
<file path=[Content_Types].xml><?xml version="1.0" encoding="utf-8"?>
<Types xmlns="http://schemas.openxmlformats.org/package/2006/content-types">
  <Default Extension="rels" ContentType="application/vnd.openxmlformats-package.relationships+xml"/>
  <Default Extension="xml" ContentType="application/xml"/>
  <Default Extension="vml" ContentType="application/vnd.openxmlformats-officedocument.vmlDrawing"/>
  <Default Extension="fntdata" ContentType="application/x-fontdata"/>
  <Default Extension="bmp" ContentType="image/bmp"/>
  <Default Extension="jpeg" ContentType="image/jpeg"/>
  <Default Extension="png" ContentType="image/png"/>
  <Default Extension="gif" ContentType="image/gif"/>
  <Default Extension="tif" ContentType="image/tif"/>
  <Default Extension="emf" ContentType="image/x-emf"/>
  <Default Extension="wmf" ContentType="image/x-wmf"/>
  <Default Extension="pct" ContentType="image/pct"/>
  <Default Extension="pcx" ContentType="image/pcx"/>
  <Default Extension="tga" ContentType="image/tga"/>
  <Default Extension="svg" ContentType="image/svg+xml"/>
  <Default Extension="avi" ContentType="video/avi"/>
  <Default Extension="wmv" ContentType="video/wmv"/>
  <Default Extension="mpg" ContentType="video/mpeg"/>
  <Default Extension="mpeg" ContentType="video/mpeg"/>
  <Default Extension="mp2" ContentType="video/mpeg"/>
  <Default Extension="mp4" ContentType="video/mpeg"/>
  <Default Extension="wma" ContentType="audio/x-ms-wma"/>
  <Default Extension="mid" ContentType="audio/unknown"/>
  <Default Extension="midi" ContentType="audio/unknown"/>
  <Default Extension="rmi" ContentType="audio/unknown"/>
  <Default Extension="mp3" ContentType="audio/unknown"/>
  <Default Extension="wav" ContentType="audio/wav"/>
  <Default Extension="bin" ContentType="application/vnd.openxmlformats-officedocument.oleObjec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theme/theme1.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47.xml" ContentType="application/vnd.openxmlformats-officedocument.themeOverride+xml"/>
  <Override PartName="/ppt/theme/themeOverride48.xml" ContentType="application/vnd.openxmlformats-officedocument.themeOverride+xml"/>
  <Override PartName="/ppt/theme/themeOverride49.xml" ContentType="application/vnd.openxmlformats-officedocument.themeOverride+xml"/>
  <Override PartName="/ppt/theme/themeOverride50.xml" ContentType="application/vnd.openxmlformats-officedocument.themeOverride+xml"/>
  <Override PartName="/ppt/theme/themeOverride51.xml" ContentType="application/vnd.openxmlformats-officedocument.themeOverride+xml"/>
</Types>
</file>

<file path=_rels/.rels><?xml version="1.0" encoding="UTF-8" standalone="yes" ?>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embedTrueTypeFonts="1" saveSubsetFonts="0">
  <p:sldMasterIdLst>
    <p:sldMasterId id="2147483676" r:id="rId5"/>
    <p:sldMasterId id="2147483677" r:id="rId6"/>
  </p:sldMasterIdLst>
  <p:notesMasterIdLst>
    <p:notesMasterId r:id="rId7"/>
  </p:notesMasterIdLst>
  <p:sldIdLst>
    <p:sldId id="306" r:id="rId8"/>
    <p:sldId id="256" r:id="rId9"/>
    <p:sldId id="307"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Lst>
  <p:sldSz cx="9144000" cy="5143500"/>
  <p:notesSz cx="6858000" cy="9144000"/>
  <p:embeddedFontLst>
    <p:embeddedFont>
      <p:font typeface="Proxima Nova" pitchFamily="0" charset="0"/>
      <p:regular r:id="rId60"/>
      <p:bold r:id="rId61"/>
      <p:italic r:id="rId62"/>
      <p:boldItalic r:id="rId63"/>
    </p:embeddedFont>
    <p:embeddedFont>
      <p:font typeface="Roboto Medium" pitchFamily="0" charset="0"/>
      <p:regular r:id="rId64"/>
      <p:bold r:id="rId65"/>
      <p:italic r:id="rId66"/>
      <p:boldItalic r:id="rId67"/>
    </p:embeddedFont>
    <p:embeddedFont>
      <p:font typeface="Amatic SC" pitchFamily="0" charset="0"/>
      <p:regular r:id="rId68"/>
      <p:bold r:id="rId69"/>
    </p:embeddedFont>
    <p:embeddedFont>
      <p:font typeface="Lato" pitchFamily="0" charset="0"/>
      <p:regular r:id="rId70"/>
      <p:bold r:id="rId71"/>
      <p:italic r:id="rId72"/>
      <p:boldItalic r:id="rId73"/>
    </p:embeddedFont>
    <p:embeddedFont>
      <p:font typeface="Bebas Neue" pitchFamily="0" charset="0"/>
      <p:regular r:id="rId74"/>
    </p:embeddedFont>
    <p:embeddedFont>
      <p:font typeface="DM Sans" pitchFamily="0" charset="0"/>
      <p:regular r:id="rId75"/>
      <p:bold r:id="rId76"/>
      <p:italic r:id="rId77"/>
    </p:embeddedFont>
    <p:embeddedFont>
      <p:font typeface="Asap" pitchFamily="0" charset="0"/>
      <p:regular r:id="rId78"/>
      <p:bold r:id="rId79"/>
      <p:italic r:id="rId80"/>
      <p:boldItalic r:id="rId81"/>
    </p:embeddedFont>
  </p:embeddedFontLst>
  <p:defaultText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defaultTextStyle>
</p:presentation>
</file>

<file path=ppt/presProps.xml><?xml version="1.0" encoding="utf-8"?>
<p:presentationP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showPr showNarration="1">
    <p:penClr>
      <a:srgbClr val="0000FF"/>
    </p:penClr>
  </p:showPr>
  <p:extLst>
    <p:ext uri="smNativeData">
      <pr:smAppRevision xmlns:pr="smNativeData" xmlns="smNativeData" dt="1732928431" val="1220" revOS="4"/>
      <pr:smFileRevision xmlns:pr="smNativeData" xmlns="smNativeData" dt="1732928431" val="101"/>
      <pr:guideOptions xmlns:pr="smNativeData" xmlns="smNativeData" dt="1732928431" snapToBorders="1"/>
    </p:ext>
  </p:extLst>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slideViewPr>
    <p:cSldViewPr snapToGrid="0">
      <p:cViewPr varScale="1">
        <p:scale>
          <a:sx n="200" d="100"/>
          <a:sy n="200" d="100"/>
        </p:scale>
        <p:origin x="284" y="176"/>
      </p:cViewPr>
      <p:guideLst x="0" y="0">
        <p:guide orient="horz" pos="520"/>
      </p:guideLst>
    </p:cSldViewPr>
  </p:slideViewPr>
  <p:outlineViewPr>
    <p:cViewPr>
      <p:scale>
        <a:sx n="33" d="100"/>
        <a:sy n="33" d="100"/>
      </p:scale>
      <p:origin x="0" y="0"/>
    </p:cViewPr>
  </p:outlineViewPr>
  <p:sorterViewPr>
    <p:cViewPr>
      <p:scale>
        <a:sx n="36" d="100"/>
        <a:sy n="36" d="100"/>
      </p:scale>
      <p:origin x="0" y="0"/>
    </p:cViewPr>
  </p:sorterViewPr>
  <p:notesViewPr>
    <p:cSldViewPr snapToGrid="0">
      <p:cViewPr>
        <p:scale>
          <a:sx n="200" d="100"/>
          <a:sy n="200" d="100"/>
        </p:scale>
        <p:origin x="284" y="176"/>
      </p:cViewPr>
    </p:cSldViewPr>
  </p:notesViewPr>
  <p:gridSpacing cx="73477120" cy="73477120"/>
</p:viewPr>
</file>

<file path=ppt/_rels/presentation.xml.rels><?xml version="1.0" encoding="UTF-8" standalone="yes" ?>
<Relationships xmlns="http://schemas.openxmlformats.org/package/2006/relationships"><Relationship Id="rId1" Type="http://schemas.openxmlformats.org/officeDocument/2006/relationships/theme" Target="theme/theme1.xml"/><Relationship Id="rId2" Type="http://schemas.openxmlformats.org/officeDocument/2006/relationships/tableStyles" Target="tableStyles.xml"/><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font" Target="fonts/font1.fntdata"/><Relationship Id="rId61" Type="http://schemas.openxmlformats.org/officeDocument/2006/relationships/font" Target="fonts/font2.fntdata"/><Relationship Id="rId62" Type="http://schemas.openxmlformats.org/officeDocument/2006/relationships/font" Target="fonts/font3.fntdata"/><Relationship Id="rId63" Type="http://schemas.openxmlformats.org/officeDocument/2006/relationships/font" Target="fonts/font4.fntdata"/><Relationship Id="rId64" Type="http://schemas.openxmlformats.org/officeDocument/2006/relationships/font" Target="fonts/font5.fntdata"/><Relationship Id="rId65" Type="http://schemas.openxmlformats.org/officeDocument/2006/relationships/font" Target="fonts/font6.fntdata"/><Relationship Id="rId66" Type="http://schemas.openxmlformats.org/officeDocument/2006/relationships/font" Target="fonts/font7.fntdata"/><Relationship Id="rId67" Type="http://schemas.openxmlformats.org/officeDocument/2006/relationships/font" Target="fonts/font8.fntdata"/><Relationship Id="rId68" Type="http://schemas.openxmlformats.org/officeDocument/2006/relationships/font" Target="fonts/font9.fntdata"/><Relationship Id="rId69" Type="http://schemas.openxmlformats.org/officeDocument/2006/relationships/font" Target="fonts/font10.fntdata"/><Relationship Id="rId70" Type="http://schemas.openxmlformats.org/officeDocument/2006/relationships/font" Target="fonts/font11.fntdata"/><Relationship Id="rId71" Type="http://schemas.openxmlformats.org/officeDocument/2006/relationships/font" Target="fonts/font12.fntdata"/><Relationship Id="rId72" Type="http://schemas.openxmlformats.org/officeDocument/2006/relationships/font" Target="fonts/font13.fntdata"/><Relationship Id="rId73" Type="http://schemas.openxmlformats.org/officeDocument/2006/relationships/font" Target="fonts/font14.fntdata"/><Relationship Id="rId74" Type="http://schemas.openxmlformats.org/officeDocument/2006/relationships/font" Target="fonts/font15.fntdata"/><Relationship Id="rId75" Type="http://schemas.openxmlformats.org/officeDocument/2006/relationships/font" Target="fonts/font16.fntdata"/><Relationship Id="rId76" Type="http://schemas.openxmlformats.org/officeDocument/2006/relationships/font" Target="fonts/font17.fntdata"/><Relationship Id="rId77" Type="http://schemas.openxmlformats.org/officeDocument/2006/relationships/font" Target="fonts/font18.fntdata"/><Relationship Id="rId78" Type="http://schemas.openxmlformats.org/officeDocument/2006/relationships/font" Target="fonts/font19.fntdata"/><Relationship Id="rId79" Type="http://schemas.openxmlformats.org/officeDocument/2006/relationships/font" Target="fonts/font20.fntdata"/><Relationship Id="rId80" Type="http://schemas.openxmlformats.org/officeDocument/2006/relationships/font" Target="fonts/font21.fntdata"/><Relationship Id="rId81" Type="http://schemas.openxmlformats.org/officeDocument/2006/relationships/font" Target="fonts/font22.fntdata"/></Relationships>
</file>

<file path=ppt/media/image1.png>
</file>

<file path=ppt/media/image10.png>
</file>

<file path=ppt/media/image11.png>
</file>

<file path=ppt/media/image12.png>
</file>

<file path=ppt/media/image13.png>
</file>

<file path=ppt/media/image2.png>
</file>

<file path=ppt/media/image3.jpe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cSld>
    <p:bg>
      <p:bgPr>
        <a:solidFill>
          <a:schemeClr val="bg1"/>
        </a:solidFill>
        <a:effectLst/>
      </p:bgPr>
    </p:bg>
    <p:spTree>
      <p:nvGrpSpPr>
        <p:cNvPr id="1" name=""/>
        <p:cNvGrpSpPr/>
        <p:nvPr/>
      </p:nvGrpSpPr>
      <p:grpSpPr>
        <a:xfrm>
          <a:off x="0" y="0"/>
          <a:ext cx="0" cy="0"/>
          <a:chOff x="0" y="0"/>
          <a:chExt cx="0" cy="0"/>
        </a:xfrm>
      </p:grpSpPr>
      <p:sp>
        <p:nvSpPr>
          <p:cNvPr id="2" name="Google Shape;3;n"/>
          <p:cNvSpPr>
            <a:spLocks noGrp="1" noChangeArrowheads="1"/>
            <a:extLst>
              <a:ext uri="smNativeData">
                <pr:smNativeData xmlns:pr="smNativeData" xmlns="smNativeData" val="SMDATA_15_r2NKZxMAAAAlAAAACwAAAA0AAAAAWAIAADgEAADZJwAAUBkAAAAAAAAAAAAAAAAAAAEAAABQAAAAAAAAAAAA4D8AAAAAAADgPwAAAAAAAOA/AAAAAAAA4D8AAAAAAADgPwAAAAAAAOA/AAAAAAAA4D8AAAAAAADgPwAAAAAAAOA/AAAAAAAA4D8CAAAAjAAAAAAAAAAAAAAABY3H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AVgVg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ZJwAAUBkAABAAAAAmAAAACAAAAAEPAAD/HwAA"/>
              </a:ext>
            </a:extLst>
          </p:cNvSpPr>
          <p:nvPr>
            <p:ph type="sldImg" idx="2"/>
          </p:nvPr>
        </p:nvSpPr>
        <p:spPr>
          <a:xfrm>
            <a:off x="381000" y="685800"/>
            <a:ext cx="6096635" cy="3429000"/>
          </a:xfrm>
          <a:custGeom>
            <a:avLst/>
            <a:gdLst/>
            <a:ahLst/>
            <a:cxnLst/>
            <a:rect l="0" t="0" r="6096635" b="3429000"/>
            <a:pathLst>
              <a:path w="6096635" h="3429000" fill="none" extrusionOk="0">
                <a:moveTo>
                  <a:pt x="0" y="0"/>
                </a:moveTo>
                <a:lnTo>
                  <a:pt x="6096635" y="0"/>
                </a:lnTo>
                <a:lnTo>
                  <a:pt x="6096635" y="3429000"/>
                </a:lnTo>
                <a:lnTo>
                  <a:pt x="0" y="3429000"/>
                </a:lnTo>
                <a:close/>
              </a:path>
            </a:pathLst>
          </a:custGeom>
          <a:noFill/>
          <a:ln w="9525" cap="flat" cmpd="sng" algn="ctr">
            <a:solidFill>
              <a:srgbClr val="000000"/>
            </a:solidFill>
            <a:prstDash val="solid"/>
            <a:headEnd type="none"/>
            <a:tailEnd type="none"/>
          </a:ln>
        </p:spPr>
      </p:sp>
      <p:sp>
        <p:nvSpPr>
          <p:cNvPr id="3" name="Google Shape;4;n"/>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BY3H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AVgVg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2/AAD/HwAA"/>
              </a:ext>
            </a:extLst>
          </p:cNvSpPr>
          <p:nvPr>
            <p:ph type="body" idx="1"/>
          </p:nvPr>
        </p:nvSpPr>
        <p:spPr>
          <a:xfrm>
            <a:off x="685800" y="4343400"/>
            <a:ext cx="5486400" cy="4114800"/>
          </a:xfrm>
          <a:prstGeom prst="rect">
            <a:avLst/>
          </a:prstGeom>
          <a:noFill/>
          <a:ln>
            <a:noFill/>
          </a:ln>
        </p:spPr>
        <p:txBody>
          <a:bodyPr vert="horz" wrap="square" lIns="91440" tIns="91440" rIns="91440" bIns="91440" numCol="1" spcCol="215900" anchor="t">
            <a:prstTxWarp prst="textNoShape">
              <a:avLst/>
            </a:prstTxWarp>
          </a:bodyPr>
          <a:lstStyle>
            <a:lvl1pPr marL="457200" indent="-298450">
              <a:spcBef>
                <a:spcPts val="0"/>
              </a:spcBef>
              <a:spcAft>
                <a:spcPts val="0"/>
              </a:spcAft>
              <a:buSzPts val="1100"/>
              <a:buChar char="●"/>
              <a:defRPr sz="1100" cap="none"/>
            </a:lvl1pPr>
            <a:lvl2pPr marL="914400" indent="-298450">
              <a:spcBef>
                <a:spcPts val="0"/>
              </a:spcBef>
              <a:spcAft>
                <a:spcPts val="0"/>
              </a:spcAft>
              <a:buSzPts val="1100"/>
              <a:buChar char="○"/>
              <a:defRPr sz="1100" cap="none"/>
            </a:lvl2pPr>
            <a:lvl3pPr marL="1371600" indent="-298450">
              <a:spcBef>
                <a:spcPts val="0"/>
              </a:spcBef>
              <a:spcAft>
                <a:spcPts val="0"/>
              </a:spcAft>
              <a:buSzPts val="1100"/>
              <a:buChar char="■"/>
              <a:defRPr sz="1100" cap="none"/>
            </a:lvl3pPr>
            <a:lvl4pPr marL="1828800" indent="-298450">
              <a:spcBef>
                <a:spcPts val="0"/>
              </a:spcBef>
              <a:spcAft>
                <a:spcPts val="0"/>
              </a:spcAft>
              <a:buSzPts val="1100"/>
              <a:buChar char="●"/>
              <a:defRPr sz="1100" cap="none"/>
            </a:lvl4pPr>
            <a:lvl5pPr marL="2286000" indent="-298450">
              <a:spcBef>
                <a:spcPts val="0"/>
              </a:spcBef>
              <a:spcAft>
                <a:spcPts val="0"/>
              </a:spcAft>
              <a:buSzPts val="1100"/>
              <a:buChar char="○"/>
              <a:defRPr sz="1100" cap="none"/>
            </a:lvl5pPr>
            <a:lvl6pPr marL="2743200" indent="-298450">
              <a:spcBef>
                <a:spcPts val="0"/>
              </a:spcBef>
              <a:spcAft>
                <a:spcPts val="0"/>
              </a:spcAft>
              <a:buSzPts val="1100"/>
              <a:buChar char="■"/>
              <a:defRPr sz="1100" cap="none"/>
            </a:lvl6pPr>
            <a:lvl7pPr marL="3200400" indent="-298450">
              <a:spcBef>
                <a:spcPts val="0"/>
              </a:spcBef>
              <a:spcAft>
                <a:spcPts val="0"/>
              </a:spcAft>
              <a:buSzPts val="1100"/>
              <a:buChar char="●"/>
              <a:defRPr sz="1100" cap="none"/>
            </a:lvl7pPr>
            <a:lvl8pPr marL="3657600" indent="-298450">
              <a:spcBef>
                <a:spcPts val="0"/>
              </a:spcBef>
              <a:spcAft>
                <a:spcPts val="0"/>
              </a:spcAft>
              <a:buSzPts val="1100"/>
              <a:buChar char="○"/>
              <a:defRPr sz="1100" cap="none"/>
            </a:lvl8pPr>
            <a:lvl9pPr marL="4114800" indent="-298450">
              <a:spcBef>
                <a:spcPts val="0"/>
              </a:spcBef>
              <a:spcAft>
                <a:spcPts val="0"/>
              </a:spcAft>
              <a:buSzPts val="1100"/>
              <a:buChar char="■"/>
              <a:defRPr sz="1100" cap="none"/>
            </a:lvl9pPr>
          </a:lstStyle>
          <a:p>
            <a:pPr/>
          </a:p>
        </p:txBody>
      </p:sp>
    </p:spTree>
  </p:cSld>
  <p:clrMap bg1="lt1" tx1="dk1" bg2="lt2" tx2="dk2" accent1="accent1" accent2="accent2" accent3="accent3" accent4="accent4" accent5="accent5" accent6="accent6" hlink="hlink" folHlink="folHlink"/>
  <p:hf sldNum="0" hdr="0" ftr="0" dt="0"/>
  <p:notes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notesStyle>
</p:notesMaster>
</file>

<file path=ppt/notesSlides/_rels/notesSlide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 Id="rId3" Type="http://schemas.openxmlformats.org/officeDocument/2006/relationships/themeOverride" Target="../theme/themeOverride1.xml"/></Relationships>
</file>

<file path=ppt/notesSlides/_rels/notesSlide10.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 Id="rId3" Type="http://schemas.openxmlformats.org/officeDocument/2006/relationships/themeOverride" Target="../theme/themeOverride10.xml"/></Relationships>
</file>

<file path=ppt/notesSlides/_rels/notesSlide1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 Id="rId3" Type="http://schemas.openxmlformats.org/officeDocument/2006/relationships/themeOverride" Target="../theme/themeOverride11.xml"/></Relationships>
</file>

<file path=ppt/notesSlides/_rels/notesSlide1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 Id="rId3" Type="http://schemas.openxmlformats.org/officeDocument/2006/relationships/themeOverride" Target="../theme/themeOverride12.xml"/></Relationships>
</file>

<file path=ppt/notesSlides/_rels/notesSlide1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 Id="rId3" Type="http://schemas.openxmlformats.org/officeDocument/2006/relationships/themeOverride" Target="../theme/themeOverride13.xml"/></Relationships>
</file>

<file path=ppt/notesSlides/_rels/notesSlide1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 Id="rId3" Type="http://schemas.openxmlformats.org/officeDocument/2006/relationships/themeOverride" Target="../theme/themeOverride14.xml"/></Relationships>
</file>

<file path=ppt/notesSlides/_rels/notesSlide1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 Id="rId3" Type="http://schemas.openxmlformats.org/officeDocument/2006/relationships/themeOverride" Target="../theme/themeOverride15.xml"/></Relationships>
</file>

<file path=ppt/notesSlides/_rels/notesSlide16.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 Id="rId3" Type="http://schemas.openxmlformats.org/officeDocument/2006/relationships/themeOverride" Target="../theme/themeOverride16.xml"/></Relationships>
</file>

<file path=ppt/notesSlides/_rels/notesSlide17.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 Id="rId3" Type="http://schemas.openxmlformats.org/officeDocument/2006/relationships/themeOverride" Target="../theme/themeOverride17.xml"/></Relationships>
</file>

<file path=ppt/notesSlides/_rels/notesSlide18.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 Id="rId3" Type="http://schemas.openxmlformats.org/officeDocument/2006/relationships/themeOverride" Target="../theme/themeOverride18.xml"/></Relationships>
</file>

<file path=ppt/notesSlides/_rels/notesSlide19.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 Id="rId3" Type="http://schemas.openxmlformats.org/officeDocument/2006/relationships/themeOverride" Target="../theme/themeOverride19.xml"/></Relationships>
</file>

<file path=ppt/notesSlides/_rels/notesSlide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 Id="rId3" Type="http://schemas.openxmlformats.org/officeDocument/2006/relationships/themeOverride" Target="../theme/themeOverride2.xml"/></Relationships>
</file>

<file path=ppt/notesSlides/_rels/notesSlide20.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 Id="rId3" Type="http://schemas.openxmlformats.org/officeDocument/2006/relationships/themeOverride" Target="../theme/themeOverride20.xml"/></Relationships>
</file>

<file path=ppt/notesSlides/_rels/notesSlide2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 Id="rId3" Type="http://schemas.openxmlformats.org/officeDocument/2006/relationships/themeOverride" Target="../theme/themeOverride21.xml"/></Relationships>
</file>

<file path=ppt/notesSlides/_rels/notesSlide2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 Id="rId3" Type="http://schemas.openxmlformats.org/officeDocument/2006/relationships/themeOverride" Target="../theme/themeOverride22.xml"/></Relationships>
</file>

<file path=ppt/notesSlides/_rels/notesSlide2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 Id="rId3" Type="http://schemas.openxmlformats.org/officeDocument/2006/relationships/themeOverride" Target="../theme/themeOverride23.xml"/></Relationships>
</file>

<file path=ppt/notesSlides/_rels/notesSlide2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 Id="rId3" Type="http://schemas.openxmlformats.org/officeDocument/2006/relationships/themeOverride" Target="../theme/themeOverride24.xml"/></Relationships>
</file>

<file path=ppt/notesSlides/_rels/notesSlide2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 Id="rId3" Type="http://schemas.openxmlformats.org/officeDocument/2006/relationships/themeOverride" Target="../theme/themeOverride25.xml"/></Relationships>
</file>

<file path=ppt/notesSlides/_rels/notesSlide26.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 Id="rId3" Type="http://schemas.openxmlformats.org/officeDocument/2006/relationships/themeOverride" Target="../theme/themeOverride26.xml"/></Relationships>
</file>

<file path=ppt/notesSlides/_rels/notesSlide27.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 Id="rId3" Type="http://schemas.openxmlformats.org/officeDocument/2006/relationships/themeOverride" Target="../theme/themeOverride27.xml"/></Relationships>
</file>

<file path=ppt/notesSlides/_rels/notesSlide28.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 Id="rId3" Type="http://schemas.openxmlformats.org/officeDocument/2006/relationships/themeOverride" Target="../theme/themeOverride28.xml"/></Relationships>
</file>

<file path=ppt/notesSlides/_rels/notesSlide29.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 Id="rId3" Type="http://schemas.openxmlformats.org/officeDocument/2006/relationships/themeOverride" Target="../theme/themeOverride29.xml"/></Relationships>
</file>

<file path=ppt/notesSlides/_rels/notesSlide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 Id="rId3" Type="http://schemas.openxmlformats.org/officeDocument/2006/relationships/themeOverride" Target="../theme/themeOverride3.xml"/></Relationships>
</file>

<file path=ppt/notesSlides/_rels/notesSlide30.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 Id="rId3" Type="http://schemas.openxmlformats.org/officeDocument/2006/relationships/themeOverride" Target="../theme/themeOverride30.xml"/></Relationships>
</file>

<file path=ppt/notesSlides/_rels/notesSlide3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 Id="rId3" Type="http://schemas.openxmlformats.org/officeDocument/2006/relationships/themeOverride" Target="../theme/themeOverride31.xml"/></Relationships>
</file>

<file path=ppt/notesSlides/_rels/notesSlide3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 Id="rId3" Type="http://schemas.openxmlformats.org/officeDocument/2006/relationships/themeOverride" Target="../theme/themeOverride32.xml"/></Relationships>
</file>

<file path=ppt/notesSlides/_rels/notesSlide3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 Id="rId3" Type="http://schemas.openxmlformats.org/officeDocument/2006/relationships/themeOverride" Target="../theme/themeOverride33.xml"/></Relationships>
</file>

<file path=ppt/notesSlides/_rels/notesSlide3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 Id="rId3" Type="http://schemas.openxmlformats.org/officeDocument/2006/relationships/themeOverride" Target="../theme/themeOverride34.xml"/></Relationships>
</file>

<file path=ppt/notesSlides/_rels/notesSlide3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 Id="rId3" Type="http://schemas.openxmlformats.org/officeDocument/2006/relationships/themeOverride" Target="../theme/themeOverride35.xml"/></Relationships>
</file>

<file path=ppt/notesSlides/_rels/notesSlide36.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 Id="rId3" Type="http://schemas.openxmlformats.org/officeDocument/2006/relationships/themeOverride" Target="../theme/themeOverride36.xml"/></Relationships>
</file>

<file path=ppt/notesSlides/_rels/notesSlide37.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 Id="rId3" Type="http://schemas.openxmlformats.org/officeDocument/2006/relationships/themeOverride" Target="../theme/themeOverride37.xml"/></Relationships>
</file>

<file path=ppt/notesSlides/_rels/notesSlide38.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 Id="rId3" Type="http://schemas.openxmlformats.org/officeDocument/2006/relationships/themeOverride" Target="../theme/themeOverride38.xml"/></Relationships>
</file>

<file path=ppt/notesSlides/_rels/notesSlide39.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 Id="rId3" Type="http://schemas.openxmlformats.org/officeDocument/2006/relationships/themeOverride" Target="../theme/themeOverride39.xml"/></Relationships>
</file>

<file path=ppt/notesSlides/_rels/notesSlide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 Id="rId3" Type="http://schemas.openxmlformats.org/officeDocument/2006/relationships/themeOverride" Target="../theme/themeOverride4.xml"/></Relationships>
</file>

<file path=ppt/notesSlides/_rels/notesSlide40.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 Id="rId3" Type="http://schemas.openxmlformats.org/officeDocument/2006/relationships/themeOverride" Target="../theme/themeOverride40.xml"/></Relationships>
</file>

<file path=ppt/notesSlides/_rels/notesSlide4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 Id="rId3" Type="http://schemas.openxmlformats.org/officeDocument/2006/relationships/themeOverride" Target="../theme/themeOverride41.xml"/></Relationships>
</file>

<file path=ppt/notesSlides/_rels/notesSlide4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 Id="rId3" Type="http://schemas.openxmlformats.org/officeDocument/2006/relationships/themeOverride" Target="../theme/themeOverride42.xml"/></Relationships>
</file>

<file path=ppt/notesSlides/_rels/notesSlide4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 Id="rId3" Type="http://schemas.openxmlformats.org/officeDocument/2006/relationships/themeOverride" Target="../theme/themeOverride43.xml"/></Relationships>
</file>

<file path=ppt/notesSlides/_rels/notesSlide4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 Id="rId3" Type="http://schemas.openxmlformats.org/officeDocument/2006/relationships/themeOverride" Target="../theme/themeOverride44.xml"/></Relationships>
</file>

<file path=ppt/notesSlides/_rels/notesSlide4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 Id="rId3" Type="http://schemas.openxmlformats.org/officeDocument/2006/relationships/themeOverride" Target="../theme/themeOverride45.xml"/></Relationships>
</file>

<file path=ppt/notesSlides/_rels/notesSlide46.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 Id="rId3" Type="http://schemas.openxmlformats.org/officeDocument/2006/relationships/themeOverride" Target="../theme/themeOverride46.xml"/></Relationships>
</file>

<file path=ppt/notesSlides/_rels/notesSlide47.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 Id="rId3" Type="http://schemas.openxmlformats.org/officeDocument/2006/relationships/themeOverride" Target="../theme/themeOverride47.xml"/></Relationships>
</file>

<file path=ppt/notesSlides/_rels/notesSlide48.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 Id="rId3" Type="http://schemas.openxmlformats.org/officeDocument/2006/relationships/themeOverride" Target="../theme/themeOverride48.xml"/></Relationships>
</file>

<file path=ppt/notesSlides/_rels/notesSlide49.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 Id="rId3" Type="http://schemas.openxmlformats.org/officeDocument/2006/relationships/themeOverride" Target="../theme/themeOverride49.xml"/></Relationships>
</file>

<file path=ppt/notesSlides/_rels/notesSlide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 Id="rId3" Type="http://schemas.openxmlformats.org/officeDocument/2006/relationships/themeOverride" Target="../theme/themeOverride5.xml"/></Relationships>
</file>

<file path=ppt/notesSlides/_rels/notesSlide50.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 Id="rId3" Type="http://schemas.openxmlformats.org/officeDocument/2006/relationships/themeOverride" Target="../theme/themeOverride50.xml"/></Relationships>
</file>

<file path=ppt/notesSlides/_rels/notesSlide5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 Id="rId3" Type="http://schemas.openxmlformats.org/officeDocument/2006/relationships/themeOverride" Target="../theme/themeOverride51.xml"/></Relationships>
</file>

<file path=ppt/notesSlides/_rels/notesSlide6.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 Id="rId3" Type="http://schemas.openxmlformats.org/officeDocument/2006/relationships/themeOverride" Target="../theme/themeOverride6.xml"/></Relationships>
</file>

<file path=ppt/notesSlides/_rels/notesSlide7.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 Id="rId3" Type="http://schemas.openxmlformats.org/officeDocument/2006/relationships/themeOverride" Target="../theme/themeOverride7.xml"/></Relationships>
</file>

<file path=ppt/notesSlides/_rels/notesSlide8.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 Id="rId3" Type="http://schemas.openxmlformats.org/officeDocument/2006/relationships/themeOverride" Target="../theme/themeOverride8.xml"/></Relationships>
</file>

<file path=ppt/notesSlides/_rels/notesSlide9.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 Id="rId3" Type="http://schemas.openxmlformats.org/officeDocument/2006/relationships/themeOverride" Target="../theme/themeOverride9.xml"/></Relationships>
</file>

<file path=ppt/notesSlides/notesSlide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062;gd431007ba2_0_208: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063;gd431007ba2_0_208: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0.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230;g133f6155f6d_0_69: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231;g133f6155f6d_0_69: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244;g54dda1946d_6_344: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245;g54dda1946d_6_344: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271;g1b635b8c597_0_2199: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272;g1b635b8c597_0_2199: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277;g1b635b8c597_0_2862: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278;g1b635b8c597_0_2862: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332;g1b635b8c597_0_4700: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333;g1b635b8c597_0_4700: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380;g117b8719ecc_0_123: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381;g117b8719ecc_0_123: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6.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402;ged9256fe6f_0_163: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403;ged9256fe6f_0_163: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7.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417;g1b635b8c597_0_2858: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418;g1b635b8c597_0_2858: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8.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606;g54dda1946d_4_2679: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607;g54dda1946d_4_2679: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9.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628;g1340135a080_2_0: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629;g1340135a080_2_0: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085;g133f6155f6d_0_3: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086;g133f6155f6d_0_3: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0.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637;g113dfeee943_0_23: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638;g113dfeee943_0_23: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655;g1b635b8c597_0_2848: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656;g1b635b8c597_0_2848: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674;g54dda1946d_4_2685: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675;g54dda1946d_4_2685: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697;g1b635b8c597_0_4685: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698;g1b635b8c597_0_4685: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707;g117d1415e74_0_14: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708;g117d1415e74_0_14: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720;g1b635b8c597_0_3939: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721;g1b635b8c597_0_3939: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6.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793;gd5260bdd85_0_256: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794;gd5260bdd85_0_256: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7.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837;g54dda1946d_6_322: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838;g54dda1946d_6_322: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8.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844;g1b635b8c597_0_5957: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845;g1b635b8c597_0_5957: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9.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875;g1b635b8c597_0_5965: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876;g1b635b8c597_0_5965: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094;gd431007ba2_0_215: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095;gd431007ba2_0_215: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0.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886;g1340135a080_0_2: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887;g1340135a080_0_2: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908;gd44c0c1fca_0_138: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909;gd44c0c1fca_0_138: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5002;g51b1a71d38_3_0: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5003;g51b1a71d38_3_0: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5008;g20c2aa3a11c_0_13757: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5009;g20c2aa3a11c_0_13757: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5014;g20c2aa3a11c_0_13762: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5015;g20c2aa3a11c_0_13762: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5020;g20c2aa3a11c_0_13767: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5021;g20c2aa3a11c_0_13767: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6.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5046;g20c2aa3a11c_0_13792: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5047;g20c2aa3a11c_0_13792: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7.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5062;g20c2aa3a11c_0_13807: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JAPi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5063;g20c2aa3a11c_0_13807: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x0TM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8.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5399;g20c2aa3a11c_0_14143: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5400;g20c2aa3a11c_0_14143: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9.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1313;g20c2aa3a11c_0_20056: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1314;g20c2aa3a11c_0_20056: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117;g133f6155f6d_0_30: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118;g133f6155f6d_0_30: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0.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1740;g20c2aa3a11c_0_20482: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1741;g20c2aa3a11c_0_20482: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1903;g20c2aa3a11c_0_20644: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1904;g20c2aa3a11c_0_20644: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2305;g20c2aa3a11c_0_21045: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2306;g20c2aa3a11c_0_21045: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2676;g20c2aa3a11c_0_21415: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2677;g20c2aa3a11c_0_21415: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2990;g20c2aa3a11c_0_21728: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2991;g20c2aa3a11c_0_21728: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3281;g20c2aa3a11c_0_22018: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3282;g20c2aa3a11c_0_22018: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6.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3640;g20c2aa3a11c_0_22376: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3641;g20c2aa3a11c_0_22376: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7.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4057;g20c2aa3a11c_0_22792: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4058;g20c2aa3a11c_0_22792: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8.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4397;g20c2aa3a11c_0_23131: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4398;g20c2aa3a11c_0_23131: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9.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4585;g20c2aa3a11c_0_23318: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4586;g20c2aa3a11c_0_23318: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128;ged9256fe6f_0_23: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129;ged9256fe6f_0_23: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50.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4831;g20c2aa3a11c_0_24730: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14832;g20c2aa3a11c_0_24730: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5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062;gd431007ba2_0_208: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063;gd431007ba2_0_208: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6.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146;g1b635b8c597_0_5556: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147;g1b635b8c597_0_5556: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7.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182;g1b635b8c597_0_2853: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183;g1b635b8c597_0_2853: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8.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189;g117b871a421_0_0: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190;g117b871a421_0_0: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9.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4212;g1b635b8c597_0_5969:notes"/>
          <p:cNvSpPr>
            <a:spLocks noGrp="1" noChangeArrowheads="1"/>
            <a:extLst>
              <a:ext uri="smNativeData">
                <pr:smNativeData xmlns:pr="smNativeData" xmlns="smNativeData" val="SMDATA_15_r2NKZxMAAAAlAAAACwAAAA0AAAAAWAIAADgEAADYJwAAUBk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4213;g1b635b8c597_0_5969:notes"/>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slideLayouts/_rels/slideLayout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itle">
  <p:cSld name="TITLE">
    <p:spTree>
      <p:nvGrpSpPr>
        <p:cNvPr id="1" name=""/>
        <p:cNvGrpSpPr/>
        <p:nvPr/>
      </p:nvGrpSpPr>
      <p:grpSpPr>
        <a:xfrm>
          <a:off x="0" y="0"/>
          <a:ext cx="0" cy="0"/>
          <a:chOff x="0" y="0"/>
          <a:chExt cx="0" cy="0"/>
        </a:xfrm>
      </p:grpSpPr>
      <p:grpSp>
        <p:nvGrpSpPr>
          <p:cNvPr id="2" name="Google Shape;9;p2"/>
          <p:cNvGrpSpPr>
            <a:extLst>
              <a:ext uri="smNativeData">
                <pr:smNativeData xmlns:pr="smNativeData" xmlns="smNativeData" val="SMDATA_6_r2NKZxMAAAAlAAAAAQAAAA8BAAAAkAAAAEgAAACQAAAASAAAAAAAAAAAAAAAAAAAABcAAAAUAAAAAAAAAAAAAAD/fwAA/38AAAAAAAAJAAAABAAAAAAjAAQfAAAAVAAAAAAAAAAAAAAAAAAAAAAAAAAAAAAAAAAAAAAAAAAAAAAAAAAAAAAAAAAAAAAAAAAAAAAAAAAAAAAAAAAAAAAAAAAAAAAAAAAAAAAAAAAAAAAAAAAAACEAAAAYAAAAFAAAAAL6//8v+///dAsAAEoMAAAQAAAAJgAAAAgAAAD/////AAAAAA=="/>
              </a:ext>
            </a:extLst>
          </p:cNvGrpSpPr>
          <p:nvPr/>
        </p:nvGrpSpPr>
        <p:grpSpPr>
          <a:xfrm rot="19800017">
            <a:off x="-974090" y="-782955"/>
            <a:ext cx="2835910" cy="2780665"/>
            <a:chOff x="-974090" y="-782955"/>
            <a:chExt cx="2835910" cy="2780665"/>
          </a:xfrm>
        </p:grpSpPr>
        <p:sp>
          <p:nvSpPr>
            <p:cNvPr id="92" name="Google Shape;1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m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QUAAO/7//+bBQAAkP7//wAAAAAmAAAACAAAAP//////////"/>
                </a:ext>
              </a:extLst>
            </p:cNvSpPr>
            <p:nvPr/>
          </p:nvSpPr>
          <p:spPr>
            <a:xfrm>
              <a:off x="88201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1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M8T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QoAAOcAAADRCgAAQQIAAAAAAAAmAAAACAAAAP//////////"/>
                </a:ext>
              </a:extLst>
            </p:cNvSpPr>
            <p:nvPr/>
          </p:nvSpPr>
          <p:spPr>
            <a:xfrm>
              <a:off x="163131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1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FQB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AQAAJ/////XBAAAzf///wAAAAAmAAAACAAAAP//////////"/>
                </a:ext>
              </a:extLst>
            </p:cNvSpPr>
            <p:nvPr/>
          </p:nvSpPr>
          <p:spPr>
            <a:xfrm>
              <a:off x="756920" y="-6159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QgAALACAAB0CwAAwAQAAAAAAAAmAAAACAAAAP//////////"/>
                </a:ext>
              </a:extLst>
            </p:cNvSpPr>
            <p:nvPr/>
          </p:nvSpPr>
          <p:spPr>
            <a:xfrm>
              <a:off x="132397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FQB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AQAAPL////XBAAAIAAAAAAAAAAmAAAACAAAAP//////////"/>
                </a:ext>
              </a:extLst>
            </p:cNvSpPr>
            <p:nvPr/>
          </p:nvSpPr>
          <p:spPr>
            <a:xfrm>
              <a:off x="756920" y="-889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QQAAEMAAADbBAAAeQAAAAAAAAAmAAAACAAAAP//////////"/>
                </a:ext>
              </a:extLst>
            </p:cNvSpPr>
            <p:nvPr/>
          </p:nvSpPr>
          <p:spPr>
            <a:xfrm>
              <a:off x="75501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QQAAO/7//91BQAAZQEAAAAAAAAmAAAACAAAAP//////////"/>
                </a:ext>
              </a:extLst>
            </p:cNvSpPr>
            <p:nvPr/>
          </p:nvSpPr>
          <p:spPr>
            <a:xfrm>
              <a:off x="74231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NVJ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gcAAPf////lCgAAAAUAAAAAAAAmAAAACAAAAP//////////"/>
                </a:ext>
              </a:extLst>
            </p:cNvSpPr>
            <p:nvPr/>
          </p:nvSpPr>
          <p:spPr>
            <a:xfrm>
              <a:off x="125603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L4e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QQAAO/7//8bBQAAEv7//wAAAAAmAAAACAAAAP//////////"/>
                </a:ext>
              </a:extLst>
            </p:cNvSpPr>
            <p:nvPr/>
          </p:nvSpPr>
          <p:spPr>
            <a:xfrm>
              <a:off x="80073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NR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gcAALj////lCgAAQQUAAAAAAAAmAAAACAAAAP//////////"/>
                </a:ext>
              </a:extLst>
            </p:cNvSpPr>
            <p:nvPr/>
          </p:nvSpPr>
          <p:spPr>
            <a:xfrm>
              <a:off x="121539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2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Ei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QUAAO/7//9bBQAAUf7//wAAAAAmAAAACAAAAP//////////"/>
                </a:ext>
              </a:extLst>
            </p:cNvSpPr>
            <p:nvPr/>
          </p:nvSpPr>
          <p:spPr>
            <a:xfrm>
              <a:off x="84137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2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OYc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QgAAFUCAABCCwAAWAQAAAAAAAAmAAAACAAAAP//////////"/>
                </a:ext>
              </a:extLst>
            </p:cNvSpPr>
            <p:nvPr/>
          </p:nvSpPr>
          <p:spPr>
            <a:xfrm>
              <a:off x="132651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2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gUAAPz7///aBQAA1fz//wAAAAAmAAAACAAAAP//////////"/>
                </a:ext>
              </a:extLst>
            </p:cNvSpPr>
            <p:nvPr/>
          </p:nvSpPr>
          <p:spPr>
            <a:xfrm>
              <a:off x="94615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2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BIv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QoAAC/7//9rCgAAb/7//wAAAAAmAAAACAAAAP//////////"/>
                </a:ext>
              </a:extLst>
            </p:cNvSpPr>
            <p:nvPr/>
          </p:nvSpPr>
          <p:spPr>
            <a:xfrm>
              <a:off x="166433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2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QoAAMX+//9vCgAA+/7//wAAAAAmAAAACAAAAP//////////"/>
                </a:ext>
              </a:extLst>
            </p:cNvSpPr>
            <p:nvPr/>
          </p:nvSpPr>
          <p:spPr>
            <a:xfrm>
              <a:off x="166179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2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gYAAOn7///PBgAAff3//wAAAAAmAAAACAAAAP//////////"/>
                </a:ext>
              </a:extLst>
            </p:cNvSpPr>
            <p:nvPr/>
          </p:nvSpPr>
          <p:spPr>
            <a:xfrm>
              <a:off x="999490" y="-6648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2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E0EAL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AcAAPL7//91CAAAV////wAAAAAmAAAACAAAAP//////////"/>
                </a:ext>
              </a:extLst>
            </p:cNvSpPr>
            <p:nvPr/>
          </p:nvSpPr>
          <p:spPr>
            <a:xfrm>
              <a:off x="119634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2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gUAANYBAABDCAAA7AYAAAAAAAAmAAAACAAAAP//////////"/>
                </a:ext>
              </a:extLst>
            </p:cNvSpPr>
            <p:nvPr/>
          </p:nvSpPr>
          <p:spPr>
            <a:xfrm>
              <a:off x="94615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2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QUAAH/8//9ICAAAYQEAAAAAAAAmAAAACAAAAP//////////"/>
                </a:ext>
              </a:extLst>
            </p:cNvSpPr>
            <p:nvPr/>
          </p:nvSpPr>
          <p:spPr>
            <a:xfrm>
              <a:off x="92265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2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QkAAC/7///sCQAAb/7//wAAAAAmAAAACAAAAP//////////"/>
                </a:ext>
              </a:extLst>
            </p:cNvSpPr>
            <p:nvPr/>
          </p:nvSpPr>
          <p:spPr>
            <a:xfrm>
              <a:off x="158305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3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wcAAHj////lCgAAgAUAAAAAAAAmAAAACAAAAP//////////"/>
                </a:ext>
              </a:extLst>
            </p:cNvSpPr>
            <p:nvPr/>
          </p:nvSpPr>
          <p:spPr>
            <a:xfrm>
              <a:off x="117538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3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QkAAMX+///vCQAA+/7//wAAAAAmAAAACAAAAP//////////"/>
                </a:ext>
              </a:extLst>
            </p:cNvSpPr>
            <p:nvPr/>
          </p:nvSpPr>
          <p:spPr>
            <a:xfrm>
              <a:off x="158051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3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kAAC/7//8rCgAAb/7//wAAAAAmAAAACAAAAP//////////"/>
                </a:ext>
              </a:extLst>
            </p:cNvSpPr>
            <p:nvPr/>
          </p:nvSpPr>
          <p:spPr>
            <a:xfrm>
              <a:off x="162369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3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wUAAAH8///IBwAAvQAAAAAAAAAmAAAACAAAAP//////////"/>
                </a:ext>
              </a:extLst>
            </p:cNvSpPr>
            <p:nvPr/>
          </p:nvSpPr>
          <p:spPr>
            <a:xfrm>
              <a:off x="93408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3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wUAAO37//+JBwAA9v///wAAAAAmAAAACAAAAP//////////"/>
                </a:ext>
              </a:extLst>
            </p:cNvSpPr>
            <p:nvPr/>
          </p:nvSpPr>
          <p:spPr>
            <a:xfrm>
              <a:off x="93408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3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gkAAGgAAADRCgAAwQIAAAAAAAAmAAAACAAAAP//////////"/>
                </a:ext>
              </a:extLst>
            </p:cNvSpPr>
            <p:nvPr/>
          </p:nvSpPr>
          <p:spPr>
            <a:xfrm>
              <a:off x="155067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3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gkAAKcAAADUCgAAgQIAAAAAAAAmAAAACAAAAP//////////"/>
                </a:ext>
              </a:extLst>
            </p:cNvSpPr>
            <p:nvPr/>
          </p:nvSpPr>
          <p:spPr>
            <a:xfrm>
              <a:off x="159131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3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QgAAPIBAAAYCwAA9QMAAAAAAAAmAAAACAAAAP//////////"/>
                </a:ext>
              </a:extLst>
            </p:cNvSpPr>
            <p:nvPr/>
          </p:nvSpPr>
          <p:spPr>
            <a:xfrm>
              <a:off x="132651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3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wUAAMX7//8JBwAAT////wAAAAAmAAAACAAAAP//////////"/>
                </a:ext>
              </a:extLst>
            </p:cNvSpPr>
            <p:nvPr/>
          </p:nvSpPr>
          <p:spPr>
            <a:xfrm>
              <a:off x="93408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3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wUAANn7//9JBwAAov///wAAAAAmAAAACAAAAP//////////"/>
                </a:ext>
              </a:extLst>
            </p:cNvSpPr>
            <p:nvPr/>
          </p:nvSpPr>
          <p:spPr>
            <a:xfrm>
              <a:off x="93408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4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wUAAMD8//9dBgAAbP7//wAAAAAmAAAACAAAAP//////////"/>
                </a:ext>
              </a:extLst>
            </p:cNvSpPr>
            <p:nvPr/>
          </p:nvSpPr>
          <p:spPr>
            <a:xfrm>
              <a:off x="93408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4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kAAMX+//8vCgAA+/7//wAAAAAmAAAACAAAAP//////////"/>
                </a:ext>
              </a:extLst>
            </p:cNvSpPr>
            <p:nvPr/>
          </p:nvSpPr>
          <p:spPr>
            <a:xfrm>
              <a:off x="162115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4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fr//+YAAADBAQAAnwgAAAAAAAAmAAAACAAAAP//////////"/>
                </a:ext>
              </a:extLst>
            </p:cNvSpPr>
            <p:nvPr/>
          </p:nvSpPr>
          <p:spPr>
            <a:xfrm>
              <a:off x="-842645" y="1460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4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fr//4z9///PAgAAXQgAAAAAAAAmAAAACAAAAP//////////"/>
                </a:ext>
              </a:extLst>
            </p:cNvSpPr>
            <p:nvPr/>
          </p:nvSpPr>
          <p:spPr>
            <a:xfrm>
              <a:off x="-85280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4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E0EAL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fr//6D9///rAQAAdQgAAAAAAAAmAAAACAAAAP//////////"/>
                </a:ext>
              </a:extLst>
            </p:cNvSpPr>
            <p:nvPr/>
          </p:nvSpPr>
          <p:spPr>
            <a:xfrm>
              <a:off x="-893445" y="-38608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4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wIAACkKAAANAwAAVwoAAAAAAAAmAAAACAAAAP//////////"/>
                </a:ext>
              </a:extLst>
            </p:cNvSpPr>
            <p:nvPr/>
          </p:nvSpPr>
          <p:spPr>
            <a:xfrm>
              <a:off x="46672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4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JrlUO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wIAANUJAAANAwAABAoAAAAAAAAmAAAACAAAAP//////////"/>
                </a:ext>
              </a:extLst>
            </p:cNvSpPr>
            <p:nvPr/>
          </p:nvSpPr>
          <p:spPr>
            <a:xfrm>
              <a:off x="46672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4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tnM0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vr//70DAADR/f//MgYAAAAAAAAmAAAACAAAAP//////////"/>
                </a:ext>
              </a:extLst>
            </p:cNvSpPr>
            <p:nvPr/>
          </p:nvSpPr>
          <p:spPr>
            <a:xfrm>
              <a:off x="-83185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4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BTNYq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gEAAJ/7//97AwAASgwAAAAAAAAmAAAACAAAAP//////////"/>
                </a:ext>
              </a:extLst>
            </p:cNvSpPr>
            <p:nvPr/>
          </p:nvSpPr>
          <p:spPr>
            <a:xfrm>
              <a:off x="318770" y="-7118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4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LD3Yx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wIAAH0JAAARAwAAswkAAAAAAAAmAAAACAAAAP//////////"/>
                </a:ext>
              </a:extLst>
            </p:cNvSpPr>
            <p:nvPr/>
          </p:nvSpPr>
          <p:spPr>
            <a:xfrm>
              <a:off x="46418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5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FWSO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1Pr//0oFAADA/v//kggAAAAAAAAmAAAACAAAAP//////////"/>
                </a:ext>
              </a:extLst>
            </p:cNvSpPr>
            <p:nvPr/>
          </p:nvSpPr>
          <p:spPr>
            <a:xfrm>
              <a:off x="-84074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5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Ng2u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3//wMIAAC5/f//OQgAAAAAAAAmAAAACAAAAP//////////"/>
                </a:ext>
              </a:extLst>
            </p:cNvSpPr>
            <p:nvPr/>
          </p:nvSpPr>
          <p:spPr>
            <a:xfrm>
              <a:off x="-40449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5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4NOH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v3//0cIAAD0/f//dQgAAAAAAAAmAAAACAAAAP//////////"/>
                </a:ext>
              </a:extLst>
            </p:cNvSpPr>
            <p:nvPr/>
          </p:nvSpPr>
          <p:spPr>
            <a:xfrm>
              <a:off x="-36195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5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M0XVI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fr//4IFAAAu/P//dQcAAAAAAAAmAAAACAAAAP//////////"/>
                </a:ext>
              </a:extLst>
            </p:cNvSpPr>
            <p:nvPr/>
          </p:nvSpPr>
          <p:spPr>
            <a:xfrm>
              <a:off x="-857885" y="8953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5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KD7Kf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wMAAIsCAACyAwAAuQIAAAAAAAAmAAAACAAAAP//////////"/>
                </a:ext>
              </a:extLst>
            </p:cNvSpPr>
            <p:nvPr/>
          </p:nvSpPr>
          <p:spPr>
            <a:xfrm>
              <a:off x="570865" y="4133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5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GBtg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1/r//yQBAADu////+wcAAAAAAAAmAAAACAAAAP//////////"/>
                </a:ext>
              </a:extLst>
            </p:cNvSpPr>
            <p:nvPr/>
          </p:nvSpPr>
          <p:spPr>
            <a:xfrm>
              <a:off x="-8388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5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I+hOj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fr//4EEAAACAAAACwkAAAAAAAAmAAAACAAAAP//////////"/>
                </a:ext>
              </a:extLst>
            </p:cNvSpPr>
            <p:nvPr/>
          </p:nvSpPr>
          <p:spPr>
            <a:xfrm>
              <a:off x="-857885" y="7321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5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HNsaW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3//8cHAAB1/f//9QcAAAAAAAAmAAAACAAAAP//////////"/>
                </a:ext>
              </a:extLst>
            </p:cNvSpPr>
            <p:nvPr/>
          </p:nvSpPr>
          <p:spPr>
            <a:xfrm>
              <a:off x="-44259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5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LqoK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gcAAGUGAADRCgAApwkAAAAAAAAmAAAACAAAAP//////////"/>
                </a:ext>
              </a:extLst>
            </p:cNvSpPr>
            <p:nvPr/>
          </p:nvSpPr>
          <p:spPr>
            <a:xfrm>
              <a:off x="126619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5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kAANIGAAAFCgAACQcAAAAAAAAmAAAACAAAAP//////////"/>
                </a:ext>
              </a:extLst>
            </p:cNvSpPr>
            <p:nvPr/>
          </p:nvSpPr>
          <p:spPr>
            <a:xfrm>
              <a:off x="159448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6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LV3/P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QkAANYGAACvCQAABQcAAAAAAAAmAAAACAAAAP//////////"/>
                </a:ext>
              </a:extLst>
            </p:cNvSpPr>
            <p:nvPr/>
          </p:nvSpPr>
          <p:spPr>
            <a:xfrm>
              <a:off x="154495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6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0m+q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AUAAEwEAAAPCwAA/AoAAAAAAAAmAAAACAAAAP//////////"/>
                </a:ext>
              </a:extLst>
            </p:cNvSpPr>
            <p:nvPr/>
          </p:nvSpPr>
          <p:spPr>
            <a:xfrm>
              <a:off x="937260" y="6985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6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3th3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gkAANYGAABcCQAABQcAAAAAAAAmAAAACAAAAP//////////"/>
                </a:ext>
              </a:extLst>
            </p:cNvSpPr>
            <p:nvPr/>
          </p:nvSpPr>
          <p:spPr>
            <a:xfrm>
              <a:off x="149225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6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JArQa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gcAACUGAADRCgAApwkAAAAAAAAmAAAACAAAAP//////////"/>
                </a:ext>
              </a:extLst>
            </p:cNvSpPr>
            <p:nvPr/>
          </p:nvSpPr>
          <p:spPr>
            <a:xfrm>
              <a:off x="122555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6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ICuD+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gcAABoFAADPCgAApwkAAAAAAAAmAAAACAAAAP//////////"/>
                </a:ext>
              </a:extLst>
            </p:cNvSpPr>
            <p:nvPr/>
          </p:nvSpPr>
          <p:spPr>
            <a:xfrm>
              <a:off x="118491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6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MHOo8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gQAACMBAABDCAAAawkAAAAAAAAmAAAACAAAAP//////////"/>
                </a:ext>
              </a:extLst>
            </p:cNvSpPr>
            <p:nvPr/>
          </p:nvSpPr>
          <p:spPr>
            <a:xfrm>
              <a:off x="781050" y="1847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6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Pxb21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QMAAOUCAAC9BAAAMwoAAAAAAAAmAAAACAAAAP//////////"/>
                </a:ext>
              </a:extLst>
            </p:cNvSpPr>
            <p:nvPr/>
          </p:nvSpPr>
          <p:spPr>
            <a:xfrm>
              <a:off x="57467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6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PTu8P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wMAAM37//9EBAAAwwAAAAAAAAAmAAAACAAAAP//////////"/>
                </a:ext>
              </a:extLst>
            </p:cNvSpPr>
            <p:nvPr/>
          </p:nvSpPr>
          <p:spPr>
            <a:xfrm>
              <a:off x="616585" y="-6826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6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9jDL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wQAAM4AAABDCAAAiwcAAAAAAAAmAAAACAAAAP//////////"/>
                </a:ext>
              </a:extLst>
            </p:cNvSpPr>
            <p:nvPr/>
          </p:nvSpPr>
          <p:spPr>
            <a:xfrm>
              <a:off x="72834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6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NlGLK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QYAAMsGAADnBwAAuAgAAAAAAAAmAAAACAAAAP//////////"/>
                </a:ext>
              </a:extLst>
            </p:cNvSpPr>
            <p:nvPr/>
          </p:nvSpPr>
          <p:spPr>
            <a:xfrm>
              <a:off x="105219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7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64Fw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AYAAC8HAADnBwAANQkAAAAAAAAmAAAACAAAAP//////////"/>
                </a:ext>
              </a:extLst>
            </p:cNvSpPr>
            <p:nvPr/>
          </p:nvSpPr>
          <p:spPr>
            <a:xfrm>
              <a:off x="109982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7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BsZEv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AMAAHAHAAAtBAAAtgoAAAAAAAAmAAAACAAAAP//////////"/>
                </a:ext>
              </a:extLst>
            </p:cNvSpPr>
            <p:nvPr/>
          </p:nvSpPr>
          <p:spPr>
            <a:xfrm>
              <a:off x="61468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7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JORP6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AAAF78///6AgAAPAcAAAAAAAAmAAAACAAAAP//////////"/>
                </a:ext>
              </a:extLst>
            </p:cNvSpPr>
            <p:nvPr/>
          </p:nvSpPr>
          <p:spPr>
            <a:xfrm>
              <a:off x="161925" y="-5905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7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BCs19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wEAANr8//9qAgAAlQMAAAAAAAAmAAAACAAAAP//////////"/>
                </a:ext>
              </a:extLst>
            </p:cNvSpPr>
            <p:nvPr/>
          </p:nvSpPr>
          <p:spPr>
            <a:xfrm>
              <a:off x="24320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7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FVFBK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wMAADgCAACyAwAAZgIAAAAAAAAmAAAACAAAAP//////////"/>
                </a:ext>
              </a:extLst>
            </p:cNvSpPr>
            <p:nvPr/>
          </p:nvSpPr>
          <p:spPr>
            <a:xfrm>
              <a:off x="570865" y="3606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7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wEAALr7//8NAwAAnAQAAAAAAAAmAAAACAAAAP//////////"/>
                </a:ext>
              </a:extLst>
            </p:cNvSpPr>
            <p:nvPr/>
          </p:nvSpPr>
          <p:spPr>
            <a:xfrm>
              <a:off x="202565" y="-6946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7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ivtg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P////b7///6AQAAiAcAAAAAAAAmAAAACAAAAP//////////"/>
                </a:ext>
              </a:extLst>
            </p:cNvSpPr>
            <p:nvPr/>
          </p:nvSpPr>
          <p:spPr>
            <a:xfrm>
              <a:off x="-12700" y="-6565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7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AAAAOL7//85AgAAxwcAAAAAAAAmAAAACAAAAP//////////"/>
                </a:ext>
              </a:extLst>
            </p:cNvSpPr>
            <p:nvPr/>
          </p:nvSpPr>
          <p:spPr>
            <a:xfrm>
              <a:off x="27940" y="-6692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7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AAAAM77//9mAgAAAwcAAAAAAAAmAAAACAAAAP//////////"/>
                </a:ext>
              </a:extLst>
            </p:cNvSpPr>
            <p:nvPr/>
          </p:nvSpPr>
          <p:spPr>
            <a:xfrm>
              <a:off x="68580" y="-6819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7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OSutg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wMAAOUCAAB9BAAALAUAAAAAAAAmAAAACAAAAP//////////"/>
                </a:ext>
              </a:extLst>
            </p:cNvSpPr>
            <p:nvPr/>
          </p:nvSpPr>
          <p:spPr>
            <a:xfrm>
              <a:off x="608965" y="4705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8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gIAAG37//9XCQAAbgIAAAAAAAAmAAAACAAAAP//////////"/>
                </a:ext>
              </a:extLst>
            </p:cNvSpPr>
            <p:nvPr/>
          </p:nvSpPr>
          <p:spPr>
            <a:xfrm>
              <a:off x="443230" y="-7435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8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4AZg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wMAAOUCAAA9BAAA3wQAAAAAAAAmAAAACAAAAP//////////"/>
                </a:ext>
              </a:extLst>
            </p:cNvSpPr>
            <p:nvPr/>
          </p:nvSpPr>
          <p:spPr>
            <a:xfrm>
              <a:off x="60896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8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HBjXw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fr//88FAADy+///3AcAAAAAAAAmAAAACAAAAP//////////"/>
                </a:ext>
              </a:extLst>
            </p:cNvSpPr>
            <p:nvPr/>
          </p:nvSpPr>
          <p:spPr>
            <a:xfrm>
              <a:off x="-86804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8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PTfYQ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AMAAM77///EAwAAQwAAAAAAAAAmAAAACAAAAP//////////"/>
                </a:ext>
              </a:extLst>
            </p:cNvSpPr>
            <p:nvPr/>
          </p:nvSpPr>
          <p:spPr>
            <a:xfrm>
              <a:off x="535940" y="-6819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8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YAQg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P////b7//+6AQAASQcAAAAAAAAmAAAACAAAAP//////////"/>
                </a:ext>
              </a:extLst>
            </p:cNvSpPr>
            <p:nvPr/>
          </p:nvSpPr>
          <p:spPr>
            <a:xfrm>
              <a:off x="-5334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8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HRhYm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gQAAHsAAABDCAAAMgcAAAAAAAAmAAAACAAAAP//////////"/>
                </a:ext>
              </a:extLst>
            </p:cNvSpPr>
            <p:nvPr/>
          </p:nvSpPr>
          <p:spPr>
            <a:xfrm>
              <a:off x="66167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8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AMAAM37//8EBAAAgwAAAAAAAAAmAAAACAAAAP//////////"/>
                </a:ext>
              </a:extLst>
            </p:cNvSpPr>
            <p:nvPr/>
          </p:nvSpPr>
          <p:spPr>
            <a:xfrm>
              <a:off x="576580" y="-6826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8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B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fr//3n8///S/f//xAMAAAAAAAAmAAAACAAAAP//////////"/>
                </a:ext>
              </a:extLst>
            </p:cNvSpPr>
            <p:nvPr/>
          </p:nvSpPr>
          <p:spPr>
            <a:xfrm>
              <a:off x="-873125" y="-5734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8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OW7ew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Pr//677///z/f//hQIAAAAAAAAmAAAACAAAAP//////////"/>
                </a:ext>
              </a:extLst>
            </p:cNvSpPr>
            <p:nvPr/>
          </p:nvSpPr>
          <p:spPr>
            <a:xfrm>
              <a:off x="-838200" y="-7023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8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P7//2wEAABa/v//ogQAAAAAAAAmAAAACAAAAP//////////"/>
                </a:ext>
              </a:extLst>
            </p:cNvSpPr>
            <p:nvPr/>
          </p:nvSpPr>
          <p:spPr>
            <a:xfrm>
              <a:off x="-30226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9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vr//8j9///G+///oAAAAAAAAAAmAAAACAAAAP//////////"/>
                </a:ext>
              </a:extLst>
            </p:cNvSpPr>
            <p:nvPr/>
          </p:nvSpPr>
          <p:spPr>
            <a:xfrm>
              <a:off x="-97409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9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vr//7T9//8G/P//4AAAAAAAAAAmAAAACAAAAP//////////"/>
                </a:ext>
              </a:extLst>
            </p:cNvSpPr>
            <p:nvPr/>
          </p:nvSpPr>
          <p:spPr>
            <a:xfrm>
              <a:off x="-933450" y="-37338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9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v7//7AEAACW/v//3gQAAAAAAAAmAAAACAAAAP//////////"/>
                </a:ext>
              </a:extLst>
            </p:cNvSpPr>
            <p:nvPr/>
          </p:nvSpPr>
          <p:spPr>
            <a:xfrm>
              <a:off x="-26035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9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MQTWQ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v///3H8//9k////n/z//wAAAAAmAAAACAAAAP//////////"/>
                </a:ext>
              </a:extLst>
            </p:cNvSpPr>
            <p:nvPr/>
          </p:nvSpPr>
          <p:spPr>
            <a:xfrm>
              <a:off x="-12827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9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7///AEAADV/v//HgUAAAAAAAAmAAAACAAAAP//////////"/>
                </a:ext>
              </a:extLst>
            </p:cNvSpPr>
            <p:nvPr/>
          </p:nvSpPr>
          <p:spPr>
            <a:xfrm>
              <a:off x="-21907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9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v///8T8//9k////8/z//wAAAAAmAAAACAAAAP//////////"/>
                </a:ext>
              </a:extLst>
            </p:cNvSpPr>
            <p:nvPr/>
          </p:nvSpPr>
          <p:spPr>
            <a:xfrm>
              <a:off x="-12827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9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LWOZg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Pz//8r7//86AAAACwUAAAAAAAAmAAAACAAAAP//////////"/>
                </a:ext>
              </a:extLst>
            </p:cNvSpPr>
            <p:nvPr/>
          </p:nvSpPr>
          <p:spPr>
            <a:xfrm>
              <a:off x="-60960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9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ng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f3//6b7//8rAQAAQgUAAAAAAAAmAAAACAAAAP//////////"/>
                </a:ext>
              </a:extLst>
            </p:cNvSpPr>
            <p:nvPr/>
          </p:nvSpPr>
          <p:spPr>
            <a:xfrm>
              <a:off x="-4641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9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FIEIy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v///H7//90////7QQAAAAAAAAmAAAACAAAAP//////////"/>
                </a:ext>
              </a:extLst>
            </p:cNvSpPr>
            <p:nvPr/>
          </p:nvSpPr>
          <p:spPr>
            <a:xfrm>
              <a:off x="-69151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9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NT1qX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937///o////CwUAAAAAAAAmAAAACAAAAP//////////"/>
                </a:ext>
              </a:extLst>
            </p:cNvSpPr>
            <p:nvPr/>
          </p:nvSpPr>
          <p:spPr>
            <a:xfrm>
              <a:off x="-65087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3" name="Google Shape;100;p2"/>
          <p:cNvGrpSpPr>
            <a:extLst>
              <a:ext uri="smNativeData">
                <pr:smNativeData xmlns:pr="smNativeData" xmlns="smNativeData" val="SMDATA_6_r2NKZxMAAAAlAAAAAQAAAA8BAAAAkAAAAEgAAACQAAAASAAAAAAAAAAAAAAAAAAAABcAAAAUAAAAAAAAAAAAAAD/fwAA/38AAAAAAAAJAAAABAAAAAAGAAUfAAAAVAAAAAAAAAAAAAAAAAAAAAAAAAAAAAAAAAAAAAAAAAAAAAAAAAAAAAAAAAAAAAAAAAAAAAAAAAAAAAAAAAAAAAAAAAAAAAAAAAAAAAAAAAAAAAAAAAAAACEAAAAYAAAAFAAAAMwsAAAv+///Pj4AAEoMAAAQAAAAJgAAAAgAAAD/////AAAAAA=="/>
              </a:ext>
            </a:extLst>
          </p:cNvGrpSpPr>
          <p:nvPr/>
        </p:nvGrpSpPr>
        <p:grpSpPr>
          <a:xfrm rot="1799984" flipH="1">
            <a:off x="7282180" y="-782955"/>
            <a:ext cx="2835910" cy="2780665"/>
            <a:chOff x="7282180" y="-782955"/>
            <a:chExt cx="2835910" cy="2780665"/>
          </a:xfrm>
        </p:grpSpPr>
        <p:sp>
          <p:nvSpPr>
            <p:cNvPr id="183" name="Google Shape;10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64XA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gAAO/7//9lOAAAkP7//wAAAAAmAAAACAAAAP//////////"/>
                </a:ext>
              </a:extLst>
            </p:cNvSpPr>
            <p:nvPr/>
          </p:nvSpPr>
          <p:spPr>
            <a:xfrm>
              <a:off x="913828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0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0Ab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zwAAOcAAACbPQAAQQIAAAAAAAAmAAAACAAAAP//////////"/>
                </a:ext>
              </a:extLst>
            </p:cNvSpPr>
            <p:nvPr/>
          </p:nvSpPr>
          <p:spPr>
            <a:xfrm>
              <a:off x="988758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0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Mb5e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J////+hNwAAzf///wAAAAAmAAAACAAAAP//////////"/>
                </a:ext>
              </a:extLst>
            </p:cNvSpPr>
            <p:nvPr/>
          </p:nvSpPr>
          <p:spPr>
            <a:xfrm>
              <a:off x="9013190" y="-6159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0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BSttg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zoAALACAAA+PgAAwAQAAAAAAAAmAAAACAAAAP//////////"/>
                </a:ext>
              </a:extLst>
            </p:cNvSpPr>
            <p:nvPr/>
          </p:nvSpPr>
          <p:spPr>
            <a:xfrm>
              <a:off x="958024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0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PL///+hNwAAIAAAAAAAAAAmAAAACAAAAP//////////"/>
                </a:ext>
              </a:extLst>
            </p:cNvSpPr>
            <p:nvPr/>
          </p:nvSpPr>
          <p:spPr>
            <a:xfrm>
              <a:off x="9013190" y="-889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0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x1bm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cAAEMAAAClNwAAeQAAAAAAAAAmAAAACAAAAP//////////"/>
                </a:ext>
              </a:extLst>
            </p:cNvSpPr>
            <p:nvPr/>
          </p:nvSpPr>
          <p:spPr>
            <a:xfrm>
              <a:off x="901128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0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cAAO/7//8/OAAAZQEAAAAAAAAmAAAACAAAAP//////////"/>
                </a:ext>
              </a:extLst>
            </p:cNvSpPr>
            <p:nvPr/>
          </p:nvSpPr>
          <p:spPr>
            <a:xfrm>
              <a:off x="899858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0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oAAPf///+vPQAAAAUAAAAAAAAmAAAACAAAAP//////////"/>
                </a:ext>
              </a:extLst>
            </p:cNvSpPr>
            <p:nvPr/>
          </p:nvSpPr>
          <p:spPr>
            <a:xfrm>
              <a:off x="951230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0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cAAO/7///lNwAAEv7//wAAAAAmAAAACAAAAP//////////"/>
                </a:ext>
              </a:extLst>
            </p:cNvSpPr>
            <p:nvPr/>
          </p:nvSpPr>
          <p:spPr>
            <a:xfrm>
              <a:off x="905700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1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VpZ2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oAALj///+vPQAAQQUAAAAAAAAmAAAACAAAAP//////////"/>
                </a:ext>
              </a:extLst>
            </p:cNvSpPr>
            <p:nvPr/>
          </p:nvSpPr>
          <p:spPr>
            <a:xfrm>
              <a:off x="947166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1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BmYGa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zcAAO/7//8lOAAAUf7//wAAAAAmAAAACAAAAP//////////"/>
                </a:ext>
              </a:extLst>
            </p:cNvSpPr>
            <p:nvPr/>
          </p:nvSpPr>
          <p:spPr>
            <a:xfrm>
              <a:off x="909764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1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FUCAAAMPgAAWAQAAAAAAAAmAAAACAAAAP//////////"/>
                </a:ext>
              </a:extLst>
            </p:cNvSpPr>
            <p:nvPr/>
          </p:nvSpPr>
          <p:spPr>
            <a:xfrm>
              <a:off x="958278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1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Pz7//+kOAAA1fz//wAAAAAmAAAACAAAAP//////////"/>
                </a:ext>
              </a:extLst>
            </p:cNvSpPr>
            <p:nvPr/>
          </p:nvSpPr>
          <p:spPr>
            <a:xfrm>
              <a:off x="920242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11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0AAC/7//81PQAAb/7//wAAAAAmAAAACAAAAP//////////"/>
                </a:ext>
              </a:extLst>
            </p:cNvSpPr>
            <p:nvPr/>
          </p:nvSpPr>
          <p:spPr>
            <a:xfrm>
              <a:off x="992060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1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C3AC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z0AAMX+//85PQAA+/7//wAAAAAmAAAACAAAAP//////////"/>
                </a:ext>
              </a:extLst>
            </p:cNvSpPr>
            <p:nvPr/>
          </p:nvSpPr>
          <p:spPr>
            <a:xfrm>
              <a:off x="991806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1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gAAOn7//+ZOQAAff3//wAAAAAmAAAACAAAAP//////////"/>
                </a:ext>
              </a:extLst>
            </p:cNvSpPr>
            <p:nvPr/>
          </p:nvSpPr>
          <p:spPr>
            <a:xfrm>
              <a:off x="9255760" y="-6648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1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oAAPL7//8/OwAAV////wAAAAAmAAAACAAAAP//////////"/>
                </a:ext>
              </a:extLst>
            </p:cNvSpPr>
            <p:nvPr/>
          </p:nvSpPr>
          <p:spPr>
            <a:xfrm>
              <a:off x="945261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11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NYBAAANOwAA7AYAAAAAAAAmAAAACAAAAP//////////"/>
                </a:ext>
              </a:extLst>
            </p:cNvSpPr>
            <p:nvPr/>
          </p:nvSpPr>
          <p:spPr>
            <a:xfrm>
              <a:off x="920242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1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zgAAH/8//8SOwAAYQEAAAAAAAAmAAAACAAAAP//////////"/>
                </a:ext>
              </a:extLst>
            </p:cNvSpPr>
            <p:nvPr/>
          </p:nvSpPr>
          <p:spPr>
            <a:xfrm>
              <a:off x="917892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2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wAAC/7//+2PAAAb/7//wAAAAAmAAAACAAAAP//////////"/>
                </a:ext>
              </a:extLst>
            </p:cNvSpPr>
            <p:nvPr/>
          </p:nvSpPr>
          <p:spPr>
            <a:xfrm>
              <a:off x="983932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12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ToAAHj///+vPQAAgAUAAAAAAAAmAAAACAAAAP//////////"/>
                </a:ext>
              </a:extLst>
            </p:cNvSpPr>
            <p:nvPr/>
          </p:nvSpPr>
          <p:spPr>
            <a:xfrm>
              <a:off x="943165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12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zwAAMX+//+5PAAA+/7//wAAAAAmAAAACAAAAP//////////"/>
                </a:ext>
              </a:extLst>
            </p:cNvSpPr>
            <p:nvPr/>
          </p:nvSpPr>
          <p:spPr>
            <a:xfrm>
              <a:off x="983678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2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zwAAC/7///1PAAAb/7//wAAAAAmAAAACAAAAP//////////"/>
                </a:ext>
              </a:extLst>
            </p:cNvSpPr>
            <p:nvPr/>
          </p:nvSpPr>
          <p:spPr>
            <a:xfrm>
              <a:off x="987996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12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P/bAG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AH8//+SOgAAvQAAAAAAAAAmAAAACAAAAP//////////"/>
                </a:ext>
              </a:extLst>
            </p:cNvSpPr>
            <p:nvPr/>
          </p:nvSpPr>
          <p:spPr>
            <a:xfrm>
              <a:off x="919035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2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O37//9TOgAA9v///wAAAAAmAAAACAAAAP//////////"/>
                </a:ext>
              </a:extLst>
            </p:cNvSpPr>
            <p:nvPr/>
          </p:nvSpPr>
          <p:spPr>
            <a:xfrm>
              <a:off x="919035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2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d1bm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wAAGgAAACbPQAAwQIAAAAAAAAmAAAACAAAAP//////////"/>
                </a:ext>
              </a:extLst>
            </p:cNvSpPr>
            <p:nvPr/>
          </p:nvSpPr>
          <p:spPr>
            <a:xfrm>
              <a:off x="980694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2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BCQOw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wAAKcAAACePQAAgQIAAAAAAAAmAAAACAAAAP//////////"/>
                </a:ext>
              </a:extLst>
            </p:cNvSpPr>
            <p:nvPr/>
          </p:nvSpPr>
          <p:spPr>
            <a:xfrm>
              <a:off x="984758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12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PIBAADiPQAA9QMAAAAAAAAmAAAACAAAAP//////////"/>
                </a:ext>
              </a:extLst>
            </p:cNvSpPr>
            <p:nvPr/>
          </p:nvSpPr>
          <p:spPr>
            <a:xfrm>
              <a:off x="958278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12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MX7///TOQAAT////wAAAAAmAAAACAAAAP//////////"/>
                </a:ext>
              </a:extLst>
            </p:cNvSpPr>
            <p:nvPr/>
          </p:nvSpPr>
          <p:spPr>
            <a:xfrm>
              <a:off x="919035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3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Nn7//8TOgAAov///wAAAAAmAAAACAAAAP//////////"/>
                </a:ext>
              </a:extLst>
            </p:cNvSpPr>
            <p:nvPr/>
          </p:nvSpPr>
          <p:spPr>
            <a:xfrm>
              <a:off x="919035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3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MD8//8nOQAAbP7//wAAAAAmAAAACAAAAP//////////"/>
                </a:ext>
              </a:extLst>
            </p:cNvSpPr>
            <p:nvPr/>
          </p:nvSpPr>
          <p:spPr>
            <a:xfrm>
              <a:off x="919035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3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wAAMX+///5PAAA+/7//wAAAAAmAAAACAAAAP//////////"/>
                </a:ext>
              </a:extLst>
            </p:cNvSpPr>
            <p:nvPr/>
          </p:nvSpPr>
          <p:spPr>
            <a:xfrm>
              <a:off x="987742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3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y0AAOYAAACLNAAAnwgAAAAAAAAmAAAACAAAAP//////////"/>
                </a:ext>
              </a:extLst>
            </p:cNvSpPr>
            <p:nvPr/>
          </p:nvSpPr>
          <p:spPr>
            <a:xfrm>
              <a:off x="7413625" y="1460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13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y0AAIz9//+ZNQAAXQgAAAAAAAAmAAAACAAAAP//////////"/>
                </a:ext>
              </a:extLst>
            </p:cNvSpPr>
            <p:nvPr/>
          </p:nvSpPr>
          <p:spPr>
            <a:xfrm>
              <a:off x="740346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13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y0AAKD9//+1NAAAdQgAAAAAAAAmAAAACAAAAP//////////"/>
                </a:ext>
              </a:extLst>
            </p:cNvSpPr>
            <p:nvPr/>
          </p:nvSpPr>
          <p:spPr>
            <a:xfrm>
              <a:off x="7362825" y="-38608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3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CkKAADXNQAAVwoAAAAAAAAmAAAACAAAAP//////////"/>
                </a:ext>
              </a:extLst>
            </p:cNvSpPr>
            <p:nvPr/>
          </p:nvSpPr>
          <p:spPr>
            <a:xfrm>
              <a:off x="872299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3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NUJAADXNQAABAoAAAAAAAAmAAAACAAAAP//////////"/>
                </a:ext>
              </a:extLst>
            </p:cNvSpPr>
            <p:nvPr/>
          </p:nvSpPr>
          <p:spPr>
            <a:xfrm>
              <a:off x="872299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13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C0AAL0DAACbMAAAMgYAAAAAAAAmAAAACAAAAP//////////"/>
                </a:ext>
              </a:extLst>
            </p:cNvSpPr>
            <p:nvPr/>
          </p:nvSpPr>
          <p:spPr>
            <a:xfrm>
              <a:off x="742442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3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Juc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QAAJ/7//9FNgAASgwAAAAAAAAmAAAACAAAAP//////////"/>
                </a:ext>
              </a:extLst>
            </p:cNvSpPr>
            <p:nvPr/>
          </p:nvSpPr>
          <p:spPr>
            <a:xfrm>
              <a:off x="8575040" y="-7118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4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UAAH0JAADbNQAAswkAAAAAAAAmAAAACAAAAP//////////"/>
                </a:ext>
              </a:extLst>
            </p:cNvSpPr>
            <p:nvPr/>
          </p:nvSpPr>
          <p:spPr>
            <a:xfrm>
              <a:off x="872045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4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i0AAEoFAACKMQAAkggAAAAAAAAmAAAACAAAAP//////////"/>
                </a:ext>
              </a:extLst>
            </p:cNvSpPr>
            <p:nvPr/>
          </p:nvSpPr>
          <p:spPr>
            <a:xfrm>
              <a:off x="741553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4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AAAAMIAACDMAAAOQgAAAAAAAAmAAAACAAAAP//////////"/>
                </a:ext>
              </a:extLst>
            </p:cNvSpPr>
            <p:nvPr/>
          </p:nvSpPr>
          <p:spPr>
            <a:xfrm>
              <a:off x="785177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4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DAAAEcIAAC+MAAAdQgAAAAAAAAmAAAACAAAAP//////////"/>
                </a:ext>
              </a:extLst>
            </p:cNvSpPr>
            <p:nvPr/>
          </p:nvSpPr>
          <p:spPr>
            <a:xfrm>
              <a:off x="789432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4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IIFAAD4LgAAdQcAAAAAAAAmAAAACAAAAP//////////"/>
                </a:ext>
              </a:extLst>
            </p:cNvSpPr>
            <p:nvPr/>
          </p:nvSpPr>
          <p:spPr>
            <a:xfrm>
              <a:off x="7398385" y="8953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4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IsCAAB8NgAAuQIAAAAAAAAmAAAACAAAAP//////////"/>
                </a:ext>
              </a:extLst>
            </p:cNvSpPr>
            <p:nvPr/>
          </p:nvSpPr>
          <p:spPr>
            <a:xfrm>
              <a:off x="8827135" y="4133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4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S0AACQBAAC4MgAA+wcAAAAAAAAmAAAACAAAAP//////////"/>
                </a:ext>
              </a:extLst>
            </p:cNvSpPr>
            <p:nvPr/>
          </p:nvSpPr>
          <p:spPr>
            <a:xfrm>
              <a:off x="74174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4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IEEAADMMgAACwkAAAAAAAAmAAAACAAAAP//////////"/>
                </a:ext>
              </a:extLst>
            </p:cNvSpPr>
            <p:nvPr/>
          </p:nvSpPr>
          <p:spPr>
            <a:xfrm>
              <a:off x="7398385" y="7321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14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TAAAMcHAAA/MAAA9QcAAAAAAAAmAAAACAAAAP//////////"/>
                </a:ext>
              </a:extLst>
            </p:cNvSpPr>
            <p:nvPr/>
          </p:nvSpPr>
          <p:spPr>
            <a:xfrm>
              <a:off x="781367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14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oAAGUGAACbPQAApwkAAAAAAAAmAAAACAAAAP//////////"/>
                </a:ext>
              </a:extLst>
            </p:cNvSpPr>
            <p:nvPr/>
          </p:nvSpPr>
          <p:spPr>
            <a:xfrm>
              <a:off x="952246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5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TwAANIGAADPPAAACQcAAAAAAAAmAAAACAAAAP//////////"/>
                </a:ext>
              </a:extLst>
            </p:cNvSpPr>
            <p:nvPr/>
          </p:nvSpPr>
          <p:spPr>
            <a:xfrm>
              <a:off x="985075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5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wAANYGAAB5PAAABQcAAAAAAAAmAAAACAAAAP//////////"/>
                </a:ext>
              </a:extLst>
            </p:cNvSpPr>
            <p:nvPr/>
          </p:nvSpPr>
          <p:spPr>
            <a:xfrm>
              <a:off x="980122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15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gAAEwEAADZPQAA/AoAAAAAAAAmAAAACAAAAP//////////"/>
                </a:ext>
              </a:extLst>
            </p:cNvSpPr>
            <p:nvPr/>
          </p:nvSpPr>
          <p:spPr>
            <a:xfrm>
              <a:off x="9193530" y="6985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5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sAANYGAAAmPAAABQcAAAAAAAAmAAAACAAAAP//////////"/>
                </a:ext>
              </a:extLst>
            </p:cNvSpPr>
            <p:nvPr/>
          </p:nvSpPr>
          <p:spPr>
            <a:xfrm>
              <a:off x="974852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5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oAACUGAACbPQAApwkAAAAAAAAmAAAACAAAAP//////////"/>
                </a:ext>
              </a:extLst>
            </p:cNvSpPr>
            <p:nvPr/>
          </p:nvSpPr>
          <p:spPr>
            <a:xfrm>
              <a:off x="948182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5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DoAABoFAACZPQAApwkAAAAAAAAmAAAACAAAAP//////////"/>
                </a:ext>
              </a:extLst>
            </p:cNvSpPr>
            <p:nvPr/>
          </p:nvSpPr>
          <p:spPr>
            <a:xfrm>
              <a:off x="944118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15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cAACMBAAANOwAAawkAAAAAAAAmAAAACAAAAP//////////"/>
                </a:ext>
              </a:extLst>
            </p:cNvSpPr>
            <p:nvPr/>
          </p:nvSpPr>
          <p:spPr>
            <a:xfrm>
              <a:off x="9037320" y="1847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15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zYAAOUCAACHNwAAMwoAAAAAAAAmAAAACAAAAP//////////"/>
                </a:ext>
              </a:extLst>
            </p:cNvSpPr>
            <p:nvPr/>
          </p:nvSpPr>
          <p:spPr>
            <a:xfrm>
              <a:off x="883094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5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TYAAM37//8ONwAAwwAAAAAAAAAmAAAACAAAAP//////////"/>
                </a:ext>
              </a:extLst>
            </p:cNvSpPr>
            <p:nvPr/>
          </p:nvSpPr>
          <p:spPr>
            <a:xfrm>
              <a:off x="8872855" y="-6826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5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TcAAM4AAAANOwAAiwcAAAAAAAAmAAAACAAAAP//////////"/>
                </a:ext>
              </a:extLst>
            </p:cNvSpPr>
            <p:nvPr/>
          </p:nvSpPr>
          <p:spPr>
            <a:xfrm>
              <a:off x="898461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6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zkAAMsGAACxOgAAuAgAAAAAAAAmAAAACAAAAP//////////"/>
                </a:ext>
              </a:extLst>
            </p:cNvSpPr>
            <p:nvPr/>
          </p:nvSpPr>
          <p:spPr>
            <a:xfrm>
              <a:off x="930846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6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kAAC8HAACxOgAANQkAAAAAAAAmAAAACAAAAP//////////"/>
                </a:ext>
              </a:extLst>
            </p:cNvSpPr>
            <p:nvPr/>
          </p:nvSpPr>
          <p:spPr>
            <a:xfrm>
              <a:off x="935609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6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jYAAHAHAAD3NgAAtgoAAAAAAAAmAAAACAAAAP//////////"/>
                </a:ext>
              </a:extLst>
            </p:cNvSpPr>
            <p:nvPr/>
          </p:nvSpPr>
          <p:spPr>
            <a:xfrm>
              <a:off x="887095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6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MAAF78///ENQAAPAcAAAAAAAAmAAAACAAAAP//////////"/>
                </a:ext>
              </a:extLst>
            </p:cNvSpPr>
            <p:nvPr/>
          </p:nvSpPr>
          <p:spPr>
            <a:xfrm>
              <a:off x="8418195" y="-5905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16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TQAANr8//80NQAAlQMAAAAAAAAmAAAACAAAAP//////////"/>
                </a:ext>
              </a:extLst>
            </p:cNvSpPr>
            <p:nvPr/>
          </p:nvSpPr>
          <p:spPr>
            <a:xfrm>
              <a:off x="849947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6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DgCAAB8NgAAZgIAAAAAAAAmAAAACAAAAP//////////"/>
                </a:ext>
              </a:extLst>
            </p:cNvSpPr>
            <p:nvPr/>
          </p:nvSpPr>
          <p:spPr>
            <a:xfrm>
              <a:off x="8827135" y="3606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16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QAALr7///XNQAAnAQAAAAAAAAmAAAACAAAAP//////////"/>
                </a:ext>
              </a:extLst>
            </p:cNvSpPr>
            <p:nvPr/>
          </p:nvSpPr>
          <p:spPr>
            <a:xfrm>
              <a:off x="8458835" y="-6946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6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jIAAPb7///ENAAAiAcAAAAAAAAmAAAACAAAAP//////////"/>
                </a:ext>
              </a:extLst>
            </p:cNvSpPr>
            <p:nvPr/>
          </p:nvSpPr>
          <p:spPr>
            <a:xfrm>
              <a:off x="8243570" y="-6565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6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jIAAOL7//8DNQAAxwcAAAAAAAAmAAAACAAAAP//////////"/>
                </a:ext>
              </a:extLst>
            </p:cNvSpPr>
            <p:nvPr/>
          </p:nvSpPr>
          <p:spPr>
            <a:xfrm>
              <a:off x="8284210" y="-6692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16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jMAAM77//8wNQAAAwcAAAAAAAAmAAAACAAAAP//////////"/>
                </a:ext>
              </a:extLst>
            </p:cNvSpPr>
            <p:nvPr/>
          </p:nvSpPr>
          <p:spPr>
            <a:xfrm>
              <a:off x="8324850" y="-6819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17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OUCAABHNwAALAUAAAAAAAAmAAAACAAAAP//////////"/>
                </a:ext>
              </a:extLst>
            </p:cNvSpPr>
            <p:nvPr/>
          </p:nvSpPr>
          <p:spPr>
            <a:xfrm>
              <a:off x="8865235" y="4705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17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UAAG37//8hPAAAbgIAAAAAAAAmAAAACAAAAP//////////"/>
                </a:ext>
              </a:extLst>
            </p:cNvSpPr>
            <p:nvPr/>
          </p:nvSpPr>
          <p:spPr>
            <a:xfrm>
              <a:off x="8699500" y="-7435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7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OUCAAAHNwAA3wQAAAAAAAAmAAAACAAAAP//////////"/>
                </a:ext>
              </a:extLst>
            </p:cNvSpPr>
            <p:nvPr/>
          </p:nvSpPr>
          <p:spPr>
            <a:xfrm>
              <a:off x="886523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7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y0AAM8FAAC8LgAA3AcAAAAAAAAmAAAACAAAAP//////////"/>
                </a:ext>
              </a:extLst>
            </p:cNvSpPr>
            <p:nvPr/>
          </p:nvSpPr>
          <p:spPr>
            <a:xfrm>
              <a:off x="738822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7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jYAAM77//+ONgAAQwAAAAAAAAAmAAAACAAAAP//////////"/>
                </a:ext>
              </a:extLst>
            </p:cNvSpPr>
            <p:nvPr/>
          </p:nvSpPr>
          <p:spPr>
            <a:xfrm>
              <a:off x="8792210" y="-6819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7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IAAPb7//+ENAAASQcAAAAAAAAmAAAACAAAAP//////////"/>
                </a:ext>
              </a:extLst>
            </p:cNvSpPr>
            <p:nvPr/>
          </p:nvSpPr>
          <p:spPr>
            <a:xfrm>
              <a:off x="820293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7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YAAHsAAAANOwAAMgcAAAAAAAAmAAAACAAAAP//////////"/>
                </a:ext>
              </a:extLst>
            </p:cNvSpPr>
            <p:nvPr/>
          </p:nvSpPr>
          <p:spPr>
            <a:xfrm>
              <a:off x="891794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7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YAAM37///ONgAAgwAAAAAAAAAmAAAACAAAAP//////////"/>
                </a:ext>
              </a:extLst>
            </p:cNvSpPr>
            <p:nvPr/>
          </p:nvSpPr>
          <p:spPr>
            <a:xfrm>
              <a:off x="8832850" y="-6826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7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y0AAHn8//+cMAAAxAMAAAAAAAAmAAAACAAAAP//////////"/>
                </a:ext>
              </a:extLst>
            </p:cNvSpPr>
            <p:nvPr/>
          </p:nvSpPr>
          <p:spPr>
            <a:xfrm>
              <a:off x="7383145" y="-5734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7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i0AAK77//+9MAAAhQIAAAAAAAAmAAAACAAAAP//////////"/>
                </a:ext>
              </a:extLst>
            </p:cNvSpPr>
            <p:nvPr/>
          </p:nvSpPr>
          <p:spPr>
            <a:xfrm>
              <a:off x="7418070" y="-7023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8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jAAAGwEAAAkMQAAogQAAAAAAAAmAAAACAAAAP//////////"/>
                </a:ext>
              </a:extLst>
            </p:cNvSpPr>
            <p:nvPr/>
          </p:nvSpPr>
          <p:spPr>
            <a:xfrm>
              <a:off x="795401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81;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CwAAMj9//+QLgAAoAAAAAAAAAAmAAAACAAAAP//////////"/>
                </a:ext>
              </a:extLst>
            </p:cNvSpPr>
            <p:nvPr/>
          </p:nvSpPr>
          <p:spPr>
            <a:xfrm>
              <a:off x="728218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82;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C0AALT9///QLgAA4AAAAAAAAAAmAAAACAAAAP//////////"/>
                </a:ext>
              </a:extLst>
            </p:cNvSpPr>
            <p:nvPr/>
          </p:nvSpPr>
          <p:spPr>
            <a:xfrm>
              <a:off x="7322820" y="-37338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183;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EAALAEAABgMQAA3gQAAAAAAAAmAAAACAAAAP//////////"/>
                </a:ext>
              </a:extLst>
            </p:cNvSpPr>
            <p:nvPr/>
          </p:nvSpPr>
          <p:spPr>
            <a:xfrm>
              <a:off x="799592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184;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HH8//8uMgAAn/z//wAAAAAmAAAACAAAAP//////////"/>
                </a:ext>
              </a:extLst>
            </p:cNvSpPr>
            <p:nvPr/>
          </p:nvSpPr>
          <p:spPr>
            <a:xfrm>
              <a:off x="812800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85;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EAAPAEAACfMQAAHgUAAAAAAAAmAAAACAAAAP//////////"/>
                </a:ext>
              </a:extLst>
            </p:cNvSpPr>
            <p:nvPr/>
          </p:nvSpPr>
          <p:spPr>
            <a:xfrm>
              <a:off x="803719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86;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MT8//8uMgAA8/z//wAAAAAmAAAACAAAAP//////////"/>
                </a:ext>
              </a:extLst>
            </p:cNvSpPr>
            <p:nvPr/>
          </p:nvSpPr>
          <p:spPr>
            <a:xfrm>
              <a:off x="812800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187;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i8AAMr7//8EMwAACwUAAAAAAAAmAAAACAAAAP//////////"/>
                </a:ext>
              </a:extLst>
            </p:cNvSpPr>
            <p:nvPr/>
          </p:nvSpPr>
          <p:spPr>
            <a:xfrm>
              <a:off x="764667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188;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y8AAKb7///1MwAAQgUAAAAAAAAmAAAACAAAAP//////////"/>
                </a:ext>
              </a:extLst>
            </p:cNvSpPr>
            <p:nvPr/>
          </p:nvSpPr>
          <p:spPr>
            <a:xfrm>
              <a:off x="77920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89;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4AAPH7//8+MgAA7QQAAAAAAAAmAAAACAAAAP//////////"/>
                </a:ext>
              </a:extLst>
            </p:cNvSpPr>
            <p:nvPr/>
          </p:nvSpPr>
          <p:spPr>
            <a:xfrm>
              <a:off x="756475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90;p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S4AAN37//+yMgAACwUAAAAAAAAmAAAACAAAAP//////////"/>
                </a:ext>
              </a:extLst>
            </p:cNvSpPr>
            <p:nvPr/>
          </p:nvSpPr>
          <p:spPr>
            <a:xfrm>
              <a:off x="760539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84" name="Google Shape;191;p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UAAKwLAACgMgAAzBUAABAAAAAmAAAACAAAAL2wAAAAAAAA"/>
              </a:ext>
            </a:extLst>
          </p:cNvSpPr>
          <p:nvPr>
            <p:ph type="ctrTitle"/>
          </p:nvPr>
        </p:nvSpPr>
        <p:spPr>
          <a:xfrm>
            <a:off x="914400" y="1897380"/>
            <a:ext cx="7315200" cy="1645920"/>
          </a:xfrm>
        </p:spPr>
        <p:txBody>
          <a:bodyPr vert="horz" wrap="square" lIns="91440" tIns="91440" rIns="91440" bIns="91440" numCol="1" spcCol="215900" anchor="b">
            <a:prstTxWarp prst="textNoShape">
              <a:avLst/>
            </a:prstTxWarp>
          </a:bodyPr>
          <a:lstStyle>
            <a:lvl1pPr algn="ctr">
              <a:lnSpc>
                <a:spcPct val="80000"/>
              </a:lnSpc>
              <a:spcBef>
                <a:spcPts val="0"/>
              </a:spcBef>
              <a:spcAft>
                <a:spcPts val="0"/>
              </a:spcAft>
              <a:buNone/>
              <a:defRPr sz="6000" cap="none"/>
            </a:lvl1pPr>
            <a:lvl2pPr algn="ctr">
              <a:spcBef>
                <a:spcPts val="0"/>
              </a:spcBef>
              <a:spcAft>
                <a:spcPts val="0"/>
              </a:spcAft>
              <a:buNone/>
              <a:defRPr sz="5200" cap="none"/>
            </a:lvl2pPr>
            <a:lvl3pPr algn="ctr">
              <a:spcBef>
                <a:spcPts val="0"/>
              </a:spcBef>
              <a:spcAft>
                <a:spcPts val="0"/>
              </a:spcAft>
              <a:buNone/>
              <a:defRPr sz="5200" cap="none"/>
            </a:lvl3pPr>
            <a:lvl4pPr algn="ctr">
              <a:spcBef>
                <a:spcPts val="0"/>
              </a:spcBef>
              <a:spcAft>
                <a:spcPts val="0"/>
              </a:spcAft>
              <a:buNone/>
              <a:defRPr sz="5200" cap="none"/>
            </a:lvl4pPr>
            <a:lvl5pPr algn="ctr">
              <a:spcBef>
                <a:spcPts val="0"/>
              </a:spcBef>
              <a:spcAft>
                <a:spcPts val="0"/>
              </a:spcAft>
              <a:buNone/>
              <a:defRPr sz="5200" cap="none"/>
            </a:lvl5pPr>
            <a:lvl6pPr algn="ctr">
              <a:spcBef>
                <a:spcPts val="0"/>
              </a:spcBef>
              <a:spcAft>
                <a:spcPts val="0"/>
              </a:spcAft>
              <a:buNone/>
              <a:defRPr sz="5200" cap="none"/>
            </a:lvl6pPr>
            <a:lvl7pPr algn="ctr">
              <a:spcBef>
                <a:spcPts val="0"/>
              </a:spcBef>
              <a:spcAft>
                <a:spcPts val="0"/>
              </a:spcAft>
              <a:buNone/>
              <a:defRPr sz="5200" cap="none"/>
            </a:lvl7pPr>
            <a:lvl8pPr algn="ctr">
              <a:spcBef>
                <a:spcPts val="0"/>
              </a:spcBef>
              <a:spcAft>
                <a:spcPts val="0"/>
              </a:spcAft>
              <a:buNone/>
              <a:defRPr sz="5200" cap="none"/>
            </a:lvl8pPr>
            <a:lvl9pPr algn="ctr">
              <a:spcBef>
                <a:spcPts val="0"/>
              </a:spcBef>
              <a:spcAft>
                <a:spcPts val="0"/>
              </a:spcAft>
              <a:buNone/>
              <a:defRPr sz="5200" cap="none"/>
            </a:lvl9pPr>
          </a:lstStyle>
          <a:p>
            <a:pPr/>
          </a:p>
        </p:txBody>
      </p:sp>
      <p:sp>
        <p:nvSpPr>
          <p:cNvPr id="185" name="Google Shape;192;p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Mg4AAMwVAAAOKgAADBgAABAAAAAmAAAACAAAAD2wAAAAAAAA"/>
              </a:ext>
            </a:extLst>
          </p:cNvSpPr>
          <p:nvPr>
            <p:ph type="subTitle" idx="1"/>
          </p:nvPr>
        </p:nvSpPr>
        <p:spPr>
          <a:xfrm>
            <a:off x="2307590" y="3543300"/>
            <a:ext cx="4528820" cy="365760"/>
          </a:xfrm>
        </p:spPr>
        <p:txBody>
          <a:bodyPr vert="horz" wrap="square" lIns="91440" tIns="91440" rIns="91440" bIns="91440" numCol="1" spcCol="215900" anchor="t">
            <a:prstTxWarp prst="textNoShape">
              <a:avLst/>
            </a:prstTxWarp>
          </a:bodyPr>
          <a:lstStyle>
            <a:lvl1pPr algn="ctr">
              <a:lnSpc>
                <a:spcPct val="100000"/>
              </a:lnSpc>
              <a:spcBef>
                <a:spcPts val="0"/>
              </a:spcBef>
              <a:spcAft>
                <a:spcPts val="0"/>
              </a:spcAft>
              <a:buNone/>
              <a:defRPr sz="1600" cap="none"/>
            </a:lvl1pPr>
            <a:lvl2pPr algn="ctr">
              <a:lnSpc>
                <a:spcPct val="100000"/>
              </a:lnSpc>
              <a:spcBef>
                <a:spcPts val="0"/>
              </a:spcBef>
              <a:spcAft>
                <a:spcPts val="0"/>
              </a:spcAft>
              <a:buNone/>
              <a:defRPr sz="1800" cap="none"/>
            </a:lvl2pPr>
            <a:lvl3pPr algn="ctr">
              <a:lnSpc>
                <a:spcPct val="100000"/>
              </a:lnSpc>
              <a:spcBef>
                <a:spcPts val="0"/>
              </a:spcBef>
              <a:spcAft>
                <a:spcPts val="0"/>
              </a:spcAft>
              <a:buNone/>
              <a:defRPr sz="1800" cap="none"/>
            </a:lvl3pPr>
            <a:lvl4pPr algn="ctr">
              <a:lnSpc>
                <a:spcPct val="100000"/>
              </a:lnSpc>
              <a:spcBef>
                <a:spcPts val="0"/>
              </a:spcBef>
              <a:spcAft>
                <a:spcPts val="0"/>
              </a:spcAft>
              <a:buNone/>
              <a:defRPr sz="1800" cap="none"/>
            </a:lvl4pPr>
            <a:lvl5pPr algn="ctr">
              <a:lnSpc>
                <a:spcPct val="100000"/>
              </a:lnSpc>
              <a:spcBef>
                <a:spcPts val="0"/>
              </a:spcBef>
              <a:spcAft>
                <a:spcPts val="0"/>
              </a:spcAft>
              <a:buNone/>
              <a:defRPr sz="1800" cap="none"/>
            </a:lvl5pPr>
            <a:lvl6pPr algn="ctr">
              <a:lnSpc>
                <a:spcPct val="100000"/>
              </a:lnSpc>
              <a:spcBef>
                <a:spcPts val="0"/>
              </a:spcBef>
              <a:spcAft>
                <a:spcPts val="0"/>
              </a:spcAft>
              <a:buNone/>
              <a:defRPr sz="1800" cap="none"/>
            </a:lvl6pPr>
            <a:lvl7pPr algn="ctr">
              <a:lnSpc>
                <a:spcPct val="100000"/>
              </a:lnSpc>
              <a:spcBef>
                <a:spcPts val="0"/>
              </a:spcBef>
              <a:spcAft>
                <a:spcPts val="0"/>
              </a:spcAft>
              <a:buNone/>
              <a:defRPr sz="1800" cap="none"/>
            </a:lvl7pPr>
            <a:lvl8pPr algn="ctr">
              <a:lnSpc>
                <a:spcPct val="100000"/>
              </a:lnSpc>
              <a:spcBef>
                <a:spcPts val="0"/>
              </a:spcBef>
              <a:spcAft>
                <a:spcPts val="0"/>
              </a:spcAft>
              <a:buNone/>
              <a:defRPr sz="1800" cap="none"/>
            </a:lvl8pPr>
            <a:lvl9pPr algn="ctr">
              <a:lnSpc>
                <a:spcPct val="100000"/>
              </a:lnSpc>
              <a:spcBef>
                <a:spcPts val="0"/>
              </a:spcBef>
              <a:spcAft>
                <a:spcPts val="0"/>
              </a:spcAft>
              <a:buNone/>
              <a:defRPr sz="1800" cap="none"/>
            </a:lvl9pPr>
          </a:lstStyle>
          <a:p>
            <a:pPr/>
          </a:p>
        </p:txBody>
      </p:sp>
    </p:spTree>
  </p:cSld>
  <p:clrMapOvr>
    <a:masterClrMapping/>
  </p:clrMapOvr>
</p:sldLayout>
</file>

<file path=ppt/slideLayouts/slideLayout10.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BIG_NUMBER">
    <p:spTree>
      <p:nvGrpSpPr>
        <p:cNvPr id="1" name=""/>
        <p:cNvGrpSpPr/>
        <p:nvPr/>
      </p:nvGrpSpPr>
      <p:grpSpPr>
        <a:xfrm>
          <a:off x="0" y="0"/>
          <a:ext cx="0" cy="0"/>
          <a:chOff x="0" y="0"/>
          <a:chExt cx="0" cy="0"/>
        </a:xfrm>
      </p:grpSpPr>
      <p:sp>
        <p:nvSpPr>
          <p:cNvPr id="2" name="Google Shape;1313;p1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gcAAEAMAABaMAAAIBQAABAAAAAmAAAACAAAAL2wAAAAAAAA"/>
              </a:ext>
            </a:extLst>
          </p:cNvSpPr>
          <p:nvPr>
            <p:ph type="title"/>
          </p:nvPr>
        </p:nvSpPr>
        <p:spPr>
          <a:xfrm>
            <a:off x="1283970" y="1991360"/>
            <a:ext cx="6576060" cy="1280160"/>
          </a:xfrm>
        </p:spPr>
        <p:txBody>
          <a:bodyPr vert="horz" wrap="square" lIns="91440" tIns="91440" rIns="91440" bIns="91440" numCol="1" spcCol="215900" anchor="b">
            <a:prstTxWarp prst="textNoShape">
              <a:avLst/>
            </a:prstTxWarp>
          </a:bodyPr>
          <a:lstStyle>
            <a:lvl1pPr algn="ctr">
              <a:spcBef>
                <a:spcPts val="0"/>
              </a:spcBef>
              <a:spcAft>
                <a:spcPts val="0"/>
              </a:spcAft>
              <a:buNone/>
              <a:defRPr sz="8000" cap="none"/>
            </a:lvl1pPr>
            <a:lvl2pPr algn="ctr">
              <a:spcBef>
                <a:spcPts val="0"/>
              </a:spcBef>
              <a:spcAft>
                <a:spcPts val="0"/>
              </a:spcAft>
              <a:buNone/>
              <a:defRPr sz="9600" cap="none"/>
            </a:lvl2pPr>
            <a:lvl3pPr algn="ctr">
              <a:spcBef>
                <a:spcPts val="0"/>
              </a:spcBef>
              <a:spcAft>
                <a:spcPts val="0"/>
              </a:spcAft>
              <a:buNone/>
              <a:defRPr sz="9600" cap="none"/>
            </a:lvl3pPr>
            <a:lvl4pPr algn="ctr">
              <a:spcBef>
                <a:spcPts val="0"/>
              </a:spcBef>
              <a:spcAft>
                <a:spcPts val="0"/>
              </a:spcAft>
              <a:buNone/>
              <a:defRPr sz="9600" cap="none"/>
            </a:lvl4pPr>
            <a:lvl5pPr algn="ctr">
              <a:spcBef>
                <a:spcPts val="0"/>
              </a:spcBef>
              <a:spcAft>
                <a:spcPts val="0"/>
              </a:spcAft>
              <a:buNone/>
              <a:defRPr sz="9600" cap="none"/>
            </a:lvl5pPr>
            <a:lvl6pPr algn="ctr">
              <a:spcBef>
                <a:spcPts val="0"/>
              </a:spcBef>
              <a:spcAft>
                <a:spcPts val="0"/>
              </a:spcAft>
              <a:buNone/>
              <a:defRPr sz="9600" cap="none"/>
            </a:lvl6pPr>
            <a:lvl7pPr algn="ctr">
              <a:spcBef>
                <a:spcPts val="0"/>
              </a:spcBef>
              <a:spcAft>
                <a:spcPts val="0"/>
              </a:spcAft>
              <a:buNone/>
              <a:defRPr sz="9600" cap="none"/>
            </a:lvl7pPr>
            <a:lvl8pPr algn="ctr">
              <a:spcBef>
                <a:spcPts val="0"/>
              </a:spcBef>
              <a:spcAft>
                <a:spcPts val="0"/>
              </a:spcAft>
              <a:buNone/>
              <a:defRPr sz="9600" cap="none"/>
            </a:lvl8pPr>
            <a:lvl9pPr algn="ctr">
              <a:spcBef>
                <a:spcPts val="0"/>
              </a:spcBef>
              <a:spcAft>
                <a:spcPts val="0"/>
              </a:spcAft>
              <a:buNone/>
              <a:defRPr sz="9600" cap="none"/>
            </a:lvl9pPr>
          </a:lstStyle>
          <a:p>
            <a:pPr/>
            <a:r>
              <a:t>xx%</a:t>
            </a:r>
          </a:p>
        </p:txBody>
      </p:sp>
      <p:sp>
        <p:nvSpPr>
          <p:cNvPr id="3" name="Google Shape;1314;p1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gcAAKgTAABaMAAAtxYAABAAAAAmAAAACAAAAD2wAAAAAAAA"/>
              </a:ext>
            </a:extLst>
          </p:cNvSpPr>
          <p:nvPr>
            <p:ph type="subTitle" idx="1"/>
          </p:nvPr>
        </p:nvSpPr>
        <p:spPr>
          <a:xfrm>
            <a:off x="1283970" y="3195320"/>
            <a:ext cx="6576060" cy="497205"/>
          </a:xfrm>
        </p:spPr>
        <p:txBody>
          <a:bodyPr vert="horz" wrap="square" lIns="91440" tIns="91440" rIns="91440" bIns="91440" numCol="1" spcCol="215900" anchor="t">
            <a:prstTxWarp prst="textNoShape">
              <a:avLst/>
            </a:prstTxWarp>
          </a:bodyPr>
          <a:lstStyle>
            <a:lvl1pPr algn="ctr">
              <a:lnSpc>
                <a:spcPct val="100000"/>
              </a:lnSpc>
              <a:spcBef>
                <a:spcPts val="0"/>
              </a:spcBef>
              <a:spcAft>
                <a:spcPts val="0"/>
              </a:spcAft>
              <a:buNone/>
              <a:defRPr sz="1600" cap="none"/>
            </a:lvl1pPr>
            <a:lvl2pPr algn="ctr">
              <a:lnSpc>
                <a:spcPct val="100000"/>
              </a:lnSpc>
              <a:spcBef>
                <a:spcPts val="0"/>
              </a:spcBef>
              <a:spcAft>
                <a:spcPts val="0"/>
              </a:spcAft>
              <a:buNone/>
              <a:defRPr sz="1600" cap="none"/>
            </a:lvl2pPr>
            <a:lvl3pPr algn="ctr">
              <a:lnSpc>
                <a:spcPct val="100000"/>
              </a:lnSpc>
              <a:spcBef>
                <a:spcPts val="1600"/>
              </a:spcBef>
              <a:spcAft>
                <a:spcPts val="0"/>
              </a:spcAft>
              <a:buNone/>
              <a:defRPr sz="1600" cap="none"/>
            </a:lvl3pPr>
            <a:lvl4pPr algn="ctr">
              <a:lnSpc>
                <a:spcPct val="100000"/>
              </a:lnSpc>
              <a:spcBef>
                <a:spcPts val="1600"/>
              </a:spcBef>
              <a:spcAft>
                <a:spcPts val="0"/>
              </a:spcAft>
              <a:buNone/>
              <a:defRPr sz="1600" cap="none"/>
            </a:lvl4pPr>
            <a:lvl5pPr algn="ctr">
              <a:lnSpc>
                <a:spcPct val="100000"/>
              </a:lnSpc>
              <a:spcBef>
                <a:spcPts val="1600"/>
              </a:spcBef>
              <a:spcAft>
                <a:spcPts val="0"/>
              </a:spcAft>
              <a:buNone/>
              <a:defRPr sz="1600" cap="none"/>
            </a:lvl5pPr>
            <a:lvl6pPr algn="ctr">
              <a:lnSpc>
                <a:spcPct val="100000"/>
              </a:lnSpc>
              <a:spcBef>
                <a:spcPts val="1600"/>
              </a:spcBef>
              <a:spcAft>
                <a:spcPts val="0"/>
              </a:spcAft>
              <a:buNone/>
              <a:defRPr sz="1600" cap="none"/>
            </a:lvl6pPr>
            <a:lvl7pPr algn="ctr">
              <a:lnSpc>
                <a:spcPct val="100000"/>
              </a:lnSpc>
              <a:spcBef>
                <a:spcPts val="1600"/>
              </a:spcBef>
              <a:spcAft>
                <a:spcPts val="0"/>
              </a:spcAft>
              <a:buNone/>
              <a:defRPr sz="1600" cap="none"/>
            </a:lvl7pPr>
            <a:lvl8pPr algn="ctr">
              <a:lnSpc>
                <a:spcPct val="100000"/>
              </a:lnSpc>
              <a:spcBef>
                <a:spcPts val="1600"/>
              </a:spcBef>
              <a:spcAft>
                <a:spcPts val="0"/>
              </a:spcAft>
              <a:buNone/>
              <a:defRPr sz="1600" cap="none"/>
            </a:lvl8pPr>
            <a:lvl9pPr algn="ctr">
              <a:lnSpc>
                <a:spcPct val="100000"/>
              </a:lnSpc>
              <a:spcBef>
                <a:spcPts val="1600"/>
              </a:spcBef>
              <a:spcAft>
                <a:spcPts val="1600"/>
              </a:spcAft>
              <a:buNone/>
              <a:defRPr sz="1600" cap="none"/>
            </a:lvl9pPr>
          </a:lstStyle>
          <a:p>
            <a:pPr/>
          </a:p>
        </p:txBody>
      </p:sp>
      <p:grpSp>
        <p:nvGrpSpPr>
          <p:cNvPr id="4" name="Google Shape;1315;p11"/>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Lb5///49///ij4AAIEPAAAQAAAAJgAAAAgAAAD/////AAAAAA=="/>
              </a:ext>
            </a:extLst>
          </p:cNvGrpSpPr>
          <p:nvPr/>
        </p:nvGrpSpPr>
        <p:grpSpPr>
          <a:xfrm>
            <a:off x="-1022350" y="-1305560"/>
            <a:ext cx="11188700" cy="3825875"/>
            <a:chOff x="-1022350" y="-1305560"/>
            <a:chExt cx="11188700" cy="3825875"/>
          </a:xfrm>
        </p:grpSpPr>
        <p:grpSp>
          <p:nvGrpSpPr>
            <p:cNvPr id="96" name="Google Shape;1316;p1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L8//8v+///Qw4AAEoMAAAAAAAAJgAAAAgAAAD/////AAAAAA=="/>
                </a:ext>
              </a:extLst>
            </p:cNvGrpSpPr>
            <p:nvPr/>
          </p:nvGrpSpPr>
          <p:grpSpPr>
            <a:xfrm rot="19800017">
              <a:off x="-516890" y="-782955"/>
              <a:ext cx="2835275" cy="2780665"/>
              <a:chOff x="-516890" y="-782955"/>
              <a:chExt cx="2835275" cy="2780665"/>
            </a:xfrm>
          </p:grpSpPr>
          <p:sp>
            <p:nvSpPr>
              <p:cNvPr id="186" name="Google Shape;131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gAAO/7//9qCAAAkP7//wAAAAAmAAAACAAAAP//////////"/>
                  </a:ext>
                </a:extLst>
              </p:cNvSpPr>
              <p:nvPr/>
            </p:nvSpPr>
            <p:spPr>
              <a:xfrm>
                <a:off x="1338580"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131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AwAAOcAAACgDQAAQQIAAAAAAAAmAAAACAAAAP//////////"/>
                  </a:ext>
                </a:extLst>
              </p:cNvSpPr>
              <p:nvPr/>
            </p:nvSpPr>
            <p:spPr>
              <a:xfrm>
                <a:off x="2087880"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4" name="Google Shape;131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J////+mBwAAzf///wAAAAAmAAAACAAAAP//////////"/>
                  </a:ext>
                </a:extLst>
              </p:cNvSpPr>
              <p:nvPr/>
            </p:nvSpPr>
            <p:spPr>
              <a:xfrm>
                <a:off x="1214120" y="-6159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132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oAALACAABDDgAAwAQAAAAAAAAmAAAACAAAAP//////////"/>
                  </a:ext>
                </a:extLst>
              </p:cNvSpPr>
              <p:nvPr/>
            </p:nvSpPr>
            <p:spPr>
              <a:xfrm>
                <a:off x="1780540"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32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PL///+mBwAAIAAAAAAAAAAmAAAACAAAAP//////////"/>
                  </a:ext>
                </a:extLst>
              </p:cNvSpPr>
              <p:nvPr/>
            </p:nvSpPr>
            <p:spPr>
              <a:xfrm>
                <a:off x="1214120" y="-889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32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cAAEMAAACqBwAAeQAAAAAAAAAmAAAACAAAAP//////////"/>
                  </a:ext>
                </a:extLst>
              </p:cNvSpPr>
              <p:nvPr/>
            </p:nvSpPr>
            <p:spPr>
              <a:xfrm>
                <a:off x="1211580"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32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cAAO/7//9ECAAAZQEAAAAAAAAmAAAACAAAAP//////////"/>
                  </a:ext>
                </a:extLst>
              </p:cNvSpPr>
              <p:nvPr/>
            </p:nvSpPr>
            <p:spPr>
              <a:xfrm>
                <a:off x="1198880"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32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oAAPf///+0DQAAAAUAAAAAAAAmAAAACAAAAP//////////"/>
                  </a:ext>
                </a:extLst>
              </p:cNvSpPr>
              <p:nvPr/>
            </p:nvSpPr>
            <p:spPr>
              <a:xfrm>
                <a:off x="1712595"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32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O/7///rBwAAEv7//wAAAAAmAAAACAAAAP//////////"/>
                  </a:ext>
                </a:extLst>
              </p:cNvSpPr>
              <p:nvPr/>
            </p:nvSpPr>
            <p:spPr>
              <a:xfrm>
                <a:off x="125793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32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oAALj///+0DQAAQQUAAAAAAAAmAAAACAAAAP//////////"/>
                  </a:ext>
                </a:extLst>
              </p:cNvSpPr>
              <p:nvPr/>
            </p:nvSpPr>
            <p:spPr>
              <a:xfrm>
                <a:off x="1671955"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32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cAAO/7//8qCAAAUf7//wAAAAAmAAAACAAAAP//////////"/>
                  </a:ext>
                </a:extLst>
              </p:cNvSpPr>
              <p:nvPr/>
            </p:nvSpPr>
            <p:spPr>
              <a:xfrm>
                <a:off x="1297940"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32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FUCAAARDgAAWAQAAAAAAAAmAAAACAAAAP//////////"/>
                  </a:ext>
                </a:extLst>
              </p:cNvSpPr>
              <p:nvPr/>
            </p:nvSpPr>
            <p:spPr>
              <a:xfrm>
                <a:off x="1783080"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32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Pz7//+pCAAA1fz//wAAAAAmAAAACAAAAP//////////"/>
                  </a:ext>
                </a:extLst>
              </p:cNvSpPr>
              <p:nvPr/>
            </p:nvSpPr>
            <p:spPr>
              <a:xfrm>
                <a:off x="1402715"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33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0AAC/7//86DQAAb/7//wAAAAAmAAAACAAAAP//////////"/>
                  </a:ext>
                </a:extLst>
              </p:cNvSpPr>
              <p:nvPr/>
            </p:nvSpPr>
            <p:spPr>
              <a:xfrm>
                <a:off x="2120900"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33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0AAMX+//8+DQAA+/7//wAAAAAmAAAACAAAAP//////////"/>
                  </a:ext>
                </a:extLst>
              </p:cNvSpPr>
              <p:nvPr/>
            </p:nvSpPr>
            <p:spPr>
              <a:xfrm>
                <a:off x="2118360"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33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ggAAOn7//+eCQAAff3//wAAAAAmAAAACAAAAP//////////"/>
                  </a:ext>
                </a:extLst>
              </p:cNvSpPr>
              <p:nvPr/>
            </p:nvSpPr>
            <p:spPr>
              <a:xfrm>
                <a:off x="1456690" y="-6648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133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oAAPL7//9ECwAAV////wAAAAAmAAAACAAAAP//////////"/>
                  </a:ext>
                </a:extLst>
              </p:cNvSpPr>
              <p:nvPr/>
            </p:nvSpPr>
            <p:spPr>
              <a:xfrm>
                <a:off x="1652905"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33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NYBAAASCwAA7AYAAAAAAAAmAAAACAAAAP//////////"/>
                  </a:ext>
                </a:extLst>
              </p:cNvSpPr>
              <p:nvPr/>
            </p:nvSpPr>
            <p:spPr>
              <a:xfrm>
                <a:off x="1402715"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33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gAAH/8//8XCwAAYQEAAAAAAAAmAAAACAAAAP//////////"/>
                  </a:ext>
                </a:extLst>
              </p:cNvSpPr>
              <p:nvPr/>
            </p:nvSpPr>
            <p:spPr>
              <a:xfrm>
                <a:off x="1379220"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33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wAAC/7//+7DAAAb/7//wAAAAAmAAAACAAAAP//////////"/>
                  </a:ext>
                </a:extLst>
              </p:cNvSpPr>
              <p:nvPr/>
            </p:nvSpPr>
            <p:spPr>
              <a:xfrm>
                <a:off x="2039620"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133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oAAHj///+0DQAAgAUAAAAAAAAmAAAACAAAAP//////////"/>
                  </a:ext>
                </a:extLst>
              </p:cNvSpPr>
              <p:nvPr/>
            </p:nvSpPr>
            <p:spPr>
              <a:xfrm>
                <a:off x="1631950"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33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wAAMX+//+/DAAA+/7//wAAAAAmAAAACAAAAP//////////"/>
                  </a:ext>
                </a:extLst>
              </p:cNvSpPr>
              <p:nvPr/>
            </p:nvSpPr>
            <p:spPr>
              <a:xfrm>
                <a:off x="203771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33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AwAAC/7///6DAAAb/7//wAAAAAmAAAACAAAAP//////////"/>
                  </a:ext>
                </a:extLst>
              </p:cNvSpPr>
              <p:nvPr/>
            </p:nvSpPr>
            <p:spPr>
              <a:xfrm>
                <a:off x="2080260"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134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AH8//+XCgAAvQAAAAAAAAAmAAAACAAAAP//////////"/>
                  </a:ext>
                </a:extLst>
              </p:cNvSpPr>
              <p:nvPr/>
            </p:nvSpPr>
            <p:spPr>
              <a:xfrm>
                <a:off x="1390650"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134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O37//9YCgAA9v///wAAAAAmAAAACAAAAP//////////"/>
                  </a:ext>
                </a:extLst>
              </p:cNvSpPr>
              <p:nvPr/>
            </p:nvSpPr>
            <p:spPr>
              <a:xfrm>
                <a:off x="1390650"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34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wAAGgAAACgDQAAwQIAAAAAAAAmAAAACAAAAP//////////"/>
                  </a:ext>
                </a:extLst>
              </p:cNvSpPr>
              <p:nvPr/>
            </p:nvSpPr>
            <p:spPr>
              <a:xfrm>
                <a:off x="2007235"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134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wAAKcAAACjDQAAgQIAAAAAAAAmAAAACAAAAP//////////"/>
                  </a:ext>
                </a:extLst>
              </p:cNvSpPr>
              <p:nvPr/>
            </p:nvSpPr>
            <p:spPr>
              <a:xfrm>
                <a:off x="2047875"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34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PIBAADnDQAA9QMAAAAAAAAmAAAACAAAAP//////////"/>
                  </a:ext>
                </a:extLst>
              </p:cNvSpPr>
              <p:nvPr/>
            </p:nvSpPr>
            <p:spPr>
              <a:xfrm>
                <a:off x="1783080"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34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MX7///YCQAAT////wAAAAAmAAAACAAAAP//////////"/>
                  </a:ext>
                </a:extLst>
              </p:cNvSpPr>
              <p:nvPr/>
            </p:nvSpPr>
            <p:spPr>
              <a:xfrm>
                <a:off x="1390650"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34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Nn7//8YCgAAov///wAAAAAmAAAACAAAAP//////////"/>
                  </a:ext>
                </a:extLst>
              </p:cNvSpPr>
              <p:nvPr/>
            </p:nvSpPr>
            <p:spPr>
              <a:xfrm>
                <a:off x="1390650"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134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MD8//8sCQAAbP7//wAAAAAmAAAACAAAAP//////////"/>
                  </a:ext>
                </a:extLst>
              </p:cNvSpPr>
              <p:nvPr/>
            </p:nvSpPr>
            <p:spPr>
              <a:xfrm>
                <a:off x="1390650"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134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wAAMX+///+DAAA+/7//wAAAAAmAAAACAAAAP//////////"/>
                  </a:ext>
                </a:extLst>
              </p:cNvSpPr>
              <p:nvPr/>
            </p:nvSpPr>
            <p:spPr>
              <a:xfrm>
                <a:off x="2077720"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34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3//+YAAACQBAAAnwgAAAAAAAAmAAAACAAAAP//////////"/>
                  </a:ext>
                </a:extLst>
              </p:cNvSpPr>
              <p:nvPr/>
            </p:nvSpPr>
            <p:spPr>
              <a:xfrm>
                <a:off x="-385445" y="1460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35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3//4z9//+fBQAAXQgAAAAAAAAmAAAACAAAAP//////////"/>
                  </a:ext>
                </a:extLst>
              </p:cNvSpPr>
              <p:nvPr/>
            </p:nvSpPr>
            <p:spPr>
              <a:xfrm>
                <a:off x="-39560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35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3//6D9//+6BAAAdQgAAAAAAAAmAAAACAAAAP//////////"/>
                  </a:ext>
                </a:extLst>
              </p:cNvSpPr>
              <p:nvPr/>
            </p:nvSpPr>
            <p:spPr>
              <a:xfrm>
                <a:off x="-436245" y="-38608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35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CkKAADcBQAAVwoAAAAAAAAmAAAACAAAAP//////////"/>
                  </a:ext>
                </a:extLst>
              </p:cNvSpPr>
              <p:nvPr/>
            </p:nvSpPr>
            <p:spPr>
              <a:xfrm>
                <a:off x="923290"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135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NUJAADcBQAABAoAAAAAAAAmAAAACAAAAP//////////"/>
                  </a:ext>
                </a:extLst>
              </p:cNvSpPr>
              <p:nvPr/>
            </p:nvSpPr>
            <p:spPr>
              <a:xfrm>
                <a:off x="923290"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135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v3//70DAAChAAAAMgYAAAAAAAAmAAAACAAAAP//////////"/>
                  </a:ext>
                </a:extLst>
              </p:cNvSpPr>
              <p:nvPr/>
            </p:nvSpPr>
            <p:spPr>
              <a:xfrm>
                <a:off x="-37465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35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QQAAJ/7//9LBgAASgwAAAAAAAAmAAAACAAAAP//////////"/>
                  </a:ext>
                </a:extLst>
              </p:cNvSpPr>
              <p:nvPr/>
            </p:nvSpPr>
            <p:spPr>
              <a:xfrm>
                <a:off x="775335" y="-7118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35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gUAAH0JAADgBQAAswkAAAAAAAAmAAAACAAAAP//////////"/>
                  </a:ext>
                </a:extLst>
              </p:cNvSpPr>
              <p:nvPr/>
            </p:nvSpPr>
            <p:spPr>
              <a:xfrm>
                <a:off x="920750"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135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P3//0oFAACQAQAAkggAAAAAAAAmAAAACAAAAP//////////"/>
                  </a:ext>
                </a:extLst>
              </p:cNvSpPr>
              <p:nvPr/>
            </p:nvSpPr>
            <p:spPr>
              <a:xfrm>
                <a:off x="-38354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35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AAAAMIAACIAAAAOQgAAAAAAAAmAAAACAAAAP//////////"/>
                  </a:ext>
                </a:extLst>
              </p:cNvSpPr>
              <p:nvPr/>
            </p:nvSpPr>
            <p:spPr>
              <a:xfrm>
                <a:off x="52070"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35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gAAAEcIAADEAAAAdQgAAAAAAAAmAAAACAAAAP//////////"/>
                  </a:ext>
                </a:extLst>
              </p:cNvSpPr>
              <p:nvPr/>
            </p:nvSpPr>
            <p:spPr>
              <a:xfrm>
                <a:off x="9525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36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P3//4IFAAD+/v//dQcAAAAAAAAmAAAACAAAAP//////////"/>
                  </a:ext>
                </a:extLst>
              </p:cNvSpPr>
              <p:nvPr/>
            </p:nvSpPr>
            <p:spPr>
              <a:xfrm>
                <a:off x="-401320" y="8953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36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IsCAACBBgAAuQIAAAAAAAAmAAAACAAAAP//////////"/>
                  </a:ext>
                </a:extLst>
              </p:cNvSpPr>
              <p:nvPr/>
            </p:nvSpPr>
            <p:spPr>
              <a:xfrm>
                <a:off x="1028065" y="4133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36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yQBAAC+AgAA+wcAAAAAAAAmAAAACAAAAP//////////"/>
                  </a:ext>
                </a:extLst>
              </p:cNvSpPr>
              <p:nvPr/>
            </p:nvSpPr>
            <p:spPr>
              <a:xfrm>
                <a:off x="-3816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36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3//4EEAADRAgAACwkAAAAAAAAmAAAACAAAAP//////////"/>
                  </a:ext>
                </a:extLst>
              </p:cNvSpPr>
              <p:nvPr/>
            </p:nvSpPr>
            <p:spPr>
              <a:xfrm>
                <a:off x="-400685" y="7321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36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wAAAMcHAABFAAAA9QcAAAAAAAAmAAAACAAAAP//////////"/>
                  </a:ext>
                </a:extLst>
              </p:cNvSpPr>
              <p:nvPr/>
            </p:nvSpPr>
            <p:spPr>
              <a:xfrm>
                <a:off x="1460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36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oAAGUGAACgDQAApwkAAAAAAAAmAAAACAAAAP//////////"/>
                  </a:ext>
                </a:extLst>
              </p:cNvSpPr>
              <p:nvPr/>
            </p:nvSpPr>
            <p:spPr>
              <a:xfrm>
                <a:off x="1722755"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36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wAANIGAADUDAAACQcAAAAAAAAmAAAACAAAAP//////////"/>
                  </a:ext>
                </a:extLst>
              </p:cNvSpPr>
              <p:nvPr/>
            </p:nvSpPr>
            <p:spPr>
              <a:xfrm>
                <a:off x="2051050"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136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wAANYGAAB+DAAABQcAAAAAAAAmAAAACAAAAP//////////"/>
                  </a:ext>
                </a:extLst>
              </p:cNvSpPr>
              <p:nvPr/>
            </p:nvSpPr>
            <p:spPr>
              <a:xfrm>
                <a:off x="2001520"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136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gAAEwEAADfDQAA/AoAAAAAAAAmAAAACAAAAP//////////"/>
                  </a:ext>
                </a:extLst>
              </p:cNvSpPr>
              <p:nvPr/>
            </p:nvSpPr>
            <p:spPr>
              <a:xfrm>
                <a:off x="1393825" y="6985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36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sAANYGAAArDAAABQcAAAAAAAAmAAAACAAAAP//////////"/>
                  </a:ext>
                </a:extLst>
              </p:cNvSpPr>
              <p:nvPr/>
            </p:nvSpPr>
            <p:spPr>
              <a:xfrm>
                <a:off x="1948815"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37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oAACUGAACgDQAApwkAAAAAAAAmAAAACAAAAP//////////"/>
                  </a:ext>
                </a:extLst>
              </p:cNvSpPr>
              <p:nvPr/>
            </p:nvSpPr>
            <p:spPr>
              <a:xfrm>
                <a:off x="1682115"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137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oAABoFAACeDQAApwkAAAAAAAAmAAAACAAAAP//////////"/>
                  </a:ext>
                </a:extLst>
              </p:cNvSpPr>
              <p:nvPr/>
            </p:nvSpPr>
            <p:spPr>
              <a:xfrm>
                <a:off x="1641475"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37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cAACMBAAASCwAAawkAAAAAAAAmAAAACAAAAP//////////"/>
                  </a:ext>
                </a:extLst>
              </p:cNvSpPr>
              <p:nvPr/>
            </p:nvSpPr>
            <p:spPr>
              <a:xfrm>
                <a:off x="1238250" y="1847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37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AYAAOUCAACMBwAAMwoAAAAAAAAmAAAACAAAAP//////////"/>
                  </a:ext>
                </a:extLst>
              </p:cNvSpPr>
              <p:nvPr/>
            </p:nvSpPr>
            <p:spPr>
              <a:xfrm>
                <a:off x="1031240"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37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wYAAM37//8TBwAAwwAAAAAAAAAmAAAACAAAAP//////////"/>
                  </a:ext>
                </a:extLst>
              </p:cNvSpPr>
              <p:nvPr/>
            </p:nvSpPr>
            <p:spPr>
              <a:xfrm>
                <a:off x="1073785" y="-6826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137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M4AAAASCwAAiwcAAAAAAAAmAAAACAAAAP//////////"/>
                  </a:ext>
                </a:extLst>
              </p:cNvSpPr>
              <p:nvPr/>
            </p:nvSpPr>
            <p:spPr>
              <a:xfrm>
                <a:off x="1184910"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137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AkAAMsGAAC2CgAAuAgAAAAAAAAmAAAACAAAAP//////////"/>
                  </a:ext>
                </a:extLst>
              </p:cNvSpPr>
              <p:nvPr/>
            </p:nvSpPr>
            <p:spPr>
              <a:xfrm>
                <a:off x="1508760"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37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kAAC8HAAC2CgAANQkAAAAAAAAmAAAACAAAAP//////////"/>
                  </a:ext>
                </a:extLst>
              </p:cNvSpPr>
              <p:nvPr/>
            </p:nvSpPr>
            <p:spPr>
              <a:xfrm>
                <a:off x="1556385"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37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AYAAHAHAAD9BgAAtgoAAAAAAAAmAAAACAAAAP//////////"/>
                  </a:ext>
                </a:extLst>
              </p:cNvSpPr>
              <p:nvPr/>
            </p:nvSpPr>
            <p:spPr>
              <a:xfrm>
                <a:off x="107188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37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F78///JBQAAPAcAAAAAAAAmAAAACAAAAP//////////"/>
                  </a:ext>
                </a:extLst>
              </p:cNvSpPr>
              <p:nvPr/>
            </p:nvSpPr>
            <p:spPr>
              <a:xfrm>
                <a:off x="619125" y="-5905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38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QAANr8//85BQAAlQMAAAAAAAAmAAAACAAAAP//////////"/>
                  </a:ext>
                </a:extLst>
              </p:cNvSpPr>
              <p:nvPr/>
            </p:nvSpPr>
            <p:spPr>
              <a:xfrm>
                <a:off x="699770"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38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DgCAACBBgAAZgIAAAAAAAAmAAAACAAAAP//////////"/>
                  </a:ext>
                </a:extLst>
              </p:cNvSpPr>
              <p:nvPr/>
            </p:nvSpPr>
            <p:spPr>
              <a:xfrm>
                <a:off x="1028065" y="3606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38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QAALr7///cBQAAnAQAAAAAAAAmAAAACAAAAP//////////"/>
                  </a:ext>
                </a:extLst>
              </p:cNvSpPr>
              <p:nvPr/>
            </p:nvSpPr>
            <p:spPr>
              <a:xfrm>
                <a:off x="659765" y="-6946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138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IAAPb7///JBAAAiAcAAAAAAAAmAAAACAAAAP//////////"/>
                  </a:ext>
                </a:extLst>
              </p:cNvSpPr>
              <p:nvPr/>
            </p:nvSpPr>
            <p:spPr>
              <a:xfrm>
                <a:off x="444500" y="-6565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38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IAAOL7//8JBQAAxwcAAAAAAAAmAAAACAAAAP//////////"/>
                  </a:ext>
                </a:extLst>
              </p:cNvSpPr>
              <p:nvPr/>
            </p:nvSpPr>
            <p:spPr>
              <a:xfrm>
                <a:off x="484505" y="-6692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138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wMAAM77//82BQAAAwcAAAAAAAAmAAAACAAAAP//////////"/>
                  </a:ext>
                </a:extLst>
              </p:cNvSpPr>
              <p:nvPr/>
            </p:nvSpPr>
            <p:spPr>
              <a:xfrm>
                <a:off x="525145" y="-6819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38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OUCAABMBwAALAUAAAAAAAAmAAAACAAAAP//////////"/>
                  </a:ext>
                </a:extLst>
              </p:cNvSpPr>
              <p:nvPr/>
            </p:nvSpPr>
            <p:spPr>
              <a:xfrm>
                <a:off x="1066165" y="4705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38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UAAG37//8mDAAAbgIAAAAAAAAmAAAACAAAAP//////////"/>
                  </a:ext>
                </a:extLst>
              </p:cNvSpPr>
              <p:nvPr/>
            </p:nvSpPr>
            <p:spPr>
              <a:xfrm>
                <a:off x="900430" y="-7435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138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OUCAAANBwAA3wQAAAAAAAAmAAAACAAAAP//////////"/>
                  </a:ext>
                </a:extLst>
              </p:cNvSpPr>
              <p:nvPr/>
            </p:nvSpPr>
            <p:spPr>
              <a:xfrm>
                <a:off x="106616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138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3//88FAADC/v//3AcAAAAAAAAmAAAACAAAAP//////////"/>
                  </a:ext>
                </a:extLst>
              </p:cNvSpPr>
              <p:nvPr/>
            </p:nvSpPr>
            <p:spPr>
              <a:xfrm>
                <a:off x="-41084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139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YAAM77//+UBgAAQwAAAAAAAAAmAAAACAAAAP//////////"/>
                  </a:ext>
                </a:extLst>
              </p:cNvSpPr>
              <p:nvPr/>
            </p:nvSpPr>
            <p:spPr>
              <a:xfrm>
                <a:off x="992505" y="-6819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39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Pb7//+KBAAASQcAAAAAAAAmAAAACAAAAP//////////"/>
                  </a:ext>
                </a:extLst>
              </p:cNvSpPr>
              <p:nvPr/>
            </p:nvSpPr>
            <p:spPr>
              <a:xfrm>
                <a:off x="40386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39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YAAHsAAAASCwAAMgcAAAAAAAAmAAAACAAAAP//////////"/>
                  </a:ext>
                </a:extLst>
              </p:cNvSpPr>
              <p:nvPr/>
            </p:nvSpPr>
            <p:spPr>
              <a:xfrm>
                <a:off x="1118235"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39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wYAAM37///UBgAAgwAAAAAAAAAmAAAACAAAAP//////////"/>
                  </a:ext>
                </a:extLst>
              </p:cNvSpPr>
              <p:nvPr/>
            </p:nvSpPr>
            <p:spPr>
              <a:xfrm>
                <a:off x="1033145" y="-6826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39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f3//3n8//+hAAAAxAMAAAAAAAAmAAAACAAAAP//////////"/>
                  </a:ext>
                </a:extLst>
              </p:cNvSpPr>
              <p:nvPr/>
            </p:nvSpPr>
            <p:spPr>
              <a:xfrm>
                <a:off x="-415925" y="-5734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39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P3//677///CAAAAhQIAAAAAAAAmAAAACAAAAP//////////"/>
                  </a:ext>
                </a:extLst>
              </p:cNvSpPr>
              <p:nvPr/>
            </p:nvSpPr>
            <p:spPr>
              <a:xfrm>
                <a:off x="-381000" y="-7023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39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AAAGwEAAAqAQAAogQAAAAAAAAmAAAACAAAAP//////////"/>
                  </a:ext>
                </a:extLst>
              </p:cNvSpPr>
              <p:nvPr/>
            </p:nvSpPr>
            <p:spPr>
              <a:xfrm>
                <a:off x="15494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39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vz//8j9//+W/v//oAAAAAAAAAAmAAAACAAAAP//////////"/>
                  </a:ext>
                </a:extLst>
              </p:cNvSpPr>
              <p:nvPr/>
            </p:nvSpPr>
            <p:spPr>
              <a:xfrm>
                <a:off x="-51689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39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v3//7T9///V/v//4AAAAAAAAAAmAAAACAAAAP//////////"/>
                  </a:ext>
                </a:extLst>
              </p:cNvSpPr>
              <p:nvPr/>
            </p:nvSpPr>
            <p:spPr>
              <a:xfrm>
                <a:off x="-476250" y="-37338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39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EAALAEAABmAQAA3gQAAAAAAAAmAAAACAAAAP//////////"/>
                  </a:ext>
                </a:extLst>
              </p:cNvSpPr>
              <p:nvPr/>
            </p:nvSpPr>
            <p:spPr>
              <a:xfrm>
                <a:off x="19685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40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HH8//80AgAAn/z//wAAAAAmAAAACAAAAP//////////"/>
                  </a:ext>
                </a:extLst>
              </p:cNvSpPr>
              <p:nvPr/>
            </p:nvSpPr>
            <p:spPr>
              <a:xfrm>
                <a:off x="32893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40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EAAPAEAAClAQAAHgUAAAAAAAAmAAAACAAAAP//////////"/>
                  </a:ext>
                </a:extLst>
              </p:cNvSpPr>
              <p:nvPr/>
            </p:nvSpPr>
            <p:spPr>
              <a:xfrm>
                <a:off x="23812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140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MT8//80AgAA8/z//wAAAAAmAAAACAAAAP//////////"/>
                  </a:ext>
                </a:extLst>
              </p:cNvSpPr>
              <p:nvPr/>
            </p:nvSpPr>
            <p:spPr>
              <a:xfrm>
                <a:off x="32893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140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P///8r7//8KAwAACwUAAAAAAAAmAAAACAAAAP//////////"/>
                  </a:ext>
                </a:extLst>
              </p:cNvSpPr>
              <p:nvPr/>
            </p:nvSpPr>
            <p:spPr>
              <a:xfrm>
                <a:off x="-15240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40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f///6b7///7AwAAQgUAAAAAAAAmAAAACAAAAP//////////"/>
                  </a:ext>
                </a:extLst>
              </p:cNvSpPr>
              <p:nvPr/>
            </p:nvSpPr>
            <p:spPr>
              <a:xfrm>
                <a:off x="-69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40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7///H7//9EAgAA7QQAAAAAAAAmAAAACAAAAP//////////"/>
                  </a:ext>
                </a:extLst>
              </p:cNvSpPr>
              <p:nvPr/>
            </p:nvSpPr>
            <p:spPr>
              <a:xfrm>
                <a:off x="-23431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140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v7//937//+3AgAACwUAAAAAAAAmAAAACAAAAP//////////"/>
                  </a:ext>
                </a:extLst>
              </p:cNvSpPr>
              <p:nvPr/>
            </p:nvSpPr>
            <p:spPr>
              <a:xfrm>
                <a:off x="-194310"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 name="Google Shape;1407;p1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0pAAAv+///bjsAAEoMAAAAAAAAJgAAAAgAAAD/////AAAAAA=="/>
                </a:ext>
              </a:extLst>
            </p:cNvGrpSpPr>
            <p:nvPr/>
          </p:nvGrpSpPr>
          <p:grpSpPr>
            <a:xfrm rot="1799984" flipH="1">
              <a:off x="6825615" y="-782955"/>
              <a:ext cx="2835275" cy="2780665"/>
              <a:chOff x="6825615" y="-782955"/>
              <a:chExt cx="2835275" cy="2780665"/>
            </a:xfrm>
          </p:grpSpPr>
          <p:sp>
            <p:nvSpPr>
              <p:cNvPr id="95" name="Google Shape;140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UAAO/7//+VNQAAkP7//wAAAAAmAAAACAAAAP//////////"/>
                  </a:ext>
                </a:extLst>
              </p:cNvSpPr>
              <p:nvPr/>
            </p:nvSpPr>
            <p:spPr>
              <a:xfrm>
                <a:off x="868108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40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oAAOcAAADLOgAAQQIAAAAAAAAmAAAACAAAAP//////////"/>
                  </a:ext>
                </a:extLst>
              </p:cNvSpPr>
              <p:nvPr/>
            </p:nvSpPr>
            <p:spPr>
              <a:xfrm>
                <a:off x="943038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141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J/////RNAAAzf///wAAAAAmAAAACAAAAP//////////"/>
                  </a:ext>
                </a:extLst>
              </p:cNvSpPr>
              <p:nvPr/>
            </p:nvSpPr>
            <p:spPr>
              <a:xfrm>
                <a:off x="8556625" y="-6159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141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gAALACAABuOwAAwAQAAAAAAAAmAAAACAAAAP//////////"/>
                  </a:ext>
                </a:extLst>
              </p:cNvSpPr>
              <p:nvPr/>
            </p:nvSpPr>
            <p:spPr>
              <a:xfrm>
                <a:off x="912304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141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PL////RNAAAIAAAAAAAAAAmAAAACAAAAP//////////"/>
                  </a:ext>
                </a:extLst>
              </p:cNvSpPr>
              <p:nvPr/>
            </p:nvSpPr>
            <p:spPr>
              <a:xfrm>
                <a:off x="8556625" y="-889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141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QAAEMAAADVNAAAeQAAAAAAAAAmAAAACAAAAP//////////"/>
                  </a:ext>
                </a:extLst>
              </p:cNvSpPr>
              <p:nvPr/>
            </p:nvSpPr>
            <p:spPr>
              <a:xfrm>
                <a:off x="855408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41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QAAO/7//9vNQAAZQEAAAAAAAAmAAAACAAAAP//////////"/>
                  </a:ext>
                </a:extLst>
              </p:cNvSpPr>
              <p:nvPr/>
            </p:nvSpPr>
            <p:spPr>
              <a:xfrm>
                <a:off x="854138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41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cAAPf////fOgAAAAUAAAAAAAAmAAAACAAAAP//////////"/>
                  </a:ext>
                </a:extLst>
              </p:cNvSpPr>
              <p:nvPr/>
            </p:nvSpPr>
            <p:spPr>
              <a:xfrm>
                <a:off x="905510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41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DQAAO/7//8WNQAAEv7//wAAAAAmAAAACAAAAP//////////"/>
                  </a:ext>
                </a:extLst>
              </p:cNvSpPr>
              <p:nvPr/>
            </p:nvSpPr>
            <p:spPr>
              <a:xfrm>
                <a:off x="8600440"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41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cAALj////fOgAAQQUAAAAAAAAmAAAACAAAAP//////////"/>
                  </a:ext>
                </a:extLst>
              </p:cNvSpPr>
              <p:nvPr/>
            </p:nvSpPr>
            <p:spPr>
              <a:xfrm>
                <a:off x="901446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41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UAAO/7//9VNQAAUf7//wAAAAAmAAAACAAAAP//////////"/>
                  </a:ext>
                </a:extLst>
              </p:cNvSpPr>
              <p:nvPr/>
            </p:nvSpPr>
            <p:spPr>
              <a:xfrm>
                <a:off x="864044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41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FUCAAA8OwAAWAQAAAAAAAAmAAAACAAAAP//////////"/>
                  </a:ext>
                </a:extLst>
              </p:cNvSpPr>
              <p:nvPr/>
            </p:nvSpPr>
            <p:spPr>
              <a:xfrm>
                <a:off x="912558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42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Pz7///UNQAA1fz//wAAAAAmAAAACAAAAP//////////"/>
                  </a:ext>
                </a:extLst>
              </p:cNvSpPr>
              <p:nvPr/>
            </p:nvSpPr>
            <p:spPr>
              <a:xfrm>
                <a:off x="874522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42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oAAC/7//9lOgAAb/7//wAAAAAmAAAACAAAAP//////////"/>
                  </a:ext>
                </a:extLst>
              </p:cNvSpPr>
              <p:nvPr/>
            </p:nvSpPr>
            <p:spPr>
              <a:xfrm>
                <a:off x="946340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42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oAAMX+//9pOgAA+/7//wAAAAAmAAAACAAAAP//////////"/>
                  </a:ext>
                </a:extLst>
              </p:cNvSpPr>
              <p:nvPr/>
            </p:nvSpPr>
            <p:spPr>
              <a:xfrm>
                <a:off x="946086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142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On7///JNgAAff3//wAAAAAmAAAACAAAAP//////////"/>
                  </a:ext>
                </a:extLst>
              </p:cNvSpPr>
              <p:nvPr/>
            </p:nvSpPr>
            <p:spPr>
              <a:xfrm>
                <a:off x="8799195" y="-6648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42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cAAPL7//9vOAAAV////wAAAAAmAAAACAAAAP//////////"/>
                  </a:ext>
                </a:extLst>
              </p:cNvSpPr>
              <p:nvPr/>
            </p:nvSpPr>
            <p:spPr>
              <a:xfrm>
                <a:off x="899541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142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NYBAAA9OAAA7AYAAAAAAAAmAAAACAAAAP//////////"/>
                  </a:ext>
                </a:extLst>
              </p:cNvSpPr>
              <p:nvPr/>
            </p:nvSpPr>
            <p:spPr>
              <a:xfrm>
                <a:off x="874522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142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zUAAH/8//9COAAAYQEAAAAAAAAmAAAACAAAAP//////////"/>
                  </a:ext>
                </a:extLst>
              </p:cNvSpPr>
              <p:nvPr/>
            </p:nvSpPr>
            <p:spPr>
              <a:xfrm>
                <a:off x="872172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42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kAAC/7///mOQAAb/7//wAAAAAmAAAACAAAAP//////////"/>
                  </a:ext>
                </a:extLst>
              </p:cNvSpPr>
              <p:nvPr/>
            </p:nvSpPr>
            <p:spPr>
              <a:xfrm>
                <a:off x="938212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42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cAAHj////fOgAAgAUAAAAAAAAmAAAACAAAAP//////////"/>
                  </a:ext>
                </a:extLst>
              </p:cNvSpPr>
              <p:nvPr/>
            </p:nvSpPr>
            <p:spPr>
              <a:xfrm>
                <a:off x="897445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42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kAAMX+///qOQAA+/7//wAAAAAmAAAACAAAAP//////////"/>
                  </a:ext>
                </a:extLst>
              </p:cNvSpPr>
              <p:nvPr/>
            </p:nvSpPr>
            <p:spPr>
              <a:xfrm>
                <a:off x="9380220"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43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kAAC/7//8lOgAAb/7//wAAAAAmAAAACAAAAP//////////"/>
                  </a:ext>
                </a:extLst>
              </p:cNvSpPr>
              <p:nvPr/>
            </p:nvSpPr>
            <p:spPr>
              <a:xfrm>
                <a:off x="942276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43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AH8///CNwAAvQAAAAAAAAAmAAAACAAAAP//////////"/>
                  </a:ext>
                </a:extLst>
              </p:cNvSpPr>
              <p:nvPr/>
            </p:nvSpPr>
            <p:spPr>
              <a:xfrm>
                <a:off x="873315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43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O37//+DNwAA9v///wAAAAAmAAAACAAAAP//////////"/>
                  </a:ext>
                </a:extLst>
              </p:cNvSpPr>
              <p:nvPr/>
            </p:nvSpPr>
            <p:spPr>
              <a:xfrm>
                <a:off x="873315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43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kAAGgAAADLOgAAwQIAAAAAAAAmAAAACAAAAP//////////"/>
                  </a:ext>
                </a:extLst>
              </p:cNvSpPr>
              <p:nvPr/>
            </p:nvSpPr>
            <p:spPr>
              <a:xfrm>
                <a:off x="934974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143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kAAKcAAADOOgAAgQIAAAAAAAAmAAAACAAAAP//////////"/>
                  </a:ext>
                </a:extLst>
              </p:cNvSpPr>
              <p:nvPr/>
            </p:nvSpPr>
            <p:spPr>
              <a:xfrm>
                <a:off x="939038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143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PIBAAASOwAA9QMAAAAAAAAmAAAACAAAAP//////////"/>
                  </a:ext>
                </a:extLst>
              </p:cNvSpPr>
              <p:nvPr/>
            </p:nvSpPr>
            <p:spPr>
              <a:xfrm>
                <a:off x="912558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143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MX7//8DNwAAT////wAAAAAmAAAACAAAAP//////////"/>
                  </a:ext>
                </a:extLst>
              </p:cNvSpPr>
              <p:nvPr/>
            </p:nvSpPr>
            <p:spPr>
              <a:xfrm>
                <a:off x="873315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143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Nn7//9DNwAAov///wAAAAAmAAAACAAAAP//////////"/>
                  </a:ext>
                </a:extLst>
              </p:cNvSpPr>
              <p:nvPr/>
            </p:nvSpPr>
            <p:spPr>
              <a:xfrm>
                <a:off x="873315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43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MD8//9XNgAAbP7//wAAAAAmAAAACAAAAP//////////"/>
                  </a:ext>
                </a:extLst>
              </p:cNvSpPr>
              <p:nvPr/>
            </p:nvSpPr>
            <p:spPr>
              <a:xfrm>
                <a:off x="873315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143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kAAMX+//8pOgAA+/7//wAAAAAmAAAACAAAAP//////////"/>
                  </a:ext>
                </a:extLst>
              </p:cNvSpPr>
              <p:nvPr/>
            </p:nvSpPr>
            <p:spPr>
              <a:xfrm>
                <a:off x="942022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144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oAAOYAAAC7MQAAnwgAAAAAAAAmAAAACAAAAP//////////"/>
                  </a:ext>
                </a:extLst>
              </p:cNvSpPr>
              <p:nvPr/>
            </p:nvSpPr>
            <p:spPr>
              <a:xfrm>
                <a:off x="6957060" y="1460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44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CoAAIz9///KMgAAXQgAAAAAAAAmAAAACAAAAP//////////"/>
                  </a:ext>
                </a:extLst>
              </p:cNvSpPr>
              <p:nvPr/>
            </p:nvSpPr>
            <p:spPr>
              <a:xfrm>
                <a:off x="6946900"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144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CoAAKD9///lMQAAdQgAAAAAAAAmAAAACAAAAP//////////"/>
                  </a:ext>
                </a:extLst>
              </p:cNvSpPr>
              <p:nvPr/>
            </p:nvSpPr>
            <p:spPr>
              <a:xfrm>
                <a:off x="6906260" y="-38608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44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CkKAAAHMwAAVwoAAAAAAAAmAAAACAAAAP//////////"/>
                  </a:ext>
                </a:extLst>
              </p:cNvSpPr>
              <p:nvPr/>
            </p:nvSpPr>
            <p:spPr>
              <a:xfrm>
                <a:off x="826579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144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NUJAAAHMwAABAoAAAAAAAAmAAAACAAAAP//////////"/>
                  </a:ext>
                </a:extLst>
              </p:cNvSpPr>
              <p:nvPr/>
            </p:nvSpPr>
            <p:spPr>
              <a:xfrm>
                <a:off x="826579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144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SoAAL0DAADMLQAAMgYAAAAAAAAmAAAACAAAAP//////////"/>
                  </a:ext>
                </a:extLst>
              </p:cNvSpPr>
              <p:nvPr/>
            </p:nvSpPr>
            <p:spPr>
              <a:xfrm>
                <a:off x="6967855"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144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EAAJ/7//92MwAASgwAAAAAAAAmAAAACAAAAP//////////"/>
                  </a:ext>
                </a:extLst>
              </p:cNvSpPr>
              <p:nvPr/>
            </p:nvSpPr>
            <p:spPr>
              <a:xfrm>
                <a:off x="8117840" y="-7118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144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TIAAH0JAAALMwAAswkAAAAAAAAmAAAACAAAAP//////////"/>
                  </a:ext>
                </a:extLst>
              </p:cNvSpPr>
              <p:nvPr/>
            </p:nvSpPr>
            <p:spPr>
              <a:xfrm>
                <a:off x="826325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44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yoAAEoFAAC7LgAAkggAAAAAAAAmAAAACAAAAP//////////"/>
                  </a:ext>
                </a:extLst>
              </p:cNvSpPr>
              <p:nvPr/>
            </p:nvSpPr>
            <p:spPr>
              <a:xfrm>
                <a:off x="6958965"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44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S0AAAMIAACzLQAAOQgAAAAAAAAmAAAACAAAAP//////////"/>
                  </a:ext>
                </a:extLst>
              </p:cNvSpPr>
              <p:nvPr/>
            </p:nvSpPr>
            <p:spPr>
              <a:xfrm>
                <a:off x="739457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145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S0AAEcIAADvLQAAdQgAAAAAAAAmAAAACAAAAP//////////"/>
                  </a:ext>
                </a:extLst>
              </p:cNvSpPr>
              <p:nvPr/>
            </p:nvSpPr>
            <p:spPr>
              <a:xfrm>
                <a:off x="7437755"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145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oAAIIFAAApLAAAdQcAAAAAAAAmAAAACAAAAP//////////"/>
                  </a:ext>
                </a:extLst>
              </p:cNvSpPr>
              <p:nvPr/>
            </p:nvSpPr>
            <p:spPr>
              <a:xfrm>
                <a:off x="6941185" y="8953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45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IsCAACsMwAAuQIAAAAAAAAmAAAACAAAAP//////////"/>
                  </a:ext>
                </a:extLst>
              </p:cNvSpPr>
              <p:nvPr/>
            </p:nvSpPr>
            <p:spPr>
              <a:xfrm>
                <a:off x="8370570" y="4133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45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ioAACQBAADpLwAA+wcAAAAAAAAmAAAACAAAAP//////////"/>
                  </a:ext>
                </a:extLst>
              </p:cNvSpPr>
              <p:nvPr/>
            </p:nvSpPr>
            <p:spPr>
              <a:xfrm>
                <a:off x="6960870"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45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CoAAIEEAAD8LwAACwkAAAAAAAAmAAAACAAAAP//////////"/>
                  </a:ext>
                </a:extLst>
              </p:cNvSpPr>
              <p:nvPr/>
            </p:nvSpPr>
            <p:spPr>
              <a:xfrm>
                <a:off x="6941820" y="7321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45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i0AAMcHAABwLQAA9QcAAAAAAAAmAAAACAAAAP//////////"/>
                  </a:ext>
                </a:extLst>
              </p:cNvSpPr>
              <p:nvPr/>
            </p:nvSpPr>
            <p:spPr>
              <a:xfrm>
                <a:off x="7357110"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45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cAAGUGAADLOgAApwkAAAAAAAAmAAAACAAAAP//////////"/>
                  </a:ext>
                </a:extLst>
              </p:cNvSpPr>
              <p:nvPr/>
            </p:nvSpPr>
            <p:spPr>
              <a:xfrm>
                <a:off x="906526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145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kAANIGAAD/OQAACQcAAAAAAAAmAAAACAAAAP//////////"/>
                  </a:ext>
                </a:extLst>
              </p:cNvSpPr>
              <p:nvPr/>
            </p:nvSpPr>
            <p:spPr>
              <a:xfrm>
                <a:off x="939355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45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NYGAACpOQAABQcAAAAAAAAmAAAACAAAAP//////////"/>
                  </a:ext>
                </a:extLst>
              </p:cNvSpPr>
              <p:nvPr/>
            </p:nvSpPr>
            <p:spPr>
              <a:xfrm>
                <a:off x="934402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145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UAAEwEAAAKOwAA/AoAAAAAAAAmAAAACAAAAP//////////"/>
                  </a:ext>
                </a:extLst>
              </p:cNvSpPr>
              <p:nvPr/>
            </p:nvSpPr>
            <p:spPr>
              <a:xfrm>
                <a:off x="8736330" y="6985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46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kAANYGAABWOQAABQcAAAAAAAAmAAAACAAAAP//////////"/>
                  </a:ext>
                </a:extLst>
              </p:cNvSpPr>
              <p:nvPr/>
            </p:nvSpPr>
            <p:spPr>
              <a:xfrm>
                <a:off x="929132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146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cAACUGAADLOgAApwkAAAAAAAAmAAAACAAAAP//////////"/>
                  </a:ext>
                </a:extLst>
              </p:cNvSpPr>
              <p:nvPr/>
            </p:nvSpPr>
            <p:spPr>
              <a:xfrm>
                <a:off x="902462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146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cAABoFAADJOgAApwkAAAAAAAAmAAAACAAAAP//////////"/>
                  </a:ext>
                </a:extLst>
              </p:cNvSpPr>
              <p:nvPr/>
            </p:nvSpPr>
            <p:spPr>
              <a:xfrm>
                <a:off x="898398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46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QAACMBAAA9OAAAawkAAAAAAAAmAAAACAAAAP//////////"/>
                  </a:ext>
                </a:extLst>
              </p:cNvSpPr>
              <p:nvPr/>
            </p:nvSpPr>
            <p:spPr>
              <a:xfrm>
                <a:off x="8580755" y="1847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146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MAAOUCAAC3NAAAMwoAAAAAAAAmAAAACAAAAP//////////"/>
                  </a:ext>
                </a:extLst>
              </p:cNvSpPr>
              <p:nvPr/>
            </p:nvSpPr>
            <p:spPr>
              <a:xfrm>
                <a:off x="837374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146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jMAAM37//8+NAAAwwAAAAAAAAAmAAAACAAAAP//////////"/>
                  </a:ext>
                </a:extLst>
              </p:cNvSpPr>
              <p:nvPr/>
            </p:nvSpPr>
            <p:spPr>
              <a:xfrm>
                <a:off x="8416290" y="-6826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46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TQAAM4AAAA9OAAAiwcAAAAAAAAmAAAACAAAAP//////////"/>
                  </a:ext>
                </a:extLst>
              </p:cNvSpPr>
              <p:nvPr/>
            </p:nvSpPr>
            <p:spPr>
              <a:xfrm>
                <a:off x="852741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146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zYAAMsGAADhNwAAuAgAAAAAAAAmAAAACAAAAP//////////"/>
                  </a:ext>
                </a:extLst>
              </p:cNvSpPr>
              <p:nvPr/>
            </p:nvSpPr>
            <p:spPr>
              <a:xfrm>
                <a:off x="885126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146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C8HAADhNwAANQkAAAAAAAAmAAAACAAAAP//////////"/>
                  </a:ext>
                </a:extLst>
              </p:cNvSpPr>
              <p:nvPr/>
            </p:nvSpPr>
            <p:spPr>
              <a:xfrm>
                <a:off x="889889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146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MAAHAHAAAoNAAAtgoAAAAAAAAmAAAACAAAAP//////////"/>
                  </a:ext>
                </a:extLst>
              </p:cNvSpPr>
              <p:nvPr/>
            </p:nvSpPr>
            <p:spPr>
              <a:xfrm>
                <a:off x="8414385"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147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AAF78///0MgAAPAcAAAAAAAAmAAAACAAAAP//////////"/>
                  </a:ext>
                </a:extLst>
              </p:cNvSpPr>
              <p:nvPr/>
            </p:nvSpPr>
            <p:spPr>
              <a:xfrm>
                <a:off x="7961630" y="-5905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47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EAANr8//9kMgAAlQMAAAAAAAAmAAAACAAAAP//////////"/>
                  </a:ext>
                </a:extLst>
              </p:cNvSpPr>
              <p:nvPr/>
            </p:nvSpPr>
            <p:spPr>
              <a:xfrm>
                <a:off x="804227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47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DgCAACsMwAAZgIAAAAAAAAmAAAACAAAAP//////////"/>
                  </a:ext>
                </a:extLst>
              </p:cNvSpPr>
              <p:nvPr/>
            </p:nvSpPr>
            <p:spPr>
              <a:xfrm>
                <a:off x="8370570" y="3606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47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jEAALr7//8HMwAAnAQAAAAAAAAmAAAACAAAAP//////////"/>
                  </a:ext>
                </a:extLst>
              </p:cNvSpPr>
              <p:nvPr/>
            </p:nvSpPr>
            <p:spPr>
              <a:xfrm>
                <a:off x="8002270" y="-6946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147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y8AAPb7///0MQAAiAcAAAAAAAAmAAAACAAAAP//////////"/>
                  </a:ext>
                </a:extLst>
              </p:cNvSpPr>
              <p:nvPr/>
            </p:nvSpPr>
            <p:spPr>
              <a:xfrm>
                <a:off x="7787005" y="-6565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147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AAAOL7//80MgAAxwcAAAAAAAAmAAAACAAAAP//////////"/>
                  </a:ext>
                </a:extLst>
              </p:cNvSpPr>
              <p:nvPr/>
            </p:nvSpPr>
            <p:spPr>
              <a:xfrm>
                <a:off x="7827010" y="-6692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47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M77//9hMgAAAwcAAAAAAAAmAAAACAAAAP//////////"/>
                  </a:ext>
                </a:extLst>
              </p:cNvSpPr>
              <p:nvPr/>
            </p:nvSpPr>
            <p:spPr>
              <a:xfrm>
                <a:off x="7867650" y="-6819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47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OUCAAB3NAAALAUAAAAAAAAmAAAACAAAAP//////////"/>
                  </a:ext>
                </a:extLst>
              </p:cNvSpPr>
              <p:nvPr/>
            </p:nvSpPr>
            <p:spPr>
              <a:xfrm>
                <a:off x="8408670" y="4705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147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IAAG37//9ROQAAbgIAAAAAAAAmAAAACAAAAP//////////"/>
                  </a:ext>
                </a:extLst>
              </p:cNvSpPr>
              <p:nvPr/>
            </p:nvSpPr>
            <p:spPr>
              <a:xfrm>
                <a:off x="8242935" y="-7435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147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OUCAAA4NAAA3wQAAAAAAAAmAAAACAAAAP//////////"/>
                  </a:ext>
                </a:extLst>
              </p:cNvSpPr>
              <p:nvPr/>
            </p:nvSpPr>
            <p:spPr>
              <a:xfrm>
                <a:off x="8408670"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148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CoAAM8FAADtKwAA3AcAAAAAAAAmAAAACAAAAP//////////"/>
                  </a:ext>
                </a:extLst>
              </p:cNvSpPr>
              <p:nvPr/>
            </p:nvSpPr>
            <p:spPr>
              <a:xfrm>
                <a:off x="6931660"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48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MAAM77//+/MwAAQwAAAAAAAAAmAAAACAAAAP//////////"/>
                  </a:ext>
                </a:extLst>
              </p:cNvSpPr>
              <p:nvPr/>
            </p:nvSpPr>
            <p:spPr>
              <a:xfrm>
                <a:off x="8335010" y="-6819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48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y8AAPb7//+1MQAASQcAAAAAAAAmAAAACAAAAP//////////"/>
                  </a:ext>
                </a:extLst>
              </p:cNvSpPr>
              <p:nvPr/>
            </p:nvSpPr>
            <p:spPr>
              <a:xfrm>
                <a:off x="7746365"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48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QAAHsAAAA9OAAAMgcAAAAAAAAmAAAACAAAAP//////////"/>
                  </a:ext>
                </a:extLst>
              </p:cNvSpPr>
              <p:nvPr/>
            </p:nvSpPr>
            <p:spPr>
              <a:xfrm>
                <a:off x="846074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148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jMAAM37////MwAAgwAAAAAAAAAmAAAACAAAAP//////////"/>
                  </a:ext>
                </a:extLst>
              </p:cNvSpPr>
              <p:nvPr/>
            </p:nvSpPr>
            <p:spPr>
              <a:xfrm>
                <a:off x="8375650" y="-6826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48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CoAAHn8///MLQAAxAMAAAAAAAAmAAAACAAAAP//////////"/>
                  </a:ext>
                </a:extLst>
              </p:cNvSpPr>
              <p:nvPr/>
            </p:nvSpPr>
            <p:spPr>
              <a:xfrm>
                <a:off x="6926580" y="-5734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148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yoAAK77///tLQAAhQIAAAAAAAAmAAAACAAAAP//////////"/>
                  </a:ext>
                </a:extLst>
              </p:cNvSpPr>
              <p:nvPr/>
            </p:nvSpPr>
            <p:spPr>
              <a:xfrm>
                <a:off x="6961505" y="-7023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48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y4AAGwEAABVLgAAogQAAAAAAAAmAAAACAAAAP//////////"/>
                  </a:ext>
                </a:extLst>
              </p:cNvSpPr>
              <p:nvPr/>
            </p:nvSpPr>
            <p:spPr>
              <a:xfrm>
                <a:off x="7497445"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48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kAAMj9///BKwAAoAAAAAAAAAAmAAAACAAAAP//////////"/>
                  </a:ext>
                </a:extLst>
              </p:cNvSpPr>
              <p:nvPr/>
            </p:nvSpPr>
            <p:spPr>
              <a:xfrm>
                <a:off x="6825615"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48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oAALT9//8ALAAA4AAAAAAAAAAmAAAACAAAAP//////////"/>
                  </a:ext>
                </a:extLst>
              </p:cNvSpPr>
              <p:nvPr/>
            </p:nvSpPr>
            <p:spPr>
              <a:xfrm>
                <a:off x="6866255" y="-37338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49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LAEAACRLgAA3gQAAAAAAAAmAAAACAAAAP//////////"/>
                  </a:ext>
                </a:extLst>
              </p:cNvSpPr>
              <p:nvPr/>
            </p:nvSpPr>
            <p:spPr>
              <a:xfrm>
                <a:off x="7539355"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49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HH8//9fLwAAn/z//wAAAAAmAAAACAAAAP//////////"/>
                  </a:ext>
                </a:extLst>
              </p:cNvSpPr>
              <p:nvPr/>
            </p:nvSpPr>
            <p:spPr>
              <a:xfrm>
                <a:off x="7671435"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49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4AAPAEAADQLgAAHgUAAAAAAAAmAAAACAAAAP//////////"/>
                  </a:ext>
                </a:extLst>
              </p:cNvSpPr>
              <p:nvPr/>
            </p:nvSpPr>
            <p:spPr>
              <a:xfrm>
                <a:off x="7580630"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149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MT8//9fLwAA8/z//wAAAAAmAAAACAAAAP//////////"/>
                  </a:ext>
                </a:extLst>
              </p:cNvSpPr>
              <p:nvPr/>
            </p:nvSpPr>
            <p:spPr>
              <a:xfrm>
                <a:off x="7671435"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49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wAAMr7//81MAAACwUAAAAAAAAmAAAACAAAAP//////////"/>
                  </a:ext>
                </a:extLst>
              </p:cNvSpPr>
              <p:nvPr/>
            </p:nvSpPr>
            <p:spPr>
              <a:xfrm>
                <a:off x="7190105"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49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0AAKb7//8mMQAAQgUAAAAAAAAmAAAACAAAAP//////////"/>
                  </a:ext>
                </a:extLst>
              </p:cNvSpPr>
              <p:nvPr/>
            </p:nvSpPr>
            <p:spPr>
              <a:xfrm>
                <a:off x="7335520"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149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isAAPH7//9vLwAA7QQAAAAAAAAmAAAACAAAAP//////////"/>
                  </a:ext>
                </a:extLst>
              </p:cNvSpPr>
              <p:nvPr/>
            </p:nvSpPr>
            <p:spPr>
              <a:xfrm>
                <a:off x="7108190"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149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N37///iLwAACwUAAAAAAAAmAAAACAAAAP//////////"/>
                  </a:ext>
                </a:extLst>
              </p:cNvSpPr>
              <p:nvPr/>
            </p:nvSpPr>
            <p:spPr>
              <a:xfrm>
                <a:off x="714819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87" name="Google Shape;1498;p11"/>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Lb5//8TEAAAij4AAJwnAAAQAAAAJgAAAAgAAAD/////AAAAAA=="/>
              </a:ext>
            </a:extLst>
          </p:cNvGrpSpPr>
          <p:nvPr/>
        </p:nvGrpSpPr>
        <p:grpSpPr>
          <a:xfrm rot="10800000" flipH="1">
            <a:off x="-1022350" y="2613025"/>
            <a:ext cx="11188700" cy="3825875"/>
            <a:chOff x="-1022350" y="2613025"/>
            <a:chExt cx="11188700" cy="3825875"/>
          </a:xfrm>
        </p:grpSpPr>
        <p:grpSp>
          <p:nvGrpSpPr>
            <p:cNvPr id="279" name="Google Shape;1499;p1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L8//9KEwAAQw4AAGUkAAAAAAAAJgAAAAgAAAD/////AAAAAA=="/>
                </a:ext>
              </a:extLst>
            </p:cNvGrpSpPr>
            <p:nvPr/>
          </p:nvGrpSpPr>
          <p:grpSpPr>
            <a:xfrm rot="19800017">
              <a:off x="-516890" y="3135630"/>
              <a:ext cx="2835275" cy="2780665"/>
              <a:chOff x="-516890" y="3135630"/>
              <a:chExt cx="2835275" cy="2780665"/>
            </a:xfrm>
          </p:grpSpPr>
          <p:sp>
            <p:nvSpPr>
              <p:cNvPr id="369" name="Google Shape;150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gAAAoUAABqCAAAqxYAAAAAAAAmAAAACAAAAP//////////"/>
                  </a:ext>
                </a:extLst>
              </p:cNvSpPr>
              <p:nvPr/>
            </p:nvSpPr>
            <p:spPr>
              <a:xfrm>
                <a:off x="1338580" y="325755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8" name="Google Shape;150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AwAAAIZAACgDQAAXBoAAAAAAAAmAAAACAAAAP//////////"/>
                  </a:ext>
                </a:extLst>
              </p:cNvSpPr>
              <p:nvPr/>
            </p:nvSpPr>
            <p:spPr>
              <a:xfrm>
                <a:off x="2087880" y="406527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7" name="Google Shape;150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LoXAACmBwAA6BcAAAAAAAAmAAAACAAAAP//////////"/>
                  </a:ext>
                </a:extLst>
              </p:cNvSpPr>
              <p:nvPr/>
            </p:nvSpPr>
            <p:spPr>
              <a:xfrm>
                <a:off x="1214120" y="3856990"/>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6" name="Google Shape;150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oAAMsaAABDDgAA2xwAAAAAAAAmAAAACAAAAP//////////"/>
                  </a:ext>
                </a:extLst>
              </p:cNvSpPr>
              <p:nvPr/>
            </p:nvSpPr>
            <p:spPr>
              <a:xfrm>
                <a:off x="1780540" y="435546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5" name="Google Shape;150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A0YAACmBwAAOxgAAAAAAAAmAAAACAAAAP//////////"/>
                  </a:ext>
                </a:extLst>
              </p:cNvSpPr>
              <p:nvPr/>
            </p:nvSpPr>
            <p:spPr>
              <a:xfrm>
                <a:off x="1214120" y="3909695"/>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4" name="Google Shape;150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cAAF4YAACqBwAAlBgAAAAAAAAmAAAACAAAAP//////////"/>
                  </a:ext>
                </a:extLst>
              </p:cNvSpPr>
              <p:nvPr/>
            </p:nvSpPr>
            <p:spPr>
              <a:xfrm>
                <a:off x="1211580" y="39611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3" name="Google Shape;150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cAAAoUAABECAAAgBkAAAAAAAAmAAAACAAAAP//////////"/>
                  </a:ext>
                </a:extLst>
              </p:cNvSpPr>
              <p:nvPr/>
            </p:nvSpPr>
            <p:spPr>
              <a:xfrm>
                <a:off x="1198880" y="325755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2" name="Google Shape;150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oAABIYAAC0DQAAGx0AAAAAAAAmAAAACAAAAP//////////"/>
                  </a:ext>
                </a:extLst>
              </p:cNvSpPr>
              <p:nvPr/>
            </p:nvSpPr>
            <p:spPr>
              <a:xfrm>
                <a:off x="1712595" y="391287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1" name="Google Shape;150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AoUAADrBwAALRYAAAAAAAAmAAAACAAAAP//////////"/>
                  </a:ext>
                </a:extLst>
              </p:cNvSpPr>
              <p:nvPr/>
            </p:nvSpPr>
            <p:spPr>
              <a:xfrm>
                <a:off x="1257935" y="325755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0" name="Google Shape;150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oAANMXAAC0DQAAXB0AAAAAAAAmAAAACAAAAP//////////"/>
                  </a:ext>
                </a:extLst>
              </p:cNvSpPr>
              <p:nvPr/>
            </p:nvSpPr>
            <p:spPr>
              <a:xfrm>
                <a:off x="1671955" y="38728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9" name="Google Shape;151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cAAAoUAAAqCAAAbBYAAAAAAAAmAAAACAAAAP//////////"/>
                  </a:ext>
                </a:extLst>
              </p:cNvSpPr>
              <p:nvPr/>
            </p:nvSpPr>
            <p:spPr>
              <a:xfrm>
                <a:off x="1297940" y="325755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8" name="Google Shape;151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HAaAAARDgAAcxwAAAAAAAAmAAAACAAAAP//////////"/>
                  </a:ext>
                </a:extLst>
              </p:cNvSpPr>
              <p:nvPr/>
            </p:nvSpPr>
            <p:spPr>
              <a:xfrm>
                <a:off x="1783080" y="429768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7" name="Google Shape;151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BcUAACpCAAA8BQAAAAAAAAmAAAACAAAAP//////////"/>
                  </a:ext>
                </a:extLst>
              </p:cNvSpPr>
              <p:nvPr/>
            </p:nvSpPr>
            <p:spPr>
              <a:xfrm>
                <a:off x="1402715" y="326580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6" name="Google Shape;151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0AAEoTAAA6DQAAihYAAAAAAAAmAAAACAAAAP//////////"/>
                  </a:ext>
                </a:extLst>
              </p:cNvSpPr>
              <p:nvPr/>
            </p:nvSpPr>
            <p:spPr>
              <a:xfrm>
                <a:off x="2120900" y="313563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5" name="Google Shape;151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0AAOAWAAA+DQAAFhcAAAAAAAAmAAAACAAAAP//////////"/>
                  </a:ext>
                </a:extLst>
              </p:cNvSpPr>
              <p:nvPr/>
            </p:nvSpPr>
            <p:spPr>
              <a:xfrm>
                <a:off x="2118360"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4" name="Google Shape;151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ggAAAQUAACeCQAAmBUAAAAAAAAmAAAACAAAAP//////////"/>
                  </a:ext>
                </a:extLst>
              </p:cNvSpPr>
              <p:nvPr/>
            </p:nvSpPr>
            <p:spPr>
              <a:xfrm>
                <a:off x="1456690" y="3253740"/>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3" name="Google Shape;151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oAAA0UAABECwAAchcAAAAAAAAmAAAACAAAAP//////////"/>
                  </a:ext>
                </a:extLst>
              </p:cNvSpPr>
              <p:nvPr/>
            </p:nvSpPr>
            <p:spPr>
              <a:xfrm>
                <a:off x="1652905" y="325945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2" name="Google Shape;151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PEZAAASCwAABx8AAAAAAAAmAAAACAAAAP//////////"/>
                  </a:ext>
                </a:extLst>
              </p:cNvSpPr>
              <p:nvPr/>
            </p:nvSpPr>
            <p:spPr>
              <a:xfrm>
                <a:off x="1402715" y="421703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1" name="Google Shape;151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gAAJoUAAAXCwAAfBkAAAAAAAAmAAAACAAAAP//////////"/>
                  </a:ext>
                </a:extLst>
              </p:cNvSpPr>
              <p:nvPr/>
            </p:nvSpPr>
            <p:spPr>
              <a:xfrm>
                <a:off x="1379220" y="334899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0" name="Google Shape;151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wAAEoTAAC7DAAAihYAAAAAAAAmAAAACAAAAP//////////"/>
                  </a:ext>
                </a:extLst>
              </p:cNvSpPr>
              <p:nvPr/>
            </p:nvSpPr>
            <p:spPr>
              <a:xfrm>
                <a:off x="2039620" y="313563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9" name="Google Shape;152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oAAJMXAAC0DQAAmx0AAAAAAAAmAAAACAAAAP//////////"/>
                  </a:ext>
                </a:extLst>
              </p:cNvSpPr>
              <p:nvPr/>
            </p:nvSpPr>
            <p:spPr>
              <a:xfrm>
                <a:off x="1631950" y="383222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8" name="Google Shape;152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wAAOAWAAC/DAAAFhcAAAAAAAAmAAAACAAAAP//////////"/>
                  </a:ext>
                </a:extLst>
              </p:cNvSpPr>
              <p:nvPr/>
            </p:nvSpPr>
            <p:spPr>
              <a:xfrm>
                <a:off x="203771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7" name="Google Shape;152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AwAAEoTAAD6DAAAihYAAAAAAAAmAAAACAAAAP//////////"/>
                  </a:ext>
                </a:extLst>
              </p:cNvSpPr>
              <p:nvPr/>
            </p:nvSpPr>
            <p:spPr>
              <a:xfrm>
                <a:off x="2080260" y="313563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6" name="Google Shape;152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BwUAACXCgAA2BgAAAAAAAAmAAAACAAAAP//////////"/>
                  </a:ext>
                </a:extLst>
              </p:cNvSpPr>
              <p:nvPr/>
            </p:nvSpPr>
            <p:spPr>
              <a:xfrm>
                <a:off x="1390650" y="326898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5" name="Google Shape;152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AgUAABYCgAAERgAAAAAAAAmAAAACAAAAP//////////"/>
                  </a:ext>
                </a:extLst>
              </p:cNvSpPr>
              <p:nvPr/>
            </p:nvSpPr>
            <p:spPr>
              <a:xfrm>
                <a:off x="1390650" y="325628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4" name="Google Shape;152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wAAIMYAACgDQAA3BoAAAAAAAAmAAAACAAAAP//////////"/>
                  </a:ext>
                </a:extLst>
              </p:cNvSpPr>
              <p:nvPr/>
            </p:nvSpPr>
            <p:spPr>
              <a:xfrm>
                <a:off x="2007235" y="398462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3" name="Google Shape;152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wAAMIYAACjDQAAnBoAAAAAAAAmAAAACAAAAP//////////"/>
                  </a:ext>
                </a:extLst>
              </p:cNvSpPr>
              <p:nvPr/>
            </p:nvSpPr>
            <p:spPr>
              <a:xfrm>
                <a:off x="2047875" y="402463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2" name="Google Shape;152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A0aAADnDQAAEBwAAAAAAAAmAAAACAAAAP//////////"/>
                  </a:ext>
                </a:extLst>
              </p:cNvSpPr>
              <p:nvPr/>
            </p:nvSpPr>
            <p:spPr>
              <a:xfrm>
                <a:off x="1783080" y="42348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1" name="Google Shape;152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OATAADYCQAAahcAAAAAAAAmAAAACAAAAP//////////"/>
                  </a:ext>
                </a:extLst>
              </p:cNvSpPr>
              <p:nvPr/>
            </p:nvSpPr>
            <p:spPr>
              <a:xfrm>
                <a:off x="1390650" y="323088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0" name="Google Shape;152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PQTAAAYCgAAvRcAAAAAAAAmAAAACAAAAP//////////"/>
                  </a:ext>
                </a:extLst>
              </p:cNvSpPr>
              <p:nvPr/>
            </p:nvSpPr>
            <p:spPr>
              <a:xfrm>
                <a:off x="1390650" y="324358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9" name="Google Shape;153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NsUAAAsCQAAhxYAAAAAAAAmAAAACAAAAP//////////"/>
                  </a:ext>
                </a:extLst>
              </p:cNvSpPr>
              <p:nvPr/>
            </p:nvSpPr>
            <p:spPr>
              <a:xfrm>
                <a:off x="1390650" y="3390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8" name="Google Shape;153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wAAOAWAAD+DAAAFhcAAAAAAAAmAAAACAAAAP//////////"/>
                  </a:ext>
                </a:extLst>
              </p:cNvSpPr>
              <p:nvPr/>
            </p:nvSpPr>
            <p:spPr>
              <a:xfrm>
                <a:off x="2077720" y="371856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7" name="Google Shape;153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3//wEZAACQBAAAuiAAAAAAAAAmAAAACAAAAP//////////"/>
                  </a:ext>
                </a:extLst>
              </p:cNvSpPr>
              <p:nvPr/>
            </p:nvSpPr>
            <p:spPr>
              <a:xfrm>
                <a:off x="-385445" y="4064635"/>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6" name="Google Shape;153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3//6cVAACfBQAAeCAAAAAAAAAmAAAACAAAAP//////////"/>
                  </a:ext>
                </a:extLst>
              </p:cNvSpPr>
              <p:nvPr/>
            </p:nvSpPr>
            <p:spPr>
              <a:xfrm>
                <a:off x="-395605" y="351980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5" name="Google Shape;153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3//7sVAAC6BAAAkCAAAAAAAAAmAAAACAAAAP//////////"/>
                  </a:ext>
                </a:extLst>
              </p:cNvSpPr>
              <p:nvPr/>
            </p:nvSpPr>
            <p:spPr>
              <a:xfrm>
                <a:off x="-436245" y="3532505"/>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4" name="Google Shape;153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EQiAADcBQAAciIAAAAAAAAmAAAACAAAAP//////////"/>
                  </a:ext>
                </a:extLst>
              </p:cNvSpPr>
              <p:nvPr/>
            </p:nvSpPr>
            <p:spPr>
              <a:xfrm>
                <a:off x="923290" y="55702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3" name="Google Shape;153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PAhAADcBQAAHyIAAAAAAAAmAAAACAAAAP//////////"/>
                  </a:ext>
                </a:extLst>
              </p:cNvSpPr>
              <p:nvPr/>
            </p:nvSpPr>
            <p:spPr>
              <a:xfrm>
                <a:off x="923290" y="551688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153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v3//9gbAAChAAAATR4AAAAAAAAmAAAACAAAAP//////////"/>
                  </a:ext>
                </a:extLst>
              </p:cNvSpPr>
              <p:nvPr/>
            </p:nvSpPr>
            <p:spPr>
              <a:xfrm>
                <a:off x="-374650" y="45262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153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QQAALoTAABLBgAAZSQAAAAAAAAmAAAACAAAAP//////////"/>
                  </a:ext>
                </a:extLst>
              </p:cNvSpPr>
              <p:nvPr/>
            </p:nvSpPr>
            <p:spPr>
              <a:xfrm>
                <a:off x="775335" y="3206750"/>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0" name="Google Shape;153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gUAAJghAADgBQAAziEAAAAAAAAmAAAACAAAAP//////////"/>
                  </a:ext>
                </a:extLst>
              </p:cNvSpPr>
              <p:nvPr/>
            </p:nvSpPr>
            <p:spPr>
              <a:xfrm>
                <a:off x="920750" y="54610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9" name="Google Shape;154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P3//2UdAACQAQAArSAAAAAAAAAmAAAACAAAAP//////////"/>
                  </a:ext>
                </a:extLst>
              </p:cNvSpPr>
              <p:nvPr/>
            </p:nvSpPr>
            <p:spPr>
              <a:xfrm>
                <a:off x="-383540" y="47783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8" name="Google Shape;154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AAAB4gAACIAAAAVCAAAAAAAAAmAAAACAAAAP//////////"/>
                  </a:ext>
                </a:extLst>
              </p:cNvSpPr>
              <p:nvPr/>
            </p:nvSpPr>
            <p:spPr>
              <a:xfrm>
                <a:off x="52070" y="52209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7" name="Google Shape;154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gAAAGIgAADEAAAAkCAAAAAAAAAmAAAACAAAAP//////////"/>
                  </a:ext>
                </a:extLst>
              </p:cNvSpPr>
              <p:nvPr/>
            </p:nvSpPr>
            <p:spPr>
              <a:xfrm>
                <a:off x="95250" y="52641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6" name="Google Shape;154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P3//50dAAD+/v//kB8AAAAAAAAmAAAACAAAAP//////////"/>
                  </a:ext>
                </a:extLst>
              </p:cNvSpPr>
              <p:nvPr/>
            </p:nvSpPr>
            <p:spPr>
              <a:xfrm>
                <a:off x="-401320" y="4813935"/>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5" name="Google Shape;154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KYaAACBBgAA1BoAAAAAAAAmAAAACAAAAP//////////"/>
                  </a:ext>
                </a:extLst>
              </p:cNvSpPr>
              <p:nvPr/>
            </p:nvSpPr>
            <p:spPr>
              <a:xfrm>
                <a:off x="1028065" y="4331970"/>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4" name="Google Shape;154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z8ZAAC+AgAAFiAAAAAAAAAmAAAACAAAAP//////////"/>
                  </a:ext>
                </a:extLst>
              </p:cNvSpPr>
              <p:nvPr/>
            </p:nvSpPr>
            <p:spPr>
              <a:xfrm>
                <a:off x="-381635" y="410400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3" name="Google Shape;154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3//5wcAADRAgAAJiEAAAAAAAAmAAAACAAAAP//////////"/>
                  </a:ext>
                </a:extLst>
              </p:cNvSpPr>
              <p:nvPr/>
            </p:nvSpPr>
            <p:spPr>
              <a:xfrm>
                <a:off x="-400685" y="4650740"/>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2" name="Google Shape;154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wAAAOIfAABFAAAAECAAAAAAAAAmAAAACAAAAP//////////"/>
                  </a:ext>
                </a:extLst>
              </p:cNvSpPr>
              <p:nvPr/>
            </p:nvSpPr>
            <p:spPr>
              <a:xfrm>
                <a:off x="14605" y="51828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1" name="Google Shape;154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oAAIAeAACgDQAAwiEAAAAAAAAmAAAACAAAAP//////////"/>
                  </a:ext>
                </a:extLst>
              </p:cNvSpPr>
              <p:nvPr/>
            </p:nvSpPr>
            <p:spPr>
              <a:xfrm>
                <a:off x="1722755" y="49580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0" name="Google Shape;154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wAAO0eAADUDAAAJB8AAAAAAAAmAAAACAAAAP//////////"/>
                  </a:ext>
                </a:extLst>
              </p:cNvSpPr>
              <p:nvPr/>
            </p:nvSpPr>
            <p:spPr>
              <a:xfrm>
                <a:off x="2051050" y="502729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9" name="Google Shape;155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wAAPEeAAB+DAAAIB8AAAAAAAAmAAAACAAAAP//////////"/>
                  </a:ext>
                </a:extLst>
              </p:cNvSpPr>
              <p:nvPr/>
            </p:nvSpPr>
            <p:spPr>
              <a:xfrm>
                <a:off x="2001520" y="502983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8" name="Google Shape;155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gAAGccAADfDQAAFyMAAAAAAAAmAAAACAAAAP//////////"/>
                  </a:ext>
                </a:extLst>
              </p:cNvSpPr>
              <p:nvPr/>
            </p:nvSpPr>
            <p:spPr>
              <a:xfrm>
                <a:off x="1393825" y="4617085"/>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7" name="Google Shape;155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sAAPEeAAArDAAAIB8AAAAAAAAmAAAACAAAAP//////////"/>
                  </a:ext>
                </a:extLst>
              </p:cNvSpPr>
              <p:nvPr/>
            </p:nvSpPr>
            <p:spPr>
              <a:xfrm>
                <a:off x="1948815" y="502983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6" name="Google Shape;155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oAAEAeAACgDQAAwiEAAAAAAAAmAAAACAAAAP//////////"/>
                  </a:ext>
                </a:extLst>
              </p:cNvSpPr>
              <p:nvPr/>
            </p:nvSpPr>
            <p:spPr>
              <a:xfrm>
                <a:off x="1682115" y="491744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5" name="Google Shape;155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oAADUdAACeDQAAwiEAAAAAAAAmAAAACAAAAP//////////"/>
                  </a:ext>
                </a:extLst>
              </p:cNvSpPr>
              <p:nvPr/>
            </p:nvSpPr>
            <p:spPr>
              <a:xfrm>
                <a:off x="1641475" y="474789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4" name="Google Shape;155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cAAD4ZAAASCwAAhiEAAAAAAAAmAAAACAAAAP//////////"/>
                  </a:ext>
                </a:extLst>
              </p:cNvSpPr>
              <p:nvPr/>
            </p:nvSpPr>
            <p:spPr>
              <a:xfrm>
                <a:off x="1238250" y="4103370"/>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3" name="Google Shape;155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AYAAAAbAACMBwAATiIAAAAAAAAmAAAACAAAAP//////////"/>
                  </a:ext>
                </a:extLst>
              </p:cNvSpPr>
              <p:nvPr/>
            </p:nvSpPr>
            <p:spPr>
              <a:xfrm>
                <a:off x="1031240" y="43891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155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wYAAOgTAAATBwAA3hgAAAAAAAAmAAAACAAAAP//////////"/>
                  </a:ext>
                </a:extLst>
              </p:cNvSpPr>
              <p:nvPr/>
            </p:nvSpPr>
            <p:spPr>
              <a:xfrm>
                <a:off x="1073785" y="3235960"/>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1" name="Google Shape;155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OkYAAASCwAAph8AAAAAAAAmAAAACAAAAP//////////"/>
                  </a:ext>
                </a:extLst>
              </p:cNvSpPr>
              <p:nvPr/>
            </p:nvSpPr>
            <p:spPr>
              <a:xfrm>
                <a:off x="1184910" y="40493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0" name="Google Shape;155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AkAAOYeAAC2CgAA0yAAAAAAAAAmAAAACAAAAP//////////"/>
                  </a:ext>
                </a:extLst>
              </p:cNvSpPr>
              <p:nvPr/>
            </p:nvSpPr>
            <p:spPr>
              <a:xfrm>
                <a:off x="1508760" y="50228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9" name="Google Shape;156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kAAEofAAC2CgAAUCEAAAAAAAAmAAAACAAAAP//////////"/>
                  </a:ext>
                </a:extLst>
              </p:cNvSpPr>
              <p:nvPr/>
            </p:nvSpPr>
            <p:spPr>
              <a:xfrm>
                <a:off x="1556385" y="50863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8" name="Google Shape;156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AYAAIsfAAD9BgAA0SIAAAAAAAAmAAAACAAAAP//////////"/>
                  </a:ext>
                </a:extLst>
              </p:cNvSpPr>
              <p:nvPr/>
            </p:nvSpPr>
            <p:spPr>
              <a:xfrm>
                <a:off x="1071880" y="51276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156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HkUAADJBQAAVx8AAAAAAAAmAAAACAAAAP//////////"/>
                  </a:ext>
                </a:extLst>
              </p:cNvSpPr>
              <p:nvPr/>
            </p:nvSpPr>
            <p:spPr>
              <a:xfrm>
                <a:off x="619125" y="3328035"/>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6" name="Google Shape;156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QAAPUUAAA5BQAAsBsAAAAAAAAmAAAACAAAAP//////////"/>
                  </a:ext>
                </a:extLst>
              </p:cNvSpPr>
              <p:nvPr/>
            </p:nvSpPr>
            <p:spPr>
              <a:xfrm>
                <a:off x="699770" y="340677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5" name="Google Shape;156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FMaAACBBgAAgRoAAAAAAAAmAAAACAAAAP//////////"/>
                  </a:ext>
                </a:extLst>
              </p:cNvSpPr>
              <p:nvPr/>
            </p:nvSpPr>
            <p:spPr>
              <a:xfrm>
                <a:off x="1028065" y="4279265"/>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4" name="Google Shape;156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QAANUTAADcBQAAtxwAAAAAAAAmAAAACAAAAP//////////"/>
                  </a:ext>
                </a:extLst>
              </p:cNvSpPr>
              <p:nvPr/>
            </p:nvSpPr>
            <p:spPr>
              <a:xfrm>
                <a:off x="659765" y="3223895"/>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3" name="Google Shape;156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IAABEUAADJBAAAox8AAAAAAAAmAAAACAAAAP//////////"/>
                  </a:ext>
                </a:extLst>
              </p:cNvSpPr>
              <p:nvPr/>
            </p:nvSpPr>
            <p:spPr>
              <a:xfrm>
                <a:off x="444500" y="3261995"/>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2" name="Google Shape;156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IAAP0TAAAJBQAA4h8AAAAAAAAmAAAACAAAAP//////////"/>
                  </a:ext>
                </a:extLst>
              </p:cNvSpPr>
              <p:nvPr/>
            </p:nvSpPr>
            <p:spPr>
              <a:xfrm>
                <a:off x="484505" y="3249295"/>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1" name="Google Shape;156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wMAAOkTAAA2BQAAHh8AAAAAAAAmAAAACAAAAP//////////"/>
                  </a:ext>
                </a:extLst>
              </p:cNvSpPr>
              <p:nvPr/>
            </p:nvSpPr>
            <p:spPr>
              <a:xfrm>
                <a:off x="525145" y="3236595"/>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0" name="Google Shape;156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AAbAABMBwAARx0AAAAAAAAmAAAACAAAAP//////////"/>
                  </a:ext>
                </a:extLst>
              </p:cNvSpPr>
              <p:nvPr/>
            </p:nvSpPr>
            <p:spPr>
              <a:xfrm>
                <a:off x="1066165" y="4389120"/>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9" name="Google Shape;157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UAAIgTAAAmDAAAiRoAAAAAAAAmAAAACAAAAP//////////"/>
                  </a:ext>
                </a:extLst>
              </p:cNvSpPr>
              <p:nvPr/>
            </p:nvSpPr>
            <p:spPr>
              <a:xfrm>
                <a:off x="900430" y="3175000"/>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8" name="Google Shape;157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AAbAAANBwAA+hwAAAAAAAAmAAAACAAAAP//////////"/>
                  </a:ext>
                </a:extLst>
              </p:cNvSpPr>
              <p:nvPr/>
            </p:nvSpPr>
            <p:spPr>
              <a:xfrm>
                <a:off x="1066165" y="438912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7" name="Google Shape;157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3//+odAADC/v//9x8AAAAAAAAmAAAACAAAAP//////////"/>
                  </a:ext>
                </a:extLst>
              </p:cNvSpPr>
              <p:nvPr/>
            </p:nvSpPr>
            <p:spPr>
              <a:xfrm>
                <a:off x="-410845" y="48628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6" name="Google Shape;157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YAAOkTAACUBgAAXhgAAAAAAAAmAAAACAAAAP//////////"/>
                  </a:ext>
                </a:extLst>
              </p:cNvSpPr>
              <p:nvPr/>
            </p:nvSpPr>
            <p:spPr>
              <a:xfrm>
                <a:off x="992505" y="3236595"/>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5" name="Google Shape;157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BEUAACKBAAAZB8AAAAAAAAmAAAACAAAAP//////////"/>
                  </a:ext>
                </a:extLst>
              </p:cNvSpPr>
              <p:nvPr/>
            </p:nvSpPr>
            <p:spPr>
              <a:xfrm>
                <a:off x="403860" y="326199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4" name="Google Shape;157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YAAJYYAAASCwAATR8AAAAAAAAmAAAACAAAAP//////////"/>
                  </a:ext>
                </a:extLst>
              </p:cNvSpPr>
              <p:nvPr/>
            </p:nvSpPr>
            <p:spPr>
              <a:xfrm>
                <a:off x="1118235" y="399669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3" name="Google Shape;157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wYAAOgTAADUBgAAnhgAAAAAAAAmAAAACAAAAP//////////"/>
                  </a:ext>
                </a:extLst>
              </p:cNvSpPr>
              <p:nvPr/>
            </p:nvSpPr>
            <p:spPr>
              <a:xfrm>
                <a:off x="1033145" y="3235960"/>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2" name="Google Shape;157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f3//5QUAAChAAAA3xsAAAAAAAAmAAAACAAAAP//////////"/>
                  </a:ext>
                </a:extLst>
              </p:cNvSpPr>
              <p:nvPr/>
            </p:nvSpPr>
            <p:spPr>
              <a:xfrm>
                <a:off x="-415925" y="3345180"/>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1" name="Google Shape;157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P3//8kTAADCAAAAoBoAAAAAAAAmAAAACAAAAP//////////"/>
                  </a:ext>
                </a:extLst>
              </p:cNvSpPr>
              <p:nvPr/>
            </p:nvSpPr>
            <p:spPr>
              <a:xfrm>
                <a:off x="-381000" y="3216275"/>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0" name="Google Shape;157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AAAIccAAAqAQAAvRwAAAAAAAAmAAAACAAAAP//////////"/>
                  </a:ext>
                </a:extLst>
              </p:cNvSpPr>
              <p:nvPr/>
            </p:nvSpPr>
            <p:spPr>
              <a:xfrm>
                <a:off x="154940" y="46374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9" name="Google Shape;158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vz//+MVAACW/v//uxgAAAAAAAAmAAAACAAAAP//////////"/>
                  </a:ext>
                </a:extLst>
              </p:cNvSpPr>
              <p:nvPr/>
            </p:nvSpPr>
            <p:spPr>
              <a:xfrm>
                <a:off x="-516890" y="355790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8" name="Google Shape;158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v3//88VAADV/v//+xgAAAAAAAAmAAAACAAAAP//////////"/>
                  </a:ext>
                </a:extLst>
              </p:cNvSpPr>
              <p:nvPr/>
            </p:nvSpPr>
            <p:spPr>
              <a:xfrm>
                <a:off x="-476250" y="3545205"/>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7" name="Google Shape;158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EAAMscAABmAQAA+RwAAAAAAAAmAAAACAAAAP//////////"/>
                  </a:ext>
                </a:extLst>
              </p:cNvSpPr>
              <p:nvPr/>
            </p:nvSpPr>
            <p:spPr>
              <a:xfrm>
                <a:off x="196850" y="46805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6" name="Google Shape;158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IwUAAA0AgAAuhQAAAAAAAAmAAAACAAAAP//////////"/>
                  </a:ext>
                </a:extLst>
              </p:cNvSpPr>
              <p:nvPr/>
            </p:nvSpPr>
            <p:spPr>
              <a:xfrm>
                <a:off x="328930" y="334010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5" name="Google Shape;158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EAAAsdAAClAQAAOR0AAAAAAAAmAAAACAAAAP//////////"/>
                  </a:ext>
                </a:extLst>
              </p:cNvSpPr>
              <p:nvPr/>
            </p:nvSpPr>
            <p:spPr>
              <a:xfrm>
                <a:off x="238125" y="47212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4" name="Google Shape;158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N8UAAA0AgAADhUAAAAAAAAmAAAACAAAAP//////////"/>
                  </a:ext>
                </a:extLst>
              </p:cNvSpPr>
              <p:nvPr/>
            </p:nvSpPr>
            <p:spPr>
              <a:xfrm>
                <a:off x="328930" y="339280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3" name="Google Shape;158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P///+UTAAAKAwAAJh0AAAAAAAAmAAAACAAAAP//////////"/>
                  </a:ext>
                </a:extLst>
              </p:cNvSpPr>
              <p:nvPr/>
            </p:nvSpPr>
            <p:spPr>
              <a:xfrm>
                <a:off x="-152400" y="323405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158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f///8ETAAD7AwAAXR0AAAAAAAAmAAAACAAAAP//////////"/>
                  </a:ext>
                </a:extLst>
              </p:cNvSpPr>
              <p:nvPr/>
            </p:nvSpPr>
            <p:spPr>
              <a:xfrm>
                <a:off x="-6985" y="321119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158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7//wwUAABEAgAACB0AAAAAAAAmAAAACAAAAP//////////"/>
                  </a:ext>
                </a:extLst>
              </p:cNvSpPr>
              <p:nvPr/>
            </p:nvSpPr>
            <p:spPr>
              <a:xfrm>
                <a:off x="-234315" y="325882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0" name="Google Shape;158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v7///gTAAC3AgAAJh0AAAAAAAAmAAAACAAAAP//////////"/>
                  </a:ext>
                </a:extLst>
              </p:cNvSpPr>
              <p:nvPr/>
            </p:nvSpPr>
            <p:spPr>
              <a:xfrm>
                <a:off x="-194310" y="324612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8" name="Google Shape;1590;p1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0pAABKEwAAbjsAAGUkAAAAAAAAJgAAAAgAAAD/////AAAAAA=="/>
                </a:ext>
              </a:extLst>
            </p:cNvGrpSpPr>
            <p:nvPr/>
          </p:nvGrpSpPr>
          <p:grpSpPr>
            <a:xfrm rot="1799984" flipH="1">
              <a:off x="6825615" y="3135630"/>
              <a:ext cx="2835275" cy="2780665"/>
              <a:chOff x="6825615" y="3135630"/>
              <a:chExt cx="2835275" cy="2780665"/>
            </a:xfrm>
          </p:grpSpPr>
          <p:sp>
            <p:nvSpPr>
              <p:cNvPr id="278" name="Google Shape;159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UAAAoUAACVNQAAqxYAAAAAAAAmAAAACAAAAP//////////"/>
                  </a:ext>
                </a:extLst>
              </p:cNvSpPr>
              <p:nvPr/>
            </p:nvSpPr>
            <p:spPr>
              <a:xfrm>
                <a:off x="8681085" y="325755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159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oAAAIZAADLOgAAXBoAAAAAAAAmAAAACAAAAP//////////"/>
                  </a:ext>
                </a:extLst>
              </p:cNvSpPr>
              <p:nvPr/>
            </p:nvSpPr>
            <p:spPr>
              <a:xfrm>
                <a:off x="9430385" y="406527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6" name="Google Shape;159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LoXAADRNAAA6BcAAAAAAAAmAAAACAAAAP//////////"/>
                  </a:ext>
                </a:extLst>
              </p:cNvSpPr>
              <p:nvPr/>
            </p:nvSpPr>
            <p:spPr>
              <a:xfrm>
                <a:off x="8556625" y="3856990"/>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5" name="Google Shape;159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gAAMsaAABuOwAA2xwAAAAAAAAmAAAACAAAAP//////////"/>
                  </a:ext>
                </a:extLst>
              </p:cNvSpPr>
              <p:nvPr/>
            </p:nvSpPr>
            <p:spPr>
              <a:xfrm>
                <a:off x="9123045" y="435546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159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A0YAADRNAAAOxgAAAAAAAAmAAAACAAAAP//////////"/>
                  </a:ext>
                </a:extLst>
              </p:cNvSpPr>
              <p:nvPr/>
            </p:nvSpPr>
            <p:spPr>
              <a:xfrm>
                <a:off x="8556625" y="3909695"/>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159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QAAF4YAADVNAAAlBgAAAAAAAAmAAAACAAAAP//////////"/>
                  </a:ext>
                </a:extLst>
              </p:cNvSpPr>
              <p:nvPr/>
            </p:nvSpPr>
            <p:spPr>
              <a:xfrm>
                <a:off x="8554085" y="39611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159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QAAAoUAABvNQAAgBkAAAAAAAAmAAAACAAAAP//////////"/>
                  </a:ext>
                </a:extLst>
              </p:cNvSpPr>
              <p:nvPr/>
            </p:nvSpPr>
            <p:spPr>
              <a:xfrm>
                <a:off x="8541385" y="325755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1" name="Google Shape;159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cAABIYAADfOgAAGx0AAAAAAAAmAAAACAAAAP//////////"/>
                  </a:ext>
                </a:extLst>
              </p:cNvSpPr>
              <p:nvPr/>
            </p:nvSpPr>
            <p:spPr>
              <a:xfrm>
                <a:off x="9055100" y="391287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0" name="Google Shape;159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DQAAAoUAAAWNQAALRYAAAAAAAAmAAAACAAAAP//////////"/>
                  </a:ext>
                </a:extLst>
              </p:cNvSpPr>
              <p:nvPr/>
            </p:nvSpPr>
            <p:spPr>
              <a:xfrm>
                <a:off x="8600440" y="325755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160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cAANMXAADfOgAAXB0AAAAAAAAmAAAACAAAAP//////////"/>
                  </a:ext>
                </a:extLst>
              </p:cNvSpPr>
              <p:nvPr/>
            </p:nvSpPr>
            <p:spPr>
              <a:xfrm>
                <a:off x="9014460" y="38728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160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UAAAoUAABVNQAAbBYAAAAAAAAmAAAACAAAAP//////////"/>
                  </a:ext>
                </a:extLst>
              </p:cNvSpPr>
              <p:nvPr/>
            </p:nvSpPr>
            <p:spPr>
              <a:xfrm>
                <a:off x="8640445" y="325755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160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HAaAAA8OwAAcxwAAAAAAAAmAAAACAAAAP//////////"/>
                  </a:ext>
                </a:extLst>
              </p:cNvSpPr>
              <p:nvPr/>
            </p:nvSpPr>
            <p:spPr>
              <a:xfrm>
                <a:off x="9125585" y="429768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6" name="Google Shape;160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BcUAADUNQAA8BQAAAAAAAAmAAAACAAAAP//////////"/>
                  </a:ext>
                </a:extLst>
              </p:cNvSpPr>
              <p:nvPr/>
            </p:nvSpPr>
            <p:spPr>
              <a:xfrm>
                <a:off x="8745220" y="326580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5" name="Google Shape;160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oAAEoTAABlOgAAihYAAAAAAAAmAAAACAAAAP//////////"/>
                  </a:ext>
                </a:extLst>
              </p:cNvSpPr>
              <p:nvPr/>
            </p:nvSpPr>
            <p:spPr>
              <a:xfrm>
                <a:off x="9463405" y="313563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160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oAAOAWAABpOgAAFhcAAAAAAAAmAAAACAAAAP//////////"/>
                  </a:ext>
                </a:extLst>
              </p:cNvSpPr>
              <p:nvPr/>
            </p:nvSpPr>
            <p:spPr>
              <a:xfrm>
                <a:off x="946086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3" name="Google Shape;160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AQUAADJNgAAmBUAAAAAAAAmAAAACAAAAP//////////"/>
                  </a:ext>
                </a:extLst>
              </p:cNvSpPr>
              <p:nvPr/>
            </p:nvSpPr>
            <p:spPr>
              <a:xfrm>
                <a:off x="8799195" y="3253740"/>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160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cAAA0UAABvOAAAchcAAAAAAAAmAAAACAAAAP//////////"/>
                  </a:ext>
                </a:extLst>
              </p:cNvSpPr>
              <p:nvPr/>
            </p:nvSpPr>
            <p:spPr>
              <a:xfrm>
                <a:off x="8995410" y="325945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160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PEZAAA9OAAABx8AAAAAAAAmAAAACAAAAP//////////"/>
                  </a:ext>
                </a:extLst>
              </p:cNvSpPr>
              <p:nvPr/>
            </p:nvSpPr>
            <p:spPr>
              <a:xfrm>
                <a:off x="8745220" y="421703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0" name="Google Shape;160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zUAAJoUAABCOAAAfBkAAAAAAAAmAAAACAAAAP//////////"/>
                  </a:ext>
                </a:extLst>
              </p:cNvSpPr>
              <p:nvPr/>
            </p:nvSpPr>
            <p:spPr>
              <a:xfrm>
                <a:off x="8721725" y="334899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9" name="Google Shape;161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kAAEoTAADmOQAAihYAAAAAAAAmAAAACAAAAP//////////"/>
                  </a:ext>
                </a:extLst>
              </p:cNvSpPr>
              <p:nvPr/>
            </p:nvSpPr>
            <p:spPr>
              <a:xfrm>
                <a:off x="9382125" y="313563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161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cAAJMXAADfOgAAmx0AAAAAAAAmAAAACAAAAP//////////"/>
                  </a:ext>
                </a:extLst>
              </p:cNvSpPr>
              <p:nvPr/>
            </p:nvSpPr>
            <p:spPr>
              <a:xfrm>
                <a:off x="8974455" y="383222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7" name="Google Shape;161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kAAOAWAADqOQAAFhcAAAAAAAAmAAAACAAAAP//////////"/>
                  </a:ext>
                </a:extLst>
              </p:cNvSpPr>
              <p:nvPr/>
            </p:nvSpPr>
            <p:spPr>
              <a:xfrm>
                <a:off x="9380220"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6" name="Google Shape;161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kAAEoTAAAlOgAAihYAAAAAAAAmAAAACAAAAP//////////"/>
                  </a:ext>
                </a:extLst>
              </p:cNvSpPr>
              <p:nvPr/>
            </p:nvSpPr>
            <p:spPr>
              <a:xfrm>
                <a:off x="9422765" y="313563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161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BwUAADCNwAA2BgAAAAAAAAmAAAACAAAAP//////////"/>
                  </a:ext>
                </a:extLst>
              </p:cNvSpPr>
              <p:nvPr/>
            </p:nvSpPr>
            <p:spPr>
              <a:xfrm>
                <a:off x="8733155" y="326898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4" name="Google Shape;161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AgUAACDNwAAERgAAAAAAAAmAAAACAAAAP//////////"/>
                  </a:ext>
                </a:extLst>
              </p:cNvSpPr>
              <p:nvPr/>
            </p:nvSpPr>
            <p:spPr>
              <a:xfrm>
                <a:off x="8733155" y="325628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161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kAAIMYAADLOgAA3BoAAAAAAAAmAAAACAAAAP//////////"/>
                  </a:ext>
                </a:extLst>
              </p:cNvSpPr>
              <p:nvPr/>
            </p:nvSpPr>
            <p:spPr>
              <a:xfrm>
                <a:off x="9349740" y="398462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161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kAAMIYAADOOgAAnBoAAAAAAAAmAAAACAAAAP//////////"/>
                  </a:ext>
                </a:extLst>
              </p:cNvSpPr>
              <p:nvPr/>
            </p:nvSpPr>
            <p:spPr>
              <a:xfrm>
                <a:off x="9390380" y="402463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1" name="Google Shape;161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A0aAAASOwAAEBwAAAAAAAAmAAAACAAAAP//////////"/>
                  </a:ext>
                </a:extLst>
              </p:cNvSpPr>
              <p:nvPr/>
            </p:nvSpPr>
            <p:spPr>
              <a:xfrm>
                <a:off x="9125585" y="42348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161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OATAAADNwAAahcAAAAAAAAmAAAACAAAAP//////////"/>
                  </a:ext>
                </a:extLst>
              </p:cNvSpPr>
              <p:nvPr/>
            </p:nvSpPr>
            <p:spPr>
              <a:xfrm>
                <a:off x="8733155" y="323088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9" name="Google Shape;162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PQTAABDNwAAvRcAAAAAAAAmAAAACAAAAP//////////"/>
                  </a:ext>
                </a:extLst>
              </p:cNvSpPr>
              <p:nvPr/>
            </p:nvSpPr>
            <p:spPr>
              <a:xfrm>
                <a:off x="8733155" y="324358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8" name="Google Shape;162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NsUAABXNgAAhxYAAAAAAAAmAAAACAAAAP//////////"/>
                  </a:ext>
                </a:extLst>
              </p:cNvSpPr>
              <p:nvPr/>
            </p:nvSpPr>
            <p:spPr>
              <a:xfrm>
                <a:off x="8733155" y="3390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162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kAAOAWAAApOgAAFhcAAAAAAAAmAAAACAAAAP//////////"/>
                  </a:ext>
                </a:extLst>
              </p:cNvSpPr>
              <p:nvPr/>
            </p:nvSpPr>
            <p:spPr>
              <a:xfrm>
                <a:off x="9420225" y="371856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6" name="Google Shape;162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oAAAEZAAC7MQAAuiAAAAAAAAAmAAAACAAAAP//////////"/>
                  </a:ext>
                </a:extLst>
              </p:cNvSpPr>
              <p:nvPr/>
            </p:nvSpPr>
            <p:spPr>
              <a:xfrm>
                <a:off x="6957060" y="4064635"/>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5" name="Google Shape;162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CoAAKcVAADKMgAAeCAAAAAAAAAmAAAACAAAAP//////////"/>
                  </a:ext>
                </a:extLst>
              </p:cNvSpPr>
              <p:nvPr/>
            </p:nvSpPr>
            <p:spPr>
              <a:xfrm>
                <a:off x="6946900" y="351980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4" name="Google Shape;162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CoAALsVAADlMQAAkCAAAAAAAAAmAAAACAAAAP//////////"/>
                  </a:ext>
                </a:extLst>
              </p:cNvSpPr>
              <p:nvPr/>
            </p:nvSpPr>
            <p:spPr>
              <a:xfrm>
                <a:off x="6906260" y="3532505"/>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162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EQiAAAHMwAAciIAAAAAAAAmAAAACAAAAP//////////"/>
                  </a:ext>
                </a:extLst>
              </p:cNvSpPr>
              <p:nvPr/>
            </p:nvSpPr>
            <p:spPr>
              <a:xfrm>
                <a:off x="8265795" y="55702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162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PAhAAAHMwAAHyIAAAAAAAAmAAAACAAAAP//////////"/>
                  </a:ext>
                </a:extLst>
              </p:cNvSpPr>
              <p:nvPr/>
            </p:nvSpPr>
            <p:spPr>
              <a:xfrm>
                <a:off x="8265795" y="551688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1" name="Google Shape;162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SoAANgbAADMLQAATR4AAAAAAAAmAAAACAAAAP//////////"/>
                  </a:ext>
                </a:extLst>
              </p:cNvSpPr>
              <p:nvPr/>
            </p:nvSpPr>
            <p:spPr>
              <a:xfrm>
                <a:off x="6967855" y="45262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0" name="Google Shape;162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EAALoTAAB2MwAAZSQAAAAAAAAmAAAACAAAAP//////////"/>
                  </a:ext>
                </a:extLst>
              </p:cNvSpPr>
              <p:nvPr/>
            </p:nvSpPr>
            <p:spPr>
              <a:xfrm>
                <a:off x="8117840" y="3206750"/>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163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TIAAJghAAALMwAAziEAAAAAAAAmAAAACAAAAP//////////"/>
                  </a:ext>
                </a:extLst>
              </p:cNvSpPr>
              <p:nvPr/>
            </p:nvSpPr>
            <p:spPr>
              <a:xfrm>
                <a:off x="8263255" y="54610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8" name="Google Shape;163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yoAAGUdAAC7LgAArSAAAAAAAAAmAAAACAAAAP//////////"/>
                  </a:ext>
                </a:extLst>
              </p:cNvSpPr>
              <p:nvPr/>
            </p:nvSpPr>
            <p:spPr>
              <a:xfrm>
                <a:off x="6958965" y="47783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7" name="Google Shape;163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S0AAB4gAACzLQAAVCAAAAAAAAAmAAAACAAAAP//////////"/>
                  </a:ext>
                </a:extLst>
              </p:cNvSpPr>
              <p:nvPr/>
            </p:nvSpPr>
            <p:spPr>
              <a:xfrm>
                <a:off x="7394575" y="52209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6" name="Google Shape;163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S0AAGIgAADvLQAAkCAAAAAAAAAmAAAACAAAAP//////////"/>
                  </a:ext>
                </a:extLst>
              </p:cNvSpPr>
              <p:nvPr/>
            </p:nvSpPr>
            <p:spPr>
              <a:xfrm>
                <a:off x="7437755" y="52641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5" name="Google Shape;163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oAAJ0dAAApLAAAkB8AAAAAAAAmAAAACAAAAP//////////"/>
                  </a:ext>
                </a:extLst>
              </p:cNvSpPr>
              <p:nvPr/>
            </p:nvSpPr>
            <p:spPr>
              <a:xfrm>
                <a:off x="6941185" y="4813935"/>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163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KYaAACsMwAA1BoAAAAAAAAmAAAACAAAAP//////////"/>
                  </a:ext>
                </a:extLst>
              </p:cNvSpPr>
              <p:nvPr/>
            </p:nvSpPr>
            <p:spPr>
              <a:xfrm>
                <a:off x="8370570" y="4331970"/>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3" name="Google Shape;163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ioAAD8ZAADpLwAAFiAAAAAAAAAmAAAACAAAAP//////////"/>
                  </a:ext>
                </a:extLst>
              </p:cNvSpPr>
              <p:nvPr/>
            </p:nvSpPr>
            <p:spPr>
              <a:xfrm>
                <a:off x="6960870" y="410400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2" name="Google Shape;163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CoAAJwcAAD8LwAAJiEAAAAAAAAmAAAACAAAAP//////////"/>
                  </a:ext>
                </a:extLst>
              </p:cNvSpPr>
              <p:nvPr/>
            </p:nvSpPr>
            <p:spPr>
              <a:xfrm>
                <a:off x="6941820" y="4650740"/>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1" name="Google Shape;163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i0AAOIfAABwLQAAECAAAAAAAAAmAAAACAAAAP//////////"/>
                  </a:ext>
                </a:extLst>
              </p:cNvSpPr>
              <p:nvPr/>
            </p:nvSpPr>
            <p:spPr>
              <a:xfrm>
                <a:off x="7357110" y="51828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0" name="Google Shape;163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cAAIAeAADLOgAAwiEAAAAAAAAmAAAACAAAAP//////////"/>
                  </a:ext>
                </a:extLst>
              </p:cNvSpPr>
              <p:nvPr/>
            </p:nvSpPr>
            <p:spPr>
              <a:xfrm>
                <a:off x="9065260" y="49580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9" name="Google Shape;164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kAAO0eAAD/OQAAJB8AAAAAAAAmAAAACAAAAP//////////"/>
                  </a:ext>
                </a:extLst>
              </p:cNvSpPr>
              <p:nvPr/>
            </p:nvSpPr>
            <p:spPr>
              <a:xfrm>
                <a:off x="9393555" y="502729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8" name="Google Shape;164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PEeAACpOQAAIB8AAAAAAAAmAAAACAAAAP//////////"/>
                  </a:ext>
                </a:extLst>
              </p:cNvSpPr>
              <p:nvPr/>
            </p:nvSpPr>
            <p:spPr>
              <a:xfrm>
                <a:off x="9344025" y="502983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7" name="Google Shape;164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UAAGccAAAKOwAAFyMAAAAAAAAmAAAACAAAAP//////////"/>
                  </a:ext>
                </a:extLst>
              </p:cNvSpPr>
              <p:nvPr/>
            </p:nvSpPr>
            <p:spPr>
              <a:xfrm>
                <a:off x="8736330" y="4617085"/>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6" name="Google Shape;164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kAAPEeAABWOQAAIB8AAAAAAAAmAAAACAAAAP//////////"/>
                  </a:ext>
                </a:extLst>
              </p:cNvSpPr>
              <p:nvPr/>
            </p:nvSpPr>
            <p:spPr>
              <a:xfrm>
                <a:off x="9291320" y="502983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5" name="Google Shape;164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cAAEAeAADLOgAAwiEAAAAAAAAmAAAACAAAAP//////////"/>
                  </a:ext>
                </a:extLst>
              </p:cNvSpPr>
              <p:nvPr/>
            </p:nvSpPr>
            <p:spPr>
              <a:xfrm>
                <a:off x="9024620" y="491744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164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cAADUdAADJOgAAwiEAAAAAAAAmAAAACAAAAP//////////"/>
                  </a:ext>
                </a:extLst>
              </p:cNvSpPr>
              <p:nvPr/>
            </p:nvSpPr>
            <p:spPr>
              <a:xfrm>
                <a:off x="8983980" y="474789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164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QAAD4ZAAA9OAAAhiEAAAAAAAAmAAAACAAAAP//////////"/>
                  </a:ext>
                </a:extLst>
              </p:cNvSpPr>
              <p:nvPr/>
            </p:nvSpPr>
            <p:spPr>
              <a:xfrm>
                <a:off x="8580755" y="4103370"/>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164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MAAAAbAAC3NAAATiIAAAAAAAAmAAAACAAAAP//////////"/>
                  </a:ext>
                </a:extLst>
              </p:cNvSpPr>
              <p:nvPr/>
            </p:nvSpPr>
            <p:spPr>
              <a:xfrm>
                <a:off x="8373745" y="43891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164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jMAAOgTAAA+NAAA3hgAAAAAAAAmAAAACAAAAP//////////"/>
                  </a:ext>
                </a:extLst>
              </p:cNvSpPr>
              <p:nvPr/>
            </p:nvSpPr>
            <p:spPr>
              <a:xfrm>
                <a:off x="8416290" y="3235960"/>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0" name="Google Shape;164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TQAAOkYAAA9OAAAph8AAAAAAAAmAAAACAAAAP//////////"/>
                  </a:ext>
                </a:extLst>
              </p:cNvSpPr>
              <p:nvPr/>
            </p:nvSpPr>
            <p:spPr>
              <a:xfrm>
                <a:off x="8527415" y="40493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9" name="Google Shape;165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zYAAOYeAADhNwAA0yAAAAAAAAAmAAAACAAAAP//////////"/>
                  </a:ext>
                </a:extLst>
              </p:cNvSpPr>
              <p:nvPr/>
            </p:nvSpPr>
            <p:spPr>
              <a:xfrm>
                <a:off x="8851265" y="50228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165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EofAADhNwAAUCEAAAAAAAAmAAAACAAAAP//////////"/>
                  </a:ext>
                </a:extLst>
              </p:cNvSpPr>
              <p:nvPr/>
            </p:nvSpPr>
            <p:spPr>
              <a:xfrm>
                <a:off x="8898890" y="50863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165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MAAIsfAAAoNAAA0SIAAAAAAAAmAAAACAAAAP//////////"/>
                  </a:ext>
                </a:extLst>
              </p:cNvSpPr>
              <p:nvPr/>
            </p:nvSpPr>
            <p:spPr>
              <a:xfrm>
                <a:off x="8414385" y="51276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6" name="Google Shape;165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AAHkUAAD0MgAAVx8AAAAAAAAmAAAACAAAAP//////////"/>
                  </a:ext>
                </a:extLst>
              </p:cNvSpPr>
              <p:nvPr/>
            </p:nvSpPr>
            <p:spPr>
              <a:xfrm>
                <a:off x="7961630" y="3328035"/>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165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EAAPUUAABkMgAAsBsAAAAAAAAmAAAACAAAAP//////////"/>
                  </a:ext>
                </a:extLst>
              </p:cNvSpPr>
              <p:nvPr/>
            </p:nvSpPr>
            <p:spPr>
              <a:xfrm>
                <a:off x="8042275" y="340677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4" name="Google Shape;165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FMaAACsMwAAgRoAAAAAAAAmAAAACAAAAP//////////"/>
                  </a:ext>
                </a:extLst>
              </p:cNvSpPr>
              <p:nvPr/>
            </p:nvSpPr>
            <p:spPr>
              <a:xfrm>
                <a:off x="8370570" y="4279265"/>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3" name="Google Shape;165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jEAANUTAAAHMwAAtxwAAAAAAAAmAAAACAAAAP//////////"/>
                  </a:ext>
                </a:extLst>
              </p:cNvSpPr>
              <p:nvPr/>
            </p:nvSpPr>
            <p:spPr>
              <a:xfrm>
                <a:off x="8002270" y="3223895"/>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2" name="Google Shape;165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y8AABEUAAD0MQAAox8AAAAAAAAmAAAACAAAAP//////////"/>
                  </a:ext>
                </a:extLst>
              </p:cNvSpPr>
              <p:nvPr/>
            </p:nvSpPr>
            <p:spPr>
              <a:xfrm>
                <a:off x="7787005" y="3261995"/>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1" name="Google Shape;165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AAAP0TAAA0MgAA4h8AAAAAAAAmAAAACAAAAP//////////"/>
                  </a:ext>
                </a:extLst>
              </p:cNvSpPr>
              <p:nvPr/>
            </p:nvSpPr>
            <p:spPr>
              <a:xfrm>
                <a:off x="7827010" y="3249295"/>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0" name="Google Shape;165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OkTAABhMgAAHh8AAAAAAAAmAAAACAAAAP//////////"/>
                  </a:ext>
                </a:extLst>
              </p:cNvSpPr>
              <p:nvPr/>
            </p:nvSpPr>
            <p:spPr>
              <a:xfrm>
                <a:off x="7867650" y="3236595"/>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166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AAbAAB3NAAARx0AAAAAAAAmAAAACAAAAP//////////"/>
                  </a:ext>
                </a:extLst>
              </p:cNvSpPr>
              <p:nvPr/>
            </p:nvSpPr>
            <p:spPr>
              <a:xfrm>
                <a:off x="8408670" y="4389120"/>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8" name="Google Shape;166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IAAIgTAABROQAAiRoAAAAAAAAmAAAACAAAAP//////////"/>
                  </a:ext>
                </a:extLst>
              </p:cNvSpPr>
              <p:nvPr/>
            </p:nvSpPr>
            <p:spPr>
              <a:xfrm>
                <a:off x="8242935" y="3175000"/>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7" name="Google Shape;166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AAbAAA4NAAA+hwAAAAAAAAmAAAACAAAAP//////////"/>
                  </a:ext>
                </a:extLst>
              </p:cNvSpPr>
              <p:nvPr/>
            </p:nvSpPr>
            <p:spPr>
              <a:xfrm>
                <a:off x="8408670" y="438912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6" name="Google Shape;166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CoAAOodAADtKwAA9x8AAAAAAAAmAAAACAAAAP//////////"/>
                  </a:ext>
                </a:extLst>
              </p:cNvSpPr>
              <p:nvPr/>
            </p:nvSpPr>
            <p:spPr>
              <a:xfrm>
                <a:off x="6931660" y="48628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5" name="Google Shape;166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MAAOkTAAC/MwAAXhgAAAAAAAAmAAAACAAAAP//////////"/>
                  </a:ext>
                </a:extLst>
              </p:cNvSpPr>
              <p:nvPr/>
            </p:nvSpPr>
            <p:spPr>
              <a:xfrm>
                <a:off x="8335010" y="3236595"/>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4" name="Google Shape;166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y8AABEUAAC1MQAAZB8AAAAAAAAmAAAACAAAAP//////////"/>
                  </a:ext>
                </a:extLst>
              </p:cNvSpPr>
              <p:nvPr/>
            </p:nvSpPr>
            <p:spPr>
              <a:xfrm>
                <a:off x="7746365" y="326199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166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QAAJYYAAA9OAAATR8AAAAAAAAmAAAACAAAAP//////////"/>
                  </a:ext>
                </a:extLst>
              </p:cNvSpPr>
              <p:nvPr/>
            </p:nvSpPr>
            <p:spPr>
              <a:xfrm>
                <a:off x="8460740" y="399669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2" name="Google Shape;166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jMAAOgTAAD/MwAAnhgAAAAAAAAmAAAACAAAAP//////////"/>
                  </a:ext>
                </a:extLst>
              </p:cNvSpPr>
              <p:nvPr/>
            </p:nvSpPr>
            <p:spPr>
              <a:xfrm>
                <a:off x="8375650" y="3235960"/>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1" name="Google Shape;166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CoAAJQUAADMLQAA3xsAAAAAAAAmAAAACAAAAP//////////"/>
                  </a:ext>
                </a:extLst>
              </p:cNvSpPr>
              <p:nvPr/>
            </p:nvSpPr>
            <p:spPr>
              <a:xfrm>
                <a:off x="6926580" y="3345180"/>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0" name="Google Shape;166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yoAAMkTAADtLQAAoBoAAAAAAAAmAAAACAAAAP//////////"/>
                  </a:ext>
                </a:extLst>
              </p:cNvSpPr>
              <p:nvPr/>
            </p:nvSpPr>
            <p:spPr>
              <a:xfrm>
                <a:off x="6961505" y="3216275"/>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9" name="Google Shape;167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y4AAIccAABVLgAAvRwAAAAAAAAmAAAACAAAAP//////////"/>
                  </a:ext>
                </a:extLst>
              </p:cNvSpPr>
              <p:nvPr/>
            </p:nvSpPr>
            <p:spPr>
              <a:xfrm>
                <a:off x="7497445" y="46374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8" name="Google Shape;1671;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kAAOMVAADBKwAAuxgAAAAAAAAmAAAACAAAAP//////////"/>
                  </a:ext>
                </a:extLst>
              </p:cNvSpPr>
              <p:nvPr/>
            </p:nvSpPr>
            <p:spPr>
              <a:xfrm>
                <a:off x="6825615" y="355790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7" name="Google Shape;1672;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oAAM8VAAAALAAA+xgAAAAAAAAmAAAACAAAAP//////////"/>
                  </a:ext>
                </a:extLst>
              </p:cNvSpPr>
              <p:nvPr/>
            </p:nvSpPr>
            <p:spPr>
              <a:xfrm>
                <a:off x="6866255" y="3545205"/>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6" name="Google Shape;1673;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MscAACRLgAA+RwAAAAAAAAmAAAACAAAAP//////////"/>
                  </a:ext>
                </a:extLst>
              </p:cNvSpPr>
              <p:nvPr/>
            </p:nvSpPr>
            <p:spPr>
              <a:xfrm>
                <a:off x="7539355" y="46805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5" name="Google Shape;1674;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IwUAABfLwAAuhQAAAAAAAAmAAAACAAAAP//////////"/>
                  </a:ext>
                </a:extLst>
              </p:cNvSpPr>
              <p:nvPr/>
            </p:nvSpPr>
            <p:spPr>
              <a:xfrm>
                <a:off x="7671435" y="334010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4" name="Google Shape;1675;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4AAAsdAADQLgAAOR0AAAAAAAAmAAAACAAAAP//////////"/>
                  </a:ext>
                </a:extLst>
              </p:cNvSpPr>
              <p:nvPr/>
            </p:nvSpPr>
            <p:spPr>
              <a:xfrm>
                <a:off x="7580630" y="47212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3" name="Google Shape;1676;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N8UAABfLwAADhUAAAAAAAAmAAAACAAAAP//////////"/>
                  </a:ext>
                </a:extLst>
              </p:cNvSpPr>
              <p:nvPr/>
            </p:nvSpPr>
            <p:spPr>
              <a:xfrm>
                <a:off x="7671435" y="339280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2" name="Google Shape;1677;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wAAOUTAAA1MAAAJh0AAAAAAAAmAAAACAAAAP//////////"/>
                  </a:ext>
                </a:extLst>
              </p:cNvSpPr>
              <p:nvPr/>
            </p:nvSpPr>
            <p:spPr>
              <a:xfrm>
                <a:off x="7190105" y="323405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1" name="Google Shape;1678;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0AAMETAAAmMQAAXR0AAAAAAAAmAAAACAAAAP//////////"/>
                  </a:ext>
                </a:extLst>
              </p:cNvSpPr>
              <p:nvPr/>
            </p:nvSpPr>
            <p:spPr>
              <a:xfrm>
                <a:off x="7335520" y="321119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1679;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isAAAwUAABvLwAACB0AAAAAAAAmAAAACAAAAP//////////"/>
                  </a:ext>
                </a:extLst>
              </p:cNvSpPr>
              <p:nvPr/>
            </p:nvSpPr>
            <p:spPr>
              <a:xfrm>
                <a:off x="7108190" y="325882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9" name="Google Shape;1680;p1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PgTAADiLwAAJh0AAAAAAAAmAAAACAAAAP//////////"/>
                  </a:ext>
                </a:extLst>
              </p:cNvSpPr>
              <p:nvPr/>
            </p:nvSpPr>
            <p:spPr>
              <a:xfrm>
                <a:off x="7148195" y="324612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spTree>
  </p:cSld>
  <p:clrMapOvr>
    <a:masterClrMapping/>
  </p:clrMapOvr>
</p:sldLayout>
</file>

<file path=ppt/slideLayouts/slideLayout11.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BLANK">
    <p:bg>
      <p:bgPr>
        <a:noFill/>
        <a:effectLst/>
      </p:bgPr>
    </p:bg>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ONE_COLUMN_TEXT_1">
    <p:spTree>
      <p:nvGrpSpPr>
        <p:cNvPr id="1" name=""/>
        <p:cNvGrpSpPr/>
        <p:nvPr/>
      </p:nvGrpSpPr>
      <p:grpSpPr>
        <a:xfrm>
          <a:off x="0" y="0"/>
          <a:ext cx="0" cy="0"/>
          <a:chOff x="0" y="0"/>
          <a:chExt cx="0" cy="0"/>
        </a:xfrm>
      </p:grpSpPr>
      <p:sp>
        <p:nvSpPr>
          <p:cNvPr id="2" name="Google Shape;1683;p1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iMAABIJAACxMwAA0g8AABAAAAAmAAAACAAAAL2wAAAAAAAA"/>
              </a:ext>
            </a:extLst>
          </p:cNvSpPr>
          <p:nvPr>
            <p:ph type="title"/>
          </p:nvPr>
        </p:nvSpPr>
        <p:spPr>
          <a:xfrm>
            <a:off x="5848350" y="1474470"/>
            <a:ext cx="2554605" cy="1097280"/>
          </a:xfrm>
        </p:spPr>
        <p:txBody>
          <a:bodyPr vert="horz" wrap="square" lIns="91440" tIns="91440" rIns="91440" bIns="91440" numCol="1" spcCol="215900" anchor="b">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3" name="Google Shape;1684;p1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SMAANIPAACoMwAAkhYAABAAAAAmAAAACAAAAD2wAAAAAAAA"/>
              </a:ext>
            </a:extLst>
          </p:cNvSpPr>
          <p:nvPr>
            <p:ph type="subTitle" idx="1"/>
          </p:nvPr>
        </p:nvSpPr>
        <p:spPr>
          <a:xfrm>
            <a:off x="5842635" y="2571750"/>
            <a:ext cx="2554605" cy="1097280"/>
          </a:xfrm>
        </p:spPr>
        <p:txBody>
          <a:bodyPr vert="horz" wrap="square" lIns="91440" tIns="91440" rIns="91440" bIns="91440" numCol="1" spcCol="215900" anchor="t">
            <a:prstTxWarp prst="textNoShape">
              <a:avLst/>
            </a:prstTxWarp>
          </a:bodyPr>
          <a:lstStyle>
            <a:lvl1pPr>
              <a:spcBef>
                <a:spcPts val="0"/>
              </a:spcBef>
              <a:spcAft>
                <a:spcPts val="0"/>
              </a:spcAft>
              <a:buSzPts val="1600"/>
              <a:buFont typeface="Nunito Light" pitchFamily="0" charset="0"/>
              <a:buChar char="●"/>
            </a:lvl1pPr>
            <a:lvl2pPr algn="ctr">
              <a:lnSpc>
                <a:spcPct val="100000"/>
              </a:lnSpc>
              <a:spcBef>
                <a:spcPts val="0"/>
              </a:spcBef>
              <a:spcAft>
                <a:spcPts val="0"/>
              </a:spcAft>
              <a:buClr>
                <a:srgbClr val="E76A28"/>
              </a:buClr>
              <a:buSzPts val="1600"/>
              <a:buFont typeface="Nunito Light" pitchFamily="0" charset="0"/>
              <a:buChar char="○"/>
            </a:lvl2pPr>
            <a:lvl3pPr algn="ctr">
              <a:lnSpc>
                <a:spcPct val="100000"/>
              </a:lnSpc>
              <a:spcBef>
                <a:spcPts val="1600"/>
              </a:spcBef>
              <a:spcAft>
                <a:spcPts val="0"/>
              </a:spcAft>
              <a:buClr>
                <a:srgbClr val="E76A28"/>
              </a:buClr>
              <a:buSzPts val="1500"/>
              <a:buFont typeface="Nunito Light" pitchFamily="0" charset="0"/>
              <a:buChar char="■"/>
            </a:lvl3pPr>
            <a:lvl4pPr algn="ctr">
              <a:lnSpc>
                <a:spcPct val="100000"/>
              </a:lnSpc>
              <a:spcBef>
                <a:spcPts val="1600"/>
              </a:spcBef>
              <a:spcAft>
                <a:spcPts val="0"/>
              </a:spcAft>
              <a:buClr>
                <a:srgbClr val="E76A28"/>
              </a:buClr>
              <a:buSzPts val="1500"/>
              <a:buFont typeface="Nunito Light" pitchFamily="0" charset="0"/>
              <a:buChar char="●"/>
            </a:lvl4pPr>
            <a:lvl5pPr algn="ctr">
              <a:lnSpc>
                <a:spcPct val="100000"/>
              </a:lnSpc>
              <a:spcBef>
                <a:spcPts val="1600"/>
              </a:spcBef>
              <a:spcAft>
                <a:spcPts val="0"/>
              </a:spcAft>
              <a:buClr>
                <a:srgbClr val="E76A28"/>
              </a:buClr>
              <a:buSzPts val="1400"/>
              <a:buFont typeface="Nunito Light" pitchFamily="0" charset="0"/>
              <a:buChar char="○"/>
            </a:lvl5pPr>
            <a:lvl6pPr algn="ctr">
              <a:lnSpc>
                <a:spcPct val="100000"/>
              </a:lnSpc>
              <a:spcBef>
                <a:spcPts val="1600"/>
              </a:spcBef>
              <a:spcAft>
                <a:spcPts val="0"/>
              </a:spcAft>
              <a:buClr>
                <a:srgbClr val="999999"/>
              </a:buClr>
              <a:buSzPts val="1400"/>
              <a:buFont typeface="Nunito Light" pitchFamily="0" charset="0"/>
              <a:buChar char="■"/>
            </a:lvl6pPr>
            <a:lvl7pPr algn="ctr">
              <a:lnSpc>
                <a:spcPct val="100000"/>
              </a:lnSpc>
              <a:spcBef>
                <a:spcPts val="1600"/>
              </a:spcBef>
              <a:spcAft>
                <a:spcPts val="0"/>
              </a:spcAft>
              <a:buClr>
                <a:srgbClr val="999999"/>
              </a:buClr>
              <a:buSzPts val="1300"/>
              <a:buFont typeface="Nunito Light" pitchFamily="0" charset="0"/>
              <a:buChar char="●"/>
            </a:lvl7pPr>
            <a:lvl8pPr algn="ctr">
              <a:lnSpc>
                <a:spcPct val="100000"/>
              </a:lnSpc>
              <a:spcBef>
                <a:spcPts val="1600"/>
              </a:spcBef>
              <a:spcAft>
                <a:spcPts val="0"/>
              </a:spcAft>
              <a:buClr>
                <a:srgbClr val="999999"/>
              </a:buClr>
              <a:buSzPts val="1300"/>
              <a:buFont typeface="Nunito Light" pitchFamily="0" charset="0"/>
              <a:buChar char="○"/>
            </a:lvl8pPr>
            <a:lvl9pPr algn="ctr">
              <a:lnSpc>
                <a:spcPct val="100000"/>
              </a:lnSpc>
              <a:spcBef>
                <a:spcPts val="1600"/>
              </a:spcBef>
              <a:spcAft>
                <a:spcPts val="1600"/>
              </a:spcAft>
              <a:buClr>
                <a:srgbClr val="999999"/>
              </a:buClr>
              <a:buSzPts val="1400"/>
              <a:buFont typeface="Nunito Light" pitchFamily="0" charset="0"/>
              <a:buChar char="■"/>
            </a:lvl9pPr>
          </a:lstStyle>
          <a:p>
            <a:pPr/>
          </a:p>
        </p:txBody>
      </p:sp>
      <p:grpSp>
        <p:nvGrpSpPr>
          <p:cNvPr id="4" name="Google Shape;1685;p1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L8/////f//RA4AABoPAAAQAAAAJgAAAAgAAAD/////AAAAAA=="/>
              </a:ext>
            </a:extLst>
          </p:cNvGrpSpPr>
          <p:nvPr/>
        </p:nvGrpSpPr>
        <p:grpSpPr>
          <a:xfrm rot="19800017">
            <a:off x="-516890" y="-325755"/>
            <a:ext cx="2835910" cy="2780665"/>
            <a:chOff x="-516890" y="-325755"/>
            <a:chExt cx="2835910" cy="2780665"/>
          </a:xfrm>
        </p:grpSpPr>
        <p:sp>
          <p:nvSpPr>
            <p:cNvPr id="94" name="Google Shape;1686;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QgAAL/+//9rCAAAYAEAAAAAAAAmAAAACAAAAP//////////"/>
                </a:ext>
              </a:extLst>
            </p:cNvSpPr>
            <p:nvPr/>
          </p:nvSpPr>
          <p:spPr>
            <a:xfrm>
              <a:off x="1339215" y="-2038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1687;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QwAALcDAAChDQAAEQUAAAAAAAAmAAAACAAAAP//////////"/>
                </a:ext>
              </a:extLst>
            </p:cNvSpPr>
            <p:nvPr/>
          </p:nvSpPr>
          <p:spPr>
            <a:xfrm>
              <a:off x="2088515" y="6038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1688;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G8CAACnBwAAnQIAAAAAAAAmAAAACAAAAP//////////"/>
                </a:ext>
              </a:extLst>
            </p:cNvSpPr>
            <p:nvPr/>
          </p:nvSpPr>
          <p:spPr>
            <a:xfrm>
              <a:off x="1214120" y="39560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1689;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QoAAIAFAABEDgAAkAcAAAAAAAAmAAAACAAAAP//////////"/>
                </a:ext>
              </a:extLst>
            </p:cNvSpPr>
            <p:nvPr/>
          </p:nvSpPr>
          <p:spPr>
            <a:xfrm>
              <a:off x="1781175" y="8940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1690;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MICAACnBwAA8AIAAAAAAAAmAAAACAAAAP//////////"/>
                </a:ext>
              </a:extLst>
            </p:cNvSpPr>
            <p:nvPr/>
          </p:nvSpPr>
          <p:spPr>
            <a:xfrm>
              <a:off x="1214120" y="44831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691;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QcAABMDAACrBwAASQMAAAAAAAAmAAAACAAAAP//////////"/>
                </a:ext>
              </a:extLst>
            </p:cNvSpPr>
            <p:nvPr/>
          </p:nvSpPr>
          <p:spPr>
            <a:xfrm>
              <a:off x="1212215" y="4997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692;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QcAAL/+//9FCAAANQQAAAAAAAAmAAAACAAAAP//////////"/>
                </a:ext>
              </a:extLst>
            </p:cNvSpPr>
            <p:nvPr/>
          </p:nvSpPr>
          <p:spPr>
            <a:xfrm>
              <a:off x="1199515" y="-2038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693;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oAAMcCAAC1DQAA0AcAAAAAAAAmAAAACAAAAP//////////"/>
                </a:ext>
              </a:extLst>
            </p:cNvSpPr>
            <p:nvPr/>
          </p:nvSpPr>
          <p:spPr>
            <a:xfrm>
              <a:off x="1713230" y="45148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694;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L/+///rBwAA4gAAAAAAAAAmAAAACAAAAP//////////"/>
                </a:ext>
              </a:extLst>
            </p:cNvSpPr>
            <p:nvPr/>
          </p:nvSpPr>
          <p:spPr>
            <a:xfrm>
              <a:off x="1257935" y="-2038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695;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oAAIgCAAC1DQAAEQgAAAAAAAAmAAAACAAAAP//////////"/>
                </a:ext>
              </a:extLst>
            </p:cNvSpPr>
            <p:nvPr/>
          </p:nvSpPr>
          <p:spPr>
            <a:xfrm>
              <a:off x="1672590" y="41148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696;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cAAL/+//8rCAAAIQEAAAAAAAAmAAAACAAAAP//////////"/>
                </a:ext>
              </a:extLst>
            </p:cNvSpPr>
            <p:nvPr/>
          </p:nvSpPr>
          <p:spPr>
            <a:xfrm>
              <a:off x="1298575" y="-2038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697;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oAACUFAAASDgAAKAcAAAAAAAAmAAAACAAAAP//////////"/>
                </a:ext>
              </a:extLst>
            </p:cNvSpPr>
            <p:nvPr/>
          </p:nvSpPr>
          <p:spPr>
            <a:xfrm>
              <a:off x="1783715" y="8362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698;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ggAAMz+//+qCAAApf///wAAAAAmAAAACAAAAP//////////"/>
                </a:ext>
              </a:extLst>
            </p:cNvSpPr>
            <p:nvPr/>
          </p:nvSpPr>
          <p:spPr>
            <a:xfrm>
              <a:off x="1403350" y="-1955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699;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Q0AAP/9//87DQAAPwEAAAAAAAAmAAAACAAAAP//////////"/>
                </a:ext>
              </a:extLst>
            </p:cNvSpPr>
            <p:nvPr/>
          </p:nvSpPr>
          <p:spPr>
            <a:xfrm>
              <a:off x="2121535" y="-3257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1700;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Q0AAJUBAAA/DQAAywEAAAAAAAAmAAAACAAAAP//////////"/>
                </a:ext>
              </a:extLst>
            </p:cNvSpPr>
            <p:nvPr/>
          </p:nvSpPr>
          <p:spPr>
            <a:xfrm>
              <a:off x="211899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701;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ggAALn+//+fCQAATQAAAAAAAAAmAAAACAAAAP//////////"/>
                </a:ext>
              </a:extLst>
            </p:cNvSpPr>
            <p:nvPr/>
          </p:nvSpPr>
          <p:spPr>
            <a:xfrm>
              <a:off x="1456690" y="-2076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1702;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AoAAML+//9FCwAAJwIAAAAAAAAmAAAACAAAAP//////////"/>
                </a:ext>
              </a:extLst>
            </p:cNvSpPr>
            <p:nvPr/>
          </p:nvSpPr>
          <p:spPr>
            <a:xfrm>
              <a:off x="1653540" y="-2019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1703;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ggAAKYEAAATCwAAvAkAAAAAAAAmAAAACAAAAP//////////"/>
                </a:ext>
              </a:extLst>
            </p:cNvSpPr>
            <p:nvPr/>
          </p:nvSpPr>
          <p:spPr>
            <a:xfrm>
              <a:off x="1403350" y="7556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704;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QgAAE////8YCwAAMQQAAAAAAAAmAAAACAAAAP//////////"/>
                </a:ext>
              </a:extLst>
            </p:cNvSpPr>
            <p:nvPr/>
          </p:nvSpPr>
          <p:spPr>
            <a:xfrm>
              <a:off x="1379855" y="-1123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705;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QwAAP/9//+8DAAAPwEAAAAAAAAmAAAACAAAAP//////////"/>
                </a:ext>
              </a:extLst>
            </p:cNvSpPr>
            <p:nvPr/>
          </p:nvSpPr>
          <p:spPr>
            <a:xfrm>
              <a:off x="2040255" y="-3257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706;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woAAEgCAAC1DQAAUAgAAAAAAAAmAAAACAAAAP//////////"/>
                </a:ext>
              </a:extLst>
            </p:cNvSpPr>
            <p:nvPr/>
          </p:nvSpPr>
          <p:spPr>
            <a:xfrm>
              <a:off x="1632585" y="37084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707;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wAAJUBAAC/DAAAywEAAAAAAAAmAAAACAAAAP//////////"/>
                </a:ext>
              </a:extLst>
            </p:cNvSpPr>
            <p:nvPr/>
          </p:nvSpPr>
          <p:spPr>
            <a:xfrm>
              <a:off x="203771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708;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QwAAP/9///7DAAAPwEAAAAAAAAmAAAACAAAAP//////////"/>
                </a:ext>
              </a:extLst>
            </p:cNvSpPr>
            <p:nvPr/>
          </p:nvSpPr>
          <p:spPr>
            <a:xfrm>
              <a:off x="2080895" y="-3257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709;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gAANH+//+YCgAAjQMAAAAAAAAmAAAACAAAAP//////////"/>
                </a:ext>
              </a:extLst>
            </p:cNvSpPr>
            <p:nvPr/>
          </p:nvSpPr>
          <p:spPr>
            <a:xfrm>
              <a:off x="1391285" y="-1924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710;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gAAL3+//9ZCgAAxgIAAAAAAAAmAAAACAAAAP//////////"/>
                </a:ext>
              </a:extLst>
            </p:cNvSpPr>
            <p:nvPr/>
          </p:nvSpPr>
          <p:spPr>
            <a:xfrm>
              <a:off x="1391285" y="-2051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1711;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gwAADgDAAChDQAAkQUAAAAAAAAmAAAACAAAAP//////////"/>
                </a:ext>
              </a:extLst>
            </p:cNvSpPr>
            <p:nvPr/>
          </p:nvSpPr>
          <p:spPr>
            <a:xfrm>
              <a:off x="2007870" y="5232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1712;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wAAHcDAACkDQAAUQUAAAAAAAAmAAAACAAAAP//////////"/>
                </a:ext>
              </a:extLst>
            </p:cNvSpPr>
            <p:nvPr/>
          </p:nvSpPr>
          <p:spPr>
            <a:xfrm>
              <a:off x="2048510" y="5632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1713;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oAAMIEAADoDQAAxQYAAAAAAAAmAAAACAAAAP//////////"/>
                </a:ext>
              </a:extLst>
            </p:cNvSpPr>
            <p:nvPr/>
          </p:nvSpPr>
          <p:spPr>
            <a:xfrm>
              <a:off x="1783715" y="7734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1714;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gAAJX+///ZCQAAHwIAAAAAAAAmAAAACAAAAP//////////"/>
                </a:ext>
              </a:extLst>
            </p:cNvSpPr>
            <p:nvPr/>
          </p:nvSpPr>
          <p:spPr>
            <a:xfrm>
              <a:off x="1391285" y="-2305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715;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gAAKn+//8ZCgAAcgIAAAAAAAAmAAAACAAAAP//////////"/>
                </a:ext>
              </a:extLst>
            </p:cNvSpPr>
            <p:nvPr/>
          </p:nvSpPr>
          <p:spPr>
            <a:xfrm>
              <a:off x="1391285" y="-2178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1716;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gAAJD///8tCQAAPAEAAAAAAAAmAAAACAAAAP//////////"/>
                </a:ext>
              </a:extLst>
            </p:cNvSpPr>
            <p:nvPr/>
          </p:nvSpPr>
          <p:spPr>
            <a:xfrm>
              <a:off x="1391285" y="-711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1717;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QwAAJUBAAD/DAAAywEAAAAAAAAmAAAACAAAAP//////////"/>
                </a:ext>
              </a:extLst>
            </p:cNvSpPr>
            <p:nvPr/>
          </p:nvSpPr>
          <p:spPr>
            <a:xfrm>
              <a:off x="2078355" y="25717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718;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3//7YDAACRBAAAbwsAAAAAAAAmAAAACAAAAP//////////"/>
                </a:ext>
              </a:extLst>
            </p:cNvSpPr>
            <p:nvPr/>
          </p:nvSpPr>
          <p:spPr>
            <a:xfrm>
              <a:off x="-385445" y="6032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1719;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3//1wAAACfBQAALQsAAAAAAAAmAAAACAAAAP//////////"/>
                </a:ext>
              </a:extLst>
            </p:cNvSpPr>
            <p:nvPr/>
          </p:nvSpPr>
          <p:spPr>
            <a:xfrm>
              <a:off x="-395605" y="5842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720;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3//3AAAAC7BAAARQsAAAAAAAAmAAAACAAAAP//////////"/>
                </a:ext>
              </a:extLst>
            </p:cNvSpPr>
            <p:nvPr/>
          </p:nvSpPr>
          <p:spPr>
            <a:xfrm>
              <a:off x="-436245" y="7112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1721;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wUAAPkMAADdBQAAJw0AAAAAAAAmAAAACAAAAP//////////"/>
                </a:ext>
              </a:extLst>
            </p:cNvSpPr>
            <p:nvPr/>
          </p:nvSpPr>
          <p:spPr>
            <a:xfrm>
              <a:off x="923925" y="21088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1722;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wUAAKUMAADdBQAA1AwAAAAAAAAmAAAACAAAAP//////////"/>
                </a:ext>
              </a:extLst>
            </p:cNvSpPr>
            <p:nvPr/>
          </p:nvSpPr>
          <p:spPr>
            <a:xfrm>
              <a:off x="923925" y="20554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1723;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v3//40GAAChAAAAAgkAAAAAAAAmAAAACAAAAP//////////"/>
                </a:ext>
              </a:extLst>
            </p:cNvSpPr>
            <p:nvPr/>
          </p:nvSpPr>
          <p:spPr>
            <a:xfrm>
              <a:off x="-374650" y="10648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1724;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gQAAG/+//9LBgAAGg8AAAAAAAAmAAAACAAAAP//////////"/>
                </a:ext>
              </a:extLst>
            </p:cNvSpPr>
            <p:nvPr/>
          </p:nvSpPr>
          <p:spPr>
            <a:xfrm>
              <a:off x="775970" y="-2546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725;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wUAAE0MAADhBQAAgwwAAAAAAAAmAAAACAAAAP//////////"/>
                </a:ext>
              </a:extLst>
            </p:cNvSpPr>
            <p:nvPr/>
          </p:nvSpPr>
          <p:spPr>
            <a:xfrm>
              <a:off x="921385" y="19996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726;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P3//xoIAACQAQAAYgsAAAAAAAAmAAAACAAAAP//////////"/>
                </a:ext>
              </a:extLst>
            </p:cNvSpPr>
            <p:nvPr/>
          </p:nvSpPr>
          <p:spPr>
            <a:xfrm>
              <a:off x="-383540" y="13169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1727;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AAANMKAACJAAAACQsAAAAAAAAmAAAACAAAAP//////////"/>
                </a:ext>
              </a:extLst>
            </p:cNvSpPr>
            <p:nvPr/>
          </p:nvSpPr>
          <p:spPr>
            <a:xfrm>
              <a:off x="52705" y="17595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1728;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gAAABcLAADEAAAARQsAAAAAAAAmAAAACAAAAP//////////"/>
                </a:ext>
              </a:extLst>
            </p:cNvSpPr>
            <p:nvPr/>
          </p:nvSpPr>
          <p:spPr>
            <a:xfrm>
              <a:off x="95250" y="18027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729;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3//1IIAAD+/v//RQoAAAAAAAAmAAAACAAAAP//////////"/>
                </a:ext>
              </a:extLst>
            </p:cNvSpPr>
            <p:nvPr/>
          </p:nvSpPr>
          <p:spPr>
            <a:xfrm>
              <a:off x="-400685" y="13525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730;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FsFAACCBgAAiQUAAAAAAAAmAAAACAAAAP//////////"/>
                </a:ext>
              </a:extLst>
            </p:cNvSpPr>
            <p:nvPr/>
          </p:nvSpPr>
          <p:spPr>
            <a:xfrm>
              <a:off x="1028065" y="8705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731;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QDAAC+AgAAywoAAAAAAAAmAAAACAAAAP//////////"/>
                </a:ext>
              </a:extLst>
            </p:cNvSpPr>
            <p:nvPr/>
          </p:nvSpPr>
          <p:spPr>
            <a:xfrm>
              <a:off x="-381635" y="6426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732;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3//1EHAADSAgAA2wsAAAAAAAAmAAAACAAAAP//////////"/>
                </a:ext>
              </a:extLst>
            </p:cNvSpPr>
            <p:nvPr/>
          </p:nvSpPr>
          <p:spPr>
            <a:xfrm>
              <a:off x="-400685" y="11893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733;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wAAAJcKAABFAAAAxQoAAAAAAAAmAAAACAAAAP//////////"/>
                </a:ext>
              </a:extLst>
            </p:cNvSpPr>
            <p:nvPr/>
          </p:nvSpPr>
          <p:spPr>
            <a:xfrm>
              <a:off x="14605" y="17214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1734;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oAADUJAAChDQAAdwwAAAAAAAAmAAAACAAAAP//////////"/>
                </a:ext>
              </a:extLst>
            </p:cNvSpPr>
            <p:nvPr/>
          </p:nvSpPr>
          <p:spPr>
            <a:xfrm>
              <a:off x="1723390" y="14966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735;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wwAAKIJAADVDAAA2QkAAAAAAAAmAAAACAAAAP//////////"/>
                </a:ext>
              </a:extLst>
            </p:cNvSpPr>
            <p:nvPr/>
          </p:nvSpPr>
          <p:spPr>
            <a:xfrm>
              <a:off x="2051685" y="15659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1736;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QwAAKYJAAB/DAAA1QkAAAAAAAAmAAAACAAAAP//////////"/>
                </a:ext>
              </a:extLst>
            </p:cNvSpPr>
            <p:nvPr/>
          </p:nvSpPr>
          <p:spPr>
            <a:xfrm>
              <a:off x="2002155" y="15684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737;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AgAABwHAADfDQAAzA0AAAAAAAAmAAAACAAAAP//////////"/>
                </a:ext>
              </a:extLst>
            </p:cNvSpPr>
            <p:nvPr/>
          </p:nvSpPr>
          <p:spPr>
            <a:xfrm>
              <a:off x="1394460" y="11557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1738;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sAAKYJAAAsDAAA1QkAAAAAAAAmAAAACAAAAP//////////"/>
                </a:ext>
              </a:extLst>
            </p:cNvSpPr>
            <p:nvPr/>
          </p:nvSpPr>
          <p:spPr>
            <a:xfrm>
              <a:off x="1949450" y="15684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1739;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goAAPUIAAChDQAAdwwAAAAAAAAmAAAACAAAAP//////////"/>
                </a:ext>
              </a:extLst>
            </p:cNvSpPr>
            <p:nvPr/>
          </p:nvSpPr>
          <p:spPr>
            <a:xfrm>
              <a:off x="1682750" y="14560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740;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goAAOoHAACfDQAAdwwAAAAAAAAmAAAACAAAAP//////////"/>
                </a:ext>
              </a:extLst>
            </p:cNvSpPr>
            <p:nvPr/>
          </p:nvSpPr>
          <p:spPr>
            <a:xfrm>
              <a:off x="1642110" y="12865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1741;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cAAPMDAAATCwAAOwwAAAAAAAAmAAAACAAAAP//////////"/>
                </a:ext>
              </a:extLst>
            </p:cNvSpPr>
            <p:nvPr/>
          </p:nvSpPr>
          <p:spPr>
            <a:xfrm>
              <a:off x="1238250" y="6419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1742;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YAALUFAACNBwAAAw0AAAAAAAAmAAAACAAAAP//////////"/>
                </a:ext>
              </a:extLst>
            </p:cNvSpPr>
            <p:nvPr/>
          </p:nvSpPr>
          <p:spPr>
            <a:xfrm>
              <a:off x="1031875" y="9277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743;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wYAAJ3+//8UBwAAkwMAAAAAAAAmAAAACAAAAP//////////"/>
                </a:ext>
              </a:extLst>
            </p:cNvSpPr>
            <p:nvPr/>
          </p:nvSpPr>
          <p:spPr>
            <a:xfrm>
              <a:off x="1073785" y="-2254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1744;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wcAAJ4DAAATCwAAWwoAAAAAAAAmAAAACAAAAP//////////"/>
                </a:ext>
              </a:extLst>
            </p:cNvSpPr>
            <p:nvPr/>
          </p:nvSpPr>
          <p:spPr>
            <a:xfrm>
              <a:off x="1185545" y="5880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1745;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kAAJsJAAC3CgAAiAsAAAAAAAAmAAAACAAAAP//////////"/>
                </a:ext>
              </a:extLst>
            </p:cNvSpPr>
            <p:nvPr/>
          </p:nvSpPr>
          <p:spPr>
            <a:xfrm>
              <a:off x="1509395" y="15614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1746;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AkAAP8JAAC3CgAABQwAAAAAAAAmAAAACAAAAP//////////"/>
                </a:ext>
              </a:extLst>
            </p:cNvSpPr>
            <p:nvPr/>
          </p:nvSpPr>
          <p:spPr>
            <a:xfrm>
              <a:off x="1557020" y="16249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1747;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AYAAEAKAAD9BgAAhg0AAAAAAAAmAAAACAAAAP//////////"/>
                </a:ext>
              </a:extLst>
            </p:cNvSpPr>
            <p:nvPr/>
          </p:nvSpPr>
          <p:spPr>
            <a:xfrm>
              <a:off x="1071880" y="16662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748;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C7////KBQAADAoAAAAAAAAmAAAACAAAAP//////////"/>
                </a:ext>
              </a:extLst>
            </p:cNvSpPr>
            <p:nvPr/>
          </p:nvSpPr>
          <p:spPr>
            <a:xfrm>
              <a:off x="619125" y="-1333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749;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wQAAKr///86BQAAZQYAAAAAAAAmAAAACAAAAP//////////"/>
                </a:ext>
              </a:extLst>
            </p:cNvSpPr>
            <p:nvPr/>
          </p:nvSpPr>
          <p:spPr>
            <a:xfrm>
              <a:off x="700405" y="-546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750;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AgFAACCBgAANgUAAAAAAAAmAAAACAAAAP//////////"/>
                </a:ext>
              </a:extLst>
            </p:cNvSpPr>
            <p:nvPr/>
          </p:nvSpPr>
          <p:spPr>
            <a:xfrm>
              <a:off x="1028065" y="8178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1751;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QAAIr+///dBQAAbAcAAAAAAAAmAAAACAAAAP//////////"/>
                </a:ext>
              </a:extLst>
            </p:cNvSpPr>
            <p:nvPr/>
          </p:nvSpPr>
          <p:spPr>
            <a:xfrm>
              <a:off x="659765" y="-2374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1752;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IAAMb+///KBAAAWAoAAAAAAAAmAAAACAAAAP//////////"/>
                </a:ext>
              </a:extLst>
            </p:cNvSpPr>
            <p:nvPr/>
          </p:nvSpPr>
          <p:spPr>
            <a:xfrm>
              <a:off x="444500" y="-1993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753;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IAALL+//8JBQAAlwoAAAAAAAAmAAAACAAAAP//////////"/>
                </a:ext>
              </a:extLst>
            </p:cNvSpPr>
            <p:nvPr/>
          </p:nvSpPr>
          <p:spPr>
            <a:xfrm>
              <a:off x="485140" y="-2120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754;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MAAJ7+//82BQAA0wkAAAAAAAAmAAAACAAAAP//////////"/>
                </a:ext>
              </a:extLst>
            </p:cNvSpPr>
            <p:nvPr/>
          </p:nvSpPr>
          <p:spPr>
            <a:xfrm>
              <a:off x="525780" y="-2247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1755;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LUFAABNBwAA/AcAAAAAAAAmAAAACAAAAP//////////"/>
                </a:ext>
              </a:extLst>
            </p:cNvSpPr>
            <p:nvPr/>
          </p:nvSpPr>
          <p:spPr>
            <a:xfrm>
              <a:off x="1066165" y="9277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1756;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UAAD3+//8nDAAAPgUAAAAAAAAmAAAACAAAAP//////////"/>
                </a:ext>
              </a:extLst>
            </p:cNvSpPr>
            <p:nvPr/>
          </p:nvSpPr>
          <p:spPr>
            <a:xfrm>
              <a:off x="900430" y="-2863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1757;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LUFAAANBwAArwcAAAAAAAAmAAAACAAAAP//////////"/>
                </a:ext>
              </a:extLst>
            </p:cNvSpPr>
            <p:nvPr/>
          </p:nvSpPr>
          <p:spPr>
            <a:xfrm>
              <a:off x="1066165" y="9277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758;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3//58IAADC/v//rAoAAAAAAAAmAAAACAAAAP//////////"/>
                </a:ext>
              </a:extLst>
            </p:cNvSpPr>
            <p:nvPr/>
          </p:nvSpPr>
          <p:spPr>
            <a:xfrm>
              <a:off x="-410845" y="14014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759;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AYAAJ7+//+UBgAAEwMAAAAAAAAmAAAACAAAAP//////////"/>
                </a:ext>
              </a:extLst>
            </p:cNvSpPr>
            <p:nvPr/>
          </p:nvSpPr>
          <p:spPr>
            <a:xfrm>
              <a:off x="993140" y="-2247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760;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Mb+//+KBAAAGQoAAAAAAAAmAAAACAAAAP//////////"/>
                </a:ext>
              </a:extLst>
            </p:cNvSpPr>
            <p:nvPr/>
          </p:nvSpPr>
          <p:spPr>
            <a:xfrm>
              <a:off x="403860" y="-1993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1761;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gYAAEsDAAATCwAAAgoAAAAAAAAmAAAACAAAAP//////////"/>
                </a:ext>
              </a:extLst>
            </p:cNvSpPr>
            <p:nvPr/>
          </p:nvSpPr>
          <p:spPr>
            <a:xfrm>
              <a:off x="1118870" y="5353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762;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AYAAJ3+///UBgAAUwMAAAAAAAAmAAAACAAAAP//////////"/>
                </a:ext>
              </a:extLst>
            </p:cNvSpPr>
            <p:nvPr/>
          </p:nvSpPr>
          <p:spPr>
            <a:xfrm>
              <a:off x="1033780" y="-2254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1763;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f3//0n///+iAAAAlAYAAAAAAAAmAAAACAAAAP//////////"/>
                </a:ext>
              </a:extLst>
            </p:cNvSpPr>
            <p:nvPr/>
          </p:nvSpPr>
          <p:spPr>
            <a:xfrm>
              <a:off x="-415925" y="-1162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764;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P3//37+///DAAAAVQUAAAAAAAAmAAAACAAAAP//////////"/>
                </a:ext>
              </a:extLst>
            </p:cNvSpPr>
            <p:nvPr/>
          </p:nvSpPr>
          <p:spPr>
            <a:xfrm>
              <a:off x="-381000" y="-2451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765;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AAADwHAAAqAQAAcgcAAAAAAAAmAAAACAAAAP//////////"/>
                </a:ext>
              </a:extLst>
            </p:cNvSpPr>
            <p:nvPr/>
          </p:nvSpPr>
          <p:spPr>
            <a:xfrm>
              <a:off x="154940" y="11760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766;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vz//5gAAACW/v//cAMAAAAAAAAmAAAACAAAAP//////////"/>
                </a:ext>
              </a:extLst>
            </p:cNvSpPr>
            <p:nvPr/>
          </p:nvSpPr>
          <p:spPr>
            <a:xfrm>
              <a:off x="-516890" y="9652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767;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v3//4QAAADW/v//sAMAAAAAAAAmAAAACAAAAP//////////"/>
                </a:ext>
              </a:extLst>
            </p:cNvSpPr>
            <p:nvPr/>
          </p:nvSpPr>
          <p:spPr>
            <a:xfrm>
              <a:off x="-476250" y="8382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768;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EAAIAHAABmAQAArgcAAAAAAAAmAAAACAAAAP//////////"/>
                </a:ext>
              </a:extLst>
            </p:cNvSpPr>
            <p:nvPr/>
          </p:nvSpPr>
          <p:spPr>
            <a:xfrm>
              <a:off x="196850" y="12192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769;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EH///80AgAAb////wAAAAAmAAAACAAAAP//////////"/>
                </a:ext>
              </a:extLst>
            </p:cNvSpPr>
            <p:nvPr/>
          </p:nvSpPr>
          <p:spPr>
            <a:xfrm>
              <a:off x="328930" y="-1212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1770;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EAAMAHAAClAQAA7gcAAAAAAAAmAAAACAAAAP//////////"/>
                </a:ext>
              </a:extLst>
            </p:cNvSpPr>
            <p:nvPr/>
          </p:nvSpPr>
          <p:spPr>
            <a:xfrm>
              <a:off x="238125" y="12598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771;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JT///80AgAAw////wAAAAAmAAAACAAAAP//////////"/>
                </a:ext>
              </a:extLst>
            </p:cNvSpPr>
            <p:nvPr/>
          </p:nvSpPr>
          <p:spPr>
            <a:xfrm>
              <a:off x="328930" y="-685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772;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P///5r+//8KAwAA2wcAAAAAAAAmAAAACAAAAP//////////"/>
                </a:ext>
              </a:extLst>
            </p:cNvSpPr>
            <p:nvPr/>
          </p:nvSpPr>
          <p:spPr>
            <a:xfrm>
              <a:off x="-152400" y="-2273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1773;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f///3b+///7AwAAEggAAAAAAAAmAAAACAAAAP//////////"/>
                </a:ext>
              </a:extLst>
            </p:cNvSpPr>
            <p:nvPr/>
          </p:nvSpPr>
          <p:spPr>
            <a:xfrm>
              <a:off x="-6985" y="-2501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1774;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7//8H+//9EAgAAvQcAAAAAAAAmAAAACAAAAP//////////"/>
                </a:ext>
              </a:extLst>
            </p:cNvSpPr>
            <p:nvPr/>
          </p:nvSpPr>
          <p:spPr>
            <a:xfrm>
              <a:off x="-234315" y="-2025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775;p1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7//63+//+4AgAA2wcAAAAAAAAmAAAACAAAAP//////////"/>
                </a:ext>
              </a:extLst>
            </p:cNvSpPr>
            <p:nvPr/>
          </p:nvSpPr>
          <p:spPr>
            <a:xfrm>
              <a:off x="-193675" y="-2152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sldLayout>
</file>

<file path=ppt/slideLayouts/slideLayout13.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BIG_NUMBER_1">
    <p:spTree>
      <p:nvGrpSpPr>
        <p:cNvPr id="1" name=""/>
        <p:cNvGrpSpPr/>
        <p:nvPr/>
      </p:nvGrpSpPr>
      <p:grpSpPr>
        <a:xfrm>
          <a:off x="0" y="0"/>
          <a:ext cx="0" cy="0"/>
          <a:chOff x="0" y="0"/>
          <a:chExt cx="0" cy="0"/>
        </a:xfrm>
      </p:grpSpPr>
      <p:grpSp>
        <p:nvGrpSpPr>
          <p:cNvPr id="2" name="Google Shape;1777;p14"/>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Lb5///49///ij4AAIEPAAAQAAAAJgAAAAgAAAD/////AAAAAA=="/>
              </a:ext>
            </a:extLst>
          </p:cNvGrpSpPr>
          <p:nvPr/>
        </p:nvGrpSpPr>
        <p:grpSpPr>
          <a:xfrm>
            <a:off x="-1022350" y="-1305560"/>
            <a:ext cx="11188700" cy="3825875"/>
            <a:chOff x="-1022350" y="-1305560"/>
            <a:chExt cx="11188700" cy="3825875"/>
          </a:xfrm>
        </p:grpSpPr>
        <p:grpSp>
          <p:nvGrpSpPr>
            <p:cNvPr id="94" name="Google Shape;1778;p1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L8//8v+///Qw4AAEoMAAAAAAAAJgAAAAgAAAD/////AAAAAA=="/>
                </a:ext>
              </a:extLst>
            </p:cNvGrpSpPr>
            <p:nvPr/>
          </p:nvGrpSpPr>
          <p:grpSpPr>
            <a:xfrm rot="19800017">
              <a:off x="-516890" y="-782955"/>
              <a:ext cx="2835275" cy="2780665"/>
              <a:chOff x="-516890" y="-782955"/>
              <a:chExt cx="2835275" cy="2780665"/>
            </a:xfrm>
          </p:grpSpPr>
          <p:sp>
            <p:nvSpPr>
              <p:cNvPr id="184" name="Google Shape;177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gAAO/7//9qCAAAkP7//wAAAAAmAAAACAAAAP//////////"/>
                  </a:ext>
                </a:extLst>
              </p:cNvSpPr>
              <p:nvPr/>
            </p:nvSpPr>
            <p:spPr>
              <a:xfrm>
                <a:off x="1338580"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178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AwAAOcAAACgDQAAQQIAAAAAAAAmAAAACAAAAP//////////"/>
                  </a:ext>
                </a:extLst>
              </p:cNvSpPr>
              <p:nvPr/>
            </p:nvSpPr>
            <p:spPr>
              <a:xfrm>
                <a:off x="2087880"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78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J////+mBwAAzf///wAAAAAmAAAACAAAAP//////////"/>
                  </a:ext>
                </a:extLst>
              </p:cNvSpPr>
              <p:nvPr/>
            </p:nvSpPr>
            <p:spPr>
              <a:xfrm>
                <a:off x="1214120" y="-6159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78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oAALACAABDDgAAwAQAAAAAAAAmAAAACAAAAP//////////"/>
                  </a:ext>
                </a:extLst>
              </p:cNvSpPr>
              <p:nvPr/>
            </p:nvSpPr>
            <p:spPr>
              <a:xfrm>
                <a:off x="1780540"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78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PL///+mBwAAIAAAAAAAAAAmAAAACAAAAP//////////"/>
                  </a:ext>
                </a:extLst>
              </p:cNvSpPr>
              <p:nvPr/>
            </p:nvSpPr>
            <p:spPr>
              <a:xfrm>
                <a:off x="1214120" y="-889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78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cAAEMAAACqBwAAeQAAAAAAAAAmAAAACAAAAP//////////"/>
                  </a:ext>
                </a:extLst>
              </p:cNvSpPr>
              <p:nvPr/>
            </p:nvSpPr>
            <p:spPr>
              <a:xfrm>
                <a:off x="1211580"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78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cAAO/7//9ECAAAZQEAAAAAAAAmAAAACAAAAP//////////"/>
                  </a:ext>
                </a:extLst>
              </p:cNvSpPr>
              <p:nvPr/>
            </p:nvSpPr>
            <p:spPr>
              <a:xfrm>
                <a:off x="1198880"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78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oAAPf///+0DQAAAAUAAAAAAAAmAAAACAAAAP//////////"/>
                  </a:ext>
                </a:extLst>
              </p:cNvSpPr>
              <p:nvPr/>
            </p:nvSpPr>
            <p:spPr>
              <a:xfrm>
                <a:off x="1712595"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78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O/7///rBwAAEv7//wAAAAAmAAAACAAAAP//////////"/>
                  </a:ext>
                </a:extLst>
              </p:cNvSpPr>
              <p:nvPr/>
            </p:nvSpPr>
            <p:spPr>
              <a:xfrm>
                <a:off x="125793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78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oAALj///+0DQAAQQUAAAAAAAAmAAAACAAAAP//////////"/>
                  </a:ext>
                </a:extLst>
              </p:cNvSpPr>
              <p:nvPr/>
            </p:nvSpPr>
            <p:spPr>
              <a:xfrm>
                <a:off x="1671955"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78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cAAO/7//8qCAAAUf7//wAAAAAmAAAACAAAAP//////////"/>
                  </a:ext>
                </a:extLst>
              </p:cNvSpPr>
              <p:nvPr/>
            </p:nvSpPr>
            <p:spPr>
              <a:xfrm>
                <a:off x="1297940"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79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FUCAAARDgAAWAQAAAAAAAAmAAAACAAAAP//////////"/>
                  </a:ext>
                </a:extLst>
              </p:cNvSpPr>
              <p:nvPr/>
            </p:nvSpPr>
            <p:spPr>
              <a:xfrm>
                <a:off x="1783080"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79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Pz7//+pCAAA1fz//wAAAAAmAAAACAAAAP//////////"/>
                  </a:ext>
                </a:extLst>
              </p:cNvSpPr>
              <p:nvPr/>
            </p:nvSpPr>
            <p:spPr>
              <a:xfrm>
                <a:off x="1402715"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79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0AAC/7//86DQAAb/7//wAAAAAmAAAACAAAAP//////////"/>
                  </a:ext>
                </a:extLst>
              </p:cNvSpPr>
              <p:nvPr/>
            </p:nvSpPr>
            <p:spPr>
              <a:xfrm>
                <a:off x="2120900"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179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0AAMX+//8+DQAA+/7//wAAAAAmAAAACAAAAP//////////"/>
                  </a:ext>
                </a:extLst>
              </p:cNvSpPr>
              <p:nvPr/>
            </p:nvSpPr>
            <p:spPr>
              <a:xfrm>
                <a:off x="2118360"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79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ggAAOn7//+eCQAAff3//wAAAAAmAAAACAAAAP//////////"/>
                  </a:ext>
                </a:extLst>
              </p:cNvSpPr>
              <p:nvPr/>
            </p:nvSpPr>
            <p:spPr>
              <a:xfrm>
                <a:off x="1456690" y="-6648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79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oAAPL7//9ECwAAV////wAAAAAmAAAACAAAAP//////////"/>
                  </a:ext>
                </a:extLst>
              </p:cNvSpPr>
              <p:nvPr/>
            </p:nvSpPr>
            <p:spPr>
              <a:xfrm>
                <a:off x="1652905"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79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NYBAAASCwAA7AYAAAAAAAAmAAAACAAAAP//////////"/>
                  </a:ext>
                </a:extLst>
              </p:cNvSpPr>
              <p:nvPr/>
            </p:nvSpPr>
            <p:spPr>
              <a:xfrm>
                <a:off x="1402715"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179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gAAH/8//8XCwAAYQEAAAAAAAAmAAAACAAAAP//////////"/>
                  </a:ext>
                </a:extLst>
              </p:cNvSpPr>
              <p:nvPr/>
            </p:nvSpPr>
            <p:spPr>
              <a:xfrm>
                <a:off x="1379220"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79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wAAC/7//+7DAAAb/7//wAAAAAmAAAACAAAAP//////////"/>
                  </a:ext>
                </a:extLst>
              </p:cNvSpPr>
              <p:nvPr/>
            </p:nvSpPr>
            <p:spPr>
              <a:xfrm>
                <a:off x="2039620"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79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oAAHj///+0DQAAgAUAAAAAAAAmAAAACAAAAP//////////"/>
                  </a:ext>
                </a:extLst>
              </p:cNvSpPr>
              <p:nvPr/>
            </p:nvSpPr>
            <p:spPr>
              <a:xfrm>
                <a:off x="1631950"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180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wAAMX+//+/DAAA+/7//wAAAAAmAAAACAAAAP//////////"/>
                  </a:ext>
                </a:extLst>
              </p:cNvSpPr>
              <p:nvPr/>
            </p:nvSpPr>
            <p:spPr>
              <a:xfrm>
                <a:off x="203771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180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AwAAC/7///6DAAAb/7//wAAAAAmAAAACAAAAP//////////"/>
                  </a:ext>
                </a:extLst>
              </p:cNvSpPr>
              <p:nvPr/>
            </p:nvSpPr>
            <p:spPr>
              <a:xfrm>
                <a:off x="2080260"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80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AH8//+XCgAAvQAAAAAAAAAmAAAACAAAAP//////////"/>
                  </a:ext>
                </a:extLst>
              </p:cNvSpPr>
              <p:nvPr/>
            </p:nvSpPr>
            <p:spPr>
              <a:xfrm>
                <a:off x="1390650"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180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O37//9YCgAA9v///wAAAAAmAAAACAAAAP//////////"/>
                  </a:ext>
                </a:extLst>
              </p:cNvSpPr>
              <p:nvPr/>
            </p:nvSpPr>
            <p:spPr>
              <a:xfrm>
                <a:off x="1390650"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80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wAAGgAAACgDQAAwQIAAAAAAAAmAAAACAAAAP//////////"/>
                  </a:ext>
                </a:extLst>
              </p:cNvSpPr>
              <p:nvPr/>
            </p:nvSpPr>
            <p:spPr>
              <a:xfrm>
                <a:off x="2007235"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80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wAAKcAAACjDQAAgQIAAAAAAAAmAAAACAAAAP//////////"/>
                  </a:ext>
                </a:extLst>
              </p:cNvSpPr>
              <p:nvPr/>
            </p:nvSpPr>
            <p:spPr>
              <a:xfrm>
                <a:off x="2047875"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80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PIBAADnDQAA9QMAAAAAAAAmAAAACAAAAP//////////"/>
                  </a:ext>
                </a:extLst>
              </p:cNvSpPr>
              <p:nvPr/>
            </p:nvSpPr>
            <p:spPr>
              <a:xfrm>
                <a:off x="1783080"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180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MX7///YCQAAT////wAAAAAmAAAACAAAAP//////////"/>
                  </a:ext>
                </a:extLst>
              </p:cNvSpPr>
              <p:nvPr/>
            </p:nvSpPr>
            <p:spPr>
              <a:xfrm>
                <a:off x="1390650"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180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Nn7//8YCgAAov///wAAAAAmAAAACAAAAP//////////"/>
                  </a:ext>
                </a:extLst>
              </p:cNvSpPr>
              <p:nvPr/>
            </p:nvSpPr>
            <p:spPr>
              <a:xfrm>
                <a:off x="1390650"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80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MD8//8sCQAAbP7//wAAAAAmAAAACAAAAP//////////"/>
                  </a:ext>
                </a:extLst>
              </p:cNvSpPr>
              <p:nvPr/>
            </p:nvSpPr>
            <p:spPr>
              <a:xfrm>
                <a:off x="1390650"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81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wAAMX+///+DAAA+/7//wAAAAAmAAAACAAAAP//////////"/>
                  </a:ext>
                </a:extLst>
              </p:cNvSpPr>
              <p:nvPr/>
            </p:nvSpPr>
            <p:spPr>
              <a:xfrm>
                <a:off x="2077720"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81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3//+YAAACQBAAAnwgAAAAAAAAmAAAACAAAAP//////////"/>
                  </a:ext>
                </a:extLst>
              </p:cNvSpPr>
              <p:nvPr/>
            </p:nvSpPr>
            <p:spPr>
              <a:xfrm>
                <a:off x="-385445" y="1460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81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3//4z9//+fBQAAXQgAAAAAAAAmAAAACAAAAP//////////"/>
                  </a:ext>
                </a:extLst>
              </p:cNvSpPr>
              <p:nvPr/>
            </p:nvSpPr>
            <p:spPr>
              <a:xfrm>
                <a:off x="-39560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181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3//6D9//+6BAAAdQgAAAAAAAAmAAAACAAAAP//////////"/>
                  </a:ext>
                </a:extLst>
              </p:cNvSpPr>
              <p:nvPr/>
            </p:nvSpPr>
            <p:spPr>
              <a:xfrm>
                <a:off x="-436245" y="-38608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181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CkKAADcBQAAVwoAAAAAAAAmAAAACAAAAP//////////"/>
                  </a:ext>
                </a:extLst>
              </p:cNvSpPr>
              <p:nvPr/>
            </p:nvSpPr>
            <p:spPr>
              <a:xfrm>
                <a:off x="923290"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81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NUJAADcBQAABAoAAAAAAAAmAAAACAAAAP//////////"/>
                  </a:ext>
                </a:extLst>
              </p:cNvSpPr>
              <p:nvPr/>
            </p:nvSpPr>
            <p:spPr>
              <a:xfrm>
                <a:off x="923290"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81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v3//70DAAChAAAAMgYAAAAAAAAmAAAACAAAAP//////////"/>
                  </a:ext>
                </a:extLst>
              </p:cNvSpPr>
              <p:nvPr/>
            </p:nvSpPr>
            <p:spPr>
              <a:xfrm>
                <a:off x="-37465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181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QQAAJ/7//9LBgAASgwAAAAAAAAmAAAACAAAAP//////////"/>
                  </a:ext>
                </a:extLst>
              </p:cNvSpPr>
              <p:nvPr/>
            </p:nvSpPr>
            <p:spPr>
              <a:xfrm>
                <a:off x="775335" y="-7118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81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gUAAH0JAADgBQAAswkAAAAAAAAmAAAACAAAAP//////////"/>
                  </a:ext>
                </a:extLst>
              </p:cNvSpPr>
              <p:nvPr/>
            </p:nvSpPr>
            <p:spPr>
              <a:xfrm>
                <a:off x="920750"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81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P3//0oFAACQAQAAkggAAAAAAAAmAAAACAAAAP//////////"/>
                  </a:ext>
                </a:extLst>
              </p:cNvSpPr>
              <p:nvPr/>
            </p:nvSpPr>
            <p:spPr>
              <a:xfrm>
                <a:off x="-38354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82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AAAAMIAACIAAAAOQgAAAAAAAAmAAAACAAAAP//////////"/>
                  </a:ext>
                </a:extLst>
              </p:cNvSpPr>
              <p:nvPr/>
            </p:nvSpPr>
            <p:spPr>
              <a:xfrm>
                <a:off x="52070"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82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gAAAEcIAADEAAAAdQgAAAAAAAAmAAAACAAAAP//////////"/>
                  </a:ext>
                </a:extLst>
              </p:cNvSpPr>
              <p:nvPr/>
            </p:nvSpPr>
            <p:spPr>
              <a:xfrm>
                <a:off x="9525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82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P3//4IFAAD+/v//dQcAAAAAAAAmAAAACAAAAP//////////"/>
                  </a:ext>
                </a:extLst>
              </p:cNvSpPr>
              <p:nvPr/>
            </p:nvSpPr>
            <p:spPr>
              <a:xfrm>
                <a:off x="-401320" y="8953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82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IsCAACBBgAAuQIAAAAAAAAmAAAACAAAAP//////////"/>
                  </a:ext>
                </a:extLst>
              </p:cNvSpPr>
              <p:nvPr/>
            </p:nvSpPr>
            <p:spPr>
              <a:xfrm>
                <a:off x="1028065" y="4133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82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yQBAAC+AgAA+wcAAAAAAAAmAAAACAAAAP//////////"/>
                  </a:ext>
                </a:extLst>
              </p:cNvSpPr>
              <p:nvPr/>
            </p:nvSpPr>
            <p:spPr>
              <a:xfrm>
                <a:off x="-3816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82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3//4EEAADRAgAACwkAAAAAAAAmAAAACAAAAP//////////"/>
                  </a:ext>
                </a:extLst>
              </p:cNvSpPr>
              <p:nvPr/>
            </p:nvSpPr>
            <p:spPr>
              <a:xfrm>
                <a:off x="-400685" y="7321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82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wAAAMcHAABFAAAA9QcAAAAAAAAmAAAACAAAAP//////////"/>
                  </a:ext>
                </a:extLst>
              </p:cNvSpPr>
              <p:nvPr/>
            </p:nvSpPr>
            <p:spPr>
              <a:xfrm>
                <a:off x="1460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182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oAAGUGAACgDQAApwkAAAAAAAAmAAAACAAAAP//////////"/>
                  </a:ext>
                </a:extLst>
              </p:cNvSpPr>
              <p:nvPr/>
            </p:nvSpPr>
            <p:spPr>
              <a:xfrm>
                <a:off x="1722755"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182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wAANIGAADUDAAACQcAAAAAAAAmAAAACAAAAP//////////"/>
                  </a:ext>
                </a:extLst>
              </p:cNvSpPr>
              <p:nvPr/>
            </p:nvSpPr>
            <p:spPr>
              <a:xfrm>
                <a:off x="2051050"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82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wAANYGAAB+DAAABQcAAAAAAAAmAAAACAAAAP//////////"/>
                  </a:ext>
                </a:extLst>
              </p:cNvSpPr>
              <p:nvPr/>
            </p:nvSpPr>
            <p:spPr>
              <a:xfrm>
                <a:off x="2001520"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83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gAAEwEAADfDQAA/AoAAAAAAAAmAAAACAAAAP//////////"/>
                  </a:ext>
                </a:extLst>
              </p:cNvSpPr>
              <p:nvPr/>
            </p:nvSpPr>
            <p:spPr>
              <a:xfrm>
                <a:off x="1393825" y="6985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183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sAANYGAAArDAAABQcAAAAAAAAmAAAACAAAAP//////////"/>
                  </a:ext>
                </a:extLst>
              </p:cNvSpPr>
              <p:nvPr/>
            </p:nvSpPr>
            <p:spPr>
              <a:xfrm>
                <a:off x="1948815"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83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oAACUGAACgDQAApwkAAAAAAAAmAAAACAAAAP//////////"/>
                  </a:ext>
                </a:extLst>
              </p:cNvSpPr>
              <p:nvPr/>
            </p:nvSpPr>
            <p:spPr>
              <a:xfrm>
                <a:off x="1682115"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83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oAABoFAACeDQAApwkAAAAAAAAmAAAACAAAAP//////////"/>
                  </a:ext>
                </a:extLst>
              </p:cNvSpPr>
              <p:nvPr/>
            </p:nvSpPr>
            <p:spPr>
              <a:xfrm>
                <a:off x="1641475"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83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cAACMBAAASCwAAawkAAAAAAAAmAAAACAAAAP//////////"/>
                  </a:ext>
                </a:extLst>
              </p:cNvSpPr>
              <p:nvPr/>
            </p:nvSpPr>
            <p:spPr>
              <a:xfrm>
                <a:off x="1238250" y="1847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183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AYAAOUCAACMBwAAMwoAAAAAAAAmAAAACAAAAP//////////"/>
                  </a:ext>
                </a:extLst>
              </p:cNvSpPr>
              <p:nvPr/>
            </p:nvSpPr>
            <p:spPr>
              <a:xfrm>
                <a:off x="1031240"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183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wYAAM37//8TBwAAwwAAAAAAAAAmAAAACAAAAP//////////"/>
                  </a:ext>
                </a:extLst>
              </p:cNvSpPr>
              <p:nvPr/>
            </p:nvSpPr>
            <p:spPr>
              <a:xfrm>
                <a:off x="1073785" y="-6826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83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M4AAAASCwAAiwcAAAAAAAAmAAAACAAAAP//////////"/>
                  </a:ext>
                </a:extLst>
              </p:cNvSpPr>
              <p:nvPr/>
            </p:nvSpPr>
            <p:spPr>
              <a:xfrm>
                <a:off x="1184910"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83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AkAAMsGAAC2CgAAuAgAAAAAAAAmAAAACAAAAP//////////"/>
                  </a:ext>
                </a:extLst>
              </p:cNvSpPr>
              <p:nvPr/>
            </p:nvSpPr>
            <p:spPr>
              <a:xfrm>
                <a:off x="1508760"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83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kAAC8HAAC2CgAANQkAAAAAAAAmAAAACAAAAP//////////"/>
                  </a:ext>
                </a:extLst>
              </p:cNvSpPr>
              <p:nvPr/>
            </p:nvSpPr>
            <p:spPr>
              <a:xfrm>
                <a:off x="1556385"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84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AYAAHAHAAD9BgAAtgoAAAAAAAAmAAAACAAAAP//////////"/>
                  </a:ext>
                </a:extLst>
              </p:cNvSpPr>
              <p:nvPr/>
            </p:nvSpPr>
            <p:spPr>
              <a:xfrm>
                <a:off x="107188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84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F78///JBQAAPAcAAAAAAAAmAAAACAAAAP//////////"/>
                  </a:ext>
                </a:extLst>
              </p:cNvSpPr>
              <p:nvPr/>
            </p:nvSpPr>
            <p:spPr>
              <a:xfrm>
                <a:off x="619125" y="-5905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84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QAANr8//85BQAAlQMAAAAAAAAmAAAACAAAAP//////////"/>
                  </a:ext>
                </a:extLst>
              </p:cNvSpPr>
              <p:nvPr/>
            </p:nvSpPr>
            <p:spPr>
              <a:xfrm>
                <a:off x="699770"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184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DgCAACBBgAAZgIAAAAAAAAmAAAACAAAAP//////////"/>
                  </a:ext>
                </a:extLst>
              </p:cNvSpPr>
              <p:nvPr/>
            </p:nvSpPr>
            <p:spPr>
              <a:xfrm>
                <a:off x="1028065" y="3606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84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QAALr7///cBQAAnAQAAAAAAAAmAAAACAAAAP//////////"/>
                  </a:ext>
                </a:extLst>
              </p:cNvSpPr>
              <p:nvPr/>
            </p:nvSpPr>
            <p:spPr>
              <a:xfrm>
                <a:off x="659765" y="-6946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184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IAAPb7///JBAAAiAcAAAAAAAAmAAAACAAAAP//////////"/>
                  </a:ext>
                </a:extLst>
              </p:cNvSpPr>
              <p:nvPr/>
            </p:nvSpPr>
            <p:spPr>
              <a:xfrm>
                <a:off x="444500" y="-6565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84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IAAOL7//8JBQAAxwcAAAAAAAAmAAAACAAAAP//////////"/>
                  </a:ext>
                </a:extLst>
              </p:cNvSpPr>
              <p:nvPr/>
            </p:nvSpPr>
            <p:spPr>
              <a:xfrm>
                <a:off x="484505" y="-6692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84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wMAAM77//82BQAAAwcAAAAAAAAmAAAACAAAAP//////////"/>
                  </a:ext>
                </a:extLst>
              </p:cNvSpPr>
              <p:nvPr/>
            </p:nvSpPr>
            <p:spPr>
              <a:xfrm>
                <a:off x="525145" y="-6819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184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OUCAABMBwAALAUAAAAAAAAmAAAACAAAAP//////////"/>
                  </a:ext>
                </a:extLst>
              </p:cNvSpPr>
              <p:nvPr/>
            </p:nvSpPr>
            <p:spPr>
              <a:xfrm>
                <a:off x="1066165" y="4705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184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UAAG37//8mDAAAbgIAAAAAAAAmAAAACAAAAP//////////"/>
                  </a:ext>
                </a:extLst>
              </p:cNvSpPr>
              <p:nvPr/>
            </p:nvSpPr>
            <p:spPr>
              <a:xfrm>
                <a:off x="900430" y="-7435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185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OUCAAANBwAA3wQAAAAAAAAmAAAACAAAAP//////////"/>
                  </a:ext>
                </a:extLst>
              </p:cNvSpPr>
              <p:nvPr/>
            </p:nvSpPr>
            <p:spPr>
              <a:xfrm>
                <a:off x="106616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85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3//88FAADC/v//3AcAAAAAAAAmAAAACAAAAP//////////"/>
                  </a:ext>
                </a:extLst>
              </p:cNvSpPr>
              <p:nvPr/>
            </p:nvSpPr>
            <p:spPr>
              <a:xfrm>
                <a:off x="-41084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85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YAAM77//+UBgAAQwAAAAAAAAAmAAAACAAAAP//////////"/>
                  </a:ext>
                </a:extLst>
              </p:cNvSpPr>
              <p:nvPr/>
            </p:nvSpPr>
            <p:spPr>
              <a:xfrm>
                <a:off x="992505" y="-6819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85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Pb7//+KBAAASQcAAAAAAAAmAAAACAAAAP//////////"/>
                  </a:ext>
                </a:extLst>
              </p:cNvSpPr>
              <p:nvPr/>
            </p:nvSpPr>
            <p:spPr>
              <a:xfrm>
                <a:off x="40386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85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YAAHsAAAASCwAAMgcAAAAAAAAmAAAACAAAAP//////////"/>
                  </a:ext>
                </a:extLst>
              </p:cNvSpPr>
              <p:nvPr/>
            </p:nvSpPr>
            <p:spPr>
              <a:xfrm>
                <a:off x="1118235"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85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wYAAM37///UBgAAgwAAAAAAAAAmAAAACAAAAP//////////"/>
                  </a:ext>
                </a:extLst>
              </p:cNvSpPr>
              <p:nvPr/>
            </p:nvSpPr>
            <p:spPr>
              <a:xfrm>
                <a:off x="1033145" y="-6826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85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f3//3n8//+hAAAAxAMAAAAAAAAmAAAACAAAAP//////////"/>
                  </a:ext>
                </a:extLst>
              </p:cNvSpPr>
              <p:nvPr/>
            </p:nvSpPr>
            <p:spPr>
              <a:xfrm>
                <a:off x="-415925" y="-5734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85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P3//677///CAAAAhQIAAAAAAAAmAAAACAAAAP//////////"/>
                  </a:ext>
                </a:extLst>
              </p:cNvSpPr>
              <p:nvPr/>
            </p:nvSpPr>
            <p:spPr>
              <a:xfrm>
                <a:off x="-381000" y="-7023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85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AAAGwEAAAqAQAAogQAAAAAAAAmAAAACAAAAP//////////"/>
                  </a:ext>
                </a:extLst>
              </p:cNvSpPr>
              <p:nvPr/>
            </p:nvSpPr>
            <p:spPr>
              <a:xfrm>
                <a:off x="15494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85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vz//8j9//+W/v//oAAAAAAAAAAmAAAACAAAAP//////////"/>
                  </a:ext>
                </a:extLst>
              </p:cNvSpPr>
              <p:nvPr/>
            </p:nvSpPr>
            <p:spPr>
              <a:xfrm>
                <a:off x="-51689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86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v3//7T9///V/v//4AAAAAAAAAAmAAAACAAAAP//////////"/>
                  </a:ext>
                </a:extLst>
              </p:cNvSpPr>
              <p:nvPr/>
            </p:nvSpPr>
            <p:spPr>
              <a:xfrm>
                <a:off x="-476250" y="-37338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86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EAALAEAABmAQAA3gQAAAAAAAAmAAAACAAAAP//////////"/>
                  </a:ext>
                </a:extLst>
              </p:cNvSpPr>
              <p:nvPr/>
            </p:nvSpPr>
            <p:spPr>
              <a:xfrm>
                <a:off x="19685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186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HH8//80AgAAn/z//wAAAAAmAAAACAAAAP//////////"/>
                  </a:ext>
                </a:extLst>
              </p:cNvSpPr>
              <p:nvPr/>
            </p:nvSpPr>
            <p:spPr>
              <a:xfrm>
                <a:off x="32893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186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EAAPAEAAClAQAAHgUAAAAAAAAmAAAACAAAAP//////////"/>
                  </a:ext>
                </a:extLst>
              </p:cNvSpPr>
              <p:nvPr/>
            </p:nvSpPr>
            <p:spPr>
              <a:xfrm>
                <a:off x="23812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86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MT8//80AgAA8/z//wAAAAAmAAAACAAAAP//////////"/>
                  </a:ext>
                </a:extLst>
              </p:cNvSpPr>
              <p:nvPr/>
            </p:nvSpPr>
            <p:spPr>
              <a:xfrm>
                <a:off x="32893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86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P///8r7//8KAwAACwUAAAAAAAAmAAAACAAAAP//////////"/>
                  </a:ext>
                </a:extLst>
              </p:cNvSpPr>
              <p:nvPr/>
            </p:nvSpPr>
            <p:spPr>
              <a:xfrm>
                <a:off x="-15240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186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f///6b7///7AwAAQgUAAAAAAAAmAAAACAAAAP//////////"/>
                  </a:ext>
                </a:extLst>
              </p:cNvSpPr>
              <p:nvPr/>
            </p:nvSpPr>
            <p:spPr>
              <a:xfrm>
                <a:off x="-69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186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7///H7//9EAgAA7QQAAAAAAAAmAAAACAAAAP//////////"/>
                  </a:ext>
                </a:extLst>
              </p:cNvSpPr>
              <p:nvPr/>
            </p:nvSpPr>
            <p:spPr>
              <a:xfrm>
                <a:off x="-23431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86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v7//937//+3AgAACwUAAAAAAAAmAAAACAAAAP//////////"/>
                  </a:ext>
                </a:extLst>
              </p:cNvSpPr>
              <p:nvPr/>
            </p:nvSpPr>
            <p:spPr>
              <a:xfrm>
                <a:off x="-194310"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 name="Google Shape;1869;p14"/>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P0pAAAv+///bjsAAEoMAAAAAAAAJgAAAAgAAAD/////AAAAAA=="/>
                </a:ext>
              </a:extLst>
            </p:cNvGrpSpPr>
            <p:nvPr/>
          </p:nvGrpSpPr>
          <p:grpSpPr>
            <a:xfrm rot="1799984" flipH="1">
              <a:off x="6825615" y="-782955"/>
              <a:ext cx="2835275" cy="2780665"/>
              <a:chOff x="6825615" y="-782955"/>
              <a:chExt cx="2835275" cy="2780665"/>
            </a:xfrm>
          </p:grpSpPr>
          <p:sp>
            <p:nvSpPr>
              <p:cNvPr id="93" name="Google Shape;187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UAAO/7//+VNQAAkP7//wAAAAAmAAAACAAAAP//////////"/>
                  </a:ext>
                </a:extLst>
              </p:cNvSpPr>
              <p:nvPr/>
            </p:nvSpPr>
            <p:spPr>
              <a:xfrm>
                <a:off x="868108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187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oAAOcAAADLOgAAQQIAAAAAAAAmAAAACAAAAP//////////"/>
                  </a:ext>
                </a:extLst>
              </p:cNvSpPr>
              <p:nvPr/>
            </p:nvSpPr>
            <p:spPr>
              <a:xfrm>
                <a:off x="943038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187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J/////RNAAAzf///wAAAAAmAAAACAAAAP//////////"/>
                  </a:ext>
                </a:extLst>
              </p:cNvSpPr>
              <p:nvPr/>
            </p:nvSpPr>
            <p:spPr>
              <a:xfrm>
                <a:off x="8556625" y="-6159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187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gAALACAABuOwAAwAQAAAAAAAAmAAAACAAAAP//////////"/>
                  </a:ext>
                </a:extLst>
              </p:cNvSpPr>
              <p:nvPr/>
            </p:nvSpPr>
            <p:spPr>
              <a:xfrm>
                <a:off x="912304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87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PL////RNAAAIAAAAAAAAAAmAAAACAAAAP//////////"/>
                  </a:ext>
                </a:extLst>
              </p:cNvSpPr>
              <p:nvPr/>
            </p:nvSpPr>
            <p:spPr>
              <a:xfrm>
                <a:off x="8556625" y="-889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87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QAAEMAAADVNAAAeQAAAAAAAAAmAAAACAAAAP//////////"/>
                  </a:ext>
                </a:extLst>
              </p:cNvSpPr>
              <p:nvPr/>
            </p:nvSpPr>
            <p:spPr>
              <a:xfrm>
                <a:off x="855408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87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QAAO/7//9vNQAAZQEAAAAAAAAmAAAACAAAAP//////////"/>
                  </a:ext>
                </a:extLst>
              </p:cNvSpPr>
              <p:nvPr/>
            </p:nvSpPr>
            <p:spPr>
              <a:xfrm>
                <a:off x="854138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87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cAAPf////fOgAAAAUAAAAAAAAmAAAACAAAAP//////////"/>
                  </a:ext>
                </a:extLst>
              </p:cNvSpPr>
              <p:nvPr/>
            </p:nvSpPr>
            <p:spPr>
              <a:xfrm>
                <a:off x="905510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87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DQAAO/7//8WNQAAEv7//wAAAAAmAAAACAAAAP//////////"/>
                  </a:ext>
                </a:extLst>
              </p:cNvSpPr>
              <p:nvPr/>
            </p:nvSpPr>
            <p:spPr>
              <a:xfrm>
                <a:off x="8600440"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87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cAALj////fOgAAQQUAAAAAAAAmAAAACAAAAP//////////"/>
                  </a:ext>
                </a:extLst>
              </p:cNvSpPr>
              <p:nvPr/>
            </p:nvSpPr>
            <p:spPr>
              <a:xfrm>
                <a:off x="901446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88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UAAO/7//9VNQAAUf7//wAAAAAmAAAACAAAAP//////////"/>
                  </a:ext>
                </a:extLst>
              </p:cNvSpPr>
              <p:nvPr/>
            </p:nvSpPr>
            <p:spPr>
              <a:xfrm>
                <a:off x="864044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88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FUCAAA8OwAAWAQAAAAAAAAmAAAACAAAAP//////////"/>
                  </a:ext>
                </a:extLst>
              </p:cNvSpPr>
              <p:nvPr/>
            </p:nvSpPr>
            <p:spPr>
              <a:xfrm>
                <a:off x="912558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88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Pz7///UNQAA1fz//wAAAAAmAAAACAAAAP//////////"/>
                  </a:ext>
                </a:extLst>
              </p:cNvSpPr>
              <p:nvPr/>
            </p:nvSpPr>
            <p:spPr>
              <a:xfrm>
                <a:off x="874522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188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oAAC/7//9lOgAAb/7//wAAAAAmAAAACAAAAP//////////"/>
                  </a:ext>
                </a:extLst>
              </p:cNvSpPr>
              <p:nvPr/>
            </p:nvSpPr>
            <p:spPr>
              <a:xfrm>
                <a:off x="946340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88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oAAMX+//9pOgAA+/7//wAAAAAmAAAACAAAAP//////////"/>
                  </a:ext>
                </a:extLst>
              </p:cNvSpPr>
              <p:nvPr/>
            </p:nvSpPr>
            <p:spPr>
              <a:xfrm>
                <a:off x="946086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188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On7///JNgAAff3//wAAAAAmAAAACAAAAP//////////"/>
                  </a:ext>
                </a:extLst>
              </p:cNvSpPr>
              <p:nvPr/>
            </p:nvSpPr>
            <p:spPr>
              <a:xfrm>
                <a:off x="8799195" y="-6648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188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cAAPL7//9vOAAAV////wAAAAAmAAAACAAAAP//////////"/>
                  </a:ext>
                </a:extLst>
              </p:cNvSpPr>
              <p:nvPr/>
            </p:nvSpPr>
            <p:spPr>
              <a:xfrm>
                <a:off x="899541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88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NYBAAA9OAAA7AYAAAAAAAAmAAAACAAAAP//////////"/>
                  </a:ext>
                </a:extLst>
              </p:cNvSpPr>
              <p:nvPr/>
            </p:nvSpPr>
            <p:spPr>
              <a:xfrm>
                <a:off x="874522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88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zUAAH/8//9COAAAYQEAAAAAAAAmAAAACAAAAP//////////"/>
                  </a:ext>
                </a:extLst>
              </p:cNvSpPr>
              <p:nvPr/>
            </p:nvSpPr>
            <p:spPr>
              <a:xfrm>
                <a:off x="872172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88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kAAC/7///mOQAAb/7//wAAAAAmAAAACAAAAP//////////"/>
                  </a:ext>
                </a:extLst>
              </p:cNvSpPr>
              <p:nvPr/>
            </p:nvSpPr>
            <p:spPr>
              <a:xfrm>
                <a:off x="938212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89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cAAHj////fOgAAgAUAAAAAAAAmAAAACAAAAP//////////"/>
                  </a:ext>
                </a:extLst>
              </p:cNvSpPr>
              <p:nvPr/>
            </p:nvSpPr>
            <p:spPr>
              <a:xfrm>
                <a:off x="897445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89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kAAMX+///qOQAA+/7//wAAAAAmAAAACAAAAP//////////"/>
                  </a:ext>
                </a:extLst>
              </p:cNvSpPr>
              <p:nvPr/>
            </p:nvSpPr>
            <p:spPr>
              <a:xfrm>
                <a:off x="9380220"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89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kAAC/7//8lOgAAb/7//wAAAAAmAAAACAAAAP//////////"/>
                  </a:ext>
                </a:extLst>
              </p:cNvSpPr>
              <p:nvPr/>
            </p:nvSpPr>
            <p:spPr>
              <a:xfrm>
                <a:off x="942276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89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AH8///CNwAAvQAAAAAAAAAmAAAACAAAAP//////////"/>
                  </a:ext>
                </a:extLst>
              </p:cNvSpPr>
              <p:nvPr/>
            </p:nvSpPr>
            <p:spPr>
              <a:xfrm>
                <a:off x="873315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189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O37//+DNwAA9v///wAAAAAmAAAACAAAAP//////////"/>
                  </a:ext>
                </a:extLst>
              </p:cNvSpPr>
              <p:nvPr/>
            </p:nvSpPr>
            <p:spPr>
              <a:xfrm>
                <a:off x="873315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189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kAAGgAAADLOgAAwQIAAAAAAAAmAAAACAAAAP//////////"/>
                  </a:ext>
                </a:extLst>
              </p:cNvSpPr>
              <p:nvPr/>
            </p:nvSpPr>
            <p:spPr>
              <a:xfrm>
                <a:off x="934974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189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kAAKcAAADOOgAAgQIAAAAAAAAmAAAACAAAAP//////////"/>
                  </a:ext>
                </a:extLst>
              </p:cNvSpPr>
              <p:nvPr/>
            </p:nvSpPr>
            <p:spPr>
              <a:xfrm>
                <a:off x="939038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189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PIBAAASOwAA9QMAAAAAAAAmAAAACAAAAP//////////"/>
                  </a:ext>
                </a:extLst>
              </p:cNvSpPr>
              <p:nvPr/>
            </p:nvSpPr>
            <p:spPr>
              <a:xfrm>
                <a:off x="912558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89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MX7//8DNwAAT////wAAAAAmAAAACAAAAP//////////"/>
                  </a:ext>
                </a:extLst>
              </p:cNvSpPr>
              <p:nvPr/>
            </p:nvSpPr>
            <p:spPr>
              <a:xfrm>
                <a:off x="873315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189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Nn7//9DNwAAov///wAAAAAmAAAACAAAAP//////////"/>
                  </a:ext>
                </a:extLst>
              </p:cNvSpPr>
              <p:nvPr/>
            </p:nvSpPr>
            <p:spPr>
              <a:xfrm>
                <a:off x="873315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190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MD8//9XNgAAbP7//wAAAAAmAAAACAAAAP//////////"/>
                  </a:ext>
                </a:extLst>
              </p:cNvSpPr>
              <p:nvPr/>
            </p:nvSpPr>
            <p:spPr>
              <a:xfrm>
                <a:off x="873315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90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kAAMX+//8pOgAA+/7//wAAAAAmAAAACAAAAP//////////"/>
                  </a:ext>
                </a:extLst>
              </p:cNvSpPr>
              <p:nvPr/>
            </p:nvSpPr>
            <p:spPr>
              <a:xfrm>
                <a:off x="942022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190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oAAOYAAAC7MQAAnwgAAAAAAAAmAAAACAAAAP//////////"/>
                  </a:ext>
                </a:extLst>
              </p:cNvSpPr>
              <p:nvPr/>
            </p:nvSpPr>
            <p:spPr>
              <a:xfrm>
                <a:off x="6957060" y="1460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90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CoAAIz9///KMgAAXQgAAAAAAAAmAAAACAAAAP//////////"/>
                  </a:ext>
                </a:extLst>
              </p:cNvSpPr>
              <p:nvPr/>
            </p:nvSpPr>
            <p:spPr>
              <a:xfrm>
                <a:off x="6946900"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190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CoAAKD9///lMQAAdQgAAAAAAAAmAAAACAAAAP//////////"/>
                  </a:ext>
                </a:extLst>
              </p:cNvSpPr>
              <p:nvPr/>
            </p:nvSpPr>
            <p:spPr>
              <a:xfrm>
                <a:off x="6906260" y="-38608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190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CkKAAAHMwAAVwoAAAAAAAAmAAAACAAAAP//////////"/>
                  </a:ext>
                </a:extLst>
              </p:cNvSpPr>
              <p:nvPr/>
            </p:nvSpPr>
            <p:spPr>
              <a:xfrm>
                <a:off x="826579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190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NUJAAAHMwAABAoAAAAAAAAmAAAACAAAAP//////////"/>
                  </a:ext>
                </a:extLst>
              </p:cNvSpPr>
              <p:nvPr/>
            </p:nvSpPr>
            <p:spPr>
              <a:xfrm>
                <a:off x="826579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190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SoAAL0DAADMLQAAMgYAAAAAAAAmAAAACAAAAP//////////"/>
                  </a:ext>
                </a:extLst>
              </p:cNvSpPr>
              <p:nvPr/>
            </p:nvSpPr>
            <p:spPr>
              <a:xfrm>
                <a:off x="6967855"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90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EAAJ/7//92MwAASgwAAAAAAAAmAAAACAAAAP//////////"/>
                  </a:ext>
                </a:extLst>
              </p:cNvSpPr>
              <p:nvPr/>
            </p:nvSpPr>
            <p:spPr>
              <a:xfrm>
                <a:off x="8117840" y="-7118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90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TIAAH0JAAALMwAAswkAAAAAAAAmAAAACAAAAP//////////"/>
                  </a:ext>
                </a:extLst>
              </p:cNvSpPr>
              <p:nvPr/>
            </p:nvSpPr>
            <p:spPr>
              <a:xfrm>
                <a:off x="826325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191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yoAAEoFAAC7LgAAkggAAAAAAAAmAAAACAAAAP//////////"/>
                  </a:ext>
                </a:extLst>
              </p:cNvSpPr>
              <p:nvPr/>
            </p:nvSpPr>
            <p:spPr>
              <a:xfrm>
                <a:off x="6958965"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191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S0AAAMIAACzLQAAOQgAAAAAAAAmAAAACAAAAP//////////"/>
                  </a:ext>
                </a:extLst>
              </p:cNvSpPr>
              <p:nvPr/>
            </p:nvSpPr>
            <p:spPr>
              <a:xfrm>
                <a:off x="739457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91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S0AAEcIAADvLQAAdQgAAAAAAAAmAAAACAAAAP//////////"/>
                  </a:ext>
                </a:extLst>
              </p:cNvSpPr>
              <p:nvPr/>
            </p:nvSpPr>
            <p:spPr>
              <a:xfrm>
                <a:off x="7437755"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91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oAAIIFAAApLAAAdQcAAAAAAAAmAAAACAAAAP//////////"/>
                  </a:ext>
                </a:extLst>
              </p:cNvSpPr>
              <p:nvPr/>
            </p:nvSpPr>
            <p:spPr>
              <a:xfrm>
                <a:off x="6941185" y="8953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91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IsCAACsMwAAuQIAAAAAAAAmAAAACAAAAP//////////"/>
                  </a:ext>
                </a:extLst>
              </p:cNvSpPr>
              <p:nvPr/>
            </p:nvSpPr>
            <p:spPr>
              <a:xfrm>
                <a:off x="8370570" y="4133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91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ioAACQBAADpLwAA+wcAAAAAAAAmAAAACAAAAP//////////"/>
                  </a:ext>
                </a:extLst>
              </p:cNvSpPr>
              <p:nvPr/>
            </p:nvSpPr>
            <p:spPr>
              <a:xfrm>
                <a:off x="6960870"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91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CoAAIEEAAD8LwAACwkAAAAAAAAmAAAACAAAAP//////////"/>
                  </a:ext>
                </a:extLst>
              </p:cNvSpPr>
              <p:nvPr/>
            </p:nvSpPr>
            <p:spPr>
              <a:xfrm>
                <a:off x="6941820" y="7321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191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i0AAMcHAABwLQAA9QcAAAAAAAAmAAAACAAAAP//////////"/>
                  </a:ext>
                </a:extLst>
              </p:cNvSpPr>
              <p:nvPr/>
            </p:nvSpPr>
            <p:spPr>
              <a:xfrm>
                <a:off x="7357110"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91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cAAGUGAADLOgAApwkAAAAAAAAmAAAACAAAAP//////////"/>
                  </a:ext>
                </a:extLst>
              </p:cNvSpPr>
              <p:nvPr/>
            </p:nvSpPr>
            <p:spPr>
              <a:xfrm>
                <a:off x="906526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191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kAANIGAAD/OQAACQcAAAAAAAAmAAAACAAAAP//////////"/>
                  </a:ext>
                </a:extLst>
              </p:cNvSpPr>
              <p:nvPr/>
            </p:nvSpPr>
            <p:spPr>
              <a:xfrm>
                <a:off x="939355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92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NYGAACpOQAABQcAAAAAAAAmAAAACAAAAP//////////"/>
                  </a:ext>
                </a:extLst>
              </p:cNvSpPr>
              <p:nvPr/>
            </p:nvSpPr>
            <p:spPr>
              <a:xfrm>
                <a:off x="934402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192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UAAEwEAAAKOwAA/AoAAAAAAAAmAAAACAAAAP//////////"/>
                  </a:ext>
                </a:extLst>
              </p:cNvSpPr>
              <p:nvPr/>
            </p:nvSpPr>
            <p:spPr>
              <a:xfrm>
                <a:off x="8736330" y="6985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192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kAANYGAABWOQAABQcAAAAAAAAmAAAACAAAAP//////////"/>
                  </a:ext>
                </a:extLst>
              </p:cNvSpPr>
              <p:nvPr/>
            </p:nvSpPr>
            <p:spPr>
              <a:xfrm>
                <a:off x="929132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92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cAACUGAADLOgAApwkAAAAAAAAmAAAACAAAAP//////////"/>
                  </a:ext>
                </a:extLst>
              </p:cNvSpPr>
              <p:nvPr/>
            </p:nvSpPr>
            <p:spPr>
              <a:xfrm>
                <a:off x="902462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192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cAABoFAADJOgAApwkAAAAAAAAmAAAACAAAAP//////////"/>
                  </a:ext>
                </a:extLst>
              </p:cNvSpPr>
              <p:nvPr/>
            </p:nvSpPr>
            <p:spPr>
              <a:xfrm>
                <a:off x="898398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192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QAACMBAAA9OAAAawkAAAAAAAAmAAAACAAAAP//////////"/>
                  </a:ext>
                </a:extLst>
              </p:cNvSpPr>
              <p:nvPr/>
            </p:nvSpPr>
            <p:spPr>
              <a:xfrm>
                <a:off x="8580755" y="1847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92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MAAOUCAAC3NAAAMwoAAAAAAAAmAAAACAAAAP//////////"/>
                  </a:ext>
                </a:extLst>
              </p:cNvSpPr>
              <p:nvPr/>
            </p:nvSpPr>
            <p:spPr>
              <a:xfrm>
                <a:off x="837374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192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jMAAM37//8+NAAAwwAAAAAAAAAmAAAACAAAAP//////////"/>
                  </a:ext>
                </a:extLst>
              </p:cNvSpPr>
              <p:nvPr/>
            </p:nvSpPr>
            <p:spPr>
              <a:xfrm>
                <a:off x="8416290" y="-6826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192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TQAAM4AAAA9OAAAiwcAAAAAAAAmAAAACAAAAP//////////"/>
                  </a:ext>
                </a:extLst>
              </p:cNvSpPr>
              <p:nvPr/>
            </p:nvSpPr>
            <p:spPr>
              <a:xfrm>
                <a:off x="852741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192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zYAAMsGAADhNwAAuAgAAAAAAAAmAAAACAAAAP//////////"/>
                  </a:ext>
                </a:extLst>
              </p:cNvSpPr>
              <p:nvPr/>
            </p:nvSpPr>
            <p:spPr>
              <a:xfrm>
                <a:off x="885126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193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C8HAADhNwAANQkAAAAAAAAmAAAACAAAAP//////////"/>
                  </a:ext>
                </a:extLst>
              </p:cNvSpPr>
              <p:nvPr/>
            </p:nvSpPr>
            <p:spPr>
              <a:xfrm>
                <a:off x="889889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93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MAAHAHAAAoNAAAtgoAAAAAAAAmAAAACAAAAP//////////"/>
                  </a:ext>
                </a:extLst>
              </p:cNvSpPr>
              <p:nvPr/>
            </p:nvSpPr>
            <p:spPr>
              <a:xfrm>
                <a:off x="8414385"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93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AAF78///0MgAAPAcAAAAAAAAmAAAACAAAAP//////////"/>
                  </a:ext>
                </a:extLst>
              </p:cNvSpPr>
              <p:nvPr/>
            </p:nvSpPr>
            <p:spPr>
              <a:xfrm>
                <a:off x="7961630" y="-5905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93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EAANr8//9kMgAAlQMAAAAAAAAmAAAACAAAAP//////////"/>
                  </a:ext>
                </a:extLst>
              </p:cNvSpPr>
              <p:nvPr/>
            </p:nvSpPr>
            <p:spPr>
              <a:xfrm>
                <a:off x="804227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193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DgCAACsMwAAZgIAAAAAAAAmAAAACAAAAP//////////"/>
                  </a:ext>
                </a:extLst>
              </p:cNvSpPr>
              <p:nvPr/>
            </p:nvSpPr>
            <p:spPr>
              <a:xfrm>
                <a:off x="8370570" y="3606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193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jEAALr7//8HMwAAnAQAAAAAAAAmAAAACAAAAP//////////"/>
                  </a:ext>
                </a:extLst>
              </p:cNvSpPr>
              <p:nvPr/>
            </p:nvSpPr>
            <p:spPr>
              <a:xfrm>
                <a:off x="8002270" y="-6946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93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y8AAPb7///0MQAAiAcAAAAAAAAmAAAACAAAAP//////////"/>
                  </a:ext>
                </a:extLst>
              </p:cNvSpPr>
              <p:nvPr/>
            </p:nvSpPr>
            <p:spPr>
              <a:xfrm>
                <a:off x="7787005" y="-6565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93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AAAOL7//80MgAAxwcAAAAAAAAmAAAACAAAAP//////////"/>
                  </a:ext>
                </a:extLst>
              </p:cNvSpPr>
              <p:nvPr/>
            </p:nvSpPr>
            <p:spPr>
              <a:xfrm>
                <a:off x="7827010" y="-6692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193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M77//9hMgAAAwcAAAAAAAAmAAAACAAAAP//////////"/>
                  </a:ext>
                </a:extLst>
              </p:cNvSpPr>
              <p:nvPr/>
            </p:nvSpPr>
            <p:spPr>
              <a:xfrm>
                <a:off x="7867650" y="-6819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193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OUCAAB3NAAALAUAAAAAAAAmAAAACAAAAP//////////"/>
                  </a:ext>
                </a:extLst>
              </p:cNvSpPr>
              <p:nvPr/>
            </p:nvSpPr>
            <p:spPr>
              <a:xfrm>
                <a:off x="8408670" y="4705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194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IAAG37//9ROQAAbgIAAAAAAAAmAAAACAAAAP//////////"/>
                  </a:ext>
                </a:extLst>
              </p:cNvSpPr>
              <p:nvPr/>
            </p:nvSpPr>
            <p:spPr>
              <a:xfrm>
                <a:off x="8242935" y="-7435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94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OUCAAA4NAAA3wQAAAAAAAAmAAAACAAAAP//////////"/>
                  </a:ext>
                </a:extLst>
              </p:cNvSpPr>
              <p:nvPr/>
            </p:nvSpPr>
            <p:spPr>
              <a:xfrm>
                <a:off x="8408670"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94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CoAAM8FAADtKwAA3AcAAAAAAAAmAAAACAAAAP//////////"/>
                  </a:ext>
                </a:extLst>
              </p:cNvSpPr>
              <p:nvPr/>
            </p:nvSpPr>
            <p:spPr>
              <a:xfrm>
                <a:off x="6931660"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94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MAAM77//+/MwAAQwAAAAAAAAAmAAAACAAAAP//////////"/>
                  </a:ext>
                </a:extLst>
              </p:cNvSpPr>
              <p:nvPr/>
            </p:nvSpPr>
            <p:spPr>
              <a:xfrm>
                <a:off x="8335010" y="-6819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194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y8AAPb7//+1MQAASQcAAAAAAAAmAAAACAAAAP//////////"/>
                  </a:ext>
                </a:extLst>
              </p:cNvSpPr>
              <p:nvPr/>
            </p:nvSpPr>
            <p:spPr>
              <a:xfrm>
                <a:off x="7746365"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94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QAAHsAAAA9OAAAMgcAAAAAAAAmAAAACAAAAP//////////"/>
                  </a:ext>
                </a:extLst>
              </p:cNvSpPr>
              <p:nvPr/>
            </p:nvSpPr>
            <p:spPr>
              <a:xfrm>
                <a:off x="846074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194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jMAAM37////MwAAgwAAAAAAAAAmAAAACAAAAP//////////"/>
                  </a:ext>
                </a:extLst>
              </p:cNvSpPr>
              <p:nvPr/>
            </p:nvSpPr>
            <p:spPr>
              <a:xfrm>
                <a:off x="8375650" y="-6826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94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CoAAHn8///MLQAAxAMAAAAAAAAmAAAACAAAAP//////////"/>
                  </a:ext>
                </a:extLst>
              </p:cNvSpPr>
              <p:nvPr/>
            </p:nvSpPr>
            <p:spPr>
              <a:xfrm>
                <a:off x="6926580" y="-5734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94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yoAAK77///tLQAAhQIAAAAAAAAmAAAACAAAAP//////////"/>
                  </a:ext>
                </a:extLst>
              </p:cNvSpPr>
              <p:nvPr/>
            </p:nvSpPr>
            <p:spPr>
              <a:xfrm>
                <a:off x="6961505" y="-7023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94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y4AAGwEAABVLgAAogQAAAAAAAAmAAAACAAAAP//////////"/>
                  </a:ext>
                </a:extLst>
              </p:cNvSpPr>
              <p:nvPr/>
            </p:nvSpPr>
            <p:spPr>
              <a:xfrm>
                <a:off x="7497445"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95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kAAMj9///BKwAAoAAAAAAAAAAmAAAACAAAAP//////////"/>
                  </a:ext>
                </a:extLst>
              </p:cNvSpPr>
              <p:nvPr/>
            </p:nvSpPr>
            <p:spPr>
              <a:xfrm>
                <a:off x="6825615"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95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oAALT9//8ALAAA4AAAAAAAAAAmAAAACAAAAP//////////"/>
                  </a:ext>
                </a:extLst>
              </p:cNvSpPr>
              <p:nvPr/>
            </p:nvSpPr>
            <p:spPr>
              <a:xfrm>
                <a:off x="6866255" y="-37338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95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LAEAACRLgAA3gQAAAAAAAAmAAAACAAAAP//////////"/>
                  </a:ext>
                </a:extLst>
              </p:cNvSpPr>
              <p:nvPr/>
            </p:nvSpPr>
            <p:spPr>
              <a:xfrm>
                <a:off x="7539355"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195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HH8//9fLwAAn/z//wAAAAAmAAAACAAAAP//////////"/>
                  </a:ext>
                </a:extLst>
              </p:cNvSpPr>
              <p:nvPr/>
            </p:nvSpPr>
            <p:spPr>
              <a:xfrm>
                <a:off x="7671435"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95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4AAPAEAADQLgAAHgUAAAAAAAAmAAAACAAAAP//////////"/>
                  </a:ext>
                </a:extLst>
              </p:cNvSpPr>
              <p:nvPr/>
            </p:nvSpPr>
            <p:spPr>
              <a:xfrm>
                <a:off x="7580630"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95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MT8//9fLwAA8/z//wAAAAAmAAAACAAAAP//////////"/>
                  </a:ext>
                </a:extLst>
              </p:cNvSpPr>
              <p:nvPr/>
            </p:nvSpPr>
            <p:spPr>
              <a:xfrm>
                <a:off x="7671435"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195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wAAMr7//81MAAACwUAAAAAAAAmAAAACAAAAP//////////"/>
                  </a:ext>
                </a:extLst>
              </p:cNvSpPr>
              <p:nvPr/>
            </p:nvSpPr>
            <p:spPr>
              <a:xfrm>
                <a:off x="7190105"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195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0AAKb7//8mMQAAQgUAAAAAAAAmAAAACAAAAP//////////"/>
                  </a:ext>
                </a:extLst>
              </p:cNvSpPr>
              <p:nvPr/>
            </p:nvSpPr>
            <p:spPr>
              <a:xfrm>
                <a:off x="7335520"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95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isAAPH7//9vLwAA7QQAAAAAAAAmAAAACAAAAP//////////"/>
                  </a:ext>
                </a:extLst>
              </p:cNvSpPr>
              <p:nvPr/>
            </p:nvSpPr>
            <p:spPr>
              <a:xfrm>
                <a:off x="7108190"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195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N37///iLwAACwUAAAAAAAAmAAAACAAAAP//////////"/>
                  </a:ext>
                </a:extLst>
              </p:cNvSpPr>
              <p:nvPr/>
            </p:nvSpPr>
            <p:spPr>
              <a:xfrm>
                <a:off x="714819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85" name="Google Shape;1960;p1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b5//8TEAAAij4AAJwnAAAQAAAAJgAAAAgAAAD/////AAAAAA=="/>
              </a:ext>
            </a:extLst>
          </p:cNvGrpSpPr>
          <p:nvPr/>
        </p:nvGrpSpPr>
        <p:grpSpPr>
          <a:xfrm rot="10800000" flipH="1">
            <a:off x="-1022350" y="2613025"/>
            <a:ext cx="11188700" cy="3825875"/>
            <a:chOff x="-1022350" y="2613025"/>
            <a:chExt cx="11188700" cy="3825875"/>
          </a:xfrm>
        </p:grpSpPr>
        <p:grpSp>
          <p:nvGrpSpPr>
            <p:cNvPr id="277" name="Google Shape;1961;p14"/>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NL8//9KEwAAQw4AAGUkAAAAAAAAJgAAAAgAAAD/////AAAAAA=="/>
                </a:ext>
              </a:extLst>
            </p:cNvGrpSpPr>
            <p:nvPr/>
          </p:nvGrpSpPr>
          <p:grpSpPr>
            <a:xfrm rot="19800017">
              <a:off x="-516890" y="3135630"/>
              <a:ext cx="2835275" cy="2780665"/>
              <a:chOff x="-516890" y="3135630"/>
              <a:chExt cx="2835275" cy="2780665"/>
            </a:xfrm>
          </p:grpSpPr>
          <p:sp>
            <p:nvSpPr>
              <p:cNvPr id="367" name="Google Shape;196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gAAAoUAABqCAAAqxYAAAAAAAAmAAAACAAAAP//////////"/>
                  </a:ext>
                </a:extLst>
              </p:cNvSpPr>
              <p:nvPr/>
            </p:nvSpPr>
            <p:spPr>
              <a:xfrm>
                <a:off x="1338580" y="325755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6" name="Google Shape;196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AwAAAIZAACgDQAAXBoAAAAAAAAmAAAACAAAAP//////////"/>
                  </a:ext>
                </a:extLst>
              </p:cNvSpPr>
              <p:nvPr/>
            </p:nvSpPr>
            <p:spPr>
              <a:xfrm>
                <a:off x="2087880" y="406527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5" name="Google Shape;196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LoXAACmBwAA6BcAAAAAAAAmAAAACAAAAP//////////"/>
                  </a:ext>
                </a:extLst>
              </p:cNvSpPr>
              <p:nvPr/>
            </p:nvSpPr>
            <p:spPr>
              <a:xfrm>
                <a:off x="1214120" y="3856990"/>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4" name="Google Shape;196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oAAMsaAABDDgAA2xwAAAAAAAAmAAAACAAAAP//////////"/>
                  </a:ext>
                </a:extLst>
              </p:cNvSpPr>
              <p:nvPr/>
            </p:nvSpPr>
            <p:spPr>
              <a:xfrm>
                <a:off x="1780540" y="435546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3" name="Google Shape;196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A0YAACmBwAAOxgAAAAAAAAmAAAACAAAAP//////////"/>
                  </a:ext>
                </a:extLst>
              </p:cNvSpPr>
              <p:nvPr/>
            </p:nvSpPr>
            <p:spPr>
              <a:xfrm>
                <a:off x="1214120" y="3909695"/>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2" name="Google Shape;196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cAAF4YAACqBwAAlBgAAAAAAAAmAAAACAAAAP//////////"/>
                  </a:ext>
                </a:extLst>
              </p:cNvSpPr>
              <p:nvPr/>
            </p:nvSpPr>
            <p:spPr>
              <a:xfrm>
                <a:off x="1211580" y="39611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1" name="Google Shape;196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cAAAoUAABECAAAgBkAAAAAAAAmAAAACAAAAP//////////"/>
                  </a:ext>
                </a:extLst>
              </p:cNvSpPr>
              <p:nvPr/>
            </p:nvSpPr>
            <p:spPr>
              <a:xfrm>
                <a:off x="1198880" y="325755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0" name="Google Shape;196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oAABIYAAC0DQAAGx0AAAAAAAAmAAAACAAAAP//////////"/>
                  </a:ext>
                </a:extLst>
              </p:cNvSpPr>
              <p:nvPr/>
            </p:nvSpPr>
            <p:spPr>
              <a:xfrm>
                <a:off x="1712595" y="391287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9" name="Google Shape;197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AoUAADrBwAALRYAAAAAAAAmAAAACAAAAP//////////"/>
                  </a:ext>
                </a:extLst>
              </p:cNvSpPr>
              <p:nvPr/>
            </p:nvSpPr>
            <p:spPr>
              <a:xfrm>
                <a:off x="1257935" y="325755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8" name="Google Shape;197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oAANMXAAC0DQAAXB0AAAAAAAAmAAAACAAAAP//////////"/>
                  </a:ext>
                </a:extLst>
              </p:cNvSpPr>
              <p:nvPr/>
            </p:nvSpPr>
            <p:spPr>
              <a:xfrm>
                <a:off x="1671955" y="38728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7" name="Google Shape;197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cAAAoUAAAqCAAAbBYAAAAAAAAmAAAACAAAAP//////////"/>
                  </a:ext>
                </a:extLst>
              </p:cNvSpPr>
              <p:nvPr/>
            </p:nvSpPr>
            <p:spPr>
              <a:xfrm>
                <a:off x="1297940" y="325755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6" name="Google Shape;197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HAaAAARDgAAcxwAAAAAAAAmAAAACAAAAP//////////"/>
                  </a:ext>
                </a:extLst>
              </p:cNvSpPr>
              <p:nvPr/>
            </p:nvSpPr>
            <p:spPr>
              <a:xfrm>
                <a:off x="1783080" y="429768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5" name="Google Shape;197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BcUAACpCAAA8BQAAAAAAAAmAAAACAAAAP//////////"/>
                  </a:ext>
                </a:extLst>
              </p:cNvSpPr>
              <p:nvPr/>
            </p:nvSpPr>
            <p:spPr>
              <a:xfrm>
                <a:off x="1402715" y="326580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4" name="Google Shape;197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0AAEoTAAA6DQAAihYAAAAAAAAmAAAACAAAAP//////////"/>
                  </a:ext>
                </a:extLst>
              </p:cNvSpPr>
              <p:nvPr/>
            </p:nvSpPr>
            <p:spPr>
              <a:xfrm>
                <a:off x="2120900" y="313563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3" name="Google Shape;197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0AAOAWAAA+DQAAFhcAAAAAAAAmAAAACAAAAP//////////"/>
                  </a:ext>
                </a:extLst>
              </p:cNvSpPr>
              <p:nvPr/>
            </p:nvSpPr>
            <p:spPr>
              <a:xfrm>
                <a:off x="2118360"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2" name="Google Shape;197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ggAAAQUAACeCQAAmBUAAAAAAAAmAAAACAAAAP//////////"/>
                  </a:ext>
                </a:extLst>
              </p:cNvSpPr>
              <p:nvPr/>
            </p:nvSpPr>
            <p:spPr>
              <a:xfrm>
                <a:off x="1456690" y="3253740"/>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1" name="Google Shape;197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oAAA0UAABECwAAchcAAAAAAAAmAAAACAAAAP//////////"/>
                  </a:ext>
                </a:extLst>
              </p:cNvSpPr>
              <p:nvPr/>
            </p:nvSpPr>
            <p:spPr>
              <a:xfrm>
                <a:off x="1652905" y="325945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0" name="Google Shape;197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PEZAAASCwAABx8AAAAAAAAmAAAACAAAAP//////////"/>
                  </a:ext>
                </a:extLst>
              </p:cNvSpPr>
              <p:nvPr/>
            </p:nvSpPr>
            <p:spPr>
              <a:xfrm>
                <a:off x="1402715" y="421703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9" name="Google Shape;198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gAAJoUAAAXCwAAfBkAAAAAAAAmAAAACAAAAP//////////"/>
                  </a:ext>
                </a:extLst>
              </p:cNvSpPr>
              <p:nvPr/>
            </p:nvSpPr>
            <p:spPr>
              <a:xfrm>
                <a:off x="1379220" y="334899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8" name="Google Shape;198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wAAEoTAAC7DAAAihYAAAAAAAAmAAAACAAAAP//////////"/>
                  </a:ext>
                </a:extLst>
              </p:cNvSpPr>
              <p:nvPr/>
            </p:nvSpPr>
            <p:spPr>
              <a:xfrm>
                <a:off x="2039620" y="313563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7" name="Google Shape;198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oAAJMXAAC0DQAAmx0AAAAAAAAmAAAACAAAAP//////////"/>
                  </a:ext>
                </a:extLst>
              </p:cNvSpPr>
              <p:nvPr/>
            </p:nvSpPr>
            <p:spPr>
              <a:xfrm>
                <a:off x="1631950" y="383222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6" name="Google Shape;198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wAAOAWAAC/DAAAFhcAAAAAAAAmAAAACAAAAP//////////"/>
                  </a:ext>
                </a:extLst>
              </p:cNvSpPr>
              <p:nvPr/>
            </p:nvSpPr>
            <p:spPr>
              <a:xfrm>
                <a:off x="203771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5" name="Google Shape;198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AwAAEoTAAD6DAAAihYAAAAAAAAmAAAACAAAAP//////////"/>
                  </a:ext>
                </a:extLst>
              </p:cNvSpPr>
              <p:nvPr/>
            </p:nvSpPr>
            <p:spPr>
              <a:xfrm>
                <a:off x="2080260" y="313563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4" name="Google Shape;198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BwUAACXCgAA2BgAAAAAAAAmAAAACAAAAP//////////"/>
                  </a:ext>
                </a:extLst>
              </p:cNvSpPr>
              <p:nvPr/>
            </p:nvSpPr>
            <p:spPr>
              <a:xfrm>
                <a:off x="1390650" y="326898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3" name="Google Shape;198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AgUAABYCgAAERgAAAAAAAAmAAAACAAAAP//////////"/>
                  </a:ext>
                </a:extLst>
              </p:cNvSpPr>
              <p:nvPr/>
            </p:nvSpPr>
            <p:spPr>
              <a:xfrm>
                <a:off x="1390650" y="325628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2" name="Google Shape;198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wAAIMYAACgDQAA3BoAAAAAAAAmAAAACAAAAP//////////"/>
                  </a:ext>
                </a:extLst>
              </p:cNvSpPr>
              <p:nvPr/>
            </p:nvSpPr>
            <p:spPr>
              <a:xfrm>
                <a:off x="2007235" y="398462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1" name="Google Shape;198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wAAMIYAACjDQAAnBoAAAAAAAAmAAAACAAAAP//////////"/>
                  </a:ext>
                </a:extLst>
              </p:cNvSpPr>
              <p:nvPr/>
            </p:nvSpPr>
            <p:spPr>
              <a:xfrm>
                <a:off x="2047875" y="402463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0" name="Google Shape;198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A0aAADnDQAAEBwAAAAAAAAmAAAACAAAAP//////////"/>
                  </a:ext>
                </a:extLst>
              </p:cNvSpPr>
              <p:nvPr/>
            </p:nvSpPr>
            <p:spPr>
              <a:xfrm>
                <a:off x="1783080" y="42348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9" name="Google Shape;199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OATAADYCQAAahcAAAAAAAAmAAAACAAAAP//////////"/>
                  </a:ext>
                </a:extLst>
              </p:cNvSpPr>
              <p:nvPr/>
            </p:nvSpPr>
            <p:spPr>
              <a:xfrm>
                <a:off x="1390650" y="323088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8" name="Google Shape;199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PQTAAAYCgAAvRcAAAAAAAAmAAAACAAAAP//////////"/>
                  </a:ext>
                </a:extLst>
              </p:cNvSpPr>
              <p:nvPr/>
            </p:nvSpPr>
            <p:spPr>
              <a:xfrm>
                <a:off x="1390650" y="324358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7" name="Google Shape;199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NsUAAAsCQAAhxYAAAAAAAAmAAAACAAAAP//////////"/>
                  </a:ext>
                </a:extLst>
              </p:cNvSpPr>
              <p:nvPr/>
            </p:nvSpPr>
            <p:spPr>
              <a:xfrm>
                <a:off x="1390650" y="3390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6" name="Google Shape;199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wAAOAWAAD+DAAAFhcAAAAAAAAmAAAACAAAAP//////////"/>
                  </a:ext>
                </a:extLst>
              </p:cNvSpPr>
              <p:nvPr/>
            </p:nvSpPr>
            <p:spPr>
              <a:xfrm>
                <a:off x="2077720" y="371856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5" name="Google Shape;199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3//wEZAACQBAAAuiAAAAAAAAAmAAAACAAAAP//////////"/>
                  </a:ext>
                </a:extLst>
              </p:cNvSpPr>
              <p:nvPr/>
            </p:nvSpPr>
            <p:spPr>
              <a:xfrm>
                <a:off x="-385445" y="4064635"/>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4" name="Google Shape;199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3//6cVAACfBQAAeCAAAAAAAAAmAAAACAAAAP//////////"/>
                  </a:ext>
                </a:extLst>
              </p:cNvSpPr>
              <p:nvPr/>
            </p:nvSpPr>
            <p:spPr>
              <a:xfrm>
                <a:off x="-395605" y="351980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3" name="Google Shape;199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3//7sVAAC6BAAAkCAAAAAAAAAmAAAACAAAAP//////////"/>
                  </a:ext>
                </a:extLst>
              </p:cNvSpPr>
              <p:nvPr/>
            </p:nvSpPr>
            <p:spPr>
              <a:xfrm>
                <a:off x="-436245" y="3532505"/>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199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EQiAADcBQAAciIAAAAAAAAmAAAACAAAAP//////////"/>
                  </a:ext>
                </a:extLst>
              </p:cNvSpPr>
              <p:nvPr/>
            </p:nvSpPr>
            <p:spPr>
              <a:xfrm>
                <a:off x="923290" y="55702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199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PAhAADcBQAAHyIAAAAAAAAmAAAACAAAAP//////////"/>
                  </a:ext>
                </a:extLst>
              </p:cNvSpPr>
              <p:nvPr/>
            </p:nvSpPr>
            <p:spPr>
              <a:xfrm>
                <a:off x="923290" y="551688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0" name="Google Shape;199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v3//9gbAAChAAAATR4AAAAAAAAmAAAACAAAAP//////////"/>
                  </a:ext>
                </a:extLst>
              </p:cNvSpPr>
              <p:nvPr/>
            </p:nvSpPr>
            <p:spPr>
              <a:xfrm>
                <a:off x="-374650" y="45262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9" name="Google Shape;200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QQAALoTAABLBgAAZSQAAAAAAAAmAAAACAAAAP//////////"/>
                  </a:ext>
                </a:extLst>
              </p:cNvSpPr>
              <p:nvPr/>
            </p:nvSpPr>
            <p:spPr>
              <a:xfrm>
                <a:off x="775335" y="3206750"/>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8" name="Google Shape;200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gUAAJghAADgBQAAziEAAAAAAAAmAAAACAAAAP//////////"/>
                  </a:ext>
                </a:extLst>
              </p:cNvSpPr>
              <p:nvPr/>
            </p:nvSpPr>
            <p:spPr>
              <a:xfrm>
                <a:off x="920750" y="54610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7" name="Google Shape;200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P3//2UdAACQAQAArSAAAAAAAAAmAAAACAAAAP//////////"/>
                  </a:ext>
                </a:extLst>
              </p:cNvSpPr>
              <p:nvPr/>
            </p:nvSpPr>
            <p:spPr>
              <a:xfrm>
                <a:off x="-383540" y="47783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6" name="Google Shape;200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AAAB4gAACIAAAAVCAAAAAAAAAmAAAACAAAAP//////////"/>
                  </a:ext>
                </a:extLst>
              </p:cNvSpPr>
              <p:nvPr/>
            </p:nvSpPr>
            <p:spPr>
              <a:xfrm>
                <a:off x="52070" y="52209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5" name="Google Shape;200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gAAAGIgAADEAAAAkCAAAAAAAAAmAAAACAAAAP//////////"/>
                  </a:ext>
                </a:extLst>
              </p:cNvSpPr>
              <p:nvPr/>
            </p:nvSpPr>
            <p:spPr>
              <a:xfrm>
                <a:off x="95250" y="52641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4" name="Google Shape;200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P3//50dAAD+/v//kB8AAAAAAAAmAAAACAAAAP//////////"/>
                  </a:ext>
                </a:extLst>
              </p:cNvSpPr>
              <p:nvPr/>
            </p:nvSpPr>
            <p:spPr>
              <a:xfrm>
                <a:off x="-401320" y="4813935"/>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3" name="Google Shape;200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KYaAACBBgAA1BoAAAAAAAAmAAAACAAAAP//////////"/>
                  </a:ext>
                </a:extLst>
              </p:cNvSpPr>
              <p:nvPr/>
            </p:nvSpPr>
            <p:spPr>
              <a:xfrm>
                <a:off x="1028065" y="4331970"/>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2" name="Google Shape;200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z8ZAAC+AgAAFiAAAAAAAAAmAAAACAAAAP//////////"/>
                  </a:ext>
                </a:extLst>
              </p:cNvSpPr>
              <p:nvPr/>
            </p:nvSpPr>
            <p:spPr>
              <a:xfrm>
                <a:off x="-381635" y="410400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1" name="Google Shape;200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3//5wcAADRAgAAJiEAAAAAAAAmAAAACAAAAP//////////"/>
                  </a:ext>
                </a:extLst>
              </p:cNvSpPr>
              <p:nvPr/>
            </p:nvSpPr>
            <p:spPr>
              <a:xfrm>
                <a:off x="-400685" y="4650740"/>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0" name="Google Shape;200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wAAAOIfAABFAAAAECAAAAAAAAAmAAAACAAAAP//////////"/>
                  </a:ext>
                </a:extLst>
              </p:cNvSpPr>
              <p:nvPr/>
            </p:nvSpPr>
            <p:spPr>
              <a:xfrm>
                <a:off x="14605" y="51828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9" name="Google Shape;201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oAAIAeAACgDQAAwiEAAAAAAAAmAAAACAAAAP//////////"/>
                  </a:ext>
                </a:extLst>
              </p:cNvSpPr>
              <p:nvPr/>
            </p:nvSpPr>
            <p:spPr>
              <a:xfrm>
                <a:off x="1722755" y="49580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8" name="Google Shape;201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wAAO0eAADUDAAAJB8AAAAAAAAmAAAACAAAAP//////////"/>
                  </a:ext>
                </a:extLst>
              </p:cNvSpPr>
              <p:nvPr/>
            </p:nvSpPr>
            <p:spPr>
              <a:xfrm>
                <a:off x="2051050" y="502729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7" name="Google Shape;201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wAAPEeAAB+DAAAIB8AAAAAAAAmAAAACAAAAP//////////"/>
                  </a:ext>
                </a:extLst>
              </p:cNvSpPr>
              <p:nvPr/>
            </p:nvSpPr>
            <p:spPr>
              <a:xfrm>
                <a:off x="2001520" y="502983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6" name="Google Shape;201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gAAGccAADfDQAAFyMAAAAAAAAmAAAACAAAAP//////////"/>
                  </a:ext>
                </a:extLst>
              </p:cNvSpPr>
              <p:nvPr/>
            </p:nvSpPr>
            <p:spPr>
              <a:xfrm>
                <a:off x="1393825" y="4617085"/>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5" name="Google Shape;201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sAAPEeAAArDAAAIB8AAAAAAAAmAAAACAAAAP//////////"/>
                  </a:ext>
                </a:extLst>
              </p:cNvSpPr>
              <p:nvPr/>
            </p:nvSpPr>
            <p:spPr>
              <a:xfrm>
                <a:off x="1948815" y="502983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4" name="Google Shape;201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oAAEAeAACgDQAAwiEAAAAAAAAmAAAACAAAAP//////////"/>
                  </a:ext>
                </a:extLst>
              </p:cNvSpPr>
              <p:nvPr/>
            </p:nvSpPr>
            <p:spPr>
              <a:xfrm>
                <a:off x="1682115" y="491744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3" name="Google Shape;201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oAADUdAACeDQAAwiEAAAAAAAAmAAAACAAAAP//////////"/>
                  </a:ext>
                </a:extLst>
              </p:cNvSpPr>
              <p:nvPr/>
            </p:nvSpPr>
            <p:spPr>
              <a:xfrm>
                <a:off x="1641475" y="474789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201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cAAD4ZAAASCwAAhiEAAAAAAAAmAAAACAAAAP//////////"/>
                  </a:ext>
                </a:extLst>
              </p:cNvSpPr>
              <p:nvPr/>
            </p:nvSpPr>
            <p:spPr>
              <a:xfrm>
                <a:off x="1238250" y="4103370"/>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1" name="Google Shape;201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AYAAAAbAACMBwAATiIAAAAAAAAmAAAACAAAAP//////////"/>
                  </a:ext>
                </a:extLst>
              </p:cNvSpPr>
              <p:nvPr/>
            </p:nvSpPr>
            <p:spPr>
              <a:xfrm>
                <a:off x="1031240" y="43891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0" name="Google Shape;201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wYAAOgTAAATBwAA3hgAAAAAAAAmAAAACAAAAP//////////"/>
                  </a:ext>
                </a:extLst>
              </p:cNvSpPr>
              <p:nvPr/>
            </p:nvSpPr>
            <p:spPr>
              <a:xfrm>
                <a:off x="1073785" y="3235960"/>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9" name="Google Shape;202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OkYAAASCwAAph8AAAAAAAAmAAAACAAAAP//////////"/>
                  </a:ext>
                </a:extLst>
              </p:cNvSpPr>
              <p:nvPr/>
            </p:nvSpPr>
            <p:spPr>
              <a:xfrm>
                <a:off x="1184910" y="40493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8" name="Google Shape;202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AkAAOYeAAC2CgAA0yAAAAAAAAAmAAAACAAAAP//////////"/>
                  </a:ext>
                </a:extLst>
              </p:cNvSpPr>
              <p:nvPr/>
            </p:nvSpPr>
            <p:spPr>
              <a:xfrm>
                <a:off x="1508760" y="50228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202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kAAEofAAC2CgAAUCEAAAAAAAAmAAAACAAAAP//////////"/>
                  </a:ext>
                </a:extLst>
              </p:cNvSpPr>
              <p:nvPr/>
            </p:nvSpPr>
            <p:spPr>
              <a:xfrm>
                <a:off x="1556385" y="50863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6" name="Google Shape;202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AYAAIsfAAD9BgAA0SIAAAAAAAAmAAAACAAAAP//////////"/>
                  </a:ext>
                </a:extLst>
              </p:cNvSpPr>
              <p:nvPr/>
            </p:nvSpPr>
            <p:spPr>
              <a:xfrm>
                <a:off x="1071880" y="51276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5" name="Google Shape;202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HkUAADJBQAAVx8AAAAAAAAmAAAACAAAAP//////////"/>
                  </a:ext>
                </a:extLst>
              </p:cNvSpPr>
              <p:nvPr/>
            </p:nvSpPr>
            <p:spPr>
              <a:xfrm>
                <a:off x="619125" y="3328035"/>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4" name="Google Shape;202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QAAPUUAAA5BQAAsBsAAAAAAAAmAAAACAAAAP//////////"/>
                  </a:ext>
                </a:extLst>
              </p:cNvSpPr>
              <p:nvPr/>
            </p:nvSpPr>
            <p:spPr>
              <a:xfrm>
                <a:off x="699770" y="340677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3" name="Google Shape;202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FMaAACBBgAAgRoAAAAAAAAmAAAACAAAAP//////////"/>
                  </a:ext>
                </a:extLst>
              </p:cNvSpPr>
              <p:nvPr/>
            </p:nvSpPr>
            <p:spPr>
              <a:xfrm>
                <a:off x="1028065" y="4279265"/>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2" name="Google Shape;202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QAANUTAADcBQAAtxwAAAAAAAAmAAAACAAAAP//////////"/>
                  </a:ext>
                </a:extLst>
              </p:cNvSpPr>
              <p:nvPr/>
            </p:nvSpPr>
            <p:spPr>
              <a:xfrm>
                <a:off x="659765" y="3223895"/>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1" name="Google Shape;202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IAABEUAADJBAAAox8AAAAAAAAmAAAACAAAAP//////////"/>
                  </a:ext>
                </a:extLst>
              </p:cNvSpPr>
              <p:nvPr/>
            </p:nvSpPr>
            <p:spPr>
              <a:xfrm>
                <a:off x="444500" y="3261995"/>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0" name="Google Shape;202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IAAP0TAAAJBQAA4h8AAAAAAAAmAAAACAAAAP//////////"/>
                  </a:ext>
                </a:extLst>
              </p:cNvSpPr>
              <p:nvPr/>
            </p:nvSpPr>
            <p:spPr>
              <a:xfrm>
                <a:off x="484505" y="3249295"/>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9" name="Google Shape;203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wMAAOkTAAA2BQAAHh8AAAAAAAAmAAAACAAAAP//////////"/>
                  </a:ext>
                </a:extLst>
              </p:cNvSpPr>
              <p:nvPr/>
            </p:nvSpPr>
            <p:spPr>
              <a:xfrm>
                <a:off x="525145" y="3236595"/>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8" name="Google Shape;203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AAbAABMBwAARx0AAAAAAAAmAAAACAAAAP//////////"/>
                  </a:ext>
                </a:extLst>
              </p:cNvSpPr>
              <p:nvPr/>
            </p:nvSpPr>
            <p:spPr>
              <a:xfrm>
                <a:off x="1066165" y="4389120"/>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7" name="Google Shape;203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UAAIgTAAAmDAAAiRoAAAAAAAAmAAAACAAAAP//////////"/>
                  </a:ext>
                </a:extLst>
              </p:cNvSpPr>
              <p:nvPr/>
            </p:nvSpPr>
            <p:spPr>
              <a:xfrm>
                <a:off x="900430" y="3175000"/>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6" name="Google Shape;203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AAbAAANBwAA+hwAAAAAAAAmAAAACAAAAP//////////"/>
                  </a:ext>
                </a:extLst>
              </p:cNvSpPr>
              <p:nvPr/>
            </p:nvSpPr>
            <p:spPr>
              <a:xfrm>
                <a:off x="1066165" y="438912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5" name="Google Shape;203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3//+odAADC/v//9x8AAAAAAAAmAAAACAAAAP//////////"/>
                  </a:ext>
                </a:extLst>
              </p:cNvSpPr>
              <p:nvPr/>
            </p:nvSpPr>
            <p:spPr>
              <a:xfrm>
                <a:off x="-410845" y="48628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4" name="Google Shape;203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YAAOkTAACUBgAAXhgAAAAAAAAmAAAACAAAAP//////////"/>
                  </a:ext>
                </a:extLst>
              </p:cNvSpPr>
              <p:nvPr/>
            </p:nvSpPr>
            <p:spPr>
              <a:xfrm>
                <a:off x="992505" y="3236595"/>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3" name="Google Shape;203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BEUAACKBAAAZB8AAAAAAAAmAAAACAAAAP//////////"/>
                  </a:ext>
                </a:extLst>
              </p:cNvSpPr>
              <p:nvPr/>
            </p:nvSpPr>
            <p:spPr>
              <a:xfrm>
                <a:off x="403860" y="326199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2" name="Google Shape;203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YAAJYYAAASCwAATR8AAAAAAAAmAAAACAAAAP//////////"/>
                  </a:ext>
                </a:extLst>
              </p:cNvSpPr>
              <p:nvPr/>
            </p:nvSpPr>
            <p:spPr>
              <a:xfrm>
                <a:off x="1118235" y="399669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1" name="Google Shape;203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wYAAOgTAADUBgAAnhgAAAAAAAAmAAAACAAAAP//////////"/>
                  </a:ext>
                </a:extLst>
              </p:cNvSpPr>
              <p:nvPr/>
            </p:nvSpPr>
            <p:spPr>
              <a:xfrm>
                <a:off x="1033145" y="3235960"/>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0" name="Google Shape;203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f3//5QUAAChAAAA3xsAAAAAAAAmAAAACAAAAP//////////"/>
                  </a:ext>
                </a:extLst>
              </p:cNvSpPr>
              <p:nvPr/>
            </p:nvSpPr>
            <p:spPr>
              <a:xfrm>
                <a:off x="-415925" y="3345180"/>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9" name="Google Shape;204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P3//8kTAADCAAAAoBoAAAAAAAAmAAAACAAAAP//////////"/>
                  </a:ext>
                </a:extLst>
              </p:cNvSpPr>
              <p:nvPr/>
            </p:nvSpPr>
            <p:spPr>
              <a:xfrm>
                <a:off x="-381000" y="3216275"/>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8" name="Google Shape;204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AAAIccAAAqAQAAvRwAAAAAAAAmAAAACAAAAP//////////"/>
                  </a:ext>
                </a:extLst>
              </p:cNvSpPr>
              <p:nvPr/>
            </p:nvSpPr>
            <p:spPr>
              <a:xfrm>
                <a:off x="154940" y="46374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7" name="Google Shape;204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vz//+MVAACW/v//uxgAAAAAAAAmAAAACAAAAP//////////"/>
                  </a:ext>
                </a:extLst>
              </p:cNvSpPr>
              <p:nvPr/>
            </p:nvSpPr>
            <p:spPr>
              <a:xfrm>
                <a:off x="-516890" y="355790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6" name="Google Shape;204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v3//88VAADV/v//+xgAAAAAAAAmAAAACAAAAP//////////"/>
                  </a:ext>
                </a:extLst>
              </p:cNvSpPr>
              <p:nvPr/>
            </p:nvSpPr>
            <p:spPr>
              <a:xfrm>
                <a:off x="-476250" y="3545205"/>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5" name="Google Shape;204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EAAMscAABmAQAA+RwAAAAAAAAmAAAACAAAAP//////////"/>
                  </a:ext>
                </a:extLst>
              </p:cNvSpPr>
              <p:nvPr/>
            </p:nvSpPr>
            <p:spPr>
              <a:xfrm>
                <a:off x="196850" y="46805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4" name="Google Shape;204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IwUAAA0AgAAuhQAAAAAAAAmAAAACAAAAP//////////"/>
                  </a:ext>
                </a:extLst>
              </p:cNvSpPr>
              <p:nvPr/>
            </p:nvSpPr>
            <p:spPr>
              <a:xfrm>
                <a:off x="328930" y="334010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3" name="Google Shape;204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EAAAsdAAClAQAAOR0AAAAAAAAmAAAACAAAAP//////////"/>
                  </a:ext>
                </a:extLst>
              </p:cNvSpPr>
              <p:nvPr/>
            </p:nvSpPr>
            <p:spPr>
              <a:xfrm>
                <a:off x="238125" y="47212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204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N8UAAA0AgAADhUAAAAAAAAmAAAACAAAAP//////////"/>
                  </a:ext>
                </a:extLst>
              </p:cNvSpPr>
              <p:nvPr/>
            </p:nvSpPr>
            <p:spPr>
              <a:xfrm>
                <a:off x="328930" y="339280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204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P///+UTAAAKAwAAJh0AAAAAAAAmAAAACAAAAP//////////"/>
                  </a:ext>
                </a:extLst>
              </p:cNvSpPr>
              <p:nvPr/>
            </p:nvSpPr>
            <p:spPr>
              <a:xfrm>
                <a:off x="-152400" y="323405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0" name="Google Shape;204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f///8ETAAD7AwAAXR0AAAAAAAAmAAAACAAAAP//////////"/>
                  </a:ext>
                </a:extLst>
              </p:cNvSpPr>
              <p:nvPr/>
            </p:nvSpPr>
            <p:spPr>
              <a:xfrm>
                <a:off x="-6985" y="321119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9" name="Google Shape;205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7//wwUAABEAgAACB0AAAAAAAAmAAAACAAAAP//////////"/>
                  </a:ext>
                </a:extLst>
              </p:cNvSpPr>
              <p:nvPr/>
            </p:nvSpPr>
            <p:spPr>
              <a:xfrm>
                <a:off x="-234315" y="325882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8" name="Google Shape;205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v7///gTAAC3AgAAJh0AAAAAAAAmAAAACAAAAP//////////"/>
                  </a:ext>
                </a:extLst>
              </p:cNvSpPr>
              <p:nvPr/>
            </p:nvSpPr>
            <p:spPr>
              <a:xfrm>
                <a:off x="-194310" y="324612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6" name="Google Shape;2052;p14"/>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P0pAABKEwAAbjsAAGUkAAAAAAAAJgAAAAgAAAD/////AAAAAA=="/>
                </a:ext>
              </a:extLst>
            </p:cNvGrpSpPr>
            <p:nvPr/>
          </p:nvGrpSpPr>
          <p:grpSpPr>
            <a:xfrm rot="1799984" flipH="1">
              <a:off x="6825615" y="3135630"/>
              <a:ext cx="2835275" cy="2780665"/>
              <a:chOff x="6825615" y="3135630"/>
              <a:chExt cx="2835275" cy="2780665"/>
            </a:xfrm>
          </p:grpSpPr>
          <p:sp>
            <p:nvSpPr>
              <p:cNvPr id="276" name="Google Shape;205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UAAAoUAACVNQAAqxYAAAAAAAAmAAAACAAAAP//////////"/>
                  </a:ext>
                </a:extLst>
              </p:cNvSpPr>
              <p:nvPr/>
            </p:nvSpPr>
            <p:spPr>
              <a:xfrm>
                <a:off x="8681085" y="325755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5" name="Google Shape;205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oAAAIZAADLOgAAXBoAAAAAAAAmAAAACAAAAP//////////"/>
                  </a:ext>
                </a:extLst>
              </p:cNvSpPr>
              <p:nvPr/>
            </p:nvSpPr>
            <p:spPr>
              <a:xfrm>
                <a:off x="9430385" y="406527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205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LoXAADRNAAA6BcAAAAAAAAmAAAACAAAAP//////////"/>
                  </a:ext>
                </a:extLst>
              </p:cNvSpPr>
              <p:nvPr/>
            </p:nvSpPr>
            <p:spPr>
              <a:xfrm>
                <a:off x="8556625" y="3856990"/>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205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gAAMsaAABuOwAA2xwAAAAAAAAmAAAACAAAAP//////////"/>
                  </a:ext>
                </a:extLst>
              </p:cNvSpPr>
              <p:nvPr/>
            </p:nvSpPr>
            <p:spPr>
              <a:xfrm>
                <a:off x="9123045" y="435546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205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A0YAADRNAAAOxgAAAAAAAAmAAAACAAAAP//////////"/>
                  </a:ext>
                </a:extLst>
              </p:cNvSpPr>
              <p:nvPr/>
            </p:nvSpPr>
            <p:spPr>
              <a:xfrm>
                <a:off x="8556625" y="3909695"/>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1" name="Google Shape;205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QAAF4YAADVNAAAlBgAAAAAAAAmAAAACAAAAP//////////"/>
                  </a:ext>
                </a:extLst>
              </p:cNvSpPr>
              <p:nvPr/>
            </p:nvSpPr>
            <p:spPr>
              <a:xfrm>
                <a:off x="8554085" y="39611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0" name="Google Shape;205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QAAAoUAABvNQAAgBkAAAAAAAAmAAAACAAAAP//////////"/>
                  </a:ext>
                </a:extLst>
              </p:cNvSpPr>
              <p:nvPr/>
            </p:nvSpPr>
            <p:spPr>
              <a:xfrm>
                <a:off x="8541385" y="325755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206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cAABIYAADfOgAAGx0AAAAAAAAmAAAACAAAAP//////////"/>
                  </a:ext>
                </a:extLst>
              </p:cNvSpPr>
              <p:nvPr/>
            </p:nvSpPr>
            <p:spPr>
              <a:xfrm>
                <a:off x="9055100" y="391287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206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DQAAAoUAAAWNQAALRYAAAAAAAAmAAAACAAAAP//////////"/>
                  </a:ext>
                </a:extLst>
              </p:cNvSpPr>
              <p:nvPr/>
            </p:nvSpPr>
            <p:spPr>
              <a:xfrm>
                <a:off x="8600440" y="325755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206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cAANMXAADfOgAAXB0AAAAAAAAmAAAACAAAAP//////////"/>
                  </a:ext>
                </a:extLst>
              </p:cNvSpPr>
              <p:nvPr/>
            </p:nvSpPr>
            <p:spPr>
              <a:xfrm>
                <a:off x="9014460" y="38728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6" name="Google Shape;206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UAAAoUAABVNQAAbBYAAAAAAAAmAAAACAAAAP//////////"/>
                  </a:ext>
                </a:extLst>
              </p:cNvSpPr>
              <p:nvPr/>
            </p:nvSpPr>
            <p:spPr>
              <a:xfrm>
                <a:off x="8640445" y="325755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5" name="Google Shape;206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HAaAAA8OwAAcxwAAAAAAAAmAAAACAAAAP//////////"/>
                  </a:ext>
                </a:extLst>
              </p:cNvSpPr>
              <p:nvPr/>
            </p:nvSpPr>
            <p:spPr>
              <a:xfrm>
                <a:off x="9125585" y="429768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206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BcUAADUNQAA8BQAAAAAAAAmAAAACAAAAP//////////"/>
                  </a:ext>
                </a:extLst>
              </p:cNvSpPr>
              <p:nvPr/>
            </p:nvSpPr>
            <p:spPr>
              <a:xfrm>
                <a:off x="8745220" y="326580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3" name="Google Shape;206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oAAEoTAABlOgAAihYAAAAAAAAmAAAACAAAAP//////////"/>
                  </a:ext>
                </a:extLst>
              </p:cNvSpPr>
              <p:nvPr/>
            </p:nvSpPr>
            <p:spPr>
              <a:xfrm>
                <a:off x="9463405" y="313563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206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oAAOAWAABpOgAAFhcAAAAAAAAmAAAACAAAAP//////////"/>
                  </a:ext>
                </a:extLst>
              </p:cNvSpPr>
              <p:nvPr/>
            </p:nvSpPr>
            <p:spPr>
              <a:xfrm>
                <a:off x="946086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206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AQUAADJNgAAmBUAAAAAAAAmAAAACAAAAP//////////"/>
                  </a:ext>
                </a:extLst>
              </p:cNvSpPr>
              <p:nvPr/>
            </p:nvSpPr>
            <p:spPr>
              <a:xfrm>
                <a:off x="8799195" y="3253740"/>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0" name="Google Shape;206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cAAA0UAABvOAAAchcAAAAAAAAmAAAACAAAAP//////////"/>
                  </a:ext>
                </a:extLst>
              </p:cNvSpPr>
              <p:nvPr/>
            </p:nvSpPr>
            <p:spPr>
              <a:xfrm>
                <a:off x="8995410" y="325945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9" name="Google Shape;207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PEZAAA9OAAABx8AAAAAAAAmAAAACAAAAP//////////"/>
                  </a:ext>
                </a:extLst>
              </p:cNvSpPr>
              <p:nvPr/>
            </p:nvSpPr>
            <p:spPr>
              <a:xfrm>
                <a:off x="8745220" y="421703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207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zUAAJoUAABCOAAAfBkAAAAAAAAmAAAACAAAAP//////////"/>
                  </a:ext>
                </a:extLst>
              </p:cNvSpPr>
              <p:nvPr/>
            </p:nvSpPr>
            <p:spPr>
              <a:xfrm>
                <a:off x="8721725" y="334899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7" name="Google Shape;207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kAAEoTAADmOQAAihYAAAAAAAAmAAAACAAAAP//////////"/>
                  </a:ext>
                </a:extLst>
              </p:cNvSpPr>
              <p:nvPr/>
            </p:nvSpPr>
            <p:spPr>
              <a:xfrm>
                <a:off x="9382125" y="313563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6" name="Google Shape;207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cAAJMXAADfOgAAmx0AAAAAAAAmAAAACAAAAP//////////"/>
                  </a:ext>
                </a:extLst>
              </p:cNvSpPr>
              <p:nvPr/>
            </p:nvSpPr>
            <p:spPr>
              <a:xfrm>
                <a:off x="8974455" y="383222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207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kAAOAWAADqOQAAFhcAAAAAAAAmAAAACAAAAP//////////"/>
                  </a:ext>
                </a:extLst>
              </p:cNvSpPr>
              <p:nvPr/>
            </p:nvSpPr>
            <p:spPr>
              <a:xfrm>
                <a:off x="9380220"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4" name="Google Shape;207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kAAEoTAAAlOgAAihYAAAAAAAAmAAAACAAAAP//////////"/>
                  </a:ext>
                </a:extLst>
              </p:cNvSpPr>
              <p:nvPr/>
            </p:nvSpPr>
            <p:spPr>
              <a:xfrm>
                <a:off x="9422765" y="313563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207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BwUAADCNwAA2BgAAAAAAAAmAAAACAAAAP//////////"/>
                  </a:ext>
                </a:extLst>
              </p:cNvSpPr>
              <p:nvPr/>
            </p:nvSpPr>
            <p:spPr>
              <a:xfrm>
                <a:off x="8733155" y="326898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207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AgUAACDNwAAERgAAAAAAAAmAAAACAAAAP//////////"/>
                  </a:ext>
                </a:extLst>
              </p:cNvSpPr>
              <p:nvPr/>
            </p:nvSpPr>
            <p:spPr>
              <a:xfrm>
                <a:off x="8733155" y="325628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1" name="Google Shape;207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kAAIMYAADLOgAA3BoAAAAAAAAmAAAACAAAAP//////////"/>
                  </a:ext>
                </a:extLst>
              </p:cNvSpPr>
              <p:nvPr/>
            </p:nvSpPr>
            <p:spPr>
              <a:xfrm>
                <a:off x="9349740" y="398462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207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kAAMIYAADOOgAAnBoAAAAAAAAmAAAACAAAAP//////////"/>
                  </a:ext>
                </a:extLst>
              </p:cNvSpPr>
              <p:nvPr/>
            </p:nvSpPr>
            <p:spPr>
              <a:xfrm>
                <a:off x="9390380" y="402463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9" name="Google Shape;208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A0aAAASOwAAEBwAAAAAAAAmAAAACAAAAP//////////"/>
                  </a:ext>
                </a:extLst>
              </p:cNvSpPr>
              <p:nvPr/>
            </p:nvSpPr>
            <p:spPr>
              <a:xfrm>
                <a:off x="9125585" y="42348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8" name="Google Shape;208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OATAAADNwAAahcAAAAAAAAmAAAACAAAAP//////////"/>
                  </a:ext>
                </a:extLst>
              </p:cNvSpPr>
              <p:nvPr/>
            </p:nvSpPr>
            <p:spPr>
              <a:xfrm>
                <a:off x="8733155" y="323088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208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PQTAABDNwAAvRcAAAAAAAAmAAAACAAAAP//////////"/>
                  </a:ext>
                </a:extLst>
              </p:cNvSpPr>
              <p:nvPr/>
            </p:nvSpPr>
            <p:spPr>
              <a:xfrm>
                <a:off x="8733155" y="324358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6" name="Google Shape;208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NsUAABXNgAAhxYAAAAAAAAmAAAACAAAAP//////////"/>
                  </a:ext>
                </a:extLst>
              </p:cNvSpPr>
              <p:nvPr/>
            </p:nvSpPr>
            <p:spPr>
              <a:xfrm>
                <a:off x="8733155" y="3390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5" name="Google Shape;208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kAAOAWAAApOgAAFhcAAAAAAAAmAAAACAAAAP//////////"/>
                  </a:ext>
                </a:extLst>
              </p:cNvSpPr>
              <p:nvPr/>
            </p:nvSpPr>
            <p:spPr>
              <a:xfrm>
                <a:off x="9420225" y="371856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4" name="Google Shape;208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oAAAEZAAC7MQAAuiAAAAAAAAAmAAAACAAAAP//////////"/>
                  </a:ext>
                </a:extLst>
              </p:cNvSpPr>
              <p:nvPr/>
            </p:nvSpPr>
            <p:spPr>
              <a:xfrm>
                <a:off x="6957060" y="4064635"/>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208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CoAAKcVAADKMgAAeCAAAAAAAAAmAAAACAAAAP//////////"/>
                  </a:ext>
                </a:extLst>
              </p:cNvSpPr>
              <p:nvPr/>
            </p:nvSpPr>
            <p:spPr>
              <a:xfrm>
                <a:off x="6946900" y="351980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208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CoAALsVAADlMQAAkCAAAAAAAAAmAAAACAAAAP//////////"/>
                  </a:ext>
                </a:extLst>
              </p:cNvSpPr>
              <p:nvPr/>
            </p:nvSpPr>
            <p:spPr>
              <a:xfrm>
                <a:off x="6906260" y="3532505"/>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1" name="Google Shape;208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EQiAAAHMwAAciIAAAAAAAAmAAAACAAAAP//////////"/>
                  </a:ext>
                </a:extLst>
              </p:cNvSpPr>
              <p:nvPr/>
            </p:nvSpPr>
            <p:spPr>
              <a:xfrm>
                <a:off x="8265795" y="55702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0" name="Google Shape;208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PAhAAAHMwAAHyIAAAAAAAAmAAAACAAAAP//////////"/>
                  </a:ext>
                </a:extLst>
              </p:cNvSpPr>
              <p:nvPr/>
            </p:nvSpPr>
            <p:spPr>
              <a:xfrm>
                <a:off x="8265795" y="551688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209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SoAANgbAADMLQAATR4AAAAAAAAmAAAACAAAAP//////////"/>
                  </a:ext>
                </a:extLst>
              </p:cNvSpPr>
              <p:nvPr/>
            </p:nvSpPr>
            <p:spPr>
              <a:xfrm>
                <a:off x="6967855" y="45262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8" name="Google Shape;209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EAALoTAAB2MwAAZSQAAAAAAAAmAAAACAAAAP//////////"/>
                  </a:ext>
                </a:extLst>
              </p:cNvSpPr>
              <p:nvPr/>
            </p:nvSpPr>
            <p:spPr>
              <a:xfrm>
                <a:off x="8117840" y="3206750"/>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7" name="Google Shape;209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TIAAJghAAALMwAAziEAAAAAAAAmAAAACAAAAP//////////"/>
                  </a:ext>
                </a:extLst>
              </p:cNvSpPr>
              <p:nvPr/>
            </p:nvSpPr>
            <p:spPr>
              <a:xfrm>
                <a:off x="8263255" y="54610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6" name="Google Shape;209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yoAAGUdAAC7LgAArSAAAAAAAAAmAAAACAAAAP//////////"/>
                  </a:ext>
                </a:extLst>
              </p:cNvSpPr>
              <p:nvPr/>
            </p:nvSpPr>
            <p:spPr>
              <a:xfrm>
                <a:off x="6958965" y="47783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5" name="Google Shape;209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S0AAB4gAACzLQAAVCAAAAAAAAAmAAAACAAAAP//////////"/>
                  </a:ext>
                </a:extLst>
              </p:cNvSpPr>
              <p:nvPr/>
            </p:nvSpPr>
            <p:spPr>
              <a:xfrm>
                <a:off x="7394575" y="52209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209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S0AAGIgAADvLQAAkCAAAAAAAAAmAAAACAAAAP//////////"/>
                  </a:ext>
                </a:extLst>
              </p:cNvSpPr>
              <p:nvPr/>
            </p:nvSpPr>
            <p:spPr>
              <a:xfrm>
                <a:off x="7437755" y="52641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3" name="Google Shape;209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oAAJ0dAAApLAAAkB8AAAAAAAAmAAAACAAAAP//////////"/>
                  </a:ext>
                </a:extLst>
              </p:cNvSpPr>
              <p:nvPr/>
            </p:nvSpPr>
            <p:spPr>
              <a:xfrm>
                <a:off x="6941185" y="4813935"/>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2" name="Google Shape;209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KYaAACsMwAA1BoAAAAAAAAmAAAACAAAAP//////////"/>
                  </a:ext>
                </a:extLst>
              </p:cNvSpPr>
              <p:nvPr/>
            </p:nvSpPr>
            <p:spPr>
              <a:xfrm>
                <a:off x="8370570" y="4331970"/>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1" name="Google Shape;209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ioAAD8ZAADpLwAAFiAAAAAAAAAmAAAACAAAAP//////////"/>
                  </a:ext>
                </a:extLst>
              </p:cNvSpPr>
              <p:nvPr/>
            </p:nvSpPr>
            <p:spPr>
              <a:xfrm>
                <a:off x="6960870" y="410400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0" name="Google Shape;209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CoAAJwcAAD8LwAAJiEAAAAAAAAmAAAACAAAAP//////////"/>
                  </a:ext>
                </a:extLst>
              </p:cNvSpPr>
              <p:nvPr/>
            </p:nvSpPr>
            <p:spPr>
              <a:xfrm>
                <a:off x="6941820" y="4650740"/>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9" name="Google Shape;210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i0AAOIfAABwLQAAECAAAAAAAAAmAAAACAAAAP//////////"/>
                  </a:ext>
                </a:extLst>
              </p:cNvSpPr>
              <p:nvPr/>
            </p:nvSpPr>
            <p:spPr>
              <a:xfrm>
                <a:off x="7357110" y="51828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8" name="Google Shape;210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cAAIAeAADLOgAAwiEAAAAAAAAmAAAACAAAAP//////////"/>
                  </a:ext>
                </a:extLst>
              </p:cNvSpPr>
              <p:nvPr/>
            </p:nvSpPr>
            <p:spPr>
              <a:xfrm>
                <a:off x="9065260" y="49580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7" name="Google Shape;210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kAAO0eAAD/OQAAJB8AAAAAAAAmAAAACAAAAP//////////"/>
                  </a:ext>
                </a:extLst>
              </p:cNvSpPr>
              <p:nvPr/>
            </p:nvSpPr>
            <p:spPr>
              <a:xfrm>
                <a:off x="9393555" y="502729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6" name="Google Shape;210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PEeAACpOQAAIB8AAAAAAAAmAAAACAAAAP//////////"/>
                  </a:ext>
                </a:extLst>
              </p:cNvSpPr>
              <p:nvPr/>
            </p:nvSpPr>
            <p:spPr>
              <a:xfrm>
                <a:off x="9344025" y="502983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5" name="Google Shape;210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UAAGccAAAKOwAAFyMAAAAAAAAmAAAACAAAAP//////////"/>
                  </a:ext>
                </a:extLst>
              </p:cNvSpPr>
              <p:nvPr/>
            </p:nvSpPr>
            <p:spPr>
              <a:xfrm>
                <a:off x="8736330" y="4617085"/>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210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kAAPEeAABWOQAAIB8AAAAAAAAmAAAACAAAAP//////////"/>
                  </a:ext>
                </a:extLst>
              </p:cNvSpPr>
              <p:nvPr/>
            </p:nvSpPr>
            <p:spPr>
              <a:xfrm>
                <a:off x="9291320" y="502983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210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cAAEAeAADLOgAAwiEAAAAAAAAmAAAACAAAAP//////////"/>
                  </a:ext>
                </a:extLst>
              </p:cNvSpPr>
              <p:nvPr/>
            </p:nvSpPr>
            <p:spPr>
              <a:xfrm>
                <a:off x="9024620" y="491744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210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cAADUdAADJOgAAwiEAAAAAAAAmAAAACAAAAP//////////"/>
                  </a:ext>
                </a:extLst>
              </p:cNvSpPr>
              <p:nvPr/>
            </p:nvSpPr>
            <p:spPr>
              <a:xfrm>
                <a:off x="8983980" y="474789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210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QAAD4ZAAA9OAAAhiEAAAAAAAAmAAAACAAAAP//////////"/>
                  </a:ext>
                </a:extLst>
              </p:cNvSpPr>
              <p:nvPr/>
            </p:nvSpPr>
            <p:spPr>
              <a:xfrm>
                <a:off x="8580755" y="4103370"/>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0" name="Google Shape;210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MAAAAbAAC3NAAATiIAAAAAAAAmAAAACAAAAP//////////"/>
                  </a:ext>
                </a:extLst>
              </p:cNvSpPr>
              <p:nvPr/>
            </p:nvSpPr>
            <p:spPr>
              <a:xfrm>
                <a:off x="8373745" y="43891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9" name="Google Shape;211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jMAAOgTAAA+NAAA3hgAAAAAAAAmAAAACAAAAP//////////"/>
                  </a:ext>
                </a:extLst>
              </p:cNvSpPr>
              <p:nvPr/>
            </p:nvSpPr>
            <p:spPr>
              <a:xfrm>
                <a:off x="8416290" y="3235960"/>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211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TQAAOkYAAA9OAAAph8AAAAAAAAmAAAACAAAAP//////////"/>
                  </a:ext>
                </a:extLst>
              </p:cNvSpPr>
              <p:nvPr/>
            </p:nvSpPr>
            <p:spPr>
              <a:xfrm>
                <a:off x="8527415" y="40493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211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zYAAOYeAADhNwAA0yAAAAAAAAAmAAAACAAAAP//////////"/>
                  </a:ext>
                </a:extLst>
              </p:cNvSpPr>
              <p:nvPr/>
            </p:nvSpPr>
            <p:spPr>
              <a:xfrm>
                <a:off x="8851265" y="50228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6" name="Google Shape;211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EofAADhNwAAUCEAAAAAAAAmAAAACAAAAP//////////"/>
                  </a:ext>
                </a:extLst>
              </p:cNvSpPr>
              <p:nvPr/>
            </p:nvSpPr>
            <p:spPr>
              <a:xfrm>
                <a:off x="8898890" y="50863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211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MAAIsfAAAoNAAA0SIAAAAAAAAmAAAACAAAAP//////////"/>
                  </a:ext>
                </a:extLst>
              </p:cNvSpPr>
              <p:nvPr/>
            </p:nvSpPr>
            <p:spPr>
              <a:xfrm>
                <a:off x="8414385" y="51276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4" name="Google Shape;211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AAHkUAAD0MgAAVx8AAAAAAAAmAAAACAAAAP//////////"/>
                  </a:ext>
                </a:extLst>
              </p:cNvSpPr>
              <p:nvPr/>
            </p:nvSpPr>
            <p:spPr>
              <a:xfrm>
                <a:off x="7961630" y="3328035"/>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3" name="Google Shape;211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EAAPUUAABkMgAAsBsAAAAAAAAmAAAACAAAAP//////////"/>
                  </a:ext>
                </a:extLst>
              </p:cNvSpPr>
              <p:nvPr/>
            </p:nvSpPr>
            <p:spPr>
              <a:xfrm>
                <a:off x="8042275" y="340677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2" name="Google Shape;211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FMaAACsMwAAgRoAAAAAAAAmAAAACAAAAP//////////"/>
                  </a:ext>
                </a:extLst>
              </p:cNvSpPr>
              <p:nvPr/>
            </p:nvSpPr>
            <p:spPr>
              <a:xfrm>
                <a:off x="8370570" y="4279265"/>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1" name="Google Shape;211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jEAANUTAAAHMwAAtxwAAAAAAAAmAAAACAAAAP//////////"/>
                  </a:ext>
                </a:extLst>
              </p:cNvSpPr>
              <p:nvPr/>
            </p:nvSpPr>
            <p:spPr>
              <a:xfrm>
                <a:off x="8002270" y="3223895"/>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0" name="Google Shape;211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y8AABEUAAD0MQAAox8AAAAAAAAmAAAACAAAAP//////////"/>
                  </a:ext>
                </a:extLst>
              </p:cNvSpPr>
              <p:nvPr/>
            </p:nvSpPr>
            <p:spPr>
              <a:xfrm>
                <a:off x="7787005" y="3261995"/>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212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AAAP0TAAA0MgAA4h8AAAAAAAAmAAAACAAAAP//////////"/>
                  </a:ext>
                </a:extLst>
              </p:cNvSpPr>
              <p:nvPr/>
            </p:nvSpPr>
            <p:spPr>
              <a:xfrm>
                <a:off x="7827010" y="3249295"/>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8" name="Google Shape;212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OkTAABhMgAAHh8AAAAAAAAmAAAACAAAAP//////////"/>
                  </a:ext>
                </a:extLst>
              </p:cNvSpPr>
              <p:nvPr/>
            </p:nvSpPr>
            <p:spPr>
              <a:xfrm>
                <a:off x="7867650" y="3236595"/>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7" name="Google Shape;212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AAbAAB3NAAARx0AAAAAAAAmAAAACAAAAP//////////"/>
                  </a:ext>
                </a:extLst>
              </p:cNvSpPr>
              <p:nvPr/>
            </p:nvSpPr>
            <p:spPr>
              <a:xfrm>
                <a:off x="8408670" y="4389120"/>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6" name="Google Shape;212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IAAIgTAABROQAAiRoAAAAAAAAmAAAACAAAAP//////////"/>
                  </a:ext>
                </a:extLst>
              </p:cNvSpPr>
              <p:nvPr/>
            </p:nvSpPr>
            <p:spPr>
              <a:xfrm>
                <a:off x="8242935" y="3175000"/>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5" name="Google Shape;212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AAbAAA4NAAA+hwAAAAAAAAmAAAACAAAAP//////////"/>
                  </a:ext>
                </a:extLst>
              </p:cNvSpPr>
              <p:nvPr/>
            </p:nvSpPr>
            <p:spPr>
              <a:xfrm>
                <a:off x="8408670" y="438912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4" name="Google Shape;212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CoAAOodAADtKwAA9x8AAAAAAAAmAAAACAAAAP//////////"/>
                  </a:ext>
                </a:extLst>
              </p:cNvSpPr>
              <p:nvPr/>
            </p:nvSpPr>
            <p:spPr>
              <a:xfrm>
                <a:off x="6931660" y="48628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212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MAAOkTAAC/MwAAXhgAAAAAAAAmAAAACAAAAP//////////"/>
                  </a:ext>
                </a:extLst>
              </p:cNvSpPr>
              <p:nvPr/>
            </p:nvSpPr>
            <p:spPr>
              <a:xfrm>
                <a:off x="8335010" y="3236595"/>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2" name="Google Shape;212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y8AABEUAAC1MQAAZB8AAAAAAAAmAAAACAAAAP//////////"/>
                  </a:ext>
                </a:extLst>
              </p:cNvSpPr>
              <p:nvPr/>
            </p:nvSpPr>
            <p:spPr>
              <a:xfrm>
                <a:off x="7746365" y="326199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1" name="Google Shape;212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QAAJYYAAA9OAAATR8AAAAAAAAmAAAACAAAAP//////////"/>
                  </a:ext>
                </a:extLst>
              </p:cNvSpPr>
              <p:nvPr/>
            </p:nvSpPr>
            <p:spPr>
              <a:xfrm>
                <a:off x="8460740" y="399669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0" name="Google Shape;212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jMAAOgTAAD/MwAAnhgAAAAAAAAmAAAACAAAAP//////////"/>
                  </a:ext>
                </a:extLst>
              </p:cNvSpPr>
              <p:nvPr/>
            </p:nvSpPr>
            <p:spPr>
              <a:xfrm>
                <a:off x="8375650" y="3235960"/>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9" name="Google Shape;213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CoAAJQUAADMLQAA3xsAAAAAAAAmAAAACAAAAP//////////"/>
                  </a:ext>
                </a:extLst>
              </p:cNvSpPr>
              <p:nvPr/>
            </p:nvSpPr>
            <p:spPr>
              <a:xfrm>
                <a:off x="6926580" y="3345180"/>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8" name="Google Shape;213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yoAAMkTAADtLQAAoBoAAAAAAAAmAAAACAAAAP//////////"/>
                  </a:ext>
                </a:extLst>
              </p:cNvSpPr>
              <p:nvPr/>
            </p:nvSpPr>
            <p:spPr>
              <a:xfrm>
                <a:off x="6961505" y="3216275"/>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7" name="Google Shape;213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y4AAIccAABVLgAAvRwAAAAAAAAmAAAACAAAAP//////////"/>
                  </a:ext>
                </a:extLst>
              </p:cNvSpPr>
              <p:nvPr/>
            </p:nvSpPr>
            <p:spPr>
              <a:xfrm>
                <a:off x="7497445" y="46374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6" name="Google Shape;2133;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kAAOMVAADBKwAAuxgAAAAAAAAmAAAACAAAAP//////////"/>
                  </a:ext>
                </a:extLst>
              </p:cNvSpPr>
              <p:nvPr/>
            </p:nvSpPr>
            <p:spPr>
              <a:xfrm>
                <a:off x="6825615" y="355790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5" name="Google Shape;2134;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oAAM8VAAAALAAA+xgAAAAAAAAmAAAACAAAAP//////////"/>
                  </a:ext>
                </a:extLst>
              </p:cNvSpPr>
              <p:nvPr/>
            </p:nvSpPr>
            <p:spPr>
              <a:xfrm>
                <a:off x="6866255" y="3545205"/>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4" name="Google Shape;2135;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MscAACRLgAA+RwAAAAAAAAmAAAACAAAAP//////////"/>
                  </a:ext>
                </a:extLst>
              </p:cNvSpPr>
              <p:nvPr/>
            </p:nvSpPr>
            <p:spPr>
              <a:xfrm>
                <a:off x="7539355" y="46805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3" name="Google Shape;2136;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IwUAABfLwAAuhQAAAAAAAAmAAAACAAAAP//////////"/>
                  </a:ext>
                </a:extLst>
              </p:cNvSpPr>
              <p:nvPr/>
            </p:nvSpPr>
            <p:spPr>
              <a:xfrm>
                <a:off x="7671435" y="334010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2" name="Google Shape;2137;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4AAAsdAADQLgAAOR0AAAAAAAAmAAAACAAAAP//////////"/>
                  </a:ext>
                </a:extLst>
              </p:cNvSpPr>
              <p:nvPr/>
            </p:nvSpPr>
            <p:spPr>
              <a:xfrm>
                <a:off x="7580630" y="47212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1" name="Google Shape;2138;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N8UAABfLwAADhUAAAAAAAAmAAAACAAAAP//////////"/>
                  </a:ext>
                </a:extLst>
              </p:cNvSpPr>
              <p:nvPr/>
            </p:nvSpPr>
            <p:spPr>
              <a:xfrm>
                <a:off x="7671435" y="339280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2139;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wAAOUTAAA1MAAAJh0AAAAAAAAmAAAACAAAAP//////////"/>
                  </a:ext>
                </a:extLst>
              </p:cNvSpPr>
              <p:nvPr/>
            </p:nvSpPr>
            <p:spPr>
              <a:xfrm>
                <a:off x="7190105" y="323405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9" name="Google Shape;2140;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0AAMETAAAmMQAAXR0AAAAAAAAmAAAACAAAAP//////////"/>
                  </a:ext>
                </a:extLst>
              </p:cNvSpPr>
              <p:nvPr/>
            </p:nvSpPr>
            <p:spPr>
              <a:xfrm>
                <a:off x="7335520" y="321119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8" name="Google Shape;2141;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isAAAwUAABvLwAACB0AAAAAAAAmAAAACAAAAP//////////"/>
                  </a:ext>
                </a:extLst>
              </p:cNvSpPr>
              <p:nvPr/>
            </p:nvSpPr>
            <p:spPr>
              <a:xfrm>
                <a:off x="7108190" y="325882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7" name="Google Shape;2142;p1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PgTAADiLwAAJh0AAAAAAAAmAAAACAAAAP//////////"/>
                  </a:ext>
                </a:extLst>
              </p:cNvSpPr>
              <p:nvPr/>
            </p:nvSpPr>
            <p:spPr>
              <a:xfrm>
                <a:off x="7148195" y="324612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sp>
        <p:nvSpPr>
          <p:cNvPr id="368" name="Google Shape;2143;p1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FIDAAB4KgAA0QcAABAAAAAmAAAACAAAAL2wAAAAAAAA"/>
              </a:ext>
            </a:extLst>
          </p:cNvSpPr>
          <p:nvPr>
            <p:ph type="title"/>
          </p:nvPr>
        </p:nvSpPr>
        <p:spPr>
          <a:xfrm>
            <a:off x="2240280" y="539750"/>
            <a:ext cx="4663440" cy="730885"/>
          </a:xfrm>
        </p:spPr>
        <p:txBody>
          <a:bodyPr vert="horz" wrap="square" lIns="91440" tIns="91440" rIns="91440" bIns="91440" numCol="1" spcCol="215900" anchor="b">
            <a:prstTxWarp prst="textNoShape">
              <a:avLst/>
            </a:prstTxWarp>
          </a:bodyPr>
          <a:lstStyle>
            <a:lvl1pPr algn="ctr">
              <a:spcBef>
                <a:spcPts val="0"/>
              </a:spcBef>
              <a:spcAft>
                <a:spcPts val="0"/>
              </a:spcAft>
              <a:buNone/>
              <a:defRPr sz="4000" cap="none"/>
            </a:lvl1pPr>
            <a:lvl2pPr algn="ctr">
              <a:spcBef>
                <a:spcPts val="0"/>
              </a:spcBef>
              <a:spcAft>
                <a:spcPts val="0"/>
              </a:spcAft>
              <a:buNone/>
            </a:lvl2pPr>
            <a:lvl3pPr algn="ctr">
              <a:spcBef>
                <a:spcPts val="0"/>
              </a:spcBef>
              <a:spcAft>
                <a:spcPts val="0"/>
              </a:spcAft>
              <a:buNone/>
            </a:lvl3pPr>
            <a:lvl4pPr algn="ctr">
              <a:spcBef>
                <a:spcPts val="0"/>
              </a:spcBef>
              <a:spcAft>
                <a:spcPts val="0"/>
              </a:spcAft>
              <a:buNone/>
            </a:lvl4pPr>
            <a:lvl5pPr algn="ctr">
              <a:spcBef>
                <a:spcPts val="0"/>
              </a:spcBef>
              <a:spcAft>
                <a:spcPts val="0"/>
              </a:spcAft>
              <a:buNone/>
            </a:lvl5pPr>
            <a:lvl6pPr algn="ctr">
              <a:spcBef>
                <a:spcPts val="0"/>
              </a:spcBef>
              <a:spcAft>
                <a:spcPts val="0"/>
              </a:spcAft>
              <a:buNone/>
            </a:lvl6pPr>
            <a:lvl7pPr algn="ctr">
              <a:spcBef>
                <a:spcPts val="0"/>
              </a:spcBef>
              <a:spcAft>
                <a:spcPts val="0"/>
              </a:spcAft>
              <a:buNone/>
            </a:lvl7pPr>
            <a:lvl8pPr algn="ctr">
              <a:spcBef>
                <a:spcPts val="0"/>
              </a:spcBef>
              <a:spcAft>
                <a:spcPts val="0"/>
              </a:spcAft>
              <a:buNone/>
            </a:lvl8pPr>
            <a:lvl9pPr algn="ctr">
              <a:spcBef>
                <a:spcPts val="0"/>
              </a:spcBef>
              <a:spcAft>
                <a:spcPts val="0"/>
              </a:spcAft>
              <a:buNone/>
            </a:lvl9pPr>
          </a:lstStyle>
          <a:p>
            <a:pPr/>
            <a:r>
              <a:t>xx%</a:t>
            </a:r>
          </a:p>
        </p:txBody>
      </p:sp>
      <p:sp>
        <p:nvSpPr>
          <p:cNvPr id="369" name="Google Shape;2144;p1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FkHAAB4KgAAmQkAABAAAAAmAAAACAAAAD2wAAAAAAAA"/>
              </a:ext>
            </a:extLst>
          </p:cNvSpPr>
          <p:nvPr>
            <p:ph type="subTitle" idx="1"/>
          </p:nvPr>
        </p:nvSpPr>
        <p:spPr>
          <a:xfrm>
            <a:off x="2240280" y="1194435"/>
            <a:ext cx="4663440" cy="365760"/>
          </a:xfrm>
        </p:spPr>
        <p:txBody>
          <a:bodyPr vert="horz" wrap="square" lIns="91440" tIns="91440" rIns="91440" bIns="91440" numCol="1" spcCol="215900" anchor="t">
            <a:prstTxWarp prst="textNoShape">
              <a:avLst/>
            </a:prstTxWarp>
          </a:bodyPr>
          <a:lstStyle>
            <a:lvl1pPr algn="ctr">
              <a:lnSpc>
                <a:spcPct val="100000"/>
              </a:lnSpc>
              <a:spcBef>
                <a:spcPts val="0"/>
              </a:spcBef>
              <a:spcAft>
                <a:spcPts val="0"/>
              </a:spcAft>
              <a:buNone/>
              <a:defRPr sz="1600" cap="none"/>
            </a:lvl1pPr>
            <a:lvl2pPr algn="ctr">
              <a:lnSpc>
                <a:spcPct val="100000"/>
              </a:lnSpc>
              <a:spcBef>
                <a:spcPts val="0"/>
              </a:spcBef>
              <a:spcAft>
                <a:spcPts val="0"/>
              </a:spcAft>
              <a:buNone/>
              <a:defRPr sz="1600" cap="none"/>
            </a:lvl2pPr>
            <a:lvl3pPr algn="ctr">
              <a:lnSpc>
                <a:spcPct val="100000"/>
              </a:lnSpc>
              <a:spcBef>
                <a:spcPts val="1600"/>
              </a:spcBef>
              <a:spcAft>
                <a:spcPts val="0"/>
              </a:spcAft>
              <a:buNone/>
              <a:defRPr sz="1600" cap="none"/>
            </a:lvl3pPr>
            <a:lvl4pPr algn="ctr">
              <a:lnSpc>
                <a:spcPct val="100000"/>
              </a:lnSpc>
              <a:spcBef>
                <a:spcPts val="1600"/>
              </a:spcBef>
              <a:spcAft>
                <a:spcPts val="0"/>
              </a:spcAft>
              <a:buNone/>
              <a:defRPr sz="1600" cap="none"/>
            </a:lvl4pPr>
            <a:lvl5pPr algn="ctr">
              <a:lnSpc>
                <a:spcPct val="100000"/>
              </a:lnSpc>
              <a:spcBef>
                <a:spcPts val="1600"/>
              </a:spcBef>
              <a:spcAft>
                <a:spcPts val="0"/>
              </a:spcAft>
              <a:buNone/>
              <a:defRPr sz="1600" cap="none"/>
            </a:lvl5pPr>
            <a:lvl6pPr algn="ctr">
              <a:lnSpc>
                <a:spcPct val="100000"/>
              </a:lnSpc>
              <a:spcBef>
                <a:spcPts val="1600"/>
              </a:spcBef>
              <a:spcAft>
                <a:spcPts val="0"/>
              </a:spcAft>
              <a:buNone/>
              <a:defRPr sz="1600" cap="none"/>
            </a:lvl6pPr>
            <a:lvl7pPr algn="ctr">
              <a:lnSpc>
                <a:spcPct val="100000"/>
              </a:lnSpc>
              <a:spcBef>
                <a:spcPts val="1600"/>
              </a:spcBef>
              <a:spcAft>
                <a:spcPts val="0"/>
              </a:spcAft>
              <a:buNone/>
              <a:defRPr sz="1600" cap="none"/>
            </a:lvl7pPr>
            <a:lvl8pPr algn="ctr">
              <a:lnSpc>
                <a:spcPct val="100000"/>
              </a:lnSpc>
              <a:spcBef>
                <a:spcPts val="1600"/>
              </a:spcBef>
              <a:spcAft>
                <a:spcPts val="0"/>
              </a:spcAft>
              <a:buNone/>
              <a:defRPr sz="1600" cap="none"/>
            </a:lvl8pPr>
            <a:lvl9pPr algn="ctr">
              <a:lnSpc>
                <a:spcPct val="100000"/>
              </a:lnSpc>
              <a:spcBef>
                <a:spcPts val="1600"/>
              </a:spcBef>
              <a:spcAft>
                <a:spcPts val="1600"/>
              </a:spcAft>
              <a:buNone/>
              <a:defRPr sz="1600" cap="none"/>
            </a:lvl9pPr>
          </a:lstStyle>
          <a:p>
            <a:pPr/>
          </a:p>
        </p:txBody>
      </p:sp>
      <p:sp>
        <p:nvSpPr>
          <p:cNvPr id="370" name="Google Shape;2145;p1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LIMAAB4KgAAMhEAABAAAAAmAAAACAAAAL2wAAAAAAAA"/>
              </a:ext>
            </a:extLst>
          </p:cNvSpPr>
          <p:nvPr>
            <p:ph type="title"/>
          </p:nvPr>
        </p:nvSpPr>
        <p:spPr>
          <a:xfrm>
            <a:off x="2240280" y="2063750"/>
            <a:ext cx="4663440" cy="731520"/>
          </a:xfrm>
        </p:spPr>
        <p:txBody>
          <a:bodyPr vert="horz" wrap="square" lIns="91440" tIns="91440" rIns="91440" bIns="91440" numCol="1" spcCol="215900" anchor="b">
            <a:prstTxWarp prst="textNoShape">
              <a:avLst/>
            </a:prstTxWarp>
          </a:bodyPr>
          <a:lstStyle>
            <a:lvl1pPr algn="ctr">
              <a:spcBef>
                <a:spcPts val="0"/>
              </a:spcBef>
              <a:spcAft>
                <a:spcPts val="0"/>
              </a:spcAft>
              <a:buNone/>
              <a:defRPr sz="4000" cap="none"/>
            </a:lvl1pPr>
            <a:lvl2pPr algn="ctr">
              <a:spcBef>
                <a:spcPts val="0"/>
              </a:spcBef>
              <a:spcAft>
                <a:spcPts val="0"/>
              </a:spcAft>
              <a:buNone/>
            </a:lvl2pPr>
            <a:lvl3pPr algn="ctr">
              <a:spcBef>
                <a:spcPts val="0"/>
              </a:spcBef>
              <a:spcAft>
                <a:spcPts val="0"/>
              </a:spcAft>
              <a:buNone/>
            </a:lvl3pPr>
            <a:lvl4pPr algn="ctr">
              <a:spcBef>
                <a:spcPts val="0"/>
              </a:spcBef>
              <a:spcAft>
                <a:spcPts val="0"/>
              </a:spcAft>
              <a:buNone/>
            </a:lvl4pPr>
            <a:lvl5pPr algn="ctr">
              <a:spcBef>
                <a:spcPts val="0"/>
              </a:spcBef>
              <a:spcAft>
                <a:spcPts val="0"/>
              </a:spcAft>
              <a:buNone/>
            </a:lvl5pPr>
            <a:lvl6pPr algn="ctr">
              <a:spcBef>
                <a:spcPts val="0"/>
              </a:spcBef>
              <a:spcAft>
                <a:spcPts val="0"/>
              </a:spcAft>
              <a:buNone/>
            </a:lvl6pPr>
            <a:lvl7pPr algn="ctr">
              <a:spcBef>
                <a:spcPts val="0"/>
              </a:spcBef>
              <a:spcAft>
                <a:spcPts val="0"/>
              </a:spcAft>
              <a:buNone/>
            </a:lvl7pPr>
            <a:lvl8pPr algn="ctr">
              <a:spcBef>
                <a:spcPts val="0"/>
              </a:spcBef>
              <a:spcAft>
                <a:spcPts val="0"/>
              </a:spcAft>
              <a:buNone/>
            </a:lvl8pPr>
            <a:lvl9pPr algn="ctr">
              <a:spcBef>
                <a:spcPts val="0"/>
              </a:spcBef>
              <a:spcAft>
                <a:spcPts val="0"/>
              </a:spcAft>
              <a:buNone/>
            </a:lvl9pPr>
          </a:lstStyle>
          <a:p>
            <a:pPr/>
            <a:r>
              <a:t>xx%</a:t>
            </a:r>
          </a:p>
        </p:txBody>
      </p:sp>
      <p:sp>
        <p:nvSpPr>
          <p:cNvPr id="371" name="Google Shape;2146;p1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LoQAAB4KgAA+RIAABAAAAAmAAAACAAAAD2wAAAAAAAA"/>
              </a:ext>
            </a:extLst>
          </p:cNvSpPr>
          <p:nvPr>
            <p:ph type="subTitle" idx="3"/>
          </p:nvPr>
        </p:nvSpPr>
        <p:spPr>
          <a:xfrm>
            <a:off x="2240280" y="2719070"/>
            <a:ext cx="4663440" cy="365125"/>
          </a:xfrm>
        </p:spPr>
        <p:txBody>
          <a:bodyPr vert="horz" wrap="square" lIns="91440" tIns="91440" rIns="91440" bIns="91440" numCol="1" spcCol="215900" anchor="t">
            <a:prstTxWarp prst="textNoShape">
              <a:avLst/>
            </a:prstTxWarp>
          </a:bodyPr>
          <a:lstStyle>
            <a:lvl1pPr algn="ctr">
              <a:lnSpc>
                <a:spcPct val="100000"/>
              </a:lnSpc>
              <a:spcBef>
                <a:spcPts val="0"/>
              </a:spcBef>
              <a:spcAft>
                <a:spcPts val="0"/>
              </a:spcAft>
              <a:buNone/>
              <a:defRPr sz="1600" cap="none"/>
            </a:lvl1pPr>
            <a:lvl2pPr algn="ctr">
              <a:lnSpc>
                <a:spcPct val="100000"/>
              </a:lnSpc>
              <a:spcBef>
                <a:spcPts val="0"/>
              </a:spcBef>
              <a:spcAft>
                <a:spcPts val="0"/>
              </a:spcAft>
              <a:buNone/>
              <a:defRPr sz="1600" cap="none"/>
            </a:lvl2pPr>
            <a:lvl3pPr algn="ctr">
              <a:lnSpc>
                <a:spcPct val="100000"/>
              </a:lnSpc>
              <a:spcBef>
                <a:spcPts val="1600"/>
              </a:spcBef>
              <a:spcAft>
                <a:spcPts val="0"/>
              </a:spcAft>
              <a:buNone/>
              <a:defRPr sz="1600" cap="none"/>
            </a:lvl3pPr>
            <a:lvl4pPr algn="ctr">
              <a:lnSpc>
                <a:spcPct val="100000"/>
              </a:lnSpc>
              <a:spcBef>
                <a:spcPts val="1600"/>
              </a:spcBef>
              <a:spcAft>
                <a:spcPts val="0"/>
              </a:spcAft>
              <a:buNone/>
              <a:defRPr sz="1600" cap="none"/>
            </a:lvl4pPr>
            <a:lvl5pPr algn="ctr">
              <a:lnSpc>
                <a:spcPct val="100000"/>
              </a:lnSpc>
              <a:spcBef>
                <a:spcPts val="1600"/>
              </a:spcBef>
              <a:spcAft>
                <a:spcPts val="0"/>
              </a:spcAft>
              <a:buNone/>
              <a:defRPr sz="1600" cap="none"/>
            </a:lvl5pPr>
            <a:lvl6pPr algn="ctr">
              <a:lnSpc>
                <a:spcPct val="100000"/>
              </a:lnSpc>
              <a:spcBef>
                <a:spcPts val="1600"/>
              </a:spcBef>
              <a:spcAft>
                <a:spcPts val="0"/>
              </a:spcAft>
              <a:buNone/>
              <a:defRPr sz="1600" cap="none"/>
            </a:lvl6pPr>
            <a:lvl7pPr algn="ctr">
              <a:lnSpc>
                <a:spcPct val="100000"/>
              </a:lnSpc>
              <a:spcBef>
                <a:spcPts val="1600"/>
              </a:spcBef>
              <a:spcAft>
                <a:spcPts val="0"/>
              </a:spcAft>
              <a:buNone/>
              <a:defRPr sz="1600" cap="none"/>
            </a:lvl7pPr>
            <a:lvl8pPr algn="ctr">
              <a:lnSpc>
                <a:spcPct val="100000"/>
              </a:lnSpc>
              <a:spcBef>
                <a:spcPts val="1600"/>
              </a:spcBef>
              <a:spcAft>
                <a:spcPts val="0"/>
              </a:spcAft>
              <a:buNone/>
              <a:defRPr sz="1600" cap="none"/>
            </a:lvl8pPr>
            <a:lvl9pPr algn="ctr">
              <a:lnSpc>
                <a:spcPct val="100000"/>
              </a:lnSpc>
              <a:spcBef>
                <a:spcPts val="1600"/>
              </a:spcBef>
              <a:spcAft>
                <a:spcPts val="1600"/>
              </a:spcAft>
              <a:buNone/>
              <a:defRPr sz="1600" cap="none"/>
            </a:lvl9pPr>
          </a:lstStyle>
          <a:p>
            <a:pPr/>
          </a:p>
        </p:txBody>
      </p:sp>
      <p:sp>
        <p:nvSpPr>
          <p:cNvPr id="372" name="Google Shape;2147;p1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BIWAAB4KgAAkhoAABAAAAAmAAAACAAAAL2wAAAAAAAA"/>
              </a:ext>
            </a:extLst>
          </p:cNvSpPr>
          <p:nvPr>
            <p:ph type="title"/>
          </p:nvPr>
        </p:nvSpPr>
        <p:spPr>
          <a:xfrm>
            <a:off x="2240280" y="3587750"/>
            <a:ext cx="4663440" cy="731520"/>
          </a:xfrm>
        </p:spPr>
        <p:txBody>
          <a:bodyPr vert="horz" wrap="square" lIns="91440" tIns="91440" rIns="91440" bIns="91440" numCol="1" spcCol="215900" anchor="b">
            <a:prstTxWarp prst="textNoShape">
              <a:avLst/>
            </a:prstTxWarp>
          </a:bodyPr>
          <a:lstStyle>
            <a:lvl1pPr algn="ctr">
              <a:spcBef>
                <a:spcPts val="0"/>
              </a:spcBef>
              <a:spcAft>
                <a:spcPts val="0"/>
              </a:spcAft>
              <a:buNone/>
              <a:defRPr sz="4000" cap="none"/>
            </a:lvl1pPr>
            <a:lvl2pPr algn="ctr">
              <a:spcBef>
                <a:spcPts val="0"/>
              </a:spcBef>
              <a:spcAft>
                <a:spcPts val="0"/>
              </a:spcAft>
              <a:buNone/>
            </a:lvl2pPr>
            <a:lvl3pPr algn="ctr">
              <a:spcBef>
                <a:spcPts val="0"/>
              </a:spcBef>
              <a:spcAft>
                <a:spcPts val="0"/>
              </a:spcAft>
              <a:buNone/>
            </a:lvl3pPr>
            <a:lvl4pPr algn="ctr">
              <a:spcBef>
                <a:spcPts val="0"/>
              </a:spcBef>
              <a:spcAft>
                <a:spcPts val="0"/>
              </a:spcAft>
              <a:buNone/>
            </a:lvl4pPr>
            <a:lvl5pPr algn="ctr">
              <a:spcBef>
                <a:spcPts val="0"/>
              </a:spcBef>
              <a:spcAft>
                <a:spcPts val="0"/>
              </a:spcAft>
              <a:buNone/>
            </a:lvl5pPr>
            <a:lvl6pPr algn="ctr">
              <a:spcBef>
                <a:spcPts val="0"/>
              </a:spcBef>
              <a:spcAft>
                <a:spcPts val="0"/>
              </a:spcAft>
              <a:buNone/>
            </a:lvl6pPr>
            <a:lvl7pPr algn="ctr">
              <a:spcBef>
                <a:spcPts val="0"/>
              </a:spcBef>
              <a:spcAft>
                <a:spcPts val="0"/>
              </a:spcAft>
              <a:buNone/>
            </a:lvl7pPr>
            <a:lvl8pPr algn="ctr">
              <a:spcBef>
                <a:spcPts val="0"/>
              </a:spcBef>
              <a:spcAft>
                <a:spcPts val="0"/>
              </a:spcAft>
              <a:buNone/>
            </a:lvl8pPr>
            <a:lvl9pPr algn="ctr">
              <a:spcBef>
                <a:spcPts val="0"/>
              </a:spcBef>
              <a:spcAft>
                <a:spcPts val="0"/>
              </a:spcAft>
              <a:buNone/>
            </a:lvl9pPr>
          </a:lstStyle>
          <a:p>
            <a:pPr/>
            <a:r>
              <a:t>xx%</a:t>
            </a:r>
          </a:p>
        </p:txBody>
      </p:sp>
      <p:sp>
        <p:nvSpPr>
          <p:cNvPr id="373" name="Google Shape;2148;p1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BoaAAB4KgAAWhwAABAAAAAmAAAACAAAAD2wAAAAAAAA"/>
              </a:ext>
            </a:extLst>
          </p:cNvSpPr>
          <p:nvPr>
            <p:ph type="subTitle" idx="5"/>
          </p:nvPr>
        </p:nvSpPr>
        <p:spPr>
          <a:xfrm>
            <a:off x="2240280" y="4243070"/>
            <a:ext cx="4663440" cy="365760"/>
          </a:xfrm>
        </p:spPr>
        <p:txBody>
          <a:bodyPr vert="horz" wrap="square" lIns="91440" tIns="91440" rIns="91440" bIns="91440" numCol="1" spcCol="215900" anchor="t">
            <a:prstTxWarp prst="textNoShape">
              <a:avLst/>
            </a:prstTxWarp>
          </a:bodyPr>
          <a:lstStyle>
            <a:lvl1pPr algn="ctr">
              <a:lnSpc>
                <a:spcPct val="100000"/>
              </a:lnSpc>
              <a:spcBef>
                <a:spcPts val="0"/>
              </a:spcBef>
              <a:spcAft>
                <a:spcPts val="0"/>
              </a:spcAft>
              <a:buNone/>
              <a:defRPr sz="1600" cap="none"/>
            </a:lvl1pPr>
            <a:lvl2pPr algn="ctr">
              <a:lnSpc>
                <a:spcPct val="100000"/>
              </a:lnSpc>
              <a:spcBef>
                <a:spcPts val="0"/>
              </a:spcBef>
              <a:spcAft>
                <a:spcPts val="0"/>
              </a:spcAft>
              <a:buNone/>
              <a:defRPr sz="1600" cap="none"/>
            </a:lvl2pPr>
            <a:lvl3pPr algn="ctr">
              <a:lnSpc>
                <a:spcPct val="100000"/>
              </a:lnSpc>
              <a:spcBef>
                <a:spcPts val="1600"/>
              </a:spcBef>
              <a:spcAft>
                <a:spcPts val="0"/>
              </a:spcAft>
              <a:buNone/>
              <a:defRPr sz="1600" cap="none"/>
            </a:lvl3pPr>
            <a:lvl4pPr algn="ctr">
              <a:lnSpc>
                <a:spcPct val="100000"/>
              </a:lnSpc>
              <a:spcBef>
                <a:spcPts val="1600"/>
              </a:spcBef>
              <a:spcAft>
                <a:spcPts val="0"/>
              </a:spcAft>
              <a:buNone/>
              <a:defRPr sz="1600" cap="none"/>
            </a:lvl4pPr>
            <a:lvl5pPr algn="ctr">
              <a:lnSpc>
                <a:spcPct val="100000"/>
              </a:lnSpc>
              <a:spcBef>
                <a:spcPts val="1600"/>
              </a:spcBef>
              <a:spcAft>
                <a:spcPts val="0"/>
              </a:spcAft>
              <a:buNone/>
              <a:defRPr sz="1600" cap="none"/>
            </a:lvl5pPr>
            <a:lvl6pPr algn="ctr">
              <a:lnSpc>
                <a:spcPct val="100000"/>
              </a:lnSpc>
              <a:spcBef>
                <a:spcPts val="1600"/>
              </a:spcBef>
              <a:spcAft>
                <a:spcPts val="0"/>
              </a:spcAft>
              <a:buNone/>
              <a:defRPr sz="1600" cap="none"/>
            </a:lvl6pPr>
            <a:lvl7pPr algn="ctr">
              <a:lnSpc>
                <a:spcPct val="100000"/>
              </a:lnSpc>
              <a:spcBef>
                <a:spcPts val="1600"/>
              </a:spcBef>
              <a:spcAft>
                <a:spcPts val="0"/>
              </a:spcAft>
              <a:buNone/>
              <a:defRPr sz="1600" cap="none"/>
            </a:lvl7pPr>
            <a:lvl8pPr algn="ctr">
              <a:lnSpc>
                <a:spcPct val="100000"/>
              </a:lnSpc>
              <a:spcBef>
                <a:spcPts val="1600"/>
              </a:spcBef>
              <a:spcAft>
                <a:spcPts val="0"/>
              </a:spcAft>
              <a:buNone/>
              <a:defRPr sz="1600" cap="none"/>
            </a:lvl8pPr>
            <a:lvl9pPr algn="ctr">
              <a:lnSpc>
                <a:spcPct val="100000"/>
              </a:lnSpc>
              <a:spcBef>
                <a:spcPts val="1600"/>
              </a:spcBef>
              <a:spcAft>
                <a:spcPts val="1600"/>
              </a:spcAft>
              <a:buNone/>
              <a:defRPr sz="1600" cap="none"/>
            </a:lvl9pPr>
          </a:lstStyle>
          <a:p>
            <a:pPr/>
          </a:p>
        </p:txBody>
      </p:sp>
    </p:spTree>
  </p:cSld>
  <p:clrMapOvr>
    <a:masterClrMapping/>
  </p:clrMapOvr>
</p:sldLayout>
</file>

<file path=ppt/slideLayouts/slideLayout14.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TITLE_ONLY_1">
    <p:spTree>
      <p:nvGrpSpPr>
        <p:cNvPr id="1" name=""/>
        <p:cNvGrpSpPr/>
        <p:nvPr/>
      </p:nvGrpSpPr>
      <p:grpSpPr>
        <a:xfrm>
          <a:off x="0" y="0"/>
          <a:ext cx="0" cy="0"/>
          <a:chOff x="0" y="0"/>
          <a:chExt cx="0" cy="0"/>
        </a:xfrm>
      </p:grpSpPr>
      <p:grpSp>
        <p:nvGrpSpPr>
          <p:cNvPr id="2" name="Google Shape;2150;p1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QrAACI+v//ljwAAKMLAAAQAAAAJgAAAAgAAAD/////AAAAAA=="/>
              </a:ext>
            </a:extLst>
          </p:cNvGrpSpPr>
          <p:nvPr/>
        </p:nvGrpSpPr>
        <p:grpSpPr>
          <a:xfrm flipH="1">
            <a:off x="7012940" y="-889000"/>
            <a:ext cx="2835910" cy="2780665"/>
            <a:chOff x="7012940" y="-889000"/>
            <a:chExt cx="2835910" cy="2780665"/>
          </a:xfrm>
        </p:grpSpPr>
        <p:sp>
          <p:nvSpPr>
            <p:cNvPr id="92" name="Google Shape;2151;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YAAEj7//+9NgAA6f3//wAAAAAmAAAACAAAAP//////////"/>
                </a:ext>
              </a:extLst>
            </p:cNvSpPr>
            <p:nvPr/>
          </p:nvSpPr>
          <p:spPr>
            <a:xfrm>
              <a:off x="8869045" y="-76708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2152;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zsAAEAAAADzOwAAmgEAAAAAAAAmAAAACAAAAP//////////"/>
                </a:ext>
              </a:extLst>
            </p:cNvSpPr>
            <p:nvPr/>
          </p:nvSpPr>
          <p:spPr>
            <a:xfrm>
              <a:off x="9618345" y="4064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2153;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jUAAPj+///5NQAAJv///wAAAAAmAAAACAAAAP//////////"/>
                </a:ext>
              </a:extLst>
            </p:cNvSpPr>
            <p:nvPr/>
          </p:nvSpPr>
          <p:spPr>
            <a:xfrm>
              <a:off x="8743950" y="-16764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2154;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zkAAAkCAACWPAAAGQQAAAAAAAAmAAAACAAAAP//////////"/>
                </a:ext>
              </a:extLst>
            </p:cNvSpPr>
            <p:nvPr/>
          </p:nvSpPr>
          <p:spPr>
            <a:xfrm>
              <a:off x="9311005" y="33083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2155;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jUAAEv////5NQAAef///wAAAAAmAAAACAAAAP//////////"/>
                </a:ext>
              </a:extLst>
            </p:cNvSpPr>
            <p:nvPr/>
          </p:nvSpPr>
          <p:spPr>
            <a:xfrm>
              <a:off x="8743950" y="-11493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2156;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zUAAJz////9NQAA0v///wAAAAAmAAAACAAAAP//////////"/>
                </a:ext>
              </a:extLst>
            </p:cNvSpPr>
            <p:nvPr/>
          </p:nvSpPr>
          <p:spPr>
            <a:xfrm>
              <a:off x="8742045" y="-6350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2157;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UAAEj7//+XNgAAvgAAAAAAAAAmAAAACAAAAP//////////"/>
                </a:ext>
              </a:extLst>
            </p:cNvSpPr>
            <p:nvPr/>
          </p:nvSpPr>
          <p:spPr>
            <a:xfrm>
              <a:off x="8729345" y="-76708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2158;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DgAAFD///8HPAAAWQQAAAAAAAAmAAAACAAAAP//////////"/>
                </a:ext>
              </a:extLst>
            </p:cNvSpPr>
            <p:nvPr/>
          </p:nvSpPr>
          <p:spPr>
            <a:xfrm>
              <a:off x="9243060" y="-11176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2159;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zYAAEj7//89NgAAa/3//wAAAAAmAAAACAAAAP//////////"/>
                </a:ext>
              </a:extLst>
            </p:cNvSpPr>
            <p:nvPr/>
          </p:nvSpPr>
          <p:spPr>
            <a:xfrm>
              <a:off x="8787765" y="-76708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2160;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BH///8HPAAAmgQAAAAAAAAmAAAACAAAAP//////////"/>
                </a:ext>
              </a:extLst>
            </p:cNvSpPr>
            <p:nvPr/>
          </p:nvSpPr>
          <p:spPr>
            <a:xfrm>
              <a:off x="9202420" y="-1517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2161;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YAAEj7//99NgAAqv3//wAAAAAmAAAACAAAAP//////////"/>
                </a:ext>
              </a:extLst>
            </p:cNvSpPr>
            <p:nvPr/>
          </p:nvSpPr>
          <p:spPr>
            <a:xfrm>
              <a:off x="8828405" y="-76708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2162;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kAAK4BAABkPAAAsQMAAAAAAAAmAAAACAAAAP//////////"/>
                </a:ext>
              </a:extLst>
            </p:cNvSpPr>
            <p:nvPr/>
          </p:nvSpPr>
          <p:spPr>
            <a:xfrm>
              <a:off x="9313545" y="27305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2163;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DYAAFX7///8NgAALvz//wAAAAAmAAAACAAAAP//////////"/>
                </a:ext>
              </a:extLst>
            </p:cNvSpPr>
            <p:nvPr/>
          </p:nvSpPr>
          <p:spPr>
            <a:xfrm>
              <a:off x="8933180" y="-75882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2164;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zsAAIj6//+NOwAAyP3//wAAAAAmAAAACAAAAP//////////"/>
                </a:ext>
              </a:extLst>
            </p:cNvSpPr>
            <p:nvPr/>
          </p:nvSpPr>
          <p:spPr>
            <a:xfrm>
              <a:off x="9651365" y="-88900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2165;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sAAB7+//+ROwAAVP7//wAAAAAmAAAACAAAAP//////////"/>
                </a:ext>
              </a:extLst>
            </p:cNvSpPr>
            <p:nvPr/>
          </p:nvSpPr>
          <p:spPr>
            <a:xfrm>
              <a:off x="9648825" y="-3060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2166;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DcAAEL7///xNwAA1vz//wAAAAAmAAAACAAAAP//////////"/>
                </a:ext>
              </a:extLst>
            </p:cNvSpPr>
            <p:nvPr/>
          </p:nvSpPr>
          <p:spPr>
            <a:xfrm>
              <a:off x="8986520" y="-7708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2167;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gAAEv7//+XOQAAsP7//wAAAAAmAAAACAAAAP//////////"/>
                </a:ext>
              </a:extLst>
            </p:cNvSpPr>
            <p:nvPr/>
          </p:nvSpPr>
          <p:spPr>
            <a:xfrm>
              <a:off x="9183370" y="-76517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2168;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DYAAC8BAABlOQAARQYAAAAAAAAmAAAACAAAAP//////////"/>
                </a:ext>
              </a:extLst>
            </p:cNvSpPr>
            <p:nvPr/>
          </p:nvSpPr>
          <p:spPr>
            <a:xfrm>
              <a:off x="8933180" y="19240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2169;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YAANj7//9qOQAAugAAAAAAAAAmAAAACAAAAP//////////"/>
                </a:ext>
              </a:extLst>
            </p:cNvSpPr>
            <p:nvPr/>
          </p:nvSpPr>
          <p:spPr>
            <a:xfrm>
              <a:off x="8909685" y="-6756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2170;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zoAAIj6//8OOwAAyP3//wAAAAAmAAAACAAAAP//////////"/>
                </a:ext>
              </a:extLst>
            </p:cNvSpPr>
            <p:nvPr/>
          </p:nvSpPr>
          <p:spPr>
            <a:xfrm>
              <a:off x="9570085" y="-88900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2171;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TgAANH+//8HPAAA2QQAAAAAAAAmAAAACAAAAP//////////"/>
                </a:ext>
              </a:extLst>
            </p:cNvSpPr>
            <p:nvPr/>
          </p:nvSpPr>
          <p:spPr>
            <a:xfrm>
              <a:off x="9162415" y="-19240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2172;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zoAAB7+//8ROwAAVP7//wAAAAAmAAAACAAAAP//////////"/>
                </a:ext>
              </a:extLst>
            </p:cNvSpPr>
            <p:nvPr/>
          </p:nvSpPr>
          <p:spPr>
            <a:xfrm>
              <a:off x="9567545" y="-3060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2173;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sAAIj6//9NOwAAyP3//wAAAAAmAAAACAAAAP//////////"/>
                </a:ext>
              </a:extLst>
            </p:cNvSpPr>
            <p:nvPr/>
          </p:nvSpPr>
          <p:spPr>
            <a:xfrm>
              <a:off x="9610725" y="-88900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2174;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Fr7///qOAAAFgAAAAAAAAAmAAAACAAAAP//////////"/>
                </a:ext>
              </a:extLst>
            </p:cNvSpPr>
            <p:nvPr/>
          </p:nvSpPr>
          <p:spPr>
            <a:xfrm>
              <a:off x="8921115" y="-75565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2175;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Eb7//+rOAAAT////wAAAAAmAAAACAAAAP//////////"/>
                </a:ext>
              </a:extLst>
            </p:cNvSpPr>
            <p:nvPr/>
          </p:nvSpPr>
          <p:spPr>
            <a:xfrm>
              <a:off x="8921115" y="-76835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2176;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oAAMH////zOwAAGgIAAAAAAAAmAAAACAAAAP//////////"/>
                </a:ext>
              </a:extLst>
            </p:cNvSpPr>
            <p:nvPr/>
          </p:nvSpPr>
          <p:spPr>
            <a:xfrm>
              <a:off x="9537700" y="-4000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2177;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DoAAAAAAAD2OwAA2gEAAAAAAAAmAAAACAAAAP//////////"/>
                </a:ext>
              </a:extLst>
            </p:cNvSpPr>
            <p:nvPr/>
          </p:nvSpPr>
          <p:spPr>
            <a:xfrm>
              <a:off x="9578340" y="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2178;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kAAEsBAAA6PAAATgMAAAAAAAAmAAAACAAAAP//////////"/>
                </a:ext>
              </a:extLst>
            </p:cNvSpPr>
            <p:nvPr/>
          </p:nvSpPr>
          <p:spPr>
            <a:xfrm>
              <a:off x="9313545" y="21018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2179;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B77//8rOAAAqP7//wAAAAAmAAAACAAAAP//////////"/>
                </a:ext>
              </a:extLst>
            </p:cNvSpPr>
            <p:nvPr/>
          </p:nvSpPr>
          <p:spPr>
            <a:xfrm>
              <a:off x="8921115" y="-79375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2180;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DL7//9rOAAA+/7//wAAAAAmAAAACAAAAP//////////"/>
                </a:ext>
              </a:extLst>
            </p:cNvSpPr>
            <p:nvPr/>
          </p:nvSpPr>
          <p:spPr>
            <a:xfrm>
              <a:off x="8921115" y="-78105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2181;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Bn8//9/NwAAxf3//wAAAAAmAAAACAAAAP//////////"/>
                </a:ext>
              </a:extLst>
            </p:cNvSpPr>
            <p:nvPr/>
          </p:nvSpPr>
          <p:spPr>
            <a:xfrm>
              <a:off x="8921115" y="-6343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2182;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sAAB7+//9ROwAAVP7//wAAAAAmAAAACAAAAP//////////"/>
                </a:ext>
              </a:extLst>
            </p:cNvSpPr>
            <p:nvPr/>
          </p:nvSpPr>
          <p:spPr>
            <a:xfrm>
              <a:off x="9608185" y="-30607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2183;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ysAAD8AAADjMgAA+AcAAAAAAAAmAAAACAAAAP//////////"/>
                </a:ext>
              </a:extLst>
            </p:cNvSpPr>
            <p:nvPr/>
          </p:nvSpPr>
          <p:spPr>
            <a:xfrm>
              <a:off x="7144385" y="4000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2184;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ysAAOX8///xMwAAtgcAAAAAAAAmAAAACAAAAP//////////"/>
                </a:ext>
              </a:extLst>
            </p:cNvSpPr>
            <p:nvPr/>
          </p:nvSpPr>
          <p:spPr>
            <a:xfrm>
              <a:off x="7134225" y="-50482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2185;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sAAPn8//8NMwAAzgcAAAAAAAAmAAAACAAAAP//////////"/>
                </a:ext>
              </a:extLst>
            </p:cNvSpPr>
            <p:nvPr/>
          </p:nvSpPr>
          <p:spPr>
            <a:xfrm>
              <a:off x="7093585" y="-49212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2186;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TQAAIIJAAAvNAAAsAkAAAAAAAAmAAAACAAAAP//////////"/>
                </a:ext>
              </a:extLst>
            </p:cNvSpPr>
            <p:nvPr/>
          </p:nvSpPr>
          <p:spPr>
            <a:xfrm>
              <a:off x="8453755" y="154559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2187;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TQAAC4JAAAvNAAAXQkAAAAAAAAmAAAACAAAAP//////////"/>
                </a:ext>
              </a:extLst>
            </p:cNvSpPr>
            <p:nvPr/>
          </p:nvSpPr>
          <p:spPr>
            <a:xfrm>
              <a:off x="8453755" y="149225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2188;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CwAABYDAADzLgAAiwUAAAAAAAAmAAAACAAAAP//////////"/>
                </a:ext>
              </a:extLst>
            </p:cNvSpPr>
            <p:nvPr/>
          </p:nvSpPr>
          <p:spPr>
            <a:xfrm>
              <a:off x="7155180" y="50165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2189;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DMAAPj6//+dNAAAowsAAAAAAAAmAAAACAAAAP//////////"/>
                </a:ext>
              </a:extLst>
            </p:cNvSpPr>
            <p:nvPr/>
          </p:nvSpPr>
          <p:spPr>
            <a:xfrm>
              <a:off x="8305800" y="-81788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2190;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MAANYIAAAzNAAADAkAAAAAAAAmAAAACAAAAP//////////"/>
                </a:ext>
              </a:extLst>
            </p:cNvSpPr>
            <p:nvPr/>
          </p:nvSpPr>
          <p:spPr>
            <a:xfrm>
              <a:off x="8451215" y="143637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2191;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isAAKMEAADiLwAA6wcAAAAAAAAmAAAACAAAAP//////////"/>
                </a:ext>
              </a:extLst>
            </p:cNvSpPr>
            <p:nvPr/>
          </p:nvSpPr>
          <p:spPr>
            <a:xfrm>
              <a:off x="7146290" y="75374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2192;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4AAFwHAADbLgAAkgcAAAAAAAAmAAAACAAAAP//////////"/>
                </a:ext>
              </a:extLst>
            </p:cNvSpPr>
            <p:nvPr/>
          </p:nvSpPr>
          <p:spPr>
            <a:xfrm>
              <a:off x="7582535" y="119634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2193;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C4AAKAHAAAWLwAAzgcAAAAAAAAmAAAACAAAAP//////////"/>
                </a:ext>
              </a:extLst>
            </p:cNvSpPr>
            <p:nvPr/>
          </p:nvSpPr>
          <p:spPr>
            <a:xfrm>
              <a:off x="7625080" y="123952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2194;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ysAANsEAABQLQAAzgYAAAAAAAAmAAAACAAAAP//////////"/>
                </a:ext>
              </a:extLst>
            </p:cNvSpPr>
            <p:nvPr/>
          </p:nvSpPr>
          <p:spPr>
            <a:xfrm>
              <a:off x="7129145" y="78930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2195;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TQAAOQBAADUNAAAEgIAAAAAAAAmAAAACAAAAP//////////"/>
                </a:ext>
              </a:extLst>
            </p:cNvSpPr>
            <p:nvPr/>
          </p:nvSpPr>
          <p:spPr>
            <a:xfrm>
              <a:off x="8557895" y="30734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2196;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H0AAAAQMQAAVAcAAAAAAAAmAAAACAAAAP//////////"/>
                </a:ext>
              </a:extLst>
            </p:cNvSpPr>
            <p:nvPr/>
          </p:nvSpPr>
          <p:spPr>
            <a:xfrm>
              <a:off x="7148195" y="7937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2197;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ysAANoDAAAkMQAAZAgAAAAAAAAmAAAACAAAAP//////////"/>
                </a:ext>
              </a:extLst>
            </p:cNvSpPr>
            <p:nvPr/>
          </p:nvSpPr>
          <p:spPr>
            <a:xfrm>
              <a:off x="7129145" y="62611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2198;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S4AACAHAACXLgAATgcAAAAAAAAmAAAACAAAAP//////////"/>
                </a:ext>
              </a:extLst>
            </p:cNvSpPr>
            <p:nvPr/>
          </p:nvSpPr>
          <p:spPr>
            <a:xfrm>
              <a:off x="7544435" y="115824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2199;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DgAAL4FAADzOwAAAAkAAAAAAAAmAAAACAAAAP//////////"/>
                </a:ext>
              </a:extLst>
            </p:cNvSpPr>
            <p:nvPr/>
          </p:nvSpPr>
          <p:spPr>
            <a:xfrm>
              <a:off x="9253220" y="93345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2200;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ToAACsGAAAnOwAAYgYAAAAAAAAmAAAACAAAAP//////////"/>
                </a:ext>
              </a:extLst>
            </p:cNvSpPr>
            <p:nvPr/>
          </p:nvSpPr>
          <p:spPr>
            <a:xfrm>
              <a:off x="9581515" y="100266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2201;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oAAC8GAADROgAAXgYAAAAAAAAmAAAACAAAAP//////////"/>
                </a:ext>
              </a:extLst>
            </p:cNvSpPr>
            <p:nvPr/>
          </p:nvSpPr>
          <p:spPr>
            <a:xfrm>
              <a:off x="9531985" y="100520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2202;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jYAAKUDAAAxPAAAVQoAAAAAAAAmAAAACAAAAP//////////"/>
                </a:ext>
              </a:extLst>
            </p:cNvSpPr>
            <p:nvPr/>
          </p:nvSpPr>
          <p:spPr>
            <a:xfrm>
              <a:off x="8924290" y="59245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2203;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DoAAC8GAAB+OgAAXgYAAAAAAAAmAAAACAAAAP//////////"/>
                </a:ext>
              </a:extLst>
            </p:cNvSpPr>
            <p:nvPr/>
          </p:nvSpPr>
          <p:spPr>
            <a:xfrm>
              <a:off x="9479280" y="100520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2204;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gAAH4FAADzOwAAAAkAAAAAAAAmAAAACAAAAP//////////"/>
                </a:ext>
              </a:extLst>
            </p:cNvSpPr>
            <p:nvPr/>
          </p:nvSpPr>
          <p:spPr>
            <a:xfrm>
              <a:off x="9212580" y="89281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2205;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DgAAHMEAADxOwAAAAkAAAAAAAAmAAAACAAAAP//////////"/>
                </a:ext>
              </a:extLst>
            </p:cNvSpPr>
            <p:nvPr/>
          </p:nvSpPr>
          <p:spPr>
            <a:xfrm>
              <a:off x="9171940" y="72326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2206;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UAAHwAAABlOQAAxAgAAAAAAAAmAAAACAAAAP//////////"/>
                </a:ext>
              </a:extLst>
            </p:cNvSpPr>
            <p:nvPr/>
          </p:nvSpPr>
          <p:spPr>
            <a:xfrm>
              <a:off x="8768080" y="7874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2207;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zQAAD4CAADfNQAAjAkAAAAAAAAmAAAACAAAAP//////////"/>
                </a:ext>
              </a:extLst>
            </p:cNvSpPr>
            <p:nvPr/>
          </p:nvSpPr>
          <p:spPr>
            <a:xfrm>
              <a:off x="8561705" y="36449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2208;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TQAACb7//9mNQAAHAAAAAAAAAAmAAAACAAAAP//////////"/>
                </a:ext>
              </a:extLst>
            </p:cNvSpPr>
            <p:nvPr/>
          </p:nvSpPr>
          <p:spPr>
            <a:xfrm>
              <a:off x="8603615" y="-78867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2209;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UAACcAAABlOQAA5AYAAAAAAAAmAAAACAAAAP//////////"/>
                </a:ext>
              </a:extLst>
            </p:cNvSpPr>
            <p:nvPr/>
          </p:nvSpPr>
          <p:spPr>
            <a:xfrm>
              <a:off x="8715375" y="2476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2210;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cAACQGAAAJOQAAEQgAAAAAAAAmAAAACAAAAP//////////"/>
                </a:ext>
              </a:extLst>
            </p:cNvSpPr>
            <p:nvPr/>
          </p:nvSpPr>
          <p:spPr>
            <a:xfrm>
              <a:off x="9039225" y="99822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2211;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jcAAIgGAAAJOQAAjggAAAAAAAAmAAAACAAAAP//////////"/>
                </a:ext>
              </a:extLst>
            </p:cNvSpPr>
            <p:nvPr/>
          </p:nvSpPr>
          <p:spPr>
            <a:xfrm>
              <a:off x="9086850" y="106172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2212;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jQAAMkGAABPNQAADwoAAAAAAAAmAAAACAAAAP//////////"/>
                </a:ext>
              </a:extLst>
            </p:cNvSpPr>
            <p:nvPr/>
          </p:nvSpPr>
          <p:spPr>
            <a:xfrm>
              <a:off x="8601710" y="110299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2213;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IAALf7//8cNAAAlQYAAAAAAAAmAAAACAAAAP//////////"/>
                </a:ext>
              </a:extLst>
            </p:cNvSpPr>
            <p:nvPr/>
          </p:nvSpPr>
          <p:spPr>
            <a:xfrm>
              <a:off x="8148955" y="-69659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2214;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TIAADP8//+MMwAA7gIAAAAAAAAmAAAACAAAAP//////////"/>
                </a:ext>
              </a:extLst>
            </p:cNvSpPr>
            <p:nvPr/>
          </p:nvSpPr>
          <p:spPr>
            <a:xfrm>
              <a:off x="8230235" y="-61785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2215;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TQAAJEBAADUNAAAvwEAAAAAAAAmAAAACAAAAP//////////"/>
                </a:ext>
              </a:extLst>
            </p:cNvSpPr>
            <p:nvPr/>
          </p:nvSpPr>
          <p:spPr>
            <a:xfrm>
              <a:off x="8557895" y="25463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2216;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IAABP7//8vNAAA9QMAAAAAAAAmAAAACAAAAP//////////"/>
                </a:ext>
              </a:extLst>
            </p:cNvSpPr>
            <p:nvPr/>
          </p:nvSpPr>
          <p:spPr>
            <a:xfrm>
              <a:off x="8189595" y="-80073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2217;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jEAAE/7//8cMwAA4QYAAAAAAAAmAAAACAAAAP//////////"/>
                </a:ext>
              </a:extLst>
            </p:cNvSpPr>
            <p:nvPr/>
          </p:nvSpPr>
          <p:spPr>
            <a:xfrm>
              <a:off x="7974330" y="-76263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2218;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jEAADv7//9bMwAAIAcAAAAAAAAmAAAACAAAAP//////////"/>
                </a:ext>
              </a:extLst>
            </p:cNvSpPr>
            <p:nvPr/>
          </p:nvSpPr>
          <p:spPr>
            <a:xfrm>
              <a:off x="8014970" y="-77533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2219;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EAACf7//+IMwAAXAYAAAAAAAAmAAAACAAAAP//////////"/>
                </a:ext>
              </a:extLst>
            </p:cNvSpPr>
            <p:nvPr/>
          </p:nvSpPr>
          <p:spPr>
            <a:xfrm>
              <a:off x="8055610" y="-78803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2220;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QAAD4CAACfNQAAhQQAAAAAAAAmAAAACAAAAP//////////"/>
                </a:ext>
              </a:extLst>
            </p:cNvSpPr>
            <p:nvPr/>
          </p:nvSpPr>
          <p:spPr>
            <a:xfrm>
              <a:off x="8595995" y="36449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2221;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DMAAMb6//95OgAAxwEAAAAAAAAmAAAACAAAAP//////////"/>
                </a:ext>
              </a:extLst>
            </p:cNvSpPr>
            <p:nvPr/>
          </p:nvSpPr>
          <p:spPr>
            <a:xfrm>
              <a:off x="8430260" y="-84963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2222;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QAAD4CAABfNQAAOAQAAAAAAAAmAAAACAAAAP//////////"/>
                </a:ext>
              </a:extLst>
            </p:cNvSpPr>
            <p:nvPr/>
          </p:nvSpPr>
          <p:spPr>
            <a:xfrm>
              <a:off x="8595995" y="36449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2223;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ysAACgFAAAULQAANQcAAAAAAAAmAAAACAAAAP//////////"/>
                </a:ext>
              </a:extLst>
            </p:cNvSpPr>
            <p:nvPr/>
          </p:nvSpPr>
          <p:spPr>
            <a:xfrm>
              <a:off x="7118985" y="83820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2224;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jQAACf7///mNAAAnP///wAAAAAmAAAACAAAAP//////////"/>
                </a:ext>
              </a:extLst>
            </p:cNvSpPr>
            <p:nvPr/>
          </p:nvSpPr>
          <p:spPr>
            <a:xfrm>
              <a:off x="8522970" y="-78803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2225;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E/7///cMgAAogYAAAAAAAAmAAAACAAAAP//////////"/>
                </a:ext>
              </a:extLst>
            </p:cNvSpPr>
            <p:nvPr/>
          </p:nvSpPr>
          <p:spPr>
            <a:xfrm>
              <a:off x="7933690" y="-76263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2226;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UAANT///9lOQAAiwYAAAAAAAAmAAAACAAAAP//////////"/>
                </a:ext>
              </a:extLst>
            </p:cNvSpPr>
            <p:nvPr/>
          </p:nvSpPr>
          <p:spPr>
            <a:xfrm>
              <a:off x="8648700" y="-2794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2227;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QAACb7//8mNQAA3P///wAAAAAmAAAACAAAAP//////////"/>
                </a:ext>
              </a:extLst>
            </p:cNvSpPr>
            <p:nvPr/>
          </p:nvSpPr>
          <p:spPr>
            <a:xfrm>
              <a:off x="8563610" y="-78867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2228;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ysAANL7///0LgAAHQMAAAAAAAAmAAAACAAAAP//////////"/>
                </a:ext>
              </a:extLst>
            </p:cNvSpPr>
            <p:nvPr/>
          </p:nvSpPr>
          <p:spPr>
            <a:xfrm>
              <a:off x="7113905" y="-67945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2229;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sAAAf7//8VLwAA3gEAAAAAAAAmAAAACAAAAP//////////"/>
                </a:ext>
              </a:extLst>
            </p:cNvSpPr>
            <p:nvPr/>
          </p:nvSpPr>
          <p:spPr>
            <a:xfrm>
              <a:off x="7148830" y="-80835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2230;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i8AAMUDAAB8LwAA+wMAAAAAAAAmAAAACAAAAP//////////"/>
                </a:ext>
              </a:extLst>
            </p:cNvSpPr>
            <p:nvPr/>
          </p:nvSpPr>
          <p:spPr>
            <a:xfrm>
              <a:off x="7684770" y="61277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2231;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CsAACH9///oLAAA+f///wAAAAAmAAAACAAAAP//////////"/>
                </a:ext>
              </a:extLst>
            </p:cNvSpPr>
            <p:nvPr/>
          </p:nvSpPr>
          <p:spPr>
            <a:xfrm>
              <a:off x="7012940" y="-46672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2232;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sAAA39//8oLQAAOQAAAAAAAAAmAAAACAAAAP//////////"/>
                </a:ext>
              </a:extLst>
            </p:cNvSpPr>
            <p:nvPr/>
          </p:nvSpPr>
          <p:spPr>
            <a:xfrm>
              <a:off x="7053580" y="-47942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2233;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8AAAkEAAC4LwAANwQAAAAAAAAmAAAACAAAAP//////////"/>
                </a:ext>
              </a:extLst>
            </p:cNvSpPr>
            <p:nvPr/>
          </p:nvSpPr>
          <p:spPr>
            <a:xfrm>
              <a:off x="7726680" y="65595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2234;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DAAAMr7//+GMAAA+Pv//wAAAAAmAAAACAAAAP//////////"/>
                </a:ext>
              </a:extLst>
            </p:cNvSpPr>
            <p:nvPr/>
          </p:nvSpPr>
          <p:spPr>
            <a:xfrm>
              <a:off x="7858760" y="-68453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2235;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8AAEkEAAD3LwAAdwQAAAAAAAAmAAAACAAAAP//////////"/>
                </a:ext>
              </a:extLst>
            </p:cNvSpPr>
            <p:nvPr/>
          </p:nvSpPr>
          <p:spPr>
            <a:xfrm>
              <a:off x="7767955" y="69659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2236;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DAAAB38//+GMAAATPz//wAAAAAmAAAACAAAAP//////////"/>
                </a:ext>
              </a:extLst>
            </p:cNvSpPr>
            <p:nvPr/>
          </p:nvSpPr>
          <p:spPr>
            <a:xfrm>
              <a:off x="7858760" y="-63182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2237;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i0AACP7//9cMQAAZAQAAAAAAAAmAAAACAAAAP//////////"/>
                </a:ext>
              </a:extLst>
            </p:cNvSpPr>
            <p:nvPr/>
          </p:nvSpPr>
          <p:spPr>
            <a:xfrm>
              <a:off x="7377430" y="-79057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2238;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y4AAP/6//9NMgAAmwQAAAAAAAAmAAAACAAAAP//////////"/>
                </a:ext>
              </a:extLst>
            </p:cNvSpPr>
            <p:nvPr/>
          </p:nvSpPr>
          <p:spPr>
            <a:xfrm>
              <a:off x="7522845" y="-81343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2239;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SwAAEr7//+WMAAARgQAAAAAAAAmAAAACAAAAP//////////"/>
                </a:ext>
              </a:extLst>
            </p:cNvSpPr>
            <p:nvPr/>
          </p:nvSpPr>
          <p:spPr>
            <a:xfrm>
              <a:off x="7295515" y="-76581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2240;p1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S0AADb7//8KMQAAZAQAAAAAAAAmAAAACAAAAP//////////"/>
                </a:ext>
              </a:extLst>
            </p:cNvSpPr>
            <p:nvPr/>
          </p:nvSpPr>
          <p:spPr>
            <a:xfrm>
              <a:off x="7336155" y="-77851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3" name="Google Shape;2241;p1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Tree>
  </p:cSld>
  <p:clrMapOvr>
    <a:masterClrMapping/>
  </p:clrMapOvr>
</p:sldLayout>
</file>

<file path=ppt/slideLayouts/slideLayout15.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TITLE_ONLY_2">
    <p:spTree>
      <p:nvGrpSpPr>
        <p:cNvPr id="1" name=""/>
        <p:cNvGrpSpPr/>
        <p:nvPr/>
      </p:nvGrpSpPr>
      <p:grpSpPr>
        <a:xfrm>
          <a:off x="0" y="0"/>
          <a:ext cx="0" cy="0"/>
          <a:chOff x="0" y="0"/>
          <a:chExt cx="0" cy="0"/>
        </a:xfrm>
      </p:grpSpPr>
      <p:grpSp>
        <p:nvGrpSpPr>
          <p:cNvPr id="2" name="Google Shape;2243;p16"/>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E8rAACZ+v//ajwAAAoMAAAQAAAAJgAAAAgAAAD/////AAAAAA=="/>
              </a:ext>
            </a:extLst>
          </p:cNvGrpSpPr>
          <p:nvPr/>
        </p:nvGrpSpPr>
        <p:grpSpPr>
          <a:xfrm rot="5400000" flipH="1">
            <a:off x="7012940" y="-850900"/>
            <a:ext cx="2835275" cy="2780665"/>
            <a:chOff x="7012940" y="-850900"/>
            <a:chExt cx="2835275" cy="2780665"/>
          </a:xfrm>
        </p:grpSpPr>
        <p:sp>
          <p:nvSpPr>
            <p:cNvPr id="92" name="Google Shape;2244;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YAAIT7//+8NgAAJf7//wAAAAAmAAAACAAAAP//////////"/>
                </a:ext>
              </a:extLst>
            </p:cNvSpPr>
            <p:nvPr/>
          </p:nvSpPr>
          <p:spPr>
            <a:xfrm>
              <a:off x="8868410" y="-72898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2245;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jsAAHwAAADyOwAA1gEAAAAAAAAmAAAACAAAAP//////////"/>
                </a:ext>
              </a:extLst>
            </p:cNvSpPr>
            <p:nvPr/>
          </p:nvSpPr>
          <p:spPr>
            <a:xfrm>
              <a:off x="9617710" y="7874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2246;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jUAADT////4NQAAYv///wAAAAAmAAAACAAAAP//////////"/>
                </a:ext>
              </a:extLst>
            </p:cNvSpPr>
            <p:nvPr/>
          </p:nvSpPr>
          <p:spPr>
            <a:xfrm>
              <a:off x="8743950" y="-129540"/>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2247;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jkAAEUCAACVPAAAVQQAAAAAAAAmAAAACAAAAP//////////"/>
                </a:ext>
              </a:extLst>
            </p:cNvSpPr>
            <p:nvPr/>
          </p:nvSpPr>
          <p:spPr>
            <a:xfrm>
              <a:off x="9310370" y="36893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2248;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jUAAIf////4NQAAtf///wAAAAAmAAAACAAAAP//////////"/>
                </a:ext>
              </a:extLst>
            </p:cNvSpPr>
            <p:nvPr/>
          </p:nvSpPr>
          <p:spPr>
            <a:xfrm>
              <a:off x="8743950" y="-76835"/>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2249;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jUAANj////8NQAADgAAAAAAAAAmAAAACAAAAP//////////"/>
                </a:ext>
              </a:extLst>
            </p:cNvSpPr>
            <p:nvPr/>
          </p:nvSpPr>
          <p:spPr>
            <a:xfrm>
              <a:off x="8741410" y="-2540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2250;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jUAAIT7//+WNgAA+gAAAAAAAAAmAAAACAAAAP//////////"/>
                </a:ext>
              </a:extLst>
            </p:cNvSpPr>
            <p:nvPr/>
          </p:nvSpPr>
          <p:spPr>
            <a:xfrm>
              <a:off x="8728710" y="-72898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2251;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zgAAIz///8GPAAAlQQAAAAAAAAmAAAACAAAAP//////////"/>
                </a:ext>
              </a:extLst>
            </p:cNvSpPr>
            <p:nvPr/>
          </p:nvSpPr>
          <p:spPr>
            <a:xfrm>
              <a:off x="9242425" y="-7366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2252;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zYAAIT7//89NgAAp/3//wAAAAAmAAAACAAAAP//////////"/>
                </a:ext>
              </a:extLst>
            </p:cNvSpPr>
            <p:nvPr/>
          </p:nvSpPr>
          <p:spPr>
            <a:xfrm>
              <a:off x="8787765" y="-72898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2253;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gAAE3///8GPAAA1gQAAAAAAAAmAAAACAAAAP//////////"/>
                </a:ext>
              </a:extLst>
            </p:cNvSpPr>
            <p:nvPr/>
          </p:nvSpPr>
          <p:spPr>
            <a:xfrm>
              <a:off x="9201785" y="-1136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2254;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jYAAIT7//98NgAA5v3//wAAAAAmAAAACAAAAP//////////"/>
                </a:ext>
              </a:extLst>
            </p:cNvSpPr>
            <p:nvPr/>
          </p:nvSpPr>
          <p:spPr>
            <a:xfrm>
              <a:off x="8827770" y="-72898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2255;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jkAAOoBAABjPAAA7QMAAAAAAAAmAAAACAAAAP//////////"/>
                </a:ext>
              </a:extLst>
            </p:cNvSpPr>
            <p:nvPr/>
          </p:nvSpPr>
          <p:spPr>
            <a:xfrm>
              <a:off x="9312910" y="31115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2256;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YAAJH7///7NgAAavz//wAAAAAmAAAACAAAAP//////////"/>
                </a:ext>
              </a:extLst>
            </p:cNvSpPr>
            <p:nvPr/>
          </p:nvSpPr>
          <p:spPr>
            <a:xfrm>
              <a:off x="8932545" y="-72072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2257;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jsAAMT6//+MOwAABP7//wAAAAAmAAAACAAAAP//////////"/>
                </a:ext>
              </a:extLst>
            </p:cNvSpPr>
            <p:nvPr/>
          </p:nvSpPr>
          <p:spPr>
            <a:xfrm>
              <a:off x="9650730" y="-85090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2258;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jsAAFr+//+QOwAAkP7//wAAAAAmAAAACAAAAP//////////"/>
                </a:ext>
              </a:extLst>
            </p:cNvSpPr>
            <p:nvPr/>
          </p:nvSpPr>
          <p:spPr>
            <a:xfrm>
              <a:off x="9648190"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2259;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DcAAH77///wNwAAEv3//wAAAAAmAAAACAAAAP//////////"/>
                </a:ext>
              </a:extLst>
            </p:cNvSpPr>
            <p:nvPr/>
          </p:nvSpPr>
          <p:spPr>
            <a:xfrm>
              <a:off x="8986520" y="-732790"/>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2260;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TgAAIf7//+WOQAA7P7//wAAAAAmAAAACAAAAP//////////"/>
                </a:ext>
              </a:extLst>
            </p:cNvSpPr>
            <p:nvPr/>
          </p:nvSpPr>
          <p:spPr>
            <a:xfrm>
              <a:off x="9182735" y="-72707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2261;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YAAGsBAABkOQAAgQYAAAAAAAAmAAAACAAAAP//////////"/>
                </a:ext>
              </a:extLst>
            </p:cNvSpPr>
            <p:nvPr/>
          </p:nvSpPr>
          <p:spPr>
            <a:xfrm>
              <a:off x="8932545" y="23050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2262;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jYAABT8//9pOQAA9gAAAAAAAAAmAAAACAAAAP//////////"/>
                </a:ext>
              </a:extLst>
            </p:cNvSpPr>
            <p:nvPr/>
          </p:nvSpPr>
          <p:spPr>
            <a:xfrm>
              <a:off x="8909050" y="-6375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2263;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joAAMT6//8NOwAABP7//wAAAAAmAAAACAAAAP//////////"/>
                </a:ext>
              </a:extLst>
            </p:cNvSpPr>
            <p:nvPr/>
          </p:nvSpPr>
          <p:spPr>
            <a:xfrm>
              <a:off x="9569450" y="-85090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2264;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DgAAA3///8GPAAAFQUAAAAAAAAmAAAACAAAAP//////////"/>
                </a:ext>
              </a:extLst>
            </p:cNvSpPr>
            <p:nvPr/>
          </p:nvSpPr>
          <p:spPr>
            <a:xfrm>
              <a:off x="9161780" y="-15430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2265;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zoAAFr+//8ROwAAkP7//wAAAAAmAAAACAAAAP//////////"/>
                </a:ext>
              </a:extLst>
            </p:cNvSpPr>
            <p:nvPr/>
          </p:nvSpPr>
          <p:spPr>
            <a:xfrm>
              <a:off x="9567545"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2266;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jsAAMT6//9MOwAABP7//wAAAAAmAAAACAAAAP//////////"/>
                </a:ext>
              </a:extLst>
            </p:cNvSpPr>
            <p:nvPr/>
          </p:nvSpPr>
          <p:spPr>
            <a:xfrm>
              <a:off x="9610090" y="-85090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2267;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DYAAJb7///pOAAAUgAAAAAAAAAmAAAACAAAAP//////////"/>
                </a:ext>
              </a:extLst>
            </p:cNvSpPr>
            <p:nvPr/>
          </p:nvSpPr>
          <p:spPr>
            <a:xfrm>
              <a:off x="8920480" y="-71755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2268;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DYAAIL7//+qOAAAi////wAAAAAmAAAACAAAAP//////////"/>
                </a:ext>
              </a:extLst>
            </p:cNvSpPr>
            <p:nvPr/>
          </p:nvSpPr>
          <p:spPr>
            <a:xfrm>
              <a:off x="8920480" y="-73025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2269;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zoAAP3////yOwAAVgIAAAAAAAAmAAAACAAAAP//////////"/>
                </a:ext>
              </a:extLst>
            </p:cNvSpPr>
            <p:nvPr/>
          </p:nvSpPr>
          <p:spPr>
            <a:xfrm>
              <a:off x="9537065" y="-190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2270;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zoAADwAAAD1OwAAFgIAAAAAAAAmAAAACAAAAP//////////"/>
                </a:ext>
              </a:extLst>
            </p:cNvSpPr>
            <p:nvPr/>
          </p:nvSpPr>
          <p:spPr>
            <a:xfrm>
              <a:off x="9577705" y="3810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2271;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jkAAIcBAAA5PAAAigMAAAAAAAAmAAAACAAAAP//////////"/>
                </a:ext>
              </a:extLst>
            </p:cNvSpPr>
            <p:nvPr/>
          </p:nvSpPr>
          <p:spPr>
            <a:xfrm>
              <a:off x="9312910" y="24828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2272;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DYAAFr7//8qOAAA5P7//wAAAAAmAAAACAAAAP//////////"/>
                </a:ext>
              </a:extLst>
            </p:cNvSpPr>
            <p:nvPr/>
          </p:nvSpPr>
          <p:spPr>
            <a:xfrm>
              <a:off x="8920480" y="-75565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2273;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DYAAG77//9qOAAAN////wAAAAAmAAAACAAAAP//////////"/>
                </a:ext>
              </a:extLst>
            </p:cNvSpPr>
            <p:nvPr/>
          </p:nvSpPr>
          <p:spPr>
            <a:xfrm>
              <a:off x="8920480" y="-74295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2274;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DYAAFX8//9+NwAAAf7//wAAAAAmAAAACAAAAP//////////"/>
                </a:ext>
              </a:extLst>
            </p:cNvSpPr>
            <p:nvPr/>
          </p:nvSpPr>
          <p:spPr>
            <a:xfrm>
              <a:off x="8920480" y="-596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2275;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jsAAFr+//9QOwAAkP7//wAAAAAmAAAACAAAAP//////////"/>
                </a:ext>
              </a:extLst>
            </p:cNvSpPr>
            <p:nvPr/>
          </p:nvSpPr>
          <p:spPr>
            <a:xfrm>
              <a:off x="9607550" y="-26797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2276;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ysAAHsAAADiMgAANAgAAAAAAAAmAAAACAAAAP//////////"/>
                </a:ext>
              </a:extLst>
            </p:cNvSpPr>
            <p:nvPr/>
          </p:nvSpPr>
          <p:spPr>
            <a:xfrm>
              <a:off x="7144385" y="78105"/>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2277;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ysAACH9///xMwAA8gcAAAAAAAAmAAAACAAAAP//////////"/>
                </a:ext>
              </a:extLst>
            </p:cNvSpPr>
            <p:nvPr/>
          </p:nvSpPr>
          <p:spPr>
            <a:xfrm>
              <a:off x="7134225" y="-46672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2278;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ysAADX9//8MMwAACggAAAAAAAAmAAAACAAAAP//////////"/>
                </a:ext>
              </a:extLst>
            </p:cNvSpPr>
            <p:nvPr/>
          </p:nvSpPr>
          <p:spPr>
            <a:xfrm>
              <a:off x="7093585" y="-454025"/>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2279;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QAAL4JAAAuNAAA7AkAAAAAAAAmAAAACAAAAP//////////"/>
                </a:ext>
              </a:extLst>
            </p:cNvSpPr>
            <p:nvPr/>
          </p:nvSpPr>
          <p:spPr>
            <a:xfrm>
              <a:off x="8453120" y="158369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2280;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QAAGoJAAAuNAAAmQkAAAAAAAAmAAAACAAAAP//////////"/>
                </a:ext>
              </a:extLst>
            </p:cNvSpPr>
            <p:nvPr/>
          </p:nvSpPr>
          <p:spPr>
            <a:xfrm>
              <a:off x="8453120" y="153035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2281;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CwAAFIDAADzLgAAxwUAAAAAAAAmAAAACAAAAP//////////"/>
                </a:ext>
              </a:extLst>
            </p:cNvSpPr>
            <p:nvPr/>
          </p:nvSpPr>
          <p:spPr>
            <a:xfrm>
              <a:off x="7155180" y="53975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2282;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zMAADT7//+dNAAA3wsAAAAAAAAmAAAACAAAAP//////////"/>
                </a:ext>
              </a:extLst>
            </p:cNvSpPr>
            <p:nvPr/>
          </p:nvSpPr>
          <p:spPr>
            <a:xfrm>
              <a:off x="8305165" y="-779780"/>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2283;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MAABIJAAAyNAAASAkAAAAAAAAmAAAACAAAAP//////////"/>
                </a:ext>
              </a:extLst>
            </p:cNvSpPr>
            <p:nvPr/>
          </p:nvSpPr>
          <p:spPr>
            <a:xfrm>
              <a:off x="8450580" y="147447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2284;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isAAN8EAADiLwAAJwgAAAAAAAAmAAAACAAAAP//////////"/>
                </a:ext>
              </a:extLst>
            </p:cNvSpPr>
            <p:nvPr/>
          </p:nvSpPr>
          <p:spPr>
            <a:xfrm>
              <a:off x="7146290" y="79184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2285;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C4AAJgHAADaLgAAzgcAAAAAAAAmAAAACAAAAP//////////"/>
                </a:ext>
              </a:extLst>
            </p:cNvSpPr>
            <p:nvPr/>
          </p:nvSpPr>
          <p:spPr>
            <a:xfrm>
              <a:off x="7581900" y="123444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2286;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C4AANwHAAAWLwAACggAAAAAAAAmAAAACAAAAP//////////"/>
                </a:ext>
              </a:extLst>
            </p:cNvSpPr>
            <p:nvPr/>
          </p:nvSpPr>
          <p:spPr>
            <a:xfrm>
              <a:off x="7625080" y="127762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2287;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isAABcFAABQLQAACgcAAAAAAAAmAAAACAAAAP//////////"/>
                </a:ext>
              </a:extLst>
            </p:cNvSpPr>
            <p:nvPr/>
          </p:nvSpPr>
          <p:spPr>
            <a:xfrm>
              <a:off x="7128510" y="827405"/>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2288;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QAACACAADTNAAATgIAAAAAAAAmAAAACAAAAP//////////"/>
                </a:ext>
              </a:extLst>
            </p:cNvSpPr>
            <p:nvPr/>
          </p:nvSpPr>
          <p:spPr>
            <a:xfrm>
              <a:off x="8557895" y="345440"/>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2289;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sAALkAAAAQMQAAkAcAAAAAAAAmAAAACAAAAP//////////"/>
                </a:ext>
              </a:extLst>
            </p:cNvSpPr>
            <p:nvPr/>
          </p:nvSpPr>
          <p:spPr>
            <a:xfrm>
              <a:off x="7148195" y="11747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2290;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ysAABYEAAAjMQAAoAgAAAAAAAAmAAAACAAAAP//////////"/>
                </a:ext>
              </a:extLst>
            </p:cNvSpPr>
            <p:nvPr/>
          </p:nvSpPr>
          <p:spPr>
            <a:xfrm>
              <a:off x="7129145" y="664210"/>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2291;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S4AAFwHAACXLgAAigcAAAAAAAAmAAAACAAAAP//////////"/>
                </a:ext>
              </a:extLst>
            </p:cNvSpPr>
            <p:nvPr/>
          </p:nvSpPr>
          <p:spPr>
            <a:xfrm>
              <a:off x="7544435" y="119634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2292;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zgAAPoFAADyOwAAPAkAAAAAAAAmAAAACAAAAP//////////"/>
                </a:ext>
              </a:extLst>
            </p:cNvSpPr>
            <p:nvPr/>
          </p:nvSpPr>
          <p:spPr>
            <a:xfrm>
              <a:off x="9252585" y="97155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2293;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oAAGcGAAAmOwAAngYAAAAAAAAmAAAACAAAAP//////////"/>
                </a:ext>
              </a:extLst>
            </p:cNvSpPr>
            <p:nvPr/>
          </p:nvSpPr>
          <p:spPr>
            <a:xfrm>
              <a:off x="9580880" y="104076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2294;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joAAGsGAADQOgAAmgYAAAAAAAAmAAAACAAAAP//////////"/>
                </a:ext>
              </a:extLst>
            </p:cNvSpPr>
            <p:nvPr/>
          </p:nvSpPr>
          <p:spPr>
            <a:xfrm>
              <a:off x="9531350" y="104330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2295;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TYAAOEDAAAxPAAAkQoAAAAAAAAmAAAACAAAAP//////////"/>
                </a:ext>
              </a:extLst>
            </p:cNvSpPr>
            <p:nvPr/>
          </p:nvSpPr>
          <p:spPr>
            <a:xfrm>
              <a:off x="8923655" y="630555"/>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2296;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oAAGsGAAB9OgAAmgYAAAAAAAAmAAAACAAAAP//////////"/>
                </a:ext>
              </a:extLst>
            </p:cNvSpPr>
            <p:nvPr/>
          </p:nvSpPr>
          <p:spPr>
            <a:xfrm>
              <a:off x="9478645" y="104330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2297;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zgAALoFAADyOwAAPAkAAAAAAAAmAAAACAAAAP//////////"/>
                </a:ext>
              </a:extLst>
            </p:cNvSpPr>
            <p:nvPr/>
          </p:nvSpPr>
          <p:spPr>
            <a:xfrm>
              <a:off x="9211945" y="93091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2298;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zgAAK8EAADwOwAAPAkAAAAAAAAmAAAACAAAAP//////////"/>
                </a:ext>
              </a:extLst>
            </p:cNvSpPr>
            <p:nvPr/>
          </p:nvSpPr>
          <p:spPr>
            <a:xfrm>
              <a:off x="9171305" y="76136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2299;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UAALgAAABkOQAAAAkAAAAAAAAmAAAACAAAAP//////////"/>
                </a:ext>
              </a:extLst>
            </p:cNvSpPr>
            <p:nvPr/>
          </p:nvSpPr>
          <p:spPr>
            <a:xfrm>
              <a:off x="8768080" y="116840"/>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2300;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jQAAHoCAADeNQAAyAkAAAAAAAAmAAAACAAAAP//////////"/>
                </a:ext>
              </a:extLst>
            </p:cNvSpPr>
            <p:nvPr/>
          </p:nvSpPr>
          <p:spPr>
            <a:xfrm>
              <a:off x="8561070" y="40259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2301;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TQAAGL7//9lNQAAWAAAAAAAAAAmAAAACAAAAP//////////"/>
                </a:ext>
              </a:extLst>
            </p:cNvSpPr>
            <p:nvPr/>
          </p:nvSpPr>
          <p:spPr>
            <a:xfrm>
              <a:off x="8603615" y="-750570"/>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2302;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UAAGMAAABkOQAAIAcAAAAAAAAmAAAACAAAAP//////////"/>
                </a:ext>
              </a:extLst>
            </p:cNvSpPr>
            <p:nvPr/>
          </p:nvSpPr>
          <p:spPr>
            <a:xfrm>
              <a:off x="8714740" y="6286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2303;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jcAAGAGAAAIOQAATQgAAAAAAAAmAAAACAAAAP//////////"/>
                </a:ext>
              </a:extLst>
            </p:cNvSpPr>
            <p:nvPr/>
          </p:nvSpPr>
          <p:spPr>
            <a:xfrm>
              <a:off x="9038590" y="103632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2304;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TcAAMQGAAAIOQAAyggAAAAAAAAmAAAACAAAAP//////////"/>
                </a:ext>
              </a:extLst>
            </p:cNvSpPr>
            <p:nvPr/>
          </p:nvSpPr>
          <p:spPr>
            <a:xfrm>
              <a:off x="9086215" y="109982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2305;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jQAAAUHAABPNQAASwoAAAAAAAAmAAAACAAAAP//////////"/>
                </a:ext>
              </a:extLst>
            </p:cNvSpPr>
            <p:nvPr/>
          </p:nvSpPr>
          <p:spPr>
            <a:xfrm>
              <a:off x="8601710" y="114109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2306;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IAAPP7//8bNAAA0QYAAAAAAAAmAAAACAAAAP//////////"/>
                </a:ext>
              </a:extLst>
            </p:cNvSpPr>
            <p:nvPr/>
          </p:nvSpPr>
          <p:spPr>
            <a:xfrm>
              <a:off x="8148955" y="-658495"/>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2307;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DIAAG/8//+LMwAAKgMAAAAAAAAmAAAACAAAAP//////////"/>
                </a:ext>
              </a:extLst>
            </p:cNvSpPr>
            <p:nvPr/>
          </p:nvSpPr>
          <p:spPr>
            <a:xfrm>
              <a:off x="8229600" y="-57975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2308;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QAAM0BAADTNAAA+wEAAAAAAAAmAAAACAAAAP//////////"/>
                </a:ext>
              </a:extLst>
            </p:cNvSpPr>
            <p:nvPr/>
          </p:nvSpPr>
          <p:spPr>
            <a:xfrm>
              <a:off x="8557895" y="292735"/>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2309;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IAAE/7//8uNAAAMQQAAAAAAAAmAAAACAAAAP//////////"/>
                </a:ext>
              </a:extLst>
            </p:cNvSpPr>
            <p:nvPr/>
          </p:nvSpPr>
          <p:spPr>
            <a:xfrm>
              <a:off x="8189595" y="-762635"/>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2310;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EAAIv7//8bMwAAHQcAAAAAAAAmAAAACAAAAP//////////"/>
                </a:ext>
              </a:extLst>
            </p:cNvSpPr>
            <p:nvPr/>
          </p:nvSpPr>
          <p:spPr>
            <a:xfrm>
              <a:off x="7974330" y="-724535"/>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2311;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EAAHf7//9bMwAAXAcAAAAAAAAmAAAACAAAAP//////////"/>
                </a:ext>
              </a:extLst>
            </p:cNvSpPr>
            <p:nvPr/>
          </p:nvSpPr>
          <p:spPr>
            <a:xfrm>
              <a:off x="8014335" y="-737235"/>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2312;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TEAAGP7//+IMwAAmAYAAAAAAAAmAAAACAAAAP//////////"/>
                </a:ext>
              </a:extLst>
            </p:cNvSpPr>
            <p:nvPr/>
          </p:nvSpPr>
          <p:spPr>
            <a:xfrm>
              <a:off x="8054975" y="-749935"/>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2313;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QAAHoCAACeNQAAwQQAAAAAAAAmAAAACAAAAP//////////"/>
                </a:ext>
              </a:extLst>
            </p:cNvSpPr>
            <p:nvPr/>
          </p:nvSpPr>
          <p:spPr>
            <a:xfrm>
              <a:off x="8595995" y="402590"/>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2314;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MAAAL7//94OgAAAwIAAAAAAAAmAAAACAAAAP//////////"/>
                </a:ext>
              </a:extLst>
            </p:cNvSpPr>
            <p:nvPr/>
          </p:nvSpPr>
          <p:spPr>
            <a:xfrm>
              <a:off x="8430260" y="-811530"/>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2315;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QAAHoCAABfNQAAdAQAAAAAAAAmAAAACAAAAP//////////"/>
                </a:ext>
              </a:extLst>
            </p:cNvSpPr>
            <p:nvPr/>
          </p:nvSpPr>
          <p:spPr>
            <a:xfrm>
              <a:off x="8595995" y="40259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2316;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ysAAGQFAAAULQAAcQcAAAAAAAAmAAAACAAAAP//////////"/>
                </a:ext>
              </a:extLst>
            </p:cNvSpPr>
            <p:nvPr/>
          </p:nvSpPr>
          <p:spPr>
            <a:xfrm>
              <a:off x="7118985" y="87630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2317;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TQAAGP7///mNAAA2P///wAAAAAmAAAACAAAAP//////////"/>
                </a:ext>
              </a:extLst>
            </p:cNvSpPr>
            <p:nvPr/>
          </p:nvSpPr>
          <p:spPr>
            <a:xfrm>
              <a:off x="8522335" y="-749935"/>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2318;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jAAAIv7///cMgAA3gYAAAAAAAAmAAAACAAAAP//////////"/>
                </a:ext>
              </a:extLst>
            </p:cNvSpPr>
            <p:nvPr/>
          </p:nvSpPr>
          <p:spPr>
            <a:xfrm>
              <a:off x="7933690" y="-72453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2319;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UAABAAAABkOQAAxwYAAAAAAAAmAAAACAAAAP//////////"/>
                </a:ext>
              </a:extLst>
            </p:cNvSpPr>
            <p:nvPr/>
          </p:nvSpPr>
          <p:spPr>
            <a:xfrm>
              <a:off x="8648065" y="1016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2320;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TQAAGL7//8mNQAAGAAAAAAAAAAmAAAACAAAAP//////////"/>
                </a:ext>
              </a:extLst>
            </p:cNvSpPr>
            <p:nvPr/>
          </p:nvSpPr>
          <p:spPr>
            <a:xfrm>
              <a:off x="8562975" y="-750570"/>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2321;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ysAAA78///zLgAAWQMAAAAAAAAmAAAACAAAAP//////////"/>
                </a:ext>
              </a:extLst>
            </p:cNvSpPr>
            <p:nvPr/>
          </p:nvSpPr>
          <p:spPr>
            <a:xfrm>
              <a:off x="7113905" y="-641350"/>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2322;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AAEP7//8ULwAAGgIAAAAAAAAmAAAACAAAAP//////////"/>
                </a:ext>
              </a:extLst>
            </p:cNvSpPr>
            <p:nvPr/>
          </p:nvSpPr>
          <p:spPr>
            <a:xfrm>
              <a:off x="7148830" y="-770255"/>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2323;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i8AAAEEAAB8LwAANwQAAAAAAAAmAAAACAAAAP//////////"/>
                </a:ext>
              </a:extLst>
            </p:cNvSpPr>
            <p:nvPr/>
          </p:nvSpPr>
          <p:spPr>
            <a:xfrm>
              <a:off x="7684770" y="65087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2324;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CsAAF39///oLAAANQAAAAAAAAAmAAAACAAAAP//////////"/>
                </a:ext>
              </a:extLst>
            </p:cNvSpPr>
            <p:nvPr/>
          </p:nvSpPr>
          <p:spPr>
            <a:xfrm>
              <a:off x="7012940" y="-42862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2325;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CsAAEn9//8nLQAAdQAAAAAAAAAmAAAACAAAAP//////////"/>
                </a:ext>
              </a:extLst>
            </p:cNvSpPr>
            <p:nvPr/>
          </p:nvSpPr>
          <p:spPr>
            <a:xfrm>
              <a:off x="7053580" y="-441325"/>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2326;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C8AAEUEAAC4LwAAcwQAAAAAAAAmAAAACAAAAP//////////"/>
                </a:ext>
              </a:extLst>
            </p:cNvSpPr>
            <p:nvPr/>
          </p:nvSpPr>
          <p:spPr>
            <a:xfrm>
              <a:off x="7726680" y="69405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2327;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AAAAb8//+GMAAANPz//wAAAAAmAAAACAAAAP//////////"/>
                </a:ext>
              </a:extLst>
            </p:cNvSpPr>
            <p:nvPr/>
          </p:nvSpPr>
          <p:spPr>
            <a:xfrm>
              <a:off x="7858760" y="-64643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2328;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S8AAIUEAAD3LwAAswQAAAAAAAAmAAAACAAAAP//////////"/>
                </a:ext>
              </a:extLst>
            </p:cNvSpPr>
            <p:nvPr/>
          </p:nvSpPr>
          <p:spPr>
            <a:xfrm>
              <a:off x="7767955" y="73469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2329;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AAAFn8//+GMAAAiPz//wAAAAAmAAAACAAAAP//////////"/>
                </a:ext>
              </a:extLst>
            </p:cNvSpPr>
            <p:nvPr/>
          </p:nvSpPr>
          <p:spPr>
            <a:xfrm>
              <a:off x="7858760" y="-59372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2330;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i0AAF/7//9cMQAAoAQAAAAAAAAmAAAACAAAAP//////////"/>
                </a:ext>
              </a:extLst>
            </p:cNvSpPr>
            <p:nvPr/>
          </p:nvSpPr>
          <p:spPr>
            <a:xfrm>
              <a:off x="7377430" y="-75247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2331;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y4AADv7//9NMgAA1wQAAAAAAAAmAAAACAAAAP//////////"/>
                </a:ext>
              </a:extLst>
            </p:cNvSpPr>
            <p:nvPr/>
          </p:nvSpPr>
          <p:spPr>
            <a:xfrm>
              <a:off x="7522845" y="-77533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2332;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SwAAIb7//+WMAAAggQAAAAAAAAmAAAACAAAAP//////////"/>
                </a:ext>
              </a:extLst>
            </p:cNvSpPr>
            <p:nvPr/>
          </p:nvSpPr>
          <p:spPr>
            <a:xfrm>
              <a:off x="7295515" y="-72771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2333;p1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C0AAHL7//8JMQAAoAQAAAAAAAAmAAAACAAAAP//////////"/>
                </a:ext>
              </a:extLst>
            </p:cNvSpPr>
            <p:nvPr/>
          </p:nvSpPr>
          <p:spPr>
            <a:xfrm>
              <a:off x="7335520" y="-74041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3" name="Google Shape;2334;p1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Tree>
  </p:cSld>
  <p:clrMapOvr>
    <a:masterClrMapping/>
  </p:clrMapOvr>
</p:sldLayout>
</file>

<file path=ppt/slideLayouts/slideLayout16.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TITLE_ONLY_2_1">
    <p:spTree>
      <p:nvGrpSpPr>
        <p:cNvPr id="1" name=""/>
        <p:cNvGrpSpPr/>
        <p:nvPr/>
      </p:nvGrpSpPr>
      <p:grpSpPr>
        <a:xfrm>
          <a:off x="0" y="0"/>
          <a:ext cx="0" cy="0"/>
          <a:chOff x="0" y="0"/>
          <a:chExt cx="0" cy="0"/>
        </a:xfrm>
      </p:grpSpPr>
      <p:grpSp>
        <p:nvGrpSpPr>
          <p:cNvPr id="2" name="Google Shape;2336;p17"/>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Kr7///MEwAAHA0AAOckAAAQAAAAJgAAAAgAAAD/////AAAAAA=="/>
              </a:ext>
            </a:extLst>
          </p:cNvGrpSpPr>
          <p:nvPr/>
        </p:nvGrpSpPr>
        <p:grpSpPr>
          <a:xfrm rot="10800000" flipH="1">
            <a:off x="-704850" y="3218180"/>
            <a:ext cx="2835910" cy="2780665"/>
            <a:chOff x="-704850" y="3218180"/>
            <a:chExt cx="2835910" cy="2780665"/>
          </a:xfrm>
        </p:grpSpPr>
        <p:sp>
          <p:nvSpPr>
            <p:cNvPr id="92" name="Google Shape;2337;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QcAAIwUAABDBwAALRcAAAAAAAAmAAAACAAAAP//////////"/>
                </a:ext>
              </a:extLst>
            </p:cNvSpPr>
            <p:nvPr/>
          </p:nvSpPr>
          <p:spPr>
            <a:xfrm>
              <a:off x="1151255" y="334010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2338;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sAAIQZAAB5DAAA3hoAAAAAAAAmAAAACAAAAP//////////"/>
                </a:ext>
              </a:extLst>
            </p:cNvSpPr>
            <p:nvPr/>
          </p:nvSpPr>
          <p:spPr>
            <a:xfrm>
              <a:off x="1900555" y="414782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2339;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YAADwYAAB/BgAAahgAAAAAAAAmAAAACAAAAP//////////"/>
                </a:ext>
              </a:extLst>
            </p:cNvSpPr>
            <p:nvPr/>
          </p:nvSpPr>
          <p:spPr>
            <a:xfrm>
              <a:off x="1026160" y="393954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2340;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QkAAE0bAAAcDQAAXR0AAAAAAAAmAAAACAAAAP//////////"/>
                </a:ext>
              </a:extLst>
            </p:cNvSpPr>
            <p:nvPr/>
          </p:nvSpPr>
          <p:spPr>
            <a:xfrm>
              <a:off x="1593215" y="443801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2341;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YAAI8YAAB/BgAAvRgAAAAAAAAmAAAACAAAAP//////////"/>
                </a:ext>
              </a:extLst>
            </p:cNvSpPr>
            <p:nvPr/>
          </p:nvSpPr>
          <p:spPr>
            <a:xfrm>
              <a:off x="1026160" y="399224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2342;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QYAAOAYAACDBgAAFhkAAAAAAAAmAAAACAAAAP//////////"/>
                </a:ext>
              </a:extLst>
            </p:cNvSpPr>
            <p:nvPr/>
          </p:nvSpPr>
          <p:spPr>
            <a:xfrm>
              <a:off x="1024255" y="404368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2343;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YAAIwUAAAdBwAAAhoAAAAAAAAmAAAACAAAAP//////////"/>
                </a:ext>
              </a:extLst>
            </p:cNvSpPr>
            <p:nvPr/>
          </p:nvSpPr>
          <p:spPr>
            <a:xfrm>
              <a:off x="1011555" y="334010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2344;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kAAJQYAACNDAAAnR0AAAAAAAAmAAAACAAAAP//////////"/>
                </a:ext>
              </a:extLst>
            </p:cNvSpPr>
            <p:nvPr/>
          </p:nvSpPr>
          <p:spPr>
            <a:xfrm>
              <a:off x="1525270" y="399542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2345;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QYAAIwUAADDBgAArxYAAAAAAAAmAAAACAAAAP//////////"/>
                </a:ext>
              </a:extLst>
            </p:cNvSpPr>
            <p:nvPr/>
          </p:nvSpPr>
          <p:spPr>
            <a:xfrm>
              <a:off x="1069975" y="334010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2346;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kAAFUYAACNDAAA3h0AAAAAAAAmAAAACAAAAP//////////"/>
                </a:ext>
              </a:extLst>
            </p:cNvSpPr>
            <p:nvPr/>
          </p:nvSpPr>
          <p:spPr>
            <a:xfrm>
              <a:off x="1484630" y="395541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2347;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QYAAIwUAAADBwAA7hYAAAAAAAAmAAAACAAAAP//////////"/>
                </a:ext>
              </a:extLst>
            </p:cNvSpPr>
            <p:nvPr/>
          </p:nvSpPr>
          <p:spPr>
            <a:xfrm>
              <a:off x="1110615" y="334010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2348;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QkAAPIaAADqDAAA9RwAAAAAAAAmAAAACAAAAP//////////"/>
                </a:ext>
              </a:extLst>
            </p:cNvSpPr>
            <p:nvPr/>
          </p:nvSpPr>
          <p:spPr>
            <a:xfrm>
              <a:off x="1595755" y="438023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2349;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gcAAJkUAACCBwAAchUAAAAAAAAmAAAACAAAAP//////////"/>
                </a:ext>
              </a:extLst>
            </p:cNvSpPr>
            <p:nvPr/>
          </p:nvSpPr>
          <p:spPr>
            <a:xfrm>
              <a:off x="1215390" y="334835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2350;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QsAAMwTAAATDAAADBcAAAAAAAAmAAAACAAAAP//////////"/>
                </a:ext>
              </a:extLst>
            </p:cNvSpPr>
            <p:nvPr/>
          </p:nvSpPr>
          <p:spPr>
            <a:xfrm>
              <a:off x="1933575" y="321818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2351;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sAAGIXAAAXDAAAmBcAAAAAAAAmAAAACAAAAP//////////"/>
                </a:ext>
              </a:extLst>
            </p:cNvSpPr>
            <p:nvPr/>
          </p:nvSpPr>
          <p:spPr>
            <a:xfrm>
              <a:off x="1931035" y="380111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2352;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gcAAIYUAAB3CAAAGhYAAAAAAAAmAAAACAAAAP//////////"/>
                </a:ext>
              </a:extLst>
            </p:cNvSpPr>
            <p:nvPr/>
          </p:nvSpPr>
          <p:spPr>
            <a:xfrm>
              <a:off x="1268730" y="33362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2353;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kAAI8UAAAdCgAA9BcAAAAAAAAmAAAACAAAAP//////////"/>
                </a:ext>
              </a:extLst>
            </p:cNvSpPr>
            <p:nvPr/>
          </p:nvSpPr>
          <p:spPr>
            <a:xfrm>
              <a:off x="1465580" y="334200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2354;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gcAAHMaAADrCQAAiR8AAAAAAAAmAAAACAAAAP//////////"/>
                </a:ext>
              </a:extLst>
            </p:cNvSpPr>
            <p:nvPr/>
          </p:nvSpPr>
          <p:spPr>
            <a:xfrm>
              <a:off x="1215390" y="429958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2355;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BwVAADwCQAA/hkAAAAAAAAmAAAACAAAAP//////////"/>
                </a:ext>
              </a:extLst>
            </p:cNvSpPr>
            <p:nvPr/>
          </p:nvSpPr>
          <p:spPr>
            <a:xfrm>
              <a:off x="1191895" y="34315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2356;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QsAAMwTAACUCwAADBcAAAAAAAAmAAAACAAAAP//////////"/>
                </a:ext>
              </a:extLst>
            </p:cNvSpPr>
            <p:nvPr/>
          </p:nvSpPr>
          <p:spPr>
            <a:xfrm>
              <a:off x="1852295" y="321818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2357;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wgAABUYAACNDAAAHR4AAAAAAAAmAAAACAAAAP//////////"/>
                </a:ext>
              </a:extLst>
            </p:cNvSpPr>
            <p:nvPr/>
          </p:nvSpPr>
          <p:spPr>
            <a:xfrm>
              <a:off x="1444625" y="391477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2358;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QsAAGIXAACXCwAAmBcAAAAAAAAmAAAACAAAAP//////////"/>
                </a:ext>
              </a:extLst>
            </p:cNvSpPr>
            <p:nvPr/>
          </p:nvSpPr>
          <p:spPr>
            <a:xfrm>
              <a:off x="1849755" y="380111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2359;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QsAAMwTAADTCwAADBcAAAAAAAAmAAAACAAAAP//////////"/>
                </a:ext>
              </a:extLst>
            </p:cNvSpPr>
            <p:nvPr/>
          </p:nvSpPr>
          <p:spPr>
            <a:xfrm>
              <a:off x="1892935" y="321818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2360;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J4UAABwCQAAWhkAAAAAAAAmAAAACAAAAP//////////"/>
                </a:ext>
              </a:extLst>
            </p:cNvSpPr>
            <p:nvPr/>
          </p:nvSpPr>
          <p:spPr>
            <a:xfrm>
              <a:off x="1203325" y="335153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2361;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IoUAAAxCQAAkxgAAAAAAAAmAAAACAAAAP//////////"/>
                </a:ext>
              </a:extLst>
            </p:cNvSpPr>
            <p:nvPr/>
          </p:nvSpPr>
          <p:spPr>
            <a:xfrm>
              <a:off x="1203325" y="333883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2362;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sAAAUZAAB5DAAAXhsAAAAAAAAmAAAACAAAAP//////////"/>
                </a:ext>
              </a:extLst>
            </p:cNvSpPr>
            <p:nvPr/>
          </p:nvSpPr>
          <p:spPr>
            <a:xfrm>
              <a:off x="1819910" y="406717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2363;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sAAEQZAAB8DAAAHhsAAAAAAAAmAAAACAAAAP//////////"/>
                </a:ext>
              </a:extLst>
            </p:cNvSpPr>
            <p:nvPr/>
          </p:nvSpPr>
          <p:spPr>
            <a:xfrm>
              <a:off x="1860550" y="410718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2364;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QkAAI8aAADADAAAkhwAAAAAAAAmAAAACAAAAP//////////"/>
                </a:ext>
              </a:extLst>
            </p:cNvSpPr>
            <p:nvPr/>
          </p:nvSpPr>
          <p:spPr>
            <a:xfrm>
              <a:off x="1595755" y="431736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2365;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GIUAACxCAAA7BcAAAAAAAAmAAAACAAAAP//////////"/>
                </a:ext>
              </a:extLst>
            </p:cNvSpPr>
            <p:nvPr/>
          </p:nvSpPr>
          <p:spPr>
            <a:xfrm>
              <a:off x="1203325" y="331343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2366;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HYUAADxCAAAPxgAAAAAAAAmAAAACAAAAP//////////"/>
                </a:ext>
              </a:extLst>
            </p:cNvSpPr>
            <p:nvPr/>
          </p:nvSpPr>
          <p:spPr>
            <a:xfrm>
              <a:off x="1203325" y="332613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2367;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F0VAAAFCAAACRcAAAAAAAAmAAAACAAAAP//////////"/>
                </a:ext>
              </a:extLst>
            </p:cNvSpPr>
            <p:nvPr/>
          </p:nvSpPr>
          <p:spPr>
            <a:xfrm>
              <a:off x="1203325" y="347281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2368;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sAAGIXAADXCwAAmBcAAAAAAAAmAAAACAAAAP//////////"/>
                </a:ext>
              </a:extLst>
            </p:cNvSpPr>
            <p:nvPr/>
          </p:nvSpPr>
          <p:spPr>
            <a:xfrm>
              <a:off x="1890395" y="380111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2369;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z//4MZAABpAwAAPCEAAAAAAAAmAAAACAAAAP//////////"/>
                </a:ext>
              </a:extLst>
            </p:cNvSpPr>
            <p:nvPr/>
          </p:nvSpPr>
          <p:spPr>
            <a:xfrm>
              <a:off x="-573405" y="414718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2370;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fz//ykWAAB3BAAA+iAAAAAAAAAmAAAACAAAAP//////////"/>
                </a:ext>
              </a:extLst>
            </p:cNvSpPr>
            <p:nvPr/>
          </p:nvSpPr>
          <p:spPr>
            <a:xfrm>
              <a:off x="-583565" y="360235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2371;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z//z0WAACTAwAAEiEAAAAAAAAmAAAACAAAAP//////////"/>
                </a:ext>
              </a:extLst>
            </p:cNvSpPr>
            <p:nvPr/>
          </p:nvSpPr>
          <p:spPr>
            <a:xfrm>
              <a:off x="-624205" y="361505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2372;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wQAAMYiAAC1BAAA9CIAAAAAAAAmAAAACAAAAP//////////"/>
                </a:ext>
              </a:extLst>
            </p:cNvSpPr>
            <p:nvPr/>
          </p:nvSpPr>
          <p:spPr>
            <a:xfrm>
              <a:off x="735965" y="565277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2373;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wQAAHIiAAC1BAAAoSIAAAAAAAAmAAAACAAAAP//////////"/>
                </a:ext>
              </a:extLst>
            </p:cNvSpPr>
            <p:nvPr/>
          </p:nvSpPr>
          <p:spPr>
            <a:xfrm>
              <a:off x="735965" y="559943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2374;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vz//1ocAAB5////zx4AAAAAAAAmAAAACAAAAP//////////"/>
                </a:ext>
              </a:extLst>
            </p:cNvSpPr>
            <p:nvPr/>
          </p:nvSpPr>
          <p:spPr>
            <a:xfrm>
              <a:off x="-562610" y="460883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2375;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MAADwUAAAjBQAA5yQAAAAAAAAmAAAACAAAAP//////////"/>
                </a:ext>
              </a:extLst>
            </p:cNvSpPr>
            <p:nvPr/>
          </p:nvSpPr>
          <p:spPr>
            <a:xfrm>
              <a:off x="588010" y="328930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2376;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QAABoiAAC5BAAAUCIAAAAAAAAmAAAACAAAAP//////////"/>
                </a:ext>
              </a:extLst>
            </p:cNvSpPr>
            <p:nvPr/>
          </p:nvSpPr>
          <p:spPr>
            <a:xfrm>
              <a:off x="733425" y="554355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2377;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Pz//+cdAABoAAAALyEAAAAAAAAmAAAACAAAAP//////////"/>
                </a:ext>
              </a:extLst>
            </p:cNvSpPr>
            <p:nvPr/>
          </p:nvSpPr>
          <p:spPr>
            <a:xfrm>
              <a:off x="-571500" y="486092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2378;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6AgAABh////1iAAAAAAAAAmAAAACAAAAP//////////"/>
                </a:ext>
              </a:extLst>
            </p:cNvSpPr>
            <p:nvPr/>
          </p:nvSpPr>
          <p:spPr>
            <a:xfrm>
              <a:off x="-135255" y="530352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2379;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v///+QgAACc////EiEAAAAAAAAmAAAACAAAAP//////////"/>
                </a:ext>
              </a:extLst>
            </p:cNvSpPr>
            <p:nvPr/>
          </p:nvSpPr>
          <p:spPr>
            <a:xfrm>
              <a:off x="-92710" y="534670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2380;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fz//x8eAADW/f//EiAAAAAAAAAmAAAACAAAAP//////////"/>
                </a:ext>
              </a:extLst>
            </p:cNvSpPr>
            <p:nvPr/>
          </p:nvSpPr>
          <p:spPr>
            <a:xfrm>
              <a:off x="-588645" y="489648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2381;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UAACgbAABaBQAAVhsAAAAAAAAmAAAACAAAAP//////////"/>
                </a:ext>
              </a:extLst>
            </p:cNvSpPr>
            <p:nvPr/>
          </p:nvSpPr>
          <p:spPr>
            <a:xfrm>
              <a:off x="840105" y="441452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2382;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z//8EZAACWAQAAmCAAAAAAAAAmAAAACAAAAP//////////"/>
                </a:ext>
              </a:extLst>
            </p:cNvSpPr>
            <p:nvPr/>
          </p:nvSpPr>
          <p:spPr>
            <a:xfrm>
              <a:off x="-569595" y="418655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2383;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fz//x4dAACqAQAAqCEAAAAAAAAmAAAACAAAAP//////////"/>
                </a:ext>
              </a:extLst>
            </p:cNvSpPr>
            <p:nvPr/>
          </p:nvSpPr>
          <p:spPr>
            <a:xfrm>
              <a:off x="-588645" y="473329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2384;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7//2QgAAAd////kiAAAAAAAAAmAAAACAAAAP//////////"/>
                </a:ext>
              </a:extLst>
            </p:cNvSpPr>
            <p:nvPr/>
          </p:nvSpPr>
          <p:spPr>
            <a:xfrm>
              <a:off x="-173355" y="526542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2385;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kAAAIfAAB5DAAARCIAAAAAAAAmAAAACAAAAP//////////"/>
                </a:ext>
              </a:extLst>
            </p:cNvSpPr>
            <p:nvPr/>
          </p:nvSpPr>
          <p:spPr>
            <a:xfrm>
              <a:off x="1535430" y="504063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2386;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sAAG8fAACtCwAAph8AAAAAAAAmAAAACAAAAP//////////"/>
                </a:ext>
              </a:extLst>
            </p:cNvSpPr>
            <p:nvPr/>
          </p:nvSpPr>
          <p:spPr>
            <a:xfrm>
              <a:off x="1863725" y="510984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2387;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QsAAHMfAABXCwAAoh8AAAAAAAAmAAAACAAAAP//////////"/>
                </a:ext>
              </a:extLst>
            </p:cNvSpPr>
            <p:nvPr/>
          </p:nvSpPr>
          <p:spPr>
            <a:xfrm>
              <a:off x="1814195" y="511238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2388;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cAAOkcAAC3DAAAmSMAAAAAAAAmAAAACAAAAP//////////"/>
                </a:ext>
              </a:extLst>
            </p:cNvSpPr>
            <p:nvPr/>
          </p:nvSpPr>
          <p:spPr>
            <a:xfrm>
              <a:off x="1206500" y="469963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2389;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goAAHMfAAAECwAAoh8AAAAAAAAmAAAACAAAAP//////////"/>
                </a:ext>
              </a:extLst>
            </p:cNvSpPr>
            <p:nvPr/>
          </p:nvSpPr>
          <p:spPr>
            <a:xfrm>
              <a:off x="1761490" y="511238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2390;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kAAMIeAAB5DAAARCIAAAAAAAAmAAAACAAAAP//////////"/>
                </a:ext>
              </a:extLst>
            </p:cNvSpPr>
            <p:nvPr/>
          </p:nvSpPr>
          <p:spPr>
            <a:xfrm>
              <a:off x="1494790" y="499999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2391;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ggAALcdAAB3DAAARCIAAAAAAAAmAAAACAAAAP//////////"/>
                </a:ext>
              </a:extLst>
            </p:cNvSpPr>
            <p:nvPr/>
          </p:nvSpPr>
          <p:spPr>
            <a:xfrm>
              <a:off x="1454150" y="483044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2392;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gYAAMAZAADrCQAACCIAAAAAAAAmAAAACAAAAP//////////"/>
                </a:ext>
              </a:extLst>
            </p:cNvSpPr>
            <p:nvPr/>
          </p:nvSpPr>
          <p:spPr>
            <a:xfrm>
              <a:off x="1050290" y="418592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2393;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UAAIIbAABlBgAA0CIAAAAAAAAmAAAACAAAAP//////////"/>
                </a:ext>
              </a:extLst>
            </p:cNvSpPr>
            <p:nvPr/>
          </p:nvSpPr>
          <p:spPr>
            <a:xfrm>
              <a:off x="843915" y="447167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2394;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wUAAGoUAADsBQAAYBkAAAAAAAAmAAAACAAAAP//////////"/>
                </a:ext>
              </a:extLst>
            </p:cNvSpPr>
            <p:nvPr/>
          </p:nvSpPr>
          <p:spPr>
            <a:xfrm>
              <a:off x="885825" y="331851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2395;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wYAAGsZAADrCQAAKCAAAAAAAAAmAAAACAAAAP//////////"/>
                </a:ext>
              </a:extLst>
            </p:cNvSpPr>
            <p:nvPr/>
          </p:nvSpPr>
          <p:spPr>
            <a:xfrm>
              <a:off x="997585" y="413194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2396;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gAAGgfAACPCQAAVSEAAAAAAAAmAAAACAAAAP//////////"/>
                </a:ext>
              </a:extLst>
            </p:cNvSpPr>
            <p:nvPr/>
          </p:nvSpPr>
          <p:spPr>
            <a:xfrm>
              <a:off x="1321435" y="510540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2397;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gAAMwfAACPCQAA0iEAAAAAAAAmAAAACAAAAP//////////"/>
                </a:ext>
              </a:extLst>
            </p:cNvSpPr>
            <p:nvPr/>
          </p:nvSpPr>
          <p:spPr>
            <a:xfrm>
              <a:off x="1369060" y="516890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2398;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UAAA0gAADVBQAAUyMAAAAAAAAmAAAACAAAAP//////////"/>
                </a:ext>
              </a:extLst>
            </p:cNvSpPr>
            <p:nvPr/>
          </p:nvSpPr>
          <p:spPr>
            <a:xfrm>
              <a:off x="883920" y="521017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2399;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wIAAPsUAACiBAAA2R8AAAAAAAAmAAAACAAAAP//////////"/>
                </a:ext>
              </a:extLst>
            </p:cNvSpPr>
            <p:nvPr/>
          </p:nvSpPr>
          <p:spPr>
            <a:xfrm>
              <a:off x="431165" y="341058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2400;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MAAHcVAAASBAAAMhwAAAAAAAAmAAAACAAAAP//////////"/>
                </a:ext>
              </a:extLst>
            </p:cNvSpPr>
            <p:nvPr/>
          </p:nvSpPr>
          <p:spPr>
            <a:xfrm>
              <a:off x="512445" y="348932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2401;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UAANUaAABaBQAAAxsAAAAAAAAmAAAACAAAAP//////////"/>
                </a:ext>
              </a:extLst>
            </p:cNvSpPr>
            <p:nvPr/>
          </p:nvSpPr>
          <p:spPr>
            <a:xfrm>
              <a:off x="840105" y="436181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2402;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wIAAFcUAAC1BAAAOR0AAAAAAAAmAAAACAAAAP//////////"/>
                </a:ext>
              </a:extLst>
            </p:cNvSpPr>
            <p:nvPr/>
          </p:nvSpPr>
          <p:spPr>
            <a:xfrm>
              <a:off x="471805" y="330644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2403;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AEAAJMUAACiAwAAJSAAAAAAAAAmAAAACAAAAP//////////"/>
                </a:ext>
              </a:extLst>
            </p:cNvSpPr>
            <p:nvPr/>
          </p:nvSpPr>
          <p:spPr>
            <a:xfrm>
              <a:off x="256540" y="334454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2404;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AEAAH8UAADhAwAAZCAAAAAAAAAmAAAACAAAAP//////////"/>
                </a:ext>
              </a:extLst>
            </p:cNvSpPr>
            <p:nvPr/>
          </p:nvSpPr>
          <p:spPr>
            <a:xfrm>
              <a:off x="297180" y="333184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2405;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GsUAAAOBAAAoB8AAAAAAAAmAAAACAAAAP//////////"/>
                </a:ext>
              </a:extLst>
            </p:cNvSpPr>
            <p:nvPr/>
          </p:nvSpPr>
          <p:spPr>
            <a:xfrm>
              <a:off x="337820" y="331914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2406;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IIbAAAlBgAAyR0AAAAAAAAmAAAACAAAAP//////////"/>
                </a:ext>
              </a:extLst>
            </p:cNvSpPr>
            <p:nvPr/>
          </p:nvSpPr>
          <p:spPr>
            <a:xfrm>
              <a:off x="878205" y="447167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2407;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QAAAoUAAD/CgAACxsAAAAAAAAmAAAACAAAAP//////////"/>
                </a:ext>
              </a:extLst>
            </p:cNvSpPr>
            <p:nvPr/>
          </p:nvSpPr>
          <p:spPr>
            <a:xfrm>
              <a:off x="712470" y="325755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2408;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IIbAADlBQAAfB0AAAAAAAAmAAAACAAAAP//////////"/>
                </a:ext>
              </a:extLst>
            </p:cNvSpPr>
            <p:nvPr/>
          </p:nvSpPr>
          <p:spPr>
            <a:xfrm>
              <a:off x="878205" y="447167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2409;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z//2weAACa/f//eSAAAAAAAAAmAAAACAAAAP//////////"/>
                </a:ext>
              </a:extLst>
            </p:cNvSpPr>
            <p:nvPr/>
          </p:nvSpPr>
          <p:spPr>
            <a:xfrm>
              <a:off x="-598805" y="494538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2410;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QAAGsUAABsBQAA4BgAAAAAAAAmAAAACAAAAP//////////"/>
                </a:ext>
              </a:extLst>
            </p:cNvSpPr>
            <p:nvPr/>
          </p:nvSpPr>
          <p:spPr>
            <a:xfrm>
              <a:off x="805180" y="331914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2411;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EAAJMUAABiAwAA5h8AAAAAAAAmAAAACAAAAP//////////"/>
                </a:ext>
              </a:extLst>
            </p:cNvSpPr>
            <p:nvPr/>
          </p:nvSpPr>
          <p:spPr>
            <a:xfrm>
              <a:off x="215900" y="334454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2412;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UAABgZAADrCQAAzx8AAAAAAAAmAAAACAAAAP//////////"/>
                </a:ext>
              </a:extLst>
            </p:cNvSpPr>
            <p:nvPr/>
          </p:nvSpPr>
          <p:spPr>
            <a:xfrm>
              <a:off x="930910" y="407924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2413;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AUAAGoUAACsBQAAIBkAAAAAAAAmAAAACAAAAP//////////"/>
                </a:ext>
              </a:extLst>
            </p:cNvSpPr>
            <p:nvPr/>
          </p:nvSpPr>
          <p:spPr>
            <a:xfrm>
              <a:off x="845820" y="331851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2414;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fz//xYVAAB6////YRwAAAAAAAAmAAAACAAAAP//////////"/>
                </a:ext>
              </a:extLst>
            </p:cNvSpPr>
            <p:nvPr/>
          </p:nvSpPr>
          <p:spPr>
            <a:xfrm>
              <a:off x="-603885" y="342773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2415;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Pz//0sUAACb////IhsAAAAAAAAmAAAACAAAAP//////////"/>
                </a:ext>
              </a:extLst>
            </p:cNvSpPr>
            <p:nvPr/>
          </p:nvSpPr>
          <p:spPr>
            <a:xfrm>
              <a:off x="-568960" y="329882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2416;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P///wkdAAACAAAAPx0AAAAAAAAmAAAACAAAAP//////////"/>
                </a:ext>
              </a:extLst>
            </p:cNvSpPr>
            <p:nvPr/>
          </p:nvSpPr>
          <p:spPr>
            <a:xfrm>
              <a:off x="-33020" y="471995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2417;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vv//2UWAABu/f//PRkAAAAAAAAmAAAACAAAAP//////////"/>
                </a:ext>
              </a:extLst>
            </p:cNvSpPr>
            <p:nvPr/>
          </p:nvSpPr>
          <p:spPr>
            <a:xfrm>
              <a:off x="-704850" y="364045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2418;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vv//1EWAACu/f//fRkAAAAAAAAmAAAACAAAAP//////////"/>
                </a:ext>
              </a:extLst>
            </p:cNvSpPr>
            <p:nvPr/>
          </p:nvSpPr>
          <p:spPr>
            <a:xfrm>
              <a:off x="-664210" y="362775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2419;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gAAAE0dAAA+AAAAex0AAAAAAAAmAAAACAAAAP//////////"/>
                </a:ext>
              </a:extLst>
            </p:cNvSpPr>
            <p:nvPr/>
          </p:nvSpPr>
          <p:spPr>
            <a:xfrm>
              <a:off x="8890" y="476313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2420;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gAAAA4VAAAMAQAAPBUAAAAAAAAmAAAACAAAAP//////////"/>
                </a:ext>
              </a:extLst>
            </p:cNvSpPr>
            <p:nvPr/>
          </p:nvSpPr>
          <p:spPr>
            <a:xfrm>
              <a:off x="140970" y="342265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2421;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wAAAI0dAAB9AAAAux0AAAAAAAAmAAAACAAAAP//////////"/>
                </a:ext>
              </a:extLst>
            </p:cNvSpPr>
            <p:nvPr/>
          </p:nvSpPr>
          <p:spPr>
            <a:xfrm>
              <a:off x="50165" y="480377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2422;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gAAAGEVAAAMAQAAkBUAAAAAAAAmAAAACAAAAP//////////"/>
                </a:ext>
              </a:extLst>
            </p:cNvSpPr>
            <p:nvPr/>
          </p:nvSpPr>
          <p:spPr>
            <a:xfrm>
              <a:off x="140970" y="347535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2423;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P3//2cUAADiAQAAqB0AAAAAAAAmAAAACAAAAP//////////"/>
                </a:ext>
              </a:extLst>
            </p:cNvSpPr>
            <p:nvPr/>
          </p:nvSpPr>
          <p:spPr>
            <a:xfrm>
              <a:off x="-340360" y="331660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2424;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f7//0MUAADTAgAA3x0AAAAAAAAmAAAACAAAAP//////////"/>
                </a:ext>
              </a:extLst>
            </p:cNvSpPr>
            <p:nvPr/>
          </p:nvSpPr>
          <p:spPr>
            <a:xfrm>
              <a:off x="-194945" y="329374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2425;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3//44UAAAcAQAAih0AAAAAAAAmAAAACAAAAP//////////"/>
                </a:ext>
              </a:extLst>
            </p:cNvSpPr>
            <p:nvPr/>
          </p:nvSpPr>
          <p:spPr>
            <a:xfrm>
              <a:off x="-422275" y="334137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2426;p1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3oUAACQAQAAqB0AAAAAAAAmAAAACAAAAP//////////"/>
                </a:ext>
              </a:extLst>
            </p:cNvSpPr>
            <p:nvPr/>
          </p:nvSpPr>
          <p:spPr>
            <a:xfrm>
              <a:off x="-381635" y="332867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3" name="Google Shape;2427;p17"/>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Tree>
  </p:cSld>
  <p:clrMapOvr>
    <a:masterClrMapping/>
  </p:clrMapOvr>
</p:sldLayout>
</file>

<file path=ppt/slideLayouts/slideLayout17.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BLANK_1_1_1_1_1_1">
    <p:spTree>
      <p:nvGrpSpPr>
        <p:cNvPr id="1" name=""/>
        <p:cNvGrpSpPr/>
        <p:nvPr/>
      </p:nvGrpSpPr>
      <p:grpSpPr>
        <a:xfrm>
          <a:off x="0" y="0"/>
          <a:ext cx="0" cy="0"/>
          <a:chOff x="0" y="0"/>
          <a:chExt cx="0" cy="0"/>
        </a:xfrm>
      </p:grpSpPr>
      <p:grpSp>
        <p:nvGrpSpPr>
          <p:cNvPr id="2" name="Google Shape;2429;p18"/>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PwpAAD//f//bjsAABoPAAAQAAAAJgAAAAgAAAD/////AAAAAA=="/>
              </a:ext>
            </a:extLst>
          </p:cNvGrpSpPr>
          <p:nvPr/>
        </p:nvGrpSpPr>
        <p:grpSpPr>
          <a:xfrm rot="1799984" flipH="1">
            <a:off x="6824980" y="-325755"/>
            <a:ext cx="2835910" cy="2780665"/>
            <a:chOff x="6824980" y="-325755"/>
            <a:chExt cx="2835910" cy="2780665"/>
          </a:xfrm>
        </p:grpSpPr>
        <p:sp>
          <p:nvSpPr>
            <p:cNvPr id="92" name="Google Shape;2430;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zUAAL/+//+VNQAAYAEAAAAAAAAmAAAACAAAAP//////////"/>
                </a:ext>
              </a:extLst>
            </p:cNvSpPr>
            <p:nvPr/>
          </p:nvSpPr>
          <p:spPr>
            <a:xfrm>
              <a:off x="8681085" y="-2038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2431;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zoAALcDAADLOgAAEQUAAAAAAAAmAAAACAAAAP//////////"/>
                </a:ext>
              </a:extLst>
            </p:cNvSpPr>
            <p:nvPr/>
          </p:nvSpPr>
          <p:spPr>
            <a:xfrm>
              <a:off x="9430385" y="6038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2432;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jQAAG8CAADRNAAAnQIAAAAAAAAmAAAACAAAAP//////////"/>
                </a:ext>
              </a:extLst>
            </p:cNvSpPr>
            <p:nvPr/>
          </p:nvSpPr>
          <p:spPr>
            <a:xfrm>
              <a:off x="8555990" y="39560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2433;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gAAIAFAABuOwAAkAcAAAAAAAAmAAAACAAAAP//////////"/>
                </a:ext>
              </a:extLst>
            </p:cNvSpPr>
            <p:nvPr/>
          </p:nvSpPr>
          <p:spPr>
            <a:xfrm>
              <a:off x="9123045" y="8940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2434;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jQAAMICAADRNAAA8AIAAAAAAAAmAAAACAAAAP//////////"/>
                </a:ext>
              </a:extLst>
            </p:cNvSpPr>
            <p:nvPr/>
          </p:nvSpPr>
          <p:spPr>
            <a:xfrm>
              <a:off x="8555990" y="44831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2435;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QAABMDAADVNAAASQMAAAAAAAAmAAAACAAAAP//////////"/>
                </a:ext>
              </a:extLst>
            </p:cNvSpPr>
            <p:nvPr/>
          </p:nvSpPr>
          <p:spPr>
            <a:xfrm>
              <a:off x="8554085" y="4997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2436;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zQAAL/+//9vNQAANQQAAAAAAAAmAAAACAAAAP//////////"/>
                </a:ext>
              </a:extLst>
            </p:cNvSpPr>
            <p:nvPr/>
          </p:nvSpPr>
          <p:spPr>
            <a:xfrm>
              <a:off x="8541385" y="-2038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2437;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DcAAMcCAADfOgAA0AcAAAAAAAAmAAAACAAAAP//////////"/>
                </a:ext>
              </a:extLst>
            </p:cNvSpPr>
            <p:nvPr/>
          </p:nvSpPr>
          <p:spPr>
            <a:xfrm>
              <a:off x="9055100" y="45148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2438;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zQAAL/+//8VNQAA4gAAAAAAAAAmAAAACAAAAP//////////"/>
                </a:ext>
              </a:extLst>
            </p:cNvSpPr>
            <p:nvPr/>
          </p:nvSpPr>
          <p:spPr>
            <a:xfrm>
              <a:off x="8599805" y="-2038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2439;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DcAAIgCAADfOgAAEQgAAAAAAAAmAAAACAAAAP//////////"/>
                </a:ext>
              </a:extLst>
            </p:cNvSpPr>
            <p:nvPr/>
          </p:nvSpPr>
          <p:spPr>
            <a:xfrm>
              <a:off x="9014460" y="41148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2440;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zUAAL/+//9VNQAAIQEAAAAAAAAmAAAACAAAAP//////////"/>
                </a:ext>
              </a:extLst>
            </p:cNvSpPr>
            <p:nvPr/>
          </p:nvSpPr>
          <p:spPr>
            <a:xfrm>
              <a:off x="8640445" y="-2038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2441;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zgAACUFAAA8OwAAKAcAAAAAAAAmAAAACAAAAP//////////"/>
                </a:ext>
              </a:extLst>
            </p:cNvSpPr>
            <p:nvPr/>
          </p:nvSpPr>
          <p:spPr>
            <a:xfrm>
              <a:off x="9125585" y="8362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2442;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DUAAMz+///UNQAApf///wAAAAAmAAAACAAAAP//////////"/>
                </a:ext>
              </a:extLst>
            </p:cNvSpPr>
            <p:nvPr/>
          </p:nvSpPr>
          <p:spPr>
            <a:xfrm>
              <a:off x="8745220" y="-1955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2443;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oAAP/9//9lOgAAPwEAAAAAAAAmAAAACAAAAP//////////"/>
                </a:ext>
              </a:extLst>
            </p:cNvSpPr>
            <p:nvPr/>
          </p:nvSpPr>
          <p:spPr>
            <a:xfrm>
              <a:off x="9463405" y="-3257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2444;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oAAJUBAABpOgAAywEAAAAAAAAmAAAACAAAAP//////////"/>
                </a:ext>
              </a:extLst>
            </p:cNvSpPr>
            <p:nvPr/>
          </p:nvSpPr>
          <p:spPr>
            <a:xfrm>
              <a:off x="946086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2445;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DYAALn+///JNgAATQAAAAAAAAAmAAAACAAAAP//////////"/>
                </a:ext>
              </a:extLst>
            </p:cNvSpPr>
            <p:nvPr/>
          </p:nvSpPr>
          <p:spPr>
            <a:xfrm>
              <a:off x="8798560" y="-2076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2446;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cAAML+//9vOAAAJwIAAAAAAAAmAAAACAAAAP//////////"/>
                </a:ext>
              </a:extLst>
            </p:cNvSpPr>
            <p:nvPr/>
          </p:nvSpPr>
          <p:spPr>
            <a:xfrm>
              <a:off x="8995410" y="-2019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2447;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DUAAKYEAAA9OAAAvAkAAAAAAAAmAAAACAAAAP//////////"/>
                </a:ext>
              </a:extLst>
            </p:cNvSpPr>
            <p:nvPr/>
          </p:nvSpPr>
          <p:spPr>
            <a:xfrm>
              <a:off x="8745220" y="7556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2448;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zUAAE////9COAAAMQQAAAAAAAAmAAAACAAAAP//////////"/>
                </a:ext>
              </a:extLst>
            </p:cNvSpPr>
            <p:nvPr/>
          </p:nvSpPr>
          <p:spPr>
            <a:xfrm>
              <a:off x="8721725" y="-1123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2449;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kAAP/9///mOQAAPwEAAAAAAAAmAAAACAAAAP//////////"/>
                </a:ext>
              </a:extLst>
            </p:cNvSpPr>
            <p:nvPr/>
          </p:nvSpPr>
          <p:spPr>
            <a:xfrm>
              <a:off x="9382125" y="-3257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2450;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TcAAEgCAADfOgAAUAgAAAAAAAAmAAAACAAAAP//////////"/>
                </a:ext>
              </a:extLst>
            </p:cNvSpPr>
            <p:nvPr/>
          </p:nvSpPr>
          <p:spPr>
            <a:xfrm>
              <a:off x="8974455" y="37084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2451;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kAAJUBAADpOQAAywEAAAAAAAAmAAAACAAAAP//////////"/>
                </a:ext>
              </a:extLst>
            </p:cNvSpPr>
            <p:nvPr/>
          </p:nvSpPr>
          <p:spPr>
            <a:xfrm>
              <a:off x="937958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2452;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zkAAP/9//8lOgAAPwEAAAAAAAAmAAAACAAAAP//////////"/>
                </a:ext>
              </a:extLst>
            </p:cNvSpPr>
            <p:nvPr/>
          </p:nvSpPr>
          <p:spPr>
            <a:xfrm>
              <a:off x="9422765" y="-3257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2453;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NH+///CNwAAjQMAAAAAAAAmAAAACAAAAP//////////"/>
                </a:ext>
              </a:extLst>
            </p:cNvSpPr>
            <p:nvPr/>
          </p:nvSpPr>
          <p:spPr>
            <a:xfrm>
              <a:off x="8733155" y="-1924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2454;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L3+//+DNwAAxgIAAAAAAAAmAAAACAAAAP//////////"/>
                </a:ext>
              </a:extLst>
            </p:cNvSpPr>
            <p:nvPr/>
          </p:nvSpPr>
          <p:spPr>
            <a:xfrm>
              <a:off x="8733155" y="-2051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2455;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kAADgDAADLOgAAkQUAAAAAAAAmAAAACAAAAP//////////"/>
                </a:ext>
              </a:extLst>
            </p:cNvSpPr>
            <p:nvPr/>
          </p:nvSpPr>
          <p:spPr>
            <a:xfrm>
              <a:off x="9349740" y="5232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2456;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DkAAHcDAADOOgAAUQUAAAAAAAAmAAAACAAAAP//////////"/>
                </a:ext>
              </a:extLst>
            </p:cNvSpPr>
            <p:nvPr/>
          </p:nvSpPr>
          <p:spPr>
            <a:xfrm>
              <a:off x="9390380" y="5632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2457;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zgAAMIEAAASOwAAxQYAAAAAAAAmAAAACAAAAP//////////"/>
                </a:ext>
              </a:extLst>
            </p:cNvSpPr>
            <p:nvPr/>
          </p:nvSpPr>
          <p:spPr>
            <a:xfrm>
              <a:off x="9125585" y="7734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2458;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JX+//8DNwAAHwIAAAAAAAAmAAAACAAAAP//////////"/>
                </a:ext>
              </a:extLst>
            </p:cNvSpPr>
            <p:nvPr/>
          </p:nvSpPr>
          <p:spPr>
            <a:xfrm>
              <a:off x="8733155" y="-2305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2459;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Kn+//9DNwAAcgIAAAAAAAAmAAAACAAAAP//////////"/>
                </a:ext>
              </a:extLst>
            </p:cNvSpPr>
            <p:nvPr/>
          </p:nvSpPr>
          <p:spPr>
            <a:xfrm>
              <a:off x="8733155" y="-2178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2460;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JD///9XNgAAPAEAAAAAAAAmAAAACAAAAP//////////"/>
                </a:ext>
              </a:extLst>
            </p:cNvSpPr>
            <p:nvPr/>
          </p:nvSpPr>
          <p:spPr>
            <a:xfrm>
              <a:off x="8733155" y="-711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2461;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kAAJUBAAApOgAAywEAAAAAAAAmAAAACAAAAP//////////"/>
                </a:ext>
              </a:extLst>
            </p:cNvSpPr>
            <p:nvPr/>
          </p:nvSpPr>
          <p:spPr>
            <a:xfrm>
              <a:off x="9420225" y="25717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2462;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yoAALYDAAC7MQAAbwsAAAAAAAAmAAAACAAAAP//////////"/>
                </a:ext>
              </a:extLst>
            </p:cNvSpPr>
            <p:nvPr/>
          </p:nvSpPr>
          <p:spPr>
            <a:xfrm>
              <a:off x="6956425" y="6032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2463;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yoAAFwAAADJMgAALQsAAAAAAAAmAAAACAAAAP//////////"/>
                </a:ext>
              </a:extLst>
            </p:cNvSpPr>
            <p:nvPr/>
          </p:nvSpPr>
          <p:spPr>
            <a:xfrm>
              <a:off x="6946265" y="5842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2464;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yoAAHAAAADlMQAARQsAAAAAAAAmAAAACAAAAP//////////"/>
                </a:ext>
              </a:extLst>
            </p:cNvSpPr>
            <p:nvPr/>
          </p:nvSpPr>
          <p:spPr>
            <a:xfrm>
              <a:off x="6905625" y="7112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2465;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TIAAPkMAAAHMwAAJw0AAAAAAAAmAAAACAAAAP//////////"/>
                </a:ext>
              </a:extLst>
            </p:cNvSpPr>
            <p:nvPr/>
          </p:nvSpPr>
          <p:spPr>
            <a:xfrm>
              <a:off x="8265795" y="21088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2466;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TIAAKUMAAAHMwAA1AwAAAAAAAAmAAAACAAAAP//////////"/>
                </a:ext>
              </a:extLst>
            </p:cNvSpPr>
            <p:nvPr/>
          </p:nvSpPr>
          <p:spPr>
            <a:xfrm>
              <a:off x="8265795" y="20554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2467;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CoAAI0GAADLLQAAAgkAAAAAAAAmAAAACAAAAP//////////"/>
                </a:ext>
              </a:extLst>
            </p:cNvSpPr>
            <p:nvPr/>
          </p:nvSpPr>
          <p:spPr>
            <a:xfrm>
              <a:off x="6967220" y="10648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2468;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EAAG/+//91MwAAGg8AAAAAAAAmAAAACAAAAP//////////"/>
                </a:ext>
              </a:extLst>
            </p:cNvSpPr>
            <p:nvPr/>
          </p:nvSpPr>
          <p:spPr>
            <a:xfrm>
              <a:off x="8117840" y="-2546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2469;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1TIAAE0MAAALMwAAgwwAAAAAAAAmAAAACAAAAP//////////"/>
                </a:ext>
              </a:extLst>
            </p:cNvSpPr>
            <p:nvPr/>
          </p:nvSpPr>
          <p:spPr>
            <a:xfrm>
              <a:off x="8263255" y="19996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2470;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ioAABoIAAC6LgAAYgsAAAAAAAAmAAAACAAAAP//////////"/>
                </a:ext>
              </a:extLst>
            </p:cNvSpPr>
            <p:nvPr/>
          </p:nvSpPr>
          <p:spPr>
            <a:xfrm>
              <a:off x="6958330" y="13169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2471;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S0AANMKAACzLQAACQsAAAAAAAAmAAAACAAAAP//////////"/>
                </a:ext>
              </a:extLst>
            </p:cNvSpPr>
            <p:nvPr/>
          </p:nvSpPr>
          <p:spPr>
            <a:xfrm>
              <a:off x="7394575" y="17595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2472;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C0AABcLAADuLQAARQsAAAAAAAAmAAAACAAAAP//////////"/>
                </a:ext>
              </a:extLst>
            </p:cNvSpPr>
            <p:nvPr/>
          </p:nvSpPr>
          <p:spPr>
            <a:xfrm>
              <a:off x="7437120" y="18027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2473;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yoAAFIIAAAoLAAARQoAAAAAAAAmAAAACAAAAP//////////"/>
                </a:ext>
              </a:extLst>
            </p:cNvSpPr>
            <p:nvPr/>
          </p:nvSpPr>
          <p:spPr>
            <a:xfrm>
              <a:off x="6941185" y="13525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2474;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TMAAFsFAACsMwAAiQUAAAAAAAAmAAAACAAAAP//////////"/>
                </a:ext>
              </a:extLst>
            </p:cNvSpPr>
            <p:nvPr/>
          </p:nvSpPr>
          <p:spPr>
            <a:xfrm>
              <a:off x="8369935" y="8705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2475;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SoAAPQDAADoLwAAywoAAAAAAAAmAAAACAAAAP//////////"/>
                </a:ext>
              </a:extLst>
            </p:cNvSpPr>
            <p:nvPr/>
          </p:nvSpPr>
          <p:spPr>
            <a:xfrm>
              <a:off x="6960235" y="6426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2476;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yoAAFEHAAD8LwAA2wsAAAAAAAAmAAAACAAAAP//////////"/>
                </a:ext>
              </a:extLst>
            </p:cNvSpPr>
            <p:nvPr/>
          </p:nvSpPr>
          <p:spPr>
            <a:xfrm>
              <a:off x="6941185" y="11893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2477;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S0AAJcKAABvLQAAxQoAAAAAAAAmAAAACAAAAP//////////"/>
                </a:ext>
              </a:extLst>
            </p:cNvSpPr>
            <p:nvPr/>
          </p:nvSpPr>
          <p:spPr>
            <a:xfrm>
              <a:off x="7356475" y="17214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2478;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DcAADUJAADLOgAAdwwAAAAAAAAmAAAACAAAAP//////////"/>
                </a:ext>
              </a:extLst>
            </p:cNvSpPr>
            <p:nvPr/>
          </p:nvSpPr>
          <p:spPr>
            <a:xfrm>
              <a:off x="9065260" y="14966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2479;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kAAKIJAAD/OQAA2QkAAAAAAAAmAAAACAAAAP//////////"/>
                </a:ext>
              </a:extLst>
            </p:cNvSpPr>
            <p:nvPr/>
          </p:nvSpPr>
          <p:spPr>
            <a:xfrm>
              <a:off x="9393555" y="15659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2480;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kAAKYJAACpOQAA1QkAAAAAAAAmAAAACAAAAP//////////"/>
                </a:ext>
              </a:extLst>
            </p:cNvSpPr>
            <p:nvPr/>
          </p:nvSpPr>
          <p:spPr>
            <a:xfrm>
              <a:off x="9344025" y="15684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2481;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UAABwHAAAJOwAAzA0AAAAAAAAmAAAACAAAAP//////////"/>
                </a:ext>
              </a:extLst>
            </p:cNvSpPr>
            <p:nvPr/>
          </p:nvSpPr>
          <p:spPr>
            <a:xfrm>
              <a:off x="8736330" y="11557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2482;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DkAAKYJAABWOQAA1QkAAAAAAAAmAAAACAAAAP//////////"/>
                </a:ext>
              </a:extLst>
            </p:cNvSpPr>
            <p:nvPr/>
          </p:nvSpPr>
          <p:spPr>
            <a:xfrm>
              <a:off x="9291320" y="15684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2483;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cAAPUIAADLOgAAdwwAAAAAAAAmAAAACAAAAP//////////"/>
                </a:ext>
              </a:extLst>
            </p:cNvSpPr>
            <p:nvPr/>
          </p:nvSpPr>
          <p:spPr>
            <a:xfrm>
              <a:off x="9024620" y="14560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2484;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cAAOoHAADJOgAAdwwAAAAAAAAmAAAACAAAAP//////////"/>
                </a:ext>
              </a:extLst>
            </p:cNvSpPr>
            <p:nvPr/>
          </p:nvSpPr>
          <p:spPr>
            <a:xfrm>
              <a:off x="8983980" y="12865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2485;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DQAAPMDAAA9OAAAOwwAAAAAAAAmAAAACAAAAP//////////"/>
                </a:ext>
              </a:extLst>
            </p:cNvSpPr>
            <p:nvPr/>
          </p:nvSpPr>
          <p:spPr>
            <a:xfrm>
              <a:off x="8580120" y="6419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2486;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zMAALUFAAC3NAAAAw0AAAAAAAAmAAAACAAAAP//////////"/>
                </a:ext>
              </a:extLst>
            </p:cNvSpPr>
            <p:nvPr/>
          </p:nvSpPr>
          <p:spPr>
            <a:xfrm>
              <a:off x="8373745" y="9277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2487;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TMAAJ3+//8+NAAAkwMAAAAAAAAmAAAACAAAAP//////////"/>
                </a:ext>
              </a:extLst>
            </p:cNvSpPr>
            <p:nvPr/>
          </p:nvSpPr>
          <p:spPr>
            <a:xfrm>
              <a:off x="8415655" y="-2254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2488;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TQAAJ4DAAA9OAAAWwoAAAAAAAAmAAAACAAAAP//////////"/>
                </a:ext>
              </a:extLst>
            </p:cNvSpPr>
            <p:nvPr/>
          </p:nvSpPr>
          <p:spPr>
            <a:xfrm>
              <a:off x="8527415" y="5880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2489;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zYAAJsJAADhNwAAiAsAAAAAAAAmAAAACAAAAP//////////"/>
                </a:ext>
              </a:extLst>
            </p:cNvSpPr>
            <p:nvPr/>
          </p:nvSpPr>
          <p:spPr>
            <a:xfrm>
              <a:off x="8851265" y="15614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2490;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YAAP8JAADhNwAABQwAAAAAAAAmAAAACAAAAP//////////"/>
                </a:ext>
              </a:extLst>
            </p:cNvSpPr>
            <p:nvPr/>
          </p:nvSpPr>
          <p:spPr>
            <a:xfrm>
              <a:off x="8898890" y="16249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2491;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jMAAEAKAAAnNAAAhg0AAAAAAAAmAAAACAAAAP//////////"/>
                </a:ext>
              </a:extLst>
            </p:cNvSpPr>
            <p:nvPr/>
          </p:nvSpPr>
          <p:spPr>
            <a:xfrm>
              <a:off x="8413750" y="16662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2492;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AAAC7////0MgAADAoAAAAAAAAmAAAACAAAAP//////////"/>
                </a:ext>
              </a:extLst>
            </p:cNvSpPr>
            <p:nvPr/>
          </p:nvSpPr>
          <p:spPr>
            <a:xfrm>
              <a:off x="7960995" y="-1333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2493;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TEAAKr///9kMgAAZQYAAAAAAAAmAAAACAAAAP//////////"/>
                </a:ext>
              </a:extLst>
            </p:cNvSpPr>
            <p:nvPr/>
          </p:nvSpPr>
          <p:spPr>
            <a:xfrm>
              <a:off x="8042275" y="-546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2494;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TMAAAgFAACsMwAANgUAAAAAAAAmAAAACAAAAP//////////"/>
                </a:ext>
              </a:extLst>
            </p:cNvSpPr>
            <p:nvPr/>
          </p:nvSpPr>
          <p:spPr>
            <a:xfrm>
              <a:off x="8369935" y="8178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2495;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TEAAIr+//8HMwAAbAcAAAAAAAAmAAAACAAAAP//////////"/>
                </a:ext>
              </a:extLst>
            </p:cNvSpPr>
            <p:nvPr/>
          </p:nvSpPr>
          <p:spPr>
            <a:xfrm>
              <a:off x="8001635" y="-2374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2496;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i8AAMb+///0MQAAWAoAAAAAAAAmAAAACAAAAP//////////"/>
                </a:ext>
              </a:extLst>
            </p:cNvSpPr>
            <p:nvPr/>
          </p:nvSpPr>
          <p:spPr>
            <a:xfrm>
              <a:off x="7786370" y="-1993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2497;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AAALL+//8zMgAAlwoAAAAAAAAmAAAACAAAAP//////////"/>
                </a:ext>
              </a:extLst>
            </p:cNvSpPr>
            <p:nvPr/>
          </p:nvSpPr>
          <p:spPr>
            <a:xfrm>
              <a:off x="7827010" y="-2120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2498;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jAAAJ7+//9gMgAA0wkAAAAAAAAmAAAACAAAAP//////////"/>
                </a:ext>
              </a:extLst>
            </p:cNvSpPr>
            <p:nvPr/>
          </p:nvSpPr>
          <p:spPr>
            <a:xfrm>
              <a:off x="7867650" y="-2247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2499;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MAALUFAAB3NAAA/AcAAAAAAAAmAAAACAAAAP//////////"/>
                </a:ext>
              </a:extLst>
            </p:cNvSpPr>
            <p:nvPr/>
          </p:nvSpPr>
          <p:spPr>
            <a:xfrm>
              <a:off x="8408035" y="9277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2500;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DIAAD3+//9ROQAAPgUAAAAAAAAmAAAACAAAAP//////////"/>
                </a:ext>
              </a:extLst>
            </p:cNvSpPr>
            <p:nvPr/>
          </p:nvSpPr>
          <p:spPr>
            <a:xfrm>
              <a:off x="8242300" y="-2863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2501;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MAALUFAAA3NAAArwcAAAAAAAAmAAAACAAAAP//////////"/>
                </a:ext>
              </a:extLst>
            </p:cNvSpPr>
            <p:nvPr/>
          </p:nvSpPr>
          <p:spPr>
            <a:xfrm>
              <a:off x="8408035" y="9277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2502;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yoAAJ8IAADsKwAArAoAAAAAAAAmAAAACAAAAP//////////"/>
                </a:ext>
              </a:extLst>
            </p:cNvSpPr>
            <p:nvPr/>
          </p:nvSpPr>
          <p:spPr>
            <a:xfrm>
              <a:off x="6931025" y="14014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2503;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jMAAJ7+//++MwAAEwMAAAAAAAAmAAAACAAAAP//////////"/>
                </a:ext>
              </a:extLst>
            </p:cNvSpPr>
            <p:nvPr/>
          </p:nvSpPr>
          <p:spPr>
            <a:xfrm>
              <a:off x="8335010" y="-2247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2504;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i8AAMb+//+0MQAAGQoAAAAAAAAmAAAACAAAAP//////////"/>
                </a:ext>
              </a:extLst>
            </p:cNvSpPr>
            <p:nvPr/>
          </p:nvSpPr>
          <p:spPr>
            <a:xfrm>
              <a:off x="7745730" y="-1993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2505;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DQAAEsDAAA9OAAAAgoAAAAAAAAmAAAACAAAAP//////////"/>
                </a:ext>
              </a:extLst>
            </p:cNvSpPr>
            <p:nvPr/>
          </p:nvSpPr>
          <p:spPr>
            <a:xfrm>
              <a:off x="8460740" y="5353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2506;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jMAAJ3+///+MwAAUwMAAAAAAAAmAAAACAAAAP//////////"/>
                </a:ext>
              </a:extLst>
            </p:cNvSpPr>
            <p:nvPr/>
          </p:nvSpPr>
          <p:spPr>
            <a:xfrm>
              <a:off x="8375650" y="-2254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2507;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yoAAEn////MLQAAlAYAAAAAAAAmAAAACAAAAP//////////"/>
                </a:ext>
              </a:extLst>
            </p:cNvSpPr>
            <p:nvPr/>
          </p:nvSpPr>
          <p:spPr>
            <a:xfrm>
              <a:off x="6925945" y="-1162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2508;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ioAAH7+///tLQAAVQUAAAAAAAAmAAAACAAAAP//////////"/>
                </a:ext>
              </a:extLst>
            </p:cNvSpPr>
            <p:nvPr/>
          </p:nvSpPr>
          <p:spPr>
            <a:xfrm>
              <a:off x="6960870" y="-2451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2509;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i4AADwHAABULgAAcgcAAAAAAAAmAAAACAAAAP//////////"/>
                </a:ext>
              </a:extLst>
            </p:cNvSpPr>
            <p:nvPr/>
          </p:nvSpPr>
          <p:spPr>
            <a:xfrm>
              <a:off x="7496810" y="11760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2510;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kAAJgAAADAKwAAcAMAAAAAAAAmAAAACAAAAP//////////"/>
                </a:ext>
              </a:extLst>
            </p:cNvSpPr>
            <p:nvPr/>
          </p:nvSpPr>
          <p:spPr>
            <a:xfrm>
              <a:off x="6824980" y="9652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2511;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CoAAIQAAAAALAAAsAMAAAAAAAAmAAAACAAAAP//////////"/>
                </a:ext>
              </a:extLst>
            </p:cNvSpPr>
            <p:nvPr/>
          </p:nvSpPr>
          <p:spPr>
            <a:xfrm>
              <a:off x="6865620" y="8382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2512;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C4AAIAHAACQLgAArgcAAAAAAAAmAAAACAAAAP//////////"/>
                </a:ext>
              </a:extLst>
            </p:cNvSpPr>
            <p:nvPr/>
          </p:nvSpPr>
          <p:spPr>
            <a:xfrm>
              <a:off x="7538720" y="12192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2513;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C8AAEH///9eLwAAb////wAAAAAmAAAACAAAAP//////////"/>
                </a:ext>
              </a:extLst>
            </p:cNvSpPr>
            <p:nvPr/>
          </p:nvSpPr>
          <p:spPr>
            <a:xfrm>
              <a:off x="7670800" y="-1212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2514;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S4AAMAHAADPLgAA7gcAAAAAAAAmAAAACAAAAP//////////"/>
                </a:ext>
              </a:extLst>
            </p:cNvSpPr>
            <p:nvPr/>
          </p:nvSpPr>
          <p:spPr>
            <a:xfrm>
              <a:off x="7579995" y="12598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2515;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C8AAJT///9eLwAAw////wAAAAAmAAAACAAAAP//////////"/>
                </a:ext>
              </a:extLst>
            </p:cNvSpPr>
            <p:nvPr/>
          </p:nvSpPr>
          <p:spPr>
            <a:xfrm>
              <a:off x="7670800" y="-685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2516;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iwAAJr+//80MAAA2wcAAAAAAAAmAAAACAAAAP//////////"/>
                </a:ext>
              </a:extLst>
            </p:cNvSpPr>
            <p:nvPr/>
          </p:nvSpPr>
          <p:spPr>
            <a:xfrm>
              <a:off x="7189470" y="-2273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2517;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y0AAHb+//8lMQAAEggAAAAAAAAmAAAACAAAAP//////////"/>
                </a:ext>
              </a:extLst>
            </p:cNvSpPr>
            <p:nvPr/>
          </p:nvSpPr>
          <p:spPr>
            <a:xfrm>
              <a:off x="7334885" y="-2501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2518;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SsAAMH+//9uLwAAvQcAAAAAAAAmAAAACAAAAP//////////"/>
                </a:ext>
              </a:extLst>
            </p:cNvSpPr>
            <p:nvPr/>
          </p:nvSpPr>
          <p:spPr>
            <a:xfrm>
              <a:off x="7107555" y="-2025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2519;p1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sAAK3+///iLwAA2wcAAAAAAAAmAAAACAAAAP//////////"/>
                </a:ext>
              </a:extLst>
            </p:cNvSpPr>
            <p:nvPr/>
          </p:nvSpPr>
          <p:spPr>
            <a:xfrm>
              <a:off x="7148195" y="-2152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3" name="Google Shape;2520;p1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94" name="Google Shape;2521;p1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PYNAACSEgAAVhEAABAAAAAmAAAACAAAAD2wAAAAAAAA"/>
              </a:ext>
            </a:extLst>
          </p:cNvSpPr>
          <p:nvPr>
            <p:ph type="subTitle" idx="1"/>
          </p:nvPr>
        </p:nvSpPr>
        <p:spPr>
          <a:xfrm>
            <a:off x="713105" y="2269490"/>
            <a:ext cx="2305685"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95" name="Google Shape;2522;p1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HkXAACSEgAA2RoAABAAAAAmAAAACAAAAD2wAAAAAAAA"/>
              </a:ext>
            </a:extLst>
          </p:cNvSpPr>
          <p:nvPr>
            <p:ph type="subTitle" idx="2"/>
          </p:nvPr>
        </p:nvSpPr>
        <p:spPr>
          <a:xfrm>
            <a:off x="713105" y="3815715"/>
            <a:ext cx="2305685"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96" name="Google Shape;2523;p1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CRUAAHkXAAA3IwAA2RoAABAAAAAmAAAACAAAAD2wAAAAAAAA"/>
              </a:ext>
            </a:extLst>
          </p:cNvSpPr>
          <p:nvPr>
            <p:ph type="subTitle" idx="3"/>
          </p:nvPr>
        </p:nvSpPr>
        <p:spPr>
          <a:xfrm>
            <a:off x="3419475" y="3815715"/>
            <a:ext cx="230505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97" name="Google Shape;2524;p1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CRUAAPYNAAA3IwAAVhEAABAAAAAmAAAACAAAAD2wAAAAAAAA"/>
              </a:ext>
            </a:extLst>
          </p:cNvSpPr>
          <p:nvPr>
            <p:ph type="subTitle" idx="4"/>
          </p:nvPr>
        </p:nvSpPr>
        <p:spPr>
          <a:xfrm>
            <a:off x="3419475" y="2269490"/>
            <a:ext cx="230505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98" name="Google Shape;2525;p18"/>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gAAJgJAABADgAA9wsAABAAAAAmAAAACAAAAL2wAAB/AAAA"/>
              </a:ext>
            </a:extLst>
          </p:cNvSpPr>
          <p:nvPr>
            <p:ph type="title"/>
          </p:nvPr>
        </p:nvSpPr>
        <p:spPr>
          <a:xfrm>
            <a:off x="1415415" y="1559560"/>
            <a:ext cx="901065" cy="385445"/>
          </a:xfrm>
          <a:noFill/>
        </p:spPr>
        <p:txBody>
          <a:bodyPr vert="horz" wrap="square" lIns="91440" tIns="91440" rIns="91440" bIns="91440" numCol="1" spcCol="215900" anchor="ctr">
            <a:prstTxWarp prst="textNoShape">
              <a:avLst/>
            </a:prstTxWarp>
          </a:bodyPr>
          <a:lstStyle>
            <a:lvl1pPr algn="ctr">
              <a:lnSpc>
                <a:spcPct val="115000"/>
              </a:lnSpc>
              <a:spcBef>
                <a:spcPts val="0"/>
              </a:spcBef>
              <a:spcAft>
                <a:spcPts val="0"/>
              </a:spcAft>
              <a:buNone/>
              <a:defRPr sz="3000" cap="none">
                <a:solidFill>
                  <a:srgbClr val="FA8789"/>
                </a:solidFill>
              </a:defRPr>
            </a:lvl1pPr>
            <a:lvl2pPr>
              <a:spcBef>
                <a:spcPts val="0"/>
              </a:spcBef>
              <a:spcAft>
                <a:spcPts val="0"/>
              </a:spcAft>
              <a:buNone/>
              <a:defRPr sz="3000" cap="none"/>
            </a:lvl2pPr>
            <a:lvl3pPr>
              <a:spcBef>
                <a:spcPts val="0"/>
              </a:spcBef>
              <a:spcAft>
                <a:spcPts val="0"/>
              </a:spcAft>
              <a:buNone/>
              <a:defRPr sz="3000" cap="none"/>
            </a:lvl3pPr>
            <a:lvl4pPr>
              <a:spcBef>
                <a:spcPts val="0"/>
              </a:spcBef>
              <a:spcAft>
                <a:spcPts val="0"/>
              </a:spcAft>
              <a:buNone/>
              <a:defRPr sz="3000" cap="none"/>
            </a:lvl4pPr>
            <a:lvl5pPr>
              <a:spcBef>
                <a:spcPts val="0"/>
              </a:spcBef>
              <a:spcAft>
                <a:spcPts val="0"/>
              </a:spcAft>
              <a:buNone/>
              <a:defRPr sz="3000" cap="none"/>
            </a:lvl5pPr>
            <a:lvl6pPr>
              <a:spcBef>
                <a:spcPts val="0"/>
              </a:spcBef>
              <a:spcAft>
                <a:spcPts val="0"/>
              </a:spcAft>
              <a:buNone/>
              <a:defRPr sz="3000" cap="none"/>
            </a:lvl6pPr>
            <a:lvl7pPr>
              <a:spcBef>
                <a:spcPts val="0"/>
              </a:spcBef>
              <a:spcAft>
                <a:spcPts val="0"/>
              </a:spcAft>
              <a:buNone/>
              <a:defRPr sz="3000" cap="none"/>
            </a:lvl7pPr>
            <a:lvl8pPr>
              <a:spcBef>
                <a:spcPts val="0"/>
              </a:spcBef>
              <a:spcAft>
                <a:spcPts val="0"/>
              </a:spcAft>
              <a:buNone/>
              <a:defRPr sz="3000" cap="none"/>
            </a:lvl8pPr>
            <a:lvl9pPr>
              <a:spcBef>
                <a:spcPts val="0"/>
              </a:spcBef>
              <a:spcAft>
                <a:spcPts val="0"/>
              </a:spcAft>
              <a:buNone/>
              <a:defRPr sz="3000" cap="none"/>
            </a:lvl9pPr>
          </a:lstStyle>
          <a:p>
            <a:pPr/>
            <a:r>
              <a:t>xx%</a:t>
            </a:r>
          </a:p>
        </p:txBody>
      </p:sp>
      <p:sp>
        <p:nvSpPr>
          <p:cNvPr id="99" name="Google Shape;2526;p18"/>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WhkAABsTAADmHgAAehUAABAAAAAmAAAACAAAAL2wAAB/AAAA"/>
              </a:ext>
            </a:extLst>
          </p:cNvSpPr>
          <p:nvPr>
            <p:ph type="title"/>
          </p:nvPr>
        </p:nvSpPr>
        <p:spPr>
          <a:xfrm>
            <a:off x="4121150" y="3105785"/>
            <a:ext cx="901700" cy="385445"/>
          </a:xfrm>
          <a:noFill/>
        </p:spPr>
        <p:txBody>
          <a:bodyPr vert="horz" wrap="square" lIns="91440" tIns="91440" rIns="91440" bIns="91440" numCol="1" spcCol="215900" anchor="ctr">
            <a:prstTxWarp prst="textNoShape">
              <a:avLst/>
            </a:prstTxWarp>
          </a:bodyPr>
          <a:lstStyle>
            <a:lvl1pPr algn="ctr">
              <a:lnSpc>
                <a:spcPct val="115000"/>
              </a:lnSpc>
              <a:spcBef>
                <a:spcPts val="0"/>
              </a:spcBef>
              <a:spcAft>
                <a:spcPts val="0"/>
              </a:spcAft>
              <a:buNone/>
              <a:defRPr sz="3000" cap="none">
                <a:solidFill>
                  <a:srgbClr val="FA8789"/>
                </a:solidFill>
              </a:defRPr>
            </a:lvl1pPr>
            <a:lvl2pPr>
              <a:spcBef>
                <a:spcPts val="0"/>
              </a:spcBef>
              <a:spcAft>
                <a:spcPts val="0"/>
              </a:spcAft>
              <a:buNone/>
              <a:defRPr sz="3000" cap="none"/>
            </a:lvl2pPr>
            <a:lvl3pPr>
              <a:spcBef>
                <a:spcPts val="0"/>
              </a:spcBef>
              <a:spcAft>
                <a:spcPts val="0"/>
              </a:spcAft>
              <a:buNone/>
              <a:defRPr sz="3000" cap="none"/>
            </a:lvl3pPr>
            <a:lvl4pPr>
              <a:spcBef>
                <a:spcPts val="0"/>
              </a:spcBef>
              <a:spcAft>
                <a:spcPts val="0"/>
              </a:spcAft>
              <a:buNone/>
              <a:defRPr sz="3000" cap="none"/>
            </a:lvl4pPr>
            <a:lvl5pPr>
              <a:spcBef>
                <a:spcPts val="0"/>
              </a:spcBef>
              <a:spcAft>
                <a:spcPts val="0"/>
              </a:spcAft>
              <a:buNone/>
              <a:defRPr sz="3000" cap="none"/>
            </a:lvl5pPr>
            <a:lvl6pPr>
              <a:spcBef>
                <a:spcPts val="0"/>
              </a:spcBef>
              <a:spcAft>
                <a:spcPts val="0"/>
              </a:spcAft>
              <a:buNone/>
              <a:defRPr sz="3000" cap="none"/>
            </a:lvl6pPr>
            <a:lvl7pPr>
              <a:spcBef>
                <a:spcPts val="0"/>
              </a:spcBef>
              <a:spcAft>
                <a:spcPts val="0"/>
              </a:spcAft>
              <a:buNone/>
              <a:defRPr sz="3000" cap="none"/>
            </a:lvl7pPr>
            <a:lvl8pPr>
              <a:spcBef>
                <a:spcPts val="0"/>
              </a:spcBef>
              <a:spcAft>
                <a:spcPts val="0"/>
              </a:spcAft>
              <a:buNone/>
              <a:defRPr sz="3000" cap="none"/>
            </a:lvl8pPr>
            <a:lvl9pPr>
              <a:spcBef>
                <a:spcPts val="0"/>
              </a:spcBef>
              <a:spcAft>
                <a:spcPts val="0"/>
              </a:spcAft>
              <a:buNone/>
              <a:defRPr sz="3000" cap="none"/>
            </a:lvl9pPr>
          </a:lstStyle>
          <a:p>
            <a:pPr/>
            <a:r>
              <a:t>xx%</a:t>
            </a:r>
          </a:p>
        </p:txBody>
      </p:sp>
      <p:sp>
        <p:nvSpPr>
          <p:cNvPr id="100" name="Google Shape;2527;p18"/>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gAABsTAABADgAAehUAABAAAAAmAAAACAAAAL2wAAB/AAAA"/>
              </a:ext>
            </a:extLst>
          </p:cNvSpPr>
          <p:nvPr>
            <p:ph type="title"/>
          </p:nvPr>
        </p:nvSpPr>
        <p:spPr>
          <a:xfrm>
            <a:off x="1415415" y="3105785"/>
            <a:ext cx="901065" cy="385445"/>
          </a:xfrm>
          <a:noFill/>
        </p:spPr>
        <p:txBody>
          <a:bodyPr vert="horz" wrap="square" lIns="91440" tIns="91440" rIns="91440" bIns="91440" numCol="1" spcCol="215900" anchor="ctr">
            <a:prstTxWarp prst="textNoShape">
              <a:avLst/>
            </a:prstTxWarp>
          </a:bodyPr>
          <a:lstStyle>
            <a:lvl1pPr algn="ctr">
              <a:lnSpc>
                <a:spcPct val="115000"/>
              </a:lnSpc>
              <a:spcBef>
                <a:spcPts val="0"/>
              </a:spcBef>
              <a:spcAft>
                <a:spcPts val="0"/>
              </a:spcAft>
              <a:buNone/>
              <a:defRPr sz="3000" cap="none">
                <a:solidFill>
                  <a:srgbClr val="FA8789"/>
                </a:solidFill>
              </a:defRPr>
            </a:lvl1pPr>
            <a:lvl2pPr>
              <a:spcBef>
                <a:spcPts val="0"/>
              </a:spcBef>
              <a:spcAft>
                <a:spcPts val="0"/>
              </a:spcAft>
              <a:buNone/>
              <a:defRPr sz="3000" cap="none"/>
            </a:lvl2pPr>
            <a:lvl3pPr>
              <a:spcBef>
                <a:spcPts val="0"/>
              </a:spcBef>
              <a:spcAft>
                <a:spcPts val="0"/>
              </a:spcAft>
              <a:buNone/>
              <a:defRPr sz="3000" cap="none"/>
            </a:lvl3pPr>
            <a:lvl4pPr>
              <a:spcBef>
                <a:spcPts val="0"/>
              </a:spcBef>
              <a:spcAft>
                <a:spcPts val="0"/>
              </a:spcAft>
              <a:buNone/>
              <a:defRPr sz="3000" cap="none"/>
            </a:lvl4pPr>
            <a:lvl5pPr>
              <a:spcBef>
                <a:spcPts val="0"/>
              </a:spcBef>
              <a:spcAft>
                <a:spcPts val="0"/>
              </a:spcAft>
              <a:buNone/>
              <a:defRPr sz="3000" cap="none"/>
            </a:lvl5pPr>
            <a:lvl6pPr>
              <a:spcBef>
                <a:spcPts val="0"/>
              </a:spcBef>
              <a:spcAft>
                <a:spcPts val="0"/>
              </a:spcAft>
              <a:buNone/>
              <a:defRPr sz="3000" cap="none"/>
            </a:lvl6pPr>
            <a:lvl7pPr>
              <a:spcBef>
                <a:spcPts val="0"/>
              </a:spcBef>
              <a:spcAft>
                <a:spcPts val="0"/>
              </a:spcAft>
              <a:buNone/>
              <a:defRPr sz="3000" cap="none"/>
            </a:lvl7pPr>
            <a:lvl8pPr>
              <a:spcBef>
                <a:spcPts val="0"/>
              </a:spcBef>
              <a:spcAft>
                <a:spcPts val="0"/>
              </a:spcAft>
              <a:buNone/>
              <a:defRPr sz="3000" cap="none"/>
            </a:lvl8pPr>
            <a:lvl9pPr>
              <a:spcBef>
                <a:spcPts val="0"/>
              </a:spcBef>
              <a:spcAft>
                <a:spcPts val="0"/>
              </a:spcAft>
              <a:buNone/>
              <a:defRPr sz="3000" cap="none"/>
            </a:lvl9pPr>
          </a:lstStyle>
          <a:p>
            <a:pPr/>
            <a:r>
              <a:t>xx%</a:t>
            </a:r>
          </a:p>
        </p:txBody>
      </p:sp>
      <p:sp>
        <p:nvSpPr>
          <p:cNvPr id="101" name="Google Shape;2528;p18"/>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WhkAAJgJAADmHgAA9wsAABAAAAAmAAAACAAAAL2wAAB/AAAA"/>
              </a:ext>
            </a:extLst>
          </p:cNvSpPr>
          <p:nvPr>
            <p:ph type="title"/>
          </p:nvPr>
        </p:nvSpPr>
        <p:spPr>
          <a:xfrm>
            <a:off x="4121150" y="1559560"/>
            <a:ext cx="901700" cy="385445"/>
          </a:xfrm>
          <a:noFill/>
        </p:spPr>
        <p:txBody>
          <a:bodyPr vert="horz" wrap="square" lIns="91440" tIns="91440" rIns="91440" bIns="91440" numCol="1" spcCol="215900" anchor="ctr">
            <a:prstTxWarp prst="textNoShape">
              <a:avLst/>
            </a:prstTxWarp>
          </a:bodyPr>
          <a:lstStyle>
            <a:lvl1pPr algn="ctr">
              <a:lnSpc>
                <a:spcPct val="115000"/>
              </a:lnSpc>
              <a:spcBef>
                <a:spcPts val="0"/>
              </a:spcBef>
              <a:spcAft>
                <a:spcPts val="0"/>
              </a:spcAft>
              <a:buNone/>
              <a:defRPr sz="3000" cap="none">
                <a:solidFill>
                  <a:srgbClr val="FA8789"/>
                </a:solidFill>
              </a:defRPr>
            </a:lvl1pPr>
            <a:lvl2pPr>
              <a:spcBef>
                <a:spcPts val="0"/>
              </a:spcBef>
              <a:spcAft>
                <a:spcPts val="0"/>
              </a:spcAft>
              <a:buNone/>
              <a:defRPr sz="3000" cap="none"/>
            </a:lvl2pPr>
            <a:lvl3pPr>
              <a:spcBef>
                <a:spcPts val="0"/>
              </a:spcBef>
              <a:spcAft>
                <a:spcPts val="0"/>
              </a:spcAft>
              <a:buNone/>
              <a:defRPr sz="3000" cap="none"/>
            </a:lvl3pPr>
            <a:lvl4pPr>
              <a:spcBef>
                <a:spcPts val="0"/>
              </a:spcBef>
              <a:spcAft>
                <a:spcPts val="0"/>
              </a:spcAft>
              <a:buNone/>
              <a:defRPr sz="3000" cap="none"/>
            </a:lvl4pPr>
            <a:lvl5pPr>
              <a:spcBef>
                <a:spcPts val="0"/>
              </a:spcBef>
              <a:spcAft>
                <a:spcPts val="0"/>
              </a:spcAft>
              <a:buNone/>
              <a:defRPr sz="3000" cap="none"/>
            </a:lvl5pPr>
            <a:lvl6pPr>
              <a:spcBef>
                <a:spcPts val="0"/>
              </a:spcBef>
              <a:spcAft>
                <a:spcPts val="0"/>
              </a:spcAft>
              <a:buNone/>
              <a:defRPr sz="3000" cap="none"/>
            </a:lvl6pPr>
            <a:lvl7pPr>
              <a:spcBef>
                <a:spcPts val="0"/>
              </a:spcBef>
              <a:spcAft>
                <a:spcPts val="0"/>
              </a:spcAft>
              <a:buNone/>
              <a:defRPr sz="3000" cap="none"/>
            </a:lvl7pPr>
            <a:lvl8pPr>
              <a:spcBef>
                <a:spcPts val="0"/>
              </a:spcBef>
              <a:spcAft>
                <a:spcPts val="0"/>
              </a:spcAft>
              <a:buNone/>
              <a:defRPr sz="3000" cap="none"/>
            </a:lvl8pPr>
            <a:lvl9pPr>
              <a:spcBef>
                <a:spcPts val="0"/>
              </a:spcBef>
              <a:spcAft>
                <a:spcPts val="0"/>
              </a:spcAft>
              <a:buNone/>
              <a:defRPr sz="3000" cap="none"/>
            </a:lvl9pPr>
          </a:lstStyle>
          <a:p>
            <a:pPr/>
            <a:r>
              <a:t>xx%</a:t>
            </a:r>
          </a:p>
        </p:txBody>
      </p:sp>
      <p:sp>
        <p:nvSpPr>
          <p:cNvPr id="102" name="Google Shape;2529;p1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riUAAHkXAADdMwAA2RoAABAAAAAmAAAACAAAAD2wAAAAAAAA"/>
              </a:ext>
            </a:extLst>
          </p:cNvSpPr>
          <p:nvPr>
            <p:ph type="subTitle" idx="9"/>
          </p:nvPr>
        </p:nvSpPr>
        <p:spPr>
          <a:xfrm>
            <a:off x="6125210" y="3815715"/>
            <a:ext cx="2305685"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03" name="Google Shape;2530;p1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riUAAPYNAADdMwAAVhEAABAAAAAmAAAACAAAAD2wAAAAAAAA"/>
              </a:ext>
            </a:extLst>
          </p:cNvSpPr>
          <p:nvPr>
            <p:ph type="subTitle" idx="13"/>
          </p:nvPr>
        </p:nvSpPr>
        <p:spPr>
          <a:xfrm>
            <a:off x="6125210" y="2269490"/>
            <a:ext cx="2305685"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04" name="Google Shape;2531;p18"/>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CoAABsTAACLLwAAehUAABAAAAAmAAAACAAAAL2wAAB/AAAA"/>
              </a:ext>
            </a:extLst>
          </p:cNvSpPr>
          <p:nvPr>
            <p:ph type="title"/>
          </p:nvPr>
        </p:nvSpPr>
        <p:spPr>
          <a:xfrm>
            <a:off x="6827520" y="3105785"/>
            <a:ext cx="901065" cy="385445"/>
          </a:xfrm>
          <a:noFill/>
        </p:spPr>
        <p:txBody>
          <a:bodyPr vert="horz" wrap="square" lIns="91440" tIns="91440" rIns="91440" bIns="91440" numCol="1" spcCol="215900" anchor="ctr">
            <a:prstTxWarp prst="textNoShape">
              <a:avLst/>
            </a:prstTxWarp>
          </a:bodyPr>
          <a:lstStyle>
            <a:lvl1pPr algn="ctr">
              <a:lnSpc>
                <a:spcPct val="115000"/>
              </a:lnSpc>
              <a:spcBef>
                <a:spcPts val="0"/>
              </a:spcBef>
              <a:spcAft>
                <a:spcPts val="0"/>
              </a:spcAft>
              <a:buNone/>
              <a:defRPr sz="3000" cap="none">
                <a:solidFill>
                  <a:srgbClr val="FA8789"/>
                </a:solidFill>
              </a:defRPr>
            </a:lvl1pPr>
            <a:lvl2pPr>
              <a:spcBef>
                <a:spcPts val="0"/>
              </a:spcBef>
              <a:spcAft>
                <a:spcPts val="0"/>
              </a:spcAft>
              <a:buNone/>
              <a:defRPr sz="3000" cap="none"/>
            </a:lvl2pPr>
            <a:lvl3pPr>
              <a:spcBef>
                <a:spcPts val="0"/>
              </a:spcBef>
              <a:spcAft>
                <a:spcPts val="0"/>
              </a:spcAft>
              <a:buNone/>
              <a:defRPr sz="3000" cap="none"/>
            </a:lvl3pPr>
            <a:lvl4pPr>
              <a:spcBef>
                <a:spcPts val="0"/>
              </a:spcBef>
              <a:spcAft>
                <a:spcPts val="0"/>
              </a:spcAft>
              <a:buNone/>
              <a:defRPr sz="3000" cap="none"/>
            </a:lvl4pPr>
            <a:lvl5pPr>
              <a:spcBef>
                <a:spcPts val="0"/>
              </a:spcBef>
              <a:spcAft>
                <a:spcPts val="0"/>
              </a:spcAft>
              <a:buNone/>
              <a:defRPr sz="3000" cap="none"/>
            </a:lvl5pPr>
            <a:lvl6pPr>
              <a:spcBef>
                <a:spcPts val="0"/>
              </a:spcBef>
              <a:spcAft>
                <a:spcPts val="0"/>
              </a:spcAft>
              <a:buNone/>
              <a:defRPr sz="3000" cap="none"/>
            </a:lvl6pPr>
            <a:lvl7pPr>
              <a:spcBef>
                <a:spcPts val="0"/>
              </a:spcBef>
              <a:spcAft>
                <a:spcPts val="0"/>
              </a:spcAft>
              <a:buNone/>
              <a:defRPr sz="3000" cap="none"/>
            </a:lvl7pPr>
            <a:lvl8pPr>
              <a:spcBef>
                <a:spcPts val="0"/>
              </a:spcBef>
              <a:spcAft>
                <a:spcPts val="0"/>
              </a:spcAft>
              <a:buNone/>
              <a:defRPr sz="3000" cap="none"/>
            </a:lvl8pPr>
            <a:lvl9pPr>
              <a:spcBef>
                <a:spcPts val="0"/>
              </a:spcBef>
              <a:spcAft>
                <a:spcPts val="0"/>
              </a:spcAft>
              <a:buNone/>
              <a:defRPr sz="3000" cap="none"/>
            </a:lvl9pPr>
          </a:lstStyle>
          <a:p>
            <a:pPr/>
            <a:r>
              <a:t>xx%</a:t>
            </a:r>
          </a:p>
        </p:txBody>
      </p:sp>
      <p:sp>
        <p:nvSpPr>
          <p:cNvPr id="105" name="Google Shape;2532;p18"/>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CoAAJgJAACLLwAA9wsAABAAAAAmAAAACAAAAL2wAAB/AAAA"/>
              </a:ext>
            </a:extLst>
          </p:cNvSpPr>
          <p:nvPr>
            <p:ph type="title"/>
          </p:nvPr>
        </p:nvSpPr>
        <p:spPr>
          <a:xfrm>
            <a:off x="6827520" y="1559560"/>
            <a:ext cx="901065" cy="385445"/>
          </a:xfrm>
          <a:noFill/>
        </p:spPr>
        <p:txBody>
          <a:bodyPr vert="horz" wrap="square" lIns="91440" tIns="91440" rIns="91440" bIns="91440" numCol="1" spcCol="215900" anchor="ctr">
            <a:prstTxWarp prst="textNoShape">
              <a:avLst/>
            </a:prstTxWarp>
          </a:bodyPr>
          <a:lstStyle>
            <a:lvl1pPr algn="ctr">
              <a:lnSpc>
                <a:spcPct val="115000"/>
              </a:lnSpc>
              <a:spcBef>
                <a:spcPts val="0"/>
              </a:spcBef>
              <a:spcAft>
                <a:spcPts val="0"/>
              </a:spcAft>
              <a:buNone/>
              <a:defRPr sz="3000" cap="none">
                <a:solidFill>
                  <a:srgbClr val="FA8789"/>
                </a:solidFill>
              </a:defRPr>
            </a:lvl1pPr>
            <a:lvl2pPr>
              <a:spcBef>
                <a:spcPts val="0"/>
              </a:spcBef>
              <a:spcAft>
                <a:spcPts val="0"/>
              </a:spcAft>
              <a:buNone/>
              <a:defRPr sz="3000" cap="none"/>
            </a:lvl2pPr>
            <a:lvl3pPr>
              <a:spcBef>
                <a:spcPts val="0"/>
              </a:spcBef>
              <a:spcAft>
                <a:spcPts val="0"/>
              </a:spcAft>
              <a:buNone/>
              <a:defRPr sz="3000" cap="none"/>
            </a:lvl3pPr>
            <a:lvl4pPr>
              <a:spcBef>
                <a:spcPts val="0"/>
              </a:spcBef>
              <a:spcAft>
                <a:spcPts val="0"/>
              </a:spcAft>
              <a:buNone/>
              <a:defRPr sz="3000" cap="none"/>
            </a:lvl4pPr>
            <a:lvl5pPr>
              <a:spcBef>
                <a:spcPts val="0"/>
              </a:spcBef>
              <a:spcAft>
                <a:spcPts val="0"/>
              </a:spcAft>
              <a:buNone/>
              <a:defRPr sz="3000" cap="none"/>
            </a:lvl5pPr>
            <a:lvl6pPr>
              <a:spcBef>
                <a:spcPts val="0"/>
              </a:spcBef>
              <a:spcAft>
                <a:spcPts val="0"/>
              </a:spcAft>
              <a:buNone/>
              <a:defRPr sz="3000" cap="none"/>
            </a:lvl6pPr>
            <a:lvl7pPr>
              <a:spcBef>
                <a:spcPts val="0"/>
              </a:spcBef>
              <a:spcAft>
                <a:spcPts val="0"/>
              </a:spcAft>
              <a:buNone/>
              <a:defRPr sz="3000" cap="none"/>
            </a:lvl7pPr>
            <a:lvl8pPr>
              <a:spcBef>
                <a:spcPts val="0"/>
              </a:spcBef>
              <a:spcAft>
                <a:spcPts val="0"/>
              </a:spcAft>
              <a:buNone/>
              <a:defRPr sz="3000" cap="none"/>
            </a:lvl8pPr>
            <a:lvl9pPr>
              <a:spcBef>
                <a:spcPts val="0"/>
              </a:spcBef>
              <a:spcAft>
                <a:spcPts val="0"/>
              </a:spcAft>
              <a:buNone/>
              <a:defRPr sz="3000" cap="none"/>
            </a:lvl9pPr>
          </a:lstStyle>
          <a:p>
            <a:pPr/>
            <a:r>
              <a:t>xx%</a:t>
            </a:r>
          </a:p>
        </p:txBody>
      </p:sp>
      <p:sp>
        <p:nvSpPr>
          <p:cNvPr id="106" name="Google Shape;2533;p18"/>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LMMAACSEgAAEQ8AABAAAAAmAAAACAAAAL2wAAAAAAAA"/>
              </a:ext>
            </a:extLst>
          </p:cNvSpPr>
          <p:nvPr>
            <p:ph type="subTitle" idx="16"/>
          </p:nvPr>
        </p:nvSpPr>
        <p:spPr>
          <a:xfrm>
            <a:off x="713105" y="2064385"/>
            <a:ext cx="2305685" cy="38481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07" name="Google Shape;2534;p18"/>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DYWAACSEgAAlBgAABAAAAAmAAAACAAAAL2wAAAAAAAA"/>
              </a:ext>
            </a:extLst>
          </p:cNvSpPr>
          <p:nvPr>
            <p:ph type="subTitle" idx="17"/>
          </p:nvPr>
        </p:nvSpPr>
        <p:spPr>
          <a:xfrm>
            <a:off x="713105" y="3610610"/>
            <a:ext cx="2305685" cy="38481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08" name="Google Shape;2535;p18"/>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CRUAADYWAAA3IwAAlBgAABAAAAAmAAAACAAAAL2wAAAAAAAA"/>
              </a:ext>
            </a:extLst>
          </p:cNvSpPr>
          <p:nvPr>
            <p:ph type="subTitle" idx="18"/>
          </p:nvPr>
        </p:nvSpPr>
        <p:spPr>
          <a:xfrm>
            <a:off x="3419475" y="3610610"/>
            <a:ext cx="2305050" cy="38481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09" name="Google Shape;2536;p18"/>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CRUAALMMAAA3IwAAEQ8AABAAAAAmAAAACAAAAL2wAAAAAAAA"/>
              </a:ext>
            </a:extLst>
          </p:cNvSpPr>
          <p:nvPr>
            <p:ph type="subTitle" idx="19"/>
          </p:nvPr>
        </p:nvSpPr>
        <p:spPr>
          <a:xfrm>
            <a:off x="3419475" y="2064385"/>
            <a:ext cx="2305050" cy="38481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10" name="Google Shape;2537;p18"/>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riUAADYWAADdMwAAlBgAABAAAAAmAAAACAAAAL2wAAAAAAAA"/>
              </a:ext>
            </a:extLst>
          </p:cNvSpPr>
          <p:nvPr>
            <p:ph type="subTitle" idx="20"/>
          </p:nvPr>
        </p:nvSpPr>
        <p:spPr>
          <a:xfrm>
            <a:off x="6125210" y="3610610"/>
            <a:ext cx="2305685" cy="38481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11" name="Google Shape;2538;p18"/>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riUAALMMAADdMwAAEQ8AABAAAAAmAAAACAAAAL2wAAAAAAAA"/>
              </a:ext>
            </a:extLst>
          </p:cNvSpPr>
          <p:nvPr>
            <p:ph type="subTitle" idx="21"/>
          </p:nvPr>
        </p:nvSpPr>
        <p:spPr>
          <a:xfrm>
            <a:off x="6125210" y="2064385"/>
            <a:ext cx="2305685" cy="38481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Tree>
  </p:cSld>
  <p:clrMapOvr>
    <a:masterClrMapping/>
  </p:clrMapOvr>
</p:sldLayout>
</file>

<file path=ppt/slideLayouts/slideLayout18.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BLANK_1_1">
    <p:spTree>
      <p:nvGrpSpPr>
        <p:cNvPr id="1" name=""/>
        <p:cNvGrpSpPr/>
        <p:nvPr/>
      </p:nvGrpSpPr>
      <p:grpSpPr>
        <a:xfrm>
          <a:off x="0" y="0"/>
          <a:ext cx="0" cy="0"/>
          <a:chOff x="0" y="0"/>
          <a:chExt cx="0" cy="0"/>
        </a:xfrm>
      </p:grpSpPr>
      <p:sp>
        <p:nvSpPr>
          <p:cNvPr id="2" name="Google Shape;2540;p19"/>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A8AAOkWAADIKAAALxoAABAAAAAmAAAACAAAAD2wAAAAAAAA"/>
              </a:ext>
            </a:extLst>
          </p:cNvSpPr>
          <p:nvPr>
            <p:ph type="title"/>
          </p:nvPr>
        </p:nvSpPr>
        <p:spPr>
          <a:xfrm>
            <a:off x="2514600" y="3724275"/>
            <a:ext cx="4114800" cy="532130"/>
          </a:xfrm>
        </p:spPr>
        <p:txBody>
          <a:bodyPr vert="horz" wrap="square" lIns="91440" tIns="91440" rIns="91440" bIns="91440" numCol="1" spcCol="215900" anchor="t">
            <a:prstTxWarp prst="textNoShape">
              <a:avLst/>
            </a:prstTxWarp>
          </a:bodyPr>
          <a:lstStyle>
            <a:lvl1pPr algn="ctr">
              <a:lnSpc>
                <a:spcPct val="115000"/>
              </a:lnSpc>
              <a:spcBef>
                <a:spcPts val="0"/>
              </a:spcBef>
              <a:spcAft>
                <a:spcPts val="0"/>
              </a:spcAft>
              <a:buNone/>
              <a:defRPr sz="2400" cap="none"/>
            </a:lvl1pPr>
            <a:lvl2pPr algn="ctr">
              <a:spcBef>
                <a:spcPts val="0"/>
              </a:spcBef>
              <a:spcAft>
                <a:spcPts val="0"/>
              </a:spcAft>
              <a:buNone/>
              <a:defRPr sz="3000" cap="none"/>
            </a:lvl2pPr>
            <a:lvl3pPr algn="ctr">
              <a:spcBef>
                <a:spcPts val="0"/>
              </a:spcBef>
              <a:spcAft>
                <a:spcPts val="0"/>
              </a:spcAft>
              <a:buNone/>
              <a:defRPr sz="3000" cap="none"/>
            </a:lvl3pPr>
            <a:lvl4pPr algn="ctr">
              <a:spcBef>
                <a:spcPts val="0"/>
              </a:spcBef>
              <a:spcAft>
                <a:spcPts val="0"/>
              </a:spcAft>
              <a:buNone/>
              <a:defRPr sz="3000" cap="none"/>
            </a:lvl4pPr>
            <a:lvl5pPr algn="ctr">
              <a:spcBef>
                <a:spcPts val="0"/>
              </a:spcBef>
              <a:spcAft>
                <a:spcPts val="0"/>
              </a:spcAft>
              <a:buNone/>
              <a:defRPr sz="3000" cap="none"/>
            </a:lvl5pPr>
            <a:lvl6pPr algn="ctr">
              <a:spcBef>
                <a:spcPts val="0"/>
              </a:spcBef>
              <a:spcAft>
                <a:spcPts val="0"/>
              </a:spcAft>
              <a:buNone/>
              <a:defRPr sz="3000" cap="none"/>
            </a:lvl6pPr>
            <a:lvl7pPr algn="ctr">
              <a:spcBef>
                <a:spcPts val="0"/>
              </a:spcBef>
              <a:spcAft>
                <a:spcPts val="0"/>
              </a:spcAft>
              <a:buNone/>
              <a:defRPr sz="3000" cap="none"/>
            </a:lvl7pPr>
            <a:lvl8pPr algn="ctr">
              <a:spcBef>
                <a:spcPts val="0"/>
              </a:spcBef>
              <a:spcAft>
                <a:spcPts val="0"/>
              </a:spcAft>
              <a:buNone/>
              <a:defRPr sz="3000" cap="none"/>
            </a:lvl8pPr>
            <a:lvl9pPr algn="ctr">
              <a:spcBef>
                <a:spcPts val="0"/>
              </a:spcBef>
              <a:spcAft>
                <a:spcPts val="0"/>
              </a:spcAft>
              <a:buNone/>
              <a:defRPr sz="3000" cap="none"/>
            </a:lvl9pPr>
          </a:lstStyle>
          <a:p>
            <a:pPr/>
          </a:p>
        </p:txBody>
      </p:sp>
      <p:sp>
        <p:nvSpPr>
          <p:cNvPr id="3" name="Google Shape;2541;p19"/>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AEJAADdMwAAMxYAABAAAAAmAAAACAAAAL2wAAAAAAAA"/>
              </a:ext>
            </a:extLst>
          </p:cNvSpPr>
          <p:nvPr>
            <p:ph type="subTitle" idx="1"/>
          </p:nvPr>
        </p:nvSpPr>
        <p:spPr>
          <a:xfrm>
            <a:off x="713105" y="1463675"/>
            <a:ext cx="7717790" cy="2145030"/>
          </a:xfrm>
        </p:spPr>
        <p:txBody>
          <a:bodyPr vert="horz" wrap="square" lIns="91440" tIns="91440" rIns="91440" bIns="91440" numCol="1" spcCol="215900" anchor="b">
            <a:prstTxWarp prst="textNoShape">
              <a:avLst/>
            </a:prstTxWarp>
          </a:bodyPr>
          <a:lstStyle>
            <a:lvl1pPr algn="ctr">
              <a:spcBef>
                <a:spcPts val="0"/>
              </a:spcBef>
              <a:spcAft>
                <a:spcPts val="0"/>
              </a:spcAft>
              <a:buNone/>
              <a:defRPr sz="3500" cap="none"/>
            </a:lvl1pPr>
            <a:lvl2pPr algn="ctr">
              <a:lnSpc>
                <a:spcPct val="100000"/>
              </a:lnSpc>
              <a:spcBef>
                <a:spcPts val="0"/>
              </a:spcBef>
              <a:spcAft>
                <a:spcPts val="0"/>
              </a:spcAft>
              <a:buNone/>
              <a:defRPr sz="3000" cap="none"/>
            </a:lvl2pPr>
            <a:lvl3pPr algn="ctr">
              <a:lnSpc>
                <a:spcPct val="100000"/>
              </a:lnSpc>
              <a:spcBef>
                <a:spcPts val="1600"/>
              </a:spcBef>
              <a:spcAft>
                <a:spcPts val="0"/>
              </a:spcAft>
              <a:buNone/>
              <a:defRPr sz="3000" cap="none"/>
            </a:lvl3pPr>
            <a:lvl4pPr algn="ctr">
              <a:lnSpc>
                <a:spcPct val="100000"/>
              </a:lnSpc>
              <a:spcBef>
                <a:spcPts val="1600"/>
              </a:spcBef>
              <a:spcAft>
                <a:spcPts val="0"/>
              </a:spcAft>
              <a:buNone/>
              <a:defRPr sz="3000" cap="none"/>
            </a:lvl4pPr>
            <a:lvl5pPr algn="ctr">
              <a:lnSpc>
                <a:spcPct val="100000"/>
              </a:lnSpc>
              <a:spcBef>
                <a:spcPts val="1600"/>
              </a:spcBef>
              <a:spcAft>
                <a:spcPts val="0"/>
              </a:spcAft>
              <a:buNone/>
              <a:defRPr sz="3000" cap="none"/>
            </a:lvl5pPr>
            <a:lvl6pPr algn="ctr">
              <a:lnSpc>
                <a:spcPct val="100000"/>
              </a:lnSpc>
              <a:spcBef>
                <a:spcPts val="1600"/>
              </a:spcBef>
              <a:spcAft>
                <a:spcPts val="0"/>
              </a:spcAft>
              <a:buNone/>
              <a:defRPr sz="3000" cap="none"/>
            </a:lvl6pPr>
            <a:lvl7pPr algn="ctr">
              <a:lnSpc>
                <a:spcPct val="100000"/>
              </a:lnSpc>
              <a:spcBef>
                <a:spcPts val="1600"/>
              </a:spcBef>
              <a:spcAft>
                <a:spcPts val="0"/>
              </a:spcAft>
              <a:buNone/>
              <a:defRPr sz="3000" cap="none"/>
            </a:lvl7pPr>
            <a:lvl8pPr algn="ctr">
              <a:lnSpc>
                <a:spcPct val="100000"/>
              </a:lnSpc>
              <a:spcBef>
                <a:spcPts val="1600"/>
              </a:spcBef>
              <a:spcAft>
                <a:spcPts val="0"/>
              </a:spcAft>
              <a:buNone/>
              <a:defRPr sz="3000" cap="none"/>
            </a:lvl8pPr>
            <a:lvl9pPr algn="ctr">
              <a:lnSpc>
                <a:spcPct val="100000"/>
              </a:lnSpc>
              <a:spcBef>
                <a:spcPts val="1600"/>
              </a:spcBef>
              <a:spcAft>
                <a:spcPts val="1600"/>
              </a:spcAft>
              <a:buNone/>
              <a:defRPr sz="3000" cap="none"/>
            </a:lvl9pPr>
          </a:lstStyle>
          <a:p>
            <a:pPr/>
          </a:p>
        </p:txBody>
      </p:sp>
      <p:grpSp>
        <p:nvGrpSpPr>
          <p:cNvPr id="4" name="Google Shape;2542;p19"/>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Lb5///49///ij4AAIEPAAAQAAAAJgAAAAgAAAD/////AAAAAA=="/>
              </a:ext>
            </a:extLst>
          </p:cNvGrpSpPr>
          <p:nvPr/>
        </p:nvGrpSpPr>
        <p:grpSpPr>
          <a:xfrm>
            <a:off x="-1022350" y="-1305560"/>
            <a:ext cx="11188700" cy="3825875"/>
            <a:chOff x="-1022350" y="-1305560"/>
            <a:chExt cx="11188700" cy="3825875"/>
          </a:xfrm>
        </p:grpSpPr>
        <p:grpSp>
          <p:nvGrpSpPr>
            <p:cNvPr id="96" name="Google Shape;2543;p1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L8//8v+///Qw4AAEoMAAAAAAAAJgAAAAgAAAD/////AAAAAA=="/>
                </a:ext>
              </a:extLst>
            </p:cNvGrpSpPr>
            <p:nvPr/>
          </p:nvGrpSpPr>
          <p:grpSpPr>
            <a:xfrm rot="19800017">
              <a:off x="-516890" y="-782955"/>
              <a:ext cx="2835275" cy="2780665"/>
              <a:chOff x="-516890" y="-782955"/>
              <a:chExt cx="2835275" cy="2780665"/>
            </a:xfrm>
          </p:grpSpPr>
          <p:sp>
            <p:nvSpPr>
              <p:cNvPr id="186" name="Google Shape;254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AgAAO/7//9qCAAAkP7//wAAAAAmAAAACAAAAP//////////"/>
                  </a:ext>
                </a:extLst>
              </p:cNvSpPr>
              <p:nvPr/>
            </p:nvSpPr>
            <p:spPr>
              <a:xfrm>
                <a:off x="1338580"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254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AwAAOcAAACgDQAAQQIAAAAAAAAmAAAACAAAAP//////////"/>
                  </a:ext>
                </a:extLst>
              </p:cNvSpPr>
              <p:nvPr/>
            </p:nvSpPr>
            <p:spPr>
              <a:xfrm>
                <a:off x="2087880"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4" name="Google Shape;254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AcAAJ////+mBwAAzf///wAAAAAmAAAACAAAAP//////////"/>
                  </a:ext>
                </a:extLst>
              </p:cNvSpPr>
              <p:nvPr/>
            </p:nvSpPr>
            <p:spPr>
              <a:xfrm>
                <a:off x="1214120" y="-6159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254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AoAALACAABDDgAAwAQAAAAAAAAmAAAACAAAAP//////////"/>
                  </a:ext>
                </a:extLst>
              </p:cNvSpPr>
              <p:nvPr/>
            </p:nvSpPr>
            <p:spPr>
              <a:xfrm>
                <a:off x="1780540"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254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AcAAPL///+mBwAAIAAAAAAAAAAmAAAACAAAAP//////////"/>
                  </a:ext>
                </a:extLst>
              </p:cNvSpPr>
              <p:nvPr/>
            </p:nvSpPr>
            <p:spPr>
              <a:xfrm>
                <a:off x="1214120" y="-889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254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AcAAEMAAACqBwAAeQAAAAAAAAAmAAAACAAAAP//////////"/>
                  </a:ext>
                </a:extLst>
              </p:cNvSpPr>
              <p:nvPr/>
            </p:nvSpPr>
            <p:spPr>
              <a:xfrm>
                <a:off x="1211580"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255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AcAAO/7//9ECAAAZQEAAAAAAAAmAAAACAAAAP//////////"/>
                  </a:ext>
                </a:extLst>
              </p:cNvSpPr>
              <p:nvPr/>
            </p:nvSpPr>
            <p:spPr>
              <a:xfrm>
                <a:off x="1198880"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255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QoAAPf///+0DQAAAAUAAAAAAAAmAAAACAAAAP//////////"/>
                  </a:ext>
                </a:extLst>
              </p:cNvSpPr>
              <p:nvPr/>
            </p:nvSpPr>
            <p:spPr>
              <a:xfrm>
                <a:off x="1712595"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255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QcAAO/7///rBwAAEv7//wAAAAAmAAAACAAAAP//////////"/>
                  </a:ext>
                </a:extLst>
              </p:cNvSpPr>
              <p:nvPr/>
            </p:nvSpPr>
            <p:spPr>
              <a:xfrm>
                <a:off x="125793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255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QoAALj///+0DQAAQQUAAAAAAAAmAAAACAAAAP//////////"/>
                  </a:ext>
                </a:extLst>
              </p:cNvSpPr>
              <p:nvPr/>
            </p:nvSpPr>
            <p:spPr>
              <a:xfrm>
                <a:off x="1671955"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255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cAAO/7//8qCAAAUf7//wAAAAAmAAAACAAAAP//////////"/>
                  </a:ext>
                </a:extLst>
              </p:cNvSpPr>
              <p:nvPr/>
            </p:nvSpPr>
            <p:spPr>
              <a:xfrm>
                <a:off x="1297940"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255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oAAFUCAAARDgAAWAQAAAAAAAAmAAAACAAAAP//////////"/>
                  </a:ext>
                </a:extLst>
              </p:cNvSpPr>
              <p:nvPr/>
            </p:nvSpPr>
            <p:spPr>
              <a:xfrm>
                <a:off x="1783080"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255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QgAAPz7//+pCAAA1fz//wAAAAAmAAAACAAAAP//////////"/>
                  </a:ext>
                </a:extLst>
              </p:cNvSpPr>
              <p:nvPr/>
            </p:nvSpPr>
            <p:spPr>
              <a:xfrm>
                <a:off x="1402715"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255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A0AAC/7//86DQAAb/7//wAAAAAmAAAACAAAAP//////////"/>
                  </a:ext>
                </a:extLst>
              </p:cNvSpPr>
              <p:nvPr/>
            </p:nvSpPr>
            <p:spPr>
              <a:xfrm>
                <a:off x="2120900"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255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A0AAMX+//8+DQAA+/7//wAAAAAmAAAACAAAAP//////////"/>
                  </a:ext>
                </a:extLst>
              </p:cNvSpPr>
              <p:nvPr/>
            </p:nvSpPr>
            <p:spPr>
              <a:xfrm>
                <a:off x="2118360"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255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ggAAOn7//+eCQAAff3//wAAAAAmAAAACAAAAP//////////"/>
                  </a:ext>
                </a:extLst>
              </p:cNvSpPr>
              <p:nvPr/>
            </p:nvSpPr>
            <p:spPr>
              <a:xfrm>
                <a:off x="1456690" y="-6648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256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woAAPL7//9ECwAAV////wAAAAAmAAAACAAAAP//////////"/>
                  </a:ext>
                </a:extLst>
              </p:cNvSpPr>
              <p:nvPr/>
            </p:nvSpPr>
            <p:spPr>
              <a:xfrm>
                <a:off x="1652905"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256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QgAANYBAAASCwAA7AYAAAAAAAAmAAAACAAAAP//////////"/>
                  </a:ext>
                </a:extLst>
              </p:cNvSpPr>
              <p:nvPr/>
            </p:nvSpPr>
            <p:spPr>
              <a:xfrm>
                <a:off x="1402715"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256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AgAAH/8//8XCwAAYQEAAAAAAAAmAAAACAAAAP//////////"/>
                  </a:ext>
                </a:extLst>
              </p:cNvSpPr>
              <p:nvPr/>
            </p:nvSpPr>
            <p:spPr>
              <a:xfrm>
                <a:off x="1379220"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256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AwAAC/7//+7DAAAb/7//wAAAAAmAAAACAAAAP//////////"/>
                  </a:ext>
                </a:extLst>
              </p:cNvSpPr>
              <p:nvPr/>
            </p:nvSpPr>
            <p:spPr>
              <a:xfrm>
                <a:off x="2039620"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256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goAAHj///+0DQAAgAUAAAAAAAAmAAAACAAAAP//////////"/>
                  </a:ext>
                </a:extLst>
              </p:cNvSpPr>
              <p:nvPr/>
            </p:nvSpPr>
            <p:spPr>
              <a:xfrm>
                <a:off x="1631950"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256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QwAAMX+//+/DAAA+/7//wAAAAAmAAAACAAAAP//////////"/>
                  </a:ext>
                </a:extLst>
              </p:cNvSpPr>
              <p:nvPr/>
            </p:nvSpPr>
            <p:spPr>
              <a:xfrm>
                <a:off x="203771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256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AwAAC/7///6DAAAb/7//wAAAAAmAAAACAAAAP//////////"/>
                  </a:ext>
                </a:extLst>
              </p:cNvSpPr>
              <p:nvPr/>
            </p:nvSpPr>
            <p:spPr>
              <a:xfrm>
                <a:off x="2080260"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256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ggAAAH8//+XCgAAvQAAAAAAAAAmAAAACAAAAP//////////"/>
                  </a:ext>
                </a:extLst>
              </p:cNvSpPr>
              <p:nvPr/>
            </p:nvSpPr>
            <p:spPr>
              <a:xfrm>
                <a:off x="1390650"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256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ggAAO37//9YCgAA9v///wAAAAAmAAAACAAAAP//////////"/>
                  </a:ext>
                </a:extLst>
              </p:cNvSpPr>
              <p:nvPr/>
            </p:nvSpPr>
            <p:spPr>
              <a:xfrm>
                <a:off x="1390650"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256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QwAAGgAAACgDQAAwQIAAAAAAAAmAAAACAAAAP//////////"/>
                  </a:ext>
                </a:extLst>
              </p:cNvSpPr>
              <p:nvPr/>
            </p:nvSpPr>
            <p:spPr>
              <a:xfrm>
                <a:off x="2007235"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257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QwAAKcAAACjDQAAgQIAAAAAAAAmAAAACAAAAP//////////"/>
                  </a:ext>
                </a:extLst>
              </p:cNvSpPr>
              <p:nvPr/>
            </p:nvSpPr>
            <p:spPr>
              <a:xfrm>
                <a:off x="2047875"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257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oAAPIBAADnDQAA9QMAAAAAAAAmAAAACAAAAP//////////"/>
                  </a:ext>
                </a:extLst>
              </p:cNvSpPr>
              <p:nvPr/>
            </p:nvSpPr>
            <p:spPr>
              <a:xfrm>
                <a:off x="1783080"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257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ggAAMX7///YCQAAT////wAAAAAmAAAACAAAAP//////////"/>
                  </a:ext>
                </a:extLst>
              </p:cNvSpPr>
              <p:nvPr/>
            </p:nvSpPr>
            <p:spPr>
              <a:xfrm>
                <a:off x="1390650"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257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ggAANn7//8YCgAAov///wAAAAAmAAAACAAAAP//////////"/>
                  </a:ext>
                </a:extLst>
              </p:cNvSpPr>
              <p:nvPr/>
            </p:nvSpPr>
            <p:spPr>
              <a:xfrm>
                <a:off x="1390650"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257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ggAAMD8//8sCQAAbP7//wAAAAAmAAAACAAAAP//////////"/>
                  </a:ext>
                </a:extLst>
              </p:cNvSpPr>
              <p:nvPr/>
            </p:nvSpPr>
            <p:spPr>
              <a:xfrm>
                <a:off x="1390650"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257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AwAAMX+///+DAAA+/7//wAAAAAmAAAACAAAAP//////////"/>
                  </a:ext>
                </a:extLst>
              </p:cNvSpPr>
              <p:nvPr/>
            </p:nvSpPr>
            <p:spPr>
              <a:xfrm>
                <a:off x="2077720"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257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f3//+YAAACQBAAAnwgAAAAAAAAmAAAACAAAAP//////////"/>
                  </a:ext>
                </a:extLst>
              </p:cNvSpPr>
              <p:nvPr/>
            </p:nvSpPr>
            <p:spPr>
              <a:xfrm>
                <a:off x="-385445" y="1460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257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f3//4z9//+fBQAAXQgAAAAAAAAmAAAACAAAAP//////////"/>
                  </a:ext>
                </a:extLst>
              </p:cNvSpPr>
              <p:nvPr/>
            </p:nvSpPr>
            <p:spPr>
              <a:xfrm>
                <a:off x="-39560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257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f3//6D9//+6BAAAdQgAAAAAAAAmAAAACAAAAP//////////"/>
                  </a:ext>
                </a:extLst>
              </p:cNvSpPr>
              <p:nvPr/>
            </p:nvSpPr>
            <p:spPr>
              <a:xfrm>
                <a:off x="-436245" y="-38608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257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gUAACkKAADcBQAAVwoAAAAAAAAmAAAACAAAAP//////////"/>
                  </a:ext>
                </a:extLst>
              </p:cNvSpPr>
              <p:nvPr/>
            </p:nvSpPr>
            <p:spPr>
              <a:xfrm>
                <a:off x="923290"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258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gUAANUJAADcBQAABAoAAAAAAAAmAAAACAAAAP//////////"/>
                  </a:ext>
                </a:extLst>
              </p:cNvSpPr>
              <p:nvPr/>
            </p:nvSpPr>
            <p:spPr>
              <a:xfrm>
                <a:off x="923290"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258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v3//70DAAChAAAAMgYAAAAAAAAmAAAACAAAAP//////////"/>
                  </a:ext>
                </a:extLst>
              </p:cNvSpPr>
              <p:nvPr/>
            </p:nvSpPr>
            <p:spPr>
              <a:xfrm>
                <a:off x="-37465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258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QQAAJ/7//9LBgAASgwAAAAAAAAmAAAACAAAAP//////////"/>
                  </a:ext>
                </a:extLst>
              </p:cNvSpPr>
              <p:nvPr/>
            </p:nvSpPr>
            <p:spPr>
              <a:xfrm>
                <a:off x="775335" y="-7118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258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gUAAH0JAADgBQAAswkAAAAAAAAmAAAACAAAAP//////////"/>
                  </a:ext>
                </a:extLst>
              </p:cNvSpPr>
              <p:nvPr/>
            </p:nvSpPr>
            <p:spPr>
              <a:xfrm>
                <a:off x="920750"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258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P3//0oFAACQAQAAkggAAAAAAAAmAAAACAAAAP//////////"/>
                  </a:ext>
                </a:extLst>
              </p:cNvSpPr>
              <p:nvPr/>
            </p:nvSpPr>
            <p:spPr>
              <a:xfrm>
                <a:off x="-38354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258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gAAAAMIAACIAAAAOQgAAAAAAAAmAAAACAAAAP//////////"/>
                  </a:ext>
                </a:extLst>
              </p:cNvSpPr>
              <p:nvPr/>
            </p:nvSpPr>
            <p:spPr>
              <a:xfrm>
                <a:off x="52070"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258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gAAAEcIAADEAAAAdQgAAAAAAAAmAAAACAAAAP//////////"/>
                  </a:ext>
                </a:extLst>
              </p:cNvSpPr>
              <p:nvPr/>
            </p:nvSpPr>
            <p:spPr>
              <a:xfrm>
                <a:off x="9525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258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P3//4IFAAD+/v//dQcAAAAAAAAmAAAACAAAAP//////////"/>
                  </a:ext>
                </a:extLst>
              </p:cNvSpPr>
              <p:nvPr/>
            </p:nvSpPr>
            <p:spPr>
              <a:xfrm>
                <a:off x="-401320" y="8953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258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wYAAIsCAACBBgAAuQIAAAAAAAAmAAAACAAAAP//////////"/>
                  </a:ext>
                </a:extLst>
              </p:cNvSpPr>
              <p:nvPr/>
            </p:nvSpPr>
            <p:spPr>
              <a:xfrm>
                <a:off x="1028065" y="4133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258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3//yQBAAC+AgAA+wcAAAAAAAAmAAAACAAAAP//////////"/>
                  </a:ext>
                </a:extLst>
              </p:cNvSpPr>
              <p:nvPr/>
            </p:nvSpPr>
            <p:spPr>
              <a:xfrm>
                <a:off x="-3816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259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f3//4EEAADRAgAACwkAAAAAAAAmAAAACAAAAP//////////"/>
                  </a:ext>
                </a:extLst>
              </p:cNvSpPr>
              <p:nvPr/>
            </p:nvSpPr>
            <p:spPr>
              <a:xfrm>
                <a:off x="-400685" y="7321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259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wAAAMcHAABFAAAA9QcAAAAAAAAmAAAACAAAAP//////////"/>
                  </a:ext>
                </a:extLst>
              </p:cNvSpPr>
              <p:nvPr/>
            </p:nvSpPr>
            <p:spPr>
              <a:xfrm>
                <a:off x="1460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259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QoAAGUGAACgDQAApwkAAAAAAAAmAAAACAAAAP//////////"/>
                  </a:ext>
                </a:extLst>
              </p:cNvSpPr>
              <p:nvPr/>
            </p:nvSpPr>
            <p:spPr>
              <a:xfrm>
                <a:off x="1722755"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259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gwAANIGAADUDAAACQcAAAAAAAAmAAAACAAAAP//////////"/>
                  </a:ext>
                </a:extLst>
              </p:cNvSpPr>
              <p:nvPr/>
            </p:nvSpPr>
            <p:spPr>
              <a:xfrm>
                <a:off x="2051050"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259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AwAANYGAAB+DAAABQcAAAAAAAAmAAAACAAAAP//////////"/>
                  </a:ext>
                </a:extLst>
              </p:cNvSpPr>
              <p:nvPr/>
            </p:nvSpPr>
            <p:spPr>
              <a:xfrm>
                <a:off x="2001520"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259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wgAAEwEAADfDQAA/AoAAAAAAAAmAAAACAAAAP//////////"/>
                  </a:ext>
                </a:extLst>
              </p:cNvSpPr>
              <p:nvPr/>
            </p:nvSpPr>
            <p:spPr>
              <a:xfrm>
                <a:off x="1393825" y="6985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259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sAANYGAAArDAAABQcAAAAAAAAmAAAACAAAAP//////////"/>
                  </a:ext>
                </a:extLst>
              </p:cNvSpPr>
              <p:nvPr/>
            </p:nvSpPr>
            <p:spPr>
              <a:xfrm>
                <a:off x="1948815"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259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QoAACUGAACgDQAApwkAAAAAAAAmAAAACAAAAP//////////"/>
                  </a:ext>
                </a:extLst>
              </p:cNvSpPr>
              <p:nvPr/>
            </p:nvSpPr>
            <p:spPr>
              <a:xfrm>
                <a:off x="1682115"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259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QoAABoFAACeDQAApwkAAAAAAAAmAAAACAAAAP//////////"/>
                  </a:ext>
                </a:extLst>
              </p:cNvSpPr>
              <p:nvPr/>
            </p:nvSpPr>
            <p:spPr>
              <a:xfrm>
                <a:off x="1641475"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259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gcAACMBAAASCwAAawkAAAAAAAAmAAAACAAAAP//////////"/>
                  </a:ext>
                </a:extLst>
              </p:cNvSpPr>
              <p:nvPr/>
            </p:nvSpPr>
            <p:spPr>
              <a:xfrm>
                <a:off x="1238250" y="1847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260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AYAAOUCAACMBwAAMwoAAAAAAAAmAAAACAAAAP//////////"/>
                  </a:ext>
                </a:extLst>
              </p:cNvSpPr>
              <p:nvPr/>
            </p:nvSpPr>
            <p:spPr>
              <a:xfrm>
                <a:off x="1031240"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260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wYAAM37//8TBwAAwwAAAAAAAAAmAAAACAAAAP//////////"/>
                  </a:ext>
                </a:extLst>
              </p:cNvSpPr>
              <p:nvPr/>
            </p:nvSpPr>
            <p:spPr>
              <a:xfrm>
                <a:off x="1073785" y="-6826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260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gcAAM4AAAASCwAAiwcAAAAAAAAmAAAACAAAAP//////////"/>
                  </a:ext>
                </a:extLst>
              </p:cNvSpPr>
              <p:nvPr/>
            </p:nvSpPr>
            <p:spPr>
              <a:xfrm>
                <a:off x="1184910"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260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AkAAMsGAAC2CgAAuAgAAAAAAAAmAAAACAAAAP//////////"/>
                  </a:ext>
                </a:extLst>
              </p:cNvSpPr>
              <p:nvPr/>
            </p:nvSpPr>
            <p:spPr>
              <a:xfrm>
                <a:off x="1508760"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260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wkAAC8HAAC2CgAANQkAAAAAAAAmAAAACAAAAP//////////"/>
                  </a:ext>
                </a:extLst>
              </p:cNvSpPr>
              <p:nvPr/>
            </p:nvSpPr>
            <p:spPr>
              <a:xfrm>
                <a:off x="1556385"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260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AYAAHAHAAD9BgAAtgoAAAAAAAAmAAAACAAAAP//////////"/>
                  </a:ext>
                </a:extLst>
              </p:cNvSpPr>
              <p:nvPr/>
            </p:nvSpPr>
            <p:spPr>
              <a:xfrm>
                <a:off x="107188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260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MAAF78///JBQAAPAcAAAAAAAAmAAAACAAAAP//////////"/>
                  </a:ext>
                </a:extLst>
              </p:cNvSpPr>
              <p:nvPr/>
            </p:nvSpPr>
            <p:spPr>
              <a:xfrm>
                <a:off x="619125" y="-5905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260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gQAANr8//85BQAAlQMAAAAAAAAmAAAACAAAAP//////////"/>
                  </a:ext>
                </a:extLst>
              </p:cNvSpPr>
              <p:nvPr/>
            </p:nvSpPr>
            <p:spPr>
              <a:xfrm>
                <a:off x="699770"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260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wYAADgCAACBBgAAZgIAAAAAAAAmAAAACAAAAP//////////"/>
                  </a:ext>
                </a:extLst>
              </p:cNvSpPr>
              <p:nvPr/>
            </p:nvSpPr>
            <p:spPr>
              <a:xfrm>
                <a:off x="1028065" y="3606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260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wQAALr7///cBQAAnAQAAAAAAAAmAAAACAAAAP//////////"/>
                  </a:ext>
                </a:extLst>
              </p:cNvSpPr>
              <p:nvPr/>
            </p:nvSpPr>
            <p:spPr>
              <a:xfrm>
                <a:off x="659765" y="-6946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261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AIAAPb7///JBAAAiAcAAAAAAAAmAAAACAAAAP//////////"/>
                  </a:ext>
                </a:extLst>
              </p:cNvSpPr>
              <p:nvPr/>
            </p:nvSpPr>
            <p:spPr>
              <a:xfrm>
                <a:off x="444500" y="-6565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261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IAAOL7//8JBQAAxwcAAAAAAAAmAAAACAAAAP//////////"/>
                  </a:ext>
                </a:extLst>
              </p:cNvSpPr>
              <p:nvPr/>
            </p:nvSpPr>
            <p:spPr>
              <a:xfrm>
                <a:off x="484505" y="-6692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261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wMAAM77//82BQAAAwcAAAAAAAAmAAAACAAAAP//////////"/>
                  </a:ext>
                </a:extLst>
              </p:cNvSpPr>
              <p:nvPr/>
            </p:nvSpPr>
            <p:spPr>
              <a:xfrm>
                <a:off x="525145" y="-6819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261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YAAOUCAABMBwAALAUAAAAAAAAmAAAACAAAAP//////////"/>
                  </a:ext>
                </a:extLst>
              </p:cNvSpPr>
              <p:nvPr/>
            </p:nvSpPr>
            <p:spPr>
              <a:xfrm>
                <a:off x="1066165" y="4705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261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gUAAG37//8mDAAAbgIAAAAAAAAmAAAACAAAAP//////////"/>
                  </a:ext>
                </a:extLst>
              </p:cNvSpPr>
              <p:nvPr/>
            </p:nvSpPr>
            <p:spPr>
              <a:xfrm>
                <a:off x="900430" y="-7435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261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YAAOUCAAANBwAA3wQAAAAAAAAmAAAACAAAAP//////////"/>
                  </a:ext>
                </a:extLst>
              </p:cNvSpPr>
              <p:nvPr/>
            </p:nvSpPr>
            <p:spPr>
              <a:xfrm>
                <a:off x="106616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261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f3//88FAADC/v//3AcAAAAAAAAmAAAACAAAAP//////////"/>
                  </a:ext>
                </a:extLst>
              </p:cNvSpPr>
              <p:nvPr/>
            </p:nvSpPr>
            <p:spPr>
              <a:xfrm>
                <a:off x="-41084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261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wYAAM77//+UBgAAQwAAAAAAAAAmAAAACAAAAP//////////"/>
                  </a:ext>
                </a:extLst>
              </p:cNvSpPr>
              <p:nvPr/>
            </p:nvSpPr>
            <p:spPr>
              <a:xfrm>
                <a:off x="992505" y="-6819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261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AIAAPb7//+KBAAASQcAAAAAAAAmAAAACAAAAP//////////"/>
                  </a:ext>
                </a:extLst>
              </p:cNvSpPr>
              <p:nvPr/>
            </p:nvSpPr>
            <p:spPr>
              <a:xfrm>
                <a:off x="40386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261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QYAAHsAAAASCwAAMgcAAAAAAAAmAAAACAAAAP//////////"/>
                  </a:ext>
                </a:extLst>
              </p:cNvSpPr>
              <p:nvPr/>
            </p:nvSpPr>
            <p:spPr>
              <a:xfrm>
                <a:off x="1118235"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262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wYAAM37///UBgAAgwAAAAAAAAAmAAAACAAAAP//////////"/>
                  </a:ext>
                </a:extLst>
              </p:cNvSpPr>
              <p:nvPr/>
            </p:nvSpPr>
            <p:spPr>
              <a:xfrm>
                <a:off x="1033145" y="-6826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262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f3//3n8//+hAAAAxAMAAAAAAAAmAAAACAAAAP//////////"/>
                  </a:ext>
                </a:extLst>
              </p:cNvSpPr>
              <p:nvPr/>
            </p:nvSpPr>
            <p:spPr>
              <a:xfrm>
                <a:off x="-415925" y="-5734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262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P3//677///CAAAAhQIAAAAAAAAmAAAACAAAAP//////////"/>
                  </a:ext>
                </a:extLst>
              </p:cNvSpPr>
              <p:nvPr/>
            </p:nvSpPr>
            <p:spPr>
              <a:xfrm>
                <a:off x="-381000" y="-7023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262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AAAAGwEAAAqAQAAogQAAAAAAAAmAAAACAAAAP//////////"/>
                  </a:ext>
                </a:extLst>
              </p:cNvSpPr>
              <p:nvPr/>
            </p:nvSpPr>
            <p:spPr>
              <a:xfrm>
                <a:off x="15494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262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vz//8j9//+W/v//oAAAAAAAAAAmAAAACAAAAP//////////"/>
                  </a:ext>
                </a:extLst>
              </p:cNvSpPr>
              <p:nvPr/>
            </p:nvSpPr>
            <p:spPr>
              <a:xfrm>
                <a:off x="-51689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262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v3//7T9///V/v//4AAAAAAAAAAmAAAACAAAAP//////////"/>
                  </a:ext>
                </a:extLst>
              </p:cNvSpPr>
              <p:nvPr/>
            </p:nvSpPr>
            <p:spPr>
              <a:xfrm>
                <a:off x="-476250" y="-37338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262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gEAALAEAABmAQAA3gQAAAAAAAAmAAAACAAAAP//////////"/>
                  </a:ext>
                </a:extLst>
              </p:cNvSpPr>
              <p:nvPr/>
            </p:nvSpPr>
            <p:spPr>
              <a:xfrm>
                <a:off x="19685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262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gIAAHH8//80AgAAn/z//wAAAAAmAAAACAAAAP//////////"/>
                  </a:ext>
                </a:extLst>
              </p:cNvSpPr>
              <p:nvPr/>
            </p:nvSpPr>
            <p:spPr>
              <a:xfrm>
                <a:off x="32893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262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wEAAPAEAAClAQAAHgUAAAAAAAAmAAAACAAAAP//////////"/>
                  </a:ext>
                </a:extLst>
              </p:cNvSpPr>
              <p:nvPr/>
            </p:nvSpPr>
            <p:spPr>
              <a:xfrm>
                <a:off x="23812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262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gIAAMT8//80AgAA8/z//wAAAAAmAAAACAAAAP//////////"/>
                  </a:ext>
                </a:extLst>
              </p:cNvSpPr>
              <p:nvPr/>
            </p:nvSpPr>
            <p:spPr>
              <a:xfrm>
                <a:off x="32893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263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P///8r7//8KAwAACwUAAAAAAAAmAAAACAAAAP//////////"/>
                  </a:ext>
                </a:extLst>
              </p:cNvSpPr>
              <p:nvPr/>
            </p:nvSpPr>
            <p:spPr>
              <a:xfrm>
                <a:off x="-15240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263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f///6b7///7AwAAQgUAAAAAAAAmAAAACAAAAP//////////"/>
                  </a:ext>
                </a:extLst>
              </p:cNvSpPr>
              <p:nvPr/>
            </p:nvSpPr>
            <p:spPr>
              <a:xfrm>
                <a:off x="-69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263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7///H7//9EAgAA7QQAAAAAAAAmAAAACAAAAP//////////"/>
                  </a:ext>
                </a:extLst>
              </p:cNvSpPr>
              <p:nvPr/>
            </p:nvSpPr>
            <p:spPr>
              <a:xfrm>
                <a:off x="-23431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263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v7//937//+3AgAACwUAAAAAAAAmAAAACAAAAP//////////"/>
                  </a:ext>
                </a:extLst>
              </p:cNvSpPr>
              <p:nvPr/>
            </p:nvSpPr>
            <p:spPr>
              <a:xfrm>
                <a:off x="-194310"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 name="Google Shape;2634;p19"/>
            <p:cNvGrpSpPr>
              <a:extLst>
                <a:ext uri="smNativeData">
                  <pr:smNativeData xmlns:pr="smNativeData" xmlns="smNativeData" val="SMDATA_6_r2NKZxMAAAAlAAAAAQAAAA8BAAAAkAAAAEgAAACQAAAASAAAAAAAAAAAAAAAAAAAABcAAAAUAAAAAAAAAAAAAAD/fwAA/38AAAAAAAAJAAAABAAAACIwIiAfAAAAVAAAAAAAAAAAAAAAAAAAAAAAAAAAAAAAAAAAAAAAAAAAAAAAAAAAAAAAAAAAAAAAAAAAAAAAAAAAAAAAAAAAAAAAAAAAAAAAAAAAAAAAAAAAAAAAAAAAACEAAAAYAAAAFAAAAP0pAAAv+///bjsAAEoMAAAAAAAAJgAAAAgAAAD/////AAAAAA=="/>
                </a:ext>
              </a:extLst>
            </p:cNvGrpSpPr>
            <p:nvPr/>
          </p:nvGrpSpPr>
          <p:grpSpPr>
            <a:xfrm rot="1799984" flipH="1">
              <a:off x="6825615" y="-782955"/>
              <a:ext cx="2835275" cy="2780665"/>
              <a:chOff x="6825615" y="-782955"/>
              <a:chExt cx="2835275" cy="2780665"/>
            </a:xfrm>
          </p:grpSpPr>
          <p:sp>
            <p:nvSpPr>
              <p:cNvPr id="95" name="Google Shape;263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zUAAO/7//+VNQAAkP7//wAAAAAmAAAACAAAAP//////////"/>
                  </a:ext>
                </a:extLst>
              </p:cNvSpPr>
              <p:nvPr/>
            </p:nvSpPr>
            <p:spPr>
              <a:xfrm>
                <a:off x="868108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263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zoAAOcAAADLOgAAQQIAAAAAAAAmAAAACAAAAP//////////"/>
                  </a:ext>
                </a:extLst>
              </p:cNvSpPr>
              <p:nvPr/>
            </p:nvSpPr>
            <p:spPr>
              <a:xfrm>
                <a:off x="943038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263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zQAAJ/////RNAAAzf///wAAAAAmAAAACAAAAP//////////"/>
                  </a:ext>
                </a:extLst>
              </p:cNvSpPr>
              <p:nvPr/>
            </p:nvSpPr>
            <p:spPr>
              <a:xfrm>
                <a:off x="8556625" y="-6159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263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gAALACAABuOwAAwAQAAAAAAAAmAAAACAAAAP//////////"/>
                  </a:ext>
                </a:extLst>
              </p:cNvSpPr>
              <p:nvPr/>
            </p:nvSpPr>
            <p:spPr>
              <a:xfrm>
                <a:off x="912304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263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zQAAPL////RNAAAIAAAAAAAAAAmAAAACAAAAP//////////"/>
                  </a:ext>
                </a:extLst>
              </p:cNvSpPr>
              <p:nvPr/>
            </p:nvSpPr>
            <p:spPr>
              <a:xfrm>
                <a:off x="8556625" y="-889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264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QAAEMAAADVNAAAeQAAAAAAAAAmAAAACAAAAP//////////"/>
                  </a:ext>
                </a:extLst>
              </p:cNvSpPr>
              <p:nvPr/>
            </p:nvSpPr>
            <p:spPr>
              <a:xfrm>
                <a:off x="855408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264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zQAAO/7//9vNQAAZQEAAAAAAAAmAAAACAAAAP//////////"/>
                  </a:ext>
                </a:extLst>
              </p:cNvSpPr>
              <p:nvPr/>
            </p:nvSpPr>
            <p:spPr>
              <a:xfrm>
                <a:off x="854138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264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DcAAPf////fOgAAAAUAAAAAAAAmAAAACAAAAP//////////"/>
                  </a:ext>
                </a:extLst>
              </p:cNvSpPr>
              <p:nvPr/>
            </p:nvSpPr>
            <p:spPr>
              <a:xfrm>
                <a:off x="905510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264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DQAAO/7//8WNQAAEv7//wAAAAAmAAAACAAAAP//////////"/>
                  </a:ext>
                </a:extLst>
              </p:cNvSpPr>
              <p:nvPr/>
            </p:nvSpPr>
            <p:spPr>
              <a:xfrm>
                <a:off x="8600440"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264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DcAALj////fOgAAQQUAAAAAAAAmAAAACAAAAP//////////"/>
                  </a:ext>
                </a:extLst>
              </p:cNvSpPr>
              <p:nvPr/>
            </p:nvSpPr>
            <p:spPr>
              <a:xfrm>
                <a:off x="901446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264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zUAAO/7//9VNQAAUf7//wAAAAAmAAAACAAAAP//////////"/>
                  </a:ext>
                </a:extLst>
              </p:cNvSpPr>
              <p:nvPr/>
            </p:nvSpPr>
            <p:spPr>
              <a:xfrm>
                <a:off x="864044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264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zgAAFUCAAA8OwAAWAQAAAAAAAAmAAAACAAAAP//////////"/>
                  </a:ext>
                </a:extLst>
              </p:cNvSpPr>
              <p:nvPr/>
            </p:nvSpPr>
            <p:spPr>
              <a:xfrm>
                <a:off x="912558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264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DUAAPz7///UNQAA1fz//wAAAAAmAAAACAAAAP//////////"/>
                  </a:ext>
                </a:extLst>
              </p:cNvSpPr>
              <p:nvPr/>
            </p:nvSpPr>
            <p:spPr>
              <a:xfrm>
                <a:off x="874522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264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oAAC/7//9lOgAAb/7//wAAAAAmAAAACAAAAP//////////"/>
                  </a:ext>
                </a:extLst>
              </p:cNvSpPr>
              <p:nvPr/>
            </p:nvSpPr>
            <p:spPr>
              <a:xfrm>
                <a:off x="946340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264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oAAMX+//9pOgAA+/7//wAAAAAmAAAACAAAAP//////////"/>
                  </a:ext>
                </a:extLst>
              </p:cNvSpPr>
              <p:nvPr/>
            </p:nvSpPr>
            <p:spPr>
              <a:xfrm>
                <a:off x="946086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265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On7///JNgAAff3//wAAAAAmAAAACAAAAP//////////"/>
                  </a:ext>
                </a:extLst>
              </p:cNvSpPr>
              <p:nvPr/>
            </p:nvSpPr>
            <p:spPr>
              <a:xfrm>
                <a:off x="8799195" y="-6648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265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cAAPL7//9vOAAAV////wAAAAAmAAAACAAAAP//////////"/>
                  </a:ext>
                </a:extLst>
              </p:cNvSpPr>
              <p:nvPr/>
            </p:nvSpPr>
            <p:spPr>
              <a:xfrm>
                <a:off x="899541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265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DUAANYBAAA9OAAA7AYAAAAAAAAmAAAACAAAAP//////////"/>
                  </a:ext>
                </a:extLst>
              </p:cNvSpPr>
              <p:nvPr/>
            </p:nvSpPr>
            <p:spPr>
              <a:xfrm>
                <a:off x="874522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265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zUAAH/8//9COAAAYQEAAAAAAAAmAAAACAAAAP//////////"/>
                  </a:ext>
                </a:extLst>
              </p:cNvSpPr>
              <p:nvPr/>
            </p:nvSpPr>
            <p:spPr>
              <a:xfrm>
                <a:off x="872172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265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kAAC/7///mOQAAb/7//wAAAAAmAAAACAAAAP//////////"/>
                  </a:ext>
                </a:extLst>
              </p:cNvSpPr>
              <p:nvPr/>
            </p:nvSpPr>
            <p:spPr>
              <a:xfrm>
                <a:off x="938212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265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TcAAHj////fOgAAgAUAAAAAAAAmAAAACAAAAP//////////"/>
                  </a:ext>
                </a:extLst>
              </p:cNvSpPr>
              <p:nvPr/>
            </p:nvSpPr>
            <p:spPr>
              <a:xfrm>
                <a:off x="897445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265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DkAAMX+///qOQAA+/7//wAAAAAmAAAACAAAAP//////////"/>
                  </a:ext>
                </a:extLst>
              </p:cNvSpPr>
              <p:nvPr/>
            </p:nvSpPr>
            <p:spPr>
              <a:xfrm>
                <a:off x="9380220"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265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zkAAC/7//8lOgAAb/7//wAAAAAmAAAACAAAAP//////////"/>
                  </a:ext>
                </a:extLst>
              </p:cNvSpPr>
              <p:nvPr/>
            </p:nvSpPr>
            <p:spPr>
              <a:xfrm>
                <a:off x="942276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265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AH8///CNwAAvQAAAAAAAAAmAAAACAAAAP//////////"/>
                  </a:ext>
                </a:extLst>
              </p:cNvSpPr>
              <p:nvPr/>
            </p:nvSpPr>
            <p:spPr>
              <a:xfrm>
                <a:off x="873315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265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O37//+DNwAA9v///wAAAAAmAAAACAAAAP//////////"/>
                  </a:ext>
                </a:extLst>
              </p:cNvSpPr>
              <p:nvPr/>
            </p:nvSpPr>
            <p:spPr>
              <a:xfrm>
                <a:off x="873315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266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kAAGgAAADLOgAAwQIAAAAAAAAmAAAACAAAAP//////////"/>
                  </a:ext>
                </a:extLst>
              </p:cNvSpPr>
              <p:nvPr/>
            </p:nvSpPr>
            <p:spPr>
              <a:xfrm>
                <a:off x="934974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266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DkAAKcAAADOOgAAgQIAAAAAAAAmAAAACAAAAP//////////"/>
                  </a:ext>
                </a:extLst>
              </p:cNvSpPr>
              <p:nvPr/>
            </p:nvSpPr>
            <p:spPr>
              <a:xfrm>
                <a:off x="939038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266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zgAAPIBAAASOwAA9QMAAAAAAAAmAAAACAAAAP//////////"/>
                  </a:ext>
                </a:extLst>
              </p:cNvSpPr>
              <p:nvPr/>
            </p:nvSpPr>
            <p:spPr>
              <a:xfrm>
                <a:off x="912558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266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MX7//8DNwAAT////wAAAAAmAAAACAAAAP//////////"/>
                  </a:ext>
                </a:extLst>
              </p:cNvSpPr>
              <p:nvPr/>
            </p:nvSpPr>
            <p:spPr>
              <a:xfrm>
                <a:off x="873315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266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Nn7//9DNwAAov///wAAAAAmAAAACAAAAP//////////"/>
                  </a:ext>
                </a:extLst>
              </p:cNvSpPr>
              <p:nvPr/>
            </p:nvSpPr>
            <p:spPr>
              <a:xfrm>
                <a:off x="873315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266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UAAMD8//9XNgAAbP7//wAAAAAmAAAACAAAAP//////////"/>
                  </a:ext>
                </a:extLst>
              </p:cNvSpPr>
              <p:nvPr/>
            </p:nvSpPr>
            <p:spPr>
              <a:xfrm>
                <a:off x="873315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266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kAAMX+//8pOgAA+/7//wAAAAAmAAAACAAAAP//////////"/>
                  </a:ext>
                </a:extLst>
              </p:cNvSpPr>
              <p:nvPr/>
            </p:nvSpPr>
            <p:spPr>
              <a:xfrm>
                <a:off x="942022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266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CoAAOYAAAC7MQAAnwgAAAAAAAAmAAAACAAAAP//////////"/>
                  </a:ext>
                </a:extLst>
              </p:cNvSpPr>
              <p:nvPr/>
            </p:nvSpPr>
            <p:spPr>
              <a:xfrm>
                <a:off x="6957060" y="1460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266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CoAAIz9///KMgAAXQgAAAAAAAAmAAAACAAAAP//////////"/>
                  </a:ext>
                </a:extLst>
              </p:cNvSpPr>
              <p:nvPr/>
            </p:nvSpPr>
            <p:spPr>
              <a:xfrm>
                <a:off x="6946900"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266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CoAAKD9///lMQAAdQgAAAAAAAAmAAAACAAAAP//////////"/>
                  </a:ext>
                </a:extLst>
              </p:cNvSpPr>
              <p:nvPr/>
            </p:nvSpPr>
            <p:spPr>
              <a:xfrm>
                <a:off x="6906260" y="-38608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267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TIAACkKAAAHMwAAVwoAAAAAAAAmAAAACAAAAP//////////"/>
                  </a:ext>
                </a:extLst>
              </p:cNvSpPr>
              <p:nvPr/>
            </p:nvSpPr>
            <p:spPr>
              <a:xfrm>
                <a:off x="826579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267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TIAANUJAAAHMwAABAoAAAAAAAAmAAAACAAAAP//////////"/>
                  </a:ext>
                </a:extLst>
              </p:cNvSpPr>
              <p:nvPr/>
            </p:nvSpPr>
            <p:spPr>
              <a:xfrm>
                <a:off x="826579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267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SoAAL0DAADMLQAAMgYAAAAAAAAmAAAACAAAAP//////////"/>
                  </a:ext>
                </a:extLst>
              </p:cNvSpPr>
              <p:nvPr/>
            </p:nvSpPr>
            <p:spPr>
              <a:xfrm>
                <a:off x="6967855"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267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EAAJ/7//92MwAASgwAAAAAAAAmAAAACAAAAP//////////"/>
                  </a:ext>
                </a:extLst>
              </p:cNvSpPr>
              <p:nvPr/>
            </p:nvSpPr>
            <p:spPr>
              <a:xfrm>
                <a:off x="8117840" y="-7118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267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1TIAAH0JAAALMwAAswkAAAAAAAAmAAAACAAAAP//////////"/>
                  </a:ext>
                </a:extLst>
              </p:cNvSpPr>
              <p:nvPr/>
            </p:nvSpPr>
            <p:spPr>
              <a:xfrm>
                <a:off x="826325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267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yoAAEoFAAC7LgAAkggAAAAAAAAmAAAACAAAAP//////////"/>
                  </a:ext>
                </a:extLst>
              </p:cNvSpPr>
              <p:nvPr/>
            </p:nvSpPr>
            <p:spPr>
              <a:xfrm>
                <a:off x="6958965"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267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S0AAAMIAACzLQAAOQgAAAAAAAAmAAAACAAAAP//////////"/>
                  </a:ext>
                </a:extLst>
              </p:cNvSpPr>
              <p:nvPr/>
            </p:nvSpPr>
            <p:spPr>
              <a:xfrm>
                <a:off x="739457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267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S0AAEcIAADvLQAAdQgAAAAAAAAmAAAACAAAAP//////////"/>
                  </a:ext>
                </a:extLst>
              </p:cNvSpPr>
              <p:nvPr/>
            </p:nvSpPr>
            <p:spPr>
              <a:xfrm>
                <a:off x="7437755"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267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yoAAIIFAAApLAAAdQcAAAAAAAAmAAAACAAAAP//////////"/>
                  </a:ext>
                </a:extLst>
              </p:cNvSpPr>
              <p:nvPr/>
            </p:nvSpPr>
            <p:spPr>
              <a:xfrm>
                <a:off x="6941185" y="8953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267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jMAAIsCAACsMwAAuQIAAAAAAAAmAAAACAAAAP//////////"/>
                  </a:ext>
                </a:extLst>
              </p:cNvSpPr>
              <p:nvPr/>
            </p:nvSpPr>
            <p:spPr>
              <a:xfrm>
                <a:off x="8370570" y="4133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268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ioAACQBAADpLwAA+wcAAAAAAAAmAAAACAAAAP//////////"/>
                  </a:ext>
                </a:extLst>
              </p:cNvSpPr>
              <p:nvPr/>
            </p:nvSpPr>
            <p:spPr>
              <a:xfrm>
                <a:off x="6960870"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268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CoAAIEEAAD8LwAACwkAAAAAAAAmAAAACAAAAP//////////"/>
                  </a:ext>
                </a:extLst>
              </p:cNvSpPr>
              <p:nvPr/>
            </p:nvSpPr>
            <p:spPr>
              <a:xfrm>
                <a:off x="6941820" y="7321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268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i0AAMcHAABwLQAA9QcAAAAAAAAmAAAACAAAAP//////////"/>
                  </a:ext>
                </a:extLst>
              </p:cNvSpPr>
              <p:nvPr/>
            </p:nvSpPr>
            <p:spPr>
              <a:xfrm>
                <a:off x="7357110"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268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DcAAGUGAADLOgAApwkAAAAAAAAmAAAACAAAAP//////////"/>
                  </a:ext>
                </a:extLst>
              </p:cNvSpPr>
              <p:nvPr/>
            </p:nvSpPr>
            <p:spPr>
              <a:xfrm>
                <a:off x="906526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268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kAANIGAAD/OQAACQcAAAAAAAAmAAAACAAAAP//////////"/>
                  </a:ext>
                </a:extLst>
              </p:cNvSpPr>
              <p:nvPr/>
            </p:nvSpPr>
            <p:spPr>
              <a:xfrm>
                <a:off x="939355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268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kAANYGAACpOQAABQcAAAAAAAAmAAAACAAAAP//////////"/>
                  </a:ext>
                </a:extLst>
              </p:cNvSpPr>
              <p:nvPr/>
            </p:nvSpPr>
            <p:spPr>
              <a:xfrm>
                <a:off x="934402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268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UAAEwEAAAKOwAA/AoAAAAAAAAmAAAACAAAAP//////////"/>
                  </a:ext>
                </a:extLst>
              </p:cNvSpPr>
              <p:nvPr/>
            </p:nvSpPr>
            <p:spPr>
              <a:xfrm>
                <a:off x="8736330" y="6985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268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DkAANYGAABWOQAABQcAAAAAAAAmAAAACAAAAP//////////"/>
                  </a:ext>
                </a:extLst>
              </p:cNvSpPr>
              <p:nvPr/>
            </p:nvSpPr>
            <p:spPr>
              <a:xfrm>
                <a:off x="929132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268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cAACUGAADLOgAApwkAAAAAAAAmAAAACAAAAP//////////"/>
                  </a:ext>
                </a:extLst>
              </p:cNvSpPr>
              <p:nvPr/>
            </p:nvSpPr>
            <p:spPr>
              <a:xfrm>
                <a:off x="902462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268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cAABoFAADJOgAApwkAAAAAAAAmAAAACAAAAP//////////"/>
                  </a:ext>
                </a:extLst>
              </p:cNvSpPr>
              <p:nvPr/>
            </p:nvSpPr>
            <p:spPr>
              <a:xfrm>
                <a:off x="898398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269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QAACMBAAA9OAAAawkAAAAAAAAmAAAACAAAAP//////////"/>
                  </a:ext>
                </a:extLst>
              </p:cNvSpPr>
              <p:nvPr/>
            </p:nvSpPr>
            <p:spPr>
              <a:xfrm>
                <a:off x="8580755" y="1847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269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zMAAOUCAAC3NAAAMwoAAAAAAAAmAAAACAAAAP//////////"/>
                  </a:ext>
                </a:extLst>
              </p:cNvSpPr>
              <p:nvPr/>
            </p:nvSpPr>
            <p:spPr>
              <a:xfrm>
                <a:off x="837374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269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jMAAM37//8+NAAAwwAAAAAAAAAmAAAACAAAAP//////////"/>
                  </a:ext>
                </a:extLst>
              </p:cNvSpPr>
              <p:nvPr/>
            </p:nvSpPr>
            <p:spPr>
              <a:xfrm>
                <a:off x="8416290" y="-6826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269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TQAAM4AAAA9OAAAiwcAAAAAAAAmAAAACAAAAP//////////"/>
                  </a:ext>
                </a:extLst>
              </p:cNvSpPr>
              <p:nvPr/>
            </p:nvSpPr>
            <p:spPr>
              <a:xfrm>
                <a:off x="852741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269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zYAAMsGAADhNwAAuAgAAAAAAAAmAAAACAAAAP//////////"/>
                  </a:ext>
                </a:extLst>
              </p:cNvSpPr>
              <p:nvPr/>
            </p:nvSpPr>
            <p:spPr>
              <a:xfrm>
                <a:off x="885126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269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YAAC8HAADhNwAANQkAAAAAAAAmAAAACAAAAP//////////"/>
                  </a:ext>
                </a:extLst>
              </p:cNvSpPr>
              <p:nvPr/>
            </p:nvSpPr>
            <p:spPr>
              <a:xfrm>
                <a:off x="889889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269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MAAHAHAAAoNAAAtgoAAAAAAAAmAAAACAAAAP//////////"/>
                  </a:ext>
                </a:extLst>
              </p:cNvSpPr>
              <p:nvPr/>
            </p:nvSpPr>
            <p:spPr>
              <a:xfrm>
                <a:off x="8414385"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269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AAAF78///0MgAAPAcAAAAAAAAmAAAACAAAAP//////////"/>
                  </a:ext>
                </a:extLst>
              </p:cNvSpPr>
              <p:nvPr/>
            </p:nvSpPr>
            <p:spPr>
              <a:xfrm>
                <a:off x="7961630" y="-5905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269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TEAANr8//9kMgAAlQMAAAAAAAAmAAAACAAAAP//////////"/>
                  </a:ext>
                </a:extLst>
              </p:cNvSpPr>
              <p:nvPr/>
            </p:nvSpPr>
            <p:spPr>
              <a:xfrm>
                <a:off x="804227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269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jMAADgCAACsMwAAZgIAAAAAAAAmAAAACAAAAP//////////"/>
                  </a:ext>
                </a:extLst>
              </p:cNvSpPr>
              <p:nvPr/>
            </p:nvSpPr>
            <p:spPr>
              <a:xfrm>
                <a:off x="8370570" y="3606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270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jEAALr7//8HMwAAnAQAAAAAAAAmAAAACAAAAP//////////"/>
                  </a:ext>
                </a:extLst>
              </p:cNvSpPr>
              <p:nvPr/>
            </p:nvSpPr>
            <p:spPr>
              <a:xfrm>
                <a:off x="8002270" y="-6946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270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y8AAPb7///0MQAAiAcAAAAAAAAmAAAACAAAAP//////////"/>
                  </a:ext>
                </a:extLst>
              </p:cNvSpPr>
              <p:nvPr/>
            </p:nvSpPr>
            <p:spPr>
              <a:xfrm>
                <a:off x="7787005" y="-6565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270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AAAOL7//80MgAAxwcAAAAAAAAmAAAACAAAAP//////////"/>
                  </a:ext>
                </a:extLst>
              </p:cNvSpPr>
              <p:nvPr/>
            </p:nvSpPr>
            <p:spPr>
              <a:xfrm>
                <a:off x="7827010" y="-6692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270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jAAAM77//9hMgAAAwcAAAAAAAAmAAAACAAAAP//////////"/>
                  </a:ext>
                </a:extLst>
              </p:cNvSpPr>
              <p:nvPr/>
            </p:nvSpPr>
            <p:spPr>
              <a:xfrm>
                <a:off x="7867650" y="-6819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270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jMAAOUCAAB3NAAALAUAAAAAAAAmAAAACAAAAP//////////"/>
                  </a:ext>
                </a:extLst>
              </p:cNvSpPr>
              <p:nvPr/>
            </p:nvSpPr>
            <p:spPr>
              <a:xfrm>
                <a:off x="8408670" y="4705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270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IAAG37//9ROQAAbgIAAAAAAAAmAAAACAAAAP//////////"/>
                  </a:ext>
                </a:extLst>
              </p:cNvSpPr>
              <p:nvPr/>
            </p:nvSpPr>
            <p:spPr>
              <a:xfrm>
                <a:off x="8242935" y="-7435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270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jMAAOUCAAA4NAAA3wQAAAAAAAAmAAAACAAAAP//////////"/>
                  </a:ext>
                </a:extLst>
              </p:cNvSpPr>
              <p:nvPr/>
            </p:nvSpPr>
            <p:spPr>
              <a:xfrm>
                <a:off x="8408670"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270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CoAAM8FAADtKwAA3AcAAAAAAAAmAAAACAAAAP//////////"/>
                  </a:ext>
                </a:extLst>
              </p:cNvSpPr>
              <p:nvPr/>
            </p:nvSpPr>
            <p:spPr>
              <a:xfrm>
                <a:off x="6931660"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270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jMAAM77//+/MwAAQwAAAAAAAAAmAAAACAAAAP//////////"/>
                  </a:ext>
                </a:extLst>
              </p:cNvSpPr>
              <p:nvPr/>
            </p:nvSpPr>
            <p:spPr>
              <a:xfrm>
                <a:off x="8335010" y="-6819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270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y8AAPb7//+1MQAASQcAAAAAAAAmAAAACAAAAP//////////"/>
                  </a:ext>
                </a:extLst>
              </p:cNvSpPr>
              <p:nvPr/>
            </p:nvSpPr>
            <p:spPr>
              <a:xfrm>
                <a:off x="7746365"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271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DQAAHsAAAA9OAAAMgcAAAAAAAAmAAAACAAAAP//////////"/>
                  </a:ext>
                </a:extLst>
              </p:cNvSpPr>
              <p:nvPr/>
            </p:nvSpPr>
            <p:spPr>
              <a:xfrm>
                <a:off x="846074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271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jMAAM37////MwAAgwAAAAAAAAAmAAAACAAAAP//////////"/>
                  </a:ext>
                </a:extLst>
              </p:cNvSpPr>
              <p:nvPr/>
            </p:nvSpPr>
            <p:spPr>
              <a:xfrm>
                <a:off x="8375650" y="-6826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271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CoAAHn8///MLQAAxAMAAAAAAAAmAAAACAAAAP//////////"/>
                  </a:ext>
                </a:extLst>
              </p:cNvSpPr>
              <p:nvPr/>
            </p:nvSpPr>
            <p:spPr>
              <a:xfrm>
                <a:off x="6926580" y="-5734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271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yoAAK77///tLQAAhQIAAAAAAAAmAAAACAAAAP//////////"/>
                  </a:ext>
                </a:extLst>
              </p:cNvSpPr>
              <p:nvPr/>
            </p:nvSpPr>
            <p:spPr>
              <a:xfrm>
                <a:off x="6961505" y="-7023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271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y4AAGwEAABVLgAAogQAAAAAAAAmAAAACAAAAP//////////"/>
                  </a:ext>
                </a:extLst>
              </p:cNvSpPr>
              <p:nvPr/>
            </p:nvSpPr>
            <p:spPr>
              <a:xfrm>
                <a:off x="7497445"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2715;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kAAMj9///BKwAAoAAAAAAAAAAmAAAACAAAAP//////////"/>
                  </a:ext>
                </a:extLst>
              </p:cNvSpPr>
              <p:nvPr/>
            </p:nvSpPr>
            <p:spPr>
              <a:xfrm>
                <a:off x="6825615"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2716;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SoAALT9//8ALAAA4AAAAAAAAAAmAAAACAAAAP//////////"/>
                  </a:ext>
                </a:extLst>
              </p:cNvSpPr>
              <p:nvPr/>
            </p:nvSpPr>
            <p:spPr>
              <a:xfrm>
                <a:off x="6866255" y="-37338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2717;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S4AALAEAACRLgAA3gQAAAAAAAAmAAAACAAAAP//////////"/>
                  </a:ext>
                </a:extLst>
              </p:cNvSpPr>
              <p:nvPr/>
            </p:nvSpPr>
            <p:spPr>
              <a:xfrm>
                <a:off x="7539355"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2718;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S8AAHH8//9fLwAAn/z//wAAAAAmAAAACAAAAP//////////"/>
                  </a:ext>
                </a:extLst>
              </p:cNvSpPr>
              <p:nvPr/>
            </p:nvSpPr>
            <p:spPr>
              <a:xfrm>
                <a:off x="7671435"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2719;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i4AAPAEAADQLgAAHgUAAAAAAAAmAAAACAAAAP//////////"/>
                  </a:ext>
                </a:extLst>
              </p:cNvSpPr>
              <p:nvPr/>
            </p:nvSpPr>
            <p:spPr>
              <a:xfrm>
                <a:off x="7580630"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2720;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S8AAMT8//9fLwAA8/z//wAAAAAmAAAACAAAAP//////////"/>
                  </a:ext>
                </a:extLst>
              </p:cNvSpPr>
              <p:nvPr/>
            </p:nvSpPr>
            <p:spPr>
              <a:xfrm>
                <a:off x="7671435"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2721;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ywAAMr7//81MAAACwUAAAAAAAAmAAAACAAAAP//////////"/>
                  </a:ext>
                </a:extLst>
              </p:cNvSpPr>
              <p:nvPr/>
            </p:nvSpPr>
            <p:spPr>
              <a:xfrm>
                <a:off x="7190105"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2722;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C0AAKb7//8mMQAAQgUAAAAAAAAmAAAACAAAAP//////////"/>
                  </a:ext>
                </a:extLst>
              </p:cNvSpPr>
              <p:nvPr/>
            </p:nvSpPr>
            <p:spPr>
              <a:xfrm>
                <a:off x="7335520"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2723;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isAAPH7//9vLwAA7QQAAAAAAAAmAAAACAAAAP//////////"/>
                  </a:ext>
                </a:extLst>
              </p:cNvSpPr>
              <p:nvPr/>
            </p:nvSpPr>
            <p:spPr>
              <a:xfrm>
                <a:off x="7108190"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2724;p1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sAAN37///iLwAACwUAAAAAAAAmAAAACAAAAP//////////"/>
                  </a:ext>
                </a:extLst>
              </p:cNvSpPr>
              <p:nvPr/>
            </p:nvSpPr>
            <p:spPr>
              <a:xfrm>
                <a:off x="714819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spTree>
  </p:cSld>
  <p:clrMapOvr>
    <a:masterClrMapping/>
  </p:clrMapOvr>
</p:sldLayout>
</file>

<file path=ppt/slideLayouts/slideLayout19.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USTOM_6">
    <p:spTree>
      <p:nvGrpSpPr>
        <p:cNvPr id="1" name=""/>
        <p:cNvGrpSpPr/>
        <p:nvPr/>
      </p:nvGrpSpPr>
      <p:grpSpPr>
        <a:xfrm>
          <a:off x="0" y="0"/>
          <a:ext cx="0" cy="0"/>
          <a:chOff x="0" y="0"/>
          <a:chExt cx="0" cy="0"/>
        </a:xfrm>
      </p:grpSpPr>
      <p:grpSp>
        <p:nvGrpSpPr>
          <p:cNvPr id="2" name="Google Shape;2726;p20"/>
          <p:cNvGrpSpPr>
            <a:extLst>
              <a:ext uri="smNativeData">
                <pr:smNativeData xmlns:pr="smNativeData" xmlns="smNativeData" val="SMDATA_6_r2NKZxMAAAAlAAAAAQAAAA8BAAAAkAAAAEgAAACQAAAASAAAAAAAAAAAAAAAAAAAABcAAAAUAAAAAAAAAAAAAAD/fwAA/38AAAAAAAAJAAAABAAAADAwIi8fAAAAVAAAAAAAAAAAAAAAAAAAAAAAAAAAAAAAAAAAAAAAAAAAAAAAAAAAAAAAAAAAAAAAAAAAAAAAAAAAAAAAAAAAAAAAAAAAAAAAAAAAAAAAAAAAAAAAAAAAACEAAAAYAAAAFAAAACQrAADE+v//ljwAAN8LAAAQAAAAJgAAAAgAAAD/////AAAAAA=="/>
              </a:ext>
            </a:extLst>
          </p:cNvGrpSpPr>
          <p:nvPr/>
        </p:nvGrpSpPr>
        <p:grpSpPr>
          <a:xfrm flipH="1">
            <a:off x="7012940" y="-850900"/>
            <a:ext cx="2835910" cy="2780665"/>
            <a:chOff x="7012940" y="-850900"/>
            <a:chExt cx="2835910" cy="2780665"/>
          </a:xfrm>
        </p:grpSpPr>
        <p:sp>
          <p:nvSpPr>
            <p:cNvPr id="92" name="Google Shape;272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YAAIT7//+9NgAAJf7//wAAAAAmAAAACAAAAP//////////"/>
                </a:ext>
              </a:extLst>
            </p:cNvSpPr>
            <p:nvPr/>
          </p:nvSpPr>
          <p:spPr>
            <a:xfrm>
              <a:off x="8869045" y="-72898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272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zsAAHwAAADzOwAA1gEAAAAAAAAmAAAACAAAAP//////////"/>
                </a:ext>
              </a:extLst>
            </p:cNvSpPr>
            <p:nvPr/>
          </p:nvSpPr>
          <p:spPr>
            <a:xfrm>
              <a:off x="9618345" y="7874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272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jUAADT////5NQAAYv///wAAAAAmAAAACAAAAP//////////"/>
                </a:ext>
              </a:extLst>
            </p:cNvSpPr>
            <p:nvPr/>
          </p:nvSpPr>
          <p:spPr>
            <a:xfrm>
              <a:off x="8743950" y="-12954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273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zkAAEUCAACWPAAAVQQAAAAAAAAmAAAACAAAAP//////////"/>
                </a:ext>
              </a:extLst>
            </p:cNvSpPr>
            <p:nvPr/>
          </p:nvSpPr>
          <p:spPr>
            <a:xfrm>
              <a:off x="9311005" y="36893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273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jUAAIf////5NQAAtf///wAAAAAmAAAACAAAAP//////////"/>
                </a:ext>
              </a:extLst>
            </p:cNvSpPr>
            <p:nvPr/>
          </p:nvSpPr>
          <p:spPr>
            <a:xfrm>
              <a:off x="8743950" y="-7683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273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zUAANj////9NQAADgAAAAAAAAAmAAAACAAAAP//////////"/>
                </a:ext>
              </a:extLst>
            </p:cNvSpPr>
            <p:nvPr/>
          </p:nvSpPr>
          <p:spPr>
            <a:xfrm>
              <a:off x="8742045" y="-2540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273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UAAIT7//+XNgAA+gAAAAAAAAAmAAAACAAAAP//////////"/>
                </a:ext>
              </a:extLst>
            </p:cNvSpPr>
            <p:nvPr/>
          </p:nvSpPr>
          <p:spPr>
            <a:xfrm>
              <a:off x="8729345" y="-72898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273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DgAAIz///8HPAAAlQQAAAAAAAAmAAAACAAAAP//////////"/>
                </a:ext>
              </a:extLst>
            </p:cNvSpPr>
            <p:nvPr/>
          </p:nvSpPr>
          <p:spPr>
            <a:xfrm>
              <a:off x="9243060" y="-7366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273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zYAAIT7//89NgAAp/3//wAAAAAmAAAACAAAAP//////////"/>
                </a:ext>
              </a:extLst>
            </p:cNvSpPr>
            <p:nvPr/>
          </p:nvSpPr>
          <p:spPr>
            <a:xfrm>
              <a:off x="8787765" y="-72898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273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E3///8HPAAA1gQAAAAAAAAmAAAACAAAAP//////////"/>
                </a:ext>
              </a:extLst>
            </p:cNvSpPr>
            <p:nvPr/>
          </p:nvSpPr>
          <p:spPr>
            <a:xfrm>
              <a:off x="9202420" y="-1136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273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YAAIT7//99NgAA5v3//wAAAAAmAAAACAAAAP//////////"/>
                </a:ext>
              </a:extLst>
            </p:cNvSpPr>
            <p:nvPr/>
          </p:nvSpPr>
          <p:spPr>
            <a:xfrm>
              <a:off x="8828405" y="-72898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273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kAAOoBAABkPAAA7QMAAAAAAAAmAAAACAAAAP//////////"/>
                </a:ext>
              </a:extLst>
            </p:cNvSpPr>
            <p:nvPr/>
          </p:nvSpPr>
          <p:spPr>
            <a:xfrm>
              <a:off x="9313545" y="31115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273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DYAAJH7///8NgAAavz//wAAAAAmAAAACAAAAP//////////"/>
                </a:ext>
              </a:extLst>
            </p:cNvSpPr>
            <p:nvPr/>
          </p:nvSpPr>
          <p:spPr>
            <a:xfrm>
              <a:off x="8933180" y="-72072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274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zsAAMT6//+NOwAABP7//wAAAAAmAAAACAAAAP//////////"/>
                </a:ext>
              </a:extLst>
            </p:cNvSpPr>
            <p:nvPr/>
          </p:nvSpPr>
          <p:spPr>
            <a:xfrm>
              <a:off x="9651365" y="-85090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274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sAAFr+//+ROwAAkP7//wAAAAAmAAAACAAAAP//////////"/>
                </a:ext>
              </a:extLst>
            </p:cNvSpPr>
            <p:nvPr/>
          </p:nvSpPr>
          <p:spPr>
            <a:xfrm>
              <a:off x="9648825"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274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DcAAH77///xNwAAEv3//wAAAAAmAAAACAAAAP//////////"/>
                </a:ext>
              </a:extLst>
            </p:cNvSpPr>
            <p:nvPr/>
          </p:nvSpPr>
          <p:spPr>
            <a:xfrm>
              <a:off x="8986520" y="-7327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274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gAAIf7//+XOQAA7P7//wAAAAAmAAAACAAAAP//////////"/>
                </a:ext>
              </a:extLst>
            </p:cNvSpPr>
            <p:nvPr/>
          </p:nvSpPr>
          <p:spPr>
            <a:xfrm>
              <a:off x="9183370" y="-72707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274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DYAAGsBAABlOQAAgQYAAAAAAAAmAAAACAAAAP//////////"/>
                </a:ext>
              </a:extLst>
            </p:cNvSpPr>
            <p:nvPr/>
          </p:nvSpPr>
          <p:spPr>
            <a:xfrm>
              <a:off x="8933180" y="23050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274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YAABT8//9qOQAA9gAAAAAAAAAmAAAACAAAAP//////////"/>
                </a:ext>
              </a:extLst>
            </p:cNvSpPr>
            <p:nvPr/>
          </p:nvSpPr>
          <p:spPr>
            <a:xfrm>
              <a:off x="8909685" y="-6375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274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zoAAMT6//8OOwAABP7//wAAAAAmAAAACAAAAP//////////"/>
                </a:ext>
              </a:extLst>
            </p:cNvSpPr>
            <p:nvPr/>
          </p:nvSpPr>
          <p:spPr>
            <a:xfrm>
              <a:off x="9570085" y="-85090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274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TgAAA3///8HPAAAFQUAAAAAAAAmAAAACAAAAP//////////"/>
                </a:ext>
              </a:extLst>
            </p:cNvSpPr>
            <p:nvPr/>
          </p:nvSpPr>
          <p:spPr>
            <a:xfrm>
              <a:off x="9162415" y="-15430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274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zoAAFr+//8ROwAAkP7//wAAAAAmAAAACAAAAP//////////"/>
                </a:ext>
              </a:extLst>
            </p:cNvSpPr>
            <p:nvPr/>
          </p:nvSpPr>
          <p:spPr>
            <a:xfrm>
              <a:off x="9567545"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274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sAAMT6//9NOwAABP7//wAAAAAmAAAACAAAAP//////////"/>
                </a:ext>
              </a:extLst>
            </p:cNvSpPr>
            <p:nvPr/>
          </p:nvSpPr>
          <p:spPr>
            <a:xfrm>
              <a:off x="9610725" y="-85090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275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Jb7///qOAAAUgAAAAAAAAAmAAAACAAAAP//////////"/>
                </a:ext>
              </a:extLst>
            </p:cNvSpPr>
            <p:nvPr/>
          </p:nvSpPr>
          <p:spPr>
            <a:xfrm>
              <a:off x="8921115" y="-71755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275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IL7//+rOAAAi////wAAAAAmAAAACAAAAP//////////"/>
                </a:ext>
              </a:extLst>
            </p:cNvSpPr>
            <p:nvPr/>
          </p:nvSpPr>
          <p:spPr>
            <a:xfrm>
              <a:off x="8921115" y="-73025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275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oAAP3////zOwAAVgIAAAAAAAAmAAAACAAAAP//////////"/>
                </a:ext>
              </a:extLst>
            </p:cNvSpPr>
            <p:nvPr/>
          </p:nvSpPr>
          <p:spPr>
            <a:xfrm>
              <a:off x="9537700" y="-190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275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DoAADwAAAD2OwAAFgIAAAAAAAAmAAAACAAAAP//////////"/>
                </a:ext>
              </a:extLst>
            </p:cNvSpPr>
            <p:nvPr/>
          </p:nvSpPr>
          <p:spPr>
            <a:xfrm>
              <a:off x="9578340" y="3810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275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kAAIcBAAA6PAAAigMAAAAAAAAmAAAACAAAAP//////////"/>
                </a:ext>
              </a:extLst>
            </p:cNvSpPr>
            <p:nvPr/>
          </p:nvSpPr>
          <p:spPr>
            <a:xfrm>
              <a:off x="9313545" y="24828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275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Fr7//8rOAAA5P7//wAAAAAmAAAACAAAAP//////////"/>
                </a:ext>
              </a:extLst>
            </p:cNvSpPr>
            <p:nvPr/>
          </p:nvSpPr>
          <p:spPr>
            <a:xfrm>
              <a:off x="8921115" y="-75565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275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G77//9rOAAAN////wAAAAAmAAAACAAAAP//////////"/>
                </a:ext>
              </a:extLst>
            </p:cNvSpPr>
            <p:nvPr/>
          </p:nvSpPr>
          <p:spPr>
            <a:xfrm>
              <a:off x="8921115" y="-74295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275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FX8//9/NwAAAf7//wAAAAAmAAAACAAAAP//////////"/>
                </a:ext>
              </a:extLst>
            </p:cNvSpPr>
            <p:nvPr/>
          </p:nvSpPr>
          <p:spPr>
            <a:xfrm>
              <a:off x="8921115" y="-596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275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sAAFr+//9ROwAAkP7//wAAAAAmAAAACAAAAP//////////"/>
                </a:ext>
              </a:extLst>
            </p:cNvSpPr>
            <p:nvPr/>
          </p:nvSpPr>
          <p:spPr>
            <a:xfrm>
              <a:off x="9608185" y="-26797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275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ysAAHsAAADjMgAANAgAAAAAAAAmAAAACAAAAP//////////"/>
                </a:ext>
              </a:extLst>
            </p:cNvSpPr>
            <p:nvPr/>
          </p:nvSpPr>
          <p:spPr>
            <a:xfrm>
              <a:off x="7144385" y="7810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276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ysAACH9///xMwAA8gcAAAAAAAAmAAAACAAAAP//////////"/>
                </a:ext>
              </a:extLst>
            </p:cNvSpPr>
            <p:nvPr/>
          </p:nvSpPr>
          <p:spPr>
            <a:xfrm>
              <a:off x="7134225" y="-46672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276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sAADX9//8NMwAACggAAAAAAAAmAAAACAAAAP//////////"/>
                </a:ext>
              </a:extLst>
            </p:cNvSpPr>
            <p:nvPr/>
          </p:nvSpPr>
          <p:spPr>
            <a:xfrm>
              <a:off x="7093585" y="-45402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276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TQAAL4JAAAvNAAA7AkAAAAAAAAmAAAACAAAAP//////////"/>
                </a:ext>
              </a:extLst>
            </p:cNvSpPr>
            <p:nvPr/>
          </p:nvSpPr>
          <p:spPr>
            <a:xfrm>
              <a:off x="8453755" y="158369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276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TQAAGoJAAAvNAAAmQkAAAAAAAAmAAAACAAAAP//////////"/>
                </a:ext>
              </a:extLst>
            </p:cNvSpPr>
            <p:nvPr/>
          </p:nvSpPr>
          <p:spPr>
            <a:xfrm>
              <a:off x="8453755" y="153035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276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CwAAFIDAADzLgAAxwUAAAAAAAAmAAAACAAAAP//////////"/>
                </a:ext>
              </a:extLst>
            </p:cNvSpPr>
            <p:nvPr/>
          </p:nvSpPr>
          <p:spPr>
            <a:xfrm>
              <a:off x="7155180" y="53975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276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DMAADT7//+dNAAA3wsAAAAAAAAmAAAACAAAAP//////////"/>
                </a:ext>
              </a:extLst>
            </p:cNvSpPr>
            <p:nvPr/>
          </p:nvSpPr>
          <p:spPr>
            <a:xfrm>
              <a:off x="8305800" y="-77978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276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MAABIJAAAzNAAASAkAAAAAAAAmAAAACAAAAP//////////"/>
                </a:ext>
              </a:extLst>
            </p:cNvSpPr>
            <p:nvPr/>
          </p:nvSpPr>
          <p:spPr>
            <a:xfrm>
              <a:off x="8451215" y="147447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276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isAAN8EAADiLwAAJwgAAAAAAAAmAAAACAAAAP//////////"/>
                </a:ext>
              </a:extLst>
            </p:cNvSpPr>
            <p:nvPr/>
          </p:nvSpPr>
          <p:spPr>
            <a:xfrm>
              <a:off x="7146290" y="79184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276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4AAJgHAADbLgAAzgcAAAAAAAAmAAAACAAAAP//////////"/>
                </a:ext>
              </a:extLst>
            </p:cNvSpPr>
            <p:nvPr/>
          </p:nvSpPr>
          <p:spPr>
            <a:xfrm>
              <a:off x="7582535" y="123444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276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C4AANwHAAAWLwAACggAAAAAAAAmAAAACAAAAP//////////"/>
                </a:ext>
              </a:extLst>
            </p:cNvSpPr>
            <p:nvPr/>
          </p:nvSpPr>
          <p:spPr>
            <a:xfrm>
              <a:off x="7625080" y="127762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277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ysAABcFAABQLQAACgcAAAAAAAAmAAAACAAAAP//////////"/>
                </a:ext>
              </a:extLst>
            </p:cNvSpPr>
            <p:nvPr/>
          </p:nvSpPr>
          <p:spPr>
            <a:xfrm>
              <a:off x="7129145" y="82740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277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TQAACACAADUNAAATgIAAAAAAAAmAAAACAAAAP//////////"/>
                </a:ext>
              </a:extLst>
            </p:cNvSpPr>
            <p:nvPr/>
          </p:nvSpPr>
          <p:spPr>
            <a:xfrm>
              <a:off x="8557895" y="34544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277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LkAAAAQMQAAkAcAAAAAAAAmAAAACAAAAP//////////"/>
                </a:ext>
              </a:extLst>
            </p:cNvSpPr>
            <p:nvPr/>
          </p:nvSpPr>
          <p:spPr>
            <a:xfrm>
              <a:off x="7148195" y="11747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277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ysAABYEAAAkMQAAoAgAAAAAAAAmAAAACAAAAP//////////"/>
                </a:ext>
              </a:extLst>
            </p:cNvSpPr>
            <p:nvPr/>
          </p:nvSpPr>
          <p:spPr>
            <a:xfrm>
              <a:off x="7129145" y="66421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277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S4AAFwHAACXLgAAigcAAAAAAAAmAAAACAAAAP//////////"/>
                </a:ext>
              </a:extLst>
            </p:cNvSpPr>
            <p:nvPr/>
          </p:nvSpPr>
          <p:spPr>
            <a:xfrm>
              <a:off x="7544435" y="119634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277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DgAAPoFAADzOwAAPAkAAAAAAAAmAAAACAAAAP//////////"/>
                </a:ext>
              </a:extLst>
            </p:cNvSpPr>
            <p:nvPr/>
          </p:nvSpPr>
          <p:spPr>
            <a:xfrm>
              <a:off x="9253220" y="97155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277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ToAAGcGAAAnOwAAngYAAAAAAAAmAAAACAAAAP//////////"/>
                </a:ext>
              </a:extLst>
            </p:cNvSpPr>
            <p:nvPr/>
          </p:nvSpPr>
          <p:spPr>
            <a:xfrm>
              <a:off x="9581515" y="104076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277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oAAGsGAADROgAAmgYAAAAAAAAmAAAACAAAAP//////////"/>
                </a:ext>
              </a:extLst>
            </p:cNvSpPr>
            <p:nvPr/>
          </p:nvSpPr>
          <p:spPr>
            <a:xfrm>
              <a:off x="9531985" y="104330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277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jYAAOEDAAAxPAAAkQoAAAAAAAAmAAAACAAAAP//////////"/>
                </a:ext>
              </a:extLst>
            </p:cNvSpPr>
            <p:nvPr/>
          </p:nvSpPr>
          <p:spPr>
            <a:xfrm>
              <a:off x="8924290" y="63055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277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DoAAGsGAAB+OgAAmgYAAAAAAAAmAAAACAAAAP//////////"/>
                </a:ext>
              </a:extLst>
            </p:cNvSpPr>
            <p:nvPr/>
          </p:nvSpPr>
          <p:spPr>
            <a:xfrm>
              <a:off x="9479280" y="104330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278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gAALoFAADzOwAAPAkAAAAAAAAmAAAACAAAAP//////////"/>
                </a:ext>
              </a:extLst>
            </p:cNvSpPr>
            <p:nvPr/>
          </p:nvSpPr>
          <p:spPr>
            <a:xfrm>
              <a:off x="9212580" y="93091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278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DgAAK8EAADxOwAAPAkAAAAAAAAmAAAACAAAAP//////////"/>
                </a:ext>
              </a:extLst>
            </p:cNvSpPr>
            <p:nvPr/>
          </p:nvSpPr>
          <p:spPr>
            <a:xfrm>
              <a:off x="9171940" y="76136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278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UAALgAAABlOQAAAAkAAAAAAAAmAAAACAAAAP//////////"/>
                </a:ext>
              </a:extLst>
            </p:cNvSpPr>
            <p:nvPr/>
          </p:nvSpPr>
          <p:spPr>
            <a:xfrm>
              <a:off x="8768080" y="11684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278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zQAAHoCAADfNQAAyAkAAAAAAAAmAAAACAAAAP//////////"/>
                </a:ext>
              </a:extLst>
            </p:cNvSpPr>
            <p:nvPr/>
          </p:nvSpPr>
          <p:spPr>
            <a:xfrm>
              <a:off x="8561705" y="40259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278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TQAAGL7//9mNQAAWAAAAAAAAAAmAAAACAAAAP//////////"/>
                </a:ext>
              </a:extLst>
            </p:cNvSpPr>
            <p:nvPr/>
          </p:nvSpPr>
          <p:spPr>
            <a:xfrm>
              <a:off x="8603615" y="-75057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278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UAAGMAAABlOQAAIAcAAAAAAAAmAAAACAAAAP//////////"/>
                </a:ext>
              </a:extLst>
            </p:cNvSpPr>
            <p:nvPr/>
          </p:nvSpPr>
          <p:spPr>
            <a:xfrm>
              <a:off x="8715375" y="6286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278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cAAGAGAAAJOQAATQgAAAAAAAAmAAAACAAAAP//////////"/>
                </a:ext>
              </a:extLst>
            </p:cNvSpPr>
            <p:nvPr/>
          </p:nvSpPr>
          <p:spPr>
            <a:xfrm>
              <a:off x="9039225" y="103632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278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jcAAMQGAAAJOQAAyggAAAAAAAAmAAAACAAAAP//////////"/>
                </a:ext>
              </a:extLst>
            </p:cNvSpPr>
            <p:nvPr/>
          </p:nvSpPr>
          <p:spPr>
            <a:xfrm>
              <a:off x="9086850" y="109982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278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jQAAAUHAABPNQAASwoAAAAAAAAmAAAACAAAAP//////////"/>
                </a:ext>
              </a:extLst>
            </p:cNvSpPr>
            <p:nvPr/>
          </p:nvSpPr>
          <p:spPr>
            <a:xfrm>
              <a:off x="8601710" y="114109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278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IAAPP7//8cNAAA0QYAAAAAAAAmAAAACAAAAP//////////"/>
                </a:ext>
              </a:extLst>
            </p:cNvSpPr>
            <p:nvPr/>
          </p:nvSpPr>
          <p:spPr>
            <a:xfrm>
              <a:off x="8148955" y="-65849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279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TIAAG/8//+MMwAAKgMAAAAAAAAmAAAACAAAAP//////////"/>
                </a:ext>
              </a:extLst>
            </p:cNvSpPr>
            <p:nvPr/>
          </p:nvSpPr>
          <p:spPr>
            <a:xfrm>
              <a:off x="8230235" y="-57975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279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TQAAM0BAADUNAAA+wEAAAAAAAAmAAAACAAAAP//////////"/>
                </a:ext>
              </a:extLst>
            </p:cNvSpPr>
            <p:nvPr/>
          </p:nvSpPr>
          <p:spPr>
            <a:xfrm>
              <a:off x="8557895" y="29273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279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IAAE/7//8vNAAAMQQAAAAAAAAmAAAACAAAAP//////////"/>
                </a:ext>
              </a:extLst>
            </p:cNvSpPr>
            <p:nvPr/>
          </p:nvSpPr>
          <p:spPr>
            <a:xfrm>
              <a:off x="8189595" y="-76263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279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jEAAIv7//8cMwAAHQcAAAAAAAAmAAAACAAAAP//////////"/>
                </a:ext>
              </a:extLst>
            </p:cNvSpPr>
            <p:nvPr/>
          </p:nvSpPr>
          <p:spPr>
            <a:xfrm>
              <a:off x="7974330" y="-72453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279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jEAAHf7//9bMwAAXAcAAAAAAAAmAAAACAAAAP//////////"/>
                </a:ext>
              </a:extLst>
            </p:cNvSpPr>
            <p:nvPr/>
          </p:nvSpPr>
          <p:spPr>
            <a:xfrm>
              <a:off x="8014970" y="-73723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279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EAAGP7//+IMwAAmAYAAAAAAAAmAAAACAAAAP//////////"/>
                </a:ext>
              </a:extLst>
            </p:cNvSpPr>
            <p:nvPr/>
          </p:nvSpPr>
          <p:spPr>
            <a:xfrm>
              <a:off x="8055610" y="-74993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279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QAAHoCAACfNQAAwQQAAAAAAAAmAAAACAAAAP//////////"/>
                </a:ext>
              </a:extLst>
            </p:cNvSpPr>
            <p:nvPr/>
          </p:nvSpPr>
          <p:spPr>
            <a:xfrm>
              <a:off x="8595995" y="40259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279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DMAAAL7//95OgAAAwIAAAAAAAAmAAAACAAAAP//////////"/>
                </a:ext>
              </a:extLst>
            </p:cNvSpPr>
            <p:nvPr/>
          </p:nvSpPr>
          <p:spPr>
            <a:xfrm>
              <a:off x="8430260" y="-81153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279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QAAHoCAABfNQAAdAQAAAAAAAAmAAAACAAAAP//////////"/>
                </a:ext>
              </a:extLst>
            </p:cNvSpPr>
            <p:nvPr/>
          </p:nvSpPr>
          <p:spPr>
            <a:xfrm>
              <a:off x="8595995" y="40259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279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ysAAGQFAAAULQAAcQcAAAAAAAAmAAAACAAAAP//////////"/>
                </a:ext>
              </a:extLst>
            </p:cNvSpPr>
            <p:nvPr/>
          </p:nvSpPr>
          <p:spPr>
            <a:xfrm>
              <a:off x="7118985" y="87630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280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jQAAGP7///mNAAA2P///wAAAAAmAAAACAAAAP//////////"/>
                </a:ext>
              </a:extLst>
            </p:cNvSpPr>
            <p:nvPr/>
          </p:nvSpPr>
          <p:spPr>
            <a:xfrm>
              <a:off x="8522970" y="-74993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280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Iv7///cMgAA3gYAAAAAAAAmAAAACAAAAP//////////"/>
                </a:ext>
              </a:extLst>
            </p:cNvSpPr>
            <p:nvPr/>
          </p:nvSpPr>
          <p:spPr>
            <a:xfrm>
              <a:off x="7933690" y="-72453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280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UAABAAAABlOQAAxwYAAAAAAAAmAAAACAAAAP//////////"/>
                </a:ext>
              </a:extLst>
            </p:cNvSpPr>
            <p:nvPr/>
          </p:nvSpPr>
          <p:spPr>
            <a:xfrm>
              <a:off x="8648700" y="1016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280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QAAGL7//8mNQAAGAAAAAAAAAAmAAAACAAAAP//////////"/>
                </a:ext>
              </a:extLst>
            </p:cNvSpPr>
            <p:nvPr/>
          </p:nvSpPr>
          <p:spPr>
            <a:xfrm>
              <a:off x="8563610" y="-75057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280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ysAAA78///0LgAAWQMAAAAAAAAmAAAACAAAAP//////////"/>
                </a:ext>
              </a:extLst>
            </p:cNvSpPr>
            <p:nvPr/>
          </p:nvSpPr>
          <p:spPr>
            <a:xfrm>
              <a:off x="7113905" y="-64135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280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sAAEP7//8VLwAAGgIAAAAAAAAmAAAACAAAAP//////////"/>
                </a:ext>
              </a:extLst>
            </p:cNvSpPr>
            <p:nvPr/>
          </p:nvSpPr>
          <p:spPr>
            <a:xfrm>
              <a:off x="7148830" y="-77025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280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i8AAAEEAAB8LwAANwQAAAAAAAAmAAAACAAAAP//////////"/>
                </a:ext>
              </a:extLst>
            </p:cNvSpPr>
            <p:nvPr/>
          </p:nvSpPr>
          <p:spPr>
            <a:xfrm>
              <a:off x="7684770" y="65087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280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CsAAF39///oLAAANQAAAAAAAAAmAAAACAAAAP//////////"/>
                </a:ext>
              </a:extLst>
            </p:cNvSpPr>
            <p:nvPr/>
          </p:nvSpPr>
          <p:spPr>
            <a:xfrm>
              <a:off x="7012940" y="-42862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280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sAAEn9//8oLQAAdQAAAAAAAAAmAAAACAAAAP//////////"/>
                </a:ext>
              </a:extLst>
            </p:cNvSpPr>
            <p:nvPr/>
          </p:nvSpPr>
          <p:spPr>
            <a:xfrm>
              <a:off x="7053580" y="-44132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280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8AAEUEAAC4LwAAcwQAAAAAAAAmAAAACAAAAP//////////"/>
                </a:ext>
              </a:extLst>
            </p:cNvSpPr>
            <p:nvPr/>
          </p:nvSpPr>
          <p:spPr>
            <a:xfrm>
              <a:off x="7726680" y="69405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281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DAAAAb8//+GMAAANPz//wAAAAAmAAAACAAAAP//////////"/>
                </a:ext>
              </a:extLst>
            </p:cNvSpPr>
            <p:nvPr/>
          </p:nvSpPr>
          <p:spPr>
            <a:xfrm>
              <a:off x="7858760" y="-64643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281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8AAIUEAAD3LwAAswQAAAAAAAAmAAAACAAAAP//////////"/>
                </a:ext>
              </a:extLst>
            </p:cNvSpPr>
            <p:nvPr/>
          </p:nvSpPr>
          <p:spPr>
            <a:xfrm>
              <a:off x="7767955" y="73469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281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DAAAFn8//+GMAAAiPz//wAAAAAmAAAACAAAAP//////////"/>
                </a:ext>
              </a:extLst>
            </p:cNvSpPr>
            <p:nvPr/>
          </p:nvSpPr>
          <p:spPr>
            <a:xfrm>
              <a:off x="7858760" y="-59372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281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i0AAF/7//9cMQAAoAQAAAAAAAAmAAAACAAAAP//////////"/>
                </a:ext>
              </a:extLst>
            </p:cNvSpPr>
            <p:nvPr/>
          </p:nvSpPr>
          <p:spPr>
            <a:xfrm>
              <a:off x="7377430" y="-75247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281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y4AADv7//9NMgAA1wQAAAAAAAAmAAAACAAAAP//////////"/>
                </a:ext>
              </a:extLst>
            </p:cNvSpPr>
            <p:nvPr/>
          </p:nvSpPr>
          <p:spPr>
            <a:xfrm>
              <a:off x="7522845" y="-77533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281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SwAAIb7//+WMAAAggQAAAAAAAAmAAAACAAAAP//////////"/>
                </a:ext>
              </a:extLst>
            </p:cNvSpPr>
            <p:nvPr/>
          </p:nvSpPr>
          <p:spPr>
            <a:xfrm>
              <a:off x="7295515" y="-72771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281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S0AAHL7//8KMQAAoAQAAAAAAAAmAAAACAAAAP//////////"/>
                </a:ext>
              </a:extLst>
            </p:cNvSpPr>
            <p:nvPr/>
          </p:nvSpPr>
          <p:spPr>
            <a:xfrm>
              <a:off x="7336155" y="-74041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3" name="Google Shape;2817;p2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r7///MEwAAHA0AAOckAAAQAAAAJgAAAAgAAAD/////AAAAAA=="/>
              </a:ext>
            </a:extLst>
          </p:cNvGrpSpPr>
          <p:nvPr/>
        </p:nvGrpSpPr>
        <p:grpSpPr>
          <a:xfrm rot="10800000" flipH="1">
            <a:off x="-704850" y="3218180"/>
            <a:ext cx="2835910" cy="2780665"/>
            <a:chOff x="-704850" y="3218180"/>
            <a:chExt cx="2835910" cy="2780665"/>
          </a:xfrm>
        </p:grpSpPr>
        <p:sp>
          <p:nvSpPr>
            <p:cNvPr id="183" name="Google Shape;281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QcAAIwUAABDBwAALRcAAAAAAAAmAAAACAAAAP//////////"/>
                </a:ext>
              </a:extLst>
            </p:cNvSpPr>
            <p:nvPr/>
          </p:nvSpPr>
          <p:spPr>
            <a:xfrm>
              <a:off x="1151255" y="334010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281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sAAIQZAAB5DAAA3hoAAAAAAAAmAAAACAAAAP//////////"/>
                </a:ext>
              </a:extLst>
            </p:cNvSpPr>
            <p:nvPr/>
          </p:nvSpPr>
          <p:spPr>
            <a:xfrm>
              <a:off x="1900555" y="414782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282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YAADwYAAB/BgAAahgAAAAAAAAmAAAACAAAAP//////////"/>
                </a:ext>
              </a:extLst>
            </p:cNvSpPr>
            <p:nvPr/>
          </p:nvSpPr>
          <p:spPr>
            <a:xfrm>
              <a:off x="1026160" y="393954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282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QkAAE0bAAAcDQAAXR0AAAAAAAAmAAAACAAAAP//////////"/>
                </a:ext>
              </a:extLst>
            </p:cNvSpPr>
            <p:nvPr/>
          </p:nvSpPr>
          <p:spPr>
            <a:xfrm>
              <a:off x="1593215" y="443801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282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YAAI8YAAB/BgAAvRgAAAAAAAAmAAAACAAAAP//////////"/>
                </a:ext>
              </a:extLst>
            </p:cNvSpPr>
            <p:nvPr/>
          </p:nvSpPr>
          <p:spPr>
            <a:xfrm>
              <a:off x="1026160" y="399224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282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QYAAOAYAACDBgAAFhkAAAAAAAAmAAAACAAAAP//////////"/>
                </a:ext>
              </a:extLst>
            </p:cNvSpPr>
            <p:nvPr/>
          </p:nvSpPr>
          <p:spPr>
            <a:xfrm>
              <a:off x="1024255" y="404368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282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YAAIwUAAAdBwAAAhoAAAAAAAAmAAAACAAAAP//////////"/>
                </a:ext>
              </a:extLst>
            </p:cNvSpPr>
            <p:nvPr/>
          </p:nvSpPr>
          <p:spPr>
            <a:xfrm>
              <a:off x="1011555" y="334010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282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kAAJQYAACNDAAAnR0AAAAAAAAmAAAACAAAAP//////////"/>
                </a:ext>
              </a:extLst>
            </p:cNvSpPr>
            <p:nvPr/>
          </p:nvSpPr>
          <p:spPr>
            <a:xfrm>
              <a:off x="1525270" y="399542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282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QYAAIwUAADDBgAArxYAAAAAAAAmAAAACAAAAP//////////"/>
                </a:ext>
              </a:extLst>
            </p:cNvSpPr>
            <p:nvPr/>
          </p:nvSpPr>
          <p:spPr>
            <a:xfrm>
              <a:off x="1069975" y="334010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282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kAAFUYAACNDAAA3h0AAAAAAAAmAAAACAAAAP//////////"/>
                </a:ext>
              </a:extLst>
            </p:cNvSpPr>
            <p:nvPr/>
          </p:nvSpPr>
          <p:spPr>
            <a:xfrm>
              <a:off x="1484630" y="395541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282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QYAAIwUAAADBwAA7hYAAAAAAAAmAAAACAAAAP//////////"/>
                </a:ext>
              </a:extLst>
            </p:cNvSpPr>
            <p:nvPr/>
          </p:nvSpPr>
          <p:spPr>
            <a:xfrm>
              <a:off x="1110615" y="334010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282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QkAAPIaAADqDAAA9RwAAAAAAAAmAAAACAAAAP//////////"/>
                </a:ext>
              </a:extLst>
            </p:cNvSpPr>
            <p:nvPr/>
          </p:nvSpPr>
          <p:spPr>
            <a:xfrm>
              <a:off x="1595755" y="438023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283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gcAAJkUAACCBwAAchUAAAAAAAAmAAAACAAAAP//////////"/>
                </a:ext>
              </a:extLst>
            </p:cNvSpPr>
            <p:nvPr/>
          </p:nvSpPr>
          <p:spPr>
            <a:xfrm>
              <a:off x="1215390" y="334835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283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QsAAMwTAAATDAAADBcAAAAAAAAmAAAACAAAAP//////////"/>
                </a:ext>
              </a:extLst>
            </p:cNvSpPr>
            <p:nvPr/>
          </p:nvSpPr>
          <p:spPr>
            <a:xfrm>
              <a:off x="1933575" y="321818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283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sAAGIXAAAXDAAAmBcAAAAAAAAmAAAACAAAAP//////////"/>
                </a:ext>
              </a:extLst>
            </p:cNvSpPr>
            <p:nvPr/>
          </p:nvSpPr>
          <p:spPr>
            <a:xfrm>
              <a:off x="1931035" y="380111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283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gcAAIYUAAB3CAAAGhYAAAAAAAAmAAAACAAAAP//////////"/>
                </a:ext>
              </a:extLst>
            </p:cNvSpPr>
            <p:nvPr/>
          </p:nvSpPr>
          <p:spPr>
            <a:xfrm>
              <a:off x="1268730" y="33362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283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kAAI8UAAAdCgAA9BcAAAAAAAAmAAAACAAAAP//////////"/>
                </a:ext>
              </a:extLst>
            </p:cNvSpPr>
            <p:nvPr/>
          </p:nvSpPr>
          <p:spPr>
            <a:xfrm>
              <a:off x="1465580" y="334200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283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gcAAHMaAADrCQAAiR8AAAAAAAAmAAAACAAAAP//////////"/>
                </a:ext>
              </a:extLst>
            </p:cNvSpPr>
            <p:nvPr/>
          </p:nvSpPr>
          <p:spPr>
            <a:xfrm>
              <a:off x="1215390" y="429958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283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BwVAADwCQAA/hkAAAAAAAAmAAAACAAAAP//////////"/>
                </a:ext>
              </a:extLst>
            </p:cNvSpPr>
            <p:nvPr/>
          </p:nvSpPr>
          <p:spPr>
            <a:xfrm>
              <a:off x="1191895" y="34315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283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QsAAMwTAACUCwAADBcAAAAAAAAmAAAACAAAAP//////////"/>
                </a:ext>
              </a:extLst>
            </p:cNvSpPr>
            <p:nvPr/>
          </p:nvSpPr>
          <p:spPr>
            <a:xfrm>
              <a:off x="1852295" y="321818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283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wgAABUYAACNDAAAHR4AAAAAAAAmAAAACAAAAP//////////"/>
                </a:ext>
              </a:extLst>
            </p:cNvSpPr>
            <p:nvPr/>
          </p:nvSpPr>
          <p:spPr>
            <a:xfrm>
              <a:off x="1444625" y="391477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283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QsAAGIXAACXCwAAmBcAAAAAAAAmAAAACAAAAP//////////"/>
                </a:ext>
              </a:extLst>
            </p:cNvSpPr>
            <p:nvPr/>
          </p:nvSpPr>
          <p:spPr>
            <a:xfrm>
              <a:off x="1849755" y="380111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284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QsAAMwTAADTCwAADBcAAAAAAAAmAAAACAAAAP//////////"/>
                </a:ext>
              </a:extLst>
            </p:cNvSpPr>
            <p:nvPr/>
          </p:nvSpPr>
          <p:spPr>
            <a:xfrm>
              <a:off x="1892935" y="321818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284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J4UAABwCQAAWhkAAAAAAAAmAAAACAAAAP//////////"/>
                </a:ext>
              </a:extLst>
            </p:cNvSpPr>
            <p:nvPr/>
          </p:nvSpPr>
          <p:spPr>
            <a:xfrm>
              <a:off x="1203325" y="335153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284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IoUAAAxCQAAkxgAAAAAAAAmAAAACAAAAP//////////"/>
                </a:ext>
              </a:extLst>
            </p:cNvSpPr>
            <p:nvPr/>
          </p:nvSpPr>
          <p:spPr>
            <a:xfrm>
              <a:off x="1203325" y="333883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284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sAAAUZAAB5DAAAXhsAAAAAAAAmAAAACAAAAP//////////"/>
                </a:ext>
              </a:extLst>
            </p:cNvSpPr>
            <p:nvPr/>
          </p:nvSpPr>
          <p:spPr>
            <a:xfrm>
              <a:off x="1819910" y="406717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284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sAAEQZAAB8DAAAHhsAAAAAAAAmAAAACAAAAP//////////"/>
                </a:ext>
              </a:extLst>
            </p:cNvSpPr>
            <p:nvPr/>
          </p:nvSpPr>
          <p:spPr>
            <a:xfrm>
              <a:off x="1860550" y="410718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284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QkAAI8aAADADAAAkhwAAAAAAAAmAAAACAAAAP//////////"/>
                </a:ext>
              </a:extLst>
            </p:cNvSpPr>
            <p:nvPr/>
          </p:nvSpPr>
          <p:spPr>
            <a:xfrm>
              <a:off x="1595755" y="431736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284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GIUAACxCAAA7BcAAAAAAAAmAAAACAAAAP//////////"/>
                </a:ext>
              </a:extLst>
            </p:cNvSpPr>
            <p:nvPr/>
          </p:nvSpPr>
          <p:spPr>
            <a:xfrm>
              <a:off x="1203325" y="331343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284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HYUAADxCAAAPxgAAAAAAAAmAAAACAAAAP//////////"/>
                </a:ext>
              </a:extLst>
            </p:cNvSpPr>
            <p:nvPr/>
          </p:nvSpPr>
          <p:spPr>
            <a:xfrm>
              <a:off x="1203325" y="332613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284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F0VAAAFCAAACRcAAAAAAAAmAAAACAAAAP//////////"/>
                </a:ext>
              </a:extLst>
            </p:cNvSpPr>
            <p:nvPr/>
          </p:nvSpPr>
          <p:spPr>
            <a:xfrm>
              <a:off x="1203325" y="347281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284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sAAGIXAADXCwAAmBcAAAAAAAAmAAAACAAAAP//////////"/>
                </a:ext>
              </a:extLst>
            </p:cNvSpPr>
            <p:nvPr/>
          </p:nvSpPr>
          <p:spPr>
            <a:xfrm>
              <a:off x="1890395" y="380111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285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z//4MZAABpAwAAPCEAAAAAAAAmAAAACAAAAP//////////"/>
                </a:ext>
              </a:extLst>
            </p:cNvSpPr>
            <p:nvPr/>
          </p:nvSpPr>
          <p:spPr>
            <a:xfrm>
              <a:off x="-573405" y="414718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285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fz//ykWAAB3BAAA+iAAAAAAAAAmAAAACAAAAP//////////"/>
                </a:ext>
              </a:extLst>
            </p:cNvSpPr>
            <p:nvPr/>
          </p:nvSpPr>
          <p:spPr>
            <a:xfrm>
              <a:off x="-583565" y="360235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285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z//z0WAACTAwAAEiEAAAAAAAAmAAAACAAAAP//////////"/>
                </a:ext>
              </a:extLst>
            </p:cNvSpPr>
            <p:nvPr/>
          </p:nvSpPr>
          <p:spPr>
            <a:xfrm>
              <a:off x="-624205" y="361505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285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wQAAMYiAAC1BAAA9CIAAAAAAAAmAAAACAAAAP//////////"/>
                </a:ext>
              </a:extLst>
            </p:cNvSpPr>
            <p:nvPr/>
          </p:nvSpPr>
          <p:spPr>
            <a:xfrm>
              <a:off x="735965" y="565277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285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wQAAHIiAAC1BAAAoSIAAAAAAAAmAAAACAAAAP//////////"/>
                </a:ext>
              </a:extLst>
            </p:cNvSpPr>
            <p:nvPr/>
          </p:nvSpPr>
          <p:spPr>
            <a:xfrm>
              <a:off x="735965" y="559943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285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vz//1ocAAB5////zx4AAAAAAAAmAAAACAAAAP//////////"/>
                </a:ext>
              </a:extLst>
            </p:cNvSpPr>
            <p:nvPr/>
          </p:nvSpPr>
          <p:spPr>
            <a:xfrm>
              <a:off x="-562610" y="460883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285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MAADwUAAAjBQAA5yQAAAAAAAAmAAAACAAAAP//////////"/>
                </a:ext>
              </a:extLst>
            </p:cNvSpPr>
            <p:nvPr/>
          </p:nvSpPr>
          <p:spPr>
            <a:xfrm>
              <a:off x="588010" y="328930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285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QAABoiAAC5BAAAUCIAAAAAAAAmAAAACAAAAP//////////"/>
                </a:ext>
              </a:extLst>
            </p:cNvSpPr>
            <p:nvPr/>
          </p:nvSpPr>
          <p:spPr>
            <a:xfrm>
              <a:off x="733425" y="554355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285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Pz//+cdAABoAAAALyEAAAAAAAAmAAAACAAAAP//////////"/>
                </a:ext>
              </a:extLst>
            </p:cNvSpPr>
            <p:nvPr/>
          </p:nvSpPr>
          <p:spPr>
            <a:xfrm>
              <a:off x="-571500" y="486092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285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6AgAABh////1iAAAAAAAAAmAAAACAAAAP//////////"/>
                </a:ext>
              </a:extLst>
            </p:cNvSpPr>
            <p:nvPr/>
          </p:nvSpPr>
          <p:spPr>
            <a:xfrm>
              <a:off x="-135255" y="530352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286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v///+QgAACc////EiEAAAAAAAAmAAAACAAAAP//////////"/>
                </a:ext>
              </a:extLst>
            </p:cNvSpPr>
            <p:nvPr/>
          </p:nvSpPr>
          <p:spPr>
            <a:xfrm>
              <a:off x="-92710" y="534670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286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fz//x8eAADW/f//EiAAAAAAAAAmAAAACAAAAP//////////"/>
                </a:ext>
              </a:extLst>
            </p:cNvSpPr>
            <p:nvPr/>
          </p:nvSpPr>
          <p:spPr>
            <a:xfrm>
              <a:off x="-588645" y="489648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286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UAACgbAABaBQAAVhsAAAAAAAAmAAAACAAAAP//////////"/>
                </a:ext>
              </a:extLst>
            </p:cNvSpPr>
            <p:nvPr/>
          </p:nvSpPr>
          <p:spPr>
            <a:xfrm>
              <a:off x="840105" y="441452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286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z//8EZAACWAQAAmCAAAAAAAAAmAAAACAAAAP//////////"/>
                </a:ext>
              </a:extLst>
            </p:cNvSpPr>
            <p:nvPr/>
          </p:nvSpPr>
          <p:spPr>
            <a:xfrm>
              <a:off x="-569595" y="418655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286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fz//x4dAACqAQAAqCEAAAAAAAAmAAAACAAAAP//////////"/>
                </a:ext>
              </a:extLst>
            </p:cNvSpPr>
            <p:nvPr/>
          </p:nvSpPr>
          <p:spPr>
            <a:xfrm>
              <a:off x="-588645" y="473329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286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7//2QgAAAd////kiAAAAAAAAAmAAAACAAAAP//////////"/>
                </a:ext>
              </a:extLst>
            </p:cNvSpPr>
            <p:nvPr/>
          </p:nvSpPr>
          <p:spPr>
            <a:xfrm>
              <a:off x="-173355" y="526542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286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kAAAIfAAB5DAAARCIAAAAAAAAmAAAACAAAAP//////////"/>
                </a:ext>
              </a:extLst>
            </p:cNvSpPr>
            <p:nvPr/>
          </p:nvSpPr>
          <p:spPr>
            <a:xfrm>
              <a:off x="1535430" y="504063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286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sAAG8fAACtCwAAph8AAAAAAAAmAAAACAAAAP//////////"/>
                </a:ext>
              </a:extLst>
            </p:cNvSpPr>
            <p:nvPr/>
          </p:nvSpPr>
          <p:spPr>
            <a:xfrm>
              <a:off x="1863725" y="510984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286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QsAAHMfAABXCwAAoh8AAAAAAAAmAAAACAAAAP//////////"/>
                </a:ext>
              </a:extLst>
            </p:cNvSpPr>
            <p:nvPr/>
          </p:nvSpPr>
          <p:spPr>
            <a:xfrm>
              <a:off x="1814195" y="511238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286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cAAOkcAAC3DAAAmSMAAAAAAAAmAAAACAAAAP//////////"/>
                </a:ext>
              </a:extLst>
            </p:cNvSpPr>
            <p:nvPr/>
          </p:nvSpPr>
          <p:spPr>
            <a:xfrm>
              <a:off x="1206500" y="469963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287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goAAHMfAAAECwAAoh8AAAAAAAAmAAAACAAAAP//////////"/>
                </a:ext>
              </a:extLst>
            </p:cNvSpPr>
            <p:nvPr/>
          </p:nvSpPr>
          <p:spPr>
            <a:xfrm>
              <a:off x="1761490" y="511238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287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kAAMIeAAB5DAAARCIAAAAAAAAmAAAACAAAAP//////////"/>
                </a:ext>
              </a:extLst>
            </p:cNvSpPr>
            <p:nvPr/>
          </p:nvSpPr>
          <p:spPr>
            <a:xfrm>
              <a:off x="1494790" y="499999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287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ggAALcdAAB3DAAARCIAAAAAAAAmAAAACAAAAP//////////"/>
                </a:ext>
              </a:extLst>
            </p:cNvSpPr>
            <p:nvPr/>
          </p:nvSpPr>
          <p:spPr>
            <a:xfrm>
              <a:off x="1454150" y="483044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287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gYAAMAZAADrCQAACCIAAAAAAAAmAAAACAAAAP//////////"/>
                </a:ext>
              </a:extLst>
            </p:cNvSpPr>
            <p:nvPr/>
          </p:nvSpPr>
          <p:spPr>
            <a:xfrm>
              <a:off x="1050290" y="418592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287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UAAIIbAABlBgAA0CIAAAAAAAAmAAAACAAAAP//////////"/>
                </a:ext>
              </a:extLst>
            </p:cNvSpPr>
            <p:nvPr/>
          </p:nvSpPr>
          <p:spPr>
            <a:xfrm>
              <a:off x="843915" y="447167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287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wUAAGoUAADsBQAAYBkAAAAAAAAmAAAACAAAAP//////////"/>
                </a:ext>
              </a:extLst>
            </p:cNvSpPr>
            <p:nvPr/>
          </p:nvSpPr>
          <p:spPr>
            <a:xfrm>
              <a:off x="885825" y="331851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287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wYAAGsZAADrCQAAKCAAAAAAAAAmAAAACAAAAP//////////"/>
                </a:ext>
              </a:extLst>
            </p:cNvSpPr>
            <p:nvPr/>
          </p:nvSpPr>
          <p:spPr>
            <a:xfrm>
              <a:off x="997585" y="413194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287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gAAGgfAACPCQAAVSEAAAAAAAAmAAAACAAAAP//////////"/>
                </a:ext>
              </a:extLst>
            </p:cNvSpPr>
            <p:nvPr/>
          </p:nvSpPr>
          <p:spPr>
            <a:xfrm>
              <a:off x="1321435" y="510540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287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gAAMwfAACPCQAA0iEAAAAAAAAmAAAACAAAAP//////////"/>
                </a:ext>
              </a:extLst>
            </p:cNvSpPr>
            <p:nvPr/>
          </p:nvSpPr>
          <p:spPr>
            <a:xfrm>
              <a:off x="1369060" y="516890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287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UAAA0gAADVBQAAUyMAAAAAAAAmAAAACAAAAP//////////"/>
                </a:ext>
              </a:extLst>
            </p:cNvSpPr>
            <p:nvPr/>
          </p:nvSpPr>
          <p:spPr>
            <a:xfrm>
              <a:off x="883920" y="521017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288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wIAAPsUAACiBAAA2R8AAAAAAAAmAAAACAAAAP//////////"/>
                </a:ext>
              </a:extLst>
            </p:cNvSpPr>
            <p:nvPr/>
          </p:nvSpPr>
          <p:spPr>
            <a:xfrm>
              <a:off x="431165" y="341058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288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MAAHcVAAASBAAAMhwAAAAAAAAmAAAACAAAAP//////////"/>
                </a:ext>
              </a:extLst>
            </p:cNvSpPr>
            <p:nvPr/>
          </p:nvSpPr>
          <p:spPr>
            <a:xfrm>
              <a:off x="512445" y="348932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288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UAANUaAABaBQAAAxsAAAAAAAAmAAAACAAAAP//////////"/>
                </a:ext>
              </a:extLst>
            </p:cNvSpPr>
            <p:nvPr/>
          </p:nvSpPr>
          <p:spPr>
            <a:xfrm>
              <a:off x="840105" y="436181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288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wIAAFcUAAC1BAAAOR0AAAAAAAAmAAAACAAAAP//////////"/>
                </a:ext>
              </a:extLst>
            </p:cNvSpPr>
            <p:nvPr/>
          </p:nvSpPr>
          <p:spPr>
            <a:xfrm>
              <a:off x="471805" y="330644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288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AEAAJMUAACiAwAAJSAAAAAAAAAmAAAACAAAAP//////////"/>
                </a:ext>
              </a:extLst>
            </p:cNvSpPr>
            <p:nvPr/>
          </p:nvSpPr>
          <p:spPr>
            <a:xfrm>
              <a:off x="256540" y="334454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288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AEAAH8UAADhAwAAZCAAAAAAAAAmAAAACAAAAP//////////"/>
                </a:ext>
              </a:extLst>
            </p:cNvSpPr>
            <p:nvPr/>
          </p:nvSpPr>
          <p:spPr>
            <a:xfrm>
              <a:off x="297180" y="333184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288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GsUAAAOBAAAoB8AAAAAAAAmAAAACAAAAP//////////"/>
                </a:ext>
              </a:extLst>
            </p:cNvSpPr>
            <p:nvPr/>
          </p:nvSpPr>
          <p:spPr>
            <a:xfrm>
              <a:off x="337820" y="331914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288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IIbAAAlBgAAyR0AAAAAAAAmAAAACAAAAP//////////"/>
                </a:ext>
              </a:extLst>
            </p:cNvSpPr>
            <p:nvPr/>
          </p:nvSpPr>
          <p:spPr>
            <a:xfrm>
              <a:off x="878205" y="447167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288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QAAAoUAAD/CgAACxsAAAAAAAAmAAAACAAAAP//////////"/>
                </a:ext>
              </a:extLst>
            </p:cNvSpPr>
            <p:nvPr/>
          </p:nvSpPr>
          <p:spPr>
            <a:xfrm>
              <a:off x="712470" y="325755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288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IIbAADlBQAAfB0AAAAAAAAmAAAACAAAAP//////////"/>
                </a:ext>
              </a:extLst>
            </p:cNvSpPr>
            <p:nvPr/>
          </p:nvSpPr>
          <p:spPr>
            <a:xfrm>
              <a:off x="878205" y="447167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289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z//2weAACa/f//eSAAAAAAAAAmAAAACAAAAP//////////"/>
                </a:ext>
              </a:extLst>
            </p:cNvSpPr>
            <p:nvPr/>
          </p:nvSpPr>
          <p:spPr>
            <a:xfrm>
              <a:off x="-598805" y="494538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289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QAAGsUAABsBQAA4BgAAAAAAAAmAAAACAAAAP//////////"/>
                </a:ext>
              </a:extLst>
            </p:cNvSpPr>
            <p:nvPr/>
          </p:nvSpPr>
          <p:spPr>
            <a:xfrm>
              <a:off x="805180" y="331914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289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EAAJMUAABiAwAA5h8AAAAAAAAmAAAACAAAAP//////////"/>
                </a:ext>
              </a:extLst>
            </p:cNvSpPr>
            <p:nvPr/>
          </p:nvSpPr>
          <p:spPr>
            <a:xfrm>
              <a:off x="215900" y="334454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289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UAABgZAADrCQAAzx8AAAAAAAAmAAAACAAAAP//////////"/>
                </a:ext>
              </a:extLst>
            </p:cNvSpPr>
            <p:nvPr/>
          </p:nvSpPr>
          <p:spPr>
            <a:xfrm>
              <a:off x="930910" y="407924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289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AUAAGoUAACsBQAAIBkAAAAAAAAmAAAACAAAAP//////////"/>
                </a:ext>
              </a:extLst>
            </p:cNvSpPr>
            <p:nvPr/>
          </p:nvSpPr>
          <p:spPr>
            <a:xfrm>
              <a:off x="845820" y="331851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289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fz//xYVAAB6////YRwAAAAAAAAmAAAACAAAAP//////////"/>
                </a:ext>
              </a:extLst>
            </p:cNvSpPr>
            <p:nvPr/>
          </p:nvSpPr>
          <p:spPr>
            <a:xfrm>
              <a:off x="-603885" y="342773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289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Pz//0sUAACb////IhsAAAAAAAAmAAAACAAAAP//////////"/>
                </a:ext>
              </a:extLst>
            </p:cNvSpPr>
            <p:nvPr/>
          </p:nvSpPr>
          <p:spPr>
            <a:xfrm>
              <a:off x="-568960" y="329882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289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P///wkdAAACAAAAPx0AAAAAAAAmAAAACAAAAP//////////"/>
                </a:ext>
              </a:extLst>
            </p:cNvSpPr>
            <p:nvPr/>
          </p:nvSpPr>
          <p:spPr>
            <a:xfrm>
              <a:off x="-33020" y="471995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2898;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vv//2UWAABu/f//PRkAAAAAAAAmAAAACAAAAP//////////"/>
                </a:ext>
              </a:extLst>
            </p:cNvSpPr>
            <p:nvPr/>
          </p:nvSpPr>
          <p:spPr>
            <a:xfrm>
              <a:off x="-704850" y="364045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2899;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vv//1EWAACu/f//fRkAAAAAAAAmAAAACAAAAP//////////"/>
                </a:ext>
              </a:extLst>
            </p:cNvSpPr>
            <p:nvPr/>
          </p:nvSpPr>
          <p:spPr>
            <a:xfrm>
              <a:off x="-664210" y="362775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2900;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gAAAE0dAAA+AAAAex0AAAAAAAAmAAAACAAAAP//////////"/>
                </a:ext>
              </a:extLst>
            </p:cNvSpPr>
            <p:nvPr/>
          </p:nvSpPr>
          <p:spPr>
            <a:xfrm>
              <a:off x="8890" y="476313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2901;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gAAAA4VAAAMAQAAPBUAAAAAAAAmAAAACAAAAP//////////"/>
                </a:ext>
              </a:extLst>
            </p:cNvSpPr>
            <p:nvPr/>
          </p:nvSpPr>
          <p:spPr>
            <a:xfrm>
              <a:off x="140970" y="342265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2902;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wAAAI0dAAB9AAAAux0AAAAAAAAmAAAACAAAAP//////////"/>
                </a:ext>
              </a:extLst>
            </p:cNvSpPr>
            <p:nvPr/>
          </p:nvSpPr>
          <p:spPr>
            <a:xfrm>
              <a:off x="50165" y="480377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2903;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gAAAGEVAAAMAQAAkBUAAAAAAAAmAAAACAAAAP//////////"/>
                </a:ext>
              </a:extLst>
            </p:cNvSpPr>
            <p:nvPr/>
          </p:nvSpPr>
          <p:spPr>
            <a:xfrm>
              <a:off x="140970" y="347535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2904;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P3//2cUAADiAQAAqB0AAAAAAAAmAAAACAAAAP//////////"/>
                </a:ext>
              </a:extLst>
            </p:cNvSpPr>
            <p:nvPr/>
          </p:nvSpPr>
          <p:spPr>
            <a:xfrm>
              <a:off x="-340360" y="331660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2905;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f7//0MUAADTAgAA3x0AAAAAAAAmAAAACAAAAP//////////"/>
                </a:ext>
              </a:extLst>
            </p:cNvSpPr>
            <p:nvPr/>
          </p:nvSpPr>
          <p:spPr>
            <a:xfrm>
              <a:off x="-194945" y="329374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2906;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3//44UAAAcAQAAih0AAAAAAAAmAAAACAAAAP//////////"/>
                </a:ext>
              </a:extLst>
            </p:cNvSpPr>
            <p:nvPr/>
          </p:nvSpPr>
          <p:spPr>
            <a:xfrm>
              <a:off x="-422275" y="334137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2907;p2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3oUAACQAQAAqB0AAAAAAAAmAAAACAAAAP//////////"/>
                </a:ext>
              </a:extLst>
            </p:cNvSpPr>
            <p:nvPr/>
          </p:nvSpPr>
          <p:spPr>
            <a:xfrm>
              <a:off x="-381635" y="332867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84" name="Google Shape;2908;p2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185" name="Google Shape;2909;p2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xQUAALIRAAAmEwAACxcAABAAAAAmAAAACAAAAD2wAAAAAAAA"/>
              </a:ext>
            </a:extLst>
          </p:cNvSpPr>
          <p:nvPr>
            <p:ph type="subTitle" idx="1"/>
          </p:nvPr>
        </p:nvSpPr>
        <p:spPr>
          <a:xfrm>
            <a:off x="937895" y="2876550"/>
            <a:ext cx="2174875" cy="869315"/>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86" name="Google Shape;2910;p2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xUAALIRAADRIgAACxcAABAAAAAmAAAACAAAAD2wAAAAAAAA"/>
              </a:ext>
            </a:extLst>
          </p:cNvSpPr>
          <p:nvPr>
            <p:ph type="subTitle" idx="2"/>
          </p:nvPr>
        </p:nvSpPr>
        <p:spPr>
          <a:xfrm>
            <a:off x="3484245" y="2876550"/>
            <a:ext cx="2175510" cy="869315"/>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87" name="Google Shape;2911;p2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iUAALIRAAB7MgAACxcAABAAAAAmAAAACAAAAD2wAAAAAAAA"/>
              </a:ext>
            </a:extLst>
          </p:cNvSpPr>
          <p:nvPr>
            <p:ph type="subTitle" idx="3"/>
          </p:nvPr>
        </p:nvSpPr>
        <p:spPr>
          <a:xfrm>
            <a:off x="6031230" y="2876550"/>
            <a:ext cx="2174875" cy="869315"/>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88" name="Google Shape;2912;p20"/>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xQUAANIPAAAmEwAAohIAABAAAAAmAAAACAAAAL2wAAAAAAAA"/>
              </a:ext>
            </a:extLst>
          </p:cNvSpPr>
          <p:nvPr>
            <p:ph type="subTitle" idx="4"/>
          </p:nvPr>
        </p:nvSpPr>
        <p:spPr>
          <a:xfrm>
            <a:off x="937895" y="2571750"/>
            <a:ext cx="2174875" cy="45720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6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6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6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6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6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6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6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600" cap="none">
                <a:latin typeface="Bebas Neue" pitchFamily="0" charset="0"/>
                <a:ea typeface="Arial" pitchFamily="2" charset="0"/>
                <a:cs typeface="Arial" pitchFamily="2" charset="0"/>
              </a:defRPr>
            </a:lvl9pPr>
          </a:lstStyle>
          <a:p>
            <a:pPr/>
          </a:p>
        </p:txBody>
      </p:sp>
      <p:sp>
        <p:nvSpPr>
          <p:cNvPr id="189" name="Google Shape;2913;p20"/>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xUAANIPAADRIgAAohIAABAAAAAmAAAACAAAAL2wAAAAAAAA"/>
              </a:ext>
            </a:extLst>
          </p:cNvSpPr>
          <p:nvPr>
            <p:ph type="subTitle" idx="5"/>
          </p:nvPr>
        </p:nvSpPr>
        <p:spPr>
          <a:xfrm>
            <a:off x="3484245" y="2571750"/>
            <a:ext cx="2175510" cy="45720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6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6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6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6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6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6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6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600" cap="none">
                <a:latin typeface="Bebas Neue" pitchFamily="0" charset="0"/>
                <a:ea typeface="Arial" pitchFamily="2" charset="0"/>
                <a:cs typeface="Arial" pitchFamily="2" charset="0"/>
              </a:defRPr>
            </a:lvl9pPr>
          </a:lstStyle>
          <a:p>
            <a:pPr/>
          </a:p>
        </p:txBody>
      </p:sp>
      <p:sp>
        <p:nvSpPr>
          <p:cNvPr id="190" name="Google Shape;2914;p20"/>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iUAANIPAAB7MgAAohIAABAAAAAmAAAACAAAAL2wAAAAAAAA"/>
              </a:ext>
            </a:extLst>
          </p:cNvSpPr>
          <p:nvPr>
            <p:ph type="subTitle" idx="6"/>
          </p:nvPr>
        </p:nvSpPr>
        <p:spPr>
          <a:xfrm>
            <a:off x="6031230" y="2571750"/>
            <a:ext cx="2174875" cy="45720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6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6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6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6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6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6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6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600" cap="none">
                <a:latin typeface="Bebas Neue" pitchFamily="0" charset="0"/>
                <a:ea typeface="Arial" pitchFamily="2" charset="0"/>
                <a:cs typeface="Arial" pitchFamily="2" charset="0"/>
              </a:defRPr>
            </a:lvl9pPr>
          </a:lstStyle>
          <a:p>
            <a:pPr/>
          </a:p>
        </p:txBody>
      </p:sp>
    </p:spTree>
  </p:cSld>
  <p:clrMapOvr>
    <a:masterClrMapping/>
  </p:clrMapOvr>
</p:sldLayout>
</file>

<file path=ppt/slideLayouts/slideLayout2.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secHead">
  <p:cSld name="SECTION_HEADER">
    <p:spTree>
      <p:nvGrpSpPr>
        <p:cNvPr id="1" name=""/>
        <p:cNvGrpSpPr/>
        <p:nvPr/>
      </p:nvGrpSpPr>
      <p:grpSpPr>
        <a:xfrm>
          <a:off x="0" y="0"/>
          <a:ext cx="0" cy="0"/>
          <a:chOff x="0" y="0"/>
          <a:chExt cx="0" cy="0"/>
        </a:xfrm>
      </p:grpSpPr>
      <p:grpSp>
        <p:nvGrpSpPr>
          <p:cNvPr id="2" name="Google Shape;194;p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L8/////f//RA4AABoPAAAQAAAAJgAAAAgAAAD/////AAAAAA=="/>
              </a:ext>
            </a:extLst>
          </p:cNvGrpSpPr>
          <p:nvPr/>
        </p:nvGrpSpPr>
        <p:grpSpPr>
          <a:xfrm rot="19800017">
            <a:off x="-516890" y="-325755"/>
            <a:ext cx="2835910" cy="2780665"/>
            <a:chOff x="-516890" y="-325755"/>
            <a:chExt cx="2835910" cy="2780665"/>
          </a:xfrm>
        </p:grpSpPr>
        <p:sp>
          <p:nvSpPr>
            <p:cNvPr id="92" name="Google Shape;19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QgAAL/+//9rCAAAYAEAAAAAAAAmAAAACAAAAP//////////"/>
                </a:ext>
              </a:extLst>
            </p:cNvSpPr>
            <p:nvPr/>
          </p:nvSpPr>
          <p:spPr>
            <a:xfrm>
              <a:off x="1339215" y="-2038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19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QwAALcDAAChDQAAEQUAAAAAAAAmAAAACAAAAP//////////"/>
                </a:ext>
              </a:extLst>
            </p:cNvSpPr>
            <p:nvPr/>
          </p:nvSpPr>
          <p:spPr>
            <a:xfrm>
              <a:off x="2088515" y="6038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19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AcAAG8CAACnBwAAnQIAAAAAAAAmAAAACAAAAP//////////"/>
                </a:ext>
              </a:extLst>
            </p:cNvSpPr>
            <p:nvPr/>
          </p:nvSpPr>
          <p:spPr>
            <a:xfrm>
              <a:off x="1214120" y="39560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9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QoAAIAFAABEDgAAkAcAAAAAAAAmAAAACAAAAP//////////"/>
                </a:ext>
              </a:extLst>
            </p:cNvSpPr>
            <p:nvPr/>
          </p:nvSpPr>
          <p:spPr>
            <a:xfrm>
              <a:off x="1781175" y="8940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9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AcAAMICAACnBwAA8AIAAAAAAAAmAAAACAAAAP//////////"/>
                </a:ext>
              </a:extLst>
            </p:cNvSpPr>
            <p:nvPr/>
          </p:nvSpPr>
          <p:spPr>
            <a:xfrm>
              <a:off x="1214120" y="44831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20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QcAABMDAACrBwAASQMAAAAAAAAmAAAACAAAAP//////////"/>
                </a:ext>
              </a:extLst>
            </p:cNvSpPr>
            <p:nvPr/>
          </p:nvSpPr>
          <p:spPr>
            <a:xfrm>
              <a:off x="1212215" y="4997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20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QcAAL/+//9FCAAANQQAAAAAAAAmAAAACAAAAP//////////"/>
                </a:ext>
              </a:extLst>
            </p:cNvSpPr>
            <p:nvPr/>
          </p:nvSpPr>
          <p:spPr>
            <a:xfrm>
              <a:off x="1199515" y="-2038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20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goAAMcCAAC1DQAA0AcAAAAAAAAmAAAACAAAAP//////////"/>
                </a:ext>
              </a:extLst>
            </p:cNvSpPr>
            <p:nvPr/>
          </p:nvSpPr>
          <p:spPr>
            <a:xfrm>
              <a:off x="1713230" y="45148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20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QcAAL/+///rBwAA4gAAAAAAAAAmAAAACAAAAP//////////"/>
                </a:ext>
              </a:extLst>
            </p:cNvSpPr>
            <p:nvPr/>
          </p:nvSpPr>
          <p:spPr>
            <a:xfrm>
              <a:off x="1257935" y="-2038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20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goAAIgCAAC1DQAAEQgAAAAAAAAmAAAACAAAAP//////////"/>
                </a:ext>
              </a:extLst>
            </p:cNvSpPr>
            <p:nvPr/>
          </p:nvSpPr>
          <p:spPr>
            <a:xfrm>
              <a:off x="1672590" y="41148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20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cAAL/+//8rCAAAIQEAAAAAAAAmAAAACAAAAP//////////"/>
                </a:ext>
              </a:extLst>
            </p:cNvSpPr>
            <p:nvPr/>
          </p:nvSpPr>
          <p:spPr>
            <a:xfrm>
              <a:off x="1298575" y="-2038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20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oAACUFAAASDgAAKAcAAAAAAAAmAAAACAAAAP//////////"/>
                </a:ext>
              </a:extLst>
            </p:cNvSpPr>
            <p:nvPr/>
          </p:nvSpPr>
          <p:spPr>
            <a:xfrm>
              <a:off x="1783715" y="8362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20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ggAAMz+//+qCAAApf///wAAAAAmAAAACAAAAP//////////"/>
                </a:ext>
              </a:extLst>
            </p:cNvSpPr>
            <p:nvPr/>
          </p:nvSpPr>
          <p:spPr>
            <a:xfrm>
              <a:off x="1403350" y="-1955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20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Q0AAP/9//87DQAAPwEAAAAAAAAmAAAACAAAAP//////////"/>
                </a:ext>
              </a:extLst>
            </p:cNvSpPr>
            <p:nvPr/>
          </p:nvSpPr>
          <p:spPr>
            <a:xfrm>
              <a:off x="2121535" y="-3257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20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Q0AAJUBAAA/DQAAywEAAAAAAAAmAAAACAAAAP//////////"/>
                </a:ext>
              </a:extLst>
            </p:cNvSpPr>
            <p:nvPr/>
          </p:nvSpPr>
          <p:spPr>
            <a:xfrm>
              <a:off x="211899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21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ggAALn+//+fCQAATQAAAAAAAAAmAAAACAAAAP//////////"/>
                </a:ext>
              </a:extLst>
            </p:cNvSpPr>
            <p:nvPr/>
          </p:nvSpPr>
          <p:spPr>
            <a:xfrm>
              <a:off x="1456690" y="-2076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21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AoAAML+//9FCwAAJwIAAAAAAAAmAAAACAAAAP//////////"/>
                </a:ext>
              </a:extLst>
            </p:cNvSpPr>
            <p:nvPr/>
          </p:nvSpPr>
          <p:spPr>
            <a:xfrm>
              <a:off x="1653540" y="-2019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21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ggAAKYEAAATCwAAvAkAAAAAAAAmAAAACAAAAP//////////"/>
                </a:ext>
              </a:extLst>
            </p:cNvSpPr>
            <p:nvPr/>
          </p:nvSpPr>
          <p:spPr>
            <a:xfrm>
              <a:off x="1403350" y="7556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21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QgAAE////8YCwAAMQQAAAAAAAAmAAAACAAAAP//////////"/>
                </a:ext>
              </a:extLst>
            </p:cNvSpPr>
            <p:nvPr/>
          </p:nvSpPr>
          <p:spPr>
            <a:xfrm>
              <a:off x="1379855" y="-1123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21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QwAAP/9//+8DAAAPwEAAAAAAAAmAAAACAAAAP//////////"/>
                </a:ext>
              </a:extLst>
            </p:cNvSpPr>
            <p:nvPr/>
          </p:nvSpPr>
          <p:spPr>
            <a:xfrm>
              <a:off x="2040255" y="-3257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21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woAAEgCAAC1DQAAUAgAAAAAAAAmAAAACAAAAP//////////"/>
                </a:ext>
              </a:extLst>
            </p:cNvSpPr>
            <p:nvPr/>
          </p:nvSpPr>
          <p:spPr>
            <a:xfrm>
              <a:off x="1632585" y="37084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21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QwAAJUBAAC/DAAAywEAAAAAAAAmAAAACAAAAP//////////"/>
                </a:ext>
              </a:extLst>
            </p:cNvSpPr>
            <p:nvPr/>
          </p:nvSpPr>
          <p:spPr>
            <a:xfrm>
              <a:off x="203771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21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QwAAP/9///7DAAAPwEAAAAAAAAmAAAACAAAAP//////////"/>
                </a:ext>
              </a:extLst>
            </p:cNvSpPr>
            <p:nvPr/>
          </p:nvSpPr>
          <p:spPr>
            <a:xfrm>
              <a:off x="2080895" y="-3257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21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gAANH+//+YCgAAjQMAAAAAAAAmAAAACAAAAP//////////"/>
                </a:ext>
              </a:extLst>
            </p:cNvSpPr>
            <p:nvPr/>
          </p:nvSpPr>
          <p:spPr>
            <a:xfrm>
              <a:off x="1391285" y="-1924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21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gAAL3+//9ZCgAAxgIAAAAAAAAmAAAACAAAAP//////////"/>
                </a:ext>
              </a:extLst>
            </p:cNvSpPr>
            <p:nvPr/>
          </p:nvSpPr>
          <p:spPr>
            <a:xfrm>
              <a:off x="1391285" y="-2051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22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gwAADgDAAChDQAAkQUAAAAAAAAmAAAACAAAAP//////////"/>
                </a:ext>
              </a:extLst>
            </p:cNvSpPr>
            <p:nvPr/>
          </p:nvSpPr>
          <p:spPr>
            <a:xfrm>
              <a:off x="2007870" y="5232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22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gwAAHcDAACkDQAAUQUAAAAAAAAmAAAACAAAAP//////////"/>
                </a:ext>
              </a:extLst>
            </p:cNvSpPr>
            <p:nvPr/>
          </p:nvSpPr>
          <p:spPr>
            <a:xfrm>
              <a:off x="2048510" y="5632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22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oAAMIEAADoDQAAxQYAAAAAAAAmAAAACAAAAP//////////"/>
                </a:ext>
              </a:extLst>
            </p:cNvSpPr>
            <p:nvPr/>
          </p:nvSpPr>
          <p:spPr>
            <a:xfrm>
              <a:off x="1783715" y="7734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22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gAAJX+///ZCQAAHwIAAAAAAAAmAAAACAAAAP//////////"/>
                </a:ext>
              </a:extLst>
            </p:cNvSpPr>
            <p:nvPr/>
          </p:nvSpPr>
          <p:spPr>
            <a:xfrm>
              <a:off x="1391285" y="-2305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22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gAAKn+//8ZCgAAcgIAAAAAAAAmAAAACAAAAP//////////"/>
                </a:ext>
              </a:extLst>
            </p:cNvSpPr>
            <p:nvPr/>
          </p:nvSpPr>
          <p:spPr>
            <a:xfrm>
              <a:off x="1391285" y="-2178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22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gAAJD///8tCQAAPAEAAAAAAAAmAAAACAAAAP//////////"/>
                </a:ext>
              </a:extLst>
            </p:cNvSpPr>
            <p:nvPr/>
          </p:nvSpPr>
          <p:spPr>
            <a:xfrm>
              <a:off x="1391285" y="-711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22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QwAAJUBAAD/DAAAywEAAAAAAAAmAAAACAAAAP//////////"/>
                </a:ext>
              </a:extLst>
            </p:cNvSpPr>
            <p:nvPr/>
          </p:nvSpPr>
          <p:spPr>
            <a:xfrm>
              <a:off x="2078355" y="25717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22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f3//7YDAACRBAAAbwsAAAAAAAAmAAAACAAAAP//////////"/>
                </a:ext>
              </a:extLst>
            </p:cNvSpPr>
            <p:nvPr/>
          </p:nvSpPr>
          <p:spPr>
            <a:xfrm>
              <a:off x="-385445" y="6032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22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f3//1wAAACfBQAALQsAAAAAAAAmAAAACAAAAP//////////"/>
                </a:ext>
              </a:extLst>
            </p:cNvSpPr>
            <p:nvPr/>
          </p:nvSpPr>
          <p:spPr>
            <a:xfrm>
              <a:off x="-395605" y="5842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22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f3//3AAAAC7BAAARQsAAAAAAAAmAAAACAAAAP//////////"/>
                </a:ext>
              </a:extLst>
            </p:cNvSpPr>
            <p:nvPr/>
          </p:nvSpPr>
          <p:spPr>
            <a:xfrm>
              <a:off x="-436245" y="7112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23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wUAAPkMAADdBQAAJw0AAAAAAAAmAAAACAAAAP//////////"/>
                </a:ext>
              </a:extLst>
            </p:cNvSpPr>
            <p:nvPr/>
          </p:nvSpPr>
          <p:spPr>
            <a:xfrm>
              <a:off x="923925" y="21088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23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wUAAKUMAADdBQAA1AwAAAAAAAAmAAAACAAAAP//////////"/>
                </a:ext>
              </a:extLst>
            </p:cNvSpPr>
            <p:nvPr/>
          </p:nvSpPr>
          <p:spPr>
            <a:xfrm>
              <a:off x="923925" y="20554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23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v3//40GAAChAAAAAgkAAAAAAAAmAAAACAAAAP//////////"/>
                </a:ext>
              </a:extLst>
            </p:cNvSpPr>
            <p:nvPr/>
          </p:nvSpPr>
          <p:spPr>
            <a:xfrm>
              <a:off x="-374650" y="10648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23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gQAAG/+//9LBgAAGg8AAAAAAAAmAAAACAAAAP//////////"/>
                </a:ext>
              </a:extLst>
            </p:cNvSpPr>
            <p:nvPr/>
          </p:nvSpPr>
          <p:spPr>
            <a:xfrm>
              <a:off x="775970" y="-2546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23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wUAAE0MAADhBQAAgwwAAAAAAAAmAAAACAAAAP//////////"/>
                </a:ext>
              </a:extLst>
            </p:cNvSpPr>
            <p:nvPr/>
          </p:nvSpPr>
          <p:spPr>
            <a:xfrm>
              <a:off x="921385" y="19996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23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P3//xoIAACQAQAAYgsAAAAAAAAmAAAACAAAAP//////////"/>
                </a:ext>
              </a:extLst>
            </p:cNvSpPr>
            <p:nvPr/>
          </p:nvSpPr>
          <p:spPr>
            <a:xfrm>
              <a:off x="-383540" y="13169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23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wAAANMKAACJAAAACQsAAAAAAAAmAAAACAAAAP//////////"/>
                </a:ext>
              </a:extLst>
            </p:cNvSpPr>
            <p:nvPr/>
          </p:nvSpPr>
          <p:spPr>
            <a:xfrm>
              <a:off x="52705" y="17595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23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gAAABcLAADEAAAARQsAAAAAAAAmAAAACAAAAP//////////"/>
                </a:ext>
              </a:extLst>
            </p:cNvSpPr>
            <p:nvPr/>
          </p:nvSpPr>
          <p:spPr>
            <a:xfrm>
              <a:off x="95250" y="18027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23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f3//1IIAAD+/v//RQoAAAAAAAAmAAAACAAAAP//////////"/>
                </a:ext>
              </a:extLst>
            </p:cNvSpPr>
            <p:nvPr/>
          </p:nvSpPr>
          <p:spPr>
            <a:xfrm>
              <a:off x="-400685" y="13525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23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wYAAFsFAACCBgAAiQUAAAAAAAAmAAAACAAAAP//////////"/>
                </a:ext>
              </a:extLst>
            </p:cNvSpPr>
            <p:nvPr/>
          </p:nvSpPr>
          <p:spPr>
            <a:xfrm>
              <a:off x="1028065" y="8705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24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3///QDAAC+AgAAywoAAAAAAAAmAAAACAAAAP//////////"/>
                </a:ext>
              </a:extLst>
            </p:cNvSpPr>
            <p:nvPr/>
          </p:nvSpPr>
          <p:spPr>
            <a:xfrm>
              <a:off x="-381635" y="6426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24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f3//1EHAADSAgAA2wsAAAAAAAAmAAAACAAAAP//////////"/>
                </a:ext>
              </a:extLst>
            </p:cNvSpPr>
            <p:nvPr/>
          </p:nvSpPr>
          <p:spPr>
            <a:xfrm>
              <a:off x="-400685" y="11893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24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wAAAJcKAABFAAAAxQoAAAAAAAAmAAAACAAAAP//////////"/>
                </a:ext>
              </a:extLst>
            </p:cNvSpPr>
            <p:nvPr/>
          </p:nvSpPr>
          <p:spPr>
            <a:xfrm>
              <a:off x="14605" y="17214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24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goAADUJAAChDQAAdwwAAAAAAAAmAAAACAAAAP//////////"/>
                </a:ext>
              </a:extLst>
            </p:cNvSpPr>
            <p:nvPr/>
          </p:nvSpPr>
          <p:spPr>
            <a:xfrm>
              <a:off x="1723390" y="14966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24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wwAAKIJAADVDAAA2QkAAAAAAAAmAAAACAAAAP//////////"/>
                </a:ext>
              </a:extLst>
            </p:cNvSpPr>
            <p:nvPr/>
          </p:nvSpPr>
          <p:spPr>
            <a:xfrm>
              <a:off x="2051685" y="15659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24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QwAAKYJAAB/DAAA1QkAAAAAAAAmAAAACAAAAP//////////"/>
                </a:ext>
              </a:extLst>
            </p:cNvSpPr>
            <p:nvPr/>
          </p:nvSpPr>
          <p:spPr>
            <a:xfrm>
              <a:off x="2002155" y="15684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24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AgAABwHAADfDQAAzA0AAAAAAAAmAAAACAAAAP//////////"/>
                </a:ext>
              </a:extLst>
            </p:cNvSpPr>
            <p:nvPr/>
          </p:nvSpPr>
          <p:spPr>
            <a:xfrm>
              <a:off x="1394460" y="11557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24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sAAKYJAAAsDAAA1QkAAAAAAAAmAAAACAAAAP//////////"/>
                </a:ext>
              </a:extLst>
            </p:cNvSpPr>
            <p:nvPr/>
          </p:nvSpPr>
          <p:spPr>
            <a:xfrm>
              <a:off x="1949450" y="15684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24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goAAPUIAAChDQAAdwwAAAAAAAAmAAAACAAAAP//////////"/>
                </a:ext>
              </a:extLst>
            </p:cNvSpPr>
            <p:nvPr/>
          </p:nvSpPr>
          <p:spPr>
            <a:xfrm>
              <a:off x="1682750" y="14560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24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goAAOoHAACfDQAAdwwAAAAAAAAmAAAACAAAAP//////////"/>
                </a:ext>
              </a:extLst>
            </p:cNvSpPr>
            <p:nvPr/>
          </p:nvSpPr>
          <p:spPr>
            <a:xfrm>
              <a:off x="1642110" y="12865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25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gcAAPMDAAATCwAAOwwAAAAAAAAmAAAACAAAAP//////////"/>
                </a:ext>
              </a:extLst>
            </p:cNvSpPr>
            <p:nvPr/>
          </p:nvSpPr>
          <p:spPr>
            <a:xfrm>
              <a:off x="1238250" y="6419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25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QYAALUFAACNBwAAAw0AAAAAAAAmAAAACAAAAP//////////"/>
                </a:ext>
              </a:extLst>
            </p:cNvSpPr>
            <p:nvPr/>
          </p:nvSpPr>
          <p:spPr>
            <a:xfrm>
              <a:off x="1031875" y="9277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25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pjdX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wYAAJ3+//8UBwAAkwMAAAAAAAAmAAAACAAAAP//////////"/>
                </a:ext>
              </a:extLst>
            </p:cNvSpPr>
            <p:nvPr/>
          </p:nvSpPr>
          <p:spPr>
            <a:xfrm>
              <a:off x="1073785" y="-2254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25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FNoYX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wcAAJ4DAAATCwAAWwoAAAAAAAAmAAAACAAAAP//////////"/>
                </a:ext>
              </a:extLst>
            </p:cNvSpPr>
            <p:nvPr/>
          </p:nvSpPr>
          <p:spPr>
            <a:xfrm>
              <a:off x="1185545" y="5880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25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Y4Ii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QkAAJsJAAC3CgAAiAsAAAAAAAAmAAAACAAAAP//////////"/>
                </a:ext>
              </a:extLst>
            </p:cNvSpPr>
            <p:nvPr/>
          </p:nvSpPr>
          <p:spPr>
            <a:xfrm>
              <a:off x="1509395" y="15614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25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pjdW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AkAAP8JAAC3CgAABQwAAAAAAAAmAAAACAAAAP//////////"/>
                </a:ext>
              </a:extLst>
            </p:cNvSpPr>
            <p:nvPr/>
          </p:nvSpPr>
          <p:spPr>
            <a:xfrm>
              <a:off x="1557020" y="16249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25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HZhbD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AYAAEAKAAD9BgAAhg0AAAAAAAAmAAAACAAAAP//////////"/>
                </a:ext>
              </a:extLst>
            </p:cNvSpPr>
            <p:nvPr/>
          </p:nvSpPr>
          <p:spPr>
            <a:xfrm>
              <a:off x="1071880" y="16662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25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IxNz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MAAC7////KBQAADAoAAAAAAAAmAAAACAAAAP//////////"/>
                </a:ext>
              </a:extLst>
            </p:cNvSpPr>
            <p:nvPr/>
          </p:nvSpPr>
          <p:spPr>
            <a:xfrm>
              <a:off x="619125" y="-1333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25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I+PG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wQAAKr///86BQAAZQYAAAAAAAAmAAAACAAAAP//////////"/>
                </a:ext>
              </a:extLst>
            </p:cNvSpPr>
            <p:nvPr/>
          </p:nvSpPr>
          <p:spPr>
            <a:xfrm>
              <a:off x="700405" y="-546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25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HBjQW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wYAAAgFAACCBgAANgUAAAAAAAAmAAAACAAAAP//////////"/>
                </a:ext>
              </a:extLst>
            </p:cNvSpPr>
            <p:nvPr/>
          </p:nvSpPr>
          <p:spPr>
            <a:xfrm>
              <a:off x="1028065" y="8178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26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48YT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wQAAIr+///dBQAAbAcAAAAAAAAmAAAACAAAAP//////////"/>
                </a:ext>
              </a:extLst>
            </p:cNvSpPr>
            <p:nvPr/>
          </p:nvSpPr>
          <p:spPr>
            <a:xfrm>
              <a:off x="659765" y="-2374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26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UiLz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AIAAMb+///KBAAAWAoAAAAAAAAmAAAACAAAAP//////////"/>
                </a:ext>
              </a:extLst>
            </p:cNvSpPr>
            <p:nvPr/>
          </p:nvSpPr>
          <p:spPr>
            <a:xfrm>
              <a:off x="444500" y="-1993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26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52U3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IAALL+//8JBQAAlwoAAAAAAAAmAAAACAAAAP//////////"/>
                </a:ext>
              </a:extLst>
            </p:cNvSpPr>
            <p:nvPr/>
          </p:nvSpPr>
          <p:spPr>
            <a:xfrm>
              <a:off x="485140" y="-2120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26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48YT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AMAAJ7+//82BQAA0wkAAAAAAAAmAAAACAAAAP//////////"/>
                </a:ext>
              </a:extLst>
            </p:cNvSpPr>
            <p:nvPr/>
          </p:nvSpPr>
          <p:spPr>
            <a:xfrm>
              <a:off x="525780" y="-2247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26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1hck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YAALUFAABNBwAA/AcAAAAAAAAmAAAACAAAAP//////////"/>
                </a:ext>
              </a:extLst>
            </p:cNvSpPr>
            <p:nvPr/>
          </p:nvSpPr>
          <p:spPr>
            <a:xfrm>
              <a:off x="1066165" y="9277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26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HNwY1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gUAAD3+//8nDAAAPgUAAAAAAAAmAAAACAAAAP//////////"/>
                </a:ext>
              </a:extLst>
            </p:cNvSpPr>
            <p:nvPr/>
          </p:nvSpPr>
          <p:spPr>
            <a:xfrm>
              <a:off x="900430" y="-2863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26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IxNC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YAALUFAAANBwAArwcAAAAAAAAmAAAACAAAAP//////////"/>
                </a:ext>
              </a:extLst>
            </p:cNvSpPr>
            <p:nvPr/>
          </p:nvSpPr>
          <p:spPr>
            <a:xfrm>
              <a:off x="1066165" y="9277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26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wvYT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f3//58IAADC/v//rAoAAAAAAAAmAAAACAAAAP//////////"/>
                </a:ext>
              </a:extLst>
            </p:cNvSpPr>
            <p:nvPr/>
          </p:nvSpPr>
          <p:spPr>
            <a:xfrm>
              <a:off x="-410845" y="14014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26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HB0IH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AYAAJ7+//+UBgAAEwMAAAAAAAAmAAAACAAAAP//////////"/>
                </a:ext>
              </a:extLst>
            </p:cNvSpPr>
            <p:nvPr/>
          </p:nvSpPr>
          <p:spPr>
            <a:xfrm>
              <a:off x="993140" y="-2247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26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I9Im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AIAAMb+//+KBAAAGQoAAAAAAAAmAAAACAAAAP//////////"/>
                </a:ext>
              </a:extLst>
            </p:cNvSpPr>
            <p:nvPr/>
          </p:nvSpPr>
          <p:spPr>
            <a:xfrm>
              <a:off x="403860" y="-1993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27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48YT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gYAAEsDAAATCwAAAgoAAAAAAAAmAAAACAAAAP//////////"/>
                </a:ext>
              </a:extLst>
            </p:cNvSpPr>
            <p:nvPr/>
          </p:nvSpPr>
          <p:spPr>
            <a:xfrm>
              <a:off x="1118870" y="5353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27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IwIi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AYAAJ3+///UBgAAUwMAAAAAAAAmAAAACAAAAP//////////"/>
                </a:ext>
              </a:extLst>
            </p:cNvSpPr>
            <p:nvPr/>
          </p:nvSpPr>
          <p:spPr>
            <a:xfrm>
              <a:off x="1033780" y="-2254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27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GV6VG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f3//0n///+iAAAAlAYAAAAAAAAmAAAACAAAAP//////////"/>
                </a:ext>
              </a:extLst>
            </p:cNvSpPr>
            <p:nvPr/>
          </p:nvSpPr>
          <p:spPr>
            <a:xfrm>
              <a:off x="-415925" y="-1162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27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Igd3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P3//37+///DAAAAVQUAAAAAAAAmAAAACAAAAP//////////"/>
                </a:ext>
              </a:extLst>
            </p:cNvSpPr>
            <p:nvPr/>
          </p:nvSpPr>
          <p:spPr>
            <a:xfrm>
              <a:off x="-381000" y="-2451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27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HI+PC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AAAADwHAAAqAQAAcgcAAAAAAAAmAAAACAAAAP//////////"/>
                </a:ext>
              </a:extLst>
            </p:cNvSpPr>
            <p:nvPr/>
          </p:nvSpPr>
          <p:spPr>
            <a:xfrm>
              <a:off x="154940" y="11760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27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BsPS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vz//5gAAACW/v//cAMAAAAAAAAmAAAACAAAAP//////////"/>
                </a:ext>
              </a:extLst>
            </p:cNvSpPr>
            <p:nvPr/>
          </p:nvSpPr>
          <p:spPr>
            <a:xfrm>
              <a:off x="-516890" y="9652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27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gzOT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v3//4QAAADW/v//sAMAAAAAAAAmAAAACAAAAP//////////"/>
                </a:ext>
              </a:extLst>
            </p:cNvSpPr>
            <p:nvPr/>
          </p:nvSpPr>
          <p:spPr>
            <a:xfrm>
              <a:off x="-476250" y="8382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27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8+PG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gEAAIAHAABmAQAArgcAAAAAAAAmAAAACAAAAP//////////"/>
                </a:ext>
              </a:extLst>
            </p:cNvSpPr>
            <p:nvPr/>
          </p:nvSpPr>
          <p:spPr>
            <a:xfrm>
              <a:off x="196850" y="12192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27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ENsci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gIAAEH///80AgAAb////wAAAAAmAAAACAAAAP//////////"/>
                </a:ext>
              </a:extLst>
            </p:cNvSpPr>
            <p:nvPr/>
          </p:nvSpPr>
          <p:spPr>
            <a:xfrm>
              <a:off x="328930" y="-1212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27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CIxMT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wEAAMAHAAClAQAA7gcAAAAAAAAmAAAACAAAAP//////////"/>
                </a:ext>
              </a:extLst>
            </p:cNvSpPr>
            <p:nvPr/>
          </p:nvSpPr>
          <p:spPr>
            <a:xfrm>
              <a:off x="238125" y="12598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28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D48YT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gIAAJT///80AgAAw////wAAAAAmAAAACAAAAP//////////"/>
                </a:ext>
              </a:extLst>
            </p:cNvSpPr>
            <p:nvPr/>
          </p:nvSpPr>
          <p:spPr>
            <a:xfrm>
              <a:off x="328930" y="-685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28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P///5r+//8KAwAA2wcAAAAAAAAmAAAACAAAAP//////////"/>
                </a:ext>
              </a:extLst>
            </p:cNvSpPr>
            <p:nvPr/>
          </p:nvSpPr>
          <p:spPr>
            <a:xfrm>
              <a:off x="-152400" y="-2273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28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f///3b+///7AwAAEggAAAAAAAAmAAAACAAAAP//////////"/>
                </a:ext>
              </a:extLst>
            </p:cNvSpPr>
            <p:nvPr/>
          </p:nvSpPr>
          <p:spPr>
            <a:xfrm>
              <a:off x="-6985" y="-2501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28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7//8H+//9EAgAAvQcAAAAAAAAmAAAACAAAAP//////////"/>
                </a:ext>
              </a:extLst>
            </p:cNvSpPr>
            <p:nvPr/>
          </p:nvSpPr>
          <p:spPr>
            <a:xfrm>
              <a:off x="-234315" y="-2025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28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7//63+//+4AgAA2wcAAAAAAAAmAAAACAAAAP//////////"/>
                </a:ext>
              </a:extLst>
            </p:cNvSpPr>
            <p:nvPr/>
          </p:nvSpPr>
          <p:spPr>
            <a:xfrm>
              <a:off x="-193675" y="-2152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3" name="Google Shape;285;p3"/>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MwsAABKEwAAPj4AAGUkAAAQAAAAJgAAAAgAAAD/////AAAAAA=="/>
              </a:ext>
            </a:extLst>
          </p:cNvGrpSpPr>
          <p:nvPr/>
        </p:nvGrpSpPr>
        <p:grpSpPr>
          <a:xfrm rot="9000017">
            <a:off x="7282180" y="3135630"/>
            <a:ext cx="2835910" cy="2780665"/>
            <a:chOff x="7282180" y="3135630"/>
            <a:chExt cx="2835910" cy="2780665"/>
          </a:xfrm>
        </p:grpSpPr>
        <p:sp>
          <p:nvSpPr>
            <p:cNvPr id="183" name="Google Shape;28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gAAAoUAABlOAAAqxYAAAAAAAAmAAAACAAAAP//////////"/>
                </a:ext>
              </a:extLst>
            </p:cNvSpPr>
            <p:nvPr/>
          </p:nvSpPr>
          <p:spPr>
            <a:xfrm>
              <a:off x="9138285" y="325755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28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zwAAAIZAACbPQAAXBoAAAAAAAAmAAAACAAAAP//////////"/>
                </a:ext>
              </a:extLst>
            </p:cNvSpPr>
            <p:nvPr/>
          </p:nvSpPr>
          <p:spPr>
            <a:xfrm>
              <a:off x="9887585" y="406527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28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LoXAAChNwAA6BcAAAAAAAAmAAAACAAAAP//////////"/>
                </a:ext>
              </a:extLst>
            </p:cNvSpPr>
            <p:nvPr/>
          </p:nvSpPr>
          <p:spPr>
            <a:xfrm>
              <a:off x="9013190" y="385699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28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zoAAMsaAAA+PgAA2xwAAAAAAAAmAAAACAAAAP//////////"/>
                </a:ext>
              </a:extLst>
            </p:cNvSpPr>
            <p:nvPr/>
          </p:nvSpPr>
          <p:spPr>
            <a:xfrm>
              <a:off x="9580245" y="435546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29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A0YAAChNwAAOxgAAAAAAAAmAAAACAAAAP//////////"/>
                </a:ext>
              </a:extLst>
            </p:cNvSpPr>
            <p:nvPr/>
          </p:nvSpPr>
          <p:spPr>
            <a:xfrm>
              <a:off x="9013190" y="390969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29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cAAF4YAAClNwAAlBgAAAAAAAAmAAAACAAAAP//////////"/>
                </a:ext>
              </a:extLst>
            </p:cNvSpPr>
            <p:nvPr/>
          </p:nvSpPr>
          <p:spPr>
            <a:xfrm>
              <a:off x="9011285" y="39611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29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cAAAoUAAA/OAAAgBkAAAAAAAAmAAAACAAAAP//////////"/>
                </a:ext>
              </a:extLst>
            </p:cNvSpPr>
            <p:nvPr/>
          </p:nvSpPr>
          <p:spPr>
            <a:xfrm>
              <a:off x="8998585" y="325755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29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oAABIYAACvPQAAGx0AAAAAAAAmAAAACAAAAP//////////"/>
                </a:ext>
              </a:extLst>
            </p:cNvSpPr>
            <p:nvPr/>
          </p:nvSpPr>
          <p:spPr>
            <a:xfrm>
              <a:off x="9512300" y="391287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29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cAAAoUAADlNwAALRYAAAAAAAAmAAAACAAAAP//////////"/>
                </a:ext>
              </a:extLst>
            </p:cNvSpPr>
            <p:nvPr/>
          </p:nvSpPr>
          <p:spPr>
            <a:xfrm>
              <a:off x="9057005" y="325755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29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oAANMXAACvPQAAXB0AAAAAAAAmAAAACAAAAP//////////"/>
                </a:ext>
              </a:extLst>
            </p:cNvSpPr>
            <p:nvPr/>
          </p:nvSpPr>
          <p:spPr>
            <a:xfrm>
              <a:off x="9471660" y="38728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29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zcAAAoUAAAlOAAAbBYAAAAAAAAmAAAACAAAAP//////////"/>
                </a:ext>
              </a:extLst>
            </p:cNvSpPr>
            <p:nvPr/>
          </p:nvSpPr>
          <p:spPr>
            <a:xfrm>
              <a:off x="9097645" y="325755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29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HAaAAAMPgAAcxwAAAAAAAAmAAAACAAAAP//////////"/>
                </a:ext>
              </a:extLst>
            </p:cNvSpPr>
            <p:nvPr/>
          </p:nvSpPr>
          <p:spPr>
            <a:xfrm>
              <a:off x="9582785" y="429768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29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BcUAACkOAAA8BQAAAAAAAAmAAAACAAAAP//////////"/>
                </a:ext>
              </a:extLst>
            </p:cNvSpPr>
            <p:nvPr/>
          </p:nvSpPr>
          <p:spPr>
            <a:xfrm>
              <a:off x="9202420" y="326580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29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0AAEoTAAA1PQAAihYAAAAAAAAmAAAACAAAAP//////////"/>
                </a:ext>
              </a:extLst>
            </p:cNvSpPr>
            <p:nvPr/>
          </p:nvSpPr>
          <p:spPr>
            <a:xfrm>
              <a:off x="9920605" y="313563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30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z0AAOAWAAA5PQAAFhcAAAAAAAAmAAAACAAAAP//////////"/>
                </a:ext>
              </a:extLst>
            </p:cNvSpPr>
            <p:nvPr/>
          </p:nvSpPr>
          <p:spPr>
            <a:xfrm>
              <a:off x="991806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30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gAAAQUAACZOQAAmBUAAAAAAAAmAAAACAAAAP//////////"/>
                </a:ext>
              </a:extLst>
            </p:cNvSpPr>
            <p:nvPr/>
          </p:nvSpPr>
          <p:spPr>
            <a:xfrm>
              <a:off x="9255760" y="325374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30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oAAA0UAAA/OwAAchcAAAAAAAAmAAAACAAAAP//////////"/>
                </a:ext>
              </a:extLst>
            </p:cNvSpPr>
            <p:nvPr/>
          </p:nvSpPr>
          <p:spPr>
            <a:xfrm>
              <a:off x="9452610" y="325945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30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PEZAAANOwAABx8AAAAAAAAmAAAACAAAAP//////////"/>
                </a:ext>
              </a:extLst>
            </p:cNvSpPr>
            <p:nvPr/>
          </p:nvSpPr>
          <p:spPr>
            <a:xfrm>
              <a:off x="9202420" y="421703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30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zgAAJoUAAASOwAAfBkAAAAAAAAmAAAACAAAAP//////////"/>
                </a:ext>
              </a:extLst>
            </p:cNvSpPr>
            <p:nvPr/>
          </p:nvSpPr>
          <p:spPr>
            <a:xfrm>
              <a:off x="9178925" y="334899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30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wAAEoTAAC2PAAAihYAAAAAAAAmAAAACAAAAP//////////"/>
                </a:ext>
              </a:extLst>
            </p:cNvSpPr>
            <p:nvPr/>
          </p:nvSpPr>
          <p:spPr>
            <a:xfrm>
              <a:off x="9839325" y="313563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30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ToAAJMXAACvPQAAmx0AAAAAAAAmAAAACAAAAP//////////"/>
                </a:ext>
              </a:extLst>
            </p:cNvSpPr>
            <p:nvPr/>
          </p:nvSpPr>
          <p:spPr>
            <a:xfrm>
              <a:off x="9431655" y="383222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30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zwAAOAWAAC5PAAAFhcAAAAAAAAmAAAACAAAAP//////////"/>
                </a:ext>
              </a:extLst>
            </p:cNvSpPr>
            <p:nvPr/>
          </p:nvSpPr>
          <p:spPr>
            <a:xfrm>
              <a:off x="983678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30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zwAAEoTAAD1PAAAihYAAAAAAAAmAAAACAAAAP//////////"/>
                </a:ext>
              </a:extLst>
            </p:cNvSpPr>
            <p:nvPr/>
          </p:nvSpPr>
          <p:spPr>
            <a:xfrm>
              <a:off x="9879965" y="313563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30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BwUAACSOgAA2BgAAAAAAAAmAAAACAAAAP//////////"/>
                </a:ext>
              </a:extLst>
            </p:cNvSpPr>
            <p:nvPr/>
          </p:nvSpPr>
          <p:spPr>
            <a:xfrm>
              <a:off x="9190355" y="326898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31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AgUAABTOgAAERgAAAAAAAAmAAAACAAAAP//////////"/>
                </a:ext>
              </a:extLst>
            </p:cNvSpPr>
            <p:nvPr/>
          </p:nvSpPr>
          <p:spPr>
            <a:xfrm>
              <a:off x="9190355" y="325628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31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wAAIMYAACbPQAA3BoAAAAAAAAmAAAACAAAAP//////////"/>
                </a:ext>
              </a:extLst>
            </p:cNvSpPr>
            <p:nvPr/>
          </p:nvSpPr>
          <p:spPr>
            <a:xfrm>
              <a:off x="9806940" y="398462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31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wAAMIYAACePQAAnBoAAAAAAAAmAAAACAAAAP//////////"/>
                </a:ext>
              </a:extLst>
            </p:cNvSpPr>
            <p:nvPr/>
          </p:nvSpPr>
          <p:spPr>
            <a:xfrm>
              <a:off x="9847580" y="402463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31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A0aAADiPQAAEBwAAAAAAAAmAAAACAAAAP//////////"/>
                </a:ext>
              </a:extLst>
            </p:cNvSpPr>
            <p:nvPr/>
          </p:nvSpPr>
          <p:spPr>
            <a:xfrm>
              <a:off x="9582785" y="42348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31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OATAADTOQAAahcAAAAAAAAmAAAACAAAAP//////////"/>
                </a:ext>
              </a:extLst>
            </p:cNvSpPr>
            <p:nvPr/>
          </p:nvSpPr>
          <p:spPr>
            <a:xfrm>
              <a:off x="9190355" y="323088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31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PQTAAATOgAAvRcAAAAAAAAmAAAACAAAAP//////////"/>
                </a:ext>
              </a:extLst>
            </p:cNvSpPr>
            <p:nvPr/>
          </p:nvSpPr>
          <p:spPr>
            <a:xfrm>
              <a:off x="9190355" y="324358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31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NsUAAAnOQAAhxYAAAAAAAAmAAAACAAAAP//////////"/>
                </a:ext>
              </a:extLst>
            </p:cNvSpPr>
            <p:nvPr/>
          </p:nvSpPr>
          <p:spPr>
            <a:xfrm>
              <a:off x="9190355" y="3390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31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wAAOAWAAD5PAAAFhcAAAAAAAAmAAAACAAAAP//////////"/>
                </a:ext>
              </a:extLst>
            </p:cNvSpPr>
            <p:nvPr/>
          </p:nvSpPr>
          <p:spPr>
            <a:xfrm>
              <a:off x="9877425" y="371856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31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y0AAAEZAACLNAAAuiAAAAAAAAAmAAAACAAAAP//////////"/>
                </a:ext>
              </a:extLst>
            </p:cNvSpPr>
            <p:nvPr/>
          </p:nvSpPr>
          <p:spPr>
            <a:xfrm>
              <a:off x="7413625" y="406463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31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6F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y0AAKcVAACZNQAAeCAAAAAAAAAmAAAACAAAAP//////////"/>
                </a:ext>
              </a:extLst>
            </p:cNvSpPr>
            <p:nvPr/>
          </p:nvSpPr>
          <p:spPr>
            <a:xfrm>
              <a:off x="7403465" y="351980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32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y0AALsVAAC1NAAAkCAAAAAAAAAmAAAACAAAAP//////////"/>
                </a:ext>
              </a:extLst>
            </p:cNvSpPr>
            <p:nvPr/>
          </p:nvSpPr>
          <p:spPr>
            <a:xfrm>
              <a:off x="7362825" y="353250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32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EQiAADXNQAAciIAAAAAAAAmAAAACAAAAP//////////"/>
                </a:ext>
              </a:extLst>
            </p:cNvSpPr>
            <p:nvPr/>
          </p:nvSpPr>
          <p:spPr>
            <a:xfrm>
              <a:off x="8722995" y="55702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32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PAhAADXNQAAHyIAAAAAAAAmAAAACAAAAP//////////"/>
                </a:ext>
              </a:extLst>
            </p:cNvSpPr>
            <p:nvPr/>
          </p:nvSpPr>
          <p:spPr>
            <a:xfrm>
              <a:off x="8722995" y="551688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32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C0AANgbAACbMAAATR4AAAAAAAAmAAAACAAAAP//////////"/>
                </a:ext>
              </a:extLst>
            </p:cNvSpPr>
            <p:nvPr/>
          </p:nvSpPr>
          <p:spPr>
            <a:xfrm>
              <a:off x="7424420" y="45262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32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QAALoTAABFNgAAZSQAAAAAAAAmAAAACAAAAP//////////"/>
                </a:ext>
              </a:extLst>
            </p:cNvSpPr>
            <p:nvPr/>
          </p:nvSpPr>
          <p:spPr>
            <a:xfrm>
              <a:off x="8575040" y="320675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32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UAAJghAADbNQAAziEAAAAAAAAmAAAACAAAAP//////////"/>
                </a:ext>
              </a:extLst>
            </p:cNvSpPr>
            <p:nvPr/>
          </p:nvSpPr>
          <p:spPr>
            <a:xfrm>
              <a:off x="8720455" y="54610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32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i0AAGUdAACKMQAArSAAAAAAAAAmAAAACAAAAP//////////"/>
                </a:ext>
              </a:extLst>
            </p:cNvSpPr>
            <p:nvPr/>
          </p:nvSpPr>
          <p:spPr>
            <a:xfrm>
              <a:off x="7415530" y="47783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32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AAAB4gAACDMAAAVCAAAAAAAAAmAAAACAAAAP//////////"/>
                </a:ext>
              </a:extLst>
            </p:cNvSpPr>
            <p:nvPr/>
          </p:nvSpPr>
          <p:spPr>
            <a:xfrm>
              <a:off x="7851775" y="52209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32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DAAAGIgAAC+MAAAkCAAAAAAAAAmAAAACAAAAP//////////"/>
                </a:ext>
              </a:extLst>
            </p:cNvSpPr>
            <p:nvPr/>
          </p:nvSpPr>
          <p:spPr>
            <a:xfrm>
              <a:off x="7894320" y="52641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32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J0dAAD4LgAAkB8AAAAAAAAmAAAACAAAAP//////////"/>
                </a:ext>
              </a:extLst>
            </p:cNvSpPr>
            <p:nvPr/>
          </p:nvSpPr>
          <p:spPr>
            <a:xfrm>
              <a:off x="7398385" y="481393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33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KYaAAB8NgAA1BoAAAAAAAAmAAAACAAAAP//////////"/>
                </a:ext>
              </a:extLst>
            </p:cNvSpPr>
            <p:nvPr/>
          </p:nvSpPr>
          <p:spPr>
            <a:xfrm>
              <a:off x="8827135" y="433197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33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S0AAD8ZAAC4MgAAFiAAAAAAAAAmAAAACAAAAP//////////"/>
                </a:ext>
              </a:extLst>
            </p:cNvSpPr>
            <p:nvPr/>
          </p:nvSpPr>
          <p:spPr>
            <a:xfrm>
              <a:off x="7417435" y="410400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33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JwcAADMMgAAJiEAAAAAAAAmAAAACAAAAP//////////"/>
                </a:ext>
              </a:extLst>
            </p:cNvSpPr>
            <p:nvPr/>
          </p:nvSpPr>
          <p:spPr>
            <a:xfrm>
              <a:off x="7398385" y="465074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33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TAAAOIfAAA/MAAAECAAAAAAAAAmAAAACAAAAP//////////"/>
                </a:ext>
              </a:extLst>
            </p:cNvSpPr>
            <p:nvPr/>
          </p:nvSpPr>
          <p:spPr>
            <a:xfrm>
              <a:off x="7813675" y="51828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33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oAAIAeAACbPQAAwiEAAAAAAAAmAAAACAAAAP//////////"/>
                </a:ext>
              </a:extLst>
            </p:cNvSpPr>
            <p:nvPr/>
          </p:nvSpPr>
          <p:spPr>
            <a:xfrm>
              <a:off x="9522460" y="49580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33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TwAAO0eAADPPAAAJB8AAAAAAAAmAAAACAAAAP//////////"/>
                </a:ext>
              </a:extLst>
            </p:cNvSpPr>
            <p:nvPr/>
          </p:nvSpPr>
          <p:spPr>
            <a:xfrm>
              <a:off x="9850755" y="502729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33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wAAPEeAAB5PAAAIB8AAAAAAAAmAAAACAAAAP//////////"/>
                </a:ext>
              </a:extLst>
            </p:cNvSpPr>
            <p:nvPr/>
          </p:nvSpPr>
          <p:spPr>
            <a:xfrm>
              <a:off x="9801225" y="502983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33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gAAGccAADZPQAAFyMAAAAAAAAmAAAACAAAAP//////////"/>
                </a:ext>
              </a:extLst>
            </p:cNvSpPr>
            <p:nvPr/>
          </p:nvSpPr>
          <p:spPr>
            <a:xfrm>
              <a:off x="9193530" y="461708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33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sAAPEeAAAmPAAAIB8AAAAAAAAmAAAACAAAAP//////////"/>
                </a:ext>
              </a:extLst>
            </p:cNvSpPr>
            <p:nvPr/>
          </p:nvSpPr>
          <p:spPr>
            <a:xfrm>
              <a:off x="9748520" y="502983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33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oAAEAeAACbPQAAwiEAAAAAAAAmAAAACAAAAP//////////"/>
                </a:ext>
              </a:extLst>
            </p:cNvSpPr>
            <p:nvPr/>
          </p:nvSpPr>
          <p:spPr>
            <a:xfrm>
              <a:off x="9481820" y="491744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34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DoAADUdAACZPQAAwiEAAAAAAAAmAAAACAAAAP//////////"/>
                </a:ext>
              </a:extLst>
            </p:cNvSpPr>
            <p:nvPr/>
          </p:nvSpPr>
          <p:spPr>
            <a:xfrm>
              <a:off x="9441180" y="474789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34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cAAD4ZAAANOwAAhiEAAAAAAAAmAAAACAAAAP//////////"/>
                </a:ext>
              </a:extLst>
            </p:cNvSpPr>
            <p:nvPr/>
          </p:nvSpPr>
          <p:spPr>
            <a:xfrm>
              <a:off x="9037320" y="410337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34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zYAAAAbAACHNwAATiIAAAAAAAAmAAAACAAAAP//////////"/>
                </a:ext>
              </a:extLst>
            </p:cNvSpPr>
            <p:nvPr/>
          </p:nvSpPr>
          <p:spPr>
            <a:xfrm>
              <a:off x="8830945" y="43891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34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TYAAOgTAAAONwAA3hgAAAAAAAAmAAAACAAAAP//////////"/>
                </a:ext>
              </a:extLst>
            </p:cNvSpPr>
            <p:nvPr/>
          </p:nvSpPr>
          <p:spPr>
            <a:xfrm>
              <a:off x="8872855" y="323596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34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TcAAOkYAAANOwAAph8AAAAAAAAmAAAACAAAAP//////////"/>
                </a:ext>
              </a:extLst>
            </p:cNvSpPr>
            <p:nvPr/>
          </p:nvSpPr>
          <p:spPr>
            <a:xfrm>
              <a:off x="8984615" y="40493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34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zkAAOYeAACxOgAA0yAAAAAAAAAmAAAACAAAAP//////////"/>
                </a:ext>
              </a:extLst>
            </p:cNvSpPr>
            <p:nvPr/>
          </p:nvSpPr>
          <p:spPr>
            <a:xfrm>
              <a:off x="9308465" y="50228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34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kAAEofAACxOgAAUCEAAAAAAAAmAAAACAAAAP//////////"/>
                </a:ext>
              </a:extLst>
            </p:cNvSpPr>
            <p:nvPr/>
          </p:nvSpPr>
          <p:spPr>
            <a:xfrm>
              <a:off x="9356090" y="50863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34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jYAAIsfAAD3NgAA0SIAAAAAAAAmAAAACAAAAP//////////"/>
                </a:ext>
              </a:extLst>
            </p:cNvSpPr>
            <p:nvPr/>
          </p:nvSpPr>
          <p:spPr>
            <a:xfrm>
              <a:off x="8870950" y="51276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34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MAAHkUAADENQAAVx8AAAAAAAAmAAAACAAAAP//////////"/>
                </a:ext>
              </a:extLst>
            </p:cNvSpPr>
            <p:nvPr/>
          </p:nvSpPr>
          <p:spPr>
            <a:xfrm>
              <a:off x="8418195" y="332803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34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TQAAPUUAAA0NQAAsBsAAAAAAAAmAAAACAAAAP//////////"/>
                </a:ext>
              </a:extLst>
            </p:cNvSpPr>
            <p:nvPr/>
          </p:nvSpPr>
          <p:spPr>
            <a:xfrm>
              <a:off x="8499475" y="340677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35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FMaAAB8NgAAgRoAAAAAAAAmAAAACAAAAP//////////"/>
                </a:ext>
              </a:extLst>
            </p:cNvSpPr>
            <p:nvPr/>
          </p:nvSpPr>
          <p:spPr>
            <a:xfrm>
              <a:off x="8827135" y="427926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35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QAANUTAADXNQAAtxwAAAAAAAAmAAAACAAAAP//////////"/>
                </a:ext>
              </a:extLst>
            </p:cNvSpPr>
            <p:nvPr/>
          </p:nvSpPr>
          <p:spPr>
            <a:xfrm>
              <a:off x="8458835" y="322389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35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jIAABEUAADENAAAox8AAAAAAAAmAAAACAAAAP//////////"/>
                </a:ext>
              </a:extLst>
            </p:cNvSpPr>
            <p:nvPr/>
          </p:nvSpPr>
          <p:spPr>
            <a:xfrm>
              <a:off x="8243570" y="326199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35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jIAAP0TAAADNQAA4h8AAAAAAAAmAAAACAAAAP//////////"/>
                </a:ext>
              </a:extLst>
            </p:cNvSpPr>
            <p:nvPr/>
          </p:nvSpPr>
          <p:spPr>
            <a:xfrm>
              <a:off x="8284210" y="324929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35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jMAAOkTAAAwNQAAHh8AAAAAAAAmAAAACAAAAP//////////"/>
                </a:ext>
              </a:extLst>
            </p:cNvSpPr>
            <p:nvPr/>
          </p:nvSpPr>
          <p:spPr>
            <a:xfrm>
              <a:off x="8324850" y="323659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35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AAbAABHNwAARx0AAAAAAAAmAAAACAAAAP//////////"/>
                </a:ext>
              </a:extLst>
            </p:cNvSpPr>
            <p:nvPr/>
          </p:nvSpPr>
          <p:spPr>
            <a:xfrm>
              <a:off x="8865235" y="438912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35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UAAIgTAAAhPAAAiRoAAAAAAAAmAAAACAAAAP//////////"/>
                </a:ext>
              </a:extLst>
            </p:cNvSpPr>
            <p:nvPr/>
          </p:nvSpPr>
          <p:spPr>
            <a:xfrm>
              <a:off x="8699500" y="317500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35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AAbAAAHNwAA+hwAAAAAAAAmAAAACAAAAP//////////"/>
                </a:ext>
              </a:extLst>
            </p:cNvSpPr>
            <p:nvPr/>
          </p:nvSpPr>
          <p:spPr>
            <a:xfrm>
              <a:off x="8865235" y="438912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35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y0AAOodAAC8LgAA9x8AAAAAAAAmAAAACAAAAP//////////"/>
                </a:ext>
              </a:extLst>
            </p:cNvSpPr>
            <p:nvPr/>
          </p:nvSpPr>
          <p:spPr>
            <a:xfrm>
              <a:off x="7388225" y="48628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35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jYAAOkTAACONgAAXhgAAAAAAAAmAAAACAAAAP//////////"/>
                </a:ext>
              </a:extLst>
            </p:cNvSpPr>
            <p:nvPr/>
          </p:nvSpPr>
          <p:spPr>
            <a:xfrm>
              <a:off x="8792210" y="323659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36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IAABEUAACENAAAZB8AAAAAAAAmAAAACAAAAP//////////"/>
                </a:ext>
              </a:extLst>
            </p:cNvSpPr>
            <p:nvPr/>
          </p:nvSpPr>
          <p:spPr>
            <a:xfrm>
              <a:off x="8202930" y="326199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36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YAAJYYAAANOwAATR8AAAAAAAAmAAAACAAAAP//////////"/>
                </a:ext>
              </a:extLst>
            </p:cNvSpPr>
            <p:nvPr/>
          </p:nvSpPr>
          <p:spPr>
            <a:xfrm>
              <a:off x="8917940" y="399669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36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YAAOgTAADONgAAnhgAAAAAAAAmAAAACAAAAP//////////"/>
                </a:ext>
              </a:extLst>
            </p:cNvSpPr>
            <p:nvPr/>
          </p:nvSpPr>
          <p:spPr>
            <a:xfrm>
              <a:off x="8832850" y="323596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36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y0AAJQUAACcMAAA3xsAAAAAAAAmAAAACAAAAP//////////"/>
                </a:ext>
              </a:extLst>
            </p:cNvSpPr>
            <p:nvPr/>
          </p:nvSpPr>
          <p:spPr>
            <a:xfrm>
              <a:off x="7383145" y="334518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36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i0AAMkTAAC9MAAAoBoAAAAAAAAmAAAACAAAAP//////////"/>
                </a:ext>
              </a:extLst>
            </p:cNvSpPr>
            <p:nvPr/>
          </p:nvSpPr>
          <p:spPr>
            <a:xfrm>
              <a:off x="7418070" y="321627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36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jAAAIccAAAkMQAAvRwAAAAAAAAmAAAACAAAAP//////////"/>
                </a:ext>
              </a:extLst>
            </p:cNvSpPr>
            <p:nvPr/>
          </p:nvSpPr>
          <p:spPr>
            <a:xfrm>
              <a:off x="7954010" y="46374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366;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CwAAOMVAACQLgAAuxgAAAAAAAAmAAAACAAAAP//////////"/>
                </a:ext>
              </a:extLst>
            </p:cNvSpPr>
            <p:nvPr/>
          </p:nvSpPr>
          <p:spPr>
            <a:xfrm>
              <a:off x="7282180" y="355790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367;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C0AAM8VAADQLgAA+xgAAAAAAAAmAAAACAAAAP//////////"/>
                </a:ext>
              </a:extLst>
            </p:cNvSpPr>
            <p:nvPr/>
          </p:nvSpPr>
          <p:spPr>
            <a:xfrm>
              <a:off x="7322820" y="354520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368;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EAAMscAABgMQAA+RwAAAAAAAAmAAAACAAAAP//////////"/>
                </a:ext>
              </a:extLst>
            </p:cNvSpPr>
            <p:nvPr/>
          </p:nvSpPr>
          <p:spPr>
            <a:xfrm>
              <a:off x="7995920" y="46805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369;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IwUAAAuMgAAuhQAAAAAAAAmAAAACAAAAP//////////"/>
                </a:ext>
              </a:extLst>
            </p:cNvSpPr>
            <p:nvPr/>
          </p:nvSpPr>
          <p:spPr>
            <a:xfrm>
              <a:off x="8128000" y="334010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370;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EAAAsdAACfMQAAOR0AAAAAAAAmAAAACAAAAP//////////"/>
                </a:ext>
              </a:extLst>
            </p:cNvSpPr>
            <p:nvPr/>
          </p:nvSpPr>
          <p:spPr>
            <a:xfrm>
              <a:off x="8037195" y="47212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371;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N8UAAAuMgAADhUAAAAAAAAmAAAACAAAAP//////////"/>
                </a:ext>
              </a:extLst>
            </p:cNvSpPr>
            <p:nvPr/>
          </p:nvSpPr>
          <p:spPr>
            <a:xfrm>
              <a:off x="8128000" y="339280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372;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i8AAOUTAAAEMwAAJh0AAAAAAAAmAAAACAAAAP//////////"/>
                </a:ext>
              </a:extLst>
            </p:cNvSpPr>
            <p:nvPr/>
          </p:nvSpPr>
          <p:spPr>
            <a:xfrm>
              <a:off x="7646670" y="323405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373;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y8AAMETAAD1MwAAXR0AAAAAAAAmAAAACAAAAP//////////"/>
                </a:ext>
              </a:extLst>
            </p:cNvSpPr>
            <p:nvPr/>
          </p:nvSpPr>
          <p:spPr>
            <a:xfrm>
              <a:off x="7792085" y="321119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374;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4AAAwUAAA+MgAACB0AAAAAAAAmAAAACAAAAP//////////"/>
                </a:ext>
              </a:extLst>
            </p:cNvSpPr>
            <p:nvPr/>
          </p:nvSpPr>
          <p:spPr>
            <a:xfrm>
              <a:off x="7564755" y="325882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375;p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S4AAPgTAACyMgAAJh0AAAAAAAAmAAAACAAAAP//////////"/>
                </a:ext>
              </a:extLst>
            </p:cNvSpPr>
            <p:nvPr/>
          </p:nvSpPr>
          <p:spPr>
            <a:xfrm>
              <a:off x="7605395" y="324612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84" name="Google Shape;376;p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DsNAABOHgAAaRIAABAAAAAmAAAACAAAAL2wAAAAAAAA"/>
              </a:ext>
            </a:extLst>
          </p:cNvSpPr>
          <p:nvPr>
            <p:ph type="title"/>
          </p:nvPr>
        </p:nvSpPr>
        <p:spPr>
          <a:xfrm>
            <a:off x="720090" y="2150745"/>
            <a:ext cx="4206240" cy="842010"/>
          </a:xfrm>
        </p:spPr>
        <p:txBody>
          <a:bodyPr vert="horz" wrap="square" lIns="91440" tIns="91440" rIns="91440" bIns="91440" numCol="1" spcCol="215900" anchor="b">
            <a:prstTxWarp prst="textNoShape">
              <a:avLst/>
            </a:prstTxWarp>
          </a:bodyPr>
          <a:lstStyle>
            <a:lvl1pPr>
              <a:spcBef>
                <a:spcPts val="0"/>
              </a:spcBef>
              <a:spcAft>
                <a:spcPts val="0"/>
              </a:spcAft>
              <a:buNone/>
              <a:defRPr sz="5000" cap="none"/>
            </a:lvl1pPr>
            <a:lvl2pPr algn="ctr">
              <a:spcBef>
                <a:spcPts val="0"/>
              </a:spcBef>
              <a:spcAft>
                <a:spcPts val="0"/>
              </a:spcAft>
              <a:buNone/>
              <a:defRPr sz="3600" cap="none"/>
            </a:lvl2pPr>
            <a:lvl3pPr algn="ctr">
              <a:spcBef>
                <a:spcPts val="0"/>
              </a:spcBef>
              <a:spcAft>
                <a:spcPts val="0"/>
              </a:spcAft>
              <a:buNone/>
              <a:defRPr sz="3600" cap="none"/>
            </a:lvl3pPr>
            <a:lvl4pPr algn="ctr">
              <a:spcBef>
                <a:spcPts val="0"/>
              </a:spcBef>
              <a:spcAft>
                <a:spcPts val="0"/>
              </a:spcAft>
              <a:buNone/>
              <a:defRPr sz="3600" cap="none"/>
            </a:lvl4pPr>
            <a:lvl5pPr algn="ctr">
              <a:spcBef>
                <a:spcPts val="0"/>
              </a:spcBef>
              <a:spcAft>
                <a:spcPts val="0"/>
              </a:spcAft>
              <a:buNone/>
              <a:defRPr sz="3600" cap="none"/>
            </a:lvl5pPr>
            <a:lvl6pPr algn="ctr">
              <a:spcBef>
                <a:spcPts val="0"/>
              </a:spcBef>
              <a:spcAft>
                <a:spcPts val="0"/>
              </a:spcAft>
              <a:buNone/>
              <a:defRPr sz="3600" cap="none"/>
            </a:lvl6pPr>
            <a:lvl7pPr algn="ctr">
              <a:spcBef>
                <a:spcPts val="0"/>
              </a:spcBef>
              <a:spcAft>
                <a:spcPts val="0"/>
              </a:spcAft>
              <a:buNone/>
              <a:defRPr sz="3600" cap="none"/>
            </a:lvl7pPr>
            <a:lvl8pPr algn="ctr">
              <a:spcBef>
                <a:spcPts val="0"/>
              </a:spcBef>
              <a:spcAft>
                <a:spcPts val="0"/>
              </a:spcAft>
              <a:buNone/>
              <a:defRPr sz="3600" cap="none"/>
            </a:lvl8pPr>
            <a:lvl9pPr algn="ctr">
              <a:spcBef>
                <a:spcPts val="0"/>
              </a:spcBef>
              <a:spcAft>
                <a:spcPts val="0"/>
              </a:spcAft>
              <a:buNone/>
              <a:defRPr sz="3600" cap="none"/>
            </a:lvl9pPr>
          </a:lstStyle>
          <a:p>
            <a:pPr/>
          </a:p>
        </p:txBody>
      </p:sp>
      <p:sp>
        <p:nvSpPr>
          <p:cNvPr id="185" name="Google Shape;377;p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NsGAACuDwAAKw4AABAAAAAmAAAACAAAAL2wAAAAAAAA"/>
              </a:ext>
            </a:extLst>
          </p:cNvSpPr>
          <p:nvPr>
            <p:ph type="title"/>
          </p:nvPr>
        </p:nvSpPr>
        <p:spPr>
          <a:xfrm>
            <a:off x="720090" y="1114425"/>
            <a:ext cx="1828800" cy="1188720"/>
          </a:xfrm>
        </p:spPr>
        <p:txBody>
          <a:bodyPr vert="horz" wrap="square" lIns="91440" tIns="91440" rIns="91440" bIns="91440" numCol="1" spcCol="215900" anchor="b">
            <a:prstTxWarp prst="textNoShape">
              <a:avLst/>
            </a:prstTxWarp>
          </a:bodyPr>
          <a:lstStyle>
            <a:lvl1pPr>
              <a:spcBef>
                <a:spcPts val="0"/>
              </a:spcBef>
              <a:spcAft>
                <a:spcPts val="0"/>
              </a:spcAft>
              <a:buNone/>
              <a:defRPr sz="8000" cap="none">
                <a:solidFill>
                  <a:srgbClr val="FA8789"/>
                </a:solidFill>
              </a:defRPr>
            </a:lvl1pPr>
            <a:lvl2pPr algn="ctr">
              <a:spcBef>
                <a:spcPts val="0"/>
              </a:spcBef>
              <a:spcAft>
                <a:spcPts val="0"/>
              </a:spcAft>
              <a:buNone/>
              <a:defRPr sz="6000" cap="none"/>
            </a:lvl2pPr>
            <a:lvl3pPr algn="ctr">
              <a:spcBef>
                <a:spcPts val="0"/>
              </a:spcBef>
              <a:spcAft>
                <a:spcPts val="0"/>
              </a:spcAft>
              <a:buNone/>
              <a:defRPr sz="6000" cap="none"/>
            </a:lvl3pPr>
            <a:lvl4pPr algn="ctr">
              <a:spcBef>
                <a:spcPts val="0"/>
              </a:spcBef>
              <a:spcAft>
                <a:spcPts val="0"/>
              </a:spcAft>
              <a:buNone/>
              <a:defRPr sz="6000" cap="none"/>
            </a:lvl4pPr>
            <a:lvl5pPr algn="ctr">
              <a:spcBef>
                <a:spcPts val="0"/>
              </a:spcBef>
              <a:spcAft>
                <a:spcPts val="0"/>
              </a:spcAft>
              <a:buNone/>
              <a:defRPr sz="6000" cap="none"/>
            </a:lvl5pPr>
            <a:lvl6pPr algn="ctr">
              <a:spcBef>
                <a:spcPts val="0"/>
              </a:spcBef>
              <a:spcAft>
                <a:spcPts val="0"/>
              </a:spcAft>
              <a:buNone/>
              <a:defRPr sz="6000" cap="none"/>
            </a:lvl6pPr>
            <a:lvl7pPr algn="ctr">
              <a:spcBef>
                <a:spcPts val="0"/>
              </a:spcBef>
              <a:spcAft>
                <a:spcPts val="0"/>
              </a:spcAft>
              <a:buNone/>
              <a:defRPr sz="6000" cap="none"/>
            </a:lvl7pPr>
            <a:lvl8pPr algn="ctr">
              <a:spcBef>
                <a:spcPts val="0"/>
              </a:spcBef>
              <a:spcAft>
                <a:spcPts val="0"/>
              </a:spcAft>
              <a:buNone/>
              <a:defRPr sz="6000" cap="none"/>
            </a:lvl8pPr>
            <a:lvl9pPr algn="ctr">
              <a:spcBef>
                <a:spcPts val="0"/>
              </a:spcBef>
              <a:spcAft>
                <a:spcPts val="0"/>
              </a:spcAft>
              <a:buNone/>
              <a:defRPr sz="6000" cap="none"/>
            </a:lvl9pPr>
          </a:lstStyle>
          <a:p>
            <a:pPr/>
            <a:r>
              <a:t>xx%</a:t>
            </a:r>
          </a:p>
        </p:txBody>
      </p:sp>
      <p:sp>
        <p:nvSpPr>
          <p:cNvPr id="186" name="Google Shape;378;p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N0RAABOHgAArRQAABAAAAAmAAAACAAAAD2wAAAAAAAA"/>
              </a:ext>
            </a:extLst>
          </p:cNvSpPr>
          <p:nvPr>
            <p:ph type="subTitle" idx="1"/>
          </p:nvPr>
        </p:nvSpPr>
        <p:spPr>
          <a:xfrm>
            <a:off x="720090" y="2903855"/>
            <a:ext cx="4206240" cy="457200"/>
          </a:xfrm>
        </p:spPr>
        <p:txBody>
          <a:bodyPr vert="horz" wrap="square" lIns="91440" tIns="91440" rIns="91440" bIns="91440" numCol="1" spcCol="215900" anchor="t">
            <a:prstTxWarp prst="textNoShape">
              <a:avLst/>
            </a:prstTxWarp>
          </a:bodyPr>
          <a:lstStyle>
            <a:lvl1pPr>
              <a:lnSpc>
                <a:spcPct val="100000"/>
              </a:lnSpc>
              <a:spcBef>
                <a:spcPts val="0"/>
              </a:spcBef>
              <a:spcAft>
                <a:spcPts val="0"/>
              </a:spcAft>
              <a:buNone/>
            </a:lvl1pPr>
            <a:lvl2pPr algn="ctr">
              <a:lnSpc>
                <a:spcPct val="100000"/>
              </a:lnSpc>
              <a:spcBef>
                <a:spcPts val="1600"/>
              </a:spcBef>
              <a:spcAft>
                <a:spcPts val="0"/>
              </a:spcAft>
              <a:buNone/>
              <a:defRPr cap="none">
                <a:solidFill>
                  <a:srgbClr val="383470"/>
                </a:solidFill>
              </a:defRPr>
            </a:lvl2pPr>
            <a:lvl3pPr algn="ctr">
              <a:lnSpc>
                <a:spcPct val="100000"/>
              </a:lnSpc>
              <a:spcBef>
                <a:spcPts val="1600"/>
              </a:spcBef>
              <a:spcAft>
                <a:spcPts val="0"/>
              </a:spcAft>
              <a:buNone/>
              <a:defRPr cap="none">
                <a:solidFill>
                  <a:srgbClr val="383470"/>
                </a:solidFill>
              </a:defRPr>
            </a:lvl3pPr>
            <a:lvl4pPr algn="ctr">
              <a:lnSpc>
                <a:spcPct val="100000"/>
              </a:lnSpc>
              <a:spcBef>
                <a:spcPts val="1600"/>
              </a:spcBef>
              <a:spcAft>
                <a:spcPts val="0"/>
              </a:spcAft>
              <a:buNone/>
              <a:defRPr cap="none">
                <a:solidFill>
                  <a:srgbClr val="383470"/>
                </a:solidFill>
              </a:defRPr>
            </a:lvl4pPr>
            <a:lvl5pPr algn="ctr">
              <a:lnSpc>
                <a:spcPct val="100000"/>
              </a:lnSpc>
              <a:spcBef>
                <a:spcPts val="1600"/>
              </a:spcBef>
              <a:spcAft>
                <a:spcPts val="0"/>
              </a:spcAft>
              <a:buNone/>
              <a:defRPr cap="none">
                <a:solidFill>
                  <a:srgbClr val="383470"/>
                </a:solidFill>
              </a:defRPr>
            </a:lvl5pPr>
            <a:lvl6pPr algn="ctr">
              <a:lnSpc>
                <a:spcPct val="100000"/>
              </a:lnSpc>
              <a:spcBef>
                <a:spcPts val="1600"/>
              </a:spcBef>
              <a:spcAft>
                <a:spcPts val="0"/>
              </a:spcAft>
              <a:buNone/>
              <a:defRPr cap="none">
                <a:solidFill>
                  <a:srgbClr val="383470"/>
                </a:solidFill>
              </a:defRPr>
            </a:lvl6pPr>
            <a:lvl7pPr algn="ctr">
              <a:lnSpc>
                <a:spcPct val="100000"/>
              </a:lnSpc>
              <a:spcBef>
                <a:spcPts val="1600"/>
              </a:spcBef>
              <a:spcAft>
                <a:spcPts val="0"/>
              </a:spcAft>
              <a:buNone/>
              <a:defRPr cap="none">
                <a:solidFill>
                  <a:srgbClr val="383470"/>
                </a:solidFill>
              </a:defRPr>
            </a:lvl7pPr>
            <a:lvl8pPr algn="ctr">
              <a:lnSpc>
                <a:spcPct val="100000"/>
              </a:lnSpc>
              <a:spcBef>
                <a:spcPts val="1600"/>
              </a:spcBef>
              <a:spcAft>
                <a:spcPts val="0"/>
              </a:spcAft>
              <a:buNone/>
              <a:defRPr cap="none">
                <a:solidFill>
                  <a:srgbClr val="383470"/>
                </a:solidFill>
              </a:defRPr>
            </a:lvl8pPr>
            <a:lvl9pPr algn="ctr">
              <a:lnSpc>
                <a:spcPct val="100000"/>
              </a:lnSpc>
              <a:spcBef>
                <a:spcPts val="1600"/>
              </a:spcBef>
              <a:spcAft>
                <a:spcPts val="1600"/>
              </a:spcAft>
              <a:buNone/>
              <a:defRPr cap="none">
                <a:solidFill>
                  <a:srgbClr val="383470"/>
                </a:solidFill>
              </a:defRPr>
            </a:lvl9pPr>
          </a:lstStyle>
          <a:p>
            <a:pPr/>
          </a:p>
        </p:txBody>
      </p:sp>
    </p:spTree>
  </p:cSld>
  <p:clrMapOvr>
    <a:masterClrMapping/>
  </p:clrMapOvr>
</p:sldLayout>
</file>

<file path=ppt/slideLayouts/slideLayout20.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USTOM_6_1">
    <p:spTree>
      <p:nvGrpSpPr>
        <p:cNvPr id="1" name=""/>
        <p:cNvGrpSpPr/>
        <p:nvPr/>
      </p:nvGrpSpPr>
      <p:grpSpPr>
        <a:xfrm>
          <a:off x="0" y="0"/>
          <a:ext cx="0" cy="0"/>
          <a:chOff x="0" y="0"/>
          <a:chExt cx="0" cy="0"/>
        </a:xfrm>
      </p:grpSpPr>
      <p:grpSp>
        <p:nvGrpSpPr>
          <p:cNvPr id="2" name="Google Shape;2916;p21"/>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MwsAAAv+///Pj4AAEoMAAAQAAAAJgAAAAgAAAD/////AAAAAA=="/>
              </a:ext>
            </a:extLst>
          </p:cNvGrpSpPr>
          <p:nvPr/>
        </p:nvGrpSpPr>
        <p:grpSpPr>
          <a:xfrm rot="1799984" flipH="1">
            <a:off x="7282180" y="-782955"/>
            <a:ext cx="2835910" cy="2780665"/>
            <a:chOff x="7282180" y="-782955"/>
            <a:chExt cx="2835910" cy="2780665"/>
          </a:xfrm>
        </p:grpSpPr>
        <p:sp>
          <p:nvSpPr>
            <p:cNvPr id="92" name="Google Shape;2917;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gAAO/7//9lOAAAkP7//wAAAAAmAAAACAAAAP//////////"/>
                </a:ext>
              </a:extLst>
            </p:cNvSpPr>
            <p:nvPr/>
          </p:nvSpPr>
          <p:spPr>
            <a:xfrm>
              <a:off x="913828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2918;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zwAAOcAAACbPQAAQQIAAAAAAAAmAAAACAAAAP//////////"/>
                </a:ext>
              </a:extLst>
            </p:cNvSpPr>
            <p:nvPr/>
          </p:nvSpPr>
          <p:spPr>
            <a:xfrm>
              <a:off x="988758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2919;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J////+hNwAAzf///wAAAAAmAAAACAAAAP//////////"/>
                </a:ext>
              </a:extLst>
            </p:cNvSpPr>
            <p:nvPr/>
          </p:nvSpPr>
          <p:spPr>
            <a:xfrm>
              <a:off x="9013190" y="-6159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2920;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zoAALACAAA+PgAAwAQAAAAAAAAmAAAACAAAAP//////////"/>
                </a:ext>
              </a:extLst>
            </p:cNvSpPr>
            <p:nvPr/>
          </p:nvSpPr>
          <p:spPr>
            <a:xfrm>
              <a:off x="958024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2921;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PL///+hNwAAIAAAAAAAAAAmAAAACAAAAP//////////"/>
                </a:ext>
              </a:extLst>
            </p:cNvSpPr>
            <p:nvPr/>
          </p:nvSpPr>
          <p:spPr>
            <a:xfrm>
              <a:off x="9013190" y="-889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2922;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cAAEMAAAClNwAAeQAAAAAAAAAmAAAACAAAAP//////////"/>
                </a:ext>
              </a:extLst>
            </p:cNvSpPr>
            <p:nvPr/>
          </p:nvSpPr>
          <p:spPr>
            <a:xfrm>
              <a:off x="901128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2923;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cAAO/7//8/OAAAZQEAAAAAAAAmAAAACAAAAP//////////"/>
                </a:ext>
              </a:extLst>
            </p:cNvSpPr>
            <p:nvPr/>
          </p:nvSpPr>
          <p:spPr>
            <a:xfrm>
              <a:off x="899858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2924;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oAAPf///+vPQAAAAUAAAAAAAAmAAAACAAAAP//////////"/>
                </a:ext>
              </a:extLst>
            </p:cNvSpPr>
            <p:nvPr/>
          </p:nvSpPr>
          <p:spPr>
            <a:xfrm>
              <a:off x="951230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2925;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cAAO/7///lNwAAEv7//wAAAAAmAAAACAAAAP//////////"/>
                </a:ext>
              </a:extLst>
            </p:cNvSpPr>
            <p:nvPr/>
          </p:nvSpPr>
          <p:spPr>
            <a:xfrm>
              <a:off x="905700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2926;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oAALj///+vPQAAQQUAAAAAAAAmAAAACAAAAP//////////"/>
                </a:ext>
              </a:extLst>
            </p:cNvSpPr>
            <p:nvPr/>
          </p:nvSpPr>
          <p:spPr>
            <a:xfrm>
              <a:off x="947166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2927;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zcAAO/7//8lOAAAUf7//wAAAAAmAAAACAAAAP//////////"/>
                </a:ext>
              </a:extLst>
            </p:cNvSpPr>
            <p:nvPr/>
          </p:nvSpPr>
          <p:spPr>
            <a:xfrm>
              <a:off x="909764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2928;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FUCAAAMPgAAWAQAAAAAAAAmAAAACAAAAP//////////"/>
                </a:ext>
              </a:extLst>
            </p:cNvSpPr>
            <p:nvPr/>
          </p:nvSpPr>
          <p:spPr>
            <a:xfrm>
              <a:off x="958278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2929;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Pz7//+kOAAA1fz//wAAAAAmAAAACAAAAP//////////"/>
                </a:ext>
              </a:extLst>
            </p:cNvSpPr>
            <p:nvPr/>
          </p:nvSpPr>
          <p:spPr>
            <a:xfrm>
              <a:off x="920242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2930;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0AAC/7//81PQAAb/7//wAAAAAmAAAACAAAAP//////////"/>
                </a:ext>
              </a:extLst>
            </p:cNvSpPr>
            <p:nvPr/>
          </p:nvSpPr>
          <p:spPr>
            <a:xfrm>
              <a:off x="992060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2931;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z0AAMX+//85PQAA+/7//wAAAAAmAAAACAAAAP//////////"/>
                </a:ext>
              </a:extLst>
            </p:cNvSpPr>
            <p:nvPr/>
          </p:nvSpPr>
          <p:spPr>
            <a:xfrm>
              <a:off x="991806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2932;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gAAOn7//+ZOQAAff3//wAAAAAmAAAACAAAAP//////////"/>
                </a:ext>
              </a:extLst>
            </p:cNvSpPr>
            <p:nvPr/>
          </p:nvSpPr>
          <p:spPr>
            <a:xfrm>
              <a:off x="9255760" y="-6648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2933;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oAAPL7//8/OwAAV////wAAAAAmAAAACAAAAP//////////"/>
                </a:ext>
              </a:extLst>
            </p:cNvSpPr>
            <p:nvPr/>
          </p:nvSpPr>
          <p:spPr>
            <a:xfrm>
              <a:off x="945261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2934;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NYBAAANOwAA7AYAAAAAAAAmAAAACAAAAP//////////"/>
                </a:ext>
              </a:extLst>
            </p:cNvSpPr>
            <p:nvPr/>
          </p:nvSpPr>
          <p:spPr>
            <a:xfrm>
              <a:off x="920242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2935;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zgAAH/8//8SOwAAYQEAAAAAAAAmAAAACAAAAP//////////"/>
                </a:ext>
              </a:extLst>
            </p:cNvSpPr>
            <p:nvPr/>
          </p:nvSpPr>
          <p:spPr>
            <a:xfrm>
              <a:off x="917892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2936;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wAAC/7//+2PAAAb/7//wAAAAAmAAAACAAAAP//////////"/>
                </a:ext>
              </a:extLst>
            </p:cNvSpPr>
            <p:nvPr/>
          </p:nvSpPr>
          <p:spPr>
            <a:xfrm>
              <a:off x="983932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2937;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ToAAHj///+vPQAAgAUAAAAAAAAmAAAACAAAAP//////////"/>
                </a:ext>
              </a:extLst>
            </p:cNvSpPr>
            <p:nvPr/>
          </p:nvSpPr>
          <p:spPr>
            <a:xfrm>
              <a:off x="943165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2938;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zwAAMX+//+5PAAA+/7//wAAAAAmAAAACAAAAP//////////"/>
                </a:ext>
              </a:extLst>
            </p:cNvSpPr>
            <p:nvPr/>
          </p:nvSpPr>
          <p:spPr>
            <a:xfrm>
              <a:off x="983678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2939;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zwAAC/7///1PAAAb/7//wAAAAAmAAAACAAAAP//////////"/>
                </a:ext>
              </a:extLst>
            </p:cNvSpPr>
            <p:nvPr/>
          </p:nvSpPr>
          <p:spPr>
            <a:xfrm>
              <a:off x="987996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2940;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AH8//+SOgAAvQAAAAAAAAAmAAAACAAAAP//////////"/>
                </a:ext>
              </a:extLst>
            </p:cNvSpPr>
            <p:nvPr/>
          </p:nvSpPr>
          <p:spPr>
            <a:xfrm>
              <a:off x="919035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2941;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O37//9TOgAA9v///wAAAAAmAAAACAAAAP//////////"/>
                </a:ext>
              </a:extLst>
            </p:cNvSpPr>
            <p:nvPr/>
          </p:nvSpPr>
          <p:spPr>
            <a:xfrm>
              <a:off x="919035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2942;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wAAGgAAACbPQAAwQIAAAAAAAAmAAAACAAAAP//////////"/>
                </a:ext>
              </a:extLst>
            </p:cNvSpPr>
            <p:nvPr/>
          </p:nvSpPr>
          <p:spPr>
            <a:xfrm>
              <a:off x="980694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2943;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wAAKcAAACePQAAgQIAAAAAAAAmAAAACAAAAP//////////"/>
                </a:ext>
              </a:extLst>
            </p:cNvSpPr>
            <p:nvPr/>
          </p:nvSpPr>
          <p:spPr>
            <a:xfrm>
              <a:off x="984758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2944;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PIBAADiPQAA9QMAAAAAAAAmAAAACAAAAP//////////"/>
                </a:ext>
              </a:extLst>
            </p:cNvSpPr>
            <p:nvPr/>
          </p:nvSpPr>
          <p:spPr>
            <a:xfrm>
              <a:off x="958278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2945;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MX7///TOQAAT////wAAAAAmAAAACAAAAP//////////"/>
                </a:ext>
              </a:extLst>
            </p:cNvSpPr>
            <p:nvPr/>
          </p:nvSpPr>
          <p:spPr>
            <a:xfrm>
              <a:off x="919035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2946;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Nn7//8TOgAAov///wAAAAAmAAAACAAAAP//////////"/>
                </a:ext>
              </a:extLst>
            </p:cNvSpPr>
            <p:nvPr/>
          </p:nvSpPr>
          <p:spPr>
            <a:xfrm>
              <a:off x="919035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2947;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MD8//8nOQAAbP7//wAAAAAmAAAACAAAAP//////////"/>
                </a:ext>
              </a:extLst>
            </p:cNvSpPr>
            <p:nvPr/>
          </p:nvSpPr>
          <p:spPr>
            <a:xfrm>
              <a:off x="919035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2948;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wAAMX+///5PAAA+/7//wAAAAAmAAAACAAAAP//////////"/>
                </a:ext>
              </a:extLst>
            </p:cNvSpPr>
            <p:nvPr/>
          </p:nvSpPr>
          <p:spPr>
            <a:xfrm>
              <a:off x="987742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2949;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y0AAOYAAACLNAAAnwgAAAAAAAAmAAAACAAAAP//////////"/>
                </a:ext>
              </a:extLst>
            </p:cNvSpPr>
            <p:nvPr/>
          </p:nvSpPr>
          <p:spPr>
            <a:xfrm>
              <a:off x="7413625" y="1460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2950;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y0AAIz9//+ZNQAAXQgAAAAAAAAmAAAACAAAAP//////////"/>
                </a:ext>
              </a:extLst>
            </p:cNvSpPr>
            <p:nvPr/>
          </p:nvSpPr>
          <p:spPr>
            <a:xfrm>
              <a:off x="740346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2951;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y0AAKD9//+1NAAAdQgAAAAAAAAmAAAACAAAAP//////////"/>
                </a:ext>
              </a:extLst>
            </p:cNvSpPr>
            <p:nvPr/>
          </p:nvSpPr>
          <p:spPr>
            <a:xfrm>
              <a:off x="7362825" y="-38608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2952;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CkKAADXNQAAVwoAAAAAAAAmAAAACAAAAP//////////"/>
                </a:ext>
              </a:extLst>
            </p:cNvSpPr>
            <p:nvPr/>
          </p:nvSpPr>
          <p:spPr>
            <a:xfrm>
              <a:off x="872299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2953;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NUJAADXNQAABAoAAAAAAAAmAAAACAAAAP//////////"/>
                </a:ext>
              </a:extLst>
            </p:cNvSpPr>
            <p:nvPr/>
          </p:nvSpPr>
          <p:spPr>
            <a:xfrm>
              <a:off x="872299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2954;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C0AAL0DAACbMAAAMgYAAAAAAAAmAAAACAAAAP//////////"/>
                </a:ext>
              </a:extLst>
            </p:cNvSpPr>
            <p:nvPr/>
          </p:nvSpPr>
          <p:spPr>
            <a:xfrm>
              <a:off x="742442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2955;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QAAJ/7//9FNgAASgwAAAAAAAAmAAAACAAAAP//////////"/>
                </a:ext>
              </a:extLst>
            </p:cNvSpPr>
            <p:nvPr/>
          </p:nvSpPr>
          <p:spPr>
            <a:xfrm>
              <a:off x="8575040" y="-7118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2956;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UAAH0JAADbNQAAswkAAAAAAAAmAAAACAAAAP//////////"/>
                </a:ext>
              </a:extLst>
            </p:cNvSpPr>
            <p:nvPr/>
          </p:nvSpPr>
          <p:spPr>
            <a:xfrm>
              <a:off x="872045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2957;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i0AAEoFAACKMQAAkggAAAAAAAAmAAAACAAAAP//////////"/>
                </a:ext>
              </a:extLst>
            </p:cNvSpPr>
            <p:nvPr/>
          </p:nvSpPr>
          <p:spPr>
            <a:xfrm>
              <a:off x="741553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2958;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AAAAMIAACDMAAAOQgAAAAAAAAmAAAACAAAAP//////////"/>
                </a:ext>
              </a:extLst>
            </p:cNvSpPr>
            <p:nvPr/>
          </p:nvSpPr>
          <p:spPr>
            <a:xfrm>
              <a:off x="785177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2959;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DAAAEcIAAC+MAAAdQgAAAAAAAAmAAAACAAAAP//////////"/>
                </a:ext>
              </a:extLst>
            </p:cNvSpPr>
            <p:nvPr/>
          </p:nvSpPr>
          <p:spPr>
            <a:xfrm>
              <a:off x="789432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2960;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IIFAAD4LgAAdQcAAAAAAAAmAAAACAAAAP//////////"/>
                </a:ext>
              </a:extLst>
            </p:cNvSpPr>
            <p:nvPr/>
          </p:nvSpPr>
          <p:spPr>
            <a:xfrm>
              <a:off x="7398385" y="8953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2961;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IsCAAB8NgAAuQIAAAAAAAAmAAAACAAAAP//////////"/>
                </a:ext>
              </a:extLst>
            </p:cNvSpPr>
            <p:nvPr/>
          </p:nvSpPr>
          <p:spPr>
            <a:xfrm>
              <a:off x="8827135" y="4133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2962;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S0AACQBAAC4MgAA+wcAAAAAAAAmAAAACAAAAP//////////"/>
                </a:ext>
              </a:extLst>
            </p:cNvSpPr>
            <p:nvPr/>
          </p:nvSpPr>
          <p:spPr>
            <a:xfrm>
              <a:off x="74174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2963;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IEEAADMMgAACwkAAAAAAAAmAAAACAAAAP//////////"/>
                </a:ext>
              </a:extLst>
            </p:cNvSpPr>
            <p:nvPr/>
          </p:nvSpPr>
          <p:spPr>
            <a:xfrm>
              <a:off x="7398385" y="7321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2964;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TAAAMcHAAA/MAAA9QcAAAAAAAAmAAAACAAAAP//////////"/>
                </a:ext>
              </a:extLst>
            </p:cNvSpPr>
            <p:nvPr/>
          </p:nvSpPr>
          <p:spPr>
            <a:xfrm>
              <a:off x="781367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2965;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oAAGUGAACbPQAApwkAAAAAAAAmAAAACAAAAP//////////"/>
                </a:ext>
              </a:extLst>
            </p:cNvSpPr>
            <p:nvPr/>
          </p:nvSpPr>
          <p:spPr>
            <a:xfrm>
              <a:off x="952246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2966;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TwAANIGAADPPAAACQcAAAAAAAAmAAAACAAAAP//////////"/>
                </a:ext>
              </a:extLst>
            </p:cNvSpPr>
            <p:nvPr/>
          </p:nvSpPr>
          <p:spPr>
            <a:xfrm>
              <a:off x="985075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2967;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wAANYGAAB5PAAABQcAAAAAAAAmAAAACAAAAP//////////"/>
                </a:ext>
              </a:extLst>
            </p:cNvSpPr>
            <p:nvPr/>
          </p:nvSpPr>
          <p:spPr>
            <a:xfrm>
              <a:off x="980122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2968;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gAAEwEAADZPQAA/AoAAAAAAAAmAAAACAAAAP//////////"/>
                </a:ext>
              </a:extLst>
            </p:cNvSpPr>
            <p:nvPr/>
          </p:nvSpPr>
          <p:spPr>
            <a:xfrm>
              <a:off x="9193530" y="6985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2969;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sAANYGAAAmPAAABQcAAAAAAAAmAAAACAAAAP//////////"/>
                </a:ext>
              </a:extLst>
            </p:cNvSpPr>
            <p:nvPr/>
          </p:nvSpPr>
          <p:spPr>
            <a:xfrm>
              <a:off x="974852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2970;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oAACUGAACbPQAApwkAAAAAAAAmAAAACAAAAP//////////"/>
                </a:ext>
              </a:extLst>
            </p:cNvSpPr>
            <p:nvPr/>
          </p:nvSpPr>
          <p:spPr>
            <a:xfrm>
              <a:off x="948182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2971;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DoAABoFAACZPQAApwkAAAAAAAAmAAAACAAAAP//////////"/>
                </a:ext>
              </a:extLst>
            </p:cNvSpPr>
            <p:nvPr/>
          </p:nvSpPr>
          <p:spPr>
            <a:xfrm>
              <a:off x="944118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2972;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cAACMBAAANOwAAawkAAAAAAAAmAAAACAAAAP//////////"/>
                </a:ext>
              </a:extLst>
            </p:cNvSpPr>
            <p:nvPr/>
          </p:nvSpPr>
          <p:spPr>
            <a:xfrm>
              <a:off x="9037320" y="1847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2973;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zYAAOUCAACHNwAAMwoAAAAAAAAmAAAACAAAAP//////////"/>
                </a:ext>
              </a:extLst>
            </p:cNvSpPr>
            <p:nvPr/>
          </p:nvSpPr>
          <p:spPr>
            <a:xfrm>
              <a:off x="883094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2974;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TYAAM37//8ONwAAwwAAAAAAAAAmAAAACAAAAP//////////"/>
                </a:ext>
              </a:extLst>
            </p:cNvSpPr>
            <p:nvPr/>
          </p:nvSpPr>
          <p:spPr>
            <a:xfrm>
              <a:off x="8872855" y="-6826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2975;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TcAAM4AAAANOwAAiwcAAAAAAAAmAAAACAAAAP//////////"/>
                </a:ext>
              </a:extLst>
            </p:cNvSpPr>
            <p:nvPr/>
          </p:nvSpPr>
          <p:spPr>
            <a:xfrm>
              <a:off x="898461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2976;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zkAAMsGAACxOgAAuAgAAAAAAAAmAAAACAAAAP//////////"/>
                </a:ext>
              </a:extLst>
            </p:cNvSpPr>
            <p:nvPr/>
          </p:nvSpPr>
          <p:spPr>
            <a:xfrm>
              <a:off x="930846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2977;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kAAC8HAACxOgAANQkAAAAAAAAmAAAACAAAAP//////////"/>
                </a:ext>
              </a:extLst>
            </p:cNvSpPr>
            <p:nvPr/>
          </p:nvSpPr>
          <p:spPr>
            <a:xfrm>
              <a:off x="935609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2978;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jYAAHAHAAD3NgAAtgoAAAAAAAAmAAAACAAAAP//////////"/>
                </a:ext>
              </a:extLst>
            </p:cNvSpPr>
            <p:nvPr/>
          </p:nvSpPr>
          <p:spPr>
            <a:xfrm>
              <a:off x="887095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2979;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MAAF78///ENQAAPAcAAAAAAAAmAAAACAAAAP//////////"/>
                </a:ext>
              </a:extLst>
            </p:cNvSpPr>
            <p:nvPr/>
          </p:nvSpPr>
          <p:spPr>
            <a:xfrm>
              <a:off x="8418195" y="-5905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2980;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TQAANr8//80NQAAlQMAAAAAAAAmAAAACAAAAP//////////"/>
                </a:ext>
              </a:extLst>
            </p:cNvSpPr>
            <p:nvPr/>
          </p:nvSpPr>
          <p:spPr>
            <a:xfrm>
              <a:off x="849947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2981;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DgCAAB8NgAAZgIAAAAAAAAmAAAACAAAAP//////////"/>
                </a:ext>
              </a:extLst>
            </p:cNvSpPr>
            <p:nvPr/>
          </p:nvSpPr>
          <p:spPr>
            <a:xfrm>
              <a:off x="8827135" y="3606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2982;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QAALr7///XNQAAnAQAAAAAAAAmAAAACAAAAP//////////"/>
                </a:ext>
              </a:extLst>
            </p:cNvSpPr>
            <p:nvPr/>
          </p:nvSpPr>
          <p:spPr>
            <a:xfrm>
              <a:off x="8458835" y="-6946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2983;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jIAAPb7///ENAAAiAcAAAAAAAAmAAAACAAAAP//////////"/>
                </a:ext>
              </a:extLst>
            </p:cNvSpPr>
            <p:nvPr/>
          </p:nvSpPr>
          <p:spPr>
            <a:xfrm>
              <a:off x="8243570" y="-6565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2984;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jIAAOL7//8DNQAAxwcAAAAAAAAmAAAACAAAAP//////////"/>
                </a:ext>
              </a:extLst>
            </p:cNvSpPr>
            <p:nvPr/>
          </p:nvSpPr>
          <p:spPr>
            <a:xfrm>
              <a:off x="8284210" y="-6692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2985;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jMAAM77//8wNQAAAwcAAAAAAAAmAAAACAAAAP//////////"/>
                </a:ext>
              </a:extLst>
            </p:cNvSpPr>
            <p:nvPr/>
          </p:nvSpPr>
          <p:spPr>
            <a:xfrm>
              <a:off x="8324850" y="-6819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2986;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OUCAABHNwAALAUAAAAAAAAmAAAACAAAAP//////////"/>
                </a:ext>
              </a:extLst>
            </p:cNvSpPr>
            <p:nvPr/>
          </p:nvSpPr>
          <p:spPr>
            <a:xfrm>
              <a:off x="8865235" y="4705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2987;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UAAG37//8hPAAAbgIAAAAAAAAmAAAACAAAAP//////////"/>
                </a:ext>
              </a:extLst>
            </p:cNvSpPr>
            <p:nvPr/>
          </p:nvSpPr>
          <p:spPr>
            <a:xfrm>
              <a:off x="8699500" y="-7435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2988;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OUCAAAHNwAA3wQAAAAAAAAmAAAACAAAAP//////////"/>
                </a:ext>
              </a:extLst>
            </p:cNvSpPr>
            <p:nvPr/>
          </p:nvSpPr>
          <p:spPr>
            <a:xfrm>
              <a:off x="886523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2989;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y0AAM8FAAC8LgAA3AcAAAAAAAAmAAAACAAAAP//////////"/>
                </a:ext>
              </a:extLst>
            </p:cNvSpPr>
            <p:nvPr/>
          </p:nvSpPr>
          <p:spPr>
            <a:xfrm>
              <a:off x="738822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2990;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jYAAM77//+ONgAAQwAAAAAAAAAmAAAACAAAAP//////////"/>
                </a:ext>
              </a:extLst>
            </p:cNvSpPr>
            <p:nvPr/>
          </p:nvSpPr>
          <p:spPr>
            <a:xfrm>
              <a:off x="8792210" y="-6819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2991;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IAAPb7//+ENAAASQcAAAAAAAAmAAAACAAAAP//////////"/>
                </a:ext>
              </a:extLst>
            </p:cNvSpPr>
            <p:nvPr/>
          </p:nvSpPr>
          <p:spPr>
            <a:xfrm>
              <a:off x="820293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2992;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YAAHsAAAANOwAAMgcAAAAAAAAmAAAACAAAAP//////////"/>
                </a:ext>
              </a:extLst>
            </p:cNvSpPr>
            <p:nvPr/>
          </p:nvSpPr>
          <p:spPr>
            <a:xfrm>
              <a:off x="891794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2993;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YAAM37///ONgAAgwAAAAAAAAAmAAAACAAAAP//////////"/>
                </a:ext>
              </a:extLst>
            </p:cNvSpPr>
            <p:nvPr/>
          </p:nvSpPr>
          <p:spPr>
            <a:xfrm>
              <a:off x="8832850" y="-6826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2994;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y0AAHn8//+cMAAAxAMAAAAAAAAmAAAACAAAAP//////////"/>
                </a:ext>
              </a:extLst>
            </p:cNvSpPr>
            <p:nvPr/>
          </p:nvSpPr>
          <p:spPr>
            <a:xfrm>
              <a:off x="7383145" y="-5734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2995;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i0AAK77//+9MAAAhQIAAAAAAAAmAAAACAAAAP//////////"/>
                </a:ext>
              </a:extLst>
            </p:cNvSpPr>
            <p:nvPr/>
          </p:nvSpPr>
          <p:spPr>
            <a:xfrm>
              <a:off x="7418070" y="-7023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2996;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jAAAGwEAAAkMQAAogQAAAAAAAAmAAAACAAAAP//////////"/>
                </a:ext>
              </a:extLst>
            </p:cNvSpPr>
            <p:nvPr/>
          </p:nvSpPr>
          <p:spPr>
            <a:xfrm>
              <a:off x="795401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2997;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CwAAMj9//+QLgAAoAAAAAAAAAAmAAAACAAAAP//////////"/>
                </a:ext>
              </a:extLst>
            </p:cNvSpPr>
            <p:nvPr/>
          </p:nvSpPr>
          <p:spPr>
            <a:xfrm>
              <a:off x="728218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2998;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C0AALT9///QLgAA4AAAAAAAAAAmAAAACAAAAP//////////"/>
                </a:ext>
              </a:extLst>
            </p:cNvSpPr>
            <p:nvPr/>
          </p:nvSpPr>
          <p:spPr>
            <a:xfrm>
              <a:off x="7322820" y="-37338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2999;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EAALAEAABgMQAA3gQAAAAAAAAmAAAACAAAAP//////////"/>
                </a:ext>
              </a:extLst>
            </p:cNvSpPr>
            <p:nvPr/>
          </p:nvSpPr>
          <p:spPr>
            <a:xfrm>
              <a:off x="799592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3000;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HH8//8uMgAAn/z//wAAAAAmAAAACAAAAP//////////"/>
                </a:ext>
              </a:extLst>
            </p:cNvSpPr>
            <p:nvPr/>
          </p:nvSpPr>
          <p:spPr>
            <a:xfrm>
              <a:off x="812800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3001;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EAAPAEAACfMQAAHgUAAAAAAAAmAAAACAAAAP//////////"/>
                </a:ext>
              </a:extLst>
            </p:cNvSpPr>
            <p:nvPr/>
          </p:nvSpPr>
          <p:spPr>
            <a:xfrm>
              <a:off x="803719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002;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MT8//8uMgAA8/z//wAAAAAmAAAACAAAAP//////////"/>
                </a:ext>
              </a:extLst>
            </p:cNvSpPr>
            <p:nvPr/>
          </p:nvSpPr>
          <p:spPr>
            <a:xfrm>
              <a:off x="812800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003;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i8AAMr7//8EMwAACwUAAAAAAAAmAAAACAAAAP//////////"/>
                </a:ext>
              </a:extLst>
            </p:cNvSpPr>
            <p:nvPr/>
          </p:nvSpPr>
          <p:spPr>
            <a:xfrm>
              <a:off x="764667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04;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y8AAKb7///1MwAAQgUAAAAAAAAmAAAACAAAAP//////////"/>
                </a:ext>
              </a:extLst>
            </p:cNvSpPr>
            <p:nvPr/>
          </p:nvSpPr>
          <p:spPr>
            <a:xfrm>
              <a:off x="77920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3005;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4AAPH7//8+MgAA7QQAAAAAAAAmAAAACAAAAP//////////"/>
                </a:ext>
              </a:extLst>
            </p:cNvSpPr>
            <p:nvPr/>
          </p:nvSpPr>
          <p:spPr>
            <a:xfrm>
              <a:off x="756475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3006;p2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S4AAN37//+yMgAACwUAAAAAAAAmAAAACAAAAP//////////"/>
                </a:ext>
              </a:extLst>
            </p:cNvSpPr>
            <p:nvPr/>
          </p:nvSpPr>
          <p:spPr>
            <a:xfrm>
              <a:off x="760539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3" name="Google Shape;3007;p2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94" name="Google Shape;3008;p2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LEJAADSMwAAoQ0AABAAAAAmAAAACAAAAD2wAAAAAAAA"/>
              </a:ext>
            </a:extLst>
          </p:cNvSpPr>
          <p:nvPr>
            <p:ph type="subTitle" idx="1"/>
          </p:nvPr>
        </p:nvSpPr>
        <p:spPr>
          <a:xfrm>
            <a:off x="720090" y="1575435"/>
            <a:ext cx="77038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a:p>
        </p:txBody>
      </p:sp>
      <p:sp>
        <p:nvSpPr>
          <p:cNvPr id="95" name="Google Shape;3009;p2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A0RAADSMwAA/RQAABAAAAAmAAAACAAAAD2wAAAAAAAA"/>
              </a:ext>
            </a:extLst>
          </p:cNvSpPr>
          <p:nvPr>
            <p:ph type="subTitle" idx="2"/>
          </p:nvPr>
        </p:nvSpPr>
        <p:spPr>
          <a:xfrm>
            <a:off x="720090" y="2771775"/>
            <a:ext cx="77038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a:p>
        </p:txBody>
      </p:sp>
      <p:sp>
        <p:nvSpPr>
          <p:cNvPr id="96" name="Google Shape;3010;p2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GkYAADSMwAAWhwAABAAAAAmAAAACAAAAD2wAAAAAAAA"/>
              </a:ext>
            </a:extLst>
          </p:cNvSpPr>
          <p:nvPr>
            <p:ph type="subTitle" idx="3"/>
          </p:nvPr>
        </p:nvSpPr>
        <p:spPr>
          <a:xfrm>
            <a:off x="720090" y="3968115"/>
            <a:ext cx="7703820" cy="64071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a:p>
        </p:txBody>
      </p:sp>
      <p:sp>
        <p:nvSpPr>
          <p:cNvPr id="97" name="Google Shape;3011;p2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GEHAADSMwAApQoAABAAAAAmAAAACAAAAL2wAAAAAAAA"/>
              </a:ext>
            </a:extLst>
          </p:cNvSpPr>
          <p:nvPr>
            <p:ph type="subTitle" idx="4"/>
          </p:nvPr>
        </p:nvSpPr>
        <p:spPr>
          <a:xfrm>
            <a:off x="720090" y="1199515"/>
            <a:ext cx="7703820" cy="530860"/>
          </a:xfrm>
        </p:spPr>
        <p:txBody>
          <a:bodyPr vert="horz" wrap="square" lIns="91440" tIns="91440" rIns="91440" bIns="91440" numCol="1" spcCol="215900" anchor="b">
            <a:prstTxWarp prst="textNoShape">
              <a:avLst/>
            </a:prstTxWarp>
          </a:bodyPr>
          <a:lstStyle>
            <a:lvl1pPr>
              <a:spcBef>
                <a:spcPts val="0"/>
              </a:spcBef>
              <a:spcAft>
                <a:spcPts val="0"/>
              </a:spcAft>
              <a:buNone/>
              <a:defRPr sz="2000" b="1" cap="none">
                <a:latin typeface="DM Sans" pitchFamily="0" charset="0"/>
                <a:ea typeface="Arial" pitchFamily="2" charset="0"/>
                <a:cs typeface="Arial" pitchFamily="2" charset="0"/>
              </a:defRPr>
            </a:lvl1pPr>
            <a:lvl2pPr>
              <a:lnSpc>
                <a:spcPct val="100000"/>
              </a:lnSpc>
              <a:spcBef>
                <a:spcPts val="0"/>
              </a:spcBef>
              <a:spcAft>
                <a:spcPts val="0"/>
              </a:spcAft>
              <a:buNone/>
              <a:defRPr sz="2400" cap="none">
                <a:latin typeface="Bebas Neue" pitchFamily="0" charset="0"/>
                <a:ea typeface="Arial" pitchFamily="2" charset="0"/>
                <a:cs typeface="Arial" pitchFamily="2" charset="0"/>
              </a:defRPr>
            </a:lvl2pPr>
            <a:lvl3pP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98" name="Google Shape;3012;p2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LUOAADSMwAA9BEAABAAAAAmAAAACAAAAL2wAAAAAAAA"/>
              </a:ext>
            </a:extLst>
          </p:cNvSpPr>
          <p:nvPr>
            <p:ph type="subTitle" idx="5"/>
          </p:nvPr>
        </p:nvSpPr>
        <p:spPr>
          <a:xfrm>
            <a:off x="720090" y="2390775"/>
            <a:ext cx="7703820" cy="527685"/>
          </a:xfrm>
        </p:spPr>
        <p:txBody>
          <a:bodyPr vert="horz" wrap="square" lIns="91440" tIns="91440" rIns="91440" bIns="91440" numCol="1" spcCol="215900" anchor="b">
            <a:prstTxWarp prst="textNoShape">
              <a:avLst/>
            </a:prstTxWarp>
          </a:bodyPr>
          <a:lstStyle>
            <a:lvl1pPr>
              <a:spcBef>
                <a:spcPts val="0"/>
              </a:spcBef>
              <a:spcAft>
                <a:spcPts val="0"/>
              </a:spcAft>
              <a:buNone/>
              <a:defRPr sz="2000" b="1" cap="none">
                <a:latin typeface="DM Sans" pitchFamily="0" charset="0"/>
                <a:ea typeface="Arial" pitchFamily="2" charset="0"/>
                <a:cs typeface="Arial" pitchFamily="2" charset="0"/>
              </a:defRPr>
            </a:lvl1pPr>
            <a:lvl2pPr>
              <a:lnSpc>
                <a:spcPct val="100000"/>
              </a:lnSpc>
              <a:spcBef>
                <a:spcPts val="0"/>
              </a:spcBef>
              <a:spcAft>
                <a:spcPts val="0"/>
              </a:spcAft>
              <a:buNone/>
              <a:defRPr sz="2400" cap="none">
                <a:latin typeface="Bebas Neue" pitchFamily="0" charset="0"/>
                <a:ea typeface="Arial" pitchFamily="2" charset="0"/>
                <a:cs typeface="Arial" pitchFamily="2" charset="0"/>
              </a:defRPr>
            </a:lvl2pPr>
            <a:lvl3pP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99" name="Google Shape;3013;p2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BEWAADSMwAAUBkAABAAAAAmAAAACAAAAL2wAAAAAAAA"/>
              </a:ext>
            </a:extLst>
          </p:cNvSpPr>
          <p:nvPr>
            <p:ph type="subTitle" idx="6"/>
          </p:nvPr>
        </p:nvSpPr>
        <p:spPr>
          <a:xfrm>
            <a:off x="720090" y="3587115"/>
            <a:ext cx="7703820" cy="527685"/>
          </a:xfrm>
        </p:spPr>
        <p:txBody>
          <a:bodyPr vert="horz" wrap="square" lIns="91440" tIns="91440" rIns="91440" bIns="91440" numCol="1" spcCol="215900" anchor="b">
            <a:prstTxWarp prst="textNoShape">
              <a:avLst/>
            </a:prstTxWarp>
          </a:bodyPr>
          <a:lstStyle>
            <a:lvl1pPr>
              <a:spcBef>
                <a:spcPts val="0"/>
              </a:spcBef>
              <a:spcAft>
                <a:spcPts val="0"/>
              </a:spcAft>
              <a:buNone/>
              <a:defRPr sz="2000" b="1" cap="none">
                <a:latin typeface="DM Sans" pitchFamily="0" charset="0"/>
                <a:ea typeface="Arial" pitchFamily="2" charset="0"/>
                <a:cs typeface="Arial" pitchFamily="2" charset="0"/>
              </a:defRPr>
            </a:lvl1pPr>
            <a:lvl2pPr>
              <a:lnSpc>
                <a:spcPct val="100000"/>
              </a:lnSpc>
              <a:spcBef>
                <a:spcPts val="0"/>
              </a:spcBef>
              <a:spcAft>
                <a:spcPts val="0"/>
              </a:spcAft>
              <a:buNone/>
              <a:defRPr sz="2400" cap="none">
                <a:latin typeface="Bebas Neue" pitchFamily="0" charset="0"/>
                <a:ea typeface="Arial" pitchFamily="2" charset="0"/>
                <a:cs typeface="Arial" pitchFamily="2" charset="0"/>
              </a:defRPr>
            </a:lvl2pPr>
            <a:lvl3pP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Tree>
  </p:cSld>
  <p:clrMapOvr>
    <a:masterClrMapping/>
  </p:clrMapOvr>
</p:sldLayout>
</file>

<file path=ppt/slideLayouts/slideLayout21.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USTOM_6_1_1">
    <p:spTree>
      <p:nvGrpSpPr>
        <p:cNvPr id="1" name=""/>
        <p:cNvGrpSpPr/>
        <p:nvPr/>
      </p:nvGrpSpPr>
      <p:grpSpPr>
        <a:xfrm>
          <a:off x="0" y="0"/>
          <a:ext cx="0" cy="0"/>
          <a:chOff x="0" y="0"/>
          <a:chExt cx="0" cy="0"/>
        </a:xfrm>
      </p:grpSpPr>
      <p:sp>
        <p:nvSpPr>
          <p:cNvPr id="2" name="Google Shape;3015;p2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defRPr cap="none">
                <a:solidFill>
                  <a:schemeClr val="accent6"/>
                </a:solidFill>
              </a:defRPr>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3" name="Google Shape;3016;p2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9gcAABsKAADWMwAACw4AABAAAAAmAAAACAAAAD2wAAAAAAAA"/>
              </a:ext>
            </a:extLst>
          </p:cNvSpPr>
          <p:nvPr>
            <p:ph type="subTitle" idx="1"/>
          </p:nvPr>
        </p:nvSpPr>
        <p:spPr>
          <a:xfrm>
            <a:off x="1294130" y="1642745"/>
            <a:ext cx="71323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a:p>
        </p:txBody>
      </p:sp>
      <p:sp>
        <p:nvSpPr>
          <p:cNvPr id="4" name="Google Shape;3017;p2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9gcAAEYRAADWMwAANhUAABAAAAAmAAAACAAAAD2wAAAAAAAA"/>
              </a:ext>
            </a:extLst>
          </p:cNvSpPr>
          <p:nvPr>
            <p:ph type="subTitle" idx="2"/>
          </p:nvPr>
        </p:nvSpPr>
        <p:spPr>
          <a:xfrm>
            <a:off x="1294130" y="2807970"/>
            <a:ext cx="71323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a:p>
        </p:txBody>
      </p:sp>
      <p:sp>
        <p:nvSpPr>
          <p:cNvPr id="5" name="Google Shape;3018;p2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9gcAACsYAADWMwAAGxwAABAAAAAmAAAACAAAAD2wAAAAAAAA"/>
              </a:ext>
            </a:extLst>
          </p:cNvSpPr>
          <p:nvPr>
            <p:ph type="subTitle" idx="3"/>
          </p:nvPr>
        </p:nvSpPr>
        <p:spPr>
          <a:xfrm>
            <a:off x="1294130" y="3928745"/>
            <a:ext cx="71323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a:p>
        </p:txBody>
      </p:sp>
      <p:sp>
        <p:nvSpPr>
          <p:cNvPr id="6" name="Google Shape;3019;p2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9gcAAKcIAADWMwAASAsAABAAAAAmAAAACAAAAL2wAAAAAAAA"/>
              </a:ext>
            </a:extLst>
          </p:cNvSpPr>
          <p:nvPr>
            <p:ph type="subTitle" idx="4"/>
          </p:nvPr>
        </p:nvSpPr>
        <p:spPr>
          <a:xfrm>
            <a:off x="1294130" y="1406525"/>
            <a:ext cx="7132320" cy="427355"/>
          </a:xfrm>
        </p:spPr>
        <p:txBody>
          <a:bodyPr vert="horz" wrap="square" lIns="91440" tIns="91440" rIns="91440" bIns="91440" numCol="1" spcCol="215900" anchor="b">
            <a:prstTxWarp prst="textNoShape">
              <a:avLst/>
            </a:prstTxWarp>
          </a:bodyPr>
          <a:lstStyle>
            <a:lvl1pPr>
              <a:spcBef>
                <a:spcPts val="0"/>
              </a:spcBef>
              <a:spcAft>
                <a:spcPts val="0"/>
              </a:spcAft>
              <a:buNone/>
              <a:defRPr sz="2000" b="1" cap="none">
                <a:latin typeface="DM Sans" pitchFamily="0" charset="0"/>
                <a:ea typeface="Arial" pitchFamily="2" charset="0"/>
                <a:cs typeface="Arial" pitchFamily="2" charset="0"/>
              </a:defRPr>
            </a:lvl1pPr>
            <a:lvl2pPr>
              <a:lnSpc>
                <a:spcPct val="100000"/>
              </a:lnSpc>
              <a:spcBef>
                <a:spcPts val="0"/>
              </a:spcBef>
              <a:spcAft>
                <a:spcPts val="0"/>
              </a:spcAft>
              <a:buNone/>
              <a:defRPr sz="2600" cap="none">
                <a:latin typeface="Bebas Neue" pitchFamily="0" charset="0"/>
                <a:ea typeface="Arial" pitchFamily="2" charset="0"/>
                <a:cs typeface="Arial" pitchFamily="2" charset="0"/>
              </a:defRPr>
            </a:lvl2pPr>
            <a:lvl3pPr>
              <a:lnSpc>
                <a:spcPct val="100000"/>
              </a:lnSpc>
              <a:spcBef>
                <a:spcPts val="1600"/>
              </a:spcBef>
              <a:spcAft>
                <a:spcPts val="0"/>
              </a:spcAft>
              <a:buNone/>
              <a:defRPr sz="2600" cap="none">
                <a:latin typeface="Bebas Neue" pitchFamily="0" charset="0"/>
                <a:ea typeface="Arial" pitchFamily="2" charset="0"/>
                <a:cs typeface="Arial" pitchFamily="2" charset="0"/>
              </a:defRPr>
            </a:lvl3pPr>
            <a:lvl4pPr>
              <a:lnSpc>
                <a:spcPct val="100000"/>
              </a:lnSpc>
              <a:spcBef>
                <a:spcPts val="1600"/>
              </a:spcBef>
              <a:spcAft>
                <a:spcPts val="0"/>
              </a:spcAft>
              <a:buNone/>
              <a:defRPr sz="2600" cap="none">
                <a:latin typeface="Bebas Neue" pitchFamily="0" charset="0"/>
                <a:ea typeface="Arial" pitchFamily="2" charset="0"/>
                <a:cs typeface="Arial" pitchFamily="2" charset="0"/>
              </a:defRPr>
            </a:lvl4pPr>
            <a:lvl5pPr>
              <a:lnSpc>
                <a:spcPct val="100000"/>
              </a:lnSpc>
              <a:spcBef>
                <a:spcPts val="1600"/>
              </a:spcBef>
              <a:spcAft>
                <a:spcPts val="0"/>
              </a:spcAft>
              <a:buNone/>
              <a:defRPr sz="2600" cap="none">
                <a:latin typeface="Bebas Neue" pitchFamily="0" charset="0"/>
                <a:ea typeface="Arial" pitchFamily="2" charset="0"/>
                <a:cs typeface="Arial" pitchFamily="2" charset="0"/>
              </a:defRPr>
            </a:lvl5pPr>
            <a:lvl6pPr>
              <a:lnSpc>
                <a:spcPct val="100000"/>
              </a:lnSpc>
              <a:spcBef>
                <a:spcPts val="1600"/>
              </a:spcBef>
              <a:spcAft>
                <a:spcPts val="0"/>
              </a:spcAft>
              <a:buNone/>
              <a:defRPr sz="2600" cap="none">
                <a:latin typeface="Bebas Neue" pitchFamily="0" charset="0"/>
                <a:ea typeface="Arial" pitchFamily="2" charset="0"/>
                <a:cs typeface="Arial" pitchFamily="2" charset="0"/>
              </a:defRPr>
            </a:lvl6pPr>
            <a:lvl7pPr>
              <a:lnSpc>
                <a:spcPct val="100000"/>
              </a:lnSpc>
              <a:spcBef>
                <a:spcPts val="1600"/>
              </a:spcBef>
              <a:spcAft>
                <a:spcPts val="0"/>
              </a:spcAft>
              <a:buNone/>
              <a:defRPr sz="2600" cap="none">
                <a:latin typeface="Bebas Neue" pitchFamily="0" charset="0"/>
                <a:ea typeface="Arial" pitchFamily="2" charset="0"/>
                <a:cs typeface="Arial" pitchFamily="2" charset="0"/>
              </a:defRPr>
            </a:lvl7pPr>
            <a:lvl8pPr>
              <a:lnSpc>
                <a:spcPct val="100000"/>
              </a:lnSpc>
              <a:spcBef>
                <a:spcPts val="1600"/>
              </a:spcBef>
              <a:spcAft>
                <a:spcPts val="0"/>
              </a:spcAft>
              <a:buNone/>
              <a:defRPr sz="2600" cap="none">
                <a:latin typeface="Bebas Neue" pitchFamily="0" charset="0"/>
                <a:ea typeface="Arial" pitchFamily="2" charset="0"/>
                <a:cs typeface="Arial" pitchFamily="2" charset="0"/>
              </a:defRPr>
            </a:lvl8pPr>
            <a:lvl9pPr>
              <a:lnSpc>
                <a:spcPct val="100000"/>
              </a:lnSpc>
              <a:spcBef>
                <a:spcPts val="1600"/>
              </a:spcBef>
              <a:spcAft>
                <a:spcPts val="1600"/>
              </a:spcAft>
              <a:buNone/>
              <a:defRPr sz="2600" cap="none">
                <a:latin typeface="Bebas Neue" pitchFamily="0" charset="0"/>
                <a:ea typeface="Arial" pitchFamily="2" charset="0"/>
                <a:cs typeface="Arial" pitchFamily="2" charset="0"/>
              </a:defRPr>
            </a:lvl9pPr>
          </a:lstStyle>
          <a:p>
            <a:pPr/>
          </a:p>
        </p:txBody>
      </p:sp>
      <p:sp>
        <p:nvSpPr>
          <p:cNvPr id="7" name="Google Shape;3020;p2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9gcAAIwPAADWMwAALRIAABAAAAAmAAAACAAAAL2wAAAAAAAA"/>
              </a:ext>
            </a:extLst>
          </p:cNvSpPr>
          <p:nvPr>
            <p:ph type="subTitle" idx="5"/>
          </p:nvPr>
        </p:nvSpPr>
        <p:spPr>
          <a:xfrm>
            <a:off x="1294130" y="2527300"/>
            <a:ext cx="7132320" cy="427355"/>
          </a:xfrm>
        </p:spPr>
        <p:txBody>
          <a:bodyPr vert="horz" wrap="square" lIns="91440" tIns="91440" rIns="91440" bIns="91440" numCol="1" spcCol="215900" anchor="b">
            <a:prstTxWarp prst="textNoShape">
              <a:avLst/>
            </a:prstTxWarp>
          </a:bodyPr>
          <a:lstStyle>
            <a:lvl1pPr>
              <a:spcBef>
                <a:spcPts val="0"/>
              </a:spcBef>
              <a:spcAft>
                <a:spcPts val="0"/>
              </a:spcAft>
              <a:buNone/>
              <a:defRPr sz="2000" b="1" cap="none">
                <a:latin typeface="DM Sans" pitchFamily="0" charset="0"/>
                <a:ea typeface="Arial" pitchFamily="2" charset="0"/>
                <a:cs typeface="Arial" pitchFamily="2" charset="0"/>
              </a:defRPr>
            </a:lvl1pPr>
            <a:lvl2pPr>
              <a:lnSpc>
                <a:spcPct val="100000"/>
              </a:lnSpc>
              <a:spcBef>
                <a:spcPts val="0"/>
              </a:spcBef>
              <a:spcAft>
                <a:spcPts val="0"/>
              </a:spcAft>
              <a:buNone/>
              <a:defRPr sz="2600" cap="none">
                <a:latin typeface="Bebas Neue" pitchFamily="0" charset="0"/>
                <a:ea typeface="Arial" pitchFamily="2" charset="0"/>
                <a:cs typeface="Arial" pitchFamily="2" charset="0"/>
              </a:defRPr>
            </a:lvl2pPr>
            <a:lvl3pPr>
              <a:lnSpc>
                <a:spcPct val="100000"/>
              </a:lnSpc>
              <a:spcBef>
                <a:spcPts val="1600"/>
              </a:spcBef>
              <a:spcAft>
                <a:spcPts val="0"/>
              </a:spcAft>
              <a:buNone/>
              <a:defRPr sz="2600" cap="none">
                <a:latin typeface="Bebas Neue" pitchFamily="0" charset="0"/>
                <a:ea typeface="Arial" pitchFamily="2" charset="0"/>
                <a:cs typeface="Arial" pitchFamily="2" charset="0"/>
              </a:defRPr>
            </a:lvl3pPr>
            <a:lvl4pPr>
              <a:lnSpc>
                <a:spcPct val="100000"/>
              </a:lnSpc>
              <a:spcBef>
                <a:spcPts val="1600"/>
              </a:spcBef>
              <a:spcAft>
                <a:spcPts val="0"/>
              </a:spcAft>
              <a:buNone/>
              <a:defRPr sz="2600" cap="none">
                <a:latin typeface="Bebas Neue" pitchFamily="0" charset="0"/>
                <a:ea typeface="Arial" pitchFamily="2" charset="0"/>
                <a:cs typeface="Arial" pitchFamily="2" charset="0"/>
              </a:defRPr>
            </a:lvl4pPr>
            <a:lvl5pPr>
              <a:lnSpc>
                <a:spcPct val="100000"/>
              </a:lnSpc>
              <a:spcBef>
                <a:spcPts val="1600"/>
              </a:spcBef>
              <a:spcAft>
                <a:spcPts val="0"/>
              </a:spcAft>
              <a:buNone/>
              <a:defRPr sz="2600" cap="none">
                <a:latin typeface="Bebas Neue" pitchFamily="0" charset="0"/>
                <a:ea typeface="Arial" pitchFamily="2" charset="0"/>
                <a:cs typeface="Arial" pitchFamily="2" charset="0"/>
              </a:defRPr>
            </a:lvl5pPr>
            <a:lvl6pPr>
              <a:lnSpc>
                <a:spcPct val="100000"/>
              </a:lnSpc>
              <a:spcBef>
                <a:spcPts val="1600"/>
              </a:spcBef>
              <a:spcAft>
                <a:spcPts val="0"/>
              </a:spcAft>
              <a:buNone/>
              <a:defRPr sz="2600" cap="none">
                <a:latin typeface="Bebas Neue" pitchFamily="0" charset="0"/>
                <a:ea typeface="Arial" pitchFamily="2" charset="0"/>
                <a:cs typeface="Arial" pitchFamily="2" charset="0"/>
              </a:defRPr>
            </a:lvl6pPr>
            <a:lvl7pPr>
              <a:lnSpc>
                <a:spcPct val="100000"/>
              </a:lnSpc>
              <a:spcBef>
                <a:spcPts val="1600"/>
              </a:spcBef>
              <a:spcAft>
                <a:spcPts val="0"/>
              </a:spcAft>
              <a:buNone/>
              <a:defRPr sz="2600" cap="none">
                <a:latin typeface="Bebas Neue" pitchFamily="0" charset="0"/>
                <a:ea typeface="Arial" pitchFamily="2" charset="0"/>
                <a:cs typeface="Arial" pitchFamily="2" charset="0"/>
              </a:defRPr>
            </a:lvl7pPr>
            <a:lvl8pPr>
              <a:lnSpc>
                <a:spcPct val="100000"/>
              </a:lnSpc>
              <a:spcBef>
                <a:spcPts val="1600"/>
              </a:spcBef>
              <a:spcAft>
                <a:spcPts val="0"/>
              </a:spcAft>
              <a:buNone/>
              <a:defRPr sz="2600" cap="none">
                <a:latin typeface="Bebas Neue" pitchFamily="0" charset="0"/>
                <a:ea typeface="Arial" pitchFamily="2" charset="0"/>
                <a:cs typeface="Arial" pitchFamily="2" charset="0"/>
              </a:defRPr>
            </a:lvl8pPr>
            <a:lvl9pPr>
              <a:lnSpc>
                <a:spcPct val="100000"/>
              </a:lnSpc>
              <a:spcBef>
                <a:spcPts val="1600"/>
              </a:spcBef>
              <a:spcAft>
                <a:spcPts val="1600"/>
              </a:spcAft>
              <a:buNone/>
              <a:defRPr sz="2600" cap="none">
                <a:latin typeface="Bebas Neue" pitchFamily="0" charset="0"/>
                <a:ea typeface="Arial" pitchFamily="2" charset="0"/>
                <a:cs typeface="Arial" pitchFamily="2" charset="0"/>
              </a:defRPr>
            </a:lvl9pPr>
          </a:lstStyle>
          <a:p>
            <a:pPr/>
          </a:p>
        </p:txBody>
      </p:sp>
      <p:sp>
        <p:nvSpPr>
          <p:cNvPr id="8" name="Google Shape;3021;p2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9gcAAHEWAADWMwAAEhkAABAAAAAmAAAACAAAAL2wAAAAAAAA"/>
              </a:ext>
            </a:extLst>
          </p:cNvSpPr>
          <p:nvPr>
            <p:ph type="subTitle" idx="6"/>
          </p:nvPr>
        </p:nvSpPr>
        <p:spPr>
          <a:xfrm>
            <a:off x="1294130" y="3648075"/>
            <a:ext cx="7132320" cy="427355"/>
          </a:xfrm>
        </p:spPr>
        <p:txBody>
          <a:bodyPr vert="horz" wrap="square" lIns="91440" tIns="91440" rIns="91440" bIns="91440" numCol="1" spcCol="215900" anchor="b">
            <a:prstTxWarp prst="textNoShape">
              <a:avLst/>
            </a:prstTxWarp>
          </a:bodyPr>
          <a:lstStyle>
            <a:lvl1pPr>
              <a:spcBef>
                <a:spcPts val="0"/>
              </a:spcBef>
              <a:spcAft>
                <a:spcPts val="0"/>
              </a:spcAft>
              <a:buNone/>
              <a:defRPr sz="2000" b="1" cap="none">
                <a:latin typeface="DM Sans" pitchFamily="0" charset="0"/>
                <a:ea typeface="Arial" pitchFamily="2" charset="0"/>
                <a:cs typeface="Arial" pitchFamily="2" charset="0"/>
              </a:defRPr>
            </a:lvl1pPr>
            <a:lvl2pPr>
              <a:lnSpc>
                <a:spcPct val="100000"/>
              </a:lnSpc>
              <a:spcBef>
                <a:spcPts val="0"/>
              </a:spcBef>
              <a:spcAft>
                <a:spcPts val="0"/>
              </a:spcAft>
              <a:buNone/>
              <a:defRPr sz="2600" cap="none">
                <a:latin typeface="Bebas Neue" pitchFamily="0" charset="0"/>
                <a:ea typeface="Arial" pitchFamily="2" charset="0"/>
                <a:cs typeface="Arial" pitchFamily="2" charset="0"/>
              </a:defRPr>
            </a:lvl2pPr>
            <a:lvl3pPr>
              <a:lnSpc>
                <a:spcPct val="100000"/>
              </a:lnSpc>
              <a:spcBef>
                <a:spcPts val="1600"/>
              </a:spcBef>
              <a:spcAft>
                <a:spcPts val="0"/>
              </a:spcAft>
              <a:buNone/>
              <a:defRPr sz="2600" cap="none">
                <a:latin typeface="Bebas Neue" pitchFamily="0" charset="0"/>
                <a:ea typeface="Arial" pitchFamily="2" charset="0"/>
                <a:cs typeface="Arial" pitchFamily="2" charset="0"/>
              </a:defRPr>
            </a:lvl3pPr>
            <a:lvl4pPr>
              <a:lnSpc>
                <a:spcPct val="100000"/>
              </a:lnSpc>
              <a:spcBef>
                <a:spcPts val="1600"/>
              </a:spcBef>
              <a:spcAft>
                <a:spcPts val="0"/>
              </a:spcAft>
              <a:buNone/>
              <a:defRPr sz="2600" cap="none">
                <a:latin typeface="Bebas Neue" pitchFamily="0" charset="0"/>
                <a:ea typeface="Arial" pitchFamily="2" charset="0"/>
                <a:cs typeface="Arial" pitchFamily="2" charset="0"/>
              </a:defRPr>
            </a:lvl4pPr>
            <a:lvl5pPr>
              <a:lnSpc>
                <a:spcPct val="100000"/>
              </a:lnSpc>
              <a:spcBef>
                <a:spcPts val="1600"/>
              </a:spcBef>
              <a:spcAft>
                <a:spcPts val="0"/>
              </a:spcAft>
              <a:buNone/>
              <a:defRPr sz="2600" cap="none">
                <a:latin typeface="Bebas Neue" pitchFamily="0" charset="0"/>
                <a:ea typeface="Arial" pitchFamily="2" charset="0"/>
                <a:cs typeface="Arial" pitchFamily="2" charset="0"/>
              </a:defRPr>
            </a:lvl5pPr>
            <a:lvl6pPr>
              <a:lnSpc>
                <a:spcPct val="100000"/>
              </a:lnSpc>
              <a:spcBef>
                <a:spcPts val="1600"/>
              </a:spcBef>
              <a:spcAft>
                <a:spcPts val="0"/>
              </a:spcAft>
              <a:buNone/>
              <a:defRPr sz="2600" cap="none">
                <a:latin typeface="Bebas Neue" pitchFamily="0" charset="0"/>
                <a:ea typeface="Arial" pitchFamily="2" charset="0"/>
                <a:cs typeface="Arial" pitchFamily="2" charset="0"/>
              </a:defRPr>
            </a:lvl6pPr>
            <a:lvl7pPr>
              <a:lnSpc>
                <a:spcPct val="100000"/>
              </a:lnSpc>
              <a:spcBef>
                <a:spcPts val="1600"/>
              </a:spcBef>
              <a:spcAft>
                <a:spcPts val="0"/>
              </a:spcAft>
              <a:buNone/>
              <a:defRPr sz="2600" cap="none">
                <a:latin typeface="Bebas Neue" pitchFamily="0" charset="0"/>
                <a:ea typeface="Arial" pitchFamily="2" charset="0"/>
                <a:cs typeface="Arial" pitchFamily="2" charset="0"/>
              </a:defRPr>
            </a:lvl7pPr>
            <a:lvl8pPr>
              <a:lnSpc>
                <a:spcPct val="100000"/>
              </a:lnSpc>
              <a:spcBef>
                <a:spcPts val="1600"/>
              </a:spcBef>
              <a:spcAft>
                <a:spcPts val="0"/>
              </a:spcAft>
              <a:buNone/>
              <a:defRPr sz="2600" cap="none">
                <a:latin typeface="Bebas Neue" pitchFamily="0" charset="0"/>
                <a:ea typeface="Arial" pitchFamily="2" charset="0"/>
                <a:cs typeface="Arial" pitchFamily="2" charset="0"/>
              </a:defRPr>
            </a:lvl8pPr>
            <a:lvl9pPr>
              <a:lnSpc>
                <a:spcPct val="100000"/>
              </a:lnSpc>
              <a:spcBef>
                <a:spcPts val="1600"/>
              </a:spcBef>
              <a:spcAft>
                <a:spcPts val="1600"/>
              </a:spcAft>
              <a:buNone/>
              <a:defRPr sz="2600" cap="none">
                <a:latin typeface="Bebas Neue" pitchFamily="0" charset="0"/>
                <a:ea typeface="Arial" pitchFamily="2" charset="0"/>
                <a:cs typeface="Arial" pitchFamily="2" charset="0"/>
              </a:defRPr>
            </a:lvl9pPr>
          </a:lstStyle>
          <a:p>
            <a:pPr/>
          </a:p>
        </p:txBody>
      </p:sp>
      <p:grpSp>
        <p:nvGrpSpPr>
          <p:cNvPr id="9" name="Google Shape;3022;p22"/>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CQrAADE+v//ljwAAN8LAAAQAAAAJgAAAAgAAAD/////AAAAAA=="/>
              </a:ext>
            </a:extLst>
          </p:cNvGrpSpPr>
          <p:nvPr/>
        </p:nvGrpSpPr>
        <p:grpSpPr>
          <a:xfrm flipH="1">
            <a:off x="7012940" y="-850900"/>
            <a:ext cx="2835910" cy="2780665"/>
            <a:chOff x="7012940" y="-850900"/>
            <a:chExt cx="2835910" cy="2780665"/>
          </a:xfrm>
        </p:grpSpPr>
        <p:sp>
          <p:nvSpPr>
            <p:cNvPr id="99" name="Google Shape;3023;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zYAAIT7//+9NgAAJf7//wAAAAAmAAAACAAAAP//////////"/>
                </a:ext>
              </a:extLst>
            </p:cNvSpPr>
            <p:nvPr/>
          </p:nvSpPr>
          <p:spPr>
            <a:xfrm>
              <a:off x="8869045" y="-72898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3024;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zsAAHwAAADzOwAA1gEAAAAAAAAmAAAACAAAAP//////////"/>
                </a:ext>
              </a:extLst>
            </p:cNvSpPr>
            <p:nvPr/>
          </p:nvSpPr>
          <p:spPr>
            <a:xfrm>
              <a:off x="9618345" y="7874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3025;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jUAADT////5NQAAYv///wAAAAAmAAAACAAAAP//////////"/>
                </a:ext>
              </a:extLst>
            </p:cNvSpPr>
            <p:nvPr/>
          </p:nvSpPr>
          <p:spPr>
            <a:xfrm>
              <a:off x="8743950" y="-12954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3026;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zkAAEUCAACWPAAAVQQAAAAAAAAmAAAACAAAAP//////////"/>
                </a:ext>
              </a:extLst>
            </p:cNvSpPr>
            <p:nvPr/>
          </p:nvSpPr>
          <p:spPr>
            <a:xfrm>
              <a:off x="9311005" y="36893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3027;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jUAAIf////5NQAAtf///wAAAAAmAAAACAAAAP//////////"/>
                </a:ext>
              </a:extLst>
            </p:cNvSpPr>
            <p:nvPr/>
          </p:nvSpPr>
          <p:spPr>
            <a:xfrm>
              <a:off x="8743950" y="-7683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3028;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zUAANj////9NQAADgAAAAAAAAAmAAAACAAAAP//////////"/>
                </a:ext>
              </a:extLst>
            </p:cNvSpPr>
            <p:nvPr/>
          </p:nvSpPr>
          <p:spPr>
            <a:xfrm>
              <a:off x="8742045" y="-2540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3029;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UAAIT7//+XNgAA+gAAAAAAAAAmAAAACAAAAP//////////"/>
                </a:ext>
              </a:extLst>
            </p:cNvSpPr>
            <p:nvPr/>
          </p:nvSpPr>
          <p:spPr>
            <a:xfrm>
              <a:off x="8729345" y="-72898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3030;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gAAIz///8HPAAAlQQAAAAAAAAmAAAACAAAAP//////////"/>
                </a:ext>
              </a:extLst>
            </p:cNvSpPr>
            <p:nvPr/>
          </p:nvSpPr>
          <p:spPr>
            <a:xfrm>
              <a:off x="9243060" y="-7366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3031;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zYAAIT7//89NgAAp/3//wAAAAAmAAAACAAAAP//////////"/>
                </a:ext>
              </a:extLst>
            </p:cNvSpPr>
            <p:nvPr/>
          </p:nvSpPr>
          <p:spPr>
            <a:xfrm>
              <a:off x="8787765" y="-72898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3032;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E3///8HPAAA1gQAAAAAAAAmAAAACAAAAP//////////"/>
                </a:ext>
              </a:extLst>
            </p:cNvSpPr>
            <p:nvPr/>
          </p:nvSpPr>
          <p:spPr>
            <a:xfrm>
              <a:off x="9202420" y="-1136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3033;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YAAIT7//99NgAA5v3//wAAAAAmAAAACAAAAP//////////"/>
                </a:ext>
              </a:extLst>
            </p:cNvSpPr>
            <p:nvPr/>
          </p:nvSpPr>
          <p:spPr>
            <a:xfrm>
              <a:off x="8828405" y="-72898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3034;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kAAOoBAABkPAAA7QMAAAAAAAAmAAAACAAAAP//////////"/>
                </a:ext>
              </a:extLst>
            </p:cNvSpPr>
            <p:nvPr/>
          </p:nvSpPr>
          <p:spPr>
            <a:xfrm>
              <a:off x="9313545" y="31115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3035;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DYAAJH7///8NgAAavz//wAAAAAmAAAACAAAAP//////////"/>
                </a:ext>
              </a:extLst>
            </p:cNvSpPr>
            <p:nvPr/>
          </p:nvSpPr>
          <p:spPr>
            <a:xfrm>
              <a:off x="8933180" y="-72072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3036;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zsAAMT6//+NOwAABP7//wAAAAAmAAAACAAAAP//////////"/>
                </a:ext>
              </a:extLst>
            </p:cNvSpPr>
            <p:nvPr/>
          </p:nvSpPr>
          <p:spPr>
            <a:xfrm>
              <a:off x="9651365" y="-85090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3037;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sAAFr+//+ROwAAkP7//wAAAAAmAAAACAAAAP//////////"/>
                </a:ext>
              </a:extLst>
            </p:cNvSpPr>
            <p:nvPr/>
          </p:nvSpPr>
          <p:spPr>
            <a:xfrm>
              <a:off x="9648825"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3038;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DcAAH77///xNwAAEv3//wAAAAAmAAAACAAAAP//////////"/>
                </a:ext>
              </a:extLst>
            </p:cNvSpPr>
            <p:nvPr/>
          </p:nvSpPr>
          <p:spPr>
            <a:xfrm>
              <a:off x="8986520" y="-7327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3039;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jgAAIf7//+XOQAA7P7//wAAAAAmAAAACAAAAP//////////"/>
                </a:ext>
              </a:extLst>
            </p:cNvSpPr>
            <p:nvPr/>
          </p:nvSpPr>
          <p:spPr>
            <a:xfrm>
              <a:off x="9183370" y="-72707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3040;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DYAAGsBAABlOQAAgQYAAAAAAAAmAAAACAAAAP//////////"/>
                </a:ext>
              </a:extLst>
            </p:cNvSpPr>
            <p:nvPr/>
          </p:nvSpPr>
          <p:spPr>
            <a:xfrm>
              <a:off x="8933180" y="23050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3041;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zYAABT8//9qOQAA9gAAAAAAAAAmAAAACAAAAP//////////"/>
                </a:ext>
              </a:extLst>
            </p:cNvSpPr>
            <p:nvPr/>
          </p:nvSpPr>
          <p:spPr>
            <a:xfrm>
              <a:off x="8909685" y="-6375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3042;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zoAAMT6//8OOwAABP7//wAAAAAmAAAACAAAAP//////////"/>
                </a:ext>
              </a:extLst>
            </p:cNvSpPr>
            <p:nvPr/>
          </p:nvSpPr>
          <p:spPr>
            <a:xfrm>
              <a:off x="9570085" y="-85090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3043;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TgAAA3///8HPAAAFQUAAAAAAAAmAAAACAAAAP//////////"/>
                </a:ext>
              </a:extLst>
            </p:cNvSpPr>
            <p:nvPr/>
          </p:nvSpPr>
          <p:spPr>
            <a:xfrm>
              <a:off x="9162415" y="-15430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3044;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zoAAFr+//8ROwAAkP7//wAAAAAmAAAACAAAAP//////////"/>
                </a:ext>
              </a:extLst>
            </p:cNvSpPr>
            <p:nvPr/>
          </p:nvSpPr>
          <p:spPr>
            <a:xfrm>
              <a:off x="9567545"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3045;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sAAMT6//9NOwAABP7//wAAAAAmAAAACAAAAP//////////"/>
                </a:ext>
              </a:extLst>
            </p:cNvSpPr>
            <p:nvPr/>
          </p:nvSpPr>
          <p:spPr>
            <a:xfrm>
              <a:off x="9610725" y="-85090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3046;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Jb7///qOAAAUgAAAAAAAAAmAAAACAAAAP//////////"/>
                </a:ext>
              </a:extLst>
            </p:cNvSpPr>
            <p:nvPr/>
          </p:nvSpPr>
          <p:spPr>
            <a:xfrm>
              <a:off x="8921115" y="-71755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3047;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IL7//+rOAAAi////wAAAAAmAAAACAAAAP//////////"/>
                </a:ext>
              </a:extLst>
            </p:cNvSpPr>
            <p:nvPr/>
          </p:nvSpPr>
          <p:spPr>
            <a:xfrm>
              <a:off x="8921115" y="-73025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3048;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oAAP3////zOwAAVgIAAAAAAAAmAAAACAAAAP//////////"/>
                </a:ext>
              </a:extLst>
            </p:cNvSpPr>
            <p:nvPr/>
          </p:nvSpPr>
          <p:spPr>
            <a:xfrm>
              <a:off x="9537700" y="-190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3049;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DoAADwAAAD2OwAAFgIAAAAAAAAmAAAACAAAAP//////////"/>
                </a:ext>
              </a:extLst>
            </p:cNvSpPr>
            <p:nvPr/>
          </p:nvSpPr>
          <p:spPr>
            <a:xfrm>
              <a:off x="9578340" y="3810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3050;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kAAIcBAAA6PAAAigMAAAAAAAAmAAAACAAAAP//////////"/>
                </a:ext>
              </a:extLst>
            </p:cNvSpPr>
            <p:nvPr/>
          </p:nvSpPr>
          <p:spPr>
            <a:xfrm>
              <a:off x="9313545" y="24828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3051;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Fr7//8rOAAA5P7//wAAAAAmAAAACAAAAP//////////"/>
                </a:ext>
              </a:extLst>
            </p:cNvSpPr>
            <p:nvPr/>
          </p:nvSpPr>
          <p:spPr>
            <a:xfrm>
              <a:off x="8921115" y="-75565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3052;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G77//9rOAAAN////wAAAAAmAAAACAAAAP//////////"/>
                </a:ext>
              </a:extLst>
            </p:cNvSpPr>
            <p:nvPr/>
          </p:nvSpPr>
          <p:spPr>
            <a:xfrm>
              <a:off x="8921115" y="-74295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3053;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FX8//9/NwAAAf7//wAAAAAmAAAACAAAAP//////////"/>
                </a:ext>
              </a:extLst>
            </p:cNvSpPr>
            <p:nvPr/>
          </p:nvSpPr>
          <p:spPr>
            <a:xfrm>
              <a:off x="8921115" y="-596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3054;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zsAAFr+//9ROwAAkP7//wAAAAAmAAAACAAAAP//////////"/>
                </a:ext>
              </a:extLst>
            </p:cNvSpPr>
            <p:nvPr/>
          </p:nvSpPr>
          <p:spPr>
            <a:xfrm>
              <a:off x="9608185" y="-26797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3055;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ysAAHsAAADjMgAANAgAAAAAAAAmAAAACAAAAP//////////"/>
                </a:ext>
              </a:extLst>
            </p:cNvSpPr>
            <p:nvPr/>
          </p:nvSpPr>
          <p:spPr>
            <a:xfrm>
              <a:off x="7144385" y="7810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3056;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ysAACH9///xMwAA8gcAAAAAAAAmAAAACAAAAP//////////"/>
                </a:ext>
              </a:extLst>
            </p:cNvSpPr>
            <p:nvPr/>
          </p:nvSpPr>
          <p:spPr>
            <a:xfrm>
              <a:off x="7134225" y="-46672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3057;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ysAADX9//8NMwAACggAAAAAAAAmAAAACAAAAP//////////"/>
                </a:ext>
              </a:extLst>
            </p:cNvSpPr>
            <p:nvPr/>
          </p:nvSpPr>
          <p:spPr>
            <a:xfrm>
              <a:off x="7093585" y="-45402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3058;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TQAAL4JAAAvNAAA7AkAAAAAAAAmAAAACAAAAP//////////"/>
                </a:ext>
              </a:extLst>
            </p:cNvSpPr>
            <p:nvPr/>
          </p:nvSpPr>
          <p:spPr>
            <a:xfrm>
              <a:off x="8453755" y="158369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3059;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TQAAGoJAAAvNAAAmQkAAAAAAAAmAAAACAAAAP//////////"/>
                </a:ext>
              </a:extLst>
            </p:cNvSpPr>
            <p:nvPr/>
          </p:nvSpPr>
          <p:spPr>
            <a:xfrm>
              <a:off x="8453755" y="153035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3060;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CwAAFIDAADzLgAAxwUAAAAAAAAmAAAACAAAAP//////////"/>
                </a:ext>
              </a:extLst>
            </p:cNvSpPr>
            <p:nvPr/>
          </p:nvSpPr>
          <p:spPr>
            <a:xfrm>
              <a:off x="7155180" y="53975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3061;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DMAADT7//+dNAAA3wsAAAAAAAAmAAAACAAAAP//////////"/>
                </a:ext>
              </a:extLst>
            </p:cNvSpPr>
            <p:nvPr/>
          </p:nvSpPr>
          <p:spPr>
            <a:xfrm>
              <a:off x="8305800" y="-77978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3062;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MAABIJAAAzNAAASAkAAAAAAAAmAAAACAAAAP//////////"/>
                </a:ext>
              </a:extLst>
            </p:cNvSpPr>
            <p:nvPr/>
          </p:nvSpPr>
          <p:spPr>
            <a:xfrm>
              <a:off x="8451215" y="147447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3063;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isAAN8EAADiLwAAJwgAAAAAAAAmAAAACAAAAP//////////"/>
                </a:ext>
              </a:extLst>
            </p:cNvSpPr>
            <p:nvPr/>
          </p:nvSpPr>
          <p:spPr>
            <a:xfrm>
              <a:off x="7146290" y="79184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3064;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S4AAJgHAADbLgAAzgcAAAAAAAAmAAAACAAAAP//////////"/>
                </a:ext>
              </a:extLst>
            </p:cNvSpPr>
            <p:nvPr/>
          </p:nvSpPr>
          <p:spPr>
            <a:xfrm>
              <a:off x="7582535" y="123444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3065;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C4AANwHAAAWLwAACggAAAAAAAAmAAAACAAAAP//////////"/>
                </a:ext>
              </a:extLst>
            </p:cNvSpPr>
            <p:nvPr/>
          </p:nvSpPr>
          <p:spPr>
            <a:xfrm>
              <a:off x="7625080" y="127762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3066;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ysAABcFAABQLQAACgcAAAAAAAAmAAAACAAAAP//////////"/>
                </a:ext>
              </a:extLst>
            </p:cNvSpPr>
            <p:nvPr/>
          </p:nvSpPr>
          <p:spPr>
            <a:xfrm>
              <a:off x="7129145" y="82740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3067;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QAACACAADUNAAATgIAAAAAAAAmAAAACAAAAP//////////"/>
                </a:ext>
              </a:extLst>
            </p:cNvSpPr>
            <p:nvPr/>
          </p:nvSpPr>
          <p:spPr>
            <a:xfrm>
              <a:off x="8557895" y="34544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3068;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sAALkAAAAQMQAAkAcAAAAAAAAmAAAACAAAAP//////////"/>
                </a:ext>
              </a:extLst>
            </p:cNvSpPr>
            <p:nvPr/>
          </p:nvSpPr>
          <p:spPr>
            <a:xfrm>
              <a:off x="7148195" y="11747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3069;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ysAABYEAAAkMQAAoAgAAAAAAAAmAAAACAAAAP//////////"/>
                </a:ext>
              </a:extLst>
            </p:cNvSpPr>
            <p:nvPr/>
          </p:nvSpPr>
          <p:spPr>
            <a:xfrm>
              <a:off x="7129145" y="66421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3070;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S4AAFwHAACXLgAAigcAAAAAAAAmAAAACAAAAP//////////"/>
                </a:ext>
              </a:extLst>
            </p:cNvSpPr>
            <p:nvPr/>
          </p:nvSpPr>
          <p:spPr>
            <a:xfrm>
              <a:off x="7544435" y="119634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3071;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DgAAPoFAADzOwAAPAkAAAAAAAAmAAAACAAAAP//////////"/>
                </a:ext>
              </a:extLst>
            </p:cNvSpPr>
            <p:nvPr/>
          </p:nvSpPr>
          <p:spPr>
            <a:xfrm>
              <a:off x="9253220" y="97155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3072;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ToAAGcGAAAnOwAAngYAAAAAAAAmAAAACAAAAP//////////"/>
                </a:ext>
              </a:extLst>
            </p:cNvSpPr>
            <p:nvPr/>
          </p:nvSpPr>
          <p:spPr>
            <a:xfrm>
              <a:off x="9581515" y="104076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3073;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zoAAGsGAADROgAAmgYAAAAAAAAmAAAACAAAAP//////////"/>
                </a:ext>
              </a:extLst>
            </p:cNvSpPr>
            <p:nvPr/>
          </p:nvSpPr>
          <p:spPr>
            <a:xfrm>
              <a:off x="9531985" y="104330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3074;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jYAAOEDAAAxPAAAkQoAAAAAAAAmAAAACAAAAP//////////"/>
                </a:ext>
              </a:extLst>
            </p:cNvSpPr>
            <p:nvPr/>
          </p:nvSpPr>
          <p:spPr>
            <a:xfrm>
              <a:off x="8924290" y="63055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3075;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DoAAGsGAAB+OgAAmgYAAAAAAAAmAAAACAAAAP//////////"/>
                </a:ext>
              </a:extLst>
            </p:cNvSpPr>
            <p:nvPr/>
          </p:nvSpPr>
          <p:spPr>
            <a:xfrm>
              <a:off x="9479280" y="104330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3076;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gAALoFAADzOwAAPAkAAAAAAAAmAAAACAAAAP//////////"/>
                </a:ext>
              </a:extLst>
            </p:cNvSpPr>
            <p:nvPr/>
          </p:nvSpPr>
          <p:spPr>
            <a:xfrm>
              <a:off x="9212580" y="93091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3077;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DgAAK8EAADxOwAAPAkAAAAAAAAmAAAACAAAAP//////////"/>
                </a:ext>
              </a:extLst>
            </p:cNvSpPr>
            <p:nvPr/>
          </p:nvSpPr>
          <p:spPr>
            <a:xfrm>
              <a:off x="9171940" y="76136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3078;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UAALgAAABlOQAAAAkAAAAAAAAmAAAACAAAAP//////////"/>
                </a:ext>
              </a:extLst>
            </p:cNvSpPr>
            <p:nvPr/>
          </p:nvSpPr>
          <p:spPr>
            <a:xfrm>
              <a:off x="8768080" y="11684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3079;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zQAAHoCAADfNQAAyAkAAAAAAAAmAAAACAAAAP//////////"/>
                </a:ext>
              </a:extLst>
            </p:cNvSpPr>
            <p:nvPr/>
          </p:nvSpPr>
          <p:spPr>
            <a:xfrm>
              <a:off x="8561705" y="40259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3080;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TQAAGL7//9mNQAAWAAAAAAAAAAmAAAACAAAAP//////////"/>
                </a:ext>
              </a:extLst>
            </p:cNvSpPr>
            <p:nvPr/>
          </p:nvSpPr>
          <p:spPr>
            <a:xfrm>
              <a:off x="8603615" y="-75057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3081;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TUAAGMAAABlOQAAIAcAAAAAAAAmAAAACAAAAP//////////"/>
                </a:ext>
              </a:extLst>
            </p:cNvSpPr>
            <p:nvPr/>
          </p:nvSpPr>
          <p:spPr>
            <a:xfrm>
              <a:off x="8715375" y="6286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3082;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cAAGAGAAAJOQAATQgAAAAAAAAmAAAACAAAAP//////////"/>
                </a:ext>
              </a:extLst>
            </p:cNvSpPr>
            <p:nvPr/>
          </p:nvSpPr>
          <p:spPr>
            <a:xfrm>
              <a:off x="9039225" y="103632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3083;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jcAAMQGAAAJOQAAyggAAAAAAAAmAAAACAAAAP//////////"/>
                </a:ext>
              </a:extLst>
            </p:cNvSpPr>
            <p:nvPr/>
          </p:nvSpPr>
          <p:spPr>
            <a:xfrm>
              <a:off x="9086850" y="109982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3084;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jQAAAUHAABPNQAASwoAAAAAAAAmAAAACAAAAP//////////"/>
                </a:ext>
              </a:extLst>
            </p:cNvSpPr>
            <p:nvPr/>
          </p:nvSpPr>
          <p:spPr>
            <a:xfrm>
              <a:off x="8601710" y="114109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3085;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IAAPP7//8cNAAA0QYAAAAAAAAmAAAACAAAAP//////////"/>
                </a:ext>
              </a:extLst>
            </p:cNvSpPr>
            <p:nvPr/>
          </p:nvSpPr>
          <p:spPr>
            <a:xfrm>
              <a:off x="8148955" y="-65849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3086;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TIAAG/8//+MMwAAKgMAAAAAAAAmAAAACAAAAP//////////"/>
                </a:ext>
              </a:extLst>
            </p:cNvSpPr>
            <p:nvPr/>
          </p:nvSpPr>
          <p:spPr>
            <a:xfrm>
              <a:off x="8230235" y="-57975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3087;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QAAM0BAADUNAAA+wEAAAAAAAAmAAAACAAAAP//////////"/>
                </a:ext>
              </a:extLst>
            </p:cNvSpPr>
            <p:nvPr/>
          </p:nvSpPr>
          <p:spPr>
            <a:xfrm>
              <a:off x="8557895" y="29273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3088;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IAAE/7//8vNAAAMQQAAAAAAAAmAAAACAAAAP//////////"/>
                </a:ext>
              </a:extLst>
            </p:cNvSpPr>
            <p:nvPr/>
          </p:nvSpPr>
          <p:spPr>
            <a:xfrm>
              <a:off x="8189595" y="-76263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3089;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EAAIv7//8cMwAAHQcAAAAAAAAmAAAACAAAAP//////////"/>
                </a:ext>
              </a:extLst>
            </p:cNvSpPr>
            <p:nvPr/>
          </p:nvSpPr>
          <p:spPr>
            <a:xfrm>
              <a:off x="7974330" y="-72453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3090;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jEAAHf7//9bMwAAXAcAAAAAAAAmAAAACAAAAP//////////"/>
                </a:ext>
              </a:extLst>
            </p:cNvSpPr>
            <p:nvPr/>
          </p:nvSpPr>
          <p:spPr>
            <a:xfrm>
              <a:off x="8014970" y="-73723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3091;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EAAGP7//+IMwAAmAYAAAAAAAAmAAAACAAAAP//////////"/>
                </a:ext>
              </a:extLst>
            </p:cNvSpPr>
            <p:nvPr/>
          </p:nvSpPr>
          <p:spPr>
            <a:xfrm>
              <a:off x="8055610" y="-74993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3092;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QAAHoCAACfNQAAwQQAAAAAAAAmAAAACAAAAP//////////"/>
                </a:ext>
              </a:extLst>
            </p:cNvSpPr>
            <p:nvPr/>
          </p:nvSpPr>
          <p:spPr>
            <a:xfrm>
              <a:off x="8595995" y="40259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3093;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MAAAL7//95OgAAAwIAAAAAAAAmAAAACAAAAP//////////"/>
                </a:ext>
              </a:extLst>
            </p:cNvSpPr>
            <p:nvPr/>
          </p:nvSpPr>
          <p:spPr>
            <a:xfrm>
              <a:off x="8430260" y="-81153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3094;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QAAHoCAABfNQAAdAQAAAAAAAAmAAAACAAAAP//////////"/>
                </a:ext>
              </a:extLst>
            </p:cNvSpPr>
            <p:nvPr/>
          </p:nvSpPr>
          <p:spPr>
            <a:xfrm>
              <a:off x="8595995" y="40259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3095;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ysAAGQFAAAULQAAcQcAAAAAAAAmAAAACAAAAP//////////"/>
                </a:ext>
              </a:extLst>
            </p:cNvSpPr>
            <p:nvPr/>
          </p:nvSpPr>
          <p:spPr>
            <a:xfrm>
              <a:off x="7118985" y="87630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3096;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jQAAGP7///mNAAA2P///wAAAAAmAAAACAAAAP//////////"/>
                </a:ext>
              </a:extLst>
            </p:cNvSpPr>
            <p:nvPr/>
          </p:nvSpPr>
          <p:spPr>
            <a:xfrm>
              <a:off x="8522970" y="-74993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3097;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jAAAIv7///cMgAA3gYAAAAAAAAmAAAACAAAAP//////////"/>
                </a:ext>
              </a:extLst>
            </p:cNvSpPr>
            <p:nvPr/>
          </p:nvSpPr>
          <p:spPr>
            <a:xfrm>
              <a:off x="7933690" y="-72453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3098;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UAABAAAABlOQAAxwYAAAAAAAAmAAAACAAAAP//////////"/>
                </a:ext>
              </a:extLst>
            </p:cNvSpPr>
            <p:nvPr/>
          </p:nvSpPr>
          <p:spPr>
            <a:xfrm>
              <a:off x="8648700" y="1016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3099;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jQAAGL7//8mNQAAGAAAAAAAAAAmAAAACAAAAP//////////"/>
                </a:ext>
              </a:extLst>
            </p:cNvSpPr>
            <p:nvPr/>
          </p:nvSpPr>
          <p:spPr>
            <a:xfrm>
              <a:off x="8563610" y="-75057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3100;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ysAAA78///0LgAAWQMAAAAAAAAmAAAACAAAAP//////////"/>
                </a:ext>
              </a:extLst>
            </p:cNvSpPr>
            <p:nvPr/>
          </p:nvSpPr>
          <p:spPr>
            <a:xfrm>
              <a:off x="7113905" y="-64135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3101;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AAEP7//8VLwAAGgIAAAAAAAAmAAAACAAAAP//////////"/>
                </a:ext>
              </a:extLst>
            </p:cNvSpPr>
            <p:nvPr/>
          </p:nvSpPr>
          <p:spPr>
            <a:xfrm>
              <a:off x="7148830" y="-77025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3102;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i8AAAEEAAB8LwAANwQAAAAAAAAmAAAACAAAAP//////////"/>
                </a:ext>
              </a:extLst>
            </p:cNvSpPr>
            <p:nvPr/>
          </p:nvSpPr>
          <p:spPr>
            <a:xfrm>
              <a:off x="7684770" y="65087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3103;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CsAAF39///oLAAANQAAAAAAAAAmAAAACAAAAP//////////"/>
                </a:ext>
              </a:extLst>
            </p:cNvSpPr>
            <p:nvPr/>
          </p:nvSpPr>
          <p:spPr>
            <a:xfrm>
              <a:off x="7012940" y="-42862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3104;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CsAAEn9//8oLQAAdQAAAAAAAAAmAAAACAAAAP//////////"/>
                </a:ext>
              </a:extLst>
            </p:cNvSpPr>
            <p:nvPr/>
          </p:nvSpPr>
          <p:spPr>
            <a:xfrm>
              <a:off x="7053580" y="-44132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3105;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C8AAEUEAAC4LwAAcwQAAAAAAAAmAAAACAAAAP//////////"/>
                </a:ext>
              </a:extLst>
            </p:cNvSpPr>
            <p:nvPr/>
          </p:nvSpPr>
          <p:spPr>
            <a:xfrm>
              <a:off x="7726680" y="69405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3106;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AAAAb8//+GMAAANPz//wAAAAAmAAAACAAAAP//////////"/>
                </a:ext>
              </a:extLst>
            </p:cNvSpPr>
            <p:nvPr/>
          </p:nvSpPr>
          <p:spPr>
            <a:xfrm>
              <a:off x="7858760" y="-64643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3107;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S8AAIUEAAD3LwAAswQAAAAAAAAmAAAACAAAAP//////////"/>
                </a:ext>
              </a:extLst>
            </p:cNvSpPr>
            <p:nvPr/>
          </p:nvSpPr>
          <p:spPr>
            <a:xfrm>
              <a:off x="7767955" y="73469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3108;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AAAFn8//+GMAAAiPz//wAAAAAmAAAACAAAAP//////////"/>
                </a:ext>
              </a:extLst>
            </p:cNvSpPr>
            <p:nvPr/>
          </p:nvSpPr>
          <p:spPr>
            <a:xfrm>
              <a:off x="7858760" y="-59372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3109;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i0AAF/7//9cMQAAoAQAAAAAAAAmAAAACAAAAP//////////"/>
                </a:ext>
              </a:extLst>
            </p:cNvSpPr>
            <p:nvPr/>
          </p:nvSpPr>
          <p:spPr>
            <a:xfrm>
              <a:off x="7377430" y="-75247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3110;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y4AADv7//9NMgAA1wQAAAAAAAAmAAAACAAAAP//////////"/>
                </a:ext>
              </a:extLst>
            </p:cNvSpPr>
            <p:nvPr/>
          </p:nvSpPr>
          <p:spPr>
            <a:xfrm>
              <a:off x="7522845" y="-77533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3111;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SwAAIb7//+WMAAAggQAAAAAAAAmAAAACAAAAP//////////"/>
                </a:ext>
              </a:extLst>
            </p:cNvSpPr>
            <p:nvPr/>
          </p:nvSpPr>
          <p:spPr>
            <a:xfrm>
              <a:off x="7295515" y="-72771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3112;p2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0AAHL7//8KMQAAoAQAAAAAAAAmAAAACAAAAP//////////"/>
                </a:ext>
              </a:extLst>
            </p:cNvSpPr>
            <p:nvPr/>
          </p:nvSpPr>
          <p:spPr>
            <a:xfrm>
              <a:off x="7336155" y="-74041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sldLayout>
</file>

<file path=ppt/slideLayouts/slideLayout22.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USTOM_5">
    <p:spTree>
      <p:nvGrpSpPr>
        <p:cNvPr id="1" name=""/>
        <p:cNvGrpSpPr/>
        <p:nvPr/>
      </p:nvGrpSpPr>
      <p:grpSpPr>
        <a:xfrm>
          <a:off x="0" y="0"/>
          <a:ext cx="0" cy="0"/>
          <a:chOff x="0" y="0"/>
          <a:chExt cx="0" cy="0"/>
        </a:xfrm>
      </p:grpSpPr>
      <p:grpSp>
        <p:nvGrpSpPr>
          <p:cNvPr id="2" name="Google Shape;3114;p23"/>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CQrAADE+v//ljwAAN8LAAAQAAAAJgAAAAgAAAD/////AAAAAA=="/>
              </a:ext>
            </a:extLst>
          </p:cNvGrpSpPr>
          <p:nvPr/>
        </p:nvGrpSpPr>
        <p:grpSpPr>
          <a:xfrm flipH="1">
            <a:off x="7012940" y="-850900"/>
            <a:ext cx="2835910" cy="2780665"/>
            <a:chOff x="7012940" y="-850900"/>
            <a:chExt cx="2835910" cy="2780665"/>
          </a:xfrm>
        </p:grpSpPr>
        <p:sp>
          <p:nvSpPr>
            <p:cNvPr id="92" name="Google Shape;311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YAAIT7//+9NgAAJf7//wAAAAAmAAAACAAAAP//////////"/>
                </a:ext>
              </a:extLst>
            </p:cNvSpPr>
            <p:nvPr/>
          </p:nvSpPr>
          <p:spPr>
            <a:xfrm>
              <a:off x="8869045" y="-72898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311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zsAAHwAAADzOwAA1gEAAAAAAAAmAAAACAAAAP//////////"/>
                </a:ext>
              </a:extLst>
            </p:cNvSpPr>
            <p:nvPr/>
          </p:nvSpPr>
          <p:spPr>
            <a:xfrm>
              <a:off x="9618345" y="7874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311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jUAADT////5NQAAYv///wAAAAAmAAAACAAAAP//////////"/>
                </a:ext>
              </a:extLst>
            </p:cNvSpPr>
            <p:nvPr/>
          </p:nvSpPr>
          <p:spPr>
            <a:xfrm>
              <a:off x="8743950" y="-12954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311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zkAAEUCAACWPAAAVQQAAAAAAAAmAAAACAAAAP//////////"/>
                </a:ext>
              </a:extLst>
            </p:cNvSpPr>
            <p:nvPr/>
          </p:nvSpPr>
          <p:spPr>
            <a:xfrm>
              <a:off x="9311005" y="36893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311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jUAAIf////5NQAAtf///wAAAAAmAAAACAAAAP//////////"/>
                </a:ext>
              </a:extLst>
            </p:cNvSpPr>
            <p:nvPr/>
          </p:nvSpPr>
          <p:spPr>
            <a:xfrm>
              <a:off x="8743950" y="-7683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312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zUAANj////9NQAADgAAAAAAAAAmAAAACAAAAP//////////"/>
                </a:ext>
              </a:extLst>
            </p:cNvSpPr>
            <p:nvPr/>
          </p:nvSpPr>
          <p:spPr>
            <a:xfrm>
              <a:off x="8742045" y="-2540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312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UAAIT7//+XNgAA+gAAAAAAAAAmAAAACAAAAP//////////"/>
                </a:ext>
              </a:extLst>
            </p:cNvSpPr>
            <p:nvPr/>
          </p:nvSpPr>
          <p:spPr>
            <a:xfrm>
              <a:off x="8729345" y="-72898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312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DgAAIz///8HPAAAlQQAAAAAAAAmAAAACAAAAP//////////"/>
                </a:ext>
              </a:extLst>
            </p:cNvSpPr>
            <p:nvPr/>
          </p:nvSpPr>
          <p:spPr>
            <a:xfrm>
              <a:off x="9243060" y="-7366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312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zYAAIT7//89NgAAp/3//wAAAAAmAAAACAAAAP//////////"/>
                </a:ext>
              </a:extLst>
            </p:cNvSpPr>
            <p:nvPr/>
          </p:nvSpPr>
          <p:spPr>
            <a:xfrm>
              <a:off x="8787765" y="-72898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312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E3///8HPAAA1gQAAAAAAAAmAAAACAAAAP//////////"/>
                </a:ext>
              </a:extLst>
            </p:cNvSpPr>
            <p:nvPr/>
          </p:nvSpPr>
          <p:spPr>
            <a:xfrm>
              <a:off x="9202420" y="-1136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312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YAAIT7//99NgAA5v3//wAAAAAmAAAACAAAAP//////////"/>
                </a:ext>
              </a:extLst>
            </p:cNvSpPr>
            <p:nvPr/>
          </p:nvSpPr>
          <p:spPr>
            <a:xfrm>
              <a:off x="8828405" y="-72898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312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kAAOoBAABkPAAA7QMAAAAAAAAmAAAACAAAAP//////////"/>
                </a:ext>
              </a:extLst>
            </p:cNvSpPr>
            <p:nvPr/>
          </p:nvSpPr>
          <p:spPr>
            <a:xfrm>
              <a:off x="9313545" y="31115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312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DYAAJH7///8NgAAavz//wAAAAAmAAAACAAAAP//////////"/>
                </a:ext>
              </a:extLst>
            </p:cNvSpPr>
            <p:nvPr/>
          </p:nvSpPr>
          <p:spPr>
            <a:xfrm>
              <a:off x="8933180" y="-72072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312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zsAAMT6//+NOwAABP7//wAAAAAmAAAACAAAAP//////////"/>
                </a:ext>
              </a:extLst>
            </p:cNvSpPr>
            <p:nvPr/>
          </p:nvSpPr>
          <p:spPr>
            <a:xfrm>
              <a:off x="9651365" y="-85090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312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sAAFr+//+ROwAAkP7//wAAAAAmAAAACAAAAP//////////"/>
                </a:ext>
              </a:extLst>
            </p:cNvSpPr>
            <p:nvPr/>
          </p:nvSpPr>
          <p:spPr>
            <a:xfrm>
              <a:off x="9648825"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313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DcAAH77///xNwAAEv3//wAAAAAmAAAACAAAAP//////////"/>
                </a:ext>
              </a:extLst>
            </p:cNvSpPr>
            <p:nvPr/>
          </p:nvSpPr>
          <p:spPr>
            <a:xfrm>
              <a:off x="8986520" y="-7327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313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gAAIf7//+XOQAA7P7//wAAAAAmAAAACAAAAP//////////"/>
                </a:ext>
              </a:extLst>
            </p:cNvSpPr>
            <p:nvPr/>
          </p:nvSpPr>
          <p:spPr>
            <a:xfrm>
              <a:off x="9183370" y="-72707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313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DYAAGsBAABlOQAAgQYAAAAAAAAmAAAACAAAAP//////////"/>
                </a:ext>
              </a:extLst>
            </p:cNvSpPr>
            <p:nvPr/>
          </p:nvSpPr>
          <p:spPr>
            <a:xfrm>
              <a:off x="8933180" y="23050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313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YAABT8//9qOQAA9gAAAAAAAAAmAAAACAAAAP//////////"/>
                </a:ext>
              </a:extLst>
            </p:cNvSpPr>
            <p:nvPr/>
          </p:nvSpPr>
          <p:spPr>
            <a:xfrm>
              <a:off x="8909685" y="-6375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313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zoAAMT6//8OOwAABP7//wAAAAAmAAAACAAAAP//////////"/>
                </a:ext>
              </a:extLst>
            </p:cNvSpPr>
            <p:nvPr/>
          </p:nvSpPr>
          <p:spPr>
            <a:xfrm>
              <a:off x="9570085" y="-85090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313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TgAAA3///8HPAAAFQUAAAAAAAAmAAAACAAAAP//////////"/>
                </a:ext>
              </a:extLst>
            </p:cNvSpPr>
            <p:nvPr/>
          </p:nvSpPr>
          <p:spPr>
            <a:xfrm>
              <a:off x="9162415" y="-15430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313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zoAAFr+//8ROwAAkP7//wAAAAAmAAAACAAAAP//////////"/>
                </a:ext>
              </a:extLst>
            </p:cNvSpPr>
            <p:nvPr/>
          </p:nvSpPr>
          <p:spPr>
            <a:xfrm>
              <a:off x="9567545"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313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sAAMT6//9NOwAABP7//wAAAAAmAAAACAAAAP//////////"/>
                </a:ext>
              </a:extLst>
            </p:cNvSpPr>
            <p:nvPr/>
          </p:nvSpPr>
          <p:spPr>
            <a:xfrm>
              <a:off x="9610725" y="-85090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313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Jb7///qOAAAUgAAAAAAAAAmAAAACAAAAP//////////"/>
                </a:ext>
              </a:extLst>
            </p:cNvSpPr>
            <p:nvPr/>
          </p:nvSpPr>
          <p:spPr>
            <a:xfrm>
              <a:off x="8921115" y="-71755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313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IL7//+rOAAAi////wAAAAAmAAAACAAAAP//////////"/>
                </a:ext>
              </a:extLst>
            </p:cNvSpPr>
            <p:nvPr/>
          </p:nvSpPr>
          <p:spPr>
            <a:xfrm>
              <a:off x="8921115" y="-73025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314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oAAP3////zOwAAVgIAAAAAAAAmAAAACAAAAP//////////"/>
                </a:ext>
              </a:extLst>
            </p:cNvSpPr>
            <p:nvPr/>
          </p:nvSpPr>
          <p:spPr>
            <a:xfrm>
              <a:off x="9537700" y="-190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314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DoAADwAAAD2OwAAFgIAAAAAAAAmAAAACAAAAP//////////"/>
                </a:ext>
              </a:extLst>
            </p:cNvSpPr>
            <p:nvPr/>
          </p:nvSpPr>
          <p:spPr>
            <a:xfrm>
              <a:off x="9578340" y="3810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314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kAAIcBAAA6PAAAigMAAAAAAAAmAAAACAAAAP//////////"/>
                </a:ext>
              </a:extLst>
            </p:cNvSpPr>
            <p:nvPr/>
          </p:nvSpPr>
          <p:spPr>
            <a:xfrm>
              <a:off x="9313545" y="24828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314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Fr7//8rOAAA5P7//wAAAAAmAAAACAAAAP//////////"/>
                </a:ext>
              </a:extLst>
            </p:cNvSpPr>
            <p:nvPr/>
          </p:nvSpPr>
          <p:spPr>
            <a:xfrm>
              <a:off x="8921115" y="-75565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314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G77//9rOAAAN////wAAAAAmAAAACAAAAP//////////"/>
                </a:ext>
              </a:extLst>
            </p:cNvSpPr>
            <p:nvPr/>
          </p:nvSpPr>
          <p:spPr>
            <a:xfrm>
              <a:off x="8921115" y="-74295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314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YAAFX8//9/NwAAAf7//wAAAAAmAAAACAAAAP//////////"/>
                </a:ext>
              </a:extLst>
            </p:cNvSpPr>
            <p:nvPr/>
          </p:nvSpPr>
          <p:spPr>
            <a:xfrm>
              <a:off x="8921115" y="-596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314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sAAFr+//9ROwAAkP7//wAAAAAmAAAACAAAAP//////////"/>
                </a:ext>
              </a:extLst>
            </p:cNvSpPr>
            <p:nvPr/>
          </p:nvSpPr>
          <p:spPr>
            <a:xfrm>
              <a:off x="9608185" y="-26797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314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ysAAHsAAADjMgAANAgAAAAAAAAmAAAACAAAAP//////////"/>
                </a:ext>
              </a:extLst>
            </p:cNvSpPr>
            <p:nvPr/>
          </p:nvSpPr>
          <p:spPr>
            <a:xfrm>
              <a:off x="7144385" y="7810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314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ysAACH9///xMwAA8gcAAAAAAAAmAAAACAAAAP//////////"/>
                </a:ext>
              </a:extLst>
            </p:cNvSpPr>
            <p:nvPr/>
          </p:nvSpPr>
          <p:spPr>
            <a:xfrm>
              <a:off x="7134225" y="-46672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314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sAADX9//8NMwAACggAAAAAAAAmAAAACAAAAP//////////"/>
                </a:ext>
              </a:extLst>
            </p:cNvSpPr>
            <p:nvPr/>
          </p:nvSpPr>
          <p:spPr>
            <a:xfrm>
              <a:off x="7093585" y="-45402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315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TQAAL4JAAAvNAAA7AkAAAAAAAAmAAAACAAAAP//////////"/>
                </a:ext>
              </a:extLst>
            </p:cNvSpPr>
            <p:nvPr/>
          </p:nvSpPr>
          <p:spPr>
            <a:xfrm>
              <a:off x="8453755" y="158369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315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TQAAGoJAAAvNAAAmQkAAAAAAAAmAAAACAAAAP//////////"/>
                </a:ext>
              </a:extLst>
            </p:cNvSpPr>
            <p:nvPr/>
          </p:nvSpPr>
          <p:spPr>
            <a:xfrm>
              <a:off x="8453755" y="153035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315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CwAAFIDAADzLgAAxwUAAAAAAAAmAAAACAAAAP//////////"/>
                </a:ext>
              </a:extLst>
            </p:cNvSpPr>
            <p:nvPr/>
          </p:nvSpPr>
          <p:spPr>
            <a:xfrm>
              <a:off x="7155180" y="53975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315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DMAADT7//+dNAAA3wsAAAAAAAAmAAAACAAAAP//////////"/>
                </a:ext>
              </a:extLst>
            </p:cNvSpPr>
            <p:nvPr/>
          </p:nvSpPr>
          <p:spPr>
            <a:xfrm>
              <a:off x="8305800" y="-77978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315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MAABIJAAAzNAAASAkAAAAAAAAmAAAACAAAAP//////////"/>
                </a:ext>
              </a:extLst>
            </p:cNvSpPr>
            <p:nvPr/>
          </p:nvSpPr>
          <p:spPr>
            <a:xfrm>
              <a:off x="8451215" y="147447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315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isAAN8EAADiLwAAJwgAAAAAAAAmAAAACAAAAP//////////"/>
                </a:ext>
              </a:extLst>
            </p:cNvSpPr>
            <p:nvPr/>
          </p:nvSpPr>
          <p:spPr>
            <a:xfrm>
              <a:off x="7146290" y="79184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315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4AAJgHAADbLgAAzgcAAAAAAAAmAAAACAAAAP//////////"/>
                </a:ext>
              </a:extLst>
            </p:cNvSpPr>
            <p:nvPr/>
          </p:nvSpPr>
          <p:spPr>
            <a:xfrm>
              <a:off x="7582535" y="123444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315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C4AANwHAAAWLwAACggAAAAAAAAmAAAACAAAAP//////////"/>
                </a:ext>
              </a:extLst>
            </p:cNvSpPr>
            <p:nvPr/>
          </p:nvSpPr>
          <p:spPr>
            <a:xfrm>
              <a:off x="7625080" y="127762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315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ysAABcFAABQLQAACgcAAAAAAAAmAAAACAAAAP//////////"/>
                </a:ext>
              </a:extLst>
            </p:cNvSpPr>
            <p:nvPr/>
          </p:nvSpPr>
          <p:spPr>
            <a:xfrm>
              <a:off x="7129145" y="82740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315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TQAACACAADUNAAATgIAAAAAAAAmAAAACAAAAP//////////"/>
                </a:ext>
              </a:extLst>
            </p:cNvSpPr>
            <p:nvPr/>
          </p:nvSpPr>
          <p:spPr>
            <a:xfrm>
              <a:off x="8557895" y="34544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316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LkAAAAQMQAAkAcAAAAAAAAmAAAACAAAAP//////////"/>
                </a:ext>
              </a:extLst>
            </p:cNvSpPr>
            <p:nvPr/>
          </p:nvSpPr>
          <p:spPr>
            <a:xfrm>
              <a:off x="7148195" y="11747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316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ysAABYEAAAkMQAAoAgAAAAAAAAmAAAACAAAAP//////////"/>
                </a:ext>
              </a:extLst>
            </p:cNvSpPr>
            <p:nvPr/>
          </p:nvSpPr>
          <p:spPr>
            <a:xfrm>
              <a:off x="7129145" y="66421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316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S4AAFwHAACXLgAAigcAAAAAAAAmAAAACAAAAP//////////"/>
                </a:ext>
              </a:extLst>
            </p:cNvSpPr>
            <p:nvPr/>
          </p:nvSpPr>
          <p:spPr>
            <a:xfrm>
              <a:off x="7544435" y="119634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316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DgAAPoFAADzOwAAPAkAAAAAAAAmAAAACAAAAP//////////"/>
                </a:ext>
              </a:extLst>
            </p:cNvSpPr>
            <p:nvPr/>
          </p:nvSpPr>
          <p:spPr>
            <a:xfrm>
              <a:off x="9253220" y="97155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316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ToAAGcGAAAnOwAAngYAAAAAAAAmAAAACAAAAP//////////"/>
                </a:ext>
              </a:extLst>
            </p:cNvSpPr>
            <p:nvPr/>
          </p:nvSpPr>
          <p:spPr>
            <a:xfrm>
              <a:off x="9581515" y="104076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316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oAAGsGAADROgAAmgYAAAAAAAAmAAAACAAAAP//////////"/>
                </a:ext>
              </a:extLst>
            </p:cNvSpPr>
            <p:nvPr/>
          </p:nvSpPr>
          <p:spPr>
            <a:xfrm>
              <a:off x="9531985" y="104330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316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jYAAOEDAAAxPAAAkQoAAAAAAAAmAAAACAAAAP//////////"/>
                </a:ext>
              </a:extLst>
            </p:cNvSpPr>
            <p:nvPr/>
          </p:nvSpPr>
          <p:spPr>
            <a:xfrm>
              <a:off x="8924290" y="63055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316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DoAAGsGAAB+OgAAmgYAAAAAAAAmAAAACAAAAP//////////"/>
                </a:ext>
              </a:extLst>
            </p:cNvSpPr>
            <p:nvPr/>
          </p:nvSpPr>
          <p:spPr>
            <a:xfrm>
              <a:off x="9479280" y="104330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316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gAALoFAADzOwAAPAkAAAAAAAAmAAAACAAAAP//////////"/>
                </a:ext>
              </a:extLst>
            </p:cNvSpPr>
            <p:nvPr/>
          </p:nvSpPr>
          <p:spPr>
            <a:xfrm>
              <a:off x="9212580" y="93091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316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DgAAK8EAADxOwAAPAkAAAAAAAAmAAAACAAAAP//////////"/>
                </a:ext>
              </a:extLst>
            </p:cNvSpPr>
            <p:nvPr/>
          </p:nvSpPr>
          <p:spPr>
            <a:xfrm>
              <a:off x="9171940" y="76136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317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UAALgAAABlOQAAAAkAAAAAAAAmAAAACAAAAP//////////"/>
                </a:ext>
              </a:extLst>
            </p:cNvSpPr>
            <p:nvPr/>
          </p:nvSpPr>
          <p:spPr>
            <a:xfrm>
              <a:off x="8768080" y="11684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317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zQAAHoCAADfNQAAyAkAAAAAAAAmAAAACAAAAP//////////"/>
                </a:ext>
              </a:extLst>
            </p:cNvSpPr>
            <p:nvPr/>
          </p:nvSpPr>
          <p:spPr>
            <a:xfrm>
              <a:off x="8561705" y="40259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317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TQAAGL7//9mNQAAWAAAAAAAAAAmAAAACAAAAP//////////"/>
                </a:ext>
              </a:extLst>
            </p:cNvSpPr>
            <p:nvPr/>
          </p:nvSpPr>
          <p:spPr>
            <a:xfrm>
              <a:off x="8603615" y="-75057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317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UAAGMAAABlOQAAIAcAAAAAAAAmAAAACAAAAP//////////"/>
                </a:ext>
              </a:extLst>
            </p:cNvSpPr>
            <p:nvPr/>
          </p:nvSpPr>
          <p:spPr>
            <a:xfrm>
              <a:off x="8715375" y="6286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317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cAAGAGAAAJOQAATQgAAAAAAAAmAAAACAAAAP//////////"/>
                </a:ext>
              </a:extLst>
            </p:cNvSpPr>
            <p:nvPr/>
          </p:nvSpPr>
          <p:spPr>
            <a:xfrm>
              <a:off x="9039225" y="103632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317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jcAAMQGAAAJOQAAyggAAAAAAAAmAAAACAAAAP//////////"/>
                </a:ext>
              </a:extLst>
            </p:cNvSpPr>
            <p:nvPr/>
          </p:nvSpPr>
          <p:spPr>
            <a:xfrm>
              <a:off x="9086850" y="109982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317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jQAAAUHAABPNQAASwoAAAAAAAAmAAAACAAAAP//////////"/>
                </a:ext>
              </a:extLst>
            </p:cNvSpPr>
            <p:nvPr/>
          </p:nvSpPr>
          <p:spPr>
            <a:xfrm>
              <a:off x="8601710" y="114109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317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IAAPP7//8cNAAA0QYAAAAAAAAmAAAACAAAAP//////////"/>
                </a:ext>
              </a:extLst>
            </p:cNvSpPr>
            <p:nvPr/>
          </p:nvSpPr>
          <p:spPr>
            <a:xfrm>
              <a:off x="8148955" y="-65849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317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TIAAG/8//+MMwAAKgMAAAAAAAAmAAAACAAAAP//////////"/>
                </a:ext>
              </a:extLst>
            </p:cNvSpPr>
            <p:nvPr/>
          </p:nvSpPr>
          <p:spPr>
            <a:xfrm>
              <a:off x="8230235" y="-57975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317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TQAAM0BAADUNAAA+wEAAAAAAAAmAAAACAAAAP//////////"/>
                </a:ext>
              </a:extLst>
            </p:cNvSpPr>
            <p:nvPr/>
          </p:nvSpPr>
          <p:spPr>
            <a:xfrm>
              <a:off x="8557895" y="29273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318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IAAE/7//8vNAAAMQQAAAAAAAAmAAAACAAAAP//////////"/>
                </a:ext>
              </a:extLst>
            </p:cNvSpPr>
            <p:nvPr/>
          </p:nvSpPr>
          <p:spPr>
            <a:xfrm>
              <a:off x="8189595" y="-76263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318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jEAAIv7//8cMwAAHQcAAAAAAAAmAAAACAAAAP//////////"/>
                </a:ext>
              </a:extLst>
            </p:cNvSpPr>
            <p:nvPr/>
          </p:nvSpPr>
          <p:spPr>
            <a:xfrm>
              <a:off x="7974330" y="-72453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318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jEAAHf7//9bMwAAXAcAAAAAAAAmAAAACAAAAP//////////"/>
                </a:ext>
              </a:extLst>
            </p:cNvSpPr>
            <p:nvPr/>
          </p:nvSpPr>
          <p:spPr>
            <a:xfrm>
              <a:off x="8014970" y="-73723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318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EAAGP7//+IMwAAmAYAAAAAAAAmAAAACAAAAP//////////"/>
                </a:ext>
              </a:extLst>
            </p:cNvSpPr>
            <p:nvPr/>
          </p:nvSpPr>
          <p:spPr>
            <a:xfrm>
              <a:off x="8055610" y="-74993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318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QAAHoCAACfNQAAwQQAAAAAAAAmAAAACAAAAP//////////"/>
                </a:ext>
              </a:extLst>
            </p:cNvSpPr>
            <p:nvPr/>
          </p:nvSpPr>
          <p:spPr>
            <a:xfrm>
              <a:off x="8595995" y="40259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318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DMAAAL7//95OgAAAwIAAAAAAAAmAAAACAAAAP//////////"/>
                </a:ext>
              </a:extLst>
            </p:cNvSpPr>
            <p:nvPr/>
          </p:nvSpPr>
          <p:spPr>
            <a:xfrm>
              <a:off x="8430260" y="-81153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318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TQAAHoCAABfNQAAdAQAAAAAAAAmAAAACAAAAP//////////"/>
                </a:ext>
              </a:extLst>
            </p:cNvSpPr>
            <p:nvPr/>
          </p:nvSpPr>
          <p:spPr>
            <a:xfrm>
              <a:off x="8595995" y="40259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318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ysAAGQFAAAULQAAcQcAAAAAAAAmAAAACAAAAP//////////"/>
                </a:ext>
              </a:extLst>
            </p:cNvSpPr>
            <p:nvPr/>
          </p:nvSpPr>
          <p:spPr>
            <a:xfrm>
              <a:off x="7118985" y="87630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318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jQAAGP7///mNAAA2P///wAAAAAmAAAACAAAAP//////////"/>
                </a:ext>
              </a:extLst>
            </p:cNvSpPr>
            <p:nvPr/>
          </p:nvSpPr>
          <p:spPr>
            <a:xfrm>
              <a:off x="8522970" y="-74993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318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Iv7///cMgAA3gYAAAAAAAAmAAAACAAAAP//////////"/>
                </a:ext>
              </a:extLst>
            </p:cNvSpPr>
            <p:nvPr/>
          </p:nvSpPr>
          <p:spPr>
            <a:xfrm>
              <a:off x="7933690" y="-72453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319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UAABAAAABlOQAAxwYAAAAAAAAmAAAACAAAAP//////////"/>
                </a:ext>
              </a:extLst>
            </p:cNvSpPr>
            <p:nvPr/>
          </p:nvSpPr>
          <p:spPr>
            <a:xfrm>
              <a:off x="8648700" y="1016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319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QAAGL7//8mNQAAGAAAAAAAAAAmAAAACAAAAP//////////"/>
                </a:ext>
              </a:extLst>
            </p:cNvSpPr>
            <p:nvPr/>
          </p:nvSpPr>
          <p:spPr>
            <a:xfrm>
              <a:off x="8563610" y="-75057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319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ysAAA78///0LgAAWQMAAAAAAAAmAAAACAAAAP//////////"/>
                </a:ext>
              </a:extLst>
            </p:cNvSpPr>
            <p:nvPr/>
          </p:nvSpPr>
          <p:spPr>
            <a:xfrm>
              <a:off x="7113905" y="-64135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319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sAAEP7//8VLwAAGgIAAAAAAAAmAAAACAAAAP//////////"/>
                </a:ext>
              </a:extLst>
            </p:cNvSpPr>
            <p:nvPr/>
          </p:nvSpPr>
          <p:spPr>
            <a:xfrm>
              <a:off x="7148830" y="-77025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319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i8AAAEEAAB8LwAANwQAAAAAAAAmAAAACAAAAP//////////"/>
                </a:ext>
              </a:extLst>
            </p:cNvSpPr>
            <p:nvPr/>
          </p:nvSpPr>
          <p:spPr>
            <a:xfrm>
              <a:off x="7684770" y="65087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319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CsAAF39///oLAAANQAAAAAAAAAmAAAACAAAAP//////////"/>
                </a:ext>
              </a:extLst>
            </p:cNvSpPr>
            <p:nvPr/>
          </p:nvSpPr>
          <p:spPr>
            <a:xfrm>
              <a:off x="7012940" y="-42862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319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sAAEn9//8oLQAAdQAAAAAAAAAmAAAACAAAAP//////////"/>
                </a:ext>
              </a:extLst>
            </p:cNvSpPr>
            <p:nvPr/>
          </p:nvSpPr>
          <p:spPr>
            <a:xfrm>
              <a:off x="7053580" y="-44132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319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8AAEUEAAC4LwAAcwQAAAAAAAAmAAAACAAAAP//////////"/>
                </a:ext>
              </a:extLst>
            </p:cNvSpPr>
            <p:nvPr/>
          </p:nvSpPr>
          <p:spPr>
            <a:xfrm>
              <a:off x="7726680" y="69405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319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DAAAAb8//+GMAAANPz//wAAAAAmAAAACAAAAP//////////"/>
                </a:ext>
              </a:extLst>
            </p:cNvSpPr>
            <p:nvPr/>
          </p:nvSpPr>
          <p:spPr>
            <a:xfrm>
              <a:off x="7858760" y="-64643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319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8AAIUEAAD3LwAAswQAAAAAAAAmAAAACAAAAP//////////"/>
                </a:ext>
              </a:extLst>
            </p:cNvSpPr>
            <p:nvPr/>
          </p:nvSpPr>
          <p:spPr>
            <a:xfrm>
              <a:off x="7767955" y="73469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20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DAAAFn8//+GMAAAiPz//wAAAAAmAAAACAAAAP//////////"/>
                </a:ext>
              </a:extLst>
            </p:cNvSpPr>
            <p:nvPr/>
          </p:nvSpPr>
          <p:spPr>
            <a:xfrm>
              <a:off x="7858760" y="-59372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20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i0AAF/7//9cMQAAoAQAAAAAAAAmAAAACAAAAP//////////"/>
                </a:ext>
              </a:extLst>
            </p:cNvSpPr>
            <p:nvPr/>
          </p:nvSpPr>
          <p:spPr>
            <a:xfrm>
              <a:off x="7377430" y="-75247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20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y4AADv7//9NMgAA1wQAAAAAAAAmAAAACAAAAP//////////"/>
                </a:ext>
              </a:extLst>
            </p:cNvSpPr>
            <p:nvPr/>
          </p:nvSpPr>
          <p:spPr>
            <a:xfrm>
              <a:off x="7522845" y="-77533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320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SwAAIb7//+WMAAAggQAAAAAAAAmAAAACAAAAP//////////"/>
                </a:ext>
              </a:extLst>
            </p:cNvSpPr>
            <p:nvPr/>
          </p:nvSpPr>
          <p:spPr>
            <a:xfrm>
              <a:off x="7295515" y="-72771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320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S0AAHL7//8KMQAAoAQAAAAAAAAmAAAACAAAAP//////////"/>
                </a:ext>
              </a:extLst>
            </p:cNvSpPr>
            <p:nvPr/>
          </p:nvSpPr>
          <p:spPr>
            <a:xfrm>
              <a:off x="7336155" y="-74041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3" name="Google Shape;3205;p2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r7///MEwAAHA0AAOckAAAQAAAAJgAAAAgAAAD/////AAAAAA=="/>
              </a:ext>
            </a:extLst>
          </p:cNvGrpSpPr>
          <p:nvPr/>
        </p:nvGrpSpPr>
        <p:grpSpPr>
          <a:xfrm rot="10800000" flipH="1">
            <a:off x="-704850" y="3218180"/>
            <a:ext cx="2835910" cy="2780665"/>
            <a:chOff x="-704850" y="3218180"/>
            <a:chExt cx="2835910" cy="2780665"/>
          </a:xfrm>
        </p:grpSpPr>
        <p:sp>
          <p:nvSpPr>
            <p:cNvPr id="183" name="Google Shape;320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QcAAIwUAABDBwAALRcAAAAAAAAmAAAACAAAAP//////////"/>
                </a:ext>
              </a:extLst>
            </p:cNvSpPr>
            <p:nvPr/>
          </p:nvSpPr>
          <p:spPr>
            <a:xfrm>
              <a:off x="1151255" y="334010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320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sAAIQZAAB5DAAA3hoAAAAAAAAmAAAACAAAAP//////////"/>
                </a:ext>
              </a:extLst>
            </p:cNvSpPr>
            <p:nvPr/>
          </p:nvSpPr>
          <p:spPr>
            <a:xfrm>
              <a:off x="1900555" y="414782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320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YAADwYAAB/BgAAahgAAAAAAAAmAAAACAAAAP//////////"/>
                </a:ext>
              </a:extLst>
            </p:cNvSpPr>
            <p:nvPr/>
          </p:nvSpPr>
          <p:spPr>
            <a:xfrm>
              <a:off x="1026160" y="393954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320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QkAAE0bAAAcDQAAXR0AAAAAAAAmAAAACAAAAP//////////"/>
                </a:ext>
              </a:extLst>
            </p:cNvSpPr>
            <p:nvPr/>
          </p:nvSpPr>
          <p:spPr>
            <a:xfrm>
              <a:off x="1593215" y="443801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321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YAAI8YAAB/BgAAvRgAAAAAAAAmAAAACAAAAP//////////"/>
                </a:ext>
              </a:extLst>
            </p:cNvSpPr>
            <p:nvPr/>
          </p:nvSpPr>
          <p:spPr>
            <a:xfrm>
              <a:off x="1026160" y="399224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321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QYAAOAYAACDBgAAFhkAAAAAAAAmAAAACAAAAP//////////"/>
                </a:ext>
              </a:extLst>
            </p:cNvSpPr>
            <p:nvPr/>
          </p:nvSpPr>
          <p:spPr>
            <a:xfrm>
              <a:off x="1024255" y="404368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321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YAAIwUAAAdBwAAAhoAAAAAAAAmAAAACAAAAP//////////"/>
                </a:ext>
              </a:extLst>
            </p:cNvSpPr>
            <p:nvPr/>
          </p:nvSpPr>
          <p:spPr>
            <a:xfrm>
              <a:off x="1011555" y="334010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321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kAAJQYAACNDAAAnR0AAAAAAAAmAAAACAAAAP//////////"/>
                </a:ext>
              </a:extLst>
            </p:cNvSpPr>
            <p:nvPr/>
          </p:nvSpPr>
          <p:spPr>
            <a:xfrm>
              <a:off x="1525270" y="399542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321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QYAAIwUAADDBgAArxYAAAAAAAAmAAAACAAAAP//////////"/>
                </a:ext>
              </a:extLst>
            </p:cNvSpPr>
            <p:nvPr/>
          </p:nvSpPr>
          <p:spPr>
            <a:xfrm>
              <a:off x="1069975" y="334010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321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kAAFUYAACNDAAA3h0AAAAAAAAmAAAACAAAAP//////////"/>
                </a:ext>
              </a:extLst>
            </p:cNvSpPr>
            <p:nvPr/>
          </p:nvSpPr>
          <p:spPr>
            <a:xfrm>
              <a:off x="1484630" y="395541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321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QYAAIwUAAADBwAA7hYAAAAAAAAmAAAACAAAAP//////////"/>
                </a:ext>
              </a:extLst>
            </p:cNvSpPr>
            <p:nvPr/>
          </p:nvSpPr>
          <p:spPr>
            <a:xfrm>
              <a:off x="1110615" y="334010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321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QkAAPIaAADqDAAA9RwAAAAAAAAmAAAACAAAAP//////////"/>
                </a:ext>
              </a:extLst>
            </p:cNvSpPr>
            <p:nvPr/>
          </p:nvSpPr>
          <p:spPr>
            <a:xfrm>
              <a:off x="1595755" y="438023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321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gcAAJkUAACCBwAAchUAAAAAAAAmAAAACAAAAP//////////"/>
                </a:ext>
              </a:extLst>
            </p:cNvSpPr>
            <p:nvPr/>
          </p:nvSpPr>
          <p:spPr>
            <a:xfrm>
              <a:off x="1215390" y="334835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321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QsAAMwTAAATDAAADBcAAAAAAAAmAAAACAAAAP//////////"/>
                </a:ext>
              </a:extLst>
            </p:cNvSpPr>
            <p:nvPr/>
          </p:nvSpPr>
          <p:spPr>
            <a:xfrm>
              <a:off x="1933575" y="321818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322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sAAGIXAAAXDAAAmBcAAAAAAAAmAAAACAAAAP//////////"/>
                </a:ext>
              </a:extLst>
            </p:cNvSpPr>
            <p:nvPr/>
          </p:nvSpPr>
          <p:spPr>
            <a:xfrm>
              <a:off x="1931035" y="380111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322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gcAAIYUAAB3CAAAGhYAAAAAAAAmAAAACAAAAP//////////"/>
                </a:ext>
              </a:extLst>
            </p:cNvSpPr>
            <p:nvPr/>
          </p:nvSpPr>
          <p:spPr>
            <a:xfrm>
              <a:off x="1268730" y="33362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322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kAAI8UAAAdCgAA9BcAAAAAAAAmAAAACAAAAP//////////"/>
                </a:ext>
              </a:extLst>
            </p:cNvSpPr>
            <p:nvPr/>
          </p:nvSpPr>
          <p:spPr>
            <a:xfrm>
              <a:off x="1465580" y="334200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322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gcAAHMaAADrCQAAiR8AAAAAAAAmAAAACAAAAP//////////"/>
                </a:ext>
              </a:extLst>
            </p:cNvSpPr>
            <p:nvPr/>
          </p:nvSpPr>
          <p:spPr>
            <a:xfrm>
              <a:off x="1215390" y="429958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322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BwVAADwCQAA/hkAAAAAAAAmAAAACAAAAP//////////"/>
                </a:ext>
              </a:extLst>
            </p:cNvSpPr>
            <p:nvPr/>
          </p:nvSpPr>
          <p:spPr>
            <a:xfrm>
              <a:off x="1191895" y="34315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322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QsAAMwTAACUCwAADBcAAAAAAAAmAAAACAAAAP//////////"/>
                </a:ext>
              </a:extLst>
            </p:cNvSpPr>
            <p:nvPr/>
          </p:nvSpPr>
          <p:spPr>
            <a:xfrm>
              <a:off x="1852295" y="321818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322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wgAABUYAACNDAAAHR4AAAAAAAAmAAAACAAAAP//////////"/>
                </a:ext>
              </a:extLst>
            </p:cNvSpPr>
            <p:nvPr/>
          </p:nvSpPr>
          <p:spPr>
            <a:xfrm>
              <a:off x="1444625" y="391477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322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QsAAGIXAACXCwAAmBcAAAAAAAAmAAAACAAAAP//////////"/>
                </a:ext>
              </a:extLst>
            </p:cNvSpPr>
            <p:nvPr/>
          </p:nvSpPr>
          <p:spPr>
            <a:xfrm>
              <a:off x="1849755" y="380111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322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QsAAMwTAADTCwAADBcAAAAAAAAmAAAACAAAAP//////////"/>
                </a:ext>
              </a:extLst>
            </p:cNvSpPr>
            <p:nvPr/>
          </p:nvSpPr>
          <p:spPr>
            <a:xfrm>
              <a:off x="1892935" y="321818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322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J4UAABwCQAAWhkAAAAAAAAmAAAACAAAAP//////////"/>
                </a:ext>
              </a:extLst>
            </p:cNvSpPr>
            <p:nvPr/>
          </p:nvSpPr>
          <p:spPr>
            <a:xfrm>
              <a:off x="1203325" y="335153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323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IoUAAAxCQAAkxgAAAAAAAAmAAAACAAAAP//////////"/>
                </a:ext>
              </a:extLst>
            </p:cNvSpPr>
            <p:nvPr/>
          </p:nvSpPr>
          <p:spPr>
            <a:xfrm>
              <a:off x="1203325" y="333883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323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sAAAUZAAB5DAAAXhsAAAAAAAAmAAAACAAAAP//////////"/>
                </a:ext>
              </a:extLst>
            </p:cNvSpPr>
            <p:nvPr/>
          </p:nvSpPr>
          <p:spPr>
            <a:xfrm>
              <a:off x="1819910" y="406717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323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sAAEQZAAB8DAAAHhsAAAAAAAAmAAAACAAAAP//////////"/>
                </a:ext>
              </a:extLst>
            </p:cNvSpPr>
            <p:nvPr/>
          </p:nvSpPr>
          <p:spPr>
            <a:xfrm>
              <a:off x="1860550" y="410718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323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QkAAI8aAADADAAAkhwAAAAAAAAmAAAACAAAAP//////////"/>
                </a:ext>
              </a:extLst>
            </p:cNvSpPr>
            <p:nvPr/>
          </p:nvSpPr>
          <p:spPr>
            <a:xfrm>
              <a:off x="1595755" y="431736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323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GIUAACxCAAA7BcAAAAAAAAmAAAACAAAAP//////////"/>
                </a:ext>
              </a:extLst>
            </p:cNvSpPr>
            <p:nvPr/>
          </p:nvSpPr>
          <p:spPr>
            <a:xfrm>
              <a:off x="1203325" y="331343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323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HYUAADxCAAAPxgAAAAAAAAmAAAACAAAAP//////////"/>
                </a:ext>
              </a:extLst>
            </p:cNvSpPr>
            <p:nvPr/>
          </p:nvSpPr>
          <p:spPr>
            <a:xfrm>
              <a:off x="1203325" y="332613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323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cAAF0VAAAFCAAACRcAAAAAAAAmAAAACAAAAP//////////"/>
                </a:ext>
              </a:extLst>
            </p:cNvSpPr>
            <p:nvPr/>
          </p:nvSpPr>
          <p:spPr>
            <a:xfrm>
              <a:off x="1203325" y="347281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323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sAAGIXAADXCwAAmBcAAAAAAAAmAAAACAAAAP//////////"/>
                </a:ext>
              </a:extLst>
            </p:cNvSpPr>
            <p:nvPr/>
          </p:nvSpPr>
          <p:spPr>
            <a:xfrm>
              <a:off x="1890395" y="380111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323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z//4MZAABpAwAAPCEAAAAAAAAmAAAACAAAAP//////////"/>
                </a:ext>
              </a:extLst>
            </p:cNvSpPr>
            <p:nvPr/>
          </p:nvSpPr>
          <p:spPr>
            <a:xfrm>
              <a:off x="-573405" y="414718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323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fz//ykWAAB3BAAA+iAAAAAAAAAmAAAACAAAAP//////////"/>
                </a:ext>
              </a:extLst>
            </p:cNvSpPr>
            <p:nvPr/>
          </p:nvSpPr>
          <p:spPr>
            <a:xfrm>
              <a:off x="-583565" y="360235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324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z//z0WAACTAwAAEiEAAAAAAAAmAAAACAAAAP//////////"/>
                </a:ext>
              </a:extLst>
            </p:cNvSpPr>
            <p:nvPr/>
          </p:nvSpPr>
          <p:spPr>
            <a:xfrm>
              <a:off x="-624205" y="361505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324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wQAAMYiAAC1BAAA9CIAAAAAAAAmAAAACAAAAP//////////"/>
                </a:ext>
              </a:extLst>
            </p:cNvSpPr>
            <p:nvPr/>
          </p:nvSpPr>
          <p:spPr>
            <a:xfrm>
              <a:off x="735965" y="565277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324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wQAAHIiAAC1BAAAoSIAAAAAAAAmAAAACAAAAP//////////"/>
                </a:ext>
              </a:extLst>
            </p:cNvSpPr>
            <p:nvPr/>
          </p:nvSpPr>
          <p:spPr>
            <a:xfrm>
              <a:off x="735965" y="559943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324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vz//1ocAAB5////zx4AAAAAAAAmAAAACAAAAP//////////"/>
                </a:ext>
              </a:extLst>
            </p:cNvSpPr>
            <p:nvPr/>
          </p:nvSpPr>
          <p:spPr>
            <a:xfrm>
              <a:off x="-562610" y="460883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324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MAADwUAAAjBQAA5yQAAAAAAAAmAAAACAAAAP//////////"/>
                </a:ext>
              </a:extLst>
            </p:cNvSpPr>
            <p:nvPr/>
          </p:nvSpPr>
          <p:spPr>
            <a:xfrm>
              <a:off x="588010" y="328930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324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QAABoiAAC5BAAAUCIAAAAAAAAmAAAACAAAAP//////////"/>
                </a:ext>
              </a:extLst>
            </p:cNvSpPr>
            <p:nvPr/>
          </p:nvSpPr>
          <p:spPr>
            <a:xfrm>
              <a:off x="733425" y="554355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324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Pz//+cdAABoAAAALyEAAAAAAAAmAAAACAAAAP//////////"/>
                </a:ext>
              </a:extLst>
            </p:cNvSpPr>
            <p:nvPr/>
          </p:nvSpPr>
          <p:spPr>
            <a:xfrm>
              <a:off x="-571500" y="486092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324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6AgAABh////1iAAAAAAAAAmAAAACAAAAP//////////"/>
                </a:ext>
              </a:extLst>
            </p:cNvSpPr>
            <p:nvPr/>
          </p:nvSpPr>
          <p:spPr>
            <a:xfrm>
              <a:off x="-135255" y="530352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324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v///+QgAACc////EiEAAAAAAAAmAAAACAAAAP//////////"/>
                </a:ext>
              </a:extLst>
            </p:cNvSpPr>
            <p:nvPr/>
          </p:nvSpPr>
          <p:spPr>
            <a:xfrm>
              <a:off x="-92710" y="534670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324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fz//x8eAADW/f//EiAAAAAAAAAmAAAACAAAAP//////////"/>
                </a:ext>
              </a:extLst>
            </p:cNvSpPr>
            <p:nvPr/>
          </p:nvSpPr>
          <p:spPr>
            <a:xfrm>
              <a:off x="-588645" y="489648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325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UAACgbAABaBQAAVhsAAAAAAAAmAAAACAAAAP//////////"/>
                </a:ext>
              </a:extLst>
            </p:cNvSpPr>
            <p:nvPr/>
          </p:nvSpPr>
          <p:spPr>
            <a:xfrm>
              <a:off x="840105" y="441452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325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z//8EZAACWAQAAmCAAAAAAAAAmAAAACAAAAP//////////"/>
                </a:ext>
              </a:extLst>
            </p:cNvSpPr>
            <p:nvPr/>
          </p:nvSpPr>
          <p:spPr>
            <a:xfrm>
              <a:off x="-569595" y="418655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325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fz//x4dAACqAQAAqCEAAAAAAAAmAAAACAAAAP//////////"/>
                </a:ext>
              </a:extLst>
            </p:cNvSpPr>
            <p:nvPr/>
          </p:nvSpPr>
          <p:spPr>
            <a:xfrm>
              <a:off x="-588645" y="473329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325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7//2QgAAAd////kiAAAAAAAAAmAAAACAAAAP//////////"/>
                </a:ext>
              </a:extLst>
            </p:cNvSpPr>
            <p:nvPr/>
          </p:nvSpPr>
          <p:spPr>
            <a:xfrm>
              <a:off x="-173355" y="526542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325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kAAAIfAAB5DAAARCIAAAAAAAAmAAAACAAAAP//////////"/>
                </a:ext>
              </a:extLst>
            </p:cNvSpPr>
            <p:nvPr/>
          </p:nvSpPr>
          <p:spPr>
            <a:xfrm>
              <a:off x="1535430" y="504063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325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sAAG8fAACtCwAAph8AAAAAAAAmAAAACAAAAP//////////"/>
                </a:ext>
              </a:extLst>
            </p:cNvSpPr>
            <p:nvPr/>
          </p:nvSpPr>
          <p:spPr>
            <a:xfrm>
              <a:off x="1863725" y="510984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325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QsAAHMfAABXCwAAoh8AAAAAAAAmAAAACAAAAP//////////"/>
                </a:ext>
              </a:extLst>
            </p:cNvSpPr>
            <p:nvPr/>
          </p:nvSpPr>
          <p:spPr>
            <a:xfrm>
              <a:off x="1814195" y="511238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325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cAAOkcAAC3DAAAmSMAAAAAAAAmAAAACAAAAP//////////"/>
                </a:ext>
              </a:extLst>
            </p:cNvSpPr>
            <p:nvPr/>
          </p:nvSpPr>
          <p:spPr>
            <a:xfrm>
              <a:off x="1206500" y="469963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325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goAAHMfAAAECwAAoh8AAAAAAAAmAAAACAAAAP//////////"/>
                </a:ext>
              </a:extLst>
            </p:cNvSpPr>
            <p:nvPr/>
          </p:nvSpPr>
          <p:spPr>
            <a:xfrm>
              <a:off x="1761490" y="511238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325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kAAMIeAAB5DAAARCIAAAAAAAAmAAAACAAAAP//////////"/>
                </a:ext>
              </a:extLst>
            </p:cNvSpPr>
            <p:nvPr/>
          </p:nvSpPr>
          <p:spPr>
            <a:xfrm>
              <a:off x="1494790" y="499999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326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ggAALcdAAB3DAAARCIAAAAAAAAmAAAACAAAAP//////////"/>
                </a:ext>
              </a:extLst>
            </p:cNvSpPr>
            <p:nvPr/>
          </p:nvSpPr>
          <p:spPr>
            <a:xfrm>
              <a:off x="1454150" y="483044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326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gYAAMAZAADrCQAACCIAAAAAAAAmAAAACAAAAP//////////"/>
                </a:ext>
              </a:extLst>
            </p:cNvSpPr>
            <p:nvPr/>
          </p:nvSpPr>
          <p:spPr>
            <a:xfrm>
              <a:off x="1050290" y="418592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326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UAAIIbAABlBgAA0CIAAAAAAAAmAAAACAAAAP//////////"/>
                </a:ext>
              </a:extLst>
            </p:cNvSpPr>
            <p:nvPr/>
          </p:nvSpPr>
          <p:spPr>
            <a:xfrm>
              <a:off x="843915" y="447167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326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wUAAGoUAADsBQAAYBkAAAAAAAAmAAAACAAAAP//////////"/>
                </a:ext>
              </a:extLst>
            </p:cNvSpPr>
            <p:nvPr/>
          </p:nvSpPr>
          <p:spPr>
            <a:xfrm>
              <a:off x="885825" y="331851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326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wYAAGsZAADrCQAAKCAAAAAAAAAmAAAACAAAAP//////////"/>
                </a:ext>
              </a:extLst>
            </p:cNvSpPr>
            <p:nvPr/>
          </p:nvSpPr>
          <p:spPr>
            <a:xfrm>
              <a:off x="997585" y="413194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326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gAAGgfAACPCQAAVSEAAAAAAAAmAAAACAAAAP//////////"/>
                </a:ext>
              </a:extLst>
            </p:cNvSpPr>
            <p:nvPr/>
          </p:nvSpPr>
          <p:spPr>
            <a:xfrm>
              <a:off x="1321435" y="510540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326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gAAMwfAACPCQAA0iEAAAAAAAAmAAAACAAAAP//////////"/>
                </a:ext>
              </a:extLst>
            </p:cNvSpPr>
            <p:nvPr/>
          </p:nvSpPr>
          <p:spPr>
            <a:xfrm>
              <a:off x="1369060" y="516890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326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UAAA0gAADVBQAAUyMAAAAAAAAmAAAACAAAAP//////////"/>
                </a:ext>
              </a:extLst>
            </p:cNvSpPr>
            <p:nvPr/>
          </p:nvSpPr>
          <p:spPr>
            <a:xfrm>
              <a:off x="883920" y="521017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326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wIAAPsUAACiBAAA2R8AAAAAAAAmAAAACAAAAP//////////"/>
                </a:ext>
              </a:extLst>
            </p:cNvSpPr>
            <p:nvPr/>
          </p:nvSpPr>
          <p:spPr>
            <a:xfrm>
              <a:off x="431165" y="341058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326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MAAHcVAAASBAAAMhwAAAAAAAAmAAAACAAAAP//////////"/>
                </a:ext>
              </a:extLst>
            </p:cNvSpPr>
            <p:nvPr/>
          </p:nvSpPr>
          <p:spPr>
            <a:xfrm>
              <a:off x="512445" y="348932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327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UAANUaAABaBQAAAxsAAAAAAAAmAAAACAAAAP//////////"/>
                </a:ext>
              </a:extLst>
            </p:cNvSpPr>
            <p:nvPr/>
          </p:nvSpPr>
          <p:spPr>
            <a:xfrm>
              <a:off x="840105" y="436181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327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wIAAFcUAAC1BAAAOR0AAAAAAAAmAAAACAAAAP//////////"/>
                </a:ext>
              </a:extLst>
            </p:cNvSpPr>
            <p:nvPr/>
          </p:nvSpPr>
          <p:spPr>
            <a:xfrm>
              <a:off x="471805" y="330644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327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AEAAJMUAACiAwAAJSAAAAAAAAAmAAAACAAAAP//////////"/>
                </a:ext>
              </a:extLst>
            </p:cNvSpPr>
            <p:nvPr/>
          </p:nvSpPr>
          <p:spPr>
            <a:xfrm>
              <a:off x="256540" y="334454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327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AEAAH8UAADhAwAAZCAAAAAAAAAmAAAACAAAAP//////////"/>
                </a:ext>
              </a:extLst>
            </p:cNvSpPr>
            <p:nvPr/>
          </p:nvSpPr>
          <p:spPr>
            <a:xfrm>
              <a:off x="297180" y="333184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327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GsUAAAOBAAAoB8AAAAAAAAmAAAACAAAAP//////////"/>
                </a:ext>
              </a:extLst>
            </p:cNvSpPr>
            <p:nvPr/>
          </p:nvSpPr>
          <p:spPr>
            <a:xfrm>
              <a:off x="337820" y="331914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327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IIbAAAlBgAAyR0AAAAAAAAmAAAACAAAAP//////////"/>
                </a:ext>
              </a:extLst>
            </p:cNvSpPr>
            <p:nvPr/>
          </p:nvSpPr>
          <p:spPr>
            <a:xfrm>
              <a:off x="878205" y="447167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327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QAAAoUAAD/CgAACxsAAAAAAAAmAAAACAAAAP//////////"/>
                </a:ext>
              </a:extLst>
            </p:cNvSpPr>
            <p:nvPr/>
          </p:nvSpPr>
          <p:spPr>
            <a:xfrm>
              <a:off x="712470" y="325755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327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IIbAADlBQAAfB0AAAAAAAAmAAAACAAAAP//////////"/>
                </a:ext>
              </a:extLst>
            </p:cNvSpPr>
            <p:nvPr/>
          </p:nvSpPr>
          <p:spPr>
            <a:xfrm>
              <a:off x="878205" y="447167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327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z//2weAACa/f//eSAAAAAAAAAmAAAACAAAAP//////////"/>
                </a:ext>
              </a:extLst>
            </p:cNvSpPr>
            <p:nvPr/>
          </p:nvSpPr>
          <p:spPr>
            <a:xfrm>
              <a:off x="-598805" y="494538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327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QAAGsUAABsBQAA4BgAAAAAAAAmAAAACAAAAP//////////"/>
                </a:ext>
              </a:extLst>
            </p:cNvSpPr>
            <p:nvPr/>
          </p:nvSpPr>
          <p:spPr>
            <a:xfrm>
              <a:off x="805180" y="331914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328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EAAJMUAABiAwAA5h8AAAAAAAAmAAAACAAAAP//////////"/>
                </a:ext>
              </a:extLst>
            </p:cNvSpPr>
            <p:nvPr/>
          </p:nvSpPr>
          <p:spPr>
            <a:xfrm>
              <a:off x="215900" y="334454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328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UAABgZAADrCQAAzx8AAAAAAAAmAAAACAAAAP//////////"/>
                </a:ext>
              </a:extLst>
            </p:cNvSpPr>
            <p:nvPr/>
          </p:nvSpPr>
          <p:spPr>
            <a:xfrm>
              <a:off x="930910" y="407924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328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AUAAGoUAACsBQAAIBkAAAAAAAAmAAAACAAAAP//////////"/>
                </a:ext>
              </a:extLst>
            </p:cNvSpPr>
            <p:nvPr/>
          </p:nvSpPr>
          <p:spPr>
            <a:xfrm>
              <a:off x="845820" y="331851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328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fz//xYVAAB6////YRwAAAAAAAAmAAAACAAAAP//////////"/>
                </a:ext>
              </a:extLst>
            </p:cNvSpPr>
            <p:nvPr/>
          </p:nvSpPr>
          <p:spPr>
            <a:xfrm>
              <a:off x="-603885" y="342773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328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Pz//0sUAACb////IhsAAAAAAAAmAAAACAAAAP//////////"/>
                </a:ext>
              </a:extLst>
            </p:cNvSpPr>
            <p:nvPr/>
          </p:nvSpPr>
          <p:spPr>
            <a:xfrm>
              <a:off x="-568960" y="329882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328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P///wkdAAACAAAAPx0AAAAAAAAmAAAACAAAAP//////////"/>
                </a:ext>
              </a:extLst>
            </p:cNvSpPr>
            <p:nvPr/>
          </p:nvSpPr>
          <p:spPr>
            <a:xfrm>
              <a:off x="-33020" y="471995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3286;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vv//2UWAABu/f//PRkAAAAAAAAmAAAACAAAAP//////////"/>
                </a:ext>
              </a:extLst>
            </p:cNvSpPr>
            <p:nvPr/>
          </p:nvSpPr>
          <p:spPr>
            <a:xfrm>
              <a:off x="-704850" y="364045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3287;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vv//1EWAACu/f//fRkAAAAAAAAmAAAACAAAAP//////////"/>
                </a:ext>
              </a:extLst>
            </p:cNvSpPr>
            <p:nvPr/>
          </p:nvSpPr>
          <p:spPr>
            <a:xfrm>
              <a:off x="-664210" y="362775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3288;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gAAAE0dAAA+AAAAex0AAAAAAAAmAAAACAAAAP//////////"/>
                </a:ext>
              </a:extLst>
            </p:cNvSpPr>
            <p:nvPr/>
          </p:nvSpPr>
          <p:spPr>
            <a:xfrm>
              <a:off x="8890" y="476313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3289;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gAAAA4VAAAMAQAAPBUAAAAAAAAmAAAACAAAAP//////////"/>
                </a:ext>
              </a:extLst>
            </p:cNvSpPr>
            <p:nvPr/>
          </p:nvSpPr>
          <p:spPr>
            <a:xfrm>
              <a:off x="140970" y="342265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3290;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wAAAI0dAAB9AAAAux0AAAAAAAAmAAAACAAAAP//////////"/>
                </a:ext>
              </a:extLst>
            </p:cNvSpPr>
            <p:nvPr/>
          </p:nvSpPr>
          <p:spPr>
            <a:xfrm>
              <a:off x="50165" y="480377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3291;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gAAAGEVAAAMAQAAkBUAAAAAAAAmAAAACAAAAP//////////"/>
                </a:ext>
              </a:extLst>
            </p:cNvSpPr>
            <p:nvPr/>
          </p:nvSpPr>
          <p:spPr>
            <a:xfrm>
              <a:off x="140970" y="347535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3292;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P3//2cUAADiAQAAqB0AAAAAAAAmAAAACAAAAP//////////"/>
                </a:ext>
              </a:extLst>
            </p:cNvSpPr>
            <p:nvPr/>
          </p:nvSpPr>
          <p:spPr>
            <a:xfrm>
              <a:off x="-340360" y="331660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3293;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f7//0MUAADTAgAA3x0AAAAAAAAmAAAACAAAAP//////////"/>
                </a:ext>
              </a:extLst>
            </p:cNvSpPr>
            <p:nvPr/>
          </p:nvSpPr>
          <p:spPr>
            <a:xfrm>
              <a:off x="-194945" y="329374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3294;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3//44UAAAcAQAAih0AAAAAAAAmAAAACAAAAP//////////"/>
                </a:ext>
              </a:extLst>
            </p:cNvSpPr>
            <p:nvPr/>
          </p:nvSpPr>
          <p:spPr>
            <a:xfrm>
              <a:off x="-422275" y="334137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3295;p2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3oUAACQAQAAqB0AAAAAAAAmAAAACAAAAP//////////"/>
                </a:ext>
              </a:extLst>
            </p:cNvSpPr>
            <p:nvPr/>
          </p:nvSpPr>
          <p:spPr>
            <a:xfrm>
              <a:off x="-381635" y="332867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84" name="Google Shape;3296;p2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185" name="Google Shape;3297;p2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oAAJgLAAC9GgAAMxEAABAAAAAmAAAACAAAAD2wAAAAAAAA"/>
              </a:ext>
            </a:extLst>
          </p:cNvSpPr>
          <p:nvPr>
            <p:ph type="subTitle" idx="1"/>
          </p:nvPr>
        </p:nvSpPr>
        <p:spPr>
          <a:xfrm>
            <a:off x="1786255" y="1884680"/>
            <a:ext cx="2560320" cy="91122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86" name="Google Shape;3298;p2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1SEAAJgLAACUMQAAMxEAABAAAAAmAAAACAAAAD2wAAAAAAAA"/>
              </a:ext>
            </a:extLst>
          </p:cNvSpPr>
          <p:nvPr>
            <p:ph type="subTitle" idx="2"/>
          </p:nvPr>
        </p:nvSpPr>
        <p:spPr>
          <a:xfrm>
            <a:off x="5499735" y="1884680"/>
            <a:ext cx="2559685" cy="91122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87" name="Google Shape;3299;p2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oAAFcVAAC9GgAA8hoAABAAAAAmAAAACAAAAD2wAAAAAAAA"/>
              </a:ext>
            </a:extLst>
          </p:cNvSpPr>
          <p:nvPr>
            <p:ph type="subTitle" idx="3"/>
          </p:nvPr>
        </p:nvSpPr>
        <p:spPr>
          <a:xfrm>
            <a:off x="1786255" y="3469005"/>
            <a:ext cx="2560320" cy="91122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88" name="Google Shape;3300;p2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1SEAAFcVAACUMQAA8hoAABAAAAAmAAAACAAAAD2wAAAAAAAA"/>
              </a:ext>
            </a:extLst>
          </p:cNvSpPr>
          <p:nvPr>
            <p:ph type="subTitle" idx="4"/>
          </p:nvPr>
        </p:nvSpPr>
        <p:spPr>
          <a:xfrm>
            <a:off x="5499735" y="3469005"/>
            <a:ext cx="2559685" cy="91122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89" name="Google Shape;3301;p2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oAADAKAAC9GgAAXwwAABAAAAAmAAAACAAAAL2wAAAAAAAA"/>
              </a:ext>
            </a:extLst>
          </p:cNvSpPr>
          <p:nvPr>
            <p:ph type="subTitle" idx="5"/>
          </p:nvPr>
        </p:nvSpPr>
        <p:spPr>
          <a:xfrm>
            <a:off x="1786255" y="1656080"/>
            <a:ext cx="2560320" cy="354965"/>
          </a:xfrm>
        </p:spPr>
        <p:txBody>
          <a:bodyPr vert="horz" wrap="square" lIns="91440" tIns="91440" rIns="91440" bIns="91440" numCol="1" spcCol="215900" anchor="b">
            <a:prstTxWarp prst="textNoShape">
              <a:avLst/>
            </a:prstTxWarp>
          </a:bodyPr>
          <a:lstStyle>
            <a:lvl1pPr>
              <a:lnSpc>
                <a:spcPct val="100000"/>
              </a:lnSpc>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90" name="Google Shape;3302;p2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1SEAADAKAACUMQAAXwwAABAAAAAmAAAACAAAAL2wAAAAAAAA"/>
              </a:ext>
            </a:extLst>
          </p:cNvSpPr>
          <p:nvPr>
            <p:ph type="subTitle" idx="6"/>
          </p:nvPr>
        </p:nvSpPr>
        <p:spPr>
          <a:xfrm>
            <a:off x="5499735" y="1656080"/>
            <a:ext cx="2559685" cy="354965"/>
          </a:xfrm>
        </p:spPr>
        <p:txBody>
          <a:bodyPr vert="horz" wrap="square" lIns="91440" tIns="91440" rIns="91440" bIns="91440" numCol="1" spcCol="215900" anchor="b">
            <a:prstTxWarp prst="textNoShape">
              <a:avLst/>
            </a:prstTxWarp>
          </a:bodyPr>
          <a:lstStyle>
            <a:lvl1pPr>
              <a:lnSpc>
                <a:spcPct val="100000"/>
              </a:lnSpc>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91" name="Google Shape;3303;p2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oAAO8TAAC9GgAAHhYAABAAAAAmAAAACAAAAL2wAAAAAAAA"/>
              </a:ext>
            </a:extLst>
          </p:cNvSpPr>
          <p:nvPr>
            <p:ph type="subTitle" idx="7"/>
          </p:nvPr>
        </p:nvSpPr>
        <p:spPr>
          <a:xfrm>
            <a:off x="1786255" y="3240405"/>
            <a:ext cx="2560320" cy="354965"/>
          </a:xfrm>
        </p:spPr>
        <p:txBody>
          <a:bodyPr vert="horz" wrap="square" lIns="91440" tIns="91440" rIns="91440" bIns="91440" numCol="1" spcCol="215900" anchor="b">
            <a:prstTxWarp prst="textNoShape">
              <a:avLst/>
            </a:prstTxWarp>
          </a:bodyPr>
          <a:lstStyle>
            <a:lvl1pPr>
              <a:lnSpc>
                <a:spcPct val="100000"/>
              </a:lnSpc>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92" name="Google Shape;3304;p2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1SEAAO8TAACUMQAAHhYAABAAAAAmAAAACAAAAL2wAAAAAAAA"/>
              </a:ext>
            </a:extLst>
          </p:cNvSpPr>
          <p:nvPr>
            <p:ph type="subTitle" idx="8"/>
          </p:nvPr>
        </p:nvSpPr>
        <p:spPr>
          <a:xfrm>
            <a:off x="5499735" y="3240405"/>
            <a:ext cx="2559685" cy="354965"/>
          </a:xfrm>
        </p:spPr>
        <p:txBody>
          <a:bodyPr vert="horz" wrap="square" lIns="91440" tIns="91440" rIns="91440" bIns="91440" numCol="1" spcCol="215900" anchor="b">
            <a:prstTxWarp prst="textNoShape">
              <a:avLst/>
            </a:prstTxWarp>
          </a:bodyPr>
          <a:lstStyle>
            <a:lvl1pPr>
              <a:lnSpc>
                <a:spcPct val="100000"/>
              </a:lnSpc>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Tree>
  </p:cSld>
  <p:clrMapOvr>
    <a:masterClrMapping/>
  </p:clrMapOvr>
</p:sldLayout>
</file>

<file path=ppt/slideLayouts/slideLayout23.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BLANK_1_1_1_1_1_1_1">
    <p:spTree>
      <p:nvGrpSpPr>
        <p:cNvPr id="1" name=""/>
        <p:cNvGrpSpPr/>
        <p:nvPr/>
      </p:nvGrpSpPr>
      <p:grpSpPr>
        <a:xfrm>
          <a:off x="0" y="0"/>
          <a:ext cx="0" cy="0"/>
          <a:chOff x="0" y="0"/>
          <a:chExt cx="0" cy="0"/>
        </a:xfrm>
      </p:grpSpPr>
      <p:grpSp>
        <p:nvGrpSpPr>
          <p:cNvPr id="2" name="Google Shape;3306;p2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wsAAAv+///Pj4AAEoMAAAQAAAAJgAAAAgAAAD/////AAAAAA=="/>
              </a:ext>
            </a:extLst>
          </p:cNvGrpSpPr>
          <p:nvPr/>
        </p:nvGrpSpPr>
        <p:grpSpPr>
          <a:xfrm rot="1799984" flipH="1">
            <a:off x="7282180" y="-782955"/>
            <a:ext cx="2835910" cy="2780665"/>
            <a:chOff x="7282180" y="-782955"/>
            <a:chExt cx="2835910" cy="2780665"/>
          </a:xfrm>
        </p:grpSpPr>
        <p:sp>
          <p:nvSpPr>
            <p:cNvPr id="92" name="Google Shape;3307;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gAAO/7//9lOAAAkP7//wAAAAAmAAAACAAAAP//////////"/>
                </a:ext>
              </a:extLst>
            </p:cNvSpPr>
            <p:nvPr/>
          </p:nvSpPr>
          <p:spPr>
            <a:xfrm>
              <a:off x="913828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3308;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zwAAOcAAACbPQAAQQIAAAAAAAAmAAAACAAAAP//////////"/>
                </a:ext>
              </a:extLst>
            </p:cNvSpPr>
            <p:nvPr/>
          </p:nvSpPr>
          <p:spPr>
            <a:xfrm>
              <a:off x="988758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3309;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jcAAJ////+hNwAAzf///wAAAAAmAAAACAAAAP//////////"/>
                </a:ext>
              </a:extLst>
            </p:cNvSpPr>
            <p:nvPr/>
          </p:nvSpPr>
          <p:spPr>
            <a:xfrm>
              <a:off x="9013190" y="-6159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3310;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zoAALACAAA+PgAAwAQAAAAAAAAmAAAACAAAAP//////////"/>
                </a:ext>
              </a:extLst>
            </p:cNvSpPr>
            <p:nvPr/>
          </p:nvSpPr>
          <p:spPr>
            <a:xfrm>
              <a:off x="958024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3311;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jcAAPL///+hNwAAIAAAAAAAAAAmAAAACAAAAP//////////"/>
                </a:ext>
              </a:extLst>
            </p:cNvSpPr>
            <p:nvPr/>
          </p:nvSpPr>
          <p:spPr>
            <a:xfrm>
              <a:off x="9013190" y="-889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3312;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zcAAEMAAAClNwAAeQAAAAAAAAAmAAAACAAAAP//////////"/>
                </a:ext>
              </a:extLst>
            </p:cNvSpPr>
            <p:nvPr/>
          </p:nvSpPr>
          <p:spPr>
            <a:xfrm>
              <a:off x="901128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3313;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cAAO/7//8/OAAAZQEAAAAAAAAmAAAACAAAAP//////////"/>
                </a:ext>
              </a:extLst>
            </p:cNvSpPr>
            <p:nvPr/>
          </p:nvSpPr>
          <p:spPr>
            <a:xfrm>
              <a:off x="899858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3314;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oAAPf///+vPQAAAAUAAAAAAAAmAAAACAAAAP//////////"/>
                </a:ext>
              </a:extLst>
            </p:cNvSpPr>
            <p:nvPr/>
          </p:nvSpPr>
          <p:spPr>
            <a:xfrm>
              <a:off x="951230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3315;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cAAO/7///lNwAAEv7//wAAAAAmAAAACAAAAP//////////"/>
                </a:ext>
              </a:extLst>
            </p:cNvSpPr>
            <p:nvPr/>
          </p:nvSpPr>
          <p:spPr>
            <a:xfrm>
              <a:off x="905700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3316;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oAALj///+vPQAAQQUAAAAAAAAmAAAACAAAAP//////////"/>
                </a:ext>
              </a:extLst>
            </p:cNvSpPr>
            <p:nvPr/>
          </p:nvSpPr>
          <p:spPr>
            <a:xfrm>
              <a:off x="947166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3317;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cAAO/7//8lOAAAUf7//wAAAAAmAAAACAAAAP//////////"/>
                </a:ext>
              </a:extLst>
            </p:cNvSpPr>
            <p:nvPr/>
          </p:nvSpPr>
          <p:spPr>
            <a:xfrm>
              <a:off x="909764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3318;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oAAFUCAAAMPgAAWAQAAAAAAAAmAAAACAAAAP//////////"/>
                </a:ext>
              </a:extLst>
            </p:cNvSpPr>
            <p:nvPr/>
          </p:nvSpPr>
          <p:spPr>
            <a:xfrm>
              <a:off x="958278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3319;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Pz7//+kOAAA1fz//wAAAAAmAAAACAAAAP//////////"/>
                </a:ext>
              </a:extLst>
            </p:cNvSpPr>
            <p:nvPr/>
          </p:nvSpPr>
          <p:spPr>
            <a:xfrm>
              <a:off x="920242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3320;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z0AAC/7//81PQAAb/7//wAAAAAmAAAACAAAAP//////////"/>
                </a:ext>
              </a:extLst>
            </p:cNvSpPr>
            <p:nvPr/>
          </p:nvSpPr>
          <p:spPr>
            <a:xfrm>
              <a:off x="992060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3321;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0AAMX+//85PQAA+/7//wAAAAAmAAAACAAAAP//////////"/>
                </a:ext>
              </a:extLst>
            </p:cNvSpPr>
            <p:nvPr/>
          </p:nvSpPr>
          <p:spPr>
            <a:xfrm>
              <a:off x="991806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3322;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gAAOn7//+ZOQAAff3//wAAAAAmAAAACAAAAP//////////"/>
                </a:ext>
              </a:extLst>
            </p:cNvSpPr>
            <p:nvPr/>
          </p:nvSpPr>
          <p:spPr>
            <a:xfrm>
              <a:off x="9255760" y="-6648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3323;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oAAPL7//8/OwAAV////wAAAAAmAAAACAAAAP//////////"/>
                </a:ext>
              </a:extLst>
            </p:cNvSpPr>
            <p:nvPr/>
          </p:nvSpPr>
          <p:spPr>
            <a:xfrm>
              <a:off x="945261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3324;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NYBAAANOwAA7AYAAAAAAAAmAAAACAAAAP//////////"/>
                </a:ext>
              </a:extLst>
            </p:cNvSpPr>
            <p:nvPr/>
          </p:nvSpPr>
          <p:spPr>
            <a:xfrm>
              <a:off x="920242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3325;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zgAAH/8//8SOwAAYQEAAAAAAAAmAAAACAAAAP//////////"/>
                </a:ext>
              </a:extLst>
            </p:cNvSpPr>
            <p:nvPr/>
          </p:nvSpPr>
          <p:spPr>
            <a:xfrm>
              <a:off x="917892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3326;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wAAC/7//+2PAAAb/7//wAAAAAmAAAACAAAAP//////////"/>
                </a:ext>
              </a:extLst>
            </p:cNvSpPr>
            <p:nvPr/>
          </p:nvSpPr>
          <p:spPr>
            <a:xfrm>
              <a:off x="983932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3327;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ToAAHj///+vPQAAgAUAAAAAAAAmAAAACAAAAP//////////"/>
                </a:ext>
              </a:extLst>
            </p:cNvSpPr>
            <p:nvPr/>
          </p:nvSpPr>
          <p:spPr>
            <a:xfrm>
              <a:off x="943165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3328;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wAAMX+//+5PAAA+/7//wAAAAAmAAAACAAAAP//////////"/>
                </a:ext>
              </a:extLst>
            </p:cNvSpPr>
            <p:nvPr/>
          </p:nvSpPr>
          <p:spPr>
            <a:xfrm>
              <a:off x="983678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3329;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zwAAC/7///1PAAAb/7//wAAAAAmAAAACAAAAP//////////"/>
                </a:ext>
              </a:extLst>
            </p:cNvSpPr>
            <p:nvPr/>
          </p:nvSpPr>
          <p:spPr>
            <a:xfrm>
              <a:off x="987996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3330;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AH8//+SOgAAvQAAAAAAAAAmAAAACAAAAP//////////"/>
                </a:ext>
              </a:extLst>
            </p:cNvSpPr>
            <p:nvPr/>
          </p:nvSpPr>
          <p:spPr>
            <a:xfrm>
              <a:off x="919035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3331;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O37//9TOgAA9v///wAAAAAmAAAACAAAAP//////////"/>
                </a:ext>
              </a:extLst>
            </p:cNvSpPr>
            <p:nvPr/>
          </p:nvSpPr>
          <p:spPr>
            <a:xfrm>
              <a:off x="919035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3332;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DwAAGgAAACbPQAAwQIAAAAAAAAmAAAACAAAAP//////////"/>
                </a:ext>
              </a:extLst>
            </p:cNvSpPr>
            <p:nvPr/>
          </p:nvSpPr>
          <p:spPr>
            <a:xfrm>
              <a:off x="980694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3333;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DwAAKcAAACePQAAgQIAAAAAAAAmAAAACAAAAP//////////"/>
                </a:ext>
              </a:extLst>
            </p:cNvSpPr>
            <p:nvPr/>
          </p:nvSpPr>
          <p:spPr>
            <a:xfrm>
              <a:off x="984758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3334;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oAAPIBAADiPQAA9QMAAAAAAAAmAAAACAAAAP//////////"/>
                </a:ext>
              </a:extLst>
            </p:cNvSpPr>
            <p:nvPr/>
          </p:nvSpPr>
          <p:spPr>
            <a:xfrm>
              <a:off x="958278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3335;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MX7///TOQAAT////wAAAAAmAAAACAAAAP//////////"/>
                </a:ext>
              </a:extLst>
            </p:cNvSpPr>
            <p:nvPr/>
          </p:nvSpPr>
          <p:spPr>
            <a:xfrm>
              <a:off x="919035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3336;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Nn7//8TOgAAov///wAAAAAmAAAACAAAAP//////////"/>
                </a:ext>
              </a:extLst>
            </p:cNvSpPr>
            <p:nvPr/>
          </p:nvSpPr>
          <p:spPr>
            <a:xfrm>
              <a:off x="919035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3337;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MD8//8nOQAAbP7//wAAAAAmAAAACAAAAP//////////"/>
                </a:ext>
              </a:extLst>
            </p:cNvSpPr>
            <p:nvPr/>
          </p:nvSpPr>
          <p:spPr>
            <a:xfrm>
              <a:off x="919035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3338;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wAAMX+///5PAAA+/7//wAAAAAmAAAACAAAAP//////////"/>
                </a:ext>
              </a:extLst>
            </p:cNvSpPr>
            <p:nvPr/>
          </p:nvSpPr>
          <p:spPr>
            <a:xfrm>
              <a:off x="987742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3339;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y0AAOYAAACLNAAAnwgAAAAAAAAmAAAACAAAAP//////////"/>
                </a:ext>
              </a:extLst>
            </p:cNvSpPr>
            <p:nvPr/>
          </p:nvSpPr>
          <p:spPr>
            <a:xfrm>
              <a:off x="7413625" y="1460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3340;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y0AAIz9//+ZNQAAXQgAAAAAAAAmAAAACAAAAP//////////"/>
                </a:ext>
              </a:extLst>
            </p:cNvSpPr>
            <p:nvPr/>
          </p:nvSpPr>
          <p:spPr>
            <a:xfrm>
              <a:off x="740346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3341;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0AAKD9//+1NAAAdQgAAAAAAAAmAAAACAAAAP//////////"/>
                </a:ext>
              </a:extLst>
            </p:cNvSpPr>
            <p:nvPr/>
          </p:nvSpPr>
          <p:spPr>
            <a:xfrm>
              <a:off x="7362825" y="-38608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3342;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UAACkKAADXNQAAVwoAAAAAAAAmAAAACAAAAP//////////"/>
                </a:ext>
              </a:extLst>
            </p:cNvSpPr>
            <p:nvPr/>
          </p:nvSpPr>
          <p:spPr>
            <a:xfrm>
              <a:off x="872299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3343;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UAANUJAADXNQAABAoAAAAAAAAmAAAACAAAAP//////////"/>
                </a:ext>
              </a:extLst>
            </p:cNvSpPr>
            <p:nvPr/>
          </p:nvSpPr>
          <p:spPr>
            <a:xfrm>
              <a:off x="872299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3344;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C0AAL0DAACbMAAAMgYAAAAAAAAmAAAACAAAAP//////////"/>
                </a:ext>
              </a:extLst>
            </p:cNvSpPr>
            <p:nvPr/>
          </p:nvSpPr>
          <p:spPr>
            <a:xfrm>
              <a:off x="742442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3345;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DQAAJ/7//9FNgAASgwAAAAAAAAmAAAACAAAAP//////////"/>
                </a:ext>
              </a:extLst>
            </p:cNvSpPr>
            <p:nvPr/>
          </p:nvSpPr>
          <p:spPr>
            <a:xfrm>
              <a:off x="8575040" y="-7118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3346;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TUAAH0JAADbNQAAswkAAAAAAAAmAAAACAAAAP//////////"/>
                </a:ext>
              </a:extLst>
            </p:cNvSpPr>
            <p:nvPr/>
          </p:nvSpPr>
          <p:spPr>
            <a:xfrm>
              <a:off x="872045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3347;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i0AAEoFAACKMQAAkggAAAAAAAAmAAAACAAAAP//////////"/>
                </a:ext>
              </a:extLst>
            </p:cNvSpPr>
            <p:nvPr/>
          </p:nvSpPr>
          <p:spPr>
            <a:xfrm>
              <a:off x="741553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3348;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AAAAMIAACDMAAAOQgAAAAAAAAmAAAACAAAAP//////////"/>
                </a:ext>
              </a:extLst>
            </p:cNvSpPr>
            <p:nvPr/>
          </p:nvSpPr>
          <p:spPr>
            <a:xfrm>
              <a:off x="785177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3349;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AAAEcIAAC+MAAAdQgAAAAAAAAmAAAACAAAAP//////////"/>
                </a:ext>
              </a:extLst>
            </p:cNvSpPr>
            <p:nvPr/>
          </p:nvSpPr>
          <p:spPr>
            <a:xfrm>
              <a:off x="789432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3350;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y0AAIIFAAD4LgAAdQcAAAAAAAAmAAAACAAAAP//////////"/>
                </a:ext>
              </a:extLst>
            </p:cNvSpPr>
            <p:nvPr/>
          </p:nvSpPr>
          <p:spPr>
            <a:xfrm>
              <a:off x="7398385" y="8953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3351;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YAAIsCAAB8NgAAuQIAAAAAAAAmAAAACAAAAP//////////"/>
                </a:ext>
              </a:extLst>
            </p:cNvSpPr>
            <p:nvPr/>
          </p:nvSpPr>
          <p:spPr>
            <a:xfrm>
              <a:off x="8827135" y="4133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3352;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S0AACQBAAC4MgAA+wcAAAAAAAAmAAAACAAAAP//////////"/>
                </a:ext>
              </a:extLst>
            </p:cNvSpPr>
            <p:nvPr/>
          </p:nvSpPr>
          <p:spPr>
            <a:xfrm>
              <a:off x="74174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3353;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y0AAIEEAADMMgAACwkAAAAAAAAmAAAACAAAAP//////////"/>
                </a:ext>
              </a:extLst>
            </p:cNvSpPr>
            <p:nvPr/>
          </p:nvSpPr>
          <p:spPr>
            <a:xfrm>
              <a:off x="7398385" y="7321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3354;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AAAMcHAAA/MAAA9QcAAAAAAAAmAAAACAAAAP//////////"/>
                </a:ext>
              </a:extLst>
            </p:cNvSpPr>
            <p:nvPr/>
          </p:nvSpPr>
          <p:spPr>
            <a:xfrm>
              <a:off x="781367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3355;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DoAAGUGAACbPQAApwkAAAAAAAAmAAAACAAAAP//////////"/>
                </a:ext>
              </a:extLst>
            </p:cNvSpPr>
            <p:nvPr/>
          </p:nvSpPr>
          <p:spPr>
            <a:xfrm>
              <a:off x="952246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3356;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TwAANIGAADPPAAACQcAAAAAAAAmAAAACAAAAP//////////"/>
                </a:ext>
              </a:extLst>
            </p:cNvSpPr>
            <p:nvPr/>
          </p:nvSpPr>
          <p:spPr>
            <a:xfrm>
              <a:off x="985075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3357;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wAANYGAAB5PAAABQcAAAAAAAAmAAAACAAAAP//////////"/>
                </a:ext>
              </a:extLst>
            </p:cNvSpPr>
            <p:nvPr/>
          </p:nvSpPr>
          <p:spPr>
            <a:xfrm>
              <a:off x="980122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3358;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gAAEwEAADZPQAA/AoAAAAAAAAmAAAACAAAAP//////////"/>
                </a:ext>
              </a:extLst>
            </p:cNvSpPr>
            <p:nvPr/>
          </p:nvSpPr>
          <p:spPr>
            <a:xfrm>
              <a:off x="9193530" y="6985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3359;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sAANYGAAAmPAAABQcAAAAAAAAmAAAACAAAAP//////////"/>
                </a:ext>
              </a:extLst>
            </p:cNvSpPr>
            <p:nvPr/>
          </p:nvSpPr>
          <p:spPr>
            <a:xfrm>
              <a:off x="974852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3360;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DoAACUGAACbPQAApwkAAAAAAAAmAAAACAAAAP//////////"/>
                </a:ext>
              </a:extLst>
            </p:cNvSpPr>
            <p:nvPr/>
          </p:nvSpPr>
          <p:spPr>
            <a:xfrm>
              <a:off x="948182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3361;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DoAABoFAACZPQAApwkAAAAAAAAmAAAACAAAAP//////////"/>
                </a:ext>
              </a:extLst>
            </p:cNvSpPr>
            <p:nvPr/>
          </p:nvSpPr>
          <p:spPr>
            <a:xfrm>
              <a:off x="944118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3362;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DcAACMBAAANOwAAawkAAAAAAAAmAAAACAAAAP//////////"/>
                </a:ext>
              </a:extLst>
            </p:cNvSpPr>
            <p:nvPr/>
          </p:nvSpPr>
          <p:spPr>
            <a:xfrm>
              <a:off x="9037320" y="1847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3363;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zYAAOUCAACHNwAAMwoAAAAAAAAmAAAACAAAAP//////////"/>
                </a:ext>
              </a:extLst>
            </p:cNvSpPr>
            <p:nvPr/>
          </p:nvSpPr>
          <p:spPr>
            <a:xfrm>
              <a:off x="883094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3364;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TYAAM37//8ONwAAwwAAAAAAAAAmAAAACAAAAP//////////"/>
                </a:ext>
              </a:extLst>
            </p:cNvSpPr>
            <p:nvPr/>
          </p:nvSpPr>
          <p:spPr>
            <a:xfrm>
              <a:off x="8872855" y="-6826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3365;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TcAAM4AAAANOwAAiwcAAAAAAAAmAAAACAAAAP//////////"/>
                </a:ext>
              </a:extLst>
            </p:cNvSpPr>
            <p:nvPr/>
          </p:nvSpPr>
          <p:spPr>
            <a:xfrm>
              <a:off x="898461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3366;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zkAAMsGAACxOgAAuAgAAAAAAAAmAAAACAAAAP//////////"/>
                </a:ext>
              </a:extLst>
            </p:cNvSpPr>
            <p:nvPr/>
          </p:nvSpPr>
          <p:spPr>
            <a:xfrm>
              <a:off x="930846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3367;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kAAC8HAACxOgAANQkAAAAAAAAmAAAACAAAAP//////////"/>
                </a:ext>
              </a:extLst>
            </p:cNvSpPr>
            <p:nvPr/>
          </p:nvSpPr>
          <p:spPr>
            <a:xfrm>
              <a:off x="935609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3368;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jYAAHAHAAD3NgAAtgoAAAAAAAAmAAAACAAAAP//////////"/>
                </a:ext>
              </a:extLst>
            </p:cNvSpPr>
            <p:nvPr/>
          </p:nvSpPr>
          <p:spPr>
            <a:xfrm>
              <a:off x="887095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3369;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MAAF78///ENQAAPAcAAAAAAAAmAAAACAAAAP//////////"/>
                </a:ext>
              </a:extLst>
            </p:cNvSpPr>
            <p:nvPr/>
          </p:nvSpPr>
          <p:spPr>
            <a:xfrm>
              <a:off x="8418195" y="-5905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3370;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TQAANr8//80NQAAlQMAAAAAAAAmAAAACAAAAP//////////"/>
                </a:ext>
              </a:extLst>
            </p:cNvSpPr>
            <p:nvPr/>
          </p:nvSpPr>
          <p:spPr>
            <a:xfrm>
              <a:off x="849947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3371;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YAADgCAAB8NgAAZgIAAAAAAAAmAAAACAAAAP//////////"/>
                </a:ext>
              </a:extLst>
            </p:cNvSpPr>
            <p:nvPr/>
          </p:nvSpPr>
          <p:spPr>
            <a:xfrm>
              <a:off x="8827135" y="3606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3372;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TQAALr7///XNQAAnAQAAAAAAAAmAAAACAAAAP//////////"/>
                </a:ext>
              </a:extLst>
            </p:cNvSpPr>
            <p:nvPr/>
          </p:nvSpPr>
          <p:spPr>
            <a:xfrm>
              <a:off x="8458835" y="-6946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3373;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jIAAPb7///ENAAAiAcAAAAAAAAmAAAACAAAAP//////////"/>
                </a:ext>
              </a:extLst>
            </p:cNvSpPr>
            <p:nvPr/>
          </p:nvSpPr>
          <p:spPr>
            <a:xfrm>
              <a:off x="8243570" y="-6565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3374;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jIAAOL7//8DNQAAxwcAAAAAAAAmAAAACAAAAP//////////"/>
                </a:ext>
              </a:extLst>
            </p:cNvSpPr>
            <p:nvPr/>
          </p:nvSpPr>
          <p:spPr>
            <a:xfrm>
              <a:off x="8284210" y="-6692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3375;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jMAAM77//8wNQAAAwcAAAAAAAAmAAAACAAAAP//////////"/>
                </a:ext>
              </a:extLst>
            </p:cNvSpPr>
            <p:nvPr/>
          </p:nvSpPr>
          <p:spPr>
            <a:xfrm>
              <a:off x="8324850" y="-6819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3376;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OUCAABHNwAALAUAAAAAAAAmAAAACAAAAP//////////"/>
                </a:ext>
              </a:extLst>
            </p:cNvSpPr>
            <p:nvPr/>
          </p:nvSpPr>
          <p:spPr>
            <a:xfrm>
              <a:off x="8865235" y="4705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3377;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UAAG37//8hPAAAbgIAAAAAAAAmAAAACAAAAP//////////"/>
                </a:ext>
              </a:extLst>
            </p:cNvSpPr>
            <p:nvPr/>
          </p:nvSpPr>
          <p:spPr>
            <a:xfrm>
              <a:off x="8699500" y="-7435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3378;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OUCAAAHNwAA3wQAAAAAAAAmAAAACAAAAP//////////"/>
                </a:ext>
              </a:extLst>
            </p:cNvSpPr>
            <p:nvPr/>
          </p:nvSpPr>
          <p:spPr>
            <a:xfrm>
              <a:off x="886523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3379;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y0AAM8FAAC8LgAA3AcAAAAAAAAmAAAACAAAAP//////////"/>
                </a:ext>
              </a:extLst>
            </p:cNvSpPr>
            <p:nvPr/>
          </p:nvSpPr>
          <p:spPr>
            <a:xfrm>
              <a:off x="738822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3380;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YAAM77//+ONgAAQwAAAAAAAAAmAAAACAAAAP//////////"/>
                </a:ext>
              </a:extLst>
            </p:cNvSpPr>
            <p:nvPr/>
          </p:nvSpPr>
          <p:spPr>
            <a:xfrm>
              <a:off x="8792210" y="-6819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3381;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jIAAPb7//+ENAAASQcAAAAAAAAmAAAACAAAAP//////////"/>
                </a:ext>
              </a:extLst>
            </p:cNvSpPr>
            <p:nvPr/>
          </p:nvSpPr>
          <p:spPr>
            <a:xfrm>
              <a:off x="820293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3382;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DYAAHsAAAANOwAAMgcAAAAAAAAmAAAACAAAAP//////////"/>
                </a:ext>
              </a:extLst>
            </p:cNvSpPr>
            <p:nvPr/>
          </p:nvSpPr>
          <p:spPr>
            <a:xfrm>
              <a:off x="891794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3383;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M37///ONgAAgwAAAAAAAAAmAAAACAAAAP//////////"/>
                </a:ext>
              </a:extLst>
            </p:cNvSpPr>
            <p:nvPr/>
          </p:nvSpPr>
          <p:spPr>
            <a:xfrm>
              <a:off x="8832850" y="-6826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3384;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y0AAHn8//+cMAAAxAMAAAAAAAAmAAAACAAAAP//////////"/>
                </a:ext>
              </a:extLst>
            </p:cNvSpPr>
            <p:nvPr/>
          </p:nvSpPr>
          <p:spPr>
            <a:xfrm>
              <a:off x="7383145" y="-5734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3385;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0AAK77//+9MAAAhQIAAAAAAAAmAAAACAAAAP//////////"/>
                </a:ext>
              </a:extLst>
            </p:cNvSpPr>
            <p:nvPr/>
          </p:nvSpPr>
          <p:spPr>
            <a:xfrm>
              <a:off x="7418070" y="-7023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3386;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jAAAGwEAAAkMQAAogQAAAAAAAAmAAAACAAAAP//////////"/>
                </a:ext>
              </a:extLst>
            </p:cNvSpPr>
            <p:nvPr/>
          </p:nvSpPr>
          <p:spPr>
            <a:xfrm>
              <a:off x="795401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3387;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wAAMj9//+QLgAAoAAAAAAAAAAmAAAACAAAAP//////////"/>
                </a:ext>
              </a:extLst>
            </p:cNvSpPr>
            <p:nvPr/>
          </p:nvSpPr>
          <p:spPr>
            <a:xfrm>
              <a:off x="728218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3388;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C0AALT9///QLgAA4AAAAAAAAAAmAAAACAAAAP//////////"/>
                </a:ext>
              </a:extLst>
            </p:cNvSpPr>
            <p:nvPr/>
          </p:nvSpPr>
          <p:spPr>
            <a:xfrm>
              <a:off x="7322820" y="-37338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3389;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DEAALAEAABgMQAA3gQAAAAAAAAmAAAACAAAAP//////////"/>
                </a:ext>
              </a:extLst>
            </p:cNvSpPr>
            <p:nvPr/>
          </p:nvSpPr>
          <p:spPr>
            <a:xfrm>
              <a:off x="799592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3390;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DIAAHH8//8uMgAAn/z//wAAAAAmAAAACAAAAP//////////"/>
                </a:ext>
              </a:extLst>
            </p:cNvSpPr>
            <p:nvPr/>
          </p:nvSpPr>
          <p:spPr>
            <a:xfrm>
              <a:off x="812800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3391;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TEAAPAEAACfMQAAHgUAAAAAAAAmAAAACAAAAP//////////"/>
                </a:ext>
              </a:extLst>
            </p:cNvSpPr>
            <p:nvPr/>
          </p:nvSpPr>
          <p:spPr>
            <a:xfrm>
              <a:off x="803719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392;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DIAAMT8//8uMgAA8/z//wAAAAAmAAAACAAAAP//////////"/>
                </a:ext>
              </a:extLst>
            </p:cNvSpPr>
            <p:nvPr/>
          </p:nvSpPr>
          <p:spPr>
            <a:xfrm>
              <a:off x="812800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393;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i8AAMr7//8EMwAACwUAAAAAAAAmAAAACAAAAP//////////"/>
                </a:ext>
              </a:extLst>
            </p:cNvSpPr>
            <p:nvPr/>
          </p:nvSpPr>
          <p:spPr>
            <a:xfrm>
              <a:off x="764667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394;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y8AAKb7///1MwAAQgUAAAAAAAAmAAAACAAAAP//////////"/>
                </a:ext>
              </a:extLst>
            </p:cNvSpPr>
            <p:nvPr/>
          </p:nvSpPr>
          <p:spPr>
            <a:xfrm>
              <a:off x="77920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3395;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S4AAPH7//8+MgAA7QQAAAAAAAAmAAAACAAAAP//////////"/>
                </a:ext>
              </a:extLst>
            </p:cNvSpPr>
            <p:nvPr/>
          </p:nvSpPr>
          <p:spPr>
            <a:xfrm>
              <a:off x="756475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3396;p2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N37//+yMgAACwUAAAAAAAAmAAAACAAAAP//////////"/>
                </a:ext>
              </a:extLst>
            </p:cNvSpPr>
            <p:nvPr/>
          </p:nvSpPr>
          <p:spPr>
            <a:xfrm>
              <a:off x="760539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3" name="Google Shape;3397;p2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94" name="Google Shape;3398;p2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HMOAADDEAAA0xEAABAAAAAmAAAACAAAAD2wAAAAAAAA"/>
              </a:ext>
            </a:extLst>
          </p:cNvSpPr>
          <p:nvPr>
            <p:ph type="subTitle" idx="1"/>
          </p:nvPr>
        </p:nvSpPr>
        <p:spPr>
          <a:xfrm>
            <a:off x="713105" y="2348865"/>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95" name="Google Shape;3399;p2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G4YAADDEAAAzhsAABAAAAAmAAAACAAAAD2wAAAAAAAA"/>
              </a:ext>
            </a:extLst>
          </p:cNvSpPr>
          <p:nvPr>
            <p:ph type="subTitle" idx="2"/>
          </p:nvPr>
        </p:nvSpPr>
        <p:spPr>
          <a:xfrm>
            <a:off x="713105" y="3971290"/>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96" name="Google Shape;3400;p2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BUAAG4YAABQIgAAzhsAABAAAAAmAAAACAAAAD2wAAAAAAAA"/>
              </a:ext>
            </a:extLst>
          </p:cNvSpPr>
          <p:nvPr>
            <p:ph type="subTitle" idx="3"/>
          </p:nvPr>
        </p:nvSpPr>
        <p:spPr>
          <a:xfrm>
            <a:off x="3566160" y="3971290"/>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97" name="Google Shape;3401;p2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BUAAHMOAABQIgAA0xEAABAAAAAmAAAACAAAAD2wAAAAAAAA"/>
              </a:ext>
            </a:extLst>
          </p:cNvSpPr>
          <p:nvPr>
            <p:ph type="subTitle" idx="4"/>
          </p:nvPr>
        </p:nvSpPr>
        <p:spPr>
          <a:xfrm>
            <a:off x="3566160" y="2348865"/>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98" name="Google Shape;3402;p2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ycAAG4YAADbMwAAzhsAABAAAAAmAAAACAAAAD2wAAAAAAAA"/>
              </a:ext>
            </a:extLst>
          </p:cNvSpPr>
          <p:nvPr>
            <p:ph type="subTitle" idx="5"/>
          </p:nvPr>
        </p:nvSpPr>
        <p:spPr>
          <a:xfrm>
            <a:off x="6417945" y="3971290"/>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99" name="Google Shape;3403;p2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ycAAHMOAADbMwAA0xEAABAAAAAmAAAACAAAAD2wAAAAAAAA"/>
              </a:ext>
            </a:extLst>
          </p:cNvSpPr>
          <p:nvPr>
            <p:ph type="subTitle" idx="6"/>
          </p:nvPr>
        </p:nvSpPr>
        <p:spPr>
          <a:xfrm>
            <a:off x="6417945" y="2348865"/>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00" name="Google Shape;3404;p2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JMMAADDEAAAYw8AABAAAAAmAAAACAAAAL2wAAAAAAAA"/>
              </a:ext>
            </a:extLst>
          </p:cNvSpPr>
          <p:nvPr>
            <p:ph type="subTitle" idx="7"/>
          </p:nvPr>
        </p:nvSpPr>
        <p:spPr>
          <a:xfrm>
            <a:off x="713105" y="2044065"/>
            <a:ext cx="2011680" cy="45720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01" name="Google Shape;3405;p2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I4WAADDEAAAXhkAABAAAAAmAAAACAAAAL2wAAAAAAAA"/>
              </a:ext>
            </a:extLst>
          </p:cNvSpPr>
          <p:nvPr>
            <p:ph type="subTitle" idx="8"/>
          </p:nvPr>
        </p:nvSpPr>
        <p:spPr>
          <a:xfrm>
            <a:off x="713105" y="3666490"/>
            <a:ext cx="2011680" cy="45720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02" name="Google Shape;3406;p2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BUAAI4WAABQIgAAXhkAABAAAAAmAAAACAAAAL2wAAAAAAAA"/>
              </a:ext>
            </a:extLst>
          </p:cNvSpPr>
          <p:nvPr>
            <p:ph type="subTitle" idx="9"/>
          </p:nvPr>
        </p:nvSpPr>
        <p:spPr>
          <a:xfrm>
            <a:off x="3566160" y="3666490"/>
            <a:ext cx="2011680" cy="45720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03" name="Google Shape;3407;p2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BUAAJMMAABQIgAAYw8AABAAAAAmAAAACAAAAL2wAAAAAAAA"/>
              </a:ext>
            </a:extLst>
          </p:cNvSpPr>
          <p:nvPr>
            <p:ph type="subTitle" idx="13"/>
          </p:nvPr>
        </p:nvSpPr>
        <p:spPr>
          <a:xfrm>
            <a:off x="3566160" y="2044065"/>
            <a:ext cx="2011680" cy="45720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04" name="Google Shape;3408;p2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ycAAI4WAADbMwAAXhkAABAAAAAmAAAACAAAAL2wAAAAAAAA"/>
              </a:ext>
            </a:extLst>
          </p:cNvSpPr>
          <p:nvPr>
            <p:ph type="subTitle" idx="14"/>
          </p:nvPr>
        </p:nvSpPr>
        <p:spPr>
          <a:xfrm>
            <a:off x="6417945" y="3666490"/>
            <a:ext cx="2011680" cy="45720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
        <p:nvSpPr>
          <p:cNvPr id="105" name="Google Shape;3409;p2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ycAAJMMAADbMwAAYw8AABAAAAAmAAAACAAAAL2wAAAAAAAA"/>
              </a:ext>
            </a:extLst>
          </p:cNvSpPr>
          <p:nvPr>
            <p:ph type="subTitle" idx="15"/>
          </p:nvPr>
        </p:nvSpPr>
        <p:spPr>
          <a:xfrm>
            <a:off x="6417945" y="2044065"/>
            <a:ext cx="2011680" cy="457200"/>
          </a:xfrm>
        </p:spPr>
        <p:txBody>
          <a:bodyPr vert="horz" wrap="square" lIns="91440" tIns="91440" rIns="91440" bIns="91440" numCol="1" spcCol="215900" anchor="b">
            <a:prstTxWarp prst="textNoShape">
              <a:avLst/>
            </a:prstTxWarp>
          </a:bodyPr>
          <a:lstStyle>
            <a:lvl1pPr algn="ctr">
              <a:spcBef>
                <a:spcPts val="0"/>
              </a:spcBef>
              <a:spcAft>
                <a:spcPts val="0"/>
              </a:spcAft>
              <a:buNone/>
              <a:defRPr sz="2000" b="1" cap="none">
                <a:latin typeface="DM Sans" pitchFamily="0" charset="0"/>
                <a:ea typeface="Arial" pitchFamily="2" charset="0"/>
                <a:cs typeface="Arial" pitchFamily="2" charset="0"/>
              </a:defRPr>
            </a:lvl1pPr>
            <a:lvl2pPr algn="ctr">
              <a:lnSpc>
                <a:spcPct val="100000"/>
              </a:lnSpc>
              <a:spcBef>
                <a:spcPts val="0"/>
              </a:spcBef>
              <a:spcAft>
                <a:spcPts val="0"/>
              </a:spcAft>
              <a:buNone/>
              <a:defRPr sz="2400" cap="none">
                <a:latin typeface="Bebas Neue" pitchFamily="0" charset="0"/>
                <a:ea typeface="Arial" pitchFamily="2" charset="0"/>
                <a:cs typeface="Arial" pitchFamily="2" charset="0"/>
              </a:defRPr>
            </a:lvl2pPr>
            <a:lvl3pPr algn="ctr">
              <a:lnSpc>
                <a:spcPct val="100000"/>
              </a:lnSpc>
              <a:spcBef>
                <a:spcPts val="1600"/>
              </a:spcBef>
              <a:spcAft>
                <a:spcPts val="0"/>
              </a:spcAft>
              <a:buNone/>
              <a:defRPr sz="2400" cap="none">
                <a:latin typeface="Bebas Neue" pitchFamily="0" charset="0"/>
                <a:ea typeface="Arial" pitchFamily="2" charset="0"/>
                <a:cs typeface="Arial" pitchFamily="2" charset="0"/>
              </a:defRPr>
            </a:lvl3pPr>
            <a:lvl4pPr algn="ctr">
              <a:lnSpc>
                <a:spcPct val="100000"/>
              </a:lnSpc>
              <a:spcBef>
                <a:spcPts val="1600"/>
              </a:spcBef>
              <a:spcAft>
                <a:spcPts val="0"/>
              </a:spcAft>
              <a:buNone/>
              <a:defRPr sz="2400" cap="none">
                <a:latin typeface="Bebas Neue" pitchFamily="0" charset="0"/>
                <a:ea typeface="Arial" pitchFamily="2" charset="0"/>
                <a:cs typeface="Arial" pitchFamily="2" charset="0"/>
              </a:defRPr>
            </a:lvl4pPr>
            <a:lvl5pPr algn="ctr">
              <a:lnSpc>
                <a:spcPct val="100000"/>
              </a:lnSpc>
              <a:spcBef>
                <a:spcPts val="1600"/>
              </a:spcBef>
              <a:spcAft>
                <a:spcPts val="0"/>
              </a:spcAft>
              <a:buNone/>
              <a:defRPr sz="2400" cap="none">
                <a:latin typeface="Bebas Neue" pitchFamily="0" charset="0"/>
                <a:ea typeface="Arial" pitchFamily="2" charset="0"/>
                <a:cs typeface="Arial" pitchFamily="2" charset="0"/>
              </a:defRPr>
            </a:lvl5pPr>
            <a:lvl6pPr algn="ctr">
              <a:lnSpc>
                <a:spcPct val="100000"/>
              </a:lnSpc>
              <a:spcBef>
                <a:spcPts val="1600"/>
              </a:spcBef>
              <a:spcAft>
                <a:spcPts val="0"/>
              </a:spcAft>
              <a:buNone/>
              <a:defRPr sz="2400" cap="none">
                <a:latin typeface="Bebas Neue" pitchFamily="0" charset="0"/>
                <a:ea typeface="Arial" pitchFamily="2" charset="0"/>
                <a:cs typeface="Arial" pitchFamily="2" charset="0"/>
              </a:defRPr>
            </a:lvl6pPr>
            <a:lvl7pPr algn="ctr">
              <a:lnSpc>
                <a:spcPct val="100000"/>
              </a:lnSpc>
              <a:spcBef>
                <a:spcPts val="1600"/>
              </a:spcBef>
              <a:spcAft>
                <a:spcPts val="0"/>
              </a:spcAft>
              <a:buNone/>
              <a:defRPr sz="2400" cap="none">
                <a:latin typeface="Bebas Neue" pitchFamily="0" charset="0"/>
                <a:ea typeface="Arial" pitchFamily="2" charset="0"/>
                <a:cs typeface="Arial" pitchFamily="2" charset="0"/>
              </a:defRPr>
            </a:lvl7pPr>
            <a:lvl8pPr algn="ctr">
              <a:lnSpc>
                <a:spcPct val="100000"/>
              </a:lnSpc>
              <a:spcBef>
                <a:spcPts val="1600"/>
              </a:spcBef>
              <a:spcAft>
                <a:spcPts val="0"/>
              </a:spcAft>
              <a:buNone/>
              <a:defRPr sz="2400" cap="none">
                <a:latin typeface="Bebas Neue" pitchFamily="0" charset="0"/>
                <a:ea typeface="Arial" pitchFamily="2" charset="0"/>
                <a:cs typeface="Arial" pitchFamily="2" charset="0"/>
              </a:defRPr>
            </a:lvl8pPr>
            <a:lvl9pPr algn="ctr">
              <a:lnSpc>
                <a:spcPct val="100000"/>
              </a:lnSpc>
              <a:spcBef>
                <a:spcPts val="1600"/>
              </a:spcBef>
              <a:spcAft>
                <a:spcPts val="1600"/>
              </a:spcAft>
              <a:buNone/>
              <a:defRPr sz="2400" cap="none">
                <a:latin typeface="Bebas Neue" pitchFamily="0" charset="0"/>
                <a:ea typeface="Arial" pitchFamily="2" charset="0"/>
                <a:cs typeface="Arial" pitchFamily="2" charset="0"/>
              </a:defRPr>
            </a:lvl9pPr>
          </a:lstStyle>
          <a:p>
            <a:pPr/>
          </a:p>
        </p:txBody>
      </p:sp>
    </p:spTree>
  </p:cSld>
  <p:clrMapOvr>
    <a:masterClrMapping/>
  </p:clrMapOvr>
</p:sldLayout>
</file>

<file path=ppt/slideLayouts/slideLayout24.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USTOM_3_1">
    <p:spTree>
      <p:nvGrpSpPr>
        <p:cNvPr id="1" name=""/>
        <p:cNvGrpSpPr/>
        <p:nvPr/>
      </p:nvGrpSpPr>
      <p:grpSpPr>
        <a:xfrm>
          <a:off x="0" y="0"/>
          <a:ext cx="0" cy="0"/>
          <a:chOff x="0" y="0"/>
          <a:chExt cx="0" cy="0"/>
        </a:xfrm>
      </p:grpSpPr>
      <p:sp>
        <p:nvSpPr>
          <p:cNvPr id="2" name="Google Shape;3411;p25"/>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cg4AACIGAADOKQAApgwAABAAAAAmAAAACAAAAL2wAAAAAAAA"/>
              </a:ext>
            </a:extLst>
          </p:cNvSpPr>
          <p:nvPr>
            <p:ph type="title"/>
          </p:nvPr>
        </p:nvSpPr>
        <p:spPr>
          <a:xfrm>
            <a:off x="2348230" y="996950"/>
            <a:ext cx="4447540" cy="1059180"/>
          </a:xfrm>
        </p:spPr>
        <p:txBody>
          <a:bodyPr vert="horz" wrap="square" lIns="91440" tIns="91440" rIns="91440" bIns="91440" numCol="1" spcCol="215900" anchor="b">
            <a:prstTxWarp prst="textNoShape">
              <a:avLst/>
            </a:prstTxWarp>
          </a:bodyPr>
          <a:lstStyle>
            <a:lvl1pPr algn="ctr">
              <a:spcBef>
                <a:spcPts val="0"/>
              </a:spcBef>
              <a:spcAft>
                <a:spcPts val="0"/>
              </a:spcAft>
              <a:buNone/>
              <a:defRPr sz="7500" cap="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3" name="Google Shape;3412;p2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C4MAADdMwAAHhAAABAAAAAmAAAACAAAAD2wAAAAAAAA"/>
              </a:ext>
            </a:extLst>
          </p:cNvSpPr>
          <p:nvPr>
            <p:ph type="subTitle" idx="1"/>
          </p:nvPr>
        </p:nvSpPr>
        <p:spPr>
          <a:xfrm>
            <a:off x="713105" y="1979930"/>
            <a:ext cx="7717790" cy="640080"/>
          </a:xfrm>
        </p:spPr>
        <p:txBody>
          <a:bodyPr vert="horz" wrap="square" lIns="91440" tIns="91440" rIns="91440" bIns="91440" numCol="1" spcCol="215900" anchor="t">
            <a:prstTxWarp prst="textNoShape">
              <a:avLst/>
            </a:prstTxWarp>
          </a:bodyPr>
          <a:lstStyle>
            <a:lvl1pPr algn="ctr">
              <a:spcBef>
                <a:spcPts val="0"/>
              </a:spcBef>
              <a:spcAft>
                <a:spcPts val="0"/>
              </a:spcAft>
              <a:buNone/>
              <a:defRPr sz="16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4" name="Google Shape;3413;p25"/>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A0AAD4XAADAKgAAqhoAABAAAAAmAAAACAAAAP//////////"/>
              </a:ext>
            </a:extLst>
          </p:cNvSpPr>
          <p:nvPr/>
        </p:nvSpPr>
        <p:spPr>
          <a:xfrm>
            <a:off x="2194560" y="3778250"/>
            <a:ext cx="4754880" cy="556260"/>
          </a:xfrm>
          <a:prstGeom prst="rect">
            <a:avLst/>
          </a:prstGeom>
          <a:noFill/>
          <a:ln>
            <a:noFill/>
          </a:ln>
          <a:effectLst/>
        </p:spPr>
        <p:txBody>
          <a:bodyPr vert="horz" wrap="square" lIns="91440" tIns="91440" rIns="91440" bIns="91440" numCol="1" spcCol="215900" anchor="t"/>
          <a:lstStyle/>
          <a:p>
            <a:pPr marL="0" indent="0" algn="ctr">
              <a:lnSpc>
                <a:spcPct val="115000"/>
              </a:lnSpc>
              <a:spcBef>
                <a:spcPts val="300"/>
              </a:spcBef>
              <a:spcAft>
                <a:spcPts val="0"/>
              </a:spcAft>
              <a:buNone/>
            </a:pPr>
            <a:r>
              <a:rPr lang="en-us" sz="1200" cap="none">
                <a:solidFill>
                  <a:schemeClr val="accent6"/>
                </a:solidFill>
                <a:latin typeface="Asap" pitchFamily="0" charset="0"/>
                <a:ea typeface="Asap" pitchFamily="0" charset="0"/>
                <a:cs typeface="Asap" pitchFamily="0" charset="0"/>
              </a:rPr>
              <a:t>CREDITS: This presentation template was created by </a:t>
            </a:r>
            <a:r>
              <a:rPr lang="en-us" sz="1200" b="1" cap="none">
                <a:solidFill>
                  <a:schemeClr val="accent6"/>
                </a:solidFill>
                <a:latin typeface="Asap" pitchFamily="0" charset="0"/>
                <a:ea typeface="Asap" pitchFamily="0" charset="0"/>
                <a:cs typeface="Asap" pitchFamily="0" charset="0"/>
                <a:hlinkClick r:id="rId2"/>
              </a:rPr>
              <a:t>Slidesgo</a:t>
            </a:r>
            <a:r>
              <a:rPr lang="en-us" sz="1200" b="1" cap="none">
                <a:solidFill>
                  <a:schemeClr val="accent6"/>
                </a:solidFill>
                <a:latin typeface="Asap" pitchFamily="0" charset="0"/>
                <a:ea typeface="Asap" pitchFamily="0" charset="0"/>
                <a:cs typeface="Asap" pitchFamily="0" charset="0"/>
              </a:rPr>
              <a:t>,</a:t>
            </a:r>
            <a:r>
              <a:rPr lang="en-us" sz="1200" cap="none">
                <a:solidFill>
                  <a:schemeClr val="accent6"/>
                </a:solidFill>
                <a:latin typeface="Asap" pitchFamily="0" charset="0"/>
                <a:ea typeface="Asap" pitchFamily="0" charset="0"/>
                <a:cs typeface="Asap" pitchFamily="0" charset="0"/>
              </a:rPr>
              <a:t> and includes icons by</a:t>
            </a:r>
            <a:r>
              <a:rPr lang="en-us" sz="1200" b="1" cap="none">
                <a:solidFill>
                  <a:schemeClr val="accent6"/>
                </a:solidFill>
                <a:latin typeface="Asap" pitchFamily="0" charset="0"/>
                <a:ea typeface="Asap" pitchFamily="0" charset="0"/>
                <a:cs typeface="Asap" pitchFamily="0" charset="0"/>
              </a:rPr>
              <a:t> </a:t>
            </a:r>
            <a:r>
              <a:rPr lang="en-us" sz="1200" b="1" cap="none">
                <a:solidFill>
                  <a:schemeClr val="accent6"/>
                </a:solidFill>
                <a:latin typeface="Asap" pitchFamily="0" charset="0"/>
                <a:ea typeface="Asap" pitchFamily="0" charset="0"/>
                <a:cs typeface="Asap" pitchFamily="0" charset="0"/>
                <a:hlinkClick r:id="rId3"/>
              </a:rPr>
              <a:t>Flaticon</a:t>
            </a:r>
            <a:r>
              <a:rPr lang="en-us" sz="1200" b="1" cap="none">
                <a:solidFill>
                  <a:schemeClr val="accent6"/>
                </a:solidFill>
                <a:latin typeface="Asap" pitchFamily="0" charset="0"/>
                <a:ea typeface="Asap" pitchFamily="0" charset="0"/>
                <a:cs typeface="Asap" pitchFamily="0" charset="0"/>
              </a:rPr>
              <a:t>,</a:t>
            </a:r>
            <a:r>
              <a:rPr lang="en-us" sz="1200" cap="none">
                <a:solidFill>
                  <a:schemeClr val="accent6"/>
                </a:solidFill>
                <a:latin typeface="Asap" pitchFamily="0" charset="0"/>
                <a:ea typeface="Asap" pitchFamily="0" charset="0"/>
                <a:cs typeface="Asap" pitchFamily="0" charset="0"/>
              </a:rPr>
              <a:t> and infographics &amp; images by </a:t>
            </a:r>
            <a:r>
              <a:rPr lang="en-us" sz="1200" b="1" cap="none">
                <a:solidFill>
                  <a:schemeClr val="accent6"/>
                </a:solidFill>
                <a:latin typeface="Asap" pitchFamily="0" charset="0"/>
                <a:ea typeface="Asap" pitchFamily="0" charset="0"/>
                <a:cs typeface="Asap" pitchFamily="0" charset="0"/>
                <a:hlinkClick r:id="rId4"/>
              </a:rPr>
              <a:t>Freepik</a:t>
            </a:r>
            <a:r>
              <a:rPr lang="en-us" sz="1200" b="1" cap="none">
                <a:solidFill>
                  <a:schemeClr val="accent6"/>
                </a:solidFill>
                <a:latin typeface="Asap" pitchFamily="0" charset="0"/>
                <a:ea typeface="Asap" pitchFamily="0" charset="0"/>
                <a:cs typeface="Asap" pitchFamily="0" charset="0"/>
              </a:rPr>
              <a:t> </a:t>
            </a:r>
            <a:endParaRPr sz="1200" b="1" cap="none">
              <a:solidFill>
                <a:schemeClr val="accent6"/>
              </a:solidFill>
              <a:latin typeface="Asap" pitchFamily="0" charset="0"/>
              <a:ea typeface="Asap" pitchFamily="0" charset="0"/>
              <a:cs typeface="Asap" pitchFamily="0" charset="0"/>
            </a:endParaRPr>
          </a:p>
        </p:txBody>
      </p:sp>
      <p:grpSp>
        <p:nvGrpSpPr>
          <p:cNvPr id="5" name="Google Shape;3414;p2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b5///49///ij4AAIEPAAAQAAAAJgAAAAgAAAD/////AAAAAA=="/>
              </a:ext>
            </a:extLst>
          </p:cNvGrpSpPr>
          <p:nvPr/>
        </p:nvGrpSpPr>
        <p:grpSpPr>
          <a:xfrm>
            <a:off x="-1022350" y="-1305560"/>
            <a:ext cx="11188700" cy="3825875"/>
            <a:chOff x="-1022350" y="-1305560"/>
            <a:chExt cx="11188700" cy="3825875"/>
          </a:xfrm>
        </p:grpSpPr>
        <p:grpSp>
          <p:nvGrpSpPr>
            <p:cNvPr id="97" name="Google Shape;3415;p25"/>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NL8//8v+///Qw4AAEoMAAAAAAAAJgAAAAgAAAD/////AAAAAA=="/>
                </a:ext>
              </a:extLst>
            </p:cNvGrpSpPr>
            <p:nvPr/>
          </p:nvGrpSpPr>
          <p:grpSpPr>
            <a:xfrm rot="19800017">
              <a:off x="-516890" y="-782955"/>
              <a:ext cx="2835275" cy="2780665"/>
              <a:chOff x="-516890" y="-782955"/>
              <a:chExt cx="2835275" cy="2780665"/>
            </a:xfrm>
          </p:grpSpPr>
          <p:sp>
            <p:nvSpPr>
              <p:cNvPr id="187" name="Google Shape;341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gAAO/7//9qCAAAkP7//wAAAAAmAAAACAAAAP//////////"/>
                  </a:ext>
                </a:extLst>
              </p:cNvSpPr>
              <p:nvPr/>
            </p:nvSpPr>
            <p:spPr>
              <a:xfrm>
                <a:off x="1338580"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6" name="Google Shape;341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AwAAOcAAACgDQAAQQIAAAAAAAAmAAAACAAAAP//////////"/>
                  </a:ext>
                </a:extLst>
              </p:cNvSpPr>
              <p:nvPr/>
            </p:nvSpPr>
            <p:spPr>
              <a:xfrm>
                <a:off x="2087880"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341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J////+mBwAAzf///wAAAAAmAAAACAAAAP//////////"/>
                  </a:ext>
                </a:extLst>
              </p:cNvSpPr>
              <p:nvPr/>
            </p:nvSpPr>
            <p:spPr>
              <a:xfrm>
                <a:off x="1214120" y="-6159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4" name="Google Shape;341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oAALACAABDDgAAwAQAAAAAAAAmAAAACAAAAP//////////"/>
                  </a:ext>
                </a:extLst>
              </p:cNvSpPr>
              <p:nvPr/>
            </p:nvSpPr>
            <p:spPr>
              <a:xfrm>
                <a:off x="1780540"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342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PL///+mBwAAIAAAAAAAAAAmAAAACAAAAP//////////"/>
                  </a:ext>
                </a:extLst>
              </p:cNvSpPr>
              <p:nvPr/>
            </p:nvSpPr>
            <p:spPr>
              <a:xfrm>
                <a:off x="1214120" y="-889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342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cAAEMAAACqBwAAeQAAAAAAAAAmAAAACAAAAP//////////"/>
                  </a:ext>
                </a:extLst>
              </p:cNvSpPr>
              <p:nvPr/>
            </p:nvSpPr>
            <p:spPr>
              <a:xfrm>
                <a:off x="1211580"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342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cAAO/7//9ECAAAZQEAAAAAAAAmAAAACAAAAP//////////"/>
                  </a:ext>
                </a:extLst>
              </p:cNvSpPr>
              <p:nvPr/>
            </p:nvSpPr>
            <p:spPr>
              <a:xfrm>
                <a:off x="1198880"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342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oAAPf///+0DQAAAAUAAAAAAAAmAAAACAAAAP//////////"/>
                  </a:ext>
                </a:extLst>
              </p:cNvSpPr>
              <p:nvPr/>
            </p:nvSpPr>
            <p:spPr>
              <a:xfrm>
                <a:off x="1712595"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342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O/7///rBwAAEv7//wAAAAAmAAAACAAAAP//////////"/>
                  </a:ext>
                </a:extLst>
              </p:cNvSpPr>
              <p:nvPr/>
            </p:nvSpPr>
            <p:spPr>
              <a:xfrm>
                <a:off x="125793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342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oAALj///+0DQAAQQUAAAAAAAAmAAAACAAAAP//////////"/>
                  </a:ext>
                </a:extLst>
              </p:cNvSpPr>
              <p:nvPr/>
            </p:nvSpPr>
            <p:spPr>
              <a:xfrm>
                <a:off x="1671955"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342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cAAO/7//8qCAAAUf7//wAAAAAmAAAACAAAAP//////////"/>
                  </a:ext>
                </a:extLst>
              </p:cNvSpPr>
              <p:nvPr/>
            </p:nvSpPr>
            <p:spPr>
              <a:xfrm>
                <a:off x="1297940"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342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FUCAAARDgAAWAQAAAAAAAAmAAAACAAAAP//////////"/>
                  </a:ext>
                </a:extLst>
              </p:cNvSpPr>
              <p:nvPr/>
            </p:nvSpPr>
            <p:spPr>
              <a:xfrm>
                <a:off x="1783080"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342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Pz7//+pCAAA1fz//wAAAAAmAAAACAAAAP//////////"/>
                  </a:ext>
                </a:extLst>
              </p:cNvSpPr>
              <p:nvPr/>
            </p:nvSpPr>
            <p:spPr>
              <a:xfrm>
                <a:off x="1402715"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342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0AAC/7//86DQAAb/7//wAAAAAmAAAACAAAAP//////////"/>
                  </a:ext>
                </a:extLst>
              </p:cNvSpPr>
              <p:nvPr/>
            </p:nvSpPr>
            <p:spPr>
              <a:xfrm>
                <a:off x="2120900"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343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0AAMX+//8+DQAA+/7//wAAAAAmAAAACAAAAP//////////"/>
                  </a:ext>
                </a:extLst>
              </p:cNvSpPr>
              <p:nvPr/>
            </p:nvSpPr>
            <p:spPr>
              <a:xfrm>
                <a:off x="2118360"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343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ggAAOn7//+eCQAAff3//wAAAAAmAAAACAAAAP//////////"/>
                  </a:ext>
                </a:extLst>
              </p:cNvSpPr>
              <p:nvPr/>
            </p:nvSpPr>
            <p:spPr>
              <a:xfrm>
                <a:off x="1456690" y="-6648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343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oAAPL7//9ECwAAV////wAAAAAmAAAACAAAAP//////////"/>
                  </a:ext>
                </a:extLst>
              </p:cNvSpPr>
              <p:nvPr/>
            </p:nvSpPr>
            <p:spPr>
              <a:xfrm>
                <a:off x="1652905"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343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NYBAAASCwAA7AYAAAAAAAAmAAAACAAAAP//////////"/>
                  </a:ext>
                </a:extLst>
              </p:cNvSpPr>
              <p:nvPr/>
            </p:nvSpPr>
            <p:spPr>
              <a:xfrm>
                <a:off x="1402715"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343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gAAH/8//8XCwAAYQEAAAAAAAAmAAAACAAAAP//////////"/>
                  </a:ext>
                </a:extLst>
              </p:cNvSpPr>
              <p:nvPr/>
            </p:nvSpPr>
            <p:spPr>
              <a:xfrm>
                <a:off x="1379220"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343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wAAC/7//+7DAAAb/7//wAAAAAmAAAACAAAAP//////////"/>
                  </a:ext>
                </a:extLst>
              </p:cNvSpPr>
              <p:nvPr/>
            </p:nvSpPr>
            <p:spPr>
              <a:xfrm>
                <a:off x="2039620"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343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oAAHj///+0DQAAgAUAAAAAAAAmAAAACAAAAP//////////"/>
                  </a:ext>
                </a:extLst>
              </p:cNvSpPr>
              <p:nvPr/>
            </p:nvSpPr>
            <p:spPr>
              <a:xfrm>
                <a:off x="1631950"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343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wAAMX+//+/DAAA+/7//wAAAAAmAAAACAAAAP//////////"/>
                  </a:ext>
                </a:extLst>
              </p:cNvSpPr>
              <p:nvPr/>
            </p:nvSpPr>
            <p:spPr>
              <a:xfrm>
                <a:off x="203771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343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AwAAC/7///6DAAAb/7//wAAAAAmAAAACAAAAP//////////"/>
                  </a:ext>
                </a:extLst>
              </p:cNvSpPr>
              <p:nvPr/>
            </p:nvSpPr>
            <p:spPr>
              <a:xfrm>
                <a:off x="2080260"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343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AH8//+XCgAAvQAAAAAAAAAmAAAACAAAAP//////////"/>
                  </a:ext>
                </a:extLst>
              </p:cNvSpPr>
              <p:nvPr/>
            </p:nvSpPr>
            <p:spPr>
              <a:xfrm>
                <a:off x="1390650"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344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O37//9YCgAA9v///wAAAAAmAAAACAAAAP//////////"/>
                  </a:ext>
                </a:extLst>
              </p:cNvSpPr>
              <p:nvPr/>
            </p:nvSpPr>
            <p:spPr>
              <a:xfrm>
                <a:off x="1390650"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344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wAAGgAAACgDQAAwQIAAAAAAAAmAAAACAAAAP//////////"/>
                  </a:ext>
                </a:extLst>
              </p:cNvSpPr>
              <p:nvPr/>
            </p:nvSpPr>
            <p:spPr>
              <a:xfrm>
                <a:off x="2007235"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344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wAAKcAAACjDQAAgQIAAAAAAAAmAAAACAAAAP//////////"/>
                  </a:ext>
                </a:extLst>
              </p:cNvSpPr>
              <p:nvPr/>
            </p:nvSpPr>
            <p:spPr>
              <a:xfrm>
                <a:off x="2047875"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344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PIBAADnDQAA9QMAAAAAAAAmAAAACAAAAP//////////"/>
                  </a:ext>
                </a:extLst>
              </p:cNvSpPr>
              <p:nvPr/>
            </p:nvSpPr>
            <p:spPr>
              <a:xfrm>
                <a:off x="1783080"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344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MX7///YCQAAT////wAAAAAmAAAACAAAAP//////////"/>
                  </a:ext>
                </a:extLst>
              </p:cNvSpPr>
              <p:nvPr/>
            </p:nvSpPr>
            <p:spPr>
              <a:xfrm>
                <a:off x="1390650"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344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Nn7//8YCgAAov///wAAAAAmAAAACAAAAP//////////"/>
                  </a:ext>
                </a:extLst>
              </p:cNvSpPr>
              <p:nvPr/>
            </p:nvSpPr>
            <p:spPr>
              <a:xfrm>
                <a:off x="1390650"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344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MD8//8sCQAAbP7//wAAAAAmAAAACAAAAP//////////"/>
                  </a:ext>
                </a:extLst>
              </p:cNvSpPr>
              <p:nvPr/>
            </p:nvSpPr>
            <p:spPr>
              <a:xfrm>
                <a:off x="1390650"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344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wAAMX+///+DAAA+/7//wAAAAAmAAAACAAAAP//////////"/>
                  </a:ext>
                </a:extLst>
              </p:cNvSpPr>
              <p:nvPr/>
            </p:nvSpPr>
            <p:spPr>
              <a:xfrm>
                <a:off x="2077720"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344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3//+YAAACQBAAAnwgAAAAAAAAmAAAACAAAAP//////////"/>
                  </a:ext>
                </a:extLst>
              </p:cNvSpPr>
              <p:nvPr/>
            </p:nvSpPr>
            <p:spPr>
              <a:xfrm>
                <a:off x="-385445" y="1460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344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3//4z9//+fBQAAXQgAAAAAAAAmAAAACAAAAP//////////"/>
                  </a:ext>
                </a:extLst>
              </p:cNvSpPr>
              <p:nvPr/>
            </p:nvSpPr>
            <p:spPr>
              <a:xfrm>
                <a:off x="-39560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345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3//6D9//+6BAAAdQgAAAAAAAAmAAAACAAAAP//////////"/>
                  </a:ext>
                </a:extLst>
              </p:cNvSpPr>
              <p:nvPr/>
            </p:nvSpPr>
            <p:spPr>
              <a:xfrm>
                <a:off x="-436245" y="-38608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345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CkKAADcBQAAVwoAAAAAAAAmAAAACAAAAP//////////"/>
                  </a:ext>
                </a:extLst>
              </p:cNvSpPr>
              <p:nvPr/>
            </p:nvSpPr>
            <p:spPr>
              <a:xfrm>
                <a:off x="923290"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345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NUJAADcBQAABAoAAAAAAAAmAAAACAAAAP//////////"/>
                  </a:ext>
                </a:extLst>
              </p:cNvSpPr>
              <p:nvPr/>
            </p:nvSpPr>
            <p:spPr>
              <a:xfrm>
                <a:off x="923290"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345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v3//70DAAChAAAAMgYAAAAAAAAmAAAACAAAAP//////////"/>
                  </a:ext>
                </a:extLst>
              </p:cNvSpPr>
              <p:nvPr/>
            </p:nvSpPr>
            <p:spPr>
              <a:xfrm>
                <a:off x="-37465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345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QQAAJ/7//9LBgAASgwAAAAAAAAmAAAACAAAAP//////////"/>
                  </a:ext>
                </a:extLst>
              </p:cNvSpPr>
              <p:nvPr/>
            </p:nvSpPr>
            <p:spPr>
              <a:xfrm>
                <a:off x="775335" y="-7118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345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gUAAH0JAADgBQAAswkAAAAAAAAmAAAACAAAAP//////////"/>
                  </a:ext>
                </a:extLst>
              </p:cNvSpPr>
              <p:nvPr/>
            </p:nvSpPr>
            <p:spPr>
              <a:xfrm>
                <a:off x="920750"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345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P3//0oFAACQAQAAkggAAAAAAAAmAAAACAAAAP//////////"/>
                  </a:ext>
                </a:extLst>
              </p:cNvSpPr>
              <p:nvPr/>
            </p:nvSpPr>
            <p:spPr>
              <a:xfrm>
                <a:off x="-38354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345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AAAAMIAACIAAAAOQgAAAAAAAAmAAAACAAAAP//////////"/>
                  </a:ext>
                </a:extLst>
              </p:cNvSpPr>
              <p:nvPr/>
            </p:nvSpPr>
            <p:spPr>
              <a:xfrm>
                <a:off x="52070"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345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gAAAEcIAADEAAAAdQgAAAAAAAAmAAAACAAAAP//////////"/>
                  </a:ext>
                </a:extLst>
              </p:cNvSpPr>
              <p:nvPr/>
            </p:nvSpPr>
            <p:spPr>
              <a:xfrm>
                <a:off x="9525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345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P3//4IFAAD+/v//dQcAAAAAAAAmAAAACAAAAP//////////"/>
                  </a:ext>
                </a:extLst>
              </p:cNvSpPr>
              <p:nvPr/>
            </p:nvSpPr>
            <p:spPr>
              <a:xfrm>
                <a:off x="-401320" y="8953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346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IsCAACBBgAAuQIAAAAAAAAmAAAACAAAAP//////////"/>
                  </a:ext>
                </a:extLst>
              </p:cNvSpPr>
              <p:nvPr/>
            </p:nvSpPr>
            <p:spPr>
              <a:xfrm>
                <a:off x="1028065" y="4133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346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yQBAAC+AgAA+wcAAAAAAAAmAAAACAAAAP//////////"/>
                  </a:ext>
                </a:extLst>
              </p:cNvSpPr>
              <p:nvPr/>
            </p:nvSpPr>
            <p:spPr>
              <a:xfrm>
                <a:off x="-3816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346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3//4EEAADRAgAACwkAAAAAAAAmAAAACAAAAP//////////"/>
                  </a:ext>
                </a:extLst>
              </p:cNvSpPr>
              <p:nvPr/>
            </p:nvSpPr>
            <p:spPr>
              <a:xfrm>
                <a:off x="-400685" y="7321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346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wAAAMcHAABFAAAA9QcAAAAAAAAmAAAACAAAAP//////////"/>
                  </a:ext>
                </a:extLst>
              </p:cNvSpPr>
              <p:nvPr/>
            </p:nvSpPr>
            <p:spPr>
              <a:xfrm>
                <a:off x="1460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346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oAAGUGAACgDQAApwkAAAAAAAAmAAAACAAAAP//////////"/>
                  </a:ext>
                </a:extLst>
              </p:cNvSpPr>
              <p:nvPr/>
            </p:nvSpPr>
            <p:spPr>
              <a:xfrm>
                <a:off x="1722755"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346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wAANIGAADUDAAACQcAAAAAAAAmAAAACAAAAP//////////"/>
                  </a:ext>
                </a:extLst>
              </p:cNvSpPr>
              <p:nvPr/>
            </p:nvSpPr>
            <p:spPr>
              <a:xfrm>
                <a:off x="2051050"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346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wAANYGAAB+DAAABQcAAAAAAAAmAAAACAAAAP//////////"/>
                  </a:ext>
                </a:extLst>
              </p:cNvSpPr>
              <p:nvPr/>
            </p:nvSpPr>
            <p:spPr>
              <a:xfrm>
                <a:off x="2001520"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346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gAAEwEAADfDQAA/AoAAAAAAAAmAAAACAAAAP//////////"/>
                  </a:ext>
                </a:extLst>
              </p:cNvSpPr>
              <p:nvPr/>
            </p:nvSpPr>
            <p:spPr>
              <a:xfrm>
                <a:off x="1393825" y="6985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346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sAANYGAAArDAAABQcAAAAAAAAmAAAACAAAAP//////////"/>
                  </a:ext>
                </a:extLst>
              </p:cNvSpPr>
              <p:nvPr/>
            </p:nvSpPr>
            <p:spPr>
              <a:xfrm>
                <a:off x="1948815"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346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oAACUGAACgDQAApwkAAAAAAAAmAAAACAAAAP//////////"/>
                  </a:ext>
                </a:extLst>
              </p:cNvSpPr>
              <p:nvPr/>
            </p:nvSpPr>
            <p:spPr>
              <a:xfrm>
                <a:off x="1682115"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347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oAABoFAACeDQAApwkAAAAAAAAmAAAACAAAAP//////////"/>
                  </a:ext>
                </a:extLst>
              </p:cNvSpPr>
              <p:nvPr/>
            </p:nvSpPr>
            <p:spPr>
              <a:xfrm>
                <a:off x="1641475"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347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cAACMBAAASCwAAawkAAAAAAAAmAAAACAAAAP//////////"/>
                  </a:ext>
                </a:extLst>
              </p:cNvSpPr>
              <p:nvPr/>
            </p:nvSpPr>
            <p:spPr>
              <a:xfrm>
                <a:off x="1238250" y="1847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347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AYAAOUCAACMBwAAMwoAAAAAAAAmAAAACAAAAP//////////"/>
                  </a:ext>
                </a:extLst>
              </p:cNvSpPr>
              <p:nvPr/>
            </p:nvSpPr>
            <p:spPr>
              <a:xfrm>
                <a:off x="1031240"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347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wYAAM37//8TBwAAwwAAAAAAAAAmAAAACAAAAP//////////"/>
                  </a:ext>
                </a:extLst>
              </p:cNvSpPr>
              <p:nvPr/>
            </p:nvSpPr>
            <p:spPr>
              <a:xfrm>
                <a:off x="1073785" y="-6826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347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M4AAAASCwAAiwcAAAAAAAAmAAAACAAAAP//////////"/>
                  </a:ext>
                </a:extLst>
              </p:cNvSpPr>
              <p:nvPr/>
            </p:nvSpPr>
            <p:spPr>
              <a:xfrm>
                <a:off x="1184910"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347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AkAAMsGAAC2CgAAuAgAAAAAAAAmAAAACAAAAP//////////"/>
                  </a:ext>
                </a:extLst>
              </p:cNvSpPr>
              <p:nvPr/>
            </p:nvSpPr>
            <p:spPr>
              <a:xfrm>
                <a:off x="1508760"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347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kAAC8HAAC2CgAANQkAAAAAAAAmAAAACAAAAP//////////"/>
                  </a:ext>
                </a:extLst>
              </p:cNvSpPr>
              <p:nvPr/>
            </p:nvSpPr>
            <p:spPr>
              <a:xfrm>
                <a:off x="1556385"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347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AYAAHAHAAD9BgAAtgoAAAAAAAAmAAAACAAAAP//////////"/>
                  </a:ext>
                </a:extLst>
              </p:cNvSpPr>
              <p:nvPr/>
            </p:nvSpPr>
            <p:spPr>
              <a:xfrm>
                <a:off x="107188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347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F78///JBQAAPAcAAAAAAAAmAAAACAAAAP//////////"/>
                  </a:ext>
                </a:extLst>
              </p:cNvSpPr>
              <p:nvPr/>
            </p:nvSpPr>
            <p:spPr>
              <a:xfrm>
                <a:off x="619125" y="-5905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347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QAANr8//85BQAAlQMAAAAAAAAmAAAACAAAAP//////////"/>
                  </a:ext>
                </a:extLst>
              </p:cNvSpPr>
              <p:nvPr/>
            </p:nvSpPr>
            <p:spPr>
              <a:xfrm>
                <a:off x="699770"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348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DgCAACBBgAAZgIAAAAAAAAmAAAACAAAAP//////////"/>
                  </a:ext>
                </a:extLst>
              </p:cNvSpPr>
              <p:nvPr/>
            </p:nvSpPr>
            <p:spPr>
              <a:xfrm>
                <a:off x="1028065" y="3606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348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QAALr7///cBQAAnAQAAAAAAAAmAAAACAAAAP//////////"/>
                  </a:ext>
                </a:extLst>
              </p:cNvSpPr>
              <p:nvPr/>
            </p:nvSpPr>
            <p:spPr>
              <a:xfrm>
                <a:off x="659765" y="-6946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348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IAAPb7///JBAAAiAcAAAAAAAAmAAAACAAAAP//////////"/>
                  </a:ext>
                </a:extLst>
              </p:cNvSpPr>
              <p:nvPr/>
            </p:nvSpPr>
            <p:spPr>
              <a:xfrm>
                <a:off x="444500" y="-6565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348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IAAOL7//8JBQAAxwcAAAAAAAAmAAAACAAAAP//////////"/>
                  </a:ext>
                </a:extLst>
              </p:cNvSpPr>
              <p:nvPr/>
            </p:nvSpPr>
            <p:spPr>
              <a:xfrm>
                <a:off x="484505" y="-6692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348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wMAAM77//82BQAAAwcAAAAAAAAmAAAACAAAAP//////////"/>
                  </a:ext>
                </a:extLst>
              </p:cNvSpPr>
              <p:nvPr/>
            </p:nvSpPr>
            <p:spPr>
              <a:xfrm>
                <a:off x="525145" y="-6819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348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OUCAABMBwAALAUAAAAAAAAmAAAACAAAAP//////////"/>
                  </a:ext>
                </a:extLst>
              </p:cNvSpPr>
              <p:nvPr/>
            </p:nvSpPr>
            <p:spPr>
              <a:xfrm>
                <a:off x="1066165" y="4705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348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UAAG37//8mDAAAbgIAAAAAAAAmAAAACAAAAP//////////"/>
                  </a:ext>
                </a:extLst>
              </p:cNvSpPr>
              <p:nvPr/>
            </p:nvSpPr>
            <p:spPr>
              <a:xfrm>
                <a:off x="900430" y="-7435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348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OUCAAANBwAA3wQAAAAAAAAmAAAACAAAAP//////////"/>
                  </a:ext>
                </a:extLst>
              </p:cNvSpPr>
              <p:nvPr/>
            </p:nvSpPr>
            <p:spPr>
              <a:xfrm>
                <a:off x="106616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348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3//88FAADC/v//3AcAAAAAAAAmAAAACAAAAP//////////"/>
                  </a:ext>
                </a:extLst>
              </p:cNvSpPr>
              <p:nvPr/>
            </p:nvSpPr>
            <p:spPr>
              <a:xfrm>
                <a:off x="-41084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348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YAAM77//+UBgAAQwAAAAAAAAAmAAAACAAAAP//////////"/>
                  </a:ext>
                </a:extLst>
              </p:cNvSpPr>
              <p:nvPr/>
            </p:nvSpPr>
            <p:spPr>
              <a:xfrm>
                <a:off x="992505" y="-6819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349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Pb7//+KBAAASQcAAAAAAAAmAAAACAAAAP//////////"/>
                  </a:ext>
                </a:extLst>
              </p:cNvSpPr>
              <p:nvPr/>
            </p:nvSpPr>
            <p:spPr>
              <a:xfrm>
                <a:off x="40386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349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YAAHsAAAASCwAAMgcAAAAAAAAmAAAACAAAAP//////////"/>
                  </a:ext>
                </a:extLst>
              </p:cNvSpPr>
              <p:nvPr/>
            </p:nvSpPr>
            <p:spPr>
              <a:xfrm>
                <a:off x="1118235"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349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wYAAM37///UBgAAgwAAAAAAAAAmAAAACAAAAP//////////"/>
                  </a:ext>
                </a:extLst>
              </p:cNvSpPr>
              <p:nvPr/>
            </p:nvSpPr>
            <p:spPr>
              <a:xfrm>
                <a:off x="1033145" y="-6826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349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f3//3n8//+hAAAAxAMAAAAAAAAmAAAACAAAAP//////////"/>
                  </a:ext>
                </a:extLst>
              </p:cNvSpPr>
              <p:nvPr/>
            </p:nvSpPr>
            <p:spPr>
              <a:xfrm>
                <a:off x="-415925" y="-5734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349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P3//677///CAAAAhQIAAAAAAAAmAAAACAAAAP//////////"/>
                  </a:ext>
                </a:extLst>
              </p:cNvSpPr>
              <p:nvPr/>
            </p:nvSpPr>
            <p:spPr>
              <a:xfrm>
                <a:off x="-381000" y="-7023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349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AAAGwEAAAqAQAAogQAAAAAAAAmAAAACAAAAP//////////"/>
                  </a:ext>
                </a:extLst>
              </p:cNvSpPr>
              <p:nvPr/>
            </p:nvSpPr>
            <p:spPr>
              <a:xfrm>
                <a:off x="15494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349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vz//8j9//+W/v//oAAAAAAAAAAmAAAACAAAAP//////////"/>
                  </a:ext>
                </a:extLst>
              </p:cNvSpPr>
              <p:nvPr/>
            </p:nvSpPr>
            <p:spPr>
              <a:xfrm>
                <a:off x="-51689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349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v3//7T9///V/v//4AAAAAAAAAAmAAAACAAAAP//////////"/>
                  </a:ext>
                </a:extLst>
              </p:cNvSpPr>
              <p:nvPr/>
            </p:nvSpPr>
            <p:spPr>
              <a:xfrm>
                <a:off x="-476250" y="-37338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349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EAALAEAABmAQAA3gQAAAAAAAAmAAAACAAAAP//////////"/>
                  </a:ext>
                </a:extLst>
              </p:cNvSpPr>
              <p:nvPr/>
            </p:nvSpPr>
            <p:spPr>
              <a:xfrm>
                <a:off x="19685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349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HH8//80AgAAn/z//wAAAAAmAAAACAAAAP//////////"/>
                  </a:ext>
                </a:extLst>
              </p:cNvSpPr>
              <p:nvPr/>
            </p:nvSpPr>
            <p:spPr>
              <a:xfrm>
                <a:off x="32893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350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EAAPAEAAClAQAAHgUAAAAAAAAmAAAACAAAAP//////////"/>
                  </a:ext>
                </a:extLst>
              </p:cNvSpPr>
              <p:nvPr/>
            </p:nvSpPr>
            <p:spPr>
              <a:xfrm>
                <a:off x="23812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350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MT8//80AgAA8/z//wAAAAAmAAAACAAAAP//////////"/>
                  </a:ext>
                </a:extLst>
              </p:cNvSpPr>
              <p:nvPr/>
            </p:nvSpPr>
            <p:spPr>
              <a:xfrm>
                <a:off x="32893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350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P///8r7//8KAwAACwUAAAAAAAAmAAAACAAAAP//////////"/>
                  </a:ext>
                </a:extLst>
              </p:cNvSpPr>
              <p:nvPr/>
            </p:nvSpPr>
            <p:spPr>
              <a:xfrm>
                <a:off x="-15240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350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f///6b7///7AwAAQgUAAAAAAAAmAAAACAAAAP//////////"/>
                  </a:ext>
                </a:extLst>
              </p:cNvSpPr>
              <p:nvPr/>
            </p:nvSpPr>
            <p:spPr>
              <a:xfrm>
                <a:off x="-69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350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7///H7//9EAgAA7QQAAAAAAAAmAAAACAAAAP//////////"/>
                  </a:ext>
                </a:extLst>
              </p:cNvSpPr>
              <p:nvPr/>
            </p:nvSpPr>
            <p:spPr>
              <a:xfrm>
                <a:off x="-23431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350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v7//937//+3AgAACwUAAAAAAAAmAAAACAAAAP//////////"/>
                  </a:ext>
                </a:extLst>
              </p:cNvSpPr>
              <p:nvPr/>
            </p:nvSpPr>
            <p:spPr>
              <a:xfrm>
                <a:off x="-194310"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 name="Google Shape;3506;p25"/>
            <p:cNvGrpSpPr>
              <a:extLst>
                <a:ext uri="smNativeData">
                  <pr:smNativeData xmlns:pr="smNativeData" xmlns="smNativeData" val="SMDATA_6_r2NKZxMAAAAlAAAAAQAAAA8BAAAAkAAAAEgAAACQAAAASAAAAAAAAAAAAAAAAAAAABcAAAAUAAAAAAAAAAAAAAD/fwAA/38AAAAAAAAJAAAABAAAADpsblMfAAAAVAAAAAAAAAAAAAAAAAAAAAAAAAAAAAAAAAAAAAAAAAAAAAAAAAAAAAAAAAAAAAAAAAAAAAAAAAAAAAAAAAAAAAAAAAAAAAAAAAAAAAAAAAAAAAAAAAAAACEAAAAYAAAAFAAAAP0pAAAv+///bjsAAEoMAAAAAAAAJgAAAAgAAAD/////AAAAAA=="/>
                </a:ext>
              </a:extLst>
            </p:cNvGrpSpPr>
            <p:nvPr/>
          </p:nvGrpSpPr>
          <p:grpSpPr>
            <a:xfrm rot="1799984" flipH="1">
              <a:off x="6825615" y="-782955"/>
              <a:ext cx="2835275" cy="2780665"/>
              <a:chOff x="6825615" y="-782955"/>
              <a:chExt cx="2835275" cy="2780665"/>
            </a:xfrm>
          </p:grpSpPr>
          <p:sp>
            <p:nvSpPr>
              <p:cNvPr id="96" name="Google Shape;350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UAAO/7//+VNQAAkP7//wAAAAAmAAAACAAAAP//////////"/>
                  </a:ext>
                </a:extLst>
              </p:cNvSpPr>
              <p:nvPr/>
            </p:nvSpPr>
            <p:spPr>
              <a:xfrm>
                <a:off x="868108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350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oAAOcAAADLOgAAQQIAAAAAAAAmAAAACAAAAP//////////"/>
                  </a:ext>
                </a:extLst>
              </p:cNvSpPr>
              <p:nvPr/>
            </p:nvSpPr>
            <p:spPr>
              <a:xfrm>
                <a:off x="943038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350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J/////RNAAAzf///wAAAAAmAAAACAAAAP//////////"/>
                  </a:ext>
                </a:extLst>
              </p:cNvSpPr>
              <p:nvPr/>
            </p:nvSpPr>
            <p:spPr>
              <a:xfrm>
                <a:off x="8556625" y="-6159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351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gAALACAABuOwAAwAQAAAAAAAAmAAAACAAAAP//////////"/>
                  </a:ext>
                </a:extLst>
              </p:cNvSpPr>
              <p:nvPr/>
            </p:nvSpPr>
            <p:spPr>
              <a:xfrm>
                <a:off x="912304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351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PL////RNAAAIAAAAAAAAAAmAAAACAAAAP//////////"/>
                  </a:ext>
                </a:extLst>
              </p:cNvSpPr>
              <p:nvPr/>
            </p:nvSpPr>
            <p:spPr>
              <a:xfrm>
                <a:off x="8556625" y="-889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351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QAAEMAAADVNAAAeQAAAAAAAAAmAAAACAAAAP//////////"/>
                  </a:ext>
                </a:extLst>
              </p:cNvSpPr>
              <p:nvPr/>
            </p:nvSpPr>
            <p:spPr>
              <a:xfrm>
                <a:off x="855408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351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QAAO/7//9vNQAAZQEAAAAAAAAmAAAACAAAAP//////////"/>
                  </a:ext>
                </a:extLst>
              </p:cNvSpPr>
              <p:nvPr/>
            </p:nvSpPr>
            <p:spPr>
              <a:xfrm>
                <a:off x="854138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351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cAAPf////fOgAAAAUAAAAAAAAmAAAACAAAAP//////////"/>
                  </a:ext>
                </a:extLst>
              </p:cNvSpPr>
              <p:nvPr/>
            </p:nvSpPr>
            <p:spPr>
              <a:xfrm>
                <a:off x="905510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351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DQAAO/7//8WNQAAEv7//wAAAAAmAAAACAAAAP//////////"/>
                  </a:ext>
                </a:extLst>
              </p:cNvSpPr>
              <p:nvPr/>
            </p:nvSpPr>
            <p:spPr>
              <a:xfrm>
                <a:off x="8600440"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351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cAALj////fOgAAQQUAAAAAAAAmAAAACAAAAP//////////"/>
                  </a:ext>
                </a:extLst>
              </p:cNvSpPr>
              <p:nvPr/>
            </p:nvSpPr>
            <p:spPr>
              <a:xfrm>
                <a:off x="901446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351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UAAO/7//9VNQAAUf7//wAAAAAmAAAACAAAAP//////////"/>
                  </a:ext>
                </a:extLst>
              </p:cNvSpPr>
              <p:nvPr/>
            </p:nvSpPr>
            <p:spPr>
              <a:xfrm>
                <a:off x="864044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351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FUCAAA8OwAAWAQAAAAAAAAmAAAACAAAAP//////////"/>
                  </a:ext>
                </a:extLst>
              </p:cNvSpPr>
              <p:nvPr/>
            </p:nvSpPr>
            <p:spPr>
              <a:xfrm>
                <a:off x="912558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351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Pz7///UNQAA1fz//wAAAAAmAAAACAAAAP//////////"/>
                  </a:ext>
                </a:extLst>
              </p:cNvSpPr>
              <p:nvPr/>
            </p:nvSpPr>
            <p:spPr>
              <a:xfrm>
                <a:off x="874522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352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oAAC/7//9lOgAAb/7//wAAAAAmAAAACAAAAP//////////"/>
                  </a:ext>
                </a:extLst>
              </p:cNvSpPr>
              <p:nvPr/>
            </p:nvSpPr>
            <p:spPr>
              <a:xfrm>
                <a:off x="946340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352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oAAMX+//9pOgAA+/7//wAAAAAmAAAACAAAAP//////////"/>
                  </a:ext>
                </a:extLst>
              </p:cNvSpPr>
              <p:nvPr/>
            </p:nvSpPr>
            <p:spPr>
              <a:xfrm>
                <a:off x="946086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352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On7///JNgAAff3//wAAAAAmAAAACAAAAP//////////"/>
                  </a:ext>
                </a:extLst>
              </p:cNvSpPr>
              <p:nvPr/>
            </p:nvSpPr>
            <p:spPr>
              <a:xfrm>
                <a:off x="8799195" y="-6648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352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cAAPL7//9vOAAAV////wAAAAAmAAAACAAAAP//////////"/>
                  </a:ext>
                </a:extLst>
              </p:cNvSpPr>
              <p:nvPr/>
            </p:nvSpPr>
            <p:spPr>
              <a:xfrm>
                <a:off x="899541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352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NYBAAA9OAAA7AYAAAAAAAAmAAAACAAAAP//////////"/>
                  </a:ext>
                </a:extLst>
              </p:cNvSpPr>
              <p:nvPr/>
            </p:nvSpPr>
            <p:spPr>
              <a:xfrm>
                <a:off x="874522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352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zUAAH/8//9COAAAYQEAAAAAAAAmAAAACAAAAP//////////"/>
                  </a:ext>
                </a:extLst>
              </p:cNvSpPr>
              <p:nvPr/>
            </p:nvSpPr>
            <p:spPr>
              <a:xfrm>
                <a:off x="872172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352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kAAC/7///mOQAAb/7//wAAAAAmAAAACAAAAP//////////"/>
                  </a:ext>
                </a:extLst>
              </p:cNvSpPr>
              <p:nvPr/>
            </p:nvSpPr>
            <p:spPr>
              <a:xfrm>
                <a:off x="938212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352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cAAHj////fOgAAgAUAAAAAAAAmAAAACAAAAP//////////"/>
                  </a:ext>
                </a:extLst>
              </p:cNvSpPr>
              <p:nvPr/>
            </p:nvSpPr>
            <p:spPr>
              <a:xfrm>
                <a:off x="897445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352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kAAMX+///qOQAA+/7//wAAAAAmAAAACAAAAP//////////"/>
                  </a:ext>
                </a:extLst>
              </p:cNvSpPr>
              <p:nvPr/>
            </p:nvSpPr>
            <p:spPr>
              <a:xfrm>
                <a:off x="9380220"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352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kAAC/7//8lOgAAb/7//wAAAAAmAAAACAAAAP//////////"/>
                  </a:ext>
                </a:extLst>
              </p:cNvSpPr>
              <p:nvPr/>
            </p:nvSpPr>
            <p:spPr>
              <a:xfrm>
                <a:off x="942276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353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AH8///CNwAAvQAAAAAAAAAmAAAACAAAAP//////////"/>
                  </a:ext>
                </a:extLst>
              </p:cNvSpPr>
              <p:nvPr/>
            </p:nvSpPr>
            <p:spPr>
              <a:xfrm>
                <a:off x="873315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353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O37//+DNwAA9v///wAAAAAmAAAACAAAAP//////////"/>
                  </a:ext>
                </a:extLst>
              </p:cNvSpPr>
              <p:nvPr/>
            </p:nvSpPr>
            <p:spPr>
              <a:xfrm>
                <a:off x="873315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353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kAAGgAAADLOgAAwQIAAAAAAAAmAAAACAAAAP//////////"/>
                  </a:ext>
                </a:extLst>
              </p:cNvSpPr>
              <p:nvPr/>
            </p:nvSpPr>
            <p:spPr>
              <a:xfrm>
                <a:off x="934974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353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kAAKcAAADOOgAAgQIAAAAAAAAmAAAACAAAAP//////////"/>
                  </a:ext>
                </a:extLst>
              </p:cNvSpPr>
              <p:nvPr/>
            </p:nvSpPr>
            <p:spPr>
              <a:xfrm>
                <a:off x="939038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353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PIBAAASOwAA9QMAAAAAAAAmAAAACAAAAP//////////"/>
                  </a:ext>
                </a:extLst>
              </p:cNvSpPr>
              <p:nvPr/>
            </p:nvSpPr>
            <p:spPr>
              <a:xfrm>
                <a:off x="912558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353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MX7//8DNwAAT////wAAAAAmAAAACAAAAP//////////"/>
                  </a:ext>
                </a:extLst>
              </p:cNvSpPr>
              <p:nvPr/>
            </p:nvSpPr>
            <p:spPr>
              <a:xfrm>
                <a:off x="873315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353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Nn7//9DNwAAov///wAAAAAmAAAACAAAAP//////////"/>
                  </a:ext>
                </a:extLst>
              </p:cNvSpPr>
              <p:nvPr/>
            </p:nvSpPr>
            <p:spPr>
              <a:xfrm>
                <a:off x="873315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353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MD8//9XNgAAbP7//wAAAAAmAAAACAAAAP//////////"/>
                  </a:ext>
                </a:extLst>
              </p:cNvSpPr>
              <p:nvPr/>
            </p:nvSpPr>
            <p:spPr>
              <a:xfrm>
                <a:off x="873315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353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kAAMX+//8pOgAA+/7//wAAAAAmAAAACAAAAP//////////"/>
                  </a:ext>
                </a:extLst>
              </p:cNvSpPr>
              <p:nvPr/>
            </p:nvSpPr>
            <p:spPr>
              <a:xfrm>
                <a:off x="942022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353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oAAOYAAAC7MQAAnwgAAAAAAAAmAAAACAAAAP//////////"/>
                  </a:ext>
                </a:extLst>
              </p:cNvSpPr>
              <p:nvPr/>
            </p:nvSpPr>
            <p:spPr>
              <a:xfrm>
                <a:off x="6957060" y="1460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354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CoAAIz9///KMgAAXQgAAAAAAAAmAAAACAAAAP//////////"/>
                  </a:ext>
                </a:extLst>
              </p:cNvSpPr>
              <p:nvPr/>
            </p:nvSpPr>
            <p:spPr>
              <a:xfrm>
                <a:off x="6946900"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354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CoAAKD9///lMQAAdQgAAAAAAAAmAAAACAAAAP//////////"/>
                  </a:ext>
                </a:extLst>
              </p:cNvSpPr>
              <p:nvPr/>
            </p:nvSpPr>
            <p:spPr>
              <a:xfrm>
                <a:off x="6906260" y="-38608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354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CkKAAAHMwAAVwoAAAAAAAAmAAAACAAAAP//////////"/>
                  </a:ext>
                </a:extLst>
              </p:cNvSpPr>
              <p:nvPr/>
            </p:nvSpPr>
            <p:spPr>
              <a:xfrm>
                <a:off x="826579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354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NUJAAAHMwAABAoAAAAAAAAmAAAACAAAAP//////////"/>
                  </a:ext>
                </a:extLst>
              </p:cNvSpPr>
              <p:nvPr/>
            </p:nvSpPr>
            <p:spPr>
              <a:xfrm>
                <a:off x="826579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354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SoAAL0DAADMLQAAMgYAAAAAAAAmAAAACAAAAP//////////"/>
                  </a:ext>
                </a:extLst>
              </p:cNvSpPr>
              <p:nvPr/>
            </p:nvSpPr>
            <p:spPr>
              <a:xfrm>
                <a:off x="6967855"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354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EAAJ/7//92MwAASgwAAAAAAAAmAAAACAAAAP//////////"/>
                  </a:ext>
                </a:extLst>
              </p:cNvSpPr>
              <p:nvPr/>
            </p:nvSpPr>
            <p:spPr>
              <a:xfrm>
                <a:off x="8117840" y="-7118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354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TIAAH0JAAALMwAAswkAAAAAAAAmAAAACAAAAP//////////"/>
                  </a:ext>
                </a:extLst>
              </p:cNvSpPr>
              <p:nvPr/>
            </p:nvSpPr>
            <p:spPr>
              <a:xfrm>
                <a:off x="826325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354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yoAAEoFAAC7LgAAkggAAAAAAAAmAAAACAAAAP//////////"/>
                  </a:ext>
                </a:extLst>
              </p:cNvSpPr>
              <p:nvPr/>
            </p:nvSpPr>
            <p:spPr>
              <a:xfrm>
                <a:off x="6958965"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354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S0AAAMIAACzLQAAOQgAAAAAAAAmAAAACAAAAP//////////"/>
                  </a:ext>
                </a:extLst>
              </p:cNvSpPr>
              <p:nvPr/>
            </p:nvSpPr>
            <p:spPr>
              <a:xfrm>
                <a:off x="739457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354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S0AAEcIAADvLQAAdQgAAAAAAAAmAAAACAAAAP//////////"/>
                  </a:ext>
                </a:extLst>
              </p:cNvSpPr>
              <p:nvPr/>
            </p:nvSpPr>
            <p:spPr>
              <a:xfrm>
                <a:off x="7437755"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355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oAAIIFAAApLAAAdQcAAAAAAAAmAAAACAAAAP//////////"/>
                  </a:ext>
                </a:extLst>
              </p:cNvSpPr>
              <p:nvPr/>
            </p:nvSpPr>
            <p:spPr>
              <a:xfrm>
                <a:off x="6941185" y="8953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355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IsCAACsMwAAuQIAAAAAAAAmAAAACAAAAP//////////"/>
                  </a:ext>
                </a:extLst>
              </p:cNvSpPr>
              <p:nvPr/>
            </p:nvSpPr>
            <p:spPr>
              <a:xfrm>
                <a:off x="8370570" y="4133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355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ioAACQBAADpLwAA+wcAAAAAAAAmAAAACAAAAP//////////"/>
                  </a:ext>
                </a:extLst>
              </p:cNvSpPr>
              <p:nvPr/>
            </p:nvSpPr>
            <p:spPr>
              <a:xfrm>
                <a:off x="6960870"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355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CoAAIEEAAD8LwAACwkAAAAAAAAmAAAACAAAAP//////////"/>
                  </a:ext>
                </a:extLst>
              </p:cNvSpPr>
              <p:nvPr/>
            </p:nvSpPr>
            <p:spPr>
              <a:xfrm>
                <a:off x="6941820" y="7321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355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i0AAMcHAABwLQAA9QcAAAAAAAAmAAAACAAAAP//////////"/>
                  </a:ext>
                </a:extLst>
              </p:cNvSpPr>
              <p:nvPr/>
            </p:nvSpPr>
            <p:spPr>
              <a:xfrm>
                <a:off x="7357110"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355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cAAGUGAADLOgAApwkAAAAAAAAmAAAACAAAAP//////////"/>
                  </a:ext>
                </a:extLst>
              </p:cNvSpPr>
              <p:nvPr/>
            </p:nvSpPr>
            <p:spPr>
              <a:xfrm>
                <a:off x="906526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355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kAANIGAAD/OQAACQcAAAAAAAAmAAAACAAAAP//////////"/>
                  </a:ext>
                </a:extLst>
              </p:cNvSpPr>
              <p:nvPr/>
            </p:nvSpPr>
            <p:spPr>
              <a:xfrm>
                <a:off x="939355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355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NYGAACpOQAABQcAAAAAAAAmAAAACAAAAP//////////"/>
                  </a:ext>
                </a:extLst>
              </p:cNvSpPr>
              <p:nvPr/>
            </p:nvSpPr>
            <p:spPr>
              <a:xfrm>
                <a:off x="934402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355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UAAEwEAAAKOwAA/AoAAAAAAAAmAAAACAAAAP//////////"/>
                  </a:ext>
                </a:extLst>
              </p:cNvSpPr>
              <p:nvPr/>
            </p:nvSpPr>
            <p:spPr>
              <a:xfrm>
                <a:off x="8736330" y="6985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355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kAANYGAABWOQAABQcAAAAAAAAmAAAACAAAAP//////////"/>
                  </a:ext>
                </a:extLst>
              </p:cNvSpPr>
              <p:nvPr/>
            </p:nvSpPr>
            <p:spPr>
              <a:xfrm>
                <a:off x="929132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356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cAACUGAADLOgAApwkAAAAAAAAmAAAACAAAAP//////////"/>
                  </a:ext>
                </a:extLst>
              </p:cNvSpPr>
              <p:nvPr/>
            </p:nvSpPr>
            <p:spPr>
              <a:xfrm>
                <a:off x="902462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356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cAABoFAADJOgAApwkAAAAAAAAmAAAACAAAAP//////////"/>
                  </a:ext>
                </a:extLst>
              </p:cNvSpPr>
              <p:nvPr/>
            </p:nvSpPr>
            <p:spPr>
              <a:xfrm>
                <a:off x="898398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356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QAACMBAAA9OAAAawkAAAAAAAAmAAAACAAAAP//////////"/>
                  </a:ext>
                </a:extLst>
              </p:cNvSpPr>
              <p:nvPr/>
            </p:nvSpPr>
            <p:spPr>
              <a:xfrm>
                <a:off x="8580755" y="1847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356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MAAOUCAAC3NAAAMwoAAAAAAAAmAAAACAAAAP//////////"/>
                  </a:ext>
                </a:extLst>
              </p:cNvSpPr>
              <p:nvPr/>
            </p:nvSpPr>
            <p:spPr>
              <a:xfrm>
                <a:off x="837374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356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jMAAM37//8+NAAAwwAAAAAAAAAmAAAACAAAAP//////////"/>
                  </a:ext>
                </a:extLst>
              </p:cNvSpPr>
              <p:nvPr/>
            </p:nvSpPr>
            <p:spPr>
              <a:xfrm>
                <a:off x="8416290" y="-6826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356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TQAAM4AAAA9OAAAiwcAAAAAAAAmAAAACAAAAP//////////"/>
                  </a:ext>
                </a:extLst>
              </p:cNvSpPr>
              <p:nvPr/>
            </p:nvSpPr>
            <p:spPr>
              <a:xfrm>
                <a:off x="852741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356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zYAAMsGAADhNwAAuAgAAAAAAAAmAAAACAAAAP//////////"/>
                  </a:ext>
                </a:extLst>
              </p:cNvSpPr>
              <p:nvPr/>
            </p:nvSpPr>
            <p:spPr>
              <a:xfrm>
                <a:off x="885126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356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C8HAADhNwAANQkAAAAAAAAmAAAACAAAAP//////////"/>
                  </a:ext>
                </a:extLst>
              </p:cNvSpPr>
              <p:nvPr/>
            </p:nvSpPr>
            <p:spPr>
              <a:xfrm>
                <a:off x="889889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356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MAAHAHAAAoNAAAtgoAAAAAAAAmAAAACAAAAP//////////"/>
                  </a:ext>
                </a:extLst>
              </p:cNvSpPr>
              <p:nvPr/>
            </p:nvSpPr>
            <p:spPr>
              <a:xfrm>
                <a:off x="8414385"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356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AAF78///0MgAAPAcAAAAAAAAmAAAACAAAAP//////////"/>
                  </a:ext>
                </a:extLst>
              </p:cNvSpPr>
              <p:nvPr/>
            </p:nvSpPr>
            <p:spPr>
              <a:xfrm>
                <a:off x="7961630" y="-5905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357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EAANr8//9kMgAAlQMAAAAAAAAmAAAACAAAAP//////////"/>
                  </a:ext>
                </a:extLst>
              </p:cNvSpPr>
              <p:nvPr/>
            </p:nvSpPr>
            <p:spPr>
              <a:xfrm>
                <a:off x="804227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357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DgCAACsMwAAZgIAAAAAAAAmAAAACAAAAP//////////"/>
                  </a:ext>
                </a:extLst>
              </p:cNvSpPr>
              <p:nvPr/>
            </p:nvSpPr>
            <p:spPr>
              <a:xfrm>
                <a:off x="8370570" y="3606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357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jEAALr7//8HMwAAnAQAAAAAAAAmAAAACAAAAP//////////"/>
                  </a:ext>
                </a:extLst>
              </p:cNvSpPr>
              <p:nvPr/>
            </p:nvSpPr>
            <p:spPr>
              <a:xfrm>
                <a:off x="8002270" y="-6946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357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y8AAPb7///0MQAAiAcAAAAAAAAmAAAACAAAAP//////////"/>
                  </a:ext>
                </a:extLst>
              </p:cNvSpPr>
              <p:nvPr/>
            </p:nvSpPr>
            <p:spPr>
              <a:xfrm>
                <a:off x="7787005" y="-6565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357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AAAOL7//80MgAAxwcAAAAAAAAmAAAACAAAAP//////////"/>
                  </a:ext>
                </a:extLst>
              </p:cNvSpPr>
              <p:nvPr/>
            </p:nvSpPr>
            <p:spPr>
              <a:xfrm>
                <a:off x="7827010" y="-6692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357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M77//9hMgAAAwcAAAAAAAAmAAAACAAAAP//////////"/>
                  </a:ext>
                </a:extLst>
              </p:cNvSpPr>
              <p:nvPr/>
            </p:nvSpPr>
            <p:spPr>
              <a:xfrm>
                <a:off x="7867650" y="-6819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357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OUCAAB3NAAALAUAAAAAAAAmAAAACAAAAP//////////"/>
                  </a:ext>
                </a:extLst>
              </p:cNvSpPr>
              <p:nvPr/>
            </p:nvSpPr>
            <p:spPr>
              <a:xfrm>
                <a:off x="8408670" y="4705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357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IAAG37//9ROQAAbgIAAAAAAAAmAAAACAAAAP//////////"/>
                  </a:ext>
                </a:extLst>
              </p:cNvSpPr>
              <p:nvPr/>
            </p:nvSpPr>
            <p:spPr>
              <a:xfrm>
                <a:off x="8242935" y="-7435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357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OUCAAA4NAAA3wQAAAAAAAAmAAAACAAAAP//////////"/>
                  </a:ext>
                </a:extLst>
              </p:cNvSpPr>
              <p:nvPr/>
            </p:nvSpPr>
            <p:spPr>
              <a:xfrm>
                <a:off x="8408670"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357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CoAAM8FAADtKwAA3AcAAAAAAAAmAAAACAAAAP//////////"/>
                  </a:ext>
                </a:extLst>
              </p:cNvSpPr>
              <p:nvPr/>
            </p:nvSpPr>
            <p:spPr>
              <a:xfrm>
                <a:off x="6931660"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358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MAAM77//+/MwAAQwAAAAAAAAAmAAAACAAAAP//////////"/>
                  </a:ext>
                </a:extLst>
              </p:cNvSpPr>
              <p:nvPr/>
            </p:nvSpPr>
            <p:spPr>
              <a:xfrm>
                <a:off x="8335010" y="-6819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358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y8AAPb7//+1MQAASQcAAAAAAAAmAAAACAAAAP//////////"/>
                  </a:ext>
                </a:extLst>
              </p:cNvSpPr>
              <p:nvPr/>
            </p:nvSpPr>
            <p:spPr>
              <a:xfrm>
                <a:off x="7746365"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358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QAAHsAAAA9OAAAMgcAAAAAAAAmAAAACAAAAP//////////"/>
                  </a:ext>
                </a:extLst>
              </p:cNvSpPr>
              <p:nvPr/>
            </p:nvSpPr>
            <p:spPr>
              <a:xfrm>
                <a:off x="846074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358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jMAAM37////MwAAgwAAAAAAAAAmAAAACAAAAP//////////"/>
                  </a:ext>
                </a:extLst>
              </p:cNvSpPr>
              <p:nvPr/>
            </p:nvSpPr>
            <p:spPr>
              <a:xfrm>
                <a:off x="8375650" y="-6826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358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CoAAHn8///MLQAAxAMAAAAAAAAmAAAACAAAAP//////////"/>
                  </a:ext>
                </a:extLst>
              </p:cNvSpPr>
              <p:nvPr/>
            </p:nvSpPr>
            <p:spPr>
              <a:xfrm>
                <a:off x="6926580" y="-5734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358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yoAAK77///tLQAAhQIAAAAAAAAmAAAACAAAAP//////////"/>
                  </a:ext>
                </a:extLst>
              </p:cNvSpPr>
              <p:nvPr/>
            </p:nvSpPr>
            <p:spPr>
              <a:xfrm>
                <a:off x="6961505" y="-7023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358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y4AAGwEAABVLgAAogQAAAAAAAAmAAAACAAAAP//////////"/>
                  </a:ext>
                </a:extLst>
              </p:cNvSpPr>
              <p:nvPr/>
            </p:nvSpPr>
            <p:spPr>
              <a:xfrm>
                <a:off x="7497445"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358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kAAMj9///BKwAAoAAAAAAAAAAmAAAACAAAAP//////////"/>
                  </a:ext>
                </a:extLst>
              </p:cNvSpPr>
              <p:nvPr/>
            </p:nvSpPr>
            <p:spPr>
              <a:xfrm>
                <a:off x="6825615"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358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oAALT9//8ALAAA4AAAAAAAAAAmAAAACAAAAP//////////"/>
                  </a:ext>
                </a:extLst>
              </p:cNvSpPr>
              <p:nvPr/>
            </p:nvSpPr>
            <p:spPr>
              <a:xfrm>
                <a:off x="6866255" y="-37338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358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LAEAACRLgAA3gQAAAAAAAAmAAAACAAAAP//////////"/>
                  </a:ext>
                </a:extLst>
              </p:cNvSpPr>
              <p:nvPr/>
            </p:nvSpPr>
            <p:spPr>
              <a:xfrm>
                <a:off x="7539355"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359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HH8//9fLwAAn/z//wAAAAAmAAAACAAAAP//////////"/>
                  </a:ext>
                </a:extLst>
              </p:cNvSpPr>
              <p:nvPr/>
            </p:nvSpPr>
            <p:spPr>
              <a:xfrm>
                <a:off x="7671435"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359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4AAPAEAADQLgAAHgUAAAAAAAAmAAAACAAAAP//////////"/>
                  </a:ext>
                </a:extLst>
              </p:cNvSpPr>
              <p:nvPr/>
            </p:nvSpPr>
            <p:spPr>
              <a:xfrm>
                <a:off x="7580630"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359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MT8//9fLwAA8/z//wAAAAAmAAAACAAAAP//////////"/>
                  </a:ext>
                </a:extLst>
              </p:cNvSpPr>
              <p:nvPr/>
            </p:nvSpPr>
            <p:spPr>
              <a:xfrm>
                <a:off x="7671435"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359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wAAMr7//81MAAACwUAAAAAAAAmAAAACAAAAP//////////"/>
                  </a:ext>
                </a:extLst>
              </p:cNvSpPr>
              <p:nvPr/>
            </p:nvSpPr>
            <p:spPr>
              <a:xfrm>
                <a:off x="7190105"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359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0AAKb7//8mMQAAQgUAAAAAAAAmAAAACAAAAP//////////"/>
                  </a:ext>
                </a:extLst>
              </p:cNvSpPr>
              <p:nvPr/>
            </p:nvSpPr>
            <p:spPr>
              <a:xfrm>
                <a:off x="7335520"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359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isAAPH7//9vLwAA7QQAAAAAAAAmAAAACAAAAP//////////"/>
                  </a:ext>
                </a:extLst>
              </p:cNvSpPr>
              <p:nvPr/>
            </p:nvSpPr>
            <p:spPr>
              <a:xfrm>
                <a:off x="7108190"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59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N37///iLwAACwUAAAAAAAAmAAAACAAAAP//////////"/>
                  </a:ext>
                </a:extLst>
              </p:cNvSpPr>
              <p:nvPr/>
            </p:nvSpPr>
            <p:spPr>
              <a:xfrm>
                <a:off x="714819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88" name="Google Shape;3597;p25"/>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Lb5//8TEAAAij4AAJwnAAAQAAAAJgAAAAgAAAD/////AAAAAA=="/>
              </a:ext>
            </a:extLst>
          </p:cNvGrpSpPr>
          <p:nvPr/>
        </p:nvGrpSpPr>
        <p:grpSpPr>
          <a:xfrm rot="10800000" flipH="1">
            <a:off x="-1022350" y="2613025"/>
            <a:ext cx="11188700" cy="3825875"/>
            <a:chOff x="-1022350" y="2613025"/>
            <a:chExt cx="11188700" cy="3825875"/>
          </a:xfrm>
        </p:grpSpPr>
        <p:grpSp>
          <p:nvGrpSpPr>
            <p:cNvPr id="280" name="Google Shape;3598;p25"/>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NL8//9KEwAAQw4AAGUkAAAAAAAAJgAAAAgAAAD/////AAAAAA=="/>
                </a:ext>
              </a:extLst>
            </p:cNvGrpSpPr>
            <p:nvPr/>
          </p:nvGrpSpPr>
          <p:grpSpPr>
            <a:xfrm rot="19800017">
              <a:off x="-516890" y="3135630"/>
              <a:ext cx="2835275" cy="2780665"/>
              <a:chOff x="-516890" y="3135630"/>
              <a:chExt cx="2835275" cy="2780665"/>
            </a:xfrm>
          </p:grpSpPr>
          <p:sp>
            <p:nvSpPr>
              <p:cNvPr id="370" name="Google Shape;359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gAAAoUAABqCAAAqxYAAAAAAAAmAAAACAAAAP//////////"/>
                  </a:ext>
                </a:extLst>
              </p:cNvSpPr>
              <p:nvPr/>
            </p:nvSpPr>
            <p:spPr>
              <a:xfrm>
                <a:off x="1338580" y="325755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9" name="Google Shape;360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AwAAAIZAACgDQAAXBoAAAAAAAAmAAAACAAAAP//////////"/>
                  </a:ext>
                </a:extLst>
              </p:cNvSpPr>
              <p:nvPr/>
            </p:nvSpPr>
            <p:spPr>
              <a:xfrm>
                <a:off x="2087880" y="406527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8" name="Google Shape;360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LoXAACmBwAA6BcAAAAAAAAmAAAACAAAAP//////////"/>
                  </a:ext>
                </a:extLst>
              </p:cNvSpPr>
              <p:nvPr/>
            </p:nvSpPr>
            <p:spPr>
              <a:xfrm>
                <a:off x="1214120" y="3856990"/>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7" name="Google Shape;360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oAAMsaAABDDgAA2xwAAAAAAAAmAAAACAAAAP//////////"/>
                  </a:ext>
                </a:extLst>
              </p:cNvSpPr>
              <p:nvPr/>
            </p:nvSpPr>
            <p:spPr>
              <a:xfrm>
                <a:off x="1780540" y="435546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6" name="Google Shape;360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A0YAACmBwAAOxgAAAAAAAAmAAAACAAAAP//////////"/>
                  </a:ext>
                </a:extLst>
              </p:cNvSpPr>
              <p:nvPr/>
            </p:nvSpPr>
            <p:spPr>
              <a:xfrm>
                <a:off x="1214120" y="3909695"/>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5" name="Google Shape;360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cAAF4YAACqBwAAlBgAAAAAAAAmAAAACAAAAP//////////"/>
                  </a:ext>
                </a:extLst>
              </p:cNvSpPr>
              <p:nvPr/>
            </p:nvSpPr>
            <p:spPr>
              <a:xfrm>
                <a:off x="1211580" y="39611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4" name="Google Shape;360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cAAAoUAABECAAAgBkAAAAAAAAmAAAACAAAAP//////////"/>
                  </a:ext>
                </a:extLst>
              </p:cNvSpPr>
              <p:nvPr/>
            </p:nvSpPr>
            <p:spPr>
              <a:xfrm>
                <a:off x="1198880" y="325755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3" name="Google Shape;360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oAABIYAAC0DQAAGx0AAAAAAAAmAAAACAAAAP//////////"/>
                  </a:ext>
                </a:extLst>
              </p:cNvSpPr>
              <p:nvPr/>
            </p:nvSpPr>
            <p:spPr>
              <a:xfrm>
                <a:off x="1712595" y="391287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2" name="Google Shape;360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AoUAADrBwAALRYAAAAAAAAmAAAACAAAAP//////////"/>
                  </a:ext>
                </a:extLst>
              </p:cNvSpPr>
              <p:nvPr/>
            </p:nvSpPr>
            <p:spPr>
              <a:xfrm>
                <a:off x="1257935" y="325755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1" name="Google Shape;360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oAANMXAAC0DQAAXB0AAAAAAAAmAAAACAAAAP//////////"/>
                  </a:ext>
                </a:extLst>
              </p:cNvSpPr>
              <p:nvPr/>
            </p:nvSpPr>
            <p:spPr>
              <a:xfrm>
                <a:off x="1671955" y="38728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0" name="Google Shape;360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cAAAoUAAAqCAAAbBYAAAAAAAAmAAAACAAAAP//////////"/>
                  </a:ext>
                </a:extLst>
              </p:cNvSpPr>
              <p:nvPr/>
            </p:nvSpPr>
            <p:spPr>
              <a:xfrm>
                <a:off x="1297940" y="325755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9" name="Google Shape;361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HAaAAARDgAAcxwAAAAAAAAmAAAACAAAAP//////////"/>
                  </a:ext>
                </a:extLst>
              </p:cNvSpPr>
              <p:nvPr/>
            </p:nvSpPr>
            <p:spPr>
              <a:xfrm>
                <a:off x="1783080" y="429768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8" name="Google Shape;361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BcUAACpCAAA8BQAAAAAAAAmAAAACAAAAP//////////"/>
                  </a:ext>
                </a:extLst>
              </p:cNvSpPr>
              <p:nvPr/>
            </p:nvSpPr>
            <p:spPr>
              <a:xfrm>
                <a:off x="1402715" y="326580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7" name="Google Shape;361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0AAEoTAAA6DQAAihYAAAAAAAAmAAAACAAAAP//////////"/>
                  </a:ext>
                </a:extLst>
              </p:cNvSpPr>
              <p:nvPr/>
            </p:nvSpPr>
            <p:spPr>
              <a:xfrm>
                <a:off x="2120900" y="313563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6" name="Google Shape;361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0AAOAWAAA+DQAAFhcAAAAAAAAmAAAACAAAAP//////////"/>
                  </a:ext>
                </a:extLst>
              </p:cNvSpPr>
              <p:nvPr/>
            </p:nvSpPr>
            <p:spPr>
              <a:xfrm>
                <a:off x="2118360"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5" name="Google Shape;361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ggAAAQUAACeCQAAmBUAAAAAAAAmAAAACAAAAP//////////"/>
                  </a:ext>
                </a:extLst>
              </p:cNvSpPr>
              <p:nvPr/>
            </p:nvSpPr>
            <p:spPr>
              <a:xfrm>
                <a:off x="1456690" y="3253740"/>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4" name="Google Shape;361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oAAA0UAABECwAAchcAAAAAAAAmAAAACAAAAP//////////"/>
                  </a:ext>
                </a:extLst>
              </p:cNvSpPr>
              <p:nvPr/>
            </p:nvSpPr>
            <p:spPr>
              <a:xfrm>
                <a:off x="1652905" y="325945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3" name="Google Shape;361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PEZAAASCwAABx8AAAAAAAAmAAAACAAAAP//////////"/>
                  </a:ext>
                </a:extLst>
              </p:cNvSpPr>
              <p:nvPr/>
            </p:nvSpPr>
            <p:spPr>
              <a:xfrm>
                <a:off x="1402715" y="421703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2" name="Google Shape;361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gAAJoUAAAXCwAAfBkAAAAAAAAmAAAACAAAAP//////////"/>
                  </a:ext>
                </a:extLst>
              </p:cNvSpPr>
              <p:nvPr/>
            </p:nvSpPr>
            <p:spPr>
              <a:xfrm>
                <a:off x="1379220" y="334899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1" name="Google Shape;361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wAAEoTAAC7DAAAihYAAAAAAAAmAAAACAAAAP//////////"/>
                  </a:ext>
                </a:extLst>
              </p:cNvSpPr>
              <p:nvPr/>
            </p:nvSpPr>
            <p:spPr>
              <a:xfrm>
                <a:off x="2039620" y="313563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0" name="Google Shape;361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oAAJMXAAC0DQAAmx0AAAAAAAAmAAAACAAAAP//////////"/>
                  </a:ext>
                </a:extLst>
              </p:cNvSpPr>
              <p:nvPr/>
            </p:nvSpPr>
            <p:spPr>
              <a:xfrm>
                <a:off x="1631950" y="383222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9" name="Google Shape;362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wAAOAWAAC/DAAAFhcAAAAAAAAmAAAACAAAAP//////////"/>
                  </a:ext>
                </a:extLst>
              </p:cNvSpPr>
              <p:nvPr/>
            </p:nvSpPr>
            <p:spPr>
              <a:xfrm>
                <a:off x="203771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8" name="Google Shape;362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AwAAEoTAAD6DAAAihYAAAAAAAAmAAAACAAAAP//////////"/>
                  </a:ext>
                </a:extLst>
              </p:cNvSpPr>
              <p:nvPr/>
            </p:nvSpPr>
            <p:spPr>
              <a:xfrm>
                <a:off x="2080260" y="313563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7" name="Google Shape;362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BwUAACXCgAA2BgAAAAAAAAmAAAACAAAAP//////////"/>
                  </a:ext>
                </a:extLst>
              </p:cNvSpPr>
              <p:nvPr/>
            </p:nvSpPr>
            <p:spPr>
              <a:xfrm>
                <a:off x="1390650" y="326898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6" name="Google Shape;362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AgUAABYCgAAERgAAAAAAAAmAAAACAAAAP//////////"/>
                  </a:ext>
                </a:extLst>
              </p:cNvSpPr>
              <p:nvPr/>
            </p:nvSpPr>
            <p:spPr>
              <a:xfrm>
                <a:off x="1390650" y="325628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5" name="Google Shape;362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wAAIMYAACgDQAA3BoAAAAAAAAmAAAACAAAAP//////////"/>
                  </a:ext>
                </a:extLst>
              </p:cNvSpPr>
              <p:nvPr/>
            </p:nvSpPr>
            <p:spPr>
              <a:xfrm>
                <a:off x="2007235" y="398462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4" name="Google Shape;362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wAAMIYAACjDQAAnBoAAAAAAAAmAAAACAAAAP//////////"/>
                  </a:ext>
                </a:extLst>
              </p:cNvSpPr>
              <p:nvPr/>
            </p:nvSpPr>
            <p:spPr>
              <a:xfrm>
                <a:off x="2047875" y="402463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3" name="Google Shape;362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A0aAADnDQAAEBwAAAAAAAAmAAAACAAAAP//////////"/>
                  </a:ext>
                </a:extLst>
              </p:cNvSpPr>
              <p:nvPr/>
            </p:nvSpPr>
            <p:spPr>
              <a:xfrm>
                <a:off x="1783080" y="42348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2" name="Google Shape;362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OATAADYCQAAahcAAAAAAAAmAAAACAAAAP//////////"/>
                  </a:ext>
                </a:extLst>
              </p:cNvSpPr>
              <p:nvPr/>
            </p:nvSpPr>
            <p:spPr>
              <a:xfrm>
                <a:off x="1390650" y="323088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1" name="Google Shape;362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PQTAAAYCgAAvRcAAAAAAAAmAAAACAAAAP//////////"/>
                  </a:ext>
                </a:extLst>
              </p:cNvSpPr>
              <p:nvPr/>
            </p:nvSpPr>
            <p:spPr>
              <a:xfrm>
                <a:off x="1390650" y="324358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0" name="Google Shape;362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NsUAAAsCQAAhxYAAAAAAAAmAAAACAAAAP//////////"/>
                  </a:ext>
                </a:extLst>
              </p:cNvSpPr>
              <p:nvPr/>
            </p:nvSpPr>
            <p:spPr>
              <a:xfrm>
                <a:off x="1390650" y="3390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9" name="Google Shape;363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wAAOAWAAD+DAAAFhcAAAAAAAAmAAAACAAAAP//////////"/>
                  </a:ext>
                </a:extLst>
              </p:cNvSpPr>
              <p:nvPr/>
            </p:nvSpPr>
            <p:spPr>
              <a:xfrm>
                <a:off x="2077720" y="371856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8" name="Google Shape;363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3//wEZAACQBAAAuiAAAAAAAAAmAAAACAAAAP//////////"/>
                  </a:ext>
                </a:extLst>
              </p:cNvSpPr>
              <p:nvPr/>
            </p:nvSpPr>
            <p:spPr>
              <a:xfrm>
                <a:off x="-385445" y="4064635"/>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7" name="Google Shape;363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3//6cVAACfBQAAeCAAAAAAAAAmAAAACAAAAP//////////"/>
                  </a:ext>
                </a:extLst>
              </p:cNvSpPr>
              <p:nvPr/>
            </p:nvSpPr>
            <p:spPr>
              <a:xfrm>
                <a:off x="-395605" y="351980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6" name="Google Shape;363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3//7sVAAC6BAAAkCAAAAAAAAAmAAAACAAAAP//////////"/>
                  </a:ext>
                </a:extLst>
              </p:cNvSpPr>
              <p:nvPr/>
            </p:nvSpPr>
            <p:spPr>
              <a:xfrm>
                <a:off x="-436245" y="3532505"/>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5" name="Google Shape;363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EQiAADcBQAAciIAAAAAAAAmAAAACAAAAP//////////"/>
                  </a:ext>
                </a:extLst>
              </p:cNvSpPr>
              <p:nvPr/>
            </p:nvSpPr>
            <p:spPr>
              <a:xfrm>
                <a:off x="923290" y="55702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4" name="Google Shape;363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PAhAADcBQAAHyIAAAAAAAAmAAAACAAAAP//////////"/>
                  </a:ext>
                </a:extLst>
              </p:cNvSpPr>
              <p:nvPr/>
            </p:nvSpPr>
            <p:spPr>
              <a:xfrm>
                <a:off x="923290" y="551688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3" name="Google Shape;363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v3//9gbAAChAAAATR4AAAAAAAAmAAAACAAAAP//////////"/>
                  </a:ext>
                </a:extLst>
              </p:cNvSpPr>
              <p:nvPr/>
            </p:nvSpPr>
            <p:spPr>
              <a:xfrm>
                <a:off x="-374650" y="45262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363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QQAALoTAABLBgAAZSQAAAAAAAAmAAAACAAAAP//////////"/>
                  </a:ext>
                </a:extLst>
              </p:cNvSpPr>
              <p:nvPr/>
            </p:nvSpPr>
            <p:spPr>
              <a:xfrm>
                <a:off x="775335" y="3206750"/>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363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gUAAJghAADgBQAAziEAAAAAAAAmAAAACAAAAP//////////"/>
                  </a:ext>
                </a:extLst>
              </p:cNvSpPr>
              <p:nvPr/>
            </p:nvSpPr>
            <p:spPr>
              <a:xfrm>
                <a:off x="920750" y="54610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0" name="Google Shape;363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P3//2UdAACQAQAArSAAAAAAAAAmAAAACAAAAP//////////"/>
                  </a:ext>
                </a:extLst>
              </p:cNvSpPr>
              <p:nvPr/>
            </p:nvSpPr>
            <p:spPr>
              <a:xfrm>
                <a:off x="-383540" y="47783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9" name="Google Shape;364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AAAB4gAACIAAAAVCAAAAAAAAAmAAAACAAAAP//////////"/>
                  </a:ext>
                </a:extLst>
              </p:cNvSpPr>
              <p:nvPr/>
            </p:nvSpPr>
            <p:spPr>
              <a:xfrm>
                <a:off x="52070" y="52209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8" name="Google Shape;364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gAAAGIgAADEAAAAkCAAAAAAAAAmAAAACAAAAP//////////"/>
                  </a:ext>
                </a:extLst>
              </p:cNvSpPr>
              <p:nvPr/>
            </p:nvSpPr>
            <p:spPr>
              <a:xfrm>
                <a:off x="95250" y="52641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7" name="Google Shape;364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P3//50dAAD+/v//kB8AAAAAAAAmAAAACAAAAP//////////"/>
                  </a:ext>
                </a:extLst>
              </p:cNvSpPr>
              <p:nvPr/>
            </p:nvSpPr>
            <p:spPr>
              <a:xfrm>
                <a:off x="-401320" y="4813935"/>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6" name="Google Shape;364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KYaAACBBgAA1BoAAAAAAAAmAAAACAAAAP//////////"/>
                  </a:ext>
                </a:extLst>
              </p:cNvSpPr>
              <p:nvPr/>
            </p:nvSpPr>
            <p:spPr>
              <a:xfrm>
                <a:off x="1028065" y="4331970"/>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5" name="Google Shape;364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z8ZAAC+AgAAFiAAAAAAAAAmAAAACAAAAP//////////"/>
                  </a:ext>
                </a:extLst>
              </p:cNvSpPr>
              <p:nvPr/>
            </p:nvSpPr>
            <p:spPr>
              <a:xfrm>
                <a:off x="-381635" y="410400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4" name="Google Shape;364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3//5wcAADRAgAAJiEAAAAAAAAmAAAACAAAAP//////////"/>
                  </a:ext>
                </a:extLst>
              </p:cNvSpPr>
              <p:nvPr/>
            </p:nvSpPr>
            <p:spPr>
              <a:xfrm>
                <a:off x="-400685" y="4650740"/>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3" name="Google Shape;364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wAAAOIfAABFAAAAECAAAAAAAAAmAAAACAAAAP//////////"/>
                  </a:ext>
                </a:extLst>
              </p:cNvSpPr>
              <p:nvPr/>
            </p:nvSpPr>
            <p:spPr>
              <a:xfrm>
                <a:off x="14605" y="51828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2" name="Google Shape;364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oAAIAeAACgDQAAwiEAAAAAAAAmAAAACAAAAP//////////"/>
                  </a:ext>
                </a:extLst>
              </p:cNvSpPr>
              <p:nvPr/>
            </p:nvSpPr>
            <p:spPr>
              <a:xfrm>
                <a:off x="1722755" y="49580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1" name="Google Shape;364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wAAO0eAADUDAAAJB8AAAAAAAAmAAAACAAAAP//////////"/>
                  </a:ext>
                </a:extLst>
              </p:cNvSpPr>
              <p:nvPr/>
            </p:nvSpPr>
            <p:spPr>
              <a:xfrm>
                <a:off x="2051050" y="502729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0" name="Google Shape;364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wAAPEeAAB+DAAAIB8AAAAAAAAmAAAACAAAAP//////////"/>
                  </a:ext>
                </a:extLst>
              </p:cNvSpPr>
              <p:nvPr/>
            </p:nvSpPr>
            <p:spPr>
              <a:xfrm>
                <a:off x="2001520" y="502983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9" name="Google Shape;365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gAAGccAADfDQAAFyMAAAAAAAAmAAAACAAAAP//////////"/>
                  </a:ext>
                </a:extLst>
              </p:cNvSpPr>
              <p:nvPr/>
            </p:nvSpPr>
            <p:spPr>
              <a:xfrm>
                <a:off x="1393825" y="4617085"/>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8" name="Google Shape;365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sAAPEeAAArDAAAIB8AAAAAAAAmAAAACAAAAP//////////"/>
                  </a:ext>
                </a:extLst>
              </p:cNvSpPr>
              <p:nvPr/>
            </p:nvSpPr>
            <p:spPr>
              <a:xfrm>
                <a:off x="1948815" y="502983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7" name="Google Shape;365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oAAEAeAACgDQAAwiEAAAAAAAAmAAAACAAAAP//////////"/>
                  </a:ext>
                </a:extLst>
              </p:cNvSpPr>
              <p:nvPr/>
            </p:nvSpPr>
            <p:spPr>
              <a:xfrm>
                <a:off x="1682115" y="491744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6" name="Google Shape;365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oAADUdAACeDQAAwiEAAAAAAAAmAAAACAAAAP//////////"/>
                  </a:ext>
                </a:extLst>
              </p:cNvSpPr>
              <p:nvPr/>
            </p:nvSpPr>
            <p:spPr>
              <a:xfrm>
                <a:off x="1641475" y="474789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5" name="Google Shape;365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cAAD4ZAAASCwAAhiEAAAAAAAAmAAAACAAAAP//////////"/>
                  </a:ext>
                </a:extLst>
              </p:cNvSpPr>
              <p:nvPr/>
            </p:nvSpPr>
            <p:spPr>
              <a:xfrm>
                <a:off x="1238250" y="4103370"/>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4" name="Google Shape;365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AYAAAAbAACMBwAATiIAAAAAAAAmAAAACAAAAP//////////"/>
                  </a:ext>
                </a:extLst>
              </p:cNvSpPr>
              <p:nvPr/>
            </p:nvSpPr>
            <p:spPr>
              <a:xfrm>
                <a:off x="1031240" y="43891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3" name="Google Shape;365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wYAAOgTAAATBwAA3hgAAAAAAAAmAAAACAAAAP//////////"/>
                  </a:ext>
                </a:extLst>
              </p:cNvSpPr>
              <p:nvPr/>
            </p:nvSpPr>
            <p:spPr>
              <a:xfrm>
                <a:off x="1073785" y="3235960"/>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365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OkYAAASCwAAph8AAAAAAAAmAAAACAAAAP//////////"/>
                  </a:ext>
                </a:extLst>
              </p:cNvSpPr>
              <p:nvPr/>
            </p:nvSpPr>
            <p:spPr>
              <a:xfrm>
                <a:off x="1184910" y="40493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1" name="Google Shape;365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AkAAOYeAAC2CgAA0yAAAAAAAAAmAAAACAAAAP//////////"/>
                  </a:ext>
                </a:extLst>
              </p:cNvSpPr>
              <p:nvPr/>
            </p:nvSpPr>
            <p:spPr>
              <a:xfrm>
                <a:off x="1508760" y="50228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0" name="Google Shape;365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kAAEofAAC2CgAAUCEAAAAAAAAmAAAACAAAAP//////////"/>
                  </a:ext>
                </a:extLst>
              </p:cNvSpPr>
              <p:nvPr/>
            </p:nvSpPr>
            <p:spPr>
              <a:xfrm>
                <a:off x="1556385" y="50863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9" name="Google Shape;366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AYAAIsfAAD9BgAA0SIAAAAAAAAmAAAACAAAAP//////////"/>
                  </a:ext>
                </a:extLst>
              </p:cNvSpPr>
              <p:nvPr/>
            </p:nvSpPr>
            <p:spPr>
              <a:xfrm>
                <a:off x="1071880" y="51276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8" name="Google Shape;366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HkUAADJBQAAVx8AAAAAAAAmAAAACAAAAP//////////"/>
                  </a:ext>
                </a:extLst>
              </p:cNvSpPr>
              <p:nvPr/>
            </p:nvSpPr>
            <p:spPr>
              <a:xfrm>
                <a:off x="619125" y="3328035"/>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366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QAAPUUAAA5BQAAsBsAAAAAAAAmAAAACAAAAP//////////"/>
                  </a:ext>
                </a:extLst>
              </p:cNvSpPr>
              <p:nvPr/>
            </p:nvSpPr>
            <p:spPr>
              <a:xfrm>
                <a:off x="699770" y="340677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6" name="Google Shape;366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FMaAACBBgAAgRoAAAAAAAAmAAAACAAAAP//////////"/>
                  </a:ext>
                </a:extLst>
              </p:cNvSpPr>
              <p:nvPr/>
            </p:nvSpPr>
            <p:spPr>
              <a:xfrm>
                <a:off x="1028065" y="4279265"/>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5" name="Google Shape;366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QAANUTAADcBQAAtxwAAAAAAAAmAAAACAAAAP//////////"/>
                  </a:ext>
                </a:extLst>
              </p:cNvSpPr>
              <p:nvPr/>
            </p:nvSpPr>
            <p:spPr>
              <a:xfrm>
                <a:off x="659765" y="3223895"/>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4" name="Google Shape;366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IAABEUAADJBAAAox8AAAAAAAAmAAAACAAAAP//////////"/>
                  </a:ext>
                </a:extLst>
              </p:cNvSpPr>
              <p:nvPr/>
            </p:nvSpPr>
            <p:spPr>
              <a:xfrm>
                <a:off x="444500" y="3261995"/>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3" name="Google Shape;366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IAAP0TAAAJBQAA4h8AAAAAAAAmAAAACAAAAP//////////"/>
                  </a:ext>
                </a:extLst>
              </p:cNvSpPr>
              <p:nvPr/>
            </p:nvSpPr>
            <p:spPr>
              <a:xfrm>
                <a:off x="484505" y="3249295"/>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2" name="Google Shape;366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wMAAOkTAAA2BQAAHh8AAAAAAAAmAAAACAAAAP//////////"/>
                  </a:ext>
                </a:extLst>
              </p:cNvSpPr>
              <p:nvPr/>
            </p:nvSpPr>
            <p:spPr>
              <a:xfrm>
                <a:off x="525145" y="3236595"/>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1" name="Google Shape;366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AAbAABMBwAARx0AAAAAAAAmAAAACAAAAP//////////"/>
                  </a:ext>
                </a:extLst>
              </p:cNvSpPr>
              <p:nvPr/>
            </p:nvSpPr>
            <p:spPr>
              <a:xfrm>
                <a:off x="1066165" y="4389120"/>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0" name="Google Shape;366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UAAIgTAAAmDAAAiRoAAAAAAAAmAAAACAAAAP//////////"/>
                  </a:ext>
                </a:extLst>
              </p:cNvSpPr>
              <p:nvPr/>
            </p:nvSpPr>
            <p:spPr>
              <a:xfrm>
                <a:off x="900430" y="3175000"/>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9" name="Google Shape;367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AAbAAANBwAA+hwAAAAAAAAmAAAACAAAAP//////////"/>
                  </a:ext>
                </a:extLst>
              </p:cNvSpPr>
              <p:nvPr/>
            </p:nvSpPr>
            <p:spPr>
              <a:xfrm>
                <a:off x="1066165" y="438912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8" name="Google Shape;367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3//+odAADC/v//9x8AAAAAAAAmAAAACAAAAP//////////"/>
                  </a:ext>
                </a:extLst>
              </p:cNvSpPr>
              <p:nvPr/>
            </p:nvSpPr>
            <p:spPr>
              <a:xfrm>
                <a:off x="-410845" y="48628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7" name="Google Shape;367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YAAOkTAACUBgAAXhgAAAAAAAAmAAAACAAAAP//////////"/>
                  </a:ext>
                </a:extLst>
              </p:cNvSpPr>
              <p:nvPr/>
            </p:nvSpPr>
            <p:spPr>
              <a:xfrm>
                <a:off x="992505" y="3236595"/>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6" name="Google Shape;367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BEUAACKBAAAZB8AAAAAAAAmAAAACAAAAP//////////"/>
                  </a:ext>
                </a:extLst>
              </p:cNvSpPr>
              <p:nvPr/>
            </p:nvSpPr>
            <p:spPr>
              <a:xfrm>
                <a:off x="403860" y="326199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5" name="Google Shape;367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YAAJYYAAASCwAATR8AAAAAAAAmAAAACAAAAP//////////"/>
                  </a:ext>
                </a:extLst>
              </p:cNvSpPr>
              <p:nvPr/>
            </p:nvSpPr>
            <p:spPr>
              <a:xfrm>
                <a:off x="1118235" y="399669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4" name="Google Shape;367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wYAAOgTAADUBgAAnhgAAAAAAAAmAAAACAAAAP//////////"/>
                  </a:ext>
                </a:extLst>
              </p:cNvSpPr>
              <p:nvPr/>
            </p:nvSpPr>
            <p:spPr>
              <a:xfrm>
                <a:off x="1033145" y="3235960"/>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3" name="Google Shape;367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f3//5QUAAChAAAA3xsAAAAAAAAmAAAACAAAAP//////////"/>
                  </a:ext>
                </a:extLst>
              </p:cNvSpPr>
              <p:nvPr/>
            </p:nvSpPr>
            <p:spPr>
              <a:xfrm>
                <a:off x="-415925" y="3345180"/>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2" name="Google Shape;367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P3//8kTAADCAAAAoBoAAAAAAAAmAAAACAAAAP//////////"/>
                  </a:ext>
                </a:extLst>
              </p:cNvSpPr>
              <p:nvPr/>
            </p:nvSpPr>
            <p:spPr>
              <a:xfrm>
                <a:off x="-381000" y="3216275"/>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1" name="Google Shape;367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AAAIccAAAqAQAAvRwAAAAAAAAmAAAACAAAAP//////////"/>
                  </a:ext>
                </a:extLst>
              </p:cNvSpPr>
              <p:nvPr/>
            </p:nvSpPr>
            <p:spPr>
              <a:xfrm>
                <a:off x="154940" y="46374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0" name="Google Shape;367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vz//+MVAACW/v//uxgAAAAAAAAmAAAACAAAAP//////////"/>
                  </a:ext>
                </a:extLst>
              </p:cNvSpPr>
              <p:nvPr/>
            </p:nvSpPr>
            <p:spPr>
              <a:xfrm>
                <a:off x="-516890" y="355790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9" name="Google Shape;368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v3//88VAADV/v//+xgAAAAAAAAmAAAACAAAAP//////////"/>
                  </a:ext>
                </a:extLst>
              </p:cNvSpPr>
              <p:nvPr/>
            </p:nvSpPr>
            <p:spPr>
              <a:xfrm>
                <a:off x="-476250" y="3545205"/>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8" name="Google Shape;368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EAAMscAABmAQAA+RwAAAAAAAAmAAAACAAAAP//////////"/>
                  </a:ext>
                </a:extLst>
              </p:cNvSpPr>
              <p:nvPr/>
            </p:nvSpPr>
            <p:spPr>
              <a:xfrm>
                <a:off x="196850" y="46805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7" name="Google Shape;368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IwUAAA0AgAAuhQAAAAAAAAmAAAACAAAAP//////////"/>
                  </a:ext>
                </a:extLst>
              </p:cNvSpPr>
              <p:nvPr/>
            </p:nvSpPr>
            <p:spPr>
              <a:xfrm>
                <a:off x="328930" y="334010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6" name="Google Shape;368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EAAAsdAAClAQAAOR0AAAAAAAAmAAAACAAAAP//////////"/>
                  </a:ext>
                </a:extLst>
              </p:cNvSpPr>
              <p:nvPr/>
            </p:nvSpPr>
            <p:spPr>
              <a:xfrm>
                <a:off x="238125" y="47212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5" name="Google Shape;368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N8UAAA0AgAADhUAAAAAAAAmAAAACAAAAP//////////"/>
                  </a:ext>
                </a:extLst>
              </p:cNvSpPr>
              <p:nvPr/>
            </p:nvSpPr>
            <p:spPr>
              <a:xfrm>
                <a:off x="328930" y="339280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4" name="Google Shape;368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P///+UTAAAKAwAAJh0AAAAAAAAmAAAACAAAAP//////////"/>
                  </a:ext>
                </a:extLst>
              </p:cNvSpPr>
              <p:nvPr/>
            </p:nvSpPr>
            <p:spPr>
              <a:xfrm>
                <a:off x="-152400" y="323405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3" name="Google Shape;368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f///8ETAAD7AwAAXR0AAAAAAAAmAAAACAAAAP//////////"/>
                  </a:ext>
                </a:extLst>
              </p:cNvSpPr>
              <p:nvPr/>
            </p:nvSpPr>
            <p:spPr>
              <a:xfrm>
                <a:off x="-6985" y="321119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368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7//wwUAABEAgAACB0AAAAAAAAmAAAACAAAAP//////////"/>
                  </a:ext>
                </a:extLst>
              </p:cNvSpPr>
              <p:nvPr/>
            </p:nvSpPr>
            <p:spPr>
              <a:xfrm>
                <a:off x="-234315" y="325882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368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v7///gTAAC3AgAAJh0AAAAAAAAmAAAACAAAAP//////////"/>
                  </a:ext>
                </a:extLst>
              </p:cNvSpPr>
              <p:nvPr/>
            </p:nvSpPr>
            <p:spPr>
              <a:xfrm>
                <a:off x="-194310" y="324612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9" name="Google Shape;3689;p25"/>
            <p:cNvGrpSpPr>
              <a:extLst>
                <a:ext uri="smNativeData">
                  <pr:smNativeData xmlns:pr="smNativeData" xmlns="smNativeData" val="SMDATA_6_r2NKZxMAAAAlAAAAAQAAAA8BAAAAkAAAAEgAAACQAAAASAAAAAAAAAAAAAAAAAAAABcAAAAUAAAAAAAAAAAAAAD/fwAA/38AAAAAAAAJAAAABAAAAG5hbWUfAAAAVAAAAAAAAAAAAAAAAAAAAAAAAAAAAAAAAAAAAAAAAAAAAAAAAAAAAAAAAAAAAAAAAAAAAAAAAAAAAAAAAAAAAAAAAAAAAAAAAAAAAAAAAAAAAAAAAAAAACEAAAAYAAAAFAAAAP0pAABKEwAAbjsAAGUkAAAAAAAAJgAAAAgAAAD/////AAAAAA=="/>
                </a:ext>
              </a:extLst>
            </p:cNvGrpSpPr>
            <p:nvPr/>
          </p:nvGrpSpPr>
          <p:grpSpPr>
            <a:xfrm rot="1799984" flipH="1">
              <a:off x="6825615" y="3135630"/>
              <a:ext cx="2835275" cy="2780665"/>
              <a:chOff x="6825615" y="3135630"/>
              <a:chExt cx="2835275" cy="2780665"/>
            </a:xfrm>
          </p:grpSpPr>
          <p:sp>
            <p:nvSpPr>
              <p:cNvPr id="279" name="Google Shape;369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UAAAoUAACVNQAAqxYAAAAAAAAmAAAACAAAAP//////////"/>
                  </a:ext>
                </a:extLst>
              </p:cNvSpPr>
              <p:nvPr/>
            </p:nvSpPr>
            <p:spPr>
              <a:xfrm>
                <a:off x="8681085" y="325755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8" name="Google Shape;369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oAAAIZAADLOgAAXBoAAAAAAAAmAAAACAAAAP//////////"/>
                  </a:ext>
                </a:extLst>
              </p:cNvSpPr>
              <p:nvPr/>
            </p:nvSpPr>
            <p:spPr>
              <a:xfrm>
                <a:off x="9430385" y="406527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369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LoXAADRNAAA6BcAAAAAAAAmAAAACAAAAP//////////"/>
                  </a:ext>
                </a:extLst>
              </p:cNvSpPr>
              <p:nvPr/>
            </p:nvSpPr>
            <p:spPr>
              <a:xfrm>
                <a:off x="8556625" y="3856990"/>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6" name="Google Shape;369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gAAMsaAABuOwAA2xwAAAAAAAAmAAAACAAAAP//////////"/>
                  </a:ext>
                </a:extLst>
              </p:cNvSpPr>
              <p:nvPr/>
            </p:nvSpPr>
            <p:spPr>
              <a:xfrm>
                <a:off x="9123045" y="435546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5" name="Google Shape;369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A0YAADRNAAAOxgAAAAAAAAmAAAACAAAAP//////////"/>
                  </a:ext>
                </a:extLst>
              </p:cNvSpPr>
              <p:nvPr/>
            </p:nvSpPr>
            <p:spPr>
              <a:xfrm>
                <a:off x="8556625" y="3909695"/>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369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QAAF4YAADVNAAAlBgAAAAAAAAmAAAACAAAAP//////////"/>
                  </a:ext>
                </a:extLst>
              </p:cNvSpPr>
              <p:nvPr/>
            </p:nvSpPr>
            <p:spPr>
              <a:xfrm>
                <a:off x="8554085" y="39611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369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QAAAoUAABvNQAAgBkAAAAAAAAmAAAACAAAAP//////////"/>
                  </a:ext>
                </a:extLst>
              </p:cNvSpPr>
              <p:nvPr/>
            </p:nvSpPr>
            <p:spPr>
              <a:xfrm>
                <a:off x="8541385" y="325755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369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cAABIYAADfOgAAGx0AAAAAAAAmAAAACAAAAP//////////"/>
                  </a:ext>
                </a:extLst>
              </p:cNvSpPr>
              <p:nvPr/>
            </p:nvSpPr>
            <p:spPr>
              <a:xfrm>
                <a:off x="9055100" y="391287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1" name="Google Shape;369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DQAAAoUAAAWNQAALRYAAAAAAAAmAAAACAAAAP//////////"/>
                  </a:ext>
                </a:extLst>
              </p:cNvSpPr>
              <p:nvPr/>
            </p:nvSpPr>
            <p:spPr>
              <a:xfrm>
                <a:off x="8600440" y="325755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0" name="Google Shape;369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cAANMXAADfOgAAXB0AAAAAAAAmAAAACAAAAP//////////"/>
                  </a:ext>
                </a:extLst>
              </p:cNvSpPr>
              <p:nvPr/>
            </p:nvSpPr>
            <p:spPr>
              <a:xfrm>
                <a:off x="9014460" y="38728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370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UAAAoUAABVNQAAbBYAAAAAAAAmAAAACAAAAP//////////"/>
                  </a:ext>
                </a:extLst>
              </p:cNvSpPr>
              <p:nvPr/>
            </p:nvSpPr>
            <p:spPr>
              <a:xfrm>
                <a:off x="8640445" y="325755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370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HAaAAA8OwAAcxwAAAAAAAAmAAAACAAAAP//////////"/>
                  </a:ext>
                </a:extLst>
              </p:cNvSpPr>
              <p:nvPr/>
            </p:nvSpPr>
            <p:spPr>
              <a:xfrm>
                <a:off x="9125585" y="429768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370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BcUAADUNQAA8BQAAAAAAAAmAAAACAAAAP//////////"/>
                  </a:ext>
                </a:extLst>
              </p:cNvSpPr>
              <p:nvPr/>
            </p:nvSpPr>
            <p:spPr>
              <a:xfrm>
                <a:off x="8745220" y="326580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6" name="Google Shape;370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oAAEoTAABlOgAAihYAAAAAAAAmAAAACAAAAP//////////"/>
                  </a:ext>
                </a:extLst>
              </p:cNvSpPr>
              <p:nvPr/>
            </p:nvSpPr>
            <p:spPr>
              <a:xfrm>
                <a:off x="9463405" y="313563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5" name="Google Shape;370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oAAOAWAABpOgAAFhcAAAAAAAAmAAAACAAAAP//////////"/>
                  </a:ext>
                </a:extLst>
              </p:cNvSpPr>
              <p:nvPr/>
            </p:nvSpPr>
            <p:spPr>
              <a:xfrm>
                <a:off x="946086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370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AQUAADJNgAAmBUAAAAAAAAmAAAACAAAAP//////////"/>
                  </a:ext>
                </a:extLst>
              </p:cNvSpPr>
              <p:nvPr/>
            </p:nvSpPr>
            <p:spPr>
              <a:xfrm>
                <a:off x="8799195" y="3253740"/>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3" name="Google Shape;370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cAAA0UAABvOAAAchcAAAAAAAAmAAAACAAAAP//////////"/>
                  </a:ext>
                </a:extLst>
              </p:cNvSpPr>
              <p:nvPr/>
            </p:nvSpPr>
            <p:spPr>
              <a:xfrm>
                <a:off x="8995410" y="325945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370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PEZAAA9OAAABx8AAAAAAAAmAAAACAAAAP//////////"/>
                  </a:ext>
                </a:extLst>
              </p:cNvSpPr>
              <p:nvPr/>
            </p:nvSpPr>
            <p:spPr>
              <a:xfrm>
                <a:off x="8745220" y="421703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370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zUAAJoUAABCOAAAfBkAAAAAAAAmAAAACAAAAP//////////"/>
                  </a:ext>
                </a:extLst>
              </p:cNvSpPr>
              <p:nvPr/>
            </p:nvSpPr>
            <p:spPr>
              <a:xfrm>
                <a:off x="8721725" y="334899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0" name="Google Shape;370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kAAEoTAADmOQAAihYAAAAAAAAmAAAACAAAAP//////////"/>
                  </a:ext>
                </a:extLst>
              </p:cNvSpPr>
              <p:nvPr/>
            </p:nvSpPr>
            <p:spPr>
              <a:xfrm>
                <a:off x="9382125" y="313563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9" name="Google Shape;371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cAAJMXAADfOgAAmx0AAAAAAAAmAAAACAAAAP//////////"/>
                  </a:ext>
                </a:extLst>
              </p:cNvSpPr>
              <p:nvPr/>
            </p:nvSpPr>
            <p:spPr>
              <a:xfrm>
                <a:off x="8974455" y="383222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371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kAAOAWAADqOQAAFhcAAAAAAAAmAAAACAAAAP//////////"/>
                  </a:ext>
                </a:extLst>
              </p:cNvSpPr>
              <p:nvPr/>
            </p:nvSpPr>
            <p:spPr>
              <a:xfrm>
                <a:off x="9380220"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7" name="Google Shape;371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kAAEoTAAAlOgAAihYAAAAAAAAmAAAACAAAAP//////////"/>
                  </a:ext>
                </a:extLst>
              </p:cNvSpPr>
              <p:nvPr/>
            </p:nvSpPr>
            <p:spPr>
              <a:xfrm>
                <a:off x="9422765" y="313563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6" name="Google Shape;371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BwUAADCNwAA2BgAAAAAAAAmAAAACAAAAP//////////"/>
                  </a:ext>
                </a:extLst>
              </p:cNvSpPr>
              <p:nvPr/>
            </p:nvSpPr>
            <p:spPr>
              <a:xfrm>
                <a:off x="8733155" y="326898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371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AgUAACDNwAAERgAAAAAAAAmAAAACAAAAP//////////"/>
                  </a:ext>
                </a:extLst>
              </p:cNvSpPr>
              <p:nvPr/>
            </p:nvSpPr>
            <p:spPr>
              <a:xfrm>
                <a:off x="8733155" y="325628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4" name="Google Shape;371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kAAIMYAADLOgAA3BoAAAAAAAAmAAAACAAAAP//////////"/>
                  </a:ext>
                </a:extLst>
              </p:cNvSpPr>
              <p:nvPr/>
            </p:nvSpPr>
            <p:spPr>
              <a:xfrm>
                <a:off x="9349740" y="398462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371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kAAMIYAADOOgAAnBoAAAAAAAAmAAAACAAAAP//////////"/>
                  </a:ext>
                </a:extLst>
              </p:cNvSpPr>
              <p:nvPr/>
            </p:nvSpPr>
            <p:spPr>
              <a:xfrm>
                <a:off x="9390380" y="402463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371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A0aAAASOwAAEBwAAAAAAAAmAAAACAAAAP//////////"/>
                  </a:ext>
                </a:extLst>
              </p:cNvSpPr>
              <p:nvPr/>
            </p:nvSpPr>
            <p:spPr>
              <a:xfrm>
                <a:off x="9125585" y="42348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1" name="Google Shape;371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OATAAADNwAAahcAAAAAAAAmAAAACAAAAP//////////"/>
                  </a:ext>
                </a:extLst>
              </p:cNvSpPr>
              <p:nvPr/>
            </p:nvSpPr>
            <p:spPr>
              <a:xfrm>
                <a:off x="8733155" y="323088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371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PQTAABDNwAAvRcAAAAAAAAmAAAACAAAAP//////////"/>
                  </a:ext>
                </a:extLst>
              </p:cNvSpPr>
              <p:nvPr/>
            </p:nvSpPr>
            <p:spPr>
              <a:xfrm>
                <a:off x="8733155" y="324358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9" name="Google Shape;372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NsUAABXNgAAhxYAAAAAAAAmAAAACAAAAP//////////"/>
                  </a:ext>
                </a:extLst>
              </p:cNvSpPr>
              <p:nvPr/>
            </p:nvSpPr>
            <p:spPr>
              <a:xfrm>
                <a:off x="8733155" y="3390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8" name="Google Shape;372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kAAOAWAAApOgAAFhcAAAAAAAAmAAAACAAAAP//////////"/>
                  </a:ext>
                </a:extLst>
              </p:cNvSpPr>
              <p:nvPr/>
            </p:nvSpPr>
            <p:spPr>
              <a:xfrm>
                <a:off x="9420225" y="371856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372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oAAAEZAAC7MQAAuiAAAAAAAAAmAAAACAAAAP//////////"/>
                  </a:ext>
                </a:extLst>
              </p:cNvSpPr>
              <p:nvPr/>
            </p:nvSpPr>
            <p:spPr>
              <a:xfrm>
                <a:off x="6957060" y="4064635"/>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6" name="Google Shape;372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CoAAKcVAADKMgAAeCAAAAAAAAAmAAAACAAAAP//////////"/>
                  </a:ext>
                </a:extLst>
              </p:cNvSpPr>
              <p:nvPr/>
            </p:nvSpPr>
            <p:spPr>
              <a:xfrm>
                <a:off x="6946900" y="351980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5" name="Google Shape;372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CoAALsVAADlMQAAkCAAAAAAAAAmAAAACAAAAP//////////"/>
                  </a:ext>
                </a:extLst>
              </p:cNvSpPr>
              <p:nvPr/>
            </p:nvSpPr>
            <p:spPr>
              <a:xfrm>
                <a:off x="6906260" y="3532505"/>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4" name="Google Shape;372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EQiAAAHMwAAciIAAAAAAAAmAAAACAAAAP//////////"/>
                  </a:ext>
                </a:extLst>
              </p:cNvSpPr>
              <p:nvPr/>
            </p:nvSpPr>
            <p:spPr>
              <a:xfrm>
                <a:off x="8265795" y="55702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372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PAhAAAHMwAAHyIAAAAAAAAmAAAACAAAAP//////////"/>
                  </a:ext>
                </a:extLst>
              </p:cNvSpPr>
              <p:nvPr/>
            </p:nvSpPr>
            <p:spPr>
              <a:xfrm>
                <a:off x="8265795" y="551688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372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SoAANgbAADMLQAATR4AAAAAAAAmAAAACAAAAP//////////"/>
                  </a:ext>
                </a:extLst>
              </p:cNvSpPr>
              <p:nvPr/>
            </p:nvSpPr>
            <p:spPr>
              <a:xfrm>
                <a:off x="6967855" y="45262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1" name="Google Shape;372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EAALoTAAB2MwAAZSQAAAAAAAAmAAAACAAAAP//////////"/>
                  </a:ext>
                </a:extLst>
              </p:cNvSpPr>
              <p:nvPr/>
            </p:nvSpPr>
            <p:spPr>
              <a:xfrm>
                <a:off x="8117840" y="3206750"/>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0" name="Google Shape;372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TIAAJghAAALMwAAziEAAAAAAAAmAAAACAAAAP//////////"/>
                  </a:ext>
                </a:extLst>
              </p:cNvSpPr>
              <p:nvPr/>
            </p:nvSpPr>
            <p:spPr>
              <a:xfrm>
                <a:off x="8263255" y="54610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373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yoAAGUdAAC7LgAArSAAAAAAAAAmAAAACAAAAP//////////"/>
                  </a:ext>
                </a:extLst>
              </p:cNvSpPr>
              <p:nvPr/>
            </p:nvSpPr>
            <p:spPr>
              <a:xfrm>
                <a:off x="6958965" y="47783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8" name="Google Shape;373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S0AAB4gAACzLQAAVCAAAAAAAAAmAAAACAAAAP//////////"/>
                  </a:ext>
                </a:extLst>
              </p:cNvSpPr>
              <p:nvPr/>
            </p:nvSpPr>
            <p:spPr>
              <a:xfrm>
                <a:off x="7394575" y="52209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7" name="Google Shape;373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S0AAGIgAADvLQAAkCAAAAAAAAAmAAAACAAAAP//////////"/>
                  </a:ext>
                </a:extLst>
              </p:cNvSpPr>
              <p:nvPr/>
            </p:nvSpPr>
            <p:spPr>
              <a:xfrm>
                <a:off x="7437755" y="52641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6" name="Google Shape;373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oAAJ0dAAApLAAAkB8AAAAAAAAmAAAACAAAAP//////////"/>
                  </a:ext>
                </a:extLst>
              </p:cNvSpPr>
              <p:nvPr/>
            </p:nvSpPr>
            <p:spPr>
              <a:xfrm>
                <a:off x="6941185" y="4813935"/>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5" name="Google Shape;373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KYaAACsMwAA1BoAAAAAAAAmAAAACAAAAP//////////"/>
                  </a:ext>
                </a:extLst>
              </p:cNvSpPr>
              <p:nvPr/>
            </p:nvSpPr>
            <p:spPr>
              <a:xfrm>
                <a:off x="8370570" y="4331970"/>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373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ioAAD8ZAADpLwAAFiAAAAAAAAAmAAAACAAAAP//////////"/>
                  </a:ext>
                </a:extLst>
              </p:cNvSpPr>
              <p:nvPr/>
            </p:nvSpPr>
            <p:spPr>
              <a:xfrm>
                <a:off x="6960870" y="410400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3" name="Google Shape;373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CoAAJwcAAD8LwAAJiEAAAAAAAAmAAAACAAAAP//////////"/>
                  </a:ext>
                </a:extLst>
              </p:cNvSpPr>
              <p:nvPr/>
            </p:nvSpPr>
            <p:spPr>
              <a:xfrm>
                <a:off x="6941820" y="4650740"/>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2" name="Google Shape;373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i0AAOIfAABwLQAAECAAAAAAAAAmAAAACAAAAP//////////"/>
                  </a:ext>
                </a:extLst>
              </p:cNvSpPr>
              <p:nvPr/>
            </p:nvSpPr>
            <p:spPr>
              <a:xfrm>
                <a:off x="7357110" y="51828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1" name="Google Shape;373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cAAIAeAADLOgAAwiEAAAAAAAAmAAAACAAAAP//////////"/>
                  </a:ext>
                </a:extLst>
              </p:cNvSpPr>
              <p:nvPr/>
            </p:nvSpPr>
            <p:spPr>
              <a:xfrm>
                <a:off x="9065260" y="49580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0" name="Google Shape;373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kAAO0eAAD/OQAAJB8AAAAAAAAmAAAACAAAAP//////////"/>
                  </a:ext>
                </a:extLst>
              </p:cNvSpPr>
              <p:nvPr/>
            </p:nvSpPr>
            <p:spPr>
              <a:xfrm>
                <a:off x="9393555" y="502729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9" name="Google Shape;374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PEeAACpOQAAIB8AAAAAAAAmAAAACAAAAP//////////"/>
                  </a:ext>
                </a:extLst>
              </p:cNvSpPr>
              <p:nvPr/>
            </p:nvSpPr>
            <p:spPr>
              <a:xfrm>
                <a:off x="9344025" y="502983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8" name="Google Shape;374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UAAGccAAAKOwAAFyMAAAAAAAAmAAAACAAAAP//////////"/>
                  </a:ext>
                </a:extLst>
              </p:cNvSpPr>
              <p:nvPr/>
            </p:nvSpPr>
            <p:spPr>
              <a:xfrm>
                <a:off x="8736330" y="4617085"/>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7" name="Google Shape;374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kAAPEeAABWOQAAIB8AAAAAAAAmAAAACAAAAP//////////"/>
                  </a:ext>
                </a:extLst>
              </p:cNvSpPr>
              <p:nvPr/>
            </p:nvSpPr>
            <p:spPr>
              <a:xfrm>
                <a:off x="9291320" y="502983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6" name="Google Shape;374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cAAEAeAADLOgAAwiEAAAAAAAAmAAAACAAAAP//////////"/>
                  </a:ext>
                </a:extLst>
              </p:cNvSpPr>
              <p:nvPr/>
            </p:nvSpPr>
            <p:spPr>
              <a:xfrm>
                <a:off x="9024620" y="491744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5" name="Google Shape;374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cAADUdAADJOgAAwiEAAAAAAAAmAAAACAAAAP//////////"/>
                  </a:ext>
                </a:extLst>
              </p:cNvSpPr>
              <p:nvPr/>
            </p:nvSpPr>
            <p:spPr>
              <a:xfrm>
                <a:off x="8983980" y="474789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374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QAAD4ZAAA9OAAAhiEAAAAAAAAmAAAACAAAAP//////////"/>
                  </a:ext>
                </a:extLst>
              </p:cNvSpPr>
              <p:nvPr/>
            </p:nvSpPr>
            <p:spPr>
              <a:xfrm>
                <a:off x="8580755" y="4103370"/>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374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MAAAAbAAC3NAAATiIAAAAAAAAmAAAACAAAAP//////////"/>
                  </a:ext>
                </a:extLst>
              </p:cNvSpPr>
              <p:nvPr/>
            </p:nvSpPr>
            <p:spPr>
              <a:xfrm>
                <a:off x="8373745" y="43891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374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jMAAOgTAAA+NAAA3hgAAAAAAAAmAAAACAAAAP//////////"/>
                  </a:ext>
                </a:extLst>
              </p:cNvSpPr>
              <p:nvPr/>
            </p:nvSpPr>
            <p:spPr>
              <a:xfrm>
                <a:off x="8416290" y="3235960"/>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374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TQAAOkYAAA9OAAAph8AAAAAAAAmAAAACAAAAP//////////"/>
                  </a:ext>
                </a:extLst>
              </p:cNvSpPr>
              <p:nvPr/>
            </p:nvSpPr>
            <p:spPr>
              <a:xfrm>
                <a:off x="8527415" y="40493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0" name="Google Shape;374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zYAAOYeAADhNwAA0yAAAAAAAAAmAAAACAAAAP//////////"/>
                  </a:ext>
                </a:extLst>
              </p:cNvSpPr>
              <p:nvPr/>
            </p:nvSpPr>
            <p:spPr>
              <a:xfrm>
                <a:off x="8851265" y="50228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9" name="Google Shape;375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EofAADhNwAAUCEAAAAAAAAmAAAACAAAAP//////////"/>
                  </a:ext>
                </a:extLst>
              </p:cNvSpPr>
              <p:nvPr/>
            </p:nvSpPr>
            <p:spPr>
              <a:xfrm>
                <a:off x="8898890" y="50863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375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MAAIsfAAAoNAAA0SIAAAAAAAAmAAAACAAAAP//////////"/>
                  </a:ext>
                </a:extLst>
              </p:cNvSpPr>
              <p:nvPr/>
            </p:nvSpPr>
            <p:spPr>
              <a:xfrm>
                <a:off x="8414385" y="51276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375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AAHkUAAD0MgAAVx8AAAAAAAAmAAAACAAAAP//////////"/>
                  </a:ext>
                </a:extLst>
              </p:cNvSpPr>
              <p:nvPr/>
            </p:nvSpPr>
            <p:spPr>
              <a:xfrm>
                <a:off x="7961630" y="3328035"/>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6" name="Google Shape;375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EAAPUUAABkMgAAsBsAAAAAAAAmAAAACAAAAP//////////"/>
                  </a:ext>
                </a:extLst>
              </p:cNvSpPr>
              <p:nvPr/>
            </p:nvSpPr>
            <p:spPr>
              <a:xfrm>
                <a:off x="8042275" y="340677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375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FMaAACsMwAAgRoAAAAAAAAmAAAACAAAAP//////////"/>
                  </a:ext>
                </a:extLst>
              </p:cNvSpPr>
              <p:nvPr/>
            </p:nvSpPr>
            <p:spPr>
              <a:xfrm>
                <a:off x="8370570" y="4279265"/>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4" name="Google Shape;375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jEAANUTAAAHMwAAtxwAAAAAAAAmAAAACAAAAP//////////"/>
                  </a:ext>
                </a:extLst>
              </p:cNvSpPr>
              <p:nvPr/>
            </p:nvSpPr>
            <p:spPr>
              <a:xfrm>
                <a:off x="8002270" y="3223895"/>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3" name="Google Shape;375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y8AABEUAAD0MQAAox8AAAAAAAAmAAAACAAAAP//////////"/>
                  </a:ext>
                </a:extLst>
              </p:cNvSpPr>
              <p:nvPr/>
            </p:nvSpPr>
            <p:spPr>
              <a:xfrm>
                <a:off x="7787005" y="3261995"/>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2" name="Google Shape;375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AAAP0TAAA0MgAA4h8AAAAAAAAmAAAACAAAAP//////////"/>
                  </a:ext>
                </a:extLst>
              </p:cNvSpPr>
              <p:nvPr/>
            </p:nvSpPr>
            <p:spPr>
              <a:xfrm>
                <a:off x="7827010" y="3249295"/>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1" name="Google Shape;375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OkTAABhMgAAHh8AAAAAAAAmAAAACAAAAP//////////"/>
                  </a:ext>
                </a:extLst>
              </p:cNvSpPr>
              <p:nvPr/>
            </p:nvSpPr>
            <p:spPr>
              <a:xfrm>
                <a:off x="7867650" y="3236595"/>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0" name="Google Shape;375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AAbAAB3NAAARx0AAAAAAAAmAAAACAAAAP//////////"/>
                  </a:ext>
                </a:extLst>
              </p:cNvSpPr>
              <p:nvPr/>
            </p:nvSpPr>
            <p:spPr>
              <a:xfrm>
                <a:off x="8408670" y="4389120"/>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376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IAAIgTAABROQAAiRoAAAAAAAAmAAAACAAAAP//////////"/>
                  </a:ext>
                </a:extLst>
              </p:cNvSpPr>
              <p:nvPr/>
            </p:nvSpPr>
            <p:spPr>
              <a:xfrm>
                <a:off x="8242935" y="3175000"/>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8" name="Google Shape;376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AAbAAA4NAAA+hwAAAAAAAAmAAAACAAAAP//////////"/>
                  </a:ext>
                </a:extLst>
              </p:cNvSpPr>
              <p:nvPr/>
            </p:nvSpPr>
            <p:spPr>
              <a:xfrm>
                <a:off x="8408670" y="438912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7" name="Google Shape;376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CoAAOodAADtKwAA9x8AAAAAAAAmAAAACAAAAP//////////"/>
                  </a:ext>
                </a:extLst>
              </p:cNvSpPr>
              <p:nvPr/>
            </p:nvSpPr>
            <p:spPr>
              <a:xfrm>
                <a:off x="6931660" y="48628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6" name="Google Shape;376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MAAOkTAAC/MwAAXhgAAAAAAAAmAAAACAAAAP//////////"/>
                  </a:ext>
                </a:extLst>
              </p:cNvSpPr>
              <p:nvPr/>
            </p:nvSpPr>
            <p:spPr>
              <a:xfrm>
                <a:off x="8335010" y="3236595"/>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5" name="Google Shape;376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y8AABEUAAC1MQAAZB8AAAAAAAAmAAAACAAAAP//////////"/>
                  </a:ext>
                </a:extLst>
              </p:cNvSpPr>
              <p:nvPr/>
            </p:nvSpPr>
            <p:spPr>
              <a:xfrm>
                <a:off x="7746365" y="326199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4" name="Google Shape;376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QAAJYYAAA9OAAATR8AAAAAAAAmAAAACAAAAP//////////"/>
                  </a:ext>
                </a:extLst>
              </p:cNvSpPr>
              <p:nvPr/>
            </p:nvSpPr>
            <p:spPr>
              <a:xfrm>
                <a:off x="8460740" y="399669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376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jMAAOgTAAD/MwAAnhgAAAAAAAAmAAAACAAAAP//////////"/>
                  </a:ext>
                </a:extLst>
              </p:cNvSpPr>
              <p:nvPr/>
            </p:nvSpPr>
            <p:spPr>
              <a:xfrm>
                <a:off x="8375650" y="3235960"/>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2" name="Google Shape;376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CoAAJQUAADMLQAA3xsAAAAAAAAmAAAACAAAAP//////////"/>
                  </a:ext>
                </a:extLst>
              </p:cNvSpPr>
              <p:nvPr/>
            </p:nvSpPr>
            <p:spPr>
              <a:xfrm>
                <a:off x="6926580" y="3345180"/>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1" name="Google Shape;376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yoAAMkTAADtLQAAoBoAAAAAAAAmAAAACAAAAP//////////"/>
                  </a:ext>
                </a:extLst>
              </p:cNvSpPr>
              <p:nvPr/>
            </p:nvSpPr>
            <p:spPr>
              <a:xfrm>
                <a:off x="6961505" y="3216275"/>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0" name="Google Shape;376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y4AAIccAABVLgAAvRwAAAAAAAAmAAAACAAAAP//////////"/>
                  </a:ext>
                </a:extLst>
              </p:cNvSpPr>
              <p:nvPr/>
            </p:nvSpPr>
            <p:spPr>
              <a:xfrm>
                <a:off x="7497445" y="46374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9" name="Google Shape;3770;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kAAOMVAADBKwAAuxgAAAAAAAAmAAAACAAAAP//////////"/>
                  </a:ext>
                </a:extLst>
              </p:cNvSpPr>
              <p:nvPr/>
            </p:nvSpPr>
            <p:spPr>
              <a:xfrm>
                <a:off x="6825615" y="355790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8" name="Google Shape;3771;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oAAM8VAAAALAAA+xgAAAAAAAAmAAAACAAAAP//////////"/>
                  </a:ext>
                </a:extLst>
              </p:cNvSpPr>
              <p:nvPr/>
            </p:nvSpPr>
            <p:spPr>
              <a:xfrm>
                <a:off x="6866255" y="3545205"/>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7" name="Google Shape;3772;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MscAACRLgAA+RwAAAAAAAAmAAAACAAAAP//////////"/>
                  </a:ext>
                </a:extLst>
              </p:cNvSpPr>
              <p:nvPr/>
            </p:nvSpPr>
            <p:spPr>
              <a:xfrm>
                <a:off x="7539355" y="46805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6" name="Google Shape;3773;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IwUAABfLwAAuhQAAAAAAAAmAAAACAAAAP//////////"/>
                  </a:ext>
                </a:extLst>
              </p:cNvSpPr>
              <p:nvPr/>
            </p:nvSpPr>
            <p:spPr>
              <a:xfrm>
                <a:off x="7671435" y="334010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5" name="Google Shape;3774;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4AAAsdAADQLgAAOR0AAAAAAAAmAAAACAAAAP//////////"/>
                  </a:ext>
                </a:extLst>
              </p:cNvSpPr>
              <p:nvPr/>
            </p:nvSpPr>
            <p:spPr>
              <a:xfrm>
                <a:off x="7580630" y="47212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4" name="Google Shape;3775;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N8UAABfLwAADhUAAAAAAAAmAAAACAAAAP//////////"/>
                  </a:ext>
                </a:extLst>
              </p:cNvSpPr>
              <p:nvPr/>
            </p:nvSpPr>
            <p:spPr>
              <a:xfrm>
                <a:off x="7671435" y="339280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3" name="Google Shape;3776;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wAAOUTAAA1MAAAJh0AAAAAAAAmAAAACAAAAP//////////"/>
                  </a:ext>
                </a:extLst>
              </p:cNvSpPr>
              <p:nvPr/>
            </p:nvSpPr>
            <p:spPr>
              <a:xfrm>
                <a:off x="7190105" y="323405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2" name="Google Shape;3777;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0AAMETAAAmMQAAXR0AAAAAAAAmAAAACAAAAP//////////"/>
                  </a:ext>
                </a:extLst>
              </p:cNvSpPr>
              <p:nvPr/>
            </p:nvSpPr>
            <p:spPr>
              <a:xfrm>
                <a:off x="7335520" y="321119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1" name="Google Shape;3778;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isAAAwUAABvLwAACB0AAAAAAAAmAAAACAAAAP//////////"/>
                  </a:ext>
                </a:extLst>
              </p:cNvSpPr>
              <p:nvPr/>
            </p:nvSpPr>
            <p:spPr>
              <a:xfrm>
                <a:off x="7108190" y="325882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3779;p2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PgTAADiLwAAJh0AAAAAAAAmAAAACAAAAP//////////"/>
                  </a:ext>
                </a:extLst>
              </p:cNvSpPr>
              <p:nvPr/>
            </p:nvSpPr>
            <p:spPr>
              <a:xfrm>
                <a:off x="7148195" y="324612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spTree>
  </p:cSld>
  <p:clrMapOvr>
    <a:masterClrMapping/>
  </p:clrMapOvr>
</p:sldLayout>
</file>

<file path=ppt/slideLayouts/slideLayout25.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USTOM_7">
    <p:spTree>
      <p:nvGrpSpPr>
        <p:cNvPr id="1" name=""/>
        <p:cNvGrpSpPr/>
        <p:nvPr/>
      </p:nvGrpSpPr>
      <p:grpSpPr>
        <a:xfrm>
          <a:off x="0" y="0"/>
          <a:ext cx="0" cy="0"/>
          <a:chOff x="0" y="0"/>
          <a:chExt cx="0" cy="0"/>
        </a:xfrm>
      </p:grpSpPr>
      <p:grpSp>
        <p:nvGrpSpPr>
          <p:cNvPr id="2" name="Google Shape;3781;p26"/>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PwpAAD//f//bjsAABoPAAAQAAAAJgAAAAgAAAD/////AAAAAA=="/>
              </a:ext>
            </a:extLst>
          </p:cNvGrpSpPr>
          <p:nvPr/>
        </p:nvGrpSpPr>
        <p:grpSpPr>
          <a:xfrm rot="1799984" flipH="1">
            <a:off x="6824980" y="-325755"/>
            <a:ext cx="2835910" cy="2780665"/>
            <a:chOff x="6824980" y="-325755"/>
            <a:chExt cx="2835910" cy="2780665"/>
          </a:xfrm>
        </p:grpSpPr>
        <p:sp>
          <p:nvSpPr>
            <p:cNvPr id="92" name="Google Shape;3782;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UAAL/+//+VNQAAYAEAAAAAAAAmAAAACAAAAP//////////"/>
                </a:ext>
              </a:extLst>
            </p:cNvSpPr>
            <p:nvPr/>
          </p:nvSpPr>
          <p:spPr>
            <a:xfrm>
              <a:off x="8681085" y="-2038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3783;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oAALcDAADLOgAAEQUAAAAAAAAmAAAACAAAAP//////////"/>
                </a:ext>
              </a:extLst>
            </p:cNvSpPr>
            <p:nvPr/>
          </p:nvSpPr>
          <p:spPr>
            <a:xfrm>
              <a:off x="9430385" y="6038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3784;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jQAAG8CAADRNAAAnQIAAAAAAAAmAAAACAAAAP//////////"/>
                </a:ext>
              </a:extLst>
            </p:cNvSpPr>
            <p:nvPr/>
          </p:nvSpPr>
          <p:spPr>
            <a:xfrm>
              <a:off x="8555990" y="39560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3785;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gAAIAFAABuOwAAkAcAAAAAAAAmAAAACAAAAP//////////"/>
                </a:ext>
              </a:extLst>
            </p:cNvSpPr>
            <p:nvPr/>
          </p:nvSpPr>
          <p:spPr>
            <a:xfrm>
              <a:off x="9123045" y="8940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3786;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jQAAMICAADRNAAA8AIAAAAAAAAmAAAACAAAAP//////////"/>
                </a:ext>
              </a:extLst>
            </p:cNvSpPr>
            <p:nvPr/>
          </p:nvSpPr>
          <p:spPr>
            <a:xfrm>
              <a:off x="8555990" y="44831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3787;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QAABMDAADVNAAASQMAAAAAAAAmAAAACAAAAP//////////"/>
                </a:ext>
              </a:extLst>
            </p:cNvSpPr>
            <p:nvPr/>
          </p:nvSpPr>
          <p:spPr>
            <a:xfrm>
              <a:off x="8554085" y="4997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3788;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QAAL/+//9vNQAANQQAAAAAAAAmAAAACAAAAP//////////"/>
                </a:ext>
              </a:extLst>
            </p:cNvSpPr>
            <p:nvPr/>
          </p:nvSpPr>
          <p:spPr>
            <a:xfrm>
              <a:off x="8541385" y="-2038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3789;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cAAMcCAADfOgAA0AcAAAAAAAAmAAAACAAAAP//////////"/>
                </a:ext>
              </a:extLst>
            </p:cNvSpPr>
            <p:nvPr/>
          </p:nvSpPr>
          <p:spPr>
            <a:xfrm>
              <a:off x="9055100" y="45148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3790;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zQAAL/+//8VNQAA4gAAAAAAAAAmAAAACAAAAP//////////"/>
                </a:ext>
              </a:extLst>
            </p:cNvSpPr>
            <p:nvPr/>
          </p:nvSpPr>
          <p:spPr>
            <a:xfrm>
              <a:off x="8599805" y="-2038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3791;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cAAIgCAADfOgAAEQgAAAAAAAAmAAAACAAAAP//////////"/>
                </a:ext>
              </a:extLst>
            </p:cNvSpPr>
            <p:nvPr/>
          </p:nvSpPr>
          <p:spPr>
            <a:xfrm>
              <a:off x="9014460" y="41148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3792;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UAAL/+//9VNQAAIQEAAAAAAAAmAAAACAAAAP//////////"/>
                </a:ext>
              </a:extLst>
            </p:cNvSpPr>
            <p:nvPr/>
          </p:nvSpPr>
          <p:spPr>
            <a:xfrm>
              <a:off x="8640445" y="-2038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3793;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CUFAAA8OwAAKAcAAAAAAAAmAAAACAAAAP//////////"/>
                </a:ext>
              </a:extLst>
            </p:cNvSpPr>
            <p:nvPr/>
          </p:nvSpPr>
          <p:spPr>
            <a:xfrm>
              <a:off x="9125585" y="8362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3794;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Mz+///UNQAApf///wAAAAAmAAAACAAAAP//////////"/>
                </a:ext>
              </a:extLst>
            </p:cNvSpPr>
            <p:nvPr/>
          </p:nvSpPr>
          <p:spPr>
            <a:xfrm>
              <a:off x="8745220" y="-1955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3795;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oAAP/9//9lOgAAPwEAAAAAAAAmAAAACAAAAP//////////"/>
                </a:ext>
              </a:extLst>
            </p:cNvSpPr>
            <p:nvPr/>
          </p:nvSpPr>
          <p:spPr>
            <a:xfrm>
              <a:off x="9463405" y="-3257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3796;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oAAJUBAABpOgAAywEAAAAAAAAmAAAACAAAAP//////////"/>
                </a:ext>
              </a:extLst>
            </p:cNvSpPr>
            <p:nvPr/>
          </p:nvSpPr>
          <p:spPr>
            <a:xfrm>
              <a:off x="946086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3797;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DYAALn+///JNgAATQAAAAAAAAAmAAAACAAAAP//////////"/>
                </a:ext>
              </a:extLst>
            </p:cNvSpPr>
            <p:nvPr/>
          </p:nvSpPr>
          <p:spPr>
            <a:xfrm>
              <a:off x="8798560" y="-2076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3798;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cAAML+//9vOAAAJwIAAAAAAAAmAAAACAAAAP//////////"/>
                </a:ext>
              </a:extLst>
            </p:cNvSpPr>
            <p:nvPr/>
          </p:nvSpPr>
          <p:spPr>
            <a:xfrm>
              <a:off x="8995410" y="-2019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3799;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KYEAAA9OAAAvAkAAAAAAAAmAAAACAAAAP//////////"/>
                </a:ext>
              </a:extLst>
            </p:cNvSpPr>
            <p:nvPr/>
          </p:nvSpPr>
          <p:spPr>
            <a:xfrm>
              <a:off x="8745220" y="7556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3800;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zUAAE////9COAAAMQQAAAAAAAAmAAAACAAAAP//////////"/>
                </a:ext>
              </a:extLst>
            </p:cNvSpPr>
            <p:nvPr/>
          </p:nvSpPr>
          <p:spPr>
            <a:xfrm>
              <a:off x="8721725" y="-1123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3801;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kAAP/9///mOQAAPwEAAAAAAAAmAAAACAAAAP//////////"/>
                </a:ext>
              </a:extLst>
            </p:cNvSpPr>
            <p:nvPr/>
          </p:nvSpPr>
          <p:spPr>
            <a:xfrm>
              <a:off x="9382125" y="-3257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3802;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cAAEgCAADfOgAAUAgAAAAAAAAmAAAACAAAAP//////////"/>
                </a:ext>
              </a:extLst>
            </p:cNvSpPr>
            <p:nvPr/>
          </p:nvSpPr>
          <p:spPr>
            <a:xfrm>
              <a:off x="8974455" y="37084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3803;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kAAJUBAADpOQAAywEAAAAAAAAmAAAACAAAAP//////////"/>
                </a:ext>
              </a:extLst>
            </p:cNvSpPr>
            <p:nvPr/>
          </p:nvSpPr>
          <p:spPr>
            <a:xfrm>
              <a:off x="937958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3804;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kAAP/9//8lOgAAPwEAAAAAAAAmAAAACAAAAP//////////"/>
                </a:ext>
              </a:extLst>
            </p:cNvSpPr>
            <p:nvPr/>
          </p:nvSpPr>
          <p:spPr>
            <a:xfrm>
              <a:off x="9422765" y="-3257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3805;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NH+///CNwAAjQMAAAAAAAAmAAAACAAAAP//////////"/>
                </a:ext>
              </a:extLst>
            </p:cNvSpPr>
            <p:nvPr/>
          </p:nvSpPr>
          <p:spPr>
            <a:xfrm>
              <a:off x="8733155" y="-1924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3806;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L3+//+DNwAAxgIAAAAAAAAmAAAACAAAAP//////////"/>
                </a:ext>
              </a:extLst>
            </p:cNvSpPr>
            <p:nvPr/>
          </p:nvSpPr>
          <p:spPr>
            <a:xfrm>
              <a:off x="8733155" y="-2051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3807;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kAADgDAADLOgAAkQUAAAAAAAAmAAAACAAAAP//////////"/>
                </a:ext>
              </a:extLst>
            </p:cNvSpPr>
            <p:nvPr/>
          </p:nvSpPr>
          <p:spPr>
            <a:xfrm>
              <a:off x="9349740" y="5232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3808;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kAAHcDAADOOgAAUQUAAAAAAAAmAAAACAAAAP//////////"/>
                </a:ext>
              </a:extLst>
            </p:cNvSpPr>
            <p:nvPr/>
          </p:nvSpPr>
          <p:spPr>
            <a:xfrm>
              <a:off x="9390380" y="5632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3809;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MIEAAASOwAAxQYAAAAAAAAmAAAACAAAAP//////////"/>
                </a:ext>
              </a:extLst>
            </p:cNvSpPr>
            <p:nvPr/>
          </p:nvSpPr>
          <p:spPr>
            <a:xfrm>
              <a:off x="9125585" y="7734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3810;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JX+//8DNwAAHwIAAAAAAAAmAAAACAAAAP//////////"/>
                </a:ext>
              </a:extLst>
            </p:cNvSpPr>
            <p:nvPr/>
          </p:nvSpPr>
          <p:spPr>
            <a:xfrm>
              <a:off x="8733155" y="-2305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3811;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Kn+//9DNwAAcgIAAAAAAAAmAAAACAAAAP//////////"/>
                </a:ext>
              </a:extLst>
            </p:cNvSpPr>
            <p:nvPr/>
          </p:nvSpPr>
          <p:spPr>
            <a:xfrm>
              <a:off x="8733155" y="-2178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3812;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JD///9XNgAAPAEAAAAAAAAmAAAACAAAAP//////////"/>
                </a:ext>
              </a:extLst>
            </p:cNvSpPr>
            <p:nvPr/>
          </p:nvSpPr>
          <p:spPr>
            <a:xfrm>
              <a:off x="8733155" y="-711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3813;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kAAJUBAAApOgAAywEAAAAAAAAmAAAACAAAAP//////////"/>
                </a:ext>
              </a:extLst>
            </p:cNvSpPr>
            <p:nvPr/>
          </p:nvSpPr>
          <p:spPr>
            <a:xfrm>
              <a:off x="9420225" y="25717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3814;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yoAALYDAAC7MQAAbwsAAAAAAAAmAAAACAAAAP//////////"/>
                </a:ext>
              </a:extLst>
            </p:cNvSpPr>
            <p:nvPr/>
          </p:nvSpPr>
          <p:spPr>
            <a:xfrm>
              <a:off x="6956425" y="6032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3815;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yoAAFwAAADJMgAALQsAAAAAAAAmAAAACAAAAP//////////"/>
                </a:ext>
              </a:extLst>
            </p:cNvSpPr>
            <p:nvPr/>
          </p:nvSpPr>
          <p:spPr>
            <a:xfrm>
              <a:off x="6946265" y="5842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3816;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yoAAHAAAADlMQAARQsAAAAAAAAmAAAACAAAAP//////////"/>
                </a:ext>
              </a:extLst>
            </p:cNvSpPr>
            <p:nvPr/>
          </p:nvSpPr>
          <p:spPr>
            <a:xfrm>
              <a:off x="6905625" y="7112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3817;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PkMAAAHMwAAJw0AAAAAAAAmAAAACAAAAP//////////"/>
                </a:ext>
              </a:extLst>
            </p:cNvSpPr>
            <p:nvPr/>
          </p:nvSpPr>
          <p:spPr>
            <a:xfrm>
              <a:off x="8265795" y="21088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3818;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KUMAAAHMwAA1AwAAAAAAAAmAAAACAAAAP//////////"/>
                </a:ext>
              </a:extLst>
            </p:cNvSpPr>
            <p:nvPr/>
          </p:nvSpPr>
          <p:spPr>
            <a:xfrm>
              <a:off x="8265795" y="20554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3819;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CoAAI0GAADLLQAAAgkAAAAAAAAmAAAACAAAAP//////////"/>
                </a:ext>
              </a:extLst>
            </p:cNvSpPr>
            <p:nvPr/>
          </p:nvSpPr>
          <p:spPr>
            <a:xfrm>
              <a:off x="6967220" y="10648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3820;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EAAG/+//91MwAAGg8AAAAAAAAmAAAACAAAAP//////////"/>
                </a:ext>
              </a:extLst>
            </p:cNvSpPr>
            <p:nvPr/>
          </p:nvSpPr>
          <p:spPr>
            <a:xfrm>
              <a:off x="8117840" y="-2546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3821;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TIAAE0MAAALMwAAgwwAAAAAAAAmAAAACAAAAP//////////"/>
                </a:ext>
              </a:extLst>
            </p:cNvSpPr>
            <p:nvPr/>
          </p:nvSpPr>
          <p:spPr>
            <a:xfrm>
              <a:off x="8263255" y="19996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3822;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ioAABoIAAC6LgAAYgsAAAAAAAAmAAAACAAAAP//////////"/>
                </a:ext>
              </a:extLst>
            </p:cNvSpPr>
            <p:nvPr/>
          </p:nvSpPr>
          <p:spPr>
            <a:xfrm>
              <a:off x="6958330" y="13169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3823;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S0AANMKAACzLQAACQsAAAAAAAAmAAAACAAAAP//////////"/>
                </a:ext>
              </a:extLst>
            </p:cNvSpPr>
            <p:nvPr/>
          </p:nvSpPr>
          <p:spPr>
            <a:xfrm>
              <a:off x="7394575" y="17595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3824;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C0AABcLAADuLQAARQsAAAAAAAAmAAAACAAAAP//////////"/>
                </a:ext>
              </a:extLst>
            </p:cNvSpPr>
            <p:nvPr/>
          </p:nvSpPr>
          <p:spPr>
            <a:xfrm>
              <a:off x="7437120" y="18027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3825;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oAAFIIAAAoLAAARQoAAAAAAAAmAAAACAAAAP//////////"/>
                </a:ext>
              </a:extLst>
            </p:cNvSpPr>
            <p:nvPr/>
          </p:nvSpPr>
          <p:spPr>
            <a:xfrm>
              <a:off x="6941185" y="13525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3826;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TMAAFsFAACsMwAAiQUAAAAAAAAmAAAACAAAAP//////////"/>
                </a:ext>
              </a:extLst>
            </p:cNvSpPr>
            <p:nvPr/>
          </p:nvSpPr>
          <p:spPr>
            <a:xfrm>
              <a:off x="8369935" y="8705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3827;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SoAAPQDAADoLwAAywoAAAAAAAAmAAAACAAAAP//////////"/>
                </a:ext>
              </a:extLst>
            </p:cNvSpPr>
            <p:nvPr/>
          </p:nvSpPr>
          <p:spPr>
            <a:xfrm>
              <a:off x="6960235" y="6426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3828;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oAAFEHAAD8LwAA2wsAAAAAAAAmAAAACAAAAP//////////"/>
                </a:ext>
              </a:extLst>
            </p:cNvSpPr>
            <p:nvPr/>
          </p:nvSpPr>
          <p:spPr>
            <a:xfrm>
              <a:off x="6941185" y="11893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3829;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S0AAJcKAABvLQAAxQoAAAAAAAAmAAAACAAAAP//////////"/>
                </a:ext>
              </a:extLst>
            </p:cNvSpPr>
            <p:nvPr/>
          </p:nvSpPr>
          <p:spPr>
            <a:xfrm>
              <a:off x="7356475" y="17214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3830;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cAADUJAADLOgAAdwwAAAAAAAAmAAAACAAAAP//////////"/>
                </a:ext>
              </a:extLst>
            </p:cNvSpPr>
            <p:nvPr/>
          </p:nvSpPr>
          <p:spPr>
            <a:xfrm>
              <a:off x="9065260" y="14966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3831;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kAAKIJAAD/OQAA2QkAAAAAAAAmAAAACAAAAP//////////"/>
                </a:ext>
              </a:extLst>
            </p:cNvSpPr>
            <p:nvPr/>
          </p:nvSpPr>
          <p:spPr>
            <a:xfrm>
              <a:off x="9393555" y="15659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3832;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KYJAACpOQAA1QkAAAAAAAAmAAAACAAAAP//////////"/>
                </a:ext>
              </a:extLst>
            </p:cNvSpPr>
            <p:nvPr/>
          </p:nvSpPr>
          <p:spPr>
            <a:xfrm>
              <a:off x="9344025" y="15684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3833;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UAABwHAAAJOwAAzA0AAAAAAAAmAAAACAAAAP//////////"/>
                </a:ext>
              </a:extLst>
            </p:cNvSpPr>
            <p:nvPr/>
          </p:nvSpPr>
          <p:spPr>
            <a:xfrm>
              <a:off x="8736330" y="11557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3834;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kAAKYJAABWOQAA1QkAAAAAAAAmAAAACAAAAP//////////"/>
                </a:ext>
              </a:extLst>
            </p:cNvSpPr>
            <p:nvPr/>
          </p:nvSpPr>
          <p:spPr>
            <a:xfrm>
              <a:off x="9291320" y="15684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3835;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cAAPUIAADLOgAAdwwAAAAAAAAmAAAACAAAAP//////////"/>
                </a:ext>
              </a:extLst>
            </p:cNvSpPr>
            <p:nvPr/>
          </p:nvSpPr>
          <p:spPr>
            <a:xfrm>
              <a:off x="9024620" y="14560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3836;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cAAOoHAADJOgAAdwwAAAAAAAAmAAAACAAAAP//////////"/>
                </a:ext>
              </a:extLst>
            </p:cNvSpPr>
            <p:nvPr/>
          </p:nvSpPr>
          <p:spPr>
            <a:xfrm>
              <a:off x="8983980" y="12865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3837;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DQAAPMDAAA9OAAAOwwAAAAAAAAmAAAACAAAAP//////////"/>
                </a:ext>
              </a:extLst>
            </p:cNvSpPr>
            <p:nvPr/>
          </p:nvSpPr>
          <p:spPr>
            <a:xfrm>
              <a:off x="8580120" y="6419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3838;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MAALUFAAC3NAAAAw0AAAAAAAAmAAAACAAAAP//////////"/>
                </a:ext>
              </a:extLst>
            </p:cNvSpPr>
            <p:nvPr/>
          </p:nvSpPr>
          <p:spPr>
            <a:xfrm>
              <a:off x="8373745" y="9277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3839;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TMAAJ3+//8+NAAAkwMAAAAAAAAmAAAACAAAAP//////////"/>
                </a:ext>
              </a:extLst>
            </p:cNvSpPr>
            <p:nvPr/>
          </p:nvSpPr>
          <p:spPr>
            <a:xfrm>
              <a:off x="8415655" y="-2254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3840;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TQAAJ4DAAA9OAAAWwoAAAAAAAAmAAAACAAAAP//////////"/>
                </a:ext>
              </a:extLst>
            </p:cNvSpPr>
            <p:nvPr/>
          </p:nvSpPr>
          <p:spPr>
            <a:xfrm>
              <a:off x="8527415" y="5880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3841;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zYAAJsJAADhNwAAiAsAAAAAAAAmAAAACAAAAP//////////"/>
                </a:ext>
              </a:extLst>
            </p:cNvSpPr>
            <p:nvPr/>
          </p:nvSpPr>
          <p:spPr>
            <a:xfrm>
              <a:off x="8851265" y="15614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3842;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P8JAADhNwAABQwAAAAAAAAmAAAACAAAAP//////////"/>
                </a:ext>
              </a:extLst>
            </p:cNvSpPr>
            <p:nvPr/>
          </p:nvSpPr>
          <p:spPr>
            <a:xfrm>
              <a:off x="8898890" y="16249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3843;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jMAAEAKAAAnNAAAhg0AAAAAAAAmAAAACAAAAP//////////"/>
                </a:ext>
              </a:extLst>
            </p:cNvSpPr>
            <p:nvPr/>
          </p:nvSpPr>
          <p:spPr>
            <a:xfrm>
              <a:off x="8413750" y="16662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3844;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AAAC7////0MgAADAoAAAAAAAAmAAAACAAAAP//////////"/>
                </a:ext>
              </a:extLst>
            </p:cNvSpPr>
            <p:nvPr/>
          </p:nvSpPr>
          <p:spPr>
            <a:xfrm>
              <a:off x="7960995" y="-1333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3845;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EAAKr///9kMgAAZQYAAAAAAAAmAAAACAAAAP//////////"/>
                </a:ext>
              </a:extLst>
            </p:cNvSpPr>
            <p:nvPr/>
          </p:nvSpPr>
          <p:spPr>
            <a:xfrm>
              <a:off x="8042275" y="-546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3846;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TMAAAgFAACsMwAANgUAAAAAAAAmAAAACAAAAP//////////"/>
                </a:ext>
              </a:extLst>
            </p:cNvSpPr>
            <p:nvPr/>
          </p:nvSpPr>
          <p:spPr>
            <a:xfrm>
              <a:off x="8369935" y="8178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3847;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TEAAIr+//8HMwAAbAcAAAAAAAAmAAAACAAAAP//////////"/>
                </a:ext>
              </a:extLst>
            </p:cNvSpPr>
            <p:nvPr/>
          </p:nvSpPr>
          <p:spPr>
            <a:xfrm>
              <a:off x="8001635" y="-2374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3848;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i8AAMb+///0MQAAWAoAAAAAAAAmAAAACAAAAP//////////"/>
                </a:ext>
              </a:extLst>
            </p:cNvSpPr>
            <p:nvPr/>
          </p:nvSpPr>
          <p:spPr>
            <a:xfrm>
              <a:off x="7786370" y="-1993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3849;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AAALL+//8zMgAAlwoAAAAAAAAmAAAACAAAAP//////////"/>
                </a:ext>
              </a:extLst>
            </p:cNvSpPr>
            <p:nvPr/>
          </p:nvSpPr>
          <p:spPr>
            <a:xfrm>
              <a:off x="7827010" y="-2120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3850;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J7+//9gMgAA0wkAAAAAAAAmAAAACAAAAP//////////"/>
                </a:ext>
              </a:extLst>
            </p:cNvSpPr>
            <p:nvPr/>
          </p:nvSpPr>
          <p:spPr>
            <a:xfrm>
              <a:off x="7867650" y="-2247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3851;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MAALUFAAB3NAAA/AcAAAAAAAAmAAAACAAAAP//////////"/>
                </a:ext>
              </a:extLst>
            </p:cNvSpPr>
            <p:nvPr/>
          </p:nvSpPr>
          <p:spPr>
            <a:xfrm>
              <a:off x="8408035" y="9277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3852;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IAAD3+//9ROQAAPgUAAAAAAAAmAAAACAAAAP//////////"/>
                </a:ext>
              </a:extLst>
            </p:cNvSpPr>
            <p:nvPr/>
          </p:nvSpPr>
          <p:spPr>
            <a:xfrm>
              <a:off x="8242300" y="-2863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3853;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MAALUFAAA3NAAArwcAAAAAAAAmAAAACAAAAP//////////"/>
                </a:ext>
              </a:extLst>
            </p:cNvSpPr>
            <p:nvPr/>
          </p:nvSpPr>
          <p:spPr>
            <a:xfrm>
              <a:off x="8408035" y="9277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3854;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oAAJ8IAADsKwAArAoAAAAAAAAmAAAACAAAAP//////////"/>
                </a:ext>
              </a:extLst>
            </p:cNvSpPr>
            <p:nvPr/>
          </p:nvSpPr>
          <p:spPr>
            <a:xfrm>
              <a:off x="6931025" y="14014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3855;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MAAJ7+//++MwAAEwMAAAAAAAAmAAAACAAAAP//////////"/>
                </a:ext>
              </a:extLst>
            </p:cNvSpPr>
            <p:nvPr/>
          </p:nvSpPr>
          <p:spPr>
            <a:xfrm>
              <a:off x="8335010" y="-2247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3856;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i8AAMb+//+0MQAAGQoAAAAAAAAmAAAACAAAAP//////////"/>
                </a:ext>
              </a:extLst>
            </p:cNvSpPr>
            <p:nvPr/>
          </p:nvSpPr>
          <p:spPr>
            <a:xfrm>
              <a:off x="7745730" y="-1993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3857;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QAAEsDAAA9OAAAAgoAAAAAAAAmAAAACAAAAP//////////"/>
                </a:ext>
              </a:extLst>
            </p:cNvSpPr>
            <p:nvPr/>
          </p:nvSpPr>
          <p:spPr>
            <a:xfrm>
              <a:off x="8460740" y="5353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3858;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jMAAJ3+///+MwAAUwMAAAAAAAAmAAAACAAAAP//////////"/>
                </a:ext>
              </a:extLst>
            </p:cNvSpPr>
            <p:nvPr/>
          </p:nvSpPr>
          <p:spPr>
            <a:xfrm>
              <a:off x="8375650" y="-2254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3859;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yoAAEn////MLQAAlAYAAAAAAAAmAAAACAAAAP//////////"/>
                </a:ext>
              </a:extLst>
            </p:cNvSpPr>
            <p:nvPr/>
          </p:nvSpPr>
          <p:spPr>
            <a:xfrm>
              <a:off x="6925945" y="-1162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3860;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ioAAH7+///tLQAAVQUAAAAAAAAmAAAACAAAAP//////////"/>
                </a:ext>
              </a:extLst>
            </p:cNvSpPr>
            <p:nvPr/>
          </p:nvSpPr>
          <p:spPr>
            <a:xfrm>
              <a:off x="6960870" y="-2451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3861;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i4AADwHAABULgAAcgcAAAAAAAAmAAAACAAAAP//////////"/>
                </a:ext>
              </a:extLst>
            </p:cNvSpPr>
            <p:nvPr/>
          </p:nvSpPr>
          <p:spPr>
            <a:xfrm>
              <a:off x="7496810" y="11760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3862;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kAAJgAAADAKwAAcAMAAAAAAAAmAAAACAAAAP//////////"/>
                </a:ext>
              </a:extLst>
            </p:cNvSpPr>
            <p:nvPr/>
          </p:nvSpPr>
          <p:spPr>
            <a:xfrm>
              <a:off x="6824980" y="9652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3863;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CoAAIQAAAAALAAAsAMAAAAAAAAmAAAACAAAAP//////////"/>
                </a:ext>
              </a:extLst>
            </p:cNvSpPr>
            <p:nvPr/>
          </p:nvSpPr>
          <p:spPr>
            <a:xfrm>
              <a:off x="6865620" y="8382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3864;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C4AAIAHAACQLgAArgcAAAAAAAAmAAAACAAAAP//////////"/>
                </a:ext>
              </a:extLst>
            </p:cNvSpPr>
            <p:nvPr/>
          </p:nvSpPr>
          <p:spPr>
            <a:xfrm>
              <a:off x="7538720" y="12192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3865;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C8AAEH///9eLwAAb////wAAAAAmAAAACAAAAP//////////"/>
                </a:ext>
              </a:extLst>
            </p:cNvSpPr>
            <p:nvPr/>
          </p:nvSpPr>
          <p:spPr>
            <a:xfrm>
              <a:off x="7670800" y="-1212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3866;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S4AAMAHAADPLgAA7gcAAAAAAAAmAAAACAAAAP//////////"/>
                </a:ext>
              </a:extLst>
            </p:cNvSpPr>
            <p:nvPr/>
          </p:nvSpPr>
          <p:spPr>
            <a:xfrm>
              <a:off x="7579995" y="12598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867;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C8AAJT///9eLwAAw////wAAAAAmAAAACAAAAP//////////"/>
                </a:ext>
              </a:extLst>
            </p:cNvSpPr>
            <p:nvPr/>
          </p:nvSpPr>
          <p:spPr>
            <a:xfrm>
              <a:off x="7670800" y="-685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868;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wAAJr+//80MAAA2wcAAAAAAAAmAAAACAAAAP//////////"/>
                </a:ext>
              </a:extLst>
            </p:cNvSpPr>
            <p:nvPr/>
          </p:nvSpPr>
          <p:spPr>
            <a:xfrm>
              <a:off x="7189470" y="-2273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869;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y0AAHb+//8lMQAAEggAAAAAAAAmAAAACAAAAP//////////"/>
                </a:ext>
              </a:extLst>
            </p:cNvSpPr>
            <p:nvPr/>
          </p:nvSpPr>
          <p:spPr>
            <a:xfrm>
              <a:off x="7334885" y="-2501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3870;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SsAAMH+//9uLwAAvQcAAAAAAAAmAAAACAAAAP//////////"/>
                </a:ext>
              </a:extLst>
            </p:cNvSpPr>
            <p:nvPr/>
          </p:nvSpPr>
          <p:spPr>
            <a:xfrm>
              <a:off x="7107555" y="-2025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3871;p2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K3+///iLwAA2wcAAAAAAAAmAAAACAAAAP//////////"/>
                </a:ext>
              </a:extLst>
            </p:cNvSpPr>
            <p:nvPr/>
          </p:nvSpPr>
          <p:spPr>
            <a:xfrm>
              <a:off x="7148195" y="-2152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sldLayout>
</file>

<file path=ppt/slideLayouts/slideLayout26.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USTOM_8">
    <p:spTree>
      <p:nvGrpSpPr>
        <p:cNvPr id="1" name=""/>
        <p:cNvGrpSpPr/>
        <p:nvPr/>
      </p:nvGrpSpPr>
      <p:grpSpPr>
        <a:xfrm>
          <a:off x="0" y="0"/>
          <a:ext cx="0" cy="0"/>
          <a:chOff x="0" y="0"/>
          <a:chExt cx="0" cy="0"/>
        </a:xfrm>
      </p:grpSpPr>
      <p:grpSp>
        <p:nvGrpSpPr>
          <p:cNvPr id="2" name="Google Shape;3873;p27"/>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OL7//+X/P//VA0AALINAAAQAAAAJgAAAAgAAAD/////AAAAAA=="/>
              </a:ext>
            </a:extLst>
          </p:cNvGrpSpPr>
          <p:nvPr/>
        </p:nvGrpSpPr>
        <p:grpSpPr>
          <a:xfrm rot="19800017">
            <a:off x="-669290" y="-554355"/>
            <a:ext cx="2835910" cy="2780665"/>
            <a:chOff x="-669290" y="-554355"/>
            <a:chExt cx="2835910" cy="2780665"/>
          </a:xfrm>
        </p:grpSpPr>
        <p:sp>
          <p:nvSpPr>
            <p:cNvPr id="92" name="Google Shape;387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QcAAFf9//97BwAA+P///wAAAAAmAAAACAAAAP//////////"/>
                </a:ext>
              </a:extLst>
            </p:cNvSpPr>
            <p:nvPr/>
          </p:nvSpPr>
          <p:spPr>
            <a:xfrm>
              <a:off x="1186815" y="-4324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387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QsAAE8CAACxDAAAqQMAAAAAAAAmAAAACAAAAP//////////"/>
                </a:ext>
              </a:extLst>
            </p:cNvSpPr>
            <p:nvPr/>
          </p:nvSpPr>
          <p:spPr>
            <a:xfrm>
              <a:off x="1936115" y="3752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387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AYAAAcBAAC3BgAANQEAAAAAAAAmAAAACAAAAP//////////"/>
                </a:ext>
              </a:extLst>
            </p:cNvSpPr>
            <p:nvPr/>
          </p:nvSpPr>
          <p:spPr>
            <a:xfrm>
              <a:off x="1061720" y="16700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387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QoAABgEAABUDQAAKAYAAAAAAAAmAAAACAAAAP//////////"/>
                </a:ext>
              </a:extLst>
            </p:cNvSpPr>
            <p:nvPr/>
          </p:nvSpPr>
          <p:spPr>
            <a:xfrm>
              <a:off x="1628775" y="6654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387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AYAAFoBAAC3BgAAiAEAAAAAAAAmAAAACAAAAP//////////"/>
                </a:ext>
              </a:extLst>
            </p:cNvSpPr>
            <p:nvPr/>
          </p:nvSpPr>
          <p:spPr>
            <a:xfrm>
              <a:off x="1061720" y="21971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387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QYAAKsBAAC7BgAA4QEAAAAAAAAmAAAACAAAAP//////////"/>
                </a:ext>
              </a:extLst>
            </p:cNvSpPr>
            <p:nvPr/>
          </p:nvSpPr>
          <p:spPr>
            <a:xfrm>
              <a:off x="1059815" y="2711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388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QYAAFf9//9VBwAAzQIAAAAAAAAmAAAACAAAAP//////////"/>
                </a:ext>
              </a:extLst>
            </p:cNvSpPr>
            <p:nvPr/>
          </p:nvSpPr>
          <p:spPr>
            <a:xfrm>
              <a:off x="1047115" y="-4324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388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kAAF8BAADFDAAAaAYAAAAAAAAmAAAACAAAAP//////////"/>
                </a:ext>
              </a:extLst>
            </p:cNvSpPr>
            <p:nvPr/>
          </p:nvSpPr>
          <p:spPr>
            <a:xfrm>
              <a:off x="1560830" y="22288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388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QYAAFf9///7BgAAev///wAAAAAmAAAACAAAAP//////////"/>
                </a:ext>
              </a:extLst>
            </p:cNvSpPr>
            <p:nvPr/>
          </p:nvSpPr>
          <p:spPr>
            <a:xfrm>
              <a:off x="1105535" y="-4324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388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gkAACABAADFDAAAqQYAAAAAAAAmAAAACAAAAP//////////"/>
                </a:ext>
              </a:extLst>
            </p:cNvSpPr>
            <p:nvPr/>
          </p:nvSpPr>
          <p:spPr>
            <a:xfrm>
              <a:off x="1520190" y="18288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388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QcAAFf9//87BwAAuf///wAAAAAmAAAACAAAAP//////////"/>
                </a:ext>
              </a:extLst>
            </p:cNvSpPr>
            <p:nvPr/>
          </p:nvSpPr>
          <p:spPr>
            <a:xfrm>
              <a:off x="1146175" y="-4324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388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QoAAL0DAAAiDQAAwAUAAAAAAAAmAAAACAAAAP//////////"/>
                </a:ext>
              </a:extLst>
            </p:cNvSpPr>
            <p:nvPr/>
          </p:nvSpPr>
          <p:spPr>
            <a:xfrm>
              <a:off x="1631315" y="6076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388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GT9//+6BwAAPf7//wAAAAAmAAAACAAAAP//////////"/>
                </a:ext>
              </a:extLst>
            </p:cNvSpPr>
            <p:nvPr/>
          </p:nvSpPr>
          <p:spPr>
            <a:xfrm>
              <a:off x="1250950" y="-4241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388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QwAAJf8//9LDAAA1////wAAAAAmAAAACAAAAP//////////"/>
                </a:ext>
              </a:extLst>
            </p:cNvSpPr>
            <p:nvPr/>
          </p:nvSpPr>
          <p:spPr>
            <a:xfrm>
              <a:off x="1969135" y="-5543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388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wAAC0AAABPDAAAYwAAAAAAAAAmAAAACAAAAP//////////"/>
                </a:ext>
              </a:extLst>
            </p:cNvSpPr>
            <p:nvPr/>
          </p:nvSpPr>
          <p:spPr>
            <a:xfrm>
              <a:off x="1966595" y="285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388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gAAFH9//+vCAAA5f7//wAAAAAmAAAACAAAAP//////////"/>
                </a:ext>
              </a:extLst>
            </p:cNvSpPr>
            <p:nvPr/>
          </p:nvSpPr>
          <p:spPr>
            <a:xfrm>
              <a:off x="1304290" y="-4362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389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kAAFr9//9VCgAAvwAAAAAAAAAmAAAACAAAAP//////////"/>
                </a:ext>
              </a:extLst>
            </p:cNvSpPr>
            <p:nvPr/>
          </p:nvSpPr>
          <p:spPr>
            <a:xfrm>
              <a:off x="1501140" y="-4305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389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D4DAAAjCgAAVAgAAAAAAAAmAAAACAAAAP//////////"/>
                </a:ext>
              </a:extLst>
            </p:cNvSpPr>
            <p:nvPr/>
          </p:nvSpPr>
          <p:spPr>
            <a:xfrm>
              <a:off x="1250950" y="5270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389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QcAAOf9//8oCgAAyQIAAAAAAAAmAAAACAAAAP//////////"/>
                </a:ext>
              </a:extLst>
            </p:cNvSpPr>
            <p:nvPr/>
          </p:nvSpPr>
          <p:spPr>
            <a:xfrm>
              <a:off x="1227455" y="-3409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389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QsAAJf8///MCwAA1////wAAAAAmAAAACAAAAP//////////"/>
                </a:ext>
              </a:extLst>
            </p:cNvSpPr>
            <p:nvPr/>
          </p:nvSpPr>
          <p:spPr>
            <a:xfrm>
              <a:off x="1887855" y="-5543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389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kAAOAAAADFDAAA6AYAAAAAAAAmAAAACAAAAP//////////"/>
                </a:ext>
              </a:extLst>
            </p:cNvSpPr>
            <p:nvPr/>
          </p:nvSpPr>
          <p:spPr>
            <a:xfrm>
              <a:off x="1480185" y="14224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389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sAAC0AAADPCwAAYwAAAAAAAAAmAAAACAAAAP//////////"/>
                </a:ext>
              </a:extLst>
            </p:cNvSpPr>
            <p:nvPr/>
          </p:nvSpPr>
          <p:spPr>
            <a:xfrm>
              <a:off x="1885315" y="285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389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QsAAJf8//8LDAAA1////wAAAAAmAAAACAAAAP//////////"/>
                </a:ext>
              </a:extLst>
            </p:cNvSpPr>
            <p:nvPr/>
          </p:nvSpPr>
          <p:spPr>
            <a:xfrm>
              <a:off x="1928495" y="-5543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389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wcAAGn9//+oCQAAJQIAAAAAAAAmAAAACAAAAP//////////"/>
                </a:ext>
              </a:extLst>
            </p:cNvSpPr>
            <p:nvPr/>
          </p:nvSpPr>
          <p:spPr>
            <a:xfrm>
              <a:off x="1238885" y="-4210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389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wcAAFX9//9pCQAAXgEAAAAAAAAmAAAACAAAAP//////////"/>
                </a:ext>
              </a:extLst>
            </p:cNvSpPr>
            <p:nvPr/>
          </p:nvSpPr>
          <p:spPr>
            <a:xfrm>
              <a:off x="1238885" y="-4337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389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gsAANABAACxDAAAKQQAAAAAAAAmAAAACAAAAP//////////"/>
                </a:ext>
              </a:extLst>
            </p:cNvSpPr>
            <p:nvPr/>
          </p:nvSpPr>
          <p:spPr>
            <a:xfrm>
              <a:off x="1855470" y="2946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390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gsAAA8CAAC0DAAA6QMAAAAAAAAmAAAACAAAAP//////////"/>
                </a:ext>
              </a:extLst>
            </p:cNvSpPr>
            <p:nvPr/>
          </p:nvSpPr>
          <p:spPr>
            <a:xfrm>
              <a:off x="1896110" y="3346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390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QoAAFoDAAD4DAAAXQUAAAAAAAAmAAAACAAAAP//////////"/>
                </a:ext>
              </a:extLst>
            </p:cNvSpPr>
            <p:nvPr/>
          </p:nvSpPr>
          <p:spPr>
            <a:xfrm>
              <a:off x="1631315" y="5448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390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wcAAC39///pCAAAtwAAAAAAAAAmAAAACAAAAP//////////"/>
                </a:ext>
              </a:extLst>
            </p:cNvSpPr>
            <p:nvPr/>
          </p:nvSpPr>
          <p:spPr>
            <a:xfrm>
              <a:off x="1238885" y="-4591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390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wcAAEH9//8pCQAACgEAAAAAAAAmAAAACAAAAP//////////"/>
                </a:ext>
              </a:extLst>
            </p:cNvSpPr>
            <p:nvPr/>
          </p:nvSpPr>
          <p:spPr>
            <a:xfrm>
              <a:off x="1238885" y="-4464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390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wcAACj+//89CAAA1P///wAAAAAmAAAACAAAAP//////////"/>
                </a:ext>
              </a:extLst>
            </p:cNvSpPr>
            <p:nvPr/>
          </p:nvSpPr>
          <p:spPr>
            <a:xfrm>
              <a:off x="1238885" y="-2997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390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QsAAC0AAAAPDAAAYwAAAAAAAAAmAAAACAAAAP//////////"/>
                </a:ext>
              </a:extLst>
            </p:cNvSpPr>
            <p:nvPr/>
          </p:nvSpPr>
          <p:spPr>
            <a:xfrm>
              <a:off x="1925955" y="2857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390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fz//04CAAChAwAABwoAAAAAAAAmAAAACAAAAP//////////"/>
                </a:ext>
              </a:extLst>
            </p:cNvSpPr>
            <p:nvPr/>
          </p:nvSpPr>
          <p:spPr>
            <a:xfrm>
              <a:off x="-537845" y="3746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390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z///T+//+vBAAAxQkAAAAAAAAmAAAACAAAAP//////////"/>
                </a:ext>
              </a:extLst>
            </p:cNvSpPr>
            <p:nvPr/>
          </p:nvSpPr>
          <p:spPr>
            <a:xfrm>
              <a:off x="-548005" y="-1701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390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fz//wj////LAwAA3QkAAAAAAAAmAAAACAAAAP//////////"/>
                </a:ext>
              </a:extLst>
            </p:cNvSpPr>
            <p:nvPr/>
          </p:nvSpPr>
          <p:spPr>
            <a:xfrm>
              <a:off x="-588645" y="-15748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390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wQAAJELAADtBAAAvwsAAAAAAAAmAAAACAAAAP//////////"/>
                </a:ext>
              </a:extLst>
            </p:cNvSpPr>
            <p:nvPr/>
          </p:nvSpPr>
          <p:spPr>
            <a:xfrm>
              <a:off x="771525" y="18802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391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wQAAD0LAADtBAAAbAsAAAAAAAAmAAAACAAAAP//////////"/>
                </a:ext>
              </a:extLst>
            </p:cNvSpPr>
            <p:nvPr/>
          </p:nvSpPr>
          <p:spPr>
            <a:xfrm>
              <a:off x="771525" y="18268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391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vz//yUFAACx////mgcAAAAAAAAmAAAACAAAAP//////////"/>
                </a:ext>
              </a:extLst>
            </p:cNvSpPr>
            <p:nvPr/>
          </p:nvSpPr>
          <p:spPr>
            <a:xfrm>
              <a:off x="-527050" y="8362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391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gMAAAf9//9bBQAAsg0AAAAAAAAmAAAACAAAAP//////////"/>
                </a:ext>
              </a:extLst>
            </p:cNvSpPr>
            <p:nvPr/>
          </p:nvSpPr>
          <p:spPr>
            <a:xfrm>
              <a:off x="623570" y="-4832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391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QAAOUKAADxBAAAGwsAAAAAAAAmAAAACAAAAP//////////"/>
                </a:ext>
              </a:extLst>
            </p:cNvSpPr>
            <p:nvPr/>
          </p:nvSpPr>
          <p:spPr>
            <a:xfrm>
              <a:off x="768985" y="17710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391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Pz//7IGAACgAAAA+gkAAAAAAAAmAAAACAAAAP//////////"/>
                </a:ext>
              </a:extLst>
            </p:cNvSpPr>
            <p:nvPr/>
          </p:nvSpPr>
          <p:spPr>
            <a:xfrm>
              <a:off x="-535940" y="10883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391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2sJAACZ////oQkAAAAAAAAmAAAACAAAAP//////////"/>
                </a:ext>
              </a:extLst>
            </p:cNvSpPr>
            <p:nvPr/>
          </p:nvSpPr>
          <p:spPr>
            <a:xfrm>
              <a:off x="-99695" y="15309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391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v///68JAADU////3QkAAAAAAAAmAAAACAAAAP//////////"/>
                </a:ext>
              </a:extLst>
            </p:cNvSpPr>
            <p:nvPr/>
          </p:nvSpPr>
          <p:spPr>
            <a:xfrm>
              <a:off x="-57150" y="15741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391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fz//+oGAAAO/v//3QgAAAAAAAAmAAAACAAAAP//////////"/>
                </a:ext>
              </a:extLst>
            </p:cNvSpPr>
            <p:nvPr/>
          </p:nvSpPr>
          <p:spPr>
            <a:xfrm>
              <a:off x="-553085" y="11239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391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wUAAPMDAACSBQAAIQQAAAAAAAAmAAAACAAAAP//////////"/>
                </a:ext>
              </a:extLst>
            </p:cNvSpPr>
            <p:nvPr/>
          </p:nvSpPr>
          <p:spPr>
            <a:xfrm>
              <a:off x="875665" y="6419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391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4wCAADOAQAAYwkAAAAAAAAmAAAACAAAAP//////////"/>
                </a:ext>
              </a:extLst>
            </p:cNvSpPr>
            <p:nvPr/>
          </p:nvSpPr>
          <p:spPr>
            <a:xfrm>
              <a:off x="-534035" y="4140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392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fz//+kFAADiAQAAcwoAAAAAAAAmAAAACAAAAP//////////"/>
                </a:ext>
              </a:extLst>
            </p:cNvSpPr>
            <p:nvPr/>
          </p:nvSpPr>
          <p:spPr>
            <a:xfrm>
              <a:off x="-553085" y="9607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392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y8JAABV////XQkAAAAAAAAmAAAACAAAAP//////////"/>
                </a:ext>
              </a:extLst>
            </p:cNvSpPr>
            <p:nvPr/>
          </p:nvSpPr>
          <p:spPr>
            <a:xfrm>
              <a:off x="-137795" y="14928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392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gkAAM0HAACxDAAADwsAAAAAAAAmAAAACAAAAP//////////"/>
                </a:ext>
              </a:extLst>
            </p:cNvSpPr>
            <p:nvPr/>
          </p:nvSpPr>
          <p:spPr>
            <a:xfrm>
              <a:off x="1570990" y="12680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392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wsAADoIAADlCwAAcQgAAAAAAAAmAAAACAAAAP//////////"/>
                </a:ext>
              </a:extLst>
            </p:cNvSpPr>
            <p:nvPr/>
          </p:nvSpPr>
          <p:spPr>
            <a:xfrm>
              <a:off x="1899285" y="13373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392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QsAAD4IAACPCwAAbQgAAAAAAAAmAAAACAAAAP//////////"/>
                </a:ext>
              </a:extLst>
            </p:cNvSpPr>
            <p:nvPr/>
          </p:nvSpPr>
          <p:spPr>
            <a:xfrm>
              <a:off x="1849755" y="13398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392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cAALQFAADvDAAAZAwAAAAAAAAmAAAACAAAAP//////////"/>
                </a:ext>
              </a:extLst>
            </p:cNvSpPr>
            <p:nvPr/>
          </p:nvSpPr>
          <p:spPr>
            <a:xfrm>
              <a:off x="1242060" y="9271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392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gsAAD4IAAA8CwAAbQgAAAAAAAAmAAAACAAAAP//////////"/>
                </a:ext>
              </a:extLst>
            </p:cNvSpPr>
            <p:nvPr/>
          </p:nvSpPr>
          <p:spPr>
            <a:xfrm>
              <a:off x="1797050" y="13398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392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gkAAI0HAACxDAAADwsAAAAAAAAmAAAACAAAAP//////////"/>
                </a:ext>
              </a:extLst>
            </p:cNvSpPr>
            <p:nvPr/>
          </p:nvSpPr>
          <p:spPr>
            <a:xfrm>
              <a:off x="1530350" y="12274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392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gkAAIIGAACvDAAADwsAAAAAAAAmAAAACAAAAP//////////"/>
                </a:ext>
              </a:extLst>
            </p:cNvSpPr>
            <p:nvPr/>
          </p:nvSpPr>
          <p:spPr>
            <a:xfrm>
              <a:off x="1489710" y="10579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392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YAAIsCAAAjCgAA0woAAAAAAAAmAAAACAAAAP//////////"/>
                </a:ext>
              </a:extLst>
            </p:cNvSpPr>
            <p:nvPr/>
          </p:nvSpPr>
          <p:spPr>
            <a:xfrm>
              <a:off x="1085850" y="4133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393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QUAAE0EAACdBgAAmwsAAAAAAAAmAAAACAAAAP//////////"/>
                </a:ext>
              </a:extLst>
            </p:cNvSpPr>
            <p:nvPr/>
          </p:nvSpPr>
          <p:spPr>
            <a:xfrm>
              <a:off x="879475" y="6991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393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wUAADX9//8kBgAAKwIAAAAAAAAmAAAACAAAAP//////////"/>
                </a:ext>
              </a:extLst>
            </p:cNvSpPr>
            <p:nvPr/>
          </p:nvSpPr>
          <p:spPr>
            <a:xfrm>
              <a:off x="921385" y="-4540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393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wYAADYCAAAjCgAA8wgAAAAAAAAmAAAACAAAAP//////////"/>
                </a:ext>
              </a:extLst>
            </p:cNvSpPr>
            <p:nvPr/>
          </p:nvSpPr>
          <p:spPr>
            <a:xfrm>
              <a:off x="1033145" y="3594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393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gAADMIAADHCQAAIAoAAAAAAAAmAAAACAAAAP//////////"/>
                </a:ext>
              </a:extLst>
            </p:cNvSpPr>
            <p:nvPr/>
          </p:nvSpPr>
          <p:spPr>
            <a:xfrm>
              <a:off x="1356995" y="13328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393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gAAJcIAADHCQAAnQoAAAAAAAAmAAAACAAAAP//////////"/>
                </a:ext>
              </a:extLst>
            </p:cNvSpPr>
            <p:nvPr/>
          </p:nvSpPr>
          <p:spPr>
            <a:xfrm>
              <a:off x="1404620" y="13963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393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AUAANgIAAANBgAAHgwAAAAAAAAmAAAACAAAAP//////////"/>
                </a:ext>
              </a:extLst>
            </p:cNvSpPr>
            <p:nvPr/>
          </p:nvSpPr>
          <p:spPr>
            <a:xfrm>
              <a:off x="919480" y="14376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393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wIAAMb9///aBAAApAgAAAAAAAAmAAAACAAAAP//////////"/>
                </a:ext>
              </a:extLst>
            </p:cNvSpPr>
            <p:nvPr/>
          </p:nvSpPr>
          <p:spPr>
            <a:xfrm>
              <a:off x="466725" y="-3619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393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wMAAEL+//9KBAAA/QQAAAAAAAAmAAAACAAAAP//////////"/>
                </a:ext>
              </a:extLst>
            </p:cNvSpPr>
            <p:nvPr/>
          </p:nvSpPr>
          <p:spPr>
            <a:xfrm>
              <a:off x="548005" y="-2832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393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wUAAKADAACSBQAAzgMAAAAAAAAmAAAACAAAAP//////////"/>
                </a:ext>
              </a:extLst>
            </p:cNvSpPr>
            <p:nvPr/>
          </p:nvSpPr>
          <p:spPr>
            <a:xfrm>
              <a:off x="875665" y="5892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393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wMAACL9///tBAAABAYAAAAAAAAmAAAACAAAAP//////////"/>
                </a:ext>
              </a:extLst>
            </p:cNvSpPr>
            <p:nvPr/>
          </p:nvSpPr>
          <p:spPr>
            <a:xfrm>
              <a:off x="507365" y="-4660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394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AEAAF79///aAwAA8AgAAAAAAAAmAAAACAAAAP//////////"/>
                </a:ext>
              </a:extLst>
            </p:cNvSpPr>
            <p:nvPr/>
          </p:nvSpPr>
          <p:spPr>
            <a:xfrm>
              <a:off x="292100" y="-4279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394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IAAEr9//8ZBAAALwkAAAAAAAAmAAAACAAAAP//////////"/>
                </a:ext>
              </a:extLst>
            </p:cNvSpPr>
            <p:nvPr/>
          </p:nvSpPr>
          <p:spPr>
            <a:xfrm>
              <a:off x="332740" y="-4406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394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AIAADb9//9GBAAAawgAAAAAAAAmAAAACAAAAP//////////"/>
                </a:ext>
              </a:extLst>
            </p:cNvSpPr>
            <p:nvPr/>
          </p:nvSpPr>
          <p:spPr>
            <a:xfrm>
              <a:off x="373380" y="-4533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394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wUAAE0EAABdBgAAlAYAAAAAAAAmAAAACAAAAP//////////"/>
                </a:ext>
              </a:extLst>
            </p:cNvSpPr>
            <p:nvPr/>
          </p:nvSpPr>
          <p:spPr>
            <a:xfrm>
              <a:off x="913765" y="6991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394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QAANX8//83CwAA1gMAAAAAAAAmAAAACAAAAP//////////"/>
                </a:ext>
              </a:extLst>
            </p:cNvSpPr>
            <p:nvPr/>
          </p:nvSpPr>
          <p:spPr>
            <a:xfrm>
              <a:off x="748030" y="-5149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394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wUAAE0EAAAdBgAARwYAAAAAAAAmAAAACAAAAP//////////"/>
                </a:ext>
              </a:extLst>
            </p:cNvSpPr>
            <p:nvPr/>
          </p:nvSpPr>
          <p:spPr>
            <a:xfrm>
              <a:off x="913765" y="6991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394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z//zcHAADS/f//RAkAAAAAAAAmAAAACAAAAP//////////"/>
                </a:ext>
              </a:extLst>
            </p:cNvSpPr>
            <p:nvPr/>
          </p:nvSpPr>
          <p:spPr>
            <a:xfrm>
              <a:off x="-563245" y="11728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394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AUAADb9//+kBQAAqwEAAAAAAAAmAAAACAAAAP//////////"/>
                </a:ext>
              </a:extLst>
            </p:cNvSpPr>
            <p:nvPr/>
          </p:nvSpPr>
          <p:spPr>
            <a:xfrm>
              <a:off x="840740" y="-4533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394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EAAF79//+aAwAAsQgAAAAAAAAmAAAACAAAAP//////////"/>
                </a:ext>
              </a:extLst>
            </p:cNvSpPr>
            <p:nvPr/>
          </p:nvSpPr>
          <p:spPr>
            <a:xfrm>
              <a:off x="251460" y="-4279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394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gUAAOMBAAAjCgAAmggAAAAAAAAmAAAACAAAAP//////////"/>
                </a:ext>
              </a:extLst>
            </p:cNvSpPr>
            <p:nvPr/>
          </p:nvSpPr>
          <p:spPr>
            <a:xfrm>
              <a:off x="966470" y="3067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395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UAADX9///kBQAA6wEAAAAAAAAmAAAACAAAAP//////////"/>
                </a:ext>
              </a:extLst>
            </p:cNvSpPr>
            <p:nvPr/>
          </p:nvSpPr>
          <p:spPr>
            <a:xfrm>
              <a:off x="881380" y="-4540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395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fz//+H9//+y////LAUAAAAAAAAmAAAACAAAAP//////////"/>
                </a:ext>
              </a:extLst>
            </p:cNvSpPr>
            <p:nvPr/>
          </p:nvSpPr>
          <p:spPr>
            <a:xfrm>
              <a:off x="-568325" y="-3448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395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Pz//xb9///T////7QMAAAAAAAAmAAAACAAAAP//////////"/>
                </a:ext>
              </a:extLst>
            </p:cNvSpPr>
            <p:nvPr/>
          </p:nvSpPr>
          <p:spPr>
            <a:xfrm>
              <a:off x="-533400" y="-4737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395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AAANQFAAA6AAAACgYAAAAAAAAmAAAACAAAAP//////////"/>
                </a:ext>
              </a:extLst>
            </p:cNvSpPr>
            <p:nvPr/>
          </p:nvSpPr>
          <p:spPr>
            <a:xfrm>
              <a:off x="2540" y="9474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395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vv//zD///+m/f//CAIAAAAAAAAmAAAACAAAAP//////////"/>
                </a:ext>
              </a:extLst>
            </p:cNvSpPr>
            <p:nvPr/>
          </p:nvSpPr>
          <p:spPr>
            <a:xfrm>
              <a:off x="-669290" y="-1320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395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vz//xz////m/f//SAIAAAAAAAAmAAAACAAAAP//////////"/>
                </a:ext>
              </a:extLst>
            </p:cNvSpPr>
            <p:nvPr/>
          </p:nvSpPr>
          <p:spPr>
            <a:xfrm>
              <a:off x="-628650" y="-14478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395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AAABgGAAB2AAAARgYAAAAAAAAmAAAACAAAAP//////////"/>
                </a:ext>
              </a:extLst>
            </p:cNvSpPr>
            <p:nvPr/>
          </p:nvSpPr>
          <p:spPr>
            <a:xfrm>
              <a:off x="44450" y="9906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395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gEAANn9//9EAQAAB/7//wAAAAAmAAAACAAAAP//////////"/>
                </a:ext>
              </a:extLst>
            </p:cNvSpPr>
            <p:nvPr/>
          </p:nvSpPr>
          <p:spPr>
            <a:xfrm>
              <a:off x="176530" y="-3498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395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wAAAFgGAAC1AAAAhgYAAAAAAAAmAAAACAAAAP//////////"/>
                </a:ext>
              </a:extLst>
            </p:cNvSpPr>
            <p:nvPr/>
          </p:nvSpPr>
          <p:spPr>
            <a:xfrm>
              <a:off x="85725" y="10312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95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gEAACz+//9EAQAAW/7//wAAAAAmAAAACAAAAP//////////"/>
                </a:ext>
              </a:extLst>
            </p:cNvSpPr>
            <p:nvPr/>
          </p:nvSpPr>
          <p:spPr>
            <a:xfrm>
              <a:off x="176530" y="-2971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96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P7//zL9//8aAgAAcwYAAAAAAAAmAAAACAAAAP//////////"/>
                </a:ext>
              </a:extLst>
            </p:cNvSpPr>
            <p:nvPr/>
          </p:nvSpPr>
          <p:spPr>
            <a:xfrm>
              <a:off x="-304800" y="-4559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96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f///w79//8LAwAAqgYAAAAAAAAmAAAACAAAAP//////////"/>
                </a:ext>
              </a:extLst>
            </p:cNvSpPr>
            <p:nvPr/>
          </p:nvSpPr>
          <p:spPr>
            <a:xfrm>
              <a:off x="-159385" y="-4787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396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3//1n9//9UAQAAVQYAAAAAAAAmAAAACAAAAP//////////"/>
                </a:ext>
              </a:extLst>
            </p:cNvSpPr>
            <p:nvPr/>
          </p:nvSpPr>
          <p:spPr>
            <a:xfrm>
              <a:off x="-386715" y="-4311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396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3//0X9///IAQAAcwYAAAAAAAAmAAAACAAAAP//////////"/>
                </a:ext>
              </a:extLst>
            </p:cNvSpPr>
            <p:nvPr/>
          </p:nvSpPr>
          <p:spPr>
            <a:xfrm>
              <a:off x="-346075" y="-4438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3" name="Google Shape;3964;p27"/>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OwqAABrEQAAXjwAAIUiAAAQAAAAJgAAAAgAAAD/////AAAAAA=="/>
              </a:ext>
            </a:extLst>
          </p:cNvGrpSpPr>
          <p:nvPr/>
        </p:nvGrpSpPr>
        <p:grpSpPr>
          <a:xfrm rot="9000017">
            <a:off x="6977380" y="2831465"/>
            <a:ext cx="2835910" cy="2780030"/>
            <a:chOff x="6977380" y="2831465"/>
            <a:chExt cx="2835910" cy="2780030"/>
          </a:xfrm>
        </p:grpSpPr>
        <p:sp>
          <p:nvSpPr>
            <p:cNvPr id="183" name="Google Shape;396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zYAACsSAACFNgAAzBQAAAAAAAAmAAAACAAAAP//////////"/>
                </a:ext>
              </a:extLst>
            </p:cNvSpPr>
            <p:nvPr/>
          </p:nvSpPr>
          <p:spPr>
            <a:xfrm>
              <a:off x="8833485" y="295338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396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oAACMXAAC7OwAAfBgAAAAAAAAmAAAACAAAAP//////////"/>
                </a:ext>
              </a:extLst>
            </p:cNvSpPr>
            <p:nvPr/>
          </p:nvSpPr>
          <p:spPr>
            <a:xfrm>
              <a:off x="9582785" y="3761105"/>
              <a:ext cx="127000" cy="219075"/>
            </a:xfrm>
            <a:custGeom>
              <a:avLst/>
              <a:gdLst/>
              <a:ahLst/>
              <a:cxnLst/>
              <a:rect l="0" t="0" r="127000" b="219075"/>
              <a:pathLst>
                <a:path w="127000" h="219075">
                  <a:moveTo>
                    <a:pt x="14607" y="194843"/>
                  </a:moveTo>
                  <a:cubicBezTo>
                    <a:pt x="19895" y="194843"/>
                    <a:pt x="24186" y="199119"/>
                    <a:pt x="24186" y="204389"/>
                  </a:cubicBezTo>
                  <a:cubicBezTo>
                    <a:pt x="24186" y="209615"/>
                    <a:pt x="19895" y="213891"/>
                    <a:pt x="14607" y="213891"/>
                  </a:cubicBezTo>
                  <a:cubicBezTo>
                    <a:pt x="9362" y="213891"/>
                    <a:pt x="5071" y="209615"/>
                    <a:pt x="5071" y="204389"/>
                  </a:cubicBezTo>
                  <a:cubicBezTo>
                    <a:pt x="5071" y="199119"/>
                    <a:pt x="9362" y="194843"/>
                    <a:pt x="14607" y="194843"/>
                  </a:cubicBezTo>
                  <a:close/>
                  <a:moveTo>
                    <a:pt x="22062" y="0"/>
                  </a:moveTo>
                  <a:lnTo>
                    <a:pt x="12093" y="9969"/>
                  </a:lnTo>
                  <a:lnTo>
                    <a:pt x="12093" y="190049"/>
                  </a:lnTo>
                  <a:cubicBezTo>
                    <a:pt x="5158" y="191258"/>
                    <a:pt x="43" y="197219"/>
                    <a:pt x="43" y="204389"/>
                  </a:cubicBezTo>
                  <a:cubicBezTo>
                    <a:pt x="43" y="212466"/>
                    <a:pt x="6588" y="219031"/>
                    <a:pt x="14607" y="219031"/>
                  </a:cubicBezTo>
                  <a:cubicBezTo>
                    <a:pt x="22756" y="219031"/>
                    <a:pt x="29344" y="212466"/>
                    <a:pt x="29344" y="204389"/>
                  </a:cubicBezTo>
                  <a:cubicBezTo>
                    <a:pt x="29344" y="197219"/>
                    <a:pt x="24100" y="191258"/>
                    <a:pt x="17251" y="190049"/>
                  </a:cubicBezTo>
                  <a:lnTo>
                    <a:pt x="17251" y="12050"/>
                  </a:lnTo>
                  <a:lnTo>
                    <a:pt x="24186" y="5115"/>
                  </a:lnTo>
                  <a:lnTo>
                    <a:pt x="127000" y="5115"/>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396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jUAANsVAADBNQAACRYAAAAAAAAmAAAACAAAAP//////////"/>
                </a:ext>
              </a:extLst>
            </p:cNvSpPr>
            <p:nvPr/>
          </p:nvSpPr>
          <p:spPr>
            <a:xfrm>
              <a:off x="8708390" y="355282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396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zkAAOwYAABePAAA+xoAAAAAAAAmAAAACAAAAP//////////"/>
                </a:ext>
              </a:extLst>
            </p:cNvSpPr>
            <p:nvPr/>
          </p:nvSpPr>
          <p:spPr>
            <a:xfrm>
              <a:off x="9275445" y="4051300"/>
              <a:ext cx="537845" cy="334645"/>
            </a:xfrm>
            <a:custGeom>
              <a:avLst/>
              <a:gdLst/>
              <a:ahLst/>
              <a:cxnLst/>
              <a:rect l="0" t="0" r="537845" b="334645"/>
              <a:pathLst>
                <a:path w="537845" h="334645">
                  <a:moveTo>
                    <a:pt x="523335" y="0"/>
                  </a:moveTo>
                  <a:lnTo>
                    <a:pt x="218117" y="305218"/>
                  </a:lnTo>
                  <a:lnTo>
                    <a:pt x="30751" y="307371"/>
                  </a:lnTo>
                  <a:cubicBezTo>
                    <a:pt x="27632" y="303215"/>
                    <a:pt x="22738" y="300444"/>
                    <a:pt x="17108" y="300444"/>
                  </a:cubicBezTo>
                  <a:cubicBezTo>
                    <a:pt x="7666" y="300444"/>
                    <a:pt x="43" y="308107"/>
                    <a:pt x="43" y="317544"/>
                  </a:cubicBezTo>
                  <a:cubicBezTo>
                    <a:pt x="43" y="326982"/>
                    <a:pt x="7666" y="334645"/>
                    <a:pt x="17108" y="334645"/>
                  </a:cubicBezTo>
                  <a:cubicBezTo>
                    <a:pt x="22738" y="334645"/>
                    <a:pt x="27632" y="332004"/>
                    <a:pt x="30751" y="327804"/>
                  </a:cubicBezTo>
                  <a:lnTo>
                    <a:pt x="226606" y="327804"/>
                  </a:lnTo>
                  <a:lnTo>
                    <a:pt x="537801" y="16609"/>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396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jUAAC4WAADBNQAAXBYAAAAAAAAmAAAACAAAAP//////////"/>
                </a:ext>
              </a:extLst>
            </p:cNvSpPr>
            <p:nvPr/>
          </p:nvSpPr>
          <p:spPr>
            <a:xfrm>
              <a:off x="8708390" y="360553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397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UAAH4WAADFNQAAtBYAAAAAAAAmAAAACAAAAP//////////"/>
                </a:ext>
              </a:extLst>
            </p:cNvSpPr>
            <p:nvPr/>
          </p:nvSpPr>
          <p:spPr>
            <a:xfrm>
              <a:off x="8706485" y="36563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397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UAACsSAABfNgAAoRcAAAAAAAAmAAAACAAAAP//////////"/>
                </a:ext>
              </a:extLst>
            </p:cNvSpPr>
            <p:nvPr/>
          </p:nvSpPr>
          <p:spPr>
            <a:xfrm>
              <a:off x="8693785" y="295338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397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DgAADMWAADPOwAAPBsAAAAAAAAmAAAACAAAAP//////////"/>
                </a:ext>
              </a:extLst>
            </p:cNvSpPr>
            <p:nvPr/>
          </p:nvSpPr>
          <p:spPr>
            <a:xfrm>
              <a:off x="9207500" y="360870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397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zUAACsSAAAFNgAATRQAAAAAAAAmAAAACAAAAP//////////"/>
                </a:ext>
              </a:extLst>
            </p:cNvSpPr>
            <p:nvPr/>
          </p:nvSpPr>
          <p:spPr>
            <a:xfrm>
              <a:off x="8752205" y="2953385"/>
              <a:ext cx="29210" cy="346710"/>
            </a:xfrm>
            <a:custGeom>
              <a:avLst/>
              <a:gdLst/>
              <a:ahLst/>
              <a:cxnLst/>
              <a:rect l="0" t="0" r="29210" b="346710"/>
              <a:pathLst>
                <a:path w="29210" h="346710">
                  <a:moveTo>
                    <a:pt x="14540" y="322596"/>
                  </a:moveTo>
                  <a:cubicBezTo>
                    <a:pt x="19761" y="322596"/>
                    <a:pt x="24076" y="326875"/>
                    <a:pt x="24076" y="332103"/>
                  </a:cubicBezTo>
                  <a:cubicBezTo>
                    <a:pt x="24076" y="337376"/>
                    <a:pt x="19761" y="341654"/>
                    <a:pt x="14540" y="341654"/>
                  </a:cubicBezTo>
                  <a:cubicBezTo>
                    <a:pt x="9320" y="341654"/>
                    <a:pt x="5005" y="337376"/>
                    <a:pt x="5005" y="332103"/>
                  </a:cubicBezTo>
                  <a:cubicBezTo>
                    <a:pt x="5005" y="326875"/>
                    <a:pt x="9320" y="322596"/>
                    <a:pt x="14540" y="322596"/>
                  </a:cubicBezTo>
                  <a:close/>
                  <a:moveTo>
                    <a:pt x="12038" y="0"/>
                  </a:moveTo>
                  <a:lnTo>
                    <a:pt x="12038" y="317670"/>
                  </a:lnTo>
                  <a:cubicBezTo>
                    <a:pt x="5264" y="318880"/>
                    <a:pt x="0" y="324843"/>
                    <a:pt x="0" y="332103"/>
                  </a:cubicBezTo>
                  <a:cubicBezTo>
                    <a:pt x="0" y="340098"/>
                    <a:pt x="6429" y="346667"/>
                    <a:pt x="14540" y="346667"/>
                  </a:cubicBezTo>
                  <a:cubicBezTo>
                    <a:pt x="22652" y="346667"/>
                    <a:pt x="29210" y="340098"/>
                    <a:pt x="29210" y="332103"/>
                  </a:cubicBezTo>
                  <a:cubicBezTo>
                    <a:pt x="29210" y="324973"/>
                    <a:pt x="23946" y="319010"/>
                    <a:pt x="17172" y="317670"/>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397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gAAPMVAADPOwAAfBsAAAAAAAAmAAAACAAAAP//////////"/>
                </a:ext>
              </a:extLst>
            </p:cNvSpPr>
            <p:nvPr/>
          </p:nvSpPr>
          <p:spPr>
            <a:xfrm>
              <a:off x="9166860" y="35680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397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zYAACsSAABFNgAAjRQAAAAAAAAmAAAACAAAAP//////////"/>
                </a:ext>
              </a:extLst>
            </p:cNvSpPr>
            <p:nvPr/>
          </p:nvSpPr>
          <p:spPr>
            <a:xfrm>
              <a:off x="8792845" y="295338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397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JEYAAAsPAAAlBoAAAAAAAAmAAAACAAAAP//////////"/>
                </a:ext>
              </a:extLst>
            </p:cNvSpPr>
            <p:nvPr/>
          </p:nvSpPr>
          <p:spPr>
            <a:xfrm>
              <a:off x="9277985" y="399351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397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DYAADgSAADENgAAERMAAAAAAAAmAAAACAAAAP//////////"/>
                </a:ext>
              </a:extLst>
            </p:cNvSpPr>
            <p:nvPr/>
          </p:nvSpPr>
          <p:spPr>
            <a:xfrm>
              <a:off x="8897620" y="296164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397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sAAGsRAABVOwAAqxQAAAAAAAAmAAAACAAAAP//////////"/>
                </a:ext>
              </a:extLst>
            </p:cNvSpPr>
            <p:nvPr/>
          </p:nvSpPr>
          <p:spPr>
            <a:xfrm>
              <a:off x="9615805" y="283146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397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sAAAEVAABZOwAANxUAAAAAAAAmAAAACAAAAP//////////"/>
                </a:ext>
              </a:extLst>
            </p:cNvSpPr>
            <p:nvPr/>
          </p:nvSpPr>
          <p:spPr>
            <a:xfrm>
              <a:off x="9613265" y="341439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398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DcAACUSAAC5NwAAuRMAAAAAAAAmAAAACAAAAP//////////"/>
                </a:ext>
              </a:extLst>
            </p:cNvSpPr>
            <p:nvPr/>
          </p:nvSpPr>
          <p:spPr>
            <a:xfrm>
              <a:off x="8950960" y="294957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398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gAAC4SAABfOQAAkxUAAAAAAAAmAAAACAAAAP//////////"/>
                </a:ext>
              </a:extLst>
            </p:cNvSpPr>
            <p:nvPr/>
          </p:nvSpPr>
          <p:spPr>
            <a:xfrm>
              <a:off x="9147810" y="295529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398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DYAABIYAAAtOQAAJx0AAAAAAAAmAAAACAAAAP//////////"/>
                </a:ext>
              </a:extLst>
            </p:cNvSpPr>
            <p:nvPr/>
          </p:nvSpPr>
          <p:spPr>
            <a:xfrm>
              <a:off x="8897620" y="3912870"/>
              <a:ext cx="396875" cy="826135"/>
            </a:xfrm>
            <a:custGeom>
              <a:avLst/>
              <a:gdLst/>
              <a:ahLst/>
              <a:cxnLst/>
              <a:rect l="0" t="0" r="396875" b="826135"/>
              <a:pathLst>
                <a:path w="396875" h="826135">
                  <a:moveTo>
                    <a:pt x="14764" y="801853"/>
                  </a:moveTo>
                  <a:cubicBezTo>
                    <a:pt x="20003" y="801853"/>
                    <a:pt x="24290" y="806181"/>
                    <a:pt x="24290" y="811418"/>
                  </a:cubicBezTo>
                  <a:cubicBezTo>
                    <a:pt x="24290" y="816699"/>
                    <a:pt x="20003" y="820984"/>
                    <a:pt x="14764" y="820984"/>
                  </a:cubicBezTo>
                  <a:cubicBezTo>
                    <a:pt x="9482" y="820984"/>
                    <a:pt x="5195" y="816699"/>
                    <a:pt x="5195" y="811418"/>
                  </a:cubicBezTo>
                  <a:cubicBezTo>
                    <a:pt x="5195" y="806181"/>
                    <a:pt x="9482" y="801853"/>
                    <a:pt x="14764" y="801853"/>
                  </a:cubicBezTo>
                  <a:close/>
                  <a:moveTo>
                    <a:pt x="393281" y="43"/>
                  </a:moveTo>
                  <a:lnTo>
                    <a:pt x="180641" y="212683"/>
                  </a:lnTo>
                  <a:lnTo>
                    <a:pt x="180641" y="640712"/>
                  </a:lnTo>
                  <a:lnTo>
                    <a:pt x="23121" y="798232"/>
                  </a:lnTo>
                  <a:cubicBezTo>
                    <a:pt x="20740" y="797828"/>
                    <a:pt x="17839" y="796746"/>
                    <a:pt x="14764" y="796746"/>
                  </a:cubicBezTo>
                  <a:cubicBezTo>
                    <a:pt x="6624" y="796746"/>
                    <a:pt x="43" y="803325"/>
                    <a:pt x="43" y="811418"/>
                  </a:cubicBezTo>
                  <a:cubicBezTo>
                    <a:pt x="43" y="819556"/>
                    <a:pt x="6624" y="826135"/>
                    <a:pt x="14764" y="826135"/>
                  </a:cubicBezTo>
                  <a:cubicBezTo>
                    <a:pt x="22861" y="826135"/>
                    <a:pt x="29443" y="819556"/>
                    <a:pt x="29443" y="811418"/>
                  </a:cubicBezTo>
                  <a:cubicBezTo>
                    <a:pt x="29443" y="808302"/>
                    <a:pt x="28360" y="805445"/>
                    <a:pt x="26715" y="802935"/>
                  </a:cubicBezTo>
                  <a:lnTo>
                    <a:pt x="185794" y="643856"/>
                  </a:lnTo>
                  <a:lnTo>
                    <a:pt x="185794" y="216153"/>
                  </a:lnTo>
                  <a:lnTo>
                    <a:pt x="396875" y="5072"/>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398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zYAALsSAAAyOQAAnRcAAAAAAAAmAAAACAAAAP//////////"/>
                </a:ext>
              </a:extLst>
            </p:cNvSpPr>
            <p:nvPr/>
          </p:nvSpPr>
          <p:spPr>
            <a:xfrm>
              <a:off x="8874125" y="304482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398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zoAAGsRAADWOgAAqxQAAAAAAAAmAAAACAAAAP//////////"/>
                </a:ext>
              </a:extLst>
            </p:cNvSpPr>
            <p:nvPr/>
          </p:nvSpPr>
          <p:spPr>
            <a:xfrm>
              <a:off x="9534525" y="283146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398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TgAALQVAADPOwAAvBsAAAAAAAAmAAAACAAAAP//////////"/>
                </a:ext>
              </a:extLst>
            </p:cNvSpPr>
            <p:nvPr/>
          </p:nvSpPr>
          <p:spPr>
            <a:xfrm>
              <a:off x="9126855" y="35280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398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oAAAEVAADZOgAANxUAAAAAAAAmAAAACAAAAP//////////"/>
                </a:ext>
              </a:extLst>
            </p:cNvSpPr>
            <p:nvPr/>
          </p:nvSpPr>
          <p:spPr>
            <a:xfrm>
              <a:off x="9531985" y="341439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398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zoAAGsRAAAVOwAAqxQAAAAAAAAmAAAACAAAAP//////////"/>
                </a:ext>
              </a:extLst>
            </p:cNvSpPr>
            <p:nvPr/>
          </p:nvSpPr>
          <p:spPr>
            <a:xfrm>
              <a:off x="9575165" y="283146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398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YAAD0SAACyOAAA+BYAAAAAAAAmAAAACAAAAP//////////"/>
                </a:ext>
              </a:extLst>
            </p:cNvSpPr>
            <p:nvPr/>
          </p:nvSpPr>
          <p:spPr>
            <a:xfrm>
              <a:off x="8885555" y="2964815"/>
              <a:ext cx="330835" cy="768985"/>
            </a:xfrm>
            <a:custGeom>
              <a:avLst/>
              <a:gdLst/>
              <a:ahLst/>
              <a:cxnLst/>
              <a:rect l="0" t="0" r="330835" b="768985"/>
              <a:pathLst>
                <a:path w="330835" h="768985">
                  <a:moveTo>
                    <a:pt x="14707" y="744697"/>
                  </a:moveTo>
                  <a:cubicBezTo>
                    <a:pt x="19985" y="744697"/>
                    <a:pt x="24267" y="748983"/>
                    <a:pt x="24267" y="754265"/>
                  </a:cubicBezTo>
                  <a:cubicBezTo>
                    <a:pt x="24267" y="759503"/>
                    <a:pt x="19985" y="763833"/>
                    <a:pt x="14707" y="763833"/>
                  </a:cubicBezTo>
                  <a:cubicBezTo>
                    <a:pt x="9473" y="763833"/>
                    <a:pt x="5147" y="759503"/>
                    <a:pt x="5147" y="754265"/>
                  </a:cubicBezTo>
                  <a:cubicBezTo>
                    <a:pt x="5147" y="748983"/>
                    <a:pt x="9473" y="744697"/>
                    <a:pt x="14707" y="744697"/>
                  </a:cubicBezTo>
                  <a:close/>
                  <a:moveTo>
                    <a:pt x="325773" y="0"/>
                  </a:moveTo>
                  <a:lnTo>
                    <a:pt x="325773" y="296995"/>
                  </a:lnTo>
                  <a:lnTo>
                    <a:pt x="184148" y="438620"/>
                  </a:lnTo>
                  <a:lnTo>
                    <a:pt x="183455" y="439951"/>
                  </a:lnTo>
                  <a:lnTo>
                    <a:pt x="183455" y="509005"/>
                  </a:lnTo>
                  <a:lnTo>
                    <a:pt x="12934" y="679526"/>
                  </a:lnTo>
                  <a:lnTo>
                    <a:pt x="12198" y="681098"/>
                  </a:lnTo>
                  <a:lnTo>
                    <a:pt x="12198" y="739891"/>
                  </a:lnTo>
                  <a:cubicBezTo>
                    <a:pt x="5277" y="741103"/>
                    <a:pt x="43" y="747078"/>
                    <a:pt x="43" y="754265"/>
                  </a:cubicBezTo>
                  <a:cubicBezTo>
                    <a:pt x="43" y="762361"/>
                    <a:pt x="6575" y="768941"/>
                    <a:pt x="14707" y="768941"/>
                  </a:cubicBezTo>
                  <a:cubicBezTo>
                    <a:pt x="22840" y="768941"/>
                    <a:pt x="29415" y="762361"/>
                    <a:pt x="29415" y="754265"/>
                  </a:cubicBezTo>
                  <a:cubicBezTo>
                    <a:pt x="29415" y="747078"/>
                    <a:pt x="24137" y="741103"/>
                    <a:pt x="17216" y="739891"/>
                  </a:cubicBezTo>
                  <a:lnTo>
                    <a:pt x="17216" y="683263"/>
                  </a:lnTo>
                  <a:lnTo>
                    <a:pt x="187868" y="512611"/>
                  </a:lnTo>
                  <a:lnTo>
                    <a:pt x="188560" y="511170"/>
                  </a:lnTo>
                  <a:lnTo>
                    <a:pt x="188560" y="442073"/>
                  </a:lnTo>
                  <a:lnTo>
                    <a:pt x="330099" y="300534"/>
                  </a:lnTo>
                  <a:lnTo>
                    <a:pt x="330791" y="299030"/>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398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YAACkSAABzOAAAMhYAAAAAAAAmAAAACAAAAP//////////"/>
                </a:ext>
              </a:extLst>
            </p:cNvSpPr>
            <p:nvPr/>
          </p:nvSpPr>
          <p:spPr>
            <a:xfrm>
              <a:off x="8885555" y="295211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399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oAAKMWAAC7OwAA/RgAAAAAAAAmAAAACAAAAP//////////"/>
                </a:ext>
              </a:extLst>
            </p:cNvSpPr>
            <p:nvPr/>
          </p:nvSpPr>
          <p:spPr>
            <a:xfrm>
              <a:off x="9502140" y="3679825"/>
              <a:ext cx="207645" cy="382270"/>
            </a:xfrm>
            <a:custGeom>
              <a:avLst/>
              <a:gdLst/>
              <a:ahLst/>
              <a:cxnLst/>
              <a:rect l="0" t="0" r="207645" b="382270"/>
              <a:pathLst>
                <a:path w="207645" h="382270">
                  <a:moveTo>
                    <a:pt x="14633" y="357964"/>
                  </a:moveTo>
                  <a:cubicBezTo>
                    <a:pt x="19872" y="357964"/>
                    <a:pt x="24158" y="362296"/>
                    <a:pt x="24158" y="367539"/>
                  </a:cubicBezTo>
                  <a:cubicBezTo>
                    <a:pt x="24158" y="372825"/>
                    <a:pt x="19872" y="377114"/>
                    <a:pt x="14633" y="377114"/>
                  </a:cubicBezTo>
                  <a:cubicBezTo>
                    <a:pt x="9351" y="377114"/>
                    <a:pt x="5065" y="372825"/>
                    <a:pt x="5065" y="367539"/>
                  </a:cubicBezTo>
                  <a:cubicBezTo>
                    <a:pt x="5065" y="362296"/>
                    <a:pt x="9351" y="357964"/>
                    <a:pt x="14633" y="357964"/>
                  </a:cubicBezTo>
                  <a:close/>
                  <a:moveTo>
                    <a:pt x="77109" y="0"/>
                  </a:moveTo>
                  <a:lnTo>
                    <a:pt x="12209" y="65553"/>
                  </a:lnTo>
                  <a:lnTo>
                    <a:pt x="12209" y="353068"/>
                  </a:lnTo>
                  <a:cubicBezTo>
                    <a:pt x="6018" y="353545"/>
                    <a:pt x="43" y="359914"/>
                    <a:pt x="43" y="367539"/>
                  </a:cubicBezTo>
                  <a:cubicBezTo>
                    <a:pt x="43" y="375684"/>
                    <a:pt x="6624" y="382270"/>
                    <a:pt x="14633" y="382270"/>
                  </a:cubicBezTo>
                  <a:cubicBezTo>
                    <a:pt x="22730" y="382270"/>
                    <a:pt x="29311" y="375684"/>
                    <a:pt x="29311" y="367539"/>
                  </a:cubicBezTo>
                  <a:cubicBezTo>
                    <a:pt x="29311" y="360867"/>
                    <a:pt x="24765" y="355364"/>
                    <a:pt x="18660" y="353545"/>
                  </a:cubicBezTo>
                  <a:lnTo>
                    <a:pt x="18660" y="67589"/>
                  </a:lnTo>
                  <a:lnTo>
                    <a:pt x="79273" y="5026"/>
                  </a:lnTo>
                  <a:lnTo>
                    <a:pt x="207645" y="5026"/>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399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oAAOMWAAC+OwAAvRgAAAAAAAAmAAAACAAAAP//////////"/>
                </a:ext>
              </a:extLst>
            </p:cNvSpPr>
            <p:nvPr/>
          </p:nvSpPr>
          <p:spPr>
            <a:xfrm>
              <a:off x="9542780" y="372046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399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C0YAAACPAAAMBoAAAAAAAAmAAAACAAAAP//////////"/>
                </a:ext>
              </a:extLst>
            </p:cNvSpPr>
            <p:nvPr/>
          </p:nvSpPr>
          <p:spPr>
            <a:xfrm>
              <a:off x="9277985" y="39300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399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YAAAESAADzNwAAixUAAAAAAAAmAAAACAAAAP//////////"/>
                </a:ext>
              </a:extLst>
            </p:cNvSpPr>
            <p:nvPr/>
          </p:nvSpPr>
          <p:spPr>
            <a:xfrm>
              <a:off x="8885555" y="292671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399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YAABUSAAAzOAAA3hUAAAAAAAAmAAAACAAAAP//////////"/>
                </a:ext>
              </a:extLst>
            </p:cNvSpPr>
            <p:nvPr/>
          </p:nvSpPr>
          <p:spPr>
            <a:xfrm>
              <a:off x="8885555" y="293941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399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YAAPsSAABHNwAAqBQAAAAAAAAmAAAACAAAAP//////////"/>
                </a:ext>
              </a:extLst>
            </p:cNvSpPr>
            <p:nvPr/>
          </p:nvSpPr>
          <p:spPr>
            <a:xfrm>
              <a:off x="8885555" y="3085465"/>
              <a:ext cx="100330" cy="272415"/>
            </a:xfrm>
            <a:custGeom>
              <a:avLst/>
              <a:gdLst/>
              <a:ahLst/>
              <a:cxnLst/>
              <a:rect l="0" t="0" r="100330" b="272415"/>
              <a:pathLst>
                <a:path w="100330" h="272415">
                  <a:moveTo>
                    <a:pt x="14723" y="248225"/>
                  </a:moveTo>
                  <a:cubicBezTo>
                    <a:pt x="20005" y="248225"/>
                    <a:pt x="24292" y="252517"/>
                    <a:pt x="24292" y="257762"/>
                  </a:cubicBezTo>
                  <a:cubicBezTo>
                    <a:pt x="24292" y="263051"/>
                    <a:pt x="20005" y="267342"/>
                    <a:pt x="14723" y="267342"/>
                  </a:cubicBezTo>
                  <a:cubicBezTo>
                    <a:pt x="9483" y="267342"/>
                    <a:pt x="5153" y="263051"/>
                    <a:pt x="5153" y="257762"/>
                  </a:cubicBezTo>
                  <a:cubicBezTo>
                    <a:pt x="5153" y="252517"/>
                    <a:pt x="9483" y="248225"/>
                    <a:pt x="14723" y="248225"/>
                  </a:cubicBezTo>
                  <a:close/>
                  <a:moveTo>
                    <a:pt x="96606" y="0"/>
                  </a:moveTo>
                  <a:lnTo>
                    <a:pt x="12211" y="84395"/>
                  </a:lnTo>
                  <a:lnTo>
                    <a:pt x="12211" y="243283"/>
                  </a:lnTo>
                  <a:cubicBezTo>
                    <a:pt x="5283" y="244497"/>
                    <a:pt x="43" y="250479"/>
                    <a:pt x="43" y="257762"/>
                  </a:cubicBezTo>
                  <a:cubicBezTo>
                    <a:pt x="43" y="265782"/>
                    <a:pt x="6582" y="272371"/>
                    <a:pt x="14723" y="272371"/>
                  </a:cubicBezTo>
                  <a:cubicBezTo>
                    <a:pt x="22863" y="272371"/>
                    <a:pt x="29445" y="265782"/>
                    <a:pt x="29445" y="257762"/>
                  </a:cubicBezTo>
                  <a:cubicBezTo>
                    <a:pt x="29445" y="250479"/>
                    <a:pt x="24162" y="244497"/>
                    <a:pt x="17234" y="243283"/>
                  </a:cubicBezTo>
                  <a:lnTo>
                    <a:pt x="17234" y="87134"/>
                  </a:lnTo>
                  <a:lnTo>
                    <a:pt x="100330" y="4038"/>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399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zoAAAEVAAAZOwAANxUAAAAAAAAmAAAACAAAAP//////////"/>
                </a:ext>
              </a:extLst>
            </p:cNvSpPr>
            <p:nvPr/>
          </p:nvSpPr>
          <p:spPr>
            <a:xfrm>
              <a:off x="9572625" y="341439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399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ysAACEXAACrMgAA2h4AAAAAAAAmAAAACAAAAP//////////"/>
                </a:ext>
              </a:extLst>
            </p:cNvSpPr>
            <p:nvPr/>
          </p:nvSpPr>
          <p:spPr>
            <a:xfrm>
              <a:off x="7108825" y="375983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399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ysAAMgTAAC5MwAAmB4AAAAAAAAmAAAACAAAAP//////////"/>
                </a:ext>
              </a:extLst>
            </p:cNvSpPr>
            <p:nvPr/>
          </p:nvSpPr>
          <p:spPr>
            <a:xfrm>
              <a:off x="7098665" y="3215640"/>
              <a:ext cx="1309370" cy="1757680"/>
            </a:xfrm>
            <a:custGeom>
              <a:avLst/>
              <a:gdLst/>
              <a:ahLst/>
              <a:cxnLst/>
              <a:rect l="0" t="0" r="1309370" b="1757680"/>
              <a:pathLst>
                <a:path w="1309370" h="1757680">
                  <a:moveTo>
                    <a:pt x="1294779" y="1710852"/>
                  </a:moveTo>
                  <a:cubicBezTo>
                    <a:pt x="1300061" y="1710852"/>
                    <a:pt x="1304348" y="1715137"/>
                    <a:pt x="1304348" y="1720417"/>
                  </a:cubicBezTo>
                  <a:cubicBezTo>
                    <a:pt x="1304348" y="1725654"/>
                    <a:pt x="1300061" y="1729938"/>
                    <a:pt x="1294779" y="1729938"/>
                  </a:cubicBezTo>
                  <a:cubicBezTo>
                    <a:pt x="1289540" y="1729938"/>
                    <a:pt x="1285211" y="1725654"/>
                    <a:pt x="1285211" y="1720417"/>
                  </a:cubicBezTo>
                  <a:cubicBezTo>
                    <a:pt x="1285211" y="1715137"/>
                    <a:pt x="1289540" y="1710852"/>
                    <a:pt x="1294779" y="1710852"/>
                  </a:cubicBezTo>
                  <a:close/>
                  <a:moveTo>
                    <a:pt x="3637" y="0"/>
                  </a:moveTo>
                  <a:lnTo>
                    <a:pt x="43" y="3594"/>
                  </a:lnTo>
                  <a:lnTo>
                    <a:pt x="281730" y="285281"/>
                  </a:lnTo>
                  <a:lnTo>
                    <a:pt x="281730" y="981129"/>
                  </a:lnTo>
                  <a:lnTo>
                    <a:pt x="711880" y="1411279"/>
                  </a:lnTo>
                  <a:lnTo>
                    <a:pt x="712616" y="1411104"/>
                  </a:lnTo>
                  <a:lnTo>
                    <a:pt x="851251" y="1411104"/>
                  </a:lnTo>
                  <a:lnTo>
                    <a:pt x="1123282" y="1683135"/>
                  </a:lnTo>
                  <a:lnTo>
                    <a:pt x="1197838" y="1756944"/>
                  </a:lnTo>
                  <a:lnTo>
                    <a:pt x="1198574" y="1757680"/>
                  </a:lnTo>
                  <a:lnTo>
                    <a:pt x="1261224" y="1757680"/>
                  </a:lnTo>
                  <a:lnTo>
                    <a:pt x="1286423" y="1732481"/>
                  </a:lnTo>
                  <a:cubicBezTo>
                    <a:pt x="1288804" y="1734007"/>
                    <a:pt x="1291662" y="1735088"/>
                    <a:pt x="1294779" y="1735088"/>
                  </a:cubicBezTo>
                  <a:cubicBezTo>
                    <a:pt x="1302789" y="1735088"/>
                    <a:pt x="1309370" y="1728510"/>
                    <a:pt x="1309370" y="1720417"/>
                  </a:cubicBezTo>
                  <a:cubicBezTo>
                    <a:pt x="1309370" y="1712410"/>
                    <a:pt x="1302789" y="1705832"/>
                    <a:pt x="1294779" y="1705832"/>
                  </a:cubicBezTo>
                  <a:cubicBezTo>
                    <a:pt x="1286639" y="1705832"/>
                    <a:pt x="1280102" y="1712410"/>
                    <a:pt x="1280102" y="1720417"/>
                  </a:cubicBezTo>
                  <a:cubicBezTo>
                    <a:pt x="1280102" y="1723490"/>
                    <a:pt x="1281054" y="1726476"/>
                    <a:pt x="1282829" y="1728900"/>
                  </a:cubicBezTo>
                  <a:lnTo>
                    <a:pt x="1259189" y="1752540"/>
                  </a:lnTo>
                  <a:lnTo>
                    <a:pt x="1200609" y="1752540"/>
                  </a:lnTo>
                  <a:lnTo>
                    <a:pt x="854108" y="1406039"/>
                  </a:lnTo>
                  <a:lnTo>
                    <a:pt x="853416" y="1406083"/>
                  </a:lnTo>
                  <a:lnTo>
                    <a:pt x="714780" y="1406083"/>
                  </a:lnTo>
                  <a:lnTo>
                    <a:pt x="286882" y="978185"/>
                  </a:lnTo>
                  <a:lnTo>
                    <a:pt x="286882" y="282697"/>
                  </a:lnTo>
                  <a:lnTo>
                    <a:pt x="3637" y="-54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399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ysAANwTAADVMgAAsB4AAAAAAAAmAAAACAAAAP//////////"/>
                </a:ext>
              </a:extLst>
            </p:cNvSpPr>
            <p:nvPr/>
          </p:nvSpPr>
          <p:spPr>
            <a:xfrm>
              <a:off x="7058025" y="3228340"/>
              <a:ext cx="1205230" cy="1760220"/>
            </a:xfrm>
            <a:custGeom>
              <a:avLst/>
              <a:gdLst/>
              <a:ahLst/>
              <a:cxnLst/>
              <a:rect l="0" t="0" r="1205230" b="1760220"/>
              <a:pathLst>
                <a:path w="1205230" h="1760220">
                  <a:moveTo>
                    <a:pt x="1190506" y="1735986"/>
                  </a:moveTo>
                  <a:cubicBezTo>
                    <a:pt x="1195746" y="1735986"/>
                    <a:pt x="1200076" y="1740271"/>
                    <a:pt x="1200076" y="1745507"/>
                  </a:cubicBezTo>
                  <a:cubicBezTo>
                    <a:pt x="1200076" y="1750786"/>
                    <a:pt x="1195746" y="1755070"/>
                    <a:pt x="1190506" y="1755070"/>
                  </a:cubicBezTo>
                  <a:cubicBezTo>
                    <a:pt x="1185222" y="1755070"/>
                    <a:pt x="1180935" y="1750786"/>
                    <a:pt x="1180935" y="1745507"/>
                  </a:cubicBezTo>
                  <a:cubicBezTo>
                    <a:pt x="1180935" y="1740271"/>
                    <a:pt x="1185222" y="1735986"/>
                    <a:pt x="1190506" y="1735986"/>
                  </a:cubicBezTo>
                  <a:close/>
                  <a:moveTo>
                    <a:pt x="3638" y="0"/>
                  </a:moveTo>
                  <a:lnTo>
                    <a:pt x="43" y="3722"/>
                  </a:lnTo>
                  <a:lnTo>
                    <a:pt x="281928" y="285607"/>
                  </a:lnTo>
                  <a:lnTo>
                    <a:pt x="281928" y="981112"/>
                  </a:lnTo>
                  <a:lnTo>
                    <a:pt x="739681" y="1438865"/>
                  </a:lnTo>
                  <a:lnTo>
                    <a:pt x="740504" y="1438520"/>
                  </a:lnTo>
                  <a:lnTo>
                    <a:pt x="879216" y="1438520"/>
                  </a:lnTo>
                  <a:lnTo>
                    <a:pt x="1178553" y="1737857"/>
                  </a:lnTo>
                  <a:cubicBezTo>
                    <a:pt x="1176864" y="1739535"/>
                    <a:pt x="1175781" y="1742434"/>
                    <a:pt x="1175781" y="1745507"/>
                  </a:cubicBezTo>
                  <a:cubicBezTo>
                    <a:pt x="1175781" y="1753642"/>
                    <a:pt x="1182494" y="1760220"/>
                    <a:pt x="1190506" y="1760220"/>
                  </a:cubicBezTo>
                  <a:cubicBezTo>
                    <a:pt x="1198647" y="1760220"/>
                    <a:pt x="1205230" y="1753642"/>
                    <a:pt x="1205230" y="1745507"/>
                  </a:cubicBezTo>
                  <a:cubicBezTo>
                    <a:pt x="1205230" y="1737544"/>
                    <a:pt x="1198647" y="1730967"/>
                    <a:pt x="1190506" y="1730967"/>
                  </a:cubicBezTo>
                  <a:cubicBezTo>
                    <a:pt x="1187388" y="1730967"/>
                    <a:pt x="1184529" y="1731919"/>
                    <a:pt x="1182147" y="1733563"/>
                  </a:cubicBezTo>
                  <a:lnTo>
                    <a:pt x="882074" y="1433490"/>
                  </a:lnTo>
                  <a:lnTo>
                    <a:pt x="881251" y="1433500"/>
                  </a:lnTo>
                  <a:lnTo>
                    <a:pt x="742539" y="1433500"/>
                  </a:lnTo>
                  <a:lnTo>
                    <a:pt x="286951" y="977912"/>
                  </a:lnTo>
                  <a:lnTo>
                    <a:pt x="286951" y="282624"/>
                  </a:lnTo>
                  <a:lnTo>
                    <a:pt x="3638" y="-68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400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MAAGQgAAD3MwAAkiAAAAAAAAAmAAAACAAAAP//////////"/>
                </a:ext>
              </a:extLst>
            </p:cNvSpPr>
            <p:nvPr/>
          </p:nvSpPr>
          <p:spPr>
            <a:xfrm>
              <a:off x="8418195" y="52654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400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MAABEgAAD3MwAAPyAAAAAAAAAmAAAACAAAAP//////////"/>
                </a:ext>
              </a:extLst>
            </p:cNvSpPr>
            <p:nvPr/>
          </p:nvSpPr>
          <p:spPr>
            <a:xfrm>
              <a:off x="8418195" y="5212715"/>
              <a:ext cx="29210" cy="29210"/>
            </a:xfrm>
            <a:custGeom>
              <a:avLst/>
              <a:gdLst/>
              <a:ahLst/>
              <a:cxnLst/>
              <a:rect l="0" t="0" r="29210" b="29210"/>
              <a:pathLst>
                <a:path w="29210" h="29210">
                  <a:moveTo>
                    <a:pt x="14670" y="5170"/>
                  </a:moveTo>
                  <a:cubicBezTo>
                    <a:pt x="19890" y="5170"/>
                    <a:pt x="24205" y="9435"/>
                    <a:pt x="24205" y="14648"/>
                  </a:cubicBezTo>
                  <a:cubicBezTo>
                    <a:pt x="24205" y="19904"/>
                    <a:pt x="19890" y="24169"/>
                    <a:pt x="14670" y="24169"/>
                  </a:cubicBezTo>
                  <a:cubicBezTo>
                    <a:pt x="9406" y="24169"/>
                    <a:pt x="5134" y="19904"/>
                    <a:pt x="5134" y="14648"/>
                  </a:cubicBezTo>
                  <a:cubicBezTo>
                    <a:pt x="5134" y="9435"/>
                    <a:pt x="9406" y="5170"/>
                    <a:pt x="14670" y="5170"/>
                  </a:cubicBezTo>
                  <a:close/>
                  <a:moveTo>
                    <a:pt x="14670" y="43"/>
                  </a:moveTo>
                  <a:cubicBezTo>
                    <a:pt x="6558" y="43"/>
                    <a:pt x="0" y="6592"/>
                    <a:pt x="0" y="14648"/>
                  </a:cubicBezTo>
                  <a:cubicBezTo>
                    <a:pt x="0" y="22618"/>
                    <a:pt x="6558" y="29167"/>
                    <a:pt x="14670" y="29167"/>
                  </a:cubicBezTo>
                  <a:cubicBezTo>
                    <a:pt x="22652" y="29167"/>
                    <a:pt x="29210" y="22618"/>
                    <a:pt x="29210" y="14648"/>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400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sAAPgZAAC7LgAAbRwAAAAAAAAmAAAACAAAAP//////////"/>
                </a:ext>
              </a:extLst>
            </p:cNvSpPr>
            <p:nvPr/>
          </p:nvSpPr>
          <p:spPr>
            <a:xfrm>
              <a:off x="7119620" y="42214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400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DIAANsRAABlNAAAhSIAAAAAAAAmAAAACAAAAP//////////"/>
                </a:ext>
              </a:extLst>
            </p:cNvSpPr>
            <p:nvPr/>
          </p:nvSpPr>
          <p:spPr>
            <a:xfrm>
              <a:off x="8270240" y="2902585"/>
              <a:ext cx="247015" cy="2708910"/>
            </a:xfrm>
            <a:custGeom>
              <a:avLst/>
              <a:gdLst/>
              <a:ahLst/>
              <a:cxnLst/>
              <a:rect l="0" t="0" r="247015" b="2708910"/>
              <a:pathLst>
                <a:path w="247015" h="2708910">
                  <a:moveTo>
                    <a:pt x="69958" y="43"/>
                  </a:moveTo>
                  <a:lnTo>
                    <a:pt x="69958" y="558040"/>
                  </a:lnTo>
                  <a:lnTo>
                    <a:pt x="43" y="627955"/>
                  </a:lnTo>
                  <a:lnTo>
                    <a:pt x="43" y="870260"/>
                  </a:lnTo>
                  <a:lnTo>
                    <a:pt x="128587" y="998804"/>
                  </a:lnTo>
                  <a:lnTo>
                    <a:pt x="128587" y="1224944"/>
                  </a:lnTo>
                  <a:lnTo>
                    <a:pt x="219775" y="1316132"/>
                  </a:lnTo>
                  <a:lnTo>
                    <a:pt x="219775" y="2678047"/>
                  </a:lnTo>
                  <a:cubicBezTo>
                    <a:pt x="215581" y="2681164"/>
                    <a:pt x="212857" y="2686055"/>
                    <a:pt x="212857" y="2691682"/>
                  </a:cubicBezTo>
                  <a:cubicBezTo>
                    <a:pt x="212857" y="2701119"/>
                    <a:pt x="220467" y="2708867"/>
                    <a:pt x="229936" y="2708867"/>
                  </a:cubicBezTo>
                  <a:cubicBezTo>
                    <a:pt x="239361" y="2708867"/>
                    <a:pt x="246971" y="2701119"/>
                    <a:pt x="246971" y="2691682"/>
                  </a:cubicBezTo>
                  <a:cubicBezTo>
                    <a:pt x="246971" y="2686055"/>
                    <a:pt x="244247" y="2681164"/>
                    <a:pt x="240053" y="2678047"/>
                  </a:cubicBezTo>
                  <a:lnTo>
                    <a:pt x="240053" y="1306884"/>
                  </a:lnTo>
                  <a:lnTo>
                    <a:pt x="148995" y="1215826"/>
                  </a:lnTo>
                  <a:lnTo>
                    <a:pt x="148995" y="989513"/>
                  </a:lnTo>
                  <a:lnTo>
                    <a:pt x="20451" y="860969"/>
                  </a:lnTo>
                  <a:lnTo>
                    <a:pt x="20451" y="636907"/>
                  </a:lnTo>
                  <a:lnTo>
                    <a:pt x="90279" y="567079"/>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400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TMAALgfAAD7MwAA7h8AAAAAAAAmAAAACAAAAP//////////"/>
                </a:ext>
              </a:extLst>
            </p:cNvSpPr>
            <p:nvPr/>
          </p:nvSpPr>
          <p:spPr>
            <a:xfrm>
              <a:off x="8415655" y="51562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400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isAAIUbAACqLwAAzR4AAAAAAAAmAAAACAAAAP//////////"/>
                </a:ext>
              </a:extLst>
            </p:cNvSpPr>
            <p:nvPr/>
          </p:nvSpPr>
          <p:spPr>
            <a:xfrm>
              <a:off x="7110730" y="44735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400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S4AAD4eAACjLgAAdB4AAAAAAAAmAAAACAAAAP//////////"/>
                </a:ext>
              </a:extLst>
            </p:cNvSpPr>
            <p:nvPr/>
          </p:nvSpPr>
          <p:spPr>
            <a:xfrm>
              <a:off x="7546975" y="49161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400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C4AAIIeAADeLgAAsB4AAAAAAAAmAAAACAAAAP//////////"/>
                </a:ext>
              </a:extLst>
            </p:cNvSpPr>
            <p:nvPr/>
          </p:nvSpPr>
          <p:spPr>
            <a:xfrm>
              <a:off x="7589520" y="49593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400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sAAL0bAAAYLQAAsB0AAAAAAAAmAAAACAAAAP//////////"/>
                </a:ext>
              </a:extLst>
            </p:cNvSpPr>
            <p:nvPr/>
          </p:nvSpPr>
          <p:spPr>
            <a:xfrm>
              <a:off x="7093585" y="450913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400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TQAAMcYAACcNAAA9RgAAAAAAAAmAAAACAAAAP//////////"/>
                </a:ext>
              </a:extLst>
            </p:cNvSpPr>
            <p:nvPr/>
          </p:nvSpPr>
          <p:spPr>
            <a:xfrm>
              <a:off x="8522335" y="402780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401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SsAAGAXAADYMAAANh4AAAAAAAAmAAAACAAAAP//////////"/>
                </a:ext>
              </a:extLst>
            </p:cNvSpPr>
            <p:nvPr/>
          </p:nvSpPr>
          <p:spPr>
            <a:xfrm>
              <a:off x="7112635" y="3799840"/>
              <a:ext cx="827405" cy="1111250"/>
            </a:xfrm>
            <a:custGeom>
              <a:avLst/>
              <a:gdLst/>
              <a:ahLst/>
              <a:cxnLst/>
              <a:rect l="0" t="0" r="827405" b="1111250"/>
              <a:pathLst>
                <a:path w="827405" h="1111250">
                  <a:moveTo>
                    <a:pt x="812815" y="1087094"/>
                  </a:moveTo>
                  <a:cubicBezTo>
                    <a:pt x="818097" y="1087094"/>
                    <a:pt x="822383" y="1091423"/>
                    <a:pt x="822383" y="1096661"/>
                  </a:cubicBezTo>
                  <a:cubicBezTo>
                    <a:pt x="822383" y="1101943"/>
                    <a:pt x="818097" y="1106228"/>
                    <a:pt x="812815" y="1106228"/>
                  </a:cubicBezTo>
                  <a:cubicBezTo>
                    <a:pt x="807577" y="1106228"/>
                    <a:pt x="803247" y="1101943"/>
                    <a:pt x="803247" y="1096661"/>
                  </a:cubicBezTo>
                  <a:cubicBezTo>
                    <a:pt x="803247" y="1091423"/>
                    <a:pt x="807577" y="1087094"/>
                    <a:pt x="812815" y="1087094"/>
                  </a:cubicBezTo>
                  <a:close/>
                  <a:moveTo>
                    <a:pt x="43" y="0"/>
                  </a:moveTo>
                  <a:lnTo>
                    <a:pt x="43" y="5151"/>
                  </a:lnTo>
                  <a:lnTo>
                    <a:pt x="116456" y="5151"/>
                  </a:lnTo>
                  <a:lnTo>
                    <a:pt x="146544" y="35628"/>
                  </a:lnTo>
                  <a:lnTo>
                    <a:pt x="146544" y="435106"/>
                  </a:lnTo>
                  <a:lnTo>
                    <a:pt x="800736" y="1089298"/>
                  </a:lnTo>
                  <a:cubicBezTo>
                    <a:pt x="799178" y="1090687"/>
                    <a:pt x="798139" y="1093544"/>
                    <a:pt x="798139" y="1096661"/>
                  </a:cubicBezTo>
                  <a:cubicBezTo>
                    <a:pt x="798139" y="1104670"/>
                    <a:pt x="804676" y="1111250"/>
                    <a:pt x="812815" y="1111250"/>
                  </a:cubicBezTo>
                  <a:cubicBezTo>
                    <a:pt x="820824" y="1111250"/>
                    <a:pt x="827405" y="1104670"/>
                    <a:pt x="827405" y="1096661"/>
                  </a:cubicBezTo>
                  <a:cubicBezTo>
                    <a:pt x="827405" y="1088523"/>
                    <a:pt x="820824" y="1081986"/>
                    <a:pt x="812815" y="1081986"/>
                  </a:cubicBezTo>
                  <a:cubicBezTo>
                    <a:pt x="809698" y="1081986"/>
                    <a:pt x="806841" y="1083025"/>
                    <a:pt x="804460" y="1084713"/>
                  </a:cubicBezTo>
                  <a:lnTo>
                    <a:pt x="151566" y="431819"/>
                  </a:lnTo>
                  <a:lnTo>
                    <a:pt x="151566" y="33463"/>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401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sAALwaAADsMAAARh8AAAAAAAAmAAAACAAAAP//////////"/>
                </a:ext>
              </a:extLst>
            </p:cNvSpPr>
            <p:nvPr/>
          </p:nvSpPr>
          <p:spPr>
            <a:xfrm>
              <a:off x="7093585" y="434594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401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4AAAIeAABfLgAAMB4AAAAAAAAmAAAACAAAAP//////////"/>
                </a:ext>
              </a:extLst>
            </p:cNvSpPr>
            <p:nvPr/>
          </p:nvSpPr>
          <p:spPr>
            <a:xfrm>
              <a:off x="7508875" y="48780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401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gAAKAcAAC7OwAA4h8AAAAAAAAmAAAACAAAAP//////////"/>
                </a:ext>
              </a:extLst>
            </p:cNvSpPr>
            <p:nvPr/>
          </p:nvSpPr>
          <p:spPr>
            <a:xfrm>
              <a:off x="9217660" y="46532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401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oAAA4dAADvOgAARB0AAAAAAAAmAAAACAAAAP//////////"/>
                </a:ext>
              </a:extLst>
            </p:cNvSpPr>
            <p:nvPr/>
          </p:nvSpPr>
          <p:spPr>
            <a:xfrm>
              <a:off x="9545955" y="4723130"/>
              <a:ext cx="34290" cy="34290"/>
            </a:xfrm>
            <a:custGeom>
              <a:avLst/>
              <a:gdLst/>
              <a:ahLst/>
              <a:cxnLst/>
              <a:rect l="0" t="0" r="34290" b="34290"/>
              <a:pathLst>
                <a:path w="34290" h="34290">
                  <a:moveTo>
                    <a:pt x="17123" y="43"/>
                  </a:moveTo>
                  <a:cubicBezTo>
                    <a:pt x="7673" y="43"/>
                    <a:pt x="43" y="7687"/>
                    <a:pt x="43" y="17188"/>
                  </a:cubicBezTo>
                  <a:cubicBezTo>
                    <a:pt x="43" y="26603"/>
                    <a:pt x="7673" y="34247"/>
                    <a:pt x="17123" y="34247"/>
                  </a:cubicBezTo>
                  <a:cubicBezTo>
                    <a:pt x="26574" y="34247"/>
                    <a:pt x="34247" y="26603"/>
                    <a:pt x="34247" y="17188"/>
                  </a:cubicBezTo>
                  <a:cubicBezTo>
                    <a:pt x="34247" y="7687"/>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401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oAABIdAACZOgAAQB0AAAAAAAAmAAAACAAAAP//////////"/>
                </a:ext>
              </a:extLst>
            </p:cNvSpPr>
            <p:nvPr/>
          </p:nvSpPr>
          <p:spPr>
            <a:xfrm>
              <a:off x="9496425" y="4725670"/>
              <a:ext cx="29210" cy="29210"/>
            </a:xfrm>
            <a:custGeom>
              <a:avLst/>
              <a:gdLst/>
              <a:ahLst/>
              <a:cxnLst/>
              <a:rect l="0" t="0" r="29210" b="29210"/>
              <a:pathLst>
                <a:path w="29210" h="29210">
                  <a:moveTo>
                    <a:pt x="14648" y="5041"/>
                  </a:moveTo>
                  <a:cubicBezTo>
                    <a:pt x="19904" y="5041"/>
                    <a:pt x="24169" y="9306"/>
                    <a:pt x="24169" y="14562"/>
                  </a:cubicBezTo>
                  <a:cubicBezTo>
                    <a:pt x="24169" y="19904"/>
                    <a:pt x="19904" y="24040"/>
                    <a:pt x="14648" y="24040"/>
                  </a:cubicBezTo>
                  <a:cubicBezTo>
                    <a:pt x="9435" y="24040"/>
                    <a:pt x="5127" y="19775"/>
                    <a:pt x="5127" y="14562"/>
                  </a:cubicBezTo>
                  <a:cubicBezTo>
                    <a:pt x="5127" y="9306"/>
                    <a:pt x="9435" y="5041"/>
                    <a:pt x="14648" y="5041"/>
                  </a:cubicBezTo>
                  <a:close/>
                  <a:moveTo>
                    <a:pt x="14648" y="43"/>
                  </a:moveTo>
                  <a:cubicBezTo>
                    <a:pt x="6592" y="43"/>
                    <a:pt x="43" y="6592"/>
                    <a:pt x="43" y="14562"/>
                  </a:cubicBezTo>
                  <a:cubicBezTo>
                    <a:pt x="43" y="22618"/>
                    <a:pt x="6592" y="29167"/>
                    <a:pt x="14648" y="29167"/>
                  </a:cubicBezTo>
                  <a:cubicBezTo>
                    <a:pt x="22618" y="29167"/>
                    <a:pt x="29167" y="22618"/>
                    <a:pt x="29167" y="14562"/>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401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YAAIcaAAD5OwAANyEAAAAAAAAmAAAACAAAAP//////////"/>
                </a:ext>
              </a:extLst>
            </p:cNvSpPr>
            <p:nvPr/>
          </p:nvSpPr>
          <p:spPr>
            <a:xfrm>
              <a:off x="8888730" y="431228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401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DoAABIdAABGOgAAQB0AAAAAAAAmAAAACAAAAP//////////"/>
                </a:ext>
              </a:extLst>
            </p:cNvSpPr>
            <p:nvPr/>
          </p:nvSpPr>
          <p:spPr>
            <a:xfrm>
              <a:off x="9443720" y="4725670"/>
              <a:ext cx="29210" cy="29210"/>
            </a:xfrm>
            <a:custGeom>
              <a:avLst/>
              <a:gdLst/>
              <a:ahLst/>
              <a:cxnLst/>
              <a:rect l="0" t="0" r="29210" b="29210"/>
              <a:pathLst>
                <a:path w="29210" h="29210">
                  <a:moveTo>
                    <a:pt x="14670" y="5041"/>
                  </a:moveTo>
                  <a:cubicBezTo>
                    <a:pt x="19934" y="5041"/>
                    <a:pt x="24205" y="9306"/>
                    <a:pt x="24205" y="14562"/>
                  </a:cubicBezTo>
                  <a:cubicBezTo>
                    <a:pt x="24076" y="19904"/>
                    <a:pt x="19934" y="24040"/>
                    <a:pt x="14670" y="24040"/>
                  </a:cubicBezTo>
                  <a:cubicBezTo>
                    <a:pt x="9449" y="24040"/>
                    <a:pt x="5134" y="19775"/>
                    <a:pt x="5134" y="14562"/>
                  </a:cubicBezTo>
                  <a:cubicBezTo>
                    <a:pt x="5134" y="9306"/>
                    <a:pt x="9449" y="5041"/>
                    <a:pt x="14670" y="5041"/>
                  </a:cubicBezTo>
                  <a:close/>
                  <a:moveTo>
                    <a:pt x="14670" y="43"/>
                  </a:moveTo>
                  <a:cubicBezTo>
                    <a:pt x="6601" y="43"/>
                    <a:pt x="43" y="6592"/>
                    <a:pt x="43" y="14562"/>
                  </a:cubicBezTo>
                  <a:cubicBezTo>
                    <a:pt x="43" y="22618"/>
                    <a:pt x="6601"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401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gAAGEcAAC7OwAA4h8AAAAAAAAmAAAACAAAAP//////////"/>
                </a:ext>
              </a:extLst>
            </p:cNvSpPr>
            <p:nvPr/>
          </p:nvSpPr>
          <p:spPr>
            <a:xfrm>
              <a:off x="9177020" y="4613275"/>
              <a:ext cx="532765" cy="569595"/>
            </a:xfrm>
            <a:custGeom>
              <a:avLst/>
              <a:gdLst/>
              <a:ahLst/>
              <a:cxnLst/>
              <a:rect l="0" t="0" r="532765" b="569595"/>
              <a:pathLst>
                <a:path w="532765" h="569595">
                  <a:moveTo>
                    <a:pt x="14592" y="545458"/>
                  </a:moveTo>
                  <a:cubicBezTo>
                    <a:pt x="19831" y="545458"/>
                    <a:pt x="24161" y="549783"/>
                    <a:pt x="24161" y="555017"/>
                  </a:cubicBezTo>
                  <a:cubicBezTo>
                    <a:pt x="24161" y="560251"/>
                    <a:pt x="19831" y="564577"/>
                    <a:pt x="14592" y="564577"/>
                  </a:cubicBezTo>
                  <a:cubicBezTo>
                    <a:pt x="9352" y="564577"/>
                    <a:pt x="5022" y="560251"/>
                    <a:pt x="5022" y="555017"/>
                  </a:cubicBezTo>
                  <a:cubicBezTo>
                    <a:pt x="5022" y="549783"/>
                    <a:pt x="9352" y="545458"/>
                    <a:pt x="14592" y="545458"/>
                  </a:cubicBezTo>
                  <a:close/>
                  <a:moveTo>
                    <a:pt x="213383" y="0"/>
                  </a:moveTo>
                  <a:lnTo>
                    <a:pt x="156010" y="57373"/>
                  </a:lnTo>
                  <a:lnTo>
                    <a:pt x="156010" y="249197"/>
                  </a:lnTo>
                  <a:lnTo>
                    <a:pt x="12816" y="392391"/>
                  </a:lnTo>
                  <a:lnTo>
                    <a:pt x="12080" y="393932"/>
                  </a:lnTo>
                  <a:lnTo>
                    <a:pt x="12080" y="540570"/>
                  </a:lnTo>
                  <a:cubicBezTo>
                    <a:pt x="5152" y="541867"/>
                    <a:pt x="0" y="547837"/>
                    <a:pt x="0" y="555017"/>
                  </a:cubicBezTo>
                  <a:cubicBezTo>
                    <a:pt x="0" y="563020"/>
                    <a:pt x="6581" y="569595"/>
                    <a:pt x="14592" y="569595"/>
                  </a:cubicBezTo>
                  <a:cubicBezTo>
                    <a:pt x="22732" y="569595"/>
                    <a:pt x="29314" y="563020"/>
                    <a:pt x="29314" y="555017"/>
                  </a:cubicBezTo>
                  <a:cubicBezTo>
                    <a:pt x="29314" y="547837"/>
                    <a:pt x="24031" y="541867"/>
                    <a:pt x="17233" y="540570"/>
                  </a:cubicBezTo>
                  <a:lnTo>
                    <a:pt x="17233" y="396095"/>
                  </a:lnTo>
                  <a:lnTo>
                    <a:pt x="161033" y="252295"/>
                  </a:lnTo>
                  <a:lnTo>
                    <a:pt x="161033" y="59823"/>
                  </a:lnTo>
                  <a:lnTo>
                    <a:pt x="215504" y="5352"/>
                  </a:lnTo>
                  <a:lnTo>
                    <a:pt x="532765" y="5352"/>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401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FUbAAC5OwAA4x8AAAAAAAAmAAAACAAAAP//////////"/>
                </a:ext>
              </a:extLst>
            </p:cNvSpPr>
            <p:nvPr/>
          </p:nvSpPr>
          <p:spPr>
            <a:xfrm>
              <a:off x="9136380" y="4443095"/>
              <a:ext cx="572135" cy="740410"/>
            </a:xfrm>
            <a:custGeom>
              <a:avLst/>
              <a:gdLst/>
              <a:ahLst/>
              <a:cxnLst/>
              <a:rect l="0" t="0" r="572135" b="740410"/>
              <a:pathLst>
                <a:path w="572135" h="740410">
                  <a:moveTo>
                    <a:pt x="14718" y="716107"/>
                  </a:moveTo>
                  <a:cubicBezTo>
                    <a:pt x="20000" y="716107"/>
                    <a:pt x="24286" y="720439"/>
                    <a:pt x="24286" y="725681"/>
                  </a:cubicBezTo>
                  <a:cubicBezTo>
                    <a:pt x="24286" y="730923"/>
                    <a:pt x="20000" y="735255"/>
                    <a:pt x="14718" y="735255"/>
                  </a:cubicBezTo>
                  <a:cubicBezTo>
                    <a:pt x="9480" y="735255"/>
                    <a:pt x="5194" y="730923"/>
                    <a:pt x="5194" y="725681"/>
                  </a:cubicBezTo>
                  <a:cubicBezTo>
                    <a:pt x="5194" y="720439"/>
                    <a:pt x="9480" y="716107"/>
                    <a:pt x="14718" y="716107"/>
                  </a:cubicBezTo>
                  <a:close/>
                  <a:moveTo>
                    <a:pt x="568541" y="0"/>
                  </a:moveTo>
                  <a:lnTo>
                    <a:pt x="440400" y="128141"/>
                  </a:lnTo>
                  <a:lnTo>
                    <a:pt x="241434" y="128141"/>
                  </a:lnTo>
                  <a:lnTo>
                    <a:pt x="156453" y="215049"/>
                  </a:lnTo>
                  <a:lnTo>
                    <a:pt x="156453" y="406747"/>
                  </a:lnTo>
                  <a:lnTo>
                    <a:pt x="12597" y="550603"/>
                  </a:lnTo>
                  <a:lnTo>
                    <a:pt x="12597" y="711341"/>
                  </a:lnTo>
                  <a:cubicBezTo>
                    <a:pt x="5281" y="712511"/>
                    <a:pt x="43" y="718489"/>
                    <a:pt x="43" y="725681"/>
                  </a:cubicBezTo>
                  <a:cubicBezTo>
                    <a:pt x="43" y="733825"/>
                    <a:pt x="6623" y="740410"/>
                    <a:pt x="14718" y="740410"/>
                  </a:cubicBezTo>
                  <a:cubicBezTo>
                    <a:pt x="22857" y="740410"/>
                    <a:pt x="29437" y="733825"/>
                    <a:pt x="29437" y="725681"/>
                  </a:cubicBezTo>
                  <a:cubicBezTo>
                    <a:pt x="29437" y="718489"/>
                    <a:pt x="24199" y="712511"/>
                    <a:pt x="17359" y="711211"/>
                  </a:cubicBezTo>
                  <a:lnTo>
                    <a:pt x="17359" y="553824"/>
                  </a:lnTo>
                  <a:lnTo>
                    <a:pt x="161475" y="409708"/>
                  </a:lnTo>
                  <a:lnTo>
                    <a:pt x="161475" y="217085"/>
                  </a:lnTo>
                  <a:lnTo>
                    <a:pt x="243598" y="134962"/>
                  </a:lnTo>
                  <a:lnTo>
                    <a:pt x="442434" y="134962"/>
                  </a:lnTo>
                  <a:lnTo>
                    <a:pt x="572091" y="3726"/>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402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DUAAF4XAAAtOQAAph8AAAAAAAAmAAAACAAAAP//////////"/>
                </a:ext>
              </a:extLst>
            </p:cNvSpPr>
            <p:nvPr/>
          </p:nvSpPr>
          <p:spPr>
            <a:xfrm>
              <a:off x="8732520" y="379857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402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zQAACAZAACnNQAAbiAAAAAAAAAmAAAACAAAAP//////////"/>
                </a:ext>
              </a:extLst>
            </p:cNvSpPr>
            <p:nvPr/>
          </p:nvSpPr>
          <p:spPr>
            <a:xfrm>
              <a:off x="8526145" y="40843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402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QAAAgSAAAuNQAA/xYAAAAAAAAmAAAACAAAAP//////////"/>
                </a:ext>
              </a:extLst>
            </p:cNvSpPr>
            <p:nvPr/>
          </p:nvSpPr>
          <p:spPr>
            <a:xfrm>
              <a:off x="8568055" y="2931160"/>
              <a:ext cx="76835" cy="807085"/>
            </a:xfrm>
            <a:custGeom>
              <a:avLst/>
              <a:gdLst/>
              <a:ahLst/>
              <a:cxnLst/>
              <a:rect l="0" t="0" r="76835" b="807085"/>
              <a:pathLst>
                <a:path w="76835" h="807085">
                  <a:moveTo>
                    <a:pt x="62075" y="782790"/>
                  </a:moveTo>
                  <a:cubicBezTo>
                    <a:pt x="67371" y="782790"/>
                    <a:pt x="71669" y="787121"/>
                    <a:pt x="71669" y="792361"/>
                  </a:cubicBezTo>
                  <a:cubicBezTo>
                    <a:pt x="71669" y="797644"/>
                    <a:pt x="67371" y="801931"/>
                    <a:pt x="62075" y="801931"/>
                  </a:cubicBezTo>
                  <a:cubicBezTo>
                    <a:pt x="56823" y="801931"/>
                    <a:pt x="52482" y="797644"/>
                    <a:pt x="52482" y="792361"/>
                  </a:cubicBezTo>
                  <a:cubicBezTo>
                    <a:pt x="52482" y="787121"/>
                    <a:pt x="56823" y="782790"/>
                    <a:pt x="62075" y="782790"/>
                  </a:cubicBezTo>
                  <a:close/>
                  <a:moveTo>
                    <a:pt x="0" y="43"/>
                  </a:moveTo>
                  <a:lnTo>
                    <a:pt x="0" y="409713"/>
                  </a:lnTo>
                  <a:lnTo>
                    <a:pt x="59557" y="468652"/>
                  </a:lnTo>
                  <a:lnTo>
                    <a:pt x="59557" y="778026"/>
                  </a:lnTo>
                  <a:cubicBezTo>
                    <a:pt x="52612" y="779196"/>
                    <a:pt x="47446" y="785172"/>
                    <a:pt x="47446" y="792361"/>
                  </a:cubicBezTo>
                  <a:cubicBezTo>
                    <a:pt x="47446" y="800502"/>
                    <a:pt x="54044" y="807085"/>
                    <a:pt x="62075" y="807085"/>
                  </a:cubicBezTo>
                  <a:cubicBezTo>
                    <a:pt x="70236" y="807085"/>
                    <a:pt x="76835" y="800502"/>
                    <a:pt x="76835" y="792361"/>
                  </a:cubicBezTo>
                  <a:cubicBezTo>
                    <a:pt x="76835" y="785172"/>
                    <a:pt x="71539" y="779196"/>
                    <a:pt x="64723" y="778026"/>
                  </a:cubicBezTo>
                  <a:lnTo>
                    <a:pt x="64723" y="466487"/>
                  </a:lnTo>
                  <a:lnTo>
                    <a:pt x="5165" y="40754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402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TUAAAkXAAAtOQAAxh0AAAAAAAAmAAAACAAAAP//////////"/>
                </a:ext>
              </a:extLst>
            </p:cNvSpPr>
            <p:nvPr/>
          </p:nvSpPr>
          <p:spPr>
            <a:xfrm>
              <a:off x="8679815" y="37445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402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zcAAAYdAADROAAA8x4AAAAAAAAmAAAACAAAAP//////////"/>
                </a:ext>
              </a:extLst>
            </p:cNvSpPr>
            <p:nvPr/>
          </p:nvSpPr>
          <p:spPr>
            <a:xfrm>
              <a:off x="9003665" y="47180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402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cAAGodAADROAAAcB8AAAAAAAAmAAAACAAAAP//////////"/>
                </a:ext>
              </a:extLst>
            </p:cNvSpPr>
            <p:nvPr/>
          </p:nvSpPr>
          <p:spPr>
            <a:xfrm>
              <a:off x="9051290" y="47815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402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jQAAKsdAAAXNQAA8SAAAAAAAAAmAAAACAAAAP//////////"/>
                </a:ext>
              </a:extLst>
            </p:cNvSpPr>
            <p:nvPr/>
          </p:nvSpPr>
          <p:spPr>
            <a:xfrm>
              <a:off x="8566150" y="48228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402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TEAAJoSAADkMwAAdx0AAAAAAAAmAAAACAAAAP//////////"/>
                </a:ext>
              </a:extLst>
            </p:cNvSpPr>
            <p:nvPr/>
          </p:nvSpPr>
          <p:spPr>
            <a:xfrm>
              <a:off x="8113395" y="3023870"/>
              <a:ext cx="321945" cy="1765935"/>
            </a:xfrm>
            <a:custGeom>
              <a:avLst/>
              <a:gdLst/>
              <a:ahLst/>
              <a:cxnLst/>
              <a:rect l="0" t="0" r="321945" b="1765935"/>
              <a:pathLst>
                <a:path w="321945" h="1765935">
                  <a:moveTo>
                    <a:pt x="157787" y="5193"/>
                  </a:moveTo>
                  <a:cubicBezTo>
                    <a:pt x="163074" y="5193"/>
                    <a:pt x="167364" y="9477"/>
                    <a:pt x="167364" y="14713"/>
                  </a:cubicBezTo>
                  <a:cubicBezTo>
                    <a:pt x="167364" y="19863"/>
                    <a:pt x="163074" y="24190"/>
                    <a:pt x="157787" y="24190"/>
                  </a:cubicBezTo>
                  <a:cubicBezTo>
                    <a:pt x="152543" y="24190"/>
                    <a:pt x="148253" y="19863"/>
                    <a:pt x="148253" y="14713"/>
                  </a:cubicBezTo>
                  <a:cubicBezTo>
                    <a:pt x="148253" y="9477"/>
                    <a:pt x="152543" y="5193"/>
                    <a:pt x="157787" y="5193"/>
                  </a:cubicBezTo>
                  <a:close/>
                  <a:moveTo>
                    <a:pt x="157787" y="43"/>
                  </a:moveTo>
                  <a:cubicBezTo>
                    <a:pt x="149813" y="43"/>
                    <a:pt x="143226" y="6621"/>
                    <a:pt x="143226" y="14713"/>
                  </a:cubicBezTo>
                  <a:cubicBezTo>
                    <a:pt x="143226" y="17829"/>
                    <a:pt x="144179" y="20685"/>
                    <a:pt x="145826" y="23109"/>
                  </a:cubicBezTo>
                  <a:lnTo>
                    <a:pt x="0" y="168935"/>
                  </a:lnTo>
                  <a:lnTo>
                    <a:pt x="0" y="964346"/>
                  </a:lnTo>
                  <a:lnTo>
                    <a:pt x="59457" y="1023803"/>
                  </a:lnTo>
                  <a:lnTo>
                    <a:pt x="59457" y="1122128"/>
                  </a:lnTo>
                  <a:lnTo>
                    <a:pt x="316787" y="1379458"/>
                  </a:lnTo>
                  <a:lnTo>
                    <a:pt x="316787" y="1765935"/>
                  </a:lnTo>
                  <a:lnTo>
                    <a:pt x="321945" y="1765935"/>
                  </a:lnTo>
                  <a:lnTo>
                    <a:pt x="321945" y="1376587"/>
                  </a:lnTo>
                  <a:lnTo>
                    <a:pt x="64614" y="1119256"/>
                  </a:lnTo>
                  <a:lnTo>
                    <a:pt x="64614" y="1021080"/>
                  </a:lnTo>
                  <a:lnTo>
                    <a:pt x="5157" y="961623"/>
                  </a:lnTo>
                  <a:lnTo>
                    <a:pt x="5157" y="171110"/>
                  </a:lnTo>
                  <a:lnTo>
                    <a:pt x="149423" y="26844"/>
                  </a:lnTo>
                  <a:cubicBezTo>
                    <a:pt x="151806" y="28345"/>
                    <a:pt x="154710" y="29297"/>
                    <a:pt x="157787" y="29297"/>
                  </a:cubicBezTo>
                  <a:cubicBezTo>
                    <a:pt x="165934" y="29297"/>
                    <a:pt x="172521" y="22719"/>
                    <a:pt x="172521" y="14713"/>
                  </a:cubicBezTo>
                  <a:cubicBezTo>
                    <a:pt x="172521" y="6621"/>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402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TIAABYTAABUMwAA0BkAAAAAAAAmAAAACAAAAP//////////"/>
                </a:ext>
              </a:extLst>
            </p:cNvSpPr>
            <p:nvPr/>
          </p:nvSpPr>
          <p:spPr>
            <a:xfrm>
              <a:off x="8194675" y="3102610"/>
              <a:ext cx="149225" cy="1093470"/>
            </a:xfrm>
            <a:custGeom>
              <a:avLst/>
              <a:gdLst/>
              <a:ahLst/>
              <a:cxnLst/>
              <a:rect l="0" t="0" r="149225" b="1093470"/>
              <a:pathLst>
                <a:path w="149225" h="1093470">
                  <a:moveTo>
                    <a:pt x="134501" y="1069325"/>
                  </a:moveTo>
                  <a:cubicBezTo>
                    <a:pt x="139871" y="1069325"/>
                    <a:pt x="144071" y="1073479"/>
                    <a:pt x="144071" y="1078888"/>
                  </a:cubicBezTo>
                  <a:cubicBezTo>
                    <a:pt x="144071" y="1084124"/>
                    <a:pt x="139741" y="1088407"/>
                    <a:pt x="134501" y="1088407"/>
                  </a:cubicBezTo>
                  <a:cubicBezTo>
                    <a:pt x="129218" y="1088407"/>
                    <a:pt x="125061" y="1084124"/>
                    <a:pt x="125061" y="1078888"/>
                  </a:cubicBezTo>
                  <a:cubicBezTo>
                    <a:pt x="125061" y="1073609"/>
                    <a:pt x="129218" y="1069325"/>
                    <a:pt x="134501" y="1069325"/>
                  </a:cubicBezTo>
                  <a:close/>
                  <a:moveTo>
                    <a:pt x="115491" y="43"/>
                  </a:moveTo>
                  <a:lnTo>
                    <a:pt x="0" y="115534"/>
                  </a:lnTo>
                  <a:lnTo>
                    <a:pt x="0" y="859813"/>
                  </a:lnTo>
                  <a:lnTo>
                    <a:pt x="60971" y="920784"/>
                  </a:lnTo>
                  <a:lnTo>
                    <a:pt x="99122" y="920261"/>
                  </a:lnTo>
                  <a:lnTo>
                    <a:pt x="131990" y="953129"/>
                  </a:lnTo>
                  <a:lnTo>
                    <a:pt x="131990" y="1064436"/>
                  </a:lnTo>
                  <a:cubicBezTo>
                    <a:pt x="125148" y="1065604"/>
                    <a:pt x="119908" y="1071576"/>
                    <a:pt x="119908" y="1078888"/>
                  </a:cubicBezTo>
                  <a:cubicBezTo>
                    <a:pt x="119908" y="1086893"/>
                    <a:pt x="126490" y="1093427"/>
                    <a:pt x="134501" y="1093427"/>
                  </a:cubicBezTo>
                  <a:cubicBezTo>
                    <a:pt x="142599" y="1093427"/>
                    <a:pt x="149181" y="1086893"/>
                    <a:pt x="149181" y="1078888"/>
                  </a:cubicBezTo>
                  <a:cubicBezTo>
                    <a:pt x="149181" y="1071576"/>
                    <a:pt x="143941" y="1065604"/>
                    <a:pt x="137143" y="1064436"/>
                  </a:cubicBezTo>
                  <a:lnTo>
                    <a:pt x="137143" y="950723"/>
                  </a:lnTo>
                  <a:lnTo>
                    <a:pt x="101244" y="914824"/>
                  </a:lnTo>
                  <a:lnTo>
                    <a:pt x="63007" y="914824"/>
                  </a:lnTo>
                  <a:lnTo>
                    <a:pt x="5153" y="857650"/>
                  </a:lnTo>
                  <a:lnTo>
                    <a:pt x="5153" y="117694"/>
                  </a:lnTo>
                  <a:lnTo>
                    <a:pt x="119085" y="3762"/>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402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TQAAHQYAACcNAAAohgAAAAAAAAmAAAACAAAAP//////////"/>
                </a:ext>
              </a:extLst>
            </p:cNvSpPr>
            <p:nvPr/>
          </p:nvSpPr>
          <p:spPr>
            <a:xfrm>
              <a:off x="8522335" y="397510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403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TIAAPYRAAD3MwAA1xoAAAAAAAAmAAAACAAAAP//////////"/>
                </a:ext>
              </a:extLst>
            </p:cNvSpPr>
            <p:nvPr/>
          </p:nvSpPr>
          <p:spPr>
            <a:xfrm>
              <a:off x="8154035" y="2919730"/>
              <a:ext cx="293370" cy="1443355"/>
            </a:xfrm>
            <a:custGeom>
              <a:avLst/>
              <a:gdLst/>
              <a:ahLst/>
              <a:cxnLst/>
              <a:rect l="0" t="0" r="293370" b="1443355"/>
              <a:pathLst>
                <a:path w="293370" h="1443355">
                  <a:moveTo>
                    <a:pt x="278771" y="1419162"/>
                  </a:moveTo>
                  <a:cubicBezTo>
                    <a:pt x="284013" y="1419162"/>
                    <a:pt x="288345" y="1423360"/>
                    <a:pt x="288345" y="1428727"/>
                  </a:cubicBezTo>
                  <a:cubicBezTo>
                    <a:pt x="288345" y="1434007"/>
                    <a:pt x="284013" y="1438161"/>
                    <a:pt x="278771" y="1438161"/>
                  </a:cubicBezTo>
                  <a:cubicBezTo>
                    <a:pt x="273486" y="1438161"/>
                    <a:pt x="269197" y="1434007"/>
                    <a:pt x="269197" y="1428727"/>
                  </a:cubicBezTo>
                  <a:cubicBezTo>
                    <a:pt x="269197" y="1423360"/>
                    <a:pt x="273486" y="1419162"/>
                    <a:pt x="278771" y="1419162"/>
                  </a:cubicBezTo>
                  <a:close/>
                  <a:moveTo>
                    <a:pt x="155219" y="43"/>
                  </a:moveTo>
                  <a:lnTo>
                    <a:pt x="155219" y="130352"/>
                  </a:lnTo>
                  <a:lnTo>
                    <a:pt x="0" y="285571"/>
                  </a:lnTo>
                  <a:lnTo>
                    <a:pt x="0" y="1055629"/>
                  </a:lnTo>
                  <a:lnTo>
                    <a:pt x="59436" y="1115065"/>
                  </a:lnTo>
                  <a:lnTo>
                    <a:pt x="59436" y="1213593"/>
                  </a:lnTo>
                  <a:lnTo>
                    <a:pt x="266684" y="1420841"/>
                  </a:lnTo>
                  <a:cubicBezTo>
                    <a:pt x="264995" y="1422624"/>
                    <a:pt x="264042" y="1425524"/>
                    <a:pt x="264042" y="1428640"/>
                  </a:cubicBezTo>
                  <a:cubicBezTo>
                    <a:pt x="264042" y="1436733"/>
                    <a:pt x="270626" y="1443311"/>
                    <a:pt x="278771" y="1443311"/>
                  </a:cubicBezTo>
                  <a:cubicBezTo>
                    <a:pt x="286785" y="1443311"/>
                    <a:pt x="293370" y="1436733"/>
                    <a:pt x="293370" y="1428640"/>
                  </a:cubicBezTo>
                  <a:cubicBezTo>
                    <a:pt x="293370" y="1420634"/>
                    <a:pt x="286785" y="1414055"/>
                    <a:pt x="278771" y="1414055"/>
                  </a:cubicBezTo>
                  <a:cubicBezTo>
                    <a:pt x="275652" y="1414055"/>
                    <a:pt x="272663" y="1415008"/>
                    <a:pt x="270280" y="1416652"/>
                  </a:cubicBezTo>
                  <a:lnTo>
                    <a:pt x="64462" y="1210834"/>
                  </a:lnTo>
                  <a:lnTo>
                    <a:pt x="64462" y="1112367"/>
                  </a:lnTo>
                  <a:lnTo>
                    <a:pt x="5025" y="1052930"/>
                  </a:lnTo>
                  <a:lnTo>
                    <a:pt x="5025" y="287926"/>
                  </a:lnTo>
                  <a:lnTo>
                    <a:pt x="160244" y="132707"/>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403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jAAADISAADkMgAAwx0AAAAAAAAmAAAACAAAAP//////////"/>
                </a:ext>
              </a:extLst>
            </p:cNvSpPr>
            <p:nvPr/>
          </p:nvSpPr>
          <p:spPr>
            <a:xfrm>
              <a:off x="7938770" y="2957830"/>
              <a:ext cx="334010" cy="1880235"/>
            </a:xfrm>
            <a:custGeom>
              <a:avLst/>
              <a:gdLst/>
              <a:ahLst/>
              <a:cxnLst/>
              <a:rect l="0" t="0" r="334010" b="1880235"/>
              <a:pathLst>
                <a:path w="334010" h="1880235">
                  <a:moveTo>
                    <a:pt x="319277" y="1855953"/>
                  </a:moveTo>
                  <a:cubicBezTo>
                    <a:pt x="324563" y="1855953"/>
                    <a:pt x="328853" y="1860238"/>
                    <a:pt x="328853" y="1865475"/>
                  </a:cubicBezTo>
                  <a:cubicBezTo>
                    <a:pt x="328853" y="1870756"/>
                    <a:pt x="324563" y="1875041"/>
                    <a:pt x="319277" y="1875041"/>
                  </a:cubicBezTo>
                  <a:cubicBezTo>
                    <a:pt x="314034" y="1875041"/>
                    <a:pt x="309700" y="1870756"/>
                    <a:pt x="309700" y="1865475"/>
                  </a:cubicBezTo>
                  <a:cubicBezTo>
                    <a:pt x="309700" y="1860238"/>
                    <a:pt x="314034" y="1855953"/>
                    <a:pt x="319277" y="1855953"/>
                  </a:cubicBezTo>
                  <a:close/>
                  <a:moveTo>
                    <a:pt x="49790" y="43"/>
                  </a:moveTo>
                  <a:lnTo>
                    <a:pt x="49790" y="188928"/>
                  </a:lnTo>
                  <a:lnTo>
                    <a:pt x="0" y="238718"/>
                  </a:lnTo>
                  <a:lnTo>
                    <a:pt x="0" y="1085265"/>
                  </a:lnTo>
                  <a:lnTo>
                    <a:pt x="59453" y="1144718"/>
                  </a:lnTo>
                  <a:lnTo>
                    <a:pt x="59453" y="1243246"/>
                  </a:lnTo>
                  <a:lnTo>
                    <a:pt x="316764" y="1500557"/>
                  </a:lnTo>
                  <a:lnTo>
                    <a:pt x="316764" y="1851149"/>
                  </a:lnTo>
                  <a:cubicBezTo>
                    <a:pt x="309830" y="1852361"/>
                    <a:pt x="304674" y="1858334"/>
                    <a:pt x="304674" y="1865475"/>
                  </a:cubicBezTo>
                  <a:cubicBezTo>
                    <a:pt x="304674" y="1873612"/>
                    <a:pt x="311260" y="1880191"/>
                    <a:pt x="319277" y="1880191"/>
                  </a:cubicBezTo>
                  <a:cubicBezTo>
                    <a:pt x="327423" y="1880191"/>
                    <a:pt x="334010" y="1873612"/>
                    <a:pt x="334010" y="1865475"/>
                  </a:cubicBezTo>
                  <a:cubicBezTo>
                    <a:pt x="334010" y="1858334"/>
                    <a:pt x="328723" y="1852361"/>
                    <a:pt x="321920" y="1851149"/>
                  </a:cubicBezTo>
                  <a:lnTo>
                    <a:pt x="321920" y="1497747"/>
                  </a:lnTo>
                  <a:lnTo>
                    <a:pt x="64479" y="1240306"/>
                  </a:lnTo>
                  <a:lnTo>
                    <a:pt x="64479" y="1142138"/>
                  </a:lnTo>
                  <a:lnTo>
                    <a:pt x="5027" y="1082686"/>
                  </a:lnTo>
                  <a:lnTo>
                    <a:pt x="5027" y="241040"/>
                  </a:lnTo>
                  <a:lnTo>
                    <a:pt x="54816" y="191251"/>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403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EAAB4SAAAjMwAAAh4AAAAAAAAmAAAACAAAAP//////////"/>
                </a:ext>
              </a:extLst>
            </p:cNvSpPr>
            <p:nvPr/>
          </p:nvSpPr>
          <p:spPr>
            <a:xfrm>
              <a:off x="7979410" y="2945130"/>
              <a:ext cx="333375" cy="1932940"/>
            </a:xfrm>
            <a:custGeom>
              <a:avLst/>
              <a:gdLst/>
              <a:ahLst/>
              <a:cxnLst/>
              <a:rect l="0" t="0" r="333375" b="1932940"/>
              <a:pathLst>
                <a:path w="333375" h="1932940">
                  <a:moveTo>
                    <a:pt x="318799" y="1908789"/>
                  </a:moveTo>
                  <a:cubicBezTo>
                    <a:pt x="324032" y="1908789"/>
                    <a:pt x="328357" y="1913117"/>
                    <a:pt x="328357" y="1918354"/>
                  </a:cubicBezTo>
                  <a:cubicBezTo>
                    <a:pt x="328357" y="1923591"/>
                    <a:pt x="324032" y="1927919"/>
                    <a:pt x="318799" y="1927919"/>
                  </a:cubicBezTo>
                  <a:cubicBezTo>
                    <a:pt x="313523" y="1927919"/>
                    <a:pt x="309241" y="1923591"/>
                    <a:pt x="309241" y="1918354"/>
                  </a:cubicBezTo>
                  <a:cubicBezTo>
                    <a:pt x="309241" y="1913117"/>
                    <a:pt x="313523" y="1908789"/>
                    <a:pt x="318799" y="1908789"/>
                  </a:cubicBezTo>
                  <a:close/>
                  <a:moveTo>
                    <a:pt x="49694" y="0"/>
                  </a:moveTo>
                  <a:lnTo>
                    <a:pt x="49694" y="214372"/>
                  </a:lnTo>
                  <a:lnTo>
                    <a:pt x="0" y="264066"/>
                  </a:lnTo>
                  <a:lnTo>
                    <a:pt x="0" y="1085364"/>
                  </a:lnTo>
                  <a:lnTo>
                    <a:pt x="59339" y="1144703"/>
                  </a:lnTo>
                  <a:lnTo>
                    <a:pt x="59339" y="1243167"/>
                  </a:lnTo>
                  <a:lnTo>
                    <a:pt x="316161" y="1499989"/>
                  </a:lnTo>
                  <a:lnTo>
                    <a:pt x="316161" y="1903898"/>
                  </a:lnTo>
                  <a:cubicBezTo>
                    <a:pt x="309370" y="1905197"/>
                    <a:pt x="304094" y="1911170"/>
                    <a:pt x="304094" y="1918354"/>
                  </a:cubicBezTo>
                  <a:cubicBezTo>
                    <a:pt x="304094" y="1926491"/>
                    <a:pt x="310668" y="1932940"/>
                    <a:pt x="318799" y="1932940"/>
                  </a:cubicBezTo>
                  <a:cubicBezTo>
                    <a:pt x="326800" y="1932940"/>
                    <a:pt x="333375" y="1926361"/>
                    <a:pt x="333375" y="1918354"/>
                  </a:cubicBezTo>
                  <a:cubicBezTo>
                    <a:pt x="333375" y="1911170"/>
                    <a:pt x="328098" y="1905197"/>
                    <a:pt x="321308" y="1903898"/>
                  </a:cubicBezTo>
                  <a:lnTo>
                    <a:pt x="321308" y="1497661"/>
                  </a:lnTo>
                  <a:lnTo>
                    <a:pt x="64486" y="1240839"/>
                  </a:lnTo>
                  <a:lnTo>
                    <a:pt x="64486" y="1142105"/>
                  </a:lnTo>
                  <a:lnTo>
                    <a:pt x="5146" y="1082765"/>
                  </a:lnTo>
                  <a:lnTo>
                    <a:pt x="5146" y="266569"/>
                  </a:lnTo>
                  <a:lnTo>
                    <a:pt x="54798" y="216917"/>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403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EAAAoSAABQMwAAPh0AAAAAAAAmAAAACAAAAP//////////"/>
                </a:ext>
              </a:extLst>
            </p:cNvSpPr>
            <p:nvPr/>
          </p:nvSpPr>
          <p:spPr>
            <a:xfrm>
              <a:off x="8020050" y="2932430"/>
              <a:ext cx="321310" cy="1821180"/>
            </a:xfrm>
            <a:custGeom>
              <a:avLst/>
              <a:gdLst/>
              <a:ahLst/>
              <a:cxnLst/>
              <a:rect l="0" t="0" r="321310" b="1821180"/>
              <a:pathLst>
                <a:path w="321310" h="1821180">
                  <a:moveTo>
                    <a:pt x="49565" y="43"/>
                  </a:moveTo>
                  <a:lnTo>
                    <a:pt x="49565" y="239809"/>
                  </a:lnTo>
                  <a:lnTo>
                    <a:pt x="0" y="289883"/>
                  </a:lnTo>
                  <a:lnTo>
                    <a:pt x="0" y="1085177"/>
                  </a:lnTo>
                  <a:lnTo>
                    <a:pt x="59340" y="1144517"/>
                  </a:lnTo>
                  <a:lnTo>
                    <a:pt x="59340" y="1243146"/>
                  </a:lnTo>
                  <a:lnTo>
                    <a:pt x="316163" y="1499969"/>
                  </a:lnTo>
                  <a:lnTo>
                    <a:pt x="316163" y="1821137"/>
                  </a:lnTo>
                  <a:lnTo>
                    <a:pt x="321310" y="1821137"/>
                  </a:lnTo>
                  <a:lnTo>
                    <a:pt x="321310" y="1497626"/>
                  </a:lnTo>
                  <a:lnTo>
                    <a:pt x="64357" y="1240673"/>
                  </a:lnTo>
                  <a:lnTo>
                    <a:pt x="64357" y="1141959"/>
                  </a:lnTo>
                  <a:lnTo>
                    <a:pt x="5017" y="1082619"/>
                  </a:lnTo>
                  <a:lnTo>
                    <a:pt x="5017" y="291917"/>
                  </a:lnTo>
                  <a:lnTo>
                    <a:pt x="54669" y="242265"/>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403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QAACAZAABnNQAAaBsAAAAAAAAmAAAACAAAAP//////////"/>
                </a:ext>
              </a:extLst>
            </p:cNvSpPr>
            <p:nvPr/>
          </p:nvSpPr>
          <p:spPr>
            <a:xfrm>
              <a:off x="8560435" y="4084320"/>
              <a:ext cx="120650" cy="370840"/>
            </a:xfrm>
            <a:custGeom>
              <a:avLst/>
              <a:gdLst/>
              <a:ahLst/>
              <a:cxnLst/>
              <a:rect l="0" t="0" r="120650" b="370840"/>
              <a:pathLst>
                <a:path w="120650" h="370840">
                  <a:moveTo>
                    <a:pt x="14735" y="346655"/>
                  </a:moveTo>
                  <a:cubicBezTo>
                    <a:pt x="20022" y="346655"/>
                    <a:pt x="24312" y="350946"/>
                    <a:pt x="24312" y="356234"/>
                  </a:cubicBezTo>
                  <a:cubicBezTo>
                    <a:pt x="24312" y="361478"/>
                    <a:pt x="20022" y="365769"/>
                    <a:pt x="14735" y="365769"/>
                  </a:cubicBezTo>
                  <a:cubicBezTo>
                    <a:pt x="9491" y="365769"/>
                    <a:pt x="5157" y="361478"/>
                    <a:pt x="5157" y="356234"/>
                  </a:cubicBezTo>
                  <a:cubicBezTo>
                    <a:pt x="5157" y="350946"/>
                    <a:pt x="9491" y="346655"/>
                    <a:pt x="14735" y="346655"/>
                  </a:cubicBezTo>
                  <a:close/>
                  <a:moveTo>
                    <a:pt x="115580" y="43"/>
                  </a:moveTo>
                  <a:lnTo>
                    <a:pt x="115580" y="251301"/>
                  </a:lnTo>
                  <a:lnTo>
                    <a:pt x="23099" y="343782"/>
                  </a:lnTo>
                  <a:cubicBezTo>
                    <a:pt x="20715" y="342451"/>
                    <a:pt x="17855" y="341497"/>
                    <a:pt x="14735" y="341497"/>
                  </a:cubicBezTo>
                  <a:cubicBezTo>
                    <a:pt x="6587" y="341497"/>
                    <a:pt x="43" y="348085"/>
                    <a:pt x="43" y="356234"/>
                  </a:cubicBezTo>
                  <a:cubicBezTo>
                    <a:pt x="43" y="364252"/>
                    <a:pt x="6587" y="370797"/>
                    <a:pt x="14735" y="370797"/>
                  </a:cubicBezTo>
                  <a:cubicBezTo>
                    <a:pt x="22752" y="370797"/>
                    <a:pt x="29339" y="364252"/>
                    <a:pt x="29339" y="356234"/>
                  </a:cubicBezTo>
                  <a:cubicBezTo>
                    <a:pt x="29339" y="353113"/>
                    <a:pt x="28386" y="350122"/>
                    <a:pt x="26696" y="347738"/>
                  </a:cubicBezTo>
                  <a:lnTo>
                    <a:pt x="120607" y="253827"/>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403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DMAAKkRAABBOgAAqhgAAAAAAAAmAAAACAAAAP//////////"/>
                </a:ext>
              </a:extLst>
            </p:cNvSpPr>
            <p:nvPr/>
          </p:nvSpPr>
          <p:spPr>
            <a:xfrm>
              <a:off x="8394700" y="287083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403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QAACAZAAAnNQAAGxsAAAAAAAAmAAAACAAAAP//////////"/>
                </a:ext>
              </a:extLst>
            </p:cNvSpPr>
            <p:nvPr/>
          </p:nvSpPr>
          <p:spPr>
            <a:xfrm>
              <a:off x="8560435" y="4084320"/>
              <a:ext cx="80010" cy="321945"/>
            </a:xfrm>
            <a:custGeom>
              <a:avLst/>
              <a:gdLst/>
              <a:ahLst/>
              <a:cxnLst/>
              <a:rect l="0" t="0" r="80010" b="321945"/>
              <a:pathLst>
                <a:path w="80010" h="321945">
                  <a:moveTo>
                    <a:pt x="14697" y="297773"/>
                  </a:moveTo>
                  <a:cubicBezTo>
                    <a:pt x="19970" y="297773"/>
                    <a:pt x="24249" y="302105"/>
                    <a:pt x="24249" y="307346"/>
                  </a:cubicBezTo>
                  <a:cubicBezTo>
                    <a:pt x="24249" y="312631"/>
                    <a:pt x="19970" y="316920"/>
                    <a:pt x="14697" y="316920"/>
                  </a:cubicBezTo>
                  <a:cubicBezTo>
                    <a:pt x="9466" y="316920"/>
                    <a:pt x="5144" y="312631"/>
                    <a:pt x="5144" y="307346"/>
                  </a:cubicBezTo>
                  <a:cubicBezTo>
                    <a:pt x="5144" y="302105"/>
                    <a:pt x="9466" y="297773"/>
                    <a:pt x="14697" y="297773"/>
                  </a:cubicBezTo>
                  <a:close/>
                  <a:moveTo>
                    <a:pt x="74823" y="43"/>
                  </a:moveTo>
                  <a:lnTo>
                    <a:pt x="74823" y="238469"/>
                  </a:lnTo>
                  <a:lnTo>
                    <a:pt x="22564" y="295044"/>
                  </a:lnTo>
                  <a:cubicBezTo>
                    <a:pt x="20316" y="293484"/>
                    <a:pt x="17549" y="292661"/>
                    <a:pt x="14697" y="292661"/>
                  </a:cubicBezTo>
                  <a:cubicBezTo>
                    <a:pt x="6570" y="292661"/>
                    <a:pt x="43" y="299202"/>
                    <a:pt x="43" y="307346"/>
                  </a:cubicBezTo>
                  <a:cubicBezTo>
                    <a:pt x="43" y="315360"/>
                    <a:pt x="6570" y="321945"/>
                    <a:pt x="14697" y="321945"/>
                  </a:cubicBezTo>
                  <a:cubicBezTo>
                    <a:pt x="22693" y="321945"/>
                    <a:pt x="29264" y="315360"/>
                    <a:pt x="29264" y="307346"/>
                  </a:cubicBezTo>
                  <a:cubicBezTo>
                    <a:pt x="29264" y="304011"/>
                    <a:pt x="28183" y="301022"/>
                    <a:pt x="26281" y="298509"/>
                  </a:cubicBezTo>
                  <a:lnTo>
                    <a:pt x="79967" y="240505"/>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403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ysAAAocAADcLAAAFx4AAAAAAAAmAAAACAAAAP//////////"/>
                </a:ext>
              </a:extLst>
            </p:cNvSpPr>
            <p:nvPr/>
          </p:nvSpPr>
          <p:spPr>
            <a:xfrm>
              <a:off x="7083425" y="45580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403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jQAAAoSAACuNAAAfxYAAAAAAAAmAAAACAAAAP//////////"/>
                </a:ext>
              </a:extLst>
            </p:cNvSpPr>
            <p:nvPr/>
          </p:nvSpPr>
          <p:spPr>
            <a:xfrm>
              <a:off x="8487410" y="293243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403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jAAADISAACkMgAAhB0AAAAAAAAmAAAACAAAAP//////////"/>
                </a:ext>
              </a:extLst>
            </p:cNvSpPr>
            <p:nvPr/>
          </p:nvSpPr>
          <p:spPr>
            <a:xfrm>
              <a:off x="7898130" y="2957830"/>
              <a:ext cx="334010" cy="1840230"/>
            </a:xfrm>
            <a:custGeom>
              <a:avLst/>
              <a:gdLst/>
              <a:ahLst/>
              <a:cxnLst/>
              <a:rect l="0" t="0" r="334010" b="1840230"/>
              <a:pathLst>
                <a:path w="334010" h="1840230">
                  <a:moveTo>
                    <a:pt x="319407" y="1815946"/>
                  </a:moveTo>
                  <a:cubicBezTo>
                    <a:pt x="324650" y="1815946"/>
                    <a:pt x="328853" y="1820232"/>
                    <a:pt x="328853" y="1825513"/>
                  </a:cubicBezTo>
                  <a:cubicBezTo>
                    <a:pt x="328853" y="1830750"/>
                    <a:pt x="324650" y="1835079"/>
                    <a:pt x="319407" y="1835079"/>
                  </a:cubicBezTo>
                  <a:cubicBezTo>
                    <a:pt x="314164" y="1835079"/>
                    <a:pt x="309830" y="1830750"/>
                    <a:pt x="309830" y="1825513"/>
                  </a:cubicBezTo>
                  <a:cubicBezTo>
                    <a:pt x="309830" y="1820232"/>
                    <a:pt x="314164" y="1815946"/>
                    <a:pt x="319407" y="1815946"/>
                  </a:cubicBezTo>
                  <a:close/>
                  <a:moveTo>
                    <a:pt x="49790" y="43"/>
                  </a:moveTo>
                  <a:lnTo>
                    <a:pt x="49790" y="176175"/>
                  </a:lnTo>
                  <a:lnTo>
                    <a:pt x="0" y="225965"/>
                  </a:lnTo>
                  <a:lnTo>
                    <a:pt x="0" y="1098173"/>
                  </a:lnTo>
                  <a:lnTo>
                    <a:pt x="59453" y="1157626"/>
                  </a:lnTo>
                  <a:lnTo>
                    <a:pt x="59453" y="1256125"/>
                  </a:lnTo>
                  <a:lnTo>
                    <a:pt x="316764" y="1513436"/>
                  </a:lnTo>
                  <a:lnTo>
                    <a:pt x="316764" y="1811055"/>
                  </a:lnTo>
                  <a:cubicBezTo>
                    <a:pt x="309960" y="1812354"/>
                    <a:pt x="304674" y="1818327"/>
                    <a:pt x="304674" y="1825513"/>
                  </a:cubicBezTo>
                  <a:cubicBezTo>
                    <a:pt x="304674" y="1833650"/>
                    <a:pt x="311260" y="1840187"/>
                    <a:pt x="319407" y="1840187"/>
                  </a:cubicBezTo>
                  <a:cubicBezTo>
                    <a:pt x="327423" y="1840187"/>
                    <a:pt x="334010" y="1833650"/>
                    <a:pt x="334010" y="1825513"/>
                  </a:cubicBezTo>
                  <a:cubicBezTo>
                    <a:pt x="334010" y="1818327"/>
                    <a:pt x="328723" y="1812354"/>
                    <a:pt x="321920" y="1811055"/>
                  </a:cubicBezTo>
                  <a:lnTo>
                    <a:pt x="321920" y="1510648"/>
                  </a:lnTo>
                  <a:lnTo>
                    <a:pt x="64609" y="1253337"/>
                  </a:lnTo>
                  <a:lnTo>
                    <a:pt x="64609" y="1154921"/>
                  </a:lnTo>
                  <a:lnTo>
                    <a:pt x="5157" y="1095469"/>
                  </a:lnTo>
                  <a:lnTo>
                    <a:pt x="5157" y="228249"/>
                  </a:lnTo>
                  <a:lnTo>
                    <a:pt x="54816" y="178590"/>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404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QAALcWAAAtOQAAbR0AAAAAAAAmAAAACAAAAP//////////"/>
                </a:ext>
              </a:extLst>
            </p:cNvSpPr>
            <p:nvPr/>
          </p:nvSpPr>
          <p:spPr>
            <a:xfrm>
              <a:off x="8613140" y="3692525"/>
              <a:ext cx="681355" cy="1090930"/>
            </a:xfrm>
            <a:custGeom>
              <a:avLst/>
              <a:gdLst/>
              <a:ahLst/>
              <a:cxnLst/>
              <a:rect l="0" t="0" r="681355" b="1090930"/>
              <a:pathLst>
                <a:path w="681355" h="1090930">
                  <a:moveTo>
                    <a:pt x="677761" y="0"/>
                  </a:moveTo>
                  <a:lnTo>
                    <a:pt x="248115" y="429646"/>
                  </a:lnTo>
                  <a:lnTo>
                    <a:pt x="247379" y="432164"/>
                  </a:lnTo>
                  <a:lnTo>
                    <a:pt x="247379" y="734401"/>
                  </a:lnTo>
                  <a:lnTo>
                    <a:pt x="735" y="981045"/>
                  </a:lnTo>
                  <a:lnTo>
                    <a:pt x="0" y="982997"/>
                  </a:lnTo>
                  <a:lnTo>
                    <a:pt x="0" y="1090930"/>
                  </a:lnTo>
                  <a:lnTo>
                    <a:pt x="5151" y="1090930"/>
                  </a:lnTo>
                  <a:lnTo>
                    <a:pt x="5151" y="985032"/>
                  </a:lnTo>
                  <a:lnTo>
                    <a:pt x="251709" y="738474"/>
                  </a:lnTo>
                  <a:lnTo>
                    <a:pt x="252401" y="736566"/>
                  </a:lnTo>
                  <a:lnTo>
                    <a:pt x="252401" y="434199"/>
                  </a:lnTo>
                  <a:lnTo>
                    <a:pt x="681355" y="5245"/>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404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jQAAAgSAADuNAAAvxYAAAAAAAAmAAAACAAAAP//////////"/>
                </a:ext>
              </a:extLst>
            </p:cNvSpPr>
            <p:nvPr/>
          </p:nvSpPr>
          <p:spPr>
            <a:xfrm>
              <a:off x="8528050" y="2931160"/>
              <a:ext cx="76200" cy="766445"/>
            </a:xfrm>
            <a:custGeom>
              <a:avLst/>
              <a:gdLst/>
              <a:ahLst/>
              <a:cxnLst/>
              <a:rect l="0" t="0" r="76200" b="766445"/>
              <a:pathLst>
                <a:path w="76200" h="766445">
                  <a:moveTo>
                    <a:pt x="61667" y="742151"/>
                  </a:moveTo>
                  <a:cubicBezTo>
                    <a:pt x="66928" y="742151"/>
                    <a:pt x="71198" y="746438"/>
                    <a:pt x="71198" y="751721"/>
                  </a:cubicBezTo>
                  <a:cubicBezTo>
                    <a:pt x="71198" y="756961"/>
                    <a:pt x="66928" y="761248"/>
                    <a:pt x="61667" y="761248"/>
                  </a:cubicBezTo>
                  <a:cubicBezTo>
                    <a:pt x="56449" y="761248"/>
                    <a:pt x="52137" y="756961"/>
                    <a:pt x="52137" y="751721"/>
                  </a:cubicBezTo>
                  <a:cubicBezTo>
                    <a:pt x="52137" y="746438"/>
                    <a:pt x="56449" y="742151"/>
                    <a:pt x="61667" y="742151"/>
                  </a:cubicBezTo>
                  <a:close/>
                  <a:moveTo>
                    <a:pt x="0" y="43"/>
                  </a:moveTo>
                  <a:lnTo>
                    <a:pt x="0" y="422348"/>
                  </a:lnTo>
                  <a:lnTo>
                    <a:pt x="59166" y="481514"/>
                  </a:lnTo>
                  <a:lnTo>
                    <a:pt x="59166" y="737344"/>
                  </a:lnTo>
                  <a:lnTo>
                    <a:pt x="59037" y="737344"/>
                  </a:lnTo>
                  <a:cubicBezTo>
                    <a:pt x="52266" y="738556"/>
                    <a:pt x="47048" y="744532"/>
                    <a:pt x="47048" y="751721"/>
                  </a:cubicBezTo>
                  <a:cubicBezTo>
                    <a:pt x="47048" y="759819"/>
                    <a:pt x="53560" y="766401"/>
                    <a:pt x="61667" y="766401"/>
                  </a:cubicBezTo>
                  <a:cubicBezTo>
                    <a:pt x="69645" y="766401"/>
                    <a:pt x="76200" y="759819"/>
                    <a:pt x="76200" y="751721"/>
                  </a:cubicBezTo>
                  <a:cubicBezTo>
                    <a:pt x="76200" y="744532"/>
                    <a:pt x="70939" y="738556"/>
                    <a:pt x="64168" y="737344"/>
                  </a:cubicBezTo>
                  <a:lnTo>
                    <a:pt x="64168" y="479250"/>
                  </a:lnTo>
                  <a:lnTo>
                    <a:pt x="5002" y="420084"/>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404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ysAALUSAAC8LgAA/xkAAAAAAAAmAAAACAAAAP//////////"/>
                </a:ext>
              </a:extLst>
            </p:cNvSpPr>
            <p:nvPr/>
          </p:nvSpPr>
          <p:spPr>
            <a:xfrm>
              <a:off x="7078345" y="3041015"/>
              <a:ext cx="518795" cy="1184910"/>
            </a:xfrm>
            <a:custGeom>
              <a:avLst/>
              <a:gdLst/>
              <a:ahLst/>
              <a:cxnLst/>
              <a:rect l="0" t="0" r="518795" b="1184910"/>
              <a:pathLst>
                <a:path w="518795" h="1184910">
                  <a:moveTo>
                    <a:pt x="504199" y="1160756"/>
                  </a:moveTo>
                  <a:cubicBezTo>
                    <a:pt x="509440" y="1160756"/>
                    <a:pt x="513771" y="1165085"/>
                    <a:pt x="513771" y="1170323"/>
                  </a:cubicBezTo>
                  <a:cubicBezTo>
                    <a:pt x="513771" y="1175560"/>
                    <a:pt x="509440" y="1179889"/>
                    <a:pt x="504199" y="1179889"/>
                  </a:cubicBezTo>
                  <a:cubicBezTo>
                    <a:pt x="498916" y="1179889"/>
                    <a:pt x="494628" y="1175560"/>
                    <a:pt x="494628" y="1170323"/>
                  </a:cubicBezTo>
                  <a:cubicBezTo>
                    <a:pt x="494628" y="1165085"/>
                    <a:pt x="498916" y="1160756"/>
                    <a:pt x="504199" y="1160756"/>
                  </a:cubicBezTo>
                  <a:close/>
                  <a:moveTo>
                    <a:pt x="3637" y="43"/>
                  </a:moveTo>
                  <a:lnTo>
                    <a:pt x="43" y="3637"/>
                  </a:lnTo>
                  <a:lnTo>
                    <a:pt x="405932" y="409526"/>
                  </a:lnTo>
                  <a:lnTo>
                    <a:pt x="405932" y="1075916"/>
                  </a:lnTo>
                  <a:lnTo>
                    <a:pt x="492116" y="1162100"/>
                  </a:lnTo>
                  <a:cubicBezTo>
                    <a:pt x="490427" y="1164219"/>
                    <a:pt x="489475" y="1167206"/>
                    <a:pt x="489475" y="1170323"/>
                  </a:cubicBezTo>
                  <a:cubicBezTo>
                    <a:pt x="489475" y="1178331"/>
                    <a:pt x="496057" y="1184910"/>
                    <a:pt x="504199" y="1184910"/>
                  </a:cubicBezTo>
                  <a:cubicBezTo>
                    <a:pt x="512212" y="1184910"/>
                    <a:pt x="518795" y="1178331"/>
                    <a:pt x="518795" y="1170323"/>
                  </a:cubicBezTo>
                  <a:cubicBezTo>
                    <a:pt x="518795" y="1162185"/>
                    <a:pt x="512212" y="1155605"/>
                    <a:pt x="504199" y="1155605"/>
                  </a:cubicBezTo>
                  <a:cubicBezTo>
                    <a:pt x="500951" y="1155605"/>
                    <a:pt x="498093" y="1156601"/>
                    <a:pt x="495711" y="1158246"/>
                  </a:cubicBezTo>
                  <a:lnTo>
                    <a:pt x="411086" y="1073621"/>
                  </a:lnTo>
                  <a:lnTo>
                    <a:pt x="411086" y="406542"/>
                  </a:lnTo>
                  <a:lnTo>
                    <a:pt x="3637" y="-90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404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isAAOoRAADdLgAAwRgAAAAAAAAmAAAACAAAAP//////////"/>
                </a:ext>
              </a:extLst>
            </p:cNvSpPr>
            <p:nvPr/>
          </p:nvSpPr>
          <p:spPr>
            <a:xfrm>
              <a:off x="7113270" y="29121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404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i8AAKcaAABELwAA3RoAAAAAAAAmAAAACAAAAP//////////"/>
                </a:ext>
              </a:extLst>
            </p:cNvSpPr>
            <p:nvPr/>
          </p:nvSpPr>
          <p:spPr>
            <a:xfrm>
              <a:off x="7649210" y="43326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4045;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CoAAAQUAACwLAAA3BYAAAAAAAAmAAAACAAAAP//////////"/>
                </a:ext>
              </a:extLst>
            </p:cNvSpPr>
            <p:nvPr/>
          </p:nvSpPr>
          <p:spPr>
            <a:xfrm>
              <a:off x="6977380" y="325374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4046;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CsAAPATAADwLAAAGxcAAAAAAAAmAAAACAAAAP//////////"/>
                </a:ext>
              </a:extLst>
            </p:cNvSpPr>
            <p:nvPr/>
          </p:nvSpPr>
          <p:spPr>
            <a:xfrm>
              <a:off x="7018020" y="3241040"/>
              <a:ext cx="287020" cy="514985"/>
            </a:xfrm>
            <a:custGeom>
              <a:avLst/>
              <a:gdLst/>
              <a:ahLst/>
              <a:cxnLst/>
              <a:rect l="0" t="0" r="287020" b="514985"/>
              <a:pathLst>
                <a:path w="287020" h="514985">
                  <a:moveTo>
                    <a:pt x="3638" y="0"/>
                  </a:moveTo>
                  <a:lnTo>
                    <a:pt x="43" y="3595"/>
                  </a:lnTo>
                  <a:lnTo>
                    <a:pt x="281823" y="285375"/>
                  </a:lnTo>
                  <a:lnTo>
                    <a:pt x="281823" y="514941"/>
                  </a:lnTo>
                  <a:lnTo>
                    <a:pt x="286977" y="514941"/>
                  </a:lnTo>
                  <a:lnTo>
                    <a:pt x="286977" y="282512"/>
                  </a:lnTo>
                  <a:lnTo>
                    <a:pt x="3638" y="-8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4047;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C8AAOsaAACALwAAGRsAAAAAAAAmAAAACAAAAP//////////"/>
                </a:ext>
              </a:extLst>
            </p:cNvSpPr>
            <p:nvPr/>
          </p:nvSpPr>
          <p:spPr>
            <a:xfrm>
              <a:off x="7691120" y="43757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4048;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DAAAK0SAABOMAAA2xIAAAAAAAAmAAAACAAAAP//////////"/>
                </a:ext>
              </a:extLst>
            </p:cNvSpPr>
            <p:nvPr/>
          </p:nvSpPr>
          <p:spPr>
            <a:xfrm>
              <a:off x="7823200" y="303593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4049;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S8AACsbAAC/LwAAWRsAAAAAAAAmAAAACAAAAP//////////"/>
                </a:ext>
              </a:extLst>
            </p:cNvSpPr>
            <p:nvPr/>
          </p:nvSpPr>
          <p:spPr>
            <a:xfrm>
              <a:off x="7732395" y="44164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4050;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DAAAAATAABOMAAALhMAAAAAAAAmAAAACAAAAP//////////"/>
                </a:ext>
              </a:extLst>
            </p:cNvSpPr>
            <p:nvPr/>
          </p:nvSpPr>
          <p:spPr>
            <a:xfrm>
              <a:off x="7823200" y="3088640"/>
              <a:ext cx="29210" cy="29210"/>
            </a:xfrm>
            <a:custGeom>
              <a:avLst/>
              <a:gdLst/>
              <a:ahLst/>
              <a:cxnLst/>
              <a:rect l="0" t="0" r="29210" b="29210"/>
              <a:pathLst>
                <a:path w="29210" h="29210">
                  <a:moveTo>
                    <a:pt x="14670" y="5112"/>
                  </a:moveTo>
                  <a:cubicBezTo>
                    <a:pt x="19890" y="5112"/>
                    <a:pt x="24205" y="9364"/>
                    <a:pt x="24205" y="14605"/>
                  </a:cubicBezTo>
                  <a:cubicBezTo>
                    <a:pt x="24205" y="19803"/>
                    <a:pt x="19890" y="24098"/>
                    <a:pt x="14670" y="24098"/>
                  </a:cubicBezTo>
                  <a:cubicBezTo>
                    <a:pt x="9406" y="24098"/>
                    <a:pt x="5134" y="19803"/>
                    <a:pt x="5134" y="14605"/>
                  </a:cubicBezTo>
                  <a:cubicBezTo>
                    <a:pt x="5134" y="9364"/>
                    <a:pt x="9406" y="5112"/>
                    <a:pt x="14670" y="5112"/>
                  </a:cubicBezTo>
                  <a:close/>
                  <a:moveTo>
                    <a:pt x="14670" y="0"/>
                  </a:moveTo>
                  <a:cubicBezTo>
                    <a:pt x="6558" y="0"/>
                    <a:pt x="0" y="6529"/>
                    <a:pt x="0" y="14605"/>
                  </a:cubicBezTo>
                  <a:cubicBezTo>
                    <a:pt x="0" y="22681"/>
                    <a:pt x="6558" y="29167"/>
                    <a:pt x="14670" y="29167"/>
                  </a:cubicBezTo>
                  <a:cubicBezTo>
                    <a:pt x="22652" y="29167"/>
                    <a:pt x="29210" y="22681"/>
                    <a:pt x="29210" y="14605"/>
                  </a:cubicBezTo>
                  <a:cubicBezTo>
                    <a:pt x="29210" y="6529"/>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4051;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i0AAAYSAAAkMQAARxsAAAAAAAAmAAAACAAAAP//////////"/>
                </a:ext>
              </a:extLst>
            </p:cNvSpPr>
            <p:nvPr/>
          </p:nvSpPr>
          <p:spPr>
            <a:xfrm>
              <a:off x="7341870" y="292989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4052;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y4AAOIRAAAVMgAAfRsAAAAAAAAmAAAACAAAAP//////////"/>
                </a:ext>
              </a:extLst>
            </p:cNvSpPr>
            <p:nvPr/>
          </p:nvSpPr>
          <p:spPr>
            <a:xfrm>
              <a:off x="7487285" y="2907030"/>
              <a:ext cx="654050" cy="1561465"/>
            </a:xfrm>
            <a:custGeom>
              <a:avLst/>
              <a:gdLst/>
              <a:ahLst/>
              <a:cxnLst/>
              <a:rect l="0" t="0" r="654050" b="1561465"/>
              <a:pathLst>
                <a:path w="654050" h="1561465">
                  <a:moveTo>
                    <a:pt x="14375" y="43"/>
                  </a:moveTo>
                  <a:lnTo>
                    <a:pt x="0" y="14418"/>
                  </a:lnTo>
                  <a:lnTo>
                    <a:pt x="137599" y="152017"/>
                  </a:lnTo>
                  <a:lnTo>
                    <a:pt x="340274" y="352128"/>
                  </a:lnTo>
                  <a:lnTo>
                    <a:pt x="340274" y="1264432"/>
                  </a:lnTo>
                  <a:lnTo>
                    <a:pt x="620105" y="1544263"/>
                  </a:lnTo>
                  <a:cubicBezTo>
                    <a:pt x="619975" y="1542811"/>
                    <a:pt x="619845" y="1543503"/>
                    <a:pt x="619845" y="1544369"/>
                  </a:cubicBezTo>
                  <a:cubicBezTo>
                    <a:pt x="619845" y="1553804"/>
                    <a:pt x="627509" y="1561465"/>
                    <a:pt x="636948" y="1561465"/>
                  </a:cubicBezTo>
                  <a:cubicBezTo>
                    <a:pt x="646386" y="1561465"/>
                    <a:pt x="654050" y="1553804"/>
                    <a:pt x="654050" y="1544369"/>
                  </a:cubicBezTo>
                  <a:cubicBezTo>
                    <a:pt x="654050" y="1534934"/>
                    <a:pt x="646386" y="1527273"/>
                    <a:pt x="636948" y="1527273"/>
                  </a:cubicBezTo>
                  <a:cubicBezTo>
                    <a:pt x="636125" y="1527273"/>
                    <a:pt x="635259" y="1527403"/>
                    <a:pt x="634436" y="1527533"/>
                  </a:cubicBezTo>
                  <a:lnTo>
                    <a:pt x="360754" y="1253851"/>
                  </a:lnTo>
                  <a:lnTo>
                    <a:pt x="360754" y="343645"/>
                  </a:lnTo>
                  <a:lnTo>
                    <a:pt x="357766" y="340657"/>
                  </a:lnTo>
                  <a:lnTo>
                    <a:pt x="142622" y="12551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4053;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SwAAC0SAABeMAAAKBsAAAAAAAAmAAAACAAAAP//////////"/>
                </a:ext>
              </a:extLst>
            </p:cNvSpPr>
            <p:nvPr/>
          </p:nvSpPr>
          <p:spPr>
            <a:xfrm>
              <a:off x="7259955" y="2954655"/>
              <a:ext cx="602615" cy="1459865"/>
            </a:xfrm>
            <a:custGeom>
              <a:avLst/>
              <a:gdLst/>
              <a:ahLst/>
              <a:cxnLst/>
              <a:rect l="0" t="0" r="602615" b="1459865"/>
              <a:pathLst>
                <a:path w="602615" h="1459865">
                  <a:moveTo>
                    <a:pt x="3636" y="43"/>
                  </a:moveTo>
                  <a:lnTo>
                    <a:pt x="43" y="3593"/>
                  </a:lnTo>
                  <a:lnTo>
                    <a:pt x="405899" y="409449"/>
                  </a:lnTo>
                  <a:lnTo>
                    <a:pt x="405899" y="1267095"/>
                  </a:lnTo>
                  <a:lnTo>
                    <a:pt x="599021" y="1460217"/>
                  </a:lnTo>
                  <a:lnTo>
                    <a:pt x="602571" y="1456271"/>
                  </a:lnTo>
                  <a:lnTo>
                    <a:pt x="410877" y="1264577"/>
                  </a:lnTo>
                  <a:lnTo>
                    <a:pt x="410877" y="406578"/>
                  </a:lnTo>
                  <a:lnTo>
                    <a:pt x="3636" y="-66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4054;p2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SwAABkSAADSMAAARxsAAAAAAAAmAAAACAAAAP//////////"/>
                </a:ext>
              </a:extLst>
            </p:cNvSpPr>
            <p:nvPr/>
          </p:nvSpPr>
          <p:spPr>
            <a:xfrm>
              <a:off x="7300595" y="294195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sldLayout>
</file>

<file path=ppt/slideLayouts/slideLayout27.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BLANK">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USTOM">
    <p:spTree>
      <p:nvGrpSpPr>
        <p:cNvPr id="1" name=""/>
        <p:cNvGrpSpPr/>
        <p:nvPr/>
      </p:nvGrpSpPr>
      <p:grpSpPr>
        <a:xfrm>
          <a:off x="0" y="0"/>
          <a:ext cx="0" cy="0"/>
          <a:chOff x="0" y="0"/>
          <a:chExt cx="0" cy="0"/>
        </a:xfrm>
      </p:grpSpPr>
      <p:sp>
        <p:nvSpPr>
          <p:cNvPr id="2" name="Google Shape;4060;p3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CUDAADXMwAAHAYAABAAAAAmAAAACAAAAD2wAAAAAAAA"/>
              </a:ext>
            </a:extLst>
          </p:cNvSpPr>
          <p:nvPr>
            <p:ph type="title"/>
          </p:nvPr>
        </p:nvSpPr>
        <p:spPr>
          <a:xfrm>
            <a:off x="716915" y="511175"/>
            <a:ext cx="7710170" cy="481965"/>
          </a:xfrm>
        </p:spPr>
        <p:txBody>
          <a:bodyPr vert="horz" wrap="square" lIns="91440" tIns="91440" rIns="91440" bIns="91440" numCol="1" spcCol="215900" anchor="t">
            <a:prstTxWarp prst="textNoShape">
              <a:avLst/>
            </a:prstTxWarp>
          </a:bodyPr>
          <a:lstStyle>
            <a:lvl1pPr>
              <a:spcBef>
                <a:spcPts val="0"/>
              </a:spcBef>
              <a:spcAft>
                <a:spcPts val="0"/>
              </a:spcAft>
              <a:buNone/>
              <a:defRPr cap="none">
                <a:solidFill>
                  <a:srgbClr val="FFFFFF"/>
                </a:solidFill>
              </a:defRPr>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Tree>
  </p:cSld>
  <p:clrMapOvr>
    <a:masterClrMapping/>
  </p:clrMapOvr>
</p:sldLayout>
</file>

<file path=ppt/slideLayouts/slideLayout3.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x">
  <p:cSld name="TITLE_AND_BODY">
    <p:spTree>
      <p:nvGrpSpPr>
        <p:cNvPr id="1" name=""/>
        <p:cNvGrpSpPr/>
        <p:nvPr/>
      </p:nvGrpSpPr>
      <p:grpSpPr>
        <a:xfrm>
          <a:off x="0" y="0"/>
          <a:ext cx="0" cy="0"/>
          <a:chOff x="0" y="0"/>
          <a:chExt cx="0" cy="0"/>
        </a:xfrm>
      </p:grpSpPr>
      <p:grpSp>
        <p:nvGrpSpPr>
          <p:cNvPr id="2" name="Google Shape;380;p4"/>
          <p:cNvGrpSpPr>
            <a:extLst>
              <a:ext uri="smNativeData">
                <pr:smNativeData xmlns:pr="smNativeData" xmlns="smNativeData" val="SMDATA_6_r2NKZxMAAAAlAAAAAQAAAA8BAAAAkAAAAEgAAACQAAAASAAAAAAAAAAAAAAAAAAAABcAAAAUAAAAAAAAAAAAAAD/fwAA/38AAAAAAAAJAAAABAAAAAAjAAQfAAAAVAAAAAAAAAAAAAAAAAAAAAAAAAAAAAAAAAAAAAAAAAAAAAAAAAAAAAAAAAAAAAAAAAAAAAAAAAAAAAAAAAAAAAAAAAAAAAAAAAAAAAAAAAAAAAAAAAAAACEAAAAYAAAAFAAAAMwsAAAv+///Pj4AAEoMAAAQAAAAJgAAAAgAAAD/////AAAAAA=="/>
              </a:ext>
            </a:extLst>
          </p:cNvGrpSpPr>
          <p:nvPr/>
        </p:nvGrpSpPr>
        <p:grpSpPr>
          <a:xfrm rot="1799984" flipH="1">
            <a:off x="7282180" y="-782955"/>
            <a:ext cx="2835910" cy="2780665"/>
            <a:chOff x="7282180" y="-782955"/>
            <a:chExt cx="2835910" cy="2780665"/>
          </a:xfrm>
        </p:grpSpPr>
        <p:sp>
          <p:nvSpPr>
            <p:cNvPr id="92" name="Google Shape;38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gAAO/7//9lOAAAkP7//wAAAAAmAAAACAAAAP//////////"/>
                </a:ext>
              </a:extLst>
            </p:cNvSpPr>
            <p:nvPr/>
          </p:nvSpPr>
          <p:spPr>
            <a:xfrm>
              <a:off x="913828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38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zwAAOcAAACbPQAAQQIAAAAAAAAmAAAACAAAAP//////////"/>
                </a:ext>
              </a:extLst>
            </p:cNvSpPr>
            <p:nvPr/>
          </p:nvSpPr>
          <p:spPr>
            <a:xfrm>
              <a:off x="988758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38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J////+hNwAAzf///wAAAAAmAAAACAAAAP//////////"/>
                </a:ext>
              </a:extLst>
            </p:cNvSpPr>
            <p:nvPr/>
          </p:nvSpPr>
          <p:spPr>
            <a:xfrm>
              <a:off x="9013190" y="-6159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38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zoAALACAAA+PgAAwAQAAAAAAAAmAAAACAAAAP//////////"/>
                </a:ext>
              </a:extLst>
            </p:cNvSpPr>
            <p:nvPr/>
          </p:nvSpPr>
          <p:spPr>
            <a:xfrm>
              <a:off x="958024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38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PL///+hNwAAIAAAAAAAAAAmAAAACAAAAP//////////"/>
                </a:ext>
              </a:extLst>
            </p:cNvSpPr>
            <p:nvPr/>
          </p:nvSpPr>
          <p:spPr>
            <a:xfrm>
              <a:off x="9013190" y="-889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38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cAAEMAAAClNwAAeQAAAAAAAAAmAAAACAAAAP//////////"/>
                </a:ext>
              </a:extLst>
            </p:cNvSpPr>
            <p:nvPr/>
          </p:nvSpPr>
          <p:spPr>
            <a:xfrm>
              <a:off x="901128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38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cAAO/7//8/OAAAZQEAAAAAAAAmAAAACAAAAP//////////"/>
                </a:ext>
              </a:extLst>
            </p:cNvSpPr>
            <p:nvPr/>
          </p:nvSpPr>
          <p:spPr>
            <a:xfrm>
              <a:off x="899858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38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oAAPf///+vPQAAAAUAAAAAAAAmAAAACAAAAP//////////"/>
                </a:ext>
              </a:extLst>
            </p:cNvSpPr>
            <p:nvPr/>
          </p:nvSpPr>
          <p:spPr>
            <a:xfrm>
              <a:off x="951230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38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cAAO/7///lNwAAEv7//wAAAAAmAAAACAAAAP//////////"/>
                </a:ext>
              </a:extLst>
            </p:cNvSpPr>
            <p:nvPr/>
          </p:nvSpPr>
          <p:spPr>
            <a:xfrm>
              <a:off x="905700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39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oAALj///+vPQAAQQUAAAAAAAAmAAAACAAAAP//////////"/>
                </a:ext>
              </a:extLst>
            </p:cNvSpPr>
            <p:nvPr/>
          </p:nvSpPr>
          <p:spPr>
            <a:xfrm>
              <a:off x="947166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39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zcAAO/7//8lOAAAUf7//wAAAAAmAAAACAAAAP//////////"/>
                </a:ext>
              </a:extLst>
            </p:cNvSpPr>
            <p:nvPr/>
          </p:nvSpPr>
          <p:spPr>
            <a:xfrm>
              <a:off x="909764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39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FUCAAAMPgAAWAQAAAAAAAAmAAAACAAAAP//////////"/>
                </a:ext>
              </a:extLst>
            </p:cNvSpPr>
            <p:nvPr/>
          </p:nvSpPr>
          <p:spPr>
            <a:xfrm>
              <a:off x="958278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39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Pz7//+kOAAA1fz//wAAAAAmAAAACAAAAP//////////"/>
                </a:ext>
              </a:extLst>
            </p:cNvSpPr>
            <p:nvPr/>
          </p:nvSpPr>
          <p:spPr>
            <a:xfrm>
              <a:off x="920242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39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0AAC/7//81PQAAb/7//wAAAAAmAAAACAAAAP//////////"/>
                </a:ext>
              </a:extLst>
            </p:cNvSpPr>
            <p:nvPr/>
          </p:nvSpPr>
          <p:spPr>
            <a:xfrm>
              <a:off x="992060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39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z0AAMX+//85PQAA+/7//wAAAAAmAAAACAAAAP//////////"/>
                </a:ext>
              </a:extLst>
            </p:cNvSpPr>
            <p:nvPr/>
          </p:nvSpPr>
          <p:spPr>
            <a:xfrm>
              <a:off x="991806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39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gAAOn7//+ZOQAAff3//wAAAAAmAAAACAAAAP//////////"/>
                </a:ext>
              </a:extLst>
            </p:cNvSpPr>
            <p:nvPr/>
          </p:nvSpPr>
          <p:spPr>
            <a:xfrm>
              <a:off x="9255760" y="-6648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39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oAAPL7//8/OwAAV////wAAAAAmAAAACAAAAP//////////"/>
                </a:ext>
              </a:extLst>
            </p:cNvSpPr>
            <p:nvPr/>
          </p:nvSpPr>
          <p:spPr>
            <a:xfrm>
              <a:off x="945261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39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NYBAAANOwAA7AYAAAAAAAAmAAAACAAAAP//////////"/>
                </a:ext>
              </a:extLst>
            </p:cNvSpPr>
            <p:nvPr/>
          </p:nvSpPr>
          <p:spPr>
            <a:xfrm>
              <a:off x="920242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39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zgAAH/8//8SOwAAYQEAAAAAAAAmAAAACAAAAP//////////"/>
                </a:ext>
              </a:extLst>
            </p:cNvSpPr>
            <p:nvPr/>
          </p:nvSpPr>
          <p:spPr>
            <a:xfrm>
              <a:off x="917892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40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wAAC/7//+2PAAAb/7//wAAAAAmAAAACAAAAP//////////"/>
                </a:ext>
              </a:extLst>
            </p:cNvSpPr>
            <p:nvPr/>
          </p:nvSpPr>
          <p:spPr>
            <a:xfrm>
              <a:off x="983932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40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ToAAHj///+vPQAAgAUAAAAAAAAmAAAACAAAAP//////////"/>
                </a:ext>
              </a:extLst>
            </p:cNvSpPr>
            <p:nvPr/>
          </p:nvSpPr>
          <p:spPr>
            <a:xfrm>
              <a:off x="943165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40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zwAAMX+//+5PAAA+/7//wAAAAAmAAAACAAAAP//////////"/>
                </a:ext>
              </a:extLst>
            </p:cNvSpPr>
            <p:nvPr/>
          </p:nvSpPr>
          <p:spPr>
            <a:xfrm>
              <a:off x="983678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40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zwAAC/7///1PAAAb/7//wAAAAAmAAAACAAAAP//////////"/>
                </a:ext>
              </a:extLst>
            </p:cNvSpPr>
            <p:nvPr/>
          </p:nvSpPr>
          <p:spPr>
            <a:xfrm>
              <a:off x="987996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40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AH8//+SOgAAvQAAAAAAAAAmAAAACAAAAP//////////"/>
                </a:ext>
              </a:extLst>
            </p:cNvSpPr>
            <p:nvPr/>
          </p:nvSpPr>
          <p:spPr>
            <a:xfrm>
              <a:off x="919035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40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O37//9TOgAA9v///wAAAAAmAAAACAAAAP//////////"/>
                </a:ext>
              </a:extLst>
            </p:cNvSpPr>
            <p:nvPr/>
          </p:nvSpPr>
          <p:spPr>
            <a:xfrm>
              <a:off x="919035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40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wAAGgAAACbPQAAwQIAAAAAAAAmAAAACAAAAP//////////"/>
                </a:ext>
              </a:extLst>
            </p:cNvSpPr>
            <p:nvPr/>
          </p:nvSpPr>
          <p:spPr>
            <a:xfrm>
              <a:off x="980694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40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wAAKcAAACePQAAgQIAAAAAAAAmAAAACAAAAP//////////"/>
                </a:ext>
              </a:extLst>
            </p:cNvSpPr>
            <p:nvPr/>
          </p:nvSpPr>
          <p:spPr>
            <a:xfrm>
              <a:off x="984758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40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PIBAADiPQAA9QMAAAAAAAAmAAAACAAAAP//////////"/>
                </a:ext>
              </a:extLst>
            </p:cNvSpPr>
            <p:nvPr/>
          </p:nvSpPr>
          <p:spPr>
            <a:xfrm>
              <a:off x="958278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40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MX7///TOQAAT////wAAAAAmAAAACAAAAP//////////"/>
                </a:ext>
              </a:extLst>
            </p:cNvSpPr>
            <p:nvPr/>
          </p:nvSpPr>
          <p:spPr>
            <a:xfrm>
              <a:off x="919035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41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Nn7//8TOgAAov///wAAAAAmAAAACAAAAP//////////"/>
                </a:ext>
              </a:extLst>
            </p:cNvSpPr>
            <p:nvPr/>
          </p:nvSpPr>
          <p:spPr>
            <a:xfrm>
              <a:off x="919035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41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MD8//8nOQAAbP7//wAAAAAmAAAACAAAAP//////////"/>
                </a:ext>
              </a:extLst>
            </p:cNvSpPr>
            <p:nvPr/>
          </p:nvSpPr>
          <p:spPr>
            <a:xfrm>
              <a:off x="919035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41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wAAMX+///5PAAA+/7//wAAAAAmAAAACAAAAP//////////"/>
                </a:ext>
              </a:extLst>
            </p:cNvSpPr>
            <p:nvPr/>
          </p:nvSpPr>
          <p:spPr>
            <a:xfrm>
              <a:off x="987742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41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y0AAOYAAACLNAAAnwgAAAAAAAAmAAAACAAAAP//////////"/>
                </a:ext>
              </a:extLst>
            </p:cNvSpPr>
            <p:nvPr/>
          </p:nvSpPr>
          <p:spPr>
            <a:xfrm>
              <a:off x="7413625" y="1460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41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y0AAIz9//+ZNQAAXQgAAAAAAAAmAAAACAAAAP//////////"/>
                </a:ext>
              </a:extLst>
            </p:cNvSpPr>
            <p:nvPr/>
          </p:nvSpPr>
          <p:spPr>
            <a:xfrm>
              <a:off x="740346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41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y0AAKD9//+1NAAAdQgAAAAAAAAmAAAACAAAAP//////////"/>
                </a:ext>
              </a:extLst>
            </p:cNvSpPr>
            <p:nvPr/>
          </p:nvSpPr>
          <p:spPr>
            <a:xfrm>
              <a:off x="7362825" y="-38608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41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CkKAADXNQAAVwoAAAAAAAAmAAAACAAAAP//////////"/>
                </a:ext>
              </a:extLst>
            </p:cNvSpPr>
            <p:nvPr/>
          </p:nvSpPr>
          <p:spPr>
            <a:xfrm>
              <a:off x="872299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41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NUJAADXNQAABAoAAAAAAAAmAAAACAAAAP//////////"/>
                </a:ext>
              </a:extLst>
            </p:cNvSpPr>
            <p:nvPr/>
          </p:nvSpPr>
          <p:spPr>
            <a:xfrm>
              <a:off x="872299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41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C0AAL0DAACbMAAAMgYAAAAAAAAmAAAACAAAAP//////////"/>
                </a:ext>
              </a:extLst>
            </p:cNvSpPr>
            <p:nvPr/>
          </p:nvSpPr>
          <p:spPr>
            <a:xfrm>
              <a:off x="742442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41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QAAJ/7//9FNgAASgwAAAAAAAAmAAAACAAAAP//////////"/>
                </a:ext>
              </a:extLst>
            </p:cNvSpPr>
            <p:nvPr/>
          </p:nvSpPr>
          <p:spPr>
            <a:xfrm>
              <a:off x="8575040" y="-7118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42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UAAH0JAADbNQAAswkAAAAAAAAmAAAACAAAAP//////////"/>
                </a:ext>
              </a:extLst>
            </p:cNvSpPr>
            <p:nvPr/>
          </p:nvSpPr>
          <p:spPr>
            <a:xfrm>
              <a:off x="872045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42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i0AAEoFAACKMQAAkggAAAAAAAAmAAAACAAAAP//////////"/>
                </a:ext>
              </a:extLst>
            </p:cNvSpPr>
            <p:nvPr/>
          </p:nvSpPr>
          <p:spPr>
            <a:xfrm>
              <a:off x="741553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42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AAAAMIAACDMAAAOQgAAAAAAAAmAAAACAAAAP//////////"/>
                </a:ext>
              </a:extLst>
            </p:cNvSpPr>
            <p:nvPr/>
          </p:nvSpPr>
          <p:spPr>
            <a:xfrm>
              <a:off x="785177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42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DAAAEcIAAC+MAAAdQgAAAAAAAAmAAAACAAAAP//////////"/>
                </a:ext>
              </a:extLst>
            </p:cNvSpPr>
            <p:nvPr/>
          </p:nvSpPr>
          <p:spPr>
            <a:xfrm>
              <a:off x="789432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42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IIFAAD4LgAAdQcAAAAAAAAmAAAACAAAAP//////////"/>
                </a:ext>
              </a:extLst>
            </p:cNvSpPr>
            <p:nvPr/>
          </p:nvSpPr>
          <p:spPr>
            <a:xfrm>
              <a:off x="7398385" y="8953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42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IsCAAB8NgAAuQIAAAAAAAAmAAAACAAAAP//////////"/>
                </a:ext>
              </a:extLst>
            </p:cNvSpPr>
            <p:nvPr/>
          </p:nvSpPr>
          <p:spPr>
            <a:xfrm>
              <a:off x="8827135" y="4133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42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S0AACQBAAC4MgAA+wcAAAAAAAAmAAAACAAAAP//////////"/>
                </a:ext>
              </a:extLst>
            </p:cNvSpPr>
            <p:nvPr/>
          </p:nvSpPr>
          <p:spPr>
            <a:xfrm>
              <a:off x="74174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42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IEEAADMMgAACwkAAAAAAAAmAAAACAAAAP//////////"/>
                </a:ext>
              </a:extLst>
            </p:cNvSpPr>
            <p:nvPr/>
          </p:nvSpPr>
          <p:spPr>
            <a:xfrm>
              <a:off x="7398385" y="7321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42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TAAAMcHAAA/MAAA9QcAAAAAAAAmAAAACAAAAP//////////"/>
                </a:ext>
              </a:extLst>
            </p:cNvSpPr>
            <p:nvPr/>
          </p:nvSpPr>
          <p:spPr>
            <a:xfrm>
              <a:off x="781367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42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oAAGUGAACbPQAApwkAAAAAAAAmAAAACAAAAP//////////"/>
                </a:ext>
              </a:extLst>
            </p:cNvSpPr>
            <p:nvPr/>
          </p:nvSpPr>
          <p:spPr>
            <a:xfrm>
              <a:off x="952246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43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TwAANIGAADPPAAACQcAAAAAAAAmAAAACAAAAP//////////"/>
                </a:ext>
              </a:extLst>
            </p:cNvSpPr>
            <p:nvPr/>
          </p:nvSpPr>
          <p:spPr>
            <a:xfrm>
              <a:off x="985075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43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wAANYGAAB5PAAABQcAAAAAAAAmAAAACAAAAP//////////"/>
                </a:ext>
              </a:extLst>
            </p:cNvSpPr>
            <p:nvPr/>
          </p:nvSpPr>
          <p:spPr>
            <a:xfrm>
              <a:off x="980122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43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gAAEwEAADZPQAA/AoAAAAAAAAmAAAACAAAAP//////////"/>
                </a:ext>
              </a:extLst>
            </p:cNvSpPr>
            <p:nvPr/>
          </p:nvSpPr>
          <p:spPr>
            <a:xfrm>
              <a:off x="9193530" y="6985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43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sAANYGAAAmPAAABQcAAAAAAAAmAAAACAAAAP//////////"/>
                </a:ext>
              </a:extLst>
            </p:cNvSpPr>
            <p:nvPr/>
          </p:nvSpPr>
          <p:spPr>
            <a:xfrm>
              <a:off x="974852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43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oAACUGAACbPQAApwkAAAAAAAAmAAAACAAAAP//////////"/>
                </a:ext>
              </a:extLst>
            </p:cNvSpPr>
            <p:nvPr/>
          </p:nvSpPr>
          <p:spPr>
            <a:xfrm>
              <a:off x="948182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43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DoAABoFAACZPQAApwkAAAAAAAAmAAAACAAAAP//////////"/>
                </a:ext>
              </a:extLst>
            </p:cNvSpPr>
            <p:nvPr/>
          </p:nvSpPr>
          <p:spPr>
            <a:xfrm>
              <a:off x="944118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43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cAACMBAAANOwAAawkAAAAAAAAmAAAACAAAAP//////////"/>
                </a:ext>
              </a:extLst>
            </p:cNvSpPr>
            <p:nvPr/>
          </p:nvSpPr>
          <p:spPr>
            <a:xfrm>
              <a:off x="9037320" y="1847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43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zYAAOUCAACHNwAAMwoAAAAAAAAmAAAACAAAAP//////////"/>
                </a:ext>
              </a:extLst>
            </p:cNvSpPr>
            <p:nvPr/>
          </p:nvSpPr>
          <p:spPr>
            <a:xfrm>
              <a:off x="883094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43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TYAAM37//8ONwAAwwAAAAAAAAAmAAAACAAAAP//////////"/>
                </a:ext>
              </a:extLst>
            </p:cNvSpPr>
            <p:nvPr/>
          </p:nvSpPr>
          <p:spPr>
            <a:xfrm>
              <a:off x="8872855" y="-6826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43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TcAAM4AAAANOwAAiwcAAAAAAAAmAAAACAAAAP//////////"/>
                </a:ext>
              </a:extLst>
            </p:cNvSpPr>
            <p:nvPr/>
          </p:nvSpPr>
          <p:spPr>
            <a:xfrm>
              <a:off x="898461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44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zkAAMsGAACxOgAAuAgAAAAAAAAmAAAACAAAAP//////////"/>
                </a:ext>
              </a:extLst>
            </p:cNvSpPr>
            <p:nvPr/>
          </p:nvSpPr>
          <p:spPr>
            <a:xfrm>
              <a:off x="930846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44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kAAC8HAACxOgAANQkAAAAAAAAmAAAACAAAAP//////////"/>
                </a:ext>
              </a:extLst>
            </p:cNvSpPr>
            <p:nvPr/>
          </p:nvSpPr>
          <p:spPr>
            <a:xfrm>
              <a:off x="935609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44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jYAAHAHAAD3NgAAtgoAAAAAAAAmAAAACAAAAP//////////"/>
                </a:ext>
              </a:extLst>
            </p:cNvSpPr>
            <p:nvPr/>
          </p:nvSpPr>
          <p:spPr>
            <a:xfrm>
              <a:off x="887095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44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MAAF78///ENQAAPAcAAAAAAAAmAAAACAAAAP//////////"/>
                </a:ext>
              </a:extLst>
            </p:cNvSpPr>
            <p:nvPr/>
          </p:nvSpPr>
          <p:spPr>
            <a:xfrm>
              <a:off x="8418195" y="-5905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44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TQAANr8//80NQAAlQMAAAAAAAAmAAAACAAAAP//////////"/>
                </a:ext>
              </a:extLst>
            </p:cNvSpPr>
            <p:nvPr/>
          </p:nvSpPr>
          <p:spPr>
            <a:xfrm>
              <a:off x="849947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44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DgCAAB8NgAAZgIAAAAAAAAmAAAACAAAAP//////////"/>
                </a:ext>
              </a:extLst>
            </p:cNvSpPr>
            <p:nvPr/>
          </p:nvSpPr>
          <p:spPr>
            <a:xfrm>
              <a:off x="8827135" y="3606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44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QAALr7///XNQAAnAQAAAAAAAAmAAAACAAAAP//////////"/>
                </a:ext>
              </a:extLst>
            </p:cNvSpPr>
            <p:nvPr/>
          </p:nvSpPr>
          <p:spPr>
            <a:xfrm>
              <a:off x="8458835" y="-6946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44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jIAAPb7///ENAAAiAcAAAAAAAAmAAAACAAAAP//////////"/>
                </a:ext>
              </a:extLst>
            </p:cNvSpPr>
            <p:nvPr/>
          </p:nvSpPr>
          <p:spPr>
            <a:xfrm>
              <a:off x="8243570" y="-6565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44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jIAAOL7//8DNQAAxwcAAAAAAAAmAAAACAAAAP//////////"/>
                </a:ext>
              </a:extLst>
            </p:cNvSpPr>
            <p:nvPr/>
          </p:nvSpPr>
          <p:spPr>
            <a:xfrm>
              <a:off x="8284210" y="-6692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44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jMAAM77//8wNQAAAwcAAAAAAAAmAAAACAAAAP//////////"/>
                </a:ext>
              </a:extLst>
            </p:cNvSpPr>
            <p:nvPr/>
          </p:nvSpPr>
          <p:spPr>
            <a:xfrm>
              <a:off x="8324850" y="-6819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45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OUCAABHNwAALAUAAAAAAAAmAAAACAAAAP//////////"/>
                </a:ext>
              </a:extLst>
            </p:cNvSpPr>
            <p:nvPr/>
          </p:nvSpPr>
          <p:spPr>
            <a:xfrm>
              <a:off x="8865235" y="4705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5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UAAG37//8hPAAAbgIAAAAAAAAmAAAACAAAAP//////////"/>
                </a:ext>
              </a:extLst>
            </p:cNvSpPr>
            <p:nvPr/>
          </p:nvSpPr>
          <p:spPr>
            <a:xfrm>
              <a:off x="8699500" y="-7435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45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OUCAAAHNwAA3wQAAAAAAAAmAAAACAAAAP//////////"/>
                </a:ext>
              </a:extLst>
            </p:cNvSpPr>
            <p:nvPr/>
          </p:nvSpPr>
          <p:spPr>
            <a:xfrm>
              <a:off x="886523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45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y0AAM8FAAC8LgAA3AcAAAAAAAAmAAAACAAAAP//////////"/>
                </a:ext>
              </a:extLst>
            </p:cNvSpPr>
            <p:nvPr/>
          </p:nvSpPr>
          <p:spPr>
            <a:xfrm>
              <a:off x="738822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5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jYAAM77//+ONgAAQwAAAAAAAAAmAAAACAAAAP//////////"/>
                </a:ext>
              </a:extLst>
            </p:cNvSpPr>
            <p:nvPr/>
          </p:nvSpPr>
          <p:spPr>
            <a:xfrm>
              <a:off x="8792210" y="-6819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5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IAAPb7//+ENAAASQcAAAAAAAAmAAAACAAAAP//////////"/>
                </a:ext>
              </a:extLst>
            </p:cNvSpPr>
            <p:nvPr/>
          </p:nvSpPr>
          <p:spPr>
            <a:xfrm>
              <a:off x="820293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45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YAAHsAAAANOwAAMgcAAAAAAAAmAAAACAAAAP//////////"/>
                </a:ext>
              </a:extLst>
            </p:cNvSpPr>
            <p:nvPr/>
          </p:nvSpPr>
          <p:spPr>
            <a:xfrm>
              <a:off x="891794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5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YAAM37///ONgAAgwAAAAAAAAAmAAAACAAAAP//////////"/>
                </a:ext>
              </a:extLst>
            </p:cNvSpPr>
            <p:nvPr/>
          </p:nvSpPr>
          <p:spPr>
            <a:xfrm>
              <a:off x="8832850" y="-6826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45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y0AAHn8//+cMAAAxAMAAAAAAAAmAAAACAAAAP//////////"/>
                </a:ext>
              </a:extLst>
            </p:cNvSpPr>
            <p:nvPr/>
          </p:nvSpPr>
          <p:spPr>
            <a:xfrm>
              <a:off x="7383145" y="-5734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5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i0AAK77//+9MAAAhQIAAAAAAAAmAAAACAAAAP//////////"/>
                </a:ext>
              </a:extLst>
            </p:cNvSpPr>
            <p:nvPr/>
          </p:nvSpPr>
          <p:spPr>
            <a:xfrm>
              <a:off x="7418070" y="-7023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6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jAAAGwEAAAkMQAAogQAAAAAAAAmAAAACAAAAP//////////"/>
                </a:ext>
              </a:extLst>
            </p:cNvSpPr>
            <p:nvPr/>
          </p:nvSpPr>
          <p:spPr>
            <a:xfrm>
              <a:off x="795401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6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CwAAMj9//+QLgAAoAAAAAAAAAAmAAAACAAAAP//////////"/>
                </a:ext>
              </a:extLst>
            </p:cNvSpPr>
            <p:nvPr/>
          </p:nvSpPr>
          <p:spPr>
            <a:xfrm>
              <a:off x="728218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6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C0AALT9///QLgAA4AAAAAAAAAAmAAAACAAAAP//////////"/>
                </a:ext>
              </a:extLst>
            </p:cNvSpPr>
            <p:nvPr/>
          </p:nvSpPr>
          <p:spPr>
            <a:xfrm>
              <a:off x="7322820" y="-37338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6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EAALAEAABgMQAA3gQAAAAAAAAmAAAACAAAAP//////////"/>
                </a:ext>
              </a:extLst>
            </p:cNvSpPr>
            <p:nvPr/>
          </p:nvSpPr>
          <p:spPr>
            <a:xfrm>
              <a:off x="799592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6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HH8//8uMgAAn/z//wAAAAAmAAAACAAAAP//////////"/>
                </a:ext>
              </a:extLst>
            </p:cNvSpPr>
            <p:nvPr/>
          </p:nvSpPr>
          <p:spPr>
            <a:xfrm>
              <a:off x="812800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6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EAAPAEAACfMQAAHgUAAAAAAAAmAAAACAAAAP//////////"/>
                </a:ext>
              </a:extLst>
            </p:cNvSpPr>
            <p:nvPr/>
          </p:nvSpPr>
          <p:spPr>
            <a:xfrm>
              <a:off x="803719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6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MT8//8uMgAA8/z//wAAAAAmAAAACAAAAP//////////"/>
                </a:ext>
              </a:extLst>
            </p:cNvSpPr>
            <p:nvPr/>
          </p:nvSpPr>
          <p:spPr>
            <a:xfrm>
              <a:off x="812800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46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i8AAMr7//8EMwAACwUAAAAAAAAmAAAACAAAAP//////////"/>
                </a:ext>
              </a:extLst>
            </p:cNvSpPr>
            <p:nvPr/>
          </p:nvSpPr>
          <p:spPr>
            <a:xfrm>
              <a:off x="764667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46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y8AAKb7///1MwAAQgUAAAAAAAAmAAAACAAAAP//////////"/>
                </a:ext>
              </a:extLst>
            </p:cNvSpPr>
            <p:nvPr/>
          </p:nvSpPr>
          <p:spPr>
            <a:xfrm>
              <a:off x="77920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46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4AAPH7//8+MgAA7QQAAAAAAAAmAAAACAAAAP//////////"/>
                </a:ext>
              </a:extLst>
            </p:cNvSpPr>
            <p:nvPr/>
          </p:nvSpPr>
          <p:spPr>
            <a:xfrm>
              <a:off x="756475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47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S4AAN37//+yMgAACwUAAAAAAAAmAAAACAAAAP//////////"/>
                </a:ext>
              </a:extLst>
            </p:cNvSpPr>
            <p:nvPr/>
          </p:nvSpPr>
          <p:spPr>
            <a:xfrm>
              <a:off x="760539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3" name="Google Shape;471;p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IEHAABuHwAA4QoAABAAAAAmAAAACAAAAL2wAAAAAAAA"/>
              </a:ext>
            </a:extLst>
          </p:cNvSpPr>
          <p:nvPr>
            <p:ph type="title"/>
          </p:nvPr>
        </p:nvSpPr>
        <p:spPr>
          <a:xfrm>
            <a:off x="720090" y="1219835"/>
            <a:ext cx="4389120" cy="548640"/>
          </a:xfrm>
        </p:spPr>
        <p:txBody>
          <a:bodyPr vert="horz" wrap="square" lIns="91440" tIns="91440" rIns="91440" bIns="91440" numCol="1" spcCol="215900" anchor="b">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94" name="Google Shape;472;p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OEKAABuHwAA0RcAABAAAAAmAAAACAAAAD2wAAAAAAAA"/>
              </a:ext>
            </a:extLst>
          </p:cNvSpPr>
          <p:nvPr>
            <p:ph idx="1"/>
          </p:nvPr>
        </p:nvSpPr>
        <p:spPr>
          <a:xfrm>
            <a:off x="720090" y="1768475"/>
            <a:ext cx="4389120" cy="2103120"/>
          </a:xfrm>
        </p:spPr>
        <p:txBody>
          <a:bodyPr vert="horz" wrap="square" lIns="91440" tIns="91440" rIns="91440" bIns="91440" numCol="1" spcCol="215900" anchor="t">
            <a:prstTxWarp prst="textNoShape">
              <a:avLst/>
            </a:prstTxWarp>
          </a:bodyPr>
          <a:lstStyle>
            <a:lvl1pPr marL="457200" indent="-317500">
              <a:lnSpc>
                <a:spcPct val="100000"/>
              </a:lnSpc>
              <a:spcBef>
                <a:spcPts val="0"/>
              </a:spcBef>
              <a:spcAft>
                <a:spcPts val="0"/>
              </a:spcAft>
              <a:buClr>
                <a:srgbClr val="FA8789"/>
              </a:buClr>
              <a:buSzPts val="1400"/>
              <a:buFont typeface="Anaheim" pitchFamily="0" charset="0"/>
              <a:buChar char="●"/>
            </a:lvl1pPr>
            <a:lvl2pPr marL="914400" indent="-317500">
              <a:spcBef>
                <a:spcPts val="0"/>
              </a:spcBef>
              <a:spcAft>
                <a:spcPts val="0"/>
              </a:spcAft>
              <a:buClr>
                <a:srgbClr val="191919"/>
              </a:buClr>
              <a:buSzPts val="1400"/>
              <a:buFont typeface="Anaheim" pitchFamily="0" charset="0"/>
              <a:buChar char="○"/>
            </a:lvl2pPr>
            <a:lvl3pPr marL="1371600" indent="-317500">
              <a:lnSpc>
                <a:spcPct val="115000"/>
              </a:lnSpc>
              <a:spcBef>
                <a:spcPts val="0"/>
              </a:spcBef>
              <a:spcAft>
                <a:spcPts val="0"/>
              </a:spcAft>
              <a:buClr>
                <a:srgbClr val="191919"/>
              </a:buClr>
              <a:buSzPts val="1400"/>
              <a:buFont typeface="Anaheim" pitchFamily="0" charset="0"/>
              <a:buChar char="■"/>
            </a:lvl3pPr>
            <a:lvl4pPr marL="1828800" indent="-317500">
              <a:lnSpc>
                <a:spcPct val="115000"/>
              </a:lnSpc>
              <a:spcBef>
                <a:spcPts val="1600"/>
              </a:spcBef>
              <a:spcAft>
                <a:spcPts val="0"/>
              </a:spcAft>
              <a:buClr>
                <a:srgbClr val="191919"/>
              </a:buClr>
              <a:buSzPts val="1400"/>
              <a:buFont typeface="Anaheim" pitchFamily="0" charset="0"/>
              <a:buChar char="●"/>
            </a:lvl4pPr>
            <a:lvl5pPr marL="2286000" indent="-317500">
              <a:lnSpc>
                <a:spcPct val="115000"/>
              </a:lnSpc>
              <a:spcBef>
                <a:spcPts val="1600"/>
              </a:spcBef>
              <a:spcAft>
                <a:spcPts val="0"/>
              </a:spcAft>
              <a:buClr>
                <a:srgbClr val="191919"/>
              </a:buClr>
              <a:buSzPts val="1400"/>
              <a:buFont typeface="Anaheim" pitchFamily="0" charset="0"/>
              <a:buChar char="○"/>
            </a:lvl5pPr>
            <a:lvl6pPr marL="2743200" indent="-317500">
              <a:lnSpc>
                <a:spcPct val="115000"/>
              </a:lnSpc>
              <a:spcBef>
                <a:spcPts val="1600"/>
              </a:spcBef>
              <a:spcAft>
                <a:spcPts val="0"/>
              </a:spcAft>
              <a:buClr>
                <a:srgbClr val="191919"/>
              </a:buClr>
              <a:buSzPts val="1400"/>
              <a:buFont typeface="Anaheim" pitchFamily="0" charset="0"/>
              <a:buChar char="■"/>
            </a:lvl6pPr>
            <a:lvl7pPr marL="3200400" indent="-317500">
              <a:lnSpc>
                <a:spcPct val="115000"/>
              </a:lnSpc>
              <a:spcBef>
                <a:spcPts val="1600"/>
              </a:spcBef>
              <a:spcAft>
                <a:spcPts val="0"/>
              </a:spcAft>
              <a:buClr>
                <a:srgbClr val="191919"/>
              </a:buClr>
              <a:buSzPts val="1400"/>
              <a:buFont typeface="Anaheim" pitchFamily="0" charset="0"/>
              <a:buChar char="●"/>
            </a:lvl7pPr>
            <a:lvl8pPr marL="3657600" indent="-317500">
              <a:lnSpc>
                <a:spcPct val="115000"/>
              </a:lnSpc>
              <a:spcBef>
                <a:spcPts val="1600"/>
              </a:spcBef>
              <a:spcAft>
                <a:spcPts val="0"/>
              </a:spcAft>
              <a:buClr>
                <a:srgbClr val="191919"/>
              </a:buClr>
              <a:buSzPts val="1400"/>
              <a:buFont typeface="Anaheim" pitchFamily="0" charset="0"/>
              <a:buChar char="○"/>
            </a:lvl8pPr>
            <a:lvl9pPr marL="4114800" indent="-317500">
              <a:lnSpc>
                <a:spcPct val="115000"/>
              </a:lnSpc>
              <a:spcBef>
                <a:spcPts val="1600"/>
              </a:spcBef>
              <a:spcAft>
                <a:spcPts val="1600"/>
              </a:spcAft>
              <a:buClr>
                <a:srgbClr val="191919"/>
              </a:buClr>
              <a:buSzPts val="1400"/>
              <a:buFont typeface="Anaheim" pitchFamily="0" charset="0"/>
              <a:buChar char="■"/>
            </a:lvl9pPr>
          </a:lstStyle>
          <a:p>
            <a:pPr/>
          </a:p>
        </p:txBody>
      </p:sp>
      <p:grpSp>
        <p:nvGrpSpPr>
          <p:cNvPr id="95" name="Google Shape;473;p4"/>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MwsAABKEwAAPj4AAGUkAAAQAAAAJgAAAAgAAAD/////AAAAAA=="/>
              </a:ext>
            </a:extLst>
          </p:cNvGrpSpPr>
          <p:nvPr/>
        </p:nvGrpSpPr>
        <p:grpSpPr>
          <a:xfrm rot="9000017">
            <a:off x="7282180" y="3135630"/>
            <a:ext cx="2835910" cy="2780665"/>
            <a:chOff x="7282180" y="3135630"/>
            <a:chExt cx="2835910" cy="2780665"/>
          </a:xfrm>
        </p:grpSpPr>
        <p:sp>
          <p:nvSpPr>
            <p:cNvPr id="185" name="Google Shape;47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gAAAoUAABlOAAAqxYAAAAAAAAmAAAACAAAAP//////////"/>
                </a:ext>
              </a:extLst>
            </p:cNvSpPr>
            <p:nvPr/>
          </p:nvSpPr>
          <p:spPr>
            <a:xfrm>
              <a:off x="9138285" y="325755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4" name="Google Shape;47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zwAAAIZAACbPQAAXBoAAAAAAAAmAAAACAAAAP//////////"/>
                </a:ext>
              </a:extLst>
            </p:cNvSpPr>
            <p:nvPr/>
          </p:nvSpPr>
          <p:spPr>
            <a:xfrm>
              <a:off x="9887585" y="406527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47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LoXAAChNwAA6BcAAAAAAAAmAAAACAAAAP//////////"/>
                </a:ext>
              </a:extLst>
            </p:cNvSpPr>
            <p:nvPr/>
          </p:nvSpPr>
          <p:spPr>
            <a:xfrm>
              <a:off x="9013190" y="385699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47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zoAAMsaAAA+PgAA2xwAAAAAAAAmAAAACAAAAP//////////"/>
                </a:ext>
              </a:extLst>
            </p:cNvSpPr>
            <p:nvPr/>
          </p:nvSpPr>
          <p:spPr>
            <a:xfrm>
              <a:off x="9580245" y="435546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47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jcAAA0YAAChNwAAOxgAAAAAAAAmAAAACAAAAP//////////"/>
                </a:ext>
              </a:extLst>
            </p:cNvSpPr>
            <p:nvPr/>
          </p:nvSpPr>
          <p:spPr>
            <a:xfrm>
              <a:off x="9013190" y="390969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47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cAAF4YAAClNwAAlBgAAAAAAAAmAAAACAAAAP//////////"/>
                </a:ext>
              </a:extLst>
            </p:cNvSpPr>
            <p:nvPr/>
          </p:nvSpPr>
          <p:spPr>
            <a:xfrm>
              <a:off x="9011285" y="39611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48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cAAAoUAAA/OAAAgBkAAAAAAAAmAAAACAAAAP//////////"/>
                </a:ext>
              </a:extLst>
            </p:cNvSpPr>
            <p:nvPr/>
          </p:nvSpPr>
          <p:spPr>
            <a:xfrm>
              <a:off x="8998585" y="325755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48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oAABIYAACvPQAAGx0AAAAAAAAmAAAACAAAAP//////////"/>
                </a:ext>
              </a:extLst>
            </p:cNvSpPr>
            <p:nvPr/>
          </p:nvSpPr>
          <p:spPr>
            <a:xfrm>
              <a:off x="9512300" y="391287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48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cAAAoUAADlNwAALRYAAAAAAAAmAAAACAAAAP//////////"/>
                </a:ext>
              </a:extLst>
            </p:cNvSpPr>
            <p:nvPr/>
          </p:nvSpPr>
          <p:spPr>
            <a:xfrm>
              <a:off x="9057005" y="325755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48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oAANMXAACvPQAAXB0AAAAAAAAmAAAACAAAAP//////////"/>
                </a:ext>
              </a:extLst>
            </p:cNvSpPr>
            <p:nvPr/>
          </p:nvSpPr>
          <p:spPr>
            <a:xfrm>
              <a:off x="9471660" y="38728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48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zcAAAoUAAAlOAAAbBYAAAAAAAAmAAAACAAAAP//////////"/>
                </a:ext>
              </a:extLst>
            </p:cNvSpPr>
            <p:nvPr/>
          </p:nvSpPr>
          <p:spPr>
            <a:xfrm>
              <a:off x="9097645" y="325755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48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HAaAAAMPgAAcxwAAAAAAAAmAAAACAAAAP//////////"/>
                </a:ext>
              </a:extLst>
            </p:cNvSpPr>
            <p:nvPr/>
          </p:nvSpPr>
          <p:spPr>
            <a:xfrm>
              <a:off x="9582785" y="429768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48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BcUAACkOAAA8BQAAAAAAAAmAAAACAAAAP//////////"/>
                </a:ext>
              </a:extLst>
            </p:cNvSpPr>
            <p:nvPr/>
          </p:nvSpPr>
          <p:spPr>
            <a:xfrm>
              <a:off x="9202420" y="326580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48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z0AAEoTAAA1PQAAihYAAAAAAAAmAAAACAAAAP//////////"/>
                </a:ext>
              </a:extLst>
            </p:cNvSpPr>
            <p:nvPr/>
          </p:nvSpPr>
          <p:spPr>
            <a:xfrm>
              <a:off x="9920605" y="313563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48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z0AAOAWAAA5PQAAFhcAAAAAAAAmAAAACAAAAP//////////"/>
                </a:ext>
              </a:extLst>
            </p:cNvSpPr>
            <p:nvPr/>
          </p:nvSpPr>
          <p:spPr>
            <a:xfrm>
              <a:off x="991806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48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gAAAQUAACZOQAAmBUAAAAAAAAmAAAACAAAAP//////////"/>
                </a:ext>
              </a:extLst>
            </p:cNvSpPr>
            <p:nvPr/>
          </p:nvSpPr>
          <p:spPr>
            <a:xfrm>
              <a:off x="9255760" y="325374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49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oAAA0UAAA/OwAAchcAAAAAAAAmAAAACAAAAP//////////"/>
                </a:ext>
              </a:extLst>
            </p:cNvSpPr>
            <p:nvPr/>
          </p:nvSpPr>
          <p:spPr>
            <a:xfrm>
              <a:off x="9452610" y="325945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49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PEZAAANOwAABx8AAAAAAAAmAAAACAAAAP//////////"/>
                </a:ext>
              </a:extLst>
            </p:cNvSpPr>
            <p:nvPr/>
          </p:nvSpPr>
          <p:spPr>
            <a:xfrm>
              <a:off x="9202420" y="421703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49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zgAAJoUAAASOwAAfBkAAAAAAAAmAAAACAAAAP//////////"/>
                </a:ext>
              </a:extLst>
            </p:cNvSpPr>
            <p:nvPr/>
          </p:nvSpPr>
          <p:spPr>
            <a:xfrm>
              <a:off x="9178925" y="334899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49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wAAEoTAAC2PAAAihYAAAAAAAAmAAAACAAAAP//////////"/>
                </a:ext>
              </a:extLst>
            </p:cNvSpPr>
            <p:nvPr/>
          </p:nvSpPr>
          <p:spPr>
            <a:xfrm>
              <a:off x="9839325" y="313563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49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ToAAJMXAACvPQAAmx0AAAAAAAAmAAAACAAAAP//////////"/>
                </a:ext>
              </a:extLst>
            </p:cNvSpPr>
            <p:nvPr/>
          </p:nvSpPr>
          <p:spPr>
            <a:xfrm>
              <a:off x="9431655" y="383222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49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zwAAOAWAAC5PAAAFhcAAAAAAAAmAAAACAAAAP//////////"/>
                </a:ext>
              </a:extLst>
            </p:cNvSpPr>
            <p:nvPr/>
          </p:nvSpPr>
          <p:spPr>
            <a:xfrm>
              <a:off x="983678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49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zwAAEoTAAD1PAAAihYAAAAAAAAmAAAACAAAAP//////////"/>
                </a:ext>
              </a:extLst>
            </p:cNvSpPr>
            <p:nvPr/>
          </p:nvSpPr>
          <p:spPr>
            <a:xfrm>
              <a:off x="9879965" y="313563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49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BwUAACSOgAA2BgAAAAAAAAmAAAACAAAAP//////////"/>
                </a:ext>
              </a:extLst>
            </p:cNvSpPr>
            <p:nvPr/>
          </p:nvSpPr>
          <p:spPr>
            <a:xfrm>
              <a:off x="9190355" y="326898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49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AgUAABTOgAAERgAAAAAAAAmAAAACAAAAP//////////"/>
                </a:ext>
              </a:extLst>
            </p:cNvSpPr>
            <p:nvPr/>
          </p:nvSpPr>
          <p:spPr>
            <a:xfrm>
              <a:off x="9190355" y="325628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49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wAAIMYAACbPQAA3BoAAAAAAAAmAAAACAAAAP//////////"/>
                </a:ext>
              </a:extLst>
            </p:cNvSpPr>
            <p:nvPr/>
          </p:nvSpPr>
          <p:spPr>
            <a:xfrm>
              <a:off x="9806940" y="398462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50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wAAMIYAACePQAAnBoAAAAAAAAmAAAACAAAAP//////////"/>
                </a:ext>
              </a:extLst>
            </p:cNvSpPr>
            <p:nvPr/>
          </p:nvSpPr>
          <p:spPr>
            <a:xfrm>
              <a:off x="9847580" y="402463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50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zoAAA0aAADiPQAAEBwAAAAAAAAmAAAACAAAAP//////////"/>
                </a:ext>
              </a:extLst>
            </p:cNvSpPr>
            <p:nvPr/>
          </p:nvSpPr>
          <p:spPr>
            <a:xfrm>
              <a:off x="9582785" y="42348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50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OATAADTOQAAahcAAAAAAAAmAAAACAAAAP//////////"/>
                </a:ext>
              </a:extLst>
            </p:cNvSpPr>
            <p:nvPr/>
          </p:nvSpPr>
          <p:spPr>
            <a:xfrm>
              <a:off x="9190355" y="323088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50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PQTAAATOgAAvRcAAAAAAAAmAAAACAAAAP//////////"/>
                </a:ext>
              </a:extLst>
            </p:cNvSpPr>
            <p:nvPr/>
          </p:nvSpPr>
          <p:spPr>
            <a:xfrm>
              <a:off x="9190355" y="324358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50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gAANsUAAAnOQAAhxYAAAAAAAAmAAAACAAAAP//////////"/>
                </a:ext>
              </a:extLst>
            </p:cNvSpPr>
            <p:nvPr/>
          </p:nvSpPr>
          <p:spPr>
            <a:xfrm>
              <a:off x="9190355" y="3390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50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wAAOAWAAD5PAAAFhcAAAAAAAAmAAAACAAAAP//////////"/>
                </a:ext>
              </a:extLst>
            </p:cNvSpPr>
            <p:nvPr/>
          </p:nvSpPr>
          <p:spPr>
            <a:xfrm>
              <a:off x="9877425" y="371856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50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y0AAAEZAACLNAAAuiAAAAAAAAAmAAAACAAAAP//////////"/>
                </a:ext>
              </a:extLst>
            </p:cNvSpPr>
            <p:nvPr/>
          </p:nvSpPr>
          <p:spPr>
            <a:xfrm>
              <a:off x="7413625" y="406463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50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y0AAKcVAACZNQAAeCAAAAAAAAAmAAAACAAAAP//////////"/>
                </a:ext>
              </a:extLst>
            </p:cNvSpPr>
            <p:nvPr/>
          </p:nvSpPr>
          <p:spPr>
            <a:xfrm>
              <a:off x="7403465" y="351980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50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y0AALsVAAC1NAAAkCAAAAAAAAAmAAAACAAAAP//////////"/>
                </a:ext>
              </a:extLst>
            </p:cNvSpPr>
            <p:nvPr/>
          </p:nvSpPr>
          <p:spPr>
            <a:xfrm>
              <a:off x="7362825" y="353250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50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EQiAADXNQAAciIAAAAAAAAmAAAACAAAAP//////////"/>
                </a:ext>
              </a:extLst>
            </p:cNvSpPr>
            <p:nvPr/>
          </p:nvSpPr>
          <p:spPr>
            <a:xfrm>
              <a:off x="8722995" y="55702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51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UAAPAhAADXNQAAHyIAAAAAAAAmAAAACAAAAP//////////"/>
                </a:ext>
              </a:extLst>
            </p:cNvSpPr>
            <p:nvPr/>
          </p:nvSpPr>
          <p:spPr>
            <a:xfrm>
              <a:off x="8722995" y="551688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51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C0AANgbAACbMAAATR4AAAAAAAAmAAAACAAAAP//////////"/>
                </a:ext>
              </a:extLst>
            </p:cNvSpPr>
            <p:nvPr/>
          </p:nvSpPr>
          <p:spPr>
            <a:xfrm>
              <a:off x="7424420" y="45262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51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QAALoTAABFNgAAZSQAAAAAAAAmAAAACAAAAP//////////"/>
                </a:ext>
              </a:extLst>
            </p:cNvSpPr>
            <p:nvPr/>
          </p:nvSpPr>
          <p:spPr>
            <a:xfrm>
              <a:off x="8575040" y="320675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51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UAAJghAADbNQAAziEAAAAAAAAmAAAACAAAAP//////////"/>
                </a:ext>
              </a:extLst>
            </p:cNvSpPr>
            <p:nvPr/>
          </p:nvSpPr>
          <p:spPr>
            <a:xfrm>
              <a:off x="8720455" y="54610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51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i0AAGUdAACKMQAArSAAAAAAAAAmAAAACAAAAP//////////"/>
                </a:ext>
              </a:extLst>
            </p:cNvSpPr>
            <p:nvPr/>
          </p:nvSpPr>
          <p:spPr>
            <a:xfrm>
              <a:off x="7415530" y="47783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51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AAAB4gAACDMAAAVCAAAAAAAAAmAAAACAAAAP//////////"/>
                </a:ext>
              </a:extLst>
            </p:cNvSpPr>
            <p:nvPr/>
          </p:nvSpPr>
          <p:spPr>
            <a:xfrm>
              <a:off x="7851775" y="52209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51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DAAAGIgAAC+MAAAkCAAAAAAAAAmAAAACAAAAP//////////"/>
                </a:ext>
              </a:extLst>
            </p:cNvSpPr>
            <p:nvPr/>
          </p:nvSpPr>
          <p:spPr>
            <a:xfrm>
              <a:off x="7894320" y="52641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51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J0dAAD4LgAAkB8AAAAAAAAmAAAACAAAAP//////////"/>
                </a:ext>
              </a:extLst>
            </p:cNvSpPr>
            <p:nvPr/>
          </p:nvSpPr>
          <p:spPr>
            <a:xfrm>
              <a:off x="7398385" y="481393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51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KYaAAB8NgAA1BoAAAAAAAAmAAAACAAAAP//////////"/>
                </a:ext>
              </a:extLst>
            </p:cNvSpPr>
            <p:nvPr/>
          </p:nvSpPr>
          <p:spPr>
            <a:xfrm>
              <a:off x="8827135" y="433197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51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S0AAD8ZAAC4MgAAFiAAAAAAAAAmAAAACAAAAP//////////"/>
                </a:ext>
              </a:extLst>
            </p:cNvSpPr>
            <p:nvPr/>
          </p:nvSpPr>
          <p:spPr>
            <a:xfrm>
              <a:off x="7417435" y="410400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52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y0AAJwcAADMMgAAJiEAAAAAAAAmAAAACAAAAP//////////"/>
                </a:ext>
              </a:extLst>
            </p:cNvSpPr>
            <p:nvPr/>
          </p:nvSpPr>
          <p:spPr>
            <a:xfrm>
              <a:off x="7398385" y="465074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52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TAAAOIfAAA/MAAAECAAAAAAAAAmAAAACAAAAP//////////"/>
                </a:ext>
              </a:extLst>
            </p:cNvSpPr>
            <p:nvPr/>
          </p:nvSpPr>
          <p:spPr>
            <a:xfrm>
              <a:off x="7813675" y="51828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52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DoAAIAeAACbPQAAwiEAAAAAAAAmAAAACAAAAP//////////"/>
                </a:ext>
              </a:extLst>
            </p:cNvSpPr>
            <p:nvPr/>
          </p:nvSpPr>
          <p:spPr>
            <a:xfrm>
              <a:off x="9522460" y="49580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52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TwAAO0eAADPPAAAJB8AAAAAAAAmAAAACAAAAP//////////"/>
                </a:ext>
              </a:extLst>
            </p:cNvSpPr>
            <p:nvPr/>
          </p:nvSpPr>
          <p:spPr>
            <a:xfrm>
              <a:off x="9850755" y="502729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52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wAAPEeAAB5PAAAIB8AAAAAAAAmAAAACAAAAP//////////"/>
                </a:ext>
              </a:extLst>
            </p:cNvSpPr>
            <p:nvPr/>
          </p:nvSpPr>
          <p:spPr>
            <a:xfrm>
              <a:off x="9801225" y="502983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52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gAAGccAADZPQAAFyMAAAAAAAAmAAAACAAAAP//////////"/>
                </a:ext>
              </a:extLst>
            </p:cNvSpPr>
            <p:nvPr/>
          </p:nvSpPr>
          <p:spPr>
            <a:xfrm>
              <a:off x="9193530" y="461708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52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sAAPEeAAAmPAAAIB8AAAAAAAAmAAAACAAAAP//////////"/>
                </a:ext>
              </a:extLst>
            </p:cNvSpPr>
            <p:nvPr/>
          </p:nvSpPr>
          <p:spPr>
            <a:xfrm>
              <a:off x="9748520" y="502983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52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DoAAEAeAACbPQAAwiEAAAAAAAAmAAAACAAAAP//////////"/>
                </a:ext>
              </a:extLst>
            </p:cNvSpPr>
            <p:nvPr/>
          </p:nvSpPr>
          <p:spPr>
            <a:xfrm>
              <a:off x="9481820" y="491744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52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DoAADUdAACZPQAAwiEAAAAAAAAmAAAACAAAAP//////////"/>
                </a:ext>
              </a:extLst>
            </p:cNvSpPr>
            <p:nvPr/>
          </p:nvSpPr>
          <p:spPr>
            <a:xfrm>
              <a:off x="9441180" y="474789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52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cAAD4ZAAANOwAAhiEAAAAAAAAmAAAACAAAAP//////////"/>
                </a:ext>
              </a:extLst>
            </p:cNvSpPr>
            <p:nvPr/>
          </p:nvSpPr>
          <p:spPr>
            <a:xfrm>
              <a:off x="9037320" y="410337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53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zYAAAAbAACHNwAATiIAAAAAAAAmAAAACAAAAP//////////"/>
                </a:ext>
              </a:extLst>
            </p:cNvSpPr>
            <p:nvPr/>
          </p:nvSpPr>
          <p:spPr>
            <a:xfrm>
              <a:off x="8830945" y="43891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53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TYAAOgTAAAONwAA3hgAAAAAAAAmAAAACAAAAP//////////"/>
                </a:ext>
              </a:extLst>
            </p:cNvSpPr>
            <p:nvPr/>
          </p:nvSpPr>
          <p:spPr>
            <a:xfrm>
              <a:off x="8872855" y="323596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53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TcAAOkYAAANOwAAph8AAAAAAAAmAAAACAAAAP//////////"/>
                </a:ext>
              </a:extLst>
            </p:cNvSpPr>
            <p:nvPr/>
          </p:nvSpPr>
          <p:spPr>
            <a:xfrm>
              <a:off x="8984615" y="40493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53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zkAAOYeAACxOgAA0yAAAAAAAAAmAAAACAAAAP//////////"/>
                </a:ext>
              </a:extLst>
            </p:cNvSpPr>
            <p:nvPr/>
          </p:nvSpPr>
          <p:spPr>
            <a:xfrm>
              <a:off x="9308465" y="50228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53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kAAEofAACxOgAAUCEAAAAAAAAmAAAACAAAAP//////////"/>
                </a:ext>
              </a:extLst>
            </p:cNvSpPr>
            <p:nvPr/>
          </p:nvSpPr>
          <p:spPr>
            <a:xfrm>
              <a:off x="9356090" y="50863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53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jYAAIsfAAD3NgAA0SIAAAAAAAAmAAAACAAAAP//////////"/>
                </a:ext>
              </a:extLst>
            </p:cNvSpPr>
            <p:nvPr/>
          </p:nvSpPr>
          <p:spPr>
            <a:xfrm>
              <a:off x="8870950" y="51276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53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MAAHkUAADENQAAVx8AAAAAAAAmAAAACAAAAP//////////"/>
                </a:ext>
              </a:extLst>
            </p:cNvSpPr>
            <p:nvPr/>
          </p:nvSpPr>
          <p:spPr>
            <a:xfrm>
              <a:off x="8418195" y="332803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53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TQAAPUUAAA0NQAAsBsAAAAAAAAmAAAACAAAAP//////////"/>
                </a:ext>
              </a:extLst>
            </p:cNvSpPr>
            <p:nvPr/>
          </p:nvSpPr>
          <p:spPr>
            <a:xfrm>
              <a:off x="8499475" y="340677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53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YAAFMaAAB8NgAAgRoAAAAAAAAmAAAACAAAAP//////////"/>
                </a:ext>
              </a:extLst>
            </p:cNvSpPr>
            <p:nvPr/>
          </p:nvSpPr>
          <p:spPr>
            <a:xfrm>
              <a:off x="8827135" y="427926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53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QAANUTAADXNQAAtxwAAAAAAAAmAAAACAAAAP//////////"/>
                </a:ext>
              </a:extLst>
            </p:cNvSpPr>
            <p:nvPr/>
          </p:nvSpPr>
          <p:spPr>
            <a:xfrm>
              <a:off x="8458835" y="322389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54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jIAABEUAADENAAAox8AAAAAAAAmAAAACAAAAP//////////"/>
                </a:ext>
              </a:extLst>
            </p:cNvSpPr>
            <p:nvPr/>
          </p:nvSpPr>
          <p:spPr>
            <a:xfrm>
              <a:off x="8243570" y="326199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54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jIAAP0TAAADNQAA4h8AAAAAAAAmAAAACAAAAP//////////"/>
                </a:ext>
              </a:extLst>
            </p:cNvSpPr>
            <p:nvPr/>
          </p:nvSpPr>
          <p:spPr>
            <a:xfrm>
              <a:off x="8284210" y="324929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54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jMAAOkTAAAwNQAAHh8AAAAAAAAmAAAACAAAAP//////////"/>
                </a:ext>
              </a:extLst>
            </p:cNvSpPr>
            <p:nvPr/>
          </p:nvSpPr>
          <p:spPr>
            <a:xfrm>
              <a:off x="8324850" y="323659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54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AAbAABHNwAARx0AAAAAAAAmAAAACAAAAP//////////"/>
                </a:ext>
              </a:extLst>
            </p:cNvSpPr>
            <p:nvPr/>
          </p:nvSpPr>
          <p:spPr>
            <a:xfrm>
              <a:off x="8865235" y="438912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54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UAAIgTAAAhPAAAiRoAAAAAAAAmAAAACAAAAP//////////"/>
                </a:ext>
              </a:extLst>
            </p:cNvSpPr>
            <p:nvPr/>
          </p:nvSpPr>
          <p:spPr>
            <a:xfrm>
              <a:off x="8699500" y="317500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54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YAAAAbAAAHNwAA+hwAAAAAAAAmAAAACAAAAP//////////"/>
                </a:ext>
              </a:extLst>
            </p:cNvSpPr>
            <p:nvPr/>
          </p:nvSpPr>
          <p:spPr>
            <a:xfrm>
              <a:off x="8865235" y="438912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54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y0AAOodAAC8LgAA9x8AAAAAAAAmAAAACAAAAP//////////"/>
                </a:ext>
              </a:extLst>
            </p:cNvSpPr>
            <p:nvPr/>
          </p:nvSpPr>
          <p:spPr>
            <a:xfrm>
              <a:off x="7388225" y="48628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54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jYAAOkTAACONgAAXhgAAAAAAAAmAAAACAAAAP//////////"/>
                </a:ext>
              </a:extLst>
            </p:cNvSpPr>
            <p:nvPr/>
          </p:nvSpPr>
          <p:spPr>
            <a:xfrm>
              <a:off x="8792210" y="323659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54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IAABEUAACENAAAZB8AAAAAAAAmAAAACAAAAP//////////"/>
                </a:ext>
              </a:extLst>
            </p:cNvSpPr>
            <p:nvPr/>
          </p:nvSpPr>
          <p:spPr>
            <a:xfrm>
              <a:off x="8202930" y="326199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54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YAAJYYAAANOwAATR8AAAAAAAAmAAAACAAAAP//////////"/>
                </a:ext>
              </a:extLst>
            </p:cNvSpPr>
            <p:nvPr/>
          </p:nvSpPr>
          <p:spPr>
            <a:xfrm>
              <a:off x="8917940" y="399669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55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jYAAOgTAADONgAAnhgAAAAAAAAmAAAACAAAAP//////////"/>
                </a:ext>
              </a:extLst>
            </p:cNvSpPr>
            <p:nvPr/>
          </p:nvSpPr>
          <p:spPr>
            <a:xfrm>
              <a:off x="8832850" y="323596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55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y0AAJQUAACcMAAA3xsAAAAAAAAmAAAACAAAAP//////////"/>
                </a:ext>
              </a:extLst>
            </p:cNvSpPr>
            <p:nvPr/>
          </p:nvSpPr>
          <p:spPr>
            <a:xfrm>
              <a:off x="7383145" y="334518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55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i0AAMkTAAC9MAAAoBoAAAAAAAAmAAAACAAAAP//////////"/>
                </a:ext>
              </a:extLst>
            </p:cNvSpPr>
            <p:nvPr/>
          </p:nvSpPr>
          <p:spPr>
            <a:xfrm>
              <a:off x="7418070" y="321627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55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jAAAIccAAAkMQAAvRwAAAAAAAAmAAAACAAAAP//////////"/>
                </a:ext>
              </a:extLst>
            </p:cNvSpPr>
            <p:nvPr/>
          </p:nvSpPr>
          <p:spPr>
            <a:xfrm>
              <a:off x="7954010" y="46374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554;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CwAAOMVAACQLgAAuxgAAAAAAAAmAAAACAAAAP//////////"/>
                </a:ext>
              </a:extLst>
            </p:cNvSpPr>
            <p:nvPr/>
          </p:nvSpPr>
          <p:spPr>
            <a:xfrm>
              <a:off x="7282180" y="355790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555;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C0AAM8VAADQLgAA+xgAAAAAAAAmAAAACAAAAP//////////"/>
                </a:ext>
              </a:extLst>
            </p:cNvSpPr>
            <p:nvPr/>
          </p:nvSpPr>
          <p:spPr>
            <a:xfrm>
              <a:off x="7322820" y="354520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556;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DEAAMscAABgMQAA+RwAAAAAAAAmAAAACAAAAP//////////"/>
                </a:ext>
              </a:extLst>
            </p:cNvSpPr>
            <p:nvPr/>
          </p:nvSpPr>
          <p:spPr>
            <a:xfrm>
              <a:off x="7995920" y="46805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557;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IwUAAAuMgAAuhQAAAAAAAAmAAAACAAAAP//////////"/>
                </a:ext>
              </a:extLst>
            </p:cNvSpPr>
            <p:nvPr/>
          </p:nvSpPr>
          <p:spPr>
            <a:xfrm>
              <a:off x="8128000" y="334010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558;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TEAAAsdAACfMQAAOR0AAAAAAAAmAAAACAAAAP//////////"/>
                </a:ext>
              </a:extLst>
            </p:cNvSpPr>
            <p:nvPr/>
          </p:nvSpPr>
          <p:spPr>
            <a:xfrm>
              <a:off x="8037195" y="47212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559;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DIAAN8UAAAuMgAADhUAAAAAAAAmAAAACAAAAP//////////"/>
                </a:ext>
              </a:extLst>
            </p:cNvSpPr>
            <p:nvPr/>
          </p:nvSpPr>
          <p:spPr>
            <a:xfrm>
              <a:off x="8128000" y="339280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560;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i8AAOUTAAAEMwAAJh0AAAAAAAAmAAAACAAAAP//////////"/>
                </a:ext>
              </a:extLst>
            </p:cNvSpPr>
            <p:nvPr/>
          </p:nvSpPr>
          <p:spPr>
            <a:xfrm>
              <a:off x="7646670" y="323405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561;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y8AAMETAAD1MwAAXR0AAAAAAAAmAAAACAAAAP//////////"/>
                </a:ext>
              </a:extLst>
            </p:cNvSpPr>
            <p:nvPr/>
          </p:nvSpPr>
          <p:spPr>
            <a:xfrm>
              <a:off x="7792085" y="321119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562;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4AAAwUAAA+MgAACB0AAAAAAAAmAAAACAAAAP//////////"/>
                </a:ext>
              </a:extLst>
            </p:cNvSpPr>
            <p:nvPr/>
          </p:nvSpPr>
          <p:spPr>
            <a:xfrm>
              <a:off x="7564755" y="325882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563;p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S4AAPgTAACyMgAAJh0AAAAAAAAmAAAACAAAAP//////////"/>
                </a:ext>
              </a:extLst>
            </p:cNvSpPr>
            <p:nvPr/>
          </p:nvSpPr>
          <p:spPr>
            <a:xfrm>
              <a:off x="7605395" y="324612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sldLayout>
</file>

<file path=ppt/slideLayouts/slideLayout4.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woColTx">
  <p:cSld name="TITLE_AND_TWO_COLUMNS">
    <p:spTree>
      <p:nvGrpSpPr>
        <p:cNvPr id="1" name=""/>
        <p:cNvGrpSpPr/>
        <p:nvPr/>
      </p:nvGrpSpPr>
      <p:grpSpPr>
        <a:xfrm>
          <a:off x="0" y="0"/>
          <a:ext cx="0" cy="0"/>
          <a:chOff x="0" y="0"/>
          <a:chExt cx="0" cy="0"/>
        </a:xfrm>
      </p:grpSpPr>
      <p:grpSp>
        <p:nvGrpSpPr>
          <p:cNvPr id="2" name="Google Shape;565;p5"/>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MwsAAAv+///Pj4AAEoMAAAQAAAAJgAAAAgAAAD/////AAAAAA=="/>
              </a:ext>
            </a:extLst>
          </p:cNvGrpSpPr>
          <p:nvPr/>
        </p:nvGrpSpPr>
        <p:grpSpPr>
          <a:xfrm rot="1799984" flipH="1">
            <a:off x="7282180" y="-782955"/>
            <a:ext cx="2835910" cy="2780665"/>
            <a:chOff x="7282180" y="-782955"/>
            <a:chExt cx="2835910" cy="2780665"/>
          </a:xfrm>
        </p:grpSpPr>
        <p:sp>
          <p:nvSpPr>
            <p:cNvPr id="92" name="Google Shape;566;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gAAO/7//9lOAAAkP7//wAAAAAmAAAACAAAAP//////////"/>
                </a:ext>
              </a:extLst>
            </p:cNvSpPr>
            <p:nvPr/>
          </p:nvSpPr>
          <p:spPr>
            <a:xfrm>
              <a:off x="913828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567;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zwAAOcAAACbPQAAQQIAAAAAAAAmAAAACAAAAP//////////"/>
                </a:ext>
              </a:extLst>
            </p:cNvSpPr>
            <p:nvPr/>
          </p:nvSpPr>
          <p:spPr>
            <a:xfrm>
              <a:off x="988758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568;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jcAAJ////+hNwAAzf///wAAAAAmAAAACAAAAP//////////"/>
                </a:ext>
              </a:extLst>
            </p:cNvSpPr>
            <p:nvPr/>
          </p:nvSpPr>
          <p:spPr>
            <a:xfrm>
              <a:off x="9013190" y="-6159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569;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zoAALACAAA+PgAAwAQAAAAAAAAmAAAACAAAAP//////////"/>
                </a:ext>
              </a:extLst>
            </p:cNvSpPr>
            <p:nvPr/>
          </p:nvSpPr>
          <p:spPr>
            <a:xfrm>
              <a:off x="958024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570;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jcAAPL///+hNwAAIAAAAAAAAAAmAAAACAAAAP//////////"/>
                </a:ext>
              </a:extLst>
            </p:cNvSpPr>
            <p:nvPr/>
          </p:nvSpPr>
          <p:spPr>
            <a:xfrm>
              <a:off x="9013190" y="-889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571;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zcAAEMAAAClNwAAeQAAAAAAAAAmAAAACAAAAP//////////"/>
                </a:ext>
              </a:extLst>
            </p:cNvSpPr>
            <p:nvPr/>
          </p:nvSpPr>
          <p:spPr>
            <a:xfrm>
              <a:off x="901128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572;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cAAO/7//8/OAAAZQEAAAAAAAAmAAAACAAAAP//////////"/>
                </a:ext>
              </a:extLst>
            </p:cNvSpPr>
            <p:nvPr/>
          </p:nvSpPr>
          <p:spPr>
            <a:xfrm>
              <a:off x="899858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573;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oAAPf///+vPQAAAAUAAAAAAAAmAAAACAAAAP//////////"/>
                </a:ext>
              </a:extLst>
            </p:cNvSpPr>
            <p:nvPr/>
          </p:nvSpPr>
          <p:spPr>
            <a:xfrm>
              <a:off x="951230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574;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cAAO/7///lNwAAEv7//wAAAAAmAAAACAAAAP//////////"/>
                </a:ext>
              </a:extLst>
            </p:cNvSpPr>
            <p:nvPr/>
          </p:nvSpPr>
          <p:spPr>
            <a:xfrm>
              <a:off x="905700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575;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oAALj///+vPQAAQQUAAAAAAAAmAAAACAAAAP//////////"/>
                </a:ext>
              </a:extLst>
            </p:cNvSpPr>
            <p:nvPr/>
          </p:nvSpPr>
          <p:spPr>
            <a:xfrm>
              <a:off x="947166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576;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cAAO/7//8lOAAAUf7//wAAAAAmAAAACAAAAP//////////"/>
                </a:ext>
              </a:extLst>
            </p:cNvSpPr>
            <p:nvPr/>
          </p:nvSpPr>
          <p:spPr>
            <a:xfrm>
              <a:off x="909764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577;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oAAFUCAAAMPgAAWAQAAAAAAAAmAAAACAAAAP//////////"/>
                </a:ext>
              </a:extLst>
            </p:cNvSpPr>
            <p:nvPr/>
          </p:nvSpPr>
          <p:spPr>
            <a:xfrm>
              <a:off x="958278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578;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Pz7//+kOAAA1fz//wAAAAAmAAAACAAAAP//////////"/>
                </a:ext>
              </a:extLst>
            </p:cNvSpPr>
            <p:nvPr/>
          </p:nvSpPr>
          <p:spPr>
            <a:xfrm>
              <a:off x="920242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579;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z0AAC/7//81PQAAb/7//wAAAAAmAAAACAAAAP//////////"/>
                </a:ext>
              </a:extLst>
            </p:cNvSpPr>
            <p:nvPr/>
          </p:nvSpPr>
          <p:spPr>
            <a:xfrm>
              <a:off x="992060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580;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0AAMX+//85PQAA+/7//wAAAAAmAAAACAAAAP//////////"/>
                </a:ext>
              </a:extLst>
            </p:cNvSpPr>
            <p:nvPr/>
          </p:nvSpPr>
          <p:spPr>
            <a:xfrm>
              <a:off x="991806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581;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gAAOn7//+ZOQAAff3//wAAAAAmAAAACAAAAP//////////"/>
                </a:ext>
              </a:extLst>
            </p:cNvSpPr>
            <p:nvPr/>
          </p:nvSpPr>
          <p:spPr>
            <a:xfrm>
              <a:off x="9255760" y="-6648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582;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oAAPL7//8/OwAAV////wAAAAAmAAAACAAAAP//////////"/>
                </a:ext>
              </a:extLst>
            </p:cNvSpPr>
            <p:nvPr/>
          </p:nvSpPr>
          <p:spPr>
            <a:xfrm>
              <a:off x="945261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583;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NYBAAANOwAA7AYAAAAAAAAmAAAACAAAAP//////////"/>
                </a:ext>
              </a:extLst>
            </p:cNvSpPr>
            <p:nvPr/>
          </p:nvSpPr>
          <p:spPr>
            <a:xfrm>
              <a:off x="920242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584;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zgAAH/8//8SOwAAYQEAAAAAAAAmAAAACAAAAP//////////"/>
                </a:ext>
              </a:extLst>
            </p:cNvSpPr>
            <p:nvPr/>
          </p:nvSpPr>
          <p:spPr>
            <a:xfrm>
              <a:off x="917892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585;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wAAC/7//+2PAAAb/7//wAAAAAmAAAACAAAAP//////////"/>
                </a:ext>
              </a:extLst>
            </p:cNvSpPr>
            <p:nvPr/>
          </p:nvSpPr>
          <p:spPr>
            <a:xfrm>
              <a:off x="983932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586;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ToAAHj///+vPQAAgAUAAAAAAAAmAAAACAAAAP//////////"/>
                </a:ext>
              </a:extLst>
            </p:cNvSpPr>
            <p:nvPr/>
          </p:nvSpPr>
          <p:spPr>
            <a:xfrm>
              <a:off x="943165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587;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wAAMX+//+5PAAA+/7//wAAAAAmAAAACAAAAP//////////"/>
                </a:ext>
              </a:extLst>
            </p:cNvSpPr>
            <p:nvPr/>
          </p:nvSpPr>
          <p:spPr>
            <a:xfrm>
              <a:off x="983678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588;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zwAAC/7///1PAAAb/7//wAAAAAmAAAACAAAAP//////////"/>
                </a:ext>
              </a:extLst>
            </p:cNvSpPr>
            <p:nvPr/>
          </p:nvSpPr>
          <p:spPr>
            <a:xfrm>
              <a:off x="987996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589;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AH8//+SOgAAvQAAAAAAAAAmAAAACAAAAP//////////"/>
                </a:ext>
              </a:extLst>
            </p:cNvSpPr>
            <p:nvPr/>
          </p:nvSpPr>
          <p:spPr>
            <a:xfrm>
              <a:off x="919035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590;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O37//9TOgAA9v///wAAAAAmAAAACAAAAP//////////"/>
                </a:ext>
              </a:extLst>
            </p:cNvSpPr>
            <p:nvPr/>
          </p:nvSpPr>
          <p:spPr>
            <a:xfrm>
              <a:off x="919035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591;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DwAAGgAAACbPQAAwQIAAAAAAAAmAAAACAAAAP//////////"/>
                </a:ext>
              </a:extLst>
            </p:cNvSpPr>
            <p:nvPr/>
          </p:nvSpPr>
          <p:spPr>
            <a:xfrm>
              <a:off x="980694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592;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DwAAKcAAACePQAAgQIAAAAAAAAmAAAACAAAAP//////////"/>
                </a:ext>
              </a:extLst>
            </p:cNvSpPr>
            <p:nvPr/>
          </p:nvSpPr>
          <p:spPr>
            <a:xfrm>
              <a:off x="984758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593;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oAAPIBAADiPQAA9QMAAAAAAAAmAAAACAAAAP//////////"/>
                </a:ext>
              </a:extLst>
            </p:cNvSpPr>
            <p:nvPr/>
          </p:nvSpPr>
          <p:spPr>
            <a:xfrm>
              <a:off x="958278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594;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MX7///TOQAAT////wAAAAAmAAAACAAAAP//////////"/>
                </a:ext>
              </a:extLst>
            </p:cNvSpPr>
            <p:nvPr/>
          </p:nvSpPr>
          <p:spPr>
            <a:xfrm>
              <a:off x="919035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595;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Nn7//8TOgAAov///wAAAAAmAAAACAAAAP//////////"/>
                </a:ext>
              </a:extLst>
            </p:cNvSpPr>
            <p:nvPr/>
          </p:nvSpPr>
          <p:spPr>
            <a:xfrm>
              <a:off x="919035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596;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MD8//8nOQAAbP7//wAAAAAmAAAACAAAAP//////////"/>
                </a:ext>
              </a:extLst>
            </p:cNvSpPr>
            <p:nvPr/>
          </p:nvSpPr>
          <p:spPr>
            <a:xfrm>
              <a:off x="919035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597;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wAAMX+///5PAAA+/7//wAAAAAmAAAACAAAAP//////////"/>
                </a:ext>
              </a:extLst>
            </p:cNvSpPr>
            <p:nvPr/>
          </p:nvSpPr>
          <p:spPr>
            <a:xfrm>
              <a:off x="987742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598;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y0AAOYAAACLNAAAnwgAAAAAAAAmAAAACAAAAP//////////"/>
                </a:ext>
              </a:extLst>
            </p:cNvSpPr>
            <p:nvPr/>
          </p:nvSpPr>
          <p:spPr>
            <a:xfrm>
              <a:off x="7413625" y="1460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599;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y0AAIz9//+ZNQAAXQgAAAAAAAAmAAAACAAAAP//////////"/>
                </a:ext>
              </a:extLst>
            </p:cNvSpPr>
            <p:nvPr/>
          </p:nvSpPr>
          <p:spPr>
            <a:xfrm>
              <a:off x="740346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600;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0AAKD9//+1NAAAdQgAAAAAAAAmAAAACAAAAP//////////"/>
                </a:ext>
              </a:extLst>
            </p:cNvSpPr>
            <p:nvPr/>
          </p:nvSpPr>
          <p:spPr>
            <a:xfrm>
              <a:off x="7362825" y="-38608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601;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UAACkKAADXNQAAVwoAAAAAAAAmAAAACAAAAP//////////"/>
                </a:ext>
              </a:extLst>
            </p:cNvSpPr>
            <p:nvPr/>
          </p:nvSpPr>
          <p:spPr>
            <a:xfrm>
              <a:off x="872299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602;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UAANUJAADXNQAABAoAAAAAAAAmAAAACAAAAP//////////"/>
                </a:ext>
              </a:extLst>
            </p:cNvSpPr>
            <p:nvPr/>
          </p:nvSpPr>
          <p:spPr>
            <a:xfrm>
              <a:off x="872299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603;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C0AAL0DAACbMAAAMgYAAAAAAAAmAAAACAAAAP//////////"/>
                </a:ext>
              </a:extLst>
            </p:cNvSpPr>
            <p:nvPr/>
          </p:nvSpPr>
          <p:spPr>
            <a:xfrm>
              <a:off x="742442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604;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DQAAJ/7//9FNgAASgwAAAAAAAAmAAAACAAAAP//////////"/>
                </a:ext>
              </a:extLst>
            </p:cNvSpPr>
            <p:nvPr/>
          </p:nvSpPr>
          <p:spPr>
            <a:xfrm>
              <a:off x="8575040" y="-7118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605;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TUAAH0JAADbNQAAswkAAAAAAAAmAAAACAAAAP//////////"/>
                </a:ext>
              </a:extLst>
            </p:cNvSpPr>
            <p:nvPr/>
          </p:nvSpPr>
          <p:spPr>
            <a:xfrm>
              <a:off x="872045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606;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i0AAEoFAACKMQAAkggAAAAAAAAmAAAACAAAAP//////////"/>
                </a:ext>
              </a:extLst>
            </p:cNvSpPr>
            <p:nvPr/>
          </p:nvSpPr>
          <p:spPr>
            <a:xfrm>
              <a:off x="741553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607;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AAAAMIAACDMAAAOQgAAAAAAAAmAAAACAAAAP//////////"/>
                </a:ext>
              </a:extLst>
            </p:cNvSpPr>
            <p:nvPr/>
          </p:nvSpPr>
          <p:spPr>
            <a:xfrm>
              <a:off x="785177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608;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AAAEcIAAC+MAAAdQgAAAAAAAAmAAAACAAAAP//////////"/>
                </a:ext>
              </a:extLst>
            </p:cNvSpPr>
            <p:nvPr/>
          </p:nvSpPr>
          <p:spPr>
            <a:xfrm>
              <a:off x="789432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609;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y0AAIIFAAD4LgAAdQcAAAAAAAAmAAAACAAAAP//////////"/>
                </a:ext>
              </a:extLst>
            </p:cNvSpPr>
            <p:nvPr/>
          </p:nvSpPr>
          <p:spPr>
            <a:xfrm>
              <a:off x="7398385" y="8953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610;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YAAIsCAAB8NgAAuQIAAAAAAAAmAAAACAAAAP//////////"/>
                </a:ext>
              </a:extLst>
            </p:cNvSpPr>
            <p:nvPr/>
          </p:nvSpPr>
          <p:spPr>
            <a:xfrm>
              <a:off x="8827135" y="4133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611;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S0AACQBAAC4MgAA+wcAAAAAAAAmAAAACAAAAP//////////"/>
                </a:ext>
              </a:extLst>
            </p:cNvSpPr>
            <p:nvPr/>
          </p:nvSpPr>
          <p:spPr>
            <a:xfrm>
              <a:off x="74174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612;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y0AAIEEAADMMgAACwkAAAAAAAAmAAAACAAAAP//////////"/>
                </a:ext>
              </a:extLst>
            </p:cNvSpPr>
            <p:nvPr/>
          </p:nvSpPr>
          <p:spPr>
            <a:xfrm>
              <a:off x="7398385" y="7321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613;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AAAMcHAAA/MAAA9QcAAAAAAAAmAAAACAAAAP//////////"/>
                </a:ext>
              </a:extLst>
            </p:cNvSpPr>
            <p:nvPr/>
          </p:nvSpPr>
          <p:spPr>
            <a:xfrm>
              <a:off x="781367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614;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DoAAGUGAACbPQAApwkAAAAAAAAmAAAACAAAAP//////////"/>
                </a:ext>
              </a:extLst>
            </p:cNvSpPr>
            <p:nvPr/>
          </p:nvSpPr>
          <p:spPr>
            <a:xfrm>
              <a:off x="952246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615;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TwAANIGAADPPAAACQcAAAAAAAAmAAAACAAAAP//////////"/>
                </a:ext>
              </a:extLst>
            </p:cNvSpPr>
            <p:nvPr/>
          </p:nvSpPr>
          <p:spPr>
            <a:xfrm>
              <a:off x="985075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616;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wAANYGAAB5PAAABQcAAAAAAAAmAAAACAAAAP//////////"/>
                </a:ext>
              </a:extLst>
            </p:cNvSpPr>
            <p:nvPr/>
          </p:nvSpPr>
          <p:spPr>
            <a:xfrm>
              <a:off x="980122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617;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gAAEwEAADZPQAA/AoAAAAAAAAmAAAACAAAAP//////////"/>
                </a:ext>
              </a:extLst>
            </p:cNvSpPr>
            <p:nvPr/>
          </p:nvSpPr>
          <p:spPr>
            <a:xfrm>
              <a:off x="9193530" y="6985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618;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sAANYGAAAmPAAABQcAAAAAAAAmAAAACAAAAP//////////"/>
                </a:ext>
              </a:extLst>
            </p:cNvSpPr>
            <p:nvPr/>
          </p:nvSpPr>
          <p:spPr>
            <a:xfrm>
              <a:off x="974852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619;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DoAACUGAACbPQAApwkAAAAAAAAmAAAACAAAAP//////////"/>
                </a:ext>
              </a:extLst>
            </p:cNvSpPr>
            <p:nvPr/>
          </p:nvSpPr>
          <p:spPr>
            <a:xfrm>
              <a:off x="948182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620;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DoAABoFAACZPQAApwkAAAAAAAAmAAAACAAAAP//////////"/>
                </a:ext>
              </a:extLst>
            </p:cNvSpPr>
            <p:nvPr/>
          </p:nvSpPr>
          <p:spPr>
            <a:xfrm>
              <a:off x="944118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621;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DcAACMBAAANOwAAawkAAAAAAAAmAAAACAAAAP//////////"/>
                </a:ext>
              </a:extLst>
            </p:cNvSpPr>
            <p:nvPr/>
          </p:nvSpPr>
          <p:spPr>
            <a:xfrm>
              <a:off x="9037320" y="1847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622;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zYAAOUCAACHNwAAMwoAAAAAAAAmAAAACAAAAP//////////"/>
                </a:ext>
              </a:extLst>
            </p:cNvSpPr>
            <p:nvPr/>
          </p:nvSpPr>
          <p:spPr>
            <a:xfrm>
              <a:off x="883094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623;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TYAAM37//8ONwAAwwAAAAAAAAAmAAAACAAAAP//////////"/>
                </a:ext>
              </a:extLst>
            </p:cNvSpPr>
            <p:nvPr/>
          </p:nvSpPr>
          <p:spPr>
            <a:xfrm>
              <a:off x="8872855" y="-6826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624;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TcAAM4AAAANOwAAiwcAAAAAAAAmAAAACAAAAP//////////"/>
                </a:ext>
              </a:extLst>
            </p:cNvSpPr>
            <p:nvPr/>
          </p:nvSpPr>
          <p:spPr>
            <a:xfrm>
              <a:off x="898461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625;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zkAAMsGAACxOgAAuAgAAAAAAAAmAAAACAAAAP//////////"/>
                </a:ext>
              </a:extLst>
            </p:cNvSpPr>
            <p:nvPr/>
          </p:nvSpPr>
          <p:spPr>
            <a:xfrm>
              <a:off x="930846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626;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kAAC8HAACxOgAANQkAAAAAAAAmAAAACAAAAP//////////"/>
                </a:ext>
              </a:extLst>
            </p:cNvSpPr>
            <p:nvPr/>
          </p:nvSpPr>
          <p:spPr>
            <a:xfrm>
              <a:off x="935609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627;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jYAAHAHAAD3NgAAtgoAAAAAAAAmAAAACAAAAP//////////"/>
                </a:ext>
              </a:extLst>
            </p:cNvSpPr>
            <p:nvPr/>
          </p:nvSpPr>
          <p:spPr>
            <a:xfrm>
              <a:off x="887095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628;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MAAF78///ENQAAPAcAAAAAAAAmAAAACAAAAP//////////"/>
                </a:ext>
              </a:extLst>
            </p:cNvSpPr>
            <p:nvPr/>
          </p:nvSpPr>
          <p:spPr>
            <a:xfrm>
              <a:off x="8418195" y="-5905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629;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TQAANr8//80NQAAlQMAAAAAAAAmAAAACAAAAP//////////"/>
                </a:ext>
              </a:extLst>
            </p:cNvSpPr>
            <p:nvPr/>
          </p:nvSpPr>
          <p:spPr>
            <a:xfrm>
              <a:off x="849947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630;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YAADgCAAB8NgAAZgIAAAAAAAAmAAAACAAAAP//////////"/>
                </a:ext>
              </a:extLst>
            </p:cNvSpPr>
            <p:nvPr/>
          </p:nvSpPr>
          <p:spPr>
            <a:xfrm>
              <a:off x="8827135" y="3606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631;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TQAALr7///XNQAAnAQAAAAAAAAmAAAACAAAAP//////////"/>
                </a:ext>
              </a:extLst>
            </p:cNvSpPr>
            <p:nvPr/>
          </p:nvSpPr>
          <p:spPr>
            <a:xfrm>
              <a:off x="8458835" y="-6946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632;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jIAAPb7///ENAAAiAcAAAAAAAAmAAAACAAAAP//////////"/>
                </a:ext>
              </a:extLst>
            </p:cNvSpPr>
            <p:nvPr/>
          </p:nvSpPr>
          <p:spPr>
            <a:xfrm>
              <a:off x="8243570" y="-6565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633;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jIAAOL7//8DNQAAxwcAAAAAAAAmAAAACAAAAP//////////"/>
                </a:ext>
              </a:extLst>
            </p:cNvSpPr>
            <p:nvPr/>
          </p:nvSpPr>
          <p:spPr>
            <a:xfrm>
              <a:off x="8284210" y="-6692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634;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jMAAM77//8wNQAAAwcAAAAAAAAmAAAACAAAAP//////////"/>
                </a:ext>
              </a:extLst>
            </p:cNvSpPr>
            <p:nvPr/>
          </p:nvSpPr>
          <p:spPr>
            <a:xfrm>
              <a:off x="8324850" y="-6819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635;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OUCAABHNwAALAUAAAAAAAAmAAAACAAAAP//////////"/>
                </a:ext>
              </a:extLst>
            </p:cNvSpPr>
            <p:nvPr/>
          </p:nvSpPr>
          <p:spPr>
            <a:xfrm>
              <a:off x="8865235" y="4705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636;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UAAG37//8hPAAAbgIAAAAAAAAmAAAACAAAAP//////////"/>
                </a:ext>
              </a:extLst>
            </p:cNvSpPr>
            <p:nvPr/>
          </p:nvSpPr>
          <p:spPr>
            <a:xfrm>
              <a:off x="8699500" y="-7435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637;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OUCAAAHNwAA3wQAAAAAAAAmAAAACAAAAP//////////"/>
                </a:ext>
              </a:extLst>
            </p:cNvSpPr>
            <p:nvPr/>
          </p:nvSpPr>
          <p:spPr>
            <a:xfrm>
              <a:off x="886523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638;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y0AAM8FAAC8LgAA3AcAAAAAAAAmAAAACAAAAP//////////"/>
                </a:ext>
              </a:extLst>
            </p:cNvSpPr>
            <p:nvPr/>
          </p:nvSpPr>
          <p:spPr>
            <a:xfrm>
              <a:off x="738822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639;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YAAM77//+ONgAAQwAAAAAAAAAmAAAACAAAAP//////////"/>
                </a:ext>
              </a:extLst>
            </p:cNvSpPr>
            <p:nvPr/>
          </p:nvSpPr>
          <p:spPr>
            <a:xfrm>
              <a:off x="8792210" y="-6819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640;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jIAAPb7//+ENAAASQcAAAAAAAAmAAAACAAAAP//////////"/>
                </a:ext>
              </a:extLst>
            </p:cNvSpPr>
            <p:nvPr/>
          </p:nvSpPr>
          <p:spPr>
            <a:xfrm>
              <a:off x="820293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641;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DYAAHsAAAANOwAAMgcAAAAAAAAmAAAACAAAAP//////////"/>
                </a:ext>
              </a:extLst>
            </p:cNvSpPr>
            <p:nvPr/>
          </p:nvSpPr>
          <p:spPr>
            <a:xfrm>
              <a:off x="891794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642;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M37///ONgAAgwAAAAAAAAAmAAAACAAAAP//////////"/>
                </a:ext>
              </a:extLst>
            </p:cNvSpPr>
            <p:nvPr/>
          </p:nvSpPr>
          <p:spPr>
            <a:xfrm>
              <a:off x="8832850" y="-6826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643;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y0AAHn8//+cMAAAxAMAAAAAAAAmAAAACAAAAP//////////"/>
                </a:ext>
              </a:extLst>
            </p:cNvSpPr>
            <p:nvPr/>
          </p:nvSpPr>
          <p:spPr>
            <a:xfrm>
              <a:off x="7383145" y="-5734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644;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0AAK77//+9MAAAhQIAAAAAAAAmAAAACAAAAP//////////"/>
                </a:ext>
              </a:extLst>
            </p:cNvSpPr>
            <p:nvPr/>
          </p:nvSpPr>
          <p:spPr>
            <a:xfrm>
              <a:off x="7418070" y="-7023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645;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jAAAGwEAAAkMQAAogQAAAAAAAAmAAAACAAAAP//////////"/>
                </a:ext>
              </a:extLst>
            </p:cNvSpPr>
            <p:nvPr/>
          </p:nvSpPr>
          <p:spPr>
            <a:xfrm>
              <a:off x="795401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646;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wAAMj9//+QLgAAoAAAAAAAAAAmAAAACAAAAP//////////"/>
                </a:ext>
              </a:extLst>
            </p:cNvSpPr>
            <p:nvPr/>
          </p:nvSpPr>
          <p:spPr>
            <a:xfrm>
              <a:off x="728218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647;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C0AALT9///QLgAA4AAAAAAAAAAmAAAACAAAAP//////////"/>
                </a:ext>
              </a:extLst>
            </p:cNvSpPr>
            <p:nvPr/>
          </p:nvSpPr>
          <p:spPr>
            <a:xfrm>
              <a:off x="7322820" y="-37338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648;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DEAALAEAABgMQAA3gQAAAAAAAAmAAAACAAAAP//////////"/>
                </a:ext>
              </a:extLst>
            </p:cNvSpPr>
            <p:nvPr/>
          </p:nvSpPr>
          <p:spPr>
            <a:xfrm>
              <a:off x="799592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649;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DIAAHH8//8uMgAAn/z//wAAAAAmAAAACAAAAP//////////"/>
                </a:ext>
              </a:extLst>
            </p:cNvSpPr>
            <p:nvPr/>
          </p:nvSpPr>
          <p:spPr>
            <a:xfrm>
              <a:off x="812800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650;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TEAAPAEAACfMQAAHgUAAAAAAAAmAAAACAAAAP//////////"/>
                </a:ext>
              </a:extLst>
            </p:cNvSpPr>
            <p:nvPr/>
          </p:nvSpPr>
          <p:spPr>
            <a:xfrm>
              <a:off x="803719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651;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DIAAMT8//8uMgAA8/z//wAAAAAmAAAACAAAAP//////////"/>
                </a:ext>
              </a:extLst>
            </p:cNvSpPr>
            <p:nvPr/>
          </p:nvSpPr>
          <p:spPr>
            <a:xfrm>
              <a:off x="812800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652;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INC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i8AAMr7//8EMwAACwUAAAAAAAAmAAAACAAAAP//////////"/>
                </a:ext>
              </a:extLst>
            </p:cNvSpPr>
            <p:nvPr/>
          </p:nvSpPr>
          <p:spPr>
            <a:xfrm>
              <a:off x="764667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653;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y8AAKb7///1MwAAQgUAAAAAAAAmAAAACAAAAP//////////"/>
                </a:ext>
              </a:extLst>
            </p:cNvSpPr>
            <p:nvPr/>
          </p:nvSpPr>
          <p:spPr>
            <a:xfrm>
              <a:off x="77920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654;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S4AAPH7//8+MgAA7QQAAAAAAAAmAAAACAAAAP//////////"/>
                </a:ext>
              </a:extLst>
            </p:cNvSpPr>
            <p:nvPr/>
          </p:nvSpPr>
          <p:spPr>
            <a:xfrm>
              <a:off x="756475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655;p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N37//+yMgAACwUAAAAAAAAmAAAACAAAAP//////////"/>
                </a:ext>
              </a:extLst>
            </p:cNvSpPr>
            <p:nvPr/>
          </p:nvSpPr>
          <p:spPr>
            <a:xfrm>
              <a:off x="760539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3" name="Google Shape;656;p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94" name="Google Shape;657;p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NB0AAIULAAD0MwAAWhwAABAAAAAmAAAACAAAAD2wAAAAAAAA"/>
              </a:ext>
            </a:extLst>
          </p:cNvSpPr>
          <p:nvPr>
            <p:ph type="subTitle" idx="1"/>
          </p:nvPr>
        </p:nvSpPr>
        <p:spPr>
          <a:xfrm>
            <a:off x="4747260" y="1872615"/>
            <a:ext cx="3698240" cy="2736215"/>
          </a:xfrm>
        </p:spPr>
        <p:txBody>
          <a:bodyPr vert="horz" wrap="square" lIns="91440" tIns="91440" rIns="91440" bIns="91440" numCol="1" spcCol="215900" anchor="t">
            <a:prstTxWarp prst="textNoShape">
              <a:avLst/>
            </a:prstTxWarp>
          </a:bodyPr>
          <a:lstStyle>
            <a:lvl1pPr>
              <a:spcBef>
                <a:spcPts val="0"/>
              </a:spcBef>
              <a:spcAft>
                <a:spcPts val="0"/>
              </a:spcAft>
              <a:buClr>
                <a:srgbClr val="FA8789"/>
              </a:buClr>
              <a:buSzPts val="1400"/>
              <a:buChar char="●"/>
              <a:defRPr sz="1400" b="0" cap="none"/>
            </a:lvl1pPr>
            <a:lvl2pPr algn="ctr">
              <a:lnSpc>
                <a:spcPct val="100000"/>
              </a:lnSpc>
              <a:spcBef>
                <a:spcPts val="0"/>
              </a:spcBef>
              <a:spcAft>
                <a:spcPts val="0"/>
              </a:spcAft>
              <a:buSzPts val="2800"/>
              <a:buChar char="○"/>
              <a:defRPr sz="2800" cap="none"/>
            </a:lvl2pPr>
            <a:lvl3pPr algn="ctr">
              <a:lnSpc>
                <a:spcPct val="100000"/>
              </a:lnSpc>
              <a:spcBef>
                <a:spcPts val="0"/>
              </a:spcBef>
              <a:spcAft>
                <a:spcPts val="0"/>
              </a:spcAft>
              <a:buSzPts val="2800"/>
              <a:buChar char="■"/>
              <a:defRPr sz="2800" cap="none"/>
            </a:lvl3pPr>
            <a:lvl4pPr algn="ctr">
              <a:lnSpc>
                <a:spcPct val="100000"/>
              </a:lnSpc>
              <a:spcBef>
                <a:spcPts val="0"/>
              </a:spcBef>
              <a:spcAft>
                <a:spcPts val="0"/>
              </a:spcAft>
              <a:buSzPts val="2800"/>
              <a:buChar char="●"/>
              <a:defRPr sz="2800" cap="none"/>
            </a:lvl4pPr>
            <a:lvl5pPr algn="ctr">
              <a:lnSpc>
                <a:spcPct val="100000"/>
              </a:lnSpc>
              <a:spcBef>
                <a:spcPts val="0"/>
              </a:spcBef>
              <a:spcAft>
                <a:spcPts val="0"/>
              </a:spcAft>
              <a:buSzPts val="2800"/>
              <a:buChar char="○"/>
              <a:defRPr sz="2800" cap="none"/>
            </a:lvl5pPr>
            <a:lvl6pPr algn="ctr">
              <a:lnSpc>
                <a:spcPct val="100000"/>
              </a:lnSpc>
              <a:spcBef>
                <a:spcPts val="0"/>
              </a:spcBef>
              <a:spcAft>
                <a:spcPts val="0"/>
              </a:spcAft>
              <a:buSzPts val="2800"/>
              <a:buChar char="■"/>
              <a:defRPr sz="2800" cap="none"/>
            </a:lvl6pPr>
            <a:lvl7pPr algn="ctr">
              <a:lnSpc>
                <a:spcPct val="100000"/>
              </a:lnSpc>
              <a:spcBef>
                <a:spcPts val="0"/>
              </a:spcBef>
              <a:spcAft>
                <a:spcPts val="0"/>
              </a:spcAft>
              <a:buSzPts val="2800"/>
              <a:buChar char="●"/>
              <a:defRPr sz="2800" cap="none"/>
            </a:lvl7pPr>
            <a:lvl8pPr algn="ctr">
              <a:lnSpc>
                <a:spcPct val="100000"/>
              </a:lnSpc>
              <a:spcBef>
                <a:spcPts val="0"/>
              </a:spcBef>
              <a:spcAft>
                <a:spcPts val="0"/>
              </a:spcAft>
              <a:buSzPts val="2800"/>
              <a:buChar char="○"/>
              <a:defRPr sz="2800" cap="none"/>
            </a:lvl8pPr>
            <a:lvl9pPr algn="ctr">
              <a:lnSpc>
                <a:spcPct val="100000"/>
              </a:lnSpc>
              <a:spcBef>
                <a:spcPts val="0"/>
              </a:spcBef>
              <a:spcAft>
                <a:spcPts val="0"/>
              </a:spcAft>
              <a:buSzPts val="2800"/>
              <a:buChar char="■"/>
              <a:defRPr sz="2800" cap="none"/>
            </a:lvl9pPr>
          </a:lstStyle>
          <a:p>
            <a:pPr/>
          </a:p>
        </p:txBody>
      </p:sp>
      <p:sp>
        <p:nvSpPr>
          <p:cNvPr id="95" name="Google Shape;658;p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AQAAIULAAA4GwAAWhwAABAAAAAmAAAACAAAAD2wAAAAAAAA"/>
              </a:ext>
            </a:extLst>
          </p:cNvSpPr>
          <p:nvPr>
            <p:ph type="subTitle" idx="2"/>
          </p:nvPr>
        </p:nvSpPr>
        <p:spPr>
          <a:xfrm>
            <a:off x="726440" y="1872615"/>
            <a:ext cx="3698240" cy="2736215"/>
          </a:xfrm>
        </p:spPr>
        <p:txBody>
          <a:bodyPr vert="horz" wrap="square" lIns="91440" tIns="91440" rIns="91440" bIns="91440" numCol="1" spcCol="215900" anchor="t">
            <a:prstTxWarp prst="textNoShape">
              <a:avLst/>
            </a:prstTxWarp>
          </a:bodyPr>
          <a:lstStyle>
            <a:lvl1pPr>
              <a:spcBef>
                <a:spcPts val="0"/>
              </a:spcBef>
              <a:spcAft>
                <a:spcPts val="0"/>
              </a:spcAft>
              <a:buClr>
                <a:srgbClr val="FA8789"/>
              </a:buClr>
              <a:buSzPts val="1400"/>
              <a:buChar char="●"/>
              <a:defRPr sz="1400" b="0" cap="none"/>
            </a:lvl1pPr>
            <a:lvl2pPr algn="ctr">
              <a:lnSpc>
                <a:spcPct val="100000"/>
              </a:lnSpc>
              <a:spcBef>
                <a:spcPts val="1600"/>
              </a:spcBef>
              <a:spcAft>
                <a:spcPts val="0"/>
              </a:spcAft>
              <a:buSzPts val="1400"/>
              <a:buChar char="○"/>
              <a:defRPr sz="2800" cap="none"/>
            </a:lvl2pPr>
            <a:lvl3pPr algn="ctr">
              <a:lnSpc>
                <a:spcPct val="100000"/>
              </a:lnSpc>
              <a:spcBef>
                <a:spcPts val="0"/>
              </a:spcBef>
              <a:spcAft>
                <a:spcPts val="0"/>
              </a:spcAft>
              <a:buSzPts val="1400"/>
              <a:buChar char="■"/>
              <a:defRPr sz="2800" cap="none"/>
            </a:lvl3pPr>
            <a:lvl4pPr algn="ctr">
              <a:lnSpc>
                <a:spcPct val="100000"/>
              </a:lnSpc>
              <a:spcBef>
                <a:spcPts val="0"/>
              </a:spcBef>
              <a:spcAft>
                <a:spcPts val="0"/>
              </a:spcAft>
              <a:buSzPts val="1400"/>
              <a:buChar char="●"/>
              <a:defRPr sz="2800" cap="none"/>
            </a:lvl4pPr>
            <a:lvl5pPr algn="ctr">
              <a:lnSpc>
                <a:spcPct val="100000"/>
              </a:lnSpc>
              <a:spcBef>
                <a:spcPts val="0"/>
              </a:spcBef>
              <a:spcAft>
                <a:spcPts val="0"/>
              </a:spcAft>
              <a:buSzPts val="1400"/>
              <a:buChar char="○"/>
              <a:defRPr sz="2800" cap="none"/>
            </a:lvl5pPr>
            <a:lvl6pPr algn="ctr">
              <a:lnSpc>
                <a:spcPct val="100000"/>
              </a:lnSpc>
              <a:spcBef>
                <a:spcPts val="0"/>
              </a:spcBef>
              <a:spcAft>
                <a:spcPts val="0"/>
              </a:spcAft>
              <a:buSzPts val="1400"/>
              <a:buChar char="■"/>
              <a:defRPr sz="2800" cap="none"/>
            </a:lvl6pPr>
            <a:lvl7pPr algn="ctr">
              <a:lnSpc>
                <a:spcPct val="100000"/>
              </a:lnSpc>
              <a:spcBef>
                <a:spcPts val="0"/>
              </a:spcBef>
              <a:spcAft>
                <a:spcPts val="0"/>
              </a:spcAft>
              <a:buSzPts val="1400"/>
              <a:buChar char="●"/>
              <a:defRPr sz="2800" cap="none"/>
            </a:lvl7pPr>
            <a:lvl8pPr algn="ctr">
              <a:lnSpc>
                <a:spcPct val="100000"/>
              </a:lnSpc>
              <a:spcBef>
                <a:spcPts val="0"/>
              </a:spcBef>
              <a:spcAft>
                <a:spcPts val="0"/>
              </a:spcAft>
              <a:buSzPts val="1400"/>
              <a:buChar char="○"/>
              <a:defRPr sz="2800" cap="none"/>
            </a:lvl8pPr>
            <a:lvl9pPr algn="ctr">
              <a:lnSpc>
                <a:spcPct val="100000"/>
              </a:lnSpc>
              <a:spcBef>
                <a:spcPts val="0"/>
              </a:spcBef>
              <a:spcAft>
                <a:spcPts val="0"/>
              </a:spcAft>
              <a:buSzPts val="1400"/>
              <a:buChar char="■"/>
              <a:defRPr sz="2800" cap="none"/>
            </a:lvl9pPr>
          </a:lstStyle>
          <a:p>
            <a:pPr/>
          </a:p>
        </p:txBody>
      </p:sp>
      <p:sp>
        <p:nvSpPr>
          <p:cNvPr id="96" name="Google Shape;659;p5"/>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AQAANMIAAA4GwAAowsAABAAAAAmAAAACAAAAL2wAAAAAAAA"/>
              </a:ext>
            </a:extLst>
          </p:cNvSpPr>
          <p:nvPr>
            <p:ph type="subTitle" idx="3"/>
          </p:nvPr>
        </p:nvSpPr>
        <p:spPr>
          <a:xfrm>
            <a:off x="726440" y="1434465"/>
            <a:ext cx="3698240" cy="457200"/>
          </a:xfrm>
        </p:spPr>
        <p:txBody>
          <a:bodyPr vert="horz" wrap="square" lIns="91440" tIns="91440" rIns="91440" bIns="91440" numCol="1" spcCol="215900" anchor="b">
            <a:prstTxWarp prst="textNoShape">
              <a:avLst/>
            </a:prstTxWarp>
          </a:bodyPr>
          <a:lstStyle>
            <a:lvl1pPr>
              <a:lnSpc>
                <a:spcPct val="100000"/>
              </a:lnSpc>
              <a:spcBef>
                <a:spcPts val="0"/>
              </a:spcBef>
              <a:spcAft>
                <a:spcPts val="0"/>
              </a:spcAft>
              <a:buNone/>
              <a:defRPr sz="2000" b="1" cap="none">
                <a:latin typeface="DM Sans" pitchFamily="0" charset="0"/>
                <a:ea typeface="Arial" pitchFamily="2" charset="0"/>
                <a:cs typeface="Arial" pitchFamily="2" charset="0"/>
              </a:defRPr>
            </a:lvl1pPr>
            <a:lvl2pPr>
              <a:lnSpc>
                <a:spcPct val="100000"/>
              </a:lnSpc>
              <a:spcBef>
                <a:spcPts val="0"/>
              </a:spcBef>
              <a:spcAft>
                <a:spcPts val="0"/>
              </a:spcAft>
              <a:buNone/>
            </a:lvl2pPr>
            <a:lvl3pPr>
              <a:lnSpc>
                <a:spcPct val="100000"/>
              </a:lnSpc>
              <a:spcBef>
                <a:spcPts val="0"/>
              </a:spcBef>
              <a:spcAft>
                <a:spcPts val="0"/>
              </a:spcAft>
              <a:buNone/>
            </a:lvl3pPr>
            <a:lvl4pPr>
              <a:lnSpc>
                <a:spcPct val="100000"/>
              </a:lnSpc>
              <a:spcBef>
                <a:spcPts val="0"/>
              </a:spcBef>
              <a:spcAft>
                <a:spcPts val="0"/>
              </a:spcAft>
              <a:buNone/>
            </a:lvl4pPr>
            <a:lvl5pPr>
              <a:lnSpc>
                <a:spcPct val="100000"/>
              </a:lnSpc>
              <a:spcBef>
                <a:spcPts val="0"/>
              </a:spcBef>
              <a:spcAft>
                <a:spcPts val="0"/>
              </a:spcAft>
              <a:buNone/>
            </a:lvl5pPr>
            <a:lvl6pPr>
              <a:lnSpc>
                <a:spcPct val="100000"/>
              </a:lnSpc>
              <a:spcBef>
                <a:spcPts val="0"/>
              </a:spcBef>
              <a:spcAft>
                <a:spcPts val="0"/>
              </a:spcAft>
              <a:buNone/>
            </a:lvl6pPr>
            <a:lvl7pPr>
              <a:lnSpc>
                <a:spcPct val="100000"/>
              </a:lnSpc>
              <a:spcBef>
                <a:spcPts val="0"/>
              </a:spcBef>
              <a:spcAft>
                <a:spcPts val="0"/>
              </a:spcAft>
              <a:buNone/>
            </a:lvl7pPr>
            <a:lvl8pPr>
              <a:lnSpc>
                <a:spcPct val="100000"/>
              </a:lnSpc>
              <a:spcBef>
                <a:spcPts val="0"/>
              </a:spcBef>
              <a:spcAft>
                <a:spcPts val="0"/>
              </a:spcAft>
              <a:buNone/>
            </a:lvl8pPr>
            <a:lvl9pPr>
              <a:lnSpc>
                <a:spcPct val="100000"/>
              </a:lnSpc>
              <a:spcBef>
                <a:spcPts val="0"/>
              </a:spcBef>
              <a:spcAft>
                <a:spcPts val="0"/>
              </a:spcAft>
              <a:buNone/>
            </a:lvl9pPr>
          </a:lstStyle>
          <a:p>
            <a:pPr/>
          </a:p>
        </p:txBody>
      </p:sp>
      <p:sp>
        <p:nvSpPr>
          <p:cNvPr id="97" name="Google Shape;660;p5"/>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NB0AANMIAAD0MwAAowsAABAAAAAmAAAACAAAAL2wAAAAAAAA"/>
              </a:ext>
            </a:extLst>
          </p:cNvSpPr>
          <p:nvPr>
            <p:ph type="subTitle" idx="4"/>
          </p:nvPr>
        </p:nvSpPr>
        <p:spPr>
          <a:xfrm>
            <a:off x="4747260" y="1434465"/>
            <a:ext cx="3698240" cy="457200"/>
          </a:xfrm>
        </p:spPr>
        <p:txBody>
          <a:bodyPr vert="horz" wrap="square" lIns="91440" tIns="91440" rIns="91440" bIns="91440" numCol="1" spcCol="215900" anchor="b">
            <a:prstTxWarp prst="textNoShape">
              <a:avLst/>
            </a:prstTxWarp>
          </a:bodyPr>
          <a:lstStyle>
            <a:lvl1pPr>
              <a:lnSpc>
                <a:spcPct val="100000"/>
              </a:lnSpc>
              <a:spcBef>
                <a:spcPts val="0"/>
              </a:spcBef>
              <a:spcAft>
                <a:spcPts val="0"/>
              </a:spcAft>
              <a:buNone/>
              <a:defRPr sz="2000" b="1" cap="none">
                <a:latin typeface="DM Sans" pitchFamily="0" charset="0"/>
                <a:ea typeface="Arial" pitchFamily="2" charset="0"/>
                <a:cs typeface="Arial" pitchFamily="2" charset="0"/>
              </a:defRPr>
            </a:lvl1pPr>
            <a:lvl2pPr>
              <a:lnSpc>
                <a:spcPct val="100000"/>
              </a:lnSpc>
              <a:spcBef>
                <a:spcPts val="0"/>
              </a:spcBef>
              <a:spcAft>
                <a:spcPts val="0"/>
              </a:spcAft>
              <a:buNone/>
            </a:lvl2pPr>
            <a:lvl3pPr>
              <a:lnSpc>
                <a:spcPct val="100000"/>
              </a:lnSpc>
              <a:spcBef>
                <a:spcPts val="0"/>
              </a:spcBef>
              <a:spcAft>
                <a:spcPts val="0"/>
              </a:spcAft>
              <a:buNone/>
            </a:lvl3pPr>
            <a:lvl4pPr>
              <a:lnSpc>
                <a:spcPct val="100000"/>
              </a:lnSpc>
              <a:spcBef>
                <a:spcPts val="0"/>
              </a:spcBef>
              <a:spcAft>
                <a:spcPts val="0"/>
              </a:spcAft>
              <a:buNone/>
            </a:lvl4pPr>
            <a:lvl5pPr>
              <a:lnSpc>
                <a:spcPct val="100000"/>
              </a:lnSpc>
              <a:spcBef>
                <a:spcPts val="0"/>
              </a:spcBef>
              <a:spcAft>
                <a:spcPts val="0"/>
              </a:spcAft>
              <a:buNone/>
            </a:lvl5pPr>
            <a:lvl6pPr>
              <a:lnSpc>
                <a:spcPct val="100000"/>
              </a:lnSpc>
              <a:spcBef>
                <a:spcPts val="0"/>
              </a:spcBef>
              <a:spcAft>
                <a:spcPts val="0"/>
              </a:spcAft>
              <a:buNone/>
            </a:lvl6pPr>
            <a:lvl7pPr>
              <a:lnSpc>
                <a:spcPct val="100000"/>
              </a:lnSpc>
              <a:spcBef>
                <a:spcPts val="0"/>
              </a:spcBef>
              <a:spcAft>
                <a:spcPts val="0"/>
              </a:spcAft>
              <a:buNone/>
            </a:lvl7pPr>
            <a:lvl8pPr>
              <a:lnSpc>
                <a:spcPct val="100000"/>
              </a:lnSpc>
              <a:spcBef>
                <a:spcPts val="0"/>
              </a:spcBef>
              <a:spcAft>
                <a:spcPts val="0"/>
              </a:spcAft>
              <a:buNone/>
            </a:lvl8pPr>
            <a:lvl9pPr>
              <a:lnSpc>
                <a:spcPct val="100000"/>
              </a:lnSpc>
              <a:spcBef>
                <a:spcPts val="0"/>
              </a:spcBef>
              <a:spcAft>
                <a:spcPts val="0"/>
              </a:spcAft>
              <a:buNone/>
            </a:lvl9pPr>
          </a:lstStyle>
          <a:p>
            <a:pPr/>
          </a:p>
        </p:txBody>
      </p:sp>
    </p:spTree>
  </p:cSld>
  <p:clrMapOvr>
    <a:masterClrMapping/>
  </p:clrMapOvr>
</p:sldLayout>
</file>

<file path=ppt/slideLayouts/slideLayout5.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itleOnly">
  <p:cSld name="TITLE_ONLY">
    <p:spTree>
      <p:nvGrpSpPr>
        <p:cNvPr id="1" name=""/>
        <p:cNvGrpSpPr/>
        <p:nvPr/>
      </p:nvGrpSpPr>
      <p:grpSpPr>
        <a:xfrm>
          <a:off x="0" y="0"/>
          <a:ext cx="0" cy="0"/>
          <a:chOff x="0" y="0"/>
          <a:chExt cx="0" cy="0"/>
        </a:xfrm>
      </p:grpSpPr>
      <p:grpSp>
        <p:nvGrpSpPr>
          <p:cNvPr id="2" name="Google Shape;662;p6"/>
          <p:cNvGrpSpPr>
            <a:extLst>
              <a:ext uri="smNativeData">
                <pr:smNativeData xmlns:pr="smNativeData" xmlns="smNativeData" val="SMDATA_6_r2NKZxMAAAAlAAAAAQAAAA8BAAAAkAAAAEgAAACQAAAASAAAAAAAAAAAAAAAAAAAABcAAAAUAAAAAAAAAAAAAAD/fwAA/38AAAAAAAAJAAAABAAAAAUGBQEfAAAAVAAAAAAAAAAAAAAAAAAAAAAAAAAAAAAAAAAAAAAAAAAAAAAAAAAAAAAAAAAAAAAAAAAAAAAAAAAAAAAAAAAAAAAAAAAAAAAAAAAAAAAAAAAAAAAAAAAAACEAAAAYAAAAFAAAACQrAADE+v//ljwAAN8LAAAQAAAAJgAAAAgAAAD/////AAAAAA=="/>
              </a:ext>
            </a:extLst>
          </p:cNvGrpSpPr>
          <p:nvPr/>
        </p:nvGrpSpPr>
        <p:grpSpPr>
          <a:xfrm flipH="1">
            <a:off x="7012940" y="-850900"/>
            <a:ext cx="2835910" cy="2780665"/>
            <a:chOff x="7012940" y="-850900"/>
            <a:chExt cx="2835910" cy="2780665"/>
          </a:xfrm>
        </p:grpSpPr>
        <p:sp>
          <p:nvSpPr>
            <p:cNvPr id="92" name="Google Shape;66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zYAAIT7//+9NgAAJf7//wAAAAAmAAAACAAAAP//////////"/>
                </a:ext>
              </a:extLst>
            </p:cNvSpPr>
            <p:nvPr/>
          </p:nvSpPr>
          <p:spPr>
            <a:xfrm>
              <a:off x="8869045" y="-72898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66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zsAAHwAAADzOwAA1gEAAAAAAAAmAAAACAAAAP//////////"/>
                </a:ext>
              </a:extLst>
            </p:cNvSpPr>
            <p:nvPr/>
          </p:nvSpPr>
          <p:spPr>
            <a:xfrm>
              <a:off x="9618345" y="7874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66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jUAADT////5NQAAYv///wAAAAAmAAAACAAAAP//////////"/>
                </a:ext>
              </a:extLst>
            </p:cNvSpPr>
            <p:nvPr/>
          </p:nvSpPr>
          <p:spPr>
            <a:xfrm>
              <a:off x="8743950" y="-12954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66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zkAAEUCAACWPAAAVQQAAAAAAAAmAAAACAAAAP//////////"/>
                </a:ext>
              </a:extLst>
            </p:cNvSpPr>
            <p:nvPr/>
          </p:nvSpPr>
          <p:spPr>
            <a:xfrm>
              <a:off x="9311005" y="36893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66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jUAAIf////5NQAAtf///wAAAAAmAAAACAAAAP//////////"/>
                </a:ext>
              </a:extLst>
            </p:cNvSpPr>
            <p:nvPr/>
          </p:nvSpPr>
          <p:spPr>
            <a:xfrm>
              <a:off x="8743950" y="-7683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66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zUAANj////9NQAADgAAAAAAAAAmAAAACAAAAP//////////"/>
                </a:ext>
              </a:extLst>
            </p:cNvSpPr>
            <p:nvPr/>
          </p:nvSpPr>
          <p:spPr>
            <a:xfrm>
              <a:off x="8742045" y="-2540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66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UAAIT7//+XNgAA+gAAAAAAAAAmAAAACAAAAP//////////"/>
                </a:ext>
              </a:extLst>
            </p:cNvSpPr>
            <p:nvPr/>
          </p:nvSpPr>
          <p:spPr>
            <a:xfrm>
              <a:off x="8729345" y="-72898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67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gAAIz///8HPAAAlQQAAAAAAAAmAAAACAAAAP//////////"/>
                </a:ext>
              </a:extLst>
            </p:cNvSpPr>
            <p:nvPr/>
          </p:nvSpPr>
          <p:spPr>
            <a:xfrm>
              <a:off x="9243060" y="-7366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67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zYAAIT7//89NgAAp/3//wAAAAAmAAAACAAAAP//////////"/>
                </a:ext>
              </a:extLst>
            </p:cNvSpPr>
            <p:nvPr/>
          </p:nvSpPr>
          <p:spPr>
            <a:xfrm>
              <a:off x="8787765" y="-72898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67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gAAE3///8HPAAA1gQAAAAAAAAmAAAACAAAAP//////////"/>
                </a:ext>
              </a:extLst>
            </p:cNvSpPr>
            <p:nvPr/>
          </p:nvSpPr>
          <p:spPr>
            <a:xfrm>
              <a:off x="9202420" y="-1136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67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zYAAIT7//99NgAA5v3//wAAAAAmAAAACAAAAP//////////"/>
                </a:ext>
              </a:extLst>
            </p:cNvSpPr>
            <p:nvPr/>
          </p:nvSpPr>
          <p:spPr>
            <a:xfrm>
              <a:off x="8828405" y="-72898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67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kAAOoBAABkPAAA7QMAAAAAAAAmAAAACAAAAP//////////"/>
                </a:ext>
              </a:extLst>
            </p:cNvSpPr>
            <p:nvPr/>
          </p:nvSpPr>
          <p:spPr>
            <a:xfrm>
              <a:off x="9313545" y="31115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67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DYAAJH7///8NgAAavz//wAAAAAmAAAACAAAAP//////////"/>
                </a:ext>
              </a:extLst>
            </p:cNvSpPr>
            <p:nvPr/>
          </p:nvSpPr>
          <p:spPr>
            <a:xfrm>
              <a:off x="8933180" y="-72072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67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zsAAMT6//+NOwAABP7//wAAAAAmAAAACAAAAP//////////"/>
                </a:ext>
              </a:extLst>
            </p:cNvSpPr>
            <p:nvPr/>
          </p:nvSpPr>
          <p:spPr>
            <a:xfrm>
              <a:off x="9651365" y="-85090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67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zsAAFr+//+ROwAAkP7//wAAAAAmAAAACAAAAP//////////"/>
                </a:ext>
              </a:extLst>
            </p:cNvSpPr>
            <p:nvPr/>
          </p:nvSpPr>
          <p:spPr>
            <a:xfrm>
              <a:off x="9648825"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67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DcAAH77///xNwAAEv3//wAAAAAmAAAACAAAAP//////////"/>
                </a:ext>
              </a:extLst>
            </p:cNvSpPr>
            <p:nvPr/>
          </p:nvSpPr>
          <p:spPr>
            <a:xfrm>
              <a:off x="8986520" y="-7327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67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jgAAIf7//+XOQAA7P7//wAAAAAmAAAACAAAAP//////////"/>
                </a:ext>
              </a:extLst>
            </p:cNvSpPr>
            <p:nvPr/>
          </p:nvSpPr>
          <p:spPr>
            <a:xfrm>
              <a:off x="9183370" y="-72707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68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DYAAGsBAABlOQAAgQYAAAAAAAAmAAAACAAAAP//////////"/>
                </a:ext>
              </a:extLst>
            </p:cNvSpPr>
            <p:nvPr/>
          </p:nvSpPr>
          <p:spPr>
            <a:xfrm>
              <a:off x="8933180" y="23050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68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zYAABT8//9qOQAA9gAAAAAAAAAmAAAACAAAAP//////////"/>
                </a:ext>
              </a:extLst>
            </p:cNvSpPr>
            <p:nvPr/>
          </p:nvSpPr>
          <p:spPr>
            <a:xfrm>
              <a:off x="8909685" y="-6375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68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zoAAMT6//8OOwAABP7//wAAAAAmAAAACAAAAP//////////"/>
                </a:ext>
              </a:extLst>
            </p:cNvSpPr>
            <p:nvPr/>
          </p:nvSpPr>
          <p:spPr>
            <a:xfrm>
              <a:off x="9570085" y="-85090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68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TgAAA3///8HPAAAFQUAAAAAAAAmAAAACAAAAP//////////"/>
                </a:ext>
              </a:extLst>
            </p:cNvSpPr>
            <p:nvPr/>
          </p:nvSpPr>
          <p:spPr>
            <a:xfrm>
              <a:off x="9162415" y="-15430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68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zoAAFr+//8ROwAAkP7//wAAAAAmAAAACAAAAP//////////"/>
                </a:ext>
              </a:extLst>
            </p:cNvSpPr>
            <p:nvPr/>
          </p:nvSpPr>
          <p:spPr>
            <a:xfrm>
              <a:off x="9567545" y="-26797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68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sAAMT6//9NOwAABP7//wAAAAAmAAAACAAAAP//////////"/>
                </a:ext>
              </a:extLst>
            </p:cNvSpPr>
            <p:nvPr/>
          </p:nvSpPr>
          <p:spPr>
            <a:xfrm>
              <a:off x="9610725" y="-85090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68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Jb7///qOAAAUgAAAAAAAAAmAAAACAAAAP//////////"/>
                </a:ext>
              </a:extLst>
            </p:cNvSpPr>
            <p:nvPr/>
          </p:nvSpPr>
          <p:spPr>
            <a:xfrm>
              <a:off x="8921115" y="-71755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68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IL7//+rOAAAi////wAAAAAmAAAACAAAAP//////////"/>
                </a:ext>
              </a:extLst>
            </p:cNvSpPr>
            <p:nvPr/>
          </p:nvSpPr>
          <p:spPr>
            <a:xfrm>
              <a:off x="8921115" y="-73025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68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oAAP3////zOwAAVgIAAAAAAAAmAAAACAAAAP//////////"/>
                </a:ext>
              </a:extLst>
            </p:cNvSpPr>
            <p:nvPr/>
          </p:nvSpPr>
          <p:spPr>
            <a:xfrm>
              <a:off x="9537700" y="-190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68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DoAADwAAAD2OwAAFgIAAAAAAAAmAAAACAAAAP//////////"/>
                </a:ext>
              </a:extLst>
            </p:cNvSpPr>
            <p:nvPr/>
          </p:nvSpPr>
          <p:spPr>
            <a:xfrm>
              <a:off x="9578340" y="3810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69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zkAAIcBAAA6PAAAigMAAAAAAAAmAAAACAAAAP//////////"/>
                </a:ext>
              </a:extLst>
            </p:cNvSpPr>
            <p:nvPr/>
          </p:nvSpPr>
          <p:spPr>
            <a:xfrm>
              <a:off x="9313545" y="24828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69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Fr7//8rOAAA5P7//wAAAAAmAAAACAAAAP//////////"/>
                </a:ext>
              </a:extLst>
            </p:cNvSpPr>
            <p:nvPr/>
          </p:nvSpPr>
          <p:spPr>
            <a:xfrm>
              <a:off x="8921115" y="-75565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69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G77//9rOAAAN////wAAAAAmAAAACAAAAP//////////"/>
                </a:ext>
              </a:extLst>
            </p:cNvSpPr>
            <p:nvPr/>
          </p:nvSpPr>
          <p:spPr>
            <a:xfrm>
              <a:off x="8921115" y="-74295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69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YAAFX8//9/NwAAAf7//wAAAAAmAAAACAAAAP//////////"/>
                </a:ext>
              </a:extLst>
            </p:cNvSpPr>
            <p:nvPr/>
          </p:nvSpPr>
          <p:spPr>
            <a:xfrm>
              <a:off x="8921115" y="-596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69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zsAAFr+//9ROwAAkP7//wAAAAAmAAAACAAAAP//////////"/>
                </a:ext>
              </a:extLst>
            </p:cNvSpPr>
            <p:nvPr/>
          </p:nvSpPr>
          <p:spPr>
            <a:xfrm>
              <a:off x="9608185" y="-26797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69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ysAAHsAAADjMgAANAgAAAAAAAAmAAAACAAAAP//////////"/>
                </a:ext>
              </a:extLst>
            </p:cNvSpPr>
            <p:nvPr/>
          </p:nvSpPr>
          <p:spPr>
            <a:xfrm>
              <a:off x="7144385" y="7810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69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ysAACH9///xMwAA8gcAAAAAAAAmAAAACAAAAP//////////"/>
                </a:ext>
              </a:extLst>
            </p:cNvSpPr>
            <p:nvPr/>
          </p:nvSpPr>
          <p:spPr>
            <a:xfrm>
              <a:off x="7134225" y="-46672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69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ysAADX9//8NMwAACggAAAAAAAAmAAAACAAAAP//////////"/>
                </a:ext>
              </a:extLst>
            </p:cNvSpPr>
            <p:nvPr/>
          </p:nvSpPr>
          <p:spPr>
            <a:xfrm>
              <a:off x="7093585" y="-45402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69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TQAAL4JAAAvNAAA7AkAAAAAAAAmAAAACAAAAP//////////"/>
                </a:ext>
              </a:extLst>
            </p:cNvSpPr>
            <p:nvPr/>
          </p:nvSpPr>
          <p:spPr>
            <a:xfrm>
              <a:off x="8453755" y="158369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69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TQAAGoJAAAvNAAAmQkAAAAAAAAmAAAACAAAAP//////////"/>
                </a:ext>
              </a:extLst>
            </p:cNvSpPr>
            <p:nvPr/>
          </p:nvSpPr>
          <p:spPr>
            <a:xfrm>
              <a:off x="8453755" y="153035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70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CwAAFIDAADzLgAAxwUAAAAAAAAmAAAACAAAAP//////////"/>
                </a:ext>
              </a:extLst>
            </p:cNvSpPr>
            <p:nvPr/>
          </p:nvSpPr>
          <p:spPr>
            <a:xfrm>
              <a:off x="7155180" y="53975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70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DMAADT7//+dNAAA3wsAAAAAAAAmAAAACAAAAP//////////"/>
                </a:ext>
              </a:extLst>
            </p:cNvSpPr>
            <p:nvPr/>
          </p:nvSpPr>
          <p:spPr>
            <a:xfrm>
              <a:off x="8305800" y="-77978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70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MAABIJAAAzNAAASAkAAAAAAAAmAAAACAAAAP//////////"/>
                </a:ext>
              </a:extLst>
            </p:cNvSpPr>
            <p:nvPr/>
          </p:nvSpPr>
          <p:spPr>
            <a:xfrm>
              <a:off x="8451215" y="147447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70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isAAN8EAADiLwAAJwgAAAAAAAAmAAAACAAAAP//////////"/>
                </a:ext>
              </a:extLst>
            </p:cNvSpPr>
            <p:nvPr/>
          </p:nvSpPr>
          <p:spPr>
            <a:xfrm>
              <a:off x="7146290" y="79184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70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S4AAJgHAADbLgAAzgcAAAAAAAAmAAAACAAAAP//////////"/>
                </a:ext>
              </a:extLst>
            </p:cNvSpPr>
            <p:nvPr/>
          </p:nvSpPr>
          <p:spPr>
            <a:xfrm>
              <a:off x="7582535" y="123444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70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C4AANwHAAAWLwAACggAAAAAAAAmAAAACAAAAP//////////"/>
                </a:ext>
              </a:extLst>
            </p:cNvSpPr>
            <p:nvPr/>
          </p:nvSpPr>
          <p:spPr>
            <a:xfrm>
              <a:off x="7625080" y="127762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70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ysAABcFAABQLQAACgcAAAAAAAAmAAAACAAAAP//////////"/>
                </a:ext>
              </a:extLst>
            </p:cNvSpPr>
            <p:nvPr/>
          </p:nvSpPr>
          <p:spPr>
            <a:xfrm>
              <a:off x="7129145" y="82740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70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QAACACAADUNAAATgIAAAAAAAAmAAAACAAAAP//////////"/>
                </a:ext>
              </a:extLst>
            </p:cNvSpPr>
            <p:nvPr/>
          </p:nvSpPr>
          <p:spPr>
            <a:xfrm>
              <a:off x="8557895" y="34544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70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sAALkAAAAQMQAAkAcAAAAAAAAmAAAACAAAAP//////////"/>
                </a:ext>
              </a:extLst>
            </p:cNvSpPr>
            <p:nvPr/>
          </p:nvSpPr>
          <p:spPr>
            <a:xfrm>
              <a:off x="7148195" y="11747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70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2ysAABYEAAAkMQAAoAgAAAAAAAAmAAAACAAAAP//////////"/>
                </a:ext>
              </a:extLst>
            </p:cNvSpPr>
            <p:nvPr/>
          </p:nvSpPr>
          <p:spPr>
            <a:xfrm>
              <a:off x="7129145" y="66421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71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S4AAFwHAACXLgAAigcAAAAAAAAmAAAACAAAAP//////////"/>
                </a:ext>
              </a:extLst>
            </p:cNvSpPr>
            <p:nvPr/>
          </p:nvSpPr>
          <p:spPr>
            <a:xfrm>
              <a:off x="7544435" y="119634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71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DgAAPoFAADzOwAAPAkAAAAAAAAmAAAACAAAAP//////////"/>
                </a:ext>
              </a:extLst>
            </p:cNvSpPr>
            <p:nvPr/>
          </p:nvSpPr>
          <p:spPr>
            <a:xfrm>
              <a:off x="9253220" y="97155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71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ToAAGcGAAAnOwAAngYAAAAAAAAmAAAACAAAAP//////////"/>
                </a:ext>
              </a:extLst>
            </p:cNvSpPr>
            <p:nvPr/>
          </p:nvSpPr>
          <p:spPr>
            <a:xfrm>
              <a:off x="9581515" y="104076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71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zoAAGsGAADROgAAmgYAAAAAAAAmAAAACAAAAP//////////"/>
                </a:ext>
              </a:extLst>
            </p:cNvSpPr>
            <p:nvPr/>
          </p:nvSpPr>
          <p:spPr>
            <a:xfrm>
              <a:off x="9531985" y="104330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71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jYAAOEDAAAxPAAAkQoAAAAAAAAmAAAACAAAAP//////////"/>
                </a:ext>
              </a:extLst>
            </p:cNvSpPr>
            <p:nvPr/>
          </p:nvSpPr>
          <p:spPr>
            <a:xfrm>
              <a:off x="8924290" y="63055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71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DoAAGsGAAB+OgAAmgYAAAAAAAAmAAAACAAAAP//////////"/>
                </a:ext>
              </a:extLst>
            </p:cNvSpPr>
            <p:nvPr/>
          </p:nvSpPr>
          <p:spPr>
            <a:xfrm>
              <a:off x="9479280" y="104330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71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DgAALoFAADzOwAAPAkAAAAAAAAmAAAACAAAAP//////////"/>
                </a:ext>
              </a:extLst>
            </p:cNvSpPr>
            <p:nvPr/>
          </p:nvSpPr>
          <p:spPr>
            <a:xfrm>
              <a:off x="9212580" y="93091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71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DgAAK8EAADxOwAAPAkAAAAAAAAmAAAACAAAAP//////////"/>
                </a:ext>
              </a:extLst>
            </p:cNvSpPr>
            <p:nvPr/>
          </p:nvSpPr>
          <p:spPr>
            <a:xfrm>
              <a:off x="9171940" y="76136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71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DUAALgAAABlOQAAAAkAAAAAAAAmAAAACAAAAP//////////"/>
                </a:ext>
              </a:extLst>
            </p:cNvSpPr>
            <p:nvPr/>
          </p:nvSpPr>
          <p:spPr>
            <a:xfrm>
              <a:off x="8768080" y="11684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71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zQAAHoCAADfNQAAyAkAAAAAAAAmAAAACAAAAP//////////"/>
                </a:ext>
              </a:extLst>
            </p:cNvSpPr>
            <p:nvPr/>
          </p:nvSpPr>
          <p:spPr>
            <a:xfrm>
              <a:off x="8561705" y="40259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72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TQAAGL7//9mNQAAWAAAAAAAAAAmAAAACAAAAP//////////"/>
                </a:ext>
              </a:extLst>
            </p:cNvSpPr>
            <p:nvPr/>
          </p:nvSpPr>
          <p:spPr>
            <a:xfrm>
              <a:off x="8603615" y="-75057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72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TUAAGMAAABlOQAAIAcAAAAAAAAmAAAACAAAAP//////////"/>
                </a:ext>
              </a:extLst>
            </p:cNvSpPr>
            <p:nvPr/>
          </p:nvSpPr>
          <p:spPr>
            <a:xfrm>
              <a:off x="8715375" y="6286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72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cAAGAGAAAJOQAATQgAAAAAAAAmAAAACAAAAP//////////"/>
                </a:ext>
              </a:extLst>
            </p:cNvSpPr>
            <p:nvPr/>
          </p:nvSpPr>
          <p:spPr>
            <a:xfrm>
              <a:off x="9039225" y="103632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72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jcAAMQGAAAJOQAAyggAAAAAAAAmAAAACAAAAP//////////"/>
                </a:ext>
              </a:extLst>
            </p:cNvSpPr>
            <p:nvPr/>
          </p:nvSpPr>
          <p:spPr>
            <a:xfrm>
              <a:off x="9086850" y="109982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72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jQAAAUHAABPNQAASwoAAAAAAAAmAAAACAAAAP//////////"/>
                </a:ext>
              </a:extLst>
            </p:cNvSpPr>
            <p:nvPr/>
          </p:nvSpPr>
          <p:spPr>
            <a:xfrm>
              <a:off x="8601710" y="114109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72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TIAAPP7//8cNAAA0QYAAAAAAAAmAAAACAAAAP//////////"/>
                </a:ext>
              </a:extLst>
            </p:cNvSpPr>
            <p:nvPr/>
          </p:nvSpPr>
          <p:spPr>
            <a:xfrm>
              <a:off x="8148955" y="-65849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72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TIAAG/8//+MMwAAKgMAAAAAAAAmAAAACAAAAP//////////"/>
                </a:ext>
              </a:extLst>
            </p:cNvSpPr>
            <p:nvPr/>
          </p:nvSpPr>
          <p:spPr>
            <a:xfrm>
              <a:off x="8230235" y="-57975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72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QAAM0BAADUNAAA+wEAAAAAAAAmAAAACAAAAP//////////"/>
                </a:ext>
              </a:extLst>
            </p:cNvSpPr>
            <p:nvPr/>
          </p:nvSpPr>
          <p:spPr>
            <a:xfrm>
              <a:off x="8557895" y="29273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72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IAAE/7//8vNAAAMQQAAAAAAAAmAAAACAAAAP//////////"/>
                </a:ext>
              </a:extLst>
            </p:cNvSpPr>
            <p:nvPr/>
          </p:nvSpPr>
          <p:spPr>
            <a:xfrm>
              <a:off x="8189595" y="-76263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72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EAAIv7//8cMwAAHQcAAAAAAAAmAAAACAAAAP//////////"/>
                </a:ext>
              </a:extLst>
            </p:cNvSpPr>
            <p:nvPr/>
          </p:nvSpPr>
          <p:spPr>
            <a:xfrm>
              <a:off x="7974330" y="-72453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73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jEAAHf7//9bMwAAXAcAAAAAAAAmAAAACAAAAP//////////"/>
                </a:ext>
              </a:extLst>
            </p:cNvSpPr>
            <p:nvPr/>
          </p:nvSpPr>
          <p:spPr>
            <a:xfrm>
              <a:off x="8014970" y="-73723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73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EAAGP7//+IMwAAmAYAAAAAAAAmAAAACAAAAP//////////"/>
                </a:ext>
              </a:extLst>
            </p:cNvSpPr>
            <p:nvPr/>
          </p:nvSpPr>
          <p:spPr>
            <a:xfrm>
              <a:off x="8055610" y="-74993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73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QAAHoCAACfNQAAwQQAAAAAAAAmAAAACAAAAP//////////"/>
                </a:ext>
              </a:extLst>
            </p:cNvSpPr>
            <p:nvPr/>
          </p:nvSpPr>
          <p:spPr>
            <a:xfrm>
              <a:off x="8595995" y="40259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73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DMAAAL7//95OgAAAwIAAAAAAAAmAAAACAAAAP//////////"/>
                </a:ext>
              </a:extLst>
            </p:cNvSpPr>
            <p:nvPr/>
          </p:nvSpPr>
          <p:spPr>
            <a:xfrm>
              <a:off x="8430260" y="-81153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73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QAAHoCAABfNQAAdAQAAAAAAAAmAAAACAAAAP//////////"/>
                </a:ext>
              </a:extLst>
            </p:cNvSpPr>
            <p:nvPr/>
          </p:nvSpPr>
          <p:spPr>
            <a:xfrm>
              <a:off x="8595995" y="40259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73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ysAAGQFAAAULQAAcQcAAAAAAAAmAAAACAAAAP//////////"/>
                </a:ext>
              </a:extLst>
            </p:cNvSpPr>
            <p:nvPr/>
          </p:nvSpPr>
          <p:spPr>
            <a:xfrm>
              <a:off x="7118985" y="87630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73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jQAAGP7///mNAAA2P///wAAAAAmAAAACAAAAP//////////"/>
                </a:ext>
              </a:extLst>
            </p:cNvSpPr>
            <p:nvPr/>
          </p:nvSpPr>
          <p:spPr>
            <a:xfrm>
              <a:off x="8522970" y="-74993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73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jAAAIv7///cMgAA3gYAAAAAAAAmAAAACAAAAP//////////"/>
                </a:ext>
              </a:extLst>
            </p:cNvSpPr>
            <p:nvPr/>
          </p:nvSpPr>
          <p:spPr>
            <a:xfrm>
              <a:off x="7933690" y="-72453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73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DUAABAAAABlOQAAxwYAAAAAAAAmAAAACAAAAP//////////"/>
                </a:ext>
              </a:extLst>
            </p:cNvSpPr>
            <p:nvPr/>
          </p:nvSpPr>
          <p:spPr>
            <a:xfrm>
              <a:off x="8648700" y="1016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73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jQAAGL7//8mNQAAGAAAAAAAAAAmAAAACAAAAP//////////"/>
                </a:ext>
              </a:extLst>
            </p:cNvSpPr>
            <p:nvPr/>
          </p:nvSpPr>
          <p:spPr>
            <a:xfrm>
              <a:off x="8563610" y="-75057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74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ysAAA78///0LgAAWQMAAAAAAAAmAAAACAAAAP//////////"/>
                </a:ext>
              </a:extLst>
            </p:cNvSpPr>
            <p:nvPr/>
          </p:nvSpPr>
          <p:spPr>
            <a:xfrm>
              <a:off x="7113905" y="-64135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74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AAEP7//8VLwAAGgIAAAAAAAAmAAAACAAAAP//////////"/>
                </a:ext>
              </a:extLst>
            </p:cNvSpPr>
            <p:nvPr/>
          </p:nvSpPr>
          <p:spPr>
            <a:xfrm>
              <a:off x="7148830" y="-77025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74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i8AAAEEAAB8LwAANwQAAAAAAAAmAAAACAAAAP//////////"/>
                </a:ext>
              </a:extLst>
            </p:cNvSpPr>
            <p:nvPr/>
          </p:nvSpPr>
          <p:spPr>
            <a:xfrm>
              <a:off x="7684770" y="65087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74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CsAAF39///oLAAANQAAAAAAAAAmAAAACAAAAP//////////"/>
                </a:ext>
              </a:extLst>
            </p:cNvSpPr>
            <p:nvPr/>
          </p:nvSpPr>
          <p:spPr>
            <a:xfrm>
              <a:off x="7012940" y="-42862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74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CsAAEn9//8oLQAAdQAAAAAAAAAmAAAACAAAAP//////////"/>
                </a:ext>
              </a:extLst>
            </p:cNvSpPr>
            <p:nvPr/>
          </p:nvSpPr>
          <p:spPr>
            <a:xfrm>
              <a:off x="7053580" y="-44132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74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C8AAEUEAAC4LwAAcwQAAAAAAAAmAAAACAAAAP//////////"/>
                </a:ext>
              </a:extLst>
            </p:cNvSpPr>
            <p:nvPr/>
          </p:nvSpPr>
          <p:spPr>
            <a:xfrm>
              <a:off x="7726680" y="69405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74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AAAAb8//+GMAAANPz//wAAAAAmAAAACAAAAP//////////"/>
                </a:ext>
              </a:extLst>
            </p:cNvSpPr>
            <p:nvPr/>
          </p:nvSpPr>
          <p:spPr>
            <a:xfrm>
              <a:off x="7858760" y="-64643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74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S8AAIUEAAD3LwAAswQAAAAAAAAmAAAACAAAAP//////////"/>
                </a:ext>
              </a:extLst>
            </p:cNvSpPr>
            <p:nvPr/>
          </p:nvSpPr>
          <p:spPr>
            <a:xfrm>
              <a:off x="7767955" y="73469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74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WDAAAFn8//+GMAAAiPz//wAAAAAmAAAACAAAAP//////////"/>
                </a:ext>
              </a:extLst>
            </p:cNvSpPr>
            <p:nvPr/>
          </p:nvSpPr>
          <p:spPr>
            <a:xfrm>
              <a:off x="7858760" y="-59372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74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i0AAF/7//9cMQAAoAQAAAAAAAAmAAAACAAAAP//////////"/>
                </a:ext>
              </a:extLst>
            </p:cNvSpPr>
            <p:nvPr/>
          </p:nvSpPr>
          <p:spPr>
            <a:xfrm>
              <a:off x="7377430" y="-75247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75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y4AADv7//9NMgAA1wQAAAAAAAAmAAAACAAAAP//////////"/>
                </a:ext>
              </a:extLst>
            </p:cNvSpPr>
            <p:nvPr/>
          </p:nvSpPr>
          <p:spPr>
            <a:xfrm>
              <a:off x="7522845" y="-77533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75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SwAAIb7//+WMAAAggQAAAAAAAAmAAAACAAAAP//////////"/>
                </a:ext>
              </a:extLst>
            </p:cNvSpPr>
            <p:nvPr/>
          </p:nvSpPr>
          <p:spPr>
            <a:xfrm>
              <a:off x="7295515" y="-72771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75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S0AAHL7//8KMQAAoAQAAAAAAAAmAAAACAAAAP//////////"/>
                </a:ext>
              </a:extLst>
            </p:cNvSpPr>
            <p:nvPr/>
          </p:nvSpPr>
          <p:spPr>
            <a:xfrm>
              <a:off x="7336155" y="-74041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3" name="Google Shape;753;p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2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lvl1pPr>
              <a:spcBef>
                <a:spcPts val="0"/>
              </a:spcBef>
              <a:spcAft>
                <a:spcPts val="0"/>
              </a:spcAft>
              <a:buNone/>
              <a:defRPr cap="none">
                <a:solidFill>
                  <a:schemeClr val="accent6"/>
                </a:solidFill>
              </a:defRPr>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grpSp>
        <p:nvGrpSpPr>
          <p:cNvPr id="94" name="Google Shape;754;p6"/>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Kr7///MEwAAHA0AAOckAAAQAAAAJgAAAAgAAAD/////AAAAAA=="/>
              </a:ext>
            </a:extLst>
          </p:cNvGrpSpPr>
          <p:nvPr/>
        </p:nvGrpSpPr>
        <p:grpSpPr>
          <a:xfrm rot="10800000" flipH="1">
            <a:off x="-704850" y="3218180"/>
            <a:ext cx="2835910" cy="2780665"/>
            <a:chOff x="-704850" y="3218180"/>
            <a:chExt cx="2835910" cy="2780665"/>
          </a:xfrm>
        </p:grpSpPr>
        <p:sp>
          <p:nvSpPr>
            <p:cNvPr id="184" name="Google Shape;75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QcAAIwUAABDBwAALRcAAAAAAAAmAAAACAAAAP//////////"/>
                </a:ext>
              </a:extLst>
            </p:cNvSpPr>
            <p:nvPr/>
          </p:nvSpPr>
          <p:spPr>
            <a:xfrm>
              <a:off x="1151255" y="334010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75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QsAAIQZAAB5DAAA3hoAAAAAAAAmAAAACAAAAP//////////"/>
                </a:ext>
              </a:extLst>
            </p:cNvSpPr>
            <p:nvPr/>
          </p:nvSpPr>
          <p:spPr>
            <a:xfrm>
              <a:off x="1900555" y="414782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75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AYAADwYAAB/BgAAahgAAAAAAAAmAAAACAAAAP//////////"/>
                </a:ext>
              </a:extLst>
            </p:cNvSpPr>
            <p:nvPr/>
          </p:nvSpPr>
          <p:spPr>
            <a:xfrm>
              <a:off x="1026160" y="393954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75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QkAAE0bAAAcDQAAXR0AAAAAAAAmAAAACAAAAP//////////"/>
                </a:ext>
              </a:extLst>
            </p:cNvSpPr>
            <p:nvPr/>
          </p:nvSpPr>
          <p:spPr>
            <a:xfrm>
              <a:off x="1593215" y="443801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75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AYAAI8YAAB/BgAAvRgAAAAAAAAmAAAACAAAAP//////////"/>
                </a:ext>
              </a:extLst>
            </p:cNvSpPr>
            <p:nvPr/>
          </p:nvSpPr>
          <p:spPr>
            <a:xfrm>
              <a:off x="1026160" y="399224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76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QYAAOAYAACDBgAAFhkAAAAAAAAmAAAACAAAAP//////////"/>
                </a:ext>
              </a:extLst>
            </p:cNvSpPr>
            <p:nvPr/>
          </p:nvSpPr>
          <p:spPr>
            <a:xfrm>
              <a:off x="1024255" y="404368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76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QYAAIwUAAAdBwAAAhoAAAAAAAAmAAAACAAAAP//////////"/>
                </a:ext>
              </a:extLst>
            </p:cNvSpPr>
            <p:nvPr/>
          </p:nvSpPr>
          <p:spPr>
            <a:xfrm>
              <a:off x="1011555" y="334010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76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gkAAJQYAACNDAAAnR0AAAAAAAAmAAAACAAAAP//////////"/>
                </a:ext>
              </a:extLst>
            </p:cNvSpPr>
            <p:nvPr/>
          </p:nvSpPr>
          <p:spPr>
            <a:xfrm>
              <a:off x="1525270" y="399542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76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QYAAIwUAADDBgAArxYAAAAAAAAmAAAACAAAAP//////////"/>
                </a:ext>
              </a:extLst>
            </p:cNvSpPr>
            <p:nvPr/>
          </p:nvSpPr>
          <p:spPr>
            <a:xfrm>
              <a:off x="1069975" y="334010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76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gkAAFUYAACNDAAA3h0AAAAAAAAmAAAACAAAAP//////////"/>
                </a:ext>
              </a:extLst>
            </p:cNvSpPr>
            <p:nvPr/>
          </p:nvSpPr>
          <p:spPr>
            <a:xfrm>
              <a:off x="1484630" y="395541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76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1QYAAIwUAAADBwAA7hYAAAAAAAAmAAAACAAAAP//////////"/>
                </a:ext>
              </a:extLst>
            </p:cNvSpPr>
            <p:nvPr/>
          </p:nvSpPr>
          <p:spPr>
            <a:xfrm>
              <a:off x="1110615" y="334010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76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QkAAPIaAADqDAAA9RwAAAAAAAAmAAAACAAAAP//////////"/>
                </a:ext>
              </a:extLst>
            </p:cNvSpPr>
            <p:nvPr/>
          </p:nvSpPr>
          <p:spPr>
            <a:xfrm>
              <a:off x="1595755" y="438023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76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gcAAJkUAACCBwAAchUAAAAAAAAmAAAACAAAAP//////////"/>
                </a:ext>
              </a:extLst>
            </p:cNvSpPr>
            <p:nvPr/>
          </p:nvSpPr>
          <p:spPr>
            <a:xfrm>
              <a:off x="1215390" y="334835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76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QsAAMwTAAATDAAADBcAAAAAAAAmAAAACAAAAP//////////"/>
                </a:ext>
              </a:extLst>
            </p:cNvSpPr>
            <p:nvPr/>
          </p:nvSpPr>
          <p:spPr>
            <a:xfrm>
              <a:off x="1933575" y="321818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76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QsAAGIXAAAXDAAAmBcAAAAAAAAmAAAACAAAAP//////////"/>
                </a:ext>
              </a:extLst>
            </p:cNvSpPr>
            <p:nvPr/>
          </p:nvSpPr>
          <p:spPr>
            <a:xfrm>
              <a:off x="1931035" y="380111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77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gcAAIYUAAB3CAAAGhYAAAAAAAAmAAAACAAAAP//////////"/>
                </a:ext>
              </a:extLst>
            </p:cNvSpPr>
            <p:nvPr/>
          </p:nvSpPr>
          <p:spPr>
            <a:xfrm>
              <a:off x="1268730" y="33362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77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AkAAI8UAAAdCgAA9BcAAAAAAAAmAAAACAAAAP//////////"/>
                </a:ext>
              </a:extLst>
            </p:cNvSpPr>
            <p:nvPr/>
          </p:nvSpPr>
          <p:spPr>
            <a:xfrm>
              <a:off x="1465580" y="334200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77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gcAAHMaAADrCQAAiR8AAAAAAAAmAAAACAAAAP//////////"/>
                </a:ext>
              </a:extLst>
            </p:cNvSpPr>
            <p:nvPr/>
          </p:nvSpPr>
          <p:spPr>
            <a:xfrm>
              <a:off x="1215390" y="429958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77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QcAABwVAADwCQAA/hkAAAAAAAAmAAAACAAAAP//////////"/>
                </a:ext>
              </a:extLst>
            </p:cNvSpPr>
            <p:nvPr/>
          </p:nvSpPr>
          <p:spPr>
            <a:xfrm>
              <a:off x="1191895" y="343154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77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QsAAMwTAACUCwAADBcAAAAAAAAmAAAACAAAAP//////////"/>
                </a:ext>
              </a:extLst>
            </p:cNvSpPr>
            <p:nvPr/>
          </p:nvSpPr>
          <p:spPr>
            <a:xfrm>
              <a:off x="1852295" y="321818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77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wgAABUYAACNDAAAHR4AAAAAAAAmAAAACAAAAP//////////"/>
                </a:ext>
              </a:extLst>
            </p:cNvSpPr>
            <p:nvPr/>
          </p:nvSpPr>
          <p:spPr>
            <a:xfrm>
              <a:off x="1444625" y="391477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77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QsAAGIXAACXCwAAmBcAAAAAAAAmAAAACAAAAP//////////"/>
                </a:ext>
              </a:extLst>
            </p:cNvSpPr>
            <p:nvPr/>
          </p:nvSpPr>
          <p:spPr>
            <a:xfrm>
              <a:off x="1849755" y="380111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77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QsAAMwTAADTCwAADBcAAAAAAAAmAAAACAAAAP//////////"/>
                </a:ext>
              </a:extLst>
            </p:cNvSpPr>
            <p:nvPr/>
          </p:nvSpPr>
          <p:spPr>
            <a:xfrm>
              <a:off x="1892935" y="321818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77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cAAJ4UAABwCQAAWhkAAAAAAAAmAAAACAAAAP//////////"/>
                </a:ext>
              </a:extLst>
            </p:cNvSpPr>
            <p:nvPr/>
          </p:nvSpPr>
          <p:spPr>
            <a:xfrm>
              <a:off x="1203325" y="335153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77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cAAIoUAAAxCQAAkxgAAAAAAAAmAAAACAAAAP//////////"/>
                </a:ext>
              </a:extLst>
            </p:cNvSpPr>
            <p:nvPr/>
          </p:nvSpPr>
          <p:spPr>
            <a:xfrm>
              <a:off x="1203325" y="333883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78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gsAAAUZAAB5DAAAXhsAAAAAAAAmAAAACAAAAP//////////"/>
                </a:ext>
              </a:extLst>
            </p:cNvSpPr>
            <p:nvPr/>
          </p:nvSpPr>
          <p:spPr>
            <a:xfrm>
              <a:off x="1819910" y="406717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78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gsAAEQZAAB8DAAAHhsAAAAAAAAmAAAACAAAAP//////////"/>
                </a:ext>
              </a:extLst>
            </p:cNvSpPr>
            <p:nvPr/>
          </p:nvSpPr>
          <p:spPr>
            <a:xfrm>
              <a:off x="1860550" y="410718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78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QkAAI8aAADADAAAkhwAAAAAAAAmAAAACAAAAP//////////"/>
                </a:ext>
              </a:extLst>
            </p:cNvSpPr>
            <p:nvPr/>
          </p:nvSpPr>
          <p:spPr>
            <a:xfrm>
              <a:off x="1595755" y="431736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78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cAAGIUAACxCAAA7BcAAAAAAAAmAAAACAAAAP//////////"/>
                </a:ext>
              </a:extLst>
            </p:cNvSpPr>
            <p:nvPr/>
          </p:nvSpPr>
          <p:spPr>
            <a:xfrm>
              <a:off x="1203325" y="331343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78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cAAHYUAADxCAAAPxgAAAAAAAAmAAAACAAAAP//////////"/>
                </a:ext>
              </a:extLst>
            </p:cNvSpPr>
            <p:nvPr/>
          </p:nvSpPr>
          <p:spPr>
            <a:xfrm>
              <a:off x="1203325" y="332613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78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cAAF0VAAAFCAAACRcAAAAAAAAmAAAACAAAAP//////////"/>
                </a:ext>
              </a:extLst>
            </p:cNvSpPr>
            <p:nvPr/>
          </p:nvSpPr>
          <p:spPr>
            <a:xfrm>
              <a:off x="1203325" y="347281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78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QsAAGIXAADXCwAAmBcAAAAAAAAmAAAACAAAAP//////////"/>
                </a:ext>
              </a:extLst>
            </p:cNvSpPr>
            <p:nvPr/>
          </p:nvSpPr>
          <p:spPr>
            <a:xfrm>
              <a:off x="1890395" y="380111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78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fz//4MZAABpAwAAPCEAAAAAAAAmAAAACAAAAP//////////"/>
                </a:ext>
              </a:extLst>
            </p:cNvSpPr>
            <p:nvPr/>
          </p:nvSpPr>
          <p:spPr>
            <a:xfrm>
              <a:off x="-573405" y="414718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78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fz//ykWAAB3BAAA+iAAAAAAAAAmAAAACAAAAP//////////"/>
                </a:ext>
              </a:extLst>
            </p:cNvSpPr>
            <p:nvPr/>
          </p:nvSpPr>
          <p:spPr>
            <a:xfrm>
              <a:off x="-583565" y="360235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78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fz//z0WAACTAwAAEiEAAAAAAAAmAAAACAAAAP//////////"/>
                </a:ext>
              </a:extLst>
            </p:cNvSpPr>
            <p:nvPr/>
          </p:nvSpPr>
          <p:spPr>
            <a:xfrm>
              <a:off x="-624205" y="361505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79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wQAAMYiAAC1BAAA9CIAAAAAAAAmAAAACAAAAP//////////"/>
                </a:ext>
              </a:extLst>
            </p:cNvSpPr>
            <p:nvPr/>
          </p:nvSpPr>
          <p:spPr>
            <a:xfrm>
              <a:off x="735965" y="565277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79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wQAAHIiAAC1BAAAoSIAAAAAAAAmAAAACAAAAP//////////"/>
                </a:ext>
              </a:extLst>
            </p:cNvSpPr>
            <p:nvPr/>
          </p:nvSpPr>
          <p:spPr>
            <a:xfrm>
              <a:off x="735965" y="559943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79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vz//1ocAAB5////zx4AAAAAAAAmAAAACAAAAP//////////"/>
                </a:ext>
              </a:extLst>
            </p:cNvSpPr>
            <p:nvPr/>
          </p:nvSpPr>
          <p:spPr>
            <a:xfrm>
              <a:off x="-562610" y="460883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79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gMAADwUAAAjBQAA5yQAAAAAAAAmAAAACAAAAP//////////"/>
                </a:ext>
              </a:extLst>
            </p:cNvSpPr>
            <p:nvPr/>
          </p:nvSpPr>
          <p:spPr>
            <a:xfrm>
              <a:off x="588010" y="328930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79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wQAABoiAAC5BAAAUCIAAAAAAAAmAAAACAAAAP//////////"/>
                </a:ext>
              </a:extLst>
            </p:cNvSpPr>
            <p:nvPr/>
          </p:nvSpPr>
          <p:spPr>
            <a:xfrm>
              <a:off x="733425" y="554355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79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Pz//+cdAABoAAAALyEAAAAAAAAmAAAACAAAAP//////////"/>
                </a:ext>
              </a:extLst>
            </p:cNvSpPr>
            <p:nvPr/>
          </p:nvSpPr>
          <p:spPr>
            <a:xfrm>
              <a:off x="-571500" y="486092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79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6AgAABh////1iAAAAAAAAAmAAAACAAAAP//////////"/>
                </a:ext>
              </a:extLst>
            </p:cNvSpPr>
            <p:nvPr/>
          </p:nvSpPr>
          <p:spPr>
            <a:xfrm>
              <a:off x="-135255" y="530352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79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v///+QgAACc////EiEAAAAAAAAmAAAACAAAAP//////////"/>
                </a:ext>
              </a:extLst>
            </p:cNvSpPr>
            <p:nvPr/>
          </p:nvSpPr>
          <p:spPr>
            <a:xfrm>
              <a:off x="-92710" y="534670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79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fz//x8eAADW/f//EiAAAAAAAAAmAAAACAAAAP//////////"/>
                </a:ext>
              </a:extLst>
            </p:cNvSpPr>
            <p:nvPr/>
          </p:nvSpPr>
          <p:spPr>
            <a:xfrm>
              <a:off x="-588645" y="489648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79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wUAACgbAABaBQAAVhsAAAAAAAAmAAAACAAAAP//////////"/>
                </a:ext>
              </a:extLst>
            </p:cNvSpPr>
            <p:nvPr/>
          </p:nvSpPr>
          <p:spPr>
            <a:xfrm>
              <a:off x="840105" y="441452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80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z//8EZAACWAQAAmCAAAAAAAAAmAAAACAAAAP//////////"/>
                </a:ext>
              </a:extLst>
            </p:cNvSpPr>
            <p:nvPr/>
          </p:nvSpPr>
          <p:spPr>
            <a:xfrm>
              <a:off x="-569595" y="418655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80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fz//x4dAACqAQAAqCEAAAAAAAAmAAAACAAAAP//////////"/>
                </a:ext>
              </a:extLst>
            </p:cNvSpPr>
            <p:nvPr/>
          </p:nvSpPr>
          <p:spPr>
            <a:xfrm>
              <a:off x="-588645" y="473329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80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7/7//2QgAAAd////kiAAAAAAAAAmAAAACAAAAP//////////"/>
                </a:ext>
              </a:extLst>
            </p:cNvSpPr>
            <p:nvPr/>
          </p:nvSpPr>
          <p:spPr>
            <a:xfrm>
              <a:off x="-173355" y="526542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80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gkAAAIfAAB5DAAARCIAAAAAAAAmAAAACAAAAP//////////"/>
                </a:ext>
              </a:extLst>
            </p:cNvSpPr>
            <p:nvPr/>
          </p:nvSpPr>
          <p:spPr>
            <a:xfrm>
              <a:off x="1535430" y="504063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80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wsAAG8fAACtCwAAph8AAAAAAAAmAAAACAAAAP//////////"/>
                </a:ext>
              </a:extLst>
            </p:cNvSpPr>
            <p:nvPr/>
          </p:nvSpPr>
          <p:spPr>
            <a:xfrm>
              <a:off x="1863725" y="510984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80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QsAAHMfAABXCwAAoh8AAAAAAAAmAAAACAAAAP//////////"/>
                </a:ext>
              </a:extLst>
            </p:cNvSpPr>
            <p:nvPr/>
          </p:nvSpPr>
          <p:spPr>
            <a:xfrm>
              <a:off x="1814195" y="511238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80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AcAAOkcAAC3DAAAmSMAAAAAAAAmAAAACAAAAP//////////"/>
                </a:ext>
              </a:extLst>
            </p:cNvSpPr>
            <p:nvPr/>
          </p:nvSpPr>
          <p:spPr>
            <a:xfrm>
              <a:off x="1206500" y="469963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80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1goAAHMfAAAECwAAoh8AAAAAAAAmAAAACAAAAP//////////"/>
                </a:ext>
              </a:extLst>
            </p:cNvSpPr>
            <p:nvPr/>
          </p:nvSpPr>
          <p:spPr>
            <a:xfrm>
              <a:off x="1761490" y="511238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80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gkAAMIeAAB5DAAARCIAAAAAAAAmAAAACAAAAP//////////"/>
                </a:ext>
              </a:extLst>
            </p:cNvSpPr>
            <p:nvPr/>
          </p:nvSpPr>
          <p:spPr>
            <a:xfrm>
              <a:off x="1494790" y="499999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80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ggAALcdAAB3DAAARCIAAAAAAAAmAAAACAAAAP//////////"/>
                </a:ext>
              </a:extLst>
            </p:cNvSpPr>
            <p:nvPr/>
          </p:nvSpPr>
          <p:spPr>
            <a:xfrm>
              <a:off x="1454150" y="483044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81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gYAAMAZAADrCQAACCIAAAAAAAAmAAAACAAAAP//////////"/>
                </a:ext>
              </a:extLst>
            </p:cNvSpPr>
            <p:nvPr/>
          </p:nvSpPr>
          <p:spPr>
            <a:xfrm>
              <a:off x="1050290" y="418592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81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QUAAIIbAABlBgAA0CIAAAAAAAAmAAAACAAAAP//////////"/>
                </a:ext>
              </a:extLst>
            </p:cNvSpPr>
            <p:nvPr/>
          </p:nvSpPr>
          <p:spPr>
            <a:xfrm>
              <a:off x="843915" y="447167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81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wUAAGoUAADsBQAAYBkAAAAAAAAmAAAACAAAAP//////////"/>
                </a:ext>
              </a:extLst>
            </p:cNvSpPr>
            <p:nvPr/>
          </p:nvSpPr>
          <p:spPr>
            <a:xfrm>
              <a:off x="885825" y="331851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81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wYAAGsZAADrCQAAKCAAAAAAAAAmAAAACAAAAP//////////"/>
                </a:ext>
              </a:extLst>
            </p:cNvSpPr>
            <p:nvPr/>
          </p:nvSpPr>
          <p:spPr>
            <a:xfrm>
              <a:off x="997585" y="413194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81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QgAAGgfAACPCQAAVSEAAAAAAAAmAAAACAAAAP//////////"/>
                </a:ext>
              </a:extLst>
            </p:cNvSpPr>
            <p:nvPr/>
          </p:nvSpPr>
          <p:spPr>
            <a:xfrm>
              <a:off x="1321435" y="510540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81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AgAAMwfAACPCQAA0iEAAAAAAAAmAAAACAAAAP//////////"/>
                </a:ext>
              </a:extLst>
            </p:cNvSpPr>
            <p:nvPr/>
          </p:nvSpPr>
          <p:spPr>
            <a:xfrm>
              <a:off x="1369060" y="516890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81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AUAAA0gAADVBQAAUyMAAAAAAAAmAAAACAAAAP//////////"/>
                </a:ext>
              </a:extLst>
            </p:cNvSpPr>
            <p:nvPr/>
          </p:nvSpPr>
          <p:spPr>
            <a:xfrm>
              <a:off x="883920" y="521017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81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wIAAPsUAACiBAAA2R8AAAAAAAAmAAAACAAAAP//////////"/>
                </a:ext>
              </a:extLst>
            </p:cNvSpPr>
            <p:nvPr/>
          </p:nvSpPr>
          <p:spPr>
            <a:xfrm>
              <a:off x="431165" y="341058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81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wMAAHcVAAASBAAAMhwAAAAAAAAmAAAACAAAAP//////////"/>
                </a:ext>
              </a:extLst>
            </p:cNvSpPr>
            <p:nvPr/>
          </p:nvSpPr>
          <p:spPr>
            <a:xfrm>
              <a:off x="512445" y="348932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81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wUAANUaAABaBQAAAxsAAAAAAAAmAAAACAAAAP//////////"/>
                </a:ext>
              </a:extLst>
            </p:cNvSpPr>
            <p:nvPr/>
          </p:nvSpPr>
          <p:spPr>
            <a:xfrm>
              <a:off x="840105" y="436181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82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wIAAFcUAAC1BAAAOR0AAAAAAAAmAAAACAAAAP//////////"/>
                </a:ext>
              </a:extLst>
            </p:cNvSpPr>
            <p:nvPr/>
          </p:nvSpPr>
          <p:spPr>
            <a:xfrm>
              <a:off x="471805" y="330644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82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AEAAJMUAACiAwAAJSAAAAAAAAAmAAAACAAAAP//////////"/>
                </a:ext>
              </a:extLst>
            </p:cNvSpPr>
            <p:nvPr/>
          </p:nvSpPr>
          <p:spPr>
            <a:xfrm>
              <a:off x="256540" y="334454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82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1AEAAH8UAADhAwAAZCAAAAAAAAAmAAAACAAAAP//////////"/>
                </a:ext>
              </a:extLst>
            </p:cNvSpPr>
            <p:nvPr/>
          </p:nvSpPr>
          <p:spPr>
            <a:xfrm>
              <a:off x="297180" y="333184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82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AIAAGsUAAAOBAAAoB8AAAAAAAAmAAAACAAAAP//////////"/>
                </a:ext>
              </a:extLst>
            </p:cNvSpPr>
            <p:nvPr/>
          </p:nvSpPr>
          <p:spPr>
            <a:xfrm>
              <a:off x="337820" y="331914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82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UAAIIbAAAlBgAAyR0AAAAAAAAmAAAACAAAAP//////////"/>
                </a:ext>
              </a:extLst>
            </p:cNvSpPr>
            <p:nvPr/>
          </p:nvSpPr>
          <p:spPr>
            <a:xfrm>
              <a:off x="878205" y="447167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82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gQAAAoUAAD/CgAACxsAAAAAAAAmAAAACAAAAP//////////"/>
                </a:ext>
              </a:extLst>
            </p:cNvSpPr>
            <p:nvPr/>
          </p:nvSpPr>
          <p:spPr>
            <a:xfrm>
              <a:off x="712470" y="325755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82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wUAAIIbAADlBQAAfB0AAAAAAAAmAAAACAAAAP//////////"/>
                </a:ext>
              </a:extLst>
            </p:cNvSpPr>
            <p:nvPr/>
          </p:nvSpPr>
          <p:spPr>
            <a:xfrm>
              <a:off x="878205" y="447167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82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fz//2weAACa/f//eSAAAAAAAAAmAAAACAAAAP//////////"/>
                </a:ext>
              </a:extLst>
            </p:cNvSpPr>
            <p:nvPr/>
          </p:nvSpPr>
          <p:spPr>
            <a:xfrm>
              <a:off x="-598805" y="494538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82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AQAAGsUAABsBQAA4BgAAAAAAAAmAAAACAAAAP//////////"/>
                </a:ext>
              </a:extLst>
            </p:cNvSpPr>
            <p:nvPr/>
          </p:nvSpPr>
          <p:spPr>
            <a:xfrm>
              <a:off x="805180" y="331914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82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AEAAJMUAABiAwAA5h8AAAAAAAAmAAAACAAAAP//////////"/>
                </a:ext>
              </a:extLst>
            </p:cNvSpPr>
            <p:nvPr/>
          </p:nvSpPr>
          <p:spPr>
            <a:xfrm>
              <a:off x="215900" y="334454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83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gUAABgZAADrCQAAzx8AAAAAAAAmAAAACAAAAP//////////"/>
                </a:ext>
              </a:extLst>
            </p:cNvSpPr>
            <p:nvPr/>
          </p:nvSpPr>
          <p:spPr>
            <a:xfrm>
              <a:off x="930910" y="407924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83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AUAAGoUAACsBQAAIBkAAAAAAAAmAAAACAAAAP//////////"/>
                </a:ext>
              </a:extLst>
            </p:cNvSpPr>
            <p:nvPr/>
          </p:nvSpPr>
          <p:spPr>
            <a:xfrm>
              <a:off x="845820" y="331851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83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fz//xYVAAB6////YRwAAAAAAAAmAAAACAAAAP//////////"/>
                </a:ext>
              </a:extLst>
            </p:cNvSpPr>
            <p:nvPr/>
          </p:nvSpPr>
          <p:spPr>
            <a:xfrm>
              <a:off x="-603885" y="342773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83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Pz//0sUAACb////IhsAAAAAAAAmAAAACAAAAP//////////"/>
                </a:ext>
              </a:extLst>
            </p:cNvSpPr>
            <p:nvPr/>
          </p:nvSpPr>
          <p:spPr>
            <a:xfrm>
              <a:off x="-568960" y="329882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83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P///wkdAAACAAAAPx0AAAAAAAAmAAAACAAAAP//////////"/>
                </a:ext>
              </a:extLst>
            </p:cNvSpPr>
            <p:nvPr/>
          </p:nvSpPr>
          <p:spPr>
            <a:xfrm>
              <a:off x="-33020" y="471995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835;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vv//2UWAABu/f//PRkAAAAAAAAmAAAACAAAAP//////////"/>
                </a:ext>
              </a:extLst>
            </p:cNvSpPr>
            <p:nvPr/>
          </p:nvSpPr>
          <p:spPr>
            <a:xfrm>
              <a:off x="-704850" y="364045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836;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vv//1EWAACu/f//fRkAAAAAAAAmAAAACAAAAP//////////"/>
                </a:ext>
              </a:extLst>
            </p:cNvSpPr>
            <p:nvPr/>
          </p:nvSpPr>
          <p:spPr>
            <a:xfrm>
              <a:off x="-664210" y="362775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837;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gAAAE0dAAA+AAAAex0AAAAAAAAmAAAACAAAAP//////////"/>
                </a:ext>
              </a:extLst>
            </p:cNvSpPr>
            <p:nvPr/>
          </p:nvSpPr>
          <p:spPr>
            <a:xfrm>
              <a:off x="8890" y="476313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838;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gAAAA4VAAAMAQAAPBUAAAAAAAAmAAAACAAAAP//////////"/>
                </a:ext>
              </a:extLst>
            </p:cNvSpPr>
            <p:nvPr/>
          </p:nvSpPr>
          <p:spPr>
            <a:xfrm>
              <a:off x="140970" y="342265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839;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wAAAI0dAAB9AAAAux0AAAAAAAAmAAAACAAAAP//////////"/>
                </a:ext>
              </a:extLst>
            </p:cNvSpPr>
            <p:nvPr/>
          </p:nvSpPr>
          <p:spPr>
            <a:xfrm>
              <a:off x="50165" y="480377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840;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3gAAAGEVAAAMAQAAkBUAAAAAAAAmAAAACAAAAP//////////"/>
                </a:ext>
              </a:extLst>
            </p:cNvSpPr>
            <p:nvPr/>
          </p:nvSpPr>
          <p:spPr>
            <a:xfrm>
              <a:off x="140970" y="347535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841;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P3//2cUAADiAQAAqB0AAAAAAAAmAAAACAAAAP//////////"/>
                </a:ext>
              </a:extLst>
            </p:cNvSpPr>
            <p:nvPr/>
          </p:nvSpPr>
          <p:spPr>
            <a:xfrm>
              <a:off x="-340360" y="331660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842;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f7//0MUAADTAgAA3x0AAAAAAAAmAAAACAAAAP//////////"/>
                </a:ext>
              </a:extLst>
            </p:cNvSpPr>
            <p:nvPr/>
          </p:nvSpPr>
          <p:spPr>
            <a:xfrm>
              <a:off x="-194945" y="329374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843;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3//44UAAAcAQAAih0AAAAAAAAmAAAACAAAAP//////////"/>
                </a:ext>
              </a:extLst>
            </p:cNvSpPr>
            <p:nvPr/>
          </p:nvSpPr>
          <p:spPr>
            <a:xfrm>
              <a:off x="-422275" y="334137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844;p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3//3oUAACQAQAAqB0AAAAAAAAmAAAACAAAAP//////////"/>
                </a:ext>
              </a:extLst>
            </p:cNvSpPr>
            <p:nvPr/>
          </p:nvSpPr>
          <p:spPr>
            <a:xfrm>
              <a:off x="-381635" y="332867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sldLayout>
</file>

<file path=ppt/slideLayouts/slideLayout6.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ONE_COLUMN_TEXT">
    <p:spTree>
      <p:nvGrpSpPr>
        <p:cNvPr id="1" name=""/>
        <p:cNvGrpSpPr/>
        <p:nvPr/>
      </p:nvGrpSpPr>
      <p:grpSpPr>
        <a:xfrm>
          <a:off x="0" y="0"/>
          <a:ext cx="0" cy="0"/>
          <a:chOff x="0" y="0"/>
          <a:chExt cx="0" cy="0"/>
        </a:xfrm>
      </p:grpSpPr>
      <p:sp>
        <p:nvSpPr>
          <p:cNvPr id="2" name="Google Shape;846;p7"/>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JRO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HIMAABuFgAAMhMAABAAAAAmAAAACAAAAD2wAAAAAAAA"/>
              </a:ext>
            </a:extLst>
          </p:cNvSpPr>
          <p:nvPr>
            <p:ph type="title"/>
          </p:nvPr>
        </p:nvSpPr>
        <p:spPr>
          <a:xfrm>
            <a:off x="720090" y="2023110"/>
            <a:ext cx="2926080" cy="1097280"/>
          </a:xfrm>
        </p:spPr>
        <p:txBody>
          <a:bodyPr vert="horz" wrap="square" lIns="91440" tIns="91440" rIns="91440" bIns="91440" numCol="1" spcCol="215900" anchor="t">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3" name="Google Shape;847;p7"/>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3RgAAFIDAADdMwAAWhwAABAAAAAmAAAACAAAAL2wAAAAAAAA"/>
              </a:ext>
            </a:extLst>
          </p:cNvSpPr>
          <p:nvPr>
            <p:ph type="subTitle" idx="1"/>
          </p:nvPr>
        </p:nvSpPr>
        <p:spPr>
          <a:xfrm>
            <a:off x="4041775" y="539750"/>
            <a:ext cx="4389120" cy="4069080"/>
          </a:xfrm>
        </p:spPr>
        <p:txBody>
          <a:bodyPr vert="horz" wrap="square" lIns="91440" tIns="91440" rIns="91440" bIns="91440" numCol="1" spcCol="215900" anchor="ctr">
            <a:prstTxWarp prst="textNoShape">
              <a:avLst/>
            </a:prstTxWarp>
          </a:bodyPr>
          <a:lstStyle>
            <a:lvl1pPr>
              <a:spcBef>
                <a:spcPts val="0"/>
              </a:spcBef>
              <a:spcAft>
                <a:spcPts val="0"/>
              </a:spcAft>
              <a:buSzPts val="1600"/>
              <a:buFont typeface="Nunito Light" pitchFamily="0" charset="0"/>
              <a:buChar char="●"/>
            </a:lvl1pPr>
            <a:lvl2pPr algn="ctr">
              <a:lnSpc>
                <a:spcPct val="100000"/>
              </a:lnSpc>
              <a:spcBef>
                <a:spcPts val="0"/>
              </a:spcBef>
              <a:spcAft>
                <a:spcPts val="0"/>
              </a:spcAft>
              <a:buClr>
                <a:srgbClr val="E76A28"/>
              </a:buClr>
              <a:buSzPts val="1600"/>
              <a:buFont typeface="Nunito Light" pitchFamily="0" charset="0"/>
              <a:buChar char="○"/>
            </a:lvl2pPr>
            <a:lvl3pPr algn="ctr">
              <a:lnSpc>
                <a:spcPct val="100000"/>
              </a:lnSpc>
              <a:spcBef>
                <a:spcPts val="1600"/>
              </a:spcBef>
              <a:spcAft>
                <a:spcPts val="0"/>
              </a:spcAft>
              <a:buClr>
                <a:srgbClr val="E76A28"/>
              </a:buClr>
              <a:buSzPts val="1500"/>
              <a:buFont typeface="Nunito Light" pitchFamily="0" charset="0"/>
              <a:buChar char="■"/>
            </a:lvl3pPr>
            <a:lvl4pPr algn="ctr">
              <a:lnSpc>
                <a:spcPct val="100000"/>
              </a:lnSpc>
              <a:spcBef>
                <a:spcPts val="1600"/>
              </a:spcBef>
              <a:spcAft>
                <a:spcPts val="0"/>
              </a:spcAft>
              <a:buClr>
                <a:srgbClr val="E76A28"/>
              </a:buClr>
              <a:buSzPts val="1500"/>
              <a:buFont typeface="Nunito Light" pitchFamily="0" charset="0"/>
              <a:buChar char="●"/>
            </a:lvl4pPr>
            <a:lvl5pPr algn="ctr">
              <a:lnSpc>
                <a:spcPct val="100000"/>
              </a:lnSpc>
              <a:spcBef>
                <a:spcPts val="1600"/>
              </a:spcBef>
              <a:spcAft>
                <a:spcPts val="0"/>
              </a:spcAft>
              <a:buClr>
                <a:srgbClr val="E76A28"/>
              </a:buClr>
              <a:buSzPts val="1400"/>
              <a:buFont typeface="Nunito Light" pitchFamily="0" charset="0"/>
              <a:buChar char="○"/>
            </a:lvl5pPr>
            <a:lvl6pPr algn="ctr">
              <a:lnSpc>
                <a:spcPct val="100000"/>
              </a:lnSpc>
              <a:spcBef>
                <a:spcPts val="1600"/>
              </a:spcBef>
              <a:spcAft>
                <a:spcPts val="0"/>
              </a:spcAft>
              <a:buClr>
                <a:srgbClr val="999999"/>
              </a:buClr>
              <a:buSzPts val="1400"/>
              <a:buFont typeface="Nunito Light" pitchFamily="0" charset="0"/>
              <a:buChar char="■"/>
            </a:lvl6pPr>
            <a:lvl7pPr algn="ctr">
              <a:lnSpc>
                <a:spcPct val="100000"/>
              </a:lnSpc>
              <a:spcBef>
                <a:spcPts val="1600"/>
              </a:spcBef>
              <a:spcAft>
                <a:spcPts val="0"/>
              </a:spcAft>
              <a:buClr>
                <a:srgbClr val="999999"/>
              </a:buClr>
              <a:buSzPts val="1300"/>
              <a:buFont typeface="Nunito Light" pitchFamily="0" charset="0"/>
              <a:buChar char="●"/>
            </a:lvl7pPr>
            <a:lvl8pPr algn="ctr">
              <a:lnSpc>
                <a:spcPct val="100000"/>
              </a:lnSpc>
              <a:spcBef>
                <a:spcPts val="1600"/>
              </a:spcBef>
              <a:spcAft>
                <a:spcPts val="0"/>
              </a:spcAft>
              <a:buClr>
                <a:srgbClr val="999999"/>
              </a:buClr>
              <a:buSzPts val="1300"/>
              <a:buFont typeface="Nunito Light" pitchFamily="0" charset="0"/>
              <a:buChar char="○"/>
            </a:lvl8pPr>
            <a:lvl9pPr algn="ctr">
              <a:lnSpc>
                <a:spcPct val="100000"/>
              </a:lnSpc>
              <a:spcBef>
                <a:spcPts val="1600"/>
              </a:spcBef>
              <a:spcAft>
                <a:spcPts val="1600"/>
              </a:spcAft>
              <a:buClr>
                <a:srgbClr val="999999"/>
              </a:buClr>
              <a:buSzPts val="1400"/>
              <a:buFont typeface="Nunito Light" pitchFamily="0" charset="0"/>
              <a:buChar char="■"/>
            </a:lvl9pPr>
          </a:lstStyle>
          <a:p>
            <a:pPr/>
          </a:p>
        </p:txBody>
      </p:sp>
      <p:grpSp>
        <p:nvGrpSpPr>
          <p:cNvPr id="4" name="Google Shape;848;p7"/>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AL6//8v+///dAsAAEoMAAAQAAAAJgAAAAgAAAD/////AAAAAA=="/>
              </a:ext>
            </a:extLst>
          </p:cNvGrpSpPr>
          <p:nvPr/>
        </p:nvGrpSpPr>
        <p:grpSpPr>
          <a:xfrm rot="19800017">
            <a:off x="-974090" y="-782955"/>
            <a:ext cx="2835910" cy="2780665"/>
            <a:chOff x="-974090" y="-782955"/>
            <a:chExt cx="2835910" cy="2780665"/>
          </a:xfrm>
        </p:grpSpPr>
        <p:sp>
          <p:nvSpPr>
            <p:cNvPr id="94" name="Google Shape;849;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QUAAO/7//+bBQAAkP7//wAAAAAmAAAACAAAAP//////////"/>
                </a:ext>
              </a:extLst>
            </p:cNvSpPr>
            <p:nvPr/>
          </p:nvSpPr>
          <p:spPr>
            <a:xfrm>
              <a:off x="882015" y="-6610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850;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QoAAOcAAADRCgAAQQIAAAAAAAAmAAAACAAAAP//////////"/>
                </a:ext>
              </a:extLst>
            </p:cNvSpPr>
            <p:nvPr/>
          </p:nvSpPr>
          <p:spPr>
            <a:xfrm>
              <a:off x="1631315" y="1466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851;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AQAAJ/////XBAAAzf///wAAAAAmAAAACAAAAP//////////"/>
                </a:ext>
              </a:extLst>
            </p:cNvSpPr>
            <p:nvPr/>
          </p:nvSpPr>
          <p:spPr>
            <a:xfrm>
              <a:off x="756920" y="-6159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852;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QgAALACAAB0CwAAwAQAAAAAAAAmAAAACAAAAP//////////"/>
                </a:ext>
              </a:extLst>
            </p:cNvSpPr>
            <p:nvPr/>
          </p:nvSpPr>
          <p:spPr>
            <a:xfrm>
              <a:off x="1323975" y="4368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853;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AQAAPL////XBAAAIAAAAAAAAAAmAAAACAAAAP//////////"/>
                </a:ext>
              </a:extLst>
            </p:cNvSpPr>
            <p:nvPr/>
          </p:nvSpPr>
          <p:spPr>
            <a:xfrm>
              <a:off x="756920" y="-889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854;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QQAAEMAAADbBAAAeQAAAAAAAAAmAAAACAAAAP//////////"/>
                </a:ext>
              </a:extLst>
            </p:cNvSpPr>
            <p:nvPr/>
          </p:nvSpPr>
          <p:spPr>
            <a:xfrm>
              <a:off x="755015" y="425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855;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QQAAO/7//91BQAAZQEAAAAAAAAmAAAACAAAAP//////////"/>
                </a:ext>
              </a:extLst>
            </p:cNvSpPr>
            <p:nvPr/>
          </p:nvSpPr>
          <p:spPr>
            <a:xfrm>
              <a:off x="742315" y="-6610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856;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cAAPf////lCgAAAAUAAAAAAAAmAAAACAAAAP//////////"/>
                </a:ext>
              </a:extLst>
            </p:cNvSpPr>
            <p:nvPr/>
          </p:nvSpPr>
          <p:spPr>
            <a:xfrm>
              <a:off x="1256030" y="-571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857;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QQAAO/7//8bBQAAEv7//wAAAAAmAAAACAAAAP//////////"/>
                </a:ext>
              </a:extLst>
            </p:cNvSpPr>
            <p:nvPr/>
          </p:nvSpPr>
          <p:spPr>
            <a:xfrm>
              <a:off x="800735" y="-6610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858;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gcAALj////lCgAAQQUAAAAAAAAmAAAACAAAAP//////////"/>
                </a:ext>
              </a:extLst>
            </p:cNvSpPr>
            <p:nvPr/>
          </p:nvSpPr>
          <p:spPr>
            <a:xfrm>
              <a:off x="1215390" y="-4572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859;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QUAAO/7//9bBQAAUf7//wAAAAAmAAAACAAAAP//////////"/>
                </a:ext>
              </a:extLst>
            </p:cNvSpPr>
            <p:nvPr/>
          </p:nvSpPr>
          <p:spPr>
            <a:xfrm>
              <a:off x="841375" y="-6610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860;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QgAAFUCAABCCwAAWAQAAAAAAAAmAAAACAAAAP//////////"/>
                </a:ext>
              </a:extLst>
            </p:cNvSpPr>
            <p:nvPr/>
          </p:nvSpPr>
          <p:spPr>
            <a:xfrm>
              <a:off x="1326515" y="3790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861;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gUAAPz7///aBQAA1fz//wAAAAAmAAAACAAAAP//////////"/>
                </a:ext>
              </a:extLst>
            </p:cNvSpPr>
            <p:nvPr/>
          </p:nvSpPr>
          <p:spPr>
            <a:xfrm>
              <a:off x="946150" y="-6527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862;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QoAAC/7//9rCgAAb/7//wAAAAAmAAAACAAAAP//////////"/>
                </a:ext>
              </a:extLst>
            </p:cNvSpPr>
            <p:nvPr/>
          </p:nvSpPr>
          <p:spPr>
            <a:xfrm>
              <a:off x="1664335" y="-7829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863;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oAAMX+//9vCgAA+/7//wAAAAAmAAAACAAAAP//////////"/>
                </a:ext>
              </a:extLst>
            </p:cNvSpPr>
            <p:nvPr/>
          </p:nvSpPr>
          <p:spPr>
            <a:xfrm>
              <a:off x="166179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864;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YAAOn7///PBgAAff3//wAAAAAmAAAACAAAAP//////////"/>
                </a:ext>
              </a:extLst>
            </p:cNvSpPr>
            <p:nvPr/>
          </p:nvSpPr>
          <p:spPr>
            <a:xfrm>
              <a:off x="999490" y="-6648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865;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AcAAPL7//91CAAAV////wAAAAAmAAAACAAAAP//////////"/>
                </a:ext>
              </a:extLst>
            </p:cNvSpPr>
            <p:nvPr/>
          </p:nvSpPr>
          <p:spPr>
            <a:xfrm>
              <a:off x="1196340" y="-6591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866;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gUAANYBAABDCAAA7AYAAAAAAAAmAAAACAAAAP//////////"/>
                </a:ext>
              </a:extLst>
            </p:cNvSpPr>
            <p:nvPr/>
          </p:nvSpPr>
          <p:spPr>
            <a:xfrm>
              <a:off x="946150" y="2984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867;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QUAAH/8//9ICAAAYQEAAAAAAAAmAAAACAAAAP//////////"/>
                </a:ext>
              </a:extLst>
            </p:cNvSpPr>
            <p:nvPr/>
          </p:nvSpPr>
          <p:spPr>
            <a:xfrm>
              <a:off x="922655" y="-569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868;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kAAC/7///sCQAAb/7//wAAAAAmAAAACAAAAP//////////"/>
                </a:ext>
              </a:extLst>
            </p:cNvSpPr>
            <p:nvPr/>
          </p:nvSpPr>
          <p:spPr>
            <a:xfrm>
              <a:off x="1583055" y="-7829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869;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wcAAHj////lCgAAgAUAAAAAAAAmAAAACAAAAP//////////"/>
                </a:ext>
              </a:extLst>
            </p:cNvSpPr>
            <p:nvPr/>
          </p:nvSpPr>
          <p:spPr>
            <a:xfrm>
              <a:off x="1175385" y="-8636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870;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QkAAMX+///vCQAA+/7//wAAAAAmAAAACAAAAP//////////"/>
                </a:ext>
              </a:extLst>
            </p:cNvSpPr>
            <p:nvPr/>
          </p:nvSpPr>
          <p:spPr>
            <a:xfrm>
              <a:off x="1580515" y="-20002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871;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kAAC/7//8rCgAAb/7//wAAAAAmAAAACAAAAP//////////"/>
                </a:ext>
              </a:extLst>
            </p:cNvSpPr>
            <p:nvPr/>
          </p:nvSpPr>
          <p:spPr>
            <a:xfrm>
              <a:off x="1623695" y="-7829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872;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wUAAAH8///IBwAAvQAAAAAAAAAmAAAACAAAAP//////////"/>
                </a:ext>
              </a:extLst>
            </p:cNvSpPr>
            <p:nvPr/>
          </p:nvSpPr>
          <p:spPr>
            <a:xfrm>
              <a:off x="934085" y="-6496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873;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wUAAO37//+JBwAA9v///wAAAAAmAAAACAAAAP//////////"/>
                </a:ext>
              </a:extLst>
            </p:cNvSpPr>
            <p:nvPr/>
          </p:nvSpPr>
          <p:spPr>
            <a:xfrm>
              <a:off x="934085" y="-6623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874;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kAAGgAAADRCgAAwQIAAAAAAAAmAAAACAAAAP//////////"/>
                </a:ext>
              </a:extLst>
            </p:cNvSpPr>
            <p:nvPr/>
          </p:nvSpPr>
          <p:spPr>
            <a:xfrm>
              <a:off x="1550670" y="660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875;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kAAKcAAADUCgAAgQIAAAAAAAAmAAAACAAAAP//////////"/>
                </a:ext>
              </a:extLst>
            </p:cNvSpPr>
            <p:nvPr/>
          </p:nvSpPr>
          <p:spPr>
            <a:xfrm>
              <a:off x="1591310" y="1060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876;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QgAAPIBAAAYCwAA9QMAAAAAAAAmAAAACAAAAP//////////"/>
                </a:ext>
              </a:extLst>
            </p:cNvSpPr>
            <p:nvPr/>
          </p:nvSpPr>
          <p:spPr>
            <a:xfrm>
              <a:off x="1326515" y="3162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877;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wUAAMX7//8JBwAAT////wAAAAAmAAAACAAAAP//////////"/>
                </a:ext>
              </a:extLst>
            </p:cNvSpPr>
            <p:nvPr/>
          </p:nvSpPr>
          <p:spPr>
            <a:xfrm>
              <a:off x="934085" y="-6877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878;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wUAANn7//9JBwAAov///wAAAAAmAAAACAAAAP//////////"/>
                </a:ext>
              </a:extLst>
            </p:cNvSpPr>
            <p:nvPr/>
          </p:nvSpPr>
          <p:spPr>
            <a:xfrm>
              <a:off x="934085" y="-6750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879;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wUAAMD8//9dBgAAbP7//wAAAAAmAAAACAAAAP//////////"/>
                </a:ext>
              </a:extLst>
            </p:cNvSpPr>
            <p:nvPr/>
          </p:nvSpPr>
          <p:spPr>
            <a:xfrm>
              <a:off x="934085" y="-5283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880;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kAAMX+//8vCgAA+/7//wAAAAAmAAAACAAAAP//////////"/>
                </a:ext>
              </a:extLst>
            </p:cNvSpPr>
            <p:nvPr/>
          </p:nvSpPr>
          <p:spPr>
            <a:xfrm>
              <a:off x="1621155" y="-20002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881;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fr//+YAAADBAQAAnwgAAAAAAAAmAAAACAAAAP//////////"/>
                </a:ext>
              </a:extLst>
            </p:cNvSpPr>
            <p:nvPr/>
          </p:nvSpPr>
          <p:spPr>
            <a:xfrm>
              <a:off x="-842645" y="14605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882;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fr//4z9///PAgAAXQgAAAAAAAAmAAAACAAAAP//////////"/>
                </a:ext>
              </a:extLst>
            </p:cNvSpPr>
            <p:nvPr/>
          </p:nvSpPr>
          <p:spPr>
            <a:xfrm>
              <a:off x="-852805" y="-39878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883;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fr//6D9///rAQAAdQgAAAAAAAAmAAAACAAAAP//////////"/>
                </a:ext>
              </a:extLst>
            </p:cNvSpPr>
            <p:nvPr/>
          </p:nvSpPr>
          <p:spPr>
            <a:xfrm>
              <a:off x="-893445" y="-38608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884;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wIAACkKAAANAwAAVwoAAAAAAAAmAAAACAAAAP//////////"/>
                </a:ext>
              </a:extLst>
            </p:cNvSpPr>
            <p:nvPr/>
          </p:nvSpPr>
          <p:spPr>
            <a:xfrm>
              <a:off x="466725" y="16516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885;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wIAANUJAAANAwAABAoAAAAAAAAmAAAACAAAAP//////////"/>
                </a:ext>
              </a:extLst>
            </p:cNvSpPr>
            <p:nvPr/>
          </p:nvSpPr>
          <p:spPr>
            <a:xfrm>
              <a:off x="466725" y="15982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886;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vr//70DAADR/f//MgYAAAAAAAAmAAAACAAAAP//////////"/>
                </a:ext>
              </a:extLst>
            </p:cNvSpPr>
            <p:nvPr/>
          </p:nvSpPr>
          <p:spPr>
            <a:xfrm>
              <a:off x="-831850" y="6076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887;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gEAAJ/7//97AwAASgwAAAAAAAAmAAAACAAAAP//////////"/>
                </a:ext>
              </a:extLst>
            </p:cNvSpPr>
            <p:nvPr/>
          </p:nvSpPr>
          <p:spPr>
            <a:xfrm>
              <a:off x="318770" y="-71183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888;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wIAAH0JAAARAwAAswkAAAAAAAAmAAAACAAAAP//////////"/>
                </a:ext>
              </a:extLst>
            </p:cNvSpPr>
            <p:nvPr/>
          </p:nvSpPr>
          <p:spPr>
            <a:xfrm>
              <a:off x="464185" y="15424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889;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Pr//0oFAADA/v//kggAAAAAAAAmAAAACAAAAP//////////"/>
                </a:ext>
              </a:extLst>
            </p:cNvSpPr>
            <p:nvPr/>
          </p:nvSpPr>
          <p:spPr>
            <a:xfrm>
              <a:off x="-840740" y="8597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890;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3//wMIAAC5/f//OQgAAAAAAAAmAAAACAAAAP//////////"/>
                </a:ext>
              </a:extLst>
            </p:cNvSpPr>
            <p:nvPr/>
          </p:nvSpPr>
          <p:spPr>
            <a:xfrm>
              <a:off x="-404495" y="13023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891;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v3//0cIAAD0/f//dQgAAAAAAAAmAAAACAAAAP//////////"/>
                </a:ext>
              </a:extLst>
            </p:cNvSpPr>
            <p:nvPr/>
          </p:nvSpPr>
          <p:spPr>
            <a:xfrm>
              <a:off x="-361950" y="13455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892;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r//4IFAAAu/P//dQcAAAAAAAAmAAAACAAAAP//////////"/>
                </a:ext>
              </a:extLst>
            </p:cNvSpPr>
            <p:nvPr/>
          </p:nvSpPr>
          <p:spPr>
            <a:xfrm>
              <a:off x="-857885" y="89535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893;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MAAIsCAACyAwAAuQIAAAAAAAAmAAAACAAAAP//////////"/>
                </a:ext>
              </a:extLst>
            </p:cNvSpPr>
            <p:nvPr/>
          </p:nvSpPr>
          <p:spPr>
            <a:xfrm>
              <a:off x="570865" y="41338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894;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r//yQBAADu////+wcAAAAAAAAmAAAACAAAAP//////////"/>
                </a:ext>
              </a:extLst>
            </p:cNvSpPr>
            <p:nvPr/>
          </p:nvSpPr>
          <p:spPr>
            <a:xfrm>
              <a:off x="-838835" y="1854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895;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r//4EEAAACAAAACwkAAAAAAAAmAAAACAAAAP//////////"/>
                </a:ext>
              </a:extLst>
            </p:cNvSpPr>
            <p:nvPr/>
          </p:nvSpPr>
          <p:spPr>
            <a:xfrm>
              <a:off x="-857885" y="73215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896;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3//8cHAAB1/f//9QcAAAAAAAAmAAAACAAAAP//////////"/>
                </a:ext>
              </a:extLst>
            </p:cNvSpPr>
            <p:nvPr/>
          </p:nvSpPr>
          <p:spPr>
            <a:xfrm>
              <a:off x="-442595" y="12642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897;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cAAGUGAADRCgAApwkAAAAAAAAmAAAACAAAAP//////////"/>
                </a:ext>
              </a:extLst>
            </p:cNvSpPr>
            <p:nvPr/>
          </p:nvSpPr>
          <p:spPr>
            <a:xfrm>
              <a:off x="1266190" y="10394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898;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kAANIGAAAFCgAACQcAAAAAAAAmAAAACAAAAP//////////"/>
                </a:ext>
              </a:extLst>
            </p:cNvSpPr>
            <p:nvPr/>
          </p:nvSpPr>
          <p:spPr>
            <a:xfrm>
              <a:off x="1594485" y="11087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899;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kAANYGAACvCQAABQcAAAAAAAAmAAAACAAAAP//////////"/>
                </a:ext>
              </a:extLst>
            </p:cNvSpPr>
            <p:nvPr/>
          </p:nvSpPr>
          <p:spPr>
            <a:xfrm>
              <a:off x="1544955" y="11112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900;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AUAAEwEAAAPCwAA/AoAAAAAAAAmAAAACAAAAP//////////"/>
                </a:ext>
              </a:extLst>
            </p:cNvSpPr>
            <p:nvPr/>
          </p:nvSpPr>
          <p:spPr>
            <a:xfrm>
              <a:off x="937260" y="69850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901;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gkAANYGAABcCQAABQcAAAAAAAAmAAAACAAAAP//////////"/>
                </a:ext>
              </a:extLst>
            </p:cNvSpPr>
            <p:nvPr/>
          </p:nvSpPr>
          <p:spPr>
            <a:xfrm>
              <a:off x="1492250" y="11112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902;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cAACUGAADRCgAApwkAAAAAAAAmAAAACAAAAP//////////"/>
                </a:ext>
              </a:extLst>
            </p:cNvSpPr>
            <p:nvPr/>
          </p:nvSpPr>
          <p:spPr>
            <a:xfrm>
              <a:off x="1225550" y="9988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903;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BoFAADPCgAApwkAAAAAAAAmAAAACAAAAP//////////"/>
                </a:ext>
              </a:extLst>
            </p:cNvSpPr>
            <p:nvPr/>
          </p:nvSpPr>
          <p:spPr>
            <a:xfrm>
              <a:off x="1184910" y="8293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904;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gQAACMBAABDCAAAawkAAAAAAAAmAAAACAAAAP//////////"/>
                </a:ext>
              </a:extLst>
            </p:cNvSpPr>
            <p:nvPr/>
          </p:nvSpPr>
          <p:spPr>
            <a:xfrm>
              <a:off x="781050" y="18478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905;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MAAOUCAAC9BAAAMwoAAAAAAAAmAAAACAAAAP//////////"/>
                </a:ext>
              </a:extLst>
            </p:cNvSpPr>
            <p:nvPr/>
          </p:nvSpPr>
          <p:spPr>
            <a:xfrm>
              <a:off x="574675" y="4705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906;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wMAAM37//9EBAAAwwAAAAAAAAAmAAAACAAAAP//////////"/>
                </a:ext>
              </a:extLst>
            </p:cNvSpPr>
            <p:nvPr/>
          </p:nvSpPr>
          <p:spPr>
            <a:xfrm>
              <a:off x="616585" y="-68262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907;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wQAAM4AAABDCAAAiwcAAAAAAAAmAAAACAAAAP//////////"/>
                </a:ext>
              </a:extLst>
            </p:cNvSpPr>
            <p:nvPr/>
          </p:nvSpPr>
          <p:spPr>
            <a:xfrm>
              <a:off x="728345" y="1308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908;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QYAAMsGAADnBwAAuAgAAAAAAAAmAAAACAAAAP//////////"/>
                </a:ext>
              </a:extLst>
            </p:cNvSpPr>
            <p:nvPr/>
          </p:nvSpPr>
          <p:spPr>
            <a:xfrm>
              <a:off x="1052195" y="11042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909;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AYAAC8HAADnBwAANQkAAAAAAAAmAAAACAAAAP//////////"/>
                </a:ext>
              </a:extLst>
            </p:cNvSpPr>
            <p:nvPr/>
          </p:nvSpPr>
          <p:spPr>
            <a:xfrm>
              <a:off x="1099820" y="11677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910;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MAAHAHAAAtBAAAtgoAAAAAAAAmAAAACAAAAP//////////"/>
                </a:ext>
              </a:extLst>
            </p:cNvSpPr>
            <p:nvPr/>
          </p:nvSpPr>
          <p:spPr>
            <a:xfrm>
              <a:off x="614680" y="12090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911;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AAAF78///6AgAAPAcAAAAAAAAmAAAACAAAAP//////////"/>
                </a:ext>
              </a:extLst>
            </p:cNvSpPr>
            <p:nvPr/>
          </p:nvSpPr>
          <p:spPr>
            <a:xfrm>
              <a:off x="161925" y="-59055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912;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wEAANr8//9qAgAAlQMAAAAAAAAmAAAACAAAAP//////////"/>
                </a:ext>
              </a:extLst>
            </p:cNvSpPr>
            <p:nvPr/>
          </p:nvSpPr>
          <p:spPr>
            <a:xfrm>
              <a:off x="243205" y="-5118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913;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MAADgCAACyAwAAZgIAAAAAAAAmAAAACAAAAP//////////"/>
                </a:ext>
              </a:extLst>
            </p:cNvSpPr>
            <p:nvPr/>
          </p:nvSpPr>
          <p:spPr>
            <a:xfrm>
              <a:off x="570865" y="36068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914;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wEAALr7//8NAwAAnAQAAAAAAAAmAAAACAAAAP//////////"/>
                </a:ext>
              </a:extLst>
            </p:cNvSpPr>
            <p:nvPr/>
          </p:nvSpPr>
          <p:spPr>
            <a:xfrm>
              <a:off x="202565" y="-69469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915;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P////b7///6AQAAiAcAAAAAAAAmAAAACAAAAP//////////"/>
                </a:ext>
              </a:extLst>
            </p:cNvSpPr>
            <p:nvPr/>
          </p:nvSpPr>
          <p:spPr>
            <a:xfrm>
              <a:off x="-12700" y="-65659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916;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AAAAOL7//85AgAAxwcAAAAAAAAmAAAACAAAAP//////////"/>
                </a:ext>
              </a:extLst>
            </p:cNvSpPr>
            <p:nvPr/>
          </p:nvSpPr>
          <p:spPr>
            <a:xfrm>
              <a:off x="27940" y="-66929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917;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AAAM77//9mAgAAAwcAAAAAAAAmAAAACAAAAP//////////"/>
                </a:ext>
              </a:extLst>
            </p:cNvSpPr>
            <p:nvPr/>
          </p:nvSpPr>
          <p:spPr>
            <a:xfrm>
              <a:off x="68580" y="-68199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918;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wMAAOUCAAB9BAAALAUAAAAAAAAmAAAACAAAAP//////////"/>
                </a:ext>
              </a:extLst>
            </p:cNvSpPr>
            <p:nvPr/>
          </p:nvSpPr>
          <p:spPr>
            <a:xfrm>
              <a:off x="608965" y="47053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919;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IAAG37//9XCQAAbgIAAAAAAAAmAAAACAAAAP//////////"/>
                </a:ext>
              </a:extLst>
            </p:cNvSpPr>
            <p:nvPr/>
          </p:nvSpPr>
          <p:spPr>
            <a:xfrm>
              <a:off x="443230" y="-74358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920;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wMAAOUCAAA9BAAA3wQAAAAAAAAmAAAACAAAAP//////////"/>
                </a:ext>
              </a:extLst>
            </p:cNvSpPr>
            <p:nvPr/>
          </p:nvSpPr>
          <p:spPr>
            <a:xfrm>
              <a:off x="608965" y="4705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921;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fr//88FAADy+///3AcAAAAAAAAmAAAACAAAAP//////////"/>
                </a:ext>
              </a:extLst>
            </p:cNvSpPr>
            <p:nvPr/>
          </p:nvSpPr>
          <p:spPr>
            <a:xfrm>
              <a:off x="-868045" y="9442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922;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AMAAM77///EAwAAQwAAAAAAAAAmAAAACAAAAP//////////"/>
                </a:ext>
              </a:extLst>
            </p:cNvSpPr>
            <p:nvPr/>
          </p:nvSpPr>
          <p:spPr>
            <a:xfrm>
              <a:off x="535940" y="-68199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923;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P////b7//+6AQAASQcAAAAAAAAmAAAACAAAAP//////////"/>
                </a:ext>
              </a:extLst>
            </p:cNvSpPr>
            <p:nvPr/>
          </p:nvSpPr>
          <p:spPr>
            <a:xfrm>
              <a:off x="-53340" y="-6565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924;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gQAAHsAAABDCAAAMgcAAAAAAAAmAAAACAAAAP//////////"/>
                </a:ext>
              </a:extLst>
            </p:cNvSpPr>
            <p:nvPr/>
          </p:nvSpPr>
          <p:spPr>
            <a:xfrm>
              <a:off x="661670" y="781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925;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MAAM37//8EBAAAgwAAAAAAAAAmAAAACAAAAP//////////"/>
                </a:ext>
              </a:extLst>
            </p:cNvSpPr>
            <p:nvPr/>
          </p:nvSpPr>
          <p:spPr>
            <a:xfrm>
              <a:off x="576580" y="-68262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926;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r//3n8///S/f//xAMAAAAAAAAmAAAACAAAAP//////////"/>
                </a:ext>
              </a:extLst>
            </p:cNvSpPr>
            <p:nvPr/>
          </p:nvSpPr>
          <p:spPr>
            <a:xfrm>
              <a:off x="-873125" y="-57340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927;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Pr//677///z/f//hQIAAAAAAAAmAAAACAAAAP//////////"/>
                </a:ext>
              </a:extLst>
            </p:cNvSpPr>
            <p:nvPr/>
          </p:nvSpPr>
          <p:spPr>
            <a:xfrm>
              <a:off x="-838200" y="-70231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928;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P7//2wEAABa/v//ogQAAAAAAAAmAAAACAAAAP//////////"/>
                </a:ext>
              </a:extLst>
            </p:cNvSpPr>
            <p:nvPr/>
          </p:nvSpPr>
          <p:spPr>
            <a:xfrm>
              <a:off x="-302260" y="7188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929;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vr//8j9///G+///oAAAAAAAAAAmAAAACAAAAP//////////"/>
                </a:ext>
              </a:extLst>
            </p:cNvSpPr>
            <p:nvPr/>
          </p:nvSpPr>
          <p:spPr>
            <a:xfrm>
              <a:off x="-974090" y="-36068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930;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vr//7T9//8G/P//4AAAAAAAAAAmAAAACAAAAP//////////"/>
                </a:ext>
              </a:extLst>
            </p:cNvSpPr>
            <p:nvPr/>
          </p:nvSpPr>
          <p:spPr>
            <a:xfrm>
              <a:off x="-933450" y="-37338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931;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v7//7AEAACW/v//3gQAAAAAAAAmAAAACAAAAP//////////"/>
                </a:ext>
              </a:extLst>
            </p:cNvSpPr>
            <p:nvPr/>
          </p:nvSpPr>
          <p:spPr>
            <a:xfrm>
              <a:off x="-260350" y="7620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932;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v///3H8//9k////n/z//wAAAAAmAAAACAAAAP//////////"/>
                </a:ext>
              </a:extLst>
            </p:cNvSpPr>
            <p:nvPr/>
          </p:nvSpPr>
          <p:spPr>
            <a:xfrm>
              <a:off x="-128270" y="-5784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933;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7///AEAADV/v//HgUAAAAAAAAmAAAACAAAAP//////////"/>
                </a:ext>
              </a:extLst>
            </p:cNvSpPr>
            <p:nvPr/>
          </p:nvSpPr>
          <p:spPr>
            <a:xfrm>
              <a:off x="-219075" y="8026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934;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v///8T8//9k////8/z//wAAAAAmAAAACAAAAP//////////"/>
                </a:ext>
              </a:extLst>
            </p:cNvSpPr>
            <p:nvPr/>
          </p:nvSpPr>
          <p:spPr>
            <a:xfrm>
              <a:off x="-128270" y="-5257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935;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Pz//8r7//86AAAACwUAAAAAAAAmAAAACAAAAP//////////"/>
                </a:ext>
              </a:extLst>
            </p:cNvSpPr>
            <p:nvPr/>
          </p:nvSpPr>
          <p:spPr>
            <a:xfrm>
              <a:off x="-609600" y="-6845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936;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f3//6b7//8rAQAAQgUAAAAAAAAmAAAACAAAAP//////////"/>
                </a:ext>
              </a:extLst>
            </p:cNvSpPr>
            <p:nvPr/>
          </p:nvSpPr>
          <p:spPr>
            <a:xfrm>
              <a:off x="-464185" y="-7073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937;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v///H7//90////7QQAAAAAAAAmAAAACAAAAP//////////"/>
                </a:ext>
              </a:extLst>
            </p:cNvSpPr>
            <p:nvPr/>
          </p:nvSpPr>
          <p:spPr>
            <a:xfrm>
              <a:off x="-691515" y="-6597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938;p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937///o////CwUAAAAAAAAmAAAACAAAAP//////////"/>
                </a:ext>
              </a:extLst>
            </p:cNvSpPr>
            <p:nvPr/>
          </p:nvSpPr>
          <p:spPr>
            <a:xfrm>
              <a:off x="-650875" y="-6724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sldLayout>
</file>

<file path=ppt/slideLayouts/slideLayout7.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MAIN_POINT">
    <p:spTree>
      <p:nvGrpSpPr>
        <p:cNvPr id="1" name=""/>
        <p:cNvGrpSpPr/>
        <p:nvPr/>
      </p:nvGrpSpPr>
      <p:grpSpPr>
        <a:xfrm>
          <a:off x="0" y="0"/>
          <a:ext cx="0" cy="0"/>
          <a:chOff x="0" y="0"/>
          <a:chExt cx="0" cy="0"/>
        </a:xfrm>
      </p:grpSpPr>
      <p:sp>
        <p:nvSpPr>
          <p:cNvPr id="2" name="Google Shape;940;p8"/>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KIJAADdMwAAAhYAABAAAAAmAAAACAAAAL2wAAAAAAAA"/>
              </a:ext>
            </a:extLst>
          </p:cNvSpPr>
          <p:nvPr>
            <p:ph type="title"/>
          </p:nvPr>
        </p:nvSpPr>
        <p:spPr>
          <a:xfrm>
            <a:off x="713105" y="1565910"/>
            <a:ext cx="7717790" cy="2011680"/>
          </a:xfrm>
        </p:spPr>
        <p:txBody>
          <a:bodyPr vert="horz" wrap="square" lIns="91440" tIns="91440" rIns="91440" bIns="91440" numCol="1" spcCol="215900" anchor="ctr">
            <a:prstTxWarp prst="textNoShape">
              <a:avLst/>
            </a:prstTxWarp>
          </a:bodyPr>
          <a:lstStyle>
            <a:lvl1pPr algn="ctr">
              <a:spcBef>
                <a:spcPts val="0"/>
              </a:spcBef>
              <a:spcAft>
                <a:spcPts val="0"/>
              </a:spcAft>
              <a:buNone/>
              <a:defRPr sz="6000" cap="none"/>
            </a:lvl1pPr>
            <a:lvl2pPr>
              <a:spcBef>
                <a:spcPts val="0"/>
              </a:spcBef>
              <a:spcAft>
                <a:spcPts val="0"/>
              </a:spcAft>
              <a:buNone/>
              <a:defRPr sz="4800" cap="none"/>
            </a:lvl2pPr>
            <a:lvl3pPr>
              <a:spcBef>
                <a:spcPts val="0"/>
              </a:spcBef>
              <a:spcAft>
                <a:spcPts val="0"/>
              </a:spcAft>
              <a:buNone/>
              <a:defRPr sz="4800" cap="none"/>
            </a:lvl3pPr>
            <a:lvl4pPr>
              <a:spcBef>
                <a:spcPts val="0"/>
              </a:spcBef>
              <a:spcAft>
                <a:spcPts val="0"/>
              </a:spcAft>
              <a:buNone/>
              <a:defRPr sz="4800" cap="none"/>
            </a:lvl4pPr>
            <a:lvl5pPr>
              <a:spcBef>
                <a:spcPts val="0"/>
              </a:spcBef>
              <a:spcAft>
                <a:spcPts val="0"/>
              </a:spcAft>
              <a:buNone/>
              <a:defRPr sz="4800" cap="none"/>
            </a:lvl5pPr>
            <a:lvl6pPr>
              <a:spcBef>
                <a:spcPts val="0"/>
              </a:spcBef>
              <a:spcAft>
                <a:spcPts val="0"/>
              </a:spcAft>
              <a:buNone/>
              <a:defRPr sz="4800" cap="none"/>
            </a:lvl6pPr>
            <a:lvl7pPr>
              <a:spcBef>
                <a:spcPts val="0"/>
              </a:spcBef>
              <a:spcAft>
                <a:spcPts val="0"/>
              </a:spcAft>
              <a:buNone/>
              <a:defRPr sz="4800" cap="none"/>
            </a:lvl7pPr>
            <a:lvl8pPr>
              <a:spcBef>
                <a:spcPts val="0"/>
              </a:spcBef>
              <a:spcAft>
                <a:spcPts val="0"/>
              </a:spcAft>
              <a:buNone/>
              <a:defRPr sz="4800" cap="none"/>
            </a:lvl8pPr>
            <a:lvl9pPr>
              <a:spcBef>
                <a:spcPts val="0"/>
              </a:spcBef>
              <a:spcAft>
                <a:spcPts val="0"/>
              </a:spcAft>
              <a:buNone/>
              <a:defRPr sz="4800" cap="none"/>
            </a:lvl9pPr>
          </a:lstStyle>
          <a:p>
            <a:pPr/>
          </a:p>
        </p:txBody>
      </p:sp>
      <p:grpSp>
        <p:nvGrpSpPr>
          <p:cNvPr id="3" name="Google Shape;941;p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L6//8X+///hAsAADEMAAAQAAAAJgAAAAgAAAD/////AAAAAA=="/>
              </a:ext>
            </a:extLst>
          </p:cNvGrpSpPr>
          <p:nvPr/>
        </p:nvGrpSpPr>
        <p:grpSpPr>
          <a:xfrm rot="19800017">
            <a:off x="-963930" y="-798195"/>
            <a:ext cx="2835910" cy="2780030"/>
            <a:chOff x="-963930" y="-798195"/>
            <a:chExt cx="2835910" cy="2780030"/>
          </a:xfrm>
        </p:grpSpPr>
        <p:sp>
          <p:nvSpPr>
            <p:cNvPr id="93" name="Google Shape;94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QUAANf7//+rBQAAeP7//wAAAAAmAAAACAAAAP//////////"/>
                </a:ext>
              </a:extLst>
            </p:cNvSpPr>
            <p:nvPr/>
          </p:nvSpPr>
          <p:spPr>
            <a:xfrm>
              <a:off x="892175" y="-67627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94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oAAM8AAADhCgAAKAIAAAAAAAAmAAAACAAAAP//////////"/>
                </a:ext>
              </a:extLst>
            </p:cNvSpPr>
            <p:nvPr/>
          </p:nvSpPr>
          <p:spPr>
            <a:xfrm>
              <a:off x="1641475" y="131445"/>
              <a:ext cx="127000" cy="219075"/>
            </a:xfrm>
            <a:custGeom>
              <a:avLst/>
              <a:gdLst/>
              <a:ahLst/>
              <a:cxnLst/>
              <a:rect l="0" t="0" r="127000" b="219075"/>
              <a:pathLst>
                <a:path w="127000" h="219075">
                  <a:moveTo>
                    <a:pt x="14607" y="194843"/>
                  </a:moveTo>
                  <a:cubicBezTo>
                    <a:pt x="19895" y="194843"/>
                    <a:pt x="24186" y="199119"/>
                    <a:pt x="24186" y="204389"/>
                  </a:cubicBezTo>
                  <a:cubicBezTo>
                    <a:pt x="24186" y="209615"/>
                    <a:pt x="19895" y="213891"/>
                    <a:pt x="14607" y="213891"/>
                  </a:cubicBezTo>
                  <a:cubicBezTo>
                    <a:pt x="9362" y="213891"/>
                    <a:pt x="5071" y="209615"/>
                    <a:pt x="5071" y="204389"/>
                  </a:cubicBezTo>
                  <a:cubicBezTo>
                    <a:pt x="5071" y="199119"/>
                    <a:pt x="9362" y="194843"/>
                    <a:pt x="14607" y="194843"/>
                  </a:cubicBezTo>
                  <a:close/>
                  <a:moveTo>
                    <a:pt x="22062" y="0"/>
                  </a:moveTo>
                  <a:lnTo>
                    <a:pt x="12093" y="9969"/>
                  </a:lnTo>
                  <a:lnTo>
                    <a:pt x="12093" y="190049"/>
                  </a:lnTo>
                  <a:cubicBezTo>
                    <a:pt x="5158" y="191258"/>
                    <a:pt x="43" y="197219"/>
                    <a:pt x="43" y="204389"/>
                  </a:cubicBezTo>
                  <a:cubicBezTo>
                    <a:pt x="43" y="212466"/>
                    <a:pt x="6588" y="219031"/>
                    <a:pt x="14607" y="219031"/>
                  </a:cubicBezTo>
                  <a:cubicBezTo>
                    <a:pt x="22756" y="219031"/>
                    <a:pt x="29344" y="212466"/>
                    <a:pt x="29344" y="204389"/>
                  </a:cubicBezTo>
                  <a:cubicBezTo>
                    <a:pt x="29344" y="197219"/>
                    <a:pt x="24100" y="191258"/>
                    <a:pt x="17251" y="190049"/>
                  </a:cubicBezTo>
                  <a:lnTo>
                    <a:pt x="17251" y="12050"/>
                  </a:lnTo>
                  <a:lnTo>
                    <a:pt x="24186" y="5115"/>
                  </a:lnTo>
                  <a:lnTo>
                    <a:pt x="127000" y="5115"/>
                  </a:lnTo>
                  <a:lnTo>
                    <a:pt x="12700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94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QAAIf////nBAAAtf///wAAAAAmAAAACAAAAP//////////"/>
                </a:ext>
              </a:extLst>
            </p:cNvSpPr>
            <p:nvPr/>
          </p:nvSpPr>
          <p:spPr>
            <a:xfrm>
              <a:off x="767080" y="-7683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94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QgAAJgCAACECwAApwQAAAAAAAAmAAAACAAAAP//////////"/>
                </a:ext>
              </a:extLst>
            </p:cNvSpPr>
            <p:nvPr/>
          </p:nvSpPr>
          <p:spPr>
            <a:xfrm>
              <a:off x="1334135" y="421640"/>
              <a:ext cx="537845" cy="334645"/>
            </a:xfrm>
            <a:custGeom>
              <a:avLst/>
              <a:gdLst/>
              <a:ahLst/>
              <a:cxnLst/>
              <a:rect l="0" t="0" r="537845" b="334645"/>
              <a:pathLst>
                <a:path w="537845" h="334645">
                  <a:moveTo>
                    <a:pt x="523335" y="0"/>
                  </a:moveTo>
                  <a:lnTo>
                    <a:pt x="218117" y="305218"/>
                  </a:lnTo>
                  <a:lnTo>
                    <a:pt x="30751" y="307371"/>
                  </a:lnTo>
                  <a:cubicBezTo>
                    <a:pt x="27632" y="303215"/>
                    <a:pt x="22738" y="300444"/>
                    <a:pt x="17108" y="300444"/>
                  </a:cubicBezTo>
                  <a:cubicBezTo>
                    <a:pt x="7666" y="300444"/>
                    <a:pt x="43" y="308107"/>
                    <a:pt x="43" y="317544"/>
                  </a:cubicBezTo>
                  <a:cubicBezTo>
                    <a:pt x="43" y="326982"/>
                    <a:pt x="7666" y="334645"/>
                    <a:pt x="17108" y="334645"/>
                  </a:cubicBezTo>
                  <a:cubicBezTo>
                    <a:pt x="22738" y="334645"/>
                    <a:pt x="27632" y="332004"/>
                    <a:pt x="30751" y="327804"/>
                  </a:cubicBezTo>
                  <a:lnTo>
                    <a:pt x="226606" y="327804"/>
                  </a:lnTo>
                  <a:lnTo>
                    <a:pt x="537801" y="16609"/>
                  </a:lnTo>
                  <a:lnTo>
                    <a:pt x="52333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94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QAANr////nBAAACAAAAAAAAAAmAAAACAAAAP//////////"/>
                </a:ext>
              </a:extLst>
            </p:cNvSpPr>
            <p:nvPr/>
          </p:nvSpPr>
          <p:spPr>
            <a:xfrm>
              <a:off x="767080" y="-2413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94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QQAACoAAADrBAAAYAAAAAAAAAAmAAAACAAAAP//////////"/>
                </a:ext>
              </a:extLst>
            </p:cNvSpPr>
            <p:nvPr/>
          </p:nvSpPr>
          <p:spPr>
            <a:xfrm>
              <a:off x="765175" y="2667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94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QAANf7//+FBQAATQEAAAAAAAAmAAAACAAAAP//////////"/>
                </a:ext>
              </a:extLst>
            </p:cNvSpPr>
            <p:nvPr/>
          </p:nvSpPr>
          <p:spPr>
            <a:xfrm>
              <a:off x="752475" y="-67627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94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cAAN/////1CgAA6AQAAAAAAAAmAAAACAAAAP//////////"/>
                </a:ext>
              </a:extLst>
            </p:cNvSpPr>
            <p:nvPr/>
          </p:nvSpPr>
          <p:spPr>
            <a:xfrm>
              <a:off x="1266190" y="-2095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95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QAANf7//8rBQAA+f3//wAAAAAmAAAACAAAAP//////////"/>
                </a:ext>
              </a:extLst>
            </p:cNvSpPr>
            <p:nvPr/>
          </p:nvSpPr>
          <p:spPr>
            <a:xfrm>
              <a:off x="810895" y="-676275"/>
              <a:ext cx="29210" cy="346710"/>
            </a:xfrm>
            <a:custGeom>
              <a:avLst/>
              <a:gdLst/>
              <a:ahLst/>
              <a:cxnLst/>
              <a:rect l="0" t="0" r="29210" b="346710"/>
              <a:pathLst>
                <a:path w="29210" h="346710">
                  <a:moveTo>
                    <a:pt x="14540" y="322596"/>
                  </a:moveTo>
                  <a:cubicBezTo>
                    <a:pt x="19761" y="322596"/>
                    <a:pt x="24076" y="326875"/>
                    <a:pt x="24076" y="332103"/>
                  </a:cubicBezTo>
                  <a:cubicBezTo>
                    <a:pt x="24076" y="337376"/>
                    <a:pt x="19761" y="341654"/>
                    <a:pt x="14540" y="341654"/>
                  </a:cubicBezTo>
                  <a:cubicBezTo>
                    <a:pt x="9320" y="341654"/>
                    <a:pt x="5005" y="337376"/>
                    <a:pt x="5005" y="332103"/>
                  </a:cubicBezTo>
                  <a:cubicBezTo>
                    <a:pt x="5005" y="326875"/>
                    <a:pt x="9320" y="322596"/>
                    <a:pt x="14540" y="322596"/>
                  </a:cubicBezTo>
                  <a:close/>
                  <a:moveTo>
                    <a:pt x="12038" y="0"/>
                  </a:moveTo>
                  <a:lnTo>
                    <a:pt x="12038" y="317670"/>
                  </a:lnTo>
                  <a:cubicBezTo>
                    <a:pt x="5264" y="318880"/>
                    <a:pt x="0" y="324843"/>
                    <a:pt x="0" y="332103"/>
                  </a:cubicBezTo>
                  <a:cubicBezTo>
                    <a:pt x="0" y="340098"/>
                    <a:pt x="6429" y="346667"/>
                    <a:pt x="14540" y="346667"/>
                  </a:cubicBezTo>
                  <a:cubicBezTo>
                    <a:pt x="22652" y="346667"/>
                    <a:pt x="29210" y="340098"/>
                    <a:pt x="29210" y="332103"/>
                  </a:cubicBezTo>
                  <a:cubicBezTo>
                    <a:pt x="29210" y="324973"/>
                    <a:pt x="23946" y="319010"/>
                    <a:pt x="17172" y="317670"/>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95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cAAJ/////1CgAAKAUAAAAAAAAmAAAACAAAAP//////////"/>
                </a:ext>
              </a:extLst>
            </p:cNvSpPr>
            <p:nvPr/>
          </p:nvSpPr>
          <p:spPr>
            <a:xfrm>
              <a:off x="1225550" y="-6159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95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QUAANf7//9rBQAAOf7//wAAAAAmAAAACAAAAP//////////"/>
                </a:ext>
              </a:extLst>
            </p:cNvSpPr>
            <p:nvPr/>
          </p:nvSpPr>
          <p:spPr>
            <a:xfrm>
              <a:off x="851535" y="-67627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95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D0CAABSCwAAQAQAAAAAAAAmAAAACAAAAP//////////"/>
                </a:ext>
              </a:extLst>
            </p:cNvSpPr>
            <p:nvPr/>
          </p:nvSpPr>
          <p:spPr>
            <a:xfrm>
              <a:off x="1336675" y="36385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95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gUAAOT7///qBQAAvfz//wAAAAAmAAAACAAAAP//////////"/>
                </a:ext>
              </a:extLst>
            </p:cNvSpPr>
            <p:nvPr/>
          </p:nvSpPr>
          <p:spPr>
            <a:xfrm>
              <a:off x="956310" y="-66802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95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QoAABf7//97CgAAV/7//wAAAAAmAAAACAAAAP//////////"/>
                </a:ext>
              </a:extLst>
            </p:cNvSpPr>
            <p:nvPr/>
          </p:nvSpPr>
          <p:spPr>
            <a:xfrm>
              <a:off x="1674495" y="-79819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95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oAAK3+//9/CgAA4/7//wAAAAAmAAAACAAAAP//////////"/>
                </a:ext>
              </a:extLst>
            </p:cNvSpPr>
            <p:nvPr/>
          </p:nvSpPr>
          <p:spPr>
            <a:xfrm>
              <a:off x="1671955" y="-21526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95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YAANH7///fBgAAZf3//wAAAAAmAAAACAAAAP//////////"/>
                </a:ext>
              </a:extLst>
            </p:cNvSpPr>
            <p:nvPr/>
          </p:nvSpPr>
          <p:spPr>
            <a:xfrm>
              <a:off x="1009650" y="-68008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95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AcAANr7//+FCAAAP////wAAAAAmAAAACAAAAP//////////"/>
                </a:ext>
              </a:extLst>
            </p:cNvSpPr>
            <p:nvPr/>
          </p:nvSpPr>
          <p:spPr>
            <a:xfrm>
              <a:off x="1206500" y="-67437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95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gUAAL4BAABTCAAA0wYAAAAAAAAmAAAACAAAAP//////////"/>
                </a:ext>
              </a:extLst>
            </p:cNvSpPr>
            <p:nvPr/>
          </p:nvSpPr>
          <p:spPr>
            <a:xfrm>
              <a:off x="956310" y="283210"/>
              <a:ext cx="396875" cy="826135"/>
            </a:xfrm>
            <a:custGeom>
              <a:avLst/>
              <a:gdLst/>
              <a:ahLst/>
              <a:cxnLst/>
              <a:rect l="0" t="0" r="396875" b="826135"/>
              <a:pathLst>
                <a:path w="396875" h="826135">
                  <a:moveTo>
                    <a:pt x="14764" y="801853"/>
                  </a:moveTo>
                  <a:cubicBezTo>
                    <a:pt x="20003" y="801853"/>
                    <a:pt x="24290" y="806181"/>
                    <a:pt x="24290" y="811418"/>
                  </a:cubicBezTo>
                  <a:cubicBezTo>
                    <a:pt x="24290" y="816699"/>
                    <a:pt x="20003" y="820984"/>
                    <a:pt x="14764" y="820984"/>
                  </a:cubicBezTo>
                  <a:cubicBezTo>
                    <a:pt x="9482" y="820984"/>
                    <a:pt x="5195" y="816699"/>
                    <a:pt x="5195" y="811418"/>
                  </a:cubicBezTo>
                  <a:cubicBezTo>
                    <a:pt x="5195" y="806181"/>
                    <a:pt x="9482" y="801853"/>
                    <a:pt x="14764" y="801853"/>
                  </a:cubicBezTo>
                  <a:close/>
                  <a:moveTo>
                    <a:pt x="393281" y="43"/>
                  </a:moveTo>
                  <a:lnTo>
                    <a:pt x="180641" y="212683"/>
                  </a:lnTo>
                  <a:lnTo>
                    <a:pt x="180641" y="640712"/>
                  </a:lnTo>
                  <a:lnTo>
                    <a:pt x="23121" y="798232"/>
                  </a:lnTo>
                  <a:cubicBezTo>
                    <a:pt x="20740" y="797828"/>
                    <a:pt x="17839" y="796746"/>
                    <a:pt x="14764" y="796746"/>
                  </a:cubicBezTo>
                  <a:cubicBezTo>
                    <a:pt x="6624" y="796746"/>
                    <a:pt x="43" y="803325"/>
                    <a:pt x="43" y="811418"/>
                  </a:cubicBezTo>
                  <a:cubicBezTo>
                    <a:pt x="43" y="819556"/>
                    <a:pt x="6624" y="826135"/>
                    <a:pt x="14764" y="826135"/>
                  </a:cubicBezTo>
                  <a:cubicBezTo>
                    <a:pt x="22861" y="826135"/>
                    <a:pt x="29443" y="819556"/>
                    <a:pt x="29443" y="811418"/>
                  </a:cubicBezTo>
                  <a:cubicBezTo>
                    <a:pt x="29443" y="808302"/>
                    <a:pt x="28360" y="805445"/>
                    <a:pt x="26715" y="802935"/>
                  </a:cubicBezTo>
                  <a:lnTo>
                    <a:pt x="185794" y="643856"/>
                  </a:lnTo>
                  <a:lnTo>
                    <a:pt x="185794" y="216153"/>
                  </a:lnTo>
                  <a:lnTo>
                    <a:pt x="396875" y="5072"/>
                  </a:lnTo>
                  <a:lnTo>
                    <a:pt x="393281"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96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UAAGf8//9YCAAASQEAAAAAAAAmAAAACAAAAP//////////"/>
                </a:ext>
              </a:extLst>
            </p:cNvSpPr>
            <p:nvPr/>
          </p:nvSpPr>
          <p:spPr>
            <a:xfrm>
              <a:off x="932815" y="-58483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96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QkAABf7///8CQAAV/7//wAAAAAmAAAACAAAAP//////////"/>
                </a:ext>
              </a:extLst>
            </p:cNvSpPr>
            <p:nvPr/>
          </p:nvSpPr>
          <p:spPr>
            <a:xfrm>
              <a:off x="1593215" y="-79819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96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wcAAGD////1CgAAaAUAAAAAAAAmAAAACAAAAP//////////"/>
                </a:ext>
              </a:extLst>
            </p:cNvSpPr>
            <p:nvPr/>
          </p:nvSpPr>
          <p:spPr>
            <a:xfrm>
              <a:off x="1185545" y="-10160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96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QkAAK3+////CQAA4/7//wAAAAAmAAAACAAAAP//////////"/>
                </a:ext>
              </a:extLst>
            </p:cNvSpPr>
            <p:nvPr/>
          </p:nvSpPr>
          <p:spPr>
            <a:xfrm>
              <a:off x="1590675" y="-21526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96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QoAABf7//87CgAAV/7//wAAAAAmAAAACAAAAP//////////"/>
                </a:ext>
              </a:extLst>
            </p:cNvSpPr>
            <p:nvPr/>
          </p:nvSpPr>
          <p:spPr>
            <a:xfrm>
              <a:off x="1633855" y="-79819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96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On7///YBwAApAAAAAAAAAAmAAAACAAAAP//////////"/>
                </a:ext>
              </a:extLst>
            </p:cNvSpPr>
            <p:nvPr/>
          </p:nvSpPr>
          <p:spPr>
            <a:xfrm>
              <a:off x="944245" y="-664845"/>
              <a:ext cx="330835" cy="768985"/>
            </a:xfrm>
            <a:custGeom>
              <a:avLst/>
              <a:gdLst/>
              <a:ahLst/>
              <a:cxnLst/>
              <a:rect l="0" t="0" r="330835" b="768985"/>
              <a:pathLst>
                <a:path w="330835" h="768985">
                  <a:moveTo>
                    <a:pt x="14707" y="744697"/>
                  </a:moveTo>
                  <a:cubicBezTo>
                    <a:pt x="19985" y="744697"/>
                    <a:pt x="24267" y="748983"/>
                    <a:pt x="24267" y="754265"/>
                  </a:cubicBezTo>
                  <a:cubicBezTo>
                    <a:pt x="24267" y="759503"/>
                    <a:pt x="19985" y="763833"/>
                    <a:pt x="14707" y="763833"/>
                  </a:cubicBezTo>
                  <a:cubicBezTo>
                    <a:pt x="9473" y="763833"/>
                    <a:pt x="5147" y="759503"/>
                    <a:pt x="5147" y="754265"/>
                  </a:cubicBezTo>
                  <a:cubicBezTo>
                    <a:pt x="5147" y="748983"/>
                    <a:pt x="9473" y="744697"/>
                    <a:pt x="14707" y="744697"/>
                  </a:cubicBezTo>
                  <a:close/>
                  <a:moveTo>
                    <a:pt x="325773" y="0"/>
                  </a:moveTo>
                  <a:lnTo>
                    <a:pt x="325773" y="296995"/>
                  </a:lnTo>
                  <a:lnTo>
                    <a:pt x="184148" y="438620"/>
                  </a:lnTo>
                  <a:lnTo>
                    <a:pt x="183455" y="439951"/>
                  </a:lnTo>
                  <a:lnTo>
                    <a:pt x="183455" y="509005"/>
                  </a:lnTo>
                  <a:lnTo>
                    <a:pt x="12934" y="679526"/>
                  </a:lnTo>
                  <a:lnTo>
                    <a:pt x="12198" y="681098"/>
                  </a:lnTo>
                  <a:lnTo>
                    <a:pt x="12198" y="739891"/>
                  </a:lnTo>
                  <a:cubicBezTo>
                    <a:pt x="5277" y="741103"/>
                    <a:pt x="43" y="747078"/>
                    <a:pt x="43" y="754265"/>
                  </a:cubicBezTo>
                  <a:cubicBezTo>
                    <a:pt x="43" y="762361"/>
                    <a:pt x="6575" y="768941"/>
                    <a:pt x="14707" y="768941"/>
                  </a:cubicBezTo>
                  <a:cubicBezTo>
                    <a:pt x="22840" y="768941"/>
                    <a:pt x="29415" y="762361"/>
                    <a:pt x="29415" y="754265"/>
                  </a:cubicBezTo>
                  <a:cubicBezTo>
                    <a:pt x="29415" y="747078"/>
                    <a:pt x="24137" y="741103"/>
                    <a:pt x="17216" y="739891"/>
                  </a:cubicBezTo>
                  <a:lnTo>
                    <a:pt x="17216" y="683263"/>
                  </a:lnTo>
                  <a:lnTo>
                    <a:pt x="187868" y="512611"/>
                  </a:lnTo>
                  <a:lnTo>
                    <a:pt x="188560" y="511170"/>
                  </a:lnTo>
                  <a:lnTo>
                    <a:pt x="188560" y="442073"/>
                  </a:lnTo>
                  <a:lnTo>
                    <a:pt x="330099" y="300534"/>
                  </a:lnTo>
                  <a:lnTo>
                    <a:pt x="330791" y="299030"/>
                  </a:lnTo>
                  <a:lnTo>
                    <a:pt x="33079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96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NX7//+ZBwAA3v///wAAAAAmAAAACAAAAP//////////"/>
                </a:ext>
              </a:extLst>
            </p:cNvSpPr>
            <p:nvPr/>
          </p:nvSpPr>
          <p:spPr>
            <a:xfrm>
              <a:off x="944245" y="-67754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96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kAAE8AAADhCgAAqQIAAAAAAAAmAAAACAAAAP//////////"/>
                </a:ext>
              </a:extLst>
            </p:cNvSpPr>
            <p:nvPr/>
          </p:nvSpPr>
          <p:spPr>
            <a:xfrm>
              <a:off x="1560830" y="50165"/>
              <a:ext cx="207645" cy="382270"/>
            </a:xfrm>
            <a:custGeom>
              <a:avLst/>
              <a:gdLst/>
              <a:ahLst/>
              <a:cxnLst/>
              <a:rect l="0" t="0" r="207645" b="382270"/>
              <a:pathLst>
                <a:path w="207645" h="382270">
                  <a:moveTo>
                    <a:pt x="14633" y="357964"/>
                  </a:moveTo>
                  <a:cubicBezTo>
                    <a:pt x="19872" y="357964"/>
                    <a:pt x="24158" y="362296"/>
                    <a:pt x="24158" y="367539"/>
                  </a:cubicBezTo>
                  <a:cubicBezTo>
                    <a:pt x="24158" y="372825"/>
                    <a:pt x="19872" y="377114"/>
                    <a:pt x="14633" y="377114"/>
                  </a:cubicBezTo>
                  <a:cubicBezTo>
                    <a:pt x="9351" y="377114"/>
                    <a:pt x="5065" y="372825"/>
                    <a:pt x="5065" y="367539"/>
                  </a:cubicBezTo>
                  <a:cubicBezTo>
                    <a:pt x="5065" y="362296"/>
                    <a:pt x="9351" y="357964"/>
                    <a:pt x="14633" y="357964"/>
                  </a:cubicBezTo>
                  <a:close/>
                  <a:moveTo>
                    <a:pt x="77109" y="0"/>
                  </a:moveTo>
                  <a:lnTo>
                    <a:pt x="12209" y="65553"/>
                  </a:lnTo>
                  <a:lnTo>
                    <a:pt x="12209" y="353068"/>
                  </a:lnTo>
                  <a:cubicBezTo>
                    <a:pt x="6018" y="353545"/>
                    <a:pt x="43" y="359914"/>
                    <a:pt x="43" y="367539"/>
                  </a:cubicBezTo>
                  <a:cubicBezTo>
                    <a:pt x="43" y="375684"/>
                    <a:pt x="6624" y="382270"/>
                    <a:pt x="14633" y="382270"/>
                  </a:cubicBezTo>
                  <a:cubicBezTo>
                    <a:pt x="22730" y="382270"/>
                    <a:pt x="29311" y="375684"/>
                    <a:pt x="29311" y="367539"/>
                  </a:cubicBezTo>
                  <a:cubicBezTo>
                    <a:pt x="29311" y="360867"/>
                    <a:pt x="24765" y="355364"/>
                    <a:pt x="18660" y="353545"/>
                  </a:cubicBezTo>
                  <a:lnTo>
                    <a:pt x="18660" y="67589"/>
                  </a:lnTo>
                  <a:lnTo>
                    <a:pt x="79273" y="5026"/>
                  </a:lnTo>
                  <a:lnTo>
                    <a:pt x="207645" y="5026"/>
                  </a:lnTo>
                  <a:lnTo>
                    <a:pt x="20764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96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gkAAI8AAADkCgAAaQIAAAAAAAAmAAAACAAAAP//////////"/>
                </a:ext>
              </a:extLst>
            </p:cNvSpPr>
            <p:nvPr/>
          </p:nvSpPr>
          <p:spPr>
            <a:xfrm>
              <a:off x="1601470" y="9080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96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NkBAAAoCwAA3AMAAAAAAAAmAAAACAAAAP//////////"/>
                </a:ext>
              </a:extLst>
            </p:cNvSpPr>
            <p:nvPr/>
          </p:nvSpPr>
          <p:spPr>
            <a:xfrm>
              <a:off x="1336675" y="30035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97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K37//8ZBwAAN////wAAAAAmAAAACAAAAP//////////"/>
                </a:ext>
              </a:extLst>
            </p:cNvSpPr>
            <p:nvPr/>
          </p:nvSpPr>
          <p:spPr>
            <a:xfrm>
              <a:off x="944245" y="-70294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97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MH7//9ZBwAAiv///wAAAAAmAAAACAAAAP//////////"/>
                </a:ext>
              </a:extLst>
            </p:cNvSpPr>
            <p:nvPr/>
          </p:nvSpPr>
          <p:spPr>
            <a:xfrm>
              <a:off x="944245" y="-69024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97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UAAKf8//9tBgAAVP7//wAAAAAmAAAACAAAAP//////////"/>
                </a:ext>
              </a:extLst>
            </p:cNvSpPr>
            <p:nvPr/>
          </p:nvSpPr>
          <p:spPr>
            <a:xfrm>
              <a:off x="944245" y="-544195"/>
              <a:ext cx="100330" cy="272415"/>
            </a:xfrm>
            <a:custGeom>
              <a:avLst/>
              <a:gdLst/>
              <a:ahLst/>
              <a:cxnLst/>
              <a:rect l="0" t="0" r="100330" b="272415"/>
              <a:pathLst>
                <a:path w="100330" h="272415">
                  <a:moveTo>
                    <a:pt x="14723" y="248225"/>
                  </a:moveTo>
                  <a:cubicBezTo>
                    <a:pt x="20005" y="248225"/>
                    <a:pt x="24292" y="252517"/>
                    <a:pt x="24292" y="257762"/>
                  </a:cubicBezTo>
                  <a:cubicBezTo>
                    <a:pt x="24292" y="263051"/>
                    <a:pt x="20005" y="267342"/>
                    <a:pt x="14723" y="267342"/>
                  </a:cubicBezTo>
                  <a:cubicBezTo>
                    <a:pt x="9483" y="267342"/>
                    <a:pt x="5153" y="263051"/>
                    <a:pt x="5153" y="257762"/>
                  </a:cubicBezTo>
                  <a:cubicBezTo>
                    <a:pt x="5153" y="252517"/>
                    <a:pt x="9483" y="248225"/>
                    <a:pt x="14723" y="248225"/>
                  </a:cubicBezTo>
                  <a:close/>
                  <a:moveTo>
                    <a:pt x="96606" y="0"/>
                  </a:moveTo>
                  <a:lnTo>
                    <a:pt x="12211" y="84395"/>
                  </a:lnTo>
                  <a:lnTo>
                    <a:pt x="12211" y="243283"/>
                  </a:lnTo>
                  <a:cubicBezTo>
                    <a:pt x="5283" y="244497"/>
                    <a:pt x="43" y="250479"/>
                    <a:pt x="43" y="257762"/>
                  </a:cubicBezTo>
                  <a:cubicBezTo>
                    <a:pt x="43" y="265782"/>
                    <a:pt x="6582" y="272371"/>
                    <a:pt x="14723" y="272371"/>
                  </a:cubicBezTo>
                  <a:cubicBezTo>
                    <a:pt x="22863" y="272371"/>
                    <a:pt x="29445" y="265782"/>
                    <a:pt x="29445" y="257762"/>
                  </a:cubicBezTo>
                  <a:cubicBezTo>
                    <a:pt x="29445" y="250479"/>
                    <a:pt x="24162" y="244497"/>
                    <a:pt x="17234" y="243283"/>
                  </a:cubicBezTo>
                  <a:lnTo>
                    <a:pt x="17234" y="87134"/>
                  </a:lnTo>
                  <a:lnTo>
                    <a:pt x="100330" y="4038"/>
                  </a:lnTo>
                  <a:lnTo>
                    <a:pt x="96606"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97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QoAAK3+//8/CgAA4/7//wAAAAAmAAAACAAAAP//////////"/>
                </a:ext>
              </a:extLst>
            </p:cNvSpPr>
            <p:nvPr/>
          </p:nvSpPr>
          <p:spPr>
            <a:xfrm>
              <a:off x="1631315" y="-21526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97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fr//80AAADRAQAAhggAAAAAAAAmAAAACAAAAP//////////"/>
                </a:ext>
              </a:extLst>
            </p:cNvSpPr>
            <p:nvPr/>
          </p:nvSpPr>
          <p:spPr>
            <a:xfrm>
              <a:off x="-832485" y="13017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97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fr//3T9///fAgAARAgAAAAAAAAmAAAACAAAAP//////////"/>
                </a:ext>
              </a:extLst>
            </p:cNvSpPr>
            <p:nvPr/>
          </p:nvSpPr>
          <p:spPr>
            <a:xfrm>
              <a:off x="-842645" y="-414020"/>
              <a:ext cx="1309370" cy="1757680"/>
            </a:xfrm>
            <a:custGeom>
              <a:avLst/>
              <a:gdLst/>
              <a:ahLst/>
              <a:cxnLst/>
              <a:rect l="0" t="0" r="1309370" b="1757680"/>
              <a:pathLst>
                <a:path w="1309370" h="1757680">
                  <a:moveTo>
                    <a:pt x="1294779" y="1710852"/>
                  </a:moveTo>
                  <a:cubicBezTo>
                    <a:pt x="1300061" y="1710852"/>
                    <a:pt x="1304348" y="1715137"/>
                    <a:pt x="1304348" y="1720417"/>
                  </a:cubicBezTo>
                  <a:cubicBezTo>
                    <a:pt x="1304348" y="1725654"/>
                    <a:pt x="1300061" y="1729938"/>
                    <a:pt x="1294779" y="1729938"/>
                  </a:cubicBezTo>
                  <a:cubicBezTo>
                    <a:pt x="1289540" y="1729938"/>
                    <a:pt x="1285211" y="1725654"/>
                    <a:pt x="1285211" y="1720417"/>
                  </a:cubicBezTo>
                  <a:cubicBezTo>
                    <a:pt x="1285211" y="1715137"/>
                    <a:pt x="1289540" y="1710852"/>
                    <a:pt x="1294779" y="1710852"/>
                  </a:cubicBezTo>
                  <a:close/>
                  <a:moveTo>
                    <a:pt x="3637" y="0"/>
                  </a:moveTo>
                  <a:lnTo>
                    <a:pt x="43" y="3594"/>
                  </a:lnTo>
                  <a:lnTo>
                    <a:pt x="281730" y="285281"/>
                  </a:lnTo>
                  <a:lnTo>
                    <a:pt x="281730" y="981129"/>
                  </a:lnTo>
                  <a:lnTo>
                    <a:pt x="711880" y="1411279"/>
                  </a:lnTo>
                  <a:lnTo>
                    <a:pt x="712616" y="1411104"/>
                  </a:lnTo>
                  <a:lnTo>
                    <a:pt x="851251" y="1411104"/>
                  </a:lnTo>
                  <a:lnTo>
                    <a:pt x="1123282" y="1683135"/>
                  </a:lnTo>
                  <a:lnTo>
                    <a:pt x="1197838" y="1756944"/>
                  </a:lnTo>
                  <a:lnTo>
                    <a:pt x="1198574" y="1757680"/>
                  </a:lnTo>
                  <a:lnTo>
                    <a:pt x="1261224" y="1757680"/>
                  </a:lnTo>
                  <a:lnTo>
                    <a:pt x="1286423" y="1732481"/>
                  </a:lnTo>
                  <a:cubicBezTo>
                    <a:pt x="1288804" y="1734007"/>
                    <a:pt x="1291662" y="1735088"/>
                    <a:pt x="1294779" y="1735088"/>
                  </a:cubicBezTo>
                  <a:cubicBezTo>
                    <a:pt x="1302789" y="1735088"/>
                    <a:pt x="1309370" y="1728510"/>
                    <a:pt x="1309370" y="1720417"/>
                  </a:cubicBezTo>
                  <a:cubicBezTo>
                    <a:pt x="1309370" y="1712410"/>
                    <a:pt x="1302789" y="1705832"/>
                    <a:pt x="1294779" y="1705832"/>
                  </a:cubicBezTo>
                  <a:cubicBezTo>
                    <a:pt x="1286639" y="1705832"/>
                    <a:pt x="1280102" y="1712410"/>
                    <a:pt x="1280102" y="1720417"/>
                  </a:cubicBezTo>
                  <a:cubicBezTo>
                    <a:pt x="1280102" y="1723490"/>
                    <a:pt x="1281054" y="1726476"/>
                    <a:pt x="1282829" y="1728900"/>
                  </a:cubicBezTo>
                  <a:lnTo>
                    <a:pt x="1259189" y="1752540"/>
                  </a:lnTo>
                  <a:lnTo>
                    <a:pt x="1200609" y="1752540"/>
                  </a:lnTo>
                  <a:lnTo>
                    <a:pt x="854108" y="1406039"/>
                  </a:lnTo>
                  <a:lnTo>
                    <a:pt x="853416" y="1406083"/>
                  </a:lnTo>
                  <a:lnTo>
                    <a:pt x="714780" y="1406083"/>
                  </a:lnTo>
                  <a:lnTo>
                    <a:pt x="286882" y="978185"/>
                  </a:lnTo>
                  <a:lnTo>
                    <a:pt x="286882" y="282697"/>
                  </a:lnTo>
                  <a:lnTo>
                    <a:pt x="3637" y="-548"/>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97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r//4j9///7AQAAXAgAAAAAAAAmAAAACAAAAP//////////"/>
                </a:ext>
              </a:extLst>
            </p:cNvSpPr>
            <p:nvPr/>
          </p:nvSpPr>
          <p:spPr>
            <a:xfrm>
              <a:off x="-883285" y="-401320"/>
              <a:ext cx="1205230" cy="1760220"/>
            </a:xfrm>
            <a:custGeom>
              <a:avLst/>
              <a:gdLst/>
              <a:ahLst/>
              <a:cxnLst/>
              <a:rect l="0" t="0" r="1205230" b="1760220"/>
              <a:pathLst>
                <a:path w="1205230" h="1760220">
                  <a:moveTo>
                    <a:pt x="1190506" y="1735986"/>
                  </a:moveTo>
                  <a:cubicBezTo>
                    <a:pt x="1195746" y="1735986"/>
                    <a:pt x="1200076" y="1740271"/>
                    <a:pt x="1200076" y="1745507"/>
                  </a:cubicBezTo>
                  <a:cubicBezTo>
                    <a:pt x="1200076" y="1750786"/>
                    <a:pt x="1195746" y="1755070"/>
                    <a:pt x="1190506" y="1755070"/>
                  </a:cubicBezTo>
                  <a:cubicBezTo>
                    <a:pt x="1185222" y="1755070"/>
                    <a:pt x="1180935" y="1750786"/>
                    <a:pt x="1180935" y="1745507"/>
                  </a:cubicBezTo>
                  <a:cubicBezTo>
                    <a:pt x="1180935" y="1740271"/>
                    <a:pt x="1185222" y="1735986"/>
                    <a:pt x="1190506" y="1735986"/>
                  </a:cubicBezTo>
                  <a:close/>
                  <a:moveTo>
                    <a:pt x="3638" y="0"/>
                  </a:moveTo>
                  <a:lnTo>
                    <a:pt x="43" y="3722"/>
                  </a:lnTo>
                  <a:lnTo>
                    <a:pt x="281928" y="285607"/>
                  </a:lnTo>
                  <a:lnTo>
                    <a:pt x="281928" y="981112"/>
                  </a:lnTo>
                  <a:lnTo>
                    <a:pt x="739681" y="1438865"/>
                  </a:lnTo>
                  <a:lnTo>
                    <a:pt x="740504" y="1438520"/>
                  </a:lnTo>
                  <a:lnTo>
                    <a:pt x="879216" y="1438520"/>
                  </a:lnTo>
                  <a:lnTo>
                    <a:pt x="1178553" y="1737857"/>
                  </a:lnTo>
                  <a:cubicBezTo>
                    <a:pt x="1176864" y="1739535"/>
                    <a:pt x="1175781" y="1742434"/>
                    <a:pt x="1175781" y="1745507"/>
                  </a:cubicBezTo>
                  <a:cubicBezTo>
                    <a:pt x="1175781" y="1753642"/>
                    <a:pt x="1182494" y="1760220"/>
                    <a:pt x="1190506" y="1760220"/>
                  </a:cubicBezTo>
                  <a:cubicBezTo>
                    <a:pt x="1198647" y="1760220"/>
                    <a:pt x="1205230" y="1753642"/>
                    <a:pt x="1205230" y="1745507"/>
                  </a:cubicBezTo>
                  <a:cubicBezTo>
                    <a:pt x="1205230" y="1737544"/>
                    <a:pt x="1198647" y="1730967"/>
                    <a:pt x="1190506" y="1730967"/>
                  </a:cubicBezTo>
                  <a:cubicBezTo>
                    <a:pt x="1187388" y="1730967"/>
                    <a:pt x="1184529" y="1731919"/>
                    <a:pt x="1182147" y="1733563"/>
                  </a:cubicBezTo>
                  <a:lnTo>
                    <a:pt x="882074" y="1433490"/>
                  </a:lnTo>
                  <a:lnTo>
                    <a:pt x="881251" y="1433500"/>
                  </a:lnTo>
                  <a:lnTo>
                    <a:pt x="742539" y="1433500"/>
                  </a:lnTo>
                  <a:lnTo>
                    <a:pt x="286951" y="977912"/>
                  </a:lnTo>
                  <a:lnTo>
                    <a:pt x="286951" y="282624"/>
                  </a:lnTo>
                  <a:lnTo>
                    <a:pt x="3638" y="-689"/>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97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wIAABAKAAAdAwAAPgoAAAAAAAAmAAAACAAAAP//////////"/>
                </a:ext>
              </a:extLst>
            </p:cNvSpPr>
            <p:nvPr/>
          </p:nvSpPr>
          <p:spPr>
            <a:xfrm>
              <a:off x="476885" y="163576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97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wIAAL0JAAAdAwAA6wkAAAAAAAAmAAAACAAAAP//////////"/>
                </a:ext>
              </a:extLst>
            </p:cNvSpPr>
            <p:nvPr/>
          </p:nvSpPr>
          <p:spPr>
            <a:xfrm>
              <a:off x="476885" y="1583055"/>
              <a:ext cx="29210" cy="29210"/>
            </a:xfrm>
            <a:custGeom>
              <a:avLst/>
              <a:gdLst/>
              <a:ahLst/>
              <a:cxnLst/>
              <a:rect l="0" t="0" r="29210" b="29210"/>
              <a:pathLst>
                <a:path w="29210" h="29210">
                  <a:moveTo>
                    <a:pt x="14670" y="5170"/>
                  </a:moveTo>
                  <a:cubicBezTo>
                    <a:pt x="19890" y="5170"/>
                    <a:pt x="24205" y="9435"/>
                    <a:pt x="24205" y="14648"/>
                  </a:cubicBezTo>
                  <a:cubicBezTo>
                    <a:pt x="24205" y="19904"/>
                    <a:pt x="19890" y="24169"/>
                    <a:pt x="14670" y="24169"/>
                  </a:cubicBezTo>
                  <a:cubicBezTo>
                    <a:pt x="9406" y="24169"/>
                    <a:pt x="5134" y="19904"/>
                    <a:pt x="5134" y="14648"/>
                  </a:cubicBezTo>
                  <a:cubicBezTo>
                    <a:pt x="5134" y="9435"/>
                    <a:pt x="9406" y="5170"/>
                    <a:pt x="14670" y="5170"/>
                  </a:cubicBezTo>
                  <a:close/>
                  <a:moveTo>
                    <a:pt x="14670" y="43"/>
                  </a:moveTo>
                  <a:cubicBezTo>
                    <a:pt x="6558" y="43"/>
                    <a:pt x="0" y="6592"/>
                    <a:pt x="0" y="14648"/>
                  </a:cubicBezTo>
                  <a:cubicBezTo>
                    <a:pt x="0" y="22618"/>
                    <a:pt x="6558" y="29167"/>
                    <a:pt x="14670" y="29167"/>
                  </a:cubicBezTo>
                  <a:cubicBezTo>
                    <a:pt x="22652" y="29167"/>
                    <a:pt x="29210" y="22618"/>
                    <a:pt x="29210" y="14648"/>
                  </a:cubicBezTo>
                  <a:cubicBezTo>
                    <a:pt x="29210"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97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vr//6QDAADh/f//GQYAAAAAAAAmAAAACAAAAP//////////"/>
                </a:ext>
              </a:extLst>
            </p:cNvSpPr>
            <p:nvPr/>
          </p:nvSpPr>
          <p:spPr>
            <a:xfrm>
              <a:off x="-821690" y="59182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98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If7//+LAwAAMQwAAAAAAAAmAAAACAAAAP//////////"/>
                </a:ext>
              </a:extLst>
            </p:cNvSpPr>
            <p:nvPr/>
          </p:nvSpPr>
          <p:spPr>
            <a:xfrm>
              <a:off x="328930" y="-727075"/>
              <a:ext cx="247015" cy="2708910"/>
            </a:xfrm>
            <a:custGeom>
              <a:avLst/>
              <a:gdLst/>
              <a:ahLst/>
              <a:cxnLst/>
              <a:rect l="0" t="0" r="247015" b="2708910"/>
              <a:pathLst>
                <a:path w="247015" h="2708910">
                  <a:moveTo>
                    <a:pt x="69958" y="43"/>
                  </a:moveTo>
                  <a:lnTo>
                    <a:pt x="69958" y="558040"/>
                  </a:lnTo>
                  <a:lnTo>
                    <a:pt x="43" y="627955"/>
                  </a:lnTo>
                  <a:lnTo>
                    <a:pt x="43" y="870260"/>
                  </a:lnTo>
                  <a:lnTo>
                    <a:pt x="128587" y="998804"/>
                  </a:lnTo>
                  <a:lnTo>
                    <a:pt x="128587" y="1224944"/>
                  </a:lnTo>
                  <a:lnTo>
                    <a:pt x="219775" y="1316132"/>
                  </a:lnTo>
                  <a:lnTo>
                    <a:pt x="219775" y="2678047"/>
                  </a:lnTo>
                  <a:cubicBezTo>
                    <a:pt x="215581" y="2681164"/>
                    <a:pt x="212857" y="2686055"/>
                    <a:pt x="212857" y="2691682"/>
                  </a:cubicBezTo>
                  <a:cubicBezTo>
                    <a:pt x="212857" y="2701119"/>
                    <a:pt x="220467" y="2708867"/>
                    <a:pt x="229936" y="2708867"/>
                  </a:cubicBezTo>
                  <a:cubicBezTo>
                    <a:pt x="239361" y="2708867"/>
                    <a:pt x="246971" y="2701119"/>
                    <a:pt x="246971" y="2691682"/>
                  </a:cubicBezTo>
                  <a:cubicBezTo>
                    <a:pt x="246971" y="2686055"/>
                    <a:pt x="244247" y="2681164"/>
                    <a:pt x="240053" y="2678047"/>
                  </a:cubicBezTo>
                  <a:lnTo>
                    <a:pt x="240053" y="1306884"/>
                  </a:lnTo>
                  <a:lnTo>
                    <a:pt x="148995" y="1215826"/>
                  </a:lnTo>
                  <a:lnTo>
                    <a:pt x="148995" y="989513"/>
                  </a:lnTo>
                  <a:lnTo>
                    <a:pt x="20451" y="860969"/>
                  </a:lnTo>
                  <a:lnTo>
                    <a:pt x="20451" y="636907"/>
                  </a:lnTo>
                  <a:lnTo>
                    <a:pt x="90279" y="567079"/>
                  </a:lnTo>
                  <a:lnTo>
                    <a:pt x="90279"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98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wIAAGQJAAAhAwAAmgkAAAAAAAAmAAAACAAAAP//////////"/>
                </a:ext>
              </a:extLst>
            </p:cNvSpPr>
            <p:nvPr/>
          </p:nvSpPr>
          <p:spPr>
            <a:xfrm>
              <a:off x="474345" y="152654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98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Pr//zEFAADQ/v//eQgAAAAAAAAmAAAACAAAAP//////////"/>
                </a:ext>
              </a:extLst>
            </p:cNvSpPr>
            <p:nvPr/>
          </p:nvSpPr>
          <p:spPr>
            <a:xfrm>
              <a:off x="-830580" y="84391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98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3//+oHAADJ/f//IAgAAAAAAAAmAAAACAAAAP//////////"/>
                </a:ext>
              </a:extLst>
            </p:cNvSpPr>
            <p:nvPr/>
          </p:nvSpPr>
          <p:spPr>
            <a:xfrm>
              <a:off x="-394335" y="128651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98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v3//y4IAAAE/v//XAgAAAAAAAAmAAAACAAAAP//////////"/>
                </a:ext>
              </a:extLst>
            </p:cNvSpPr>
            <p:nvPr/>
          </p:nvSpPr>
          <p:spPr>
            <a:xfrm>
              <a:off x="-351790" y="132969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98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fr//2kFAAA+/P//XAcAAAAAAAAmAAAACAAAAP//////////"/>
                </a:ext>
              </a:extLst>
            </p:cNvSpPr>
            <p:nvPr/>
          </p:nvSpPr>
          <p:spPr>
            <a:xfrm>
              <a:off x="-847725" y="87947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98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MAAHMCAADCAwAAoQIAAAAAAAAmAAAACAAAAP//////////"/>
                </a:ext>
              </a:extLst>
            </p:cNvSpPr>
            <p:nvPr/>
          </p:nvSpPr>
          <p:spPr>
            <a:xfrm>
              <a:off x="581025" y="39814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98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r//wwBAAD+////4gcAAAAAAAAmAAAACAAAAP//////////"/>
                </a:ext>
              </a:extLst>
            </p:cNvSpPr>
            <p:nvPr/>
          </p:nvSpPr>
          <p:spPr>
            <a:xfrm>
              <a:off x="-828675" y="170180"/>
              <a:ext cx="827405" cy="1111250"/>
            </a:xfrm>
            <a:custGeom>
              <a:avLst/>
              <a:gdLst/>
              <a:ahLst/>
              <a:cxnLst/>
              <a:rect l="0" t="0" r="827405" b="1111250"/>
              <a:pathLst>
                <a:path w="827405" h="1111250">
                  <a:moveTo>
                    <a:pt x="812815" y="1087094"/>
                  </a:moveTo>
                  <a:cubicBezTo>
                    <a:pt x="818097" y="1087094"/>
                    <a:pt x="822383" y="1091423"/>
                    <a:pt x="822383" y="1096661"/>
                  </a:cubicBezTo>
                  <a:cubicBezTo>
                    <a:pt x="822383" y="1101943"/>
                    <a:pt x="818097" y="1106228"/>
                    <a:pt x="812815" y="1106228"/>
                  </a:cubicBezTo>
                  <a:cubicBezTo>
                    <a:pt x="807577" y="1106228"/>
                    <a:pt x="803247" y="1101943"/>
                    <a:pt x="803247" y="1096661"/>
                  </a:cubicBezTo>
                  <a:cubicBezTo>
                    <a:pt x="803247" y="1091423"/>
                    <a:pt x="807577" y="1087094"/>
                    <a:pt x="812815" y="1087094"/>
                  </a:cubicBezTo>
                  <a:close/>
                  <a:moveTo>
                    <a:pt x="43" y="0"/>
                  </a:moveTo>
                  <a:lnTo>
                    <a:pt x="43" y="5151"/>
                  </a:lnTo>
                  <a:lnTo>
                    <a:pt x="116456" y="5151"/>
                  </a:lnTo>
                  <a:lnTo>
                    <a:pt x="146544" y="35628"/>
                  </a:lnTo>
                  <a:lnTo>
                    <a:pt x="146544" y="435106"/>
                  </a:lnTo>
                  <a:lnTo>
                    <a:pt x="800736" y="1089298"/>
                  </a:lnTo>
                  <a:cubicBezTo>
                    <a:pt x="799178" y="1090687"/>
                    <a:pt x="798139" y="1093544"/>
                    <a:pt x="798139" y="1096661"/>
                  </a:cubicBezTo>
                  <a:cubicBezTo>
                    <a:pt x="798139" y="1104670"/>
                    <a:pt x="804676" y="1111250"/>
                    <a:pt x="812815" y="1111250"/>
                  </a:cubicBezTo>
                  <a:cubicBezTo>
                    <a:pt x="820824" y="1111250"/>
                    <a:pt x="827405" y="1104670"/>
                    <a:pt x="827405" y="1096661"/>
                  </a:cubicBezTo>
                  <a:cubicBezTo>
                    <a:pt x="827405" y="1088523"/>
                    <a:pt x="820824" y="1081986"/>
                    <a:pt x="812815" y="1081986"/>
                  </a:cubicBezTo>
                  <a:cubicBezTo>
                    <a:pt x="809698" y="1081986"/>
                    <a:pt x="806841" y="1083025"/>
                    <a:pt x="804460" y="1084713"/>
                  </a:cubicBezTo>
                  <a:lnTo>
                    <a:pt x="151566" y="431819"/>
                  </a:lnTo>
                  <a:lnTo>
                    <a:pt x="151566" y="33463"/>
                  </a:lnTo>
                  <a:lnTo>
                    <a:pt x="118577"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98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fr//2gEAAASAAAA8ggAAAAAAAAmAAAACAAAAP//////////"/>
                </a:ext>
              </a:extLst>
            </p:cNvSpPr>
            <p:nvPr/>
          </p:nvSpPr>
          <p:spPr>
            <a:xfrm>
              <a:off x="-847725" y="71628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98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3//64HAACF/f//3AcAAAAAAAAmAAAACAAAAP//////////"/>
                </a:ext>
              </a:extLst>
            </p:cNvSpPr>
            <p:nvPr/>
          </p:nvSpPr>
          <p:spPr>
            <a:xfrm>
              <a:off x="-432435" y="124841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99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gcAAEwGAADhCgAAjgkAAAAAAAAmAAAACAAAAP//////////"/>
                </a:ext>
              </a:extLst>
            </p:cNvSpPr>
            <p:nvPr/>
          </p:nvSpPr>
          <p:spPr>
            <a:xfrm>
              <a:off x="1276350" y="102362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99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wkAALoGAAAVCgAA8AYAAAAAAAAmAAAACAAAAP//////////"/>
                </a:ext>
              </a:extLst>
            </p:cNvSpPr>
            <p:nvPr/>
          </p:nvSpPr>
          <p:spPr>
            <a:xfrm>
              <a:off x="1604645" y="1093470"/>
              <a:ext cx="34290" cy="34290"/>
            </a:xfrm>
            <a:custGeom>
              <a:avLst/>
              <a:gdLst/>
              <a:ahLst/>
              <a:cxnLst/>
              <a:rect l="0" t="0" r="34290" b="34290"/>
              <a:pathLst>
                <a:path w="34290" h="34290">
                  <a:moveTo>
                    <a:pt x="17123" y="43"/>
                  </a:moveTo>
                  <a:cubicBezTo>
                    <a:pt x="7673" y="43"/>
                    <a:pt x="43" y="7687"/>
                    <a:pt x="43" y="17188"/>
                  </a:cubicBezTo>
                  <a:cubicBezTo>
                    <a:pt x="43" y="26603"/>
                    <a:pt x="7673" y="34247"/>
                    <a:pt x="17123" y="34247"/>
                  </a:cubicBezTo>
                  <a:cubicBezTo>
                    <a:pt x="26574" y="34247"/>
                    <a:pt x="34247" y="26603"/>
                    <a:pt x="34247" y="17188"/>
                  </a:cubicBezTo>
                  <a:cubicBezTo>
                    <a:pt x="34247" y="7687"/>
                    <a:pt x="26574" y="43"/>
                    <a:pt x="17123"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99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QkAAL4GAAC/CQAA7AYAAAAAAAAmAAAACAAAAP//////////"/>
                </a:ext>
              </a:extLst>
            </p:cNvSpPr>
            <p:nvPr/>
          </p:nvSpPr>
          <p:spPr>
            <a:xfrm>
              <a:off x="1555115" y="1096010"/>
              <a:ext cx="29210" cy="29210"/>
            </a:xfrm>
            <a:custGeom>
              <a:avLst/>
              <a:gdLst/>
              <a:ahLst/>
              <a:cxnLst/>
              <a:rect l="0" t="0" r="29210" b="29210"/>
              <a:pathLst>
                <a:path w="29210" h="29210">
                  <a:moveTo>
                    <a:pt x="14648" y="5041"/>
                  </a:moveTo>
                  <a:cubicBezTo>
                    <a:pt x="19904" y="5041"/>
                    <a:pt x="24169" y="9306"/>
                    <a:pt x="24169" y="14562"/>
                  </a:cubicBezTo>
                  <a:cubicBezTo>
                    <a:pt x="24169" y="19904"/>
                    <a:pt x="19904" y="24040"/>
                    <a:pt x="14648" y="24040"/>
                  </a:cubicBezTo>
                  <a:cubicBezTo>
                    <a:pt x="9435" y="24040"/>
                    <a:pt x="5127" y="19775"/>
                    <a:pt x="5127" y="14562"/>
                  </a:cubicBezTo>
                  <a:cubicBezTo>
                    <a:pt x="5127" y="9306"/>
                    <a:pt x="9435" y="5041"/>
                    <a:pt x="14648" y="5041"/>
                  </a:cubicBezTo>
                  <a:close/>
                  <a:moveTo>
                    <a:pt x="14648" y="43"/>
                  </a:moveTo>
                  <a:cubicBezTo>
                    <a:pt x="6592" y="43"/>
                    <a:pt x="43" y="6592"/>
                    <a:pt x="43" y="14562"/>
                  </a:cubicBezTo>
                  <a:cubicBezTo>
                    <a:pt x="43" y="22618"/>
                    <a:pt x="6592" y="29167"/>
                    <a:pt x="14648" y="29167"/>
                  </a:cubicBezTo>
                  <a:cubicBezTo>
                    <a:pt x="22618" y="29167"/>
                    <a:pt x="29167" y="22618"/>
                    <a:pt x="29167" y="14562"/>
                  </a:cubicBezTo>
                  <a:cubicBezTo>
                    <a:pt x="29167" y="6592"/>
                    <a:pt x="22618" y="43"/>
                    <a:pt x="14648"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99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AUAADMEAAAfCwAA4woAAAAAAAAmAAAACAAAAP//////////"/>
                </a:ext>
              </a:extLst>
            </p:cNvSpPr>
            <p:nvPr/>
          </p:nvSpPr>
          <p:spPr>
            <a:xfrm>
              <a:off x="947420" y="68262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99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gkAAL4GAABsCQAA7AYAAAAAAAAmAAAACAAAAP//////////"/>
                </a:ext>
              </a:extLst>
            </p:cNvSpPr>
            <p:nvPr/>
          </p:nvSpPr>
          <p:spPr>
            <a:xfrm>
              <a:off x="1502410" y="1096010"/>
              <a:ext cx="29210" cy="29210"/>
            </a:xfrm>
            <a:custGeom>
              <a:avLst/>
              <a:gdLst/>
              <a:ahLst/>
              <a:cxnLst/>
              <a:rect l="0" t="0" r="29210" b="29210"/>
              <a:pathLst>
                <a:path w="29210" h="29210">
                  <a:moveTo>
                    <a:pt x="14670" y="5041"/>
                  </a:moveTo>
                  <a:cubicBezTo>
                    <a:pt x="19934" y="5041"/>
                    <a:pt x="24205" y="9306"/>
                    <a:pt x="24205" y="14562"/>
                  </a:cubicBezTo>
                  <a:cubicBezTo>
                    <a:pt x="24076" y="19904"/>
                    <a:pt x="19934" y="24040"/>
                    <a:pt x="14670" y="24040"/>
                  </a:cubicBezTo>
                  <a:cubicBezTo>
                    <a:pt x="9449" y="24040"/>
                    <a:pt x="5134" y="19775"/>
                    <a:pt x="5134" y="14562"/>
                  </a:cubicBezTo>
                  <a:cubicBezTo>
                    <a:pt x="5134" y="9306"/>
                    <a:pt x="9449" y="5041"/>
                    <a:pt x="14670" y="5041"/>
                  </a:cubicBezTo>
                  <a:close/>
                  <a:moveTo>
                    <a:pt x="14670" y="43"/>
                  </a:moveTo>
                  <a:cubicBezTo>
                    <a:pt x="6601" y="43"/>
                    <a:pt x="43" y="6592"/>
                    <a:pt x="43" y="14562"/>
                  </a:cubicBezTo>
                  <a:cubicBezTo>
                    <a:pt x="43" y="22618"/>
                    <a:pt x="6601" y="29167"/>
                    <a:pt x="14670" y="29167"/>
                  </a:cubicBezTo>
                  <a:cubicBezTo>
                    <a:pt x="22652" y="29167"/>
                    <a:pt x="29210" y="22618"/>
                    <a:pt x="29210" y="14562"/>
                  </a:cubicBezTo>
                  <a:cubicBezTo>
                    <a:pt x="29210"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99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gcAAA0GAADhCgAAjgkAAAAAAAAmAAAACAAAAP//////////"/>
                </a:ext>
              </a:extLst>
            </p:cNvSpPr>
            <p:nvPr/>
          </p:nvSpPr>
          <p:spPr>
            <a:xfrm>
              <a:off x="1235710" y="983615"/>
              <a:ext cx="532765" cy="569595"/>
            </a:xfrm>
            <a:custGeom>
              <a:avLst/>
              <a:gdLst/>
              <a:ahLst/>
              <a:cxnLst/>
              <a:rect l="0" t="0" r="532765" b="569595"/>
              <a:pathLst>
                <a:path w="532765" h="569595">
                  <a:moveTo>
                    <a:pt x="14592" y="545458"/>
                  </a:moveTo>
                  <a:cubicBezTo>
                    <a:pt x="19831" y="545458"/>
                    <a:pt x="24161" y="549783"/>
                    <a:pt x="24161" y="555017"/>
                  </a:cubicBezTo>
                  <a:cubicBezTo>
                    <a:pt x="24161" y="560251"/>
                    <a:pt x="19831" y="564577"/>
                    <a:pt x="14592" y="564577"/>
                  </a:cubicBezTo>
                  <a:cubicBezTo>
                    <a:pt x="9352" y="564577"/>
                    <a:pt x="5022" y="560251"/>
                    <a:pt x="5022" y="555017"/>
                  </a:cubicBezTo>
                  <a:cubicBezTo>
                    <a:pt x="5022" y="549783"/>
                    <a:pt x="9352" y="545458"/>
                    <a:pt x="14592" y="545458"/>
                  </a:cubicBezTo>
                  <a:close/>
                  <a:moveTo>
                    <a:pt x="213383" y="0"/>
                  </a:moveTo>
                  <a:lnTo>
                    <a:pt x="156010" y="57373"/>
                  </a:lnTo>
                  <a:lnTo>
                    <a:pt x="156010" y="249197"/>
                  </a:lnTo>
                  <a:lnTo>
                    <a:pt x="12816" y="392391"/>
                  </a:lnTo>
                  <a:lnTo>
                    <a:pt x="12080" y="393932"/>
                  </a:lnTo>
                  <a:lnTo>
                    <a:pt x="12080" y="540570"/>
                  </a:lnTo>
                  <a:cubicBezTo>
                    <a:pt x="5152" y="541867"/>
                    <a:pt x="0" y="547837"/>
                    <a:pt x="0" y="555017"/>
                  </a:cubicBezTo>
                  <a:cubicBezTo>
                    <a:pt x="0" y="563020"/>
                    <a:pt x="6581" y="569595"/>
                    <a:pt x="14592" y="569595"/>
                  </a:cubicBezTo>
                  <a:cubicBezTo>
                    <a:pt x="22732" y="569595"/>
                    <a:pt x="29314" y="563020"/>
                    <a:pt x="29314" y="555017"/>
                  </a:cubicBezTo>
                  <a:cubicBezTo>
                    <a:pt x="29314" y="547837"/>
                    <a:pt x="24031" y="541867"/>
                    <a:pt x="17233" y="540570"/>
                  </a:cubicBezTo>
                  <a:lnTo>
                    <a:pt x="17233" y="396095"/>
                  </a:lnTo>
                  <a:lnTo>
                    <a:pt x="161033" y="252295"/>
                  </a:lnTo>
                  <a:lnTo>
                    <a:pt x="161033" y="59823"/>
                  </a:lnTo>
                  <a:lnTo>
                    <a:pt x="215504" y="5352"/>
                  </a:lnTo>
                  <a:lnTo>
                    <a:pt x="532765" y="5352"/>
                  </a:lnTo>
                  <a:lnTo>
                    <a:pt x="532765"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99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gcAAAEFAADfCgAAjwkAAAAAAAAmAAAACAAAAP//////////"/>
                </a:ext>
              </a:extLst>
            </p:cNvSpPr>
            <p:nvPr/>
          </p:nvSpPr>
          <p:spPr>
            <a:xfrm>
              <a:off x="1195070" y="813435"/>
              <a:ext cx="572135" cy="740410"/>
            </a:xfrm>
            <a:custGeom>
              <a:avLst/>
              <a:gdLst/>
              <a:ahLst/>
              <a:cxnLst/>
              <a:rect l="0" t="0" r="572135" b="740410"/>
              <a:pathLst>
                <a:path w="572135" h="740410">
                  <a:moveTo>
                    <a:pt x="14718" y="716107"/>
                  </a:moveTo>
                  <a:cubicBezTo>
                    <a:pt x="20000" y="716107"/>
                    <a:pt x="24286" y="720439"/>
                    <a:pt x="24286" y="725681"/>
                  </a:cubicBezTo>
                  <a:cubicBezTo>
                    <a:pt x="24286" y="730923"/>
                    <a:pt x="20000" y="735255"/>
                    <a:pt x="14718" y="735255"/>
                  </a:cubicBezTo>
                  <a:cubicBezTo>
                    <a:pt x="9480" y="735255"/>
                    <a:pt x="5194" y="730923"/>
                    <a:pt x="5194" y="725681"/>
                  </a:cubicBezTo>
                  <a:cubicBezTo>
                    <a:pt x="5194" y="720439"/>
                    <a:pt x="9480" y="716107"/>
                    <a:pt x="14718" y="716107"/>
                  </a:cubicBezTo>
                  <a:close/>
                  <a:moveTo>
                    <a:pt x="568541" y="0"/>
                  </a:moveTo>
                  <a:lnTo>
                    <a:pt x="440400" y="128141"/>
                  </a:lnTo>
                  <a:lnTo>
                    <a:pt x="241434" y="128141"/>
                  </a:lnTo>
                  <a:lnTo>
                    <a:pt x="156453" y="215049"/>
                  </a:lnTo>
                  <a:lnTo>
                    <a:pt x="156453" y="406747"/>
                  </a:lnTo>
                  <a:lnTo>
                    <a:pt x="12597" y="550603"/>
                  </a:lnTo>
                  <a:lnTo>
                    <a:pt x="12597" y="711341"/>
                  </a:lnTo>
                  <a:cubicBezTo>
                    <a:pt x="5281" y="712511"/>
                    <a:pt x="43" y="718489"/>
                    <a:pt x="43" y="725681"/>
                  </a:cubicBezTo>
                  <a:cubicBezTo>
                    <a:pt x="43" y="733825"/>
                    <a:pt x="6623" y="740410"/>
                    <a:pt x="14718" y="740410"/>
                  </a:cubicBezTo>
                  <a:cubicBezTo>
                    <a:pt x="22857" y="740410"/>
                    <a:pt x="29437" y="733825"/>
                    <a:pt x="29437" y="725681"/>
                  </a:cubicBezTo>
                  <a:cubicBezTo>
                    <a:pt x="29437" y="718489"/>
                    <a:pt x="24199" y="712511"/>
                    <a:pt x="17359" y="711211"/>
                  </a:cubicBezTo>
                  <a:lnTo>
                    <a:pt x="17359" y="553824"/>
                  </a:lnTo>
                  <a:lnTo>
                    <a:pt x="161475" y="409708"/>
                  </a:lnTo>
                  <a:lnTo>
                    <a:pt x="161475" y="217085"/>
                  </a:lnTo>
                  <a:lnTo>
                    <a:pt x="243598" y="134962"/>
                  </a:lnTo>
                  <a:lnTo>
                    <a:pt x="442434" y="134962"/>
                  </a:lnTo>
                  <a:lnTo>
                    <a:pt x="572091" y="3726"/>
                  </a:lnTo>
                  <a:lnTo>
                    <a:pt x="56854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99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gQAAAoBAABTCAAAUgkAAAAAAAAmAAAACAAAAP//////////"/>
                </a:ext>
              </a:extLst>
            </p:cNvSpPr>
            <p:nvPr/>
          </p:nvSpPr>
          <p:spPr>
            <a:xfrm>
              <a:off x="791210" y="16891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99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MAAMwCAADNBAAAGgoAAAAAAAAmAAAACAAAAP//////////"/>
                </a:ext>
              </a:extLst>
            </p:cNvSpPr>
            <p:nvPr/>
          </p:nvSpPr>
          <p:spPr>
            <a:xfrm>
              <a:off x="584835" y="45466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99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wMAALT7//9UBAAAqwAAAAAAAAAmAAAACAAAAP//////////"/>
                </a:ext>
              </a:extLst>
            </p:cNvSpPr>
            <p:nvPr/>
          </p:nvSpPr>
          <p:spPr>
            <a:xfrm>
              <a:off x="626745" y="-698500"/>
              <a:ext cx="76835" cy="807085"/>
            </a:xfrm>
            <a:custGeom>
              <a:avLst/>
              <a:gdLst/>
              <a:ahLst/>
              <a:cxnLst/>
              <a:rect l="0" t="0" r="76835" b="807085"/>
              <a:pathLst>
                <a:path w="76835" h="807085">
                  <a:moveTo>
                    <a:pt x="62075" y="782790"/>
                  </a:moveTo>
                  <a:cubicBezTo>
                    <a:pt x="67371" y="782790"/>
                    <a:pt x="71669" y="787121"/>
                    <a:pt x="71669" y="792361"/>
                  </a:cubicBezTo>
                  <a:cubicBezTo>
                    <a:pt x="71669" y="797644"/>
                    <a:pt x="67371" y="801931"/>
                    <a:pt x="62075" y="801931"/>
                  </a:cubicBezTo>
                  <a:cubicBezTo>
                    <a:pt x="56823" y="801931"/>
                    <a:pt x="52482" y="797644"/>
                    <a:pt x="52482" y="792361"/>
                  </a:cubicBezTo>
                  <a:cubicBezTo>
                    <a:pt x="52482" y="787121"/>
                    <a:pt x="56823" y="782790"/>
                    <a:pt x="62075" y="782790"/>
                  </a:cubicBezTo>
                  <a:close/>
                  <a:moveTo>
                    <a:pt x="0" y="43"/>
                  </a:moveTo>
                  <a:lnTo>
                    <a:pt x="0" y="409713"/>
                  </a:lnTo>
                  <a:lnTo>
                    <a:pt x="59557" y="468652"/>
                  </a:lnTo>
                  <a:lnTo>
                    <a:pt x="59557" y="778026"/>
                  </a:lnTo>
                  <a:cubicBezTo>
                    <a:pt x="52612" y="779196"/>
                    <a:pt x="47446" y="785172"/>
                    <a:pt x="47446" y="792361"/>
                  </a:cubicBezTo>
                  <a:cubicBezTo>
                    <a:pt x="47446" y="800502"/>
                    <a:pt x="54044" y="807085"/>
                    <a:pt x="62075" y="807085"/>
                  </a:cubicBezTo>
                  <a:cubicBezTo>
                    <a:pt x="70236" y="807085"/>
                    <a:pt x="76835" y="800502"/>
                    <a:pt x="76835" y="792361"/>
                  </a:cubicBezTo>
                  <a:cubicBezTo>
                    <a:pt x="76835" y="785172"/>
                    <a:pt x="71539" y="779196"/>
                    <a:pt x="64723" y="778026"/>
                  </a:cubicBezTo>
                  <a:lnTo>
                    <a:pt x="64723" y="466487"/>
                  </a:lnTo>
                  <a:lnTo>
                    <a:pt x="5165" y="407548"/>
                  </a:lnTo>
                  <a:lnTo>
                    <a:pt x="5165"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100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wQAALUAAABTCAAAcgcAAAAAAAAmAAAACAAAAP//////////"/>
                </a:ext>
              </a:extLst>
            </p:cNvSpPr>
            <p:nvPr/>
          </p:nvSpPr>
          <p:spPr>
            <a:xfrm>
              <a:off x="738505" y="11493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100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YAALIGAAD3BwAAnwgAAAAAAAAmAAAACAAAAP//////////"/>
                </a:ext>
              </a:extLst>
            </p:cNvSpPr>
            <p:nvPr/>
          </p:nvSpPr>
          <p:spPr>
            <a:xfrm>
              <a:off x="1062355" y="108839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100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AYAABYHAAD3BwAAHAkAAAAAAAAmAAAACAAAAP//////////"/>
                </a:ext>
              </a:extLst>
            </p:cNvSpPr>
            <p:nvPr/>
          </p:nvSpPr>
          <p:spPr>
            <a:xfrm>
              <a:off x="1109980" y="115189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00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AMAAFcHAAA9BAAAnQoAAAAAAAAmAAAACAAAAP//////////"/>
                </a:ext>
              </a:extLst>
            </p:cNvSpPr>
            <p:nvPr/>
          </p:nvSpPr>
          <p:spPr>
            <a:xfrm>
              <a:off x="624840" y="119316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00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EAAEb8//8KAwAAIwcAAAAAAAAmAAAACAAAAP//////////"/>
                </a:ext>
              </a:extLst>
            </p:cNvSpPr>
            <p:nvPr/>
          </p:nvSpPr>
          <p:spPr>
            <a:xfrm>
              <a:off x="172085" y="-605790"/>
              <a:ext cx="321945" cy="1765935"/>
            </a:xfrm>
            <a:custGeom>
              <a:avLst/>
              <a:gdLst/>
              <a:ahLst/>
              <a:cxnLst/>
              <a:rect l="0" t="0" r="321945" b="1765935"/>
              <a:pathLst>
                <a:path w="321945" h="1765935">
                  <a:moveTo>
                    <a:pt x="157787" y="5193"/>
                  </a:moveTo>
                  <a:cubicBezTo>
                    <a:pt x="163074" y="5193"/>
                    <a:pt x="167364" y="9477"/>
                    <a:pt x="167364" y="14713"/>
                  </a:cubicBezTo>
                  <a:cubicBezTo>
                    <a:pt x="167364" y="19863"/>
                    <a:pt x="163074" y="24190"/>
                    <a:pt x="157787" y="24190"/>
                  </a:cubicBezTo>
                  <a:cubicBezTo>
                    <a:pt x="152543" y="24190"/>
                    <a:pt x="148253" y="19863"/>
                    <a:pt x="148253" y="14713"/>
                  </a:cubicBezTo>
                  <a:cubicBezTo>
                    <a:pt x="148253" y="9477"/>
                    <a:pt x="152543" y="5193"/>
                    <a:pt x="157787" y="5193"/>
                  </a:cubicBezTo>
                  <a:close/>
                  <a:moveTo>
                    <a:pt x="157787" y="43"/>
                  </a:moveTo>
                  <a:cubicBezTo>
                    <a:pt x="149813" y="43"/>
                    <a:pt x="143226" y="6621"/>
                    <a:pt x="143226" y="14713"/>
                  </a:cubicBezTo>
                  <a:cubicBezTo>
                    <a:pt x="143226" y="17829"/>
                    <a:pt x="144179" y="20685"/>
                    <a:pt x="145826" y="23109"/>
                  </a:cubicBezTo>
                  <a:lnTo>
                    <a:pt x="0" y="168935"/>
                  </a:lnTo>
                  <a:lnTo>
                    <a:pt x="0" y="964346"/>
                  </a:lnTo>
                  <a:lnTo>
                    <a:pt x="59457" y="1023803"/>
                  </a:lnTo>
                  <a:lnTo>
                    <a:pt x="59457" y="1122128"/>
                  </a:lnTo>
                  <a:lnTo>
                    <a:pt x="316787" y="1379458"/>
                  </a:lnTo>
                  <a:lnTo>
                    <a:pt x="316787" y="1765935"/>
                  </a:lnTo>
                  <a:lnTo>
                    <a:pt x="321945" y="1765935"/>
                  </a:lnTo>
                  <a:lnTo>
                    <a:pt x="321945" y="1376587"/>
                  </a:lnTo>
                  <a:lnTo>
                    <a:pt x="64614" y="1119256"/>
                  </a:lnTo>
                  <a:lnTo>
                    <a:pt x="64614" y="1021080"/>
                  </a:lnTo>
                  <a:lnTo>
                    <a:pt x="5157" y="961623"/>
                  </a:lnTo>
                  <a:lnTo>
                    <a:pt x="5157" y="171110"/>
                  </a:lnTo>
                  <a:lnTo>
                    <a:pt x="149423" y="26844"/>
                  </a:lnTo>
                  <a:cubicBezTo>
                    <a:pt x="151806" y="28345"/>
                    <a:pt x="154710" y="29297"/>
                    <a:pt x="157787" y="29297"/>
                  </a:cubicBezTo>
                  <a:cubicBezTo>
                    <a:pt x="165934" y="29297"/>
                    <a:pt x="172521" y="22719"/>
                    <a:pt x="172521" y="14713"/>
                  </a:cubicBezTo>
                  <a:cubicBezTo>
                    <a:pt x="172521" y="6621"/>
                    <a:pt x="165934" y="43"/>
                    <a:pt x="157787"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00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EAAML8//96AgAAfAMAAAAAAAAmAAAACAAAAP//////////"/>
                </a:ext>
              </a:extLst>
            </p:cNvSpPr>
            <p:nvPr/>
          </p:nvSpPr>
          <p:spPr>
            <a:xfrm>
              <a:off x="253365" y="-527050"/>
              <a:ext cx="149225" cy="1093470"/>
            </a:xfrm>
            <a:custGeom>
              <a:avLst/>
              <a:gdLst/>
              <a:ahLst/>
              <a:cxnLst/>
              <a:rect l="0" t="0" r="149225" b="1093470"/>
              <a:pathLst>
                <a:path w="149225" h="1093470">
                  <a:moveTo>
                    <a:pt x="134501" y="1069325"/>
                  </a:moveTo>
                  <a:cubicBezTo>
                    <a:pt x="139871" y="1069325"/>
                    <a:pt x="144071" y="1073479"/>
                    <a:pt x="144071" y="1078888"/>
                  </a:cubicBezTo>
                  <a:cubicBezTo>
                    <a:pt x="144071" y="1084124"/>
                    <a:pt x="139741" y="1088407"/>
                    <a:pt x="134501" y="1088407"/>
                  </a:cubicBezTo>
                  <a:cubicBezTo>
                    <a:pt x="129218" y="1088407"/>
                    <a:pt x="125061" y="1084124"/>
                    <a:pt x="125061" y="1078888"/>
                  </a:cubicBezTo>
                  <a:cubicBezTo>
                    <a:pt x="125061" y="1073609"/>
                    <a:pt x="129218" y="1069325"/>
                    <a:pt x="134501" y="1069325"/>
                  </a:cubicBezTo>
                  <a:close/>
                  <a:moveTo>
                    <a:pt x="115491" y="43"/>
                  </a:moveTo>
                  <a:lnTo>
                    <a:pt x="0" y="115534"/>
                  </a:lnTo>
                  <a:lnTo>
                    <a:pt x="0" y="859813"/>
                  </a:lnTo>
                  <a:lnTo>
                    <a:pt x="60971" y="920784"/>
                  </a:lnTo>
                  <a:lnTo>
                    <a:pt x="99122" y="920261"/>
                  </a:lnTo>
                  <a:lnTo>
                    <a:pt x="131990" y="953129"/>
                  </a:lnTo>
                  <a:lnTo>
                    <a:pt x="131990" y="1064436"/>
                  </a:lnTo>
                  <a:cubicBezTo>
                    <a:pt x="125148" y="1065604"/>
                    <a:pt x="119908" y="1071576"/>
                    <a:pt x="119908" y="1078888"/>
                  </a:cubicBezTo>
                  <a:cubicBezTo>
                    <a:pt x="119908" y="1086893"/>
                    <a:pt x="126490" y="1093427"/>
                    <a:pt x="134501" y="1093427"/>
                  </a:cubicBezTo>
                  <a:cubicBezTo>
                    <a:pt x="142599" y="1093427"/>
                    <a:pt x="149181" y="1086893"/>
                    <a:pt x="149181" y="1078888"/>
                  </a:cubicBezTo>
                  <a:cubicBezTo>
                    <a:pt x="149181" y="1071576"/>
                    <a:pt x="143941" y="1065604"/>
                    <a:pt x="137143" y="1064436"/>
                  </a:cubicBezTo>
                  <a:lnTo>
                    <a:pt x="137143" y="950723"/>
                  </a:lnTo>
                  <a:lnTo>
                    <a:pt x="101244" y="914824"/>
                  </a:lnTo>
                  <a:lnTo>
                    <a:pt x="63007" y="914824"/>
                  </a:lnTo>
                  <a:lnTo>
                    <a:pt x="5153" y="857650"/>
                  </a:lnTo>
                  <a:lnTo>
                    <a:pt x="5153" y="117694"/>
                  </a:lnTo>
                  <a:lnTo>
                    <a:pt x="119085" y="3762"/>
                  </a:lnTo>
                  <a:lnTo>
                    <a:pt x="115491"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100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MAACACAADCAwAATgIAAAAAAAAmAAAACAAAAP//////////"/>
                </a:ext>
              </a:extLst>
            </p:cNvSpPr>
            <p:nvPr/>
          </p:nvSpPr>
          <p:spPr>
            <a:xfrm>
              <a:off x="581025" y="34544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100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wEAAKL7//8dAwAAgwQAAAAAAAAmAAAACAAAAP//////////"/>
                </a:ext>
              </a:extLst>
            </p:cNvSpPr>
            <p:nvPr/>
          </p:nvSpPr>
          <p:spPr>
            <a:xfrm>
              <a:off x="212725" y="-709930"/>
              <a:ext cx="293370" cy="1443355"/>
            </a:xfrm>
            <a:custGeom>
              <a:avLst/>
              <a:gdLst/>
              <a:ahLst/>
              <a:cxnLst/>
              <a:rect l="0" t="0" r="293370" b="1443355"/>
              <a:pathLst>
                <a:path w="293370" h="1443355">
                  <a:moveTo>
                    <a:pt x="278771" y="1419162"/>
                  </a:moveTo>
                  <a:cubicBezTo>
                    <a:pt x="284013" y="1419162"/>
                    <a:pt x="288345" y="1423360"/>
                    <a:pt x="288345" y="1428727"/>
                  </a:cubicBezTo>
                  <a:cubicBezTo>
                    <a:pt x="288345" y="1434007"/>
                    <a:pt x="284013" y="1438161"/>
                    <a:pt x="278771" y="1438161"/>
                  </a:cubicBezTo>
                  <a:cubicBezTo>
                    <a:pt x="273486" y="1438161"/>
                    <a:pt x="269197" y="1434007"/>
                    <a:pt x="269197" y="1428727"/>
                  </a:cubicBezTo>
                  <a:cubicBezTo>
                    <a:pt x="269197" y="1423360"/>
                    <a:pt x="273486" y="1419162"/>
                    <a:pt x="278771" y="1419162"/>
                  </a:cubicBezTo>
                  <a:close/>
                  <a:moveTo>
                    <a:pt x="155219" y="43"/>
                  </a:moveTo>
                  <a:lnTo>
                    <a:pt x="155219" y="130352"/>
                  </a:lnTo>
                  <a:lnTo>
                    <a:pt x="0" y="285571"/>
                  </a:lnTo>
                  <a:lnTo>
                    <a:pt x="0" y="1055629"/>
                  </a:lnTo>
                  <a:lnTo>
                    <a:pt x="59436" y="1115065"/>
                  </a:lnTo>
                  <a:lnTo>
                    <a:pt x="59436" y="1213593"/>
                  </a:lnTo>
                  <a:lnTo>
                    <a:pt x="266684" y="1420841"/>
                  </a:lnTo>
                  <a:cubicBezTo>
                    <a:pt x="264995" y="1422624"/>
                    <a:pt x="264042" y="1425524"/>
                    <a:pt x="264042" y="1428640"/>
                  </a:cubicBezTo>
                  <a:cubicBezTo>
                    <a:pt x="264042" y="1436733"/>
                    <a:pt x="270626" y="1443311"/>
                    <a:pt x="278771" y="1443311"/>
                  </a:cubicBezTo>
                  <a:cubicBezTo>
                    <a:pt x="286785" y="1443311"/>
                    <a:pt x="293370" y="1436733"/>
                    <a:pt x="293370" y="1428640"/>
                  </a:cubicBezTo>
                  <a:cubicBezTo>
                    <a:pt x="293370" y="1420634"/>
                    <a:pt x="286785" y="1414055"/>
                    <a:pt x="278771" y="1414055"/>
                  </a:cubicBezTo>
                  <a:cubicBezTo>
                    <a:pt x="275652" y="1414055"/>
                    <a:pt x="272663" y="1415008"/>
                    <a:pt x="270280" y="1416652"/>
                  </a:cubicBezTo>
                  <a:lnTo>
                    <a:pt x="64462" y="1210834"/>
                  </a:lnTo>
                  <a:lnTo>
                    <a:pt x="64462" y="1112367"/>
                  </a:lnTo>
                  <a:lnTo>
                    <a:pt x="5025" y="1052930"/>
                  </a:lnTo>
                  <a:lnTo>
                    <a:pt x="5025" y="287926"/>
                  </a:lnTo>
                  <a:lnTo>
                    <a:pt x="160244" y="132707"/>
                  </a:lnTo>
                  <a:lnTo>
                    <a:pt x="160244"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00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977//8KAgAAbwcAAAAAAAAmAAAACAAAAP//////////"/>
                </a:ext>
              </a:extLst>
            </p:cNvSpPr>
            <p:nvPr/>
          </p:nvSpPr>
          <p:spPr>
            <a:xfrm>
              <a:off x="-2540" y="-671830"/>
              <a:ext cx="334010" cy="1880235"/>
            </a:xfrm>
            <a:custGeom>
              <a:avLst/>
              <a:gdLst/>
              <a:ahLst/>
              <a:cxnLst/>
              <a:rect l="0" t="0" r="334010" b="1880235"/>
              <a:pathLst>
                <a:path w="334010" h="1880235">
                  <a:moveTo>
                    <a:pt x="319277" y="1855953"/>
                  </a:moveTo>
                  <a:cubicBezTo>
                    <a:pt x="324563" y="1855953"/>
                    <a:pt x="328853" y="1860238"/>
                    <a:pt x="328853" y="1865475"/>
                  </a:cubicBezTo>
                  <a:cubicBezTo>
                    <a:pt x="328853" y="1870756"/>
                    <a:pt x="324563" y="1875041"/>
                    <a:pt x="319277" y="1875041"/>
                  </a:cubicBezTo>
                  <a:cubicBezTo>
                    <a:pt x="314034" y="1875041"/>
                    <a:pt x="309700" y="1870756"/>
                    <a:pt x="309700" y="1865475"/>
                  </a:cubicBezTo>
                  <a:cubicBezTo>
                    <a:pt x="309700" y="1860238"/>
                    <a:pt x="314034" y="1855953"/>
                    <a:pt x="319277" y="1855953"/>
                  </a:cubicBezTo>
                  <a:close/>
                  <a:moveTo>
                    <a:pt x="49790" y="43"/>
                  </a:moveTo>
                  <a:lnTo>
                    <a:pt x="49790" y="188928"/>
                  </a:lnTo>
                  <a:lnTo>
                    <a:pt x="0" y="238718"/>
                  </a:lnTo>
                  <a:lnTo>
                    <a:pt x="0" y="1085265"/>
                  </a:lnTo>
                  <a:lnTo>
                    <a:pt x="59453" y="1144718"/>
                  </a:lnTo>
                  <a:lnTo>
                    <a:pt x="59453" y="1243246"/>
                  </a:lnTo>
                  <a:lnTo>
                    <a:pt x="316764" y="1500557"/>
                  </a:lnTo>
                  <a:lnTo>
                    <a:pt x="316764" y="1851149"/>
                  </a:lnTo>
                  <a:cubicBezTo>
                    <a:pt x="309830" y="1852361"/>
                    <a:pt x="304674" y="1858334"/>
                    <a:pt x="304674" y="1865475"/>
                  </a:cubicBezTo>
                  <a:cubicBezTo>
                    <a:pt x="304674" y="1873612"/>
                    <a:pt x="311260" y="1880191"/>
                    <a:pt x="319277" y="1880191"/>
                  </a:cubicBezTo>
                  <a:cubicBezTo>
                    <a:pt x="327423" y="1880191"/>
                    <a:pt x="334010" y="1873612"/>
                    <a:pt x="334010" y="1865475"/>
                  </a:cubicBezTo>
                  <a:cubicBezTo>
                    <a:pt x="334010" y="1858334"/>
                    <a:pt x="328723" y="1852361"/>
                    <a:pt x="321920" y="1851149"/>
                  </a:cubicBezTo>
                  <a:lnTo>
                    <a:pt x="321920" y="1497747"/>
                  </a:lnTo>
                  <a:lnTo>
                    <a:pt x="64479" y="1240306"/>
                  </a:lnTo>
                  <a:lnTo>
                    <a:pt x="64479" y="1142138"/>
                  </a:lnTo>
                  <a:lnTo>
                    <a:pt x="5027" y="1082686"/>
                  </a:lnTo>
                  <a:lnTo>
                    <a:pt x="5027" y="241040"/>
                  </a:lnTo>
                  <a:lnTo>
                    <a:pt x="54816" y="191251"/>
                  </a:lnTo>
                  <a:lnTo>
                    <a:pt x="54816"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00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AAAMr7//9JAgAArgcAAAAAAAAmAAAACAAAAP//////////"/>
                </a:ext>
              </a:extLst>
            </p:cNvSpPr>
            <p:nvPr/>
          </p:nvSpPr>
          <p:spPr>
            <a:xfrm>
              <a:off x="38100" y="-684530"/>
              <a:ext cx="333375" cy="1932940"/>
            </a:xfrm>
            <a:custGeom>
              <a:avLst/>
              <a:gdLst/>
              <a:ahLst/>
              <a:cxnLst/>
              <a:rect l="0" t="0" r="333375" b="1932940"/>
              <a:pathLst>
                <a:path w="333375" h="1932940">
                  <a:moveTo>
                    <a:pt x="318799" y="1908789"/>
                  </a:moveTo>
                  <a:cubicBezTo>
                    <a:pt x="324032" y="1908789"/>
                    <a:pt x="328357" y="1913117"/>
                    <a:pt x="328357" y="1918354"/>
                  </a:cubicBezTo>
                  <a:cubicBezTo>
                    <a:pt x="328357" y="1923591"/>
                    <a:pt x="324032" y="1927919"/>
                    <a:pt x="318799" y="1927919"/>
                  </a:cubicBezTo>
                  <a:cubicBezTo>
                    <a:pt x="313523" y="1927919"/>
                    <a:pt x="309241" y="1923591"/>
                    <a:pt x="309241" y="1918354"/>
                  </a:cubicBezTo>
                  <a:cubicBezTo>
                    <a:pt x="309241" y="1913117"/>
                    <a:pt x="313523" y="1908789"/>
                    <a:pt x="318799" y="1908789"/>
                  </a:cubicBezTo>
                  <a:close/>
                  <a:moveTo>
                    <a:pt x="49694" y="0"/>
                  </a:moveTo>
                  <a:lnTo>
                    <a:pt x="49694" y="214372"/>
                  </a:lnTo>
                  <a:lnTo>
                    <a:pt x="0" y="264066"/>
                  </a:lnTo>
                  <a:lnTo>
                    <a:pt x="0" y="1085364"/>
                  </a:lnTo>
                  <a:lnTo>
                    <a:pt x="59339" y="1144703"/>
                  </a:lnTo>
                  <a:lnTo>
                    <a:pt x="59339" y="1243167"/>
                  </a:lnTo>
                  <a:lnTo>
                    <a:pt x="316161" y="1499989"/>
                  </a:lnTo>
                  <a:lnTo>
                    <a:pt x="316161" y="1903898"/>
                  </a:lnTo>
                  <a:cubicBezTo>
                    <a:pt x="309370" y="1905197"/>
                    <a:pt x="304094" y="1911170"/>
                    <a:pt x="304094" y="1918354"/>
                  </a:cubicBezTo>
                  <a:cubicBezTo>
                    <a:pt x="304094" y="1926491"/>
                    <a:pt x="310668" y="1932940"/>
                    <a:pt x="318799" y="1932940"/>
                  </a:cubicBezTo>
                  <a:cubicBezTo>
                    <a:pt x="326800" y="1932940"/>
                    <a:pt x="333375" y="1926361"/>
                    <a:pt x="333375" y="1918354"/>
                  </a:cubicBezTo>
                  <a:cubicBezTo>
                    <a:pt x="333375" y="1911170"/>
                    <a:pt x="328098" y="1905197"/>
                    <a:pt x="321308" y="1903898"/>
                  </a:cubicBezTo>
                  <a:lnTo>
                    <a:pt x="321308" y="1497661"/>
                  </a:lnTo>
                  <a:lnTo>
                    <a:pt x="64486" y="1240839"/>
                  </a:lnTo>
                  <a:lnTo>
                    <a:pt x="64486" y="1142105"/>
                  </a:lnTo>
                  <a:lnTo>
                    <a:pt x="5146" y="1082765"/>
                  </a:lnTo>
                  <a:lnTo>
                    <a:pt x="5146" y="266569"/>
                  </a:lnTo>
                  <a:lnTo>
                    <a:pt x="54798" y="216917"/>
                  </a:lnTo>
                  <a:lnTo>
                    <a:pt x="54798"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101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AAALb7//92AgAA6gYAAAAAAAAmAAAACAAAAP//////////"/>
                </a:ext>
              </a:extLst>
            </p:cNvSpPr>
            <p:nvPr/>
          </p:nvSpPr>
          <p:spPr>
            <a:xfrm>
              <a:off x="78740" y="-697230"/>
              <a:ext cx="321310" cy="1821180"/>
            </a:xfrm>
            <a:custGeom>
              <a:avLst/>
              <a:gdLst/>
              <a:ahLst/>
              <a:cxnLst/>
              <a:rect l="0" t="0" r="321310" b="1821180"/>
              <a:pathLst>
                <a:path w="321310" h="1821180">
                  <a:moveTo>
                    <a:pt x="49565" y="43"/>
                  </a:moveTo>
                  <a:lnTo>
                    <a:pt x="49565" y="239809"/>
                  </a:lnTo>
                  <a:lnTo>
                    <a:pt x="0" y="289883"/>
                  </a:lnTo>
                  <a:lnTo>
                    <a:pt x="0" y="1085177"/>
                  </a:lnTo>
                  <a:lnTo>
                    <a:pt x="59340" y="1144517"/>
                  </a:lnTo>
                  <a:lnTo>
                    <a:pt x="59340" y="1243146"/>
                  </a:lnTo>
                  <a:lnTo>
                    <a:pt x="316163" y="1499969"/>
                  </a:lnTo>
                  <a:lnTo>
                    <a:pt x="316163" y="1821137"/>
                  </a:lnTo>
                  <a:lnTo>
                    <a:pt x="321310" y="1821137"/>
                  </a:lnTo>
                  <a:lnTo>
                    <a:pt x="321310" y="1497626"/>
                  </a:lnTo>
                  <a:lnTo>
                    <a:pt x="64357" y="1240673"/>
                  </a:lnTo>
                  <a:lnTo>
                    <a:pt x="64357" y="1141959"/>
                  </a:lnTo>
                  <a:lnTo>
                    <a:pt x="5017" y="1082619"/>
                  </a:lnTo>
                  <a:lnTo>
                    <a:pt x="5017" y="291917"/>
                  </a:lnTo>
                  <a:lnTo>
                    <a:pt x="54669" y="242265"/>
                  </a:lnTo>
                  <a:lnTo>
                    <a:pt x="54669"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101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MwCAACNBAAAFAUAAAAAAAAmAAAACAAAAP//////////"/>
                </a:ext>
              </a:extLst>
            </p:cNvSpPr>
            <p:nvPr/>
          </p:nvSpPr>
          <p:spPr>
            <a:xfrm>
              <a:off x="619125" y="454660"/>
              <a:ext cx="120650" cy="370840"/>
            </a:xfrm>
            <a:custGeom>
              <a:avLst/>
              <a:gdLst/>
              <a:ahLst/>
              <a:cxnLst/>
              <a:rect l="0" t="0" r="120650" b="370840"/>
              <a:pathLst>
                <a:path w="120650" h="370840">
                  <a:moveTo>
                    <a:pt x="14735" y="346655"/>
                  </a:moveTo>
                  <a:cubicBezTo>
                    <a:pt x="20022" y="346655"/>
                    <a:pt x="24312" y="350946"/>
                    <a:pt x="24312" y="356234"/>
                  </a:cubicBezTo>
                  <a:cubicBezTo>
                    <a:pt x="24312" y="361478"/>
                    <a:pt x="20022" y="365769"/>
                    <a:pt x="14735" y="365769"/>
                  </a:cubicBezTo>
                  <a:cubicBezTo>
                    <a:pt x="9491" y="365769"/>
                    <a:pt x="5157" y="361478"/>
                    <a:pt x="5157" y="356234"/>
                  </a:cubicBezTo>
                  <a:cubicBezTo>
                    <a:pt x="5157" y="350946"/>
                    <a:pt x="9491" y="346655"/>
                    <a:pt x="14735" y="346655"/>
                  </a:cubicBezTo>
                  <a:close/>
                  <a:moveTo>
                    <a:pt x="115580" y="43"/>
                  </a:moveTo>
                  <a:lnTo>
                    <a:pt x="115580" y="251301"/>
                  </a:lnTo>
                  <a:lnTo>
                    <a:pt x="23099" y="343782"/>
                  </a:lnTo>
                  <a:cubicBezTo>
                    <a:pt x="20715" y="342451"/>
                    <a:pt x="17855" y="341497"/>
                    <a:pt x="14735" y="341497"/>
                  </a:cubicBezTo>
                  <a:cubicBezTo>
                    <a:pt x="6587" y="341497"/>
                    <a:pt x="43" y="348085"/>
                    <a:pt x="43" y="356234"/>
                  </a:cubicBezTo>
                  <a:cubicBezTo>
                    <a:pt x="43" y="364252"/>
                    <a:pt x="6587" y="370797"/>
                    <a:pt x="14735" y="370797"/>
                  </a:cubicBezTo>
                  <a:cubicBezTo>
                    <a:pt x="22752" y="370797"/>
                    <a:pt x="29339" y="364252"/>
                    <a:pt x="29339" y="356234"/>
                  </a:cubicBezTo>
                  <a:cubicBezTo>
                    <a:pt x="29339" y="353113"/>
                    <a:pt x="28386" y="350122"/>
                    <a:pt x="26696" y="347738"/>
                  </a:cubicBezTo>
                  <a:lnTo>
                    <a:pt x="120607" y="253827"/>
                  </a:lnTo>
                  <a:lnTo>
                    <a:pt x="12060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101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gIAAFX7//9nCQAAVgIAAAAAAAAmAAAACAAAAP//////////"/>
                </a:ext>
              </a:extLst>
            </p:cNvSpPr>
            <p:nvPr/>
          </p:nvSpPr>
          <p:spPr>
            <a:xfrm>
              <a:off x="453390" y="-75882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01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MwCAABNBAAAxwQAAAAAAAAmAAAACAAAAP//////////"/>
                </a:ext>
              </a:extLst>
            </p:cNvSpPr>
            <p:nvPr/>
          </p:nvSpPr>
          <p:spPr>
            <a:xfrm>
              <a:off x="619125" y="454660"/>
              <a:ext cx="80010" cy="321945"/>
            </a:xfrm>
            <a:custGeom>
              <a:avLst/>
              <a:gdLst/>
              <a:ahLst/>
              <a:cxnLst/>
              <a:rect l="0" t="0" r="80010" b="321945"/>
              <a:pathLst>
                <a:path w="80010" h="321945">
                  <a:moveTo>
                    <a:pt x="14697" y="297773"/>
                  </a:moveTo>
                  <a:cubicBezTo>
                    <a:pt x="19970" y="297773"/>
                    <a:pt x="24249" y="302105"/>
                    <a:pt x="24249" y="307346"/>
                  </a:cubicBezTo>
                  <a:cubicBezTo>
                    <a:pt x="24249" y="312631"/>
                    <a:pt x="19970" y="316920"/>
                    <a:pt x="14697" y="316920"/>
                  </a:cubicBezTo>
                  <a:cubicBezTo>
                    <a:pt x="9466" y="316920"/>
                    <a:pt x="5144" y="312631"/>
                    <a:pt x="5144" y="307346"/>
                  </a:cubicBezTo>
                  <a:cubicBezTo>
                    <a:pt x="5144" y="302105"/>
                    <a:pt x="9466" y="297773"/>
                    <a:pt x="14697" y="297773"/>
                  </a:cubicBezTo>
                  <a:close/>
                  <a:moveTo>
                    <a:pt x="74823" y="43"/>
                  </a:moveTo>
                  <a:lnTo>
                    <a:pt x="74823" y="238469"/>
                  </a:lnTo>
                  <a:lnTo>
                    <a:pt x="22564" y="295044"/>
                  </a:lnTo>
                  <a:cubicBezTo>
                    <a:pt x="20316" y="293484"/>
                    <a:pt x="17549" y="292661"/>
                    <a:pt x="14697" y="292661"/>
                  </a:cubicBezTo>
                  <a:cubicBezTo>
                    <a:pt x="6570" y="292661"/>
                    <a:pt x="43" y="299202"/>
                    <a:pt x="43" y="307346"/>
                  </a:cubicBezTo>
                  <a:cubicBezTo>
                    <a:pt x="43" y="315360"/>
                    <a:pt x="6570" y="321945"/>
                    <a:pt x="14697" y="321945"/>
                  </a:cubicBezTo>
                  <a:cubicBezTo>
                    <a:pt x="22693" y="321945"/>
                    <a:pt x="29264" y="315360"/>
                    <a:pt x="29264" y="307346"/>
                  </a:cubicBezTo>
                  <a:cubicBezTo>
                    <a:pt x="29264" y="304011"/>
                    <a:pt x="28183" y="301022"/>
                    <a:pt x="26281" y="298509"/>
                  </a:cubicBezTo>
                  <a:lnTo>
                    <a:pt x="79967" y="240505"/>
                  </a:lnTo>
                  <a:lnTo>
                    <a:pt x="79967"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01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r//7YFAAAC/P//wwcAAAAAAAAmAAAACAAAAP//////////"/>
                </a:ext>
              </a:extLst>
            </p:cNvSpPr>
            <p:nvPr/>
          </p:nvSpPr>
          <p:spPr>
            <a:xfrm>
              <a:off x="-857885" y="92837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01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AMAALb7///UAwAAKwAAAAAAAAAmAAAACAAAAP//////////"/>
                </a:ext>
              </a:extLst>
            </p:cNvSpPr>
            <p:nvPr/>
          </p:nvSpPr>
          <p:spPr>
            <a:xfrm>
              <a:off x="546100" y="-69723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101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P///977///KAQAAMAcAAAAAAAAmAAAACAAAAP//////////"/>
                </a:ext>
              </a:extLst>
            </p:cNvSpPr>
            <p:nvPr/>
          </p:nvSpPr>
          <p:spPr>
            <a:xfrm>
              <a:off x="-43180" y="-671830"/>
              <a:ext cx="334010" cy="1840230"/>
            </a:xfrm>
            <a:custGeom>
              <a:avLst/>
              <a:gdLst/>
              <a:ahLst/>
              <a:cxnLst/>
              <a:rect l="0" t="0" r="334010" b="1840230"/>
              <a:pathLst>
                <a:path w="334010" h="1840230">
                  <a:moveTo>
                    <a:pt x="319407" y="1815946"/>
                  </a:moveTo>
                  <a:cubicBezTo>
                    <a:pt x="324650" y="1815946"/>
                    <a:pt x="328853" y="1820232"/>
                    <a:pt x="328853" y="1825513"/>
                  </a:cubicBezTo>
                  <a:cubicBezTo>
                    <a:pt x="328853" y="1830750"/>
                    <a:pt x="324650" y="1835079"/>
                    <a:pt x="319407" y="1835079"/>
                  </a:cubicBezTo>
                  <a:cubicBezTo>
                    <a:pt x="314164" y="1835079"/>
                    <a:pt x="309830" y="1830750"/>
                    <a:pt x="309830" y="1825513"/>
                  </a:cubicBezTo>
                  <a:cubicBezTo>
                    <a:pt x="309830" y="1820232"/>
                    <a:pt x="314164" y="1815946"/>
                    <a:pt x="319407" y="1815946"/>
                  </a:cubicBezTo>
                  <a:close/>
                  <a:moveTo>
                    <a:pt x="49790" y="43"/>
                  </a:moveTo>
                  <a:lnTo>
                    <a:pt x="49790" y="176175"/>
                  </a:lnTo>
                  <a:lnTo>
                    <a:pt x="0" y="225965"/>
                  </a:lnTo>
                  <a:lnTo>
                    <a:pt x="0" y="1098173"/>
                  </a:lnTo>
                  <a:lnTo>
                    <a:pt x="59453" y="1157626"/>
                  </a:lnTo>
                  <a:lnTo>
                    <a:pt x="59453" y="1256125"/>
                  </a:lnTo>
                  <a:lnTo>
                    <a:pt x="316764" y="1513436"/>
                  </a:lnTo>
                  <a:lnTo>
                    <a:pt x="316764" y="1811055"/>
                  </a:lnTo>
                  <a:cubicBezTo>
                    <a:pt x="309960" y="1812354"/>
                    <a:pt x="304674" y="1818327"/>
                    <a:pt x="304674" y="1825513"/>
                  </a:cubicBezTo>
                  <a:cubicBezTo>
                    <a:pt x="304674" y="1833650"/>
                    <a:pt x="311260" y="1840187"/>
                    <a:pt x="319407" y="1840187"/>
                  </a:cubicBezTo>
                  <a:cubicBezTo>
                    <a:pt x="327423" y="1840187"/>
                    <a:pt x="334010" y="1833650"/>
                    <a:pt x="334010" y="1825513"/>
                  </a:cubicBezTo>
                  <a:cubicBezTo>
                    <a:pt x="334010" y="1818327"/>
                    <a:pt x="328723" y="1812354"/>
                    <a:pt x="321920" y="1811055"/>
                  </a:cubicBezTo>
                  <a:lnTo>
                    <a:pt x="321920" y="1510648"/>
                  </a:lnTo>
                  <a:lnTo>
                    <a:pt x="64609" y="1253337"/>
                  </a:lnTo>
                  <a:lnTo>
                    <a:pt x="64609" y="1154921"/>
                  </a:lnTo>
                  <a:lnTo>
                    <a:pt x="5157" y="1095469"/>
                  </a:lnTo>
                  <a:lnTo>
                    <a:pt x="5157" y="228249"/>
                  </a:lnTo>
                  <a:lnTo>
                    <a:pt x="54816" y="178590"/>
                  </a:lnTo>
                  <a:lnTo>
                    <a:pt x="54816"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01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QAAGMAAABTCAAAGQcAAAAAAAAmAAAACAAAAP//////////"/>
                </a:ext>
              </a:extLst>
            </p:cNvSpPr>
            <p:nvPr/>
          </p:nvSpPr>
          <p:spPr>
            <a:xfrm>
              <a:off x="671830" y="62865"/>
              <a:ext cx="681355" cy="1090930"/>
            </a:xfrm>
            <a:custGeom>
              <a:avLst/>
              <a:gdLst/>
              <a:ahLst/>
              <a:cxnLst/>
              <a:rect l="0" t="0" r="681355" b="1090930"/>
              <a:pathLst>
                <a:path w="681355" h="1090930">
                  <a:moveTo>
                    <a:pt x="677761" y="0"/>
                  </a:moveTo>
                  <a:lnTo>
                    <a:pt x="248115" y="429646"/>
                  </a:lnTo>
                  <a:lnTo>
                    <a:pt x="247379" y="432164"/>
                  </a:lnTo>
                  <a:lnTo>
                    <a:pt x="247379" y="734401"/>
                  </a:lnTo>
                  <a:lnTo>
                    <a:pt x="735" y="981045"/>
                  </a:lnTo>
                  <a:lnTo>
                    <a:pt x="0" y="982997"/>
                  </a:lnTo>
                  <a:lnTo>
                    <a:pt x="0" y="1090930"/>
                  </a:lnTo>
                  <a:lnTo>
                    <a:pt x="5151" y="1090930"/>
                  </a:lnTo>
                  <a:lnTo>
                    <a:pt x="5151" y="985032"/>
                  </a:lnTo>
                  <a:lnTo>
                    <a:pt x="251709" y="738474"/>
                  </a:lnTo>
                  <a:lnTo>
                    <a:pt x="252401" y="736566"/>
                  </a:lnTo>
                  <a:lnTo>
                    <a:pt x="252401" y="434199"/>
                  </a:lnTo>
                  <a:lnTo>
                    <a:pt x="681355" y="5245"/>
                  </a:lnTo>
                  <a:lnTo>
                    <a:pt x="677761"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101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AMAALT7//8UBAAAawAAAAAAAAAmAAAACAAAAP//////////"/>
                </a:ext>
              </a:extLst>
            </p:cNvSpPr>
            <p:nvPr/>
          </p:nvSpPr>
          <p:spPr>
            <a:xfrm>
              <a:off x="586740" y="-698500"/>
              <a:ext cx="76200" cy="766445"/>
            </a:xfrm>
            <a:custGeom>
              <a:avLst/>
              <a:gdLst/>
              <a:ahLst/>
              <a:cxnLst/>
              <a:rect l="0" t="0" r="76200" b="766445"/>
              <a:pathLst>
                <a:path w="76200" h="766445">
                  <a:moveTo>
                    <a:pt x="61667" y="742151"/>
                  </a:moveTo>
                  <a:cubicBezTo>
                    <a:pt x="66928" y="742151"/>
                    <a:pt x="71198" y="746438"/>
                    <a:pt x="71198" y="751721"/>
                  </a:cubicBezTo>
                  <a:cubicBezTo>
                    <a:pt x="71198" y="756961"/>
                    <a:pt x="66928" y="761248"/>
                    <a:pt x="61667" y="761248"/>
                  </a:cubicBezTo>
                  <a:cubicBezTo>
                    <a:pt x="56449" y="761248"/>
                    <a:pt x="52137" y="756961"/>
                    <a:pt x="52137" y="751721"/>
                  </a:cubicBezTo>
                  <a:cubicBezTo>
                    <a:pt x="52137" y="746438"/>
                    <a:pt x="56449" y="742151"/>
                    <a:pt x="61667" y="742151"/>
                  </a:cubicBezTo>
                  <a:close/>
                  <a:moveTo>
                    <a:pt x="0" y="43"/>
                  </a:moveTo>
                  <a:lnTo>
                    <a:pt x="0" y="422348"/>
                  </a:lnTo>
                  <a:lnTo>
                    <a:pt x="59166" y="481514"/>
                  </a:lnTo>
                  <a:lnTo>
                    <a:pt x="59166" y="737344"/>
                  </a:lnTo>
                  <a:lnTo>
                    <a:pt x="59037" y="737344"/>
                  </a:lnTo>
                  <a:cubicBezTo>
                    <a:pt x="52266" y="738556"/>
                    <a:pt x="47048" y="744532"/>
                    <a:pt x="47048" y="751721"/>
                  </a:cubicBezTo>
                  <a:cubicBezTo>
                    <a:pt x="47048" y="759819"/>
                    <a:pt x="53560" y="766401"/>
                    <a:pt x="61667" y="766401"/>
                  </a:cubicBezTo>
                  <a:cubicBezTo>
                    <a:pt x="69645" y="766401"/>
                    <a:pt x="76200" y="759819"/>
                    <a:pt x="76200" y="751721"/>
                  </a:cubicBezTo>
                  <a:cubicBezTo>
                    <a:pt x="76200" y="744532"/>
                    <a:pt x="70939" y="738556"/>
                    <a:pt x="64168" y="737344"/>
                  </a:cubicBezTo>
                  <a:lnTo>
                    <a:pt x="64168" y="479250"/>
                  </a:lnTo>
                  <a:lnTo>
                    <a:pt x="5002" y="420084"/>
                  </a:lnTo>
                  <a:lnTo>
                    <a:pt x="5002"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01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fr//2H8///i/f//qwMAAAAAAAAmAAAACAAAAP//////////"/>
                </a:ext>
              </a:extLst>
            </p:cNvSpPr>
            <p:nvPr/>
          </p:nvSpPr>
          <p:spPr>
            <a:xfrm>
              <a:off x="-862965" y="-588645"/>
              <a:ext cx="518795" cy="1184910"/>
            </a:xfrm>
            <a:custGeom>
              <a:avLst/>
              <a:gdLst/>
              <a:ahLst/>
              <a:cxnLst/>
              <a:rect l="0" t="0" r="518795" b="1184910"/>
              <a:pathLst>
                <a:path w="518795" h="1184910">
                  <a:moveTo>
                    <a:pt x="504199" y="1160756"/>
                  </a:moveTo>
                  <a:cubicBezTo>
                    <a:pt x="509440" y="1160756"/>
                    <a:pt x="513771" y="1165085"/>
                    <a:pt x="513771" y="1170323"/>
                  </a:cubicBezTo>
                  <a:cubicBezTo>
                    <a:pt x="513771" y="1175560"/>
                    <a:pt x="509440" y="1179889"/>
                    <a:pt x="504199" y="1179889"/>
                  </a:cubicBezTo>
                  <a:cubicBezTo>
                    <a:pt x="498916" y="1179889"/>
                    <a:pt x="494628" y="1175560"/>
                    <a:pt x="494628" y="1170323"/>
                  </a:cubicBezTo>
                  <a:cubicBezTo>
                    <a:pt x="494628" y="1165085"/>
                    <a:pt x="498916" y="1160756"/>
                    <a:pt x="504199" y="1160756"/>
                  </a:cubicBezTo>
                  <a:close/>
                  <a:moveTo>
                    <a:pt x="3637" y="43"/>
                  </a:moveTo>
                  <a:lnTo>
                    <a:pt x="43" y="3637"/>
                  </a:lnTo>
                  <a:lnTo>
                    <a:pt x="405932" y="409526"/>
                  </a:lnTo>
                  <a:lnTo>
                    <a:pt x="405932" y="1075916"/>
                  </a:lnTo>
                  <a:lnTo>
                    <a:pt x="492116" y="1162100"/>
                  </a:lnTo>
                  <a:cubicBezTo>
                    <a:pt x="490427" y="1164219"/>
                    <a:pt x="489475" y="1167206"/>
                    <a:pt x="489475" y="1170323"/>
                  </a:cubicBezTo>
                  <a:cubicBezTo>
                    <a:pt x="489475" y="1178331"/>
                    <a:pt x="496057" y="1184910"/>
                    <a:pt x="504199" y="1184910"/>
                  </a:cubicBezTo>
                  <a:cubicBezTo>
                    <a:pt x="512212" y="1184910"/>
                    <a:pt x="518795" y="1178331"/>
                    <a:pt x="518795" y="1170323"/>
                  </a:cubicBezTo>
                  <a:cubicBezTo>
                    <a:pt x="518795" y="1162185"/>
                    <a:pt x="512212" y="1155605"/>
                    <a:pt x="504199" y="1155605"/>
                  </a:cubicBezTo>
                  <a:cubicBezTo>
                    <a:pt x="500951" y="1155605"/>
                    <a:pt x="498093" y="1156601"/>
                    <a:pt x="495711" y="1158246"/>
                  </a:cubicBezTo>
                  <a:lnTo>
                    <a:pt x="411086" y="1073621"/>
                  </a:lnTo>
                  <a:lnTo>
                    <a:pt x="411086" y="406542"/>
                  </a:lnTo>
                  <a:lnTo>
                    <a:pt x="3637" y="-907"/>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02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Pr//5b7//8D/v//bQIAAAAAAAAmAAAACAAAAP//////////"/>
                </a:ext>
              </a:extLst>
            </p:cNvSpPr>
            <p:nvPr/>
          </p:nvSpPr>
          <p:spPr>
            <a:xfrm>
              <a:off x="-828040" y="-71755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02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P7//1MEAABq/v//iQQAAAAAAAAmAAAACAAAAP//////////"/>
                </a:ext>
              </a:extLst>
            </p:cNvSpPr>
            <p:nvPr/>
          </p:nvSpPr>
          <p:spPr>
            <a:xfrm>
              <a:off x="-292100" y="70294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02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vr//7D9///W+///iAAAAAAAAAAmAAAACAAAAP//////////"/>
                </a:ext>
              </a:extLst>
            </p:cNvSpPr>
            <p:nvPr/>
          </p:nvSpPr>
          <p:spPr>
            <a:xfrm>
              <a:off x="-963930" y="-37592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02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vr//5z9//8W/P//xwAAAAAAAAAmAAAACAAAAP//////////"/>
                </a:ext>
              </a:extLst>
            </p:cNvSpPr>
            <p:nvPr/>
          </p:nvSpPr>
          <p:spPr>
            <a:xfrm>
              <a:off x="-923290" y="-388620"/>
              <a:ext cx="287020" cy="514985"/>
            </a:xfrm>
            <a:custGeom>
              <a:avLst/>
              <a:gdLst/>
              <a:ahLst/>
              <a:cxnLst/>
              <a:rect l="0" t="0" r="287020" b="514985"/>
              <a:pathLst>
                <a:path w="287020" h="514985">
                  <a:moveTo>
                    <a:pt x="3638" y="0"/>
                  </a:moveTo>
                  <a:lnTo>
                    <a:pt x="43" y="3595"/>
                  </a:lnTo>
                  <a:lnTo>
                    <a:pt x="281823" y="285375"/>
                  </a:lnTo>
                  <a:lnTo>
                    <a:pt x="281823" y="514941"/>
                  </a:lnTo>
                  <a:lnTo>
                    <a:pt x="286977" y="514941"/>
                  </a:lnTo>
                  <a:lnTo>
                    <a:pt x="286977" y="282512"/>
                  </a:lnTo>
                  <a:lnTo>
                    <a:pt x="3638" y="-827"/>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02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v7//5cEAACm/v//xQQAAAAAAAAmAAAACAAAAP//////////"/>
                </a:ext>
              </a:extLst>
            </p:cNvSpPr>
            <p:nvPr/>
          </p:nvSpPr>
          <p:spPr>
            <a:xfrm>
              <a:off x="-250190" y="74612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102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v///1n8//90////h/z//wAAAAAmAAAACAAAAP//////////"/>
                </a:ext>
              </a:extLst>
            </p:cNvSpPr>
            <p:nvPr/>
          </p:nvSpPr>
          <p:spPr>
            <a:xfrm>
              <a:off x="-118110" y="-59372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02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7//9cEAADl/v//BQUAAAAAAAAmAAAACAAAAP//////////"/>
                </a:ext>
              </a:extLst>
            </p:cNvSpPr>
            <p:nvPr/>
          </p:nvSpPr>
          <p:spPr>
            <a:xfrm>
              <a:off x="-208915" y="78676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02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v///6z8//90////2vz//wAAAAAmAAAACAAAAP//////////"/>
                </a:ext>
              </a:extLst>
            </p:cNvSpPr>
            <p:nvPr/>
          </p:nvSpPr>
          <p:spPr>
            <a:xfrm>
              <a:off x="-118110" y="-541020"/>
              <a:ext cx="29210" cy="29210"/>
            </a:xfrm>
            <a:custGeom>
              <a:avLst/>
              <a:gdLst/>
              <a:ahLst/>
              <a:cxnLst/>
              <a:rect l="0" t="0" r="29210" b="29210"/>
              <a:pathLst>
                <a:path w="29210" h="29210">
                  <a:moveTo>
                    <a:pt x="14670" y="5112"/>
                  </a:moveTo>
                  <a:cubicBezTo>
                    <a:pt x="19890" y="5112"/>
                    <a:pt x="24205" y="9364"/>
                    <a:pt x="24205" y="14605"/>
                  </a:cubicBezTo>
                  <a:cubicBezTo>
                    <a:pt x="24205" y="19803"/>
                    <a:pt x="19890" y="24098"/>
                    <a:pt x="14670" y="24098"/>
                  </a:cubicBezTo>
                  <a:cubicBezTo>
                    <a:pt x="9406" y="24098"/>
                    <a:pt x="5134" y="19803"/>
                    <a:pt x="5134" y="14605"/>
                  </a:cubicBezTo>
                  <a:cubicBezTo>
                    <a:pt x="5134" y="9364"/>
                    <a:pt x="9406" y="5112"/>
                    <a:pt x="14670" y="5112"/>
                  </a:cubicBezTo>
                  <a:close/>
                  <a:moveTo>
                    <a:pt x="14670" y="0"/>
                  </a:moveTo>
                  <a:cubicBezTo>
                    <a:pt x="6558" y="0"/>
                    <a:pt x="0" y="6529"/>
                    <a:pt x="0" y="14605"/>
                  </a:cubicBezTo>
                  <a:cubicBezTo>
                    <a:pt x="0" y="22681"/>
                    <a:pt x="6558" y="29167"/>
                    <a:pt x="14670" y="29167"/>
                  </a:cubicBezTo>
                  <a:cubicBezTo>
                    <a:pt x="22652" y="29167"/>
                    <a:pt x="29210" y="22681"/>
                    <a:pt x="29210" y="14605"/>
                  </a:cubicBezTo>
                  <a:cubicBezTo>
                    <a:pt x="29210" y="6529"/>
                    <a:pt x="22652" y="0"/>
                    <a:pt x="14670" y="0"/>
                  </a:cubicBez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102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Pz//7L7//9KAAAA8wQAAAAAAAAmAAAACAAAAP//////////"/>
                </a:ext>
              </a:extLst>
            </p:cNvSpPr>
            <p:nvPr/>
          </p:nvSpPr>
          <p:spPr>
            <a:xfrm>
              <a:off x="-599440" y="-69977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102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f3//477//87AQAAKQUAAAAAAAAmAAAACAAAAP//////////"/>
                </a:ext>
              </a:extLst>
            </p:cNvSpPr>
            <p:nvPr/>
          </p:nvSpPr>
          <p:spPr>
            <a:xfrm>
              <a:off x="-454025" y="-722630"/>
              <a:ext cx="654050" cy="1561465"/>
            </a:xfrm>
            <a:custGeom>
              <a:avLst/>
              <a:gdLst/>
              <a:ahLst/>
              <a:cxnLst/>
              <a:rect l="0" t="0" r="654050" b="1561465"/>
              <a:pathLst>
                <a:path w="654050" h="1561465">
                  <a:moveTo>
                    <a:pt x="14375" y="43"/>
                  </a:moveTo>
                  <a:lnTo>
                    <a:pt x="0" y="14418"/>
                  </a:lnTo>
                  <a:lnTo>
                    <a:pt x="137599" y="152017"/>
                  </a:lnTo>
                  <a:lnTo>
                    <a:pt x="340274" y="352128"/>
                  </a:lnTo>
                  <a:lnTo>
                    <a:pt x="340274" y="1264432"/>
                  </a:lnTo>
                  <a:lnTo>
                    <a:pt x="620105" y="1544263"/>
                  </a:lnTo>
                  <a:cubicBezTo>
                    <a:pt x="619975" y="1542811"/>
                    <a:pt x="619845" y="1543503"/>
                    <a:pt x="619845" y="1544369"/>
                  </a:cubicBezTo>
                  <a:cubicBezTo>
                    <a:pt x="619845" y="1553804"/>
                    <a:pt x="627509" y="1561465"/>
                    <a:pt x="636948" y="1561465"/>
                  </a:cubicBezTo>
                  <a:cubicBezTo>
                    <a:pt x="646386" y="1561465"/>
                    <a:pt x="654050" y="1553804"/>
                    <a:pt x="654050" y="1544369"/>
                  </a:cubicBezTo>
                  <a:cubicBezTo>
                    <a:pt x="654050" y="1534934"/>
                    <a:pt x="646386" y="1527273"/>
                    <a:pt x="636948" y="1527273"/>
                  </a:cubicBezTo>
                  <a:cubicBezTo>
                    <a:pt x="636125" y="1527273"/>
                    <a:pt x="635259" y="1527403"/>
                    <a:pt x="634436" y="1527533"/>
                  </a:cubicBezTo>
                  <a:lnTo>
                    <a:pt x="360754" y="1253851"/>
                  </a:lnTo>
                  <a:lnTo>
                    <a:pt x="360754" y="343645"/>
                  </a:lnTo>
                  <a:lnTo>
                    <a:pt x="357766" y="340657"/>
                  </a:lnTo>
                  <a:lnTo>
                    <a:pt x="142622" y="125513"/>
                  </a:lnTo>
                  <a:lnTo>
                    <a:pt x="14375" y="4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03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v//9n7//+E////1AQAAAAAAAAmAAAACAAAAP//////////"/>
                </a:ext>
              </a:extLst>
            </p:cNvSpPr>
            <p:nvPr/>
          </p:nvSpPr>
          <p:spPr>
            <a:xfrm>
              <a:off x="-681355" y="-675005"/>
              <a:ext cx="602615" cy="1459865"/>
            </a:xfrm>
            <a:custGeom>
              <a:avLst/>
              <a:gdLst/>
              <a:ahLst/>
              <a:cxnLst/>
              <a:rect l="0" t="0" r="602615" b="1459865"/>
              <a:pathLst>
                <a:path w="602615" h="1459865">
                  <a:moveTo>
                    <a:pt x="3636" y="43"/>
                  </a:moveTo>
                  <a:lnTo>
                    <a:pt x="43" y="3593"/>
                  </a:lnTo>
                  <a:lnTo>
                    <a:pt x="405899" y="409449"/>
                  </a:lnTo>
                  <a:lnTo>
                    <a:pt x="405899" y="1267095"/>
                  </a:lnTo>
                  <a:lnTo>
                    <a:pt x="599021" y="1460217"/>
                  </a:lnTo>
                  <a:lnTo>
                    <a:pt x="602571" y="1456271"/>
                  </a:lnTo>
                  <a:lnTo>
                    <a:pt x="410877" y="1264577"/>
                  </a:lnTo>
                  <a:lnTo>
                    <a:pt x="410877" y="406578"/>
                  </a:lnTo>
                  <a:lnTo>
                    <a:pt x="3636" y="-663"/>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103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e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z//8X7///4////8wQAAAAAAAAmAAAACAAAAP//////////"/>
                </a:ext>
              </a:extLst>
            </p:cNvSpPr>
            <p:nvPr/>
          </p:nvSpPr>
          <p:spPr>
            <a:xfrm>
              <a:off x="-640715" y="-68770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6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4" name="Google Shape;1032;p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wsAABKEwAAPj4AAGUkAAAQAAAAJgAAAAgAAAD/////AAAAAA=="/>
              </a:ext>
            </a:extLst>
          </p:cNvGrpSpPr>
          <p:nvPr/>
        </p:nvGrpSpPr>
        <p:grpSpPr>
          <a:xfrm rot="9000017">
            <a:off x="7282180" y="3135630"/>
            <a:ext cx="2835910" cy="2780665"/>
            <a:chOff x="7282180" y="3135630"/>
            <a:chExt cx="2835910" cy="2780665"/>
          </a:xfrm>
        </p:grpSpPr>
        <p:sp>
          <p:nvSpPr>
            <p:cNvPr id="184" name="Google Shape;103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gAAAoUAABlOAAAqxYAAAAAAAAmAAAACAAAAP//////////"/>
                </a:ext>
              </a:extLst>
            </p:cNvSpPr>
            <p:nvPr/>
          </p:nvSpPr>
          <p:spPr>
            <a:xfrm>
              <a:off x="9138285" y="325755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103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zwAAAIZAACbPQAAXBoAAAAAAAAmAAAACAAAAP//////////"/>
                </a:ext>
              </a:extLst>
            </p:cNvSpPr>
            <p:nvPr/>
          </p:nvSpPr>
          <p:spPr>
            <a:xfrm>
              <a:off x="9887585" y="406527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03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jcAALoXAAChNwAA6BcAAAAAAAAmAAAACAAAAP//////////"/>
                </a:ext>
              </a:extLst>
            </p:cNvSpPr>
            <p:nvPr/>
          </p:nvSpPr>
          <p:spPr>
            <a:xfrm>
              <a:off x="9013190" y="385699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03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zoAAMsaAAA+PgAA2xwAAAAAAAAmAAAACAAAAP//////////"/>
                </a:ext>
              </a:extLst>
            </p:cNvSpPr>
            <p:nvPr/>
          </p:nvSpPr>
          <p:spPr>
            <a:xfrm>
              <a:off x="9580245" y="435546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03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jcAAA0YAAChNwAAOxgAAAAAAAAmAAAACAAAAP//////////"/>
                </a:ext>
              </a:extLst>
            </p:cNvSpPr>
            <p:nvPr/>
          </p:nvSpPr>
          <p:spPr>
            <a:xfrm>
              <a:off x="9013190" y="390969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03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zcAAF4YAAClNwAAlBgAAAAAAAAmAAAACAAAAP//////////"/>
                </a:ext>
              </a:extLst>
            </p:cNvSpPr>
            <p:nvPr/>
          </p:nvSpPr>
          <p:spPr>
            <a:xfrm>
              <a:off x="9011285" y="396113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03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cAAAoUAAA/OAAAgBkAAAAAAAAmAAAACAAAAP//////////"/>
                </a:ext>
              </a:extLst>
            </p:cNvSpPr>
            <p:nvPr/>
          </p:nvSpPr>
          <p:spPr>
            <a:xfrm>
              <a:off x="8998585" y="325755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04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oAABIYAACvPQAAGx0AAAAAAAAmAAAACAAAAP//////////"/>
                </a:ext>
              </a:extLst>
            </p:cNvSpPr>
            <p:nvPr/>
          </p:nvSpPr>
          <p:spPr>
            <a:xfrm>
              <a:off x="9512300" y="391287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04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cAAAoUAADlNwAALRYAAAAAAAAmAAAACAAAAP//////////"/>
                </a:ext>
              </a:extLst>
            </p:cNvSpPr>
            <p:nvPr/>
          </p:nvSpPr>
          <p:spPr>
            <a:xfrm>
              <a:off x="9057005" y="325755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04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oAANMXAACvPQAAXB0AAAAAAAAmAAAACAAAAP//////////"/>
                </a:ext>
              </a:extLst>
            </p:cNvSpPr>
            <p:nvPr/>
          </p:nvSpPr>
          <p:spPr>
            <a:xfrm>
              <a:off x="9471660" y="387286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04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cAAAoUAAAlOAAAbBYAAAAAAAAmAAAACAAAAP//////////"/>
                </a:ext>
              </a:extLst>
            </p:cNvSpPr>
            <p:nvPr/>
          </p:nvSpPr>
          <p:spPr>
            <a:xfrm>
              <a:off x="9097645" y="325755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04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oAAHAaAAAMPgAAcxwAAAAAAAAmAAAACAAAAP//////////"/>
                </a:ext>
              </a:extLst>
            </p:cNvSpPr>
            <p:nvPr/>
          </p:nvSpPr>
          <p:spPr>
            <a:xfrm>
              <a:off x="9582785" y="429768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04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BcUAACkOAAA8BQAAAAAAAAmAAAACAAAAP//////////"/>
                </a:ext>
              </a:extLst>
            </p:cNvSpPr>
            <p:nvPr/>
          </p:nvSpPr>
          <p:spPr>
            <a:xfrm>
              <a:off x="9202420" y="326580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04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z0AAEoTAAA1PQAAihYAAAAAAAAmAAAACAAAAP//////////"/>
                </a:ext>
              </a:extLst>
            </p:cNvSpPr>
            <p:nvPr/>
          </p:nvSpPr>
          <p:spPr>
            <a:xfrm>
              <a:off x="9920605" y="313563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104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0AAOAWAAA5PQAAFhcAAAAAAAAmAAAACAAAAP//////////"/>
                </a:ext>
              </a:extLst>
            </p:cNvSpPr>
            <p:nvPr/>
          </p:nvSpPr>
          <p:spPr>
            <a:xfrm>
              <a:off x="991806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04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gAAAQUAACZOQAAmBUAAAAAAAAmAAAACAAAAP//////////"/>
                </a:ext>
              </a:extLst>
            </p:cNvSpPr>
            <p:nvPr/>
          </p:nvSpPr>
          <p:spPr>
            <a:xfrm>
              <a:off x="9255760" y="325374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04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oAAA0UAAA/OwAAchcAAAAAAAAmAAAACAAAAP//////////"/>
                </a:ext>
              </a:extLst>
            </p:cNvSpPr>
            <p:nvPr/>
          </p:nvSpPr>
          <p:spPr>
            <a:xfrm>
              <a:off x="9452610" y="325945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05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DgAAPEZAAANOwAABx8AAAAAAAAmAAAACAAAAP//////////"/>
                </a:ext>
              </a:extLst>
            </p:cNvSpPr>
            <p:nvPr/>
          </p:nvSpPr>
          <p:spPr>
            <a:xfrm>
              <a:off x="9202420" y="421703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105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zgAAJoUAAASOwAAfBkAAAAAAAAmAAAACAAAAP//////////"/>
                </a:ext>
              </a:extLst>
            </p:cNvSpPr>
            <p:nvPr/>
          </p:nvSpPr>
          <p:spPr>
            <a:xfrm>
              <a:off x="9178925" y="334899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05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wAAEoTAAC2PAAAihYAAAAAAAAmAAAACAAAAP//////////"/>
                </a:ext>
              </a:extLst>
            </p:cNvSpPr>
            <p:nvPr/>
          </p:nvSpPr>
          <p:spPr>
            <a:xfrm>
              <a:off x="9839325" y="313563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05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ToAAJMXAACvPQAAmx0AAAAAAAAmAAAACAAAAP//////////"/>
                </a:ext>
              </a:extLst>
            </p:cNvSpPr>
            <p:nvPr/>
          </p:nvSpPr>
          <p:spPr>
            <a:xfrm>
              <a:off x="9431655" y="383222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105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wAAOAWAAC5PAAAFhcAAAAAAAAmAAAACAAAAP//////////"/>
                </a:ext>
              </a:extLst>
            </p:cNvSpPr>
            <p:nvPr/>
          </p:nvSpPr>
          <p:spPr>
            <a:xfrm>
              <a:off x="9836785" y="371856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105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zwAAEoTAAD1PAAAihYAAAAAAAAmAAAACAAAAP//////////"/>
                </a:ext>
              </a:extLst>
            </p:cNvSpPr>
            <p:nvPr/>
          </p:nvSpPr>
          <p:spPr>
            <a:xfrm>
              <a:off x="9879965" y="313563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05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BwUAACSOgAA2BgAAAAAAAAmAAAACAAAAP//////////"/>
                </a:ext>
              </a:extLst>
            </p:cNvSpPr>
            <p:nvPr/>
          </p:nvSpPr>
          <p:spPr>
            <a:xfrm>
              <a:off x="9190355" y="326898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105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AgUAABTOgAAERgAAAAAAAAmAAAACAAAAP//////////"/>
                </a:ext>
              </a:extLst>
            </p:cNvSpPr>
            <p:nvPr/>
          </p:nvSpPr>
          <p:spPr>
            <a:xfrm>
              <a:off x="9190355" y="325628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05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DwAAIMYAACbPQAA3BoAAAAAAAAmAAAACAAAAP//////////"/>
                </a:ext>
              </a:extLst>
            </p:cNvSpPr>
            <p:nvPr/>
          </p:nvSpPr>
          <p:spPr>
            <a:xfrm>
              <a:off x="9806940" y="398462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05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DwAAMIYAACePQAAnBoAAAAAAAAmAAAACAAAAP//////////"/>
                </a:ext>
              </a:extLst>
            </p:cNvSpPr>
            <p:nvPr/>
          </p:nvSpPr>
          <p:spPr>
            <a:xfrm>
              <a:off x="9847580" y="402463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06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oAAA0aAADiPQAAEBwAAAAAAAAmAAAACAAAAP//////////"/>
                </a:ext>
              </a:extLst>
            </p:cNvSpPr>
            <p:nvPr/>
          </p:nvSpPr>
          <p:spPr>
            <a:xfrm>
              <a:off x="9582785" y="423481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106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OATAADTOQAAahcAAAAAAAAmAAAACAAAAP//////////"/>
                </a:ext>
              </a:extLst>
            </p:cNvSpPr>
            <p:nvPr/>
          </p:nvSpPr>
          <p:spPr>
            <a:xfrm>
              <a:off x="9190355" y="323088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106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PQTAAATOgAAvRcAAAAAAAAmAAAACAAAAP//////////"/>
                </a:ext>
              </a:extLst>
            </p:cNvSpPr>
            <p:nvPr/>
          </p:nvSpPr>
          <p:spPr>
            <a:xfrm>
              <a:off x="9190355" y="324358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06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gAANsUAAAnOQAAhxYAAAAAAAAmAAAACAAAAP//////////"/>
                </a:ext>
              </a:extLst>
            </p:cNvSpPr>
            <p:nvPr/>
          </p:nvSpPr>
          <p:spPr>
            <a:xfrm>
              <a:off x="9190355" y="339026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06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wAAOAWAAD5PAAAFhcAAAAAAAAmAAAACAAAAP//////////"/>
                </a:ext>
              </a:extLst>
            </p:cNvSpPr>
            <p:nvPr/>
          </p:nvSpPr>
          <p:spPr>
            <a:xfrm>
              <a:off x="9877425" y="371856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06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y0AAAEZAACLNAAAuiAAAAAAAAAmAAAACAAAAP//////////"/>
                </a:ext>
              </a:extLst>
            </p:cNvSpPr>
            <p:nvPr/>
          </p:nvSpPr>
          <p:spPr>
            <a:xfrm>
              <a:off x="7413625" y="406463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06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y0AAKcVAACZNQAAeCAAAAAAAAAmAAAACAAAAP//////////"/>
                </a:ext>
              </a:extLst>
            </p:cNvSpPr>
            <p:nvPr/>
          </p:nvSpPr>
          <p:spPr>
            <a:xfrm>
              <a:off x="7403465" y="351980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106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0AALsVAAC1NAAAkCAAAAAAAAAmAAAACAAAAP//////////"/>
                </a:ext>
              </a:extLst>
            </p:cNvSpPr>
            <p:nvPr/>
          </p:nvSpPr>
          <p:spPr>
            <a:xfrm>
              <a:off x="7362825" y="353250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106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UAAEQiAADXNQAAciIAAAAAAAAmAAAACAAAAP//////////"/>
                </a:ext>
              </a:extLst>
            </p:cNvSpPr>
            <p:nvPr/>
          </p:nvSpPr>
          <p:spPr>
            <a:xfrm>
              <a:off x="8722995" y="557022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06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TUAAPAhAADXNQAAHyIAAAAAAAAmAAAACAAAAP//////////"/>
                </a:ext>
              </a:extLst>
            </p:cNvSpPr>
            <p:nvPr/>
          </p:nvSpPr>
          <p:spPr>
            <a:xfrm>
              <a:off x="8722995" y="551688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07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C0AANgbAACbMAAATR4AAAAAAAAmAAAACAAAAP//////////"/>
                </a:ext>
              </a:extLst>
            </p:cNvSpPr>
            <p:nvPr/>
          </p:nvSpPr>
          <p:spPr>
            <a:xfrm>
              <a:off x="7424420" y="452628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107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DQAALoTAABFNgAAZSQAAAAAAAAmAAAACAAAAP//////////"/>
                </a:ext>
              </a:extLst>
            </p:cNvSpPr>
            <p:nvPr/>
          </p:nvSpPr>
          <p:spPr>
            <a:xfrm>
              <a:off x="8575040" y="320675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07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TUAAJghAADbNQAAziEAAAAAAAAmAAAACAAAAP//////////"/>
                </a:ext>
              </a:extLst>
            </p:cNvSpPr>
            <p:nvPr/>
          </p:nvSpPr>
          <p:spPr>
            <a:xfrm>
              <a:off x="8720455" y="546100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07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i0AAGUdAACKMQAArSAAAAAAAAAmAAAACAAAAP//////////"/>
                </a:ext>
              </a:extLst>
            </p:cNvSpPr>
            <p:nvPr/>
          </p:nvSpPr>
          <p:spPr>
            <a:xfrm>
              <a:off x="7415530" y="477837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07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AAAB4gAACDMAAAVCAAAAAAAAAmAAAACAAAAP//////////"/>
                </a:ext>
              </a:extLst>
            </p:cNvSpPr>
            <p:nvPr/>
          </p:nvSpPr>
          <p:spPr>
            <a:xfrm>
              <a:off x="7851775" y="522097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07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AAAGIgAAC+MAAAkCAAAAAAAAAmAAAACAAAAP//////////"/>
                </a:ext>
              </a:extLst>
            </p:cNvSpPr>
            <p:nvPr/>
          </p:nvSpPr>
          <p:spPr>
            <a:xfrm>
              <a:off x="7894320" y="526415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07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y0AAJ0dAAD4LgAAkB8AAAAAAAAmAAAACAAAAP//////////"/>
                </a:ext>
              </a:extLst>
            </p:cNvSpPr>
            <p:nvPr/>
          </p:nvSpPr>
          <p:spPr>
            <a:xfrm>
              <a:off x="7398385" y="481393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07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YAAKYaAAB8NgAA1BoAAAAAAAAmAAAACAAAAP//////////"/>
                </a:ext>
              </a:extLst>
            </p:cNvSpPr>
            <p:nvPr/>
          </p:nvSpPr>
          <p:spPr>
            <a:xfrm>
              <a:off x="8827135" y="433197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07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S0AAD8ZAAC4MgAAFiAAAAAAAAAmAAAACAAAAP//////////"/>
                </a:ext>
              </a:extLst>
            </p:cNvSpPr>
            <p:nvPr/>
          </p:nvSpPr>
          <p:spPr>
            <a:xfrm>
              <a:off x="7417435" y="410400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07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y0AAJwcAADMMgAAJiEAAAAAAAAmAAAACAAAAP//////////"/>
                </a:ext>
              </a:extLst>
            </p:cNvSpPr>
            <p:nvPr/>
          </p:nvSpPr>
          <p:spPr>
            <a:xfrm>
              <a:off x="7398385" y="465074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08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AAAOIfAAA/MAAAECAAAAAAAAAmAAAACAAAAP//////////"/>
                </a:ext>
              </a:extLst>
            </p:cNvSpPr>
            <p:nvPr/>
          </p:nvSpPr>
          <p:spPr>
            <a:xfrm>
              <a:off x="7813675" y="518287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108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DoAAIAeAACbPQAAwiEAAAAAAAAmAAAACAAAAP//////////"/>
                </a:ext>
              </a:extLst>
            </p:cNvSpPr>
            <p:nvPr/>
          </p:nvSpPr>
          <p:spPr>
            <a:xfrm>
              <a:off x="9522460" y="495808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108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TwAAO0eAADPPAAAJB8AAAAAAAAmAAAACAAAAP//////////"/>
                </a:ext>
              </a:extLst>
            </p:cNvSpPr>
            <p:nvPr/>
          </p:nvSpPr>
          <p:spPr>
            <a:xfrm>
              <a:off x="9850755" y="502729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08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zwAAPEeAAB5PAAAIB8AAAAAAAAmAAAACAAAAP//////////"/>
                </a:ext>
              </a:extLst>
            </p:cNvSpPr>
            <p:nvPr/>
          </p:nvSpPr>
          <p:spPr>
            <a:xfrm>
              <a:off x="9801225" y="502983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08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gAAGccAADZPQAAFyMAAAAAAAAmAAAACAAAAP//////////"/>
                </a:ext>
              </a:extLst>
            </p:cNvSpPr>
            <p:nvPr/>
          </p:nvSpPr>
          <p:spPr>
            <a:xfrm>
              <a:off x="9193530" y="461708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108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sAAPEeAAAmPAAAIB8AAAAAAAAmAAAACAAAAP//////////"/>
                </a:ext>
              </a:extLst>
            </p:cNvSpPr>
            <p:nvPr/>
          </p:nvSpPr>
          <p:spPr>
            <a:xfrm>
              <a:off x="9748520" y="502983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08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DoAAEAeAACbPQAAwiEAAAAAAAAmAAAACAAAAP//////////"/>
                </a:ext>
              </a:extLst>
            </p:cNvSpPr>
            <p:nvPr/>
          </p:nvSpPr>
          <p:spPr>
            <a:xfrm>
              <a:off x="9481820" y="491744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08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DoAADUdAACZPQAAwiEAAAAAAAAmAAAACAAAAP//////////"/>
                </a:ext>
              </a:extLst>
            </p:cNvSpPr>
            <p:nvPr/>
          </p:nvSpPr>
          <p:spPr>
            <a:xfrm>
              <a:off x="9441180" y="474789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08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DcAAD4ZAAANOwAAhiEAAAAAAAAmAAAACAAAAP//////////"/>
                </a:ext>
              </a:extLst>
            </p:cNvSpPr>
            <p:nvPr/>
          </p:nvSpPr>
          <p:spPr>
            <a:xfrm>
              <a:off x="9037320" y="410337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108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zYAAAAbAACHNwAATiIAAAAAAAAmAAAACAAAAP//////////"/>
                </a:ext>
              </a:extLst>
            </p:cNvSpPr>
            <p:nvPr/>
          </p:nvSpPr>
          <p:spPr>
            <a:xfrm>
              <a:off x="8830945" y="438912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109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TYAAOgTAAAONwAA3hgAAAAAAAAmAAAACAAAAP//////////"/>
                </a:ext>
              </a:extLst>
            </p:cNvSpPr>
            <p:nvPr/>
          </p:nvSpPr>
          <p:spPr>
            <a:xfrm>
              <a:off x="8872855" y="323596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09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TcAAOkYAAANOwAAph8AAAAAAAAmAAAACAAAAP//////////"/>
                </a:ext>
              </a:extLst>
            </p:cNvSpPr>
            <p:nvPr/>
          </p:nvSpPr>
          <p:spPr>
            <a:xfrm>
              <a:off x="8984615" y="404939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09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zkAAOYeAACxOgAA0yAAAAAAAAAmAAAACAAAAP//////////"/>
                </a:ext>
              </a:extLst>
            </p:cNvSpPr>
            <p:nvPr/>
          </p:nvSpPr>
          <p:spPr>
            <a:xfrm>
              <a:off x="9308465" y="502285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09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kAAEofAACxOgAAUCEAAAAAAAAmAAAACAAAAP//////////"/>
                </a:ext>
              </a:extLst>
            </p:cNvSpPr>
            <p:nvPr/>
          </p:nvSpPr>
          <p:spPr>
            <a:xfrm>
              <a:off x="9356090" y="508635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09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jYAAIsfAAD3NgAA0SIAAAAAAAAmAAAACAAAAP//////////"/>
                </a:ext>
              </a:extLst>
            </p:cNvSpPr>
            <p:nvPr/>
          </p:nvSpPr>
          <p:spPr>
            <a:xfrm>
              <a:off x="8870950" y="512762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09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MAAHkUAADENQAAVx8AAAAAAAAmAAAACAAAAP//////////"/>
                </a:ext>
              </a:extLst>
            </p:cNvSpPr>
            <p:nvPr/>
          </p:nvSpPr>
          <p:spPr>
            <a:xfrm>
              <a:off x="8418195" y="332803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09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TQAAPUUAAA0NQAAsBsAAAAAAAAmAAAACAAAAP//////////"/>
                </a:ext>
              </a:extLst>
            </p:cNvSpPr>
            <p:nvPr/>
          </p:nvSpPr>
          <p:spPr>
            <a:xfrm>
              <a:off x="8499475" y="340677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109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YAAFMaAAB8NgAAgRoAAAAAAAAmAAAACAAAAP//////////"/>
                </a:ext>
              </a:extLst>
            </p:cNvSpPr>
            <p:nvPr/>
          </p:nvSpPr>
          <p:spPr>
            <a:xfrm>
              <a:off x="8827135" y="427926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09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TQAANUTAADXNQAAtxwAAAAAAAAmAAAACAAAAP//////////"/>
                </a:ext>
              </a:extLst>
            </p:cNvSpPr>
            <p:nvPr/>
          </p:nvSpPr>
          <p:spPr>
            <a:xfrm>
              <a:off x="8458835" y="322389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109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jIAABEUAADENAAAox8AAAAAAAAmAAAACAAAAP//////////"/>
                </a:ext>
              </a:extLst>
            </p:cNvSpPr>
            <p:nvPr/>
          </p:nvSpPr>
          <p:spPr>
            <a:xfrm>
              <a:off x="8243570" y="326199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10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jIAAP0TAAADNQAA4h8AAAAAAAAmAAAACAAAAP//////////"/>
                </a:ext>
              </a:extLst>
            </p:cNvSpPr>
            <p:nvPr/>
          </p:nvSpPr>
          <p:spPr>
            <a:xfrm>
              <a:off x="8284210" y="324929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10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jMAAOkTAAAwNQAAHh8AAAAAAAAmAAAACAAAAP//////////"/>
                </a:ext>
              </a:extLst>
            </p:cNvSpPr>
            <p:nvPr/>
          </p:nvSpPr>
          <p:spPr>
            <a:xfrm>
              <a:off x="8324850" y="323659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110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AAbAABHNwAARx0AAAAAAAAmAAAACAAAAP//////////"/>
                </a:ext>
              </a:extLst>
            </p:cNvSpPr>
            <p:nvPr/>
          </p:nvSpPr>
          <p:spPr>
            <a:xfrm>
              <a:off x="8865235" y="438912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110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UAAIgTAAAhPAAAiRoAAAAAAAAmAAAACAAAAP//////////"/>
                </a:ext>
              </a:extLst>
            </p:cNvSpPr>
            <p:nvPr/>
          </p:nvSpPr>
          <p:spPr>
            <a:xfrm>
              <a:off x="8699500" y="317500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110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AAbAAAHNwAA+hwAAAAAAAAmAAAACAAAAP//////////"/>
                </a:ext>
              </a:extLst>
            </p:cNvSpPr>
            <p:nvPr/>
          </p:nvSpPr>
          <p:spPr>
            <a:xfrm>
              <a:off x="8865235" y="438912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10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y0AAOodAAC8LgAA9x8AAAAAAAAmAAAACAAAAP//////////"/>
                </a:ext>
              </a:extLst>
            </p:cNvSpPr>
            <p:nvPr/>
          </p:nvSpPr>
          <p:spPr>
            <a:xfrm>
              <a:off x="7388225" y="486283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10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YAAOkTAACONgAAXhgAAAAAAAAmAAAACAAAAP//////////"/>
                </a:ext>
              </a:extLst>
            </p:cNvSpPr>
            <p:nvPr/>
          </p:nvSpPr>
          <p:spPr>
            <a:xfrm>
              <a:off x="8792210" y="323659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10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jIAABEUAACENAAAZB8AAAAAAAAmAAAACAAAAP//////////"/>
                </a:ext>
              </a:extLst>
            </p:cNvSpPr>
            <p:nvPr/>
          </p:nvSpPr>
          <p:spPr>
            <a:xfrm>
              <a:off x="8202930" y="326199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10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DYAAJYYAAANOwAATR8AAAAAAAAmAAAACAAAAP//////////"/>
                </a:ext>
              </a:extLst>
            </p:cNvSpPr>
            <p:nvPr/>
          </p:nvSpPr>
          <p:spPr>
            <a:xfrm>
              <a:off x="8917940" y="399669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10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OgTAADONgAAnhgAAAAAAAAmAAAACAAAAP//////////"/>
                </a:ext>
              </a:extLst>
            </p:cNvSpPr>
            <p:nvPr/>
          </p:nvSpPr>
          <p:spPr>
            <a:xfrm>
              <a:off x="8832850" y="323596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11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y0AAJQUAACcMAAA3xsAAAAAAAAmAAAACAAAAP//////////"/>
                </a:ext>
              </a:extLst>
            </p:cNvSpPr>
            <p:nvPr/>
          </p:nvSpPr>
          <p:spPr>
            <a:xfrm>
              <a:off x="7383145" y="334518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11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0AAMkTAAC9MAAAoBoAAAAAAAAmAAAACAAAAP//////////"/>
                </a:ext>
              </a:extLst>
            </p:cNvSpPr>
            <p:nvPr/>
          </p:nvSpPr>
          <p:spPr>
            <a:xfrm>
              <a:off x="7418070" y="321627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11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jAAAIccAAAkMQAAvRwAAAAAAAAmAAAACAAAAP//////////"/>
                </a:ext>
              </a:extLst>
            </p:cNvSpPr>
            <p:nvPr/>
          </p:nvSpPr>
          <p:spPr>
            <a:xfrm>
              <a:off x="7954010" y="463740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113;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wAAOMVAACQLgAAuxgAAAAAAAAmAAAACAAAAP//////////"/>
                </a:ext>
              </a:extLst>
            </p:cNvSpPr>
            <p:nvPr/>
          </p:nvSpPr>
          <p:spPr>
            <a:xfrm>
              <a:off x="7282180" y="355790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114;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C0AAM8VAADQLgAA+xgAAAAAAAAmAAAACAAAAP//////////"/>
                </a:ext>
              </a:extLst>
            </p:cNvSpPr>
            <p:nvPr/>
          </p:nvSpPr>
          <p:spPr>
            <a:xfrm>
              <a:off x="7322820" y="354520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115;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DEAAMscAABgMQAA+RwAAAAAAAAmAAAACAAAAP//////////"/>
                </a:ext>
              </a:extLst>
            </p:cNvSpPr>
            <p:nvPr/>
          </p:nvSpPr>
          <p:spPr>
            <a:xfrm>
              <a:off x="7995920" y="468058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1116;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DIAAIwUAAAuMgAAuhQAAAAAAAAmAAAACAAAAP//////////"/>
                </a:ext>
              </a:extLst>
            </p:cNvSpPr>
            <p:nvPr/>
          </p:nvSpPr>
          <p:spPr>
            <a:xfrm>
              <a:off x="8128000" y="334010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1117;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TEAAAsdAACfMQAAOR0AAAAAAAAmAAAACAAAAP//////////"/>
                </a:ext>
              </a:extLst>
            </p:cNvSpPr>
            <p:nvPr/>
          </p:nvSpPr>
          <p:spPr>
            <a:xfrm>
              <a:off x="8037195" y="472122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118;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DIAAN8UAAAuMgAADhUAAAAAAAAmAAAACAAAAP//////////"/>
                </a:ext>
              </a:extLst>
            </p:cNvSpPr>
            <p:nvPr/>
          </p:nvSpPr>
          <p:spPr>
            <a:xfrm>
              <a:off x="8128000" y="339280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119;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i8AAOUTAAAEMwAAJh0AAAAAAAAmAAAACAAAAP//////////"/>
                </a:ext>
              </a:extLst>
            </p:cNvSpPr>
            <p:nvPr/>
          </p:nvSpPr>
          <p:spPr>
            <a:xfrm>
              <a:off x="7646670" y="323405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1120;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y8AAMETAAD1MwAAXR0AAAAAAAAmAAAACAAAAP//////////"/>
                </a:ext>
              </a:extLst>
            </p:cNvSpPr>
            <p:nvPr/>
          </p:nvSpPr>
          <p:spPr>
            <a:xfrm>
              <a:off x="7792085" y="321119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1121;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S4AAAwUAAA+MgAACB0AAAAAAAAmAAAACAAAAP//////////"/>
                </a:ext>
              </a:extLst>
            </p:cNvSpPr>
            <p:nvPr/>
          </p:nvSpPr>
          <p:spPr>
            <a:xfrm>
              <a:off x="7564755" y="325882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122;p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PgTAACyMgAAJh0AAAAAAAAmAAAACAAAAP//////////"/>
                </a:ext>
              </a:extLst>
            </p:cNvSpPr>
            <p:nvPr/>
          </p:nvSpPr>
          <p:spPr>
            <a:xfrm>
              <a:off x="7605395" y="324612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sldLayout>
</file>

<file path=ppt/slideLayouts/slideLayout8.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SECTION_TITLE_AND_DESCRIPTION">
    <p:spTree>
      <p:nvGrpSpPr>
        <p:cNvPr id="1" name=""/>
        <p:cNvGrpSpPr/>
        <p:nvPr/>
      </p:nvGrpSpPr>
      <p:grpSpPr>
        <a:xfrm>
          <a:off x="0" y="0"/>
          <a:ext cx="0" cy="0"/>
          <a:chOff x="0" y="0"/>
          <a:chExt cx="0" cy="0"/>
        </a:xfrm>
      </p:grpSpPr>
      <p:grpSp>
        <p:nvGrpSpPr>
          <p:cNvPr id="2" name="Google Shape;1124;p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4nAAB5DwAAMDkAAJQgAAAQAAAAJgAAAAgAAAD/////AAAAAA=="/>
              </a:ext>
            </a:extLst>
          </p:cNvGrpSpPr>
          <p:nvPr/>
        </p:nvGrpSpPr>
        <p:grpSpPr>
          <a:xfrm rot="10800000" flipH="1">
            <a:off x="6460490" y="2515235"/>
            <a:ext cx="2835910" cy="2780665"/>
            <a:chOff x="6460490" y="2515235"/>
            <a:chExt cx="2835910" cy="2780665"/>
          </a:xfrm>
        </p:grpSpPr>
        <p:sp>
          <p:nvSpPr>
            <p:cNvPr id="92" name="Google Shape;112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TMAADkQAABXMwAA2hIAAAAAAAAmAAAACAAAAP//////////"/>
                </a:ext>
              </a:extLst>
            </p:cNvSpPr>
            <p:nvPr/>
          </p:nvSpPr>
          <p:spPr>
            <a:xfrm>
              <a:off x="8316595" y="263715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112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TcAADEVAACNOAAAixYAAAAAAAAmAAAACAAAAP//////////"/>
                </a:ext>
              </a:extLst>
            </p:cNvSpPr>
            <p:nvPr/>
          </p:nvSpPr>
          <p:spPr>
            <a:xfrm>
              <a:off x="9065895" y="344487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112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DIAAOkTAACTMgAAFxQAAAAAAAAmAAAACAAAAP//////////"/>
                </a:ext>
              </a:extLst>
            </p:cNvSpPr>
            <p:nvPr/>
          </p:nvSpPr>
          <p:spPr>
            <a:xfrm>
              <a:off x="8191500" y="3236595"/>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12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UAAPoWAAAwOQAAChkAAAAAAAAmAAAACAAAAP//////////"/>
                </a:ext>
              </a:extLst>
            </p:cNvSpPr>
            <p:nvPr/>
          </p:nvSpPr>
          <p:spPr>
            <a:xfrm>
              <a:off x="8758555" y="373507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12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DIAADwUAACTMgAAahQAAAAAAAAmAAAACAAAAP//////////"/>
                </a:ext>
              </a:extLst>
            </p:cNvSpPr>
            <p:nvPr/>
          </p:nvSpPr>
          <p:spPr>
            <a:xfrm>
              <a:off x="8191500" y="3289300"/>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13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IAAI0UAACXMgAAwxQAAAAAAAAmAAAACAAAAP//////////"/>
                </a:ext>
              </a:extLst>
            </p:cNvSpPr>
            <p:nvPr/>
          </p:nvSpPr>
          <p:spPr>
            <a:xfrm>
              <a:off x="8189595" y="334073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13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IAADkQAAAxMwAArxUAAAAAAAAmAAAACAAAAP//////////"/>
                </a:ext>
              </a:extLst>
            </p:cNvSpPr>
            <p:nvPr/>
          </p:nvSpPr>
          <p:spPr>
            <a:xfrm>
              <a:off x="8176895" y="263715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13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UAAEEUAAChOAAAShkAAAAAAAAmAAAACAAAAP//////////"/>
                </a:ext>
              </a:extLst>
            </p:cNvSpPr>
            <p:nvPr/>
          </p:nvSpPr>
          <p:spPr>
            <a:xfrm>
              <a:off x="8690610" y="329247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13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IAADkQAADXMgAAXBIAAAAAAAAmAAAACAAAAP//////////"/>
                </a:ext>
              </a:extLst>
            </p:cNvSpPr>
            <p:nvPr/>
          </p:nvSpPr>
          <p:spPr>
            <a:xfrm>
              <a:off x="8235315" y="263715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13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jUAAAIUAAChOAAAixkAAAAAAAAmAAAACAAAAP//////////"/>
                </a:ext>
              </a:extLst>
            </p:cNvSpPr>
            <p:nvPr/>
          </p:nvSpPr>
          <p:spPr>
            <a:xfrm>
              <a:off x="8649970" y="325247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13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TIAADkQAAAXMwAAmxIAAAAAAAAmAAAACAAAAP//////////"/>
                </a:ext>
              </a:extLst>
            </p:cNvSpPr>
            <p:nvPr/>
          </p:nvSpPr>
          <p:spPr>
            <a:xfrm>
              <a:off x="8275955" y="263715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13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TUAAJ8WAAD+OAAAohgAAAAAAAAmAAAACAAAAP//////////"/>
                </a:ext>
              </a:extLst>
            </p:cNvSpPr>
            <p:nvPr/>
          </p:nvSpPr>
          <p:spPr>
            <a:xfrm>
              <a:off x="8761095" y="367728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113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MAAEYQAACWMwAAHxEAAAAAAAAmAAAACAAAAP//////////"/>
                </a:ext>
              </a:extLst>
            </p:cNvSpPr>
            <p:nvPr/>
          </p:nvSpPr>
          <p:spPr>
            <a:xfrm>
              <a:off x="8380730" y="264541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13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cAAHkPAAAnOAAAuRIAAAAAAAAmAAAACAAAAP//////////"/>
                </a:ext>
              </a:extLst>
            </p:cNvSpPr>
            <p:nvPr/>
          </p:nvSpPr>
          <p:spPr>
            <a:xfrm>
              <a:off x="9098915" y="251523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113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TcAAA8TAAArOAAARRMAAAAAAAAmAAAACAAAAP//////////"/>
                </a:ext>
              </a:extLst>
            </p:cNvSpPr>
            <p:nvPr/>
          </p:nvSpPr>
          <p:spPr>
            <a:xfrm>
              <a:off x="9096375" y="309816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114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jMAADMQAACLNAAAxxEAAAAAAAAmAAAACAAAAP//////////"/>
                </a:ext>
              </a:extLst>
            </p:cNvSpPr>
            <p:nvPr/>
          </p:nvSpPr>
          <p:spPr>
            <a:xfrm>
              <a:off x="8434070" y="2633345"/>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14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DUAADwQAAAxNgAAoRMAAAAAAAAmAAAACAAAAP//////////"/>
                </a:ext>
              </a:extLst>
            </p:cNvSpPr>
            <p:nvPr/>
          </p:nvSpPr>
          <p:spPr>
            <a:xfrm>
              <a:off x="8630920" y="263906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14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MAACAWAAD/NQAANhsAAAAAAAAmAAAACAAAAP//////////"/>
                </a:ext>
              </a:extLst>
            </p:cNvSpPr>
            <p:nvPr/>
          </p:nvSpPr>
          <p:spPr>
            <a:xfrm>
              <a:off x="8380730" y="359664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14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TMAAMkQAAAENgAAqxUAAAAAAAAmAAAACAAAAP//////////"/>
                </a:ext>
              </a:extLst>
            </p:cNvSpPr>
            <p:nvPr/>
          </p:nvSpPr>
          <p:spPr>
            <a:xfrm>
              <a:off x="8357235" y="27285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14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TcAAHkPAACoNwAAuRIAAAAAAAAmAAAACAAAAP//////////"/>
                </a:ext>
              </a:extLst>
            </p:cNvSpPr>
            <p:nvPr/>
          </p:nvSpPr>
          <p:spPr>
            <a:xfrm>
              <a:off x="9017635" y="251523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14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zQAAMITAAChOAAAyhkAAAAAAAAmAAAACAAAAP//////////"/>
                </a:ext>
              </a:extLst>
            </p:cNvSpPr>
            <p:nvPr/>
          </p:nvSpPr>
          <p:spPr>
            <a:xfrm>
              <a:off x="8609965" y="321183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14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TcAAA8TAACrNwAARRMAAAAAAAAmAAAACAAAAP//////////"/>
                </a:ext>
              </a:extLst>
            </p:cNvSpPr>
            <p:nvPr/>
          </p:nvSpPr>
          <p:spPr>
            <a:xfrm>
              <a:off x="9015095" y="309816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14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cAAHkPAADnNwAAuRIAAAAAAAAmAAAACAAAAP//////////"/>
                </a:ext>
              </a:extLst>
            </p:cNvSpPr>
            <p:nvPr/>
          </p:nvSpPr>
          <p:spPr>
            <a:xfrm>
              <a:off x="9058275" y="251523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114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EsQAACENQAABxUAAAAAAAAmAAAACAAAAP//////////"/>
                </a:ext>
              </a:extLst>
            </p:cNvSpPr>
            <p:nvPr/>
          </p:nvSpPr>
          <p:spPr>
            <a:xfrm>
              <a:off x="8368665" y="264858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114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DcQAABFNQAAQBQAAAAAAAAmAAAACAAAAP//////////"/>
                </a:ext>
              </a:extLst>
            </p:cNvSpPr>
            <p:nvPr/>
          </p:nvSpPr>
          <p:spPr>
            <a:xfrm>
              <a:off x="8368665" y="263588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115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jcAALIUAACNOAAACxcAAAAAAAAmAAAACAAAAP//////////"/>
                </a:ext>
              </a:extLst>
            </p:cNvSpPr>
            <p:nvPr/>
          </p:nvSpPr>
          <p:spPr>
            <a:xfrm>
              <a:off x="8985250" y="336423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115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jcAAPEUAACQOAAAyxYAAAAAAAAmAAAACAAAAP//////////"/>
                </a:ext>
              </a:extLst>
            </p:cNvSpPr>
            <p:nvPr/>
          </p:nvSpPr>
          <p:spPr>
            <a:xfrm>
              <a:off x="9025890" y="340423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15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TUAADwWAADUOAAAPxgAAAAAAAAmAAAACAAAAP//////////"/>
                </a:ext>
              </a:extLst>
            </p:cNvSpPr>
            <p:nvPr/>
          </p:nvSpPr>
          <p:spPr>
            <a:xfrm>
              <a:off x="8761095" y="361442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115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A8QAADFNAAAmRMAAAAAAAAmAAAACAAAAP//////////"/>
                </a:ext>
              </a:extLst>
            </p:cNvSpPr>
            <p:nvPr/>
          </p:nvSpPr>
          <p:spPr>
            <a:xfrm>
              <a:off x="8368665" y="261048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115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CMQAAAFNQAA7BMAAAAAAAAmAAAACAAAAP//////////"/>
                </a:ext>
              </a:extLst>
            </p:cNvSpPr>
            <p:nvPr/>
          </p:nvSpPr>
          <p:spPr>
            <a:xfrm>
              <a:off x="8368665" y="262318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15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AoRAAAZNAAAthIAAAAAAAAmAAAACAAAAP//////////"/>
                </a:ext>
              </a:extLst>
            </p:cNvSpPr>
            <p:nvPr/>
          </p:nvSpPr>
          <p:spPr>
            <a:xfrm>
              <a:off x="8368665" y="276987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115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cAAA8TAADrNwAARRMAAAAAAAAmAAAACAAAAP//////////"/>
                </a:ext>
              </a:extLst>
            </p:cNvSpPr>
            <p:nvPr/>
          </p:nvSpPr>
          <p:spPr>
            <a:xfrm>
              <a:off x="9055735" y="309816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15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SgAADAVAAB9LwAA6RwAAAAAAAAmAAAACAAAAP//////////"/>
                </a:ext>
              </a:extLst>
            </p:cNvSpPr>
            <p:nvPr/>
          </p:nvSpPr>
          <p:spPr>
            <a:xfrm>
              <a:off x="6591935" y="3444240"/>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115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SgAANYRAACLMAAApxwAAAAAAAAmAAAACAAAAP//////////"/>
                </a:ext>
              </a:extLst>
            </p:cNvSpPr>
            <p:nvPr/>
          </p:nvSpPr>
          <p:spPr>
            <a:xfrm>
              <a:off x="6581775" y="289941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115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SgAAOoRAACnLwAAvxwAAAAAAAAmAAAACAAAAP//////////"/>
                </a:ext>
              </a:extLst>
            </p:cNvSpPr>
            <p:nvPr/>
          </p:nvSpPr>
          <p:spPr>
            <a:xfrm>
              <a:off x="6541135" y="2912110"/>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116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AAAHMeAADJMAAAoR4AAAAAAAAmAAAACAAAAP//////////"/>
                </a:ext>
              </a:extLst>
            </p:cNvSpPr>
            <p:nvPr/>
          </p:nvSpPr>
          <p:spPr>
            <a:xfrm>
              <a:off x="7901305" y="494982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116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AAAB8eAADJMAAATh4AAAAAAAAmAAAACAAAAP//////////"/>
                </a:ext>
              </a:extLst>
            </p:cNvSpPr>
            <p:nvPr/>
          </p:nvSpPr>
          <p:spPr>
            <a:xfrm>
              <a:off x="7901305" y="489648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16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igAAAcYAACNKwAAfBoAAAAAAAAmAAAACAAAAP//////////"/>
                </a:ext>
              </a:extLst>
            </p:cNvSpPr>
            <p:nvPr/>
          </p:nvSpPr>
          <p:spPr>
            <a:xfrm>
              <a:off x="6602730" y="390588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16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i8AAOkPAAA3MQAAlCAAAAAAAAAmAAAACAAAAP//////////"/>
                </a:ext>
              </a:extLst>
            </p:cNvSpPr>
            <p:nvPr/>
          </p:nvSpPr>
          <p:spPr>
            <a:xfrm>
              <a:off x="7753350" y="2586355"/>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116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zAAAMcdAADNMAAA/R0AAAAAAAAmAAAACAAAAP//////////"/>
                </a:ext>
              </a:extLst>
            </p:cNvSpPr>
            <p:nvPr/>
          </p:nvSpPr>
          <p:spPr>
            <a:xfrm>
              <a:off x="7898765" y="484060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116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CgAAJQZAAB8LAAA3BwAAAAAAAAmAAAACAAAAP//////////"/>
                </a:ext>
              </a:extLst>
            </p:cNvSpPr>
            <p:nvPr/>
          </p:nvSpPr>
          <p:spPr>
            <a:xfrm>
              <a:off x="6593840" y="415798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16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ysAAE0cAAB1KwAAgxwAAAAAAAAmAAAACAAAAP//////////"/>
                </a:ext>
              </a:extLst>
            </p:cNvSpPr>
            <p:nvPr/>
          </p:nvSpPr>
          <p:spPr>
            <a:xfrm>
              <a:off x="7030085" y="460057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16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isAAJEcAACwKwAAvxwAAAAAAAAmAAAACAAAAP//////////"/>
                </a:ext>
              </a:extLst>
            </p:cNvSpPr>
            <p:nvPr/>
          </p:nvSpPr>
          <p:spPr>
            <a:xfrm>
              <a:off x="7072630" y="464375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16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SgAAMwZAADqKQAAvxsAAAAAAAAmAAAACAAAAP//////////"/>
                </a:ext>
              </a:extLst>
            </p:cNvSpPr>
            <p:nvPr/>
          </p:nvSpPr>
          <p:spPr>
            <a:xfrm>
              <a:off x="6576695" y="4193540"/>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16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zEAANUWAABuMQAAAxcAAAAAAAAmAAAACAAAAP//////////"/>
                </a:ext>
              </a:extLst>
            </p:cNvSpPr>
            <p:nvPr/>
          </p:nvSpPr>
          <p:spPr>
            <a:xfrm>
              <a:off x="8005445" y="3711575"/>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17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ygAAG4VAACqLQAARRwAAAAAAAAmAAAACAAAAP//////////"/>
                </a:ext>
              </a:extLst>
            </p:cNvSpPr>
            <p:nvPr/>
          </p:nvSpPr>
          <p:spPr>
            <a:xfrm>
              <a:off x="6595745" y="348361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117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SgAAMsYAAC+LQAAVR0AAAAAAAAmAAAACAAAAP//////////"/>
                </a:ext>
              </a:extLst>
            </p:cNvSpPr>
            <p:nvPr/>
          </p:nvSpPr>
          <p:spPr>
            <a:xfrm>
              <a:off x="6576695" y="4030345"/>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17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ysAABEcAAAxKwAAPxwAAAAAAAAmAAAACAAAAP//////////"/>
                </a:ext>
              </a:extLst>
            </p:cNvSpPr>
            <p:nvPr/>
          </p:nvSpPr>
          <p:spPr>
            <a:xfrm>
              <a:off x="6991985" y="456247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117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jUAAK8aAACNOAAA8R0AAAAAAAAmAAAACAAAAP//////////"/>
                </a:ext>
              </a:extLst>
            </p:cNvSpPr>
            <p:nvPr/>
          </p:nvSpPr>
          <p:spPr>
            <a:xfrm>
              <a:off x="8700770" y="433768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17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zcAABwbAADBNwAAUxsAAAAAAAAmAAAACAAAAP//////////"/>
                </a:ext>
              </a:extLst>
            </p:cNvSpPr>
            <p:nvPr/>
          </p:nvSpPr>
          <p:spPr>
            <a:xfrm>
              <a:off x="9029065" y="440690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117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cAACAbAABrNwAATxsAAAAAAAAmAAAACAAAAP//////////"/>
                </a:ext>
              </a:extLst>
            </p:cNvSpPr>
            <p:nvPr/>
          </p:nvSpPr>
          <p:spPr>
            <a:xfrm>
              <a:off x="8979535" y="440944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117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DMAAJYYAADLOAAARh8AAAAAAAAmAAAACAAAAP//////////"/>
                </a:ext>
              </a:extLst>
            </p:cNvSpPr>
            <p:nvPr/>
          </p:nvSpPr>
          <p:spPr>
            <a:xfrm>
              <a:off x="8371840" y="3996690"/>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17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jYAACAbAAAYNwAATxsAAAAAAAAmAAAACAAAAP//////////"/>
                </a:ext>
              </a:extLst>
            </p:cNvSpPr>
            <p:nvPr/>
          </p:nvSpPr>
          <p:spPr>
            <a:xfrm>
              <a:off x="8926830" y="440944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117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jUAAG8aAACNOAAA8R0AAAAAAAAmAAAACAAAAP//////////"/>
                </a:ext>
              </a:extLst>
            </p:cNvSpPr>
            <p:nvPr/>
          </p:nvSpPr>
          <p:spPr>
            <a:xfrm>
              <a:off x="8660130" y="429704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117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jUAAGQZAACLOAAA8R0AAAAAAAAmAAAACAAAAP//////////"/>
                </a:ext>
              </a:extLst>
            </p:cNvSpPr>
            <p:nvPr/>
          </p:nvSpPr>
          <p:spPr>
            <a:xfrm>
              <a:off x="8619490" y="412750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18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jIAAG0VAAD/NQAAtR0AAAAAAAAmAAAACAAAAP//////////"/>
                </a:ext>
              </a:extLst>
            </p:cNvSpPr>
            <p:nvPr/>
          </p:nvSpPr>
          <p:spPr>
            <a:xfrm>
              <a:off x="8215630" y="3482975"/>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118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TEAAC8XAAB5MgAAfR4AAAAAAAAmAAAACAAAAP//////////"/>
                </a:ext>
              </a:extLst>
            </p:cNvSpPr>
            <p:nvPr/>
          </p:nvSpPr>
          <p:spPr>
            <a:xfrm>
              <a:off x="8009255" y="376872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118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EAABcQAAAAMgAADRUAAAAAAAAmAAAACAAAAP//////////"/>
                </a:ext>
              </a:extLst>
            </p:cNvSpPr>
            <p:nvPr/>
          </p:nvSpPr>
          <p:spPr>
            <a:xfrm>
              <a:off x="8051165" y="2615565"/>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118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IAABgVAAD/NQAA1RsAAAAAAAAmAAAACAAAAP//////////"/>
                </a:ext>
              </a:extLst>
            </p:cNvSpPr>
            <p:nvPr/>
          </p:nvSpPr>
          <p:spPr>
            <a:xfrm>
              <a:off x="8162925" y="342900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118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TQAABUbAACjNQAAAh0AAAAAAAAmAAAACAAAAP//////////"/>
                </a:ext>
              </a:extLst>
            </p:cNvSpPr>
            <p:nvPr/>
          </p:nvSpPr>
          <p:spPr>
            <a:xfrm>
              <a:off x="8486775" y="440245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18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DQAAHkbAACjNQAAfx0AAAAAAAAmAAAACAAAAP//////////"/>
                </a:ext>
              </a:extLst>
            </p:cNvSpPr>
            <p:nvPr/>
          </p:nvSpPr>
          <p:spPr>
            <a:xfrm>
              <a:off x="8534400" y="446595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18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EAALobAADpMQAAAB8AAAAAAAAmAAAACAAAAP//////////"/>
                </a:ext>
              </a:extLst>
            </p:cNvSpPr>
            <p:nvPr/>
          </p:nvSpPr>
          <p:spPr>
            <a:xfrm>
              <a:off x="8049260" y="450723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18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y4AAKgQAAC2MAAAhhsAAAAAAAAmAAAACAAAAP//////////"/>
                </a:ext>
              </a:extLst>
            </p:cNvSpPr>
            <p:nvPr/>
          </p:nvSpPr>
          <p:spPr>
            <a:xfrm>
              <a:off x="7596505" y="2707640"/>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118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y8AACQRAAAmMAAA3xcAAAAAAAAmAAAACAAAAP//////////"/>
                </a:ext>
              </a:extLst>
            </p:cNvSpPr>
            <p:nvPr/>
          </p:nvSpPr>
          <p:spPr>
            <a:xfrm>
              <a:off x="7677785" y="278638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118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zEAAIIWAABuMQAAsBYAAAAAAAAmAAAACAAAAP//////////"/>
                </a:ext>
              </a:extLst>
            </p:cNvSpPr>
            <p:nvPr/>
          </p:nvSpPr>
          <p:spPr>
            <a:xfrm>
              <a:off x="8005445" y="3658870"/>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19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4AAAQQAADJMAAA5hgAAAAAAAAmAAAACAAAAP//////////"/>
                </a:ext>
              </a:extLst>
            </p:cNvSpPr>
            <p:nvPr/>
          </p:nvSpPr>
          <p:spPr>
            <a:xfrm>
              <a:off x="7637145" y="2603500"/>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19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C0AAEAQAAC2LwAA0hsAAAAAAAAmAAAACAAAAP//////////"/>
                </a:ext>
              </a:extLst>
            </p:cNvSpPr>
            <p:nvPr/>
          </p:nvSpPr>
          <p:spPr>
            <a:xfrm>
              <a:off x="7421880" y="2641600"/>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119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C0AACwQAAD1LwAAERwAAAAAAAAmAAAACAAAAP//////////"/>
                </a:ext>
              </a:extLst>
            </p:cNvSpPr>
            <p:nvPr/>
          </p:nvSpPr>
          <p:spPr>
            <a:xfrm>
              <a:off x="7462520" y="2628900"/>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119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C4AABgQAAAiMAAATRsAAAAAAAAmAAAACAAAAP//////////"/>
                </a:ext>
              </a:extLst>
            </p:cNvSpPr>
            <p:nvPr/>
          </p:nvSpPr>
          <p:spPr>
            <a:xfrm>
              <a:off x="7503160" y="2616200"/>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119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EAAC8XAAA5MgAAdhkAAAAAAAAmAAAACAAAAP//////////"/>
                </a:ext>
              </a:extLst>
            </p:cNvSpPr>
            <p:nvPr/>
          </p:nvSpPr>
          <p:spPr>
            <a:xfrm>
              <a:off x="8043545" y="3768725"/>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19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AAALcPAAATNwAAuBYAAAAAAAAmAAAACAAAAP//////////"/>
                </a:ext>
              </a:extLst>
            </p:cNvSpPr>
            <p:nvPr/>
          </p:nvSpPr>
          <p:spPr>
            <a:xfrm>
              <a:off x="7877810" y="2554605"/>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19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EAAC8XAAD5MQAAKRkAAAAAAAAmAAAACAAAAP//////////"/>
                </a:ext>
              </a:extLst>
            </p:cNvSpPr>
            <p:nvPr/>
          </p:nvSpPr>
          <p:spPr>
            <a:xfrm>
              <a:off x="8043545" y="376872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19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SgAABkaAACuKQAAJhwAAAAAAAAmAAAACAAAAP//////////"/>
                </a:ext>
              </a:extLst>
            </p:cNvSpPr>
            <p:nvPr/>
          </p:nvSpPr>
          <p:spPr>
            <a:xfrm>
              <a:off x="6566535" y="424243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119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DEAABgQAACAMQAAjRQAAAAAAAAmAAAACAAAAP//////////"/>
                </a:ext>
              </a:extLst>
            </p:cNvSpPr>
            <p:nvPr/>
          </p:nvSpPr>
          <p:spPr>
            <a:xfrm>
              <a:off x="7970520" y="2616200"/>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19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C0AAEAQAAB2LwAAkxsAAAAAAAAmAAAACAAAAP//////////"/>
                </a:ext>
              </a:extLst>
            </p:cNvSpPr>
            <p:nvPr/>
          </p:nvSpPr>
          <p:spPr>
            <a:xfrm>
              <a:off x="7381240" y="264160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120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jEAAMUUAAD/NQAAfBsAAAAAAAAmAAAACAAAAP//////////"/>
                </a:ext>
              </a:extLst>
            </p:cNvSpPr>
            <p:nvPr/>
          </p:nvSpPr>
          <p:spPr>
            <a:xfrm>
              <a:off x="8096250" y="337629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20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DEAABcQAADAMQAAzRQAAAAAAAAmAAAACAAAAP//////////"/>
                </a:ext>
              </a:extLst>
            </p:cNvSpPr>
            <p:nvPr/>
          </p:nvSpPr>
          <p:spPr>
            <a:xfrm>
              <a:off x="8011160" y="2615565"/>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20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SgAAMMQAACOKwAADhgAAAAAAAAmAAAACAAAAP//////////"/>
                </a:ext>
              </a:extLst>
            </p:cNvSpPr>
            <p:nvPr/>
          </p:nvSpPr>
          <p:spPr>
            <a:xfrm>
              <a:off x="6561455" y="2724785"/>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20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CgAAPgPAACvKwAAzxYAAAAAAAAmAAAACAAAAP//////////"/>
                </a:ext>
              </a:extLst>
            </p:cNvSpPr>
            <p:nvPr/>
          </p:nvSpPr>
          <p:spPr>
            <a:xfrm>
              <a:off x="6596380" y="2595880"/>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20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CsAALYYAAAWLAAA7BgAAAAAAAAmAAAACAAAAP//////////"/>
                </a:ext>
              </a:extLst>
            </p:cNvSpPr>
            <p:nvPr/>
          </p:nvSpPr>
          <p:spPr>
            <a:xfrm>
              <a:off x="7132320" y="401701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20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icAABISAACCKQAA6hQAAAAAAAAmAAAACAAAAP//////////"/>
                </a:ext>
              </a:extLst>
            </p:cNvSpPr>
            <p:nvPr/>
          </p:nvSpPr>
          <p:spPr>
            <a:xfrm>
              <a:off x="6460490" y="293751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20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cAAP4RAADCKQAAKhUAAAAAAAAmAAAACAAAAP//////////"/>
                </a:ext>
              </a:extLst>
            </p:cNvSpPr>
            <p:nvPr/>
          </p:nvSpPr>
          <p:spPr>
            <a:xfrm>
              <a:off x="6501130" y="2924810"/>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120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iwAAPoYAABSLAAAKBkAAAAAAAAmAAAACAAAAP//////////"/>
                </a:ext>
              </a:extLst>
            </p:cNvSpPr>
            <p:nvPr/>
          </p:nvSpPr>
          <p:spPr>
            <a:xfrm>
              <a:off x="7174230" y="406019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20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iwAALsQAAAgLQAA6RAAAAAAAAAmAAAACAAAAP//////////"/>
                </a:ext>
              </a:extLst>
            </p:cNvSpPr>
            <p:nvPr/>
          </p:nvSpPr>
          <p:spPr>
            <a:xfrm>
              <a:off x="7306310" y="271970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20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ywAADoZAACRLAAAaBkAAAAAAAAmAAAACAAAAP//////////"/>
                </a:ext>
              </a:extLst>
            </p:cNvSpPr>
            <p:nvPr/>
          </p:nvSpPr>
          <p:spPr>
            <a:xfrm>
              <a:off x="7215505" y="410083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121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iwAAA4RAAAgLQAAPREAAAAAAAAmAAAACAAAAP//////////"/>
                </a:ext>
              </a:extLst>
            </p:cNvSpPr>
            <p:nvPr/>
          </p:nvSpPr>
          <p:spPr>
            <a:xfrm>
              <a:off x="7306310" y="277241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121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kAABQQAAD2LQAAVRkAAAAAAAAmAAAACAAAAP//////////"/>
                </a:ext>
              </a:extLst>
            </p:cNvSpPr>
            <p:nvPr/>
          </p:nvSpPr>
          <p:spPr>
            <a:xfrm>
              <a:off x="6824980" y="261366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21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SoAAPAPAADnLgAAjBkAAAAAAAAmAAAACAAAAP//////////"/>
                </a:ext>
              </a:extLst>
            </p:cNvSpPr>
            <p:nvPr/>
          </p:nvSpPr>
          <p:spPr>
            <a:xfrm>
              <a:off x="6970395" y="259080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121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ykAADsQAAAwLQAANxkAAAAAAAAmAAAACAAAAP//////////"/>
                </a:ext>
              </a:extLst>
            </p:cNvSpPr>
            <p:nvPr/>
          </p:nvSpPr>
          <p:spPr>
            <a:xfrm>
              <a:off x="6743065" y="263842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121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ykAACcQAACkLQAAVRkAAAAAAAAmAAAACAAAAP//////////"/>
                </a:ext>
              </a:extLst>
            </p:cNvSpPr>
            <p:nvPr/>
          </p:nvSpPr>
          <p:spPr>
            <a:xfrm>
              <a:off x="6783705" y="262572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3" name="Google Shape;1215;p9"/>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L4nAAAQ////MDkAACsQAAAQAAAAJgAAAAgAAAD/////AAAAAA=="/>
              </a:ext>
            </a:extLst>
          </p:cNvGrpSpPr>
          <p:nvPr/>
        </p:nvGrpSpPr>
        <p:grpSpPr>
          <a:xfrm flipH="1">
            <a:off x="6460490" y="-152400"/>
            <a:ext cx="2835910" cy="2780665"/>
            <a:chOff x="6460490" y="-152400"/>
            <a:chExt cx="2835910" cy="2780665"/>
          </a:xfrm>
        </p:grpSpPr>
        <p:sp>
          <p:nvSpPr>
            <p:cNvPr id="183" name="Google Shape;121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TMAAND///9XMwAAcQIAAAAAAAAmAAAACAAAAP//////////"/>
                </a:ext>
              </a:extLst>
            </p:cNvSpPr>
            <p:nvPr/>
          </p:nvSpPr>
          <p:spPr>
            <a:xfrm>
              <a:off x="8316595" y="-30480"/>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21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TcAAMgEAACNOAAAIgYAAAAAAAAmAAAACAAAAP//////////"/>
                </a:ext>
              </a:extLst>
            </p:cNvSpPr>
            <p:nvPr/>
          </p:nvSpPr>
          <p:spPr>
            <a:xfrm>
              <a:off x="9065895" y="777240"/>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21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DIAAIADAACTMgAArgMAAAAAAAAmAAAACAAAAP//////////"/>
                </a:ext>
              </a:extLst>
            </p:cNvSpPr>
            <p:nvPr/>
          </p:nvSpPr>
          <p:spPr>
            <a:xfrm>
              <a:off x="8191500" y="568960"/>
              <a:ext cx="29845" cy="29210"/>
            </a:xfrm>
            <a:custGeom>
              <a:avLst/>
              <a:gdLst/>
              <a:ahLst/>
              <a:cxnLst/>
              <a:rect l="0" t="0" r="29845" b="29210"/>
              <a:pathLst>
                <a:path w="29845" h="29210">
                  <a:moveTo>
                    <a:pt x="14966" y="5134"/>
                  </a:moveTo>
                  <a:cubicBezTo>
                    <a:pt x="20336" y="5134"/>
                    <a:pt x="24694" y="9449"/>
                    <a:pt x="24694" y="14670"/>
                  </a:cubicBezTo>
                  <a:cubicBezTo>
                    <a:pt x="24694" y="19934"/>
                    <a:pt x="20336" y="24205"/>
                    <a:pt x="14966" y="24205"/>
                  </a:cubicBezTo>
                  <a:cubicBezTo>
                    <a:pt x="9640" y="24205"/>
                    <a:pt x="5282" y="19934"/>
                    <a:pt x="5282" y="14670"/>
                  </a:cubicBezTo>
                  <a:cubicBezTo>
                    <a:pt x="5282" y="9449"/>
                    <a:pt x="9640" y="5134"/>
                    <a:pt x="14966" y="5134"/>
                  </a:cubicBezTo>
                  <a:close/>
                  <a:moveTo>
                    <a:pt x="14966" y="43"/>
                  </a:moveTo>
                  <a:cubicBezTo>
                    <a:pt x="6734" y="43"/>
                    <a:pt x="44" y="6558"/>
                    <a:pt x="44" y="14670"/>
                  </a:cubicBezTo>
                  <a:cubicBezTo>
                    <a:pt x="44" y="22652"/>
                    <a:pt x="6734" y="29210"/>
                    <a:pt x="14966" y="29210"/>
                  </a:cubicBezTo>
                  <a:cubicBezTo>
                    <a:pt x="23110" y="29210"/>
                    <a:pt x="29800" y="22652"/>
                    <a:pt x="29800" y="14670"/>
                  </a:cubicBezTo>
                  <a:cubicBezTo>
                    <a:pt x="29800" y="6558"/>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21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TUAAJEGAAAwOQAAoQgAAAAAAAAmAAAACAAAAP//////////"/>
                </a:ext>
              </a:extLst>
            </p:cNvSpPr>
            <p:nvPr/>
          </p:nvSpPr>
          <p:spPr>
            <a:xfrm>
              <a:off x="8758555" y="1067435"/>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22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DIAANMDAACTMgAAAQQAAAAAAAAmAAAACAAAAP//////////"/>
                </a:ext>
              </a:extLst>
            </p:cNvSpPr>
            <p:nvPr/>
          </p:nvSpPr>
          <p:spPr>
            <a:xfrm>
              <a:off x="8191500" y="621665"/>
              <a:ext cx="29845" cy="29210"/>
            </a:xfrm>
            <a:custGeom>
              <a:avLst/>
              <a:gdLst/>
              <a:ahLst/>
              <a:cxnLst/>
              <a:rect l="0" t="0" r="29845" b="29210"/>
              <a:pathLst>
                <a:path w="29845" h="29210">
                  <a:moveTo>
                    <a:pt x="14966" y="5127"/>
                  </a:moveTo>
                  <a:cubicBezTo>
                    <a:pt x="20336" y="5127"/>
                    <a:pt x="24694" y="9435"/>
                    <a:pt x="24694" y="14648"/>
                  </a:cubicBezTo>
                  <a:cubicBezTo>
                    <a:pt x="24694" y="19904"/>
                    <a:pt x="20336" y="24040"/>
                    <a:pt x="14966" y="24040"/>
                  </a:cubicBezTo>
                  <a:cubicBezTo>
                    <a:pt x="9640" y="24040"/>
                    <a:pt x="5282" y="19904"/>
                    <a:pt x="5282" y="14648"/>
                  </a:cubicBezTo>
                  <a:cubicBezTo>
                    <a:pt x="5282" y="9435"/>
                    <a:pt x="9640" y="5127"/>
                    <a:pt x="14966" y="5127"/>
                  </a:cubicBezTo>
                  <a:close/>
                  <a:moveTo>
                    <a:pt x="14966" y="43"/>
                  </a:moveTo>
                  <a:cubicBezTo>
                    <a:pt x="6734" y="43"/>
                    <a:pt x="44" y="6592"/>
                    <a:pt x="44" y="14648"/>
                  </a:cubicBezTo>
                  <a:cubicBezTo>
                    <a:pt x="44" y="22618"/>
                    <a:pt x="6734" y="29167"/>
                    <a:pt x="14966" y="29167"/>
                  </a:cubicBezTo>
                  <a:cubicBezTo>
                    <a:pt x="23110" y="29167"/>
                    <a:pt x="29800" y="22618"/>
                    <a:pt x="29800" y="14648"/>
                  </a:cubicBezTo>
                  <a:cubicBezTo>
                    <a:pt x="29800" y="6592"/>
                    <a:pt x="23110" y="43"/>
                    <a:pt x="1496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22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TIAACQEAACXMgAAWgQAAAAAAAAmAAAACAAAAP//////////"/>
                </a:ext>
              </a:extLst>
            </p:cNvSpPr>
            <p:nvPr/>
          </p:nvSpPr>
          <p:spPr>
            <a:xfrm>
              <a:off x="8189595" y="673100"/>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22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IAAND///8xMwAARgUAAAAAAAAmAAAACAAAAP//////////"/>
                </a:ext>
              </a:extLst>
            </p:cNvSpPr>
            <p:nvPr/>
          </p:nvSpPr>
          <p:spPr>
            <a:xfrm>
              <a:off x="8176895" y="-30480"/>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22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UAANgDAAChOAAA4QgAAAAAAAAmAAAACAAAAP//////////"/>
                </a:ext>
              </a:extLst>
            </p:cNvSpPr>
            <p:nvPr/>
          </p:nvSpPr>
          <p:spPr>
            <a:xfrm>
              <a:off x="8690610" y="624840"/>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22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TIAAND////XMgAA8wEAAAAAAAAmAAAACAAAAP//////////"/>
                </a:ext>
              </a:extLst>
            </p:cNvSpPr>
            <p:nvPr/>
          </p:nvSpPr>
          <p:spPr>
            <a:xfrm>
              <a:off x="8235315" y="-30480"/>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22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jUAAJkDAAChOAAAIgkAAAAAAAAmAAAACAAAAP//////////"/>
                </a:ext>
              </a:extLst>
            </p:cNvSpPr>
            <p:nvPr/>
          </p:nvSpPr>
          <p:spPr>
            <a:xfrm>
              <a:off x="8649970" y="584835"/>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22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TIAAND///8XMwAAMgIAAAAAAAAmAAAACAAAAP//////////"/>
                </a:ext>
              </a:extLst>
            </p:cNvSpPr>
            <p:nvPr/>
          </p:nvSpPr>
          <p:spPr>
            <a:xfrm>
              <a:off x="8275955" y="-30480"/>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22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TUAADYGAAD+OAAAOQgAAAAAAAAmAAAACAAAAP//////////"/>
                </a:ext>
              </a:extLst>
            </p:cNvSpPr>
            <p:nvPr/>
          </p:nvSpPr>
          <p:spPr>
            <a:xfrm>
              <a:off x="8761095" y="1009650"/>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22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MAAN3///+WMwAAtgAAAAAAAAAmAAAACAAAAP//////////"/>
                </a:ext>
              </a:extLst>
            </p:cNvSpPr>
            <p:nvPr/>
          </p:nvSpPr>
          <p:spPr>
            <a:xfrm>
              <a:off x="8380730" y="-22225"/>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122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cAABD///8nOAAAUAIAAAAAAAAmAAAACAAAAP//////////"/>
                </a:ext>
              </a:extLst>
            </p:cNvSpPr>
            <p:nvPr/>
          </p:nvSpPr>
          <p:spPr>
            <a:xfrm>
              <a:off x="9098915" y="-152400"/>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23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TcAAKYCAAArOAAA3AIAAAAAAAAmAAAACAAAAP//////////"/>
                </a:ext>
              </a:extLst>
            </p:cNvSpPr>
            <p:nvPr/>
          </p:nvSpPr>
          <p:spPr>
            <a:xfrm>
              <a:off x="9096375" y="43053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23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jMAAMr///+LNAAAXgEAAAAAAAAmAAAACAAAAP//////////"/>
                </a:ext>
              </a:extLst>
            </p:cNvSpPr>
            <p:nvPr/>
          </p:nvSpPr>
          <p:spPr>
            <a:xfrm>
              <a:off x="8434070" y="-34290"/>
              <a:ext cx="107315" cy="256540"/>
            </a:xfrm>
            <a:custGeom>
              <a:avLst/>
              <a:gdLst/>
              <a:ahLst/>
              <a:cxnLst/>
              <a:rect l="0" t="0" r="107315" b="256540"/>
              <a:pathLst>
                <a:path w="107315" h="256540">
                  <a:moveTo>
                    <a:pt x="14377" y="0"/>
                  </a:moveTo>
                  <a:lnTo>
                    <a:pt x="43" y="14599"/>
                  </a:lnTo>
                  <a:lnTo>
                    <a:pt x="79901" y="94457"/>
                  </a:lnTo>
                  <a:lnTo>
                    <a:pt x="79901" y="225783"/>
                  </a:lnTo>
                  <a:cubicBezTo>
                    <a:pt x="75700" y="228902"/>
                    <a:pt x="72972" y="233797"/>
                    <a:pt x="72972" y="239429"/>
                  </a:cubicBezTo>
                  <a:cubicBezTo>
                    <a:pt x="72972" y="248872"/>
                    <a:pt x="80594" y="256540"/>
                    <a:pt x="90078" y="256540"/>
                  </a:cubicBezTo>
                  <a:cubicBezTo>
                    <a:pt x="99606" y="256540"/>
                    <a:pt x="107271" y="248872"/>
                    <a:pt x="107271" y="239429"/>
                  </a:cubicBezTo>
                  <a:cubicBezTo>
                    <a:pt x="107271" y="233797"/>
                    <a:pt x="104543" y="228902"/>
                    <a:pt x="100342" y="225783"/>
                  </a:cubicBezTo>
                  <a:lnTo>
                    <a:pt x="100342" y="85383"/>
                  </a:lnTo>
                  <a:lnTo>
                    <a:pt x="14377" y="-58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23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DUAANP///8xNgAAOAMAAAAAAAAmAAAACAAAAP//////////"/>
                </a:ext>
              </a:extLst>
            </p:cNvSpPr>
            <p:nvPr/>
          </p:nvSpPr>
          <p:spPr>
            <a:xfrm>
              <a:off x="8630920" y="-28575"/>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123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jMAALcFAAD/NQAAzQoAAAAAAAAmAAAACAAAAP//////////"/>
                </a:ext>
              </a:extLst>
            </p:cNvSpPr>
            <p:nvPr/>
          </p:nvSpPr>
          <p:spPr>
            <a:xfrm>
              <a:off x="8380730" y="929005"/>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23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TMAAGAAAAAENgAAQgUAAAAAAAAmAAAACAAAAP//////////"/>
                </a:ext>
              </a:extLst>
            </p:cNvSpPr>
            <p:nvPr/>
          </p:nvSpPr>
          <p:spPr>
            <a:xfrm>
              <a:off x="8357235" y="60960"/>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23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TcAABD///+oNwAAUAIAAAAAAAAmAAAACAAAAP//////////"/>
                </a:ext>
              </a:extLst>
            </p:cNvSpPr>
            <p:nvPr/>
          </p:nvSpPr>
          <p:spPr>
            <a:xfrm>
              <a:off x="9017635" y="-152400"/>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123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9zQAAFkDAAChOAAAYQkAAAAAAAAmAAAACAAAAP//////////"/>
                </a:ext>
              </a:extLst>
            </p:cNvSpPr>
            <p:nvPr/>
          </p:nvSpPr>
          <p:spPr>
            <a:xfrm>
              <a:off x="8609965" y="544195"/>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123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TcAAKYCAACrNwAA3AIAAAAAAAAmAAAACAAAAP//////////"/>
                </a:ext>
              </a:extLst>
            </p:cNvSpPr>
            <p:nvPr/>
          </p:nvSpPr>
          <p:spPr>
            <a:xfrm>
              <a:off x="9015095" y="430530"/>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23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TcAABD////nNwAAUAIAAAAAAAAmAAAACAAAAP//////////"/>
                </a:ext>
              </a:extLst>
            </p:cNvSpPr>
            <p:nvPr/>
          </p:nvSpPr>
          <p:spPr>
            <a:xfrm>
              <a:off x="9058275" y="-152400"/>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123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OL///+ENQAAngQAAAAAAAAmAAAACAAAAP//////////"/>
                </a:ext>
              </a:extLst>
            </p:cNvSpPr>
            <p:nvPr/>
          </p:nvSpPr>
          <p:spPr>
            <a:xfrm>
              <a:off x="8368665" y="-19050"/>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24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M7///9FNQAA1wMAAAAAAAAmAAAACAAAAP//////////"/>
                </a:ext>
              </a:extLst>
            </p:cNvSpPr>
            <p:nvPr/>
          </p:nvSpPr>
          <p:spPr>
            <a:xfrm>
              <a:off x="8368665" y="-31750"/>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24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jcAAEkEAACNOAAAogYAAAAAAAAmAAAACAAAAP//////////"/>
                </a:ext>
              </a:extLst>
            </p:cNvSpPr>
            <p:nvPr/>
          </p:nvSpPr>
          <p:spPr>
            <a:xfrm>
              <a:off x="8985250" y="696595"/>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24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jcAAIgEAACQOAAAYgYAAAAAAAAmAAAACAAAAP//////////"/>
                </a:ext>
              </a:extLst>
            </p:cNvSpPr>
            <p:nvPr/>
          </p:nvSpPr>
          <p:spPr>
            <a:xfrm>
              <a:off x="9025890" y="736600"/>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124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TUAANMFAADUOAAA1gcAAAAAAAAmAAAACAAAAP//////////"/>
                </a:ext>
              </a:extLst>
            </p:cNvSpPr>
            <p:nvPr/>
          </p:nvSpPr>
          <p:spPr>
            <a:xfrm>
              <a:off x="8761095" y="946785"/>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124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Kb////FNAAAMAMAAAAAAAAmAAAACAAAAP//////////"/>
                </a:ext>
              </a:extLst>
            </p:cNvSpPr>
            <p:nvPr/>
          </p:nvSpPr>
          <p:spPr>
            <a:xfrm>
              <a:off x="8368665" y="-57150"/>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24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Lr///8FNQAAgwMAAAAAAAAmAAAACAAAAP//////////"/>
                </a:ext>
              </a:extLst>
            </p:cNvSpPr>
            <p:nvPr/>
          </p:nvSpPr>
          <p:spPr>
            <a:xfrm>
              <a:off x="8368665" y="-44450"/>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24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MAAKEAAAAZNAAATQIAAAAAAAAmAAAACAAAAP//////////"/>
                </a:ext>
              </a:extLst>
            </p:cNvSpPr>
            <p:nvPr/>
          </p:nvSpPr>
          <p:spPr>
            <a:xfrm>
              <a:off x="8368665" y="102235"/>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24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tTcAAKYCAADrNwAA3AIAAAAAAAAmAAAACAAAAP//////////"/>
                </a:ext>
              </a:extLst>
            </p:cNvSpPr>
            <p:nvPr/>
          </p:nvSpPr>
          <p:spPr>
            <a:xfrm>
              <a:off x="9055735" y="430530"/>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24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SgAAMcEAAB9LwAAgAwAAAAAAAAmAAAACAAAAP//////////"/>
                </a:ext>
              </a:extLst>
            </p:cNvSpPr>
            <p:nvPr/>
          </p:nvSpPr>
          <p:spPr>
            <a:xfrm>
              <a:off x="6591935" y="776605"/>
              <a:ext cx="1127760" cy="1255395"/>
            </a:xfrm>
            <a:custGeom>
              <a:avLst/>
              <a:gdLst/>
              <a:ahLst/>
              <a:cxnLst/>
              <a:rect l="0" t="0" r="1127760" b="1255395"/>
              <a:pathLst>
                <a:path w="1127760" h="1255395">
                  <a:moveTo>
                    <a:pt x="1113167" y="1231113"/>
                  </a:moveTo>
                  <a:cubicBezTo>
                    <a:pt x="1118450" y="1231113"/>
                    <a:pt x="1122737" y="1235441"/>
                    <a:pt x="1122737" y="1240679"/>
                  </a:cubicBezTo>
                  <a:cubicBezTo>
                    <a:pt x="1122737" y="1245959"/>
                    <a:pt x="1118450" y="1250244"/>
                    <a:pt x="1113167" y="1250244"/>
                  </a:cubicBezTo>
                  <a:cubicBezTo>
                    <a:pt x="1107797" y="1250244"/>
                    <a:pt x="1103596" y="1245959"/>
                    <a:pt x="1103596" y="1240679"/>
                  </a:cubicBezTo>
                  <a:cubicBezTo>
                    <a:pt x="1103596" y="1235441"/>
                    <a:pt x="1107927" y="1231113"/>
                    <a:pt x="1113167" y="1231113"/>
                  </a:cubicBezTo>
                  <a:close/>
                  <a:moveTo>
                    <a:pt x="0" y="0"/>
                  </a:moveTo>
                  <a:lnTo>
                    <a:pt x="0" y="5150"/>
                  </a:lnTo>
                  <a:lnTo>
                    <a:pt x="132813" y="5150"/>
                  </a:lnTo>
                  <a:lnTo>
                    <a:pt x="190666" y="63003"/>
                  </a:lnTo>
                  <a:lnTo>
                    <a:pt x="190666" y="462251"/>
                  </a:lnTo>
                  <a:lnTo>
                    <a:pt x="676145" y="947730"/>
                  </a:lnTo>
                  <a:lnTo>
                    <a:pt x="676838" y="947356"/>
                  </a:lnTo>
                  <a:lnTo>
                    <a:pt x="815497" y="947356"/>
                  </a:lnTo>
                  <a:lnTo>
                    <a:pt x="1101085" y="1232944"/>
                  </a:lnTo>
                  <a:cubicBezTo>
                    <a:pt x="1099526" y="1234706"/>
                    <a:pt x="1098487" y="1237562"/>
                    <a:pt x="1098487" y="1240679"/>
                  </a:cubicBezTo>
                  <a:cubicBezTo>
                    <a:pt x="1098487" y="1248816"/>
                    <a:pt x="1105026" y="1255395"/>
                    <a:pt x="1113167" y="1255395"/>
                  </a:cubicBezTo>
                  <a:cubicBezTo>
                    <a:pt x="1121178" y="1255395"/>
                    <a:pt x="1127760" y="1248816"/>
                    <a:pt x="1127760" y="1240679"/>
                  </a:cubicBezTo>
                  <a:cubicBezTo>
                    <a:pt x="1127760" y="1232671"/>
                    <a:pt x="1121178" y="1226093"/>
                    <a:pt x="1113167" y="1226093"/>
                  </a:cubicBezTo>
                  <a:cubicBezTo>
                    <a:pt x="1109962" y="1226093"/>
                    <a:pt x="1107061" y="1227045"/>
                    <a:pt x="1104679" y="1228733"/>
                  </a:cubicBezTo>
                  <a:lnTo>
                    <a:pt x="818398" y="942452"/>
                  </a:lnTo>
                  <a:lnTo>
                    <a:pt x="817662" y="942206"/>
                  </a:lnTo>
                  <a:lnTo>
                    <a:pt x="679003" y="942206"/>
                  </a:lnTo>
                  <a:lnTo>
                    <a:pt x="195820" y="459023"/>
                  </a:lnTo>
                  <a:lnTo>
                    <a:pt x="195820" y="60681"/>
                  </a:lnTo>
                  <a:lnTo>
                    <a:pt x="134978" y="-1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124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fSgAAG0BAACLMAAAPgwAAAAAAAAmAAAACAAAAP//////////"/>
                </a:ext>
              </a:extLst>
            </p:cNvSpPr>
            <p:nvPr/>
          </p:nvSpPr>
          <p:spPr>
            <a:xfrm>
              <a:off x="6581775" y="231775"/>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125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SgAAIEBAACnLwAAVgwAAAAAAAAmAAAACAAAAP//////////"/>
                </a:ext>
              </a:extLst>
            </p:cNvSpPr>
            <p:nvPr/>
          </p:nvSpPr>
          <p:spPr>
            <a:xfrm>
              <a:off x="6541135" y="244475"/>
              <a:ext cx="1205230" cy="1760855"/>
            </a:xfrm>
            <a:custGeom>
              <a:avLst/>
              <a:gdLst/>
              <a:ahLst/>
              <a:cxnLst/>
              <a:rect l="0" t="0" r="1205230" b="1760855"/>
              <a:pathLst>
                <a:path w="1205230" h="1760855">
                  <a:moveTo>
                    <a:pt x="1190506" y="1736612"/>
                  </a:moveTo>
                  <a:cubicBezTo>
                    <a:pt x="1195746" y="1736612"/>
                    <a:pt x="1200076" y="1740898"/>
                    <a:pt x="1200076" y="1746136"/>
                  </a:cubicBezTo>
                  <a:cubicBezTo>
                    <a:pt x="1200076" y="1751417"/>
                    <a:pt x="1195746" y="1755703"/>
                    <a:pt x="1190506" y="1755703"/>
                  </a:cubicBezTo>
                  <a:cubicBezTo>
                    <a:pt x="1185222" y="1755703"/>
                    <a:pt x="1180935" y="1751417"/>
                    <a:pt x="1180935" y="1746136"/>
                  </a:cubicBezTo>
                  <a:cubicBezTo>
                    <a:pt x="1180935" y="1740898"/>
                    <a:pt x="1185222" y="1736612"/>
                    <a:pt x="1190506" y="1736612"/>
                  </a:cubicBezTo>
                  <a:close/>
                  <a:moveTo>
                    <a:pt x="3638" y="0"/>
                  </a:moveTo>
                  <a:lnTo>
                    <a:pt x="43" y="3722"/>
                  </a:lnTo>
                  <a:lnTo>
                    <a:pt x="281928" y="285607"/>
                  </a:lnTo>
                  <a:lnTo>
                    <a:pt x="281928" y="981465"/>
                  </a:lnTo>
                  <a:lnTo>
                    <a:pt x="739681" y="1439218"/>
                  </a:lnTo>
                  <a:lnTo>
                    <a:pt x="740504" y="1439038"/>
                  </a:lnTo>
                  <a:lnTo>
                    <a:pt x="879216" y="1439038"/>
                  </a:lnTo>
                  <a:lnTo>
                    <a:pt x="1178553" y="1738375"/>
                  </a:lnTo>
                  <a:cubicBezTo>
                    <a:pt x="1176864" y="1740162"/>
                    <a:pt x="1175781" y="1743062"/>
                    <a:pt x="1175781" y="1746136"/>
                  </a:cubicBezTo>
                  <a:cubicBezTo>
                    <a:pt x="1175781" y="1754274"/>
                    <a:pt x="1182494" y="1760855"/>
                    <a:pt x="1190506" y="1760855"/>
                  </a:cubicBezTo>
                  <a:cubicBezTo>
                    <a:pt x="1198647" y="1760855"/>
                    <a:pt x="1205230" y="1754274"/>
                    <a:pt x="1205230" y="1746136"/>
                  </a:cubicBezTo>
                  <a:cubicBezTo>
                    <a:pt x="1205230" y="1738171"/>
                    <a:pt x="1198647" y="1731591"/>
                    <a:pt x="1190506" y="1731591"/>
                  </a:cubicBezTo>
                  <a:cubicBezTo>
                    <a:pt x="1187388" y="1731591"/>
                    <a:pt x="1184529" y="1732543"/>
                    <a:pt x="1182147" y="1734188"/>
                  </a:cubicBezTo>
                  <a:lnTo>
                    <a:pt x="882074" y="1434115"/>
                  </a:lnTo>
                  <a:lnTo>
                    <a:pt x="881251" y="1434017"/>
                  </a:lnTo>
                  <a:lnTo>
                    <a:pt x="742539" y="1434017"/>
                  </a:lnTo>
                  <a:lnTo>
                    <a:pt x="286951" y="978429"/>
                  </a:lnTo>
                  <a:lnTo>
                    <a:pt x="286951" y="282725"/>
                  </a:lnTo>
                  <a:lnTo>
                    <a:pt x="3638" y="-58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25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AAAAoOAADJMAAAOA4AAAAAAAAmAAAACAAAAP//////////"/>
                </a:ext>
              </a:extLst>
            </p:cNvSpPr>
            <p:nvPr/>
          </p:nvSpPr>
          <p:spPr>
            <a:xfrm>
              <a:off x="7901305" y="2282190"/>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25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mzAAALYNAADJMAAA5Q0AAAAAAAAmAAAACAAAAP//////////"/>
                </a:ext>
              </a:extLst>
            </p:cNvSpPr>
            <p:nvPr/>
          </p:nvSpPr>
          <p:spPr>
            <a:xfrm>
              <a:off x="7901305" y="2228850"/>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125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igAAJ4HAACNKwAAEwoAAAAAAAAmAAAACAAAAP//////////"/>
                </a:ext>
              </a:extLst>
            </p:cNvSpPr>
            <p:nvPr/>
          </p:nvSpPr>
          <p:spPr>
            <a:xfrm>
              <a:off x="6602730" y="1238250"/>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25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i8AAID///83MQAAKxAAAAAAAAAmAAAACAAAAP//////////"/>
                </a:ext>
              </a:extLst>
            </p:cNvSpPr>
            <p:nvPr/>
          </p:nvSpPr>
          <p:spPr>
            <a:xfrm>
              <a:off x="7753350" y="-81280"/>
              <a:ext cx="247015" cy="2709545"/>
            </a:xfrm>
            <a:custGeom>
              <a:avLst/>
              <a:gdLst/>
              <a:ahLst/>
              <a:cxnLst/>
              <a:rect l="0" t="0" r="247015" b="2709545"/>
              <a:pathLst>
                <a:path w="247015" h="2709545">
                  <a:moveTo>
                    <a:pt x="69958" y="43"/>
                  </a:moveTo>
                  <a:lnTo>
                    <a:pt x="69958" y="558170"/>
                  </a:lnTo>
                  <a:lnTo>
                    <a:pt x="43" y="628085"/>
                  </a:lnTo>
                  <a:lnTo>
                    <a:pt x="43" y="870464"/>
                  </a:lnTo>
                  <a:lnTo>
                    <a:pt x="128587" y="999008"/>
                  </a:lnTo>
                  <a:lnTo>
                    <a:pt x="128587" y="1225231"/>
                  </a:lnTo>
                  <a:lnTo>
                    <a:pt x="219775" y="1316419"/>
                  </a:lnTo>
                  <a:lnTo>
                    <a:pt x="219775" y="2678675"/>
                  </a:lnTo>
                  <a:cubicBezTo>
                    <a:pt x="215581" y="2681792"/>
                    <a:pt x="212857" y="2686684"/>
                    <a:pt x="212857" y="2692313"/>
                  </a:cubicBezTo>
                  <a:cubicBezTo>
                    <a:pt x="212857" y="2701751"/>
                    <a:pt x="220467" y="2709501"/>
                    <a:pt x="229936" y="2709501"/>
                  </a:cubicBezTo>
                  <a:cubicBezTo>
                    <a:pt x="239361" y="2709501"/>
                    <a:pt x="246971" y="2701751"/>
                    <a:pt x="246971" y="2692313"/>
                  </a:cubicBezTo>
                  <a:cubicBezTo>
                    <a:pt x="246971" y="2686684"/>
                    <a:pt x="244247" y="2681792"/>
                    <a:pt x="240053" y="2678675"/>
                  </a:cubicBezTo>
                  <a:lnTo>
                    <a:pt x="240053" y="1307190"/>
                  </a:lnTo>
                  <a:lnTo>
                    <a:pt x="148995" y="1216132"/>
                  </a:lnTo>
                  <a:lnTo>
                    <a:pt x="148995" y="989744"/>
                  </a:lnTo>
                  <a:lnTo>
                    <a:pt x="20451" y="861200"/>
                  </a:lnTo>
                  <a:lnTo>
                    <a:pt x="20451" y="637056"/>
                  </a:lnTo>
                  <a:lnTo>
                    <a:pt x="90279" y="567228"/>
                  </a:lnTo>
                  <a:lnTo>
                    <a:pt x="9027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25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zAAAF4NAADNMAAAlA0AAAAAAAAmAAAACAAAAP//////////"/>
                </a:ext>
              </a:extLst>
            </p:cNvSpPr>
            <p:nvPr/>
          </p:nvSpPr>
          <p:spPr>
            <a:xfrm>
              <a:off x="7898765" y="2172970"/>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25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CgAACsJAAB8LAAAcwwAAAAAAAAmAAAACAAAAP//////////"/>
                </a:ext>
              </a:extLst>
            </p:cNvSpPr>
            <p:nvPr/>
          </p:nvSpPr>
          <p:spPr>
            <a:xfrm>
              <a:off x="6593840" y="1490345"/>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25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ysAAOQLAAB1KwAAGgwAAAAAAAAmAAAACAAAAP//////////"/>
                </a:ext>
              </a:extLst>
            </p:cNvSpPr>
            <p:nvPr/>
          </p:nvSpPr>
          <p:spPr>
            <a:xfrm>
              <a:off x="7030085" y="1932940"/>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25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isAACgMAACwKwAAVgwAAAAAAAAmAAAACAAAAP//////////"/>
                </a:ext>
              </a:extLst>
            </p:cNvSpPr>
            <p:nvPr/>
          </p:nvSpPr>
          <p:spPr>
            <a:xfrm>
              <a:off x="7072630" y="1976120"/>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25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SgAAGMJAADqKQAAVgsAAAAAAAAmAAAACAAAAP//////////"/>
                </a:ext>
              </a:extLst>
            </p:cNvSpPr>
            <p:nvPr/>
          </p:nvSpPr>
          <p:spPr>
            <a:xfrm>
              <a:off x="6576695" y="1525905"/>
              <a:ext cx="236855" cy="316865"/>
            </a:xfrm>
            <a:custGeom>
              <a:avLst/>
              <a:gdLst/>
              <a:ahLst/>
              <a:cxnLst/>
              <a:rect l="0" t="0" r="236855" b="316865"/>
              <a:pathLst>
                <a:path w="236855" h="316865">
                  <a:moveTo>
                    <a:pt x="222154" y="292707"/>
                  </a:moveTo>
                  <a:cubicBezTo>
                    <a:pt x="227429" y="292707"/>
                    <a:pt x="231709" y="296993"/>
                    <a:pt x="231709" y="302275"/>
                  </a:cubicBezTo>
                  <a:cubicBezTo>
                    <a:pt x="231709" y="307513"/>
                    <a:pt x="227429" y="311842"/>
                    <a:pt x="222154" y="311842"/>
                  </a:cubicBezTo>
                  <a:cubicBezTo>
                    <a:pt x="216922" y="311842"/>
                    <a:pt x="212598" y="307513"/>
                    <a:pt x="212598" y="302275"/>
                  </a:cubicBezTo>
                  <a:cubicBezTo>
                    <a:pt x="212598" y="296993"/>
                    <a:pt x="216922" y="292707"/>
                    <a:pt x="222154" y="292707"/>
                  </a:cubicBezTo>
                  <a:close/>
                  <a:moveTo>
                    <a:pt x="3631" y="0"/>
                  </a:moveTo>
                  <a:lnTo>
                    <a:pt x="43" y="3588"/>
                  </a:lnTo>
                  <a:lnTo>
                    <a:pt x="219646" y="223191"/>
                  </a:lnTo>
                  <a:lnTo>
                    <a:pt x="219646" y="287815"/>
                  </a:lnTo>
                  <a:cubicBezTo>
                    <a:pt x="212858" y="288983"/>
                    <a:pt x="207583" y="294958"/>
                    <a:pt x="207583" y="302275"/>
                  </a:cubicBezTo>
                  <a:cubicBezTo>
                    <a:pt x="207583" y="310284"/>
                    <a:pt x="214155" y="316821"/>
                    <a:pt x="222154" y="316821"/>
                  </a:cubicBezTo>
                  <a:cubicBezTo>
                    <a:pt x="230282" y="316821"/>
                    <a:pt x="236855" y="310284"/>
                    <a:pt x="236855" y="302275"/>
                  </a:cubicBezTo>
                  <a:cubicBezTo>
                    <a:pt x="236855" y="294958"/>
                    <a:pt x="231580" y="288983"/>
                    <a:pt x="224791" y="287815"/>
                  </a:cubicBezTo>
                  <a:lnTo>
                    <a:pt x="224791" y="221099"/>
                  </a:lnTo>
                  <a:lnTo>
                    <a:pt x="3631" y="-6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26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zEAAGwGAABuMQAAmgYAAAAAAAAmAAAACAAAAP//////////"/>
                </a:ext>
              </a:extLst>
            </p:cNvSpPr>
            <p:nvPr/>
          </p:nvSpPr>
          <p:spPr>
            <a:xfrm>
              <a:off x="8005445" y="1043940"/>
              <a:ext cx="29845" cy="29210"/>
            </a:xfrm>
            <a:custGeom>
              <a:avLst/>
              <a:gdLst/>
              <a:ahLst/>
              <a:cxnLst/>
              <a:rect l="0" t="0" r="29845" b="29210"/>
              <a:pathLst>
                <a:path w="29845" h="29210">
                  <a:moveTo>
                    <a:pt x="14922" y="5134"/>
                  </a:moveTo>
                  <a:cubicBezTo>
                    <a:pt x="20233" y="5134"/>
                    <a:pt x="24578" y="9449"/>
                    <a:pt x="24578" y="14670"/>
                  </a:cubicBezTo>
                  <a:cubicBezTo>
                    <a:pt x="24578" y="19934"/>
                    <a:pt x="20233" y="24205"/>
                    <a:pt x="14922" y="24205"/>
                  </a:cubicBezTo>
                  <a:cubicBezTo>
                    <a:pt x="9567" y="24205"/>
                    <a:pt x="5222" y="19934"/>
                    <a:pt x="5222" y="14670"/>
                  </a:cubicBezTo>
                  <a:cubicBezTo>
                    <a:pt x="5222" y="9449"/>
                    <a:pt x="9567" y="5134"/>
                    <a:pt x="14922" y="5134"/>
                  </a:cubicBezTo>
                  <a:close/>
                  <a:moveTo>
                    <a:pt x="14922" y="43"/>
                  </a:moveTo>
                  <a:cubicBezTo>
                    <a:pt x="6671" y="43"/>
                    <a:pt x="0" y="6558"/>
                    <a:pt x="0" y="14670"/>
                  </a:cubicBezTo>
                  <a:cubicBezTo>
                    <a:pt x="0" y="22652"/>
                    <a:pt x="6671" y="29210"/>
                    <a:pt x="14922" y="29210"/>
                  </a:cubicBezTo>
                  <a:cubicBezTo>
                    <a:pt x="23129" y="29210"/>
                    <a:pt x="29801" y="22652"/>
                    <a:pt x="29801" y="14670"/>
                  </a:cubicBezTo>
                  <a:cubicBezTo>
                    <a:pt x="29801" y="6558"/>
                    <a:pt x="23129" y="43"/>
                    <a:pt x="14922"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26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ygAAAUFAACqLQAA3AsAAAAAAAAmAAAACAAAAP//////////"/>
                </a:ext>
              </a:extLst>
            </p:cNvSpPr>
            <p:nvPr/>
          </p:nvSpPr>
          <p:spPr>
            <a:xfrm>
              <a:off x="6595745" y="815975"/>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26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SgAAGIIAAC+LQAA7AwAAAAAAAAmAAAACAAAAP//////////"/>
                </a:ext>
              </a:extLst>
            </p:cNvSpPr>
            <p:nvPr/>
          </p:nvSpPr>
          <p:spPr>
            <a:xfrm>
              <a:off x="6576695" y="1362710"/>
              <a:ext cx="859155" cy="737870"/>
            </a:xfrm>
            <a:custGeom>
              <a:avLst/>
              <a:gdLst/>
              <a:ahLst/>
              <a:cxnLst/>
              <a:rect l="0" t="0" r="859155" b="737870"/>
              <a:pathLst>
                <a:path w="859155" h="737870">
                  <a:moveTo>
                    <a:pt x="14376" y="43"/>
                  </a:moveTo>
                  <a:lnTo>
                    <a:pt x="43" y="14376"/>
                  </a:lnTo>
                  <a:lnTo>
                    <a:pt x="376337" y="390670"/>
                  </a:lnTo>
                  <a:lnTo>
                    <a:pt x="492257" y="387986"/>
                  </a:lnTo>
                  <a:lnTo>
                    <a:pt x="825033" y="720762"/>
                  </a:lnTo>
                  <a:cubicBezTo>
                    <a:pt x="824946" y="719079"/>
                    <a:pt x="824816" y="719902"/>
                    <a:pt x="824816" y="720638"/>
                  </a:cubicBezTo>
                  <a:cubicBezTo>
                    <a:pt x="824816" y="730163"/>
                    <a:pt x="832480" y="737827"/>
                    <a:pt x="841920" y="737827"/>
                  </a:cubicBezTo>
                  <a:cubicBezTo>
                    <a:pt x="851360" y="737827"/>
                    <a:pt x="859111" y="730163"/>
                    <a:pt x="859111" y="720638"/>
                  </a:cubicBezTo>
                  <a:cubicBezTo>
                    <a:pt x="858981" y="711156"/>
                    <a:pt x="851360" y="703535"/>
                    <a:pt x="841920" y="703535"/>
                  </a:cubicBezTo>
                  <a:cubicBezTo>
                    <a:pt x="841054" y="703535"/>
                    <a:pt x="840232" y="703665"/>
                    <a:pt x="839409" y="703752"/>
                  </a:cubicBezTo>
                  <a:lnTo>
                    <a:pt x="500614" y="364957"/>
                  </a:lnTo>
                  <a:lnTo>
                    <a:pt x="384694" y="367549"/>
                  </a:lnTo>
                  <a:lnTo>
                    <a:pt x="14376" y="-2769"/>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126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ysAAKgLAAAxKwAA1gsAAAAAAAAmAAAACAAAAP//////////"/>
                </a:ext>
              </a:extLst>
            </p:cNvSpPr>
            <p:nvPr/>
          </p:nvSpPr>
          <p:spPr>
            <a:xfrm>
              <a:off x="6991985" y="1894840"/>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126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jUAAEYKAACNOAAAiA0AAAAAAAAmAAAACAAAAP//////////"/>
                </a:ext>
              </a:extLst>
            </p:cNvSpPr>
            <p:nvPr/>
          </p:nvSpPr>
          <p:spPr>
            <a:xfrm>
              <a:off x="8700770" y="1670050"/>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26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zcAALMKAADBNwAA6goAAAAAAAAmAAAACAAAAP//////////"/>
                </a:ext>
              </a:extLst>
            </p:cNvSpPr>
            <p:nvPr/>
          </p:nvSpPr>
          <p:spPr>
            <a:xfrm>
              <a:off x="9029065" y="1739265"/>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26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TcAALcKAABrNwAA5goAAAAAAAAmAAAACAAAAP//////////"/>
                </a:ext>
              </a:extLst>
            </p:cNvSpPr>
            <p:nvPr/>
          </p:nvSpPr>
          <p:spPr>
            <a:xfrm>
              <a:off x="8979535" y="1741805"/>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126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DMAAC0IAADLOAAA3Q4AAAAAAAAmAAAACAAAAP//////////"/>
                </a:ext>
              </a:extLst>
            </p:cNvSpPr>
            <p:nvPr/>
          </p:nvSpPr>
          <p:spPr>
            <a:xfrm>
              <a:off x="8371840" y="1329055"/>
              <a:ext cx="860425" cy="1087120"/>
            </a:xfrm>
            <a:custGeom>
              <a:avLst/>
              <a:gdLst/>
              <a:ahLst/>
              <a:cxnLst/>
              <a:rect l="0" t="0" r="860425" b="1087120"/>
              <a:pathLst>
                <a:path w="860425" h="1087120">
                  <a:moveTo>
                    <a:pt x="845929" y="0"/>
                  </a:moveTo>
                  <a:lnTo>
                    <a:pt x="662810" y="183119"/>
                  </a:lnTo>
                  <a:lnTo>
                    <a:pt x="365545" y="183119"/>
                  </a:lnTo>
                  <a:lnTo>
                    <a:pt x="6966" y="545941"/>
                  </a:lnTo>
                  <a:lnTo>
                    <a:pt x="6966" y="1056259"/>
                  </a:lnTo>
                  <a:cubicBezTo>
                    <a:pt x="2769" y="1059462"/>
                    <a:pt x="0" y="1064396"/>
                    <a:pt x="0" y="1069980"/>
                  </a:cubicBezTo>
                  <a:cubicBezTo>
                    <a:pt x="0" y="1079415"/>
                    <a:pt x="7658" y="1087077"/>
                    <a:pt x="17091" y="1087077"/>
                  </a:cubicBezTo>
                  <a:cubicBezTo>
                    <a:pt x="26654" y="1087077"/>
                    <a:pt x="34313" y="1079415"/>
                    <a:pt x="34313" y="1069980"/>
                  </a:cubicBezTo>
                  <a:cubicBezTo>
                    <a:pt x="34313" y="1064396"/>
                    <a:pt x="31543" y="1059462"/>
                    <a:pt x="27389" y="1056259"/>
                  </a:cubicBezTo>
                  <a:lnTo>
                    <a:pt x="27389" y="554294"/>
                  </a:lnTo>
                  <a:lnTo>
                    <a:pt x="374026" y="207657"/>
                  </a:lnTo>
                  <a:lnTo>
                    <a:pt x="671291" y="207657"/>
                  </a:lnTo>
                  <a:lnTo>
                    <a:pt x="860381" y="14327"/>
                  </a:lnTo>
                  <a:lnTo>
                    <a:pt x="845929" y="-1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26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jYAALcKAAAYNwAA5goAAAAAAAAmAAAACAAAAP//////////"/>
                </a:ext>
              </a:extLst>
            </p:cNvSpPr>
            <p:nvPr/>
          </p:nvSpPr>
          <p:spPr>
            <a:xfrm>
              <a:off x="8926830" y="1741805"/>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26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jUAAAYKAACNOAAAiA0AAAAAAAAmAAAACAAAAP//////////"/>
                </a:ext>
              </a:extLst>
            </p:cNvSpPr>
            <p:nvPr/>
          </p:nvSpPr>
          <p:spPr>
            <a:xfrm>
              <a:off x="8660130" y="1629410"/>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27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BjUAAPsIAACLOAAAiA0AAAAAAAAmAAAACAAAAP//////////"/>
                </a:ext>
              </a:extLst>
            </p:cNvSpPr>
            <p:nvPr/>
          </p:nvSpPr>
          <p:spPr>
            <a:xfrm>
              <a:off x="8619490" y="1459865"/>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127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jIAAAQFAAD/NQAATA0AAAAAAAAmAAAACAAAAP//////////"/>
                </a:ext>
              </a:extLst>
            </p:cNvSpPr>
            <p:nvPr/>
          </p:nvSpPr>
          <p:spPr>
            <a:xfrm>
              <a:off x="8215630" y="815340"/>
              <a:ext cx="561975" cy="1346200"/>
            </a:xfrm>
            <a:custGeom>
              <a:avLst/>
              <a:gdLst/>
              <a:ahLst/>
              <a:cxnLst/>
              <a:rect l="0" t="0" r="561975" b="1346200"/>
              <a:pathLst>
                <a:path w="561975" h="1346200">
                  <a:moveTo>
                    <a:pt x="14722" y="1321960"/>
                  </a:moveTo>
                  <a:cubicBezTo>
                    <a:pt x="20005" y="1321960"/>
                    <a:pt x="24292" y="1326245"/>
                    <a:pt x="24292" y="1331483"/>
                  </a:cubicBezTo>
                  <a:cubicBezTo>
                    <a:pt x="24292" y="1336764"/>
                    <a:pt x="20005" y="1341049"/>
                    <a:pt x="14722" y="1341049"/>
                  </a:cubicBezTo>
                  <a:cubicBezTo>
                    <a:pt x="9483" y="1341049"/>
                    <a:pt x="5152" y="1336764"/>
                    <a:pt x="5152" y="1331483"/>
                  </a:cubicBezTo>
                  <a:cubicBezTo>
                    <a:pt x="5152" y="1326245"/>
                    <a:pt x="9483" y="1321960"/>
                    <a:pt x="14722" y="1321960"/>
                  </a:cubicBezTo>
                  <a:close/>
                  <a:moveTo>
                    <a:pt x="558380" y="0"/>
                  </a:moveTo>
                  <a:lnTo>
                    <a:pt x="209322" y="349058"/>
                  </a:lnTo>
                  <a:lnTo>
                    <a:pt x="208629" y="351311"/>
                  </a:lnTo>
                  <a:lnTo>
                    <a:pt x="208629" y="653491"/>
                  </a:lnTo>
                  <a:lnTo>
                    <a:pt x="41266" y="820854"/>
                  </a:lnTo>
                  <a:lnTo>
                    <a:pt x="41266" y="1054624"/>
                  </a:lnTo>
                  <a:lnTo>
                    <a:pt x="12211" y="1083679"/>
                  </a:lnTo>
                  <a:lnTo>
                    <a:pt x="12211" y="1317155"/>
                  </a:lnTo>
                  <a:cubicBezTo>
                    <a:pt x="5282" y="1318367"/>
                    <a:pt x="43" y="1324340"/>
                    <a:pt x="43" y="1331483"/>
                  </a:cubicBezTo>
                  <a:cubicBezTo>
                    <a:pt x="43" y="1339621"/>
                    <a:pt x="6625" y="1346200"/>
                    <a:pt x="14722" y="1346200"/>
                  </a:cubicBezTo>
                  <a:cubicBezTo>
                    <a:pt x="22863" y="1346200"/>
                    <a:pt x="29445" y="1339621"/>
                    <a:pt x="29445" y="1331483"/>
                  </a:cubicBezTo>
                  <a:cubicBezTo>
                    <a:pt x="29445" y="1324340"/>
                    <a:pt x="24162" y="1318367"/>
                    <a:pt x="17234" y="1317155"/>
                  </a:cubicBezTo>
                  <a:lnTo>
                    <a:pt x="17234" y="1086050"/>
                  </a:lnTo>
                  <a:lnTo>
                    <a:pt x="46419" y="1056865"/>
                  </a:lnTo>
                  <a:lnTo>
                    <a:pt x="46419" y="823649"/>
                  </a:lnTo>
                  <a:lnTo>
                    <a:pt x="213739" y="656329"/>
                  </a:lnTo>
                  <a:lnTo>
                    <a:pt x="213739" y="353345"/>
                  </a:lnTo>
                  <a:lnTo>
                    <a:pt x="561975" y="5109"/>
                  </a:lnTo>
                  <a:lnTo>
                    <a:pt x="55838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127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RTEAAMYGAAB5MgAAFA4AAAAAAAAmAAAACAAAAP//////////"/>
                </a:ext>
              </a:extLst>
            </p:cNvSpPr>
            <p:nvPr/>
          </p:nvSpPr>
          <p:spPr>
            <a:xfrm>
              <a:off x="8009255" y="1101090"/>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27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zEAAK7///8AMgAApAQAAAAAAAAmAAAACAAAAP//////////"/>
                </a:ext>
              </a:extLst>
            </p:cNvSpPr>
            <p:nvPr/>
          </p:nvSpPr>
          <p:spPr>
            <a:xfrm>
              <a:off x="8051165" y="-52070"/>
              <a:ext cx="76835" cy="806450"/>
            </a:xfrm>
            <a:custGeom>
              <a:avLst/>
              <a:gdLst/>
              <a:ahLst/>
              <a:cxnLst/>
              <a:rect l="0" t="0" r="76835" b="806450"/>
              <a:pathLst>
                <a:path w="76835" h="806450">
                  <a:moveTo>
                    <a:pt x="62075" y="782175"/>
                  </a:moveTo>
                  <a:cubicBezTo>
                    <a:pt x="67371" y="782175"/>
                    <a:pt x="71669" y="786502"/>
                    <a:pt x="71669" y="791738"/>
                  </a:cubicBezTo>
                  <a:cubicBezTo>
                    <a:pt x="71669" y="797017"/>
                    <a:pt x="67371" y="801301"/>
                    <a:pt x="62075" y="801301"/>
                  </a:cubicBezTo>
                  <a:cubicBezTo>
                    <a:pt x="56823" y="801301"/>
                    <a:pt x="52482" y="797017"/>
                    <a:pt x="52482" y="791738"/>
                  </a:cubicBezTo>
                  <a:cubicBezTo>
                    <a:pt x="52482" y="786502"/>
                    <a:pt x="56823" y="782175"/>
                    <a:pt x="62075" y="782175"/>
                  </a:cubicBezTo>
                  <a:close/>
                  <a:moveTo>
                    <a:pt x="0" y="43"/>
                  </a:moveTo>
                  <a:lnTo>
                    <a:pt x="0" y="409391"/>
                  </a:lnTo>
                  <a:lnTo>
                    <a:pt x="59557" y="468284"/>
                  </a:lnTo>
                  <a:lnTo>
                    <a:pt x="59557" y="777415"/>
                  </a:lnTo>
                  <a:cubicBezTo>
                    <a:pt x="52612" y="778583"/>
                    <a:pt x="47446" y="784555"/>
                    <a:pt x="47446" y="791738"/>
                  </a:cubicBezTo>
                  <a:cubicBezTo>
                    <a:pt x="47446" y="799873"/>
                    <a:pt x="54044" y="806450"/>
                    <a:pt x="62075" y="806450"/>
                  </a:cubicBezTo>
                  <a:cubicBezTo>
                    <a:pt x="70236" y="806450"/>
                    <a:pt x="76835" y="799873"/>
                    <a:pt x="76835" y="791738"/>
                  </a:cubicBezTo>
                  <a:cubicBezTo>
                    <a:pt x="76835" y="784555"/>
                    <a:pt x="71539" y="778583"/>
                    <a:pt x="64723" y="777415"/>
                  </a:cubicBezTo>
                  <a:lnTo>
                    <a:pt x="64723" y="466120"/>
                  </a:lnTo>
                  <a:lnTo>
                    <a:pt x="5165" y="407228"/>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27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zIAAK8EAAD/NQAAbAsAAAAAAAAmAAAACAAAAP//////////"/>
                </a:ext>
              </a:extLst>
            </p:cNvSpPr>
            <p:nvPr/>
          </p:nvSpPr>
          <p:spPr>
            <a:xfrm>
              <a:off x="8162925" y="761365"/>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27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NTQAAKwKAACjNQAAmQwAAAAAAAAmAAAACAAAAP//////////"/>
                </a:ext>
              </a:extLst>
            </p:cNvSpPr>
            <p:nvPr/>
          </p:nvSpPr>
          <p:spPr>
            <a:xfrm>
              <a:off x="8486775" y="1734820"/>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27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gDQAABALAACjNQAAFg0AAAAAAAAmAAAACAAAAP//////////"/>
                </a:ext>
              </a:extLst>
            </p:cNvSpPr>
            <p:nvPr/>
          </p:nvSpPr>
          <p:spPr>
            <a:xfrm>
              <a:off x="8534400" y="1798320"/>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27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DEAAFELAADpMQAAlw4AAAAAAAAmAAAACAAAAP//////////"/>
                </a:ext>
              </a:extLst>
            </p:cNvSpPr>
            <p:nvPr/>
          </p:nvSpPr>
          <p:spPr>
            <a:xfrm>
              <a:off x="8049260" y="1839595"/>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27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y4AAD8AAAC2MAAAHQsAAAAAAAAmAAAACAAAAP//////////"/>
                </a:ext>
              </a:extLst>
            </p:cNvSpPr>
            <p:nvPr/>
          </p:nvSpPr>
          <p:spPr>
            <a:xfrm>
              <a:off x="7596505" y="40005"/>
              <a:ext cx="321945" cy="1766570"/>
            </a:xfrm>
            <a:custGeom>
              <a:avLst/>
              <a:gdLst/>
              <a:ahLst/>
              <a:cxnLst/>
              <a:rect l="0" t="0" r="321945" b="1766570"/>
              <a:pathLst>
                <a:path w="321945" h="1766570">
                  <a:moveTo>
                    <a:pt x="157787" y="5195"/>
                  </a:moveTo>
                  <a:cubicBezTo>
                    <a:pt x="163074" y="5195"/>
                    <a:pt x="167364" y="9481"/>
                    <a:pt x="167364" y="14719"/>
                  </a:cubicBezTo>
                  <a:cubicBezTo>
                    <a:pt x="167364" y="19871"/>
                    <a:pt x="163074" y="24200"/>
                    <a:pt x="157787" y="24200"/>
                  </a:cubicBezTo>
                  <a:cubicBezTo>
                    <a:pt x="152543" y="24200"/>
                    <a:pt x="148253" y="19871"/>
                    <a:pt x="148253" y="14719"/>
                  </a:cubicBezTo>
                  <a:cubicBezTo>
                    <a:pt x="148253" y="9481"/>
                    <a:pt x="152543" y="5195"/>
                    <a:pt x="157787" y="5195"/>
                  </a:cubicBezTo>
                  <a:close/>
                  <a:moveTo>
                    <a:pt x="157787" y="43"/>
                  </a:moveTo>
                  <a:cubicBezTo>
                    <a:pt x="149813" y="43"/>
                    <a:pt x="143226" y="6624"/>
                    <a:pt x="143226" y="14719"/>
                  </a:cubicBezTo>
                  <a:cubicBezTo>
                    <a:pt x="143226" y="17836"/>
                    <a:pt x="144179" y="20693"/>
                    <a:pt x="145826" y="23117"/>
                  </a:cubicBezTo>
                  <a:lnTo>
                    <a:pt x="0" y="168943"/>
                  </a:lnTo>
                  <a:lnTo>
                    <a:pt x="0" y="964693"/>
                  </a:lnTo>
                  <a:lnTo>
                    <a:pt x="59457" y="1024150"/>
                  </a:lnTo>
                  <a:lnTo>
                    <a:pt x="59457" y="1122532"/>
                  </a:lnTo>
                  <a:lnTo>
                    <a:pt x="316787" y="1379862"/>
                  </a:lnTo>
                  <a:lnTo>
                    <a:pt x="316787" y="1766570"/>
                  </a:lnTo>
                  <a:lnTo>
                    <a:pt x="321945" y="1766570"/>
                  </a:lnTo>
                  <a:lnTo>
                    <a:pt x="321945" y="1377082"/>
                  </a:lnTo>
                  <a:lnTo>
                    <a:pt x="64614" y="1119751"/>
                  </a:lnTo>
                  <a:lnTo>
                    <a:pt x="64614" y="1021448"/>
                  </a:lnTo>
                  <a:lnTo>
                    <a:pt x="5157" y="961991"/>
                  </a:lnTo>
                  <a:lnTo>
                    <a:pt x="5157" y="171172"/>
                  </a:lnTo>
                  <a:lnTo>
                    <a:pt x="149423" y="26906"/>
                  </a:lnTo>
                  <a:cubicBezTo>
                    <a:pt x="151806" y="28356"/>
                    <a:pt x="154710" y="29308"/>
                    <a:pt x="157787" y="29308"/>
                  </a:cubicBezTo>
                  <a:cubicBezTo>
                    <a:pt x="165934" y="29308"/>
                    <a:pt x="172521" y="22728"/>
                    <a:pt x="172521" y="14719"/>
                  </a:cubicBezTo>
                  <a:cubicBezTo>
                    <a:pt x="172521" y="6624"/>
                    <a:pt x="165934" y="43"/>
                    <a:pt x="157787"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127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Oy8AALsAAAAmMAAAdgcAAAAAAAAmAAAACAAAAP//////////"/>
                </a:ext>
              </a:extLst>
            </p:cNvSpPr>
            <p:nvPr/>
          </p:nvSpPr>
          <p:spPr>
            <a:xfrm>
              <a:off x="7677785" y="118745"/>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28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PzEAABkGAABuMQAARwYAAAAAAAAmAAAACAAAAP//////////"/>
                </a:ext>
              </a:extLst>
            </p:cNvSpPr>
            <p:nvPr/>
          </p:nvSpPr>
          <p:spPr>
            <a:xfrm>
              <a:off x="8005445" y="991235"/>
              <a:ext cx="29845" cy="29210"/>
            </a:xfrm>
            <a:custGeom>
              <a:avLst/>
              <a:gdLst/>
              <a:ahLst/>
              <a:cxnLst/>
              <a:rect l="0" t="0" r="29845" b="29210"/>
              <a:pathLst>
                <a:path w="29845" h="29210">
                  <a:moveTo>
                    <a:pt x="14922" y="5134"/>
                  </a:moveTo>
                  <a:cubicBezTo>
                    <a:pt x="20233" y="5134"/>
                    <a:pt x="24578" y="9449"/>
                    <a:pt x="24578" y="14670"/>
                  </a:cubicBezTo>
                  <a:cubicBezTo>
                    <a:pt x="24578" y="19890"/>
                    <a:pt x="20233" y="24205"/>
                    <a:pt x="14922" y="24205"/>
                  </a:cubicBezTo>
                  <a:cubicBezTo>
                    <a:pt x="9567" y="24205"/>
                    <a:pt x="5222" y="19890"/>
                    <a:pt x="5222" y="14670"/>
                  </a:cubicBezTo>
                  <a:cubicBezTo>
                    <a:pt x="5222" y="9449"/>
                    <a:pt x="9567" y="5134"/>
                    <a:pt x="14922" y="5134"/>
                  </a:cubicBezTo>
                  <a:close/>
                  <a:moveTo>
                    <a:pt x="14922" y="0"/>
                  </a:moveTo>
                  <a:cubicBezTo>
                    <a:pt x="6671" y="0"/>
                    <a:pt x="0" y="6558"/>
                    <a:pt x="0" y="14670"/>
                  </a:cubicBezTo>
                  <a:cubicBezTo>
                    <a:pt x="0" y="22652"/>
                    <a:pt x="6671" y="29210"/>
                    <a:pt x="14922" y="29210"/>
                  </a:cubicBezTo>
                  <a:cubicBezTo>
                    <a:pt x="23129" y="29210"/>
                    <a:pt x="29801" y="22652"/>
                    <a:pt x="29801" y="14670"/>
                  </a:cubicBezTo>
                  <a:cubicBezTo>
                    <a:pt x="29801" y="6558"/>
                    <a:pt x="23129" y="0"/>
                    <a:pt x="14922"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128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4AAJv////JMAAAfQgAAAAAAAAmAAAACAAAAP//////////"/>
                </a:ext>
              </a:extLst>
            </p:cNvSpPr>
            <p:nvPr/>
          </p:nvSpPr>
          <p:spPr>
            <a:xfrm>
              <a:off x="7637145" y="-64135"/>
              <a:ext cx="293370" cy="1443990"/>
            </a:xfrm>
            <a:custGeom>
              <a:avLst/>
              <a:gdLst/>
              <a:ahLst/>
              <a:cxnLst/>
              <a:rect l="0" t="0" r="293370" b="1443990"/>
              <a:pathLst>
                <a:path w="293370" h="1443990">
                  <a:moveTo>
                    <a:pt x="278771" y="1419787"/>
                  </a:moveTo>
                  <a:cubicBezTo>
                    <a:pt x="284013" y="1419787"/>
                    <a:pt x="288345" y="1423987"/>
                    <a:pt x="288345" y="1429356"/>
                  </a:cubicBezTo>
                  <a:cubicBezTo>
                    <a:pt x="288345" y="1434638"/>
                    <a:pt x="284013" y="1438794"/>
                    <a:pt x="278771" y="1438794"/>
                  </a:cubicBezTo>
                  <a:cubicBezTo>
                    <a:pt x="273486" y="1438794"/>
                    <a:pt x="269197" y="1434638"/>
                    <a:pt x="269197" y="1429356"/>
                  </a:cubicBezTo>
                  <a:cubicBezTo>
                    <a:pt x="269197" y="1423987"/>
                    <a:pt x="273486" y="1419787"/>
                    <a:pt x="278771" y="1419787"/>
                  </a:cubicBezTo>
                  <a:close/>
                  <a:moveTo>
                    <a:pt x="155219" y="43"/>
                  </a:moveTo>
                  <a:lnTo>
                    <a:pt x="155219" y="130410"/>
                  </a:lnTo>
                  <a:lnTo>
                    <a:pt x="0" y="285629"/>
                  </a:lnTo>
                  <a:lnTo>
                    <a:pt x="0" y="1056094"/>
                  </a:lnTo>
                  <a:lnTo>
                    <a:pt x="59436" y="1115530"/>
                  </a:lnTo>
                  <a:lnTo>
                    <a:pt x="59436" y="1214128"/>
                  </a:lnTo>
                  <a:lnTo>
                    <a:pt x="266684" y="1421376"/>
                  </a:lnTo>
                  <a:cubicBezTo>
                    <a:pt x="264995" y="1423251"/>
                    <a:pt x="264042" y="1426152"/>
                    <a:pt x="264042" y="1429269"/>
                  </a:cubicBezTo>
                  <a:cubicBezTo>
                    <a:pt x="264042" y="1437366"/>
                    <a:pt x="270626" y="1443947"/>
                    <a:pt x="278771" y="1443947"/>
                  </a:cubicBezTo>
                  <a:cubicBezTo>
                    <a:pt x="286785" y="1443947"/>
                    <a:pt x="293370" y="1437366"/>
                    <a:pt x="293370" y="1429269"/>
                  </a:cubicBezTo>
                  <a:cubicBezTo>
                    <a:pt x="293370" y="1421259"/>
                    <a:pt x="286785" y="1414678"/>
                    <a:pt x="278771" y="1414678"/>
                  </a:cubicBezTo>
                  <a:cubicBezTo>
                    <a:pt x="275652" y="1414678"/>
                    <a:pt x="272663" y="1415631"/>
                    <a:pt x="270280" y="1417276"/>
                  </a:cubicBezTo>
                  <a:lnTo>
                    <a:pt x="64462" y="1211458"/>
                  </a:lnTo>
                  <a:lnTo>
                    <a:pt x="64462" y="1112856"/>
                  </a:lnTo>
                  <a:lnTo>
                    <a:pt x="5025" y="1053419"/>
                  </a:lnTo>
                  <a:lnTo>
                    <a:pt x="5025" y="288053"/>
                  </a:lnTo>
                  <a:lnTo>
                    <a:pt x="160244" y="132834"/>
                  </a:lnTo>
                  <a:lnTo>
                    <a:pt x="1602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28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qC0AANf///+2LwAAaQsAAAAAAAAmAAAACAAAAP//////////"/>
                </a:ext>
              </a:extLst>
            </p:cNvSpPr>
            <p:nvPr/>
          </p:nvSpPr>
          <p:spPr>
            <a:xfrm>
              <a:off x="7421880" y="-26035"/>
              <a:ext cx="334010" cy="1880870"/>
            </a:xfrm>
            <a:custGeom>
              <a:avLst/>
              <a:gdLst/>
              <a:ahLst/>
              <a:cxnLst/>
              <a:rect l="0" t="0" r="334010" b="1880870"/>
              <a:pathLst>
                <a:path w="334010" h="1880870">
                  <a:moveTo>
                    <a:pt x="319277" y="1856580"/>
                  </a:moveTo>
                  <a:cubicBezTo>
                    <a:pt x="324563" y="1856580"/>
                    <a:pt x="328853" y="1860867"/>
                    <a:pt x="328853" y="1866106"/>
                  </a:cubicBezTo>
                  <a:cubicBezTo>
                    <a:pt x="328853" y="1871388"/>
                    <a:pt x="324563" y="1875674"/>
                    <a:pt x="319277" y="1875674"/>
                  </a:cubicBezTo>
                  <a:cubicBezTo>
                    <a:pt x="314034" y="1875674"/>
                    <a:pt x="309700" y="1871388"/>
                    <a:pt x="309700" y="1866106"/>
                  </a:cubicBezTo>
                  <a:cubicBezTo>
                    <a:pt x="309700" y="1860867"/>
                    <a:pt x="314034" y="1856580"/>
                    <a:pt x="319277" y="1856580"/>
                  </a:cubicBezTo>
                  <a:close/>
                  <a:moveTo>
                    <a:pt x="49790" y="43"/>
                  </a:moveTo>
                  <a:lnTo>
                    <a:pt x="49790" y="188992"/>
                  </a:lnTo>
                  <a:lnTo>
                    <a:pt x="0" y="238782"/>
                  </a:lnTo>
                  <a:lnTo>
                    <a:pt x="0" y="1085632"/>
                  </a:lnTo>
                  <a:lnTo>
                    <a:pt x="59453" y="1145085"/>
                  </a:lnTo>
                  <a:lnTo>
                    <a:pt x="59453" y="1243666"/>
                  </a:lnTo>
                  <a:lnTo>
                    <a:pt x="316764" y="1500977"/>
                  </a:lnTo>
                  <a:lnTo>
                    <a:pt x="316764" y="1851774"/>
                  </a:lnTo>
                  <a:cubicBezTo>
                    <a:pt x="309830" y="1852987"/>
                    <a:pt x="304674" y="1858962"/>
                    <a:pt x="304674" y="1866106"/>
                  </a:cubicBezTo>
                  <a:cubicBezTo>
                    <a:pt x="304674" y="1874246"/>
                    <a:pt x="311260" y="1880827"/>
                    <a:pt x="319277" y="1880827"/>
                  </a:cubicBezTo>
                  <a:cubicBezTo>
                    <a:pt x="327423" y="1880827"/>
                    <a:pt x="334010" y="1874246"/>
                    <a:pt x="334010" y="1866106"/>
                  </a:cubicBezTo>
                  <a:cubicBezTo>
                    <a:pt x="334010" y="1858962"/>
                    <a:pt x="328723" y="1852987"/>
                    <a:pt x="321920" y="1851774"/>
                  </a:cubicBezTo>
                  <a:lnTo>
                    <a:pt x="321920" y="1498253"/>
                  </a:lnTo>
                  <a:lnTo>
                    <a:pt x="64479" y="1240812"/>
                  </a:lnTo>
                  <a:lnTo>
                    <a:pt x="64479" y="1142524"/>
                  </a:lnTo>
                  <a:lnTo>
                    <a:pt x="5027" y="1083072"/>
                  </a:lnTo>
                  <a:lnTo>
                    <a:pt x="5027" y="241122"/>
                  </a:lnTo>
                  <a:lnTo>
                    <a:pt x="54816" y="191333"/>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28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6C0AAMP////1LwAAqAsAAAAAAAAmAAAACAAAAP//////////"/>
                </a:ext>
              </a:extLst>
            </p:cNvSpPr>
            <p:nvPr/>
          </p:nvSpPr>
          <p:spPr>
            <a:xfrm>
              <a:off x="7462520" y="-38735"/>
              <a:ext cx="333375" cy="1933575"/>
            </a:xfrm>
            <a:custGeom>
              <a:avLst/>
              <a:gdLst/>
              <a:ahLst/>
              <a:cxnLst/>
              <a:rect l="0" t="0" r="333375" b="1933575"/>
              <a:pathLst>
                <a:path w="333375" h="1933575">
                  <a:moveTo>
                    <a:pt x="318799" y="1909416"/>
                  </a:moveTo>
                  <a:cubicBezTo>
                    <a:pt x="324032" y="1909416"/>
                    <a:pt x="328357" y="1913745"/>
                    <a:pt x="328357" y="1918984"/>
                  </a:cubicBezTo>
                  <a:cubicBezTo>
                    <a:pt x="328357" y="1924223"/>
                    <a:pt x="324032" y="1928552"/>
                    <a:pt x="318799" y="1928552"/>
                  </a:cubicBezTo>
                  <a:cubicBezTo>
                    <a:pt x="313523" y="1928552"/>
                    <a:pt x="309241" y="1924223"/>
                    <a:pt x="309241" y="1918984"/>
                  </a:cubicBezTo>
                  <a:cubicBezTo>
                    <a:pt x="309241" y="1913745"/>
                    <a:pt x="313523" y="1909416"/>
                    <a:pt x="318799" y="1909416"/>
                  </a:cubicBezTo>
                  <a:close/>
                  <a:moveTo>
                    <a:pt x="49694" y="0"/>
                  </a:moveTo>
                  <a:lnTo>
                    <a:pt x="49694" y="214442"/>
                  </a:lnTo>
                  <a:lnTo>
                    <a:pt x="0" y="264136"/>
                  </a:lnTo>
                  <a:lnTo>
                    <a:pt x="0" y="1085720"/>
                  </a:lnTo>
                  <a:lnTo>
                    <a:pt x="59339" y="1145059"/>
                  </a:lnTo>
                  <a:lnTo>
                    <a:pt x="59339" y="1243575"/>
                  </a:lnTo>
                  <a:lnTo>
                    <a:pt x="316161" y="1500397"/>
                  </a:lnTo>
                  <a:lnTo>
                    <a:pt x="316161" y="1904523"/>
                  </a:lnTo>
                  <a:cubicBezTo>
                    <a:pt x="309370" y="1905822"/>
                    <a:pt x="304094" y="1911797"/>
                    <a:pt x="304094" y="1918984"/>
                  </a:cubicBezTo>
                  <a:cubicBezTo>
                    <a:pt x="304094" y="1927123"/>
                    <a:pt x="310668" y="1933575"/>
                    <a:pt x="318799" y="1933575"/>
                  </a:cubicBezTo>
                  <a:cubicBezTo>
                    <a:pt x="326800" y="1933575"/>
                    <a:pt x="333375" y="1926994"/>
                    <a:pt x="333375" y="1918984"/>
                  </a:cubicBezTo>
                  <a:cubicBezTo>
                    <a:pt x="333375" y="1911797"/>
                    <a:pt x="328098" y="1905822"/>
                    <a:pt x="321308" y="1904523"/>
                  </a:cubicBezTo>
                  <a:lnTo>
                    <a:pt x="321308" y="1498152"/>
                  </a:lnTo>
                  <a:lnTo>
                    <a:pt x="64486" y="1241330"/>
                  </a:lnTo>
                  <a:lnTo>
                    <a:pt x="64486" y="1142480"/>
                  </a:lnTo>
                  <a:lnTo>
                    <a:pt x="5146" y="1083140"/>
                  </a:lnTo>
                  <a:lnTo>
                    <a:pt x="5146" y="266656"/>
                  </a:lnTo>
                  <a:lnTo>
                    <a:pt x="54798" y="217004"/>
                  </a:lnTo>
                  <a:lnTo>
                    <a:pt x="5479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128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KC4AAK////8iMAAA5AoAAAAAAAAmAAAACAAAAP//////////"/>
                </a:ext>
              </a:extLst>
            </p:cNvSpPr>
            <p:nvPr/>
          </p:nvSpPr>
          <p:spPr>
            <a:xfrm>
              <a:off x="7503160" y="-51435"/>
              <a:ext cx="321310" cy="1821815"/>
            </a:xfrm>
            <a:custGeom>
              <a:avLst/>
              <a:gdLst/>
              <a:ahLst/>
              <a:cxnLst/>
              <a:rect l="0" t="0" r="321310" b="1821815"/>
              <a:pathLst>
                <a:path w="321310" h="1821815">
                  <a:moveTo>
                    <a:pt x="49565" y="43"/>
                  </a:moveTo>
                  <a:lnTo>
                    <a:pt x="49565" y="239892"/>
                  </a:lnTo>
                  <a:lnTo>
                    <a:pt x="0" y="289983"/>
                  </a:lnTo>
                  <a:lnTo>
                    <a:pt x="0" y="1085555"/>
                  </a:lnTo>
                  <a:lnTo>
                    <a:pt x="59340" y="1144895"/>
                  </a:lnTo>
                  <a:lnTo>
                    <a:pt x="59340" y="1243579"/>
                  </a:lnTo>
                  <a:lnTo>
                    <a:pt x="316163" y="1500402"/>
                  </a:lnTo>
                  <a:lnTo>
                    <a:pt x="316163" y="1821771"/>
                  </a:lnTo>
                  <a:lnTo>
                    <a:pt x="321310" y="1821771"/>
                  </a:lnTo>
                  <a:lnTo>
                    <a:pt x="321310" y="1498148"/>
                  </a:lnTo>
                  <a:lnTo>
                    <a:pt x="64357" y="1241195"/>
                  </a:lnTo>
                  <a:lnTo>
                    <a:pt x="64357" y="1142357"/>
                  </a:lnTo>
                  <a:lnTo>
                    <a:pt x="5017" y="1083017"/>
                  </a:lnTo>
                  <a:lnTo>
                    <a:pt x="5017" y="292018"/>
                  </a:lnTo>
                  <a:lnTo>
                    <a:pt x="54669" y="242366"/>
                  </a:lnTo>
                  <a:lnTo>
                    <a:pt x="54669"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128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EAAMYGAAA5MgAADQkAAAAAAAAmAAAACAAAAP//////////"/>
                </a:ext>
              </a:extLst>
            </p:cNvSpPr>
            <p:nvPr/>
          </p:nvSpPr>
          <p:spPr>
            <a:xfrm>
              <a:off x="8043545" y="1101090"/>
              <a:ext cx="120650" cy="370205"/>
            </a:xfrm>
            <a:custGeom>
              <a:avLst/>
              <a:gdLst/>
              <a:ahLst/>
              <a:cxnLst/>
              <a:rect l="0" t="0" r="120650" b="370205"/>
              <a:pathLst>
                <a:path w="120650" h="370205">
                  <a:moveTo>
                    <a:pt x="14735" y="346061"/>
                  </a:moveTo>
                  <a:cubicBezTo>
                    <a:pt x="20022" y="346061"/>
                    <a:pt x="24312" y="350344"/>
                    <a:pt x="24312" y="355623"/>
                  </a:cubicBezTo>
                  <a:cubicBezTo>
                    <a:pt x="24312" y="360859"/>
                    <a:pt x="20022" y="365142"/>
                    <a:pt x="14735" y="365142"/>
                  </a:cubicBezTo>
                  <a:cubicBezTo>
                    <a:pt x="9491" y="365142"/>
                    <a:pt x="5157" y="360859"/>
                    <a:pt x="5157" y="355623"/>
                  </a:cubicBezTo>
                  <a:cubicBezTo>
                    <a:pt x="5157" y="350344"/>
                    <a:pt x="9491" y="346061"/>
                    <a:pt x="14735" y="346061"/>
                  </a:cubicBezTo>
                  <a:close/>
                  <a:moveTo>
                    <a:pt x="115580" y="43"/>
                  </a:moveTo>
                  <a:lnTo>
                    <a:pt x="115580" y="250870"/>
                  </a:lnTo>
                  <a:lnTo>
                    <a:pt x="23099" y="343351"/>
                  </a:lnTo>
                  <a:cubicBezTo>
                    <a:pt x="20715" y="341864"/>
                    <a:pt x="17855" y="340912"/>
                    <a:pt x="14735" y="340912"/>
                  </a:cubicBezTo>
                  <a:cubicBezTo>
                    <a:pt x="6587" y="340912"/>
                    <a:pt x="43" y="347489"/>
                    <a:pt x="43" y="355623"/>
                  </a:cubicBezTo>
                  <a:cubicBezTo>
                    <a:pt x="43" y="363628"/>
                    <a:pt x="6587" y="370161"/>
                    <a:pt x="14735" y="370161"/>
                  </a:cubicBezTo>
                  <a:cubicBezTo>
                    <a:pt x="22752" y="370161"/>
                    <a:pt x="29339" y="363628"/>
                    <a:pt x="29339" y="355623"/>
                  </a:cubicBezTo>
                  <a:cubicBezTo>
                    <a:pt x="29339" y="352508"/>
                    <a:pt x="28386" y="349522"/>
                    <a:pt x="26696" y="347142"/>
                  </a:cubicBezTo>
                  <a:lnTo>
                    <a:pt x="120607" y="253231"/>
                  </a:lnTo>
                  <a:lnTo>
                    <a:pt x="12060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128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djAAAE7///8TNwAATwYAAAAAAAAmAAAACAAAAP//////////"/>
                </a:ext>
              </a:extLst>
            </p:cNvSpPr>
            <p:nvPr/>
          </p:nvSpPr>
          <p:spPr>
            <a:xfrm>
              <a:off x="7877810" y="-113030"/>
              <a:ext cx="1075055" cy="1138555"/>
            </a:xfrm>
            <a:custGeom>
              <a:avLst/>
              <a:gdLst/>
              <a:ahLst/>
              <a:cxnLst/>
              <a:rect l="0" t="0" r="1075055" b="1138555"/>
              <a:pathLst>
                <a:path w="1075055" h="1138555">
                  <a:moveTo>
                    <a:pt x="866877" y="0"/>
                  </a:moveTo>
                  <a:lnTo>
                    <a:pt x="852543" y="14589"/>
                  </a:lnTo>
                  <a:lnTo>
                    <a:pt x="1054700" y="216746"/>
                  </a:lnTo>
                  <a:lnTo>
                    <a:pt x="1054700" y="564212"/>
                  </a:lnTo>
                  <a:lnTo>
                    <a:pt x="864625" y="754287"/>
                  </a:lnTo>
                  <a:lnTo>
                    <a:pt x="782472" y="755515"/>
                  </a:lnTo>
                  <a:lnTo>
                    <a:pt x="422503" y="1115484"/>
                  </a:lnTo>
                  <a:lnTo>
                    <a:pt x="345417" y="1118121"/>
                  </a:lnTo>
                  <a:lnTo>
                    <a:pt x="299251" y="1071955"/>
                  </a:lnTo>
                  <a:lnTo>
                    <a:pt x="299251" y="1041279"/>
                  </a:lnTo>
                  <a:lnTo>
                    <a:pt x="33996" y="776024"/>
                  </a:lnTo>
                  <a:cubicBezTo>
                    <a:pt x="34125" y="777291"/>
                    <a:pt x="34212" y="776555"/>
                    <a:pt x="34212" y="775732"/>
                  </a:cubicBezTo>
                  <a:cubicBezTo>
                    <a:pt x="34212" y="766295"/>
                    <a:pt x="26590" y="758502"/>
                    <a:pt x="17149" y="758502"/>
                  </a:cubicBezTo>
                  <a:cubicBezTo>
                    <a:pt x="7665" y="758502"/>
                    <a:pt x="43" y="766295"/>
                    <a:pt x="43" y="775732"/>
                  </a:cubicBezTo>
                  <a:cubicBezTo>
                    <a:pt x="43" y="785170"/>
                    <a:pt x="7665" y="792832"/>
                    <a:pt x="17149" y="792832"/>
                  </a:cubicBezTo>
                  <a:cubicBezTo>
                    <a:pt x="17972" y="792832"/>
                    <a:pt x="18795" y="792702"/>
                    <a:pt x="19661" y="792572"/>
                  </a:cubicBezTo>
                  <a:lnTo>
                    <a:pt x="278810" y="1051721"/>
                  </a:lnTo>
                  <a:lnTo>
                    <a:pt x="278810" y="1080804"/>
                  </a:lnTo>
                  <a:lnTo>
                    <a:pt x="336929" y="1138923"/>
                  </a:lnTo>
                  <a:lnTo>
                    <a:pt x="430992" y="1138923"/>
                  </a:lnTo>
                  <a:lnTo>
                    <a:pt x="790960" y="778955"/>
                  </a:lnTo>
                  <a:lnTo>
                    <a:pt x="873114" y="775949"/>
                  </a:lnTo>
                  <a:lnTo>
                    <a:pt x="1075011" y="574052"/>
                  </a:lnTo>
                  <a:lnTo>
                    <a:pt x="1075011" y="206628"/>
                  </a:lnTo>
                  <a:lnTo>
                    <a:pt x="866877" y="-150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28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zEAAMYGAAD5MQAAwAgAAAAAAAAmAAAACAAAAP//////////"/>
                </a:ext>
              </a:extLst>
            </p:cNvSpPr>
            <p:nvPr/>
          </p:nvSpPr>
          <p:spPr>
            <a:xfrm>
              <a:off x="8043545" y="1101090"/>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28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SgAALAJAACuKQAAvQsAAAAAAAAmAAAACAAAAP//////////"/>
                </a:ext>
              </a:extLst>
            </p:cNvSpPr>
            <p:nvPr/>
          </p:nvSpPr>
          <p:spPr>
            <a:xfrm>
              <a:off x="6566535" y="1574800"/>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28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DEAAK////+AMQAAJAQAAAAAAAAmAAAACAAAAP//////////"/>
                </a:ext>
              </a:extLst>
            </p:cNvSpPr>
            <p:nvPr/>
          </p:nvSpPr>
          <p:spPr>
            <a:xfrm>
              <a:off x="7970520" y="-51435"/>
              <a:ext cx="76200" cy="724535"/>
            </a:xfrm>
            <a:custGeom>
              <a:avLst/>
              <a:gdLst/>
              <a:ahLst/>
              <a:cxnLst/>
              <a:rect l="0" t="0" r="76200" b="724535"/>
              <a:pathLst>
                <a:path w="76200" h="724535">
                  <a:moveTo>
                    <a:pt x="61563" y="700380"/>
                  </a:moveTo>
                  <a:cubicBezTo>
                    <a:pt x="66815" y="700380"/>
                    <a:pt x="71077" y="704709"/>
                    <a:pt x="71077" y="709947"/>
                  </a:cubicBezTo>
                  <a:cubicBezTo>
                    <a:pt x="71077" y="715185"/>
                    <a:pt x="66815" y="719513"/>
                    <a:pt x="61563" y="719513"/>
                  </a:cubicBezTo>
                  <a:cubicBezTo>
                    <a:pt x="56354" y="719513"/>
                    <a:pt x="52092" y="715185"/>
                    <a:pt x="52092" y="709947"/>
                  </a:cubicBezTo>
                  <a:cubicBezTo>
                    <a:pt x="52092" y="704709"/>
                    <a:pt x="56354" y="700380"/>
                    <a:pt x="61563" y="700380"/>
                  </a:cubicBezTo>
                  <a:close/>
                  <a:moveTo>
                    <a:pt x="0" y="43"/>
                  </a:moveTo>
                  <a:lnTo>
                    <a:pt x="0" y="531648"/>
                  </a:lnTo>
                  <a:lnTo>
                    <a:pt x="59066" y="590714"/>
                  </a:lnTo>
                  <a:lnTo>
                    <a:pt x="59066" y="695489"/>
                  </a:lnTo>
                  <a:cubicBezTo>
                    <a:pt x="52178" y="696701"/>
                    <a:pt x="47098" y="702675"/>
                    <a:pt x="47098" y="709947"/>
                  </a:cubicBezTo>
                  <a:cubicBezTo>
                    <a:pt x="47098" y="717955"/>
                    <a:pt x="53598" y="724535"/>
                    <a:pt x="61563" y="724535"/>
                  </a:cubicBezTo>
                  <a:cubicBezTo>
                    <a:pt x="69656" y="724535"/>
                    <a:pt x="76200" y="717955"/>
                    <a:pt x="76200" y="709947"/>
                  </a:cubicBezTo>
                  <a:cubicBezTo>
                    <a:pt x="76200" y="702675"/>
                    <a:pt x="70948" y="696701"/>
                    <a:pt x="64189" y="695489"/>
                  </a:cubicBezTo>
                  <a:lnTo>
                    <a:pt x="64189" y="588527"/>
                  </a:lnTo>
                  <a:lnTo>
                    <a:pt x="5123" y="529461"/>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29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aC0AANf///92LwAAKgsAAAAAAAAmAAAACAAAAP//////////"/>
                </a:ext>
              </a:extLst>
            </p:cNvSpPr>
            <p:nvPr/>
          </p:nvSpPr>
          <p:spPr>
            <a:xfrm>
              <a:off x="7381240" y="-26035"/>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29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zjEAAFwEAAD/NQAAEwsAAAAAAAAmAAAACAAAAP//////////"/>
                </a:ext>
              </a:extLst>
            </p:cNvSpPr>
            <p:nvPr/>
          </p:nvSpPr>
          <p:spPr>
            <a:xfrm>
              <a:off x="8096250" y="708660"/>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29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SDEAAK7////AMQAAZAQAAAAAAAAmAAAACAAAAP//////////"/>
                </a:ext>
              </a:extLst>
            </p:cNvSpPr>
            <p:nvPr/>
          </p:nvSpPr>
          <p:spPr>
            <a:xfrm>
              <a:off x="8011160" y="-52070"/>
              <a:ext cx="76200" cy="765810"/>
            </a:xfrm>
            <a:custGeom>
              <a:avLst/>
              <a:gdLst/>
              <a:ahLst/>
              <a:cxnLst/>
              <a:rect l="0" t="0" r="76200" b="765810"/>
              <a:pathLst>
                <a:path w="76200" h="765810">
                  <a:moveTo>
                    <a:pt x="61667" y="741536"/>
                  </a:moveTo>
                  <a:cubicBezTo>
                    <a:pt x="66928" y="741536"/>
                    <a:pt x="71198" y="745820"/>
                    <a:pt x="71198" y="751099"/>
                  </a:cubicBezTo>
                  <a:cubicBezTo>
                    <a:pt x="71198" y="756334"/>
                    <a:pt x="66928" y="760618"/>
                    <a:pt x="61667" y="760618"/>
                  </a:cubicBezTo>
                  <a:cubicBezTo>
                    <a:pt x="56449" y="760618"/>
                    <a:pt x="52137" y="756334"/>
                    <a:pt x="52137" y="751099"/>
                  </a:cubicBezTo>
                  <a:cubicBezTo>
                    <a:pt x="52137" y="745820"/>
                    <a:pt x="56449" y="741536"/>
                    <a:pt x="61667" y="741536"/>
                  </a:cubicBezTo>
                  <a:close/>
                  <a:moveTo>
                    <a:pt x="0" y="43"/>
                  </a:moveTo>
                  <a:lnTo>
                    <a:pt x="0" y="421998"/>
                  </a:lnTo>
                  <a:lnTo>
                    <a:pt x="59166" y="481164"/>
                  </a:lnTo>
                  <a:lnTo>
                    <a:pt x="59166" y="736734"/>
                  </a:lnTo>
                  <a:lnTo>
                    <a:pt x="59037" y="736734"/>
                  </a:lnTo>
                  <a:cubicBezTo>
                    <a:pt x="52266" y="737945"/>
                    <a:pt x="47048" y="743916"/>
                    <a:pt x="47048" y="751099"/>
                  </a:cubicBezTo>
                  <a:cubicBezTo>
                    <a:pt x="47048" y="759190"/>
                    <a:pt x="53560" y="765767"/>
                    <a:pt x="61667" y="765767"/>
                  </a:cubicBezTo>
                  <a:cubicBezTo>
                    <a:pt x="69645" y="765767"/>
                    <a:pt x="76200" y="759190"/>
                    <a:pt x="76200" y="751099"/>
                  </a:cubicBezTo>
                  <a:cubicBezTo>
                    <a:pt x="76200" y="743916"/>
                    <a:pt x="70939" y="737945"/>
                    <a:pt x="64168" y="736734"/>
                  </a:cubicBezTo>
                  <a:lnTo>
                    <a:pt x="64168" y="478853"/>
                  </a:lnTo>
                  <a:lnTo>
                    <a:pt x="5002" y="419687"/>
                  </a:lnTo>
                  <a:lnTo>
                    <a:pt x="500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29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XSgAAFoAAACOKwAApQcAAAAAAAAmAAAACAAAAP//////////"/>
                </a:ext>
              </a:extLst>
            </p:cNvSpPr>
            <p:nvPr/>
          </p:nvSpPr>
          <p:spPr>
            <a:xfrm>
              <a:off x="6561455" y="57150"/>
              <a:ext cx="518795" cy="1185545"/>
            </a:xfrm>
            <a:custGeom>
              <a:avLst/>
              <a:gdLst/>
              <a:ahLst/>
              <a:cxnLst/>
              <a:rect l="0" t="0" r="518795" b="1185545"/>
              <a:pathLst>
                <a:path w="518795" h="1185545">
                  <a:moveTo>
                    <a:pt x="504199" y="1161378"/>
                  </a:moveTo>
                  <a:cubicBezTo>
                    <a:pt x="509440" y="1161378"/>
                    <a:pt x="513771" y="1165709"/>
                    <a:pt x="513771" y="1170949"/>
                  </a:cubicBezTo>
                  <a:cubicBezTo>
                    <a:pt x="513771" y="1176190"/>
                    <a:pt x="509440" y="1180521"/>
                    <a:pt x="504199" y="1180521"/>
                  </a:cubicBezTo>
                  <a:cubicBezTo>
                    <a:pt x="498916" y="1180521"/>
                    <a:pt x="494628" y="1176190"/>
                    <a:pt x="494628" y="1170949"/>
                  </a:cubicBezTo>
                  <a:cubicBezTo>
                    <a:pt x="494628" y="1165709"/>
                    <a:pt x="498916" y="1161378"/>
                    <a:pt x="504199" y="1161378"/>
                  </a:cubicBezTo>
                  <a:close/>
                  <a:moveTo>
                    <a:pt x="3637" y="43"/>
                  </a:moveTo>
                  <a:lnTo>
                    <a:pt x="43" y="3637"/>
                  </a:lnTo>
                  <a:lnTo>
                    <a:pt x="405932" y="409526"/>
                  </a:lnTo>
                  <a:lnTo>
                    <a:pt x="405932" y="1076492"/>
                  </a:lnTo>
                  <a:lnTo>
                    <a:pt x="492116" y="1162676"/>
                  </a:lnTo>
                  <a:cubicBezTo>
                    <a:pt x="490427" y="1164843"/>
                    <a:pt x="489475" y="1167831"/>
                    <a:pt x="489475" y="1170949"/>
                  </a:cubicBezTo>
                  <a:cubicBezTo>
                    <a:pt x="489475" y="1178962"/>
                    <a:pt x="496057" y="1185545"/>
                    <a:pt x="504199" y="1185545"/>
                  </a:cubicBezTo>
                  <a:cubicBezTo>
                    <a:pt x="512212" y="1185545"/>
                    <a:pt x="518795" y="1178962"/>
                    <a:pt x="518795" y="1170949"/>
                  </a:cubicBezTo>
                  <a:cubicBezTo>
                    <a:pt x="518795" y="1162807"/>
                    <a:pt x="512212" y="1156224"/>
                    <a:pt x="504199" y="1156224"/>
                  </a:cubicBezTo>
                  <a:cubicBezTo>
                    <a:pt x="500951" y="1156224"/>
                    <a:pt x="498093" y="1157220"/>
                    <a:pt x="495711" y="1158866"/>
                  </a:cubicBezTo>
                  <a:lnTo>
                    <a:pt x="411086" y="1074241"/>
                  </a:lnTo>
                  <a:lnTo>
                    <a:pt x="411086" y="406759"/>
                  </a:lnTo>
                  <a:lnTo>
                    <a:pt x="3637" y="-69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29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lCgAAI////+vKwAAZgYAAAAAAAAmAAAACAAAAP//////////"/>
                </a:ext>
              </a:extLst>
            </p:cNvSpPr>
            <p:nvPr/>
          </p:nvSpPr>
          <p:spPr>
            <a:xfrm>
              <a:off x="6596380" y="-71755"/>
              <a:ext cx="504825" cy="1111885"/>
            </a:xfrm>
            <a:custGeom>
              <a:avLst/>
              <a:gdLst/>
              <a:ahLst/>
              <a:cxnLst/>
              <a:rect l="0" t="0" r="504825" b="1111885"/>
              <a:pathLst>
                <a:path w="504825" h="1111885">
                  <a:moveTo>
                    <a:pt x="14122" y="0"/>
                  </a:moveTo>
                  <a:lnTo>
                    <a:pt x="43" y="14590"/>
                  </a:lnTo>
                  <a:lnTo>
                    <a:pt x="477402" y="475909"/>
                  </a:lnTo>
                  <a:lnTo>
                    <a:pt x="477402" y="1081188"/>
                  </a:lnTo>
                  <a:cubicBezTo>
                    <a:pt x="473243" y="1084262"/>
                    <a:pt x="470471" y="1089197"/>
                    <a:pt x="470471" y="1094783"/>
                  </a:cubicBezTo>
                  <a:cubicBezTo>
                    <a:pt x="470471" y="1104221"/>
                    <a:pt x="478138" y="1111885"/>
                    <a:pt x="487713" y="1111885"/>
                  </a:cubicBezTo>
                  <a:cubicBezTo>
                    <a:pt x="497157" y="1111885"/>
                    <a:pt x="504825" y="1104221"/>
                    <a:pt x="504825" y="1094783"/>
                  </a:cubicBezTo>
                  <a:cubicBezTo>
                    <a:pt x="504825" y="1089197"/>
                    <a:pt x="502052" y="1084262"/>
                    <a:pt x="497850" y="1081188"/>
                  </a:cubicBezTo>
                  <a:lnTo>
                    <a:pt x="497850" y="467337"/>
                  </a:lnTo>
                  <a:lnTo>
                    <a:pt x="1412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29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CsAAE0IAAAWLAAAgwgAAAAAAAAmAAAACAAAAP//////////"/>
                </a:ext>
              </a:extLst>
            </p:cNvSpPr>
            <p:nvPr/>
          </p:nvSpPr>
          <p:spPr>
            <a:xfrm>
              <a:off x="7132320" y="1349375"/>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296;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vicAAKkBAACCKQAAgQQAAAAAAAAmAAAACAAAAP//////////"/>
                </a:ext>
              </a:extLst>
            </p:cNvSpPr>
            <p:nvPr/>
          </p:nvSpPr>
          <p:spPr>
            <a:xfrm>
              <a:off x="6460490" y="269875"/>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297;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cAAJUBAADCKQAAwQQAAAAAAAAmAAAACAAAAP//////////"/>
                </a:ext>
              </a:extLst>
            </p:cNvSpPr>
            <p:nvPr/>
          </p:nvSpPr>
          <p:spPr>
            <a:xfrm>
              <a:off x="6501130" y="257175"/>
              <a:ext cx="287020" cy="515620"/>
            </a:xfrm>
            <a:custGeom>
              <a:avLst/>
              <a:gdLst/>
              <a:ahLst/>
              <a:cxnLst/>
              <a:rect l="0" t="0" r="287020" b="515620"/>
              <a:pathLst>
                <a:path w="287020" h="515620">
                  <a:moveTo>
                    <a:pt x="3638" y="0"/>
                  </a:moveTo>
                  <a:lnTo>
                    <a:pt x="43" y="3595"/>
                  </a:lnTo>
                  <a:lnTo>
                    <a:pt x="281823" y="285375"/>
                  </a:lnTo>
                  <a:lnTo>
                    <a:pt x="281823" y="515577"/>
                  </a:lnTo>
                  <a:lnTo>
                    <a:pt x="286977" y="515577"/>
                  </a:lnTo>
                  <a:lnTo>
                    <a:pt x="286977" y="282861"/>
                  </a:lnTo>
                  <a:lnTo>
                    <a:pt x="3638" y="-478"/>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1298;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iwAAJEIAABSLAAAvwgAAAAAAAAmAAAACAAAAP//////////"/>
                </a:ext>
              </a:extLst>
            </p:cNvSpPr>
            <p:nvPr/>
          </p:nvSpPr>
          <p:spPr>
            <a:xfrm>
              <a:off x="7174230" y="1392555"/>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1299;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iwAAFIAAAAgLQAAgAAAAAAAAAAmAAAACAAAAP//////////"/>
                </a:ext>
              </a:extLst>
            </p:cNvSpPr>
            <p:nvPr/>
          </p:nvSpPr>
          <p:spPr>
            <a:xfrm>
              <a:off x="7306310" y="52070"/>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300;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YywAANEIAACRLAAA/wgAAAAAAAAmAAAACAAAAP//////////"/>
                </a:ext>
              </a:extLst>
            </p:cNvSpPr>
            <p:nvPr/>
          </p:nvSpPr>
          <p:spPr>
            <a:xfrm>
              <a:off x="7215505" y="1433195"/>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301;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8iwAAKUAAAAgLQAA1AAAAAAAAAAmAAAACAAAAP//////////"/>
                </a:ext>
              </a:extLst>
            </p:cNvSpPr>
            <p:nvPr/>
          </p:nvSpPr>
          <p:spPr>
            <a:xfrm>
              <a:off x="7306310" y="104775"/>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1302;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CkAAKv////2LQAA7AgAAAAAAAAmAAAACAAAAP//////////"/>
                </a:ext>
              </a:extLst>
            </p:cNvSpPr>
            <p:nvPr/>
          </p:nvSpPr>
          <p:spPr>
            <a:xfrm>
              <a:off x="6824980" y="-53975"/>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1303;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4SoAAIf////nLgAAIwkAAAAAAAAmAAAACAAAAP//////////"/>
                </a:ext>
              </a:extLst>
            </p:cNvSpPr>
            <p:nvPr/>
          </p:nvSpPr>
          <p:spPr>
            <a:xfrm>
              <a:off x="6970395" y="-76835"/>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304;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eykAANL///8wLQAAzggAAAAAAAAmAAAACAAAAP//////////"/>
                </a:ext>
              </a:extLst>
            </p:cNvSpPr>
            <p:nvPr/>
          </p:nvSpPr>
          <p:spPr>
            <a:xfrm>
              <a:off x="6743065" y="-29210"/>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305;p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EpFkghRAAAAAAAAAAAAAAAAAAAAAAAAAAAAAAAAAAAAeAAAAAEAAABAAAAAAAAAAAAAAAB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uykAAL7///+kLQAA7AgAAAAAAAAmAAAACAAAAP//////////"/>
                </a:ext>
              </a:extLst>
            </p:cNvSpPr>
            <p:nvPr/>
          </p:nvSpPr>
          <p:spPr>
            <a:xfrm>
              <a:off x="6783705" y="-41910"/>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84" name="Google Shape;1306;p9"/>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AAGAABOFQAA0BEAABAAAAAmAAAACAAAAL2wAAAAAAAA"/>
              </a:ext>
            </a:extLst>
          </p:cNvSpPr>
          <p:nvPr>
            <p:ph type="title"/>
          </p:nvPr>
        </p:nvSpPr>
        <p:spPr>
          <a:xfrm>
            <a:off x="720090" y="975360"/>
            <a:ext cx="2743200" cy="1920240"/>
          </a:xfrm>
        </p:spPr>
        <p:txBody>
          <a:bodyPr vert="horz" wrap="square" lIns="91440" tIns="91440" rIns="91440" bIns="91440" numCol="1" spcCol="215900" anchor="b">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185" name="Google Shape;1307;p9"/>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DQRAABOFQAAxBoAABAAAAAmAAAACAAAAD2wAAAAAAAA"/>
              </a:ext>
            </a:extLst>
          </p:cNvSpPr>
          <p:nvPr>
            <p:ph type="subTitle" idx="1"/>
          </p:nvPr>
        </p:nvSpPr>
        <p:spPr>
          <a:xfrm>
            <a:off x="720090" y="2796540"/>
            <a:ext cx="2743200" cy="1554480"/>
          </a:xfrm>
        </p:spPr>
        <p:txBody>
          <a:bodyPr vert="horz" wrap="square" lIns="91440" tIns="91440" rIns="91440" bIns="91440" numCol="1" spcCol="215900" anchor="t">
            <a:prstTxWarp prst="textNoShape">
              <a:avLst/>
            </a:prstTxWarp>
          </a:bodyPr>
          <a:lstStyle>
            <a:lvl1pPr>
              <a:spcBef>
                <a:spcPts val="0"/>
              </a:spcBef>
              <a:spcAft>
                <a:spcPts val="0"/>
              </a:spcAft>
              <a:buNone/>
              <a:defRPr sz="16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a:p>
        </p:txBody>
      </p:sp>
      <p:sp>
        <p:nvSpPr>
          <p:cNvPr id="186" name="Google Shape;1308;p9"/>
          <p:cNvSpPr>
            <a:spLocks noGrp="1" noChangeArrowheads="1"/>
            <a:extLst>
              <a:ext uri="smNativeData">
                <pr:smNativeData xmlns:pr="smNativeData" xmlns="smNativeData" val="SMDATA_15_r2NKZxMAAAAlAAAAZQAAAA0AAAAAkAAAAJAAAACQAAAAkAAAAAAAAAAAAAAAAAAAAAEAAABQAAAAhbacS3FV1T8AAAAAAADwv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rxcAAFIDAADdMwAAWhwAABAAAAAmAAAACAAAAAGBAAD/HyAA"/>
              </a:ext>
            </a:extLst>
          </p:cNvSpPr>
          <p:nvPr>
            <p:ph type="pic" idx="2"/>
          </p:nvPr>
        </p:nvSpPr>
        <p:spPr>
          <a:xfrm>
            <a:off x="3850005" y="539750"/>
            <a:ext cx="4580890" cy="4069080"/>
          </a:xfrm>
          <a:prstGeom prst="roundRect">
            <a:avLst>
              <a:gd name="adj" fmla="val 16667"/>
            </a:avLst>
          </a:prstGeom>
          <a:noFill/>
          <a:ln>
            <a:noFill/>
          </a:ln>
        </p:spPr>
      </p:sp>
    </p:spTree>
  </p:cSld>
  <p:clrMapOvr>
    <a:masterClrMapping/>
  </p:clrMapOvr>
</p:sldLayout>
</file>

<file path=ppt/slideLayouts/slideLayout9.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APTION_ONLY">
    <p:spTree>
      <p:nvGrpSpPr>
        <p:cNvPr id="1" name=""/>
        <p:cNvGrpSpPr/>
        <p:nvPr/>
      </p:nvGrpSpPr>
      <p:grpSpPr>
        <a:xfrm>
          <a:off x="0" y="0"/>
          <a:ext cx="0" cy="0"/>
          <a:chOff x="0" y="0"/>
          <a:chExt cx="0" cy="0"/>
        </a:xfrm>
      </p:grpSpPr>
      <p:sp>
        <p:nvSpPr>
          <p:cNvPr id="2" name="Google Shape;1310;p1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AAAAAAAAABAOAAApB8AABAAAAAmAAAACAAAAAGAAAD/HwAA"/>
              </a:ext>
            </a:extLst>
          </p:cNvSpPr>
          <p:nvPr>
            <p:ph type="pic" idx="2"/>
          </p:nvPr>
        </p:nvSpPr>
        <p:spPr>
          <a:xfrm>
            <a:off x="0" y="0"/>
            <a:ext cx="9144000" cy="5143500"/>
          </a:xfrm>
          <a:noFill/>
          <a:ln>
            <a:noFill/>
          </a:ln>
        </p:spPr>
      </p:sp>
      <p:sp>
        <p:nvSpPr>
          <p:cNvPr id="3" name="Google Shape;1311;p1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MIXAADSMwAASBsAABAAAAAmAAAACAAAAD2wAAAAAAAA"/>
              </a:ext>
            </a:extLst>
          </p:cNvSpPr>
          <p:nvPr>
            <p:ph type="title"/>
          </p:nvPr>
        </p:nvSpPr>
        <p:spPr>
          <a:xfrm>
            <a:off x="720090" y="3862070"/>
            <a:ext cx="7703820" cy="572770"/>
          </a:xfrm>
        </p:spPr>
        <p:txBody>
          <a:bodyPr vert="horz" wrap="square" lIns="91440" tIns="91440" rIns="91440" bIns="91440" numCol="1" spcCol="215900" anchor="t">
            <a:prstTxWarp prst="textNoShape">
              <a:avLst/>
            </a:prstTxWarp>
          </a:bodyPr>
          <a:lstStyle>
            <a:lvl1pPr algn="ctr">
              <a:spcBef>
                <a:spcPts val="0"/>
              </a:spcBef>
              <a:spcAft>
                <a:spcPts val="0"/>
              </a:spcAft>
              <a:buNone/>
            </a:lvl1pPr>
            <a:lvl2pPr algn="ctr">
              <a:spcBef>
                <a:spcPts val="0"/>
              </a:spcBef>
              <a:spcAft>
                <a:spcPts val="0"/>
              </a:spcAft>
              <a:buNone/>
            </a:lvl2pPr>
            <a:lvl3pPr algn="ctr">
              <a:spcBef>
                <a:spcPts val="0"/>
              </a:spcBef>
              <a:spcAft>
                <a:spcPts val="0"/>
              </a:spcAft>
              <a:buNone/>
            </a:lvl3pPr>
            <a:lvl4pPr algn="ctr">
              <a:spcBef>
                <a:spcPts val="0"/>
              </a:spcBef>
              <a:spcAft>
                <a:spcPts val="0"/>
              </a:spcAft>
              <a:buNone/>
            </a:lvl4pPr>
            <a:lvl5pPr algn="ctr">
              <a:spcBef>
                <a:spcPts val="0"/>
              </a:spcBef>
              <a:spcAft>
                <a:spcPts val="0"/>
              </a:spcAft>
              <a:buNone/>
            </a:lvl5pPr>
            <a:lvl6pPr algn="ctr">
              <a:spcBef>
                <a:spcPts val="0"/>
              </a:spcBef>
              <a:spcAft>
                <a:spcPts val="0"/>
              </a:spcAft>
              <a:buNone/>
            </a:lvl6pPr>
            <a:lvl7pPr algn="ctr">
              <a:spcBef>
                <a:spcPts val="0"/>
              </a:spcBef>
              <a:spcAft>
                <a:spcPts val="0"/>
              </a:spcAft>
              <a:buNone/>
            </a:lvl7pPr>
            <a:lvl8pPr algn="ctr">
              <a:spcBef>
                <a:spcPts val="0"/>
              </a:spcBef>
              <a:spcAft>
                <a:spcPts val="0"/>
              </a:spcAft>
              <a:buNone/>
            </a:lvl8pPr>
            <a:lvl9pPr algn="ctr">
              <a:spcBef>
                <a:spcPts val="0"/>
              </a:spcBef>
              <a:spcAft>
                <a:spcPts val="0"/>
              </a:spcAft>
              <a:buNone/>
            </a:lvl9pPr>
          </a:lstStyle>
          <a:p>
            <a:pPr/>
          </a:p>
        </p:txBody>
      </p:sp>
    </p:spTree>
  </p:cSld>
  <p:clrMapOvr>
    <a:masterClrMapping/>
  </p:clrMapOvr>
</p:sldLayout>
</file>

<file path=ppt/slideMasters/_rels/slideMaster1.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s>
</file>

<file path=ppt/slideMasters/_rels/slideMaster2.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3.xml"/></Relationships>
</file>

<file path=ppt/slideMasters/slideMaster1.xml><?xml version="1.0" encoding="utf-8"?>
<p:sldMaste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cSld name="simple-light-2">
    <p:bg>
      <p:bgPr>
        <a:gradFill flip="none" rotWithShape="0">
          <a:gsLst>
            <a:gs pos="0">
              <a:srgbClr val="4A4592"/>
            </a:gs>
            <a:gs pos="50000">
              <a:srgbClr val="4A4592"/>
            </a:gs>
            <a:gs pos="100000">
              <a:schemeClr val="accent3"/>
            </a:gs>
          </a:gsLst>
          <a:lin ang="18960000" scaled="0"/>
          <a:tileRect/>
        </a:gradFill>
        <a:effectLst/>
      </p:bgPr>
    </p:bg>
    <p:spTree>
      <p:nvGrpSpPr>
        <p:cNvPr id="1" name=""/>
        <p:cNvGrpSpPr/>
        <p:nvPr/>
      </p:nvGrpSpPr>
      <p:grpSpPr>
        <a:xfrm>
          <a:off x="0" y="0"/>
          <a:ext cx="0" cy="0"/>
          <a:chOff x="0" y="0"/>
          <a:chExt cx="0" cy="0"/>
        </a:xfrm>
      </p:grpSpPr>
      <p:sp>
        <p:nvSpPr>
          <p:cNvPr id="2" name="Google Shape;6;p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E0EAL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L0CAADdMwAAQwYAABAAAAAmAAAACAAAAL2/AAD/HwAA"/>
              </a:ext>
            </a:extLst>
          </p:cNvSpPr>
          <p:nvPr>
            <p:ph type="title"/>
          </p:nvPr>
        </p:nvSpPr>
        <p:spPr>
          <a:xfrm>
            <a:off x="713105" y="445135"/>
            <a:ext cx="7717790" cy="572770"/>
          </a:xfrm>
          <a:prstGeom prst="rect">
            <a:avLst/>
          </a:prstGeom>
          <a:noFill/>
          <a:ln>
            <a:noFill/>
          </a:ln>
        </p:spPr>
        <p:txBody>
          <a:bodyPr vert="horz" wrap="square" lIns="91440" tIns="91440" rIns="91440" bIns="91440" numCol="1" spcCol="215900" anchor="t">
            <a:prstTxWarp prst="textNoShape">
              <a:avLst/>
            </a:prstTxWarp>
          </a:bodyPr>
          <a:lstStyle>
            <a:lvl1pPr>
              <a:spcBef>
                <a:spcPts val="0"/>
              </a:spcBef>
              <a:spcAft>
                <a:spcPts val="0"/>
              </a:spcAft>
              <a:buNone/>
              <a:defRPr sz="3000" b="1" cap="none">
                <a:solidFill>
                  <a:schemeClr val="accent6"/>
                </a:solidFill>
                <a:latin typeface="DM Sans" pitchFamily="0" charset="0"/>
                <a:ea typeface="Arial" pitchFamily="2" charset="0"/>
                <a:cs typeface="Arial" pitchFamily="2" charset="0"/>
              </a:defRPr>
            </a:lvl1pPr>
            <a:lvl2pPr>
              <a:spcBef>
                <a:spcPts val="0"/>
              </a:spcBef>
              <a:spcAft>
                <a:spcPts val="0"/>
              </a:spcAft>
              <a:buNone/>
              <a:defRPr sz="3000" b="1" cap="none">
                <a:solidFill>
                  <a:schemeClr val="accent6"/>
                </a:solidFill>
                <a:latin typeface="DM Sans" pitchFamily="0" charset="0"/>
                <a:ea typeface="Arial" pitchFamily="2" charset="0"/>
                <a:cs typeface="Arial" pitchFamily="2" charset="0"/>
              </a:defRPr>
            </a:lvl2pPr>
            <a:lvl3pPr>
              <a:spcBef>
                <a:spcPts val="0"/>
              </a:spcBef>
              <a:spcAft>
                <a:spcPts val="0"/>
              </a:spcAft>
              <a:buNone/>
              <a:defRPr sz="3000" b="1" cap="none">
                <a:solidFill>
                  <a:schemeClr val="accent6"/>
                </a:solidFill>
                <a:latin typeface="DM Sans" pitchFamily="0" charset="0"/>
                <a:ea typeface="Arial" pitchFamily="2" charset="0"/>
                <a:cs typeface="Arial" pitchFamily="2" charset="0"/>
              </a:defRPr>
            </a:lvl3pPr>
            <a:lvl4pPr>
              <a:spcBef>
                <a:spcPts val="0"/>
              </a:spcBef>
              <a:spcAft>
                <a:spcPts val="0"/>
              </a:spcAft>
              <a:buNone/>
              <a:defRPr sz="3000" b="1" cap="none">
                <a:solidFill>
                  <a:schemeClr val="accent6"/>
                </a:solidFill>
                <a:latin typeface="DM Sans" pitchFamily="0" charset="0"/>
                <a:ea typeface="Arial" pitchFamily="2" charset="0"/>
                <a:cs typeface="Arial" pitchFamily="2" charset="0"/>
              </a:defRPr>
            </a:lvl4pPr>
            <a:lvl5pPr>
              <a:spcBef>
                <a:spcPts val="0"/>
              </a:spcBef>
              <a:spcAft>
                <a:spcPts val="0"/>
              </a:spcAft>
              <a:buNone/>
              <a:defRPr sz="3000" b="1" cap="none">
                <a:solidFill>
                  <a:schemeClr val="accent6"/>
                </a:solidFill>
                <a:latin typeface="DM Sans" pitchFamily="0" charset="0"/>
                <a:ea typeface="Arial" pitchFamily="2" charset="0"/>
                <a:cs typeface="Arial" pitchFamily="2" charset="0"/>
              </a:defRPr>
            </a:lvl5pPr>
            <a:lvl6pPr>
              <a:spcBef>
                <a:spcPts val="0"/>
              </a:spcBef>
              <a:spcAft>
                <a:spcPts val="0"/>
              </a:spcAft>
              <a:buNone/>
              <a:defRPr sz="3000" b="1" cap="none">
                <a:solidFill>
                  <a:schemeClr val="accent6"/>
                </a:solidFill>
                <a:latin typeface="DM Sans" pitchFamily="0" charset="0"/>
                <a:ea typeface="Arial" pitchFamily="2" charset="0"/>
                <a:cs typeface="Arial" pitchFamily="2" charset="0"/>
              </a:defRPr>
            </a:lvl6pPr>
            <a:lvl7pPr>
              <a:spcBef>
                <a:spcPts val="0"/>
              </a:spcBef>
              <a:spcAft>
                <a:spcPts val="0"/>
              </a:spcAft>
              <a:buNone/>
              <a:defRPr sz="3000" b="1" cap="none">
                <a:solidFill>
                  <a:schemeClr val="accent6"/>
                </a:solidFill>
                <a:latin typeface="DM Sans" pitchFamily="0" charset="0"/>
                <a:ea typeface="Arial" pitchFamily="2" charset="0"/>
                <a:cs typeface="Arial" pitchFamily="2" charset="0"/>
              </a:defRPr>
            </a:lvl7pPr>
            <a:lvl8pPr>
              <a:spcBef>
                <a:spcPts val="0"/>
              </a:spcBef>
              <a:spcAft>
                <a:spcPts val="0"/>
              </a:spcAft>
              <a:buNone/>
              <a:defRPr sz="3000" b="1" cap="none">
                <a:solidFill>
                  <a:schemeClr val="accent6"/>
                </a:solidFill>
                <a:latin typeface="DM Sans" pitchFamily="0" charset="0"/>
                <a:ea typeface="Arial" pitchFamily="2" charset="0"/>
                <a:cs typeface="Arial" pitchFamily="2" charset="0"/>
              </a:defRPr>
            </a:lvl8pPr>
            <a:lvl9pPr>
              <a:spcBef>
                <a:spcPts val="0"/>
              </a:spcBef>
              <a:spcAft>
                <a:spcPts val="0"/>
              </a:spcAft>
              <a:buNone/>
              <a:defRPr sz="3000" b="1" cap="none">
                <a:solidFill>
                  <a:schemeClr val="accent6"/>
                </a:solidFill>
                <a:latin typeface="DM Sans" pitchFamily="0" charset="0"/>
                <a:ea typeface="Arial" pitchFamily="2" charset="0"/>
                <a:cs typeface="Arial" pitchFamily="2" charset="0"/>
              </a:defRPr>
            </a:lvl9pPr>
          </a:lstStyle>
          <a:p>
            <a:pPr/>
          </a:p>
        </p:txBody>
      </p:sp>
      <p:sp>
        <p:nvSpPr>
          <p:cNvPr id="3" name="Google Shape;7;p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6pUPDEpFkggAAAAAAAAAAAAAAAAAAAAAAAAAAAAAAAAAAAAAZAAAAAEAAABAAAAAAAAAAAAAAAAAAAAAAAAAAAAAAAAAAAAAAAAAAAAAAAAAAAAAAAAAAAAAAAAAAAAAAAAAAAAAAAAAAAAAAAAAAAAAAAAAAAAAAAAAAAAAAAAAAAAAFAAAADwAAAAAAAAAAAAAADg0cAkUAAAAAQAAABQAAAAUAAAAFAAAAAEAAAAAAAAAZAAAAGQAAAAAAAAAZAAAAGQAAAAVAAAAYAAAAAAAAAAAAAAADwAAACADAAAAAAAAAAAAAAEAAACgMgAAVgcAAKr4//8BAAAAf39/AAEAAABkAAAAAAAAABQAAABAHwAAAAAAACYAAAAAAAAAwOD//wAAAAAmAAAAZAAAABYAAABMAAAAAAAAAAAAAAAEAAAAAAAAAAEAAAAApeQ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BcHAADdMwAAGxwAABAAAAAmAAAACAAAAL2/AAD/HwAA"/>
              </a:ext>
            </a:extLst>
          </p:cNvSpPr>
          <p:nvPr>
            <p:ph type="body" idx="1"/>
          </p:nvPr>
        </p:nvSpPr>
        <p:spPr>
          <a:xfrm>
            <a:off x="713105" y="1152525"/>
            <a:ext cx="7717790" cy="3416300"/>
          </a:xfrm>
          <a:prstGeom prst="rect">
            <a:avLst/>
          </a:prstGeom>
          <a:noFill/>
          <a:ln>
            <a:noFill/>
          </a:ln>
        </p:spPr>
        <p:txBody>
          <a:bodyPr vert="horz" wrap="square" lIns="91440" tIns="91440" rIns="91440" bIns="91440" numCol="1" spcCol="215900" anchor="t">
            <a:prstTxWarp prst="textNoShape">
              <a:avLst/>
            </a:prstTxWarp>
          </a:bodyPr>
          <a:lstStyle>
            <a:lvl1pPr marL="457200" indent="-317500">
              <a:lnSpc>
                <a:spcPct val="115000"/>
              </a:lnSpc>
              <a:spcBef>
                <a:spcPts val="0"/>
              </a:spcBef>
              <a:spcAft>
                <a:spcPts val="0"/>
              </a:spcAft>
              <a:buClr>
                <a:schemeClr val="accent6"/>
              </a:buClr>
              <a:buSzPts val="1400"/>
              <a:buFont typeface="Asap" pitchFamily="0" charset="0"/>
              <a:buChar char="●"/>
              <a:defRPr cap="none">
                <a:solidFill>
                  <a:schemeClr val="accent6"/>
                </a:solidFill>
                <a:latin typeface="Asap" pitchFamily="0" charset="0"/>
                <a:ea typeface="Arial" pitchFamily="2" charset="0"/>
                <a:cs typeface="Arial" pitchFamily="2" charset="0"/>
              </a:defRPr>
            </a:lvl1pPr>
            <a:lvl2pPr marL="914400" indent="-317500">
              <a:lnSpc>
                <a:spcPct val="115000"/>
              </a:lnSpc>
              <a:spcBef>
                <a:spcPts val="1600"/>
              </a:spcBef>
              <a:spcAft>
                <a:spcPts val="0"/>
              </a:spcAft>
              <a:buClr>
                <a:schemeClr val="accent6"/>
              </a:buClr>
              <a:buSzPts val="1400"/>
              <a:buFont typeface="Asap" pitchFamily="0" charset="0"/>
              <a:buChar char="○"/>
              <a:defRPr cap="none">
                <a:solidFill>
                  <a:schemeClr val="accent6"/>
                </a:solidFill>
                <a:latin typeface="Asap" pitchFamily="0" charset="0"/>
                <a:ea typeface="Arial" pitchFamily="2" charset="0"/>
                <a:cs typeface="Arial" pitchFamily="2" charset="0"/>
              </a:defRPr>
            </a:lvl2pPr>
            <a:lvl3pPr marL="1371600" indent="-317500">
              <a:lnSpc>
                <a:spcPct val="115000"/>
              </a:lnSpc>
              <a:spcBef>
                <a:spcPts val="1600"/>
              </a:spcBef>
              <a:spcAft>
                <a:spcPts val="0"/>
              </a:spcAft>
              <a:buClr>
                <a:schemeClr val="accent6"/>
              </a:buClr>
              <a:buSzPts val="1400"/>
              <a:buFont typeface="Asap" pitchFamily="0" charset="0"/>
              <a:buChar char="■"/>
              <a:defRPr cap="none">
                <a:solidFill>
                  <a:schemeClr val="accent6"/>
                </a:solidFill>
                <a:latin typeface="Asap" pitchFamily="0" charset="0"/>
                <a:ea typeface="Arial" pitchFamily="2" charset="0"/>
                <a:cs typeface="Arial" pitchFamily="2" charset="0"/>
              </a:defRPr>
            </a:lvl3pPr>
            <a:lvl4pPr marL="1828800" indent="-317500">
              <a:lnSpc>
                <a:spcPct val="115000"/>
              </a:lnSpc>
              <a:spcBef>
                <a:spcPts val="1600"/>
              </a:spcBef>
              <a:spcAft>
                <a:spcPts val="0"/>
              </a:spcAft>
              <a:buClr>
                <a:schemeClr val="accent6"/>
              </a:buClr>
              <a:buSzPts val="1400"/>
              <a:buFont typeface="Asap" pitchFamily="0" charset="0"/>
              <a:buChar char="●"/>
              <a:defRPr cap="none">
                <a:solidFill>
                  <a:schemeClr val="accent6"/>
                </a:solidFill>
                <a:latin typeface="Asap" pitchFamily="0" charset="0"/>
                <a:ea typeface="Arial" pitchFamily="2" charset="0"/>
                <a:cs typeface="Arial" pitchFamily="2" charset="0"/>
              </a:defRPr>
            </a:lvl4pPr>
            <a:lvl5pPr marL="2286000" indent="-317500">
              <a:lnSpc>
                <a:spcPct val="115000"/>
              </a:lnSpc>
              <a:spcBef>
                <a:spcPts val="1600"/>
              </a:spcBef>
              <a:spcAft>
                <a:spcPts val="0"/>
              </a:spcAft>
              <a:buClr>
                <a:schemeClr val="accent6"/>
              </a:buClr>
              <a:buSzPts val="1400"/>
              <a:buFont typeface="Asap" pitchFamily="0" charset="0"/>
              <a:buChar char="○"/>
              <a:defRPr cap="none">
                <a:solidFill>
                  <a:schemeClr val="accent6"/>
                </a:solidFill>
                <a:latin typeface="Asap" pitchFamily="0" charset="0"/>
                <a:ea typeface="Arial" pitchFamily="2" charset="0"/>
                <a:cs typeface="Arial" pitchFamily="2" charset="0"/>
              </a:defRPr>
            </a:lvl5pPr>
            <a:lvl6pPr marL="2743200" indent="-317500">
              <a:lnSpc>
                <a:spcPct val="115000"/>
              </a:lnSpc>
              <a:spcBef>
                <a:spcPts val="1600"/>
              </a:spcBef>
              <a:spcAft>
                <a:spcPts val="0"/>
              </a:spcAft>
              <a:buClr>
                <a:schemeClr val="accent6"/>
              </a:buClr>
              <a:buSzPts val="1400"/>
              <a:buFont typeface="Asap" pitchFamily="0" charset="0"/>
              <a:buChar char="■"/>
              <a:defRPr cap="none">
                <a:solidFill>
                  <a:schemeClr val="accent6"/>
                </a:solidFill>
                <a:latin typeface="Asap" pitchFamily="0" charset="0"/>
                <a:ea typeface="Arial" pitchFamily="2" charset="0"/>
                <a:cs typeface="Arial" pitchFamily="2" charset="0"/>
              </a:defRPr>
            </a:lvl6pPr>
            <a:lvl7pPr marL="3200400" indent="-317500">
              <a:lnSpc>
                <a:spcPct val="115000"/>
              </a:lnSpc>
              <a:spcBef>
                <a:spcPts val="1600"/>
              </a:spcBef>
              <a:spcAft>
                <a:spcPts val="0"/>
              </a:spcAft>
              <a:buClr>
                <a:schemeClr val="accent6"/>
              </a:buClr>
              <a:buSzPts val="1400"/>
              <a:buFont typeface="Asap" pitchFamily="0" charset="0"/>
              <a:buChar char="●"/>
              <a:defRPr cap="none">
                <a:solidFill>
                  <a:schemeClr val="accent6"/>
                </a:solidFill>
                <a:latin typeface="Asap" pitchFamily="0" charset="0"/>
                <a:ea typeface="Arial" pitchFamily="2" charset="0"/>
                <a:cs typeface="Arial" pitchFamily="2" charset="0"/>
              </a:defRPr>
            </a:lvl7pPr>
            <a:lvl8pPr marL="3657600" indent="-317500">
              <a:lnSpc>
                <a:spcPct val="115000"/>
              </a:lnSpc>
              <a:spcBef>
                <a:spcPts val="1600"/>
              </a:spcBef>
              <a:spcAft>
                <a:spcPts val="0"/>
              </a:spcAft>
              <a:buClr>
                <a:schemeClr val="accent6"/>
              </a:buClr>
              <a:buSzPts val="1400"/>
              <a:buFont typeface="Asap" pitchFamily="0" charset="0"/>
              <a:buChar char="○"/>
              <a:defRPr cap="none">
                <a:solidFill>
                  <a:schemeClr val="accent6"/>
                </a:solidFill>
                <a:latin typeface="Asap" pitchFamily="0" charset="0"/>
                <a:ea typeface="Arial" pitchFamily="2" charset="0"/>
                <a:cs typeface="Arial" pitchFamily="2" charset="0"/>
              </a:defRPr>
            </a:lvl8pPr>
            <a:lvl9pPr marL="4114800" indent="-317500">
              <a:lnSpc>
                <a:spcPct val="115000"/>
              </a:lnSpc>
              <a:spcBef>
                <a:spcPts val="1600"/>
              </a:spcBef>
              <a:spcAft>
                <a:spcPts val="1600"/>
              </a:spcAft>
              <a:buClr>
                <a:schemeClr val="accent6"/>
              </a:buClr>
              <a:buSzPts val="1400"/>
              <a:buFont typeface="Asap" pitchFamily="0" charset="0"/>
              <a:buChar char="■"/>
              <a:defRPr cap="none">
                <a:solidFill>
                  <a:schemeClr val="accent6"/>
                </a:solidFill>
                <a:latin typeface="Asap" pitchFamily="0" charset="0"/>
                <a:ea typeface="Arial" pitchFamily="2" charset="0"/>
                <a:cs typeface="Arial" pitchFamily="2" charset="0"/>
              </a:defRPr>
            </a:lvl9pPr>
          </a:lstStyle>
          <a:p>
            <a:pPr/>
          </a:p>
        </p:txBody>
      </p:sp>
    </p:spTree>
  </p:cSld>
  <p:clrMap bg1="lt1" tx1="dk1" bg2="lt2" tx2="dk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hdr="0" ftr="0" dt="0"/>
  <p:txStyles>
    <p:title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titleStyle>
    <p:body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bodyStyle>
    <p:other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otherStyle>
  </p:txStyles>
</p:sldMaster>
</file>

<file path=ppt/slideMasters/slideMaster2.xml><?xml version="1.0" encoding="utf-8"?>
<p:sldMaste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cSld name="simple-light-2">
    <p:bg>
      <p:bgPr>
        <a:solidFill>
          <a:srgbClr val="0E2A47"/>
        </a:solidFill>
        <a:effectLst/>
      </p:bgPr>
    </p:bg>
    <p:spTree>
      <p:nvGrpSpPr>
        <p:cNvPr id="1" name=""/>
        <p:cNvGrpSpPr/>
        <p:nvPr/>
      </p:nvGrpSpPr>
      <p:grpSpPr>
        <a:xfrm>
          <a:off x="0" y="0"/>
          <a:ext cx="0" cy="0"/>
          <a:chOff x="0" y="0"/>
          <a:chExt cx="0" cy="0"/>
        </a:xfrm>
      </p:grpSpPr>
      <p:sp>
        <p:nvSpPr>
          <p:cNvPr id="2" name="Google Shape;4056;p2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gYAAL4FAADsMQAAtggAABAAAAAmAAAACAAAAL2/AAD/HwAA"/>
              </a:ext>
            </a:extLst>
          </p:cNvSpPr>
          <p:nvPr>
            <p:ph type="title"/>
          </p:nvPr>
        </p:nvSpPr>
        <p:spPr>
          <a:xfrm>
            <a:off x="1068070" y="933450"/>
            <a:ext cx="7047230" cy="482600"/>
          </a:xfrm>
          <a:prstGeom prst="rect">
            <a:avLst/>
          </a:prstGeom>
          <a:noFill/>
          <a:ln>
            <a:noFill/>
          </a:ln>
        </p:spPr>
        <p:txBody>
          <a:bodyPr vert="horz" wrap="square" lIns="91440" tIns="91440" rIns="91440" bIns="91440" numCol="1" spcCol="215900" anchor="t">
            <a:prstTxWarp prst="textNoShape">
              <a:avLst/>
            </a:prstTxWarp>
          </a:bodyPr>
          <a:lstStyle>
            <a:lvl1pPr algn="ctr">
              <a:spcBef>
                <a:spcPts val="0"/>
              </a:spcBef>
              <a:spcAft>
                <a:spcPts val="0"/>
              </a:spcAft>
              <a:buNone/>
              <a:defRPr sz="2400" cap="none">
                <a:solidFill>
                  <a:srgbClr val="FFFFFF"/>
                </a:solidFill>
              </a:defRPr>
            </a:lvl1pPr>
            <a:lvl2pPr algn="ctr">
              <a:spcBef>
                <a:spcPts val="0"/>
              </a:spcBef>
              <a:spcAft>
                <a:spcPts val="0"/>
              </a:spcAft>
              <a:buNone/>
              <a:defRPr sz="2400" cap="none">
                <a:solidFill>
                  <a:srgbClr val="FFFFFF"/>
                </a:solidFill>
              </a:defRPr>
            </a:lvl2pPr>
            <a:lvl3pPr algn="ctr">
              <a:spcBef>
                <a:spcPts val="0"/>
              </a:spcBef>
              <a:spcAft>
                <a:spcPts val="0"/>
              </a:spcAft>
              <a:buNone/>
              <a:defRPr sz="2400" cap="none">
                <a:solidFill>
                  <a:srgbClr val="FFFFFF"/>
                </a:solidFill>
              </a:defRPr>
            </a:lvl3pPr>
            <a:lvl4pPr algn="ctr">
              <a:spcBef>
                <a:spcPts val="0"/>
              </a:spcBef>
              <a:spcAft>
                <a:spcPts val="0"/>
              </a:spcAft>
              <a:buNone/>
              <a:defRPr sz="2400" cap="none">
                <a:solidFill>
                  <a:srgbClr val="FFFFFF"/>
                </a:solidFill>
              </a:defRPr>
            </a:lvl4pPr>
            <a:lvl5pPr algn="ctr">
              <a:spcBef>
                <a:spcPts val="0"/>
              </a:spcBef>
              <a:spcAft>
                <a:spcPts val="0"/>
              </a:spcAft>
              <a:buNone/>
              <a:defRPr sz="2400" cap="none">
                <a:solidFill>
                  <a:srgbClr val="FFFFFF"/>
                </a:solidFill>
              </a:defRPr>
            </a:lvl5pPr>
            <a:lvl6pPr algn="ctr">
              <a:spcBef>
                <a:spcPts val="0"/>
              </a:spcBef>
              <a:spcAft>
                <a:spcPts val="0"/>
              </a:spcAft>
              <a:buNone/>
              <a:defRPr sz="2400" cap="none">
                <a:solidFill>
                  <a:srgbClr val="FFFFFF"/>
                </a:solidFill>
              </a:defRPr>
            </a:lvl6pPr>
            <a:lvl7pPr algn="ctr">
              <a:spcBef>
                <a:spcPts val="0"/>
              </a:spcBef>
              <a:spcAft>
                <a:spcPts val="0"/>
              </a:spcAft>
              <a:buNone/>
              <a:defRPr sz="2400" cap="none">
                <a:solidFill>
                  <a:srgbClr val="FFFFFF"/>
                </a:solidFill>
              </a:defRPr>
            </a:lvl7pPr>
            <a:lvl8pPr algn="ctr">
              <a:spcBef>
                <a:spcPts val="0"/>
              </a:spcBef>
              <a:spcAft>
                <a:spcPts val="0"/>
              </a:spcAft>
              <a:buNone/>
              <a:defRPr sz="2400" cap="none">
                <a:solidFill>
                  <a:srgbClr val="FFFFFF"/>
                </a:solidFill>
              </a:defRPr>
            </a:lvl8pPr>
            <a:lvl9pPr algn="ctr">
              <a:spcBef>
                <a:spcPts val="0"/>
              </a:spcBef>
              <a:spcAft>
                <a:spcPts val="0"/>
              </a:spcAft>
              <a:buNone/>
              <a:defRPr sz="2400" cap="none">
                <a:solidFill>
                  <a:srgbClr val="FFFFFF"/>
                </a:solidFill>
              </a:defRPr>
            </a:lvl9pPr>
          </a:lstStyle>
          <a:p>
            <a:pPr/>
          </a:p>
        </p:txBody>
      </p:sp>
      <p:sp>
        <p:nvSpPr>
          <p:cNvPr id="3" name="Google Shape;4057;p2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gYAAG4KAADsMQAA0hkAABAAAAAmAAAACAAAAL2/AAD/HwAA"/>
              </a:ext>
            </a:extLst>
          </p:cNvSpPr>
          <p:nvPr>
            <p:ph type="body" idx="1"/>
          </p:nvPr>
        </p:nvSpPr>
        <p:spPr>
          <a:xfrm>
            <a:off x="1068070" y="1695450"/>
            <a:ext cx="7047230" cy="2501900"/>
          </a:xfrm>
          <a:prstGeom prst="rect">
            <a:avLst/>
          </a:prstGeom>
          <a:noFill/>
          <a:ln>
            <a:noFill/>
          </a:ln>
        </p:spPr>
        <p:txBody>
          <a:bodyPr vert="horz" wrap="square" lIns="91440" tIns="91440" rIns="91440" bIns="91440" numCol="1" spcCol="215900" anchor="t">
            <a:prstTxWarp prst="textNoShape">
              <a:avLst/>
            </a:prstTxWarp>
          </a:bodyPr>
          <a:lstStyle>
            <a:lvl1pPr marL="457200" indent="-298450">
              <a:lnSpc>
                <a:spcPct val="115000"/>
              </a:lnSpc>
              <a:spcBef>
                <a:spcPts val="0"/>
              </a:spcBef>
              <a:spcAft>
                <a:spcPts val="0"/>
              </a:spcAft>
              <a:buClr>
                <a:srgbClr val="435D74"/>
              </a:buClr>
              <a:buSzPts val="1100"/>
              <a:buFont typeface="Proxima Nova" pitchFamily="0" charset="0"/>
              <a:buChar char="●"/>
              <a:defRPr sz="1100" cap="none">
                <a:solidFill>
                  <a:srgbClr val="435D74"/>
                </a:solidFill>
                <a:latin typeface="Proxima Nova" pitchFamily="0" charset="0"/>
                <a:ea typeface="Arial" pitchFamily="2" charset="0"/>
                <a:cs typeface="Arial" pitchFamily="2" charset="0"/>
              </a:defRPr>
            </a:lvl1pPr>
            <a:lvl2pPr marL="914400" indent="-298450">
              <a:lnSpc>
                <a:spcPct val="115000"/>
              </a:lnSpc>
              <a:spcBef>
                <a:spcPts val="0"/>
              </a:spcBef>
              <a:spcAft>
                <a:spcPts val="0"/>
              </a:spcAft>
              <a:buClr>
                <a:srgbClr val="435D74"/>
              </a:buClr>
              <a:buSzPts val="1100"/>
              <a:buFont typeface="Proxima Nova" pitchFamily="0" charset="0"/>
              <a:buChar char="○"/>
              <a:defRPr sz="1100" cap="none">
                <a:solidFill>
                  <a:srgbClr val="435D74"/>
                </a:solidFill>
                <a:latin typeface="Proxima Nova" pitchFamily="0" charset="0"/>
                <a:ea typeface="Arial" pitchFamily="2" charset="0"/>
                <a:cs typeface="Arial" pitchFamily="2" charset="0"/>
              </a:defRPr>
            </a:lvl2pPr>
            <a:lvl3pPr marL="1371600" indent="-298450">
              <a:lnSpc>
                <a:spcPct val="115000"/>
              </a:lnSpc>
              <a:spcBef>
                <a:spcPts val="0"/>
              </a:spcBef>
              <a:spcAft>
                <a:spcPts val="0"/>
              </a:spcAft>
              <a:buClr>
                <a:srgbClr val="435D74"/>
              </a:buClr>
              <a:buSzPts val="1100"/>
              <a:buFont typeface="Proxima Nova" pitchFamily="0" charset="0"/>
              <a:buChar char="■"/>
              <a:defRPr sz="1100" cap="none">
                <a:solidFill>
                  <a:srgbClr val="435D74"/>
                </a:solidFill>
                <a:latin typeface="Proxima Nova" pitchFamily="0" charset="0"/>
                <a:ea typeface="Arial" pitchFamily="2" charset="0"/>
                <a:cs typeface="Arial" pitchFamily="2" charset="0"/>
              </a:defRPr>
            </a:lvl3pPr>
            <a:lvl4pPr marL="1828800" indent="-298450">
              <a:lnSpc>
                <a:spcPct val="115000"/>
              </a:lnSpc>
              <a:spcBef>
                <a:spcPts val="0"/>
              </a:spcBef>
              <a:spcAft>
                <a:spcPts val="0"/>
              </a:spcAft>
              <a:buClr>
                <a:srgbClr val="435D74"/>
              </a:buClr>
              <a:buSzPts val="1100"/>
              <a:buFont typeface="Proxima Nova" pitchFamily="0" charset="0"/>
              <a:buChar char="●"/>
              <a:defRPr sz="1100" cap="none">
                <a:solidFill>
                  <a:srgbClr val="435D74"/>
                </a:solidFill>
                <a:latin typeface="Proxima Nova" pitchFamily="0" charset="0"/>
                <a:ea typeface="Arial" pitchFamily="2" charset="0"/>
                <a:cs typeface="Arial" pitchFamily="2" charset="0"/>
              </a:defRPr>
            </a:lvl4pPr>
            <a:lvl5pPr marL="2286000" indent="-298450">
              <a:lnSpc>
                <a:spcPct val="115000"/>
              </a:lnSpc>
              <a:spcBef>
                <a:spcPts val="0"/>
              </a:spcBef>
              <a:spcAft>
                <a:spcPts val="0"/>
              </a:spcAft>
              <a:buClr>
                <a:srgbClr val="435D74"/>
              </a:buClr>
              <a:buSzPts val="1100"/>
              <a:buFont typeface="Proxima Nova" pitchFamily="0" charset="0"/>
              <a:buChar char="○"/>
              <a:defRPr sz="1100" cap="none">
                <a:solidFill>
                  <a:srgbClr val="435D74"/>
                </a:solidFill>
                <a:latin typeface="Proxima Nova" pitchFamily="0" charset="0"/>
                <a:ea typeface="Arial" pitchFamily="2" charset="0"/>
                <a:cs typeface="Arial" pitchFamily="2" charset="0"/>
              </a:defRPr>
            </a:lvl5pPr>
            <a:lvl6pPr marL="2743200" indent="-298450">
              <a:lnSpc>
                <a:spcPct val="115000"/>
              </a:lnSpc>
              <a:spcBef>
                <a:spcPts val="0"/>
              </a:spcBef>
              <a:spcAft>
                <a:spcPts val="0"/>
              </a:spcAft>
              <a:buClr>
                <a:srgbClr val="435D74"/>
              </a:buClr>
              <a:buSzPts val="1100"/>
              <a:buFont typeface="Proxima Nova" pitchFamily="0" charset="0"/>
              <a:buChar char="■"/>
              <a:defRPr sz="1100" cap="none">
                <a:solidFill>
                  <a:srgbClr val="435D74"/>
                </a:solidFill>
                <a:latin typeface="Proxima Nova" pitchFamily="0" charset="0"/>
                <a:ea typeface="Arial" pitchFamily="2" charset="0"/>
                <a:cs typeface="Arial" pitchFamily="2" charset="0"/>
              </a:defRPr>
            </a:lvl6pPr>
            <a:lvl7pPr marL="3200400" indent="-298450">
              <a:lnSpc>
                <a:spcPct val="115000"/>
              </a:lnSpc>
              <a:spcBef>
                <a:spcPts val="0"/>
              </a:spcBef>
              <a:spcAft>
                <a:spcPts val="0"/>
              </a:spcAft>
              <a:buClr>
                <a:srgbClr val="435D74"/>
              </a:buClr>
              <a:buSzPts val="1100"/>
              <a:buFont typeface="Proxima Nova" pitchFamily="0" charset="0"/>
              <a:buChar char="●"/>
              <a:defRPr sz="1100" cap="none">
                <a:solidFill>
                  <a:srgbClr val="435D74"/>
                </a:solidFill>
                <a:latin typeface="Proxima Nova" pitchFamily="0" charset="0"/>
                <a:ea typeface="Arial" pitchFamily="2" charset="0"/>
                <a:cs typeface="Arial" pitchFamily="2" charset="0"/>
              </a:defRPr>
            </a:lvl7pPr>
            <a:lvl8pPr marL="3657600" indent="-298450">
              <a:lnSpc>
                <a:spcPct val="115000"/>
              </a:lnSpc>
              <a:spcBef>
                <a:spcPts val="0"/>
              </a:spcBef>
              <a:spcAft>
                <a:spcPts val="0"/>
              </a:spcAft>
              <a:buClr>
                <a:srgbClr val="435D74"/>
              </a:buClr>
              <a:buSzPts val="1100"/>
              <a:buFont typeface="Proxima Nova" pitchFamily="0" charset="0"/>
              <a:buChar char="○"/>
              <a:defRPr sz="1100" cap="none">
                <a:solidFill>
                  <a:srgbClr val="435D74"/>
                </a:solidFill>
                <a:latin typeface="Proxima Nova" pitchFamily="0" charset="0"/>
                <a:ea typeface="Arial" pitchFamily="2" charset="0"/>
                <a:cs typeface="Arial" pitchFamily="2" charset="0"/>
              </a:defRPr>
            </a:lvl8pPr>
            <a:lvl9pPr marL="4114800" indent="-298450">
              <a:lnSpc>
                <a:spcPct val="115000"/>
              </a:lnSpc>
              <a:spcBef>
                <a:spcPts val="0"/>
              </a:spcBef>
              <a:spcAft>
                <a:spcPts val="0"/>
              </a:spcAft>
              <a:buClr>
                <a:srgbClr val="435D74"/>
              </a:buClr>
              <a:buSzPts val="1100"/>
              <a:buFont typeface="Proxima Nova" pitchFamily="0" charset="0"/>
              <a:buChar char="■"/>
              <a:defRPr sz="1100" cap="none">
                <a:solidFill>
                  <a:srgbClr val="435D74"/>
                </a:solidFill>
                <a:latin typeface="Proxima Nova" pitchFamily="0" charset="0"/>
                <a:ea typeface="Arial" pitchFamily="2" charset="0"/>
                <a:cs typeface="Arial" pitchFamily="2" charset="0"/>
              </a:defRPr>
            </a:lvl9pPr>
          </a:lstStyle>
          <a:p>
            <a:pPr/>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Lst>
  <p:hf hdr="0" ftr="0" dt="0"/>
  <p:txStyles>
    <p:title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titleStyle>
    <p:body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bodyStyle>
    <p:other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otherStyle>
  </p:txStyles>
</p:sldMaster>
</file>

<file path=ppt/slides/_rels/slide1.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11.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2.xml.rels><?xml version="1.0" encoding="UTF-8" standalone="yes" ?>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3.xml.rels><?xml version="1.0" encoding="UTF-8" standalone="yes" ?>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4.xml.rels><?xml version="1.0" encoding="UTF-8" standalone="yes" ?>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5.xml.rels><?xml version="1.0" encoding="UTF-8" standalone="yes" ?>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6.xml.rels><?xml version="1.0" encoding="UTF-8" standalone="yes" ?>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7.xml.rels><?xml version="1.0" encoding="UTF-8" standalone="yes" ?>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8.xml.rels><?xml version="1.0" encoding="UTF-8" standalone="yes" ?>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9.xml.rels><?xml version="1.0" encoding="UTF-8" standalone="yes" ?>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4.jpeg"/></Relationships>
</file>

<file path=ppt/slides/_rels/slide2.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20.xml.rels><?xml version="1.0" encoding="UTF-8" standalone="yes" ?>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21.xml.rels><?xml version="1.0" encoding="UTF-8" standalone="yes" ?>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2.xml.rels><?xml version="1.0" encoding="UTF-8" standalone="yes" ?>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EWEC0ld1fpnWRZZ8ZKpx-JuZUNcB_Ab5ROpkxaOj-o/copy" TargetMode="External"/><Relationship Id="rId5" Type="http://schemas.openxmlformats.org/officeDocument/2006/relationships/image" Target="../media/image5.png"/></Relationships>
</file>

<file path=ppt/slides/_rels/slide23.xml.rels><?xml version="1.0" encoding="UTF-8" standalone="yes" ?>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4.xml.rels><?xml version="1.0" encoding="UTF-8" standalone="yes" ?>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EWEC0ld1fpnWRZZ8ZKpx-JuZUNcB_Ab5ROpkxaOj-o/copy" TargetMode="External"/><Relationship Id="rId5" Type="http://schemas.openxmlformats.org/officeDocument/2006/relationships/image" Target="../media/image6.png"/></Relationships>
</file>

<file path=ppt/slides/_rels/slide25.xml.rels><?xml version="1.0" encoding="UTF-8" standalone="yes" ?>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6.xml.rels><?xml version="1.0" encoding="UTF-8" standalone="yes" ?>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7.xml.rels><?xml version="1.0" encoding="UTF-8" standalone="yes" ?>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8.xml.rels><?xml version="1.0" encoding="UTF-8" standalone="yes" ?>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9.xml.rels><?xml version="1.0" encoding="UTF-8" standalone="yes" ?>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3.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31.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7.jpeg"/></Relationships>
</file>

<file path=ppt/slides/_rels/slide32.xml.rels><?xml version="1.0" encoding="UTF-8" standalone="yes" ?>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 Id="rId3" Type="http://schemas.openxmlformats.org/officeDocument/2006/relationships/hyperlink" Target="mailto:youremail@freepik.com" TargetMode="External"/></Relationships>
</file>

<file path=ppt/slides/_rels/slide33.xml.rels><?xml version="1.0" encoding="UTF-8" standalone="yes" ?>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hyperlink" Target="https://www.freepik.com/free-vector/gradient-data-privacy-infographic-template_29068351.htm/?utm_source=slidesgo_template&amp;utm_medium=referral-link&amp;utm_campaign=sg_resources&amp;utm_content=freepik" TargetMode="External"/></Relationships>
</file>

<file path=ppt/slides/_rels/slide34.xml.rels><?xml version="1.0" encoding="UTF-8" standalone="yes" ?>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hyperlink" Target="https://www.freepik.com/free-vector/gradient-data-privacy-instagram-stories_29068346.htm/?utm_source=slidesgo_template&amp;utm_medium=referral-link&amp;utm_campaign=sg_resources&amp;utm_content=freepik" TargetMode="External"/><Relationship Id="rId4" Type="http://schemas.openxmlformats.org/officeDocument/2006/relationships/hyperlink" Target="https://www.freepik.com/free-photo/side-view-woman-outside-working_8667360.htm/?utm_source=slidesgo_template&amp;utm_medium=referral-link&amp;utm_campaign=sg_resources&amp;utm_content=freepik" TargetMode="External"/><Relationship Id="rId5" Type="http://schemas.openxmlformats.org/officeDocument/2006/relationships/hyperlink" Target="https://www.freepik.com/free-photo/young-male-technician-repairing-computer-workshop_3308989.htm/?utm_source=slidesgo_template&amp;utm_medium=referral-link&amp;utm_campaign=sg_resources&amp;utm_content=freepik" TargetMode="External"/></Relationships>
</file>

<file path=ppt/slides/_rels/slide35.xml.rels><?xml version="1.0" encoding="UTF-8" standalone="yes" ?>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slide3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slide3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7.xml.rels><?xml version="1.0" encoding="UTF-8" standalone="yes" ?>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 Id="rId3" Type="http://schemas.openxmlformats.org/officeDocument/2006/relationships/hyperlink" Target="https://fonts.google.com/specimen/DM+Sans" TargetMode="External"/><Relationship Id="rId4" Type="http://schemas.openxmlformats.org/officeDocument/2006/relationships/hyperlink" Target="https://fonts.google.com/specimen/Asap" TargetMode="External"/></Relationships>
</file>

<file path=ppt/slides/_rels/slide38.xml.rels><?xml version="1.0" encoding="UTF-8" standalone="yes" ?>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9" Type="http://schemas.openxmlformats.org/officeDocument/2006/relationships/image" Target="../media/image9.png"/><Relationship Id="rId10" Type="http://schemas.openxmlformats.org/officeDocument/2006/relationships/image" Target="../media/image10.png"/><Relationship Id="rId11" Type="http://schemas.openxmlformats.org/officeDocument/2006/relationships/image" Target="../media/image11.png"/><Relationship Id="rId12" Type="http://schemas.openxmlformats.org/officeDocument/2006/relationships/image" Target="../media/image12.png"/><Relationship Id="rId13"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9.xml.rels><?xml version="1.0" encoding="UTF-8" standalone="yes" ?>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 Id="rId3" Type="http://schemas.openxmlformats.org/officeDocument/2006/relationships/hyperlink" Target="https://bit.ly/2ZjL1pd" TargetMode="External"/></Relationships>
</file>

<file path=ppt/slides/_rels/slide4.xml.rels><?xml version="1.0" encoding="UTF-8" standalone="yes" ?>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slide37.xml"/><Relationship Id="rId4" Type="http://schemas.openxmlformats.org/officeDocument/2006/relationships/slide" Target="slide34.xml"/><Relationship Id="rId5" Type="http://schemas.openxmlformats.org/officeDocument/2006/relationships/slide" Target="slide33.xml"/><Relationship Id="rId6" Type="http://schemas.openxmlformats.org/officeDocument/2006/relationships/slide" Target="slide32.xml"/><Relationship Id="rId7" Type="http://schemas.openxmlformats.org/officeDocument/2006/relationships/slide" Target="slide45.xml"/><Relationship Id="rId8" Type="http://schemas.openxmlformats.org/officeDocument/2006/relationships/slide" Target="slide39.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hyperlink" Target="https://bit.ly/3A1uf1Q" TargetMode="External"/><Relationship Id="rId11" Type="http://schemas.openxmlformats.org/officeDocument/2006/relationships/hyperlink" Target="http://bit.ly/30B07Gq" TargetMode="External"/><Relationship Id="rId12" Type="http://schemas.openxmlformats.org/officeDocument/2006/relationships/hyperlink" Target="http://bit.ly/33VAFh3" TargetMode="External"/><Relationship Id="rId13"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 Id="rId15"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epik.com/?utm_source=slidesgo_template&amp;utm_medium=referral-link&amp;utm_campaign=promo-slide&amp;utm_term=slidesgo&amp;utm_content=wepik" TargetMode="External"/><Relationship Id="rId17" Type="http://schemas.openxmlformats.org/officeDocument/2006/relationships/hyperlink" Target="https://www.videvo.net/?utm_source=slidesgo_template&amp;utm_medium=referral-link&amp;utm_campaign=sg_resources&amp;utm_content=videvo" TargetMode="External"/></Relationships>
</file>

<file path=ppt/slides/_rels/slide40.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41.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2.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3.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4.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2.xml"/></Relationships>
</file>

<file path=ppt/slides/_rels/slide45.xml.rels><?xml version="1.0" encoding="UTF-8" standalone="yes" ?>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 Id="rId3" Type="http://schemas.openxmlformats.org/officeDocument/2006/relationships/hyperlink" Target="https://workspace.google.com/marketplace/app/icons_for_slides_docs/381578326502" TargetMode="External"/></Relationships>
</file>

<file path=ppt/slides/_rels/slide46.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7.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8.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9.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s>
</file>

<file path=ppt/slides/_rels/slide5.xml.rels><?xml version="1.0" encoding="UTF-8" standalone="yes" ?>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50.xml.rels><?xml version="1.0" encoding="UTF-8" standalone="yes" ?>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s>
</file>

<file path=ppt/slides/_rels/slide51.xml.rels><?xml version="1.0" encoding="UTF-8" standalone="yes" ?>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9.xml"/></Relationships>
</file>

<file path=ppt/slides/_rels/slide52.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0.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7.xml.rels><?xml version="1.0" encoding="UTF-8" standalone="yes" ?>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8.xml.rels><?xml version="1.0" encoding="UTF-8" standalone="yes" ?>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3.jpeg"/></Relationships>
</file>

<file path=ppt/slides/slide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065;p3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AAAAAJYHAABAOAAADhUAAAAAAAAmAAAACAAAAD0wAAAAAAAA"/>
              </a:ext>
            </a:extLst>
          </p:cNvSpPr>
          <p:nvPr>
            <p:ph type="ctrTitle"/>
          </p:nvPr>
        </p:nvSpPr>
        <p:spPr>
          <a:xfrm>
            <a:off x="0" y="1233170"/>
            <a:ext cx="9144000" cy="218948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defRPr lang="en-us" sz="4000" cap="none"/>
            </a:pPr>
            <a:r>
              <a:t>Survey of Imperative Style Turing Complete Proof Techniques and an application to prove Proteus Turing Complete</a:t>
            </a:r>
          </a:p>
        </p:txBody>
      </p:sp>
      <p:sp>
        <p:nvSpPr>
          <p:cNvPr id="3" name="Google Shape;4066;p3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mg0AAGIWAADiKgAAohgAAAAAAAAmAAAACAAAAD0wAAAAAAAA"/>
              </a:ext>
            </a:extLst>
          </p:cNvSpPr>
          <p:nvPr>
            <p:ph type="subTitle" idx="1"/>
          </p:nvPr>
        </p:nvSpPr>
        <p:spPr>
          <a:xfrm>
            <a:off x="2211070" y="3638550"/>
            <a:ext cx="4759960" cy="365760"/>
          </a:xfrm>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By: Isaiah Martinez</a:t>
            </a:r>
          </a:p>
        </p:txBody>
      </p:sp>
      <p:pic>
        <p:nvPicPr>
          <p:cNvPr id="4" name="Picture1"/>
          <p:cNvPicPr>
            <a:picLocks noChangeAspect="1"/>
            <a:extLst>
              <a:ext uri="smNativeData">
                <pr:smNativeData xmlns:pr="smNativeData" xmlns="smNativeData" val="SMDATA_17_r2NKZxMAAAAlAAAAEQAAAC8B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OqVDwVKRZIBAAAAAAAAAAAAAAAAAAAAAAAAAAAAAAAAAAAAAAAAAAA4NHACf39/AACl5APMzMwAwMD/AH9/fwAAAAAAAAAAAAAAAAD///8AAAAAACEAAAAYAAAAFAAAAOEmAABuGAAA3DcAAEAfAAAAAAAAJgAAAAgAAAD//////////w=="/>
              </a:ext>
            </a:extLst>
          </p:cNvPicPr>
          <p:nvPr/>
        </p:nvPicPr>
        <p:blipFill>
          <a:blip r:embed="rId3"/>
          <a:stretch>
            <a:fillRect/>
          </a:stretch>
        </p:blipFill>
        <p:spPr>
          <a:xfrm>
            <a:off x="6320155" y="3971290"/>
            <a:ext cx="2760345" cy="1108710"/>
          </a:xfrm>
          <a:prstGeom prst="rect">
            <a:avLst/>
          </a:prstGeom>
          <a:noFill/>
          <a:ln>
            <a:noFill/>
          </a:ln>
          <a:effectLst/>
        </p:spPr>
      </p:pic>
      <p:pic>
        <p:nvPicPr>
          <p:cNvPr id="5" name="Picture2"/>
          <p:cNvPicPr>
            <a:picLocks noChangeAspect="1"/>
            <a:extLst>
              <a:ext uri="smNativeData">
                <pr:smNativeData xmlns:pr="smNativeData" xmlns="smNativeData" val="SMDATA_17_r2NKZxMAAAAlAAAAEQAAAC8B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OqVDwVKRZIBAAAAAAAAAAAAAAAAAAAAAAAAAAAAAAAAAAAAAAAAAAA4NHACf39/AACl5APMzMwAwMD/AH9/fwAAAAAAAAAAAAAAAAD///8AAAAAACEAAAAYAAAAFAAAAGQAAAD5FgAAuAgAAEAfAAAAAAAAJgAAAAgAAAD//////////w=="/>
              </a:ext>
            </a:extLst>
          </p:cNvPicPr>
          <p:nvPr/>
        </p:nvPicPr>
        <p:blipFill>
          <a:blip r:embed="rId4"/>
          <a:stretch>
            <a:fillRect/>
          </a:stretch>
        </p:blipFill>
        <p:spPr>
          <a:xfrm>
            <a:off x="63500" y="3734435"/>
            <a:ext cx="1353820" cy="1345565"/>
          </a:xfrm>
          <a:prstGeom prst="rect">
            <a:avLst/>
          </a:prstGeom>
          <a:noFill/>
          <a:ln>
            <a:noFill/>
          </a:ln>
          <a:effectLst/>
        </p:spPr>
      </p:pic>
    </p:spTree>
  </p:cSld>
  <p:clrMapOvr>
    <a:masterClrMapping/>
  </p:clrMapOvr>
  <p:timing>
    <p:tnLst>
      <p:par>
        <p:cTn id="1" dur="indefinite" restart="never" nodeType="tmRoot"/>
      </p:par>
    </p:tnLst>
  </p:timing>
</p:sld>
</file>

<file path=ppt/slides/slide10.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192;p3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Current situation &amp; problems statement</a:t>
            </a:r>
          </a:p>
        </p:txBody>
      </p:sp>
      <p:sp>
        <p:nvSpPr>
          <p:cNvPr id="3" name="Google Shape;4193;p38"/>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cgQAAEIOAADSEAAAURIAABAAAAAmAAAACAAAAP//////////"/>
              </a:ext>
            </a:extLst>
          </p:cNvSpPr>
          <p:nvPr/>
        </p:nvSpPr>
        <p:spPr>
          <a:xfrm>
            <a:off x="722630" y="2317750"/>
            <a:ext cx="2011680" cy="659765"/>
          </a:xfrm>
          <a:prstGeom prst="rect">
            <a:avLst/>
          </a:prstGeom>
          <a:noFill/>
          <a:ln>
            <a:noFill/>
          </a:ln>
          <a:effectLst/>
        </p:spPr>
        <p:txBody>
          <a:bodyPr vert="horz" wrap="square" lIns="91440" tIns="91440" rIns="91440" bIns="91440" numCol="1" spcCol="215900" anchor="b"/>
          <a:lstStyle/>
          <a:p>
            <a:pPr marL="0" indent="0" algn="r">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Current situation</a:t>
            </a:r>
            <a:endParaRPr sz="2000" b="1" cap="none">
              <a:solidFill>
                <a:schemeClr val="accent6"/>
              </a:solidFill>
              <a:latin typeface="DM Sans" pitchFamily="0" charset="0"/>
              <a:ea typeface="DM Sans" pitchFamily="0" charset="0"/>
              <a:cs typeface="DM Sans" pitchFamily="0" charset="0"/>
            </a:endParaRPr>
          </a:p>
        </p:txBody>
      </p:sp>
      <p:sp>
        <p:nvSpPr>
          <p:cNvPr id="4" name="Google Shape;4194;p38"/>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cgQAANkRAADSEAAAahsAABAAAAAmAAAACAAAAP//////////"/>
              </a:ext>
            </a:extLst>
          </p:cNvSpPr>
          <p:nvPr/>
        </p:nvSpPr>
        <p:spPr>
          <a:xfrm>
            <a:off x="722630" y="2901315"/>
            <a:ext cx="2011680" cy="1555115"/>
          </a:xfrm>
          <a:prstGeom prst="rect">
            <a:avLst/>
          </a:prstGeom>
          <a:noFill/>
          <a:ln>
            <a:noFill/>
          </a:ln>
          <a:effectLst/>
        </p:spPr>
        <p:txBody>
          <a:bodyPr vert="horz" wrap="square" lIns="91440" tIns="91440" rIns="91440" bIns="91440" numCol="1" spcCol="215900" anchor="t"/>
          <a:lstStyle/>
          <a:p>
            <a:pPr marL="0" indent="0" algn="r">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Jupiter is a gas giant and the biggest planet in the Solar System. It's the fourth-brightest object in the night sky</a:t>
            </a:r>
            <a:endParaRPr cap="none">
              <a:solidFill>
                <a:schemeClr val="accent6"/>
              </a:solidFill>
              <a:latin typeface="Asap" pitchFamily="0" charset="0"/>
              <a:ea typeface="Asap" pitchFamily="0" charset="0"/>
              <a:cs typeface="Asap" pitchFamily="0" charset="0"/>
            </a:endParaRPr>
          </a:p>
        </p:txBody>
      </p:sp>
      <p:graphicFrame>
        <p:nvGraphicFramePr>
          <p:cNvPr id="5" name=""/>
          <p:cNvGraphicFramePr>
            <a:graphicFrameLocks noGrp="1"/>
          </p:cNvGraphicFramePr>
          <p:nvPr/>
        </p:nvGraphicFramePr>
        <p:xfrm>
          <a:off x="3486150" y="1591945"/>
          <a:ext cx="4942840" cy="2899410"/>
        </p:xfrm>
        <a:graphic>
          <a:graphicData uri="http://schemas.openxmlformats.org/drawingml/2006/table">
            <a:tbl>
              <a:tblPr>
                <a:noFill/>
              </a:tblPr>
              <a:tblGrid>
                <a:gridCol w="1647825"/>
                <a:gridCol w="1647825"/>
                <a:gridCol w="1647825"/>
              </a:tblGrid>
              <a:tr h="663575">
                <a:tc>
                  <a:txBody>
                    <a:bodyPr wrap="square" numCol="1"/>
                    <a:lstStyle/>
                    <a:p>
                      <a:pPr marL="0" marR="0" indent="0" algn="ctr">
                        <a:spcBef>
                          <a:spcPts val="0"/>
                        </a:spcBef>
                        <a:spcAft>
                          <a:spcPts val="0"/>
                        </a:spcAft>
                        <a:buNone/>
                        <a:defRPr cap="none">
                          <a:solidFill>
                            <a:srgbClr val="000000"/>
                          </a:solidFill>
                        </a:defRPr>
                      </a:pPr>
                      <a:r>
                        <a:rPr lang="en-us" sz="2000" b="1" cap="none">
                          <a:solidFill>
                            <a:srgbClr val="383470"/>
                          </a:solidFill>
                          <a:latin typeface="DM Sans" pitchFamily="0" charset="0"/>
                          <a:ea typeface="DM Sans" pitchFamily="0" charset="0"/>
                          <a:cs typeface="DM Sans" pitchFamily="0" charset="0"/>
                        </a:rPr>
                        <a:t>Earth</a:t>
                      </a:r>
                      <a:endParaRPr cap="none">
                        <a:solidFill>
                          <a:srgbClr val="383470"/>
                        </a:solidFill>
                      </a:endParaRPr>
                    </a:p>
                  </a:txBody>
                  <a:tcPr marL="91440" marR="91440" marT="91440" marB="91440" vert="horz" anchor="b">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ctr">
                        <a:spcBef>
                          <a:spcPts val="0"/>
                        </a:spcBef>
                        <a:spcAft>
                          <a:spcPts val="0"/>
                        </a:spcAft>
                        <a:buNone/>
                        <a:defRPr cap="none">
                          <a:solidFill>
                            <a:srgbClr val="000000"/>
                          </a:solidFill>
                        </a:defRPr>
                      </a:pPr>
                      <a:r>
                        <a:rPr lang="en-us" sz="2000" b="1" cap="none">
                          <a:solidFill>
                            <a:srgbClr val="383470"/>
                          </a:solidFill>
                          <a:latin typeface="DM Sans" pitchFamily="0" charset="0"/>
                          <a:ea typeface="DM Sans" pitchFamily="0" charset="0"/>
                          <a:cs typeface="DM Sans" pitchFamily="0" charset="0"/>
                        </a:rPr>
                        <a:t>Mars</a:t>
                      </a:r>
                      <a:endParaRPr cap="none">
                        <a:solidFill>
                          <a:srgbClr val="383470"/>
                        </a:solidFill>
                      </a:endParaRPr>
                    </a:p>
                  </a:txBody>
                  <a:tcPr marL="91440" marR="91440" marT="91440" marB="91440" vert="horz" anchor="b">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ctr">
                        <a:spcBef>
                          <a:spcPts val="0"/>
                        </a:spcBef>
                        <a:spcAft>
                          <a:spcPts val="0"/>
                        </a:spcAft>
                        <a:buNone/>
                        <a:defRPr cap="none">
                          <a:solidFill>
                            <a:srgbClr val="000000"/>
                          </a:solidFill>
                        </a:defRPr>
                      </a:pPr>
                      <a:r>
                        <a:rPr lang="en-us" sz="2000" b="1" cap="none">
                          <a:solidFill>
                            <a:srgbClr val="383470"/>
                          </a:solidFill>
                          <a:latin typeface="DM Sans" pitchFamily="0" charset="0"/>
                          <a:ea typeface="DM Sans" pitchFamily="0" charset="0"/>
                          <a:cs typeface="DM Sans" pitchFamily="0" charset="0"/>
                        </a:rPr>
                        <a:t>Mercury</a:t>
                      </a:r>
                      <a:endParaRPr cap="none">
                        <a:solidFill>
                          <a:srgbClr val="383470"/>
                        </a:solidFill>
                      </a:endParaRPr>
                    </a:p>
                  </a:txBody>
                  <a:tcPr marL="91440" marR="91440" marT="91440" marB="91440" vert="horz" anchor="b">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663575"/>
                  </a:ext>
                </a:extLst>
              </a:tr>
              <a:tr h="828040">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ctr">
                        <a:lnSpc>
                          <a:spcPct val="115000"/>
                        </a:lnSpc>
                        <a:spcBef>
                          <a:spcPts val="0"/>
                        </a:spcBef>
                        <a:spcAft>
                          <a:spcPts val="0"/>
                        </a:spcAft>
                        <a:buNone/>
                        <a:defRPr cap="none">
                          <a:solidFill>
                            <a:srgbClr val="000000"/>
                          </a:solidFill>
                        </a:defRPr>
                      </a:pPr>
                      <a:endParaRPr cap="none">
                        <a:solidFill>
                          <a:srgbClr val="383470"/>
                        </a:solidFill>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828040"/>
                  </a:ext>
                </a:extLst>
              </a:tr>
              <a:tr h="822325">
                <a:tc>
                  <a:txBody>
                    <a:bodyPr wrap="square" numCol="1"/>
                    <a:lstStyle/>
                    <a:p>
                      <a:pPr marL="0" marR="0" indent="0" algn="ctr">
                        <a:lnSpc>
                          <a:spcPct val="115000"/>
                        </a:lnSpc>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Earth is the third planet from the Sun and has life</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ctr">
                        <a:lnSpc>
                          <a:spcPct val="115000"/>
                        </a:lnSpc>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Despite being red, Mars is actually a very cold place</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ctr">
                        <a:lnSpc>
                          <a:spcPct val="115000"/>
                        </a:lnSpc>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Mercury is the smallest planet in the Solar System</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822325"/>
                  </a:ext>
                </a:extLst>
              </a:tr>
              <a:tr h="240665">
                <a:tc gridSpan="3">
                  <a:txBody>
                    <a:bodyPr wrap="square" numCol="1"/>
                    <a:lstStyle/>
                    <a:p>
                      <a:pPr marL="0" marR="0" indent="0" algn="ctr">
                        <a:spcBef>
                          <a:spcPts val="0"/>
                        </a:spcBef>
                        <a:spcAft>
                          <a:spcPts val="0"/>
                        </a:spcAft>
                        <a:buNone/>
                        <a:defRPr cap="none">
                          <a:solidFill>
                            <a:srgbClr val="000000"/>
                          </a:solidFill>
                        </a:defRPr>
                      </a:pPr>
                      <a:r>
                        <a:rPr lang="en-us" sz="2000" b="1" cap="none">
                          <a:solidFill>
                            <a:srgbClr val="383470"/>
                          </a:solidFill>
                          <a:latin typeface="DM Sans" pitchFamily="0" charset="0"/>
                          <a:ea typeface="DM Sans" pitchFamily="0" charset="0"/>
                          <a:cs typeface="DM Sans" pitchFamily="0" charset="0"/>
                        </a:rPr>
                        <a:t>Problems</a:t>
                      </a:r>
                      <a:endParaRPr b="1" cap="none">
                        <a:solidFill>
                          <a:srgbClr val="383470"/>
                        </a:solidFill>
                        <a:latin typeface="DM Sans" pitchFamily="0" charset="0"/>
                        <a:ea typeface="DM Sans" pitchFamily="0" charset="0"/>
                        <a:cs typeface="DM Sans"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hMerge="1">
                  <a:txBody>
                    <a:bodyPr/>
                    <a:lstStyle/>
                    <a:p/>
                  </a:txBody>
                  <a:tcPr/>
                </a:tc>
                <a:tc hMerge="1">
                  <a:txBody>
                    <a:bodyPr/>
                    <a:lstStyle/>
                    <a:p/>
                  </a:txBody>
                  <a:tcPr/>
                </a:tc>
                <a:extLst>
                  <a:ext uri="smNativeData">
                    <pr:rowheight xmlns="" xmlns:pr="smNativeData" dt="1732928431" type="min" val="240665"/>
                  </a:ext>
                </a:extLst>
              </a:tr>
            </a:tbl>
          </a:graphicData>
        </a:graphic>
      </p:graphicFrame>
      <p:sp>
        <p:nvSpPr>
          <p:cNvPr id="6" name="Google Shape;4196;p38"/>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BAAAAAAAAAP///w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P///wB/f38AAKXkA8zMzADAwP8Af39/AAAAAAAAAAAAAAAAAAAAAAAAAAAAIQAAABgAAAAUAAAAHBkAAG0IAADsGwAAPQsAABAAAAAmAAAACAAAAP//////////"/>
              </a:ext>
            </a:extLst>
          </p:cNvSpPr>
          <p:nvPr/>
        </p:nvSpPr>
        <p:spPr>
          <a:xfrm>
            <a:off x="4081780" y="1369695"/>
            <a:ext cx="457200" cy="457200"/>
          </a:xfrm>
          <a:prstGeom prst="ellipse">
            <a:avLst/>
          </a:prstGeom>
          <a:gradFill flip="none" rotWithShape="0">
            <a:gsLst>
              <a:gs pos="0">
                <a:srgbClr val="FA8789"/>
              </a:gs>
              <a:gs pos="50000">
                <a:srgbClr val="FA8789"/>
              </a:gs>
              <a:gs pos="100000">
                <a:schemeClr val="accent1"/>
              </a:gs>
            </a:gsLst>
            <a:lin ang="13560000" scaled="0"/>
            <a:tileRect/>
          </a:gradFill>
          <a:ln w="19050" cap="flat" cmpd="sng" algn="ctr">
            <a:solidFill>
              <a:srgbClr val="FFFFFF"/>
            </a:solidFill>
            <a:prstDash val="solid"/>
            <a:headEnd type="none"/>
            <a:tailEnd type="none"/>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1</a:t>
            </a:r>
            <a:endParaRPr sz="1500" b="1" cap="none">
              <a:solidFill>
                <a:schemeClr val="accent6"/>
              </a:solidFill>
              <a:latin typeface="DM Sans" pitchFamily="0" charset="0"/>
              <a:ea typeface="DM Sans" pitchFamily="0" charset="0"/>
              <a:cs typeface="DM Sans" pitchFamily="0" charset="0"/>
            </a:endParaRPr>
          </a:p>
        </p:txBody>
      </p:sp>
      <p:sp>
        <p:nvSpPr>
          <p:cNvPr id="7" name="Google Shape;4197;p38"/>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BAAAAAAAAAP///w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P///wB/f38AAKXkA8zMzADAwP8Af39/AAAAAAAAAAAAAAAAAAAAAAAAAAAAIQAAABgAAAAUAAAAPiMAAG0IAAAOJgAAPQsAABAAAAAmAAAACAAAAP//////////"/>
              </a:ext>
            </a:extLst>
          </p:cNvSpPr>
          <p:nvPr/>
        </p:nvSpPr>
        <p:spPr>
          <a:xfrm>
            <a:off x="5728970" y="1369695"/>
            <a:ext cx="457200" cy="457200"/>
          </a:xfrm>
          <a:prstGeom prst="ellipse">
            <a:avLst/>
          </a:prstGeom>
          <a:gradFill flip="none" rotWithShape="0">
            <a:gsLst>
              <a:gs pos="0">
                <a:srgbClr val="FA8789"/>
              </a:gs>
              <a:gs pos="50000">
                <a:srgbClr val="FA8789"/>
              </a:gs>
              <a:gs pos="100000">
                <a:schemeClr val="accent1"/>
              </a:gs>
            </a:gsLst>
            <a:lin ang="13560000" scaled="0"/>
            <a:tileRect/>
          </a:gradFill>
          <a:ln w="19050" cap="flat" cmpd="sng" algn="ctr">
            <a:solidFill>
              <a:srgbClr val="FFFFFF"/>
            </a:solidFill>
            <a:prstDash val="solid"/>
            <a:headEnd type="none"/>
            <a:tailEnd type="none"/>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2</a:t>
            </a:r>
            <a:endParaRPr sz="1500" b="1" cap="none">
              <a:solidFill>
                <a:schemeClr val="accent6"/>
              </a:solidFill>
              <a:latin typeface="DM Sans" pitchFamily="0" charset="0"/>
              <a:ea typeface="DM Sans" pitchFamily="0" charset="0"/>
              <a:cs typeface="DM Sans" pitchFamily="0" charset="0"/>
            </a:endParaRPr>
          </a:p>
        </p:txBody>
      </p:sp>
      <p:sp>
        <p:nvSpPr>
          <p:cNvPr id="8" name="Google Shape;4198;p38"/>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BAAAAAAAAAP///w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P///wB/f38AAKXkA8zMzADAwP8Af39/AAAAAAAAAAAAAAAAAAAAAAAAAAAAIQAAABgAAAAUAAAAYS0AAG0IAAAxMAAAPQsAABAAAAAmAAAACAAAAP//////////"/>
              </a:ext>
            </a:extLst>
          </p:cNvSpPr>
          <p:nvPr/>
        </p:nvSpPr>
        <p:spPr>
          <a:xfrm>
            <a:off x="7376795" y="1369695"/>
            <a:ext cx="457200" cy="457200"/>
          </a:xfrm>
          <a:prstGeom prst="ellipse">
            <a:avLst/>
          </a:prstGeom>
          <a:gradFill flip="none" rotWithShape="0">
            <a:gsLst>
              <a:gs pos="0">
                <a:srgbClr val="FA8789"/>
              </a:gs>
              <a:gs pos="50000">
                <a:srgbClr val="FA8789"/>
              </a:gs>
              <a:gs pos="100000">
                <a:schemeClr val="accent1"/>
              </a:gs>
            </a:gsLst>
            <a:lin ang="13560000" scaled="0"/>
            <a:tileRect/>
          </a:gradFill>
          <a:ln w="19050" cap="flat" cmpd="sng" algn="ctr">
            <a:solidFill>
              <a:srgbClr val="FFFFFF"/>
            </a:solidFill>
            <a:prstDash val="solid"/>
            <a:headEnd type="none"/>
            <a:tailEnd type="none"/>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3</a:t>
            </a:r>
            <a:endParaRPr sz="1500" b="1" cap="none">
              <a:solidFill>
                <a:schemeClr val="accent6"/>
              </a:solidFill>
              <a:latin typeface="DM Sans" pitchFamily="0" charset="0"/>
              <a:ea typeface="DM Sans" pitchFamily="0" charset="0"/>
              <a:cs typeface="DM Sans" pitchFamily="0" charset="0"/>
            </a:endParaRPr>
          </a:p>
        </p:txBody>
      </p:sp>
      <p:sp>
        <p:nvSpPr>
          <p:cNvPr id="9" name="Google Shape;4199;p38"/>
          <p:cNvSpPr>
            <a:extLst>
              <a:ext uri="smNativeData">
                <pr:smNativeData xmlns:pr="smNativeData" xmlns="smNativeData" val="SMDATA_15_r2NKZxMAAAAlAAAAgAAAAA0AAAAAkAAAAJAAAACQAAAAkAAAAAAAAAABAAAAAAAAAAEAAABQAAAAuzZZwgKa7z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PqHiQB/f38AAKXkA8zMzADAwP8Af39/AAAAAAAAAAAAAAAAAAAAAAAAAAAAIQAAABgAAAAUAAAApBIAAEIOAACgEwAAbRsAABAAAAAmAAAACAAAAP//////////"/>
              </a:ext>
            </a:extLst>
          </p:cNvSpPr>
          <p:nvPr/>
        </p:nvSpPr>
        <p:spPr>
          <a:xfrm>
            <a:off x="3030220" y="2317750"/>
            <a:ext cx="160020" cy="2140585"/>
          </a:xfrm>
          <a:prstGeom prst="leftBracket">
            <a:avLst>
              <a:gd name="adj" fmla="val 622"/>
            </a:avLst>
          </a:prstGeom>
          <a:noFill/>
          <a:ln w="19050" cap="flat" cmpd="sng" algn="ctr">
            <a:solidFill>
              <a:srgbClr val="FA878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200;p3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zRgAANMOAAA6HAAAMxIAABAAAAAmAAAACAAAAP//////////"/>
              </a:ext>
            </a:extLst>
          </p:cNvSpPr>
          <p:nvPr/>
        </p:nvSpPr>
        <p:spPr>
          <a:xfrm>
            <a:off x="4031615" y="2409825"/>
            <a:ext cx="556895" cy="548640"/>
          </a:xfrm>
          <a:custGeom>
            <a:avLst/>
            <a:gdLst/>
            <a:ahLst/>
            <a:cxnLst/>
            <a:rect l="0" t="0" r="556895" b="548640"/>
            <a:pathLst>
              <a:path w="556895" h="548640">
                <a:moveTo>
                  <a:pt x="331139" y="35531"/>
                </a:moveTo>
                <a:lnTo>
                  <a:pt x="331139" y="127198"/>
                </a:lnTo>
                <a:lnTo>
                  <a:pt x="274724" y="127198"/>
                </a:lnTo>
                <a:cubicBezTo>
                  <a:pt x="279201" y="109456"/>
                  <a:pt x="286601" y="91714"/>
                  <a:pt x="291078" y="79886"/>
                </a:cubicBezTo>
                <a:cubicBezTo>
                  <a:pt x="302955" y="57685"/>
                  <a:pt x="316293" y="42900"/>
                  <a:pt x="331139" y="35531"/>
                </a:cubicBezTo>
                <a:close/>
                <a:moveTo>
                  <a:pt x="362339" y="35531"/>
                </a:moveTo>
                <a:cubicBezTo>
                  <a:pt x="377186" y="42900"/>
                  <a:pt x="390571" y="57685"/>
                  <a:pt x="400939" y="79886"/>
                </a:cubicBezTo>
                <a:cubicBezTo>
                  <a:pt x="408386" y="94671"/>
                  <a:pt x="414324" y="110958"/>
                  <a:pt x="417294" y="127198"/>
                </a:cubicBezTo>
                <a:lnTo>
                  <a:pt x="362339" y="127198"/>
                </a:lnTo>
                <a:lnTo>
                  <a:pt x="362339" y="35531"/>
                </a:lnTo>
                <a:close/>
                <a:moveTo>
                  <a:pt x="420263" y="45857"/>
                </a:moveTo>
                <a:cubicBezTo>
                  <a:pt x="457355" y="65101"/>
                  <a:pt x="487047" y="91714"/>
                  <a:pt x="504862" y="127198"/>
                </a:cubicBezTo>
                <a:lnTo>
                  <a:pt x="451416" y="127198"/>
                </a:lnTo>
                <a:cubicBezTo>
                  <a:pt x="445478" y="103542"/>
                  <a:pt x="438078" y="82843"/>
                  <a:pt x="429171" y="65101"/>
                </a:cubicBezTo>
                <a:cubicBezTo>
                  <a:pt x="424693" y="59187"/>
                  <a:pt x="421724" y="51771"/>
                  <a:pt x="420263" y="45857"/>
                </a:cubicBezTo>
                <a:close/>
                <a:moveTo>
                  <a:pt x="273263" y="47359"/>
                </a:moveTo>
                <a:cubicBezTo>
                  <a:pt x="268785" y="53273"/>
                  <a:pt x="265816" y="59187"/>
                  <a:pt x="264355" y="66556"/>
                </a:cubicBezTo>
                <a:cubicBezTo>
                  <a:pt x="253939" y="84298"/>
                  <a:pt x="246540" y="106499"/>
                  <a:pt x="242062" y="128700"/>
                </a:cubicBezTo>
                <a:lnTo>
                  <a:pt x="187108" y="128700"/>
                </a:lnTo>
                <a:cubicBezTo>
                  <a:pt x="206431" y="91714"/>
                  <a:pt x="237632" y="65101"/>
                  <a:pt x="273263" y="47359"/>
                </a:cubicBezTo>
                <a:close/>
                <a:moveTo>
                  <a:pt x="236124" y="161227"/>
                </a:moveTo>
                <a:cubicBezTo>
                  <a:pt x="234616" y="176012"/>
                  <a:pt x="231646" y="192252"/>
                  <a:pt x="231646" y="208539"/>
                </a:cubicBezTo>
                <a:cubicBezTo>
                  <a:pt x="234616" y="224779"/>
                  <a:pt x="234616" y="242521"/>
                  <a:pt x="236124" y="257306"/>
                </a:cubicBezTo>
                <a:lnTo>
                  <a:pt x="175231" y="257306"/>
                </a:lnTo>
                <a:cubicBezTo>
                  <a:pt x="170801" y="242521"/>
                  <a:pt x="167832" y="224779"/>
                  <a:pt x="167832" y="208539"/>
                </a:cubicBezTo>
                <a:cubicBezTo>
                  <a:pt x="167832" y="192252"/>
                  <a:pt x="169293" y="176012"/>
                  <a:pt x="175231" y="161227"/>
                </a:cubicBezTo>
                <a:close/>
                <a:moveTo>
                  <a:pt x="331139" y="161227"/>
                </a:moveTo>
                <a:lnTo>
                  <a:pt x="331139" y="257306"/>
                </a:lnTo>
                <a:lnTo>
                  <a:pt x="268785" y="257306"/>
                </a:lnTo>
                <a:cubicBezTo>
                  <a:pt x="267324" y="241066"/>
                  <a:pt x="265816" y="224779"/>
                  <a:pt x="265816" y="208539"/>
                </a:cubicBezTo>
                <a:cubicBezTo>
                  <a:pt x="265816" y="192252"/>
                  <a:pt x="267324" y="174510"/>
                  <a:pt x="268785" y="161227"/>
                </a:cubicBezTo>
                <a:close/>
                <a:moveTo>
                  <a:pt x="423232" y="161227"/>
                </a:moveTo>
                <a:cubicBezTo>
                  <a:pt x="424693" y="176012"/>
                  <a:pt x="427662" y="192252"/>
                  <a:pt x="427662" y="208539"/>
                </a:cubicBezTo>
                <a:cubicBezTo>
                  <a:pt x="427662" y="224779"/>
                  <a:pt x="424693" y="242521"/>
                  <a:pt x="423232" y="257306"/>
                </a:cubicBezTo>
                <a:lnTo>
                  <a:pt x="362339" y="257306"/>
                </a:lnTo>
                <a:lnTo>
                  <a:pt x="362339" y="161227"/>
                </a:lnTo>
                <a:close/>
                <a:moveTo>
                  <a:pt x="518247" y="161227"/>
                </a:moveTo>
                <a:cubicBezTo>
                  <a:pt x="521217" y="176012"/>
                  <a:pt x="525647" y="192252"/>
                  <a:pt x="525647" y="208539"/>
                </a:cubicBezTo>
                <a:cubicBezTo>
                  <a:pt x="525647" y="224779"/>
                  <a:pt x="524186" y="242521"/>
                  <a:pt x="518247" y="257306"/>
                </a:cubicBezTo>
                <a:lnTo>
                  <a:pt x="457355" y="257306"/>
                </a:lnTo>
                <a:cubicBezTo>
                  <a:pt x="458863" y="241066"/>
                  <a:pt x="460324" y="224779"/>
                  <a:pt x="460324" y="208539"/>
                </a:cubicBezTo>
                <a:cubicBezTo>
                  <a:pt x="458863" y="192252"/>
                  <a:pt x="458863" y="176012"/>
                  <a:pt x="457355" y="161227"/>
                </a:cubicBezTo>
                <a:close/>
                <a:moveTo>
                  <a:pt x="242062" y="288377"/>
                </a:moveTo>
                <a:cubicBezTo>
                  <a:pt x="246540" y="312033"/>
                  <a:pt x="253939" y="332732"/>
                  <a:pt x="264355" y="350474"/>
                </a:cubicBezTo>
                <a:cubicBezTo>
                  <a:pt x="267324" y="356388"/>
                  <a:pt x="271754" y="363804"/>
                  <a:pt x="273263" y="369718"/>
                </a:cubicBezTo>
                <a:cubicBezTo>
                  <a:pt x="237632" y="353431"/>
                  <a:pt x="206431" y="325363"/>
                  <a:pt x="187108" y="288377"/>
                </a:cubicBezTo>
                <a:close/>
                <a:moveTo>
                  <a:pt x="504862" y="288377"/>
                </a:moveTo>
                <a:cubicBezTo>
                  <a:pt x="487047" y="325363"/>
                  <a:pt x="457355" y="353431"/>
                  <a:pt x="420263" y="369718"/>
                </a:cubicBezTo>
                <a:cubicBezTo>
                  <a:pt x="423232" y="363804"/>
                  <a:pt x="427662" y="357890"/>
                  <a:pt x="429171" y="350474"/>
                </a:cubicBezTo>
                <a:cubicBezTo>
                  <a:pt x="438078" y="332732"/>
                  <a:pt x="445478" y="310578"/>
                  <a:pt x="451416" y="288377"/>
                </a:cubicBezTo>
                <a:close/>
                <a:moveTo>
                  <a:pt x="331139" y="288377"/>
                </a:moveTo>
                <a:lnTo>
                  <a:pt x="331139" y="380044"/>
                </a:lnTo>
                <a:cubicBezTo>
                  <a:pt x="317801" y="372675"/>
                  <a:pt x="302955" y="357890"/>
                  <a:pt x="294047" y="335689"/>
                </a:cubicBezTo>
                <a:cubicBezTo>
                  <a:pt x="286601" y="320904"/>
                  <a:pt x="280662" y="304664"/>
                  <a:pt x="276232" y="288377"/>
                </a:cubicBezTo>
                <a:close/>
                <a:moveTo>
                  <a:pt x="417294" y="288377"/>
                </a:moveTo>
                <a:cubicBezTo>
                  <a:pt x="414324" y="306119"/>
                  <a:pt x="406878" y="323861"/>
                  <a:pt x="400939" y="335689"/>
                </a:cubicBezTo>
                <a:cubicBezTo>
                  <a:pt x="390571" y="360847"/>
                  <a:pt x="377186" y="375632"/>
                  <a:pt x="362339" y="380044"/>
                </a:cubicBezTo>
                <a:lnTo>
                  <a:pt x="362339" y="288377"/>
                </a:lnTo>
                <a:close/>
                <a:moveTo>
                  <a:pt x="128477" y="411116"/>
                </a:moveTo>
                <a:cubicBezTo>
                  <a:pt x="132578" y="411116"/>
                  <a:pt x="136631" y="412571"/>
                  <a:pt x="139600" y="415528"/>
                </a:cubicBezTo>
                <a:cubicBezTo>
                  <a:pt x="145539" y="421489"/>
                  <a:pt x="145539" y="430360"/>
                  <a:pt x="139600" y="437729"/>
                </a:cubicBezTo>
                <a:lnTo>
                  <a:pt x="65370" y="511959"/>
                </a:lnTo>
                <a:cubicBezTo>
                  <a:pt x="62400" y="514611"/>
                  <a:pt x="58300" y="516113"/>
                  <a:pt x="54247" y="516113"/>
                </a:cubicBezTo>
                <a:cubicBezTo>
                  <a:pt x="50146" y="516113"/>
                  <a:pt x="46046" y="514611"/>
                  <a:pt x="43077" y="511654"/>
                </a:cubicBezTo>
                <a:cubicBezTo>
                  <a:pt x="37138" y="505740"/>
                  <a:pt x="37138" y="495414"/>
                  <a:pt x="43077" y="489500"/>
                </a:cubicBezTo>
                <a:lnTo>
                  <a:pt x="117355" y="415222"/>
                </a:lnTo>
                <a:cubicBezTo>
                  <a:pt x="120324" y="412571"/>
                  <a:pt x="124377" y="411116"/>
                  <a:pt x="128477" y="411116"/>
                </a:cubicBezTo>
                <a:close/>
                <a:moveTo>
                  <a:pt x="347493" y="47"/>
                </a:moveTo>
                <a:cubicBezTo>
                  <a:pt x="231646" y="47"/>
                  <a:pt x="138139" y="93169"/>
                  <a:pt x="138139" y="208539"/>
                </a:cubicBezTo>
                <a:cubicBezTo>
                  <a:pt x="138139" y="258808"/>
                  <a:pt x="155955" y="306119"/>
                  <a:pt x="188616" y="343105"/>
                </a:cubicBezTo>
                <a:lnTo>
                  <a:pt x="148508" y="383213"/>
                </a:lnTo>
                <a:cubicBezTo>
                  <a:pt x="141910" y="379199"/>
                  <a:pt x="134699" y="377369"/>
                  <a:pt x="127488" y="377369"/>
                </a:cubicBezTo>
                <a:cubicBezTo>
                  <a:pt x="115234" y="377369"/>
                  <a:pt x="102933" y="382579"/>
                  <a:pt x="93601" y="391872"/>
                </a:cubicBezTo>
                <a:lnTo>
                  <a:pt x="19323" y="466150"/>
                </a:lnTo>
                <a:cubicBezTo>
                  <a:pt x="47" y="483586"/>
                  <a:pt x="47" y="516113"/>
                  <a:pt x="19323" y="533855"/>
                </a:cubicBezTo>
                <a:cubicBezTo>
                  <a:pt x="28231" y="542726"/>
                  <a:pt x="41616" y="548640"/>
                  <a:pt x="51985" y="548640"/>
                </a:cubicBezTo>
                <a:cubicBezTo>
                  <a:pt x="65370" y="548640"/>
                  <a:pt x="75738" y="542726"/>
                  <a:pt x="86154" y="533855"/>
                </a:cubicBezTo>
                <a:lnTo>
                  <a:pt x="160385" y="459624"/>
                </a:lnTo>
                <a:cubicBezTo>
                  <a:pt x="175231" y="445145"/>
                  <a:pt x="178200" y="422944"/>
                  <a:pt x="169293" y="405202"/>
                </a:cubicBezTo>
                <a:lnTo>
                  <a:pt x="207893" y="365259"/>
                </a:lnTo>
                <a:cubicBezTo>
                  <a:pt x="245031" y="396331"/>
                  <a:pt x="292539" y="415528"/>
                  <a:pt x="343016" y="415528"/>
                </a:cubicBezTo>
                <a:cubicBezTo>
                  <a:pt x="343959" y="415575"/>
                  <a:pt x="344901" y="415575"/>
                  <a:pt x="345844" y="415575"/>
                </a:cubicBezTo>
                <a:cubicBezTo>
                  <a:pt x="463293" y="415575"/>
                  <a:pt x="556847" y="322970"/>
                  <a:pt x="556847" y="208539"/>
                </a:cubicBezTo>
                <a:cubicBezTo>
                  <a:pt x="556847" y="94671"/>
                  <a:pt x="461832" y="47"/>
                  <a:pt x="347493" y="47"/>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1" name="Google Shape;4201;p3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YiAADTDgAAWiYAADMSAAAQAAAAJgAAAAgAAAD/////AAAAAA=="/>
              </a:ext>
            </a:extLst>
          </p:cNvGrpSpPr>
          <p:nvPr/>
        </p:nvGrpSpPr>
        <p:grpSpPr>
          <a:xfrm>
            <a:off x="5683250" y="2409825"/>
            <a:ext cx="551180" cy="548640"/>
            <a:chOff x="5683250" y="2409825"/>
            <a:chExt cx="551180" cy="548640"/>
          </a:xfrm>
        </p:grpSpPr>
        <p:sp>
          <p:nvSpPr>
            <p:cNvPr id="15" name="Google Shape;4202;p3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9iIAANMOAABaJgAAMxIAAAAAAAAmAAAACAAAAP//////////"/>
                </a:ext>
              </a:extLst>
            </p:cNvSpPr>
            <p:nvPr/>
          </p:nvSpPr>
          <p:spPr>
            <a:xfrm>
              <a:off x="5683250" y="2409825"/>
              <a:ext cx="551180" cy="548640"/>
            </a:xfrm>
            <a:custGeom>
              <a:avLst/>
              <a:gdLst/>
              <a:ahLst/>
              <a:cxnLst/>
              <a:rect l="0" t="0" r="551180" b="548640"/>
              <a:pathLst>
                <a:path w="551180" h="548640">
                  <a:moveTo>
                    <a:pt x="503649" y="195209"/>
                  </a:moveTo>
                  <a:cubicBezTo>
                    <a:pt x="512561" y="195209"/>
                    <a:pt x="519964" y="202578"/>
                    <a:pt x="519964" y="211449"/>
                  </a:cubicBezTo>
                  <a:lnTo>
                    <a:pt x="519964" y="230693"/>
                  </a:lnTo>
                  <a:cubicBezTo>
                    <a:pt x="514023" y="229191"/>
                    <a:pt x="508081" y="229191"/>
                    <a:pt x="503649" y="229191"/>
                  </a:cubicBezTo>
                  <a:lnTo>
                    <a:pt x="453100" y="229191"/>
                  </a:lnTo>
                  <a:lnTo>
                    <a:pt x="453100" y="196664"/>
                  </a:lnTo>
                  <a:lnTo>
                    <a:pt x="503649" y="196664"/>
                  </a:lnTo>
                  <a:lnTo>
                    <a:pt x="503649" y="195209"/>
                  </a:lnTo>
                  <a:close/>
                  <a:moveTo>
                    <a:pt x="96571" y="130155"/>
                  </a:moveTo>
                  <a:lnTo>
                    <a:pt x="96571" y="291334"/>
                  </a:lnTo>
                  <a:lnTo>
                    <a:pt x="31216" y="291334"/>
                  </a:lnTo>
                  <a:lnTo>
                    <a:pt x="31216" y="147897"/>
                  </a:lnTo>
                  <a:cubicBezTo>
                    <a:pt x="32725" y="137524"/>
                    <a:pt x="40128" y="130155"/>
                    <a:pt x="47578" y="130155"/>
                  </a:cubicBezTo>
                  <a:close/>
                  <a:moveTo>
                    <a:pt x="418961" y="32527"/>
                  </a:moveTo>
                  <a:lnTo>
                    <a:pt x="418961" y="229191"/>
                  </a:lnTo>
                  <a:cubicBezTo>
                    <a:pt x="402599" y="230693"/>
                    <a:pt x="387745" y="239564"/>
                    <a:pt x="380342" y="254349"/>
                  </a:cubicBezTo>
                  <a:lnTo>
                    <a:pt x="365489" y="283919"/>
                  </a:lnTo>
                  <a:cubicBezTo>
                    <a:pt x="363980" y="289832"/>
                    <a:pt x="358038" y="292789"/>
                    <a:pt x="350635" y="292789"/>
                  </a:cubicBezTo>
                  <a:lnTo>
                    <a:pt x="127787" y="292789"/>
                  </a:lnTo>
                  <a:lnTo>
                    <a:pt x="127787" y="32527"/>
                  </a:lnTo>
                  <a:close/>
                  <a:moveTo>
                    <a:pt x="503649" y="258761"/>
                  </a:moveTo>
                  <a:cubicBezTo>
                    <a:pt x="512561" y="258761"/>
                    <a:pt x="519964" y="266177"/>
                    <a:pt x="519964" y="275048"/>
                  </a:cubicBezTo>
                  <a:lnTo>
                    <a:pt x="519964" y="499826"/>
                  </a:lnTo>
                  <a:cubicBezTo>
                    <a:pt x="519964" y="510152"/>
                    <a:pt x="512561" y="517568"/>
                    <a:pt x="503649" y="517568"/>
                  </a:cubicBezTo>
                  <a:lnTo>
                    <a:pt x="47578" y="517568"/>
                  </a:lnTo>
                  <a:cubicBezTo>
                    <a:pt x="38666" y="517568"/>
                    <a:pt x="31216" y="510152"/>
                    <a:pt x="31216" y="499826"/>
                  </a:cubicBezTo>
                  <a:lnTo>
                    <a:pt x="31216" y="322359"/>
                  </a:lnTo>
                  <a:lnTo>
                    <a:pt x="350635" y="322359"/>
                  </a:lnTo>
                  <a:cubicBezTo>
                    <a:pt x="369921" y="322359"/>
                    <a:pt x="386283" y="312033"/>
                    <a:pt x="393687" y="297248"/>
                  </a:cubicBezTo>
                  <a:lnTo>
                    <a:pt x="408540" y="267678"/>
                  </a:lnTo>
                  <a:cubicBezTo>
                    <a:pt x="410049" y="261718"/>
                    <a:pt x="415990" y="258761"/>
                    <a:pt x="423393" y="258761"/>
                  </a:cubicBezTo>
                  <a:close/>
                  <a:moveTo>
                    <a:pt x="112933" y="0"/>
                  </a:moveTo>
                  <a:cubicBezTo>
                    <a:pt x="104021" y="0"/>
                    <a:pt x="96571" y="7416"/>
                    <a:pt x="96571" y="16287"/>
                  </a:cubicBezTo>
                  <a:lnTo>
                    <a:pt x="96571" y="99083"/>
                  </a:lnTo>
                  <a:lnTo>
                    <a:pt x="47578" y="99083"/>
                  </a:lnTo>
                  <a:cubicBezTo>
                    <a:pt x="22304" y="99083"/>
                    <a:pt x="0" y="121284"/>
                    <a:pt x="0" y="147897"/>
                  </a:cubicBezTo>
                  <a:lnTo>
                    <a:pt x="0" y="499826"/>
                  </a:lnTo>
                  <a:cubicBezTo>
                    <a:pt x="0" y="526439"/>
                    <a:pt x="22304" y="548593"/>
                    <a:pt x="47578" y="548593"/>
                  </a:cubicBezTo>
                  <a:lnTo>
                    <a:pt x="500678" y="548593"/>
                  </a:lnTo>
                  <a:cubicBezTo>
                    <a:pt x="527415" y="548593"/>
                    <a:pt x="549671" y="526439"/>
                    <a:pt x="549671" y="499826"/>
                  </a:cubicBezTo>
                  <a:lnTo>
                    <a:pt x="549671" y="211449"/>
                  </a:lnTo>
                  <a:cubicBezTo>
                    <a:pt x="551180" y="184836"/>
                    <a:pt x="528876" y="162682"/>
                    <a:pt x="503649" y="162682"/>
                  </a:cubicBezTo>
                  <a:lnTo>
                    <a:pt x="453100" y="162682"/>
                  </a:lnTo>
                  <a:lnTo>
                    <a:pt x="453100" y="16287"/>
                  </a:lnTo>
                  <a:cubicBezTo>
                    <a:pt x="453100" y="7416"/>
                    <a:pt x="445697" y="0"/>
                    <a:pt x="436785" y="0"/>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203;p3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9SMAADUPAABZJQAAag8AAAAAAAAmAAAACAAAAP//////////"/>
                </a:ext>
              </a:extLst>
            </p:cNvSpPr>
            <p:nvPr/>
          </p:nvSpPr>
          <p:spPr>
            <a:xfrm>
              <a:off x="5845175" y="2472055"/>
              <a:ext cx="226060" cy="33655"/>
            </a:xfrm>
            <a:custGeom>
              <a:avLst/>
              <a:gdLst/>
              <a:ahLst/>
              <a:cxnLst/>
              <a:rect l="0" t="0" r="226060" b="33655"/>
              <a:pathLst>
                <a:path w="226060" h="33655">
                  <a:moveTo>
                    <a:pt x="16376" y="0"/>
                  </a:moveTo>
                  <a:cubicBezTo>
                    <a:pt x="7457" y="0"/>
                    <a:pt x="47" y="7334"/>
                    <a:pt x="47" y="16107"/>
                  </a:cubicBezTo>
                  <a:cubicBezTo>
                    <a:pt x="47" y="27805"/>
                    <a:pt x="7457" y="33655"/>
                    <a:pt x="16376" y="33655"/>
                  </a:cubicBezTo>
                  <a:lnTo>
                    <a:pt x="209684" y="33655"/>
                  </a:lnTo>
                  <a:cubicBezTo>
                    <a:pt x="218603" y="33655"/>
                    <a:pt x="226013" y="26320"/>
                    <a:pt x="226013" y="16107"/>
                  </a:cubicBezTo>
                  <a:cubicBezTo>
                    <a:pt x="226013" y="7334"/>
                    <a:pt x="218603" y="0"/>
                    <a:pt x="209684" y="0"/>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204;p3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9SMAAJ4PAABZJQAA0w8AAAAAAAAmAAAACAAAAP//////////"/>
                </a:ext>
              </a:extLst>
            </p:cNvSpPr>
            <p:nvPr/>
          </p:nvSpPr>
          <p:spPr>
            <a:xfrm>
              <a:off x="5845175" y="2538730"/>
              <a:ext cx="226060" cy="33655"/>
            </a:xfrm>
            <a:custGeom>
              <a:avLst/>
              <a:gdLst/>
              <a:ahLst/>
              <a:cxnLst/>
              <a:rect l="0" t="0" r="226060" b="33655"/>
              <a:pathLst>
                <a:path w="226060" h="33655">
                  <a:moveTo>
                    <a:pt x="16376" y="0"/>
                  </a:moveTo>
                  <a:cubicBezTo>
                    <a:pt x="7457" y="0"/>
                    <a:pt x="47" y="7334"/>
                    <a:pt x="47" y="16107"/>
                  </a:cubicBezTo>
                  <a:cubicBezTo>
                    <a:pt x="47" y="27805"/>
                    <a:pt x="7457" y="33655"/>
                    <a:pt x="16376" y="33655"/>
                  </a:cubicBezTo>
                  <a:lnTo>
                    <a:pt x="209684" y="33655"/>
                  </a:lnTo>
                  <a:cubicBezTo>
                    <a:pt x="218603" y="33655"/>
                    <a:pt x="226013" y="26320"/>
                    <a:pt x="226013" y="16107"/>
                  </a:cubicBezTo>
                  <a:cubicBezTo>
                    <a:pt x="226013" y="7334"/>
                    <a:pt x="218603" y="0"/>
                    <a:pt x="209684" y="0"/>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205;p3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9SMAAAQQAABZJQAANxAAAAAAAAAmAAAACAAAAP//////////"/>
                </a:ext>
              </a:extLst>
            </p:cNvSpPr>
            <p:nvPr/>
          </p:nvSpPr>
          <p:spPr>
            <a:xfrm>
              <a:off x="5845175" y="2603500"/>
              <a:ext cx="226060" cy="32385"/>
            </a:xfrm>
            <a:custGeom>
              <a:avLst/>
              <a:gdLst/>
              <a:ahLst/>
              <a:cxnLst/>
              <a:rect l="0" t="0" r="226060" b="32385"/>
              <a:pathLst>
                <a:path w="226060" h="32385">
                  <a:moveTo>
                    <a:pt x="16376" y="0"/>
                  </a:moveTo>
                  <a:cubicBezTo>
                    <a:pt x="7457" y="0"/>
                    <a:pt x="47" y="7372"/>
                    <a:pt x="47" y="16192"/>
                  </a:cubicBezTo>
                  <a:cubicBezTo>
                    <a:pt x="47" y="25012"/>
                    <a:pt x="7457" y="32338"/>
                    <a:pt x="16376" y="32338"/>
                  </a:cubicBezTo>
                  <a:lnTo>
                    <a:pt x="209684" y="32338"/>
                  </a:lnTo>
                  <a:cubicBezTo>
                    <a:pt x="218603" y="32338"/>
                    <a:pt x="226013" y="25012"/>
                    <a:pt x="226013" y="16192"/>
                  </a:cubicBezTo>
                  <a:cubicBezTo>
                    <a:pt x="226013" y="7372"/>
                    <a:pt x="218603" y="0"/>
                    <a:pt x="209684" y="0"/>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 name="Google Shape;4206;p3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YtAAD5DgAAfDAAAFkSAAAQAAAAJgAAAAgAAAD/////AAAAAA=="/>
              </a:ext>
            </a:extLst>
          </p:cNvGrpSpPr>
          <p:nvPr/>
        </p:nvGrpSpPr>
        <p:grpSpPr>
          <a:xfrm>
            <a:off x="7329170" y="2433955"/>
            <a:ext cx="552450" cy="548640"/>
            <a:chOff x="7329170" y="2433955"/>
            <a:chExt cx="552450" cy="548640"/>
          </a:xfrm>
        </p:grpSpPr>
        <p:sp>
          <p:nvSpPr>
            <p:cNvPr id="18" name="Google Shape;4207;p3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Fi0AAPkOAAB8MAAAWRIAAAAAAAAmAAAACAAAAP//////////"/>
                </a:ext>
              </a:extLst>
            </p:cNvSpPr>
            <p:nvPr/>
          </p:nvSpPr>
          <p:spPr>
            <a:xfrm>
              <a:off x="7329170" y="2433955"/>
              <a:ext cx="552450" cy="548640"/>
            </a:xfrm>
            <a:custGeom>
              <a:avLst/>
              <a:gdLst/>
              <a:ahLst/>
              <a:cxnLst/>
              <a:rect l="0" t="0" r="552450" b="548640"/>
              <a:pathLst>
                <a:path w="552450" h="548640">
                  <a:moveTo>
                    <a:pt x="501966" y="32527"/>
                  </a:moveTo>
                  <a:cubicBezTo>
                    <a:pt x="510875" y="32527"/>
                    <a:pt x="518275" y="39943"/>
                    <a:pt x="518275" y="48814"/>
                  </a:cubicBezTo>
                  <a:lnTo>
                    <a:pt x="518275" y="356388"/>
                  </a:lnTo>
                  <a:lnTo>
                    <a:pt x="32666" y="356388"/>
                  </a:lnTo>
                  <a:lnTo>
                    <a:pt x="32666" y="48814"/>
                  </a:lnTo>
                  <a:cubicBezTo>
                    <a:pt x="34175" y="39943"/>
                    <a:pt x="41575" y="32527"/>
                    <a:pt x="49023" y="32527"/>
                  </a:cubicBezTo>
                  <a:close/>
                  <a:moveTo>
                    <a:pt x="518275" y="385958"/>
                  </a:moveTo>
                  <a:lnTo>
                    <a:pt x="518275" y="402198"/>
                  </a:lnTo>
                  <a:cubicBezTo>
                    <a:pt x="519784" y="414026"/>
                    <a:pt x="512336" y="418485"/>
                    <a:pt x="503427" y="418485"/>
                  </a:cubicBezTo>
                  <a:lnTo>
                    <a:pt x="49023" y="418485"/>
                  </a:lnTo>
                  <a:cubicBezTo>
                    <a:pt x="40114" y="418485"/>
                    <a:pt x="32666" y="411069"/>
                    <a:pt x="32666" y="402198"/>
                  </a:cubicBezTo>
                  <a:lnTo>
                    <a:pt x="32666" y="385958"/>
                  </a:lnTo>
                  <a:close/>
                  <a:moveTo>
                    <a:pt x="314831" y="452514"/>
                  </a:moveTo>
                  <a:lnTo>
                    <a:pt x="329679" y="517568"/>
                  </a:lnTo>
                  <a:lnTo>
                    <a:pt x="221263" y="517568"/>
                  </a:lnTo>
                  <a:lnTo>
                    <a:pt x="236111" y="452514"/>
                  </a:lnTo>
                  <a:close/>
                  <a:moveTo>
                    <a:pt x="49023" y="0"/>
                  </a:moveTo>
                  <a:cubicBezTo>
                    <a:pt x="22296" y="0"/>
                    <a:pt x="0" y="22201"/>
                    <a:pt x="0" y="47312"/>
                  </a:cubicBezTo>
                  <a:lnTo>
                    <a:pt x="0" y="402198"/>
                  </a:lnTo>
                  <a:cubicBezTo>
                    <a:pt x="0" y="428858"/>
                    <a:pt x="22296" y="451012"/>
                    <a:pt x="49023" y="451012"/>
                  </a:cubicBezTo>
                  <a:lnTo>
                    <a:pt x="203445" y="451012"/>
                  </a:lnTo>
                  <a:lnTo>
                    <a:pt x="188597" y="514611"/>
                  </a:lnTo>
                  <a:lnTo>
                    <a:pt x="145513" y="514611"/>
                  </a:lnTo>
                  <a:cubicBezTo>
                    <a:pt x="136604" y="514611"/>
                    <a:pt x="129204" y="521980"/>
                    <a:pt x="129204" y="532353"/>
                  </a:cubicBezTo>
                  <a:cubicBezTo>
                    <a:pt x="129204" y="541224"/>
                    <a:pt x="136604" y="548593"/>
                    <a:pt x="145513" y="548593"/>
                  </a:cubicBezTo>
                  <a:lnTo>
                    <a:pt x="403920" y="548593"/>
                  </a:lnTo>
                  <a:cubicBezTo>
                    <a:pt x="412829" y="548593"/>
                    <a:pt x="420277" y="541224"/>
                    <a:pt x="420277" y="532353"/>
                  </a:cubicBezTo>
                  <a:cubicBezTo>
                    <a:pt x="420277" y="521980"/>
                    <a:pt x="412829" y="514611"/>
                    <a:pt x="403920" y="514611"/>
                  </a:cubicBezTo>
                  <a:lnTo>
                    <a:pt x="360884" y="514611"/>
                  </a:lnTo>
                  <a:lnTo>
                    <a:pt x="346035" y="451012"/>
                  </a:lnTo>
                  <a:lnTo>
                    <a:pt x="501966" y="451012"/>
                  </a:lnTo>
                  <a:cubicBezTo>
                    <a:pt x="528693" y="451012"/>
                    <a:pt x="550942" y="428858"/>
                    <a:pt x="550942" y="402198"/>
                  </a:cubicBezTo>
                  <a:lnTo>
                    <a:pt x="550942" y="47312"/>
                  </a:lnTo>
                  <a:cubicBezTo>
                    <a:pt x="552450" y="22201"/>
                    <a:pt x="530154" y="0"/>
                    <a:pt x="503427" y="0"/>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4208;p3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ri0AAFsPAADiLwAA8xAAAAAAAAAmAAAACAAAAP//////////"/>
                </a:ext>
              </a:extLst>
            </p:cNvSpPr>
            <p:nvPr/>
          </p:nvSpPr>
          <p:spPr>
            <a:xfrm>
              <a:off x="7425690" y="2496185"/>
              <a:ext cx="358140" cy="259080"/>
            </a:xfrm>
            <a:custGeom>
              <a:avLst/>
              <a:gdLst/>
              <a:ahLst/>
              <a:cxnLst/>
              <a:rect l="0" t="0" r="358140" b="259080"/>
              <a:pathLst>
                <a:path w="358140" h="259080">
                  <a:moveTo>
                    <a:pt x="141200" y="34015"/>
                  </a:moveTo>
                  <a:lnTo>
                    <a:pt x="109979" y="65236"/>
                  </a:lnTo>
                  <a:lnTo>
                    <a:pt x="58008" y="65236"/>
                  </a:lnTo>
                  <a:lnTo>
                    <a:pt x="89181" y="34063"/>
                  </a:lnTo>
                  <a:close/>
                  <a:moveTo>
                    <a:pt x="178315" y="41381"/>
                  </a:moveTo>
                  <a:lnTo>
                    <a:pt x="205103" y="66529"/>
                  </a:lnTo>
                  <a:lnTo>
                    <a:pt x="153084" y="66529"/>
                  </a:lnTo>
                  <a:lnTo>
                    <a:pt x="178315" y="41298"/>
                  </a:lnTo>
                  <a:close/>
                  <a:moveTo>
                    <a:pt x="270468" y="35470"/>
                  </a:moveTo>
                  <a:lnTo>
                    <a:pt x="301641" y="66643"/>
                  </a:lnTo>
                  <a:lnTo>
                    <a:pt x="249670" y="66643"/>
                  </a:lnTo>
                  <a:lnTo>
                    <a:pt x="218449" y="35422"/>
                  </a:lnTo>
                  <a:close/>
                  <a:moveTo>
                    <a:pt x="102575" y="97589"/>
                  </a:moveTo>
                  <a:lnTo>
                    <a:pt x="135258" y="175895"/>
                  </a:lnTo>
                  <a:lnTo>
                    <a:pt x="56499" y="97136"/>
                  </a:lnTo>
                  <a:close/>
                  <a:moveTo>
                    <a:pt x="301641" y="97589"/>
                  </a:moveTo>
                  <a:lnTo>
                    <a:pt x="222930" y="176300"/>
                  </a:lnTo>
                  <a:lnTo>
                    <a:pt x="255612" y="97589"/>
                  </a:lnTo>
                  <a:close/>
                  <a:moveTo>
                    <a:pt x="219959" y="97589"/>
                  </a:moveTo>
                  <a:lnTo>
                    <a:pt x="178315" y="199541"/>
                  </a:lnTo>
                  <a:lnTo>
                    <a:pt x="138229" y="97589"/>
                  </a:lnTo>
                  <a:close/>
                  <a:moveTo>
                    <a:pt x="81777" y="0"/>
                  </a:moveTo>
                  <a:cubicBezTo>
                    <a:pt x="78806" y="0"/>
                    <a:pt x="72864" y="1501"/>
                    <a:pt x="71354" y="5912"/>
                  </a:cubicBezTo>
                  <a:lnTo>
                    <a:pt x="5989" y="71277"/>
                  </a:lnTo>
                  <a:cubicBezTo>
                    <a:pt x="47" y="78353"/>
                    <a:pt x="47" y="87220"/>
                    <a:pt x="5989" y="94633"/>
                  </a:cubicBezTo>
                  <a:lnTo>
                    <a:pt x="167940" y="256584"/>
                  </a:lnTo>
                  <a:cubicBezTo>
                    <a:pt x="170911" y="257954"/>
                    <a:pt x="175014" y="259080"/>
                    <a:pt x="179070" y="259080"/>
                  </a:cubicBezTo>
                  <a:cubicBezTo>
                    <a:pt x="183173" y="259080"/>
                    <a:pt x="187229" y="257954"/>
                    <a:pt x="190200" y="255749"/>
                  </a:cubicBezTo>
                  <a:lnTo>
                    <a:pt x="352198" y="93751"/>
                  </a:lnTo>
                  <a:cubicBezTo>
                    <a:pt x="358140" y="88722"/>
                    <a:pt x="358140" y="79854"/>
                    <a:pt x="353660" y="72441"/>
                  </a:cubicBezTo>
                  <a:lnTo>
                    <a:pt x="352198" y="70979"/>
                  </a:lnTo>
                  <a:lnTo>
                    <a:pt x="286786" y="5567"/>
                  </a:lnTo>
                  <a:cubicBezTo>
                    <a:pt x="283814" y="1501"/>
                    <a:pt x="279381" y="0"/>
                    <a:pt x="276410" y="0"/>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cxnSp>
        <p:nvCxnSpPr>
          <p:cNvPr id="19" name="Google Shape;4209;p38"/>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C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PqHiQB/f38AAKXkA8zMzADAwP8Af39/AAAAAAAAAAAAAAAAAAAAAAAAAAAAIQAAABgAAAAUAAAAmh4AAKkQAACWIAAAqRAAABAAAAAmAAAACAAAAP//////////"/>
              </a:ext>
            </a:extLst>
          </p:cNvCxnSpPr>
          <p:nvPr/>
        </p:nvCxnSpPr>
        <p:spPr>
          <a:xfrm>
            <a:off x="4974590" y="2708275"/>
            <a:ext cx="322580" cy="12700"/>
          </a:xfrm>
          <a:prstGeom prst="straightConnector1">
            <a:avLst/>
          </a:prstGeom>
          <a:noFill/>
          <a:ln w="19050" cap="flat" cmpd="sng" algn="ctr">
            <a:solidFill>
              <a:srgbClr val="FA8789"/>
            </a:solidFill>
            <a:prstDash val="solid"/>
            <a:headEnd type="none"/>
            <a:tailEnd type="triangle" w="med" len="med"/>
          </a:ln>
          <a:effectLst/>
        </p:spPr>
      </p:cxnSp>
      <p:cxnSp>
        <p:nvCxnSpPr>
          <p:cNvPr id="20" name="Google Shape;4210;p38"/>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C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PqHiQB/f38AAKXkA8zMzADAwP8Af39/AAAAAAAAAAAAAAAAAAAAAAAAAAAAIQAAABgAAAAUAAAAuigAAKkQAAC2KgAAqRAAABAAAAAmAAAACAAAAP//////////"/>
              </a:ext>
            </a:extLst>
          </p:cNvCxnSpPr>
          <p:nvPr/>
        </p:nvCxnSpPr>
        <p:spPr>
          <a:xfrm>
            <a:off x="6620510" y="2708275"/>
            <a:ext cx="322580" cy="12700"/>
          </a:xfrm>
          <a:prstGeom prst="straightConnector1">
            <a:avLst/>
          </a:prstGeom>
          <a:noFill/>
          <a:ln w="19050" cap="flat" cmpd="sng" algn="ctr">
            <a:solidFill>
              <a:srgbClr val="FA8789"/>
            </a:solidFill>
            <a:prstDash val="solid"/>
            <a:headEnd type="none"/>
            <a:tailEnd type="triangle" w="med" len="med"/>
          </a:ln>
          <a:effectLst/>
        </p:spPr>
      </p:cxnSp>
    </p:spTree>
  </p:cSld>
  <p:clrMapOvr>
    <a:masterClrMapping/>
  </p:clrMapOvr>
  <p:timing>
    <p:tnLst>
      <p:par>
        <p:cTn id="1" dur="indefinite" restart="never" nodeType="tmRoot"/>
      </p:par>
    </p:tnLst>
  </p:timing>
</p:sld>
</file>

<file path=ppt/slides/slide1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215;p39"/>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IEHAABuHwAA4QoAABAAAAAmAAAACAAAADwwAAAAAAAA"/>
              </a:ext>
            </a:extLst>
          </p:cNvSpPr>
          <p:nvPr>
            <p:ph type="title"/>
          </p:nvPr>
        </p:nvSpPr>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Title slide goes here</a:t>
            </a:r>
          </a:p>
        </p:txBody>
      </p:sp>
      <p:sp>
        <p:nvSpPr>
          <p:cNvPr id="3" name="Google Shape;4216;p39"/>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OEKAABuHwAA0RcAABAAAAAmAAAACAAAADwwAAAAAAAA"/>
              </a:ext>
            </a:extLst>
          </p:cNvSpPr>
          <p:nvPr>
            <p:ph type="body" idx="1"/>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Do you know what helps you make your point clear?</a:t>
            </a:r>
          </a:p>
          <a:p>
            <a:pPr marL="0" indent="0" algn="l">
              <a:spcBef>
                <a:spcPts val="0"/>
              </a:spcBef>
              <a:spcAft>
                <a:spcPts val="0"/>
              </a:spcAft>
              <a:buNone/>
            </a:pPr>
            <a:r>
              <a:rPr lang="en-us" cap="none"/>
              <a:t>Lists like this one:</a:t>
            </a:r>
          </a:p>
          <a:p>
            <a:pPr marL="457200" indent="-317500" algn="l">
              <a:spcBef>
                <a:spcPts val="1600"/>
              </a:spcBef>
              <a:spcAft>
                <a:spcPts val="0"/>
              </a:spcAft>
              <a:buSzPts val="1400"/>
              <a:buFont typeface="Asap" pitchFamily="0" charset="0"/>
              <a:buChar char="●"/>
            </a:pPr>
            <a:r>
              <a:rPr lang="en-us" cap="none"/>
              <a:t>They’re simple </a:t>
            </a:r>
          </a:p>
          <a:p>
            <a:pPr marL="457200" indent="-317500" algn="l">
              <a:spcBef>
                <a:spcPts val="0"/>
              </a:spcBef>
              <a:spcAft>
                <a:spcPts val="0"/>
              </a:spcAft>
              <a:buSzPts val="1400"/>
              <a:buFont typeface="Asap" pitchFamily="0" charset="0"/>
              <a:buChar char="●"/>
            </a:pPr>
            <a:r>
              <a:rPr lang="en-us" cap="none"/>
              <a:t>You can organize your ideas clearly</a:t>
            </a:r>
          </a:p>
          <a:p>
            <a:pPr marL="457200" indent="-317500" algn="l">
              <a:spcBef>
                <a:spcPts val="0"/>
              </a:spcBef>
              <a:spcAft>
                <a:spcPts val="0"/>
              </a:spcAft>
              <a:buSzPts val="1400"/>
              <a:buFont typeface="Asap" pitchFamily="0" charset="0"/>
              <a:buChar char="●"/>
            </a:pPr>
            <a:r>
              <a:rPr lang="en-us" cap="none"/>
              <a:t>You’ll never forget to buy milk!</a:t>
            </a:r>
          </a:p>
          <a:p>
            <a:pPr marL="0" indent="0" algn="l">
              <a:spcBef>
                <a:spcPts val="1600"/>
              </a:spcBef>
              <a:spcAft>
                <a:spcPts val="0"/>
              </a:spcAft>
              <a:buNone/>
            </a:pPr>
            <a:r>
              <a:rPr lang="en-us" cap="none"/>
              <a:t>And the most important thing: the audience won’t miss the point of your presentation</a:t>
            </a:r>
          </a:p>
        </p:txBody>
      </p:sp>
      <p:grpSp>
        <p:nvGrpSpPr>
          <p:cNvPr id="4" name="Google Shape;4217;p3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kiAAC4CgAA1DEAAOwUAAAQAAAAJgAAAAgAAAD/////AAAAAA=="/>
              </a:ext>
            </a:extLst>
          </p:cNvGrpSpPr>
          <p:nvPr/>
        </p:nvGrpSpPr>
        <p:grpSpPr>
          <a:xfrm flipH="1">
            <a:off x="5654675" y="1742440"/>
            <a:ext cx="2445385" cy="1658620"/>
            <a:chOff x="5654675" y="1742440"/>
            <a:chExt cx="2445385" cy="1658620"/>
          </a:xfrm>
        </p:grpSpPr>
        <p:sp>
          <p:nvSpPr>
            <p:cNvPr id="15" name="Google Shape;4218;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ySIAALgKAADHLAAAXxEAAAAAAAAmAAAACAAAAP//////////"/>
                </a:ext>
              </a:extLst>
            </p:cNvSpPr>
            <p:nvPr/>
          </p:nvSpPr>
          <p:spPr>
            <a:xfrm>
              <a:off x="5654675" y="1742440"/>
              <a:ext cx="1624330" cy="1081405"/>
            </a:xfrm>
            <a:custGeom>
              <a:avLst/>
              <a:gdLst/>
              <a:ahLst/>
              <a:cxnLst/>
              <a:rect l="0" t="0" r="1624330" b="1081405"/>
              <a:pathLst>
                <a:path w="1624330" h="1081405">
                  <a:moveTo>
                    <a:pt x="1575909" y="63"/>
                  </a:moveTo>
                  <a:lnTo>
                    <a:pt x="48547" y="63"/>
                  </a:lnTo>
                  <a:cubicBezTo>
                    <a:pt x="21667" y="63"/>
                    <a:pt x="0" y="21824"/>
                    <a:pt x="0" y="48822"/>
                  </a:cubicBezTo>
                  <a:lnTo>
                    <a:pt x="0" y="1032772"/>
                  </a:lnTo>
                  <a:cubicBezTo>
                    <a:pt x="0" y="1059580"/>
                    <a:pt x="21667" y="1081341"/>
                    <a:pt x="48547" y="1081341"/>
                  </a:cubicBezTo>
                  <a:lnTo>
                    <a:pt x="1575909" y="1081341"/>
                  </a:lnTo>
                  <a:cubicBezTo>
                    <a:pt x="1602600" y="1081341"/>
                    <a:pt x="1624267" y="1059580"/>
                    <a:pt x="1624267" y="1032772"/>
                  </a:cubicBezTo>
                  <a:lnTo>
                    <a:pt x="1624267" y="48822"/>
                  </a:lnTo>
                  <a:cubicBezTo>
                    <a:pt x="1624267" y="21824"/>
                    <a:pt x="1602600" y="63"/>
                    <a:pt x="1575909" y="63"/>
                  </a:cubicBezTo>
                  <a:close/>
                </a:path>
              </a:pathLst>
            </a:custGeom>
            <a:solidFill>
              <a:schemeClr val="accent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219;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1y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EpFkgEAAAAAAAAAAAAAAAAAAAAAAAAAAAAAAAAAAAAAAAAAADg0cAJ/f38AAKXkA8zMzADAwP8Af39/AAAAAAAAAAAAAAAAAAAAAAAAAAAAIQAAABgAAAAUAAAAACQAAAULAAB/LAAAXxEAAAAAAAAmAAAACAAAAP//////////"/>
                </a:ext>
              </a:extLst>
            </p:cNvSpPr>
            <p:nvPr/>
          </p:nvSpPr>
          <p:spPr>
            <a:xfrm>
              <a:off x="5852160" y="1791335"/>
              <a:ext cx="1381125" cy="1032510"/>
            </a:xfrm>
            <a:custGeom>
              <a:avLst/>
              <a:gdLst/>
              <a:ahLst/>
              <a:cxnLst/>
              <a:rect l="0" t="0" r="1381125" b="1032510"/>
              <a:pathLst>
                <a:path w="1381125" h="1032510">
                  <a:moveTo>
                    <a:pt x="62" y="0"/>
                  </a:moveTo>
                  <a:lnTo>
                    <a:pt x="1381125" y="0"/>
                  </a:lnTo>
                  <a:lnTo>
                    <a:pt x="1381125" y="1032447"/>
                  </a:lnTo>
                  <a:lnTo>
                    <a:pt x="62" y="1032447"/>
                  </a:lnTo>
                  <a:close/>
                </a:path>
              </a:pathLst>
            </a:custGeom>
            <a:solidFill>
              <a:srgbClr val="775C97"/>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220;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ACQAAJ8LAAA/LAAAXxEAAAAAAAAmAAAACAAAAP//////////"/>
                </a:ext>
              </a:extLst>
            </p:cNvSpPr>
            <p:nvPr/>
          </p:nvSpPr>
          <p:spPr>
            <a:xfrm>
              <a:off x="5852160" y="1889125"/>
              <a:ext cx="1340485" cy="934720"/>
            </a:xfrm>
            <a:custGeom>
              <a:avLst/>
              <a:gdLst/>
              <a:ahLst/>
              <a:cxnLst/>
              <a:rect l="0" t="0" r="1340485" b="934720"/>
              <a:pathLst>
                <a:path w="1340485" h="934720">
                  <a:moveTo>
                    <a:pt x="62" y="0"/>
                  </a:moveTo>
                  <a:lnTo>
                    <a:pt x="1340485" y="0"/>
                  </a:lnTo>
                  <a:lnTo>
                    <a:pt x="1340485" y="934657"/>
                  </a:lnTo>
                  <a:lnTo>
                    <a:pt x="62" y="934657"/>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221;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7chdBkpFkgEAAAAAAAAAAAAAAAAAAAAAAAAAAAAAAAAAAAAAAAAAADg0cAJ/f38AAKXkA8zMzADAwP8Af39/AAAAAAAAAAAAAAAAAAAAAAAAAAAAIQAAABgAAAAUAAAAbiMAACQLAACYKwAAcREAAAAAAAAmAAAACAAAAP//////////"/>
                </a:ext>
              </a:extLst>
            </p:cNvSpPr>
            <p:nvPr/>
          </p:nvSpPr>
          <p:spPr>
            <a:xfrm>
              <a:off x="5759450" y="1811020"/>
              <a:ext cx="1327150" cy="1024255"/>
            </a:xfrm>
            <a:custGeom>
              <a:avLst/>
              <a:gdLst/>
              <a:ahLst/>
              <a:cxnLst/>
              <a:rect l="0" t="0" r="1327150" b="1024255"/>
              <a:pathLst>
                <a:path w="1327150" h="1024255">
                  <a:moveTo>
                    <a:pt x="408359" y="112656"/>
                  </a:moveTo>
                  <a:lnTo>
                    <a:pt x="345771" y="28763"/>
                  </a:lnTo>
                  <a:cubicBezTo>
                    <a:pt x="332274" y="10849"/>
                    <a:pt x="311118" y="0"/>
                    <a:pt x="288582" y="0"/>
                  </a:cubicBezTo>
                  <a:lnTo>
                    <a:pt x="42688" y="0"/>
                  </a:lnTo>
                  <a:cubicBezTo>
                    <a:pt x="19084" y="0"/>
                    <a:pt x="63" y="19175"/>
                    <a:pt x="63" y="42892"/>
                  </a:cubicBezTo>
                  <a:lnTo>
                    <a:pt x="63" y="981551"/>
                  </a:lnTo>
                  <a:cubicBezTo>
                    <a:pt x="63" y="1005079"/>
                    <a:pt x="19084" y="1024255"/>
                    <a:pt x="42688" y="1024255"/>
                  </a:cubicBezTo>
                  <a:lnTo>
                    <a:pt x="1284525" y="1024255"/>
                  </a:lnTo>
                  <a:cubicBezTo>
                    <a:pt x="1308066" y="1024255"/>
                    <a:pt x="1327150" y="1005079"/>
                    <a:pt x="1327150" y="981551"/>
                  </a:cubicBezTo>
                  <a:lnTo>
                    <a:pt x="1327150" y="189296"/>
                  </a:lnTo>
                  <a:cubicBezTo>
                    <a:pt x="1327150" y="165641"/>
                    <a:pt x="1308066" y="146466"/>
                    <a:pt x="1284525" y="146466"/>
                  </a:cubicBezTo>
                  <a:lnTo>
                    <a:pt x="475404" y="146466"/>
                  </a:lnTo>
                  <a:cubicBezTo>
                    <a:pt x="449038" y="146466"/>
                    <a:pt x="424304" y="133913"/>
                    <a:pt x="408359" y="112656"/>
                  </a:cubicBezTo>
                  <a:close/>
                </a:path>
              </a:pathLst>
            </a:cu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222;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iiUAAFwNAADUMQAA7BQAAAAAAAAmAAAACAAAAP//////////"/>
                </a:ext>
              </a:extLst>
            </p:cNvSpPr>
            <p:nvPr/>
          </p:nvSpPr>
          <p:spPr>
            <a:xfrm>
              <a:off x="6102350" y="2171700"/>
              <a:ext cx="1997710" cy="1229360"/>
            </a:xfrm>
            <a:custGeom>
              <a:avLst/>
              <a:gdLst/>
              <a:ahLst/>
              <a:cxnLst/>
              <a:rect l="0" t="0" r="1997710" b="1229360"/>
              <a:pathLst>
                <a:path w="1997710" h="1229360">
                  <a:moveTo>
                    <a:pt x="1951555" y="0"/>
                  </a:moveTo>
                  <a:lnTo>
                    <a:pt x="46092" y="0"/>
                  </a:lnTo>
                  <a:cubicBezTo>
                    <a:pt x="20660" y="0"/>
                    <a:pt x="0" y="20759"/>
                    <a:pt x="0" y="46186"/>
                  </a:cubicBezTo>
                  <a:lnTo>
                    <a:pt x="0" y="1182985"/>
                  </a:lnTo>
                  <a:cubicBezTo>
                    <a:pt x="0" y="1208601"/>
                    <a:pt x="20660" y="1229360"/>
                    <a:pt x="46092" y="1229360"/>
                  </a:cubicBezTo>
                  <a:lnTo>
                    <a:pt x="1951555" y="1229360"/>
                  </a:lnTo>
                  <a:cubicBezTo>
                    <a:pt x="1977050" y="1229360"/>
                    <a:pt x="1997647" y="1208601"/>
                    <a:pt x="1997647" y="1182985"/>
                  </a:cubicBezTo>
                  <a:lnTo>
                    <a:pt x="1997647" y="46186"/>
                  </a:lnTo>
                  <a:cubicBezTo>
                    <a:pt x="1997647" y="20759"/>
                    <a:pt x="1977050" y="0"/>
                    <a:pt x="1951555"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223;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EpFkgEAAAAAAAAAAAAAAAAAAAAAAAAAAAAAAAAAAAAAAAAAADg0cAJ/f38AAKXkA8zMzADAwP8Af39/AAAAAAAAAAAAAAAAAAAAAAAAAAAAIQAAABgAAAAUAAAAiiUAAFwNAADUMQAARg4AAAAAAAAmAAAACAAAAP//////////"/>
                </a:ext>
              </a:extLst>
            </p:cNvSpPr>
            <p:nvPr/>
          </p:nvSpPr>
          <p:spPr>
            <a:xfrm>
              <a:off x="6102350" y="2171700"/>
              <a:ext cx="1997710" cy="148590"/>
            </a:xfrm>
            <a:custGeom>
              <a:avLst/>
              <a:gdLst/>
              <a:ahLst/>
              <a:cxnLst/>
              <a:rect l="0" t="0" r="1997710" b="148590"/>
              <a:pathLst>
                <a:path w="1997710" h="148590">
                  <a:moveTo>
                    <a:pt x="1951555" y="0"/>
                  </a:moveTo>
                  <a:lnTo>
                    <a:pt x="46092" y="0"/>
                  </a:lnTo>
                  <a:cubicBezTo>
                    <a:pt x="20660" y="0"/>
                    <a:pt x="0" y="20803"/>
                    <a:pt x="0" y="46284"/>
                  </a:cubicBezTo>
                  <a:lnTo>
                    <a:pt x="0" y="148527"/>
                  </a:lnTo>
                  <a:lnTo>
                    <a:pt x="1997647" y="148527"/>
                  </a:lnTo>
                  <a:lnTo>
                    <a:pt x="1997647" y="46284"/>
                  </a:lnTo>
                  <a:cubicBezTo>
                    <a:pt x="1997647" y="20803"/>
                    <a:pt x="1977050" y="0"/>
                    <a:pt x="1951555" y="0"/>
                  </a:cubicBezTo>
                  <a:close/>
                </a:path>
              </a:pathLst>
            </a:custGeom>
            <a:solidFill>
              <a:srgbClr val="0B1C4A"/>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224;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EpFkgEAAAAAAAAAAAAAAAAAAAAAAAAAAAAAAAAAAAAAAAAAADg0cAJ/f38AAKXkA8zMzADAwP8Af39/AAAAAAAAAAAAAAAAAAAAAAAAAAAAIQAAABgAAAAUAAAARicAAJYNAAC7JwAADA4AAAAAAAAmAAAACAAAAP//////////"/>
                </a:ext>
              </a:extLst>
            </p:cNvSpPr>
            <p:nvPr/>
          </p:nvSpPr>
          <p:spPr>
            <a:xfrm>
              <a:off x="6384290" y="2208530"/>
              <a:ext cx="74295" cy="74930"/>
            </a:xfrm>
            <a:custGeom>
              <a:avLst/>
              <a:gdLst/>
              <a:ahLst/>
              <a:cxnLst/>
              <a:rect l="0" t="0" r="74295" b="74930"/>
              <a:pathLst>
                <a:path w="74295" h="74930">
                  <a:moveTo>
                    <a:pt x="74232" y="37433"/>
                  </a:moveTo>
                  <a:cubicBezTo>
                    <a:pt x="74232" y="58272"/>
                    <a:pt x="57589" y="74867"/>
                    <a:pt x="37178" y="74867"/>
                  </a:cubicBezTo>
                  <a:cubicBezTo>
                    <a:pt x="16705" y="74867"/>
                    <a:pt x="62" y="58082"/>
                    <a:pt x="62" y="37433"/>
                  </a:cubicBezTo>
                  <a:cubicBezTo>
                    <a:pt x="62" y="16848"/>
                    <a:pt x="16705" y="63"/>
                    <a:pt x="37178" y="63"/>
                  </a:cubicBezTo>
                  <a:cubicBezTo>
                    <a:pt x="57589" y="63"/>
                    <a:pt x="74232" y="16848"/>
                    <a:pt x="74232" y="37433"/>
                  </a:cubicBezTo>
                  <a:close/>
                </a:path>
              </a:pathLst>
            </a:custGeom>
            <a:solidFill>
              <a:srgbClr val="82A81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225;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7chdBkpFkgEAAAAAAAAAAAAAAAAAAAAAAAAAAAAAAAAAAAAAAAAAADg0cAJ/f38AAKXkA8zMzADAwP8Af39/AAAAAAAAAAAAAAAAAAAAAAAAAAAAIQAAABgAAAAUAAAAkyYAAJYNAAAIJwAADA4AAAAAAAAmAAAACAAAAP//////////"/>
                </a:ext>
              </a:extLst>
            </p:cNvSpPr>
            <p:nvPr/>
          </p:nvSpPr>
          <p:spPr>
            <a:xfrm>
              <a:off x="6270625" y="2208530"/>
              <a:ext cx="74295" cy="74930"/>
            </a:xfrm>
            <a:custGeom>
              <a:avLst/>
              <a:gdLst/>
              <a:ahLst/>
              <a:cxnLst/>
              <a:rect l="0" t="0" r="74295" b="74930"/>
              <a:pathLst>
                <a:path w="74295" h="74930">
                  <a:moveTo>
                    <a:pt x="74295" y="37433"/>
                  </a:moveTo>
                  <a:cubicBezTo>
                    <a:pt x="74295" y="58082"/>
                    <a:pt x="57638" y="74867"/>
                    <a:pt x="37147" y="74867"/>
                  </a:cubicBezTo>
                  <a:cubicBezTo>
                    <a:pt x="16656" y="74867"/>
                    <a:pt x="0" y="58082"/>
                    <a:pt x="0" y="37433"/>
                  </a:cubicBezTo>
                  <a:cubicBezTo>
                    <a:pt x="0" y="16848"/>
                    <a:pt x="16656" y="63"/>
                    <a:pt x="37147" y="63"/>
                  </a:cubicBezTo>
                  <a:cubicBezTo>
                    <a:pt x="57638" y="63"/>
                    <a:pt x="74295" y="16848"/>
                    <a:pt x="74295" y="37433"/>
                  </a:cubicBezTo>
                  <a:close/>
                </a:path>
              </a:pathLst>
            </a:cu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226;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EpFkgEAAAAAAAAAAAAAAAAAAAAAAAAAAAAAAAAAAAAAAAAAADg0cAJ/f38AAKXkA8zMzADAwP8Af39/AAAAAAAAAAAAAAAAAAAAAAAAAAAAIQAAABgAAAAUAAAA4CUAAJYNAABVJgAADA4AAAAAAAAmAAAACAAAAP//////////"/>
                </a:ext>
              </a:extLst>
            </p:cNvSpPr>
            <p:nvPr/>
          </p:nvSpPr>
          <p:spPr>
            <a:xfrm>
              <a:off x="6156960" y="2208530"/>
              <a:ext cx="74295" cy="74930"/>
            </a:xfrm>
            <a:custGeom>
              <a:avLst/>
              <a:gdLst/>
              <a:ahLst/>
              <a:cxnLst/>
              <a:rect l="0" t="0" r="74295" b="74930"/>
              <a:pathLst>
                <a:path w="74295" h="74930">
                  <a:moveTo>
                    <a:pt x="74295" y="37433"/>
                  </a:moveTo>
                  <a:cubicBezTo>
                    <a:pt x="74295" y="58272"/>
                    <a:pt x="57638" y="74867"/>
                    <a:pt x="37147" y="74867"/>
                  </a:cubicBezTo>
                  <a:cubicBezTo>
                    <a:pt x="16656" y="74867"/>
                    <a:pt x="0" y="58082"/>
                    <a:pt x="0" y="37433"/>
                  </a:cubicBezTo>
                  <a:cubicBezTo>
                    <a:pt x="0" y="16848"/>
                    <a:pt x="16656" y="63"/>
                    <a:pt x="37147" y="63"/>
                  </a:cubicBezTo>
                  <a:cubicBezTo>
                    <a:pt x="57638" y="63"/>
                    <a:pt x="74295" y="16848"/>
                    <a:pt x="74295" y="37433"/>
                  </a:cubicBezTo>
                  <a:close/>
                </a:path>
              </a:pathLst>
            </a:cu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4227;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DiYAABoPAAAxLAAAKRMAAAAAAAAmAAAACAAAAP//////////"/>
                </a:ext>
              </a:extLst>
            </p:cNvSpPr>
            <p:nvPr/>
          </p:nvSpPr>
          <p:spPr>
            <a:xfrm>
              <a:off x="6186170" y="2454910"/>
              <a:ext cx="997585" cy="659765"/>
            </a:xfrm>
            <a:custGeom>
              <a:avLst/>
              <a:gdLst/>
              <a:ahLst/>
              <a:cxnLst/>
              <a:rect l="0" t="0" r="997585" b="659765"/>
              <a:pathLst>
                <a:path w="997585" h="659765">
                  <a:moveTo>
                    <a:pt x="960972" y="63"/>
                  </a:moveTo>
                  <a:lnTo>
                    <a:pt x="36424" y="63"/>
                  </a:lnTo>
                  <a:cubicBezTo>
                    <a:pt x="16328" y="63"/>
                    <a:pt x="0" y="16402"/>
                    <a:pt x="0" y="36653"/>
                  </a:cubicBezTo>
                  <a:lnTo>
                    <a:pt x="0" y="623174"/>
                  </a:lnTo>
                  <a:cubicBezTo>
                    <a:pt x="0" y="643362"/>
                    <a:pt x="16328" y="659765"/>
                    <a:pt x="36424" y="659765"/>
                  </a:cubicBezTo>
                  <a:lnTo>
                    <a:pt x="960972" y="659765"/>
                  </a:lnTo>
                  <a:cubicBezTo>
                    <a:pt x="981068" y="659765"/>
                    <a:pt x="997522" y="643362"/>
                    <a:pt x="997522" y="623174"/>
                  </a:cubicBezTo>
                  <a:lnTo>
                    <a:pt x="997522" y="36653"/>
                  </a:lnTo>
                  <a:cubicBezTo>
                    <a:pt x="997522" y="16402"/>
                    <a:pt x="981256" y="63"/>
                    <a:pt x="960972" y="63"/>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4228;p3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kCwAACAQAABQMQAAXhQAAAAAAAAmAAAACAAAAP//////////"/>
                </a:ext>
              </a:extLst>
            </p:cNvSpPr>
            <p:nvPr/>
          </p:nvSpPr>
          <p:spPr>
            <a:xfrm>
              <a:off x="7244080" y="2621280"/>
              <a:ext cx="772160" cy="689610"/>
            </a:xfrm>
            <a:custGeom>
              <a:avLst/>
              <a:gdLst/>
              <a:ahLst/>
              <a:cxnLst/>
              <a:rect l="0" t="0" r="772160" b="689610"/>
              <a:pathLst>
                <a:path w="772160" h="689610">
                  <a:moveTo>
                    <a:pt x="735714" y="63"/>
                  </a:moveTo>
                  <a:lnTo>
                    <a:pt x="36509" y="63"/>
                  </a:lnTo>
                  <a:cubicBezTo>
                    <a:pt x="16338" y="63"/>
                    <a:pt x="63" y="16409"/>
                    <a:pt x="63" y="36604"/>
                  </a:cubicBezTo>
                  <a:lnTo>
                    <a:pt x="63" y="653006"/>
                  </a:lnTo>
                  <a:cubicBezTo>
                    <a:pt x="63" y="673201"/>
                    <a:pt x="16338" y="689610"/>
                    <a:pt x="36509" y="689610"/>
                  </a:cubicBezTo>
                  <a:lnTo>
                    <a:pt x="735714" y="689610"/>
                  </a:lnTo>
                  <a:cubicBezTo>
                    <a:pt x="755822" y="689610"/>
                    <a:pt x="772160" y="673201"/>
                    <a:pt x="772160" y="653006"/>
                  </a:cubicBezTo>
                  <a:lnTo>
                    <a:pt x="772160" y="36604"/>
                  </a:lnTo>
                  <a:cubicBezTo>
                    <a:pt x="772160" y="16409"/>
                    <a:pt x="755822" y="63"/>
                    <a:pt x="735714" y="63"/>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1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233;p4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Hypotheses</a:t>
            </a:r>
          </a:p>
        </p:txBody>
      </p:sp>
      <p:sp>
        <p:nvSpPr>
          <p:cNvPr id="3" name="Google Shape;4234;p4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9gcAABsKAADWMwAACw4AABAAAAAmAAAACAAAAL2wAAAAAAAA"/>
              </a:ext>
            </a:extLst>
          </p:cNvSpPr>
          <p:nvPr>
            <p:ph type="subTitle" idx="1"/>
          </p:nvPr>
        </p:nvSpPr>
        <p:spPr>
          <a:xfrm>
            <a:off x="1294130" y="1642745"/>
            <a:ext cx="71323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marL="0" indent="0" algn="l">
              <a:spcBef>
                <a:spcPts val="0"/>
              </a:spcBef>
              <a:spcAft>
                <a:spcPts val="0"/>
              </a:spcAft>
              <a:buNone/>
            </a:pPr>
            <a:r>
              <a:rPr lang="en-us" cap="none"/>
              <a:t>Mercury is the closest planet to the Sun and the smallest one in the Solar System. The planet’s name has nothing to do with the liquid metal</a:t>
            </a:r>
          </a:p>
        </p:txBody>
      </p:sp>
      <p:sp>
        <p:nvSpPr>
          <p:cNvPr id="4" name="Google Shape;4235;p4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9gcAAEYRAADWMwAANhUAABAAAAAmAAAACAAAAL2wAAAAAAAA"/>
              </a:ext>
            </a:extLst>
          </p:cNvSpPr>
          <p:nvPr>
            <p:ph type="subTitle" idx="2"/>
          </p:nvPr>
        </p:nvSpPr>
        <p:spPr>
          <a:xfrm>
            <a:off x="1294130" y="2807970"/>
            <a:ext cx="71323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marL="0" indent="0" algn="l">
              <a:spcBef>
                <a:spcPts val="0"/>
              </a:spcBef>
              <a:spcAft>
                <a:spcPts val="0"/>
              </a:spcAft>
              <a:buNone/>
            </a:pPr>
            <a:r>
              <a:rPr lang="en-us" cap="none"/>
              <a:t>Venus has a beautiful name and is the second planet from the Sun. It’s terribly hot—even hotter than Mercury—and its atmosphere is extremely poisonous</a:t>
            </a:r>
          </a:p>
        </p:txBody>
      </p:sp>
      <p:sp>
        <p:nvSpPr>
          <p:cNvPr id="5" name="Google Shape;4236;p4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9gcAACsYAADWMwAAGxwAABAAAAAmAAAACAAAAL2wAAAAAAAA"/>
              </a:ext>
            </a:extLst>
          </p:cNvSpPr>
          <p:nvPr>
            <p:ph type="subTitle" idx="3"/>
          </p:nvPr>
        </p:nvSpPr>
        <p:spPr>
          <a:xfrm>
            <a:off x="1294130" y="3928745"/>
            <a:ext cx="71323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marL="0" indent="0" algn="l">
              <a:spcBef>
                <a:spcPts val="0"/>
              </a:spcBef>
              <a:spcAft>
                <a:spcPts val="0"/>
              </a:spcAft>
              <a:buNone/>
            </a:pPr>
            <a:r>
              <a:rPr lang="en-us" cap="none"/>
              <a:t>Jupiter is a gas giant and the biggest planet in the Solar System. It's the fourth-brightest object in the night sky. It was named after the Roman god of the skies and lightning</a:t>
            </a:r>
          </a:p>
        </p:txBody>
      </p:sp>
      <p:sp>
        <p:nvSpPr>
          <p:cNvPr id="6" name="Google Shape;4237;p40"/>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bgQAAHYIAAA+BwAARgsAABAAAAAmAAAACAAAAP//////////"/>
              </a:ext>
            </a:extLst>
          </p:cNvSpPr>
          <p:nvPr/>
        </p:nvSpPr>
        <p:spPr>
          <a:xfrm>
            <a:off x="720090" y="1375410"/>
            <a:ext cx="457200" cy="457200"/>
          </a:xfrm>
          <a:prstGeom prst="ellipse">
            <a:avLst/>
          </a:pr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1</a:t>
            </a:r>
            <a:endParaRPr sz="1500" b="1" cap="none">
              <a:solidFill>
                <a:schemeClr val="accent6"/>
              </a:solidFill>
              <a:latin typeface="DM Sans" pitchFamily="0" charset="0"/>
              <a:ea typeface="DM Sans" pitchFamily="0" charset="0"/>
              <a:cs typeface="DM Sans" pitchFamily="0" charset="0"/>
            </a:endParaRPr>
          </a:p>
        </p:txBody>
      </p:sp>
      <p:sp>
        <p:nvSpPr>
          <p:cNvPr id="7" name="Google Shape;4238;p40"/>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bgQAAHYPAAA+BwAARhIAABAAAAAmAAAACAAAAP//////////"/>
              </a:ext>
            </a:extLst>
          </p:cNvSpPr>
          <p:nvPr/>
        </p:nvSpPr>
        <p:spPr>
          <a:xfrm>
            <a:off x="720090" y="2513330"/>
            <a:ext cx="457200" cy="457200"/>
          </a:xfrm>
          <a:prstGeom prst="ellipse">
            <a:avLst/>
          </a:pr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2</a:t>
            </a:r>
            <a:endParaRPr sz="1500" b="1" cap="none">
              <a:solidFill>
                <a:schemeClr val="accent6"/>
              </a:solidFill>
              <a:latin typeface="DM Sans" pitchFamily="0" charset="0"/>
              <a:ea typeface="DM Sans" pitchFamily="0" charset="0"/>
              <a:cs typeface="DM Sans" pitchFamily="0" charset="0"/>
            </a:endParaRPr>
          </a:p>
        </p:txBody>
      </p:sp>
      <p:sp>
        <p:nvSpPr>
          <p:cNvPr id="8" name="Google Shape;4239;p40"/>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bgQAAHcWAAA+BwAARxkAABAAAAAmAAAACAAAAP//////////"/>
              </a:ext>
            </a:extLst>
          </p:cNvSpPr>
          <p:nvPr/>
        </p:nvSpPr>
        <p:spPr>
          <a:xfrm>
            <a:off x="720090" y="3651885"/>
            <a:ext cx="457200" cy="457200"/>
          </a:xfrm>
          <a:prstGeom prst="ellipse">
            <a:avLst/>
          </a:pr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3</a:t>
            </a:r>
            <a:endParaRPr sz="1500" b="1" cap="none">
              <a:solidFill>
                <a:schemeClr val="accent6"/>
              </a:solidFill>
              <a:latin typeface="DM Sans" pitchFamily="0" charset="0"/>
              <a:ea typeface="DM Sans" pitchFamily="0" charset="0"/>
              <a:cs typeface="DM Sans" pitchFamily="0" charset="0"/>
            </a:endParaRPr>
          </a:p>
        </p:txBody>
      </p:sp>
      <p:sp>
        <p:nvSpPr>
          <p:cNvPr id="9" name="Google Shape;4240;p40"/>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9gcAAKcIAADWMwAASAsAABAAAAAmAAAACAAAAD0wAAAAAAAA"/>
              </a:ext>
            </a:extLst>
          </p:cNvSpPr>
          <p:nvPr>
            <p:ph type="subTitle" idx="4"/>
          </p:nvPr>
        </p:nvSpPr>
        <p:spPr>
          <a:xfrm>
            <a:off x="1294130" y="1406525"/>
            <a:ext cx="7132320" cy="427355"/>
          </a:xfr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Hypothesis 1</a:t>
            </a:r>
          </a:p>
        </p:txBody>
      </p:sp>
      <p:sp>
        <p:nvSpPr>
          <p:cNvPr id="10" name="Google Shape;4241;p40"/>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9gcAAIwPAADWMwAALRIAABAAAAAmAAAACAAAAD0wAAAAAAAA"/>
              </a:ext>
            </a:extLst>
          </p:cNvSpPr>
          <p:nvPr>
            <p:ph type="subTitle" idx="5"/>
          </p:nvPr>
        </p:nvSpPr>
        <p:spPr>
          <a:xfrm>
            <a:off x="1294130" y="2527300"/>
            <a:ext cx="7132320" cy="427355"/>
          </a:xfr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Hypothesis 2</a:t>
            </a:r>
          </a:p>
        </p:txBody>
      </p:sp>
      <p:sp>
        <p:nvSpPr>
          <p:cNvPr id="11" name="Google Shape;4242;p40"/>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9gcAAHEWAADWMwAAEhkAABAAAAAmAAAACAAAADwwAAAAAAAA"/>
              </a:ext>
            </a:extLst>
          </p:cNvSpPr>
          <p:nvPr>
            <p:ph type="subTitle" idx="6"/>
          </p:nvPr>
        </p:nvSpPr>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Hypothesis 3</a:t>
            </a:r>
          </a:p>
        </p:txBody>
      </p:sp>
    </p:spTree>
  </p:cSld>
  <p:clrMapOvr>
    <a:masterClrMapping/>
  </p:clrMapOvr>
  <p:timing>
    <p:tnLst>
      <p:par>
        <p:cTn id="1" dur="indefinite" restart="never" nodeType="tmRoot"/>
      </p:par>
    </p:tnLst>
  </p:timing>
</p:sld>
</file>

<file path=ppt/slides/slide1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247;p4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Study objectives</a:t>
            </a:r>
          </a:p>
        </p:txBody>
      </p:sp>
      <p:sp>
        <p:nvSpPr>
          <p:cNvPr id="3" name="Google Shape;4248;p4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xQUAALIRAAAmEwAACxcAABAAAAAmAAAACAAAAL2wAAAAAAAA"/>
              </a:ext>
            </a:extLst>
          </p:cNvSpPr>
          <p:nvPr>
            <p:ph type="subTitle" idx="1"/>
          </p:nvPr>
        </p:nvSpPr>
        <p:spPr>
          <a:xfrm>
            <a:off x="937895" y="2876550"/>
            <a:ext cx="2174875" cy="869315"/>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Mercury is the closest planet to the Sun and the smallest of them all</a:t>
            </a:r>
          </a:p>
        </p:txBody>
      </p:sp>
      <p:sp>
        <p:nvSpPr>
          <p:cNvPr id="4" name="Google Shape;4249;p4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xUAALIRAADRIgAACxcAABAAAAAmAAAACAAAAL2wAAAAAAAA"/>
              </a:ext>
            </a:extLst>
          </p:cNvSpPr>
          <p:nvPr>
            <p:ph type="subTitle" idx="2"/>
          </p:nvPr>
        </p:nvSpPr>
        <p:spPr>
          <a:xfrm>
            <a:off x="3484245" y="2876550"/>
            <a:ext cx="2175510" cy="869315"/>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Venus has a beautiful name and is the second planet from the Sun</a:t>
            </a:r>
          </a:p>
        </p:txBody>
      </p:sp>
      <p:sp>
        <p:nvSpPr>
          <p:cNvPr id="5" name="Google Shape;4250;p4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iUAALIRAAB7MgAACxcAABAAAAAmAAAACAAAAL2wAAAAAAAA"/>
              </a:ext>
            </a:extLst>
          </p:cNvSpPr>
          <p:nvPr>
            <p:ph type="subTitle" idx="3"/>
          </p:nvPr>
        </p:nvSpPr>
        <p:spPr>
          <a:xfrm>
            <a:off x="6031230" y="2876550"/>
            <a:ext cx="2174875" cy="869315"/>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Despite being red, Mars is actually a cold place. It’s full of iron oxide dust</a:t>
            </a:r>
          </a:p>
        </p:txBody>
      </p:sp>
      <p:sp>
        <p:nvSpPr>
          <p:cNvPr id="6" name="Google Shape;4251;p4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xQUAANIPAAAmEwAAohIAABAAAAAmAAAACAAAAD0wAAAAAAAA"/>
              </a:ext>
            </a:extLst>
          </p:cNvSpPr>
          <p:nvPr>
            <p:ph type="subTitle" idx="4"/>
          </p:nvPr>
        </p:nvSpPr>
        <p:spPr>
          <a:xfrm>
            <a:off x="937895" y="2571750"/>
            <a:ext cx="2174875" cy="45720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Mercury</a:t>
            </a:r>
          </a:p>
        </p:txBody>
      </p:sp>
      <p:sp>
        <p:nvSpPr>
          <p:cNvPr id="7" name="Google Shape;4252;p4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xUAANIPAADRIgAAohIAABAAAAAmAAAACAAAAD0wAAAAAAAA"/>
              </a:ext>
            </a:extLst>
          </p:cNvSpPr>
          <p:nvPr>
            <p:ph type="subTitle" idx="5"/>
          </p:nvPr>
        </p:nvSpPr>
        <p:spPr>
          <a:xfrm>
            <a:off x="3484245" y="2571750"/>
            <a:ext cx="2175510" cy="45720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Venus</a:t>
            </a:r>
          </a:p>
        </p:txBody>
      </p:sp>
      <p:sp>
        <p:nvSpPr>
          <p:cNvPr id="8" name="Google Shape;4253;p4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iUAANIPAAB7MgAAohIAABAAAAAmAAAACAAAADwwAAAAAAAA"/>
              </a:ext>
            </a:extLst>
          </p:cNvSpPr>
          <p:nvPr>
            <p:ph type="subTitle" idx="6"/>
          </p:nvPr>
        </p:nvSpPr>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Mars</a:t>
            </a:r>
          </a:p>
        </p:txBody>
      </p:sp>
      <p:grpSp>
        <p:nvGrpSpPr>
          <p:cNvPr id="9" name="Google Shape;4254;p4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oqAACSCgAAey0AAPINAAAQAAAAJgAAAAgAAAD/////AAAAAA=="/>
              </a:ext>
            </a:extLst>
          </p:cNvGrpSpPr>
          <p:nvPr/>
        </p:nvGrpSpPr>
        <p:grpSpPr>
          <a:xfrm>
            <a:off x="6844030" y="1718310"/>
            <a:ext cx="549275" cy="548640"/>
            <a:chOff x="6844030" y="1718310"/>
            <a:chExt cx="549275" cy="548640"/>
          </a:xfrm>
        </p:grpSpPr>
        <p:sp>
          <p:nvSpPr>
            <p:cNvPr id="14" name="Google Shape;4255;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GioAAJIKAAB7LQAA8g0AAAAAAAAmAAAACAAAAP//////////"/>
                </a:ext>
              </a:extLst>
            </p:cNvSpPr>
            <p:nvPr/>
          </p:nvSpPr>
          <p:spPr>
            <a:xfrm>
              <a:off x="6844030" y="1718310"/>
              <a:ext cx="549275" cy="548640"/>
            </a:xfrm>
            <a:custGeom>
              <a:avLst/>
              <a:gdLst/>
              <a:ahLst/>
              <a:cxnLst/>
              <a:rect l="0" t="0" r="549275" b="548640"/>
              <a:pathLst>
                <a:path w="549275" h="548640">
                  <a:moveTo>
                    <a:pt x="500274" y="31083"/>
                  </a:moveTo>
                  <a:cubicBezTo>
                    <a:pt x="509179" y="31083"/>
                    <a:pt x="516576" y="39957"/>
                    <a:pt x="516576" y="48831"/>
                  </a:cubicBezTo>
                  <a:lnTo>
                    <a:pt x="516576" y="128697"/>
                  </a:lnTo>
                  <a:lnTo>
                    <a:pt x="31190" y="128697"/>
                  </a:lnTo>
                  <a:lnTo>
                    <a:pt x="31190" y="48831"/>
                  </a:lnTo>
                  <a:cubicBezTo>
                    <a:pt x="31190" y="39957"/>
                    <a:pt x="38634" y="31083"/>
                    <a:pt x="47539" y="31083"/>
                  </a:cubicBezTo>
                  <a:close/>
                  <a:moveTo>
                    <a:pt x="516576" y="159779"/>
                  </a:moveTo>
                  <a:lnTo>
                    <a:pt x="516576" y="403838"/>
                  </a:lnTo>
                  <a:cubicBezTo>
                    <a:pt x="516576" y="412713"/>
                    <a:pt x="510640" y="420084"/>
                    <a:pt x="500274" y="420084"/>
                  </a:cubicBezTo>
                  <a:lnTo>
                    <a:pt x="477988" y="420084"/>
                  </a:lnTo>
                  <a:cubicBezTo>
                    <a:pt x="480957" y="409754"/>
                    <a:pt x="482464" y="396420"/>
                    <a:pt x="482464" y="383132"/>
                  </a:cubicBezTo>
                  <a:lnTo>
                    <a:pt x="482464" y="275142"/>
                  </a:lnTo>
                  <a:cubicBezTo>
                    <a:pt x="482464" y="266362"/>
                    <a:pt x="473889" y="259694"/>
                    <a:pt x="464937" y="259694"/>
                  </a:cubicBezTo>
                  <a:cubicBezTo>
                    <a:pt x="463383" y="259694"/>
                    <a:pt x="461781" y="259882"/>
                    <a:pt x="460179" y="260352"/>
                  </a:cubicBezTo>
                  <a:cubicBezTo>
                    <a:pt x="449719" y="264859"/>
                    <a:pt x="440107" y="267207"/>
                    <a:pt x="430731" y="267207"/>
                  </a:cubicBezTo>
                  <a:cubicBezTo>
                    <a:pt x="409576" y="267207"/>
                    <a:pt x="389882" y="255375"/>
                    <a:pt x="365193" y="230772"/>
                  </a:cubicBezTo>
                  <a:cubicBezTo>
                    <a:pt x="362225" y="228565"/>
                    <a:pt x="358126" y="227438"/>
                    <a:pt x="354074" y="227438"/>
                  </a:cubicBezTo>
                  <a:cubicBezTo>
                    <a:pt x="349975" y="227438"/>
                    <a:pt x="345876" y="228565"/>
                    <a:pt x="342908" y="230772"/>
                  </a:cubicBezTo>
                  <a:cubicBezTo>
                    <a:pt x="318172" y="255422"/>
                    <a:pt x="298430" y="266549"/>
                    <a:pt x="277228" y="266549"/>
                  </a:cubicBezTo>
                  <a:cubicBezTo>
                    <a:pt x="267899" y="266549"/>
                    <a:pt x="258335" y="264390"/>
                    <a:pt x="247922" y="260352"/>
                  </a:cubicBezTo>
                  <a:cubicBezTo>
                    <a:pt x="246368" y="259882"/>
                    <a:pt x="244766" y="259694"/>
                    <a:pt x="243164" y="259694"/>
                  </a:cubicBezTo>
                  <a:cubicBezTo>
                    <a:pt x="234212" y="259694"/>
                    <a:pt x="225637" y="266362"/>
                    <a:pt x="225637" y="275142"/>
                  </a:cubicBezTo>
                  <a:lnTo>
                    <a:pt x="225637" y="383132"/>
                  </a:lnTo>
                  <a:cubicBezTo>
                    <a:pt x="225637" y="396420"/>
                    <a:pt x="227144" y="406796"/>
                    <a:pt x="230113" y="420084"/>
                  </a:cubicBezTo>
                  <a:lnTo>
                    <a:pt x="47539" y="420084"/>
                  </a:lnTo>
                  <a:cubicBezTo>
                    <a:pt x="38634" y="420084"/>
                    <a:pt x="31190" y="412713"/>
                    <a:pt x="31190" y="403838"/>
                  </a:cubicBezTo>
                  <a:lnTo>
                    <a:pt x="31190" y="159779"/>
                  </a:lnTo>
                  <a:close/>
                  <a:moveTo>
                    <a:pt x="336971" y="278100"/>
                  </a:moveTo>
                  <a:lnTo>
                    <a:pt x="336971" y="508871"/>
                  </a:lnTo>
                  <a:cubicBezTo>
                    <a:pt x="289478" y="486663"/>
                    <a:pt x="256827" y="439335"/>
                    <a:pt x="256827" y="383132"/>
                  </a:cubicBezTo>
                  <a:lnTo>
                    <a:pt x="256827" y="295848"/>
                  </a:lnTo>
                  <a:cubicBezTo>
                    <a:pt x="264036" y="297209"/>
                    <a:pt x="270915" y="297867"/>
                    <a:pt x="277558" y="297867"/>
                  </a:cubicBezTo>
                  <a:cubicBezTo>
                    <a:pt x="299608" y="297867"/>
                    <a:pt x="318737" y="290589"/>
                    <a:pt x="336971" y="278100"/>
                  </a:cubicBezTo>
                  <a:close/>
                  <a:moveTo>
                    <a:pt x="371130" y="278100"/>
                  </a:moveTo>
                  <a:cubicBezTo>
                    <a:pt x="388327" y="289509"/>
                    <a:pt x="407268" y="298289"/>
                    <a:pt x="430072" y="298289"/>
                  </a:cubicBezTo>
                  <a:cubicBezTo>
                    <a:pt x="436809" y="298289"/>
                    <a:pt x="443830" y="297538"/>
                    <a:pt x="451274" y="295848"/>
                  </a:cubicBezTo>
                  <a:lnTo>
                    <a:pt x="451274" y="383132"/>
                  </a:lnTo>
                  <a:cubicBezTo>
                    <a:pt x="449813" y="439335"/>
                    <a:pt x="418623" y="486663"/>
                    <a:pt x="371130" y="508871"/>
                  </a:cubicBezTo>
                  <a:lnTo>
                    <a:pt x="371130" y="278100"/>
                  </a:lnTo>
                  <a:close/>
                  <a:moveTo>
                    <a:pt x="47539" y="0"/>
                  </a:moveTo>
                  <a:cubicBezTo>
                    <a:pt x="22285" y="0"/>
                    <a:pt x="47" y="22209"/>
                    <a:pt x="47" y="48831"/>
                  </a:cubicBezTo>
                  <a:lnTo>
                    <a:pt x="47" y="403838"/>
                  </a:lnTo>
                  <a:cubicBezTo>
                    <a:pt x="47" y="428958"/>
                    <a:pt x="22285" y="451167"/>
                    <a:pt x="47539" y="451167"/>
                  </a:cubicBezTo>
                  <a:lnTo>
                    <a:pt x="239018" y="451167"/>
                  </a:lnTo>
                  <a:cubicBezTo>
                    <a:pt x="244954" y="464501"/>
                    <a:pt x="252398" y="476333"/>
                    <a:pt x="259796" y="486663"/>
                  </a:cubicBezTo>
                  <a:cubicBezTo>
                    <a:pt x="282081" y="516243"/>
                    <a:pt x="311764" y="536949"/>
                    <a:pt x="348844" y="547325"/>
                  </a:cubicBezTo>
                  <a:cubicBezTo>
                    <a:pt x="350823" y="547325"/>
                    <a:pt x="352802" y="548640"/>
                    <a:pt x="354781" y="548640"/>
                  </a:cubicBezTo>
                  <a:cubicBezTo>
                    <a:pt x="355770" y="548640"/>
                    <a:pt x="356760" y="548311"/>
                    <a:pt x="357749" y="547325"/>
                  </a:cubicBezTo>
                  <a:cubicBezTo>
                    <a:pt x="393416" y="536949"/>
                    <a:pt x="424559" y="516243"/>
                    <a:pt x="446845" y="486663"/>
                  </a:cubicBezTo>
                  <a:cubicBezTo>
                    <a:pt x="454242" y="476333"/>
                    <a:pt x="461686" y="464501"/>
                    <a:pt x="467623" y="451167"/>
                  </a:cubicBezTo>
                  <a:lnTo>
                    <a:pt x="500274" y="451167"/>
                  </a:lnTo>
                  <a:cubicBezTo>
                    <a:pt x="526989" y="451167"/>
                    <a:pt x="549275" y="428958"/>
                    <a:pt x="549275" y="403838"/>
                  </a:cubicBezTo>
                  <a:lnTo>
                    <a:pt x="549275" y="48831"/>
                  </a:lnTo>
                  <a:cubicBezTo>
                    <a:pt x="549275" y="22209"/>
                    <a:pt x="528496" y="0"/>
                    <a:pt x="500274"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256;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fCoAAPYKAACyKgAAKQsAAAAAAAAmAAAACAAAAP//////////"/>
                </a:ext>
              </a:extLst>
            </p:cNvSpPr>
            <p:nvPr/>
          </p:nvSpPr>
          <p:spPr>
            <a:xfrm>
              <a:off x="6906260" y="1781810"/>
              <a:ext cx="34290" cy="32385"/>
            </a:xfrm>
            <a:custGeom>
              <a:avLst/>
              <a:gdLst/>
              <a:ahLst/>
              <a:cxnLst/>
              <a:rect l="0" t="0" r="34290" b="32385"/>
              <a:pathLst>
                <a:path w="34290" h="32385">
                  <a:moveTo>
                    <a:pt x="16437" y="46"/>
                  </a:moveTo>
                  <a:cubicBezTo>
                    <a:pt x="7463" y="46"/>
                    <a:pt x="47" y="7372"/>
                    <a:pt x="47" y="16192"/>
                  </a:cubicBezTo>
                  <a:cubicBezTo>
                    <a:pt x="47" y="25012"/>
                    <a:pt x="7463" y="32385"/>
                    <a:pt x="16437" y="32385"/>
                  </a:cubicBezTo>
                  <a:cubicBezTo>
                    <a:pt x="26827" y="32385"/>
                    <a:pt x="34290" y="25012"/>
                    <a:pt x="34290" y="16192"/>
                  </a:cubicBezTo>
                  <a:cubicBezTo>
                    <a:pt x="34290" y="7372"/>
                    <a:pt x="26827" y="46"/>
                    <a:pt x="16437"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257;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4yoAAPYKAAAXKwAAKQsAAAAAAAAmAAAACAAAAP//////////"/>
                </a:ext>
              </a:extLst>
            </p:cNvSpPr>
            <p:nvPr/>
          </p:nvSpPr>
          <p:spPr>
            <a:xfrm>
              <a:off x="6971665" y="1781810"/>
              <a:ext cx="33020" cy="32385"/>
            </a:xfrm>
            <a:custGeom>
              <a:avLst/>
              <a:gdLst/>
              <a:ahLst/>
              <a:cxnLst/>
              <a:rect l="0" t="0" r="33020" b="32385"/>
              <a:pathLst>
                <a:path w="33020" h="32385">
                  <a:moveTo>
                    <a:pt x="16510" y="46"/>
                  </a:moveTo>
                  <a:cubicBezTo>
                    <a:pt x="7518" y="46"/>
                    <a:pt x="0" y="7372"/>
                    <a:pt x="0" y="16192"/>
                  </a:cubicBezTo>
                  <a:cubicBezTo>
                    <a:pt x="0" y="25012"/>
                    <a:pt x="7518" y="32385"/>
                    <a:pt x="16510" y="32385"/>
                  </a:cubicBezTo>
                  <a:cubicBezTo>
                    <a:pt x="25502" y="32385"/>
                    <a:pt x="32972" y="25012"/>
                    <a:pt x="32972" y="16192"/>
                  </a:cubicBezTo>
                  <a:cubicBezTo>
                    <a:pt x="32972" y="7372"/>
                    <a:pt x="25502" y="46"/>
                    <a:pt x="16510"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258;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SisAAPYKAAB9KwAAKQsAAAAAAAAmAAAACAAAAP//////////"/>
                </a:ext>
              </a:extLst>
            </p:cNvSpPr>
            <p:nvPr/>
          </p:nvSpPr>
          <p:spPr>
            <a:xfrm>
              <a:off x="7037070" y="1781810"/>
              <a:ext cx="32385" cy="32385"/>
            </a:xfrm>
            <a:custGeom>
              <a:avLst/>
              <a:gdLst/>
              <a:ahLst/>
              <a:cxnLst/>
              <a:rect l="0" t="0" r="32385" b="32385"/>
              <a:pathLst>
                <a:path w="32385" h="32385">
                  <a:moveTo>
                    <a:pt x="16192" y="46"/>
                  </a:moveTo>
                  <a:cubicBezTo>
                    <a:pt x="7372" y="46"/>
                    <a:pt x="0" y="7372"/>
                    <a:pt x="0" y="16192"/>
                  </a:cubicBezTo>
                  <a:cubicBezTo>
                    <a:pt x="0" y="25012"/>
                    <a:pt x="7372" y="32385"/>
                    <a:pt x="16192" y="32385"/>
                  </a:cubicBezTo>
                  <a:cubicBezTo>
                    <a:pt x="25012" y="32385"/>
                    <a:pt x="32338" y="25012"/>
                    <a:pt x="32338" y="16192"/>
                  </a:cubicBezTo>
                  <a:cubicBezTo>
                    <a:pt x="32338" y="7372"/>
                    <a:pt x="25012" y="46"/>
                    <a:pt x="16192"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259;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rCsAAPYKAAASLQAAKQsAAAAAAAAmAAAACAAAAP//////////"/>
                </a:ext>
              </a:extLst>
            </p:cNvSpPr>
            <p:nvPr/>
          </p:nvSpPr>
          <p:spPr>
            <a:xfrm>
              <a:off x="7099300" y="1781810"/>
              <a:ext cx="227330" cy="32385"/>
            </a:xfrm>
            <a:custGeom>
              <a:avLst/>
              <a:gdLst/>
              <a:ahLst/>
              <a:cxnLst/>
              <a:rect l="0" t="0" r="227330" b="32385"/>
              <a:pathLst>
                <a:path w="227330" h="32385">
                  <a:moveTo>
                    <a:pt x="16362" y="46"/>
                  </a:moveTo>
                  <a:cubicBezTo>
                    <a:pt x="7450" y="46"/>
                    <a:pt x="47" y="7372"/>
                    <a:pt x="47" y="16192"/>
                  </a:cubicBezTo>
                  <a:cubicBezTo>
                    <a:pt x="1509" y="25012"/>
                    <a:pt x="8959" y="32385"/>
                    <a:pt x="16362" y="32385"/>
                  </a:cubicBezTo>
                  <a:lnTo>
                    <a:pt x="209506" y="32385"/>
                  </a:lnTo>
                  <a:cubicBezTo>
                    <a:pt x="219880" y="32385"/>
                    <a:pt x="227330" y="25012"/>
                    <a:pt x="227330" y="16192"/>
                  </a:cubicBezTo>
                  <a:cubicBezTo>
                    <a:pt x="227330" y="7372"/>
                    <a:pt x="219880" y="46"/>
                    <a:pt x="209506"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 name="Google Shape;4260;p4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8aAACSCgAA0R0AAPINAAAQAAAAJgAAAAgAAAD/////AAAAAA=="/>
              </a:ext>
            </a:extLst>
          </p:cNvGrpSpPr>
          <p:nvPr/>
        </p:nvGrpSpPr>
        <p:grpSpPr>
          <a:xfrm>
            <a:off x="4297045" y="1718310"/>
            <a:ext cx="549910" cy="548640"/>
            <a:chOff x="4297045" y="1718310"/>
            <a:chExt cx="549910" cy="548640"/>
          </a:xfrm>
        </p:grpSpPr>
        <p:sp>
          <p:nvSpPr>
            <p:cNvPr id="17" name="Google Shape;4261;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1BoAAAILAABqHQAAkAwAAAAAAAAmAAAACAAAAP//////////"/>
                </a:ext>
              </a:extLst>
            </p:cNvSpPr>
            <p:nvPr/>
          </p:nvSpPr>
          <p:spPr>
            <a:xfrm>
              <a:off x="4361180" y="1789430"/>
              <a:ext cx="420370" cy="252730"/>
            </a:xfrm>
            <a:custGeom>
              <a:avLst/>
              <a:gdLst/>
              <a:ahLst/>
              <a:cxnLst/>
              <a:rect l="0" t="0" r="420370" b="252730"/>
              <a:pathLst>
                <a:path w="420370" h="252730">
                  <a:moveTo>
                    <a:pt x="371342" y="29592"/>
                  </a:moveTo>
                  <a:cubicBezTo>
                    <a:pt x="380252" y="29592"/>
                    <a:pt x="387653" y="37002"/>
                    <a:pt x="387653" y="45866"/>
                  </a:cubicBezTo>
                  <a:cubicBezTo>
                    <a:pt x="387653" y="54729"/>
                    <a:pt x="380252" y="62092"/>
                    <a:pt x="371342" y="62092"/>
                  </a:cubicBezTo>
                  <a:cubicBezTo>
                    <a:pt x="360923" y="62092"/>
                    <a:pt x="353475" y="54729"/>
                    <a:pt x="353475" y="45866"/>
                  </a:cubicBezTo>
                  <a:cubicBezTo>
                    <a:pt x="353475" y="37002"/>
                    <a:pt x="360923" y="29592"/>
                    <a:pt x="371342" y="29592"/>
                  </a:cubicBezTo>
                  <a:close/>
                  <a:moveTo>
                    <a:pt x="144068" y="60638"/>
                  </a:moveTo>
                  <a:cubicBezTo>
                    <a:pt x="152978" y="60638"/>
                    <a:pt x="160426" y="68001"/>
                    <a:pt x="160426" y="76865"/>
                  </a:cubicBezTo>
                  <a:cubicBezTo>
                    <a:pt x="160426" y="85728"/>
                    <a:pt x="152978" y="93138"/>
                    <a:pt x="144068" y="93138"/>
                  </a:cubicBezTo>
                  <a:cubicBezTo>
                    <a:pt x="135158" y="93138"/>
                    <a:pt x="127756" y="85728"/>
                    <a:pt x="127756" y="76865"/>
                  </a:cubicBezTo>
                  <a:cubicBezTo>
                    <a:pt x="129218" y="68001"/>
                    <a:pt x="136666" y="60638"/>
                    <a:pt x="144068" y="60638"/>
                  </a:cubicBezTo>
                  <a:close/>
                  <a:moveTo>
                    <a:pt x="273285" y="156637"/>
                  </a:moveTo>
                  <a:cubicBezTo>
                    <a:pt x="283704" y="156637"/>
                    <a:pt x="291105" y="164047"/>
                    <a:pt x="291105" y="172911"/>
                  </a:cubicBezTo>
                  <a:cubicBezTo>
                    <a:pt x="291105" y="181774"/>
                    <a:pt x="283704" y="189184"/>
                    <a:pt x="273285" y="189184"/>
                  </a:cubicBezTo>
                  <a:cubicBezTo>
                    <a:pt x="264375" y="189184"/>
                    <a:pt x="256974" y="181774"/>
                    <a:pt x="256974" y="172911"/>
                  </a:cubicBezTo>
                  <a:cubicBezTo>
                    <a:pt x="256974" y="164047"/>
                    <a:pt x="264375" y="156637"/>
                    <a:pt x="273285" y="156637"/>
                  </a:cubicBezTo>
                  <a:close/>
                  <a:moveTo>
                    <a:pt x="47520" y="189184"/>
                  </a:moveTo>
                  <a:cubicBezTo>
                    <a:pt x="56477" y="189184"/>
                    <a:pt x="63878" y="196547"/>
                    <a:pt x="63878" y="206911"/>
                  </a:cubicBezTo>
                  <a:cubicBezTo>
                    <a:pt x="63878" y="215775"/>
                    <a:pt x="56477" y="223138"/>
                    <a:pt x="47520" y="223138"/>
                  </a:cubicBezTo>
                  <a:cubicBezTo>
                    <a:pt x="38610" y="223138"/>
                    <a:pt x="31208" y="215775"/>
                    <a:pt x="31208" y="206911"/>
                  </a:cubicBezTo>
                  <a:cubicBezTo>
                    <a:pt x="31208" y="196547"/>
                    <a:pt x="38610" y="189184"/>
                    <a:pt x="47520" y="189184"/>
                  </a:cubicBezTo>
                  <a:close/>
                  <a:moveTo>
                    <a:pt x="372803" y="47"/>
                  </a:moveTo>
                  <a:cubicBezTo>
                    <a:pt x="346073" y="47"/>
                    <a:pt x="323775" y="22229"/>
                    <a:pt x="323775" y="47319"/>
                  </a:cubicBezTo>
                  <a:cubicBezTo>
                    <a:pt x="323775" y="56183"/>
                    <a:pt x="328253" y="66547"/>
                    <a:pt x="331223" y="73910"/>
                  </a:cubicBezTo>
                  <a:lnTo>
                    <a:pt x="288135" y="128593"/>
                  </a:lnTo>
                  <a:cubicBezTo>
                    <a:pt x="284364" y="127655"/>
                    <a:pt x="280168" y="127139"/>
                    <a:pt x="275784" y="127139"/>
                  </a:cubicBezTo>
                  <a:cubicBezTo>
                    <a:pt x="266355" y="127139"/>
                    <a:pt x="256173" y="129437"/>
                    <a:pt x="248064" y="134502"/>
                  </a:cubicBezTo>
                  <a:lnTo>
                    <a:pt x="193096" y="91637"/>
                  </a:lnTo>
                  <a:cubicBezTo>
                    <a:pt x="194557" y="88683"/>
                    <a:pt x="194557" y="82774"/>
                    <a:pt x="194557" y="76865"/>
                  </a:cubicBezTo>
                  <a:cubicBezTo>
                    <a:pt x="194557" y="51775"/>
                    <a:pt x="172306" y="29592"/>
                    <a:pt x="145576" y="29592"/>
                  </a:cubicBezTo>
                  <a:cubicBezTo>
                    <a:pt x="120308" y="29592"/>
                    <a:pt x="98056" y="51775"/>
                    <a:pt x="98056" y="76865"/>
                  </a:cubicBezTo>
                  <a:cubicBezTo>
                    <a:pt x="98056" y="85728"/>
                    <a:pt x="101026" y="96093"/>
                    <a:pt x="105458" y="103456"/>
                  </a:cubicBezTo>
                  <a:lnTo>
                    <a:pt x="62417" y="158138"/>
                  </a:lnTo>
                  <a:cubicBezTo>
                    <a:pt x="59447" y="156637"/>
                    <a:pt x="53460" y="156637"/>
                    <a:pt x="47520" y="156637"/>
                  </a:cubicBezTo>
                  <a:cubicBezTo>
                    <a:pt x="20790" y="156637"/>
                    <a:pt x="0" y="178820"/>
                    <a:pt x="0" y="203957"/>
                  </a:cubicBezTo>
                  <a:cubicBezTo>
                    <a:pt x="0" y="232001"/>
                    <a:pt x="20790" y="252683"/>
                    <a:pt x="47520" y="252683"/>
                  </a:cubicBezTo>
                  <a:cubicBezTo>
                    <a:pt x="74297" y="252683"/>
                    <a:pt x="95086" y="230548"/>
                    <a:pt x="95086" y="203957"/>
                  </a:cubicBezTo>
                  <a:cubicBezTo>
                    <a:pt x="95086" y="195093"/>
                    <a:pt x="92117" y="186230"/>
                    <a:pt x="87638" y="178820"/>
                  </a:cubicBezTo>
                  <a:lnTo>
                    <a:pt x="130726" y="122684"/>
                  </a:lnTo>
                  <a:cubicBezTo>
                    <a:pt x="135535" y="124278"/>
                    <a:pt x="140485" y="125075"/>
                    <a:pt x="145529" y="125075"/>
                  </a:cubicBezTo>
                  <a:cubicBezTo>
                    <a:pt x="154533" y="125075"/>
                    <a:pt x="163726" y="122449"/>
                    <a:pt x="172306" y="116774"/>
                  </a:cubicBezTo>
                  <a:lnTo>
                    <a:pt x="227274" y="159592"/>
                  </a:lnTo>
                  <a:cubicBezTo>
                    <a:pt x="225766" y="164047"/>
                    <a:pt x="225766" y="169956"/>
                    <a:pt x="225766" y="174411"/>
                  </a:cubicBezTo>
                  <a:cubicBezTo>
                    <a:pt x="225766" y="201002"/>
                    <a:pt x="248064" y="223138"/>
                    <a:pt x="273285" y="223138"/>
                  </a:cubicBezTo>
                  <a:cubicBezTo>
                    <a:pt x="300015" y="223138"/>
                    <a:pt x="322314" y="201002"/>
                    <a:pt x="322314" y="174411"/>
                  </a:cubicBezTo>
                  <a:cubicBezTo>
                    <a:pt x="322314" y="165501"/>
                    <a:pt x="317835" y="156637"/>
                    <a:pt x="314865" y="149274"/>
                  </a:cubicBezTo>
                  <a:lnTo>
                    <a:pt x="357953" y="93138"/>
                  </a:lnTo>
                  <a:cubicBezTo>
                    <a:pt x="360923" y="96093"/>
                    <a:pt x="366863" y="96093"/>
                    <a:pt x="372803" y="96093"/>
                  </a:cubicBezTo>
                  <a:cubicBezTo>
                    <a:pt x="398072" y="96093"/>
                    <a:pt x="420323" y="73910"/>
                    <a:pt x="420323" y="47319"/>
                  </a:cubicBezTo>
                  <a:cubicBezTo>
                    <a:pt x="420323" y="22229"/>
                    <a:pt x="398072" y="47"/>
                    <a:pt x="372803" y="47"/>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262;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bxoAAJIKAADRHQAA8g0AAAAAAAAmAAAACAAAAP//////////"/>
                </a:ext>
              </a:extLst>
            </p:cNvSpPr>
            <p:nvPr/>
          </p:nvSpPr>
          <p:spPr>
            <a:xfrm>
              <a:off x="4297045" y="1718310"/>
              <a:ext cx="549910" cy="548640"/>
            </a:xfrm>
            <a:custGeom>
              <a:avLst/>
              <a:gdLst/>
              <a:ahLst/>
              <a:cxnLst/>
              <a:rect l="0" t="0" r="549910" b="548640"/>
              <a:pathLst>
                <a:path w="549910" h="548640">
                  <a:moveTo>
                    <a:pt x="499344" y="34029"/>
                  </a:moveTo>
                  <a:cubicBezTo>
                    <a:pt x="509768" y="34029"/>
                    <a:pt x="517174" y="41445"/>
                    <a:pt x="517174" y="50316"/>
                  </a:cubicBezTo>
                  <a:lnTo>
                    <a:pt x="517174" y="356388"/>
                  </a:lnTo>
                  <a:lnTo>
                    <a:pt x="29764" y="356388"/>
                  </a:lnTo>
                  <a:lnTo>
                    <a:pt x="29764" y="50316"/>
                  </a:lnTo>
                  <a:cubicBezTo>
                    <a:pt x="31227" y="41445"/>
                    <a:pt x="38680" y="34029"/>
                    <a:pt x="46085" y="34029"/>
                  </a:cubicBezTo>
                  <a:close/>
                  <a:moveTo>
                    <a:pt x="518683" y="388915"/>
                  </a:moveTo>
                  <a:lnTo>
                    <a:pt x="518683" y="405202"/>
                  </a:lnTo>
                  <a:cubicBezTo>
                    <a:pt x="518683" y="414073"/>
                    <a:pt x="511230" y="421489"/>
                    <a:pt x="500853" y="421489"/>
                  </a:cubicBezTo>
                  <a:lnTo>
                    <a:pt x="47595" y="421489"/>
                  </a:lnTo>
                  <a:cubicBezTo>
                    <a:pt x="38680" y="421489"/>
                    <a:pt x="31227" y="414073"/>
                    <a:pt x="31227" y="405202"/>
                  </a:cubicBezTo>
                  <a:lnTo>
                    <a:pt x="31227" y="388915"/>
                  </a:lnTo>
                  <a:close/>
                  <a:moveTo>
                    <a:pt x="312125" y="452514"/>
                  </a:moveTo>
                  <a:lnTo>
                    <a:pt x="326984" y="517568"/>
                  </a:lnTo>
                  <a:lnTo>
                    <a:pt x="218492" y="517568"/>
                  </a:lnTo>
                  <a:lnTo>
                    <a:pt x="233351" y="452514"/>
                  </a:lnTo>
                  <a:close/>
                  <a:moveTo>
                    <a:pt x="47595" y="47"/>
                  </a:moveTo>
                  <a:cubicBezTo>
                    <a:pt x="22311" y="47"/>
                    <a:pt x="47" y="22201"/>
                    <a:pt x="47" y="48814"/>
                  </a:cubicBezTo>
                  <a:lnTo>
                    <a:pt x="47" y="402245"/>
                  </a:lnTo>
                  <a:cubicBezTo>
                    <a:pt x="47" y="428858"/>
                    <a:pt x="22311" y="451059"/>
                    <a:pt x="47595" y="451059"/>
                  </a:cubicBezTo>
                  <a:lnTo>
                    <a:pt x="202124" y="451059"/>
                  </a:lnTo>
                  <a:lnTo>
                    <a:pt x="187266" y="516113"/>
                  </a:lnTo>
                  <a:lnTo>
                    <a:pt x="144199" y="516113"/>
                  </a:lnTo>
                  <a:cubicBezTo>
                    <a:pt x="135284" y="516113"/>
                    <a:pt x="127831" y="523482"/>
                    <a:pt x="127831" y="532353"/>
                  </a:cubicBezTo>
                  <a:cubicBezTo>
                    <a:pt x="127831" y="541224"/>
                    <a:pt x="135284" y="548640"/>
                    <a:pt x="144199" y="548640"/>
                  </a:cubicBezTo>
                  <a:lnTo>
                    <a:pt x="402739" y="548640"/>
                  </a:lnTo>
                  <a:cubicBezTo>
                    <a:pt x="411654" y="548640"/>
                    <a:pt x="419107" y="541224"/>
                    <a:pt x="419107" y="532353"/>
                  </a:cubicBezTo>
                  <a:cubicBezTo>
                    <a:pt x="419107" y="523482"/>
                    <a:pt x="411654" y="516113"/>
                    <a:pt x="402739" y="516113"/>
                  </a:cubicBezTo>
                  <a:lnTo>
                    <a:pt x="359673" y="516113"/>
                  </a:lnTo>
                  <a:lnTo>
                    <a:pt x="344814" y="451059"/>
                  </a:lnTo>
                  <a:lnTo>
                    <a:pt x="500853" y="451059"/>
                  </a:lnTo>
                  <a:cubicBezTo>
                    <a:pt x="527599" y="451059"/>
                    <a:pt x="549863" y="428858"/>
                    <a:pt x="549863" y="402245"/>
                  </a:cubicBezTo>
                  <a:lnTo>
                    <a:pt x="549863" y="48814"/>
                  </a:lnTo>
                  <a:cubicBezTo>
                    <a:pt x="549863" y="22201"/>
                    <a:pt x="527599" y="47"/>
                    <a:pt x="500853" y="47"/>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 name="Google Shape;4263;p4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UKAACSCgAAJg4AAPINAAAQAAAAJgAAAAgAAAD/////AAAAAA=="/>
              </a:ext>
            </a:extLst>
          </p:cNvGrpSpPr>
          <p:nvPr/>
        </p:nvGrpSpPr>
        <p:grpSpPr>
          <a:xfrm>
            <a:off x="1750695" y="1718310"/>
            <a:ext cx="549275" cy="548640"/>
            <a:chOff x="1750695" y="1718310"/>
            <a:chExt cx="549275" cy="548640"/>
          </a:xfrm>
        </p:grpSpPr>
        <p:sp>
          <p:nvSpPr>
            <p:cNvPr id="24" name="Google Shape;4264;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xQoAAJIKAAAmDgAA8g0AAAAAAAAmAAAACAAAAP//////////"/>
                </a:ext>
              </a:extLst>
            </p:cNvSpPr>
            <p:nvPr/>
          </p:nvSpPr>
          <p:spPr>
            <a:xfrm>
              <a:off x="1750695" y="1718310"/>
              <a:ext cx="549275" cy="548640"/>
            </a:xfrm>
            <a:custGeom>
              <a:avLst/>
              <a:gdLst/>
              <a:ahLst/>
              <a:cxnLst/>
              <a:rect l="0" t="0" r="549275" b="548640"/>
              <a:pathLst>
                <a:path w="549275" h="548640">
                  <a:moveTo>
                    <a:pt x="500227" y="31072"/>
                  </a:moveTo>
                  <a:cubicBezTo>
                    <a:pt x="509132" y="31072"/>
                    <a:pt x="516576" y="38488"/>
                    <a:pt x="516576" y="47359"/>
                  </a:cubicBezTo>
                  <a:lnTo>
                    <a:pt x="516576" y="127198"/>
                  </a:lnTo>
                  <a:lnTo>
                    <a:pt x="31190" y="127198"/>
                  </a:lnTo>
                  <a:lnTo>
                    <a:pt x="31190" y="47359"/>
                  </a:lnTo>
                  <a:cubicBezTo>
                    <a:pt x="31190" y="38488"/>
                    <a:pt x="38587" y="31072"/>
                    <a:pt x="47492" y="31072"/>
                  </a:cubicBezTo>
                  <a:close/>
                  <a:moveTo>
                    <a:pt x="515116" y="158270"/>
                  </a:moveTo>
                  <a:lnTo>
                    <a:pt x="515116" y="433317"/>
                  </a:lnTo>
                  <a:cubicBezTo>
                    <a:pt x="516576" y="445145"/>
                    <a:pt x="509132" y="451059"/>
                    <a:pt x="500227" y="451059"/>
                  </a:cubicBezTo>
                  <a:lnTo>
                    <a:pt x="420083" y="451059"/>
                  </a:lnTo>
                  <a:lnTo>
                    <a:pt x="403781" y="433317"/>
                  </a:lnTo>
                  <a:cubicBezTo>
                    <a:pt x="405242" y="430360"/>
                    <a:pt x="408210" y="424446"/>
                    <a:pt x="409718" y="418532"/>
                  </a:cubicBezTo>
                  <a:lnTo>
                    <a:pt x="433464" y="418532"/>
                  </a:lnTo>
                  <a:cubicBezTo>
                    <a:pt x="442369" y="418532"/>
                    <a:pt x="449766" y="411116"/>
                    <a:pt x="449766" y="402245"/>
                  </a:cubicBezTo>
                  <a:lnTo>
                    <a:pt x="449766" y="337191"/>
                  </a:lnTo>
                  <a:cubicBezTo>
                    <a:pt x="449766" y="328320"/>
                    <a:pt x="442369" y="320904"/>
                    <a:pt x="433464" y="320904"/>
                  </a:cubicBezTo>
                  <a:lnTo>
                    <a:pt x="409718" y="320904"/>
                  </a:lnTo>
                  <a:cubicBezTo>
                    <a:pt x="408210" y="314990"/>
                    <a:pt x="405242" y="312033"/>
                    <a:pt x="403781" y="306119"/>
                  </a:cubicBezTo>
                  <a:lnTo>
                    <a:pt x="420083" y="289817"/>
                  </a:lnTo>
                  <a:cubicBezTo>
                    <a:pt x="426020" y="283965"/>
                    <a:pt x="426020" y="272137"/>
                    <a:pt x="420083" y="267678"/>
                  </a:cubicBezTo>
                  <a:lnTo>
                    <a:pt x="374098" y="220367"/>
                  </a:lnTo>
                  <a:cubicBezTo>
                    <a:pt x="371130" y="218161"/>
                    <a:pt x="367031" y="217034"/>
                    <a:pt x="362932" y="217034"/>
                  </a:cubicBezTo>
                  <a:cubicBezTo>
                    <a:pt x="358880" y="217034"/>
                    <a:pt x="354781" y="218161"/>
                    <a:pt x="351813" y="220367"/>
                  </a:cubicBezTo>
                  <a:lnTo>
                    <a:pt x="335463" y="238109"/>
                  </a:lnTo>
                  <a:cubicBezTo>
                    <a:pt x="331035" y="236607"/>
                    <a:pt x="326559" y="233650"/>
                    <a:pt x="320622" y="232195"/>
                  </a:cubicBezTo>
                  <a:lnTo>
                    <a:pt x="320622" y="208539"/>
                  </a:lnTo>
                  <a:cubicBezTo>
                    <a:pt x="320622" y="198166"/>
                    <a:pt x="313225" y="190797"/>
                    <a:pt x="304320" y="190797"/>
                  </a:cubicBezTo>
                  <a:lnTo>
                    <a:pt x="239018" y="190797"/>
                  </a:lnTo>
                  <a:cubicBezTo>
                    <a:pt x="230113" y="190797"/>
                    <a:pt x="222668" y="198166"/>
                    <a:pt x="222668" y="208539"/>
                  </a:cubicBezTo>
                  <a:lnTo>
                    <a:pt x="222668" y="232195"/>
                  </a:lnTo>
                  <a:cubicBezTo>
                    <a:pt x="216732" y="233650"/>
                    <a:pt x="212303" y="235152"/>
                    <a:pt x="207827" y="238109"/>
                  </a:cubicBezTo>
                  <a:lnTo>
                    <a:pt x="190017" y="220299"/>
                  </a:lnTo>
                  <a:cubicBezTo>
                    <a:pt x="187803" y="218161"/>
                    <a:pt x="183704" y="217034"/>
                    <a:pt x="179416" y="217034"/>
                  </a:cubicBezTo>
                  <a:cubicBezTo>
                    <a:pt x="175176" y="217034"/>
                    <a:pt x="170700" y="218161"/>
                    <a:pt x="167731" y="220367"/>
                  </a:cubicBezTo>
                  <a:lnTo>
                    <a:pt x="121747" y="267678"/>
                  </a:lnTo>
                  <a:cubicBezTo>
                    <a:pt x="115810" y="273592"/>
                    <a:pt x="115810" y="283965"/>
                    <a:pt x="121747" y="289879"/>
                  </a:cubicBezTo>
                  <a:lnTo>
                    <a:pt x="138049" y="306181"/>
                  </a:lnTo>
                  <a:cubicBezTo>
                    <a:pt x="136588" y="309076"/>
                    <a:pt x="135080" y="314990"/>
                    <a:pt x="133620" y="320904"/>
                  </a:cubicBezTo>
                  <a:lnTo>
                    <a:pt x="108366" y="320904"/>
                  </a:lnTo>
                  <a:cubicBezTo>
                    <a:pt x="99461" y="320904"/>
                    <a:pt x="92064" y="328320"/>
                    <a:pt x="92064" y="337191"/>
                  </a:cubicBezTo>
                  <a:lnTo>
                    <a:pt x="92064" y="402245"/>
                  </a:lnTo>
                  <a:cubicBezTo>
                    <a:pt x="92064" y="411116"/>
                    <a:pt x="99461" y="418532"/>
                    <a:pt x="108366" y="418532"/>
                  </a:cubicBezTo>
                  <a:lnTo>
                    <a:pt x="133620" y="418532"/>
                  </a:lnTo>
                  <a:cubicBezTo>
                    <a:pt x="135080" y="424446"/>
                    <a:pt x="136588" y="428858"/>
                    <a:pt x="138049" y="433317"/>
                  </a:cubicBezTo>
                  <a:lnTo>
                    <a:pt x="121747" y="451059"/>
                  </a:lnTo>
                  <a:lnTo>
                    <a:pt x="46032" y="451059"/>
                  </a:lnTo>
                  <a:cubicBezTo>
                    <a:pt x="37127" y="451059"/>
                    <a:pt x="29682" y="443643"/>
                    <a:pt x="29682" y="433317"/>
                  </a:cubicBezTo>
                  <a:lnTo>
                    <a:pt x="29682" y="158270"/>
                  </a:lnTo>
                  <a:close/>
                  <a:moveTo>
                    <a:pt x="287971" y="221822"/>
                  </a:moveTo>
                  <a:lnTo>
                    <a:pt x="287971" y="241066"/>
                  </a:lnTo>
                  <a:cubicBezTo>
                    <a:pt x="287971" y="248481"/>
                    <a:pt x="292447" y="254395"/>
                    <a:pt x="299844" y="255851"/>
                  </a:cubicBezTo>
                  <a:cubicBezTo>
                    <a:pt x="308749" y="258808"/>
                    <a:pt x="320622" y="263266"/>
                    <a:pt x="329527" y="269180"/>
                  </a:cubicBezTo>
                  <a:cubicBezTo>
                    <a:pt x="331741" y="270776"/>
                    <a:pt x="334333" y="271433"/>
                    <a:pt x="337018" y="271433"/>
                  </a:cubicBezTo>
                  <a:cubicBezTo>
                    <a:pt x="341636" y="271433"/>
                    <a:pt x="346583" y="269556"/>
                    <a:pt x="350305" y="267678"/>
                  </a:cubicBezTo>
                  <a:lnTo>
                    <a:pt x="365193" y="252790"/>
                  </a:lnTo>
                  <a:lnTo>
                    <a:pt x="387432" y="275029"/>
                  </a:lnTo>
                  <a:lnTo>
                    <a:pt x="372591" y="289870"/>
                  </a:lnTo>
                  <a:cubicBezTo>
                    <a:pt x="366654" y="295793"/>
                    <a:pt x="366654" y="303162"/>
                    <a:pt x="371130" y="310578"/>
                  </a:cubicBezTo>
                  <a:cubicBezTo>
                    <a:pt x="375559" y="319449"/>
                    <a:pt x="380035" y="328320"/>
                    <a:pt x="383003" y="340148"/>
                  </a:cubicBezTo>
                  <a:cubicBezTo>
                    <a:pt x="385971" y="347517"/>
                    <a:pt x="390400" y="351976"/>
                    <a:pt x="397845" y="351976"/>
                  </a:cubicBezTo>
                  <a:lnTo>
                    <a:pt x="418623" y="351976"/>
                  </a:lnTo>
                  <a:lnTo>
                    <a:pt x="418623" y="384503"/>
                  </a:lnTo>
                  <a:lnTo>
                    <a:pt x="397845" y="384503"/>
                  </a:lnTo>
                  <a:cubicBezTo>
                    <a:pt x="390400" y="384503"/>
                    <a:pt x="385971" y="388915"/>
                    <a:pt x="383003" y="396331"/>
                  </a:cubicBezTo>
                  <a:cubicBezTo>
                    <a:pt x="381495" y="406704"/>
                    <a:pt x="375559" y="417030"/>
                    <a:pt x="371130" y="425901"/>
                  </a:cubicBezTo>
                  <a:cubicBezTo>
                    <a:pt x="366654" y="431815"/>
                    <a:pt x="368162" y="440686"/>
                    <a:pt x="372591" y="446600"/>
                  </a:cubicBezTo>
                  <a:lnTo>
                    <a:pt x="387432" y="461441"/>
                  </a:lnTo>
                  <a:lnTo>
                    <a:pt x="365193" y="483680"/>
                  </a:lnTo>
                  <a:lnTo>
                    <a:pt x="350305" y="468792"/>
                  </a:lnTo>
                  <a:cubicBezTo>
                    <a:pt x="347148" y="465609"/>
                    <a:pt x="343520" y="464154"/>
                    <a:pt x="339751" y="464154"/>
                  </a:cubicBezTo>
                  <a:cubicBezTo>
                    <a:pt x="336453" y="464154"/>
                    <a:pt x="333013" y="465234"/>
                    <a:pt x="329527" y="467299"/>
                  </a:cubicBezTo>
                  <a:cubicBezTo>
                    <a:pt x="320622" y="473213"/>
                    <a:pt x="311717" y="476170"/>
                    <a:pt x="299844" y="479127"/>
                  </a:cubicBezTo>
                  <a:cubicBezTo>
                    <a:pt x="292447" y="482084"/>
                    <a:pt x="287971" y="486543"/>
                    <a:pt x="287971" y="495414"/>
                  </a:cubicBezTo>
                  <a:lnTo>
                    <a:pt x="287971" y="514611"/>
                  </a:lnTo>
                  <a:lnTo>
                    <a:pt x="255320" y="514611"/>
                  </a:lnTo>
                  <a:lnTo>
                    <a:pt x="255320" y="495414"/>
                  </a:lnTo>
                  <a:cubicBezTo>
                    <a:pt x="255320" y="486543"/>
                    <a:pt x="250891" y="482084"/>
                    <a:pt x="243446" y="479127"/>
                  </a:cubicBezTo>
                  <a:cubicBezTo>
                    <a:pt x="233081" y="477672"/>
                    <a:pt x="222668" y="471758"/>
                    <a:pt x="213763" y="467299"/>
                  </a:cubicBezTo>
                  <a:cubicBezTo>
                    <a:pt x="211596" y="465656"/>
                    <a:pt x="209005" y="465046"/>
                    <a:pt x="206319" y="465046"/>
                  </a:cubicBezTo>
                  <a:cubicBezTo>
                    <a:pt x="201702" y="465046"/>
                    <a:pt x="196755" y="466924"/>
                    <a:pt x="192985" y="468801"/>
                  </a:cubicBezTo>
                  <a:lnTo>
                    <a:pt x="178144" y="483642"/>
                  </a:lnTo>
                  <a:lnTo>
                    <a:pt x="155858" y="461356"/>
                  </a:lnTo>
                  <a:lnTo>
                    <a:pt x="170700" y="446514"/>
                  </a:lnTo>
                  <a:cubicBezTo>
                    <a:pt x="176636" y="440686"/>
                    <a:pt x="176636" y="433317"/>
                    <a:pt x="172207" y="425901"/>
                  </a:cubicBezTo>
                  <a:cubicBezTo>
                    <a:pt x="166271" y="417030"/>
                    <a:pt x="163303" y="408159"/>
                    <a:pt x="158827" y="396331"/>
                  </a:cubicBezTo>
                  <a:cubicBezTo>
                    <a:pt x="157366" y="388915"/>
                    <a:pt x="151429" y="384503"/>
                    <a:pt x="143985" y="384503"/>
                  </a:cubicBezTo>
                  <a:lnTo>
                    <a:pt x="124715" y="384503"/>
                  </a:lnTo>
                  <a:lnTo>
                    <a:pt x="124715" y="351976"/>
                  </a:lnTo>
                  <a:lnTo>
                    <a:pt x="143985" y="351976"/>
                  </a:lnTo>
                  <a:cubicBezTo>
                    <a:pt x="151429" y="351976"/>
                    <a:pt x="157366" y="347517"/>
                    <a:pt x="158827" y="340148"/>
                  </a:cubicBezTo>
                  <a:cubicBezTo>
                    <a:pt x="161795" y="329775"/>
                    <a:pt x="166271" y="319449"/>
                    <a:pt x="172207" y="310578"/>
                  </a:cubicBezTo>
                  <a:cubicBezTo>
                    <a:pt x="176636" y="304664"/>
                    <a:pt x="173668" y="295793"/>
                    <a:pt x="170700" y="289879"/>
                  </a:cubicBezTo>
                  <a:lnTo>
                    <a:pt x="155858" y="275037"/>
                  </a:lnTo>
                  <a:lnTo>
                    <a:pt x="178144" y="252751"/>
                  </a:lnTo>
                  <a:lnTo>
                    <a:pt x="192985" y="267592"/>
                  </a:lnTo>
                  <a:cubicBezTo>
                    <a:pt x="196142" y="270870"/>
                    <a:pt x="199770" y="272325"/>
                    <a:pt x="203587" y="272325"/>
                  </a:cubicBezTo>
                  <a:cubicBezTo>
                    <a:pt x="206885" y="272325"/>
                    <a:pt x="210324" y="271199"/>
                    <a:pt x="213763" y="269180"/>
                  </a:cubicBezTo>
                  <a:cubicBezTo>
                    <a:pt x="222668" y="263266"/>
                    <a:pt x="231573" y="260309"/>
                    <a:pt x="243446" y="255851"/>
                  </a:cubicBezTo>
                  <a:cubicBezTo>
                    <a:pt x="250891" y="254395"/>
                    <a:pt x="255320" y="248481"/>
                    <a:pt x="255320" y="241066"/>
                  </a:cubicBezTo>
                  <a:lnTo>
                    <a:pt x="255320" y="221822"/>
                  </a:lnTo>
                  <a:close/>
                  <a:moveTo>
                    <a:pt x="47492" y="47"/>
                  </a:moveTo>
                  <a:cubicBezTo>
                    <a:pt x="22285" y="47"/>
                    <a:pt x="0" y="22201"/>
                    <a:pt x="0" y="47359"/>
                  </a:cubicBezTo>
                  <a:lnTo>
                    <a:pt x="0" y="436274"/>
                  </a:lnTo>
                  <a:cubicBezTo>
                    <a:pt x="0" y="461385"/>
                    <a:pt x="22285" y="483586"/>
                    <a:pt x="47492" y="483586"/>
                  </a:cubicBezTo>
                  <a:lnTo>
                    <a:pt x="135080" y="483586"/>
                  </a:lnTo>
                  <a:lnTo>
                    <a:pt x="170700" y="519206"/>
                  </a:lnTo>
                  <a:cubicBezTo>
                    <a:pt x="172961" y="522027"/>
                    <a:pt x="177013" y="523482"/>
                    <a:pt x="181301" y="523482"/>
                  </a:cubicBezTo>
                  <a:cubicBezTo>
                    <a:pt x="185541" y="523482"/>
                    <a:pt x="190017" y="522027"/>
                    <a:pt x="192985" y="519070"/>
                  </a:cubicBezTo>
                  <a:lnTo>
                    <a:pt x="209288" y="502767"/>
                  </a:lnTo>
                  <a:cubicBezTo>
                    <a:pt x="212303" y="504285"/>
                    <a:pt x="218239" y="505740"/>
                    <a:pt x="224176" y="507242"/>
                  </a:cubicBezTo>
                  <a:lnTo>
                    <a:pt x="224176" y="532353"/>
                  </a:lnTo>
                  <a:cubicBezTo>
                    <a:pt x="224176" y="541224"/>
                    <a:pt x="231573" y="548640"/>
                    <a:pt x="240478" y="548640"/>
                  </a:cubicBezTo>
                  <a:lnTo>
                    <a:pt x="305780" y="548640"/>
                  </a:lnTo>
                  <a:cubicBezTo>
                    <a:pt x="314685" y="548640"/>
                    <a:pt x="322130" y="541224"/>
                    <a:pt x="322130" y="532353"/>
                  </a:cubicBezTo>
                  <a:lnTo>
                    <a:pt x="322130" y="507242"/>
                  </a:lnTo>
                  <a:cubicBezTo>
                    <a:pt x="328066" y="505740"/>
                    <a:pt x="331035" y="504285"/>
                    <a:pt x="336971" y="502783"/>
                  </a:cubicBezTo>
                  <a:lnTo>
                    <a:pt x="353273" y="519085"/>
                  </a:lnTo>
                  <a:cubicBezTo>
                    <a:pt x="356241" y="522027"/>
                    <a:pt x="360717" y="523482"/>
                    <a:pt x="365005" y="523482"/>
                  </a:cubicBezTo>
                  <a:cubicBezTo>
                    <a:pt x="369245" y="523482"/>
                    <a:pt x="373344" y="522027"/>
                    <a:pt x="375559" y="519070"/>
                  </a:cubicBezTo>
                  <a:lnTo>
                    <a:pt x="411178" y="483451"/>
                  </a:lnTo>
                  <a:lnTo>
                    <a:pt x="500227" y="483451"/>
                  </a:lnTo>
                  <a:cubicBezTo>
                    <a:pt x="526989" y="483586"/>
                    <a:pt x="549227" y="461385"/>
                    <a:pt x="549227" y="436274"/>
                  </a:cubicBezTo>
                  <a:lnTo>
                    <a:pt x="549227" y="47359"/>
                  </a:lnTo>
                  <a:cubicBezTo>
                    <a:pt x="549227" y="22201"/>
                    <a:pt x="528449" y="47"/>
                    <a:pt x="500227" y="47"/>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4265;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JwsAAPQKAABdCwAAKQsAAAAAAAAmAAAACAAAAP//////////"/>
                </a:ext>
              </a:extLst>
            </p:cNvSpPr>
            <p:nvPr/>
          </p:nvSpPr>
          <p:spPr>
            <a:xfrm>
              <a:off x="1812925" y="1780540"/>
              <a:ext cx="34290" cy="33655"/>
            </a:xfrm>
            <a:custGeom>
              <a:avLst/>
              <a:gdLst/>
              <a:ahLst/>
              <a:cxnLst/>
              <a:rect l="0" t="0" r="34290" b="33655"/>
              <a:pathLst>
                <a:path w="34290" h="33655">
                  <a:moveTo>
                    <a:pt x="16389" y="46"/>
                  </a:moveTo>
                  <a:cubicBezTo>
                    <a:pt x="7463" y="46"/>
                    <a:pt x="47" y="7324"/>
                    <a:pt x="47" y="16085"/>
                  </a:cubicBezTo>
                  <a:cubicBezTo>
                    <a:pt x="47" y="24847"/>
                    <a:pt x="7463" y="33655"/>
                    <a:pt x="16389" y="33655"/>
                  </a:cubicBezTo>
                  <a:cubicBezTo>
                    <a:pt x="26827" y="33655"/>
                    <a:pt x="34243" y="24847"/>
                    <a:pt x="34243" y="16085"/>
                  </a:cubicBezTo>
                  <a:cubicBezTo>
                    <a:pt x="34243" y="7324"/>
                    <a:pt x="26827" y="46"/>
                    <a:pt x="16389"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266;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jgsAAPQKAADBCwAAKQsAAAAAAAAmAAAACAAAAP//////////"/>
                </a:ext>
              </a:extLst>
            </p:cNvSpPr>
            <p:nvPr/>
          </p:nvSpPr>
          <p:spPr>
            <a:xfrm>
              <a:off x="1878330" y="1780540"/>
              <a:ext cx="32385" cy="33655"/>
            </a:xfrm>
            <a:custGeom>
              <a:avLst/>
              <a:gdLst/>
              <a:ahLst/>
              <a:cxnLst/>
              <a:rect l="0" t="0" r="32385" b="33655"/>
              <a:pathLst>
                <a:path w="32385" h="33655">
                  <a:moveTo>
                    <a:pt x="16192" y="46"/>
                  </a:moveTo>
                  <a:cubicBezTo>
                    <a:pt x="7372" y="46"/>
                    <a:pt x="46" y="7324"/>
                    <a:pt x="46" y="16085"/>
                  </a:cubicBezTo>
                  <a:cubicBezTo>
                    <a:pt x="46" y="26330"/>
                    <a:pt x="7372" y="33655"/>
                    <a:pt x="16192" y="33655"/>
                  </a:cubicBezTo>
                  <a:cubicBezTo>
                    <a:pt x="25012" y="33655"/>
                    <a:pt x="32385" y="26330"/>
                    <a:pt x="32385" y="16085"/>
                  </a:cubicBezTo>
                  <a:cubicBezTo>
                    <a:pt x="32385" y="7324"/>
                    <a:pt x="25012" y="46"/>
                    <a:pt x="16192"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4267;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9QsAAPQKAAAoDAAAKQsAAAAAAAAmAAAACAAAAP//////////"/>
                </a:ext>
              </a:extLst>
            </p:cNvSpPr>
            <p:nvPr/>
          </p:nvSpPr>
          <p:spPr>
            <a:xfrm>
              <a:off x="1943735" y="1780540"/>
              <a:ext cx="32385" cy="33655"/>
            </a:xfrm>
            <a:custGeom>
              <a:avLst/>
              <a:gdLst/>
              <a:ahLst/>
              <a:cxnLst/>
              <a:rect l="0" t="0" r="32385" b="33655"/>
              <a:pathLst>
                <a:path w="32385" h="33655">
                  <a:moveTo>
                    <a:pt x="16169" y="46"/>
                  </a:moveTo>
                  <a:cubicBezTo>
                    <a:pt x="7362" y="46"/>
                    <a:pt x="46" y="7324"/>
                    <a:pt x="46" y="16085"/>
                  </a:cubicBezTo>
                  <a:cubicBezTo>
                    <a:pt x="46" y="26330"/>
                    <a:pt x="7362" y="33655"/>
                    <a:pt x="16169" y="33655"/>
                  </a:cubicBezTo>
                  <a:cubicBezTo>
                    <a:pt x="25022" y="33655"/>
                    <a:pt x="32338" y="26330"/>
                    <a:pt x="32338" y="16085"/>
                  </a:cubicBezTo>
                  <a:cubicBezTo>
                    <a:pt x="32338" y="7324"/>
                    <a:pt x="25022" y="46"/>
                    <a:pt x="16169"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4268;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VwwAAPQKAAC9DQAAKQsAAAAAAAAmAAAACAAAAP//////////"/>
                </a:ext>
              </a:extLst>
            </p:cNvSpPr>
            <p:nvPr/>
          </p:nvSpPr>
          <p:spPr>
            <a:xfrm>
              <a:off x="2005965" y="1780540"/>
              <a:ext cx="227330" cy="33655"/>
            </a:xfrm>
            <a:custGeom>
              <a:avLst/>
              <a:gdLst/>
              <a:ahLst/>
              <a:cxnLst/>
              <a:rect l="0" t="0" r="227330" b="33655"/>
              <a:pathLst>
                <a:path w="227330" h="33655">
                  <a:moveTo>
                    <a:pt x="16362" y="46"/>
                  </a:moveTo>
                  <a:cubicBezTo>
                    <a:pt x="7450" y="46"/>
                    <a:pt x="0" y="7324"/>
                    <a:pt x="0" y="16085"/>
                  </a:cubicBezTo>
                  <a:cubicBezTo>
                    <a:pt x="1509" y="26330"/>
                    <a:pt x="8912" y="33655"/>
                    <a:pt x="16362" y="33655"/>
                  </a:cubicBezTo>
                  <a:lnTo>
                    <a:pt x="209459" y="33655"/>
                  </a:lnTo>
                  <a:cubicBezTo>
                    <a:pt x="219880" y="33655"/>
                    <a:pt x="227283" y="26330"/>
                    <a:pt x="227283" y="16085"/>
                  </a:cubicBezTo>
                  <a:cubicBezTo>
                    <a:pt x="227283" y="7324"/>
                    <a:pt x="219880" y="46"/>
                    <a:pt x="209459"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269;p4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9QsAAF0MAADxDAAAWA0AAAAAAAAmAAAACAAAAP//////////"/>
                </a:ext>
              </a:extLst>
            </p:cNvSpPr>
            <p:nvPr/>
          </p:nvSpPr>
          <p:spPr>
            <a:xfrm>
              <a:off x="1943735" y="2009775"/>
              <a:ext cx="160020" cy="159385"/>
            </a:xfrm>
            <a:custGeom>
              <a:avLst/>
              <a:gdLst/>
              <a:ahLst/>
              <a:cxnLst/>
              <a:rect l="0" t="0" r="160020" b="159385"/>
              <a:pathLst>
                <a:path w="160020" h="159385">
                  <a:moveTo>
                    <a:pt x="78553" y="31005"/>
                  </a:moveTo>
                  <a:cubicBezTo>
                    <a:pt x="105207" y="31005"/>
                    <a:pt x="127395" y="53112"/>
                    <a:pt x="127395" y="79669"/>
                  </a:cubicBezTo>
                  <a:cubicBezTo>
                    <a:pt x="127395" y="104773"/>
                    <a:pt x="106664" y="126927"/>
                    <a:pt x="78553" y="126927"/>
                  </a:cubicBezTo>
                  <a:cubicBezTo>
                    <a:pt x="53356" y="126927"/>
                    <a:pt x="31167" y="104773"/>
                    <a:pt x="31167" y="79669"/>
                  </a:cubicBezTo>
                  <a:cubicBezTo>
                    <a:pt x="31167" y="53112"/>
                    <a:pt x="53356" y="31005"/>
                    <a:pt x="78553" y="31005"/>
                  </a:cubicBezTo>
                  <a:close/>
                  <a:moveTo>
                    <a:pt x="78553" y="0"/>
                  </a:moveTo>
                  <a:cubicBezTo>
                    <a:pt x="34129" y="0"/>
                    <a:pt x="47" y="35408"/>
                    <a:pt x="47" y="79669"/>
                  </a:cubicBezTo>
                  <a:cubicBezTo>
                    <a:pt x="47" y="123976"/>
                    <a:pt x="34129" y="159385"/>
                    <a:pt x="78553" y="159385"/>
                  </a:cubicBezTo>
                  <a:cubicBezTo>
                    <a:pt x="122977" y="159385"/>
                    <a:pt x="158516" y="123976"/>
                    <a:pt x="158516" y="79669"/>
                  </a:cubicBezTo>
                  <a:cubicBezTo>
                    <a:pt x="159973" y="35408"/>
                    <a:pt x="122977" y="0"/>
                    <a:pt x="78553"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1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274;p4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Literature review</a:t>
            </a:r>
          </a:p>
        </p:txBody>
      </p:sp>
      <p:graphicFrame>
        <p:nvGraphicFramePr>
          <p:cNvPr id="3" name=""/>
          <p:cNvGraphicFramePr>
            <a:graphicFrameLocks noGrp="1"/>
          </p:cNvGraphicFramePr>
          <p:nvPr/>
        </p:nvGraphicFramePr>
        <p:xfrm>
          <a:off x="720090" y="1438910"/>
          <a:ext cx="7703820" cy="3299460"/>
        </p:xfrm>
        <a:graphic>
          <a:graphicData uri="http://schemas.openxmlformats.org/drawingml/2006/table">
            <a:tbl>
              <a:tblPr>
                <a:noFill/>
              </a:tblPr>
              <a:tblGrid>
                <a:gridCol w="7703820"/>
              </a:tblGrid>
              <a:tr h="381000">
                <a:tc>
                  <a:txBody>
                    <a:bodyPr wrap="square" numCol="1"/>
                    <a:lstStyle/>
                    <a:p>
                      <a:pPr marL="0" marR="0" indent="0" algn="l">
                        <a:lnSpc>
                          <a:spcPct val="115000"/>
                        </a:lnSpc>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AUTHOR. (YEAR). </a:t>
                      </a:r>
                      <a:r>
                        <a:rPr lang="en-us" i="1" cap="none">
                          <a:solidFill>
                            <a:srgbClr val="383470"/>
                          </a:solidFill>
                          <a:latin typeface="Asap" pitchFamily="0" charset="0"/>
                          <a:ea typeface="Asap" pitchFamily="0" charset="0"/>
                          <a:cs typeface="Asap" pitchFamily="0" charset="0"/>
                        </a:rPr>
                        <a:t>Title of the publication</a:t>
                      </a:r>
                      <a:r>
                        <a:rPr lang="en-us" cap="none">
                          <a:solidFill>
                            <a:srgbClr val="383470"/>
                          </a:solidFill>
                          <a:latin typeface="Asap" pitchFamily="0" charset="0"/>
                          <a:ea typeface="Asap" pitchFamily="0" charset="0"/>
                          <a:cs typeface="Asap" pitchFamily="0" charset="0"/>
                        </a:rPr>
                        <a:t>. Publisher</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4"/>
                    </a:solidFill>
                  </a:tcPr>
                </a:tc>
                <a:extLst>
                  <a:ext uri="smNativeData">
                    <pr:rowheight xmlns="" xmlns:pr="smNativeData" dt="1732928431" type="min" val="381000"/>
                  </a:ext>
                </a:extLst>
              </a:tr>
              <a:tr h="381000">
                <a:tc>
                  <a:txBody>
                    <a:bodyPr wrap="square" numCol="1"/>
                    <a:lstStyle/>
                    <a:p>
                      <a:pPr marL="457200" marR="0" indent="-317500" algn="l">
                        <a:spcBef>
                          <a:spcPts val="0"/>
                        </a:spcBef>
                        <a:spcAft>
                          <a:spcPts val="0"/>
                        </a:spcAft>
                        <a:buClr>
                          <a:srgbClr val="FA8789"/>
                        </a:buClr>
                        <a:buSzPts val="1400"/>
                        <a:buFont typeface="Asap" pitchFamily="0" charset="0"/>
                        <a:buChar char="●"/>
                        <a:defRPr cap="none">
                          <a:solidFill>
                            <a:srgbClr val="000000"/>
                          </a:solidFill>
                        </a:defRPr>
                      </a:pPr>
                      <a:r>
                        <a:rPr lang="en-us" cap="none">
                          <a:solidFill>
                            <a:srgbClr val="383470"/>
                          </a:solidFill>
                          <a:latin typeface="Asap" pitchFamily="0" charset="0"/>
                          <a:ea typeface="Asap" pitchFamily="0" charset="0"/>
                          <a:cs typeface="Asap" pitchFamily="0" charset="0"/>
                        </a:rPr>
                        <a:t>Mercury is the closest planet to the Sun and the smallest one in the Solar System</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81000"/>
                  </a:ext>
                </a:extLst>
              </a:tr>
              <a:tr h="381000">
                <a:tc>
                  <a:txBody>
                    <a:bodyPr wrap="square" numCol="1"/>
                    <a:lstStyle/>
                    <a:p>
                      <a:pPr marL="0" marR="0" indent="0" algn="l">
                        <a:lnSpc>
                          <a:spcPct val="115000"/>
                        </a:lnSpc>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AUTHOR. (YEAR). </a:t>
                      </a:r>
                      <a:r>
                        <a:rPr lang="en-us" i="1" cap="none">
                          <a:solidFill>
                            <a:srgbClr val="383470"/>
                          </a:solidFill>
                          <a:latin typeface="Asap" pitchFamily="0" charset="0"/>
                          <a:ea typeface="Asap" pitchFamily="0" charset="0"/>
                          <a:cs typeface="Asap" pitchFamily="0" charset="0"/>
                        </a:rPr>
                        <a:t>Title of the publication</a:t>
                      </a:r>
                      <a:r>
                        <a:rPr lang="en-us" cap="none">
                          <a:solidFill>
                            <a:srgbClr val="383470"/>
                          </a:solidFill>
                          <a:latin typeface="Asap" pitchFamily="0" charset="0"/>
                          <a:ea typeface="Asap" pitchFamily="0" charset="0"/>
                          <a:cs typeface="Asap" pitchFamily="0" charset="0"/>
                        </a:rPr>
                        <a:t>. Publisher</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4"/>
                    </a:solidFill>
                  </a:tcPr>
                </a:tc>
                <a:extLst>
                  <a:ext uri="smNativeData">
                    <pr:rowheight xmlns="" xmlns:pr="smNativeData" dt="1732928431" type="min" val="381000"/>
                  </a:ext>
                </a:extLst>
              </a:tr>
              <a:tr h="381000">
                <a:tc>
                  <a:txBody>
                    <a:bodyPr wrap="square" numCol="1"/>
                    <a:lstStyle/>
                    <a:p>
                      <a:pPr marL="457200" marR="0" indent="-317500" algn="l">
                        <a:spcBef>
                          <a:spcPts val="0"/>
                        </a:spcBef>
                        <a:spcAft>
                          <a:spcPts val="0"/>
                        </a:spcAft>
                        <a:buClr>
                          <a:srgbClr val="FA8789"/>
                        </a:buClr>
                        <a:buSzPts val="1400"/>
                        <a:buFont typeface="Asap" pitchFamily="0" charset="0"/>
                        <a:buChar char="●"/>
                        <a:defRPr cap="none">
                          <a:solidFill>
                            <a:srgbClr val="000000"/>
                          </a:solidFill>
                        </a:defRPr>
                      </a:pPr>
                      <a:r>
                        <a:rPr lang="en-us" cap="none">
                          <a:solidFill>
                            <a:srgbClr val="383470"/>
                          </a:solidFill>
                          <a:latin typeface="Asap" pitchFamily="0" charset="0"/>
                          <a:ea typeface="Asap" pitchFamily="0" charset="0"/>
                          <a:cs typeface="Asap" pitchFamily="0" charset="0"/>
                        </a:rPr>
                        <a:t>Mars is full of iron oxide dust, which gives the planet its reddish cast</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81000"/>
                  </a:ext>
                </a:extLst>
              </a:tr>
              <a:tr h="381000">
                <a:tc>
                  <a:txBody>
                    <a:bodyPr wrap="square" numCol="1"/>
                    <a:lstStyle/>
                    <a:p>
                      <a:pPr marL="0" marR="0" indent="0" algn="l">
                        <a:lnSpc>
                          <a:spcPct val="115000"/>
                        </a:lnSpc>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AUTHOR. (YEAR). </a:t>
                      </a:r>
                      <a:r>
                        <a:rPr lang="en-us" i="1" cap="none">
                          <a:solidFill>
                            <a:srgbClr val="383470"/>
                          </a:solidFill>
                          <a:latin typeface="Asap" pitchFamily="0" charset="0"/>
                          <a:ea typeface="Asap" pitchFamily="0" charset="0"/>
                          <a:cs typeface="Asap" pitchFamily="0" charset="0"/>
                        </a:rPr>
                        <a:t>Title of the publication</a:t>
                      </a:r>
                      <a:r>
                        <a:rPr lang="en-us" cap="none">
                          <a:solidFill>
                            <a:srgbClr val="383470"/>
                          </a:solidFill>
                          <a:latin typeface="Asap" pitchFamily="0" charset="0"/>
                          <a:ea typeface="Asap" pitchFamily="0" charset="0"/>
                          <a:cs typeface="Asap" pitchFamily="0" charset="0"/>
                        </a:rPr>
                        <a:t>. Publisher</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4"/>
                    </a:solidFill>
                  </a:tcPr>
                </a:tc>
                <a:extLst>
                  <a:ext uri="smNativeData">
                    <pr:rowheight xmlns="" xmlns:pr="smNativeData" dt="1732928431" type="min" val="381000"/>
                  </a:ext>
                </a:extLst>
              </a:tr>
              <a:tr h="381000">
                <a:tc>
                  <a:txBody>
                    <a:bodyPr wrap="square" numCol="1"/>
                    <a:lstStyle/>
                    <a:p>
                      <a:pPr marL="457200" marR="0" indent="-317500" algn="l">
                        <a:spcBef>
                          <a:spcPts val="0"/>
                        </a:spcBef>
                        <a:spcAft>
                          <a:spcPts val="0"/>
                        </a:spcAft>
                        <a:buClr>
                          <a:srgbClr val="FA8789"/>
                        </a:buClr>
                        <a:buSzPts val="1400"/>
                        <a:buFont typeface="Asap" pitchFamily="0" charset="0"/>
                        <a:buChar char="●"/>
                        <a:defRPr cap="none">
                          <a:solidFill>
                            <a:srgbClr val="000000"/>
                          </a:solidFill>
                        </a:defRPr>
                      </a:pPr>
                      <a:r>
                        <a:rPr lang="en-us" cap="none">
                          <a:solidFill>
                            <a:srgbClr val="383470"/>
                          </a:solidFill>
                          <a:latin typeface="Asap" pitchFamily="0" charset="0"/>
                          <a:ea typeface="Asap" pitchFamily="0" charset="0"/>
                          <a:cs typeface="Asap" pitchFamily="0" charset="0"/>
                        </a:rPr>
                        <a:t>Jupiter is a gas giant and the biggest planet in the Solar System</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81000"/>
                  </a:ext>
                </a:extLst>
              </a:tr>
              <a:tr h="381000">
                <a:tc>
                  <a:txBody>
                    <a:bodyPr wrap="square" numCol="1"/>
                    <a:lstStyle/>
                    <a:p>
                      <a:pPr marL="0" marR="0" indent="0" algn="l">
                        <a:lnSpc>
                          <a:spcPct val="115000"/>
                        </a:lnSpc>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AUTHOR. (YEAR). </a:t>
                      </a:r>
                      <a:r>
                        <a:rPr lang="en-us" i="1" cap="none">
                          <a:solidFill>
                            <a:srgbClr val="383470"/>
                          </a:solidFill>
                          <a:latin typeface="Asap" pitchFamily="0" charset="0"/>
                          <a:ea typeface="Asap" pitchFamily="0" charset="0"/>
                          <a:cs typeface="Asap" pitchFamily="0" charset="0"/>
                        </a:rPr>
                        <a:t>Title of the publication</a:t>
                      </a:r>
                      <a:r>
                        <a:rPr lang="en-us" cap="none">
                          <a:solidFill>
                            <a:srgbClr val="383470"/>
                          </a:solidFill>
                          <a:latin typeface="Asap" pitchFamily="0" charset="0"/>
                          <a:ea typeface="Asap" pitchFamily="0" charset="0"/>
                          <a:cs typeface="Asap" pitchFamily="0" charset="0"/>
                        </a:rPr>
                        <a:t>. Publisher</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4"/>
                    </a:solidFill>
                  </a:tcPr>
                </a:tc>
                <a:extLst>
                  <a:ext uri="smNativeData">
                    <pr:rowheight xmlns="" xmlns:pr="smNativeData" dt="1732928431" type="min" val="381000"/>
                  </a:ext>
                </a:extLst>
              </a:tr>
              <a:tr h="381000">
                <a:tc>
                  <a:txBody>
                    <a:bodyPr wrap="square" numCol="1"/>
                    <a:lstStyle/>
                    <a:p>
                      <a:pPr marL="457200" marR="0" indent="-317500" algn="l">
                        <a:spcBef>
                          <a:spcPts val="0"/>
                        </a:spcBef>
                        <a:spcAft>
                          <a:spcPts val="0"/>
                        </a:spcAft>
                        <a:buClr>
                          <a:srgbClr val="FA8789"/>
                        </a:buClr>
                        <a:buSzPts val="1400"/>
                        <a:buFont typeface="Asap" pitchFamily="0" charset="0"/>
                        <a:buChar char="●"/>
                        <a:defRPr cap="none">
                          <a:solidFill>
                            <a:srgbClr val="000000"/>
                          </a:solidFill>
                        </a:defRPr>
                      </a:pPr>
                      <a:r>
                        <a:rPr lang="en-us" cap="none">
                          <a:solidFill>
                            <a:srgbClr val="383470"/>
                          </a:solidFill>
                          <a:latin typeface="Asap" pitchFamily="0" charset="0"/>
                          <a:ea typeface="Asap" pitchFamily="0" charset="0"/>
                          <a:cs typeface="Asap" pitchFamily="0" charset="0"/>
                        </a:rPr>
                        <a:t>Venus has a beautiful name and is the second planet from the Sun</a:t>
                      </a:r>
                      <a:endParaRPr cap="none">
                        <a:solidFill>
                          <a:srgbClr val="383470"/>
                        </a:solidFill>
                        <a:latin typeface="Asap" pitchFamily="0" charset="0"/>
                        <a:ea typeface="Asap" pitchFamily="0" charset="0"/>
                        <a:cs typeface="Asap" pitchFamily="0" charset="0"/>
                      </a:endParaRPr>
                    </a:p>
                  </a:txBody>
                  <a:tcPr marL="91440" marR="91440" marT="91440" marB="91440" vert="horz">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81000"/>
                  </a:ext>
                </a:extLst>
              </a:tr>
            </a:tbl>
          </a:graphicData>
        </a:graphic>
      </p:graphicFrame>
    </p:spTree>
  </p:cSld>
  <p:clrMapOvr>
    <a:masterClrMapping/>
  </p:clrMapOvr>
  <p:timing>
    <p:tnLst>
      <p:par>
        <p:cTn id="1" dur="indefinite" restart="never" nodeType="tmRoot"/>
      </p:par>
    </p:tnLst>
  </p:timing>
</p:sld>
</file>

<file path=ppt/slides/slide1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280;p4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Some important concepts</a:t>
            </a:r>
          </a:p>
        </p:txBody>
      </p:sp>
      <p:sp>
        <p:nvSpPr>
          <p:cNvPr id="3" name="Google Shape;4281;p4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HMOAADDEAAA0xEAABAAAAAmAAAACAAAAL2wAAAAAAAA"/>
              </a:ext>
            </a:extLst>
          </p:cNvSpPr>
          <p:nvPr>
            <p:ph type="subTitle" idx="1"/>
          </p:nvPr>
        </p:nvSpPr>
        <p:spPr>
          <a:xfrm>
            <a:off x="713105" y="2348865"/>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It’s the closest planet to the Sun</a:t>
            </a:r>
          </a:p>
        </p:txBody>
      </p:sp>
      <p:sp>
        <p:nvSpPr>
          <p:cNvPr id="4" name="Google Shape;4282;p4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G4YAADDEAAAzhsAABAAAAAmAAAACAAAAL2wAAAAAAAA"/>
              </a:ext>
            </a:extLst>
          </p:cNvSpPr>
          <p:nvPr>
            <p:ph type="subTitle" idx="2"/>
          </p:nvPr>
        </p:nvSpPr>
        <p:spPr>
          <a:xfrm>
            <a:off x="713105" y="3971290"/>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Jupiter is the biggest planet of them all</a:t>
            </a:r>
          </a:p>
        </p:txBody>
      </p:sp>
      <p:sp>
        <p:nvSpPr>
          <p:cNvPr id="5" name="Google Shape;4283;p4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BUAAG4YAABQIgAAzhsAABAAAAAmAAAACAAAAL2wAAAAAAAA"/>
              </a:ext>
            </a:extLst>
          </p:cNvSpPr>
          <p:nvPr>
            <p:ph type="subTitle" idx="3"/>
          </p:nvPr>
        </p:nvSpPr>
        <p:spPr>
          <a:xfrm>
            <a:off x="3566160" y="3971290"/>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It’s composed of hydrogen and helium</a:t>
            </a:r>
          </a:p>
        </p:txBody>
      </p:sp>
      <p:sp>
        <p:nvSpPr>
          <p:cNvPr id="6" name="Google Shape;4284;p4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BUAAHMOAABQIgAA0xEAABAAAAAmAAAACAAAAL2wAAAAAAAA"/>
              </a:ext>
            </a:extLst>
          </p:cNvSpPr>
          <p:nvPr>
            <p:ph type="subTitle" idx="4"/>
          </p:nvPr>
        </p:nvSpPr>
        <p:spPr>
          <a:xfrm>
            <a:off x="3566160" y="2348865"/>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Venus is the second planet from the Sun</a:t>
            </a:r>
          </a:p>
        </p:txBody>
      </p:sp>
      <p:sp>
        <p:nvSpPr>
          <p:cNvPr id="7" name="Google Shape;4285;p4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ycAAG4YAADbMwAAzhsAABAAAAAmAAAACAAAAL2wAAAAAAAA"/>
              </a:ext>
            </a:extLst>
          </p:cNvSpPr>
          <p:nvPr>
            <p:ph type="subTitle" idx="5"/>
          </p:nvPr>
        </p:nvSpPr>
        <p:spPr>
          <a:xfrm>
            <a:off x="6417945" y="3971290"/>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Neptune is far away from Earth</a:t>
            </a:r>
          </a:p>
        </p:txBody>
      </p:sp>
      <p:sp>
        <p:nvSpPr>
          <p:cNvPr id="8" name="Google Shape;4286;p4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ycAAHMOAADbMwAA0xEAABAAAAAmAAAACAAAAL2wAAAAAAAA"/>
              </a:ext>
            </a:extLst>
          </p:cNvSpPr>
          <p:nvPr>
            <p:ph type="subTitle" idx="6"/>
          </p:nvPr>
        </p:nvSpPr>
        <p:spPr>
          <a:xfrm>
            <a:off x="6417945" y="2348865"/>
            <a:ext cx="201168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Mars is actually a very cold place</a:t>
            </a:r>
          </a:p>
        </p:txBody>
      </p:sp>
      <p:sp>
        <p:nvSpPr>
          <p:cNvPr id="9" name="Google Shape;4287;p4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JMMAADDEAAAYw8AABAAAAAmAAAACAAAAD0wAAAAAAAA"/>
              </a:ext>
            </a:extLst>
          </p:cNvSpPr>
          <p:nvPr>
            <p:ph type="subTitle" idx="7"/>
          </p:nvPr>
        </p:nvSpPr>
        <p:spPr>
          <a:xfrm>
            <a:off x="713105" y="2044065"/>
            <a:ext cx="2011680" cy="45720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Mercury</a:t>
            </a:r>
          </a:p>
        </p:txBody>
      </p:sp>
      <p:sp>
        <p:nvSpPr>
          <p:cNvPr id="10" name="Google Shape;4288;p4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I4WAADDEAAAXhkAABAAAAAmAAAACAAAAD0wAAAAAAAA"/>
              </a:ext>
            </a:extLst>
          </p:cNvSpPr>
          <p:nvPr>
            <p:ph type="subTitle" idx="8"/>
          </p:nvPr>
        </p:nvSpPr>
        <p:spPr>
          <a:xfrm>
            <a:off x="713105" y="3666490"/>
            <a:ext cx="2011680" cy="45720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Jupiter</a:t>
            </a:r>
          </a:p>
        </p:txBody>
      </p:sp>
      <p:sp>
        <p:nvSpPr>
          <p:cNvPr id="11" name="Google Shape;4289;p4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BUAAI4WAABQIgAAXhkAABAAAAAmAAAACAAAAD0wAAAAAAAA"/>
              </a:ext>
            </a:extLst>
          </p:cNvSpPr>
          <p:nvPr>
            <p:ph type="subTitle" idx="9"/>
          </p:nvPr>
        </p:nvSpPr>
        <p:spPr>
          <a:xfrm>
            <a:off x="3566160" y="3666490"/>
            <a:ext cx="2011680" cy="45720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Saturn</a:t>
            </a:r>
          </a:p>
        </p:txBody>
      </p:sp>
      <p:sp>
        <p:nvSpPr>
          <p:cNvPr id="12" name="Google Shape;4290;p4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BUAAJMMAABQIgAAYw8AABAAAAAmAAAACAAAAD0wAAAAAAAA"/>
              </a:ext>
            </a:extLst>
          </p:cNvSpPr>
          <p:nvPr>
            <p:ph type="subTitle" idx="13"/>
          </p:nvPr>
        </p:nvSpPr>
        <p:spPr>
          <a:xfrm>
            <a:off x="3566160" y="2044065"/>
            <a:ext cx="2011680" cy="45720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Venus</a:t>
            </a:r>
          </a:p>
        </p:txBody>
      </p:sp>
      <p:sp>
        <p:nvSpPr>
          <p:cNvPr id="13" name="Google Shape;4291;p4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ycAAI4WAADbMwAAXhkAABAAAAAmAAAACAAAAD0wAAAAAAAA"/>
              </a:ext>
            </a:extLst>
          </p:cNvSpPr>
          <p:nvPr>
            <p:ph type="subTitle" idx="14"/>
          </p:nvPr>
        </p:nvSpPr>
        <p:spPr>
          <a:xfrm>
            <a:off x="6417945" y="3666490"/>
            <a:ext cx="2011680" cy="45720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Neptune</a:t>
            </a:r>
          </a:p>
        </p:txBody>
      </p:sp>
      <p:sp>
        <p:nvSpPr>
          <p:cNvPr id="14" name="Google Shape;4292;p4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ycAAJMMAADbMwAAYw8AABAAAAAmAAAACAAAADwwAAAAAAAA"/>
              </a:ext>
            </a:extLst>
          </p:cNvSpPr>
          <p:nvPr>
            <p:ph type="subTitle" idx="15"/>
          </p:nvPr>
        </p:nvSpPr>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Mars</a:t>
            </a:r>
          </a:p>
        </p:txBody>
      </p:sp>
      <p:grpSp>
        <p:nvGrpSpPr>
          <p:cNvPr id="15" name="Google Shape;4293;p4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UaAAB+EwAAax0AABYWAAAQAAAAJgAAAAgAAAD/////AAAAAA=="/>
              </a:ext>
            </a:extLst>
          </p:cNvGrpSpPr>
          <p:nvPr/>
        </p:nvGrpSpPr>
        <p:grpSpPr>
          <a:xfrm>
            <a:off x="4361815" y="3168650"/>
            <a:ext cx="420370" cy="421640"/>
            <a:chOff x="4361815" y="3168650"/>
            <a:chExt cx="420370" cy="421640"/>
          </a:xfrm>
        </p:grpSpPr>
        <p:sp>
          <p:nvSpPr>
            <p:cNvPr id="20" name="Google Shape;4294;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1RoAAH4TAABrHQAAFhYAAAAAAAAmAAAACAAAAP//////////"/>
                </a:ext>
              </a:extLst>
            </p:cNvSpPr>
            <p:nvPr/>
          </p:nvSpPr>
          <p:spPr>
            <a:xfrm>
              <a:off x="4361815" y="3168650"/>
              <a:ext cx="420370" cy="421640"/>
            </a:xfrm>
            <a:custGeom>
              <a:avLst/>
              <a:gdLst/>
              <a:ahLst/>
              <a:cxnLst/>
              <a:rect l="0" t="0" r="420370" b="421640"/>
              <a:pathLst>
                <a:path w="420370" h="421640">
                  <a:moveTo>
                    <a:pt x="382869" y="23888"/>
                  </a:moveTo>
                  <a:cubicBezTo>
                    <a:pt x="389684" y="23888"/>
                    <a:pt x="395345" y="30707"/>
                    <a:pt x="395345" y="37527"/>
                  </a:cubicBezTo>
                  <a:lnTo>
                    <a:pt x="395345" y="98906"/>
                  </a:lnTo>
                  <a:lnTo>
                    <a:pt x="23871" y="98906"/>
                  </a:lnTo>
                  <a:lnTo>
                    <a:pt x="23871" y="37527"/>
                  </a:lnTo>
                  <a:cubicBezTo>
                    <a:pt x="23871" y="30707"/>
                    <a:pt x="29568" y="23888"/>
                    <a:pt x="36383" y="23888"/>
                  </a:cubicBezTo>
                  <a:close/>
                  <a:moveTo>
                    <a:pt x="395345" y="122793"/>
                  </a:moveTo>
                  <a:lnTo>
                    <a:pt x="395345" y="310357"/>
                  </a:lnTo>
                  <a:cubicBezTo>
                    <a:pt x="395345" y="317177"/>
                    <a:pt x="390802" y="322842"/>
                    <a:pt x="382869" y="322842"/>
                  </a:cubicBezTo>
                  <a:lnTo>
                    <a:pt x="365813" y="322842"/>
                  </a:lnTo>
                  <a:cubicBezTo>
                    <a:pt x="368085" y="314904"/>
                    <a:pt x="369239" y="304656"/>
                    <a:pt x="369239" y="294444"/>
                  </a:cubicBezTo>
                  <a:lnTo>
                    <a:pt x="369239" y="211451"/>
                  </a:lnTo>
                  <a:cubicBezTo>
                    <a:pt x="369239" y="204704"/>
                    <a:pt x="362676" y="199580"/>
                    <a:pt x="355825" y="199580"/>
                  </a:cubicBezTo>
                  <a:cubicBezTo>
                    <a:pt x="354635" y="199580"/>
                    <a:pt x="353409" y="199724"/>
                    <a:pt x="352183" y="200085"/>
                  </a:cubicBezTo>
                  <a:cubicBezTo>
                    <a:pt x="344178" y="203549"/>
                    <a:pt x="336822" y="205353"/>
                    <a:pt x="329647" y="205353"/>
                  </a:cubicBezTo>
                  <a:cubicBezTo>
                    <a:pt x="313457" y="205353"/>
                    <a:pt x="298384" y="196260"/>
                    <a:pt x="279489" y="177352"/>
                  </a:cubicBezTo>
                  <a:cubicBezTo>
                    <a:pt x="277218" y="175656"/>
                    <a:pt x="274081" y="174790"/>
                    <a:pt x="270980" y="174790"/>
                  </a:cubicBezTo>
                  <a:cubicBezTo>
                    <a:pt x="267843" y="174790"/>
                    <a:pt x="264705" y="175656"/>
                    <a:pt x="262434" y="177352"/>
                  </a:cubicBezTo>
                  <a:cubicBezTo>
                    <a:pt x="243503" y="196296"/>
                    <a:pt x="228395" y="204848"/>
                    <a:pt x="212168" y="204848"/>
                  </a:cubicBezTo>
                  <a:cubicBezTo>
                    <a:pt x="205029" y="204848"/>
                    <a:pt x="197709" y="203188"/>
                    <a:pt x="189740" y="200085"/>
                  </a:cubicBezTo>
                  <a:cubicBezTo>
                    <a:pt x="188550" y="199724"/>
                    <a:pt x="187324" y="199580"/>
                    <a:pt x="186098" y="199580"/>
                  </a:cubicBezTo>
                  <a:cubicBezTo>
                    <a:pt x="179247" y="199580"/>
                    <a:pt x="172684" y="204704"/>
                    <a:pt x="172684" y="211451"/>
                  </a:cubicBezTo>
                  <a:lnTo>
                    <a:pt x="172684" y="294444"/>
                  </a:lnTo>
                  <a:cubicBezTo>
                    <a:pt x="172684" y="304656"/>
                    <a:pt x="173838" y="312631"/>
                    <a:pt x="176110" y="322842"/>
                  </a:cubicBezTo>
                  <a:lnTo>
                    <a:pt x="36383" y="322842"/>
                  </a:lnTo>
                  <a:cubicBezTo>
                    <a:pt x="29568" y="322842"/>
                    <a:pt x="23871" y="317177"/>
                    <a:pt x="23871" y="310357"/>
                  </a:cubicBezTo>
                  <a:lnTo>
                    <a:pt x="23871" y="122793"/>
                  </a:lnTo>
                  <a:close/>
                  <a:moveTo>
                    <a:pt x="257890" y="213725"/>
                  </a:moveTo>
                  <a:lnTo>
                    <a:pt x="257890" y="391077"/>
                  </a:lnTo>
                  <a:cubicBezTo>
                    <a:pt x="221543" y="374009"/>
                    <a:pt x="196555" y="337637"/>
                    <a:pt x="196555" y="294444"/>
                  </a:cubicBezTo>
                  <a:lnTo>
                    <a:pt x="196555" y="227364"/>
                  </a:lnTo>
                  <a:cubicBezTo>
                    <a:pt x="202072" y="228411"/>
                    <a:pt x="207336" y="228916"/>
                    <a:pt x="212421" y="228916"/>
                  </a:cubicBezTo>
                  <a:cubicBezTo>
                    <a:pt x="229296" y="228916"/>
                    <a:pt x="243936" y="223323"/>
                    <a:pt x="257890" y="213725"/>
                  </a:cubicBezTo>
                  <a:close/>
                  <a:moveTo>
                    <a:pt x="284033" y="213725"/>
                  </a:moveTo>
                  <a:cubicBezTo>
                    <a:pt x="297194" y="222493"/>
                    <a:pt x="311690" y="229241"/>
                    <a:pt x="329142" y="229241"/>
                  </a:cubicBezTo>
                  <a:cubicBezTo>
                    <a:pt x="334298" y="229241"/>
                    <a:pt x="339671" y="228663"/>
                    <a:pt x="345368" y="227364"/>
                  </a:cubicBezTo>
                  <a:lnTo>
                    <a:pt x="345368" y="294444"/>
                  </a:lnTo>
                  <a:cubicBezTo>
                    <a:pt x="344251" y="337637"/>
                    <a:pt x="320380" y="374009"/>
                    <a:pt x="284033" y="391077"/>
                  </a:cubicBezTo>
                  <a:lnTo>
                    <a:pt x="284033" y="213725"/>
                  </a:lnTo>
                  <a:close/>
                  <a:moveTo>
                    <a:pt x="36383" y="0"/>
                  </a:moveTo>
                  <a:cubicBezTo>
                    <a:pt x="17056" y="0"/>
                    <a:pt x="36" y="17068"/>
                    <a:pt x="36" y="37527"/>
                  </a:cubicBezTo>
                  <a:lnTo>
                    <a:pt x="36" y="310357"/>
                  </a:lnTo>
                  <a:cubicBezTo>
                    <a:pt x="36" y="329662"/>
                    <a:pt x="17056" y="346730"/>
                    <a:pt x="36383" y="346730"/>
                  </a:cubicBezTo>
                  <a:lnTo>
                    <a:pt x="182925" y="346730"/>
                  </a:lnTo>
                  <a:cubicBezTo>
                    <a:pt x="187468" y="356978"/>
                    <a:pt x="193165" y="366071"/>
                    <a:pt x="198827" y="374009"/>
                  </a:cubicBezTo>
                  <a:cubicBezTo>
                    <a:pt x="215882" y="396742"/>
                    <a:pt x="238599" y="412655"/>
                    <a:pt x="266977" y="420630"/>
                  </a:cubicBezTo>
                  <a:cubicBezTo>
                    <a:pt x="268492" y="420630"/>
                    <a:pt x="270006" y="421640"/>
                    <a:pt x="271521" y="421640"/>
                  </a:cubicBezTo>
                  <a:cubicBezTo>
                    <a:pt x="272278" y="421640"/>
                    <a:pt x="273035" y="421387"/>
                    <a:pt x="273792" y="420630"/>
                  </a:cubicBezTo>
                  <a:cubicBezTo>
                    <a:pt x="301088" y="412655"/>
                    <a:pt x="324923" y="396742"/>
                    <a:pt x="341979" y="374009"/>
                  </a:cubicBezTo>
                  <a:cubicBezTo>
                    <a:pt x="347640" y="366071"/>
                    <a:pt x="353337" y="356978"/>
                    <a:pt x="357881" y="346730"/>
                  </a:cubicBezTo>
                  <a:lnTo>
                    <a:pt x="382869" y="346730"/>
                  </a:lnTo>
                  <a:cubicBezTo>
                    <a:pt x="403314" y="346730"/>
                    <a:pt x="420370" y="329662"/>
                    <a:pt x="420370" y="310357"/>
                  </a:cubicBezTo>
                  <a:lnTo>
                    <a:pt x="420370" y="37527"/>
                  </a:lnTo>
                  <a:cubicBezTo>
                    <a:pt x="420370" y="17068"/>
                    <a:pt x="404468" y="0"/>
                    <a:pt x="382869"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295;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IBsAAMsTAABJGwAA8hMAAAAAAAAmAAAACAAAAP//////////"/>
                </a:ext>
              </a:extLst>
            </p:cNvSpPr>
            <p:nvPr/>
          </p:nvSpPr>
          <p:spPr>
            <a:xfrm>
              <a:off x="4409440" y="3217545"/>
              <a:ext cx="26035" cy="24765"/>
            </a:xfrm>
            <a:custGeom>
              <a:avLst/>
              <a:gdLst/>
              <a:ahLst/>
              <a:cxnLst/>
              <a:rect l="0" t="0" r="26035" b="24765"/>
              <a:pathLst>
                <a:path w="26035" h="24765">
                  <a:moveTo>
                    <a:pt x="12479" y="35"/>
                  </a:moveTo>
                  <a:cubicBezTo>
                    <a:pt x="5666" y="35"/>
                    <a:pt x="35" y="5638"/>
                    <a:pt x="35" y="12382"/>
                  </a:cubicBezTo>
                  <a:cubicBezTo>
                    <a:pt x="35" y="19126"/>
                    <a:pt x="5666" y="24765"/>
                    <a:pt x="12479" y="24765"/>
                  </a:cubicBezTo>
                  <a:cubicBezTo>
                    <a:pt x="20368" y="24765"/>
                    <a:pt x="26035" y="19126"/>
                    <a:pt x="26035" y="12382"/>
                  </a:cubicBezTo>
                  <a:cubicBezTo>
                    <a:pt x="26035" y="5638"/>
                    <a:pt x="20368" y="35"/>
                    <a:pt x="12479"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296;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bxsAAMsTAACWGwAA8hMAAAAAAAAmAAAACAAAAP//////////"/>
                </a:ext>
              </a:extLst>
            </p:cNvSpPr>
            <p:nvPr/>
          </p:nvSpPr>
          <p:spPr>
            <a:xfrm>
              <a:off x="4459605" y="3217545"/>
              <a:ext cx="24765" cy="24765"/>
            </a:xfrm>
            <a:custGeom>
              <a:avLst/>
              <a:gdLst/>
              <a:ahLst/>
              <a:cxnLst/>
              <a:rect l="0" t="0" r="24765" b="24765"/>
              <a:pathLst>
                <a:path w="24765" h="24765">
                  <a:moveTo>
                    <a:pt x="12382" y="35"/>
                  </a:moveTo>
                  <a:cubicBezTo>
                    <a:pt x="5638" y="35"/>
                    <a:pt x="0" y="5638"/>
                    <a:pt x="0" y="12382"/>
                  </a:cubicBezTo>
                  <a:cubicBezTo>
                    <a:pt x="0" y="19126"/>
                    <a:pt x="5638" y="24765"/>
                    <a:pt x="12382" y="24765"/>
                  </a:cubicBezTo>
                  <a:cubicBezTo>
                    <a:pt x="19126" y="24765"/>
                    <a:pt x="24729" y="19126"/>
                    <a:pt x="24729" y="12382"/>
                  </a:cubicBezTo>
                  <a:cubicBezTo>
                    <a:pt x="24729" y="5638"/>
                    <a:pt x="19126" y="35"/>
                    <a:pt x="12382"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4297;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vhsAAMsTAADlGwAA8hMAAAAAAAAmAAAACAAAAP//////////"/>
                </a:ext>
              </a:extLst>
            </p:cNvSpPr>
            <p:nvPr/>
          </p:nvSpPr>
          <p:spPr>
            <a:xfrm>
              <a:off x="4509770" y="3217545"/>
              <a:ext cx="24765" cy="24765"/>
            </a:xfrm>
            <a:custGeom>
              <a:avLst/>
              <a:gdLst/>
              <a:ahLst/>
              <a:cxnLst/>
              <a:rect l="0" t="0" r="24765" b="24765"/>
              <a:pathLst>
                <a:path w="24765" h="24765">
                  <a:moveTo>
                    <a:pt x="12382" y="35"/>
                  </a:moveTo>
                  <a:cubicBezTo>
                    <a:pt x="5638" y="35"/>
                    <a:pt x="0" y="5638"/>
                    <a:pt x="0" y="12382"/>
                  </a:cubicBezTo>
                  <a:cubicBezTo>
                    <a:pt x="0" y="19126"/>
                    <a:pt x="5638" y="24765"/>
                    <a:pt x="12382" y="24765"/>
                  </a:cubicBezTo>
                  <a:cubicBezTo>
                    <a:pt x="19126" y="24765"/>
                    <a:pt x="24729" y="19126"/>
                    <a:pt x="24729" y="12382"/>
                  </a:cubicBezTo>
                  <a:cubicBezTo>
                    <a:pt x="24729" y="5638"/>
                    <a:pt x="19126" y="35"/>
                    <a:pt x="12382"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298;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CRwAAMsTAAAaHQAA8hMAAAAAAAAmAAAACAAAAP//////////"/>
                </a:ext>
              </a:extLst>
            </p:cNvSpPr>
            <p:nvPr/>
          </p:nvSpPr>
          <p:spPr>
            <a:xfrm>
              <a:off x="4557395" y="3217545"/>
              <a:ext cx="173355" cy="24765"/>
            </a:xfrm>
            <a:custGeom>
              <a:avLst/>
              <a:gdLst/>
              <a:ahLst/>
              <a:cxnLst/>
              <a:rect l="0" t="0" r="173355" b="24765"/>
              <a:pathLst>
                <a:path w="173355" h="24765">
                  <a:moveTo>
                    <a:pt x="12477" y="35"/>
                  </a:moveTo>
                  <a:cubicBezTo>
                    <a:pt x="5681" y="35"/>
                    <a:pt x="35" y="5638"/>
                    <a:pt x="35" y="12382"/>
                  </a:cubicBezTo>
                  <a:cubicBezTo>
                    <a:pt x="1150" y="19126"/>
                    <a:pt x="6832" y="24765"/>
                    <a:pt x="12477" y="24765"/>
                  </a:cubicBezTo>
                  <a:lnTo>
                    <a:pt x="159762" y="24765"/>
                  </a:lnTo>
                  <a:cubicBezTo>
                    <a:pt x="167673" y="24765"/>
                    <a:pt x="173355" y="19126"/>
                    <a:pt x="173355" y="12382"/>
                  </a:cubicBezTo>
                  <a:cubicBezTo>
                    <a:pt x="173355" y="5638"/>
                    <a:pt x="167673" y="35"/>
                    <a:pt x="159762"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1" name="Google Shape;4299;p4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gJAAClEwAA3wsAAO8VAAAQAAAAJgAAAAgAAAD/////AAAAAA=="/>
              </a:ext>
            </a:extLst>
          </p:cNvGrpSpPr>
          <p:nvPr/>
        </p:nvGrpSpPr>
        <p:grpSpPr>
          <a:xfrm>
            <a:off x="1508760" y="3193415"/>
            <a:ext cx="421005" cy="372110"/>
            <a:chOff x="1508760" y="3193415"/>
            <a:chExt cx="421005" cy="372110"/>
          </a:xfrm>
        </p:grpSpPr>
        <p:sp>
          <p:nvSpPr>
            <p:cNvPr id="29" name="Google Shape;4300;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SAkAAKUTAADfCwAA7xUAAAAAAAAmAAAACAAAAP//////////"/>
                </a:ext>
              </a:extLst>
            </p:cNvSpPr>
            <p:nvPr/>
          </p:nvSpPr>
          <p:spPr>
            <a:xfrm>
              <a:off x="1508760" y="3193415"/>
              <a:ext cx="421005" cy="372110"/>
            </a:xfrm>
            <a:custGeom>
              <a:avLst/>
              <a:gdLst/>
              <a:ahLst/>
              <a:cxnLst/>
              <a:rect l="0" t="0" r="421005" b="372110"/>
              <a:pathLst>
                <a:path w="421005" h="372110">
                  <a:moveTo>
                    <a:pt x="383447" y="25029"/>
                  </a:moveTo>
                  <a:cubicBezTo>
                    <a:pt x="390272" y="25029"/>
                    <a:pt x="395942" y="30735"/>
                    <a:pt x="395942" y="37561"/>
                  </a:cubicBezTo>
                  <a:lnTo>
                    <a:pt x="395942" y="98996"/>
                  </a:lnTo>
                  <a:lnTo>
                    <a:pt x="23906" y="98996"/>
                  </a:lnTo>
                  <a:lnTo>
                    <a:pt x="23906" y="37561"/>
                  </a:lnTo>
                  <a:cubicBezTo>
                    <a:pt x="23906" y="30735"/>
                    <a:pt x="29612" y="25029"/>
                    <a:pt x="36437" y="25029"/>
                  </a:cubicBezTo>
                  <a:close/>
                  <a:moveTo>
                    <a:pt x="397098" y="122905"/>
                  </a:moveTo>
                  <a:lnTo>
                    <a:pt x="397098" y="333393"/>
                  </a:lnTo>
                  <a:cubicBezTo>
                    <a:pt x="395942" y="340219"/>
                    <a:pt x="391392" y="345925"/>
                    <a:pt x="383447" y="345925"/>
                  </a:cubicBezTo>
                  <a:lnTo>
                    <a:pt x="36437" y="345925"/>
                  </a:lnTo>
                  <a:cubicBezTo>
                    <a:pt x="29612" y="345925"/>
                    <a:pt x="23906" y="340219"/>
                    <a:pt x="23906" y="333393"/>
                  </a:cubicBezTo>
                  <a:lnTo>
                    <a:pt x="23906" y="122905"/>
                  </a:lnTo>
                  <a:close/>
                  <a:moveTo>
                    <a:pt x="36437" y="0"/>
                  </a:moveTo>
                  <a:cubicBezTo>
                    <a:pt x="17081" y="0"/>
                    <a:pt x="36" y="17083"/>
                    <a:pt x="36" y="37561"/>
                  </a:cubicBezTo>
                  <a:lnTo>
                    <a:pt x="36" y="334549"/>
                  </a:lnTo>
                  <a:cubicBezTo>
                    <a:pt x="36" y="355027"/>
                    <a:pt x="17081" y="372074"/>
                    <a:pt x="36437" y="372074"/>
                  </a:cubicBezTo>
                  <a:lnTo>
                    <a:pt x="383447" y="372074"/>
                  </a:lnTo>
                  <a:cubicBezTo>
                    <a:pt x="403923" y="372074"/>
                    <a:pt x="421005" y="355027"/>
                    <a:pt x="421005" y="334549"/>
                  </a:cubicBezTo>
                  <a:lnTo>
                    <a:pt x="421005" y="37561"/>
                  </a:lnTo>
                  <a:cubicBezTo>
                    <a:pt x="421005" y="15927"/>
                    <a:pt x="405079" y="0"/>
                    <a:pt x="383447"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4301;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kwkAAPITAAC9CQAAGhQAAAAAAAAmAAAACAAAAP//////////"/>
                </a:ext>
              </a:extLst>
            </p:cNvSpPr>
            <p:nvPr/>
          </p:nvSpPr>
          <p:spPr>
            <a:xfrm>
              <a:off x="1556385" y="3242310"/>
              <a:ext cx="26670" cy="25400"/>
            </a:xfrm>
            <a:custGeom>
              <a:avLst/>
              <a:gdLst/>
              <a:ahLst/>
              <a:cxnLst/>
              <a:rect l="0" t="0" r="26670" b="25400"/>
              <a:pathLst>
                <a:path w="26670" h="25400">
                  <a:moveTo>
                    <a:pt x="12784" y="0"/>
                  </a:moveTo>
                  <a:cubicBezTo>
                    <a:pt x="5804" y="0"/>
                    <a:pt x="37" y="5783"/>
                    <a:pt x="37" y="12700"/>
                  </a:cubicBezTo>
                  <a:cubicBezTo>
                    <a:pt x="37" y="19617"/>
                    <a:pt x="5804" y="25363"/>
                    <a:pt x="12784" y="25363"/>
                  </a:cubicBezTo>
                  <a:cubicBezTo>
                    <a:pt x="20866" y="25363"/>
                    <a:pt x="26670" y="19617"/>
                    <a:pt x="26670" y="12700"/>
                  </a:cubicBezTo>
                  <a:cubicBezTo>
                    <a:pt x="26670" y="5783"/>
                    <a:pt x="20866" y="0"/>
                    <a:pt x="12784"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4302;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4gkAAPITAAAKCgAAGhQAAAAAAAAmAAAACAAAAP//////////"/>
                </a:ext>
              </a:extLst>
            </p:cNvSpPr>
            <p:nvPr/>
          </p:nvSpPr>
          <p:spPr>
            <a:xfrm>
              <a:off x="1606550" y="3242310"/>
              <a:ext cx="25400" cy="25400"/>
            </a:xfrm>
            <a:custGeom>
              <a:avLst/>
              <a:gdLst/>
              <a:ahLst/>
              <a:cxnLst/>
              <a:rect l="0" t="0" r="25400" b="25400"/>
              <a:pathLst>
                <a:path w="25400" h="25400">
                  <a:moveTo>
                    <a:pt x="12700" y="0"/>
                  </a:moveTo>
                  <a:cubicBezTo>
                    <a:pt x="5783" y="0"/>
                    <a:pt x="0" y="5783"/>
                    <a:pt x="0" y="12700"/>
                  </a:cubicBezTo>
                  <a:cubicBezTo>
                    <a:pt x="0" y="19617"/>
                    <a:pt x="5783" y="25363"/>
                    <a:pt x="12700" y="25363"/>
                  </a:cubicBezTo>
                  <a:cubicBezTo>
                    <a:pt x="19617" y="25363"/>
                    <a:pt x="25363" y="19617"/>
                    <a:pt x="25363" y="12700"/>
                  </a:cubicBezTo>
                  <a:cubicBezTo>
                    <a:pt x="25363" y="5783"/>
                    <a:pt x="19617" y="0"/>
                    <a:pt x="12700"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4303;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MQoAAPITAABYCgAAGhQAAAAAAAAmAAAACAAAAP//////////"/>
                </a:ext>
              </a:extLst>
            </p:cNvSpPr>
            <p:nvPr/>
          </p:nvSpPr>
          <p:spPr>
            <a:xfrm>
              <a:off x="1656715" y="3242310"/>
              <a:ext cx="24765" cy="25400"/>
            </a:xfrm>
            <a:custGeom>
              <a:avLst/>
              <a:gdLst/>
              <a:ahLst/>
              <a:cxnLst/>
              <a:rect l="0" t="0" r="24765" b="25400"/>
              <a:pathLst>
                <a:path w="24765" h="25400">
                  <a:moveTo>
                    <a:pt x="12382" y="0"/>
                  </a:moveTo>
                  <a:cubicBezTo>
                    <a:pt x="5638" y="0"/>
                    <a:pt x="0" y="5783"/>
                    <a:pt x="0" y="12700"/>
                  </a:cubicBezTo>
                  <a:cubicBezTo>
                    <a:pt x="0" y="19617"/>
                    <a:pt x="5638" y="25363"/>
                    <a:pt x="12382" y="25363"/>
                  </a:cubicBezTo>
                  <a:cubicBezTo>
                    <a:pt x="19126" y="25363"/>
                    <a:pt x="24729" y="19617"/>
                    <a:pt x="24729" y="12700"/>
                  </a:cubicBezTo>
                  <a:cubicBezTo>
                    <a:pt x="24729" y="5783"/>
                    <a:pt x="19126" y="0"/>
                    <a:pt x="12382"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4304;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fAoAAPITAACQCwAAGhQAAAAAAAAmAAAACAAAAP//////////"/>
                </a:ext>
              </a:extLst>
            </p:cNvSpPr>
            <p:nvPr/>
          </p:nvSpPr>
          <p:spPr>
            <a:xfrm>
              <a:off x="1704340" y="3242310"/>
              <a:ext cx="175260" cy="25400"/>
            </a:xfrm>
            <a:custGeom>
              <a:avLst/>
              <a:gdLst/>
              <a:ahLst/>
              <a:cxnLst/>
              <a:rect l="0" t="0" r="175260" b="25400"/>
              <a:pathLst>
                <a:path w="175260" h="25400">
                  <a:moveTo>
                    <a:pt x="12531" y="0"/>
                  </a:moveTo>
                  <a:cubicBezTo>
                    <a:pt x="5706" y="0"/>
                    <a:pt x="36" y="5783"/>
                    <a:pt x="36" y="12700"/>
                  </a:cubicBezTo>
                  <a:cubicBezTo>
                    <a:pt x="1156" y="19617"/>
                    <a:pt x="6862" y="25363"/>
                    <a:pt x="12531" y="25363"/>
                  </a:cubicBezTo>
                  <a:lnTo>
                    <a:pt x="162729" y="25363"/>
                  </a:lnTo>
                  <a:cubicBezTo>
                    <a:pt x="169554" y="25363"/>
                    <a:pt x="175224" y="19617"/>
                    <a:pt x="175224" y="12700"/>
                  </a:cubicBezTo>
                  <a:cubicBezTo>
                    <a:pt x="175224" y="5783"/>
                    <a:pt x="169554" y="0"/>
                    <a:pt x="162729"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4305;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9goAALcUAABsCwAAeRUAAAAAAAAmAAAACAAAAP//////////"/>
                </a:ext>
              </a:extLst>
            </p:cNvSpPr>
            <p:nvPr/>
          </p:nvSpPr>
          <p:spPr>
            <a:xfrm>
              <a:off x="1781810" y="3367405"/>
              <a:ext cx="74930" cy="123190"/>
            </a:xfrm>
            <a:custGeom>
              <a:avLst/>
              <a:gdLst/>
              <a:ahLst/>
              <a:cxnLst/>
              <a:rect l="0" t="0" r="74930" b="123190"/>
              <a:pathLst>
                <a:path w="74930" h="123190">
                  <a:moveTo>
                    <a:pt x="12494" y="36"/>
                  </a:moveTo>
                  <a:cubicBezTo>
                    <a:pt x="9398" y="36"/>
                    <a:pt x="6265" y="867"/>
                    <a:pt x="4573" y="2600"/>
                  </a:cubicBezTo>
                  <a:cubicBezTo>
                    <a:pt x="36" y="7149"/>
                    <a:pt x="36" y="16247"/>
                    <a:pt x="4573" y="19641"/>
                  </a:cubicBezTo>
                  <a:lnTo>
                    <a:pt x="45404" y="61739"/>
                  </a:lnTo>
                  <a:lnTo>
                    <a:pt x="4573" y="102570"/>
                  </a:lnTo>
                  <a:cubicBezTo>
                    <a:pt x="36" y="107232"/>
                    <a:pt x="36" y="115211"/>
                    <a:pt x="4573" y="119760"/>
                  </a:cubicBezTo>
                  <a:cubicBezTo>
                    <a:pt x="6265" y="122035"/>
                    <a:pt x="9398" y="123154"/>
                    <a:pt x="12494" y="123154"/>
                  </a:cubicBezTo>
                  <a:cubicBezTo>
                    <a:pt x="15627" y="123154"/>
                    <a:pt x="18760" y="122035"/>
                    <a:pt x="20452" y="119760"/>
                  </a:cubicBezTo>
                  <a:lnTo>
                    <a:pt x="70357" y="69855"/>
                  </a:lnTo>
                  <a:cubicBezTo>
                    <a:pt x="74894" y="65133"/>
                    <a:pt x="74894" y="57190"/>
                    <a:pt x="70357" y="52641"/>
                  </a:cubicBezTo>
                  <a:lnTo>
                    <a:pt x="20452" y="2736"/>
                  </a:lnTo>
                  <a:cubicBezTo>
                    <a:pt x="18760" y="867"/>
                    <a:pt x="15627" y="36"/>
                    <a:pt x="12494" y="3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4306;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uQkAALcUAAAzCgAAeRUAAAAAAAAmAAAACAAAAP//////////"/>
                </a:ext>
              </a:extLst>
            </p:cNvSpPr>
            <p:nvPr/>
          </p:nvSpPr>
          <p:spPr>
            <a:xfrm>
              <a:off x="1580515" y="3367405"/>
              <a:ext cx="77470" cy="123190"/>
            </a:xfrm>
            <a:custGeom>
              <a:avLst/>
              <a:gdLst/>
              <a:ahLst/>
              <a:cxnLst/>
              <a:rect l="0" t="0" r="77470" b="123190"/>
              <a:pathLst>
                <a:path w="77470" h="123190">
                  <a:moveTo>
                    <a:pt x="63227" y="36"/>
                  </a:moveTo>
                  <a:cubicBezTo>
                    <a:pt x="60082" y="36"/>
                    <a:pt x="56973" y="867"/>
                    <a:pt x="54695" y="2600"/>
                  </a:cubicBezTo>
                  <a:lnTo>
                    <a:pt x="4591" y="52704"/>
                  </a:lnTo>
                  <a:cubicBezTo>
                    <a:pt x="36" y="57190"/>
                    <a:pt x="36" y="65133"/>
                    <a:pt x="4591" y="69683"/>
                  </a:cubicBezTo>
                  <a:lnTo>
                    <a:pt x="54695" y="119787"/>
                  </a:lnTo>
                  <a:cubicBezTo>
                    <a:pt x="56973" y="122035"/>
                    <a:pt x="60082" y="123154"/>
                    <a:pt x="63227" y="123154"/>
                  </a:cubicBezTo>
                  <a:cubicBezTo>
                    <a:pt x="66372" y="123154"/>
                    <a:pt x="69481" y="122035"/>
                    <a:pt x="71758" y="119760"/>
                  </a:cubicBezTo>
                  <a:cubicBezTo>
                    <a:pt x="76313" y="115211"/>
                    <a:pt x="76313" y="107232"/>
                    <a:pt x="71758" y="102682"/>
                  </a:cubicBezTo>
                  <a:lnTo>
                    <a:pt x="30764" y="61688"/>
                  </a:lnTo>
                  <a:lnTo>
                    <a:pt x="71758" y="19641"/>
                  </a:lnTo>
                  <a:cubicBezTo>
                    <a:pt x="77470" y="16247"/>
                    <a:pt x="77470" y="7149"/>
                    <a:pt x="71758" y="2600"/>
                  </a:cubicBezTo>
                  <a:cubicBezTo>
                    <a:pt x="69481" y="867"/>
                    <a:pt x="66372" y="36"/>
                    <a:pt x="63227" y="3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307;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VQoAAI0UAADQCgAAnRUAAAAAAAAmAAAACAAAAP//////////"/>
                </a:ext>
              </a:extLst>
            </p:cNvSpPr>
            <p:nvPr/>
          </p:nvSpPr>
          <p:spPr>
            <a:xfrm>
              <a:off x="1679575" y="3340735"/>
              <a:ext cx="78105" cy="172720"/>
            </a:xfrm>
            <a:custGeom>
              <a:avLst/>
              <a:gdLst/>
              <a:ahLst/>
              <a:cxnLst/>
              <a:rect l="0" t="0" r="78105" b="172720"/>
              <a:pathLst>
                <a:path w="78105" h="172720">
                  <a:moveTo>
                    <a:pt x="63848" y="0"/>
                  </a:moveTo>
                  <a:cubicBezTo>
                    <a:pt x="58067" y="0"/>
                    <a:pt x="53901" y="3906"/>
                    <a:pt x="52070" y="8571"/>
                  </a:cubicBezTo>
                  <a:lnTo>
                    <a:pt x="2262" y="156699"/>
                  </a:lnTo>
                  <a:cubicBezTo>
                    <a:pt x="0" y="163534"/>
                    <a:pt x="3411" y="169248"/>
                    <a:pt x="9085" y="171527"/>
                  </a:cubicBezTo>
                  <a:cubicBezTo>
                    <a:pt x="10952" y="172322"/>
                    <a:pt x="12712" y="172684"/>
                    <a:pt x="14328" y="172684"/>
                  </a:cubicBezTo>
                  <a:cubicBezTo>
                    <a:pt x="19499" y="172684"/>
                    <a:pt x="23198" y="169031"/>
                    <a:pt x="24921" y="164692"/>
                  </a:cubicBezTo>
                  <a:lnTo>
                    <a:pt x="74693" y="16563"/>
                  </a:lnTo>
                  <a:cubicBezTo>
                    <a:pt x="78069" y="10849"/>
                    <a:pt x="73544" y="4014"/>
                    <a:pt x="67906" y="615"/>
                  </a:cubicBezTo>
                  <a:cubicBezTo>
                    <a:pt x="66470" y="217"/>
                    <a:pt x="65105" y="0"/>
                    <a:pt x="63848"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 name="Google Shape;4308;p4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cJAACDCQAA3wsAABsMAAAQAAAAJgAAAAgAAAD/////AAAAAA=="/>
              </a:ext>
            </a:extLst>
          </p:cNvGrpSpPr>
          <p:nvPr/>
        </p:nvGrpSpPr>
        <p:grpSpPr>
          <a:xfrm>
            <a:off x="1508125" y="1546225"/>
            <a:ext cx="421640" cy="421640"/>
            <a:chOff x="1508125" y="1546225"/>
            <a:chExt cx="421640" cy="421640"/>
          </a:xfrm>
        </p:grpSpPr>
        <p:sp>
          <p:nvSpPr>
            <p:cNvPr id="34" name="Google Shape;4309;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RwkAAIMJAADfCwAAGwwAAAAAAAAmAAAACAAAAP//////////"/>
                </a:ext>
              </a:extLst>
            </p:cNvSpPr>
            <p:nvPr/>
          </p:nvSpPr>
          <p:spPr>
            <a:xfrm>
              <a:off x="1508125" y="1546225"/>
              <a:ext cx="421640" cy="421640"/>
            </a:xfrm>
            <a:custGeom>
              <a:avLst/>
              <a:gdLst/>
              <a:ahLst/>
              <a:cxnLst/>
              <a:rect l="0" t="0" r="421640" b="421640"/>
              <a:pathLst>
                <a:path w="421640" h="421640">
                  <a:moveTo>
                    <a:pt x="385280" y="150021"/>
                  </a:moveTo>
                  <a:cubicBezTo>
                    <a:pt x="392097" y="150021"/>
                    <a:pt x="397761" y="155685"/>
                    <a:pt x="397761" y="162502"/>
                  </a:cubicBezTo>
                  <a:lnTo>
                    <a:pt x="397761" y="177292"/>
                  </a:lnTo>
                  <a:cubicBezTo>
                    <a:pt x="393216" y="176137"/>
                    <a:pt x="388671" y="176137"/>
                    <a:pt x="385280" y="176137"/>
                  </a:cubicBezTo>
                  <a:lnTo>
                    <a:pt x="346611" y="176137"/>
                  </a:lnTo>
                  <a:lnTo>
                    <a:pt x="346611" y="151140"/>
                  </a:lnTo>
                  <a:lnTo>
                    <a:pt x="385280" y="151140"/>
                  </a:lnTo>
                  <a:lnTo>
                    <a:pt x="385280" y="150021"/>
                  </a:lnTo>
                  <a:close/>
                  <a:moveTo>
                    <a:pt x="73874" y="100026"/>
                  </a:moveTo>
                  <a:lnTo>
                    <a:pt x="73874" y="223896"/>
                  </a:lnTo>
                  <a:lnTo>
                    <a:pt x="23879" y="223896"/>
                  </a:lnTo>
                  <a:lnTo>
                    <a:pt x="23879" y="113661"/>
                  </a:lnTo>
                  <a:cubicBezTo>
                    <a:pt x="25034" y="105690"/>
                    <a:pt x="30697" y="100026"/>
                    <a:pt x="36396" y="100026"/>
                  </a:cubicBezTo>
                  <a:close/>
                  <a:moveTo>
                    <a:pt x="320495" y="24998"/>
                  </a:moveTo>
                  <a:lnTo>
                    <a:pt x="320495" y="176137"/>
                  </a:lnTo>
                  <a:cubicBezTo>
                    <a:pt x="307979" y="177292"/>
                    <a:pt x="296616" y="184109"/>
                    <a:pt x="290953" y="195472"/>
                  </a:cubicBezTo>
                  <a:lnTo>
                    <a:pt x="279590" y="218197"/>
                  </a:lnTo>
                  <a:cubicBezTo>
                    <a:pt x="278436" y="222742"/>
                    <a:pt x="273891" y="225014"/>
                    <a:pt x="268228" y="225014"/>
                  </a:cubicBezTo>
                  <a:lnTo>
                    <a:pt x="97754" y="225014"/>
                  </a:lnTo>
                  <a:lnTo>
                    <a:pt x="97754" y="24998"/>
                  </a:lnTo>
                  <a:close/>
                  <a:moveTo>
                    <a:pt x="385280" y="198862"/>
                  </a:moveTo>
                  <a:cubicBezTo>
                    <a:pt x="392097" y="198862"/>
                    <a:pt x="397761" y="204562"/>
                    <a:pt x="397761" y="211379"/>
                  </a:cubicBezTo>
                  <a:lnTo>
                    <a:pt x="397761" y="384126"/>
                  </a:lnTo>
                  <a:cubicBezTo>
                    <a:pt x="397761" y="392061"/>
                    <a:pt x="392097" y="397761"/>
                    <a:pt x="385280" y="397761"/>
                  </a:cubicBezTo>
                  <a:lnTo>
                    <a:pt x="36396" y="397761"/>
                  </a:lnTo>
                  <a:cubicBezTo>
                    <a:pt x="29579" y="397761"/>
                    <a:pt x="23879" y="392061"/>
                    <a:pt x="23879" y="384126"/>
                  </a:cubicBezTo>
                  <a:lnTo>
                    <a:pt x="23879" y="247739"/>
                  </a:lnTo>
                  <a:lnTo>
                    <a:pt x="268228" y="247739"/>
                  </a:lnTo>
                  <a:cubicBezTo>
                    <a:pt x="282981" y="247739"/>
                    <a:pt x="295498" y="239803"/>
                    <a:pt x="301161" y="228441"/>
                  </a:cubicBezTo>
                  <a:lnTo>
                    <a:pt x="312524" y="205716"/>
                  </a:lnTo>
                  <a:cubicBezTo>
                    <a:pt x="313678" y="201135"/>
                    <a:pt x="318223" y="198862"/>
                    <a:pt x="323886" y="198862"/>
                  </a:cubicBezTo>
                  <a:close/>
                  <a:moveTo>
                    <a:pt x="86391" y="0"/>
                  </a:moveTo>
                  <a:cubicBezTo>
                    <a:pt x="79574" y="0"/>
                    <a:pt x="73874" y="5699"/>
                    <a:pt x="73874" y="12517"/>
                  </a:cubicBezTo>
                  <a:lnTo>
                    <a:pt x="73874" y="76147"/>
                  </a:lnTo>
                  <a:lnTo>
                    <a:pt x="36396" y="76147"/>
                  </a:lnTo>
                  <a:cubicBezTo>
                    <a:pt x="17062" y="76147"/>
                    <a:pt x="0" y="93209"/>
                    <a:pt x="0" y="113661"/>
                  </a:cubicBezTo>
                  <a:lnTo>
                    <a:pt x="0" y="384126"/>
                  </a:lnTo>
                  <a:cubicBezTo>
                    <a:pt x="0" y="404578"/>
                    <a:pt x="17062" y="421604"/>
                    <a:pt x="36396" y="421604"/>
                  </a:cubicBezTo>
                  <a:lnTo>
                    <a:pt x="383007" y="421604"/>
                  </a:lnTo>
                  <a:cubicBezTo>
                    <a:pt x="403460" y="421604"/>
                    <a:pt x="420486" y="404578"/>
                    <a:pt x="420486" y="384126"/>
                  </a:cubicBezTo>
                  <a:lnTo>
                    <a:pt x="420486" y="162502"/>
                  </a:lnTo>
                  <a:cubicBezTo>
                    <a:pt x="421640" y="142050"/>
                    <a:pt x="404578" y="125024"/>
                    <a:pt x="385280" y="125024"/>
                  </a:cubicBezTo>
                  <a:lnTo>
                    <a:pt x="346611" y="125024"/>
                  </a:lnTo>
                  <a:lnTo>
                    <a:pt x="346611" y="12517"/>
                  </a:lnTo>
                  <a:cubicBezTo>
                    <a:pt x="346611" y="5699"/>
                    <a:pt x="340948" y="0"/>
                    <a:pt x="334130"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4310;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CgoAAM4JAAAaCwAA9wkAAAAAAAAmAAAACAAAAP//////////"/>
                </a:ext>
              </a:extLst>
            </p:cNvSpPr>
            <p:nvPr/>
          </p:nvSpPr>
          <p:spPr>
            <a:xfrm>
              <a:off x="1631950" y="1593850"/>
              <a:ext cx="172720" cy="26035"/>
            </a:xfrm>
            <a:custGeom>
              <a:avLst/>
              <a:gdLst/>
              <a:ahLst/>
              <a:cxnLst/>
              <a:rect l="0" t="0" r="172720" b="26035"/>
              <a:pathLst>
                <a:path w="172720" h="26035">
                  <a:moveTo>
                    <a:pt x="12512" y="0"/>
                  </a:moveTo>
                  <a:cubicBezTo>
                    <a:pt x="5697" y="0"/>
                    <a:pt x="36" y="5673"/>
                    <a:pt x="36" y="12460"/>
                  </a:cubicBezTo>
                  <a:cubicBezTo>
                    <a:pt x="36" y="21510"/>
                    <a:pt x="5697" y="26035"/>
                    <a:pt x="12512" y="26035"/>
                  </a:cubicBezTo>
                  <a:lnTo>
                    <a:pt x="160208" y="26035"/>
                  </a:lnTo>
                  <a:cubicBezTo>
                    <a:pt x="167023" y="26035"/>
                    <a:pt x="172684" y="20361"/>
                    <a:pt x="172684" y="12460"/>
                  </a:cubicBezTo>
                  <a:cubicBezTo>
                    <a:pt x="172684" y="5673"/>
                    <a:pt x="167023" y="0"/>
                    <a:pt x="160208"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4311;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CgoAAB8KAAAaCwAASAoAAAAAAAAmAAAACAAAAP//////////"/>
                </a:ext>
              </a:extLst>
            </p:cNvSpPr>
            <p:nvPr/>
          </p:nvSpPr>
          <p:spPr>
            <a:xfrm>
              <a:off x="1631950" y="1645285"/>
              <a:ext cx="172720" cy="26035"/>
            </a:xfrm>
            <a:custGeom>
              <a:avLst/>
              <a:gdLst/>
              <a:ahLst/>
              <a:cxnLst/>
              <a:rect l="0" t="0" r="172720" b="26035"/>
              <a:pathLst>
                <a:path w="172720" h="26035">
                  <a:moveTo>
                    <a:pt x="12512" y="0"/>
                  </a:moveTo>
                  <a:cubicBezTo>
                    <a:pt x="5697" y="0"/>
                    <a:pt x="36" y="5673"/>
                    <a:pt x="36" y="12460"/>
                  </a:cubicBezTo>
                  <a:cubicBezTo>
                    <a:pt x="36" y="21510"/>
                    <a:pt x="5697" y="26035"/>
                    <a:pt x="12512" y="26035"/>
                  </a:cubicBezTo>
                  <a:lnTo>
                    <a:pt x="160208" y="26035"/>
                  </a:lnTo>
                  <a:cubicBezTo>
                    <a:pt x="167023" y="26035"/>
                    <a:pt x="172684" y="20361"/>
                    <a:pt x="172684" y="12460"/>
                  </a:cubicBezTo>
                  <a:cubicBezTo>
                    <a:pt x="172684" y="5673"/>
                    <a:pt x="167023" y="0"/>
                    <a:pt x="160208"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4312;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CgoAAG0KAAAaCwAAlQoAAAAAAAAmAAAACAAAAP//////////"/>
                </a:ext>
              </a:extLst>
            </p:cNvSpPr>
            <p:nvPr/>
          </p:nvSpPr>
          <p:spPr>
            <a:xfrm>
              <a:off x="1631950" y="1694815"/>
              <a:ext cx="172720" cy="25400"/>
            </a:xfrm>
            <a:custGeom>
              <a:avLst/>
              <a:gdLst/>
              <a:ahLst/>
              <a:cxnLst/>
              <a:rect l="0" t="0" r="172720" b="25400"/>
              <a:pathLst>
                <a:path w="172720" h="25400">
                  <a:moveTo>
                    <a:pt x="12512" y="0"/>
                  </a:moveTo>
                  <a:cubicBezTo>
                    <a:pt x="5697" y="0"/>
                    <a:pt x="36" y="5783"/>
                    <a:pt x="36" y="12700"/>
                  </a:cubicBezTo>
                  <a:cubicBezTo>
                    <a:pt x="36" y="19617"/>
                    <a:pt x="5697" y="25363"/>
                    <a:pt x="12512" y="25363"/>
                  </a:cubicBezTo>
                  <a:lnTo>
                    <a:pt x="160208" y="25363"/>
                  </a:lnTo>
                  <a:cubicBezTo>
                    <a:pt x="167023" y="25363"/>
                    <a:pt x="172684" y="19617"/>
                    <a:pt x="172684" y="12700"/>
                  </a:cubicBezTo>
                  <a:cubicBezTo>
                    <a:pt x="172684" y="5783"/>
                    <a:pt x="167023" y="0"/>
                    <a:pt x="160208"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5" name="Google Shape;4313;p4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8sAAB/EwAA+C4AABUWAAAQAAAAJgAAAAgAAAD/////AAAAAA=="/>
              </a:ext>
            </a:extLst>
          </p:cNvGrpSpPr>
          <p:nvPr/>
        </p:nvGrpSpPr>
        <p:grpSpPr>
          <a:xfrm>
            <a:off x="7212965" y="3169285"/>
            <a:ext cx="422275" cy="420370"/>
            <a:chOff x="7212965" y="3169285"/>
            <a:chExt cx="422275" cy="420370"/>
          </a:xfrm>
        </p:grpSpPr>
        <p:sp>
          <p:nvSpPr>
            <p:cNvPr id="42" name="Google Shape;4314;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XywAAH8TAAD4LgAAFRYAAAAAAAAmAAAACAAAAP//////////"/>
                </a:ext>
              </a:extLst>
            </p:cNvSpPr>
            <p:nvPr/>
          </p:nvSpPr>
          <p:spPr>
            <a:xfrm>
              <a:off x="7212965" y="3169285"/>
              <a:ext cx="422275" cy="420370"/>
            </a:xfrm>
            <a:custGeom>
              <a:avLst/>
              <a:gdLst/>
              <a:ahLst/>
              <a:cxnLst/>
              <a:rect l="0" t="0" r="422275" b="420370"/>
              <a:pathLst>
                <a:path w="422275" h="420370">
                  <a:moveTo>
                    <a:pt x="344893" y="26145"/>
                  </a:moveTo>
                  <a:cubicBezTo>
                    <a:pt x="350565" y="26145"/>
                    <a:pt x="355117" y="28417"/>
                    <a:pt x="357392" y="32960"/>
                  </a:cubicBezTo>
                  <a:lnTo>
                    <a:pt x="385860" y="99963"/>
                  </a:lnTo>
                  <a:lnTo>
                    <a:pt x="41002" y="99963"/>
                  </a:lnTo>
                  <a:lnTo>
                    <a:pt x="68313" y="32960"/>
                  </a:lnTo>
                  <a:cubicBezTo>
                    <a:pt x="69433" y="28417"/>
                    <a:pt x="75141" y="26145"/>
                    <a:pt x="79693" y="26145"/>
                  </a:cubicBezTo>
                  <a:close/>
                  <a:moveTo>
                    <a:pt x="384704" y="122718"/>
                  </a:moveTo>
                  <a:cubicBezTo>
                    <a:pt x="392687" y="122718"/>
                    <a:pt x="398359" y="128379"/>
                    <a:pt x="398359" y="135195"/>
                  </a:cubicBezTo>
                  <a:lnTo>
                    <a:pt x="398359" y="186330"/>
                  </a:lnTo>
                  <a:cubicBezTo>
                    <a:pt x="398359" y="193146"/>
                    <a:pt x="392687" y="198808"/>
                    <a:pt x="384704" y="198808"/>
                  </a:cubicBezTo>
                  <a:lnTo>
                    <a:pt x="37570" y="198808"/>
                  </a:lnTo>
                  <a:cubicBezTo>
                    <a:pt x="30743" y="198808"/>
                    <a:pt x="25071" y="193146"/>
                    <a:pt x="25071" y="186330"/>
                  </a:cubicBezTo>
                  <a:lnTo>
                    <a:pt x="25071" y="135195"/>
                  </a:lnTo>
                  <a:cubicBezTo>
                    <a:pt x="25071" y="128379"/>
                    <a:pt x="30743" y="122718"/>
                    <a:pt x="37570" y="122718"/>
                  </a:cubicBezTo>
                  <a:close/>
                  <a:moveTo>
                    <a:pt x="385860" y="223798"/>
                  </a:moveTo>
                  <a:cubicBezTo>
                    <a:pt x="392687" y="224952"/>
                    <a:pt x="398359" y="229496"/>
                    <a:pt x="398359" y="236312"/>
                  </a:cubicBezTo>
                  <a:lnTo>
                    <a:pt x="398359" y="286293"/>
                  </a:lnTo>
                  <a:cubicBezTo>
                    <a:pt x="398359" y="293109"/>
                    <a:pt x="392687" y="298806"/>
                    <a:pt x="385860" y="298806"/>
                  </a:cubicBezTo>
                  <a:lnTo>
                    <a:pt x="38726" y="298806"/>
                  </a:lnTo>
                  <a:cubicBezTo>
                    <a:pt x="30743" y="298806"/>
                    <a:pt x="25071" y="293109"/>
                    <a:pt x="25071" y="286293"/>
                  </a:cubicBezTo>
                  <a:lnTo>
                    <a:pt x="25071" y="236312"/>
                  </a:lnTo>
                  <a:cubicBezTo>
                    <a:pt x="25071" y="229496"/>
                    <a:pt x="30743" y="223798"/>
                    <a:pt x="38726" y="223798"/>
                  </a:cubicBezTo>
                  <a:close/>
                  <a:moveTo>
                    <a:pt x="385860" y="322643"/>
                  </a:moveTo>
                  <a:cubicBezTo>
                    <a:pt x="392687" y="322643"/>
                    <a:pt x="398359" y="328341"/>
                    <a:pt x="398359" y="335156"/>
                  </a:cubicBezTo>
                  <a:lnTo>
                    <a:pt x="398359" y="385138"/>
                  </a:lnTo>
                  <a:cubicBezTo>
                    <a:pt x="398359" y="391953"/>
                    <a:pt x="392687" y="397651"/>
                    <a:pt x="385860" y="397651"/>
                  </a:cubicBezTo>
                  <a:lnTo>
                    <a:pt x="38726" y="397651"/>
                  </a:lnTo>
                  <a:cubicBezTo>
                    <a:pt x="30743" y="397651"/>
                    <a:pt x="25071" y="391953"/>
                    <a:pt x="25071" y="385138"/>
                  </a:cubicBezTo>
                  <a:lnTo>
                    <a:pt x="25071" y="335156"/>
                  </a:lnTo>
                  <a:cubicBezTo>
                    <a:pt x="25071" y="328341"/>
                    <a:pt x="30743" y="322643"/>
                    <a:pt x="38726" y="322643"/>
                  </a:cubicBezTo>
                  <a:close/>
                  <a:moveTo>
                    <a:pt x="78537" y="0"/>
                  </a:moveTo>
                  <a:cubicBezTo>
                    <a:pt x="62606" y="0"/>
                    <a:pt x="50106" y="9088"/>
                    <a:pt x="44398" y="22719"/>
                  </a:cubicBezTo>
                  <a:lnTo>
                    <a:pt x="2312" y="122718"/>
                  </a:lnTo>
                  <a:cubicBezTo>
                    <a:pt x="1156" y="127261"/>
                    <a:pt x="0" y="132923"/>
                    <a:pt x="0" y="136349"/>
                  </a:cubicBezTo>
                  <a:lnTo>
                    <a:pt x="0" y="187448"/>
                  </a:lnTo>
                  <a:cubicBezTo>
                    <a:pt x="0" y="197690"/>
                    <a:pt x="4587" y="206777"/>
                    <a:pt x="10259" y="211321"/>
                  </a:cubicBezTo>
                  <a:cubicBezTo>
                    <a:pt x="4587" y="219254"/>
                    <a:pt x="0" y="227224"/>
                    <a:pt x="0" y="236312"/>
                  </a:cubicBezTo>
                  <a:lnTo>
                    <a:pt x="0" y="285175"/>
                  </a:lnTo>
                  <a:cubicBezTo>
                    <a:pt x="0" y="295381"/>
                    <a:pt x="4587" y="304468"/>
                    <a:pt x="10259" y="310166"/>
                  </a:cubicBezTo>
                  <a:cubicBezTo>
                    <a:pt x="4587" y="316981"/>
                    <a:pt x="0" y="324915"/>
                    <a:pt x="0" y="334002"/>
                  </a:cubicBezTo>
                  <a:lnTo>
                    <a:pt x="0" y="384020"/>
                  </a:lnTo>
                  <a:cubicBezTo>
                    <a:pt x="0" y="403313"/>
                    <a:pt x="17087" y="420370"/>
                    <a:pt x="36450" y="420370"/>
                  </a:cubicBezTo>
                  <a:lnTo>
                    <a:pt x="383584" y="420370"/>
                  </a:lnTo>
                  <a:cubicBezTo>
                    <a:pt x="404067" y="420370"/>
                    <a:pt x="421118" y="403313"/>
                    <a:pt x="421118" y="384020"/>
                  </a:cubicBezTo>
                  <a:lnTo>
                    <a:pt x="421118" y="334002"/>
                  </a:lnTo>
                  <a:cubicBezTo>
                    <a:pt x="421118" y="323797"/>
                    <a:pt x="416567" y="315827"/>
                    <a:pt x="410895" y="310166"/>
                  </a:cubicBezTo>
                  <a:cubicBezTo>
                    <a:pt x="416567" y="302196"/>
                    <a:pt x="421118" y="294263"/>
                    <a:pt x="421118" y="285175"/>
                  </a:cubicBezTo>
                  <a:lnTo>
                    <a:pt x="421118" y="236312"/>
                  </a:lnTo>
                  <a:cubicBezTo>
                    <a:pt x="421118" y="226070"/>
                    <a:pt x="416567" y="216983"/>
                    <a:pt x="410895" y="211321"/>
                  </a:cubicBezTo>
                  <a:cubicBezTo>
                    <a:pt x="416567" y="204505"/>
                    <a:pt x="421118" y="196536"/>
                    <a:pt x="421118" y="187448"/>
                  </a:cubicBezTo>
                  <a:lnTo>
                    <a:pt x="421118" y="136349"/>
                  </a:lnTo>
                  <a:lnTo>
                    <a:pt x="422275" y="136349"/>
                  </a:lnTo>
                  <a:cubicBezTo>
                    <a:pt x="422275" y="132923"/>
                    <a:pt x="421118" y="127261"/>
                    <a:pt x="418843" y="122718"/>
                  </a:cubicBezTo>
                  <a:lnTo>
                    <a:pt x="377876" y="22719"/>
                  </a:lnTo>
                  <a:cubicBezTo>
                    <a:pt x="372204" y="9088"/>
                    <a:pt x="358549" y="0"/>
                    <a:pt x="343737"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4315;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Ii0AAK0VAACtLgAA1hUAAAAAAAAmAAAACAAAAP//////////"/>
                </a:ext>
              </a:extLst>
            </p:cNvSpPr>
            <p:nvPr/>
          </p:nvSpPr>
          <p:spPr>
            <a:xfrm>
              <a:off x="7336790" y="3523615"/>
              <a:ext cx="250825" cy="26035"/>
            </a:xfrm>
            <a:custGeom>
              <a:avLst/>
              <a:gdLst/>
              <a:ahLst/>
              <a:cxnLst/>
              <a:rect l="0" t="0" r="250825" b="26035"/>
              <a:pathLst>
                <a:path w="250825" h="26035">
                  <a:moveTo>
                    <a:pt x="13677" y="35"/>
                  </a:moveTo>
                  <a:cubicBezTo>
                    <a:pt x="5717" y="35"/>
                    <a:pt x="0" y="5701"/>
                    <a:pt x="0" y="13591"/>
                  </a:cubicBezTo>
                  <a:cubicBezTo>
                    <a:pt x="0" y="20368"/>
                    <a:pt x="5717" y="26035"/>
                    <a:pt x="13677" y="26035"/>
                  </a:cubicBezTo>
                  <a:lnTo>
                    <a:pt x="238269" y="26035"/>
                  </a:lnTo>
                  <a:cubicBezTo>
                    <a:pt x="245107" y="26035"/>
                    <a:pt x="250788" y="20368"/>
                    <a:pt x="250788" y="13591"/>
                  </a:cubicBezTo>
                  <a:cubicBezTo>
                    <a:pt x="250788" y="5701"/>
                    <a:pt x="245107" y="35"/>
                    <a:pt x="238269"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4316;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Ii0AAHQUAACtLgAAnRQAAAAAAAAmAAAACAAAAP//////////"/>
                </a:ext>
              </a:extLst>
            </p:cNvSpPr>
            <p:nvPr/>
          </p:nvSpPr>
          <p:spPr>
            <a:xfrm>
              <a:off x="7336790" y="3324860"/>
              <a:ext cx="250825" cy="26035"/>
            </a:xfrm>
            <a:custGeom>
              <a:avLst/>
              <a:gdLst/>
              <a:ahLst/>
              <a:cxnLst/>
              <a:rect l="0" t="0" r="250825" b="26035"/>
              <a:pathLst>
                <a:path w="250825" h="26035">
                  <a:moveTo>
                    <a:pt x="13677" y="35"/>
                  </a:moveTo>
                  <a:cubicBezTo>
                    <a:pt x="5717" y="35"/>
                    <a:pt x="0" y="5666"/>
                    <a:pt x="0" y="13591"/>
                  </a:cubicBezTo>
                  <a:cubicBezTo>
                    <a:pt x="0" y="20368"/>
                    <a:pt x="5717" y="25999"/>
                    <a:pt x="13677" y="25999"/>
                  </a:cubicBezTo>
                  <a:lnTo>
                    <a:pt x="238269" y="25999"/>
                  </a:lnTo>
                  <a:cubicBezTo>
                    <a:pt x="245107" y="25999"/>
                    <a:pt x="250788" y="20368"/>
                    <a:pt x="250788" y="13591"/>
                  </a:cubicBezTo>
                  <a:cubicBezTo>
                    <a:pt x="250788" y="5666"/>
                    <a:pt x="245107" y="35"/>
                    <a:pt x="238269"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4317;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pywAAHQUAADQLAAAnxQAAAAAAAAmAAAACAAAAP//////////"/>
                </a:ext>
              </a:extLst>
            </p:cNvSpPr>
            <p:nvPr/>
          </p:nvSpPr>
          <p:spPr>
            <a:xfrm>
              <a:off x="7258685" y="3324860"/>
              <a:ext cx="26035" cy="27305"/>
            </a:xfrm>
            <a:custGeom>
              <a:avLst/>
              <a:gdLst/>
              <a:ahLst/>
              <a:cxnLst/>
              <a:rect l="0" t="0" r="26035" b="27305"/>
              <a:pathLst>
                <a:path w="26035" h="27305">
                  <a:moveTo>
                    <a:pt x="13574" y="36"/>
                  </a:moveTo>
                  <a:cubicBezTo>
                    <a:pt x="5673" y="36"/>
                    <a:pt x="0" y="5699"/>
                    <a:pt x="0" y="13670"/>
                  </a:cubicBezTo>
                  <a:cubicBezTo>
                    <a:pt x="0" y="20487"/>
                    <a:pt x="5673" y="27305"/>
                    <a:pt x="13574" y="27305"/>
                  </a:cubicBezTo>
                  <a:cubicBezTo>
                    <a:pt x="20361" y="27305"/>
                    <a:pt x="26035" y="20487"/>
                    <a:pt x="26035" y="13670"/>
                  </a:cubicBezTo>
                  <a:cubicBezTo>
                    <a:pt x="26035" y="5699"/>
                    <a:pt x="20361" y="36"/>
                    <a:pt x="13574" y="3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4318;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Iy0AABEVAACsLgAAOBUAAAAAAAAmAAAACAAAAP//////////"/>
                </a:ext>
              </a:extLst>
            </p:cNvSpPr>
            <p:nvPr/>
          </p:nvSpPr>
          <p:spPr>
            <a:xfrm>
              <a:off x="7337425" y="3424555"/>
              <a:ext cx="249555" cy="24765"/>
            </a:xfrm>
            <a:custGeom>
              <a:avLst/>
              <a:gdLst/>
              <a:ahLst/>
              <a:cxnLst/>
              <a:rect l="0" t="0" r="249555" b="24765"/>
              <a:pathLst>
                <a:path w="249555" h="24765">
                  <a:moveTo>
                    <a:pt x="12548" y="0"/>
                  </a:moveTo>
                  <a:cubicBezTo>
                    <a:pt x="5713" y="0"/>
                    <a:pt x="36" y="5638"/>
                    <a:pt x="36" y="12382"/>
                  </a:cubicBezTo>
                  <a:cubicBezTo>
                    <a:pt x="1157" y="19126"/>
                    <a:pt x="5713" y="24729"/>
                    <a:pt x="12548" y="24729"/>
                  </a:cubicBezTo>
                  <a:lnTo>
                    <a:pt x="237006" y="24729"/>
                  </a:lnTo>
                  <a:cubicBezTo>
                    <a:pt x="244962" y="24729"/>
                    <a:pt x="249518" y="19126"/>
                    <a:pt x="249518" y="12382"/>
                  </a:cubicBezTo>
                  <a:cubicBezTo>
                    <a:pt x="249518" y="5638"/>
                    <a:pt x="244962" y="0"/>
                    <a:pt x="237006"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4319;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pywAABEVAADQLAAAOBUAAAAAAAAmAAAACAAAAP//////////"/>
                </a:ext>
              </a:extLst>
            </p:cNvSpPr>
            <p:nvPr/>
          </p:nvSpPr>
          <p:spPr>
            <a:xfrm>
              <a:off x="7258685" y="3424555"/>
              <a:ext cx="26035" cy="24765"/>
            </a:xfrm>
            <a:custGeom>
              <a:avLst/>
              <a:gdLst/>
              <a:ahLst/>
              <a:cxnLst/>
              <a:rect l="0" t="0" r="26035" b="24765"/>
              <a:pathLst>
                <a:path w="26035" h="24765">
                  <a:moveTo>
                    <a:pt x="13574" y="0"/>
                  </a:moveTo>
                  <a:cubicBezTo>
                    <a:pt x="5673" y="0"/>
                    <a:pt x="0" y="5638"/>
                    <a:pt x="0" y="12382"/>
                  </a:cubicBezTo>
                  <a:cubicBezTo>
                    <a:pt x="0" y="19126"/>
                    <a:pt x="5673" y="24729"/>
                    <a:pt x="13574" y="24729"/>
                  </a:cubicBezTo>
                  <a:cubicBezTo>
                    <a:pt x="20361" y="24729"/>
                    <a:pt x="26035" y="19126"/>
                    <a:pt x="26035" y="12382"/>
                  </a:cubicBezTo>
                  <a:cubicBezTo>
                    <a:pt x="26035" y="5638"/>
                    <a:pt x="20361" y="0"/>
                    <a:pt x="13574"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4320;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pywAAK0VAADQLAAA1hUAAAAAAAAmAAAACAAAAP//////////"/>
                </a:ext>
              </a:extLst>
            </p:cNvSpPr>
            <p:nvPr/>
          </p:nvSpPr>
          <p:spPr>
            <a:xfrm>
              <a:off x="7258685" y="3523615"/>
              <a:ext cx="26035" cy="26035"/>
            </a:xfrm>
            <a:custGeom>
              <a:avLst/>
              <a:gdLst/>
              <a:ahLst/>
              <a:cxnLst/>
              <a:rect l="0" t="0" r="26035" b="26035"/>
              <a:pathLst>
                <a:path w="26035" h="26035">
                  <a:moveTo>
                    <a:pt x="13574" y="35"/>
                  </a:moveTo>
                  <a:cubicBezTo>
                    <a:pt x="5673" y="35"/>
                    <a:pt x="0" y="5701"/>
                    <a:pt x="0" y="13591"/>
                  </a:cubicBezTo>
                  <a:cubicBezTo>
                    <a:pt x="0" y="20368"/>
                    <a:pt x="5673" y="26035"/>
                    <a:pt x="13574" y="26035"/>
                  </a:cubicBezTo>
                  <a:cubicBezTo>
                    <a:pt x="20361" y="26035"/>
                    <a:pt x="26035" y="20368"/>
                    <a:pt x="26035" y="13591"/>
                  </a:cubicBezTo>
                  <a:cubicBezTo>
                    <a:pt x="26035" y="5701"/>
                    <a:pt x="20361" y="35"/>
                    <a:pt x="13574"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3" name="Google Shape;4321;p4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AsAACDCQAA9y4AABsMAAAQAAAAJgAAAAgAAAD/////AAAAAA=="/>
              </a:ext>
            </a:extLst>
          </p:cNvGrpSpPr>
          <p:nvPr/>
        </p:nvGrpSpPr>
        <p:grpSpPr>
          <a:xfrm>
            <a:off x="7213600" y="1546225"/>
            <a:ext cx="421005" cy="421640"/>
            <a:chOff x="7213600" y="1546225"/>
            <a:chExt cx="421005" cy="421640"/>
          </a:xfrm>
        </p:grpSpPr>
        <p:sp>
          <p:nvSpPr>
            <p:cNvPr id="45" name="Google Shape;4322;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rSwAANkJAACoLgAACwsAAAAAAAAmAAAACAAAAP//////////"/>
                </a:ext>
              </a:extLst>
            </p:cNvSpPr>
            <p:nvPr/>
          </p:nvSpPr>
          <p:spPr>
            <a:xfrm>
              <a:off x="7262495" y="1600835"/>
              <a:ext cx="321945" cy="194310"/>
            </a:xfrm>
            <a:custGeom>
              <a:avLst/>
              <a:gdLst/>
              <a:ahLst/>
              <a:cxnLst/>
              <a:rect l="0" t="0" r="321945" b="194310"/>
              <a:pathLst>
                <a:path w="321945" h="194310">
                  <a:moveTo>
                    <a:pt x="284396" y="22752"/>
                  </a:moveTo>
                  <a:cubicBezTo>
                    <a:pt x="291219" y="22752"/>
                    <a:pt x="296888" y="28449"/>
                    <a:pt x="296888" y="35264"/>
                  </a:cubicBezTo>
                  <a:cubicBezTo>
                    <a:pt x="296888" y="42078"/>
                    <a:pt x="291219" y="47739"/>
                    <a:pt x="284396" y="47739"/>
                  </a:cubicBezTo>
                  <a:cubicBezTo>
                    <a:pt x="276417" y="47739"/>
                    <a:pt x="270712" y="42078"/>
                    <a:pt x="270712" y="35264"/>
                  </a:cubicBezTo>
                  <a:cubicBezTo>
                    <a:pt x="270712" y="28449"/>
                    <a:pt x="276417" y="22752"/>
                    <a:pt x="284396" y="22752"/>
                  </a:cubicBezTo>
                  <a:close/>
                  <a:moveTo>
                    <a:pt x="110335" y="46621"/>
                  </a:moveTo>
                  <a:cubicBezTo>
                    <a:pt x="117159" y="46621"/>
                    <a:pt x="122864" y="52282"/>
                    <a:pt x="122864" y="59097"/>
                  </a:cubicBezTo>
                  <a:cubicBezTo>
                    <a:pt x="122864" y="65912"/>
                    <a:pt x="117159" y="71609"/>
                    <a:pt x="110335" y="71609"/>
                  </a:cubicBezTo>
                  <a:cubicBezTo>
                    <a:pt x="103511" y="71609"/>
                    <a:pt x="97843" y="65912"/>
                    <a:pt x="97843" y="59097"/>
                  </a:cubicBezTo>
                  <a:cubicBezTo>
                    <a:pt x="98962" y="52282"/>
                    <a:pt x="104667" y="46621"/>
                    <a:pt x="110335" y="46621"/>
                  </a:cubicBezTo>
                  <a:close/>
                  <a:moveTo>
                    <a:pt x="209298" y="120430"/>
                  </a:moveTo>
                  <a:cubicBezTo>
                    <a:pt x="217277" y="120430"/>
                    <a:pt x="222946" y="126127"/>
                    <a:pt x="222946" y="132941"/>
                  </a:cubicBezTo>
                  <a:cubicBezTo>
                    <a:pt x="222946" y="139756"/>
                    <a:pt x="217277" y="145453"/>
                    <a:pt x="209298" y="145453"/>
                  </a:cubicBezTo>
                  <a:cubicBezTo>
                    <a:pt x="202474" y="145453"/>
                    <a:pt x="196806" y="139756"/>
                    <a:pt x="196806" y="132941"/>
                  </a:cubicBezTo>
                  <a:cubicBezTo>
                    <a:pt x="196806" y="126127"/>
                    <a:pt x="202474" y="120430"/>
                    <a:pt x="209298" y="120430"/>
                  </a:cubicBezTo>
                  <a:close/>
                  <a:moveTo>
                    <a:pt x="36393" y="145453"/>
                  </a:moveTo>
                  <a:cubicBezTo>
                    <a:pt x="43253" y="145453"/>
                    <a:pt x="48921" y="151114"/>
                    <a:pt x="48921" y="159083"/>
                  </a:cubicBezTo>
                  <a:cubicBezTo>
                    <a:pt x="48921" y="165897"/>
                    <a:pt x="43253" y="171558"/>
                    <a:pt x="36393" y="171558"/>
                  </a:cubicBezTo>
                  <a:cubicBezTo>
                    <a:pt x="29569" y="171558"/>
                    <a:pt x="23901" y="165897"/>
                    <a:pt x="23901" y="159083"/>
                  </a:cubicBezTo>
                  <a:cubicBezTo>
                    <a:pt x="23901" y="151114"/>
                    <a:pt x="29569" y="145453"/>
                    <a:pt x="36393" y="145453"/>
                  </a:cubicBezTo>
                  <a:close/>
                  <a:moveTo>
                    <a:pt x="285515" y="36"/>
                  </a:moveTo>
                  <a:cubicBezTo>
                    <a:pt x="265044" y="36"/>
                    <a:pt x="247966" y="17091"/>
                    <a:pt x="247966" y="36381"/>
                  </a:cubicBezTo>
                  <a:cubicBezTo>
                    <a:pt x="247966" y="43196"/>
                    <a:pt x="251396" y="51165"/>
                    <a:pt x="253671" y="56825"/>
                  </a:cubicBezTo>
                  <a:lnTo>
                    <a:pt x="220671" y="98868"/>
                  </a:lnTo>
                  <a:cubicBezTo>
                    <a:pt x="217783" y="98147"/>
                    <a:pt x="214569" y="97750"/>
                    <a:pt x="211212" y="97750"/>
                  </a:cubicBezTo>
                  <a:cubicBezTo>
                    <a:pt x="203991" y="97750"/>
                    <a:pt x="196192" y="99517"/>
                    <a:pt x="189982" y="103411"/>
                  </a:cubicBezTo>
                  <a:lnTo>
                    <a:pt x="147884" y="70455"/>
                  </a:lnTo>
                  <a:cubicBezTo>
                    <a:pt x="149003" y="68183"/>
                    <a:pt x="149003" y="63640"/>
                    <a:pt x="149003" y="59097"/>
                  </a:cubicBezTo>
                  <a:cubicBezTo>
                    <a:pt x="149003" y="39807"/>
                    <a:pt x="131962" y="22752"/>
                    <a:pt x="111491" y="22752"/>
                  </a:cubicBezTo>
                  <a:cubicBezTo>
                    <a:pt x="92139" y="22752"/>
                    <a:pt x="75097" y="39807"/>
                    <a:pt x="75097" y="59097"/>
                  </a:cubicBezTo>
                  <a:cubicBezTo>
                    <a:pt x="75097" y="65912"/>
                    <a:pt x="77372" y="73880"/>
                    <a:pt x="80766" y="79541"/>
                  </a:cubicBezTo>
                  <a:lnTo>
                    <a:pt x="47802" y="121583"/>
                  </a:lnTo>
                  <a:cubicBezTo>
                    <a:pt x="45527" y="120430"/>
                    <a:pt x="40942" y="120430"/>
                    <a:pt x="36393" y="120430"/>
                  </a:cubicBezTo>
                  <a:cubicBezTo>
                    <a:pt x="15922" y="120430"/>
                    <a:pt x="0" y="137485"/>
                    <a:pt x="0" y="156811"/>
                  </a:cubicBezTo>
                  <a:cubicBezTo>
                    <a:pt x="0" y="178373"/>
                    <a:pt x="15922" y="194274"/>
                    <a:pt x="36393" y="194274"/>
                  </a:cubicBezTo>
                  <a:cubicBezTo>
                    <a:pt x="56900" y="194274"/>
                    <a:pt x="72823" y="177255"/>
                    <a:pt x="72823" y="156811"/>
                  </a:cubicBezTo>
                  <a:cubicBezTo>
                    <a:pt x="72823" y="149996"/>
                    <a:pt x="70548" y="143181"/>
                    <a:pt x="67118" y="137485"/>
                  </a:cubicBezTo>
                  <a:lnTo>
                    <a:pt x="100118" y="94325"/>
                  </a:lnTo>
                  <a:cubicBezTo>
                    <a:pt x="103800" y="95550"/>
                    <a:pt x="107591" y="96163"/>
                    <a:pt x="111454" y="96163"/>
                  </a:cubicBezTo>
                  <a:cubicBezTo>
                    <a:pt x="118350" y="96163"/>
                    <a:pt x="125391" y="94144"/>
                    <a:pt x="131962" y="89781"/>
                  </a:cubicBezTo>
                  <a:lnTo>
                    <a:pt x="174060" y="122701"/>
                  </a:lnTo>
                  <a:cubicBezTo>
                    <a:pt x="172905" y="126127"/>
                    <a:pt x="172905" y="130670"/>
                    <a:pt x="172905" y="134095"/>
                  </a:cubicBezTo>
                  <a:cubicBezTo>
                    <a:pt x="172905" y="154539"/>
                    <a:pt x="189982" y="171558"/>
                    <a:pt x="209298" y="171558"/>
                  </a:cubicBezTo>
                  <a:cubicBezTo>
                    <a:pt x="229769" y="171558"/>
                    <a:pt x="246847" y="154539"/>
                    <a:pt x="246847" y="134095"/>
                  </a:cubicBezTo>
                  <a:cubicBezTo>
                    <a:pt x="246847" y="127244"/>
                    <a:pt x="243417" y="120430"/>
                    <a:pt x="241142" y="114769"/>
                  </a:cubicBezTo>
                  <a:lnTo>
                    <a:pt x="274142" y="71609"/>
                  </a:lnTo>
                  <a:cubicBezTo>
                    <a:pt x="276417" y="73880"/>
                    <a:pt x="280966" y="73880"/>
                    <a:pt x="285515" y="73880"/>
                  </a:cubicBezTo>
                  <a:cubicBezTo>
                    <a:pt x="304867" y="73880"/>
                    <a:pt x="321908" y="56825"/>
                    <a:pt x="321908" y="36381"/>
                  </a:cubicBezTo>
                  <a:cubicBezTo>
                    <a:pt x="321908" y="17091"/>
                    <a:pt x="304867" y="36"/>
                    <a:pt x="285515" y="3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4323;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YCwAAIMJAAD3LgAAGwwAAAAAAAAmAAAACAAAAP//////////"/>
                </a:ext>
              </a:extLst>
            </p:cNvSpPr>
            <p:nvPr/>
          </p:nvSpPr>
          <p:spPr>
            <a:xfrm>
              <a:off x="7213600" y="1546225"/>
              <a:ext cx="421005" cy="421640"/>
            </a:xfrm>
            <a:custGeom>
              <a:avLst/>
              <a:gdLst/>
              <a:ahLst/>
              <a:cxnLst/>
              <a:rect l="0" t="0" r="421005" b="421640"/>
              <a:pathLst>
                <a:path w="421005" h="421640">
                  <a:moveTo>
                    <a:pt x="382291" y="26152"/>
                  </a:moveTo>
                  <a:cubicBezTo>
                    <a:pt x="390272" y="26152"/>
                    <a:pt x="395942" y="31851"/>
                    <a:pt x="395942" y="38669"/>
                  </a:cubicBezTo>
                  <a:lnTo>
                    <a:pt x="395942" y="273891"/>
                  </a:lnTo>
                  <a:lnTo>
                    <a:pt x="22787" y="273891"/>
                  </a:lnTo>
                  <a:lnTo>
                    <a:pt x="22787" y="38669"/>
                  </a:lnTo>
                  <a:cubicBezTo>
                    <a:pt x="23906" y="31851"/>
                    <a:pt x="29612" y="26152"/>
                    <a:pt x="35282" y="26152"/>
                  </a:cubicBezTo>
                  <a:close/>
                  <a:moveTo>
                    <a:pt x="397098" y="298889"/>
                  </a:moveTo>
                  <a:lnTo>
                    <a:pt x="397098" y="311405"/>
                  </a:lnTo>
                  <a:cubicBezTo>
                    <a:pt x="397098" y="318223"/>
                    <a:pt x="391392" y="323922"/>
                    <a:pt x="383447" y="323922"/>
                  </a:cubicBezTo>
                  <a:lnTo>
                    <a:pt x="36437" y="323922"/>
                  </a:lnTo>
                  <a:cubicBezTo>
                    <a:pt x="29612" y="323922"/>
                    <a:pt x="23906" y="318223"/>
                    <a:pt x="23906" y="311405"/>
                  </a:cubicBezTo>
                  <a:lnTo>
                    <a:pt x="23906" y="298889"/>
                  </a:lnTo>
                  <a:close/>
                  <a:moveTo>
                    <a:pt x="238959" y="347766"/>
                  </a:moveTo>
                  <a:lnTo>
                    <a:pt x="250335" y="397761"/>
                  </a:lnTo>
                  <a:lnTo>
                    <a:pt x="167275" y="397761"/>
                  </a:lnTo>
                  <a:lnTo>
                    <a:pt x="178650" y="347766"/>
                  </a:lnTo>
                  <a:close/>
                  <a:moveTo>
                    <a:pt x="36437" y="36"/>
                  </a:moveTo>
                  <a:cubicBezTo>
                    <a:pt x="17081" y="36"/>
                    <a:pt x="36" y="17062"/>
                    <a:pt x="36" y="37514"/>
                  </a:cubicBezTo>
                  <a:lnTo>
                    <a:pt x="36" y="309133"/>
                  </a:lnTo>
                  <a:cubicBezTo>
                    <a:pt x="36" y="329585"/>
                    <a:pt x="17081" y="346647"/>
                    <a:pt x="36437" y="346647"/>
                  </a:cubicBezTo>
                  <a:lnTo>
                    <a:pt x="154744" y="346647"/>
                  </a:lnTo>
                  <a:lnTo>
                    <a:pt x="143368" y="396642"/>
                  </a:lnTo>
                  <a:lnTo>
                    <a:pt x="110397" y="396642"/>
                  </a:lnTo>
                  <a:cubicBezTo>
                    <a:pt x="103571" y="396642"/>
                    <a:pt x="97866" y="402306"/>
                    <a:pt x="97866" y="409123"/>
                  </a:cubicBezTo>
                  <a:cubicBezTo>
                    <a:pt x="97866" y="415941"/>
                    <a:pt x="103571" y="421640"/>
                    <a:pt x="110397" y="421640"/>
                  </a:cubicBezTo>
                  <a:lnTo>
                    <a:pt x="308332" y="421640"/>
                  </a:lnTo>
                  <a:cubicBezTo>
                    <a:pt x="315157" y="421640"/>
                    <a:pt x="320863" y="415941"/>
                    <a:pt x="320863" y="409123"/>
                  </a:cubicBezTo>
                  <a:cubicBezTo>
                    <a:pt x="320863" y="402306"/>
                    <a:pt x="315157" y="396642"/>
                    <a:pt x="308332" y="396642"/>
                  </a:cubicBezTo>
                  <a:lnTo>
                    <a:pt x="275361" y="396642"/>
                  </a:lnTo>
                  <a:lnTo>
                    <a:pt x="263985" y="346647"/>
                  </a:lnTo>
                  <a:lnTo>
                    <a:pt x="383447" y="346647"/>
                  </a:lnTo>
                  <a:cubicBezTo>
                    <a:pt x="403923" y="346647"/>
                    <a:pt x="420968" y="329585"/>
                    <a:pt x="420968" y="309133"/>
                  </a:cubicBezTo>
                  <a:lnTo>
                    <a:pt x="420968" y="37514"/>
                  </a:lnTo>
                  <a:cubicBezTo>
                    <a:pt x="420968" y="17062"/>
                    <a:pt x="403923" y="36"/>
                    <a:pt x="383447" y="3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6" name="Google Shape;4324;p4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UaAACDCQAAax0AABsMAAAQAAAAJgAAAAgAAAD/////AAAAAA=="/>
              </a:ext>
            </a:extLst>
          </p:cNvGrpSpPr>
          <p:nvPr/>
        </p:nvGrpSpPr>
        <p:grpSpPr>
          <a:xfrm>
            <a:off x="4361815" y="1546225"/>
            <a:ext cx="420370" cy="421640"/>
            <a:chOff x="4361815" y="1546225"/>
            <a:chExt cx="420370" cy="421640"/>
          </a:xfrm>
        </p:grpSpPr>
        <p:sp>
          <p:nvSpPr>
            <p:cNvPr id="52" name="Google Shape;4325;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1RoAAIMJAABrHQAAGwwAAAAAAAAmAAAACAAAAP//////////"/>
                </a:ext>
              </a:extLst>
            </p:cNvSpPr>
            <p:nvPr/>
          </p:nvSpPr>
          <p:spPr>
            <a:xfrm>
              <a:off x="4361815" y="1546225"/>
              <a:ext cx="420370" cy="421640"/>
            </a:xfrm>
            <a:custGeom>
              <a:avLst/>
              <a:gdLst/>
              <a:ahLst/>
              <a:cxnLst/>
              <a:rect l="0" t="0" r="420370" b="421640"/>
              <a:pathLst>
                <a:path w="420370" h="421640">
                  <a:moveTo>
                    <a:pt x="382833" y="23879"/>
                  </a:moveTo>
                  <a:cubicBezTo>
                    <a:pt x="389648" y="23879"/>
                    <a:pt x="395345" y="29579"/>
                    <a:pt x="395345" y="36396"/>
                  </a:cubicBezTo>
                  <a:lnTo>
                    <a:pt x="395345" y="97754"/>
                  </a:lnTo>
                  <a:lnTo>
                    <a:pt x="23871" y="97754"/>
                  </a:lnTo>
                  <a:lnTo>
                    <a:pt x="23871" y="36396"/>
                  </a:lnTo>
                  <a:cubicBezTo>
                    <a:pt x="23871" y="29579"/>
                    <a:pt x="29532" y="23879"/>
                    <a:pt x="36347" y="23879"/>
                  </a:cubicBezTo>
                  <a:close/>
                  <a:moveTo>
                    <a:pt x="394228" y="121633"/>
                  </a:moveTo>
                  <a:lnTo>
                    <a:pt x="394228" y="333012"/>
                  </a:lnTo>
                  <a:cubicBezTo>
                    <a:pt x="395345" y="342102"/>
                    <a:pt x="389648" y="346647"/>
                    <a:pt x="382833" y="346647"/>
                  </a:cubicBezTo>
                  <a:lnTo>
                    <a:pt x="321498" y="346647"/>
                  </a:lnTo>
                  <a:lnTo>
                    <a:pt x="309021" y="333012"/>
                  </a:lnTo>
                  <a:cubicBezTo>
                    <a:pt x="310139" y="330740"/>
                    <a:pt x="312411" y="326195"/>
                    <a:pt x="313565" y="321650"/>
                  </a:cubicBezTo>
                  <a:lnTo>
                    <a:pt x="331738" y="321650"/>
                  </a:lnTo>
                  <a:cubicBezTo>
                    <a:pt x="338553" y="321650"/>
                    <a:pt x="344214" y="315950"/>
                    <a:pt x="344214" y="309133"/>
                  </a:cubicBezTo>
                  <a:lnTo>
                    <a:pt x="344214" y="259138"/>
                  </a:lnTo>
                  <a:cubicBezTo>
                    <a:pt x="344214" y="252320"/>
                    <a:pt x="338553" y="246621"/>
                    <a:pt x="331738" y="246621"/>
                  </a:cubicBezTo>
                  <a:lnTo>
                    <a:pt x="313565" y="246621"/>
                  </a:lnTo>
                  <a:cubicBezTo>
                    <a:pt x="312411" y="242076"/>
                    <a:pt x="310139" y="239803"/>
                    <a:pt x="309021" y="235258"/>
                  </a:cubicBezTo>
                  <a:lnTo>
                    <a:pt x="321498" y="222781"/>
                  </a:lnTo>
                  <a:cubicBezTo>
                    <a:pt x="326041" y="218233"/>
                    <a:pt x="326041" y="209143"/>
                    <a:pt x="321498" y="205716"/>
                  </a:cubicBezTo>
                  <a:lnTo>
                    <a:pt x="286304" y="169356"/>
                  </a:lnTo>
                  <a:cubicBezTo>
                    <a:pt x="284033" y="167660"/>
                    <a:pt x="280896" y="166795"/>
                    <a:pt x="277759" y="166795"/>
                  </a:cubicBezTo>
                  <a:cubicBezTo>
                    <a:pt x="274658" y="166795"/>
                    <a:pt x="271521" y="167660"/>
                    <a:pt x="269249" y="169356"/>
                  </a:cubicBezTo>
                  <a:lnTo>
                    <a:pt x="256737" y="182991"/>
                  </a:lnTo>
                  <a:cubicBezTo>
                    <a:pt x="253347" y="181837"/>
                    <a:pt x="249921" y="179564"/>
                    <a:pt x="245378" y="178446"/>
                  </a:cubicBezTo>
                  <a:lnTo>
                    <a:pt x="245378" y="160266"/>
                  </a:lnTo>
                  <a:cubicBezTo>
                    <a:pt x="245378" y="152294"/>
                    <a:pt x="239717" y="146631"/>
                    <a:pt x="232902" y="146631"/>
                  </a:cubicBezTo>
                  <a:lnTo>
                    <a:pt x="182925" y="146631"/>
                  </a:lnTo>
                  <a:cubicBezTo>
                    <a:pt x="176110" y="146631"/>
                    <a:pt x="170412" y="152294"/>
                    <a:pt x="170412" y="160266"/>
                  </a:cubicBezTo>
                  <a:lnTo>
                    <a:pt x="170412" y="178446"/>
                  </a:lnTo>
                  <a:cubicBezTo>
                    <a:pt x="165869" y="179564"/>
                    <a:pt x="162480" y="180718"/>
                    <a:pt x="159054" y="182991"/>
                  </a:cubicBezTo>
                  <a:lnTo>
                    <a:pt x="145424" y="169361"/>
                  </a:lnTo>
                  <a:cubicBezTo>
                    <a:pt x="143729" y="167660"/>
                    <a:pt x="140592" y="166795"/>
                    <a:pt x="137311" y="166795"/>
                  </a:cubicBezTo>
                  <a:cubicBezTo>
                    <a:pt x="134066" y="166795"/>
                    <a:pt x="130640" y="167660"/>
                    <a:pt x="128368" y="169356"/>
                  </a:cubicBezTo>
                  <a:lnTo>
                    <a:pt x="93175" y="205716"/>
                  </a:lnTo>
                  <a:cubicBezTo>
                    <a:pt x="88632" y="210261"/>
                    <a:pt x="88632" y="218233"/>
                    <a:pt x="93175" y="222778"/>
                  </a:cubicBezTo>
                  <a:lnTo>
                    <a:pt x="105651" y="235254"/>
                  </a:lnTo>
                  <a:cubicBezTo>
                    <a:pt x="104534" y="237531"/>
                    <a:pt x="103380" y="242076"/>
                    <a:pt x="102262" y="246621"/>
                  </a:cubicBezTo>
                  <a:lnTo>
                    <a:pt x="82935" y="246621"/>
                  </a:lnTo>
                  <a:cubicBezTo>
                    <a:pt x="76119" y="246621"/>
                    <a:pt x="70458" y="252320"/>
                    <a:pt x="70458" y="259138"/>
                  </a:cubicBezTo>
                  <a:lnTo>
                    <a:pt x="70458" y="309133"/>
                  </a:lnTo>
                  <a:cubicBezTo>
                    <a:pt x="70458" y="315950"/>
                    <a:pt x="76119" y="321650"/>
                    <a:pt x="82935" y="321650"/>
                  </a:cubicBezTo>
                  <a:lnTo>
                    <a:pt x="102262" y="321650"/>
                  </a:lnTo>
                  <a:cubicBezTo>
                    <a:pt x="103380" y="326195"/>
                    <a:pt x="104534" y="329585"/>
                    <a:pt x="105651" y="333012"/>
                  </a:cubicBezTo>
                  <a:lnTo>
                    <a:pt x="93175" y="346647"/>
                  </a:lnTo>
                  <a:lnTo>
                    <a:pt x="35229" y="346647"/>
                  </a:lnTo>
                  <a:cubicBezTo>
                    <a:pt x="28414" y="346647"/>
                    <a:pt x="22717" y="340948"/>
                    <a:pt x="22717" y="333012"/>
                  </a:cubicBezTo>
                  <a:lnTo>
                    <a:pt x="22717" y="121633"/>
                  </a:lnTo>
                  <a:close/>
                  <a:moveTo>
                    <a:pt x="220390" y="170474"/>
                  </a:moveTo>
                  <a:lnTo>
                    <a:pt x="220390" y="185263"/>
                  </a:lnTo>
                  <a:cubicBezTo>
                    <a:pt x="220390" y="190963"/>
                    <a:pt x="223815" y="195508"/>
                    <a:pt x="229476" y="196626"/>
                  </a:cubicBezTo>
                  <a:cubicBezTo>
                    <a:pt x="236291" y="198898"/>
                    <a:pt x="245378" y="202325"/>
                    <a:pt x="252193" y="206870"/>
                  </a:cubicBezTo>
                  <a:cubicBezTo>
                    <a:pt x="253888" y="208097"/>
                    <a:pt x="255871" y="208602"/>
                    <a:pt x="257926" y="208602"/>
                  </a:cubicBezTo>
                  <a:cubicBezTo>
                    <a:pt x="261460" y="208602"/>
                    <a:pt x="265246" y="207159"/>
                    <a:pt x="268095" y="205716"/>
                  </a:cubicBezTo>
                  <a:lnTo>
                    <a:pt x="279489" y="194322"/>
                  </a:lnTo>
                  <a:lnTo>
                    <a:pt x="296509" y="211342"/>
                  </a:lnTo>
                  <a:lnTo>
                    <a:pt x="285151" y="222700"/>
                  </a:lnTo>
                  <a:cubicBezTo>
                    <a:pt x="280607" y="227323"/>
                    <a:pt x="280607" y="232986"/>
                    <a:pt x="284033" y="238685"/>
                  </a:cubicBezTo>
                  <a:cubicBezTo>
                    <a:pt x="287422" y="245503"/>
                    <a:pt x="290848" y="252320"/>
                    <a:pt x="293120" y="261410"/>
                  </a:cubicBezTo>
                  <a:cubicBezTo>
                    <a:pt x="295391" y="267074"/>
                    <a:pt x="298781" y="270500"/>
                    <a:pt x="304478" y="270500"/>
                  </a:cubicBezTo>
                  <a:lnTo>
                    <a:pt x="320380" y="270500"/>
                  </a:lnTo>
                  <a:lnTo>
                    <a:pt x="320380" y="295498"/>
                  </a:lnTo>
                  <a:lnTo>
                    <a:pt x="304478" y="295498"/>
                  </a:lnTo>
                  <a:cubicBezTo>
                    <a:pt x="298781" y="295498"/>
                    <a:pt x="295391" y="298889"/>
                    <a:pt x="293120" y="304588"/>
                  </a:cubicBezTo>
                  <a:cubicBezTo>
                    <a:pt x="291966" y="312560"/>
                    <a:pt x="287422" y="320495"/>
                    <a:pt x="284033" y="327313"/>
                  </a:cubicBezTo>
                  <a:cubicBezTo>
                    <a:pt x="280607" y="331858"/>
                    <a:pt x="281761" y="338676"/>
                    <a:pt x="285151" y="343221"/>
                  </a:cubicBezTo>
                  <a:lnTo>
                    <a:pt x="296509" y="354579"/>
                  </a:lnTo>
                  <a:lnTo>
                    <a:pt x="279489" y="371599"/>
                  </a:lnTo>
                  <a:lnTo>
                    <a:pt x="268095" y="360205"/>
                  </a:lnTo>
                  <a:cubicBezTo>
                    <a:pt x="265679" y="357829"/>
                    <a:pt x="262903" y="356711"/>
                    <a:pt x="260018" y="356711"/>
                  </a:cubicBezTo>
                  <a:cubicBezTo>
                    <a:pt x="257494" y="356711"/>
                    <a:pt x="254861" y="357541"/>
                    <a:pt x="252193" y="359128"/>
                  </a:cubicBezTo>
                  <a:cubicBezTo>
                    <a:pt x="245378" y="363673"/>
                    <a:pt x="238563" y="365946"/>
                    <a:pt x="229476" y="368218"/>
                  </a:cubicBezTo>
                  <a:cubicBezTo>
                    <a:pt x="223815" y="370491"/>
                    <a:pt x="220390" y="373917"/>
                    <a:pt x="220390" y="380735"/>
                  </a:cubicBezTo>
                  <a:lnTo>
                    <a:pt x="220390" y="395488"/>
                  </a:lnTo>
                  <a:lnTo>
                    <a:pt x="195401" y="395488"/>
                  </a:lnTo>
                  <a:lnTo>
                    <a:pt x="195401" y="380735"/>
                  </a:lnTo>
                  <a:cubicBezTo>
                    <a:pt x="195401" y="373917"/>
                    <a:pt x="192012" y="370491"/>
                    <a:pt x="186314" y="368218"/>
                  </a:cubicBezTo>
                  <a:cubicBezTo>
                    <a:pt x="178381" y="367100"/>
                    <a:pt x="170412" y="362555"/>
                    <a:pt x="163597" y="359128"/>
                  </a:cubicBezTo>
                  <a:cubicBezTo>
                    <a:pt x="161939" y="357866"/>
                    <a:pt x="159956" y="357397"/>
                    <a:pt x="157900" y="357397"/>
                  </a:cubicBezTo>
                  <a:cubicBezTo>
                    <a:pt x="154366" y="357397"/>
                    <a:pt x="150580" y="358839"/>
                    <a:pt x="147696" y="360282"/>
                  </a:cubicBezTo>
                  <a:lnTo>
                    <a:pt x="136337" y="371641"/>
                  </a:lnTo>
                  <a:lnTo>
                    <a:pt x="119282" y="354586"/>
                  </a:lnTo>
                  <a:lnTo>
                    <a:pt x="130640" y="343228"/>
                  </a:lnTo>
                  <a:cubicBezTo>
                    <a:pt x="135183" y="338676"/>
                    <a:pt x="135183" y="333012"/>
                    <a:pt x="131794" y="327313"/>
                  </a:cubicBezTo>
                  <a:cubicBezTo>
                    <a:pt x="127250" y="320495"/>
                    <a:pt x="124979" y="313678"/>
                    <a:pt x="121553" y="304588"/>
                  </a:cubicBezTo>
                  <a:cubicBezTo>
                    <a:pt x="120435" y="298889"/>
                    <a:pt x="115892" y="295498"/>
                    <a:pt x="110195" y="295498"/>
                  </a:cubicBezTo>
                  <a:lnTo>
                    <a:pt x="95447" y="295498"/>
                  </a:lnTo>
                  <a:lnTo>
                    <a:pt x="95447" y="270500"/>
                  </a:lnTo>
                  <a:lnTo>
                    <a:pt x="110195" y="270500"/>
                  </a:lnTo>
                  <a:cubicBezTo>
                    <a:pt x="115892" y="270500"/>
                    <a:pt x="120435" y="267074"/>
                    <a:pt x="121553" y="261410"/>
                  </a:cubicBezTo>
                  <a:cubicBezTo>
                    <a:pt x="123825" y="253439"/>
                    <a:pt x="127250" y="245503"/>
                    <a:pt x="131794" y="238685"/>
                  </a:cubicBezTo>
                  <a:cubicBezTo>
                    <a:pt x="135183" y="234140"/>
                    <a:pt x="132912" y="227323"/>
                    <a:pt x="130640" y="222778"/>
                  </a:cubicBezTo>
                  <a:lnTo>
                    <a:pt x="119282" y="211420"/>
                  </a:lnTo>
                  <a:lnTo>
                    <a:pt x="136337" y="194365"/>
                  </a:lnTo>
                  <a:lnTo>
                    <a:pt x="147696" y="205724"/>
                  </a:lnTo>
                  <a:cubicBezTo>
                    <a:pt x="150112" y="208169"/>
                    <a:pt x="152888" y="209287"/>
                    <a:pt x="155809" y="209287"/>
                  </a:cubicBezTo>
                  <a:cubicBezTo>
                    <a:pt x="158333" y="209287"/>
                    <a:pt x="160965" y="208421"/>
                    <a:pt x="163597" y="206870"/>
                  </a:cubicBezTo>
                  <a:cubicBezTo>
                    <a:pt x="170412" y="202325"/>
                    <a:pt x="177228" y="200053"/>
                    <a:pt x="186314" y="196626"/>
                  </a:cubicBezTo>
                  <a:cubicBezTo>
                    <a:pt x="192012" y="195508"/>
                    <a:pt x="195401" y="190963"/>
                    <a:pt x="195401" y="185263"/>
                  </a:cubicBezTo>
                  <a:lnTo>
                    <a:pt x="195401" y="170474"/>
                  </a:lnTo>
                  <a:close/>
                  <a:moveTo>
                    <a:pt x="36347" y="36"/>
                  </a:moveTo>
                  <a:cubicBezTo>
                    <a:pt x="17056" y="36"/>
                    <a:pt x="0" y="17062"/>
                    <a:pt x="0" y="36396"/>
                  </a:cubicBezTo>
                  <a:lnTo>
                    <a:pt x="0" y="335285"/>
                  </a:lnTo>
                  <a:cubicBezTo>
                    <a:pt x="0" y="354583"/>
                    <a:pt x="17056" y="371645"/>
                    <a:pt x="36347" y="371645"/>
                  </a:cubicBezTo>
                  <a:lnTo>
                    <a:pt x="103380" y="371645"/>
                  </a:lnTo>
                  <a:lnTo>
                    <a:pt x="130640" y="398905"/>
                  </a:lnTo>
                  <a:cubicBezTo>
                    <a:pt x="132371" y="401187"/>
                    <a:pt x="135472" y="402306"/>
                    <a:pt x="138753" y="402306"/>
                  </a:cubicBezTo>
                  <a:cubicBezTo>
                    <a:pt x="141998" y="402306"/>
                    <a:pt x="145424" y="401187"/>
                    <a:pt x="147696" y="398915"/>
                  </a:cubicBezTo>
                  <a:lnTo>
                    <a:pt x="160172" y="386439"/>
                  </a:lnTo>
                  <a:cubicBezTo>
                    <a:pt x="162480" y="387552"/>
                    <a:pt x="167023" y="388671"/>
                    <a:pt x="171566" y="389825"/>
                  </a:cubicBezTo>
                  <a:lnTo>
                    <a:pt x="171566" y="409123"/>
                  </a:lnTo>
                  <a:cubicBezTo>
                    <a:pt x="171566" y="415941"/>
                    <a:pt x="177228" y="421640"/>
                    <a:pt x="184043" y="421640"/>
                  </a:cubicBezTo>
                  <a:lnTo>
                    <a:pt x="234020" y="421640"/>
                  </a:lnTo>
                  <a:cubicBezTo>
                    <a:pt x="240835" y="421640"/>
                    <a:pt x="246532" y="415941"/>
                    <a:pt x="246532" y="409123"/>
                  </a:cubicBezTo>
                  <a:lnTo>
                    <a:pt x="246532" y="389825"/>
                  </a:lnTo>
                  <a:cubicBezTo>
                    <a:pt x="251075" y="388671"/>
                    <a:pt x="253347" y="387552"/>
                    <a:pt x="257890" y="386398"/>
                  </a:cubicBezTo>
                  <a:lnTo>
                    <a:pt x="270367" y="398875"/>
                  </a:lnTo>
                  <a:cubicBezTo>
                    <a:pt x="272638" y="401187"/>
                    <a:pt x="276064" y="402306"/>
                    <a:pt x="279345" y="402306"/>
                  </a:cubicBezTo>
                  <a:cubicBezTo>
                    <a:pt x="282590" y="402306"/>
                    <a:pt x="285728" y="401187"/>
                    <a:pt x="287422" y="398915"/>
                  </a:cubicBezTo>
                  <a:lnTo>
                    <a:pt x="314683" y="371654"/>
                  </a:lnTo>
                  <a:lnTo>
                    <a:pt x="382833" y="371654"/>
                  </a:lnTo>
                  <a:cubicBezTo>
                    <a:pt x="403314" y="371645"/>
                    <a:pt x="420334" y="354583"/>
                    <a:pt x="420334" y="335285"/>
                  </a:cubicBezTo>
                  <a:lnTo>
                    <a:pt x="420334" y="36396"/>
                  </a:lnTo>
                  <a:cubicBezTo>
                    <a:pt x="420334" y="17062"/>
                    <a:pt x="404432" y="36"/>
                    <a:pt x="382833" y="3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4326;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IBsAAM4JAABJGwAA9wkAAAAAAAAmAAAACAAAAP//////////"/>
                </a:ext>
              </a:extLst>
            </p:cNvSpPr>
            <p:nvPr/>
          </p:nvSpPr>
          <p:spPr>
            <a:xfrm>
              <a:off x="4409440" y="1593850"/>
              <a:ext cx="26035" cy="26035"/>
            </a:xfrm>
            <a:custGeom>
              <a:avLst/>
              <a:gdLst/>
              <a:ahLst/>
              <a:cxnLst/>
              <a:rect l="0" t="0" r="26035" b="26035"/>
              <a:pathLst>
                <a:path w="26035" h="26035">
                  <a:moveTo>
                    <a:pt x="12443" y="35"/>
                  </a:moveTo>
                  <a:cubicBezTo>
                    <a:pt x="5666" y="35"/>
                    <a:pt x="35" y="5666"/>
                    <a:pt x="35" y="12443"/>
                  </a:cubicBezTo>
                  <a:cubicBezTo>
                    <a:pt x="35" y="19221"/>
                    <a:pt x="5666" y="26035"/>
                    <a:pt x="12443" y="26035"/>
                  </a:cubicBezTo>
                  <a:cubicBezTo>
                    <a:pt x="20368" y="26035"/>
                    <a:pt x="25999" y="19221"/>
                    <a:pt x="25999" y="12443"/>
                  </a:cubicBezTo>
                  <a:cubicBezTo>
                    <a:pt x="25999" y="5666"/>
                    <a:pt x="20368" y="35"/>
                    <a:pt x="12443"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4327;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bxsAAM4JAACWGwAA9wkAAAAAAAAmAAAACAAAAP//////////"/>
                </a:ext>
              </a:extLst>
            </p:cNvSpPr>
            <p:nvPr/>
          </p:nvSpPr>
          <p:spPr>
            <a:xfrm>
              <a:off x="4459605" y="1593850"/>
              <a:ext cx="24765" cy="26035"/>
            </a:xfrm>
            <a:custGeom>
              <a:avLst/>
              <a:gdLst/>
              <a:ahLst/>
              <a:cxnLst/>
              <a:rect l="0" t="0" r="24765" b="26035"/>
              <a:pathLst>
                <a:path w="24765" h="26035">
                  <a:moveTo>
                    <a:pt x="12382" y="35"/>
                  </a:moveTo>
                  <a:cubicBezTo>
                    <a:pt x="5638" y="35"/>
                    <a:pt x="35" y="5666"/>
                    <a:pt x="35" y="12443"/>
                  </a:cubicBezTo>
                  <a:cubicBezTo>
                    <a:pt x="35" y="20368"/>
                    <a:pt x="5638" y="26035"/>
                    <a:pt x="12382" y="26035"/>
                  </a:cubicBezTo>
                  <a:cubicBezTo>
                    <a:pt x="19126" y="26035"/>
                    <a:pt x="24765" y="20368"/>
                    <a:pt x="24765" y="12443"/>
                  </a:cubicBezTo>
                  <a:cubicBezTo>
                    <a:pt x="24765" y="5666"/>
                    <a:pt x="19126" y="35"/>
                    <a:pt x="12382"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4328;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vhsAAM4JAADlGwAA9wkAAAAAAAAmAAAACAAAAP//////////"/>
                </a:ext>
              </a:extLst>
            </p:cNvSpPr>
            <p:nvPr/>
          </p:nvSpPr>
          <p:spPr>
            <a:xfrm>
              <a:off x="4509770" y="1593850"/>
              <a:ext cx="24765" cy="26035"/>
            </a:xfrm>
            <a:custGeom>
              <a:avLst/>
              <a:gdLst/>
              <a:ahLst/>
              <a:cxnLst/>
              <a:rect l="0" t="0" r="24765" b="26035"/>
              <a:pathLst>
                <a:path w="24765" h="26035">
                  <a:moveTo>
                    <a:pt x="12364" y="35"/>
                  </a:moveTo>
                  <a:cubicBezTo>
                    <a:pt x="5630" y="35"/>
                    <a:pt x="35" y="5666"/>
                    <a:pt x="35" y="12443"/>
                  </a:cubicBezTo>
                  <a:cubicBezTo>
                    <a:pt x="35" y="20368"/>
                    <a:pt x="5630" y="26035"/>
                    <a:pt x="12364" y="26035"/>
                  </a:cubicBezTo>
                  <a:cubicBezTo>
                    <a:pt x="19134" y="26035"/>
                    <a:pt x="24729" y="20368"/>
                    <a:pt x="24729" y="12443"/>
                  </a:cubicBezTo>
                  <a:cubicBezTo>
                    <a:pt x="24729" y="5666"/>
                    <a:pt x="19134" y="35"/>
                    <a:pt x="12364"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4329;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CRwAAM4JAAAaHQAA9wkAAAAAAAAmAAAACAAAAP//////////"/>
                </a:ext>
              </a:extLst>
            </p:cNvSpPr>
            <p:nvPr/>
          </p:nvSpPr>
          <p:spPr>
            <a:xfrm>
              <a:off x="4557395" y="1593850"/>
              <a:ext cx="173355" cy="26035"/>
            </a:xfrm>
            <a:custGeom>
              <a:avLst/>
              <a:gdLst/>
              <a:ahLst/>
              <a:cxnLst/>
              <a:rect l="0" t="0" r="173355" b="26035"/>
              <a:pathLst>
                <a:path w="173355" h="26035">
                  <a:moveTo>
                    <a:pt x="12477" y="35"/>
                  </a:moveTo>
                  <a:cubicBezTo>
                    <a:pt x="5681" y="35"/>
                    <a:pt x="0" y="5666"/>
                    <a:pt x="0" y="12443"/>
                  </a:cubicBezTo>
                  <a:cubicBezTo>
                    <a:pt x="1150" y="20368"/>
                    <a:pt x="6796" y="26035"/>
                    <a:pt x="12477" y="26035"/>
                  </a:cubicBezTo>
                  <a:lnTo>
                    <a:pt x="159726" y="26035"/>
                  </a:lnTo>
                  <a:cubicBezTo>
                    <a:pt x="167673" y="26035"/>
                    <a:pt x="173319" y="20368"/>
                    <a:pt x="173319" y="12443"/>
                  </a:cubicBezTo>
                  <a:cubicBezTo>
                    <a:pt x="173319" y="5666"/>
                    <a:pt x="167673" y="35"/>
                    <a:pt x="159726" y="3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4330;p4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vhsAAOQKAAB/HAAApQsAAAAAAAAmAAAACAAAAP//////////"/>
                </a:ext>
              </a:extLst>
            </p:cNvSpPr>
            <p:nvPr/>
          </p:nvSpPr>
          <p:spPr>
            <a:xfrm>
              <a:off x="4509770" y="1770380"/>
              <a:ext cx="122555" cy="122555"/>
            </a:xfrm>
            <a:custGeom>
              <a:avLst/>
              <a:gdLst/>
              <a:ahLst/>
              <a:cxnLst/>
              <a:rect l="0" t="0" r="122555" b="122555"/>
              <a:pathLst>
                <a:path w="122555" h="122555">
                  <a:moveTo>
                    <a:pt x="60161" y="23841"/>
                  </a:moveTo>
                  <a:cubicBezTo>
                    <a:pt x="80575" y="23841"/>
                    <a:pt x="97568" y="40839"/>
                    <a:pt x="97568" y="61259"/>
                  </a:cubicBezTo>
                  <a:cubicBezTo>
                    <a:pt x="97568" y="80562"/>
                    <a:pt x="81691" y="97597"/>
                    <a:pt x="60161" y="97597"/>
                  </a:cubicBezTo>
                  <a:cubicBezTo>
                    <a:pt x="40863" y="97597"/>
                    <a:pt x="23870" y="80562"/>
                    <a:pt x="23870" y="61259"/>
                  </a:cubicBezTo>
                  <a:cubicBezTo>
                    <a:pt x="23870" y="40839"/>
                    <a:pt x="40863" y="23841"/>
                    <a:pt x="60161" y="23841"/>
                  </a:cubicBezTo>
                  <a:close/>
                  <a:moveTo>
                    <a:pt x="60161" y="0"/>
                  </a:moveTo>
                  <a:cubicBezTo>
                    <a:pt x="26138" y="0"/>
                    <a:pt x="36" y="27226"/>
                    <a:pt x="36" y="61259"/>
                  </a:cubicBezTo>
                  <a:cubicBezTo>
                    <a:pt x="36" y="95328"/>
                    <a:pt x="26138" y="122555"/>
                    <a:pt x="60161" y="122555"/>
                  </a:cubicBezTo>
                  <a:cubicBezTo>
                    <a:pt x="94184" y="122555"/>
                    <a:pt x="121402" y="95328"/>
                    <a:pt x="121402" y="61259"/>
                  </a:cubicBezTo>
                  <a:cubicBezTo>
                    <a:pt x="122518" y="27226"/>
                    <a:pt x="94184" y="0"/>
                    <a:pt x="60161"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16.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335;p44"/>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KIJAADdMwAAAhYAABAAAAAmAAAACAAAADwwAAAAAAAA"/>
              </a:ext>
            </a:extLst>
          </p:cNvSpPr>
          <p:nvPr>
            <p:ph type="title"/>
          </p:nvPr>
        </p:nvSpPr>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Computer Science </a:t>
            </a:r>
            <a:r>
              <a:rPr lang="en-us" cap="none">
                <a:solidFill>
                  <a:srgbClr val="FA8789"/>
                </a:solidFill>
              </a:rPr>
              <a:t>Capstone Project</a:t>
            </a:r>
            <a:endParaRPr cap="none">
              <a:solidFill>
                <a:srgbClr val="FA8789"/>
              </a:solidFill>
            </a:endParaRPr>
          </a:p>
        </p:txBody>
      </p:sp>
      <p:grpSp>
        <p:nvGrpSpPr>
          <p:cNvPr id="3" name="Google Shape;4336;p4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AYAABSAwAAkB8AANsJAAAQAAAAJgAAAAgAAAD/////AAAAAA=="/>
              </a:ext>
            </a:extLst>
          </p:cNvGrpSpPr>
          <p:nvPr/>
        </p:nvGrpSpPr>
        <p:grpSpPr>
          <a:xfrm>
            <a:off x="4013200" y="539750"/>
            <a:ext cx="1117600" cy="1062355"/>
            <a:chOff x="4013200" y="539750"/>
            <a:chExt cx="1117600" cy="1062355"/>
          </a:xfrm>
        </p:grpSpPr>
        <p:sp>
          <p:nvSpPr>
            <p:cNvPr id="45" name="Google Shape;4337;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sBgAAFIDAAAUHwAAtQkAAAAAAAAmAAAACAAAAP//////////"/>
                </a:ext>
              </a:extLst>
            </p:cNvSpPr>
            <p:nvPr/>
          </p:nvSpPr>
          <p:spPr>
            <a:xfrm>
              <a:off x="4013200" y="539750"/>
              <a:ext cx="1038860" cy="1038225"/>
            </a:xfrm>
            <a:custGeom>
              <a:avLst/>
              <a:gdLst/>
              <a:ahLst/>
              <a:cxnLst/>
              <a:rect l="0" t="0" r="1038860" b="1038225"/>
              <a:pathLst>
                <a:path w="1038860" h="1038225">
                  <a:moveTo>
                    <a:pt x="1038835" y="519112"/>
                  </a:moveTo>
                  <a:cubicBezTo>
                    <a:pt x="1038835" y="656809"/>
                    <a:pt x="984078" y="788806"/>
                    <a:pt x="886721" y="886178"/>
                  </a:cubicBezTo>
                  <a:cubicBezTo>
                    <a:pt x="789288" y="983501"/>
                    <a:pt x="657186" y="1038225"/>
                    <a:pt x="519430" y="1038225"/>
                  </a:cubicBezTo>
                  <a:cubicBezTo>
                    <a:pt x="381674" y="1038225"/>
                    <a:pt x="249572" y="983501"/>
                    <a:pt x="152139" y="886178"/>
                  </a:cubicBezTo>
                  <a:cubicBezTo>
                    <a:pt x="54707" y="788806"/>
                    <a:pt x="0" y="656809"/>
                    <a:pt x="0" y="519112"/>
                  </a:cubicBezTo>
                  <a:cubicBezTo>
                    <a:pt x="0" y="381440"/>
                    <a:pt x="54707" y="249418"/>
                    <a:pt x="152139" y="152046"/>
                  </a:cubicBezTo>
                  <a:cubicBezTo>
                    <a:pt x="249572" y="54673"/>
                    <a:pt x="381674" y="24"/>
                    <a:pt x="519430" y="24"/>
                  </a:cubicBezTo>
                  <a:cubicBezTo>
                    <a:pt x="657186" y="24"/>
                    <a:pt x="789288" y="54673"/>
                    <a:pt x="886721" y="152046"/>
                  </a:cubicBezTo>
                  <a:cubicBezTo>
                    <a:pt x="984078" y="249418"/>
                    <a:pt x="1038835" y="381440"/>
                    <a:pt x="1038835" y="519112"/>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4338;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AAAAAEAAAAAAAAAAAAAAAAAAAAAAAAAAAAAAAAAAAAAAAAAAAAAAAJ/f38AAAAAA8zMzADAwP8Af39/AAAAAAAAAAAAAAAAAAAAAAAAAAAAIQAAABgAAAAUAAAAtx0AABcEAADPHQAAuQQAAAAAAAAmAAAACAAAAP//////////"/>
                </a:ext>
              </a:extLst>
            </p:cNvSpPr>
            <p:nvPr/>
          </p:nvSpPr>
          <p:spPr>
            <a:xfrm>
              <a:off x="4830445" y="664845"/>
              <a:ext cx="15240" cy="102870"/>
            </a:xfrm>
            <a:custGeom>
              <a:avLst/>
              <a:gdLst/>
              <a:ahLst/>
              <a:cxnLst/>
              <a:rect l="0" t="0" r="15240" b="102870"/>
              <a:pathLst>
                <a:path w="15240" h="102870">
                  <a:moveTo>
                    <a:pt x="26" y="25"/>
                  </a:moveTo>
                  <a:lnTo>
                    <a:pt x="15240" y="25"/>
                  </a:lnTo>
                  <a:lnTo>
                    <a:pt x="15240" y="102870"/>
                  </a:lnTo>
                  <a:lnTo>
                    <a:pt x="26" y="102870"/>
                  </a:lnTo>
                  <a:close/>
                </a:path>
              </a:pathLst>
            </a:custGeom>
            <a:solidFill>
              <a:srgbClr val="0B1C4A"/>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4339;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AAAAAEAAAAAAAAAAAAAAAAAAAAAAAAAAAAAAAAAAAAAAAAAAAAAAAJ/f38AAAAAA8zMzADAwP8Af39/AAAAAAAAAAAAAAAAAAAAAAAAAAAAIQAAABgAAAAUAAAAtx0AAMgEAADPHQAAagUAAAAAAAAmAAAACAAAAP//////////"/>
                </a:ext>
              </a:extLst>
            </p:cNvSpPr>
            <p:nvPr/>
          </p:nvSpPr>
          <p:spPr>
            <a:xfrm>
              <a:off x="4830445" y="777240"/>
              <a:ext cx="15240" cy="102870"/>
            </a:xfrm>
            <a:custGeom>
              <a:avLst/>
              <a:gdLst/>
              <a:ahLst/>
              <a:cxnLst/>
              <a:rect l="0" t="0" r="15240" b="102870"/>
              <a:pathLst>
                <a:path w="15240" h="102870">
                  <a:moveTo>
                    <a:pt x="26" y="25"/>
                  </a:moveTo>
                  <a:lnTo>
                    <a:pt x="15240" y="25"/>
                  </a:lnTo>
                  <a:lnTo>
                    <a:pt x="15240" y="102845"/>
                  </a:lnTo>
                  <a:lnTo>
                    <a:pt x="26" y="102845"/>
                  </a:lnTo>
                  <a:close/>
                </a:path>
              </a:pathLst>
            </a:custGeom>
            <a:solidFill>
              <a:srgbClr val="0B1C4A"/>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4340;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AAAAAEAAAAAAAAAAAAAAAAAAAAAAAAAAAAAAAAAAAAAAAAAAAAAAAJ/f38AAAAAA8zMzADAwP8Af39/AAAAAAAAAAAAAAAAAAAAAAAAAAAAIQAAABgAAAAUAAAAExoAAE8EAAA5GgAAyAQAAAAAAAAmAAAACAAAAP//////////"/>
                </a:ext>
              </a:extLst>
            </p:cNvSpPr>
            <p:nvPr/>
          </p:nvSpPr>
          <p:spPr>
            <a:xfrm>
              <a:off x="4238625" y="700405"/>
              <a:ext cx="24130" cy="76835"/>
            </a:xfrm>
            <a:custGeom>
              <a:avLst/>
              <a:gdLst/>
              <a:ahLst/>
              <a:cxnLst/>
              <a:rect l="0" t="0" r="24130" b="76835"/>
              <a:pathLst>
                <a:path w="24130" h="76835">
                  <a:moveTo>
                    <a:pt x="25" y="0"/>
                  </a:moveTo>
                  <a:lnTo>
                    <a:pt x="24105" y="0"/>
                  </a:lnTo>
                  <a:lnTo>
                    <a:pt x="24105" y="76835"/>
                  </a:lnTo>
                  <a:lnTo>
                    <a:pt x="25" y="76835"/>
                  </a:lnTo>
                  <a:close/>
                </a:path>
              </a:pathLst>
            </a:custGeom>
            <a:solidFill>
              <a:srgbClr val="0B1C4A"/>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4341;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IRoAAFIDAADBHQAA2wkAAAAAAAAmAAAACAAAAP//////////"/>
                </a:ext>
              </a:extLst>
            </p:cNvSpPr>
            <p:nvPr/>
          </p:nvSpPr>
          <p:spPr>
            <a:xfrm>
              <a:off x="4247515" y="539750"/>
              <a:ext cx="589280" cy="1062355"/>
            </a:xfrm>
            <a:custGeom>
              <a:avLst/>
              <a:gdLst/>
              <a:ahLst/>
              <a:cxnLst/>
              <a:rect l="0" t="0" r="589280" b="1062355"/>
              <a:pathLst>
                <a:path w="589280" h="1062355">
                  <a:moveTo>
                    <a:pt x="559321" y="24"/>
                  </a:moveTo>
                  <a:lnTo>
                    <a:pt x="29959" y="24"/>
                  </a:lnTo>
                  <a:cubicBezTo>
                    <a:pt x="13393" y="24"/>
                    <a:pt x="25" y="13399"/>
                    <a:pt x="25" y="29973"/>
                  </a:cubicBezTo>
                  <a:lnTo>
                    <a:pt x="25" y="1032406"/>
                  </a:lnTo>
                  <a:cubicBezTo>
                    <a:pt x="25" y="1048955"/>
                    <a:pt x="13393" y="1062355"/>
                    <a:pt x="29959" y="1062355"/>
                  </a:cubicBezTo>
                  <a:lnTo>
                    <a:pt x="559321" y="1062355"/>
                  </a:lnTo>
                  <a:cubicBezTo>
                    <a:pt x="575812" y="1062355"/>
                    <a:pt x="589280" y="1048955"/>
                    <a:pt x="589280" y="1032406"/>
                  </a:cubicBezTo>
                  <a:lnTo>
                    <a:pt x="589280" y="29973"/>
                  </a:lnTo>
                  <a:cubicBezTo>
                    <a:pt x="589280" y="13399"/>
                    <a:pt x="575812" y="24"/>
                    <a:pt x="559321" y="24"/>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4342;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TBoAAJEDAACWHQAAdgkAAAAAAAAmAAAACAAAAP//////////"/>
                </a:ext>
              </a:extLst>
            </p:cNvSpPr>
            <p:nvPr/>
          </p:nvSpPr>
          <p:spPr>
            <a:xfrm>
              <a:off x="4274820" y="579755"/>
              <a:ext cx="534670" cy="958215"/>
            </a:xfrm>
            <a:custGeom>
              <a:avLst/>
              <a:gdLst/>
              <a:ahLst/>
              <a:cxnLst/>
              <a:rect l="0" t="0" r="534670" b="958215"/>
              <a:pathLst>
                <a:path w="534670" h="958215">
                  <a:moveTo>
                    <a:pt x="0" y="0"/>
                  </a:moveTo>
                  <a:lnTo>
                    <a:pt x="534645" y="0"/>
                  </a:lnTo>
                  <a:lnTo>
                    <a:pt x="534645" y="958190"/>
                  </a:lnTo>
                  <a:lnTo>
                    <a:pt x="0" y="958190"/>
                  </a:ln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4343;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BsAAIkEAADSHAAASwYAAAAAAAAmAAAACAAAAP//////////"/>
                </a:ext>
              </a:extLst>
            </p:cNvSpPr>
            <p:nvPr/>
          </p:nvSpPr>
          <p:spPr>
            <a:xfrm>
              <a:off x="4399280" y="737235"/>
              <a:ext cx="285750" cy="285750"/>
            </a:xfrm>
            <a:custGeom>
              <a:avLst/>
              <a:gdLst/>
              <a:ahLst/>
              <a:cxnLst/>
              <a:rect l="0" t="0" r="285750" b="285750"/>
              <a:pathLst>
                <a:path w="285750" h="285750">
                  <a:moveTo>
                    <a:pt x="285750" y="142862"/>
                  </a:moveTo>
                  <a:cubicBezTo>
                    <a:pt x="285750" y="221805"/>
                    <a:pt x="221805" y="285725"/>
                    <a:pt x="142888" y="285725"/>
                  </a:cubicBezTo>
                  <a:cubicBezTo>
                    <a:pt x="64020" y="285725"/>
                    <a:pt x="25" y="221805"/>
                    <a:pt x="25" y="142862"/>
                  </a:cubicBezTo>
                  <a:cubicBezTo>
                    <a:pt x="25" y="64020"/>
                    <a:pt x="64020" y="25"/>
                    <a:pt x="142888" y="25"/>
                  </a:cubicBezTo>
                  <a:cubicBezTo>
                    <a:pt x="221805" y="25"/>
                    <a:pt x="285750" y="64020"/>
                    <a:pt x="285750" y="142862"/>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4344;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xoAAKMGAAAXHQAAAwcAAAAAAAAmAAAACAAAAP//////////"/>
                </a:ext>
              </a:extLst>
            </p:cNvSpPr>
            <p:nvPr/>
          </p:nvSpPr>
          <p:spPr>
            <a:xfrm>
              <a:off x="4355465" y="1078865"/>
              <a:ext cx="373380" cy="60960"/>
            </a:xfrm>
            <a:custGeom>
              <a:avLst/>
              <a:gdLst/>
              <a:ahLst/>
              <a:cxnLst/>
              <a:rect l="0" t="0" r="373380" b="60960"/>
              <a:pathLst>
                <a:path w="373380" h="60960">
                  <a:moveTo>
                    <a:pt x="351811" y="0"/>
                  </a:moveTo>
                  <a:lnTo>
                    <a:pt x="21569" y="0"/>
                  </a:lnTo>
                  <a:cubicBezTo>
                    <a:pt x="9634" y="0"/>
                    <a:pt x="25" y="9677"/>
                    <a:pt x="25" y="21529"/>
                  </a:cubicBezTo>
                  <a:lnTo>
                    <a:pt x="25" y="39406"/>
                  </a:lnTo>
                  <a:cubicBezTo>
                    <a:pt x="25" y="51358"/>
                    <a:pt x="9634" y="60960"/>
                    <a:pt x="21569" y="60960"/>
                  </a:cubicBezTo>
                  <a:lnTo>
                    <a:pt x="351811" y="60960"/>
                  </a:lnTo>
                  <a:cubicBezTo>
                    <a:pt x="363696" y="60960"/>
                    <a:pt x="373355" y="51358"/>
                    <a:pt x="373355" y="39406"/>
                  </a:cubicBezTo>
                  <a:lnTo>
                    <a:pt x="373355" y="21529"/>
                  </a:lnTo>
                  <a:cubicBezTo>
                    <a:pt x="373355" y="9677"/>
                    <a:pt x="363696" y="0"/>
                    <a:pt x="351811"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4345;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xoAAMEGAAAfGwAA5QYAAAAAAAAmAAAACAAAAP//////////"/>
                </a:ext>
              </a:extLst>
            </p:cNvSpPr>
            <p:nvPr/>
          </p:nvSpPr>
          <p:spPr>
            <a:xfrm>
              <a:off x="4385945" y="1097915"/>
              <a:ext cx="22860" cy="22860"/>
            </a:xfrm>
            <a:custGeom>
              <a:avLst/>
              <a:gdLst/>
              <a:ahLst/>
              <a:cxnLst/>
              <a:rect l="0" t="0" r="22860" b="22860"/>
              <a:pathLst>
                <a:path w="22860" h="22860">
                  <a:moveTo>
                    <a:pt x="22860" y="11455"/>
                  </a:moveTo>
                  <a:cubicBezTo>
                    <a:pt x="22860" y="17725"/>
                    <a:pt x="17744" y="22835"/>
                    <a:pt x="11467" y="22835"/>
                  </a:cubicBezTo>
                  <a:cubicBezTo>
                    <a:pt x="5116" y="22835"/>
                    <a:pt x="0" y="17725"/>
                    <a:pt x="0" y="11455"/>
                  </a:cubicBezTo>
                  <a:cubicBezTo>
                    <a:pt x="0" y="5135"/>
                    <a:pt x="5116" y="25"/>
                    <a:pt x="11467" y="25"/>
                  </a:cubicBezTo>
                  <a:cubicBezTo>
                    <a:pt x="17744" y="25"/>
                    <a:pt x="22860" y="5135"/>
                    <a:pt x="22860" y="1145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4346;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NhsAAMEGAABbGwAA5QYAAAAAAAAmAAAACAAAAP//////////"/>
                </a:ext>
              </a:extLst>
            </p:cNvSpPr>
            <p:nvPr/>
          </p:nvSpPr>
          <p:spPr>
            <a:xfrm>
              <a:off x="4423410" y="1097915"/>
              <a:ext cx="23495" cy="22860"/>
            </a:xfrm>
            <a:custGeom>
              <a:avLst/>
              <a:gdLst/>
              <a:ahLst/>
              <a:cxnLst/>
              <a:rect l="0" t="0" r="23495" b="22860"/>
              <a:pathLst>
                <a:path w="23495" h="22860">
                  <a:moveTo>
                    <a:pt x="23495" y="11455"/>
                  </a:moveTo>
                  <a:cubicBezTo>
                    <a:pt x="23495" y="17725"/>
                    <a:pt x="18242" y="22835"/>
                    <a:pt x="11798" y="22835"/>
                  </a:cubicBezTo>
                  <a:cubicBezTo>
                    <a:pt x="5277" y="22835"/>
                    <a:pt x="25" y="17725"/>
                    <a:pt x="25" y="11455"/>
                  </a:cubicBezTo>
                  <a:cubicBezTo>
                    <a:pt x="25" y="5135"/>
                    <a:pt x="5277" y="25"/>
                    <a:pt x="11798" y="25"/>
                  </a:cubicBezTo>
                  <a:cubicBezTo>
                    <a:pt x="18242" y="25"/>
                    <a:pt x="23495" y="5135"/>
                    <a:pt x="23495" y="1145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4347;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chsAAMEGAACWGwAA5QYAAAAAAAAmAAAACAAAAP//////////"/>
                </a:ext>
              </a:extLst>
            </p:cNvSpPr>
            <p:nvPr/>
          </p:nvSpPr>
          <p:spPr>
            <a:xfrm>
              <a:off x="4461510" y="1097915"/>
              <a:ext cx="22860" cy="22860"/>
            </a:xfrm>
            <a:custGeom>
              <a:avLst/>
              <a:gdLst/>
              <a:ahLst/>
              <a:cxnLst/>
              <a:rect l="0" t="0" r="22860" b="22860"/>
              <a:pathLst>
                <a:path w="22860" h="22860">
                  <a:moveTo>
                    <a:pt x="22835" y="11455"/>
                  </a:moveTo>
                  <a:cubicBezTo>
                    <a:pt x="22835" y="17725"/>
                    <a:pt x="17725" y="22835"/>
                    <a:pt x="11455" y="22835"/>
                  </a:cubicBezTo>
                  <a:cubicBezTo>
                    <a:pt x="5135" y="22835"/>
                    <a:pt x="25" y="17725"/>
                    <a:pt x="25" y="11455"/>
                  </a:cubicBezTo>
                  <a:cubicBezTo>
                    <a:pt x="25" y="5135"/>
                    <a:pt x="5135" y="25"/>
                    <a:pt x="11455" y="25"/>
                  </a:cubicBezTo>
                  <a:cubicBezTo>
                    <a:pt x="17725" y="25"/>
                    <a:pt x="22835" y="5135"/>
                    <a:pt x="22835" y="1145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4348;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rhsAAMEGAADSGwAA5QYAAAAAAAAmAAAACAAAAP//////////"/>
                </a:ext>
              </a:extLst>
            </p:cNvSpPr>
            <p:nvPr/>
          </p:nvSpPr>
          <p:spPr>
            <a:xfrm>
              <a:off x="4499610" y="1097915"/>
              <a:ext cx="22860" cy="22860"/>
            </a:xfrm>
            <a:custGeom>
              <a:avLst/>
              <a:gdLst/>
              <a:ahLst/>
              <a:cxnLst/>
              <a:rect l="0" t="0" r="22860" b="22860"/>
              <a:pathLst>
                <a:path w="22860" h="22860">
                  <a:moveTo>
                    <a:pt x="22860" y="11455"/>
                  </a:moveTo>
                  <a:cubicBezTo>
                    <a:pt x="22860" y="17725"/>
                    <a:pt x="17744" y="22835"/>
                    <a:pt x="11393" y="22835"/>
                  </a:cubicBezTo>
                  <a:cubicBezTo>
                    <a:pt x="5116" y="22835"/>
                    <a:pt x="0" y="17725"/>
                    <a:pt x="0" y="11455"/>
                  </a:cubicBezTo>
                  <a:cubicBezTo>
                    <a:pt x="0" y="5135"/>
                    <a:pt x="5116" y="25"/>
                    <a:pt x="11393" y="25"/>
                  </a:cubicBezTo>
                  <a:cubicBezTo>
                    <a:pt x="17744" y="25"/>
                    <a:pt x="22860" y="5135"/>
                    <a:pt x="22860" y="1145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4349;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6RsAAMEGAAAOHAAA5QYAAAAAAAAmAAAACAAAAP//////////"/>
                </a:ext>
              </a:extLst>
            </p:cNvSpPr>
            <p:nvPr/>
          </p:nvSpPr>
          <p:spPr>
            <a:xfrm>
              <a:off x="4537075" y="1097915"/>
              <a:ext cx="23495" cy="22860"/>
            </a:xfrm>
            <a:custGeom>
              <a:avLst/>
              <a:gdLst/>
              <a:ahLst/>
              <a:cxnLst/>
              <a:rect l="0" t="0" r="23495" b="22860"/>
              <a:pathLst>
                <a:path w="23495" h="22860">
                  <a:moveTo>
                    <a:pt x="23495" y="11455"/>
                  </a:moveTo>
                  <a:cubicBezTo>
                    <a:pt x="23495" y="17725"/>
                    <a:pt x="18242" y="22835"/>
                    <a:pt x="11722" y="22835"/>
                  </a:cubicBezTo>
                  <a:cubicBezTo>
                    <a:pt x="5277" y="22835"/>
                    <a:pt x="25" y="17725"/>
                    <a:pt x="25" y="11455"/>
                  </a:cubicBezTo>
                  <a:cubicBezTo>
                    <a:pt x="25" y="5135"/>
                    <a:pt x="5277" y="25"/>
                    <a:pt x="11722" y="25"/>
                  </a:cubicBezTo>
                  <a:cubicBezTo>
                    <a:pt x="18242" y="25"/>
                    <a:pt x="23495" y="5135"/>
                    <a:pt x="23495" y="1145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4350;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JRwAAMEGAABJHAAA5QYAAAAAAAAmAAAACAAAAP//////////"/>
                </a:ext>
              </a:extLst>
            </p:cNvSpPr>
            <p:nvPr/>
          </p:nvSpPr>
          <p:spPr>
            <a:xfrm>
              <a:off x="4575175" y="1097915"/>
              <a:ext cx="22860" cy="22860"/>
            </a:xfrm>
            <a:custGeom>
              <a:avLst/>
              <a:gdLst/>
              <a:ahLst/>
              <a:cxnLst/>
              <a:rect l="0" t="0" r="22860" b="22860"/>
              <a:pathLst>
                <a:path w="22860" h="22860">
                  <a:moveTo>
                    <a:pt x="22835" y="11455"/>
                  </a:moveTo>
                  <a:cubicBezTo>
                    <a:pt x="22835" y="17725"/>
                    <a:pt x="17725" y="22835"/>
                    <a:pt x="11405" y="22835"/>
                  </a:cubicBezTo>
                  <a:cubicBezTo>
                    <a:pt x="5135" y="22835"/>
                    <a:pt x="25" y="17725"/>
                    <a:pt x="25" y="11455"/>
                  </a:cubicBezTo>
                  <a:cubicBezTo>
                    <a:pt x="25" y="5135"/>
                    <a:pt x="5135" y="25"/>
                    <a:pt x="11405" y="25"/>
                  </a:cubicBezTo>
                  <a:cubicBezTo>
                    <a:pt x="17725" y="25"/>
                    <a:pt x="22835" y="5135"/>
                    <a:pt x="22835" y="1145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4351;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xoAADEHAAAXHQAAkQcAAAAAAAAmAAAACAAAAP//////////"/>
                </a:ext>
              </a:extLst>
            </p:cNvSpPr>
            <p:nvPr/>
          </p:nvSpPr>
          <p:spPr>
            <a:xfrm>
              <a:off x="4355465" y="1169035"/>
              <a:ext cx="373380" cy="60960"/>
            </a:xfrm>
            <a:custGeom>
              <a:avLst/>
              <a:gdLst/>
              <a:ahLst/>
              <a:cxnLst/>
              <a:rect l="0" t="0" r="373380" b="60960"/>
              <a:pathLst>
                <a:path w="373380" h="60960">
                  <a:moveTo>
                    <a:pt x="351811" y="0"/>
                  </a:moveTo>
                  <a:lnTo>
                    <a:pt x="21569" y="0"/>
                  </a:lnTo>
                  <a:cubicBezTo>
                    <a:pt x="9634" y="0"/>
                    <a:pt x="25" y="9602"/>
                    <a:pt x="25" y="21554"/>
                  </a:cubicBezTo>
                  <a:lnTo>
                    <a:pt x="25" y="39431"/>
                  </a:lnTo>
                  <a:cubicBezTo>
                    <a:pt x="25" y="51283"/>
                    <a:pt x="9634" y="60960"/>
                    <a:pt x="21569" y="60960"/>
                  </a:cubicBezTo>
                  <a:lnTo>
                    <a:pt x="351811" y="60960"/>
                  </a:lnTo>
                  <a:cubicBezTo>
                    <a:pt x="363696" y="60960"/>
                    <a:pt x="373355" y="51283"/>
                    <a:pt x="373355" y="39431"/>
                  </a:cubicBezTo>
                  <a:lnTo>
                    <a:pt x="373355" y="21554"/>
                  </a:lnTo>
                  <a:cubicBezTo>
                    <a:pt x="373355" y="9677"/>
                    <a:pt x="363696" y="0"/>
                    <a:pt x="351811"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4352;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xoAAE8HAAAfGwAAcwcAAAAAAAAmAAAACAAAAP//////////"/>
                </a:ext>
              </a:extLst>
            </p:cNvSpPr>
            <p:nvPr/>
          </p:nvSpPr>
          <p:spPr>
            <a:xfrm>
              <a:off x="4385945" y="1188085"/>
              <a:ext cx="22860" cy="22860"/>
            </a:xfrm>
            <a:custGeom>
              <a:avLst/>
              <a:gdLst/>
              <a:ahLst/>
              <a:cxnLst/>
              <a:rect l="0" t="0" r="22860" b="22860"/>
              <a:pathLst>
                <a:path w="22860" h="22860">
                  <a:moveTo>
                    <a:pt x="22860" y="11405"/>
                  </a:moveTo>
                  <a:cubicBezTo>
                    <a:pt x="22860" y="17750"/>
                    <a:pt x="17744" y="22860"/>
                    <a:pt x="11467" y="22860"/>
                  </a:cubicBezTo>
                  <a:cubicBezTo>
                    <a:pt x="5116" y="22860"/>
                    <a:pt x="0" y="17750"/>
                    <a:pt x="0" y="11405"/>
                  </a:cubicBezTo>
                  <a:cubicBezTo>
                    <a:pt x="0" y="5135"/>
                    <a:pt x="5116" y="25"/>
                    <a:pt x="11467" y="25"/>
                  </a:cubicBezTo>
                  <a:cubicBezTo>
                    <a:pt x="17744" y="25"/>
                    <a:pt x="22860" y="5135"/>
                    <a:pt x="22860" y="1140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4353;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NhsAAE8HAABbGwAAcwcAAAAAAAAmAAAACAAAAP//////////"/>
                </a:ext>
              </a:extLst>
            </p:cNvSpPr>
            <p:nvPr/>
          </p:nvSpPr>
          <p:spPr>
            <a:xfrm>
              <a:off x="4423410" y="1188085"/>
              <a:ext cx="23495" cy="22860"/>
            </a:xfrm>
            <a:custGeom>
              <a:avLst/>
              <a:gdLst/>
              <a:ahLst/>
              <a:cxnLst/>
              <a:rect l="0" t="0" r="23495" b="22860"/>
              <a:pathLst>
                <a:path w="23495" h="22860">
                  <a:moveTo>
                    <a:pt x="23495" y="11405"/>
                  </a:moveTo>
                  <a:cubicBezTo>
                    <a:pt x="23495" y="17750"/>
                    <a:pt x="18242" y="22860"/>
                    <a:pt x="11798" y="22860"/>
                  </a:cubicBezTo>
                  <a:cubicBezTo>
                    <a:pt x="5277" y="22860"/>
                    <a:pt x="25" y="17750"/>
                    <a:pt x="25" y="11405"/>
                  </a:cubicBezTo>
                  <a:cubicBezTo>
                    <a:pt x="25" y="5135"/>
                    <a:pt x="5277" y="25"/>
                    <a:pt x="11798" y="25"/>
                  </a:cubicBezTo>
                  <a:cubicBezTo>
                    <a:pt x="18242" y="25"/>
                    <a:pt x="23495" y="5135"/>
                    <a:pt x="23495" y="1140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4354;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chsAAE8HAACWGwAAcwcAAAAAAAAmAAAACAAAAP//////////"/>
                </a:ext>
              </a:extLst>
            </p:cNvSpPr>
            <p:nvPr/>
          </p:nvSpPr>
          <p:spPr>
            <a:xfrm>
              <a:off x="4461510" y="1188085"/>
              <a:ext cx="22860" cy="22860"/>
            </a:xfrm>
            <a:custGeom>
              <a:avLst/>
              <a:gdLst/>
              <a:ahLst/>
              <a:cxnLst/>
              <a:rect l="0" t="0" r="22860" b="22860"/>
              <a:pathLst>
                <a:path w="22860" h="22860">
                  <a:moveTo>
                    <a:pt x="22835" y="11405"/>
                  </a:moveTo>
                  <a:cubicBezTo>
                    <a:pt x="22835" y="17750"/>
                    <a:pt x="17725" y="22860"/>
                    <a:pt x="11455" y="22860"/>
                  </a:cubicBezTo>
                  <a:cubicBezTo>
                    <a:pt x="5135" y="22860"/>
                    <a:pt x="25" y="17750"/>
                    <a:pt x="25" y="11405"/>
                  </a:cubicBezTo>
                  <a:cubicBezTo>
                    <a:pt x="25" y="5135"/>
                    <a:pt x="5135" y="25"/>
                    <a:pt x="11455" y="25"/>
                  </a:cubicBezTo>
                  <a:cubicBezTo>
                    <a:pt x="17725" y="25"/>
                    <a:pt x="22835" y="5135"/>
                    <a:pt x="22835" y="1140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4355;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rhsAAE8HAADSGwAAcwcAAAAAAAAmAAAACAAAAP//////////"/>
                </a:ext>
              </a:extLst>
            </p:cNvSpPr>
            <p:nvPr/>
          </p:nvSpPr>
          <p:spPr>
            <a:xfrm>
              <a:off x="4499610" y="1188085"/>
              <a:ext cx="22860" cy="22860"/>
            </a:xfrm>
            <a:custGeom>
              <a:avLst/>
              <a:gdLst/>
              <a:ahLst/>
              <a:cxnLst/>
              <a:rect l="0" t="0" r="22860" b="22860"/>
              <a:pathLst>
                <a:path w="22860" h="22860">
                  <a:moveTo>
                    <a:pt x="22860" y="11405"/>
                  </a:moveTo>
                  <a:cubicBezTo>
                    <a:pt x="22860" y="17750"/>
                    <a:pt x="17744" y="22860"/>
                    <a:pt x="11393" y="22860"/>
                  </a:cubicBezTo>
                  <a:cubicBezTo>
                    <a:pt x="5116" y="22860"/>
                    <a:pt x="0" y="17750"/>
                    <a:pt x="0" y="11405"/>
                  </a:cubicBezTo>
                  <a:cubicBezTo>
                    <a:pt x="0" y="5135"/>
                    <a:pt x="5116" y="25"/>
                    <a:pt x="11393" y="25"/>
                  </a:cubicBezTo>
                  <a:cubicBezTo>
                    <a:pt x="17744" y="25"/>
                    <a:pt x="22860" y="5135"/>
                    <a:pt x="22860" y="1140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4356;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6RsAAE8HAAAOHAAAcwcAAAAAAAAmAAAACAAAAP//////////"/>
                </a:ext>
              </a:extLst>
            </p:cNvSpPr>
            <p:nvPr/>
          </p:nvSpPr>
          <p:spPr>
            <a:xfrm>
              <a:off x="4537075" y="1188085"/>
              <a:ext cx="23495" cy="22860"/>
            </a:xfrm>
            <a:custGeom>
              <a:avLst/>
              <a:gdLst/>
              <a:ahLst/>
              <a:cxnLst/>
              <a:rect l="0" t="0" r="23495" b="22860"/>
              <a:pathLst>
                <a:path w="23495" h="22860">
                  <a:moveTo>
                    <a:pt x="23495" y="11405"/>
                  </a:moveTo>
                  <a:cubicBezTo>
                    <a:pt x="23495" y="17750"/>
                    <a:pt x="18242" y="22860"/>
                    <a:pt x="11722" y="22860"/>
                  </a:cubicBezTo>
                  <a:cubicBezTo>
                    <a:pt x="5277" y="22860"/>
                    <a:pt x="25" y="17750"/>
                    <a:pt x="25" y="11405"/>
                  </a:cubicBezTo>
                  <a:cubicBezTo>
                    <a:pt x="25" y="5135"/>
                    <a:pt x="5277" y="25"/>
                    <a:pt x="11722" y="25"/>
                  </a:cubicBezTo>
                  <a:cubicBezTo>
                    <a:pt x="18242" y="25"/>
                    <a:pt x="23495" y="5135"/>
                    <a:pt x="23495" y="1140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4357;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AAAAAEAAAAAAAAAAAAAAAAAAAAAAAAAAAAAAAAAAAAAAAAAAAAAAAJ/f38AAAAAA8zMzADAwP8Af39/AAAAAAAAAAAAAAAAAAAAAAAAAAAAIQAAABgAAAAUAAAAJRwAAE8HAABJHAAAcwcAAAAAAAAmAAAACAAAAP//////////"/>
                </a:ext>
              </a:extLst>
            </p:cNvSpPr>
            <p:nvPr/>
          </p:nvSpPr>
          <p:spPr>
            <a:xfrm>
              <a:off x="4575175" y="1188085"/>
              <a:ext cx="22860" cy="22860"/>
            </a:xfrm>
            <a:custGeom>
              <a:avLst/>
              <a:gdLst/>
              <a:ahLst/>
              <a:cxnLst/>
              <a:rect l="0" t="0" r="22860" b="22860"/>
              <a:pathLst>
                <a:path w="22860" h="22860">
                  <a:moveTo>
                    <a:pt x="22835" y="11405"/>
                  </a:moveTo>
                  <a:cubicBezTo>
                    <a:pt x="22835" y="17750"/>
                    <a:pt x="17725" y="22860"/>
                    <a:pt x="11405" y="22860"/>
                  </a:cubicBezTo>
                  <a:cubicBezTo>
                    <a:pt x="5135" y="22860"/>
                    <a:pt x="25" y="17750"/>
                    <a:pt x="25" y="11405"/>
                  </a:cubicBezTo>
                  <a:cubicBezTo>
                    <a:pt x="25" y="5135"/>
                    <a:pt x="5135" y="25"/>
                    <a:pt x="11405" y="25"/>
                  </a:cubicBezTo>
                  <a:cubicBezTo>
                    <a:pt x="17725" y="25"/>
                    <a:pt x="22835" y="5135"/>
                    <a:pt x="22835" y="11405"/>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4358;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SxsAAM4HAAB7HAAAJwgAAAAAAAAmAAAACAAAAP//////////"/>
                </a:ext>
              </a:extLst>
            </p:cNvSpPr>
            <p:nvPr/>
          </p:nvSpPr>
          <p:spPr>
            <a:xfrm>
              <a:off x="4436745" y="1268730"/>
              <a:ext cx="193040" cy="56515"/>
            </a:xfrm>
            <a:custGeom>
              <a:avLst/>
              <a:gdLst/>
              <a:ahLst/>
              <a:cxnLst/>
              <a:rect l="0" t="0" r="193040" b="56515"/>
              <a:pathLst>
                <a:path w="193040" h="56515">
                  <a:moveTo>
                    <a:pt x="180771" y="56515"/>
                  </a:moveTo>
                  <a:lnTo>
                    <a:pt x="12194" y="56515"/>
                  </a:lnTo>
                  <a:cubicBezTo>
                    <a:pt x="5436" y="56515"/>
                    <a:pt x="0" y="51113"/>
                    <a:pt x="0" y="44399"/>
                  </a:cubicBezTo>
                  <a:lnTo>
                    <a:pt x="0" y="12189"/>
                  </a:lnTo>
                  <a:cubicBezTo>
                    <a:pt x="0" y="5500"/>
                    <a:pt x="5436" y="24"/>
                    <a:pt x="12194" y="24"/>
                  </a:cubicBezTo>
                  <a:lnTo>
                    <a:pt x="180771" y="24"/>
                  </a:lnTo>
                  <a:cubicBezTo>
                    <a:pt x="187529" y="24"/>
                    <a:pt x="193040" y="5500"/>
                    <a:pt x="193040" y="12189"/>
                  </a:cubicBezTo>
                  <a:lnTo>
                    <a:pt x="193040" y="44399"/>
                  </a:lnTo>
                  <a:cubicBezTo>
                    <a:pt x="193040" y="51113"/>
                    <a:pt x="187529" y="56515"/>
                    <a:pt x="180771" y="56515"/>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4359;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RoAAHEIAADxHAAAiwgAAAAAAAAmAAAACAAAAP//////////"/>
                </a:ext>
              </a:extLst>
            </p:cNvSpPr>
            <p:nvPr/>
          </p:nvSpPr>
          <p:spPr>
            <a:xfrm>
              <a:off x="4361815" y="1372235"/>
              <a:ext cx="342900" cy="16510"/>
            </a:xfrm>
            <a:custGeom>
              <a:avLst/>
              <a:gdLst/>
              <a:ahLst/>
              <a:cxnLst/>
              <a:rect l="0" t="0" r="342900" b="16510"/>
              <a:pathLst>
                <a:path w="342900" h="16510">
                  <a:moveTo>
                    <a:pt x="0" y="0"/>
                  </a:moveTo>
                  <a:lnTo>
                    <a:pt x="0" y="16485"/>
                  </a:lnTo>
                  <a:lnTo>
                    <a:pt x="342875" y="16485"/>
                  </a:lnTo>
                  <a:lnTo>
                    <a:pt x="342875" y="0"/>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360;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RoAAKkIAAANHQAAwwgAAAAAAAAmAAAACAAAAP//////////"/>
                </a:ext>
              </a:extLst>
            </p:cNvSpPr>
            <p:nvPr/>
          </p:nvSpPr>
          <p:spPr>
            <a:xfrm>
              <a:off x="4344035" y="1407795"/>
              <a:ext cx="378460" cy="16510"/>
            </a:xfrm>
            <a:custGeom>
              <a:avLst/>
              <a:gdLst/>
              <a:ahLst/>
              <a:cxnLst/>
              <a:rect l="0" t="0" r="378460" b="16510"/>
              <a:pathLst>
                <a:path w="378460" h="16510">
                  <a:moveTo>
                    <a:pt x="0" y="0"/>
                  </a:moveTo>
                  <a:lnTo>
                    <a:pt x="0" y="16485"/>
                  </a:lnTo>
                  <a:lnTo>
                    <a:pt x="378435" y="16485"/>
                  </a:lnTo>
                  <a:lnTo>
                    <a:pt x="378435" y="0"/>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4361;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hoAAOEIAADUHAAA/AgAAAAAAAAmAAAACAAAAP//////////"/>
                </a:ext>
              </a:extLst>
            </p:cNvSpPr>
            <p:nvPr/>
          </p:nvSpPr>
          <p:spPr>
            <a:xfrm>
              <a:off x="4380230" y="1443355"/>
              <a:ext cx="306070" cy="17145"/>
            </a:xfrm>
            <a:custGeom>
              <a:avLst/>
              <a:gdLst/>
              <a:ahLst/>
              <a:cxnLst/>
              <a:rect l="0" t="0" r="306070" b="17145"/>
              <a:pathLst>
                <a:path w="306070" h="17145">
                  <a:moveTo>
                    <a:pt x="0" y="0"/>
                  </a:moveTo>
                  <a:lnTo>
                    <a:pt x="0" y="17119"/>
                  </a:lnTo>
                  <a:lnTo>
                    <a:pt x="306045" y="17119"/>
                  </a:lnTo>
                  <a:lnTo>
                    <a:pt x="306045" y="0"/>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4362;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lxsAAOAEAABLHAAAlQUAAAAAAAAmAAAACAAAAP//////////"/>
                </a:ext>
              </a:extLst>
            </p:cNvSpPr>
            <p:nvPr/>
          </p:nvSpPr>
          <p:spPr>
            <a:xfrm>
              <a:off x="4485005" y="792480"/>
              <a:ext cx="114300" cy="114935"/>
            </a:xfrm>
            <a:custGeom>
              <a:avLst/>
              <a:gdLst/>
              <a:ahLst/>
              <a:cxnLst/>
              <a:rect l="0" t="0" r="114300" b="114935"/>
              <a:pathLst>
                <a:path w="114300" h="114935">
                  <a:moveTo>
                    <a:pt x="114275" y="57480"/>
                  </a:moveTo>
                  <a:cubicBezTo>
                    <a:pt x="114275" y="89213"/>
                    <a:pt x="88662" y="114935"/>
                    <a:pt x="57125" y="114935"/>
                  </a:cubicBezTo>
                  <a:cubicBezTo>
                    <a:pt x="25588" y="114935"/>
                    <a:pt x="25" y="89213"/>
                    <a:pt x="25" y="57480"/>
                  </a:cubicBezTo>
                  <a:cubicBezTo>
                    <a:pt x="25" y="25747"/>
                    <a:pt x="25588" y="25"/>
                    <a:pt x="57125" y="25"/>
                  </a:cubicBezTo>
                  <a:cubicBezTo>
                    <a:pt x="88662" y="25"/>
                    <a:pt x="114275" y="25747"/>
                    <a:pt x="114275" y="57480"/>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363;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ZxsAALoFAAB7HAAASwYAAAAAAAAmAAAACAAAAP//////////"/>
                </a:ext>
              </a:extLst>
            </p:cNvSpPr>
            <p:nvPr/>
          </p:nvSpPr>
          <p:spPr>
            <a:xfrm>
              <a:off x="4454525" y="930910"/>
              <a:ext cx="175260" cy="92075"/>
            </a:xfrm>
            <a:custGeom>
              <a:avLst/>
              <a:gdLst/>
              <a:ahLst/>
              <a:cxnLst/>
              <a:rect l="0" t="0" r="175260" b="92075"/>
              <a:pathLst>
                <a:path w="175260" h="92075">
                  <a:moveTo>
                    <a:pt x="145776" y="12521"/>
                  </a:moveTo>
                  <a:cubicBezTo>
                    <a:pt x="128290" y="24"/>
                    <a:pt x="46970" y="24"/>
                    <a:pt x="29410" y="12521"/>
                  </a:cubicBezTo>
                  <a:cubicBezTo>
                    <a:pt x="11923" y="24993"/>
                    <a:pt x="0" y="61833"/>
                    <a:pt x="0" y="61833"/>
                  </a:cubicBezTo>
                  <a:cubicBezTo>
                    <a:pt x="24171" y="80803"/>
                    <a:pt x="54554" y="92050"/>
                    <a:pt x="87605" y="92050"/>
                  </a:cubicBezTo>
                  <a:cubicBezTo>
                    <a:pt x="120657" y="92050"/>
                    <a:pt x="151089" y="80803"/>
                    <a:pt x="175260" y="61833"/>
                  </a:cubicBezTo>
                  <a:cubicBezTo>
                    <a:pt x="175260" y="61833"/>
                    <a:pt x="163337" y="24993"/>
                    <a:pt x="145776" y="12521"/>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364;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IxkAADkEAACWGgAAMgYAAAAAAAAmAAAACAAAAP//////////"/>
                </a:ext>
              </a:extLst>
            </p:cNvSpPr>
            <p:nvPr/>
          </p:nvSpPr>
          <p:spPr>
            <a:xfrm>
              <a:off x="4086225" y="686435"/>
              <a:ext cx="235585" cy="320675"/>
            </a:xfrm>
            <a:custGeom>
              <a:avLst/>
              <a:gdLst/>
              <a:ahLst/>
              <a:cxnLst/>
              <a:rect l="0" t="0" r="235585" b="320675"/>
              <a:pathLst>
                <a:path w="235585" h="320675">
                  <a:moveTo>
                    <a:pt x="235359" y="76636"/>
                  </a:moveTo>
                  <a:lnTo>
                    <a:pt x="163251" y="24"/>
                  </a:lnTo>
                  <a:lnTo>
                    <a:pt x="11771" y="24"/>
                  </a:lnTo>
                  <a:cubicBezTo>
                    <a:pt x="5259" y="24"/>
                    <a:pt x="25" y="5541"/>
                    <a:pt x="25" y="12431"/>
                  </a:cubicBezTo>
                  <a:lnTo>
                    <a:pt x="25" y="308243"/>
                  </a:lnTo>
                  <a:cubicBezTo>
                    <a:pt x="25" y="315083"/>
                    <a:pt x="5259" y="320650"/>
                    <a:pt x="11771" y="320650"/>
                  </a:cubicBezTo>
                  <a:lnTo>
                    <a:pt x="223813" y="320650"/>
                  </a:lnTo>
                  <a:cubicBezTo>
                    <a:pt x="230250" y="320650"/>
                    <a:pt x="235585" y="315083"/>
                    <a:pt x="235585" y="308243"/>
                  </a:cubicBezTo>
                  <a:lnTo>
                    <a:pt x="235585" y="76037"/>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4365;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MxoAALEEAACWGgAAxAQAAAAAAAAmAAAACAAAAP//////////"/>
                </a:ext>
              </a:extLst>
            </p:cNvSpPr>
            <p:nvPr/>
          </p:nvSpPr>
          <p:spPr>
            <a:xfrm>
              <a:off x="4258945" y="762635"/>
              <a:ext cx="62865" cy="12065"/>
            </a:xfrm>
            <a:custGeom>
              <a:avLst/>
              <a:gdLst/>
              <a:ahLst/>
              <a:cxnLst/>
              <a:rect l="0" t="0" r="62865" b="12065"/>
              <a:pathLst>
                <a:path w="62865" h="12065">
                  <a:moveTo>
                    <a:pt x="0" y="0"/>
                  </a:moveTo>
                  <a:lnTo>
                    <a:pt x="62865" y="12065"/>
                  </a:lnTo>
                  <a:lnTo>
                    <a:pt x="62639" y="0"/>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366;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URkAAOwEAABFGgAABAUAAAAAAAAmAAAACAAAAP//////////"/>
                </a:ext>
              </a:extLst>
            </p:cNvSpPr>
            <p:nvPr/>
          </p:nvSpPr>
          <p:spPr>
            <a:xfrm>
              <a:off x="4115435" y="800100"/>
              <a:ext cx="154940" cy="15240"/>
            </a:xfrm>
            <a:custGeom>
              <a:avLst/>
              <a:gdLst/>
              <a:ahLst/>
              <a:cxnLst/>
              <a:rect l="0" t="0" r="154940" b="15240"/>
              <a:pathLst>
                <a:path w="154940" h="15240">
                  <a:moveTo>
                    <a:pt x="25" y="25"/>
                  </a:moveTo>
                  <a:lnTo>
                    <a:pt x="154940" y="25"/>
                  </a:lnTo>
                  <a:lnTo>
                    <a:pt x="154940" y="15215"/>
                  </a:lnTo>
                  <a:lnTo>
                    <a:pt x="25" y="15215"/>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4367;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URkAAB4FAAAGGgAANgUAAAAAAAAmAAAACAAAAP//////////"/>
                </a:ext>
              </a:extLst>
            </p:cNvSpPr>
            <p:nvPr/>
          </p:nvSpPr>
          <p:spPr>
            <a:xfrm>
              <a:off x="4115435" y="831850"/>
              <a:ext cx="114935" cy="15240"/>
            </a:xfrm>
            <a:custGeom>
              <a:avLst/>
              <a:gdLst/>
              <a:ahLst/>
              <a:cxnLst/>
              <a:rect l="0" t="0" r="114935" b="15240"/>
              <a:pathLst>
                <a:path w="114935" h="15240">
                  <a:moveTo>
                    <a:pt x="25" y="25"/>
                  </a:moveTo>
                  <a:lnTo>
                    <a:pt x="114909" y="25"/>
                  </a:lnTo>
                  <a:lnTo>
                    <a:pt x="114909" y="15240"/>
                  </a:lnTo>
                  <a:lnTo>
                    <a:pt x="25" y="15240"/>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368;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URkAAFEFAABdGgAAaQUAAAAAAAAmAAAACAAAAP//////////"/>
                </a:ext>
              </a:extLst>
            </p:cNvSpPr>
            <p:nvPr/>
          </p:nvSpPr>
          <p:spPr>
            <a:xfrm>
              <a:off x="4115435" y="864235"/>
              <a:ext cx="170180" cy="15240"/>
            </a:xfrm>
            <a:custGeom>
              <a:avLst/>
              <a:gdLst/>
              <a:ahLst/>
              <a:cxnLst/>
              <a:rect l="0" t="0" r="170180" b="15240"/>
              <a:pathLst>
                <a:path w="170180" h="15240">
                  <a:moveTo>
                    <a:pt x="25" y="0"/>
                  </a:moveTo>
                  <a:lnTo>
                    <a:pt x="170180" y="0"/>
                  </a:lnTo>
                  <a:lnTo>
                    <a:pt x="170180" y="15240"/>
                  </a:lnTo>
                  <a:lnTo>
                    <a:pt x="25" y="15240"/>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369;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URkAAIMFAAA7GgAAmwUAAAAAAAAmAAAACAAAAP//////////"/>
                </a:ext>
              </a:extLst>
            </p:cNvSpPr>
            <p:nvPr/>
          </p:nvSpPr>
          <p:spPr>
            <a:xfrm>
              <a:off x="4115435" y="895985"/>
              <a:ext cx="148590" cy="15240"/>
            </a:xfrm>
            <a:custGeom>
              <a:avLst/>
              <a:gdLst/>
              <a:ahLst/>
              <a:cxnLst/>
              <a:rect l="0" t="0" r="148590" b="15240"/>
              <a:pathLst>
                <a:path w="148590" h="15240">
                  <a:moveTo>
                    <a:pt x="25" y="0"/>
                  </a:moveTo>
                  <a:lnTo>
                    <a:pt x="148565" y="0"/>
                  </a:lnTo>
                  <a:lnTo>
                    <a:pt x="148565" y="15215"/>
                  </a:lnTo>
                  <a:lnTo>
                    <a:pt x="25" y="15215"/>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370;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URkAALYFAABdGgAAzgUAAAAAAAAmAAAACAAAAP//////////"/>
                </a:ext>
              </a:extLst>
            </p:cNvSpPr>
            <p:nvPr/>
          </p:nvSpPr>
          <p:spPr>
            <a:xfrm>
              <a:off x="4115435" y="928370"/>
              <a:ext cx="170180" cy="15240"/>
            </a:xfrm>
            <a:custGeom>
              <a:avLst/>
              <a:gdLst/>
              <a:ahLst/>
              <a:cxnLst/>
              <a:rect l="0" t="0" r="170180" b="15240"/>
              <a:pathLst>
                <a:path w="170180" h="15240">
                  <a:moveTo>
                    <a:pt x="25" y="25"/>
                  </a:moveTo>
                  <a:lnTo>
                    <a:pt x="170180" y="25"/>
                  </a:lnTo>
                  <a:lnTo>
                    <a:pt x="170180" y="15215"/>
                  </a:lnTo>
                  <a:lnTo>
                    <a:pt x="25" y="15215"/>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371;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URkAAOgFAAAhGgAAAAYAAAAAAAAmAAAACAAAAP//////////"/>
                </a:ext>
              </a:extLst>
            </p:cNvSpPr>
            <p:nvPr/>
          </p:nvSpPr>
          <p:spPr>
            <a:xfrm>
              <a:off x="4115435" y="960120"/>
              <a:ext cx="132080" cy="15240"/>
            </a:xfrm>
            <a:custGeom>
              <a:avLst/>
              <a:gdLst/>
              <a:ahLst/>
              <a:cxnLst/>
              <a:rect l="0" t="0" r="132080" b="15240"/>
              <a:pathLst>
                <a:path w="132080" h="15240">
                  <a:moveTo>
                    <a:pt x="25" y="0"/>
                  </a:moveTo>
                  <a:lnTo>
                    <a:pt x="132080" y="0"/>
                  </a:lnTo>
                  <a:lnTo>
                    <a:pt x="132080" y="15240"/>
                  </a:lnTo>
                  <a:lnTo>
                    <a:pt x="25" y="15240"/>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372;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JBoAADgEAACVGgAAsQQAAAAAAAAmAAAACAAAAP//////////"/>
                </a:ext>
              </a:extLst>
            </p:cNvSpPr>
            <p:nvPr/>
          </p:nvSpPr>
          <p:spPr>
            <a:xfrm>
              <a:off x="4249420" y="685800"/>
              <a:ext cx="71755" cy="76835"/>
            </a:xfrm>
            <a:custGeom>
              <a:avLst/>
              <a:gdLst/>
              <a:ahLst/>
              <a:cxnLst/>
              <a:rect l="0" t="0" r="71755" b="76835"/>
              <a:pathLst>
                <a:path w="71755" h="76835">
                  <a:moveTo>
                    <a:pt x="24" y="0"/>
                  </a:moveTo>
                  <a:lnTo>
                    <a:pt x="24" y="64420"/>
                  </a:lnTo>
                  <a:cubicBezTo>
                    <a:pt x="24" y="71314"/>
                    <a:pt x="5240" y="76835"/>
                    <a:pt x="11599" y="76835"/>
                  </a:cubicBezTo>
                  <a:lnTo>
                    <a:pt x="71730" y="76835"/>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373;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fqHiQ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vqHiQAAAAAAAAAAAAAAAAAAAAAAAAAAAAAAAAAAAAAAAAAAAAAAAAJ/f38AAAAAA8zMzADAwP8Af39/AAAAAAAAAAAAAAAAAAAAAAAAAAAAIQAAABgAAAAUAAAA1hgAAHQHAAC7GQAAaQgAAAAAAAAmAAAACAAAAP//////////"/>
                </a:ext>
              </a:extLst>
            </p:cNvSpPr>
            <p:nvPr/>
          </p:nvSpPr>
          <p:spPr>
            <a:xfrm>
              <a:off x="4037330" y="1211580"/>
              <a:ext cx="145415" cy="155575"/>
            </a:xfrm>
            <a:custGeom>
              <a:avLst/>
              <a:gdLst/>
              <a:ahLst/>
              <a:cxnLst/>
              <a:rect l="0" t="0" r="145415" b="155575"/>
              <a:pathLst>
                <a:path w="145415" h="155575">
                  <a:moveTo>
                    <a:pt x="123452" y="84318"/>
                  </a:moveTo>
                  <a:cubicBezTo>
                    <a:pt x="123727" y="82195"/>
                    <a:pt x="123877" y="79997"/>
                    <a:pt x="123877" y="77775"/>
                  </a:cubicBezTo>
                  <a:cubicBezTo>
                    <a:pt x="123877" y="75577"/>
                    <a:pt x="123727" y="73379"/>
                    <a:pt x="123452" y="71231"/>
                  </a:cubicBezTo>
                  <a:lnTo>
                    <a:pt x="145390" y="52349"/>
                  </a:lnTo>
                  <a:lnTo>
                    <a:pt x="140093" y="38887"/>
                  </a:lnTo>
                  <a:lnTo>
                    <a:pt x="131123" y="27598"/>
                  </a:lnTo>
                  <a:lnTo>
                    <a:pt x="103739" y="37089"/>
                  </a:lnTo>
                  <a:lnTo>
                    <a:pt x="103739" y="37164"/>
                  </a:lnTo>
                  <a:cubicBezTo>
                    <a:pt x="100291" y="34491"/>
                    <a:pt x="96493" y="32268"/>
                    <a:pt x="92420" y="30620"/>
                  </a:cubicBezTo>
                  <a:lnTo>
                    <a:pt x="87049" y="2147"/>
                  </a:lnTo>
                  <a:lnTo>
                    <a:pt x="72707" y="0"/>
                  </a:lnTo>
                  <a:lnTo>
                    <a:pt x="58415" y="2147"/>
                  </a:lnTo>
                  <a:lnTo>
                    <a:pt x="52969" y="30620"/>
                  </a:lnTo>
                  <a:cubicBezTo>
                    <a:pt x="48896" y="32268"/>
                    <a:pt x="45123" y="34491"/>
                    <a:pt x="41650" y="37164"/>
                  </a:cubicBezTo>
                  <a:lnTo>
                    <a:pt x="41650" y="37089"/>
                  </a:lnTo>
                  <a:lnTo>
                    <a:pt x="14341" y="27598"/>
                  </a:lnTo>
                  <a:lnTo>
                    <a:pt x="5321" y="38887"/>
                  </a:lnTo>
                  <a:lnTo>
                    <a:pt x="0" y="52349"/>
                  </a:lnTo>
                  <a:lnTo>
                    <a:pt x="21937" y="71231"/>
                  </a:lnTo>
                  <a:lnTo>
                    <a:pt x="22012" y="71231"/>
                  </a:lnTo>
                  <a:cubicBezTo>
                    <a:pt x="21737" y="73379"/>
                    <a:pt x="21587" y="75577"/>
                    <a:pt x="21587" y="77775"/>
                  </a:cubicBezTo>
                  <a:cubicBezTo>
                    <a:pt x="21587" y="79997"/>
                    <a:pt x="21737" y="82195"/>
                    <a:pt x="22012" y="84318"/>
                  </a:cubicBezTo>
                  <a:lnTo>
                    <a:pt x="21937" y="84318"/>
                  </a:lnTo>
                  <a:lnTo>
                    <a:pt x="0" y="103225"/>
                  </a:lnTo>
                  <a:lnTo>
                    <a:pt x="5321" y="116662"/>
                  </a:lnTo>
                  <a:lnTo>
                    <a:pt x="14341" y="127976"/>
                  </a:lnTo>
                  <a:lnTo>
                    <a:pt x="41650" y="118460"/>
                  </a:lnTo>
                  <a:cubicBezTo>
                    <a:pt x="45123" y="121083"/>
                    <a:pt x="48896" y="123281"/>
                    <a:pt x="52969" y="125004"/>
                  </a:cubicBezTo>
                  <a:lnTo>
                    <a:pt x="58415" y="153402"/>
                  </a:lnTo>
                  <a:lnTo>
                    <a:pt x="72707" y="155550"/>
                  </a:lnTo>
                  <a:lnTo>
                    <a:pt x="87049" y="153402"/>
                  </a:lnTo>
                  <a:lnTo>
                    <a:pt x="92420" y="125004"/>
                  </a:lnTo>
                  <a:cubicBezTo>
                    <a:pt x="96493" y="123281"/>
                    <a:pt x="100291" y="121083"/>
                    <a:pt x="103739" y="118460"/>
                  </a:cubicBezTo>
                  <a:lnTo>
                    <a:pt x="131123" y="127976"/>
                  </a:lnTo>
                  <a:lnTo>
                    <a:pt x="140093" y="116662"/>
                  </a:lnTo>
                  <a:lnTo>
                    <a:pt x="145390" y="103225"/>
                  </a:lnTo>
                  <a:close/>
                  <a:moveTo>
                    <a:pt x="72707" y="101851"/>
                  </a:moveTo>
                  <a:cubicBezTo>
                    <a:pt x="59465" y="101851"/>
                    <a:pt x="48621" y="91087"/>
                    <a:pt x="48621" y="77775"/>
                  </a:cubicBezTo>
                  <a:cubicBezTo>
                    <a:pt x="48621" y="64462"/>
                    <a:pt x="59390" y="53723"/>
                    <a:pt x="72707" y="53723"/>
                  </a:cubicBezTo>
                  <a:cubicBezTo>
                    <a:pt x="85999" y="53723"/>
                    <a:pt x="96768" y="64462"/>
                    <a:pt x="96768" y="77775"/>
                  </a:cubicBezTo>
                  <a:cubicBezTo>
                    <a:pt x="96768" y="91087"/>
                    <a:pt x="85999" y="101851"/>
                    <a:pt x="72707" y="101851"/>
                  </a:cubicBezTo>
                  <a:close/>
                </a:path>
              </a:pathLst>
            </a:custGeom>
            <a:gradFill flip="none" rotWithShape="0">
              <a:gsLst>
                <a:gs pos="0">
                  <a:schemeClr val="accent2"/>
                </a:gs>
                <a:gs pos="100000">
                  <a:srgbClr val="FA8789"/>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374;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fqHiQ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vqHiQAAAAAAAAAAAAAAAAAAAAAAAAAAAAAAAAAAAAAAAAAAAAAAAAJ/f38AAAAAA8zMzADAwP8Af39/AAAAAAAAAAAAAAAAAAAAAAAAAAAAIQAAABgAAAAUAAAAWh0AALkDAAAGHwAAXgUAAAAAAAAmAAAACAAAAP//////////"/>
                </a:ext>
              </a:extLst>
            </p:cNvSpPr>
            <p:nvPr/>
          </p:nvSpPr>
          <p:spPr>
            <a:xfrm>
              <a:off x="4771390" y="605155"/>
              <a:ext cx="271780" cy="267335"/>
            </a:xfrm>
            <a:custGeom>
              <a:avLst/>
              <a:gdLst/>
              <a:ahLst/>
              <a:cxnLst/>
              <a:rect l="0" t="0" r="271780" b="267335"/>
              <a:pathLst>
                <a:path w="271780" h="267335">
                  <a:moveTo>
                    <a:pt x="215102" y="177063"/>
                  </a:moveTo>
                  <a:cubicBezTo>
                    <a:pt x="216979" y="173683"/>
                    <a:pt x="218555" y="170229"/>
                    <a:pt x="220006" y="166549"/>
                  </a:cubicBezTo>
                  <a:cubicBezTo>
                    <a:pt x="221458" y="162894"/>
                    <a:pt x="222584" y="159239"/>
                    <a:pt x="223535" y="155509"/>
                  </a:cubicBezTo>
                  <a:lnTo>
                    <a:pt x="223535" y="155584"/>
                  </a:lnTo>
                  <a:lnTo>
                    <a:pt x="271755" y="138511"/>
                  </a:lnTo>
                  <a:lnTo>
                    <a:pt x="271755" y="113002"/>
                  </a:lnTo>
                  <a:lnTo>
                    <a:pt x="264148" y="88619"/>
                  </a:lnTo>
                  <a:lnTo>
                    <a:pt x="213050" y="86666"/>
                  </a:lnTo>
                  <a:lnTo>
                    <a:pt x="213050" y="86741"/>
                  </a:lnTo>
                  <a:cubicBezTo>
                    <a:pt x="209096" y="80182"/>
                    <a:pt x="204267" y="74099"/>
                    <a:pt x="198661" y="68642"/>
                  </a:cubicBezTo>
                  <a:lnTo>
                    <a:pt x="208070" y="18399"/>
                  </a:lnTo>
                  <a:lnTo>
                    <a:pt x="185899" y="5682"/>
                  </a:lnTo>
                  <a:lnTo>
                    <a:pt x="161026" y="25"/>
                  </a:lnTo>
                  <a:lnTo>
                    <a:pt x="133801" y="43283"/>
                  </a:lnTo>
                  <a:cubicBezTo>
                    <a:pt x="125993" y="43483"/>
                    <a:pt x="118336" y="44660"/>
                    <a:pt x="111004" y="46788"/>
                  </a:cubicBezTo>
                  <a:lnTo>
                    <a:pt x="72193" y="13493"/>
                  </a:lnTo>
                  <a:lnTo>
                    <a:pt x="50097" y="26335"/>
                  </a:lnTo>
                  <a:lnTo>
                    <a:pt x="32756" y="45060"/>
                  </a:lnTo>
                  <a:lnTo>
                    <a:pt x="56653" y="90271"/>
                  </a:lnTo>
                  <a:cubicBezTo>
                    <a:pt x="54776" y="93651"/>
                    <a:pt x="53200" y="97105"/>
                    <a:pt x="51749" y="100760"/>
                  </a:cubicBezTo>
                  <a:cubicBezTo>
                    <a:pt x="50372" y="104440"/>
                    <a:pt x="49196" y="108095"/>
                    <a:pt x="48220" y="111750"/>
                  </a:cubicBezTo>
                  <a:lnTo>
                    <a:pt x="0" y="128748"/>
                  </a:lnTo>
                  <a:lnTo>
                    <a:pt x="0" y="154332"/>
                  </a:lnTo>
                  <a:lnTo>
                    <a:pt x="7607" y="178715"/>
                  </a:lnTo>
                  <a:lnTo>
                    <a:pt x="58730" y="180668"/>
                  </a:lnTo>
                  <a:lnTo>
                    <a:pt x="58730" y="180593"/>
                  </a:lnTo>
                  <a:cubicBezTo>
                    <a:pt x="62659" y="187152"/>
                    <a:pt x="67488" y="193235"/>
                    <a:pt x="73094" y="198617"/>
                  </a:cubicBezTo>
                  <a:lnTo>
                    <a:pt x="63685" y="248935"/>
                  </a:lnTo>
                  <a:lnTo>
                    <a:pt x="85881" y="261652"/>
                  </a:lnTo>
                  <a:lnTo>
                    <a:pt x="110804" y="267309"/>
                  </a:lnTo>
                  <a:lnTo>
                    <a:pt x="137954" y="223976"/>
                  </a:lnTo>
                  <a:cubicBezTo>
                    <a:pt x="145762" y="223851"/>
                    <a:pt x="153419" y="222599"/>
                    <a:pt x="160751" y="220521"/>
                  </a:cubicBezTo>
                  <a:lnTo>
                    <a:pt x="199637" y="253841"/>
                  </a:lnTo>
                  <a:lnTo>
                    <a:pt x="221683" y="240974"/>
                  </a:lnTo>
                  <a:lnTo>
                    <a:pt x="239074" y="222249"/>
                  </a:lnTo>
                  <a:lnTo>
                    <a:pt x="215102" y="177063"/>
                  </a:lnTo>
                  <a:close/>
                  <a:moveTo>
                    <a:pt x="120413" y="173258"/>
                  </a:moveTo>
                  <a:cubicBezTo>
                    <a:pt x="98567" y="164696"/>
                    <a:pt x="87807" y="140013"/>
                    <a:pt x="96365" y="118184"/>
                  </a:cubicBezTo>
                  <a:cubicBezTo>
                    <a:pt x="104873" y="96354"/>
                    <a:pt x="129522" y="85490"/>
                    <a:pt x="151367" y="94076"/>
                  </a:cubicBezTo>
                  <a:cubicBezTo>
                    <a:pt x="173263" y="102638"/>
                    <a:pt x="184023" y="127296"/>
                    <a:pt x="175465" y="149150"/>
                  </a:cubicBezTo>
                  <a:cubicBezTo>
                    <a:pt x="166907" y="170980"/>
                    <a:pt x="142309" y="181769"/>
                    <a:pt x="120413" y="173258"/>
                  </a:cubicBezTo>
                  <a:close/>
                </a:path>
              </a:pathLst>
            </a:custGeom>
            <a:gradFill flip="none" rotWithShape="0">
              <a:gsLst>
                <a:gs pos="0">
                  <a:schemeClr val="accent2"/>
                </a:gs>
                <a:gs pos="100000">
                  <a:srgbClr val="FA8789"/>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375;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nP///wAAAACz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AAAAAJ/f38AAAAAA8zMzADAwP8Af39/AAAAAAAAAAAAAAAAAAAAAAAAAAAAIQAAABgAAAAUAAAAsBwAAC4GAACOHwAAgQkAAAAAAAAmAAAACAAAAP//////////"/>
                </a:ext>
              </a:extLst>
            </p:cNvSpPr>
            <p:nvPr/>
          </p:nvSpPr>
          <p:spPr>
            <a:xfrm>
              <a:off x="4663440" y="1004570"/>
              <a:ext cx="466090" cy="540385"/>
            </a:xfrm>
            <a:custGeom>
              <a:avLst/>
              <a:gdLst/>
              <a:ahLst/>
              <a:cxnLst/>
              <a:rect l="0" t="0" r="466090" b="540385"/>
              <a:pathLst>
                <a:path w="466090" h="540385">
                  <a:moveTo>
                    <a:pt x="366706" y="35912"/>
                  </a:moveTo>
                  <a:lnTo>
                    <a:pt x="233020" y="25"/>
                  </a:lnTo>
                  <a:lnTo>
                    <a:pt x="99384" y="35912"/>
                  </a:lnTo>
                  <a:cubicBezTo>
                    <a:pt x="99384" y="96608"/>
                    <a:pt x="58605" y="149826"/>
                    <a:pt x="0" y="165581"/>
                  </a:cubicBezTo>
                  <a:lnTo>
                    <a:pt x="0" y="279545"/>
                  </a:lnTo>
                  <a:cubicBezTo>
                    <a:pt x="0" y="505848"/>
                    <a:pt x="233020" y="540359"/>
                    <a:pt x="233020" y="540359"/>
                  </a:cubicBezTo>
                  <a:cubicBezTo>
                    <a:pt x="233020" y="540359"/>
                    <a:pt x="466090" y="505848"/>
                    <a:pt x="466090" y="279545"/>
                  </a:cubicBezTo>
                  <a:lnTo>
                    <a:pt x="466090" y="165581"/>
                  </a:lnTo>
                  <a:cubicBezTo>
                    <a:pt x="407410" y="149826"/>
                    <a:pt x="366706" y="96608"/>
                    <a:pt x="366706" y="35912"/>
                  </a:cubicBezTo>
                  <a:close/>
                </a:path>
              </a:pathLst>
            </a:custGeom>
            <a:gradFill flip="none" rotWithShape="0">
              <a:gsLst>
                <a:gs pos="0">
                  <a:srgbClr val="775C97"/>
                </a:gs>
                <a:gs pos="100000">
                  <a:srgbClr val="E3DBF3"/>
                </a:gs>
              </a:gsLst>
              <a:lin ang="108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4376;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AAAAAEAAAAAAAAAAAAAAAAAAAAAAAAAAAAAAAAAAAAAAAAAAAAAAAJ/f38AAAAAA8zMzADAwP8Af39/AAAAAAAAAAAAAAAAAAAAAAAAAAAAIQAAABgAAAAUAAAA1BwAAFMGAABqHwAAXAkAAAAAAAAmAAAACAAAAP//////////"/>
                </a:ext>
              </a:extLst>
            </p:cNvSpPr>
            <p:nvPr/>
          </p:nvSpPr>
          <p:spPr>
            <a:xfrm>
              <a:off x="4686300" y="1028065"/>
              <a:ext cx="420370" cy="493395"/>
            </a:xfrm>
            <a:custGeom>
              <a:avLst/>
              <a:gdLst/>
              <a:ahLst/>
              <a:cxnLst/>
              <a:rect l="0" t="0" r="420370" b="493395"/>
              <a:pathLst>
                <a:path w="420370" h="493395">
                  <a:moveTo>
                    <a:pt x="210247" y="493395"/>
                  </a:moveTo>
                  <a:cubicBezTo>
                    <a:pt x="197424" y="490970"/>
                    <a:pt x="150555" y="480420"/>
                    <a:pt x="104686" y="450945"/>
                  </a:cubicBezTo>
                  <a:cubicBezTo>
                    <a:pt x="35270" y="406445"/>
                    <a:pt x="0" y="340796"/>
                    <a:pt x="0" y="255847"/>
                  </a:cubicBezTo>
                  <a:lnTo>
                    <a:pt x="0" y="158348"/>
                  </a:lnTo>
                  <a:cubicBezTo>
                    <a:pt x="53893" y="137073"/>
                    <a:pt x="91838" y="87524"/>
                    <a:pt x="98412" y="30049"/>
                  </a:cubicBezTo>
                  <a:lnTo>
                    <a:pt x="210197" y="24"/>
                  </a:lnTo>
                  <a:lnTo>
                    <a:pt x="322033" y="30049"/>
                  </a:lnTo>
                  <a:cubicBezTo>
                    <a:pt x="328607" y="87524"/>
                    <a:pt x="366552" y="137073"/>
                    <a:pt x="420370" y="158348"/>
                  </a:cubicBezTo>
                  <a:lnTo>
                    <a:pt x="420370" y="255847"/>
                  </a:lnTo>
                  <a:cubicBezTo>
                    <a:pt x="420370" y="340796"/>
                    <a:pt x="385175" y="406445"/>
                    <a:pt x="315759" y="450945"/>
                  </a:cubicBezTo>
                  <a:cubicBezTo>
                    <a:pt x="269865" y="480420"/>
                    <a:pt x="223021" y="490970"/>
                    <a:pt x="210247" y="493395"/>
                  </a:cubicBezTo>
                  <a:close/>
                </a:path>
              </a:pathLst>
            </a:custGeom>
            <a:solidFill>
              <a:srgbClr val="82A81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4377;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AAAAAEAAAAAAAAAAAAAAAAAAAAAAAAAAAAAAAAAAAAAAAAAAAAAAAJ/f38AAAAAA8zMzADAwP8Af39/AAAAAAAAAAAAAAAAAAAAAAAAAAAAIQAAABgAAAAUAAAAHx4AAFMGAABqHwAAXAkAAAAAAAAmAAAACAAAAP//////////"/>
                </a:ext>
              </a:extLst>
            </p:cNvSpPr>
            <p:nvPr/>
          </p:nvSpPr>
          <p:spPr>
            <a:xfrm>
              <a:off x="4896485" y="1028065"/>
              <a:ext cx="210185" cy="493395"/>
            </a:xfrm>
            <a:custGeom>
              <a:avLst/>
              <a:gdLst/>
              <a:ahLst/>
              <a:cxnLst/>
              <a:rect l="0" t="0" r="210185" b="493395"/>
              <a:pathLst>
                <a:path w="210185" h="493395">
                  <a:moveTo>
                    <a:pt x="74" y="24"/>
                  </a:moveTo>
                  <a:lnTo>
                    <a:pt x="111813" y="30049"/>
                  </a:lnTo>
                  <a:cubicBezTo>
                    <a:pt x="118385" y="87524"/>
                    <a:pt x="156314" y="137073"/>
                    <a:pt x="210185" y="158348"/>
                  </a:cubicBezTo>
                  <a:lnTo>
                    <a:pt x="210185" y="255847"/>
                  </a:lnTo>
                  <a:cubicBezTo>
                    <a:pt x="210185" y="340796"/>
                    <a:pt x="174929" y="406445"/>
                    <a:pt x="105542" y="450945"/>
                  </a:cubicBezTo>
                  <a:cubicBezTo>
                    <a:pt x="59667" y="480420"/>
                    <a:pt x="12842" y="490970"/>
                    <a:pt x="24" y="493395"/>
                  </a:cubicBezTo>
                  <a:lnTo>
                    <a:pt x="24" y="24"/>
                  </a:lnTo>
                  <a:close/>
                </a:path>
              </a:pathLst>
            </a:custGeom>
            <a:solidFill>
              <a:srgbClr val="82A81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4378;p4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SkW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AAAAAEAAAAAAAAAAAAAAAAAAAAAAAAAAAAAAAAAAAAAAAAAAAAAAAJ/f38AAAAAA8zMzADAwP8Af39/AAAAAAAAAAAAAAAAAAAAAAAAAAAAIQAAABgAAAAUAAAAQh0AAJUGAACQHwAAfggAAAAAAAAmAAAACAAAAP//////////"/>
                </a:ext>
              </a:extLst>
            </p:cNvSpPr>
            <p:nvPr/>
          </p:nvSpPr>
          <p:spPr>
            <a:xfrm>
              <a:off x="4756150" y="1069975"/>
              <a:ext cx="374650" cy="310515"/>
            </a:xfrm>
            <a:custGeom>
              <a:avLst/>
              <a:gdLst/>
              <a:ahLst/>
              <a:cxnLst/>
              <a:rect l="0" t="0" r="374650" b="310515"/>
              <a:pathLst>
                <a:path w="374650" h="310515">
                  <a:moveTo>
                    <a:pt x="369875" y="4369"/>
                  </a:moveTo>
                  <a:cubicBezTo>
                    <a:pt x="365249" y="24"/>
                    <a:pt x="357999" y="299"/>
                    <a:pt x="353649" y="4919"/>
                  </a:cubicBezTo>
                  <a:lnTo>
                    <a:pt x="139559" y="232530"/>
                  </a:lnTo>
                  <a:lnTo>
                    <a:pt x="19951" y="147878"/>
                  </a:lnTo>
                  <a:cubicBezTo>
                    <a:pt x="15551" y="144782"/>
                    <a:pt x="9476" y="144981"/>
                    <a:pt x="5250" y="148702"/>
                  </a:cubicBezTo>
                  <a:cubicBezTo>
                    <a:pt x="425" y="153047"/>
                    <a:pt x="25" y="160563"/>
                    <a:pt x="4375" y="165383"/>
                  </a:cubicBezTo>
                  <a:lnTo>
                    <a:pt x="122933" y="297255"/>
                  </a:lnTo>
                  <a:cubicBezTo>
                    <a:pt x="124183" y="298553"/>
                    <a:pt x="125633" y="299952"/>
                    <a:pt x="127158" y="301125"/>
                  </a:cubicBezTo>
                  <a:cubicBezTo>
                    <a:pt x="139834" y="310490"/>
                    <a:pt x="157711" y="307793"/>
                    <a:pt x="167111" y="295107"/>
                  </a:cubicBezTo>
                  <a:lnTo>
                    <a:pt x="168011" y="293884"/>
                  </a:lnTo>
                  <a:lnTo>
                    <a:pt x="371250" y="19527"/>
                  </a:lnTo>
                  <a:cubicBezTo>
                    <a:pt x="374650" y="14907"/>
                    <a:pt x="374150" y="8440"/>
                    <a:pt x="369875" y="4369"/>
                  </a:cubicBezTo>
                  <a:close/>
                </a:path>
              </a:pathLst>
            </a:custGeom>
            <a:solidFill>
              <a:srgbClr val="4A45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17.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383;p4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Theoretical framework</a:t>
            </a:r>
          </a:p>
        </p:txBody>
      </p:sp>
      <p:sp>
        <p:nvSpPr>
          <p:cNvPr id="3" name="Google Shape;4384;p45"/>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NwOAACODgAAWxMAABAAAAAmAAAACAAAAP//////////"/>
              </a:ext>
            </a:extLst>
          </p:cNvSpPr>
          <p:nvPr/>
        </p:nvSpPr>
        <p:spPr>
          <a:xfrm>
            <a:off x="720090" y="2415540"/>
            <a:ext cx="1645920" cy="730885"/>
          </a:xfrm>
          <a:prstGeom prst="rect">
            <a:avLst/>
          </a:prstGeom>
          <a:noFill/>
          <a:ln>
            <a:noFill/>
          </a:ln>
          <a:effectLst/>
        </p:spPr>
        <p:txBody>
          <a:bodyPr vert="horz" wrap="square" lIns="91440" tIns="91440" rIns="91440" bIns="91440" numCol="1" spcCol="215900" anchor="t"/>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Theoretical Framework</a:t>
            </a:r>
            <a:endParaRPr sz="2000" b="1" cap="none">
              <a:solidFill>
                <a:schemeClr val="accent6"/>
              </a:solidFill>
              <a:latin typeface="DM Sans" pitchFamily="0" charset="0"/>
              <a:ea typeface="DM Sans" pitchFamily="0" charset="0"/>
              <a:cs typeface="DM Sans" pitchFamily="0" charset="0"/>
            </a:endParaRPr>
          </a:p>
        </p:txBody>
      </p:sp>
      <p:sp>
        <p:nvSpPr>
          <p:cNvPr id="4" name="Google Shape;4385;p45"/>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jg4AAKYJAAD+FgAAJg4AABAAAAAmAAAACAAAAP//////////"/>
              </a:ext>
            </a:extLst>
          </p:cNvSpPr>
          <p:nvPr/>
        </p:nvSpPr>
        <p:spPr>
          <a:xfrm>
            <a:off x="2366010" y="1568450"/>
            <a:ext cx="1371600" cy="731520"/>
          </a:xfrm>
          <a:prstGeom prst="rect">
            <a:avLst/>
          </a:prstGeom>
          <a:noFill/>
          <a:ln>
            <a:noFill/>
          </a:ln>
          <a:effectLst/>
        </p:spPr>
        <p:txBody>
          <a:bodyPr vert="horz" wrap="square" lIns="91440" tIns="91440" rIns="91440" bIns="91440" numCol="1" spcCol="215900" anchor="t"/>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Key terms</a:t>
            </a:r>
            <a:endParaRPr sz="2000" b="1" cap="none">
              <a:solidFill>
                <a:schemeClr val="accent6"/>
              </a:solidFill>
              <a:latin typeface="DM Sans" pitchFamily="0" charset="0"/>
              <a:ea typeface="DM Sans" pitchFamily="0" charset="0"/>
              <a:cs typeface="DM Sans" pitchFamily="0" charset="0"/>
            </a:endParaRPr>
          </a:p>
        </p:txBody>
      </p:sp>
      <p:sp>
        <p:nvSpPr>
          <p:cNvPr id="5" name="Google Shape;4386;p45"/>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rw4AAKgTAAAfFwAAKBgAABAAAAAmAAAACAAAAP//////////"/>
              </a:ext>
            </a:extLst>
          </p:cNvSpPr>
          <p:nvPr/>
        </p:nvSpPr>
        <p:spPr>
          <a:xfrm>
            <a:off x="2386965" y="3195320"/>
            <a:ext cx="1371600" cy="731520"/>
          </a:xfrm>
          <a:prstGeom prst="rect">
            <a:avLst/>
          </a:prstGeom>
          <a:noFill/>
          <a:ln>
            <a:noFill/>
          </a:ln>
          <a:effectLst/>
        </p:spPr>
        <p:txBody>
          <a:bodyPr vert="horz" wrap="square" lIns="91440" tIns="91440" rIns="91440" bIns="91440" numCol="1" spcCol="215900" anchor="t"/>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Relevant theories</a:t>
            </a:r>
            <a:endParaRPr sz="2000" b="1" cap="none">
              <a:solidFill>
                <a:schemeClr val="accent6"/>
              </a:solidFill>
              <a:latin typeface="DM Sans" pitchFamily="0" charset="0"/>
              <a:ea typeface="DM Sans" pitchFamily="0" charset="0"/>
              <a:cs typeface="DM Sans" pitchFamily="0" charset="0"/>
            </a:endParaRPr>
          </a:p>
        </p:txBody>
      </p:sp>
      <p:sp>
        <p:nvSpPr>
          <p:cNvPr id="6" name="Google Shape;4387;p45"/>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pxkAABYJAAAHJgAAtg4AABAAAAAmAAAACAAAAP//////////"/>
              </a:ext>
            </a:extLst>
          </p:cNvSpPr>
          <p:nvPr/>
        </p:nvSpPr>
        <p:spPr>
          <a:xfrm>
            <a:off x="4170045" y="1477010"/>
            <a:ext cx="2011680" cy="914400"/>
          </a:xfrm>
          <a:prstGeom prst="rect">
            <a:avLst/>
          </a:prstGeom>
          <a:noFill/>
          <a:ln>
            <a:noFill/>
          </a:ln>
          <a:effectLst/>
        </p:spPr>
        <p:txBody>
          <a:bodyPr vert="horz" wrap="square" lIns="91440" tIns="91440" rIns="91440" bIns="91440" numCol="1" spcCol="215900" anchor="t"/>
          <a:lstStyle/>
          <a:p>
            <a:pPr marL="285750" indent="-317500" algn="l">
              <a:lnSpc>
                <a:spcPct val="115000"/>
              </a:lnSpc>
              <a:spcBef>
                <a:spcPts val="0"/>
              </a:spcBef>
              <a:spcAft>
                <a:spcPts val="0"/>
              </a:spcAft>
              <a:buClr>
                <a:srgbClr val="FA8789"/>
              </a:buClr>
              <a:buSzPts val="1400"/>
              <a:buFont typeface="Asap" pitchFamily="0" charset="0"/>
              <a:buChar char="●"/>
            </a:pPr>
            <a:r>
              <a:rPr lang="en-us" cap="none">
                <a:solidFill>
                  <a:schemeClr val="accent6"/>
                </a:solidFill>
                <a:latin typeface="Asap" pitchFamily="0" charset="0"/>
                <a:ea typeface="Asap" pitchFamily="0" charset="0"/>
                <a:cs typeface="Asap" pitchFamily="0" charset="0"/>
              </a:rPr>
              <a:t>Mercury is small</a:t>
            </a:r>
            <a:endParaRPr cap="none">
              <a:solidFill>
                <a:schemeClr val="accent6"/>
              </a:solidFill>
              <a:latin typeface="Asap" pitchFamily="0" charset="0"/>
              <a:ea typeface="Asap" pitchFamily="0" charset="0"/>
              <a:cs typeface="Asap" pitchFamily="0" charset="0"/>
            </a:endParaRPr>
          </a:p>
          <a:p>
            <a:pPr marL="285750" indent="-317500" algn="l">
              <a:lnSpc>
                <a:spcPct val="115000"/>
              </a:lnSpc>
              <a:spcBef>
                <a:spcPts val="0"/>
              </a:spcBef>
              <a:spcAft>
                <a:spcPts val="0"/>
              </a:spcAft>
              <a:buClr>
                <a:srgbClr val="FA8789"/>
              </a:buClr>
              <a:buSzPts val="1400"/>
              <a:buFont typeface="Asap" pitchFamily="0" charset="0"/>
              <a:buChar char="●"/>
            </a:pPr>
            <a:r>
              <a:rPr lang="en-us" cap="none">
                <a:solidFill>
                  <a:schemeClr val="accent6"/>
                </a:solidFill>
                <a:latin typeface="Asap" pitchFamily="0" charset="0"/>
                <a:ea typeface="Asap" pitchFamily="0" charset="0"/>
                <a:cs typeface="Asap" pitchFamily="0" charset="0"/>
              </a:rPr>
              <a:t>Earth harbors life</a:t>
            </a:r>
            <a:endParaRPr cap="none">
              <a:solidFill>
                <a:schemeClr val="accent6"/>
              </a:solidFill>
              <a:latin typeface="Asap" pitchFamily="0" charset="0"/>
              <a:ea typeface="Asap" pitchFamily="0" charset="0"/>
              <a:cs typeface="Asap" pitchFamily="0" charset="0"/>
            </a:endParaRPr>
          </a:p>
          <a:p>
            <a:pPr marL="285750" indent="-317500" algn="l">
              <a:lnSpc>
                <a:spcPct val="115000"/>
              </a:lnSpc>
              <a:spcBef>
                <a:spcPts val="0"/>
              </a:spcBef>
              <a:spcAft>
                <a:spcPts val="0"/>
              </a:spcAft>
              <a:buClr>
                <a:srgbClr val="FA8789"/>
              </a:buClr>
              <a:buSzPts val="1400"/>
              <a:buFont typeface="Asap" pitchFamily="0" charset="0"/>
              <a:buChar char="●"/>
            </a:pPr>
            <a:r>
              <a:rPr lang="en-us" cap="none">
                <a:solidFill>
                  <a:schemeClr val="accent6"/>
                </a:solidFill>
                <a:latin typeface="Asap" pitchFamily="0" charset="0"/>
                <a:ea typeface="Asap" pitchFamily="0" charset="0"/>
                <a:cs typeface="Asap" pitchFamily="0" charset="0"/>
              </a:rPr>
              <a:t>Jupiter is quite big</a:t>
            </a:r>
            <a:endParaRPr cap="none">
              <a:solidFill>
                <a:schemeClr val="accent6"/>
              </a:solidFill>
              <a:latin typeface="Asap" pitchFamily="0" charset="0"/>
              <a:ea typeface="Asap" pitchFamily="0" charset="0"/>
              <a:cs typeface="Asap" pitchFamily="0" charset="0"/>
            </a:endParaRPr>
          </a:p>
          <a:p>
            <a:pPr marL="457200" indent="0" algn="l">
              <a:lnSpc>
                <a:spcPct val="115000"/>
              </a:lnSpc>
              <a:spcBef>
                <a:spcPts val="0"/>
              </a:spcBef>
              <a:spcAft>
                <a:spcPts val="0"/>
              </a:spcAft>
              <a:buNone/>
            </a:pPr>
            <a:endParaRPr cap="none">
              <a:solidFill>
                <a:schemeClr val="accent6"/>
              </a:solidFill>
              <a:latin typeface="Asap" pitchFamily="0" charset="0"/>
              <a:ea typeface="Asap" pitchFamily="0" charset="0"/>
              <a:cs typeface="Asap" pitchFamily="0" charset="0"/>
            </a:endParaRPr>
          </a:p>
        </p:txBody>
      </p:sp>
      <p:sp>
        <p:nvSpPr>
          <p:cNvPr id="7" name="Google Shape;4388;p45"/>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7ygAAGYMAACfMwAA5hAAABAAAAAmAAAACAAAAP//////////"/>
              </a:ext>
            </a:extLst>
          </p:cNvSpPr>
          <p:nvPr/>
        </p:nvSpPr>
        <p:spPr>
          <a:xfrm>
            <a:off x="6654165" y="2015490"/>
            <a:ext cx="1737360" cy="731520"/>
          </a:xfrm>
          <a:prstGeom prst="rect">
            <a:avLst/>
          </a:prstGeom>
          <a:noFill/>
          <a:ln>
            <a:noFill/>
          </a:ln>
          <a:effectLst/>
        </p:spPr>
        <p:txBody>
          <a:bodyPr vert="horz" wrap="square" lIns="91440" tIns="91440" rIns="91440" bIns="91440" numCol="1" spcCol="215900" anchor="b"/>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Our framework</a:t>
            </a:r>
            <a:endParaRPr sz="2000" b="1" cap="none">
              <a:solidFill>
                <a:schemeClr val="accent6"/>
              </a:solidFill>
              <a:latin typeface="DM Sans" pitchFamily="0" charset="0"/>
              <a:ea typeface="DM Sans" pitchFamily="0" charset="0"/>
              <a:cs typeface="DM Sans" pitchFamily="0" charset="0"/>
            </a:endParaRPr>
          </a:p>
        </p:txBody>
      </p:sp>
      <p:sp>
        <p:nvSpPr>
          <p:cNvPr id="8" name="Google Shape;4389;p45"/>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7ygAAG4QAACfMwAACBcAABAAAAAmAAAACAAAAP//////////"/>
              </a:ext>
            </a:extLst>
          </p:cNvSpPr>
          <p:nvPr/>
        </p:nvSpPr>
        <p:spPr>
          <a:xfrm>
            <a:off x="6654165" y="2670810"/>
            <a:ext cx="1737360" cy="1073150"/>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Venus has a beautiful name and is the second planet from the Sun</a:t>
            </a:r>
            <a:endParaRPr cap="none">
              <a:solidFill>
                <a:schemeClr val="accent6"/>
              </a:solidFill>
              <a:latin typeface="Asap" pitchFamily="0" charset="0"/>
              <a:ea typeface="Asap" pitchFamily="0" charset="0"/>
              <a:cs typeface="Asap" pitchFamily="0" charset="0"/>
            </a:endParaRPr>
          </a:p>
        </p:txBody>
      </p:sp>
      <p:sp>
        <p:nvSpPr>
          <p:cNvPr id="9" name="Google Shape;4390;p45"/>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pxkAAIEQAAAHJgAA7RIAABAAAAAmAAAACAAAAP//////////"/>
              </a:ext>
            </a:extLst>
          </p:cNvSpPr>
          <p:nvPr/>
        </p:nvSpPr>
        <p:spPr>
          <a:xfrm>
            <a:off x="4170045" y="2682875"/>
            <a:ext cx="2011680" cy="393700"/>
          </a:xfrm>
          <a:prstGeom prst="rect">
            <a:avLst/>
          </a:prstGeom>
          <a:noFill/>
          <a:ln>
            <a:noFill/>
          </a:ln>
          <a:effectLst/>
        </p:spPr>
        <p:txBody>
          <a:bodyPr vert="horz" wrap="square" lIns="91440" tIns="91440" rIns="91440" bIns="91440" numCol="1" spcCol="215900" anchor="b"/>
          <a:lstStyle/>
          <a:p>
            <a:pPr marL="0" indent="0" algn="l">
              <a:spcBef>
                <a:spcPts val="0"/>
              </a:spcBef>
              <a:spcAft>
                <a:spcPts val="0"/>
              </a:spcAft>
              <a:buNone/>
            </a:pPr>
            <a:r>
              <a:rPr lang="en-us" sz="1600" b="1" cap="none">
                <a:solidFill>
                  <a:schemeClr val="accent6"/>
                </a:solidFill>
                <a:latin typeface="DM Sans" pitchFamily="0" charset="0"/>
                <a:ea typeface="DM Sans" pitchFamily="0" charset="0"/>
                <a:cs typeface="DM Sans" pitchFamily="0" charset="0"/>
              </a:rPr>
              <a:t>Theory 1</a:t>
            </a:r>
            <a:endParaRPr sz="1600" b="1" cap="none">
              <a:solidFill>
                <a:schemeClr val="accent6"/>
              </a:solidFill>
              <a:latin typeface="DM Sans" pitchFamily="0" charset="0"/>
              <a:ea typeface="DM Sans" pitchFamily="0" charset="0"/>
              <a:cs typeface="DM Sans" pitchFamily="0" charset="0"/>
            </a:endParaRPr>
          </a:p>
        </p:txBody>
      </p:sp>
      <p:sp>
        <p:nvSpPr>
          <p:cNvPr id="10" name="Google Shape;4391;p45"/>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pxkAAO8RAAAHJgAA4BUAABAAAAAmAAAACAAAAP//////////"/>
              </a:ext>
            </a:extLst>
          </p:cNvSpPr>
          <p:nvPr/>
        </p:nvSpPr>
        <p:spPr>
          <a:xfrm>
            <a:off x="4170045" y="2915285"/>
            <a:ext cx="2011680" cy="640715"/>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Saturn is a gas giant and has rings</a:t>
            </a:r>
            <a:endParaRPr cap="none">
              <a:solidFill>
                <a:schemeClr val="accent6"/>
              </a:solidFill>
              <a:latin typeface="Asap" pitchFamily="0" charset="0"/>
              <a:ea typeface="Asap" pitchFamily="0" charset="0"/>
              <a:cs typeface="Asap" pitchFamily="0" charset="0"/>
            </a:endParaRPr>
          </a:p>
        </p:txBody>
      </p:sp>
      <p:sp>
        <p:nvSpPr>
          <p:cNvPr id="11" name="Google Shape;4392;p45"/>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pxkAAN8VAAAHJgAASxgAABAAAAAmAAAACAAAAP//////////"/>
              </a:ext>
            </a:extLst>
          </p:cNvSpPr>
          <p:nvPr/>
        </p:nvSpPr>
        <p:spPr>
          <a:xfrm>
            <a:off x="4170045" y="3555365"/>
            <a:ext cx="2011680" cy="393700"/>
          </a:xfrm>
          <a:prstGeom prst="rect">
            <a:avLst/>
          </a:prstGeom>
          <a:noFill/>
          <a:ln>
            <a:noFill/>
          </a:ln>
          <a:effectLst/>
        </p:spPr>
        <p:txBody>
          <a:bodyPr vert="horz" wrap="square" lIns="91440" tIns="91440" rIns="91440" bIns="91440" numCol="1" spcCol="215900" anchor="b"/>
          <a:lstStyle/>
          <a:p>
            <a:pPr marL="0" indent="0" algn="l">
              <a:spcBef>
                <a:spcPts val="0"/>
              </a:spcBef>
              <a:spcAft>
                <a:spcPts val="0"/>
              </a:spcAft>
              <a:buNone/>
            </a:pPr>
            <a:r>
              <a:rPr lang="en-us" sz="1600" b="1" cap="none">
                <a:solidFill>
                  <a:schemeClr val="accent6"/>
                </a:solidFill>
                <a:latin typeface="DM Sans" pitchFamily="0" charset="0"/>
                <a:ea typeface="DM Sans" pitchFamily="0" charset="0"/>
                <a:cs typeface="DM Sans" pitchFamily="0" charset="0"/>
              </a:rPr>
              <a:t>Theory 2</a:t>
            </a:r>
            <a:endParaRPr sz="1600" b="1" cap="none">
              <a:solidFill>
                <a:schemeClr val="accent6"/>
              </a:solidFill>
              <a:latin typeface="DM Sans" pitchFamily="0" charset="0"/>
              <a:ea typeface="DM Sans" pitchFamily="0" charset="0"/>
              <a:cs typeface="DM Sans" pitchFamily="0" charset="0"/>
            </a:endParaRPr>
          </a:p>
        </p:txBody>
      </p:sp>
      <p:sp>
        <p:nvSpPr>
          <p:cNvPr id="12" name="Google Shape;4393;p45"/>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pxkAAE4XAAAHJgAAPhsAABAAAAAmAAAACAAAAP//////////"/>
              </a:ext>
            </a:extLst>
          </p:cNvSpPr>
          <p:nvPr/>
        </p:nvSpPr>
        <p:spPr>
          <a:xfrm>
            <a:off x="4170045" y="3788410"/>
            <a:ext cx="2011680" cy="640080"/>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Neptune is the farthest planet from the Sun</a:t>
            </a:r>
            <a:endParaRPr cap="none">
              <a:solidFill>
                <a:schemeClr val="accent6"/>
              </a:solidFill>
              <a:latin typeface="Asap" pitchFamily="0" charset="0"/>
              <a:ea typeface="Asap" pitchFamily="0" charset="0"/>
              <a:cs typeface="Asap" pitchFamily="0" charset="0"/>
            </a:endParaRPr>
          </a:p>
        </p:txBody>
      </p:sp>
      <p:sp>
        <p:nvSpPr>
          <p:cNvPr id="13" name="Google Shape;4394;p45"/>
          <p:cNvSpPr>
            <a:extLst>
              <a:ext uri="smNativeData">
                <pr:smNativeData xmlns:pr="smNativeData" xmlns="smNativeData" val="SMDATA_15_r2NKZxMAAAAlAAAAgAAAAA0AAAAAkAAAAJAAAACQAAAAkAAAAAAAAAABAAAAAAAAAAEAAABQAAAAlUd7FJqT7z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cRgAABYJAADkGAAAtg4AABAAAAAmAAAACAAAAP//////////"/>
              </a:ext>
            </a:extLst>
          </p:cNvSpPr>
          <p:nvPr/>
        </p:nvSpPr>
        <p:spPr>
          <a:xfrm>
            <a:off x="3973195" y="1477010"/>
            <a:ext cx="73025" cy="914400"/>
          </a:xfrm>
          <a:prstGeom prst="leftBracket">
            <a:avLst>
              <a:gd name="adj" fmla="val 662"/>
            </a:avLst>
          </a:prstGeom>
          <a:noFill/>
          <a:ln w="19050" cap="flat" cmpd="sng" algn="ctr">
            <a:solidFill>
              <a:srgbClr val="FA878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395;p45"/>
          <p:cNvSpPr>
            <a:extLst>
              <a:ext uri="smNativeData">
                <pr:smNativeData xmlns:pr="smNativeData" xmlns="smNativeData" val="SMDATA_15_r2NKZxMAAAAlAAAAgAAAAA0AAAAAkAAAAJAAAACQAAAAkAAAAAAAAAABAAAAAAAAAAEAAABQAAAA9MAWE97G7z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cRgAAJIQAADkGAAAPhsAABAAAAAmAAAACAAAAP//////////"/>
              </a:ext>
            </a:extLst>
          </p:cNvSpPr>
          <p:nvPr/>
        </p:nvSpPr>
        <p:spPr>
          <a:xfrm>
            <a:off x="3973195" y="2693670"/>
            <a:ext cx="73025" cy="1734820"/>
          </a:xfrm>
          <a:prstGeom prst="leftBracket">
            <a:avLst>
              <a:gd name="adj" fmla="val 349"/>
            </a:avLst>
          </a:prstGeom>
          <a:noFill/>
          <a:ln w="19050" cap="flat" cmpd="sng" algn="ctr">
            <a:solidFill>
              <a:srgbClr val="FA878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15" name="Google Shape;4396;p45"/>
          <p:cNvCxnSpPr>
            <a:stCxn id="5" idx="3"/>
            <a:endCxn id="14" idx="1"/>
            <a:extLst>
              <a:ext uri="smNativeData">
                <pr:smNativeData xmlns:pr="smNativeData" xmlns="smNativeData" val="SMDATA_15_r2NKZxMAAAAlAAAADgAAAA0AAAAAkAAAAEgAAACQAAAASAAAAAAAAAAAAAAAAAAAAAEAAABQAAAAS7A4nPnVL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ML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HxcAAOgVAABxGAAA6BUAABAAAAAmAAAACAAAAP//////////"/>
              </a:ext>
            </a:extLst>
          </p:cNvCxnSpPr>
          <p:nvPr/>
        </p:nvCxnSpPr>
        <p:spPr>
          <a:xfrm>
            <a:off x="3758565" y="3561080"/>
            <a:ext cx="214630" cy="12700"/>
          </a:xfrm>
          <a:prstGeom prst="bentConnector3">
            <a:avLst>
              <a:gd name="adj1" fmla="val 49989"/>
            </a:avLst>
          </a:prstGeom>
          <a:noFill/>
          <a:ln w="19050" cap="flat" cmpd="sng" algn="ctr">
            <a:solidFill>
              <a:srgbClr val="FA8789"/>
            </a:solidFill>
            <a:prstDash val="solid"/>
            <a:headEnd type="none"/>
            <a:tailEnd type="none"/>
          </a:ln>
          <a:effectLst/>
        </p:spPr>
      </p:cxnSp>
      <p:cxnSp>
        <p:nvCxnSpPr>
          <p:cNvPr id="16" name="Google Shape;4397;p45"/>
          <p:cNvCxnSpPr>
            <a:stCxn id="4" idx="3"/>
            <a:endCxn id="13" idx="1"/>
            <a:extLst>
              <a:ext uri="smNativeData">
                <pr:smNativeData xmlns:pr="smNativeData" xmlns="smNativeData" val="SMDATA_15_r2NKZxMAAAAlAAAADgAAAA0AAAAAkAAAAEgAAACQAAAASAAAAAAAAAAAAAAAAAAAAAEAAABQAAAAqU2c3O9QR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hYAAOYLAABxGAAA5gsAABAAAAAmAAAACAAAAP//////////"/>
              </a:ext>
            </a:extLst>
          </p:cNvCxnSpPr>
          <p:nvPr/>
        </p:nvCxnSpPr>
        <p:spPr>
          <a:xfrm>
            <a:off x="3737610" y="1934210"/>
            <a:ext cx="235585" cy="12700"/>
          </a:xfrm>
          <a:prstGeom prst="bentConnector3">
            <a:avLst>
              <a:gd name="adj1" fmla="val 49969"/>
            </a:avLst>
          </a:prstGeom>
          <a:noFill/>
          <a:ln w="19050" cap="flat" cmpd="sng" algn="ctr">
            <a:solidFill>
              <a:srgbClr val="FA8789"/>
            </a:solidFill>
            <a:prstDash val="solid"/>
            <a:headEnd type="none"/>
            <a:tailEnd type="none"/>
          </a:ln>
          <a:effectLst/>
        </p:spPr>
      </p:cxnSp>
      <p:cxnSp>
        <p:nvCxnSpPr>
          <p:cNvPr id="17" name="Google Shape;4398;p45"/>
          <p:cNvCxnSpPr>
            <a:stCxn id="3" idx="0"/>
            <a:endCxn id="4" idx="1"/>
            <a:extLst>
              <a:ext uri="smNativeData">
                <pr:smNativeData xmlns:pr="smNativeData" xmlns="smNativeData" val="SMDATA_15_r2NKZxMAAAAlAAAADg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fgkAAOYLAACODgAA3A4AABAAAAAmAAAACAAAAP//////////"/>
              </a:ext>
            </a:extLst>
          </p:cNvCxnSpPr>
          <p:nvPr/>
        </p:nvCxnSpPr>
        <p:spPr>
          <a:xfrm rot="16200000">
            <a:off x="1713865" y="1763395"/>
            <a:ext cx="481330" cy="822960"/>
          </a:xfrm>
          <a:prstGeom prst="bentConnector2">
            <a:avLst/>
          </a:prstGeom>
          <a:noFill/>
          <a:ln w="19050" cap="flat" cmpd="sng" algn="ctr">
            <a:solidFill>
              <a:srgbClr val="FA8789"/>
            </a:solidFill>
            <a:prstDash val="solid"/>
            <a:headEnd type="none"/>
            <a:tailEnd type="none"/>
          </a:ln>
          <a:effectLst/>
        </p:spPr>
      </p:cxnSp>
      <p:cxnSp>
        <p:nvCxnSpPr>
          <p:cNvPr id="18" name="Google Shape;4399;p45"/>
          <p:cNvCxnSpPr>
            <a:stCxn id="3" idx="2"/>
            <a:endCxn id="5" idx="1"/>
            <a:extLst>
              <a:ext uri="smNativeData">
                <pr:smNativeData xmlns:pr="smNativeData" xmlns="smNativeData" val="SMDATA_15_r2NKZxMAAAAlAAAADg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fgkAAFsTAACvDgAA6BUAABAAAAAmAAAACAAAAP//////////"/>
              </a:ext>
            </a:extLst>
          </p:cNvCxnSpPr>
          <p:nvPr/>
        </p:nvCxnSpPr>
        <p:spPr>
          <a:xfrm rot="16200000" flipH="1">
            <a:off x="1757680" y="2931795"/>
            <a:ext cx="414655" cy="843915"/>
          </a:xfrm>
          <a:prstGeom prst="bentConnector2">
            <a:avLst/>
          </a:prstGeom>
          <a:noFill/>
          <a:ln w="19050" cap="flat" cmpd="sng" algn="ctr">
            <a:solidFill>
              <a:srgbClr val="FA8789"/>
            </a:solidFill>
            <a:prstDash val="solid"/>
            <a:headEnd type="none"/>
            <a:tailEnd type="none"/>
          </a:ln>
          <a:effectLst/>
        </p:spPr>
      </p:cxnSp>
      <p:sp>
        <p:nvSpPr>
          <p:cNvPr id="19" name="Google Shape;4400;p45"/>
          <p:cNvSpPr>
            <a:extLst>
              <a:ext uri="smNativeData">
                <pr:smNativeData xmlns:pr="smNativeData" xmlns="smNativeData" val="SMDATA_15_r2NKZxMAAAAlAAAAgAAAAA0AAAAAkAAAAJAAAACQAAAAkAAAAAAAAAABAAAAAAAAAAEAAABQAAAA278mrGne7z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QicAABYJAAC0JwAAPhsAABAAAAAmAAAACAAAAP//////////"/>
              </a:ext>
            </a:extLst>
          </p:cNvSpPr>
          <p:nvPr/>
        </p:nvSpPr>
        <p:spPr>
          <a:xfrm flipH="1">
            <a:off x="6381750" y="1477010"/>
            <a:ext cx="72390" cy="2951480"/>
          </a:xfrm>
          <a:prstGeom prst="leftBracket">
            <a:avLst>
              <a:gd name="adj" fmla="val 205"/>
            </a:avLst>
          </a:prstGeom>
          <a:noFill/>
          <a:ln w="19050" cap="flat" cmpd="sng" algn="ctr">
            <a:solidFill>
              <a:srgbClr val="FA878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Tree>
  </p:cSld>
  <p:clrMapOvr>
    <a:masterClrMapping/>
  </p:clrMapOvr>
  <p:timing>
    <p:tnLst>
      <p:par>
        <p:cTn id="1" dur="indefinite" restart="never" nodeType="tmRoot"/>
      </p:par>
    </p:tnLst>
  </p:timing>
</p:sld>
</file>

<file path=ppt/slides/slide18.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graphicFrame>
        <p:nvGraphicFramePr>
          <p:cNvPr id="2" name=""/>
          <p:cNvGraphicFramePr>
            <a:graphicFrameLocks noGrp="1"/>
          </p:cNvGraphicFramePr>
          <p:nvPr/>
        </p:nvGraphicFramePr>
        <p:xfrm>
          <a:off x="952500" y="1118235"/>
          <a:ext cx="7239000" cy="3487420"/>
        </p:xfrm>
        <a:graphic>
          <a:graphicData uri="http://schemas.openxmlformats.org/drawingml/2006/table">
            <a:tbl>
              <a:tblPr>
                <a:noFill/>
              </a:tblPr>
              <a:tblGrid>
                <a:gridCol w="1206500"/>
                <a:gridCol w="1206500"/>
                <a:gridCol w="1206500"/>
                <a:gridCol w="1206500"/>
                <a:gridCol w="1206500"/>
                <a:gridCol w="1206500"/>
              </a:tblGrid>
              <a:tr h="412115">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extLst>
                  <a:ext uri="smNativeData">
                    <pr:rowheight xmlns="" xmlns:pr="smNativeData" dt="1732928431" type="min" val="412115"/>
                  </a:ext>
                </a:extLst>
              </a:tr>
              <a:tr h="412115">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a:noFill/>
                    </a:lnB>
                    <a:lnTlToBr>
                      <a:noFill/>
                    </a:lnTlToBr>
                    <a:lnBlToTr>
                      <a:noFill/>
                    </a:lnBlToTr>
                    <a:noFill/>
                  </a:tcPr>
                </a:tc>
                <a:extLst>
                  <a:ext uri="smNativeData">
                    <pr:rowheight xmlns="" xmlns:pr="smNativeData" dt="1732928431" type="min" val="412115"/>
                  </a:ext>
                </a:extLst>
              </a:tr>
              <a:tr h="412115">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w="19050" cap="flat" cmpd="sng" algn="ctr">
                      <a:solidFill>
                        <a:srgbClr val="383470"/>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w="19050" cap="flat" cmpd="sng" algn="ctr">
                      <a:solidFill>
                        <a:srgbClr val="383470"/>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w="19050" cap="flat" cmpd="sng" algn="ctr">
                      <a:solidFill>
                        <a:srgbClr val="383470"/>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w="19050" cap="flat" cmpd="sng" algn="ctr">
                      <a:solidFill>
                        <a:srgbClr val="383470"/>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w="19050" cap="flat" cmpd="sng" algn="ctr">
                      <a:solidFill>
                        <a:srgbClr val="383470"/>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cap="none">
                        <a:solidFill>
                          <a:srgbClr val="383470"/>
                        </a:solidFill>
                        <a:latin typeface="Lato" pitchFamily="0" charset="0"/>
                        <a:ea typeface="Lato" pitchFamily="0" charset="0"/>
                        <a:cs typeface="Lato" pitchFamily="0" charset="0"/>
                      </a:endParaRPr>
                    </a:p>
                  </a:txBody>
                  <a:tcPr marL="91440" marR="91440" marT="91440" marB="91440" vert="horz">
                    <a:lnL w="19050" cap="flat" cmpd="sng" algn="ctr">
                      <a:solidFill>
                        <a:schemeClr val="accent4"/>
                      </a:solidFill>
                      <a:prstDash val="solid"/>
                      <a:headEnd type="none"/>
                      <a:tailEnd type="none"/>
                    </a:lnL>
                    <a:lnR w="19050" cap="flat" cmpd="sng" algn="ctr">
                      <a:solidFill>
                        <a:schemeClr val="accent4"/>
                      </a:solidFill>
                      <a:prstDash val="solid"/>
                      <a:headEnd type="none"/>
                      <a:tailEnd type="none"/>
                    </a:lnR>
                    <a:lnT>
                      <a:noFill/>
                    </a:lnT>
                    <a:lnB w="19050" cap="flat" cmpd="sng" algn="ctr">
                      <a:solidFill>
                        <a:srgbClr val="383470"/>
                      </a:solidFill>
                      <a:prstDash val="solid"/>
                      <a:headEnd type="none"/>
                      <a:tailEnd type="none"/>
                    </a:lnB>
                    <a:lnTlToBr>
                      <a:noFill/>
                    </a:lnTlToBr>
                    <a:lnBlToTr>
                      <a:noFill/>
                    </a:lnBlToTr>
                    <a:noFill/>
                  </a:tcPr>
                </a:tc>
                <a:extLst>
                  <a:ext uri="smNativeData">
                    <pr:rowheight xmlns="" xmlns:pr="smNativeData" dt="1732928431" type="min" val="412115"/>
                  </a:ext>
                </a:extLst>
              </a:tr>
              <a:tr h="475615">
                <a:tc>
                  <a:txBody>
                    <a:bodyPr wrap="square" numCol="1"/>
                    <a:lstStyle/>
                    <a:p>
                      <a:pPr marL="0" marR="0" indent="0" algn="ctr">
                        <a:spcBef>
                          <a:spcPts val="0"/>
                        </a:spcBef>
                        <a:spcAft>
                          <a:spcPts val="0"/>
                        </a:spcAft>
                        <a:buNone/>
                        <a:defRPr cap="none">
                          <a:solidFill>
                            <a:srgbClr val="000000"/>
                          </a:solidFill>
                        </a:defRPr>
                      </a:pPr>
                      <a:r>
                        <a:rPr lang="en-us" sz="1800" b="1" cap="none">
                          <a:solidFill>
                            <a:schemeClr val="accent6"/>
                          </a:solidFill>
                          <a:latin typeface="DM Sans" pitchFamily="0" charset="0"/>
                          <a:ea typeface="DM Sans" pitchFamily="0" charset="0"/>
                          <a:cs typeface="DM Sans" pitchFamily="0" charset="0"/>
                        </a:rPr>
                        <a:t>Jan</a:t>
                      </a:r>
                      <a:endParaRPr sz="1800" b="1" cap="none">
                        <a:solidFill>
                          <a:schemeClr val="accent6"/>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rgbClr val="4A4592"/>
                    </a:solidFill>
                  </a:tcPr>
                </a:tc>
                <a:tc>
                  <a:txBody>
                    <a:bodyPr wrap="square" numCol="1"/>
                    <a:lstStyle/>
                    <a:p>
                      <a:pPr marL="0" marR="0" indent="0" algn="ctr">
                        <a:spcBef>
                          <a:spcPts val="0"/>
                        </a:spcBef>
                        <a:spcAft>
                          <a:spcPts val="0"/>
                        </a:spcAft>
                        <a:buNone/>
                        <a:defRPr cap="none">
                          <a:solidFill>
                            <a:srgbClr val="000000"/>
                          </a:solidFill>
                        </a:defRPr>
                      </a:pPr>
                      <a:r>
                        <a:rPr lang="en-us" sz="1800" b="1" cap="none">
                          <a:solidFill>
                            <a:schemeClr val="accent6"/>
                          </a:solidFill>
                          <a:latin typeface="DM Sans" pitchFamily="0" charset="0"/>
                          <a:ea typeface="DM Sans" pitchFamily="0" charset="0"/>
                          <a:cs typeface="DM Sans" pitchFamily="0" charset="0"/>
                        </a:rPr>
                        <a:t>Feb</a:t>
                      </a:r>
                      <a:endParaRPr sz="1800" b="1" cap="none">
                        <a:solidFill>
                          <a:schemeClr val="accent6"/>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rgbClr val="4A4592"/>
                    </a:solidFill>
                  </a:tcPr>
                </a:tc>
                <a:tc>
                  <a:txBody>
                    <a:bodyPr wrap="square" numCol="1"/>
                    <a:lstStyle/>
                    <a:p>
                      <a:pPr marL="0" marR="0" indent="0" algn="ctr">
                        <a:spcBef>
                          <a:spcPts val="0"/>
                        </a:spcBef>
                        <a:spcAft>
                          <a:spcPts val="0"/>
                        </a:spcAft>
                        <a:buNone/>
                        <a:defRPr cap="none">
                          <a:solidFill>
                            <a:srgbClr val="000000"/>
                          </a:solidFill>
                        </a:defRPr>
                      </a:pPr>
                      <a:r>
                        <a:rPr lang="en-us" sz="1800" b="1" cap="none">
                          <a:solidFill>
                            <a:schemeClr val="accent6"/>
                          </a:solidFill>
                          <a:latin typeface="DM Sans" pitchFamily="0" charset="0"/>
                          <a:ea typeface="DM Sans" pitchFamily="0" charset="0"/>
                          <a:cs typeface="DM Sans" pitchFamily="0" charset="0"/>
                        </a:rPr>
                        <a:t>Mar</a:t>
                      </a:r>
                      <a:endParaRPr sz="1800" b="1" cap="none">
                        <a:solidFill>
                          <a:schemeClr val="accent6"/>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rgbClr val="4A4592"/>
                    </a:solidFill>
                  </a:tcPr>
                </a:tc>
                <a:tc>
                  <a:txBody>
                    <a:bodyPr wrap="square" numCol="1"/>
                    <a:lstStyle/>
                    <a:p>
                      <a:pPr marL="0" marR="0" indent="0" algn="ctr">
                        <a:spcBef>
                          <a:spcPts val="0"/>
                        </a:spcBef>
                        <a:spcAft>
                          <a:spcPts val="0"/>
                        </a:spcAft>
                        <a:buNone/>
                        <a:defRPr cap="none">
                          <a:solidFill>
                            <a:srgbClr val="000000"/>
                          </a:solidFill>
                        </a:defRPr>
                      </a:pPr>
                      <a:r>
                        <a:rPr lang="en-us" sz="1800" b="1" cap="none">
                          <a:solidFill>
                            <a:schemeClr val="accent6"/>
                          </a:solidFill>
                          <a:latin typeface="DM Sans" pitchFamily="0" charset="0"/>
                          <a:ea typeface="DM Sans" pitchFamily="0" charset="0"/>
                          <a:cs typeface="DM Sans" pitchFamily="0" charset="0"/>
                        </a:rPr>
                        <a:t>Apr</a:t>
                      </a:r>
                      <a:endParaRPr sz="1800" b="1" cap="none">
                        <a:solidFill>
                          <a:schemeClr val="accent6"/>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rgbClr val="4A4592"/>
                    </a:solidFill>
                  </a:tcPr>
                </a:tc>
                <a:tc>
                  <a:txBody>
                    <a:bodyPr wrap="square" numCol="1"/>
                    <a:lstStyle/>
                    <a:p>
                      <a:pPr marL="0" marR="0" indent="0" algn="ctr">
                        <a:spcBef>
                          <a:spcPts val="0"/>
                        </a:spcBef>
                        <a:spcAft>
                          <a:spcPts val="0"/>
                        </a:spcAft>
                        <a:buNone/>
                        <a:defRPr cap="none">
                          <a:solidFill>
                            <a:srgbClr val="000000"/>
                          </a:solidFill>
                        </a:defRPr>
                      </a:pPr>
                      <a:r>
                        <a:rPr lang="en-us" sz="1800" b="1" cap="none">
                          <a:solidFill>
                            <a:schemeClr val="accent6"/>
                          </a:solidFill>
                          <a:latin typeface="DM Sans" pitchFamily="0" charset="0"/>
                          <a:ea typeface="DM Sans" pitchFamily="0" charset="0"/>
                          <a:cs typeface="DM Sans" pitchFamily="0" charset="0"/>
                        </a:rPr>
                        <a:t>May</a:t>
                      </a:r>
                      <a:endParaRPr sz="1800" b="1" cap="none">
                        <a:solidFill>
                          <a:schemeClr val="accent6"/>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rgbClr val="4A4592"/>
                    </a:solidFill>
                  </a:tcPr>
                </a:tc>
                <a:tc>
                  <a:txBody>
                    <a:bodyPr wrap="square" numCol="1"/>
                    <a:lstStyle/>
                    <a:p>
                      <a:pPr marL="0" marR="0" indent="0" algn="ctr">
                        <a:spcBef>
                          <a:spcPts val="0"/>
                        </a:spcBef>
                        <a:spcAft>
                          <a:spcPts val="0"/>
                        </a:spcAft>
                        <a:buNone/>
                        <a:defRPr cap="none">
                          <a:solidFill>
                            <a:srgbClr val="000000"/>
                          </a:solidFill>
                        </a:defRPr>
                      </a:pPr>
                      <a:r>
                        <a:rPr lang="en-us" sz="1800" b="1" cap="none">
                          <a:solidFill>
                            <a:schemeClr val="accent6"/>
                          </a:solidFill>
                          <a:latin typeface="DM Sans" pitchFamily="0" charset="0"/>
                          <a:ea typeface="DM Sans" pitchFamily="0" charset="0"/>
                          <a:cs typeface="DM Sans" pitchFamily="0" charset="0"/>
                        </a:rPr>
                        <a:t>Jun</a:t>
                      </a:r>
                      <a:endParaRPr sz="1800" b="1" cap="none">
                        <a:solidFill>
                          <a:schemeClr val="accent6"/>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rgbClr val="4A4592"/>
                    </a:solidFill>
                  </a:tcPr>
                </a:tc>
                <a:extLst>
                  <a:ext uri="smNativeData">
                    <pr:rowheight xmlns="" xmlns:pr="smNativeData" dt="1732928431" type="min" val="475615"/>
                  </a:ext>
                </a:extLst>
              </a:tr>
              <a:tr h="443865">
                <a:tc>
                  <a:txBody>
                    <a:bodyPr wrap="square" numCol="1"/>
                    <a:lstStyle/>
                    <a:p>
                      <a:pPr marL="0" marR="0" indent="0" algn="l">
                        <a:spcBef>
                          <a:spcPts val="0"/>
                        </a:spcBef>
                        <a:spcAft>
                          <a:spcPts val="0"/>
                        </a:spcAft>
                        <a:buNone/>
                        <a:defRPr cap="none">
                          <a:solidFill>
                            <a:srgbClr val="000000"/>
                          </a:solidFill>
                        </a:defRPr>
                      </a:pPr>
                      <a:r>
                        <a:rPr lang="en-us" sz="1600" b="1" cap="none">
                          <a:solidFill>
                            <a:srgbClr val="383470"/>
                          </a:solidFill>
                          <a:latin typeface="DM Sans" pitchFamily="0" charset="0"/>
                          <a:ea typeface="DM Sans" pitchFamily="0" charset="0"/>
                          <a:cs typeface="DM Sans" pitchFamily="0" charset="0"/>
                        </a:rPr>
                        <a:t>Task</a:t>
                      </a:r>
                      <a:endParaRPr sz="1600" b="1" cap="none">
                        <a:solidFill>
                          <a:srgbClr val="383470"/>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4"/>
                    </a:solidFill>
                  </a:tcPr>
                </a:tc>
                <a:tc gridSpan="2">
                  <a:txBody>
                    <a:bodyPr wrap="square" numCol="1"/>
                    <a:lstStyle/>
                    <a:p>
                      <a:pPr marL="0" marR="0" indent="0" algn="l">
                        <a:spcBef>
                          <a:spcPts val="0"/>
                        </a:spcBef>
                        <a:spcAft>
                          <a:spcPts val="0"/>
                        </a:spcAft>
                        <a:buNone/>
                        <a:defRPr cap="none">
                          <a:solidFill>
                            <a:srgbClr val="000000"/>
                          </a:solidFill>
                        </a:defRPr>
                      </a:pPr>
                      <a:r>
                        <a:rPr lang="en-us" sz="1600" b="1" cap="none">
                          <a:solidFill>
                            <a:srgbClr val="383470"/>
                          </a:solidFill>
                          <a:latin typeface="DM Sans" pitchFamily="0" charset="0"/>
                          <a:ea typeface="DM Sans" pitchFamily="0" charset="0"/>
                          <a:cs typeface="DM Sans" pitchFamily="0" charset="0"/>
                        </a:rPr>
                        <a:t>Description</a:t>
                      </a:r>
                      <a:endParaRPr sz="1600" b="1" cap="none">
                        <a:solidFill>
                          <a:srgbClr val="383470"/>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4"/>
                    </a:solidFill>
                  </a:tcPr>
                </a:tc>
                <a:tc hMerge="1">
                  <a:txBody>
                    <a:bodyPr/>
                    <a:lstStyle/>
                    <a:p/>
                  </a:txBody>
                  <a:tcPr/>
                </a:tc>
                <a:tc gridSpan="2">
                  <a:txBody>
                    <a:bodyPr wrap="square" numCol="1"/>
                    <a:lstStyle/>
                    <a:p>
                      <a:pPr marL="0" marR="0" indent="0" algn="l">
                        <a:spcBef>
                          <a:spcPts val="0"/>
                        </a:spcBef>
                        <a:spcAft>
                          <a:spcPts val="0"/>
                        </a:spcAft>
                        <a:buNone/>
                        <a:defRPr cap="none">
                          <a:solidFill>
                            <a:srgbClr val="000000"/>
                          </a:solidFill>
                        </a:defRPr>
                      </a:pPr>
                      <a:r>
                        <a:rPr lang="en-us" sz="1600" b="1" cap="none">
                          <a:solidFill>
                            <a:srgbClr val="383470"/>
                          </a:solidFill>
                          <a:latin typeface="DM Sans" pitchFamily="0" charset="0"/>
                          <a:ea typeface="DM Sans" pitchFamily="0" charset="0"/>
                          <a:cs typeface="DM Sans" pitchFamily="0" charset="0"/>
                        </a:rPr>
                        <a:t>Date</a:t>
                      </a:r>
                      <a:endParaRPr sz="1600" b="1" cap="none">
                        <a:solidFill>
                          <a:srgbClr val="383470"/>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4"/>
                    </a:solidFill>
                  </a:tcPr>
                </a:tc>
                <a:tc hMerge="1">
                  <a:txBody>
                    <a:bodyPr/>
                    <a:lstStyle/>
                    <a:p/>
                  </a:txBody>
                  <a:tcPr/>
                </a:tc>
                <a:tc>
                  <a:txBody>
                    <a:bodyPr wrap="square" numCol="1"/>
                    <a:lstStyle/>
                    <a:p>
                      <a:pPr marL="0" marR="0" indent="0" algn="l">
                        <a:spcBef>
                          <a:spcPts val="0"/>
                        </a:spcBef>
                        <a:spcAft>
                          <a:spcPts val="0"/>
                        </a:spcAft>
                        <a:buNone/>
                        <a:defRPr cap="none">
                          <a:solidFill>
                            <a:srgbClr val="000000"/>
                          </a:solidFill>
                        </a:defRPr>
                      </a:pPr>
                      <a:r>
                        <a:rPr lang="en-us" sz="1600" b="1" cap="none">
                          <a:solidFill>
                            <a:srgbClr val="383470"/>
                          </a:solidFill>
                          <a:latin typeface="DM Sans" pitchFamily="0" charset="0"/>
                          <a:ea typeface="DM Sans" pitchFamily="0" charset="0"/>
                          <a:cs typeface="DM Sans" pitchFamily="0" charset="0"/>
                        </a:rPr>
                        <a:t>Status</a:t>
                      </a:r>
                      <a:endParaRPr sz="1600" b="1" cap="none">
                        <a:solidFill>
                          <a:srgbClr val="383470"/>
                        </a:solidFill>
                        <a:latin typeface="DM Sans" pitchFamily="0" charset="0"/>
                        <a:ea typeface="DM Sans" pitchFamily="0" charset="0"/>
                        <a:cs typeface="DM Sans"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4"/>
                    </a:solidFill>
                  </a:tcPr>
                </a:tc>
                <a:extLst>
                  <a:ext uri="smNativeData">
                    <pr:rowheight xmlns="" xmlns:pr="smNativeData" dt="1732928431" type="min" val="443865"/>
                  </a:ext>
                </a:extLst>
              </a:tr>
              <a:tr h="443865">
                <a:tc>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Task 1</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gridSpan="2">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Mars is actually a cold place</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hMerge="1">
                  <a:txBody>
                    <a:bodyPr/>
                    <a:lstStyle/>
                    <a:p/>
                  </a:txBody>
                  <a:tcPr/>
                </a:tc>
                <a:tc gridSpan="2">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Jan 1 - Mar 15</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hMerge="1">
                  <a:txBody>
                    <a:bodyPr/>
                    <a:lstStyle/>
                    <a:p/>
                  </a:txBody>
                  <a:tcPr/>
                </a:tc>
                <a:tc>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Completed</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443865"/>
                  </a:ext>
                </a:extLst>
              </a:tr>
              <a:tr h="443865">
                <a:tc>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Task 2</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gridSpan="2">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Earth harbors lots of life</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hMerge="1">
                  <a:txBody>
                    <a:bodyPr/>
                    <a:lstStyle/>
                    <a:p/>
                  </a:txBody>
                  <a:tcPr/>
                </a:tc>
                <a:tc gridSpan="2">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Feb 1 - Apr 30</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hMerge="1">
                  <a:txBody>
                    <a:bodyPr/>
                    <a:lstStyle/>
                    <a:p/>
                  </a:txBody>
                  <a:tcPr/>
                </a:tc>
                <a:tc>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In progress</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443865"/>
                  </a:ext>
                </a:extLst>
              </a:tr>
              <a:tr h="443865">
                <a:tc>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Task 3</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gridSpan="2">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Venus has a beautiful name</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hMerge="1">
                  <a:txBody>
                    <a:bodyPr/>
                    <a:lstStyle/>
                    <a:p/>
                  </a:txBody>
                  <a:tcPr/>
                </a:tc>
                <a:tc gridSpan="2">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May 15 - Jun 30</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hMerge="1">
                  <a:txBody>
                    <a:bodyPr/>
                    <a:lstStyle/>
                    <a:p/>
                  </a:txBody>
                  <a:tcPr/>
                </a:tc>
                <a:tc>
                  <a:txBody>
                    <a:bodyPr wrap="square" numCol="1"/>
                    <a:lstStyle/>
                    <a:p>
                      <a:pPr marL="0" marR="0" indent="0" algn="l">
                        <a:spcBef>
                          <a:spcPts val="0"/>
                        </a:spcBef>
                        <a:spcAft>
                          <a:spcPts val="0"/>
                        </a:spcAft>
                        <a:buNone/>
                        <a:defRPr cap="none">
                          <a:solidFill>
                            <a:srgbClr val="000000"/>
                          </a:solidFill>
                        </a:defRPr>
                      </a:pPr>
                      <a:r>
                        <a:rPr lang="en-us" cap="none">
                          <a:solidFill>
                            <a:srgbClr val="383470"/>
                          </a:solidFill>
                          <a:latin typeface="Asap" pitchFamily="0" charset="0"/>
                          <a:ea typeface="Asap" pitchFamily="0" charset="0"/>
                          <a:cs typeface="Asap" pitchFamily="0" charset="0"/>
                        </a:rPr>
                        <a:t>Delayed</a:t>
                      </a:r>
                      <a:endParaRPr cap="none">
                        <a:solidFill>
                          <a:srgbClr val="383470"/>
                        </a:solidFill>
                        <a:latin typeface="Asap" pitchFamily="0" charset="0"/>
                        <a:ea typeface="Asap" pitchFamily="0" charset="0"/>
                        <a:cs typeface="Asap" pitchFamily="0" charset="0"/>
                      </a:endParaRPr>
                    </a:p>
                  </a:txBody>
                  <a:tcPr marL="91440" marR="91440" marT="91440" marB="9144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443865"/>
                  </a:ext>
                </a:extLst>
              </a:tr>
            </a:tbl>
          </a:graphicData>
        </a:graphic>
      </p:graphicFrame>
      <p:sp>
        <p:nvSpPr>
          <p:cNvPr id="3" name="Google Shape;4406;p4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Schedule</a:t>
            </a:r>
          </a:p>
        </p:txBody>
      </p:sp>
      <p:sp>
        <p:nvSpPr>
          <p:cNvPr id="4" name="Google Shape;4407;p46"/>
          <p:cNvSpPr>
            <a:extLst>
              <a:ext uri="smNativeData">
                <pr:smNativeData xmlns:pr="smNativeData" xmlns="smNativeData" val="SMDATA_15_r2NKZxMAAAAlAAAAZQAAAA0AAAAAkAAAAJAAAACQAAAAkAAAAAAAAAABAAAAAAAAAAEAAABQAAAAAAAAAAAAAAAAAAAAAADwv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3AUAAMYHAAD1GQAAOgkAABAAAAAmAAAACAAAAP//////////"/>
              </a:ext>
            </a:extLst>
          </p:cNvSpPr>
          <p:nvPr/>
        </p:nvSpPr>
        <p:spPr>
          <a:xfrm>
            <a:off x="952500" y="1263650"/>
            <a:ext cx="3267075" cy="236220"/>
          </a:xfrm>
          <a:prstGeom prst="roundRect">
            <a:avLst>
              <a:gd name="adj" fmla="val 0"/>
            </a:avLst>
          </a:pr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endParaRPr sz="1200" cap="none">
              <a:solidFill>
                <a:srgbClr val="383470"/>
              </a:solidFill>
              <a:latin typeface="Asap" pitchFamily="0" charset="0"/>
              <a:ea typeface="Asap" pitchFamily="0" charset="0"/>
              <a:cs typeface="Asap" pitchFamily="0" charset="0"/>
            </a:endParaRPr>
          </a:p>
        </p:txBody>
      </p:sp>
      <p:sp>
        <p:nvSpPr>
          <p:cNvPr id="5" name="Google Shape;4408;p46"/>
          <p:cNvSpPr>
            <a:extLst>
              <a:ext uri="smNativeData">
                <pr:smNativeData xmlns:pr="smNativeData" xmlns="smNativeData" val="SMDATA_15_r2NKZxMAAAAlAAAAZQAAAA0AAAAAkAAAAJAAAACQAAAAkAAAAAAAAAABAAAAAAAAAAEAAABQAAAAAAAAAAAAAAAAAAAAAADwv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3AUAAMYHAADZFgAAOgkAABAAAAAmAAAACAAAAP//////////"/>
              </a:ext>
            </a:extLst>
          </p:cNvSpPr>
          <p:nvPr/>
        </p:nvSpPr>
        <p:spPr>
          <a:xfrm>
            <a:off x="952500" y="1263650"/>
            <a:ext cx="2761615" cy="236220"/>
          </a:xfrm>
          <a:prstGeom prst="roundRect">
            <a:avLst>
              <a:gd name="adj" fmla="val 0"/>
            </a:avLst>
          </a:pr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r>
              <a:rPr lang="en-us" cap="none">
                <a:solidFill>
                  <a:srgbClr val="383470"/>
                </a:solidFill>
                <a:latin typeface="Asap" pitchFamily="0" charset="0"/>
                <a:ea typeface="Asap" pitchFamily="0" charset="0"/>
                <a:cs typeface="Asap" pitchFamily="0" charset="0"/>
              </a:rPr>
              <a:t>Neptune is far away from Earth</a:t>
            </a:r>
            <a:endParaRPr cap="none">
              <a:solidFill>
                <a:srgbClr val="383470"/>
              </a:solidFill>
              <a:latin typeface="Asap" pitchFamily="0" charset="0"/>
              <a:ea typeface="Asap" pitchFamily="0" charset="0"/>
              <a:cs typeface="Asap" pitchFamily="0" charset="0"/>
            </a:endParaRPr>
          </a:p>
        </p:txBody>
      </p:sp>
      <p:sp>
        <p:nvSpPr>
          <p:cNvPr id="6" name="Google Shape;4409;p46"/>
          <p:cNvSpPr>
            <a:extLst>
              <a:ext uri="smNativeData">
                <pr:smNativeData xmlns:pr="smNativeData" xmlns="smNativeData" val="SMDATA_15_r2NKZxMAAAAlAAAAZQAAAA0AAAAAkAAAAJAAAACQAAAAkAAAAAAAAAABAAAAAAAAAAEAAABQAAAAAAAAAAAAAAA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3AUAAJYGAABKCgAAxQcAABAAAAAmAAAACAAAAP//////////"/>
              </a:ext>
            </a:extLst>
          </p:cNvSpPr>
          <p:nvPr/>
        </p:nvSpPr>
        <p:spPr>
          <a:xfrm>
            <a:off x="952500" y="1070610"/>
            <a:ext cx="720090" cy="192405"/>
          </a:xfrm>
          <a:prstGeom prst="roundRect">
            <a:avLst>
              <a:gd name="adj" fmla="val 0"/>
            </a:avLst>
          </a:prstGeom>
          <a:noFill/>
          <a:ln>
            <a:noFill/>
          </a:ln>
          <a:effectLst/>
        </p:spPr>
        <p:txBody>
          <a:bodyPr vert="horz" wrap="square" lIns="91440" tIns="91440" rIns="91440" bIns="91440" numCol="1" spcCol="215900" anchor="ctr"/>
          <a:lstStyle/>
          <a:p>
            <a:pPr marL="0" indent="0" algn="l">
              <a:spcBef>
                <a:spcPts val="0"/>
              </a:spcBef>
              <a:spcAft>
                <a:spcPts val="0"/>
              </a:spcAft>
              <a:buNone/>
            </a:pPr>
            <a:r>
              <a:rPr lang="en-us" b="1" cap="none">
                <a:solidFill>
                  <a:schemeClr val="accent6"/>
                </a:solidFill>
                <a:latin typeface="Asap" pitchFamily="0" charset="0"/>
                <a:ea typeface="Asap" pitchFamily="0" charset="0"/>
                <a:cs typeface="Asap" pitchFamily="0" charset="0"/>
              </a:rPr>
              <a:t>Task 1</a:t>
            </a:r>
            <a:endParaRPr b="1" cap="none">
              <a:solidFill>
                <a:schemeClr val="accent6"/>
              </a:solidFill>
              <a:latin typeface="Asap" pitchFamily="0" charset="0"/>
              <a:ea typeface="Asap" pitchFamily="0" charset="0"/>
              <a:cs typeface="Asap" pitchFamily="0" charset="0"/>
            </a:endParaRPr>
          </a:p>
        </p:txBody>
      </p:sp>
      <p:sp>
        <p:nvSpPr>
          <p:cNvPr id="7" name="Google Shape;4410;p46"/>
          <p:cNvSpPr>
            <a:extLst>
              <a:ext uri="smNativeData">
                <pr:smNativeData xmlns:pr="smNativeData" xmlns="smNativeData" val="SMDATA_15_r2NKZxMAAAAlAAAAZQAAAA0AAAAAkAAAAJAAAACQAAAAkAAAAAAAAAABAAAAAAAAAAEAAABQAAAAAAAAAAAAAAAAAAAAAADwv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RQ0AAGUKAACMIwAA2gsAABAAAAAmAAAACAAAAP//////////"/>
              </a:ext>
            </a:extLst>
          </p:cNvSpPr>
          <p:nvPr/>
        </p:nvSpPr>
        <p:spPr>
          <a:xfrm>
            <a:off x="2157095" y="1689735"/>
            <a:ext cx="3621405" cy="236855"/>
          </a:xfrm>
          <a:prstGeom prst="roundRect">
            <a:avLst>
              <a:gd name="adj" fmla="val 0"/>
            </a:avLst>
          </a:pr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endParaRPr sz="1200" cap="none">
              <a:solidFill>
                <a:srgbClr val="383470"/>
              </a:solidFill>
              <a:latin typeface="Asap" pitchFamily="0" charset="0"/>
              <a:ea typeface="Asap" pitchFamily="0" charset="0"/>
              <a:cs typeface="Asap" pitchFamily="0" charset="0"/>
            </a:endParaRPr>
          </a:p>
        </p:txBody>
      </p:sp>
      <p:sp>
        <p:nvSpPr>
          <p:cNvPr id="8" name="Google Shape;4411;p46"/>
          <p:cNvSpPr>
            <a:extLst>
              <a:ext uri="smNativeData">
                <pr:smNativeData xmlns:pr="smNativeData" xmlns="smNativeData" val="SMDATA_15_r2NKZxMAAAAlAAAAZQAAAA0AAAAAkAAAAJAAAACQAAAAkAAAAAAAAAABAAAAAAAAAAEAAABQAAAAAAAAAAAAAAAAAAAAAADwv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RQ0AAGUKAADOHQAA2gsAABAAAAAmAAAACAAAAP//////////"/>
              </a:ext>
            </a:extLst>
          </p:cNvSpPr>
          <p:nvPr/>
        </p:nvSpPr>
        <p:spPr>
          <a:xfrm>
            <a:off x="2157095" y="1689735"/>
            <a:ext cx="2687955" cy="236855"/>
          </a:xfrm>
          <a:prstGeom prst="roundRect">
            <a:avLst>
              <a:gd name="adj" fmla="val 0"/>
            </a:avLst>
          </a:pr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r>
              <a:rPr lang="en-us" cap="none">
                <a:solidFill>
                  <a:srgbClr val="383470"/>
                </a:solidFill>
                <a:latin typeface="Asap" pitchFamily="0" charset="0"/>
                <a:ea typeface="Asap" pitchFamily="0" charset="0"/>
                <a:cs typeface="Asap" pitchFamily="0" charset="0"/>
              </a:rPr>
              <a:t>Mercury is a very small planet</a:t>
            </a:r>
            <a:endParaRPr cap="none">
              <a:solidFill>
                <a:srgbClr val="383470"/>
              </a:solidFill>
              <a:latin typeface="Asap" pitchFamily="0" charset="0"/>
              <a:ea typeface="Asap" pitchFamily="0" charset="0"/>
              <a:cs typeface="Asap" pitchFamily="0" charset="0"/>
            </a:endParaRPr>
          </a:p>
        </p:txBody>
      </p:sp>
      <p:sp>
        <p:nvSpPr>
          <p:cNvPr id="9" name="Google Shape;4412;p46"/>
          <p:cNvSpPr>
            <a:extLst>
              <a:ext uri="smNativeData">
                <pr:smNativeData xmlns:pr="smNativeData" xmlns="smNativeData" val="SMDATA_15_r2NKZxMAAAAlAAAAZQAAAA0AAAAAkAAAAJAAAACQAAAAkAAAAAAAAAABAAAAAAAAAAEAAABQAAAAAAAAAAAAAAA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RQ0AADYJAACzEQAAZQoAABAAAAAmAAAACAAAAP//////////"/>
              </a:ext>
            </a:extLst>
          </p:cNvSpPr>
          <p:nvPr/>
        </p:nvSpPr>
        <p:spPr>
          <a:xfrm>
            <a:off x="2157095" y="1497330"/>
            <a:ext cx="720090" cy="192405"/>
          </a:xfrm>
          <a:prstGeom prst="roundRect">
            <a:avLst>
              <a:gd name="adj" fmla="val 0"/>
            </a:avLst>
          </a:prstGeom>
          <a:noFill/>
          <a:ln>
            <a:noFill/>
          </a:ln>
          <a:effectLst/>
        </p:spPr>
        <p:txBody>
          <a:bodyPr vert="horz" wrap="square" lIns="91440" tIns="91440" rIns="91440" bIns="91440" numCol="1" spcCol="215900" anchor="ctr"/>
          <a:lstStyle/>
          <a:p>
            <a:pPr marL="0" indent="0" algn="l">
              <a:spcBef>
                <a:spcPts val="0"/>
              </a:spcBef>
              <a:spcAft>
                <a:spcPts val="0"/>
              </a:spcAft>
              <a:buNone/>
            </a:pPr>
            <a:r>
              <a:rPr lang="en-us" b="1" cap="none">
                <a:solidFill>
                  <a:schemeClr val="accent6"/>
                </a:solidFill>
                <a:latin typeface="Asap" pitchFamily="0" charset="0"/>
                <a:ea typeface="Asap" pitchFamily="0" charset="0"/>
                <a:cs typeface="Asap" pitchFamily="0" charset="0"/>
              </a:rPr>
              <a:t>Task 2</a:t>
            </a:r>
            <a:endParaRPr b="1" cap="none">
              <a:solidFill>
                <a:schemeClr val="accent6"/>
              </a:solidFill>
              <a:latin typeface="Asap" pitchFamily="0" charset="0"/>
              <a:ea typeface="Asap" pitchFamily="0" charset="0"/>
              <a:cs typeface="Asap" pitchFamily="0" charset="0"/>
            </a:endParaRPr>
          </a:p>
        </p:txBody>
      </p:sp>
      <p:sp>
        <p:nvSpPr>
          <p:cNvPr id="10" name="Google Shape;4413;p46"/>
          <p:cNvSpPr>
            <a:extLst>
              <a:ext uri="smNativeData">
                <pr:smNativeData xmlns:pr="smNativeData" xmlns="smNativeData" val="SMDATA_15_r2NKZxMAAAAlAAAAZQAAAA0AAAAAkAAAAJAAAACQAAAAkAAAAAAAAAABAAAAAAAAAAEAAABQAAAAAAAAAAAAAAAAAAAAAADwv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CYAAAUNAABmMgAAeg4AABAAAAAmAAAACAAAAP//////////"/>
              </a:ext>
            </a:extLst>
          </p:cNvSpPr>
          <p:nvPr/>
        </p:nvSpPr>
        <p:spPr>
          <a:xfrm>
            <a:off x="6334760" y="2116455"/>
            <a:ext cx="1858010" cy="236855"/>
          </a:xfrm>
          <a:prstGeom prst="roundRect">
            <a:avLst>
              <a:gd name="adj" fmla="val 0"/>
            </a:avLst>
          </a:pr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endParaRPr sz="1200" cap="none">
              <a:solidFill>
                <a:srgbClr val="383470"/>
              </a:solidFill>
              <a:latin typeface="Asap" pitchFamily="0" charset="0"/>
              <a:ea typeface="Asap" pitchFamily="0" charset="0"/>
              <a:cs typeface="Asap" pitchFamily="0" charset="0"/>
            </a:endParaRPr>
          </a:p>
        </p:txBody>
      </p:sp>
      <p:sp>
        <p:nvSpPr>
          <p:cNvPr id="11" name="Google Shape;4414;p46"/>
          <p:cNvSpPr>
            <a:extLst>
              <a:ext uri="smNativeData">
                <pr:smNativeData xmlns:pr="smNativeData" xmlns="smNativeData" val="SMDATA_15_r2NKZxMAAAAlAAAAZQAAAA0AAAAAkAAAAJAAAACQAAAAkAAAAAAAAAABAAAAAAAAAAEAAABQAAAAAAAAAAAAAAAAAAAAAADwv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kCUAAAUNAAClMAAAeg4AABAAAAAmAAAACAAAAP//////////"/>
              </a:ext>
            </a:extLst>
          </p:cNvSpPr>
          <p:nvPr/>
        </p:nvSpPr>
        <p:spPr>
          <a:xfrm>
            <a:off x="6106160" y="2116455"/>
            <a:ext cx="1801495" cy="236855"/>
          </a:xfrm>
          <a:prstGeom prst="roundRect">
            <a:avLst>
              <a:gd name="adj" fmla="val 0"/>
            </a:avLst>
          </a:pr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r>
              <a:rPr lang="en-us" cap="none">
                <a:solidFill>
                  <a:srgbClr val="383470"/>
                </a:solidFill>
                <a:latin typeface="Asap" pitchFamily="0" charset="0"/>
                <a:ea typeface="Asap" pitchFamily="0" charset="0"/>
                <a:cs typeface="Asap" pitchFamily="0" charset="0"/>
              </a:rPr>
              <a:t>Saturn is a gas giant</a:t>
            </a:r>
            <a:endParaRPr cap="none">
              <a:solidFill>
                <a:srgbClr val="383470"/>
              </a:solidFill>
              <a:latin typeface="Asap" pitchFamily="0" charset="0"/>
              <a:ea typeface="Asap" pitchFamily="0" charset="0"/>
              <a:cs typeface="Asap" pitchFamily="0" charset="0"/>
            </a:endParaRPr>
          </a:p>
        </p:txBody>
      </p:sp>
      <p:sp>
        <p:nvSpPr>
          <p:cNvPr id="12" name="Google Shape;4415;p46"/>
          <p:cNvSpPr>
            <a:extLst>
              <a:ext uri="smNativeData">
                <pr:smNativeData xmlns:pr="smNativeData" xmlns="smNativeData" val="SMDATA_15_r2NKZxMAAAAlAAAAZQAAAA0AAAAAkAAAAJAAAACQAAAAkAAAAAAAAAABAAAAAAAAAAEAAABQAAAAAAAAAAAAAAA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iUAANYLAADsKQAABQ0AABAAAAAmAAAACAAAAP//////////"/>
              </a:ext>
            </a:extLst>
          </p:cNvSpPr>
          <p:nvPr/>
        </p:nvSpPr>
        <p:spPr>
          <a:xfrm>
            <a:off x="6094730" y="1924050"/>
            <a:ext cx="720090" cy="192405"/>
          </a:xfrm>
          <a:prstGeom prst="roundRect">
            <a:avLst>
              <a:gd name="adj" fmla="val 0"/>
            </a:avLst>
          </a:prstGeom>
          <a:noFill/>
          <a:ln>
            <a:noFill/>
          </a:ln>
          <a:effectLst/>
        </p:spPr>
        <p:txBody>
          <a:bodyPr vert="horz" wrap="square" lIns="91440" tIns="91440" rIns="91440" bIns="91440" numCol="1" spcCol="215900" anchor="ctr"/>
          <a:lstStyle/>
          <a:p>
            <a:pPr marL="0" indent="0" algn="l">
              <a:spcBef>
                <a:spcPts val="0"/>
              </a:spcBef>
              <a:spcAft>
                <a:spcPts val="0"/>
              </a:spcAft>
              <a:buNone/>
            </a:pPr>
            <a:r>
              <a:rPr lang="en-us" b="1" cap="none">
                <a:solidFill>
                  <a:schemeClr val="accent6"/>
                </a:solidFill>
                <a:latin typeface="Asap" pitchFamily="0" charset="0"/>
                <a:ea typeface="Asap" pitchFamily="0" charset="0"/>
                <a:cs typeface="Asap" pitchFamily="0" charset="0"/>
              </a:rPr>
              <a:t>Task 3</a:t>
            </a:r>
            <a:endParaRPr b="1" cap="none">
              <a:solidFill>
                <a:schemeClr val="accent6"/>
              </a:solidFill>
              <a:latin typeface="Asap" pitchFamily="0" charset="0"/>
              <a:ea typeface="Asap" pitchFamily="0" charset="0"/>
              <a:cs typeface="Asap" pitchFamily="0" charset="0"/>
            </a:endParaRPr>
          </a:p>
        </p:txBody>
      </p:sp>
    </p:spTree>
  </p:cSld>
  <p:clrMapOvr>
    <a:masterClrMapping/>
  </p:clrMapOvr>
  <p:timing>
    <p:tnLst>
      <p:par>
        <p:cTn id="1" dur="indefinite" restart="never" nodeType="tmRoot"/>
      </p:par>
    </p:tnLst>
  </p:timing>
</p:sld>
</file>

<file path=ppt/slides/slide19.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4420;p47"/>
          <p:cNvPicPr>
            <a:picLocks noGrp="1" noChangeArrowheads="1"/>
            <a:extLst>
              <a:ext uri="smNativeData">
                <pr:smNativeData xmlns:pr="smNativeData" xmlns="smNativeData" val="SMDATA_17_r2NKZxMAAAAlAAAAEQ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BEDAAAAAAAAEQM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AAAAAAAAAAAQDgAAKQfAAAQAAAAJgAAAAgAAAAAgAAAAAAAAA=="/>
              </a:ext>
            </a:extLst>
          </p:cNvPicPr>
          <p:nvPr>
            <p:ph type="pic" idx="2"/>
          </p:nvPr>
        </p:nvPicPr>
        <p:blipFill>
          <a:blip r:embed="rId3"/>
          <a:srcRect l="0" t="7850" r="0" b="7850"/>
          <a:stretch>
            <a:fillRect/>
          </a:stretch>
        </p:blipFill>
        <p:spPr/>
      </p:pic>
      <p:sp>
        <p:nvSpPr>
          <p:cNvPr id="3" name="Google Shape;4421;p47"/>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bgQAAMIXAADSMwAASBsAABAAAAAmAAAACAAAALwwAAB/AAAA"/>
              </a:ext>
            </a:extLst>
          </p:cNvSpPr>
          <p:nvPr>
            <p:ph type="title"/>
          </p:nvPr>
        </p:nvSpPr>
        <p:spPr>
          <a:gradFill flip="none" rotWithShape="0">
            <a:gsLst>
              <a:gs pos="0">
                <a:srgbClr val="4A4592"/>
              </a:gs>
              <a:gs pos="50000">
                <a:srgbClr val="4A4592"/>
              </a:gs>
              <a:gs pos="100000">
                <a:srgbClr val="775C97"/>
              </a:gs>
            </a:gsLst>
            <a:lin ang="18960000" scaled="0"/>
            <a:tileRect/>
          </a:gradFill>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A picture is worth a thousand words</a:t>
            </a:r>
          </a:p>
        </p:txBody>
      </p:sp>
      <p:grpSp>
        <p:nvGrpSpPr>
          <p:cNvPr id="4" name="Google Shape;4422;p4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b5///I+v//ij4AAFESAAAQAAAAJgAAAAgAAAD/////AAAAAA=="/>
              </a:ext>
            </a:extLst>
          </p:cNvGrpSpPr>
          <p:nvPr/>
        </p:nvGrpSpPr>
        <p:grpSpPr>
          <a:xfrm>
            <a:off x="-1022350" y="-848360"/>
            <a:ext cx="11188700" cy="3825875"/>
            <a:chOff x="-1022350" y="-848360"/>
            <a:chExt cx="11188700" cy="3825875"/>
          </a:xfrm>
        </p:grpSpPr>
        <p:grpSp>
          <p:nvGrpSpPr>
            <p:cNvPr id="96" name="Google Shape;4423;p4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L8/////f//Qw4AABoPAAAAAAAAJgAAAAgAAAD/////AAAAAA=="/>
                </a:ext>
              </a:extLst>
            </p:cNvGrpSpPr>
            <p:nvPr/>
          </p:nvGrpSpPr>
          <p:grpSpPr>
            <a:xfrm rot="19800017">
              <a:off x="-516890" y="-325755"/>
              <a:ext cx="2835275" cy="2780665"/>
              <a:chOff x="-516890" y="-325755"/>
              <a:chExt cx="2835275" cy="2780665"/>
            </a:xfrm>
          </p:grpSpPr>
          <p:sp>
            <p:nvSpPr>
              <p:cNvPr id="186" name="Google Shape;442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AgAAL/+//9qCAAAYAEAAAAAAAAmAAAACAAAAP//////////"/>
                  </a:ext>
                </a:extLst>
              </p:cNvSpPr>
              <p:nvPr/>
            </p:nvSpPr>
            <p:spPr>
              <a:xfrm>
                <a:off x="1338580" y="-2038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442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AwAALcDAACgDQAAEQUAAAAAAAAmAAAACAAAAP//////////"/>
                  </a:ext>
                </a:extLst>
              </p:cNvSpPr>
              <p:nvPr/>
            </p:nvSpPr>
            <p:spPr>
              <a:xfrm>
                <a:off x="2087880" y="6038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4" name="Google Shape;442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G8CAACmBwAAnQIAAAAAAAAmAAAACAAAAP//////////"/>
                  </a:ext>
                </a:extLst>
              </p:cNvSpPr>
              <p:nvPr/>
            </p:nvSpPr>
            <p:spPr>
              <a:xfrm>
                <a:off x="1214120" y="39560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442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oAAIAFAABDDgAAkAcAAAAAAAAmAAAACAAAAP//////////"/>
                  </a:ext>
                </a:extLst>
              </p:cNvSpPr>
              <p:nvPr/>
            </p:nvSpPr>
            <p:spPr>
              <a:xfrm>
                <a:off x="1780540" y="8940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442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AcAAMICAACmBwAA8AIAAAAAAAAmAAAACAAAAP//////////"/>
                  </a:ext>
                </a:extLst>
              </p:cNvSpPr>
              <p:nvPr/>
            </p:nvSpPr>
            <p:spPr>
              <a:xfrm>
                <a:off x="1214120" y="44831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442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cAABMDAACqBwAASQMAAAAAAAAmAAAACAAAAP//////////"/>
                  </a:ext>
                </a:extLst>
              </p:cNvSpPr>
              <p:nvPr/>
            </p:nvSpPr>
            <p:spPr>
              <a:xfrm>
                <a:off x="1211580" y="4997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443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cAAL/+//9ECAAANQQAAAAAAAAmAAAACAAAAP//////////"/>
                  </a:ext>
                </a:extLst>
              </p:cNvSpPr>
              <p:nvPr/>
            </p:nvSpPr>
            <p:spPr>
              <a:xfrm>
                <a:off x="1198880" y="-2038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443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oAAMcCAAC0DQAA0AcAAAAAAAAmAAAACAAAAP//////////"/>
                  </a:ext>
                </a:extLst>
              </p:cNvSpPr>
              <p:nvPr/>
            </p:nvSpPr>
            <p:spPr>
              <a:xfrm>
                <a:off x="1712595" y="45148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443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QcAAL/+///rBwAA4gAAAAAAAAAmAAAACAAAAP//////////"/>
                  </a:ext>
                </a:extLst>
              </p:cNvSpPr>
              <p:nvPr/>
            </p:nvSpPr>
            <p:spPr>
              <a:xfrm>
                <a:off x="1257935" y="-2038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443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QoAAIgCAAC0DQAAEQgAAAAAAAAmAAAACAAAAP//////////"/>
                  </a:ext>
                </a:extLst>
              </p:cNvSpPr>
              <p:nvPr/>
            </p:nvSpPr>
            <p:spPr>
              <a:xfrm>
                <a:off x="1671955" y="41148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443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cAAL/+//8qCAAAIQEAAAAAAAAmAAAACAAAAP//////////"/>
                  </a:ext>
                </a:extLst>
              </p:cNvSpPr>
              <p:nvPr/>
            </p:nvSpPr>
            <p:spPr>
              <a:xfrm>
                <a:off x="1297940" y="-2038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443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CUFAAARDgAAKAcAAAAAAAAmAAAACAAAAP//////////"/>
                  </a:ext>
                </a:extLst>
              </p:cNvSpPr>
              <p:nvPr/>
            </p:nvSpPr>
            <p:spPr>
              <a:xfrm>
                <a:off x="1783080" y="8362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443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Mz+//+pCAAApf///wAAAAAmAAAACAAAAP//////////"/>
                  </a:ext>
                </a:extLst>
              </p:cNvSpPr>
              <p:nvPr/>
            </p:nvSpPr>
            <p:spPr>
              <a:xfrm>
                <a:off x="1402715" y="-1955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443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A0AAP/9//86DQAAPwEAAAAAAAAmAAAACAAAAP//////////"/>
                  </a:ext>
                </a:extLst>
              </p:cNvSpPr>
              <p:nvPr/>
            </p:nvSpPr>
            <p:spPr>
              <a:xfrm>
                <a:off x="2120900" y="-3257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443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A0AAJUBAAA+DQAAywEAAAAAAAAmAAAACAAAAP//////////"/>
                  </a:ext>
                </a:extLst>
              </p:cNvSpPr>
              <p:nvPr/>
            </p:nvSpPr>
            <p:spPr>
              <a:xfrm>
                <a:off x="2118360"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443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ggAALn+//+eCQAATQAAAAAAAAAmAAAACAAAAP//////////"/>
                  </a:ext>
                </a:extLst>
              </p:cNvSpPr>
              <p:nvPr/>
            </p:nvSpPr>
            <p:spPr>
              <a:xfrm>
                <a:off x="1456690" y="-2076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444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oAAML+//9ECwAAJwIAAAAAAAAmAAAACAAAAP//////////"/>
                  </a:ext>
                </a:extLst>
              </p:cNvSpPr>
              <p:nvPr/>
            </p:nvSpPr>
            <p:spPr>
              <a:xfrm>
                <a:off x="1652905" y="-2019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444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QgAAKYEAAASCwAAvAkAAAAAAAAmAAAACAAAAP//////////"/>
                  </a:ext>
                </a:extLst>
              </p:cNvSpPr>
              <p:nvPr/>
            </p:nvSpPr>
            <p:spPr>
              <a:xfrm>
                <a:off x="1402715" y="7556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444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gAAE////8XCwAAMQQAAAAAAAAmAAAACAAAAP//////////"/>
                  </a:ext>
                </a:extLst>
              </p:cNvSpPr>
              <p:nvPr/>
            </p:nvSpPr>
            <p:spPr>
              <a:xfrm>
                <a:off x="1379220" y="-1123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444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wAAP/9//+7DAAAPwEAAAAAAAAmAAAACAAAAP//////////"/>
                  </a:ext>
                </a:extLst>
              </p:cNvSpPr>
              <p:nvPr/>
            </p:nvSpPr>
            <p:spPr>
              <a:xfrm>
                <a:off x="2039620" y="-3257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444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goAAEgCAAC0DQAAUAgAAAAAAAAmAAAACAAAAP//////////"/>
                  </a:ext>
                </a:extLst>
              </p:cNvSpPr>
              <p:nvPr/>
            </p:nvSpPr>
            <p:spPr>
              <a:xfrm>
                <a:off x="1631950" y="37084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444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QwAAJUBAAC/DAAAywEAAAAAAAAmAAAACAAAAP//////////"/>
                  </a:ext>
                </a:extLst>
              </p:cNvSpPr>
              <p:nvPr/>
            </p:nvSpPr>
            <p:spPr>
              <a:xfrm>
                <a:off x="203771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444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AwAAP/9///6DAAAPwEAAAAAAAAmAAAACAAAAP//////////"/>
                  </a:ext>
                </a:extLst>
              </p:cNvSpPr>
              <p:nvPr/>
            </p:nvSpPr>
            <p:spPr>
              <a:xfrm>
                <a:off x="2080260" y="-3257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444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NH+//+XCgAAjQMAAAAAAAAmAAAACAAAAP//////////"/>
                  </a:ext>
                </a:extLst>
              </p:cNvSpPr>
              <p:nvPr/>
            </p:nvSpPr>
            <p:spPr>
              <a:xfrm>
                <a:off x="1390650" y="-1924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444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L3+//9YCgAAxgIAAAAAAAAmAAAACAAAAP//////////"/>
                  </a:ext>
                </a:extLst>
              </p:cNvSpPr>
              <p:nvPr/>
            </p:nvSpPr>
            <p:spPr>
              <a:xfrm>
                <a:off x="1390650" y="-2051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444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wAADgDAACgDQAAkQUAAAAAAAAmAAAACAAAAP//////////"/>
                  </a:ext>
                </a:extLst>
              </p:cNvSpPr>
              <p:nvPr/>
            </p:nvSpPr>
            <p:spPr>
              <a:xfrm>
                <a:off x="2007235" y="5232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445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wAAHcDAACjDQAAUQUAAAAAAAAmAAAACAAAAP//////////"/>
                  </a:ext>
                </a:extLst>
              </p:cNvSpPr>
              <p:nvPr/>
            </p:nvSpPr>
            <p:spPr>
              <a:xfrm>
                <a:off x="2047875" y="5632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445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oAAMIEAADnDQAAxQYAAAAAAAAmAAAACAAAAP//////////"/>
                  </a:ext>
                </a:extLst>
              </p:cNvSpPr>
              <p:nvPr/>
            </p:nvSpPr>
            <p:spPr>
              <a:xfrm>
                <a:off x="1783080" y="7734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445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JX+///YCQAAHwIAAAAAAAAmAAAACAAAAP//////////"/>
                  </a:ext>
                </a:extLst>
              </p:cNvSpPr>
              <p:nvPr/>
            </p:nvSpPr>
            <p:spPr>
              <a:xfrm>
                <a:off x="1390650" y="-2305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445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Kn+//8YCgAAcgIAAAAAAAAmAAAACAAAAP//////////"/>
                  </a:ext>
                </a:extLst>
              </p:cNvSpPr>
              <p:nvPr/>
            </p:nvSpPr>
            <p:spPr>
              <a:xfrm>
                <a:off x="1390650" y="-2178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445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ggAAJD///8sCQAAPAEAAAAAAAAmAAAACAAAAP//////////"/>
                  </a:ext>
                </a:extLst>
              </p:cNvSpPr>
              <p:nvPr/>
            </p:nvSpPr>
            <p:spPr>
              <a:xfrm>
                <a:off x="1390650" y="-711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445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AwAAJUBAAD+DAAAywEAAAAAAAAmAAAACAAAAP//////////"/>
                  </a:ext>
                </a:extLst>
              </p:cNvSpPr>
              <p:nvPr/>
            </p:nvSpPr>
            <p:spPr>
              <a:xfrm>
                <a:off x="2077720" y="25717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445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f3//7YDAACQBAAAbwsAAAAAAAAmAAAACAAAAP//////////"/>
                  </a:ext>
                </a:extLst>
              </p:cNvSpPr>
              <p:nvPr/>
            </p:nvSpPr>
            <p:spPr>
              <a:xfrm>
                <a:off x="-385445" y="6032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445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f3//1wAAACfBQAALQsAAAAAAAAmAAAACAAAAP//////////"/>
                  </a:ext>
                </a:extLst>
              </p:cNvSpPr>
              <p:nvPr/>
            </p:nvSpPr>
            <p:spPr>
              <a:xfrm>
                <a:off x="-395605" y="5842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445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f3//3AAAAC6BAAARQsAAAAAAAAmAAAACAAAAP//////////"/>
                  </a:ext>
                </a:extLst>
              </p:cNvSpPr>
              <p:nvPr/>
            </p:nvSpPr>
            <p:spPr>
              <a:xfrm>
                <a:off x="-436245" y="7112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445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PkMAADcBQAAJw0AAAAAAAAmAAAACAAAAP//////////"/>
                  </a:ext>
                </a:extLst>
              </p:cNvSpPr>
              <p:nvPr/>
            </p:nvSpPr>
            <p:spPr>
              <a:xfrm>
                <a:off x="923290" y="21088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446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gUAAKUMAADcBQAA1AwAAAAAAAAmAAAACAAAAP//////////"/>
                  </a:ext>
                </a:extLst>
              </p:cNvSpPr>
              <p:nvPr/>
            </p:nvSpPr>
            <p:spPr>
              <a:xfrm>
                <a:off x="923290" y="20554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446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v3//40GAAChAAAAAgkAAAAAAAAmAAAACAAAAP//////////"/>
                  </a:ext>
                </a:extLst>
              </p:cNvSpPr>
              <p:nvPr/>
            </p:nvSpPr>
            <p:spPr>
              <a:xfrm>
                <a:off x="-374650" y="10648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446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QQAAG/+//9LBgAAGg8AAAAAAAAmAAAACAAAAP//////////"/>
                  </a:ext>
                </a:extLst>
              </p:cNvSpPr>
              <p:nvPr/>
            </p:nvSpPr>
            <p:spPr>
              <a:xfrm>
                <a:off x="775335" y="-2546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446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gUAAE0MAADgBQAAgwwAAAAAAAAmAAAACAAAAP//////////"/>
                  </a:ext>
                </a:extLst>
              </p:cNvSpPr>
              <p:nvPr/>
            </p:nvSpPr>
            <p:spPr>
              <a:xfrm>
                <a:off x="920750" y="19996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446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P3//xoIAACQAQAAYgsAAAAAAAAmAAAACAAAAP//////////"/>
                  </a:ext>
                </a:extLst>
              </p:cNvSpPr>
              <p:nvPr/>
            </p:nvSpPr>
            <p:spPr>
              <a:xfrm>
                <a:off x="-383540" y="13169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446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gAAANMKAACIAAAACQsAAAAAAAAmAAAACAAAAP//////////"/>
                  </a:ext>
                </a:extLst>
              </p:cNvSpPr>
              <p:nvPr/>
            </p:nvSpPr>
            <p:spPr>
              <a:xfrm>
                <a:off x="52070" y="17595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446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gAAABcLAADEAAAARQsAAAAAAAAmAAAACAAAAP//////////"/>
                  </a:ext>
                </a:extLst>
              </p:cNvSpPr>
              <p:nvPr/>
            </p:nvSpPr>
            <p:spPr>
              <a:xfrm>
                <a:off x="95250" y="18027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446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P3//1IIAAD+/v//RQoAAAAAAAAmAAAACAAAAP//////////"/>
                  </a:ext>
                </a:extLst>
              </p:cNvSpPr>
              <p:nvPr/>
            </p:nvSpPr>
            <p:spPr>
              <a:xfrm>
                <a:off x="-401320" y="13525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446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FsFAACBBgAAiQUAAAAAAAAmAAAACAAAAP//////////"/>
                  </a:ext>
                </a:extLst>
              </p:cNvSpPr>
              <p:nvPr/>
            </p:nvSpPr>
            <p:spPr>
              <a:xfrm>
                <a:off x="1028065" y="8705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446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3///QDAAC+AgAAywoAAAAAAAAmAAAACAAAAP//////////"/>
                  </a:ext>
                </a:extLst>
              </p:cNvSpPr>
              <p:nvPr/>
            </p:nvSpPr>
            <p:spPr>
              <a:xfrm>
                <a:off x="-381635" y="6426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447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f3//1EHAADRAgAA2wsAAAAAAAAmAAAACAAAAP//////////"/>
                  </a:ext>
                </a:extLst>
              </p:cNvSpPr>
              <p:nvPr/>
            </p:nvSpPr>
            <p:spPr>
              <a:xfrm>
                <a:off x="-400685" y="11893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447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wAAAJcKAABFAAAAxQoAAAAAAAAmAAAACAAAAP//////////"/>
                  </a:ext>
                </a:extLst>
              </p:cNvSpPr>
              <p:nvPr/>
            </p:nvSpPr>
            <p:spPr>
              <a:xfrm>
                <a:off x="14605" y="17214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447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QoAADUJAACgDQAAdwwAAAAAAAAmAAAACAAAAP//////////"/>
                  </a:ext>
                </a:extLst>
              </p:cNvSpPr>
              <p:nvPr/>
            </p:nvSpPr>
            <p:spPr>
              <a:xfrm>
                <a:off x="1722755" y="14966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447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wAAKIJAADUDAAA2QkAAAAAAAAmAAAACAAAAP//////////"/>
                  </a:ext>
                </a:extLst>
              </p:cNvSpPr>
              <p:nvPr/>
            </p:nvSpPr>
            <p:spPr>
              <a:xfrm>
                <a:off x="2051050" y="15659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447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AwAAKYJAAB+DAAA1QkAAAAAAAAmAAAACAAAAP//////////"/>
                  </a:ext>
                </a:extLst>
              </p:cNvSpPr>
              <p:nvPr/>
            </p:nvSpPr>
            <p:spPr>
              <a:xfrm>
                <a:off x="2001520" y="15684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447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gAABwHAADfDQAAzA0AAAAAAAAmAAAACAAAAP//////////"/>
                  </a:ext>
                </a:extLst>
              </p:cNvSpPr>
              <p:nvPr/>
            </p:nvSpPr>
            <p:spPr>
              <a:xfrm>
                <a:off x="1393825" y="11557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447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sAAKYJAAArDAAA1QkAAAAAAAAmAAAACAAAAP//////////"/>
                  </a:ext>
                </a:extLst>
              </p:cNvSpPr>
              <p:nvPr/>
            </p:nvSpPr>
            <p:spPr>
              <a:xfrm>
                <a:off x="1948815" y="15684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447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QoAAPUIAACgDQAAdwwAAAAAAAAmAAAACAAAAP//////////"/>
                  </a:ext>
                </a:extLst>
              </p:cNvSpPr>
              <p:nvPr/>
            </p:nvSpPr>
            <p:spPr>
              <a:xfrm>
                <a:off x="1682115" y="14560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447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QoAAOoHAACeDQAAdwwAAAAAAAAmAAAACAAAAP//////////"/>
                  </a:ext>
                </a:extLst>
              </p:cNvSpPr>
              <p:nvPr/>
            </p:nvSpPr>
            <p:spPr>
              <a:xfrm>
                <a:off x="1641475" y="12865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447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cAAPMDAAASCwAAOwwAAAAAAAAmAAAACAAAAP//////////"/>
                  </a:ext>
                </a:extLst>
              </p:cNvSpPr>
              <p:nvPr/>
            </p:nvSpPr>
            <p:spPr>
              <a:xfrm>
                <a:off x="1238250" y="6419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448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AYAALUFAACMBwAAAw0AAAAAAAAmAAAACAAAAP//////////"/>
                  </a:ext>
                </a:extLst>
              </p:cNvSpPr>
              <p:nvPr/>
            </p:nvSpPr>
            <p:spPr>
              <a:xfrm>
                <a:off x="1031240" y="9277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448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wYAAJ3+//8TBwAAkwMAAAAAAAAmAAAACAAAAP//////////"/>
                  </a:ext>
                </a:extLst>
              </p:cNvSpPr>
              <p:nvPr/>
            </p:nvSpPr>
            <p:spPr>
              <a:xfrm>
                <a:off x="1073785" y="-2254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448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gcAAJ4DAAASCwAAWwoAAAAAAAAmAAAACAAAAP//////////"/>
                  </a:ext>
                </a:extLst>
              </p:cNvSpPr>
              <p:nvPr/>
            </p:nvSpPr>
            <p:spPr>
              <a:xfrm>
                <a:off x="1184910" y="5880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448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AkAAJsJAAC2CgAAiAsAAAAAAAAmAAAACAAAAP//////////"/>
                  </a:ext>
                </a:extLst>
              </p:cNvSpPr>
              <p:nvPr/>
            </p:nvSpPr>
            <p:spPr>
              <a:xfrm>
                <a:off x="1508760" y="15614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448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wkAAP8JAAC2CgAABQwAAAAAAAAmAAAACAAAAP//////////"/>
                  </a:ext>
                </a:extLst>
              </p:cNvSpPr>
              <p:nvPr/>
            </p:nvSpPr>
            <p:spPr>
              <a:xfrm>
                <a:off x="1556385" y="16249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448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AYAAEAKAAD9BgAAhg0AAAAAAAAmAAAACAAAAP//////////"/>
                  </a:ext>
                </a:extLst>
              </p:cNvSpPr>
              <p:nvPr/>
            </p:nvSpPr>
            <p:spPr>
              <a:xfrm>
                <a:off x="1071880" y="16662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448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wMAAC7////JBQAADAoAAAAAAAAmAAAACAAAAP//////////"/>
                  </a:ext>
                </a:extLst>
              </p:cNvSpPr>
              <p:nvPr/>
            </p:nvSpPr>
            <p:spPr>
              <a:xfrm>
                <a:off x="619125" y="-1333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448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QAAKr///85BQAAZQYAAAAAAAAmAAAACAAAAP//////////"/>
                  </a:ext>
                </a:extLst>
              </p:cNvSpPr>
              <p:nvPr/>
            </p:nvSpPr>
            <p:spPr>
              <a:xfrm>
                <a:off x="699770" y="-546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448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wYAAAgFAACBBgAANgUAAAAAAAAmAAAACAAAAP//////////"/>
                  </a:ext>
                </a:extLst>
              </p:cNvSpPr>
              <p:nvPr/>
            </p:nvSpPr>
            <p:spPr>
              <a:xfrm>
                <a:off x="1028065" y="8178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448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QAAIr+///cBQAAbAcAAAAAAAAmAAAACAAAAP//////////"/>
                  </a:ext>
                </a:extLst>
              </p:cNvSpPr>
              <p:nvPr/>
            </p:nvSpPr>
            <p:spPr>
              <a:xfrm>
                <a:off x="659765" y="-2374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449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AIAAMb+///JBAAAWAoAAAAAAAAmAAAACAAAAP//////////"/>
                  </a:ext>
                </a:extLst>
              </p:cNvSpPr>
              <p:nvPr/>
            </p:nvSpPr>
            <p:spPr>
              <a:xfrm>
                <a:off x="444500" y="-1993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449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IAALL+//8JBQAAlwoAAAAAAAAmAAAACAAAAP//////////"/>
                  </a:ext>
                </a:extLst>
              </p:cNvSpPr>
              <p:nvPr/>
            </p:nvSpPr>
            <p:spPr>
              <a:xfrm>
                <a:off x="484505" y="-2120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449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wMAAJ7+//82BQAA0wkAAAAAAAAmAAAACAAAAP//////////"/>
                  </a:ext>
                </a:extLst>
              </p:cNvSpPr>
              <p:nvPr/>
            </p:nvSpPr>
            <p:spPr>
              <a:xfrm>
                <a:off x="525145" y="-2247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449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LUFAABMBwAA/AcAAAAAAAAmAAAACAAAAP//////////"/>
                  </a:ext>
                </a:extLst>
              </p:cNvSpPr>
              <p:nvPr/>
            </p:nvSpPr>
            <p:spPr>
              <a:xfrm>
                <a:off x="1066165" y="9277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449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UAAD3+//8mDAAAPgUAAAAAAAAmAAAACAAAAP//////////"/>
                  </a:ext>
                </a:extLst>
              </p:cNvSpPr>
              <p:nvPr/>
            </p:nvSpPr>
            <p:spPr>
              <a:xfrm>
                <a:off x="900430" y="-2863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449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wYAALUFAAANBwAArwcAAAAAAAAmAAAACAAAAP//////////"/>
                  </a:ext>
                </a:extLst>
              </p:cNvSpPr>
              <p:nvPr/>
            </p:nvSpPr>
            <p:spPr>
              <a:xfrm>
                <a:off x="1066165" y="9277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449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f3//58IAADC/v//rAoAAAAAAAAmAAAACAAAAP//////////"/>
                  </a:ext>
                </a:extLst>
              </p:cNvSpPr>
              <p:nvPr/>
            </p:nvSpPr>
            <p:spPr>
              <a:xfrm>
                <a:off x="-410845" y="14014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449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wYAAJ7+//+UBgAAEwMAAAAAAAAmAAAACAAAAP//////////"/>
                  </a:ext>
                </a:extLst>
              </p:cNvSpPr>
              <p:nvPr/>
            </p:nvSpPr>
            <p:spPr>
              <a:xfrm>
                <a:off x="992505" y="-2247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449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AIAAMb+//+KBAAAGQoAAAAAAAAmAAAACAAAAP//////////"/>
                  </a:ext>
                </a:extLst>
              </p:cNvSpPr>
              <p:nvPr/>
            </p:nvSpPr>
            <p:spPr>
              <a:xfrm>
                <a:off x="403860" y="-1993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449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4QYAAEsDAAASCwAAAgoAAAAAAAAmAAAACAAAAP//////////"/>
                  </a:ext>
                </a:extLst>
              </p:cNvSpPr>
              <p:nvPr/>
            </p:nvSpPr>
            <p:spPr>
              <a:xfrm>
                <a:off x="1118235" y="5353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450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wYAAJ3+///UBgAAUwMAAAAAAAAmAAAACAAAAP//////////"/>
                  </a:ext>
                </a:extLst>
              </p:cNvSpPr>
              <p:nvPr/>
            </p:nvSpPr>
            <p:spPr>
              <a:xfrm>
                <a:off x="1033145" y="-2254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450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f3//0n///+hAAAAlAYAAAAAAAAmAAAACAAAAP//////////"/>
                  </a:ext>
                </a:extLst>
              </p:cNvSpPr>
              <p:nvPr/>
            </p:nvSpPr>
            <p:spPr>
              <a:xfrm>
                <a:off x="-415925" y="-1162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450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P3//37+///CAAAAVQUAAAAAAAAmAAAACAAAAP//////////"/>
                  </a:ext>
                </a:extLst>
              </p:cNvSpPr>
              <p:nvPr/>
            </p:nvSpPr>
            <p:spPr>
              <a:xfrm>
                <a:off x="-381000" y="-2451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450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AAAADwHAAAqAQAAcgcAAAAAAAAmAAAACAAAAP//////////"/>
                  </a:ext>
                </a:extLst>
              </p:cNvSpPr>
              <p:nvPr/>
            </p:nvSpPr>
            <p:spPr>
              <a:xfrm>
                <a:off x="154940" y="11760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450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vz//5gAAACW/v//cAMAAAAAAAAmAAAACAAAAP//////////"/>
                  </a:ext>
                </a:extLst>
              </p:cNvSpPr>
              <p:nvPr/>
            </p:nvSpPr>
            <p:spPr>
              <a:xfrm>
                <a:off x="-516890" y="9652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450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v3//4QAAADV/v//sAMAAAAAAAAmAAAACAAAAP//////////"/>
                  </a:ext>
                </a:extLst>
              </p:cNvSpPr>
              <p:nvPr/>
            </p:nvSpPr>
            <p:spPr>
              <a:xfrm>
                <a:off x="-476250" y="8382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450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gEAAIAHAABmAQAArgcAAAAAAAAmAAAACAAAAP//////////"/>
                  </a:ext>
                </a:extLst>
              </p:cNvSpPr>
              <p:nvPr/>
            </p:nvSpPr>
            <p:spPr>
              <a:xfrm>
                <a:off x="196850" y="12192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450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EH///80AgAAb////wAAAAAmAAAACAAAAP//////////"/>
                  </a:ext>
                </a:extLst>
              </p:cNvSpPr>
              <p:nvPr/>
            </p:nvSpPr>
            <p:spPr>
              <a:xfrm>
                <a:off x="328930" y="-1212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450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wEAAMAHAAClAQAA7gcAAAAAAAAmAAAACAAAAP//////////"/>
                  </a:ext>
                </a:extLst>
              </p:cNvSpPr>
              <p:nvPr/>
            </p:nvSpPr>
            <p:spPr>
              <a:xfrm>
                <a:off x="238125" y="12598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450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gIAAJT///80AgAAw////wAAAAAmAAAACAAAAP//////////"/>
                  </a:ext>
                </a:extLst>
              </p:cNvSpPr>
              <p:nvPr/>
            </p:nvSpPr>
            <p:spPr>
              <a:xfrm>
                <a:off x="328930" y="-685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451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P///5r+//8KAwAA2wcAAAAAAAAmAAAACAAAAP//////////"/>
                  </a:ext>
                </a:extLst>
              </p:cNvSpPr>
              <p:nvPr/>
            </p:nvSpPr>
            <p:spPr>
              <a:xfrm>
                <a:off x="-152400" y="-2273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451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f///3b+///7AwAAEggAAAAAAAAmAAAACAAAAP//////////"/>
                  </a:ext>
                </a:extLst>
              </p:cNvSpPr>
              <p:nvPr/>
            </p:nvSpPr>
            <p:spPr>
              <a:xfrm>
                <a:off x="-6985" y="-2501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451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7//8H+//9EAgAAvQcAAAAAAAAmAAAACAAAAP//////////"/>
                  </a:ext>
                </a:extLst>
              </p:cNvSpPr>
              <p:nvPr/>
            </p:nvSpPr>
            <p:spPr>
              <a:xfrm>
                <a:off x="-234315" y="-2025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451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v7//63+//+3AgAA2wcAAAAAAAAmAAAACAAAAP//////////"/>
                  </a:ext>
                </a:extLst>
              </p:cNvSpPr>
              <p:nvPr/>
            </p:nvSpPr>
            <p:spPr>
              <a:xfrm>
                <a:off x="-194310" y="-2152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 name="Google Shape;4514;p4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0pAAD//f//bjsAABoPAAAAAAAAJgAAAAgAAAD/////AAAAAA=="/>
                </a:ext>
              </a:extLst>
            </p:cNvGrpSpPr>
            <p:nvPr/>
          </p:nvGrpSpPr>
          <p:grpSpPr>
            <a:xfrm rot="1799984" flipH="1">
              <a:off x="6825615" y="-325755"/>
              <a:ext cx="2835275" cy="2780665"/>
              <a:chOff x="6825615" y="-325755"/>
              <a:chExt cx="2835275" cy="2780665"/>
            </a:xfrm>
          </p:grpSpPr>
          <p:sp>
            <p:nvSpPr>
              <p:cNvPr id="95" name="Google Shape;451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zUAAL/+//+VNQAAYAEAAAAAAAAmAAAACAAAAP//////////"/>
                  </a:ext>
                </a:extLst>
              </p:cNvSpPr>
              <p:nvPr/>
            </p:nvSpPr>
            <p:spPr>
              <a:xfrm>
                <a:off x="8681085" y="-203835"/>
                <a:ext cx="29210" cy="427355"/>
              </a:xfrm>
              <a:custGeom>
                <a:avLst/>
                <a:gdLst/>
                <a:ahLst/>
                <a:cxnLst/>
                <a:rect l="0" t="0" r="29210" b="427355"/>
                <a:pathLst>
                  <a:path w="29210" h="427355">
                    <a:moveTo>
                      <a:pt x="14540" y="403091"/>
                    </a:moveTo>
                    <a:cubicBezTo>
                      <a:pt x="19761" y="403091"/>
                      <a:pt x="24076" y="407373"/>
                      <a:pt x="24076" y="412606"/>
                    </a:cubicBezTo>
                    <a:cubicBezTo>
                      <a:pt x="24076" y="417883"/>
                      <a:pt x="19761" y="422164"/>
                      <a:pt x="14540" y="422164"/>
                    </a:cubicBezTo>
                    <a:cubicBezTo>
                      <a:pt x="9276" y="422164"/>
                      <a:pt x="5005" y="417883"/>
                      <a:pt x="5005" y="412606"/>
                    </a:cubicBezTo>
                    <a:cubicBezTo>
                      <a:pt x="5005" y="407373"/>
                      <a:pt x="9276" y="403091"/>
                      <a:pt x="14540" y="403091"/>
                    </a:cubicBezTo>
                    <a:close/>
                    <a:moveTo>
                      <a:pt x="12038" y="0"/>
                    </a:moveTo>
                    <a:lnTo>
                      <a:pt x="12038" y="398161"/>
                    </a:lnTo>
                    <a:cubicBezTo>
                      <a:pt x="5264" y="399501"/>
                      <a:pt x="0" y="405470"/>
                      <a:pt x="0" y="412606"/>
                    </a:cubicBezTo>
                    <a:cubicBezTo>
                      <a:pt x="0" y="420737"/>
                      <a:pt x="6558" y="427311"/>
                      <a:pt x="14540" y="427311"/>
                    </a:cubicBezTo>
                    <a:cubicBezTo>
                      <a:pt x="22652" y="427311"/>
                      <a:pt x="29167" y="420737"/>
                      <a:pt x="29167" y="412606"/>
                    </a:cubicBezTo>
                    <a:cubicBezTo>
                      <a:pt x="29167" y="405470"/>
                      <a:pt x="23946" y="399501"/>
                      <a:pt x="17172" y="39816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451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zoAALcDAADLOgAAEQUAAAAAAAAmAAAACAAAAP//////////"/>
                  </a:ext>
                </a:extLst>
              </p:cNvSpPr>
              <p:nvPr/>
            </p:nvSpPr>
            <p:spPr>
              <a:xfrm>
                <a:off x="9430385" y="603885"/>
                <a:ext cx="127000" cy="219710"/>
              </a:xfrm>
              <a:custGeom>
                <a:avLst/>
                <a:gdLst/>
                <a:ahLst/>
                <a:cxnLst/>
                <a:rect l="0" t="0" r="127000" b="219710"/>
                <a:pathLst>
                  <a:path w="127000" h="219710">
                    <a:moveTo>
                      <a:pt x="14607" y="195408"/>
                    </a:moveTo>
                    <a:cubicBezTo>
                      <a:pt x="19895" y="195408"/>
                      <a:pt x="24186" y="199697"/>
                      <a:pt x="24186" y="204982"/>
                    </a:cubicBezTo>
                    <a:cubicBezTo>
                      <a:pt x="24186" y="210223"/>
                      <a:pt x="19895" y="214512"/>
                      <a:pt x="14607" y="214512"/>
                    </a:cubicBezTo>
                    <a:cubicBezTo>
                      <a:pt x="9362" y="214512"/>
                      <a:pt x="5071" y="210223"/>
                      <a:pt x="5071" y="204982"/>
                    </a:cubicBezTo>
                    <a:cubicBezTo>
                      <a:pt x="5071" y="199697"/>
                      <a:pt x="9362" y="195408"/>
                      <a:pt x="14607" y="195408"/>
                    </a:cubicBezTo>
                    <a:close/>
                    <a:moveTo>
                      <a:pt x="22062" y="0"/>
                    </a:moveTo>
                    <a:lnTo>
                      <a:pt x="12093" y="9969"/>
                    </a:lnTo>
                    <a:lnTo>
                      <a:pt x="12093" y="190600"/>
                    </a:lnTo>
                    <a:cubicBezTo>
                      <a:pt x="5158" y="191813"/>
                      <a:pt x="43" y="197791"/>
                      <a:pt x="43" y="204982"/>
                    </a:cubicBezTo>
                    <a:cubicBezTo>
                      <a:pt x="43" y="213082"/>
                      <a:pt x="6588" y="219667"/>
                      <a:pt x="14607" y="219667"/>
                    </a:cubicBezTo>
                    <a:cubicBezTo>
                      <a:pt x="22756" y="219667"/>
                      <a:pt x="29344" y="213082"/>
                      <a:pt x="29344" y="204982"/>
                    </a:cubicBezTo>
                    <a:cubicBezTo>
                      <a:pt x="29344" y="197791"/>
                      <a:pt x="24100" y="191813"/>
                      <a:pt x="17251" y="190600"/>
                    </a:cubicBezTo>
                    <a:lnTo>
                      <a:pt x="17251" y="12086"/>
                    </a:lnTo>
                    <a:lnTo>
                      <a:pt x="24186" y="5151"/>
                    </a:lnTo>
                    <a:lnTo>
                      <a:pt x="127000" y="5151"/>
                    </a:lnTo>
                    <a:lnTo>
                      <a:pt x="12700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451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G8CAADRNAAAnQIAAAAAAAAmAAAACAAAAP//////////"/>
                  </a:ext>
                </a:extLst>
              </p:cNvSpPr>
              <p:nvPr/>
            </p:nvSpPr>
            <p:spPr>
              <a:xfrm>
                <a:off x="8556625" y="395605"/>
                <a:ext cx="29210" cy="29210"/>
              </a:xfrm>
              <a:custGeom>
                <a:avLst/>
                <a:gdLst/>
                <a:ahLst/>
                <a:cxnLst/>
                <a:rect l="0" t="0" r="29210" b="29210"/>
                <a:pathLst>
                  <a:path w="29210" h="29210">
                    <a:moveTo>
                      <a:pt x="14648" y="5134"/>
                    </a:moveTo>
                    <a:cubicBezTo>
                      <a:pt x="19904" y="5134"/>
                      <a:pt x="24169" y="9449"/>
                      <a:pt x="24169" y="14670"/>
                    </a:cubicBezTo>
                    <a:cubicBezTo>
                      <a:pt x="24169" y="19934"/>
                      <a:pt x="19904" y="24205"/>
                      <a:pt x="14648" y="24205"/>
                    </a:cubicBezTo>
                    <a:cubicBezTo>
                      <a:pt x="9435" y="24205"/>
                      <a:pt x="5170" y="19934"/>
                      <a:pt x="5170" y="14670"/>
                    </a:cubicBezTo>
                    <a:cubicBezTo>
                      <a:pt x="5170" y="9449"/>
                      <a:pt x="9435" y="5134"/>
                      <a:pt x="14648" y="5134"/>
                    </a:cubicBezTo>
                    <a:close/>
                    <a:moveTo>
                      <a:pt x="14648" y="43"/>
                    </a:moveTo>
                    <a:cubicBezTo>
                      <a:pt x="6592" y="43"/>
                      <a:pt x="43" y="6558"/>
                      <a:pt x="43" y="14670"/>
                    </a:cubicBezTo>
                    <a:cubicBezTo>
                      <a:pt x="43" y="22652"/>
                      <a:pt x="6592" y="29210"/>
                      <a:pt x="14648" y="29210"/>
                    </a:cubicBezTo>
                    <a:cubicBezTo>
                      <a:pt x="22618" y="29210"/>
                      <a:pt x="29167" y="22652"/>
                      <a:pt x="29167" y="14670"/>
                    </a:cubicBezTo>
                    <a:cubicBezTo>
                      <a:pt x="29167" y="6558"/>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451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zgAAIAFAABuOwAAkAcAAAAAAAAmAAAACAAAAP//////////"/>
                  </a:ext>
                </a:extLst>
              </p:cNvSpPr>
              <p:nvPr/>
            </p:nvSpPr>
            <p:spPr>
              <a:xfrm>
                <a:off x="9123045" y="894080"/>
                <a:ext cx="537845" cy="335280"/>
              </a:xfrm>
              <a:custGeom>
                <a:avLst/>
                <a:gdLst/>
                <a:ahLst/>
                <a:cxnLst/>
                <a:rect l="0" t="0" r="537845" b="335280"/>
                <a:pathLst>
                  <a:path w="537845" h="335280">
                    <a:moveTo>
                      <a:pt x="523335" y="0"/>
                    </a:moveTo>
                    <a:lnTo>
                      <a:pt x="218117" y="305218"/>
                    </a:lnTo>
                    <a:lnTo>
                      <a:pt x="30751" y="307954"/>
                    </a:lnTo>
                    <a:cubicBezTo>
                      <a:pt x="27632" y="303791"/>
                      <a:pt x="22738" y="301015"/>
                      <a:pt x="17108" y="301015"/>
                    </a:cubicBezTo>
                    <a:cubicBezTo>
                      <a:pt x="7666" y="301015"/>
                      <a:pt x="43" y="308692"/>
                      <a:pt x="43" y="318147"/>
                    </a:cubicBezTo>
                    <a:cubicBezTo>
                      <a:pt x="43" y="327603"/>
                      <a:pt x="7666" y="335280"/>
                      <a:pt x="17108" y="335280"/>
                    </a:cubicBezTo>
                    <a:cubicBezTo>
                      <a:pt x="22738" y="335280"/>
                      <a:pt x="27632" y="332634"/>
                      <a:pt x="30751" y="328427"/>
                    </a:cubicBezTo>
                    <a:lnTo>
                      <a:pt x="226606" y="328427"/>
                    </a:lnTo>
                    <a:lnTo>
                      <a:pt x="537801" y="17232"/>
                    </a:lnTo>
                    <a:lnTo>
                      <a:pt x="52333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451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zQAAMICAADRNAAA8AIAAAAAAAAmAAAACAAAAP//////////"/>
                  </a:ext>
                </a:extLst>
              </p:cNvSpPr>
              <p:nvPr/>
            </p:nvSpPr>
            <p:spPr>
              <a:xfrm>
                <a:off x="8556625" y="448310"/>
                <a:ext cx="29210" cy="29210"/>
              </a:xfrm>
              <a:custGeom>
                <a:avLst/>
                <a:gdLst/>
                <a:ahLst/>
                <a:cxnLst/>
                <a:rect l="0" t="0" r="29210" b="29210"/>
                <a:pathLst>
                  <a:path w="29210" h="29210">
                    <a:moveTo>
                      <a:pt x="14648" y="5127"/>
                    </a:moveTo>
                    <a:cubicBezTo>
                      <a:pt x="19904" y="5127"/>
                      <a:pt x="24169" y="9435"/>
                      <a:pt x="24169" y="14648"/>
                    </a:cubicBezTo>
                    <a:cubicBezTo>
                      <a:pt x="24169" y="19904"/>
                      <a:pt x="19904" y="24040"/>
                      <a:pt x="14648" y="24040"/>
                    </a:cubicBezTo>
                    <a:cubicBezTo>
                      <a:pt x="9435" y="24040"/>
                      <a:pt x="5170" y="19904"/>
                      <a:pt x="5170" y="14648"/>
                    </a:cubicBezTo>
                    <a:cubicBezTo>
                      <a:pt x="5170" y="9435"/>
                      <a:pt x="9435" y="5127"/>
                      <a:pt x="14648" y="5127"/>
                    </a:cubicBezTo>
                    <a:close/>
                    <a:moveTo>
                      <a:pt x="14648" y="43"/>
                    </a:moveTo>
                    <a:cubicBezTo>
                      <a:pt x="6592" y="43"/>
                      <a:pt x="43" y="6592"/>
                      <a:pt x="43" y="14648"/>
                    </a:cubicBezTo>
                    <a:cubicBezTo>
                      <a:pt x="43" y="22618"/>
                      <a:pt x="6592" y="29167"/>
                      <a:pt x="14648" y="29167"/>
                    </a:cubicBezTo>
                    <a:cubicBezTo>
                      <a:pt x="22618" y="29167"/>
                      <a:pt x="29167" y="22618"/>
                      <a:pt x="29167" y="14648"/>
                    </a:cubicBezTo>
                    <a:cubicBezTo>
                      <a:pt x="29167" y="6592"/>
                      <a:pt x="22618" y="43"/>
                      <a:pt x="14648"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452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QAABMDAADVNAAASQMAAAAAAAAmAAAACAAAAP//////////"/>
                  </a:ext>
                </a:extLst>
              </p:cNvSpPr>
              <p:nvPr/>
            </p:nvSpPr>
            <p:spPr>
              <a:xfrm>
                <a:off x="8554085" y="499745"/>
                <a:ext cx="34290" cy="34290"/>
              </a:xfrm>
              <a:custGeom>
                <a:avLst/>
                <a:gdLst/>
                <a:ahLst/>
                <a:cxnLst/>
                <a:rect l="0" t="0" r="34290" b="34290"/>
                <a:pathLst>
                  <a:path w="34290" h="34290">
                    <a:moveTo>
                      <a:pt x="17123" y="0"/>
                    </a:moveTo>
                    <a:cubicBezTo>
                      <a:pt x="7673" y="0"/>
                      <a:pt x="43" y="7654"/>
                      <a:pt x="43" y="17210"/>
                    </a:cubicBezTo>
                    <a:cubicBezTo>
                      <a:pt x="43" y="26636"/>
                      <a:pt x="7673" y="34290"/>
                      <a:pt x="17123" y="34290"/>
                    </a:cubicBezTo>
                    <a:cubicBezTo>
                      <a:pt x="26574" y="34290"/>
                      <a:pt x="34247" y="26636"/>
                      <a:pt x="34247" y="1721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452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QAAL/+//9vNQAANQQAAAAAAAAmAAAACAAAAP//////////"/>
                  </a:ext>
                </a:extLst>
              </p:cNvSpPr>
              <p:nvPr/>
            </p:nvSpPr>
            <p:spPr>
              <a:xfrm>
                <a:off x="8541385" y="-203835"/>
                <a:ext cx="144780" cy="887730"/>
              </a:xfrm>
              <a:custGeom>
                <a:avLst/>
                <a:gdLst/>
                <a:ahLst/>
                <a:cxnLst/>
                <a:rect l="0" t="0" r="144780" b="887730"/>
                <a:pathLst>
                  <a:path w="144780" h="887730">
                    <a:moveTo>
                      <a:pt x="0" y="0"/>
                    </a:moveTo>
                    <a:lnTo>
                      <a:pt x="0" y="389007"/>
                    </a:lnTo>
                    <a:lnTo>
                      <a:pt x="117415" y="506422"/>
                    </a:lnTo>
                    <a:lnTo>
                      <a:pt x="117415" y="857001"/>
                    </a:lnTo>
                    <a:cubicBezTo>
                      <a:pt x="113265" y="860117"/>
                      <a:pt x="110498" y="865008"/>
                      <a:pt x="110498" y="870634"/>
                    </a:cubicBezTo>
                    <a:cubicBezTo>
                      <a:pt x="110498" y="880069"/>
                      <a:pt x="118150" y="887730"/>
                      <a:pt x="127574" y="887730"/>
                    </a:cubicBezTo>
                    <a:cubicBezTo>
                      <a:pt x="136998" y="887730"/>
                      <a:pt x="144780" y="880069"/>
                      <a:pt x="144780" y="870634"/>
                    </a:cubicBezTo>
                    <a:cubicBezTo>
                      <a:pt x="144780" y="865008"/>
                      <a:pt x="142013" y="860117"/>
                      <a:pt x="137820" y="857001"/>
                    </a:cubicBezTo>
                    <a:lnTo>
                      <a:pt x="137820" y="497252"/>
                    </a:lnTo>
                    <a:lnTo>
                      <a:pt x="20405" y="379837"/>
                    </a:lnTo>
                    <a:lnTo>
                      <a:pt x="204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452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cAAMcCAADfOgAA0AcAAAAAAAAmAAAACAAAAP//////////"/>
                  </a:ext>
                </a:extLst>
              </p:cNvSpPr>
              <p:nvPr/>
            </p:nvSpPr>
            <p:spPr>
              <a:xfrm>
                <a:off x="9055100" y="451485"/>
                <a:ext cx="514985" cy="818515"/>
              </a:xfrm>
              <a:custGeom>
                <a:avLst/>
                <a:gdLst/>
                <a:ahLst/>
                <a:cxnLst/>
                <a:rect l="0" t="0" r="514985" b="818515"/>
                <a:pathLst>
                  <a:path w="514985" h="818515">
                    <a:moveTo>
                      <a:pt x="14632" y="794221"/>
                    </a:moveTo>
                    <a:cubicBezTo>
                      <a:pt x="19870" y="794221"/>
                      <a:pt x="24199" y="798508"/>
                      <a:pt x="24199" y="803791"/>
                    </a:cubicBezTo>
                    <a:cubicBezTo>
                      <a:pt x="24199" y="809031"/>
                      <a:pt x="19870" y="813318"/>
                      <a:pt x="14632" y="813318"/>
                    </a:cubicBezTo>
                    <a:cubicBezTo>
                      <a:pt x="9350" y="813318"/>
                      <a:pt x="5065" y="809031"/>
                      <a:pt x="5065" y="803791"/>
                    </a:cubicBezTo>
                    <a:cubicBezTo>
                      <a:pt x="5065" y="798508"/>
                      <a:pt x="9350" y="794221"/>
                      <a:pt x="14632" y="794221"/>
                    </a:cubicBezTo>
                    <a:close/>
                    <a:moveTo>
                      <a:pt x="305242" y="0"/>
                    </a:moveTo>
                    <a:lnTo>
                      <a:pt x="225197" y="80045"/>
                    </a:lnTo>
                    <a:lnTo>
                      <a:pt x="225197" y="354912"/>
                    </a:lnTo>
                    <a:lnTo>
                      <a:pt x="12121" y="567988"/>
                    </a:lnTo>
                    <a:lnTo>
                      <a:pt x="12121" y="789328"/>
                    </a:lnTo>
                    <a:cubicBezTo>
                      <a:pt x="5194" y="790627"/>
                      <a:pt x="43" y="796603"/>
                      <a:pt x="43" y="803791"/>
                    </a:cubicBezTo>
                    <a:cubicBezTo>
                      <a:pt x="43" y="811889"/>
                      <a:pt x="6623" y="818471"/>
                      <a:pt x="14632" y="818471"/>
                    </a:cubicBezTo>
                    <a:cubicBezTo>
                      <a:pt x="22727" y="818471"/>
                      <a:pt x="29307" y="811889"/>
                      <a:pt x="29307" y="803791"/>
                    </a:cubicBezTo>
                    <a:cubicBezTo>
                      <a:pt x="29307" y="796603"/>
                      <a:pt x="24069" y="790627"/>
                      <a:pt x="17229" y="789328"/>
                    </a:cubicBezTo>
                    <a:lnTo>
                      <a:pt x="17229" y="571644"/>
                    </a:lnTo>
                    <a:lnTo>
                      <a:pt x="230219" y="358654"/>
                    </a:lnTo>
                    <a:lnTo>
                      <a:pt x="230219" y="82838"/>
                    </a:lnTo>
                    <a:lnTo>
                      <a:pt x="307406" y="5651"/>
                    </a:lnTo>
                    <a:lnTo>
                      <a:pt x="514985" y="5651"/>
                    </a:lnTo>
                    <a:lnTo>
                      <a:pt x="51498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452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6DQAAL/+//8WNQAA4gAAAAAAAAAmAAAACAAAAP//////////"/>
                  </a:ext>
                </a:extLst>
              </p:cNvSpPr>
              <p:nvPr/>
            </p:nvSpPr>
            <p:spPr>
              <a:xfrm>
                <a:off x="8600440" y="-203835"/>
                <a:ext cx="29210" cy="347345"/>
              </a:xfrm>
              <a:custGeom>
                <a:avLst/>
                <a:gdLst/>
                <a:ahLst/>
                <a:cxnLst/>
                <a:rect l="0" t="0" r="29210" b="347345"/>
                <a:pathLst>
                  <a:path w="29210" h="347345">
                    <a:moveTo>
                      <a:pt x="14540" y="323187"/>
                    </a:moveTo>
                    <a:cubicBezTo>
                      <a:pt x="19761" y="323187"/>
                      <a:pt x="24076" y="327473"/>
                      <a:pt x="24076" y="332711"/>
                    </a:cubicBezTo>
                    <a:cubicBezTo>
                      <a:pt x="24076" y="337993"/>
                      <a:pt x="19761" y="342279"/>
                      <a:pt x="14540" y="342279"/>
                    </a:cubicBezTo>
                    <a:cubicBezTo>
                      <a:pt x="9320" y="342279"/>
                      <a:pt x="5005" y="337993"/>
                      <a:pt x="5005" y="332711"/>
                    </a:cubicBezTo>
                    <a:cubicBezTo>
                      <a:pt x="5005" y="327473"/>
                      <a:pt x="9320" y="323187"/>
                      <a:pt x="14540" y="323187"/>
                    </a:cubicBezTo>
                    <a:close/>
                    <a:moveTo>
                      <a:pt x="12038" y="0"/>
                    </a:moveTo>
                    <a:lnTo>
                      <a:pt x="12038" y="318251"/>
                    </a:lnTo>
                    <a:cubicBezTo>
                      <a:pt x="5264" y="319463"/>
                      <a:pt x="0" y="325438"/>
                      <a:pt x="0" y="332711"/>
                    </a:cubicBezTo>
                    <a:cubicBezTo>
                      <a:pt x="0" y="340721"/>
                      <a:pt x="6429" y="347301"/>
                      <a:pt x="14540" y="347301"/>
                    </a:cubicBezTo>
                    <a:cubicBezTo>
                      <a:pt x="22652" y="347301"/>
                      <a:pt x="29210" y="340721"/>
                      <a:pt x="29210" y="332711"/>
                    </a:cubicBezTo>
                    <a:cubicBezTo>
                      <a:pt x="29210" y="325568"/>
                      <a:pt x="23946" y="319593"/>
                      <a:pt x="17172" y="318251"/>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452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cAAIgCAADfOgAAEQgAAAAAAAAmAAAACAAAAP//////////"/>
                  </a:ext>
                </a:extLst>
              </p:cNvSpPr>
              <p:nvPr/>
            </p:nvSpPr>
            <p:spPr>
              <a:xfrm>
                <a:off x="9014460" y="411480"/>
                <a:ext cx="555625" cy="899795"/>
              </a:xfrm>
              <a:custGeom>
                <a:avLst/>
                <a:gdLst/>
                <a:ahLst/>
                <a:cxnLst/>
                <a:rect l="0" t="0" r="555625" b="899795"/>
                <a:pathLst>
                  <a:path w="555625" h="899795">
                    <a:moveTo>
                      <a:pt x="14712" y="875641"/>
                    </a:moveTo>
                    <a:cubicBezTo>
                      <a:pt x="19948" y="875641"/>
                      <a:pt x="24232" y="879969"/>
                      <a:pt x="24232" y="885207"/>
                    </a:cubicBezTo>
                    <a:cubicBezTo>
                      <a:pt x="24232" y="890445"/>
                      <a:pt x="19948" y="894643"/>
                      <a:pt x="14712" y="894643"/>
                    </a:cubicBezTo>
                    <a:cubicBezTo>
                      <a:pt x="9433" y="894643"/>
                      <a:pt x="5149" y="890445"/>
                      <a:pt x="5149" y="885207"/>
                    </a:cubicBezTo>
                    <a:cubicBezTo>
                      <a:pt x="5149" y="879969"/>
                      <a:pt x="9433" y="875641"/>
                      <a:pt x="14712" y="875641"/>
                    </a:cubicBezTo>
                    <a:close/>
                    <a:moveTo>
                      <a:pt x="332552" y="0"/>
                    </a:moveTo>
                    <a:lnTo>
                      <a:pt x="225062" y="107490"/>
                    </a:lnTo>
                    <a:lnTo>
                      <a:pt x="225062" y="382392"/>
                    </a:lnTo>
                    <a:lnTo>
                      <a:pt x="12073" y="595381"/>
                    </a:lnTo>
                    <a:lnTo>
                      <a:pt x="12073" y="870749"/>
                    </a:lnTo>
                    <a:cubicBezTo>
                      <a:pt x="5279" y="871961"/>
                      <a:pt x="0" y="877935"/>
                      <a:pt x="0" y="885207"/>
                    </a:cubicBezTo>
                    <a:cubicBezTo>
                      <a:pt x="0" y="893215"/>
                      <a:pt x="6577" y="899795"/>
                      <a:pt x="14712" y="899795"/>
                    </a:cubicBezTo>
                    <a:cubicBezTo>
                      <a:pt x="22718" y="899795"/>
                      <a:pt x="29252" y="893215"/>
                      <a:pt x="29252" y="885207"/>
                    </a:cubicBezTo>
                    <a:cubicBezTo>
                      <a:pt x="29252" y="877935"/>
                      <a:pt x="24016" y="871961"/>
                      <a:pt x="17222" y="870749"/>
                    </a:cubicBezTo>
                    <a:lnTo>
                      <a:pt x="17222" y="599040"/>
                    </a:lnTo>
                    <a:lnTo>
                      <a:pt x="230212" y="386050"/>
                    </a:lnTo>
                    <a:lnTo>
                      <a:pt x="230212" y="110423"/>
                    </a:lnTo>
                    <a:lnTo>
                      <a:pt x="334586" y="6049"/>
                    </a:lnTo>
                    <a:lnTo>
                      <a:pt x="555581" y="6049"/>
                    </a:lnTo>
                    <a:lnTo>
                      <a:pt x="55558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452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zUAAL/+//9VNQAAIQEAAAAAAAAmAAAACAAAAP//////////"/>
                  </a:ext>
                </a:extLst>
              </p:cNvSpPr>
              <p:nvPr/>
            </p:nvSpPr>
            <p:spPr>
              <a:xfrm>
                <a:off x="8640445" y="-203835"/>
                <a:ext cx="29210" cy="387350"/>
              </a:xfrm>
              <a:custGeom>
                <a:avLst/>
                <a:gdLst/>
                <a:ahLst/>
                <a:cxnLst/>
                <a:rect l="0" t="0" r="29210" b="387350"/>
                <a:pathLst>
                  <a:path w="29210" h="387350">
                    <a:moveTo>
                      <a:pt x="14670" y="363078"/>
                    </a:moveTo>
                    <a:cubicBezTo>
                      <a:pt x="19890" y="363078"/>
                      <a:pt x="24205" y="367362"/>
                      <a:pt x="24205" y="372640"/>
                    </a:cubicBezTo>
                    <a:cubicBezTo>
                      <a:pt x="24205" y="377875"/>
                      <a:pt x="19890" y="382201"/>
                      <a:pt x="14670" y="382201"/>
                    </a:cubicBezTo>
                    <a:cubicBezTo>
                      <a:pt x="9406" y="382201"/>
                      <a:pt x="5134" y="377875"/>
                      <a:pt x="5134" y="372640"/>
                    </a:cubicBezTo>
                    <a:cubicBezTo>
                      <a:pt x="5134" y="367362"/>
                      <a:pt x="9406" y="363078"/>
                      <a:pt x="14670" y="363078"/>
                    </a:cubicBezTo>
                    <a:close/>
                    <a:moveTo>
                      <a:pt x="12038" y="0"/>
                    </a:moveTo>
                    <a:lnTo>
                      <a:pt x="12038" y="358190"/>
                    </a:lnTo>
                    <a:cubicBezTo>
                      <a:pt x="5264" y="359401"/>
                      <a:pt x="0" y="365371"/>
                      <a:pt x="0" y="372640"/>
                    </a:cubicBezTo>
                    <a:cubicBezTo>
                      <a:pt x="0" y="380774"/>
                      <a:pt x="6558" y="387307"/>
                      <a:pt x="14670" y="387307"/>
                    </a:cubicBezTo>
                    <a:cubicBezTo>
                      <a:pt x="22652" y="387307"/>
                      <a:pt x="29210" y="380774"/>
                      <a:pt x="29210" y="372640"/>
                    </a:cubicBezTo>
                    <a:cubicBezTo>
                      <a:pt x="29210" y="365458"/>
                      <a:pt x="23946" y="359487"/>
                      <a:pt x="17172" y="358319"/>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452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CUFAAA8OwAAKAcAAAAAAAAmAAAACAAAAP//////////"/>
                  </a:ext>
                </a:extLst>
              </p:cNvSpPr>
              <p:nvPr/>
            </p:nvSpPr>
            <p:spPr>
              <a:xfrm>
                <a:off x="9125585" y="836295"/>
                <a:ext cx="503555" cy="327025"/>
              </a:xfrm>
              <a:custGeom>
                <a:avLst/>
                <a:gdLst/>
                <a:ahLst/>
                <a:cxnLst/>
                <a:rect l="0" t="0" r="503555" b="327025"/>
                <a:pathLst>
                  <a:path w="503555" h="327025">
                    <a:moveTo>
                      <a:pt x="14730" y="302728"/>
                    </a:moveTo>
                    <a:cubicBezTo>
                      <a:pt x="20015" y="302728"/>
                      <a:pt x="24304" y="307016"/>
                      <a:pt x="24304" y="312256"/>
                    </a:cubicBezTo>
                    <a:cubicBezTo>
                      <a:pt x="24304" y="317540"/>
                      <a:pt x="20015" y="321827"/>
                      <a:pt x="14730" y="321827"/>
                    </a:cubicBezTo>
                    <a:cubicBezTo>
                      <a:pt x="9487" y="321827"/>
                      <a:pt x="5198" y="317540"/>
                      <a:pt x="5198" y="312256"/>
                    </a:cubicBezTo>
                    <a:cubicBezTo>
                      <a:pt x="5198" y="307016"/>
                      <a:pt x="9487" y="302728"/>
                      <a:pt x="14730" y="302728"/>
                    </a:cubicBezTo>
                    <a:close/>
                    <a:moveTo>
                      <a:pt x="499959" y="0"/>
                    </a:moveTo>
                    <a:lnTo>
                      <a:pt x="192358" y="307601"/>
                    </a:lnTo>
                    <a:lnTo>
                      <a:pt x="29113" y="309788"/>
                    </a:lnTo>
                    <a:cubicBezTo>
                      <a:pt x="27900" y="302945"/>
                      <a:pt x="21921" y="297704"/>
                      <a:pt x="14730" y="297704"/>
                    </a:cubicBezTo>
                    <a:cubicBezTo>
                      <a:pt x="6628" y="297704"/>
                      <a:pt x="43" y="304287"/>
                      <a:pt x="43" y="312256"/>
                    </a:cubicBezTo>
                    <a:cubicBezTo>
                      <a:pt x="43" y="320398"/>
                      <a:pt x="6628" y="326981"/>
                      <a:pt x="14730" y="326981"/>
                    </a:cubicBezTo>
                    <a:cubicBezTo>
                      <a:pt x="21921" y="326981"/>
                      <a:pt x="27900" y="321741"/>
                      <a:pt x="29113" y="314898"/>
                    </a:cubicBezTo>
                    <a:lnTo>
                      <a:pt x="194481" y="314898"/>
                    </a:lnTo>
                    <a:lnTo>
                      <a:pt x="503555" y="5824"/>
                    </a:lnTo>
                    <a:lnTo>
                      <a:pt x="49995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452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Mz+///UNQAApf///wAAAAAmAAAACAAAAP//////////"/>
                  </a:ext>
                </a:extLst>
              </p:cNvSpPr>
              <p:nvPr/>
            </p:nvSpPr>
            <p:spPr>
              <a:xfrm>
                <a:off x="8745220" y="-195580"/>
                <a:ext cx="5080" cy="137795"/>
              </a:xfrm>
              <a:custGeom>
                <a:avLst/>
                <a:gdLst/>
                <a:ahLst/>
                <a:cxnLst/>
                <a:rect l="0" t="0" r="5080" b="137795"/>
                <a:pathLst>
                  <a:path w="5080" h="137795">
                    <a:moveTo>
                      <a:pt x="0" y="43"/>
                    </a:moveTo>
                    <a:lnTo>
                      <a:pt x="0" y="137795"/>
                    </a:lnTo>
                    <a:lnTo>
                      <a:pt x="5037" y="137795"/>
                    </a:lnTo>
                    <a:lnTo>
                      <a:pt x="503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452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zoAAP/9//9lOgAAPwEAAAAAAAAmAAAACAAAAP//////////"/>
                  </a:ext>
                </a:extLst>
              </p:cNvSpPr>
              <p:nvPr/>
            </p:nvSpPr>
            <p:spPr>
              <a:xfrm>
                <a:off x="9463405" y="-325755"/>
                <a:ext cx="29210" cy="528320"/>
              </a:xfrm>
              <a:custGeom>
                <a:avLst/>
                <a:gdLst/>
                <a:ahLst/>
                <a:cxnLst/>
                <a:rect l="0" t="0" r="29210" b="528320"/>
                <a:pathLst>
                  <a:path w="29210" h="528320">
                    <a:moveTo>
                      <a:pt x="14540" y="504160"/>
                    </a:moveTo>
                    <a:cubicBezTo>
                      <a:pt x="19804" y="504160"/>
                      <a:pt x="24076" y="508446"/>
                      <a:pt x="24076" y="513729"/>
                    </a:cubicBezTo>
                    <a:cubicBezTo>
                      <a:pt x="24076" y="518838"/>
                      <a:pt x="19804" y="523168"/>
                      <a:pt x="14540" y="523168"/>
                    </a:cubicBezTo>
                    <a:cubicBezTo>
                      <a:pt x="9320" y="523168"/>
                      <a:pt x="5005" y="518838"/>
                      <a:pt x="5005" y="513729"/>
                    </a:cubicBezTo>
                    <a:cubicBezTo>
                      <a:pt x="5005" y="508316"/>
                      <a:pt x="9320" y="504160"/>
                      <a:pt x="14540" y="504160"/>
                    </a:cubicBezTo>
                    <a:close/>
                    <a:moveTo>
                      <a:pt x="12038" y="0"/>
                    </a:moveTo>
                    <a:lnTo>
                      <a:pt x="12038" y="499267"/>
                    </a:lnTo>
                    <a:cubicBezTo>
                      <a:pt x="5264" y="500436"/>
                      <a:pt x="0" y="506411"/>
                      <a:pt x="0" y="513599"/>
                    </a:cubicBezTo>
                    <a:cubicBezTo>
                      <a:pt x="0" y="521739"/>
                      <a:pt x="6558" y="528277"/>
                      <a:pt x="14540" y="528277"/>
                    </a:cubicBezTo>
                    <a:cubicBezTo>
                      <a:pt x="22652" y="528277"/>
                      <a:pt x="29210" y="521739"/>
                      <a:pt x="29210" y="513729"/>
                    </a:cubicBezTo>
                    <a:cubicBezTo>
                      <a:pt x="29210" y="506411"/>
                      <a:pt x="2394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452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zoAAJUBAABpOgAAywEAAAAAAAAmAAAACAAAAP//////////"/>
                  </a:ext>
                </a:extLst>
              </p:cNvSpPr>
              <p:nvPr/>
            </p:nvSpPr>
            <p:spPr>
              <a:xfrm>
                <a:off x="9460865"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453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TYAALn+///JNgAATQAAAAAAAAAmAAAACAAAAP//////////"/>
                  </a:ext>
                </a:extLst>
              </p:cNvSpPr>
              <p:nvPr/>
            </p:nvSpPr>
            <p:spPr>
              <a:xfrm>
                <a:off x="8799195" y="-207645"/>
                <a:ext cx="106680" cy="256540"/>
              </a:xfrm>
              <a:custGeom>
                <a:avLst/>
                <a:gdLst/>
                <a:ahLst/>
                <a:cxnLst/>
                <a:rect l="0" t="0" r="106680" b="256540"/>
                <a:pathLst>
                  <a:path w="106680" h="256540">
                    <a:moveTo>
                      <a:pt x="14293" y="0"/>
                    </a:moveTo>
                    <a:lnTo>
                      <a:pt x="43" y="14599"/>
                    </a:lnTo>
                    <a:lnTo>
                      <a:pt x="79429" y="93985"/>
                    </a:lnTo>
                    <a:lnTo>
                      <a:pt x="79429" y="225783"/>
                    </a:lnTo>
                    <a:cubicBezTo>
                      <a:pt x="75253" y="228902"/>
                      <a:pt x="72541" y="233797"/>
                      <a:pt x="72541" y="239429"/>
                    </a:cubicBezTo>
                    <a:cubicBezTo>
                      <a:pt x="72541" y="248872"/>
                      <a:pt x="80118" y="256540"/>
                      <a:pt x="89546" y="256540"/>
                    </a:cubicBezTo>
                    <a:cubicBezTo>
                      <a:pt x="99017" y="256540"/>
                      <a:pt x="106637" y="248872"/>
                      <a:pt x="106637" y="239429"/>
                    </a:cubicBezTo>
                    <a:cubicBezTo>
                      <a:pt x="106637" y="233797"/>
                      <a:pt x="103925" y="228902"/>
                      <a:pt x="99749" y="225783"/>
                    </a:cubicBezTo>
                    <a:lnTo>
                      <a:pt x="99749" y="85383"/>
                    </a:lnTo>
                    <a:lnTo>
                      <a:pt x="14293" y="-7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453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cAAML+//9vOAAAJwIAAAAAAAAmAAAACAAAAP//////////"/>
                  </a:ext>
                </a:extLst>
              </p:cNvSpPr>
              <p:nvPr/>
            </p:nvSpPr>
            <p:spPr>
              <a:xfrm>
                <a:off x="8995410" y="-201930"/>
                <a:ext cx="178435" cy="551815"/>
              </a:xfrm>
              <a:custGeom>
                <a:avLst/>
                <a:gdLst/>
                <a:ahLst/>
                <a:cxnLst/>
                <a:rect l="0" t="0" r="178435" b="551815"/>
                <a:pathLst>
                  <a:path w="178435" h="551815">
                    <a:moveTo>
                      <a:pt x="86813" y="0"/>
                    </a:moveTo>
                    <a:lnTo>
                      <a:pt x="83217" y="3596"/>
                    </a:lnTo>
                    <a:lnTo>
                      <a:pt x="173409" y="93788"/>
                    </a:lnTo>
                    <a:lnTo>
                      <a:pt x="173409" y="355865"/>
                    </a:lnTo>
                    <a:lnTo>
                      <a:pt x="736" y="528538"/>
                    </a:lnTo>
                    <a:lnTo>
                      <a:pt x="0" y="529711"/>
                    </a:lnTo>
                    <a:lnTo>
                      <a:pt x="0" y="551815"/>
                    </a:lnTo>
                    <a:lnTo>
                      <a:pt x="5155" y="551815"/>
                    </a:lnTo>
                    <a:lnTo>
                      <a:pt x="5155" y="531874"/>
                    </a:lnTo>
                    <a:lnTo>
                      <a:pt x="177698" y="359331"/>
                    </a:lnTo>
                    <a:lnTo>
                      <a:pt x="178435" y="357985"/>
                    </a:lnTo>
                    <a:lnTo>
                      <a:pt x="178435" y="90750"/>
                    </a:lnTo>
                    <a:lnTo>
                      <a:pt x="86813" y="-872"/>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453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DUAAKYEAAA9OAAAvAkAAAAAAAAmAAAACAAAAP//////////"/>
                  </a:ext>
                </a:extLst>
              </p:cNvSpPr>
              <p:nvPr/>
            </p:nvSpPr>
            <p:spPr>
              <a:xfrm>
                <a:off x="8745220" y="755650"/>
                <a:ext cx="396875" cy="826770"/>
              </a:xfrm>
              <a:custGeom>
                <a:avLst/>
                <a:gdLst/>
                <a:ahLst/>
                <a:cxnLst/>
                <a:rect l="0" t="0" r="396875" b="826770"/>
                <a:pathLst>
                  <a:path w="396875" h="826770">
                    <a:moveTo>
                      <a:pt x="14764" y="802470"/>
                    </a:moveTo>
                    <a:cubicBezTo>
                      <a:pt x="20003" y="802470"/>
                      <a:pt x="24290" y="806801"/>
                      <a:pt x="24290" y="812043"/>
                    </a:cubicBezTo>
                    <a:cubicBezTo>
                      <a:pt x="24290" y="817327"/>
                      <a:pt x="20003" y="821615"/>
                      <a:pt x="14764" y="821615"/>
                    </a:cubicBezTo>
                    <a:cubicBezTo>
                      <a:pt x="9482" y="821615"/>
                      <a:pt x="5195" y="817327"/>
                      <a:pt x="5195" y="812043"/>
                    </a:cubicBezTo>
                    <a:cubicBezTo>
                      <a:pt x="5195" y="806801"/>
                      <a:pt x="9482" y="802470"/>
                      <a:pt x="14764" y="802470"/>
                    </a:cubicBezTo>
                    <a:close/>
                    <a:moveTo>
                      <a:pt x="393281" y="43"/>
                    </a:moveTo>
                    <a:lnTo>
                      <a:pt x="180641" y="212683"/>
                    </a:lnTo>
                    <a:lnTo>
                      <a:pt x="180641" y="641205"/>
                    </a:lnTo>
                    <a:lnTo>
                      <a:pt x="23121" y="798725"/>
                    </a:lnTo>
                    <a:cubicBezTo>
                      <a:pt x="20740" y="798441"/>
                      <a:pt x="17839" y="797359"/>
                      <a:pt x="14764" y="797359"/>
                    </a:cubicBezTo>
                    <a:cubicBezTo>
                      <a:pt x="6624" y="797359"/>
                      <a:pt x="43" y="803943"/>
                      <a:pt x="43" y="812043"/>
                    </a:cubicBezTo>
                    <a:cubicBezTo>
                      <a:pt x="43" y="820186"/>
                      <a:pt x="6624" y="826770"/>
                      <a:pt x="14764" y="826770"/>
                    </a:cubicBezTo>
                    <a:cubicBezTo>
                      <a:pt x="22861" y="826770"/>
                      <a:pt x="29443" y="820186"/>
                      <a:pt x="29443" y="812043"/>
                    </a:cubicBezTo>
                    <a:cubicBezTo>
                      <a:pt x="29443" y="808924"/>
                      <a:pt x="28360" y="806065"/>
                      <a:pt x="26715" y="803553"/>
                    </a:cubicBezTo>
                    <a:lnTo>
                      <a:pt x="185794" y="644474"/>
                    </a:lnTo>
                    <a:lnTo>
                      <a:pt x="185794" y="216319"/>
                    </a:lnTo>
                    <a:lnTo>
                      <a:pt x="396875" y="5238"/>
                    </a:lnTo>
                    <a:lnTo>
                      <a:pt x="39328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453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zUAAE////9COAAAMQQAAAAAAAAmAAAACAAAAP//////////"/>
                  </a:ext>
                </a:extLst>
              </p:cNvSpPr>
              <p:nvPr/>
            </p:nvSpPr>
            <p:spPr>
              <a:xfrm>
                <a:off x="8721725" y="-112395"/>
                <a:ext cx="423545" cy="793750"/>
              </a:xfrm>
              <a:custGeom>
                <a:avLst/>
                <a:gdLst/>
                <a:ahLst/>
                <a:cxnLst/>
                <a:rect l="0" t="0" r="423545" b="793750"/>
                <a:pathLst>
                  <a:path w="423545" h="793750">
                    <a:moveTo>
                      <a:pt x="408831" y="5153"/>
                    </a:moveTo>
                    <a:cubicBezTo>
                      <a:pt x="414110" y="5153"/>
                      <a:pt x="418395" y="9440"/>
                      <a:pt x="418395" y="14723"/>
                    </a:cubicBezTo>
                    <a:cubicBezTo>
                      <a:pt x="418395" y="19963"/>
                      <a:pt x="414110" y="24250"/>
                      <a:pt x="408831" y="24250"/>
                    </a:cubicBezTo>
                    <a:cubicBezTo>
                      <a:pt x="403594" y="24250"/>
                      <a:pt x="399396" y="19963"/>
                      <a:pt x="399396" y="14723"/>
                    </a:cubicBezTo>
                    <a:cubicBezTo>
                      <a:pt x="399396" y="9440"/>
                      <a:pt x="403594" y="5153"/>
                      <a:pt x="408831" y="5153"/>
                    </a:cubicBezTo>
                    <a:close/>
                    <a:moveTo>
                      <a:pt x="14584" y="769587"/>
                    </a:moveTo>
                    <a:cubicBezTo>
                      <a:pt x="19863" y="769587"/>
                      <a:pt x="24148" y="773874"/>
                      <a:pt x="24148" y="779157"/>
                    </a:cubicBezTo>
                    <a:cubicBezTo>
                      <a:pt x="24148" y="784396"/>
                      <a:pt x="19863" y="788727"/>
                      <a:pt x="14584" y="788727"/>
                    </a:cubicBezTo>
                    <a:cubicBezTo>
                      <a:pt x="9347" y="788727"/>
                      <a:pt x="5063" y="784396"/>
                      <a:pt x="5063" y="779157"/>
                    </a:cubicBezTo>
                    <a:cubicBezTo>
                      <a:pt x="5063" y="773874"/>
                      <a:pt x="9347" y="769587"/>
                      <a:pt x="14584" y="769587"/>
                    </a:cubicBezTo>
                    <a:close/>
                    <a:moveTo>
                      <a:pt x="408831" y="0"/>
                    </a:moveTo>
                    <a:cubicBezTo>
                      <a:pt x="400824" y="0"/>
                      <a:pt x="394246" y="6582"/>
                      <a:pt x="394246" y="14723"/>
                    </a:cubicBezTo>
                    <a:cubicBezTo>
                      <a:pt x="394246" y="21868"/>
                      <a:pt x="399526" y="27844"/>
                      <a:pt x="406321" y="29057"/>
                    </a:cubicBezTo>
                    <a:lnTo>
                      <a:pt x="406321" y="253541"/>
                    </a:lnTo>
                    <a:lnTo>
                      <a:pt x="233086" y="426776"/>
                    </a:lnTo>
                    <a:lnTo>
                      <a:pt x="233086" y="473262"/>
                    </a:lnTo>
                    <a:lnTo>
                      <a:pt x="62490" y="643858"/>
                    </a:lnTo>
                    <a:lnTo>
                      <a:pt x="61798" y="645393"/>
                    </a:lnTo>
                    <a:lnTo>
                      <a:pt x="61798" y="728232"/>
                    </a:lnTo>
                    <a:lnTo>
                      <a:pt x="22979" y="767051"/>
                    </a:lnTo>
                    <a:cubicBezTo>
                      <a:pt x="20556" y="765516"/>
                      <a:pt x="17700" y="764434"/>
                      <a:pt x="14584" y="764434"/>
                    </a:cubicBezTo>
                    <a:cubicBezTo>
                      <a:pt x="6577" y="764434"/>
                      <a:pt x="43" y="771016"/>
                      <a:pt x="43" y="779157"/>
                    </a:cubicBezTo>
                    <a:cubicBezTo>
                      <a:pt x="43" y="787298"/>
                      <a:pt x="6577" y="793750"/>
                      <a:pt x="14584" y="793750"/>
                    </a:cubicBezTo>
                    <a:cubicBezTo>
                      <a:pt x="22720" y="793750"/>
                      <a:pt x="29298" y="787168"/>
                      <a:pt x="29298" y="779157"/>
                    </a:cubicBezTo>
                    <a:cubicBezTo>
                      <a:pt x="29298" y="776039"/>
                      <a:pt x="28345" y="773181"/>
                      <a:pt x="26528" y="770799"/>
                    </a:cubicBezTo>
                    <a:lnTo>
                      <a:pt x="66818" y="730509"/>
                    </a:lnTo>
                    <a:lnTo>
                      <a:pt x="66818" y="647558"/>
                    </a:lnTo>
                    <a:lnTo>
                      <a:pt x="237543" y="476833"/>
                    </a:lnTo>
                    <a:lnTo>
                      <a:pt x="238235" y="475297"/>
                    </a:lnTo>
                    <a:lnTo>
                      <a:pt x="238235" y="429612"/>
                    </a:lnTo>
                    <a:lnTo>
                      <a:pt x="411470" y="256377"/>
                    </a:lnTo>
                    <a:lnTo>
                      <a:pt x="411470" y="29057"/>
                    </a:lnTo>
                    <a:cubicBezTo>
                      <a:pt x="418265" y="27844"/>
                      <a:pt x="423545" y="21868"/>
                      <a:pt x="423545" y="14723"/>
                    </a:cubicBezTo>
                    <a:cubicBezTo>
                      <a:pt x="423545" y="6582"/>
                      <a:pt x="416967" y="0"/>
                      <a:pt x="40883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453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zkAAP/9///mOQAAPwEAAAAAAAAmAAAACAAAAP//////////"/>
                  </a:ext>
                </a:extLst>
              </p:cNvSpPr>
              <p:nvPr/>
            </p:nvSpPr>
            <p:spPr>
              <a:xfrm>
                <a:off x="9382125" y="-325755"/>
                <a:ext cx="29845" cy="528320"/>
              </a:xfrm>
              <a:custGeom>
                <a:avLst/>
                <a:gdLst/>
                <a:ahLst/>
                <a:cxnLst/>
                <a:rect l="0" t="0" r="29845" b="528320"/>
                <a:pathLst>
                  <a:path w="29845" h="528320">
                    <a:moveTo>
                      <a:pt x="14856" y="504160"/>
                    </a:moveTo>
                    <a:cubicBezTo>
                      <a:pt x="20234" y="504160"/>
                      <a:pt x="24598" y="508446"/>
                      <a:pt x="24598" y="513729"/>
                    </a:cubicBezTo>
                    <a:cubicBezTo>
                      <a:pt x="24598" y="518838"/>
                      <a:pt x="20234" y="523168"/>
                      <a:pt x="14856" y="523168"/>
                    </a:cubicBezTo>
                    <a:cubicBezTo>
                      <a:pt x="9522" y="523168"/>
                      <a:pt x="5113" y="518838"/>
                      <a:pt x="5113" y="513729"/>
                    </a:cubicBezTo>
                    <a:cubicBezTo>
                      <a:pt x="5113" y="508316"/>
                      <a:pt x="9522" y="504160"/>
                      <a:pt x="14856" y="504160"/>
                    </a:cubicBezTo>
                    <a:close/>
                    <a:moveTo>
                      <a:pt x="12299" y="0"/>
                    </a:moveTo>
                    <a:lnTo>
                      <a:pt x="12299" y="499267"/>
                    </a:lnTo>
                    <a:cubicBezTo>
                      <a:pt x="5378" y="500436"/>
                      <a:pt x="0" y="506411"/>
                      <a:pt x="0" y="513599"/>
                    </a:cubicBezTo>
                    <a:cubicBezTo>
                      <a:pt x="0" y="521739"/>
                      <a:pt x="6700" y="528277"/>
                      <a:pt x="14856" y="528277"/>
                    </a:cubicBezTo>
                    <a:cubicBezTo>
                      <a:pt x="23144" y="528277"/>
                      <a:pt x="29845" y="521739"/>
                      <a:pt x="29845" y="513729"/>
                    </a:cubicBezTo>
                    <a:cubicBezTo>
                      <a:pt x="29845" y="506411"/>
                      <a:pt x="24466" y="500436"/>
                      <a:pt x="17545" y="499267"/>
                    </a:cubicBezTo>
                    <a:lnTo>
                      <a:pt x="175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453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TcAAEgCAADfOgAAUAgAAAAAAAAmAAAACAAAAP//////////"/>
                  </a:ext>
                </a:extLst>
              </p:cNvSpPr>
              <p:nvPr/>
            </p:nvSpPr>
            <p:spPr>
              <a:xfrm>
                <a:off x="8974455" y="370840"/>
                <a:ext cx="595630" cy="980440"/>
              </a:xfrm>
              <a:custGeom>
                <a:avLst/>
                <a:gdLst/>
                <a:ahLst/>
                <a:cxnLst/>
                <a:rect l="0" t="0" r="595630" b="980440"/>
                <a:pathLst>
                  <a:path w="595630" h="980440">
                    <a:moveTo>
                      <a:pt x="14715" y="956154"/>
                    </a:moveTo>
                    <a:cubicBezTo>
                      <a:pt x="19996" y="956154"/>
                      <a:pt x="24281" y="960440"/>
                      <a:pt x="24281" y="965721"/>
                    </a:cubicBezTo>
                    <a:cubicBezTo>
                      <a:pt x="24281" y="970959"/>
                      <a:pt x="19996" y="975288"/>
                      <a:pt x="14715" y="975288"/>
                    </a:cubicBezTo>
                    <a:cubicBezTo>
                      <a:pt x="9478" y="975288"/>
                      <a:pt x="5194" y="970959"/>
                      <a:pt x="5194" y="965721"/>
                    </a:cubicBezTo>
                    <a:cubicBezTo>
                      <a:pt x="5194" y="960440"/>
                      <a:pt x="9478" y="956154"/>
                      <a:pt x="14715" y="956154"/>
                    </a:cubicBezTo>
                    <a:close/>
                    <a:moveTo>
                      <a:pt x="360399" y="0"/>
                    </a:moveTo>
                    <a:lnTo>
                      <a:pt x="225147" y="135252"/>
                    </a:lnTo>
                    <a:lnTo>
                      <a:pt x="225147" y="410263"/>
                    </a:lnTo>
                    <a:lnTo>
                      <a:pt x="12119" y="623291"/>
                    </a:lnTo>
                    <a:lnTo>
                      <a:pt x="12119" y="951349"/>
                    </a:lnTo>
                    <a:cubicBezTo>
                      <a:pt x="5280" y="952561"/>
                      <a:pt x="43" y="958535"/>
                      <a:pt x="43" y="965721"/>
                    </a:cubicBezTo>
                    <a:cubicBezTo>
                      <a:pt x="43" y="973817"/>
                      <a:pt x="6622" y="980397"/>
                      <a:pt x="14715" y="980397"/>
                    </a:cubicBezTo>
                    <a:cubicBezTo>
                      <a:pt x="22722" y="980397"/>
                      <a:pt x="29301" y="973817"/>
                      <a:pt x="29301" y="965721"/>
                    </a:cubicBezTo>
                    <a:cubicBezTo>
                      <a:pt x="29301" y="958535"/>
                      <a:pt x="24064" y="952561"/>
                      <a:pt x="17226" y="951349"/>
                    </a:cubicBezTo>
                    <a:lnTo>
                      <a:pt x="17226" y="626931"/>
                    </a:lnTo>
                    <a:lnTo>
                      <a:pt x="230254" y="413903"/>
                    </a:lnTo>
                    <a:lnTo>
                      <a:pt x="230254" y="138269"/>
                    </a:lnTo>
                    <a:lnTo>
                      <a:pt x="362390" y="6133"/>
                    </a:lnTo>
                    <a:lnTo>
                      <a:pt x="595630" y="6133"/>
                    </a:lnTo>
                    <a:lnTo>
                      <a:pt x="59563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453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DkAAJUBAADqOQAAywEAAAAAAAAmAAAACAAAAP//////////"/>
                  </a:ext>
                </a:extLst>
              </p:cNvSpPr>
              <p:nvPr/>
            </p:nvSpPr>
            <p:spPr>
              <a:xfrm>
                <a:off x="9380220" y="257175"/>
                <a:ext cx="34290" cy="34290"/>
              </a:xfrm>
              <a:custGeom>
                <a:avLst/>
                <a:gdLst/>
                <a:ahLst/>
                <a:cxnLst/>
                <a:rect l="0" t="0" r="34290" b="34290"/>
                <a:pathLst>
                  <a:path w="34290" h="34290">
                    <a:moveTo>
                      <a:pt x="17080" y="0"/>
                    </a:moveTo>
                    <a:cubicBezTo>
                      <a:pt x="7654" y="0"/>
                      <a:pt x="0" y="7654"/>
                      <a:pt x="0" y="17210"/>
                    </a:cubicBezTo>
                    <a:cubicBezTo>
                      <a:pt x="0" y="26636"/>
                      <a:pt x="7654" y="34290"/>
                      <a:pt x="17080" y="34290"/>
                    </a:cubicBezTo>
                    <a:cubicBezTo>
                      <a:pt x="26507" y="34290"/>
                      <a:pt x="34290" y="26636"/>
                      <a:pt x="34290" y="17210"/>
                    </a:cubicBezTo>
                    <a:cubicBezTo>
                      <a:pt x="34290" y="7654"/>
                      <a:pt x="26507" y="0"/>
                      <a:pt x="1708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453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9zkAAP/9//8lOgAAPwEAAAAAAAAmAAAACAAAAP//////////"/>
                  </a:ext>
                </a:extLst>
              </p:cNvSpPr>
              <p:nvPr/>
            </p:nvSpPr>
            <p:spPr>
              <a:xfrm>
                <a:off x="9422765" y="-325755"/>
                <a:ext cx="29210" cy="528320"/>
              </a:xfrm>
              <a:custGeom>
                <a:avLst/>
                <a:gdLst/>
                <a:ahLst/>
                <a:cxnLst/>
                <a:rect l="0" t="0" r="29210" b="528320"/>
                <a:pathLst>
                  <a:path w="29210" h="528320">
                    <a:moveTo>
                      <a:pt x="14670" y="504160"/>
                    </a:moveTo>
                    <a:cubicBezTo>
                      <a:pt x="19890" y="504160"/>
                      <a:pt x="24205" y="508446"/>
                      <a:pt x="24205" y="513729"/>
                    </a:cubicBezTo>
                    <a:cubicBezTo>
                      <a:pt x="24205" y="518838"/>
                      <a:pt x="19890" y="523168"/>
                      <a:pt x="14670" y="523168"/>
                    </a:cubicBezTo>
                    <a:cubicBezTo>
                      <a:pt x="9449" y="523168"/>
                      <a:pt x="5134" y="518838"/>
                      <a:pt x="5134" y="513729"/>
                    </a:cubicBezTo>
                    <a:cubicBezTo>
                      <a:pt x="5134" y="508316"/>
                      <a:pt x="9449" y="504160"/>
                      <a:pt x="14670" y="504160"/>
                    </a:cubicBezTo>
                    <a:close/>
                    <a:moveTo>
                      <a:pt x="12167" y="0"/>
                    </a:moveTo>
                    <a:lnTo>
                      <a:pt x="12167" y="499267"/>
                    </a:lnTo>
                    <a:cubicBezTo>
                      <a:pt x="5264" y="500436"/>
                      <a:pt x="0" y="506411"/>
                      <a:pt x="0" y="513599"/>
                    </a:cubicBezTo>
                    <a:cubicBezTo>
                      <a:pt x="0" y="521739"/>
                      <a:pt x="6558" y="528277"/>
                      <a:pt x="14670" y="528277"/>
                    </a:cubicBezTo>
                    <a:cubicBezTo>
                      <a:pt x="22652" y="528277"/>
                      <a:pt x="29210" y="521739"/>
                      <a:pt x="29210" y="513729"/>
                    </a:cubicBezTo>
                    <a:cubicBezTo>
                      <a:pt x="29210" y="506411"/>
                      <a:pt x="24076" y="500436"/>
                      <a:pt x="17172" y="499267"/>
                    </a:cubicBezTo>
                    <a:lnTo>
                      <a:pt x="1717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453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NH+///CNwAAjQMAAAAAAAAmAAAACAAAAP//////////"/>
                  </a:ext>
                </a:extLst>
              </p:cNvSpPr>
              <p:nvPr/>
            </p:nvSpPr>
            <p:spPr>
              <a:xfrm>
                <a:off x="8733155" y="-192405"/>
                <a:ext cx="330835" cy="769620"/>
              </a:xfrm>
              <a:custGeom>
                <a:avLst/>
                <a:gdLst/>
                <a:ahLst/>
                <a:cxnLst/>
                <a:rect l="0" t="0" r="330835" b="769620"/>
                <a:pathLst>
                  <a:path w="330835" h="769620">
                    <a:moveTo>
                      <a:pt x="14707" y="745312"/>
                    </a:moveTo>
                    <a:cubicBezTo>
                      <a:pt x="19985" y="745312"/>
                      <a:pt x="24267" y="749602"/>
                      <a:pt x="24267" y="754888"/>
                    </a:cubicBezTo>
                    <a:cubicBezTo>
                      <a:pt x="24267" y="760131"/>
                      <a:pt x="19985" y="764464"/>
                      <a:pt x="14707" y="764464"/>
                    </a:cubicBezTo>
                    <a:cubicBezTo>
                      <a:pt x="9473" y="764464"/>
                      <a:pt x="5147" y="760131"/>
                      <a:pt x="5147" y="754888"/>
                    </a:cubicBezTo>
                    <a:cubicBezTo>
                      <a:pt x="5147" y="749602"/>
                      <a:pt x="9473" y="745312"/>
                      <a:pt x="14707" y="745312"/>
                    </a:cubicBezTo>
                    <a:close/>
                    <a:moveTo>
                      <a:pt x="325773" y="0"/>
                    </a:moveTo>
                    <a:lnTo>
                      <a:pt x="325773" y="297241"/>
                    </a:lnTo>
                    <a:lnTo>
                      <a:pt x="184148" y="438866"/>
                    </a:lnTo>
                    <a:lnTo>
                      <a:pt x="183455" y="440315"/>
                    </a:lnTo>
                    <a:lnTo>
                      <a:pt x="183455" y="509426"/>
                    </a:lnTo>
                    <a:lnTo>
                      <a:pt x="12934" y="679947"/>
                    </a:lnTo>
                    <a:lnTo>
                      <a:pt x="12198" y="681661"/>
                    </a:lnTo>
                    <a:lnTo>
                      <a:pt x="12198" y="740503"/>
                    </a:lnTo>
                    <a:cubicBezTo>
                      <a:pt x="5277" y="741716"/>
                      <a:pt x="43" y="747695"/>
                      <a:pt x="43" y="754888"/>
                    </a:cubicBezTo>
                    <a:cubicBezTo>
                      <a:pt x="43" y="762991"/>
                      <a:pt x="6575" y="769577"/>
                      <a:pt x="14707" y="769577"/>
                    </a:cubicBezTo>
                    <a:cubicBezTo>
                      <a:pt x="22840" y="769577"/>
                      <a:pt x="29415" y="762991"/>
                      <a:pt x="29415" y="754888"/>
                    </a:cubicBezTo>
                    <a:cubicBezTo>
                      <a:pt x="29415" y="747695"/>
                      <a:pt x="24137" y="741716"/>
                      <a:pt x="17216" y="740503"/>
                    </a:cubicBezTo>
                    <a:lnTo>
                      <a:pt x="17216" y="683827"/>
                    </a:lnTo>
                    <a:lnTo>
                      <a:pt x="187868" y="513175"/>
                    </a:lnTo>
                    <a:lnTo>
                      <a:pt x="188560" y="511592"/>
                    </a:lnTo>
                    <a:lnTo>
                      <a:pt x="188560" y="442438"/>
                    </a:lnTo>
                    <a:lnTo>
                      <a:pt x="330099" y="300899"/>
                    </a:lnTo>
                    <a:lnTo>
                      <a:pt x="330791" y="299277"/>
                    </a:lnTo>
                    <a:lnTo>
                      <a:pt x="33079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453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L3+//+DNwAAxgIAAAAAAAAmAAAACAAAAP//////////"/>
                  </a:ext>
                </a:extLst>
              </p:cNvSpPr>
              <p:nvPr/>
            </p:nvSpPr>
            <p:spPr>
              <a:xfrm>
                <a:off x="8733155" y="-205105"/>
                <a:ext cx="290830" cy="655955"/>
              </a:xfrm>
              <a:custGeom>
                <a:avLst/>
                <a:gdLst/>
                <a:ahLst/>
                <a:cxnLst/>
                <a:rect l="0" t="0" r="290830" b="655955"/>
                <a:pathLst>
                  <a:path w="290830" h="655955">
                    <a:moveTo>
                      <a:pt x="14726" y="631661"/>
                    </a:moveTo>
                    <a:cubicBezTo>
                      <a:pt x="20009" y="631661"/>
                      <a:pt x="24297" y="635992"/>
                      <a:pt x="24297" y="641231"/>
                    </a:cubicBezTo>
                    <a:cubicBezTo>
                      <a:pt x="24297" y="646514"/>
                      <a:pt x="20009" y="650801"/>
                      <a:pt x="14726" y="650801"/>
                    </a:cubicBezTo>
                    <a:cubicBezTo>
                      <a:pt x="9485" y="650801"/>
                      <a:pt x="5154" y="646514"/>
                      <a:pt x="5154" y="641231"/>
                    </a:cubicBezTo>
                    <a:cubicBezTo>
                      <a:pt x="5154" y="635992"/>
                      <a:pt x="9485" y="631661"/>
                      <a:pt x="14726" y="631661"/>
                    </a:cubicBezTo>
                    <a:close/>
                    <a:moveTo>
                      <a:pt x="285633" y="43"/>
                    </a:moveTo>
                    <a:lnTo>
                      <a:pt x="285633" y="297102"/>
                    </a:lnTo>
                    <a:lnTo>
                      <a:pt x="143964" y="438771"/>
                    </a:lnTo>
                    <a:lnTo>
                      <a:pt x="143271" y="440045"/>
                    </a:lnTo>
                    <a:lnTo>
                      <a:pt x="143271" y="509503"/>
                    </a:lnTo>
                    <a:cubicBezTo>
                      <a:pt x="140759" y="511799"/>
                      <a:pt x="136341" y="516086"/>
                      <a:pt x="128329" y="524227"/>
                    </a:cubicBezTo>
                    <a:lnTo>
                      <a:pt x="23344" y="629212"/>
                    </a:lnTo>
                    <a:cubicBezTo>
                      <a:pt x="20962" y="627721"/>
                      <a:pt x="17974" y="626552"/>
                      <a:pt x="14726" y="626552"/>
                    </a:cubicBezTo>
                    <a:cubicBezTo>
                      <a:pt x="6583" y="626552"/>
                      <a:pt x="43" y="633090"/>
                      <a:pt x="43" y="641231"/>
                    </a:cubicBezTo>
                    <a:cubicBezTo>
                      <a:pt x="43" y="649372"/>
                      <a:pt x="6583" y="655955"/>
                      <a:pt x="14726" y="655955"/>
                    </a:cubicBezTo>
                    <a:cubicBezTo>
                      <a:pt x="22868" y="655955"/>
                      <a:pt x="29451" y="649372"/>
                      <a:pt x="29451" y="641231"/>
                    </a:cubicBezTo>
                    <a:cubicBezTo>
                      <a:pt x="29451" y="638244"/>
                      <a:pt x="28498" y="635515"/>
                      <a:pt x="26939" y="633090"/>
                    </a:cubicBezTo>
                    <a:cubicBezTo>
                      <a:pt x="145177" y="514397"/>
                      <a:pt x="147559" y="512145"/>
                      <a:pt x="147559" y="512015"/>
                    </a:cubicBezTo>
                    <a:lnTo>
                      <a:pt x="148295" y="511322"/>
                    </a:lnTo>
                    <a:lnTo>
                      <a:pt x="148295" y="442211"/>
                    </a:lnTo>
                    <a:lnTo>
                      <a:pt x="289964" y="300542"/>
                    </a:lnTo>
                    <a:lnTo>
                      <a:pt x="290787" y="299224"/>
                    </a:lnTo>
                    <a:lnTo>
                      <a:pt x="29078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454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kAADgDAADLOgAAkQUAAAAAAAAmAAAACAAAAP//////////"/>
                  </a:ext>
                </a:extLst>
              </p:cNvSpPr>
              <p:nvPr/>
            </p:nvSpPr>
            <p:spPr>
              <a:xfrm>
                <a:off x="9349740" y="523240"/>
                <a:ext cx="207645" cy="381635"/>
              </a:xfrm>
              <a:custGeom>
                <a:avLst/>
                <a:gdLst/>
                <a:ahLst/>
                <a:cxnLst/>
                <a:rect l="0" t="0" r="207645" b="381635"/>
                <a:pathLst>
                  <a:path w="207645" h="381635">
                    <a:moveTo>
                      <a:pt x="14633" y="357369"/>
                    </a:moveTo>
                    <a:cubicBezTo>
                      <a:pt x="19872" y="357369"/>
                      <a:pt x="24158" y="361694"/>
                      <a:pt x="24158" y="366928"/>
                    </a:cubicBezTo>
                    <a:cubicBezTo>
                      <a:pt x="24158" y="372205"/>
                      <a:pt x="19872" y="376487"/>
                      <a:pt x="14633" y="376487"/>
                    </a:cubicBezTo>
                    <a:cubicBezTo>
                      <a:pt x="9351" y="376487"/>
                      <a:pt x="5065" y="372205"/>
                      <a:pt x="5065" y="366928"/>
                    </a:cubicBezTo>
                    <a:cubicBezTo>
                      <a:pt x="5065" y="361694"/>
                      <a:pt x="9351" y="357369"/>
                      <a:pt x="14633" y="357369"/>
                    </a:cubicBezTo>
                    <a:close/>
                    <a:moveTo>
                      <a:pt x="77109" y="0"/>
                    </a:moveTo>
                    <a:lnTo>
                      <a:pt x="12209" y="64900"/>
                    </a:lnTo>
                    <a:lnTo>
                      <a:pt x="12209" y="352481"/>
                    </a:lnTo>
                    <a:cubicBezTo>
                      <a:pt x="6018" y="352957"/>
                      <a:pt x="43" y="359315"/>
                      <a:pt x="43" y="366928"/>
                    </a:cubicBezTo>
                    <a:cubicBezTo>
                      <a:pt x="43" y="375060"/>
                      <a:pt x="6624" y="381635"/>
                      <a:pt x="14633" y="381635"/>
                    </a:cubicBezTo>
                    <a:cubicBezTo>
                      <a:pt x="22730" y="381635"/>
                      <a:pt x="29311" y="375060"/>
                      <a:pt x="29311" y="366928"/>
                    </a:cubicBezTo>
                    <a:cubicBezTo>
                      <a:pt x="29311" y="360267"/>
                      <a:pt x="24765" y="354773"/>
                      <a:pt x="18660" y="352957"/>
                    </a:cubicBezTo>
                    <a:lnTo>
                      <a:pt x="18660" y="67477"/>
                    </a:lnTo>
                    <a:lnTo>
                      <a:pt x="79273" y="5017"/>
                    </a:lnTo>
                    <a:lnTo>
                      <a:pt x="207645" y="5017"/>
                    </a:lnTo>
                    <a:lnTo>
                      <a:pt x="20764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454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kAAHcDAADOOgAAUQUAAAAAAAAmAAAACAAAAP//////////"/>
                  </a:ext>
                </a:extLst>
              </p:cNvSpPr>
              <p:nvPr/>
            </p:nvSpPr>
            <p:spPr>
              <a:xfrm>
                <a:off x="9390380" y="563245"/>
                <a:ext cx="168910" cy="300990"/>
              </a:xfrm>
              <a:custGeom>
                <a:avLst/>
                <a:gdLst/>
                <a:ahLst/>
                <a:cxnLst/>
                <a:rect l="0" t="0" r="168910" b="300990"/>
                <a:pathLst>
                  <a:path w="168910" h="300990">
                    <a:moveTo>
                      <a:pt x="14688" y="276691"/>
                    </a:moveTo>
                    <a:cubicBezTo>
                      <a:pt x="19958" y="276691"/>
                      <a:pt x="24235" y="281022"/>
                      <a:pt x="24235" y="286263"/>
                    </a:cubicBezTo>
                    <a:cubicBezTo>
                      <a:pt x="24235" y="291504"/>
                      <a:pt x="19958" y="295836"/>
                      <a:pt x="14688" y="295836"/>
                    </a:cubicBezTo>
                    <a:cubicBezTo>
                      <a:pt x="9461" y="295836"/>
                      <a:pt x="5184" y="291504"/>
                      <a:pt x="5184" y="286263"/>
                    </a:cubicBezTo>
                    <a:cubicBezTo>
                      <a:pt x="5184" y="281022"/>
                      <a:pt x="9461" y="276691"/>
                      <a:pt x="14688" y="276691"/>
                    </a:cubicBezTo>
                    <a:close/>
                    <a:moveTo>
                      <a:pt x="49507" y="0"/>
                    </a:moveTo>
                    <a:lnTo>
                      <a:pt x="12096" y="37813"/>
                    </a:lnTo>
                    <a:lnTo>
                      <a:pt x="12096" y="271926"/>
                    </a:lnTo>
                    <a:cubicBezTo>
                      <a:pt x="5270" y="273096"/>
                      <a:pt x="43" y="279073"/>
                      <a:pt x="43" y="286263"/>
                    </a:cubicBezTo>
                    <a:cubicBezTo>
                      <a:pt x="43" y="294406"/>
                      <a:pt x="6610" y="300990"/>
                      <a:pt x="14688" y="300990"/>
                    </a:cubicBezTo>
                    <a:cubicBezTo>
                      <a:pt x="22680" y="300990"/>
                      <a:pt x="29246" y="294406"/>
                      <a:pt x="29246" y="286263"/>
                    </a:cubicBezTo>
                    <a:cubicBezTo>
                      <a:pt x="29246" y="279073"/>
                      <a:pt x="24019" y="273096"/>
                      <a:pt x="17193" y="271926"/>
                    </a:cubicBezTo>
                    <a:lnTo>
                      <a:pt x="17193" y="39936"/>
                    </a:lnTo>
                    <a:lnTo>
                      <a:pt x="51537" y="5154"/>
                    </a:lnTo>
                    <a:lnTo>
                      <a:pt x="168910" y="5154"/>
                    </a:lnTo>
                    <a:lnTo>
                      <a:pt x="16891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454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zgAAMIEAAASOwAAxQYAAAAAAAAmAAAACAAAAP//////////"/>
                  </a:ext>
                </a:extLst>
              </p:cNvSpPr>
              <p:nvPr/>
            </p:nvSpPr>
            <p:spPr>
              <a:xfrm>
                <a:off x="9125585" y="773430"/>
                <a:ext cx="476885" cy="327025"/>
              </a:xfrm>
              <a:custGeom>
                <a:avLst/>
                <a:gdLst/>
                <a:ahLst/>
                <a:cxnLst/>
                <a:rect l="0" t="0" r="476885" b="327025"/>
                <a:pathLst>
                  <a:path w="476885" h="327025">
                    <a:moveTo>
                      <a:pt x="14726" y="302858"/>
                    </a:moveTo>
                    <a:cubicBezTo>
                      <a:pt x="20010" y="302858"/>
                      <a:pt x="24299" y="307146"/>
                      <a:pt x="24299" y="312429"/>
                    </a:cubicBezTo>
                    <a:cubicBezTo>
                      <a:pt x="24299" y="317670"/>
                      <a:pt x="20010" y="322001"/>
                      <a:pt x="14726" y="322001"/>
                    </a:cubicBezTo>
                    <a:cubicBezTo>
                      <a:pt x="9485" y="322001"/>
                      <a:pt x="5197" y="317670"/>
                      <a:pt x="5197" y="312429"/>
                    </a:cubicBezTo>
                    <a:cubicBezTo>
                      <a:pt x="5197" y="307146"/>
                      <a:pt x="9485" y="302858"/>
                      <a:pt x="14726" y="302858"/>
                    </a:cubicBezTo>
                    <a:close/>
                    <a:moveTo>
                      <a:pt x="473160" y="43"/>
                    </a:moveTo>
                    <a:lnTo>
                      <a:pt x="165631" y="307572"/>
                    </a:lnTo>
                    <a:lnTo>
                      <a:pt x="29106" y="309788"/>
                    </a:lnTo>
                    <a:cubicBezTo>
                      <a:pt x="27894" y="302988"/>
                      <a:pt x="21916" y="297704"/>
                      <a:pt x="14726" y="297704"/>
                    </a:cubicBezTo>
                    <a:cubicBezTo>
                      <a:pt x="6627" y="297704"/>
                      <a:pt x="43" y="304287"/>
                      <a:pt x="43" y="312429"/>
                    </a:cubicBezTo>
                    <a:cubicBezTo>
                      <a:pt x="43" y="320442"/>
                      <a:pt x="6627" y="327025"/>
                      <a:pt x="14726" y="327025"/>
                    </a:cubicBezTo>
                    <a:cubicBezTo>
                      <a:pt x="21916" y="327025"/>
                      <a:pt x="27894" y="321871"/>
                      <a:pt x="29106" y="314941"/>
                    </a:cubicBezTo>
                    <a:lnTo>
                      <a:pt x="167797" y="314941"/>
                    </a:lnTo>
                    <a:lnTo>
                      <a:pt x="476885" y="5853"/>
                    </a:lnTo>
                    <a:lnTo>
                      <a:pt x="47316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454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JX+//8DNwAAHwIAAAAAAAAmAAAACAAAAP//////////"/>
                  </a:ext>
                </a:extLst>
              </p:cNvSpPr>
              <p:nvPr/>
            </p:nvSpPr>
            <p:spPr>
              <a:xfrm>
                <a:off x="8733155" y="-230505"/>
                <a:ext cx="209550" cy="575310"/>
              </a:xfrm>
              <a:custGeom>
                <a:avLst/>
                <a:gdLst/>
                <a:ahLst/>
                <a:cxnLst/>
                <a:rect l="0" t="0" r="209550" b="575310"/>
                <a:pathLst>
                  <a:path w="209550" h="575310">
                    <a:moveTo>
                      <a:pt x="14702" y="551014"/>
                    </a:moveTo>
                    <a:cubicBezTo>
                      <a:pt x="19978" y="551014"/>
                      <a:pt x="24259" y="555345"/>
                      <a:pt x="24259" y="560585"/>
                    </a:cubicBezTo>
                    <a:cubicBezTo>
                      <a:pt x="24259" y="565869"/>
                      <a:pt x="19978" y="570156"/>
                      <a:pt x="14702" y="570156"/>
                    </a:cubicBezTo>
                    <a:cubicBezTo>
                      <a:pt x="9470" y="570156"/>
                      <a:pt x="5146" y="565869"/>
                      <a:pt x="5146" y="560585"/>
                    </a:cubicBezTo>
                    <a:cubicBezTo>
                      <a:pt x="5146" y="555345"/>
                      <a:pt x="9470" y="551014"/>
                      <a:pt x="14702" y="551014"/>
                    </a:cubicBezTo>
                    <a:close/>
                    <a:moveTo>
                      <a:pt x="204404" y="0"/>
                    </a:moveTo>
                    <a:lnTo>
                      <a:pt x="204404" y="297226"/>
                    </a:lnTo>
                    <a:lnTo>
                      <a:pt x="62917" y="438713"/>
                    </a:lnTo>
                    <a:lnTo>
                      <a:pt x="62225" y="440188"/>
                    </a:lnTo>
                    <a:lnTo>
                      <a:pt x="62225" y="509308"/>
                    </a:lnTo>
                    <a:lnTo>
                      <a:pt x="23048" y="548485"/>
                    </a:lnTo>
                    <a:cubicBezTo>
                      <a:pt x="20670" y="546943"/>
                      <a:pt x="17816" y="545990"/>
                      <a:pt x="14702" y="545990"/>
                    </a:cubicBezTo>
                    <a:cubicBezTo>
                      <a:pt x="6573" y="545990"/>
                      <a:pt x="43" y="552573"/>
                      <a:pt x="43" y="560585"/>
                    </a:cubicBezTo>
                    <a:cubicBezTo>
                      <a:pt x="43" y="568727"/>
                      <a:pt x="6573" y="575310"/>
                      <a:pt x="14702" y="575310"/>
                    </a:cubicBezTo>
                    <a:cubicBezTo>
                      <a:pt x="22832" y="575310"/>
                      <a:pt x="29404" y="568727"/>
                      <a:pt x="29404" y="560585"/>
                    </a:cubicBezTo>
                    <a:cubicBezTo>
                      <a:pt x="29404" y="557467"/>
                      <a:pt x="28323" y="554609"/>
                      <a:pt x="26637" y="552227"/>
                    </a:cubicBezTo>
                    <a:lnTo>
                      <a:pt x="67241" y="511623"/>
                    </a:lnTo>
                    <a:lnTo>
                      <a:pt x="67241" y="442223"/>
                    </a:lnTo>
                    <a:lnTo>
                      <a:pt x="208685" y="300779"/>
                    </a:lnTo>
                    <a:lnTo>
                      <a:pt x="209507" y="299262"/>
                    </a:lnTo>
                    <a:lnTo>
                      <a:pt x="20950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454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Kn+//9DNwAAcgIAAAAAAAAmAAAACAAAAP//////////"/>
                  </a:ext>
                </a:extLst>
              </p:cNvSpPr>
              <p:nvPr/>
            </p:nvSpPr>
            <p:spPr>
              <a:xfrm>
                <a:off x="8733155" y="-217805"/>
                <a:ext cx="250190" cy="615315"/>
              </a:xfrm>
              <a:custGeom>
                <a:avLst/>
                <a:gdLst/>
                <a:ahLst/>
                <a:cxnLst/>
                <a:rect l="0" t="0" r="250190" b="615315"/>
                <a:pathLst>
                  <a:path w="250190" h="615315">
                    <a:moveTo>
                      <a:pt x="14720" y="591021"/>
                    </a:moveTo>
                    <a:cubicBezTo>
                      <a:pt x="20001" y="591021"/>
                      <a:pt x="24287" y="595351"/>
                      <a:pt x="24287" y="600591"/>
                    </a:cubicBezTo>
                    <a:cubicBezTo>
                      <a:pt x="24287" y="605874"/>
                      <a:pt x="20001" y="610161"/>
                      <a:pt x="14720" y="610161"/>
                    </a:cubicBezTo>
                    <a:cubicBezTo>
                      <a:pt x="9481" y="610161"/>
                      <a:pt x="5152" y="605874"/>
                      <a:pt x="5152" y="600591"/>
                    </a:cubicBezTo>
                    <a:cubicBezTo>
                      <a:pt x="5152" y="595351"/>
                      <a:pt x="9481" y="591021"/>
                      <a:pt x="14720" y="591021"/>
                    </a:cubicBezTo>
                    <a:close/>
                    <a:moveTo>
                      <a:pt x="245038" y="43"/>
                    </a:moveTo>
                    <a:lnTo>
                      <a:pt x="245038" y="297069"/>
                    </a:lnTo>
                    <a:lnTo>
                      <a:pt x="103384" y="438723"/>
                    </a:lnTo>
                    <a:lnTo>
                      <a:pt x="102691" y="440191"/>
                    </a:lnTo>
                    <a:lnTo>
                      <a:pt x="102691" y="509262"/>
                    </a:lnTo>
                    <a:lnTo>
                      <a:pt x="23335" y="588618"/>
                    </a:lnTo>
                    <a:cubicBezTo>
                      <a:pt x="20954" y="587080"/>
                      <a:pt x="17967" y="585997"/>
                      <a:pt x="14720" y="585997"/>
                    </a:cubicBezTo>
                    <a:cubicBezTo>
                      <a:pt x="6581" y="585997"/>
                      <a:pt x="43" y="592580"/>
                      <a:pt x="43" y="600591"/>
                    </a:cubicBezTo>
                    <a:cubicBezTo>
                      <a:pt x="43" y="608732"/>
                      <a:pt x="6581" y="615315"/>
                      <a:pt x="14720" y="615315"/>
                    </a:cubicBezTo>
                    <a:cubicBezTo>
                      <a:pt x="22859" y="615315"/>
                      <a:pt x="29439" y="608732"/>
                      <a:pt x="29439" y="600591"/>
                    </a:cubicBezTo>
                    <a:cubicBezTo>
                      <a:pt x="29439" y="597603"/>
                      <a:pt x="28487" y="594875"/>
                      <a:pt x="26928" y="592580"/>
                    </a:cubicBezTo>
                    <a:lnTo>
                      <a:pt x="107843" y="511665"/>
                    </a:lnTo>
                    <a:lnTo>
                      <a:pt x="107843" y="442226"/>
                    </a:lnTo>
                    <a:lnTo>
                      <a:pt x="249454" y="300615"/>
                    </a:lnTo>
                    <a:lnTo>
                      <a:pt x="250147" y="299234"/>
                    </a:lnTo>
                    <a:lnTo>
                      <a:pt x="25014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454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TUAAJD///9XNgAAPAEAAAAAAAAmAAAACAAAAP//////////"/>
                  </a:ext>
                </a:extLst>
              </p:cNvSpPr>
              <p:nvPr/>
            </p:nvSpPr>
            <p:spPr>
              <a:xfrm>
                <a:off x="8733155" y="-71120"/>
                <a:ext cx="100330" cy="271780"/>
              </a:xfrm>
              <a:custGeom>
                <a:avLst/>
                <a:gdLst/>
                <a:ahLst/>
                <a:cxnLst/>
                <a:rect l="0" t="0" r="100330" b="271780"/>
                <a:pathLst>
                  <a:path w="100330" h="271780">
                    <a:moveTo>
                      <a:pt x="14723" y="247647"/>
                    </a:moveTo>
                    <a:cubicBezTo>
                      <a:pt x="20005" y="247647"/>
                      <a:pt x="24292" y="251928"/>
                      <a:pt x="24292" y="257162"/>
                    </a:cubicBezTo>
                    <a:cubicBezTo>
                      <a:pt x="24292" y="262438"/>
                      <a:pt x="20005" y="266720"/>
                      <a:pt x="14723" y="266720"/>
                    </a:cubicBezTo>
                    <a:cubicBezTo>
                      <a:pt x="9483" y="266720"/>
                      <a:pt x="5153" y="262438"/>
                      <a:pt x="5153" y="257162"/>
                    </a:cubicBezTo>
                    <a:cubicBezTo>
                      <a:pt x="5153" y="251928"/>
                      <a:pt x="9483" y="247647"/>
                      <a:pt x="14723" y="247647"/>
                    </a:cubicBezTo>
                    <a:close/>
                    <a:moveTo>
                      <a:pt x="96606" y="0"/>
                    </a:moveTo>
                    <a:lnTo>
                      <a:pt x="12211" y="84395"/>
                    </a:lnTo>
                    <a:lnTo>
                      <a:pt x="12211" y="242716"/>
                    </a:lnTo>
                    <a:cubicBezTo>
                      <a:pt x="5283" y="243927"/>
                      <a:pt x="43" y="249896"/>
                      <a:pt x="43" y="257162"/>
                    </a:cubicBezTo>
                    <a:cubicBezTo>
                      <a:pt x="43" y="265163"/>
                      <a:pt x="6582" y="271737"/>
                      <a:pt x="14723" y="271737"/>
                    </a:cubicBezTo>
                    <a:cubicBezTo>
                      <a:pt x="22863" y="271737"/>
                      <a:pt x="29445" y="265163"/>
                      <a:pt x="29445" y="257162"/>
                    </a:cubicBezTo>
                    <a:cubicBezTo>
                      <a:pt x="29445" y="249896"/>
                      <a:pt x="24162" y="243927"/>
                      <a:pt x="17234" y="242716"/>
                    </a:cubicBezTo>
                    <a:lnTo>
                      <a:pt x="17234" y="86932"/>
                    </a:lnTo>
                    <a:lnTo>
                      <a:pt x="100330" y="3836"/>
                    </a:lnTo>
                    <a:lnTo>
                      <a:pt x="96606"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454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zkAAJUBAAApOgAAywEAAAAAAAAmAAAACAAAAP//////////"/>
                  </a:ext>
                </a:extLst>
              </p:cNvSpPr>
              <p:nvPr/>
            </p:nvSpPr>
            <p:spPr>
              <a:xfrm>
                <a:off x="9420225" y="257175"/>
                <a:ext cx="34290" cy="34290"/>
              </a:xfrm>
              <a:custGeom>
                <a:avLst/>
                <a:gdLst/>
                <a:ahLst/>
                <a:cxnLst/>
                <a:rect l="0" t="0" r="34290" b="34290"/>
                <a:pathLst>
                  <a:path w="34290" h="34290">
                    <a:moveTo>
                      <a:pt x="17145" y="0"/>
                    </a:moveTo>
                    <a:cubicBezTo>
                      <a:pt x="7683" y="0"/>
                      <a:pt x="0" y="7654"/>
                      <a:pt x="0" y="17210"/>
                    </a:cubicBezTo>
                    <a:cubicBezTo>
                      <a:pt x="0" y="26636"/>
                      <a:pt x="7683" y="34290"/>
                      <a:pt x="17145" y="34290"/>
                    </a:cubicBezTo>
                    <a:cubicBezTo>
                      <a:pt x="26607" y="34290"/>
                      <a:pt x="34290" y="26636"/>
                      <a:pt x="34290" y="17210"/>
                    </a:cubicBezTo>
                    <a:cubicBezTo>
                      <a:pt x="34290" y="7654"/>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454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CoAALYDAAC7MQAAbwsAAAAAAAAmAAAACAAAAP//////////"/>
                  </a:ext>
                </a:extLst>
              </p:cNvSpPr>
              <p:nvPr/>
            </p:nvSpPr>
            <p:spPr>
              <a:xfrm>
                <a:off x="6957060" y="603250"/>
                <a:ext cx="1127125" cy="1255395"/>
              </a:xfrm>
              <a:custGeom>
                <a:avLst/>
                <a:gdLst/>
                <a:ahLst/>
                <a:cxnLst/>
                <a:rect l="0" t="0" r="1127125" b="1255395"/>
                <a:pathLst>
                  <a:path w="1127125" h="1255395">
                    <a:moveTo>
                      <a:pt x="1112539" y="1231113"/>
                    </a:moveTo>
                    <a:cubicBezTo>
                      <a:pt x="1117819" y="1231113"/>
                      <a:pt x="1122104" y="1235441"/>
                      <a:pt x="1122104" y="1240679"/>
                    </a:cubicBezTo>
                    <a:cubicBezTo>
                      <a:pt x="1122104" y="1245959"/>
                      <a:pt x="1117819" y="1250244"/>
                      <a:pt x="1112539" y="1250244"/>
                    </a:cubicBezTo>
                    <a:cubicBezTo>
                      <a:pt x="1107173" y="1250244"/>
                      <a:pt x="1102975" y="1245959"/>
                      <a:pt x="1102975" y="1240679"/>
                    </a:cubicBezTo>
                    <a:cubicBezTo>
                      <a:pt x="1102975" y="1235441"/>
                      <a:pt x="1107303" y="1231113"/>
                      <a:pt x="1112539" y="1231113"/>
                    </a:cubicBezTo>
                    <a:close/>
                    <a:moveTo>
                      <a:pt x="0" y="0"/>
                    </a:moveTo>
                    <a:lnTo>
                      <a:pt x="0" y="5150"/>
                    </a:lnTo>
                    <a:lnTo>
                      <a:pt x="132737" y="5150"/>
                    </a:lnTo>
                    <a:lnTo>
                      <a:pt x="190559" y="62972"/>
                    </a:lnTo>
                    <a:lnTo>
                      <a:pt x="190559" y="462251"/>
                    </a:lnTo>
                    <a:lnTo>
                      <a:pt x="675764" y="947456"/>
                    </a:lnTo>
                    <a:lnTo>
                      <a:pt x="676456" y="947356"/>
                    </a:lnTo>
                    <a:lnTo>
                      <a:pt x="815037" y="947356"/>
                    </a:lnTo>
                    <a:lnTo>
                      <a:pt x="1100464" y="1232783"/>
                    </a:lnTo>
                    <a:cubicBezTo>
                      <a:pt x="1098906" y="1234706"/>
                      <a:pt x="1097868" y="1237562"/>
                      <a:pt x="1097868" y="1240679"/>
                    </a:cubicBezTo>
                    <a:cubicBezTo>
                      <a:pt x="1097868" y="1248816"/>
                      <a:pt x="1104403" y="1255395"/>
                      <a:pt x="1112539" y="1255395"/>
                    </a:cubicBezTo>
                    <a:cubicBezTo>
                      <a:pt x="1120546" y="1255395"/>
                      <a:pt x="1127125" y="1248816"/>
                      <a:pt x="1127125" y="1240679"/>
                    </a:cubicBezTo>
                    <a:cubicBezTo>
                      <a:pt x="1127125" y="1232671"/>
                      <a:pt x="1120546" y="1226093"/>
                      <a:pt x="1112539" y="1226093"/>
                    </a:cubicBezTo>
                    <a:cubicBezTo>
                      <a:pt x="1109337" y="1226093"/>
                      <a:pt x="1106437" y="1227045"/>
                      <a:pt x="1104057" y="1228733"/>
                    </a:cubicBezTo>
                    <a:lnTo>
                      <a:pt x="817937" y="942613"/>
                    </a:lnTo>
                    <a:lnTo>
                      <a:pt x="817201" y="942206"/>
                    </a:lnTo>
                    <a:lnTo>
                      <a:pt x="678620" y="942206"/>
                    </a:lnTo>
                    <a:lnTo>
                      <a:pt x="195709" y="459295"/>
                    </a:lnTo>
                    <a:lnTo>
                      <a:pt x="195709" y="60681"/>
                    </a:lnTo>
                    <a:lnTo>
                      <a:pt x="134901" y="-12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454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CoAAFwAAADKMgAALQsAAAAAAAAmAAAACAAAAP//////////"/>
                  </a:ext>
                </a:extLst>
              </p:cNvSpPr>
              <p:nvPr/>
            </p:nvSpPr>
            <p:spPr>
              <a:xfrm>
                <a:off x="6946900" y="58420"/>
                <a:ext cx="1309370" cy="1758315"/>
              </a:xfrm>
              <a:custGeom>
                <a:avLst/>
                <a:gdLst/>
                <a:ahLst/>
                <a:cxnLst/>
                <a:rect l="0" t="0" r="1309370" b="1758315"/>
                <a:pathLst>
                  <a:path w="1309370" h="1758315">
                    <a:moveTo>
                      <a:pt x="1294779" y="1711470"/>
                    </a:moveTo>
                    <a:cubicBezTo>
                      <a:pt x="1300061" y="1711470"/>
                      <a:pt x="1304348" y="1715756"/>
                      <a:pt x="1304348" y="1721038"/>
                    </a:cubicBezTo>
                    <a:cubicBezTo>
                      <a:pt x="1304348" y="1726277"/>
                      <a:pt x="1300061" y="1730563"/>
                      <a:pt x="1294779" y="1730563"/>
                    </a:cubicBezTo>
                    <a:cubicBezTo>
                      <a:pt x="1289540" y="1730563"/>
                      <a:pt x="1285211" y="1726277"/>
                      <a:pt x="1285211" y="1721038"/>
                    </a:cubicBezTo>
                    <a:cubicBezTo>
                      <a:pt x="1285211" y="1715756"/>
                      <a:pt x="1289540" y="1711470"/>
                      <a:pt x="1294779" y="1711470"/>
                    </a:cubicBezTo>
                    <a:close/>
                    <a:moveTo>
                      <a:pt x="3637" y="0"/>
                    </a:moveTo>
                    <a:lnTo>
                      <a:pt x="43" y="3594"/>
                    </a:lnTo>
                    <a:lnTo>
                      <a:pt x="281730" y="285281"/>
                    </a:lnTo>
                    <a:lnTo>
                      <a:pt x="281730" y="981483"/>
                    </a:lnTo>
                    <a:lnTo>
                      <a:pt x="711880" y="1411633"/>
                    </a:lnTo>
                    <a:lnTo>
                      <a:pt x="712616" y="1411613"/>
                    </a:lnTo>
                    <a:lnTo>
                      <a:pt x="851251" y="1411613"/>
                    </a:lnTo>
                    <a:lnTo>
                      <a:pt x="1123282" y="1683644"/>
                    </a:lnTo>
                    <a:lnTo>
                      <a:pt x="1197838" y="1758200"/>
                    </a:lnTo>
                    <a:lnTo>
                      <a:pt x="1198574" y="1758315"/>
                    </a:lnTo>
                    <a:lnTo>
                      <a:pt x="1261224" y="1758315"/>
                    </a:lnTo>
                    <a:lnTo>
                      <a:pt x="1286423" y="1733116"/>
                    </a:lnTo>
                    <a:cubicBezTo>
                      <a:pt x="1288804" y="1734632"/>
                      <a:pt x="1291662" y="1735715"/>
                      <a:pt x="1294779" y="1735715"/>
                    </a:cubicBezTo>
                    <a:cubicBezTo>
                      <a:pt x="1302789" y="1735715"/>
                      <a:pt x="1309370" y="1729134"/>
                      <a:pt x="1309370" y="1721038"/>
                    </a:cubicBezTo>
                    <a:cubicBezTo>
                      <a:pt x="1309370" y="1713029"/>
                      <a:pt x="1302789" y="1706448"/>
                      <a:pt x="1294779" y="1706448"/>
                    </a:cubicBezTo>
                    <a:cubicBezTo>
                      <a:pt x="1286639" y="1706448"/>
                      <a:pt x="1280102" y="1713029"/>
                      <a:pt x="1280102" y="1721038"/>
                    </a:cubicBezTo>
                    <a:cubicBezTo>
                      <a:pt x="1280102" y="1724112"/>
                      <a:pt x="1281054" y="1727099"/>
                      <a:pt x="1282829" y="1729524"/>
                    </a:cubicBezTo>
                    <a:lnTo>
                      <a:pt x="1259189" y="1753164"/>
                    </a:lnTo>
                    <a:lnTo>
                      <a:pt x="1200609" y="1753164"/>
                    </a:lnTo>
                    <a:lnTo>
                      <a:pt x="854108" y="1406663"/>
                    </a:lnTo>
                    <a:lnTo>
                      <a:pt x="853416" y="1406591"/>
                    </a:lnTo>
                    <a:lnTo>
                      <a:pt x="714780" y="1406591"/>
                    </a:lnTo>
                    <a:lnTo>
                      <a:pt x="286882" y="978693"/>
                    </a:lnTo>
                    <a:lnTo>
                      <a:pt x="286882" y="282798"/>
                    </a:lnTo>
                    <a:lnTo>
                      <a:pt x="3637" y="-44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454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CoAAHAAAADlMQAARQsAAAAAAAAmAAAACAAAAP//////////"/>
                  </a:ext>
                </a:extLst>
              </p:cNvSpPr>
              <p:nvPr/>
            </p:nvSpPr>
            <p:spPr>
              <a:xfrm>
                <a:off x="6906260" y="71120"/>
                <a:ext cx="1204595" cy="1760855"/>
              </a:xfrm>
              <a:custGeom>
                <a:avLst/>
                <a:gdLst/>
                <a:ahLst/>
                <a:cxnLst/>
                <a:rect l="0" t="0" r="1204595" b="1760855"/>
                <a:pathLst>
                  <a:path w="1204595" h="1760855">
                    <a:moveTo>
                      <a:pt x="1189878" y="1736612"/>
                    </a:moveTo>
                    <a:cubicBezTo>
                      <a:pt x="1195115" y="1736612"/>
                      <a:pt x="1199444" y="1740898"/>
                      <a:pt x="1199444" y="1746136"/>
                    </a:cubicBezTo>
                    <a:cubicBezTo>
                      <a:pt x="1199444" y="1751417"/>
                      <a:pt x="1195115" y="1755703"/>
                      <a:pt x="1189878" y="1755703"/>
                    </a:cubicBezTo>
                    <a:cubicBezTo>
                      <a:pt x="1184597" y="1755703"/>
                      <a:pt x="1180312" y="1751417"/>
                      <a:pt x="1180312" y="1746136"/>
                    </a:cubicBezTo>
                    <a:cubicBezTo>
                      <a:pt x="1180312" y="1740898"/>
                      <a:pt x="1184597" y="1736612"/>
                      <a:pt x="1189878" y="1736612"/>
                    </a:cubicBezTo>
                    <a:close/>
                    <a:moveTo>
                      <a:pt x="3635" y="0"/>
                    </a:moveTo>
                    <a:lnTo>
                      <a:pt x="43" y="3722"/>
                    </a:lnTo>
                    <a:lnTo>
                      <a:pt x="281779" y="285458"/>
                    </a:lnTo>
                    <a:lnTo>
                      <a:pt x="281779" y="981465"/>
                    </a:lnTo>
                    <a:lnTo>
                      <a:pt x="739291" y="1438977"/>
                    </a:lnTo>
                    <a:lnTo>
                      <a:pt x="740113" y="1439038"/>
                    </a:lnTo>
                    <a:lnTo>
                      <a:pt x="878752" y="1439038"/>
                    </a:lnTo>
                    <a:lnTo>
                      <a:pt x="1177932" y="1738218"/>
                    </a:lnTo>
                    <a:cubicBezTo>
                      <a:pt x="1176243" y="1740162"/>
                      <a:pt x="1175161" y="1743062"/>
                      <a:pt x="1175161" y="1746136"/>
                    </a:cubicBezTo>
                    <a:cubicBezTo>
                      <a:pt x="1175161" y="1754274"/>
                      <a:pt x="1181870" y="1760855"/>
                      <a:pt x="1189878" y="1760855"/>
                    </a:cubicBezTo>
                    <a:cubicBezTo>
                      <a:pt x="1198015" y="1760855"/>
                      <a:pt x="1204595" y="1754274"/>
                      <a:pt x="1204595" y="1746136"/>
                    </a:cubicBezTo>
                    <a:cubicBezTo>
                      <a:pt x="1204595" y="1738171"/>
                      <a:pt x="1198015" y="1731591"/>
                      <a:pt x="1189878" y="1731591"/>
                    </a:cubicBezTo>
                    <a:cubicBezTo>
                      <a:pt x="1186761" y="1731591"/>
                      <a:pt x="1183905" y="1732543"/>
                      <a:pt x="1181524" y="1734188"/>
                    </a:cubicBezTo>
                    <a:lnTo>
                      <a:pt x="881609" y="1434273"/>
                    </a:lnTo>
                    <a:lnTo>
                      <a:pt x="880787" y="1434017"/>
                    </a:lnTo>
                    <a:lnTo>
                      <a:pt x="742148" y="1434017"/>
                    </a:lnTo>
                    <a:lnTo>
                      <a:pt x="286800" y="978669"/>
                    </a:lnTo>
                    <a:lnTo>
                      <a:pt x="286800" y="282725"/>
                    </a:lnTo>
                    <a:lnTo>
                      <a:pt x="3635" y="-44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455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PkMAAAHMwAAJw0AAAAAAAAmAAAACAAAAP//////////"/>
                  </a:ext>
                </a:extLst>
              </p:cNvSpPr>
              <p:nvPr/>
            </p:nvSpPr>
            <p:spPr>
              <a:xfrm>
                <a:off x="8265795" y="2108835"/>
                <a:ext cx="29210" cy="29210"/>
              </a:xfrm>
              <a:custGeom>
                <a:avLst/>
                <a:gdLst/>
                <a:ahLst/>
                <a:cxnLst/>
                <a:rect l="0" t="0" r="29210" b="29210"/>
                <a:pathLst>
                  <a:path w="29210" h="29210">
                    <a:moveTo>
                      <a:pt x="14670" y="5134"/>
                    </a:moveTo>
                    <a:cubicBezTo>
                      <a:pt x="19890" y="5134"/>
                      <a:pt x="24205" y="9406"/>
                      <a:pt x="24205" y="14670"/>
                    </a:cubicBezTo>
                    <a:cubicBezTo>
                      <a:pt x="24205" y="19890"/>
                      <a:pt x="19890" y="24162"/>
                      <a:pt x="14670" y="24162"/>
                    </a:cubicBezTo>
                    <a:cubicBezTo>
                      <a:pt x="9406" y="24162"/>
                      <a:pt x="5134" y="19890"/>
                      <a:pt x="5134" y="14670"/>
                    </a:cubicBezTo>
                    <a:cubicBezTo>
                      <a:pt x="5134" y="9406"/>
                      <a:pt x="9406" y="5134"/>
                      <a:pt x="14670" y="5134"/>
                    </a:cubicBezTo>
                    <a:close/>
                    <a:moveTo>
                      <a:pt x="14670" y="0"/>
                    </a:moveTo>
                    <a:cubicBezTo>
                      <a:pt x="6558" y="0"/>
                      <a:pt x="0" y="6558"/>
                      <a:pt x="0" y="14670"/>
                    </a:cubicBezTo>
                    <a:cubicBezTo>
                      <a:pt x="0" y="22652"/>
                      <a:pt x="6558" y="29167"/>
                      <a:pt x="14670" y="29167"/>
                    </a:cubicBezTo>
                    <a:cubicBezTo>
                      <a:pt x="22652" y="29167"/>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455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TIAAKUMAAAHMwAA1AwAAAAAAAAmAAAACAAAAP//////////"/>
                  </a:ext>
                </a:extLst>
              </p:cNvSpPr>
              <p:nvPr/>
            </p:nvSpPr>
            <p:spPr>
              <a:xfrm>
                <a:off x="8265795" y="2055495"/>
                <a:ext cx="29210" cy="29845"/>
              </a:xfrm>
              <a:custGeom>
                <a:avLst/>
                <a:gdLst/>
                <a:ahLst/>
                <a:cxnLst/>
                <a:rect l="0" t="0" r="29210" b="29845"/>
                <a:pathLst>
                  <a:path w="29210" h="29845">
                    <a:moveTo>
                      <a:pt x="14670" y="5282"/>
                    </a:moveTo>
                    <a:cubicBezTo>
                      <a:pt x="19890" y="5282"/>
                      <a:pt x="24205" y="9640"/>
                      <a:pt x="24205" y="14966"/>
                    </a:cubicBezTo>
                    <a:cubicBezTo>
                      <a:pt x="24205" y="20336"/>
                      <a:pt x="19890" y="24694"/>
                      <a:pt x="14670" y="24694"/>
                    </a:cubicBezTo>
                    <a:cubicBezTo>
                      <a:pt x="9406" y="24694"/>
                      <a:pt x="5134" y="20336"/>
                      <a:pt x="5134" y="14966"/>
                    </a:cubicBezTo>
                    <a:cubicBezTo>
                      <a:pt x="5134" y="9640"/>
                      <a:pt x="9406" y="5282"/>
                      <a:pt x="14670" y="5282"/>
                    </a:cubicBezTo>
                    <a:close/>
                    <a:moveTo>
                      <a:pt x="14670" y="44"/>
                    </a:moveTo>
                    <a:cubicBezTo>
                      <a:pt x="6558" y="44"/>
                      <a:pt x="0" y="6734"/>
                      <a:pt x="0" y="14966"/>
                    </a:cubicBezTo>
                    <a:cubicBezTo>
                      <a:pt x="0" y="23110"/>
                      <a:pt x="6558" y="29800"/>
                      <a:pt x="14670" y="29800"/>
                    </a:cubicBezTo>
                    <a:cubicBezTo>
                      <a:pt x="22652" y="29800"/>
                      <a:pt x="29210" y="23110"/>
                      <a:pt x="29210" y="14966"/>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455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3SoAAI0GAADMLQAAAgkAAAAAAAAmAAAACAAAAP//////////"/>
                  </a:ext>
                </a:extLst>
              </p:cNvSpPr>
              <p:nvPr/>
            </p:nvSpPr>
            <p:spPr>
              <a:xfrm>
                <a:off x="6967855" y="1064895"/>
                <a:ext cx="476885" cy="399415"/>
              </a:xfrm>
              <a:custGeom>
                <a:avLst/>
                <a:gdLst/>
                <a:ahLst/>
                <a:cxnLst/>
                <a:rect l="0" t="0" r="476885" b="399415"/>
                <a:pathLst>
                  <a:path w="476885" h="399415">
                    <a:moveTo>
                      <a:pt x="3596" y="43"/>
                    </a:moveTo>
                    <a:lnTo>
                      <a:pt x="43" y="3596"/>
                    </a:lnTo>
                    <a:lnTo>
                      <a:pt x="96312" y="99865"/>
                    </a:lnTo>
                    <a:lnTo>
                      <a:pt x="97006" y="100362"/>
                    </a:lnTo>
                    <a:lnTo>
                      <a:pt x="173432" y="100362"/>
                    </a:lnTo>
                    <a:lnTo>
                      <a:pt x="473288" y="400218"/>
                    </a:lnTo>
                    <a:lnTo>
                      <a:pt x="476885" y="395822"/>
                    </a:lnTo>
                    <a:lnTo>
                      <a:pt x="176335" y="95272"/>
                    </a:lnTo>
                    <a:lnTo>
                      <a:pt x="175468" y="95255"/>
                    </a:lnTo>
                    <a:lnTo>
                      <a:pt x="99172" y="95255"/>
                    </a:lnTo>
                    <a:lnTo>
                      <a:pt x="3596" y="-32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455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EAAG/+//92MwAAGg8AAAAAAAAmAAAACAAAAP//////////"/>
                  </a:ext>
                </a:extLst>
              </p:cNvSpPr>
              <p:nvPr/>
            </p:nvSpPr>
            <p:spPr>
              <a:xfrm>
                <a:off x="8117840" y="-254635"/>
                <a:ext cx="247650" cy="2709545"/>
              </a:xfrm>
              <a:custGeom>
                <a:avLst/>
                <a:gdLst/>
                <a:ahLst/>
                <a:cxnLst/>
                <a:rect l="0" t="0" r="247650" b="2709545"/>
                <a:pathLst>
                  <a:path w="247650" h="2709545">
                    <a:moveTo>
                      <a:pt x="70138" y="43"/>
                    </a:moveTo>
                    <a:lnTo>
                      <a:pt x="70138" y="558170"/>
                    </a:lnTo>
                    <a:lnTo>
                      <a:pt x="43" y="628265"/>
                    </a:lnTo>
                    <a:lnTo>
                      <a:pt x="43" y="870464"/>
                    </a:lnTo>
                    <a:lnTo>
                      <a:pt x="128918" y="999339"/>
                    </a:lnTo>
                    <a:lnTo>
                      <a:pt x="128918" y="1225231"/>
                    </a:lnTo>
                    <a:lnTo>
                      <a:pt x="220340" y="1315676"/>
                    </a:lnTo>
                    <a:lnTo>
                      <a:pt x="220340" y="2678675"/>
                    </a:lnTo>
                    <a:cubicBezTo>
                      <a:pt x="216136" y="2681792"/>
                      <a:pt x="213405" y="2686684"/>
                      <a:pt x="213405" y="2692313"/>
                    </a:cubicBezTo>
                    <a:cubicBezTo>
                      <a:pt x="213405" y="2701751"/>
                      <a:pt x="221034" y="2709501"/>
                      <a:pt x="230527" y="2709501"/>
                    </a:cubicBezTo>
                    <a:cubicBezTo>
                      <a:pt x="239977" y="2709501"/>
                      <a:pt x="247607" y="2701751"/>
                      <a:pt x="247607" y="2692313"/>
                    </a:cubicBezTo>
                    <a:cubicBezTo>
                      <a:pt x="247607" y="2686684"/>
                      <a:pt x="244876" y="2681792"/>
                      <a:pt x="240671" y="2678675"/>
                    </a:cubicBezTo>
                    <a:lnTo>
                      <a:pt x="240671" y="1307190"/>
                    </a:lnTo>
                    <a:lnTo>
                      <a:pt x="149379" y="1215898"/>
                    </a:lnTo>
                    <a:lnTo>
                      <a:pt x="149379" y="989744"/>
                    </a:lnTo>
                    <a:lnTo>
                      <a:pt x="20504" y="860869"/>
                    </a:lnTo>
                    <a:lnTo>
                      <a:pt x="20504" y="637056"/>
                    </a:lnTo>
                    <a:lnTo>
                      <a:pt x="90512" y="567048"/>
                    </a:lnTo>
                    <a:lnTo>
                      <a:pt x="90512"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455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1TIAAE0MAAALMwAAgwwAAAAAAAAmAAAACAAAAP//////////"/>
                  </a:ext>
                </a:extLst>
              </p:cNvSpPr>
              <p:nvPr/>
            </p:nvSpPr>
            <p:spPr>
              <a:xfrm>
                <a:off x="8263255" y="1999615"/>
                <a:ext cx="34290" cy="34290"/>
              </a:xfrm>
              <a:custGeom>
                <a:avLst/>
                <a:gdLst/>
                <a:ahLst/>
                <a:cxnLst/>
                <a:rect l="0" t="0" r="34290" b="34290"/>
                <a:pathLst>
                  <a:path w="34290" h="34290">
                    <a:moveTo>
                      <a:pt x="17145" y="0"/>
                    </a:moveTo>
                    <a:cubicBezTo>
                      <a:pt x="7683" y="0"/>
                      <a:pt x="0" y="7683"/>
                      <a:pt x="0" y="17145"/>
                    </a:cubicBezTo>
                    <a:cubicBezTo>
                      <a:pt x="0" y="26607"/>
                      <a:pt x="7683" y="34290"/>
                      <a:pt x="17145" y="34290"/>
                    </a:cubicBezTo>
                    <a:cubicBezTo>
                      <a:pt x="26607" y="34290"/>
                      <a:pt x="34290" y="26607"/>
                      <a:pt x="34290" y="17145"/>
                    </a:cubicBezTo>
                    <a:cubicBezTo>
                      <a:pt x="34290" y="76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455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yoAABoIAAC7LgAAYgsAAAAAAAAmAAAACAAAAP//////////"/>
                  </a:ext>
                </a:extLst>
              </p:cNvSpPr>
              <p:nvPr/>
            </p:nvSpPr>
            <p:spPr>
              <a:xfrm>
                <a:off x="6958965" y="1316990"/>
                <a:ext cx="637540" cy="533400"/>
              </a:xfrm>
              <a:custGeom>
                <a:avLst/>
                <a:gdLst/>
                <a:ahLst/>
                <a:cxnLst/>
                <a:rect l="0" t="0" r="637540" b="533400"/>
                <a:pathLst>
                  <a:path w="637540" h="533400">
                    <a:moveTo>
                      <a:pt x="622944" y="509237"/>
                    </a:moveTo>
                    <a:cubicBezTo>
                      <a:pt x="628185" y="509237"/>
                      <a:pt x="632386" y="513438"/>
                      <a:pt x="632386" y="518807"/>
                    </a:cubicBezTo>
                    <a:cubicBezTo>
                      <a:pt x="632386" y="524090"/>
                      <a:pt x="628185" y="528247"/>
                      <a:pt x="622944" y="528247"/>
                    </a:cubicBezTo>
                    <a:cubicBezTo>
                      <a:pt x="617574" y="528247"/>
                      <a:pt x="613372" y="524090"/>
                      <a:pt x="613372" y="518807"/>
                    </a:cubicBezTo>
                    <a:cubicBezTo>
                      <a:pt x="613372" y="513567"/>
                      <a:pt x="617660" y="509237"/>
                      <a:pt x="622944" y="509237"/>
                    </a:cubicBezTo>
                    <a:close/>
                    <a:moveTo>
                      <a:pt x="3595" y="43"/>
                    </a:moveTo>
                    <a:lnTo>
                      <a:pt x="43" y="3595"/>
                    </a:lnTo>
                    <a:lnTo>
                      <a:pt x="242846" y="246398"/>
                    </a:lnTo>
                    <a:lnTo>
                      <a:pt x="242846" y="291209"/>
                    </a:lnTo>
                    <a:lnTo>
                      <a:pt x="277061" y="325424"/>
                    </a:lnTo>
                    <a:lnTo>
                      <a:pt x="425315" y="325424"/>
                    </a:lnTo>
                    <a:lnTo>
                      <a:pt x="610860" y="510969"/>
                    </a:lnTo>
                    <a:cubicBezTo>
                      <a:pt x="609171" y="512701"/>
                      <a:pt x="608218" y="515689"/>
                      <a:pt x="608218" y="518807"/>
                    </a:cubicBezTo>
                    <a:cubicBezTo>
                      <a:pt x="608218" y="526818"/>
                      <a:pt x="614802" y="533400"/>
                      <a:pt x="622944" y="533400"/>
                    </a:cubicBezTo>
                    <a:cubicBezTo>
                      <a:pt x="630957" y="533400"/>
                      <a:pt x="637540" y="526818"/>
                      <a:pt x="637540" y="518807"/>
                    </a:cubicBezTo>
                    <a:cubicBezTo>
                      <a:pt x="637540" y="510666"/>
                      <a:pt x="630957" y="504128"/>
                      <a:pt x="622944" y="504128"/>
                    </a:cubicBezTo>
                    <a:cubicBezTo>
                      <a:pt x="619696" y="504128"/>
                      <a:pt x="616837" y="505080"/>
                      <a:pt x="614455" y="506726"/>
                    </a:cubicBezTo>
                    <a:lnTo>
                      <a:pt x="428174" y="320445"/>
                    </a:lnTo>
                    <a:lnTo>
                      <a:pt x="427438" y="320135"/>
                    </a:lnTo>
                    <a:lnTo>
                      <a:pt x="279097" y="320135"/>
                    </a:lnTo>
                    <a:lnTo>
                      <a:pt x="248000" y="289038"/>
                    </a:lnTo>
                    <a:lnTo>
                      <a:pt x="248000" y="243880"/>
                    </a:lnTo>
                    <a:lnTo>
                      <a:pt x="3595" y="-5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455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S0AANMKAACzLQAACQsAAAAAAAAmAAAACAAAAP//////////"/>
                  </a:ext>
                </a:extLst>
              </p:cNvSpPr>
              <p:nvPr/>
            </p:nvSpPr>
            <p:spPr>
              <a:xfrm>
                <a:off x="7394575" y="1759585"/>
                <a:ext cx="34290" cy="34290"/>
              </a:xfrm>
              <a:custGeom>
                <a:avLst/>
                <a:gdLst/>
                <a:ahLst/>
                <a:cxnLst/>
                <a:rect l="0" t="0" r="34290" b="34290"/>
                <a:pathLst>
                  <a:path w="34290" h="34290">
                    <a:moveTo>
                      <a:pt x="17145" y="0"/>
                    </a:moveTo>
                    <a:cubicBezTo>
                      <a:pt x="7683" y="0"/>
                      <a:pt x="0" y="7783"/>
                      <a:pt x="0" y="17210"/>
                    </a:cubicBezTo>
                    <a:cubicBezTo>
                      <a:pt x="0" y="26636"/>
                      <a:pt x="7683" y="34290"/>
                      <a:pt x="17145" y="34290"/>
                    </a:cubicBezTo>
                    <a:cubicBezTo>
                      <a:pt x="26607" y="34290"/>
                      <a:pt x="34290" y="26636"/>
                      <a:pt x="34290" y="17210"/>
                    </a:cubicBezTo>
                    <a:cubicBezTo>
                      <a:pt x="34290" y="7783"/>
                      <a:pt x="26607" y="0"/>
                      <a:pt x="1714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455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S0AABcLAADvLQAARQsAAAAAAAAmAAAACAAAAP//////////"/>
                  </a:ext>
                </a:extLst>
              </p:cNvSpPr>
              <p:nvPr/>
            </p:nvSpPr>
            <p:spPr>
              <a:xfrm>
                <a:off x="7437755" y="1802765"/>
                <a:ext cx="29210" cy="29210"/>
              </a:xfrm>
              <a:custGeom>
                <a:avLst/>
                <a:gdLst/>
                <a:ahLst/>
                <a:cxnLst/>
                <a:rect l="0" t="0" r="29210" b="29210"/>
                <a:pathLst>
                  <a:path w="29210" h="29210">
                    <a:moveTo>
                      <a:pt x="14670" y="5170"/>
                    </a:moveTo>
                    <a:cubicBezTo>
                      <a:pt x="19890" y="5170"/>
                      <a:pt x="24076" y="9306"/>
                      <a:pt x="24076" y="14648"/>
                    </a:cubicBezTo>
                    <a:cubicBezTo>
                      <a:pt x="24162" y="19904"/>
                      <a:pt x="19890" y="24083"/>
                      <a:pt x="14670" y="24083"/>
                    </a:cubicBezTo>
                    <a:cubicBezTo>
                      <a:pt x="9406" y="24083"/>
                      <a:pt x="5134" y="19904"/>
                      <a:pt x="5134" y="14648"/>
                    </a:cubicBezTo>
                    <a:cubicBezTo>
                      <a:pt x="5134" y="9435"/>
                      <a:pt x="9406" y="5170"/>
                      <a:pt x="14670" y="5170"/>
                    </a:cubicBezTo>
                    <a:close/>
                    <a:moveTo>
                      <a:pt x="14670" y="43"/>
                    </a:moveTo>
                    <a:cubicBezTo>
                      <a:pt x="6558" y="43"/>
                      <a:pt x="0" y="6592"/>
                      <a:pt x="0" y="14562"/>
                    </a:cubicBezTo>
                    <a:cubicBezTo>
                      <a:pt x="0" y="22618"/>
                      <a:pt x="6558" y="29167"/>
                      <a:pt x="14670" y="29167"/>
                    </a:cubicBezTo>
                    <a:cubicBezTo>
                      <a:pt x="22652" y="29167"/>
                      <a:pt x="29167" y="22618"/>
                      <a:pt x="29167" y="14562"/>
                    </a:cubicBezTo>
                    <a:cubicBezTo>
                      <a:pt x="29167"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455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yoAAFIIAAApLAAARQoAAAAAAAAmAAAACAAAAP//////////"/>
                  </a:ext>
                </a:extLst>
              </p:cNvSpPr>
              <p:nvPr/>
            </p:nvSpPr>
            <p:spPr>
              <a:xfrm>
                <a:off x="6941185" y="1352550"/>
                <a:ext cx="237490" cy="316865"/>
              </a:xfrm>
              <a:custGeom>
                <a:avLst/>
                <a:gdLst/>
                <a:ahLst/>
                <a:cxnLst/>
                <a:rect l="0" t="0" r="237490" b="316865"/>
                <a:pathLst>
                  <a:path w="237490" h="316865">
                    <a:moveTo>
                      <a:pt x="222750" y="292707"/>
                    </a:moveTo>
                    <a:cubicBezTo>
                      <a:pt x="228039" y="292707"/>
                      <a:pt x="232331" y="296993"/>
                      <a:pt x="232331" y="302275"/>
                    </a:cubicBezTo>
                    <a:cubicBezTo>
                      <a:pt x="232331" y="307513"/>
                      <a:pt x="228039" y="311842"/>
                      <a:pt x="222750" y="311842"/>
                    </a:cubicBezTo>
                    <a:cubicBezTo>
                      <a:pt x="217504" y="311842"/>
                      <a:pt x="213169" y="307513"/>
                      <a:pt x="213169" y="302275"/>
                    </a:cubicBezTo>
                    <a:cubicBezTo>
                      <a:pt x="213169" y="296993"/>
                      <a:pt x="217504" y="292707"/>
                      <a:pt x="222750" y="292707"/>
                    </a:cubicBezTo>
                    <a:close/>
                    <a:moveTo>
                      <a:pt x="3642" y="0"/>
                    </a:moveTo>
                    <a:lnTo>
                      <a:pt x="43" y="3599"/>
                    </a:lnTo>
                    <a:lnTo>
                      <a:pt x="220235" y="223791"/>
                    </a:lnTo>
                    <a:lnTo>
                      <a:pt x="220235" y="287815"/>
                    </a:lnTo>
                    <a:cubicBezTo>
                      <a:pt x="213429" y="288983"/>
                      <a:pt x="208140" y="294958"/>
                      <a:pt x="208140" y="302275"/>
                    </a:cubicBezTo>
                    <a:cubicBezTo>
                      <a:pt x="208140" y="310284"/>
                      <a:pt x="214729" y="316821"/>
                      <a:pt x="222750" y="316821"/>
                    </a:cubicBezTo>
                    <a:cubicBezTo>
                      <a:pt x="230900" y="316821"/>
                      <a:pt x="237490" y="310284"/>
                      <a:pt x="237490" y="302275"/>
                    </a:cubicBezTo>
                    <a:cubicBezTo>
                      <a:pt x="237490" y="294958"/>
                      <a:pt x="232201" y="288983"/>
                      <a:pt x="225394" y="287815"/>
                    </a:cubicBezTo>
                    <a:lnTo>
                      <a:pt x="225394" y="221099"/>
                    </a:lnTo>
                    <a:lnTo>
                      <a:pt x="3642" y="-65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455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FsFAACsMwAAiQUAAAAAAAAmAAAACAAAAP//////////"/>
                  </a:ext>
                </a:extLst>
              </p:cNvSpPr>
              <p:nvPr/>
            </p:nvSpPr>
            <p:spPr>
              <a:xfrm>
                <a:off x="8370570" y="870585"/>
                <a:ext cx="29210" cy="29210"/>
              </a:xfrm>
              <a:custGeom>
                <a:avLst/>
                <a:gdLst/>
                <a:ahLst/>
                <a:cxnLst/>
                <a:rect l="0" t="0" r="29210" b="29210"/>
                <a:pathLst>
                  <a:path w="29210" h="29210">
                    <a:moveTo>
                      <a:pt x="14605" y="5134"/>
                    </a:moveTo>
                    <a:cubicBezTo>
                      <a:pt x="19803" y="5134"/>
                      <a:pt x="24055" y="9449"/>
                      <a:pt x="24055" y="14670"/>
                    </a:cubicBezTo>
                    <a:cubicBezTo>
                      <a:pt x="24055" y="19934"/>
                      <a:pt x="19803" y="24205"/>
                      <a:pt x="14605" y="24205"/>
                    </a:cubicBezTo>
                    <a:cubicBezTo>
                      <a:pt x="9364" y="24205"/>
                      <a:pt x="5112" y="19934"/>
                      <a:pt x="5112" y="14670"/>
                    </a:cubicBezTo>
                    <a:cubicBezTo>
                      <a:pt x="5112" y="9449"/>
                      <a:pt x="9364" y="5134"/>
                      <a:pt x="14605" y="5134"/>
                    </a:cubicBezTo>
                    <a:close/>
                    <a:moveTo>
                      <a:pt x="14605" y="43"/>
                    </a:moveTo>
                    <a:cubicBezTo>
                      <a:pt x="6529" y="43"/>
                      <a:pt x="0" y="6558"/>
                      <a:pt x="0" y="14670"/>
                    </a:cubicBezTo>
                    <a:cubicBezTo>
                      <a:pt x="0" y="22652"/>
                      <a:pt x="6529" y="29210"/>
                      <a:pt x="14605" y="29210"/>
                    </a:cubicBezTo>
                    <a:cubicBezTo>
                      <a:pt x="22638" y="29210"/>
                      <a:pt x="29167" y="22652"/>
                      <a:pt x="29167" y="14670"/>
                    </a:cubicBezTo>
                    <a:cubicBezTo>
                      <a:pt x="29167" y="6558"/>
                      <a:pt x="22638" y="43"/>
                      <a:pt x="14605"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456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ioAAPQDAADpLwAAywoAAAAAAAAmAAAACAAAAP//////////"/>
                  </a:ext>
                </a:extLst>
              </p:cNvSpPr>
              <p:nvPr/>
            </p:nvSpPr>
            <p:spPr>
              <a:xfrm>
                <a:off x="6960870" y="642620"/>
                <a:ext cx="827405" cy="1111885"/>
              </a:xfrm>
              <a:custGeom>
                <a:avLst/>
                <a:gdLst/>
                <a:ahLst/>
                <a:cxnLst/>
                <a:rect l="0" t="0" r="827405" b="1111885"/>
                <a:pathLst>
                  <a:path w="827405" h="1111885">
                    <a:moveTo>
                      <a:pt x="812815" y="1087715"/>
                    </a:moveTo>
                    <a:cubicBezTo>
                      <a:pt x="818097" y="1087715"/>
                      <a:pt x="822383" y="1092046"/>
                      <a:pt x="822383" y="1097287"/>
                    </a:cubicBezTo>
                    <a:cubicBezTo>
                      <a:pt x="822383" y="1102572"/>
                      <a:pt x="818097" y="1106860"/>
                      <a:pt x="812815" y="1106860"/>
                    </a:cubicBezTo>
                    <a:cubicBezTo>
                      <a:pt x="807577" y="1106860"/>
                      <a:pt x="803247" y="1102572"/>
                      <a:pt x="803247" y="1097287"/>
                    </a:cubicBezTo>
                    <a:cubicBezTo>
                      <a:pt x="803247" y="1092046"/>
                      <a:pt x="807577" y="1087715"/>
                      <a:pt x="812815" y="1087715"/>
                    </a:cubicBezTo>
                    <a:close/>
                    <a:moveTo>
                      <a:pt x="43" y="0"/>
                    </a:moveTo>
                    <a:lnTo>
                      <a:pt x="43" y="5154"/>
                    </a:lnTo>
                    <a:lnTo>
                      <a:pt x="116456" y="5154"/>
                    </a:lnTo>
                    <a:lnTo>
                      <a:pt x="146544" y="35647"/>
                    </a:lnTo>
                    <a:lnTo>
                      <a:pt x="146544" y="435354"/>
                    </a:lnTo>
                    <a:lnTo>
                      <a:pt x="800736" y="1089546"/>
                    </a:lnTo>
                    <a:cubicBezTo>
                      <a:pt x="799178" y="1091310"/>
                      <a:pt x="798139" y="1094169"/>
                      <a:pt x="798139" y="1097287"/>
                    </a:cubicBezTo>
                    <a:cubicBezTo>
                      <a:pt x="798139" y="1105301"/>
                      <a:pt x="804676" y="1111885"/>
                      <a:pt x="812815" y="1111885"/>
                    </a:cubicBezTo>
                    <a:cubicBezTo>
                      <a:pt x="820824" y="1111885"/>
                      <a:pt x="827405" y="1105301"/>
                      <a:pt x="827405" y="1097287"/>
                    </a:cubicBezTo>
                    <a:cubicBezTo>
                      <a:pt x="827405" y="1089144"/>
                      <a:pt x="820824" y="1082604"/>
                      <a:pt x="812815" y="1082604"/>
                    </a:cubicBezTo>
                    <a:cubicBezTo>
                      <a:pt x="809698" y="1082604"/>
                      <a:pt x="806841" y="1083643"/>
                      <a:pt x="804460" y="1085333"/>
                    </a:cubicBezTo>
                    <a:lnTo>
                      <a:pt x="151566" y="432439"/>
                    </a:lnTo>
                    <a:lnTo>
                      <a:pt x="151566" y="33482"/>
                    </a:lnTo>
                    <a:lnTo>
                      <a:pt x="118577"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456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CoAAFEHAAD8LwAA2wsAAAAAAAAmAAAACAAAAP//////////"/>
                  </a:ext>
                </a:extLst>
              </p:cNvSpPr>
              <p:nvPr/>
            </p:nvSpPr>
            <p:spPr>
              <a:xfrm>
                <a:off x="6941820" y="1189355"/>
                <a:ext cx="858520" cy="737870"/>
              </a:xfrm>
              <a:custGeom>
                <a:avLst/>
                <a:gdLst/>
                <a:ahLst/>
                <a:cxnLst/>
                <a:rect l="0" t="0" r="858520" b="737870"/>
                <a:pathLst>
                  <a:path w="858520" h="737870">
                    <a:moveTo>
                      <a:pt x="14366" y="43"/>
                    </a:moveTo>
                    <a:lnTo>
                      <a:pt x="43" y="14366"/>
                    </a:lnTo>
                    <a:lnTo>
                      <a:pt x="376060" y="390383"/>
                    </a:lnTo>
                    <a:lnTo>
                      <a:pt x="491893" y="387986"/>
                    </a:lnTo>
                    <a:lnTo>
                      <a:pt x="824423" y="720516"/>
                    </a:lnTo>
                    <a:cubicBezTo>
                      <a:pt x="824337" y="719079"/>
                      <a:pt x="824207" y="719902"/>
                      <a:pt x="824207" y="720638"/>
                    </a:cubicBezTo>
                    <a:cubicBezTo>
                      <a:pt x="824207" y="730163"/>
                      <a:pt x="831866" y="737827"/>
                      <a:pt x="841299" y="737827"/>
                    </a:cubicBezTo>
                    <a:cubicBezTo>
                      <a:pt x="850731" y="737827"/>
                      <a:pt x="858477" y="730163"/>
                      <a:pt x="858477" y="720638"/>
                    </a:cubicBezTo>
                    <a:cubicBezTo>
                      <a:pt x="858347" y="711156"/>
                      <a:pt x="850731" y="703535"/>
                      <a:pt x="841299" y="703535"/>
                    </a:cubicBezTo>
                    <a:cubicBezTo>
                      <a:pt x="840433" y="703535"/>
                      <a:pt x="839611" y="703665"/>
                      <a:pt x="838789" y="703752"/>
                    </a:cubicBezTo>
                    <a:lnTo>
                      <a:pt x="500244" y="365207"/>
                    </a:lnTo>
                    <a:lnTo>
                      <a:pt x="384411" y="367549"/>
                    </a:lnTo>
                    <a:lnTo>
                      <a:pt x="14366" y="-249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456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i0AAJcKAABwLQAAxQoAAAAAAAAmAAAACAAAAP//////////"/>
                  </a:ext>
                </a:extLst>
              </p:cNvSpPr>
              <p:nvPr/>
            </p:nvSpPr>
            <p:spPr>
              <a:xfrm>
                <a:off x="7357110" y="1721485"/>
                <a:ext cx="29210" cy="29210"/>
              </a:xfrm>
              <a:custGeom>
                <a:avLst/>
                <a:gdLst/>
                <a:ahLst/>
                <a:cxnLst/>
                <a:rect l="0" t="0" r="29210" b="29210"/>
                <a:pathLst>
                  <a:path w="29210" h="29210">
                    <a:moveTo>
                      <a:pt x="14540" y="5041"/>
                    </a:moveTo>
                    <a:cubicBezTo>
                      <a:pt x="19890" y="5041"/>
                      <a:pt x="24076" y="9306"/>
                      <a:pt x="24076" y="14562"/>
                    </a:cubicBezTo>
                    <a:cubicBezTo>
                      <a:pt x="24076" y="19775"/>
                      <a:pt x="19890" y="24040"/>
                      <a:pt x="14540" y="24040"/>
                    </a:cubicBezTo>
                    <a:cubicBezTo>
                      <a:pt x="9320" y="24040"/>
                      <a:pt x="5134" y="19775"/>
                      <a:pt x="5134" y="14562"/>
                    </a:cubicBezTo>
                    <a:cubicBezTo>
                      <a:pt x="5134" y="9306"/>
                      <a:pt x="9320" y="5041"/>
                      <a:pt x="14540" y="5041"/>
                    </a:cubicBezTo>
                    <a:close/>
                    <a:moveTo>
                      <a:pt x="14540" y="43"/>
                    </a:moveTo>
                    <a:cubicBezTo>
                      <a:pt x="6558" y="43"/>
                      <a:pt x="0" y="6592"/>
                      <a:pt x="0" y="14562"/>
                    </a:cubicBezTo>
                    <a:cubicBezTo>
                      <a:pt x="0" y="22618"/>
                      <a:pt x="6558" y="29167"/>
                      <a:pt x="14540" y="29167"/>
                    </a:cubicBezTo>
                    <a:cubicBezTo>
                      <a:pt x="22652" y="29167"/>
                      <a:pt x="29210" y="22618"/>
                      <a:pt x="29210" y="14562"/>
                    </a:cubicBezTo>
                    <a:cubicBezTo>
                      <a:pt x="29210" y="6592"/>
                      <a:pt x="22652" y="43"/>
                      <a:pt x="1454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456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DcAADUJAADLOgAAdwwAAAAAAAAmAAAACAAAAP//////////"/>
                  </a:ext>
                </a:extLst>
              </p:cNvSpPr>
              <p:nvPr/>
            </p:nvSpPr>
            <p:spPr>
              <a:xfrm>
                <a:off x="9065260" y="1496695"/>
                <a:ext cx="492125" cy="529590"/>
              </a:xfrm>
              <a:custGeom>
                <a:avLst/>
                <a:gdLst/>
                <a:ahLst/>
                <a:cxnLst/>
                <a:rect l="0" t="0" r="492125" b="529590"/>
                <a:pathLst>
                  <a:path w="492125" h="529590">
                    <a:moveTo>
                      <a:pt x="14634" y="505437"/>
                    </a:moveTo>
                    <a:cubicBezTo>
                      <a:pt x="19873" y="505437"/>
                      <a:pt x="24160" y="509766"/>
                      <a:pt x="24160" y="515003"/>
                    </a:cubicBezTo>
                    <a:cubicBezTo>
                      <a:pt x="24160" y="520240"/>
                      <a:pt x="19873" y="524569"/>
                      <a:pt x="14634" y="524569"/>
                    </a:cubicBezTo>
                    <a:cubicBezTo>
                      <a:pt x="9352" y="524569"/>
                      <a:pt x="5065" y="520240"/>
                      <a:pt x="5065" y="515003"/>
                    </a:cubicBezTo>
                    <a:cubicBezTo>
                      <a:pt x="5065" y="509766"/>
                      <a:pt x="9352" y="505437"/>
                      <a:pt x="14634" y="505437"/>
                    </a:cubicBezTo>
                    <a:close/>
                    <a:moveTo>
                      <a:pt x="186008" y="0"/>
                    </a:moveTo>
                    <a:lnTo>
                      <a:pt x="156002" y="30006"/>
                    </a:lnTo>
                    <a:lnTo>
                      <a:pt x="156002" y="221792"/>
                    </a:lnTo>
                    <a:lnTo>
                      <a:pt x="12816" y="364978"/>
                    </a:lnTo>
                    <a:lnTo>
                      <a:pt x="12123" y="366579"/>
                    </a:lnTo>
                    <a:lnTo>
                      <a:pt x="12123" y="500546"/>
                    </a:lnTo>
                    <a:cubicBezTo>
                      <a:pt x="5282" y="501844"/>
                      <a:pt x="43" y="507818"/>
                      <a:pt x="43" y="515003"/>
                    </a:cubicBezTo>
                    <a:cubicBezTo>
                      <a:pt x="43" y="523011"/>
                      <a:pt x="6624" y="529590"/>
                      <a:pt x="14634" y="529590"/>
                    </a:cubicBezTo>
                    <a:cubicBezTo>
                      <a:pt x="22731" y="529590"/>
                      <a:pt x="29312" y="523011"/>
                      <a:pt x="29312" y="515003"/>
                    </a:cubicBezTo>
                    <a:cubicBezTo>
                      <a:pt x="29312" y="507818"/>
                      <a:pt x="24073" y="501844"/>
                      <a:pt x="17232" y="500546"/>
                    </a:cubicBezTo>
                    <a:lnTo>
                      <a:pt x="17232" y="368744"/>
                    </a:lnTo>
                    <a:lnTo>
                      <a:pt x="161025" y="224951"/>
                    </a:lnTo>
                    <a:lnTo>
                      <a:pt x="161025" y="32377"/>
                    </a:lnTo>
                    <a:lnTo>
                      <a:pt x="188173" y="5229"/>
                    </a:lnTo>
                    <a:lnTo>
                      <a:pt x="492125" y="5229"/>
                    </a:lnTo>
                    <a:lnTo>
                      <a:pt x="49212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456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kAAKIJAAD/OQAA2QkAAAAAAAAmAAAACAAAAP//////////"/>
                  </a:ext>
                </a:extLst>
              </p:cNvSpPr>
              <p:nvPr/>
            </p:nvSpPr>
            <p:spPr>
              <a:xfrm>
                <a:off x="9393555" y="1565910"/>
                <a:ext cx="34290" cy="34925"/>
              </a:xfrm>
              <a:custGeom>
                <a:avLst/>
                <a:gdLst/>
                <a:ahLst/>
                <a:cxnLst/>
                <a:rect l="0" t="0" r="34290" b="34925"/>
                <a:pathLst>
                  <a:path w="34290" h="34925">
                    <a:moveTo>
                      <a:pt x="17123" y="43"/>
                    </a:moveTo>
                    <a:cubicBezTo>
                      <a:pt x="7673" y="43"/>
                      <a:pt x="43" y="7829"/>
                      <a:pt x="43" y="17506"/>
                    </a:cubicBezTo>
                    <a:cubicBezTo>
                      <a:pt x="43" y="27095"/>
                      <a:pt x="7673" y="34881"/>
                      <a:pt x="17123" y="34881"/>
                    </a:cubicBezTo>
                    <a:cubicBezTo>
                      <a:pt x="26574" y="34881"/>
                      <a:pt x="34247" y="27095"/>
                      <a:pt x="34247" y="17506"/>
                    </a:cubicBezTo>
                    <a:cubicBezTo>
                      <a:pt x="34247" y="7829"/>
                      <a:pt x="26574" y="43"/>
                      <a:pt x="17123"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456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zkAAKYJAACpOQAA1QkAAAAAAAAmAAAACAAAAP//////////"/>
                  </a:ext>
                </a:extLst>
              </p:cNvSpPr>
              <p:nvPr/>
            </p:nvSpPr>
            <p:spPr>
              <a:xfrm>
                <a:off x="9344025" y="1568450"/>
                <a:ext cx="29210" cy="29845"/>
              </a:xfrm>
              <a:custGeom>
                <a:avLst/>
                <a:gdLst/>
                <a:ahLst/>
                <a:cxnLst/>
                <a:rect l="0" t="0" r="29210" b="29845"/>
                <a:pathLst>
                  <a:path w="29210" h="29845">
                    <a:moveTo>
                      <a:pt x="14648" y="5150"/>
                    </a:moveTo>
                    <a:cubicBezTo>
                      <a:pt x="19904" y="5150"/>
                      <a:pt x="24169" y="9508"/>
                      <a:pt x="24169" y="14878"/>
                    </a:cubicBezTo>
                    <a:cubicBezTo>
                      <a:pt x="24169" y="20336"/>
                      <a:pt x="19904" y="24562"/>
                      <a:pt x="14648" y="24562"/>
                    </a:cubicBezTo>
                    <a:cubicBezTo>
                      <a:pt x="9435" y="24562"/>
                      <a:pt x="5127" y="20204"/>
                      <a:pt x="5127" y="14878"/>
                    </a:cubicBezTo>
                    <a:cubicBezTo>
                      <a:pt x="5127" y="9508"/>
                      <a:pt x="9435" y="5150"/>
                      <a:pt x="14648" y="5150"/>
                    </a:cubicBezTo>
                    <a:close/>
                    <a:moveTo>
                      <a:pt x="14648" y="44"/>
                    </a:moveTo>
                    <a:cubicBezTo>
                      <a:pt x="6592" y="44"/>
                      <a:pt x="43" y="6734"/>
                      <a:pt x="43" y="14878"/>
                    </a:cubicBezTo>
                    <a:cubicBezTo>
                      <a:pt x="43" y="23110"/>
                      <a:pt x="6592" y="29800"/>
                      <a:pt x="14648" y="29800"/>
                    </a:cubicBezTo>
                    <a:cubicBezTo>
                      <a:pt x="22618" y="29800"/>
                      <a:pt x="29167" y="23110"/>
                      <a:pt x="29167" y="14878"/>
                    </a:cubicBezTo>
                    <a:cubicBezTo>
                      <a:pt x="29167" y="6734"/>
                      <a:pt x="22618" y="44"/>
                      <a:pt x="14648"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456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UAABwHAAAKOwAAzA0AAAAAAAAmAAAACAAAAP//////////"/>
                  </a:ext>
                </a:extLst>
              </p:cNvSpPr>
              <p:nvPr/>
            </p:nvSpPr>
            <p:spPr>
              <a:xfrm>
                <a:off x="8736330" y="1155700"/>
                <a:ext cx="861060" cy="1087120"/>
              </a:xfrm>
              <a:custGeom>
                <a:avLst/>
                <a:gdLst/>
                <a:ahLst/>
                <a:cxnLst/>
                <a:rect l="0" t="0" r="861060" b="1087120"/>
                <a:pathLst>
                  <a:path w="861060" h="1087120">
                    <a:moveTo>
                      <a:pt x="846554" y="0"/>
                    </a:moveTo>
                    <a:lnTo>
                      <a:pt x="663300" y="183254"/>
                    </a:lnTo>
                    <a:lnTo>
                      <a:pt x="365815" y="183254"/>
                    </a:lnTo>
                    <a:lnTo>
                      <a:pt x="6972" y="545941"/>
                    </a:lnTo>
                    <a:lnTo>
                      <a:pt x="6972" y="1056259"/>
                    </a:lnTo>
                    <a:cubicBezTo>
                      <a:pt x="2771" y="1059462"/>
                      <a:pt x="0" y="1064396"/>
                      <a:pt x="0" y="1069980"/>
                    </a:cubicBezTo>
                    <a:cubicBezTo>
                      <a:pt x="0" y="1079415"/>
                      <a:pt x="7664" y="1087077"/>
                      <a:pt x="17104" y="1087077"/>
                    </a:cubicBezTo>
                    <a:cubicBezTo>
                      <a:pt x="26674" y="1087077"/>
                      <a:pt x="34338" y="1079415"/>
                      <a:pt x="34338" y="1069980"/>
                    </a:cubicBezTo>
                    <a:cubicBezTo>
                      <a:pt x="34338" y="1064396"/>
                      <a:pt x="31567" y="1059462"/>
                      <a:pt x="27410" y="1056259"/>
                    </a:cubicBezTo>
                    <a:lnTo>
                      <a:pt x="27410" y="554294"/>
                    </a:lnTo>
                    <a:lnTo>
                      <a:pt x="374302" y="207402"/>
                    </a:lnTo>
                    <a:lnTo>
                      <a:pt x="671787" y="207402"/>
                    </a:lnTo>
                    <a:lnTo>
                      <a:pt x="861017" y="14327"/>
                    </a:lnTo>
                    <a:lnTo>
                      <a:pt x="846554" y="-136"/>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456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DkAAKYJAABWOQAA1QkAAAAAAAAmAAAACAAAAP//////////"/>
                  </a:ext>
                </a:extLst>
              </p:cNvSpPr>
              <p:nvPr/>
            </p:nvSpPr>
            <p:spPr>
              <a:xfrm>
                <a:off x="9291320" y="1568450"/>
                <a:ext cx="29210" cy="29845"/>
              </a:xfrm>
              <a:custGeom>
                <a:avLst/>
                <a:gdLst/>
                <a:ahLst/>
                <a:cxnLst/>
                <a:rect l="0" t="0" r="29210" b="29845"/>
                <a:pathLst>
                  <a:path w="29210" h="29845">
                    <a:moveTo>
                      <a:pt x="14670" y="5150"/>
                    </a:moveTo>
                    <a:cubicBezTo>
                      <a:pt x="19934" y="5150"/>
                      <a:pt x="24205" y="9508"/>
                      <a:pt x="24205" y="14878"/>
                    </a:cubicBezTo>
                    <a:cubicBezTo>
                      <a:pt x="24076" y="20336"/>
                      <a:pt x="19934" y="24562"/>
                      <a:pt x="14670" y="24562"/>
                    </a:cubicBezTo>
                    <a:cubicBezTo>
                      <a:pt x="9449" y="24562"/>
                      <a:pt x="5134" y="20204"/>
                      <a:pt x="5134" y="14878"/>
                    </a:cubicBezTo>
                    <a:cubicBezTo>
                      <a:pt x="5134" y="9508"/>
                      <a:pt x="9449" y="5150"/>
                      <a:pt x="14670" y="5150"/>
                    </a:cubicBezTo>
                    <a:close/>
                    <a:moveTo>
                      <a:pt x="14670" y="44"/>
                    </a:moveTo>
                    <a:cubicBezTo>
                      <a:pt x="6601" y="44"/>
                      <a:pt x="43" y="6734"/>
                      <a:pt x="43" y="14878"/>
                    </a:cubicBezTo>
                    <a:cubicBezTo>
                      <a:pt x="43" y="23110"/>
                      <a:pt x="6601" y="29800"/>
                      <a:pt x="14670" y="29800"/>
                    </a:cubicBezTo>
                    <a:cubicBezTo>
                      <a:pt x="22652" y="29800"/>
                      <a:pt x="29210" y="23110"/>
                      <a:pt x="29210" y="14878"/>
                    </a:cubicBezTo>
                    <a:cubicBezTo>
                      <a:pt x="29210" y="6734"/>
                      <a:pt x="22652" y="44"/>
                      <a:pt x="14670" y="44"/>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456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DcAAPUIAADLOgAAdwwAAAAAAAAmAAAACAAAAP//////////"/>
                  </a:ext>
                </a:extLst>
              </p:cNvSpPr>
              <p:nvPr/>
            </p:nvSpPr>
            <p:spPr>
              <a:xfrm>
                <a:off x="9024620" y="1456055"/>
                <a:ext cx="532765" cy="570230"/>
              </a:xfrm>
              <a:custGeom>
                <a:avLst/>
                <a:gdLst/>
                <a:ahLst/>
                <a:cxnLst/>
                <a:rect l="0" t="0" r="532765" b="570230"/>
                <a:pathLst>
                  <a:path w="532765" h="570230">
                    <a:moveTo>
                      <a:pt x="14592" y="546066"/>
                    </a:moveTo>
                    <a:cubicBezTo>
                      <a:pt x="19831" y="546066"/>
                      <a:pt x="24161" y="550397"/>
                      <a:pt x="24161" y="555636"/>
                    </a:cubicBezTo>
                    <a:cubicBezTo>
                      <a:pt x="24161" y="560876"/>
                      <a:pt x="19831" y="565207"/>
                      <a:pt x="14592" y="565207"/>
                    </a:cubicBezTo>
                    <a:cubicBezTo>
                      <a:pt x="9352" y="565207"/>
                      <a:pt x="5022" y="560876"/>
                      <a:pt x="5022" y="555636"/>
                    </a:cubicBezTo>
                    <a:cubicBezTo>
                      <a:pt x="5022" y="550397"/>
                      <a:pt x="9352" y="546066"/>
                      <a:pt x="14592" y="546066"/>
                    </a:cubicBezTo>
                    <a:close/>
                    <a:moveTo>
                      <a:pt x="213383" y="0"/>
                    </a:moveTo>
                    <a:lnTo>
                      <a:pt x="156010" y="57373"/>
                    </a:lnTo>
                    <a:lnTo>
                      <a:pt x="156010" y="249476"/>
                    </a:lnTo>
                    <a:lnTo>
                      <a:pt x="12816" y="392670"/>
                    </a:lnTo>
                    <a:lnTo>
                      <a:pt x="12080" y="394372"/>
                    </a:lnTo>
                    <a:lnTo>
                      <a:pt x="12080" y="541173"/>
                    </a:lnTo>
                    <a:cubicBezTo>
                      <a:pt x="5152" y="542472"/>
                      <a:pt x="0" y="548448"/>
                      <a:pt x="0" y="555636"/>
                    </a:cubicBezTo>
                    <a:cubicBezTo>
                      <a:pt x="0" y="563648"/>
                      <a:pt x="6581" y="570230"/>
                      <a:pt x="14592" y="570230"/>
                    </a:cubicBezTo>
                    <a:cubicBezTo>
                      <a:pt x="22732" y="570230"/>
                      <a:pt x="29314" y="563648"/>
                      <a:pt x="29314" y="555636"/>
                    </a:cubicBezTo>
                    <a:cubicBezTo>
                      <a:pt x="29314" y="548448"/>
                      <a:pt x="24031" y="542472"/>
                      <a:pt x="17233" y="541173"/>
                    </a:cubicBezTo>
                    <a:lnTo>
                      <a:pt x="17233" y="396537"/>
                    </a:lnTo>
                    <a:lnTo>
                      <a:pt x="161033" y="252737"/>
                    </a:lnTo>
                    <a:lnTo>
                      <a:pt x="161033" y="59890"/>
                    </a:lnTo>
                    <a:lnTo>
                      <a:pt x="215504" y="5419"/>
                    </a:lnTo>
                    <a:lnTo>
                      <a:pt x="532765" y="5419"/>
                    </a:lnTo>
                    <a:lnTo>
                      <a:pt x="53276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456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DcAAOoHAADJOgAAdwwAAAAAAAAmAAAACAAAAP//////////"/>
                  </a:ext>
                </a:extLst>
              </p:cNvSpPr>
              <p:nvPr/>
            </p:nvSpPr>
            <p:spPr>
              <a:xfrm>
                <a:off x="8983980" y="1286510"/>
                <a:ext cx="572135" cy="739775"/>
              </a:xfrm>
              <a:custGeom>
                <a:avLst/>
                <a:gdLst/>
                <a:ahLst/>
                <a:cxnLst/>
                <a:rect l="0" t="0" r="572135" b="739775"/>
                <a:pathLst>
                  <a:path w="572135" h="739775">
                    <a:moveTo>
                      <a:pt x="14718" y="715492"/>
                    </a:moveTo>
                    <a:cubicBezTo>
                      <a:pt x="20000" y="715492"/>
                      <a:pt x="24286" y="719820"/>
                      <a:pt x="24286" y="725058"/>
                    </a:cubicBezTo>
                    <a:cubicBezTo>
                      <a:pt x="24286" y="730295"/>
                      <a:pt x="20000" y="734624"/>
                      <a:pt x="14718" y="734624"/>
                    </a:cubicBezTo>
                    <a:cubicBezTo>
                      <a:pt x="9480" y="734624"/>
                      <a:pt x="5194" y="730295"/>
                      <a:pt x="5194" y="725058"/>
                    </a:cubicBezTo>
                    <a:cubicBezTo>
                      <a:pt x="5194" y="719820"/>
                      <a:pt x="9480" y="715492"/>
                      <a:pt x="14718" y="715492"/>
                    </a:cubicBezTo>
                    <a:close/>
                    <a:moveTo>
                      <a:pt x="568541" y="0"/>
                    </a:moveTo>
                    <a:lnTo>
                      <a:pt x="440400" y="128141"/>
                    </a:lnTo>
                    <a:lnTo>
                      <a:pt x="241434" y="128141"/>
                    </a:lnTo>
                    <a:lnTo>
                      <a:pt x="156453" y="214864"/>
                    </a:lnTo>
                    <a:lnTo>
                      <a:pt x="156453" y="406397"/>
                    </a:lnTo>
                    <a:lnTo>
                      <a:pt x="12597" y="550253"/>
                    </a:lnTo>
                    <a:lnTo>
                      <a:pt x="12597" y="710731"/>
                    </a:lnTo>
                    <a:cubicBezTo>
                      <a:pt x="5281" y="711899"/>
                      <a:pt x="43" y="717873"/>
                      <a:pt x="43" y="725058"/>
                    </a:cubicBezTo>
                    <a:cubicBezTo>
                      <a:pt x="43" y="733195"/>
                      <a:pt x="6623" y="739775"/>
                      <a:pt x="14718" y="739775"/>
                    </a:cubicBezTo>
                    <a:cubicBezTo>
                      <a:pt x="22857" y="739775"/>
                      <a:pt x="29437" y="733195"/>
                      <a:pt x="29437" y="725058"/>
                    </a:cubicBezTo>
                    <a:cubicBezTo>
                      <a:pt x="29437" y="717873"/>
                      <a:pt x="24199" y="711899"/>
                      <a:pt x="17359" y="710601"/>
                    </a:cubicBezTo>
                    <a:lnTo>
                      <a:pt x="17359" y="553348"/>
                    </a:lnTo>
                    <a:lnTo>
                      <a:pt x="161475" y="409232"/>
                    </a:lnTo>
                    <a:lnTo>
                      <a:pt x="161475" y="216898"/>
                    </a:lnTo>
                    <a:lnTo>
                      <a:pt x="243598" y="134775"/>
                    </a:lnTo>
                    <a:lnTo>
                      <a:pt x="442434" y="134775"/>
                    </a:lnTo>
                    <a:lnTo>
                      <a:pt x="572091" y="3722"/>
                    </a:lnTo>
                    <a:lnTo>
                      <a:pt x="56854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457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TQAAPMDAAA9OAAAOwwAAAAAAAAmAAAACAAAAP//////////"/>
                  </a:ext>
                </a:extLst>
              </p:cNvSpPr>
              <p:nvPr/>
            </p:nvSpPr>
            <p:spPr>
              <a:xfrm>
                <a:off x="8580755" y="641985"/>
                <a:ext cx="561340" cy="1346200"/>
              </a:xfrm>
              <a:custGeom>
                <a:avLst/>
                <a:gdLst/>
                <a:ahLst/>
                <a:cxnLst/>
                <a:rect l="0" t="0" r="561340" b="1346200"/>
                <a:pathLst>
                  <a:path w="561340" h="1346200">
                    <a:moveTo>
                      <a:pt x="14706" y="1321960"/>
                    </a:moveTo>
                    <a:cubicBezTo>
                      <a:pt x="19983" y="1321960"/>
                      <a:pt x="24265" y="1326245"/>
                      <a:pt x="24265" y="1331483"/>
                    </a:cubicBezTo>
                    <a:cubicBezTo>
                      <a:pt x="24265" y="1336764"/>
                      <a:pt x="19983" y="1341049"/>
                      <a:pt x="14706" y="1341049"/>
                    </a:cubicBezTo>
                    <a:cubicBezTo>
                      <a:pt x="9472" y="1341049"/>
                      <a:pt x="5147" y="1336764"/>
                      <a:pt x="5147" y="1331483"/>
                    </a:cubicBezTo>
                    <a:cubicBezTo>
                      <a:pt x="5147" y="1326245"/>
                      <a:pt x="9472" y="1321960"/>
                      <a:pt x="14706" y="1321960"/>
                    </a:cubicBezTo>
                    <a:close/>
                    <a:moveTo>
                      <a:pt x="557750" y="0"/>
                    </a:moveTo>
                    <a:lnTo>
                      <a:pt x="209086" y="348664"/>
                    </a:lnTo>
                    <a:lnTo>
                      <a:pt x="208394" y="351311"/>
                    </a:lnTo>
                    <a:lnTo>
                      <a:pt x="208394" y="653491"/>
                    </a:lnTo>
                    <a:lnTo>
                      <a:pt x="41220" y="820665"/>
                    </a:lnTo>
                    <a:lnTo>
                      <a:pt x="41220" y="1054624"/>
                    </a:lnTo>
                    <a:lnTo>
                      <a:pt x="12197" y="1083647"/>
                    </a:lnTo>
                    <a:lnTo>
                      <a:pt x="12197" y="1317155"/>
                    </a:lnTo>
                    <a:cubicBezTo>
                      <a:pt x="5277" y="1318367"/>
                      <a:pt x="43" y="1324340"/>
                      <a:pt x="43" y="1331483"/>
                    </a:cubicBezTo>
                    <a:cubicBezTo>
                      <a:pt x="43" y="1339621"/>
                      <a:pt x="6618" y="1346200"/>
                      <a:pt x="14706" y="1346200"/>
                    </a:cubicBezTo>
                    <a:cubicBezTo>
                      <a:pt x="22838" y="1346200"/>
                      <a:pt x="29412" y="1339621"/>
                      <a:pt x="29412" y="1331483"/>
                    </a:cubicBezTo>
                    <a:cubicBezTo>
                      <a:pt x="29412" y="1324340"/>
                      <a:pt x="24135" y="1318367"/>
                      <a:pt x="17215" y="1317155"/>
                    </a:cubicBezTo>
                    <a:lnTo>
                      <a:pt x="17215" y="1086050"/>
                    </a:lnTo>
                    <a:lnTo>
                      <a:pt x="46367" y="1056898"/>
                    </a:lnTo>
                    <a:lnTo>
                      <a:pt x="46367" y="823649"/>
                    </a:lnTo>
                    <a:lnTo>
                      <a:pt x="213498" y="656518"/>
                    </a:lnTo>
                    <a:lnTo>
                      <a:pt x="213498" y="353345"/>
                    </a:lnTo>
                    <a:lnTo>
                      <a:pt x="561340" y="5503"/>
                    </a:lnTo>
                    <a:lnTo>
                      <a:pt x="557750"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457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gzMAALUFAAC3NAAAAw0AAAAAAAAmAAAACAAAAP//////////"/>
                  </a:ext>
                </a:extLst>
              </p:cNvSpPr>
              <p:nvPr/>
            </p:nvSpPr>
            <p:spPr>
              <a:xfrm>
                <a:off x="8373745" y="927735"/>
                <a:ext cx="195580" cy="1187450"/>
              </a:xfrm>
              <a:custGeom>
                <a:avLst/>
                <a:gdLst/>
                <a:ahLst/>
                <a:cxnLst/>
                <a:rect l="0" t="0" r="195580" b="1187450"/>
                <a:pathLst>
                  <a:path w="195580" h="1187450">
                    <a:moveTo>
                      <a:pt x="14635" y="1163162"/>
                    </a:moveTo>
                    <a:cubicBezTo>
                      <a:pt x="20004" y="1163162"/>
                      <a:pt x="24161" y="1167448"/>
                      <a:pt x="24161" y="1172730"/>
                    </a:cubicBezTo>
                    <a:cubicBezTo>
                      <a:pt x="24161" y="1177968"/>
                      <a:pt x="20004" y="1182255"/>
                      <a:pt x="14635" y="1182255"/>
                    </a:cubicBezTo>
                    <a:cubicBezTo>
                      <a:pt x="9353" y="1182255"/>
                      <a:pt x="5196" y="1177968"/>
                      <a:pt x="5196" y="1172730"/>
                    </a:cubicBezTo>
                    <a:cubicBezTo>
                      <a:pt x="5196" y="1167448"/>
                      <a:pt x="9353" y="1163162"/>
                      <a:pt x="14635" y="1163162"/>
                    </a:cubicBezTo>
                    <a:close/>
                    <a:moveTo>
                      <a:pt x="190427" y="43"/>
                    </a:moveTo>
                    <a:lnTo>
                      <a:pt x="190427" y="263796"/>
                    </a:lnTo>
                    <a:lnTo>
                      <a:pt x="47499" y="406724"/>
                    </a:lnTo>
                    <a:lnTo>
                      <a:pt x="46633" y="408055"/>
                    </a:lnTo>
                    <a:lnTo>
                      <a:pt x="46633" y="848234"/>
                    </a:lnTo>
                    <a:lnTo>
                      <a:pt x="12124" y="882743"/>
                    </a:lnTo>
                    <a:lnTo>
                      <a:pt x="12124" y="1158356"/>
                    </a:lnTo>
                    <a:cubicBezTo>
                      <a:pt x="5282" y="1159568"/>
                      <a:pt x="43" y="1165543"/>
                      <a:pt x="43" y="1172730"/>
                    </a:cubicBezTo>
                    <a:cubicBezTo>
                      <a:pt x="43" y="1180826"/>
                      <a:pt x="6625" y="1187407"/>
                      <a:pt x="14722" y="1187407"/>
                    </a:cubicBezTo>
                    <a:cubicBezTo>
                      <a:pt x="22732" y="1187407"/>
                      <a:pt x="29313" y="1180826"/>
                      <a:pt x="29313" y="1172730"/>
                    </a:cubicBezTo>
                    <a:cubicBezTo>
                      <a:pt x="29313" y="1165543"/>
                      <a:pt x="24074" y="1159568"/>
                      <a:pt x="17233" y="1158356"/>
                    </a:cubicBezTo>
                    <a:lnTo>
                      <a:pt x="17233" y="885035"/>
                    </a:lnTo>
                    <a:lnTo>
                      <a:pt x="51785" y="850483"/>
                    </a:lnTo>
                    <a:lnTo>
                      <a:pt x="51785" y="410219"/>
                    </a:lnTo>
                    <a:lnTo>
                      <a:pt x="194844" y="267160"/>
                    </a:lnTo>
                    <a:lnTo>
                      <a:pt x="195580" y="265961"/>
                    </a:lnTo>
                    <a:lnTo>
                      <a:pt x="195580"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457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jMAAJ3+//8+NAAAkwMAAAAAAAAmAAAACAAAAP//////////"/>
                  </a:ext>
                </a:extLst>
              </p:cNvSpPr>
              <p:nvPr/>
            </p:nvSpPr>
            <p:spPr>
              <a:xfrm>
                <a:off x="8416290" y="-225425"/>
                <a:ext cx="76200" cy="806450"/>
              </a:xfrm>
              <a:custGeom>
                <a:avLst/>
                <a:gdLst/>
                <a:ahLst/>
                <a:cxnLst/>
                <a:rect l="0" t="0" r="76200" b="806450"/>
                <a:pathLst>
                  <a:path w="76200" h="806450">
                    <a:moveTo>
                      <a:pt x="61563" y="782175"/>
                    </a:moveTo>
                    <a:cubicBezTo>
                      <a:pt x="66815" y="782175"/>
                      <a:pt x="71077" y="786502"/>
                      <a:pt x="71077" y="791738"/>
                    </a:cubicBezTo>
                    <a:cubicBezTo>
                      <a:pt x="71077" y="797017"/>
                      <a:pt x="66815" y="801301"/>
                      <a:pt x="61563" y="801301"/>
                    </a:cubicBezTo>
                    <a:cubicBezTo>
                      <a:pt x="56354" y="801301"/>
                      <a:pt x="52048" y="797017"/>
                      <a:pt x="52048" y="791738"/>
                    </a:cubicBezTo>
                    <a:cubicBezTo>
                      <a:pt x="52048" y="786502"/>
                      <a:pt x="56354" y="782175"/>
                      <a:pt x="61563" y="782175"/>
                    </a:cubicBezTo>
                    <a:close/>
                    <a:moveTo>
                      <a:pt x="0" y="43"/>
                    </a:moveTo>
                    <a:lnTo>
                      <a:pt x="0" y="409391"/>
                    </a:lnTo>
                    <a:lnTo>
                      <a:pt x="59066" y="468457"/>
                    </a:lnTo>
                    <a:lnTo>
                      <a:pt x="59066" y="777415"/>
                    </a:lnTo>
                    <a:cubicBezTo>
                      <a:pt x="52178" y="778583"/>
                      <a:pt x="47055" y="784555"/>
                      <a:pt x="47055" y="791738"/>
                    </a:cubicBezTo>
                    <a:cubicBezTo>
                      <a:pt x="47055" y="799873"/>
                      <a:pt x="53598" y="806450"/>
                      <a:pt x="61563" y="806450"/>
                    </a:cubicBezTo>
                    <a:cubicBezTo>
                      <a:pt x="69656" y="806450"/>
                      <a:pt x="76200" y="799873"/>
                      <a:pt x="76200" y="791738"/>
                    </a:cubicBezTo>
                    <a:cubicBezTo>
                      <a:pt x="76200" y="784555"/>
                      <a:pt x="70948" y="778583"/>
                      <a:pt x="64189" y="777415"/>
                    </a:cubicBezTo>
                    <a:lnTo>
                      <a:pt x="64189" y="466120"/>
                    </a:lnTo>
                    <a:lnTo>
                      <a:pt x="5123" y="407054"/>
                    </a:lnTo>
                    <a:lnTo>
                      <a:pt x="5123"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457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TQAAJ4DAAA9OAAAWwoAAAAAAAAmAAAACAAAAP//////////"/>
                  </a:ext>
                </a:extLst>
              </p:cNvSpPr>
              <p:nvPr/>
            </p:nvSpPr>
            <p:spPr>
              <a:xfrm>
                <a:off x="8527415" y="588010"/>
                <a:ext cx="614680" cy="1095375"/>
              </a:xfrm>
              <a:custGeom>
                <a:avLst/>
                <a:gdLst/>
                <a:ahLst/>
                <a:cxnLst/>
                <a:rect l="0" t="0" r="614680" b="1095375"/>
                <a:pathLst>
                  <a:path w="614680" h="1095375">
                    <a:moveTo>
                      <a:pt x="14715" y="1071132"/>
                    </a:moveTo>
                    <a:cubicBezTo>
                      <a:pt x="19951" y="1071132"/>
                      <a:pt x="24149" y="1075418"/>
                      <a:pt x="24149" y="1080656"/>
                    </a:cubicBezTo>
                    <a:cubicBezTo>
                      <a:pt x="24149" y="1085937"/>
                      <a:pt x="19951" y="1090223"/>
                      <a:pt x="14715" y="1090223"/>
                    </a:cubicBezTo>
                    <a:cubicBezTo>
                      <a:pt x="9435" y="1090223"/>
                      <a:pt x="5150" y="1085937"/>
                      <a:pt x="5150" y="1080656"/>
                    </a:cubicBezTo>
                    <a:cubicBezTo>
                      <a:pt x="5150" y="1075418"/>
                      <a:pt x="9435" y="1071132"/>
                      <a:pt x="14715" y="1071132"/>
                    </a:cubicBezTo>
                    <a:close/>
                    <a:moveTo>
                      <a:pt x="611088" y="0"/>
                    </a:moveTo>
                    <a:lnTo>
                      <a:pt x="221368" y="389720"/>
                    </a:lnTo>
                    <a:lnTo>
                      <a:pt x="220675" y="392340"/>
                    </a:lnTo>
                    <a:lnTo>
                      <a:pt x="220675" y="694549"/>
                    </a:lnTo>
                    <a:lnTo>
                      <a:pt x="53405" y="861819"/>
                    </a:lnTo>
                    <a:lnTo>
                      <a:pt x="53405" y="921001"/>
                    </a:lnTo>
                    <a:lnTo>
                      <a:pt x="12075" y="962331"/>
                    </a:lnTo>
                    <a:lnTo>
                      <a:pt x="12075" y="1066327"/>
                    </a:lnTo>
                    <a:cubicBezTo>
                      <a:pt x="5280" y="1067539"/>
                      <a:pt x="0" y="1073513"/>
                      <a:pt x="0" y="1080656"/>
                    </a:cubicBezTo>
                    <a:cubicBezTo>
                      <a:pt x="0" y="1088794"/>
                      <a:pt x="6578" y="1095375"/>
                      <a:pt x="14585" y="1095375"/>
                    </a:cubicBezTo>
                    <a:cubicBezTo>
                      <a:pt x="22721" y="1095375"/>
                      <a:pt x="29256" y="1088794"/>
                      <a:pt x="29256" y="1080656"/>
                    </a:cubicBezTo>
                    <a:cubicBezTo>
                      <a:pt x="29256" y="1073513"/>
                      <a:pt x="24019" y="1067539"/>
                      <a:pt x="17225" y="1066327"/>
                    </a:cubicBezTo>
                    <a:lnTo>
                      <a:pt x="17225" y="964768"/>
                    </a:lnTo>
                    <a:lnTo>
                      <a:pt x="58555" y="923438"/>
                    </a:lnTo>
                    <a:lnTo>
                      <a:pt x="58555" y="864724"/>
                    </a:lnTo>
                    <a:lnTo>
                      <a:pt x="225696" y="697583"/>
                    </a:lnTo>
                    <a:lnTo>
                      <a:pt x="225696" y="394374"/>
                    </a:lnTo>
                    <a:lnTo>
                      <a:pt x="614680" y="5390"/>
                    </a:lnTo>
                    <a:lnTo>
                      <a:pt x="611088"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457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czYAAJsJAADhNwAAiAsAAAAAAAAmAAAACAAAAP//////////"/>
                  </a:ext>
                </a:extLst>
              </p:cNvSpPr>
              <p:nvPr/>
            </p:nvSpPr>
            <p:spPr>
              <a:xfrm>
                <a:off x="8851265" y="1561465"/>
                <a:ext cx="232410" cy="313055"/>
              </a:xfrm>
              <a:custGeom>
                <a:avLst/>
                <a:gdLst/>
                <a:ahLst/>
                <a:cxnLst/>
                <a:rect l="0" t="0" r="232410" b="313055"/>
                <a:pathLst>
                  <a:path w="232410" h="313055">
                    <a:moveTo>
                      <a:pt x="14701" y="288877"/>
                    </a:moveTo>
                    <a:cubicBezTo>
                      <a:pt x="19933" y="288877"/>
                      <a:pt x="24257" y="293166"/>
                      <a:pt x="24257" y="298452"/>
                    </a:cubicBezTo>
                    <a:cubicBezTo>
                      <a:pt x="24257" y="303695"/>
                      <a:pt x="19933" y="308028"/>
                      <a:pt x="14701" y="308028"/>
                    </a:cubicBezTo>
                    <a:cubicBezTo>
                      <a:pt x="9426" y="308028"/>
                      <a:pt x="5145" y="303695"/>
                      <a:pt x="5145" y="298452"/>
                    </a:cubicBezTo>
                    <a:cubicBezTo>
                      <a:pt x="5145" y="293166"/>
                      <a:pt x="9426" y="288877"/>
                      <a:pt x="14701" y="288877"/>
                    </a:cubicBezTo>
                    <a:close/>
                    <a:moveTo>
                      <a:pt x="228821" y="0"/>
                    </a:moveTo>
                    <a:lnTo>
                      <a:pt x="12885" y="215936"/>
                    </a:lnTo>
                    <a:lnTo>
                      <a:pt x="12193" y="218770"/>
                    </a:lnTo>
                    <a:lnTo>
                      <a:pt x="12193" y="283980"/>
                    </a:lnTo>
                    <a:cubicBezTo>
                      <a:pt x="5275" y="285150"/>
                      <a:pt x="0" y="291130"/>
                      <a:pt x="0" y="298452"/>
                    </a:cubicBezTo>
                    <a:cubicBezTo>
                      <a:pt x="0" y="306468"/>
                      <a:pt x="6572" y="313011"/>
                      <a:pt x="14701" y="313011"/>
                    </a:cubicBezTo>
                    <a:cubicBezTo>
                      <a:pt x="22830" y="313011"/>
                      <a:pt x="29359" y="306468"/>
                      <a:pt x="29359" y="298452"/>
                    </a:cubicBezTo>
                    <a:cubicBezTo>
                      <a:pt x="29359" y="291130"/>
                      <a:pt x="24127" y="285150"/>
                      <a:pt x="17209" y="283980"/>
                    </a:cubicBezTo>
                    <a:lnTo>
                      <a:pt x="17209" y="220936"/>
                    </a:lnTo>
                    <a:lnTo>
                      <a:pt x="232410" y="5735"/>
                    </a:lnTo>
                    <a:lnTo>
                      <a:pt x="22882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457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jYAAP8JAADhNwAABQwAAAAAAAAmAAAACAAAAP//////////"/>
                  </a:ext>
                </a:extLst>
              </p:cNvSpPr>
              <p:nvPr/>
            </p:nvSpPr>
            <p:spPr>
              <a:xfrm>
                <a:off x="8898890" y="1624965"/>
                <a:ext cx="184785" cy="328930"/>
              </a:xfrm>
              <a:custGeom>
                <a:avLst/>
                <a:gdLst/>
                <a:ahLst/>
                <a:cxnLst/>
                <a:rect l="0" t="0" r="184785" b="328930"/>
                <a:pathLst>
                  <a:path w="184785" h="328930">
                    <a:moveTo>
                      <a:pt x="14710" y="304789"/>
                    </a:moveTo>
                    <a:cubicBezTo>
                      <a:pt x="19945" y="304789"/>
                      <a:pt x="24271" y="309115"/>
                      <a:pt x="24271" y="314350"/>
                    </a:cubicBezTo>
                    <a:cubicBezTo>
                      <a:pt x="24271" y="319628"/>
                      <a:pt x="19945" y="323911"/>
                      <a:pt x="14710" y="323911"/>
                    </a:cubicBezTo>
                    <a:cubicBezTo>
                      <a:pt x="9475" y="323911"/>
                      <a:pt x="5148" y="319628"/>
                      <a:pt x="5148" y="314350"/>
                    </a:cubicBezTo>
                    <a:cubicBezTo>
                      <a:pt x="5148" y="309115"/>
                      <a:pt x="9475" y="304789"/>
                      <a:pt x="14710" y="304789"/>
                    </a:cubicBezTo>
                    <a:close/>
                    <a:moveTo>
                      <a:pt x="181194" y="43"/>
                    </a:moveTo>
                    <a:lnTo>
                      <a:pt x="12936" y="168301"/>
                    </a:lnTo>
                    <a:lnTo>
                      <a:pt x="12070" y="170327"/>
                    </a:lnTo>
                    <a:lnTo>
                      <a:pt x="12070" y="299900"/>
                    </a:lnTo>
                    <a:cubicBezTo>
                      <a:pt x="5278" y="301112"/>
                      <a:pt x="0" y="307082"/>
                      <a:pt x="0" y="314350"/>
                    </a:cubicBezTo>
                    <a:cubicBezTo>
                      <a:pt x="0" y="322354"/>
                      <a:pt x="6576" y="328930"/>
                      <a:pt x="14710" y="328930"/>
                    </a:cubicBezTo>
                    <a:cubicBezTo>
                      <a:pt x="22714" y="328930"/>
                      <a:pt x="29290" y="322354"/>
                      <a:pt x="29290" y="314350"/>
                    </a:cubicBezTo>
                    <a:cubicBezTo>
                      <a:pt x="29290" y="307212"/>
                      <a:pt x="24141" y="301242"/>
                      <a:pt x="17219" y="300030"/>
                    </a:cubicBezTo>
                    <a:lnTo>
                      <a:pt x="17219" y="172490"/>
                    </a:lnTo>
                    <a:lnTo>
                      <a:pt x="184785" y="4924"/>
                    </a:lnTo>
                    <a:lnTo>
                      <a:pt x="18119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457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zMAAEAKAAAoNAAAhg0AAAAAAAAmAAAACAAAAP//////////"/>
                  </a:ext>
                </a:extLst>
              </p:cNvSpPr>
              <p:nvPr/>
            </p:nvSpPr>
            <p:spPr>
              <a:xfrm>
                <a:off x="8414385" y="1666240"/>
                <a:ext cx="64135" cy="532130"/>
              </a:xfrm>
              <a:custGeom>
                <a:avLst/>
                <a:gdLst/>
                <a:ahLst/>
                <a:cxnLst/>
                <a:rect l="0" t="0" r="64135" b="532130"/>
                <a:pathLst>
                  <a:path w="64135" h="532130">
                    <a:moveTo>
                      <a:pt x="49381" y="5153"/>
                    </a:moveTo>
                    <a:cubicBezTo>
                      <a:pt x="54675" y="5153"/>
                      <a:pt x="58971" y="9484"/>
                      <a:pt x="58971" y="14724"/>
                    </a:cubicBezTo>
                    <a:cubicBezTo>
                      <a:pt x="58971" y="19964"/>
                      <a:pt x="54675" y="24294"/>
                      <a:pt x="49381" y="24294"/>
                    </a:cubicBezTo>
                    <a:cubicBezTo>
                      <a:pt x="44130" y="24294"/>
                      <a:pt x="39791" y="19964"/>
                      <a:pt x="39791" y="14724"/>
                    </a:cubicBezTo>
                    <a:cubicBezTo>
                      <a:pt x="39791" y="9484"/>
                      <a:pt x="44130" y="5153"/>
                      <a:pt x="49381" y="5153"/>
                    </a:cubicBezTo>
                    <a:close/>
                    <a:moveTo>
                      <a:pt x="14753" y="507836"/>
                    </a:moveTo>
                    <a:cubicBezTo>
                      <a:pt x="20047" y="507836"/>
                      <a:pt x="24343" y="512123"/>
                      <a:pt x="24343" y="517406"/>
                    </a:cubicBezTo>
                    <a:cubicBezTo>
                      <a:pt x="24343" y="522646"/>
                      <a:pt x="20047" y="526977"/>
                      <a:pt x="14753" y="526977"/>
                    </a:cubicBezTo>
                    <a:cubicBezTo>
                      <a:pt x="9503" y="526977"/>
                      <a:pt x="5207" y="522646"/>
                      <a:pt x="5207" y="517406"/>
                    </a:cubicBezTo>
                    <a:cubicBezTo>
                      <a:pt x="5207" y="512123"/>
                      <a:pt x="9503" y="507836"/>
                      <a:pt x="14753" y="507836"/>
                    </a:cubicBezTo>
                    <a:close/>
                    <a:moveTo>
                      <a:pt x="49381" y="0"/>
                    </a:moveTo>
                    <a:cubicBezTo>
                      <a:pt x="41353" y="0"/>
                      <a:pt x="34757" y="6582"/>
                      <a:pt x="34757" y="14724"/>
                    </a:cubicBezTo>
                    <a:cubicBezTo>
                      <a:pt x="34757" y="21912"/>
                      <a:pt x="39921" y="27888"/>
                      <a:pt x="46864" y="29058"/>
                    </a:cubicBezTo>
                    <a:lnTo>
                      <a:pt x="46864" y="122293"/>
                    </a:lnTo>
                    <a:lnTo>
                      <a:pt x="12236" y="156921"/>
                    </a:lnTo>
                    <a:lnTo>
                      <a:pt x="12236" y="503072"/>
                    </a:lnTo>
                    <a:cubicBezTo>
                      <a:pt x="5293" y="504242"/>
                      <a:pt x="43" y="510218"/>
                      <a:pt x="43" y="517406"/>
                    </a:cubicBezTo>
                    <a:cubicBezTo>
                      <a:pt x="43" y="525548"/>
                      <a:pt x="6639" y="532087"/>
                      <a:pt x="14753" y="532087"/>
                    </a:cubicBezTo>
                    <a:cubicBezTo>
                      <a:pt x="22911" y="532087"/>
                      <a:pt x="29507" y="525548"/>
                      <a:pt x="29507" y="517406"/>
                    </a:cubicBezTo>
                    <a:cubicBezTo>
                      <a:pt x="29507" y="510218"/>
                      <a:pt x="24213" y="504242"/>
                      <a:pt x="17270" y="503072"/>
                    </a:cubicBezTo>
                    <a:lnTo>
                      <a:pt x="17270" y="159145"/>
                    </a:lnTo>
                    <a:lnTo>
                      <a:pt x="52028" y="124387"/>
                    </a:lnTo>
                    <a:lnTo>
                      <a:pt x="52028" y="29058"/>
                    </a:lnTo>
                    <a:cubicBezTo>
                      <a:pt x="58841" y="27888"/>
                      <a:pt x="64135" y="21912"/>
                      <a:pt x="64135" y="14724"/>
                    </a:cubicBezTo>
                    <a:cubicBezTo>
                      <a:pt x="64135" y="6582"/>
                      <a:pt x="57539" y="0"/>
                      <a:pt x="49381"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457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AAAC7////0MgAADAoAAAAAAAAmAAAACAAAAP//////////"/>
                  </a:ext>
                </a:extLst>
              </p:cNvSpPr>
              <p:nvPr/>
            </p:nvSpPr>
            <p:spPr>
              <a:xfrm>
                <a:off x="7961630" y="-133350"/>
                <a:ext cx="321310" cy="1766570"/>
              </a:xfrm>
              <a:custGeom>
                <a:avLst/>
                <a:gdLst/>
                <a:ahLst/>
                <a:cxnLst/>
                <a:rect l="0" t="0" r="321310" b="1766570"/>
                <a:pathLst>
                  <a:path w="321310" h="1766570">
                    <a:moveTo>
                      <a:pt x="157476" y="5195"/>
                    </a:moveTo>
                    <a:cubicBezTo>
                      <a:pt x="162753" y="5195"/>
                      <a:pt x="167034" y="9481"/>
                      <a:pt x="167034" y="14719"/>
                    </a:cubicBezTo>
                    <a:cubicBezTo>
                      <a:pt x="167034" y="19871"/>
                      <a:pt x="162753" y="24200"/>
                      <a:pt x="157476" y="24200"/>
                    </a:cubicBezTo>
                    <a:cubicBezTo>
                      <a:pt x="152243" y="24200"/>
                      <a:pt x="147961" y="19871"/>
                      <a:pt x="147961" y="14719"/>
                    </a:cubicBezTo>
                    <a:cubicBezTo>
                      <a:pt x="147961" y="9481"/>
                      <a:pt x="152243" y="5195"/>
                      <a:pt x="157476" y="5195"/>
                    </a:cubicBezTo>
                    <a:close/>
                    <a:moveTo>
                      <a:pt x="157476" y="43"/>
                    </a:moveTo>
                    <a:cubicBezTo>
                      <a:pt x="149518" y="43"/>
                      <a:pt x="142944" y="6624"/>
                      <a:pt x="142944" y="14719"/>
                    </a:cubicBezTo>
                    <a:cubicBezTo>
                      <a:pt x="142944" y="17836"/>
                      <a:pt x="143895" y="20693"/>
                      <a:pt x="145539" y="23117"/>
                    </a:cubicBezTo>
                    <a:lnTo>
                      <a:pt x="0" y="168656"/>
                    </a:lnTo>
                    <a:lnTo>
                      <a:pt x="0" y="964693"/>
                    </a:lnTo>
                    <a:lnTo>
                      <a:pt x="59340" y="1024033"/>
                    </a:lnTo>
                    <a:lnTo>
                      <a:pt x="59340" y="1122532"/>
                    </a:lnTo>
                    <a:lnTo>
                      <a:pt x="316163" y="1379355"/>
                    </a:lnTo>
                    <a:lnTo>
                      <a:pt x="316163" y="1766570"/>
                    </a:lnTo>
                    <a:lnTo>
                      <a:pt x="321310" y="1766570"/>
                    </a:lnTo>
                    <a:lnTo>
                      <a:pt x="321310" y="1377082"/>
                    </a:lnTo>
                    <a:lnTo>
                      <a:pt x="64487" y="1120259"/>
                    </a:lnTo>
                    <a:lnTo>
                      <a:pt x="64487" y="1021448"/>
                    </a:lnTo>
                    <a:lnTo>
                      <a:pt x="5147" y="962108"/>
                    </a:lnTo>
                    <a:lnTo>
                      <a:pt x="5147" y="171172"/>
                    </a:lnTo>
                    <a:lnTo>
                      <a:pt x="149129" y="27190"/>
                    </a:lnTo>
                    <a:cubicBezTo>
                      <a:pt x="151507" y="28356"/>
                      <a:pt x="154405" y="29308"/>
                      <a:pt x="157476" y="29308"/>
                    </a:cubicBezTo>
                    <a:cubicBezTo>
                      <a:pt x="165607" y="29308"/>
                      <a:pt x="172181" y="22728"/>
                      <a:pt x="172181" y="14719"/>
                    </a:cubicBezTo>
                    <a:cubicBezTo>
                      <a:pt x="172181" y="6624"/>
                      <a:pt x="165607" y="43"/>
                      <a:pt x="157476"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457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TEAAKr///9kMgAAZQYAAAAAAAAmAAAACAAAAP//////////"/>
                  </a:ext>
                </a:extLst>
              </p:cNvSpPr>
              <p:nvPr/>
            </p:nvSpPr>
            <p:spPr>
              <a:xfrm>
                <a:off x="8042275" y="-54610"/>
                <a:ext cx="149225" cy="1094105"/>
              </a:xfrm>
              <a:custGeom>
                <a:avLst/>
                <a:gdLst/>
                <a:ahLst/>
                <a:cxnLst/>
                <a:rect l="0" t="0" r="149225" b="1094105"/>
                <a:pathLst>
                  <a:path w="149225" h="1094105">
                    <a:moveTo>
                      <a:pt x="134501" y="1069946"/>
                    </a:moveTo>
                    <a:cubicBezTo>
                      <a:pt x="139871" y="1069946"/>
                      <a:pt x="144071" y="1074102"/>
                      <a:pt x="144071" y="1079514"/>
                    </a:cubicBezTo>
                    <a:cubicBezTo>
                      <a:pt x="144071" y="1084753"/>
                      <a:pt x="139741" y="1089039"/>
                      <a:pt x="134501" y="1089039"/>
                    </a:cubicBezTo>
                    <a:cubicBezTo>
                      <a:pt x="129218" y="1089039"/>
                      <a:pt x="125061" y="1084753"/>
                      <a:pt x="125061" y="1079514"/>
                    </a:cubicBezTo>
                    <a:cubicBezTo>
                      <a:pt x="125061" y="1074232"/>
                      <a:pt x="129218" y="1069946"/>
                      <a:pt x="134501" y="1069946"/>
                    </a:cubicBezTo>
                    <a:close/>
                    <a:moveTo>
                      <a:pt x="115491" y="43"/>
                    </a:moveTo>
                    <a:lnTo>
                      <a:pt x="0" y="115534"/>
                    </a:lnTo>
                    <a:lnTo>
                      <a:pt x="0" y="860312"/>
                    </a:lnTo>
                    <a:lnTo>
                      <a:pt x="60971" y="921283"/>
                    </a:lnTo>
                    <a:lnTo>
                      <a:pt x="99122" y="920795"/>
                    </a:lnTo>
                    <a:lnTo>
                      <a:pt x="131990" y="953663"/>
                    </a:lnTo>
                    <a:lnTo>
                      <a:pt x="131990" y="1065054"/>
                    </a:lnTo>
                    <a:cubicBezTo>
                      <a:pt x="125148" y="1066223"/>
                      <a:pt x="119908" y="1072197"/>
                      <a:pt x="119908" y="1079514"/>
                    </a:cubicBezTo>
                    <a:cubicBezTo>
                      <a:pt x="119908" y="1087524"/>
                      <a:pt x="126490" y="1094061"/>
                      <a:pt x="134501" y="1094061"/>
                    </a:cubicBezTo>
                    <a:cubicBezTo>
                      <a:pt x="142599" y="1094061"/>
                      <a:pt x="149181" y="1087524"/>
                      <a:pt x="149181" y="1079514"/>
                    </a:cubicBezTo>
                    <a:cubicBezTo>
                      <a:pt x="149181" y="1072197"/>
                      <a:pt x="143941" y="1066223"/>
                      <a:pt x="137143" y="1065054"/>
                    </a:cubicBezTo>
                    <a:lnTo>
                      <a:pt x="137143" y="951275"/>
                    </a:lnTo>
                    <a:lnTo>
                      <a:pt x="101244" y="915376"/>
                    </a:lnTo>
                    <a:lnTo>
                      <a:pt x="63007" y="915376"/>
                    </a:lnTo>
                    <a:lnTo>
                      <a:pt x="5153" y="858147"/>
                    </a:lnTo>
                    <a:lnTo>
                      <a:pt x="5153" y="117762"/>
                    </a:lnTo>
                    <a:lnTo>
                      <a:pt x="119085" y="3830"/>
                    </a:lnTo>
                    <a:lnTo>
                      <a:pt x="11549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457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fjMAAAgFAACsMwAANgUAAAAAAAAmAAAACAAAAP//////////"/>
                  </a:ext>
                </a:extLst>
              </p:cNvSpPr>
              <p:nvPr/>
            </p:nvSpPr>
            <p:spPr>
              <a:xfrm>
                <a:off x="8370570" y="817880"/>
                <a:ext cx="29210" cy="29210"/>
              </a:xfrm>
              <a:custGeom>
                <a:avLst/>
                <a:gdLst/>
                <a:ahLst/>
                <a:cxnLst/>
                <a:rect l="0" t="0" r="29210" b="29210"/>
                <a:pathLst>
                  <a:path w="29210" h="29210">
                    <a:moveTo>
                      <a:pt x="14605" y="5134"/>
                    </a:moveTo>
                    <a:cubicBezTo>
                      <a:pt x="19803" y="5134"/>
                      <a:pt x="24055" y="9449"/>
                      <a:pt x="24055" y="14670"/>
                    </a:cubicBezTo>
                    <a:cubicBezTo>
                      <a:pt x="24055" y="19890"/>
                      <a:pt x="19803" y="24205"/>
                      <a:pt x="14605" y="24205"/>
                    </a:cubicBezTo>
                    <a:cubicBezTo>
                      <a:pt x="9364" y="24205"/>
                      <a:pt x="5112" y="19890"/>
                      <a:pt x="5112" y="14670"/>
                    </a:cubicBezTo>
                    <a:cubicBezTo>
                      <a:pt x="5112" y="9449"/>
                      <a:pt x="9364" y="5134"/>
                      <a:pt x="14605" y="5134"/>
                    </a:cubicBezTo>
                    <a:close/>
                    <a:moveTo>
                      <a:pt x="14605" y="0"/>
                    </a:moveTo>
                    <a:cubicBezTo>
                      <a:pt x="6529" y="0"/>
                      <a:pt x="0" y="6558"/>
                      <a:pt x="0" y="14670"/>
                    </a:cubicBezTo>
                    <a:cubicBezTo>
                      <a:pt x="0" y="22652"/>
                      <a:pt x="6529" y="29210"/>
                      <a:pt x="14605" y="29210"/>
                    </a:cubicBezTo>
                    <a:cubicBezTo>
                      <a:pt x="22638" y="29210"/>
                      <a:pt x="29167" y="22652"/>
                      <a:pt x="29167" y="14670"/>
                    </a:cubicBezTo>
                    <a:cubicBezTo>
                      <a:pt x="29167" y="6558"/>
                      <a:pt x="22638" y="0"/>
                      <a:pt x="14605"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458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jEAAIr+//8HMwAAbAcAAAAAAAAmAAAACAAAAP//////////"/>
                  </a:ext>
                </a:extLst>
              </p:cNvSpPr>
              <p:nvPr/>
            </p:nvSpPr>
            <p:spPr>
              <a:xfrm>
                <a:off x="8002270" y="-237490"/>
                <a:ext cx="292735" cy="1443990"/>
              </a:xfrm>
              <a:custGeom>
                <a:avLst/>
                <a:gdLst/>
                <a:ahLst/>
                <a:cxnLst/>
                <a:rect l="0" t="0" r="292735" b="1443990"/>
                <a:pathLst>
                  <a:path w="292735" h="1443990">
                    <a:moveTo>
                      <a:pt x="278167" y="1419787"/>
                    </a:moveTo>
                    <a:cubicBezTo>
                      <a:pt x="283397" y="1419787"/>
                      <a:pt x="287720" y="1423987"/>
                      <a:pt x="287720" y="1429356"/>
                    </a:cubicBezTo>
                    <a:cubicBezTo>
                      <a:pt x="287720" y="1434638"/>
                      <a:pt x="283397" y="1438794"/>
                      <a:pt x="278167" y="1438794"/>
                    </a:cubicBezTo>
                    <a:cubicBezTo>
                      <a:pt x="272893" y="1438794"/>
                      <a:pt x="268614" y="1434638"/>
                      <a:pt x="268614" y="1429356"/>
                    </a:cubicBezTo>
                    <a:cubicBezTo>
                      <a:pt x="268614" y="1423987"/>
                      <a:pt x="272893" y="1419787"/>
                      <a:pt x="278167" y="1419787"/>
                    </a:cubicBezTo>
                    <a:close/>
                    <a:moveTo>
                      <a:pt x="154883" y="43"/>
                    </a:moveTo>
                    <a:lnTo>
                      <a:pt x="154883" y="130410"/>
                    </a:lnTo>
                    <a:lnTo>
                      <a:pt x="0" y="285293"/>
                    </a:lnTo>
                    <a:lnTo>
                      <a:pt x="0" y="1056094"/>
                    </a:lnTo>
                    <a:lnTo>
                      <a:pt x="59307" y="1115401"/>
                    </a:lnTo>
                    <a:lnTo>
                      <a:pt x="59307" y="1214128"/>
                    </a:lnTo>
                    <a:lnTo>
                      <a:pt x="266107" y="1420928"/>
                    </a:lnTo>
                    <a:cubicBezTo>
                      <a:pt x="264421" y="1423251"/>
                      <a:pt x="263470" y="1426152"/>
                      <a:pt x="263470" y="1429269"/>
                    </a:cubicBezTo>
                    <a:cubicBezTo>
                      <a:pt x="263470" y="1437366"/>
                      <a:pt x="270040" y="1443947"/>
                      <a:pt x="278167" y="1443947"/>
                    </a:cubicBezTo>
                    <a:cubicBezTo>
                      <a:pt x="286164" y="1443947"/>
                      <a:pt x="292735" y="1437366"/>
                      <a:pt x="292735" y="1429269"/>
                    </a:cubicBezTo>
                    <a:cubicBezTo>
                      <a:pt x="292735" y="1421259"/>
                      <a:pt x="286164" y="1414678"/>
                      <a:pt x="278167" y="1414678"/>
                    </a:cubicBezTo>
                    <a:cubicBezTo>
                      <a:pt x="275055" y="1414678"/>
                      <a:pt x="272072" y="1415631"/>
                      <a:pt x="269694" y="1417276"/>
                    </a:cubicBezTo>
                    <a:lnTo>
                      <a:pt x="64322" y="1211904"/>
                    </a:lnTo>
                    <a:lnTo>
                      <a:pt x="64322" y="1112856"/>
                    </a:lnTo>
                    <a:lnTo>
                      <a:pt x="5014" y="1053548"/>
                    </a:lnTo>
                    <a:lnTo>
                      <a:pt x="5014" y="288053"/>
                    </a:lnTo>
                    <a:lnTo>
                      <a:pt x="159897" y="133170"/>
                    </a:lnTo>
                    <a:lnTo>
                      <a:pt x="15989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458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y8AAMb+///0MQAAWAoAAAAAAAAmAAAACAAAAP//////////"/>
                  </a:ext>
                </a:extLst>
              </p:cNvSpPr>
              <p:nvPr/>
            </p:nvSpPr>
            <p:spPr>
              <a:xfrm>
                <a:off x="7787005" y="-199390"/>
                <a:ext cx="333375" cy="1880870"/>
              </a:xfrm>
              <a:custGeom>
                <a:avLst/>
                <a:gdLst/>
                <a:ahLst/>
                <a:cxnLst/>
                <a:rect l="0" t="0" r="333375" b="1880870"/>
                <a:pathLst>
                  <a:path w="333375" h="1880870">
                    <a:moveTo>
                      <a:pt x="318669" y="1856580"/>
                    </a:moveTo>
                    <a:cubicBezTo>
                      <a:pt x="323946" y="1856580"/>
                      <a:pt x="328228" y="1860867"/>
                      <a:pt x="328228" y="1866106"/>
                    </a:cubicBezTo>
                    <a:cubicBezTo>
                      <a:pt x="328228" y="1871388"/>
                      <a:pt x="323946" y="1875674"/>
                      <a:pt x="318669" y="1875674"/>
                    </a:cubicBezTo>
                    <a:cubicBezTo>
                      <a:pt x="313436" y="1875674"/>
                      <a:pt x="309111" y="1871388"/>
                      <a:pt x="309111" y="1866106"/>
                    </a:cubicBezTo>
                    <a:cubicBezTo>
                      <a:pt x="309111" y="1860867"/>
                      <a:pt x="313436" y="1856580"/>
                      <a:pt x="318669" y="1856580"/>
                    </a:cubicBezTo>
                    <a:close/>
                    <a:moveTo>
                      <a:pt x="49694" y="43"/>
                    </a:moveTo>
                    <a:lnTo>
                      <a:pt x="49694" y="188992"/>
                    </a:lnTo>
                    <a:lnTo>
                      <a:pt x="0" y="238686"/>
                    </a:lnTo>
                    <a:lnTo>
                      <a:pt x="0" y="1085632"/>
                    </a:lnTo>
                    <a:lnTo>
                      <a:pt x="59339" y="1144971"/>
                    </a:lnTo>
                    <a:lnTo>
                      <a:pt x="59339" y="1243666"/>
                    </a:lnTo>
                    <a:lnTo>
                      <a:pt x="316161" y="1500488"/>
                    </a:lnTo>
                    <a:lnTo>
                      <a:pt x="316161" y="1851774"/>
                    </a:lnTo>
                    <a:cubicBezTo>
                      <a:pt x="309241" y="1852987"/>
                      <a:pt x="304094" y="1858962"/>
                      <a:pt x="304094" y="1866106"/>
                    </a:cubicBezTo>
                    <a:cubicBezTo>
                      <a:pt x="304094" y="1874246"/>
                      <a:pt x="310668" y="1880827"/>
                      <a:pt x="318669" y="1880827"/>
                    </a:cubicBezTo>
                    <a:cubicBezTo>
                      <a:pt x="326800" y="1880827"/>
                      <a:pt x="333375" y="1874246"/>
                      <a:pt x="333375" y="1866106"/>
                    </a:cubicBezTo>
                    <a:cubicBezTo>
                      <a:pt x="333375" y="1858962"/>
                      <a:pt x="328098" y="1852987"/>
                      <a:pt x="321308" y="1851774"/>
                    </a:cubicBezTo>
                    <a:lnTo>
                      <a:pt x="321308" y="1498253"/>
                    </a:lnTo>
                    <a:lnTo>
                      <a:pt x="64356" y="1241301"/>
                    </a:lnTo>
                    <a:lnTo>
                      <a:pt x="64356" y="1142524"/>
                    </a:lnTo>
                    <a:lnTo>
                      <a:pt x="5017" y="1083185"/>
                    </a:lnTo>
                    <a:lnTo>
                      <a:pt x="5017" y="241122"/>
                    </a:lnTo>
                    <a:lnTo>
                      <a:pt x="54711" y="191428"/>
                    </a:lnTo>
                    <a:lnTo>
                      <a:pt x="5471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458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jAAALL+//80MgAAlwoAAAAAAAAmAAAACAAAAP//////////"/>
                  </a:ext>
                </a:extLst>
              </p:cNvSpPr>
              <p:nvPr/>
            </p:nvSpPr>
            <p:spPr>
              <a:xfrm>
                <a:off x="7827010" y="-212090"/>
                <a:ext cx="334010" cy="1933575"/>
              </a:xfrm>
              <a:custGeom>
                <a:avLst/>
                <a:gdLst/>
                <a:ahLst/>
                <a:cxnLst/>
                <a:rect l="0" t="0" r="334010" b="1933575"/>
                <a:pathLst>
                  <a:path w="334010" h="1933575">
                    <a:moveTo>
                      <a:pt x="319407" y="1909416"/>
                    </a:moveTo>
                    <a:cubicBezTo>
                      <a:pt x="324650" y="1909416"/>
                      <a:pt x="328983" y="1913745"/>
                      <a:pt x="328983" y="1918984"/>
                    </a:cubicBezTo>
                    <a:cubicBezTo>
                      <a:pt x="328983" y="1924223"/>
                      <a:pt x="324650" y="1928552"/>
                      <a:pt x="319407" y="1928552"/>
                    </a:cubicBezTo>
                    <a:cubicBezTo>
                      <a:pt x="314120" y="1928552"/>
                      <a:pt x="309830" y="1924223"/>
                      <a:pt x="309830" y="1918984"/>
                    </a:cubicBezTo>
                    <a:cubicBezTo>
                      <a:pt x="309830" y="1913745"/>
                      <a:pt x="314120" y="1909416"/>
                      <a:pt x="319407" y="1909416"/>
                    </a:cubicBezTo>
                    <a:close/>
                    <a:moveTo>
                      <a:pt x="49790" y="0"/>
                    </a:moveTo>
                    <a:lnTo>
                      <a:pt x="49790" y="214442"/>
                    </a:lnTo>
                    <a:lnTo>
                      <a:pt x="0" y="264232"/>
                    </a:lnTo>
                    <a:lnTo>
                      <a:pt x="0" y="1085720"/>
                    </a:lnTo>
                    <a:lnTo>
                      <a:pt x="59453" y="1145173"/>
                    </a:lnTo>
                    <a:lnTo>
                      <a:pt x="59453" y="1243575"/>
                    </a:lnTo>
                    <a:lnTo>
                      <a:pt x="316764" y="1500886"/>
                    </a:lnTo>
                    <a:lnTo>
                      <a:pt x="316764" y="1904523"/>
                    </a:lnTo>
                    <a:cubicBezTo>
                      <a:pt x="309960" y="1905822"/>
                      <a:pt x="304674" y="1911797"/>
                      <a:pt x="304674" y="1918984"/>
                    </a:cubicBezTo>
                    <a:cubicBezTo>
                      <a:pt x="304674" y="1927123"/>
                      <a:pt x="311260" y="1933575"/>
                      <a:pt x="319407" y="1933575"/>
                    </a:cubicBezTo>
                    <a:cubicBezTo>
                      <a:pt x="327423" y="1933575"/>
                      <a:pt x="334010" y="1926994"/>
                      <a:pt x="334010" y="1918984"/>
                    </a:cubicBezTo>
                    <a:cubicBezTo>
                      <a:pt x="334010" y="1911797"/>
                      <a:pt x="328723" y="1905822"/>
                      <a:pt x="321920" y="1904523"/>
                    </a:cubicBezTo>
                    <a:lnTo>
                      <a:pt x="321920" y="1498152"/>
                    </a:lnTo>
                    <a:lnTo>
                      <a:pt x="64609" y="1240841"/>
                    </a:lnTo>
                    <a:lnTo>
                      <a:pt x="64609" y="1142480"/>
                    </a:lnTo>
                    <a:lnTo>
                      <a:pt x="5157" y="1083028"/>
                    </a:lnTo>
                    <a:lnTo>
                      <a:pt x="5157" y="266656"/>
                    </a:lnTo>
                    <a:lnTo>
                      <a:pt x="54903" y="216910"/>
                    </a:lnTo>
                    <a:lnTo>
                      <a:pt x="54903"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458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jAAAJ7+//9hMgAA0wkAAAAAAAAmAAAACAAAAP//////////"/>
                  </a:ext>
                </a:extLst>
              </p:cNvSpPr>
              <p:nvPr/>
            </p:nvSpPr>
            <p:spPr>
              <a:xfrm>
                <a:off x="7867650" y="-224790"/>
                <a:ext cx="321945" cy="1821815"/>
              </a:xfrm>
              <a:custGeom>
                <a:avLst/>
                <a:gdLst/>
                <a:ahLst/>
                <a:cxnLst/>
                <a:rect l="0" t="0" r="321945" b="1821815"/>
                <a:pathLst>
                  <a:path w="321945" h="1821815">
                    <a:moveTo>
                      <a:pt x="49663" y="43"/>
                    </a:moveTo>
                    <a:lnTo>
                      <a:pt x="49663" y="239892"/>
                    </a:lnTo>
                    <a:lnTo>
                      <a:pt x="0" y="289555"/>
                    </a:lnTo>
                    <a:lnTo>
                      <a:pt x="0" y="1085555"/>
                    </a:lnTo>
                    <a:lnTo>
                      <a:pt x="59457" y="1145012"/>
                    </a:lnTo>
                    <a:lnTo>
                      <a:pt x="59457" y="1243579"/>
                    </a:lnTo>
                    <a:lnTo>
                      <a:pt x="316787" y="1500909"/>
                    </a:lnTo>
                    <a:lnTo>
                      <a:pt x="316787" y="1821771"/>
                    </a:lnTo>
                    <a:lnTo>
                      <a:pt x="321945" y="1821771"/>
                    </a:lnTo>
                    <a:lnTo>
                      <a:pt x="321945" y="1498148"/>
                    </a:lnTo>
                    <a:lnTo>
                      <a:pt x="64484" y="1240687"/>
                    </a:lnTo>
                    <a:lnTo>
                      <a:pt x="64484" y="1142357"/>
                    </a:lnTo>
                    <a:lnTo>
                      <a:pt x="5027" y="1082900"/>
                    </a:lnTo>
                    <a:lnTo>
                      <a:pt x="5027" y="292018"/>
                    </a:lnTo>
                    <a:lnTo>
                      <a:pt x="54777" y="242268"/>
                    </a:lnTo>
                    <a:lnTo>
                      <a:pt x="5477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458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LUFAAB3NAAA/AcAAAAAAAAmAAAACAAAAP//////////"/>
                  </a:ext>
                </a:extLst>
              </p:cNvSpPr>
              <p:nvPr/>
            </p:nvSpPr>
            <p:spPr>
              <a:xfrm>
                <a:off x="8408670" y="927735"/>
                <a:ext cx="120015" cy="370205"/>
              </a:xfrm>
              <a:custGeom>
                <a:avLst/>
                <a:gdLst/>
                <a:ahLst/>
                <a:cxnLst/>
                <a:rect l="0" t="0" r="120015" b="370205"/>
                <a:pathLst>
                  <a:path w="120015" h="370205">
                    <a:moveTo>
                      <a:pt x="14657" y="346061"/>
                    </a:moveTo>
                    <a:cubicBezTo>
                      <a:pt x="19916" y="346061"/>
                      <a:pt x="24184" y="350344"/>
                      <a:pt x="24184" y="355623"/>
                    </a:cubicBezTo>
                    <a:cubicBezTo>
                      <a:pt x="24184" y="360859"/>
                      <a:pt x="19916" y="365142"/>
                      <a:pt x="14657" y="365142"/>
                    </a:cubicBezTo>
                    <a:cubicBezTo>
                      <a:pt x="9440" y="365142"/>
                      <a:pt x="5129" y="360859"/>
                      <a:pt x="5129" y="355623"/>
                    </a:cubicBezTo>
                    <a:cubicBezTo>
                      <a:pt x="5129" y="350344"/>
                      <a:pt x="9440" y="346061"/>
                      <a:pt x="14657" y="346061"/>
                    </a:cubicBezTo>
                    <a:close/>
                    <a:moveTo>
                      <a:pt x="114971" y="43"/>
                    </a:moveTo>
                    <a:lnTo>
                      <a:pt x="114971" y="250870"/>
                    </a:lnTo>
                    <a:lnTo>
                      <a:pt x="22977" y="342864"/>
                    </a:lnTo>
                    <a:cubicBezTo>
                      <a:pt x="20606" y="341864"/>
                      <a:pt x="17760" y="340912"/>
                      <a:pt x="14657" y="340912"/>
                    </a:cubicBezTo>
                    <a:cubicBezTo>
                      <a:pt x="6552" y="340912"/>
                      <a:pt x="43" y="347489"/>
                      <a:pt x="43" y="355623"/>
                    </a:cubicBezTo>
                    <a:cubicBezTo>
                      <a:pt x="43" y="363628"/>
                      <a:pt x="6552" y="370161"/>
                      <a:pt x="14657" y="370161"/>
                    </a:cubicBezTo>
                    <a:cubicBezTo>
                      <a:pt x="22632" y="370161"/>
                      <a:pt x="29184" y="363628"/>
                      <a:pt x="29184" y="355623"/>
                    </a:cubicBezTo>
                    <a:cubicBezTo>
                      <a:pt x="29184" y="352508"/>
                      <a:pt x="28236" y="349522"/>
                      <a:pt x="26555" y="347142"/>
                    </a:cubicBezTo>
                    <a:lnTo>
                      <a:pt x="119971" y="253726"/>
                    </a:lnTo>
                    <a:lnTo>
                      <a:pt x="119971"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458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TIAAD3+//9ROQAAPgUAAAAAAAAmAAAACAAAAP//////////"/>
                  </a:ext>
                </a:extLst>
              </p:cNvSpPr>
              <p:nvPr/>
            </p:nvSpPr>
            <p:spPr>
              <a:xfrm>
                <a:off x="8242935" y="-286385"/>
                <a:ext cx="1074420" cy="1138555"/>
              </a:xfrm>
              <a:custGeom>
                <a:avLst/>
                <a:gdLst/>
                <a:ahLst/>
                <a:cxnLst/>
                <a:rect l="0" t="0" r="1074420" b="1138555"/>
                <a:pathLst>
                  <a:path w="1074420" h="1138555">
                    <a:moveTo>
                      <a:pt x="866366" y="0"/>
                    </a:moveTo>
                    <a:lnTo>
                      <a:pt x="852040" y="14589"/>
                    </a:lnTo>
                    <a:lnTo>
                      <a:pt x="1054078" y="216627"/>
                    </a:lnTo>
                    <a:lnTo>
                      <a:pt x="1054078" y="564212"/>
                    </a:lnTo>
                    <a:lnTo>
                      <a:pt x="864115" y="754175"/>
                    </a:lnTo>
                    <a:lnTo>
                      <a:pt x="782010" y="755515"/>
                    </a:lnTo>
                    <a:lnTo>
                      <a:pt x="422254" y="1115271"/>
                    </a:lnTo>
                    <a:lnTo>
                      <a:pt x="345213" y="1118121"/>
                    </a:lnTo>
                    <a:lnTo>
                      <a:pt x="299075" y="1071983"/>
                    </a:lnTo>
                    <a:lnTo>
                      <a:pt x="299075" y="1041279"/>
                    </a:lnTo>
                    <a:lnTo>
                      <a:pt x="33976" y="776180"/>
                    </a:lnTo>
                    <a:cubicBezTo>
                      <a:pt x="34106" y="777291"/>
                      <a:pt x="34192" y="776555"/>
                      <a:pt x="34192" y="775732"/>
                    </a:cubicBezTo>
                    <a:cubicBezTo>
                      <a:pt x="34192" y="766295"/>
                      <a:pt x="26575" y="758502"/>
                      <a:pt x="17139" y="758502"/>
                    </a:cubicBezTo>
                    <a:cubicBezTo>
                      <a:pt x="7661" y="758502"/>
                      <a:pt x="43" y="766295"/>
                      <a:pt x="43" y="775732"/>
                    </a:cubicBezTo>
                    <a:cubicBezTo>
                      <a:pt x="43" y="785170"/>
                      <a:pt x="7661" y="792832"/>
                      <a:pt x="17139" y="792832"/>
                    </a:cubicBezTo>
                    <a:cubicBezTo>
                      <a:pt x="17962" y="792832"/>
                      <a:pt x="18784" y="792702"/>
                      <a:pt x="19650" y="792572"/>
                    </a:cubicBezTo>
                    <a:lnTo>
                      <a:pt x="278646" y="1051568"/>
                    </a:lnTo>
                    <a:lnTo>
                      <a:pt x="278646" y="1080804"/>
                    </a:lnTo>
                    <a:lnTo>
                      <a:pt x="336730" y="1138888"/>
                    </a:lnTo>
                    <a:lnTo>
                      <a:pt x="430738" y="1138888"/>
                    </a:lnTo>
                    <a:lnTo>
                      <a:pt x="790493" y="779133"/>
                    </a:lnTo>
                    <a:lnTo>
                      <a:pt x="872598" y="775949"/>
                    </a:lnTo>
                    <a:lnTo>
                      <a:pt x="1074377" y="574170"/>
                    </a:lnTo>
                    <a:lnTo>
                      <a:pt x="1074377" y="206628"/>
                    </a:lnTo>
                    <a:lnTo>
                      <a:pt x="866366" y="-138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458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jMAALUFAAA4NAAArwcAAAAAAAAmAAAACAAAAP//////////"/>
                  </a:ext>
                </a:extLst>
              </p:cNvSpPr>
              <p:nvPr/>
            </p:nvSpPr>
            <p:spPr>
              <a:xfrm>
                <a:off x="8408670" y="927735"/>
                <a:ext cx="80010" cy="321310"/>
              </a:xfrm>
              <a:custGeom>
                <a:avLst/>
                <a:gdLst/>
                <a:ahLst/>
                <a:cxnLst/>
                <a:rect l="0" t="0" r="80010" b="321310"/>
                <a:pathLst>
                  <a:path w="80010" h="321310">
                    <a:moveTo>
                      <a:pt x="14697" y="297186"/>
                    </a:moveTo>
                    <a:cubicBezTo>
                      <a:pt x="19970" y="297186"/>
                      <a:pt x="24249" y="301509"/>
                      <a:pt x="24249" y="306740"/>
                    </a:cubicBezTo>
                    <a:cubicBezTo>
                      <a:pt x="24249" y="312015"/>
                      <a:pt x="19970" y="316295"/>
                      <a:pt x="14697" y="316295"/>
                    </a:cubicBezTo>
                    <a:cubicBezTo>
                      <a:pt x="9466" y="316295"/>
                      <a:pt x="5144" y="312015"/>
                      <a:pt x="5144" y="306740"/>
                    </a:cubicBezTo>
                    <a:cubicBezTo>
                      <a:pt x="5144" y="301509"/>
                      <a:pt x="9466" y="297186"/>
                      <a:pt x="14697" y="297186"/>
                    </a:cubicBezTo>
                    <a:close/>
                    <a:moveTo>
                      <a:pt x="74823" y="43"/>
                    </a:moveTo>
                    <a:lnTo>
                      <a:pt x="74823" y="237999"/>
                    </a:lnTo>
                    <a:lnTo>
                      <a:pt x="22564" y="294462"/>
                    </a:lnTo>
                    <a:cubicBezTo>
                      <a:pt x="20316" y="292906"/>
                      <a:pt x="17549" y="292084"/>
                      <a:pt x="14697" y="292084"/>
                    </a:cubicBezTo>
                    <a:cubicBezTo>
                      <a:pt x="6570" y="292084"/>
                      <a:pt x="43" y="298613"/>
                      <a:pt x="43" y="306740"/>
                    </a:cubicBezTo>
                    <a:cubicBezTo>
                      <a:pt x="43" y="314739"/>
                      <a:pt x="6570" y="321310"/>
                      <a:pt x="14697" y="321310"/>
                    </a:cubicBezTo>
                    <a:cubicBezTo>
                      <a:pt x="22693" y="321310"/>
                      <a:pt x="29264" y="314739"/>
                      <a:pt x="29264" y="306740"/>
                    </a:cubicBezTo>
                    <a:cubicBezTo>
                      <a:pt x="29264" y="303411"/>
                      <a:pt x="28183" y="300428"/>
                      <a:pt x="26281" y="297921"/>
                    </a:cubicBezTo>
                    <a:lnTo>
                      <a:pt x="79967" y="240031"/>
                    </a:lnTo>
                    <a:lnTo>
                      <a:pt x="79967"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458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CoAAJ8IAADtKwAArAoAAAAAAAAmAAAACAAAAP//////////"/>
                  </a:ext>
                </a:extLst>
              </p:cNvSpPr>
              <p:nvPr/>
            </p:nvSpPr>
            <p:spPr>
              <a:xfrm>
                <a:off x="6931660" y="1401445"/>
                <a:ext cx="208915" cy="333375"/>
              </a:xfrm>
              <a:custGeom>
                <a:avLst/>
                <a:gdLst/>
                <a:ahLst/>
                <a:cxnLst/>
                <a:rect l="0" t="0" r="208915" b="333375"/>
                <a:pathLst>
                  <a:path w="208915" h="333375">
                    <a:moveTo>
                      <a:pt x="14242" y="0"/>
                    </a:moveTo>
                    <a:lnTo>
                      <a:pt x="0" y="14726"/>
                    </a:lnTo>
                    <a:lnTo>
                      <a:pt x="181642" y="190357"/>
                    </a:lnTo>
                    <a:lnTo>
                      <a:pt x="181642" y="302493"/>
                    </a:lnTo>
                    <a:cubicBezTo>
                      <a:pt x="177486" y="305741"/>
                      <a:pt x="174716" y="310636"/>
                      <a:pt x="174716" y="316266"/>
                    </a:cubicBezTo>
                    <a:cubicBezTo>
                      <a:pt x="174716" y="325708"/>
                      <a:pt x="182378" y="333331"/>
                      <a:pt x="191815" y="333331"/>
                    </a:cubicBezTo>
                    <a:cubicBezTo>
                      <a:pt x="201252" y="333331"/>
                      <a:pt x="208915" y="325708"/>
                      <a:pt x="208915" y="316266"/>
                    </a:cubicBezTo>
                    <a:cubicBezTo>
                      <a:pt x="208915" y="310636"/>
                      <a:pt x="206144" y="305741"/>
                      <a:pt x="201988" y="302623"/>
                    </a:cubicBezTo>
                    <a:lnTo>
                      <a:pt x="201988" y="181608"/>
                    </a:lnTo>
                    <a:lnTo>
                      <a:pt x="14242"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58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jMAAJ7+//+/MwAAEwMAAAAAAAAmAAAACAAAAP//////////"/>
                  </a:ext>
                </a:extLst>
              </p:cNvSpPr>
              <p:nvPr/>
            </p:nvSpPr>
            <p:spPr>
              <a:xfrm>
                <a:off x="8335010" y="-224790"/>
                <a:ext cx="76835" cy="724535"/>
              </a:xfrm>
              <a:custGeom>
                <a:avLst/>
                <a:gdLst/>
                <a:ahLst/>
                <a:cxnLst/>
                <a:rect l="0" t="0" r="76835" b="724535"/>
                <a:pathLst>
                  <a:path w="76835" h="724535">
                    <a:moveTo>
                      <a:pt x="62075" y="700380"/>
                    </a:moveTo>
                    <a:cubicBezTo>
                      <a:pt x="67371" y="700380"/>
                      <a:pt x="71669" y="704709"/>
                      <a:pt x="71669" y="709947"/>
                    </a:cubicBezTo>
                    <a:cubicBezTo>
                      <a:pt x="71669" y="715185"/>
                      <a:pt x="67371" y="719513"/>
                      <a:pt x="62075" y="719513"/>
                    </a:cubicBezTo>
                    <a:cubicBezTo>
                      <a:pt x="56823" y="719513"/>
                      <a:pt x="52525" y="715185"/>
                      <a:pt x="52525" y="709947"/>
                    </a:cubicBezTo>
                    <a:cubicBezTo>
                      <a:pt x="52525" y="704709"/>
                      <a:pt x="56823" y="700380"/>
                      <a:pt x="62075" y="700380"/>
                    </a:cubicBezTo>
                    <a:close/>
                    <a:moveTo>
                      <a:pt x="0" y="43"/>
                    </a:moveTo>
                    <a:lnTo>
                      <a:pt x="0" y="531648"/>
                    </a:lnTo>
                    <a:lnTo>
                      <a:pt x="59557" y="590562"/>
                    </a:lnTo>
                    <a:lnTo>
                      <a:pt x="59557" y="695489"/>
                    </a:lnTo>
                    <a:cubicBezTo>
                      <a:pt x="52612" y="696701"/>
                      <a:pt x="47490" y="702675"/>
                      <a:pt x="47490" y="709947"/>
                    </a:cubicBezTo>
                    <a:cubicBezTo>
                      <a:pt x="47490" y="717955"/>
                      <a:pt x="54044" y="724535"/>
                      <a:pt x="62075" y="724535"/>
                    </a:cubicBezTo>
                    <a:cubicBezTo>
                      <a:pt x="70236" y="724535"/>
                      <a:pt x="76835" y="717955"/>
                      <a:pt x="76835" y="709947"/>
                    </a:cubicBezTo>
                    <a:cubicBezTo>
                      <a:pt x="76835" y="702675"/>
                      <a:pt x="71539" y="696701"/>
                      <a:pt x="64723" y="695489"/>
                    </a:cubicBezTo>
                    <a:lnTo>
                      <a:pt x="64723" y="588527"/>
                    </a:lnTo>
                    <a:lnTo>
                      <a:pt x="5165" y="529614"/>
                    </a:lnTo>
                    <a:lnTo>
                      <a:pt x="516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458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y8AAMb+//+1MQAAGQoAAAAAAAAmAAAACAAAAP//////////"/>
                  </a:ext>
                </a:extLst>
              </p:cNvSpPr>
              <p:nvPr/>
            </p:nvSpPr>
            <p:spPr>
              <a:xfrm>
                <a:off x="7746365" y="-199390"/>
                <a:ext cx="334010" cy="1840865"/>
              </a:xfrm>
              <a:custGeom>
                <a:avLst/>
                <a:gdLst/>
                <a:ahLst/>
                <a:cxnLst/>
                <a:rect l="0" t="0" r="334010" b="1840865"/>
                <a:pathLst>
                  <a:path w="334010" h="1840865">
                    <a:moveTo>
                      <a:pt x="319407" y="1816573"/>
                    </a:moveTo>
                    <a:cubicBezTo>
                      <a:pt x="324650" y="1816573"/>
                      <a:pt x="328853" y="1820859"/>
                      <a:pt x="328853" y="1826142"/>
                    </a:cubicBezTo>
                    <a:cubicBezTo>
                      <a:pt x="328853" y="1831382"/>
                      <a:pt x="324650" y="1835712"/>
                      <a:pt x="319407" y="1835712"/>
                    </a:cubicBezTo>
                    <a:cubicBezTo>
                      <a:pt x="314164" y="1835712"/>
                      <a:pt x="309830" y="1831382"/>
                      <a:pt x="309830" y="1826142"/>
                    </a:cubicBezTo>
                    <a:cubicBezTo>
                      <a:pt x="309830" y="1820859"/>
                      <a:pt x="314164" y="1816573"/>
                      <a:pt x="319407" y="1816573"/>
                    </a:cubicBezTo>
                    <a:close/>
                    <a:moveTo>
                      <a:pt x="49790" y="43"/>
                    </a:moveTo>
                    <a:lnTo>
                      <a:pt x="49790" y="176235"/>
                    </a:lnTo>
                    <a:lnTo>
                      <a:pt x="0" y="226025"/>
                    </a:lnTo>
                    <a:lnTo>
                      <a:pt x="0" y="1098552"/>
                    </a:lnTo>
                    <a:lnTo>
                      <a:pt x="59453" y="1158005"/>
                    </a:lnTo>
                    <a:lnTo>
                      <a:pt x="59453" y="1256558"/>
                    </a:lnTo>
                    <a:lnTo>
                      <a:pt x="316764" y="1513869"/>
                    </a:lnTo>
                    <a:lnTo>
                      <a:pt x="316764" y="1811679"/>
                    </a:lnTo>
                    <a:cubicBezTo>
                      <a:pt x="309960" y="1812979"/>
                      <a:pt x="304674" y="1818954"/>
                      <a:pt x="304674" y="1826142"/>
                    </a:cubicBezTo>
                    <a:cubicBezTo>
                      <a:pt x="304674" y="1834283"/>
                      <a:pt x="311260" y="1840821"/>
                      <a:pt x="319407" y="1840821"/>
                    </a:cubicBezTo>
                    <a:cubicBezTo>
                      <a:pt x="327423" y="1840821"/>
                      <a:pt x="334010" y="1834283"/>
                      <a:pt x="334010" y="1826142"/>
                    </a:cubicBezTo>
                    <a:cubicBezTo>
                      <a:pt x="334010" y="1818954"/>
                      <a:pt x="328723" y="1812979"/>
                      <a:pt x="321920" y="1811679"/>
                    </a:cubicBezTo>
                    <a:lnTo>
                      <a:pt x="321920" y="1511169"/>
                    </a:lnTo>
                    <a:lnTo>
                      <a:pt x="64609" y="1253858"/>
                    </a:lnTo>
                    <a:lnTo>
                      <a:pt x="64609" y="1155319"/>
                    </a:lnTo>
                    <a:lnTo>
                      <a:pt x="5157" y="1095867"/>
                    </a:lnTo>
                    <a:lnTo>
                      <a:pt x="5157" y="228327"/>
                    </a:lnTo>
                    <a:lnTo>
                      <a:pt x="54816" y="178668"/>
                    </a:lnTo>
                    <a:lnTo>
                      <a:pt x="54816"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459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DDQAAEsDAAA9OAAAAgoAAAAAAAAmAAAACAAAAP//////////"/>
                  </a:ext>
                </a:extLst>
              </p:cNvSpPr>
              <p:nvPr/>
            </p:nvSpPr>
            <p:spPr>
              <a:xfrm>
                <a:off x="8460740" y="535305"/>
                <a:ext cx="681355" cy="1091565"/>
              </a:xfrm>
              <a:custGeom>
                <a:avLst/>
                <a:gdLst/>
                <a:ahLst/>
                <a:cxnLst/>
                <a:rect l="0" t="0" r="681355" b="1091565"/>
                <a:pathLst>
                  <a:path w="681355" h="1091565">
                    <a:moveTo>
                      <a:pt x="677761" y="0"/>
                    </a:moveTo>
                    <a:lnTo>
                      <a:pt x="248115" y="429646"/>
                    </a:lnTo>
                    <a:lnTo>
                      <a:pt x="247379" y="432415"/>
                    </a:lnTo>
                    <a:lnTo>
                      <a:pt x="247379" y="734828"/>
                    </a:lnTo>
                    <a:lnTo>
                      <a:pt x="735" y="981472"/>
                    </a:lnTo>
                    <a:lnTo>
                      <a:pt x="0" y="983569"/>
                    </a:lnTo>
                    <a:lnTo>
                      <a:pt x="0" y="1091565"/>
                    </a:lnTo>
                    <a:lnTo>
                      <a:pt x="5151" y="1091565"/>
                    </a:lnTo>
                    <a:lnTo>
                      <a:pt x="5151" y="985605"/>
                    </a:lnTo>
                    <a:lnTo>
                      <a:pt x="251709" y="739047"/>
                    </a:lnTo>
                    <a:lnTo>
                      <a:pt x="252401" y="736994"/>
                    </a:lnTo>
                    <a:lnTo>
                      <a:pt x="252401" y="434451"/>
                    </a:lnTo>
                    <a:lnTo>
                      <a:pt x="681355" y="5497"/>
                    </a:lnTo>
                    <a:lnTo>
                      <a:pt x="677761"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59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jMAAJ3+////MwAAUwMAAAAAAAAmAAAACAAAAP//////////"/>
                  </a:ext>
                </a:extLst>
              </p:cNvSpPr>
              <p:nvPr/>
            </p:nvSpPr>
            <p:spPr>
              <a:xfrm>
                <a:off x="8375650" y="-225425"/>
                <a:ext cx="76835" cy="765810"/>
              </a:xfrm>
              <a:custGeom>
                <a:avLst/>
                <a:gdLst/>
                <a:ahLst/>
                <a:cxnLst/>
                <a:rect l="0" t="0" r="76835" b="765810"/>
                <a:pathLst>
                  <a:path w="76835" h="765810">
                    <a:moveTo>
                      <a:pt x="62181" y="741536"/>
                    </a:moveTo>
                    <a:cubicBezTo>
                      <a:pt x="67486" y="741536"/>
                      <a:pt x="71790" y="745820"/>
                      <a:pt x="71790" y="751099"/>
                    </a:cubicBezTo>
                    <a:cubicBezTo>
                      <a:pt x="71790" y="756334"/>
                      <a:pt x="67486" y="760618"/>
                      <a:pt x="62181" y="760618"/>
                    </a:cubicBezTo>
                    <a:cubicBezTo>
                      <a:pt x="56919" y="760618"/>
                      <a:pt x="52571" y="756334"/>
                      <a:pt x="52571" y="751099"/>
                    </a:cubicBezTo>
                    <a:cubicBezTo>
                      <a:pt x="52571" y="745820"/>
                      <a:pt x="56919" y="741536"/>
                      <a:pt x="62181" y="741536"/>
                    </a:cubicBezTo>
                    <a:close/>
                    <a:moveTo>
                      <a:pt x="0" y="43"/>
                    </a:moveTo>
                    <a:lnTo>
                      <a:pt x="0" y="421998"/>
                    </a:lnTo>
                    <a:lnTo>
                      <a:pt x="59659" y="481016"/>
                    </a:lnTo>
                    <a:lnTo>
                      <a:pt x="59659" y="736734"/>
                    </a:lnTo>
                    <a:lnTo>
                      <a:pt x="59528" y="736734"/>
                    </a:lnTo>
                    <a:cubicBezTo>
                      <a:pt x="52701" y="737945"/>
                      <a:pt x="47440" y="743916"/>
                      <a:pt x="47440" y="751099"/>
                    </a:cubicBezTo>
                    <a:cubicBezTo>
                      <a:pt x="47440" y="759190"/>
                      <a:pt x="54006" y="765767"/>
                      <a:pt x="62181" y="765767"/>
                    </a:cubicBezTo>
                    <a:cubicBezTo>
                      <a:pt x="70225" y="765767"/>
                      <a:pt x="76835" y="759190"/>
                      <a:pt x="76835" y="751099"/>
                    </a:cubicBezTo>
                    <a:cubicBezTo>
                      <a:pt x="76835" y="743916"/>
                      <a:pt x="71530" y="737945"/>
                      <a:pt x="64703" y="736734"/>
                    </a:cubicBezTo>
                    <a:lnTo>
                      <a:pt x="64703" y="478853"/>
                    </a:lnTo>
                    <a:lnTo>
                      <a:pt x="5044" y="419878"/>
                    </a:lnTo>
                    <a:lnTo>
                      <a:pt x="5044"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59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nCoAAEn////MLQAAlAYAAAAAAAAmAAAACAAAAP//////////"/>
                  </a:ext>
                </a:extLst>
              </p:cNvSpPr>
              <p:nvPr/>
            </p:nvSpPr>
            <p:spPr>
              <a:xfrm>
                <a:off x="6926580" y="-116205"/>
                <a:ext cx="518160" cy="1185545"/>
              </a:xfrm>
              <a:custGeom>
                <a:avLst/>
                <a:gdLst/>
                <a:ahLst/>
                <a:cxnLst/>
                <a:rect l="0" t="0" r="518160" b="1185545"/>
                <a:pathLst>
                  <a:path w="518160" h="1185545">
                    <a:moveTo>
                      <a:pt x="503583" y="1161378"/>
                    </a:moveTo>
                    <a:cubicBezTo>
                      <a:pt x="508817" y="1161378"/>
                      <a:pt x="513142" y="1165709"/>
                      <a:pt x="513142" y="1170949"/>
                    </a:cubicBezTo>
                    <a:cubicBezTo>
                      <a:pt x="513142" y="1176190"/>
                      <a:pt x="508817" y="1180521"/>
                      <a:pt x="503583" y="1180521"/>
                    </a:cubicBezTo>
                    <a:cubicBezTo>
                      <a:pt x="498306" y="1180521"/>
                      <a:pt x="494023" y="1176190"/>
                      <a:pt x="494023" y="1170949"/>
                    </a:cubicBezTo>
                    <a:cubicBezTo>
                      <a:pt x="494023" y="1165709"/>
                      <a:pt x="498306" y="1161378"/>
                      <a:pt x="503583" y="1161378"/>
                    </a:cubicBezTo>
                    <a:close/>
                    <a:moveTo>
                      <a:pt x="3633" y="43"/>
                    </a:moveTo>
                    <a:lnTo>
                      <a:pt x="43" y="3633"/>
                    </a:lnTo>
                    <a:lnTo>
                      <a:pt x="405436" y="409026"/>
                    </a:lnTo>
                    <a:lnTo>
                      <a:pt x="405436" y="1076492"/>
                    </a:lnTo>
                    <a:lnTo>
                      <a:pt x="491514" y="1162570"/>
                    </a:lnTo>
                    <a:cubicBezTo>
                      <a:pt x="489828" y="1164843"/>
                      <a:pt x="488876" y="1167831"/>
                      <a:pt x="488876" y="1170949"/>
                    </a:cubicBezTo>
                    <a:cubicBezTo>
                      <a:pt x="488876" y="1178962"/>
                      <a:pt x="495451" y="1185545"/>
                      <a:pt x="503583" y="1185545"/>
                    </a:cubicBezTo>
                    <a:cubicBezTo>
                      <a:pt x="511585" y="1185545"/>
                      <a:pt x="518160" y="1178962"/>
                      <a:pt x="518160" y="1170949"/>
                    </a:cubicBezTo>
                    <a:cubicBezTo>
                      <a:pt x="518160" y="1162807"/>
                      <a:pt x="511585" y="1156224"/>
                      <a:pt x="503583" y="1156224"/>
                    </a:cubicBezTo>
                    <a:cubicBezTo>
                      <a:pt x="500339" y="1156224"/>
                      <a:pt x="497484" y="1157220"/>
                      <a:pt x="495105" y="1158866"/>
                    </a:cubicBezTo>
                    <a:lnTo>
                      <a:pt x="410583" y="1074344"/>
                    </a:lnTo>
                    <a:lnTo>
                      <a:pt x="410583" y="406759"/>
                    </a:lnTo>
                    <a:lnTo>
                      <a:pt x="3633" y="-191"/>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459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yoAAH7+///tLQAAVQUAAAAAAAAmAAAACAAAAP//////////"/>
                  </a:ext>
                </a:extLst>
              </p:cNvSpPr>
              <p:nvPr/>
            </p:nvSpPr>
            <p:spPr>
              <a:xfrm>
                <a:off x="6961505" y="-245110"/>
                <a:ext cx="504190" cy="1111885"/>
              </a:xfrm>
              <a:custGeom>
                <a:avLst/>
                <a:gdLst/>
                <a:ahLst/>
                <a:cxnLst/>
                <a:rect l="0" t="0" r="504190" b="1111885"/>
                <a:pathLst>
                  <a:path w="504190" h="1111885">
                    <a:moveTo>
                      <a:pt x="14105" y="0"/>
                    </a:moveTo>
                    <a:lnTo>
                      <a:pt x="43" y="14590"/>
                    </a:lnTo>
                    <a:lnTo>
                      <a:pt x="476802" y="475909"/>
                    </a:lnTo>
                    <a:lnTo>
                      <a:pt x="476802" y="1081188"/>
                    </a:lnTo>
                    <a:cubicBezTo>
                      <a:pt x="472648" y="1084262"/>
                      <a:pt x="469879" y="1089197"/>
                      <a:pt x="469879" y="1094783"/>
                    </a:cubicBezTo>
                    <a:cubicBezTo>
                      <a:pt x="469879" y="1104221"/>
                      <a:pt x="477538" y="1111885"/>
                      <a:pt x="487100" y="1111885"/>
                    </a:cubicBezTo>
                    <a:cubicBezTo>
                      <a:pt x="496532" y="1111885"/>
                      <a:pt x="504190" y="1104221"/>
                      <a:pt x="504190" y="1094783"/>
                    </a:cubicBezTo>
                    <a:cubicBezTo>
                      <a:pt x="504190" y="1089197"/>
                      <a:pt x="501421" y="1084262"/>
                      <a:pt x="497224" y="1081188"/>
                    </a:cubicBezTo>
                    <a:lnTo>
                      <a:pt x="497224" y="467337"/>
                    </a:lnTo>
                    <a:lnTo>
                      <a:pt x="14105"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59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y4AADwHAABVLgAAcgcAAAAAAAAmAAAACAAAAP//////////"/>
                  </a:ext>
                </a:extLst>
              </p:cNvSpPr>
              <p:nvPr/>
            </p:nvSpPr>
            <p:spPr>
              <a:xfrm>
                <a:off x="7497445" y="1176020"/>
                <a:ext cx="34290" cy="34290"/>
              </a:xfrm>
              <a:custGeom>
                <a:avLst/>
                <a:gdLst/>
                <a:ahLst/>
                <a:cxnLst/>
                <a:rect l="0" t="0" r="34290" b="34290"/>
                <a:pathLst>
                  <a:path w="34290" h="34290">
                    <a:moveTo>
                      <a:pt x="17123" y="0"/>
                    </a:moveTo>
                    <a:cubicBezTo>
                      <a:pt x="7673" y="0"/>
                      <a:pt x="43" y="7654"/>
                      <a:pt x="43" y="17080"/>
                    </a:cubicBezTo>
                    <a:cubicBezTo>
                      <a:pt x="43" y="26636"/>
                      <a:pt x="7673" y="34247"/>
                      <a:pt x="17123" y="34247"/>
                    </a:cubicBezTo>
                    <a:cubicBezTo>
                      <a:pt x="26574" y="34247"/>
                      <a:pt x="34247" y="26636"/>
                      <a:pt x="34247" y="17080"/>
                    </a:cubicBezTo>
                    <a:cubicBezTo>
                      <a:pt x="34247" y="7654"/>
                      <a:pt x="26574" y="0"/>
                      <a:pt x="17123"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4595;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kAAJgAAADBKwAAcAMAAAAAAAAmAAAACAAAAP//////////"/>
                  </a:ext>
                </a:extLst>
              </p:cNvSpPr>
              <p:nvPr/>
            </p:nvSpPr>
            <p:spPr>
              <a:xfrm>
                <a:off x="6825615" y="96520"/>
                <a:ext cx="287020" cy="462280"/>
              </a:xfrm>
              <a:custGeom>
                <a:avLst/>
                <a:gdLst/>
                <a:ahLst/>
                <a:cxnLst/>
                <a:rect l="0" t="0" r="287020" b="462280"/>
                <a:pathLst>
                  <a:path w="287020" h="462280">
                    <a:moveTo>
                      <a:pt x="3595" y="43"/>
                    </a:moveTo>
                    <a:lnTo>
                      <a:pt x="0" y="3638"/>
                    </a:lnTo>
                    <a:lnTo>
                      <a:pt x="281952" y="285590"/>
                    </a:lnTo>
                    <a:lnTo>
                      <a:pt x="281952" y="462237"/>
                    </a:lnTo>
                    <a:lnTo>
                      <a:pt x="286977" y="462237"/>
                    </a:lnTo>
                    <a:lnTo>
                      <a:pt x="286977" y="282762"/>
                    </a:lnTo>
                    <a:lnTo>
                      <a:pt x="3595" y="-62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596;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PSoAAIQAAAAALAAAsAMAAAAAAAAmAAAACAAAAP//////////"/>
                  </a:ext>
                </a:extLst>
              </p:cNvSpPr>
              <p:nvPr/>
            </p:nvSpPr>
            <p:spPr>
              <a:xfrm>
                <a:off x="6866255" y="83820"/>
                <a:ext cx="286385" cy="515620"/>
              </a:xfrm>
              <a:custGeom>
                <a:avLst/>
                <a:gdLst/>
                <a:ahLst/>
                <a:cxnLst/>
                <a:rect l="0" t="0" r="286385" b="515620"/>
                <a:pathLst>
                  <a:path w="286385" h="515620">
                    <a:moveTo>
                      <a:pt x="3630" y="0"/>
                    </a:moveTo>
                    <a:lnTo>
                      <a:pt x="43" y="3587"/>
                    </a:lnTo>
                    <a:lnTo>
                      <a:pt x="281199" y="284743"/>
                    </a:lnTo>
                    <a:lnTo>
                      <a:pt x="281199" y="515577"/>
                    </a:lnTo>
                    <a:lnTo>
                      <a:pt x="286341" y="515577"/>
                    </a:lnTo>
                    <a:lnTo>
                      <a:pt x="286341" y="282861"/>
                    </a:lnTo>
                    <a:lnTo>
                      <a:pt x="3630" y="15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597;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YS4AAIAHAACRLgAArgcAAAAAAAAmAAAACAAAAP//////////"/>
                  </a:ext>
                </a:extLst>
              </p:cNvSpPr>
              <p:nvPr/>
            </p:nvSpPr>
            <p:spPr>
              <a:xfrm>
                <a:off x="7539355" y="1219200"/>
                <a:ext cx="30480" cy="29210"/>
              </a:xfrm>
              <a:custGeom>
                <a:avLst/>
                <a:gdLst/>
                <a:ahLst/>
                <a:cxnLst/>
                <a:rect l="0" t="0" r="30480" b="29210"/>
                <a:pathLst>
                  <a:path w="30480" h="29210">
                    <a:moveTo>
                      <a:pt x="15547" y="5048"/>
                    </a:moveTo>
                    <a:cubicBezTo>
                      <a:pt x="18130" y="5048"/>
                      <a:pt x="20627" y="5954"/>
                      <a:pt x="22510" y="7809"/>
                    </a:cubicBezTo>
                    <a:cubicBezTo>
                      <a:pt x="24918" y="10183"/>
                      <a:pt x="25882" y="13634"/>
                      <a:pt x="25050" y="16956"/>
                    </a:cubicBezTo>
                    <a:cubicBezTo>
                      <a:pt x="24174" y="20322"/>
                      <a:pt x="21415" y="23040"/>
                      <a:pt x="18130" y="23774"/>
                    </a:cubicBezTo>
                    <a:cubicBezTo>
                      <a:pt x="17298" y="23946"/>
                      <a:pt x="16466" y="24076"/>
                      <a:pt x="15678" y="24076"/>
                    </a:cubicBezTo>
                    <a:cubicBezTo>
                      <a:pt x="13094" y="24076"/>
                      <a:pt x="10686" y="23083"/>
                      <a:pt x="8846" y="21271"/>
                    </a:cubicBezTo>
                    <a:cubicBezTo>
                      <a:pt x="7007" y="19459"/>
                      <a:pt x="5956" y="17086"/>
                      <a:pt x="5956" y="14583"/>
                    </a:cubicBezTo>
                    <a:cubicBezTo>
                      <a:pt x="5956" y="13764"/>
                      <a:pt x="6043" y="12944"/>
                      <a:pt x="6306" y="12210"/>
                    </a:cubicBezTo>
                    <a:cubicBezTo>
                      <a:pt x="7007" y="8888"/>
                      <a:pt x="9941" y="6127"/>
                      <a:pt x="13182" y="5307"/>
                    </a:cubicBezTo>
                    <a:cubicBezTo>
                      <a:pt x="13970" y="5134"/>
                      <a:pt x="14758" y="5048"/>
                      <a:pt x="15547" y="5048"/>
                    </a:cubicBezTo>
                    <a:close/>
                    <a:moveTo>
                      <a:pt x="15590" y="0"/>
                    </a:moveTo>
                    <a:cubicBezTo>
                      <a:pt x="14408" y="0"/>
                      <a:pt x="13182" y="129"/>
                      <a:pt x="11999" y="431"/>
                    </a:cubicBezTo>
                    <a:cubicBezTo>
                      <a:pt x="6788" y="1596"/>
                      <a:pt x="2540" y="5782"/>
                      <a:pt x="1226" y="11002"/>
                    </a:cubicBezTo>
                    <a:cubicBezTo>
                      <a:pt x="0" y="16007"/>
                      <a:pt x="1445" y="21271"/>
                      <a:pt x="5211" y="24939"/>
                    </a:cubicBezTo>
                    <a:cubicBezTo>
                      <a:pt x="8014" y="27700"/>
                      <a:pt x="11780" y="29167"/>
                      <a:pt x="15678" y="29167"/>
                    </a:cubicBezTo>
                    <a:cubicBezTo>
                      <a:pt x="16860" y="29167"/>
                      <a:pt x="18043" y="29037"/>
                      <a:pt x="19225" y="28779"/>
                    </a:cubicBezTo>
                    <a:cubicBezTo>
                      <a:pt x="24568" y="27441"/>
                      <a:pt x="28772" y="23299"/>
                      <a:pt x="29998" y="18165"/>
                    </a:cubicBezTo>
                    <a:cubicBezTo>
                      <a:pt x="30217" y="16956"/>
                      <a:pt x="30480" y="15792"/>
                      <a:pt x="30480" y="14583"/>
                    </a:cubicBezTo>
                    <a:cubicBezTo>
                      <a:pt x="30480" y="10787"/>
                      <a:pt x="28903" y="7076"/>
                      <a:pt x="26144" y="4228"/>
                    </a:cubicBezTo>
                    <a:cubicBezTo>
                      <a:pt x="23254" y="1467"/>
                      <a:pt x="19532" y="0"/>
                      <a:pt x="1559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598;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EH///9fLwAAb////wAAAAAmAAAACAAAAP//////////"/>
                  </a:ext>
                </a:extLst>
              </p:cNvSpPr>
              <p:nvPr/>
            </p:nvSpPr>
            <p:spPr>
              <a:xfrm>
                <a:off x="7671435" y="-121285"/>
                <a:ext cx="29210" cy="29210"/>
              </a:xfrm>
              <a:custGeom>
                <a:avLst/>
                <a:gdLst/>
                <a:ahLst/>
                <a:cxnLst/>
                <a:rect l="0" t="0" r="29210" b="29210"/>
                <a:pathLst>
                  <a:path w="29210" h="29210">
                    <a:moveTo>
                      <a:pt x="14670" y="5041"/>
                    </a:moveTo>
                    <a:cubicBezTo>
                      <a:pt x="19890" y="5041"/>
                      <a:pt x="24205" y="9306"/>
                      <a:pt x="24205" y="14562"/>
                    </a:cubicBezTo>
                    <a:cubicBezTo>
                      <a:pt x="24205" y="19775"/>
                      <a:pt x="19890" y="24083"/>
                      <a:pt x="14670" y="24083"/>
                    </a:cubicBezTo>
                    <a:cubicBezTo>
                      <a:pt x="9406" y="24083"/>
                      <a:pt x="5134" y="19775"/>
                      <a:pt x="5134" y="14562"/>
                    </a:cubicBezTo>
                    <a:cubicBezTo>
                      <a:pt x="5134" y="9306"/>
                      <a:pt x="9406" y="5041"/>
                      <a:pt x="14670" y="5041"/>
                    </a:cubicBezTo>
                    <a:close/>
                    <a:moveTo>
                      <a:pt x="14670" y="43"/>
                    </a:moveTo>
                    <a:cubicBezTo>
                      <a:pt x="6558" y="43"/>
                      <a:pt x="0" y="6592"/>
                      <a:pt x="0" y="14562"/>
                    </a:cubicBezTo>
                    <a:cubicBezTo>
                      <a:pt x="0" y="22618"/>
                      <a:pt x="6558" y="29167"/>
                      <a:pt x="14670" y="29167"/>
                    </a:cubicBezTo>
                    <a:cubicBezTo>
                      <a:pt x="22652" y="29167"/>
                      <a:pt x="29210" y="22618"/>
                      <a:pt x="29210" y="14562"/>
                    </a:cubicBezTo>
                    <a:cubicBezTo>
                      <a:pt x="29210" y="6592"/>
                      <a:pt x="22652" y="43"/>
                      <a:pt x="14670" y="43"/>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599;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i4AAMAHAADQLgAA7gcAAAAAAAAmAAAACAAAAP//////////"/>
                  </a:ext>
                </a:extLst>
              </p:cNvSpPr>
              <p:nvPr/>
            </p:nvSpPr>
            <p:spPr>
              <a:xfrm>
                <a:off x="7580630" y="1259840"/>
                <a:ext cx="29210" cy="29210"/>
              </a:xfrm>
              <a:custGeom>
                <a:avLst/>
                <a:gdLst/>
                <a:ahLst/>
                <a:cxnLst/>
                <a:rect l="0" t="0" r="29210" b="29210"/>
                <a:pathLst>
                  <a:path w="29210" h="29210">
                    <a:moveTo>
                      <a:pt x="14670" y="5134"/>
                    </a:moveTo>
                    <a:cubicBezTo>
                      <a:pt x="19934" y="5134"/>
                      <a:pt x="24205" y="9406"/>
                      <a:pt x="24205" y="14670"/>
                    </a:cubicBezTo>
                    <a:cubicBezTo>
                      <a:pt x="24205" y="19890"/>
                      <a:pt x="19934" y="24205"/>
                      <a:pt x="14670" y="24205"/>
                    </a:cubicBezTo>
                    <a:cubicBezTo>
                      <a:pt x="9449" y="24205"/>
                      <a:pt x="5134" y="19890"/>
                      <a:pt x="5134" y="14670"/>
                    </a:cubicBezTo>
                    <a:cubicBezTo>
                      <a:pt x="5134" y="9406"/>
                      <a:pt x="9449" y="5134"/>
                      <a:pt x="14670" y="5134"/>
                    </a:cubicBezTo>
                    <a:close/>
                    <a:moveTo>
                      <a:pt x="14670" y="0"/>
                    </a:moveTo>
                    <a:cubicBezTo>
                      <a:pt x="6558" y="0"/>
                      <a:pt x="43" y="6558"/>
                      <a:pt x="43" y="14670"/>
                    </a:cubicBezTo>
                    <a:cubicBezTo>
                      <a:pt x="43" y="22652"/>
                      <a:pt x="6558" y="29210"/>
                      <a:pt x="14670" y="29210"/>
                    </a:cubicBezTo>
                    <a:cubicBezTo>
                      <a:pt x="22652" y="29210"/>
                      <a:pt x="29210" y="22652"/>
                      <a:pt x="29210" y="14670"/>
                    </a:cubicBezTo>
                    <a:cubicBezTo>
                      <a:pt x="29210" y="6558"/>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600;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S8AAJT///9fLwAAw////wAAAAAmAAAACAAAAP//////////"/>
                  </a:ext>
                </a:extLst>
              </p:cNvSpPr>
              <p:nvPr/>
            </p:nvSpPr>
            <p:spPr>
              <a:xfrm>
                <a:off x="7671435" y="-68580"/>
                <a:ext cx="29210" cy="29845"/>
              </a:xfrm>
              <a:custGeom>
                <a:avLst/>
                <a:gdLst/>
                <a:ahLst/>
                <a:cxnLst/>
                <a:rect l="0" t="0" r="29210" b="29845"/>
                <a:pathLst>
                  <a:path w="29210" h="29845">
                    <a:moveTo>
                      <a:pt x="14670" y="5222"/>
                    </a:moveTo>
                    <a:cubicBezTo>
                      <a:pt x="19890" y="5222"/>
                      <a:pt x="24205" y="9567"/>
                      <a:pt x="24205" y="14922"/>
                    </a:cubicBezTo>
                    <a:cubicBezTo>
                      <a:pt x="24205" y="20233"/>
                      <a:pt x="19890" y="24622"/>
                      <a:pt x="14670" y="24622"/>
                    </a:cubicBezTo>
                    <a:cubicBezTo>
                      <a:pt x="9406" y="24622"/>
                      <a:pt x="5134" y="20233"/>
                      <a:pt x="5134" y="14922"/>
                    </a:cubicBezTo>
                    <a:cubicBezTo>
                      <a:pt x="5134" y="9567"/>
                      <a:pt x="9406" y="5222"/>
                      <a:pt x="14670" y="5222"/>
                    </a:cubicBezTo>
                    <a:close/>
                    <a:moveTo>
                      <a:pt x="14670" y="0"/>
                    </a:moveTo>
                    <a:cubicBezTo>
                      <a:pt x="6558" y="0"/>
                      <a:pt x="0" y="6671"/>
                      <a:pt x="0" y="14922"/>
                    </a:cubicBezTo>
                    <a:cubicBezTo>
                      <a:pt x="0" y="23173"/>
                      <a:pt x="6558" y="29801"/>
                      <a:pt x="14670" y="29801"/>
                    </a:cubicBezTo>
                    <a:cubicBezTo>
                      <a:pt x="22652" y="29801"/>
                      <a:pt x="29210" y="23173"/>
                      <a:pt x="29210" y="14922"/>
                    </a:cubicBezTo>
                    <a:cubicBezTo>
                      <a:pt x="29210" y="6671"/>
                      <a:pt x="22652" y="0"/>
                      <a:pt x="14670" y="0"/>
                    </a:cubicBez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601;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ywAAJr+//81MAAA2wcAAAAAAAAmAAAACAAAAP//////////"/>
                  </a:ext>
                </a:extLst>
              </p:cNvSpPr>
              <p:nvPr/>
            </p:nvSpPr>
            <p:spPr>
              <a:xfrm>
                <a:off x="7190105" y="-227330"/>
                <a:ext cx="646430" cy="1504315"/>
              </a:xfrm>
              <a:custGeom>
                <a:avLst/>
                <a:gdLst/>
                <a:ahLst/>
                <a:cxnLst/>
                <a:rect l="0" t="0" r="646430" b="1504315"/>
                <a:pathLst>
                  <a:path w="646430" h="1504315">
                    <a:moveTo>
                      <a:pt x="631717" y="1480023"/>
                    </a:moveTo>
                    <a:cubicBezTo>
                      <a:pt x="636953" y="1480023"/>
                      <a:pt x="641237" y="1484310"/>
                      <a:pt x="641237" y="1489549"/>
                    </a:cubicBezTo>
                    <a:cubicBezTo>
                      <a:pt x="641237" y="1494832"/>
                      <a:pt x="636953" y="1499119"/>
                      <a:pt x="631717" y="1499119"/>
                    </a:cubicBezTo>
                    <a:cubicBezTo>
                      <a:pt x="626437" y="1499119"/>
                      <a:pt x="622153" y="1494832"/>
                      <a:pt x="622153" y="1489549"/>
                    </a:cubicBezTo>
                    <a:cubicBezTo>
                      <a:pt x="622153" y="1484310"/>
                      <a:pt x="626437" y="1480023"/>
                      <a:pt x="631717" y="1480023"/>
                    </a:cubicBezTo>
                    <a:close/>
                    <a:moveTo>
                      <a:pt x="3592" y="0"/>
                    </a:moveTo>
                    <a:lnTo>
                      <a:pt x="0" y="3592"/>
                    </a:lnTo>
                    <a:lnTo>
                      <a:pt x="404830" y="408422"/>
                    </a:lnTo>
                    <a:lnTo>
                      <a:pt x="404830" y="1266513"/>
                    </a:lnTo>
                    <a:lnTo>
                      <a:pt x="619773" y="1481456"/>
                    </a:lnTo>
                    <a:cubicBezTo>
                      <a:pt x="618085" y="1483574"/>
                      <a:pt x="617004" y="1486475"/>
                      <a:pt x="617004" y="1489549"/>
                    </a:cubicBezTo>
                    <a:cubicBezTo>
                      <a:pt x="617004" y="1497690"/>
                      <a:pt x="623581" y="1504271"/>
                      <a:pt x="631717" y="1504271"/>
                    </a:cubicBezTo>
                    <a:cubicBezTo>
                      <a:pt x="639809" y="1504271"/>
                      <a:pt x="646387" y="1497690"/>
                      <a:pt x="646387" y="1489549"/>
                    </a:cubicBezTo>
                    <a:cubicBezTo>
                      <a:pt x="646387" y="1481452"/>
                      <a:pt x="639809" y="1474871"/>
                      <a:pt x="631717" y="1474871"/>
                    </a:cubicBezTo>
                    <a:cubicBezTo>
                      <a:pt x="628601" y="1474871"/>
                      <a:pt x="625745" y="1475953"/>
                      <a:pt x="623322" y="1477599"/>
                    </a:cubicBezTo>
                    <a:lnTo>
                      <a:pt x="409850" y="1264127"/>
                    </a:lnTo>
                    <a:lnTo>
                      <a:pt x="409850" y="405933"/>
                    </a:lnTo>
                    <a:lnTo>
                      <a:pt x="3592" y="-32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602;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C0AAHb+//8mMQAAEggAAAAAAAAmAAAACAAAAP//////////"/>
                  </a:ext>
                </a:extLst>
              </p:cNvSpPr>
              <p:nvPr/>
            </p:nvSpPr>
            <p:spPr>
              <a:xfrm>
                <a:off x="7335520" y="-250190"/>
                <a:ext cx="654050" cy="1562100"/>
              </a:xfrm>
              <a:custGeom>
                <a:avLst/>
                <a:gdLst/>
                <a:ahLst/>
                <a:cxnLst/>
                <a:rect l="0" t="0" r="654050" b="1562100"/>
                <a:pathLst>
                  <a:path w="654050" h="1562100">
                    <a:moveTo>
                      <a:pt x="14375" y="43"/>
                    </a:moveTo>
                    <a:lnTo>
                      <a:pt x="0" y="14418"/>
                    </a:lnTo>
                    <a:lnTo>
                      <a:pt x="137599" y="152017"/>
                    </a:lnTo>
                    <a:lnTo>
                      <a:pt x="340274" y="352271"/>
                    </a:lnTo>
                    <a:lnTo>
                      <a:pt x="340274" y="1264947"/>
                    </a:lnTo>
                    <a:lnTo>
                      <a:pt x="620105" y="1544778"/>
                    </a:lnTo>
                    <a:cubicBezTo>
                      <a:pt x="619975" y="1543439"/>
                      <a:pt x="619845" y="1544131"/>
                      <a:pt x="619845" y="1544997"/>
                    </a:cubicBezTo>
                    <a:cubicBezTo>
                      <a:pt x="619845" y="1554436"/>
                      <a:pt x="627509" y="1562100"/>
                      <a:pt x="636948" y="1562100"/>
                    </a:cubicBezTo>
                    <a:cubicBezTo>
                      <a:pt x="646386" y="1562100"/>
                      <a:pt x="654050" y="1554436"/>
                      <a:pt x="654050" y="1544997"/>
                    </a:cubicBezTo>
                    <a:cubicBezTo>
                      <a:pt x="654050" y="1535558"/>
                      <a:pt x="646386" y="1527895"/>
                      <a:pt x="636948" y="1527895"/>
                    </a:cubicBezTo>
                    <a:cubicBezTo>
                      <a:pt x="636125" y="1527895"/>
                      <a:pt x="635259" y="1528025"/>
                      <a:pt x="634436" y="1528154"/>
                    </a:cubicBezTo>
                    <a:lnTo>
                      <a:pt x="360754" y="1254472"/>
                    </a:lnTo>
                    <a:lnTo>
                      <a:pt x="360754" y="343785"/>
                    </a:lnTo>
                    <a:lnTo>
                      <a:pt x="357766" y="340797"/>
                    </a:lnTo>
                    <a:lnTo>
                      <a:pt x="142622" y="125653"/>
                    </a:lnTo>
                    <a:lnTo>
                      <a:pt x="14375" y="43"/>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603;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isAAMH+//9vLwAAvQcAAAAAAAAmAAAACAAAAP//////////"/>
                  </a:ext>
                </a:extLst>
              </p:cNvSpPr>
              <p:nvPr/>
            </p:nvSpPr>
            <p:spPr>
              <a:xfrm>
                <a:off x="7108190" y="-202565"/>
                <a:ext cx="602615" cy="1460500"/>
              </a:xfrm>
              <a:custGeom>
                <a:avLst/>
                <a:gdLst/>
                <a:ahLst/>
                <a:cxnLst/>
                <a:rect l="0" t="0" r="602615" b="1460500"/>
                <a:pathLst>
                  <a:path w="602615" h="1460500">
                    <a:moveTo>
                      <a:pt x="3636" y="43"/>
                    </a:moveTo>
                    <a:lnTo>
                      <a:pt x="43" y="3595"/>
                    </a:lnTo>
                    <a:lnTo>
                      <a:pt x="405899" y="409451"/>
                    </a:lnTo>
                    <a:lnTo>
                      <a:pt x="405899" y="1267646"/>
                    </a:lnTo>
                    <a:lnTo>
                      <a:pt x="599021" y="1460768"/>
                    </a:lnTo>
                    <a:lnTo>
                      <a:pt x="602571" y="1456905"/>
                    </a:lnTo>
                    <a:lnTo>
                      <a:pt x="410877" y="1265211"/>
                    </a:lnTo>
                    <a:lnTo>
                      <a:pt x="410877" y="406756"/>
                    </a:lnTo>
                    <a:lnTo>
                      <a:pt x="3636" y="-485"/>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4604;p4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sAAK3+///iLwAA2wcAAAAAAAAmAAAACAAAAP//////////"/>
                  </a:ext>
                </a:extLst>
              </p:cNvSpPr>
              <p:nvPr/>
            </p:nvSpPr>
            <p:spPr>
              <a:xfrm>
                <a:off x="7148195" y="-215265"/>
                <a:ext cx="635635" cy="1492250"/>
              </a:xfrm>
              <a:custGeom>
                <a:avLst/>
                <a:gdLst/>
                <a:ahLst/>
                <a:cxnLst/>
                <a:rect l="0" t="0" r="635635" b="1492250"/>
                <a:pathLst>
                  <a:path w="635635" h="1492250">
                    <a:moveTo>
                      <a:pt x="621001" y="1467961"/>
                    </a:moveTo>
                    <a:cubicBezTo>
                      <a:pt x="626283" y="1467961"/>
                      <a:pt x="630569" y="1472247"/>
                      <a:pt x="630569" y="1477486"/>
                    </a:cubicBezTo>
                    <a:cubicBezTo>
                      <a:pt x="630569" y="1482768"/>
                      <a:pt x="626283" y="1487054"/>
                      <a:pt x="621001" y="1487054"/>
                    </a:cubicBezTo>
                    <a:cubicBezTo>
                      <a:pt x="615763" y="1487054"/>
                      <a:pt x="611477" y="1482768"/>
                      <a:pt x="611477" y="1477486"/>
                    </a:cubicBezTo>
                    <a:cubicBezTo>
                      <a:pt x="611477" y="1472247"/>
                      <a:pt x="615763" y="1467961"/>
                      <a:pt x="621001" y="1467961"/>
                    </a:cubicBezTo>
                    <a:close/>
                    <a:moveTo>
                      <a:pt x="3766" y="0"/>
                    </a:moveTo>
                    <a:lnTo>
                      <a:pt x="43" y="3594"/>
                    </a:lnTo>
                    <a:lnTo>
                      <a:pt x="405919" y="409470"/>
                    </a:lnTo>
                    <a:lnTo>
                      <a:pt x="405919" y="1266676"/>
                    </a:lnTo>
                    <a:lnTo>
                      <a:pt x="608966" y="1469723"/>
                    </a:lnTo>
                    <a:cubicBezTo>
                      <a:pt x="607277" y="1471511"/>
                      <a:pt x="606325" y="1474412"/>
                      <a:pt x="606325" y="1477486"/>
                    </a:cubicBezTo>
                    <a:cubicBezTo>
                      <a:pt x="606325" y="1485626"/>
                      <a:pt x="612905" y="1492207"/>
                      <a:pt x="621001" y="1492207"/>
                    </a:cubicBezTo>
                    <a:cubicBezTo>
                      <a:pt x="629011" y="1492207"/>
                      <a:pt x="635591" y="1485626"/>
                      <a:pt x="635591" y="1477486"/>
                    </a:cubicBezTo>
                    <a:cubicBezTo>
                      <a:pt x="635591" y="1469519"/>
                      <a:pt x="629011" y="1462938"/>
                      <a:pt x="621001" y="1462938"/>
                    </a:cubicBezTo>
                    <a:cubicBezTo>
                      <a:pt x="617927" y="1462938"/>
                      <a:pt x="614940" y="1463891"/>
                      <a:pt x="612516" y="1465536"/>
                    </a:cubicBezTo>
                    <a:lnTo>
                      <a:pt x="411028" y="1264048"/>
                    </a:lnTo>
                    <a:lnTo>
                      <a:pt x="411028" y="406595"/>
                    </a:lnTo>
                    <a:lnTo>
                      <a:pt x="3766" y="-667"/>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spTree>
  </p:cSld>
  <p:clrMapOvr>
    <a:masterClrMapping/>
  </p:clrMapOvr>
  <p:timing>
    <p:tnLst>
      <p:par>
        <p:cTn id="1" dur="indefinite" restart="never" nodeType="tmRoot"/>
      </p:par>
    </p:tnLst>
  </p:timing>
</p:sld>
</file>

<file path=ppt/slides/slide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065;p3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QMAAKgEAADRMwAAIBIAAAAAAAAmAAAACAAAAD0wAAAAAAAA"/>
              </a:ext>
            </a:extLst>
          </p:cNvSpPr>
          <p:nvPr>
            <p:ph type="ctrTitle"/>
          </p:nvPr>
        </p:nvSpPr>
        <p:spPr>
          <a:xfrm>
            <a:off x="645795" y="756920"/>
            <a:ext cx="7777480" cy="218948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defRPr lang="en-us" sz="4000" cap="none"/>
            </a:pPr>
            <a:r>
              <a:t>A Survey of Turing Complete Proof Techniques and an Application to prove Proteus Turing Complete</a:t>
            </a:r>
          </a:p>
        </p:txBody>
      </p:sp>
      <p:sp>
        <p:nvSpPr>
          <p:cNvPr id="3" name="Google Shape;4066;p3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rA0AAB8TAAD0KgAAXxUAAAAAAAAmAAAACAAAAD0wAAAAAAAA"/>
              </a:ext>
            </a:extLst>
          </p:cNvSpPr>
          <p:nvPr>
            <p:ph type="subTitle" idx="1"/>
          </p:nvPr>
        </p:nvSpPr>
        <p:spPr>
          <a:xfrm>
            <a:off x="2222500" y="3108325"/>
            <a:ext cx="4759960" cy="365760"/>
          </a:xfrm>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Thesis Defense of Isaiah Martinez</a:t>
            </a:r>
          </a:p>
        </p:txBody>
      </p:sp>
      <p:pic>
        <p:nvPicPr>
          <p:cNvPr id="4" name="Picture1"/>
          <p:cNvPicPr>
            <a:picLocks noChangeAspect="1"/>
            <a:extLst>
              <a:ext uri="smNativeData">
                <pr:smNativeData xmlns:pr="smNativeData" xmlns="smNativeData" val="SMDATA_17_r2NKZxMAAAAlAAAAEQAAAC8B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OqVDwVKRZIBAAAAAAAAAAAAAAAAAAAAAAAAAAAAAAAAAAAAAAAAAAA4NHACf39/AACl5APMzMwAwMD/AH9/fwAAAAAAAAAAAAAAAAD///8AAAAAACEAAAAYAAAAFAAAAOEmAABuGAAA3DcAAEAfAAAAAAAAJgAAAAgAAAD//////////w=="/>
              </a:ext>
            </a:extLst>
          </p:cNvPicPr>
          <p:nvPr/>
        </p:nvPicPr>
        <p:blipFill>
          <a:blip r:embed="rId3"/>
          <a:stretch>
            <a:fillRect/>
          </a:stretch>
        </p:blipFill>
        <p:spPr>
          <a:xfrm>
            <a:off x="6320155" y="3971290"/>
            <a:ext cx="2760345" cy="1108710"/>
          </a:xfrm>
          <a:prstGeom prst="rect">
            <a:avLst/>
          </a:prstGeom>
          <a:noFill/>
          <a:ln>
            <a:noFill/>
          </a:ln>
          <a:effectLst/>
        </p:spPr>
      </p:pic>
      <p:pic>
        <p:nvPicPr>
          <p:cNvPr id="5" name="Picture2"/>
          <p:cNvPicPr>
            <a:picLocks noChangeAspect="1"/>
            <a:extLst>
              <a:ext uri="smNativeData">
                <pr:smNativeData xmlns:pr="smNativeData" xmlns="smNativeData" val="SMDATA_17_r2NKZxMAAAAlAAAAEQAAAC8B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OqVDwVKRZIBAAAAAAAAAAAAAAAAAAAAAAAAAAAAAAAAAAAAAAAAAAA4NHACf39/AACl5APMzMwAwMD/AH9/fwAAAAAAAAAAAAAAAAD///8AAAAAACEAAAAYAAAAFAAAAGQAAAD5FgAAuAgAAEAfAAAAAAAAJgAAAAgAAAD//////////w=="/>
              </a:ext>
            </a:extLst>
          </p:cNvPicPr>
          <p:nvPr/>
        </p:nvPicPr>
        <p:blipFill>
          <a:blip r:embed="rId4"/>
          <a:stretch>
            <a:fillRect/>
          </a:stretch>
        </p:blipFill>
        <p:spPr>
          <a:xfrm>
            <a:off x="63500" y="3734435"/>
            <a:ext cx="1353820" cy="1345565"/>
          </a:xfrm>
          <a:prstGeom prst="rect">
            <a:avLst/>
          </a:prstGeom>
          <a:noFill/>
          <a:ln>
            <a:noFill/>
          </a:ln>
          <a:effectLst/>
        </p:spPr>
      </p:pic>
      <p:sp>
        <p:nvSpPr>
          <p:cNvPr id="6" name="SlideSubtitle1"/>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ywgAAPUVAADXMAAA4RgAAAAAAAAmAAAACAAAAP//////////"/>
              </a:ext>
            </a:extLst>
          </p:cNvSpPr>
          <p:nvPr/>
        </p:nvSpPr>
        <p:spPr>
          <a:xfrm>
            <a:off x="1429385" y="3569335"/>
            <a:ext cx="6510020" cy="474980"/>
          </a:xfrm>
          <a:prstGeom prst="rect">
            <a:avLst/>
          </a:prstGeom>
          <a:noFill/>
          <a:ln>
            <a:noFill/>
          </a:ln>
          <a:effectLst/>
        </p:spPr>
        <p:txBody>
          <a:bodyPr vert="horz" wrap="square" lIns="91440" tIns="91440" rIns="91440" bIns="91440" numCol="1" spcCol="215900" anchor="t"/>
          <a:lstStyle/>
          <a:p>
            <a:pPr algn="ctr">
              <a:buNone/>
              <a:defRPr sz="1600" cap="none">
                <a:solidFill>
                  <a:schemeClr val="accent6"/>
                </a:solidFill>
                <a:latin typeface="Asap" pitchFamily="0" charset="0"/>
                <a:ea typeface="Arial" pitchFamily="2" charset="0"/>
                <a:cs typeface="Arial" pitchFamily="2" charset="0"/>
              </a:defRPr>
            </a:pPr>
            <a:r>
              <a:t>Committee: Kyle Dewey (Chair), John Noga, Maryam Jalalitabar</a:t>
            </a:r>
          </a:p>
        </p:txBody>
      </p:sp>
    </p:spTree>
  </p:cSld>
  <p:clrMapOvr>
    <a:masterClrMapping/>
  </p:clrMapOvr>
  <p:timing>
    <p:tnLst>
      <p:par>
        <p:cTn id="1" dur="indefinite" restart="never" nodeType="tmRoot"/>
      </p:par>
    </p:tnLst>
  </p:timing>
</p:sld>
</file>

<file path=ppt/slides/slide20.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609;p4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Methodology</a:t>
            </a:r>
          </a:p>
        </p:txBody>
      </p:sp>
      <p:sp>
        <p:nvSpPr>
          <p:cNvPr id="3" name="Google Shape;4610;p48"/>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SCEAAHcHAADSMwAAZwsAABAAAAAmAAAACAAAAP//////////"/>
              </a:ext>
            </a:extLst>
          </p:cNvSpPr>
          <p:nvPr/>
        </p:nvSpPr>
        <p:spPr>
          <a:xfrm>
            <a:off x="5410200" y="1213485"/>
            <a:ext cx="3013710" cy="640080"/>
          </a:xfrm>
          <a:prstGeom prst="rect">
            <a:avLst/>
          </a:prstGeom>
          <a:noFill/>
          <a:ln>
            <a:noFill/>
          </a:ln>
          <a:effectLst/>
        </p:spPr>
        <p:txBody>
          <a:bodyPr vert="horz" wrap="square" lIns="91440" tIns="91440" rIns="91440" bIns="91440" numCol="1" spcCol="215900" anchor="ctr"/>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Mercury is the closest planet to the Sun and the smallest one in the Solar System</a:t>
            </a:r>
            <a:endParaRPr cap="none">
              <a:solidFill>
                <a:schemeClr val="accent6"/>
              </a:solidFill>
              <a:latin typeface="Asap" pitchFamily="0" charset="0"/>
              <a:ea typeface="Asap" pitchFamily="0" charset="0"/>
              <a:cs typeface="Asap" pitchFamily="0" charset="0"/>
            </a:endParaRPr>
          </a:p>
        </p:txBody>
      </p:sp>
      <p:sp>
        <p:nvSpPr>
          <p:cNvPr id="4" name="Google Shape;4611;p48"/>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iEAAB0NAADNMwAADREAABAAAAAmAAAACAAAAP//////////"/>
              </a:ext>
            </a:extLst>
          </p:cNvSpPr>
          <p:nvPr/>
        </p:nvSpPr>
        <p:spPr>
          <a:xfrm>
            <a:off x="5406390" y="2131695"/>
            <a:ext cx="3014345" cy="640080"/>
          </a:xfrm>
          <a:prstGeom prst="rect">
            <a:avLst/>
          </a:prstGeom>
          <a:noFill/>
          <a:ln>
            <a:noFill/>
          </a:ln>
          <a:effectLst/>
        </p:spPr>
        <p:txBody>
          <a:bodyPr vert="horz" wrap="square" lIns="91440" tIns="91440" rIns="91440" bIns="91440" numCol="1" spcCol="215900" anchor="ctr"/>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Venus has a beautiful name and is the second planet from the Sun. It’s terribly hot</a:t>
            </a:r>
            <a:endParaRPr cap="none">
              <a:solidFill>
                <a:schemeClr val="accent6"/>
              </a:solidFill>
              <a:latin typeface="Asap" pitchFamily="0" charset="0"/>
              <a:ea typeface="Asap" pitchFamily="0" charset="0"/>
              <a:cs typeface="Asap" pitchFamily="0" charset="0"/>
            </a:endParaRPr>
          </a:p>
        </p:txBody>
      </p:sp>
      <p:sp>
        <p:nvSpPr>
          <p:cNvPr id="5" name="Google Shape;4612;p48"/>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ocCw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iEAAMMSAADNMwAAsxYAABAAAAAmAAAACAAAAP//////////"/>
              </a:ext>
            </a:extLst>
          </p:cNvSpPr>
          <p:nvPr/>
        </p:nvSpPr>
        <p:spPr>
          <a:xfrm>
            <a:off x="5406390" y="3049905"/>
            <a:ext cx="3014345" cy="640080"/>
          </a:xfrm>
          <a:prstGeom prst="rect">
            <a:avLst/>
          </a:prstGeom>
          <a:noFill/>
          <a:ln>
            <a:noFill/>
          </a:ln>
          <a:effectLst/>
        </p:spPr>
        <p:txBody>
          <a:bodyPr vert="horz" wrap="square" lIns="91440" tIns="91440" rIns="91440" bIns="91440" numCol="1" spcCol="215900" anchor="ctr"/>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Mars is actually a cold place. It’s full of iron oxide dust, which gives the planet its reddish cast</a:t>
            </a:r>
            <a:endParaRPr cap="none">
              <a:solidFill>
                <a:schemeClr val="accent6"/>
              </a:solidFill>
              <a:latin typeface="Asap" pitchFamily="0" charset="0"/>
              <a:ea typeface="Asap" pitchFamily="0" charset="0"/>
              <a:cs typeface="Asap" pitchFamily="0" charset="0"/>
            </a:endParaRPr>
          </a:p>
        </p:txBody>
      </p:sp>
      <p:sp>
        <p:nvSpPr>
          <p:cNvPr id="6" name="Google Shape;4613;p48"/>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SCEAAGkYAADSMwAAWhwAABAAAAAmAAAACAAAAP//////////"/>
              </a:ext>
            </a:extLst>
          </p:cNvSpPr>
          <p:nvPr/>
        </p:nvSpPr>
        <p:spPr>
          <a:xfrm>
            <a:off x="5410200" y="3968115"/>
            <a:ext cx="3013710" cy="640715"/>
          </a:xfrm>
          <a:prstGeom prst="rect">
            <a:avLst/>
          </a:prstGeom>
          <a:noFill/>
          <a:ln>
            <a:noFill/>
          </a:ln>
          <a:effectLst/>
        </p:spPr>
        <p:txBody>
          <a:bodyPr vert="horz" wrap="square" lIns="91440" tIns="91440" rIns="91440" bIns="91440" numCol="1" spcCol="215900" anchor="ctr"/>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Jupiter is a gas giant and the biggest planet in the Solar System. It’s also the fourth-brightest object</a:t>
            </a:r>
            <a:endParaRPr cap="none">
              <a:solidFill>
                <a:schemeClr val="accent6"/>
              </a:solidFill>
              <a:latin typeface="Asap" pitchFamily="0" charset="0"/>
              <a:ea typeface="Asap" pitchFamily="0" charset="0"/>
              <a:cs typeface="Asap" pitchFamily="0" charset="0"/>
            </a:endParaRPr>
          </a:p>
        </p:txBody>
      </p:sp>
      <p:sp>
        <p:nvSpPr>
          <p:cNvPr id="7" name="Google Shape;4614;p48"/>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QAAHAQAAAMDQAAYRMAABAAAAAmAAAACAAAAP//////////"/>
              </a:ext>
            </a:extLst>
          </p:cNvSpPr>
          <p:nvPr/>
        </p:nvSpPr>
        <p:spPr>
          <a:xfrm>
            <a:off x="745490" y="2672080"/>
            <a:ext cx="1375410" cy="478155"/>
          </a:xfrm>
          <a:prstGeom prst="rect">
            <a:avLst/>
          </a:prstGeom>
          <a:noFill/>
          <a:ln>
            <a:noFill/>
          </a:ln>
          <a:effectLst/>
        </p:spPr>
        <p:txBody>
          <a:bodyPr vert="horz" wrap="square" lIns="91440" tIns="91440" rIns="91440" bIns="91440" numCol="1" spcCol="215900" anchor="ctr"/>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Mercury</a:t>
            </a:r>
            <a:endParaRPr sz="2000" b="1" cap="none">
              <a:solidFill>
                <a:schemeClr val="accent6"/>
              </a:solidFill>
              <a:latin typeface="DM Sans" pitchFamily="0" charset="0"/>
              <a:ea typeface="DM Sans" pitchFamily="0" charset="0"/>
              <a:cs typeface="DM Sans" pitchFamily="0" charset="0"/>
            </a:endParaRPr>
          </a:p>
        </p:txBody>
      </p:sp>
      <p:sp>
        <p:nvSpPr>
          <p:cNvPr id="8" name="Google Shape;4615;p48"/>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3BEAAHcHAACsHQAAZwsAABAAAAAmAAAACAAAAP//////////"/>
              </a:ext>
            </a:extLst>
          </p:cNvSpPr>
          <p:nvPr/>
        </p:nvSpPr>
        <p:spPr>
          <a:xfrm>
            <a:off x="2903220" y="1213485"/>
            <a:ext cx="1920240" cy="640080"/>
          </a:xfrm>
          <a:prstGeom prst="rect">
            <a:avLst/>
          </a:prstGeom>
          <a:noFill/>
          <a:ln>
            <a:noFill/>
          </a:ln>
          <a:effectLst/>
        </p:spPr>
        <p:txBody>
          <a:bodyPr vert="horz" wrap="square" lIns="91440" tIns="91440" rIns="91440" bIns="91440" numCol="1" spcCol="215900" anchor="ctr"/>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Type of data</a:t>
            </a:r>
            <a:endParaRPr sz="2000" b="1" cap="none">
              <a:solidFill>
                <a:schemeClr val="accent6"/>
              </a:solidFill>
              <a:latin typeface="DM Sans" pitchFamily="0" charset="0"/>
              <a:ea typeface="DM Sans" pitchFamily="0" charset="0"/>
              <a:cs typeface="DM Sans" pitchFamily="0" charset="0"/>
            </a:endParaRPr>
          </a:p>
        </p:txBody>
      </p:sp>
      <p:sp>
        <p:nvSpPr>
          <p:cNvPr id="9" name="Google Shape;4616;p48"/>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3BEAAB0NAACsHQAADREAABAAAAAmAAAACAAAAP//////////"/>
              </a:ext>
            </a:extLst>
          </p:cNvSpPr>
          <p:nvPr/>
        </p:nvSpPr>
        <p:spPr>
          <a:xfrm>
            <a:off x="2903220" y="2131695"/>
            <a:ext cx="1920240" cy="640080"/>
          </a:xfrm>
          <a:prstGeom prst="rect">
            <a:avLst/>
          </a:prstGeom>
          <a:noFill/>
          <a:ln>
            <a:noFill/>
          </a:ln>
          <a:effectLst/>
        </p:spPr>
        <p:txBody>
          <a:bodyPr vert="horz" wrap="square" lIns="91440" tIns="91440" rIns="91440" bIns="91440" numCol="1" spcCol="215900" anchor="ctr"/>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Motives</a:t>
            </a:r>
            <a:endParaRPr sz="2000" b="1" cap="none">
              <a:solidFill>
                <a:schemeClr val="accent6"/>
              </a:solidFill>
              <a:latin typeface="DM Sans" pitchFamily="0" charset="0"/>
              <a:ea typeface="DM Sans" pitchFamily="0" charset="0"/>
              <a:cs typeface="DM Sans" pitchFamily="0" charset="0"/>
            </a:endParaRPr>
          </a:p>
        </p:txBody>
      </p:sp>
      <p:sp>
        <p:nvSpPr>
          <p:cNvPr id="10" name="Google Shape;4617;p48"/>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3BEAAMMSAACsHQAAsxYAABAAAAAmAAAACAAAAP//////////"/>
              </a:ext>
            </a:extLst>
          </p:cNvSpPr>
          <p:nvPr/>
        </p:nvSpPr>
        <p:spPr>
          <a:xfrm>
            <a:off x="2903220" y="3049905"/>
            <a:ext cx="1920240" cy="640080"/>
          </a:xfrm>
          <a:prstGeom prst="rect">
            <a:avLst/>
          </a:prstGeom>
          <a:noFill/>
          <a:ln>
            <a:noFill/>
          </a:ln>
          <a:effectLst/>
        </p:spPr>
        <p:txBody>
          <a:bodyPr vert="horz" wrap="square" lIns="91440" tIns="91440" rIns="91440" bIns="91440" numCol="1" spcCol="215900" anchor="ctr"/>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Data collection</a:t>
            </a:r>
            <a:endParaRPr sz="2000" b="1" cap="none">
              <a:solidFill>
                <a:schemeClr val="accent6"/>
              </a:solidFill>
              <a:latin typeface="DM Sans" pitchFamily="0" charset="0"/>
              <a:ea typeface="DM Sans" pitchFamily="0" charset="0"/>
              <a:cs typeface="DM Sans" pitchFamily="0" charset="0"/>
            </a:endParaRPr>
          </a:p>
        </p:txBody>
      </p:sp>
      <p:sp>
        <p:nvSpPr>
          <p:cNvPr id="11" name="Google Shape;4618;p48"/>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3BEAAGkYAACsHQAAWhwAABAAAAAmAAAACAAAAP//////////"/>
              </a:ext>
            </a:extLst>
          </p:cNvSpPr>
          <p:nvPr/>
        </p:nvSpPr>
        <p:spPr>
          <a:xfrm>
            <a:off x="2903220" y="3968115"/>
            <a:ext cx="1920240" cy="640715"/>
          </a:xfrm>
          <a:prstGeom prst="rect">
            <a:avLst/>
          </a:prstGeom>
          <a:noFill/>
          <a:ln>
            <a:noFill/>
          </a:ln>
          <a:effectLst/>
        </p:spPr>
        <p:txBody>
          <a:bodyPr vert="horz" wrap="square" lIns="91440" tIns="91440" rIns="91440" bIns="91440" numCol="1" spcCol="215900" anchor="ctr"/>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Specific sampling</a:t>
            </a:r>
            <a:endParaRPr sz="2000" b="1" cap="none">
              <a:solidFill>
                <a:schemeClr val="accent6"/>
              </a:solidFill>
              <a:latin typeface="DM Sans" pitchFamily="0" charset="0"/>
              <a:ea typeface="DM Sans" pitchFamily="0" charset="0"/>
              <a:cs typeface="DM Sans" pitchFamily="0" charset="0"/>
            </a:endParaRPr>
          </a:p>
        </p:txBody>
      </p:sp>
      <p:cxnSp>
        <p:nvCxnSpPr>
          <p:cNvPr id="12" name="Google Shape;4619;p48"/>
          <p:cNvCxnSpPr>
            <a:stCxn id="7" idx="3"/>
            <a:endCxn id="8" idx="1"/>
            <a:extLst>
              <a:ext uri="smNativeData">
                <pr:smNativeData xmlns:pr="smNativeData" xmlns="smNativeData" val="SMDATA_15_r2NKZxMAAAAlAAAADgAAAA0AAAAAkAAAAEgAAACQAAAASAAAAAAAAAAAAAAAAAAAAAEAAABQAAAA8WjjiLX4B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DA0AAG8JAADcEQAA6BEAABAAAAAmAAAACAAAAP//////////"/>
              </a:ext>
            </a:extLst>
          </p:cNvCxnSpPr>
          <p:nvPr/>
        </p:nvCxnSpPr>
        <p:spPr>
          <a:xfrm flipV="1">
            <a:off x="2120900" y="1533525"/>
            <a:ext cx="782320" cy="1377315"/>
          </a:xfrm>
          <a:prstGeom prst="bentConnector3">
            <a:avLst>
              <a:gd name="adj1" fmla="val 49998"/>
            </a:avLst>
          </a:prstGeom>
          <a:noFill/>
          <a:ln w="19050" cap="flat" cmpd="sng" algn="ctr">
            <a:solidFill>
              <a:srgbClr val="FA8789"/>
            </a:solidFill>
            <a:prstDash val="solid"/>
            <a:headEnd type="none"/>
            <a:tailEnd type="none"/>
          </a:ln>
          <a:effectLst/>
        </p:spPr>
      </p:cxnSp>
      <p:cxnSp>
        <p:nvCxnSpPr>
          <p:cNvPr id="13" name="Google Shape;4620;p48"/>
          <p:cNvCxnSpPr>
            <a:stCxn id="7" idx="3"/>
            <a:endCxn id="9" idx="1"/>
            <a:extLst>
              <a:ext uri="smNativeData">
                <pr:smNativeData xmlns:pr="smNativeData" xmlns="smNativeData" val="SMDATA_15_r2NKZxMAAAAlAAAADgAAAA0AAAAAkAAAAEgAAACQAAAASAAAAAAAAAAAAAAAAAAAAAEAAABQAAAA8WjjiLX4B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DA0AABUPAADcEQAA6BEAABAAAAAmAAAACAAAAP//////////"/>
              </a:ext>
            </a:extLst>
          </p:cNvCxnSpPr>
          <p:nvPr/>
        </p:nvCxnSpPr>
        <p:spPr>
          <a:xfrm flipV="1">
            <a:off x="2120900" y="2451735"/>
            <a:ext cx="782320" cy="459105"/>
          </a:xfrm>
          <a:prstGeom prst="bentConnector3">
            <a:avLst>
              <a:gd name="adj1" fmla="val 49998"/>
            </a:avLst>
          </a:prstGeom>
          <a:noFill/>
          <a:ln w="19050" cap="flat" cmpd="sng" algn="ctr">
            <a:solidFill>
              <a:srgbClr val="FA8789"/>
            </a:solidFill>
            <a:prstDash val="solid"/>
            <a:headEnd type="none"/>
            <a:tailEnd type="none"/>
          </a:ln>
          <a:effectLst/>
        </p:spPr>
      </p:cxnSp>
      <p:cxnSp>
        <p:nvCxnSpPr>
          <p:cNvPr id="14" name="Google Shape;4621;p48"/>
          <p:cNvCxnSpPr>
            <a:stCxn id="7" idx="3"/>
            <a:endCxn id="10" idx="1"/>
            <a:extLst>
              <a:ext uri="smNativeData">
                <pr:smNativeData xmlns:pr="smNativeData" xmlns="smNativeData" val="SMDATA_15_r2NKZxMAAAAlAAAADgAAAA0AAAAAkAAAAEgAAACQAAAASAAAAAAAAAAAAAAAAAAAAAEAAABQAAAA8WjjiLX4B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0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DA0AAOgRAADcEQAAuxQAABAAAAAmAAAACAAAAP//////////"/>
              </a:ext>
            </a:extLst>
          </p:cNvCxnSpPr>
          <p:nvPr/>
        </p:nvCxnSpPr>
        <p:spPr>
          <a:xfrm>
            <a:off x="2120900" y="2910840"/>
            <a:ext cx="782320" cy="459105"/>
          </a:xfrm>
          <a:prstGeom prst="bentConnector3">
            <a:avLst>
              <a:gd name="adj1" fmla="val 49998"/>
            </a:avLst>
          </a:prstGeom>
          <a:noFill/>
          <a:ln w="19050" cap="flat" cmpd="sng" algn="ctr">
            <a:solidFill>
              <a:srgbClr val="FA8789"/>
            </a:solidFill>
            <a:prstDash val="solid"/>
            <a:headEnd type="none"/>
            <a:tailEnd type="none"/>
          </a:ln>
          <a:effectLst/>
        </p:spPr>
      </p:cxnSp>
      <p:cxnSp>
        <p:nvCxnSpPr>
          <p:cNvPr id="15" name="Google Shape;4622;p48"/>
          <p:cNvCxnSpPr>
            <a:stCxn id="7" idx="3"/>
            <a:endCxn id="11" idx="1"/>
            <a:extLst>
              <a:ext uri="smNativeData">
                <pr:smNativeData xmlns:pr="smNativeData" xmlns="smNativeData" val="SMDATA_15_r2NKZxMAAAAlAAAADgAAAA0AAAAAkAAAAEgAAACQAAAASAAAAAAAAAAAAAAAAAAAAAEAAABQAAAA8WjjiLX4B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M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DA0AAOgRAADcEQAAYRoAABAAAAAmAAAACAAAAP//////////"/>
              </a:ext>
            </a:extLst>
          </p:cNvCxnSpPr>
          <p:nvPr/>
        </p:nvCxnSpPr>
        <p:spPr>
          <a:xfrm>
            <a:off x="2120900" y="2910840"/>
            <a:ext cx="782320" cy="1377315"/>
          </a:xfrm>
          <a:prstGeom prst="bentConnector3">
            <a:avLst>
              <a:gd name="adj1" fmla="val 49998"/>
            </a:avLst>
          </a:prstGeom>
          <a:noFill/>
          <a:ln w="19050" cap="flat" cmpd="sng" algn="ctr">
            <a:solidFill>
              <a:srgbClr val="FA8789"/>
            </a:solidFill>
            <a:prstDash val="solid"/>
            <a:headEnd type="none"/>
            <a:tailEnd type="none"/>
          </a:ln>
          <a:effectLst/>
        </p:spPr>
      </p:cxnSp>
      <p:cxnSp>
        <p:nvCxnSpPr>
          <p:cNvPr id="16" name="Google Shape;4623;p48"/>
          <p:cNvCxnSpPr>
            <a:stCxn id="8" idx="3"/>
            <a:endCxn id="3" idx="1"/>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OMUo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rB0AAG8JAABIIQAAbwkAABAAAAAmAAAACAAAAP//////////"/>
              </a:ext>
            </a:extLst>
          </p:cNvCxnSpPr>
          <p:nvPr/>
        </p:nvCxnSpPr>
        <p:spPr>
          <a:xfrm rot="16200000" flipH="1">
            <a:off x="5116830" y="1240155"/>
            <a:ext cx="12700" cy="586740"/>
          </a:xfrm>
          <a:prstGeom prst="straightConnector1">
            <a:avLst/>
          </a:prstGeom>
          <a:noFill/>
          <a:ln w="19050" cap="flat" cmpd="sng" algn="ctr">
            <a:solidFill>
              <a:srgbClr val="FA8789"/>
            </a:solidFill>
            <a:prstDash val="solid"/>
            <a:headEnd type="none"/>
            <a:tailEnd type="none"/>
          </a:ln>
          <a:effectLst/>
        </p:spPr>
      </p:cxnSp>
      <p:cxnSp>
        <p:nvCxnSpPr>
          <p:cNvPr id="17" name="Google Shape;4624;p48"/>
          <p:cNvCxnSpPr>
            <a:stCxn id="9" idx="3"/>
            <a:endCxn id="4" idx="1"/>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ESUZ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rB0AABUPAABCIQAAFQ8AABAAAAAmAAAACAAAAP//////////"/>
              </a:ext>
            </a:extLst>
          </p:cNvCxnSpPr>
          <p:nvPr/>
        </p:nvCxnSpPr>
        <p:spPr>
          <a:xfrm rot="16200000" flipH="1">
            <a:off x="5114925" y="2160270"/>
            <a:ext cx="12700" cy="582930"/>
          </a:xfrm>
          <a:prstGeom prst="straightConnector1">
            <a:avLst/>
          </a:prstGeom>
          <a:noFill/>
          <a:ln w="19050" cap="flat" cmpd="sng" algn="ctr">
            <a:solidFill>
              <a:srgbClr val="FA8789"/>
            </a:solidFill>
            <a:prstDash val="solid"/>
            <a:headEnd type="none"/>
            <a:tailEnd type="none"/>
          </a:ln>
          <a:effectLst/>
        </p:spPr>
      </p:cxnSp>
      <p:cxnSp>
        <p:nvCxnSpPr>
          <p:cNvPr id="18" name="Google Shape;4625;p48"/>
          <p:cNvCxnSpPr>
            <a:stCxn id="10" idx="3"/>
            <a:endCxn id="5" idx="1"/>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mjb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rB0AALsUAABCIQAAuxQAABAAAAAmAAAACAAAAP//////////"/>
              </a:ext>
            </a:extLst>
          </p:cNvCxnSpPr>
          <p:nvPr/>
        </p:nvCxnSpPr>
        <p:spPr>
          <a:xfrm rot="16200000" flipH="1">
            <a:off x="5114925" y="3078480"/>
            <a:ext cx="12700" cy="582930"/>
          </a:xfrm>
          <a:prstGeom prst="straightConnector1">
            <a:avLst/>
          </a:prstGeom>
          <a:noFill/>
          <a:ln w="19050" cap="flat" cmpd="sng" algn="ctr">
            <a:solidFill>
              <a:srgbClr val="FA8789"/>
            </a:solidFill>
            <a:prstDash val="solid"/>
            <a:headEnd type="none"/>
            <a:tailEnd type="none"/>
          </a:ln>
          <a:effectLst/>
        </p:spPr>
      </p:cxnSp>
      <p:cxnSp>
        <p:nvCxnSpPr>
          <p:cNvPr id="19" name="Google Shape;4626;p48"/>
          <p:cNvCxnSpPr>
            <a:stCxn id="11" idx="3"/>
            <a:endCxn id="6" idx="1"/>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oAdm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rB0AAGEaAABIIQAAYRoAABAAAAAmAAAACAAAAP//////////"/>
              </a:ext>
            </a:extLst>
          </p:cNvCxnSpPr>
          <p:nvPr/>
        </p:nvCxnSpPr>
        <p:spPr>
          <a:xfrm rot="16200000" flipH="1">
            <a:off x="5116830" y="3994785"/>
            <a:ext cx="12700" cy="586740"/>
          </a:xfrm>
          <a:prstGeom prst="straightConnector1">
            <a:avLst/>
          </a:prstGeom>
          <a:noFill/>
          <a:ln w="19050" cap="flat" cmpd="sng" algn="ctr">
            <a:solidFill>
              <a:srgbClr val="FA8789"/>
            </a:solidFill>
            <a:prstDash val="solid"/>
            <a:headEnd type="none"/>
            <a:tailEnd type="none"/>
          </a:ln>
          <a:effectLst/>
        </p:spPr>
      </p:cxnSp>
    </p:spTree>
  </p:cSld>
  <p:clrMapOvr>
    <a:masterClrMapping/>
  </p:clrMapOvr>
  <p:timing>
    <p:tnLst>
      <p:par>
        <p:cTn id="1" dur="indefinite" restart="never" nodeType="tmRoot"/>
      </p:par>
    </p:tnLst>
  </p:timing>
</p:sld>
</file>

<file path=ppt/slides/slide2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631;p49"/>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Analysis &amp; development</a:t>
            </a:r>
          </a:p>
        </p:txBody>
      </p:sp>
      <p:sp>
        <p:nvSpPr>
          <p:cNvPr id="3" name="Google Shape;4632;p49"/>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NB0AAIULAAD0MwAAWhwAABAAAAAmAAAACAAAAL2wAAAAAAAA"/>
              </a:ext>
            </a:extLst>
          </p:cNvSpPr>
          <p:nvPr>
            <p:ph type="subTitle" idx="1"/>
          </p:nvPr>
        </p:nvSpPr>
        <p:spPr>
          <a:xfrm>
            <a:off x="4747260" y="1872615"/>
            <a:ext cx="3698240" cy="2736215"/>
          </a:xfrm>
        </p:spPr>
        <p:txBody>
          <a:bodyPr vert="horz" wrap="square" lIns="91440" tIns="91440" rIns="91440" bIns="91440" numCol="1" spcCol="215900" anchor="t">
            <a:prstTxWarp prst="textNoShape">
              <a:avLst/>
            </a:prstTxWarp>
          </a:bodyPr>
          <a:lstStyle>
            <a:lvl1pPr>
              <a:spcBef>
                <a:spcPts val="0"/>
              </a:spcBef>
              <a:spcAft>
                <a:spcPts val="0"/>
              </a:spcAft>
              <a:buClr>
                <a:srgbClr val="FA8789"/>
              </a:buClr>
              <a:buSzPts val="1400"/>
              <a:buChar char="●"/>
              <a:defRPr sz="1400" b="0" cap="none"/>
            </a:lvl1pPr>
            <a:lvl2pPr algn="ctr">
              <a:lnSpc>
                <a:spcPct val="100000"/>
              </a:lnSpc>
              <a:spcBef>
                <a:spcPts val="0"/>
              </a:spcBef>
              <a:spcAft>
                <a:spcPts val="0"/>
              </a:spcAft>
              <a:buSzPts val="2800"/>
              <a:buChar char="○"/>
              <a:defRPr sz="2800" cap="none"/>
            </a:lvl2pPr>
            <a:lvl3pPr algn="ctr">
              <a:lnSpc>
                <a:spcPct val="100000"/>
              </a:lnSpc>
              <a:spcBef>
                <a:spcPts val="0"/>
              </a:spcBef>
              <a:spcAft>
                <a:spcPts val="0"/>
              </a:spcAft>
              <a:buSzPts val="2800"/>
              <a:buChar char="■"/>
              <a:defRPr sz="2800" cap="none"/>
            </a:lvl3pPr>
            <a:lvl4pPr algn="ctr">
              <a:lnSpc>
                <a:spcPct val="100000"/>
              </a:lnSpc>
              <a:spcBef>
                <a:spcPts val="0"/>
              </a:spcBef>
              <a:spcAft>
                <a:spcPts val="0"/>
              </a:spcAft>
              <a:buSzPts val="2800"/>
              <a:buChar char="●"/>
              <a:defRPr sz="2800" cap="none"/>
            </a:lvl4pPr>
            <a:lvl5pPr algn="ctr">
              <a:lnSpc>
                <a:spcPct val="100000"/>
              </a:lnSpc>
              <a:spcBef>
                <a:spcPts val="0"/>
              </a:spcBef>
              <a:spcAft>
                <a:spcPts val="0"/>
              </a:spcAft>
              <a:buSzPts val="2800"/>
              <a:buChar char="○"/>
              <a:defRPr sz="2800" cap="none"/>
            </a:lvl5pPr>
            <a:lvl6pPr algn="ctr">
              <a:lnSpc>
                <a:spcPct val="100000"/>
              </a:lnSpc>
              <a:spcBef>
                <a:spcPts val="0"/>
              </a:spcBef>
              <a:spcAft>
                <a:spcPts val="0"/>
              </a:spcAft>
              <a:buSzPts val="2800"/>
              <a:buChar char="■"/>
              <a:defRPr sz="2800" cap="none"/>
            </a:lvl6pPr>
            <a:lvl7pPr algn="ctr">
              <a:lnSpc>
                <a:spcPct val="100000"/>
              </a:lnSpc>
              <a:spcBef>
                <a:spcPts val="0"/>
              </a:spcBef>
              <a:spcAft>
                <a:spcPts val="0"/>
              </a:spcAft>
              <a:buSzPts val="2800"/>
              <a:buChar char="●"/>
              <a:defRPr sz="2800" cap="none"/>
            </a:lvl7pPr>
            <a:lvl8pPr algn="ctr">
              <a:lnSpc>
                <a:spcPct val="100000"/>
              </a:lnSpc>
              <a:spcBef>
                <a:spcPts val="0"/>
              </a:spcBef>
              <a:spcAft>
                <a:spcPts val="0"/>
              </a:spcAft>
              <a:buSzPts val="2800"/>
              <a:buChar char="○"/>
              <a:defRPr sz="2800" cap="none"/>
            </a:lvl8pPr>
            <a:lvl9pPr algn="ctr">
              <a:lnSpc>
                <a:spcPct val="100000"/>
              </a:lnSpc>
              <a:spcBef>
                <a:spcPts val="0"/>
              </a:spcBef>
              <a:spcAft>
                <a:spcPts val="0"/>
              </a:spcAft>
              <a:buSzPts val="2800"/>
              <a:buChar char="■"/>
              <a:defRPr sz="2800" cap="none"/>
            </a:lvl9pPr>
          </a:lstStyle>
          <a:p>
            <a:pPr marL="314325" indent="-317500" algn="l">
              <a:spcBef>
                <a:spcPts val="0"/>
              </a:spcBef>
              <a:spcAft>
                <a:spcPts val="0"/>
              </a:spcAft>
              <a:buSzPts val="1400"/>
              <a:buChar char="●"/>
            </a:pPr>
            <a:r>
              <a:rPr lang="en-us" cap="none"/>
              <a:t>Venus has a beautiful name and is the second planet from the Sun. It’s terribly hot—even hotter than Mercury</a:t>
            </a:r>
          </a:p>
          <a:p>
            <a:pPr marL="457200" indent="0" algn="l">
              <a:spcBef>
                <a:spcPts val="0"/>
              </a:spcBef>
              <a:spcAft>
                <a:spcPts val="0"/>
              </a:spcAft>
              <a:buNone/>
            </a:pPr>
          </a:p>
          <a:p>
            <a:pPr marL="314325" indent="-317500" algn="l">
              <a:spcBef>
                <a:spcPts val="0"/>
              </a:spcBef>
              <a:spcAft>
                <a:spcPts val="0"/>
              </a:spcAft>
              <a:buSzPts val="1400"/>
              <a:buChar char="●"/>
            </a:pPr>
            <a:r>
              <a:rPr lang="en-us" cap="none"/>
              <a:t>Saturn is a gas giant and has several rings. This planet is composed mostly of hydrogen and helium</a:t>
            </a:r>
          </a:p>
          <a:p>
            <a:pPr marL="314325" indent="-317500" algn="l">
              <a:spcBef>
                <a:spcPts val="1000"/>
              </a:spcBef>
              <a:spcAft>
                <a:spcPts val="0"/>
              </a:spcAft>
              <a:buSzPts val="1400"/>
              <a:buChar char="●"/>
            </a:pPr>
            <a:r>
              <a:rPr lang="en-us" cap="none"/>
              <a:t>Earth is the third planet from the Sun and the only one that harbors life in the Solar System. This is where we all live on</a:t>
            </a:r>
          </a:p>
          <a:p>
            <a:pPr marL="0" indent="0" algn="l">
              <a:spcBef>
                <a:spcPts val="0"/>
              </a:spcBef>
              <a:spcAft>
                <a:spcPts val="0"/>
              </a:spcAft>
              <a:buNone/>
            </a:pPr>
          </a:p>
        </p:txBody>
      </p:sp>
      <p:sp>
        <p:nvSpPr>
          <p:cNvPr id="4" name="Google Shape;4633;p49"/>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AQAAIULAAA4GwAAWhwAABAAAAAmAAAACAAAAL2wAAAAAAAA"/>
              </a:ext>
            </a:extLst>
          </p:cNvSpPr>
          <p:nvPr>
            <p:ph type="subTitle" idx="2"/>
          </p:nvPr>
        </p:nvSpPr>
        <p:spPr>
          <a:xfrm>
            <a:off x="726440" y="1872615"/>
            <a:ext cx="3698240" cy="2736215"/>
          </a:xfrm>
        </p:spPr>
        <p:txBody>
          <a:bodyPr vert="horz" wrap="square" lIns="91440" tIns="91440" rIns="91440" bIns="91440" numCol="1" spcCol="215900" anchor="t">
            <a:prstTxWarp prst="textNoShape">
              <a:avLst/>
            </a:prstTxWarp>
          </a:bodyPr>
          <a:lstStyle>
            <a:lvl1pPr>
              <a:spcBef>
                <a:spcPts val="0"/>
              </a:spcBef>
              <a:spcAft>
                <a:spcPts val="0"/>
              </a:spcAft>
              <a:buClr>
                <a:srgbClr val="FA8789"/>
              </a:buClr>
              <a:buSzPts val="1400"/>
              <a:buChar char="●"/>
              <a:defRPr sz="1400" b="0" cap="none"/>
            </a:lvl1pPr>
            <a:lvl2pPr algn="ctr">
              <a:lnSpc>
                <a:spcPct val="100000"/>
              </a:lnSpc>
              <a:spcBef>
                <a:spcPts val="1600"/>
              </a:spcBef>
              <a:spcAft>
                <a:spcPts val="0"/>
              </a:spcAft>
              <a:buSzPts val="1400"/>
              <a:buChar char="○"/>
              <a:defRPr sz="2800" cap="none"/>
            </a:lvl2pPr>
            <a:lvl3pPr algn="ctr">
              <a:lnSpc>
                <a:spcPct val="100000"/>
              </a:lnSpc>
              <a:spcBef>
                <a:spcPts val="0"/>
              </a:spcBef>
              <a:spcAft>
                <a:spcPts val="0"/>
              </a:spcAft>
              <a:buSzPts val="1400"/>
              <a:buChar char="■"/>
              <a:defRPr sz="2800" cap="none"/>
            </a:lvl3pPr>
            <a:lvl4pPr algn="ctr">
              <a:lnSpc>
                <a:spcPct val="100000"/>
              </a:lnSpc>
              <a:spcBef>
                <a:spcPts val="0"/>
              </a:spcBef>
              <a:spcAft>
                <a:spcPts val="0"/>
              </a:spcAft>
              <a:buSzPts val="1400"/>
              <a:buChar char="●"/>
              <a:defRPr sz="2800" cap="none"/>
            </a:lvl4pPr>
            <a:lvl5pPr algn="ctr">
              <a:lnSpc>
                <a:spcPct val="100000"/>
              </a:lnSpc>
              <a:spcBef>
                <a:spcPts val="0"/>
              </a:spcBef>
              <a:spcAft>
                <a:spcPts val="0"/>
              </a:spcAft>
              <a:buSzPts val="1400"/>
              <a:buChar char="○"/>
              <a:defRPr sz="2800" cap="none"/>
            </a:lvl5pPr>
            <a:lvl6pPr algn="ctr">
              <a:lnSpc>
                <a:spcPct val="100000"/>
              </a:lnSpc>
              <a:spcBef>
                <a:spcPts val="0"/>
              </a:spcBef>
              <a:spcAft>
                <a:spcPts val="0"/>
              </a:spcAft>
              <a:buSzPts val="1400"/>
              <a:buChar char="■"/>
              <a:defRPr sz="2800" cap="none"/>
            </a:lvl6pPr>
            <a:lvl7pPr algn="ctr">
              <a:lnSpc>
                <a:spcPct val="100000"/>
              </a:lnSpc>
              <a:spcBef>
                <a:spcPts val="0"/>
              </a:spcBef>
              <a:spcAft>
                <a:spcPts val="0"/>
              </a:spcAft>
              <a:buSzPts val="1400"/>
              <a:buChar char="●"/>
              <a:defRPr sz="2800" cap="none"/>
            </a:lvl7pPr>
            <a:lvl8pPr algn="ctr">
              <a:lnSpc>
                <a:spcPct val="100000"/>
              </a:lnSpc>
              <a:spcBef>
                <a:spcPts val="0"/>
              </a:spcBef>
              <a:spcAft>
                <a:spcPts val="0"/>
              </a:spcAft>
              <a:buSzPts val="1400"/>
              <a:buChar char="○"/>
              <a:defRPr sz="2800" cap="none"/>
            </a:lvl8pPr>
            <a:lvl9pPr algn="ctr">
              <a:lnSpc>
                <a:spcPct val="100000"/>
              </a:lnSpc>
              <a:spcBef>
                <a:spcPts val="0"/>
              </a:spcBef>
              <a:spcAft>
                <a:spcPts val="0"/>
              </a:spcAft>
              <a:buSzPts val="1400"/>
              <a:buChar char="■"/>
              <a:defRPr sz="2800" cap="none"/>
            </a:lvl9pPr>
          </a:lstStyle>
          <a:p>
            <a:pPr marL="257175" indent="-317500" algn="l">
              <a:spcBef>
                <a:spcPts val="0"/>
              </a:spcBef>
              <a:spcAft>
                <a:spcPts val="0"/>
              </a:spcAft>
              <a:buSzPts val="1400"/>
              <a:buChar char="●"/>
            </a:pPr>
            <a:r>
              <a:rPr lang="en-us" cap="none"/>
              <a:t>Mercury is the closest planet to the Sun and the smallest one in the Solar System—it’s a bit larger than the Moon</a:t>
            </a:r>
          </a:p>
          <a:p>
            <a:pPr marL="257175" indent="-317500" algn="l">
              <a:spcBef>
                <a:spcPts val="1600"/>
              </a:spcBef>
              <a:spcAft>
                <a:spcPts val="0"/>
              </a:spcAft>
              <a:buSzPts val="1400"/>
              <a:buChar char="●"/>
            </a:pPr>
            <a:r>
              <a:rPr lang="en-us" cap="none"/>
              <a:t>Jupiter is a gas giant, the biggest planet in the Solar System and the fourth-brightest object in the night sky</a:t>
            </a:r>
          </a:p>
          <a:p>
            <a:pPr marL="257175" indent="-317500" algn="l">
              <a:spcBef>
                <a:spcPts val="1000"/>
              </a:spcBef>
              <a:spcAft>
                <a:spcPts val="0"/>
              </a:spcAft>
              <a:buSzPts val="1400"/>
              <a:buChar char="●"/>
            </a:pPr>
            <a:r>
              <a:rPr lang="en-us" cap="none"/>
              <a:t>Neptune is the farthest planet from the Sun. It's also the fourth-largest planet by diameter in the Solar System</a:t>
            </a:r>
          </a:p>
        </p:txBody>
      </p:sp>
      <p:sp>
        <p:nvSpPr>
          <p:cNvPr id="5" name="Google Shape;4634;p49"/>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AQAANMIAAA4GwAAowsAABAAAAAmAAAACAAAAD0wAAAAAAAA"/>
              </a:ext>
            </a:extLst>
          </p:cNvSpPr>
          <p:nvPr>
            <p:ph type="subTitle" idx="3"/>
          </p:nvPr>
        </p:nvSpPr>
        <p:spPr>
          <a:xfrm>
            <a:off x="726440" y="1434465"/>
            <a:ext cx="3698240" cy="457200"/>
          </a:xfr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Phase </a:t>
            </a:r>
            <a:r>
              <a:rPr lang="en-us" cap="none">
                <a:solidFill>
                  <a:srgbClr val="FA8789"/>
                </a:solidFill>
              </a:rPr>
              <a:t>01</a:t>
            </a:r>
            <a:endParaRPr cap="none">
              <a:solidFill>
                <a:srgbClr val="FA8789"/>
              </a:solidFill>
            </a:endParaRPr>
          </a:p>
        </p:txBody>
      </p:sp>
      <p:sp>
        <p:nvSpPr>
          <p:cNvPr id="6" name="Google Shape;4635;p49"/>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NB0AANMIAAD0MwAAowsAABAAAAAmAAAACAAAADwwAAAAAAAA"/>
              </a:ext>
            </a:extLst>
          </p:cNvSpPr>
          <p:nvPr>
            <p:ph type="subTitle" idx="4"/>
          </p:nvPr>
        </p:nvSpPr>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Phase </a:t>
            </a:r>
            <a:r>
              <a:rPr lang="en-us" cap="none">
                <a:solidFill>
                  <a:srgbClr val="FA8789"/>
                </a:solidFill>
              </a:rPr>
              <a:t>02</a:t>
            </a:r>
            <a:endParaRPr cap="none">
              <a:solidFill>
                <a:srgbClr val="FA8789"/>
              </a:solidFill>
            </a:endParaRPr>
          </a:p>
        </p:txBody>
      </p:sp>
    </p:spTree>
  </p:cSld>
  <p:clrMapOvr>
    <a:masterClrMapping/>
  </p:clrMapOvr>
  <p:timing>
    <p:tnLst>
      <p:par>
        <p:cTn id="1" dur="indefinite" restart="never" nodeType="tmRoot"/>
      </p:par>
    </p:tnLst>
  </p:timing>
</p:sld>
</file>

<file path=ppt/slides/slide2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640;p5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Analysis &amp; development</a:t>
            </a:r>
          </a:p>
        </p:txBody>
      </p:sp>
      <p:sp>
        <p:nvSpPr>
          <p:cNvPr id="3" name="Google Shape;4641;p50"/>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IoaAAAVNAAAWhwAABAAAAAmAAAACAAAAP//////////"/>
              </a:ext>
            </a:extLst>
          </p:cNvSpPr>
          <p:nvPr/>
        </p:nvSpPr>
        <p:spPr>
          <a:xfrm>
            <a:off x="713105" y="4314190"/>
            <a:ext cx="7753350" cy="294640"/>
          </a:xfrm>
          <a:prstGeom prst="rect">
            <a:avLst/>
          </a:prstGeom>
          <a:noFill/>
          <a:ln>
            <a:noFill/>
          </a:ln>
          <a:effectLst/>
        </p:spPr>
        <p:txBody>
          <a:bodyPr vert="horz" wrap="square" lIns="91440" tIns="91440" rIns="91440" bIns="91440" numCol="1" spcCol="215900" anchor="t"/>
          <a:lstStyle/>
          <a:p>
            <a:pPr marL="0" indent="0" algn="ctr">
              <a:lnSpc>
                <a:spcPct val="115000"/>
              </a:lnSpc>
              <a:spcBef>
                <a:spcPts val="0"/>
              </a:spcBef>
              <a:spcAft>
                <a:spcPts val="0"/>
              </a:spcAft>
              <a:buNone/>
            </a:pPr>
            <a:r>
              <a:rPr lang="en-us" sz="1200" cap="none">
                <a:solidFill>
                  <a:schemeClr val="accent6"/>
                </a:solidFill>
                <a:latin typeface="Asap" pitchFamily="0" charset="0"/>
                <a:ea typeface="Asap" pitchFamily="0" charset="0"/>
                <a:cs typeface="Asap" pitchFamily="0" charset="0"/>
              </a:rPr>
              <a:t>Follow the link in the graph to modify its data and then paste the new one here.</a:t>
            </a:r>
            <a:r>
              <a:rPr lang="en-us" sz="1200" b="1" cap="none">
                <a:solidFill>
                  <a:schemeClr val="accent6"/>
                </a:solidFill>
                <a:latin typeface="Asap" pitchFamily="0" charset="0"/>
                <a:ea typeface="Asap" pitchFamily="0" charset="0"/>
                <a:cs typeface="Asap" pitchFamily="0" charset="0"/>
              </a:rPr>
              <a:t> </a:t>
            </a:r>
            <a:r>
              <a:rPr lang="en-us" sz="1200" b="1" cap="none">
                <a:solidFill>
                  <a:schemeClr val="accent6"/>
                </a:solidFill>
                <a:latin typeface="Asap" pitchFamily="0" charset="0"/>
                <a:ea typeface="Asap" pitchFamily="0" charset="0"/>
                <a:cs typeface="Asap" pitchFamily="0" charset="0"/>
                <a:hlinkClick r:id="rId3"/>
              </a:rPr>
              <a:t>For more info, click here</a:t>
            </a:r>
            <a:endParaRPr sz="1200" b="1" cap="none">
              <a:solidFill>
                <a:schemeClr val="accent6"/>
              </a:solidFill>
              <a:latin typeface="Asap" pitchFamily="0" charset="0"/>
              <a:ea typeface="Asap" pitchFamily="0" charset="0"/>
              <a:cs typeface="Asap" pitchFamily="0" charset="0"/>
            </a:endParaRPr>
          </a:p>
        </p:txBody>
      </p:sp>
      <p:sp>
        <p:nvSpPr>
          <p:cNvPr id="4" name="Google Shape;4642;p50"/>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SxoAAOgOAABLIwAAJxIAABAAAAAmAAAACAAAAP//////////"/>
              </a:ext>
            </a:extLst>
          </p:cNvSpPr>
          <p:nvPr/>
        </p:nvSpPr>
        <p:spPr>
          <a:xfrm>
            <a:off x="4274185" y="2423160"/>
            <a:ext cx="1463040" cy="527685"/>
          </a:xfrm>
          <a:prstGeom prst="rect">
            <a:avLst/>
          </a:prstGeom>
          <a:noFill/>
          <a:ln>
            <a:noFill/>
          </a:ln>
          <a:effectLst/>
        </p:spPr>
        <p:txBody>
          <a:bodyPr vert="horz" wrap="square" lIns="91440" tIns="91440" rIns="91440" bIns="91440" numCol="1" spcCol="215900" anchor="b"/>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Venus</a:t>
            </a:r>
            <a:endParaRPr sz="2000" b="1" cap="none">
              <a:solidFill>
                <a:schemeClr val="accent6"/>
              </a:solidFill>
              <a:latin typeface="DM Sans" pitchFamily="0" charset="0"/>
              <a:ea typeface="DM Sans" pitchFamily="0" charset="0"/>
              <a:cs typeface="DM Sans" pitchFamily="0" charset="0"/>
            </a:endParaRPr>
          </a:p>
        </p:txBody>
      </p:sp>
      <p:sp>
        <p:nvSpPr>
          <p:cNvPr id="5" name="Google Shape;4643;p50"/>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SxoAADcRAABLIwAAdxMAABAAAAAmAAAACAAAAP//////////"/>
              </a:ext>
            </a:extLst>
          </p:cNvSpPr>
          <p:nvPr/>
        </p:nvSpPr>
        <p:spPr>
          <a:xfrm>
            <a:off x="4274185" y="2798445"/>
            <a:ext cx="1463040" cy="365760"/>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1600"/>
              </a:spcAft>
              <a:buNone/>
            </a:pPr>
            <a:r>
              <a:rPr lang="en-us" cap="none">
                <a:solidFill>
                  <a:schemeClr val="accent6"/>
                </a:solidFill>
                <a:latin typeface="Asap" pitchFamily="0" charset="0"/>
                <a:ea typeface="Asap" pitchFamily="0" charset="0"/>
                <a:cs typeface="Asap" pitchFamily="0" charset="0"/>
              </a:rPr>
              <a:t>Venus is hot</a:t>
            </a:r>
            <a:endParaRPr cap="none">
              <a:solidFill>
                <a:schemeClr val="accent6"/>
              </a:solidFill>
              <a:latin typeface="Asap" pitchFamily="0" charset="0"/>
              <a:ea typeface="Asap" pitchFamily="0" charset="0"/>
              <a:cs typeface="Asap" pitchFamily="0" charset="0"/>
            </a:endParaRPr>
          </a:p>
        </p:txBody>
      </p:sp>
      <p:sp>
        <p:nvSpPr>
          <p:cNvPr id="6" name="Google Shape;4644;p50"/>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VhoAAIwUAABWIwAAyxcAABAAAAAmAAAACAAAAP//////////"/>
              </a:ext>
            </a:extLst>
          </p:cNvSpPr>
          <p:nvPr/>
        </p:nvSpPr>
        <p:spPr>
          <a:xfrm>
            <a:off x="4281170" y="3340100"/>
            <a:ext cx="1463040" cy="527685"/>
          </a:xfrm>
          <a:prstGeom prst="rect">
            <a:avLst/>
          </a:prstGeom>
          <a:noFill/>
          <a:ln>
            <a:noFill/>
          </a:ln>
          <a:effectLst/>
        </p:spPr>
        <p:txBody>
          <a:bodyPr vert="horz" wrap="square" lIns="91440" tIns="91440" rIns="91440" bIns="91440" numCol="1" spcCol="215900" anchor="b"/>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Mars</a:t>
            </a:r>
            <a:endParaRPr sz="2000" b="1" cap="none">
              <a:solidFill>
                <a:schemeClr val="accent6"/>
              </a:solidFill>
              <a:latin typeface="DM Sans" pitchFamily="0" charset="0"/>
              <a:ea typeface="DM Sans" pitchFamily="0" charset="0"/>
              <a:cs typeface="DM Sans" pitchFamily="0" charset="0"/>
            </a:endParaRPr>
          </a:p>
        </p:txBody>
      </p:sp>
      <p:sp>
        <p:nvSpPr>
          <p:cNvPr id="7" name="Google Shape;4645;p50"/>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VhoAANsWAABWIwAAGxkAABAAAAAmAAAACAAAAP//////////"/>
              </a:ext>
            </a:extLst>
          </p:cNvSpPr>
          <p:nvPr/>
        </p:nvSpPr>
        <p:spPr>
          <a:xfrm>
            <a:off x="4281170" y="3715385"/>
            <a:ext cx="1463040" cy="365760"/>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1600"/>
              </a:spcAft>
              <a:buNone/>
            </a:pPr>
            <a:r>
              <a:rPr lang="en-us" cap="none">
                <a:solidFill>
                  <a:schemeClr val="accent6"/>
                </a:solidFill>
                <a:latin typeface="Asap" pitchFamily="0" charset="0"/>
                <a:ea typeface="Asap" pitchFamily="0" charset="0"/>
                <a:cs typeface="Asap" pitchFamily="0" charset="0"/>
              </a:rPr>
              <a:t>Mars is red</a:t>
            </a:r>
            <a:endParaRPr cap="none">
              <a:solidFill>
                <a:schemeClr val="accent6"/>
              </a:solidFill>
              <a:latin typeface="Asap" pitchFamily="0" charset="0"/>
              <a:ea typeface="Asap" pitchFamily="0" charset="0"/>
              <a:cs typeface="Asap" pitchFamily="0" charset="0"/>
            </a:endParaRPr>
          </a:p>
        </p:txBody>
      </p:sp>
      <p:sp>
        <p:nvSpPr>
          <p:cNvPr id="8" name="Google Shape;4646;p50"/>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EMJAABDFQAAkxkAABAAAAAmAAAACAAAAP//////////"/>
              </a:ext>
            </a:extLst>
          </p:cNvSpPr>
          <p:nvPr/>
        </p:nvSpPr>
        <p:spPr>
          <a:xfrm>
            <a:off x="713105" y="1505585"/>
            <a:ext cx="2743200" cy="2651760"/>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Mercury is the closest planet to the Sun and the smallest one in the Solar System The planet’s name has nothing to do with the liquid metal</a:t>
            </a:r>
            <a:endParaRPr cap="none">
              <a:solidFill>
                <a:schemeClr val="accent6"/>
              </a:solidFill>
              <a:latin typeface="Asap" pitchFamily="0" charset="0"/>
              <a:ea typeface="Asap" pitchFamily="0" charset="0"/>
              <a:cs typeface="Asap" pitchFamily="0" charset="0"/>
            </a:endParaRPr>
          </a:p>
          <a:p>
            <a:pPr marL="457200" indent="-317500" algn="l">
              <a:lnSpc>
                <a:spcPct val="115000"/>
              </a:lnSpc>
              <a:spcBef>
                <a:spcPts val="1000"/>
              </a:spcBef>
              <a:spcAft>
                <a:spcPts val="0"/>
              </a:spcAft>
              <a:buClr>
                <a:srgbClr val="FA8789"/>
              </a:buClr>
              <a:buSzPts val="1400"/>
              <a:buFont typeface="Asap" pitchFamily="0" charset="0"/>
              <a:buChar char="●"/>
            </a:pPr>
            <a:r>
              <a:rPr lang="en-us" cap="none">
                <a:solidFill>
                  <a:schemeClr val="accent6"/>
                </a:solidFill>
                <a:latin typeface="Asap" pitchFamily="0" charset="0"/>
                <a:ea typeface="Asap" pitchFamily="0" charset="0"/>
                <a:cs typeface="Asap" pitchFamily="0" charset="0"/>
              </a:rPr>
              <a:t>The Sun is the star at the center of the Solar System</a:t>
            </a:r>
            <a:endParaRPr cap="none">
              <a:solidFill>
                <a:schemeClr val="accent6"/>
              </a:solidFill>
              <a:latin typeface="Asap" pitchFamily="0" charset="0"/>
              <a:ea typeface="Asap" pitchFamily="0" charset="0"/>
              <a:cs typeface="Asap" pitchFamily="0" charset="0"/>
            </a:endParaRPr>
          </a:p>
          <a:p>
            <a:pPr marL="457200" indent="-317500" algn="l">
              <a:lnSpc>
                <a:spcPct val="115000"/>
              </a:lnSpc>
              <a:spcBef>
                <a:spcPts val="1000"/>
              </a:spcBef>
              <a:spcAft>
                <a:spcPts val="0"/>
              </a:spcAft>
              <a:buClr>
                <a:srgbClr val="FA8789"/>
              </a:buClr>
              <a:buSzPts val="1400"/>
              <a:buFont typeface="Asap" pitchFamily="0" charset="0"/>
              <a:buChar char="●"/>
            </a:pPr>
            <a:r>
              <a:rPr lang="en-us" cap="none">
                <a:solidFill>
                  <a:schemeClr val="accent6"/>
                </a:solidFill>
                <a:latin typeface="Asap" pitchFamily="0" charset="0"/>
                <a:ea typeface="Asap" pitchFamily="0" charset="0"/>
                <a:cs typeface="Asap" pitchFamily="0" charset="0"/>
              </a:rPr>
              <a:t>Jupiter is the biggest planet in the Solar System</a:t>
            </a:r>
            <a:endParaRPr cap="none">
              <a:solidFill>
                <a:schemeClr val="accent6"/>
              </a:solidFill>
              <a:latin typeface="Asap" pitchFamily="0" charset="0"/>
              <a:ea typeface="Asap" pitchFamily="0" charset="0"/>
              <a:cs typeface="Asap" pitchFamily="0" charset="0"/>
            </a:endParaRPr>
          </a:p>
        </p:txBody>
      </p:sp>
      <p:sp>
        <p:nvSpPr>
          <p:cNvPr id="9" name="Google Shape;4647;p50"/>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SxoAAEMJAABLIwAAggwAABAAAAAmAAAACAAAAP//////////"/>
              </a:ext>
            </a:extLst>
          </p:cNvSpPr>
          <p:nvPr/>
        </p:nvSpPr>
        <p:spPr>
          <a:xfrm>
            <a:off x="4274185" y="1505585"/>
            <a:ext cx="1463040" cy="527685"/>
          </a:xfrm>
          <a:prstGeom prst="rect">
            <a:avLst/>
          </a:prstGeom>
          <a:noFill/>
          <a:ln>
            <a:noFill/>
          </a:ln>
          <a:effectLst/>
        </p:spPr>
        <p:txBody>
          <a:bodyPr vert="horz" wrap="square" lIns="91440" tIns="91440" rIns="91440" bIns="91440" numCol="1" spcCol="215900" anchor="b"/>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Mercury</a:t>
            </a:r>
            <a:endParaRPr sz="2000" b="1" cap="none">
              <a:solidFill>
                <a:schemeClr val="accent6"/>
              </a:solidFill>
              <a:latin typeface="DM Sans" pitchFamily="0" charset="0"/>
              <a:ea typeface="DM Sans" pitchFamily="0" charset="0"/>
              <a:cs typeface="DM Sans" pitchFamily="0" charset="0"/>
            </a:endParaRPr>
          </a:p>
        </p:txBody>
      </p:sp>
      <p:sp>
        <p:nvSpPr>
          <p:cNvPr id="10" name="Google Shape;4648;p50"/>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SxoAAJILAABLIwAA0g0AABAAAAAmAAAACAAAAP//////////"/>
              </a:ext>
            </a:extLst>
          </p:cNvSpPr>
          <p:nvPr/>
        </p:nvSpPr>
        <p:spPr>
          <a:xfrm>
            <a:off x="4274185" y="1880870"/>
            <a:ext cx="1463040" cy="365760"/>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1600"/>
              </a:spcAft>
              <a:buNone/>
            </a:pPr>
            <a:r>
              <a:rPr lang="en-us" cap="none">
                <a:solidFill>
                  <a:schemeClr val="accent6"/>
                </a:solidFill>
                <a:latin typeface="Asap" pitchFamily="0" charset="0"/>
                <a:ea typeface="Asap" pitchFamily="0" charset="0"/>
                <a:cs typeface="Asap" pitchFamily="0" charset="0"/>
              </a:rPr>
              <a:t>Mercury is small</a:t>
            </a:r>
            <a:endParaRPr cap="none">
              <a:solidFill>
                <a:schemeClr val="accent6"/>
              </a:solidFill>
              <a:latin typeface="Asap" pitchFamily="0" charset="0"/>
              <a:ea typeface="Asap" pitchFamily="0" charset="0"/>
              <a:cs typeface="Asap" pitchFamily="0" charset="0"/>
            </a:endParaRPr>
          </a:p>
        </p:txBody>
      </p:sp>
      <p:pic>
        <p:nvPicPr>
          <p:cNvPr id="11" name="Google Shape;4649;p50">
            <a:hlinkClick r:id="rId4"/>
          </p:cNvPr>
          <p:cNvPicPr>
            <a:extLst>
              <a:ext uri="smNativeData">
                <pr:smNativeData xmlns:pr="smNativeData" xmlns="smNativeData" val="SMDATA_17_r2NKZxMAAAAlAAAAEQAAAA0A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BoAUPT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NgjAAAFCQAA3TMAAIkaAAAQAAAAJgAAAAgAAAD//////////w=="/>
              </a:ext>
            </a:extLst>
          </p:cNvPicPr>
          <p:nvPr/>
        </p:nvPicPr>
        <p:blipFill>
          <a:blip r:embed="rId5"/>
          <a:stretch>
            <a:fillRect/>
          </a:stretch>
        </p:blipFill>
        <p:spPr>
          <a:xfrm>
            <a:off x="5826760" y="1466215"/>
            <a:ext cx="2604135" cy="2847340"/>
          </a:xfrm>
          <a:prstGeom prst="rect">
            <a:avLst/>
          </a:prstGeom>
          <a:noFill/>
          <a:ln>
            <a:noFill/>
          </a:ln>
          <a:effectLst/>
        </p:spPr>
      </p:pic>
      <p:cxnSp>
        <p:nvCxnSpPr>
          <p:cNvPr id="12" name="Google Shape;4650;p50"/>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NSYAAJwYAAAUMwAAnBgAABAAAAAmAAAACAAAAP//////////"/>
              </a:ext>
            </a:extLst>
          </p:cNvCxnSpPr>
          <p:nvPr/>
        </p:nvCxnSpPr>
        <p:spPr>
          <a:xfrm>
            <a:off x="6210935" y="4000500"/>
            <a:ext cx="2092325" cy="12700"/>
          </a:xfrm>
          <a:prstGeom prst="straightConnector1">
            <a:avLst/>
          </a:prstGeom>
          <a:noFill/>
          <a:ln w="9525" cap="flat" cmpd="sng" algn="ctr">
            <a:solidFill>
              <a:srgbClr val="FFFFFF"/>
            </a:solidFill>
            <a:prstDash val="solid"/>
            <a:headEnd type="none"/>
            <a:tailEnd type="none"/>
          </a:ln>
          <a:effectLst/>
        </p:spPr>
      </p:cxnSp>
      <p:sp>
        <p:nvSpPr>
          <p:cNvPr id="13" name="Google Shape;4651;p50"/>
          <p:cNvSpPr>
            <a:extLst>
              <a:ext uri="smNativeData">
                <pr:smNativeData xmlns:pr="smNativeData" xmlns="smNativeData" val="SMDATA_15_r2NKZxMAAAAlAAAAZAAAAA0AAAAAAAAAAAAAAAAAAAAAAAAAAAAAAAABAAAAAAAAAAEAAABQAAAAAAAAAAAA4D8AAAAAAADg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yxYAAEsKAAArGgAAOA0AABAAAAAmAAAACAAAAP//////////"/>
              </a:ext>
            </a:extLst>
          </p:cNvSpPr>
          <p:nvPr/>
        </p:nvSpPr>
        <p:spPr>
          <a:xfrm>
            <a:off x="3705225" y="1673225"/>
            <a:ext cx="548640" cy="475615"/>
          </a:xfrm>
          <a:prstGeom prst="rect">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b="1" cap="none">
                <a:solidFill>
                  <a:schemeClr val="accent6"/>
                </a:solidFill>
                <a:latin typeface="DM Sans" pitchFamily="0" charset="0"/>
                <a:ea typeface="DM Sans" pitchFamily="0" charset="0"/>
                <a:cs typeface="DM Sans" pitchFamily="0" charset="0"/>
              </a:rPr>
              <a:t>25%</a:t>
            </a:r>
          </a:p>
        </p:txBody>
      </p:sp>
      <p:sp>
        <p:nvSpPr>
          <p:cNvPr id="14" name="Google Shape;4652;p50"/>
          <p:cNvSpPr>
            <a:extLst>
              <a:ext uri="smNativeData">
                <pr:smNativeData xmlns:pr="smNativeData" xmlns="smNativeData" val="SMDATA_15_r2NKZxMAAAAlAAAAZAAAAA0AAAAAAAAAAAAAAAAAAAAAAAAAAAAAAAABAAAAAAAAAAEAAABQAAAAAAAAAAAA4D8AAAAAAADg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yxYAAPUPAAArGgAA4hIAABAAAAAmAAAACAAAAP//////////"/>
              </a:ext>
            </a:extLst>
          </p:cNvSpPr>
          <p:nvPr/>
        </p:nvSpPr>
        <p:spPr>
          <a:xfrm>
            <a:off x="3705225" y="2593975"/>
            <a:ext cx="548640" cy="475615"/>
          </a:xfrm>
          <a:prstGeom prst="rect">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b="1" cap="none">
                <a:solidFill>
                  <a:schemeClr val="accent6"/>
                </a:solidFill>
                <a:latin typeface="DM Sans" pitchFamily="0" charset="0"/>
                <a:ea typeface="DM Sans" pitchFamily="0" charset="0"/>
                <a:cs typeface="DM Sans" pitchFamily="0" charset="0"/>
              </a:rPr>
              <a:t>75%</a:t>
            </a:r>
          </a:p>
        </p:txBody>
      </p:sp>
      <p:sp>
        <p:nvSpPr>
          <p:cNvPr id="15" name="Google Shape;4653;p50"/>
          <p:cNvSpPr>
            <a:extLst>
              <a:ext uri="smNativeData">
                <pr:smNativeData xmlns:pr="smNativeData" xmlns="smNativeData" val="SMDATA_15_r2NKZxMAAAAlAAAAZAAAAA0AAAAAAAAAAAAAAAAAAAAAAAAAAAAAAAABAAAAAAAAAAEAAABQAAAAAAAAAAAA4D8AAAAAAADg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yxYAAJ8VAAArGgAAjBgAABAAAAAmAAAACAAAAP//////////"/>
              </a:ext>
            </a:extLst>
          </p:cNvSpPr>
          <p:nvPr/>
        </p:nvSpPr>
        <p:spPr>
          <a:xfrm>
            <a:off x="3705225" y="3514725"/>
            <a:ext cx="548640" cy="475615"/>
          </a:xfrm>
          <a:prstGeom prst="rect">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b="1" cap="none">
                <a:solidFill>
                  <a:schemeClr val="accent6"/>
                </a:solidFill>
                <a:latin typeface="DM Sans" pitchFamily="0" charset="0"/>
                <a:ea typeface="DM Sans" pitchFamily="0" charset="0"/>
                <a:cs typeface="DM Sans" pitchFamily="0" charset="0"/>
              </a:rPr>
              <a:t>50%</a:t>
            </a:r>
          </a:p>
        </p:txBody>
      </p:sp>
    </p:spTree>
  </p:cSld>
  <p:clrMapOvr>
    <a:masterClrMapping/>
  </p:clrMapOvr>
  <p:timing>
    <p:tnLst>
      <p:par>
        <p:cTn id="1" dur="indefinite" restart="never" nodeType="tmRoot"/>
      </p:par>
    </p:tnLst>
  </p:timing>
</p:sld>
</file>

<file path=ppt/slides/slide2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658;p5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gcAAEAMAABaMAAAIBQAABAAAAAmAAAACAAAADwwAAAAAAAA"/>
              </a:ext>
            </a:extLst>
          </p:cNvSpPr>
          <p:nvPr>
            <p:ph type="title"/>
          </p:nvPr>
        </p:nvSpPr>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123</a:t>
            </a:r>
            <a:r>
              <a:rPr lang="en-us" cap="none">
                <a:solidFill>
                  <a:srgbClr val="FA8789"/>
                </a:solidFill>
              </a:rPr>
              <a:t>,</a:t>
            </a:r>
            <a:r>
              <a:rPr lang="en-us" cap="none"/>
              <a:t>456</a:t>
            </a:r>
            <a:r>
              <a:rPr lang="en-us" cap="none">
                <a:solidFill>
                  <a:srgbClr val="FA8789"/>
                </a:solidFill>
              </a:rPr>
              <a:t>,</a:t>
            </a:r>
            <a:r>
              <a:rPr lang="en-us" cap="none"/>
              <a:t>789</a:t>
            </a:r>
          </a:p>
        </p:txBody>
      </p:sp>
      <p:sp>
        <p:nvSpPr>
          <p:cNvPr id="3" name="Google Shape;4659;p5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gcAAKgTAABaMAAAtxYAABAAAAAmAAAACAAAADwwAAAAAAAA"/>
              </a:ext>
            </a:extLst>
          </p:cNvSpPr>
          <p:nvPr>
            <p:ph type="subTitle" idx="1"/>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Big numbers catch your audience’s attention</a:t>
            </a:r>
          </a:p>
        </p:txBody>
      </p:sp>
      <p:grpSp>
        <p:nvGrpSpPr>
          <p:cNvPr id="4" name="Google Shape;4660;p5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QZAAC1BAAADR8AAPoKAAAQAAAAJgAAAAgAAAD/////AAAAAA=="/>
              </a:ext>
            </a:extLst>
          </p:cNvGrpSpPr>
          <p:nvPr/>
        </p:nvGrpSpPr>
        <p:grpSpPr>
          <a:xfrm>
            <a:off x="4097020" y="765175"/>
            <a:ext cx="950595" cy="1019175"/>
            <a:chOff x="4097020" y="765175"/>
            <a:chExt cx="950595" cy="1019175"/>
          </a:xfrm>
        </p:grpSpPr>
        <p:sp>
          <p:nvSpPr>
            <p:cNvPr id="16" name="Google Shape;4661;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BAAAAAAAAAOPb8w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OPb8wB/f38AAAAAA8zMzADAwP8Af39/AAAAAAAAAAAAAAAAAAAAAAAAAAAAIQAAABgAAAAUAAAAbRkAALUEAADVHgAA+goAAAAAAAAmAAAACAAAAP//////////"/>
                </a:ext>
              </a:extLst>
            </p:cNvSpPr>
            <p:nvPr/>
          </p:nvSpPr>
          <p:spPr>
            <a:xfrm>
              <a:off x="4133215" y="765175"/>
              <a:ext cx="878840" cy="1019175"/>
            </a:xfrm>
            <a:custGeom>
              <a:avLst/>
              <a:gdLst/>
              <a:ahLst/>
              <a:cxnLst/>
              <a:rect l="0" t="0" r="878840" b="1019175"/>
              <a:pathLst>
                <a:path w="878840" h="1019175">
                  <a:moveTo>
                    <a:pt x="691419" y="67679"/>
                  </a:moveTo>
                  <a:lnTo>
                    <a:pt x="439408" y="25"/>
                  </a:lnTo>
                  <a:lnTo>
                    <a:pt x="187496" y="67679"/>
                  </a:lnTo>
                  <a:cubicBezTo>
                    <a:pt x="187496" y="182230"/>
                    <a:pt x="110608" y="282474"/>
                    <a:pt x="0" y="312237"/>
                  </a:cubicBezTo>
                  <a:lnTo>
                    <a:pt x="0" y="527232"/>
                  </a:lnTo>
                  <a:cubicBezTo>
                    <a:pt x="0" y="953971"/>
                    <a:pt x="439408" y="1019149"/>
                    <a:pt x="439408" y="1019149"/>
                  </a:cubicBezTo>
                  <a:cubicBezTo>
                    <a:pt x="439408" y="1019149"/>
                    <a:pt x="878815" y="953971"/>
                    <a:pt x="878815" y="527232"/>
                  </a:cubicBezTo>
                  <a:lnTo>
                    <a:pt x="878815" y="312237"/>
                  </a:lnTo>
                  <a:cubicBezTo>
                    <a:pt x="768282" y="282474"/>
                    <a:pt x="691419" y="182230"/>
                    <a:pt x="691419" y="67679"/>
                  </a:cubicBezTo>
                  <a:close/>
                </a:path>
              </a:pathLst>
            </a:custGeom>
            <a:gradFill flip="none" rotWithShape="0">
              <a:gsLst>
                <a:gs pos="0">
                  <a:srgbClr val="00A5E4"/>
                </a:gs>
                <a:gs pos="100000">
                  <a:srgbClr val="4A4592"/>
                </a:gs>
              </a:gsLst>
              <a:lin ang="5460000" scaled="0"/>
              <a:tileRect/>
            </a:gradFill>
            <a:ln w="19050" cap="flat" cmpd="sng" algn="ctr">
              <a:solidFill>
                <a:srgbClr val="E3DBF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4662;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AAAAAJz///9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AAAAAJ/f38AAAAAA8zMzADAwP8Af39/AAAAAAAAAAAAAAAAAAAAAAAAAAAAIQAAABgAAAAUAAAA6BsAAHEFAAB0HgAAsgYAAAAAAAAmAAAACAAAAP//////////"/>
                </a:ext>
              </a:extLst>
            </p:cNvSpPr>
            <p:nvPr/>
          </p:nvSpPr>
          <p:spPr>
            <a:xfrm>
              <a:off x="4536440" y="884555"/>
              <a:ext cx="414020" cy="203835"/>
            </a:xfrm>
            <a:custGeom>
              <a:avLst/>
              <a:gdLst/>
              <a:ahLst/>
              <a:cxnLst/>
              <a:rect l="0" t="0" r="414020" b="203835"/>
              <a:pathLst>
                <a:path w="414020" h="203835">
                  <a:moveTo>
                    <a:pt x="395438" y="0"/>
                  </a:moveTo>
                  <a:lnTo>
                    <a:pt x="18582" y="0"/>
                  </a:lnTo>
                  <a:cubicBezTo>
                    <a:pt x="8278" y="0"/>
                    <a:pt x="0" y="8345"/>
                    <a:pt x="0" y="18564"/>
                  </a:cubicBezTo>
                  <a:lnTo>
                    <a:pt x="0" y="133824"/>
                  </a:lnTo>
                  <a:cubicBezTo>
                    <a:pt x="0" y="144093"/>
                    <a:pt x="8278" y="152364"/>
                    <a:pt x="18582" y="152364"/>
                  </a:cubicBezTo>
                  <a:lnTo>
                    <a:pt x="37288" y="152364"/>
                  </a:lnTo>
                  <a:lnTo>
                    <a:pt x="37288" y="197138"/>
                  </a:lnTo>
                  <a:cubicBezTo>
                    <a:pt x="37288" y="201536"/>
                    <a:pt x="42540" y="203810"/>
                    <a:pt x="45716" y="200786"/>
                  </a:cubicBezTo>
                  <a:lnTo>
                    <a:pt x="97409" y="152364"/>
                  </a:lnTo>
                  <a:lnTo>
                    <a:pt x="395438" y="152364"/>
                  </a:lnTo>
                  <a:cubicBezTo>
                    <a:pt x="405717" y="152364"/>
                    <a:pt x="414020" y="144093"/>
                    <a:pt x="414020" y="133824"/>
                  </a:cubicBezTo>
                  <a:lnTo>
                    <a:pt x="414020" y="18564"/>
                  </a:lnTo>
                  <a:cubicBezTo>
                    <a:pt x="414020" y="8345"/>
                    <a:pt x="405717" y="0"/>
                    <a:pt x="395438" y="0"/>
                  </a:cubicBezTo>
                  <a:close/>
                </a:path>
              </a:pathLst>
            </a:custGeom>
            <a:gradFill flip="none" rotWithShape="0">
              <a:gsLst>
                <a:gs pos="0">
                  <a:srgbClr val="775C97"/>
                </a:gs>
                <a:gs pos="100000">
                  <a:srgbClr val="E3DBF3"/>
                </a:gs>
              </a:gsLst>
              <a:lin ang="1620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663;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SkW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AAAAAEAAAAAAAAAAAAAAAAAAAAAAAAAAAAAAAAAAAAAAAAAAAAAAAJ/f38AAAAAA8zMzADAwP8Af39/AAAAAAAAAAAAAAAAAAAAAAAAAAAAIQAAABgAAAAUAAAAQhwAANIFAAAKHgAAAgYAAAAAAAAmAAAACAAAAP//////////"/>
                </a:ext>
              </a:extLst>
            </p:cNvSpPr>
            <p:nvPr/>
          </p:nvSpPr>
          <p:spPr>
            <a:xfrm>
              <a:off x="4593590" y="946150"/>
              <a:ext cx="289560" cy="30480"/>
            </a:xfrm>
            <a:custGeom>
              <a:avLst/>
              <a:gdLst/>
              <a:ahLst/>
              <a:cxnLst/>
              <a:rect l="0" t="0" r="289560" b="30480"/>
              <a:pathLst>
                <a:path w="289560" h="30480">
                  <a:moveTo>
                    <a:pt x="15273" y="0"/>
                  </a:moveTo>
                  <a:cubicBezTo>
                    <a:pt x="6849" y="0"/>
                    <a:pt x="25" y="6840"/>
                    <a:pt x="25" y="15228"/>
                  </a:cubicBezTo>
                  <a:cubicBezTo>
                    <a:pt x="25" y="23640"/>
                    <a:pt x="6849" y="30455"/>
                    <a:pt x="15273" y="30455"/>
                  </a:cubicBezTo>
                  <a:cubicBezTo>
                    <a:pt x="23697" y="30455"/>
                    <a:pt x="30521" y="23640"/>
                    <a:pt x="30521" y="15228"/>
                  </a:cubicBezTo>
                  <a:cubicBezTo>
                    <a:pt x="30521" y="6840"/>
                    <a:pt x="23697" y="0"/>
                    <a:pt x="15273" y="0"/>
                  </a:cubicBezTo>
                  <a:close/>
                  <a:moveTo>
                    <a:pt x="118909" y="0"/>
                  </a:moveTo>
                  <a:cubicBezTo>
                    <a:pt x="110485" y="0"/>
                    <a:pt x="103661" y="6840"/>
                    <a:pt x="103661" y="15228"/>
                  </a:cubicBezTo>
                  <a:cubicBezTo>
                    <a:pt x="103661" y="23640"/>
                    <a:pt x="110485" y="30455"/>
                    <a:pt x="118909" y="30455"/>
                  </a:cubicBezTo>
                  <a:cubicBezTo>
                    <a:pt x="127257" y="30455"/>
                    <a:pt x="134081" y="23640"/>
                    <a:pt x="134081" y="15228"/>
                  </a:cubicBezTo>
                  <a:cubicBezTo>
                    <a:pt x="134081" y="6840"/>
                    <a:pt x="127257" y="0"/>
                    <a:pt x="118909" y="0"/>
                  </a:cubicBezTo>
                  <a:close/>
                  <a:moveTo>
                    <a:pt x="67091" y="0"/>
                  </a:moveTo>
                  <a:cubicBezTo>
                    <a:pt x="58667" y="0"/>
                    <a:pt x="51843" y="6840"/>
                    <a:pt x="51843" y="15228"/>
                  </a:cubicBezTo>
                  <a:cubicBezTo>
                    <a:pt x="51843" y="23640"/>
                    <a:pt x="58667" y="30455"/>
                    <a:pt x="67091" y="30455"/>
                  </a:cubicBezTo>
                  <a:cubicBezTo>
                    <a:pt x="75515" y="30455"/>
                    <a:pt x="82339" y="23640"/>
                    <a:pt x="82339" y="15228"/>
                  </a:cubicBezTo>
                  <a:cubicBezTo>
                    <a:pt x="82339" y="6840"/>
                    <a:pt x="75515" y="0"/>
                    <a:pt x="67091" y="0"/>
                  </a:cubicBezTo>
                  <a:close/>
                  <a:moveTo>
                    <a:pt x="274312" y="0"/>
                  </a:moveTo>
                  <a:cubicBezTo>
                    <a:pt x="265888" y="0"/>
                    <a:pt x="259064" y="6840"/>
                    <a:pt x="259064" y="15228"/>
                  </a:cubicBezTo>
                  <a:cubicBezTo>
                    <a:pt x="259064" y="23640"/>
                    <a:pt x="265888" y="30455"/>
                    <a:pt x="274312" y="30455"/>
                  </a:cubicBezTo>
                  <a:cubicBezTo>
                    <a:pt x="282711" y="30455"/>
                    <a:pt x="289560" y="23640"/>
                    <a:pt x="289560" y="15228"/>
                  </a:cubicBezTo>
                  <a:cubicBezTo>
                    <a:pt x="289560" y="6840"/>
                    <a:pt x="282711" y="0"/>
                    <a:pt x="274312" y="0"/>
                  </a:cubicBezTo>
                  <a:close/>
                  <a:moveTo>
                    <a:pt x="170651" y="0"/>
                  </a:moveTo>
                  <a:cubicBezTo>
                    <a:pt x="162303" y="0"/>
                    <a:pt x="155479" y="6840"/>
                    <a:pt x="155479" y="15228"/>
                  </a:cubicBezTo>
                  <a:cubicBezTo>
                    <a:pt x="155479" y="23640"/>
                    <a:pt x="162253" y="30455"/>
                    <a:pt x="170651" y="30455"/>
                  </a:cubicBezTo>
                  <a:cubicBezTo>
                    <a:pt x="179075" y="30455"/>
                    <a:pt x="185899" y="23640"/>
                    <a:pt x="185899" y="15228"/>
                  </a:cubicBezTo>
                  <a:cubicBezTo>
                    <a:pt x="185899" y="6840"/>
                    <a:pt x="179075" y="0"/>
                    <a:pt x="170651" y="0"/>
                  </a:cubicBezTo>
                  <a:close/>
                  <a:moveTo>
                    <a:pt x="222494" y="0"/>
                  </a:moveTo>
                  <a:cubicBezTo>
                    <a:pt x="214070" y="0"/>
                    <a:pt x="207221" y="6840"/>
                    <a:pt x="207221" y="15228"/>
                  </a:cubicBezTo>
                  <a:cubicBezTo>
                    <a:pt x="207221" y="23640"/>
                    <a:pt x="214070" y="30455"/>
                    <a:pt x="222494" y="30455"/>
                  </a:cubicBezTo>
                  <a:cubicBezTo>
                    <a:pt x="230893" y="30455"/>
                    <a:pt x="237742" y="23640"/>
                    <a:pt x="237742" y="15228"/>
                  </a:cubicBezTo>
                  <a:cubicBezTo>
                    <a:pt x="237742" y="6840"/>
                    <a:pt x="230893" y="0"/>
                    <a:pt x="222494" y="0"/>
                  </a:cubicBezTo>
                  <a:close/>
                </a:path>
              </a:pathLst>
            </a:custGeom>
            <a:solidFill>
              <a:srgbClr val="4A45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664;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RoAAO0GAAANHwAAFAoAAAAAAAAmAAAACAAAAP//////////"/>
                </a:ext>
              </a:extLst>
            </p:cNvSpPr>
            <p:nvPr/>
          </p:nvSpPr>
          <p:spPr>
            <a:xfrm>
              <a:off x="4275455" y="1125855"/>
              <a:ext cx="772160" cy="512445"/>
            </a:xfrm>
            <a:custGeom>
              <a:avLst/>
              <a:gdLst/>
              <a:ahLst/>
              <a:cxnLst/>
              <a:rect l="0" t="0" r="772160" b="512445"/>
              <a:pathLst>
                <a:path w="772160" h="512445">
                  <a:moveTo>
                    <a:pt x="749159" y="0"/>
                  </a:moveTo>
                  <a:lnTo>
                    <a:pt x="23051" y="0"/>
                  </a:lnTo>
                  <a:cubicBezTo>
                    <a:pt x="10275" y="0"/>
                    <a:pt x="0" y="10313"/>
                    <a:pt x="0" y="23031"/>
                  </a:cubicBezTo>
                  <a:lnTo>
                    <a:pt x="0" y="489413"/>
                  </a:lnTo>
                  <a:cubicBezTo>
                    <a:pt x="0" y="502131"/>
                    <a:pt x="10275" y="512445"/>
                    <a:pt x="23051" y="512445"/>
                  </a:cubicBezTo>
                  <a:lnTo>
                    <a:pt x="749159" y="512445"/>
                  </a:lnTo>
                  <a:cubicBezTo>
                    <a:pt x="761860" y="512445"/>
                    <a:pt x="772160" y="502131"/>
                    <a:pt x="772160" y="489413"/>
                  </a:cubicBezTo>
                  <a:lnTo>
                    <a:pt x="772160" y="23031"/>
                  </a:lnTo>
                  <a:cubicBezTo>
                    <a:pt x="772160" y="10313"/>
                    <a:pt x="761860" y="0"/>
                    <a:pt x="749159" y="0"/>
                  </a:cubicBezTo>
                  <a:close/>
                </a:path>
              </a:pathLst>
            </a:custGeom>
            <a:solidFill>
              <a:schemeClr val="accent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665;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1y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AAAAAEAAAAAAAAAAAAAAAAAAAAAAAAAAAAAAAAAAAAAAAAAAAAAAAJ/f38AAAAAA8zMzADAwP8Af39/AAAAAAAAAAAAAAAAAAAAAAAAAAAAIQAAABgAAAAUAAAA4RoAABIHAADrHgAAFAoAAAAAAAAmAAAACAAAAP//////////"/>
                </a:ext>
              </a:extLst>
            </p:cNvSpPr>
            <p:nvPr/>
          </p:nvSpPr>
          <p:spPr>
            <a:xfrm>
              <a:off x="4369435" y="1149350"/>
              <a:ext cx="656590" cy="488950"/>
            </a:xfrm>
            <a:custGeom>
              <a:avLst/>
              <a:gdLst/>
              <a:ahLst/>
              <a:cxnLst/>
              <a:rect l="0" t="0" r="656590" b="488950"/>
              <a:pathLst>
                <a:path w="656590" h="488950">
                  <a:moveTo>
                    <a:pt x="25" y="25"/>
                  </a:moveTo>
                  <a:lnTo>
                    <a:pt x="656565" y="25"/>
                  </a:lnTo>
                  <a:lnTo>
                    <a:pt x="656565" y="488950"/>
                  </a:lnTo>
                  <a:lnTo>
                    <a:pt x="25" y="488950"/>
                  </a:lnTo>
                  <a:close/>
                </a:path>
              </a:pathLst>
            </a:custGeom>
            <a:solidFill>
              <a:srgbClr val="775C97"/>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666;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4RoAAFsHAADMHgAAFAoAAAAAAAAmAAAACAAAAP//////////"/>
                </a:ext>
              </a:extLst>
            </p:cNvSpPr>
            <p:nvPr/>
          </p:nvSpPr>
          <p:spPr>
            <a:xfrm>
              <a:off x="4369435" y="1195705"/>
              <a:ext cx="636905" cy="442595"/>
            </a:xfrm>
            <a:custGeom>
              <a:avLst/>
              <a:gdLst/>
              <a:ahLst/>
              <a:cxnLst/>
              <a:rect l="0" t="0" r="636905" b="442595"/>
              <a:pathLst>
                <a:path w="636905" h="442595">
                  <a:moveTo>
                    <a:pt x="24" y="25"/>
                  </a:moveTo>
                  <a:lnTo>
                    <a:pt x="636880" y="25"/>
                  </a:lnTo>
                  <a:lnTo>
                    <a:pt x="636880" y="442595"/>
                  </a:lnTo>
                  <a:lnTo>
                    <a:pt x="24" y="442595"/>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667;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gAAAAEAAAAAAAAAAAAAAAAAAAAAAAAAAAAAAAAAAAAAAAAAAAAAAAJ/f38AAAAAA8zMzADAwP8Af39/AAAAAAAAAAAAAAAAAAAAAAAAAAAAIQAAABgAAAAUAAAAJBoAALAGAACNHgAAFAoAAAAAAAAmAAAACAAAAP//////////"/>
                </a:ext>
              </a:extLst>
            </p:cNvSpPr>
            <p:nvPr/>
          </p:nvSpPr>
          <p:spPr>
            <a:xfrm>
              <a:off x="4249420" y="1087120"/>
              <a:ext cx="716915" cy="551180"/>
            </a:xfrm>
            <a:custGeom>
              <a:avLst/>
              <a:gdLst/>
              <a:ahLst/>
              <a:cxnLst/>
              <a:rect l="0" t="0" r="716915" b="551180"/>
              <a:pathLst>
                <a:path w="716915" h="551180">
                  <a:moveTo>
                    <a:pt x="220537" y="60625"/>
                  </a:moveTo>
                  <a:lnTo>
                    <a:pt x="186750" y="15481"/>
                  </a:lnTo>
                  <a:cubicBezTo>
                    <a:pt x="179428" y="5727"/>
                    <a:pt x="167983" y="0"/>
                    <a:pt x="155838" y="0"/>
                  </a:cubicBezTo>
                  <a:lnTo>
                    <a:pt x="22965" y="0"/>
                  </a:lnTo>
                  <a:cubicBezTo>
                    <a:pt x="10270" y="0"/>
                    <a:pt x="0" y="10354"/>
                    <a:pt x="0" y="23060"/>
                  </a:cubicBezTo>
                  <a:lnTo>
                    <a:pt x="0" y="528095"/>
                  </a:lnTo>
                  <a:cubicBezTo>
                    <a:pt x="0" y="540801"/>
                    <a:pt x="10270" y="551155"/>
                    <a:pt x="22965" y="551155"/>
                  </a:cubicBezTo>
                  <a:lnTo>
                    <a:pt x="693849" y="551155"/>
                  </a:lnTo>
                  <a:cubicBezTo>
                    <a:pt x="706619" y="551155"/>
                    <a:pt x="716890" y="540801"/>
                    <a:pt x="716890" y="528095"/>
                  </a:cubicBezTo>
                  <a:lnTo>
                    <a:pt x="716890" y="101767"/>
                  </a:lnTo>
                  <a:cubicBezTo>
                    <a:pt x="716890" y="89062"/>
                    <a:pt x="706619" y="78783"/>
                    <a:pt x="693849" y="78783"/>
                  </a:cubicBezTo>
                  <a:lnTo>
                    <a:pt x="256772" y="78783"/>
                  </a:lnTo>
                  <a:cubicBezTo>
                    <a:pt x="242553" y="78783"/>
                    <a:pt x="229108" y="72005"/>
                    <a:pt x="220537" y="60625"/>
                  </a:cubicBezTo>
                  <a:close/>
                </a:path>
              </a:pathLst>
            </a:cu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668;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SkW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AAAAAEAAAAAAAAAAAAAAAAAAAAAAAAAAAAAAAAAAAAAAAAAAAAAAAJ/f38AAAAAA8zMzADAwP8Af39/AAAAAAAAAAAAAAAAAAAAAAAAAAAAIQAAABgAAAAUAAAAfxkAAKMHAADJGgAAQgoAAAAAAAAmAAAACAAAAP//////////"/>
                </a:ext>
              </a:extLst>
            </p:cNvSpPr>
            <p:nvPr/>
          </p:nvSpPr>
          <p:spPr>
            <a:xfrm>
              <a:off x="4144645" y="1241425"/>
              <a:ext cx="209550" cy="426085"/>
            </a:xfrm>
            <a:custGeom>
              <a:avLst/>
              <a:gdLst/>
              <a:ahLst/>
              <a:cxnLst/>
              <a:rect l="0" t="0" r="209550" b="426085"/>
              <a:pathLst>
                <a:path w="209550" h="426085">
                  <a:moveTo>
                    <a:pt x="104775" y="426085"/>
                  </a:moveTo>
                  <a:cubicBezTo>
                    <a:pt x="47027" y="426085"/>
                    <a:pt x="25" y="378945"/>
                    <a:pt x="25" y="321026"/>
                  </a:cubicBezTo>
                  <a:lnTo>
                    <a:pt x="25" y="105083"/>
                  </a:lnTo>
                  <a:cubicBezTo>
                    <a:pt x="25" y="47164"/>
                    <a:pt x="47027" y="0"/>
                    <a:pt x="104775" y="0"/>
                  </a:cubicBezTo>
                  <a:cubicBezTo>
                    <a:pt x="162523" y="0"/>
                    <a:pt x="209550" y="47164"/>
                    <a:pt x="209550" y="105083"/>
                  </a:cubicBezTo>
                  <a:lnTo>
                    <a:pt x="209550" y="321026"/>
                  </a:lnTo>
                  <a:cubicBezTo>
                    <a:pt x="209550" y="378945"/>
                    <a:pt x="162523" y="426085"/>
                    <a:pt x="104775" y="426085"/>
                  </a:cubicBezTo>
                  <a:close/>
                  <a:moveTo>
                    <a:pt x="104775" y="33060"/>
                  </a:moveTo>
                  <a:cubicBezTo>
                    <a:pt x="65204" y="33060"/>
                    <a:pt x="32988" y="65370"/>
                    <a:pt x="32988" y="105083"/>
                  </a:cubicBezTo>
                  <a:lnTo>
                    <a:pt x="32988" y="321026"/>
                  </a:lnTo>
                  <a:cubicBezTo>
                    <a:pt x="32988" y="360714"/>
                    <a:pt x="65204" y="392949"/>
                    <a:pt x="104775" y="392949"/>
                  </a:cubicBezTo>
                  <a:cubicBezTo>
                    <a:pt x="144346" y="392949"/>
                    <a:pt x="176562" y="360714"/>
                    <a:pt x="176562" y="321026"/>
                  </a:cubicBezTo>
                  <a:lnTo>
                    <a:pt x="176562" y="105083"/>
                  </a:lnTo>
                  <a:cubicBezTo>
                    <a:pt x="176562" y="65370"/>
                    <a:pt x="144346" y="33060"/>
                    <a:pt x="104775" y="33060"/>
                  </a:cubicBezTo>
                  <a:close/>
                </a:path>
              </a:pathLst>
            </a:custGeom>
            <a:solidFill>
              <a:srgbClr val="4A45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669;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hZ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fxkAAIYIAADJGgAANwkAAAAAAAAmAAAACAAAAP//////////"/>
                </a:ext>
              </a:extLst>
            </p:cNvSpPr>
            <p:nvPr/>
          </p:nvSpPr>
          <p:spPr>
            <a:xfrm>
              <a:off x="4144645" y="1385570"/>
              <a:ext cx="209550" cy="112395"/>
            </a:xfrm>
            <a:custGeom>
              <a:avLst/>
              <a:gdLst/>
              <a:ahLst/>
              <a:cxnLst/>
              <a:rect l="0" t="0" r="209550" b="112395"/>
              <a:pathLst>
                <a:path w="209550" h="112395">
                  <a:moveTo>
                    <a:pt x="25" y="112395"/>
                  </a:moveTo>
                  <a:lnTo>
                    <a:pt x="32988" y="112395"/>
                  </a:lnTo>
                  <a:lnTo>
                    <a:pt x="32988" y="0"/>
                  </a:lnTo>
                  <a:lnTo>
                    <a:pt x="25" y="0"/>
                  </a:lnTo>
                  <a:close/>
                  <a:moveTo>
                    <a:pt x="176562" y="0"/>
                  </a:moveTo>
                  <a:lnTo>
                    <a:pt x="176562" y="112395"/>
                  </a:lnTo>
                  <a:lnTo>
                    <a:pt x="209550" y="112395"/>
                  </a:lnTo>
                  <a:lnTo>
                    <a:pt x="209550" y="0"/>
                  </a:lnTo>
                  <a:close/>
                </a:path>
              </a:pathLst>
            </a:custGeom>
            <a:solidFill>
              <a:srgbClr val="383470">
                <a:alpha val="11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670;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NBkAAMQIAAAUGwAAgAoAAAAAAAAmAAAACAAAAP//////////"/>
                </a:ext>
              </a:extLst>
            </p:cNvSpPr>
            <p:nvPr/>
          </p:nvSpPr>
          <p:spPr>
            <a:xfrm>
              <a:off x="4097020" y="1424940"/>
              <a:ext cx="304800" cy="281940"/>
            </a:xfrm>
            <a:custGeom>
              <a:avLst/>
              <a:gdLst/>
              <a:ahLst/>
              <a:cxnLst/>
              <a:rect l="0" t="0" r="304800" b="281940"/>
              <a:pathLst>
                <a:path w="304800" h="281940">
                  <a:moveTo>
                    <a:pt x="282069" y="0"/>
                  </a:moveTo>
                  <a:lnTo>
                    <a:pt x="22806" y="0"/>
                  </a:lnTo>
                  <a:cubicBezTo>
                    <a:pt x="10228" y="0"/>
                    <a:pt x="25" y="10243"/>
                    <a:pt x="25" y="22815"/>
                  </a:cubicBezTo>
                  <a:lnTo>
                    <a:pt x="25" y="259125"/>
                  </a:lnTo>
                  <a:cubicBezTo>
                    <a:pt x="25" y="271697"/>
                    <a:pt x="10228" y="281940"/>
                    <a:pt x="22806" y="281940"/>
                  </a:cubicBezTo>
                  <a:lnTo>
                    <a:pt x="282069" y="281940"/>
                  </a:lnTo>
                  <a:cubicBezTo>
                    <a:pt x="294648" y="281940"/>
                    <a:pt x="304800" y="271697"/>
                    <a:pt x="304800" y="259125"/>
                  </a:cubicBezTo>
                  <a:lnTo>
                    <a:pt x="304800" y="22815"/>
                  </a:lnTo>
                  <a:cubicBezTo>
                    <a:pt x="304800" y="10243"/>
                    <a:pt x="294648" y="0"/>
                    <a:pt x="282069"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4671;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hZ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NBkAAMQIAAAUGwAA6AkAAAAAAAAmAAAACAAAAP//////////"/>
                </a:ext>
              </a:extLst>
            </p:cNvSpPr>
            <p:nvPr/>
          </p:nvSpPr>
          <p:spPr>
            <a:xfrm>
              <a:off x="4097020" y="1424940"/>
              <a:ext cx="304800" cy="185420"/>
            </a:xfrm>
            <a:custGeom>
              <a:avLst/>
              <a:gdLst/>
              <a:ahLst/>
              <a:cxnLst/>
              <a:rect l="0" t="0" r="304800" b="185420"/>
              <a:pathLst>
                <a:path w="304800" h="185420">
                  <a:moveTo>
                    <a:pt x="282069" y="0"/>
                  </a:moveTo>
                  <a:lnTo>
                    <a:pt x="22806" y="0"/>
                  </a:lnTo>
                  <a:cubicBezTo>
                    <a:pt x="10228" y="0"/>
                    <a:pt x="25" y="10234"/>
                    <a:pt x="25" y="22796"/>
                  </a:cubicBezTo>
                  <a:lnTo>
                    <a:pt x="25" y="185420"/>
                  </a:lnTo>
                  <a:cubicBezTo>
                    <a:pt x="62090" y="154116"/>
                    <a:pt x="180945" y="102719"/>
                    <a:pt x="304800" y="95888"/>
                  </a:cubicBezTo>
                  <a:lnTo>
                    <a:pt x="304800" y="22796"/>
                  </a:lnTo>
                  <a:cubicBezTo>
                    <a:pt x="304800" y="10234"/>
                    <a:pt x="294648" y="0"/>
                    <a:pt x="282069" y="0"/>
                  </a:cubicBezTo>
                  <a:close/>
                </a:path>
              </a:pathLst>
            </a:custGeom>
            <a:solidFill>
              <a:srgbClr val="383470">
                <a:alpha val="11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4672;p5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6BkAADgJAABgGgAAIwoAAAAAAAAmAAAACAAAAP//////////"/>
                </a:ext>
              </a:extLst>
            </p:cNvSpPr>
            <p:nvPr/>
          </p:nvSpPr>
          <p:spPr>
            <a:xfrm>
              <a:off x="4211320" y="1498600"/>
              <a:ext cx="76200" cy="149225"/>
            </a:xfrm>
            <a:custGeom>
              <a:avLst/>
              <a:gdLst/>
              <a:ahLst/>
              <a:cxnLst/>
              <a:rect l="0" t="0" r="76200" b="149225"/>
              <a:pathLst>
                <a:path w="76200" h="149225">
                  <a:moveTo>
                    <a:pt x="38125" y="0"/>
                  </a:moveTo>
                  <a:cubicBezTo>
                    <a:pt x="17095" y="0"/>
                    <a:pt x="0" y="16997"/>
                    <a:pt x="0" y="38025"/>
                  </a:cubicBezTo>
                  <a:cubicBezTo>
                    <a:pt x="0" y="51619"/>
                    <a:pt x="7194" y="63510"/>
                    <a:pt x="17922" y="70219"/>
                  </a:cubicBezTo>
                  <a:lnTo>
                    <a:pt x="17922" y="138085"/>
                  </a:lnTo>
                  <a:cubicBezTo>
                    <a:pt x="17922" y="144218"/>
                    <a:pt x="22835" y="149199"/>
                    <a:pt x="29001" y="149199"/>
                  </a:cubicBezTo>
                  <a:lnTo>
                    <a:pt x="47249" y="149199"/>
                  </a:lnTo>
                  <a:cubicBezTo>
                    <a:pt x="53415" y="149199"/>
                    <a:pt x="58328" y="144218"/>
                    <a:pt x="58328" y="138085"/>
                  </a:cubicBezTo>
                  <a:lnTo>
                    <a:pt x="58328" y="70219"/>
                  </a:lnTo>
                  <a:cubicBezTo>
                    <a:pt x="69056" y="63510"/>
                    <a:pt x="76175" y="51619"/>
                    <a:pt x="76175" y="38025"/>
                  </a:cubicBezTo>
                  <a:cubicBezTo>
                    <a:pt x="76175" y="16997"/>
                    <a:pt x="59155" y="0"/>
                    <a:pt x="38125" y="0"/>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2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677;p5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Analysis of the results</a:t>
            </a:r>
          </a:p>
        </p:txBody>
      </p:sp>
      <p:sp>
        <p:nvSpPr>
          <p:cNvPr id="3" name="Google Shape;4678;p52"/>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IoaAAAVNAAAWhwAABAAAAAmAAAACAAAAP//////////"/>
              </a:ext>
            </a:extLst>
          </p:cNvSpPr>
          <p:nvPr/>
        </p:nvSpPr>
        <p:spPr>
          <a:xfrm>
            <a:off x="713105" y="4314190"/>
            <a:ext cx="7753350" cy="294640"/>
          </a:xfrm>
          <a:prstGeom prst="rect">
            <a:avLst/>
          </a:prstGeom>
          <a:noFill/>
          <a:ln>
            <a:noFill/>
          </a:ln>
          <a:effectLst/>
        </p:spPr>
        <p:txBody>
          <a:bodyPr vert="horz" wrap="square" lIns="91440" tIns="91440" rIns="91440" bIns="91440" numCol="1" spcCol="215900" anchor="t"/>
          <a:lstStyle/>
          <a:p>
            <a:pPr marL="0" indent="0" algn="ctr">
              <a:lnSpc>
                <a:spcPct val="115000"/>
              </a:lnSpc>
              <a:spcBef>
                <a:spcPts val="0"/>
              </a:spcBef>
              <a:spcAft>
                <a:spcPts val="0"/>
              </a:spcAft>
              <a:buNone/>
            </a:pPr>
            <a:r>
              <a:rPr lang="en-us" sz="1200" cap="none">
                <a:solidFill>
                  <a:schemeClr val="accent6"/>
                </a:solidFill>
                <a:latin typeface="Asap" pitchFamily="0" charset="0"/>
                <a:ea typeface="Asap" pitchFamily="0" charset="0"/>
                <a:cs typeface="Asap" pitchFamily="0" charset="0"/>
              </a:rPr>
              <a:t>Follow the link in the graph to modify its data and then paste the new one here.</a:t>
            </a:r>
            <a:r>
              <a:rPr lang="en-us" sz="1200" b="1" cap="none">
                <a:solidFill>
                  <a:schemeClr val="accent6"/>
                </a:solidFill>
                <a:latin typeface="Asap" pitchFamily="0" charset="0"/>
                <a:ea typeface="Asap" pitchFamily="0" charset="0"/>
                <a:cs typeface="Asap" pitchFamily="0" charset="0"/>
              </a:rPr>
              <a:t> </a:t>
            </a:r>
            <a:r>
              <a:rPr lang="en-us" sz="1200" b="1" cap="none">
                <a:solidFill>
                  <a:schemeClr val="accent6"/>
                </a:solidFill>
                <a:latin typeface="Asap" pitchFamily="0" charset="0"/>
                <a:ea typeface="Asap" pitchFamily="0" charset="0"/>
                <a:cs typeface="Asap" pitchFamily="0" charset="0"/>
                <a:hlinkClick r:id="rId3"/>
              </a:rPr>
              <a:t>For more info, click here</a:t>
            </a:r>
            <a:endParaRPr sz="1200" b="1" cap="none">
              <a:solidFill>
                <a:schemeClr val="accent6"/>
              </a:solidFill>
              <a:latin typeface="Asap" pitchFamily="0" charset="0"/>
              <a:ea typeface="Asap" pitchFamily="0" charset="0"/>
              <a:cs typeface="Asap" pitchFamily="0" charset="0"/>
            </a:endParaRPr>
          </a:p>
        </p:txBody>
      </p:sp>
      <p:sp>
        <p:nvSpPr>
          <p:cNvPr id="4" name="Google Shape;4679;p5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D8MAAAdEQAAnw8AABAAAAAmAAAACAAAAL+/AAAAAAAA"/>
              </a:ext>
            </a:extLst>
          </p:cNvSpPr>
          <p:nvPr>
            <p:ph type="subTitle" idx="4294967295"/>
          </p:nvPr>
        </p:nvSpPr>
        <p:spPr>
          <a:xfrm>
            <a:off x="861695" y="1990725"/>
            <a:ext cx="1920240" cy="54864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1600"/>
              </a:spcAft>
              <a:buNone/>
            </a:pPr>
            <a:r>
              <a:rPr lang="en-us" cap="none"/>
              <a:t>Despite being red, Mars is a cold place</a:t>
            </a:r>
          </a:p>
        </p:txBody>
      </p:sp>
      <p:sp>
        <p:nvSpPr>
          <p:cNvPr id="5" name="Google Shape;4680;p5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vRMAAD8MAACNHwAAnw8AABAAAAAmAAAACAAAAL+/AAAAAAAA"/>
              </a:ext>
            </a:extLst>
          </p:cNvSpPr>
          <p:nvPr>
            <p:ph type="subTitle" idx="4294967295"/>
          </p:nvPr>
        </p:nvSpPr>
        <p:spPr>
          <a:xfrm>
            <a:off x="3208655" y="1990725"/>
            <a:ext cx="1920240" cy="54864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1600"/>
              </a:spcAft>
              <a:buNone/>
            </a:pPr>
            <a:r>
              <a:rPr lang="en-us" cap="none"/>
              <a:t>Venus is the second planet from the Sun</a:t>
            </a:r>
          </a:p>
        </p:txBody>
      </p:sp>
      <p:sp>
        <p:nvSpPr>
          <p:cNvPr id="6" name="Google Shape;4681;p5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N8UAAAdEQAAPxgAABAAAAAmAAAACAAAAL+/AAAAAAAA"/>
              </a:ext>
            </a:extLst>
          </p:cNvSpPr>
          <p:nvPr>
            <p:ph type="subTitle" idx="4294967295"/>
          </p:nvPr>
        </p:nvSpPr>
        <p:spPr>
          <a:xfrm>
            <a:off x="861695" y="3392805"/>
            <a:ext cx="1920240" cy="54864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1600"/>
              </a:spcAft>
              <a:buNone/>
            </a:pPr>
            <a:r>
              <a:rPr lang="en-us" cap="none"/>
              <a:t>Mercury is the closest planet to the Sun</a:t>
            </a:r>
          </a:p>
        </p:txBody>
      </p:sp>
      <p:sp>
        <p:nvSpPr>
          <p:cNvPr id="7" name="Google Shape;4682;p5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vRMAAN8UAACNHwAAPxgAABAAAAAmAAAACAAAAL+/AAAAAAAA"/>
              </a:ext>
            </a:extLst>
          </p:cNvSpPr>
          <p:nvPr>
            <p:ph type="subTitle" idx="4294967295"/>
          </p:nvPr>
        </p:nvSpPr>
        <p:spPr>
          <a:xfrm>
            <a:off x="3208655" y="3392805"/>
            <a:ext cx="1920240" cy="54864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1600"/>
              </a:spcAft>
              <a:buNone/>
            </a:pPr>
            <a:r>
              <a:rPr lang="en-us" cap="none"/>
              <a:t>Neptune is the fourth-largest planet</a:t>
            </a:r>
          </a:p>
        </p:txBody>
      </p:sp>
      <p:sp>
        <p:nvSpPr>
          <p:cNvPr id="8" name="Google Shape;4683;p5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NcKAAAdEQAApw0AABAAAAAmAAAACAAAAL+/AAAAAAAA"/>
              </a:ext>
            </a:extLst>
          </p:cNvSpPr>
          <p:nvPr>
            <p:ph type="subTitle" idx="4294967295"/>
          </p:nvPr>
        </p:nvSpPr>
        <p:spPr>
          <a:xfrm>
            <a:off x="861695" y="1762125"/>
            <a:ext cx="1920240" cy="457200"/>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sz="2000" b="1" cap="none">
                <a:latin typeface="DM Sans" pitchFamily="0" charset="0"/>
                <a:ea typeface="DM Sans" pitchFamily="0" charset="0"/>
                <a:cs typeface="DM Sans" pitchFamily="0" charset="0"/>
              </a:rPr>
              <a:t>Mars</a:t>
            </a:r>
            <a:endParaRPr sz="2000" b="1" cap="none">
              <a:latin typeface="DM Sans" pitchFamily="0" charset="0"/>
              <a:ea typeface="DM Sans" pitchFamily="0" charset="0"/>
              <a:cs typeface="DM Sans" pitchFamily="0" charset="0"/>
            </a:endParaRPr>
          </a:p>
        </p:txBody>
      </p:sp>
      <p:sp>
        <p:nvSpPr>
          <p:cNvPr id="9" name="Google Shape;4684;p5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vRMAANcKAACNHwAApw0AABAAAAAmAAAACAAAAL+/AAAAAAAA"/>
              </a:ext>
            </a:extLst>
          </p:cNvSpPr>
          <p:nvPr>
            <p:ph type="subTitle" idx="4294967295"/>
          </p:nvPr>
        </p:nvSpPr>
        <p:spPr>
          <a:xfrm>
            <a:off x="3208655" y="1762125"/>
            <a:ext cx="1920240" cy="457200"/>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sz="2000" b="1" cap="none">
                <a:latin typeface="DM Sans" pitchFamily="0" charset="0"/>
                <a:ea typeface="DM Sans" pitchFamily="0" charset="0"/>
                <a:cs typeface="DM Sans" pitchFamily="0" charset="0"/>
              </a:rPr>
              <a:t>Venus</a:t>
            </a:r>
            <a:endParaRPr sz="2000" b="1" cap="none">
              <a:latin typeface="DM Sans" pitchFamily="0" charset="0"/>
              <a:ea typeface="DM Sans" pitchFamily="0" charset="0"/>
              <a:cs typeface="DM Sans" pitchFamily="0" charset="0"/>
            </a:endParaRPr>
          </a:p>
        </p:txBody>
      </p:sp>
      <p:sp>
        <p:nvSpPr>
          <p:cNvPr id="10" name="Google Shape;4685;p5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HcTAAAdEQAARxYAABAAAAAmAAAACAAAAL+/AAAAAAAA"/>
              </a:ext>
            </a:extLst>
          </p:cNvSpPr>
          <p:nvPr>
            <p:ph type="subTitle" idx="4294967295"/>
          </p:nvPr>
        </p:nvSpPr>
        <p:spPr>
          <a:xfrm>
            <a:off x="861695" y="3164205"/>
            <a:ext cx="1920240" cy="457200"/>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sz="2000" b="1" cap="none">
                <a:latin typeface="DM Sans" pitchFamily="0" charset="0"/>
                <a:ea typeface="DM Sans" pitchFamily="0" charset="0"/>
                <a:cs typeface="DM Sans" pitchFamily="0" charset="0"/>
              </a:rPr>
              <a:t>Mercury</a:t>
            </a:r>
            <a:endParaRPr sz="2000" b="1" cap="none">
              <a:latin typeface="DM Sans" pitchFamily="0" charset="0"/>
              <a:ea typeface="DM Sans" pitchFamily="0" charset="0"/>
              <a:cs typeface="DM Sans" pitchFamily="0" charset="0"/>
            </a:endParaRPr>
          </a:p>
        </p:txBody>
      </p:sp>
      <p:sp>
        <p:nvSpPr>
          <p:cNvPr id="11" name="Google Shape;4686;p5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vRMAAHcTAACNHwAARxYAABAAAAAmAAAACAAAAL+/AAAAAAAA"/>
              </a:ext>
            </a:extLst>
          </p:cNvSpPr>
          <p:nvPr>
            <p:ph type="subTitle" idx="4294967295"/>
          </p:nvPr>
        </p:nvSpPr>
        <p:spPr>
          <a:xfrm>
            <a:off x="3208655" y="3164205"/>
            <a:ext cx="1920240" cy="457200"/>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sz="2000" b="1" cap="none">
                <a:latin typeface="DM Sans" pitchFamily="0" charset="0"/>
                <a:ea typeface="DM Sans" pitchFamily="0" charset="0"/>
                <a:cs typeface="DM Sans" pitchFamily="0" charset="0"/>
              </a:rPr>
              <a:t>Neptune</a:t>
            </a:r>
            <a:endParaRPr sz="2000" b="1" cap="none">
              <a:latin typeface="DM Sans" pitchFamily="0" charset="0"/>
              <a:ea typeface="DM Sans" pitchFamily="0" charset="0"/>
              <a:cs typeface="DM Sans" pitchFamily="0" charset="0"/>
            </a:endParaRPr>
          </a:p>
        </p:txBody>
      </p:sp>
      <p:sp>
        <p:nvSpPr>
          <p:cNvPr id="12" name="Google Shape;4687;p5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bgQAAEUJAABNBQAAnw8AABAAAAAmAAAACAAAAP//////////"/>
              </a:ext>
            </a:extLst>
          </p:cNvSpPr>
          <p:nvPr/>
        </p:nvSpPr>
        <p:spPr>
          <a:xfrm>
            <a:off x="720090" y="1506855"/>
            <a:ext cx="141605" cy="1032510"/>
          </a:xfrm>
          <a:prstGeom prst="rect">
            <a:avLst/>
          </a:pr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688;p5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gAAAAEAAAAAAAAAAAAAAAAAAAAAAAAAAAAAAAAAAAAAAAAAAAAAAAJ/f38AAAAAA8zMzADAwP8Af39/AAAAAAAAAAAAAAAAAAAAAAAAAAAAIQAAABgAAAAUAAAA3hIAAEUJAAC9EwAAnw8AABAAAAAmAAAACAAAAP//////////"/>
              </a:ext>
            </a:extLst>
          </p:cNvSpPr>
          <p:nvPr/>
        </p:nvSpPr>
        <p:spPr>
          <a:xfrm>
            <a:off x="3067050" y="1506855"/>
            <a:ext cx="141605" cy="1032510"/>
          </a:xfrm>
          <a:prstGeom prst="rect">
            <a:avLst/>
          </a:pr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689;p5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bgQAAOURAABNBQAAPxgAABAAAAAmAAAACAAAAP//////////"/>
              </a:ext>
            </a:extLst>
          </p:cNvSpPr>
          <p:nvPr/>
        </p:nvSpPr>
        <p:spPr>
          <a:xfrm>
            <a:off x="720090" y="2908935"/>
            <a:ext cx="141605" cy="1032510"/>
          </a:xfrm>
          <a:prstGeom prst="rect">
            <a:avLst/>
          </a:pr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4690;p5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AAAAAEAAAAAAAAAAAAAAAAAAAAAAAAAAAAAAAAAAAAAAAAAAAAAAAJ/f38AAAAAA8zMzADAwP8Af39/AAAAAAAAAAAAAAAAAAAAAAAAAAAAIQAAABgAAAAUAAAA3hIAAOURAAC9EwAAPxgAABAAAAAmAAAACAAAAP//////////"/>
              </a:ext>
            </a:extLst>
          </p:cNvSpPr>
          <p:nvPr/>
        </p:nvSpPr>
        <p:spPr>
          <a:xfrm>
            <a:off x="3067050" y="2908935"/>
            <a:ext cx="141605" cy="1032510"/>
          </a:xfrm>
          <a:prstGeom prst="rect">
            <a:avLst/>
          </a:prstGeom>
          <a:solidFill>
            <a:srgbClr val="82A81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691;p5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EUJAAA9CQAAdAsAABAAAAAmAAAACAAAAL+/AAAAAAAA"/>
              </a:ext>
            </a:extLst>
          </p:cNvSpPr>
          <p:nvPr>
            <p:ph type="subTitle" idx="4294967295"/>
          </p:nvPr>
        </p:nvSpPr>
        <p:spPr>
          <a:xfrm>
            <a:off x="861695" y="1506855"/>
            <a:ext cx="640080" cy="354965"/>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b="1" cap="none">
                <a:solidFill>
                  <a:srgbClr val="FA8789"/>
                </a:solidFill>
                <a:latin typeface="DM Sans" pitchFamily="0" charset="0"/>
                <a:ea typeface="DM Sans" pitchFamily="0" charset="0"/>
                <a:cs typeface="DM Sans" pitchFamily="0" charset="0"/>
              </a:rPr>
              <a:t>45%</a:t>
            </a:r>
            <a:endParaRPr b="1" cap="none">
              <a:solidFill>
                <a:srgbClr val="FA8789"/>
              </a:solidFill>
              <a:latin typeface="DM Sans" pitchFamily="0" charset="0"/>
              <a:ea typeface="DM Sans" pitchFamily="0" charset="0"/>
              <a:cs typeface="DM Sans" pitchFamily="0" charset="0"/>
            </a:endParaRPr>
          </a:p>
        </p:txBody>
      </p:sp>
      <p:sp>
        <p:nvSpPr>
          <p:cNvPr id="17" name="Google Shape;4692;p5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vRMAAEUJAACtFwAAdAsAABAAAAAmAAAACAAAAL+/AAAAAAAA"/>
              </a:ext>
            </a:extLst>
          </p:cNvSpPr>
          <p:nvPr>
            <p:ph type="subTitle" idx="4294967295"/>
          </p:nvPr>
        </p:nvSpPr>
        <p:spPr>
          <a:xfrm>
            <a:off x="3208655" y="1506855"/>
            <a:ext cx="640080" cy="354965"/>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b="1" cap="none">
                <a:solidFill>
                  <a:schemeClr val="accent2"/>
                </a:solidFill>
                <a:latin typeface="DM Sans" pitchFamily="0" charset="0"/>
                <a:ea typeface="DM Sans" pitchFamily="0" charset="0"/>
                <a:cs typeface="DM Sans" pitchFamily="0" charset="0"/>
              </a:rPr>
              <a:t>15%</a:t>
            </a:r>
            <a:endParaRPr b="1" cap="none">
              <a:solidFill>
                <a:schemeClr val="accent2"/>
              </a:solidFill>
              <a:latin typeface="DM Sans" pitchFamily="0" charset="0"/>
              <a:ea typeface="DM Sans" pitchFamily="0" charset="0"/>
              <a:cs typeface="DM Sans" pitchFamily="0" charset="0"/>
            </a:endParaRPr>
          </a:p>
        </p:txBody>
      </p:sp>
      <p:sp>
        <p:nvSpPr>
          <p:cNvPr id="18" name="Google Shape;4693;p5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OURAAA9CQAAFBQAABAAAAAmAAAACAAAAL+/AAAAAAAA"/>
              </a:ext>
            </a:extLst>
          </p:cNvSpPr>
          <p:nvPr>
            <p:ph type="subTitle" idx="4294967295"/>
          </p:nvPr>
        </p:nvSpPr>
        <p:spPr>
          <a:xfrm>
            <a:off x="861695" y="2908935"/>
            <a:ext cx="640080" cy="354965"/>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b="1" cap="none">
                <a:solidFill>
                  <a:srgbClr val="00A5E4"/>
                </a:solidFill>
                <a:latin typeface="DM Sans" pitchFamily="0" charset="0"/>
                <a:ea typeface="DM Sans" pitchFamily="0" charset="0"/>
                <a:cs typeface="DM Sans" pitchFamily="0" charset="0"/>
              </a:rPr>
              <a:t>5%</a:t>
            </a:r>
            <a:endParaRPr b="1" cap="none">
              <a:solidFill>
                <a:srgbClr val="00A5E4"/>
              </a:solidFill>
              <a:latin typeface="DM Sans" pitchFamily="0" charset="0"/>
              <a:ea typeface="DM Sans" pitchFamily="0" charset="0"/>
              <a:cs typeface="DM Sans" pitchFamily="0" charset="0"/>
            </a:endParaRPr>
          </a:p>
        </p:txBody>
      </p:sp>
      <p:sp>
        <p:nvSpPr>
          <p:cNvPr id="19" name="Google Shape;4694;p52"/>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vRMAAOURAACtFwAAFBQAABAAAAAmAAAACAAAAL+/AAAAAAAA"/>
              </a:ext>
            </a:extLst>
          </p:cNvSpPr>
          <p:nvPr>
            <p:ph type="subTitle" idx="4294967295"/>
          </p:nvPr>
        </p:nvSpPr>
        <p:spPr>
          <a:xfrm>
            <a:off x="3208655" y="2908935"/>
            <a:ext cx="640080" cy="354965"/>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b="1" cap="none">
                <a:solidFill>
                  <a:schemeClr val="accent5"/>
                </a:solidFill>
                <a:latin typeface="DM Sans" pitchFamily="0" charset="0"/>
                <a:ea typeface="DM Sans" pitchFamily="0" charset="0"/>
                <a:cs typeface="DM Sans" pitchFamily="0" charset="0"/>
              </a:rPr>
              <a:t>35%</a:t>
            </a:r>
            <a:endParaRPr b="1" cap="none">
              <a:solidFill>
                <a:schemeClr val="accent5"/>
              </a:solidFill>
              <a:latin typeface="DM Sans" pitchFamily="0" charset="0"/>
              <a:ea typeface="DM Sans" pitchFamily="0" charset="0"/>
              <a:cs typeface="DM Sans" pitchFamily="0" charset="0"/>
            </a:endParaRPr>
          </a:p>
        </p:txBody>
      </p:sp>
      <p:pic>
        <p:nvPicPr>
          <p:cNvPr id="20" name="Google Shape;4695;p52">
            <a:hlinkClick r:id="rId4"/>
          </p:cNvPr>
          <p:cNvPicPr>
            <a:extLst>
              <a:ext uri="smNativeData">
                <pr:smNativeData xmlns:pr="smNativeData" xmlns="smNativeData" val="SMDATA_17_r2NKZxMAAAAlAAAAEQAAAA0A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BhAE8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LQhAAAHCAAA4jIAAH0ZAAAQAAAAJgAAAAgAAAD//////////w=="/>
              </a:ext>
            </a:extLst>
          </p:cNvPicPr>
          <p:nvPr/>
        </p:nvPicPr>
        <p:blipFill>
          <a:blip r:embed="rId5"/>
          <a:stretch>
            <a:fillRect/>
          </a:stretch>
        </p:blipFill>
        <p:spPr>
          <a:xfrm>
            <a:off x="5478780" y="1304925"/>
            <a:ext cx="2792730" cy="2838450"/>
          </a:xfrm>
          <a:prstGeom prst="rect">
            <a:avLst/>
          </a:prstGeom>
          <a:noFill/>
          <a:ln>
            <a:noFill/>
          </a:ln>
          <a:effectLst/>
        </p:spPr>
      </p:pic>
    </p:spTree>
  </p:cSld>
  <p:clrMapOvr>
    <a:masterClrMapping/>
  </p:clrMapOvr>
  <p:timing>
    <p:tnLst>
      <p:par>
        <p:cTn id="1" dur="indefinite" restart="never" nodeType="tmRoot"/>
      </p:par>
    </p:tnLst>
  </p:timing>
</p:sld>
</file>

<file path=ppt/slides/slide2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700;p5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FIDAAB4KgAA0QcAABAAAAAmAAAACAAAAD0wAAAAAAAA"/>
              </a:ext>
            </a:extLst>
          </p:cNvSpPr>
          <p:nvPr>
            <p:ph type="title"/>
          </p:nvPr>
        </p:nvSpPr>
        <p:spPr>
          <a:xfrm>
            <a:off x="2240280" y="539750"/>
            <a:ext cx="4663440" cy="730885"/>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9</a:t>
            </a:r>
            <a:r>
              <a:rPr lang="en-us" cap="none">
                <a:solidFill>
                  <a:srgbClr val="FA8789"/>
                </a:solidFill>
              </a:rPr>
              <a:t>h</a:t>
            </a:r>
            <a:r>
              <a:rPr lang="en-us" cap="none"/>
              <a:t> 55</a:t>
            </a:r>
            <a:r>
              <a:rPr lang="en-us" cap="none">
                <a:solidFill>
                  <a:srgbClr val="FA8789"/>
                </a:solidFill>
              </a:rPr>
              <a:t>m</a:t>
            </a:r>
            <a:r>
              <a:rPr lang="en-us" cap="none"/>
              <a:t> 23</a:t>
            </a:r>
            <a:r>
              <a:rPr lang="en-us" cap="none">
                <a:solidFill>
                  <a:srgbClr val="FA8789"/>
                </a:solidFill>
              </a:rPr>
              <a:t>s</a:t>
            </a:r>
            <a:endParaRPr cap="none">
              <a:solidFill>
                <a:srgbClr val="FA8789"/>
              </a:solidFill>
            </a:endParaRPr>
          </a:p>
        </p:txBody>
      </p:sp>
      <p:sp>
        <p:nvSpPr>
          <p:cNvPr id="3" name="Google Shape;4701;p5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FkHAAB4KgAAmQkAABAAAAAmAAAACAAAAD0wAAAAAAAA"/>
              </a:ext>
            </a:extLst>
          </p:cNvSpPr>
          <p:nvPr>
            <p:ph type="subTitle" idx="1"/>
          </p:nvPr>
        </p:nvSpPr>
        <p:spPr>
          <a:xfrm>
            <a:off x="2240280" y="1194435"/>
            <a:ext cx="4663440" cy="365760"/>
          </a:xfrm>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Jupiter's rotation period</a:t>
            </a:r>
          </a:p>
        </p:txBody>
      </p:sp>
      <p:sp>
        <p:nvSpPr>
          <p:cNvPr id="4" name="Google Shape;4702;p5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LIMAAB4KgAAMhEAABAAAAAmAAAACAAAAD0wAAAAAAAA"/>
              </a:ext>
            </a:extLst>
          </p:cNvSpPr>
          <p:nvPr>
            <p:ph type="title"/>
          </p:nvPr>
        </p:nvSpPr>
        <p:spPr>
          <a:xfrm>
            <a:off x="2240280" y="2063750"/>
            <a:ext cx="4663440" cy="73152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333</a:t>
            </a:r>
            <a:r>
              <a:rPr lang="en-us" cap="none">
                <a:solidFill>
                  <a:srgbClr val="FA8789"/>
                </a:solidFill>
              </a:rPr>
              <a:t>,</a:t>
            </a:r>
            <a:r>
              <a:rPr lang="en-us" cap="none"/>
              <a:t>000</a:t>
            </a:r>
          </a:p>
        </p:txBody>
      </p:sp>
      <p:sp>
        <p:nvSpPr>
          <p:cNvPr id="5" name="Google Shape;4703;p5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LoQAAB4KgAA+RIAABAAAAAmAAAACAAAAD0wAAAAAAAA"/>
              </a:ext>
            </a:extLst>
          </p:cNvSpPr>
          <p:nvPr>
            <p:ph type="subTitle" idx="3"/>
          </p:nvPr>
        </p:nvSpPr>
        <p:spPr>
          <a:xfrm>
            <a:off x="2240280" y="2719070"/>
            <a:ext cx="4663440" cy="365125"/>
          </a:xfrm>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The Sun’s mass compared to Earth’s</a:t>
            </a:r>
          </a:p>
        </p:txBody>
      </p:sp>
      <p:sp>
        <p:nvSpPr>
          <p:cNvPr id="6" name="Google Shape;4704;p5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BIWAAB4KgAAkhoAABAAAAAmAAAACAAAADwwAAAAAAAA"/>
              </a:ext>
            </a:extLst>
          </p:cNvSpPr>
          <p:nvPr>
            <p:ph type="title"/>
          </p:nvPr>
        </p:nvSpPr>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386</a:t>
            </a:r>
            <a:r>
              <a:rPr lang="en-us" cap="none">
                <a:solidFill>
                  <a:srgbClr val="FA8789"/>
                </a:solidFill>
              </a:rPr>
              <a:t>,</a:t>
            </a:r>
            <a:r>
              <a:rPr lang="en-us" cap="none"/>
              <a:t>000 </a:t>
            </a:r>
            <a:r>
              <a:rPr lang="en-us" cap="none">
                <a:solidFill>
                  <a:srgbClr val="FA8789"/>
                </a:solidFill>
              </a:rPr>
              <a:t>km</a:t>
            </a:r>
            <a:endParaRPr cap="none">
              <a:solidFill>
                <a:srgbClr val="FA8789"/>
              </a:solidFill>
            </a:endParaRPr>
          </a:p>
        </p:txBody>
      </p:sp>
      <p:sp>
        <p:nvSpPr>
          <p:cNvPr id="7" name="Google Shape;4705;p5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BoaAAB4KgAAWhwAABAAAAAmAAAACAAAADwwAAAAAAAA"/>
              </a:ext>
            </a:extLst>
          </p:cNvSpPr>
          <p:nvPr>
            <p:ph type="subTitle" idx="5"/>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Distance between Earth and the Moon</a:t>
            </a:r>
          </a:p>
        </p:txBody>
      </p:sp>
    </p:spTree>
  </p:cSld>
  <p:clrMapOvr>
    <a:masterClrMapping/>
  </p:clrMapOvr>
  <p:timing>
    <p:tnLst>
      <p:par>
        <p:cTn id="1" dur="indefinite" restart="never" nodeType="tmRoot"/>
      </p:par>
    </p:tnLst>
  </p:timing>
</p:sld>
</file>

<file path=ppt/slides/slide26.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710;p5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Discussion</a:t>
            </a:r>
          </a:p>
        </p:txBody>
      </p:sp>
      <p:sp>
        <p:nvSpPr>
          <p:cNvPr id="3" name="Google Shape;4711;p54"/>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HQKAADtHQAAWRwAABAAAAAmAAAACAAAAP//////////"/>
              </a:ext>
            </a:extLst>
          </p:cNvSpPr>
          <p:nvPr/>
        </p:nvSpPr>
        <p:spPr>
          <a:xfrm>
            <a:off x="720090" y="1699260"/>
            <a:ext cx="4144645" cy="2908935"/>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Despite being red, Mars is actually a cold place. It's full of iron oxide dust, which gives the planet its reddish cast. Earth is the third planet from the Sun and the only one that harbors life in the Solar System. This is where we all live:</a:t>
            </a:r>
            <a:endParaRPr cap="none">
              <a:solidFill>
                <a:schemeClr val="accent6"/>
              </a:solidFill>
              <a:latin typeface="Asap" pitchFamily="0" charset="0"/>
              <a:ea typeface="Asap" pitchFamily="0" charset="0"/>
              <a:cs typeface="Asap" pitchFamily="0" charset="0"/>
            </a:endParaRPr>
          </a:p>
          <a:p>
            <a:pPr marL="457200" indent="-317500" algn="l">
              <a:lnSpc>
                <a:spcPct val="115000"/>
              </a:lnSpc>
              <a:spcBef>
                <a:spcPts val="1000"/>
              </a:spcBef>
              <a:spcAft>
                <a:spcPts val="0"/>
              </a:spcAft>
              <a:buClr>
                <a:srgbClr val="FA8789"/>
              </a:buClr>
              <a:buSzPts val="1400"/>
              <a:buFont typeface="Asap" pitchFamily="0" charset="0"/>
              <a:buChar char="●"/>
            </a:pPr>
            <a:r>
              <a:rPr lang="en-us" cap="none">
                <a:solidFill>
                  <a:schemeClr val="accent6"/>
                </a:solidFill>
                <a:latin typeface="Asap" pitchFamily="0" charset="0"/>
                <a:ea typeface="Asap" pitchFamily="0" charset="0"/>
                <a:cs typeface="Asap" pitchFamily="0" charset="0"/>
              </a:rPr>
              <a:t>Ceres is located in the main asteroid belt</a:t>
            </a:r>
            <a:endParaRPr cap="none">
              <a:solidFill>
                <a:schemeClr val="accent6"/>
              </a:solidFill>
              <a:latin typeface="Asap" pitchFamily="0" charset="0"/>
              <a:ea typeface="Asap" pitchFamily="0" charset="0"/>
              <a:cs typeface="Asap" pitchFamily="0" charset="0"/>
            </a:endParaRPr>
          </a:p>
          <a:p>
            <a:pPr marL="457200" indent="-317500" algn="l">
              <a:lnSpc>
                <a:spcPct val="115000"/>
              </a:lnSpc>
              <a:spcBef>
                <a:spcPts val="1000"/>
              </a:spcBef>
              <a:spcAft>
                <a:spcPts val="0"/>
              </a:spcAft>
              <a:buClr>
                <a:srgbClr val="FA8789"/>
              </a:buClr>
              <a:buSzPts val="1400"/>
              <a:buFont typeface="Asap" pitchFamily="0" charset="0"/>
              <a:buChar char="●"/>
            </a:pPr>
            <a:r>
              <a:rPr lang="en-us" cap="none">
                <a:solidFill>
                  <a:schemeClr val="accent6"/>
                </a:solidFill>
                <a:latin typeface="Asap" pitchFamily="0" charset="0"/>
                <a:ea typeface="Asap" pitchFamily="0" charset="0"/>
                <a:cs typeface="Asap" pitchFamily="0" charset="0"/>
              </a:rPr>
              <a:t>The Moon is Earth’s natural satellite</a:t>
            </a:r>
            <a:endParaRPr cap="none">
              <a:solidFill>
                <a:schemeClr val="accent6"/>
              </a:solidFill>
              <a:latin typeface="Asap" pitchFamily="0" charset="0"/>
              <a:ea typeface="Asap" pitchFamily="0" charset="0"/>
              <a:cs typeface="Asap" pitchFamily="0" charset="0"/>
            </a:endParaRPr>
          </a:p>
          <a:p>
            <a:pPr marL="457200" indent="-317500" algn="l">
              <a:lnSpc>
                <a:spcPct val="115000"/>
              </a:lnSpc>
              <a:spcBef>
                <a:spcPts val="1000"/>
              </a:spcBef>
              <a:spcAft>
                <a:spcPts val="0"/>
              </a:spcAft>
              <a:buClr>
                <a:srgbClr val="FA8789"/>
              </a:buClr>
              <a:buSzPts val="1400"/>
              <a:buFont typeface="Asap" pitchFamily="0" charset="0"/>
              <a:buChar char="●"/>
            </a:pPr>
            <a:r>
              <a:rPr lang="en-us" cap="none">
                <a:solidFill>
                  <a:schemeClr val="accent6"/>
                </a:solidFill>
                <a:latin typeface="Asap" pitchFamily="0" charset="0"/>
                <a:ea typeface="Asap" pitchFamily="0" charset="0"/>
                <a:cs typeface="Asap" pitchFamily="0" charset="0"/>
              </a:rPr>
              <a:t>Neptune is very far away from us</a:t>
            </a:r>
            <a:endParaRPr cap="none">
              <a:solidFill>
                <a:schemeClr val="accent6"/>
              </a:solidFill>
              <a:latin typeface="Asap" pitchFamily="0" charset="0"/>
              <a:ea typeface="Asap" pitchFamily="0" charset="0"/>
              <a:cs typeface="Asap" pitchFamily="0" charset="0"/>
            </a:endParaRPr>
          </a:p>
          <a:p>
            <a:pPr marL="457200" indent="-317500" algn="l">
              <a:lnSpc>
                <a:spcPct val="115000"/>
              </a:lnSpc>
              <a:spcBef>
                <a:spcPts val="1000"/>
              </a:spcBef>
              <a:spcAft>
                <a:spcPts val="0"/>
              </a:spcAft>
              <a:buClr>
                <a:srgbClr val="FA8789"/>
              </a:buClr>
              <a:buSzPts val="1400"/>
              <a:buFont typeface="Asap" pitchFamily="0" charset="0"/>
              <a:buChar char="●"/>
            </a:pPr>
            <a:r>
              <a:rPr lang="en-us" cap="none">
                <a:solidFill>
                  <a:schemeClr val="accent6"/>
                </a:solidFill>
                <a:latin typeface="Asap" pitchFamily="0" charset="0"/>
                <a:ea typeface="Asap" pitchFamily="0" charset="0"/>
                <a:cs typeface="Asap" pitchFamily="0" charset="0"/>
              </a:rPr>
              <a:t>Pluto now considered a dwarf planet</a:t>
            </a:r>
            <a:endParaRPr cap="none">
              <a:solidFill>
                <a:schemeClr val="accent6"/>
              </a:solidFill>
              <a:latin typeface="Asap" pitchFamily="0" charset="0"/>
              <a:ea typeface="Asap" pitchFamily="0" charset="0"/>
              <a:cs typeface="Asap" pitchFamily="0" charset="0"/>
            </a:endParaRPr>
          </a:p>
          <a:p>
            <a:pPr marL="0" indent="0" algn="l">
              <a:lnSpc>
                <a:spcPct val="115000"/>
              </a:lnSpc>
              <a:spcBef>
                <a:spcPts val="1000"/>
              </a:spcBef>
              <a:spcAft>
                <a:spcPts val="0"/>
              </a:spcAft>
              <a:buNone/>
            </a:pPr>
            <a:endParaRPr cap="none">
              <a:solidFill>
                <a:schemeClr val="accent6"/>
              </a:solidFill>
              <a:latin typeface="Asap" pitchFamily="0" charset="0"/>
              <a:ea typeface="Asap" pitchFamily="0" charset="0"/>
              <a:cs typeface="Asap" pitchFamily="0" charset="0"/>
            </a:endParaRPr>
          </a:p>
          <a:p>
            <a:pPr marL="0" indent="0" algn="l">
              <a:lnSpc>
                <a:spcPct val="115000"/>
              </a:lnSpc>
              <a:spcBef>
                <a:spcPts val="0"/>
              </a:spcBef>
              <a:spcAft>
                <a:spcPts val="0"/>
              </a:spcAft>
              <a:buNone/>
            </a:pPr>
            <a:endParaRPr cap="none">
              <a:solidFill>
                <a:schemeClr val="accent6"/>
              </a:solidFill>
              <a:latin typeface="Asap" pitchFamily="0" charset="0"/>
              <a:ea typeface="Asap" pitchFamily="0" charset="0"/>
              <a:cs typeface="Asap" pitchFamily="0" charset="0"/>
            </a:endParaRPr>
          </a:p>
        </p:txBody>
      </p:sp>
      <p:sp>
        <p:nvSpPr>
          <p:cNvPr id="4" name="Google Shape;4712;p54"/>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McIAADdEwAABwsAABAAAAAmAAAACAAAAP//////////"/>
              </a:ext>
            </a:extLst>
          </p:cNvSpPr>
          <p:nvPr/>
        </p:nvSpPr>
        <p:spPr>
          <a:xfrm>
            <a:off x="720090" y="1426845"/>
            <a:ext cx="2508885" cy="365760"/>
          </a:xfrm>
          <a:prstGeom prst="rect">
            <a:avLst/>
          </a:prstGeom>
          <a:noFill/>
          <a:ln>
            <a:noFill/>
          </a:ln>
          <a:effectLst/>
        </p:spPr>
        <p:txBody>
          <a:bodyPr vert="horz" wrap="square" lIns="91440" tIns="91440" rIns="91440" bIns="91440" numCol="1" spcCol="215900" anchor="b"/>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Mars</a:t>
            </a:r>
            <a:endParaRPr sz="2000" b="1" cap="none">
              <a:solidFill>
                <a:schemeClr val="accent6"/>
              </a:solidFill>
              <a:latin typeface="DM Sans" pitchFamily="0" charset="0"/>
              <a:ea typeface="DM Sans" pitchFamily="0" charset="0"/>
              <a:cs typeface="DM Sans" pitchFamily="0" charset="0"/>
            </a:endParaRPr>
          </a:p>
        </p:txBody>
      </p:sp>
      <p:sp>
        <p:nvSpPr>
          <p:cNvPr id="5" name="Google Shape;4713;p54"/>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iMAAMcIAACBLwAABwsAABAAAAAmAAAACAAAAP//////////"/>
              </a:ext>
            </a:extLst>
          </p:cNvSpPr>
          <p:nvPr/>
        </p:nvSpPr>
        <p:spPr>
          <a:xfrm>
            <a:off x="5772150" y="1426845"/>
            <a:ext cx="1950085" cy="365760"/>
          </a:xfrm>
          <a:prstGeom prst="rect">
            <a:avLst/>
          </a:prstGeom>
          <a:noFill/>
          <a:ln>
            <a:noFill/>
          </a:ln>
          <a:effectLst/>
        </p:spPr>
        <p:txBody>
          <a:bodyPr vert="horz" wrap="square" lIns="91440" tIns="91440" rIns="91440" bIns="91440" numCol="1" spcCol="215900" anchor="b"/>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Discussion 1</a:t>
            </a:r>
            <a:endParaRPr sz="2000" b="1" cap="none">
              <a:solidFill>
                <a:schemeClr val="accent6"/>
              </a:solidFill>
              <a:latin typeface="DM Sans" pitchFamily="0" charset="0"/>
              <a:ea typeface="DM Sans" pitchFamily="0" charset="0"/>
              <a:cs typeface="DM Sans" pitchFamily="0" charset="0"/>
            </a:endParaRPr>
          </a:p>
        </p:txBody>
      </p:sp>
      <p:sp>
        <p:nvSpPr>
          <p:cNvPr id="6" name="Google Shape;4714;p54"/>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iMAAH4KAADdMwAAvxEAABAAAAAmAAAACAAAAP//////////"/>
              </a:ext>
            </a:extLst>
          </p:cNvSpPr>
          <p:nvPr/>
        </p:nvSpPr>
        <p:spPr>
          <a:xfrm>
            <a:off x="5772150" y="1705610"/>
            <a:ext cx="2658745" cy="1179195"/>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Mercury is the closest planet to the Sun and the smallest one in the Solar System—it’s only a bit larger than the Moon</a:t>
            </a:r>
            <a:endParaRPr cap="none">
              <a:solidFill>
                <a:schemeClr val="accent6"/>
              </a:solidFill>
              <a:latin typeface="Asap" pitchFamily="0" charset="0"/>
              <a:ea typeface="Asap" pitchFamily="0" charset="0"/>
              <a:cs typeface="Asap" pitchFamily="0" charset="0"/>
            </a:endParaRPr>
          </a:p>
        </p:txBody>
      </p:sp>
      <p:sp>
        <p:nvSpPr>
          <p:cNvPr id="7" name="Google Shape;4715;p54"/>
          <p:cNvSpPr>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iMAAGETAACBLwAAoRUAABAAAAAmAAAACAAAAP//////////"/>
              </a:ext>
            </a:extLst>
          </p:cNvSpPr>
          <p:nvPr/>
        </p:nvSpPr>
        <p:spPr>
          <a:xfrm>
            <a:off x="5772150" y="3150235"/>
            <a:ext cx="1950085" cy="365760"/>
          </a:xfrm>
          <a:prstGeom prst="rect">
            <a:avLst/>
          </a:prstGeom>
          <a:noFill/>
          <a:ln>
            <a:noFill/>
          </a:ln>
          <a:effectLst/>
        </p:spPr>
        <p:txBody>
          <a:bodyPr vert="horz" wrap="square" lIns="91440" tIns="91440" rIns="91440" bIns="91440" numCol="1" spcCol="215900" anchor="b"/>
          <a:lstStyle/>
          <a:p>
            <a:pPr marL="0" indent="0" algn="l">
              <a:spcBef>
                <a:spcPts val="0"/>
              </a:spcBef>
              <a:spcAft>
                <a:spcPts val="0"/>
              </a:spcAft>
              <a:buNone/>
            </a:pPr>
            <a:r>
              <a:rPr lang="en-us" sz="2000" b="1" cap="none">
                <a:solidFill>
                  <a:schemeClr val="accent6"/>
                </a:solidFill>
                <a:latin typeface="DM Sans" pitchFamily="0" charset="0"/>
                <a:ea typeface="DM Sans" pitchFamily="0" charset="0"/>
                <a:cs typeface="DM Sans" pitchFamily="0" charset="0"/>
              </a:rPr>
              <a:t>Discussion 2</a:t>
            </a:r>
            <a:endParaRPr sz="2000" b="1" cap="none">
              <a:solidFill>
                <a:schemeClr val="accent6"/>
              </a:solidFill>
              <a:latin typeface="DM Sans" pitchFamily="0" charset="0"/>
              <a:ea typeface="DM Sans" pitchFamily="0" charset="0"/>
              <a:cs typeface="DM Sans" pitchFamily="0" charset="0"/>
            </a:endParaRPr>
          </a:p>
        </p:txBody>
      </p:sp>
      <p:sp>
        <p:nvSpPr>
          <p:cNvPr id="8" name="Google Shape;4716;p54"/>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iMAABgVAADdMwAAWhwAABAAAAAmAAAACAAAAP//////////"/>
              </a:ext>
            </a:extLst>
          </p:cNvSpPr>
          <p:nvPr/>
        </p:nvSpPr>
        <p:spPr>
          <a:xfrm>
            <a:off x="5772150" y="3429000"/>
            <a:ext cx="2658745" cy="1179830"/>
          </a:xfrm>
          <a:prstGeom prst="rect">
            <a:avLst/>
          </a:prstGeom>
          <a:noFill/>
          <a:ln>
            <a:noFill/>
          </a:ln>
          <a:effectLst/>
        </p:spPr>
        <p:txBody>
          <a:bodyPr vert="horz" wrap="square" lIns="91440" tIns="91440" rIns="91440" bIns="91440" numCol="1" spcCol="215900" anchor="t"/>
          <a:lstStyle/>
          <a:p>
            <a:pPr marL="0" indent="0" algn="l">
              <a:lnSpc>
                <a:spcPct val="115000"/>
              </a:lnSpc>
              <a:spcBef>
                <a:spcPts val="0"/>
              </a:spcBef>
              <a:spcAft>
                <a:spcPts val="0"/>
              </a:spcAft>
              <a:buNone/>
            </a:pPr>
            <a:r>
              <a:rPr lang="en-us" cap="none">
                <a:solidFill>
                  <a:schemeClr val="accent6"/>
                </a:solidFill>
                <a:latin typeface="Asap" pitchFamily="0" charset="0"/>
                <a:ea typeface="Asap" pitchFamily="0" charset="0"/>
                <a:cs typeface="Asap" pitchFamily="0" charset="0"/>
              </a:rPr>
              <a:t>Venus has a beautiful name and is the second planet from the Sun. It’s terribly hot—even hotter than Mercury</a:t>
            </a:r>
            <a:endParaRPr cap="none">
              <a:solidFill>
                <a:schemeClr val="accent6"/>
              </a:solidFill>
              <a:latin typeface="Asap" pitchFamily="0" charset="0"/>
              <a:ea typeface="Asap" pitchFamily="0" charset="0"/>
              <a:cs typeface="Asap" pitchFamily="0" charset="0"/>
            </a:endParaRPr>
          </a:p>
        </p:txBody>
      </p:sp>
      <p:sp>
        <p:nvSpPr>
          <p:cNvPr id="9" name="Google Shape;4717;p54"/>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OiAAAH8IAAAKIwAATwsAABAAAAAmAAAACAAAAP//////////"/>
              </a:ext>
            </a:extLst>
          </p:cNvSpPr>
          <p:nvPr/>
        </p:nvSpPr>
        <p:spPr>
          <a:xfrm>
            <a:off x="5238750" y="1381125"/>
            <a:ext cx="457200" cy="457200"/>
          </a:xfrm>
          <a:prstGeom prst="ellipse">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1</a:t>
            </a:r>
            <a:endParaRPr sz="1500" b="1" cap="none">
              <a:solidFill>
                <a:schemeClr val="accent6"/>
              </a:solidFill>
              <a:latin typeface="DM Sans" pitchFamily="0" charset="0"/>
              <a:ea typeface="DM Sans" pitchFamily="0" charset="0"/>
              <a:cs typeface="DM Sans" pitchFamily="0" charset="0"/>
            </a:endParaRPr>
          </a:p>
        </p:txBody>
      </p:sp>
      <p:sp>
        <p:nvSpPr>
          <p:cNvPr id="10" name="Google Shape;4718;p54"/>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OiAAAAwTAAAKIwAA3BUAABAAAAAmAAAACAAAAP//////////"/>
              </a:ext>
            </a:extLst>
          </p:cNvSpPr>
          <p:nvPr/>
        </p:nvSpPr>
        <p:spPr>
          <a:xfrm>
            <a:off x="5238750" y="3096260"/>
            <a:ext cx="457200" cy="457200"/>
          </a:xfrm>
          <a:prstGeom prst="ellipse">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2</a:t>
            </a:r>
            <a:endParaRPr sz="1500" b="1" cap="none">
              <a:solidFill>
                <a:schemeClr val="accent6"/>
              </a:solidFill>
              <a:latin typeface="DM Sans" pitchFamily="0" charset="0"/>
              <a:ea typeface="DM Sans" pitchFamily="0" charset="0"/>
              <a:cs typeface="DM Sans" pitchFamily="0" charset="0"/>
            </a:endParaRPr>
          </a:p>
        </p:txBody>
      </p:sp>
    </p:spTree>
  </p:cSld>
  <p:clrMapOvr>
    <a:masterClrMapping/>
  </p:clrMapOvr>
  <p:timing>
    <p:tnLst>
      <p:par>
        <p:cTn id="1" dur="indefinite" restart="never" nodeType="tmRoot"/>
      </p:par>
    </p:tnLst>
  </p:timing>
</p:sld>
</file>

<file path=ppt/slides/slide27.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723;p5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This is a map</a:t>
            </a:r>
          </a:p>
        </p:txBody>
      </p:sp>
      <p:sp>
        <p:nvSpPr>
          <p:cNvPr id="3" name="Google Shape;4724;p5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D8MAABNDgAATxEAABAAAAAmAAAACAAAAL+/AAAAAAAA"/>
              </a:ext>
            </a:extLst>
          </p:cNvSpPr>
          <p:nvPr>
            <p:ph type="subTitle" idx="4294967295"/>
          </p:nvPr>
        </p:nvSpPr>
        <p:spPr>
          <a:xfrm>
            <a:off x="861695" y="1990725"/>
            <a:ext cx="1463040" cy="82296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1600"/>
              </a:spcAft>
              <a:buNone/>
            </a:pPr>
            <a:r>
              <a:rPr lang="en-us" cap="none"/>
              <a:t>Despite being red, Mars is a cold place</a:t>
            </a:r>
          </a:p>
        </p:txBody>
      </p:sp>
      <p:sp>
        <p:nvSpPr>
          <p:cNvPr id="4" name="Google Shape;4725;p5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ykAAD8MAADzMgAATxEAABAAAAAmAAAACAAAAL+/AAAAAAAA"/>
              </a:ext>
            </a:extLst>
          </p:cNvSpPr>
          <p:nvPr>
            <p:ph type="subTitle" idx="4294967295"/>
          </p:nvPr>
        </p:nvSpPr>
        <p:spPr>
          <a:xfrm>
            <a:off x="6819265" y="1990725"/>
            <a:ext cx="1463040" cy="822960"/>
          </a:xfrm>
          <a:prstGeom prst="rect">
            <a:avLst/>
          </a:prstGeom>
        </p:spPr>
        <p:txBody>
          <a:bodyPr vert="horz" wrap="square" lIns="91440" tIns="91440" rIns="91440" bIns="91440" numCol="1" spcCol="215900" anchor="t">
            <a:prstTxWarp prst="textNoShape">
              <a:avLst/>
            </a:prstTxWarp>
          </a:bodyPr>
          <a:lstStyle/>
          <a:p>
            <a:pPr marL="0" indent="0" algn="r">
              <a:spcBef>
                <a:spcPts val="0"/>
              </a:spcBef>
              <a:spcAft>
                <a:spcPts val="1600"/>
              </a:spcAft>
              <a:buNone/>
            </a:pPr>
            <a:r>
              <a:rPr lang="en-us" cap="none"/>
              <a:t>Venus is the second planet from the Sun</a:t>
            </a:r>
          </a:p>
        </p:txBody>
      </p:sp>
      <p:sp>
        <p:nvSpPr>
          <p:cNvPr id="5" name="Google Shape;4726;p5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N8UAABNDgAA7xkAABAAAAAmAAAACAAAAL+/AAAAAAAA"/>
              </a:ext>
            </a:extLst>
          </p:cNvSpPr>
          <p:nvPr>
            <p:ph type="subTitle" idx="4294967295"/>
          </p:nvPr>
        </p:nvSpPr>
        <p:spPr>
          <a:xfrm>
            <a:off x="861695" y="3392805"/>
            <a:ext cx="1463040" cy="82296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1600"/>
              </a:spcAft>
              <a:buNone/>
            </a:pPr>
            <a:r>
              <a:rPr lang="en-us" cap="none"/>
              <a:t>Mercury is the closest planet to the Sun</a:t>
            </a:r>
          </a:p>
        </p:txBody>
      </p:sp>
      <p:sp>
        <p:nvSpPr>
          <p:cNvPr id="6" name="Google Shape;4727;p5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ykAAN8UAADzMgAA7xkAABAAAAAmAAAACAAAAL+/AAAAAAAA"/>
              </a:ext>
            </a:extLst>
          </p:cNvSpPr>
          <p:nvPr>
            <p:ph type="subTitle" idx="4294967295"/>
          </p:nvPr>
        </p:nvSpPr>
        <p:spPr>
          <a:xfrm>
            <a:off x="6819265" y="3392805"/>
            <a:ext cx="1463040" cy="822960"/>
          </a:xfrm>
          <a:prstGeom prst="rect">
            <a:avLst/>
          </a:prstGeom>
        </p:spPr>
        <p:txBody>
          <a:bodyPr vert="horz" wrap="square" lIns="91440" tIns="91440" rIns="91440" bIns="91440" numCol="1" spcCol="215900" anchor="t">
            <a:prstTxWarp prst="textNoShape">
              <a:avLst/>
            </a:prstTxWarp>
          </a:bodyPr>
          <a:lstStyle/>
          <a:p>
            <a:pPr marL="0" indent="0" algn="r">
              <a:spcBef>
                <a:spcPts val="0"/>
              </a:spcBef>
              <a:spcAft>
                <a:spcPts val="1600"/>
              </a:spcAft>
              <a:buNone/>
            </a:pPr>
            <a:r>
              <a:rPr lang="en-us" cap="none"/>
              <a:t>Neptune is the farthest planet from the Sun</a:t>
            </a:r>
          </a:p>
        </p:txBody>
      </p:sp>
      <p:sp>
        <p:nvSpPr>
          <p:cNvPr id="7" name="Google Shape;4728;p55"/>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NcKAABNDgAApw0AABAAAAAmAAAACAAAAL+/AAAAAAAA"/>
              </a:ext>
            </a:extLst>
          </p:cNvSpPr>
          <p:nvPr>
            <p:ph type="subTitle" idx="4294967295"/>
          </p:nvPr>
        </p:nvSpPr>
        <p:spPr>
          <a:xfrm>
            <a:off x="861695" y="1762125"/>
            <a:ext cx="1463040" cy="457200"/>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sz="2000" b="1" cap="none">
                <a:latin typeface="DM Sans" pitchFamily="0" charset="0"/>
                <a:ea typeface="DM Sans" pitchFamily="0" charset="0"/>
                <a:cs typeface="DM Sans" pitchFamily="0" charset="0"/>
              </a:rPr>
              <a:t>Mars</a:t>
            </a:r>
            <a:endParaRPr sz="2000" b="1" cap="none">
              <a:latin typeface="DM Sans" pitchFamily="0" charset="0"/>
              <a:ea typeface="DM Sans" pitchFamily="0" charset="0"/>
              <a:cs typeface="DM Sans" pitchFamily="0" charset="0"/>
            </a:endParaRPr>
          </a:p>
        </p:txBody>
      </p:sp>
      <p:sp>
        <p:nvSpPr>
          <p:cNvPr id="8" name="Google Shape;4729;p55"/>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ykAANcKAADzMgAApw0AABAAAAAmAAAACAAAAL+/AAAAAAAA"/>
              </a:ext>
            </a:extLst>
          </p:cNvSpPr>
          <p:nvPr>
            <p:ph type="subTitle" idx="4294967295"/>
          </p:nvPr>
        </p:nvSpPr>
        <p:spPr>
          <a:xfrm>
            <a:off x="6819265" y="1762125"/>
            <a:ext cx="1463040" cy="457200"/>
          </a:xfrm>
          <a:prstGeom prst="rect">
            <a:avLst/>
          </a:prstGeom>
        </p:spPr>
        <p:txBody>
          <a:bodyPr vert="horz" wrap="square" lIns="91440" tIns="91440" rIns="91440" bIns="91440" numCol="1" spcCol="215900" anchor="b">
            <a:prstTxWarp prst="textNoShape">
              <a:avLst/>
            </a:prstTxWarp>
          </a:bodyPr>
          <a:lstStyle/>
          <a:p>
            <a:pPr marL="0" indent="0" algn="r">
              <a:spcBef>
                <a:spcPts val="0"/>
              </a:spcBef>
              <a:spcAft>
                <a:spcPts val="0"/>
              </a:spcAft>
              <a:buNone/>
            </a:pPr>
            <a:r>
              <a:rPr lang="en-us" sz="2000" b="1" cap="none">
                <a:latin typeface="DM Sans" pitchFamily="0" charset="0"/>
                <a:ea typeface="DM Sans" pitchFamily="0" charset="0"/>
                <a:cs typeface="DM Sans" pitchFamily="0" charset="0"/>
              </a:rPr>
              <a:t>Venus</a:t>
            </a:r>
            <a:endParaRPr sz="2000" b="1" cap="none">
              <a:latin typeface="DM Sans" pitchFamily="0" charset="0"/>
              <a:ea typeface="DM Sans" pitchFamily="0" charset="0"/>
              <a:cs typeface="DM Sans" pitchFamily="0" charset="0"/>
            </a:endParaRPr>
          </a:p>
        </p:txBody>
      </p:sp>
      <p:sp>
        <p:nvSpPr>
          <p:cNvPr id="9" name="Google Shape;4730;p55"/>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QUAAHcTAABNDgAARxYAABAAAAAmAAAACAAAAL+/AAAAAAAA"/>
              </a:ext>
            </a:extLst>
          </p:cNvSpPr>
          <p:nvPr>
            <p:ph type="subTitle" idx="4294967295"/>
          </p:nvPr>
        </p:nvSpPr>
        <p:spPr>
          <a:xfrm>
            <a:off x="861695" y="3164205"/>
            <a:ext cx="1463040" cy="457200"/>
          </a:xfrm>
          <a:prstGeom prst="rect">
            <a:avLst/>
          </a:prstGeo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sz="2000" b="1" cap="none">
                <a:latin typeface="DM Sans" pitchFamily="0" charset="0"/>
                <a:ea typeface="DM Sans" pitchFamily="0" charset="0"/>
                <a:cs typeface="DM Sans" pitchFamily="0" charset="0"/>
              </a:rPr>
              <a:t>Mercury</a:t>
            </a:r>
            <a:endParaRPr sz="2000" b="1" cap="none">
              <a:latin typeface="DM Sans" pitchFamily="0" charset="0"/>
              <a:ea typeface="DM Sans" pitchFamily="0" charset="0"/>
              <a:cs typeface="DM Sans" pitchFamily="0" charset="0"/>
            </a:endParaRPr>
          </a:p>
        </p:txBody>
      </p:sp>
      <p:sp>
        <p:nvSpPr>
          <p:cNvPr id="10" name="Google Shape;4731;p55"/>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ykAAHcTAADzMgAARxYAABAAAAAmAAAACAAAAL+/AAAAAAAA"/>
              </a:ext>
            </a:extLst>
          </p:cNvSpPr>
          <p:nvPr>
            <p:ph type="subTitle" idx="4294967295"/>
          </p:nvPr>
        </p:nvSpPr>
        <p:spPr>
          <a:xfrm>
            <a:off x="6819265" y="3164205"/>
            <a:ext cx="1463040" cy="457200"/>
          </a:xfrm>
          <a:prstGeom prst="rect">
            <a:avLst/>
          </a:prstGeom>
        </p:spPr>
        <p:txBody>
          <a:bodyPr vert="horz" wrap="square" lIns="91440" tIns="91440" rIns="91440" bIns="91440" numCol="1" spcCol="215900" anchor="b">
            <a:prstTxWarp prst="textNoShape">
              <a:avLst/>
            </a:prstTxWarp>
          </a:bodyPr>
          <a:lstStyle/>
          <a:p>
            <a:pPr marL="0" indent="0" algn="r">
              <a:spcBef>
                <a:spcPts val="0"/>
              </a:spcBef>
              <a:spcAft>
                <a:spcPts val="0"/>
              </a:spcAft>
              <a:buNone/>
            </a:pPr>
            <a:r>
              <a:rPr lang="en-us" sz="2000" b="1" cap="none">
                <a:latin typeface="DM Sans" pitchFamily="0" charset="0"/>
                <a:ea typeface="DM Sans" pitchFamily="0" charset="0"/>
                <a:cs typeface="DM Sans" pitchFamily="0" charset="0"/>
              </a:rPr>
              <a:t>Neptune</a:t>
            </a:r>
            <a:endParaRPr sz="2000" b="1" cap="none">
              <a:latin typeface="DM Sans" pitchFamily="0" charset="0"/>
              <a:ea typeface="DM Sans" pitchFamily="0" charset="0"/>
              <a:cs typeface="DM Sans" pitchFamily="0" charset="0"/>
            </a:endParaRPr>
          </a:p>
        </p:txBody>
      </p:sp>
      <p:sp>
        <p:nvSpPr>
          <p:cNvPr id="11" name="Google Shape;4732;p5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bgQAAB8LAABNBQAATxEAABAAAAAmAAAACAAAAP//////////"/>
              </a:ext>
            </a:extLst>
          </p:cNvSpPr>
          <p:nvPr/>
        </p:nvSpPr>
        <p:spPr>
          <a:xfrm>
            <a:off x="720090" y="1807845"/>
            <a:ext cx="141605" cy="1005840"/>
          </a:xfrm>
          <a:prstGeom prst="rect">
            <a:avLst/>
          </a:pr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733;p5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gAAAAEAAAAAAAAAAAAAAAAAAAAAAAAAAAAAAAAAAAAAAAAAAAAAAAJ/f38AAAAAA8zMzADAwP8Af39/AAAAAAAAAAAAAAAAAAAAAAAAAAAAIQAAABgAAAAUAAAA8zIAAB8LAADSMwAATxEAABAAAAAmAAAACAAAAP//////////"/>
              </a:ext>
            </a:extLst>
          </p:cNvSpPr>
          <p:nvPr/>
        </p:nvSpPr>
        <p:spPr>
          <a:xfrm>
            <a:off x="8282305" y="1807845"/>
            <a:ext cx="141605" cy="1005840"/>
          </a:xfrm>
          <a:prstGeom prst="rect">
            <a:avLst/>
          </a:pr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734;p5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bgQAAL8TAABNBQAA7xkAABAAAAAmAAAACAAAAP//////////"/>
              </a:ext>
            </a:extLst>
          </p:cNvSpPr>
          <p:nvPr/>
        </p:nvSpPr>
        <p:spPr>
          <a:xfrm>
            <a:off x="720090" y="3209925"/>
            <a:ext cx="141605" cy="1005840"/>
          </a:xfrm>
          <a:prstGeom prst="rect">
            <a:avLst/>
          </a:pr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735;p5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AAAAAEAAAAAAAAAAAAAAAAAAAAAAAAAAAAAAAAAAAAAAAAAAAAAAAJ/f38AAAAAA8zMzADAwP8Af39/AAAAAAAAAAAAAAAAAAAAAAAAAAAAIQAAABgAAAAUAAAA8zIAAL8TAADSMwAA7xkAABAAAAAmAAAACAAAAP//////////"/>
              </a:ext>
            </a:extLst>
          </p:cNvSpPr>
          <p:nvPr/>
        </p:nvSpPr>
        <p:spPr>
          <a:xfrm>
            <a:off x="8282305" y="3209925"/>
            <a:ext cx="141605" cy="1005840"/>
          </a:xfrm>
          <a:prstGeom prst="rect">
            <a:avLst/>
          </a:prstGeom>
          <a:solidFill>
            <a:srgbClr val="82A81F"/>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5" name="Google Shape;4736;p5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MPAADWCgAArigAADYYAAAQAAAAJgAAAAgAAAD/////AAAAAA=="/>
              </a:ext>
            </a:extLst>
          </p:cNvGrpSpPr>
          <p:nvPr/>
        </p:nvGrpSpPr>
        <p:grpSpPr>
          <a:xfrm>
            <a:off x="2531745" y="1761490"/>
            <a:ext cx="4081145" cy="2174240"/>
            <a:chOff x="2531745" y="1761490"/>
            <a:chExt cx="4081145" cy="2174240"/>
          </a:xfrm>
        </p:grpSpPr>
        <p:sp>
          <p:nvSpPr>
            <p:cNvPr id="66" name="Google Shape;4737;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VR4AAGARAACIIwAAihIAAAAAAAAmAAAACAAAAP//////////"/>
                </a:ext>
              </a:extLst>
            </p:cNvSpPr>
            <p:nvPr/>
          </p:nvSpPr>
          <p:spPr>
            <a:xfrm>
              <a:off x="4930775" y="2824480"/>
              <a:ext cx="845185" cy="189230"/>
            </a:xfrm>
            <a:custGeom>
              <a:avLst/>
              <a:gdLst/>
              <a:ahLst/>
              <a:cxnLst/>
              <a:rect l="0" t="0" r="845185" b="189230"/>
              <a:pathLst>
                <a:path w="845185" h="189230">
                  <a:moveTo>
                    <a:pt x="14" y="0"/>
                  </a:moveTo>
                  <a:close/>
                  <a:moveTo>
                    <a:pt x="845170" y="189216"/>
                  </a:move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4738;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RgAAEgLAAB5JwAAOBYAAAAAAAAmAAAACAAAAP//////////"/>
                </a:ext>
              </a:extLst>
            </p:cNvSpPr>
            <p:nvPr/>
          </p:nvSpPr>
          <p:spPr>
            <a:xfrm>
              <a:off x="4062095" y="1833880"/>
              <a:ext cx="2354580" cy="1778000"/>
            </a:xfrm>
            <a:custGeom>
              <a:avLst/>
              <a:gdLst/>
              <a:ahLst/>
              <a:cxnLst/>
              <a:rect l="0" t="0" r="2354580" b="1778000"/>
              <a:pathLst>
                <a:path w="2354580" h="1778000">
                  <a:moveTo>
                    <a:pt x="707749" y="158259"/>
                  </a:moveTo>
                  <a:cubicBezTo>
                    <a:pt x="710850" y="158259"/>
                    <a:pt x="712623" y="159202"/>
                    <a:pt x="712823" y="162376"/>
                  </a:cubicBezTo>
                  <a:cubicBezTo>
                    <a:pt x="712823" y="165478"/>
                    <a:pt x="712008" y="167237"/>
                    <a:pt x="710093" y="167237"/>
                  </a:cubicBezTo>
                  <a:cubicBezTo>
                    <a:pt x="709407" y="167237"/>
                    <a:pt x="708606" y="167022"/>
                    <a:pt x="707635" y="166565"/>
                  </a:cubicBezTo>
                  <a:cubicBezTo>
                    <a:pt x="704676" y="165335"/>
                    <a:pt x="701961" y="163605"/>
                    <a:pt x="699245" y="161875"/>
                  </a:cubicBezTo>
                  <a:lnTo>
                    <a:pt x="705162" y="158416"/>
                  </a:lnTo>
                  <a:cubicBezTo>
                    <a:pt x="706105" y="158316"/>
                    <a:pt x="706963" y="158259"/>
                    <a:pt x="707749" y="158259"/>
                  </a:cubicBezTo>
                  <a:close/>
                  <a:moveTo>
                    <a:pt x="671490" y="158416"/>
                  </a:moveTo>
                  <a:cubicBezTo>
                    <a:pt x="671933" y="158416"/>
                    <a:pt x="672462" y="158502"/>
                    <a:pt x="673062" y="158659"/>
                  </a:cubicBezTo>
                  <a:cubicBezTo>
                    <a:pt x="677006" y="159903"/>
                    <a:pt x="684167" y="159660"/>
                    <a:pt x="682695" y="167065"/>
                  </a:cubicBezTo>
                  <a:cubicBezTo>
                    <a:pt x="682194" y="170024"/>
                    <a:pt x="684424" y="175471"/>
                    <a:pt x="678736" y="176458"/>
                  </a:cubicBezTo>
                  <a:cubicBezTo>
                    <a:pt x="673305" y="174728"/>
                    <a:pt x="669360" y="170024"/>
                    <a:pt x="668860" y="164349"/>
                  </a:cubicBezTo>
                  <a:cubicBezTo>
                    <a:pt x="668645" y="161575"/>
                    <a:pt x="668617" y="158416"/>
                    <a:pt x="671490" y="158416"/>
                  </a:cubicBezTo>
                  <a:close/>
                  <a:moveTo>
                    <a:pt x="545361" y="164835"/>
                  </a:moveTo>
                  <a:cubicBezTo>
                    <a:pt x="547090" y="164835"/>
                    <a:pt x="549063" y="167308"/>
                    <a:pt x="552279" y="169781"/>
                  </a:cubicBezTo>
                  <a:cubicBezTo>
                    <a:pt x="548334" y="173241"/>
                    <a:pt x="544375" y="176701"/>
                    <a:pt x="539930" y="179917"/>
                  </a:cubicBezTo>
                  <a:cubicBezTo>
                    <a:pt x="508073" y="199675"/>
                    <a:pt x="507573" y="227352"/>
                    <a:pt x="538701" y="246866"/>
                  </a:cubicBezTo>
                  <a:cubicBezTo>
                    <a:pt x="543146" y="249582"/>
                    <a:pt x="546347" y="252056"/>
                    <a:pt x="545361" y="258475"/>
                  </a:cubicBezTo>
                  <a:cubicBezTo>
                    <a:pt x="544618" y="264894"/>
                    <a:pt x="542403" y="265894"/>
                    <a:pt x="536714" y="267867"/>
                  </a:cubicBezTo>
                  <a:cubicBezTo>
                    <a:pt x="522637" y="273300"/>
                    <a:pt x="518935" y="285652"/>
                    <a:pt x="519921" y="299490"/>
                  </a:cubicBezTo>
                  <a:cubicBezTo>
                    <a:pt x="520621" y="309927"/>
                    <a:pt x="518506" y="316560"/>
                    <a:pt x="511932" y="316560"/>
                  </a:cubicBezTo>
                  <a:cubicBezTo>
                    <a:pt x="509159" y="316560"/>
                    <a:pt x="505615" y="315388"/>
                    <a:pt x="501155" y="312829"/>
                  </a:cubicBezTo>
                  <a:cubicBezTo>
                    <a:pt x="498983" y="311628"/>
                    <a:pt x="496582" y="310999"/>
                    <a:pt x="494195" y="310999"/>
                  </a:cubicBezTo>
                  <a:cubicBezTo>
                    <a:pt x="491694" y="310999"/>
                    <a:pt x="489221" y="311685"/>
                    <a:pt x="487078" y="313072"/>
                  </a:cubicBezTo>
                  <a:cubicBezTo>
                    <a:pt x="473557" y="319834"/>
                    <a:pt x="458693" y="323279"/>
                    <a:pt x="443644" y="323279"/>
                  </a:cubicBezTo>
                  <a:cubicBezTo>
                    <a:pt x="439442" y="323279"/>
                    <a:pt x="435211" y="323008"/>
                    <a:pt x="431009" y="322464"/>
                  </a:cubicBezTo>
                  <a:cubicBezTo>
                    <a:pt x="427551" y="321964"/>
                    <a:pt x="425321" y="323208"/>
                    <a:pt x="426322" y="318261"/>
                  </a:cubicBezTo>
                  <a:lnTo>
                    <a:pt x="426322" y="318504"/>
                  </a:lnTo>
                  <a:cubicBezTo>
                    <a:pt x="427308" y="314316"/>
                    <a:pt x="428537" y="312829"/>
                    <a:pt x="433968" y="312085"/>
                  </a:cubicBezTo>
                  <a:cubicBezTo>
                    <a:pt x="450275" y="309869"/>
                    <a:pt x="469298" y="306896"/>
                    <a:pt x="476701" y="291084"/>
                  </a:cubicBezTo>
                  <a:cubicBezTo>
                    <a:pt x="483376" y="276516"/>
                    <a:pt x="484105" y="259962"/>
                    <a:pt x="499183" y="249582"/>
                  </a:cubicBezTo>
                  <a:cubicBezTo>
                    <a:pt x="503628" y="246123"/>
                    <a:pt x="499912" y="240690"/>
                    <a:pt x="495467" y="237231"/>
                  </a:cubicBezTo>
                  <a:cubicBezTo>
                    <a:pt x="474729" y="220676"/>
                    <a:pt x="484605" y="208324"/>
                    <a:pt x="501641" y="197945"/>
                  </a:cubicBezTo>
                  <a:cubicBezTo>
                    <a:pt x="512518" y="191283"/>
                    <a:pt x="524866" y="187080"/>
                    <a:pt x="529068" y="172498"/>
                  </a:cubicBezTo>
                  <a:cubicBezTo>
                    <a:pt x="531040" y="165578"/>
                    <a:pt x="538944" y="165092"/>
                    <a:pt x="545361" y="164835"/>
                  </a:cubicBezTo>
                  <a:close/>
                  <a:moveTo>
                    <a:pt x="668903" y="458421"/>
                  </a:moveTo>
                  <a:cubicBezTo>
                    <a:pt x="675234" y="458421"/>
                    <a:pt x="682023" y="464182"/>
                    <a:pt x="684424" y="472917"/>
                  </a:cubicBezTo>
                  <a:cubicBezTo>
                    <a:pt x="686868" y="482553"/>
                    <a:pt x="691642" y="489286"/>
                    <a:pt x="699145" y="489286"/>
                  </a:cubicBezTo>
                  <a:cubicBezTo>
                    <a:pt x="701460" y="489286"/>
                    <a:pt x="704047" y="488657"/>
                    <a:pt x="706891" y="487256"/>
                  </a:cubicBezTo>
                  <a:cubicBezTo>
                    <a:pt x="716081" y="482696"/>
                    <a:pt x="724628" y="480737"/>
                    <a:pt x="732746" y="480737"/>
                  </a:cubicBezTo>
                  <a:cubicBezTo>
                    <a:pt x="750182" y="480737"/>
                    <a:pt x="765575" y="489787"/>
                    <a:pt x="780753" y="501581"/>
                  </a:cubicBezTo>
                  <a:cubicBezTo>
                    <a:pt x="783469" y="503554"/>
                    <a:pt x="786184" y="506027"/>
                    <a:pt x="788400" y="508743"/>
                  </a:cubicBezTo>
                  <a:cubicBezTo>
                    <a:pt x="793831" y="515420"/>
                    <a:pt x="810138" y="515663"/>
                    <a:pt x="804950" y="527772"/>
                  </a:cubicBezTo>
                  <a:lnTo>
                    <a:pt x="804950" y="528015"/>
                  </a:lnTo>
                  <a:cubicBezTo>
                    <a:pt x="802492" y="533962"/>
                    <a:pt x="796804" y="534891"/>
                    <a:pt x="790615" y="534891"/>
                  </a:cubicBezTo>
                  <a:cubicBezTo>
                    <a:pt x="787814" y="534891"/>
                    <a:pt x="784912" y="534691"/>
                    <a:pt x="782168" y="534691"/>
                  </a:cubicBezTo>
                  <a:cubicBezTo>
                    <a:pt x="780639" y="534691"/>
                    <a:pt x="779167" y="534748"/>
                    <a:pt x="777781" y="534934"/>
                  </a:cubicBezTo>
                  <a:cubicBezTo>
                    <a:pt x="775751" y="535134"/>
                    <a:pt x="773722" y="535248"/>
                    <a:pt x="771706" y="535248"/>
                  </a:cubicBezTo>
                  <a:cubicBezTo>
                    <a:pt x="761659" y="535248"/>
                    <a:pt x="751797" y="532704"/>
                    <a:pt x="742951" y="527772"/>
                  </a:cubicBezTo>
                  <a:cubicBezTo>
                    <a:pt x="733646" y="522368"/>
                    <a:pt x="724328" y="520638"/>
                    <a:pt x="715009" y="520638"/>
                  </a:cubicBezTo>
                  <a:cubicBezTo>
                    <a:pt x="698416" y="520638"/>
                    <a:pt x="681823" y="526128"/>
                    <a:pt x="665230" y="526128"/>
                  </a:cubicBezTo>
                  <a:cubicBezTo>
                    <a:pt x="661757" y="526128"/>
                    <a:pt x="658269" y="525885"/>
                    <a:pt x="654782" y="525298"/>
                  </a:cubicBezTo>
                  <a:cubicBezTo>
                    <a:pt x="641447" y="523068"/>
                    <a:pt x="636745" y="516163"/>
                    <a:pt x="638475" y="503811"/>
                  </a:cubicBezTo>
                  <a:cubicBezTo>
                    <a:pt x="640947" y="487256"/>
                    <a:pt x="650823" y="473418"/>
                    <a:pt x="661199" y="462052"/>
                  </a:cubicBezTo>
                  <a:cubicBezTo>
                    <a:pt x="663400" y="459550"/>
                    <a:pt x="666116" y="458421"/>
                    <a:pt x="668903" y="458421"/>
                  </a:cubicBezTo>
                  <a:close/>
                  <a:moveTo>
                    <a:pt x="922618" y="448471"/>
                  </a:moveTo>
                  <a:cubicBezTo>
                    <a:pt x="926991" y="448471"/>
                    <a:pt x="931636" y="449429"/>
                    <a:pt x="936595" y="451673"/>
                  </a:cubicBezTo>
                  <a:cubicBezTo>
                    <a:pt x="941540" y="454146"/>
                    <a:pt x="942284" y="461066"/>
                    <a:pt x="938082" y="464525"/>
                  </a:cubicBezTo>
                  <a:cubicBezTo>
                    <a:pt x="915600" y="486999"/>
                    <a:pt x="917329" y="501581"/>
                    <a:pt x="941783" y="523068"/>
                  </a:cubicBezTo>
                  <a:cubicBezTo>
                    <a:pt x="961049" y="540610"/>
                    <a:pt x="968467" y="565328"/>
                    <a:pt x="974884" y="589531"/>
                  </a:cubicBezTo>
                  <a:cubicBezTo>
                    <a:pt x="977071" y="597608"/>
                    <a:pt x="972683" y="600296"/>
                    <a:pt x="963793" y="600296"/>
                  </a:cubicBezTo>
                  <a:cubicBezTo>
                    <a:pt x="962621" y="600296"/>
                    <a:pt x="961378" y="600239"/>
                    <a:pt x="960063" y="600153"/>
                  </a:cubicBezTo>
                  <a:cubicBezTo>
                    <a:pt x="950673" y="587058"/>
                    <a:pt x="918573" y="597937"/>
                    <a:pt x="922518" y="559638"/>
                  </a:cubicBezTo>
                  <a:lnTo>
                    <a:pt x="922518" y="560138"/>
                  </a:lnTo>
                  <a:cubicBezTo>
                    <a:pt x="924490" y="541610"/>
                    <a:pt x="902023" y="518879"/>
                    <a:pt x="887202" y="501081"/>
                  </a:cubicBezTo>
                  <a:cubicBezTo>
                    <a:pt x="875839" y="487499"/>
                    <a:pt x="877326" y="475891"/>
                    <a:pt x="887202" y="467242"/>
                  </a:cubicBezTo>
                  <a:cubicBezTo>
                    <a:pt x="897349" y="458221"/>
                    <a:pt x="908654" y="448471"/>
                    <a:pt x="922618" y="448471"/>
                  </a:cubicBezTo>
                  <a:close/>
                  <a:moveTo>
                    <a:pt x="438841" y="478421"/>
                  </a:moveTo>
                  <a:cubicBezTo>
                    <a:pt x="441257" y="478421"/>
                    <a:pt x="443672" y="480880"/>
                    <a:pt x="444344" y="482067"/>
                  </a:cubicBezTo>
                  <a:cubicBezTo>
                    <a:pt x="456206" y="502081"/>
                    <a:pt x="479917" y="504054"/>
                    <a:pt x="496210" y="517893"/>
                  </a:cubicBezTo>
                  <a:cubicBezTo>
                    <a:pt x="517448" y="535920"/>
                    <a:pt x="518449" y="562611"/>
                    <a:pt x="531541" y="583598"/>
                  </a:cubicBezTo>
                  <a:cubicBezTo>
                    <a:pt x="535728" y="590274"/>
                    <a:pt x="536972" y="600153"/>
                    <a:pt x="542646" y="604356"/>
                  </a:cubicBezTo>
                  <a:cubicBezTo>
                    <a:pt x="548863" y="608931"/>
                    <a:pt x="558467" y="617837"/>
                    <a:pt x="565342" y="617837"/>
                  </a:cubicBezTo>
                  <a:cubicBezTo>
                    <a:pt x="567757" y="617837"/>
                    <a:pt x="569829" y="616751"/>
                    <a:pt x="571301" y="613992"/>
                  </a:cubicBezTo>
                  <a:cubicBezTo>
                    <a:pt x="576489" y="604356"/>
                    <a:pt x="589324" y="590274"/>
                    <a:pt x="579448" y="574463"/>
                  </a:cubicBezTo>
                  <a:cubicBezTo>
                    <a:pt x="575989" y="569030"/>
                    <a:pt x="566113" y="560624"/>
                    <a:pt x="575746" y="556178"/>
                  </a:cubicBezTo>
                  <a:cubicBezTo>
                    <a:pt x="580148" y="554191"/>
                    <a:pt x="586323" y="547572"/>
                    <a:pt x="592254" y="547572"/>
                  </a:cubicBezTo>
                  <a:cubicBezTo>
                    <a:pt x="596641" y="547572"/>
                    <a:pt x="600886" y="551217"/>
                    <a:pt x="604145" y="563097"/>
                  </a:cubicBezTo>
                  <a:cubicBezTo>
                    <a:pt x="611448" y="589002"/>
                    <a:pt x="625254" y="619410"/>
                    <a:pt x="657984" y="619410"/>
                  </a:cubicBezTo>
                  <a:cubicBezTo>
                    <a:pt x="659584" y="619410"/>
                    <a:pt x="661242" y="619324"/>
                    <a:pt x="662929" y="619181"/>
                  </a:cubicBezTo>
                  <a:cubicBezTo>
                    <a:pt x="664058" y="619081"/>
                    <a:pt x="665187" y="619024"/>
                    <a:pt x="666302" y="619024"/>
                  </a:cubicBezTo>
                  <a:cubicBezTo>
                    <a:pt x="680094" y="619024"/>
                    <a:pt x="693542" y="626201"/>
                    <a:pt x="707277" y="626201"/>
                  </a:cubicBezTo>
                  <a:cubicBezTo>
                    <a:pt x="713966" y="626201"/>
                    <a:pt x="720741" y="624499"/>
                    <a:pt x="727644" y="619424"/>
                  </a:cubicBezTo>
                  <a:cubicBezTo>
                    <a:pt x="730416" y="617466"/>
                    <a:pt x="732360" y="616665"/>
                    <a:pt x="733704" y="616665"/>
                  </a:cubicBezTo>
                  <a:cubicBezTo>
                    <a:pt x="738091" y="616665"/>
                    <a:pt x="736162" y="625257"/>
                    <a:pt x="736533" y="629803"/>
                  </a:cubicBezTo>
                  <a:cubicBezTo>
                    <a:pt x="740978" y="650304"/>
                    <a:pt x="726657" y="666616"/>
                    <a:pt x="723442" y="685387"/>
                  </a:cubicBezTo>
                  <a:cubicBezTo>
                    <a:pt x="722970" y="688275"/>
                    <a:pt x="718039" y="692564"/>
                    <a:pt x="715267" y="692564"/>
                  </a:cubicBezTo>
                  <a:cubicBezTo>
                    <a:pt x="715195" y="692564"/>
                    <a:pt x="715124" y="692564"/>
                    <a:pt x="715052" y="692564"/>
                  </a:cubicBezTo>
                  <a:cubicBezTo>
                    <a:pt x="707792" y="691777"/>
                    <a:pt x="700460" y="691534"/>
                    <a:pt x="693085" y="691534"/>
                  </a:cubicBezTo>
                  <a:cubicBezTo>
                    <a:pt x="679365" y="691534"/>
                    <a:pt x="665501" y="692406"/>
                    <a:pt x="651724" y="692406"/>
                  </a:cubicBezTo>
                  <a:cubicBezTo>
                    <a:pt x="625697" y="692406"/>
                    <a:pt x="600043" y="689290"/>
                    <a:pt x="576489" y="671305"/>
                  </a:cubicBezTo>
                  <a:cubicBezTo>
                    <a:pt x="572159" y="668003"/>
                    <a:pt x="567042" y="666530"/>
                    <a:pt x="561797" y="666530"/>
                  </a:cubicBezTo>
                  <a:cubicBezTo>
                    <a:pt x="546676" y="666530"/>
                    <a:pt x="530469" y="678753"/>
                    <a:pt x="528811" y="694536"/>
                  </a:cubicBezTo>
                  <a:cubicBezTo>
                    <a:pt x="528411" y="699754"/>
                    <a:pt x="525895" y="706602"/>
                    <a:pt x="522051" y="706602"/>
                  </a:cubicBezTo>
                  <a:cubicBezTo>
                    <a:pt x="521164" y="706602"/>
                    <a:pt x="520207" y="706231"/>
                    <a:pt x="519178" y="705401"/>
                  </a:cubicBezTo>
                  <a:cubicBezTo>
                    <a:pt x="505600" y="694536"/>
                    <a:pt x="486577" y="697253"/>
                    <a:pt x="473743" y="682671"/>
                  </a:cubicBezTo>
                  <a:cubicBezTo>
                    <a:pt x="462123" y="669332"/>
                    <a:pt x="441628" y="668846"/>
                    <a:pt x="424092" y="665129"/>
                  </a:cubicBezTo>
                  <a:cubicBezTo>
                    <a:pt x="413230" y="662913"/>
                    <a:pt x="397423" y="663657"/>
                    <a:pt x="408285" y="642656"/>
                  </a:cubicBezTo>
                  <a:cubicBezTo>
                    <a:pt x="414216" y="631290"/>
                    <a:pt x="414959" y="614735"/>
                    <a:pt x="407542" y="604113"/>
                  </a:cubicBezTo>
                  <a:cubicBezTo>
                    <a:pt x="403468" y="598337"/>
                    <a:pt x="398009" y="596465"/>
                    <a:pt x="391777" y="596465"/>
                  </a:cubicBezTo>
                  <a:cubicBezTo>
                    <a:pt x="386289" y="596465"/>
                    <a:pt x="380201" y="597909"/>
                    <a:pt x="373955" y="599410"/>
                  </a:cubicBezTo>
                  <a:cubicBezTo>
                    <a:pt x="364408" y="601740"/>
                    <a:pt x="354703" y="602269"/>
                    <a:pt x="344913" y="602269"/>
                  </a:cubicBezTo>
                  <a:cubicBezTo>
                    <a:pt x="336852" y="602269"/>
                    <a:pt x="328735" y="601912"/>
                    <a:pt x="320602" y="601912"/>
                  </a:cubicBezTo>
                  <a:cubicBezTo>
                    <a:pt x="310240" y="601912"/>
                    <a:pt x="299850" y="602483"/>
                    <a:pt x="289488" y="605100"/>
                  </a:cubicBezTo>
                  <a:cubicBezTo>
                    <a:pt x="275653" y="608802"/>
                    <a:pt x="261819" y="612762"/>
                    <a:pt x="250956" y="620168"/>
                  </a:cubicBezTo>
                  <a:cubicBezTo>
                    <a:pt x="244139" y="624814"/>
                    <a:pt x="237436" y="626144"/>
                    <a:pt x="230804" y="626144"/>
                  </a:cubicBezTo>
                  <a:cubicBezTo>
                    <a:pt x="222072" y="626144"/>
                    <a:pt x="213454" y="623856"/>
                    <a:pt x="204750" y="623856"/>
                  </a:cubicBezTo>
                  <a:cubicBezTo>
                    <a:pt x="204264" y="623856"/>
                    <a:pt x="203778" y="623856"/>
                    <a:pt x="203278" y="623870"/>
                  </a:cubicBezTo>
                  <a:cubicBezTo>
                    <a:pt x="201806" y="623627"/>
                    <a:pt x="200319" y="622884"/>
                    <a:pt x="199090" y="621397"/>
                  </a:cubicBezTo>
                  <a:cubicBezTo>
                    <a:pt x="200705" y="617151"/>
                    <a:pt x="204493" y="616379"/>
                    <a:pt x="208123" y="616379"/>
                  </a:cubicBezTo>
                  <a:cubicBezTo>
                    <a:pt x="208909" y="616379"/>
                    <a:pt x="209695" y="616422"/>
                    <a:pt x="210452" y="616465"/>
                  </a:cubicBezTo>
                  <a:cubicBezTo>
                    <a:pt x="212067" y="616579"/>
                    <a:pt x="213654" y="616651"/>
                    <a:pt x="215212" y="616651"/>
                  </a:cubicBezTo>
                  <a:cubicBezTo>
                    <a:pt x="239008" y="616651"/>
                    <a:pt x="256788" y="602798"/>
                    <a:pt x="262805" y="582869"/>
                  </a:cubicBezTo>
                  <a:cubicBezTo>
                    <a:pt x="271208" y="556421"/>
                    <a:pt x="297392" y="547286"/>
                    <a:pt x="307025" y="530245"/>
                  </a:cubicBezTo>
                  <a:cubicBezTo>
                    <a:pt x="316915" y="512732"/>
                    <a:pt x="325433" y="508014"/>
                    <a:pt x="336995" y="508014"/>
                  </a:cubicBezTo>
                  <a:cubicBezTo>
                    <a:pt x="341569" y="508014"/>
                    <a:pt x="346643" y="508758"/>
                    <a:pt x="352460" y="509730"/>
                  </a:cubicBezTo>
                  <a:cubicBezTo>
                    <a:pt x="352760" y="509773"/>
                    <a:pt x="353060" y="509801"/>
                    <a:pt x="353374" y="509801"/>
                  </a:cubicBezTo>
                  <a:cubicBezTo>
                    <a:pt x="358234" y="509801"/>
                    <a:pt x="364636" y="504555"/>
                    <a:pt x="369510" y="500838"/>
                  </a:cubicBezTo>
                  <a:cubicBezTo>
                    <a:pt x="375413" y="496506"/>
                    <a:pt x="379943" y="494218"/>
                    <a:pt x="383731" y="494218"/>
                  </a:cubicBezTo>
                  <a:cubicBezTo>
                    <a:pt x="389448" y="494218"/>
                    <a:pt x="393450" y="499437"/>
                    <a:pt x="397909" y="510716"/>
                  </a:cubicBezTo>
                  <a:cubicBezTo>
                    <a:pt x="404826" y="528515"/>
                    <a:pt x="425078" y="537164"/>
                    <a:pt x="442372" y="545556"/>
                  </a:cubicBezTo>
                  <a:cubicBezTo>
                    <a:pt x="453234" y="550746"/>
                    <a:pt x="467812" y="555435"/>
                    <a:pt x="467069" y="567787"/>
                  </a:cubicBezTo>
                  <a:cubicBezTo>
                    <a:pt x="465839" y="582612"/>
                    <a:pt x="450032" y="579652"/>
                    <a:pt x="438913" y="580639"/>
                  </a:cubicBezTo>
                  <a:cubicBezTo>
                    <a:pt x="433225" y="581139"/>
                    <a:pt x="425821" y="580396"/>
                    <a:pt x="424092" y="588059"/>
                  </a:cubicBezTo>
                  <a:cubicBezTo>
                    <a:pt x="422363" y="595707"/>
                    <a:pt x="429280" y="597937"/>
                    <a:pt x="434225" y="600896"/>
                  </a:cubicBezTo>
                  <a:cubicBezTo>
                    <a:pt x="441600" y="605243"/>
                    <a:pt x="449832" y="613792"/>
                    <a:pt x="457507" y="613792"/>
                  </a:cubicBezTo>
                  <a:cubicBezTo>
                    <a:pt x="459851" y="613792"/>
                    <a:pt x="462152" y="612991"/>
                    <a:pt x="464353" y="611032"/>
                  </a:cubicBezTo>
                  <a:cubicBezTo>
                    <a:pt x="476701" y="599910"/>
                    <a:pt x="484362" y="583112"/>
                    <a:pt x="493252" y="568287"/>
                  </a:cubicBezTo>
                  <a:cubicBezTo>
                    <a:pt x="494309" y="566371"/>
                    <a:pt x="490065" y="562254"/>
                    <a:pt x="494538" y="562254"/>
                  </a:cubicBezTo>
                  <a:cubicBezTo>
                    <a:pt x="495267" y="562254"/>
                    <a:pt x="496210" y="562368"/>
                    <a:pt x="497454" y="562611"/>
                  </a:cubicBezTo>
                  <a:cubicBezTo>
                    <a:pt x="498654" y="562883"/>
                    <a:pt x="499726" y="562997"/>
                    <a:pt x="500669" y="562997"/>
                  </a:cubicBezTo>
                  <a:cubicBezTo>
                    <a:pt x="508330" y="562997"/>
                    <a:pt x="508187" y="554891"/>
                    <a:pt x="505100" y="550503"/>
                  </a:cubicBezTo>
                  <a:cubicBezTo>
                    <a:pt x="497454" y="540123"/>
                    <a:pt x="493738" y="524069"/>
                    <a:pt x="479660" y="521353"/>
                  </a:cubicBezTo>
                  <a:cubicBezTo>
                    <a:pt x="460894" y="517636"/>
                    <a:pt x="451504" y="503311"/>
                    <a:pt x="439156" y="491945"/>
                  </a:cubicBezTo>
                  <a:cubicBezTo>
                    <a:pt x="435454" y="488486"/>
                    <a:pt x="432739" y="484783"/>
                    <a:pt x="435697" y="480337"/>
                  </a:cubicBezTo>
                  <a:cubicBezTo>
                    <a:pt x="436640" y="478936"/>
                    <a:pt x="437741" y="478421"/>
                    <a:pt x="438841" y="478421"/>
                  </a:cubicBezTo>
                  <a:close/>
                  <a:moveTo>
                    <a:pt x="940840" y="723701"/>
                  </a:moveTo>
                  <a:cubicBezTo>
                    <a:pt x="945256" y="723701"/>
                    <a:pt x="948658" y="727346"/>
                    <a:pt x="951416" y="732092"/>
                  </a:cubicBezTo>
                  <a:cubicBezTo>
                    <a:pt x="966166" y="756596"/>
                    <a:pt x="982831" y="777726"/>
                    <a:pt x="1010500" y="777726"/>
                  </a:cubicBezTo>
                  <a:cubicBezTo>
                    <a:pt x="1017132" y="777726"/>
                    <a:pt x="1024407" y="776511"/>
                    <a:pt x="1032424" y="773837"/>
                  </a:cubicBezTo>
                  <a:cubicBezTo>
                    <a:pt x="1032796" y="773694"/>
                    <a:pt x="1033196" y="773623"/>
                    <a:pt x="1033611" y="773623"/>
                  </a:cubicBezTo>
                  <a:cubicBezTo>
                    <a:pt x="1035997" y="773623"/>
                    <a:pt x="1039056" y="775710"/>
                    <a:pt x="1041571" y="776553"/>
                  </a:cubicBezTo>
                  <a:cubicBezTo>
                    <a:pt x="1038856" y="777797"/>
                    <a:pt x="1036383" y="779527"/>
                    <a:pt x="1034154" y="781500"/>
                  </a:cubicBezTo>
                  <a:lnTo>
                    <a:pt x="1034154" y="781743"/>
                  </a:lnTo>
                  <a:cubicBezTo>
                    <a:pt x="1024392" y="795710"/>
                    <a:pt x="1015059" y="810321"/>
                    <a:pt x="995422" y="810321"/>
                  </a:cubicBezTo>
                  <a:cubicBezTo>
                    <a:pt x="994221" y="810321"/>
                    <a:pt x="992964" y="810278"/>
                    <a:pt x="991677" y="810149"/>
                  </a:cubicBezTo>
                  <a:cubicBezTo>
                    <a:pt x="988962" y="809163"/>
                    <a:pt x="984017" y="808434"/>
                    <a:pt x="984017" y="806947"/>
                  </a:cubicBezTo>
                  <a:cubicBezTo>
                    <a:pt x="981301" y="775081"/>
                    <a:pt x="946971" y="765688"/>
                    <a:pt x="936595" y="739498"/>
                  </a:cubicBezTo>
                  <a:cubicBezTo>
                    <a:pt x="934623" y="734551"/>
                    <a:pt x="928206" y="728132"/>
                    <a:pt x="937339" y="724430"/>
                  </a:cubicBezTo>
                  <a:cubicBezTo>
                    <a:pt x="938568" y="723929"/>
                    <a:pt x="939740" y="723701"/>
                    <a:pt x="940840" y="723701"/>
                  </a:cubicBezTo>
                  <a:close/>
                  <a:moveTo>
                    <a:pt x="721712" y="753337"/>
                  </a:moveTo>
                  <a:cubicBezTo>
                    <a:pt x="729130" y="756053"/>
                    <a:pt x="741235" y="756796"/>
                    <a:pt x="743208" y="761485"/>
                  </a:cubicBezTo>
                  <a:cubicBezTo>
                    <a:pt x="758272" y="798298"/>
                    <a:pt x="796561" y="821515"/>
                    <a:pt x="801992" y="863774"/>
                  </a:cubicBezTo>
                  <a:cubicBezTo>
                    <a:pt x="803964" y="878342"/>
                    <a:pt x="819271" y="883532"/>
                    <a:pt x="826931" y="894654"/>
                  </a:cubicBezTo>
                  <a:cubicBezTo>
                    <a:pt x="847441" y="924304"/>
                    <a:pt x="859046" y="957157"/>
                    <a:pt x="868436" y="991253"/>
                  </a:cubicBezTo>
                  <a:cubicBezTo>
                    <a:pt x="836564" y="967036"/>
                    <a:pt x="809152" y="938629"/>
                    <a:pt x="790872" y="902560"/>
                  </a:cubicBezTo>
                  <a:cubicBezTo>
                    <a:pt x="788900" y="898857"/>
                    <a:pt x="786184" y="895140"/>
                    <a:pt x="786184" y="891437"/>
                  </a:cubicBezTo>
                  <a:cubicBezTo>
                    <a:pt x="785927" y="842273"/>
                    <a:pt x="745180" y="811150"/>
                    <a:pt x="731603" y="767661"/>
                  </a:cubicBezTo>
                  <a:cubicBezTo>
                    <a:pt x="730116" y="762472"/>
                    <a:pt x="725171" y="758269"/>
                    <a:pt x="721712" y="753337"/>
                  </a:cubicBezTo>
                  <a:close/>
                  <a:moveTo>
                    <a:pt x="1257369" y="14"/>
                  </a:moveTo>
                  <a:cubicBezTo>
                    <a:pt x="1243677" y="14"/>
                    <a:pt x="1225483" y="14439"/>
                    <a:pt x="1207046" y="16112"/>
                  </a:cubicBezTo>
                  <a:cubicBezTo>
                    <a:pt x="1197342" y="16812"/>
                    <a:pt x="1187838" y="21616"/>
                    <a:pt x="1178362" y="21616"/>
                  </a:cubicBezTo>
                  <a:cubicBezTo>
                    <a:pt x="1177719" y="21616"/>
                    <a:pt x="1177076" y="21602"/>
                    <a:pt x="1176432" y="21544"/>
                  </a:cubicBezTo>
                  <a:cubicBezTo>
                    <a:pt x="1175975" y="21530"/>
                    <a:pt x="1175532" y="21530"/>
                    <a:pt x="1175075" y="21530"/>
                  </a:cubicBezTo>
                  <a:cubicBezTo>
                    <a:pt x="1148749" y="21530"/>
                    <a:pt x="1132584" y="48250"/>
                    <a:pt x="1106830" y="48250"/>
                  </a:cubicBezTo>
                  <a:cubicBezTo>
                    <a:pt x="1105357" y="48250"/>
                    <a:pt x="1103857" y="48164"/>
                    <a:pt x="1102327" y="47978"/>
                  </a:cubicBezTo>
                  <a:cubicBezTo>
                    <a:pt x="1100870" y="47806"/>
                    <a:pt x="1099469" y="47678"/>
                    <a:pt x="1098168" y="47678"/>
                  </a:cubicBezTo>
                  <a:cubicBezTo>
                    <a:pt x="1092409" y="47678"/>
                    <a:pt x="1088150" y="49908"/>
                    <a:pt x="1085534" y="58357"/>
                  </a:cubicBezTo>
                  <a:cubicBezTo>
                    <a:pt x="1083962" y="63747"/>
                    <a:pt x="1073800" y="71195"/>
                    <a:pt x="1068455" y="71195"/>
                  </a:cubicBezTo>
                  <a:cubicBezTo>
                    <a:pt x="1067912" y="71195"/>
                    <a:pt x="1067440" y="71109"/>
                    <a:pt x="1067012" y="70966"/>
                  </a:cubicBezTo>
                  <a:cubicBezTo>
                    <a:pt x="1056335" y="67406"/>
                    <a:pt x="1048560" y="65619"/>
                    <a:pt x="1043515" y="65619"/>
                  </a:cubicBezTo>
                  <a:cubicBezTo>
                    <a:pt x="1031753" y="65619"/>
                    <a:pt x="1034883" y="75312"/>
                    <a:pt x="1050961" y="94684"/>
                  </a:cubicBezTo>
                  <a:cubicBezTo>
                    <a:pt x="1051690" y="95670"/>
                    <a:pt x="1050461" y="98386"/>
                    <a:pt x="1050218" y="100116"/>
                  </a:cubicBezTo>
                  <a:cubicBezTo>
                    <a:pt x="1049232" y="99616"/>
                    <a:pt x="1047503" y="99373"/>
                    <a:pt x="1046759" y="98386"/>
                  </a:cubicBezTo>
                  <a:cubicBezTo>
                    <a:pt x="1041571" y="91224"/>
                    <a:pt x="1033668" y="84548"/>
                    <a:pt x="1032181" y="76399"/>
                  </a:cubicBezTo>
                  <a:cubicBezTo>
                    <a:pt x="1029966" y="64776"/>
                    <a:pt x="1028480" y="54897"/>
                    <a:pt x="1014888" y="52181"/>
                  </a:cubicBezTo>
                  <a:cubicBezTo>
                    <a:pt x="1012444" y="51681"/>
                    <a:pt x="1010172" y="51452"/>
                    <a:pt x="1008071" y="51452"/>
                  </a:cubicBezTo>
                  <a:cubicBezTo>
                    <a:pt x="991292" y="51452"/>
                    <a:pt x="984703" y="66134"/>
                    <a:pt x="976370" y="78872"/>
                  </a:cubicBezTo>
                  <a:cubicBezTo>
                    <a:pt x="969939" y="88751"/>
                    <a:pt x="976856" y="93440"/>
                    <a:pt x="982287" y="99130"/>
                  </a:cubicBezTo>
                  <a:cubicBezTo>
                    <a:pt x="983274" y="100116"/>
                    <a:pt x="984017" y="101346"/>
                    <a:pt x="984760" y="102589"/>
                  </a:cubicBezTo>
                  <a:cubicBezTo>
                    <a:pt x="983545" y="102761"/>
                    <a:pt x="982316" y="102932"/>
                    <a:pt x="981087" y="102932"/>
                  </a:cubicBezTo>
                  <a:cubicBezTo>
                    <a:pt x="980587" y="102932"/>
                    <a:pt x="980086" y="102904"/>
                    <a:pt x="979572" y="102832"/>
                  </a:cubicBezTo>
                  <a:cubicBezTo>
                    <a:pt x="962950" y="100416"/>
                    <a:pt x="946314" y="95656"/>
                    <a:pt x="929464" y="95656"/>
                  </a:cubicBezTo>
                  <a:cubicBezTo>
                    <a:pt x="929035" y="95656"/>
                    <a:pt x="928620" y="95656"/>
                    <a:pt x="928206" y="95670"/>
                  </a:cubicBezTo>
                  <a:cubicBezTo>
                    <a:pt x="923046" y="95670"/>
                    <a:pt x="913399" y="88579"/>
                    <a:pt x="906653" y="88579"/>
                  </a:cubicBezTo>
                  <a:cubicBezTo>
                    <a:pt x="901437" y="88579"/>
                    <a:pt x="897935" y="92811"/>
                    <a:pt x="899550" y="107765"/>
                  </a:cubicBezTo>
                  <a:cubicBezTo>
                    <a:pt x="899550" y="108765"/>
                    <a:pt x="893619" y="110238"/>
                    <a:pt x="890160" y="111482"/>
                  </a:cubicBezTo>
                  <a:cubicBezTo>
                    <a:pt x="884386" y="113726"/>
                    <a:pt x="878455" y="114441"/>
                    <a:pt x="872438" y="114441"/>
                  </a:cubicBezTo>
                  <a:cubicBezTo>
                    <a:pt x="862176" y="114441"/>
                    <a:pt x="851685" y="112368"/>
                    <a:pt x="841381" y="112368"/>
                  </a:cubicBezTo>
                  <a:cubicBezTo>
                    <a:pt x="833163" y="112368"/>
                    <a:pt x="825073" y="113683"/>
                    <a:pt x="817298" y="118401"/>
                  </a:cubicBezTo>
                  <a:cubicBezTo>
                    <a:pt x="810881" y="123090"/>
                    <a:pt x="804707" y="127779"/>
                    <a:pt x="798033" y="132483"/>
                  </a:cubicBezTo>
                  <a:cubicBezTo>
                    <a:pt x="795660" y="134112"/>
                    <a:pt x="792030" y="136200"/>
                    <a:pt x="789300" y="136200"/>
                  </a:cubicBezTo>
                  <a:cubicBezTo>
                    <a:pt x="787499" y="136200"/>
                    <a:pt x="786084" y="135285"/>
                    <a:pt x="785684" y="132726"/>
                  </a:cubicBezTo>
                  <a:cubicBezTo>
                    <a:pt x="783483" y="118058"/>
                    <a:pt x="774765" y="114412"/>
                    <a:pt x="765275" y="114412"/>
                  </a:cubicBezTo>
                  <a:cubicBezTo>
                    <a:pt x="761959" y="114412"/>
                    <a:pt x="758558" y="114855"/>
                    <a:pt x="755313" y="115427"/>
                  </a:cubicBezTo>
                  <a:cubicBezTo>
                    <a:pt x="741721" y="118144"/>
                    <a:pt x="749139" y="131982"/>
                    <a:pt x="747410" y="140874"/>
                  </a:cubicBezTo>
                  <a:cubicBezTo>
                    <a:pt x="745423" y="151754"/>
                    <a:pt x="733818" y="144334"/>
                    <a:pt x="728873" y="150753"/>
                  </a:cubicBezTo>
                  <a:cubicBezTo>
                    <a:pt x="728172" y="151668"/>
                    <a:pt x="727615" y="152040"/>
                    <a:pt x="727186" y="152040"/>
                  </a:cubicBezTo>
                  <a:cubicBezTo>
                    <a:pt x="726114" y="152040"/>
                    <a:pt x="725886" y="149667"/>
                    <a:pt x="726414" y="147551"/>
                  </a:cubicBezTo>
                  <a:cubicBezTo>
                    <a:pt x="729373" y="128523"/>
                    <a:pt x="717768" y="122104"/>
                    <a:pt x="701961" y="116671"/>
                  </a:cubicBezTo>
                  <a:cubicBezTo>
                    <a:pt x="670346" y="105792"/>
                    <a:pt x="636502" y="102589"/>
                    <a:pt x="605874" y="86778"/>
                  </a:cubicBezTo>
                  <a:cubicBezTo>
                    <a:pt x="595512" y="81445"/>
                    <a:pt x="583864" y="79144"/>
                    <a:pt x="572145" y="79144"/>
                  </a:cubicBezTo>
                  <a:cubicBezTo>
                    <a:pt x="562640" y="79144"/>
                    <a:pt x="553093" y="80659"/>
                    <a:pt x="544132" y="83318"/>
                  </a:cubicBezTo>
                  <a:cubicBezTo>
                    <a:pt x="514990" y="91953"/>
                    <a:pt x="483619" y="92954"/>
                    <a:pt x="457193" y="109251"/>
                  </a:cubicBezTo>
                  <a:cubicBezTo>
                    <a:pt x="446817" y="115427"/>
                    <a:pt x="417418" y="104305"/>
                    <a:pt x="431996" y="135199"/>
                  </a:cubicBezTo>
                  <a:cubicBezTo>
                    <a:pt x="432739" y="136929"/>
                    <a:pt x="428537" y="140874"/>
                    <a:pt x="426807" y="144091"/>
                  </a:cubicBezTo>
                  <a:cubicBezTo>
                    <a:pt x="409514" y="177444"/>
                    <a:pt x="374941" y="189053"/>
                    <a:pt x="346285" y="208081"/>
                  </a:cubicBezTo>
                  <a:cubicBezTo>
                    <a:pt x="322089" y="223892"/>
                    <a:pt x="335666" y="244636"/>
                    <a:pt x="343327" y="260705"/>
                  </a:cubicBezTo>
                  <a:cubicBezTo>
                    <a:pt x="347700" y="269912"/>
                    <a:pt x="356904" y="275073"/>
                    <a:pt x="366266" y="275073"/>
                  </a:cubicBezTo>
                  <a:cubicBezTo>
                    <a:pt x="371711" y="275073"/>
                    <a:pt x="377214" y="273328"/>
                    <a:pt x="381859" y="269597"/>
                  </a:cubicBezTo>
                  <a:cubicBezTo>
                    <a:pt x="389148" y="264050"/>
                    <a:pt x="394593" y="261706"/>
                    <a:pt x="398795" y="261706"/>
                  </a:cubicBezTo>
                  <a:cubicBezTo>
                    <a:pt x="407670" y="261706"/>
                    <a:pt x="410872" y="272228"/>
                    <a:pt x="413716" y="285151"/>
                  </a:cubicBezTo>
                  <a:cubicBezTo>
                    <a:pt x="414216" y="289111"/>
                    <a:pt x="414459" y="293057"/>
                    <a:pt x="414216" y="297017"/>
                  </a:cubicBezTo>
                  <a:cubicBezTo>
                    <a:pt x="411243" y="293801"/>
                    <a:pt x="406555" y="291585"/>
                    <a:pt x="405069" y="287625"/>
                  </a:cubicBezTo>
                  <a:cubicBezTo>
                    <a:pt x="401953" y="278404"/>
                    <a:pt x="398023" y="274972"/>
                    <a:pt x="393435" y="274972"/>
                  </a:cubicBezTo>
                  <a:cubicBezTo>
                    <a:pt x="388919" y="274972"/>
                    <a:pt x="383788" y="278275"/>
                    <a:pt x="378157" y="282692"/>
                  </a:cubicBezTo>
                  <a:cubicBezTo>
                    <a:pt x="366537" y="291342"/>
                    <a:pt x="370996" y="303937"/>
                    <a:pt x="373455" y="313072"/>
                  </a:cubicBezTo>
                  <a:cubicBezTo>
                    <a:pt x="378157" y="330127"/>
                    <a:pt x="368767" y="334816"/>
                    <a:pt x="356418" y="337776"/>
                  </a:cubicBezTo>
                  <a:cubicBezTo>
                    <a:pt x="341597" y="340992"/>
                    <a:pt x="329749" y="346925"/>
                    <a:pt x="322332" y="361250"/>
                  </a:cubicBezTo>
                  <a:cubicBezTo>
                    <a:pt x="318330" y="368698"/>
                    <a:pt x="309883" y="372315"/>
                    <a:pt x="302380" y="372315"/>
                  </a:cubicBezTo>
                  <a:cubicBezTo>
                    <a:pt x="300179" y="372315"/>
                    <a:pt x="298063" y="372001"/>
                    <a:pt x="296148" y="371386"/>
                  </a:cubicBezTo>
                  <a:cubicBezTo>
                    <a:pt x="287502" y="368670"/>
                    <a:pt x="299607" y="362980"/>
                    <a:pt x="299364" y="357304"/>
                  </a:cubicBezTo>
                  <a:cubicBezTo>
                    <a:pt x="299121" y="350871"/>
                    <a:pt x="296391" y="344952"/>
                    <a:pt x="291703" y="340749"/>
                  </a:cubicBezTo>
                  <a:cubicBezTo>
                    <a:pt x="278369" y="325924"/>
                    <a:pt x="262319" y="310355"/>
                    <a:pt x="260332" y="290598"/>
                  </a:cubicBezTo>
                  <a:cubicBezTo>
                    <a:pt x="258660" y="274558"/>
                    <a:pt x="247712" y="256202"/>
                    <a:pt x="231533" y="256202"/>
                  </a:cubicBezTo>
                  <a:cubicBezTo>
                    <a:pt x="231005" y="256202"/>
                    <a:pt x="230490" y="256216"/>
                    <a:pt x="229961" y="256259"/>
                  </a:cubicBezTo>
                  <a:cubicBezTo>
                    <a:pt x="215883" y="256988"/>
                    <a:pt x="201062" y="262921"/>
                    <a:pt x="199090" y="274787"/>
                  </a:cubicBezTo>
                  <a:cubicBezTo>
                    <a:pt x="195374" y="292071"/>
                    <a:pt x="202049" y="310355"/>
                    <a:pt x="216126" y="321235"/>
                  </a:cubicBezTo>
                  <a:cubicBezTo>
                    <a:pt x="227989" y="330370"/>
                    <a:pt x="227989" y="331114"/>
                    <a:pt x="222801" y="335803"/>
                  </a:cubicBezTo>
                  <a:cubicBezTo>
                    <a:pt x="206493" y="350628"/>
                    <a:pt x="213168" y="373359"/>
                    <a:pt x="204264" y="391386"/>
                  </a:cubicBezTo>
                  <a:cubicBezTo>
                    <a:pt x="202134" y="395818"/>
                    <a:pt x="206093" y="397748"/>
                    <a:pt x="210953" y="397748"/>
                  </a:cubicBezTo>
                  <a:cubicBezTo>
                    <a:pt x="213411" y="397748"/>
                    <a:pt x="216112" y="397248"/>
                    <a:pt x="218356" y="396333"/>
                  </a:cubicBezTo>
                  <a:cubicBezTo>
                    <a:pt x="235964" y="389556"/>
                    <a:pt x="254001" y="384839"/>
                    <a:pt x="272823" y="384839"/>
                  </a:cubicBezTo>
                  <a:cubicBezTo>
                    <a:pt x="274581" y="384839"/>
                    <a:pt x="276354" y="384881"/>
                    <a:pt x="278126" y="384967"/>
                  </a:cubicBezTo>
                  <a:lnTo>
                    <a:pt x="284043" y="384967"/>
                  </a:lnTo>
                  <a:cubicBezTo>
                    <a:pt x="283557" y="385954"/>
                    <a:pt x="283314" y="387941"/>
                    <a:pt x="282313" y="388184"/>
                  </a:cubicBezTo>
                  <a:cubicBezTo>
                    <a:pt x="266263" y="394360"/>
                    <a:pt x="250213" y="402266"/>
                    <a:pt x="233663" y="406211"/>
                  </a:cubicBezTo>
                  <a:cubicBezTo>
                    <a:pt x="224273" y="408441"/>
                    <a:pt x="213168" y="406469"/>
                    <a:pt x="210195" y="417577"/>
                  </a:cubicBezTo>
                  <a:cubicBezTo>
                    <a:pt x="207237" y="428942"/>
                    <a:pt x="218099" y="431658"/>
                    <a:pt x="226002" y="436105"/>
                  </a:cubicBezTo>
                  <a:cubicBezTo>
                    <a:pt x="245268" y="447727"/>
                    <a:pt x="248241" y="464525"/>
                    <a:pt x="241066" y="484783"/>
                  </a:cubicBezTo>
                  <a:cubicBezTo>
                    <a:pt x="238165" y="493261"/>
                    <a:pt x="233663" y="495505"/>
                    <a:pt x="228603" y="495505"/>
                  </a:cubicBezTo>
                  <a:cubicBezTo>
                    <a:pt x="223330" y="495505"/>
                    <a:pt x="217470" y="493061"/>
                    <a:pt x="212182" y="492689"/>
                  </a:cubicBezTo>
                  <a:cubicBezTo>
                    <a:pt x="198890" y="491731"/>
                    <a:pt x="185613" y="488972"/>
                    <a:pt x="172106" y="488972"/>
                  </a:cubicBezTo>
                  <a:cubicBezTo>
                    <a:pt x="171549" y="488972"/>
                    <a:pt x="170992" y="488972"/>
                    <a:pt x="170434" y="488986"/>
                  </a:cubicBezTo>
                  <a:cubicBezTo>
                    <a:pt x="156599" y="489229"/>
                    <a:pt x="140549" y="492446"/>
                    <a:pt x="142765" y="511217"/>
                  </a:cubicBezTo>
                  <a:cubicBezTo>
                    <a:pt x="144751" y="529988"/>
                    <a:pt x="140549" y="546056"/>
                    <a:pt x="137091" y="563841"/>
                  </a:cubicBezTo>
                  <a:cubicBezTo>
                    <a:pt x="134132" y="577923"/>
                    <a:pt x="124242" y="602383"/>
                    <a:pt x="150668" y="607072"/>
                  </a:cubicBezTo>
                  <a:cubicBezTo>
                    <a:pt x="175865" y="611276"/>
                    <a:pt x="181053" y="617208"/>
                    <a:pt x="167719" y="638939"/>
                  </a:cubicBezTo>
                  <a:cubicBezTo>
                    <a:pt x="162774" y="647588"/>
                    <a:pt x="155613" y="655007"/>
                    <a:pt x="147209" y="660197"/>
                  </a:cubicBezTo>
                  <a:cubicBezTo>
                    <a:pt x="130173" y="670076"/>
                    <a:pt x="116839" y="682671"/>
                    <a:pt x="118811" y="705401"/>
                  </a:cubicBezTo>
                  <a:cubicBezTo>
                    <a:pt x="119554" y="714294"/>
                    <a:pt x="116338" y="724916"/>
                    <a:pt x="107692" y="728633"/>
                  </a:cubicBezTo>
                  <a:cubicBezTo>
                    <a:pt x="73862" y="743701"/>
                    <a:pt x="53853" y="771864"/>
                    <a:pt x="38046" y="802987"/>
                  </a:cubicBezTo>
                  <a:cubicBezTo>
                    <a:pt x="25454" y="828191"/>
                    <a:pt x="1744" y="850179"/>
                    <a:pt x="18280" y="884761"/>
                  </a:cubicBezTo>
                  <a:cubicBezTo>
                    <a:pt x="27670" y="904032"/>
                    <a:pt x="22482" y="926277"/>
                    <a:pt x="11863" y="946535"/>
                  </a:cubicBezTo>
                  <a:cubicBezTo>
                    <a:pt x="14" y="969008"/>
                    <a:pt x="10633" y="1007551"/>
                    <a:pt x="30385" y="1024849"/>
                  </a:cubicBezTo>
                  <a:cubicBezTo>
                    <a:pt x="34587" y="1028552"/>
                    <a:pt x="38046" y="1032755"/>
                    <a:pt x="40275" y="1037702"/>
                  </a:cubicBezTo>
                  <a:cubicBezTo>
                    <a:pt x="57555" y="1072784"/>
                    <a:pt x="78064" y="1105137"/>
                    <a:pt x="112637" y="1125895"/>
                  </a:cubicBezTo>
                  <a:cubicBezTo>
                    <a:pt x="120840" y="1130827"/>
                    <a:pt x="129387" y="1140005"/>
                    <a:pt x="137848" y="1140005"/>
                  </a:cubicBezTo>
                  <a:cubicBezTo>
                    <a:pt x="139577" y="1140005"/>
                    <a:pt x="141307" y="1139619"/>
                    <a:pt x="143022" y="1138747"/>
                  </a:cubicBezTo>
                  <a:cubicBezTo>
                    <a:pt x="183283" y="1118732"/>
                    <a:pt x="230704" y="1141463"/>
                    <a:pt x="269965" y="1113300"/>
                  </a:cubicBezTo>
                  <a:cubicBezTo>
                    <a:pt x="276211" y="1108839"/>
                    <a:pt x="284958" y="1105837"/>
                    <a:pt x="293819" y="1105837"/>
                  </a:cubicBezTo>
                  <a:cubicBezTo>
                    <a:pt x="304609" y="1105837"/>
                    <a:pt x="315557" y="1110283"/>
                    <a:pt x="322332" y="1121949"/>
                  </a:cubicBezTo>
                  <a:cubicBezTo>
                    <a:pt x="329206" y="1133872"/>
                    <a:pt x="336409" y="1138690"/>
                    <a:pt x="347057" y="1138690"/>
                  </a:cubicBezTo>
                  <a:cubicBezTo>
                    <a:pt x="349415" y="1138690"/>
                    <a:pt x="351959" y="1138447"/>
                    <a:pt x="354689" y="1138003"/>
                  </a:cubicBezTo>
                  <a:cubicBezTo>
                    <a:pt x="357219" y="1137603"/>
                    <a:pt x="359606" y="1137417"/>
                    <a:pt x="361835" y="1137417"/>
                  </a:cubicBezTo>
                  <a:cubicBezTo>
                    <a:pt x="381816" y="1137417"/>
                    <a:pt x="389762" y="1152843"/>
                    <a:pt x="385317" y="1175059"/>
                  </a:cubicBezTo>
                  <a:cubicBezTo>
                    <a:pt x="381358" y="1195317"/>
                    <a:pt x="368024" y="1218291"/>
                    <a:pt x="379386" y="1236333"/>
                  </a:cubicBezTo>
                  <a:cubicBezTo>
                    <a:pt x="392478" y="1257577"/>
                    <a:pt x="407542" y="1278077"/>
                    <a:pt x="417418" y="1300565"/>
                  </a:cubicBezTo>
                  <a:cubicBezTo>
                    <a:pt x="434711" y="1339851"/>
                    <a:pt x="447317" y="1381596"/>
                    <a:pt x="425578" y="1424341"/>
                  </a:cubicBezTo>
                  <a:cubicBezTo>
                    <a:pt x="411744" y="1451275"/>
                    <a:pt x="409028" y="1479682"/>
                    <a:pt x="422120" y="1506373"/>
                  </a:cubicBezTo>
                  <a:cubicBezTo>
                    <a:pt x="435954" y="1534279"/>
                    <a:pt x="446316" y="1562199"/>
                    <a:pt x="450032" y="1593579"/>
                  </a:cubicBezTo>
                  <a:cubicBezTo>
                    <a:pt x="453234" y="1621986"/>
                    <a:pt x="452991" y="1652623"/>
                    <a:pt x="476944" y="1675110"/>
                  </a:cubicBezTo>
                  <a:cubicBezTo>
                    <a:pt x="490536" y="1688206"/>
                    <a:pt x="494238" y="1707477"/>
                    <a:pt x="500412" y="1724761"/>
                  </a:cubicBezTo>
                  <a:cubicBezTo>
                    <a:pt x="505843" y="1740087"/>
                    <a:pt x="493738" y="1759358"/>
                    <a:pt x="512275" y="1772696"/>
                  </a:cubicBezTo>
                  <a:cubicBezTo>
                    <a:pt x="517463" y="1776585"/>
                    <a:pt x="522365" y="1777986"/>
                    <a:pt x="527110" y="1777986"/>
                  </a:cubicBezTo>
                  <a:cubicBezTo>
                    <a:pt x="539316" y="1777986"/>
                    <a:pt x="550463" y="1768736"/>
                    <a:pt x="562712" y="1768736"/>
                  </a:cubicBezTo>
                  <a:cubicBezTo>
                    <a:pt x="562941" y="1768736"/>
                    <a:pt x="563169" y="1768736"/>
                    <a:pt x="563398" y="1768736"/>
                  </a:cubicBezTo>
                  <a:cubicBezTo>
                    <a:pt x="564913" y="1768779"/>
                    <a:pt x="566399" y="1768793"/>
                    <a:pt x="567886" y="1768793"/>
                  </a:cubicBezTo>
                  <a:cubicBezTo>
                    <a:pt x="642248" y="1768793"/>
                    <a:pt x="680822" y="1720587"/>
                    <a:pt x="711093" y="1659785"/>
                  </a:cubicBezTo>
                  <a:cubicBezTo>
                    <a:pt x="717268" y="1647433"/>
                    <a:pt x="710607" y="1629148"/>
                    <a:pt x="726414" y="1622729"/>
                  </a:cubicBezTo>
                  <a:cubicBezTo>
                    <a:pt x="754070" y="1611364"/>
                    <a:pt x="760244" y="1589376"/>
                    <a:pt x="753084" y="1565416"/>
                  </a:cubicBezTo>
                  <a:cubicBezTo>
                    <a:pt x="742465" y="1530090"/>
                    <a:pt x="761730" y="1516995"/>
                    <a:pt x="788657" y="1505129"/>
                  </a:cubicBezTo>
                  <a:cubicBezTo>
                    <a:pt x="825702" y="1488331"/>
                    <a:pt x="849656" y="1406314"/>
                    <a:pt x="828418" y="1373447"/>
                  </a:cubicBezTo>
                  <a:cubicBezTo>
                    <a:pt x="811367" y="1347256"/>
                    <a:pt x="816069" y="1318350"/>
                    <a:pt x="821000" y="1291173"/>
                  </a:cubicBezTo>
                  <a:cubicBezTo>
                    <a:pt x="827675" y="1252644"/>
                    <a:pt x="856573" y="1226940"/>
                    <a:pt x="883986" y="1203223"/>
                  </a:cubicBezTo>
                  <a:cubicBezTo>
                    <a:pt x="937582" y="1156774"/>
                    <a:pt x="972655" y="1100690"/>
                    <a:pt x="987718" y="1031769"/>
                  </a:cubicBezTo>
                  <a:cubicBezTo>
                    <a:pt x="990034" y="1021590"/>
                    <a:pt x="989962" y="1010110"/>
                    <a:pt x="977171" y="1010110"/>
                  </a:cubicBezTo>
                  <a:cubicBezTo>
                    <a:pt x="976313" y="1010110"/>
                    <a:pt x="975384" y="1010167"/>
                    <a:pt x="974384" y="1010267"/>
                  </a:cubicBezTo>
                  <a:cubicBezTo>
                    <a:pt x="959820" y="1011997"/>
                    <a:pt x="945485" y="1017187"/>
                    <a:pt x="931164" y="1021633"/>
                  </a:cubicBezTo>
                  <a:cubicBezTo>
                    <a:pt x="914128" y="1026836"/>
                    <a:pt x="903280" y="1030182"/>
                    <a:pt x="895605" y="1030182"/>
                  </a:cubicBezTo>
                  <a:cubicBezTo>
                    <a:pt x="882214" y="1030182"/>
                    <a:pt x="878526" y="1019974"/>
                    <a:pt x="868565" y="991625"/>
                  </a:cubicBezTo>
                  <a:cubicBezTo>
                    <a:pt x="874396" y="997115"/>
                    <a:pt x="878498" y="1006765"/>
                    <a:pt x="887173" y="1006765"/>
                  </a:cubicBezTo>
                  <a:cubicBezTo>
                    <a:pt x="888688" y="1006765"/>
                    <a:pt x="890332" y="1006479"/>
                    <a:pt x="892147" y="1005821"/>
                  </a:cubicBezTo>
                  <a:cubicBezTo>
                    <a:pt x="913628" y="997429"/>
                    <a:pt x="934123" y="985821"/>
                    <a:pt x="956104" y="978644"/>
                  </a:cubicBezTo>
                  <a:cubicBezTo>
                    <a:pt x="981301" y="970252"/>
                    <a:pt x="996623" y="946535"/>
                    <a:pt x="1020333" y="938386"/>
                  </a:cubicBezTo>
                  <a:cubicBezTo>
                    <a:pt x="1053420" y="927021"/>
                    <a:pt x="1096396" y="882302"/>
                    <a:pt x="1098383" y="848949"/>
                  </a:cubicBezTo>
                  <a:cubicBezTo>
                    <a:pt x="1098126" y="844503"/>
                    <a:pt x="1096396" y="840300"/>
                    <a:pt x="1093438" y="837083"/>
                  </a:cubicBezTo>
                  <a:cubicBezTo>
                    <a:pt x="1085034" y="826461"/>
                    <a:pt x="1075901" y="817069"/>
                    <a:pt x="1061823" y="813366"/>
                  </a:cubicBezTo>
                  <a:cubicBezTo>
                    <a:pt x="1053677" y="811150"/>
                    <a:pt x="1048732" y="802744"/>
                    <a:pt x="1050704" y="794595"/>
                  </a:cubicBezTo>
                  <a:cubicBezTo>
                    <a:pt x="1051147" y="793166"/>
                    <a:pt x="1051848" y="792622"/>
                    <a:pt x="1052734" y="792622"/>
                  </a:cubicBezTo>
                  <a:cubicBezTo>
                    <a:pt x="1055363" y="792622"/>
                    <a:pt x="1059608" y="797369"/>
                    <a:pt x="1063310" y="797555"/>
                  </a:cubicBezTo>
                  <a:cubicBezTo>
                    <a:pt x="1077145" y="798512"/>
                    <a:pt x="1090965" y="801772"/>
                    <a:pt x="1104800" y="801772"/>
                  </a:cubicBezTo>
                  <a:cubicBezTo>
                    <a:pt x="1105300" y="801772"/>
                    <a:pt x="1105786" y="801772"/>
                    <a:pt x="1106286" y="801758"/>
                  </a:cubicBezTo>
                  <a:cubicBezTo>
                    <a:pt x="1110889" y="801686"/>
                    <a:pt x="1115462" y="801629"/>
                    <a:pt x="1120007" y="801629"/>
                  </a:cubicBezTo>
                  <a:cubicBezTo>
                    <a:pt x="1162998" y="801629"/>
                    <a:pt x="1202616" y="806761"/>
                    <a:pt x="1226069" y="854139"/>
                  </a:cubicBezTo>
                  <a:cubicBezTo>
                    <a:pt x="1231071" y="864361"/>
                    <a:pt x="1243363" y="876312"/>
                    <a:pt x="1257869" y="876312"/>
                  </a:cubicBezTo>
                  <a:cubicBezTo>
                    <a:pt x="1259827" y="876312"/>
                    <a:pt x="1261828" y="876098"/>
                    <a:pt x="1263858" y="875626"/>
                  </a:cubicBezTo>
                  <a:cubicBezTo>
                    <a:pt x="1266073" y="875126"/>
                    <a:pt x="1267817" y="874883"/>
                    <a:pt x="1269217" y="874883"/>
                  </a:cubicBezTo>
                  <a:cubicBezTo>
                    <a:pt x="1274663" y="874883"/>
                    <a:pt x="1274634" y="878514"/>
                    <a:pt x="1275220" y="884032"/>
                  </a:cubicBezTo>
                  <a:cubicBezTo>
                    <a:pt x="1283867" y="951467"/>
                    <a:pt x="1314738" y="1010525"/>
                    <a:pt x="1345366" y="1069811"/>
                  </a:cubicBezTo>
                  <a:cubicBezTo>
                    <a:pt x="1350254" y="1079175"/>
                    <a:pt x="1355971" y="1085236"/>
                    <a:pt x="1361902" y="1085236"/>
                  </a:cubicBezTo>
                  <a:cubicBezTo>
                    <a:pt x="1367076" y="1085236"/>
                    <a:pt x="1372407" y="1080619"/>
                    <a:pt x="1377481" y="1069568"/>
                  </a:cubicBezTo>
                  <a:cubicBezTo>
                    <a:pt x="1380939" y="1062162"/>
                    <a:pt x="1386856" y="1055729"/>
                    <a:pt x="1391801" y="1049067"/>
                  </a:cubicBezTo>
                  <a:lnTo>
                    <a:pt x="1394031" y="1046837"/>
                  </a:lnTo>
                  <a:cubicBezTo>
                    <a:pt x="1403664" y="1023863"/>
                    <a:pt x="1401434" y="1000632"/>
                    <a:pt x="1398219" y="976671"/>
                  </a:cubicBezTo>
                  <a:cubicBezTo>
                    <a:pt x="1397232" y="969752"/>
                    <a:pt x="1394760" y="960860"/>
                    <a:pt x="1403407" y="958887"/>
                  </a:cubicBezTo>
                  <a:cubicBezTo>
                    <a:pt x="1426131" y="953454"/>
                    <a:pt x="1433049" y="932939"/>
                    <a:pt x="1445640" y="917628"/>
                  </a:cubicBezTo>
                  <a:cubicBezTo>
                    <a:pt x="1459475" y="901073"/>
                    <a:pt x="1474053" y="881058"/>
                    <a:pt x="1489860" y="870679"/>
                  </a:cubicBezTo>
                  <a:cubicBezTo>
                    <a:pt x="1498178" y="865133"/>
                    <a:pt x="1511241" y="856941"/>
                    <a:pt x="1524833" y="856941"/>
                  </a:cubicBezTo>
                  <a:cubicBezTo>
                    <a:pt x="1535438" y="856941"/>
                    <a:pt x="1546357" y="861945"/>
                    <a:pt x="1555561" y="877113"/>
                  </a:cubicBezTo>
                  <a:cubicBezTo>
                    <a:pt x="1566423" y="895398"/>
                    <a:pt x="1585932" y="908736"/>
                    <a:pt x="1586675" y="932939"/>
                  </a:cubicBezTo>
                  <a:cubicBezTo>
                    <a:pt x="1586918" y="940359"/>
                    <a:pt x="1583474" y="949737"/>
                    <a:pt x="1594093" y="953454"/>
                  </a:cubicBezTo>
                  <a:cubicBezTo>
                    <a:pt x="1598181" y="954812"/>
                    <a:pt x="1602325" y="955870"/>
                    <a:pt x="1606313" y="955870"/>
                  </a:cubicBezTo>
                  <a:cubicBezTo>
                    <a:pt x="1611715" y="955870"/>
                    <a:pt x="1616860" y="953940"/>
                    <a:pt x="1621262" y="948265"/>
                  </a:cubicBezTo>
                  <a:cubicBezTo>
                    <a:pt x="1622734" y="946478"/>
                    <a:pt x="1625021" y="943990"/>
                    <a:pt x="1627251" y="943990"/>
                  </a:cubicBezTo>
                  <a:cubicBezTo>
                    <a:pt x="1628737" y="943990"/>
                    <a:pt x="1630195" y="945105"/>
                    <a:pt x="1631381" y="948265"/>
                  </a:cubicBezTo>
                  <a:cubicBezTo>
                    <a:pt x="1637070" y="964562"/>
                    <a:pt x="1640771" y="981618"/>
                    <a:pt x="1647689" y="997429"/>
                  </a:cubicBezTo>
                  <a:cubicBezTo>
                    <a:pt x="1661766" y="1029796"/>
                    <a:pt x="1642744" y="1067595"/>
                    <a:pt x="1670156" y="1098961"/>
                  </a:cubicBezTo>
                  <a:cubicBezTo>
                    <a:pt x="1689922" y="1121692"/>
                    <a:pt x="1691651" y="1156774"/>
                    <a:pt x="1713633" y="1180006"/>
                  </a:cubicBezTo>
                  <a:cubicBezTo>
                    <a:pt x="1720793" y="1183708"/>
                    <a:pt x="1727711" y="1187411"/>
                    <a:pt x="1734871" y="1190871"/>
                  </a:cubicBezTo>
                  <a:cubicBezTo>
                    <a:pt x="1737043" y="1191843"/>
                    <a:pt x="1739344" y="1192343"/>
                    <a:pt x="1741445" y="1192343"/>
                  </a:cubicBezTo>
                  <a:cubicBezTo>
                    <a:pt x="1746276" y="1192343"/>
                    <a:pt x="1750006" y="1189713"/>
                    <a:pt x="1748463" y="1184209"/>
                  </a:cubicBezTo>
                  <a:cubicBezTo>
                    <a:pt x="1741045" y="1156774"/>
                    <a:pt x="1743518" y="1126395"/>
                    <a:pt x="1714619" y="1105880"/>
                  </a:cubicBezTo>
                  <a:cubicBezTo>
                    <a:pt x="1692395" y="1090068"/>
                    <a:pt x="1675601" y="1065365"/>
                    <a:pt x="1678803" y="1034728"/>
                  </a:cubicBezTo>
                  <a:cubicBezTo>
                    <a:pt x="1679732" y="1026765"/>
                    <a:pt x="1670928" y="1006979"/>
                    <a:pt x="1682118" y="1006979"/>
                  </a:cubicBezTo>
                  <a:cubicBezTo>
                    <a:pt x="1685834" y="1006979"/>
                    <a:pt x="1691780" y="1009166"/>
                    <a:pt x="1701041" y="1014728"/>
                  </a:cubicBezTo>
                  <a:cubicBezTo>
                    <a:pt x="1717835" y="1025092"/>
                    <a:pt x="1734871" y="1038688"/>
                    <a:pt x="1740059" y="1052269"/>
                  </a:cubicBezTo>
                  <a:cubicBezTo>
                    <a:pt x="1745018" y="1065822"/>
                    <a:pt x="1749849" y="1070325"/>
                    <a:pt x="1754737" y="1070325"/>
                  </a:cubicBezTo>
                  <a:cubicBezTo>
                    <a:pt x="1761526" y="1070325"/>
                    <a:pt x="1768400" y="1061648"/>
                    <a:pt x="1775875" y="1056472"/>
                  </a:cubicBezTo>
                  <a:cubicBezTo>
                    <a:pt x="1779820" y="1053756"/>
                    <a:pt x="1782535" y="1048810"/>
                    <a:pt x="1786737" y="1046594"/>
                  </a:cubicBezTo>
                  <a:cubicBezTo>
                    <a:pt x="1811434" y="1033499"/>
                    <a:pt x="1818109" y="1014470"/>
                    <a:pt x="1811434" y="987050"/>
                  </a:cubicBezTo>
                  <a:cubicBezTo>
                    <a:pt x="1805017" y="960116"/>
                    <a:pt x="1790696" y="939616"/>
                    <a:pt x="1770687" y="922575"/>
                  </a:cubicBezTo>
                  <a:cubicBezTo>
                    <a:pt x="1752164" y="906506"/>
                    <a:pt x="1747720" y="892924"/>
                    <a:pt x="1765742" y="872910"/>
                  </a:cubicBezTo>
                  <a:cubicBezTo>
                    <a:pt x="1771545" y="866648"/>
                    <a:pt x="1776976" y="863317"/>
                    <a:pt x="1782307" y="863317"/>
                  </a:cubicBezTo>
                  <a:cubicBezTo>
                    <a:pt x="1785608" y="863317"/>
                    <a:pt x="1788867" y="864589"/>
                    <a:pt x="1792168" y="867220"/>
                  </a:cubicBezTo>
                  <a:cubicBezTo>
                    <a:pt x="1800815" y="874139"/>
                    <a:pt x="1798100" y="882788"/>
                    <a:pt x="1788224" y="889708"/>
                  </a:cubicBezTo>
                  <a:cubicBezTo>
                    <a:pt x="1781063" y="894654"/>
                    <a:pt x="1778591" y="903789"/>
                    <a:pt x="1787237" y="909965"/>
                  </a:cubicBezTo>
                  <a:cubicBezTo>
                    <a:pt x="1792840" y="914268"/>
                    <a:pt x="1798786" y="917399"/>
                    <a:pt x="1804645" y="917399"/>
                  </a:cubicBezTo>
                  <a:cubicBezTo>
                    <a:pt x="1809891" y="917399"/>
                    <a:pt x="1815050" y="914898"/>
                    <a:pt x="1819838" y="908479"/>
                  </a:cubicBezTo>
                  <a:cubicBezTo>
                    <a:pt x="1825026" y="901316"/>
                    <a:pt x="1832930" y="892181"/>
                    <a:pt x="1821810" y="885505"/>
                  </a:cubicBezTo>
                  <a:cubicBezTo>
                    <a:pt x="1806503" y="876612"/>
                    <a:pt x="1815636" y="872667"/>
                    <a:pt x="1823540" y="867720"/>
                  </a:cubicBezTo>
                  <a:cubicBezTo>
                    <a:pt x="1858856" y="846476"/>
                    <a:pt x="1907278" y="844989"/>
                    <a:pt x="1925057" y="797555"/>
                  </a:cubicBezTo>
                  <a:cubicBezTo>
                    <a:pt x="1933704" y="774080"/>
                    <a:pt x="1945066" y="751850"/>
                    <a:pt x="1941607" y="725173"/>
                  </a:cubicBezTo>
                  <a:cubicBezTo>
                    <a:pt x="1936905" y="690333"/>
                    <a:pt x="1914181" y="666616"/>
                    <a:pt x="1893686" y="642155"/>
                  </a:cubicBezTo>
                  <a:cubicBezTo>
                    <a:pt x="1883310" y="629803"/>
                    <a:pt x="1884553" y="623627"/>
                    <a:pt x="1897645" y="617208"/>
                  </a:cubicBezTo>
                  <a:cubicBezTo>
                    <a:pt x="1902575" y="614978"/>
                    <a:pt x="1906534" y="611776"/>
                    <a:pt x="1906034" y="605843"/>
                  </a:cubicBezTo>
                  <a:cubicBezTo>
                    <a:pt x="1905791" y="600153"/>
                    <a:pt x="1901589" y="595221"/>
                    <a:pt x="1896158" y="593977"/>
                  </a:cubicBezTo>
                  <a:cubicBezTo>
                    <a:pt x="1889812" y="592748"/>
                    <a:pt x="1882466" y="590389"/>
                    <a:pt x="1876449" y="590389"/>
                  </a:cubicBezTo>
                  <a:cubicBezTo>
                    <a:pt x="1874020" y="590389"/>
                    <a:pt x="1871819" y="590761"/>
                    <a:pt x="1869975" y="591761"/>
                  </a:cubicBezTo>
                  <a:cubicBezTo>
                    <a:pt x="1867517" y="593091"/>
                    <a:pt x="1865373" y="593634"/>
                    <a:pt x="1863486" y="593634"/>
                  </a:cubicBezTo>
                  <a:cubicBezTo>
                    <a:pt x="1854425" y="593634"/>
                    <a:pt x="1850781" y="581111"/>
                    <a:pt x="1842763" y="581111"/>
                  </a:cubicBezTo>
                  <a:cubicBezTo>
                    <a:pt x="1841848" y="581111"/>
                    <a:pt x="1840890" y="581268"/>
                    <a:pt x="1839847" y="581625"/>
                  </a:cubicBezTo>
                  <a:cubicBezTo>
                    <a:pt x="1844049" y="577923"/>
                    <a:pt x="1848494" y="574220"/>
                    <a:pt x="1852438" y="570260"/>
                  </a:cubicBezTo>
                  <a:cubicBezTo>
                    <a:pt x="1853682" y="568787"/>
                    <a:pt x="1854668" y="566800"/>
                    <a:pt x="1855154" y="564827"/>
                  </a:cubicBezTo>
                  <a:cubicBezTo>
                    <a:pt x="1856497" y="560824"/>
                    <a:pt x="1858827" y="557022"/>
                    <a:pt x="1863058" y="557022"/>
                  </a:cubicBezTo>
                  <a:cubicBezTo>
                    <a:pt x="1863529" y="557022"/>
                    <a:pt x="1864029" y="557064"/>
                    <a:pt x="1864544" y="557165"/>
                  </a:cubicBezTo>
                  <a:cubicBezTo>
                    <a:pt x="1869732" y="557908"/>
                    <a:pt x="1868246" y="563340"/>
                    <a:pt x="1868746" y="567057"/>
                  </a:cubicBezTo>
                  <a:cubicBezTo>
                    <a:pt x="1870632" y="577108"/>
                    <a:pt x="1874420" y="581568"/>
                    <a:pt x="1879737" y="581568"/>
                  </a:cubicBezTo>
                  <a:cubicBezTo>
                    <a:pt x="1883438" y="581568"/>
                    <a:pt x="1887883" y="579409"/>
                    <a:pt x="1892942" y="575449"/>
                  </a:cubicBezTo>
                  <a:cubicBezTo>
                    <a:pt x="1898231" y="571318"/>
                    <a:pt x="1903690" y="569345"/>
                    <a:pt x="1908750" y="569345"/>
                  </a:cubicBezTo>
                  <a:cubicBezTo>
                    <a:pt x="1917868" y="569345"/>
                    <a:pt x="1925657" y="575792"/>
                    <a:pt x="1928516" y="587558"/>
                  </a:cubicBezTo>
                  <a:cubicBezTo>
                    <a:pt x="1929502" y="592004"/>
                    <a:pt x="1932961" y="599167"/>
                    <a:pt x="1935676" y="599410"/>
                  </a:cubicBezTo>
                  <a:cubicBezTo>
                    <a:pt x="1955685" y="601397"/>
                    <a:pt x="1959887" y="618438"/>
                    <a:pt x="1964332" y="631776"/>
                  </a:cubicBezTo>
                  <a:cubicBezTo>
                    <a:pt x="1968848" y="645844"/>
                    <a:pt x="1975251" y="650347"/>
                    <a:pt x="1982469" y="650347"/>
                  </a:cubicBezTo>
                  <a:cubicBezTo>
                    <a:pt x="1989843" y="650347"/>
                    <a:pt x="1998090" y="645658"/>
                    <a:pt x="2006065" y="641669"/>
                  </a:cubicBezTo>
                  <a:cubicBezTo>
                    <a:pt x="2026817" y="631533"/>
                    <a:pt x="2009281" y="619925"/>
                    <a:pt x="2005579" y="609789"/>
                  </a:cubicBezTo>
                  <a:cubicBezTo>
                    <a:pt x="2003593" y="603127"/>
                    <a:pt x="1997175" y="597194"/>
                    <a:pt x="1991244" y="592991"/>
                  </a:cubicBezTo>
                  <a:cubicBezTo>
                    <a:pt x="1968277" y="576936"/>
                    <a:pt x="1967290" y="556421"/>
                    <a:pt x="1976680" y="532461"/>
                  </a:cubicBezTo>
                  <a:cubicBezTo>
                    <a:pt x="1979939" y="523869"/>
                    <a:pt x="1983083" y="516949"/>
                    <a:pt x="1989701" y="516949"/>
                  </a:cubicBezTo>
                  <a:cubicBezTo>
                    <a:pt x="1992588" y="516949"/>
                    <a:pt x="1996132" y="518265"/>
                    <a:pt x="2000634" y="521353"/>
                  </a:cubicBezTo>
                  <a:cubicBezTo>
                    <a:pt x="2002635" y="522797"/>
                    <a:pt x="2004736" y="523483"/>
                    <a:pt x="2006808" y="523483"/>
                  </a:cubicBezTo>
                  <a:cubicBezTo>
                    <a:pt x="2010353" y="523483"/>
                    <a:pt x="2013797" y="521481"/>
                    <a:pt x="2016441" y="517893"/>
                  </a:cubicBezTo>
                  <a:cubicBezTo>
                    <a:pt x="2037679" y="489715"/>
                    <a:pt x="2041638" y="425983"/>
                    <a:pt x="2024345" y="396090"/>
                  </a:cubicBezTo>
                  <a:cubicBezTo>
                    <a:pt x="2022130" y="392387"/>
                    <a:pt x="2016684" y="388670"/>
                    <a:pt x="2020886" y="383237"/>
                  </a:cubicBezTo>
                  <a:cubicBezTo>
                    <a:pt x="2024102" y="385954"/>
                    <a:pt x="2028304" y="388184"/>
                    <a:pt x="2030519" y="391643"/>
                  </a:cubicBezTo>
                  <a:cubicBezTo>
                    <a:pt x="2043611" y="411901"/>
                    <a:pt x="2056202" y="432159"/>
                    <a:pt x="2068551" y="452660"/>
                  </a:cubicBezTo>
                  <a:cubicBezTo>
                    <a:pt x="2072138" y="458364"/>
                    <a:pt x="2076097" y="464054"/>
                    <a:pt x="2082557" y="464054"/>
                  </a:cubicBezTo>
                  <a:cubicBezTo>
                    <a:pt x="2083657" y="464054"/>
                    <a:pt x="2084829" y="463896"/>
                    <a:pt x="2086087" y="463539"/>
                  </a:cubicBezTo>
                  <a:cubicBezTo>
                    <a:pt x="2091275" y="462052"/>
                    <a:pt x="2098450" y="458092"/>
                    <a:pt x="2099922" y="453903"/>
                  </a:cubicBezTo>
                  <a:cubicBezTo>
                    <a:pt x="2102637" y="445998"/>
                    <a:pt x="2093748" y="442781"/>
                    <a:pt x="2088817" y="438092"/>
                  </a:cubicBezTo>
                  <a:cubicBezTo>
                    <a:pt x="2083872" y="433145"/>
                    <a:pt x="2070780" y="427956"/>
                    <a:pt x="2079670" y="419564"/>
                  </a:cubicBezTo>
                  <a:cubicBezTo>
                    <a:pt x="2089803" y="409928"/>
                    <a:pt x="2082385" y="405482"/>
                    <a:pt x="2077698" y="400035"/>
                  </a:cubicBezTo>
                  <a:cubicBezTo>
                    <a:pt x="2071280" y="392630"/>
                    <a:pt x="2063120" y="386697"/>
                    <a:pt x="2056702" y="379034"/>
                  </a:cubicBezTo>
                  <a:cubicBezTo>
                    <a:pt x="2035950" y="354588"/>
                    <a:pt x="2005322" y="343222"/>
                    <a:pt x="1985570" y="335317"/>
                  </a:cubicBezTo>
                  <a:cubicBezTo>
                    <a:pt x="1961359" y="325681"/>
                    <a:pt x="1934447" y="334073"/>
                    <a:pt x="1912208" y="319505"/>
                  </a:cubicBezTo>
                  <a:cubicBezTo>
                    <a:pt x="1909736" y="317775"/>
                    <a:pt x="1902575" y="316531"/>
                    <a:pt x="1906277" y="313572"/>
                  </a:cubicBezTo>
                  <a:cubicBezTo>
                    <a:pt x="1921098" y="302450"/>
                    <a:pt x="1917897" y="283679"/>
                    <a:pt x="1926786" y="270341"/>
                  </a:cubicBezTo>
                  <a:cubicBezTo>
                    <a:pt x="1932060" y="262435"/>
                    <a:pt x="1965532" y="257274"/>
                    <a:pt x="1992173" y="257274"/>
                  </a:cubicBezTo>
                  <a:cubicBezTo>
                    <a:pt x="2005493" y="257274"/>
                    <a:pt x="2017099" y="258560"/>
                    <a:pt x="2022615" y="261434"/>
                  </a:cubicBezTo>
                  <a:cubicBezTo>
                    <a:pt x="2028247" y="264350"/>
                    <a:pt x="2034035" y="265437"/>
                    <a:pt x="2039809" y="265437"/>
                  </a:cubicBezTo>
                  <a:cubicBezTo>
                    <a:pt x="2048213" y="265437"/>
                    <a:pt x="2056588" y="263150"/>
                    <a:pt x="2064363" y="260948"/>
                  </a:cubicBezTo>
                  <a:cubicBezTo>
                    <a:pt x="2074982" y="257731"/>
                    <a:pt x="2062376" y="247610"/>
                    <a:pt x="2064363" y="241677"/>
                  </a:cubicBezTo>
                  <a:cubicBezTo>
                    <a:pt x="2066578" y="235501"/>
                    <a:pt x="2061390" y="225365"/>
                    <a:pt x="2069551" y="223392"/>
                  </a:cubicBezTo>
                  <a:cubicBezTo>
                    <a:pt x="2070852" y="223049"/>
                    <a:pt x="2072166" y="222877"/>
                    <a:pt x="2073481" y="222877"/>
                  </a:cubicBezTo>
                  <a:cubicBezTo>
                    <a:pt x="2079556" y="222877"/>
                    <a:pt x="2085544" y="226423"/>
                    <a:pt x="2091032" y="231298"/>
                  </a:cubicBezTo>
                  <a:cubicBezTo>
                    <a:pt x="2096792" y="236344"/>
                    <a:pt x="2103395" y="242992"/>
                    <a:pt x="2109769" y="242992"/>
                  </a:cubicBezTo>
                  <a:cubicBezTo>
                    <a:pt x="2114314" y="242992"/>
                    <a:pt x="2118730" y="239604"/>
                    <a:pt x="2122646" y="229811"/>
                  </a:cubicBezTo>
                  <a:cubicBezTo>
                    <a:pt x="2123590" y="227309"/>
                    <a:pt x="2125133" y="225894"/>
                    <a:pt x="2127077" y="225894"/>
                  </a:cubicBezTo>
                  <a:cubicBezTo>
                    <a:pt x="2128192" y="225894"/>
                    <a:pt x="2129450" y="226351"/>
                    <a:pt x="2130793" y="227352"/>
                  </a:cubicBezTo>
                  <a:cubicBezTo>
                    <a:pt x="2134509" y="230311"/>
                    <a:pt x="2134509" y="233528"/>
                    <a:pt x="2132279" y="237974"/>
                  </a:cubicBezTo>
                  <a:cubicBezTo>
                    <a:pt x="2125862" y="251555"/>
                    <a:pt x="2114743" y="265151"/>
                    <a:pt x="2114743" y="278732"/>
                  </a:cubicBezTo>
                  <a:cubicBezTo>
                    <a:pt x="2114257" y="301964"/>
                    <a:pt x="2125362" y="324194"/>
                    <a:pt x="2144142" y="337776"/>
                  </a:cubicBezTo>
                  <a:cubicBezTo>
                    <a:pt x="2161421" y="351128"/>
                    <a:pt x="2181430" y="361250"/>
                    <a:pt x="2195022" y="379034"/>
                  </a:cubicBezTo>
                  <a:cubicBezTo>
                    <a:pt x="2198638" y="383881"/>
                    <a:pt x="2202597" y="390843"/>
                    <a:pt x="2209286" y="390843"/>
                  </a:cubicBezTo>
                  <a:cubicBezTo>
                    <a:pt x="2210801" y="390843"/>
                    <a:pt x="2212459" y="390486"/>
                    <a:pt x="2214288" y="389671"/>
                  </a:cubicBezTo>
                  <a:cubicBezTo>
                    <a:pt x="2224164" y="384967"/>
                    <a:pt x="2224907" y="375575"/>
                    <a:pt x="2223921" y="366196"/>
                  </a:cubicBezTo>
                  <a:cubicBezTo>
                    <a:pt x="2221691" y="343465"/>
                    <a:pt x="2227623" y="320735"/>
                    <a:pt x="2211558" y="298004"/>
                  </a:cubicBezTo>
                  <a:cubicBezTo>
                    <a:pt x="2201925" y="284165"/>
                    <a:pt x="2197738" y="269097"/>
                    <a:pt x="2178214" y="267867"/>
                  </a:cubicBezTo>
                  <a:cubicBezTo>
                    <a:pt x="2173041" y="267624"/>
                    <a:pt x="2171554" y="264165"/>
                    <a:pt x="2170811" y="260205"/>
                  </a:cubicBezTo>
                  <a:cubicBezTo>
                    <a:pt x="2169839" y="256345"/>
                    <a:pt x="2171240" y="251298"/>
                    <a:pt x="2175685" y="251298"/>
                  </a:cubicBezTo>
                  <a:cubicBezTo>
                    <a:pt x="2175785" y="251298"/>
                    <a:pt x="2175885" y="251312"/>
                    <a:pt x="2175999" y="251312"/>
                  </a:cubicBezTo>
                  <a:cubicBezTo>
                    <a:pt x="2176471" y="251341"/>
                    <a:pt x="2176942" y="251355"/>
                    <a:pt x="2177414" y="251355"/>
                  </a:cubicBezTo>
                  <a:cubicBezTo>
                    <a:pt x="2186704" y="251355"/>
                    <a:pt x="2195680" y="246666"/>
                    <a:pt x="2204955" y="246666"/>
                  </a:cubicBezTo>
                  <a:cubicBezTo>
                    <a:pt x="2208971" y="246666"/>
                    <a:pt x="2213059" y="247552"/>
                    <a:pt x="2217246" y="250083"/>
                  </a:cubicBezTo>
                  <a:cubicBezTo>
                    <a:pt x="2220905" y="252313"/>
                    <a:pt x="2224250" y="253414"/>
                    <a:pt x="2227237" y="253414"/>
                  </a:cubicBezTo>
                  <a:cubicBezTo>
                    <a:pt x="2233139" y="253414"/>
                    <a:pt x="2237670" y="249139"/>
                    <a:pt x="2240457" y="240933"/>
                  </a:cubicBezTo>
                  <a:cubicBezTo>
                    <a:pt x="2244902" y="227595"/>
                    <a:pt x="2257507" y="221662"/>
                    <a:pt x="2267626" y="215000"/>
                  </a:cubicBezTo>
                  <a:cubicBezTo>
                    <a:pt x="2269184" y="213999"/>
                    <a:pt x="2271199" y="213771"/>
                    <a:pt x="2273372" y="213771"/>
                  </a:cubicBezTo>
                  <a:cubicBezTo>
                    <a:pt x="2275201" y="213771"/>
                    <a:pt x="2277131" y="213928"/>
                    <a:pt x="2279003" y="213928"/>
                  </a:cubicBezTo>
                  <a:cubicBezTo>
                    <a:pt x="2283777" y="213928"/>
                    <a:pt x="2288179" y="212899"/>
                    <a:pt x="2289365" y="205607"/>
                  </a:cubicBezTo>
                  <a:cubicBezTo>
                    <a:pt x="2291094" y="193013"/>
                    <a:pt x="2279246" y="190282"/>
                    <a:pt x="2270842" y="185350"/>
                  </a:cubicBezTo>
                  <a:cubicBezTo>
                    <a:pt x="2267626" y="183377"/>
                    <a:pt x="2262939" y="179417"/>
                    <a:pt x="2263181" y="177201"/>
                  </a:cubicBezTo>
                  <a:cubicBezTo>
                    <a:pt x="2263939" y="173756"/>
                    <a:pt x="2266483" y="172941"/>
                    <a:pt x="2269256" y="172941"/>
                  </a:cubicBezTo>
                  <a:cubicBezTo>
                    <a:pt x="2271071" y="172941"/>
                    <a:pt x="2272986" y="173298"/>
                    <a:pt x="2274544" y="173484"/>
                  </a:cubicBezTo>
                  <a:cubicBezTo>
                    <a:pt x="2293324" y="175957"/>
                    <a:pt x="2310360" y="185836"/>
                    <a:pt x="2329869" y="185836"/>
                  </a:cubicBezTo>
                  <a:cubicBezTo>
                    <a:pt x="2337772" y="185836"/>
                    <a:pt x="2340988" y="184606"/>
                    <a:pt x="2343947" y="175471"/>
                  </a:cubicBezTo>
                  <a:cubicBezTo>
                    <a:pt x="2354566" y="145564"/>
                    <a:pt x="2334071" y="143105"/>
                    <a:pt x="2315305" y="141861"/>
                  </a:cubicBezTo>
                  <a:cubicBezTo>
                    <a:pt x="2289865" y="140388"/>
                    <a:pt x="2264425" y="136428"/>
                    <a:pt x="2239728" y="129752"/>
                  </a:cubicBezTo>
                  <a:cubicBezTo>
                    <a:pt x="2191177" y="116785"/>
                    <a:pt x="2143599" y="98243"/>
                    <a:pt x="2092819" y="98243"/>
                  </a:cubicBezTo>
                  <a:cubicBezTo>
                    <a:pt x="2075925" y="98243"/>
                    <a:pt x="2058660" y="100302"/>
                    <a:pt x="2040895" y="105306"/>
                  </a:cubicBezTo>
                  <a:cubicBezTo>
                    <a:pt x="2035793" y="106764"/>
                    <a:pt x="2030119" y="107321"/>
                    <a:pt x="2024116" y="107321"/>
                  </a:cubicBezTo>
                  <a:cubicBezTo>
                    <a:pt x="2007694" y="107321"/>
                    <a:pt x="1988729" y="103090"/>
                    <a:pt x="1971735" y="101102"/>
                  </a:cubicBezTo>
                  <a:cubicBezTo>
                    <a:pt x="1940307" y="97357"/>
                    <a:pt x="1911794" y="79730"/>
                    <a:pt x="1879608" y="79730"/>
                  </a:cubicBezTo>
                  <a:cubicBezTo>
                    <a:pt x="1875635" y="79730"/>
                    <a:pt x="1871604" y="80001"/>
                    <a:pt x="1867502" y="80587"/>
                  </a:cubicBezTo>
                  <a:cubicBezTo>
                    <a:pt x="1860799" y="81502"/>
                    <a:pt x="1853882" y="82232"/>
                    <a:pt x="1846993" y="82232"/>
                  </a:cubicBezTo>
                  <a:cubicBezTo>
                    <a:pt x="1836903" y="82232"/>
                    <a:pt x="1826870" y="80645"/>
                    <a:pt x="1817608" y="75655"/>
                  </a:cubicBezTo>
                  <a:cubicBezTo>
                    <a:pt x="1780563" y="55140"/>
                    <a:pt x="1734385" y="68736"/>
                    <a:pt x="1698069" y="44275"/>
                  </a:cubicBezTo>
                  <a:cubicBezTo>
                    <a:pt x="1695382" y="42388"/>
                    <a:pt x="1691980" y="41373"/>
                    <a:pt x="1688536" y="41373"/>
                  </a:cubicBezTo>
                  <a:cubicBezTo>
                    <a:pt x="1683419" y="41373"/>
                    <a:pt x="1678202" y="43603"/>
                    <a:pt x="1675101" y="48478"/>
                  </a:cubicBezTo>
                  <a:cubicBezTo>
                    <a:pt x="1668427" y="58857"/>
                    <a:pt x="1680775" y="59100"/>
                    <a:pt x="1685477" y="63789"/>
                  </a:cubicBezTo>
                  <a:cubicBezTo>
                    <a:pt x="1687950" y="66763"/>
                    <a:pt x="1688679" y="70709"/>
                    <a:pt x="1687449" y="74169"/>
                  </a:cubicBezTo>
                  <a:cubicBezTo>
                    <a:pt x="1685877" y="77171"/>
                    <a:pt x="1661338" y="78772"/>
                    <a:pt x="1639885" y="78772"/>
                  </a:cubicBezTo>
                  <a:cubicBezTo>
                    <a:pt x="1624235" y="78772"/>
                    <a:pt x="1610215" y="77914"/>
                    <a:pt x="1607913" y="76141"/>
                  </a:cubicBezTo>
                  <a:cubicBezTo>
                    <a:pt x="1589891" y="63046"/>
                    <a:pt x="1569639" y="53167"/>
                    <a:pt x="1548144" y="46992"/>
                  </a:cubicBezTo>
                  <a:cubicBezTo>
                    <a:pt x="1545099" y="46091"/>
                    <a:pt x="1542155" y="45719"/>
                    <a:pt x="1539311" y="45719"/>
                  </a:cubicBezTo>
                  <a:cubicBezTo>
                    <a:pt x="1525576" y="45719"/>
                    <a:pt x="1514028" y="54426"/>
                    <a:pt x="1501880" y="54426"/>
                  </a:cubicBezTo>
                  <a:cubicBezTo>
                    <a:pt x="1500679" y="54426"/>
                    <a:pt x="1499464" y="54340"/>
                    <a:pt x="1498250" y="54154"/>
                  </a:cubicBezTo>
                  <a:cubicBezTo>
                    <a:pt x="1458989" y="48478"/>
                    <a:pt x="1418728" y="55884"/>
                    <a:pt x="1382912" y="22288"/>
                  </a:cubicBezTo>
                  <a:cubicBezTo>
                    <a:pt x="1361974" y="2645"/>
                    <a:pt x="1333061" y="715"/>
                    <a:pt x="1303776" y="715"/>
                  </a:cubicBezTo>
                  <a:cubicBezTo>
                    <a:pt x="1296558" y="715"/>
                    <a:pt x="1289326" y="829"/>
                    <a:pt x="1282195" y="829"/>
                  </a:cubicBezTo>
                  <a:cubicBezTo>
                    <a:pt x="1274177" y="829"/>
                    <a:pt x="1266287" y="686"/>
                    <a:pt x="1258670" y="57"/>
                  </a:cubicBezTo>
                  <a:cubicBezTo>
                    <a:pt x="1258241" y="29"/>
                    <a:pt x="1257812" y="14"/>
                    <a:pt x="1257369"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4739;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jiMAAOQTAAB1JwAAwRYAAAAAAAAmAAAACAAAAP//////////"/>
                </a:ext>
              </a:extLst>
            </p:cNvSpPr>
            <p:nvPr/>
          </p:nvSpPr>
          <p:spPr>
            <a:xfrm>
              <a:off x="5779770" y="3233420"/>
              <a:ext cx="634365" cy="465455"/>
            </a:xfrm>
            <a:custGeom>
              <a:avLst/>
              <a:gdLst/>
              <a:ahLst/>
              <a:cxnLst/>
              <a:rect l="0" t="0" r="634365" b="465455"/>
              <a:pathLst>
                <a:path w="634365" h="465455">
                  <a:moveTo>
                    <a:pt x="403887" y="14"/>
                  </a:moveTo>
                  <a:cubicBezTo>
                    <a:pt x="396765" y="14"/>
                    <a:pt x="394692" y="5332"/>
                    <a:pt x="395150" y="11495"/>
                  </a:cubicBezTo>
                  <a:cubicBezTo>
                    <a:pt x="396622" y="30267"/>
                    <a:pt x="400083" y="49783"/>
                    <a:pt x="400326" y="68313"/>
                  </a:cubicBezTo>
                  <a:cubicBezTo>
                    <a:pt x="400583" y="80923"/>
                    <a:pt x="408491" y="101426"/>
                    <a:pt x="395150" y="103899"/>
                  </a:cubicBezTo>
                  <a:cubicBezTo>
                    <a:pt x="393534" y="104171"/>
                    <a:pt x="391889" y="104300"/>
                    <a:pt x="390231" y="104300"/>
                  </a:cubicBezTo>
                  <a:cubicBezTo>
                    <a:pt x="363648" y="104300"/>
                    <a:pt x="332175" y="70315"/>
                    <a:pt x="336822" y="46824"/>
                  </a:cubicBezTo>
                  <a:cubicBezTo>
                    <a:pt x="339668" y="32369"/>
                    <a:pt x="333648" y="18829"/>
                    <a:pt x="315073" y="18829"/>
                  </a:cubicBezTo>
                  <a:cubicBezTo>
                    <a:pt x="314272" y="18829"/>
                    <a:pt x="313443" y="18844"/>
                    <a:pt x="312613" y="18901"/>
                  </a:cubicBezTo>
                  <a:cubicBezTo>
                    <a:pt x="311927" y="18944"/>
                    <a:pt x="311226" y="18972"/>
                    <a:pt x="310526" y="18972"/>
                  </a:cubicBezTo>
                  <a:cubicBezTo>
                    <a:pt x="297098" y="18972"/>
                    <a:pt x="281240" y="10751"/>
                    <a:pt x="267284" y="10751"/>
                  </a:cubicBezTo>
                  <a:cubicBezTo>
                    <a:pt x="258919" y="10751"/>
                    <a:pt x="251240" y="13697"/>
                    <a:pt x="245149" y="23104"/>
                  </a:cubicBezTo>
                  <a:cubicBezTo>
                    <a:pt x="237970" y="33970"/>
                    <a:pt x="218709" y="40404"/>
                    <a:pt x="217222" y="57690"/>
                  </a:cubicBezTo>
                  <a:cubicBezTo>
                    <a:pt x="216807" y="63337"/>
                    <a:pt x="216550" y="65997"/>
                    <a:pt x="214519" y="65997"/>
                  </a:cubicBezTo>
                  <a:cubicBezTo>
                    <a:pt x="212904" y="65997"/>
                    <a:pt x="210172" y="64324"/>
                    <a:pt x="205353" y="61150"/>
                  </a:cubicBezTo>
                  <a:cubicBezTo>
                    <a:pt x="196245" y="54959"/>
                    <a:pt x="187508" y="51642"/>
                    <a:pt x="180258" y="51642"/>
                  </a:cubicBezTo>
                  <a:cubicBezTo>
                    <a:pt x="172193" y="51642"/>
                    <a:pt x="165973" y="55760"/>
                    <a:pt x="163099" y="64610"/>
                  </a:cubicBezTo>
                  <a:cubicBezTo>
                    <a:pt x="154204" y="90560"/>
                    <a:pt x="124547" y="103156"/>
                    <a:pt x="123318" y="134282"/>
                  </a:cubicBezTo>
                  <a:cubicBezTo>
                    <a:pt x="123075" y="145162"/>
                    <a:pt x="113437" y="151825"/>
                    <a:pt x="101325" y="155542"/>
                  </a:cubicBezTo>
                  <a:cubicBezTo>
                    <a:pt x="81063" y="161718"/>
                    <a:pt x="62273" y="169625"/>
                    <a:pt x="42998" y="177031"/>
                  </a:cubicBezTo>
                  <a:cubicBezTo>
                    <a:pt x="14342" y="188155"/>
                    <a:pt x="0" y="241770"/>
                    <a:pt x="21992" y="271909"/>
                  </a:cubicBezTo>
                  <a:cubicBezTo>
                    <a:pt x="40538" y="297359"/>
                    <a:pt x="44728" y="323051"/>
                    <a:pt x="57083" y="348501"/>
                  </a:cubicBezTo>
                  <a:cubicBezTo>
                    <a:pt x="64261" y="362584"/>
                    <a:pt x="63260" y="375681"/>
                    <a:pt x="53622" y="385317"/>
                  </a:cubicBezTo>
                  <a:cubicBezTo>
                    <a:pt x="47945" y="391007"/>
                    <a:pt x="50176" y="397427"/>
                    <a:pt x="59313" y="404590"/>
                  </a:cubicBezTo>
                  <a:cubicBezTo>
                    <a:pt x="71783" y="414084"/>
                    <a:pt x="83279" y="418945"/>
                    <a:pt x="93646" y="418945"/>
                  </a:cubicBezTo>
                  <a:cubicBezTo>
                    <a:pt x="101368" y="418945"/>
                    <a:pt x="108475" y="416257"/>
                    <a:pt x="114910" y="410767"/>
                  </a:cubicBezTo>
                  <a:cubicBezTo>
                    <a:pt x="124976" y="401688"/>
                    <a:pt x="137889" y="396712"/>
                    <a:pt x="151230" y="396712"/>
                  </a:cubicBezTo>
                  <a:cubicBezTo>
                    <a:pt x="154590" y="396712"/>
                    <a:pt x="157994" y="397027"/>
                    <a:pt x="161368" y="397670"/>
                  </a:cubicBezTo>
                  <a:cubicBezTo>
                    <a:pt x="163299" y="397985"/>
                    <a:pt x="165172" y="398128"/>
                    <a:pt x="166959" y="398128"/>
                  </a:cubicBezTo>
                  <a:cubicBezTo>
                    <a:pt x="172522" y="398128"/>
                    <a:pt x="177341" y="396655"/>
                    <a:pt x="180887" y="393481"/>
                  </a:cubicBezTo>
                  <a:cubicBezTo>
                    <a:pt x="208070" y="368775"/>
                    <a:pt x="248352" y="362341"/>
                    <a:pt x="286660" y="354434"/>
                  </a:cubicBezTo>
                  <a:cubicBezTo>
                    <a:pt x="289520" y="353805"/>
                    <a:pt x="292623" y="353448"/>
                    <a:pt x="295869" y="353448"/>
                  </a:cubicBezTo>
                  <a:cubicBezTo>
                    <a:pt x="309196" y="353448"/>
                    <a:pt x="324768" y="359582"/>
                    <a:pt x="334105" y="378654"/>
                  </a:cubicBezTo>
                  <a:cubicBezTo>
                    <a:pt x="338424" y="387533"/>
                    <a:pt x="341112" y="403160"/>
                    <a:pt x="358672" y="403160"/>
                  </a:cubicBezTo>
                  <a:cubicBezTo>
                    <a:pt x="359201" y="403160"/>
                    <a:pt x="359744" y="403146"/>
                    <a:pt x="360302" y="403117"/>
                  </a:cubicBezTo>
                  <a:cubicBezTo>
                    <a:pt x="362418" y="402946"/>
                    <a:pt x="363991" y="400644"/>
                    <a:pt x="365964" y="400644"/>
                  </a:cubicBezTo>
                  <a:cubicBezTo>
                    <a:pt x="366980" y="400644"/>
                    <a:pt x="368095" y="401259"/>
                    <a:pt x="369439" y="403117"/>
                  </a:cubicBezTo>
                  <a:cubicBezTo>
                    <a:pt x="370683" y="404590"/>
                    <a:pt x="368453" y="408794"/>
                    <a:pt x="366236" y="410524"/>
                  </a:cubicBezTo>
                  <a:cubicBezTo>
                    <a:pt x="362032" y="413740"/>
                    <a:pt x="356098" y="416457"/>
                    <a:pt x="361532" y="423863"/>
                  </a:cubicBezTo>
                  <a:cubicBezTo>
                    <a:pt x="364749" y="427080"/>
                    <a:pt x="368953" y="429296"/>
                    <a:pt x="373400" y="430040"/>
                  </a:cubicBezTo>
                  <a:cubicBezTo>
                    <a:pt x="374244" y="430154"/>
                    <a:pt x="375059" y="430211"/>
                    <a:pt x="375831" y="430211"/>
                  </a:cubicBezTo>
                  <a:cubicBezTo>
                    <a:pt x="381937" y="430211"/>
                    <a:pt x="386170" y="426866"/>
                    <a:pt x="387485" y="421390"/>
                  </a:cubicBezTo>
                  <a:cubicBezTo>
                    <a:pt x="387728" y="419417"/>
                    <a:pt x="387485" y="417444"/>
                    <a:pt x="386498" y="415714"/>
                  </a:cubicBezTo>
                  <a:cubicBezTo>
                    <a:pt x="385741" y="413240"/>
                    <a:pt x="385969" y="412454"/>
                    <a:pt x="386670" y="412454"/>
                  </a:cubicBezTo>
                  <a:cubicBezTo>
                    <a:pt x="387585" y="412454"/>
                    <a:pt x="389301" y="413783"/>
                    <a:pt x="390688" y="414484"/>
                  </a:cubicBezTo>
                  <a:cubicBezTo>
                    <a:pt x="397866" y="418430"/>
                    <a:pt x="407004" y="421390"/>
                    <a:pt x="402800" y="430540"/>
                  </a:cubicBezTo>
                  <a:cubicBezTo>
                    <a:pt x="399597" y="437460"/>
                    <a:pt x="402056" y="443637"/>
                    <a:pt x="411951" y="449813"/>
                  </a:cubicBezTo>
                  <a:cubicBezTo>
                    <a:pt x="431828" y="462066"/>
                    <a:pt x="452261" y="465440"/>
                    <a:pt x="470422" y="465440"/>
                  </a:cubicBezTo>
                  <a:cubicBezTo>
                    <a:pt x="479345" y="465440"/>
                    <a:pt x="487724" y="464625"/>
                    <a:pt x="495231" y="463653"/>
                  </a:cubicBezTo>
                  <a:cubicBezTo>
                    <a:pt x="524388" y="459450"/>
                    <a:pt x="561952" y="455003"/>
                    <a:pt x="561952" y="416700"/>
                  </a:cubicBezTo>
                  <a:cubicBezTo>
                    <a:pt x="561952" y="413740"/>
                    <a:pt x="565413" y="411753"/>
                    <a:pt x="566142" y="408550"/>
                  </a:cubicBezTo>
                  <a:cubicBezTo>
                    <a:pt x="572319" y="385574"/>
                    <a:pt x="597772" y="376924"/>
                    <a:pt x="607667" y="357408"/>
                  </a:cubicBezTo>
                  <a:cubicBezTo>
                    <a:pt x="632377" y="308239"/>
                    <a:pt x="634350" y="253380"/>
                    <a:pt x="575294" y="195318"/>
                  </a:cubicBezTo>
                  <a:cubicBezTo>
                    <a:pt x="557005" y="177274"/>
                    <a:pt x="543906" y="152568"/>
                    <a:pt x="519197" y="140959"/>
                  </a:cubicBezTo>
                  <a:cubicBezTo>
                    <a:pt x="493244" y="128849"/>
                    <a:pt x="487324" y="110319"/>
                    <a:pt x="479159" y="92533"/>
                  </a:cubicBezTo>
                  <a:cubicBezTo>
                    <a:pt x="477428" y="80180"/>
                    <a:pt x="471995" y="68070"/>
                    <a:pt x="460627" y="62136"/>
                  </a:cubicBezTo>
                  <a:cubicBezTo>
                    <a:pt x="438391" y="49540"/>
                    <a:pt x="432957" y="30024"/>
                    <a:pt x="420603" y="13468"/>
                  </a:cubicBezTo>
                  <a:cubicBezTo>
                    <a:pt x="416398" y="7777"/>
                    <a:pt x="413925" y="1115"/>
                    <a:pt x="405774" y="128"/>
                  </a:cubicBezTo>
                  <a:cubicBezTo>
                    <a:pt x="405102" y="42"/>
                    <a:pt x="404487" y="14"/>
                    <a:pt x="403887"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4740;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aiUAAOQSAABtJwAA/BMAAAAAAAAmAAAACAAAAP//////////"/>
                </a:ext>
              </a:extLst>
            </p:cNvSpPr>
            <p:nvPr/>
          </p:nvSpPr>
          <p:spPr>
            <a:xfrm>
              <a:off x="6082030" y="3070860"/>
              <a:ext cx="327025" cy="177800"/>
            </a:xfrm>
            <a:custGeom>
              <a:avLst/>
              <a:gdLst/>
              <a:ahLst/>
              <a:cxnLst/>
              <a:rect l="0" t="0" r="327025" b="177800"/>
              <a:pathLst>
                <a:path w="327025" h="177800">
                  <a:moveTo>
                    <a:pt x="43908" y="14"/>
                  </a:moveTo>
                  <a:cubicBezTo>
                    <a:pt x="42034" y="14"/>
                    <a:pt x="39932" y="214"/>
                    <a:pt x="37572" y="656"/>
                  </a:cubicBezTo>
                  <a:cubicBezTo>
                    <a:pt x="26216" y="2880"/>
                    <a:pt x="11871" y="413"/>
                    <a:pt x="5935" y="13215"/>
                  </a:cubicBezTo>
                  <a:cubicBezTo>
                    <a:pt x="14" y="26031"/>
                    <a:pt x="13358" y="26530"/>
                    <a:pt x="20023" y="31206"/>
                  </a:cubicBezTo>
                  <a:cubicBezTo>
                    <a:pt x="21510" y="32190"/>
                    <a:pt x="19537" y="36623"/>
                    <a:pt x="20523" y="39090"/>
                  </a:cubicBezTo>
                  <a:cubicBezTo>
                    <a:pt x="25129" y="51649"/>
                    <a:pt x="28075" y="69654"/>
                    <a:pt x="43794" y="69654"/>
                  </a:cubicBezTo>
                  <a:cubicBezTo>
                    <a:pt x="44108" y="69654"/>
                    <a:pt x="44423" y="69654"/>
                    <a:pt x="44752" y="69640"/>
                  </a:cubicBezTo>
                  <a:cubicBezTo>
                    <a:pt x="45867" y="69569"/>
                    <a:pt x="46969" y="69540"/>
                    <a:pt x="48056" y="69540"/>
                  </a:cubicBezTo>
                  <a:cubicBezTo>
                    <a:pt x="67192" y="69540"/>
                    <a:pt x="81967" y="79406"/>
                    <a:pt x="97399" y="86633"/>
                  </a:cubicBezTo>
                  <a:cubicBezTo>
                    <a:pt x="104808" y="90083"/>
                    <a:pt x="114691" y="104382"/>
                    <a:pt x="103077" y="116941"/>
                  </a:cubicBezTo>
                  <a:cubicBezTo>
                    <a:pt x="98872" y="121617"/>
                    <a:pt x="99373" y="127035"/>
                    <a:pt x="101847" y="132466"/>
                  </a:cubicBezTo>
                  <a:cubicBezTo>
                    <a:pt x="104035" y="137042"/>
                    <a:pt x="108655" y="139851"/>
                    <a:pt x="113475" y="139851"/>
                  </a:cubicBezTo>
                  <a:cubicBezTo>
                    <a:pt x="114619" y="139851"/>
                    <a:pt x="115778" y="139694"/>
                    <a:pt x="116922" y="139352"/>
                  </a:cubicBezTo>
                  <a:cubicBezTo>
                    <a:pt x="118352" y="139067"/>
                    <a:pt x="119682" y="138924"/>
                    <a:pt x="120955" y="138924"/>
                  </a:cubicBezTo>
                  <a:cubicBezTo>
                    <a:pt x="126018" y="138924"/>
                    <a:pt x="129966" y="141134"/>
                    <a:pt x="134714" y="144284"/>
                  </a:cubicBezTo>
                  <a:cubicBezTo>
                    <a:pt x="144154" y="150671"/>
                    <a:pt x="156325" y="153779"/>
                    <a:pt x="167166" y="153779"/>
                  </a:cubicBezTo>
                  <a:cubicBezTo>
                    <a:pt x="179323" y="153779"/>
                    <a:pt x="189793" y="149873"/>
                    <a:pt x="192796" y="142317"/>
                  </a:cubicBezTo>
                  <a:cubicBezTo>
                    <a:pt x="195199" y="136329"/>
                    <a:pt x="193869" y="128503"/>
                    <a:pt x="203523" y="128503"/>
                  </a:cubicBezTo>
                  <a:cubicBezTo>
                    <a:pt x="203809" y="128503"/>
                    <a:pt x="204109" y="128503"/>
                    <a:pt x="204424" y="128517"/>
                  </a:cubicBezTo>
                  <a:cubicBezTo>
                    <a:pt x="215051" y="129016"/>
                    <a:pt x="219985" y="135659"/>
                    <a:pt x="220972" y="144527"/>
                  </a:cubicBezTo>
                  <a:cubicBezTo>
                    <a:pt x="223689" y="163744"/>
                    <a:pt x="236304" y="170401"/>
                    <a:pt x="253110" y="170900"/>
                  </a:cubicBezTo>
                  <a:cubicBezTo>
                    <a:pt x="260647" y="170900"/>
                    <a:pt x="269886" y="177800"/>
                    <a:pt x="276980" y="177800"/>
                  </a:cubicBezTo>
                  <a:cubicBezTo>
                    <a:pt x="280356" y="177800"/>
                    <a:pt x="283245" y="176232"/>
                    <a:pt x="285247" y="171627"/>
                  </a:cubicBezTo>
                  <a:cubicBezTo>
                    <a:pt x="290181" y="159809"/>
                    <a:pt x="275850" y="148233"/>
                    <a:pt x="265967" y="139109"/>
                  </a:cubicBezTo>
                  <a:cubicBezTo>
                    <a:pt x="259789" y="133450"/>
                    <a:pt x="249148" y="125809"/>
                    <a:pt x="253853" y="117925"/>
                  </a:cubicBezTo>
                  <a:cubicBezTo>
                    <a:pt x="257214" y="112394"/>
                    <a:pt x="261062" y="102600"/>
                    <a:pt x="270845" y="102600"/>
                  </a:cubicBezTo>
                  <a:cubicBezTo>
                    <a:pt x="273276" y="102600"/>
                    <a:pt x="276065" y="103199"/>
                    <a:pt x="279312" y="104624"/>
                  </a:cubicBezTo>
                  <a:cubicBezTo>
                    <a:pt x="282215" y="105907"/>
                    <a:pt x="285118" y="106463"/>
                    <a:pt x="287979" y="106463"/>
                  </a:cubicBezTo>
                  <a:cubicBezTo>
                    <a:pt x="298262" y="106463"/>
                    <a:pt x="308131" y="99364"/>
                    <a:pt x="316627" y="93776"/>
                  </a:cubicBezTo>
                  <a:cubicBezTo>
                    <a:pt x="326023" y="87617"/>
                    <a:pt x="327010" y="74815"/>
                    <a:pt x="319101" y="66190"/>
                  </a:cubicBezTo>
                  <a:cubicBezTo>
                    <a:pt x="316298" y="63083"/>
                    <a:pt x="313909" y="61871"/>
                    <a:pt x="311778" y="61871"/>
                  </a:cubicBezTo>
                  <a:cubicBezTo>
                    <a:pt x="307001" y="61871"/>
                    <a:pt x="303597" y="68058"/>
                    <a:pt x="299821" y="72848"/>
                  </a:cubicBezTo>
                  <a:cubicBezTo>
                    <a:pt x="296861" y="76041"/>
                    <a:pt x="292899" y="78008"/>
                    <a:pt x="288451" y="78507"/>
                  </a:cubicBezTo>
                  <a:cubicBezTo>
                    <a:pt x="287650" y="78579"/>
                    <a:pt x="286777" y="78607"/>
                    <a:pt x="285848" y="78607"/>
                  </a:cubicBezTo>
                  <a:cubicBezTo>
                    <a:pt x="266582" y="78607"/>
                    <a:pt x="222374" y="64408"/>
                    <a:pt x="205154" y="53132"/>
                  </a:cubicBezTo>
                  <a:cubicBezTo>
                    <a:pt x="200219" y="49682"/>
                    <a:pt x="195027" y="46973"/>
                    <a:pt x="189335" y="44749"/>
                  </a:cubicBezTo>
                  <a:cubicBezTo>
                    <a:pt x="170556" y="38348"/>
                    <a:pt x="149789" y="35141"/>
                    <a:pt x="132983" y="25290"/>
                  </a:cubicBezTo>
                  <a:cubicBezTo>
                    <a:pt x="125432" y="20785"/>
                    <a:pt x="118724" y="18846"/>
                    <a:pt x="112660" y="18846"/>
                  </a:cubicBezTo>
                  <a:cubicBezTo>
                    <a:pt x="101447" y="18846"/>
                    <a:pt x="92379" y="25475"/>
                    <a:pt x="84041" y="34899"/>
                  </a:cubicBezTo>
                  <a:cubicBezTo>
                    <a:pt x="78620" y="41143"/>
                    <a:pt x="74944" y="43652"/>
                    <a:pt x="72227" y="43652"/>
                  </a:cubicBezTo>
                  <a:cubicBezTo>
                    <a:pt x="67779" y="43652"/>
                    <a:pt x="65991" y="36866"/>
                    <a:pt x="63531" y="28740"/>
                  </a:cubicBezTo>
                  <a:cubicBezTo>
                    <a:pt x="59970" y="16979"/>
                    <a:pt x="61014" y="14"/>
                    <a:pt x="43908"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4741;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gSMAACcSAAB/JAAARhMAAAAAAAAmAAAACAAAAP//////////"/>
                </a:ext>
              </a:extLst>
            </p:cNvSpPr>
            <p:nvPr/>
          </p:nvSpPr>
          <p:spPr>
            <a:xfrm>
              <a:off x="5771515" y="2950845"/>
              <a:ext cx="161290" cy="182245"/>
            </a:xfrm>
            <a:custGeom>
              <a:avLst/>
              <a:gdLst/>
              <a:ahLst/>
              <a:cxnLst/>
              <a:rect l="0" t="0" r="161290" b="182245"/>
              <a:pathLst>
                <a:path w="161290" h="182245">
                  <a:moveTo>
                    <a:pt x="116659" y="0"/>
                  </a:moveTo>
                  <a:cubicBezTo>
                    <a:pt x="109270" y="0"/>
                    <a:pt x="104425" y="9070"/>
                    <a:pt x="101767" y="15952"/>
                  </a:cubicBezTo>
                  <a:cubicBezTo>
                    <a:pt x="92864" y="37456"/>
                    <a:pt x="72613" y="48100"/>
                    <a:pt x="57550" y="63667"/>
                  </a:cubicBezTo>
                  <a:cubicBezTo>
                    <a:pt x="50905" y="70334"/>
                    <a:pt x="39344" y="81679"/>
                    <a:pt x="31012" y="81679"/>
                  </a:cubicBezTo>
                  <a:cubicBezTo>
                    <a:pt x="30369" y="81679"/>
                    <a:pt x="29754" y="81608"/>
                    <a:pt x="29154" y="81479"/>
                  </a:cubicBezTo>
                  <a:cubicBezTo>
                    <a:pt x="25252" y="80563"/>
                    <a:pt x="21951" y="80148"/>
                    <a:pt x="19136" y="80148"/>
                  </a:cubicBezTo>
                  <a:cubicBezTo>
                    <a:pt x="2144" y="80148"/>
                    <a:pt x="3073" y="95271"/>
                    <a:pt x="743" y="106946"/>
                  </a:cubicBezTo>
                  <a:cubicBezTo>
                    <a:pt x="14" y="134630"/>
                    <a:pt x="23223" y="164790"/>
                    <a:pt x="46689" y="173446"/>
                  </a:cubicBezTo>
                  <a:cubicBezTo>
                    <a:pt x="51991" y="175434"/>
                    <a:pt x="57436" y="175649"/>
                    <a:pt x="62724" y="175649"/>
                  </a:cubicBezTo>
                  <a:cubicBezTo>
                    <a:pt x="64139" y="175649"/>
                    <a:pt x="65539" y="175635"/>
                    <a:pt x="66925" y="175635"/>
                  </a:cubicBezTo>
                  <a:cubicBezTo>
                    <a:pt x="71942" y="175635"/>
                    <a:pt x="76729" y="175835"/>
                    <a:pt x="81017" y="177652"/>
                  </a:cubicBezTo>
                  <a:cubicBezTo>
                    <a:pt x="87976" y="180699"/>
                    <a:pt x="93736" y="182245"/>
                    <a:pt x="98538" y="182245"/>
                  </a:cubicBezTo>
                  <a:cubicBezTo>
                    <a:pt x="109728" y="182245"/>
                    <a:pt x="115658" y="173803"/>
                    <a:pt x="119303" y="156148"/>
                  </a:cubicBezTo>
                  <a:cubicBezTo>
                    <a:pt x="122504" y="139824"/>
                    <a:pt x="129664" y="117819"/>
                    <a:pt x="142011" y="111395"/>
                  </a:cubicBezTo>
                  <a:cubicBezTo>
                    <a:pt x="161033" y="101495"/>
                    <a:pt x="151158" y="95815"/>
                    <a:pt x="146213" y="86172"/>
                  </a:cubicBezTo>
                  <a:cubicBezTo>
                    <a:pt x="139796" y="73310"/>
                    <a:pt x="125719" y="61206"/>
                    <a:pt x="143740" y="45625"/>
                  </a:cubicBezTo>
                  <a:cubicBezTo>
                    <a:pt x="148685" y="41419"/>
                    <a:pt x="161276" y="37456"/>
                    <a:pt x="155102" y="27827"/>
                  </a:cubicBezTo>
                  <a:cubicBezTo>
                    <a:pt x="146713" y="15208"/>
                    <a:pt x="134365" y="4091"/>
                    <a:pt x="119303" y="371"/>
                  </a:cubicBezTo>
                  <a:cubicBezTo>
                    <a:pt x="118388" y="128"/>
                    <a:pt x="117502" y="0"/>
                    <a:pt x="116659"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4742;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QSIAAEcSAAApJAAAyxMAAAAAAAAmAAAACAAAAP//////////"/>
                </a:ext>
              </a:extLst>
            </p:cNvSpPr>
            <p:nvPr/>
          </p:nvSpPr>
          <p:spPr>
            <a:xfrm>
              <a:off x="5568315" y="2971165"/>
              <a:ext cx="309880" cy="246380"/>
            </a:xfrm>
            <a:custGeom>
              <a:avLst/>
              <a:gdLst/>
              <a:ahLst/>
              <a:cxnLst/>
              <a:rect l="0" t="0" r="309880" b="246380"/>
              <a:pathLst>
                <a:path w="309880" h="246380">
                  <a:moveTo>
                    <a:pt x="107011" y="65542"/>
                  </a:moveTo>
                  <a:cubicBezTo>
                    <a:pt x="107040" y="65585"/>
                    <a:pt x="107068" y="65628"/>
                    <a:pt x="107111" y="65671"/>
                  </a:cubicBezTo>
                  <a:cubicBezTo>
                    <a:pt x="107154" y="65714"/>
                    <a:pt x="107211" y="65742"/>
                    <a:pt x="107254" y="65785"/>
                  </a:cubicBezTo>
                  <a:lnTo>
                    <a:pt x="107011" y="65542"/>
                  </a:lnTo>
                  <a:close/>
                  <a:moveTo>
                    <a:pt x="17301" y="0"/>
                  </a:moveTo>
                  <a:cubicBezTo>
                    <a:pt x="13012" y="0"/>
                    <a:pt x="9237" y="1201"/>
                    <a:pt x="5934" y="4491"/>
                  </a:cubicBezTo>
                  <a:cubicBezTo>
                    <a:pt x="14" y="10182"/>
                    <a:pt x="3718" y="16117"/>
                    <a:pt x="8165" y="20064"/>
                  </a:cubicBezTo>
                  <a:cubicBezTo>
                    <a:pt x="26209" y="36625"/>
                    <a:pt x="42024" y="55403"/>
                    <a:pt x="55364" y="75925"/>
                  </a:cubicBezTo>
                  <a:cubicBezTo>
                    <a:pt x="84276" y="118185"/>
                    <a:pt x="99347" y="171814"/>
                    <a:pt x="152466" y="193809"/>
                  </a:cubicBezTo>
                  <a:cubicBezTo>
                    <a:pt x="153210" y="194310"/>
                    <a:pt x="153467" y="195296"/>
                    <a:pt x="153467" y="196283"/>
                  </a:cubicBezTo>
                  <a:cubicBezTo>
                    <a:pt x="143086" y="221982"/>
                    <a:pt x="165564" y="220252"/>
                    <a:pt x="178418" y="223956"/>
                  </a:cubicBezTo>
                  <a:cubicBezTo>
                    <a:pt x="213507" y="233595"/>
                    <a:pt x="249082" y="240273"/>
                    <a:pt x="285415" y="243734"/>
                  </a:cubicBezTo>
                  <a:cubicBezTo>
                    <a:pt x="289919" y="244249"/>
                    <a:pt x="294809" y="246366"/>
                    <a:pt x="298899" y="246366"/>
                  </a:cubicBezTo>
                  <a:cubicBezTo>
                    <a:pt x="302659" y="246366"/>
                    <a:pt x="305733" y="244564"/>
                    <a:pt x="307163" y="238042"/>
                  </a:cubicBezTo>
                  <a:cubicBezTo>
                    <a:pt x="309880" y="226187"/>
                    <a:pt x="298012" y="223470"/>
                    <a:pt x="290348" y="218521"/>
                  </a:cubicBezTo>
                  <a:cubicBezTo>
                    <a:pt x="259220" y="199243"/>
                    <a:pt x="221657" y="205178"/>
                    <a:pt x="188799" y="192322"/>
                  </a:cubicBezTo>
                  <a:cubicBezTo>
                    <a:pt x="187355" y="191778"/>
                    <a:pt x="185682" y="191635"/>
                    <a:pt x="183923" y="191635"/>
                  </a:cubicBezTo>
                  <a:cubicBezTo>
                    <a:pt x="181964" y="191635"/>
                    <a:pt x="179905" y="191807"/>
                    <a:pt x="177989" y="191807"/>
                  </a:cubicBezTo>
                  <a:cubicBezTo>
                    <a:pt x="173900" y="191807"/>
                    <a:pt x="170425" y="190992"/>
                    <a:pt x="169768" y="185900"/>
                  </a:cubicBezTo>
                  <a:cubicBezTo>
                    <a:pt x="168281" y="174774"/>
                    <a:pt x="166064" y="161431"/>
                    <a:pt x="177432" y="152536"/>
                  </a:cubicBezTo>
                  <a:cubicBezTo>
                    <a:pt x="185582" y="145857"/>
                    <a:pt x="183108" y="140666"/>
                    <a:pt x="178418" y="132271"/>
                  </a:cubicBezTo>
                  <a:cubicBezTo>
                    <a:pt x="170268" y="117198"/>
                    <a:pt x="148019" y="122389"/>
                    <a:pt x="144073" y="112250"/>
                  </a:cubicBezTo>
                  <a:cubicBezTo>
                    <a:pt x="136438" y="91799"/>
                    <a:pt x="119451" y="80930"/>
                    <a:pt x="107111" y="65671"/>
                  </a:cubicBezTo>
                  <a:cubicBezTo>
                    <a:pt x="99990" y="59764"/>
                    <a:pt x="93113" y="53386"/>
                    <a:pt x="85506" y="47751"/>
                  </a:cubicBezTo>
                  <a:cubicBezTo>
                    <a:pt x="65245" y="32678"/>
                    <a:pt x="52648" y="7465"/>
                    <a:pt x="25208" y="1030"/>
                  </a:cubicBezTo>
                  <a:cubicBezTo>
                    <a:pt x="22406" y="400"/>
                    <a:pt x="19775" y="0"/>
                    <a:pt x="17301"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4743;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MR4AAOsTAAD9HgAATxUAAAAAAAAmAAAACAAAAP//////////"/>
                </a:ext>
              </a:extLst>
            </p:cNvSpPr>
            <p:nvPr/>
          </p:nvSpPr>
          <p:spPr>
            <a:xfrm>
              <a:off x="4907915" y="3237865"/>
              <a:ext cx="129540" cy="226060"/>
            </a:xfrm>
            <a:custGeom>
              <a:avLst/>
              <a:gdLst/>
              <a:ahLst/>
              <a:cxnLst/>
              <a:rect l="0" t="0" r="129540" b="226060"/>
              <a:pathLst>
                <a:path w="129540" h="226060">
                  <a:moveTo>
                    <a:pt x="108608" y="0"/>
                  </a:moveTo>
                  <a:cubicBezTo>
                    <a:pt x="101953" y="0"/>
                    <a:pt x="99246" y="5188"/>
                    <a:pt x="96040" y="10876"/>
                  </a:cubicBezTo>
                  <a:cubicBezTo>
                    <a:pt x="84968" y="31614"/>
                    <a:pt x="75849" y="54339"/>
                    <a:pt x="48519" y="60027"/>
                  </a:cubicBezTo>
                  <a:cubicBezTo>
                    <a:pt x="37689" y="62000"/>
                    <a:pt x="32018" y="69903"/>
                    <a:pt x="30052" y="82009"/>
                  </a:cubicBezTo>
                  <a:cubicBezTo>
                    <a:pt x="25378" y="108435"/>
                    <a:pt x="28085" y="135362"/>
                    <a:pt x="13067" y="161288"/>
                  </a:cubicBezTo>
                  <a:cubicBezTo>
                    <a:pt x="14" y="184513"/>
                    <a:pt x="23654" y="226003"/>
                    <a:pt x="43845" y="226003"/>
                  </a:cubicBezTo>
                  <a:cubicBezTo>
                    <a:pt x="44529" y="226031"/>
                    <a:pt x="45199" y="226046"/>
                    <a:pt x="45868" y="226046"/>
                  </a:cubicBezTo>
                  <a:cubicBezTo>
                    <a:pt x="66117" y="226046"/>
                    <a:pt x="75222" y="211639"/>
                    <a:pt x="78314" y="195375"/>
                  </a:cubicBezTo>
                  <a:cubicBezTo>
                    <a:pt x="86194" y="158572"/>
                    <a:pt x="100229" y="123999"/>
                    <a:pt x="114023" y="89412"/>
                  </a:cubicBezTo>
                  <a:cubicBezTo>
                    <a:pt x="124610" y="62500"/>
                    <a:pt x="129540" y="37803"/>
                    <a:pt x="116730" y="11119"/>
                  </a:cubicBezTo>
                  <a:cubicBezTo>
                    <a:pt x="114764" y="6674"/>
                    <a:pt x="115504" y="257"/>
                    <a:pt x="108608"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4744;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ZiUAACkOAABXJgAAoQ8AAAAAAAAmAAAACAAAAP//////////"/>
                </a:ext>
              </a:extLst>
            </p:cNvSpPr>
            <p:nvPr/>
          </p:nvSpPr>
          <p:spPr>
            <a:xfrm>
              <a:off x="6079490" y="2301875"/>
              <a:ext cx="153035" cy="238760"/>
            </a:xfrm>
            <a:custGeom>
              <a:avLst/>
              <a:gdLst/>
              <a:ahLst/>
              <a:cxnLst/>
              <a:rect l="0" t="0" r="153035" b="238760"/>
              <a:pathLst>
                <a:path w="153035" h="238760">
                  <a:moveTo>
                    <a:pt x="70223" y="14"/>
                  </a:moveTo>
                  <a:cubicBezTo>
                    <a:pt x="66761" y="14"/>
                    <a:pt x="64429" y="871"/>
                    <a:pt x="65259" y="3082"/>
                  </a:cubicBezTo>
                  <a:cubicBezTo>
                    <a:pt x="72440" y="23304"/>
                    <a:pt x="57105" y="49447"/>
                    <a:pt x="77876" y="64246"/>
                  </a:cubicBezTo>
                  <a:cubicBezTo>
                    <a:pt x="95185" y="76576"/>
                    <a:pt x="93197" y="94571"/>
                    <a:pt x="98890" y="109127"/>
                  </a:cubicBezTo>
                  <a:cubicBezTo>
                    <a:pt x="97331" y="117118"/>
                    <a:pt x="97774" y="129319"/>
                    <a:pt x="91923" y="129319"/>
                  </a:cubicBezTo>
                  <a:cubicBezTo>
                    <a:pt x="91265" y="129319"/>
                    <a:pt x="90550" y="129177"/>
                    <a:pt x="89735" y="128848"/>
                  </a:cubicBezTo>
                  <a:cubicBezTo>
                    <a:pt x="86101" y="127407"/>
                    <a:pt x="83212" y="126779"/>
                    <a:pt x="80923" y="126779"/>
                  </a:cubicBezTo>
                  <a:cubicBezTo>
                    <a:pt x="73399" y="126779"/>
                    <a:pt x="72197" y="133572"/>
                    <a:pt x="71453" y="140936"/>
                  </a:cubicBezTo>
                  <a:cubicBezTo>
                    <a:pt x="70452" y="150311"/>
                    <a:pt x="66003" y="153508"/>
                    <a:pt x="57849" y="155492"/>
                  </a:cubicBezTo>
                  <a:cubicBezTo>
                    <a:pt x="10385" y="166580"/>
                    <a:pt x="0" y="188785"/>
                    <a:pt x="23732" y="228728"/>
                  </a:cubicBezTo>
                  <a:cubicBezTo>
                    <a:pt x="26235" y="232809"/>
                    <a:pt x="27680" y="238746"/>
                    <a:pt x="33631" y="238746"/>
                  </a:cubicBezTo>
                  <a:cubicBezTo>
                    <a:pt x="34174" y="238746"/>
                    <a:pt x="34746" y="238703"/>
                    <a:pt x="35347" y="238603"/>
                  </a:cubicBezTo>
                  <a:cubicBezTo>
                    <a:pt x="43015" y="237361"/>
                    <a:pt x="45733" y="231696"/>
                    <a:pt x="47220" y="224789"/>
                  </a:cubicBezTo>
                  <a:cubicBezTo>
                    <a:pt x="48708" y="217640"/>
                    <a:pt x="47220" y="210975"/>
                    <a:pt x="57348" y="207522"/>
                  </a:cubicBezTo>
                  <a:cubicBezTo>
                    <a:pt x="80837" y="199145"/>
                    <a:pt x="103582" y="188285"/>
                    <a:pt x="126828" y="179166"/>
                  </a:cubicBezTo>
                  <a:cubicBezTo>
                    <a:pt x="133007" y="176940"/>
                    <a:pt x="137943" y="174971"/>
                    <a:pt x="140174" y="168806"/>
                  </a:cubicBezTo>
                  <a:cubicBezTo>
                    <a:pt x="147341" y="147100"/>
                    <a:pt x="126828" y="81998"/>
                    <a:pt x="108775" y="67200"/>
                  </a:cubicBezTo>
                  <a:cubicBezTo>
                    <a:pt x="105814" y="64731"/>
                    <a:pt x="97402" y="65231"/>
                    <a:pt x="100363" y="59066"/>
                  </a:cubicBezTo>
                  <a:cubicBezTo>
                    <a:pt x="101308" y="57196"/>
                    <a:pt x="102509" y="56554"/>
                    <a:pt x="103882" y="56554"/>
                  </a:cubicBezTo>
                  <a:cubicBezTo>
                    <a:pt x="106829" y="56554"/>
                    <a:pt x="110506" y="59551"/>
                    <a:pt x="113724" y="59551"/>
                  </a:cubicBezTo>
                  <a:cubicBezTo>
                    <a:pt x="114139" y="59565"/>
                    <a:pt x="114568" y="59579"/>
                    <a:pt x="114997" y="59579"/>
                  </a:cubicBezTo>
                  <a:cubicBezTo>
                    <a:pt x="128859" y="59579"/>
                    <a:pt x="141805" y="51859"/>
                    <a:pt x="146840" y="42041"/>
                  </a:cubicBezTo>
                  <a:cubicBezTo>
                    <a:pt x="153020" y="30211"/>
                    <a:pt x="138687" y="23789"/>
                    <a:pt x="128559" y="22562"/>
                  </a:cubicBezTo>
                  <a:cubicBezTo>
                    <a:pt x="111736" y="20592"/>
                    <a:pt x="99133" y="11217"/>
                    <a:pt x="85286" y="3568"/>
                  </a:cubicBezTo>
                  <a:cubicBezTo>
                    <a:pt x="81595" y="1584"/>
                    <a:pt x="74886" y="14"/>
                    <a:pt x="70223"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4745;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CCcAAFgWAACuKAAAlxcAAAAAAAAmAAAACAAAAP//////////"/>
                </a:ext>
              </a:extLst>
            </p:cNvSpPr>
            <p:nvPr/>
          </p:nvSpPr>
          <p:spPr>
            <a:xfrm>
              <a:off x="6344920" y="3632200"/>
              <a:ext cx="267970" cy="202565"/>
            </a:xfrm>
            <a:custGeom>
              <a:avLst/>
              <a:gdLst/>
              <a:ahLst/>
              <a:cxnLst/>
              <a:rect l="0" t="0" r="267970" b="202565"/>
              <a:pathLst>
                <a:path w="267970" h="202565">
                  <a:moveTo>
                    <a:pt x="223882" y="0"/>
                  </a:moveTo>
                  <a:cubicBezTo>
                    <a:pt x="222768" y="0"/>
                    <a:pt x="221567" y="128"/>
                    <a:pt x="220295" y="399"/>
                  </a:cubicBezTo>
                  <a:cubicBezTo>
                    <a:pt x="209934" y="2628"/>
                    <a:pt x="210920" y="11026"/>
                    <a:pt x="212893" y="18425"/>
                  </a:cubicBezTo>
                  <a:cubicBezTo>
                    <a:pt x="218566" y="40635"/>
                    <a:pt x="212650" y="57675"/>
                    <a:pt x="192399" y="69273"/>
                  </a:cubicBezTo>
                  <a:cubicBezTo>
                    <a:pt x="185968" y="72973"/>
                    <a:pt x="183253" y="78157"/>
                    <a:pt x="186712" y="85570"/>
                  </a:cubicBezTo>
                  <a:cubicBezTo>
                    <a:pt x="190413" y="93955"/>
                    <a:pt x="183253" y="97168"/>
                    <a:pt x="178809" y="101368"/>
                  </a:cubicBezTo>
                  <a:cubicBezTo>
                    <a:pt x="177351" y="102710"/>
                    <a:pt x="175822" y="103310"/>
                    <a:pt x="174350" y="103310"/>
                  </a:cubicBezTo>
                  <a:cubicBezTo>
                    <a:pt x="172078" y="103310"/>
                    <a:pt x="169934" y="101882"/>
                    <a:pt x="168433" y="99639"/>
                  </a:cubicBezTo>
                  <a:cubicBezTo>
                    <a:pt x="164789" y="94412"/>
                    <a:pt x="161259" y="92512"/>
                    <a:pt x="157758" y="92512"/>
                  </a:cubicBezTo>
                  <a:cubicBezTo>
                    <a:pt x="152985" y="92512"/>
                    <a:pt x="148240" y="96069"/>
                    <a:pt x="143253" y="99639"/>
                  </a:cubicBezTo>
                  <a:cubicBezTo>
                    <a:pt x="125718" y="112709"/>
                    <a:pt x="111627" y="131234"/>
                    <a:pt x="90147" y="137647"/>
                  </a:cubicBezTo>
                  <a:cubicBezTo>
                    <a:pt x="61494" y="146289"/>
                    <a:pt x="38528" y="165285"/>
                    <a:pt x="11604" y="176898"/>
                  </a:cubicBezTo>
                  <a:cubicBezTo>
                    <a:pt x="3458" y="180354"/>
                    <a:pt x="0" y="188738"/>
                    <a:pt x="9889" y="193923"/>
                  </a:cubicBezTo>
                  <a:cubicBezTo>
                    <a:pt x="18035" y="198365"/>
                    <a:pt x="27667" y="199851"/>
                    <a:pt x="37299" y="202565"/>
                  </a:cubicBezTo>
                  <a:cubicBezTo>
                    <a:pt x="54577" y="197880"/>
                    <a:pt x="70640" y="189238"/>
                    <a:pt x="84217" y="177626"/>
                  </a:cubicBezTo>
                  <a:cubicBezTo>
                    <a:pt x="111884" y="153444"/>
                    <a:pt x="144968" y="134933"/>
                    <a:pt x="176594" y="121350"/>
                  </a:cubicBezTo>
                  <a:cubicBezTo>
                    <a:pt x="205733" y="108766"/>
                    <a:pt x="226469" y="86299"/>
                    <a:pt x="254622" y="74458"/>
                  </a:cubicBezTo>
                  <a:cubicBezTo>
                    <a:pt x="261539" y="71244"/>
                    <a:pt x="267970" y="63589"/>
                    <a:pt x="265984" y="54961"/>
                  </a:cubicBezTo>
                  <a:cubicBezTo>
                    <a:pt x="264940" y="50534"/>
                    <a:pt x="262982" y="49162"/>
                    <a:pt x="260653" y="49162"/>
                  </a:cubicBezTo>
                  <a:cubicBezTo>
                    <a:pt x="257509" y="49162"/>
                    <a:pt x="253693" y="51633"/>
                    <a:pt x="250435" y="52490"/>
                  </a:cubicBezTo>
                  <a:cubicBezTo>
                    <a:pt x="249906" y="52590"/>
                    <a:pt x="249392" y="52648"/>
                    <a:pt x="248906" y="52648"/>
                  </a:cubicBezTo>
                  <a:cubicBezTo>
                    <a:pt x="245905" y="52648"/>
                    <a:pt x="243661" y="50762"/>
                    <a:pt x="244504" y="47791"/>
                  </a:cubicBezTo>
                  <a:cubicBezTo>
                    <a:pt x="248449" y="34722"/>
                    <a:pt x="237587" y="25581"/>
                    <a:pt x="236601" y="13740"/>
                  </a:cubicBezTo>
                  <a:cubicBezTo>
                    <a:pt x="236173" y="6584"/>
                    <a:pt x="231928" y="0"/>
                    <a:pt x="223882"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4746;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7yQAANYQAADBJQAAMRIAAAAAAAAmAAAACAAAAP//////////"/>
                </a:ext>
              </a:extLst>
            </p:cNvSpPr>
            <p:nvPr/>
          </p:nvSpPr>
          <p:spPr>
            <a:xfrm>
              <a:off x="6003925" y="2736850"/>
              <a:ext cx="133350" cy="220345"/>
            </a:xfrm>
            <a:custGeom>
              <a:avLst/>
              <a:gdLst/>
              <a:ahLst/>
              <a:cxnLst/>
              <a:rect l="0" t="0" r="133350" b="220345"/>
              <a:pathLst>
                <a:path w="133350" h="220345">
                  <a:moveTo>
                    <a:pt x="98878" y="142080"/>
                  </a:moveTo>
                  <a:cubicBezTo>
                    <a:pt x="96459" y="150398"/>
                    <a:pt x="95127" y="159602"/>
                    <a:pt x="84605" y="161560"/>
                  </a:cubicBezTo>
                  <a:cubicBezTo>
                    <a:pt x="84534" y="161574"/>
                    <a:pt x="84448" y="161574"/>
                    <a:pt x="84348" y="161574"/>
                  </a:cubicBezTo>
                  <a:cubicBezTo>
                    <a:pt x="82558" y="161574"/>
                    <a:pt x="79409" y="159302"/>
                    <a:pt x="79409" y="158602"/>
                  </a:cubicBezTo>
                  <a:cubicBezTo>
                    <a:pt x="80397" y="146782"/>
                    <a:pt x="90246" y="145024"/>
                    <a:pt x="98878" y="142080"/>
                  </a:cubicBezTo>
                  <a:close/>
                  <a:moveTo>
                    <a:pt x="33570" y="14"/>
                  </a:moveTo>
                  <a:cubicBezTo>
                    <a:pt x="29333" y="14"/>
                    <a:pt x="24451" y="1329"/>
                    <a:pt x="20314" y="1329"/>
                  </a:cubicBezTo>
                  <a:cubicBezTo>
                    <a:pt x="19799" y="1329"/>
                    <a:pt x="19297" y="1314"/>
                    <a:pt x="18796" y="1257"/>
                  </a:cubicBezTo>
                  <a:cubicBezTo>
                    <a:pt x="18696" y="1257"/>
                    <a:pt x="18596" y="1257"/>
                    <a:pt x="18496" y="1257"/>
                  </a:cubicBezTo>
                  <a:cubicBezTo>
                    <a:pt x="12669" y="1257"/>
                    <a:pt x="7215" y="8018"/>
                    <a:pt x="9148" y="12620"/>
                  </a:cubicBezTo>
                  <a:cubicBezTo>
                    <a:pt x="17809" y="32629"/>
                    <a:pt x="0" y="56840"/>
                    <a:pt x="19297" y="75363"/>
                  </a:cubicBezTo>
                  <a:cubicBezTo>
                    <a:pt x="22017" y="77836"/>
                    <a:pt x="19799" y="85239"/>
                    <a:pt x="22017" y="89198"/>
                  </a:cubicBezTo>
                  <a:cubicBezTo>
                    <a:pt x="26498" y="96301"/>
                    <a:pt x="27787" y="112752"/>
                    <a:pt x="35803" y="112752"/>
                  </a:cubicBezTo>
                  <a:cubicBezTo>
                    <a:pt x="37550" y="112752"/>
                    <a:pt x="39597" y="111994"/>
                    <a:pt x="42059" y="110193"/>
                  </a:cubicBezTo>
                  <a:cubicBezTo>
                    <a:pt x="47886" y="105920"/>
                    <a:pt x="52452" y="104419"/>
                    <a:pt x="56561" y="104419"/>
                  </a:cubicBezTo>
                  <a:cubicBezTo>
                    <a:pt x="62201" y="104419"/>
                    <a:pt x="66968" y="107264"/>
                    <a:pt x="72981" y="109693"/>
                  </a:cubicBezTo>
                  <a:cubicBezTo>
                    <a:pt x="76946" y="111423"/>
                    <a:pt x="80898" y="112166"/>
                    <a:pt x="81141" y="116854"/>
                  </a:cubicBezTo>
                  <a:cubicBezTo>
                    <a:pt x="81141" y="118583"/>
                    <a:pt x="79409" y="120069"/>
                    <a:pt x="78421" y="121542"/>
                  </a:cubicBezTo>
                  <a:cubicBezTo>
                    <a:pt x="75701" y="119826"/>
                    <a:pt x="72981" y="118097"/>
                    <a:pt x="70261" y="115867"/>
                  </a:cubicBezTo>
                  <a:cubicBezTo>
                    <a:pt x="66854" y="112466"/>
                    <a:pt x="62259" y="110622"/>
                    <a:pt x="57549" y="110622"/>
                  </a:cubicBezTo>
                  <a:cubicBezTo>
                    <a:pt x="55759" y="110622"/>
                    <a:pt x="53970" y="110879"/>
                    <a:pt x="52195" y="111423"/>
                  </a:cubicBezTo>
                  <a:cubicBezTo>
                    <a:pt x="43791" y="113638"/>
                    <a:pt x="47012" y="121056"/>
                    <a:pt x="46511" y="126487"/>
                  </a:cubicBezTo>
                  <a:cubicBezTo>
                    <a:pt x="45524" y="143037"/>
                    <a:pt x="67298" y="161074"/>
                    <a:pt x="65566" y="163047"/>
                  </a:cubicBezTo>
                  <a:cubicBezTo>
                    <a:pt x="43548" y="188230"/>
                    <a:pt x="60856" y="188730"/>
                    <a:pt x="80153" y="196634"/>
                  </a:cubicBezTo>
                  <a:cubicBezTo>
                    <a:pt x="86094" y="199349"/>
                    <a:pt x="92035" y="217872"/>
                    <a:pt x="105635" y="220102"/>
                  </a:cubicBezTo>
                  <a:cubicBezTo>
                    <a:pt x="106709" y="220259"/>
                    <a:pt x="107696" y="220345"/>
                    <a:pt x="108598" y="220345"/>
                  </a:cubicBezTo>
                  <a:cubicBezTo>
                    <a:pt x="121139" y="220345"/>
                    <a:pt x="119049" y="205266"/>
                    <a:pt x="123200" y="198363"/>
                  </a:cubicBezTo>
                  <a:cubicBezTo>
                    <a:pt x="133350" y="181326"/>
                    <a:pt x="122456" y="164776"/>
                    <a:pt x="116028" y="148969"/>
                  </a:cubicBezTo>
                  <a:cubicBezTo>
                    <a:pt x="114053" y="143752"/>
                    <a:pt x="110359" y="140236"/>
                    <a:pt x="105263" y="140236"/>
                  </a:cubicBezTo>
                  <a:cubicBezTo>
                    <a:pt x="103387" y="140236"/>
                    <a:pt x="101326" y="140708"/>
                    <a:pt x="99093" y="141737"/>
                  </a:cubicBezTo>
                  <a:cubicBezTo>
                    <a:pt x="104361" y="129660"/>
                    <a:pt x="116157" y="113095"/>
                    <a:pt x="101684" y="106234"/>
                  </a:cubicBezTo>
                  <a:cubicBezTo>
                    <a:pt x="82873" y="97588"/>
                    <a:pt x="79165" y="72147"/>
                    <a:pt x="55172" y="70418"/>
                  </a:cubicBezTo>
                  <a:cubicBezTo>
                    <a:pt x="47743" y="69932"/>
                    <a:pt x="41315" y="59556"/>
                    <a:pt x="47499" y="48936"/>
                  </a:cubicBezTo>
                  <a:cubicBezTo>
                    <a:pt x="56905" y="33129"/>
                    <a:pt x="48000" y="18551"/>
                    <a:pt x="42303" y="4973"/>
                  </a:cubicBezTo>
                  <a:cubicBezTo>
                    <a:pt x="40556" y="1043"/>
                    <a:pt x="37321" y="14"/>
                    <a:pt x="33570"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4747;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WiQAAK4SAAABJQAAehMAAAAAAAAmAAAACAAAAP//////////"/>
                </a:ext>
              </a:extLst>
            </p:cNvSpPr>
            <p:nvPr/>
          </p:nvSpPr>
          <p:spPr>
            <a:xfrm>
              <a:off x="5909310" y="3036570"/>
              <a:ext cx="106045" cy="129540"/>
            </a:xfrm>
            <a:custGeom>
              <a:avLst/>
              <a:gdLst/>
              <a:ahLst/>
              <a:cxnLst/>
              <a:rect l="0" t="0" r="106045" b="129540"/>
              <a:pathLst>
                <a:path w="106045" h="129540">
                  <a:moveTo>
                    <a:pt x="94046" y="0"/>
                  </a:moveTo>
                  <a:cubicBezTo>
                    <a:pt x="92101" y="0"/>
                    <a:pt x="90299" y="655"/>
                    <a:pt x="88983" y="2193"/>
                  </a:cubicBezTo>
                  <a:cubicBezTo>
                    <a:pt x="84778" y="6878"/>
                    <a:pt x="80245" y="8430"/>
                    <a:pt x="75654" y="8430"/>
                  </a:cubicBezTo>
                  <a:cubicBezTo>
                    <a:pt x="71335" y="8430"/>
                    <a:pt x="66973" y="7063"/>
                    <a:pt x="62783" y="5639"/>
                  </a:cubicBezTo>
                  <a:cubicBezTo>
                    <a:pt x="56690" y="3446"/>
                    <a:pt x="51442" y="2463"/>
                    <a:pt x="46894" y="2463"/>
                  </a:cubicBezTo>
                  <a:cubicBezTo>
                    <a:pt x="28402" y="2463"/>
                    <a:pt x="21337" y="18768"/>
                    <a:pt x="14587" y="37138"/>
                  </a:cubicBezTo>
                  <a:cubicBezTo>
                    <a:pt x="5205" y="61986"/>
                    <a:pt x="14" y="86351"/>
                    <a:pt x="11383" y="104805"/>
                  </a:cubicBezTo>
                  <a:cubicBezTo>
                    <a:pt x="12113" y="119074"/>
                    <a:pt x="10883" y="127931"/>
                    <a:pt x="21023" y="129412"/>
                  </a:cubicBezTo>
                  <a:cubicBezTo>
                    <a:pt x="21723" y="129497"/>
                    <a:pt x="22424" y="129540"/>
                    <a:pt x="23082" y="129540"/>
                  </a:cubicBezTo>
                  <a:cubicBezTo>
                    <a:pt x="30276" y="129540"/>
                    <a:pt x="34823" y="124770"/>
                    <a:pt x="37083" y="117109"/>
                  </a:cubicBezTo>
                  <a:cubicBezTo>
                    <a:pt x="37669" y="114987"/>
                    <a:pt x="36869" y="110259"/>
                    <a:pt x="39271" y="110259"/>
                  </a:cubicBezTo>
                  <a:cubicBezTo>
                    <a:pt x="39929" y="110259"/>
                    <a:pt x="40816" y="110615"/>
                    <a:pt x="42017" y="111455"/>
                  </a:cubicBezTo>
                  <a:cubicBezTo>
                    <a:pt x="45378" y="113848"/>
                    <a:pt x="48338" y="114802"/>
                    <a:pt x="51013" y="114802"/>
                  </a:cubicBezTo>
                  <a:cubicBezTo>
                    <a:pt x="57391" y="114802"/>
                    <a:pt x="62068" y="109319"/>
                    <a:pt x="66244" y="104805"/>
                  </a:cubicBezTo>
                  <a:cubicBezTo>
                    <a:pt x="73166" y="97429"/>
                    <a:pt x="65257" y="90537"/>
                    <a:pt x="62540" y="83147"/>
                  </a:cubicBezTo>
                  <a:cubicBezTo>
                    <a:pt x="59822" y="75770"/>
                    <a:pt x="49926" y="67639"/>
                    <a:pt x="63526" y="60505"/>
                  </a:cubicBezTo>
                  <a:cubicBezTo>
                    <a:pt x="70691" y="56817"/>
                    <a:pt x="82805" y="54852"/>
                    <a:pt x="77613" y="43531"/>
                  </a:cubicBezTo>
                  <a:cubicBezTo>
                    <a:pt x="75425" y="38633"/>
                    <a:pt x="71936" y="37251"/>
                    <a:pt x="67960" y="37251"/>
                  </a:cubicBezTo>
                  <a:cubicBezTo>
                    <a:pt x="62926" y="37251"/>
                    <a:pt x="57119" y="39459"/>
                    <a:pt x="52157" y="39587"/>
                  </a:cubicBezTo>
                  <a:cubicBezTo>
                    <a:pt x="48453" y="40085"/>
                    <a:pt x="44749" y="40584"/>
                    <a:pt x="41288" y="41566"/>
                  </a:cubicBezTo>
                  <a:cubicBezTo>
                    <a:pt x="41288" y="39103"/>
                    <a:pt x="40043" y="35415"/>
                    <a:pt x="41288" y="34674"/>
                  </a:cubicBezTo>
                  <a:cubicBezTo>
                    <a:pt x="44491" y="32211"/>
                    <a:pt x="48696" y="29007"/>
                    <a:pt x="52400" y="29007"/>
                  </a:cubicBezTo>
                  <a:cubicBezTo>
                    <a:pt x="61796" y="29263"/>
                    <a:pt x="71435" y="32211"/>
                    <a:pt x="80574" y="32211"/>
                  </a:cubicBezTo>
                  <a:cubicBezTo>
                    <a:pt x="92687" y="32211"/>
                    <a:pt x="98122" y="22115"/>
                    <a:pt x="103570" y="13257"/>
                  </a:cubicBezTo>
                  <a:cubicBezTo>
                    <a:pt x="106030" y="9811"/>
                    <a:pt x="104800" y="4899"/>
                    <a:pt x="101339" y="2677"/>
                  </a:cubicBezTo>
                  <a:cubicBezTo>
                    <a:pt x="99137" y="1040"/>
                    <a:pt x="96477" y="0"/>
                    <a:pt x="94046"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4748;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8x0AAEsLAADdHgAA3gsAAAAAAAAmAAAACAAAAP//////////"/>
                </a:ext>
              </a:extLst>
            </p:cNvSpPr>
            <p:nvPr/>
          </p:nvSpPr>
          <p:spPr>
            <a:xfrm>
              <a:off x="4868545" y="1835785"/>
              <a:ext cx="148590" cy="93345"/>
            </a:xfrm>
            <a:custGeom>
              <a:avLst/>
              <a:gdLst/>
              <a:ahLst/>
              <a:cxnLst/>
              <a:rect l="0" t="0" r="148590" b="93345"/>
              <a:pathLst>
                <a:path w="148590" h="93345">
                  <a:moveTo>
                    <a:pt x="128097" y="14"/>
                  </a:moveTo>
                  <a:cubicBezTo>
                    <a:pt x="94538" y="11138"/>
                    <a:pt x="54066" y="4209"/>
                    <a:pt x="25191" y="36879"/>
                  </a:cubicBezTo>
                  <a:cubicBezTo>
                    <a:pt x="7169" y="57166"/>
                    <a:pt x="14" y="77453"/>
                    <a:pt x="14823" y="84125"/>
                  </a:cubicBezTo>
                  <a:cubicBezTo>
                    <a:pt x="29375" y="89823"/>
                    <a:pt x="44927" y="93044"/>
                    <a:pt x="60721" y="93287"/>
                  </a:cubicBezTo>
                  <a:cubicBezTo>
                    <a:pt x="61450" y="93316"/>
                    <a:pt x="62192" y="93345"/>
                    <a:pt x="62920" y="93345"/>
                  </a:cubicBezTo>
                  <a:cubicBezTo>
                    <a:pt x="67362" y="93345"/>
                    <a:pt x="71575" y="92414"/>
                    <a:pt x="73060" y="87102"/>
                  </a:cubicBezTo>
                  <a:cubicBezTo>
                    <a:pt x="74788" y="80918"/>
                    <a:pt x="69861" y="78441"/>
                    <a:pt x="65163" y="76207"/>
                  </a:cubicBezTo>
                  <a:cubicBezTo>
                    <a:pt x="44184" y="65828"/>
                    <a:pt x="51839" y="56178"/>
                    <a:pt x="65662" y="45784"/>
                  </a:cubicBezTo>
                  <a:cubicBezTo>
                    <a:pt x="85398" y="30695"/>
                    <a:pt x="110332" y="30437"/>
                    <a:pt x="132296" y="21288"/>
                  </a:cubicBezTo>
                  <a:cubicBezTo>
                    <a:pt x="138465" y="19055"/>
                    <a:pt x="148576" y="22276"/>
                    <a:pt x="147833" y="11396"/>
                  </a:cubicBezTo>
                  <a:cubicBezTo>
                    <a:pt x="147105" y="501"/>
                    <a:pt x="137480" y="1002"/>
                    <a:pt x="128097"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4749;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cBsAABMLAABOHAAAYwsAAAAAAAAmAAAACAAAAP//////////"/>
                </a:ext>
              </a:extLst>
            </p:cNvSpPr>
            <p:nvPr/>
          </p:nvSpPr>
          <p:spPr>
            <a:xfrm>
              <a:off x="4460240" y="1800225"/>
              <a:ext cx="140970" cy="50800"/>
            </a:xfrm>
            <a:custGeom>
              <a:avLst/>
              <a:gdLst/>
              <a:ahLst/>
              <a:cxnLst/>
              <a:rect l="0" t="0" r="140970" b="50800"/>
              <a:pathLst>
                <a:path w="140970" h="50800">
                  <a:moveTo>
                    <a:pt x="55753" y="14"/>
                  </a:moveTo>
                  <a:cubicBezTo>
                    <a:pt x="42229" y="14"/>
                    <a:pt x="28592" y="1617"/>
                    <a:pt x="15097" y="1860"/>
                  </a:cubicBezTo>
                  <a:cubicBezTo>
                    <a:pt x="9645" y="1860"/>
                    <a:pt x="3721" y="3104"/>
                    <a:pt x="1732" y="9284"/>
                  </a:cubicBezTo>
                  <a:cubicBezTo>
                    <a:pt x="0" y="14964"/>
                    <a:pt x="2476" y="20901"/>
                    <a:pt x="7670" y="23619"/>
                  </a:cubicBezTo>
                  <a:cubicBezTo>
                    <a:pt x="21279" y="32274"/>
                    <a:pt x="35618" y="39942"/>
                    <a:pt x="49714" y="47853"/>
                  </a:cubicBezTo>
                  <a:cubicBezTo>
                    <a:pt x="53162" y="49670"/>
                    <a:pt x="56368" y="50800"/>
                    <a:pt x="59373" y="50800"/>
                  </a:cubicBezTo>
                  <a:cubicBezTo>
                    <a:pt x="63680" y="50800"/>
                    <a:pt x="67587" y="48482"/>
                    <a:pt x="71236" y="42660"/>
                  </a:cubicBezTo>
                  <a:cubicBezTo>
                    <a:pt x="74456" y="37910"/>
                    <a:pt x="78864" y="30099"/>
                    <a:pt x="84874" y="30099"/>
                  </a:cubicBezTo>
                  <a:cubicBezTo>
                    <a:pt x="86691" y="30099"/>
                    <a:pt x="88652" y="30800"/>
                    <a:pt x="90770" y="32517"/>
                  </a:cubicBezTo>
                  <a:cubicBezTo>
                    <a:pt x="99914" y="40185"/>
                    <a:pt x="109802" y="40428"/>
                    <a:pt x="119705" y="41415"/>
                  </a:cubicBezTo>
                  <a:cubicBezTo>
                    <a:pt x="122896" y="41773"/>
                    <a:pt x="126917" y="42975"/>
                    <a:pt x="130481" y="42975"/>
                  </a:cubicBezTo>
                  <a:cubicBezTo>
                    <a:pt x="134373" y="42975"/>
                    <a:pt x="137707" y="41544"/>
                    <a:pt x="138738" y="35979"/>
                  </a:cubicBezTo>
                  <a:cubicBezTo>
                    <a:pt x="140970" y="25593"/>
                    <a:pt x="130824" y="23862"/>
                    <a:pt x="123655" y="21144"/>
                  </a:cubicBezTo>
                  <a:lnTo>
                    <a:pt x="94233" y="7053"/>
                  </a:lnTo>
                  <a:cubicBezTo>
                    <a:pt x="81626" y="1488"/>
                    <a:pt x="68732" y="14"/>
                    <a:pt x="55753"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4750;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4BkAACwNAABIGgAAlA0AAAAAAAAmAAAACAAAAP//////////"/>
                </a:ext>
              </a:extLst>
            </p:cNvSpPr>
            <p:nvPr/>
          </p:nvSpPr>
          <p:spPr>
            <a:xfrm>
              <a:off x="4206240" y="2141220"/>
              <a:ext cx="66040" cy="66040"/>
            </a:xfrm>
            <a:custGeom>
              <a:avLst/>
              <a:gdLst/>
              <a:ahLst/>
              <a:cxnLst/>
              <a:rect l="0" t="0" r="66040" b="66040"/>
              <a:pathLst>
                <a:path w="66040" h="66040">
                  <a:moveTo>
                    <a:pt x="42278" y="14"/>
                  </a:moveTo>
                  <a:cubicBezTo>
                    <a:pt x="42064" y="14"/>
                    <a:pt x="41851" y="14"/>
                    <a:pt x="41637" y="14"/>
                  </a:cubicBezTo>
                  <a:cubicBezTo>
                    <a:pt x="24646" y="513"/>
                    <a:pt x="14" y="34510"/>
                    <a:pt x="1981" y="54209"/>
                  </a:cubicBezTo>
                  <a:cubicBezTo>
                    <a:pt x="1981" y="60609"/>
                    <a:pt x="7156" y="65783"/>
                    <a:pt x="13556" y="66040"/>
                  </a:cubicBezTo>
                  <a:cubicBezTo>
                    <a:pt x="42136" y="65299"/>
                    <a:pt x="66026" y="43133"/>
                    <a:pt x="64558" y="18488"/>
                  </a:cubicBezTo>
                  <a:cubicBezTo>
                    <a:pt x="63831" y="6871"/>
                    <a:pt x="54294" y="14"/>
                    <a:pt x="42278"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4751;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JiQAAKkTAADoJAAA9BMAAAAAAAAmAAAACAAAAP//////////"/>
                </a:ext>
              </a:extLst>
            </p:cNvSpPr>
            <p:nvPr/>
          </p:nvSpPr>
          <p:spPr>
            <a:xfrm>
              <a:off x="5876290" y="3195955"/>
              <a:ext cx="123190" cy="47625"/>
            </a:xfrm>
            <a:custGeom>
              <a:avLst/>
              <a:gdLst/>
              <a:ahLst/>
              <a:cxnLst/>
              <a:rect l="0" t="0" r="123190" b="47625"/>
              <a:pathLst>
                <a:path w="123190" h="47625">
                  <a:moveTo>
                    <a:pt x="120301" y="12054"/>
                  </a:moveTo>
                  <a:cubicBezTo>
                    <a:pt x="120244" y="12068"/>
                    <a:pt x="120187" y="12083"/>
                    <a:pt x="120144" y="12097"/>
                  </a:cubicBezTo>
                  <a:cubicBezTo>
                    <a:pt x="120115" y="12170"/>
                    <a:pt x="120072" y="12227"/>
                    <a:pt x="120044" y="12300"/>
                  </a:cubicBezTo>
                  <a:lnTo>
                    <a:pt x="120301" y="12054"/>
                  </a:lnTo>
                  <a:close/>
                  <a:moveTo>
                    <a:pt x="92114" y="14"/>
                  </a:moveTo>
                  <a:cubicBezTo>
                    <a:pt x="77598" y="14"/>
                    <a:pt x="63268" y="1488"/>
                    <a:pt x="50111" y="8050"/>
                  </a:cubicBezTo>
                  <a:cubicBezTo>
                    <a:pt x="46736" y="9871"/>
                    <a:pt x="45134" y="10927"/>
                    <a:pt x="43819" y="10927"/>
                  </a:cubicBezTo>
                  <a:cubicBezTo>
                    <a:pt x="42446" y="10927"/>
                    <a:pt x="41402" y="9756"/>
                    <a:pt x="38985" y="7053"/>
                  </a:cubicBezTo>
                  <a:cubicBezTo>
                    <a:pt x="34895" y="2312"/>
                    <a:pt x="30862" y="592"/>
                    <a:pt x="26915" y="592"/>
                  </a:cubicBezTo>
                  <a:cubicBezTo>
                    <a:pt x="19635" y="592"/>
                    <a:pt x="12599" y="6402"/>
                    <a:pt x="5863" y="9799"/>
                  </a:cubicBezTo>
                  <a:cubicBezTo>
                    <a:pt x="0" y="12516"/>
                    <a:pt x="2345" y="23299"/>
                    <a:pt x="6464" y="23299"/>
                  </a:cubicBezTo>
                  <a:cubicBezTo>
                    <a:pt x="6507" y="23299"/>
                    <a:pt x="6564" y="23299"/>
                    <a:pt x="6607" y="23299"/>
                  </a:cubicBezTo>
                  <a:cubicBezTo>
                    <a:pt x="7408" y="23227"/>
                    <a:pt x="8180" y="23198"/>
                    <a:pt x="8938" y="23198"/>
                  </a:cubicBezTo>
                  <a:cubicBezTo>
                    <a:pt x="27101" y="23198"/>
                    <a:pt x="35867" y="39791"/>
                    <a:pt x="50111" y="46020"/>
                  </a:cubicBezTo>
                  <a:cubicBezTo>
                    <a:pt x="52414" y="47104"/>
                    <a:pt x="54602" y="47625"/>
                    <a:pt x="56561" y="47625"/>
                  </a:cubicBezTo>
                  <a:cubicBezTo>
                    <a:pt x="62768" y="47625"/>
                    <a:pt x="66743" y="42407"/>
                    <a:pt x="65428" y="33286"/>
                  </a:cubicBezTo>
                  <a:cubicBezTo>
                    <a:pt x="64684" y="27534"/>
                    <a:pt x="64941" y="25785"/>
                    <a:pt x="71120" y="24542"/>
                  </a:cubicBezTo>
                  <a:cubicBezTo>
                    <a:pt x="87623" y="21059"/>
                    <a:pt x="103883" y="16332"/>
                    <a:pt x="120144" y="12097"/>
                  </a:cubicBezTo>
                  <a:cubicBezTo>
                    <a:pt x="122060" y="7588"/>
                    <a:pt x="123176" y="809"/>
                    <a:pt x="118070" y="809"/>
                  </a:cubicBezTo>
                  <a:cubicBezTo>
                    <a:pt x="109490" y="534"/>
                    <a:pt x="100766" y="14"/>
                    <a:pt x="92114"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4752;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5iIAAGELAADSIwAAkwsAAAAAAAAmAAAACAAAAP//////////"/>
                </a:ext>
              </a:extLst>
            </p:cNvSpPr>
            <p:nvPr/>
          </p:nvSpPr>
          <p:spPr>
            <a:xfrm>
              <a:off x="5673090" y="1849755"/>
              <a:ext cx="149860" cy="31750"/>
            </a:xfrm>
            <a:custGeom>
              <a:avLst/>
              <a:gdLst/>
              <a:ahLst/>
              <a:cxnLst/>
              <a:rect l="0" t="0" r="149860" b="31750"/>
              <a:pathLst>
                <a:path w="149860" h="31750">
                  <a:moveTo>
                    <a:pt x="38226" y="14"/>
                  </a:moveTo>
                  <a:cubicBezTo>
                    <a:pt x="32296" y="1766"/>
                    <a:pt x="28352" y="3011"/>
                    <a:pt x="24393" y="3764"/>
                  </a:cubicBezTo>
                  <a:cubicBezTo>
                    <a:pt x="23221" y="3996"/>
                    <a:pt x="21907" y="4068"/>
                    <a:pt x="20521" y="4068"/>
                  </a:cubicBezTo>
                  <a:cubicBezTo>
                    <a:pt x="17691" y="4068"/>
                    <a:pt x="14547" y="3750"/>
                    <a:pt x="11632" y="3750"/>
                  </a:cubicBezTo>
                  <a:cubicBezTo>
                    <a:pt x="5287" y="3750"/>
                    <a:pt x="14" y="5313"/>
                    <a:pt x="1186" y="15274"/>
                  </a:cubicBezTo>
                  <a:cubicBezTo>
                    <a:pt x="2286" y="24193"/>
                    <a:pt x="8988" y="25814"/>
                    <a:pt x="16391" y="25814"/>
                  </a:cubicBezTo>
                  <a:cubicBezTo>
                    <a:pt x="20621" y="25814"/>
                    <a:pt x="25065" y="25278"/>
                    <a:pt x="28837" y="25278"/>
                  </a:cubicBezTo>
                  <a:cubicBezTo>
                    <a:pt x="45385" y="25032"/>
                    <a:pt x="61933" y="23527"/>
                    <a:pt x="78424" y="23527"/>
                  </a:cubicBezTo>
                  <a:cubicBezTo>
                    <a:pt x="94900" y="23527"/>
                    <a:pt x="111320" y="25032"/>
                    <a:pt x="127625" y="30780"/>
                  </a:cubicBezTo>
                  <a:cubicBezTo>
                    <a:pt x="129525" y="31431"/>
                    <a:pt x="131483" y="31736"/>
                    <a:pt x="133412" y="31736"/>
                  </a:cubicBezTo>
                  <a:cubicBezTo>
                    <a:pt x="139757" y="31736"/>
                    <a:pt x="145673" y="28304"/>
                    <a:pt x="147388" y="21775"/>
                  </a:cubicBezTo>
                  <a:cubicBezTo>
                    <a:pt x="149846" y="11771"/>
                    <a:pt x="139485" y="10772"/>
                    <a:pt x="132812" y="8774"/>
                  </a:cubicBezTo>
                  <a:cubicBezTo>
                    <a:pt x="124981" y="6168"/>
                    <a:pt x="117021" y="5357"/>
                    <a:pt x="109033" y="5357"/>
                  </a:cubicBezTo>
                  <a:cubicBezTo>
                    <a:pt x="95958" y="5357"/>
                    <a:pt x="82811" y="7514"/>
                    <a:pt x="70021" y="7514"/>
                  </a:cubicBezTo>
                  <a:cubicBezTo>
                    <a:pt x="59061" y="7514"/>
                    <a:pt x="48358" y="5921"/>
                    <a:pt x="38226"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4753;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nCUAAPIWAAANJgAASRcAAAAAAAAmAAAACAAAAP//////////"/>
                </a:ext>
              </a:extLst>
            </p:cNvSpPr>
            <p:nvPr/>
          </p:nvSpPr>
          <p:spPr>
            <a:xfrm>
              <a:off x="6113780" y="3729990"/>
              <a:ext cx="71755" cy="55245"/>
            </a:xfrm>
            <a:custGeom>
              <a:avLst/>
              <a:gdLst/>
              <a:ahLst/>
              <a:cxnLst/>
              <a:rect l="0" t="0" r="71755" b="55245"/>
              <a:pathLst>
                <a:path w="71755" h="55245">
                  <a:moveTo>
                    <a:pt x="57957" y="0"/>
                  </a:moveTo>
                  <a:cubicBezTo>
                    <a:pt x="50752" y="0"/>
                    <a:pt x="41905" y="6964"/>
                    <a:pt x="34885" y="6964"/>
                  </a:cubicBezTo>
                  <a:cubicBezTo>
                    <a:pt x="31875" y="6964"/>
                    <a:pt x="29192" y="5687"/>
                    <a:pt x="27123" y="2042"/>
                  </a:cubicBezTo>
                  <a:cubicBezTo>
                    <a:pt x="0" y="5715"/>
                    <a:pt x="8132" y="28012"/>
                    <a:pt x="3210" y="41983"/>
                  </a:cubicBezTo>
                  <a:cubicBezTo>
                    <a:pt x="542" y="49429"/>
                    <a:pt x="8075" y="55230"/>
                    <a:pt x="16722" y="55230"/>
                  </a:cubicBezTo>
                  <a:cubicBezTo>
                    <a:pt x="16907" y="55230"/>
                    <a:pt x="17079" y="55230"/>
                    <a:pt x="17264" y="55230"/>
                  </a:cubicBezTo>
                  <a:cubicBezTo>
                    <a:pt x="32788" y="54975"/>
                    <a:pt x="71755" y="23119"/>
                    <a:pt x="68544" y="11105"/>
                  </a:cubicBezTo>
                  <a:cubicBezTo>
                    <a:pt x="66176" y="2623"/>
                    <a:pt x="62380" y="0"/>
                    <a:pt x="57957"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4754;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hSEAALgRAADPIQAALBIAAAAAAAAmAAAACAAAAP//////////"/>
                </a:ext>
              </a:extLst>
            </p:cNvSpPr>
            <p:nvPr/>
          </p:nvSpPr>
          <p:spPr>
            <a:xfrm>
              <a:off x="5448935" y="2880360"/>
              <a:ext cx="46990" cy="73660"/>
            </a:xfrm>
            <a:custGeom>
              <a:avLst/>
              <a:gdLst/>
              <a:ahLst/>
              <a:cxnLst/>
              <a:rect l="0" t="0" r="46990" b="73660"/>
              <a:pathLst>
                <a:path w="46990" h="73660">
                  <a:moveTo>
                    <a:pt x="7426" y="14"/>
                  </a:moveTo>
                  <a:lnTo>
                    <a:pt x="5437" y="2003"/>
                  </a:lnTo>
                  <a:cubicBezTo>
                    <a:pt x="1488" y="20881"/>
                    <a:pt x="0" y="39778"/>
                    <a:pt x="5437" y="58416"/>
                  </a:cubicBezTo>
                  <a:cubicBezTo>
                    <a:pt x="7641" y="67016"/>
                    <a:pt x="11390" y="73660"/>
                    <a:pt x="20318" y="73660"/>
                  </a:cubicBezTo>
                  <a:cubicBezTo>
                    <a:pt x="21463" y="73660"/>
                    <a:pt x="22679" y="73545"/>
                    <a:pt x="23981" y="73329"/>
                  </a:cubicBezTo>
                  <a:cubicBezTo>
                    <a:pt x="35357" y="71589"/>
                    <a:pt x="46990" y="63392"/>
                    <a:pt x="44515" y="53699"/>
                  </a:cubicBezTo>
                  <a:cubicBezTo>
                    <a:pt x="39320" y="31825"/>
                    <a:pt x="30163" y="10700"/>
                    <a:pt x="7426"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4755;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4R8AAAELAAByIAAAPQsAAAAAAAAmAAAACAAAAP//////////"/>
                </a:ext>
              </a:extLst>
            </p:cNvSpPr>
            <p:nvPr/>
          </p:nvSpPr>
          <p:spPr>
            <a:xfrm>
              <a:off x="5182235" y="1788795"/>
              <a:ext cx="92075" cy="38100"/>
            </a:xfrm>
            <a:custGeom>
              <a:avLst/>
              <a:gdLst/>
              <a:ahLst/>
              <a:cxnLst/>
              <a:rect l="0" t="0" r="92075" b="38100"/>
              <a:pathLst>
                <a:path w="92075" h="38100">
                  <a:moveTo>
                    <a:pt x="14892" y="14"/>
                  </a:moveTo>
                  <a:cubicBezTo>
                    <a:pt x="8434" y="14"/>
                    <a:pt x="3422" y="5155"/>
                    <a:pt x="1489" y="11721"/>
                  </a:cubicBezTo>
                  <a:cubicBezTo>
                    <a:pt x="14" y="15954"/>
                    <a:pt x="2735" y="20432"/>
                    <a:pt x="7188" y="21167"/>
                  </a:cubicBezTo>
                  <a:cubicBezTo>
                    <a:pt x="28223" y="27142"/>
                    <a:pt x="49259" y="32873"/>
                    <a:pt x="67817" y="38100"/>
                  </a:cubicBezTo>
                  <a:cubicBezTo>
                    <a:pt x="77712" y="37596"/>
                    <a:pt x="84886" y="37596"/>
                    <a:pt x="89339" y="30627"/>
                  </a:cubicBezTo>
                  <a:cubicBezTo>
                    <a:pt x="92060" y="26653"/>
                    <a:pt x="90328" y="21167"/>
                    <a:pt x="86862" y="20432"/>
                  </a:cubicBezTo>
                  <a:cubicBezTo>
                    <a:pt x="62619" y="14701"/>
                    <a:pt x="40839" y="518"/>
                    <a:pt x="15350" y="29"/>
                  </a:cubicBezTo>
                  <a:cubicBezTo>
                    <a:pt x="15193" y="14"/>
                    <a:pt x="15049" y="14"/>
                    <a:pt x="14892"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4756;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hsAAAILAABoHAAANQsAAAAAAAAmAAAACAAAAP//////////"/>
                </a:ext>
              </a:extLst>
            </p:cNvSpPr>
            <p:nvPr/>
          </p:nvSpPr>
          <p:spPr>
            <a:xfrm>
              <a:off x="4550410" y="1789430"/>
              <a:ext cx="67310" cy="32385"/>
            </a:xfrm>
            <a:custGeom>
              <a:avLst/>
              <a:gdLst/>
              <a:ahLst/>
              <a:cxnLst/>
              <a:rect l="0" t="0" r="67310" b="32385"/>
              <a:pathLst>
                <a:path w="67310" h="32385">
                  <a:moveTo>
                    <a:pt x="10655" y="0"/>
                  </a:moveTo>
                  <a:cubicBezTo>
                    <a:pt x="5805" y="0"/>
                    <a:pt x="927" y="2339"/>
                    <a:pt x="257" y="10024"/>
                  </a:cubicBezTo>
                  <a:cubicBezTo>
                    <a:pt x="0" y="12538"/>
                    <a:pt x="2710" y="15298"/>
                    <a:pt x="3951" y="18059"/>
                  </a:cubicBezTo>
                  <a:lnTo>
                    <a:pt x="33277" y="32370"/>
                  </a:lnTo>
                  <a:cubicBezTo>
                    <a:pt x="34760" y="32254"/>
                    <a:pt x="36244" y="32254"/>
                    <a:pt x="37713" y="32254"/>
                  </a:cubicBezTo>
                  <a:cubicBezTo>
                    <a:pt x="39196" y="32254"/>
                    <a:pt x="40680" y="32254"/>
                    <a:pt x="42149" y="32123"/>
                  </a:cubicBezTo>
                  <a:cubicBezTo>
                    <a:pt x="52019" y="31120"/>
                    <a:pt x="67296" y="30365"/>
                    <a:pt x="64343" y="18320"/>
                  </a:cubicBezTo>
                  <a:cubicBezTo>
                    <a:pt x="60692" y="4474"/>
                    <a:pt x="51092" y="2716"/>
                    <a:pt x="40537" y="2716"/>
                  </a:cubicBezTo>
                  <a:cubicBezTo>
                    <a:pt x="36928" y="2716"/>
                    <a:pt x="33206" y="2920"/>
                    <a:pt x="29583" y="2920"/>
                  </a:cubicBezTo>
                  <a:cubicBezTo>
                    <a:pt x="25132" y="2920"/>
                    <a:pt x="20825" y="2615"/>
                    <a:pt x="17016" y="1234"/>
                  </a:cubicBezTo>
                  <a:cubicBezTo>
                    <a:pt x="15205" y="523"/>
                    <a:pt x="12937" y="0"/>
                    <a:pt x="10655"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4757;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uCQAAK4TAAArJQAA8xMAAAAAAAAmAAAACAAAAP//////////"/>
                </a:ext>
              </a:extLst>
            </p:cNvSpPr>
            <p:nvPr/>
          </p:nvSpPr>
          <p:spPr>
            <a:xfrm>
              <a:off x="5969000" y="3199130"/>
              <a:ext cx="73025" cy="43815"/>
            </a:xfrm>
            <a:custGeom>
              <a:avLst/>
              <a:gdLst/>
              <a:ahLst/>
              <a:cxnLst/>
              <a:rect l="0" t="0" r="73025" b="43815"/>
              <a:pathLst>
                <a:path w="73025" h="43815">
                  <a:moveTo>
                    <a:pt x="59721" y="14"/>
                  </a:moveTo>
                  <a:cubicBezTo>
                    <a:pt x="58422" y="14"/>
                    <a:pt x="57095" y="185"/>
                    <a:pt x="55753" y="514"/>
                  </a:cubicBezTo>
                  <a:cubicBezTo>
                    <a:pt x="46133" y="2986"/>
                    <a:pt x="36755" y="5944"/>
                    <a:pt x="27377" y="9160"/>
                  </a:cubicBezTo>
                  <a:lnTo>
                    <a:pt x="27634" y="9160"/>
                  </a:lnTo>
                  <a:cubicBezTo>
                    <a:pt x="23680" y="12118"/>
                    <a:pt x="19740" y="14833"/>
                    <a:pt x="15544" y="17062"/>
                  </a:cubicBezTo>
                  <a:cubicBezTo>
                    <a:pt x="6166" y="21507"/>
                    <a:pt x="0" y="29910"/>
                    <a:pt x="4439" y="38298"/>
                  </a:cubicBezTo>
                  <a:cubicBezTo>
                    <a:pt x="6565" y="42357"/>
                    <a:pt x="9278" y="43800"/>
                    <a:pt x="12218" y="43800"/>
                  </a:cubicBezTo>
                  <a:cubicBezTo>
                    <a:pt x="16814" y="43800"/>
                    <a:pt x="21938" y="40270"/>
                    <a:pt x="26149" y="37555"/>
                  </a:cubicBezTo>
                  <a:cubicBezTo>
                    <a:pt x="36512" y="29910"/>
                    <a:pt x="48102" y="24222"/>
                    <a:pt x="60435" y="20521"/>
                  </a:cubicBezTo>
                  <a:cubicBezTo>
                    <a:pt x="66102" y="19035"/>
                    <a:pt x="73010" y="15833"/>
                    <a:pt x="71283" y="8660"/>
                  </a:cubicBezTo>
                  <a:cubicBezTo>
                    <a:pt x="69699" y="2900"/>
                    <a:pt x="65074" y="14"/>
                    <a:pt x="59721"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4758;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3iQAACoQAAAbJQAAfxAAAAAAAAAmAAAACAAAAP//////////"/>
                </a:ext>
              </a:extLst>
            </p:cNvSpPr>
            <p:nvPr/>
          </p:nvSpPr>
          <p:spPr>
            <a:xfrm>
              <a:off x="5993130" y="2627630"/>
              <a:ext cx="38735" cy="53975"/>
            </a:xfrm>
            <a:custGeom>
              <a:avLst/>
              <a:gdLst/>
              <a:ahLst/>
              <a:cxnLst/>
              <a:rect l="0" t="0" r="38735" b="53975"/>
              <a:pathLst>
                <a:path w="38735" h="53975">
                  <a:moveTo>
                    <a:pt x="21889" y="0"/>
                  </a:moveTo>
                  <a:cubicBezTo>
                    <a:pt x="21660" y="0"/>
                    <a:pt x="21432" y="0"/>
                    <a:pt x="21203" y="14"/>
                  </a:cubicBezTo>
                  <a:cubicBezTo>
                    <a:pt x="2671" y="762"/>
                    <a:pt x="3414" y="19151"/>
                    <a:pt x="1443" y="32566"/>
                  </a:cubicBezTo>
                  <a:cubicBezTo>
                    <a:pt x="14" y="44082"/>
                    <a:pt x="6643" y="53975"/>
                    <a:pt x="17760" y="53975"/>
                  </a:cubicBezTo>
                  <a:cubicBezTo>
                    <a:pt x="18160" y="53975"/>
                    <a:pt x="18560" y="53960"/>
                    <a:pt x="18974" y="53931"/>
                  </a:cubicBezTo>
                  <a:cubicBezTo>
                    <a:pt x="38735" y="52939"/>
                    <a:pt x="28104" y="34550"/>
                    <a:pt x="33048" y="26096"/>
                  </a:cubicBezTo>
                  <a:cubicBezTo>
                    <a:pt x="31833" y="15096"/>
                    <a:pt x="36120" y="0"/>
                    <a:pt x="21889"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4759;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1yQAAJARAAAbJQAA5xEAAAAAAAAmAAAACAAAAP//////////"/>
                </a:ext>
              </a:extLst>
            </p:cNvSpPr>
            <p:nvPr/>
          </p:nvSpPr>
          <p:spPr>
            <a:xfrm>
              <a:off x="5988685" y="2854960"/>
              <a:ext cx="43180" cy="55245"/>
            </a:xfrm>
            <a:custGeom>
              <a:avLst/>
              <a:gdLst/>
              <a:ahLst/>
              <a:cxnLst/>
              <a:rect l="0" t="0" r="43180" b="55245"/>
              <a:pathLst>
                <a:path w="43180" h="55245">
                  <a:moveTo>
                    <a:pt x="34301" y="14"/>
                  </a:moveTo>
                  <a:cubicBezTo>
                    <a:pt x="31090" y="14"/>
                    <a:pt x="28135" y="1476"/>
                    <a:pt x="26408" y="3932"/>
                  </a:cubicBezTo>
                  <a:cubicBezTo>
                    <a:pt x="21469" y="16938"/>
                    <a:pt x="12590" y="26749"/>
                    <a:pt x="3954" y="37057"/>
                  </a:cubicBezTo>
                  <a:cubicBezTo>
                    <a:pt x="500" y="40734"/>
                    <a:pt x="14" y="46626"/>
                    <a:pt x="2969" y="50800"/>
                  </a:cubicBezTo>
                  <a:cubicBezTo>
                    <a:pt x="4653" y="53470"/>
                    <a:pt x="7237" y="55230"/>
                    <a:pt x="9735" y="55230"/>
                  </a:cubicBezTo>
                  <a:cubicBezTo>
                    <a:pt x="10906" y="55230"/>
                    <a:pt x="12062" y="54847"/>
                    <a:pt x="13075" y="53981"/>
                  </a:cubicBezTo>
                  <a:cubicBezTo>
                    <a:pt x="25908" y="44411"/>
                    <a:pt x="38983" y="34359"/>
                    <a:pt x="43180" y="20615"/>
                  </a:cubicBezTo>
                  <a:cubicBezTo>
                    <a:pt x="42438" y="10563"/>
                    <a:pt x="41695" y="3194"/>
                    <a:pt x="34301"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4760;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VR0AAP8KAAC6HQAAKgsAAAAAAAAmAAAACAAAAP//////////"/>
                </a:ext>
              </a:extLst>
            </p:cNvSpPr>
            <p:nvPr/>
          </p:nvSpPr>
          <p:spPr>
            <a:xfrm>
              <a:off x="4768215" y="1787525"/>
              <a:ext cx="64135" cy="27305"/>
            </a:xfrm>
            <a:custGeom>
              <a:avLst/>
              <a:gdLst/>
              <a:ahLst/>
              <a:cxnLst/>
              <a:rect l="0" t="0" r="64135" b="27305"/>
              <a:pathLst>
                <a:path w="64135" h="27305">
                  <a:moveTo>
                    <a:pt x="22130" y="1514"/>
                  </a:moveTo>
                  <a:cubicBezTo>
                    <a:pt x="13934" y="3505"/>
                    <a:pt x="1998" y="14"/>
                    <a:pt x="1006" y="10731"/>
                  </a:cubicBezTo>
                  <a:cubicBezTo>
                    <a:pt x="14" y="20453"/>
                    <a:pt x="11690" y="20453"/>
                    <a:pt x="19154" y="22444"/>
                  </a:cubicBezTo>
                  <a:cubicBezTo>
                    <a:pt x="25366" y="24189"/>
                    <a:pt x="31823" y="25444"/>
                    <a:pt x="38035" y="26179"/>
                  </a:cubicBezTo>
                  <a:cubicBezTo>
                    <a:pt x="41673" y="26641"/>
                    <a:pt x="45714" y="27305"/>
                    <a:pt x="49467" y="27305"/>
                  </a:cubicBezTo>
                  <a:cubicBezTo>
                    <a:pt x="55938" y="27305"/>
                    <a:pt x="61532" y="25328"/>
                    <a:pt x="62639" y="16962"/>
                  </a:cubicBezTo>
                  <a:cubicBezTo>
                    <a:pt x="64120" y="4990"/>
                    <a:pt x="51207" y="6000"/>
                    <a:pt x="42507" y="4745"/>
                  </a:cubicBezTo>
                  <a:lnTo>
                    <a:pt x="22130" y="1514"/>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4761;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ISgAAOAUAABjKAAAKBUAAAAAAAAmAAAACAAAAP//////////"/>
                </a:ext>
              </a:extLst>
            </p:cNvSpPr>
            <p:nvPr/>
          </p:nvSpPr>
          <p:spPr>
            <a:xfrm>
              <a:off x="6523355" y="3393440"/>
              <a:ext cx="41910" cy="45720"/>
            </a:xfrm>
            <a:custGeom>
              <a:avLst/>
              <a:gdLst/>
              <a:ahLst/>
              <a:cxnLst/>
              <a:rect l="0" t="0" r="41910" b="45720"/>
              <a:pathLst>
                <a:path w="41910" h="45720">
                  <a:moveTo>
                    <a:pt x="8105" y="14"/>
                  </a:moveTo>
                  <a:cubicBezTo>
                    <a:pt x="3296" y="14"/>
                    <a:pt x="0" y="4755"/>
                    <a:pt x="835" y="10052"/>
                  </a:cubicBezTo>
                  <a:cubicBezTo>
                    <a:pt x="4017" y="28057"/>
                    <a:pt x="15502" y="39652"/>
                    <a:pt x="32377" y="45334"/>
                  </a:cubicBezTo>
                  <a:cubicBezTo>
                    <a:pt x="33140" y="45591"/>
                    <a:pt x="33876" y="45720"/>
                    <a:pt x="34583" y="45720"/>
                  </a:cubicBezTo>
                  <a:cubicBezTo>
                    <a:pt x="38600" y="45720"/>
                    <a:pt x="41486" y="41608"/>
                    <a:pt x="41910" y="34468"/>
                  </a:cubicBezTo>
                  <a:cubicBezTo>
                    <a:pt x="33112" y="23117"/>
                    <a:pt x="27723" y="6097"/>
                    <a:pt x="10622" y="428"/>
                  </a:cubicBezTo>
                  <a:cubicBezTo>
                    <a:pt x="9746" y="143"/>
                    <a:pt x="8911" y="14"/>
                    <a:pt x="8105"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4762;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xCUAAHcSAAD/JQAAvxIAAAAAAAAmAAAACAAAAP//////////"/>
                </a:ext>
              </a:extLst>
            </p:cNvSpPr>
            <p:nvPr/>
          </p:nvSpPr>
          <p:spPr>
            <a:xfrm>
              <a:off x="6139180" y="3001645"/>
              <a:ext cx="37465" cy="45720"/>
            </a:xfrm>
            <a:custGeom>
              <a:avLst/>
              <a:gdLst/>
              <a:ahLst/>
              <a:cxnLst/>
              <a:rect l="0" t="0" r="37465" b="45720"/>
              <a:pathLst>
                <a:path w="37465" h="45720">
                  <a:moveTo>
                    <a:pt x="18356" y="14"/>
                  </a:moveTo>
                  <a:cubicBezTo>
                    <a:pt x="18045" y="14"/>
                    <a:pt x="17718" y="29"/>
                    <a:pt x="17378" y="57"/>
                  </a:cubicBezTo>
                  <a:cubicBezTo>
                    <a:pt x="3898" y="1547"/>
                    <a:pt x="722" y="13664"/>
                    <a:pt x="467" y="24808"/>
                  </a:cubicBezTo>
                  <a:cubicBezTo>
                    <a:pt x="14" y="33717"/>
                    <a:pt x="2835" y="45720"/>
                    <a:pt x="12899" y="45720"/>
                  </a:cubicBezTo>
                  <a:cubicBezTo>
                    <a:pt x="13466" y="45720"/>
                    <a:pt x="14061" y="45677"/>
                    <a:pt x="14685" y="45605"/>
                  </a:cubicBezTo>
                  <a:cubicBezTo>
                    <a:pt x="37465" y="42383"/>
                    <a:pt x="23247" y="25309"/>
                    <a:pt x="23247" y="15899"/>
                  </a:cubicBezTo>
                  <a:cubicBezTo>
                    <a:pt x="24664" y="7835"/>
                    <a:pt x="25401" y="14"/>
                    <a:pt x="18356"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4763;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zR0AAPgKAAAcHgAAJQsAAAAAAAAmAAAACAAAAP//////////"/>
                </a:ext>
              </a:extLst>
            </p:cNvSpPr>
            <p:nvPr/>
          </p:nvSpPr>
          <p:spPr>
            <a:xfrm>
              <a:off x="4844415" y="1783080"/>
              <a:ext cx="50165" cy="28575"/>
            </a:xfrm>
            <a:custGeom>
              <a:avLst/>
              <a:gdLst/>
              <a:ahLst/>
              <a:cxnLst/>
              <a:rect l="0" t="0" r="50165" b="28575"/>
              <a:pathLst>
                <a:path w="50165" h="28575">
                  <a:moveTo>
                    <a:pt x="36218" y="655"/>
                  </a:moveTo>
                  <a:cubicBezTo>
                    <a:pt x="34607" y="655"/>
                    <a:pt x="33011" y="854"/>
                    <a:pt x="31559" y="1239"/>
                  </a:cubicBezTo>
                  <a:cubicBezTo>
                    <a:pt x="20632" y="4444"/>
                    <a:pt x="2746" y="14"/>
                    <a:pt x="1250" y="15768"/>
                  </a:cubicBezTo>
                  <a:cubicBezTo>
                    <a:pt x="14" y="25612"/>
                    <a:pt x="14176" y="24871"/>
                    <a:pt x="23608" y="25369"/>
                  </a:cubicBezTo>
                  <a:cubicBezTo>
                    <a:pt x="33055" y="22164"/>
                    <a:pt x="49201" y="28560"/>
                    <a:pt x="49949" y="11580"/>
                  </a:cubicBezTo>
                  <a:cubicBezTo>
                    <a:pt x="50150" y="4045"/>
                    <a:pt x="42932" y="655"/>
                    <a:pt x="36218" y="655"/>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4764;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9CUAALsLAAA9JgAA4QsAAAAAAAAmAAAACAAAAP//////////"/>
                </a:ext>
              </a:extLst>
            </p:cNvSpPr>
            <p:nvPr/>
          </p:nvSpPr>
          <p:spPr>
            <a:xfrm>
              <a:off x="6169660" y="1906905"/>
              <a:ext cx="46355" cy="24130"/>
            </a:xfrm>
            <a:custGeom>
              <a:avLst/>
              <a:gdLst/>
              <a:ahLst/>
              <a:cxnLst/>
              <a:rect l="0" t="0" r="46355" b="24130"/>
              <a:pathLst>
                <a:path w="46355" h="24130">
                  <a:moveTo>
                    <a:pt x="20954" y="1746"/>
                  </a:moveTo>
                  <a:cubicBezTo>
                    <a:pt x="19525" y="2352"/>
                    <a:pt x="17738" y="2497"/>
                    <a:pt x="15809" y="2497"/>
                  </a:cubicBezTo>
                  <a:cubicBezTo>
                    <a:pt x="14108" y="2497"/>
                    <a:pt x="12307" y="2381"/>
                    <a:pt x="10548" y="2381"/>
                  </a:cubicBezTo>
                  <a:cubicBezTo>
                    <a:pt x="5303" y="2381"/>
                    <a:pt x="485" y="3377"/>
                    <a:pt x="200" y="11228"/>
                  </a:cubicBezTo>
                  <a:cubicBezTo>
                    <a:pt x="0" y="22990"/>
                    <a:pt x="8976" y="23957"/>
                    <a:pt x="17610" y="23957"/>
                  </a:cubicBezTo>
                  <a:cubicBezTo>
                    <a:pt x="19325" y="23957"/>
                    <a:pt x="21040" y="23928"/>
                    <a:pt x="22655" y="23928"/>
                  </a:cubicBezTo>
                  <a:cubicBezTo>
                    <a:pt x="23256" y="23928"/>
                    <a:pt x="23842" y="23928"/>
                    <a:pt x="24413" y="23942"/>
                  </a:cubicBezTo>
                  <a:cubicBezTo>
                    <a:pt x="26100" y="24043"/>
                    <a:pt x="27930" y="24130"/>
                    <a:pt x="29802" y="24130"/>
                  </a:cubicBezTo>
                  <a:cubicBezTo>
                    <a:pt x="37792" y="24130"/>
                    <a:pt x="46340" y="22557"/>
                    <a:pt x="46140" y="13465"/>
                  </a:cubicBezTo>
                  <a:cubicBezTo>
                    <a:pt x="45654" y="0"/>
                    <a:pt x="31575" y="2987"/>
                    <a:pt x="20954" y="1746"/>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4765;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fCAAACMLAADFIAAATQsAAAAAAAAmAAAACAAAAP//////////"/>
                </a:ext>
              </a:extLst>
            </p:cNvSpPr>
            <p:nvPr/>
          </p:nvSpPr>
          <p:spPr>
            <a:xfrm>
              <a:off x="5280660" y="1810385"/>
              <a:ext cx="46355" cy="26670"/>
            </a:xfrm>
            <a:custGeom>
              <a:avLst/>
              <a:gdLst/>
              <a:ahLst/>
              <a:cxnLst/>
              <a:rect l="0" t="0" r="46355" b="26670"/>
              <a:pathLst>
                <a:path w="46355" h="26670">
                  <a:moveTo>
                    <a:pt x="23092" y="14"/>
                  </a:moveTo>
                  <a:cubicBezTo>
                    <a:pt x="11411" y="14"/>
                    <a:pt x="3964" y="6543"/>
                    <a:pt x="1406" y="17728"/>
                  </a:cubicBezTo>
                  <a:cubicBezTo>
                    <a:pt x="0" y="22937"/>
                    <a:pt x="4817" y="26670"/>
                    <a:pt x="9165" y="26670"/>
                  </a:cubicBezTo>
                  <a:cubicBezTo>
                    <a:pt x="10146" y="26670"/>
                    <a:pt x="11098" y="26471"/>
                    <a:pt x="11965" y="26074"/>
                  </a:cubicBezTo>
                  <a:cubicBezTo>
                    <a:pt x="23021" y="20922"/>
                    <a:pt x="40201" y="24839"/>
                    <a:pt x="44138" y="11355"/>
                  </a:cubicBezTo>
                  <a:cubicBezTo>
                    <a:pt x="46340" y="3250"/>
                    <a:pt x="33579" y="312"/>
                    <a:pt x="24982" y="71"/>
                  </a:cubicBezTo>
                  <a:cubicBezTo>
                    <a:pt x="24342" y="28"/>
                    <a:pt x="23703" y="14"/>
                    <a:pt x="23092"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4766;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MyUAAB0TAAB5JQAAQRMAAAAAAAAmAAAACAAAAP//////////"/>
                </a:ext>
              </a:extLst>
            </p:cNvSpPr>
            <p:nvPr/>
          </p:nvSpPr>
          <p:spPr>
            <a:xfrm>
              <a:off x="6047105" y="3107055"/>
              <a:ext cx="44450" cy="22860"/>
            </a:xfrm>
            <a:custGeom>
              <a:avLst/>
              <a:gdLst/>
              <a:ahLst/>
              <a:cxnLst/>
              <a:rect l="0" t="0" r="44450" b="22860"/>
              <a:pathLst>
                <a:path w="44450" h="22860">
                  <a:moveTo>
                    <a:pt x="12041" y="1137"/>
                  </a:moveTo>
                  <a:cubicBezTo>
                    <a:pt x="5028" y="1137"/>
                    <a:pt x="14" y="6621"/>
                    <a:pt x="928" y="12531"/>
                  </a:cubicBezTo>
                  <a:cubicBezTo>
                    <a:pt x="2300" y="21951"/>
                    <a:pt x="8599" y="22420"/>
                    <a:pt x="15055" y="22420"/>
                  </a:cubicBezTo>
                  <a:cubicBezTo>
                    <a:pt x="15755" y="22420"/>
                    <a:pt x="16454" y="22405"/>
                    <a:pt x="17154" y="22405"/>
                  </a:cubicBezTo>
                  <a:cubicBezTo>
                    <a:pt x="19240" y="22405"/>
                    <a:pt x="21297" y="22462"/>
                    <a:pt x="23139" y="22846"/>
                  </a:cubicBezTo>
                  <a:cubicBezTo>
                    <a:pt x="24939" y="22008"/>
                    <a:pt x="27181" y="21809"/>
                    <a:pt x="29495" y="21809"/>
                  </a:cubicBezTo>
                  <a:cubicBezTo>
                    <a:pt x="31595" y="21809"/>
                    <a:pt x="33752" y="21979"/>
                    <a:pt x="35737" y="21979"/>
                  </a:cubicBezTo>
                  <a:cubicBezTo>
                    <a:pt x="40636" y="21979"/>
                    <a:pt x="44450" y="20999"/>
                    <a:pt x="43379" y="14250"/>
                  </a:cubicBezTo>
                  <a:cubicBezTo>
                    <a:pt x="41165" y="14"/>
                    <a:pt x="24867" y="2714"/>
                    <a:pt x="13755" y="1236"/>
                  </a:cubicBezTo>
                  <a:cubicBezTo>
                    <a:pt x="13184" y="1165"/>
                    <a:pt x="12598" y="1137"/>
                    <a:pt x="12041" y="1137"/>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4767;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LR4AAAELAABlHgAAJQsAAAAAAAAmAAAACAAAAP//////////"/>
                </a:ext>
              </a:extLst>
            </p:cNvSpPr>
            <p:nvPr/>
          </p:nvSpPr>
          <p:spPr>
            <a:xfrm>
              <a:off x="4905375" y="1788795"/>
              <a:ext cx="35560" cy="22860"/>
            </a:xfrm>
            <a:custGeom>
              <a:avLst/>
              <a:gdLst/>
              <a:ahLst/>
              <a:cxnLst/>
              <a:rect l="0" t="0" r="35560" b="22860"/>
              <a:pathLst>
                <a:path w="35560" h="22860">
                  <a:moveTo>
                    <a:pt x="25957" y="2227"/>
                  </a:moveTo>
                  <a:cubicBezTo>
                    <a:pt x="24552" y="2227"/>
                    <a:pt x="23119" y="2414"/>
                    <a:pt x="21800" y="2744"/>
                  </a:cubicBezTo>
                  <a:cubicBezTo>
                    <a:pt x="14118" y="4483"/>
                    <a:pt x="1734" y="14"/>
                    <a:pt x="745" y="13176"/>
                  </a:cubicBezTo>
                  <a:cubicBezTo>
                    <a:pt x="0" y="21366"/>
                    <a:pt x="7682" y="22616"/>
                    <a:pt x="15107" y="22860"/>
                  </a:cubicBezTo>
                  <a:cubicBezTo>
                    <a:pt x="22546" y="20374"/>
                    <a:pt x="34184" y="22357"/>
                    <a:pt x="35173" y="10446"/>
                  </a:cubicBezTo>
                  <a:cubicBezTo>
                    <a:pt x="35560" y="4469"/>
                    <a:pt x="30859" y="2227"/>
                    <a:pt x="25957" y="2227"/>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4768;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JBYAAAgLAAD5FwAAXQsAAAAAAAAmAAAACAAAAP//////////"/>
                </a:ext>
              </a:extLst>
            </p:cNvSpPr>
            <p:nvPr/>
          </p:nvSpPr>
          <p:spPr>
            <a:xfrm>
              <a:off x="3599180" y="1793240"/>
              <a:ext cx="297815" cy="53975"/>
            </a:xfrm>
            <a:custGeom>
              <a:avLst/>
              <a:gdLst/>
              <a:ahLst/>
              <a:cxnLst/>
              <a:rect l="0" t="0" r="297815" b="53975"/>
              <a:pathLst>
                <a:path w="297815" h="53975">
                  <a:moveTo>
                    <a:pt x="297070" y="0"/>
                  </a:moveTo>
                  <a:lnTo>
                    <a:pt x="296813" y="241"/>
                  </a:lnTo>
                  <a:lnTo>
                    <a:pt x="297314" y="241"/>
                  </a:lnTo>
                  <a:lnTo>
                    <a:pt x="297815" y="0"/>
                  </a:lnTo>
                  <a:close/>
                  <a:moveTo>
                    <a:pt x="14" y="53733"/>
                  </a:moveTo>
                  <a:lnTo>
                    <a:pt x="14" y="53975"/>
                  </a:lnTo>
                  <a:lnTo>
                    <a:pt x="257" y="53975"/>
                  </a:lnTo>
                  <a:lnTo>
                    <a:pt x="257" y="53733"/>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4769;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kw8AANYKAADyGgAANhgAAAAAAAAmAAAACAAAAP//////////"/>
                </a:ext>
              </a:extLst>
            </p:cNvSpPr>
            <p:nvPr/>
          </p:nvSpPr>
          <p:spPr>
            <a:xfrm>
              <a:off x="2531745" y="1761490"/>
              <a:ext cx="1848485" cy="2174240"/>
            </a:xfrm>
            <a:custGeom>
              <a:avLst/>
              <a:gdLst/>
              <a:ahLst/>
              <a:cxnLst/>
              <a:rect l="0" t="0" r="1848485" b="2174240"/>
              <a:pathLst>
                <a:path w="1848485" h="2174240">
                  <a:moveTo>
                    <a:pt x="1390559" y="23502"/>
                  </a:moveTo>
                  <a:cubicBezTo>
                    <a:pt x="1391660" y="23502"/>
                    <a:pt x="1392761" y="23559"/>
                    <a:pt x="1393890" y="23688"/>
                  </a:cubicBezTo>
                  <a:cubicBezTo>
                    <a:pt x="1394633" y="23931"/>
                    <a:pt x="1395377" y="24188"/>
                    <a:pt x="1395877" y="24431"/>
                  </a:cubicBezTo>
                  <a:lnTo>
                    <a:pt x="1366699" y="31021"/>
                  </a:lnTo>
                  <a:cubicBezTo>
                    <a:pt x="1374247" y="27405"/>
                    <a:pt x="1381853" y="23502"/>
                    <a:pt x="1390559" y="23502"/>
                  </a:cubicBezTo>
                  <a:close/>
                  <a:moveTo>
                    <a:pt x="1364869" y="31593"/>
                  </a:moveTo>
                  <a:lnTo>
                    <a:pt x="1364498" y="31836"/>
                  </a:lnTo>
                  <a:lnTo>
                    <a:pt x="1364240" y="31836"/>
                  </a:lnTo>
                  <a:lnTo>
                    <a:pt x="1364741" y="31593"/>
                  </a:lnTo>
                  <a:close/>
                  <a:moveTo>
                    <a:pt x="977237" y="127960"/>
                  </a:moveTo>
                  <a:cubicBezTo>
                    <a:pt x="980024" y="127960"/>
                    <a:pt x="982998" y="129361"/>
                    <a:pt x="986257" y="133135"/>
                  </a:cubicBezTo>
                  <a:cubicBezTo>
                    <a:pt x="989388" y="132663"/>
                    <a:pt x="992419" y="132491"/>
                    <a:pt x="995478" y="132491"/>
                  </a:cubicBezTo>
                  <a:cubicBezTo>
                    <a:pt x="997251" y="132491"/>
                    <a:pt x="999024" y="132548"/>
                    <a:pt x="1000825" y="132634"/>
                  </a:cubicBezTo>
                  <a:cubicBezTo>
                    <a:pt x="1001583" y="132749"/>
                    <a:pt x="1002383" y="132791"/>
                    <a:pt x="1003241" y="132791"/>
                  </a:cubicBezTo>
                  <a:cubicBezTo>
                    <a:pt x="1008173" y="132791"/>
                    <a:pt x="1014506" y="131176"/>
                    <a:pt x="1019553" y="131176"/>
                  </a:cubicBezTo>
                  <a:cubicBezTo>
                    <a:pt x="1027029" y="131176"/>
                    <a:pt x="1031690" y="134736"/>
                    <a:pt x="1024799" y="152405"/>
                  </a:cubicBezTo>
                  <a:cubicBezTo>
                    <a:pt x="1023312" y="156351"/>
                    <a:pt x="1026772" y="161039"/>
                    <a:pt x="1031461" y="162769"/>
                  </a:cubicBezTo>
                  <a:cubicBezTo>
                    <a:pt x="1035421" y="163513"/>
                    <a:pt x="1039624" y="164256"/>
                    <a:pt x="1043570" y="164499"/>
                  </a:cubicBezTo>
                  <a:cubicBezTo>
                    <a:pt x="1038623" y="170432"/>
                    <a:pt x="1034435" y="177351"/>
                    <a:pt x="1028259" y="181797"/>
                  </a:cubicBezTo>
                  <a:cubicBezTo>
                    <a:pt x="1026886" y="182783"/>
                    <a:pt x="1025600" y="183169"/>
                    <a:pt x="1024356" y="183169"/>
                  </a:cubicBezTo>
                  <a:cubicBezTo>
                    <a:pt x="1019996" y="183169"/>
                    <a:pt x="1016293" y="178308"/>
                    <a:pt x="1012448" y="177351"/>
                  </a:cubicBezTo>
                  <a:cubicBezTo>
                    <a:pt x="988230" y="170675"/>
                    <a:pt x="991190" y="149932"/>
                    <a:pt x="986257" y="133135"/>
                  </a:cubicBezTo>
                  <a:lnTo>
                    <a:pt x="962541" y="136094"/>
                  </a:lnTo>
                  <a:cubicBezTo>
                    <a:pt x="967373" y="132877"/>
                    <a:pt x="972005" y="127960"/>
                    <a:pt x="977237" y="127960"/>
                  </a:cubicBezTo>
                  <a:close/>
                  <a:moveTo>
                    <a:pt x="736895" y="178223"/>
                  </a:moveTo>
                  <a:cubicBezTo>
                    <a:pt x="737566" y="178223"/>
                    <a:pt x="738338" y="178266"/>
                    <a:pt x="739196" y="178337"/>
                  </a:cubicBezTo>
                  <a:cubicBezTo>
                    <a:pt x="741912" y="180810"/>
                    <a:pt x="745629" y="184270"/>
                    <a:pt x="749575" y="187486"/>
                  </a:cubicBezTo>
                  <a:cubicBezTo>
                    <a:pt x="747102" y="189702"/>
                    <a:pt x="744143" y="191189"/>
                    <a:pt x="741169" y="192418"/>
                  </a:cubicBezTo>
                  <a:cubicBezTo>
                    <a:pt x="740554" y="192518"/>
                    <a:pt x="740011" y="192561"/>
                    <a:pt x="739511" y="192561"/>
                  </a:cubicBezTo>
                  <a:cubicBezTo>
                    <a:pt x="733378" y="192561"/>
                    <a:pt x="735365" y="185942"/>
                    <a:pt x="733764" y="182297"/>
                  </a:cubicBezTo>
                  <a:cubicBezTo>
                    <a:pt x="732306" y="179381"/>
                    <a:pt x="733306" y="178223"/>
                    <a:pt x="736895" y="178223"/>
                  </a:cubicBezTo>
                  <a:close/>
                  <a:moveTo>
                    <a:pt x="793149" y="179395"/>
                  </a:moveTo>
                  <a:cubicBezTo>
                    <a:pt x="793792" y="179395"/>
                    <a:pt x="794421" y="179452"/>
                    <a:pt x="795036" y="179581"/>
                  </a:cubicBezTo>
                  <a:lnTo>
                    <a:pt x="780211" y="197121"/>
                  </a:lnTo>
                  <a:lnTo>
                    <a:pt x="771319" y="188473"/>
                  </a:lnTo>
                  <a:cubicBezTo>
                    <a:pt x="777981" y="185499"/>
                    <a:pt x="784414" y="182297"/>
                    <a:pt x="791076" y="179581"/>
                  </a:cubicBezTo>
                  <a:cubicBezTo>
                    <a:pt x="791819" y="179452"/>
                    <a:pt x="792506" y="179395"/>
                    <a:pt x="793149" y="179395"/>
                  </a:cubicBezTo>
                  <a:close/>
                  <a:moveTo>
                    <a:pt x="1672131" y="0"/>
                  </a:moveTo>
                  <a:cubicBezTo>
                    <a:pt x="1605984" y="0"/>
                    <a:pt x="1539837" y="10679"/>
                    <a:pt x="1473690" y="14796"/>
                  </a:cubicBezTo>
                  <a:cubicBezTo>
                    <a:pt x="1456892" y="15782"/>
                    <a:pt x="1440094" y="14053"/>
                    <a:pt x="1423039" y="18012"/>
                  </a:cubicBezTo>
                  <a:cubicBezTo>
                    <a:pt x="1422911" y="18041"/>
                    <a:pt x="1422768" y="18055"/>
                    <a:pt x="1422610" y="18055"/>
                  </a:cubicBezTo>
                  <a:cubicBezTo>
                    <a:pt x="1418064" y="18055"/>
                    <a:pt x="1406556" y="4389"/>
                    <a:pt x="1393890" y="3431"/>
                  </a:cubicBezTo>
                  <a:cubicBezTo>
                    <a:pt x="1380323" y="2459"/>
                    <a:pt x="1366785" y="2044"/>
                    <a:pt x="1353261" y="2044"/>
                  </a:cubicBezTo>
                  <a:cubicBezTo>
                    <a:pt x="1308658" y="2044"/>
                    <a:pt x="1264212" y="6562"/>
                    <a:pt x="1219480" y="10350"/>
                  </a:cubicBezTo>
                  <a:cubicBezTo>
                    <a:pt x="1191975" y="12509"/>
                    <a:pt x="1165814" y="23402"/>
                    <a:pt x="1137636" y="23402"/>
                  </a:cubicBezTo>
                  <a:cubicBezTo>
                    <a:pt x="1133662" y="23402"/>
                    <a:pt x="1129659" y="23187"/>
                    <a:pt x="1125599" y="22701"/>
                  </a:cubicBezTo>
                  <a:cubicBezTo>
                    <a:pt x="1123269" y="22415"/>
                    <a:pt x="1120839" y="22258"/>
                    <a:pt x="1118351" y="22258"/>
                  </a:cubicBezTo>
                  <a:cubicBezTo>
                    <a:pt x="1105771" y="22258"/>
                    <a:pt x="1092004" y="26304"/>
                    <a:pt x="1085814" y="38269"/>
                  </a:cubicBezTo>
                  <a:cubicBezTo>
                    <a:pt x="1079881" y="49877"/>
                    <a:pt x="1091246" y="59512"/>
                    <a:pt x="1100153" y="67904"/>
                  </a:cubicBezTo>
                  <a:cubicBezTo>
                    <a:pt x="1103855" y="71363"/>
                    <a:pt x="1104098" y="78783"/>
                    <a:pt x="1106071" y="84215"/>
                  </a:cubicBezTo>
                  <a:cubicBezTo>
                    <a:pt x="1105757" y="84201"/>
                    <a:pt x="1105428" y="84187"/>
                    <a:pt x="1105085" y="84187"/>
                  </a:cubicBezTo>
                  <a:cubicBezTo>
                    <a:pt x="1102983" y="84187"/>
                    <a:pt x="1100610" y="84515"/>
                    <a:pt x="1098552" y="84515"/>
                  </a:cubicBezTo>
                  <a:cubicBezTo>
                    <a:pt x="1096865" y="84515"/>
                    <a:pt x="1095392" y="84287"/>
                    <a:pt x="1094463" y="83472"/>
                  </a:cubicBezTo>
                  <a:cubicBezTo>
                    <a:pt x="1090560" y="79855"/>
                    <a:pt x="1086972" y="78468"/>
                    <a:pt x="1083570" y="78468"/>
                  </a:cubicBezTo>
                  <a:cubicBezTo>
                    <a:pt x="1078151" y="78468"/>
                    <a:pt x="1073191" y="81956"/>
                    <a:pt x="1068030" y="85445"/>
                  </a:cubicBezTo>
                  <a:lnTo>
                    <a:pt x="1068030" y="85702"/>
                  </a:lnTo>
                  <a:lnTo>
                    <a:pt x="1067787" y="85702"/>
                  </a:lnTo>
                  <a:cubicBezTo>
                    <a:pt x="1063827" y="90891"/>
                    <a:pt x="1053705" y="92621"/>
                    <a:pt x="1056422" y="101012"/>
                  </a:cubicBezTo>
                  <a:cubicBezTo>
                    <a:pt x="1059381" y="109418"/>
                    <a:pt x="1068773" y="109661"/>
                    <a:pt x="1076922" y="110405"/>
                  </a:cubicBezTo>
                  <a:lnTo>
                    <a:pt x="1081125" y="110405"/>
                  </a:lnTo>
                  <a:lnTo>
                    <a:pt x="1102869" y="114107"/>
                  </a:lnTo>
                  <a:cubicBezTo>
                    <a:pt x="1099409" y="115337"/>
                    <a:pt x="1095950" y="116080"/>
                    <a:pt x="1092247" y="116080"/>
                  </a:cubicBezTo>
                  <a:cubicBezTo>
                    <a:pt x="1089031" y="115837"/>
                    <a:pt x="1086057" y="113364"/>
                    <a:pt x="1082612" y="112377"/>
                  </a:cubicBezTo>
                  <a:cubicBezTo>
                    <a:pt x="1080682" y="111834"/>
                    <a:pt x="1078823" y="111605"/>
                    <a:pt x="1077008" y="111605"/>
                  </a:cubicBezTo>
                  <a:cubicBezTo>
                    <a:pt x="1069002" y="111605"/>
                    <a:pt x="1061797" y="116023"/>
                    <a:pt x="1053948" y="116823"/>
                  </a:cubicBezTo>
                  <a:cubicBezTo>
                    <a:pt x="1053848" y="116838"/>
                    <a:pt x="1053748" y="116852"/>
                    <a:pt x="1053634" y="116852"/>
                  </a:cubicBezTo>
                  <a:cubicBezTo>
                    <a:pt x="1050031" y="116852"/>
                    <a:pt x="1042355" y="108832"/>
                    <a:pt x="1042826" y="105701"/>
                  </a:cubicBezTo>
                  <a:cubicBezTo>
                    <a:pt x="1045056" y="92621"/>
                    <a:pt x="1055178" y="87174"/>
                    <a:pt x="1067530" y="85702"/>
                  </a:cubicBezTo>
                  <a:lnTo>
                    <a:pt x="1067530" y="85445"/>
                  </a:lnTo>
                  <a:cubicBezTo>
                    <a:pt x="1068273" y="79269"/>
                    <a:pt x="1069760" y="73093"/>
                    <a:pt x="1071489" y="66918"/>
                  </a:cubicBezTo>
                  <a:cubicBezTo>
                    <a:pt x="1073219" y="62472"/>
                    <a:pt x="1078409" y="58269"/>
                    <a:pt x="1073963" y="53580"/>
                  </a:cubicBezTo>
                  <a:cubicBezTo>
                    <a:pt x="1069788" y="49563"/>
                    <a:pt x="1064799" y="48548"/>
                    <a:pt x="1059595" y="48548"/>
                  </a:cubicBezTo>
                  <a:cubicBezTo>
                    <a:pt x="1055836" y="48548"/>
                    <a:pt x="1051990" y="49077"/>
                    <a:pt x="1048259" y="49377"/>
                  </a:cubicBezTo>
                  <a:cubicBezTo>
                    <a:pt x="1042826" y="50120"/>
                    <a:pt x="1040110" y="53580"/>
                    <a:pt x="1039367" y="59755"/>
                  </a:cubicBezTo>
                  <a:cubicBezTo>
                    <a:pt x="1037894" y="75080"/>
                    <a:pt x="1031218" y="87174"/>
                    <a:pt x="1014420" y="90634"/>
                  </a:cubicBezTo>
                  <a:cubicBezTo>
                    <a:pt x="1012934" y="91878"/>
                    <a:pt x="1011704" y="93107"/>
                    <a:pt x="1010217" y="94594"/>
                  </a:cubicBezTo>
                  <a:cubicBezTo>
                    <a:pt x="1011947" y="98053"/>
                    <a:pt x="1013920" y="101255"/>
                    <a:pt x="1016393" y="104229"/>
                  </a:cubicBezTo>
                  <a:cubicBezTo>
                    <a:pt x="1019352" y="105959"/>
                    <a:pt x="1022812" y="107431"/>
                    <a:pt x="1026272" y="108174"/>
                  </a:cubicBezTo>
                  <a:cubicBezTo>
                    <a:pt x="1024299" y="107931"/>
                    <a:pt x="1022326" y="107803"/>
                    <a:pt x="1020353" y="107803"/>
                  </a:cubicBezTo>
                  <a:cubicBezTo>
                    <a:pt x="1018366" y="107803"/>
                    <a:pt x="1016393" y="107931"/>
                    <a:pt x="1014420" y="108174"/>
                  </a:cubicBezTo>
                  <a:cubicBezTo>
                    <a:pt x="1008845" y="109661"/>
                    <a:pt x="1003184" y="110190"/>
                    <a:pt x="997494" y="110190"/>
                  </a:cubicBezTo>
                  <a:cubicBezTo>
                    <a:pt x="983727" y="110190"/>
                    <a:pt x="969717" y="107131"/>
                    <a:pt x="955936" y="107131"/>
                  </a:cubicBezTo>
                  <a:cubicBezTo>
                    <a:pt x="945071" y="107131"/>
                    <a:pt x="934335" y="109032"/>
                    <a:pt x="923999" y="115837"/>
                  </a:cubicBezTo>
                  <a:cubicBezTo>
                    <a:pt x="918810" y="119296"/>
                    <a:pt x="908931" y="119782"/>
                    <a:pt x="910161" y="126702"/>
                  </a:cubicBezTo>
                  <a:cubicBezTo>
                    <a:pt x="911390" y="134121"/>
                    <a:pt x="917323" y="141526"/>
                    <a:pt x="922755" y="147459"/>
                  </a:cubicBezTo>
                  <a:cubicBezTo>
                    <a:pt x="924456" y="149346"/>
                    <a:pt x="926343" y="150075"/>
                    <a:pt x="928359" y="150075"/>
                  </a:cubicBezTo>
                  <a:cubicBezTo>
                    <a:pt x="931347" y="150075"/>
                    <a:pt x="934592" y="148488"/>
                    <a:pt x="937837" y="146715"/>
                  </a:cubicBezTo>
                  <a:cubicBezTo>
                    <a:pt x="945300" y="142627"/>
                    <a:pt x="953691" y="139939"/>
                    <a:pt x="961669" y="136608"/>
                  </a:cubicBezTo>
                  <a:cubicBezTo>
                    <a:pt x="946000" y="157566"/>
                    <a:pt x="915965" y="155979"/>
                    <a:pt x="900282" y="171175"/>
                  </a:cubicBezTo>
                  <a:cubicBezTo>
                    <a:pt x="887573" y="183698"/>
                    <a:pt x="875879" y="188158"/>
                    <a:pt x="862856" y="188158"/>
                  </a:cubicBezTo>
                  <a:cubicBezTo>
                    <a:pt x="857652" y="188158"/>
                    <a:pt x="852219" y="187443"/>
                    <a:pt x="846415" y="186243"/>
                  </a:cubicBezTo>
                  <a:cubicBezTo>
                    <a:pt x="835307" y="184027"/>
                    <a:pt x="824686" y="178837"/>
                    <a:pt x="813806" y="174878"/>
                  </a:cubicBezTo>
                  <a:cubicBezTo>
                    <a:pt x="817337" y="172261"/>
                    <a:pt x="820611" y="171275"/>
                    <a:pt x="823713" y="171275"/>
                  </a:cubicBezTo>
                  <a:cubicBezTo>
                    <a:pt x="831476" y="171275"/>
                    <a:pt x="838195" y="177494"/>
                    <a:pt x="845429" y="180310"/>
                  </a:cubicBezTo>
                  <a:cubicBezTo>
                    <a:pt x="848202" y="181368"/>
                    <a:pt x="850776" y="181811"/>
                    <a:pt x="853177" y="181811"/>
                  </a:cubicBezTo>
                  <a:cubicBezTo>
                    <a:pt x="864928" y="181811"/>
                    <a:pt x="872934" y="171075"/>
                    <a:pt x="882984" y="166972"/>
                  </a:cubicBezTo>
                  <a:cubicBezTo>
                    <a:pt x="892119" y="163270"/>
                    <a:pt x="884957" y="155121"/>
                    <a:pt x="881497" y="148445"/>
                  </a:cubicBezTo>
                  <a:cubicBezTo>
                    <a:pt x="878538" y="142770"/>
                    <a:pt x="885214" y="139310"/>
                    <a:pt x="889903" y="136337"/>
                  </a:cubicBezTo>
                  <a:cubicBezTo>
                    <a:pt x="895836" y="132877"/>
                    <a:pt x="906944" y="131891"/>
                    <a:pt x="903241" y="121770"/>
                  </a:cubicBezTo>
                  <a:cubicBezTo>
                    <a:pt x="900897" y="115765"/>
                    <a:pt x="896394" y="114793"/>
                    <a:pt x="891404" y="114793"/>
                  </a:cubicBezTo>
                  <a:cubicBezTo>
                    <a:pt x="889017" y="114793"/>
                    <a:pt x="886529" y="115008"/>
                    <a:pt x="884128" y="115008"/>
                  </a:cubicBezTo>
                  <a:cubicBezTo>
                    <a:pt x="883070" y="115008"/>
                    <a:pt x="882026" y="114965"/>
                    <a:pt x="881011" y="114851"/>
                  </a:cubicBezTo>
                  <a:cubicBezTo>
                    <a:pt x="880111" y="114750"/>
                    <a:pt x="879224" y="114708"/>
                    <a:pt x="878338" y="114708"/>
                  </a:cubicBezTo>
                  <a:cubicBezTo>
                    <a:pt x="866615" y="114708"/>
                    <a:pt x="857366" y="122699"/>
                    <a:pt x="844600" y="122699"/>
                  </a:cubicBezTo>
                  <a:cubicBezTo>
                    <a:pt x="843513" y="122699"/>
                    <a:pt x="842384" y="122642"/>
                    <a:pt x="841226" y="122513"/>
                  </a:cubicBezTo>
                  <a:cubicBezTo>
                    <a:pt x="820726" y="120283"/>
                    <a:pt x="806158" y="109661"/>
                    <a:pt x="788860" y="102742"/>
                  </a:cubicBezTo>
                  <a:cubicBezTo>
                    <a:pt x="778267" y="98525"/>
                    <a:pt x="768017" y="96738"/>
                    <a:pt x="758038" y="96738"/>
                  </a:cubicBezTo>
                  <a:cubicBezTo>
                    <a:pt x="729404" y="96738"/>
                    <a:pt x="703028" y="111491"/>
                    <a:pt x="677195" y="125972"/>
                  </a:cubicBezTo>
                  <a:cubicBezTo>
                    <a:pt x="670519" y="129675"/>
                    <a:pt x="668546" y="134864"/>
                    <a:pt x="671505" y="142512"/>
                  </a:cubicBezTo>
                  <a:cubicBezTo>
                    <a:pt x="674121" y="149045"/>
                    <a:pt x="676923" y="153649"/>
                    <a:pt x="683614" y="153649"/>
                  </a:cubicBezTo>
                  <a:cubicBezTo>
                    <a:pt x="684529" y="153649"/>
                    <a:pt x="685515" y="153563"/>
                    <a:pt x="686573" y="153391"/>
                  </a:cubicBezTo>
                  <a:lnTo>
                    <a:pt x="721913" y="146958"/>
                  </a:lnTo>
                  <a:cubicBezTo>
                    <a:pt x="723628" y="146715"/>
                    <a:pt x="725358" y="146229"/>
                    <a:pt x="727345" y="145729"/>
                  </a:cubicBezTo>
                  <a:cubicBezTo>
                    <a:pt x="727345" y="147216"/>
                    <a:pt x="727088" y="148688"/>
                    <a:pt x="727088" y="150175"/>
                  </a:cubicBezTo>
                  <a:cubicBezTo>
                    <a:pt x="723571" y="166729"/>
                    <a:pt x="716909" y="176136"/>
                    <a:pt x="704500" y="176136"/>
                  </a:cubicBezTo>
                  <a:cubicBezTo>
                    <a:pt x="699511" y="176136"/>
                    <a:pt x="693592" y="174606"/>
                    <a:pt x="686573" y="171418"/>
                  </a:cubicBezTo>
                  <a:cubicBezTo>
                    <a:pt x="662956" y="160882"/>
                    <a:pt x="638925" y="156951"/>
                    <a:pt x="614079" y="156951"/>
                  </a:cubicBezTo>
                  <a:cubicBezTo>
                    <a:pt x="600455" y="156951"/>
                    <a:pt x="586602" y="158137"/>
                    <a:pt x="572435" y="160053"/>
                  </a:cubicBezTo>
                  <a:cubicBezTo>
                    <a:pt x="550905" y="163027"/>
                    <a:pt x="529833" y="175621"/>
                    <a:pt x="508489" y="175621"/>
                  </a:cubicBezTo>
                  <a:cubicBezTo>
                    <a:pt x="503143" y="175621"/>
                    <a:pt x="497782" y="174835"/>
                    <a:pt x="492392" y="172905"/>
                  </a:cubicBezTo>
                  <a:cubicBezTo>
                    <a:pt x="467446" y="164256"/>
                    <a:pt x="441742" y="158824"/>
                    <a:pt x="415552" y="156107"/>
                  </a:cubicBezTo>
                  <a:cubicBezTo>
                    <a:pt x="387132" y="152934"/>
                    <a:pt x="359841" y="145843"/>
                    <a:pt x="330892" y="145843"/>
                  </a:cubicBezTo>
                  <a:cubicBezTo>
                    <a:pt x="319326" y="145843"/>
                    <a:pt x="307504" y="146973"/>
                    <a:pt x="295238" y="149932"/>
                  </a:cubicBezTo>
                  <a:cubicBezTo>
                    <a:pt x="262801" y="158037"/>
                    <a:pt x="231807" y="175392"/>
                    <a:pt x="197182" y="175392"/>
                  </a:cubicBezTo>
                  <a:cubicBezTo>
                    <a:pt x="193837" y="175392"/>
                    <a:pt x="190449" y="175235"/>
                    <a:pt x="187032" y="174878"/>
                  </a:cubicBezTo>
                  <a:cubicBezTo>
                    <a:pt x="186546" y="174835"/>
                    <a:pt x="186060" y="174820"/>
                    <a:pt x="185589" y="174820"/>
                  </a:cubicBezTo>
                  <a:cubicBezTo>
                    <a:pt x="178312" y="174820"/>
                    <a:pt x="174066" y="180196"/>
                    <a:pt x="176168" y="189945"/>
                  </a:cubicBezTo>
                  <a:cubicBezTo>
                    <a:pt x="178669" y="201153"/>
                    <a:pt x="176196" y="210245"/>
                    <a:pt x="167075" y="210245"/>
                  </a:cubicBezTo>
                  <a:cubicBezTo>
                    <a:pt x="164545" y="210245"/>
                    <a:pt x="161486" y="209544"/>
                    <a:pt x="157883" y="207986"/>
                  </a:cubicBezTo>
                  <a:cubicBezTo>
                    <a:pt x="152322" y="205542"/>
                    <a:pt x="147133" y="204541"/>
                    <a:pt x="142201" y="204541"/>
                  </a:cubicBezTo>
                  <a:cubicBezTo>
                    <a:pt x="129148" y="204541"/>
                    <a:pt x="117826" y="211589"/>
                    <a:pt x="106003" y="217864"/>
                  </a:cubicBezTo>
                  <a:cubicBezTo>
                    <a:pt x="99570" y="221324"/>
                    <a:pt x="95382" y="227500"/>
                    <a:pt x="98341" y="235405"/>
                  </a:cubicBezTo>
                  <a:cubicBezTo>
                    <a:pt x="100457" y="241395"/>
                    <a:pt x="104845" y="242853"/>
                    <a:pt x="110078" y="242853"/>
                  </a:cubicBezTo>
                  <a:cubicBezTo>
                    <a:pt x="111536" y="242853"/>
                    <a:pt x="113080" y="242739"/>
                    <a:pt x="114652" y="242567"/>
                  </a:cubicBezTo>
                  <a:cubicBezTo>
                    <a:pt x="118727" y="242010"/>
                    <a:pt x="122801" y="241738"/>
                    <a:pt x="126875" y="241738"/>
                  </a:cubicBezTo>
                  <a:cubicBezTo>
                    <a:pt x="128233" y="241738"/>
                    <a:pt x="129592" y="241766"/>
                    <a:pt x="130950" y="241838"/>
                  </a:cubicBezTo>
                  <a:cubicBezTo>
                    <a:pt x="131321" y="241867"/>
                    <a:pt x="131722" y="241881"/>
                    <a:pt x="132122" y="241881"/>
                  </a:cubicBezTo>
                  <a:cubicBezTo>
                    <a:pt x="135210" y="241881"/>
                    <a:pt x="139170" y="241052"/>
                    <a:pt x="142201" y="241052"/>
                  </a:cubicBezTo>
                  <a:cubicBezTo>
                    <a:pt x="144831" y="241052"/>
                    <a:pt x="146761" y="241681"/>
                    <a:pt x="146761" y="244054"/>
                  </a:cubicBezTo>
                  <a:cubicBezTo>
                    <a:pt x="146761" y="250144"/>
                    <a:pt x="139070" y="252131"/>
                    <a:pt x="132822" y="252131"/>
                  </a:cubicBezTo>
                  <a:cubicBezTo>
                    <a:pt x="131722" y="252131"/>
                    <a:pt x="130678" y="252074"/>
                    <a:pt x="129720" y="251959"/>
                  </a:cubicBezTo>
                  <a:cubicBezTo>
                    <a:pt x="126847" y="251659"/>
                    <a:pt x="124045" y="251516"/>
                    <a:pt x="121286" y="251516"/>
                  </a:cubicBezTo>
                  <a:cubicBezTo>
                    <a:pt x="90264" y="251516"/>
                    <a:pt x="65575" y="269600"/>
                    <a:pt x="38798" y="281851"/>
                  </a:cubicBezTo>
                  <a:cubicBezTo>
                    <a:pt x="17054" y="291729"/>
                    <a:pt x="33609" y="308041"/>
                    <a:pt x="32623" y="320635"/>
                  </a:cubicBezTo>
                  <a:cubicBezTo>
                    <a:pt x="32365" y="326139"/>
                    <a:pt x="35096" y="327468"/>
                    <a:pt x="38684" y="327468"/>
                  </a:cubicBezTo>
                  <a:cubicBezTo>
                    <a:pt x="42015" y="327468"/>
                    <a:pt x="46075" y="326325"/>
                    <a:pt x="49177" y="326325"/>
                  </a:cubicBezTo>
                  <a:cubicBezTo>
                    <a:pt x="52394" y="326325"/>
                    <a:pt x="55353" y="328541"/>
                    <a:pt x="58312" y="329784"/>
                  </a:cubicBezTo>
                  <a:cubicBezTo>
                    <a:pt x="56097" y="332257"/>
                    <a:pt x="53623" y="334230"/>
                    <a:pt x="50664" y="335960"/>
                  </a:cubicBezTo>
                  <a:cubicBezTo>
                    <a:pt x="37312" y="341392"/>
                    <a:pt x="23488" y="345838"/>
                    <a:pt x="10135" y="351513"/>
                  </a:cubicBezTo>
                  <a:cubicBezTo>
                    <a:pt x="4703" y="353744"/>
                    <a:pt x="14" y="359419"/>
                    <a:pt x="3230" y="366095"/>
                  </a:cubicBezTo>
                  <a:cubicBezTo>
                    <a:pt x="4646" y="369054"/>
                    <a:pt x="6604" y="369969"/>
                    <a:pt x="8791" y="369969"/>
                  </a:cubicBezTo>
                  <a:cubicBezTo>
                    <a:pt x="11536" y="369969"/>
                    <a:pt x="14667" y="368511"/>
                    <a:pt x="17555" y="367825"/>
                  </a:cubicBezTo>
                  <a:cubicBezTo>
                    <a:pt x="32137" y="363879"/>
                    <a:pt x="47948" y="362392"/>
                    <a:pt x="60786" y="355473"/>
                  </a:cubicBezTo>
                  <a:cubicBezTo>
                    <a:pt x="65775" y="352800"/>
                    <a:pt x="70979" y="351957"/>
                    <a:pt x="76282" y="351957"/>
                  </a:cubicBezTo>
                  <a:cubicBezTo>
                    <a:pt x="85089" y="351957"/>
                    <a:pt x="94138" y="354273"/>
                    <a:pt x="102801" y="354273"/>
                  </a:cubicBezTo>
                  <a:cubicBezTo>
                    <a:pt x="110106" y="354273"/>
                    <a:pt x="117154" y="352629"/>
                    <a:pt x="123544" y="346582"/>
                  </a:cubicBezTo>
                  <a:cubicBezTo>
                    <a:pt x="130707" y="339662"/>
                    <a:pt x="137626" y="332743"/>
                    <a:pt x="144788" y="326067"/>
                  </a:cubicBezTo>
                  <a:cubicBezTo>
                    <a:pt x="150363" y="320764"/>
                    <a:pt x="156325" y="319291"/>
                    <a:pt x="162486" y="319291"/>
                  </a:cubicBezTo>
                  <a:cubicBezTo>
                    <a:pt x="170178" y="319291"/>
                    <a:pt x="178198" y="321579"/>
                    <a:pt x="186218" y="321579"/>
                  </a:cubicBezTo>
                  <a:cubicBezTo>
                    <a:pt x="189706" y="321579"/>
                    <a:pt x="193208" y="321150"/>
                    <a:pt x="196668" y="319892"/>
                  </a:cubicBezTo>
                  <a:cubicBezTo>
                    <a:pt x="212665" y="314102"/>
                    <a:pt x="228276" y="304181"/>
                    <a:pt x="246103" y="304181"/>
                  </a:cubicBezTo>
                  <a:cubicBezTo>
                    <a:pt x="253337" y="304181"/>
                    <a:pt x="260928" y="305811"/>
                    <a:pt x="269048" y="310013"/>
                  </a:cubicBezTo>
                  <a:cubicBezTo>
                    <a:pt x="289805" y="320635"/>
                    <a:pt x="317968" y="319406"/>
                    <a:pt x="314023" y="354244"/>
                  </a:cubicBezTo>
                  <a:cubicBezTo>
                    <a:pt x="313279" y="360420"/>
                    <a:pt x="315995" y="369797"/>
                    <a:pt x="320441" y="373500"/>
                  </a:cubicBezTo>
                  <a:cubicBezTo>
                    <a:pt x="339469" y="389568"/>
                    <a:pt x="338226" y="420447"/>
                    <a:pt x="331807" y="428595"/>
                  </a:cubicBezTo>
                  <a:cubicBezTo>
                    <a:pt x="315252" y="450096"/>
                    <a:pt x="321428" y="465649"/>
                    <a:pt x="328590" y="485663"/>
                  </a:cubicBezTo>
                  <a:cubicBezTo>
                    <a:pt x="330577" y="491839"/>
                    <a:pt x="325874" y="500988"/>
                    <a:pt x="322414" y="507907"/>
                  </a:cubicBezTo>
                  <a:cubicBezTo>
                    <a:pt x="306603" y="541001"/>
                    <a:pt x="276710" y="564231"/>
                    <a:pt x="260656" y="597583"/>
                  </a:cubicBezTo>
                  <a:cubicBezTo>
                    <a:pt x="249534" y="620556"/>
                    <a:pt x="243859" y="697380"/>
                    <a:pt x="262386" y="710975"/>
                  </a:cubicBezTo>
                  <a:cubicBezTo>
                    <a:pt x="289062" y="730732"/>
                    <a:pt x="284873" y="755692"/>
                    <a:pt x="289319" y="781381"/>
                  </a:cubicBezTo>
                  <a:cubicBezTo>
                    <a:pt x="292036" y="796949"/>
                    <a:pt x="291778" y="822395"/>
                    <a:pt x="295738" y="825597"/>
                  </a:cubicBezTo>
                  <a:cubicBezTo>
                    <a:pt x="319941" y="844624"/>
                    <a:pt x="317968" y="877233"/>
                    <a:pt x="337740" y="897246"/>
                  </a:cubicBezTo>
                  <a:cubicBezTo>
                    <a:pt x="341885" y="901564"/>
                    <a:pt x="345917" y="904308"/>
                    <a:pt x="350363" y="904308"/>
                  </a:cubicBezTo>
                  <a:cubicBezTo>
                    <a:pt x="352536" y="904308"/>
                    <a:pt x="354823" y="903651"/>
                    <a:pt x="357253" y="902193"/>
                  </a:cubicBezTo>
                  <a:cubicBezTo>
                    <a:pt x="364659" y="897990"/>
                    <a:pt x="364916" y="889841"/>
                    <a:pt x="360213" y="883909"/>
                  </a:cubicBezTo>
                  <a:cubicBezTo>
                    <a:pt x="337482" y="853030"/>
                    <a:pt x="339469" y="813246"/>
                    <a:pt x="322171" y="780395"/>
                  </a:cubicBezTo>
                  <a:cubicBezTo>
                    <a:pt x="320441" y="776935"/>
                    <a:pt x="323158" y="771002"/>
                    <a:pt x="324401" y="766313"/>
                  </a:cubicBezTo>
                  <a:cubicBezTo>
                    <a:pt x="324573" y="765784"/>
                    <a:pt x="327060" y="765370"/>
                    <a:pt x="328533" y="765370"/>
                  </a:cubicBezTo>
                  <a:cubicBezTo>
                    <a:pt x="329105" y="765370"/>
                    <a:pt x="329519" y="765427"/>
                    <a:pt x="329577" y="765570"/>
                  </a:cubicBezTo>
                  <a:cubicBezTo>
                    <a:pt x="331306" y="769273"/>
                    <a:pt x="334037" y="773475"/>
                    <a:pt x="334037" y="777678"/>
                  </a:cubicBezTo>
                  <a:cubicBezTo>
                    <a:pt x="334280" y="812259"/>
                    <a:pt x="357010" y="837963"/>
                    <a:pt x="372078" y="865868"/>
                  </a:cubicBezTo>
                  <a:cubicBezTo>
                    <a:pt x="385659" y="890570"/>
                    <a:pt x="409633" y="910098"/>
                    <a:pt x="396281" y="943192"/>
                  </a:cubicBezTo>
                  <a:cubicBezTo>
                    <a:pt x="393565" y="949868"/>
                    <a:pt x="399255" y="954815"/>
                    <a:pt x="404187" y="959747"/>
                  </a:cubicBezTo>
                  <a:cubicBezTo>
                    <a:pt x="416553" y="972098"/>
                    <a:pt x="432107" y="979760"/>
                    <a:pt x="446688" y="989153"/>
                  </a:cubicBezTo>
                  <a:cubicBezTo>
                    <a:pt x="470477" y="1003863"/>
                    <a:pt x="492449" y="1022361"/>
                    <a:pt x="520684" y="1022361"/>
                  </a:cubicBezTo>
                  <a:cubicBezTo>
                    <a:pt x="527045" y="1022361"/>
                    <a:pt x="533722" y="1021432"/>
                    <a:pt x="540812" y="1019288"/>
                  </a:cubicBezTo>
                  <a:cubicBezTo>
                    <a:pt x="542242" y="1018873"/>
                    <a:pt x="543557" y="1018673"/>
                    <a:pt x="544772" y="1018673"/>
                  </a:cubicBezTo>
                  <a:cubicBezTo>
                    <a:pt x="550777" y="1018673"/>
                    <a:pt x="554579" y="1023305"/>
                    <a:pt x="557867" y="1028437"/>
                  </a:cubicBezTo>
                  <a:cubicBezTo>
                    <a:pt x="568232" y="1044977"/>
                    <a:pt x="582814" y="1053883"/>
                    <a:pt x="602084" y="1058329"/>
                  </a:cubicBezTo>
                  <a:cubicBezTo>
                    <a:pt x="623085" y="1063018"/>
                    <a:pt x="647545" y="1068950"/>
                    <a:pt x="653964" y="1092166"/>
                  </a:cubicBezTo>
                  <a:cubicBezTo>
                    <a:pt x="660383" y="1116626"/>
                    <a:pt x="678181" y="1130950"/>
                    <a:pt x="695465" y="1142315"/>
                  </a:cubicBezTo>
                  <a:cubicBezTo>
                    <a:pt x="703885" y="1147876"/>
                    <a:pt x="715351" y="1162601"/>
                    <a:pt x="727588" y="1162601"/>
                  </a:cubicBezTo>
                  <a:cubicBezTo>
                    <a:pt x="734407" y="1162601"/>
                    <a:pt x="741455" y="1158040"/>
                    <a:pt x="748346" y="1144788"/>
                  </a:cubicBezTo>
                  <a:cubicBezTo>
                    <a:pt x="749990" y="1141500"/>
                    <a:pt x="752406" y="1139556"/>
                    <a:pt x="755007" y="1139556"/>
                  </a:cubicBezTo>
                  <a:cubicBezTo>
                    <a:pt x="757867" y="1139556"/>
                    <a:pt x="760940" y="1141929"/>
                    <a:pt x="763413" y="1147504"/>
                  </a:cubicBezTo>
                  <a:cubicBezTo>
                    <a:pt x="780454" y="1188761"/>
                    <a:pt x="770819" y="1225086"/>
                    <a:pt x="737967" y="1257194"/>
                  </a:cubicBezTo>
                  <a:cubicBezTo>
                    <a:pt x="721913" y="1273005"/>
                    <a:pt x="712020" y="1295235"/>
                    <a:pt x="725858" y="1317965"/>
                  </a:cubicBezTo>
                  <a:cubicBezTo>
                    <a:pt x="730304" y="1325627"/>
                    <a:pt x="730061" y="1327857"/>
                    <a:pt x="724629" y="1333533"/>
                  </a:cubicBezTo>
                  <a:cubicBezTo>
                    <a:pt x="710290" y="1348600"/>
                    <a:pt x="710547" y="1370587"/>
                    <a:pt x="722899" y="1381466"/>
                  </a:cubicBezTo>
                  <a:cubicBezTo>
                    <a:pt x="746358" y="1402208"/>
                    <a:pt x="757481" y="1429141"/>
                    <a:pt x="771562" y="1455331"/>
                  </a:cubicBezTo>
                  <a:cubicBezTo>
                    <a:pt x="792563" y="1494115"/>
                    <a:pt x="811591" y="1533642"/>
                    <a:pt x="856794" y="1552912"/>
                  </a:cubicBezTo>
                  <a:cubicBezTo>
                    <a:pt x="881497" y="1563534"/>
                    <a:pt x="895336" y="1587007"/>
                    <a:pt x="895836" y="1617142"/>
                  </a:cubicBezTo>
                  <a:cubicBezTo>
                    <a:pt x="896579" y="1662845"/>
                    <a:pt x="898795" y="1708548"/>
                    <a:pt x="902012" y="1754251"/>
                  </a:cubicBezTo>
                  <a:cubicBezTo>
                    <a:pt x="904228" y="1788589"/>
                    <a:pt x="921025" y="1821697"/>
                    <a:pt x="909660" y="1857279"/>
                  </a:cubicBezTo>
                  <a:cubicBezTo>
                    <a:pt x="904971" y="1871603"/>
                    <a:pt x="907201" y="1885684"/>
                    <a:pt x="912634" y="1899522"/>
                  </a:cubicBezTo>
                  <a:cubicBezTo>
                    <a:pt x="919553" y="1916563"/>
                    <a:pt x="921526" y="1935090"/>
                    <a:pt x="919053" y="1953374"/>
                  </a:cubicBezTo>
                  <a:cubicBezTo>
                    <a:pt x="917566" y="1966969"/>
                    <a:pt x="923256" y="1982279"/>
                    <a:pt x="938566" y="1989198"/>
                  </a:cubicBezTo>
                  <a:cubicBezTo>
                    <a:pt x="938952" y="1989356"/>
                    <a:pt x="939396" y="1989413"/>
                    <a:pt x="939853" y="1989413"/>
                  </a:cubicBezTo>
                  <a:cubicBezTo>
                    <a:pt x="941897" y="1989413"/>
                    <a:pt x="944514" y="1988169"/>
                    <a:pt x="946458" y="1988169"/>
                  </a:cubicBezTo>
                  <a:cubicBezTo>
                    <a:pt x="948273" y="1988169"/>
                    <a:pt x="949517" y="1989241"/>
                    <a:pt x="949203" y="1993401"/>
                  </a:cubicBezTo>
                  <a:cubicBezTo>
                    <a:pt x="948702" y="2001307"/>
                    <a:pt x="958838" y="2009455"/>
                    <a:pt x="947716" y="2017604"/>
                  </a:cubicBezTo>
                  <a:cubicBezTo>
                    <a:pt x="942026" y="2021563"/>
                    <a:pt x="934378" y="2033672"/>
                    <a:pt x="940296" y="2035888"/>
                  </a:cubicBezTo>
                  <a:cubicBezTo>
                    <a:pt x="956365" y="2042063"/>
                    <a:pt x="950675" y="2055658"/>
                    <a:pt x="954635" y="2065537"/>
                  </a:cubicBezTo>
                  <a:cubicBezTo>
                    <a:pt x="964513" y="2089496"/>
                    <a:pt x="979338" y="2110996"/>
                    <a:pt x="997866" y="2129023"/>
                  </a:cubicBezTo>
                  <a:cubicBezTo>
                    <a:pt x="1026772" y="2157285"/>
                    <a:pt x="1059195" y="2174226"/>
                    <a:pt x="1098037" y="2174226"/>
                  </a:cubicBezTo>
                  <a:cubicBezTo>
                    <a:pt x="1104013" y="2174226"/>
                    <a:pt x="1110160" y="2173825"/>
                    <a:pt x="1116450" y="2172996"/>
                  </a:cubicBezTo>
                  <a:cubicBezTo>
                    <a:pt x="1120153" y="2172253"/>
                    <a:pt x="1123369" y="2169794"/>
                    <a:pt x="1125342" y="2166578"/>
                  </a:cubicBezTo>
                  <a:cubicBezTo>
                    <a:pt x="1127572" y="2162375"/>
                    <a:pt x="1123870" y="2159172"/>
                    <a:pt x="1120153" y="2156942"/>
                  </a:cubicBezTo>
                  <a:cubicBezTo>
                    <a:pt x="1109288" y="2150266"/>
                    <a:pt x="1098423" y="2143104"/>
                    <a:pt x="1087058" y="2136929"/>
                  </a:cubicBezTo>
                  <a:cubicBezTo>
                    <a:pt x="1056665" y="2120632"/>
                    <a:pt x="1051475" y="2096415"/>
                    <a:pt x="1070746" y="2068496"/>
                  </a:cubicBezTo>
                  <a:cubicBezTo>
                    <a:pt x="1080882" y="2053671"/>
                    <a:pt x="1082111" y="2038118"/>
                    <a:pt x="1060367" y="2030212"/>
                  </a:cubicBezTo>
                  <a:cubicBezTo>
                    <a:pt x="1053705" y="2027982"/>
                    <a:pt x="1042583" y="2023536"/>
                    <a:pt x="1051475" y="2015631"/>
                  </a:cubicBezTo>
                  <a:cubicBezTo>
                    <a:pt x="1061611" y="2006239"/>
                    <a:pt x="1061611" y="1995617"/>
                    <a:pt x="1063827" y="1984752"/>
                  </a:cubicBezTo>
                  <a:cubicBezTo>
                    <a:pt x="1066543" y="1969685"/>
                    <a:pt x="1051232" y="1946955"/>
                    <a:pt x="1081868" y="1943981"/>
                  </a:cubicBezTo>
                  <a:cubicBezTo>
                    <a:pt x="1082855" y="1943981"/>
                    <a:pt x="1084341" y="1938306"/>
                    <a:pt x="1083598" y="1936076"/>
                  </a:cubicBezTo>
                  <a:cubicBezTo>
                    <a:pt x="1078537" y="1919322"/>
                    <a:pt x="1084585" y="1914504"/>
                    <a:pt x="1099352" y="1914504"/>
                  </a:cubicBezTo>
                  <a:cubicBezTo>
                    <a:pt x="1100467" y="1914504"/>
                    <a:pt x="1101639" y="1914533"/>
                    <a:pt x="1102869" y="1914590"/>
                  </a:cubicBezTo>
                  <a:cubicBezTo>
                    <a:pt x="1103469" y="1914618"/>
                    <a:pt x="1104084" y="1914633"/>
                    <a:pt x="1104670" y="1914633"/>
                  </a:cubicBezTo>
                  <a:cubicBezTo>
                    <a:pt x="1117965" y="1914633"/>
                    <a:pt x="1129088" y="1906856"/>
                    <a:pt x="1135478" y="1894333"/>
                  </a:cubicBezTo>
                  <a:cubicBezTo>
                    <a:pt x="1141654" y="1881982"/>
                    <a:pt x="1139924" y="1870374"/>
                    <a:pt x="1130045" y="1859995"/>
                  </a:cubicBezTo>
                  <a:cubicBezTo>
                    <a:pt x="1127329" y="1857022"/>
                    <a:pt x="1126829" y="1852090"/>
                    <a:pt x="1125099" y="1848130"/>
                  </a:cubicBezTo>
                  <a:cubicBezTo>
                    <a:pt x="1129045" y="1848387"/>
                    <a:pt x="1132762" y="1848873"/>
                    <a:pt x="1136707" y="1849616"/>
                  </a:cubicBezTo>
                  <a:cubicBezTo>
                    <a:pt x="1138937" y="1850231"/>
                    <a:pt x="1141239" y="1850531"/>
                    <a:pt x="1143541" y="1850531"/>
                  </a:cubicBezTo>
                  <a:cubicBezTo>
                    <a:pt x="1148630" y="1850531"/>
                    <a:pt x="1153705" y="1849045"/>
                    <a:pt x="1157951" y="1846157"/>
                  </a:cubicBezTo>
                  <a:cubicBezTo>
                    <a:pt x="1185127" y="1829846"/>
                    <a:pt x="1191561" y="1798967"/>
                    <a:pt x="1207615" y="1774765"/>
                  </a:cubicBezTo>
                  <a:cubicBezTo>
                    <a:pt x="1218237" y="1758697"/>
                    <a:pt x="1231575" y="1741413"/>
                    <a:pt x="1222926" y="1718683"/>
                  </a:cubicBezTo>
                  <a:cubicBezTo>
                    <a:pt x="1215520" y="1698427"/>
                    <a:pt x="1228858" y="1689535"/>
                    <a:pt x="1242697" y="1677669"/>
                  </a:cubicBezTo>
                  <a:cubicBezTo>
                    <a:pt x="1261725" y="1661616"/>
                    <a:pt x="1291117" y="1663588"/>
                    <a:pt x="1304212" y="1647034"/>
                  </a:cubicBezTo>
                  <a:cubicBezTo>
                    <a:pt x="1330888" y="1613197"/>
                    <a:pt x="1340781" y="1571196"/>
                    <a:pt x="1342010" y="1527709"/>
                  </a:cubicBezTo>
                  <a:cubicBezTo>
                    <a:pt x="1342511" y="1511655"/>
                    <a:pt x="1337564" y="1495844"/>
                    <a:pt x="1352889" y="1481520"/>
                  </a:cubicBezTo>
                  <a:cubicBezTo>
                    <a:pt x="1367214" y="1467439"/>
                    <a:pt x="1378579" y="1450885"/>
                    <a:pt x="1386728" y="1432601"/>
                  </a:cubicBezTo>
                  <a:cubicBezTo>
                    <a:pt x="1405999" y="1389371"/>
                    <a:pt x="1394633" y="1367627"/>
                    <a:pt x="1340524" y="1335262"/>
                  </a:cubicBezTo>
                  <a:cubicBezTo>
                    <a:pt x="1327571" y="1327571"/>
                    <a:pt x="1315391" y="1317736"/>
                    <a:pt x="1299823" y="1317736"/>
                  </a:cubicBezTo>
                  <a:cubicBezTo>
                    <a:pt x="1297879" y="1317736"/>
                    <a:pt x="1295892" y="1317893"/>
                    <a:pt x="1293833" y="1318222"/>
                  </a:cubicBezTo>
                  <a:cubicBezTo>
                    <a:pt x="1291989" y="1318508"/>
                    <a:pt x="1290202" y="1318637"/>
                    <a:pt x="1288458" y="1318637"/>
                  </a:cubicBezTo>
                  <a:cubicBezTo>
                    <a:pt x="1276850" y="1318637"/>
                    <a:pt x="1267186" y="1312718"/>
                    <a:pt x="1257522" y="1307343"/>
                  </a:cubicBezTo>
                  <a:cubicBezTo>
                    <a:pt x="1239738" y="1297465"/>
                    <a:pt x="1221196" y="1289316"/>
                    <a:pt x="1201939" y="1282883"/>
                  </a:cubicBezTo>
                  <a:cubicBezTo>
                    <a:pt x="1192547" y="1279924"/>
                    <a:pt x="1177479" y="1278194"/>
                    <a:pt x="1175492" y="1262384"/>
                  </a:cubicBezTo>
                  <a:cubicBezTo>
                    <a:pt x="1170803" y="1222427"/>
                    <a:pt x="1148659" y="1175538"/>
                    <a:pt x="1103755" y="1175538"/>
                  </a:cubicBezTo>
                  <a:cubicBezTo>
                    <a:pt x="1101454" y="1175538"/>
                    <a:pt x="1099109" y="1175667"/>
                    <a:pt x="1096693" y="1175924"/>
                  </a:cubicBezTo>
                  <a:cubicBezTo>
                    <a:pt x="1095206" y="1176153"/>
                    <a:pt x="1093734" y="1176267"/>
                    <a:pt x="1092276" y="1176267"/>
                  </a:cubicBezTo>
                  <a:cubicBezTo>
                    <a:pt x="1084670" y="1176267"/>
                    <a:pt x="1077408" y="1173108"/>
                    <a:pt x="1072233" y="1167518"/>
                  </a:cubicBezTo>
                  <a:cubicBezTo>
                    <a:pt x="1055178" y="1150478"/>
                    <a:pt x="1039624" y="1131451"/>
                    <a:pt x="1020096" y="1117612"/>
                  </a:cubicBezTo>
                  <a:cubicBezTo>
                    <a:pt x="1010032" y="1110365"/>
                    <a:pt x="999810" y="1098528"/>
                    <a:pt x="985814" y="1098528"/>
                  </a:cubicBezTo>
                  <a:cubicBezTo>
                    <a:pt x="982626" y="1098528"/>
                    <a:pt x="979253" y="1099143"/>
                    <a:pt x="975636" y="1100572"/>
                  </a:cubicBezTo>
                  <a:cubicBezTo>
                    <a:pt x="972305" y="1101916"/>
                    <a:pt x="969045" y="1102373"/>
                    <a:pt x="965857" y="1102373"/>
                  </a:cubicBezTo>
                  <a:cubicBezTo>
                    <a:pt x="959095" y="1102373"/>
                    <a:pt x="952605" y="1100315"/>
                    <a:pt x="946229" y="1100315"/>
                  </a:cubicBezTo>
                  <a:cubicBezTo>
                    <a:pt x="926129" y="1100315"/>
                    <a:pt x="914092" y="1082260"/>
                    <a:pt x="894993" y="1082260"/>
                  </a:cubicBezTo>
                  <a:cubicBezTo>
                    <a:pt x="894621" y="1082260"/>
                    <a:pt x="894235" y="1082274"/>
                    <a:pt x="893849" y="1082288"/>
                  </a:cubicBezTo>
                  <a:cubicBezTo>
                    <a:pt x="890346" y="1082288"/>
                    <a:pt x="883885" y="1086634"/>
                    <a:pt x="879353" y="1086634"/>
                  </a:cubicBezTo>
                  <a:cubicBezTo>
                    <a:pt x="875593" y="1086634"/>
                    <a:pt x="873149" y="1083632"/>
                    <a:pt x="874835" y="1072653"/>
                  </a:cubicBezTo>
                  <a:cubicBezTo>
                    <a:pt x="875364" y="1069136"/>
                    <a:pt x="870375" y="1066620"/>
                    <a:pt x="866572" y="1066620"/>
                  </a:cubicBezTo>
                  <a:cubicBezTo>
                    <a:pt x="865028" y="1066620"/>
                    <a:pt x="863685" y="1067035"/>
                    <a:pt x="862970" y="1067964"/>
                  </a:cubicBezTo>
                  <a:cubicBezTo>
                    <a:pt x="846673" y="1087720"/>
                    <a:pt x="816280" y="1087477"/>
                    <a:pt x="802942" y="1111437"/>
                  </a:cubicBezTo>
                  <a:cubicBezTo>
                    <a:pt x="798310" y="1119700"/>
                    <a:pt x="792806" y="1126075"/>
                    <a:pt x="785086" y="1126075"/>
                  </a:cubicBezTo>
                  <a:cubicBezTo>
                    <a:pt x="781255" y="1126075"/>
                    <a:pt x="776880" y="1124503"/>
                    <a:pt x="771805" y="1120829"/>
                  </a:cubicBezTo>
                  <a:cubicBezTo>
                    <a:pt x="766787" y="1116840"/>
                    <a:pt x="760626" y="1114796"/>
                    <a:pt x="754421" y="1114796"/>
                  </a:cubicBezTo>
                  <a:cubicBezTo>
                    <a:pt x="750247" y="1114796"/>
                    <a:pt x="746044" y="1115725"/>
                    <a:pt x="742170" y="1117612"/>
                  </a:cubicBezTo>
                  <a:cubicBezTo>
                    <a:pt x="734421" y="1120915"/>
                    <a:pt x="727917" y="1122587"/>
                    <a:pt x="722527" y="1122587"/>
                  </a:cubicBezTo>
                  <a:cubicBezTo>
                    <a:pt x="709332" y="1122587"/>
                    <a:pt x="702870" y="1112552"/>
                    <a:pt x="701641" y="1091680"/>
                  </a:cubicBezTo>
                  <a:cubicBezTo>
                    <a:pt x="701155" y="1077842"/>
                    <a:pt x="703128" y="1064247"/>
                    <a:pt x="707331" y="1051152"/>
                  </a:cubicBezTo>
                  <a:cubicBezTo>
                    <a:pt x="714965" y="1027293"/>
                    <a:pt x="701855" y="1010582"/>
                    <a:pt x="677138" y="1010582"/>
                  </a:cubicBezTo>
                  <a:cubicBezTo>
                    <a:pt x="676266" y="1010582"/>
                    <a:pt x="675379" y="1010596"/>
                    <a:pt x="674465" y="1010639"/>
                  </a:cubicBezTo>
                  <a:cubicBezTo>
                    <a:pt x="668046" y="1010896"/>
                    <a:pt x="661627" y="1011625"/>
                    <a:pt x="654951" y="1011882"/>
                  </a:cubicBezTo>
                  <a:cubicBezTo>
                    <a:pt x="654107" y="1011897"/>
                    <a:pt x="653307" y="1011925"/>
                    <a:pt x="652535" y="1011925"/>
                  </a:cubicBezTo>
                  <a:cubicBezTo>
                    <a:pt x="645430" y="1011925"/>
                    <a:pt x="641684" y="1010453"/>
                    <a:pt x="644572" y="999531"/>
                  </a:cubicBezTo>
                  <a:cubicBezTo>
                    <a:pt x="650019" y="979017"/>
                    <a:pt x="659654" y="961233"/>
                    <a:pt x="670276" y="943450"/>
                  </a:cubicBezTo>
                  <a:cubicBezTo>
                    <a:pt x="674965" y="935544"/>
                    <a:pt x="675208" y="929111"/>
                    <a:pt x="668289" y="923679"/>
                  </a:cubicBezTo>
                  <a:cubicBezTo>
                    <a:pt x="663414" y="919690"/>
                    <a:pt x="656595" y="917903"/>
                    <a:pt x="649275" y="917903"/>
                  </a:cubicBezTo>
                  <a:cubicBezTo>
                    <a:pt x="632177" y="917903"/>
                    <a:pt x="612335" y="927624"/>
                    <a:pt x="608017" y="941463"/>
                  </a:cubicBezTo>
                  <a:cubicBezTo>
                    <a:pt x="602728" y="958431"/>
                    <a:pt x="583171" y="971083"/>
                    <a:pt x="565444" y="971083"/>
                  </a:cubicBezTo>
                  <a:cubicBezTo>
                    <a:pt x="559154" y="971083"/>
                    <a:pt x="553093" y="969482"/>
                    <a:pt x="547975" y="965922"/>
                  </a:cubicBezTo>
                  <a:cubicBezTo>
                    <a:pt x="528461" y="952098"/>
                    <a:pt x="514622" y="927381"/>
                    <a:pt x="522042" y="907125"/>
                  </a:cubicBezTo>
                  <a:cubicBezTo>
                    <a:pt x="537110" y="865868"/>
                    <a:pt x="543043" y="812016"/>
                    <a:pt x="597882" y="801881"/>
                  </a:cubicBezTo>
                  <a:cubicBezTo>
                    <a:pt x="632721" y="795219"/>
                    <a:pt x="667560" y="790530"/>
                    <a:pt x="702885" y="788057"/>
                  </a:cubicBezTo>
                  <a:cubicBezTo>
                    <a:pt x="704100" y="787971"/>
                    <a:pt x="705329" y="787928"/>
                    <a:pt x="706573" y="787928"/>
                  </a:cubicBezTo>
                  <a:cubicBezTo>
                    <a:pt x="726501" y="787928"/>
                    <a:pt x="748589" y="799408"/>
                    <a:pt x="740683" y="831044"/>
                  </a:cubicBezTo>
                  <a:cubicBezTo>
                    <a:pt x="739196" y="837462"/>
                    <a:pt x="744629" y="846354"/>
                    <a:pt x="748088" y="853273"/>
                  </a:cubicBezTo>
                  <a:cubicBezTo>
                    <a:pt x="751991" y="861307"/>
                    <a:pt x="757566" y="869828"/>
                    <a:pt x="767202" y="869828"/>
                  </a:cubicBezTo>
                  <a:cubicBezTo>
                    <a:pt x="767330" y="869828"/>
                    <a:pt x="767473" y="869828"/>
                    <a:pt x="767616" y="869828"/>
                  </a:cubicBezTo>
                  <a:cubicBezTo>
                    <a:pt x="778481" y="869327"/>
                    <a:pt x="780954" y="858949"/>
                    <a:pt x="784157" y="850557"/>
                  </a:cubicBezTo>
                  <a:cubicBezTo>
                    <a:pt x="788360" y="839192"/>
                    <a:pt x="788360" y="826598"/>
                    <a:pt x="784657" y="815233"/>
                  </a:cubicBezTo>
                  <a:cubicBezTo>
                    <a:pt x="773792" y="781138"/>
                    <a:pt x="785157" y="757908"/>
                    <a:pt x="816523" y="741854"/>
                  </a:cubicBezTo>
                  <a:cubicBezTo>
                    <a:pt x="833320" y="733462"/>
                    <a:pt x="848145" y="721097"/>
                    <a:pt x="864457" y="711719"/>
                  </a:cubicBezTo>
                  <a:cubicBezTo>
                    <a:pt x="888174" y="697881"/>
                    <a:pt x="880268" y="666759"/>
                    <a:pt x="902012" y="649705"/>
                  </a:cubicBezTo>
                  <a:cubicBezTo>
                    <a:pt x="925228" y="631420"/>
                    <a:pt x="940053" y="602029"/>
                    <a:pt x="974892" y="601285"/>
                  </a:cubicBezTo>
                  <a:cubicBezTo>
                    <a:pt x="980325" y="601042"/>
                    <a:pt x="986501" y="598812"/>
                    <a:pt x="987487" y="592637"/>
                  </a:cubicBezTo>
                  <a:cubicBezTo>
                    <a:pt x="991690" y="567691"/>
                    <a:pt x="1013920" y="563488"/>
                    <a:pt x="1031461" y="554096"/>
                  </a:cubicBezTo>
                  <a:cubicBezTo>
                    <a:pt x="1033891" y="552766"/>
                    <a:pt x="1037380" y="550551"/>
                    <a:pt x="1040067" y="550551"/>
                  </a:cubicBezTo>
                  <a:cubicBezTo>
                    <a:pt x="1042883" y="550551"/>
                    <a:pt x="1044828" y="552952"/>
                    <a:pt x="1043813" y="561258"/>
                  </a:cubicBezTo>
                  <a:cubicBezTo>
                    <a:pt x="1042969" y="568906"/>
                    <a:pt x="1048316" y="572937"/>
                    <a:pt x="1054220" y="572937"/>
                  </a:cubicBezTo>
                  <a:cubicBezTo>
                    <a:pt x="1056908" y="572937"/>
                    <a:pt x="1059710" y="572108"/>
                    <a:pt x="1062097" y="570407"/>
                  </a:cubicBezTo>
                  <a:cubicBezTo>
                    <a:pt x="1082855" y="556069"/>
                    <a:pt x="1107315" y="550393"/>
                    <a:pt x="1129302" y="539271"/>
                  </a:cubicBezTo>
                  <a:cubicBezTo>
                    <a:pt x="1139924" y="533596"/>
                    <a:pt x="1147829" y="525691"/>
                    <a:pt x="1140667" y="514569"/>
                  </a:cubicBezTo>
                  <a:cubicBezTo>
                    <a:pt x="1137908" y="510466"/>
                    <a:pt x="1135292" y="508965"/>
                    <a:pt x="1132790" y="508965"/>
                  </a:cubicBezTo>
                  <a:cubicBezTo>
                    <a:pt x="1127444" y="508965"/>
                    <a:pt x="1122569" y="515827"/>
                    <a:pt x="1117694" y="519015"/>
                  </a:cubicBezTo>
                  <a:cubicBezTo>
                    <a:pt x="1112504" y="522431"/>
                    <a:pt x="1107172" y="525233"/>
                    <a:pt x="1101968" y="525233"/>
                  </a:cubicBezTo>
                  <a:cubicBezTo>
                    <a:pt x="1097765" y="525233"/>
                    <a:pt x="1093648" y="523389"/>
                    <a:pt x="1089774" y="518528"/>
                  </a:cubicBezTo>
                  <a:cubicBezTo>
                    <a:pt x="1081868" y="508393"/>
                    <a:pt x="1088287" y="502460"/>
                    <a:pt x="1096936" y="496785"/>
                  </a:cubicBezTo>
                  <a:cubicBezTo>
                    <a:pt x="1105328" y="491353"/>
                    <a:pt x="1104842" y="483447"/>
                    <a:pt x="1101139" y="474555"/>
                  </a:cubicBezTo>
                  <a:cubicBezTo>
                    <a:pt x="1099652" y="470595"/>
                    <a:pt x="1088788" y="472082"/>
                    <a:pt x="1094963" y="466650"/>
                  </a:cubicBezTo>
                  <a:cubicBezTo>
                    <a:pt x="1096607" y="465120"/>
                    <a:pt x="1097994" y="464491"/>
                    <a:pt x="1099181" y="464491"/>
                  </a:cubicBezTo>
                  <a:cubicBezTo>
                    <a:pt x="1102826" y="464491"/>
                    <a:pt x="1104770" y="470209"/>
                    <a:pt x="1107558" y="473555"/>
                  </a:cubicBezTo>
                  <a:cubicBezTo>
                    <a:pt x="1112647" y="479802"/>
                    <a:pt x="1123069" y="484505"/>
                    <a:pt x="1129645" y="484505"/>
                  </a:cubicBezTo>
                  <a:cubicBezTo>
                    <a:pt x="1132962" y="484505"/>
                    <a:pt x="1135306" y="483304"/>
                    <a:pt x="1135478" y="480474"/>
                  </a:cubicBezTo>
                  <a:cubicBezTo>
                    <a:pt x="1136307" y="466593"/>
                    <a:pt x="1141754" y="464105"/>
                    <a:pt x="1148201" y="464105"/>
                  </a:cubicBezTo>
                  <a:cubicBezTo>
                    <a:pt x="1151804" y="464105"/>
                    <a:pt x="1155721" y="464877"/>
                    <a:pt x="1159323" y="464877"/>
                  </a:cubicBezTo>
                  <a:cubicBezTo>
                    <a:pt x="1160739" y="464877"/>
                    <a:pt x="1162111" y="464763"/>
                    <a:pt x="1163398" y="464420"/>
                  </a:cubicBezTo>
                  <a:cubicBezTo>
                    <a:pt x="1170746" y="462318"/>
                    <a:pt x="1176135" y="455028"/>
                    <a:pt x="1184127" y="455028"/>
                  </a:cubicBezTo>
                  <a:cubicBezTo>
                    <a:pt x="1185528" y="455028"/>
                    <a:pt x="1187000" y="455256"/>
                    <a:pt x="1188587" y="455771"/>
                  </a:cubicBezTo>
                  <a:cubicBezTo>
                    <a:pt x="1181668" y="464177"/>
                    <a:pt x="1175006" y="472826"/>
                    <a:pt x="1168087" y="481460"/>
                  </a:cubicBezTo>
                  <a:cubicBezTo>
                    <a:pt x="1166600" y="482704"/>
                    <a:pt x="1164870" y="483690"/>
                    <a:pt x="1163140" y="484677"/>
                  </a:cubicBezTo>
                  <a:cubicBezTo>
                    <a:pt x="1158451" y="487893"/>
                    <a:pt x="1154749" y="492096"/>
                    <a:pt x="1156221" y="498515"/>
                  </a:cubicBezTo>
                  <a:cubicBezTo>
                    <a:pt x="1157951" y="504690"/>
                    <a:pt x="1163398" y="503947"/>
                    <a:pt x="1167586" y="506420"/>
                  </a:cubicBezTo>
                  <a:cubicBezTo>
                    <a:pt x="1171875" y="508865"/>
                    <a:pt x="1176435" y="509608"/>
                    <a:pt x="1181053" y="509608"/>
                  </a:cubicBezTo>
                  <a:cubicBezTo>
                    <a:pt x="1188415" y="509608"/>
                    <a:pt x="1195964" y="507692"/>
                    <a:pt x="1202869" y="507692"/>
                  </a:cubicBezTo>
                  <a:cubicBezTo>
                    <a:pt x="1207844" y="507692"/>
                    <a:pt x="1212490" y="508693"/>
                    <a:pt x="1216507" y="512095"/>
                  </a:cubicBezTo>
                  <a:cubicBezTo>
                    <a:pt x="1222797" y="517313"/>
                    <a:pt x="1227658" y="519386"/>
                    <a:pt x="1231360" y="519386"/>
                  </a:cubicBezTo>
                  <a:cubicBezTo>
                    <a:pt x="1239595" y="519386"/>
                    <a:pt x="1242125" y="509179"/>
                    <a:pt x="1241953" y="500487"/>
                  </a:cubicBezTo>
                  <a:cubicBezTo>
                    <a:pt x="1241710" y="489123"/>
                    <a:pt x="1252332" y="467879"/>
                    <a:pt x="1224655" y="466393"/>
                  </a:cubicBezTo>
                  <a:cubicBezTo>
                    <a:pt x="1215020" y="465907"/>
                    <a:pt x="1217007" y="457258"/>
                    <a:pt x="1223669" y="450096"/>
                  </a:cubicBezTo>
                  <a:cubicBezTo>
                    <a:pt x="1246400" y="425879"/>
                    <a:pt x="1238737" y="393514"/>
                    <a:pt x="1208115" y="382649"/>
                  </a:cubicBezTo>
                  <a:cubicBezTo>
                    <a:pt x="1200939" y="380176"/>
                    <a:pt x="1194520" y="374744"/>
                    <a:pt x="1196007" y="369311"/>
                  </a:cubicBezTo>
                  <a:cubicBezTo>
                    <a:pt x="1200453" y="350284"/>
                    <a:pt x="1187115" y="334974"/>
                    <a:pt x="1187844" y="316933"/>
                  </a:cubicBezTo>
                  <a:cubicBezTo>
                    <a:pt x="1188101" y="311257"/>
                    <a:pt x="1187601" y="305568"/>
                    <a:pt x="1181182" y="303352"/>
                  </a:cubicBezTo>
                  <a:cubicBezTo>
                    <a:pt x="1179824" y="302894"/>
                    <a:pt x="1178508" y="302694"/>
                    <a:pt x="1177236" y="302694"/>
                  </a:cubicBezTo>
                  <a:cubicBezTo>
                    <a:pt x="1172962" y="302694"/>
                    <a:pt x="1169216" y="305053"/>
                    <a:pt x="1166357" y="308284"/>
                  </a:cubicBezTo>
                  <a:cubicBezTo>
                    <a:pt x="1159195" y="316432"/>
                    <a:pt x="1150303" y="323108"/>
                    <a:pt x="1140167" y="327554"/>
                  </a:cubicBezTo>
                  <a:cubicBezTo>
                    <a:pt x="1137708" y="328726"/>
                    <a:pt x="1135249" y="329813"/>
                    <a:pt x="1132905" y="329813"/>
                  </a:cubicBezTo>
                  <a:cubicBezTo>
                    <a:pt x="1130760" y="329813"/>
                    <a:pt x="1128716" y="328912"/>
                    <a:pt x="1126829" y="326325"/>
                  </a:cubicBezTo>
                  <a:cubicBezTo>
                    <a:pt x="1123126" y="321621"/>
                    <a:pt x="1125842" y="318419"/>
                    <a:pt x="1128802" y="314717"/>
                  </a:cubicBezTo>
                  <a:cubicBezTo>
                    <a:pt x="1136464" y="303838"/>
                    <a:pt x="1133005" y="296433"/>
                    <a:pt x="1121639" y="290743"/>
                  </a:cubicBezTo>
                  <a:cubicBezTo>
                    <a:pt x="1116950" y="288270"/>
                    <a:pt x="1112747" y="285068"/>
                    <a:pt x="1109045" y="281108"/>
                  </a:cubicBezTo>
                  <a:cubicBezTo>
                    <a:pt x="1103183" y="273703"/>
                    <a:pt x="1091575" y="270372"/>
                    <a:pt x="1079209" y="270372"/>
                  </a:cubicBezTo>
                  <a:cubicBezTo>
                    <a:pt x="1061868" y="270372"/>
                    <a:pt x="1043041" y="276919"/>
                    <a:pt x="1036407" y="288027"/>
                  </a:cubicBezTo>
                  <a:cubicBezTo>
                    <a:pt x="1030232" y="298405"/>
                    <a:pt x="1026272" y="311986"/>
                    <a:pt x="1012190" y="316933"/>
                  </a:cubicBezTo>
                  <a:cubicBezTo>
                    <a:pt x="1005771" y="319163"/>
                    <a:pt x="1001325" y="325824"/>
                    <a:pt x="1005528" y="332743"/>
                  </a:cubicBezTo>
                  <a:cubicBezTo>
                    <a:pt x="1020096" y="357446"/>
                    <a:pt x="1001325" y="364365"/>
                    <a:pt x="985014" y="372028"/>
                  </a:cubicBezTo>
                  <a:cubicBezTo>
                    <a:pt x="967730" y="379933"/>
                    <a:pt x="946972" y="383135"/>
                    <a:pt x="948459" y="410068"/>
                  </a:cubicBezTo>
                  <a:cubicBezTo>
                    <a:pt x="948945" y="416244"/>
                    <a:pt x="942026" y="423163"/>
                    <a:pt x="937580" y="429095"/>
                  </a:cubicBezTo>
                  <a:cubicBezTo>
                    <a:pt x="935550" y="431683"/>
                    <a:pt x="932548" y="435514"/>
                    <a:pt x="928988" y="435514"/>
                  </a:cubicBezTo>
                  <a:cubicBezTo>
                    <a:pt x="927787" y="435514"/>
                    <a:pt x="926529" y="435085"/>
                    <a:pt x="925228" y="434027"/>
                  </a:cubicBezTo>
                  <a:cubicBezTo>
                    <a:pt x="920782" y="430582"/>
                    <a:pt x="919053" y="424650"/>
                    <a:pt x="920782" y="419460"/>
                  </a:cubicBezTo>
                  <a:cubicBezTo>
                    <a:pt x="927702" y="394500"/>
                    <a:pt x="930418" y="371527"/>
                    <a:pt x="893606" y="370298"/>
                  </a:cubicBezTo>
                  <a:cubicBezTo>
                    <a:pt x="889903" y="370298"/>
                    <a:pt x="885457" y="366595"/>
                    <a:pt x="882741" y="363622"/>
                  </a:cubicBezTo>
                  <a:cubicBezTo>
                    <a:pt x="873249" y="353944"/>
                    <a:pt x="863470" y="346567"/>
                    <a:pt x="851347" y="346567"/>
                  </a:cubicBezTo>
                  <a:cubicBezTo>
                    <a:pt x="847059" y="346567"/>
                    <a:pt x="842484" y="347482"/>
                    <a:pt x="837523" y="349541"/>
                  </a:cubicBezTo>
                  <a:cubicBezTo>
                    <a:pt x="837252" y="349626"/>
                    <a:pt x="836951" y="349655"/>
                    <a:pt x="836637" y="349655"/>
                  </a:cubicBezTo>
                  <a:cubicBezTo>
                    <a:pt x="835007" y="349655"/>
                    <a:pt x="833006" y="348726"/>
                    <a:pt x="831347" y="348311"/>
                  </a:cubicBezTo>
                  <a:cubicBezTo>
                    <a:pt x="839996" y="335960"/>
                    <a:pt x="824686" y="320635"/>
                    <a:pt x="840983" y="306811"/>
                  </a:cubicBezTo>
                  <a:cubicBezTo>
                    <a:pt x="883484" y="271473"/>
                    <a:pt x="940053" y="265297"/>
                    <a:pt x="983284" y="232932"/>
                  </a:cubicBezTo>
                  <a:lnTo>
                    <a:pt x="992919" y="226270"/>
                  </a:lnTo>
                  <a:cubicBezTo>
                    <a:pt x="1005528" y="222811"/>
                    <a:pt x="1018123" y="217378"/>
                    <a:pt x="1030975" y="216135"/>
                  </a:cubicBezTo>
                  <a:cubicBezTo>
                    <a:pt x="1062840" y="213175"/>
                    <a:pt x="1076922" y="198851"/>
                    <a:pt x="1075936" y="168216"/>
                  </a:cubicBezTo>
                  <a:cubicBezTo>
                    <a:pt x="1075936" y="165771"/>
                    <a:pt x="1076464" y="165014"/>
                    <a:pt x="1077236" y="165014"/>
                  </a:cubicBezTo>
                  <a:cubicBezTo>
                    <a:pt x="1078494" y="165014"/>
                    <a:pt x="1080396" y="167072"/>
                    <a:pt x="1081611" y="167229"/>
                  </a:cubicBezTo>
                  <a:cubicBezTo>
                    <a:pt x="1098423" y="167959"/>
                    <a:pt x="1111261" y="181311"/>
                    <a:pt x="1128559" y="182297"/>
                  </a:cubicBezTo>
                  <a:cubicBezTo>
                    <a:pt x="1135964" y="182540"/>
                    <a:pt x="1142883" y="191432"/>
                    <a:pt x="1149559" y="197121"/>
                  </a:cubicBezTo>
                  <a:cubicBezTo>
                    <a:pt x="1149316" y="199337"/>
                    <a:pt x="1148316" y="201310"/>
                    <a:pt x="1146586" y="203040"/>
                  </a:cubicBezTo>
                  <a:cubicBezTo>
                    <a:pt x="1130789" y="209416"/>
                    <a:pt x="1118094" y="222996"/>
                    <a:pt x="1099695" y="222996"/>
                  </a:cubicBezTo>
                  <a:cubicBezTo>
                    <a:pt x="1097394" y="222996"/>
                    <a:pt x="1094992" y="222782"/>
                    <a:pt x="1092490" y="222310"/>
                  </a:cubicBezTo>
                  <a:cubicBezTo>
                    <a:pt x="1091132" y="222067"/>
                    <a:pt x="1089760" y="221939"/>
                    <a:pt x="1088416" y="221939"/>
                  </a:cubicBezTo>
                  <a:cubicBezTo>
                    <a:pt x="1079023" y="221939"/>
                    <a:pt x="1070689" y="227971"/>
                    <a:pt x="1071976" y="239851"/>
                  </a:cubicBezTo>
                  <a:cubicBezTo>
                    <a:pt x="1072776" y="249272"/>
                    <a:pt x="1078223" y="251888"/>
                    <a:pt x="1084570" y="251888"/>
                  </a:cubicBezTo>
                  <a:cubicBezTo>
                    <a:pt x="1088044" y="251888"/>
                    <a:pt x="1091804" y="251101"/>
                    <a:pt x="1095206" y="250229"/>
                  </a:cubicBezTo>
                  <a:cubicBezTo>
                    <a:pt x="1098237" y="249472"/>
                    <a:pt x="1100996" y="249100"/>
                    <a:pt x="1103541" y="249100"/>
                  </a:cubicBezTo>
                  <a:cubicBezTo>
                    <a:pt x="1112619" y="249100"/>
                    <a:pt x="1119166" y="253746"/>
                    <a:pt x="1127072" y="261837"/>
                  </a:cubicBezTo>
                  <a:cubicBezTo>
                    <a:pt x="1138194" y="272959"/>
                    <a:pt x="1154005" y="280364"/>
                    <a:pt x="1169316" y="285811"/>
                  </a:cubicBezTo>
                  <a:cubicBezTo>
                    <a:pt x="1170917" y="286397"/>
                    <a:pt x="1172333" y="286669"/>
                    <a:pt x="1173605" y="286669"/>
                  </a:cubicBezTo>
                  <a:cubicBezTo>
                    <a:pt x="1180767" y="286669"/>
                    <a:pt x="1182940" y="277977"/>
                    <a:pt x="1183155" y="270000"/>
                  </a:cubicBezTo>
                  <a:cubicBezTo>
                    <a:pt x="1183769" y="269872"/>
                    <a:pt x="1184398" y="269814"/>
                    <a:pt x="1185013" y="269814"/>
                  </a:cubicBezTo>
                  <a:cubicBezTo>
                    <a:pt x="1185628" y="269814"/>
                    <a:pt x="1186242" y="269872"/>
                    <a:pt x="1186857" y="270000"/>
                  </a:cubicBezTo>
                  <a:cubicBezTo>
                    <a:pt x="1191918" y="271401"/>
                    <a:pt x="1196021" y="272044"/>
                    <a:pt x="1199309" y="272044"/>
                  </a:cubicBezTo>
                  <a:cubicBezTo>
                    <a:pt x="1215692" y="272044"/>
                    <a:pt x="1212518" y="256348"/>
                    <a:pt x="1209845" y="241338"/>
                  </a:cubicBezTo>
                  <a:cubicBezTo>
                    <a:pt x="1209102" y="237135"/>
                    <a:pt x="1206628" y="230473"/>
                    <a:pt x="1208358" y="228986"/>
                  </a:cubicBezTo>
                  <a:cubicBezTo>
                    <a:pt x="1209516" y="227986"/>
                    <a:pt x="1210574" y="227585"/>
                    <a:pt x="1211560" y="227585"/>
                  </a:cubicBezTo>
                  <a:cubicBezTo>
                    <a:pt x="1214934" y="227585"/>
                    <a:pt x="1217450" y="232331"/>
                    <a:pt x="1220710" y="233675"/>
                  </a:cubicBezTo>
                  <a:cubicBezTo>
                    <a:pt x="1224255" y="234962"/>
                    <a:pt x="1227672" y="235505"/>
                    <a:pt x="1231017" y="235505"/>
                  </a:cubicBezTo>
                  <a:cubicBezTo>
                    <a:pt x="1240467" y="235505"/>
                    <a:pt x="1249187" y="231216"/>
                    <a:pt x="1257765" y="227743"/>
                  </a:cubicBezTo>
                  <a:cubicBezTo>
                    <a:pt x="1262954" y="225770"/>
                    <a:pt x="1265184" y="218365"/>
                    <a:pt x="1261725" y="214905"/>
                  </a:cubicBezTo>
                  <a:cubicBezTo>
                    <a:pt x="1244670" y="196621"/>
                    <a:pt x="1229101" y="177351"/>
                    <a:pt x="1212561" y="158824"/>
                  </a:cubicBezTo>
                  <a:cubicBezTo>
                    <a:pt x="1203169" y="147959"/>
                    <a:pt x="1188844" y="139796"/>
                    <a:pt x="1179938" y="127445"/>
                  </a:cubicBezTo>
                  <a:cubicBezTo>
                    <a:pt x="1175249" y="119782"/>
                    <a:pt x="1167100" y="114851"/>
                    <a:pt x="1158208" y="114350"/>
                  </a:cubicBezTo>
                  <a:cubicBezTo>
                    <a:pt x="1157722" y="114293"/>
                    <a:pt x="1157250" y="114279"/>
                    <a:pt x="1156764" y="114279"/>
                  </a:cubicBezTo>
                  <a:cubicBezTo>
                    <a:pt x="1153505" y="114279"/>
                    <a:pt x="1150145" y="115422"/>
                    <a:pt x="1146929" y="115422"/>
                  </a:cubicBezTo>
                  <a:cubicBezTo>
                    <a:pt x="1144470" y="115422"/>
                    <a:pt x="1142097" y="114750"/>
                    <a:pt x="1139924" y="112377"/>
                  </a:cubicBezTo>
                  <a:cubicBezTo>
                    <a:pt x="1146100" y="110891"/>
                    <a:pt x="1152275" y="109418"/>
                    <a:pt x="1158208" y="108432"/>
                  </a:cubicBezTo>
                  <a:cubicBezTo>
                    <a:pt x="1165370" y="106945"/>
                    <a:pt x="1175006" y="108174"/>
                    <a:pt x="1175492" y="98053"/>
                  </a:cubicBezTo>
                  <a:cubicBezTo>
                    <a:pt x="1176235" y="88661"/>
                    <a:pt x="1167586" y="88161"/>
                    <a:pt x="1160924" y="86431"/>
                  </a:cubicBezTo>
                  <a:cubicBezTo>
                    <a:pt x="1159195" y="85945"/>
                    <a:pt x="1157222" y="85202"/>
                    <a:pt x="1155735" y="84215"/>
                  </a:cubicBezTo>
                  <a:cubicBezTo>
                    <a:pt x="1157365" y="84029"/>
                    <a:pt x="1159409" y="83443"/>
                    <a:pt x="1161153" y="83443"/>
                  </a:cubicBezTo>
                  <a:cubicBezTo>
                    <a:pt x="1161782" y="83443"/>
                    <a:pt x="1162383" y="83529"/>
                    <a:pt x="1162897" y="83715"/>
                  </a:cubicBezTo>
                  <a:cubicBezTo>
                    <a:pt x="1169631" y="86703"/>
                    <a:pt x="1176150" y="87932"/>
                    <a:pt x="1182468" y="87932"/>
                  </a:cubicBezTo>
                  <a:cubicBezTo>
                    <a:pt x="1200753" y="87932"/>
                    <a:pt x="1217393" y="77725"/>
                    <a:pt x="1232818" y="70377"/>
                  </a:cubicBezTo>
                  <a:cubicBezTo>
                    <a:pt x="1274934" y="50435"/>
                    <a:pt x="1319995" y="44230"/>
                    <a:pt x="1363840" y="31951"/>
                  </a:cubicBezTo>
                  <a:cubicBezTo>
                    <a:pt x="1343611" y="46704"/>
                    <a:pt x="1318980" y="54809"/>
                    <a:pt x="1293833" y="54809"/>
                  </a:cubicBezTo>
                  <a:cubicBezTo>
                    <a:pt x="1292361" y="54809"/>
                    <a:pt x="1290845" y="54766"/>
                    <a:pt x="1289359" y="54766"/>
                  </a:cubicBezTo>
                  <a:cubicBezTo>
                    <a:pt x="1284155" y="54766"/>
                    <a:pt x="1279180" y="55367"/>
                    <a:pt x="1276292" y="60742"/>
                  </a:cubicBezTo>
                  <a:cubicBezTo>
                    <a:pt x="1272590" y="68647"/>
                    <a:pt x="1279008" y="73093"/>
                    <a:pt x="1282968" y="79026"/>
                  </a:cubicBezTo>
                  <a:cubicBezTo>
                    <a:pt x="1290216" y="90162"/>
                    <a:pt x="1299309" y="94151"/>
                    <a:pt x="1309616" y="94151"/>
                  </a:cubicBezTo>
                  <a:cubicBezTo>
                    <a:pt x="1314405" y="94151"/>
                    <a:pt x="1319466" y="93279"/>
                    <a:pt x="1324712" y="91878"/>
                  </a:cubicBezTo>
                  <a:cubicBezTo>
                    <a:pt x="1330045" y="90377"/>
                    <a:pt x="1335291" y="89662"/>
                    <a:pt x="1340309" y="89662"/>
                  </a:cubicBezTo>
                  <a:cubicBezTo>
                    <a:pt x="1362596" y="89662"/>
                    <a:pt x="1380423" y="103543"/>
                    <a:pt x="1379809" y="123499"/>
                  </a:cubicBezTo>
                  <a:cubicBezTo>
                    <a:pt x="1379566" y="130418"/>
                    <a:pt x="1372403" y="138810"/>
                    <a:pt x="1374619" y="143999"/>
                  </a:cubicBezTo>
                  <a:cubicBezTo>
                    <a:pt x="1381781" y="161540"/>
                    <a:pt x="1368944" y="175864"/>
                    <a:pt x="1363511" y="186486"/>
                  </a:cubicBezTo>
                  <a:cubicBezTo>
                    <a:pt x="1349430" y="214662"/>
                    <a:pt x="1338794" y="238864"/>
                    <a:pt x="1363997" y="265054"/>
                  </a:cubicBezTo>
                  <a:cubicBezTo>
                    <a:pt x="1366714" y="267527"/>
                    <a:pt x="1368443" y="270729"/>
                    <a:pt x="1368944" y="274189"/>
                  </a:cubicBezTo>
                  <a:cubicBezTo>
                    <a:pt x="1369687" y="305325"/>
                    <a:pt x="1399580" y="297176"/>
                    <a:pt x="1415391" y="307054"/>
                  </a:cubicBezTo>
                  <a:cubicBezTo>
                    <a:pt x="1418036" y="308741"/>
                    <a:pt x="1420538" y="309470"/>
                    <a:pt x="1422882" y="309470"/>
                  </a:cubicBezTo>
                  <a:cubicBezTo>
                    <a:pt x="1432546" y="309470"/>
                    <a:pt x="1439708" y="297119"/>
                    <a:pt x="1445284" y="288770"/>
                  </a:cubicBezTo>
                  <a:cubicBezTo>
                    <a:pt x="1461838" y="264068"/>
                    <a:pt x="1488028" y="243811"/>
                    <a:pt x="1511488" y="236391"/>
                  </a:cubicBezTo>
                  <a:cubicBezTo>
                    <a:pt x="1561395" y="220094"/>
                    <a:pt x="1608085" y="193662"/>
                    <a:pt x="1661952" y="187486"/>
                  </a:cubicBezTo>
                  <a:cubicBezTo>
                    <a:pt x="1686412" y="184513"/>
                    <a:pt x="1714575" y="176121"/>
                    <a:pt x="1715805" y="141283"/>
                  </a:cubicBezTo>
                  <a:cubicBezTo>
                    <a:pt x="1715805" y="138567"/>
                    <a:pt x="1720494" y="135593"/>
                    <a:pt x="1723467" y="133378"/>
                  </a:cubicBezTo>
                  <a:cubicBezTo>
                    <a:pt x="1739278" y="122256"/>
                    <a:pt x="1760279" y="114851"/>
                    <a:pt x="1753117" y="88661"/>
                  </a:cubicBezTo>
                  <a:cubicBezTo>
                    <a:pt x="1752588" y="86560"/>
                    <a:pt x="1753045" y="86059"/>
                    <a:pt x="1753846" y="86059"/>
                  </a:cubicBezTo>
                  <a:cubicBezTo>
                    <a:pt x="1754546" y="86059"/>
                    <a:pt x="1755518" y="86431"/>
                    <a:pt x="1756319" y="86431"/>
                  </a:cubicBezTo>
                  <a:cubicBezTo>
                    <a:pt x="1757363" y="86502"/>
                    <a:pt x="1758363" y="86531"/>
                    <a:pt x="1759307" y="86531"/>
                  </a:cubicBezTo>
                  <a:cubicBezTo>
                    <a:pt x="1776533" y="86531"/>
                    <a:pt x="1778135" y="76067"/>
                    <a:pt x="1770400" y="62715"/>
                  </a:cubicBezTo>
                  <a:cubicBezTo>
                    <a:pt x="1766698" y="56053"/>
                    <a:pt x="1770901" y="56539"/>
                    <a:pt x="1773374" y="54566"/>
                  </a:cubicBezTo>
                  <a:cubicBezTo>
                    <a:pt x="1790415" y="40985"/>
                    <a:pt x="1810429" y="38998"/>
                    <a:pt x="1831186" y="38012"/>
                  </a:cubicBezTo>
                  <a:cubicBezTo>
                    <a:pt x="1838091" y="37526"/>
                    <a:pt x="1846740" y="36039"/>
                    <a:pt x="1847727" y="27648"/>
                  </a:cubicBezTo>
                  <a:cubicBezTo>
                    <a:pt x="1848470" y="19485"/>
                    <a:pt x="1840079" y="17755"/>
                    <a:pt x="1834146" y="17012"/>
                  </a:cubicBezTo>
                  <a:cubicBezTo>
                    <a:pt x="1797091" y="13552"/>
                    <a:pt x="1760279" y="6147"/>
                    <a:pt x="1723467" y="2445"/>
                  </a:cubicBezTo>
                  <a:cubicBezTo>
                    <a:pt x="1706355" y="715"/>
                    <a:pt x="1689243" y="0"/>
                    <a:pt x="1672131"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4770;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URQAADILAABQFQAAhAsAAAAAAAAmAAAACAAAAP//////////"/>
                </a:ext>
              </a:extLst>
            </p:cNvSpPr>
            <p:nvPr/>
          </p:nvSpPr>
          <p:spPr>
            <a:xfrm>
              <a:off x="3302635" y="1819910"/>
              <a:ext cx="161925" cy="52070"/>
            </a:xfrm>
            <a:custGeom>
              <a:avLst/>
              <a:gdLst/>
              <a:ahLst/>
              <a:cxnLst/>
              <a:rect l="0" t="0" r="161925" b="52070"/>
              <a:pathLst>
                <a:path w="161925" h="52070">
                  <a:moveTo>
                    <a:pt x="88887" y="0"/>
                  </a:moveTo>
                  <a:cubicBezTo>
                    <a:pt x="84767" y="0"/>
                    <a:pt x="79875" y="682"/>
                    <a:pt x="74654" y="1008"/>
                  </a:cubicBezTo>
                  <a:cubicBezTo>
                    <a:pt x="72694" y="795"/>
                    <a:pt x="70706" y="696"/>
                    <a:pt x="68717" y="696"/>
                  </a:cubicBezTo>
                  <a:cubicBezTo>
                    <a:pt x="49965" y="696"/>
                    <a:pt x="30253" y="9471"/>
                    <a:pt x="10141" y="15236"/>
                  </a:cubicBezTo>
                  <a:cubicBezTo>
                    <a:pt x="6179" y="16713"/>
                    <a:pt x="2975" y="19894"/>
                    <a:pt x="986" y="23827"/>
                  </a:cubicBezTo>
                  <a:cubicBezTo>
                    <a:pt x="0" y="25290"/>
                    <a:pt x="3461" y="31424"/>
                    <a:pt x="5192" y="31679"/>
                  </a:cubicBezTo>
                  <a:cubicBezTo>
                    <a:pt x="30940" y="34619"/>
                    <a:pt x="54156" y="52070"/>
                    <a:pt x="80676" y="52070"/>
                  </a:cubicBezTo>
                  <a:cubicBezTo>
                    <a:pt x="87256" y="52070"/>
                    <a:pt x="94036" y="50991"/>
                    <a:pt x="101102" y="48364"/>
                  </a:cubicBezTo>
                  <a:cubicBezTo>
                    <a:pt x="105794" y="46589"/>
                    <a:pt x="111101" y="45950"/>
                    <a:pt x="116465" y="45950"/>
                  </a:cubicBezTo>
                  <a:cubicBezTo>
                    <a:pt x="120714" y="45950"/>
                    <a:pt x="124991" y="46348"/>
                    <a:pt x="129039" y="46887"/>
                  </a:cubicBezTo>
                  <a:cubicBezTo>
                    <a:pt x="132701" y="47427"/>
                    <a:pt x="136220" y="47853"/>
                    <a:pt x="139595" y="47853"/>
                  </a:cubicBezTo>
                  <a:cubicBezTo>
                    <a:pt x="146919" y="47853"/>
                    <a:pt x="153456" y="45851"/>
                    <a:pt x="158706" y="38793"/>
                  </a:cubicBezTo>
                  <a:cubicBezTo>
                    <a:pt x="161925" y="35116"/>
                    <a:pt x="161181" y="29464"/>
                    <a:pt x="157218" y="26766"/>
                  </a:cubicBezTo>
                  <a:cubicBezTo>
                    <a:pt x="149895" y="21640"/>
                    <a:pt x="143129" y="15293"/>
                    <a:pt x="134889" y="15293"/>
                  </a:cubicBezTo>
                  <a:cubicBezTo>
                    <a:pt x="130898" y="15293"/>
                    <a:pt x="126550" y="16784"/>
                    <a:pt x="121629" y="20632"/>
                  </a:cubicBezTo>
                  <a:cubicBezTo>
                    <a:pt x="118439" y="23089"/>
                    <a:pt x="113275" y="24665"/>
                    <a:pt x="108884" y="24665"/>
                  </a:cubicBezTo>
                  <a:cubicBezTo>
                    <a:pt x="104092" y="24665"/>
                    <a:pt x="100216" y="22790"/>
                    <a:pt x="100859" y="18176"/>
                  </a:cubicBezTo>
                  <a:cubicBezTo>
                    <a:pt x="102690" y="2939"/>
                    <a:pt x="97441" y="0"/>
                    <a:pt x="88887"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4771;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0BkAACMMAACRGgAAeQwAAAAAAAAmAAAACAAAAP//////////"/>
                </a:ext>
              </a:extLst>
            </p:cNvSpPr>
            <p:nvPr/>
          </p:nvSpPr>
          <p:spPr>
            <a:xfrm>
              <a:off x="4196080" y="1972945"/>
              <a:ext cx="122555" cy="54610"/>
            </a:xfrm>
            <a:custGeom>
              <a:avLst/>
              <a:gdLst/>
              <a:ahLst/>
              <a:cxnLst/>
              <a:rect l="0" t="0" r="122555" b="54610"/>
              <a:pathLst>
                <a:path w="122555" h="54610">
                  <a:moveTo>
                    <a:pt x="88349" y="14"/>
                  </a:moveTo>
                  <a:cubicBezTo>
                    <a:pt x="86899" y="14"/>
                    <a:pt x="85406" y="100"/>
                    <a:pt x="83856" y="286"/>
                  </a:cubicBezTo>
                  <a:cubicBezTo>
                    <a:pt x="69559" y="1986"/>
                    <a:pt x="55607" y="6699"/>
                    <a:pt x="41038" y="6699"/>
                  </a:cubicBezTo>
                  <a:cubicBezTo>
                    <a:pt x="34392" y="6699"/>
                    <a:pt x="27602" y="5714"/>
                    <a:pt x="20598" y="3014"/>
                  </a:cubicBezTo>
                  <a:cubicBezTo>
                    <a:pt x="18545" y="2143"/>
                    <a:pt x="16263" y="1614"/>
                    <a:pt x="13980" y="1614"/>
                  </a:cubicBezTo>
                  <a:cubicBezTo>
                    <a:pt x="7191" y="1614"/>
                    <a:pt x="502" y="6300"/>
                    <a:pt x="502" y="20541"/>
                  </a:cubicBezTo>
                  <a:cubicBezTo>
                    <a:pt x="14" y="53867"/>
                    <a:pt x="22578" y="51139"/>
                    <a:pt x="43421" y="54596"/>
                  </a:cubicBezTo>
                  <a:cubicBezTo>
                    <a:pt x="62267" y="53610"/>
                    <a:pt x="80626" y="48682"/>
                    <a:pt x="97492" y="40525"/>
                  </a:cubicBezTo>
                  <a:cubicBezTo>
                    <a:pt x="106435" y="36083"/>
                    <a:pt x="122555" y="35340"/>
                    <a:pt x="117588" y="22013"/>
                  </a:cubicBezTo>
                  <a:cubicBezTo>
                    <a:pt x="113282" y="10285"/>
                    <a:pt x="103607" y="14"/>
                    <a:pt x="88349"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4772;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3RMAAFMQAADLFAAAuBAAAAAAAAAmAAAACAAAAP//////////"/>
                </a:ext>
              </a:extLst>
            </p:cNvSpPr>
            <p:nvPr/>
          </p:nvSpPr>
          <p:spPr>
            <a:xfrm>
              <a:off x="3228975" y="2653665"/>
              <a:ext cx="151130" cy="64135"/>
            </a:xfrm>
            <a:custGeom>
              <a:avLst/>
              <a:gdLst/>
              <a:ahLst/>
              <a:cxnLst/>
              <a:rect l="0" t="0" r="151130" b="64135"/>
              <a:pathLst>
                <a:path w="151130" h="64135">
                  <a:moveTo>
                    <a:pt x="49469" y="14"/>
                  </a:moveTo>
                  <a:cubicBezTo>
                    <a:pt x="35048" y="14"/>
                    <a:pt x="21301" y="3232"/>
                    <a:pt x="10909" y="9951"/>
                  </a:cubicBezTo>
                  <a:cubicBezTo>
                    <a:pt x="5705" y="13141"/>
                    <a:pt x="14" y="16813"/>
                    <a:pt x="3483" y="23915"/>
                  </a:cubicBezTo>
                  <a:cubicBezTo>
                    <a:pt x="5591" y="27956"/>
                    <a:pt x="8730" y="29529"/>
                    <a:pt x="12256" y="29529"/>
                  </a:cubicBezTo>
                  <a:cubicBezTo>
                    <a:pt x="14507" y="29529"/>
                    <a:pt x="16915" y="28891"/>
                    <a:pt x="19337" y="27842"/>
                  </a:cubicBezTo>
                  <a:cubicBezTo>
                    <a:pt x="24039" y="25914"/>
                    <a:pt x="28526" y="25177"/>
                    <a:pt x="32941" y="25177"/>
                  </a:cubicBezTo>
                  <a:cubicBezTo>
                    <a:pt x="42029" y="25177"/>
                    <a:pt x="50788" y="28310"/>
                    <a:pt x="60449" y="30777"/>
                  </a:cubicBezTo>
                  <a:cubicBezTo>
                    <a:pt x="81822" y="36008"/>
                    <a:pt x="91813" y="64120"/>
                    <a:pt x="112785" y="64120"/>
                  </a:cubicBezTo>
                  <a:cubicBezTo>
                    <a:pt x="116369" y="64120"/>
                    <a:pt x="120282" y="63298"/>
                    <a:pt x="124611" y="61413"/>
                  </a:cubicBezTo>
                  <a:cubicBezTo>
                    <a:pt x="126489" y="61483"/>
                    <a:pt x="128252" y="61526"/>
                    <a:pt x="129900" y="61526"/>
                  </a:cubicBezTo>
                  <a:cubicBezTo>
                    <a:pt x="143805" y="61526"/>
                    <a:pt x="150155" y="58747"/>
                    <a:pt x="150385" y="52836"/>
                  </a:cubicBezTo>
                  <a:cubicBezTo>
                    <a:pt x="151116" y="41069"/>
                    <a:pt x="140723" y="38617"/>
                    <a:pt x="132796" y="35682"/>
                  </a:cubicBezTo>
                  <a:cubicBezTo>
                    <a:pt x="124869" y="32492"/>
                    <a:pt x="117673" y="27842"/>
                    <a:pt x="111480" y="22214"/>
                  </a:cubicBezTo>
                  <a:cubicBezTo>
                    <a:pt x="95827" y="7754"/>
                    <a:pt x="71831" y="14"/>
                    <a:pt x="49469"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4773;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XhUAABYLAADwFQAAewsAAAAAAAAmAAAACAAAAP//////////"/>
                </a:ext>
              </a:extLst>
            </p:cNvSpPr>
            <p:nvPr/>
          </p:nvSpPr>
          <p:spPr>
            <a:xfrm>
              <a:off x="3473450" y="1802130"/>
              <a:ext cx="92710" cy="64135"/>
            </a:xfrm>
            <a:custGeom>
              <a:avLst/>
              <a:gdLst/>
              <a:ahLst/>
              <a:cxnLst/>
              <a:rect l="0" t="0" r="92710" b="64135"/>
              <a:pathLst>
                <a:path w="92710" h="64135">
                  <a:moveTo>
                    <a:pt x="61425" y="0"/>
                  </a:moveTo>
                  <a:cubicBezTo>
                    <a:pt x="58106" y="0"/>
                    <a:pt x="54616" y="629"/>
                    <a:pt x="50925" y="2061"/>
                  </a:cubicBezTo>
                  <a:cubicBezTo>
                    <a:pt x="44259" y="4537"/>
                    <a:pt x="37093" y="7743"/>
                    <a:pt x="41284" y="17146"/>
                  </a:cubicBezTo>
                  <a:cubicBezTo>
                    <a:pt x="43515" y="21597"/>
                    <a:pt x="46233" y="26049"/>
                    <a:pt x="49452" y="30256"/>
                  </a:cubicBezTo>
                  <a:cubicBezTo>
                    <a:pt x="45017" y="32346"/>
                    <a:pt x="40783" y="33606"/>
                    <a:pt x="36406" y="33606"/>
                  </a:cubicBezTo>
                  <a:cubicBezTo>
                    <a:pt x="32472" y="33606"/>
                    <a:pt x="28424" y="32589"/>
                    <a:pt x="23989" y="30256"/>
                  </a:cubicBezTo>
                  <a:cubicBezTo>
                    <a:pt x="21901" y="29154"/>
                    <a:pt x="19927" y="28653"/>
                    <a:pt x="18053" y="28653"/>
                  </a:cubicBezTo>
                  <a:cubicBezTo>
                    <a:pt x="12402" y="28653"/>
                    <a:pt x="7796" y="33205"/>
                    <a:pt x="4449" y="39159"/>
                  </a:cubicBezTo>
                  <a:cubicBezTo>
                    <a:pt x="0" y="47074"/>
                    <a:pt x="6680" y="49793"/>
                    <a:pt x="11630" y="54488"/>
                  </a:cubicBezTo>
                  <a:cubicBezTo>
                    <a:pt x="18983" y="61673"/>
                    <a:pt x="26278" y="64120"/>
                    <a:pt x="33531" y="64120"/>
                  </a:cubicBezTo>
                  <a:cubicBezTo>
                    <a:pt x="45261" y="64120"/>
                    <a:pt x="56876" y="57708"/>
                    <a:pt x="68478" y="54488"/>
                  </a:cubicBezTo>
                  <a:lnTo>
                    <a:pt x="72683" y="50283"/>
                  </a:lnTo>
                  <a:cubicBezTo>
                    <a:pt x="74915" y="39903"/>
                    <a:pt x="72926" y="27537"/>
                    <a:pt x="88748" y="24818"/>
                  </a:cubicBezTo>
                  <a:cubicBezTo>
                    <a:pt x="92467" y="24317"/>
                    <a:pt x="92710" y="16158"/>
                    <a:pt x="89005" y="13181"/>
                  </a:cubicBezTo>
                  <a:cubicBezTo>
                    <a:pt x="80737" y="6240"/>
                    <a:pt x="71911" y="0"/>
                    <a:pt x="61425"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4774;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shQAAKgQAABGFQAA6hAAAAAAAAAmAAAACAAAAP//////////"/>
                </a:ext>
              </a:extLst>
            </p:cNvSpPr>
            <p:nvPr/>
          </p:nvSpPr>
          <p:spPr>
            <a:xfrm>
              <a:off x="3364230" y="2707640"/>
              <a:ext cx="93980" cy="41910"/>
            </a:xfrm>
            <a:custGeom>
              <a:avLst/>
              <a:gdLst/>
              <a:ahLst/>
              <a:cxnLst/>
              <a:rect l="0" t="0" r="93980" b="41910"/>
              <a:pathLst>
                <a:path w="93980" h="41910">
                  <a:moveTo>
                    <a:pt x="40456" y="0"/>
                  </a:moveTo>
                  <a:cubicBezTo>
                    <a:pt x="36840" y="0"/>
                    <a:pt x="33196" y="397"/>
                    <a:pt x="29524" y="1233"/>
                  </a:cubicBezTo>
                  <a:cubicBezTo>
                    <a:pt x="20669" y="3188"/>
                    <a:pt x="15018" y="18858"/>
                    <a:pt x="3203" y="24001"/>
                  </a:cubicBezTo>
                  <a:cubicBezTo>
                    <a:pt x="0" y="25475"/>
                    <a:pt x="3943" y="31836"/>
                    <a:pt x="7630" y="34769"/>
                  </a:cubicBezTo>
                  <a:cubicBezTo>
                    <a:pt x="13623" y="39516"/>
                    <a:pt x="30776" y="41910"/>
                    <a:pt x="48015" y="41910"/>
                  </a:cubicBezTo>
                  <a:cubicBezTo>
                    <a:pt x="65467" y="41910"/>
                    <a:pt x="82991" y="39459"/>
                    <a:pt x="89055" y="34528"/>
                  </a:cubicBezTo>
                  <a:cubicBezTo>
                    <a:pt x="91033" y="32332"/>
                    <a:pt x="92742" y="29881"/>
                    <a:pt x="93980" y="27189"/>
                  </a:cubicBezTo>
                  <a:cubicBezTo>
                    <a:pt x="92258" y="24242"/>
                    <a:pt x="91517" y="20813"/>
                    <a:pt x="89553" y="19354"/>
                  </a:cubicBezTo>
                  <a:cubicBezTo>
                    <a:pt x="74464" y="9011"/>
                    <a:pt x="57866" y="0"/>
                    <a:pt x="40456"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4775;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hBUAADoMAAD5FQAAdAwAAAAAAAAmAAAACAAAAP//////////"/>
                </a:ext>
              </a:extLst>
            </p:cNvSpPr>
            <p:nvPr/>
          </p:nvSpPr>
          <p:spPr>
            <a:xfrm>
              <a:off x="3497580" y="1987550"/>
              <a:ext cx="74295" cy="36830"/>
            </a:xfrm>
            <a:custGeom>
              <a:avLst/>
              <a:gdLst/>
              <a:ahLst/>
              <a:cxnLst/>
              <a:rect l="0" t="0" r="74295" b="36830"/>
              <a:pathLst>
                <a:path w="74295" h="36830">
                  <a:moveTo>
                    <a:pt x="27239" y="14"/>
                  </a:moveTo>
                  <a:lnTo>
                    <a:pt x="17581" y="6664"/>
                  </a:lnTo>
                  <a:cubicBezTo>
                    <a:pt x="13383" y="14555"/>
                    <a:pt x="0" y="19735"/>
                    <a:pt x="5946" y="30594"/>
                  </a:cubicBezTo>
                  <a:cubicBezTo>
                    <a:pt x="8625" y="35317"/>
                    <a:pt x="12007" y="36830"/>
                    <a:pt x="15704" y="36830"/>
                  </a:cubicBezTo>
                  <a:cubicBezTo>
                    <a:pt x="21235" y="36830"/>
                    <a:pt x="27439" y="33448"/>
                    <a:pt x="32941" y="32563"/>
                  </a:cubicBezTo>
                  <a:cubicBezTo>
                    <a:pt x="36567" y="31907"/>
                    <a:pt x="40206" y="31579"/>
                    <a:pt x="43903" y="31579"/>
                  </a:cubicBezTo>
                  <a:cubicBezTo>
                    <a:pt x="45766" y="31579"/>
                    <a:pt x="47629" y="31664"/>
                    <a:pt x="49534" y="31821"/>
                  </a:cubicBezTo>
                  <a:cubicBezTo>
                    <a:pt x="53446" y="32035"/>
                    <a:pt x="57874" y="33163"/>
                    <a:pt x="61814" y="33163"/>
                  </a:cubicBezTo>
                  <a:cubicBezTo>
                    <a:pt x="66844" y="33163"/>
                    <a:pt x="71056" y="31322"/>
                    <a:pt x="72317" y="23445"/>
                  </a:cubicBezTo>
                  <a:cubicBezTo>
                    <a:pt x="74295" y="10617"/>
                    <a:pt x="65382" y="3953"/>
                    <a:pt x="53991" y="1741"/>
                  </a:cubicBezTo>
                  <a:cubicBezTo>
                    <a:pt x="45078" y="499"/>
                    <a:pt x="36151" y="14"/>
                    <a:pt x="27239"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4776;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CxUAAB8LAABgFQAASAsAAAAAAAAmAAAACAAAAP//////////"/>
                </a:ext>
              </a:extLst>
            </p:cNvSpPr>
            <p:nvPr/>
          </p:nvSpPr>
          <p:spPr>
            <a:xfrm>
              <a:off x="3420745" y="1807845"/>
              <a:ext cx="53975" cy="26035"/>
            </a:xfrm>
            <a:custGeom>
              <a:avLst/>
              <a:gdLst/>
              <a:ahLst/>
              <a:cxnLst/>
              <a:rect l="0" t="0" r="53975" b="26035"/>
              <a:pathLst>
                <a:path w="53975" h="26035">
                  <a:moveTo>
                    <a:pt x="41934" y="0"/>
                  </a:moveTo>
                  <a:cubicBezTo>
                    <a:pt x="40087" y="0"/>
                    <a:pt x="38312" y="246"/>
                    <a:pt x="36880" y="682"/>
                  </a:cubicBezTo>
                  <a:cubicBezTo>
                    <a:pt x="34532" y="1350"/>
                    <a:pt x="31912" y="1524"/>
                    <a:pt x="29192" y="1524"/>
                  </a:cubicBezTo>
                  <a:cubicBezTo>
                    <a:pt x="26013" y="1524"/>
                    <a:pt x="22678" y="1277"/>
                    <a:pt x="19471" y="1277"/>
                  </a:cubicBezTo>
                  <a:cubicBezTo>
                    <a:pt x="10923" y="1277"/>
                    <a:pt x="3249" y="3020"/>
                    <a:pt x="1503" y="15740"/>
                  </a:cubicBezTo>
                  <a:cubicBezTo>
                    <a:pt x="14" y="26020"/>
                    <a:pt x="12384" y="24510"/>
                    <a:pt x="21532" y="25265"/>
                  </a:cubicBezTo>
                  <a:cubicBezTo>
                    <a:pt x="32427" y="22767"/>
                    <a:pt x="48749" y="26020"/>
                    <a:pt x="52471" y="9467"/>
                  </a:cubicBezTo>
                  <a:cubicBezTo>
                    <a:pt x="53960" y="2424"/>
                    <a:pt x="47661" y="0"/>
                    <a:pt x="41934"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4777;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VRUAAMgQAACKFQAA8BAAAAAAAAAmAAAACAAAAP//////////"/>
                </a:ext>
              </a:extLst>
            </p:cNvSpPr>
            <p:nvPr/>
          </p:nvSpPr>
          <p:spPr>
            <a:xfrm>
              <a:off x="3467735" y="2727960"/>
              <a:ext cx="33655" cy="25400"/>
            </a:xfrm>
            <a:custGeom>
              <a:avLst/>
              <a:gdLst/>
              <a:ahLst/>
              <a:cxnLst/>
              <a:rect l="0" t="0" r="33655" b="25400"/>
              <a:pathLst>
                <a:path w="33655" h="25400">
                  <a:moveTo>
                    <a:pt x="13098" y="14"/>
                  </a:moveTo>
                  <a:cubicBezTo>
                    <a:pt x="6179" y="14"/>
                    <a:pt x="14" y="2235"/>
                    <a:pt x="14" y="10916"/>
                  </a:cubicBezTo>
                  <a:cubicBezTo>
                    <a:pt x="14" y="20257"/>
                    <a:pt x="4787" y="25400"/>
                    <a:pt x="13950" y="25400"/>
                  </a:cubicBezTo>
                  <a:cubicBezTo>
                    <a:pt x="14746" y="25400"/>
                    <a:pt x="15584" y="25357"/>
                    <a:pt x="16451" y="25285"/>
                  </a:cubicBezTo>
                  <a:cubicBezTo>
                    <a:pt x="24307" y="24784"/>
                    <a:pt x="33640" y="24039"/>
                    <a:pt x="32660" y="12908"/>
                  </a:cubicBezTo>
                  <a:cubicBezTo>
                    <a:pt x="32163" y="2507"/>
                    <a:pt x="23326" y="29"/>
                    <a:pt x="14249" y="29"/>
                  </a:cubicBezTo>
                  <a:cubicBezTo>
                    <a:pt x="13865" y="14"/>
                    <a:pt x="13481" y="14"/>
                    <a:pt x="13098"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4778;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uBYAAMkXAADxFgAA7BcAAAAAAAAmAAAACAAAAP//////////"/>
                </a:ext>
              </a:extLst>
            </p:cNvSpPr>
            <p:nvPr/>
          </p:nvSpPr>
          <p:spPr>
            <a:xfrm>
              <a:off x="3693160" y="3866515"/>
              <a:ext cx="36195" cy="22225"/>
            </a:xfrm>
            <a:custGeom>
              <a:avLst/>
              <a:gdLst/>
              <a:ahLst/>
              <a:cxnLst/>
              <a:rect l="0" t="0" r="36195" b="22225"/>
              <a:pathLst>
                <a:path w="36195" h="22225">
                  <a:moveTo>
                    <a:pt x="16978" y="736"/>
                  </a:moveTo>
                  <a:cubicBezTo>
                    <a:pt x="9745" y="1232"/>
                    <a:pt x="14" y="14"/>
                    <a:pt x="14" y="11516"/>
                  </a:cubicBezTo>
                  <a:cubicBezTo>
                    <a:pt x="14" y="17578"/>
                    <a:pt x="4923" y="22210"/>
                    <a:pt x="10712" y="22210"/>
                  </a:cubicBezTo>
                  <a:cubicBezTo>
                    <a:pt x="11708" y="22210"/>
                    <a:pt x="12719" y="22083"/>
                    <a:pt x="13730" y="21800"/>
                  </a:cubicBezTo>
                  <a:cubicBezTo>
                    <a:pt x="15549" y="21460"/>
                    <a:pt x="17628" y="21431"/>
                    <a:pt x="19765" y="21431"/>
                  </a:cubicBezTo>
                  <a:cubicBezTo>
                    <a:pt x="20255" y="21431"/>
                    <a:pt x="20746" y="21431"/>
                    <a:pt x="21237" y="21431"/>
                  </a:cubicBezTo>
                  <a:cubicBezTo>
                    <a:pt x="28109" y="21431"/>
                    <a:pt x="35141" y="21120"/>
                    <a:pt x="35689" y="11757"/>
                  </a:cubicBezTo>
                  <a:cubicBezTo>
                    <a:pt x="36180" y="736"/>
                    <a:pt x="25713" y="1232"/>
                    <a:pt x="16978" y="736"/>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4779;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ZRQAAM0QAACYFAAA8BAAAAAAAAAmAAAACAAAAP//////////"/>
                </a:ext>
              </a:extLst>
            </p:cNvSpPr>
            <p:nvPr/>
          </p:nvSpPr>
          <p:spPr>
            <a:xfrm>
              <a:off x="3315335" y="2731135"/>
              <a:ext cx="32385" cy="22225"/>
            </a:xfrm>
            <a:custGeom>
              <a:avLst/>
              <a:gdLst/>
              <a:ahLst/>
              <a:cxnLst/>
              <a:rect l="0" t="0" r="32385" b="22225"/>
              <a:pathLst>
                <a:path w="32385" h="22225">
                  <a:moveTo>
                    <a:pt x="14455" y="14"/>
                  </a:moveTo>
                  <a:cubicBezTo>
                    <a:pt x="7725" y="508"/>
                    <a:pt x="0" y="14"/>
                    <a:pt x="245" y="8042"/>
                  </a:cubicBezTo>
                  <a:cubicBezTo>
                    <a:pt x="245" y="18828"/>
                    <a:pt x="9224" y="21078"/>
                    <a:pt x="18188" y="22094"/>
                  </a:cubicBezTo>
                  <a:cubicBezTo>
                    <a:pt x="19010" y="22181"/>
                    <a:pt x="19846" y="22225"/>
                    <a:pt x="20667" y="22225"/>
                  </a:cubicBezTo>
                  <a:cubicBezTo>
                    <a:pt x="26764" y="22225"/>
                    <a:pt x="32385" y="19626"/>
                    <a:pt x="32385" y="12556"/>
                  </a:cubicBezTo>
                  <a:cubicBezTo>
                    <a:pt x="32385" y="261"/>
                    <a:pt x="21676" y="2017"/>
                    <a:pt x="14455"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4780;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iScAAGcTAAC0JwAAlxMAAAAAAAAmAAAACAAAAP//////////"/>
                </a:ext>
              </a:extLst>
            </p:cNvSpPr>
            <p:nvPr/>
          </p:nvSpPr>
          <p:spPr>
            <a:xfrm>
              <a:off x="6426835" y="3154045"/>
              <a:ext cx="27305" cy="30480"/>
            </a:xfrm>
            <a:custGeom>
              <a:avLst/>
              <a:gdLst/>
              <a:ahLst/>
              <a:cxnLst/>
              <a:rect l="0" t="0" r="27305" b="30480"/>
              <a:pathLst>
                <a:path w="27305" h="30480">
                  <a:moveTo>
                    <a:pt x="5994" y="14"/>
                  </a:moveTo>
                  <a:cubicBezTo>
                    <a:pt x="1340" y="14"/>
                    <a:pt x="0" y="4810"/>
                    <a:pt x="907" y="8794"/>
                  </a:cubicBezTo>
                  <a:cubicBezTo>
                    <a:pt x="2896" y="18385"/>
                    <a:pt x="4884" y="28957"/>
                    <a:pt x="17333" y="30437"/>
                  </a:cubicBezTo>
                  <a:cubicBezTo>
                    <a:pt x="17636" y="30466"/>
                    <a:pt x="17939" y="30480"/>
                    <a:pt x="18227" y="30480"/>
                  </a:cubicBezTo>
                  <a:cubicBezTo>
                    <a:pt x="23702" y="30480"/>
                    <a:pt x="27305" y="26111"/>
                    <a:pt x="27305" y="18883"/>
                  </a:cubicBezTo>
                  <a:cubicBezTo>
                    <a:pt x="24062" y="10032"/>
                    <a:pt x="18342" y="2405"/>
                    <a:pt x="7622" y="185"/>
                  </a:cubicBezTo>
                  <a:cubicBezTo>
                    <a:pt x="7045" y="71"/>
                    <a:pt x="6498" y="14"/>
                    <a:pt x="5994"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781;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2R0AAOULAAALHgAABwwAAAAAAAAmAAAACAAAAP//////////"/>
                </a:ext>
              </a:extLst>
            </p:cNvSpPr>
            <p:nvPr/>
          </p:nvSpPr>
          <p:spPr>
            <a:xfrm>
              <a:off x="4852035" y="1933575"/>
              <a:ext cx="31750" cy="21590"/>
            </a:xfrm>
            <a:custGeom>
              <a:avLst/>
              <a:gdLst/>
              <a:ahLst/>
              <a:cxnLst/>
              <a:rect l="0" t="0" r="31750" b="21590"/>
              <a:pathLst>
                <a:path w="31750" h="21590">
                  <a:moveTo>
                    <a:pt x="14646" y="0"/>
                  </a:moveTo>
                  <a:cubicBezTo>
                    <a:pt x="9774" y="0"/>
                    <a:pt x="5335" y="2578"/>
                    <a:pt x="2747" y="6608"/>
                  </a:cubicBezTo>
                  <a:cubicBezTo>
                    <a:pt x="0" y="10054"/>
                    <a:pt x="506" y="14726"/>
                    <a:pt x="3745" y="17432"/>
                  </a:cubicBezTo>
                  <a:cubicBezTo>
                    <a:pt x="6737" y="20565"/>
                    <a:pt x="9803" y="21576"/>
                    <a:pt x="12897" y="21576"/>
                  </a:cubicBezTo>
                  <a:cubicBezTo>
                    <a:pt x="17827" y="21576"/>
                    <a:pt x="22829" y="19027"/>
                    <a:pt x="27745" y="18414"/>
                  </a:cubicBezTo>
                  <a:cubicBezTo>
                    <a:pt x="31736" y="8075"/>
                    <a:pt x="27485" y="2179"/>
                    <a:pt x="16988" y="199"/>
                  </a:cubicBezTo>
                  <a:cubicBezTo>
                    <a:pt x="16208" y="71"/>
                    <a:pt x="15412" y="0"/>
                    <a:pt x="14646"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4782;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yQAACgTAAAsJQAAShMAAAAAAAAmAAAACAAAAP//////////"/>
                </a:ext>
              </a:extLst>
            </p:cNvSpPr>
            <p:nvPr/>
          </p:nvSpPr>
          <p:spPr>
            <a:xfrm>
              <a:off x="6014085" y="3114040"/>
              <a:ext cx="28575" cy="21590"/>
            </a:xfrm>
            <a:custGeom>
              <a:avLst/>
              <a:gdLst/>
              <a:ahLst/>
              <a:cxnLst/>
              <a:rect l="0" t="0" r="28575" b="21590"/>
              <a:pathLst>
                <a:path w="28575" h="21590">
                  <a:moveTo>
                    <a:pt x="10745" y="14"/>
                  </a:moveTo>
                  <a:cubicBezTo>
                    <a:pt x="5829" y="14"/>
                    <a:pt x="1325" y="1865"/>
                    <a:pt x="741" y="7838"/>
                  </a:cubicBezTo>
                  <a:cubicBezTo>
                    <a:pt x="0" y="17324"/>
                    <a:pt x="7639" y="19826"/>
                    <a:pt x="15762" y="21576"/>
                  </a:cubicBezTo>
                  <a:cubicBezTo>
                    <a:pt x="21434" y="21330"/>
                    <a:pt x="28332" y="20824"/>
                    <a:pt x="28332" y="13087"/>
                  </a:cubicBezTo>
                  <a:cubicBezTo>
                    <a:pt x="28575" y="4584"/>
                    <a:pt x="21434" y="1591"/>
                    <a:pt x="14536" y="333"/>
                  </a:cubicBezTo>
                  <a:cubicBezTo>
                    <a:pt x="13282" y="130"/>
                    <a:pt x="12000" y="14"/>
                    <a:pt x="10745"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4783;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QCYAACYOAABqJgAATA4AAAAAAAAmAAAACAAAAP//////////"/>
                </a:ext>
              </a:extLst>
            </p:cNvSpPr>
            <p:nvPr/>
          </p:nvSpPr>
          <p:spPr>
            <a:xfrm>
              <a:off x="6217920" y="2299970"/>
              <a:ext cx="26670" cy="24130"/>
            </a:xfrm>
            <a:custGeom>
              <a:avLst/>
              <a:gdLst/>
              <a:ahLst/>
              <a:cxnLst/>
              <a:rect l="0" t="0" r="26670" b="24130"/>
              <a:pathLst>
                <a:path w="26670" h="24130">
                  <a:moveTo>
                    <a:pt x="19912" y="14"/>
                  </a:moveTo>
                  <a:cubicBezTo>
                    <a:pt x="19463" y="14"/>
                    <a:pt x="18986" y="57"/>
                    <a:pt x="18523" y="157"/>
                  </a:cubicBezTo>
                  <a:cubicBezTo>
                    <a:pt x="9768" y="415"/>
                    <a:pt x="2257" y="6833"/>
                    <a:pt x="1013" y="15482"/>
                  </a:cubicBezTo>
                  <a:cubicBezTo>
                    <a:pt x="14" y="20671"/>
                    <a:pt x="3010" y="23873"/>
                    <a:pt x="9768" y="24130"/>
                  </a:cubicBezTo>
                  <a:cubicBezTo>
                    <a:pt x="17264" y="21157"/>
                    <a:pt x="23776" y="16225"/>
                    <a:pt x="25773" y="7333"/>
                  </a:cubicBezTo>
                  <a:cubicBezTo>
                    <a:pt x="26670" y="3574"/>
                    <a:pt x="23761" y="14"/>
                    <a:pt x="19912"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784;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PhsAAGAOAABvGwAA0g4AAAAAAAAmAAAACAAAAP//////////"/>
                </a:ext>
              </a:extLst>
            </p:cNvSpPr>
            <p:nvPr/>
          </p:nvSpPr>
          <p:spPr>
            <a:xfrm>
              <a:off x="4428490" y="2336800"/>
              <a:ext cx="31115" cy="72390"/>
            </a:xfrm>
            <a:custGeom>
              <a:avLst/>
              <a:gdLst/>
              <a:ahLst/>
              <a:cxnLst/>
              <a:rect l="0" t="0" r="31115" b="72390"/>
              <a:pathLst>
                <a:path w="31115" h="72390">
                  <a:moveTo>
                    <a:pt x="18822" y="0"/>
                  </a:moveTo>
                  <a:cubicBezTo>
                    <a:pt x="11290" y="0"/>
                    <a:pt x="3773" y="5207"/>
                    <a:pt x="5282" y="11403"/>
                  </a:cubicBezTo>
                  <a:cubicBezTo>
                    <a:pt x="9288" y="26535"/>
                    <a:pt x="1770" y="39171"/>
                    <a:pt x="14" y="50072"/>
                  </a:cubicBezTo>
                  <a:cubicBezTo>
                    <a:pt x="1015" y="62221"/>
                    <a:pt x="14" y="72390"/>
                    <a:pt x="13801" y="72390"/>
                  </a:cubicBezTo>
                  <a:cubicBezTo>
                    <a:pt x="25846" y="72390"/>
                    <a:pt x="28604" y="64200"/>
                    <a:pt x="29605" y="54289"/>
                  </a:cubicBezTo>
                  <a:cubicBezTo>
                    <a:pt x="31115" y="39415"/>
                    <a:pt x="23829" y="25043"/>
                    <a:pt x="28096" y="9925"/>
                  </a:cubicBezTo>
                  <a:cubicBezTo>
                    <a:pt x="29358" y="5465"/>
                    <a:pt x="24845" y="0"/>
                    <a:pt x="18822"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785;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ghwAABoPAADWHAAAQw8AAAAAAAAmAAAACAAAAP//////////"/>
                </a:ext>
              </a:extLst>
            </p:cNvSpPr>
            <p:nvPr/>
          </p:nvSpPr>
          <p:spPr>
            <a:xfrm>
              <a:off x="4634230" y="2454910"/>
              <a:ext cx="53340" cy="26035"/>
            </a:xfrm>
            <a:custGeom>
              <a:avLst/>
              <a:gdLst/>
              <a:ahLst/>
              <a:cxnLst/>
              <a:rect l="0" t="0" r="53340" b="26035"/>
              <a:pathLst>
                <a:path w="53340" h="26035">
                  <a:moveTo>
                    <a:pt x="19667" y="14"/>
                  </a:moveTo>
                  <a:cubicBezTo>
                    <a:pt x="11063" y="1247"/>
                    <a:pt x="14" y="258"/>
                    <a:pt x="1735" y="9175"/>
                  </a:cubicBezTo>
                  <a:cubicBezTo>
                    <a:pt x="4678" y="23296"/>
                    <a:pt x="18444" y="26020"/>
                    <a:pt x="31213" y="26020"/>
                  </a:cubicBezTo>
                  <a:cubicBezTo>
                    <a:pt x="40314" y="26020"/>
                    <a:pt x="53340" y="24544"/>
                    <a:pt x="51378" y="13633"/>
                  </a:cubicBezTo>
                  <a:cubicBezTo>
                    <a:pt x="49287" y="3440"/>
                    <a:pt x="42234" y="2695"/>
                    <a:pt x="34911" y="2695"/>
                  </a:cubicBezTo>
                  <a:cubicBezTo>
                    <a:pt x="33645" y="2695"/>
                    <a:pt x="32365" y="2709"/>
                    <a:pt x="31100" y="2709"/>
                  </a:cubicBezTo>
                  <a:cubicBezTo>
                    <a:pt x="26734" y="2709"/>
                    <a:pt x="22582" y="2437"/>
                    <a:pt x="19667"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4786;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RB0AACUPAABxHQAARw8AAAAAAAAmAAAACAAAAP//////////"/>
                </a:ext>
              </a:extLst>
            </p:cNvSpPr>
            <p:nvPr/>
          </p:nvSpPr>
          <p:spPr>
            <a:xfrm>
              <a:off x="4757420" y="2461895"/>
              <a:ext cx="28575" cy="21590"/>
            </a:xfrm>
            <a:custGeom>
              <a:avLst/>
              <a:gdLst/>
              <a:ahLst/>
              <a:cxnLst/>
              <a:rect l="0" t="0" r="28575" b="21590"/>
              <a:pathLst>
                <a:path w="28575" h="21590">
                  <a:moveTo>
                    <a:pt x="18277" y="14"/>
                  </a:moveTo>
                  <a:cubicBezTo>
                    <a:pt x="17642" y="14"/>
                    <a:pt x="17006" y="43"/>
                    <a:pt x="16356" y="86"/>
                  </a:cubicBezTo>
                  <a:cubicBezTo>
                    <a:pt x="9760" y="2067"/>
                    <a:pt x="0" y="1565"/>
                    <a:pt x="240" y="12977"/>
                  </a:cubicBezTo>
                  <a:cubicBezTo>
                    <a:pt x="240" y="19408"/>
                    <a:pt x="5141" y="21576"/>
                    <a:pt x="10565" y="21576"/>
                  </a:cubicBezTo>
                  <a:cubicBezTo>
                    <a:pt x="11427" y="21576"/>
                    <a:pt x="12317" y="21518"/>
                    <a:pt x="13178" y="21418"/>
                  </a:cubicBezTo>
                  <a:cubicBezTo>
                    <a:pt x="20989" y="20671"/>
                    <a:pt x="28560" y="17700"/>
                    <a:pt x="28560" y="8513"/>
                  </a:cubicBezTo>
                  <a:cubicBezTo>
                    <a:pt x="28560" y="2239"/>
                    <a:pt x="24167" y="14"/>
                    <a:pt x="18277" y="14"/>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787;p5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xRoAAKsOAADtGgAAzQ4AAAAAAAAmAAAACAAAAP//////////"/>
                </a:ext>
              </a:extLst>
            </p:cNvSpPr>
            <p:nvPr/>
          </p:nvSpPr>
          <p:spPr>
            <a:xfrm>
              <a:off x="4351655" y="2384425"/>
              <a:ext cx="25400" cy="21590"/>
            </a:xfrm>
            <a:custGeom>
              <a:avLst/>
              <a:gdLst/>
              <a:ahLst/>
              <a:cxnLst/>
              <a:rect l="0" t="0" r="25400" b="21590"/>
              <a:pathLst>
                <a:path w="25400" h="21590">
                  <a:moveTo>
                    <a:pt x="11477" y="0"/>
                  </a:moveTo>
                  <a:cubicBezTo>
                    <a:pt x="5414" y="0"/>
                    <a:pt x="14" y="2983"/>
                    <a:pt x="481" y="10039"/>
                  </a:cubicBezTo>
                  <a:cubicBezTo>
                    <a:pt x="481" y="16458"/>
                    <a:pt x="5654" y="21590"/>
                    <a:pt x="11944" y="21590"/>
                  </a:cubicBezTo>
                  <a:cubicBezTo>
                    <a:pt x="12354" y="21590"/>
                    <a:pt x="12764" y="21562"/>
                    <a:pt x="13188" y="21519"/>
                  </a:cubicBezTo>
                  <a:cubicBezTo>
                    <a:pt x="19534" y="21519"/>
                    <a:pt x="24665" y="18593"/>
                    <a:pt x="25400" y="11255"/>
                  </a:cubicBezTo>
                  <a:cubicBezTo>
                    <a:pt x="24665" y="3195"/>
                    <a:pt x="18799" y="269"/>
                    <a:pt x="12212" y="14"/>
                  </a:cubicBezTo>
                  <a:cubicBezTo>
                    <a:pt x="11972" y="14"/>
                    <a:pt x="11718" y="0"/>
                    <a:pt x="11477"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67" name="Google Shape;4788;p55"/>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BAAAAAAAAAEpFk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EpFkgB/f38AAAAAA8zMzADAwP8Af39/AAAAAAAAAAAAAAAAAAAAAAAAAAAAIQAAABgAAAAUAAAA6RAAACMPAADBEQAA+w8AABAAAAAmAAAACAAAAP//////////"/>
              </a:ext>
            </a:extLst>
          </p:cNvSpPr>
          <p:nvPr/>
        </p:nvSpPr>
        <p:spPr>
          <a:xfrm>
            <a:off x="2748915" y="2460625"/>
            <a:ext cx="137160" cy="137160"/>
          </a:xfrm>
          <a:prstGeom prst="ellipse">
            <a:avLst/>
          </a:prstGeom>
          <a:solidFill>
            <a:srgbClr val="FA8789"/>
          </a:solidFill>
          <a:ln w="19050" cap="flat" cmpd="sng" algn="ctr">
            <a:solidFill>
              <a:srgbClr val="4A45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4789;p55"/>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BAAAAAAAAAEpFk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EpFkgB/f38AAAAAA8zMzADAwP8Af39/AAAAAAAAAAAAAAAAAAAAAAAAAAAAIQAAABgAAAAUAAAAqhQAAL4VAACCFQAAlRYAABAAAAAmAAAACAAAAP//////////"/>
              </a:ext>
            </a:extLst>
          </p:cNvSpPr>
          <p:nvPr/>
        </p:nvSpPr>
        <p:spPr>
          <a:xfrm>
            <a:off x="3359150" y="3534410"/>
            <a:ext cx="137160" cy="136525"/>
          </a:xfrm>
          <a:prstGeom prst="ellipse">
            <a:avLst/>
          </a:prstGeom>
          <a:solidFill>
            <a:srgbClr val="00A5E4"/>
          </a:solidFill>
          <a:ln w="19050" cap="flat" cmpd="sng" algn="ctr">
            <a:solidFill>
              <a:srgbClr val="4A45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4790;p55"/>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BAAAAAAAAAEpFk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gAAAAEAAAAAAAAAAAAAAAAAAAAAAAAAAAAAAAAAAAAAAAAAAEpFkgB/f38AAAAAA8zMzADAwP8Af39/AAAAAAAAAAAAAAAAAAAAAAAAAAAAIQAAABgAAAAUAAAAgxoAAPkMAABbGwAA0Q0AABAAAAAmAAAACAAAAP//////////"/>
              </a:ext>
            </a:extLst>
          </p:cNvSpPr>
          <p:nvPr/>
        </p:nvSpPr>
        <p:spPr>
          <a:xfrm>
            <a:off x="4309745" y="2108835"/>
            <a:ext cx="137160" cy="137160"/>
          </a:xfrm>
          <a:prstGeom prst="ellipse">
            <a:avLst/>
          </a:prstGeom>
          <a:solidFill>
            <a:schemeClr val="accent2"/>
          </a:solidFill>
          <a:ln w="19050" cap="flat" cmpd="sng" algn="ctr">
            <a:solidFill>
              <a:srgbClr val="4A45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4791;p55"/>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BAAAAAAAAAEpFk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AAAAAEAAAAAAAAAAAAAAAAAAAAAAAAAAAAAAAAAAAAAAAAAAEpFkgB/f38AAAAAA8zMzADAwP8Af39/AAAAAAAAAAAAAAAAAAAAAAAAAAAAIQAAABgAAAAUAAAAnCEAAHcQAAB0IgAATxEAABAAAAAmAAAACAAAAP//////////"/>
              </a:ext>
            </a:extLst>
          </p:cNvSpPr>
          <p:nvPr/>
        </p:nvSpPr>
        <p:spPr>
          <a:xfrm>
            <a:off x="5463540" y="2676525"/>
            <a:ext cx="137160" cy="137160"/>
          </a:xfrm>
          <a:prstGeom prst="ellipse">
            <a:avLst/>
          </a:prstGeom>
          <a:solidFill>
            <a:srgbClr val="82A81F"/>
          </a:solidFill>
          <a:ln w="19050" cap="flat" cmpd="sng" algn="ctr">
            <a:solidFill>
              <a:srgbClr val="4A45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Tree>
  </p:cSld>
  <p:clrMapOvr>
    <a:masterClrMapping/>
  </p:clrMapOvr>
  <p:timing>
    <p:tnLst>
      <p:par>
        <p:cTn id="1" dur="indefinite" restart="never" nodeType="tmRoot"/>
      </p:par>
    </p:tnLst>
  </p:timing>
</p:sld>
</file>

<file path=ppt/slides/slide28.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796;p5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Conclusions</a:t>
            </a:r>
          </a:p>
        </p:txBody>
      </p:sp>
      <p:sp>
        <p:nvSpPr>
          <p:cNvPr id="3" name="Google Shape;4797;p5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oAAJgLAAC9GgAAMxEAABAAAAAmAAAACAAAAL2wAAAAAAAA"/>
              </a:ext>
            </a:extLst>
          </p:cNvSpPr>
          <p:nvPr>
            <p:ph type="subTitle" idx="1"/>
          </p:nvPr>
        </p:nvSpPr>
        <p:spPr>
          <a:xfrm>
            <a:off x="1786255" y="1884680"/>
            <a:ext cx="2560320" cy="91122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l">
              <a:spcBef>
                <a:spcPts val="0"/>
              </a:spcBef>
              <a:spcAft>
                <a:spcPts val="0"/>
              </a:spcAft>
              <a:buNone/>
            </a:pPr>
            <a:r>
              <a:rPr lang="en-us" cap="none"/>
              <a:t>Despite being red, Mars is actually a cold place. It’s full of iron oxide dust</a:t>
            </a:r>
          </a:p>
        </p:txBody>
      </p:sp>
      <p:sp>
        <p:nvSpPr>
          <p:cNvPr id="4" name="Google Shape;4798;p5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1SEAAJgLAACUMQAAMxEAABAAAAAmAAAACAAAAL2wAAAAAAAA"/>
              </a:ext>
            </a:extLst>
          </p:cNvSpPr>
          <p:nvPr>
            <p:ph type="subTitle" idx="2"/>
          </p:nvPr>
        </p:nvSpPr>
        <p:spPr>
          <a:xfrm>
            <a:off x="5499735" y="1884680"/>
            <a:ext cx="2559685" cy="91122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l">
              <a:spcBef>
                <a:spcPts val="0"/>
              </a:spcBef>
              <a:spcAft>
                <a:spcPts val="0"/>
              </a:spcAft>
              <a:buNone/>
            </a:pPr>
            <a:r>
              <a:rPr lang="en-us" cap="none"/>
              <a:t>Venus has a very beautiful name and is the second planet from the Sun</a:t>
            </a:r>
          </a:p>
        </p:txBody>
      </p:sp>
      <p:sp>
        <p:nvSpPr>
          <p:cNvPr id="5" name="Google Shape;4799;p5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oAAFcVAAC9GgAA8hoAABAAAAAmAAAACAAAAL2wAAAAAAAA"/>
              </a:ext>
            </a:extLst>
          </p:cNvSpPr>
          <p:nvPr>
            <p:ph type="subTitle" idx="3"/>
          </p:nvPr>
        </p:nvSpPr>
        <p:spPr>
          <a:xfrm>
            <a:off x="1786255" y="3469005"/>
            <a:ext cx="2560320" cy="91122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l">
              <a:spcBef>
                <a:spcPts val="0"/>
              </a:spcBef>
              <a:spcAft>
                <a:spcPts val="0"/>
              </a:spcAft>
              <a:buNone/>
            </a:pPr>
            <a:r>
              <a:rPr lang="en-us" cap="none"/>
              <a:t>Mercury is the closest planet to the Sun and the smallest one in the Solar System</a:t>
            </a:r>
          </a:p>
        </p:txBody>
      </p:sp>
      <p:sp>
        <p:nvSpPr>
          <p:cNvPr id="6" name="Google Shape;4800;p5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1SEAAFcVAACUMQAA8hoAABAAAAAmAAAACAAAAL2wAAAAAAAA"/>
              </a:ext>
            </a:extLst>
          </p:cNvSpPr>
          <p:nvPr>
            <p:ph type="subTitle" idx="4"/>
          </p:nvPr>
        </p:nvSpPr>
        <p:spPr>
          <a:xfrm>
            <a:off x="5499735" y="3469005"/>
            <a:ext cx="2559685" cy="91122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l">
              <a:spcBef>
                <a:spcPts val="0"/>
              </a:spcBef>
              <a:spcAft>
                <a:spcPts val="0"/>
              </a:spcAft>
              <a:buNone/>
            </a:pPr>
            <a:r>
              <a:rPr lang="en-us" cap="none"/>
              <a:t>Neptune is the fourth-largest planet by diameter in the Solar System</a:t>
            </a:r>
          </a:p>
        </p:txBody>
      </p:sp>
      <p:sp>
        <p:nvSpPr>
          <p:cNvPr id="7" name="Google Shape;4801;p56"/>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oAADAKAAC9GgAAXwwAABAAAAAmAAAACAAAAD0wAAAAAAAA"/>
              </a:ext>
            </a:extLst>
          </p:cNvSpPr>
          <p:nvPr>
            <p:ph type="subTitle" idx="5"/>
          </p:nvPr>
        </p:nvSpPr>
        <p:spPr>
          <a:xfrm>
            <a:off x="1786255" y="1656080"/>
            <a:ext cx="2560320" cy="354965"/>
          </a:xfr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Mars</a:t>
            </a:r>
          </a:p>
        </p:txBody>
      </p:sp>
      <p:sp>
        <p:nvSpPr>
          <p:cNvPr id="8" name="Google Shape;4802;p56"/>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1SEAADAKAACUMQAAXwwAABAAAAAmAAAACAAAAD0wAAAAAAAA"/>
              </a:ext>
            </a:extLst>
          </p:cNvSpPr>
          <p:nvPr>
            <p:ph type="subTitle" idx="6"/>
          </p:nvPr>
        </p:nvSpPr>
        <p:spPr>
          <a:xfrm>
            <a:off x="5499735" y="1656080"/>
            <a:ext cx="2559685" cy="354965"/>
          </a:xfr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Venus</a:t>
            </a:r>
          </a:p>
        </p:txBody>
      </p:sp>
      <p:sp>
        <p:nvSpPr>
          <p:cNvPr id="9" name="Google Shape;4803;p56"/>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oAAO8TAAC9GgAAHhYAABAAAAAmAAAACAAAAD0wAAAAAAAA"/>
              </a:ext>
            </a:extLst>
          </p:cNvSpPr>
          <p:nvPr>
            <p:ph type="subTitle" idx="7"/>
          </p:nvPr>
        </p:nvSpPr>
        <p:spPr>
          <a:xfrm>
            <a:off x="1786255" y="3240405"/>
            <a:ext cx="2560320" cy="354965"/>
          </a:xfr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Mercury</a:t>
            </a:r>
          </a:p>
        </p:txBody>
      </p:sp>
      <p:sp>
        <p:nvSpPr>
          <p:cNvPr id="10" name="Google Shape;4804;p56"/>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1SEAAO8TAACUMQAAHhYAABAAAAAmAAAACAAAADwwAAAAAAAA"/>
              </a:ext>
            </a:extLst>
          </p:cNvSpPr>
          <p:nvPr>
            <p:ph type="subTitle" idx="8"/>
          </p:nvPr>
        </p:nvSpPr>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Neptune</a:t>
            </a:r>
          </a:p>
        </p:txBody>
      </p:sp>
      <p:grpSp>
        <p:nvGrpSpPr>
          <p:cNvPr id="11" name="Google Shape;4805;p56"/>
          <p:cNvGrpSpPr>
            <a:extLst>
              <a:ext uri="smNativeData">
                <pr:smNativeData xmlns:pr="smNativeData" xmlns="smNativeData" val="SMDATA_6_r2NKZxMAAAAlAAAAAQAAAA8BAAAAkAAAAEgAAACQAAAASAAAAAAAAAAAAAAAAAAAABcAAAAUAAAAAAAAAAAAAAD/fwAA/38AAAAAAAAJAAAABAAAAOMiAAAfAAAAVAAAAAAAAAAAAAAAAAAAAAAAAAAAAAAAAAAAAAAAAAAAAAAAAAAAAAAAAAAAAAAAAAAAAAAAAAAAAAAAAAAAAAAAAAAAAAAAAAAAAAAAAAAAAAAAAAAAACEAAAAYAAAAFAAAAKwGAAABCgAADQoAAI8MAAAQAAAAJgAAAAgAAAD/////AAAAAA=="/>
              </a:ext>
            </a:extLst>
          </p:cNvGrpSpPr>
          <p:nvPr/>
        </p:nvGrpSpPr>
        <p:grpSpPr>
          <a:xfrm>
            <a:off x="1084580" y="1626235"/>
            <a:ext cx="549275" cy="415290"/>
            <a:chOff x="1084580" y="1626235"/>
            <a:chExt cx="549275" cy="415290"/>
          </a:xfrm>
        </p:grpSpPr>
        <p:sp>
          <p:nvSpPr>
            <p:cNvPr id="17" name="Google Shape;4806;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QgcAAGQKAACpCAAAyQsAAAAAAAAmAAAACAAAAP//////////"/>
                </a:ext>
              </a:extLst>
            </p:cNvSpPr>
            <p:nvPr/>
          </p:nvSpPr>
          <p:spPr>
            <a:xfrm>
              <a:off x="1179830" y="1689100"/>
              <a:ext cx="227965" cy="226695"/>
            </a:xfrm>
            <a:custGeom>
              <a:avLst/>
              <a:gdLst/>
              <a:ahLst/>
              <a:cxnLst/>
              <a:rect l="0" t="0" r="227965" b="226695"/>
              <a:pathLst>
                <a:path w="227965" h="226695">
                  <a:moveTo>
                    <a:pt x="128407" y="94702"/>
                  </a:moveTo>
                  <a:cubicBezTo>
                    <a:pt x="122637" y="109044"/>
                    <a:pt x="112517" y="120518"/>
                    <a:pt x="99557" y="123386"/>
                  </a:cubicBezTo>
                  <a:lnTo>
                    <a:pt x="99557" y="94702"/>
                  </a:lnTo>
                  <a:close/>
                  <a:moveTo>
                    <a:pt x="83666" y="33009"/>
                  </a:moveTo>
                  <a:cubicBezTo>
                    <a:pt x="105327" y="33009"/>
                    <a:pt x="122637" y="44483"/>
                    <a:pt x="128407" y="64561"/>
                  </a:cubicBezTo>
                  <a:lnTo>
                    <a:pt x="83666" y="64561"/>
                  </a:lnTo>
                  <a:cubicBezTo>
                    <a:pt x="73591" y="64561"/>
                    <a:pt x="67821" y="71755"/>
                    <a:pt x="67821" y="80360"/>
                  </a:cubicBezTo>
                  <a:lnTo>
                    <a:pt x="67821" y="126255"/>
                  </a:lnTo>
                  <a:cubicBezTo>
                    <a:pt x="49045" y="119061"/>
                    <a:pt x="34620" y="100439"/>
                    <a:pt x="34620" y="80360"/>
                  </a:cubicBezTo>
                  <a:cubicBezTo>
                    <a:pt x="34620" y="54499"/>
                    <a:pt x="56281" y="33009"/>
                    <a:pt x="83666" y="33009"/>
                  </a:cubicBezTo>
                  <a:close/>
                  <a:moveTo>
                    <a:pt x="194763" y="94702"/>
                  </a:moveTo>
                  <a:lnTo>
                    <a:pt x="194763" y="192228"/>
                  </a:lnTo>
                  <a:lnTo>
                    <a:pt x="98091" y="192228"/>
                  </a:lnTo>
                  <a:lnTo>
                    <a:pt x="98091" y="157807"/>
                  </a:lnTo>
                  <a:cubicBezTo>
                    <a:pt x="128407" y="150613"/>
                    <a:pt x="154373" y="127666"/>
                    <a:pt x="161608" y="94702"/>
                  </a:cubicBezTo>
                  <a:close/>
                  <a:moveTo>
                    <a:pt x="80781" y="0"/>
                  </a:moveTo>
                  <a:cubicBezTo>
                    <a:pt x="36086" y="0"/>
                    <a:pt x="0" y="35877"/>
                    <a:pt x="0" y="80360"/>
                  </a:cubicBezTo>
                  <a:cubicBezTo>
                    <a:pt x="0" y="120518"/>
                    <a:pt x="27430" y="152070"/>
                    <a:pt x="64936" y="159219"/>
                  </a:cubicBezTo>
                  <a:lnTo>
                    <a:pt x="64936" y="209439"/>
                  </a:lnTo>
                  <a:cubicBezTo>
                    <a:pt x="64936" y="219501"/>
                    <a:pt x="72126" y="226649"/>
                    <a:pt x="80781" y="226649"/>
                  </a:cubicBezTo>
                  <a:lnTo>
                    <a:pt x="209189" y="226649"/>
                  </a:lnTo>
                  <a:cubicBezTo>
                    <a:pt x="217844" y="226649"/>
                    <a:pt x="225079" y="219501"/>
                    <a:pt x="225079" y="209439"/>
                  </a:cubicBezTo>
                  <a:lnTo>
                    <a:pt x="225079" y="83229"/>
                  </a:lnTo>
                  <a:cubicBezTo>
                    <a:pt x="227965" y="71755"/>
                    <a:pt x="220729" y="64561"/>
                    <a:pt x="210654" y="64561"/>
                  </a:cubicBezTo>
                  <a:lnTo>
                    <a:pt x="160143" y="64561"/>
                  </a:lnTo>
                  <a:cubicBezTo>
                    <a:pt x="152953" y="28684"/>
                    <a:pt x="121172" y="0"/>
                    <a:pt x="80781"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807;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2ggAAGQKAAB1CQAAmAoAAAAAAAAmAAAACAAAAP//////////"/>
                </a:ext>
              </a:extLst>
            </p:cNvSpPr>
            <p:nvPr/>
          </p:nvSpPr>
          <p:spPr>
            <a:xfrm>
              <a:off x="1438910" y="1689100"/>
              <a:ext cx="98425" cy="33020"/>
            </a:xfrm>
            <a:custGeom>
              <a:avLst/>
              <a:gdLst/>
              <a:ahLst/>
              <a:cxnLst/>
              <a:rect l="0" t="0" r="98425" b="33020"/>
              <a:pathLst>
                <a:path w="98425" h="33020">
                  <a:moveTo>
                    <a:pt x="15929" y="0"/>
                  </a:moveTo>
                  <a:cubicBezTo>
                    <a:pt x="7253" y="0"/>
                    <a:pt x="45" y="7196"/>
                    <a:pt x="45" y="15804"/>
                  </a:cubicBezTo>
                  <a:cubicBezTo>
                    <a:pt x="45" y="25824"/>
                    <a:pt x="7253" y="33020"/>
                    <a:pt x="15929" y="33020"/>
                  </a:cubicBezTo>
                  <a:lnTo>
                    <a:pt x="82495" y="33020"/>
                  </a:lnTo>
                  <a:cubicBezTo>
                    <a:pt x="91171" y="33020"/>
                    <a:pt x="98379" y="25824"/>
                    <a:pt x="98379" y="15804"/>
                  </a:cubicBezTo>
                  <a:cubicBezTo>
                    <a:pt x="98379" y="7196"/>
                    <a:pt x="91171" y="0"/>
                    <a:pt x="82495"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4808;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2ggAAMoKAAB1CQAA/goAAAAAAAAmAAAACAAAAP//////////"/>
                </a:ext>
              </a:extLst>
            </p:cNvSpPr>
            <p:nvPr/>
          </p:nvSpPr>
          <p:spPr>
            <a:xfrm>
              <a:off x="1438910" y="1753870"/>
              <a:ext cx="98425" cy="33020"/>
            </a:xfrm>
            <a:custGeom>
              <a:avLst/>
              <a:gdLst/>
              <a:ahLst/>
              <a:cxnLst/>
              <a:rect l="0" t="0" r="98425" b="33020"/>
              <a:pathLst>
                <a:path w="98425" h="33020">
                  <a:moveTo>
                    <a:pt x="15929" y="0"/>
                  </a:moveTo>
                  <a:cubicBezTo>
                    <a:pt x="7253" y="0"/>
                    <a:pt x="45" y="7196"/>
                    <a:pt x="45" y="15804"/>
                  </a:cubicBezTo>
                  <a:cubicBezTo>
                    <a:pt x="45" y="25824"/>
                    <a:pt x="7253" y="33020"/>
                    <a:pt x="15929" y="33020"/>
                  </a:cubicBezTo>
                  <a:lnTo>
                    <a:pt x="82495" y="33020"/>
                  </a:lnTo>
                  <a:cubicBezTo>
                    <a:pt x="91171" y="33020"/>
                    <a:pt x="98379" y="25824"/>
                    <a:pt x="98379" y="15804"/>
                  </a:cubicBezTo>
                  <a:cubicBezTo>
                    <a:pt x="98379" y="7196"/>
                    <a:pt x="91171" y="0"/>
                    <a:pt x="82495"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809;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2ggAAC0LAAB1CQAAXwsAAAAAAAAmAAAACAAAAP//////////"/>
                </a:ext>
              </a:extLst>
            </p:cNvSpPr>
            <p:nvPr/>
          </p:nvSpPr>
          <p:spPr>
            <a:xfrm>
              <a:off x="1438910" y="1816735"/>
              <a:ext cx="98425" cy="31750"/>
            </a:xfrm>
            <a:custGeom>
              <a:avLst/>
              <a:gdLst/>
              <a:ahLst/>
              <a:cxnLst/>
              <a:rect l="0" t="0" r="98425" b="31750"/>
              <a:pathLst>
                <a:path w="98425" h="31750">
                  <a:moveTo>
                    <a:pt x="15929" y="0"/>
                  </a:moveTo>
                  <a:cubicBezTo>
                    <a:pt x="7253" y="0"/>
                    <a:pt x="45" y="7228"/>
                    <a:pt x="45" y="15875"/>
                  </a:cubicBezTo>
                  <a:cubicBezTo>
                    <a:pt x="45" y="24522"/>
                    <a:pt x="7253" y="31704"/>
                    <a:pt x="15929" y="31704"/>
                  </a:cubicBezTo>
                  <a:lnTo>
                    <a:pt x="82495" y="31704"/>
                  </a:lnTo>
                  <a:cubicBezTo>
                    <a:pt x="91171" y="31704"/>
                    <a:pt x="98379" y="24522"/>
                    <a:pt x="98379" y="15875"/>
                  </a:cubicBezTo>
                  <a:cubicBezTo>
                    <a:pt x="98379" y="7228"/>
                    <a:pt x="91171" y="0"/>
                    <a:pt x="82495"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810;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2ggAAJILAAB1CQAAxAsAAAAAAAAmAAAACAAAAP//////////"/>
                </a:ext>
              </a:extLst>
            </p:cNvSpPr>
            <p:nvPr/>
          </p:nvSpPr>
          <p:spPr>
            <a:xfrm>
              <a:off x="1438910" y="1880870"/>
              <a:ext cx="98425" cy="31750"/>
            </a:xfrm>
            <a:custGeom>
              <a:avLst/>
              <a:gdLst/>
              <a:ahLst/>
              <a:cxnLst/>
              <a:rect l="0" t="0" r="98425" b="31750"/>
              <a:pathLst>
                <a:path w="98425" h="31750">
                  <a:moveTo>
                    <a:pt x="15929" y="46"/>
                  </a:moveTo>
                  <a:cubicBezTo>
                    <a:pt x="7253" y="46"/>
                    <a:pt x="45" y="7218"/>
                    <a:pt x="45" y="15852"/>
                  </a:cubicBezTo>
                  <a:cubicBezTo>
                    <a:pt x="45" y="24532"/>
                    <a:pt x="7253" y="31704"/>
                    <a:pt x="15929" y="31704"/>
                  </a:cubicBezTo>
                  <a:lnTo>
                    <a:pt x="82495" y="31704"/>
                  </a:lnTo>
                  <a:cubicBezTo>
                    <a:pt x="91171" y="31704"/>
                    <a:pt x="98379" y="24532"/>
                    <a:pt x="98379" y="15852"/>
                  </a:cubicBezTo>
                  <a:cubicBezTo>
                    <a:pt x="98379" y="7218"/>
                    <a:pt x="91171" y="46"/>
                    <a:pt x="82495"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811;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rAYAAAEKAAANCgAAjwwAAAAAAAAmAAAACAAAAP//////////"/>
                </a:ext>
              </a:extLst>
            </p:cNvSpPr>
            <p:nvPr/>
          </p:nvSpPr>
          <p:spPr>
            <a:xfrm>
              <a:off x="1084580" y="1626235"/>
              <a:ext cx="549275" cy="415290"/>
            </a:xfrm>
            <a:custGeom>
              <a:avLst/>
              <a:gdLst/>
              <a:ahLst/>
              <a:cxnLst/>
              <a:rect l="0" t="0" r="549275" b="415290"/>
              <a:pathLst>
                <a:path w="549275" h="415290">
                  <a:moveTo>
                    <a:pt x="484390" y="31498"/>
                  </a:moveTo>
                  <a:lnTo>
                    <a:pt x="484390" y="319342"/>
                  </a:lnTo>
                  <a:lnTo>
                    <a:pt x="64884" y="319342"/>
                  </a:lnTo>
                  <a:lnTo>
                    <a:pt x="64884" y="31498"/>
                  </a:lnTo>
                  <a:close/>
                  <a:moveTo>
                    <a:pt x="517564" y="349385"/>
                  </a:moveTo>
                  <a:lnTo>
                    <a:pt x="517564" y="382338"/>
                  </a:lnTo>
                  <a:lnTo>
                    <a:pt x="33174" y="382338"/>
                  </a:lnTo>
                  <a:lnTo>
                    <a:pt x="33174" y="349385"/>
                  </a:lnTo>
                  <a:close/>
                  <a:moveTo>
                    <a:pt x="49052" y="0"/>
                  </a:moveTo>
                  <a:cubicBezTo>
                    <a:pt x="40404" y="0"/>
                    <a:pt x="33174" y="7181"/>
                    <a:pt x="33174" y="17181"/>
                  </a:cubicBezTo>
                  <a:lnTo>
                    <a:pt x="33174" y="319342"/>
                  </a:lnTo>
                  <a:lnTo>
                    <a:pt x="15877" y="319342"/>
                  </a:lnTo>
                  <a:cubicBezTo>
                    <a:pt x="7229" y="319342"/>
                    <a:pt x="45" y="326478"/>
                    <a:pt x="45" y="335068"/>
                  </a:cubicBezTo>
                  <a:lnTo>
                    <a:pt x="45" y="399518"/>
                  </a:lnTo>
                  <a:cubicBezTo>
                    <a:pt x="45" y="408109"/>
                    <a:pt x="7229" y="415245"/>
                    <a:pt x="15877" y="415245"/>
                  </a:cubicBezTo>
                  <a:lnTo>
                    <a:pt x="533442" y="415245"/>
                  </a:lnTo>
                  <a:cubicBezTo>
                    <a:pt x="542091" y="415245"/>
                    <a:pt x="549275" y="408109"/>
                    <a:pt x="549275" y="399518"/>
                  </a:cubicBezTo>
                  <a:lnTo>
                    <a:pt x="549275" y="335068"/>
                  </a:lnTo>
                  <a:cubicBezTo>
                    <a:pt x="549275" y="326478"/>
                    <a:pt x="542091" y="319342"/>
                    <a:pt x="533442" y="319342"/>
                  </a:cubicBezTo>
                  <a:lnTo>
                    <a:pt x="517564" y="319342"/>
                  </a:lnTo>
                  <a:lnTo>
                    <a:pt x="517564" y="17181"/>
                  </a:lnTo>
                  <a:cubicBezTo>
                    <a:pt x="517564" y="7181"/>
                    <a:pt x="510335" y="0"/>
                    <a:pt x="501687"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 name="Google Shape;4812;p5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MdAADOCQAA5SAAAMIMAAAQAAAAJgAAAAgAAAD/////AAAAAA=="/>
              </a:ext>
            </a:extLst>
          </p:cNvGrpSpPr>
          <p:nvPr/>
        </p:nvGrpSpPr>
        <p:grpSpPr>
          <a:xfrm>
            <a:off x="4797425" y="1593850"/>
            <a:ext cx="549910" cy="480060"/>
            <a:chOff x="4797425" y="1593850"/>
            <a:chExt cx="549910" cy="480060"/>
          </a:xfrm>
        </p:grpSpPr>
        <p:sp>
          <p:nvSpPr>
            <p:cNvPr id="25" name="Google Shape;4813;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gx0AAM4JAADlIAAAwgwAAAAAAAAmAAAACAAAAP//////////"/>
                </a:ext>
              </a:extLst>
            </p:cNvSpPr>
            <p:nvPr/>
          </p:nvSpPr>
          <p:spPr>
            <a:xfrm>
              <a:off x="4797425" y="1593850"/>
              <a:ext cx="549910" cy="480060"/>
            </a:xfrm>
            <a:custGeom>
              <a:avLst/>
              <a:gdLst/>
              <a:ahLst/>
              <a:cxnLst/>
              <a:rect l="0" t="0" r="549910" b="480060"/>
              <a:pathLst>
                <a:path w="549910" h="480060">
                  <a:moveTo>
                    <a:pt x="502271" y="31564"/>
                  </a:moveTo>
                  <a:cubicBezTo>
                    <a:pt x="510928" y="31564"/>
                    <a:pt x="518120" y="38705"/>
                    <a:pt x="518120" y="48756"/>
                  </a:cubicBezTo>
                  <a:lnTo>
                    <a:pt x="518120" y="128986"/>
                  </a:lnTo>
                  <a:lnTo>
                    <a:pt x="33256" y="128986"/>
                  </a:lnTo>
                  <a:lnTo>
                    <a:pt x="33256" y="48756"/>
                  </a:lnTo>
                  <a:cubicBezTo>
                    <a:pt x="31790" y="38705"/>
                    <a:pt x="39027" y="31564"/>
                    <a:pt x="49105" y="31564"/>
                  </a:cubicBezTo>
                  <a:close/>
                  <a:moveTo>
                    <a:pt x="518120" y="159095"/>
                  </a:moveTo>
                  <a:lnTo>
                    <a:pt x="518120" y="431349"/>
                  </a:lnTo>
                  <a:cubicBezTo>
                    <a:pt x="518120" y="439945"/>
                    <a:pt x="510928" y="447086"/>
                    <a:pt x="500805" y="447086"/>
                  </a:cubicBezTo>
                  <a:lnTo>
                    <a:pt x="49105" y="447086"/>
                  </a:lnTo>
                  <a:cubicBezTo>
                    <a:pt x="39027" y="447086"/>
                    <a:pt x="31790" y="439945"/>
                    <a:pt x="31790" y="431349"/>
                  </a:cubicBezTo>
                  <a:lnTo>
                    <a:pt x="31790" y="159095"/>
                  </a:lnTo>
                  <a:close/>
                  <a:moveTo>
                    <a:pt x="49105" y="45"/>
                  </a:moveTo>
                  <a:cubicBezTo>
                    <a:pt x="21667" y="45"/>
                    <a:pt x="46" y="21513"/>
                    <a:pt x="46" y="47301"/>
                  </a:cubicBezTo>
                  <a:lnTo>
                    <a:pt x="46" y="431349"/>
                  </a:lnTo>
                  <a:cubicBezTo>
                    <a:pt x="46" y="458547"/>
                    <a:pt x="21667" y="480060"/>
                    <a:pt x="49105" y="480060"/>
                  </a:cubicBezTo>
                  <a:lnTo>
                    <a:pt x="500805" y="480060"/>
                  </a:lnTo>
                  <a:cubicBezTo>
                    <a:pt x="528243" y="480060"/>
                    <a:pt x="549864" y="458547"/>
                    <a:pt x="549864" y="431349"/>
                  </a:cubicBezTo>
                  <a:lnTo>
                    <a:pt x="549864" y="47301"/>
                  </a:lnTo>
                  <a:cubicBezTo>
                    <a:pt x="548444" y="21513"/>
                    <a:pt x="526778" y="45"/>
                    <a:pt x="500805" y="4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4814;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GR4AAC4LAAC4HgAAKwwAAAAAAAAmAAAACAAAAP//////////"/>
                </a:ext>
              </a:extLst>
            </p:cNvSpPr>
            <p:nvPr/>
          </p:nvSpPr>
          <p:spPr>
            <a:xfrm>
              <a:off x="4892675" y="1817370"/>
              <a:ext cx="100965" cy="160655"/>
            </a:xfrm>
            <a:custGeom>
              <a:avLst/>
              <a:gdLst/>
              <a:ahLst/>
              <a:cxnLst/>
              <a:rect l="0" t="0" r="100965" b="160655"/>
              <a:pathLst>
                <a:path w="100965" h="160655">
                  <a:moveTo>
                    <a:pt x="82749" y="0"/>
                  </a:moveTo>
                  <a:cubicBezTo>
                    <a:pt x="78584" y="0"/>
                    <a:pt x="74282" y="1456"/>
                    <a:pt x="70666" y="4324"/>
                  </a:cubicBezTo>
                  <a:lnTo>
                    <a:pt x="5766" y="69224"/>
                  </a:lnTo>
                  <a:cubicBezTo>
                    <a:pt x="0" y="73157"/>
                    <a:pt x="0" y="84629"/>
                    <a:pt x="5766" y="91822"/>
                  </a:cubicBezTo>
                  <a:lnTo>
                    <a:pt x="70666" y="156722"/>
                  </a:lnTo>
                  <a:cubicBezTo>
                    <a:pt x="73549" y="159198"/>
                    <a:pt x="77531" y="160655"/>
                    <a:pt x="81650" y="160655"/>
                  </a:cubicBezTo>
                  <a:cubicBezTo>
                    <a:pt x="85815" y="160655"/>
                    <a:pt x="90117" y="159198"/>
                    <a:pt x="93733" y="156330"/>
                  </a:cubicBezTo>
                  <a:cubicBezTo>
                    <a:pt x="99500" y="150594"/>
                    <a:pt x="99500" y="140578"/>
                    <a:pt x="93733" y="133385"/>
                  </a:cubicBezTo>
                  <a:lnTo>
                    <a:pt x="41832" y="80350"/>
                  </a:lnTo>
                  <a:lnTo>
                    <a:pt x="93733" y="28449"/>
                  </a:lnTo>
                  <a:cubicBezTo>
                    <a:pt x="100965" y="21532"/>
                    <a:pt x="100965" y="11472"/>
                    <a:pt x="93733" y="4324"/>
                  </a:cubicBezTo>
                  <a:cubicBezTo>
                    <a:pt x="90850" y="1456"/>
                    <a:pt x="86868" y="0"/>
                    <a:pt x="82749"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4815;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sB8AAC4LAABNIAAAJwwAAAAAAAAmAAAACAAAAP//////////"/>
                </a:ext>
              </a:extLst>
            </p:cNvSpPr>
            <p:nvPr/>
          </p:nvSpPr>
          <p:spPr>
            <a:xfrm>
              <a:off x="5151120" y="1817370"/>
              <a:ext cx="99695" cy="158115"/>
            </a:xfrm>
            <a:custGeom>
              <a:avLst/>
              <a:gdLst/>
              <a:ahLst/>
              <a:cxnLst/>
              <a:rect l="0" t="0" r="99695" b="158115"/>
              <a:pathLst>
                <a:path w="99695" h="158115">
                  <a:moveTo>
                    <a:pt x="17922" y="0"/>
                  </a:moveTo>
                  <a:cubicBezTo>
                    <a:pt x="13751" y="0"/>
                    <a:pt x="9396" y="1456"/>
                    <a:pt x="5821" y="4323"/>
                  </a:cubicBezTo>
                  <a:cubicBezTo>
                    <a:pt x="45" y="8602"/>
                    <a:pt x="45" y="20071"/>
                    <a:pt x="5821" y="27262"/>
                  </a:cubicBezTo>
                  <a:lnTo>
                    <a:pt x="57800" y="79241"/>
                  </a:lnTo>
                  <a:lnTo>
                    <a:pt x="5821" y="130488"/>
                  </a:lnTo>
                  <a:cubicBezTo>
                    <a:pt x="45" y="136222"/>
                    <a:pt x="45" y="147692"/>
                    <a:pt x="5821" y="154883"/>
                  </a:cubicBezTo>
                  <a:cubicBezTo>
                    <a:pt x="7975" y="157022"/>
                    <a:pt x="11963" y="158115"/>
                    <a:pt x="16272" y="158115"/>
                  </a:cubicBezTo>
                  <a:cubicBezTo>
                    <a:pt x="20626" y="158115"/>
                    <a:pt x="25301" y="157022"/>
                    <a:pt x="28923" y="154883"/>
                  </a:cubicBezTo>
                  <a:lnTo>
                    <a:pt x="93873" y="89933"/>
                  </a:lnTo>
                  <a:cubicBezTo>
                    <a:pt x="99649" y="84610"/>
                    <a:pt x="99649" y="73140"/>
                    <a:pt x="93873" y="65995"/>
                  </a:cubicBezTo>
                  <a:lnTo>
                    <a:pt x="28923" y="4323"/>
                  </a:lnTo>
                  <a:cubicBezTo>
                    <a:pt x="26035" y="1456"/>
                    <a:pt x="22047" y="0"/>
                    <a:pt x="17922"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816;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4x4AAPoKAACCHwAAWwwAAAAAAAAmAAAACAAAAP//////////"/>
                </a:ext>
              </a:extLst>
            </p:cNvSpPr>
            <p:nvPr/>
          </p:nvSpPr>
          <p:spPr>
            <a:xfrm>
              <a:off x="5020945" y="1784350"/>
              <a:ext cx="100965" cy="224155"/>
            </a:xfrm>
            <a:custGeom>
              <a:avLst/>
              <a:gdLst/>
              <a:ahLst/>
              <a:cxnLst/>
              <a:rect l="0" t="0" r="100965" b="224155"/>
              <a:pathLst>
                <a:path w="100965" h="224155">
                  <a:moveTo>
                    <a:pt x="81971" y="0"/>
                  </a:moveTo>
                  <a:cubicBezTo>
                    <a:pt x="75563" y="0"/>
                    <a:pt x="69979" y="4908"/>
                    <a:pt x="67782" y="11498"/>
                  </a:cubicBezTo>
                  <a:lnTo>
                    <a:pt x="2883" y="203339"/>
                  </a:lnTo>
                  <a:cubicBezTo>
                    <a:pt x="0" y="211974"/>
                    <a:pt x="5766" y="220564"/>
                    <a:pt x="14417" y="223427"/>
                  </a:cubicBezTo>
                  <a:cubicBezTo>
                    <a:pt x="15973" y="223927"/>
                    <a:pt x="17483" y="224155"/>
                    <a:pt x="18993" y="224155"/>
                  </a:cubicBezTo>
                  <a:cubicBezTo>
                    <a:pt x="25950" y="224155"/>
                    <a:pt x="32220" y="219019"/>
                    <a:pt x="34600" y="211974"/>
                  </a:cubicBezTo>
                  <a:lnTo>
                    <a:pt x="99500" y="20088"/>
                  </a:lnTo>
                  <a:cubicBezTo>
                    <a:pt x="100965" y="12907"/>
                    <a:pt x="96617" y="4317"/>
                    <a:pt x="87966" y="1454"/>
                  </a:cubicBezTo>
                  <a:cubicBezTo>
                    <a:pt x="85952" y="454"/>
                    <a:pt x="83939" y="0"/>
                    <a:pt x="81971"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4817;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5h4AAC8KAABMHwAAYwoAAAAAAAAmAAAACAAAAP//////////"/>
                </a:ext>
              </a:extLst>
            </p:cNvSpPr>
            <p:nvPr/>
          </p:nvSpPr>
          <p:spPr>
            <a:xfrm>
              <a:off x="5022850" y="1655445"/>
              <a:ext cx="64770" cy="33020"/>
            </a:xfrm>
            <a:custGeom>
              <a:avLst/>
              <a:gdLst/>
              <a:ahLst/>
              <a:cxnLst/>
              <a:rect l="0" t="0" r="64770" b="33020"/>
              <a:pathLst>
                <a:path w="64770" h="33020">
                  <a:moveTo>
                    <a:pt x="15839" y="0"/>
                  </a:moveTo>
                  <a:cubicBezTo>
                    <a:pt x="7212" y="0"/>
                    <a:pt x="46" y="8608"/>
                    <a:pt x="46" y="17216"/>
                  </a:cubicBezTo>
                  <a:cubicBezTo>
                    <a:pt x="1461" y="25824"/>
                    <a:pt x="10088" y="33020"/>
                    <a:pt x="15839" y="33020"/>
                  </a:cubicBezTo>
                  <a:lnTo>
                    <a:pt x="48931" y="33020"/>
                  </a:lnTo>
                  <a:cubicBezTo>
                    <a:pt x="57558" y="33020"/>
                    <a:pt x="64724" y="25824"/>
                    <a:pt x="64724" y="17216"/>
                  </a:cubicBezTo>
                  <a:cubicBezTo>
                    <a:pt x="64724" y="8608"/>
                    <a:pt x="57558" y="0"/>
                    <a:pt x="48931"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4818;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gB8AAC8KAADmHwAAYwoAAAAAAAAmAAAACAAAAP//////////"/>
                </a:ext>
              </a:extLst>
            </p:cNvSpPr>
            <p:nvPr/>
          </p:nvSpPr>
          <p:spPr>
            <a:xfrm>
              <a:off x="5120640" y="1655445"/>
              <a:ext cx="64770" cy="33020"/>
            </a:xfrm>
            <a:custGeom>
              <a:avLst/>
              <a:gdLst/>
              <a:ahLst/>
              <a:cxnLst/>
              <a:rect l="0" t="0" r="64770" b="33020"/>
              <a:pathLst>
                <a:path w="64770" h="33020">
                  <a:moveTo>
                    <a:pt x="15850" y="0"/>
                  </a:moveTo>
                  <a:cubicBezTo>
                    <a:pt x="7217" y="0"/>
                    <a:pt x="0" y="8608"/>
                    <a:pt x="0" y="17216"/>
                  </a:cubicBezTo>
                  <a:cubicBezTo>
                    <a:pt x="0" y="25824"/>
                    <a:pt x="7217" y="33020"/>
                    <a:pt x="15850" y="33020"/>
                  </a:cubicBezTo>
                  <a:lnTo>
                    <a:pt x="47504" y="33020"/>
                  </a:lnTo>
                  <a:cubicBezTo>
                    <a:pt x="57553" y="33020"/>
                    <a:pt x="64770" y="25824"/>
                    <a:pt x="64770" y="17216"/>
                  </a:cubicBezTo>
                  <a:cubicBezTo>
                    <a:pt x="64770" y="8608"/>
                    <a:pt x="57553" y="0"/>
                    <a:pt x="47504"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819;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FiAAAC8KAAB8IAAAYwoAAAAAAAAmAAAACAAAAP//////////"/>
                </a:ext>
              </a:extLst>
            </p:cNvSpPr>
            <p:nvPr/>
          </p:nvSpPr>
          <p:spPr>
            <a:xfrm>
              <a:off x="5215890" y="1655445"/>
              <a:ext cx="64770" cy="33020"/>
            </a:xfrm>
            <a:custGeom>
              <a:avLst/>
              <a:gdLst/>
              <a:ahLst/>
              <a:cxnLst/>
              <a:rect l="0" t="0" r="64770" b="33020"/>
              <a:pathLst>
                <a:path w="64770" h="33020">
                  <a:moveTo>
                    <a:pt x="15850" y="0"/>
                  </a:moveTo>
                  <a:cubicBezTo>
                    <a:pt x="7217" y="0"/>
                    <a:pt x="0" y="8608"/>
                    <a:pt x="0" y="17216"/>
                  </a:cubicBezTo>
                  <a:cubicBezTo>
                    <a:pt x="1462" y="25824"/>
                    <a:pt x="8633" y="33020"/>
                    <a:pt x="15850" y="33020"/>
                  </a:cubicBezTo>
                  <a:lnTo>
                    <a:pt x="48966" y="33020"/>
                  </a:lnTo>
                  <a:cubicBezTo>
                    <a:pt x="57599" y="33020"/>
                    <a:pt x="64770" y="25824"/>
                    <a:pt x="64770" y="17216"/>
                  </a:cubicBezTo>
                  <a:cubicBezTo>
                    <a:pt x="64770" y="8608"/>
                    <a:pt x="57599" y="0"/>
                    <a:pt x="48966"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 name="Google Shape;4820;p56"/>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IIdAABWEwAA5iAAALYWAAAQAAAAJgAAAAgAAAD/////AAAAAA=="/>
              </a:ext>
            </a:extLst>
          </p:cNvGrpSpPr>
          <p:nvPr/>
        </p:nvGrpSpPr>
        <p:grpSpPr>
          <a:xfrm>
            <a:off x="4796790" y="3143250"/>
            <a:ext cx="551180" cy="548640"/>
            <a:chOff x="4796790" y="3143250"/>
            <a:chExt cx="551180" cy="548640"/>
          </a:xfrm>
        </p:grpSpPr>
        <p:sp>
          <p:nvSpPr>
            <p:cNvPr id="33" name="Google Shape;4821;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gh0AAFYTAADmIAAAthYAAAAAAAAmAAAACAAAAP//////////"/>
                </a:ext>
              </a:extLst>
            </p:cNvSpPr>
            <p:nvPr/>
          </p:nvSpPr>
          <p:spPr>
            <a:xfrm>
              <a:off x="4796790" y="3143250"/>
              <a:ext cx="551180" cy="548640"/>
            </a:xfrm>
            <a:custGeom>
              <a:avLst/>
              <a:gdLst/>
              <a:ahLst/>
              <a:cxnLst/>
              <a:rect l="0" t="0" r="551180" b="548640"/>
              <a:pathLst>
                <a:path w="551180" h="548640">
                  <a:moveTo>
                    <a:pt x="437198" y="98881"/>
                  </a:moveTo>
                  <a:cubicBezTo>
                    <a:pt x="445853" y="98881"/>
                    <a:pt x="453043" y="106018"/>
                    <a:pt x="453043" y="114611"/>
                  </a:cubicBezTo>
                  <a:lnTo>
                    <a:pt x="453043" y="434029"/>
                  </a:lnTo>
                  <a:cubicBezTo>
                    <a:pt x="453043" y="442622"/>
                    <a:pt x="445853" y="449759"/>
                    <a:pt x="437198" y="449759"/>
                  </a:cubicBezTo>
                  <a:lnTo>
                    <a:pt x="116867" y="449759"/>
                  </a:lnTo>
                  <a:cubicBezTo>
                    <a:pt x="106792" y="449759"/>
                    <a:pt x="101022" y="442622"/>
                    <a:pt x="101022" y="434029"/>
                  </a:cubicBezTo>
                  <a:lnTo>
                    <a:pt x="101022" y="114611"/>
                  </a:lnTo>
                  <a:cubicBezTo>
                    <a:pt x="101022" y="106018"/>
                    <a:pt x="106792" y="98881"/>
                    <a:pt x="116867" y="98881"/>
                  </a:cubicBezTo>
                  <a:close/>
                  <a:moveTo>
                    <a:pt x="145763" y="45"/>
                  </a:moveTo>
                  <a:cubicBezTo>
                    <a:pt x="137108" y="45"/>
                    <a:pt x="129873" y="7183"/>
                    <a:pt x="129873" y="15775"/>
                  </a:cubicBezTo>
                  <a:lnTo>
                    <a:pt x="129873" y="64511"/>
                  </a:lnTo>
                  <a:lnTo>
                    <a:pt x="112562" y="64511"/>
                  </a:lnTo>
                  <a:cubicBezTo>
                    <a:pt x="86597" y="64511"/>
                    <a:pt x="64936" y="85969"/>
                    <a:pt x="64936" y="113201"/>
                  </a:cubicBezTo>
                  <a:lnTo>
                    <a:pt x="64936" y="128931"/>
                  </a:lnTo>
                  <a:lnTo>
                    <a:pt x="15891" y="128931"/>
                  </a:lnTo>
                  <a:cubicBezTo>
                    <a:pt x="7235" y="128931"/>
                    <a:pt x="46" y="136114"/>
                    <a:pt x="46" y="144707"/>
                  </a:cubicBezTo>
                  <a:cubicBezTo>
                    <a:pt x="46" y="153299"/>
                    <a:pt x="7235" y="160437"/>
                    <a:pt x="15891" y="160437"/>
                  </a:cubicBezTo>
                  <a:lnTo>
                    <a:pt x="64936" y="160437"/>
                  </a:lnTo>
                  <a:lnTo>
                    <a:pt x="64936" y="193397"/>
                  </a:lnTo>
                  <a:lnTo>
                    <a:pt x="15891" y="193397"/>
                  </a:lnTo>
                  <a:cubicBezTo>
                    <a:pt x="7235" y="193397"/>
                    <a:pt x="46" y="200580"/>
                    <a:pt x="46" y="209172"/>
                  </a:cubicBezTo>
                  <a:cubicBezTo>
                    <a:pt x="46" y="219174"/>
                    <a:pt x="7235" y="226357"/>
                    <a:pt x="15891" y="226357"/>
                  </a:cubicBezTo>
                  <a:lnTo>
                    <a:pt x="64936" y="226357"/>
                  </a:lnTo>
                  <a:lnTo>
                    <a:pt x="64936" y="257863"/>
                  </a:lnTo>
                  <a:lnTo>
                    <a:pt x="15891" y="257863"/>
                  </a:lnTo>
                  <a:cubicBezTo>
                    <a:pt x="7235" y="257863"/>
                    <a:pt x="46" y="265000"/>
                    <a:pt x="46" y="273593"/>
                  </a:cubicBezTo>
                  <a:cubicBezTo>
                    <a:pt x="46" y="283640"/>
                    <a:pt x="7235" y="290777"/>
                    <a:pt x="15891" y="290777"/>
                  </a:cubicBezTo>
                  <a:lnTo>
                    <a:pt x="64936" y="290777"/>
                  </a:lnTo>
                  <a:lnTo>
                    <a:pt x="64936" y="322328"/>
                  </a:lnTo>
                  <a:lnTo>
                    <a:pt x="15891" y="322328"/>
                  </a:lnTo>
                  <a:cubicBezTo>
                    <a:pt x="7235" y="322328"/>
                    <a:pt x="46" y="329466"/>
                    <a:pt x="46" y="338058"/>
                  </a:cubicBezTo>
                  <a:cubicBezTo>
                    <a:pt x="46" y="348105"/>
                    <a:pt x="7235" y="355243"/>
                    <a:pt x="15891" y="355243"/>
                  </a:cubicBezTo>
                  <a:lnTo>
                    <a:pt x="64936" y="355243"/>
                  </a:lnTo>
                  <a:lnTo>
                    <a:pt x="64936" y="386748"/>
                  </a:lnTo>
                  <a:lnTo>
                    <a:pt x="15891" y="386748"/>
                  </a:lnTo>
                  <a:cubicBezTo>
                    <a:pt x="7235" y="386748"/>
                    <a:pt x="46" y="393932"/>
                    <a:pt x="46" y="402524"/>
                  </a:cubicBezTo>
                  <a:cubicBezTo>
                    <a:pt x="46" y="412526"/>
                    <a:pt x="7235" y="419709"/>
                    <a:pt x="15891" y="419709"/>
                  </a:cubicBezTo>
                  <a:lnTo>
                    <a:pt x="64936" y="419709"/>
                  </a:lnTo>
                  <a:lnTo>
                    <a:pt x="64936" y="435439"/>
                  </a:lnTo>
                  <a:cubicBezTo>
                    <a:pt x="64936" y="462671"/>
                    <a:pt x="86597" y="484174"/>
                    <a:pt x="112562" y="484174"/>
                  </a:cubicBezTo>
                  <a:lnTo>
                    <a:pt x="129873" y="484174"/>
                  </a:lnTo>
                  <a:lnTo>
                    <a:pt x="129873" y="531410"/>
                  </a:lnTo>
                  <a:cubicBezTo>
                    <a:pt x="129873" y="541457"/>
                    <a:pt x="137108" y="548595"/>
                    <a:pt x="145763" y="548595"/>
                  </a:cubicBezTo>
                  <a:cubicBezTo>
                    <a:pt x="154418" y="548595"/>
                    <a:pt x="161608" y="541457"/>
                    <a:pt x="161608" y="531410"/>
                  </a:cubicBezTo>
                  <a:lnTo>
                    <a:pt x="161608" y="479855"/>
                  </a:lnTo>
                  <a:lnTo>
                    <a:pt x="194809" y="479855"/>
                  </a:lnTo>
                  <a:lnTo>
                    <a:pt x="194809" y="528546"/>
                  </a:lnTo>
                  <a:cubicBezTo>
                    <a:pt x="194809" y="537138"/>
                    <a:pt x="201999" y="544321"/>
                    <a:pt x="210654" y="544321"/>
                  </a:cubicBezTo>
                  <a:cubicBezTo>
                    <a:pt x="219309" y="544321"/>
                    <a:pt x="226544" y="537138"/>
                    <a:pt x="226544" y="528546"/>
                  </a:cubicBezTo>
                  <a:lnTo>
                    <a:pt x="226544" y="479855"/>
                  </a:lnTo>
                  <a:lnTo>
                    <a:pt x="259699" y="479855"/>
                  </a:lnTo>
                  <a:lnTo>
                    <a:pt x="259699" y="528546"/>
                  </a:lnTo>
                  <a:cubicBezTo>
                    <a:pt x="259699" y="537138"/>
                    <a:pt x="266935" y="544321"/>
                    <a:pt x="275590" y="544321"/>
                  </a:cubicBezTo>
                  <a:cubicBezTo>
                    <a:pt x="284245" y="544321"/>
                    <a:pt x="291481" y="537138"/>
                    <a:pt x="291481" y="528546"/>
                  </a:cubicBezTo>
                  <a:lnTo>
                    <a:pt x="291481" y="479855"/>
                  </a:lnTo>
                  <a:lnTo>
                    <a:pt x="324636" y="479855"/>
                  </a:lnTo>
                  <a:lnTo>
                    <a:pt x="324636" y="528546"/>
                  </a:lnTo>
                  <a:cubicBezTo>
                    <a:pt x="324636" y="537138"/>
                    <a:pt x="331871" y="544321"/>
                    <a:pt x="340526" y="544321"/>
                  </a:cubicBezTo>
                  <a:cubicBezTo>
                    <a:pt x="349181" y="544321"/>
                    <a:pt x="356371" y="537138"/>
                    <a:pt x="356371" y="528546"/>
                  </a:cubicBezTo>
                  <a:lnTo>
                    <a:pt x="356371" y="479855"/>
                  </a:lnTo>
                  <a:lnTo>
                    <a:pt x="389572" y="479855"/>
                  </a:lnTo>
                  <a:lnTo>
                    <a:pt x="389572" y="528546"/>
                  </a:lnTo>
                  <a:cubicBezTo>
                    <a:pt x="389572" y="537138"/>
                    <a:pt x="396762" y="544321"/>
                    <a:pt x="405417" y="544321"/>
                  </a:cubicBezTo>
                  <a:cubicBezTo>
                    <a:pt x="414072" y="544321"/>
                    <a:pt x="421307" y="537138"/>
                    <a:pt x="421307" y="528546"/>
                  </a:cubicBezTo>
                  <a:lnTo>
                    <a:pt x="421307" y="479855"/>
                  </a:lnTo>
                  <a:lnTo>
                    <a:pt x="437198" y="479855"/>
                  </a:lnTo>
                  <a:cubicBezTo>
                    <a:pt x="464583" y="479855"/>
                    <a:pt x="486244" y="458352"/>
                    <a:pt x="486244" y="431165"/>
                  </a:cubicBezTo>
                  <a:lnTo>
                    <a:pt x="486244" y="415390"/>
                  </a:lnTo>
                  <a:lnTo>
                    <a:pt x="535289" y="415390"/>
                  </a:lnTo>
                  <a:cubicBezTo>
                    <a:pt x="543945" y="415390"/>
                    <a:pt x="551134" y="408252"/>
                    <a:pt x="551134" y="399660"/>
                  </a:cubicBezTo>
                  <a:cubicBezTo>
                    <a:pt x="551134" y="391067"/>
                    <a:pt x="543945" y="383884"/>
                    <a:pt x="535289" y="383884"/>
                  </a:cubicBezTo>
                  <a:lnTo>
                    <a:pt x="486244" y="383884"/>
                  </a:lnTo>
                  <a:lnTo>
                    <a:pt x="486244" y="350970"/>
                  </a:lnTo>
                  <a:lnTo>
                    <a:pt x="535289" y="350970"/>
                  </a:lnTo>
                  <a:cubicBezTo>
                    <a:pt x="543945" y="350970"/>
                    <a:pt x="551134" y="343787"/>
                    <a:pt x="551134" y="335194"/>
                  </a:cubicBezTo>
                  <a:cubicBezTo>
                    <a:pt x="551134" y="325192"/>
                    <a:pt x="543945" y="318009"/>
                    <a:pt x="535289" y="318009"/>
                  </a:cubicBezTo>
                  <a:lnTo>
                    <a:pt x="486244" y="318009"/>
                  </a:lnTo>
                  <a:lnTo>
                    <a:pt x="486244" y="286504"/>
                  </a:lnTo>
                  <a:lnTo>
                    <a:pt x="535289" y="286504"/>
                  </a:lnTo>
                  <a:cubicBezTo>
                    <a:pt x="543945" y="286504"/>
                    <a:pt x="551134" y="279321"/>
                    <a:pt x="551134" y="270728"/>
                  </a:cubicBezTo>
                  <a:cubicBezTo>
                    <a:pt x="551134" y="260727"/>
                    <a:pt x="543945" y="253544"/>
                    <a:pt x="535289" y="253544"/>
                  </a:cubicBezTo>
                  <a:lnTo>
                    <a:pt x="486244" y="253544"/>
                  </a:lnTo>
                  <a:lnTo>
                    <a:pt x="486244" y="222038"/>
                  </a:lnTo>
                  <a:lnTo>
                    <a:pt x="535289" y="222038"/>
                  </a:lnTo>
                  <a:lnTo>
                    <a:pt x="535289" y="226357"/>
                  </a:lnTo>
                  <a:cubicBezTo>
                    <a:pt x="543945" y="226357"/>
                    <a:pt x="551134" y="219174"/>
                    <a:pt x="551134" y="209172"/>
                  </a:cubicBezTo>
                  <a:cubicBezTo>
                    <a:pt x="551134" y="200580"/>
                    <a:pt x="543945" y="193397"/>
                    <a:pt x="535289" y="193397"/>
                  </a:cubicBezTo>
                  <a:lnTo>
                    <a:pt x="486244" y="193397"/>
                  </a:lnTo>
                  <a:lnTo>
                    <a:pt x="486244" y="160437"/>
                  </a:lnTo>
                  <a:lnTo>
                    <a:pt x="535289" y="160437"/>
                  </a:lnTo>
                  <a:cubicBezTo>
                    <a:pt x="543945" y="160437"/>
                    <a:pt x="551134" y="153299"/>
                    <a:pt x="551134" y="144707"/>
                  </a:cubicBezTo>
                  <a:cubicBezTo>
                    <a:pt x="551134" y="136114"/>
                    <a:pt x="543945" y="128931"/>
                    <a:pt x="535289" y="128931"/>
                  </a:cubicBezTo>
                  <a:lnTo>
                    <a:pt x="486244" y="128931"/>
                  </a:lnTo>
                  <a:lnTo>
                    <a:pt x="486244" y="113201"/>
                  </a:lnTo>
                  <a:cubicBezTo>
                    <a:pt x="486244" y="85969"/>
                    <a:pt x="464583" y="64511"/>
                    <a:pt x="437198" y="64511"/>
                  </a:cubicBezTo>
                  <a:lnTo>
                    <a:pt x="421307" y="64511"/>
                  </a:lnTo>
                  <a:lnTo>
                    <a:pt x="421307" y="15775"/>
                  </a:lnTo>
                  <a:cubicBezTo>
                    <a:pt x="421307" y="7183"/>
                    <a:pt x="414072" y="45"/>
                    <a:pt x="405417" y="45"/>
                  </a:cubicBezTo>
                  <a:cubicBezTo>
                    <a:pt x="396762" y="45"/>
                    <a:pt x="389572" y="7183"/>
                    <a:pt x="389572" y="15775"/>
                  </a:cubicBezTo>
                  <a:lnTo>
                    <a:pt x="389572" y="64511"/>
                  </a:lnTo>
                  <a:lnTo>
                    <a:pt x="356371" y="64511"/>
                  </a:lnTo>
                  <a:lnTo>
                    <a:pt x="356371" y="15775"/>
                  </a:lnTo>
                  <a:cubicBezTo>
                    <a:pt x="356371" y="7183"/>
                    <a:pt x="349181" y="45"/>
                    <a:pt x="340526" y="45"/>
                  </a:cubicBezTo>
                  <a:cubicBezTo>
                    <a:pt x="331871" y="45"/>
                    <a:pt x="324636" y="7183"/>
                    <a:pt x="324636" y="15775"/>
                  </a:cubicBezTo>
                  <a:lnTo>
                    <a:pt x="324636" y="64511"/>
                  </a:lnTo>
                  <a:lnTo>
                    <a:pt x="291481" y="64511"/>
                  </a:lnTo>
                  <a:lnTo>
                    <a:pt x="291481" y="15775"/>
                  </a:lnTo>
                  <a:cubicBezTo>
                    <a:pt x="291481" y="7183"/>
                    <a:pt x="284245" y="45"/>
                    <a:pt x="275590" y="45"/>
                  </a:cubicBezTo>
                  <a:cubicBezTo>
                    <a:pt x="266935" y="45"/>
                    <a:pt x="259699" y="7183"/>
                    <a:pt x="259699" y="15775"/>
                  </a:cubicBezTo>
                  <a:lnTo>
                    <a:pt x="259699" y="64511"/>
                  </a:lnTo>
                  <a:lnTo>
                    <a:pt x="226544" y="64511"/>
                  </a:lnTo>
                  <a:lnTo>
                    <a:pt x="226544" y="15775"/>
                  </a:lnTo>
                  <a:cubicBezTo>
                    <a:pt x="226544" y="7183"/>
                    <a:pt x="219309" y="45"/>
                    <a:pt x="210654" y="45"/>
                  </a:cubicBezTo>
                  <a:cubicBezTo>
                    <a:pt x="201999" y="45"/>
                    <a:pt x="194809" y="7183"/>
                    <a:pt x="194809" y="15775"/>
                  </a:cubicBezTo>
                  <a:lnTo>
                    <a:pt x="194809" y="64511"/>
                  </a:lnTo>
                  <a:lnTo>
                    <a:pt x="161608" y="64511"/>
                  </a:lnTo>
                  <a:lnTo>
                    <a:pt x="161608" y="15775"/>
                  </a:lnTo>
                  <a:cubicBezTo>
                    <a:pt x="161608" y="7183"/>
                    <a:pt x="154418" y="45"/>
                    <a:pt x="145763" y="4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4822;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Ux4AACEUAACFHgAAVRQAAAAAAAAmAAAACAAAAP//////////"/>
                </a:ext>
              </a:extLst>
            </p:cNvSpPr>
            <p:nvPr/>
          </p:nvSpPr>
          <p:spPr>
            <a:xfrm>
              <a:off x="4929505" y="3272155"/>
              <a:ext cx="31750" cy="33020"/>
            </a:xfrm>
            <a:custGeom>
              <a:avLst/>
              <a:gdLst/>
              <a:ahLst/>
              <a:cxnLst/>
              <a:rect l="0" t="0" r="31750" b="33020"/>
              <a:pathLst>
                <a:path w="31750" h="33020">
                  <a:moveTo>
                    <a:pt x="15875" y="0"/>
                  </a:moveTo>
                  <a:cubicBezTo>
                    <a:pt x="7228" y="0"/>
                    <a:pt x="0" y="7196"/>
                    <a:pt x="0" y="15804"/>
                  </a:cubicBezTo>
                  <a:cubicBezTo>
                    <a:pt x="0" y="25824"/>
                    <a:pt x="7228" y="33020"/>
                    <a:pt x="15875" y="33020"/>
                  </a:cubicBezTo>
                  <a:cubicBezTo>
                    <a:pt x="24522" y="33020"/>
                    <a:pt x="31704" y="25824"/>
                    <a:pt x="31704" y="15804"/>
                  </a:cubicBezTo>
                  <a:cubicBezTo>
                    <a:pt x="31704" y="7196"/>
                    <a:pt x="24522" y="0"/>
                    <a:pt x="15875"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4823;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Ux4AALUVAACFHgAA5hUAAAAAAAAmAAAACAAAAP//////////"/>
                </a:ext>
              </a:extLst>
            </p:cNvSpPr>
            <p:nvPr/>
          </p:nvSpPr>
          <p:spPr>
            <a:xfrm>
              <a:off x="4929505" y="3528695"/>
              <a:ext cx="31750" cy="31115"/>
            </a:xfrm>
            <a:custGeom>
              <a:avLst/>
              <a:gdLst/>
              <a:ahLst/>
              <a:cxnLst/>
              <a:rect l="0" t="0" r="31750" b="31115"/>
              <a:pathLst>
                <a:path w="31750" h="31115">
                  <a:moveTo>
                    <a:pt x="15875" y="44"/>
                  </a:moveTo>
                  <a:cubicBezTo>
                    <a:pt x="7228" y="44"/>
                    <a:pt x="0" y="7083"/>
                    <a:pt x="0" y="15557"/>
                  </a:cubicBezTo>
                  <a:cubicBezTo>
                    <a:pt x="0" y="24031"/>
                    <a:pt x="7228" y="31115"/>
                    <a:pt x="15875" y="31115"/>
                  </a:cubicBezTo>
                  <a:cubicBezTo>
                    <a:pt x="24522" y="31115"/>
                    <a:pt x="31704" y="24031"/>
                    <a:pt x="31704" y="15557"/>
                  </a:cubicBezTo>
                  <a:cubicBezTo>
                    <a:pt x="31704" y="7083"/>
                    <a:pt x="24522" y="44"/>
                    <a:pt x="15875" y="44"/>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4824;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6h8AALUVAAAcIAAA5hUAAAAAAAAmAAAACAAAAP//////////"/>
                </a:ext>
              </a:extLst>
            </p:cNvSpPr>
            <p:nvPr/>
          </p:nvSpPr>
          <p:spPr>
            <a:xfrm>
              <a:off x="5187950" y="3528695"/>
              <a:ext cx="31750" cy="31115"/>
            </a:xfrm>
            <a:custGeom>
              <a:avLst/>
              <a:gdLst/>
              <a:ahLst/>
              <a:cxnLst/>
              <a:rect l="0" t="0" r="31750" b="31115"/>
              <a:pathLst>
                <a:path w="31750" h="31115">
                  <a:moveTo>
                    <a:pt x="15875" y="44"/>
                  </a:moveTo>
                  <a:cubicBezTo>
                    <a:pt x="7228" y="44"/>
                    <a:pt x="0" y="7083"/>
                    <a:pt x="0" y="15557"/>
                  </a:cubicBezTo>
                  <a:cubicBezTo>
                    <a:pt x="0" y="24031"/>
                    <a:pt x="7228" y="31115"/>
                    <a:pt x="15875" y="31115"/>
                  </a:cubicBezTo>
                  <a:cubicBezTo>
                    <a:pt x="24522" y="31115"/>
                    <a:pt x="31750" y="24031"/>
                    <a:pt x="31750" y="15557"/>
                  </a:cubicBezTo>
                  <a:cubicBezTo>
                    <a:pt x="31750" y="7083"/>
                    <a:pt x="24522" y="44"/>
                    <a:pt x="15875" y="44"/>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4825;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6h8AACEUAAAcIAAAVRQAAAAAAAAmAAAACAAAAP//////////"/>
                </a:ext>
              </a:extLst>
            </p:cNvSpPr>
            <p:nvPr/>
          </p:nvSpPr>
          <p:spPr>
            <a:xfrm>
              <a:off x="5187950" y="3272155"/>
              <a:ext cx="31750" cy="33020"/>
            </a:xfrm>
            <a:custGeom>
              <a:avLst/>
              <a:gdLst/>
              <a:ahLst/>
              <a:cxnLst/>
              <a:rect l="0" t="0" r="31750" b="33020"/>
              <a:pathLst>
                <a:path w="31750" h="33020">
                  <a:moveTo>
                    <a:pt x="15875" y="0"/>
                  </a:moveTo>
                  <a:cubicBezTo>
                    <a:pt x="7228" y="0"/>
                    <a:pt x="0" y="7196"/>
                    <a:pt x="0" y="15804"/>
                  </a:cubicBezTo>
                  <a:cubicBezTo>
                    <a:pt x="0" y="24412"/>
                    <a:pt x="7228" y="33020"/>
                    <a:pt x="15875" y="33020"/>
                  </a:cubicBezTo>
                  <a:cubicBezTo>
                    <a:pt x="24522" y="33020"/>
                    <a:pt x="31750" y="24412"/>
                    <a:pt x="31750" y="15804"/>
                  </a:cubicBezTo>
                  <a:cubicBezTo>
                    <a:pt x="31750" y="7196"/>
                    <a:pt x="24522" y="0"/>
                    <a:pt x="15875"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4826;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ah4AADoUAAAHIAAAyxUAAAAAAAAmAAAACAAAAP//////////"/>
                </a:ext>
              </a:extLst>
            </p:cNvSpPr>
            <p:nvPr/>
          </p:nvSpPr>
          <p:spPr>
            <a:xfrm>
              <a:off x="4944110" y="3288030"/>
              <a:ext cx="262255" cy="254635"/>
            </a:xfrm>
            <a:custGeom>
              <a:avLst/>
              <a:gdLst/>
              <a:ahLst/>
              <a:cxnLst/>
              <a:rect l="0" t="0" r="262255" b="254635"/>
              <a:pathLst>
                <a:path w="262255" h="254635">
                  <a:moveTo>
                    <a:pt x="145534" y="34365"/>
                  </a:moveTo>
                  <a:lnTo>
                    <a:pt x="145534" y="40086"/>
                  </a:lnTo>
                  <a:cubicBezTo>
                    <a:pt x="145534" y="47258"/>
                    <a:pt x="149879" y="52978"/>
                    <a:pt x="157060" y="54386"/>
                  </a:cubicBezTo>
                  <a:cubicBezTo>
                    <a:pt x="165704" y="57246"/>
                    <a:pt x="174348" y="62966"/>
                    <a:pt x="181575" y="68686"/>
                  </a:cubicBezTo>
                  <a:cubicBezTo>
                    <a:pt x="185188" y="70502"/>
                    <a:pt x="189441" y="72318"/>
                    <a:pt x="193512" y="72318"/>
                  </a:cubicBezTo>
                  <a:cubicBezTo>
                    <a:pt x="195845" y="72318"/>
                    <a:pt x="198177" y="71682"/>
                    <a:pt x="200281" y="70139"/>
                  </a:cubicBezTo>
                  <a:lnTo>
                    <a:pt x="206044" y="67279"/>
                  </a:lnTo>
                  <a:lnTo>
                    <a:pt x="221915" y="93019"/>
                  </a:lnTo>
                  <a:lnTo>
                    <a:pt x="216152" y="97287"/>
                  </a:lnTo>
                  <a:cubicBezTo>
                    <a:pt x="210389" y="100147"/>
                    <a:pt x="207508" y="107319"/>
                    <a:pt x="208925" y="113039"/>
                  </a:cubicBezTo>
                  <a:cubicBezTo>
                    <a:pt x="210389" y="123027"/>
                    <a:pt x="210389" y="131607"/>
                    <a:pt x="208925" y="141640"/>
                  </a:cubicBezTo>
                  <a:cubicBezTo>
                    <a:pt x="207508" y="148767"/>
                    <a:pt x="210389" y="154487"/>
                    <a:pt x="216152" y="157347"/>
                  </a:cubicBezTo>
                  <a:lnTo>
                    <a:pt x="221915" y="161660"/>
                  </a:lnTo>
                  <a:lnTo>
                    <a:pt x="206044" y="187401"/>
                  </a:lnTo>
                  <a:lnTo>
                    <a:pt x="200281" y="184541"/>
                  </a:lnTo>
                  <a:cubicBezTo>
                    <a:pt x="197720" y="183270"/>
                    <a:pt x="194838" y="182543"/>
                    <a:pt x="191911" y="182543"/>
                  </a:cubicBezTo>
                  <a:cubicBezTo>
                    <a:pt x="188344" y="182543"/>
                    <a:pt x="184731" y="183587"/>
                    <a:pt x="181575" y="185993"/>
                  </a:cubicBezTo>
                  <a:cubicBezTo>
                    <a:pt x="174348" y="193121"/>
                    <a:pt x="165704" y="197434"/>
                    <a:pt x="157060" y="200294"/>
                  </a:cubicBezTo>
                  <a:cubicBezTo>
                    <a:pt x="149879" y="203154"/>
                    <a:pt x="145534" y="210281"/>
                    <a:pt x="145534" y="214594"/>
                  </a:cubicBezTo>
                  <a:lnTo>
                    <a:pt x="145534" y="220314"/>
                  </a:lnTo>
                  <a:lnTo>
                    <a:pt x="113838" y="220314"/>
                  </a:lnTo>
                  <a:lnTo>
                    <a:pt x="113838" y="214594"/>
                  </a:lnTo>
                  <a:cubicBezTo>
                    <a:pt x="113838" y="207421"/>
                    <a:pt x="109493" y="203154"/>
                    <a:pt x="102313" y="200294"/>
                  </a:cubicBezTo>
                  <a:cubicBezTo>
                    <a:pt x="93669" y="197434"/>
                    <a:pt x="85024" y="191713"/>
                    <a:pt x="77798" y="185993"/>
                  </a:cubicBezTo>
                  <a:cubicBezTo>
                    <a:pt x="74185" y="184177"/>
                    <a:pt x="69931" y="182362"/>
                    <a:pt x="65861" y="182362"/>
                  </a:cubicBezTo>
                  <a:cubicBezTo>
                    <a:pt x="63528" y="182362"/>
                    <a:pt x="61195" y="182952"/>
                    <a:pt x="59091" y="184541"/>
                  </a:cubicBezTo>
                  <a:lnTo>
                    <a:pt x="53329" y="187401"/>
                  </a:lnTo>
                  <a:lnTo>
                    <a:pt x="37458" y="161660"/>
                  </a:lnTo>
                  <a:lnTo>
                    <a:pt x="43221" y="157347"/>
                  </a:lnTo>
                  <a:cubicBezTo>
                    <a:pt x="48984" y="154487"/>
                    <a:pt x="51865" y="147360"/>
                    <a:pt x="50447" y="141640"/>
                  </a:cubicBezTo>
                  <a:cubicBezTo>
                    <a:pt x="48984" y="131607"/>
                    <a:pt x="48984" y="123027"/>
                    <a:pt x="50447" y="113039"/>
                  </a:cubicBezTo>
                  <a:cubicBezTo>
                    <a:pt x="51865" y="105867"/>
                    <a:pt x="48984" y="100147"/>
                    <a:pt x="43221" y="97287"/>
                  </a:cubicBezTo>
                  <a:lnTo>
                    <a:pt x="37458" y="93019"/>
                  </a:lnTo>
                  <a:lnTo>
                    <a:pt x="53329" y="67279"/>
                  </a:lnTo>
                  <a:lnTo>
                    <a:pt x="59091" y="70139"/>
                  </a:lnTo>
                  <a:cubicBezTo>
                    <a:pt x="61744" y="72136"/>
                    <a:pt x="64763" y="73180"/>
                    <a:pt x="67736" y="73180"/>
                  </a:cubicBezTo>
                  <a:cubicBezTo>
                    <a:pt x="71212" y="73180"/>
                    <a:pt x="74733" y="71773"/>
                    <a:pt x="77798" y="68686"/>
                  </a:cubicBezTo>
                  <a:cubicBezTo>
                    <a:pt x="85024" y="61559"/>
                    <a:pt x="93669" y="57246"/>
                    <a:pt x="102313" y="54386"/>
                  </a:cubicBezTo>
                  <a:cubicBezTo>
                    <a:pt x="109493" y="52978"/>
                    <a:pt x="113838" y="45806"/>
                    <a:pt x="113838" y="40086"/>
                  </a:cubicBezTo>
                  <a:lnTo>
                    <a:pt x="113838" y="34365"/>
                  </a:lnTo>
                  <a:close/>
                  <a:moveTo>
                    <a:pt x="99431" y="45"/>
                  </a:moveTo>
                  <a:cubicBezTo>
                    <a:pt x="89324" y="45"/>
                    <a:pt x="82143" y="7172"/>
                    <a:pt x="82143" y="15752"/>
                  </a:cubicBezTo>
                  <a:lnTo>
                    <a:pt x="82143" y="27193"/>
                  </a:lnTo>
                  <a:cubicBezTo>
                    <a:pt x="77798" y="28645"/>
                    <a:pt x="72035" y="32958"/>
                    <a:pt x="67736" y="35818"/>
                  </a:cubicBezTo>
                  <a:lnTo>
                    <a:pt x="59091" y="30098"/>
                  </a:lnTo>
                  <a:cubicBezTo>
                    <a:pt x="56805" y="29190"/>
                    <a:pt x="54243" y="28691"/>
                    <a:pt x="51636" y="28691"/>
                  </a:cubicBezTo>
                  <a:cubicBezTo>
                    <a:pt x="46056" y="28691"/>
                    <a:pt x="40431" y="30915"/>
                    <a:pt x="37458" y="35818"/>
                  </a:cubicBezTo>
                  <a:lnTo>
                    <a:pt x="5762" y="91566"/>
                  </a:lnTo>
                  <a:cubicBezTo>
                    <a:pt x="1463" y="98739"/>
                    <a:pt x="2881" y="108727"/>
                    <a:pt x="10107" y="113039"/>
                  </a:cubicBezTo>
                  <a:lnTo>
                    <a:pt x="20169" y="118760"/>
                  </a:lnTo>
                  <a:lnTo>
                    <a:pt x="20169" y="135920"/>
                  </a:lnTo>
                  <a:lnTo>
                    <a:pt x="10107" y="141640"/>
                  </a:lnTo>
                  <a:cubicBezTo>
                    <a:pt x="4344" y="144500"/>
                    <a:pt x="0" y="155940"/>
                    <a:pt x="5762" y="163068"/>
                  </a:cubicBezTo>
                  <a:lnTo>
                    <a:pt x="37458" y="218861"/>
                  </a:lnTo>
                  <a:cubicBezTo>
                    <a:pt x="40202" y="223401"/>
                    <a:pt x="45233" y="226216"/>
                    <a:pt x="50401" y="226216"/>
                  </a:cubicBezTo>
                  <a:cubicBezTo>
                    <a:pt x="53420" y="226216"/>
                    <a:pt x="56439" y="225262"/>
                    <a:pt x="59091" y="223174"/>
                  </a:cubicBezTo>
                  <a:lnTo>
                    <a:pt x="67736" y="218861"/>
                  </a:lnTo>
                  <a:cubicBezTo>
                    <a:pt x="73499" y="221721"/>
                    <a:pt x="79261" y="226034"/>
                    <a:pt x="82143" y="227441"/>
                  </a:cubicBezTo>
                  <a:lnTo>
                    <a:pt x="82143" y="237474"/>
                  </a:lnTo>
                  <a:cubicBezTo>
                    <a:pt x="82143" y="247462"/>
                    <a:pt x="89324" y="254635"/>
                    <a:pt x="99431" y="254635"/>
                  </a:cubicBezTo>
                  <a:lnTo>
                    <a:pt x="164286" y="254635"/>
                  </a:lnTo>
                  <a:cubicBezTo>
                    <a:pt x="172930" y="254635"/>
                    <a:pt x="180111" y="247462"/>
                    <a:pt x="180111" y="237474"/>
                  </a:cubicBezTo>
                  <a:lnTo>
                    <a:pt x="180111" y="227441"/>
                  </a:lnTo>
                  <a:cubicBezTo>
                    <a:pt x="185874" y="226034"/>
                    <a:pt x="190219" y="221721"/>
                    <a:pt x="194518" y="218861"/>
                  </a:cubicBezTo>
                  <a:lnTo>
                    <a:pt x="203163" y="223174"/>
                  </a:lnTo>
                  <a:cubicBezTo>
                    <a:pt x="205861" y="224763"/>
                    <a:pt x="209200" y="225580"/>
                    <a:pt x="212401" y="225580"/>
                  </a:cubicBezTo>
                  <a:cubicBezTo>
                    <a:pt x="217798" y="225580"/>
                    <a:pt x="222967" y="223356"/>
                    <a:pt x="224796" y="218861"/>
                  </a:cubicBezTo>
                  <a:lnTo>
                    <a:pt x="257910" y="163068"/>
                  </a:lnTo>
                  <a:cubicBezTo>
                    <a:pt x="260791" y="155940"/>
                    <a:pt x="259373" y="147360"/>
                    <a:pt x="252147" y="141640"/>
                  </a:cubicBezTo>
                  <a:lnTo>
                    <a:pt x="243502" y="135920"/>
                  </a:lnTo>
                  <a:lnTo>
                    <a:pt x="243502" y="118760"/>
                  </a:lnTo>
                  <a:lnTo>
                    <a:pt x="252147" y="113039"/>
                  </a:lnTo>
                  <a:cubicBezTo>
                    <a:pt x="259373" y="108727"/>
                    <a:pt x="262255" y="98739"/>
                    <a:pt x="257910" y="91566"/>
                  </a:cubicBezTo>
                  <a:lnTo>
                    <a:pt x="224796" y="35818"/>
                  </a:lnTo>
                  <a:cubicBezTo>
                    <a:pt x="222829" y="30915"/>
                    <a:pt x="216884" y="28055"/>
                    <a:pt x="211029" y="28055"/>
                  </a:cubicBezTo>
                  <a:cubicBezTo>
                    <a:pt x="208239" y="28055"/>
                    <a:pt x="205495" y="28691"/>
                    <a:pt x="203163" y="30098"/>
                  </a:cubicBezTo>
                  <a:lnTo>
                    <a:pt x="194518" y="35818"/>
                  </a:lnTo>
                  <a:cubicBezTo>
                    <a:pt x="188755" y="32958"/>
                    <a:pt x="182993" y="28645"/>
                    <a:pt x="180111" y="27193"/>
                  </a:cubicBezTo>
                  <a:lnTo>
                    <a:pt x="180111" y="15752"/>
                  </a:lnTo>
                  <a:cubicBezTo>
                    <a:pt x="180111" y="7172"/>
                    <a:pt x="172930" y="45"/>
                    <a:pt x="164286" y="45"/>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4827;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6R4AALoUAACEHwAAUhUAAAAAAAAmAAAACAAAAP//////////"/>
                </a:ext>
              </a:extLst>
            </p:cNvSpPr>
            <p:nvPr/>
          </p:nvSpPr>
          <p:spPr>
            <a:xfrm>
              <a:off x="5024755" y="3369310"/>
              <a:ext cx="98425" cy="96520"/>
            </a:xfrm>
            <a:custGeom>
              <a:avLst/>
              <a:gdLst/>
              <a:ahLst/>
              <a:cxnLst/>
              <a:rect l="0" t="0" r="98425" b="96520"/>
              <a:pathLst>
                <a:path w="98425" h="96520">
                  <a:moveTo>
                    <a:pt x="49235" y="30254"/>
                  </a:moveTo>
                  <a:cubicBezTo>
                    <a:pt x="57915" y="30254"/>
                    <a:pt x="65126" y="37475"/>
                    <a:pt x="65126" y="46112"/>
                  </a:cubicBezTo>
                  <a:cubicBezTo>
                    <a:pt x="65126" y="54750"/>
                    <a:pt x="57915" y="61925"/>
                    <a:pt x="49235" y="61925"/>
                  </a:cubicBezTo>
                  <a:cubicBezTo>
                    <a:pt x="40509" y="61925"/>
                    <a:pt x="33298" y="54750"/>
                    <a:pt x="33298" y="46112"/>
                  </a:cubicBezTo>
                  <a:cubicBezTo>
                    <a:pt x="33298" y="37475"/>
                    <a:pt x="40509" y="30254"/>
                    <a:pt x="49235" y="30254"/>
                  </a:cubicBezTo>
                  <a:close/>
                  <a:moveTo>
                    <a:pt x="49235" y="46"/>
                  </a:moveTo>
                  <a:cubicBezTo>
                    <a:pt x="21724" y="46"/>
                    <a:pt x="0" y="21616"/>
                    <a:pt x="0" y="47529"/>
                  </a:cubicBezTo>
                  <a:cubicBezTo>
                    <a:pt x="0" y="74904"/>
                    <a:pt x="21724" y="96520"/>
                    <a:pt x="49235" y="96520"/>
                  </a:cubicBezTo>
                  <a:cubicBezTo>
                    <a:pt x="76700" y="96520"/>
                    <a:pt x="98425" y="74904"/>
                    <a:pt x="98425" y="47529"/>
                  </a:cubicBezTo>
                  <a:cubicBezTo>
                    <a:pt x="98425" y="21616"/>
                    <a:pt x="76700" y="46"/>
                    <a:pt x="49235"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4" name="Google Shape;4828;p56"/>
          <p:cNvGrpSpPr>
            <a:extLst>
              <a:ext uri="smNativeData">
                <pr:smNativeData xmlns:pr="smNativeData" xmlns="smNativeData" val="SMDATA_6_r2NKZxMAAAAlAAAAAQAAAA8BAAAAkAAAAEgAAACQAAAASAAAAAAAAAAAAAAAAAAAABcAAAAUAAAAAAAAAAAAAAD/fwAA/38AAAAAAAAJAAAABAAAAOUAAAAfAAAAVAAAAAAAAAAAAAAAAAAAAAAAAAAAAAAAAAAAAAAAAAAAAAAAAAAAAAAAAAAAAAAAAAAAAAAAAAAAAAAAAAAAAAAAAAAAAAAAAAAAAAAAAAAAAAAAAAAAACEAAAAYAAAAFAAAAKwGAABXEwAADQoAALUWAAAQAAAAJgAAAAgAAAD/////AAAAAA=="/>
              </a:ext>
            </a:extLst>
          </p:cNvGrpSpPr>
          <p:nvPr/>
        </p:nvGrpSpPr>
        <p:grpSpPr>
          <a:xfrm>
            <a:off x="1084580" y="3143885"/>
            <a:ext cx="549275" cy="547370"/>
            <a:chOff x="1084580" y="3143885"/>
            <a:chExt cx="549275" cy="547370"/>
          </a:xfrm>
        </p:grpSpPr>
        <p:sp>
          <p:nvSpPr>
            <p:cNvPr id="41" name="Google Shape;4829;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rAYAAFcTAAANCgAAtRYAAAAAAAAmAAAACAAAAP//////////"/>
                </a:ext>
              </a:extLst>
            </p:cNvSpPr>
            <p:nvPr/>
          </p:nvSpPr>
          <p:spPr>
            <a:xfrm>
              <a:off x="1084580" y="3143885"/>
              <a:ext cx="549275" cy="547370"/>
            </a:xfrm>
            <a:custGeom>
              <a:avLst/>
              <a:gdLst/>
              <a:ahLst/>
              <a:cxnLst/>
              <a:rect l="0" t="0" r="549275" b="547370"/>
              <a:pathLst>
                <a:path w="549275" h="547370">
                  <a:moveTo>
                    <a:pt x="321493" y="53027"/>
                  </a:moveTo>
                  <a:lnTo>
                    <a:pt x="363315" y="93138"/>
                  </a:lnTo>
                  <a:lnTo>
                    <a:pt x="321493" y="93138"/>
                  </a:lnTo>
                  <a:lnTo>
                    <a:pt x="321493" y="53027"/>
                  </a:lnTo>
                  <a:close/>
                  <a:moveTo>
                    <a:pt x="289783" y="31516"/>
                  </a:moveTo>
                  <a:lnTo>
                    <a:pt x="289783" y="111784"/>
                  </a:lnTo>
                  <a:cubicBezTo>
                    <a:pt x="289783" y="120380"/>
                    <a:pt x="297012" y="127520"/>
                    <a:pt x="305661" y="127520"/>
                  </a:cubicBezTo>
                  <a:lnTo>
                    <a:pt x="386377" y="127520"/>
                  </a:lnTo>
                  <a:lnTo>
                    <a:pt x="386377" y="192007"/>
                  </a:lnTo>
                  <a:lnTo>
                    <a:pt x="161478" y="192007"/>
                  </a:lnTo>
                  <a:lnTo>
                    <a:pt x="161478" y="31516"/>
                  </a:lnTo>
                  <a:close/>
                  <a:moveTo>
                    <a:pt x="500268" y="192007"/>
                  </a:moveTo>
                  <a:cubicBezTo>
                    <a:pt x="508916" y="192007"/>
                    <a:pt x="516100" y="199192"/>
                    <a:pt x="516100" y="207788"/>
                  </a:cubicBezTo>
                  <a:lnTo>
                    <a:pt x="516100" y="368233"/>
                  </a:lnTo>
                  <a:lnTo>
                    <a:pt x="514682" y="368233"/>
                  </a:lnTo>
                  <a:cubicBezTo>
                    <a:pt x="514682" y="376828"/>
                    <a:pt x="507452" y="384014"/>
                    <a:pt x="498804" y="384014"/>
                  </a:cubicBezTo>
                  <a:lnTo>
                    <a:pt x="418087" y="384014"/>
                  </a:lnTo>
                  <a:lnTo>
                    <a:pt x="418087" y="351043"/>
                  </a:lnTo>
                  <a:lnTo>
                    <a:pt x="433919" y="351043"/>
                  </a:lnTo>
                  <a:cubicBezTo>
                    <a:pt x="442613" y="351043"/>
                    <a:pt x="449797" y="343903"/>
                    <a:pt x="449797" y="335262"/>
                  </a:cubicBezTo>
                  <a:cubicBezTo>
                    <a:pt x="449797" y="326667"/>
                    <a:pt x="442613" y="319527"/>
                    <a:pt x="433919" y="319527"/>
                  </a:cubicBezTo>
                  <a:lnTo>
                    <a:pt x="112472" y="319527"/>
                  </a:lnTo>
                  <a:cubicBezTo>
                    <a:pt x="103824" y="319527"/>
                    <a:pt x="96594" y="326667"/>
                    <a:pt x="96594" y="335262"/>
                  </a:cubicBezTo>
                  <a:cubicBezTo>
                    <a:pt x="96594" y="343903"/>
                    <a:pt x="103824" y="351043"/>
                    <a:pt x="112472" y="351043"/>
                  </a:cubicBezTo>
                  <a:lnTo>
                    <a:pt x="129768" y="351043"/>
                  </a:lnTo>
                  <a:lnTo>
                    <a:pt x="129768" y="384014"/>
                  </a:lnTo>
                  <a:lnTo>
                    <a:pt x="47587" y="384014"/>
                  </a:lnTo>
                  <a:cubicBezTo>
                    <a:pt x="38939" y="384014"/>
                    <a:pt x="31755" y="376828"/>
                    <a:pt x="31755" y="368233"/>
                  </a:cubicBezTo>
                  <a:lnTo>
                    <a:pt x="31755" y="207788"/>
                  </a:lnTo>
                  <a:cubicBezTo>
                    <a:pt x="31755" y="199192"/>
                    <a:pt x="38939" y="192007"/>
                    <a:pt x="47587" y="192007"/>
                  </a:cubicBezTo>
                  <a:lnTo>
                    <a:pt x="129768" y="192007"/>
                  </a:lnTo>
                  <a:lnTo>
                    <a:pt x="129768" y="207788"/>
                  </a:lnTo>
                  <a:cubicBezTo>
                    <a:pt x="129768" y="217793"/>
                    <a:pt x="136952" y="224978"/>
                    <a:pt x="145646" y="224978"/>
                  </a:cubicBezTo>
                  <a:lnTo>
                    <a:pt x="403674" y="224978"/>
                  </a:lnTo>
                  <a:cubicBezTo>
                    <a:pt x="412322" y="224978"/>
                    <a:pt x="419506" y="217793"/>
                    <a:pt x="419506" y="207788"/>
                  </a:cubicBezTo>
                  <a:lnTo>
                    <a:pt x="419506" y="192007"/>
                  </a:lnTo>
                  <a:close/>
                  <a:moveTo>
                    <a:pt x="384913" y="351043"/>
                  </a:moveTo>
                  <a:lnTo>
                    <a:pt x="384913" y="512943"/>
                  </a:lnTo>
                  <a:lnTo>
                    <a:pt x="160060" y="512943"/>
                  </a:lnTo>
                  <a:lnTo>
                    <a:pt x="160060" y="351043"/>
                  </a:lnTo>
                  <a:close/>
                  <a:moveTo>
                    <a:pt x="145646" y="0"/>
                  </a:moveTo>
                  <a:cubicBezTo>
                    <a:pt x="136952" y="0"/>
                    <a:pt x="129768" y="7185"/>
                    <a:pt x="129768" y="17191"/>
                  </a:cubicBezTo>
                  <a:lnTo>
                    <a:pt x="129768" y="161901"/>
                  </a:lnTo>
                  <a:lnTo>
                    <a:pt x="49052" y="161901"/>
                  </a:lnTo>
                  <a:cubicBezTo>
                    <a:pt x="21643" y="161901"/>
                    <a:pt x="45" y="183412"/>
                    <a:pt x="45" y="209198"/>
                  </a:cubicBezTo>
                  <a:lnTo>
                    <a:pt x="45" y="369688"/>
                  </a:lnTo>
                  <a:cubicBezTo>
                    <a:pt x="45" y="395474"/>
                    <a:pt x="21643" y="416940"/>
                    <a:pt x="49052" y="416940"/>
                  </a:cubicBezTo>
                  <a:lnTo>
                    <a:pt x="129768" y="416940"/>
                  </a:lnTo>
                  <a:lnTo>
                    <a:pt x="129768" y="530134"/>
                  </a:lnTo>
                  <a:cubicBezTo>
                    <a:pt x="129768" y="538729"/>
                    <a:pt x="136952" y="547325"/>
                    <a:pt x="145646" y="547325"/>
                  </a:cubicBezTo>
                  <a:lnTo>
                    <a:pt x="403674" y="547325"/>
                  </a:lnTo>
                  <a:cubicBezTo>
                    <a:pt x="412322" y="547325"/>
                    <a:pt x="419506" y="538729"/>
                    <a:pt x="419506" y="530134"/>
                  </a:cubicBezTo>
                  <a:lnTo>
                    <a:pt x="419506" y="416940"/>
                  </a:lnTo>
                  <a:lnTo>
                    <a:pt x="500268" y="416940"/>
                  </a:lnTo>
                  <a:cubicBezTo>
                    <a:pt x="527631" y="416940"/>
                    <a:pt x="549275" y="395474"/>
                    <a:pt x="549275" y="369688"/>
                  </a:cubicBezTo>
                  <a:lnTo>
                    <a:pt x="549275" y="209198"/>
                  </a:lnTo>
                  <a:cubicBezTo>
                    <a:pt x="547810" y="181956"/>
                    <a:pt x="526213" y="160491"/>
                    <a:pt x="498804" y="160491"/>
                  </a:cubicBezTo>
                  <a:lnTo>
                    <a:pt x="418087" y="160491"/>
                  </a:lnTo>
                  <a:lnTo>
                    <a:pt x="418087" y="111784"/>
                  </a:lnTo>
                  <a:cubicBezTo>
                    <a:pt x="418087" y="107464"/>
                    <a:pt x="415205" y="103189"/>
                    <a:pt x="412322" y="100324"/>
                  </a:cubicBezTo>
                  <a:lnTo>
                    <a:pt x="317192" y="5194"/>
                  </a:lnTo>
                  <a:cubicBezTo>
                    <a:pt x="312845" y="2865"/>
                    <a:pt x="309962" y="0"/>
                    <a:pt x="305661"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4830;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eAcAAOkUAACqBwAAGhUAAAAAAAAmAAAACAAAAP//////////"/>
                </a:ext>
              </a:extLst>
            </p:cNvSpPr>
            <p:nvPr/>
          </p:nvSpPr>
          <p:spPr>
            <a:xfrm>
              <a:off x="1214120" y="3399155"/>
              <a:ext cx="31750" cy="31115"/>
            </a:xfrm>
            <a:custGeom>
              <a:avLst/>
              <a:gdLst/>
              <a:ahLst/>
              <a:cxnLst/>
              <a:rect l="0" t="0" r="31750" b="31115"/>
              <a:pathLst>
                <a:path w="31750" h="31115">
                  <a:moveTo>
                    <a:pt x="15921" y="0"/>
                  </a:moveTo>
                  <a:cubicBezTo>
                    <a:pt x="7228" y="0"/>
                    <a:pt x="46" y="7083"/>
                    <a:pt x="46" y="15557"/>
                  </a:cubicBezTo>
                  <a:cubicBezTo>
                    <a:pt x="46" y="24031"/>
                    <a:pt x="7228" y="31070"/>
                    <a:pt x="15921" y="31070"/>
                  </a:cubicBezTo>
                  <a:cubicBezTo>
                    <a:pt x="24567" y="31070"/>
                    <a:pt x="31750" y="24031"/>
                    <a:pt x="31750" y="15557"/>
                  </a:cubicBezTo>
                  <a:cubicBezTo>
                    <a:pt x="31750" y="7083"/>
                    <a:pt x="24567" y="0"/>
                    <a:pt x="15921"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4831;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3AcAAOkUAAAOCAAAGhUAAAAAAAAmAAAACAAAAP//////////"/>
                </a:ext>
              </a:extLst>
            </p:cNvSpPr>
            <p:nvPr/>
          </p:nvSpPr>
          <p:spPr>
            <a:xfrm>
              <a:off x="1277620" y="3399155"/>
              <a:ext cx="31750" cy="31115"/>
            </a:xfrm>
            <a:custGeom>
              <a:avLst/>
              <a:gdLst/>
              <a:ahLst/>
              <a:cxnLst/>
              <a:rect l="0" t="0" r="31750" b="31115"/>
              <a:pathLst>
                <a:path w="31750" h="31115">
                  <a:moveTo>
                    <a:pt x="15875" y="0"/>
                  </a:moveTo>
                  <a:cubicBezTo>
                    <a:pt x="5764" y="0"/>
                    <a:pt x="0" y="7083"/>
                    <a:pt x="0" y="15557"/>
                  </a:cubicBezTo>
                  <a:cubicBezTo>
                    <a:pt x="0" y="24031"/>
                    <a:pt x="5764" y="31070"/>
                    <a:pt x="15875" y="31070"/>
                  </a:cubicBezTo>
                  <a:cubicBezTo>
                    <a:pt x="24522" y="31070"/>
                    <a:pt x="31704" y="24031"/>
                    <a:pt x="31704" y="15557"/>
                  </a:cubicBezTo>
                  <a:cubicBezTo>
                    <a:pt x="31704" y="7083"/>
                    <a:pt x="24522" y="0"/>
                    <a:pt x="15875"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4832;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3gcAABcWAADbCAAASRYAAAAAAAAmAAAACAAAAP//////////"/>
                </a:ext>
              </a:extLst>
            </p:cNvSpPr>
            <p:nvPr/>
          </p:nvSpPr>
          <p:spPr>
            <a:xfrm>
              <a:off x="1278890" y="3590925"/>
              <a:ext cx="160655" cy="31750"/>
            </a:xfrm>
            <a:custGeom>
              <a:avLst/>
              <a:gdLst/>
              <a:ahLst/>
              <a:cxnLst/>
              <a:rect l="0" t="0" r="160655" b="31750"/>
              <a:pathLst>
                <a:path w="160655" h="31750">
                  <a:moveTo>
                    <a:pt x="15936" y="46"/>
                  </a:moveTo>
                  <a:cubicBezTo>
                    <a:pt x="7256" y="46"/>
                    <a:pt x="45" y="7228"/>
                    <a:pt x="45" y="15875"/>
                  </a:cubicBezTo>
                  <a:cubicBezTo>
                    <a:pt x="45" y="24522"/>
                    <a:pt x="7256" y="31750"/>
                    <a:pt x="15936" y="31750"/>
                  </a:cubicBezTo>
                  <a:lnTo>
                    <a:pt x="144718" y="31750"/>
                  </a:lnTo>
                  <a:cubicBezTo>
                    <a:pt x="153398" y="31750"/>
                    <a:pt x="160655" y="24522"/>
                    <a:pt x="160655" y="15875"/>
                  </a:cubicBezTo>
                  <a:cubicBezTo>
                    <a:pt x="160655" y="7228"/>
                    <a:pt x="153398" y="46"/>
                    <a:pt x="144718"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4833;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3gcAALQVAADbCAAA5RUAAAAAAAAmAAAACAAAAP//////////"/>
                </a:ext>
              </a:extLst>
            </p:cNvSpPr>
            <p:nvPr/>
          </p:nvSpPr>
          <p:spPr>
            <a:xfrm>
              <a:off x="1278890" y="3528060"/>
              <a:ext cx="160655" cy="31115"/>
            </a:xfrm>
            <a:custGeom>
              <a:avLst/>
              <a:gdLst/>
              <a:ahLst/>
              <a:cxnLst/>
              <a:rect l="0" t="0" r="160655" b="31115"/>
              <a:pathLst>
                <a:path w="160655" h="31115">
                  <a:moveTo>
                    <a:pt x="15936" y="44"/>
                  </a:moveTo>
                  <a:cubicBezTo>
                    <a:pt x="7256" y="44"/>
                    <a:pt x="45" y="7083"/>
                    <a:pt x="45" y="15557"/>
                  </a:cubicBezTo>
                  <a:cubicBezTo>
                    <a:pt x="45" y="24031"/>
                    <a:pt x="7256" y="31115"/>
                    <a:pt x="15936" y="31115"/>
                  </a:cubicBezTo>
                  <a:lnTo>
                    <a:pt x="144718" y="31115"/>
                  </a:lnTo>
                  <a:cubicBezTo>
                    <a:pt x="153398" y="31115"/>
                    <a:pt x="160655" y="24031"/>
                    <a:pt x="160655" y="15557"/>
                  </a:cubicBezTo>
                  <a:cubicBezTo>
                    <a:pt x="160655" y="7083"/>
                    <a:pt x="153398" y="44"/>
                    <a:pt x="144718" y="44"/>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4834;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QAgAAOkUAACmCAAAGhUAAAAAAAAmAAAACAAAAP//////////"/>
                </a:ext>
              </a:extLst>
            </p:cNvSpPr>
            <p:nvPr/>
          </p:nvSpPr>
          <p:spPr>
            <a:xfrm>
              <a:off x="1341120" y="3399155"/>
              <a:ext cx="64770" cy="31115"/>
            </a:xfrm>
            <a:custGeom>
              <a:avLst/>
              <a:gdLst/>
              <a:ahLst/>
              <a:cxnLst/>
              <a:rect l="0" t="0" r="64770" b="31115"/>
              <a:pathLst>
                <a:path w="64770" h="31115">
                  <a:moveTo>
                    <a:pt x="17266" y="0"/>
                  </a:moveTo>
                  <a:cubicBezTo>
                    <a:pt x="7217" y="0"/>
                    <a:pt x="0" y="7083"/>
                    <a:pt x="0" y="15557"/>
                  </a:cubicBezTo>
                  <a:cubicBezTo>
                    <a:pt x="0" y="24031"/>
                    <a:pt x="7217" y="31070"/>
                    <a:pt x="17266" y="31070"/>
                  </a:cubicBezTo>
                  <a:lnTo>
                    <a:pt x="48966" y="31070"/>
                  </a:lnTo>
                  <a:cubicBezTo>
                    <a:pt x="57599" y="31070"/>
                    <a:pt x="64770" y="24031"/>
                    <a:pt x="64770" y="15557"/>
                  </a:cubicBezTo>
                  <a:cubicBezTo>
                    <a:pt x="64770" y="7083"/>
                    <a:pt x="57599" y="0"/>
                    <a:pt x="48966"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4835;p5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2AgAAOkUAAA+CQAAGhUAAAAAAAAmAAAACAAAAP//////////"/>
                </a:ext>
              </a:extLst>
            </p:cNvSpPr>
            <p:nvPr/>
          </p:nvSpPr>
          <p:spPr>
            <a:xfrm>
              <a:off x="1437640" y="3399155"/>
              <a:ext cx="64770" cy="31115"/>
            </a:xfrm>
            <a:custGeom>
              <a:avLst/>
              <a:gdLst/>
              <a:ahLst/>
              <a:cxnLst/>
              <a:rect l="0" t="0" r="64770" b="31115"/>
              <a:pathLst>
                <a:path w="64770" h="31115">
                  <a:moveTo>
                    <a:pt x="15850" y="0"/>
                  </a:moveTo>
                  <a:cubicBezTo>
                    <a:pt x="7217" y="0"/>
                    <a:pt x="0" y="7083"/>
                    <a:pt x="0" y="15557"/>
                  </a:cubicBezTo>
                  <a:cubicBezTo>
                    <a:pt x="0" y="24031"/>
                    <a:pt x="7217" y="31070"/>
                    <a:pt x="15850" y="31070"/>
                  </a:cubicBezTo>
                  <a:lnTo>
                    <a:pt x="47504" y="31070"/>
                  </a:lnTo>
                  <a:cubicBezTo>
                    <a:pt x="57553" y="31070"/>
                    <a:pt x="64770" y="24031"/>
                    <a:pt x="64770" y="15557"/>
                  </a:cubicBezTo>
                  <a:cubicBezTo>
                    <a:pt x="64770" y="7083"/>
                    <a:pt x="57553" y="0"/>
                    <a:pt x="47504"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29.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840;p57"/>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HIMAABuFgAAMhM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Bibliographical references</a:t>
            </a:r>
          </a:p>
        </p:txBody>
      </p:sp>
      <p:sp>
        <p:nvSpPr>
          <p:cNvPr id="3" name="Google Shape;4841;p57"/>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3RgAAFIDAADdMwAAWhwAABAAAAAmAAAACAAAADwwAAAAAAAA"/>
              </a:ext>
            </a:extLst>
          </p:cNvSpPr>
          <p:nvPr>
            <p:ph type="subTitle" idx="1"/>
          </p:nvPr>
        </p:nvSpPr>
        <p:spPr/>
        <p:txBody>
          <a:bodyPr vert="horz" wrap="square" lIns="91440" tIns="91440" rIns="91440" bIns="91440" numCol="1" spcCol="215900" anchor="ctr">
            <a:prstTxWarp prst="textNoShape">
              <a:avLst/>
            </a:prstTxWarp>
          </a:bodyPr>
          <a:lstStyle/>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a:p>
            <a:pPr marL="0" indent="0" algn="l">
              <a:spcBef>
                <a:spcPts val="0"/>
              </a:spcBef>
              <a:spcAft>
                <a:spcPts val="0"/>
              </a:spcAft>
              <a:buNone/>
            </a:pPr>
            <a:r>
              <a:rPr lang="en-us" cap="none"/>
              <a:t>Surname, A. (YEAR). </a:t>
            </a:r>
            <a:r>
              <a:rPr lang="en-us" i="1" cap="none"/>
              <a:t>Name of the source</a:t>
            </a:r>
            <a:r>
              <a:rPr lang="en-us" cap="none"/>
              <a:t>. Publisher</a:t>
            </a:r>
          </a:p>
        </p:txBody>
      </p:sp>
      <p:sp>
        <p:nvSpPr>
          <p:cNvPr id="4" name="Google Shape;4842;p57"/>
          <p:cNvSpPr>
            <a:extLst>
              <a:ext uri="smNativeData">
                <pr:smNativeData xmlns:pr="smNativeData" xmlns="smNativeData" val="SMDATA_15_r2NKZxMAAAAlAAAAgAAAAA0AAAAAkAAAAJAAAACQAAAAkAAAAAAAAAABAAAAAAAAAAEAAABQAAAAAw0pP6Tn7z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bBcAAFIDAADfFwAAWhwAABAAAAAmAAAACAAAAP//////////"/>
              </a:ext>
            </a:extLst>
          </p:cNvSpPr>
          <p:nvPr/>
        </p:nvSpPr>
        <p:spPr>
          <a:xfrm>
            <a:off x="3807460" y="539750"/>
            <a:ext cx="73025" cy="4069080"/>
          </a:xfrm>
          <a:prstGeom prst="leftBracket">
            <a:avLst>
              <a:gd name="adj" fmla="val 149"/>
            </a:avLst>
          </a:prstGeom>
          <a:noFill/>
          <a:ln w="19050" cap="flat" cmpd="sng" algn="ctr">
            <a:solidFill>
              <a:srgbClr val="FA878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Tree>
  </p:cSld>
  <p:clrMapOvr>
    <a:masterClrMapping/>
  </p:clrMapOvr>
  <p:timing>
    <p:tnLst>
      <p:par>
        <p:cTn id="1" dur="indefinite" restart="never" nodeType="tmRoot"/>
      </p:par>
    </p:tnLst>
  </p:timing>
</p:sld>
</file>

<file path=ppt/slides/slide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oAUAAKwLAACgMgAAzBUAABAAAAAmAAAACAAAADwwAAAAAAAA"/>
              </a:ext>
            </a:extLst>
          </p:cNvSpPr>
          <p:nvPr>
            <p:ph type="ctrTitle"/>
          </p:nvPr>
        </p:nvSpPr>
        <p:spPr/>
        <p:txBody>
          <a:bodyPr vert="horz" wrap="square" lIns="91440" tIns="91440" rIns="91440" bIns="91440" numCol="1" spcCol="215900" anchor="b">
            <a:prstTxWarp prst="textNoShape">
              <a:avLst/>
            </a:prstTxWarp>
          </a:bodyPr>
          <a:lstStyle/>
          <a:p>
            <a:pPr/>
          </a:p>
        </p:txBody>
      </p:sp>
      <p:sp>
        <p:nvSpPr>
          <p:cNvPr id="3" name="SlideSubtitle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Mg4AAMwVAAAOKgAADBgAABAAAAAmAAAACAAAADwwAAAAAAAA"/>
              </a:ext>
            </a:extLst>
          </p:cNvSpPr>
          <p:nvPr>
            <p:ph type="subTitle" idx="1"/>
          </p:nvPr>
        </p:nvSpPr>
        <p:spPr/>
        <p:txBody>
          <a:bodyPr vert="horz" wrap="square" lIns="91440" tIns="91440" rIns="91440" bIns="91440" numCol="1" spcCol="215900" anchor="t">
            <a:prstTxWarp prst="textNoShape">
              <a:avLst/>
            </a:prstTxWarp>
          </a:bodyPr>
          <a:lstStyle/>
          <a:p>
            <a:pPr/>
          </a:p>
        </p:txBody>
      </p:sp>
      <p:grpSp>
        <p:nvGrpSpPr>
          <p:cNvPr id="4" name="Group1"/>
          <p:cNvGrpSpPr>
            <a:extLst>
              <a:ext uri="smNativeData">
                <pr:smNativeData xmlns:pr="smNativeData" xmlns="smNativeData" val="SMDATA_6_r2NKZxMAAAAlAAAAAQAAAA8BAAAAkAAAAEgAAACQAAAASAAAAAAAAAAAAAAAAAAAABcAAAAUAAAAAAAAAAAAAAD/fwAA/38AAAAAAAAJAAAABAAAAIYAAAAfAAAAVAAAAAAAAAAAAAAAAAAAAAAAAAAAAAAAAAAAAAAAAAAAAAAAAAAAAAAAAAAAAAAAAAAAAAAAAAAAAAAAAAAAAAAAAAAAAAAAAAAAAAAAAAAAAAAAAAAAACEAAAAYAAAAFAAAANEXAADEAAAAVyAAAMQJAAAQAAAAJgAAAAgAAAD/////AAAAAA=="/>
              </a:ext>
            </a:extLst>
          </p:cNvGrpSpPr>
          <p:nvPr/>
        </p:nvGrpSpPr>
        <p:grpSpPr>
          <a:xfrm>
            <a:off x="3871595" y="124460"/>
            <a:ext cx="1385570" cy="1463040"/>
            <a:chOff x="3871595" y="124460"/>
            <a:chExt cx="1385570" cy="1463040"/>
          </a:xfrm>
        </p:grpSpPr>
        <p:sp>
          <p:nvSpPr>
            <p:cNvPr id="20" name="Google Shape;4068;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nP///wAAAACz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Dg0cAJ/f38AAKXkA8zMzADAwP8Af39/AAAAAAAAAAAAAAAAAAAAAAAAAAAAIQAAABgAAAAUAAAA+x0AALUBAABXIAAAGQQAAAAAAAAmAAAACAAAAP//////////"/>
                </a:ext>
              </a:extLst>
            </p:cNvSpPr>
            <p:nvPr/>
          </p:nvSpPr>
          <p:spPr>
            <a:xfrm>
              <a:off x="4873625" y="277495"/>
              <a:ext cx="383540" cy="388620"/>
            </a:xfrm>
            <a:custGeom>
              <a:avLst/>
              <a:gdLst/>
              <a:ahLst/>
              <a:cxnLst/>
              <a:rect l="0" t="0" r="383540" b="388620"/>
              <a:pathLst>
                <a:path w="383540" h="388620">
                  <a:moveTo>
                    <a:pt x="319789" y="183953"/>
                  </a:moveTo>
                  <a:cubicBezTo>
                    <a:pt x="319375" y="178537"/>
                    <a:pt x="318546" y="173031"/>
                    <a:pt x="317421" y="167614"/>
                  </a:cubicBezTo>
                  <a:cubicBezTo>
                    <a:pt x="316266" y="162109"/>
                    <a:pt x="314785" y="156752"/>
                    <a:pt x="313009" y="151662"/>
                  </a:cubicBezTo>
                  <a:lnTo>
                    <a:pt x="357039" y="93509"/>
                  </a:lnTo>
                  <a:lnTo>
                    <a:pt x="337022" y="63034"/>
                  </a:lnTo>
                  <a:lnTo>
                    <a:pt x="309071" y="39761"/>
                  </a:lnTo>
                  <a:lnTo>
                    <a:pt x="246860" y="77647"/>
                  </a:lnTo>
                  <a:lnTo>
                    <a:pt x="246860" y="77736"/>
                  </a:lnTo>
                  <a:cubicBezTo>
                    <a:pt x="236970" y="72974"/>
                    <a:pt x="226517" y="69522"/>
                    <a:pt x="215651" y="67468"/>
                  </a:cubicBezTo>
                  <a:lnTo>
                    <a:pt x="187610" y="0"/>
                  </a:lnTo>
                  <a:lnTo>
                    <a:pt x="151308" y="2232"/>
                  </a:lnTo>
                  <a:lnTo>
                    <a:pt x="117315" y="14970"/>
                  </a:lnTo>
                  <a:lnTo>
                    <a:pt x="118796" y="88063"/>
                  </a:lnTo>
                  <a:cubicBezTo>
                    <a:pt x="109706" y="94313"/>
                    <a:pt x="101533" y="101783"/>
                    <a:pt x="94427" y="110086"/>
                  </a:cubicBezTo>
                  <a:lnTo>
                    <a:pt x="22237" y="100801"/>
                  </a:lnTo>
                  <a:lnTo>
                    <a:pt x="6070" y="133419"/>
                  </a:lnTo>
                  <a:lnTo>
                    <a:pt x="30" y="169489"/>
                  </a:lnTo>
                  <a:lnTo>
                    <a:pt x="63691" y="204667"/>
                  </a:lnTo>
                  <a:cubicBezTo>
                    <a:pt x="64195" y="210083"/>
                    <a:pt x="64905" y="215589"/>
                    <a:pt x="66060" y="221006"/>
                  </a:cubicBezTo>
                  <a:cubicBezTo>
                    <a:pt x="67304" y="226511"/>
                    <a:pt x="68755" y="231779"/>
                    <a:pt x="70472" y="236928"/>
                  </a:cubicBezTo>
                  <a:lnTo>
                    <a:pt x="26412" y="295111"/>
                  </a:lnTo>
                  <a:lnTo>
                    <a:pt x="46458" y="325497"/>
                  </a:lnTo>
                  <a:lnTo>
                    <a:pt x="74469" y="348770"/>
                  </a:lnTo>
                  <a:lnTo>
                    <a:pt x="136680" y="310973"/>
                  </a:lnTo>
                  <a:lnTo>
                    <a:pt x="136680" y="310884"/>
                  </a:lnTo>
                  <a:cubicBezTo>
                    <a:pt x="146481" y="315646"/>
                    <a:pt x="156963" y="319098"/>
                    <a:pt x="167830" y="321152"/>
                  </a:cubicBezTo>
                  <a:lnTo>
                    <a:pt x="195960" y="388590"/>
                  </a:lnTo>
                  <a:lnTo>
                    <a:pt x="232143" y="386388"/>
                  </a:lnTo>
                  <a:lnTo>
                    <a:pt x="266254" y="373650"/>
                  </a:lnTo>
                  <a:lnTo>
                    <a:pt x="264774" y="300527"/>
                  </a:lnTo>
                  <a:cubicBezTo>
                    <a:pt x="273834" y="294218"/>
                    <a:pt x="282007" y="286807"/>
                    <a:pt x="289113" y="278504"/>
                  </a:cubicBezTo>
                  <a:lnTo>
                    <a:pt x="361303" y="287790"/>
                  </a:lnTo>
                  <a:lnTo>
                    <a:pt x="377500" y="255112"/>
                  </a:lnTo>
                  <a:lnTo>
                    <a:pt x="383540" y="219101"/>
                  </a:lnTo>
                  <a:lnTo>
                    <a:pt x="319789" y="183864"/>
                  </a:lnTo>
                  <a:close/>
                  <a:moveTo>
                    <a:pt x="204280" y="253713"/>
                  </a:moveTo>
                  <a:cubicBezTo>
                    <a:pt x="171680" y="260588"/>
                    <a:pt x="139553" y="239666"/>
                    <a:pt x="132683" y="206869"/>
                  </a:cubicBezTo>
                  <a:cubicBezTo>
                    <a:pt x="125725" y="174102"/>
                    <a:pt x="146659" y="141811"/>
                    <a:pt x="179260" y="134907"/>
                  </a:cubicBezTo>
                  <a:cubicBezTo>
                    <a:pt x="211890" y="127913"/>
                    <a:pt x="244017" y="148954"/>
                    <a:pt x="250887" y="181721"/>
                  </a:cubicBezTo>
                  <a:cubicBezTo>
                    <a:pt x="257815" y="214518"/>
                    <a:pt x="236911" y="246719"/>
                    <a:pt x="204280" y="253713"/>
                  </a:cubicBezTo>
                  <a:close/>
                </a:path>
              </a:pathLst>
            </a:custGeom>
            <a:gradFill flip="none" rotWithShape="0">
              <a:gsLst>
                <a:gs pos="0">
                  <a:srgbClr val="775C97"/>
                </a:gs>
                <a:gs pos="100000">
                  <a:srgbClr val="E3DBF3"/>
                </a:gs>
              </a:gsLst>
              <a:lin ang="108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069;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bhwAAMQAAABbHgAAuAIAAAAAAAAmAAAACAAAAP//////////"/>
                </a:ext>
              </a:extLst>
            </p:cNvSpPr>
            <p:nvPr/>
          </p:nvSpPr>
          <p:spPr>
            <a:xfrm>
              <a:off x="4621530" y="124460"/>
              <a:ext cx="313055" cy="317500"/>
            </a:xfrm>
            <a:custGeom>
              <a:avLst/>
              <a:gdLst/>
              <a:ahLst/>
              <a:cxnLst/>
              <a:rect l="0" t="0" r="313055" b="317500"/>
              <a:pathLst>
                <a:path w="313055" h="317500">
                  <a:moveTo>
                    <a:pt x="261031" y="150255"/>
                  </a:moveTo>
                  <a:cubicBezTo>
                    <a:pt x="260706" y="145822"/>
                    <a:pt x="260055" y="141389"/>
                    <a:pt x="259080" y="136956"/>
                  </a:cubicBezTo>
                  <a:cubicBezTo>
                    <a:pt x="258163" y="132433"/>
                    <a:pt x="256950" y="128059"/>
                    <a:pt x="255471" y="123894"/>
                  </a:cubicBezTo>
                  <a:lnTo>
                    <a:pt x="291494" y="76407"/>
                  </a:lnTo>
                  <a:lnTo>
                    <a:pt x="275080" y="51533"/>
                  </a:lnTo>
                  <a:lnTo>
                    <a:pt x="252218" y="32550"/>
                  </a:lnTo>
                  <a:lnTo>
                    <a:pt x="201437" y="63435"/>
                  </a:lnTo>
                  <a:lnTo>
                    <a:pt x="201526" y="63435"/>
                  </a:lnTo>
                  <a:cubicBezTo>
                    <a:pt x="193422" y="59567"/>
                    <a:pt x="184875" y="56770"/>
                    <a:pt x="176032" y="55044"/>
                  </a:cubicBezTo>
                  <a:lnTo>
                    <a:pt x="153111" y="30"/>
                  </a:lnTo>
                  <a:lnTo>
                    <a:pt x="123536" y="1845"/>
                  </a:lnTo>
                  <a:lnTo>
                    <a:pt x="95705" y="12169"/>
                  </a:lnTo>
                  <a:lnTo>
                    <a:pt x="96918" y="71885"/>
                  </a:lnTo>
                  <a:cubicBezTo>
                    <a:pt x="89494" y="77062"/>
                    <a:pt x="82899" y="83161"/>
                    <a:pt x="77102" y="89975"/>
                  </a:cubicBezTo>
                  <a:lnTo>
                    <a:pt x="77014" y="89975"/>
                  </a:lnTo>
                  <a:lnTo>
                    <a:pt x="18159" y="82328"/>
                  </a:lnTo>
                  <a:lnTo>
                    <a:pt x="4909" y="109017"/>
                  </a:lnTo>
                  <a:lnTo>
                    <a:pt x="29" y="138413"/>
                  </a:lnTo>
                  <a:lnTo>
                    <a:pt x="52023" y="167245"/>
                  </a:lnTo>
                  <a:cubicBezTo>
                    <a:pt x="52348" y="171678"/>
                    <a:pt x="52999" y="176111"/>
                    <a:pt x="53915" y="180544"/>
                  </a:cubicBezTo>
                  <a:cubicBezTo>
                    <a:pt x="54891" y="185067"/>
                    <a:pt x="56104" y="189441"/>
                    <a:pt x="57583" y="193606"/>
                  </a:cubicBezTo>
                  <a:lnTo>
                    <a:pt x="57494" y="193606"/>
                  </a:lnTo>
                  <a:lnTo>
                    <a:pt x="21590" y="241093"/>
                  </a:lnTo>
                  <a:lnTo>
                    <a:pt x="37915" y="265967"/>
                  </a:lnTo>
                  <a:lnTo>
                    <a:pt x="60777" y="285039"/>
                  </a:lnTo>
                  <a:lnTo>
                    <a:pt x="111558" y="254065"/>
                  </a:lnTo>
                  <a:cubicBezTo>
                    <a:pt x="119632" y="257933"/>
                    <a:pt x="128120" y="260730"/>
                    <a:pt x="137022" y="262456"/>
                  </a:cubicBezTo>
                  <a:lnTo>
                    <a:pt x="159973" y="317470"/>
                  </a:lnTo>
                  <a:lnTo>
                    <a:pt x="189518" y="315655"/>
                  </a:lnTo>
                  <a:lnTo>
                    <a:pt x="217260" y="305331"/>
                  </a:lnTo>
                  <a:lnTo>
                    <a:pt x="216047" y="245615"/>
                  </a:lnTo>
                  <a:cubicBezTo>
                    <a:pt x="223471" y="240438"/>
                    <a:pt x="230184" y="234369"/>
                    <a:pt x="235981" y="227525"/>
                  </a:cubicBezTo>
                  <a:lnTo>
                    <a:pt x="294925" y="235172"/>
                  </a:lnTo>
                  <a:lnTo>
                    <a:pt x="308145" y="208483"/>
                  </a:lnTo>
                  <a:lnTo>
                    <a:pt x="313055" y="179087"/>
                  </a:lnTo>
                  <a:lnTo>
                    <a:pt x="261031" y="150255"/>
                  </a:lnTo>
                  <a:close/>
                  <a:moveTo>
                    <a:pt x="166745" y="207323"/>
                  </a:moveTo>
                  <a:cubicBezTo>
                    <a:pt x="140039" y="213006"/>
                    <a:pt x="113924" y="195838"/>
                    <a:pt x="108275" y="169060"/>
                  </a:cubicBezTo>
                  <a:cubicBezTo>
                    <a:pt x="102656" y="142192"/>
                    <a:pt x="119632" y="115920"/>
                    <a:pt x="146338" y="110237"/>
                  </a:cubicBezTo>
                  <a:cubicBezTo>
                    <a:pt x="172927" y="104584"/>
                    <a:pt x="199160" y="121662"/>
                    <a:pt x="204779" y="148530"/>
                  </a:cubicBezTo>
                  <a:cubicBezTo>
                    <a:pt x="210428" y="175308"/>
                    <a:pt x="193363" y="201669"/>
                    <a:pt x="166745" y="207323"/>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070;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GBkAACcDAADPHQAASwYAAAAAAAAmAAAACAAAAP//////////"/>
                </a:ext>
              </a:extLst>
            </p:cNvSpPr>
            <p:nvPr/>
          </p:nvSpPr>
          <p:spPr>
            <a:xfrm>
              <a:off x="4079240" y="512445"/>
              <a:ext cx="766445" cy="510540"/>
            </a:xfrm>
            <a:custGeom>
              <a:avLst/>
              <a:gdLst/>
              <a:ahLst/>
              <a:cxnLst/>
              <a:rect l="0" t="0" r="766445" b="510540"/>
              <a:pathLst>
                <a:path w="766445" h="510540">
                  <a:moveTo>
                    <a:pt x="743597" y="30"/>
                  </a:moveTo>
                  <a:lnTo>
                    <a:pt x="22906" y="30"/>
                  </a:lnTo>
                  <a:cubicBezTo>
                    <a:pt x="10223" y="30"/>
                    <a:pt x="0" y="10304"/>
                    <a:pt x="0" y="23049"/>
                  </a:cubicBezTo>
                  <a:lnTo>
                    <a:pt x="0" y="487580"/>
                  </a:lnTo>
                  <a:cubicBezTo>
                    <a:pt x="0" y="500236"/>
                    <a:pt x="10223" y="510510"/>
                    <a:pt x="22906" y="510510"/>
                  </a:cubicBezTo>
                  <a:lnTo>
                    <a:pt x="743597" y="510510"/>
                  </a:lnTo>
                  <a:cubicBezTo>
                    <a:pt x="756191" y="510510"/>
                    <a:pt x="766415" y="500236"/>
                    <a:pt x="766415" y="487580"/>
                  </a:cubicBezTo>
                  <a:lnTo>
                    <a:pt x="766415" y="23049"/>
                  </a:lnTo>
                  <a:cubicBezTo>
                    <a:pt x="766415" y="10304"/>
                    <a:pt x="756191" y="30"/>
                    <a:pt x="743597" y="30"/>
                  </a:cubicBezTo>
                  <a:close/>
                </a:path>
              </a:pathLst>
            </a:custGeom>
            <a:solidFill>
              <a:schemeClr val="accent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4071;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1y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EpFkgEAAAAAAAAAAAAAAAAAAAAAAAAAAAAAAAAAAAAAAAAAADg0cAJ/f38AAKXkA8zMzADAwP8Af39/AAAAAAAAAAAAAAAAAAAAAAAAAAAAIQAAABgAAAAUAAAAqxkAAEwDAACtHQAASwYAAAAAAAAmAAAACAAAAP//////////"/>
                </a:ext>
              </a:extLst>
            </p:cNvSpPr>
            <p:nvPr/>
          </p:nvSpPr>
          <p:spPr>
            <a:xfrm>
              <a:off x="4172585" y="535940"/>
              <a:ext cx="651510" cy="487045"/>
            </a:xfrm>
            <a:custGeom>
              <a:avLst/>
              <a:gdLst/>
              <a:ahLst/>
              <a:cxnLst/>
              <a:rect l="0" t="0" r="651510" b="487045"/>
              <a:pathLst>
                <a:path w="651510" h="487045">
                  <a:moveTo>
                    <a:pt x="30" y="0"/>
                  </a:moveTo>
                  <a:lnTo>
                    <a:pt x="651510" y="0"/>
                  </a:lnTo>
                  <a:lnTo>
                    <a:pt x="651510" y="487015"/>
                  </a:lnTo>
                  <a:lnTo>
                    <a:pt x="30" y="487015"/>
                  </a:lnTo>
                  <a:close/>
                </a:path>
              </a:pathLst>
            </a:custGeom>
            <a:solidFill>
              <a:srgbClr val="775C97"/>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072;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QgeD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qxkAAJQDAACPHQAASwYAAAAAAAAmAAAACAAAAP//////////"/>
                </a:ext>
              </a:extLst>
            </p:cNvSpPr>
            <p:nvPr/>
          </p:nvSpPr>
          <p:spPr>
            <a:xfrm>
              <a:off x="4172585" y="581660"/>
              <a:ext cx="632460" cy="441325"/>
            </a:xfrm>
            <a:custGeom>
              <a:avLst/>
              <a:gdLst/>
              <a:ahLst/>
              <a:cxnLst/>
              <a:rect l="0" t="0" r="632460" b="441325"/>
              <a:pathLst>
                <a:path w="632460" h="441325">
                  <a:moveTo>
                    <a:pt x="30" y="0"/>
                  </a:moveTo>
                  <a:lnTo>
                    <a:pt x="632460" y="0"/>
                  </a:lnTo>
                  <a:lnTo>
                    <a:pt x="632460" y="441295"/>
                  </a:lnTo>
                  <a:lnTo>
                    <a:pt x="30" y="441295"/>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4073;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7chdBkpFkgEAAAAAAAAAAAAAAAAAAAAAAAAAAAAAAAAAAAAAAAAAADg0cAJ/f38AAKXkA8zMzADAwP8Af39/AAAAAAAAAAAAAAAAAAAAAAAAAAAAIQAAABgAAAAUAAAAZhkAADwDAABAHQAANQYAAAAAAAAmAAAACAAAAP//////////"/>
                </a:ext>
              </a:extLst>
            </p:cNvSpPr>
            <p:nvPr/>
          </p:nvSpPr>
          <p:spPr>
            <a:xfrm>
              <a:off x="4128770" y="525780"/>
              <a:ext cx="626110" cy="483235"/>
            </a:xfrm>
            <a:custGeom>
              <a:avLst/>
              <a:gdLst/>
              <a:ahLst/>
              <a:cxnLst/>
              <a:rect l="0" t="0" r="626110" b="483235"/>
              <a:pathLst>
                <a:path w="626110" h="483235">
                  <a:moveTo>
                    <a:pt x="192652" y="53150"/>
                  </a:moveTo>
                  <a:lnTo>
                    <a:pt x="163124" y="13570"/>
                  </a:lnTo>
                  <a:cubicBezTo>
                    <a:pt x="156757" y="5118"/>
                    <a:pt x="146776" y="0"/>
                    <a:pt x="136144" y="0"/>
                  </a:cubicBezTo>
                  <a:lnTo>
                    <a:pt x="20139" y="0"/>
                  </a:lnTo>
                  <a:cubicBezTo>
                    <a:pt x="9003" y="0"/>
                    <a:pt x="30" y="9046"/>
                    <a:pt x="30" y="20236"/>
                  </a:cubicBezTo>
                  <a:lnTo>
                    <a:pt x="30" y="463087"/>
                  </a:lnTo>
                  <a:cubicBezTo>
                    <a:pt x="30" y="474188"/>
                    <a:pt x="9003" y="483235"/>
                    <a:pt x="20139" y="483235"/>
                  </a:cubicBezTo>
                  <a:lnTo>
                    <a:pt x="606001" y="483235"/>
                  </a:lnTo>
                  <a:cubicBezTo>
                    <a:pt x="617107" y="483235"/>
                    <a:pt x="626110" y="474188"/>
                    <a:pt x="626110" y="463087"/>
                  </a:cubicBezTo>
                  <a:lnTo>
                    <a:pt x="626110" y="89308"/>
                  </a:lnTo>
                  <a:cubicBezTo>
                    <a:pt x="626110" y="78148"/>
                    <a:pt x="617107" y="69101"/>
                    <a:pt x="606001" y="69101"/>
                  </a:cubicBezTo>
                  <a:lnTo>
                    <a:pt x="224281" y="69101"/>
                  </a:lnTo>
                  <a:cubicBezTo>
                    <a:pt x="211843" y="69101"/>
                    <a:pt x="200174" y="63179"/>
                    <a:pt x="192652" y="53150"/>
                  </a:cubicBezTo>
                  <a:close/>
                </a:path>
              </a:pathLst>
            </a:cu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074;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ZRoAAGYEAAAxIAAA9wcAAAAAAAAmAAAACAAAAP//////////"/>
                </a:ext>
              </a:extLst>
            </p:cNvSpPr>
            <p:nvPr/>
          </p:nvSpPr>
          <p:spPr>
            <a:xfrm>
              <a:off x="4290695" y="715010"/>
              <a:ext cx="942340" cy="579755"/>
            </a:xfrm>
            <a:custGeom>
              <a:avLst/>
              <a:gdLst/>
              <a:ahLst/>
              <a:cxnLst/>
              <a:rect l="0" t="0" r="942340" b="579755"/>
              <a:pathLst>
                <a:path w="942340" h="579755">
                  <a:moveTo>
                    <a:pt x="920568" y="0"/>
                  </a:moveTo>
                  <a:lnTo>
                    <a:pt x="21742" y="0"/>
                  </a:lnTo>
                  <a:cubicBezTo>
                    <a:pt x="9745" y="0"/>
                    <a:pt x="0" y="9789"/>
                    <a:pt x="0" y="21780"/>
                  </a:cubicBezTo>
                  <a:lnTo>
                    <a:pt x="0" y="557884"/>
                  </a:lnTo>
                  <a:cubicBezTo>
                    <a:pt x="0" y="569965"/>
                    <a:pt x="9745" y="579755"/>
                    <a:pt x="21742" y="579755"/>
                  </a:cubicBezTo>
                  <a:lnTo>
                    <a:pt x="920568" y="579755"/>
                  </a:lnTo>
                  <a:cubicBezTo>
                    <a:pt x="932595" y="579755"/>
                    <a:pt x="942310" y="569965"/>
                    <a:pt x="942310" y="557884"/>
                  </a:cubicBezTo>
                  <a:lnTo>
                    <a:pt x="942310" y="21780"/>
                  </a:lnTo>
                  <a:cubicBezTo>
                    <a:pt x="942310" y="9789"/>
                    <a:pt x="932595" y="0"/>
                    <a:pt x="920568"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075;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M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EpFkgEAAAAAAAAAAAAAAAAAAAAAAAAAAAAAAAAAAAAAAAAAADg0cAJ/f38AAKXkA8zMzADAwP8Af39/AAAAAAAAAAAAAAAAAAAAAAAAAAAAIQAAABgAAAAUAAAAZRoAAGYEAAAxIAAA1AQAAAAAAAAmAAAACAAAAP//////////"/>
                </a:ext>
              </a:extLst>
            </p:cNvSpPr>
            <p:nvPr/>
          </p:nvSpPr>
          <p:spPr>
            <a:xfrm>
              <a:off x="4290695" y="715010"/>
              <a:ext cx="942340" cy="69850"/>
            </a:xfrm>
            <a:custGeom>
              <a:avLst/>
              <a:gdLst/>
              <a:ahLst/>
              <a:cxnLst/>
              <a:rect l="0" t="0" r="942340" b="69850"/>
              <a:pathLst>
                <a:path w="942340" h="69850">
                  <a:moveTo>
                    <a:pt x="920568" y="0"/>
                  </a:moveTo>
                  <a:lnTo>
                    <a:pt x="21742" y="0"/>
                  </a:lnTo>
                  <a:cubicBezTo>
                    <a:pt x="9745" y="0"/>
                    <a:pt x="0" y="9779"/>
                    <a:pt x="0" y="21758"/>
                  </a:cubicBezTo>
                  <a:lnTo>
                    <a:pt x="0" y="69820"/>
                  </a:lnTo>
                  <a:lnTo>
                    <a:pt x="942310" y="69820"/>
                  </a:lnTo>
                  <a:lnTo>
                    <a:pt x="942310" y="21758"/>
                  </a:lnTo>
                  <a:cubicBezTo>
                    <a:pt x="942310" y="9779"/>
                    <a:pt x="932595" y="0"/>
                    <a:pt x="920568" y="0"/>
                  </a:cubicBezTo>
                  <a:close/>
                </a:path>
              </a:pathLst>
            </a:custGeom>
            <a:solidFill>
              <a:srgbClr val="0B1C4A"/>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076;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EpFkgEAAAAAAAAAAAAAAAAAAAAAAAAAAAAAAAAAAAAAAAAAADg0cAJ/f38AAKXkA8zMzADAwP8Af39/AAAAAAAAAAAAAAAAAAAAAAAAAAAAIQAAABgAAAAUAAAANxsAAIEEAABuGwAAuQQAAAAAAAAmAAAACAAAAP//////////"/>
                </a:ext>
              </a:extLst>
            </p:cNvSpPr>
            <p:nvPr/>
          </p:nvSpPr>
          <p:spPr>
            <a:xfrm>
              <a:off x="4424045" y="732155"/>
              <a:ext cx="34925" cy="35560"/>
            </a:xfrm>
            <a:custGeom>
              <a:avLst/>
              <a:gdLst/>
              <a:ahLst/>
              <a:cxnLst/>
              <a:rect l="0" t="0" r="34925" b="35560"/>
              <a:pathLst>
                <a:path w="34925" h="35560">
                  <a:moveTo>
                    <a:pt x="34895" y="17765"/>
                  </a:moveTo>
                  <a:cubicBezTo>
                    <a:pt x="34895" y="27654"/>
                    <a:pt x="27072" y="35530"/>
                    <a:pt x="17477" y="35530"/>
                  </a:cubicBezTo>
                  <a:cubicBezTo>
                    <a:pt x="7852" y="35530"/>
                    <a:pt x="29" y="27564"/>
                    <a:pt x="29" y="17765"/>
                  </a:cubicBezTo>
                  <a:cubicBezTo>
                    <a:pt x="29" y="7996"/>
                    <a:pt x="7852" y="30"/>
                    <a:pt x="17477" y="30"/>
                  </a:cubicBezTo>
                  <a:cubicBezTo>
                    <a:pt x="27072" y="30"/>
                    <a:pt x="34895" y="7996"/>
                    <a:pt x="34895" y="17765"/>
                  </a:cubicBezTo>
                  <a:close/>
                </a:path>
              </a:pathLst>
            </a:custGeom>
            <a:solidFill>
              <a:srgbClr val="82A81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077;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7chdBkpFkgEAAAAAAAAAAAAAAAAAAAAAAAAAAAAAAAAAAAAAAAAAADg0cAJ/f38AAKXkA8zMzADAwP8Af39/AAAAAAAAAAAAAAAAAAAAAAAAAAAAIQAAABgAAAAUAAAA4hoAAIEEAAAZGwAAuQQAAAAAAAAmAAAACAAAAP//////////"/>
                </a:ext>
              </a:extLst>
            </p:cNvSpPr>
            <p:nvPr/>
          </p:nvSpPr>
          <p:spPr>
            <a:xfrm>
              <a:off x="4370070" y="732155"/>
              <a:ext cx="34925" cy="35560"/>
            </a:xfrm>
            <a:custGeom>
              <a:avLst/>
              <a:gdLst/>
              <a:ahLst/>
              <a:cxnLst/>
              <a:rect l="0" t="0" r="34925" b="35560"/>
              <a:pathLst>
                <a:path w="34925" h="35560">
                  <a:moveTo>
                    <a:pt x="34925" y="17765"/>
                  </a:moveTo>
                  <a:cubicBezTo>
                    <a:pt x="34925" y="27564"/>
                    <a:pt x="27094" y="35530"/>
                    <a:pt x="17462" y="35530"/>
                  </a:cubicBezTo>
                  <a:cubicBezTo>
                    <a:pt x="7830" y="35530"/>
                    <a:pt x="0" y="27564"/>
                    <a:pt x="0" y="17765"/>
                  </a:cubicBezTo>
                  <a:cubicBezTo>
                    <a:pt x="0" y="7996"/>
                    <a:pt x="7830" y="30"/>
                    <a:pt x="17462" y="30"/>
                  </a:cubicBezTo>
                  <a:cubicBezTo>
                    <a:pt x="27094" y="30"/>
                    <a:pt x="34925" y="7996"/>
                    <a:pt x="34925" y="17765"/>
                  </a:cubicBezTo>
                  <a:close/>
                </a:path>
              </a:pathLst>
            </a:cu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078;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EpFkgEAAAAAAAAAAAAAAAAAAAAAAAAAAAAAAAAAAAAAAAAAADg0cAJ/f38AAKXkA8zMzADAwP8Af39/AAAAAAAAAAAAAAAAAAAAAAAAAAAAIQAAABgAAAAUAAAAjhoAAIEEAADFGgAAuQQAAAAAAAAmAAAACAAAAP//////////"/>
                </a:ext>
              </a:extLst>
            </p:cNvSpPr>
            <p:nvPr/>
          </p:nvSpPr>
          <p:spPr>
            <a:xfrm>
              <a:off x="4316730" y="732155"/>
              <a:ext cx="34925" cy="35560"/>
            </a:xfrm>
            <a:custGeom>
              <a:avLst/>
              <a:gdLst/>
              <a:ahLst/>
              <a:cxnLst/>
              <a:rect l="0" t="0" r="34925" b="35560"/>
              <a:pathLst>
                <a:path w="34925" h="35560">
                  <a:moveTo>
                    <a:pt x="34925" y="17765"/>
                  </a:moveTo>
                  <a:cubicBezTo>
                    <a:pt x="34925" y="27654"/>
                    <a:pt x="27094" y="35530"/>
                    <a:pt x="17462" y="35530"/>
                  </a:cubicBezTo>
                  <a:cubicBezTo>
                    <a:pt x="7830" y="35530"/>
                    <a:pt x="0" y="27564"/>
                    <a:pt x="0" y="17765"/>
                  </a:cubicBezTo>
                  <a:cubicBezTo>
                    <a:pt x="0" y="7996"/>
                    <a:pt x="7830" y="30"/>
                    <a:pt x="17462" y="30"/>
                  </a:cubicBezTo>
                  <a:cubicBezTo>
                    <a:pt x="27094" y="30"/>
                    <a:pt x="34925" y="7996"/>
                    <a:pt x="34925" y="17765"/>
                  </a:cubicBezTo>
                  <a:close/>
                </a:path>
              </a:pathLst>
            </a:cu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079;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oxoAADgFAACIHQAAIwcAAAAAAAAmAAAACAAAAP//////////"/>
                </a:ext>
              </a:extLst>
            </p:cNvSpPr>
            <p:nvPr/>
          </p:nvSpPr>
          <p:spPr>
            <a:xfrm>
              <a:off x="4330065" y="848360"/>
              <a:ext cx="470535" cy="311785"/>
            </a:xfrm>
            <a:custGeom>
              <a:avLst/>
              <a:gdLst/>
              <a:ahLst/>
              <a:cxnLst/>
              <a:rect l="0" t="0" r="470535" b="311785"/>
              <a:pathLst>
                <a:path w="470535" h="311785">
                  <a:moveTo>
                    <a:pt x="453265" y="29"/>
                  </a:moveTo>
                  <a:lnTo>
                    <a:pt x="17180" y="29"/>
                  </a:lnTo>
                  <a:cubicBezTo>
                    <a:pt x="7701" y="29"/>
                    <a:pt x="0" y="7751"/>
                    <a:pt x="0" y="17321"/>
                  </a:cubicBezTo>
                  <a:lnTo>
                    <a:pt x="0" y="294493"/>
                  </a:lnTo>
                  <a:cubicBezTo>
                    <a:pt x="0" y="304033"/>
                    <a:pt x="7701" y="311785"/>
                    <a:pt x="17180" y="311785"/>
                  </a:cubicBezTo>
                  <a:lnTo>
                    <a:pt x="453265" y="311785"/>
                  </a:lnTo>
                  <a:cubicBezTo>
                    <a:pt x="462744" y="311785"/>
                    <a:pt x="470505" y="304033"/>
                    <a:pt x="470505" y="294493"/>
                  </a:cubicBezTo>
                  <a:lnTo>
                    <a:pt x="470505" y="17321"/>
                  </a:lnTo>
                  <a:cubicBezTo>
                    <a:pt x="470505" y="7751"/>
                    <a:pt x="462833" y="29"/>
                    <a:pt x="453265" y="29"/>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080;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JpY0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tR0AALQFAADzHwAAtAcAAAAAAAAmAAAACAAAAP//////////"/>
                </a:ext>
              </a:extLst>
            </p:cNvSpPr>
            <p:nvPr/>
          </p:nvSpPr>
          <p:spPr>
            <a:xfrm>
              <a:off x="4829175" y="927100"/>
              <a:ext cx="364490" cy="325120"/>
            </a:xfrm>
            <a:custGeom>
              <a:avLst/>
              <a:gdLst/>
              <a:ahLst/>
              <a:cxnLst/>
              <a:rect l="0" t="0" r="364490" b="325120"/>
              <a:pathLst>
                <a:path w="364490" h="325120">
                  <a:moveTo>
                    <a:pt x="347286" y="30"/>
                  </a:moveTo>
                  <a:lnTo>
                    <a:pt x="17234" y="30"/>
                  </a:lnTo>
                  <a:cubicBezTo>
                    <a:pt x="7712" y="30"/>
                    <a:pt x="30" y="7736"/>
                    <a:pt x="30" y="17257"/>
                  </a:cubicBezTo>
                  <a:lnTo>
                    <a:pt x="30" y="307863"/>
                  </a:lnTo>
                  <a:cubicBezTo>
                    <a:pt x="30" y="317384"/>
                    <a:pt x="7712" y="325120"/>
                    <a:pt x="17234" y="325120"/>
                  </a:cubicBezTo>
                  <a:lnTo>
                    <a:pt x="347286" y="325120"/>
                  </a:lnTo>
                  <a:cubicBezTo>
                    <a:pt x="356778" y="325120"/>
                    <a:pt x="364490" y="317384"/>
                    <a:pt x="364490" y="307863"/>
                  </a:cubicBezTo>
                  <a:lnTo>
                    <a:pt x="364490" y="17257"/>
                  </a:lnTo>
                  <a:cubicBezTo>
                    <a:pt x="364490" y="7736"/>
                    <a:pt x="356778" y="30"/>
                    <a:pt x="347286" y="3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081;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48YT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0RcAAOwEAAD6GwAAxAkAAAAAAAAmAAAACAAAAP//////////"/>
                </a:ext>
              </a:extLst>
            </p:cNvSpPr>
            <p:nvPr/>
          </p:nvSpPr>
          <p:spPr>
            <a:xfrm>
              <a:off x="3871595" y="800100"/>
              <a:ext cx="676275" cy="787400"/>
            </a:xfrm>
            <a:custGeom>
              <a:avLst/>
              <a:gdLst/>
              <a:ahLst/>
              <a:cxnLst/>
              <a:rect l="0" t="0" r="676275" b="787400"/>
              <a:pathLst>
                <a:path w="676275" h="787400">
                  <a:moveTo>
                    <a:pt x="531964" y="52275"/>
                  </a:moveTo>
                  <a:lnTo>
                    <a:pt x="338107" y="30"/>
                  </a:lnTo>
                  <a:lnTo>
                    <a:pt x="144221" y="52275"/>
                  </a:lnTo>
                  <a:cubicBezTo>
                    <a:pt x="144221" y="140779"/>
                    <a:pt x="85075" y="218299"/>
                    <a:pt x="29" y="241221"/>
                  </a:cubicBezTo>
                  <a:lnTo>
                    <a:pt x="29" y="407305"/>
                  </a:lnTo>
                  <a:cubicBezTo>
                    <a:pt x="29" y="737090"/>
                    <a:pt x="338107" y="787370"/>
                    <a:pt x="338107" y="787370"/>
                  </a:cubicBezTo>
                  <a:cubicBezTo>
                    <a:pt x="338107" y="787370"/>
                    <a:pt x="676275" y="737000"/>
                    <a:pt x="676275" y="407305"/>
                  </a:cubicBezTo>
                  <a:lnTo>
                    <a:pt x="676275" y="241221"/>
                  </a:lnTo>
                  <a:cubicBezTo>
                    <a:pt x="591199" y="218299"/>
                    <a:pt x="531964" y="140779"/>
                    <a:pt x="531964" y="52275"/>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4082;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Dg0cAJ/f38AAKXkA8zMzADAwP8Af39/AAAAAAAAAAAAAAAAAAAAAAAAAAAAIQAAABgAAAAUAAAABRgAACIFAADGGwAAjwkAAAAAAAAmAAAACAAAAP//////////"/>
                </a:ext>
              </a:extLst>
            </p:cNvSpPr>
            <p:nvPr/>
          </p:nvSpPr>
          <p:spPr>
            <a:xfrm>
              <a:off x="3904615" y="834390"/>
              <a:ext cx="610235" cy="719455"/>
            </a:xfrm>
            <a:custGeom>
              <a:avLst/>
              <a:gdLst/>
              <a:ahLst/>
              <a:cxnLst/>
              <a:rect l="0" t="0" r="610235" b="719455"/>
              <a:pathLst>
                <a:path w="610235" h="719455">
                  <a:moveTo>
                    <a:pt x="305132" y="719425"/>
                  </a:moveTo>
                  <a:cubicBezTo>
                    <a:pt x="286548" y="715822"/>
                    <a:pt x="218557" y="700456"/>
                    <a:pt x="151869" y="657547"/>
                  </a:cubicBezTo>
                  <a:cubicBezTo>
                    <a:pt x="51156" y="592602"/>
                    <a:pt x="29" y="496927"/>
                    <a:pt x="29" y="373052"/>
                  </a:cubicBezTo>
                  <a:lnTo>
                    <a:pt x="29" y="230924"/>
                  </a:lnTo>
                  <a:cubicBezTo>
                    <a:pt x="78157" y="199926"/>
                    <a:pt x="133315" y="127686"/>
                    <a:pt x="142889" y="43832"/>
                  </a:cubicBezTo>
                  <a:lnTo>
                    <a:pt x="305132" y="29"/>
                  </a:lnTo>
                  <a:lnTo>
                    <a:pt x="467464" y="43832"/>
                  </a:lnTo>
                  <a:cubicBezTo>
                    <a:pt x="476948" y="127686"/>
                    <a:pt x="532077" y="199926"/>
                    <a:pt x="610235" y="230924"/>
                  </a:cubicBezTo>
                  <a:lnTo>
                    <a:pt x="610235" y="373052"/>
                  </a:lnTo>
                  <a:cubicBezTo>
                    <a:pt x="610235" y="496927"/>
                    <a:pt x="559078" y="592602"/>
                    <a:pt x="458365" y="657547"/>
                  </a:cubicBezTo>
                  <a:cubicBezTo>
                    <a:pt x="391677" y="700456"/>
                    <a:pt x="323686" y="715911"/>
                    <a:pt x="305132" y="719425"/>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4083;p3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hR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5RkAACMFAADGGwAAjwkAAAAAAAAmAAAACAAAAP//////////"/>
                </a:ext>
              </a:extLst>
            </p:cNvSpPr>
            <p:nvPr/>
          </p:nvSpPr>
          <p:spPr>
            <a:xfrm>
              <a:off x="4209415" y="835025"/>
              <a:ext cx="305435" cy="718820"/>
            </a:xfrm>
            <a:custGeom>
              <a:avLst/>
              <a:gdLst/>
              <a:ahLst/>
              <a:cxnLst/>
              <a:rect l="0" t="0" r="305435" b="718820"/>
              <a:pathLst>
                <a:path w="305435" h="718820">
                  <a:moveTo>
                    <a:pt x="29" y="0"/>
                  </a:moveTo>
                  <a:lnTo>
                    <a:pt x="162522" y="43710"/>
                  </a:lnTo>
                  <a:cubicBezTo>
                    <a:pt x="172016" y="127500"/>
                    <a:pt x="227199" y="199685"/>
                    <a:pt x="305435" y="230660"/>
                  </a:cubicBezTo>
                  <a:lnTo>
                    <a:pt x="305435" y="372740"/>
                  </a:lnTo>
                  <a:cubicBezTo>
                    <a:pt x="305435" y="496461"/>
                    <a:pt x="254227" y="592153"/>
                    <a:pt x="153414" y="656959"/>
                  </a:cubicBezTo>
                  <a:cubicBezTo>
                    <a:pt x="86661" y="699836"/>
                    <a:pt x="18602" y="715279"/>
                    <a:pt x="29" y="718790"/>
                  </a:cubicBezTo>
                  <a:lnTo>
                    <a:pt x="29" y="0"/>
                  </a:lnTo>
                  <a:close/>
                </a:path>
              </a:pathLst>
            </a:custGeom>
            <a:solidFill>
              <a:srgbClr val="FFFFFF">
                <a:alpha val="19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30.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847;p5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This is a timeline</a:t>
            </a:r>
          </a:p>
        </p:txBody>
      </p:sp>
      <p:sp>
        <p:nvSpPr>
          <p:cNvPr id="3" name="Google Shape;4848;p5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MQOAABTDQAA1BMAABAAAAAmAAAACAAAAL+/AAAAAAAA"/>
              </a:ext>
            </a:extLst>
          </p:cNvSpPr>
          <p:nvPr>
            <p:ph type="subTitle" idx="4294967295"/>
          </p:nvPr>
        </p:nvSpPr>
        <p:spPr>
          <a:xfrm>
            <a:off x="720090" y="2400300"/>
            <a:ext cx="1445895" cy="822960"/>
          </a:xfrm>
          <a:prstGeom prst="rect">
            <a:avLst/>
          </a:prstGeom>
        </p:spPr>
        <p:txBody>
          <a:bodyPr vert="horz" wrap="square" lIns="91440" tIns="91440" rIns="91440" bIns="91440" numCol="1" spcCol="215900" anchor="t">
            <a:prstTxWarp prst="textNoShape">
              <a:avLst/>
            </a:prstTxWarp>
          </a:bodyPr>
          <a:lstStyle/>
          <a:p>
            <a:pPr marL="0" indent="0" algn="ctr">
              <a:spcBef>
                <a:spcPts val="0"/>
              </a:spcBef>
              <a:spcAft>
                <a:spcPts val="1600"/>
              </a:spcAft>
              <a:buNone/>
            </a:pPr>
            <a:r>
              <a:rPr lang="en-us" cap="none"/>
              <a:t>Mercury is the closest planet to the Sun</a:t>
            </a:r>
          </a:p>
        </p:txBody>
      </p:sp>
      <p:sp>
        <p:nvSpPr>
          <p:cNvPr id="4" name="Google Shape;4849;p5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SEAAMQOAAAyKgAA1BMAABAAAAAmAAAACAAAAL+/AAAAAAAA"/>
              </a:ext>
            </a:extLst>
          </p:cNvSpPr>
          <p:nvPr>
            <p:ph type="subTitle" idx="4294967295"/>
          </p:nvPr>
        </p:nvSpPr>
        <p:spPr>
          <a:xfrm>
            <a:off x="5413375" y="2400300"/>
            <a:ext cx="1445895" cy="822960"/>
          </a:xfrm>
          <a:prstGeom prst="rect">
            <a:avLst/>
          </a:prstGeom>
        </p:spPr>
        <p:txBody>
          <a:bodyPr vert="horz" wrap="square" lIns="91440" tIns="91440" rIns="91440" bIns="91440" numCol="1" spcCol="215900" anchor="t">
            <a:prstTxWarp prst="textNoShape">
              <a:avLst/>
            </a:prstTxWarp>
          </a:bodyPr>
          <a:lstStyle/>
          <a:p>
            <a:pPr marL="0" indent="0" algn="ctr">
              <a:spcBef>
                <a:spcPts val="0"/>
              </a:spcBef>
              <a:spcAft>
                <a:spcPts val="1600"/>
              </a:spcAft>
              <a:buNone/>
            </a:pPr>
            <a:r>
              <a:rPr lang="en-us" cap="none"/>
              <a:t>Jupiter is the biggest planet of them all</a:t>
            </a:r>
          </a:p>
        </p:txBody>
      </p:sp>
      <p:sp>
        <p:nvSpPr>
          <p:cNvPr id="5" name="Google Shape;4850;p5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Dg4AAMQOAADzFgAA1BMAABAAAAAmAAAACAAAAL+/AAAAAAAA"/>
              </a:ext>
            </a:extLst>
          </p:cNvSpPr>
          <p:nvPr>
            <p:ph type="subTitle" idx="4294967295"/>
          </p:nvPr>
        </p:nvSpPr>
        <p:spPr>
          <a:xfrm>
            <a:off x="2284730" y="2400300"/>
            <a:ext cx="1445895" cy="822960"/>
          </a:xfrm>
          <a:prstGeom prst="rect">
            <a:avLst/>
          </a:prstGeom>
        </p:spPr>
        <p:txBody>
          <a:bodyPr vert="horz" wrap="square" lIns="91440" tIns="91440" rIns="91440" bIns="91440" numCol="1" spcCol="215900" anchor="t">
            <a:prstTxWarp prst="textNoShape">
              <a:avLst/>
            </a:prstTxWarp>
          </a:bodyPr>
          <a:lstStyle/>
          <a:p>
            <a:pPr marL="0" indent="0" algn="ctr">
              <a:spcBef>
                <a:spcPts val="0"/>
              </a:spcBef>
              <a:spcAft>
                <a:spcPts val="1600"/>
              </a:spcAft>
              <a:buNone/>
            </a:pPr>
            <a:r>
              <a:rPr lang="en-us" cap="none"/>
              <a:t>Venus is the second planet from the Sun</a:t>
            </a:r>
          </a:p>
        </p:txBody>
      </p:sp>
      <p:sp>
        <p:nvSpPr>
          <p:cNvPr id="6" name="Google Shape;4851;p5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7SoAAMQOAADSMwAA1BMAABAAAAAmAAAACAAAAL+/AAAAAAAA"/>
              </a:ext>
            </a:extLst>
          </p:cNvSpPr>
          <p:nvPr>
            <p:ph type="subTitle" idx="4294967295"/>
          </p:nvPr>
        </p:nvSpPr>
        <p:spPr>
          <a:xfrm>
            <a:off x="6978015" y="2400300"/>
            <a:ext cx="1445895" cy="822960"/>
          </a:xfrm>
          <a:prstGeom prst="rect">
            <a:avLst/>
          </a:prstGeom>
        </p:spPr>
        <p:txBody>
          <a:bodyPr vert="horz" wrap="square" lIns="91440" tIns="91440" rIns="91440" bIns="91440" numCol="1" spcCol="215900" anchor="t">
            <a:prstTxWarp prst="textNoShape">
              <a:avLst/>
            </a:prstTxWarp>
          </a:bodyPr>
          <a:lstStyle/>
          <a:p>
            <a:pPr marL="0" indent="0" algn="ctr">
              <a:spcBef>
                <a:spcPts val="0"/>
              </a:spcBef>
              <a:spcAft>
                <a:spcPts val="1600"/>
              </a:spcAft>
              <a:buNone/>
            </a:pPr>
            <a:r>
              <a:rPr lang="en-us" cap="none"/>
              <a:t>Saturn was named after a Roman god</a:t>
            </a:r>
          </a:p>
        </p:txBody>
      </p:sp>
      <p:sp>
        <p:nvSpPr>
          <p:cNvPr id="7" name="Google Shape;4852;p5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rRcAAMQOAACTIAAA1BMAABAAAAAmAAAACAAAAL+/AAAAAAAA"/>
              </a:ext>
            </a:extLst>
          </p:cNvSpPr>
          <p:nvPr>
            <p:ph type="subTitle" idx="4294967295"/>
          </p:nvPr>
        </p:nvSpPr>
        <p:spPr>
          <a:xfrm>
            <a:off x="3848735" y="2400300"/>
            <a:ext cx="1446530" cy="822960"/>
          </a:xfrm>
          <a:prstGeom prst="rect">
            <a:avLst/>
          </a:prstGeom>
        </p:spPr>
        <p:txBody>
          <a:bodyPr vert="horz" wrap="square" lIns="91440" tIns="91440" rIns="91440" bIns="91440" numCol="1" spcCol="215900" anchor="t">
            <a:prstTxWarp prst="textNoShape">
              <a:avLst/>
            </a:prstTxWarp>
          </a:bodyPr>
          <a:lstStyle/>
          <a:p>
            <a:pPr marL="0" indent="0" algn="ctr">
              <a:spcBef>
                <a:spcPts val="0"/>
              </a:spcBef>
              <a:spcAft>
                <a:spcPts val="1600"/>
              </a:spcAft>
              <a:buNone/>
            </a:pPr>
            <a:r>
              <a:rPr lang="en-us" cap="none"/>
              <a:t>Despite being red, Mars is a very cold planet</a:t>
            </a:r>
          </a:p>
        </p:txBody>
      </p:sp>
      <p:sp>
        <p:nvSpPr>
          <p:cNvPr id="8" name="Google Shape;4853;p58"/>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eAcAAAQLAABICgAA1A0AABAAAAAmAAAACAAAAP//////////"/>
              </a:ext>
            </a:extLst>
          </p:cNvSpPr>
          <p:nvPr/>
        </p:nvSpPr>
        <p:spPr>
          <a:xfrm>
            <a:off x="1214120" y="1790700"/>
            <a:ext cx="457200" cy="457200"/>
          </a:xfrm>
          <a:prstGeom prst="ellipse">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1</a:t>
            </a:r>
            <a:endParaRPr sz="1500" b="1" cap="none">
              <a:solidFill>
                <a:schemeClr val="accent6"/>
              </a:solidFill>
              <a:latin typeface="DM Sans" pitchFamily="0" charset="0"/>
              <a:ea typeface="DM Sans" pitchFamily="0" charset="0"/>
              <a:cs typeface="DM Sans" pitchFamily="0" charset="0"/>
            </a:endParaRPr>
          </a:p>
        </p:txBody>
      </p:sp>
      <p:sp>
        <p:nvSpPr>
          <p:cNvPr id="9" name="Google Shape;4854;p58"/>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GBEAAAQLAADoEwAA1A0AABAAAAAmAAAACAAAAP//////////"/>
              </a:ext>
            </a:extLst>
          </p:cNvSpPr>
          <p:nvPr/>
        </p:nvSpPr>
        <p:spPr>
          <a:xfrm>
            <a:off x="2778760" y="1790700"/>
            <a:ext cx="457200" cy="457200"/>
          </a:xfrm>
          <a:prstGeom prst="ellipse">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2</a:t>
            </a:r>
            <a:endParaRPr sz="1500" b="1" cap="none">
              <a:solidFill>
                <a:schemeClr val="accent6"/>
              </a:solidFill>
              <a:latin typeface="DM Sans" pitchFamily="0" charset="0"/>
              <a:ea typeface="DM Sans" pitchFamily="0" charset="0"/>
              <a:cs typeface="DM Sans" pitchFamily="0" charset="0"/>
            </a:endParaRPr>
          </a:p>
        </p:txBody>
      </p:sp>
      <p:sp>
        <p:nvSpPr>
          <p:cNvPr id="10" name="Google Shape;4855;p58"/>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uBoAAAQLAACIHQAA1A0AABAAAAAmAAAACAAAAP//////////"/>
              </a:ext>
            </a:extLst>
          </p:cNvSpPr>
          <p:nvPr/>
        </p:nvSpPr>
        <p:spPr>
          <a:xfrm>
            <a:off x="4343400" y="1790700"/>
            <a:ext cx="457200" cy="457200"/>
          </a:xfrm>
          <a:prstGeom prst="ellipse">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3</a:t>
            </a:r>
            <a:endParaRPr sz="1500" b="1" cap="none">
              <a:solidFill>
                <a:schemeClr val="accent6"/>
              </a:solidFill>
              <a:latin typeface="DM Sans" pitchFamily="0" charset="0"/>
              <a:ea typeface="DM Sans" pitchFamily="0" charset="0"/>
              <a:cs typeface="DM Sans" pitchFamily="0" charset="0"/>
            </a:endParaRPr>
          </a:p>
        </p:txBody>
      </p:sp>
      <p:sp>
        <p:nvSpPr>
          <p:cNvPr id="11" name="Google Shape;4856;p58"/>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WCQAAAQLAAAoJwAA1A0AABAAAAAmAAAACAAAAP//////////"/>
              </a:ext>
            </a:extLst>
          </p:cNvSpPr>
          <p:nvPr/>
        </p:nvSpPr>
        <p:spPr>
          <a:xfrm>
            <a:off x="5908040" y="1790700"/>
            <a:ext cx="457200" cy="457200"/>
          </a:xfrm>
          <a:prstGeom prst="ellipse">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4</a:t>
            </a:r>
            <a:endParaRPr sz="1500" b="1" cap="none">
              <a:solidFill>
                <a:schemeClr val="accent6"/>
              </a:solidFill>
              <a:latin typeface="DM Sans" pitchFamily="0" charset="0"/>
              <a:ea typeface="DM Sans" pitchFamily="0" charset="0"/>
              <a:cs typeface="DM Sans" pitchFamily="0" charset="0"/>
            </a:endParaRPr>
          </a:p>
        </p:txBody>
      </p:sp>
      <p:sp>
        <p:nvSpPr>
          <p:cNvPr id="12" name="Google Shape;4857;p58"/>
          <p:cNvSpPr>
            <a:extLst>
              <a:ext uri="smNativeData">
                <pr:smNativeData xmlns:pr="smNativeData" xmlns="smNativeData" val="SMDATA_15_r2NKZxMAAAAlAAAAZgAAAA0AAAAAAAAAAAAAAAAAAAAAAAAAAAAAAAABAAAAAAAAAAEAAABQAAAAAAAAAAAA8D8AAAAAAADw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C0AAAQLAADIMAAA1A0AABAAAAAmAAAACAAAAP//////////"/>
              </a:ext>
            </a:extLst>
          </p:cNvSpPr>
          <p:nvPr/>
        </p:nvSpPr>
        <p:spPr>
          <a:xfrm>
            <a:off x="7472680" y="1790700"/>
            <a:ext cx="457200" cy="457200"/>
          </a:xfrm>
          <a:prstGeom prst="ellipse">
            <a:avLst/>
          </a:prstGeom>
          <a:solidFill>
            <a:srgbClr val="FA8789"/>
          </a:solidFill>
          <a:ln>
            <a:noFill/>
          </a:ln>
          <a:effectLst/>
        </p:spPr>
        <p:txBody>
          <a:bodyPr vert="horz" wrap="square" lIns="0" tIns="0" rIns="0" bIns="0" numCol="1" spcCol="215900" anchor="ctr"/>
          <a:lstStyle/>
          <a:p>
            <a:pPr marL="0" indent="0" algn="ctr">
              <a:spcBef>
                <a:spcPts val="0"/>
              </a:spcBef>
              <a:spcAft>
                <a:spcPts val="0"/>
              </a:spcAft>
              <a:buNone/>
            </a:pPr>
            <a:r>
              <a:rPr lang="en-us" sz="2500" b="1" cap="none">
                <a:solidFill>
                  <a:schemeClr val="accent6"/>
                </a:solidFill>
                <a:latin typeface="DM Sans" pitchFamily="0" charset="0"/>
                <a:ea typeface="DM Sans" pitchFamily="0" charset="0"/>
                <a:cs typeface="DM Sans" pitchFamily="0" charset="0"/>
              </a:rPr>
              <a:t>5</a:t>
            </a:r>
            <a:endParaRPr sz="1500" b="1" cap="none">
              <a:solidFill>
                <a:schemeClr val="accent6"/>
              </a:solidFill>
              <a:latin typeface="DM Sans" pitchFamily="0" charset="0"/>
              <a:ea typeface="DM Sans" pitchFamily="0" charset="0"/>
              <a:cs typeface="DM Sans" pitchFamily="0" charset="0"/>
            </a:endParaRPr>
          </a:p>
        </p:txBody>
      </p:sp>
      <p:cxnSp>
        <p:nvCxnSpPr>
          <p:cNvPr id="13" name="Google Shape;4858;p58"/>
          <p:cNvCxnSpPr>
            <a:stCxn id="8" idx="6"/>
            <a:endCxn id="9" idx="2"/>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SAoAAGwMAAAYEQAAbAwAABAAAAAmAAAACAAAAP//////////"/>
              </a:ext>
            </a:extLst>
          </p:cNvCxnSpPr>
          <p:nvPr/>
        </p:nvCxnSpPr>
        <p:spPr>
          <a:xfrm rot="16200000" flipH="1">
            <a:off x="2225040" y="1465580"/>
            <a:ext cx="12700" cy="1107440"/>
          </a:xfrm>
          <a:prstGeom prst="straightConnector1">
            <a:avLst/>
          </a:prstGeom>
          <a:noFill/>
          <a:ln w="19050" cap="flat" cmpd="sng" algn="ctr">
            <a:solidFill>
              <a:srgbClr val="FA8789"/>
            </a:solidFill>
            <a:prstDash val="solid"/>
            <a:headEnd type="none"/>
            <a:tailEnd type="none"/>
          </a:ln>
          <a:effectLst/>
        </p:spPr>
      </p:cxnSp>
      <p:cxnSp>
        <p:nvCxnSpPr>
          <p:cNvPr id="14" name="Google Shape;4859;p58"/>
          <p:cNvCxnSpPr>
            <a:stCxn id="9" idx="6"/>
            <a:endCxn id="10" idx="2"/>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6BMAAGwMAAC4GgAAbAwAABAAAAAmAAAACAAAAP//////////"/>
              </a:ext>
            </a:extLst>
          </p:cNvCxnSpPr>
          <p:nvPr/>
        </p:nvCxnSpPr>
        <p:spPr>
          <a:xfrm rot="16200000" flipH="1">
            <a:off x="3789680" y="1465580"/>
            <a:ext cx="12700" cy="1107440"/>
          </a:xfrm>
          <a:prstGeom prst="straightConnector1">
            <a:avLst/>
          </a:prstGeom>
          <a:noFill/>
          <a:ln w="19050" cap="flat" cmpd="sng" algn="ctr">
            <a:solidFill>
              <a:srgbClr val="FA8789"/>
            </a:solidFill>
            <a:prstDash val="solid"/>
            <a:headEnd type="none"/>
            <a:tailEnd type="none"/>
          </a:ln>
          <a:effectLst/>
        </p:spPr>
      </p:cxnSp>
      <p:cxnSp>
        <p:nvCxnSpPr>
          <p:cNvPr id="15" name="Google Shape;4860;p58"/>
          <p:cNvCxnSpPr>
            <a:stCxn id="10" idx="6"/>
            <a:endCxn id="11" idx="2"/>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iB0AAGwMAABYJAAAbAwAABAAAAAmAAAACAAAAP//////////"/>
              </a:ext>
            </a:extLst>
          </p:cNvCxnSpPr>
          <p:nvPr/>
        </p:nvCxnSpPr>
        <p:spPr>
          <a:xfrm rot="16200000" flipH="1">
            <a:off x="5354320" y="1465580"/>
            <a:ext cx="12700" cy="1107440"/>
          </a:xfrm>
          <a:prstGeom prst="straightConnector1">
            <a:avLst/>
          </a:prstGeom>
          <a:noFill/>
          <a:ln w="19050" cap="flat" cmpd="sng" algn="ctr">
            <a:solidFill>
              <a:srgbClr val="FA8789"/>
            </a:solidFill>
            <a:prstDash val="solid"/>
            <a:headEnd type="none"/>
            <a:tailEnd type="none"/>
          </a:ln>
          <a:effectLst/>
        </p:spPr>
      </p:cxnSp>
      <p:cxnSp>
        <p:nvCxnSpPr>
          <p:cNvPr id="16" name="Google Shape;4861;p58"/>
          <p:cNvCxnSpPr>
            <a:endCxn id="12" idx="2"/>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qHi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qHiQB/f38AAAAAA8zMzADAwP8Af39/AAAAAAAAAAAAAAAAAAAAAAAAAAAAIQAAABgAAAAUAAAAKCcAAGwMAAD4LQAAbAwAABAAAAAmAAAACAAAAP//////////"/>
              </a:ext>
            </a:extLst>
          </p:cNvCxnSpPr>
          <p:nvPr/>
        </p:nvCxnSpPr>
        <p:spPr>
          <a:xfrm>
            <a:off x="6365240" y="2019300"/>
            <a:ext cx="1107440" cy="12700"/>
          </a:xfrm>
          <a:prstGeom prst="straightConnector1">
            <a:avLst/>
          </a:prstGeom>
          <a:noFill/>
          <a:ln w="19050" cap="flat" cmpd="sng" algn="ctr">
            <a:solidFill>
              <a:srgbClr val="FA8789"/>
            </a:solidFill>
            <a:prstDash val="solid"/>
            <a:headEnd type="none"/>
            <a:tailEnd type="none"/>
          </a:ln>
          <a:effectLst/>
        </p:spPr>
      </p:cxnSp>
      <p:grpSp>
        <p:nvGrpSpPr>
          <p:cNvPr id="17" name="Google Shape;4862;p58"/>
          <p:cNvGrpSpPr>
            <a:extLst>
              <a:ext uri="smNativeData">
                <pr:smNativeData xmlns:pr="smNativeData" xmlns="smNativeData" val="SMDATA_6_r2NKZxMAAAAlAAAAAQAAAA8BAAAAkAAAAEgAAACQAAAASAAAAAAAAAAAAAAAAAAAABcAAAAUAAAAAAAAAAAAAAD/fwAA/38AAAAAAAAJAAAABAAAALUAAAAfAAAAVAAAAAAAAAAAAAAAAAAAAAAAAAAAAAAAAAAAAAAAAAAAAAAAAAAAAAAAAAAAAAAAAAAAAAAAAAAAAAAAAAAAAAAAAAAAAAAAAAAAAAAAAAAAAAAAAAAAACEAAAAYAAAAFAAAAEAkAAAmFQAAQCcAAH4YAAAQAAAAJgAAAAgAAAD/////AAAAAA=="/>
              </a:ext>
            </a:extLst>
          </p:cNvGrpSpPr>
          <p:nvPr/>
        </p:nvGrpSpPr>
        <p:grpSpPr>
          <a:xfrm>
            <a:off x="5892800" y="3437890"/>
            <a:ext cx="487680" cy="543560"/>
            <a:chOff x="5892800" y="3437890"/>
            <a:chExt cx="487680" cy="543560"/>
          </a:xfrm>
        </p:grpSpPr>
        <p:sp>
          <p:nvSpPr>
            <p:cNvPr id="19" name="Google Shape;4863;p5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QCQAACYVAABAJwAAfhgAAAAAAAAmAAAACAAAAP//////////"/>
                </a:ext>
              </a:extLst>
            </p:cNvSpPr>
            <p:nvPr/>
          </p:nvSpPr>
          <p:spPr>
            <a:xfrm>
              <a:off x="5892800" y="3437890"/>
              <a:ext cx="487680" cy="543560"/>
            </a:xfrm>
            <a:custGeom>
              <a:avLst/>
              <a:gdLst/>
              <a:ahLst/>
              <a:cxnLst/>
              <a:rect l="0" t="0" r="487680" b="543560"/>
              <a:pathLst>
                <a:path w="487680" h="543560">
                  <a:moveTo>
                    <a:pt x="246048" y="32660"/>
                  </a:moveTo>
                  <a:cubicBezTo>
                    <a:pt x="295127" y="60621"/>
                    <a:pt x="344950" y="73795"/>
                    <a:pt x="394448" y="73795"/>
                  </a:cubicBezTo>
                  <a:cubicBezTo>
                    <a:pt x="414340" y="73795"/>
                    <a:pt x="434232" y="71676"/>
                    <a:pt x="453938" y="67484"/>
                  </a:cubicBezTo>
                  <a:lnTo>
                    <a:pt x="453938" y="231520"/>
                  </a:lnTo>
                  <a:cubicBezTo>
                    <a:pt x="453938" y="359210"/>
                    <a:pt x="369025" y="473865"/>
                    <a:pt x="246048" y="513019"/>
                  </a:cubicBezTo>
                  <a:cubicBezTo>
                    <a:pt x="123024" y="476767"/>
                    <a:pt x="36670" y="359210"/>
                    <a:pt x="36670" y="231520"/>
                  </a:cubicBezTo>
                  <a:lnTo>
                    <a:pt x="36670" y="67484"/>
                  </a:lnTo>
                  <a:cubicBezTo>
                    <a:pt x="56795" y="71676"/>
                    <a:pt x="76872" y="73795"/>
                    <a:pt x="96857" y="73795"/>
                  </a:cubicBezTo>
                  <a:cubicBezTo>
                    <a:pt x="146541" y="73795"/>
                    <a:pt x="195899" y="60621"/>
                    <a:pt x="246048" y="32660"/>
                  </a:cubicBezTo>
                  <a:close/>
                  <a:moveTo>
                    <a:pt x="244746" y="0"/>
                  </a:moveTo>
                  <a:cubicBezTo>
                    <a:pt x="242004" y="0"/>
                    <a:pt x="239448" y="737"/>
                    <a:pt x="237264" y="2211"/>
                  </a:cubicBezTo>
                  <a:cubicBezTo>
                    <a:pt x="188928" y="29758"/>
                    <a:pt x="142079" y="42840"/>
                    <a:pt x="93744" y="42840"/>
                  </a:cubicBezTo>
                  <a:cubicBezTo>
                    <a:pt x="70319" y="42840"/>
                    <a:pt x="46895" y="38464"/>
                    <a:pt x="21983" y="31232"/>
                  </a:cubicBezTo>
                  <a:cubicBezTo>
                    <a:pt x="20450" y="30817"/>
                    <a:pt x="18962" y="30633"/>
                    <a:pt x="17568" y="30633"/>
                  </a:cubicBezTo>
                  <a:cubicBezTo>
                    <a:pt x="13804" y="30633"/>
                    <a:pt x="10597" y="32015"/>
                    <a:pt x="7343" y="34134"/>
                  </a:cubicBezTo>
                  <a:cubicBezTo>
                    <a:pt x="4415" y="37036"/>
                    <a:pt x="46" y="41366"/>
                    <a:pt x="46" y="45742"/>
                  </a:cubicBezTo>
                  <a:lnTo>
                    <a:pt x="46" y="230046"/>
                  </a:lnTo>
                  <a:cubicBezTo>
                    <a:pt x="5903" y="376623"/>
                    <a:pt x="102528" y="502885"/>
                    <a:pt x="241632" y="543514"/>
                  </a:cubicBezTo>
                  <a:lnTo>
                    <a:pt x="248976" y="543514"/>
                  </a:lnTo>
                  <a:cubicBezTo>
                    <a:pt x="388080" y="502885"/>
                    <a:pt x="487634" y="376623"/>
                    <a:pt x="487634" y="231520"/>
                  </a:cubicBezTo>
                  <a:lnTo>
                    <a:pt x="487634" y="48644"/>
                  </a:lnTo>
                  <a:cubicBezTo>
                    <a:pt x="487634" y="42840"/>
                    <a:pt x="484705" y="38464"/>
                    <a:pt x="480337" y="35562"/>
                  </a:cubicBezTo>
                  <a:cubicBezTo>
                    <a:pt x="477873" y="33166"/>
                    <a:pt x="475457" y="32107"/>
                    <a:pt x="472807" y="32107"/>
                  </a:cubicBezTo>
                  <a:cubicBezTo>
                    <a:pt x="470623" y="32107"/>
                    <a:pt x="468299" y="32844"/>
                    <a:pt x="465650" y="34134"/>
                  </a:cubicBezTo>
                  <a:cubicBezTo>
                    <a:pt x="441947" y="40352"/>
                    <a:pt x="418569" y="43577"/>
                    <a:pt x="395238" y="43577"/>
                  </a:cubicBezTo>
                  <a:cubicBezTo>
                    <a:pt x="348110" y="43577"/>
                    <a:pt x="301401" y="30356"/>
                    <a:pt x="253344" y="2211"/>
                  </a:cubicBezTo>
                  <a:cubicBezTo>
                    <a:pt x="250416" y="737"/>
                    <a:pt x="247488" y="0"/>
                    <a:pt x="244746"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864;p5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FCUAAPAVAAB6JgAAgxcAAAAAAAAmAAAACAAAAP//////////"/>
                </a:ext>
              </a:extLst>
            </p:cNvSpPr>
            <p:nvPr/>
          </p:nvSpPr>
          <p:spPr>
            <a:xfrm>
              <a:off x="6027420" y="3566160"/>
              <a:ext cx="227330" cy="255905"/>
            </a:xfrm>
            <a:custGeom>
              <a:avLst/>
              <a:gdLst/>
              <a:ahLst/>
              <a:cxnLst/>
              <a:rect l="0" t="0" r="227330" b="255905"/>
              <a:pathLst>
                <a:path w="227330" h="255905">
                  <a:moveTo>
                    <a:pt x="112920" y="32022"/>
                  </a:moveTo>
                  <a:cubicBezTo>
                    <a:pt x="132004" y="32022"/>
                    <a:pt x="146666" y="46557"/>
                    <a:pt x="146666" y="65429"/>
                  </a:cubicBezTo>
                  <a:cubicBezTo>
                    <a:pt x="146666" y="82871"/>
                    <a:pt x="132004" y="97406"/>
                    <a:pt x="112920" y="97406"/>
                  </a:cubicBezTo>
                  <a:cubicBezTo>
                    <a:pt x="95326" y="97406"/>
                    <a:pt x="80664" y="82871"/>
                    <a:pt x="80664" y="65429"/>
                  </a:cubicBezTo>
                  <a:cubicBezTo>
                    <a:pt x="80664" y="46557"/>
                    <a:pt x="95326" y="32022"/>
                    <a:pt x="112920" y="32022"/>
                  </a:cubicBezTo>
                  <a:close/>
                  <a:moveTo>
                    <a:pt x="112920" y="126522"/>
                  </a:moveTo>
                  <a:cubicBezTo>
                    <a:pt x="156906" y="126522"/>
                    <a:pt x="193584" y="162836"/>
                    <a:pt x="193584" y="206440"/>
                  </a:cubicBezTo>
                  <a:lnTo>
                    <a:pt x="193584" y="222451"/>
                  </a:lnTo>
                  <a:lnTo>
                    <a:pt x="32256" y="222451"/>
                  </a:lnTo>
                  <a:lnTo>
                    <a:pt x="32256" y="206440"/>
                  </a:lnTo>
                  <a:cubicBezTo>
                    <a:pt x="32256" y="162836"/>
                    <a:pt x="68934" y="126522"/>
                    <a:pt x="112920" y="126522"/>
                  </a:cubicBezTo>
                  <a:close/>
                  <a:moveTo>
                    <a:pt x="114410" y="46"/>
                  </a:moveTo>
                  <a:cubicBezTo>
                    <a:pt x="80664" y="46"/>
                    <a:pt x="51340" y="27639"/>
                    <a:pt x="51340" y="62522"/>
                  </a:cubicBezTo>
                  <a:cubicBezTo>
                    <a:pt x="51340" y="79964"/>
                    <a:pt x="55762" y="94499"/>
                    <a:pt x="67492" y="104696"/>
                  </a:cubicBezTo>
                  <a:cubicBezTo>
                    <a:pt x="29324" y="122138"/>
                    <a:pt x="2932" y="161405"/>
                    <a:pt x="2932" y="206440"/>
                  </a:cubicBezTo>
                  <a:lnTo>
                    <a:pt x="2932" y="239893"/>
                  </a:lnTo>
                  <a:cubicBezTo>
                    <a:pt x="0" y="248614"/>
                    <a:pt x="7354" y="255905"/>
                    <a:pt x="16151" y="255905"/>
                  </a:cubicBezTo>
                  <a:lnTo>
                    <a:pt x="209736" y="255905"/>
                  </a:lnTo>
                  <a:cubicBezTo>
                    <a:pt x="219976" y="255905"/>
                    <a:pt x="227330" y="248614"/>
                    <a:pt x="227330" y="239893"/>
                  </a:cubicBezTo>
                  <a:lnTo>
                    <a:pt x="227330" y="206440"/>
                  </a:lnTo>
                  <a:cubicBezTo>
                    <a:pt x="227330" y="161405"/>
                    <a:pt x="200938" y="122138"/>
                    <a:pt x="162771" y="104696"/>
                  </a:cubicBezTo>
                  <a:cubicBezTo>
                    <a:pt x="173058" y="94499"/>
                    <a:pt x="178922" y="78534"/>
                    <a:pt x="178922" y="62522"/>
                  </a:cubicBezTo>
                  <a:cubicBezTo>
                    <a:pt x="178922" y="27639"/>
                    <a:pt x="149598" y="46"/>
                    <a:pt x="114410"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0" name="Google Shape;4865;p5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MS4AACQVAACUMQAAgBgAABAAAAAmAAAACAAAAP//////////"/>
              </a:ext>
            </a:extLst>
          </p:cNvSpPr>
          <p:nvPr/>
        </p:nvSpPr>
        <p:spPr>
          <a:xfrm>
            <a:off x="7508875" y="3436620"/>
            <a:ext cx="550545" cy="546100"/>
          </a:xfrm>
          <a:custGeom>
            <a:avLst/>
            <a:gdLst/>
            <a:ahLst/>
            <a:cxnLst/>
            <a:rect l="0" t="0" r="550545" b="546100"/>
            <a:pathLst>
              <a:path w="550545" h="546100">
                <a:moveTo>
                  <a:pt x="499287" y="171400"/>
                </a:moveTo>
                <a:lnTo>
                  <a:pt x="484602" y="200443"/>
                </a:lnTo>
                <a:cubicBezTo>
                  <a:pt x="483161" y="204776"/>
                  <a:pt x="483161" y="210585"/>
                  <a:pt x="484602" y="214964"/>
                </a:cubicBezTo>
                <a:lnTo>
                  <a:pt x="499287" y="244007"/>
                </a:lnTo>
                <a:lnTo>
                  <a:pt x="440686" y="226581"/>
                </a:lnTo>
                <a:lnTo>
                  <a:pt x="423120" y="207680"/>
                </a:lnTo>
                <a:lnTo>
                  <a:pt x="440686" y="190114"/>
                </a:lnTo>
                <a:lnTo>
                  <a:pt x="499287" y="171400"/>
                </a:lnTo>
                <a:close/>
                <a:moveTo>
                  <a:pt x="206471" y="161212"/>
                </a:moveTo>
                <a:cubicBezTo>
                  <a:pt x="226965" y="161212"/>
                  <a:pt x="244531" y="174304"/>
                  <a:pt x="251827" y="193159"/>
                </a:cubicBezTo>
                <a:lnTo>
                  <a:pt x="206471" y="193159"/>
                </a:lnTo>
                <a:cubicBezTo>
                  <a:pt x="197642" y="193159"/>
                  <a:pt x="190346" y="200443"/>
                  <a:pt x="190346" y="210585"/>
                </a:cubicBezTo>
                <a:cubicBezTo>
                  <a:pt x="190346" y="214964"/>
                  <a:pt x="197642" y="222202"/>
                  <a:pt x="206471" y="222202"/>
                </a:cubicBezTo>
                <a:lnTo>
                  <a:pt x="251827" y="222202"/>
                </a:lnTo>
                <a:cubicBezTo>
                  <a:pt x="244531" y="241103"/>
                  <a:pt x="228406" y="255624"/>
                  <a:pt x="206471" y="255624"/>
                </a:cubicBezTo>
                <a:cubicBezTo>
                  <a:pt x="178635" y="255624"/>
                  <a:pt x="159582" y="233819"/>
                  <a:pt x="159582" y="207680"/>
                </a:cubicBezTo>
                <a:cubicBezTo>
                  <a:pt x="159582" y="183017"/>
                  <a:pt x="181563" y="161212"/>
                  <a:pt x="206471" y="161212"/>
                </a:cubicBezTo>
                <a:close/>
                <a:moveTo>
                  <a:pt x="206471" y="95888"/>
                </a:moveTo>
                <a:cubicBezTo>
                  <a:pt x="263538" y="95888"/>
                  <a:pt x="310381" y="137977"/>
                  <a:pt x="317723" y="191730"/>
                </a:cubicBezTo>
                <a:lnTo>
                  <a:pt x="285519" y="191730"/>
                </a:lnTo>
                <a:cubicBezTo>
                  <a:pt x="278176" y="155403"/>
                  <a:pt x="244531" y="127835"/>
                  <a:pt x="206471" y="127835"/>
                </a:cubicBezTo>
                <a:cubicBezTo>
                  <a:pt x="162509" y="127835"/>
                  <a:pt x="125937" y="164116"/>
                  <a:pt x="125937" y="207680"/>
                </a:cubicBezTo>
                <a:cubicBezTo>
                  <a:pt x="125937" y="251291"/>
                  <a:pt x="162509" y="287571"/>
                  <a:pt x="206471" y="287571"/>
                </a:cubicBezTo>
                <a:cubicBezTo>
                  <a:pt x="244531" y="287571"/>
                  <a:pt x="278176" y="261433"/>
                  <a:pt x="285519" y="225106"/>
                </a:cubicBezTo>
                <a:lnTo>
                  <a:pt x="317723" y="225106"/>
                </a:lnTo>
                <a:cubicBezTo>
                  <a:pt x="310381" y="278859"/>
                  <a:pt x="263538" y="320994"/>
                  <a:pt x="206471" y="320994"/>
                </a:cubicBezTo>
                <a:cubicBezTo>
                  <a:pt x="144943" y="320994"/>
                  <a:pt x="93732" y="270146"/>
                  <a:pt x="93732" y="207680"/>
                </a:cubicBezTo>
                <a:cubicBezTo>
                  <a:pt x="93732" y="146690"/>
                  <a:pt x="144943" y="95888"/>
                  <a:pt x="206471" y="95888"/>
                </a:cubicBezTo>
                <a:close/>
                <a:moveTo>
                  <a:pt x="207912" y="30518"/>
                </a:moveTo>
                <a:cubicBezTo>
                  <a:pt x="300157" y="30518"/>
                  <a:pt x="376277" y="101696"/>
                  <a:pt x="383620" y="190254"/>
                </a:cubicBezTo>
                <a:lnTo>
                  <a:pt x="351415" y="190254"/>
                </a:lnTo>
                <a:cubicBezTo>
                  <a:pt x="342586" y="119122"/>
                  <a:pt x="281104" y="62465"/>
                  <a:pt x="206471" y="62465"/>
                </a:cubicBezTo>
                <a:cubicBezTo>
                  <a:pt x="125937" y="62465"/>
                  <a:pt x="61527" y="127835"/>
                  <a:pt x="61527" y="206251"/>
                </a:cubicBezTo>
                <a:cubicBezTo>
                  <a:pt x="61527" y="284667"/>
                  <a:pt x="127377" y="350037"/>
                  <a:pt x="206471" y="350037"/>
                </a:cubicBezTo>
                <a:cubicBezTo>
                  <a:pt x="281104" y="350037"/>
                  <a:pt x="342586" y="293380"/>
                  <a:pt x="351415" y="222202"/>
                </a:cubicBezTo>
                <a:lnTo>
                  <a:pt x="383620" y="222202"/>
                </a:lnTo>
                <a:cubicBezTo>
                  <a:pt x="376277" y="312281"/>
                  <a:pt x="300157" y="381984"/>
                  <a:pt x="207912" y="381984"/>
                </a:cubicBezTo>
                <a:cubicBezTo>
                  <a:pt x="111298" y="381984"/>
                  <a:pt x="30763" y="304997"/>
                  <a:pt x="30763" y="206251"/>
                </a:cubicBezTo>
                <a:cubicBezTo>
                  <a:pt x="30763" y="108934"/>
                  <a:pt x="109811" y="30518"/>
                  <a:pt x="207912" y="30518"/>
                </a:cubicBezTo>
                <a:close/>
                <a:moveTo>
                  <a:pt x="266466" y="406694"/>
                </a:moveTo>
                <a:lnTo>
                  <a:pt x="281104" y="450258"/>
                </a:lnTo>
                <a:lnTo>
                  <a:pt x="131792" y="450258"/>
                </a:lnTo>
                <a:lnTo>
                  <a:pt x="146430" y="406694"/>
                </a:lnTo>
                <a:cubicBezTo>
                  <a:pt x="163997" y="411027"/>
                  <a:pt x="185931" y="415407"/>
                  <a:pt x="206471" y="415407"/>
                </a:cubicBezTo>
                <a:cubicBezTo>
                  <a:pt x="226965" y="415407"/>
                  <a:pt x="248900" y="411027"/>
                  <a:pt x="266466" y="406694"/>
                </a:cubicBezTo>
                <a:close/>
                <a:moveTo>
                  <a:pt x="303085" y="480730"/>
                </a:moveTo>
                <a:cubicBezTo>
                  <a:pt x="323579" y="480730"/>
                  <a:pt x="342586" y="492347"/>
                  <a:pt x="349928" y="512678"/>
                </a:cubicBezTo>
                <a:lnTo>
                  <a:pt x="65896" y="512678"/>
                </a:lnTo>
                <a:cubicBezTo>
                  <a:pt x="73238" y="495252"/>
                  <a:pt x="89317" y="480730"/>
                  <a:pt x="111298" y="480730"/>
                </a:cubicBezTo>
                <a:close/>
                <a:moveTo>
                  <a:pt x="207912" y="0"/>
                </a:moveTo>
                <a:cubicBezTo>
                  <a:pt x="92245" y="0"/>
                  <a:pt x="0" y="91508"/>
                  <a:pt x="0" y="206251"/>
                </a:cubicBezTo>
                <a:cubicBezTo>
                  <a:pt x="0" y="287571"/>
                  <a:pt x="48330" y="360179"/>
                  <a:pt x="118594" y="393601"/>
                </a:cubicBezTo>
                <a:lnTo>
                  <a:pt x="99587" y="450258"/>
                </a:lnTo>
                <a:cubicBezTo>
                  <a:pt x="61527" y="454592"/>
                  <a:pt x="32204" y="488014"/>
                  <a:pt x="32204" y="530103"/>
                </a:cubicBezTo>
                <a:cubicBezTo>
                  <a:pt x="32204" y="538816"/>
                  <a:pt x="39547" y="546100"/>
                  <a:pt x="48330" y="546100"/>
                </a:cubicBezTo>
                <a:lnTo>
                  <a:pt x="370422" y="546100"/>
                </a:lnTo>
                <a:cubicBezTo>
                  <a:pt x="380692" y="546100"/>
                  <a:pt x="387988" y="538816"/>
                  <a:pt x="387988" y="530103"/>
                </a:cubicBezTo>
                <a:cubicBezTo>
                  <a:pt x="387988" y="489443"/>
                  <a:pt x="358711" y="457496"/>
                  <a:pt x="320651" y="450258"/>
                </a:cubicBezTo>
                <a:lnTo>
                  <a:pt x="301598" y="393601"/>
                </a:lnTo>
                <a:cubicBezTo>
                  <a:pt x="361639" y="364558"/>
                  <a:pt x="405554" y="307902"/>
                  <a:pt x="417265" y="241103"/>
                </a:cubicBezTo>
                <a:lnTo>
                  <a:pt x="424607" y="248445"/>
                </a:lnTo>
                <a:cubicBezTo>
                  <a:pt x="426048" y="249816"/>
                  <a:pt x="427535" y="251291"/>
                  <a:pt x="430463" y="251291"/>
                </a:cubicBezTo>
                <a:lnTo>
                  <a:pt x="528564" y="284667"/>
                </a:lnTo>
                <a:cubicBezTo>
                  <a:pt x="529911" y="285036"/>
                  <a:pt x="531398" y="285174"/>
                  <a:pt x="532839" y="285174"/>
                </a:cubicBezTo>
                <a:cubicBezTo>
                  <a:pt x="537625" y="285174"/>
                  <a:pt x="542412" y="283284"/>
                  <a:pt x="544643" y="278859"/>
                </a:cubicBezTo>
                <a:cubicBezTo>
                  <a:pt x="549057" y="273050"/>
                  <a:pt x="550498" y="265812"/>
                  <a:pt x="547570" y="261433"/>
                </a:cubicBezTo>
                <a:lnTo>
                  <a:pt x="518293" y="204776"/>
                </a:lnTo>
                <a:lnTo>
                  <a:pt x="547570" y="148165"/>
                </a:lnTo>
                <a:cubicBezTo>
                  <a:pt x="549057" y="145261"/>
                  <a:pt x="547570" y="137977"/>
                  <a:pt x="543202" y="133644"/>
                </a:cubicBezTo>
                <a:cubicBezTo>
                  <a:pt x="540971" y="129172"/>
                  <a:pt x="535302" y="127282"/>
                  <a:pt x="530794" y="127282"/>
                </a:cubicBezTo>
                <a:cubicBezTo>
                  <a:pt x="529400" y="127282"/>
                  <a:pt x="528099" y="127466"/>
                  <a:pt x="527077" y="127835"/>
                </a:cubicBezTo>
                <a:lnTo>
                  <a:pt x="427535" y="161212"/>
                </a:lnTo>
                <a:cubicBezTo>
                  <a:pt x="426048" y="161212"/>
                  <a:pt x="423120" y="162687"/>
                  <a:pt x="423120" y="164116"/>
                </a:cubicBezTo>
                <a:lnTo>
                  <a:pt x="414337" y="171400"/>
                </a:lnTo>
                <a:cubicBezTo>
                  <a:pt x="398258" y="74083"/>
                  <a:pt x="313309" y="0"/>
                  <a:pt x="207912"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1" name="Google Shape;4866;p5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EQAAAlFQAALxQAAH8YAAAQAAAAJgAAAAgAAAD/////AAAAAA=="/>
              </a:ext>
            </a:extLst>
          </p:cNvGrpSpPr>
          <p:nvPr/>
        </p:nvGrpSpPr>
        <p:grpSpPr>
          <a:xfrm>
            <a:off x="2733675" y="3437255"/>
            <a:ext cx="547370" cy="544830"/>
            <a:chOff x="2733675" y="3437255"/>
            <a:chExt cx="547370" cy="544830"/>
          </a:xfrm>
        </p:grpSpPr>
        <p:sp>
          <p:nvSpPr>
            <p:cNvPr id="24" name="Google Shape;4867;p5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0RAAACUVAAAvFAAAfxgAAAAAAAAmAAAACAAAAP//////////"/>
                </a:ext>
              </a:extLst>
            </p:cNvSpPr>
            <p:nvPr/>
          </p:nvSpPr>
          <p:spPr>
            <a:xfrm>
              <a:off x="2733675" y="3437255"/>
              <a:ext cx="547370" cy="544830"/>
            </a:xfrm>
            <a:custGeom>
              <a:avLst/>
              <a:gdLst/>
              <a:ahLst/>
              <a:cxnLst/>
              <a:rect l="0" t="0" r="547370" b="544830"/>
              <a:pathLst>
                <a:path w="547370" h="544830">
                  <a:moveTo>
                    <a:pt x="420050" y="30527"/>
                  </a:moveTo>
                  <a:lnTo>
                    <a:pt x="420050" y="95916"/>
                  </a:lnTo>
                  <a:lnTo>
                    <a:pt x="127367" y="95916"/>
                  </a:lnTo>
                  <a:lnTo>
                    <a:pt x="127367" y="30527"/>
                  </a:lnTo>
                  <a:close/>
                  <a:moveTo>
                    <a:pt x="500502" y="126443"/>
                  </a:moveTo>
                  <a:cubicBezTo>
                    <a:pt x="510767" y="126443"/>
                    <a:pt x="518060" y="133683"/>
                    <a:pt x="518060" y="143874"/>
                  </a:cubicBezTo>
                  <a:lnTo>
                    <a:pt x="518060" y="302227"/>
                  </a:lnTo>
                  <a:cubicBezTo>
                    <a:pt x="518060" y="312372"/>
                    <a:pt x="510767" y="319658"/>
                    <a:pt x="500502" y="319658"/>
                  </a:cubicBezTo>
                  <a:lnTo>
                    <a:pt x="453680" y="319658"/>
                  </a:lnTo>
                  <a:lnTo>
                    <a:pt x="453680" y="206311"/>
                  </a:lnTo>
                  <a:cubicBezTo>
                    <a:pt x="453680" y="197596"/>
                    <a:pt x="446387" y="190356"/>
                    <a:pt x="437608" y="190356"/>
                  </a:cubicBezTo>
                  <a:lnTo>
                    <a:pt x="112735" y="190356"/>
                  </a:lnTo>
                  <a:cubicBezTo>
                    <a:pt x="103956" y="190356"/>
                    <a:pt x="96617" y="197596"/>
                    <a:pt x="96617" y="206311"/>
                  </a:cubicBezTo>
                  <a:lnTo>
                    <a:pt x="96617" y="319658"/>
                  </a:lnTo>
                  <a:lnTo>
                    <a:pt x="46868" y="319658"/>
                  </a:lnTo>
                  <a:cubicBezTo>
                    <a:pt x="38089" y="319658"/>
                    <a:pt x="30750" y="312372"/>
                    <a:pt x="30750" y="302227"/>
                  </a:cubicBezTo>
                  <a:lnTo>
                    <a:pt x="30750" y="143874"/>
                  </a:lnTo>
                  <a:cubicBezTo>
                    <a:pt x="30750" y="133683"/>
                    <a:pt x="38089" y="126443"/>
                    <a:pt x="46868" y="126443"/>
                  </a:cubicBezTo>
                  <a:close/>
                  <a:moveTo>
                    <a:pt x="418563" y="222313"/>
                  </a:moveTo>
                  <a:lnTo>
                    <a:pt x="418563" y="511398"/>
                  </a:lnTo>
                  <a:lnTo>
                    <a:pt x="125880" y="511398"/>
                  </a:lnTo>
                  <a:lnTo>
                    <a:pt x="125880" y="222313"/>
                  </a:lnTo>
                  <a:close/>
                  <a:moveTo>
                    <a:pt x="111248" y="46"/>
                  </a:moveTo>
                  <a:cubicBezTo>
                    <a:pt x="102469" y="46"/>
                    <a:pt x="95177" y="7286"/>
                    <a:pt x="95177" y="16001"/>
                  </a:cubicBezTo>
                  <a:lnTo>
                    <a:pt x="95177" y="97392"/>
                  </a:lnTo>
                  <a:lnTo>
                    <a:pt x="46868" y="97392"/>
                  </a:lnTo>
                  <a:cubicBezTo>
                    <a:pt x="20531" y="97392"/>
                    <a:pt x="46" y="119157"/>
                    <a:pt x="46" y="145303"/>
                  </a:cubicBezTo>
                  <a:lnTo>
                    <a:pt x="46" y="305132"/>
                  </a:lnTo>
                  <a:cubicBezTo>
                    <a:pt x="46" y="332708"/>
                    <a:pt x="21971" y="351615"/>
                    <a:pt x="46868" y="351615"/>
                  </a:cubicBezTo>
                  <a:lnTo>
                    <a:pt x="95177" y="351615"/>
                  </a:lnTo>
                  <a:lnTo>
                    <a:pt x="95177" y="528829"/>
                  </a:lnTo>
                  <a:cubicBezTo>
                    <a:pt x="95177" y="537544"/>
                    <a:pt x="102469" y="544830"/>
                    <a:pt x="111248" y="544830"/>
                  </a:cubicBezTo>
                  <a:lnTo>
                    <a:pt x="434682" y="544830"/>
                  </a:lnTo>
                  <a:cubicBezTo>
                    <a:pt x="444901" y="544830"/>
                    <a:pt x="452240" y="537544"/>
                    <a:pt x="452240" y="528829"/>
                  </a:cubicBezTo>
                  <a:lnTo>
                    <a:pt x="452240" y="351615"/>
                  </a:lnTo>
                  <a:lnTo>
                    <a:pt x="499062" y="351615"/>
                  </a:lnTo>
                  <a:cubicBezTo>
                    <a:pt x="526885" y="351615"/>
                    <a:pt x="547370" y="329803"/>
                    <a:pt x="547370" y="305132"/>
                  </a:cubicBezTo>
                  <a:lnTo>
                    <a:pt x="547370" y="145303"/>
                  </a:lnTo>
                  <a:cubicBezTo>
                    <a:pt x="547370" y="117728"/>
                    <a:pt x="525399" y="97392"/>
                    <a:pt x="499062" y="97392"/>
                  </a:cubicBezTo>
                  <a:lnTo>
                    <a:pt x="452240" y="97392"/>
                  </a:lnTo>
                  <a:lnTo>
                    <a:pt x="452240" y="16001"/>
                  </a:lnTo>
                  <a:cubicBezTo>
                    <a:pt x="452240" y="7286"/>
                    <a:pt x="444901" y="46"/>
                    <a:pt x="434682"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4868;p5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mRMAABwWAADMEwAAURYAAAAAAAAmAAAACAAAAP//////////"/>
                </a:ext>
              </a:extLst>
            </p:cNvSpPr>
            <p:nvPr/>
          </p:nvSpPr>
          <p:spPr>
            <a:xfrm>
              <a:off x="3185795" y="3594100"/>
              <a:ext cx="32385" cy="33655"/>
            </a:xfrm>
            <a:custGeom>
              <a:avLst/>
              <a:gdLst/>
              <a:ahLst/>
              <a:cxnLst/>
              <a:rect l="0" t="0" r="32385" b="33655"/>
              <a:pathLst>
                <a:path w="32385" h="33655">
                  <a:moveTo>
                    <a:pt x="16192" y="0"/>
                  </a:moveTo>
                  <a:cubicBezTo>
                    <a:pt x="7372" y="0"/>
                    <a:pt x="46" y="8773"/>
                    <a:pt x="46" y="17547"/>
                  </a:cubicBezTo>
                  <a:cubicBezTo>
                    <a:pt x="46" y="27805"/>
                    <a:pt x="7372" y="33655"/>
                    <a:pt x="16192" y="33655"/>
                  </a:cubicBezTo>
                  <a:cubicBezTo>
                    <a:pt x="25012" y="33655"/>
                    <a:pt x="32385" y="26320"/>
                    <a:pt x="32385" y="17547"/>
                  </a:cubicBezTo>
                  <a:cubicBezTo>
                    <a:pt x="32385" y="8773"/>
                    <a:pt x="25012" y="0"/>
                    <a:pt x="16192"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869;p5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4REAALUWAAAYEwAAGBgAAAAAAAAmAAAACAAAAP//////////"/>
                </a:ext>
              </a:extLst>
            </p:cNvSpPr>
            <p:nvPr/>
          </p:nvSpPr>
          <p:spPr>
            <a:xfrm>
              <a:off x="2906395" y="3691255"/>
              <a:ext cx="197485" cy="225425"/>
            </a:xfrm>
            <a:custGeom>
              <a:avLst/>
              <a:gdLst/>
              <a:ahLst/>
              <a:cxnLst/>
              <a:rect l="0" t="0" r="197485" b="225425"/>
              <a:pathLst>
                <a:path w="197485" h="225425">
                  <a:moveTo>
                    <a:pt x="100924" y="31985"/>
                  </a:moveTo>
                  <a:cubicBezTo>
                    <a:pt x="119957" y="31985"/>
                    <a:pt x="134581" y="46525"/>
                    <a:pt x="134581" y="65448"/>
                  </a:cubicBezTo>
                  <a:cubicBezTo>
                    <a:pt x="134581" y="82895"/>
                    <a:pt x="119957" y="97434"/>
                    <a:pt x="100924" y="97434"/>
                  </a:cubicBezTo>
                  <a:cubicBezTo>
                    <a:pt x="83376" y="97434"/>
                    <a:pt x="68753" y="82895"/>
                    <a:pt x="68753" y="65448"/>
                  </a:cubicBezTo>
                  <a:cubicBezTo>
                    <a:pt x="68753" y="46525"/>
                    <a:pt x="83376" y="31985"/>
                    <a:pt x="100924" y="31985"/>
                  </a:cubicBezTo>
                  <a:close/>
                  <a:moveTo>
                    <a:pt x="100924" y="129420"/>
                  </a:moveTo>
                  <a:cubicBezTo>
                    <a:pt x="136020" y="129420"/>
                    <a:pt x="166752" y="157068"/>
                    <a:pt x="166752" y="193392"/>
                  </a:cubicBezTo>
                  <a:lnTo>
                    <a:pt x="35096" y="193392"/>
                  </a:lnTo>
                  <a:cubicBezTo>
                    <a:pt x="35096" y="157068"/>
                    <a:pt x="64389" y="129420"/>
                    <a:pt x="100924" y="129420"/>
                  </a:cubicBezTo>
                  <a:close/>
                  <a:moveTo>
                    <a:pt x="99485" y="0"/>
                  </a:moveTo>
                  <a:cubicBezTo>
                    <a:pt x="64389" y="0"/>
                    <a:pt x="33656" y="29078"/>
                    <a:pt x="33656" y="63971"/>
                  </a:cubicBezTo>
                  <a:cubicBezTo>
                    <a:pt x="33656" y="79988"/>
                    <a:pt x="40945" y="95957"/>
                    <a:pt x="51204" y="107589"/>
                  </a:cubicBezTo>
                  <a:cubicBezTo>
                    <a:pt x="21958" y="123605"/>
                    <a:pt x="0" y="154160"/>
                    <a:pt x="0" y="191962"/>
                  </a:cubicBezTo>
                  <a:lnTo>
                    <a:pt x="0" y="209408"/>
                  </a:lnTo>
                  <a:cubicBezTo>
                    <a:pt x="2924" y="218132"/>
                    <a:pt x="10259" y="225378"/>
                    <a:pt x="19033" y="225378"/>
                  </a:cubicBezTo>
                  <a:lnTo>
                    <a:pt x="181376" y="225378"/>
                  </a:lnTo>
                  <a:cubicBezTo>
                    <a:pt x="191589" y="225378"/>
                    <a:pt x="197438" y="218132"/>
                    <a:pt x="197438" y="209408"/>
                  </a:cubicBezTo>
                  <a:lnTo>
                    <a:pt x="197438" y="191962"/>
                  </a:lnTo>
                  <a:cubicBezTo>
                    <a:pt x="197438" y="155591"/>
                    <a:pt x="178451" y="125036"/>
                    <a:pt x="146280" y="107589"/>
                  </a:cubicBezTo>
                  <a:cubicBezTo>
                    <a:pt x="157978" y="94527"/>
                    <a:pt x="165267" y="79988"/>
                    <a:pt x="165267" y="63971"/>
                  </a:cubicBezTo>
                  <a:cubicBezTo>
                    <a:pt x="165267" y="27647"/>
                    <a:pt x="136020" y="0"/>
                    <a:pt x="99485"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 name="Google Shape;4870;p58"/>
          <p:cNvGrpSpPr>
            <a:extLst>
              <a:ext uri="smNativeData">
                <pr:smNativeData xmlns:pr="smNativeData" xmlns="smNativeData" val="SMDATA_6_r2NKZxMAAAAlAAAAAQAAAA8BAAAAkAAAAEgAAACQAAAASAAAAAAAAAAAAAAAAAAAABcAAAAUAAAAAAAAAAAAAAD/fwAA/38AAAAAAAAJAAAABAAAAGYBAAAfAAAAVAAAAAAAAAAAAAAAAAAAAAAAAAAAAAAAAAAAAAAAAAAAAAAAAAAAAAAAAAAAAAAAAAAAAAAAAAAAAAAAAAAAAAAAAAAAAAAAAAAAAAAAAAAAAAAAAAAAACEAAAAYAAAAFAAAAC0HAAAkFQAAlAoAAIAYAAAQAAAAJgAAAAgAAAD/////AAAAAA=="/>
              </a:ext>
            </a:extLst>
          </p:cNvGrpSpPr>
          <p:nvPr/>
        </p:nvGrpSpPr>
        <p:grpSpPr>
          <a:xfrm>
            <a:off x="1166495" y="3436620"/>
            <a:ext cx="553085" cy="546100"/>
            <a:chOff x="1166495" y="3436620"/>
            <a:chExt cx="553085" cy="546100"/>
          </a:xfrm>
        </p:grpSpPr>
        <p:sp>
          <p:nvSpPr>
            <p:cNvPr id="27" name="Google Shape;4871;p5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AcAAO0VAADFCQAAshcAAAAAAAAmAAAACAAAAP//////////"/>
                </a:ext>
              </a:extLst>
            </p:cNvSpPr>
            <p:nvPr/>
          </p:nvSpPr>
          <p:spPr>
            <a:xfrm>
              <a:off x="1297940" y="3564255"/>
              <a:ext cx="290195" cy="287655"/>
            </a:xfrm>
            <a:custGeom>
              <a:avLst/>
              <a:gdLst/>
              <a:ahLst/>
              <a:cxnLst/>
              <a:rect l="0" t="0" r="290195" b="287655"/>
              <a:pathLst>
                <a:path w="290195" h="287655">
                  <a:moveTo>
                    <a:pt x="145074" y="95854"/>
                  </a:moveTo>
                  <a:cubicBezTo>
                    <a:pt x="164144" y="95854"/>
                    <a:pt x="178796" y="110423"/>
                    <a:pt x="178796" y="127851"/>
                  </a:cubicBezTo>
                  <a:cubicBezTo>
                    <a:pt x="178796" y="146709"/>
                    <a:pt x="164144" y="161232"/>
                    <a:pt x="145074" y="161232"/>
                  </a:cubicBezTo>
                  <a:cubicBezTo>
                    <a:pt x="127492" y="161232"/>
                    <a:pt x="112840" y="146709"/>
                    <a:pt x="112840" y="127851"/>
                  </a:cubicBezTo>
                  <a:cubicBezTo>
                    <a:pt x="112840" y="110423"/>
                    <a:pt x="127492" y="95854"/>
                    <a:pt x="145074" y="95854"/>
                  </a:cubicBezTo>
                  <a:close/>
                  <a:moveTo>
                    <a:pt x="145074" y="33426"/>
                  </a:moveTo>
                  <a:cubicBezTo>
                    <a:pt x="208099" y="33426"/>
                    <a:pt x="259403" y="84235"/>
                    <a:pt x="259403" y="146709"/>
                  </a:cubicBezTo>
                  <a:cubicBezTo>
                    <a:pt x="259403" y="169946"/>
                    <a:pt x="250612" y="191754"/>
                    <a:pt x="238891" y="209182"/>
                  </a:cubicBezTo>
                  <a:cubicBezTo>
                    <a:pt x="227169" y="193183"/>
                    <a:pt x="211029" y="180135"/>
                    <a:pt x="194936" y="171421"/>
                  </a:cubicBezTo>
                  <a:cubicBezTo>
                    <a:pt x="205169" y="161232"/>
                    <a:pt x="211029" y="146709"/>
                    <a:pt x="211029" y="129281"/>
                  </a:cubicBezTo>
                  <a:cubicBezTo>
                    <a:pt x="211029" y="95854"/>
                    <a:pt x="181726" y="66807"/>
                    <a:pt x="146562" y="66807"/>
                  </a:cubicBezTo>
                  <a:cubicBezTo>
                    <a:pt x="112840" y="66807"/>
                    <a:pt x="83537" y="95854"/>
                    <a:pt x="83537" y="129281"/>
                  </a:cubicBezTo>
                  <a:cubicBezTo>
                    <a:pt x="83537" y="146709"/>
                    <a:pt x="87956" y="161232"/>
                    <a:pt x="99677" y="171421"/>
                  </a:cubicBezTo>
                  <a:cubicBezTo>
                    <a:pt x="80607" y="180135"/>
                    <a:pt x="65955" y="193183"/>
                    <a:pt x="55722" y="209182"/>
                  </a:cubicBezTo>
                  <a:cubicBezTo>
                    <a:pt x="42512" y="191754"/>
                    <a:pt x="35163" y="169946"/>
                    <a:pt x="35163" y="146709"/>
                  </a:cubicBezTo>
                  <a:cubicBezTo>
                    <a:pt x="30791" y="82806"/>
                    <a:pt x="83537" y="33426"/>
                    <a:pt x="145074" y="33426"/>
                  </a:cubicBezTo>
                  <a:close/>
                  <a:moveTo>
                    <a:pt x="145074" y="193183"/>
                  </a:moveTo>
                  <a:cubicBezTo>
                    <a:pt x="174377" y="193183"/>
                    <a:pt x="200796" y="207707"/>
                    <a:pt x="215448" y="232420"/>
                  </a:cubicBezTo>
                  <a:cubicBezTo>
                    <a:pt x="196378" y="248372"/>
                    <a:pt x="171447" y="257132"/>
                    <a:pt x="145074" y="257132"/>
                  </a:cubicBezTo>
                  <a:cubicBezTo>
                    <a:pt x="120189" y="257132"/>
                    <a:pt x="93816" y="248372"/>
                    <a:pt x="76234" y="232420"/>
                  </a:cubicBezTo>
                  <a:cubicBezTo>
                    <a:pt x="90886" y="207707"/>
                    <a:pt x="115771" y="193183"/>
                    <a:pt x="145074" y="193183"/>
                  </a:cubicBezTo>
                  <a:close/>
                  <a:moveTo>
                    <a:pt x="145074" y="0"/>
                  </a:moveTo>
                  <a:cubicBezTo>
                    <a:pt x="64513" y="0"/>
                    <a:pt x="0" y="65378"/>
                    <a:pt x="0" y="143804"/>
                  </a:cubicBezTo>
                  <a:cubicBezTo>
                    <a:pt x="0" y="223706"/>
                    <a:pt x="64513" y="287608"/>
                    <a:pt x="145074" y="287608"/>
                  </a:cubicBezTo>
                  <a:cubicBezTo>
                    <a:pt x="225681" y="287608"/>
                    <a:pt x="290148" y="222230"/>
                    <a:pt x="290148" y="143804"/>
                  </a:cubicBezTo>
                  <a:cubicBezTo>
                    <a:pt x="290148" y="63902"/>
                    <a:pt x="224239" y="0"/>
                    <a:pt x="145074"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4872;p5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LQcAACQVAACUCgAAgBgAAAAAAAAmAAAACAAAAP//////////"/>
                </a:ext>
              </a:extLst>
            </p:cNvSpPr>
            <p:nvPr/>
          </p:nvSpPr>
          <p:spPr>
            <a:xfrm>
              <a:off x="1166495" y="3436620"/>
              <a:ext cx="553085" cy="546100"/>
            </a:xfrm>
            <a:custGeom>
              <a:avLst/>
              <a:gdLst/>
              <a:ahLst/>
              <a:cxnLst/>
              <a:rect l="0" t="0" r="553085" b="546100"/>
              <a:pathLst>
                <a:path w="553085" h="546100">
                  <a:moveTo>
                    <a:pt x="295582" y="30516"/>
                  </a:moveTo>
                  <a:lnTo>
                    <a:pt x="302873" y="69743"/>
                  </a:lnTo>
                  <a:cubicBezTo>
                    <a:pt x="304359" y="78455"/>
                    <a:pt x="307284" y="81360"/>
                    <a:pt x="314575" y="82835"/>
                  </a:cubicBezTo>
                  <a:cubicBezTo>
                    <a:pt x="340952" y="88643"/>
                    <a:pt x="362872" y="97355"/>
                    <a:pt x="384837" y="111875"/>
                  </a:cubicBezTo>
                  <a:cubicBezTo>
                    <a:pt x="387763" y="114042"/>
                    <a:pt x="391060" y="115148"/>
                    <a:pt x="394171" y="115148"/>
                  </a:cubicBezTo>
                  <a:cubicBezTo>
                    <a:pt x="397236" y="115148"/>
                    <a:pt x="400208" y="114042"/>
                    <a:pt x="402391" y="111875"/>
                  </a:cubicBezTo>
                  <a:lnTo>
                    <a:pt x="436013" y="88643"/>
                  </a:lnTo>
                  <a:lnTo>
                    <a:pt x="460904" y="114779"/>
                  </a:lnTo>
                  <a:lnTo>
                    <a:pt x="437499" y="146724"/>
                  </a:lnTo>
                  <a:cubicBezTo>
                    <a:pt x="434573" y="152532"/>
                    <a:pt x="434573" y="159769"/>
                    <a:pt x="437499" y="165577"/>
                  </a:cubicBezTo>
                  <a:cubicBezTo>
                    <a:pt x="452127" y="187380"/>
                    <a:pt x="460904" y="209138"/>
                    <a:pt x="466755" y="233845"/>
                  </a:cubicBezTo>
                  <a:cubicBezTo>
                    <a:pt x="468195" y="241128"/>
                    <a:pt x="474092" y="244033"/>
                    <a:pt x="479944" y="246937"/>
                  </a:cubicBezTo>
                  <a:lnTo>
                    <a:pt x="519416" y="254174"/>
                  </a:lnTo>
                  <a:lnTo>
                    <a:pt x="519416" y="290497"/>
                  </a:lnTo>
                  <a:lnTo>
                    <a:pt x="479944" y="297734"/>
                  </a:lnTo>
                  <a:cubicBezTo>
                    <a:pt x="472606" y="299210"/>
                    <a:pt x="468195" y="303543"/>
                    <a:pt x="466755" y="310826"/>
                  </a:cubicBezTo>
                  <a:cubicBezTo>
                    <a:pt x="460904" y="335487"/>
                    <a:pt x="452127" y="357291"/>
                    <a:pt x="437499" y="379094"/>
                  </a:cubicBezTo>
                  <a:cubicBezTo>
                    <a:pt x="434573" y="384902"/>
                    <a:pt x="434573" y="392139"/>
                    <a:pt x="437499" y="397947"/>
                  </a:cubicBezTo>
                  <a:lnTo>
                    <a:pt x="460904" y="429892"/>
                  </a:lnTo>
                  <a:lnTo>
                    <a:pt x="436013" y="456028"/>
                  </a:lnTo>
                  <a:lnTo>
                    <a:pt x="402391" y="431367"/>
                  </a:lnTo>
                  <a:cubicBezTo>
                    <a:pt x="400208" y="429892"/>
                    <a:pt x="397236" y="429154"/>
                    <a:pt x="394171" y="429154"/>
                  </a:cubicBezTo>
                  <a:cubicBezTo>
                    <a:pt x="391060" y="429154"/>
                    <a:pt x="387763" y="429892"/>
                    <a:pt x="384837" y="431367"/>
                  </a:cubicBezTo>
                  <a:cubicBezTo>
                    <a:pt x="362872" y="445887"/>
                    <a:pt x="340952" y="456028"/>
                    <a:pt x="314575" y="460407"/>
                  </a:cubicBezTo>
                  <a:cubicBezTo>
                    <a:pt x="307284" y="463311"/>
                    <a:pt x="304359" y="467645"/>
                    <a:pt x="302873" y="473453"/>
                  </a:cubicBezTo>
                  <a:lnTo>
                    <a:pt x="295582" y="514109"/>
                  </a:lnTo>
                  <a:lnTo>
                    <a:pt x="258988" y="514109"/>
                  </a:lnTo>
                  <a:lnTo>
                    <a:pt x="251697" y="473453"/>
                  </a:lnTo>
                  <a:cubicBezTo>
                    <a:pt x="248772" y="466216"/>
                    <a:pt x="245846" y="463311"/>
                    <a:pt x="238509" y="460407"/>
                  </a:cubicBezTo>
                  <a:cubicBezTo>
                    <a:pt x="212178" y="456028"/>
                    <a:pt x="190259" y="445887"/>
                    <a:pt x="168293" y="431367"/>
                  </a:cubicBezTo>
                  <a:cubicBezTo>
                    <a:pt x="165368" y="429892"/>
                    <a:pt x="162442" y="429154"/>
                    <a:pt x="159516" y="429154"/>
                  </a:cubicBezTo>
                  <a:cubicBezTo>
                    <a:pt x="156591" y="429154"/>
                    <a:pt x="153665" y="429892"/>
                    <a:pt x="150740" y="431367"/>
                  </a:cubicBezTo>
                  <a:lnTo>
                    <a:pt x="117071" y="456028"/>
                  </a:lnTo>
                  <a:lnTo>
                    <a:pt x="92227" y="429892"/>
                  </a:lnTo>
                  <a:lnTo>
                    <a:pt x="115632" y="397947"/>
                  </a:lnTo>
                  <a:cubicBezTo>
                    <a:pt x="119997" y="392139"/>
                    <a:pt x="119997" y="384902"/>
                    <a:pt x="115632" y="379094"/>
                  </a:cubicBezTo>
                  <a:cubicBezTo>
                    <a:pt x="101004" y="357291"/>
                    <a:pt x="92227" y="335487"/>
                    <a:pt x="86375" y="310826"/>
                  </a:cubicBezTo>
                  <a:cubicBezTo>
                    <a:pt x="84889" y="303543"/>
                    <a:pt x="79038" y="299210"/>
                    <a:pt x="73187" y="297734"/>
                  </a:cubicBezTo>
                  <a:lnTo>
                    <a:pt x="33714" y="290497"/>
                  </a:lnTo>
                  <a:lnTo>
                    <a:pt x="33714" y="254174"/>
                  </a:lnTo>
                  <a:lnTo>
                    <a:pt x="73187" y="246937"/>
                  </a:lnTo>
                  <a:cubicBezTo>
                    <a:pt x="80524" y="245462"/>
                    <a:pt x="84889" y="241128"/>
                    <a:pt x="86375" y="233845"/>
                  </a:cubicBezTo>
                  <a:cubicBezTo>
                    <a:pt x="92227" y="207709"/>
                    <a:pt x="101004" y="187380"/>
                    <a:pt x="115632" y="165577"/>
                  </a:cubicBezTo>
                  <a:cubicBezTo>
                    <a:pt x="119997" y="159769"/>
                    <a:pt x="119997" y="152532"/>
                    <a:pt x="115632" y="146724"/>
                  </a:cubicBezTo>
                  <a:lnTo>
                    <a:pt x="92227" y="114779"/>
                  </a:lnTo>
                  <a:lnTo>
                    <a:pt x="117071" y="88643"/>
                  </a:lnTo>
                  <a:lnTo>
                    <a:pt x="150740" y="111875"/>
                  </a:lnTo>
                  <a:cubicBezTo>
                    <a:pt x="153665" y="114042"/>
                    <a:pt x="156591" y="115148"/>
                    <a:pt x="159516" y="115148"/>
                  </a:cubicBezTo>
                  <a:cubicBezTo>
                    <a:pt x="162442" y="115148"/>
                    <a:pt x="165368" y="114042"/>
                    <a:pt x="168293" y="111875"/>
                  </a:cubicBezTo>
                  <a:cubicBezTo>
                    <a:pt x="190259" y="97355"/>
                    <a:pt x="212178" y="88643"/>
                    <a:pt x="238509" y="82835"/>
                  </a:cubicBezTo>
                  <a:cubicBezTo>
                    <a:pt x="245846" y="81360"/>
                    <a:pt x="248772" y="75551"/>
                    <a:pt x="251697" y="69743"/>
                  </a:cubicBezTo>
                  <a:lnTo>
                    <a:pt x="258988" y="30516"/>
                  </a:lnTo>
                  <a:close/>
                  <a:moveTo>
                    <a:pt x="244360" y="46"/>
                  </a:moveTo>
                  <a:cubicBezTo>
                    <a:pt x="235583" y="46"/>
                    <a:pt x="228292" y="5854"/>
                    <a:pt x="226806" y="13091"/>
                  </a:cubicBezTo>
                  <a:lnTo>
                    <a:pt x="219515" y="53748"/>
                  </a:lnTo>
                  <a:cubicBezTo>
                    <a:pt x="197550" y="59556"/>
                    <a:pt x="177070" y="68268"/>
                    <a:pt x="159516" y="79931"/>
                  </a:cubicBezTo>
                  <a:lnTo>
                    <a:pt x="124409" y="56652"/>
                  </a:lnTo>
                  <a:cubicBezTo>
                    <a:pt x="121205" y="54117"/>
                    <a:pt x="118000" y="52964"/>
                    <a:pt x="114889" y="52964"/>
                  </a:cubicBezTo>
                  <a:cubicBezTo>
                    <a:pt x="110942" y="52964"/>
                    <a:pt x="107226" y="54854"/>
                    <a:pt x="103929" y="58127"/>
                  </a:cubicBezTo>
                  <a:lnTo>
                    <a:pt x="58559" y="103497"/>
                  </a:lnTo>
                  <a:cubicBezTo>
                    <a:pt x="52707" y="108971"/>
                    <a:pt x="52707" y="117683"/>
                    <a:pt x="57119" y="123491"/>
                  </a:cubicBezTo>
                  <a:lnTo>
                    <a:pt x="80524" y="158340"/>
                  </a:lnTo>
                  <a:cubicBezTo>
                    <a:pt x="70261" y="175764"/>
                    <a:pt x="61484" y="196093"/>
                    <a:pt x="55633" y="217850"/>
                  </a:cubicBezTo>
                  <a:lnTo>
                    <a:pt x="13188" y="225133"/>
                  </a:lnTo>
                  <a:cubicBezTo>
                    <a:pt x="5897" y="226562"/>
                    <a:pt x="46" y="232416"/>
                    <a:pt x="46" y="241128"/>
                  </a:cubicBezTo>
                  <a:lnTo>
                    <a:pt x="46" y="305018"/>
                  </a:lnTo>
                  <a:cubicBezTo>
                    <a:pt x="2972" y="312255"/>
                    <a:pt x="7337" y="319538"/>
                    <a:pt x="14674" y="320967"/>
                  </a:cubicBezTo>
                  <a:lnTo>
                    <a:pt x="57119" y="328250"/>
                  </a:lnTo>
                  <a:cubicBezTo>
                    <a:pt x="62970" y="350007"/>
                    <a:pt x="71747" y="370336"/>
                    <a:pt x="83450" y="387806"/>
                  </a:cubicBezTo>
                  <a:lnTo>
                    <a:pt x="58559" y="422655"/>
                  </a:lnTo>
                  <a:cubicBezTo>
                    <a:pt x="54193" y="428463"/>
                    <a:pt x="55633" y="437175"/>
                    <a:pt x="61484" y="442983"/>
                  </a:cubicBezTo>
                  <a:lnTo>
                    <a:pt x="106855" y="488354"/>
                  </a:lnTo>
                  <a:cubicBezTo>
                    <a:pt x="109966" y="491107"/>
                    <a:pt x="113960" y="492536"/>
                    <a:pt x="117629" y="492536"/>
                  </a:cubicBezTo>
                  <a:cubicBezTo>
                    <a:pt x="120833" y="492536"/>
                    <a:pt x="123805" y="491476"/>
                    <a:pt x="125848" y="489448"/>
                  </a:cubicBezTo>
                  <a:lnTo>
                    <a:pt x="160956" y="466216"/>
                  </a:lnTo>
                  <a:cubicBezTo>
                    <a:pt x="179996" y="477832"/>
                    <a:pt x="199036" y="486544"/>
                    <a:pt x="222441" y="492352"/>
                  </a:cubicBezTo>
                  <a:lnTo>
                    <a:pt x="229732" y="533009"/>
                  </a:lnTo>
                  <a:cubicBezTo>
                    <a:pt x="231218" y="540292"/>
                    <a:pt x="237069" y="546100"/>
                    <a:pt x="245846" y="546100"/>
                  </a:cubicBezTo>
                  <a:lnTo>
                    <a:pt x="310210" y="546100"/>
                  </a:lnTo>
                  <a:cubicBezTo>
                    <a:pt x="317501" y="546100"/>
                    <a:pt x="324838" y="540292"/>
                    <a:pt x="326324" y="533009"/>
                  </a:cubicBezTo>
                  <a:lnTo>
                    <a:pt x="333615" y="492352"/>
                  </a:lnTo>
                  <a:cubicBezTo>
                    <a:pt x="355581" y="486544"/>
                    <a:pt x="376060" y="477832"/>
                    <a:pt x="393614" y="466216"/>
                  </a:cubicBezTo>
                  <a:lnTo>
                    <a:pt x="428722" y="489448"/>
                  </a:lnTo>
                  <a:cubicBezTo>
                    <a:pt x="431926" y="491983"/>
                    <a:pt x="435130" y="493136"/>
                    <a:pt x="438195" y="493136"/>
                  </a:cubicBezTo>
                  <a:cubicBezTo>
                    <a:pt x="442142" y="493136"/>
                    <a:pt x="445904" y="491246"/>
                    <a:pt x="449201" y="487973"/>
                  </a:cubicBezTo>
                  <a:lnTo>
                    <a:pt x="494572" y="442602"/>
                  </a:lnTo>
                  <a:cubicBezTo>
                    <a:pt x="500423" y="437175"/>
                    <a:pt x="500423" y="428463"/>
                    <a:pt x="496011" y="422655"/>
                  </a:cubicBezTo>
                  <a:lnTo>
                    <a:pt x="472606" y="387806"/>
                  </a:lnTo>
                  <a:cubicBezTo>
                    <a:pt x="482869" y="370336"/>
                    <a:pt x="493086" y="350007"/>
                    <a:pt x="497497" y="328250"/>
                  </a:cubicBezTo>
                  <a:lnTo>
                    <a:pt x="539896" y="320967"/>
                  </a:lnTo>
                  <a:cubicBezTo>
                    <a:pt x="547233" y="319538"/>
                    <a:pt x="553085" y="313730"/>
                    <a:pt x="553085" y="305018"/>
                  </a:cubicBezTo>
                  <a:lnTo>
                    <a:pt x="553085" y="241128"/>
                  </a:lnTo>
                  <a:cubicBezTo>
                    <a:pt x="553085" y="233845"/>
                    <a:pt x="547233" y="226562"/>
                    <a:pt x="539896" y="225133"/>
                  </a:cubicBezTo>
                  <a:lnTo>
                    <a:pt x="497497" y="217850"/>
                  </a:lnTo>
                  <a:cubicBezTo>
                    <a:pt x="493086" y="196093"/>
                    <a:pt x="482869" y="175764"/>
                    <a:pt x="472606" y="156865"/>
                  </a:cubicBezTo>
                  <a:lnTo>
                    <a:pt x="496011" y="123491"/>
                  </a:lnTo>
                  <a:cubicBezTo>
                    <a:pt x="501863" y="117683"/>
                    <a:pt x="500423" y="108971"/>
                    <a:pt x="494572" y="103163"/>
                  </a:cubicBezTo>
                  <a:lnTo>
                    <a:pt x="449201" y="57792"/>
                  </a:lnTo>
                  <a:cubicBezTo>
                    <a:pt x="446043" y="54993"/>
                    <a:pt x="442096" y="53564"/>
                    <a:pt x="438149" y="53564"/>
                  </a:cubicBezTo>
                  <a:cubicBezTo>
                    <a:pt x="434759" y="53564"/>
                    <a:pt x="431415" y="54670"/>
                    <a:pt x="428722" y="56652"/>
                  </a:cubicBezTo>
                  <a:lnTo>
                    <a:pt x="393614" y="79931"/>
                  </a:lnTo>
                  <a:cubicBezTo>
                    <a:pt x="376060" y="68268"/>
                    <a:pt x="355581" y="59556"/>
                    <a:pt x="333615" y="53748"/>
                  </a:cubicBezTo>
                  <a:lnTo>
                    <a:pt x="324838" y="13091"/>
                  </a:lnTo>
                  <a:cubicBezTo>
                    <a:pt x="321913" y="5854"/>
                    <a:pt x="317501" y="46"/>
                    <a:pt x="307284" y="46"/>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8" name="Google Shape;4873;p5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ahoAACIVAADWHQAAghgAABAAAAAmAAAACAAAAP//////////"/>
              </a:ext>
            </a:extLst>
          </p:cNvSpPr>
          <p:nvPr/>
        </p:nvSpPr>
        <p:spPr>
          <a:xfrm>
            <a:off x="4293870" y="3435350"/>
            <a:ext cx="556260" cy="548640"/>
          </a:xfrm>
          <a:custGeom>
            <a:avLst/>
            <a:gdLst/>
            <a:ahLst/>
            <a:cxnLst/>
            <a:rect l="0" t="0" r="556260" b="548640"/>
            <a:pathLst>
              <a:path w="556260" h="548640">
                <a:moveTo>
                  <a:pt x="512309" y="30495"/>
                </a:moveTo>
                <a:lnTo>
                  <a:pt x="512309" y="63893"/>
                </a:lnTo>
                <a:lnTo>
                  <a:pt x="399598" y="63893"/>
                </a:lnTo>
                <a:cubicBezTo>
                  <a:pt x="390818" y="63893"/>
                  <a:pt x="383523" y="56614"/>
                  <a:pt x="383523" y="47908"/>
                </a:cubicBezTo>
                <a:cubicBezTo>
                  <a:pt x="383523" y="37774"/>
                  <a:pt x="390818" y="30495"/>
                  <a:pt x="399598" y="30495"/>
                </a:cubicBezTo>
                <a:close/>
                <a:moveTo>
                  <a:pt x="481600" y="94342"/>
                </a:moveTo>
                <a:lnTo>
                  <a:pt x="481600" y="127740"/>
                </a:lnTo>
                <a:lnTo>
                  <a:pt x="368889" y="127740"/>
                </a:lnTo>
                <a:cubicBezTo>
                  <a:pt x="368238" y="127832"/>
                  <a:pt x="367588" y="127878"/>
                  <a:pt x="366984" y="127878"/>
                </a:cubicBezTo>
                <a:cubicBezTo>
                  <a:pt x="359039" y="127878"/>
                  <a:pt x="352767" y="119724"/>
                  <a:pt x="352767" y="110327"/>
                </a:cubicBezTo>
                <a:cubicBezTo>
                  <a:pt x="352767" y="101620"/>
                  <a:pt x="360108" y="94342"/>
                  <a:pt x="368889" y="94342"/>
                </a:cubicBezTo>
                <a:close/>
                <a:moveTo>
                  <a:pt x="512309" y="159663"/>
                </a:moveTo>
                <a:lnTo>
                  <a:pt x="512309" y="193060"/>
                </a:lnTo>
                <a:lnTo>
                  <a:pt x="399598" y="193060"/>
                </a:lnTo>
                <a:cubicBezTo>
                  <a:pt x="390818" y="193060"/>
                  <a:pt x="383523" y="185782"/>
                  <a:pt x="383523" y="175602"/>
                </a:cubicBezTo>
                <a:cubicBezTo>
                  <a:pt x="383523" y="166895"/>
                  <a:pt x="390818" y="159663"/>
                  <a:pt x="399598" y="159663"/>
                </a:cubicBezTo>
                <a:close/>
                <a:moveTo>
                  <a:pt x="60026" y="224984"/>
                </a:moveTo>
                <a:lnTo>
                  <a:pt x="60026" y="258335"/>
                </a:lnTo>
                <a:lnTo>
                  <a:pt x="26389" y="258335"/>
                </a:lnTo>
                <a:lnTo>
                  <a:pt x="26389" y="224984"/>
                </a:lnTo>
                <a:close/>
                <a:moveTo>
                  <a:pt x="512309" y="224984"/>
                </a:moveTo>
                <a:lnTo>
                  <a:pt x="512309" y="258335"/>
                </a:lnTo>
                <a:lnTo>
                  <a:pt x="288374" y="258335"/>
                </a:lnTo>
                <a:lnTo>
                  <a:pt x="288374" y="224984"/>
                </a:lnTo>
                <a:close/>
                <a:moveTo>
                  <a:pt x="172737" y="95816"/>
                </a:moveTo>
                <a:cubicBezTo>
                  <a:pt x="216641" y="95816"/>
                  <a:pt x="254691" y="132070"/>
                  <a:pt x="254691" y="177076"/>
                </a:cubicBezTo>
                <a:lnTo>
                  <a:pt x="254691" y="274320"/>
                </a:lnTo>
                <a:cubicBezTo>
                  <a:pt x="254691" y="283026"/>
                  <a:pt x="247397" y="290259"/>
                  <a:pt x="238616" y="290259"/>
                </a:cubicBezTo>
                <a:lnTo>
                  <a:pt x="106857" y="290259"/>
                </a:lnTo>
                <a:cubicBezTo>
                  <a:pt x="98076" y="290259"/>
                  <a:pt x="90782" y="283026"/>
                  <a:pt x="90782" y="274320"/>
                </a:cubicBezTo>
                <a:lnTo>
                  <a:pt x="90782" y="177076"/>
                </a:lnTo>
                <a:cubicBezTo>
                  <a:pt x="90782" y="133544"/>
                  <a:pt x="127392" y="95816"/>
                  <a:pt x="172737" y="95816"/>
                </a:cubicBezTo>
                <a:close/>
                <a:moveTo>
                  <a:pt x="512309" y="290259"/>
                </a:moveTo>
                <a:lnTo>
                  <a:pt x="512309" y="354151"/>
                </a:lnTo>
                <a:lnTo>
                  <a:pt x="352767" y="354151"/>
                </a:lnTo>
                <a:lnTo>
                  <a:pt x="352767" y="290259"/>
                </a:lnTo>
                <a:lnTo>
                  <a:pt x="415720" y="290259"/>
                </a:lnTo>
                <a:lnTo>
                  <a:pt x="415720" y="306243"/>
                </a:lnTo>
                <a:cubicBezTo>
                  <a:pt x="415720" y="316378"/>
                  <a:pt x="423061" y="323656"/>
                  <a:pt x="433282" y="323656"/>
                </a:cubicBezTo>
                <a:cubicBezTo>
                  <a:pt x="442062" y="323656"/>
                  <a:pt x="449403" y="316378"/>
                  <a:pt x="449403" y="306243"/>
                </a:cubicBezTo>
                <a:lnTo>
                  <a:pt x="449403" y="290259"/>
                </a:lnTo>
                <a:close/>
                <a:moveTo>
                  <a:pt x="206420" y="384601"/>
                </a:moveTo>
                <a:cubicBezTo>
                  <a:pt x="225422" y="384601"/>
                  <a:pt x="245910" y="397683"/>
                  <a:pt x="251764" y="417998"/>
                </a:cubicBezTo>
                <a:lnTo>
                  <a:pt x="96636" y="417998"/>
                </a:lnTo>
                <a:cubicBezTo>
                  <a:pt x="103930" y="399111"/>
                  <a:pt x="121538" y="384601"/>
                  <a:pt x="142027" y="384601"/>
                </a:cubicBezTo>
                <a:close/>
                <a:moveTo>
                  <a:pt x="512309" y="384601"/>
                </a:moveTo>
                <a:lnTo>
                  <a:pt x="512309" y="448448"/>
                </a:lnTo>
                <a:lnTo>
                  <a:pt x="352767" y="448448"/>
                </a:lnTo>
                <a:lnTo>
                  <a:pt x="352767" y="384601"/>
                </a:lnTo>
                <a:lnTo>
                  <a:pt x="415720" y="384601"/>
                </a:lnTo>
                <a:lnTo>
                  <a:pt x="415720" y="400586"/>
                </a:lnTo>
                <a:cubicBezTo>
                  <a:pt x="415720" y="410720"/>
                  <a:pt x="423061" y="417998"/>
                  <a:pt x="433282" y="417998"/>
                </a:cubicBezTo>
                <a:cubicBezTo>
                  <a:pt x="442062" y="417998"/>
                  <a:pt x="449403" y="410720"/>
                  <a:pt x="449403" y="400586"/>
                </a:cubicBezTo>
                <a:lnTo>
                  <a:pt x="449403" y="384601"/>
                </a:lnTo>
                <a:close/>
                <a:moveTo>
                  <a:pt x="401085" y="0"/>
                </a:moveTo>
                <a:cubicBezTo>
                  <a:pt x="374743" y="0"/>
                  <a:pt x="354254" y="21789"/>
                  <a:pt x="354254" y="47908"/>
                </a:cubicBezTo>
                <a:cubicBezTo>
                  <a:pt x="354254" y="52284"/>
                  <a:pt x="355694" y="59517"/>
                  <a:pt x="357181" y="65321"/>
                </a:cubicBezTo>
                <a:cubicBezTo>
                  <a:pt x="338132" y="71125"/>
                  <a:pt x="323498" y="88538"/>
                  <a:pt x="323498" y="110327"/>
                </a:cubicBezTo>
                <a:cubicBezTo>
                  <a:pt x="323498" y="123363"/>
                  <a:pt x="327911" y="136446"/>
                  <a:pt x="338132" y="145152"/>
                </a:cubicBezTo>
                <a:cubicBezTo>
                  <a:pt x="342546" y="152385"/>
                  <a:pt x="349840" y="156761"/>
                  <a:pt x="360108" y="158189"/>
                </a:cubicBezTo>
                <a:cubicBezTo>
                  <a:pt x="357181" y="163993"/>
                  <a:pt x="355694" y="168369"/>
                  <a:pt x="355694" y="175602"/>
                </a:cubicBezTo>
                <a:cubicBezTo>
                  <a:pt x="355694" y="181452"/>
                  <a:pt x="357181" y="187256"/>
                  <a:pt x="360108" y="193060"/>
                </a:cubicBezTo>
                <a:lnTo>
                  <a:pt x="291301" y="193060"/>
                </a:lnTo>
                <a:lnTo>
                  <a:pt x="291301" y="175602"/>
                </a:lnTo>
                <a:cubicBezTo>
                  <a:pt x="291301" y="114657"/>
                  <a:pt x="240056" y="63893"/>
                  <a:pt x="178590" y="63893"/>
                </a:cubicBezTo>
                <a:cubicBezTo>
                  <a:pt x="115684" y="63893"/>
                  <a:pt x="64439" y="114657"/>
                  <a:pt x="64439" y="175602"/>
                </a:cubicBezTo>
                <a:lnTo>
                  <a:pt x="64439" y="193060"/>
                </a:lnTo>
                <a:lnTo>
                  <a:pt x="17608" y="193060"/>
                </a:lnTo>
                <a:cubicBezTo>
                  <a:pt x="7341" y="193060"/>
                  <a:pt x="46" y="200293"/>
                  <a:pt x="46" y="208999"/>
                </a:cubicBezTo>
                <a:lnTo>
                  <a:pt x="46" y="529753"/>
                </a:lnTo>
                <a:cubicBezTo>
                  <a:pt x="46" y="538460"/>
                  <a:pt x="7341" y="545692"/>
                  <a:pt x="17608" y="545692"/>
                </a:cubicBezTo>
                <a:cubicBezTo>
                  <a:pt x="26389" y="545692"/>
                  <a:pt x="33683" y="538460"/>
                  <a:pt x="33683" y="529753"/>
                </a:cubicBezTo>
                <a:lnTo>
                  <a:pt x="33683" y="290259"/>
                </a:lnTo>
                <a:lnTo>
                  <a:pt x="68807" y="290259"/>
                </a:lnTo>
                <a:cubicBezTo>
                  <a:pt x="76147" y="309146"/>
                  <a:pt x="92222" y="323656"/>
                  <a:pt x="114198" y="323656"/>
                </a:cubicBezTo>
                <a:lnTo>
                  <a:pt x="163956" y="323656"/>
                </a:lnTo>
                <a:lnTo>
                  <a:pt x="163956" y="355580"/>
                </a:lnTo>
                <a:lnTo>
                  <a:pt x="146394" y="355580"/>
                </a:lnTo>
                <a:cubicBezTo>
                  <a:pt x="103930" y="355580"/>
                  <a:pt x="64439" y="391879"/>
                  <a:pt x="64439" y="435411"/>
                </a:cubicBezTo>
                <a:cubicBezTo>
                  <a:pt x="64439" y="444117"/>
                  <a:pt x="71734" y="451350"/>
                  <a:pt x="80514" y="451350"/>
                </a:cubicBezTo>
                <a:lnTo>
                  <a:pt x="163956" y="451350"/>
                </a:lnTo>
                <a:lnTo>
                  <a:pt x="163956" y="484747"/>
                </a:lnTo>
                <a:lnTo>
                  <a:pt x="114198" y="484747"/>
                </a:lnTo>
                <a:cubicBezTo>
                  <a:pt x="86368" y="484747"/>
                  <a:pt x="65880" y="506536"/>
                  <a:pt x="65880" y="531181"/>
                </a:cubicBezTo>
                <a:cubicBezTo>
                  <a:pt x="65880" y="541362"/>
                  <a:pt x="73220" y="548594"/>
                  <a:pt x="83441" y="548594"/>
                </a:cubicBezTo>
                <a:cubicBezTo>
                  <a:pt x="92222" y="548594"/>
                  <a:pt x="99563" y="541362"/>
                  <a:pt x="99563" y="531181"/>
                </a:cubicBezTo>
                <a:cubicBezTo>
                  <a:pt x="99563" y="522475"/>
                  <a:pt x="106857" y="515243"/>
                  <a:pt x="115684" y="515243"/>
                </a:cubicBezTo>
                <a:lnTo>
                  <a:pt x="165442" y="515243"/>
                </a:lnTo>
                <a:lnTo>
                  <a:pt x="165442" y="531181"/>
                </a:lnTo>
                <a:cubicBezTo>
                  <a:pt x="165442" y="541362"/>
                  <a:pt x="172737" y="548594"/>
                  <a:pt x="181517" y="548594"/>
                </a:cubicBezTo>
                <a:cubicBezTo>
                  <a:pt x="190298" y="548594"/>
                  <a:pt x="197639" y="541362"/>
                  <a:pt x="197639" y="531181"/>
                </a:cubicBezTo>
                <a:lnTo>
                  <a:pt x="197639" y="515243"/>
                </a:lnTo>
                <a:lnTo>
                  <a:pt x="247397" y="515243"/>
                </a:lnTo>
                <a:cubicBezTo>
                  <a:pt x="256178" y="515243"/>
                  <a:pt x="263518" y="522475"/>
                  <a:pt x="263518" y="531181"/>
                </a:cubicBezTo>
                <a:cubicBezTo>
                  <a:pt x="263518" y="541362"/>
                  <a:pt x="270813" y="548594"/>
                  <a:pt x="281080" y="548594"/>
                </a:cubicBezTo>
                <a:cubicBezTo>
                  <a:pt x="289861" y="548594"/>
                  <a:pt x="297155" y="541362"/>
                  <a:pt x="297155" y="531181"/>
                </a:cubicBezTo>
                <a:cubicBezTo>
                  <a:pt x="297155" y="505062"/>
                  <a:pt x="275226" y="484747"/>
                  <a:pt x="248837" y="484747"/>
                </a:cubicBezTo>
                <a:lnTo>
                  <a:pt x="200566" y="484747"/>
                </a:lnTo>
                <a:lnTo>
                  <a:pt x="200566" y="451350"/>
                </a:lnTo>
                <a:lnTo>
                  <a:pt x="282520" y="451350"/>
                </a:lnTo>
                <a:cubicBezTo>
                  <a:pt x="291301" y="451350"/>
                  <a:pt x="298642" y="444117"/>
                  <a:pt x="298642" y="435411"/>
                </a:cubicBezTo>
                <a:cubicBezTo>
                  <a:pt x="298642" y="391879"/>
                  <a:pt x="262032" y="355580"/>
                  <a:pt x="216641" y="355580"/>
                </a:cubicBezTo>
                <a:lnTo>
                  <a:pt x="200566" y="355580"/>
                </a:lnTo>
                <a:lnTo>
                  <a:pt x="200566" y="323656"/>
                </a:lnTo>
                <a:lnTo>
                  <a:pt x="248837" y="323656"/>
                </a:lnTo>
                <a:cubicBezTo>
                  <a:pt x="269372" y="323656"/>
                  <a:pt x="288374" y="310574"/>
                  <a:pt x="295715" y="290259"/>
                </a:cubicBezTo>
                <a:lnTo>
                  <a:pt x="329352" y="290259"/>
                </a:lnTo>
                <a:lnTo>
                  <a:pt x="329352" y="529753"/>
                </a:lnTo>
                <a:cubicBezTo>
                  <a:pt x="329352" y="538460"/>
                  <a:pt x="336692" y="545692"/>
                  <a:pt x="346913" y="545692"/>
                </a:cubicBezTo>
                <a:cubicBezTo>
                  <a:pt x="355694" y="545692"/>
                  <a:pt x="363035" y="538460"/>
                  <a:pt x="363035" y="529753"/>
                </a:cubicBezTo>
                <a:lnTo>
                  <a:pt x="363035" y="483319"/>
                </a:lnTo>
                <a:lnTo>
                  <a:pt x="524017" y="483319"/>
                </a:lnTo>
                <a:lnTo>
                  <a:pt x="524017" y="529753"/>
                </a:lnTo>
                <a:cubicBezTo>
                  <a:pt x="524017" y="538460"/>
                  <a:pt x="531358" y="545692"/>
                  <a:pt x="540139" y="545692"/>
                </a:cubicBezTo>
                <a:cubicBezTo>
                  <a:pt x="548919" y="545692"/>
                  <a:pt x="556214" y="538460"/>
                  <a:pt x="556214" y="529753"/>
                </a:cubicBezTo>
                <a:lnTo>
                  <a:pt x="556214" y="145152"/>
                </a:lnTo>
                <a:cubicBezTo>
                  <a:pt x="556214" y="136446"/>
                  <a:pt x="548919" y="129168"/>
                  <a:pt x="540139" y="129168"/>
                </a:cubicBezTo>
                <a:lnTo>
                  <a:pt x="524017" y="129168"/>
                </a:lnTo>
                <a:lnTo>
                  <a:pt x="524017" y="95816"/>
                </a:lnTo>
                <a:lnTo>
                  <a:pt x="540139" y="95816"/>
                </a:lnTo>
                <a:cubicBezTo>
                  <a:pt x="548919" y="95816"/>
                  <a:pt x="556214" y="88538"/>
                  <a:pt x="556214" y="79831"/>
                </a:cubicBezTo>
                <a:lnTo>
                  <a:pt x="556214" y="15985"/>
                </a:lnTo>
                <a:cubicBezTo>
                  <a:pt x="545992" y="7278"/>
                  <a:pt x="538652" y="0"/>
                  <a:pt x="529871"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Tree>
  </p:cSld>
  <p:clrMapOvr>
    <a:masterClrMapping/>
  </p:clrMapOvr>
  <p:timing>
    <p:tnLst>
      <p:par>
        <p:cTn id="1" dur="indefinite" restart="never" nodeType="tmRoot"/>
      </p:par>
    </p:tnLst>
  </p:timing>
</p:sld>
</file>

<file path=ppt/slides/slide3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grpSp>
        <p:nvGrpSpPr>
          <p:cNvPr id="2" name="Google Shape;4878;p59"/>
          <p:cNvGrpSpPr>
            <a:extLst>
              <a:ext uri="smNativeData">
                <pr:smNativeData xmlns:pr="smNativeData" xmlns="smNativeData" val="SMDATA_6_r2NKZxMAAAAlAAAAAQAAAA8BAAAAkAAAAEgAAACQAAAASAAAAAAAAAAAAAAAAAAAABcAAAAUAAAAAAAAAAAAAAD/fwAA/38AAAAAAAAJAAAABAAAAGgAAAAfAAAAVAAAAAAAAAAAAAAAAAAAAAAAAAAAAAAAAAAAAAAAAAAAAAAAAAAAAAAAAAAAAAAAAAAAAAAAAAAAAAAAAAAAAAAAAAAAAAAAAAAAAAAAAAAAAAAAAAAAACEAAAAYAAAAFAAAAGMEAACNBwAAwCAAAOgZAAAQAAAAJgAAAAgAAAD/////AAAAAA=="/>
              </a:ext>
            </a:extLst>
          </p:cNvGrpSpPr>
          <p:nvPr/>
        </p:nvGrpSpPr>
        <p:grpSpPr>
          <a:xfrm>
            <a:off x="713105" y="1227455"/>
            <a:ext cx="4610735" cy="2983865"/>
            <a:chOff x="713105" y="1227455"/>
            <a:chExt cx="4610735" cy="2983865"/>
          </a:xfrm>
        </p:grpSpPr>
        <p:sp>
          <p:nvSpPr>
            <p:cNvPr id="5" name="Google Shape;4879;p59"/>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6RAAABcYAAA6FAAAWBkAAAAAAAAmAAAACAAAAP//////////"/>
                </a:ext>
              </a:extLst>
            </p:cNvSpPr>
            <p:nvPr/>
          </p:nvSpPr>
          <p:spPr>
            <a:xfrm>
              <a:off x="2748915" y="3916045"/>
              <a:ext cx="539115" cy="203835"/>
            </a:xfrm>
            <a:prstGeom prst="rect">
              <a:avLst/>
            </a:pr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4880;p59"/>
            <p:cNvSpPr>
              <a:extLst>
                <a:ext uri="smNativeData">
                  <pr:smNativeData xmlns:pr="smNativeData" xmlns="smNativeData" val="SMDATA_15_r2NKZxMAAAAlAAAAZQAAAA0AAAAAkAAAAJAAAACQAAAAkAAAAAAAAAABAAAAAAAAAAEAAABQAAAAEQGHUKVm6z8AAAAAAADwv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Yw8AAFgZAADAFQAA6BkAAAAAAAAmAAAACAAAAP//////////"/>
                </a:ext>
              </a:extLst>
            </p:cNvSpPr>
            <p:nvPr/>
          </p:nvSpPr>
          <p:spPr>
            <a:xfrm>
              <a:off x="2501265" y="4119880"/>
              <a:ext cx="1034415" cy="91440"/>
            </a:xfrm>
            <a:prstGeom prst="roundRect">
              <a:avLst>
                <a:gd name="adj" fmla="val 42814"/>
              </a:avLst>
            </a:pr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4881;p59"/>
            <p:cNvSpPr>
              <a:extLst>
                <a:ext uri="smNativeData">
                  <pr:smNativeData xmlns:pr="smNativeData" xmlns="smNativeData" val="SMDATA_15_r2NKZxMAAAAlAAAAZQAAAA0AAAAAkAAAAJAAAACQAAAAkAAAAAAAAAABAAAAAAAAAAEAAABQAAAA9Bq7RPXWsD8AAAAAAADwv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YwQAAI0HAADAIAAAFxgAAAAAAAAmAAAACAAAAP//////////"/>
                </a:ext>
              </a:extLst>
            </p:cNvSpPr>
            <p:nvPr/>
          </p:nvSpPr>
          <p:spPr>
            <a:xfrm>
              <a:off x="713105" y="1227455"/>
              <a:ext cx="4610735" cy="2688590"/>
            </a:xfrm>
            <a:prstGeom prst="roundRect">
              <a:avLst>
                <a:gd name="adj" fmla="val 3289"/>
              </a:avLst>
            </a:pr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6" name="Google Shape;4882;p59"/>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iMAABIJAACxMwAA0g8AABAAAAAmAAAACAAAADwwAAAAAAAA"/>
              </a:ext>
            </a:extLst>
          </p:cNvSpPr>
          <p:nvPr>
            <p:ph type="title"/>
          </p:nvPr>
        </p:nvSpPr>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Computer mockup</a:t>
            </a:r>
          </a:p>
        </p:txBody>
      </p:sp>
      <p:sp>
        <p:nvSpPr>
          <p:cNvPr id="7" name="Google Shape;4883;p59"/>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SMAANIPAACoMwAAkhYAABAAAAAmAAAACAAAADwwAAAAAAAA"/>
              </a:ext>
            </a:extLst>
          </p:cNvSpPr>
          <p:nvPr>
            <p:ph type="subTitle" idx="1"/>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You can replace the image on the screen with your own work. Just right-click on it and select “Replace image”</a:t>
            </a:r>
          </a:p>
        </p:txBody>
      </p:sp>
      <p:pic>
        <p:nvPicPr>
          <p:cNvPr id="8" name="Google Shape;4884;p59"/>
          <p:cNvPicPr>
            <a:extLst>
              <a:ext uri="smNativeData">
                <pr:smNativeData xmlns:pr="smNativeData" xmlns="smNativeData" val="SMDATA_17_r2NKZxMAAAAlAAAAEQAAAA0AAAAAkAAAAEgAAACQAAAASAAAAAAAAAAAAAAAAAAAAAEAAABQAAAAOnr83qY/qz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UAAAAXAAAAFAAAAAAAAAAAAAAA/38AAP9/AAAAAAAACQAAAAQAAABbEQ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PkEAAAtCAAAKSAAAHgXAAAQAAAAJgAAAAgAAAD//////////w=="/>
              </a:ext>
            </a:extLst>
          </p:cNvPicPr>
          <p:nvPr/>
        </p:nvPicPr>
        <p:blipFill>
          <a:blip r:embed="rId3"/>
          <a:stretch>
            <a:fillRect/>
          </a:stretch>
        </p:blipFill>
        <p:spPr>
          <a:xfrm>
            <a:off x="808355" y="1329055"/>
            <a:ext cx="4419600" cy="2486025"/>
          </a:xfrm>
          <a:prstGeom prst="roundRect">
            <a:avLst>
              <a:gd name="adj" fmla="val 2661"/>
            </a:avLst>
          </a:prstGeom>
          <a:noFill/>
          <a:ln>
            <a:noFill/>
          </a:ln>
          <a:effectLst/>
        </p:spPr>
      </p:pic>
    </p:spTree>
  </p:cSld>
  <p:clrMapOvr>
    <a:masterClrMapping/>
  </p:clrMapOvr>
  <p:timing>
    <p:tnLst>
      <p:par>
        <p:cTn id="1" dur="indefinite" restart="never" nodeType="tmRoot"/>
      </p:par>
    </p:tnLst>
  </p:timing>
</p:sld>
</file>

<file path=ppt/slides/slide3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889;p60"/>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cg4AACIGAADOKQAApgwAABAAAAAmAAAACAAAADwwAAAAAAAA"/>
              </a:ext>
            </a:extLst>
          </p:cNvSpPr>
          <p:nvPr>
            <p:ph type="title"/>
          </p:nvPr>
        </p:nvSpPr>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Thanks</a:t>
            </a:r>
            <a:r>
              <a:rPr lang="en-us" cap="none">
                <a:solidFill>
                  <a:srgbClr val="FA8789"/>
                </a:solidFill>
              </a:rPr>
              <a:t>!</a:t>
            </a:r>
            <a:endParaRPr cap="none">
              <a:solidFill>
                <a:srgbClr val="FA8789"/>
              </a:solidFill>
            </a:endParaRPr>
          </a:p>
        </p:txBody>
      </p:sp>
      <p:sp>
        <p:nvSpPr>
          <p:cNvPr id="3" name="Google Shape;4890;p60"/>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wQAAC4MAADdMwAAHhAAABAAAAAmAAAACAAAADwwAAAAAAAA"/>
              </a:ext>
            </a:extLst>
          </p:cNvSpPr>
          <p:nvPr>
            <p:ph type="subTitle" idx="1"/>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b="1" cap="none">
                <a:solidFill>
                  <a:srgbClr val="FA8789"/>
                </a:solidFill>
              </a:rPr>
              <a:t>Do you have any questions?</a:t>
            </a:r>
            <a:endParaRPr b="1" cap="none">
              <a:solidFill>
                <a:srgbClr val="FA8789"/>
              </a:solidFill>
            </a:endParaRPr>
          </a:p>
          <a:p>
            <a:pPr marL="0" indent="0" algn="ctr">
              <a:spcBef>
                <a:spcPts val="0"/>
              </a:spcBef>
              <a:spcAft>
                <a:spcPts val="0"/>
              </a:spcAft>
              <a:buNone/>
            </a:pPr>
            <a:r>
              <a:rPr lang="en-us" cap="none">
                <a:hlinkClick r:id="rId3"/>
              </a:rPr>
              <a:t>youremail@freepik.com</a:t>
            </a:r>
            <a:r>
              <a:rPr lang="en-us" cap="none"/>
              <a:t> / +34 654 321 432 / yourwebsite.com</a:t>
            </a:r>
          </a:p>
        </p:txBody>
      </p:sp>
      <p:sp>
        <p:nvSpPr>
          <p:cNvPr id="4" name="Google Shape;4891;p60"/>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A0AAKoaAADAKgAAWhwAABAAAAAmAAAACAAAAP//////////"/>
              </a:ext>
            </a:extLst>
          </p:cNvSpPr>
          <p:nvPr/>
        </p:nvSpPr>
        <p:spPr>
          <a:xfrm>
            <a:off x="2194560" y="4334510"/>
            <a:ext cx="4754880" cy="274320"/>
          </a:xfrm>
          <a:prstGeom prst="rect">
            <a:avLst/>
          </a:prstGeom>
          <a:noFill/>
          <a:ln>
            <a:noFill/>
          </a:ln>
          <a:effectLst/>
        </p:spPr>
        <p:txBody>
          <a:bodyPr vert="horz" wrap="square" lIns="91440" tIns="91440" rIns="91440" bIns="91440" numCol="1" spcCol="215900" anchor="t"/>
          <a:lstStyle/>
          <a:p>
            <a:pPr marL="0" indent="0" algn="ctr">
              <a:lnSpc>
                <a:spcPct val="115000"/>
              </a:lnSpc>
              <a:spcBef>
                <a:spcPts val="0"/>
              </a:spcBef>
              <a:spcAft>
                <a:spcPts val="0"/>
              </a:spcAft>
              <a:buNone/>
            </a:pPr>
            <a:r>
              <a:rPr lang="en-us" sz="1200" cap="none">
                <a:solidFill>
                  <a:schemeClr val="accent6"/>
                </a:solidFill>
                <a:latin typeface="Asap" pitchFamily="0" charset="0"/>
                <a:ea typeface="Asap" pitchFamily="0" charset="0"/>
                <a:cs typeface="Asap" pitchFamily="0" charset="0"/>
              </a:rPr>
              <a:t>Please keep this slide for attribution</a:t>
            </a:r>
            <a:endParaRPr sz="1200" cap="none">
              <a:solidFill>
                <a:schemeClr val="accent6"/>
              </a:solidFill>
              <a:latin typeface="Asap" pitchFamily="0" charset="0"/>
              <a:ea typeface="Asap" pitchFamily="0" charset="0"/>
              <a:cs typeface="Asap" pitchFamily="0" charset="0"/>
            </a:endParaRPr>
          </a:p>
        </p:txBody>
      </p:sp>
      <p:sp>
        <p:nvSpPr>
          <p:cNvPr id="5" name="Google Shape;4892;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PRIAAI0SAAC+FAAADxUAABAAAAAmAAAACAAAAP//////////"/>
              </a:ext>
            </a:extLst>
          </p:cNvSpPr>
          <p:nvPr/>
        </p:nvSpPr>
        <p:spPr>
          <a:xfrm>
            <a:off x="2964815" y="3015615"/>
            <a:ext cx="407035" cy="407670"/>
          </a:xfrm>
          <a:custGeom>
            <a:avLst/>
            <a:gdLst/>
            <a:ahLst/>
            <a:cxnLst/>
            <a:rect l="0" t="0" r="407035" b="407670"/>
            <a:pathLst>
              <a:path w="407035" h="407670">
                <a:moveTo>
                  <a:pt x="297443" y="71407"/>
                </a:moveTo>
                <a:cubicBezTo>
                  <a:pt x="308341" y="71407"/>
                  <a:pt x="319443" y="72692"/>
                  <a:pt x="330952" y="75262"/>
                </a:cubicBezTo>
                <a:cubicBezTo>
                  <a:pt x="329567" y="84749"/>
                  <a:pt x="327856" y="95991"/>
                  <a:pt x="326593" y="104458"/>
                </a:cubicBezTo>
                <a:cubicBezTo>
                  <a:pt x="322051" y="103539"/>
                  <a:pt x="315410" y="102723"/>
                  <a:pt x="308606" y="102723"/>
                </a:cubicBezTo>
                <a:cubicBezTo>
                  <a:pt x="304899" y="102723"/>
                  <a:pt x="301130" y="102968"/>
                  <a:pt x="297627" y="103560"/>
                </a:cubicBezTo>
                <a:cubicBezTo>
                  <a:pt x="275729" y="107273"/>
                  <a:pt x="263140" y="120881"/>
                  <a:pt x="263140" y="140916"/>
                </a:cubicBezTo>
                <a:lnTo>
                  <a:pt x="263140" y="179924"/>
                </a:lnTo>
                <a:cubicBezTo>
                  <a:pt x="263140" y="186534"/>
                  <a:pt x="268477" y="191880"/>
                  <a:pt x="275077" y="191880"/>
                </a:cubicBezTo>
                <a:lnTo>
                  <a:pt x="319423" y="191880"/>
                </a:lnTo>
                <a:lnTo>
                  <a:pt x="313454" y="215770"/>
                </a:lnTo>
                <a:lnTo>
                  <a:pt x="275077" y="215770"/>
                </a:lnTo>
                <a:cubicBezTo>
                  <a:pt x="268477" y="215770"/>
                  <a:pt x="263140" y="221115"/>
                  <a:pt x="263140" y="227705"/>
                </a:cubicBezTo>
                <a:lnTo>
                  <a:pt x="263140" y="383779"/>
                </a:lnTo>
                <a:lnTo>
                  <a:pt x="227370" y="383779"/>
                </a:lnTo>
                <a:lnTo>
                  <a:pt x="227370" y="227705"/>
                </a:lnTo>
                <a:cubicBezTo>
                  <a:pt x="227370" y="221115"/>
                  <a:pt x="222033" y="215770"/>
                  <a:pt x="215433" y="215770"/>
                </a:cubicBezTo>
                <a:lnTo>
                  <a:pt x="191621" y="215770"/>
                </a:lnTo>
                <a:lnTo>
                  <a:pt x="191621" y="191880"/>
                </a:lnTo>
                <a:lnTo>
                  <a:pt x="215433" y="191880"/>
                </a:lnTo>
                <a:cubicBezTo>
                  <a:pt x="222033" y="191880"/>
                  <a:pt x="227370" y="186534"/>
                  <a:pt x="227370" y="179965"/>
                </a:cubicBezTo>
                <a:cubicBezTo>
                  <a:pt x="227370" y="147199"/>
                  <a:pt x="227370" y="132224"/>
                  <a:pt x="227370" y="125329"/>
                </a:cubicBezTo>
                <a:cubicBezTo>
                  <a:pt x="227370" y="112618"/>
                  <a:pt x="227391" y="98806"/>
                  <a:pt x="239755" y="88218"/>
                </a:cubicBezTo>
                <a:cubicBezTo>
                  <a:pt x="249207" y="80139"/>
                  <a:pt x="261205" y="75222"/>
                  <a:pt x="277603" y="72855"/>
                </a:cubicBezTo>
                <a:cubicBezTo>
                  <a:pt x="284162" y="71896"/>
                  <a:pt x="290762" y="71407"/>
                  <a:pt x="297443" y="71407"/>
                </a:cubicBezTo>
                <a:close/>
                <a:moveTo>
                  <a:pt x="346637" y="23870"/>
                </a:moveTo>
                <a:cubicBezTo>
                  <a:pt x="366457" y="23870"/>
                  <a:pt x="383181" y="40294"/>
                  <a:pt x="383181" y="59716"/>
                </a:cubicBezTo>
                <a:lnTo>
                  <a:pt x="383181" y="347974"/>
                </a:lnTo>
                <a:cubicBezTo>
                  <a:pt x="383181" y="367703"/>
                  <a:pt x="367150" y="383779"/>
                  <a:pt x="347432" y="383779"/>
                </a:cubicBezTo>
                <a:lnTo>
                  <a:pt x="286994" y="383779"/>
                </a:lnTo>
                <a:lnTo>
                  <a:pt x="286994" y="239661"/>
                </a:lnTo>
                <a:lnTo>
                  <a:pt x="322784" y="239661"/>
                </a:lnTo>
                <a:cubicBezTo>
                  <a:pt x="328263" y="239661"/>
                  <a:pt x="333010" y="235948"/>
                  <a:pt x="334354" y="230643"/>
                </a:cubicBezTo>
                <a:lnTo>
                  <a:pt x="346271" y="182862"/>
                </a:lnTo>
                <a:cubicBezTo>
                  <a:pt x="347146" y="179271"/>
                  <a:pt x="346352" y="175497"/>
                  <a:pt x="344111" y="172600"/>
                </a:cubicBezTo>
                <a:cubicBezTo>
                  <a:pt x="341850" y="169682"/>
                  <a:pt x="338387" y="168009"/>
                  <a:pt x="334700" y="168009"/>
                </a:cubicBezTo>
                <a:lnTo>
                  <a:pt x="286994" y="168009"/>
                </a:lnTo>
                <a:lnTo>
                  <a:pt x="286994" y="140956"/>
                </a:lnTo>
                <a:cubicBezTo>
                  <a:pt x="286994" y="135428"/>
                  <a:pt x="288114" y="129409"/>
                  <a:pt x="301640" y="127083"/>
                </a:cubicBezTo>
                <a:cubicBezTo>
                  <a:pt x="304247" y="126655"/>
                  <a:pt x="306793" y="126471"/>
                  <a:pt x="309258" y="126471"/>
                </a:cubicBezTo>
                <a:cubicBezTo>
                  <a:pt x="316795" y="126471"/>
                  <a:pt x="323680" y="128185"/>
                  <a:pt x="329954" y="129756"/>
                </a:cubicBezTo>
                <a:cubicBezTo>
                  <a:pt x="332113" y="130307"/>
                  <a:pt x="334374" y="131000"/>
                  <a:pt x="336758" y="131000"/>
                </a:cubicBezTo>
                <a:cubicBezTo>
                  <a:pt x="338795" y="131000"/>
                  <a:pt x="340913" y="130490"/>
                  <a:pt x="343174" y="128960"/>
                </a:cubicBezTo>
                <a:cubicBezTo>
                  <a:pt x="345945" y="127083"/>
                  <a:pt x="347798" y="124125"/>
                  <a:pt x="348287" y="120840"/>
                </a:cubicBezTo>
                <a:cubicBezTo>
                  <a:pt x="348287" y="120840"/>
                  <a:pt x="353665" y="84790"/>
                  <a:pt x="356109" y="68122"/>
                </a:cubicBezTo>
                <a:cubicBezTo>
                  <a:pt x="356985" y="62205"/>
                  <a:pt x="353339" y="56493"/>
                  <a:pt x="347574" y="54881"/>
                </a:cubicBezTo>
                <a:cubicBezTo>
                  <a:pt x="331360" y="50250"/>
                  <a:pt x="312599" y="47802"/>
                  <a:pt x="295447" y="47802"/>
                </a:cubicBezTo>
                <a:cubicBezTo>
                  <a:pt x="287971" y="47802"/>
                  <a:pt x="280821" y="48250"/>
                  <a:pt x="274323" y="49209"/>
                </a:cubicBezTo>
                <a:cubicBezTo>
                  <a:pt x="253281" y="52270"/>
                  <a:pt x="237229" y="58921"/>
                  <a:pt x="224254" y="70060"/>
                </a:cubicBezTo>
                <a:cubicBezTo>
                  <a:pt x="206165" y="85545"/>
                  <a:pt x="203904" y="105437"/>
                  <a:pt x="203680" y="119004"/>
                </a:cubicBezTo>
                <a:cubicBezTo>
                  <a:pt x="203680" y="119290"/>
                  <a:pt x="203680" y="143405"/>
                  <a:pt x="203680" y="168009"/>
                </a:cubicBezTo>
                <a:lnTo>
                  <a:pt x="179684" y="168009"/>
                </a:lnTo>
                <a:cubicBezTo>
                  <a:pt x="173084" y="168009"/>
                  <a:pt x="167768" y="173355"/>
                  <a:pt x="167768" y="179924"/>
                </a:cubicBezTo>
                <a:lnTo>
                  <a:pt x="167768" y="227705"/>
                </a:lnTo>
                <a:cubicBezTo>
                  <a:pt x="167768" y="234315"/>
                  <a:pt x="173084" y="239661"/>
                  <a:pt x="179684" y="239661"/>
                </a:cubicBezTo>
                <a:lnTo>
                  <a:pt x="203517" y="239661"/>
                </a:lnTo>
                <a:lnTo>
                  <a:pt x="203517" y="383779"/>
                </a:lnTo>
                <a:lnTo>
                  <a:pt x="59623" y="383779"/>
                </a:lnTo>
                <a:cubicBezTo>
                  <a:pt x="39904" y="383779"/>
                  <a:pt x="23873" y="367703"/>
                  <a:pt x="23873" y="347933"/>
                </a:cubicBezTo>
                <a:lnTo>
                  <a:pt x="23873" y="59716"/>
                </a:lnTo>
                <a:cubicBezTo>
                  <a:pt x="23873" y="39967"/>
                  <a:pt x="39904" y="23870"/>
                  <a:pt x="59623" y="23870"/>
                </a:cubicBezTo>
                <a:close/>
                <a:moveTo>
                  <a:pt x="59623" y="20"/>
                </a:moveTo>
                <a:cubicBezTo>
                  <a:pt x="26766" y="20"/>
                  <a:pt x="20" y="26788"/>
                  <a:pt x="20" y="59716"/>
                </a:cubicBezTo>
                <a:lnTo>
                  <a:pt x="20" y="347974"/>
                </a:lnTo>
                <a:cubicBezTo>
                  <a:pt x="20" y="380882"/>
                  <a:pt x="26766" y="407670"/>
                  <a:pt x="59623" y="407670"/>
                </a:cubicBezTo>
                <a:lnTo>
                  <a:pt x="347391" y="407670"/>
                </a:lnTo>
                <a:cubicBezTo>
                  <a:pt x="380289" y="407670"/>
                  <a:pt x="407035" y="380882"/>
                  <a:pt x="407035" y="347974"/>
                </a:cubicBezTo>
                <a:lnTo>
                  <a:pt x="407035" y="59716"/>
                </a:lnTo>
                <a:cubicBezTo>
                  <a:pt x="407035" y="43762"/>
                  <a:pt x="400659" y="28746"/>
                  <a:pt x="389088" y="17403"/>
                </a:cubicBezTo>
                <a:cubicBezTo>
                  <a:pt x="377620" y="6182"/>
                  <a:pt x="362526" y="20"/>
                  <a:pt x="346596" y="2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6" name="Google Shape;4893;p60"/>
          <p:cNvGrpSpPr>
            <a:extLst>
              <a:ext uri="smNativeData">
                <pr:smNativeData xmlns:pr="smNativeData" xmlns="smNativeData" val="SMDATA_6_r2NKZxMAAAAlAAAAAQAAAA8BAAAAkAAAAEgAAACQAAAASAAAAAAAAAAAAAAAAAAAABcAAAAUAAAAAAAAAAAAAAD/fwAA/38AAAAAAAAJAAAABAAAABMAAAAfAAAAVAAAAAAAAAAAAAAAAAAAAAAAAAAAAAAAAAAAAAAAAAAAAAAAAAAAAAAAAAAAAAAAAAAAAAAAAAAAAAAAAAAAAAAAAAAAAAAAAAAAAAAAAAAAAAAAAAAAACEAAAAYAAAAFAAAAI0WAACNEgAADhkAAA4VAAAQAAAAJgAAAAgAAAD/////AAAAAA=="/>
              </a:ext>
            </a:extLst>
          </p:cNvGrpSpPr>
          <p:nvPr/>
        </p:nvGrpSpPr>
        <p:grpSpPr>
          <a:xfrm>
            <a:off x="3665855" y="3015615"/>
            <a:ext cx="407035" cy="407035"/>
            <a:chOff x="3665855" y="3015615"/>
            <a:chExt cx="407035" cy="407035"/>
          </a:xfrm>
        </p:grpSpPr>
        <p:sp>
          <p:nvSpPr>
            <p:cNvPr id="10" name="Google Shape;4894;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ShcAAEoTAABRGAAAURQAAAAAAAAmAAAACAAAAP//////////"/>
                </a:ext>
              </a:extLst>
            </p:cNvSpPr>
            <p:nvPr/>
          </p:nvSpPr>
          <p:spPr>
            <a:xfrm>
              <a:off x="3785870" y="3135630"/>
              <a:ext cx="167005" cy="167005"/>
            </a:xfrm>
            <a:custGeom>
              <a:avLst/>
              <a:gdLst/>
              <a:ahLst/>
              <a:cxnLst/>
              <a:rect l="0" t="0" r="167005" b="167005"/>
              <a:pathLst>
                <a:path w="167005" h="167005">
                  <a:moveTo>
                    <a:pt x="83512" y="23857"/>
                  </a:moveTo>
                  <a:cubicBezTo>
                    <a:pt x="116375" y="23857"/>
                    <a:pt x="143167" y="50608"/>
                    <a:pt x="143167" y="83471"/>
                  </a:cubicBezTo>
                  <a:cubicBezTo>
                    <a:pt x="143167" y="116375"/>
                    <a:pt x="116375" y="143126"/>
                    <a:pt x="83512" y="143126"/>
                  </a:cubicBezTo>
                  <a:cubicBezTo>
                    <a:pt x="50649" y="143126"/>
                    <a:pt x="23857" y="116375"/>
                    <a:pt x="23857" y="83471"/>
                  </a:cubicBezTo>
                  <a:cubicBezTo>
                    <a:pt x="23857" y="50608"/>
                    <a:pt x="50649" y="23857"/>
                    <a:pt x="83512" y="23857"/>
                  </a:cubicBezTo>
                  <a:close/>
                  <a:moveTo>
                    <a:pt x="83512" y="0"/>
                  </a:moveTo>
                  <a:cubicBezTo>
                    <a:pt x="37488" y="0"/>
                    <a:pt x="0" y="37447"/>
                    <a:pt x="0" y="83471"/>
                  </a:cubicBezTo>
                  <a:cubicBezTo>
                    <a:pt x="0" y="129537"/>
                    <a:pt x="37488" y="166984"/>
                    <a:pt x="83512" y="166984"/>
                  </a:cubicBezTo>
                  <a:cubicBezTo>
                    <a:pt x="129537" y="166984"/>
                    <a:pt x="166984" y="129537"/>
                    <a:pt x="166984" y="83471"/>
                  </a:cubicBezTo>
                  <a:cubicBezTo>
                    <a:pt x="166984" y="37447"/>
                    <a:pt x="129537" y="0"/>
                    <a:pt x="83512"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895;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2BYAANgSAADDGAAAwxQAAAAAAAAmAAAACAAAAP//////////"/>
                </a:ext>
              </a:extLst>
            </p:cNvSpPr>
            <p:nvPr/>
          </p:nvSpPr>
          <p:spPr>
            <a:xfrm>
              <a:off x="3713480" y="3063240"/>
              <a:ext cx="311785" cy="311785"/>
            </a:xfrm>
            <a:custGeom>
              <a:avLst/>
              <a:gdLst/>
              <a:ahLst/>
              <a:cxnLst/>
              <a:rect l="0" t="0" r="311785" b="311785"/>
              <a:pathLst>
                <a:path w="311785" h="311785">
                  <a:moveTo>
                    <a:pt x="251323" y="23864"/>
                  </a:moveTo>
                  <a:cubicBezTo>
                    <a:pt x="271151" y="23864"/>
                    <a:pt x="287901" y="40636"/>
                    <a:pt x="287901" y="60465"/>
                  </a:cubicBezTo>
                  <a:lnTo>
                    <a:pt x="287901" y="251359"/>
                  </a:lnTo>
                  <a:cubicBezTo>
                    <a:pt x="287901" y="271189"/>
                    <a:pt x="271151" y="287941"/>
                    <a:pt x="251323" y="287941"/>
                  </a:cubicBezTo>
                  <a:lnTo>
                    <a:pt x="60482" y="287941"/>
                  </a:lnTo>
                  <a:cubicBezTo>
                    <a:pt x="40613" y="287941"/>
                    <a:pt x="23883" y="271189"/>
                    <a:pt x="23883" y="251359"/>
                  </a:cubicBezTo>
                  <a:lnTo>
                    <a:pt x="23883" y="60465"/>
                  </a:lnTo>
                  <a:cubicBezTo>
                    <a:pt x="23883" y="40636"/>
                    <a:pt x="40613" y="23864"/>
                    <a:pt x="60482" y="23864"/>
                  </a:cubicBezTo>
                  <a:close/>
                  <a:moveTo>
                    <a:pt x="60482" y="0"/>
                  </a:moveTo>
                  <a:cubicBezTo>
                    <a:pt x="27530" y="0"/>
                    <a:pt x="20" y="27430"/>
                    <a:pt x="20" y="60465"/>
                  </a:cubicBezTo>
                  <a:lnTo>
                    <a:pt x="20" y="251359"/>
                  </a:lnTo>
                  <a:cubicBezTo>
                    <a:pt x="20" y="284333"/>
                    <a:pt x="27490" y="311785"/>
                    <a:pt x="60482" y="311785"/>
                  </a:cubicBezTo>
                  <a:lnTo>
                    <a:pt x="251323" y="311785"/>
                  </a:lnTo>
                  <a:cubicBezTo>
                    <a:pt x="284335" y="311785"/>
                    <a:pt x="311764" y="284313"/>
                    <a:pt x="311764" y="251359"/>
                  </a:cubicBezTo>
                  <a:lnTo>
                    <a:pt x="311764" y="60465"/>
                  </a:lnTo>
                  <a:cubicBezTo>
                    <a:pt x="311764" y="27410"/>
                    <a:pt x="284233" y="0"/>
                    <a:pt x="251323"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896;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jRYAAI0SAAAOGQAADhUAAAAAAAAmAAAACAAAAP//////////"/>
                </a:ext>
              </a:extLst>
            </p:cNvSpPr>
            <p:nvPr/>
          </p:nvSpPr>
          <p:spPr>
            <a:xfrm>
              <a:off x="3665855" y="3015615"/>
              <a:ext cx="407035" cy="407035"/>
            </a:xfrm>
            <a:custGeom>
              <a:avLst/>
              <a:gdLst/>
              <a:ahLst/>
              <a:cxnLst/>
              <a:rect l="0" t="0" r="407035" b="407035"/>
              <a:pathLst>
                <a:path w="407035" h="407035">
                  <a:moveTo>
                    <a:pt x="347397" y="23873"/>
                  </a:moveTo>
                  <a:cubicBezTo>
                    <a:pt x="367134" y="23873"/>
                    <a:pt x="383163" y="39904"/>
                    <a:pt x="383163" y="59623"/>
                  </a:cubicBezTo>
                  <a:lnTo>
                    <a:pt x="383163" y="347432"/>
                  </a:lnTo>
                  <a:cubicBezTo>
                    <a:pt x="383163" y="367130"/>
                    <a:pt x="367134" y="383181"/>
                    <a:pt x="347397" y="383181"/>
                  </a:cubicBezTo>
                  <a:lnTo>
                    <a:pt x="59637" y="383181"/>
                  </a:lnTo>
                  <a:cubicBezTo>
                    <a:pt x="39941" y="383181"/>
                    <a:pt x="23871" y="367130"/>
                    <a:pt x="23871" y="347432"/>
                  </a:cubicBezTo>
                  <a:lnTo>
                    <a:pt x="23871" y="59623"/>
                  </a:lnTo>
                  <a:cubicBezTo>
                    <a:pt x="23871" y="39904"/>
                    <a:pt x="39941" y="23873"/>
                    <a:pt x="59637" y="23873"/>
                  </a:cubicBezTo>
                  <a:close/>
                  <a:moveTo>
                    <a:pt x="59637" y="20"/>
                  </a:moveTo>
                  <a:cubicBezTo>
                    <a:pt x="26743" y="20"/>
                    <a:pt x="20" y="26745"/>
                    <a:pt x="20" y="59623"/>
                  </a:cubicBezTo>
                  <a:lnTo>
                    <a:pt x="20" y="347432"/>
                  </a:lnTo>
                  <a:cubicBezTo>
                    <a:pt x="20" y="380289"/>
                    <a:pt x="26743" y="407035"/>
                    <a:pt x="59637" y="407035"/>
                  </a:cubicBezTo>
                  <a:lnTo>
                    <a:pt x="347397" y="407035"/>
                  </a:lnTo>
                  <a:cubicBezTo>
                    <a:pt x="380251" y="407035"/>
                    <a:pt x="407035" y="380289"/>
                    <a:pt x="407035" y="347432"/>
                  </a:cubicBezTo>
                  <a:lnTo>
                    <a:pt x="407035" y="59623"/>
                  </a:lnTo>
                  <a:cubicBezTo>
                    <a:pt x="407035" y="26745"/>
                    <a:pt x="380251" y="20"/>
                    <a:pt x="347397" y="2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897;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KxgAACQTAAB2GAAAcBMAAAAAAAAmAAAACAAAAP//////////"/>
                </a:ext>
              </a:extLst>
            </p:cNvSpPr>
            <p:nvPr/>
          </p:nvSpPr>
          <p:spPr>
            <a:xfrm>
              <a:off x="3928745" y="3111500"/>
              <a:ext cx="47625" cy="48260"/>
            </a:xfrm>
            <a:custGeom>
              <a:avLst/>
              <a:gdLst/>
              <a:ahLst/>
              <a:cxnLst/>
              <a:rect l="0" t="0" r="47625" b="48260"/>
              <a:pathLst>
                <a:path w="47625" h="48260">
                  <a:moveTo>
                    <a:pt x="23792" y="0"/>
                  </a:moveTo>
                  <a:cubicBezTo>
                    <a:pt x="10655" y="0"/>
                    <a:pt x="20" y="10834"/>
                    <a:pt x="20" y="24120"/>
                  </a:cubicBezTo>
                  <a:cubicBezTo>
                    <a:pt x="20" y="37426"/>
                    <a:pt x="10655" y="48239"/>
                    <a:pt x="23792" y="48239"/>
                  </a:cubicBezTo>
                  <a:cubicBezTo>
                    <a:pt x="36928" y="48239"/>
                    <a:pt x="47604" y="37426"/>
                    <a:pt x="47604" y="24120"/>
                  </a:cubicBezTo>
                  <a:cubicBezTo>
                    <a:pt x="47604" y="10834"/>
                    <a:pt x="36928" y="0"/>
                    <a:pt x="23792"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 name="Google Shape;4898;p60"/>
          <p:cNvGrpSpPr>
            <a:extLst>
              <a:ext uri="smNativeData">
                <pr:smNativeData xmlns:pr="smNativeData" xmlns="smNativeData" val="SMDATA_6_r2NKZxMAAAAlAAAAAQAAAA8BAAAAkAAAAEgAAACQAAAASAAAAAAAAAAAAAAAAAAAABcAAAAUAAAAAAAAAAAAAAD/fwAA/38AAAAAAAAJAAAABAAAANsICewfAAAAVAAAAAAAAAAAAAAAAAAAAAAAAAAAAAAAAAAAAAAAAAAAAAAAAAAAAAAAAAAAAAAAAAAAAAAAAAAAAAAAAAAAAAAAAAAAAAAAAAAAAAAAAAAAAAAAAAAAACEAAAAYAAAAFAAAAN0aAACNEgAAXx0AAA4VAAAQAAAAJgAAAAgAAAD/////AAAAAA=="/>
              </a:ext>
            </a:extLst>
          </p:cNvGrpSpPr>
          <p:nvPr/>
        </p:nvGrpSpPr>
        <p:grpSpPr>
          <a:xfrm>
            <a:off x="4366895" y="3015615"/>
            <a:ext cx="407670" cy="407035"/>
            <a:chOff x="4366895" y="3015615"/>
            <a:chExt cx="407670" cy="407035"/>
          </a:xfrm>
        </p:grpSpPr>
        <p:sp>
          <p:nvSpPr>
            <p:cNvPr id="15" name="Google Shape;4899;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PBsAAHATAACtGwAAwhQAAAAAAAAmAAAACAAAAP//////////"/>
                </a:ext>
              </a:extLst>
            </p:cNvSpPr>
            <p:nvPr/>
          </p:nvSpPr>
          <p:spPr>
            <a:xfrm>
              <a:off x="4427220" y="3159760"/>
              <a:ext cx="71755" cy="214630"/>
            </a:xfrm>
            <a:custGeom>
              <a:avLst/>
              <a:gdLst/>
              <a:ahLst/>
              <a:cxnLst/>
              <a:rect l="0" t="0" r="71755" b="214630"/>
              <a:pathLst>
                <a:path w="71755" h="214630">
                  <a:moveTo>
                    <a:pt x="47823" y="23852"/>
                  </a:moveTo>
                  <a:lnTo>
                    <a:pt x="47823" y="190798"/>
                  </a:lnTo>
                  <a:lnTo>
                    <a:pt x="23911" y="190798"/>
                  </a:lnTo>
                  <a:lnTo>
                    <a:pt x="23911" y="23852"/>
                  </a:lnTo>
                  <a:close/>
                  <a:moveTo>
                    <a:pt x="11965" y="0"/>
                  </a:moveTo>
                  <a:cubicBezTo>
                    <a:pt x="5390" y="0"/>
                    <a:pt x="0" y="5337"/>
                    <a:pt x="0" y="11936"/>
                  </a:cubicBezTo>
                  <a:lnTo>
                    <a:pt x="0" y="202694"/>
                  </a:lnTo>
                  <a:cubicBezTo>
                    <a:pt x="0" y="209293"/>
                    <a:pt x="5390" y="214630"/>
                    <a:pt x="11965" y="214630"/>
                  </a:cubicBezTo>
                  <a:lnTo>
                    <a:pt x="59789" y="214630"/>
                  </a:lnTo>
                  <a:cubicBezTo>
                    <a:pt x="66405" y="214630"/>
                    <a:pt x="71755" y="209293"/>
                    <a:pt x="71755" y="202694"/>
                  </a:cubicBezTo>
                  <a:lnTo>
                    <a:pt x="71755" y="11936"/>
                  </a:lnTo>
                  <a:cubicBezTo>
                    <a:pt x="71755" y="5337"/>
                    <a:pt x="66405" y="0"/>
                    <a:pt x="59789"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900;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PBsAANkSAACtGwAAShMAAAAAAAAmAAAACAAAAP//////////"/>
                </a:ext>
              </a:extLst>
            </p:cNvSpPr>
            <p:nvPr/>
          </p:nvSpPr>
          <p:spPr>
            <a:xfrm>
              <a:off x="4427220" y="3063875"/>
              <a:ext cx="71755" cy="71755"/>
            </a:xfrm>
            <a:custGeom>
              <a:avLst/>
              <a:gdLst/>
              <a:ahLst/>
              <a:cxnLst/>
              <a:rect l="0" t="0" r="71755" b="71755"/>
              <a:pathLst>
                <a:path w="71755" h="71755">
                  <a:moveTo>
                    <a:pt x="35877" y="23911"/>
                  </a:moveTo>
                  <a:cubicBezTo>
                    <a:pt x="42493" y="23911"/>
                    <a:pt x="47823" y="29302"/>
                    <a:pt x="47823" y="35877"/>
                  </a:cubicBezTo>
                  <a:cubicBezTo>
                    <a:pt x="47823" y="42473"/>
                    <a:pt x="42493" y="47823"/>
                    <a:pt x="35877" y="47823"/>
                  </a:cubicBezTo>
                  <a:cubicBezTo>
                    <a:pt x="29302" y="47823"/>
                    <a:pt x="23911" y="42473"/>
                    <a:pt x="23911" y="35877"/>
                  </a:cubicBezTo>
                  <a:cubicBezTo>
                    <a:pt x="23911" y="29302"/>
                    <a:pt x="29302" y="23911"/>
                    <a:pt x="35877" y="23911"/>
                  </a:cubicBezTo>
                  <a:close/>
                  <a:moveTo>
                    <a:pt x="35877" y="0"/>
                  </a:moveTo>
                  <a:cubicBezTo>
                    <a:pt x="16111" y="0"/>
                    <a:pt x="0" y="16111"/>
                    <a:pt x="0" y="35877"/>
                  </a:cubicBezTo>
                  <a:cubicBezTo>
                    <a:pt x="0" y="55664"/>
                    <a:pt x="16111" y="71734"/>
                    <a:pt x="35877" y="71734"/>
                  </a:cubicBezTo>
                  <a:cubicBezTo>
                    <a:pt x="55664" y="71734"/>
                    <a:pt x="71755" y="55664"/>
                    <a:pt x="71755" y="35877"/>
                  </a:cubicBezTo>
                  <a:cubicBezTo>
                    <a:pt x="71755" y="16111"/>
                    <a:pt x="55664" y="0"/>
                    <a:pt x="35877"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901;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0xsAAG8TAAAAHQAAwhQAAAAAAAAmAAAACAAAAP//////////"/>
                </a:ext>
              </a:extLst>
            </p:cNvSpPr>
            <p:nvPr/>
          </p:nvSpPr>
          <p:spPr>
            <a:xfrm>
              <a:off x="4523105" y="3159125"/>
              <a:ext cx="191135" cy="215265"/>
            </a:xfrm>
            <a:custGeom>
              <a:avLst/>
              <a:gdLst/>
              <a:ahLst/>
              <a:cxnLst/>
              <a:rect l="0" t="0" r="191135" b="215265"/>
              <a:pathLst>
                <a:path w="191135" h="215265">
                  <a:moveTo>
                    <a:pt x="113420" y="23920"/>
                  </a:moveTo>
                  <a:cubicBezTo>
                    <a:pt x="116704" y="23920"/>
                    <a:pt x="120030" y="24185"/>
                    <a:pt x="123315" y="24715"/>
                  </a:cubicBezTo>
                  <a:cubicBezTo>
                    <a:pt x="151430" y="29263"/>
                    <a:pt x="167222" y="51695"/>
                    <a:pt x="167222" y="74820"/>
                  </a:cubicBezTo>
                  <a:lnTo>
                    <a:pt x="167222" y="191405"/>
                  </a:lnTo>
                  <a:lnTo>
                    <a:pt x="143330" y="191405"/>
                  </a:lnTo>
                  <a:lnTo>
                    <a:pt x="143330" y="95886"/>
                  </a:lnTo>
                  <a:cubicBezTo>
                    <a:pt x="143330" y="69559"/>
                    <a:pt x="121907" y="48126"/>
                    <a:pt x="95547" y="48126"/>
                  </a:cubicBezTo>
                  <a:cubicBezTo>
                    <a:pt x="69206" y="48126"/>
                    <a:pt x="47763" y="69559"/>
                    <a:pt x="47763" y="95886"/>
                  </a:cubicBezTo>
                  <a:lnTo>
                    <a:pt x="47763" y="191405"/>
                  </a:lnTo>
                  <a:lnTo>
                    <a:pt x="23871" y="191405"/>
                  </a:lnTo>
                  <a:lnTo>
                    <a:pt x="23871" y="24267"/>
                  </a:lnTo>
                  <a:lnTo>
                    <a:pt x="47763" y="24267"/>
                  </a:lnTo>
                  <a:lnTo>
                    <a:pt x="47763" y="36217"/>
                  </a:lnTo>
                  <a:cubicBezTo>
                    <a:pt x="47763" y="41009"/>
                    <a:pt x="50680" y="45373"/>
                    <a:pt x="55169" y="47229"/>
                  </a:cubicBezTo>
                  <a:cubicBezTo>
                    <a:pt x="56638" y="47841"/>
                    <a:pt x="58189" y="48147"/>
                    <a:pt x="59739" y="48147"/>
                  </a:cubicBezTo>
                  <a:cubicBezTo>
                    <a:pt x="62841" y="48147"/>
                    <a:pt x="65881" y="46923"/>
                    <a:pt x="68166" y="44659"/>
                  </a:cubicBezTo>
                  <a:lnTo>
                    <a:pt x="73756" y="39069"/>
                  </a:lnTo>
                  <a:cubicBezTo>
                    <a:pt x="83366" y="29426"/>
                    <a:pt x="98199" y="23920"/>
                    <a:pt x="113420" y="23920"/>
                  </a:cubicBezTo>
                  <a:close/>
                  <a:moveTo>
                    <a:pt x="113297" y="0"/>
                  </a:moveTo>
                  <a:cubicBezTo>
                    <a:pt x="98403" y="0"/>
                    <a:pt x="83856" y="3854"/>
                    <a:pt x="71594" y="10930"/>
                  </a:cubicBezTo>
                  <a:cubicBezTo>
                    <a:pt x="70900" y="5016"/>
                    <a:pt x="65840" y="387"/>
                    <a:pt x="59719" y="387"/>
                  </a:cubicBezTo>
                  <a:lnTo>
                    <a:pt x="11956" y="387"/>
                  </a:lnTo>
                  <a:cubicBezTo>
                    <a:pt x="5345" y="387"/>
                    <a:pt x="20" y="5730"/>
                    <a:pt x="20" y="12337"/>
                  </a:cubicBezTo>
                  <a:lnTo>
                    <a:pt x="20" y="203314"/>
                  </a:lnTo>
                  <a:cubicBezTo>
                    <a:pt x="20" y="209922"/>
                    <a:pt x="5345" y="215265"/>
                    <a:pt x="11956" y="215265"/>
                  </a:cubicBezTo>
                  <a:lnTo>
                    <a:pt x="59719" y="215265"/>
                  </a:lnTo>
                  <a:cubicBezTo>
                    <a:pt x="66309" y="215265"/>
                    <a:pt x="71655" y="209922"/>
                    <a:pt x="71655" y="203314"/>
                  </a:cubicBezTo>
                  <a:lnTo>
                    <a:pt x="71655" y="95886"/>
                  </a:lnTo>
                  <a:cubicBezTo>
                    <a:pt x="71655" y="82712"/>
                    <a:pt x="82387" y="72006"/>
                    <a:pt x="95547" y="72006"/>
                  </a:cubicBezTo>
                  <a:cubicBezTo>
                    <a:pt x="108727" y="72006"/>
                    <a:pt x="119438" y="82712"/>
                    <a:pt x="119438" y="95886"/>
                  </a:cubicBezTo>
                  <a:lnTo>
                    <a:pt x="119438" y="203314"/>
                  </a:lnTo>
                  <a:cubicBezTo>
                    <a:pt x="119438" y="209922"/>
                    <a:pt x="124784" y="215265"/>
                    <a:pt x="131395" y="215265"/>
                  </a:cubicBezTo>
                  <a:lnTo>
                    <a:pt x="179178" y="215265"/>
                  </a:lnTo>
                  <a:cubicBezTo>
                    <a:pt x="185748" y="215265"/>
                    <a:pt x="191135" y="209922"/>
                    <a:pt x="191135" y="203314"/>
                  </a:cubicBezTo>
                  <a:lnTo>
                    <a:pt x="191135" y="74820"/>
                  </a:lnTo>
                  <a:cubicBezTo>
                    <a:pt x="191135" y="39174"/>
                    <a:pt x="165896" y="7422"/>
                    <a:pt x="127130" y="1121"/>
                  </a:cubicBezTo>
                  <a:cubicBezTo>
                    <a:pt x="122519" y="367"/>
                    <a:pt x="117908" y="0"/>
                    <a:pt x="113297" y="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902;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3RoAAI0SAABfHQAADhUAAAAAAAAmAAAACAAAAP//////////"/>
                </a:ext>
              </a:extLst>
            </p:cNvSpPr>
            <p:nvPr/>
          </p:nvSpPr>
          <p:spPr>
            <a:xfrm>
              <a:off x="4366895" y="3015615"/>
              <a:ext cx="407670" cy="407035"/>
            </a:xfrm>
            <a:custGeom>
              <a:avLst/>
              <a:gdLst/>
              <a:ahLst/>
              <a:cxnLst/>
              <a:rect l="0" t="0" r="407670" b="407035"/>
              <a:pathLst>
                <a:path w="407670" h="407035">
                  <a:moveTo>
                    <a:pt x="347138" y="23832"/>
                  </a:moveTo>
                  <a:cubicBezTo>
                    <a:pt x="367009" y="23832"/>
                    <a:pt x="383759" y="40597"/>
                    <a:pt x="383759" y="60417"/>
                  </a:cubicBezTo>
                  <a:lnTo>
                    <a:pt x="383759" y="346596"/>
                  </a:lnTo>
                  <a:cubicBezTo>
                    <a:pt x="383759" y="366457"/>
                    <a:pt x="367009" y="383181"/>
                    <a:pt x="347138" y="383181"/>
                  </a:cubicBezTo>
                  <a:lnTo>
                    <a:pt x="60492" y="383181"/>
                  </a:lnTo>
                  <a:cubicBezTo>
                    <a:pt x="40641" y="383181"/>
                    <a:pt x="23870" y="366457"/>
                    <a:pt x="23870" y="346596"/>
                  </a:cubicBezTo>
                  <a:lnTo>
                    <a:pt x="23870" y="60417"/>
                  </a:lnTo>
                  <a:cubicBezTo>
                    <a:pt x="23870" y="40597"/>
                    <a:pt x="40641" y="23832"/>
                    <a:pt x="60492" y="23832"/>
                  </a:cubicBezTo>
                  <a:close/>
                  <a:moveTo>
                    <a:pt x="60492" y="20"/>
                  </a:moveTo>
                  <a:cubicBezTo>
                    <a:pt x="27481" y="20"/>
                    <a:pt x="0" y="27479"/>
                    <a:pt x="0" y="60417"/>
                  </a:cubicBezTo>
                  <a:lnTo>
                    <a:pt x="0" y="346596"/>
                  </a:lnTo>
                  <a:cubicBezTo>
                    <a:pt x="0" y="379596"/>
                    <a:pt x="27502" y="407035"/>
                    <a:pt x="60492" y="407035"/>
                  </a:cubicBezTo>
                  <a:lnTo>
                    <a:pt x="347178" y="407035"/>
                  </a:lnTo>
                  <a:cubicBezTo>
                    <a:pt x="380189" y="407035"/>
                    <a:pt x="407650" y="379576"/>
                    <a:pt x="407650" y="346596"/>
                  </a:cubicBezTo>
                  <a:lnTo>
                    <a:pt x="407650" y="60417"/>
                  </a:lnTo>
                  <a:cubicBezTo>
                    <a:pt x="407650" y="27438"/>
                    <a:pt x="380148" y="20"/>
                    <a:pt x="347178" y="2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 name="Google Shape;4903;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LR8AAMcSAACyIQAA1RQAABAAAAAmAAAACAAAAP//////////"/>
              </a:ext>
            </a:extLst>
          </p:cNvSpPr>
          <p:nvPr/>
        </p:nvSpPr>
        <p:spPr>
          <a:xfrm>
            <a:off x="5067935" y="3052445"/>
            <a:ext cx="409575" cy="334010"/>
          </a:xfrm>
          <a:custGeom>
            <a:avLst/>
            <a:gdLst/>
            <a:ahLst/>
            <a:cxnLst/>
            <a:rect l="0" t="0" r="409575" b="334010"/>
            <a:pathLst>
              <a:path w="409575" h="334010">
                <a:moveTo>
                  <a:pt x="278040" y="23760"/>
                </a:moveTo>
                <a:cubicBezTo>
                  <a:pt x="303963" y="23760"/>
                  <a:pt x="315283" y="33815"/>
                  <a:pt x="322789" y="40464"/>
                </a:cubicBezTo>
                <a:cubicBezTo>
                  <a:pt x="327154" y="44318"/>
                  <a:pt x="331314" y="47990"/>
                  <a:pt x="337515" y="47990"/>
                </a:cubicBezTo>
                <a:cubicBezTo>
                  <a:pt x="341880" y="47990"/>
                  <a:pt x="347509" y="46766"/>
                  <a:pt x="353750" y="44788"/>
                </a:cubicBezTo>
                <a:cubicBezTo>
                  <a:pt x="351547" y="46664"/>
                  <a:pt x="349161" y="48459"/>
                  <a:pt x="346632" y="50192"/>
                </a:cubicBezTo>
                <a:cubicBezTo>
                  <a:pt x="342247" y="53272"/>
                  <a:pt x="340391" y="58921"/>
                  <a:pt x="342206" y="63979"/>
                </a:cubicBezTo>
                <a:cubicBezTo>
                  <a:pt x="343899" y="68793"/>
                  <a:pt x="348406" y="71954"/>
                  <a:pt x="353444" y="71954"/>
                </a:cubicBezTo>
                <a:cubicBezTo>
                  <a:pt x="353730" y="71954"/>
                  <a:pt x="354036" y="71933"/>
                  <a:pt x="354321" y="71913"/>
                </a:cubicBezTo>
                <a:cubicBezTo>
                  <a:pt x="356422" y="71770"/>
                  <a:pt x="358482" y="71546"/>
                  <a:pt x="360603" y="71260"/>
                </a:cubicBezTo>
                <a:cubicBezTo>
                  <a:pt x="352343" y="77542"/>
                  <a:pt x="345123" y="81376"/>
                  <a:pt x="345449" y="97611"/>
                </a:cubicBezTo>
                <a:cubicBezTo>
                  <a:pt x="345449" y="98427"/>
                  <a:pt x="345490" y="99548"/>
                  <a:pt x="345490" y="101384"/>
                </a:cubicBezTo>
                <a:cubicBezTo>
                  <a:pt x="345490" y="132772"/>
                  <a:pt x="333476" y="185534"/>
                  <a:pt x="299700" y="230872"/>
                </a:cubicBezTo>
                <a:cubicBezTo>
                  <a:pt x="272737" y="267033"/>
                  <a:pt x="222236" y="310148"/>
                  <a:pt x="134838" y="310148"/>
                </a:cubicBezTo>
                <a:cubicBezTo>
                  <a:pt x="109486" y="310148"/>
                  <a:pt x="84827" y="305844"/>
                  <a:pt x="61208" y="297401"/>
                </a:cubicBezTo>
                <a:cubicBezTo>
                  <a:pt x="88906" y="292567"/>
                  <a:pt x="114463" y="281432"/>
                  <a:pt x="136613" y="264320"/>
                </a:cubicBezTo>
                <a:cubicBezTo>
                  <a:pt x="140590" y="261302"/>
                  <a:pt x="142201" y="256101"/>
                  <a:pt x="140733" y="251328"/>
                </a:cubicBezTo>
                <a:cubicBezTo>
                  <a:pt x="139244" y="246576"/>
                  <a:pt x="134961" y="243211"/>
                  <a:pt x="129964" y="242966"/>
                </a:cubicBezTo>
                <a:cubicBezTo>
                  <a:pt x="106121" y="241661"/>
                  <a:pt x="87295" y="228608"/>
                  <a:pt x="76832" y="213088"/>
                </a:cubicBezTo>
                <a:cubicBezTo>
                  <a:pt x="80931" y="212802"/>
                  <a:pt x="85806" y="212190"/>
                  <a:pt x="93088" y="210885"/>
                </a:cubicBezTo>
                <a:cubicBezTo>
                  <a:pt x="98554" y="209947"/>
                  <a:pt x="102592" y="205399"/>
                  <a:pt x="102939" y="199892"/>
                </a:cubicBezTo>
                <a:cubicBezTo>
                  <a:pt x="103306" y="194406"/>
                  <a:pt x="99839" y="189389"/>
                  <a:pt x="94576" y="187737"/>
                </a:cubicBezTo>
                <a:cubicBezTo>
                  <a:pt x="67225" y="179211"/>
                  <a:pt x="50949" y="163670"/>
                  <a:pt x="44463" y="139461"/>
                </a:cubicBezTo>
                <a:cubicBezTo>
                  <a:pt x="48746" y="140542"/>
                  <a:pt x="53886" y="141399"/>
                  <a:pt x="62351" y="142480"/>
                </a:cubicBezTo>
                <a:cubicBezTo>
                  <a:pt x="62840" y="142541"/>
                  <a:pt x="63330" y="142582"/>
                  <a:pt x="63819" y="142582"/>
                </a:cubicBezTo>
                <a:cubicBezTo>
                  <a:pt x="68510" y="142582"/>
                  <a:pt x="72834" y="139788"/>
                  <a:pt x="74772" y="135423"/>
                </a:cubicBezTo>
                <a:cubicBezTo>
                  <a:pt x="76893" y="130590"/>
                  <a:pt x="75608" y="124920"/>
                  <a:pt x="71549" y="121493"/>
                </a:cubicBezTo>
                <a:cubicBezTo>
                  <a:pt x="41077" y="95796"/>
                  <a:pt x="39486" y="69527"/>
                  <a:pt x="45075" y="48397"/>
                </a:cubicBezTo>
                <a:cubicBezTo>
                  <a:pt x="87030" y="91044"/>
                  <a:pt x="138714" y="115640"/>
                  <a:pt x="201513" y="119964"/>
                </a:cubicBezTo>
                <a:cubicBezTo>
                  <a:pt x="201799" y="119984"/>
                  <a:pt x="202085" y="120005"/>
                  <a:pt x="202350" y="120005"/>
                </a:cubicBezTo>
                <a:cubicBezTo>
                  <a:pt x="209366" y="120005"/>
                  <a:pt x="214954" y="113927"/>
                  <a:pt x="214220" y="106850"/>
                </a:cubicBezTo>
                <a:cubicBezTo>
                  <a:pt x="211548" y="80357"/>
                  <a:pt x="216892" y="59533"/>
                  <a:pt x="230088" y="44930"/>
                </a:cubicBezTo>
                <a:cubicBezTo>
                  <a:pt x="244243" y="29308"/>
                  <a:pt x="264762" y="23760"/>
                  <a:pt x="278040" y="23760"/>
                </a:cubicBezTo>
                <a:close/>
                <a:moveTo>
                  <a:pt x="278019" y="20"/>
                </a:moveTo>
                <a:cubicBezTo>
                  <a:pt x="258990" y="20"/>
                  <a:pt x="231761" y="7505"/>
                  <a:pt x="212385" y="28920"/>
                </a:cubicBezTo>
                <a:cubicBezTo>
                  <a:pt x="197128" y="45787"/>
                  <a:pt x="189500" y="67956"/>
                  <a:pt x="189684" y="94817"/>
                </a:cubicBezTo>
                <a:cubicBezTo>
                  <a:pt x="133717" y="88005"/>
                  <a:pt x="87825" y="62796"/>
                  <a:pt x="49725" y="18090"/>
                </a:cubicBezTo>
                <a:cubicBezTo>
                  <a:pt x="47461" y="15419"/>
                  <a:pt x="44116" y="13889"/>
                  <a:pt x="40649" y="13889"/>
                </a:cubicBezTo>
                <a:cubicBezTo>
                  <a:pt x="40098" y="13889"/>
                  <a:pt x="39527" y="13930"/>
                  <a:pt x="38977" y="14011"/>
                </a:cubicBezTo>
                <a:cubicBezTo>
                  <a:pt x="34938" y="14582"/>
                  <a:pt x="31430" y="17193"/>
                  <a:pt x="29778" y="20905"/>
                </a:cubicBezTo>
                <a:cubicBezTo>
                  <a:pt x="24618" y="32265"/>
                  <a:pt x="17867" y="49846"/>
                  <a:pt x="18805" y="70689"/>
                </a:cubicBezTo>
                <a:cubicBezTo>
                  <a:pt x="19417" y="84395"/>
                  <a:pt x="23210" y="97346"/>
                  <a:pt x="30165" y="109481"/>
                </a:cubicBezTo>
                <a:cubicBezTo>
                  <a:pt x="29961" y="109460"/>
                  <a:pt x="29757" y="109460"/>
                  <a:pt x="29554" y="109460"/>
                </a:cubicBezTo>
                <a:cubicBezTo>
                  <a:pt x="22721" y="109460"/>
                  <a:pt x="17193" y="115232"/>
                  <a:pt x="17642" y="122166"/>
                </a:cubicBezTo>
                <a:cubicBezTo>
                  <a:pt x="19641" y="152045"/>
                  <a:pt x="30614" y="175173"/>
                  <a:pt x="50378" y="191306"/>
                </a:cubicBezTo>
                <a:cubicBezTo>
                  <a:pt x="46584" y="194324"/>
                  <a:pt x="45034" y="199321"/>
                  <a:pt x="46380" y="203930"/>
                </a:cubicBezTo>
                <a:cubicBezTo>
                  <a:pt x="52581" y="225508"/>
                  <a:pt x="70754" y="248963"/>
                  <a:pt x="98574" y="260180"/>
                </a:cubicBezTo>
                <a:cubicBezTo>
                  <a:pt x="77546" y="270826"/>
                  <a:pt x="53927" y="276272"/>
                  <a:pt x="28799" y="276272"/>
                </a:cubicBezTo>
                <a:cubicBezTo>
                  <a:pt x="23924" y="276272"/>
                  <a:pt x="19009" y="276068"/>
                  <a:pt x="14052" y="275660"/>
                </a:cubicBezTo>
                <a:cubicBezTo>
                  <a:pt x="13726" y="275639"/>
                  <a:pt x="13420" y="275619"/>
                  <a:pt x="13094" y="275619"/>
                </a:cubicBezTo>
                <a:cubicBezTo>
                  <a:pt x="7954" y="275619"/>
                  <a:pt x="3344" y="278923"/>
                  <a:pt x="1713" y="283879"/>
                </a:cubicBezTo>
                <a:cubicBezTo>
                  <a:pt x="0" y="289141"/>
                  <a:pt x="2141" y="294913"/>
                  <a:pt x="6893" y="297768"/>
                </a:cubicBezTo>
                <a:cubicBezTo>
                  <a:pt x="46584" y="321793"/>
                  <a:pt x="89641" y="333990"/>
                  <a:pt x="134838" y="333990"/>
                </a:cubicBezTo>
                <a:cubicBezTo>
                  <a:pt x="232148" y="333990"/>
                  <a:pt x="288625" y="285694"/>
                  <a:pt x="318812" y="245128"/>
                </a:cubicBezTo>
                <a:cubicBezTo>
                  <a:pt x="356137" y="195120"/>
                  <a:pt x="369333" y="136423"/>
                  <a:pt x="369333" y="101384"/>
                </a:cubicBezTo>
                <a:cubicBezTo>
                  <a:pt x="369333" y="96815"/>
                  <a:pt x="369231" y="95877"/>
                  <a:pt x="369374" y="94572"/>
                </a:cubicBezTo>
                <a:cubicBezTo>
                  <a:pt x="373983" y="90452"/>
                  <a:pt x="386792" y="84293"/>
                  <a:pt x="406597" y="55434"/>
                </a:cubicBezTo>
                <a:cubicBezTo>
                  <a:pt x="409554" y="51090"/>
                  <a:pt x="409350" y="45297"/>
                  <a:pt x="406066" y="41178"/>
                </a:cubicBezTo>
                <a:cubicBezTo>
                  <a:pt x="403741" y="38322"/>
                  <a:pt x="400274" y="36732"/>
                  <a:pt x="396725" y="36732"/>
                </a:cubicBezTo>
                <a:cubicBezTo>
                  <a:pt x="395216" y="36732"/>
                  <a:pt x="393706" y="37017"/>
                  <a:pt x="392238" y="37609"/>
                </a:cubicBezTo>
                <a:cubicBezTo>
                  <a:pt x="391483" y="37935"/>
                  <a:pt x="390688" y="38220"/>
                  <a:pt x="389933" y="38547"/>
                </a:cubicBezTo>
                <a:cubicBezTo>
                  <a:pt x="393013" y="33244"/>
                  <a:pt x="395522" y="27656"/>
                  <a:pt x="397520" y="21660"/>
                </a:cubicBezTo>
                <a:cubicBezTo>
                  <a:pt x="399030" y="17152"/>
                  <a:pt x="397684" y="12196"/>
                  <a:pt x="394196" y="9035"/>
                </a:cubicBezTo>
                <a:cubicBezTo>
                  <a:pt x="391952" y="7016"/>
                  <a:pt x="389076" y="5955"/>
                  <a:pt x="386180" y="5955"/>
                </a:cubicBezTo>
                <a:cubicBezTo>
                  <a:pt x="384528" y="5955"/>
                  <a:pt x="382856" y="6302"/>
                  <a:pt x="381285" y="7016"/>
                </a:cubicBezTo>
                <a:cubicBezTo>
                  <a:pt x="381203" y="7036"/>
                  <a:pt x="380918" y="7159"/>
                  <a:pt x="380408" y="7403"/>
                </a:cubicBezTo>
                <a:cubicBezTo>
                  <a:pt x="361501" y="16928"/>
                  <a:pt x="346714" y="22496"/>
                  <a:pt x="340003" y="23781"/>
                </a:cubicBezTo>
                <a:cubicBezTo>
                  <a:pt x="339534" y="23393"/>
                  <a:pt x="339065" y="22965"/>
                  <a:pt x="338637" y="22557"/>
                </a:cubicBezTo>
                <a:cubicBezTo>
                  <a:pt x="330295" y="15194"/>
                  <a:pt x="313019" y="20"/>
                  <a:pt x="278019" y="2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7" name="Google Shape;4904;p60"/>
          <p:cNvGrpSpPr>
            <a:extLst>
              <a:ext uri="smNativeData">
                <pr:smNativeData xmlns:pr="smNativeData" xmlns="smNativeData" val="SMDATA_6_r2NKZxMAAAAlAAAAAQAAAA8BAAAAkAAAAEgAAACQAAAASAAAAAAAAAAAAAAAAAAAABcAAAAUAAAAAAAAAAAAAAD/fwAA/38AAAAAAAAJAAAABAAAABcAAAAfAAAAVAAAAAAAAAAAAAAAAAAAAAAAAAAAAAAAAAAAAAAAAAAAAAAAAAAAAAAAAAAAAAAAAAAAAAAAAAAAAAAAAAAAAAAAAAAAAAAAAAAAAAAAAAAAAAAAAAAAACEAAAAYAAAAFAAAAIEjAACNEgAAAyYAAA8VAAAQAAAAJgAAAAgAAAD/////AAAAAA=="/>
              </a:ext>
            </a:extLst>
          </p:cNvGrpSpPr>
          <p:nvPr/>
        </p:nvGrpSpPr>
        <p:grpSpPr>
          <a:xfrm>
            <a:off x="5771515" y="3015615"/>
            <a:ext cx="407670" cy="407670"/>
            <a:chOff x="5771515" y="3015615"/>
            <a:chExt cx="407670" cy="407670"/>
          </a:xfrm>
        </p:grpSpPr>
        <p:sp>
          <p:nvSpPr>
            <p:cNvPr id="19" name="Google Shape;4905;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gSMAAI0SAAADJgAADxUAAAAAAAAmAAAACAAAAP//////////"/>
                </a:ext>
              </a:extLst>
            </p:cNvSpPr>
            <p:nvPr/>
          </p:nvSpPr>
          <p:spPr>
            <a:xfrm>
              <a:off x="5771515" y="3015615"/>
              <a:ext cx="407670" cy="407670"/>
            </a:xfrm>
            <a:custGeom>
              <a:avLst/>
              <a:gdLst/>
              <a:ahLst/>
              <a:cxnLst/>
              <a:rect l="0" t="0" r="407670" b="407670"/>
              <a:pathLst>
                <a:path w="407670" h="407670">
                  <a:moveTo>
                    <a:pt x="204151" y="23869"/>
                  </a:moveTo>
                  <a:cubicBezTo>
                    <a:pt x="303232" y="23869"/>
                    <a:pt x="383816" y="104595"/>
                    <a:pt x="383816" y="203804"/>
                  </a:cubicBezTo>
                  <a:cubicBezTo>
                    <a:pt x="383816" y="303054"/>
                    <a:pt x="303232" y="383760"/>
                    <a:pt x="204171" y="383760"/>
                  </a:cubicBezTo>
                  <a:cubicBezTo>
                    <a:pt x="173473" y="383760"/>
                    <a:pt x="143203" y="375845"/>
                    <a:pt x="116640" y="360911"/>
                  </a:cubicBezTo>
                  <a:cubicBezTo>
                    <a:pt x="114848" y="359891"/>
                    <a:pt x="112831" y="359361"/>
                    <a:pt x="110814" y="359361"/>
                  </a:cubicBezTo>
                  <a:cubicBezTo>
                    <a:pt x="109857" y="359361"/>
                    <a:pt x="108879" y="359483"/>
                    <a:pt x="107922" y="359708"/>
                  </a:cubicBezTo>
                  <a:lnTo>
                    <a:pt x="28905" y="379354"/>
                  </a:lnTo>
                  <a:lnTo>
                    <a:pt x="48502" y="300198"/>
                  </a:lnTo>
                  <a:cubicBezTo>
                    <a:pt x="49235" y="297240"/>
                    <a:pt x="48787" y="294099"/>
                    <a:pt x="47320" y="291467"/>
                  </a:cubicBezTo>
                  <a:cubicBezTo>
                    <a:pt x="32389" y="264844"/>
                    <a:pt x="24505" y="234569"/>
                    <a:pt x="24505" y="203804"/>
                  </a:cubicBezTo>
                  <a:cubicBezTo>
                    <a:pt x="24505" y="104595"/>
                    <a:pt x="105090" y="23869"/>
                    <a:pt x="204151" y="23869"/>
                  </a:cubicBezTo>
                  <a:close/>
                  <a:moveTo>
                    <a:pt x="204171" y="20"/>
                  </a:moveTo>
                  <a:cubicBezTo>
                    <a:pt x="92114" y="20"/>
                    <a:pt x="652" y="91620"/>
                    <a:pt x="652" y="203804"/>
                  </a:cubicBezTo>
                  <a:cubicBezTo>
                    <a:pt x="652" y="237058"/>
                    <a:pt x="8800" y="269822"/>
                    <a:pt x="24261" y="298974"/>
                  </a:cubicBezTo>
                  <a:lnTo>
                    <a:pt x="1019" y="392839"/>
                  </a:lnTo>
                  <a:cubicBezTo>
                    <a:pt x="0" y="396898"/>
                    <a:pt x="1181" y="401183"/>
                    <a:pt x="4156" y="404141"/>
                  </a:cubicBezTo>
                  <a:cubicBezTo>
                    <a:pt x="6376" y="406405"/>
                    <a:pt x="9391" y="407650"/>
                    <a:pt x="12507" y="407650"/>
                  </a:cubicBezTo>
                  <a:cubicBezTo>
                    <a:pt x="13485" y="407650"/>
                    <a:pt x="14463" y="407527"/>
                    <a:pt x="15420" y="407282"/>
                  </a:cubicBezTo>
                  <a:lnTo>
                    <a:pt x="109144" y="384005"/>
                  </a:lnTo>
                  <a:cubicBezTo>
                    <a:pt x="138273" y="399489"/>
                    <a:pt x="170988" y="407650"/>
                    <a:pt x="204151" y="407650"/>
                  </a:cubicBezTo>
                  <a:cubicBezTo>
                    <a:pt x="258295" y="407650"/>
                    <a:pt x="309363" y="386392"/>
                    <a:pt x="347883" y="347773"/>
                  </a:cubicBezTo>
                  <a:cubicBezTo>
                    <a:pt x="386444" y="309195"/>
                    <a:pt x="407670" y="258050"/>
                    <a:pt x="407670" y="203804"/>
                  </a:cubicBezTo>
                  <a:cubicBezTo>
                    <a:pt x="407670" y="149599"/>
                    <a:pt x="386444" y="98475"/>
                    <a:pt x="347924" y="59856"/>
                  </a:cubicBezTo>
                  <a:cubicBezTo>
                    <a:pt x="309363" y="21278"/>
                    <a:pt x="258295" y="20"/>
                    <a:pt x="204171" y="2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906;p6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CMAABETAACIJQAAiBQAAAAAAAAmAAAACAAAAP//////////"/>
                </a:ext>
              </a:extLst>
            </p:cNvSpPr>
            <p:nvPr/>
          </p:nvSpPr>
          <p:spPr>
            <a:xfrm>
              <a:off x="5847080" y="3099435"/>
              <a:ext cx="254000" cy="238125"/>
            </a:xfrm>
            <a:custGeom>
              <a:avLst/>
              <a:gdLst/>
              <a:ahLst/>
              <a:cxnLst/>
              <a:rect l="0" t="0" r="254000" b="238125"/>
              <a:pathLst>
                <a:path w="254000" h="238125">
                  <a:moveTo>
                    <a:pt x="64354" y="23885"/>
                  </a:moveTo>
                  <a:cubicBezTo>
                    <a:pt x="68178" y="23885"/>
                    <a:pt x="71921" y="25436"/>
                    <a:pt x="75460" y="29046"/>
                  </a:cubicBezTo>
                  <a:lnTo>
                    <a:pt x="75643" y="29229"/>
                  </a:lnTo>
                  <a:cubicBezTo>
                    <a:pt x="96755" y="50443"/>
                    <a:pt x="95250" y="57766"/>
                    <a:pt x="90491" y="62580"/>
                  </a:cubicBezTo>
                  <a:cubicBezTo>
                    <a:pt x="86240" y="66803"/>
                    <a:pt x="73731" y="75309"/>
                    <a:pt x="69704" y="79388"/>
                  </a:cubicBezTo>
                  <a:cubicBezTo>
                    <a:pt x="60205" y="88914"/>
                    <a:pt x="61954" y="103641"/>
                    <a:pt x="74951" y="123182"/>
                  </a:cubicBezTo>
                  <a:cubicBezTo>
                    <a:pt x="82680" y="134850"/>
                    <a:pt x="92911" y="146171"/>
                    <a:pt x="97731" y="151046"/>
                  </a:cubicBezTo>
                  <a:lnTo>
                    <a:pt x="97752" y="151046"/>
                  </a:lnTo>
                  <a:cubicBezTo>
                    <a:pt x="102613" y="155880"/>
                    <a:pt x="113881" y="166161"/>
                    <a:pt x="125536" y="173932"/>
                  </a:cubicBezTo>
                  <a:cubicBezTo>
                    <a:pt x="136824" y="181439"/>
                    <a:pt x="146485" y="185192"/>
                    <a:pt x="154458" y="185192"/>
                  </a:cubicBezTo>
                  <a:cubicBezTo>
                    <a:pt x="160275" y="185192"/>
                    <a:pt x="165218" y="183193"/>
                    <a:pt x="169225" y="179195"/>
                  </a:cubicBezTo>
                  <a:cubicBezTo>
                    <a:pt x="173252" y="175115"/>
                    <a:pt x="181734" y="162591"/>
                    <a:pt x="185985" y="158328"/>
                  </a:cubicBezTo>
                  <a:cubicBezTo>
                    <a:pt x="187897" y="156411"/>
                    <a:pt x="189788" y="155207"/>
                    <a:pt x="192412" y="155207"/>
                  </a:cubicBezTo>
                  <a:cubicBezTo>
                    <a:pt x="194222" y="155207"/>
                    <a:pt x="196378" y="155778"/>
                    <a:pt x="199124" y="157104"/>
                  </a:cubicBezTo>
                  <a:cubicBezTo>
                    <a:pt x="206894" y="160857"/>
                    <a:pt x="215233" y="169241"/>
                    <a:pt x="219240" y="173239"/>
                  </a:cubicBezTo>
                  <a:lnTo>
                    <a:pt x="219423" y="173422"/>
                  </a:lnTo>
                  <a:cubicBezTo>
                    <a:pt x="228596" y="182438"/>
                    <a:pt x="224487" y="192800"/>
                    <a:pt x="215457" y="201898"/>
                  </a:cubicBezTo>
                  <a:cubicBezTo>
                    <a:pt x="207260" y="210098"/>
                    <a:pt x="196887" y="214218"/>
                    <a:pt x="184439" y="214218"/>
                  </a:cubicBezTo>
                  <a:cubicBezTo>
                    <a:pt x="173313" y="214218"/>
                    <a:pt x="160520" y="210934"/>
                    <a:pt x="146119" y="204386"/>
                  </a:cubicBezTo>
                  <a:cubicBezTo>
                    <a:pt x="119352" y="192148"/>
                    <a:pt x="95108" y="171913"/>
                    <a:pt x="85996" y="162856"/>
                  </a:cubicBezTo>
                  <a:cubicBezTo>
                    <a:pt x="76965" y="153718"/>
                    <a:pt x="56788" y="129404"/>
                    <a:pt x="44584" y="102560"/>
                  </a:cubicBezTo>
                  <a:cubicBezTo>
                    <a:pt x="30733" y="71943"/>
                    <a:pt x="31567" y="48567"/>
                    <a:pt x="47066" y="33024"/>
                  </a:cubicBezTo>
                  <a:cubicBezTo>
                    <a:pt x="52537" y="27537"/>
                    <a:pt x="58517" y="23885"/>
                    <a:pt x="64354" y="23885"/>
                  </a:cubicBezTo>
                  <a:close/>
                  <a:moveTo>
                    <a:pt x="64456" y="20"/>
                  </a:moveTo>
                  <a:cubicBezTo>
                    <a:pt x="53269" y="20"/>
                    <a:pt x="41289" y="5038"/>
                    <a:pt x="30225" y="16134"/>
                  </a:cubicBezTo>
                  <a:cubicBezTo>
                    <a:pt x="14258" y="32147"/>
                    <a:pt x="0" y="61887"/>
                    <a:pt x="22923" y="112433"/>
                  </a:cubicBezTo>
                  <a:cubicBezTo>
                    <a:pt x="36489" y="142356"/>
                    <a:pt x="58334" y="168772"/>
                    <a:pt x="69114" y="179705"/>
                  </a:cubicBezTo>
                  <a:lnTo>
                    <a:pt x="69195" y="179766"/>
                  </a:lnTo>
                  <a:cubicBezTo>
                    <a:pt x="80097" y="190597"/>
                    <a:pt x="106477" y="212505"/>
                    <a:pt x="136254" y="226110"/>
                  </a:cubicBezTo>
                  <a:cubicBezTo>
                    <a:pt x="152343" y="233453"/>
                    <a:pt x="168981" y="238125"/>
                    <a:pt x="184846" y="238125"/>
                  </a:cubicBezTo>
                  <a:cubicBezTo>
                    <a:pt x="202175" y="238125"/>
                    <a:pt x="218569" y="232535"/>
                    <a:pt x="232298" y="218787"/>
                  </a:cubicBezTo>
                  <a:cubicBezTo>
                    <a:pt x="254000" y="196982"/>
                    <a:pt x="252190" y="172199"/>
                    <a:pt x="236081" y="156349"/>
                  </a:cubicBezTo>
                  <a:cubicBezTo>
                    <a:pt x="228189" y="148455"/>
                    <a:pt x="219484" y="140439"/>
                    <a:pt x="209436" y="135605"/>
                  </a:cubicBezTo>
                  <a:cubicBezTo>
                    <a:pt x="203578" y="132769"/>
                    <a:pt x="197802" y="131362"/>
                    <a:pt x="192310" y="131362"/>
                  </a:cubicBezTo>
                  <a:cubicBezTo>
                    <a:pt x="183747" y="131362"/>
                    <a:pt x="175856" y="134748"/>
                    <a:pt x="169143" y="141459"/>
                  </a:cubicBezTo>
                  <a:cubicBezTo>
                    <a:pt x="164140" y="146456"/>
                    <a:pt x="157265" y="156349"/>
                    <a:pt x="153319" y="161224"/>
                  </a:cubicBezTo>
                  <a:cubicBezTo>
                    <a:pt x="143089" y="159491"/>
                    <a:pt x="122688" y="142254"/>
                    <a:pt x="114593" y="134156"/>
                  </a:cubicBezTo>
                  <a:cubicBezTo>
                    <a:pt x="106498" y="126038"/>
                    <a:pt x="89352" y="105538"/>
                    <a:pt x="87623" y="95339"/>
                  </a:cubicBezTo>
                  <a:cubicBezTo>
                    <a:pt x="92443" y="91402"/>
                    <a:pt x="102328" y="84467"/>
                    <a:pt x="107332" y="79449"/>
                  </a:cubicBezTo>
                  <a:cubicBezTo>
                    <a:pt x="118315" y="68414"/>
                    <a:pt x="120390" y="54095"/>
                    <a:pt x="113169" y="39041"/>
                  </a:cubicBezTo>
                  <a:cubicBezTo>
                    <a:pt x="108349" y="28985"/>
                    <a:pt x="100355" y="20255"/>
                    <a:pt x="92463" y="12340"/>
                  </a:cubicBezTo>
                  <a:cubicBezTo>
                    <a:pt x="84714" y="4405"/>
                    <a:pt x="74931" y="20"/>
                    <a:pt x="64456" y="20"/>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3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911;p6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B/f38AAAAAA8zMzADAwP8Af39/AAAAAAAAAAAAAAAAAAAAAAAAAAAAIQAAABgAAAAUAAAAbgQAAOAHAADSMwAAmg8AABAAAAAmAAAACAAAAD2wAAAAAAAA"/>
              </a:ext>
            </a:extLst>
          </p:cNvSpPr>
          <p:nvPr>
            <p:ph type="body" idx="1"/>
          </p:nvPr>
        </p:nvSpPr>
        <p:spPr>
          <a:xfrm>
            <a:off x="720090" y="1280160"/>
            <a:ext cx="7703820" cy="1256030"/>
          </a:xfrm>
        </p:spPr>
        <p:txBody>
          <a:bodyPr vert="horz" wrap="square" lIns="91440" tIns="91440" rIns="91440" bIns="91440" numCol="1" spcCol="215900" anchor="t">
            <a:prstTxWarp prst="textNoShape">
              <a:avLst/>
            </a:prstTxWarp>
          </a:bodyPr>
          <a:lstStyle/>
          <a:p>
            <a:pPr marL="0" marR="0" indent="0" algn="l">
              <a:lnSpc>
                <a:spcPct val="115000"/>
              </a:lnSpc>
              <a:spcBef>
                <a:spcPts val="0"/>
              </a:spcBef>
              <a:spcAft>
                <a:spcPts val="0"/>
              </a:spcAft>
              <a:buNone/>
            </a:pPr>
            <a:r>
              <a:rPr lang="en-us" sz="1200" cap="none"/>
              <a:t>Here’s an assortment of alternative resources whose style fits the one of this template:</a:t>
            </a:r>
            <a:endParaRPr sz="1200" cap="none"/>
          </a:p>
          <a:p>
            <a:pPr marL="0" marR="0" indent="0" algn="l">
              <a:lnSpc>
                <a:spcPct val="115000"/>
              </a:lnSpc>
              <a:spcBef>
                <a:spcPts val="0"/>
              </a:spcBef>
              <a:spcAft>
                <a:spcPts val="0"/>
              </a:spcAft>
              <a:buNone/>
            </a:pPr>
            <a:endParaRPr sz="1200" cap="none"/>
          </a:p>
          <a:p>
            <a:pPr marL="0" indent="0" algn="l">
              <a:spcBef>
                <a:spcPts val="0"/>
              </a:spcBef>
              <a:spcAft>
                <a:spcPts val="0"/>
              </a:spcAft>
              <a:buNone/>
            </a:pPr>
            <a:r>
              <a:rPr lang="en-us" b="1" cap="none">
                <a:latin typeface="DM Sans" pitchFamily="0" charset="0"/>
                <a:ea typeface="DM Sans" pitchFamily="0" charset="0"/>
                <a:cs typeface="DM Sans" pitchFamily="0" charset="0"/>
              </a:rPr>
              <a:t>Vectors</a:t>
            </a:r>
            <a:endParaRPr b="1" cap="none">
              <a:latin typeface="DM Sans" pitchFamily="0" charset="0"/>
              <a:ea typeface="DM Sans" pitchFamily="0" charset="0"/>
              <a:cs typeface="DM Sans" pitchFamily="0" charset="0"/>
            </a:endParaRPr>
          </a:p>
          <a:p>
            <a:pPr marL="241300" indent="-203200" algn="l">
              <a:spcBef>
                <a:spcPts val="0"/>
              </a:spcBef>
              <a:spcAft>
                <a:spcPts val="0"/>
              </a:spcAft>
              <a:buClr>
                <a:srgbClr val="FA8789"/>
              </a:buClr>
              <a:buSzPts val="1200"/>
              <a:buFont typeface="Anaheim" pitchFamily="0" charset="0"/>
              <a:buChar char="●"/>
            </a:pPr>
            <a:r>
              <a:rPr lang="en-us" sz="1200" b="1" cap="none">
                <a:hlinkClick r:id="rId3"/>
              </a:rPr>
              <a:t>Gradient data privacy infographic template</a:t>
            </a:r>
            <a:endParaRPr sz="1200" b="1" cap="none"/>
          </a:p>
        </p:txBody>
      </p:sp>
      <p:sp>
        <p:nvSpPr>
          <p:cNvPr id="3" name="Google Shape;4912;p61"/>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Alternative resources</a:t>
            </a:r>
          </a:p>
        </p:txBody>
      </p:sp>
      <p:grpSp>
        <p:nvGrpSpPr>
          <p:cNvPr id="4" name="Google Shape;4913;p61"/>
          <p:cNvGrpSpPr>
            <a:extLst>
              <a:ext uri="smNativeData">
                <pr:smNativeData xmlns:pr="smNativeData" xmlns="smNativeData" val="SMDATA_6_r2NKZxMAAAAlAAAAAQAAAA8BAAAAkAAAAEgAAACQAAAASAAAAAAAAAAAAAAAAAAAABcAAAAUAAAAAAAAAAAAAAD/fwAA/38AAAAAAAAJAAAABAAAAB4AAAAfAAAAVAAAAAAAAAAAAAAAAAAAAAAAAAAAAAAAAAAAAAAAAAAAAAAAAAAAAAAAAAAAAAAAAAAAAAAAAAAAAAAAAAAAAAAAAAAAAAAAAAAAAAAAAAAAAAAAAAAAACEAAAAYAAAAFAAAAGMEAAA2EwAABg0AAMkYAAAQAAAAJgAAAAgAAAD/////AAAAAA=="/>
              </a:ext>
            </a:extLst>
          </p:cNvGrpSpPr>
          <p:nvPr/>
        </p:nvGrpSpPr>
        <p:grpSpPr>
          <a:xfrm>
            <a:off x="713105" y="3122930"/>
            <a:ext cx="1403985" cy="906145"/>
            <a:chOff x="713105" y="3122930"/>
            <a:chExt cx="1403985" cy="906145"/>
          </a:xfrm>
        </p:grpSpPr>
        <p:sp>
          <p:nvSpPr>
            <p:cNvPr id="23" name="Google Shape;4914;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1y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AAAAAEAAAAAAAAAAAAAAAAAAAAAAAAAAAAAAAAAAAAAAAAAAAAAAAJ/f38AAAAAA8zMzADAwP8Af39/AAAAAAAAAAAAAAAAAAAAAAAAAAAAIQAAABgAAAAUAAAA9gQAADYTAABzDAAAPxgAAAAAAAAmAAAACAAAAP//////////"/>
                </a:ext>
              </a:extLst>
            </p:cNvSpPr>
            <p:nvPr/>
          </p:nvSpPr>
          <p:spPr>
            <a:xfrm>
              <a:off x="806450" y="3122930"/>
              <a:ext cx="1217295" cy="818515"/>
            </a:xfrm>
            <a:custGeom>
              <a:avLst/>
              <a:gdLst/>
              <a:ahLst/>
              <a:cxnLst/>
              <a:rect l="0" t="0" r="1217295" b="818515"/>
              <a:pathLst>
                <a:path w="1217295" h="818515">
                  <a:moveTo>
                    <a:pt x="1178130" y="0"/>
                  </a:moveTo>
                  <a:lnTo>
                    <a:pt x="39164" y="0"/>
                  </a:lnTo>
                  <a:cubicBezTo>
                    <a:pt x="17530" y="0"/>
                    <a:pt x="0" y="17511"/>
                    <a:pt x="0" y="39103"/>
                  </a:cubicBezTo>
                  <a:lnTo>
                    <a:pt x="0" y="818492"/>
                  </a:lnTo>
                  <a:lnTo>
                    <a:pt x="1217295" y="818492"/>
                  </a:lnTo>
                  <a:lnTo>
                    <a:pt x="1217295" y="39103"/>
                  </a:lnTo>
                  <a:cubicBezTo>
                    <a:pt x="1217295" y="17511"/>
                    <a:pt x="1199787" y="0"/>
                    <a:pt x="1178130" y="0"/>
                  </a:cubicBezTo>
                  <a:close/>
                </a:path>
              </a:pathLst>
            </a:custGeom>
            <a:solidFill>
              <a:srgbClr val="775C97"/>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915;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9gQAADYTAABzDAAABhgAAAAAAAAmAAAACAAAAP//////////"/>
                </a:ext>
              </a:extLst>
            </p:cNvSpPr>
            <p:nvPr/>
          </p:nvSpPr>
          <p:spPr>
            <a:xfrm>
              <a:off x="806450" y="3122930"/>
              <a:ext cx="1217295" cy="782320"/>
            </a:xfrm>
            <a:custGeom>
              <a:avLst/>
              <a:gdLst/>
              <a:ahLst/>
              <a:cxnLst/>
              <a:rect l="0" t="0" r="1217295" b="782320"/>
              <a:pathLst>
                <a:path w="1217295" h="782320">
                  <a:moveTo>
                    <a:pt x="1178130" y="0"/>
                  </a:moveTo>
                  <a:lnTo>
                    <a:pt x="39164" y="0"/>
                  </a:lnTo>
                  <a:cubicBezTo>
                    <a:pt x="17530" y="0"/>
                    <a:pt x="0" y="17507"/>
                    <a:pt x="0" y="39094"/>
                  </a:cubicBezTo>
                  <a:lnTo>
                    <a:pt x="0" y="782320"/>
                  </a:lnTo>
                  <a:lnTo>
                    <a:pt x="1217295" y="782320"/>
                  </a:lnTo>
                  <a:lnTo>
                    <a:pt x="1217295" y="39094"/>
                  </a:lnTo>
                  <a:cubicBezTo>
                    <a:pt x="1217295" y="17507"/>
                    <a:pt x="1199787" y="0"/>
                    <a:pt x="1178130" y="0"/>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4916;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YwQAAD8YAAAGDQAAyRgAAAAAAAAmAAAACAAAAP//////////"/>
                </a:ext>
              </a:extLst>
            </p:cNvSpPr>
            <p:nvPr/>
          </p:nvSpPr>
          <p:spPr>
            <a:xfrm>
              <a:off x="713105" y="3941445"/>
              <a:ext cx="1403985" cy="87630"/>
            </a:xfrm>
            <a:custGeom>
              <a:avLst/>
              <a:gdLst/>
              <a:ahLst/>
              <a:cxnLst/>
              <a:rect l="0" t="0" r="1403985" b="87630"/>
              <a:pathLst>
                <a:path w="1403985" h="87630">
                  <a:moveTo>
                    <a:pt x="0" y="0"/>
                  </a:moveTo>
                  <a:lnTo>
                    <a:pt x="0" y="43394"/>
                  </a:lnTo>
                  <a:cubicBezTo>
                    <a:pt x="0" y="67785"/>
                    <a:pt x="18105" y="87607"/>
                    <a:pt x="40360" y="87607"/>
                  </a:cubicBezTo>
                  <a:lnTo>
                    <a:pt x="1363624" y="87607"/>
                  </a:lnTo>
                  <a:cubicBezTo>
                    <a:pt x="1385879" y="87607"/>
                    <a:pt x="1403985" y="67785"/>
                    <a:pt x="1403985" y="43394"/>
                  </a:cubicBezTo>
                  <a:lnTo>
                    <a:pt x="1403985" y="0"/>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4917;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KQUAAGcTAABADAAAdRcAAAAAAAAmAAAACAAAAP//////////"/>
                </a:ext>
              </a:extLst>
            </p:cNvSpPr>
            <p:nvPr/>
          </p:nvSpPr>
          <p:spPr>
            <a:xfrm>
              <a:off x="838835" y="3154045"/>
              <a:ext cx="1152525" cy="659130"/>
            </a:xfrm>
            <a:custGeom>
              <a:avLst/>
              <a:gdLst/>
              <a:ahLst/>
              <a:cxnLst/>
              <a:rect l="0" t="0" r="1152525" b="659130"/>
              <a:pathLst>
                <a:path w="1152525" h="659130">
                  <a:moveTo>
                    <a:pt x="22" y="0"/>
                  </a:moveTo>
                  <a:lnTo>
                    <a:pt x="1152502" y="0"/>
                  </a:lnTo>
                  <a:lnTo>
                    <a:pt x="1152502" y="659130"/>
                  </a:lnTo>
                  <a:lnTo>
                    <a:pt x="22" y="659130"/>
                  </a:ln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918;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AQgAAD8YAABoCQAAbBgAAAAAAAAmAAAACAAAAP//////////"/>
                </a:ext>
              </a:extLst>
            </p:cNvSpPr>
            <p:nvPr/>
          </p:nvSpPr>
          <p:spPr>
            <a:xfrm>
              <a:off x="1301115" y="3941445"/>
              <a:ext cx="227965" cy="28575"/>
            </a:xfrm>
            <a:custGeom>
              <a:avLst/>
              <a:gdLst/>
              <a:ahLst/>
              <a:cxnLst/>
              <a:rect l="0" t="0" r="227965" b="28575"/>
              <a:pathLst>
                <a:path w="227965" h="28575">
                  <a:moveTo>
                    <a:pt x="0" y="0"/>
                  </a:moveTo>
                  <a:lnTo>
                    <a:pt x="0" y="17825"/>
                  </a:lnTo>
                  <a:cubicBezTo>
                    <a:pt x="0" y="23752"/>
                    <a:pt x="4816" y="28575"/>
                    <a:pt x="10819" y="28575"/>
                  </a:cubicBezTo>
                  <a:lnTo>
                    <a:pt x="217076" y="28575"/>
                  </a:lnTo>
                  <a:cubicBezTo>
                    <a:pt x="223080" y="28575"/>
                    <a:pt x="227965" y="23752"/>
                    <a:pt x="227965" y="17825"/>
                  </a:cubicBezTo>
                  <a:lnTo>
                    <a:pt x="227965" y="0"/>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919;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AAAAAJz///9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AAAAAJ/f38AAAAAA8zMzADAwP8Af39/AAAAAAAAAAAAAAAAAAAAAAAAAAAAIQAAABgAAAAUAAAAvQUAAKQTAAB/CwAAKhcAAAAAAAAmAAAACAAAAP//////////"/>
                </a:ext>
              </a:extLst>
            </p:cNvSpPr>
            <p:nvPr/>
          </p:nvSpPr>
          <p:spPr>
            <a:xfrm>
              <a:off x="932815" y="3192780"/>
              <a:ext cx="935990" cy="572770"/>
            </a:xfrm>
            <a:custGeom>
              <a:avLst/>
              <a:gdLst/>
              <a:ahLst/>
              <a:cxnLst/>
              <a:rect l="0" t="0" r="935990" b="572770"/>
              <a:pathLst>
                <a:path w="935990" h="572770">
                  <a:moveTo>
                    <a:pt x="914388" y="0"/>
                  </a:moveTo>
                  <a:lnTo>
                    <a:pt x="21533" y="0"/>
                  </a:lnTo>
                  <a:cubicBezTo>
                    <a:pt x="9626" y="0"/>
                    <a:pt x="23" y="9686"/>
                    <a:pt x="23" y="21583"/>
                  </a:cubicBezTo>
                  <a:lnTo>
                    <a:pt x="23" y="551255"/>
                  </a:lnTo>
                  <a:cubicBezTo>
                    <a:pt x="23" y="563152"/>
                    <a:pt x="9626" y="572747"/>
                    <a:pt x="21533" y="572747"/>
                  </a:cubicBezTo>
                  <a:lnTo>
                    <a:pt x="914388" y="572747"/>
                  </a:lnTo>
                  <a:cubicBezTo>
                    <a:pt x="926295" y="572747"/>
                    <a:pt x="935967" y="563152"/>
                    <a:pt x="935967" y="551255"/>
                  </a:cubicBezTo>
                  <a:lnTo>
                    <a:pt x="935967" y="21583"/>
                  </a:lnTo>
                  <a:cubicBezTo>
                    <a:pt x="935967" y="9686"/>
                    <a:pt x="926295" y="0"/>
                    <a:pt x="914388" y="0"/>
                  </a:cubicBezTo>
                  <a:close/>
                </a:path>
              </a:pathLst>
            </a:custGeom>
            <a:gradFill flip="none" rotWithShape="0">
              <a:gsLst>
                <a:gs pos="0">
                  <a:srgbClr val="775C97"/>
                </a:gs>
                <a:gs pos="100000">
                  <a:srgbClr val="E3DBF3"/>
                </a:gs>
              </a:gsLst>
              <a:lin ang="1620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4920;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vQUAAKQTAAB/CwAAEBQAAAAAAAAmAAAACAAAAP//////////"/>
                </a:ext>
              </a:extLst>
            </p:cNvSpPr>
            <p:nvPr/>
          </p:nvSpPr>
          <p:spPr>
            <a:xfrm>
              <a:off x="932815" y="3192780"/>
              <a:ext cx="935990" cy="68580"/>
            </a:xfrm>
            <a:custGeom>
              <a:avLst/>
              <a:gdLst/>
              <a:ahLst/>
              <a:cxnLst/>
              <a:rect l="0" t="0" r="935990" b="68580"/>
              <a:pathLst>
                <a:path w="935990" h="68580">
                  <a:moveTo>
                    <a:pt x="914388" y="0"/>
                  </a:moveTo>
                  <a:lnTo>
                    <a:pt x="21533" y="0"/>
                  </a:lnTo>
                  <a:cubicBezTo>
                    <a:pt x="9626" y="0"/>
                    <a:pt x="23" y="9616"/>
                    <a:pt x="23" y="21427"/>
                  </a:cubicBezTo>
                  <a:lnTo>
                    <a:pt x="23" y="68580"/>
                  </a:lnTo>
                  <a:lnTo>
                    <a:pt x="935967" y="68580"/>
                  </a:lnTo>
                  <a:lnTo>
                    <a:pt x="935967" y="21427"/>
                  </a:lnTo>
                  <a:cubicBezTo>
                    <a:pt x="935967" y="9616"/>
                    <a:pt x="926295" y="0"/>
                    <a:pt x="914388" y="0"/>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921;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AAAAAEAAAAAAAAAAAAAAAAAAAAAAAAAAAAAAAAAAAAAAAAAAAAAAAJ/f38AAAAAA8zMzADAwP8Af39/AAAAAAAAAAAAAAAAAAAAAAAAAAAAIQAAABgAAAAUAAAAjgYAAL8TAADEBgAA9RMAAAAAAAAmAAAACAAAAP//////////"/>
                </a:ext>
              </a:extLst>
            </p:cNvSpPr>
            <p:nvPr/>
          </p:nvSpPr>
          <p:spPr>
            <a:xfrm>
              <a:off x="1065530" y="3209925"/>
              <a:ext cx="34290" cy="34290"/>
            </a:xfrm>
            <a:custGeom>
              <a:avLst/>
              <a:gdLst/>
              <a:ahLst/>
              <a:cxnLst/>
              <a:rect l="0" t="0" r="34290" b="34290"/>
              <a:pathLst>
                <a:path w="34290" h="34290">
                  <a:moveTo>
                    <a:pt x="34290" y="17145"/>
                  </a:moveTo>
                  <a:cubicBezTo>
                    <a:pt x="34290" y="26618"/>
                    <a:pt x="26618" y="34290"/>
                    <a:pt x="17145" y="34290"/>
                  </a:cubicBezTo>
                  <a:cubicBezTo>
                    <a:pt x="7672" y="34290"/>
                    <a:pt x="0" y="26618"/>
                    <a:pt x="0" y="17145"/>
                  </a:cubicBezTo>
                  <a:cubicBezTo>
                    <a:pt x="0" y="7740"/>
                    <a:pt x="7672" y="0"/>
                    <a:pt x="17145" y="0"/>
                  </a:cubicBezTo>
                  <a:cubicBezTo>
                    <a:pt x="26618" y="0"/>
                    <a:pt x="34290" y="7740"/>
                    <a:pt x="34290" y="17145"/>
                  </a:cubicBezTo>
                  <a:close/>
                </a:path>
              </a:pathLst>
            </a:custGeom>
            <a:solidFill>
              <a:srgbClr val="82A81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4922;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gAAAAEAAAAAAAAAAAAAAAAAAAAAAAAAAAAAAAAAAAAAAAAAAAAAAAJ/f38AAAAAA8zMzADAwP8Af39/AAAAAAAAAAAAAAAAAAAAAAAAAAAAIQAAABgAAAAUAAAAOgYAAL8TAABxBgAA9RMAAAAAAAAmAAAACAAAAP//////////"/>
                </a:ext>
              </a:extLst>
            </p:cNvSpPr>
            <p:nvPr/>
          </p:nvSpPr>
          <p:spPr>
            <a:xfrm>
              <a:off x="1012190" y="3209925"/>
              <a:ext cx="34925" cy="34290"/>
            </a:xfrm>
            <a:custGeom>
              <a:avLst/>
              <a:gdLst/>
              <a:ahLst/>
              <a:cxnLst/>
              <a:rect l="0" t="0" r="34925" b="34290"/>
              <a:pathLst>
                <a:path w="34925" h="34290">
                  <a:moveTo>
                    <a:pt x="34925" y="17145"/>
                  </a:moveTo>
                  <a:cubicBezTo>
                    <a:pt x="34925" y="26618"/>
                    <a:pt x="27110" y="34290"/>
                    <a:pt x="17462" y="34290"/>
                  </a:cubicBezTo>
                  <a:cubicBezTo>
                    <a:pt x="7883" y="34290"/>
                    <a:pt x="0" y="26618"/>
                    <a:pt x="0" y="17145"/>
                  </a:cubicBezTo>
                  <a:cubicBezTo>
                    <a:pt x="0" y="7740"/>
                    <a:pt x="7883" y="0"/>
                    <a:pt x="17462" y="0"/>
                  </a:cubicBezTo>
                  <a:cubicBezTo>
                    <a:pt x="27110" y="0"/>
                    <a:pt x="34925" y="7740"/>
                    <a:pt x="34925" y="17145"/>
                  </a:cubicBezTo>
                  <a:close/>
                </a:path>
              </a:pathLst>
            </a:cu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923;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5gUAAL8TAAAdBgAA9RMAAAAAAAAmAAAACAAAAP//////////"/>
                </a:ext>
              </a:extLst>
            </p:cNvSpPr>
            <p:nvPr/>
          </p:nvSpPr>
          <p:spPr>
            <a:xfrm>
              <a:off x="958850" y="3209925"/>
              <a:ext cx="34925" cy="34290"/>
            </a:xfrm>
            <a:custGeom>
              <a:avLst/>
              <a:gdLst/>
              <a:ahLst/>
              <a:cxnLst/>
              <a:rect l="0" t="0" r="34925" b="34290"/>
              <a:pathLst>
                <a:path w="34925" h="34290">
                  <a:moveTo>
                    <a:pt x="34925" y="17145"/>
                  </a:moveTo>
                  <a:cubicBezTo>
                    <a:pt x="34925" y="26618"/>
                    <a:pt x="27133" y="34290"/>
                    <a:pt x="17462" y="34290"/>
                  </a:cubicBezTo>
                  <a:cubicBezTo>
                    <a:pt x="7814" y="34290"/>
                    <a:pt x="22" y="26618"/>
                    <a:pt x="22" y="17145"/>
                  </a:cubicBezTo>
                  <a:cubicBezTo>
                    <a:pt x="22" y="7740"/>
                    <a:pt x="7814" y="0"/>
                    <a:pt x="17462" y="0"/>
                  </a:cubicBezTo>
                  <a:cubicBezTo>
                    <a:pt x="27133" y="0"/>
                    <a:pt x="34925" y="7740"/>
                    <a:pt x="34925" y="17145"/>
                  </a:cubicBezTo>
                  <a:close/>
                </a:path>
              </a:pathLst>
            </a:cu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924;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CAkAAO4UAABBCwAA6BYAAAAAAAAmAAAACAAAAP//////////"/>
                </a:ext>
              </a:extLst>
            </p:cNvSpPr>
            <p:nvPr/>
          </p:nvSpPr>
          <p:spPr>
            <a:xfrm>
              <a:off x="1468120" y="3402330"/>
              <a:ext cx="361315" cy="321310"/>
            </a:xfrm>
            <a:custGeom>
              <a:avLst/>
              <a:gdLst/>
              <a:ahLst/>
              <a:cxnLst/>
              <a:rect l="0" t="0" r="361315" b="321310"/>
              <a:pathLst>
                <a:path w="361315" h="321310">
                  <a:moveTo>
                    <a:pt x="344237" y="23"/>
                  </a:moveTo>
                  <a:lnTo>
                    <a:pt x="17077" y="23"/>
                  </a:lnTo>
                  <a:cubicBezTo>
                    <a:pt x="7615" y="23"/>
                    <a:pt x="0" y="7703"/>
                    <a:pt x="0" y="17071"/>
                  </a:cubicBezTo>
                  <a:lnTo>
                    <a:pt x="0" y="304148"/>
                  </a:lnTo>
                  <a:cubicBezTo>
                    <a:pt x="0" y="313607"/>
                    <a:pt x="7615" y="321287"/>
                    <a:pt x="17077" y="321287"/>
                  </a:cubicBezTo>
                  <a:lnTo>
                    <a:pt x="344237" y="321287"/>
                  </a:lnTo>
                  <a:cubicBezTo>
                    <a:pt x="353699" y="321287"/>
                    <a:pt x="361315" y="313607"/>
                    <a:pt x="361315" y="304148"/>
                  </a:cubicBezTo>
                  <a:lnTo>
                    <a:pt x="361315" y="17071"/>
                  </a:lnTo>
                  <a:cubicBezTo>
                    <a:pt x="361315" y="7703"/>
                    <a:pt x="353699" y="23"/>
                    <a:pt x="344237" y="23"/>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925;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wUAAHMUAADbCAAAWBYAAAAAAAAmAAAACAAAAP//////////"/>
                </a:ext>
              </a:extLst>
            </p:cNvSpPr>
            <p:nvPr/>
          </p:nvSpPr>
          <p:spPr>
            <a:xfrm>
              <a:off x="972185" y="3324225"/>
              <a:ext cx="467360" cy="307975"/>
            </a:xfrm>
            <a:custGeom>
              <a:avLst/>
              <a:gdLst/>
              <a:ahLst/>
              <a:cxnLst/>
              <a:rect l="0" t="0" r="467360" b="307975"/>
              <a:pathLst>
                <a:path w="467360" h="307975">
                  <a:moveTo>
                    <a:pt x="450275" y="0"/>
                  </a:moveTo>
                  <a:lnTo>
                    <a:pt x="17085" y="0"/>
                  </a:lnTo>
                  <a:cubicBezTo>
                    <a:pt x="7710" y="0"/>
                    <a:pt x="23" y="7624"/>
                    <a:pt x="23" y="17098"/>
                  </a:cubicBezTo>
                  <a:lnTo>
                    <a:pt x="23" y="290876"/>
                  </a:lnTo>
                  <a:cubicBezTo>
                    <a:pt x="23" y="300259"/>
                    <a:pt x="7710" y="307952"/>
                    <a:pt x="17085" y="307952"/>
                  </a:cubicBezTo>
                  <a:lnTo>
                    <a:pt x="450275" y="307952"/>
                  </a:lnTo>
                  <a:cubicBezTo>
                    <a:pt x="459673" y="307952"/>
                    <a:pt x="467360" y="300259"/>
                    <a:pt x="467360" y="290876"/>
                  </a:cubicBezTo>
                  <a:lnTo>
                    <a:pt x="467360" y="17098"/>
                  </a:lnTo>
                  <a:cubicBezTo>
                    <a:pt x="467360" y="7624"/>
                    <a:pt x="459673" y="0"/>
                    <a:pt x="450275" y="0"/>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926;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AYAALUUAAAdCAAAJhYAAAAAAAAmAAAACAAAAP//////////"/>
                </a:ext>
              </a:extLst>
            </p:cNvSpPr>
            <p:nvPr/>
          </p:nvSpPr>
          <p:spPr>
            <a:xfrm>
              <a:off x="1084580" y="3366135"/>
              <a:ext cx="234315" cy="234315"/>
            </a:xfrm>
            <a:custGeom>
              <a:avLst/>
              <a:gdLst/>
              <a:ahLst/>
              <a:cxnLst/>
              <a:rect l="0" t="0" r="234315" b="234315"/>
              <a:pathLst>
                <a:path w="234315" h="234315">
                  <a:moveTo>
                    <a:pt x="234315" y="117157"/>
                  </a:moveTo>
                  <a:cubicBezTo>
                    <a:pt x="234315" y="181855"/>
                    <a:pt x="181877" y="234292"/>
                    <a:pt x="117157" y="234292"/>
                  </a:cubicBezTo>
                  <a:cubicBezTo>
                    <a:pt x="52459" y="234292"/>
                    <a:pt x="22" y="181855"/>
                    <a:pt x="22" y="117157"/>
                  </a:cubicBezTo>
                  <a:cubicBezTo>
                    <a:pt x="22" y="52528"/>
                    <a:pt x="52459" y="0"/>
                    <a:pt x="117157" y="0"/>
                  </a:cubicBezTo>
                  <a:cubicBezTo>
                    <a:pt x="181877" y="0"/>
                    <a:pt x="234315" y="52528"/>
                    <a:pt x="234315" y="117157"/>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927;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GgcAAAIVAACvBwAAlhUAAAAAAAAmAAAACAAAAP//////////"/>
                </a:ext>
              </a:extLst>
            </p:cNvSpPr>
            <p:nvPr/>
          </p:nvSpPr>
          <p:spPr>
            <a:xfrm>
              <a:off x="1154430" y="3415030"/>
              <a:ext cx="94615" cy="93980"/>
            </a:xfrm>
            <a:custGeom>
              <a:avLst/>
              <a:gdLst/>
              <a:ahLst/>
              <a:cxnLst/>
              <a:rect l="0" t="0" r="94615" b="93980"/>
              <a:pathLst>
                <a:path w="94615" h="93980">
                  <a:moveTo>
                    <a:pt x="94592" y="47001"/>
                  </a:moveTo>
                  <a:cubicBezTo>
                    <a:pt x="94592" y="72921"/>
                    <a:pt x="73391" y="93980"/>
                    <a:pt x="47296" y="93980"/>
                  </a:cubicBezTo>
                  <a:cubicBezTo>
                    <a:pt x="21200" y="93980"/>
                    <a:pt x="0" y="72921"/>
                    <a:pt x="0" y="47001"/>
                  </a:cubicBezTo>
                  <a:cubicBezTo>
                    <a:pt x="0" y="21081"/>
                    <a:pt x="21200" y="23"/>
                    <a:pt x="47296" y="23"/>
                  </a:cubicBezTo>
                  <a:cubicBezTo>
                    <a:pt x="73391" y="23"/>
                    <a:pt x="94592" y="21081"/>
                    <a:pt x="94592" y="47001"/>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928;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8wYAAK8VAADWBwAAJhYAAAAAAAAmAAAACAAAAP//////////"/>
                </a:ext>
              </a:extLst>
            </p:cNvSpPr>
            <p:nvPr/>
          </p:nvSpPr>
          <p:spPr>
            <a:xfrm>
              <a:off x="1129665" y="3524885"/>
              <a:ext cx="144145" cy="75565"/>
            </a:xfrm>
            <a:custGeom>
              <a:avLst/>
              <a:gdLst/>
              <a:ahLst/>
              <a:cxnLst/>
              <a:rect l="0" t="0" r="144145" b="75565"/>
              <a:pathLst>
                <a:path w="144145" h="75565">
                  <a:moveTo>
                    <a:pt x="119931" y="10205"/>
                  </a:moveTo>
                  <a:cubicBezTo>
                    <a:pt x="105534" y="22"/>
                    <a:pt x="38633" y="22"/>
                    <a:pt x="24236" y="10205"/>
                  </a:cubicBezTo>
                  <a:cubicBezTo>
                    <a:pt x="9772" y="20457"/>
                    <a:pt x="22" y="50733"/>
                    <a:pt x="22" y="50733"/>
                  </a:cubicBezTo>
                  <a:cubicBezTo>
                    <a:pt x="19885" y="66315"/>
                    <a:pt x="44897" y="75542"/>
                    <a:pt x="72072" y="75542"/>
                  </a:cubicBezTo>
                  <a:cubicBezTo>
                    <a:pt x="99247" y="75542"/>
                    <a:pt x="124281" y="66315"/>
                    <a:pt x="144145" y="50733"/>
                  </a:cubicBezTo>
                  <a:cubicBezTo>
                    <a:pt x="144145" y="50733"/>
                    <a:pt x="134395" y="20457"/>
                    <a:pt x="119931" y="10205"/>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929;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kAADAVAAD7CgAAWRUAAAAAAAAmAAAACAAAAP//////////"/>
                </a:ext>
              </a:extLst>
            </p:cNvSpPr>
            <p:nvPr/>
          </p:nvSpPr>
          <p:spPr>
            <a:xfrm>
              <a:off x="1512570" y="3444240"/>
              <a:ext cx="272415" cy="26035"/>
            </a:xfrm>
            <a:custGeom>
              <a:avLst/>
              <a:gdLst/>
              <a:ahLst/>
              <a:cxnLst/>
              <a:rect l="0" t="0" r="272415" b="26035"/>
              <a:pathLst>
                <a:path w="272415" h="26035">
                  <a:moveTo>
                    <a:pt x="22" y="0"/>
                  </a:moveTo>
                  <a:lnTo>
                    <a:pt x="272415" y="0"/>
                  </a:lnTo>
                  <a:lnTo>
                    <a:pt x="272415" y="26012"/>
                  </a:lnTo>
                  <a:lnTo>
                    <a:pt x="22" y="26012"/>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930;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kAAHQVAADjCgAAnhUAAAAAAAAmAAAACAAAAP//////////"/>
                </a:ext>
              </a:extLst>
            </p:cNvSpPr>
            <p:nvPr/>
          </p:nvSpPr>
          <p:spPr>
            <a:xfrm>
              <a:off x="1512570" y="3487420"/>
              <a:ext cx="257175" cy="26670"/>
            </a:xfrm>
            <a:custGeom>
              <a:avLst/>
              <a:gdLst/>
              <a:ahLst/>
              <a:cxnLst/>
              <a:rect l="0" t="0" r="257175" b="26670"/>
              <a:pathLst>
                <a:path w="257175" h="26670">
                  <a:moveTo>
                    <a:pt x="22" y="0"/>
                  </a:moveTo>
                  <a:lnTo>
                    <a:pt x="257175" y="0"/>
                  </a:lnTo>
                  <a:lnTo>
                    <a:pt x="257175" y="26670"/>
                  </a:lnTo>
                  <a:lnTo>
                    <a:pt x="22" y="26670"/>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4931;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kAALgVAADFCgAA4hUAAAAAAAAmAAAACAAAAP//////////"/>
                </a:ext>
              </a:extLst>
            </p:cNvSpPr>
            <p:nvPr/>
          </p:nvSpPr>
          <p:spPr>
            <a:xfrm>
              <a:off x="1512570" y="3530600"/>
              <a:ext cx="238125" cy="26670"/>
            </a:xfrm>
            <a:custGeom>
              <a:avLst/>
              <a:gdLst/>
              <a:ahLst/>
              <a:cxnLst/>
              <a:rect l="0" t="0" r="238125" b="26670"/>
              <a:pathLst>
                <a:path w="238125" h="26670">
                  <a:moveTo>
                    <a:pt x="22" y="23"/>
                  </a:moveTo>
                  <a:lnTo>
                    <a:pt x="238125" y="23"/>
                  </a:lnTo>
                  <a:lnTo>
                    <a:pt x="238125" y="26647"/>
                  </a:lnTo>
                  <a:lnTo>
                    <a:pt x="22" y="26647"/>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4932;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gkAAPwVAAAKCgAAJhYAAAAAAAAmAAAACAAAAP//////////"/>
                </a:ext>
              </a:extLst>
            </p:cNvSpPr>
            <p:nvPr/>
          </p:nvSpPr>
          <p:spPr>
            <a:xfrm>
              <a:off x="1512570" y="3573780"/>
              <a:ext cx="119380" cy="26670"/>
            </a:xfrm>
            <a:custGeom>
              <a:avLst/>
              <a:gdLst/>
              <a:ahLst/>
              <a:cxnLst/>
              <a:rect l="0" t="0" r="119380" b="26670"/>
              <a:pathLst>
                <a:path w="119380" h="26670">
                  <a:moveTo>
                    <a:pt x="23" y="0"/>
                  </a:moveTo>
                  <a:lnTo>
                    <a:pt x="119357" y="0"/>
                  </a:lnTo>
                  <a:lnTo>
                    <a:pt x="119357" y="26670"/>
                  </a:lnTo>
                  <a:lnTo>
                    <a:pt x="23" y="26670"/>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 name="Google Shape;4933;p61"/>
          <p:cNvGrpSpPr>
            <a:extLst>
              <a:ext uri="smNativeData">
                <pr:smNativeData xmlns:pr="smNativeData" xmlns="smNativeData" val="SMDATA_6_r2NKZxMAAAAlAAAAAQAAAA8BAAAAkAAAAEgAAACQAAAASAAAAAAAAAAAAAAAAAAAABcAAAAUAAAAAAAAAAAAAAD/fwAA/38AAAAAAAAJAAAABAAAAAkAAAAfAAAAVAAAAAAAAAAAAAAAAAAAAAAAAAAAAAAAAAAAAAAAAAAAAAAAAAAAAAAAAAAAAAAAAAAAAAAAAAAAAAAAAAAAAAAAAAAAAAAAAAAAAAAAAAAAAAAAAAAAACEAAAAYAAAAFAAAAOcOAACOEgAATxYAAHEZAAAQAAAAJgAAAAgAAAD/////AAAAAA=="/>
              </a:ext>
            </a:extLst>
          </p:cNvGrpSpPr>
          <p:nvPr/>
        </p:nvGrpSpPr>
        <p:grpSpPr>
          <a:xfrm>
            <a:off x="2422525" y="3016250"/>
            <a:ext cx="1203960" cy="1119505"/>
            <a:chOff x="2422525" y="3016250"/>
            <a:chExt cx="1203960" cy="1119505"/>
          </a:xfrm>
        </p:grpSpPr>
        <p:sp>
          <p:nvSpPr>
            <p:cNvPr id="46" name="Google Shape;4934;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AAAAAJz///9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AAAAAJ/f38AAAAAA8zMzADAwP8Af39/AAAAAAAAAAAAAAAAAAAAAAAAAAAAIQAAABgAAAAUAAAAKQ8AAI4SAAANFgAAcRkAAAAAAAAmAAAACAAAAP//////////"/>
                </a:ext>
              </a:extLst>
            </p:cNvSpPr>
            <p:nvPr/>
          </p:nvSpPr>
          <p:spPr>
            <a:xfrm>
              <a:off x="2464435" y="3016250"/>
              <a:ext cx="1120140" cy="1119505"/>
            </a:xfrm>
            <a:custGeom>
              <a:avLst/>
              <a:gdLst/>
              <a:ahLst/>
              <a:cxnLst/>
              <a:rect l="0" t="0" r="1120140" b="1119505"/>
              <a:pathLst>
                <a:path w="1120140" h="1119505">
                  <a:moveTo>
                    <a:pt x="1120140" y="559763"/>
                  </a:moveTo>
                  <a:cubicBezTo>
                    <a:pt x="1120140" y="708178"/>
                    <a:pt x="1061134" y="850553"/>
                    <a:pt x="956076" y="955544"/>
                  </a:cubicBezTo>
                  <a:cubicBezTo>
                    <a:pt x="851042" y="1060535"/>
                    <a:pt x="708578" y="1119505"/>
                    <a:pt x="560047" y="1119505"/>
                  </a:cubicBezTo>
                  <a:cubicBezTo>
                    <a:pt x="411516" y="1119505"/>
                    <a:pt x="269053" y="1060535"/>
                    <a:pt x="163995" y="955544"/>
                  </a:cubicBezTo>
                  <a:cubicBezTo>
                    <a:pt x="59006" y="850553"/>
                    <a:pt x="23" y="708178"/>
                    <a:pt x="23" y="559763"/>
                  </a:cubicBezTo>
                  <a:cubicBezTo>
                    <a:pt x="23" y="411326"/>
                    <a:pt x="59006" y="268951"/>
                    <a:pt x="163995" y="163960"/>
                  </a:cubicBezTo>
                  <a:cubicBezTo>
                    <a:pt x="269053" y="59037"/>
                    <a:pt x="411516" y="0"/>
                    <a:pt x="560047" y="0"/>
                  </a:cubicBezTo>
                  <a:cubicBezTo>
                    <a:pt x="708578" y="0"/>
                    <a:pt x="851042" y="59037"/>
                    <a:pt x="956076" y="163960"/>
                  </a:cubicBezTo>
                  <a:cubicBezTo>
                    <a:pt x="1061134" y="268951"/>
                    <a:pt x="1120140" y="411326"/>
                    <a:pt x="1120140" y="559763"/>
                  </a:cubicBezTo>
                  <a:close/>
                </a:path>
              </a:pathLst>
            </a:custGeom>
            <a:gradFill flip="none" rotWithShape="0">
              <a:gsLst>
                <a:gs pos="0">
                  <a:srgbClr val="775C97"/>
                </a:gs>
                <a:gs pos="100000">
                  <a:srgbClr val="E3DBF3"/>
                </a:gs>
              </a:gsLst>
              <a:lin ang="1620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4935;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5w4AALsTAABPFgAARBgAAAAAAAAmAAAACAAAAP//////////"/>
                </a:ext>
              </a:extLst>
            </p:cNvSpPr>
            <p:nvPr/>
          </p:nvSpPr>
          <p:spPr>
            <a:xfrm>
              <a:off x="2422525" y="3207385"/>
              <a:ext cx="1203960" cy="737235"/>
            </a:xfrm>
            <a:custGeom>
              <a:avLst/>
              <a:gdLst/>
              <a:ahLst/>
              <a:cxnLst/>
              <a:rect l="0" t="0" r="1203960" b="737235"/>
              <a:pathLst>
                <a:path w="1203960" h="737235">
                  <a:moveTo>
                    <a:pt x="1176237" y="22"/>
                  </a:moveTo>
                  <a:lnTo>
                    <a:pt x="27792" y="22"/>
                  </a:lnTo>
                  <a:cubicBezTo>
                    <a:pt x="12425" y="22"/>
                    <a:pt x="0" y="12422"/>
                    <a:pt x="0" y="27717"/>
                  </a:cubicBezTo>
                  <a:lnTo>
                    <a:pt x="0" y="709517"/>
                  </a:lnTo>
                  <a:cubicBezTo>
                    <a:pt x="0" y="724812"/>
                    <a:pt x="12425" y="737212"/>
                    <a:pt x="27792" y="737212"/>
                  </a:cubicBezTo>
                  <a:lnTo>
                    <a:pt x="1176237" y="737212"/>
                  </a:lnTo>
                  <a:cubicBezTo>
                    <a:pt x="1191535" y="737212"/>
                    <a:pt x="1203937" y="724812"/>
                    <a:pt x="1203937" y="709517"/>
                  </a:cubicBezTo>
                  <a:lnTo>
                    <a:pt x="1203937" y="27717"/>
                  </a:lnTo>
                  <a:cubicBezTo>
                    <a:pt x="1203937" y="12422"/>
                    <a:pt x="1191535" y="22"/>
                    <a:pt x="1176237" y="22"/>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4936;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Gg8AAO4TAAAcFgAAERgAAAAAAAAmAAAACAAAAP//////////"/>
                </a:ext>
              </a:extLst>
            </p:cNvSpPr>
            <p:nvPr/>
          </p:nvSpPr>
          <p:spPr>
            <a:xfrm>
              <a:off x="2454910" y="3239770"/>
              <a:ext cx="1139190" cy="672465"/>
            </a:xfrm>
            <a:custGeom>
              <a:avLst/>
              <a:gdLst/>
              <a:ahLst/>
              <a:cxnLst/>
              <a:rect l="0" t="0" r="1139190" b="672465"/>
              <a:pathLst>
                <a:path w="1139190" h="672465">
                  <a:moveTo>
                    <a:pt x="0" y="22"/>
                  </a:moveTo>
                  <a:lnTo>
                    <a:pt x="1139167" y="22"/>
                  </a:lnTo>
                  <a:lnTo>
                    <a:pt x="1139167" y="672465"/>
                  </a:lnTo>
                  <a:lnTo>
                    <a:pt x="0" y="672465"/>
                  </a:ln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4937;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5w4AALsTAABPFgAARxQAAAAAAAAmAAAACAAAAP//////////"/>
                </a:ext>
              </a:extLst>
            </p:cNvSpPr>
            <p:nvPr/>
          </p:nvSpPr>
          <p:spPr>
            <a:xfrm>
              <a:off x="2422525" y="3207385"/>
              <a:ext cx="1203960" cy="88900"/>
            </a:xfrm>
            <a:custGeom>
              <a:avLst/>
              <a:gdLst/>
              <a:ahLst/>
              <a:cxnLst/>
              <a:rect l="0" t="0" r="1203960" b="88900"/>
              <a:pathLst>
                <a:path w="1203960" h="88900">
                  <a:moveTo>
                    <a:pt x="1176237" y="23"/>
                  </a:moveTo>
                  <a:lnTo>
                    <a:pt x="27792" y="23"/>
                  </a:lnTo>
                  <a:cubicBezTo>
                    <a:pt x="12425" y="23"/>
                    <a:pt x="0" y="12423"/>
                    <a:pt x="0" y="27719"/>
                  </a:cubicBezTo>
                  <a:lnTo>
                    <a:pt x="0" y="88900"/>
                  </a:lnTo>
                  <a:lnTo>
                    <a:pt x="1203937" y="88900"/>
                  </a:lnTo>
                  <a:lnTo>
                    <a:pt x="1203937" y="27719"/>
                  </a:lnTo>
                  <a:cubicBezTo>
                    <a:pt x="1203937" y="12423"/>
                    <a:pt x="1191535" y="23"/>
                    <a:pt x="1176237" y="23"/>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4938;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AAAAAEAAAAAAAAAAAAAAAAAAAAAAAAAAAAAAAAAAAAAAAAAAAAAAAJ/f38AAAAAA8zMzADAwP8Af39/AAAAAAAAAAAAAAAAAAAAAAAAAAAAIQAAABgAAAAUAAAA8w8AAN4TAAA5EAAAJBQAAAAAAAAmAAAACAAAAP//////////"/>
                </a:ext>
              </a:extLst>
            </p:cNvSpPr>
            <p:nvPr/>
          </p:nvSpPr>
          <p:spPr>
            <a:xfrm>
              <a:off x="2592705" y="3229610"/>
              <a:ext cx="44450" cy="44450"/>
            </a:xfrm>
            <a:custGeom>
              <a:avLst/>
              <a:gdLst/>
              <a:ahLst/>
              <a:cxnLst/>
              <a:rect l="0" t="0" r="44450" b="44450"/>
              <a:pathLst>
                <a:path w="44450" h="44450">
                  <a:moveTo>
                    <a:pt x="44450" y="22270"/>
                  </a:moveTo>
                  <a:cubicBezTo>
                    <a:pt x="44450" y="34527"/>
                    <a:pt x="34459" y="44450"/>
                    <a:pt x="22202" y="44450"/>
                  </a:cubicBezTo>
                  <a:cubicBezTo>
                    <a:pt x="9923" y="44450"/>
                    <a:pt x="23" y="34527"/>
                    <a:pt x="23" y="22270"/>
                  </a:cubicBezTo>
                  <a:cubicBezTo>
                    <a:pt x="23" y="9923"/>
                    <a:pt x="9923" y="23"/>
                    <a:pt x="22202" y="23"/>
                  </a:cubicBezTo>
                  <a:cubicBezTo>
                    <a:pt x="34459" y="23"/>
                    <a:pt x="44450" y="9923"/>
                    <a:pt x="44450" y="22270"/>
                  </a:cubicBezTo>
                  <a:close/>
                </a:path>
              </a:pathLst>
            </a:custGeom>
            <a:solidFill>
              <a:srgbClr val="82A81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4939;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gAAAAEAAAAAAAAAAAAAAAAAAAAAAAAAAAAAAAAAAAAAAAAAAAAAAAJ/f38AAAAAA8zMzADAwP8Af39/AAAAAAAAAAAAAAAAAAAAAAAAAAAAIQAAABgAAAAUAAAAhw8AAN4TAADODwAAJBQAAAAAAAAmAAAACAAAAP//////////"/>
                </a:ext>
              </a:extLst>
            </p:cNvSpPr>
            <p:nvPr/>
          </p:nvSpPr>
          <p:spPr>
            <a:xfrm>
              <a:off x="2524125" y="3229610"/>
              <a:ext cx="45085" cy="44450"/>
            </a:xfrm>
            <a:custGeom>
              <a:avLst/>
              <a:gdLst/>
              <a:ahLst/>
              <a:cxnLst/>
              <a:rect l="0" t="0" r="45085" b="44450"/>
              <a:pathLst>
                <a:path w="45085" h="44450">
                  <a:moveTo>
                    <a:pt x="45062" y="22270"/>
                  </a:moveTo>
                  <a:cubicBezTo>
                    <a:pt x="45062" y="34527"/>
                    <a:pt x="34948" y="44450"/>
                    <a:pt x="22542" y="44450"/>
                  </a:cubicBezTo>
                  <a:cubicBezTo>
                    <a:pt x="10136" y="44450"/>
                    <a:pt x="22" y="34527"/>
                    <a:pt x="22" y="22270"/>
                  </a:cubicBezTo>
                  <a:cubicBezTo>
                    <a:pt x="22" y="9923"/>
                    <a:pt x="10136" y="23"/>
                    <a:pt x="22542" y="23"/>
                  </a:cubicBezTo>
                  <a:cubicBezTo>
                    <a:pt x="34948" y="23"/>
                    <a:pt x="45062" y="9923"/>
                    <a:pt x="45062" y="22270"/>
                  </a:cubicBezTo>
                  <a:close/>
                </a:path>
              </a:pathLst>
            </a:cu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4940;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AAAAAJ/f38AAAAAA8zMzADAwP8Af39/AAAAAAAAAAAAAAAAAAAAAAAAAAAAIQAAABgAAAAUAAAAGw8AAN4TAABiDwAAJBQAAAAAAAAmAAAACAAAAP//////////"/>
                </a:ext>
              </a:extLst>
            </p:cNvSpPr>
            <p:nvPr/>
          </p:nvSpPr>
          <p:spPr>
            <a:xfrm>
              <a:off x="2455545" y="3229610"/>
              <a:ext cx="45085" cy="44450"/>
            </a:xfrm>
            <a:custGeom>
              <a:avLst/>
              <a:gdLst/>
              <a:ahLst/>
              <a:cxnLst/>
              <a:rect l="0" t="0" r="45085" b="44450"/>
              <a:pathLst>
                <a:path w="45085" h="44450">
                  <a:moveTo>
                    <a:pt x="45062" y="22270"/>
                  </a:moveTo>
                  <a:cubicBezTo>
                    <a:pt x="45062" y="34527"/>
                    <a:pt x="35020" y="44450"/>
                    <a:pt x="22565" y="44450"/>
                  </a:cubicBezTo>
                  <a:cubicBezTo>
                    <a:pt x="10133" y="44450"/>
                    <a:pt x="0" y="34527"/>
                    <a:pt x="0" y="22270"/>
                  </a:cubicBezTo>
                  <a:cubicBezTo>
                    <a:pt x="0" y="9923"/>
                    <a:pt x="10133" y="23"/>
                    <a:pt x="22565" y="23"/>
                  </a:cubicBezTo>
                  <a:cubicBezTo>
                    <a:pt x="35020" y="23"/>
                    <a:pt x="45062" y="9923"/>
                    <a:pt x="45062" y="22270"/>
                  </a:cubicBezTo>
                  <a:close/>
                </a:path>
              </a:pathLst>
            </a:custGeom>
            <a:solidFill>
              <a:srgbClr val="FA878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4941;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xAAAMQUAAD7FAAAixUAAAAAAAAmAAAACAAAAP//////////"/>
                </a:ext>
              </a:extLst>
            </p:cNvSpPr>
            <p:nvPr/>
          </p:nvSpPr>
          <p:spPr>
            <a:xfrm>
              <a:off x="2638425" y="3375660"/>
              <a:ext cx="772160" cy="126365"/>
            </a:xfrm>
            <a:custGeom>
              <a:avLst/>
              <a:gdLst/>
              <a:ahLst/>
              <a:cxnLst/>
              <a:rect l="0" t="0" r="772160" b="126365"/>
              <a:pathLst>
                <a:path w="772160" h="126365">
                  <a:moveTo>
                    <a:pt x="727516" y="22"/>
                  </a:moveTo>
                  <a:lnTo>
                    <a:pt x="44553" y="22"/>
                  </a:lnTo>
                  <a:cubicBezTo>
                    <a:pt x="19963" y="22"/>
                    <a:pt x="23" y="19988"/>
                    <a:pt x="23" y="44608"/>
                  </a:cubicBezTo>
                  <a:lnTo>
                    <a:pt x="23" y="81664"/>
                  </a:lnTo>
                  <a:cubicBezTo>
                    <a:pt x="23" y="106308"/>
                    <a:pt x="19963" y="126342"/>
                    <a:pt x="44553" y="126342"/>
                  </a:cubicBezTo>
                  <a:lnTo>
                    <a:pt x="727516" y="126342"/>
                  </a:lnTo>
                  <a:cubicBezTo>
                    <a:pt x="752197" y="126342"/>
                    <a:pt x="772137" y="106308"/>
                    <a:pt x="772137" y="81664"/>
                  </a:cubicBezTo>
                  <a:lnTo>
                    <a:pt x="772137" y="44608"/>
                  </a:lnTo>
                  <a:cubicBezTo>
                    <a:pt x="772137" y="19988"/>
                    <a:pt x="752197" y="22"/>
                    <a:pt x="727516" y="22"/>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4942;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axAAAAEVAAC2EAAATRUAAAAAAAAmAAAACAAAAP//////////"/>
                </a:ext>
              </a:extLst>
            </p:cNvSpPr>
            <p:nvPr/>
          </p:nvSpPr>
          <p:spPr>
            <a:xfrm>
              <a:off x="2668905" y="3414395"/>
              <a:ext cx="47625" cy="48260"/>
            </a:xfrm>
            <a:custGeom>
              <a:avLst/>
              <a:gdLst/>
              <a:ahLst/>
              <a:cxnLst/>
              <a:rect l="0" t="0" r="47625" b="48260"/>
              <a:pathLst>
                <a:path w="47625" h="48260">
                  <a:moveTo>
                    <a:pt x="47625" y="24107"/>
                  </a:moveTo>
                  <a:cubicBezTo>
                    <a:pt x="47625" y="37449"/>
                    <a:pt x="36971" y="48260"/>
                    <a:pt x="23801" y="48260"/>
                  </a:cubicBezTo>
                  <a:cubicBezTo>
                    <a:pt x="10653" y="48260"/>
                    <a:pt x="0" y="37449"/>
                    <a:pt x="0" y="24107"/>
                  </a:cubicBezTo>
                  <a:cubicBezTo>
                    <a:pt x="0" y="10834"/>
                    <a:pt x="10653" y="23"/>
                    <a:pt x="23801" y="23"/>
                  </a:cubicBezTo>
                  <a:cubicBezTo>
                    <a:pt x="36971" y="23"/>
                    <a:pt x="47625" y="10834"/>
                    <a:pt x="47625" y="24107"/>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4943;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5hAAAAEVAAAyEQAATRUAAAAAAAAmAAAACAAAAP//////////"/>
                </a:ext>
              </a:extLst>
            </p:cNvSpPr>
            <p:nvPr/>
          </p:nvSpPr>
          <p:spPr>
            <a:xfrm>
              <a:off x="2747010" y="3414395"/>
              <a:ext cx="48260" cy="48260"/>
            </a:xfrm>
            <a:custGeom>
              <a:avLst/>
              <a:gdLst/>
              <a:ahLst/>
              <a:cxnLst/>
              <a:rect l="0" t="0" r="48260" b="48260"/>
              <a:pathLst>
                <a:path w="48260" h="48260">
                  <a:moveTo>
                    <a:pt x="48237" y="24176"/>
                  </a:moveTo>
                  <a:cubicBezTo>
                    <a:pt x="48237" y="37449"/>
                    <a:pt x="37446" y="48260"/>
                    <a:pt x="24130" y="48260"/>
                  </a:cubicBezTo>
                  <a:cubicBezTo>
                    <a:pt x="10814" y="48260"/>
                    <a:pt x="23" y="37449"/>
                    <a:pt x="23" y="24176"/>
                  </a:cubicBezTo>
                  <a:cubicBezTo>
                    <a:pt x="23" y="10834"/>
                    <a:pt x="10814" y="23"/>
                    <a:pt x="24130" y="23"/>
                  </a:cubicBezTo>
                  <a:cubicBezTo>
                    <a:pt x="37446" y="23"/>
                    <a:pt x="48237" y="10834"/>
                    <a:pt x="48237" y="24176"/>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4944;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YREAAAEVAACtEQAATRUAAAAAAAAmAAAACAAAAP//////////"/>
                </a:ext>
              </a:extLst>
            </p:cNvSpPr>
            <p:nvPr/>
          </p:nvSpPr>
          <p:spPr>
            <a:xfrm>
              <a:off x="2825115" y="3414395"/>
              <a:ext cx="48260" cy="48260"/>
            </a:xfrm>
            <a:custGeom>
              <a:avLst/>
              <a:gdLst/>
              <a:ahLst/>
              <a:cxnLst/>
              <a:rect l="0" t="0" r="48260" b="48260"/>
              <a:pathLst>
                <a:path w="48260" h="48260">
                  <a:moveTo>
                    <a:pt x="48237" y="24107"/>
                  </a:moveTo>
                  <a:cubicBezTo>
                    <a:pt x="48237" y="37449"/>
                    <a:pt x="37446" y="48260"/>
                    <a:pt x="24130" y="48260"/>
                  </a:cubicBezTo>
                  <a:cubicBezTo>
                    <a:pt x="10814" y="48260"/>
                    <a:pt x="23" y="37449"/>
                    <a:pt x="23" y="24107"/>
                  </a:cubicBezTo>
                  <a:cubicBezTo>
                    <a:pt x="23" y="10834"/>
                    <a:pt x="10814" y="23"/>
                    <a:pt x="24130" y="23"/>
                  </a:cubicBezTo>
                  <a:cubicBezTo>
                    <a:pt x="37446" y="23"/>
                    <a:pt x="48237" y="10834"/>
                    <a:pt x="48237" y="24107"/>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4945;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3REAAAEVAAAoEgAATRUAAAAAAAAmAAAACAAAAP//////////"/>
                </a:ext>
              </a:extLst>
            </p:cNvSpPr>
            <p:nvPr/>
          </p:nvSpPr>
          <p:spPr>
            <a:xfrm>
              <a:off x="2903855" y="3414395"/>
              <a:ext cx="47625" cy="48260"/>
            </a:xfrm>
            <a:custGeom>
              <a:avLst/>
              <a:gdLst/>
              <a:ahLst/>
              <a:cxnLst/>
              <a:rect l="0" t="0" r="47625" b="48260"/>
              <a:pathLst>
                <a:path w="47625" h="48260">
                  <a:moveTo>
                    <a:pt x="47625" y="24176"/>
                  </a:moveTo>
                  <a:cubicBezTo>
                    <a:pt x="47625" y="37449"/>
                    <a:pt x="36971" y="48260"/>
                    <a:pt x="23823" y="48260"/>
                  </a:cubicBezTo>
                  <a:cubicBezTo>
                    <a:pt x="10653" y="48260"/>
                    <a:pt x="0" y="37449"/>
                    <a:pt x="0" y="24176"/>
                  </a:cubicBezTo>
                  <a:cubicBezTo>
                    <a:pt x="0" y="10834"/>
                    <a:pt x="10653" y="23"/>
                    <a:pt x="23823" y="23"/>
                  </a:cubicBezTo>
                  <a:cubicBezTo>
                    <a:pt x="36971" y="23"/>
                    <a:pt x="47625" y="10834"/>
                    <a:pt x="47625" y="24176"/>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4946;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WBIAAAEVAACkEgAATRUAAAAAAAAmAAAACAAAAP//////////"/>
                </a:ext>
              </a:extLst>
            </p:cNvSpPr>
            <p:nvPr/>
          </p:nvSpPr>
          <p:spPr>
            <a:xfrm>
              <a:off x="2981960" y="3414395"/>
              <a:ext cx="48260" cy="48260"/>
            </a:xfrm>
            <a:custGeom>
              <a:avLst/>
              <a:gdLst/>
              <a:ahLst/>
              <a:cxnLst/>
              <a:rect l="0" t="0" r="48260" b="48260"/>
              <a:pathLst>
                <a:path w="48260" h="48260">
                  <a:moveTo>
                    <a:pt x="48260" y="24176"/>
                  </a:moveTo>
                  <a:cubicBezTo>
                    <a:pt x="48260" y="37449"/>
                    <a:pt x="37464" y="48260"/>
                    <a:pt x="24119" y="48260"/>
                  </a:cubicBezTo>
                  <a:cubicBezTo>
                    <a:pt x="10796" y="48260"/>
                    <a:pt x="0" y="37449"/>
                    <a:pt x="0" y="24176"/>
                  </a:cubicBezTo>
                  <a:cubicBezTo>
                    <a:pt x="0" y="10834"/>
                    <a:pt x="10796" y="23"/>
                    <a:pt x="24119" y="23"/>
                  </a:cubicBezTo>
                  <a:cubicBezTo>
                    <a:pt x="37464" y="23"/>
                    <a:pt x="48260" y="10834"/>
                    <a:pt x="48260" y="24176"/>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4947;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1BIAAAEVAAAfEwAATRUAAAAAAAAmAAAACAAAAP//////////"/>
                </a:ext>
              </a:extLst>
            </p:cNvSpPr>
            <p:nvPr/>
          </p:nvSpPr>
          <p:spPr>
            <a:xfrm>
              <a:off x="3060700" y="3414395"/>
              <a:ext cx="47625" cy="48260"/>
            </a:xfrm>
            <a:custGeom>
              <a:avLst/>
              <a:gdLst/>
              <a:ahLst/>
              <a:cxnLst/>
              <a:rect l="0" t="0" r="47625" b="48260"/>
              <a:pathLst>
                <a:path w="47625" h="48260">
                  <a:moveTo>
                    <a:pt x="47602" y="24107"/>
                  </a:moveTo>
                  <a:cubicBezTo>
                    <a:pt x="47602" y="37449"/>
                    <a:pt x="36948" y="48260"/>
                    <a:pt x="23801" y="48260"/>
                  </a:cubicBezTo>
                  <a:cubicBezTo>
                    <a:pt x="10653" y="48260"/>
                    <a:pt x="0" y="37449"/>
                    <a:pt x="0" y="24107"/>
                  </a:cubicBezTo>
                  <a:cubicBezTo>
                    <a:pt x="0" y="10834"/>
                    <a:pt x="10653" y="23"/>
                    <a:pt x="23801" y="23"/>
                  </a:cubicBezTo>
                  <a:cubicBezTo>
                    <a:pt x="36948" y="23"/>
                    <a:pt x="47602" y="10834"/>
                    <a:pt x="47602" y="24107"/>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4948;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xAAAOoVAAD7FAAAsRYAAAAAAAAmAAAACAAAAP//////////"/>
                </a:ext>
              </a:extLst>
            </p:cNvSpPr>
            <p:nvPr/>
          </p:nvSpPr>
          <p:spPr>
            <a:xfrm>
              <a:off x="2638425" y="3562350"/>
              <a:ext cx="772160" cy="126365"/>
            </a:xfrm>
            <a:custGeom>
              <a:avLst/>
              <a:gdLst/>
              <a:ahLst/>
              <a:cxnLst/>
              <a:rect l="0" t="0" r="772160" b="126365"/>
              <a:pathLst>
                <a:path w="772160" h="126365">
                  <a:moveTo>
                    <a:pt x="727516" y="22"/>
                  </a:moveTo>
                  <a:lnTo>
                    <a:pt x="44553" y="22"/>
                  </a:lnTo>
                  <a:cubicBezTo>
                    <a:pt x="19963" y="22"/>
                    <a:pt x="23" y="19992"/>
                    <a:pt x="23" y="44708"/>
                  </a:cubicBezTo>
                  <a:lnTo>
                    <a:pt x="23" y="81679"/>
                  </a:lnTo>
                  <a:cubicBezTo>
                    <a:pt x="23" y="106395"/>
                    <a:pt x="19963" y="126365"/>
                    <a:pt x="44553" y="126365"/>
                  </a:cubicBezTo>
                  <a:lnTo>
                    <a:pt x="727516" y="126365"/>
                  </a:lnTo>
                  <a:cubicBezTo>
                    <a:pt x="752197" y="126365"/>
                    <a:pt x="772137" y="106395"/>
                    <a:pt x="772137" y="81679"/>
                  </a:cubicBezTo>
                  <a:lnTo>
                    <a:pt x="772137" y="44708"/>
                  </a:lnTo>
                  <a:cubicBezTo>
                    <a:pt x="772137" y="19992"/>
                    <a:pt x="752197" y="22"/>
                    <a:pt x="727516" y="22"/>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4949;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axAAACgWAAC2EAAAdBYAAAAAAAAmAAAACAAAAP//////////"/>
                </a:ext>
              </a:extLst>
            </p:cNvSpPr>
            <p:nvPr/>
          </p:nvSpPr>
          <p:spPr>
            <a:xfrm>
              <a:off x="2668905" y="3601720"/>
              <a:ext cx="47625" cy="48260"/>
            </a:xfrm>
            <a:custGeom>
              <a:avLst/>
              <a:gdLst/>
              <a:ahLst/>
              <a:cxnLst/>
              <a:rect l="0" t="0" r="47625" b="48260"/>
              <a:pathLst>
                <a:path w="47625" h="48260">
                  <a:moveTo>
                    <a:pt x="47625" y="24130"/>
                  </a:moveTo>
                  <a:cubicBezTo>
                    <a:pt x="47625" y="37446"/>
                    <a:pt x="36971" y="48237"/>
                    <a:pt x="23801" y="48237"/>
                  </a:cubicBezTo>
                  <a:cubicBezTo>
                    <a:pt x="10653" y="48237"/>
                    <a:pt x="0" y="37446"/>
                    <a:pt x="0" y="24130"/>
                  </a:cubicBezTo>
                  <a:cubicBezTo>
                    <a:pt x="0" y="10814"/>
                    <a:pt x="10653" y="23"/>
                    <a:pt x="23801" y="23"/>
                  </a:cubicBezTo>
                  <a:cubicBezTo>
                    <a:pt x="36971" y="23"/>
                    <a:pt x="47625" y="10814"/>
                    <a:pt x="47625" y="24130"/>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4950;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5hAAACgWAAAyEQAAdBYAAAAAAAAmAAAACAAAAP//////////"/>
                </a:ext>
              </a:extLst>
            </p:cNvSpPr>
            <p:nvPr/>
          </p:nvSpPr>
          <p:spPr>
            <a:xfrm>
              <a:off x="2747010" y="3601720"/>
              <a:ext cx="48260" cy="48260"/>
            </a:xfrm>
            <a:custGeom>
              <a:avLst/>
              <a:gdLst/>
              <a:ahLst/>
              <a:cxnLst/>
              <a:rect l="0" t="0" r="48260" b="48260"/>
              <a:pathLst>
                <a:path w="48260" h="48260">
                  <a:moveTo>
                    <a:pt x="48237" y="24130"/>
                  </a:moveTo>
                  <a:cubicBezTo>
                    <a:pt x="48237" y="37446"/>
                    <a:pt x="37446" y="48237"/>
                    <a:pt x="24130" y="48237"/>
                  </a:cubicBezTo>
                  <a:cubicBezTo>
                    <a:pt x="10814" y="48237"/>
                    <a:pt x="23" y="37446"/>
                    <a:pt x="23" y="24130"/>
                  </a:cubicBezTo>
                  <a:cubicBezTo>
                    <a:pt x="23" y="10814"/>
                    <a:pt x="10814" y="23"/>
                    <a:pt x="24130" y="23"/>
                  </a:cubicBezTo>
                  <a:cubicBezTo>
                    <a:pt x="37446" y="23"/>
                    <a:pt x="48237" y="10814"/>
                    <a:pt x="48237" y="24130"/>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4951;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YREAACgWAACtEQAAdBYAAAAAAAAmAAAACAAAAP//////////"/>
                </a:ext>
              </a:extLst>
            </p:cNvSpPr>
            <p:nvPr/>
          </p:nvSpPr>
          <p:spPr>
            <a:xfrm>
              <a:off x="2825115" y="3601720"/>
              <a:ext cx="48260" cy="48260"/>
            </a:xfrm>
            <a:custGeom>
              <a:avLst/>
              <a:gdLst/>
              <a:ahLst/>
              <a:cxnLst/>
              <a:rect l="0" t="0" r="48260" b="48260"/>
              <a:pathLst>
                <a:path w="48260" h="48260">
                  <a:moveTo>
                    <a:pt x="48237" y="24130"/>
                  </a:moveTo>
                  <a:cubicBezTo>
                    <a:pt x="48237" y="37446"/>
                    <a:pt x="37446" y="48237"/>
                    <a:pt x="24130" y="48237"/>
                  </a:cubicBezTo>
                  <a:cubicBezTo>
                    <a:pt x="10814" y="48237"/>
                    <a:pt x="23" y="37446"/>
                    <a:pt x="23" y="24130"/>
                  </a:cubicBezTo>
                  <a:cubicBezTo>
                    <a:pt x="23" y="10814"/>
                    <a:pt x="10814" y="23"/>
                    <a:pt x="24130" y="23"/>
                  </a:cubicBezTo>
                  <a:cubicBezTo>
                    <a:pt x="37446" y="23"/>
                    <a:pt x="48237" y="10814"/>
                    <a:pt x="48237" y="24130"/>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4952;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3REAACgWAAAoEgAAdBYAAAAAAAAmAAAACAAAAP//////////"/>
                </a:ext>
              </a:extLst>
            </p:cNvSpPr>
            <p:nvPr/>
          </p:nvSpPr>
          <p:spPr>
            <a:xfrm>
              <a:off x="2903855" y="3601720"/>
              <a:ext cx="47625" cy="48260"/>
            </a:xfrm>
            <a:custGeom>
              <a:avLst/>
              <a:gdLst/>
              <a:ahLst/>
              <a:cxnLst/>
              <a:rect l="0" t="0" r="47625" b="48260"/>
              <a:pathLst>
                <a:path w="47625" h="48260">
                  <a:moveTo>
                    <a:pt x="47625" y="24130"/>
                  </a:moveTo>
                  <a:cubicBezTo>
                    <a:pt x="47625" y="37446"/>
                    <a:pt x="36971" y="48237"/>
                    <a:pt x="23823" y="48237"/>
                  </a:cubicBezTo>
                  <a:cubicBezTo>
                    <a:pt x="10653" y="48237"/>
                    <a:pt x="0" y="37446"/>
                    <a:pt x="0" y="24130"/>
                  </a:cubicBezTo>
                  <a:cubicBezTo>
                    <a:pt x="0" y="10814"/>
                    <a:pt x="10653" y="23"/>
                    <a:pt x="23823" y="23"/>
                  </a:cubicBezTo>
                  <a:cubicBezTo>
                    <a:pt x="36971" y="23"/>
                    <a:pt x="47625" y="10814"/>
                    <a:pt x="47625" y="24130"/>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4953;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WBIAACgWAACkEgAAdBYAAAAAAAAmAAAACAAAAP//////////"/>
                </a:ext>
              </a:extLst>
            </p:cNvSpPr>
            <p:nvPr/>
          </p:nvSpPr>
          <p:spPr>
            <a:xfrm>
              <a:off x="2981960" y="3601720"/>
              <a:ext cx="48260" cy="48260"/>
            </a:xfrm>
            <a:custGeom>
              <a:avLst/>
              <a:gdLst/>
              <a:ahLst/>
              <a:cxnLst/>
              <a:rect l="0" t="0" r="48260" b="48260"/>
              <a:pathLst>
                <a:path w="48260" h="48260">
                  <a:moveTo>
                    <a:pt x="48260" y="24130"/>
                  </a:moveTo>
                  <a:cubicBezTo>
                    <a:pt x="48260" y="37446"/>
                    <a:pt x="37464" y="48237"/>
                    <a:pt x="24119" y="48237"/>
                  </a:cubicBezTo>
                  <a:cubicBezTo>
                    <a:pt x="10796" y="48237"/>
                    <a:pt x="0" y="37446"/>
                    <a:pt x="0" y="24130"/>
                  </a:cubicBezTo>
                  <a:cubicBezTo>
                    <a:pt x="0" y="10814"/>
                    <a:pt x="10796" y="23"/>
                    <a:pt x="24119" y="23"/>
                  </a:cubicBezTo>
                  <a:cubicBezTo>
                    <a:pt x="37464" y="23"/>
                    <a:pt x="48260" y="10814"/>
                    <a:pt x="48260" y="24130"/>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4954;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AAAAAJ/f38AAAAAA8zMzADAwP8Af39/AAAAAAAAAAAAAAAAAAAAAAAAAAAAIQAAABgAAAAUAAAA1BIAACgWAAAfEwAAdBYAAAAAAAAmAAAACAAAAP//////////"/>
                </a:ext>
              </a:extLst>
            </p:cNvSpPr>
            <p:nvPr/>
          </p:nvSpPr>
          <p:spPr>
            <a:xfrm>
              <a:off x="3060700" y="3601720"/>
              <a:ext cx="47625" cy="48260"/>
            </a:xfrm>
            <a:custGeom>
              <a:avLst/>
              <a:gdLst/>
              <a:ahLst/>
              <a:cxnLst/>
              <a:rect l="0" t="0" r="47625" b="48260"/>
              <a:pathLst>
                <a:path w="47625" h="48260">
                  <a:moveTo>
                    <a:pt x="47602" y="24130"/>
                  </a:moveTo>
                  <a:cubicBezTo>
                    <a:pt x="47602" y="37446"/>
                    <a:pt x="36948" y="48237"/>
                    <a:pt x="23801" y="48237"/>
                  </a:cubicBezTo>
                  <a:cubicBezTo>
                    <a:pt x="10653" y="48237"/>
                    <a:pt x="0" y="37446"/>
                    <a:pt x="0" y="24130"/>
                  </a:cubicBezTo>
                  <a:cubicBezTo>
                    <a:pt x="0" y="10814"/>
                    <a:pt x="10653" y="23"/>
                    <a:pt x="23801" y="23"/>
                  </a:cubicBezTo>
                  <a:cubicBezTo>
                    <a:pt x="36948" y="23"/>
                    <a:pt x="47602" y="10814"/>
                    <a:pt x="47602" y="24130"/>
                  </a:cubicBezTo>
                  <a:close/>
                </a:path>
              </a:pathLst>
            </a:custGeom>
            <a:solidFill>
              <a:srgbClr val="00A5E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4955;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shEAABEXAACEEwAAoxcAAAAAAAAmAAAACAAAAP//////////"/>
                </a:ext>
              </a:extLst>
            </p:cNvSpPr>
            <p:nvPr/>
          </p:nvSpPr>
          <p:spPr>
            <a:xfrm>
              <a:off x="2876550" y="3749675"/>
              <a:ext cx="295910" cy="92710"/>
            </a:xfrm>
            <a:custGeom>
              <a:avLst/>
              <a:gdLst/>
              <a:ahLst/>
              <a:cxnLst/>
              <a:rect l="0" t="0" r="295910" b="92710"/>
              <a:pathLst>
                <a:path w="295910" h="92710">
                  <a:moveTo>
                    <a:pt x="249414" y="92687"/>
                  </a:moveTo>
                  <a:lnTo>
                    <a:pt x="46405" y="92687"/>
                  </a:lnTo>
                  <a:cubicBezTo>
                    <a:pt x="20764" y="92687"/>
                    <a:pt x="23" y="71898"/>
                    <a:pt x="23" y="46400"/>
                  </a:cubicBezTo>
                  <a:cubicBezTo>
                    <a:pt x="23" y="20812"/>
                    <a:pt x="20764" y="23"/>
                    <a:pt x="46405" y="23"/>
                  </a:cubicBezTo>
                  <a:lnTo>
                    <a:pt x="249414" y="23"/>
                  </a:lnTo>
                  <a:cubicBezTo>
                    <a:pt x="275055" y="23"/>
                    <a:pt x="295887" y="20812"/>
                    <a:pt x="295887" y="46400"/>
                  </a:cubicBezTo>
                  <a:cubicBezTo>
                    <a:pt x="295887" y="71898"/>
                    <a:pt x="275055" y="92687"/>
                    <a:pt x="249414" y="92687"/>
                  </a:cubicBez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7" name="Google Shape;4956;p61"/>
          <p:cNvGrpSpPr>
            <a:extLst>
              <a:ext uri="smNativeData">
                <pr:smNativeData xmlns:pr="smNativeData" xmlns="smNativeData" val="SMDATA_6_r2NKZxMAAAAlAAAAAQAAAA8BAAAAkAAAAEgAAACQAAAASAAAAAAAAAAAAAAAAAAAABcAAAAUAAAAAAAAAAAAAAD/fwAA/38AAAAAAAAJAAAABAAAAC4FAAAfAAAAVAAAAAAAAAAAAAAAAAAAAAAAAAAAAAAAAAAAAAAAAAAAAAAAAAAAAAAAAAAAAAAAAAAAAAAAAAAAAAAAAAAAAAAAAAAAAAAAAAAAAAAAAAAAAAAAAAAAACEAAAAYAAAAFAAAAC8YAACOEgAAjyEAAHEZAAAQAAAAJgAAAAgAAAD/////AAAAAA=="/>
              </a:ext>
            </a:extLst>
          </p:cNvGrpSpPr>
          <p:nvPr/>
        </p:nvGrpSpPr>
        <p:grpSpPr>
          <a:xfrm>
            <a:off x="3931285" y="3016250"/>
            <a:ext cx="1524000" cy="1119505"/>
            <a:chOff x="3931285" y="3016250"/>
            <a:chExt cx="1524000" cy="1119505"/>
          </a:xfrm>
        </p:grpSpPr>
        <p:sp>
          <p:nvSpPr>
            <p:cNvPr id="65" name="Google Shape;4957;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khkAAI4SAAB1IAAAcRkAAAAAAAAmAAAACAAAAP//////////"/>
                </a:ext>
              </a:extLst>
            </p:cNvSpPr>
            <p:nvPr/>
          </p:nvSpPr>
          <p:spPr>
            <a:xfrm>
              <a:off x="4156710" y="3016250"/>
              <a:ext cx="1119505" cy="1119505"/>
            </a:xfrm>
            <a:custGeom>
              <a:avLst/>
              <a:gdLst/>
              <a:ahLst/>
              <a:cxnLst/>
              <a:rect l="0" t="0" r="1119505" b="1119505"/>
              <a:pathLst>
                <a:path w="1119505" h="1119505">
                  <a:moveTo>
                    <a:pt x="1119505" y="559741"/>
                  </a:moveTo>
                  <a:cubicBezTo>
                    <a:pt x="1119505" y="708178"/>
                    <a:pt x="1060532" y="850553"/>
                    <a:pt x="955534" y="955544"/>
                  </a:cubicBezTo>
                  <a:cubicBezTo>
                    <a:pt x="850627" y="1060444"/>
                    <a:pt x="708244" y="1119482"/>
                    <a:pt x="559798" y="1119482"/>
                  </a:cubicBezTo>
                  <a:cubicBezTo>
                    <a:pt x="411283" y="1119482"/>
                    <a:pt x="268900" y="1060444"/>
                    <a:pt x="163970" y="955544"/>
                  </a:cubicBezTo>
                  <a:cubicBezTo>
                    <a:pt x="58972" y="850553"/>
                    <a:pt x="22" y="708178"/>
                    <a:pt x="22" y="559741"/>
                  </a:cubicBezTo>
                  <a:cubicBezTo>
                    <a:pt x="22" y="411303"/>
                    <a:pt x="58972" y="268929"/>
                    <a:pt x="163970" y="163937"/>
                  </a:cubicBezTo>
                  <a:cubicBezTo>
                    <a:pt x="268900" y="58969"/>
                    <a:pt x="411283" y="0"/>
                    <a:pt x="559798" y="0"/>
                  </a:cubicBezTo>
                  <a:cubicBezTo>
                    <a:pt x="708244" y="0"/>
                    <a:pt x="850627" y="58969"/>
                    <a:pt x="955534" y="163937"/>
                  </a:cubicBezTo>
                  <a:cubicBezTo>
                    <a:pt x="1060532" y="268929"/>
                    <a:pt x="1119505" y="411303"/>
                    <a:pt x="1119505" y="559741"/>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4958;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1y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AAAAAEAAAAAAAAAAAAAAAAAAAAAAAAAAAAAAAAAAAAAAAAAAAAAAAJ/f38AAAAAA8zMzADAwP8Af39/AAAAAAAAAAAAAAAAAAAAAAAAAAAAIQAAABgAAAAUAAAAGxoAAGMTAAAHIQAACxgAAAAAAAAmAAAACAAAAP//////////"/>
                </a:ext>
              </a:extLst>
            </p:cNvSpPr>
            <p:nvPr/>
          </p:nvSpPr>
          <p:spPr>
            <a:xfrm>
              <a:off x="4243705" y="3151505"/>
              <a:ext cx="1125220" cy="756920"/>
            </a:xfrm>
            <a:custGeom>
              <a:avLst/>
              <a:gdLst/>
              <a:ahLst/>
              <a:cxnLst/>
              <a:rect l="0" t="0" r="1125220" b="756920"/>
              <a:pathLst>
                <a:path w="1125220" h="756920">
                  <a:moveTo>
                    <a:pt x="1089001" y="23"/>
                  </a:moveTo>
                  <a:lnTo>
                    <a:pt x="36150" y="23"/>
                  </a:lnTo>
                  <a:cubicBezTo>
                    <a:pt x="16183" y="23"/>
                    <a:pt x="23" y="16214"/>
                    <a:pt x="23" y="36236"/>
                  </a:cubicBezTo>
                  <a:lnTo>
                    <a:pt x="23" y="756920"/>
                  </a:lnTo>
                  <a:lnTo>
                    <a:pt x="1125220" y="756920"/>
                  </a:lnTo>
                  <a:lnTo>
                    <a:pt x="1125220" y="36236"/>
                  </a:lnTo>
                  <a:cubicBezTo>
                    <a:pt x="1125220" y="16214"/>
                    <a:pt x="1108968" y="23"/>
                    <a:pt x="1089001" y="23"/>
                  </a:cubicBezTo>
                  <a:close/>
                </a:path>
              </a:pathLst>
            </a:custGeom>
            <a:solidFill>
              <a:srgbClr val="775C97"/>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4959;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GxoAAGMTAAAHIQAA1hcAAAAAAAAmAAAACAAAAP//////////"/>
                </a:ext>
              </a:extLst>
            </p:cNvSpPr>
            <p:nvPr/>
          </p:nvSpPr>
          <p:spPr>
            <a:xfrm>
              <a:off x="4243705" y="3151505"/>
              <a:ext cx="1125220" cy="723265"/>
            </a:xfrm>
            <a:custGeom>
              <a:avLst/>
              <a:gdLst/>
              <a:ahLst/>
              <a:cxnLst/>
              <a:rect l="0" t="0" r="1125220" b="723265"/>
              <a:pathLst>
                <a:path w="1125220" h="723265">
                  <a:moveTo>
                    <a:pt x="1089001" y="22"/>
                  </a:moveTo>
                  <a:lnTo>
                    <a:pt x="36150" y="22"/>
                  </a:lnTo>
                  <a:cubicBezTo>
                    <a:pt x="16183" y="22"/>
                    <a:pt x="23" y="16206"/>
                    <a:pt x="23" y="36220"/>
                  </a:cubicBezTo>
                  <a:lnTo>
                    <a:pt x="23" y="723265"/>
                  </a:lnTo>
                  <a:lnTo>
                    <a:pt x="1125220" y="723265"/>
                  </a:lnTo>
                  <a:lnTo>
                    <a:pt x="1125220" y="36220"/>
                  </a:lnTo>
                  <a:cubicBezTo>
                    <a:pt x="1125220" y="16206"/>
                    <a:pt x="1108968" y="22"/>
                    <a:pt x="1089001" y="22"/>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4960;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kxkAAAsYAACPIQAAixgAAAAAAAAmAAAACAAAAP//////////"/>
                </a:ext>
              </a:extLst>
            </p:cNvSpPr>
            <p:nvPr/>
          </p:nvSpPr>
          <p:spPr>
            <a:xfrm>
              <a:off x="4157345" y="3908425"/>
              <a:ext cx="1297940" cy="81280"/>
            </a:xfrm>
            <a:custGeom>
              <a:avLst/>
              <a:gdLst/>
              <a:ahLst/>
              <a:cxnLst/>
              <a:rect l="0" t="0" r="1297940" b="81280"/>
              <a:pathLst>
                <a:path w="1297940" h="81280">
                  <a:moveTo>
                    <a:pt x="0" y="23"/>
                  </a:moveTo>
                  <a:lnTo>
                    <a:pt x="0" y="40241"/>
                  </a:lnTo>
                  <a:cubicBezTo>
                    <a:pt x="0" y="62871"/>
                    <a:pt x="16714" y="81280"/>
                    <a:pt x="37328" y="81280"/>
                  </a:cubicBezTo>
                  <a:lnTo>
                    <a:pt x="1260681" y="81280"/>
                  </a:lnTo>
                  <a:cubicBezTo>
                    <a:pt x="1281226" y="81280"/>
                    <a:pt x="1297940" y="62871"/>
                    <a:pt x="1297940" y="40172"/>
                  </a:cubicBezTo>
                  <a:lnTo>
                    <a:pt x="1297940" y="23"/>
                  </a:lnTo>
                  <a:lnTo>
                    <a:pt x="0" y="23"/>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4961;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ShoAAJETAADYIAAAURcAAAAAAAAmAAAACAAAAP//////////"/>
                </a:ext>
              </a:extLst>
            </p:cNvSpPr>
            <p:nvPr/>
          </p:nvSpPr>
          <p:spPr>
            <a:xfrm>
              <a:off x="4273550" y="3180715"/>
              <a:ext cx="1065530" cy="609600"/>
            </a:xfrm>
            <a:custGeom>
              <a:avLst/>
              <a:gdLst/>
              <a:ahLst/>
              <a:cxnLst/>
              <a:rect l="0" t="0" r="1065530" b="609600"/>
              <a:pathLst>
                <a:path w="1065530" h="609600">
                  <a:moveTo>
                    <a:pt x="23" y="0"/>
                  </a:moveTo>
                  <a:lnTo>
                    <a:pt x="1065507" y="0"/>
                  </a:lnTo>
                  <a:lnTo>
                    <a:pt x="1065507" y="609577"/>
                  </a:lnTo>
                  <a:lnTo>
                    <a:pt x="23" y="609577"/>
                  </a:ln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4962;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6xwAAAsYAAA3HgAANRgAAAAAAAAmAAAACAAAAP//////////"/>
                </a:ext>
              </a:extLst>
            </p:cNvSpPr>
            <p:nvPr/>
          </p:nvSpPr>
          <p:spPr>
            <a:xfrm>
              <a:off x="4700905" y="3908425"/>
              <a:ext cx="210820" cy="26670"/>
            </a:xfrm>
            <a:custGeom>
              <a:avLst/>
              <a:gdLst/>
              <a:ahLst/>
              <a:cxnLst/>
              <a:rect l="0" t="0" r="210820" b="26670"/>
              <a:pathLst>
                <a:path w="210820" h="26670">
                  <a:moveTo>
                    <a:pt x="0" y="23"/>
                  </a:moveTo>
                  <a:lnTo>
                    <a:pt x="0" y="16626"/>
                  </a:lnTo>
                  <a:cubicBezTo>
                    <a:pt x="0" y="22160"/>
                    <a:pt x="4520" y="26670"/>
                    <a:pt x="10067" y="26670"/>
                  </a:cubicBezTo>
                  <a:lnTo>
                    <a:pt x="200753" y="26670"/>
                  </a:lnTo>
                  <a:cubicBezTo>
                    <a:pt x="206300" y="26670"/>
                    <a:pt x="210820" y="22160"/>
                    <a:pt x="210820" y="16626"/>
                  </a:cubicBezTo>
                  <a:lnTo>
                    <a:pt x="210820" y="23"/>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4963;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QBwAACIUAADjHgAAxRYAAAAAAAAmAAAACAAAAP//////////"/>
                </a:ext>
              </a:extLst>
            </p:cNvSpPr>
            <p:nvPr/>
          </p:nvSpPr>
          <p:spPr>
            <a:xfrm>
              <a:off x="4592320" y="3272790"/>
              <a:ext cx="428625" cy="428625"/>
            </a:xfrm>
            <a:custGeom>
              <a:avLst/>
              <a:gdLst/>
              <a:ahLst/>
              <a:cxnLst/>
              <a:rect l="0" t="0" r="428625" b="428625"/>
              <a:pathLst>
                <a:path w="428625" h="428625">
                  <a:moveTo>
                    <a:pt x="428625" y="214289"/>
                  </a:moveTo>
                  <a:cubicBezTo>
                    <a:pt x="428625" y="332637"/>
                    <a:pt x="332632" y="428625"/>
                    <a:pt x="214346" y="428625"/>
                  </a:cubicBezTo>
                  <a:cubicBezTo>
                    <a:pt x="95992" y="428625"/>
                    <a:pt x="0" y="332637"/>
                    <a:pt x="0" y="214289"/>
                  </a:cubicBezTo>
                  <a:cubicBezTo>
                    <a:pt x="0" y="95987"/>
                    <a:pt x="95992" y="22"/>
                    <a:pt x="214346" y="22"/>
                  </a:cubicBezTo>
                  <a:cubicBezTo>
                    <a:pt x="332632" y="22"/>
                    <a:pt x="428625" y="95987"/>
                    <a:pt x="428625" y="214289"/>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4964;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2RwAAPIUAABJHgAAIhYAAAAAAAAmAAAACAAAAP//////////"/>
                </a:ext>
              </a:extLst>
            </p:cNvSpPr>
            <p:nvPr/>
          </p:nvSpPr>
          <p:spPr>
            <a:xfrm>
              <a:off x="4689475" y="3404870"/>
              <a:ext cx="233680" cy="193040"/>
            </a:xfrm>
            <a:custGeom>
              <a:avLst/>
              <a:gdLst/>
              <a:ahLst/>
              <a:cxnLst/>
              <a:rect l="0" t="0" r="233680" b="193040"/>
              <a:pathLst>
                <a:path w="233680" h="193040">
                  <a:moveTo>
                    <a:pt x="230642" y="2662"/>
                  </a:moveTo>
                  <a:cubicBezTo>
                    <a:pt x="227832" y="23"/>
                    <a:pt x="223241" y="159"/>
                    <a:pt x="220568" y="2958"/>
                  </a:cubicBezTo>
                  <a:lnTo>
                    <a:pt x="87076" y="144570"/>
                  </a:lnTo>
                  <a:lnTo>
                    <a:pt x="12449" y="91912"/>
                  </a:lnTo>
                  <a:cubicBezTo>
                    <a:pt x="9708" y="90000"/>
                    <a:pt x="5916" y="90137"/>
                    <a:pt x="3266" y="92435"/>
                  </a:cubicBezTo>
                  <a:cubicBezTo>
                    <a:pt x="297" y="95166"/>
                    <a:pt x="0" y="99808"/>
                    <a:pt x="2741" y="102835"/>
                  </a:cubicBezTo>
                  <a:lnTo>
                    <a:pt x="76637" y="184848"/>
                  </a:lnTo>
                  <a:cubicBezTo>
                    <a:pt x="77436" y="185667"/>
                    <a:pt x="78327" y="186555"/>
                    <a:pt x="79310" y="187214"/>
                  </a:cubicBezTo>
                  <a:cubicBezTo>
                    <a:pt x="87213" y="193040"/>
                    <a:pt x="98337" y="191424"/>
                    <a:pt x="104185" y="183528"/>
                  </a:cubicBezTo>
                  <a:lnTo>
                    <a:pt x="104779" y="182777"/>
                  </a:lnTo>
                  <a:lnTo>
                    <a:pt x="231533" y="12106"/>
                  </a:lnTo>
                  <a:cubicBezTo>
                    <a:pt x="233680" y="9239"/>
                    <a:pt x="233383" y="5166"/>
                    <a:pt x="230642" y="2662"/>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4965;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2xoAAC4VAADsGgAApRUAAAAAAAAmAAAACAAAAP//////////"/>
                </a:ext>
              </a:extLst>
            </p:cNvSpPr>
            <p:nvPr/>
          </p:nvSpPr>
          <p:spPr>
            <a:xfrm>
              <a:off x="4365625" y="3442970"/>
              <a:ext cx="10795" cy="75565"/>
            </a:xfrm>
            <a:custGeom>
              <a:avLst/>
              <a:gdLst/>
              <a:ahLst/>
              <a:cxnLst/>
              <a:rect l="0" t="0" r="10795" b="75565"/>
              <a:pathLst>
                <a:path w="10795" h="75565">
                  <a:moveTo>
                    <a:pt x="22" y="0"/>
                  </a:moveTo>
                  <a:lnTo>
                    <a:pt x="10795" y="0"/>
                  </a:lnTo>
                  <a:lnTo>
                    <a:pt x="10795" y="75542"/>
                  </a:lnTo>
                  <a:lnTo>
                    <a:pt x="22" y="75542"/>
                  </a:ln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4966;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2xoAALAVAADsGgAAJxYAAAAAAAAmAAAACAAAAP//////////"/>
                </a:ext>
              </a:extLst>
            </p:cNvSpPr>
            <p:nvPr/>
          </p:nvSpPr>
          <p:spPr>
            <a:xfrm>
              <a:off x="4365625" y="3525520"/>
              <a:ext cx="10795" cy="75565"/>
            </a:xfrm>
            <a:custGeom>
              <a:avLst/>
              <a:gdLst/>
              <a:ahLst/>
              <a:cxnLst/>
              <a:rect l="0" t="0" r="10795" b="75565"/>
              <a:pathLst>
                <a:path w="10795" h="75565">
                  <a:moveTo>
                    <a:pt x="22" y="22"/>
                  </a:moveTo>
                  <a:lnTo>
                    <a:pt x="10795" y="22"/>
                  </a:lnTo>
                  <a:lnTo>
                    <a:pt x="10795" y="75565"/>
                  </a:lnTo>
                  <a:lnTo>
                    <a:pt x="22" y="75565"/>
                  </a:ln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4967;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LxgAAFcVAABLGAAAsBUAAAAAAAAmAAAACAAAAP//////////"/>
                </a:ext>
              </a:extLst>
            </p:cNvSpPr>
            <p:nvPr/>
          </p:nvSpPr>
          <p:spPr>
            <a:xfrm>
              <a:off x="3931285" y="3469005"/>
              <a:ext cx="17780" cy="56515"/>
            </a:xfrm>
            <a:custGeom>
              <a:avLst/>
              <a:gdLst/>
              <a:ahLst/>
              <a:cxnLst/>
              <a:rect l="0" t="0" r="17780" b="56515"/>
              <a:pathLst>
                <a:path w="17780" h="56515">
                  <a:moveTo>
                    <a:pt x="23" y="22"/>
                  </a:moveTo>
                  <a:lnTo>
                    <a:pt x="17780" y="22"/>
                  </a:lnTo>
                  <a:lnTo>
                    <a:pt x="17780" y="56515"/>
                  </a:lnTo>
                  <a:lnTo>
                    <a:pt x="23" y="56515"/>
                  </a:ln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4968;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ORgAAJ0UAADjGgAAahkAAAAAAAAmAAAACAAAAP//////////"/>
                </a:ext>
              </a:extLst>
            </p:cNvSpPr>
            <p:nvPr/>
          </p:nvSpPr>
          <p:spPr>
            <a:xfrm>
              <a:off x="3937635" y="3350895"/>
              <a:ext cx="433070" cy="780415"/>
            </a:xfrm>
            <a:custGeom>
              <a:avLst/>
              <a:gdLst/>
              <a:ahLst/>
              <a:cxnLst/>
              <a:rect l="0" t="0" r="433070" b="780415"/>
              <a:pathLst>
                <a:path w="433070" h="780415">
                  <a:moveTo>
                    <a:pt x="411046" y="0"/>
                  </a:moveTo>
                  <a:lnTo>
                    <a:pt x="22047" y="0"/>
                  </a:lnTo>
                  <a:cubicBezTo>
                    <a:pt x="9849" y="0"/>
                    <a:pt x="23" y="9827"/>
                    <a:pt x="23" y="21958"/>
                  </a:cubicBezTo>
                  <a:lnTo>
                    <a:pt x="23" y="758365"/>
                  </a:lnTo>
                  <a:cubicBezTo>
                    <a:pt x="23" y="770564"/>
                    <a:pt x="9849" y="780392"/>
                    <a:pt x="22047" y="780392"/>
                  </a:cubicBezTo>
                  <a:lnTo>
                    <a:pt x="411046" y="780392"/>
                  </a:lnTo>
                  <a:cubicBezTo>
                    <a:pt x="423175" y="780392"/>
                    <a:pt x="433070" y="770564"/>
                    <a:pt x="433070" y="758365"/>
                  </a:cubicBezTo>
                  <a:lnTo>
                    <a:pt x="433070" y="21958"/>
                  </a:lnTo>
                  <a:cubicBezTo>
                    <a:pt x="433070" y="9827"/>
                    <a:pt x="423175" y="0"/>
                    <a:pt x="411046" y="0"/>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4969;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X6h4kAAAAAAAAAAAAAAAAAAAAAAAAAAAAAAAAAAAAAAAAAAAJ/f38AAAAAA8zMzADAwP8Af39/AAAAAAAAAAAAAAAAAAAAAAAAAAAAIQAAABgAAAAUAAAAWRgAAMsUAADDGgAAIBkAAAAAAAAmAAAACAAAAP//////////"/>
                </a:ext>
              </a:extLst>
            </p:cNvSpPr>
            <p:nvPr/>
          </p:nvSpPr>
          <p:spPr>
            <a:xfrm>
              <a:off x="3957955" y="3380105"/>
              <a:ext cx="392430" cy="704215"/>
            </a:xfrm>
            <a:custGeom>
              <a:avLst/>
              <a:gdLst/>
              <a:ahLst/>
              <a:cxnLst/>
              <a:rect l="0" t="0" r="392430" b="704215"/>
              <a:pathLst>
                <a:path w="392430" h="704215">
                  <a:moveTo>
                    <a:pt x="23" y="22"/>
                  </a:moveTo>
                  <a:lnTo>
                    <a:pt x="392430" y="22"/>
                  </a:lnTo>
                  <a:lnTo>
                    <a:pt x="392430" y="704192"/>
                  </a:lnTo>
                  <a:lnTo>
                    <a:pt x="23" y="704192"/>
                  </a:ln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4970;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vRgAALoVAABeGgAAWxcAAAAAAAAmAAAACAAAAP//////////"/>
                </a:ext>
              </a:extLst>
            </p:cNvSpPr>
            <p:nvPr/>
          </p:nvSpPr>
          <p:spPr>
            <a:xfrm>
              <a:off x="4021455" y="3531870"/>
              <a:ext cx="264795" cy="264795"/>
            </a:xfrm>
            <a:custGeom>
              <a:avLst/>
              <a:gdLst/>
              <a:ahLst/>
              <a:cxnLst/>
              <a:rect l="0" t="0" r="264795" b="264795"/>
              <a:pathLst>
                <a:path w="264795" h="264795">
                  <a:moveTo>
                    <a:pt x="264772" y="132397"/>
                  </a:moveTo>
                  <a:cubicBezTo>
                    <a:pt x="264772" y="205505"/>
                    <a:pt x="205521" y="264772"/>
                    <a:pt x="132431" y="264772"/>
                  </a:cubicBezTo>
                  <a:cubicBezTo>
                    <a:pt x="59273" y="264772"/>
                    <a:pt x="0" y="205505"/>
                    <a:pt x="0" y="132397"/>
                  </a:cubicBezTo>
                  <a:cubicBezTo>
                    <a:pt x="0" y="59289"/>
                    <a:pt x="59273" y="22"/>
                    <a:pt x="132431" y="22"/>
                  </a:cubicBezTo>
                  <a:cubicBezTo>
                    <a:pt x="205521" y="22"/>
                    <a:pt x="264772" y="59289"/>
                    <a:pt x="264772" y="132397"/>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4971;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RgAAAMYAABKGgAAFxgAAAAAAAAmAAAACAAAAP//////////"/>
                </a:ext>
              </a:extLst>
            </p:cNvSpPr>
            <p:nvPr/>
          </p:nvSpPr>
          <p:spPr>
            <a:xfrm>
              <a:off x="4021455" y="3903345"/>
              <a:ext cx="252095" cy="12700"/>
            </a:xfrm>
            <a:custGeom>
              <a:avLst/>
              <a:gdLst/>
              <a:ahLst/>
              <a:cxnLst/>
              <a:rect l="0" t="0" r="252095" b="12700"/>
              <a:pathLst>
                <a:path w="252095" h="12700">
                  <a:moveTo>
                    <a:pt x="22" y="0"/>
                  </a:moveTo>
                  <a:lnTo>
                    <a:pt x="252072" y="0"/>
                  </a:lnTo>
                  <a:lnTo>
                    <a:pt x="252072" y="12676"/>
                  </a:lnTo>
                  <a:lnTo>
                    <a:pt x="22" y="12676"/>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4972;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qRgAAC0YAABeGgAAQBgAAAAAAAAmAAAACAAAAP//////////"/>
                </a:ext>
              </a:extLst>
            </p:cNvSpPr>
            <p:nvPr/>
          </p:nvSpPr>
          <p:spPr>
            <a:xfrm>
              <a:off x="4008755" y="3930015"/>
              <a:ext cx="277495" cy="12065"/>
            </a:xfrm>
            <a:custGeom>
              <a:avLst/>
              <a:gdLst/>
              <a:ahLst/>
              <a:cxnLst/>
              <a:rect l="0" t="0" r="277495" b="12065"/>
              <a:pathLst>
                <a:path w="277495" h="12065">
                  <a:moveTo>
                    <a:pt x="22" y="22"/>
                  </a:moveTo>
                  <a:lnTo>
                    <a:pt x="277472" y="22"/>
                  </a:lnTo>
                  <a:lnTo>
                    <a:pt x="277472" y="12065"/>
                  </a:lnTo>
                  <a:lnTo>
                    <a:pt x="22" y="12065"/>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4973;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0xgAAFYYAAA0GgAAaRgAAAAAAAAmAAAACAAAAP//////////"/>
                </a:ext>
              </a:extLst>
            </p:cNvSpPr>
            <p:nvPr/>
          </p:nvSpPr>
          <p:spPr>
            <a:xfrm>
              <a:off x="4035425" y="3956050"/>
              <a:ext cx="224155" cy="12065"/>
            </a:xfrm>
            <a:custGeom>
              <a:avLst/>
              <a:gdLst/>
              <a:ahLst/>
              <a:cxnLst/>
              <a:rect l="0" t="0" r="224155" b="12065"/>
              <a:pathLst>
                <a:path w="224155" h="12065">
                  <a:moveTo>
                    <a:pt x="22" y="0"/>
                  </a:moveTo>
                  <a:lnTo>
                    <a:pt x="224132" y="0"/>
                  </a:lnTo>
                  <a:lnTo>
                    <a:pt x="224132" y="12065"/>
                  </a:lnTo>
                  <a:lnTo>
                    <a:pt x="22" y="12065"/>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4974;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HBkAADsWAAD/GQAA9xYAAAAAAAAmAAAACAAAAP//////////"/>
                </a:ext>
              </a:extLst>
            </p:cNvSpPr>
            <p:nvPr/>
          </p:nvSpPr>
          <p:spPr>
            <a:xfrm>
              <a:off x="4081780" y="3613785"/>
              <a:ext cx="144145" cy="119380"/>
            </a:xfrm>
            <a:custGeom>
              <a:avLst/>
              <a:gdLst/>
              <a:ahLst/>
              <a:cxnLst/>
              <a:rect l="0" t="0" r="144145" b="119380"/>
              <a:pathLst>
                <a:path w="144145" h="119380">
                  <a:moveTo>
                    <a:pt x="142296" y="1640"/>
                  </a:moveTo>
                  <a:cubicBezTo>
                    <a:pt x="140517" y="23"/>
                    <a:pt x="137711" y="91"/>
                    <a:pt x="136091" y="1867"/>
                  </a:cubicBezTo>
                  <a:lnTo>
                    <a:pt x="53706" y="89410"/>
                  </a:lnTo>
                  <a:lnTo>
                    <a:pt x="7711" y="56843"/>
                  </a:lnTo>
                  <a:cubicBezTo>
                    <a:pt x="6000" y="55682"/>
                    <a:pt x="3627" y="55750"/>
                    <a:pt x="2007" y="57139"/>
                  </a:cubicBezTo>
                  <a:cubicBezTo>
                    <a:pt x="159" y="58847"/>
                    <a:pt x="22" y="61717"/>
                    <a:pt x="1711" y="63562"/>
                  </a:cubicBezTo>
                  <a:lnTo>
                    <a:pt x="47272" y="114279"/>
                  </a:lnTo>
                  <a:cubicBezTo>
                    <a:pt x="47774" y="114802"/>
                    <a:pt x="48299" y="115326"/>
                    <a:pt x="48892" y="115759"/>
                  </a:cubicBezTo>
                  <a:cubicBezTo>
                    <a:pt x="53774" y="119380"/>
                    <a:pt x="60642" y="118332"/>
                    <a:pt x="64269" y="113482"/>
                  </a:cubicBezTo>
                  <a:lnTo>
                    <a:pt x="64657" y="112958"/>
                  </a:lnTo>
                  <a:lnTo>
                    <a:pt x="142821" y="7470"/>
                  </a:lnTo>
                  <a:cubicBezTo>
                    <a:pt x="144145" y="5693"/>
                    <a:pt x="143916" y="3188"/>
                    <a:pt x="142296" y="164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6" name="Google Shape;4975;p61"/>
          <p:cNvGrpSpPr>
            <a:extLst>
              <a:ext uri="smNativeData">
                <pr:smNativeData xmlns:pr="smNativeData" xmlns="smNativeData" val="SMDATA_6_r2NKZxMAAAAlAAAAAQAAAA8BAAAAkAAAAEgAAACQAAAASAAAAAAAAAAAAAAAAAAAABcAAAAUAAAAAAAAAAAAAAD/fwAA/38AAAAAAAAJAAAABAAAABdjAAAfAAAAVAAAAAAAAAAAAAAAAAAAAAAAAAAAAAAAAAAAAAAAAAAAAAAAAAAAAAAAAAAAAAAAAAAAAAAAAAAAAAAAAAAAAAAAAAAAAAAAAAAAAAAAAAAAAAAAAAAAACEAAAAYAAAAFAAAAHAjAACOEgAApyoAAHEZAAAQAAAAJgAAAAgAAAD/////AAAAAA=="/>
              </a:ext>
            </a:extLst>
          </p:cNvGrpSpPr>
          <p:nvPr/>
        </p:nvGrpSpPr>
        <p:grpSpPr>
          <a:xfrm>
            <a:off x="5760720" y="3016250"/>
            <a:ext cx="1172845" cy="1119505"/>
            <a:chOff x="5760720" y="3016250"/>
            <a:chExt cx="1172845" cy="1119505"/>
          </a:xfrm>
        </p:grpSpPr>
        <p:sp>
          <p:nvSpPr>
            <p:cNvPr id="77" name="Google Shape;4976;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AAAAAJz///9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AAAAAJ/f38AAAAAA8zMzADAwP8Af39/AAAAAAAAAAAAAAAAAAAAAAAAAAAAIQAAABgAAAAUAAAAsiMAAI4SAACVKgAAcRkAAAAAAAAmAAAACAAAAP//////////"/>
                </a:ext>
              </a:extLst>
            </p:cNvSpPr>
            <p:nvPr/>
          </p:nvSpPr>
          <p:spPr>
            <a:xfrm>
              <a:off x="5802630" y="3016250"/>
              <a:ext cx="1119505" cy="1119505"/>
            </a:xfrm>
            <a:custGeom>
              <a:avLst/>
              <a:gdLst/>
              <a:ahLst/>
              <a:cxnLst/>
              <a:rect l="0" t="0" r="1119505" b="1119505"/>
              <a:pathLst>
                <a:path w="1119505" h="1119505">
                  <a:moveTo>
                    <a:pt x="1119505" y="559775"/>
                  </a:moveTo>
                  <a:cubicBezTo>
                    <a:pt x="1119505" y="708221"/>
                    <a:pt x="1060532" y="850604"/>
                    <a:pt x="955625" y="955602"/>
                  </a:cubicBezTo>
                  <a:cubicBezTo>
                    <a:pt x="850627" y="1060532"/>
                    <a:pt x="708244" y="1119482"/>
                    <a:pt x="559798" y="1119482"/>
                  </a:cubicBezTo>
                  <a:cubicBezTo>
                    <a:pt x="411351" y="1119482"/>
                    <a:pt x="268968" y="1060532"/>
                    <a:pt x="163970" y="955602"/>
                  </a:cubicBezTo>
                  <a:cubicBezTo>
                    <a:pt x="58972" y="850604"/>
                    <a:pt x="22" y="708221"/>
                    <a:pt x="22" y="559775"/>
                  </a:cubicBezTo>
                  <a:cubicBezTo>
                    <a:pt x="22" y="411351"/>
                    <a:pt x="58972" y="268968"/>
                    <a:pt x="163970" y="163970"/>
                  </a:cubicBezTo>
                  <a:cubicBezTo>
                    <a:pt x="268968" y="58972"/>
                    <a:pt x="411351" y="0"/>
                    <a:pt x="559798" y="0"/>
                  </a:cubicBezTo>
                  <a:cubicBezTo>
                    <a:pt x="708244" y="0"/>
                    <a:pt x="850627" y="58972"/>
                    <a:pt x="955625" y="163970"/>
                  </a:cubicBezTo>
                  <a:cubicBezTo>
                    <a:pt x="1060532" y="268968"/>
                    <a:pt x="1119505" y="411351"/>
                    <a:pt x="1119505" y="559775"/>
                  </a:cubicBezTo>
                  <a:close/>
                </a:path>
              </a:pathLst>
            </a:custGeom>
            <a:gradFill flip="none" rotWithShape="0">
              <a:gsLst>
                <a:gs pos="0">
                  <a:srgbClr val="775C97"/>
                </a:gs>
                <a:gs pos="100000">
                  <a:srgbClr val="E3DBF3"/>
                </a:gs>
              </a:gsLst>
              <a:lin ang="1620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4977;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rSMAAHQTAACnKgAAFBgAAAAAAAAmAAAACAAAAP//////////"/>
                </a:ext>
              </a:extLst>
            </p:cNvSpPr>
            <p:nvPr/>
          </p:nvSpPr>
          <p:spPr>
            <a:xfrm>
              <a:off x="5799455" y="3162300"/>
              <a:ext cx="1134110" cy="751840"/>
            </a:xfrm>
            <a:custGeom>
              <a:avLst/>
              <a:gdLst/>
              <a:ahLst/>
              <a:cxnLst/>
              <a:rect l="0" t="0" r="1134110" b="751840"/>
              <a:pathLst>
                <a:path w="1134110" h="751840">
                  <a:moveTo>
                    <a:pt x="1100319" y="23"/>
                  </a:moveTo>
                  <a:lnTo>
                    <a:pt x="33791" y="23"/>
                  </a:lnTo>
                  <a:cubicBezTo>
                    <a:pt x="15094" y="23"/>
                    <a:pt x="23" y="15165"/>
                    <a:pt x="23" y="33865"/>
                  </a:cubicBezTo>
                  <a:lnTo>
                    <a:pt x="23" y="718044"/>
                  </a:lnTo>
                  <a:cubicBezTo>
                    <a:pt x="23" y="736743"/>
                    <a:pt x="15094" y="751817"/>
                    <a:pt x="33791" y="751817"/>
                  </a:cubicBezTo>
                  <a:lnTo>
                    <a:pt x="1100319" y="751817"/>
                  </a:lnTo>
                  <a:cubicBezTo>
                    <a:pt x="1118947" y="751817"/>
                    <a:pt x="1134110" y="736743"/>
                    <a:pt x="1134110" y="718044"/>
                  </a:cubicBezTo>
                  <a:lnTo>
                    <a:pt x="1134110" y="33865"/>
                  </a:lnTo>
                  <a:cubicBezTo>
                    <a:pt x="1134110" y="15165"/>
                    <a:pt x="1118947" y="23"/>
                    <a:pt x="1100319" y="23"/>
                  </a:cubicBezTo>
                  <a:close/>
                </a:path>
              </a:pathLst>
            </a:custGeom>
            <a:solidFill>
              <a:schemeClr val="accent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4978;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1y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AAAAAEAAAAAAAAAAAAAAAAAAAAAAAAAAAAAAAAAAAAAAAAAAAAAAAJ/f38AAAAAA8zMzADAwP8Af39/AAAAAAAAAAAAAAAAAAAAAAAAAAAAIQAAABgAAAAUAAAAhiQAAKoTAAB1KgAAFBgAAAAAAAAmAAAACAAAAP//////////"/>
                </a:ext>
              </a:extLst>
            </p:cNvSpPr>
            <p:nvPr/>
          </p:nvSpPr>
          <p:spPr>
            <a:xfrm>
              <a:off x="5937250" y="3196590"/>
              <a:ext cx="964565" cy="717550"/>
            </a:xfrm>
            <a:custGeom>
              <a:avLst/>
              <a:gdLst/>
              <a:ahLst/>
              <a:cxnLst/>
              <a:rect l="0" t="0" r="964565" b="717550"/>
              <a:pathLst>
                <a:path w="964565" h="717550">
                  <a:moveTo>
                    <a:pt x="22" y="0"/>
                  </a:moveTo>
                  <a:lnTo>
                    <a:pt x="964542" y="0"/>
                  </a:lnTo>
                  <a:lnTo>
                    <a:pt x="964542" y="717527"/>
                  </a:lnTo>
                  <a:lnTo>
                    <a:pt x="22" y="717527"/>
                  </a:lnTo>
                  <a:close/>
                </a:path>
              </a:pathLst>
            </a:custGeom>
            <a:solidFill>
              <a:srgbClr val="775C97"/>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4979;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hiQAABUUAABIKgAAFBgAAAAAAAAmAAAACAAAAP//////////"/>
                </a:ext>
              </a:extLst>
            </p:cNvSpPr>
            <p:nvPr/>
          </p:nvSpPr>
          <p:spPr>
            <a:xfrm>
              <a:off x="5937250" y="3264535"/>
              <a:ext cx="935990" cy="649605"/>
            </a:xfrm>
            <a:custGeom>
              <a:avLst/>
              <a:gdLst/>
              <a:ahLst/>
              <a:cxnLst/>
              <a:rect l="0" t="0" r="935990" b="649605"/>
              <a:pathLst>
                <a:path w="935990" h="649605">
                  <a:moveTo>
                    <a:pt x="23" y="0"/>
                  </a:moveTo>
                  <a:lnTo>
                    <a:pt x="935990" y="0"/>
                  </a:lnTo>
                  <a:lnTo>
                    <a:pt x="935990" y="649582"/>
                  </a:lnTo>
                  <a:lnTo>
                    <a:pt x="23" y="649582"/>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4980;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f///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gAAAAEAAAAAAAAAAAAAAAAAAAAAAAAAAAAAAAAAAAAAAAAAAAAAAAJ/f38AAAAAA8zMzADAwP8Af39/AAAAAAAAAAAAAAAAAAAAAAAAAAAAIQAAABgAAAAUAAAAcCMAABoTAADrKQAAFBgAAAAAAAAmAAAACAAAAP//////////"/>
                </a:ext>
              </a:extLst>
            </p:cNvSpPr>
            <p:nvPr/>
          </p:nvSpPr>
          <p:spPr>
            <a:xfrm>
              <a:off x="5760720" y="3105150"/>
              <a:ext cx="1053465" cy="808990"/>
            </a:xfrm>
            <a:custGeom>
              <a:avLst/>
              <a:gdLst/>
              <a:ahLst/>
              <a:cxnLst/>
              <a:rect l="0" t="0" r="1053465" b="808990"/>
              <a:pathLst>
                <a:path w="1053465" h="808990">
                  <a:moveTo>
                    <a:pt x="324158" y="88976"/>
                  </a:moveTo>
                  <a:lnTo>
                    <a:pt x="274430" y="22683"/>
                  </a:lnTo>
                  <a:cubicBezTo>
                    <a:pt x="263713" y="8435"/>
                    <a:pt x="246864" y="0"/>
                    <a:pt x="229056" y="0"/>
                  </a:cubicBezTo>
                  <a:lnTo>
                    <a:pt x="33859" y="0"/>
                  </a:lnTo>
                  <a:cubicBezTo>
                    <a:pt x="15162" y="0"/>
                    <a:pt x="22" y="15160"/>
                    <a:pt x="22" y="33785"/>
                  </a:cubicBezTo>
                  <a:lnTo>
                    <a:pt x="22" y="775205"/>
                  </a:lnTo>
                  <a:cubicBezTo>
                    <a:pt x="22" y="793899"/>
                    <a:pt x="15162" y="808967"/>
                    <a:pt x="33859" y="808967"/>
                  </a:cubicBezTo>
                  <a:lnTo>
                    <a:pt x="1019605" y="808967"/>
                  </a:lnTo>
                  <a:cubicBezTo>
                    <a:pt x="1038302" y="808967"/>
                    <a:pt x="1053442" y="793899"/>
                    <a:pt x="1053442" y="775205"/>
                  </a:cubicBezTo>
                  <a:lnTo>
                    <a:pt x="1053442" y="149342"/>
                  </a:lnTo>
                  <a:cubicBezTo>
                    <a:pt x="1053442" y="130717"/>
                    <a:pt x="1038302" y="115580"/>
                    <a:pt x="1019605" y="115580"/>
                  </a:cubicBezTo>
                  <a:lnTo>
                    <a:pt x="377375" y="115580"/>
                  </a:lnTo>
                  <a:cubicBezTo>
                    <a:pt x="356399" y="115580"/>
                    <a:pt x="336722" y="105754"/>
                    <a:pt x="324158" y="88976"/>
                  </a:cubicBezTo>
                  <a:close/>
                </a:path>
              </a:pathLst>
            </a:cu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67" name="Google Shape;4981;p6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olAAD0EwAArSgAAO0YAAAAAAAAJgAAAAgAAAD/////AAAAAA=="/>
                </a:ext>
              </a:extLst>
            </p:cNvGrpSpPr>
            <p:nvPr/>
          </p:nvGrpSpPr>
          <p:grpSpPr>
            <a:xfrm>
              <a:off x="6082030" y="3243580"/>
              <a:ext cx="530225" cy="808355"/>
              <a:chOff x="6082030" y="3243580"/>
              <a:chExt cx="530225" cy="808355"/>
            </a:xfrm>
          </p:grpSpPr>
          <p:sp>
            <p:nvSpPr>
              <p:cNvPr id="72" name="Google Shape;4982;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AAAAAJ/f38AAAAAA8zMzADAwP8Af39/AAAAAAAAAAAAAAAAAAAAAAAAAAAAIQAAABgAAAAUAAAA7CUAAPQTAAArKAAAghgAAAAAAAAmAAAACAAAAP//////////"/>
                  </a:ext>
                </a:extLst>
              </p:cNvSpPr>
              <p:nvPr/>
            </p:nvSpPr>
            <p:spPr>
              <a:xfrm>
                <a:off x="6164580" y="3243580"/>
                <a:ext cx="365125" cy="740410"/>
              </a:xfrm>
              <a:custGeom>
                <a:avLst/>
                <a:gdLst/>
                <a:ahLst/>
                <a:cxnLst/>
                <a:rect l="0" t="0" r="365125" b="740410"/>
                <a:pathLst>
                  <a:path w="365125" h="740410">
                    <a:moveTo>
                      <a:pt x="182596" y="740387"/>
                    </a:moveTo>
                    <a:cubicBezTo>
                      <a:pt x="81890" y="740387"/>
                      <a:pt x="22" y="658507"/>
                      <a:pt x="22" y="557762"/>
                    </a:cubicBezTo>
                    <a:lnTo>
                      <a:pt x="22" y="182648"/>
                    </a:lnTo>
                    <a:cubicBezTo>
                      <a:pt x="22" y="81903"/>
                      <a:pt x="81890" y="23"/>
                      <a:pt x="182596" y="23"/>
                    </a:cubicBezTo>
                    <a:cubicBezTo>
                      <a:pt x="283234" y="23"/>
                      <a:pt x="365125" y="81903"/>
                      <a:pt x="365125" y="182648"/>
                    </a:cubicBezTo>
                    <a:lnTo>
                      <a:pt x="365125" y="557762"/>
                    </a:lnTo>
                    <a:cubicBezTo>
                      <a:pt x="365125" y="658507"/>
                      <a:pt x="283234" y="740387"/>
                      <a:pt x="182596" y="740387"/>
                    </a:cubicBezTo>
                    <a:close/>
                    <a:moveTo>
                      <a:pt x="182596" y="57549"/>
                    </a:moveTo>
                    <a:cubicBezTo>
                      <a:pt x="113644" y="57549"/>
                      <a:pt x="57539" y="113662"/>
                      <a:pt x="57539" y="182648"/>
                    </a:cubicBezTo>
                    <a:lnTo>
                      <a:pt x="57539" y="557762"/>
                    </a:lnTo>
                    <a:cubicBezTo>
                      <a:pt x="57539" y="626748"/>
                      <a:pt x="113644" y="682861"/>
                      <a:pt x="182596" y="682861"/>
                    </a:cubicBezTo>
                    <a:cubicBezTo>
                      <a:pt x="251571" y="682861"/>
                      <a:pt x="307607" y="626748"/>
                      <a:pt x="307607" y="557762"/>
                    </a:cubicBezTo>
                    <a:lnTo>
                      <a:pt x="307607" y="182648"/>
                    </a:lnTo>
                    <a:cubicBezTo>
                      <a:pt x="307607" y="113662"/>
                      <a:pt x="251503" y="57549"/>
                      <a:pt x="182596" y="57549"/>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4983;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hV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7CUAAH4VAAArKAAAshYAAAAAAAAmAAAACAAAAP//////////"/>
                  </a:ext>
                </a:extLst>
              </p:cNvSpPr>
              <p:nvPr/>
            </p:nvSpPr>
            <p:spPr>
              <a:xfrm>
                <a:off x="6164580" y="3493770"/>
                <a:ext cx="365125" cy="195580"/>
              </a:xfrm>
              <a:custGeom>
                <a:avLst/>
                <a:gdLst/>
                <a:ahLst/>
                <a:cxnLst/>
                <a:rect l="0" t="0" r="365125" b="195580"/>
                <a:pathLst>
                  <a:path w="365125" h="195580">
                    <a:moveTo>
                      <a:pt x="22" y="195580"/>
                    </a:moveTo>
                    <a:lnTo>
                      <a:pt x="57539" y="195580"/>
                    </a:lnTo>
                    <a:lnTo>
                      <a:pt x="57539" y="23"/>
                    </a:lnTo>
                    <a:lnTo>
                      <a:pt x="22" y="23"/>
                    </a:lnTo>
                    <a:close/>
                    <a:moveTo>
                      <a:pt x="307607" y="23"/>
                    </a:moveTo>
                    <a:lnTo>
                      <a:pt x="307607" y="195580"/>
                    </a:lnTo>
                    <a:lnTo>
                      <a:pt x="365125" y="195580"/>
                    </a:lnTo>
                    <a:lnTo>
                      <a:pt x="365125" y="23"/>
                    </a:lnTo>
                    <a:close/>
                  </a:path>
                </a:pathLst>
              </a:custGeom>
              <a:solidFill>
                <a:srgbClr val="383470">
                  <a:alpha val="15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4984;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aiUAAOsVAACtKAAA7RgAAAAAAAAmAAAACAAAAP//////////"/>
                  </a:ext>
                </a:extLst>
              </p:cNvSpPr>
              <p:nvPr/>
            </p:nvSpPr>
            <p:spPr>
              <a:xfrm>
                <a:off x="6082030" y="3562985"/>
                <a:ext cx="530225" cy="488950"/>
              </a:xfrm>
              <a:custGeom>
                <a:avLst/>
                <a:gdLst/>
                <a:ahLst/>
                <a:cxnLst/>
                <a:rect l="0" t="0" r="530225" b="488950"/>
                <a:pathLst>
                  <a:path w="530225" h="488950">
                    <a:moveTo>
                      <a:pt x="490647" y="0"/>
                    </a:moveTo>
                    <a:lnTo>
                      <a:pt x="39554" y="0"/>
                    </a:lnTo>
                    <a:cubicBezTo>
                      <a:pt x="17747" y="0"/>
                      <a:pt x="0" y="17651"/>
                      <a:pt x="0" y="39493"/>
                    </a:cubicBezTo>
                    <a:lnTo>
                      <a:pt x="0" y="449434"/>
                    </a:lnTo>
                    <a:cubicBezTo>
                      <a:pt x="0" y="471208"/>
                      <a:pt x="17747" y="488927"/>
                      <a:pt x="39554" y="488927"/>
                    </a:cubicBezTo>
                    <a:lnTo>
                      <a:pt x="490647" y="488927"/>
                    </a:lnTo>
                    <a:cubicBezTo>
                      <a:pt x="512546" y="488927"/>
                      <a:pt x="530225" y="471208"/>
                      <a:pt x="530225" y="449434"/>
                    </a:cubicBezTo>
                    <a:lnTo>
                      <a:pt x="530225" y="39493"/>
                    </a:lnTo>
                    <a:cubicBezTo>
                      <a:pt x="530225" y="17720"/>
                      <a:pt x="512546" y="0"/>
                      <a:pt x="490647" y="0"/>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4985;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hV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aiUAAOsVAACtKAAA5hcAAAAAAAAmAAAACAAAAP//////////"/>
                  </a:ext>
                </a:extLst>
              </p:cNvSpPr>
              <p:nvPr/>
            </p:nvSpPr>
            <p:spPr>
              <a:xfrm>
                <a:off x="6082030" y="3562985"/>
                <a:ext cx="530225" cy="321945"/>
              </a:xfrm>
              <a:custGeom>
                <a:avLst/>
                <a:gdLst/>
                <a:ahLst/>
                <a:cxnLst/>
                <a:rect l="0" t="0" r="530225" b="321945"/>
                <a:pathLst>
                  <a:path w="530225" h="321945">
                    <a:moveTo>
                      <a:pt x="490647" y="0"/>
                    </a:moveTo>
                    <a:lnTo>
                      <a:pt x="39554" y="0"/>
                    </a:lnTo>
                    <a:cubicBezTo>
                      <a:pt x="17747" y="0"/>
                      <a:pt x="0" y="17662"/>
                      <a:pt x="0" y="39519"/>
                    </a:cubicBezTo>
                    <a:lnTo>
                      <a:pt x="0" y="321945"/>
                    </a:lnTo>
                    <a:cubicBezTo>
                      <a:pt x="107874" y="267565"/>
                      <a:pt x="314749" y="178407"/>
                      <a:pt x="530225" y="166442"/>
                    </a:cubicBezTo>
                    <a:lnTo>
                      <a:pt x="530225" y="39519"/>
                    </a:lnTo>
                    <a:cubicBezTo>
                      <a:pt x="530225" y="17731"/>
                      <a:pt x="512546" y="0"/>
                      <a:pt x="490647" y="0"/>
                    </a:cubicBezTo>
                    <a:close/>
                  </a:path>
                </a:pathLst>
              </a:custGeom>
              <a:solidFill>
                <a:srgbClr val="383470">
                  <a:alpha val="15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4986;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myYAAKcWAAB0JwAATBgAAAAAAAAmAAAACAAAAP//////////"/>
                  </a:ext>
                </a:extLst>
              </p:cNvSpPr>
              <p:nvPr/>
            </p:nvSpPr>
            <p:spPr>
              <a:xfrm>
                <a:off x="6275705" y="3682365"/>
                <a:ext cx="137795" cy="267335"/>
              </a:xfrm>
              <a:custGeom>
                <a:avLst/>
                <a:gdLst/>
                <a:ahLst/>
                <a:cxnLst/>
                <a:rect l="0" t="0" r="137795" b="267335"/>
                <a:pathLst>
                  <a:path w="137795" h="267335">
                    <a:moveTo>
                      <a:pt x="55592" y="10183"/>
                    </a:moveTo>
                    <a:cubicBezTo>
                      <a:pt x="32607" y="15651"/>
                      <a:pt x="13749" y="33969"/>
                      <a:pt x="7844" y="56866"/>
                    </a:cubicBezTo>
                    <a:cubicBezTo>
                      <a:pt x="0" y="87440"/>
                      <a:pt x="13453" y="115805"/>
                      <a:pt x="36597" y="130272"/>
                    </a:cubicBezTo>
                    <a:lnTo>
                      <a:pt x="36597" y="232249"/>
                    </a:lnTo>
                    <a:cubicBezTo>
                      <a:pt x="36597" y="251591"/>
                      <a:pt x="52263" y="267335"/>
                      <a:pt x="71690" y="267335"/>
                    </a:cubicBezTo>
                    <a:cubicBezTo>
                      <a:pt x="91072" y="267335"/>
                      <a:pt x="106738" y="251591"/>
                      <a:pt x="106738" y="232249"/>
                    </a:cubicBezTo>
                    <a:lnTo>
                      <a:pt x="106738" y="130272"/>
                    </a:lnTo>
                    <a:cubicBezTo>
                      <a:pt x="125367" y="118607"/>
                      <a:pt x="137772" y="97921"/>
                      <a:pt x="137772" y="74363"/>
                    </a:cubicBezTo>
                    <a:cubicBezTo>
                      <a:pt x="137772" y="32647"/>
                      <a:pt x="99053" y="0"/>
                      <a:pt x="55592" y="10183"/>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78" name="Google Shape;4987;p61"/>
          <p:cNvGrpSpPr>
            <a:extLst>
              <a:ext uri="smNativeData">
                <pr:smNativeData xmlns:pr="smNativeData" xmlns="smNativeData" val="SMDATA_6_r2NKZxMAAAAlAAAAAQAAAA8BAAAAkAAAAEgAAACQAAAASAAAAAAAAAAAAAAAAAAAABcAAAAUAAAAAAAAAAAAAAD/fwAA/38AAAAAAAAJAAAABAAAAMAAAAAfAAAAVAAAAAAAAAAAAAAAAAAAAAAAAAAAAAAAAAAAAAAAAAAAAAAAAAAAAAAAAAAAAAAAAAAAAAAAAAAAAAAAAAAAAAAAAAAAAAAAAAAAAAAAAAAAAAAAAAAAACEAAAAYAAAAFAAAAIcsAADnEQAA3TMAABkaAAAQAAAAJgAAAAgAAAD/////AAAAAA=="/>
              </a:ext>
            </a:extLst>
          </p:cNvGrpSpPr>
          <p:nvPr/>
        </p:nvGrpSpPr>
        <p:grpSpPr>
          <a:xfrm>
            <a:off x="7238365" y="2910205"/>
            <a:ext cx="1192530" cy="1332230"/>
            <a:chOff x="7238365" y="2910205"/>
            <a:chExt cx="1192530" cy="1332230"/>
          </a:xfrm>
        </p:grpSpPr>
        <p:sp>
          <p:nvSpPr>
            <p:cNvPr id="91" name="Google Shape;4988;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AAAAAJ/f38AAAAAA8zMzADAwP8Af39/AAAAAAAAAAAAAAAAAAAAAAAAAAAAIQAAABgAAAAUAAAAhywAAPsRAABrMwAA3hgAAAAAAAAmAAAACAAAAP//////////"/>
                </a:ext>
              </a:extLst>
            </p:cNvSpPr>
            <p:nvPr/>
          </p:nvSpPr>
          <p:spPr>
            <a:xfrm>
              <a:off x="7238365" y="2922905"/>
              <a:ext cx="1120140" cy="1119505"/>
            </a:xfrm>
            <a:custGeom>
              <a:avLst/>
              <a:gdLst/>
              <a:ahLst/>
              <a:cxnLst/>
              <a:rect l="0" t="0" r="1120140" b="1119505"/>
              <a:pathLst>
                <a:path w="1120140" h="1119505">
                  <a:moveTo>
                    <a:pt x="1120117" y="559798"/>
                  </a:moveTo>
                  <a:cubicBezTo>
                    <a:pt x="1120117" y="708244"/>
                    <a:pt x="1061069" y="850627"/>
                    <a:pt x="956086" y="955534"/>
                  </a:cubicBezTo>
                  <a:cubicBezTo>
                    <a:pt x="851035" y="1060532"/>
                    <a:pt x="708580" y="1119505"/>
                    <a:pt x="560059" y="1119505"/>
                  </a:cubicBezTo>
                  <a:cubicBezTo>
                    <a:pt x="411560" y="1119505"/>
                    <a:pt x="269105" y="1060532"/>
                    <a:pt x="164054" y="955534"/>
                  </a:cubicBezTo>
                  <a:cubicBezTo>
                    <a:pt x="59003" y="850627"/>
                    <a:pt x="0" y="708244"/>
                    <a:pt x="0" y="559798"/>
                  </a:cubicBezTo>
                  <a:cubicBezTo>
                    <a:pt x="0" y="411283"/>
                    <a:pt x="59003" y="268900"/>
                    <a:pt x="164054" y="163970"/>
                  </a:cubicBezTo>
                  <a:cubicBezTo>
                    <a:pt x="269105" y="58972"/>
                    <a:pt x="411560" y="22"/>
                    <a:pt x="560059" y="22"/>
                  </a:cubicBezTo>
                  <a:cubicBezTo>
                    <a:pt x="708580" y="22"/>
                    <a:pt x="851035" y="58972"/>
                    <a:pt x="956086" y="163970"/>
                  </a:cubicBezTo>
                  <a:cubicBezTo>
                    <a:pt x="1061069" y="268900"/>
                    <a:pt x="1120117" y="411283"/>
                    <a:pt x="1120117" y="559798"/>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4989;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C0AAOgRAABzMgAAmhgAAAAAAAAmAAAACAAAAP//////////"/>
                </a:ext>
              </a:extLst>
            </p:cNvSpPr>
            <p:nvPr/>
          </p:nvSpPr>
          <p:spPr>
            <a:xfrm>
              <a:off x="7404100" y="2910840"/>
              <a:ext cx="796925" cy="1088390"/>
            </a:xfrm>
            <a:custGeom>
              <a:avLst/>
              <a:gdLst/>
              <a:ahLst/>
              <a:cxnLst/>
              <a:rect l="0" t="0" r="796925" b="1088390"/>
              <a:pathLst>
                <a:path w="796925" h="1088390">
                  <a:moveTo>
                    <a:pt x="796195" y="260027"/>
                  </a:moveTo>
                  <a:lnTo>
                    <a:pt x="552271" y="23"/>
                  </a:lnTo>
                  <a:lnTo>
                    <a:pt x="39757" y="23"/>
                  </a:lnTo>
                  <a:cubicBezTo>
                    <a:pt x="17826" y="23"/>
                    <a:pt x="22" y="18852"/>
                    <a:pt x="22" y="42126"/>
                  </a:cubicBezTo>
                  <a:lnTo>
                    <a:pt x="22" y="1046264"/>
                  </a:lnTo>
                  <a:cubicBezTo>
                    <a:pt x="22" y="1069538"/>
                    <a:pt x="17826" y="1088367"/>
                    <a:pt x="39757" y="1088367"/>
                  </a:cubicBezTo>
                  <a:lnTo>
                    <a:pt x="757167" y="1088367"/>
                  </a:lnTo>
                  <a:cubicBezTo>
                    <a:pt x="779120" y="1088367"/>
                    <a:pt x="796925" y="1069538"/>
                    <a:pt x="796925" y="1046264"/>
                  </a:cubicBezTo>
                  <a:lnTo>
                    <a:pt x="796925" y="258113"/>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4990;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hV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JDEAAIITAABzMgAAwBMAAAAAAAAmAAAACAAAAP//////////"/>
                </a:ext>
              </a:extLst>
            </p:cNvSpPr>
            <p:nvPr/>
          </p:nvSpPr>
          <p:spPr>
            <a:xfrm>
              <a:off x="7988300" y="3171190"/>
              <a:ext cx="212725" cy="39370"/>
            </a:xfrm>
            <a:custGeom>
              <a:avLst/>
              <a:gdLst/>
              <a:ahLst/>
              <a:cxnLst/>
              <a:rect l="0" t="0" r="212725" b="39370"/>
              <a:pathLst>
                <a:path w="212725" h="39370">
                  <a:moveTo>
                    <a:pt x="22" y="23"/>
                  </a:moveTo>
                  <a:lnTo>
                    <a:pt x="212725" y="39370"/>
                  </a:lnTo>
                  <a:lnTo>
                    <a:pt x="211994" y="23"/>
                  </a:lnTo>
                  <a:close/>
                </a:path>
              </a:pathLst>
            </a:custGeom>
            <a:solidFill>
              <a:srgbClr val="383470">
                <a:alpha val="15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4991;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KC4AAEgUAABhMQAAmRQAAAAAAAAmAAAACAAAAP//////////"/>
                </a:ext>
              </a:extLst>
            </p:cNvSpPr>
            <p:nvPr/>
          </p:nvSpPr>
          <p:spPr>
            <a:xfrm>
              <a:off x="7503160" y="3296920"/>
              <a:ext cx="523875" cy="51435"/>
            </a:xfrm>
            <a:custGeom>
              <a:avLst/>
              <a:gdLst/>
              <a:ahLst/>
              <a:cxnLst/>
              <a:rect l="0" t="0" r="523875" b="51435"/>
              <a:pathLst>
                <a:path w="523875" h="51435">
                  <a:moveTo>
                    <a:pt x="0" y="0"/>
                  </a:moveTo>
                  <a:lnTo>
                    <a:pt x="523875" y="0"/>
                  </a:lnTo>
                  <a:lnTo>
                    <a:pt x="523875" y="51412"/>
                  </a:lnTo>
                  <a:lnTo>
                    <a:pt x="0" y="51412"/>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4992;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KC4AAPMUAACMMAAARBUAAAAAAAAmAAAACAAAAP//////////"/>
                </a:ext>
              </a:extLst>
            </p:cNvSpPr>
            <p:nvPr/>
          </p:nvSpPr>
          <p:spPr>
            <a:xfrm>
              <a:off x="7503160" y="3405505"/>
              <a:ext cx="388620" cy="51435"/>
            </a:xfrm>
            <a:custGeom>
              <a:avLst/>
              <a:gdLst/>
              <a:ahLst/>
              <a:cxnLst/>
              <a:rect l="0" t="0" r="388620" b="51435"/>
              <a:pathLst>
                <a:path w="388620" h="51435">
                  <a:moveTo>
                    <a:pt x="0" y="0"/>
                  </a:moveTo>
                  <a:lnTo>
                    <a:pt x="388620" y="0"/>
                  </a:lnTo>
                  <a:lnTo>
                    <a:pt x="388620" y="51435"/>
                  </a:lnTo>
                  <a:lnTo>
                    <a:pt x="0" y="51435"/>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4993;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KC4AAJ4VAACxMQAA7xUAAAAAAAAmAAAACAAAAP//////////"/>
                </a:ext>
              </a:extLst>
            </p:cNvSpPr>
            <p:nvPr/>
          </p:nvSpPr>
          <p:spPr>
            <a:xfrm>
              <a:off x="7503160" y="3514090"/>
              <a:ext cx="574675" cy="51435"/>
            </a:xfrm>
            <a:custGeom>
              <a:avLst/>
              <a:gdLst/>
              <a:ahLst/>
              <a:cxnLst/>
              <a:rect l="0" t="0" r="574675" b="51435"/>
              <a:pathLst>
                <a:path w="574675" h="51435">
                  <a:moveTo>
                    <a:pt x="0" y="0"/>
                  </a:moveTo>
                  <a:lnTo>
                    <a:pt x="574652" y="0"/>
                  </a:lnTo>
                  <a:lnTo>
                    <a:pt x="574652" y="51435"/>
                  </a:lnTo>
                  <a:lnTo>
                    <a:pt x="0" y="51435"/>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4994;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KC4AAEkWAABAMQAAmhYAAAAAAAAmAAAACAAAAP//////////"/>
                </a:ext>
              </a:extLst>
            </p:cNvSpPr>
            <p:nvPr/>
          </p:nvSpPr>
          <p:spPr>
            <a:xfrm>
              <a:off x="7503160" y="3622675"/>
              <a:ext cx="502920" cy="51435"/>
            </a:xfrm>
            <a:custGeom>
              <a:avLst/>
              <a:gdLst/>
              <a:ahLst/>
              <a:cxnLst/>
              <a:rect l="0" t="0" r="502920" b="51435"/>
              <a:pathLst>
                <a:path w="502920" h="51435">
                  <a:moveTo>
                    <a:pt x="0" y="22"/>
                  </a:moveTo>
                  <a:lnTo>
                    <a:pt x="502897" y="22"/>
                  </a:lnTo>
                  <a:lnTo>
                    <a:pt x="502897" y="51435"/>
                  </a:lnTo>
                  <a:lnTo>
                    <a:pt x="0" y="51435"/>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4995;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KC4AAPQWAACxMQAARRcAAAAAAAAmAAAACAAAAP//////////"/>
                </a:ext>
              </a:extLst>
            </p:cNvSpPr>
            <p:nvPr/>
          </p:nvSpPr>
          <p:spPr>
            <a:xfrm>
              <a:off x="7503160" y="3731260"/>
              <a:ext cx="574675" cy="51435"/>
            </a:xfrm>
            <a:custGeom>
              <a:avLst/>
              <a:gdLst/>
              <a:ahLst/>
              <a:cxnLst/>
              <a:rect l="0" t="0" r="574675" b="51435"/>
              <a:pathLst>
                <a:path w="574675" h="51435">
                  <a:moveTo>
                    <a:pt x="0" y="22"/>
                  </a:moveTo>
                  <a:lnTo>
                    <a:pt x="574652" y="22"/>
                  </a:lnTo>
                  <a:lnTo>
                    <a:pt x="574652" y="51435"/>
                  </a:lnTo>
                  <a:lnTo>
                    <a:pt x="0" y="51435"/>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4996;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AAAAAJ/f38AAAAAA8zMzADAwP8Af39/AAAAAAAAAAAAAAAAAAAAAAAAAAAAIQAAABgAAAAUAAAALC4AAJ8XAADpMAAA8BcAAAAAAAAmAAAACAAAAP//////////"/>
                </a:ext>
              </a:extLst>
            </p:cNvSpPr>
            <p:nvPr/>
          </p:nvSpPr>
          <p:spPr>
            <a:xfrm>
              <a:off x="7505700" y="3839845"/>
              <a:ext cx="445135" cy="51435"/>
            </a:xfrm>
            <a:custGeom>
              <a:avLst/>
              <a:gdLst/>
              <a:ahLst/>
              <a:cxnLst/>
              <a:rect l="0" t="0" r="445135" b="51435"/>
              <a:pathLst>
                <a:path w="445135" h="51435">
                  <a:moveTo>
                    <a:pt x="0" y="22"/>
                  </a:moveTo>
                  <a:lnTo>
                    <a:pt x="445135" y="22"/>
                  </a:lnTo>
                  <a:lnTo>
                    <a:pt x="445135" y="51412"/>
                  </a:lnTo>
                  <a:lnTo>
                    <a:pt x="0" y="51412"/>
                  </a:ln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4997;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8DAAAOcRAAByMgAAghMAAAAAAAAmAAAACAAAAP//////////"/>
                </a:ext>
              </a:extLst>
            </p:cNvSpPr>
            <p:nvPr/>
          </p:nvSpPr>
          <p:spPr>
            <a:xfrm>
              <a:off x="7955280" y="2910205"/>
              <a:ext cx="245110" cy="260985"/>
            </a:xfrm>
            <a:custGeom>
              <a:avLst/>
              <a:gdLst/>
              <a:ahLst/>
              <a:cxnLst/>
              <a:rect l="0" t="0" r="245110" b="260985"/>
              <a:pathLst>
                <a:path w="245110" h="260985">
                  <a:moveTo>
                    <a:pt x="23" y="0"/>
                  </a:moveTo>
                  <a:lnTo>
                    <a:pt x="23" y="218822"/>
                  </a:lnTo>
                  <a:cubicBezTo>
                    <a:pt x="23" y="242116"/>
                    <a:pt x="17859" y="260985"/>
                    <a:pt x="39828" y="260985"/>
                  </a:cubicBezTo>
                  <a:lnTo>
                    <a:pt x="245110" y="260985"/>
                  </a:ln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4998;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fqHiQ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vqHiQAAAAAAAAAAAAAAAAAAAAAAAAAAAAAAAAAAAAAAAAAAAAAAAAJ/f38AAAAAA8zMzADAwP8Af39/AAAAAAAAAAAAAAAAAAAAAAAAAAAAIQAAABgAAAAUAAAAJDAAACEWAADdMwAAGRoAAAAAAAAmAAAACAAAAP//////////"/>
                </a:ext>
              </a:extLst>
            </p:cNvSpPr>
            <p:nvPr/>
          </p:nvSpPr>
          <p:spPr>
            <a:xfrm>
              <a:off x="7825740" y="3597275"/>
              <a:ext cx="605155" cy="645160"/>
            </a:xfrm>
            <a:custGeom>
              <a:avLst/>
              <a:gdLst/>
              <a:ahLst/>
              <a:cxnLst/>
              <a:rect l="0" t="0" r="605155" b="645160"/>
              <a:pathLst>
                <a:path w="605155" h="645160">
                  <a:moveTo>
                    <a:pt x="512882" y="351601"/>
                  </a:moveTo>
                  <a:cubicBezTo>
                    <a:pt x="514068" y="342736"/>
                    <a:pt x="514729" y="333735"/>
                    <a:pt x="514797" y="324574"/>
                  </a:cubicBezTo>
                  <a:cubicBezTo>
                    <a:pt x="514889" y="315413"/>
                    <a:pt x="514433" y="306321"/>
                    <a:pt x="513315" y="297456"/>
                  </a:cubicBezTo>
                  <a:lnTo>
                    <a:pt x="513406" y="297456"/>
                  </a:lnTo>
                  <a:lnTo>
                    <a:pt x="605132" y="219907"/>
                  </a:lnTo>
                  <a:lnTo>
                    <a:pt x="583626" y="163916"/>
                  </a:lnTo>
                  <a:lnTo>
                    <a:pt x="546749" y="116653"/>
                  </a:lnTo>
                  <a:lnTo>
                    <a:pt x="432901" y="155120"/>
                  </a:lnTo>
                  <a:lnTo>
                    <a:pt x="432901" y="155211"/>
                  </a:lnTo>
                  <a:cubicBezTo>
                    <a:pt x="418716" y="144113"/>
                    <a:pt x="403026" y="134816"/>
                    <a:pt x="386263" y="127569"/>
                  </a:cubicBezTo>
                  <a:lnTo>
                    <a:pt x="364894" y="9389"/>
                  </a:lnTo>
                  <a:lnTo>
                    <a:pt x="305599" y="23"/>
                  </a:lnTo>
                  <a:lnTo>
                    <a:pt x="246167" y="8295"/>
                  </a:lnTo>
                  <a:lnTo>
                    <a:pt x="222585" y="126019"/>
                  </a:lnTo>
                  <a:cubicBezTo>
                    <a:pt x="205663" y="132970"/>
                    <a:pt x="189859" y="141971"/>
                    <a:pt x="175423" y="152773"/>
                  </a:cubicBezTo>
                  <a:lnTo>
                    <a:pt x="175423" y="152682"/>
                  </a:lnTo>
                  <a:lnTo>
                    <a:pt x="62328" y="112073"/>
                  </a:lnTo>
                  <a:lnTo>
                    <a:pt x="24561" y="158675"/>
                  </a:lnTo>
                  <a:lnTo>
                    <a:pt x="2006" y="214210"/>
                  </a:lnTo>
                  <a:lnTo>
                    <a:pt x="92272" y="293468"/>
                  </a:lnTo>
                  <a:cubicBezTo>
                    <a:pt x="91086" y="302333"/>
                    <a:pt x="90425" y="311357"/>
                    <a:pt x="90357" y="320586"/>
                  </a:cubicBezTo>
                  <a:cubicBezTo>
                    <a:pt x="90288" y="329747"/>
                    <a:pt x="90721" y="338839"/>
                    <a:pt x="91839" y="347681"/>
                  </a:cubicBezTo>
                  <a:lnTo>
                    <a:pt x="91748" y="347681"/>
                  </a:lnTo>
                  <a:lnTo>
                    <a:pt x="22" y="425253"/>
                  </a:lnTo>
                  <a:lnTo>
                    <a:pt x="21528" y="481244"/>
                  </a:lnTo>
                  <a:lnTo>
                    <a:pt x="58428" y="528507"/>
                  </a:lnTo>
                  <a:lnTo>
                    <a:pt x="172253" y="490017"/>
                  </a:lnTo>
                  <a:lnTo>
                    <a:pt x="172253" y="489949"/>
                  </a:lnTo>
                  <a:cubicBezTo>
                    <a:pt x="186438" y="501024"/>
                    <a:pt x="202128" y="510344"/>
                    <a:pt x="218891" y="517568"/>
                  </a:cubicBezTo>
                  <a:lnTo>
                    <a:pt x="240260" y="635680"/>
                  </a:lnTo>
                  <a:lnTo>
                    <a:pt x="299555" y="645137"/>
                  </a:lnTo>
                  <a:lnTo>
                    <a:pt x="358987" y="636865"/>
                  </a:lnTo>
                  <a:lnTo>
                    <a:pt x="382569" y="519049"/>
                  </a:lnTo>
                  <a:cubicBezTo>
                    <a:pt x="399491" y="512190"/>
                    <a:pt x="415318" y="503166"/>
                    <a:pt x="429731" y="492387"/>
                  </a:cubicBezTo>
                  <a:lnTo>
                    <a:pt x="429731" y="492455"/>
                  </a:lnTo>
                  <a:lnTo>
                    <a:pt x="542826" y="533087"/>
                  </a:lnTo>
                  <a:lnTo>
                    <a:pt x="580593" y="486485"/>
                  </a:lnTo>
                  <a:lnTo>
                    <a:pt x="603148" y="430927"/>
                  </a:lnTo>
                  <a:lnTo>
                    <a:pt x="512882" y="351601"/>
                  </a:lnTo>
                  <a:close/>
                  <a:moveTo>
                    <a:pt x="301608" y="422290"/>
                  </a:moveTo>
                  <a:cubicBezTo>
                    <a:pt x="246463" y="421766"/>
                    <a:pt x="202197" y="376714"/>
                    <a:pt x="202721" y="321611"/>
                  </a:cubicBezTo>
                  <a:cubicBezTo>
                    <a:pt x="203223" y="266509"/>
                    <a:pt x="248402" y="222277"/>
                    <a:pt x="303546" y="222779"/>
                  </a:cubicBezTo>
                  <a:cubicBezTo>
                    <a:pt x="358691" y="223303"/>
                    <a:pt x="402889" y="268446"/>
                    <a:pt x="402456" y="323457"/>
                  </a:cubicBezTo>
                  <a:cubicBezTo>
                    <a:pt x="401931" y="378559"/>
                    <a:pt x="356752" y="422814"/>
                    <a:pt x="301608" y="422290"/>
                  </a:cubicBezTo>
                  <a:close/>
                </a:path>
              </a:pathLst>
            </a:custGeom>
            <a:gradFill flip="none" rotWithShape="0">
              <a:gsLst>
                <a:gs pos="0">
                  <a:schemeClr val="accent2"/>
                </a:gs>
                <a:gs pos="100000">
                  <a:srgbClr val="FA8789"/>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4999;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hV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8DAAAOcRAAByMgAAghMAAAAAAAAmAAAACAAAAP//////////"/>
                </a:ext>
              </a:extLst>
            </p:cNvSpPr>
            <p:nvPr/>
          </p:nvSpPr>
          <p:spPr>
            <a:xfrm>
              <a:off x="7955280" y="2910205"/>
              <a:ext cx="245110" cy="260985"/>
            </a:xfrm>
            <a:custGeom>
              <a:avLst/>
              <a:gdLst/>
              <a:ahLst/>
              <a:cxnLst/>
              <a:rect l="0" t="0" r="245110" b="260985"/>
              <a:pathLst>
                <a:path w="245110" h="260985">
                  <a:moveTo>
                    <a:pt x="23" y="0"/>
                  </a:moveTo>
                  <a:lnTo>
                    <a:pt x="23" y="218822"/>
                  </a:lnTo>
                  <a:cubicBezTo>
                    <a:pt x="23" y="242116"/>
                    <a:pt x="17859" y="260985"/>
                    <a:pt x="39828" y="260985"/>
                  </a:cubicBezTo>
                  <a:lnTo>
                    <a:pt x="245110" y="260985"/>
                  </a:lnTo>
                  <a:close/>
                </a:path>
              </a:pathLst>
            </a:custGeom>
            <a:solidFill>
              <a:srgbClr val="383470">
                <a:alpha val="15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5000;p6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hV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AAAAAJ/f38AAAAAA8zMzADAwP8Af39/AAAAAAAAAAAAAAAAAAAAAAAAAAAAIQAAABgAAAAUAAAAJDEAAIITAABzMgAAwBMAAAAAAAAmAAAACAAAAP//////////"/>
                </a:ext>
              </a:extLst>
            </p:cNvSpPr>
            <p:nvPr/>
          </p:nvSpPr>
          <p:spPr>
            <a:xfrm>
              <a:off x="7988300" y="3171190"/>
              <a:ext cx="212725" cy="39370"/>
            </a:xfrm>
            <a:custGeom>
              <a:avLst/>
              <a:gdLst/>
              <a:ahLst/>
              <a:cxnLst/>
              <a:rect l="0" t="0" r="212725" b="39370"/>
              <a:pathLst>
                <a:path w="212725" h="39370">
                  <a:moveTo>
                    <a:pt x="22" y="23"/>
                  </a:moveTo>
                  <a:lnTo>
                    <a:pt x="212725" y="39370"/>
                  </a:lnTo>
                  <a:lnTo>
                    <a:pt x="211994" y="23"/>
                  </a:lnTo>
                  <a:close/>
                </a:path>
              </a:pathLst>
            </a:custGeom>
            <a:solidFill>
              <a:srgbClr val="383470">
                <a:alpha val="15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3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5005;p6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B/f38AAAAAA8zMzADAwP8Af39/AAAAAAAAAAAAAAAAAAAAAAAAAAAAIQAAABgAAAAUAAAAYwQAAOAHAADSMwAAWhwAABAAAAAmAAAACAAAAD2wAAAAAAAA"/>
              </a:ext>
            </a:extLst>
          </p:cNvSpPr>
          <p:nvPr>
            <p:ph type="body" idx="1"/>
          </p:nvPr>
        </p:nvSpPr>
        <p:spPr>
          <a:xfrm>
            <a:off x="713105" y="1280160"/>
            <a:ext cx="7710805" cy="3328670"/>
          </a:xfrm>
        </p:spPr>
        <p:txBody>
          <a:bodyPr vert="horz" wrap="square" lIns="91440" tIns="91440" rIns="91440" bIns="91440" numCol="1" spcCol="215900" anchor="t">
            <a:prstTxWarp prst="textNoShape">
              <a:avLst/>
            </a:prstTxWarp>
          </a:bodyPr>
          <a:lstStyle/>
          <a:p>
            <a:pPr marL="0" indent="0" algn="l">
              <a:lnSpc>
                <a:spcPct val="115000"/>
              </a:lnSpc>
              <a:spcBef>
                <a:spcPts val="0"/>
              </a:spcBef>
              <a:spcAft>
                <a:spcPts val="0"/>
              </a:spcAft>
              <a:buNone/>
            </a:pPr>
            <a:r>
              <a:rPr lang="en-us" sz="1200" cap="none"/>
              <a:t>Did you like the resources on this template? Get them for free at our other websites.</a:t>
            </a:r>
            <a:endParaRPr sz="1200" cap="none">
              <a:latin typeface="Bebas Neue" pitchFamily="0" charset="0"/>
              <a:ea typeface="Bebas Neue" pitchFamily="0" charset="0"/>
              <a:cs typeface="Bebas Neue" pitchFamily="0" charset="0"/>
            </a:endParaRPr>
          </a:p>
          <a:p>
            <a:pPr marL="0" indent="0" algn="l">
              <a:lnSpc>
                <a:spcPct val="115000"/>
              </a:lnSpc>
              <a:spcBef>
                <a:spcPts val="0"/>
              </a:spcBef>
              <a:spcAft>
                <a:spcPts val="0"/>
              </a:spcAft>
              <a:buNone/>
            </a:pPr>
            <a:endParaRPr sz="1200" b="1" cap="none">
              <a:latin typeface="DM Sans" pitchFamily="0" charset="0"/>
              <a:ea typeface="DM Sans" pitchFamily="0" charset="0"/>
              <a:cs typeface="DM Sans" pitchFamily="0" charset="0"/>
            </a:endParaRPr>
          </a:p>
          <a:p>
            <a:pPr marL="0" indent="0" algn="l">
              <a:lnSpc>
                <a:spcPct val="115000"/>
              </a:lnSpc>
              <a:spcBef>
                <a:spcPts val="0"/>
              </a:spcBef>
              <a:spcAft>
                <a:spcPts val="0"/>
              </a:spcAft>
              <a:buNone/>
            </a:pPr>
            <a:r>
              <a:rPr lang="en-us" b="1" cap="none">
                <a:latin typeface="DM Sans" pitchFamily="0" charset="0"/>
                <a:ea typeface="DM Sans" pitchFamily="0" charset="0"/>
                <a:cs typeface="DM Sans" pitchFamily="0" charset="0"/>
              </a:rPr>
              <a:t>Vectors</a:t>
            </a:r>
            <a:endParaRPr b="1" cap="none">
              <a:latin typeface="DM Sans" pitchFamily="0" charset="0"/>
              <a:ea typeface="DM Sans" pitchFamily="0" charset="0"/>
              <a:cs typeface="DM Sans" pitchFamily="0" charset="0"/>
            </a:endParaRPr>
          </a:p>
          <a:p>
            <a:pPr marL="241300" indent="-203200" algn="l">
              <a:lnSpc>
                <a:spcPct val="115000"/>
              </a:lnSpc>
              <a:spcBef>
                <a:spcPts val="0"/>
              </a:spcBef>
              <a:spcAft>
                <a:spcPts val="0"/>
              </a:spcAft>
              <a:buClr>
                <a:srgbClr val="FA8789"/>
              </a:buClr>
              <a:buSzPts val="1200"/>
              <a:buFont typeface="Anaheim" pitchFamily="0" charset="0"/>
              <a:buChar char="●"/>
            </a:pPr>
            <a:r>
              <a:rPr lang="en-us" sz="1200" b="1" cap="none">
                <a:hlinkClick r:id="rId3"/>
              </a:rPr>
              <a:t>Gradient data privacy instagram stories</a:t>
            </a:r>
            <a:endParaRPr sz="1200" b="1" cap="none"/>
          </a:p>
          <a:p>
            <a:pPr marL="0" indent="0" algn="l">
              <a:lnSpc>
                <a:spcPct val="115000"/>
              </a:lnSpc>
              <a:spcBef>
                <a:spcPts val="0"/>
              </a:spcBef>
              <a:spcAft>
                <a:spcPts val="0"/>
              </a:spcAft>
              <a:buNone/>
            </a:pPr>
            <a:endParaRPr sz="1200" b="1" cap="none">
              <a:latin typeface="DM Sans" pitchFamily="0" charset="0"/>
              <a:ea typeface="DM Sans" pitchFamily="0" charset="0"/>
              <a:cs typeface="DM Sans" pitchFamily="0" charset="0"/>
            </a:endParaRPr>
          </a:p>
          <a:p>
            <a:pPr marL="0" indent="0" algn="l">
              <a:lnSpc>
                <a:spcPct val="115000"/>
              </a:lnSpc>
              <a:spcBef>
                <a:spcPts val="0"/>
              </a:spcBef>
              <a:spcAft>
                <a:spcPts val="0"/>
              </a:spcAft>
              <a:buNone/>
            </a:pPr>
            <a:r>
              <a:rPr lang="en-us" b="1" cap="none">
                <a:latin typeface="DM Sans" pitchFamily="0" charset="0"/>
                <a:ea typeface="DM Sans" pitchFamily="0" charset="0"/>
                <a:cs typeface="DM Sans" pitchFamily="0" charset="0"/>
              </a:rPr>
              <a:t>Photos</a:t>
            </a:r>
            <a:endParaRPr b="1" cap="none">
              <a:latin typeface="DM Sans" pitchFamily="0" charset="0"/>
              <a:ea typeface="DM Sans" pitchFamily="0" charset="0"/>
              <a:cs typeface="DM Sans" pitchFamily="0" charset="0"/>
            </a:endParaRPr>
          </a:p>
          <a:p>
            <a:pPr marL="241300" indent="-203200" algn="l">
              <a:lnSpc>
                <a:spcPct val="115000"/>
              </a:lnSpc>
              <a:spcBef>
                <a:spcPts val="0"/>
              </a:spcBef>
              <a:spcAft>
                <a:spcPts val="0"/>
              </a:spcAft>
              <a:buClr>
                <a:srgbClr val="FA8789"/>
              </a:buClr>
              <a:buSzPts val="1200"/>
              <a:buFont typeface="Anaheim" pitchFamily="0" charset="0"/>
              <a:buChar char="●"/>
            </a:pPr>
            <a:r>
              <a:rPr lang="en-us" sz="1200" b="1" cap="none">
                <a:solidFill>
                  <a:schemeClr val="hlink"/>
                </a:solidFill>
                <a:hlinkClick r:id="rId4"/>
              </a:rPr>
              <a:t>Side view of woman outside working</a:t>
            </a:r>
            <a:endParaRPr sz="1200" b="1" cap="none"/>
          </a:p>
          <a:p>
            <a:pPr marL="241300" indent="-203200" algn="l">
              <a:lnSpc>
                <a:spcPct val="115000"/>
              </a:lnSpc>
              <a:spcBef>
                <a:spcPts val="0"/>
              </a:spcBef>
              <a:spcAft>
                <a:spcPts val="0"/>
              </a:spcAft>
              <a:buClr>
                <a:srgbClr val="FA8789"/>
              </a:buClr>
              <a:buSzPts val="1200"/>
              <a:buChar char="●"/>
            </a:pPr>
            <a:r>
              <a:rPr lang="en-us" sz="1200" b="1" cap="none">
                <a:hlinkClick r:id="rId5"/>
              </a:rPr>
              <a:t>Young male technician repairing computer in workshop</a:t>
            </a:r>
            <a:endParaRPr sz="1200" b="1" cap="none"/>
          </a:p>
          <a:p>
            <a:pPr marL="0" indent="0" algn="l">
              <a:lnSpc>
                <a:spcPct val="115000"/>
              </a:lnSpc>
              <a:spcBef>
                <a:spcPts val="0"/>
              </a:spcBef>
              <a:spcAft>
                <a:spcPts val="0"/>
              </a:spcAft>
              <a:buNone/>
            </a:pPr>
            <a:endParaRPr sz="1200" cap="none"/>
          </a:p>
        </p:txBody>
      </p:sp>
      <p:sp>
        <p:nvSpPr>
          <p:cNvPr id="3" name="Google Shape;5006;p6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Resources</a:t>
            </a:r>
          </a:p>
        </p:txBody>
      </p:sp>
    </p:spTree>
  </p:cSld>
  <p:clrMapOvr>
    <a:masterClrMapping/>
  </p:clrMapOvr>
  <p:timing>
    <p:tnLst>
      <p:par>
        <p:cTn id="1" dur="indefinite" restart="never" nodeType="tmRoot"/>
      </p:par>
    </p:tnLst>
  </p:timing>
</p:sld>
</file>

<file path=ppt/slides/slide3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5011;p6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CUDAADXMwAAHAY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Instructions for use</a:t>
            </a:r>
          </a:p>
        </p:txBody>
      </p:sp>
      <p:sp>
        <p:nvSpPr>
          <p:cNvPr id="3" name="Google Shape;5012;p63"/>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E8HAADXMwAAfxwAABAAAAAmAAAACAAAAP//////////"/>
              </a:ext>
            </a:extLst>
          </p:cNvSpPr>
          <p:nvPr/>
        </p:nvSpPr>
        <p:spPr>
          <a:xfrm>
            <a:off x="716915" y="1188085"/>
            <a:ext cx="7710170" cy="3444240"/>
          </a:xfrm>
          <a:prstGeom prst="rect">
            <a:avLst/>
          </a:prstGeom>
          <a:noFill/>
          <a:ln>
            <a:noFill/>
          </a:ln>
          <a:effectLst/>
        </p:spPr>
        <p:txBody>
          <a:bodyPr vert="horz" wrap="square" lIns="91440" tIns="91440" rIns="91440" bIns="91440" numCol="1" spcCol="215900" anchor="t"/>
          <a:lstStyle/>
          <a:p>
            <a:pPr marL="0" indent="0" algn="l">
              <a:spcBef>
                <a:spcPts val="0"/>
              </a:spcBef>
              <a:spcAft>
                <a:spcPts val="0"/>
              </a:spcAft>
              <a:buNone/>
            </a:pPr>
            <a:r>
              <a:rPr lang="en-us" sz="1100" cap="none">
                <a:solidFill>
                  <a:srgbClr val="FFFFFF"/>
                </a:solidFill>
              </a:rPr>
              <a:t>If you have a free account, in order to use this template, you must credit </a:t>
            </a:r>
            <a:r>
              <a:rPr lang="en-us" sz="1100" b="1" u="sng" cap="none">
                <a:solidFill>
                  <a:schemeClr val="hlink"/>
                </a:solidFill>
                <a:hlinkClick r:id="rId3"/>
              </a:rPr>
              <a:t>Slidesgo</a:t>
            </a:r>
            <a:r>
              <a:rPr lang="en-us" sz="1100" b="1" cap="none">
                <a:solidFill>
                  <a:schemeClr val="hlink"/>
                </a:solidFill>
              </a:rPr>
              <a:t> </a:t>
            </a:r>
            <a:r>
              <a:rPr lang="en-us" sz="1100" cap="none">
                <a:solidFill>
                  <a:srgbClr val="FFFFFF"/>
                </a:solidFill>
              </a:rPr>
              <a:t>by keeping the </a:t>
            </a:r>
            <a:r>
              <a:rPr lang="en-us" sz="1100" b="1" u="sng" cap="none">
                <a:solidFill>
                  <a:schemeClr val="hlink"/>
                </a:solidFill>
                <a:hlinkClick r:id="rId4" action="ppaction://hlinksldjump"/>
              </a:rPr>
              <a:t>Thanks</a:t>
            </a:r>
            <a:r>
              <a:rPr lang="en-us" sz="1100" b="1" cap="none">
                <a:solidFill>
                  <a:schemeClr val="hlink"/>
                </a:solidFill>
              </a:rPr>
              <a:t> </a:t>
            </a:r>
            <a:r>
              <a:rPr lang="en-us" sz="1100" cap="none">
                <a:solidFill>
                  <a:srgbClr val="FFFFFF"/>
                </a:solidFill>
              </a:rPr>
              <a:t>slide. Please refer to the next slide to read the instructions for premium users.</a:t>
            </a:r>
            <a:endParaRPr sz="1100" cap="none">
              <a:solidFill>
                <a:srgbClr val="FFFFFF"/>
              </a:solidFill>
            </a:endParaRPr>
          </a:p>
          <a:p>
            <a:pPr marL="0" indent="0" algn="l">
              <a:spcBef>
                <a:spcPts val="1000"/>
              </a:spcBef>
              <a:spcAft>
                <a:spcPts val="0"/>
              </a:spcAft>
              <a:buNone/>
            </a:pPr>
            <a:r>
              <a:rPr lang="en-us" sz="1100" b="1" cap="none">
                <a:solidFill>
                  <a:schemeClr val="hlink"/>
                </a:solidFill>
              </a:rPr>
              <a:t>As a Free user, you are allowed to:</a:t>
            </a:r>
            <a:endParaRPr sz="1100" b="1" cap="none">
              <a:solidFill>
                <a:schemeClr val="hlink"/>
              </a:solidFill>
            </a:endParaRPr>
          </a:p>
          <a:p>
            <a:pPr marL="457200" indent="-298450" algn="l">
              <a:spcBef>
                <a:spcPts val="0"/>
              </a:spcBef>
              <a:spcAft>
                <a:spcPts val="0"/>
              </a:spcAft>
              <a:buClrTx/>
              <a:buSzPts val="1100"/>
              <a:buChar char="●"/>
            </a:pPr>
            <a:r>
              <a:rPr lang="en-us" sz="1100" cap="none">
                <a:solidFill>
                  <a:srgbClr val="FFFFFF"/>
                </a:solidFill>
              </a:rPr>
              <a:t>Modify this template.</a:t>
            </a:r>
            <a:endParaRPr sz="1100" cap="none">
              <a:solidFill>
                <a:srgbClr val="FFFFFF"/>
              </a:solidFill>
            </a:endParaRPr>
          </a:p>
          <a:p>
            <a:pPr marL="457200" indent="-298450" algn="l">
              <a:spcBef>
                <a:spcPts val="0"/>
              </a:spcBef>
              <a:spcAft>
                <a:spcPts val="0"/>
              </a:spcAft>
              <a:buClrTx/>
              <a:buSzPts val="1100"/>
              <a:buChar char="●"/>
            </a:pPr>
            <a:r>
              <a:rPr lang="en-us" sz="1100" cap="none">
                <a:solidFill>
                  <a:srgbClr val="FFFFFF"/>
                </a:solidFill>
              </a:rPr>
              <a:t>Use it for both personal and commercial projects.</a:t>
            </a:r>
            <a:endParaRPr sz="1100" cap="none">
              <a:solidFill>
                <a:srgbClr val="FFFFFF"/>
              </a:solidFill>
            </a:endParaRPr>
          </a:p>
          <a:p>
            <a:pPr marL="0" indent="0" algn="l">
              <a:spcBef>
                <a:spcPts val="1000"/>
              </a:spcBef>
              <a:spcAft>
                <a:spcPts val="0"/>
              </a:spcAft>
              <a:buNone/>
            </a:pPr>
            <a:r>
              <a:rPr lang="en-us" sz="1100" b="1" cap="none">
                <a:solidFill>
                  <a:schemeClr val="hlink"/>
                </a:solidFill>
              </a:rPr>
              <a:t>You are not allowed to:</a:t>
            </a:r>
            <a:endParaRPr sz="1100" b="1" cap="none">
              <a:solidFill>
                <a:schemeClr val="hlink"/>
              </a:solidFill>
            </a:endParaRPr>
          </a:p>
          <a:p>
            <a:pPr marL="457200" indent="-298450" algn="l">
              <a:spcBef>
                <a:spcPts val="0"/>
              </a:spcBef>
              <a:spcAft>
                <a:spcPts val="0"/>
              </a:spcAft>
              <a:buClrTx/>
              <a:buSzPts val="1100"/>
              <a:buChar char="●"/>
            </a:pPr>
            <a:r>
              <a:rPr lang="en-us" sz="1100" cap="none">
                <a:solidFill>
                  <a:srgbClr val="FFFFFF"/>
                </a:solidFill>
              </a:rPr>
              <a:t>Sublicense, sell or rent any of Slidesgo Content (or a modified version of Slidesgo Content).</a:t>
            </a:r>
            <a:endParaRPr sz="1100" cap="none">
              <a:solidFill>
                <a:srgbClr val="FFFFFF"/>
              </a:solidFill>
            </a:endParaRPr>
          </a:p>
          <a:p>
            <a:pPr marL="457200" indent="-298450" algn="l">
              <a:spcBef>
                <a:spcPts val="0"/>
              </a:spcBef>
              <a:spcAft>
                <a:spcPts val="0"/>
              </a:spcAft>
              <a:buClrTx/>
              <a:buSzPts val="1100"/>
              <a:buChar char="●"/>
            </a:pPr>
            <a:r>
              <a:rPr lang="en-us" sz="1100" cap="none">
                <a:solidFill>
                  <a:srgbClr val="FFFFFF"/>
                </a:solidFill>
              </a:rPr>
              <a:t>Distribute Slidesgo Content unless it has been expressly authorized by Slidesgo.</a:t>
            </a:r>
            <a:endParaRPr sz="1100" cap="none">
              <a:solidFill>
                <a:srgbClr val="FFFFFF"/>
              </a:solidFill>
            </a:endParaRPr>
          </a:p>
          <a:p>
            <a:pPr marL="457200" indent="-298450" algn="l">
              <a:spcBef>
                <a:spcPts val="0"/>
              </a:spcBef>
              <a:spcAft>
                <a:spcPts val="0"/>
              </a:spcAft>
              <a:buClrTx/>
              <a:buSzPts val="1100"/>
              <a:buChar char="●"/>
            </a:pPr>
            <a:r>
              <a:rPr lang="en-us" sz="1100" cap="none">
                <a:solidFill>
                  <a:srgbClr val="FFFFFF"/>
                </a:solidFill>
              </a:rPr>
              <a:t>Include Slidesgo Content in an online or offline database or file.</a:t>
            </a:r>
            <a:endParaRPr sz="1100" cap="none">
              <a:solidFill>
                <a:srgbClr val="FFFFFF"/>
              </a:solidFill>
            </a:endParaRPr>
          </a:p>
          <a:p>
            <a:pPr marL="457200" indent="-298450" algn="l">
              <a:spcBef>
                <a:spcPts val="0"/>
              </a:spcBef>
              <a:spcAft>
                <a:spcPts val="0"/>
              </a:spcAft>
              <a:buClrTx/>
              <a:buSzPts val="1100"/>
              <a:buChar char="●"/>
            </a:pPr>
            <a:r>
              <a:rPr lang="en-us" sz="1100" cap="none">
                <a:solidFill>
                  <a:srgbClr val="FFFFFF"/>
                </a:solidFill>
              </a:rPr>
              <a:t>Offer Slidesgo templates (or modified versions of Slidesgo templates) for download.</a:t>
            </a:r>
            <a:endParaRPr sz="1100" cap="none">
              <a:solidFill>
                <a:srgbClr val="FFFFFF"/>
              </a:solidFill>
            </a:endParaRPr>
          </a:p>
          <a:p>
            <a:pPr marL="457200" indent="-298450" algn="l">
              <a:spcBef>
                <a:spcPts val="0"/>
              </a:spcBef>
              <a:spcAft>
                <a:spcPts val="0"/>
              </a:spcAft>
              <a:buClrTx/>
              <a:buSzPts val="1100"/>
              <a:buChar char="●"/>
            </a:pPr>
            <a:r>
              <a:rPr lang="en-us" sz="1100" cap="none">
                <a:solidFill>
                  <a:srgbClr val="FFFFFF"/>
                </a:solidFill>
              </a:rPr>
              <a:t>Acquire the copyright of Slidesgo Content.</a:t>
            </a:r>
            <a:endParaRPr sz="1100" cap="none">
              <a:solidFill>
                <a:srgbClr val="FFFFFF"/>
              </a:solidFill>
            </a:endParaRPr>
          </a:p>
          <a:p>
            <a:pPr marL="0" indent="0" algn="l">
              <a:spcBef>
                <a:spcPts val="0"/>
              </a:spcBef>
              <a:spcAft>
                <a:spcPts val="0"/>
              </a:spcAft>
              <a:buNone/>
            </a:pPr>
            <a:endParaRPr sz="1100" cap="none">
              <a:solidFill>
                <a:srgbClr val="FFFFFF"/>
              </a:solidFill>
            </a:endParaRPr>
          </a:p>
          <a:p>
            <a:pPr marL="0" indent="0" algn="l">
              <a:spcBef>
                <a:spcPts val="0"/>
              </a:spcBef>
              <a:spcAft>
                <a:spcPts val="0"/>
              </a:spcAft>
              <a:buNone/>
            </a:pPr>
            <a:endParaRPr sz="1100" cap="none">
              <a:solidFill>
                <a:srgbClr val="FFFFFF"/>
              </a:solidFill>
            </a:endParaRPr>
          </a:p>
          <a:p>
            <a:pPr marL="0" indent="0" algn="l">
              <a:spcBef>
                <a:spcPts val="0"/>
              </a:spcBef>
              <a:spcAft>
                <a:spcPts val="0"/>
              </a:spcAft>
              <a:buNone/>
            </a:pPr>
            <a:endParaRPr sz="1100" cap="none">
              <a:solidFill>
                <a:srgbClr val="FFFFFF"/>
              </a:solidFill>
            </a:endParaRPr>
          </a:p>
          <a:p>
            <a:pPr marL="0" indent="0" algn="l">
              <a:spcBef>
                <a:spcPts val="0"/>
              </a:spcBef>
              <a:spcAft>
                <a:spcPts val="0"/>
              </a:spcAft>
              <a:buNone/>
            </a:pPr>
            <a:endParaRPr sz="1100" cap="none">
              <a:solidFill>
                <a:srgbClr val="FFFFFF"/>
              </a:solidFill>
            </a:endParaRPr>
          </a:p>
          <a:p>
            <a:pPr marL="0" indent="0" algn="ctr">
              <a:spcBef>
                <a:spcPts val="0"/>
              </a:spcBef>
              <a:spcAft>
                <a:spcPts val="0"/>
              </a:spcAft>
              <a:buNone/>
            </a:pPr>
            <a:r>
              <a:rPr lang="en-us" sz="1100" cap="none">
                <a:solidFill>
                  <a:srgbClr val="FFFFFF"/>
                </a:solidFill>
              </a:rPr>
              <a:t>For more information about editing slides, please read our FAQs or visit our blog:</a:t>
            </a:r>
            <a:endParaRPr sz="1100" cap="none">
              <a:solidFill>
                <a:srgbClr val="FFFFFF"/>
              </a:solidFill>
            </a:endParaRPr>
          </a:p>
          <a:p>
            <a:pPr marL="0" indent="0" algn="ctr">
              <a:spcBef>
                <a:spcPts val="0"/>
              </a:spcBef>
              <a:spcAft>
                <a:spcPts val="0"/>
              </a:spcAft>
              <a:buNone/>
            </a:pPr>
            <a:r>
              <a:rPr lang="en-us" sz="1100" b="1" u="sng" cap="none">
                <a:solidFill>
                  <a:schemeClr val="hlink"/>
                </a:solidFill>
                <a:hlinkClick r:id="rId5"/>
              </a:rPr>
              <a:t>https://slidesgo.com/faqs</a:t>
            </a:r>
            <a:r>
              <a:rPr lang="en-us" sz="1100" cap="none">
                <a:solidFill>
                  <a:srgbClr val="FFFFFF"/>
                </a:solidFill>
              </a:rPr>
              <a:t> and </a:t>
            </a:r>
            <a:r>
              <a:rPr lang="en-us" sz="1100" b="1" u="sng" cap="none">
                <a:solidFill>
                  <a:schemeClr val="hlink"/>
                </a:solidFill>
                <a:hlinkClick r:id="rId6"/>
              </a:rPr>
              <a:t>https://slidesgo.com/slidesgo-school</a:t>
            </a:r>
            <a:endParaRPr sz="1000" cap="none">
              <a:solidFill>
                <a:srgbClr val="FFFFFF"/>
              </a:solidFill>
            </a:endParaRPr>
          </a:p>
        </p:txBody>
      </p:sp>
    </p:spTree>
  </p:cSld>
  <p:clrMapOvr>
    <a:masterClrMapping/>
  </p:clrMapOvr>
  <p:timing>
    <p:tnLst>
      <p:par>
        <p:cTn id="1" dur="indefinite" restart="never" nodeType="tmRoot"/>
      </p:par>
    </p:tnLst>
  </p:timing>
</p:sld>
</file>

<file path=ppt/slides/slide36.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5017;p64"/>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E8HAADXMwAAfxwAABAAAAAmAAAACAAAAP//////////"/>
              </a:ext>
            </a:extLst>
          </p:cNvSpPr>
          <p:nvPr/>
        </p:nvSpPr>
        <p:spPr>
          <a:xfrm>
            <a:off x="716915" y="1188085"/>
            <a:ext cx="7710170" cy="3444240"/>
          </a:xfrm>
          <a:prstGeom prst="rect">
            <a:avLst/>
          </a:prstGeom>
          <a:noFill/>
          <a:ln>
            <a:noFill/>
          </a:ln>
          <a:effectLst/>
        </p:spPr>
        <p:txBody>
          <a:bodyPr vert="horz" wrap="square" lIns="91440" tIns="91440" rIns="91440" bIns="91440" numCol="1" spcCol="215900" anchor="t"/>
          <a:lstStyle/>
          <a:p>
            <a:pPr marL="0" indent="0" algn="l">
              <a:spcBef>
                <a:spcPts val="0"/>
              </a:spcBef>
              <a:spcAft>
                <a:spcPts val="0"/>
              </a:spcAft>
              <a:buNone/>
            </a:pPr>
            <a:r>
              <a:rPr lang="en-us" sz="1100" cap="none">
                <a:solidFill>
                  <a:srgbClr val="FFFFFF"/>
                </a:solidFill>
              </a:rPr>
              <a:t>As a Premium user, you can use this template without attributing </a:t>
            </a:r>
            <a:r>
              <a:rPr lang="en-us" sz="1100" b="1" u="sng" cap="none">
                <a:solidFill>
                  <a:schemeClr val="hlink"/>
                </a:solidFill>
                <a:hlinkClick r:id="rId3"/>
              </a:rPr>
              <a:t>Slidesgo</a:t>
            </a:r>
            <a:r>
              <a:rPr lang="en-us" sz="1100" b="1" cap="none">
                <a:solidFill>
                  <a:schemeClr val="hlink"/>
                </a:solidFill>
              </a:rPr>
              <a:t> </a:t>
            </a:r>
            <a:r>
              <a:rPr lang="en-us" sz="1100" cap="none">
                <a:solidFill>
                  <a:srgbClr val="FFFFFF"/>
                </a:solidFill>
              </a:rPr>
              <a:t>or keeping the "</a:t>
            </a:r>
            <a:r>
              <a:rPr lang="en-us" sz="1100" b="1" u="sng" cap="none">
                <a:solidFill>
                  <a:schemeClr val="hlink"/>
                </a:solidFill>
                <a:hlinkClick r:id="rId4" action="ppaction://hlinksldjump"/>
              </a:rPr>
              <a:t>Thanks</a:t>
            </a:r>
            <a:r>
              <a:rPr lang="en-us" sz="1100" cap="none">
                <a:solidFill>
                  <a:srgbClr val="FFFFFF"/>
                </a:solidFill>
              </a:rPr>
              <a:t>" slide.</a:t>
            </a:r>
            <a:endParaRPr sz="1100" cap="none">
              <a:solidFill>
                <a:srgbClr val="FFFFFF"/>
              </a:solidFill>
            </a:endParaRPr>
          </a:p>
          <a:p>
            <a:pPr marL="0" indent="0" algn="l">
              <a:spcBef>
                <a:spcPts val="1000"/>
              </a:spcBef>
              <a:spcAft>
                <a:spcPts val="0"/>
              </a:spcAft>
              <a:buNone/>
            </a:pPr>
            <a:r>
              <a:rPr lang="en-us" sz="1100" b="1" cap="none">
                <a:solidFill>
                  <a:schemeClr val="hlink"/>
                </a:solidFill>
              </a:rPr>
              <a:t>You are allowed to:</a:t>
            </a:r>
            <a:endParaRPr sz="1100" b="1" cap="none">
              <a:solidFill>
                <a:schemeClr val="hlink"/>
              </a:solidFill>
            </a:endParaRPr>
          </a:p>
          <a:p>
            <a:pPr marL="457200" indent="-298450" algn="l">
              <a:spcBef>
                <a:spcPts val="0"/>
              </a:spcBef>
              <a:spcAft>
                <a:spcPts val="0"/>
              </a:spcAft>
              <a:buClrTx/>
              <a:buSzPts val="1100"/>
              <a:buFont typeface="Arial" pitchFamily="2" charset="0"/>
              <a:buChar char="●"/>
            </a:pPr>
            <a:r>
              <a:rPr lang="en-us" sz="1100" cap="none">
                <a:solidFill>
                  <a:srgbClr val="FFFFFF"/>
                </a:solidFill>
              </a:rPr>
              <a:t>Modify this template.</a:t>
            </a:r>
            <a:endParaRPr sz="1100" cap="none">
              <a:solidFill>
                <a:srgbClr val="FFFFFF"/>
              </a:solidFill>
            </a:endParaRPr>
          </a:p>
          <a:p>
            <a:pPr marL="457200" indent="-298450" algn="l">
              <a:spcBef>
                <a:spcPts val="0"/>
              </a:spcBef>
              <a:spcAft>
                <a:spcPts val="0"/>
              </a:spcAft>
              <a:buClrTx/>
              <a:buSzPts val="1100"/>
              <a:buFont typeface="Arial" pitchFamily="2" charset="0"/>
              <a:buChar char="●"/>
            </a:pPr>
            <a:r>
              <a:rPr lang="en-us" sz="1100" cap="none">
                <a:solidFill>
                  <a:srgbClr val="FFFFFF"/>
                </a:solidFill>
              </a:rPr>
              <a:t>Use it for both personal and commercial purposes.</a:t>
            </a:r>
            <a:endParaRPr sz="1100" cap="none">
              <a:solidFill>
                <a:srgbClr val="FFFFFF"/>
              </a:solidFill>
            </a:endParaRPr>
          </a:p>
          <a:p>
            <a:pPr marL="457200" indent="-298450" algn="l">
              <a:spcBef>
                <a:spcPts val="0"/>
              </a:spcBef>
              <a:spcAft>
                <a:spcPts val="0"/>
              </a:spcAft>
              <a:buClrTx/>
              <a:buSzPts val="1100"/>
              <a:buFont typeface="Arial" pitchFamily="2" charset="0"/>
              <a:buChar char="●"/>
            </a:pPr>
            <a:r>
              <a:rPr lang="en-us" sz="1100" cap="none">
                <a:solidFill>
                  <a:srgbClr val="FFFFFF"/>
                </a:solidFill>
              </a:rPr>
              <a:t>Hide or delete the “Thanks” slide and the mention to Slidesgo in the credits.</a:t>
            </a:r>
            <a:endParaRPr sz="1100" cap="none">
              <a:solidFill>
                <a:srgbClr val="FFFFFF"/>
              </a:solidFill>
            </a:endParaRPr>
          </a:p>
          <a:p>
            <a:pPr marL="457200" indent="-298450" algn="l">
              <a:spcBef>
                <a:spcPts val="0"/>
              </a:spcBef>
              <a:spcAft>
                <a:spcPts val="0"/>
              </a:spcAft>
              <a:buClrTx/>
              <a:buSzPts val="1100"/>
              <a:buFont typeface="Arial" pitchFamily="2" charset="0"/>
              <a:buChar char="●"/>
            </a:pPr>
            <a:r>
              <a:rPr lang="en-us" sz="1100" cap="none">
                <a:solidFill>
                  <a:srgbClr val="FFFFFF"/>
                </a:solidFill>
              </a:rPr>
              <a:t>Share this template in an editable format with people who are not part of your team.</a:t>
            </a:r>
            <a:endParaRPr sz="1100" cap="none">
              <a:solidFill>
                <a:srgbClr val="FFFFFF"/>
              </a:solidFill>
            </a:endParaRPr>
          </a:p>
          <a:p>
            <a:pPr marL="0" indent="0" algn="l">
              <a:spcBef>
                <a:spcPts val="1000"/>
              </a:spcBef>
              <a:spcAft>
                <a:spcPts val="0"/>
              </a:spcAft>
              <a:buNone/>
            </a:pPr>
            <a:r>
              <a:rPr lang="en-us" sz="1100" b="1" cap="none">
                <a:solidFill>
                  <a:schemeClr val="hlink"/>
                </a:solidFill>
              </a:rPr>
              <a:t>You are not allowed to:</a:t>
            </a:r>
            <a:endParaRPr sz="1100" b="1" cap="none">
              <a:solidFill>
                <a:schemeClr val="hlink"/>
              </a:solidFill>
            </a:endParaRPr>
          </a:p>
          <a:p>
            <a:pPr marL="457200" indent="-298450" algn="l">
              <a:spcBef>
                <a:spcPts val="0"/>
              </a:spcBef>
              <a:spcAft>
                <a:spcPts val="0"/>
              </a:spcAft>
              <a:buClrTx/>
              <a:buSzPts val="1100"/>
              <a:buFont typeface="Arial" pitchFamily="2" charset="0"/>
              <a:buChar char="●"/>
            </a:pPr>
            <a:r>
              <a:rPr lang="en-us" sz="1100" cap="none">
                <a:solidFill>
                  <a:srgbClr val="FFFFFF"/>
                </a:solidFill>
              </a:rPr>
              <a:t>Sublicense, sell or rent this Slidesgo Template (or a modified version of this Slidesgo Template).</a:t>
            </a:r>
            <a:endParaRPr sz="1100" cap="none">
              <a:solidFill>
                <a:srgbClr val="FFFFFF"/>
              </a:solidFill>
            </a:endParaRPr>
          </a:p>
          <a:p>
            <a:pPr marL="457200" indent="-298450" algn="l">
              <a:spcBef>
                <a:spcPts val="0"/>
              </a:spcBef>
              <a:spcAft>
                <a:spcPts val="0"/>
              </a:spcAft>
              <a:buClrTx/>
              <a:buSzPts val="1100"/>
              <a:buFont typeface="Arial" pitchFamily="2" charset="0"/>
              <a:buChar char="●"/>
            </a:pPr>
            <a:r>
              <a:rPr lang="en-us" sz="1100" cap="none">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cap="none">
              <a:solidFill>
                <a:srgbClr val="FFFFFF"/>
              </a:solidFill>
            </a:endParaRPr>
          </a:p>
          <a:p>
            <a:pPr marL="457200" indent="-298450" algn="l">
              <a:spcBef>
                <a:spcPts val="0"/>
              </a:spcBef>
              <a:spcAft>
                <a:spcPts val="0"/>
              </a:spcAft>
              <a:buClrTx/>
              <a:buSzPts val="1100"/>
              <a:buFont typeface="Arial" pitchFamily="2" charset="0"/>
              <a:buChar char="●"/>
            </a:pPr>
            <a:r>
              <a:rPr lang="en-us" sz="1100" cap="none">
                <a:solidFill>
                  <a:srgbClr val="FFFFFF"/>
                </a:solidFill>
              </a:rPr>
              <a:t>Use any of the elements that are part of this Slidesgo Template in an isolated and separated way from this Template.</a:t>
            </a:r>
            <a:endParaRPr sz="1100" cap="none">
              <a:solidFill>
                <a:srgbClr val="FFFFFF"/>
              </a:solidFill>
            </a:endParaRPr>
          </a:p>
          <a:p>
            <a:pPr marL="457200" indent="-298450" algn="l">
              <a:spcBef>
                <a:spcPts val="0"/>
              </a:spcBef>
              <a:spcAft>
                <a:spcPts val="0"/>
              </a:spcAft>
              <a:buClrTx/>
              <a:buSzPts val="1100"/>
              <a:buFont typeface="Arial" pitchFamily="2" charset="0"/>
              <a:buChar char="●"/>
            </a:pPr>
            <a:r>
              <a:rPr lang="en-us" sz="1100" cap="none">
                <a:solidFill>
                  <a:srgbClr val="FFFFFF"/>
                </a:solidFill>
              </a:rPr>
              <a:t>Register any of the elements that are part of this template as a trademark or logo, or register it as a work in an intellectual property registry or similar.</a:t>
            </a:r>
            <a:endParaRPr sz="1100" cap="none">
              <a:solidFill>
                <a:srgbClr val="FFFFFF"/>
              </a:solidFill>
            </a:endParaRPr>
          </a:p>
          <a:p>
            <a:pPr marL="0" indent="0" algn="l">
              <a:spcBef>
                <a:spcPts val="0"/>
              </a:spcBef>
              <a:spcAft>
                <a:spcPts val="0"/>
              </a:spcAft>
              <a:buNone/>
            </a:pPr>
            <a:endParaRPr sz="1100" cap="none">
              <a:solidFill>
                <a:srgbClr val="FFFFFF"/>
              </a:solidFill>
            </a:endParaRPr>
          </a:p>
          <a:p>
            <a:pPr marL="0" indent="0" algn="ctr">
              <a:spcBef>
                <a:spcPts val="0"/>
              </a:spcBef>
              <a:spcAft>
                <a:spcPts val="0"/>
              </a:spcAft>
              <a:buNone/>
            </a:pPr>
            <a:r>
              <a:rPr lang="en-us" sz="1100" cap="none">
                <a:solidFill>
                  <a:srgbClr val="FFFFFF"/>
                </a:solidFill>
              </a:rPr>
              <a:t>For more information about editing slides, please read our FAQs or visit our blog:</a:t>
            </a:r>
            <a:endParaRPr sz="1100" cap="none">
              <a:solidFill>
                <a:srgbClr val="FFFFFF"/>
              </a:solidFill>
            </a:endParaRPr>
          </a:p>
          <a:p>
            <a:pPr marL="0" indent="0" algn="ctr">
              <a:spcBef>
                <a:spcPts val="0"/>
              </a:spcBef>
              <a:spcAft>
                <a:spcPts val="0"/>
              </a:spcAft>
              <a:buNone/>
            </a:pPr>
            <a:r>
              <a:rPr lang="en-us" sz="1100" b="1" u="sng" cap="none">
                <a:solidFill>
                  <a:schemeClr val="hlink"/>
                </a:solidFill>
                <a:hlinkClick r:id="rId5"/>
              </a:rPr>
              <a:t>https://slidesgo.com/faqs</a:t>
            </a:r>
            <a:r>
              <a:rPr lang="en-us" sz="1100" cap="none">
                <a:solidFill>
                  <a:srgbClr val="FFFFFF"/>
                </a:solidFill>
              </a:rPr>
              <a:t> and </a:t>
            </a:r>
            <a:r>
              <a:rPr lang="en-us" sz="1100" b="1" u="sng" cap="none">
                <a:solidFill>
                  <a:schemeClr val="hlink"/>
                </a:solidFill>
                <a:hlinkClick r:id="rId6"/>
              </a:rPr>
              <a:t>https://slidesgo.com/slidesgo-school</a:t>
            </a:r>
            <a:endParaRPr sz="1000" cap="none">
              <a:solidFill>
                <a:srgbClr val="FFFFFF"/>
              </a:solidFill>
            </a:endParaRPr>
          </a:p>
        </p:txBody>
      </p:sp>
      <p:sp>
        <p:nvSpPr>
          <p:cNvPr id="3" name="Google Shape;5018;p6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CUDAADXMwAAHAY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Instructions for use (premium users)</a:t>
            </a:r>
          </a:p>
        </p:txBody>
      </p:sp>
    </p:spTree>
  </p:cSld>
  <p:clrMapOvr>
    <a:masterClrMapping/>
  </p:clrMapOvr>
  <p:timing>
    <p:tnLst>
      <p:par>
        <p:cTn id="1" dur="indefinite" restart="never" nodeType="tmRoot"/>
      </p:par>
    </p:tnLst>
  </p:timing>
</p:sld>
</file>

<file path=ppt/slides/slide37.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5023;p6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B/f38AAAAAA8zMzADAwP8Af39/AAAAAAAAAAAAAAAAAAAAAAAAAAAAIQAAABgAAAAUAAAAaQQAAE8HAADXMwAAVBAAABAAAAAmAAAACAAAAD2wAAAAAAAA"/>
              </a:ext>
            </a:extLst>
          </p:cNvSpPr>
          <p:nvPr>
            <p:ph type="body" idx="1"/>
          </p:nvPr>
        </p:nvSpPr>
        <p:spPr>
          <a:xfrm>
            <a:off x="716915" y="1188085"/>
            <a:ext cx="7710170" cy="1466215"/>
          </a:xfrm>
        </p:spPr>
        <p:txBody>
          <a:bodyPr vert="horz" wrap="square" lIns="91440" tIns="91440" rIns="91440" bIns="91440" numCol="1" spcCol="215900" anchor="t">
            <a:prstTxWarp prst="textNoShape">
              <a:avLst/>
            </a:prstTxWarp>
          </a:bodyPr>
          <a:lstStyle/>
          <a:p>
            <a:pPr marL="0" indent="0" algn="ctr">
              <a:lnSpc>
                <a:spcPct val="100000"/>
              </a:lnSpc>
              <a:spcBef>
                <a:spcPts val="0"/>
              </a:spcBef>
              <a:spcAft>
                <a:spcPts val="0"/>
              </a:spcAft>
              <a:buNone/>
            </a:pPr>
            <a:r>
              <a:rPr lang="en-us" cap="none">
                <a:solidFill>
                  <a:srgbClr val="FFFFFF"/>
                </a:solidFill>
              </a:rPr>
              <a:t>This presentation has been made using the following fonts:</a:t>
            </a:r>
            <a:endParaRPr cap="none">
              <a:solidFill>
                <a:srgbClr val="FFFFFF"/>
              </a:solidFill>
            </a:endParaRPr>
          </a:p>
          <a:p>
            <a:pPr marL="0" indent="0" algn="ctr">
              <a:lnSpc>
                <a:spcPct val="100000"/>
              </a:lnSpc>
              <a:spcBef>
                <a:spcPts val="1000"/>
              </a:spcBef>
              <a:spcAft>
                <a:spcPts val="0"/>
              </a:spcAft>
              <a:buNone/>
            </a:pPr>
            <a:r>
              <a:rPr lang="en-us" b="1" cap="none">
                <a:solidFill>
                  <a:srgbClr val="FFFFFF"/>
                </a:solidFill>
              </a:rPr>
              <a:t>DM Sans</a:t>
            </a:r>
            <a:endParaRPr b="1" cap="none">
              <a:solidFill>
                <a:srgbClr val="FFFFFF"/>
              </a:solidFill>
            </a:endParaRPr>
          </a:p>
          <a:p>
            <a:pPr marL="0" indent="0" algn="ctr">
              <a:lnSpc>
                <a:spcPct val="100000"/>
              </a:lnSpc>
              <a:spcBef>
                <a:spcPts val="0"/>
              </a:spcBef>
              <a:spcAft>
                <a:spcPts val="0"/>
              </a:spcAft>
              <a:buNone/>
            </a:pPr>
            <a:r>
              <a:rPr lang="en-us" cap="none">
                <a:solidFill>
                  <a:srgbClr val="FFFFFF"/>
                </a:solidFill>
              </a:rPr>
              <a:t>(</a:t>
            </a:r>
            <a:r>
              <a:rPr lang="en-us" cap="none">
                <a:solidFill>
                  <a:srgbClr val="FFFFFF"/>
                </a:solidFill>
                <a:hlinkClick r:id="rId3"/>
              </a:rPr>
              <a:t>https://fonts.google.com/specimen/DM+Sans</a:t>
            </a:r>
            <a:r>
              <a:rPr lang="en-us" cap="none">
                <a:solidFill>
                  <a:srgbClr val="FFFFFF"/>
                </a:solidFill>
              </a:rPr>
              <a:t>)</a:t>
            </a:r>
            <a:endParaRPr cap="none">
              <a:solidFill>
                <a:srgbClr val="FFFFFF"/>
              </a:solidFill>
            </a:endParaRPr>
          </a:p>
          <a:p>
            <a:pPr marL="0" indent="0" algn="ctr">
              <a:lnSpc>
                <a:spcPct val="100000"/>
              </a:lnSpc>
              <a:spcBef>
                <a:spcPts val="0"/>
              </a:spcBef>
              <a:spcAft>
                <a:spcPts val="0"/>
              </a:spcAft>
              <a:buNone/>
            </a:pPr>
            <a:endParaRPr cap="none">
              <a:solidFill>
                <a:srgbClr val="FFFFFF"/>
              </a:solidFill>
            </a:endParaRPr>
          </a:p>
          <a:p>
            <a:pPr marL="0" indent="0" algn="ctr">
              <a:lnSpc>
                <a:spcPct val="100000"/>
              </a:lnSpc>
              <a:spcBef>
                <a:spcPts val="0"/>
              </a:spcBef>
              <a:spcAft>
                <a:spcPts val="0"/>
              </a:spcAft>
              <a:buNone/>
            </a:pPr>
            <a:r>
              <a:rPr lang="en-us" b="1" cap="none">
                <a:solidFill>
                  <a:srgbClr val="FFFFFF"/>
                </a:solidFill>
              </a:rPr>
              <a:t>Asap</a:t>
            </a:r>
            <a:endParaRPr b="1" cap="none">
              <a:solidFill>
                <a:srgbClr val="FFFFFF"/>
              </a:solidFill>
            </a:endParaRPr>
          </a:p>
          <a:p>
            <a:pPr marL="0" indent="0" algn="ctr">
              <a:lnSpc>
                <a:spcPct val="100000"/>
              </a:lnSpc>
              <a:spcBef>
                <a:spcPts val="0"/>
              </a:spcBef>
              <a:spcAft>
                <a:spcPts val="0"/>
              </a:spcAft>
              <a:buNone/>
            </a:pPr>
            <a:r>
              <a:rPr lang="en-us" cap="none">
                <a:solidFill>
                  <a:srgbClr val="FFFFFF"/>
                </a:solidFill>
              </a:rPr>
              <a:t>(</a:t>
            </a:r>
            <a:r>
              <a:rPr lang="en-us" cap="none">
                <a:solidFill>
                  <a:srgbClr val="FFFFFF"/>
                </a:solidFill>
                <a:hlinkClick r:id="rId4"/>
              </a:rPr>
              <a:t>https://fonts.google.com/specimen/Asap</a:t>
            </a:r>
            <a:r>
              <a:rPr lang="en-us" cap="none">
                <a:solidFill>
                  <a:srgbClr val="FFFFFF"/>
                </a:solidFill>
              </a:rPr>
              <a:t>)</a:t>
            </a:r>
            <a:endParaRPr cap="none">
              <a:solidFill>
                <a:srgbClr val="FFFFFF"/>
              </a:solidFill>
            </a:endParaRPr>
          </a:p>
          <a:p>
            <a:pPr marL="0" indent="0" algn="l">
              <a:lnSpc>
                <a:spcPct val="100000"/>
              </a:lnSpc>
              <a:spcBef>
                <a:spcPts val="0"/>
              </a:spcBef>
              <a:spcAft>
                <a:spcPts val="0"/>
              </a:spcAft>
              <a:buNone/>
            </a:pPr>
            <a:endParaRPr sz="1300" cap="none">
              <a:solidFill>
                <a:srgbClr val="FFFFFF"/>
              </a:solidFill>
            </a:endParaRPr>
          </a:p>
        </p:txBody>
      </p:sp>
      <p:sp>
        <p:nvSpPr>
          <p:cNvPr id="3" name="Google Shape;5024;p6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CUDAADXMwAAHAY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Fonts &amp; colors used</a:t>
            </a:r>
          </a:p>
        </p:txBody>
      </p:sp>
      <p:sp>
        <p:nvSpPr>
          <p:cNvPr id="4" name="Google Shape;5025;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AAAAAEAAAAAAAAAAAAAAAAAAAAAAAAAAAAAAAAAAAAAAAAAAP///wB/f38AAAAAA8zMzADAwP8Af39/AAAAAAAAAAAAAAAAAAAAAAAAAAAAIQAAABgAAAAUAAAAoQwAAGISAAB/EQAABhcAABAAAAAmAAAACAAAAP//////////"/>
              </a:ext>
            </a:extLst>
          </p:cNvSpPr>
          <p:nvPr/>
        </p:nvSpPr>
        <p:spPr>
          <a:xfrm>
            <a:off x="2052955" y="2988310"/>
            <a:ext cx="791210" cy="754380"/>
          </a:xfrm>
          <a:prstGeom prst="roundRect">
            <a:avLst>
              <a:gd name="adj" fmla="val 16667"/>
            </a:avLst>
          </a:prstGeom>
          <a:solidFill>
            <a:srgbClr val="383470"/>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5026;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SkWS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AAAAAEAAAAAAAAAAAAAAAAAAAAAAAAAAAAAAAAAAAAAAAAAAP///wB/f38AAAAAA8zMzADAwP8Af39/AAAAAAAAAAAAAAAAAAAAAAAAAAAAIQAAABgAAAAUAAAAKRMAAGISAAAHGAAABhcAABAAAAAmAAAACAAAAP//////////"/>
              </a:ext>
            </a:extLst>
          </p:cNvSpPr>
          <p:nvPr/>
        </p:nvSpPr>
        <p:spPr>
          <a:xfrm>
            <a:off x="3114675" y="2988310"/>
            <a:ext cx="791210" cy="754380"/>
          </a:xfrm>
          <a:prstGeom prst="roundRect">
            <a:avLst>
              <a:gd name="adj" fmla="val 16667"/>
            </a:avLst>
          </a:prstGeom>
          <a:solidFill>
            <a:srgbClr val="4A4592"/>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5027;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AKXk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AAAAAEAAAAAAAAAAAAAAAAAAAAAAAAAAAAAAAAAAAAAAAAAAP///wB/f38AAAAAA8zMzADAwP8Af39/AAAAAAAAAAAAAAAAAAAAAAAAAAAAIQAAABgAAAAUAAAAsRkAAGISAACPHgAABhcAABAAAAAmAAAACAAAAP//////////"/>
              </a:ext>
            </a:extLst>
          </p:cNvSpPr>
          <p:nvPr/>
        </p:nvSpPr>
        <p:spPr>
          <a:xfrm>
            <a:off x="4176395" y="2988310"/>
            <a:ext cx="791210" cy="754380"/>
          </a:xfrm>
          <a:prstGeom prst="roundRect">
            <a:avLst>
              <a:gd name="adj" fmla="val 16667"/>
            </a:avLst>
          </a:prstGeom>
          <a:solidFill>
            <a:srgbClr val="00A5E4"/>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5028;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QwAAFkTAAB/EQAADhYAABAAAAAmAAAACAAAAP//////////"/>
              </a:ext>
            </a:extLst>
          </p:cNvSpPr>
          <p:nvPr/>
        </p:nvSpPr>
        <p:spPr>
          <a:xfrm>
            <a:off x="2052955" y="3145155"/>
            <a:ext cx="791210" cy="440055"/>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solidFill>
                  <a:srgbClr val="FFFFFF"/>
                </a:solidFill>
              </a:rPr>
              <a:t>#383470</a:t>
            </a:r>
            <a:endParaRPr sz="1000" cap="none">
              <a:solidFill>
                <a:srgbClr val="FFFFFF"/>
              </a:solidFill>
            </a:endParaRPr>
          </a:p>
        </p:txBody>
      </p:sp>
      <p:sp>
        <p:nvSpPr>
          <p:cNvPr id="8" name="Google Shape;5029;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RMAAFkTAAAHGAAADhYAABAAAAAmAAAACAAAAP//////////"/>
              </a:ext>
            </a:extLst>
          </p:cNvSpPr>
          <p:nvPr/>
        </p:nvSpPr>
        <p:spPr>
          <a:xfrm>
            <a:off x="3114675" y="3145155"/>
            <a:ext cx="791210" cy="440055"/>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solidFill>
                  <a:srgbClr val="FFFFFF"/>
                </a:solidFill>
              </a:rPr>
              <a:t>#4a4592</a:t>
            </a:r>
            <a:endParaRPr sz="1000" cap="none">
              <a:solidFill>
                <a:srgbClr val="FFFFFF"/>
              </a:solidFill>
            </a:endParaRPr>
          </a:p>
        </p:txBody>
      </p:sp>
      <p:sp>
        <p:nvSpPr>
          <p:cNvPr id="9" name="Google Shape;5030;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sRkAAFkTAACPHgAADhYAABAAAAAmAAAACAAAAP//////////"/>
              </a:ext>
            </a:extLst>
          </p:cNvSpPr>
          <p:nvPr/>
        </p:nvSpPr>
        <p:spPr>
          <a:xfrm>
            <a:off x="4176395" y="3145155"/>
            <a:ext cx="791210" cy="440055"/>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solidFill>
                  <a:srgbClr val="FFFFFF"/>
                </a:solidFill>
              </a:rPr>
              <a:t>#00a5e4</a:t>
            </a:r>
            <a:endParaRPr sz="1000" cap="none">
              <a:solidFill>
                <a:srgbClr val="FFFFFF"/>
              </a:solidFill>
            </a:endParaRPr>
          </a:p>
        </p:txBody>
      </p:sp>
      <p:sp>
        <p:nvSpPr>
          <p:cNvPr id="10" name="Google Shape;5031;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oeJ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AAAAAEAAAAAAAAAAAAAAAAAAAAAAAAAAAAAAAAAAAAAAAAAAP///wB/f38AAAAAA8zMzADAwP8Af39/AAAAAAAAAAAAAAAAAAAAAAAAAAAAIQAAABgAAAAUAAAAOSAAAGISAAAXJQAABhcAABAAAAAmAAAACAAAAP//////////"/>
              </a:ext>
            </a:extLst>
          </p:cNvSpPr>
          <p:nvPr/>
        </p:nvSpPr>
        <p:spPr>
          <a:xfrm>
            <a:off x="5238115" y="2988310"/>
            <a:ext cx="791210" cy="754380"/>
          </a:xfrm>
          <a:prstGeom prst="roundRect">
            <a:avLst>
              <a:gd name="adj" fmla="val 16667"/>
            </a:avLst>
          </a:prstGeom>
          <a:solidFill>
            <a:srgbClr val="FA8789"/>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5032;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SAAAFkTAAAXJQAADhYAABAAAAAmAAAACAAAAP//////////"/>
              </a:ext>
            </a:extLst>
          </p:cNvSpPr>
          <p:nvPr/>
        </p:nvSpPr>
        <p:spPr>
          <a:xfrm>
            <a:off x="5238115" y="3145155"/>
            <a:ext cx="791210" cy="440055"/>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solidFill>
                  <a:srgbClr val="FFFFFF"/>
                </a:solidFill>
              </a:rPr>
              <a:t>#fa8789</a:t>
            </a:r>
            <a:endParaRPr sz="1000" cap="none">
              <a:solidFill>
                <a:srgbClr val="FFFFFF"/>
              </a:solidFill>
            </a:endParaRPr>
          </a:p>
        </p:txBody>
      </p:sp>
      <p:sp>
        <p:nvSpPr>
          <p:cNvPr id="12" name="Google Shape;5033;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7chd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7chdAAAAAAEAAAAAAAAAAAAAAAAAAAAAAAAAAAAAAAAAAAAAAAAAAP///wB/f38AAAAAA8zMzADAwP8Af39/AAAAAAAAAAAAAAAAAAAAAAAAAAAAIQAAABgAAAAUAAAAoQwAABwYAAB/EQAAwBwAABAAAAAmAAAACAAAAP//////////"/>
              </a:ext>
            </a:extLst>
          </p:cNvSpPr>
          <p:nvPr/>
        </p:nvSpPr>
        <p:spPr>
          <a:xfrm>
            <a:off x="2052955" y="3919220"/>
            <a:ext cx="791210" cy="754380"/>
          </a:xfrm>
          <a:prstGeom prst="roundRect">
            <a:avLst>
              <a:gd name="adj" fmla="val 16667"/>
            </a:avLst>
          </a:prstGeom>
          <a:solidFill>
            <a:srgbClr val="EDC85D"/>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5034;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d1yX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AAAAAEAAAAAAAAAAAAAAAAAAAAAAAAAAAAAAAAAAAAAAAAAAP///wB/f38AAAAAA8zMzADAwP8Af39/AAAAAAAAAAAAAAAAAAAAAAAAAAAAIQAAABgAAAAUAAAAKRMAABwYAAAHGAAAwBwAABAAAAAmAAAACAAAAP//////////"/>
              </a:ext>
            </a:extLst>
          </p:cNvSpPr>
          <p:nvPr/>
        </p:nvSpPr>
        <p:spPr>
          <a:xfrm>
            <a:off x="3114675" y="3919220"/>
            <a:ext cx="791210" cy="754380"/>
          </a:xfrm>
          <a:prstGeom prst="roundRect">
            <a:avLst>
              <a:gd name="adj" fmla="val 16667"/>
            </a:avLst>
          </a:prstGeom>
          <a:solidFill>
            <a:srgbClr val="775C97"/>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5035;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AAAAAEAAAAAAAAAAAAAAAAAAAAAAAAAAAAAAAAAAAAAAAAAAP///wB/f38AAAAAA8zMzADAwP8Af39/AAAAAAAAAAAAAAAAAAAAAAAAAAAAIQAAABgAAAAUAAAAsRkAABwYAACPHgAAwBwAABAAAAAmAAAACAAAAP//////////"/>
              </a:ext>
            </a:extLst>
          </p:cNvSpPr>
          <p:nvPr/>
        </p:nvSpPr>
        <p:spPr>
          <a:xfrm>
            <a:off x="4176395" y="3919220"/>
            <a:ext cx="791210" cy="754380"/>
          </a:xfrm>
          <a:prstGeom prst="roundRect">
            <a:avLst>
              <a:gd name="adj" fmla="val 16667"/>
            </a:avLst>
          </a:prstGeom>
          <a:solidFill>
            <a:srgbClr val="E3DBF3"/>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5036;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QwAABMZAAB/EQAAyRsAABAAAAAmAAAACAAAAP//////////"/>
              </a:ext>
            </a:extLst>
          </p:cNvSpPr>
          <p:nvPr/>
        </p:nvSpPr>
        <p:spPr>
          <a:xfrm>
            <a:off x="2052955" y="4076065"/>
            <a:ext cx="791210" cy="440690"/>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solidFill>
                  <a:srgbClr val="FFFFFF"/>
                </a:solidFill>
              </a:rPr>
              <a:t>#edc85d</a:t>
            </a:r>
            <a:endParaRPr sz="1000" cap="none">
              <a:solidFill>
                <a:srgbClr val="FFFFFF"/>
              </a:solidFill>
            </a:endParaRPr>
          </a:p>
        </p:txBody>
      </p:sp>
      <p:sp>
        <p:nvSpPr>
          <p:cNvPr id="16" name="Google Shape;5037;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RMAABMZAAAHGAAAyRsAABAAAAAmAAAACAAAAP//////////"/>
              </a:ext>
            </a:extLst>
          </p:cNvSpPr>
          <p:nvPr/>
        </p:nvSpPr>
        <p:spPr>
          <a:xfrm>
            <a:off x="3114675" y="4076065"/>
            <a:ext cx="791210" cy="440690"/>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solidFill>
                  <a:srgbClr val="FFFFFF"/>
                </a:solidFill>
              </a:rPr>
              <a:t>#775c97</a:t>
            </a:r>
            <a:endParaRPr sz="1000" cap="none">
              <a:solidFill>
                <a:srgbClr val="FFFFFF"/>
              </a:solidFill>
            </a:endParaRPr>
          </a:p>
        </p:txBody>
      </p:sp>
      <p:sp>
        <p:nvSpPr>
          <p:cNvPr id="17" name="Google Shape;5038;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sRkAABMZAACPHgAAyRsAABAAAAAmAAAACAAAAP//////////"/>
              </a:ext>
            </a:extLst>
          </p:cNvSpPr>
          <p:nvPr/>
        </p:nvSpPr>
        <p:spPr>
          <a:xfrm>
            <a:off x="4176395" y="4076065"/>
            <a:ext cx="791210" cy="440690"/>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t>#e3dbf3</a:t>
            </a:r>
            <a:endParaRPr sz="1000" cap="none"/>
          </a:p>
        </p:txBody>
      </p:sp>
      <p:sp>
        <p:nvSpPr>
          <p:cNvPr id="18" name="Google Shape;5039;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gqgf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gqgfAAAAAAEAAAAAAAAAAAAAAAAAAAAAAAAAAAAAAAAAAAAAAAAAAP///wB/f38AAAAAA8zMzADAwP8Af39/AAAAAAAAAAAAAAAAAAAAAAAAAAAAIQAAABgAAAAUAAAAOSAAABwYAAAXJQAAwBwAABAAAAAmAAAACAAAAP//////////"/>
              </a:ext>
            </a:extLst>
          </p:cNvSpPr>
          <p:nvPr/>
        </p:nvSpPr>
        <p:spPr>
          <a:xfrm>
            <a:off x="5238115" y="3919220"/>
            <a:ext cx="791210" cy="754380"/>
          </a:xfrm>
          <a:prstGeom prst="roundRect">
            <a:avLst>
              <a:gd name="adj" fmla="val 16667"/>
            </a:avLst>
          </a:prstGeom>
          <a:solidFill>
            <a:srgbClr val="82A81F"/>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5040;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SAAABMZAAAXJQAAyRsAABAAAAAmAAAACAAAAP//////////"/>
              </a:ext>
            </a:extLst>
          </p:cNvSpPr>
          <p:nvPr/>
        </p:nvSpPr>
        <p:spPr>
          <a:xfrm>
            <a:off x="5238115" y="4076065"/>
            <a:ext cx="791210" cy="440690"/>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solidFill>
                  <a:srgbClr val="FFFFFF"/>
                </a:solidFill>
              </a:rPr>
              <a:t>#82a81f</a:t>
            </a:r>
            <a:endParaRPr sz="1000" cap="none">
              <a:solidFill>
                <a:srgbClr val="FFFFFF"/>
              </a:solidFill>
            </a:endParaRPr>
          </a:p>
        </p:txBody>
      </p:sp>
      <p:sp>
        <p:nvSpPr>
          <p:cNvPr id="20" name="Google Shape;5041;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6pUP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AAAAAAEAAAAAAAAAAAAAAAAAAAAAAAAAAAAAAAAAAAAAAAAAAP///wB/f38AAAAAA8zMzADAwP8Af39/AAAAAAAAAAAAAAAAAAAAAAAAAAAAIQAAABgAAAAUAAAAwSYAAGISAACfKwAABhcAABAAAAAmAAAACAAAAP//////////"/>
              </a:ext>
            </a:extLst>
          </p:cNvSpPr>
          <p:nvPr/>
        </p:nvSpPr>
        <p:spPr>
          <a:xfrm>
            <a:off x="6299835" y="2988310"/>
            <a:ext cx="791210" cy="754380"/>
          </a:xfrm>
          <a:prstGeom prst="roundRect">
            <a:avLst>
              <a:gd name="adj" fmla="val 16667"/>
            </a:avLst>
          </a:prstGeom>
          <a:solidFill>
            <a:srgbClr val="EA950F"/>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5042;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wSYAAFkTAACfKwAADhYAABAAAAAmAAAACAAAAP//////////"/>
              </a:ext>
            </a:extLst>
          </p:cNvSpPr>
          <p:nvPr/>
        </p:nvSpPr>
        <p:spPr>
          <a:xfrm>
            <a:off x="6299835" y="3145155"/>
            <a:ext cx="791210" cy="440055"/>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solidFill>
                  <a:srgbClr val="FFFFFF"/>
                </a:solidFill>
              </a:rPr>
              <a:t>#ea950f</a:t>
            </a:r>
            <a:endParaRPr sz="1000" cap="none">
              <a:solidFill>
                <a:srgbClr val="FFFFFF"/>
              </a:solidFill>
            </a:endParaRPr>
          </a:p>
        </p:txBody>
      </p:sp>
      <p:sp>
        <p:nvSpPr>
          <p:cNvPr id="22" name="Google Shape;5043;p65"/>
          <p:cNvSpPr>
            <a:extLst>
              <a:ext uri="smNativeData">
                <pr:smNativeData xmlns:pr="smNativeData" xmlns="smNativeData" val="SMDATA_15_r2NKZxMAAAAlAAAAZQAAAA0AAAAAkAAAAJAAAACQAAAAkAAAAAAAAAABAAAAAAAAAAEAAABQAAAAhbacS3FV1T8AAAAAAADwv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P///wB/f38AAAAAA8zMzADAwP8Af39/AAAAAAAAAAAAAAAAAAAAAAAAAAAAIQAAABgAAAAUAAAAwSYAABwYAACfKwAAwBwAABAAAAAmAAAACAAAAP//////////"/>
              </a:ext>
            </a:extLst>
          </p:cNvSpPr>
          <p:nvPr/>
        </p:nvSpPr>
        <p:spPr>
          <a:xfrm>
            <a:off x="6299835" y="3919220"/>
            <a:ext cx="791210" cy="754380"/>
          </a:xfrm>
          <a:prstGeom prst="roundRect">
            <a:avLst>
              <a:gd name="adj" fmla="val 16667"/>
            </a:avLst>
          </a:prstGeom>
          <a:solidFill>
            <a:srgbClr val="FFFFFF"/>
          </a:solid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5044;p65"/>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wSYAABMZAACfKwAAyRsAABAAAAAmAAAACAAAAP//////////"/>
              </a:ext>
            </a:extLst>
          </p:cNvSpPr>
          <p:nvPr/>
        </p:nvSpPr>
        <p:spPr>
          <a:xfrm>
            <a:off x="6299835" y="4076065"/>
            <a:ext cx="791210" cy="440690"/>
          </a:xfrm>
          <a:prstGeom prst="rect">
            <a:avLst/>
          </a:prstGeom>
          <a:noFill/>
          <a:ln>
            <a:noFill/>
          </a:ln>
          <a:effectLst/>
        </p:spPr>
        <p:txBody>
          <a:bodyPr vert="horz" wrap="square" lIns="91440" tIns="91440" rIns="91440" bIns="91440" numCol="1" spcCol="215900" anchor="ctr"/>
          <a:lstStyle/>
          <a:p>
            <a:pPr marL="0" indent="0" algn="ctr">
              <a:spcBef>
                <a:spcPts val="0"/>
              </a:spcBef>
              <a:spcAft>
                <a:spcPts val="0"/>
              </a:spcAft>
              <a:buNone/>
            </a:pPr>
            <a:r>
              <a:rPr lang="en-us" sz="1000" cap="none"/>
              <a:t>#ffffff</a:t>
            </a:r>
            <a:endParaRPr sz="1000" cap="none"/>
          </a:p>
        </p:txBody>
      </p:sp>
    </p:spTree>
  </p:cSld>
  <p:clrMapOvr>
    <a:masterClrMapping/>
  </p:clrMapOvr>
  <p:timing>
    <p:tnLst>
      <p:par>
        <p:cTn id="1" dur="indefinite" restart="never" nodeType="tmRoot"/>
      </p:par>
    </p:tnLst>
  </p:timing>
</p:sld>
</file>

<file path=ppt/slides/slide38.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5049;p66"/>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E8HAADXMwAAjgwAABAAAAAmAAAACAAAAP//////////"/>
              </a:ext>
            </a:extLst>
          </p:cNvSpPr>
          <p:nvPr/>
        </p:nvSpPr>
        <p:spPr>
          <a:xfrm>
            <a:off x="716915" y="1188085"/>
            <a:ext cx="7710170" cy="852805"/>
          </a:xfrm>
          <a:prstGeom prst="rect">
            <a:avLst/>
          </a:prstGeom>
          <a:noFill/>
          <a:ln>
            <a:noFill/>
          </a:ln>
          <a:effectLst/>
        </p:spPr>
        <p:txBody>
          <a:bodyPr vert="horz" wrap="square" lIns="91440" tIns="91440" rIns="91440" bIns="91440" numCol="1" spcCol="215900" anchor="t"/>
          <a:lstStyle/>
          <a:p>
            <a:pPr marL="0" indent="0" algn="ctr">
              <a:spcBef>
                <a:spcPts val="0"/>
              </a:spcBef>
              <a:spcAft>
                <a:spcPts val="0"/>
              </a:spcAft>
              <a:buNone/>
            </a:pPr>
            <a:r>
              <a:rPr lang="en-us" sz="1100" cap="none">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 </a:t>
            </a:r>
            <a:r>
              <a:rPr lang="en-us" sz="1100" b="1" cap="none">
                <a:solidFill>
                  <a:schemeClr val="hlink"/>
                </a:solidFill>
              </a:rPr>
              <a:t>h</a:t>
            </a:r>
            <a:r>
              <a:rPr lang="en-us" sz="1100" b="1" cap="none">
                <a:solidFill>
                  <a:schemeClr val="hlink"/>
                </a:solidFill>
                <a:hlinkClick r:id="rId3"/>
              </a:rPr>
              <a:t>ow it works</a:t>
            </a:r>
            <a:r>
              <a:rPr lang="en-us" sz="1100" cap="none">
                <a:solidFill>
                  <a:srgbClr val="FFFFFF"/>
                </a:solidFill>
                <a:hlinkClick r:id="rId3"/>
              </a:rPr>
              <a:t>.</a:t>
            </a:r>
            <a:endParaRPr sz="1100" cap="none">
              <a:solidFill>
                <a:srgbClr val="869FB2"/>
              </a:solidFill>
            </a:endParaRPr>
          </a:p>
        </p:txBody>
      </p:sp>
      <p:sp>
        <p:nvSpPr>
          <p:cNvPr id="3" name="Google Shape;5050;p6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CUDAADXMwAAHAY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Storyset</a:t>
            </a:r>
          </a:p>
        </p:txBody>
      </p:sp>
      <p:pic>
        <p:nvPicPr>
          <p:cNvPr id="4" name="Google Shape;5051;p66"/>
          <p:cNvPicPr>
            <a:extLst>
              <a:ext uri="smNativeData">
                <pr:smNativeData xmlns:pr="smNativeData" xmlns="smNativeData" val="SMDATA_17_r2NKZxMAAAAlAAAAEQAAAA0A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HcGAAAAAAAAdg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HMEAAAKEAAA0Q0AAE4WAAAQAAAAJgAAAAgAAAD//////////w=="/>
              </a:ext>
            </a:extLst>
          </p:cNvPicPr>
          <p:nvPr/>
        </p:nvPicPr>
        <p:blipFill>
          <a:blip r:embed="rId4"/>
          <a:srcRect l="0" t="16550" r="0" b="16540"/>
          <a:stretch>
            <a:fillRect/>
          </a:stretch>
        </p:blipFill>
        <p:spPr>
          <a:xfrm>
            <a:off x="723265" y="2607310"/>
            <a:ext cx="1522730" cy="1018540"/>
          </a:xfrm>
          <a:prstGeom prst="rect">
            <a:avLst/>
          </a:prstGeom>
          <a:noFill/>
          <a:ln>
            <a:noFill/>
          </a:ln>
          <a:effectLst/>
        </p:spPr>
      </p:pic>
      <p:sp>
        <p:nvSpPr>
          <p:cNvPr id="5" name="Google Shape;5052;p66">
            <a:hlinkClick r:id="rId5"/>
          </p:cNvPr>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QUAAEMYAADXDAAAHRoAABAAAAAmAAAACAAAAP//////////"/>
              </a:ext>
            </a:extLst>
          </p:cNvSpPr>
          <p:nvPr/>
        </p:nvSpPr>
        <p:spPr>
          <a:xfrm>
            <a:off x="882015" y="3943985"/>
            <a:ext cx="1205230" cy="300990"/>
          </a:xfrm>
          <a:prstGeom prst="rect">
            <a:avLst/>
          </a:prstGeom>
          <a:noFill/>
          <a:ln>
            <a:noFill/>
          </a:ln>
          <a:effectLst/>
        </p:spPr>
        <p:txBody>
          <a:bodyPr vert="horz" wrap="square" lIns="91440" tIns="91440" rIns="91440" bIns="91440" numCol="1" spcCol="215900" anchor="ctr"/>
          <a:lstStyle/>
          <a:p>
            <a:pPr marL="0" indent="0" algn="ctr">
              <a:lnSpc>
                <a:spcPct val="115000"/>
              </a:lnSpc>
              <a:spcBef>
                <a:spcPts val="0"/>
              </a:spcBef>
              <a:spcAft>
                <a:spcPts val="0"/>
              </a:spcAft>
              <a:buNone/>
            </a:pPr>
            <a:r>
              <a:rPr lang="en-us" b="1" cap="none">
                <a:solidFill>
                  <a:srgbClr val="869FB2"/>
                </a:solidFill>
                <a:hlinkClick r:id="rId5"/>
              </a:rPr>
              <a:t>Pana</a:t>
            </a:r>
            <a:endParaRPr b="1" cap="none">
              <a:solidFill>
                <a:srgbClr val="869FB2"/>
              </a:solidFill>
            </a:endParaRPr>
          </a:p>
        </p:txBody>
      </p:sp>
      <p:sp>
        <p:nvSpPr>
          <p:cNvPr id="6" name="Google Shape;5053;p66">
            <a:hlinkClick r:id="rId6"/>
          </p:cNvPr>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4AAEMYAAAzFgAAHRoAABAAAAAmAAAACAAAAP//////////"/>
              </a:ext>
            </a:extLst>
          </p:cNvSpPr>
          <p:nvPr/>
        </p:nvSpPr>
        <p:spPr>
          <a:xfrm>
            <a:off x="2402840" y="3943985"/>
            <a:ext cx="1205865" cy="300990"/>
          </a:xfrm>
          <a:prstGeom prst="rect">
            <a:avLst/>
          </a:prstGeom>
          <a:noFill/>
          <a:ln>
            <a:noFill/>
          </a:ln>
          <a:effectLst/>
        </p:spPr>
        <p:txBody>
          <a:bodyPr vert="horz" wrap="square" lIns="91440" tIns="91440" rIns="91440" bIns="91440" numCol="1" spcCol="215900" anchor="ctr"/>
          <a:lstStyle/>
          <a:p>
            <a:pPr marL="0" indent="0" algn="ctr">
              <a:lnSpc>
                <a:spcPct val="115000"/>
              </a:lnSpc>
              <a:spcBef>
                <a:spcPts val="0"/>
              </a:spcBef>
              <a:spcAft>
                <a:spcPts val="0"/>
              </a:spcAft>
              <a:buNone/>
            </a:pPr>
            <a:r>
              <a:rPr lang="en-us" b="1" cap="none">
                <a:solidFill>
                  <a:srgbClr val="869FB2"/>
                </a:solidFill>
                <a:hlinkClick r:id="rId6"/>
              </a:rPr>
              <a:t>Amico</a:t>
            </a:r>
            <a:endParaRPr b="1" cap="none">
              <a:solidFill>
                <a:srgbClr val="869FB2"/>
              </a:solidFill>
            </a:endParaRPr>
          </a:p>
        </p:txBody>
      </p:sp>
      <p:sp>
        <p:nvSpPr>
          <p:cNvPr id="7" name="Google Shape;5054;p66">
            <a:hlinkClick r:id="rId7"/>
          </p:cNvPr>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JBgAAEMYAACOHwAAHRoAABAAAAAmAAAACAAAAP//////////"/>
              </a:ext>
            </a:extLst>
          </p:cNvSpPr>
          <p:nvPr/>
        </p:nvSpPr>
        <p:spPr>
          <a:xfrm>
            <a:off x="3924300" y="3943985"/>
            <a:ext cx="1205230" cy="300990"/>
          </a:xfrm>
          <a:prstGeom prst="rect">
            <a:avLst/>
          </a:prstGeom>
          <a:noFill/>
          <a:ln>
            <a:noFill/>
          </a:ln>
          <a:effectLst/>
        </p:spPr>
        <p:txBody>
          <a:bodyPr vert="horz" wrap="square" lIns="91440" tIns="91440" rIns="91440" bIns="91440" numCol="1" spcCol="215900" anchor="ctr"/>
          <a:lstStyle/>
          <a:p>
            <a:pPr marL="0" indent="0" algn="ctr">
              <a:lnSpc>
                <a:spcPct val="115000"/>
              </a:lnSpc>
              <a:spcBef>
                <a:spcPts val="0"/>
              </a:spcBef>
              <a:spcAft>
                <a:spcPts val="0"/>
              </a:spcAft>
              <a:buNone/>
            </a:pPr>
            <a:r>
              <a:rPr lang="en-us" b="1" cap="none">
                <a:solidFill>
                  <a:srgbClr val="869FB2"/>
                </a:solidFill>
                <a:hlinkClick r:id="rId7"/>
              </a:rPr>
              <a:t>Bro</a:t>
            </a:r>
            <a:endParaRPr b="1" cap="none">
              <a:solidFill>
                <a:srgbClr val="869FB2"/>
              </a:solidFill>
            </a:endParaRPr>
          </a:p>
        </p:txBody>
      </p:sp>
      <p:sp>
        <p:nvSpPr>
          <p:cNvPr id="8" name="Google Shape;5055;p66">
            <a:hlinkClick r:id="rId8"/>
          </p:cNvPr>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yEAAEMYAADqKAAAHRoAABAAAAAmAAAACAAAAP//////////"/>
              </a:ext>
            </a:extLst>
          </p:cNvSpPr>
          <p:nvPr/>
        </p:nvSpPr>
        <p:spPr>
          <a:xfrm>
            <a:off x="5445125" y="3943985"/>
            <a:ext cx="1205865" cy="300990"/>
          </a:xfrm>
          <a:prstGeom prst="rect">
            <a:avLst/>
          </a:prstGeom>
          <a:noFill/>
          <a:ln>
            <a:noFill/>
          </a:ln>
          <a:effectLst/>
        </p:spPr>
        <p:txBody>
          <a:bodyPr vert="horz" wrap="square" lIns="91440" tIns="91440" rIns="91440" bIns="91440" numCol="1" spcCol="215900" anchor="ctr"/>
          <a:lstStyle/>
          <a:p>
            <a:pPr marL="0" indent="0" algn="ctr">
              <a:lnSpc>
                <a:spcPct val="115000"/>
              </a:lnSpc>
              <a:spcBef>
                <a:spcPts val="0"/>
              </a:spcBef>
              <a:spcAft>
                <a:spcPts val="0"/>
              </a:spcAft>
              <a:buNone/>
            </a:pPr>
            <a:r>
              <a:rPr lang="en-us" b="1" cap="none">
                <a:solidFill>
                  <a:srgbClr val="869FB2"/>
                </a:solidFill>
                <a:hlinkClick r:id="rId8"/>
              </a:rPr>
              <a:t>Rafiki</a:t>
            </a:r>
            <a:endParaRPr b="1" cap="none">
              <a:solidFill>
                <a:srgbClr val="869FB2"/>
              </a:solidFill>
            </a:endParaRPr>
          </a:p>
        </p:txBody>
      </p:sp>
      <p:pic>
        <p:nvPicPr>
          <p:cNvPr id="9" name="Google Shape;5056;p66"/>
          <p:cNvPicPr>
            <a:extLst>
              <a:ext uri="smNativeData">
                <pr:smNativeData xmlns:pr="smNativeData" xmlns="smNativeData" val="SMDATA_17_r2NKZxMAAAAlAAAAEQAAAA0A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J4OAABEDwAAbxYAABQXAAAQAAAAJgAAAAgAAAD//////////w=="/>
              </a:ext>
            </a:extLst>
          </p:cNvPicPr>
          <p:nvPr/>
        </p:nvPicPr>
        <p:blipFill>
          <a:blip r:embed="rId9"/>
          <a:stretch>
            <a:fillRect/>
          </a:stretch>
        </p:blipFill>
        <p:spPr>
          <a:xfrm>
            <a:off x="2376170" y="2481580"/>
            <a:ext cx="1270635" cy="1270000"/>
          </a:xfrm>
          <a:prstGeom prst="rect">
            <a:avLst/>
          </a:prstGeom>
          <a:noFill/>
          <a:ln>
            <a:noFill/>
          </a:ln>
          <a:effectLst/>
        </p:spPr>
      </p:pic>
      <p:pic>
        <p:nvPicPr>
          <p:cNvPr id="10" name="Google Shape;5057;p66"/>
          <p:cNvPicPr>
            <a:extLst>
              <a:ext uri="smNativeData">
                <pr:smNativeData xmlns:pr="smNativeData" xmlns="smNativeData" val="SMDATA_17_r2NKZxMAAAAlAAAAEQAAAA0A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H4CAAAAAAAAfgIAAAAAAABkAAAAZAAAAAAAAAAjAAAABAAAAGQAAAAXAAAAFAAAAAAAAAAAAAAA/38AAP9/AAAAAAAACQAAAAQAAABsAGk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HkXAAB9DwAA6x8AANsWAAAQAAAAJgAAAAgAAAD//////////w=="/>
              </a:ext>
            </a:extLst>
          </p:cNvPicPr>
          <p:nvPr/>
        </p:nvPicPr>
        <p:blipFill>
          <a:blip r:embed="rId10"/>
          <a:srcRect l="0" t="6380" r="0" b="6380"/>
          <a:stretch>
            <a:fillRect/>
          </a:stretch>
        </p:blipFill>
        <p:spPr>
          <a:xfrm>
            <a:off x="3815715" y="2517775"/>
            <a:ext cx="1372870" cy="1197610"/>
          </a:xfrm>
          <a:prstGeom prst="rect">
            <a:avLst/>
          </a:prstGeom>
          <a:noFill/>
          <a:ln>
            <a:noFill/>
          </a:ln>
          <a:effectLst/>
        </p:spPr>
      </p:pic>
      <p:pic>
        <p:nvPicPr>
          <p:cNvPr id="11" name="Google Shape;5058;p66"/>
          <p:cNvPicPr>
            <a:extLst>
              <a:ext uri="smNativeData">
                <pr:smNativeData xmlns:pr="smNativeData" xmlns="smNativeData" val="SMDATA_17_r2NKZxMAAAAlAAAAEQAAAA0A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J4DAAAAAAAAngMAAAAAAABkAAAAZAAAAAAAAAAjAAAABAAAAGQAAAAXAAAAFAAAAAAAAAAAAAAA/38AAP9/AAAAAAAACQAAAAQAAABhAGw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KUgAAC7DwAAFikAAJ0WAAAQAAAAJgAAAAgAAAD//////////w=="/>
              </a:ext>
            </a:extLst>
          </p:cNvPicPr>
          <p:nvPr/>
        </p:nvPicPr>
        <p:blipFill>
          <a:blip r:embed="rId11"/>
          <a:srcRect l="0" t="9260" r="0" b="9260"/>
          <a:stretch>
            <a:fillRect/>
          </a:stretch>
        </p:blipFill>
        <p:spPr>
          <a:xfrm>
            <a:off x="5306695" y="2557145"/>
            <a:ext cx="1372235" cy="1118870"/>
          </a:xfrm>
          <a:prstGeom prst="rect">
            <a:avLst/>
          </a:prstGeom>
          <a:noFill/>
          <a:ln>
            <a:noFill/>
          </a:ln>
          <a:effectLst/>
        </p:spPr>
      </p:pic>
      <p:pic>
        <p:nvPicPr>
          <p:cNvPr id="12" name="Google Shape;5059;p66"/>
          <p:cNvPicPr>
            <a:extLst>
              <a:ext uri="smNativeData">
                <pr:smNativeData xmlns:pr="smNativeData" xmlns="smNativeData" val="SMDATA_17_r2NKZxMAAAAlAAAAEQAAAA0A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MwFAAAAAAAAzAU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FMpAAB9DwAAzTMAANsWAAAQAAAAJgAAAAgAAAD//////////w=="/>
              </a:ext>
            </a:extLst>
          </p:cNvPicPr>
          <p:nvPr/>
        </p:nvPicPr>
        <p:blipFill>
          <a:blip r:embed="rId12"/>
          <a:srcRect l="0" t="14840" r="0" b="14840"/>
          <a:stretch>
            <a:fillRect/>
          </a:stretch>
        </p:blipFill>
        <p:spPr>
          <a:xfrm>
            <a:off x="6717665" y="2517775"/>
            <a:ext cx="1703070" cy="1197610"/>
          </a:xfrm>
          <a:prstGeom prst="rect">
            <a:avLst/>
          </a:prstGeom>
          <a:noFill/>
          <a:ln>
            <a:noFill/>
          </a:ln>
          <a:effectLst/>
        </p:spPr>
      </p:pic>
      <p:sp>
        <p:nvSpPr>
          <p:cNvPr id="13" name="Google Shape;5060;p66">
            <a:hlinkClick r:id="rId13"/>
          </p:cNvPr>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2yoAAEMYAABFMgAAHRoAABAAAAAmAAAACAAAAP//////////"/>
              </a:ext>
            </a:extLst>
          </p:cNvSpPr>
          <p:nvPr/>
        </p:nvSpPr>
        <p:spPr>
          <a:xfrm>
            <a:off x="6966585" y="3943985"/>
            <a:ext cx="1205230" cy="300990"/>
          </a:xfrm>
          <a:prstGeom prst="rect">
            <a:avLst/>
          </a:prstGeom>
          <a:noFill/>
          <a:ln>
            <a:noFill/>
          </a:ln>
          <a:effectLst/>
        </p:spPr>
        <p:txBody>
          <a:bodyPr vert="horz" wrap="square" lIns="91440" tIns="91440" rIns="91440" bIns="91440" numCol="1" spcCol="215900" anchor="ctr"/>
          <a:lstStyle/>
          <a:p>
            <a:pPr marL="0" indent="0" algn="ctr">
              <a:lnSpc>
                <a:spcPct val="115000"/>
              </a:lnSpc>
              <a:spcBef>
                <a:spcPts val="0"/>
              </a:spcBef>
              <a:spcAft>
                <a:spcPts val="0"/>
              </a:spcAft>
              <a:buNone/>
            </a:pPr>
            <a:r>
              <a:rPr lang="en-us" b="1" cap="none">
                <a:solidFill>
                  <a:srgbClr val="869FB2"/>
                </a:solidFill>
                <a:hlinkClick r:id="rId13"/>
              </a:rPr>
              <a:t>Cuate</a:t>
            </a:r>
            <a:endParaRPr b="1" cap="none">
              <a:solidFill>
                <a:srgbClr val="869FB2"/>
              </a:solidFill>
            </a:endParaRPr>
          </a:p>
        </p:txBody>
      </p:sp>
    </p:spTree>
  </p:cSld>
  <p:clrMapOvr>
    <a:masterClrMapping/>
  </p:clrMapOvr>
  <p:timing>
    <p:tnLst>
      <p:par>
        <p:cTn id="1" dur="indefinite" restart="never" nodeType="tmRoot"/>
      </p:par>
    </p:tnLst>
  </p:timing>
</p:sld>
</file>

<file path=ppt/slides/slide39.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5065;p67"/>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E8HAADXMwAAAgwAABAAAAAmAAAACAAAAP//////////"/>
              </a:ext>
            </a:extLst>
          </p:cNvSpPr>
          <p:nvPr/>
        </p:nvSpPr>
        <p:spPr>
          <a:xfrm>
            <a:off x="716915" y="1188085"/>
            <a:ext cx="7710170" cy="763905"/>
          </a:xfrm>
          <a:prstGeom prst="rect">
            <a:avLst/>
          </a:prstGeom>
          <a:noFill/>
          <a:ln>
            <a:noFill/>
          </a:ln>
          <a:effectLst/>
        </p:spPr>
        <p:txBody>
          <a:bodyPr vert="horz" wrap="square" lIns="91440" tIns="91440" rIns="91440" bIns="91440" numCol="1" spcCol="215900" anchor="t"/>
          <a:lstStyle/>
          <a:p>
            <a:pPr marL="0" indent="0" algn="ctr">
              <a:spcBef>
                <a:spcPts val="0"/>
              </a:spcBef>
              <a:spcAft>
                <a:spcPts val="0"/>
              </a:spcAft>
              <a:buNone/>
            </a:pPr>
            <a:r>
              <a:rPr lang="en-us" sz="1100" cap="none">
                <a:solidFill>
                  <a:srgbClr val="FFFFFF"/>
                </a:solidFill>
              </a:rPr>
              <a:t>You can easily </a:t>
            </a:r>
            <a:r>
              <a:rPr lang="en-us" sz="1100" b="1" cap="none">
                <a:solidFill>
                  <a:schemeClr val="hlink"/>
                </a:solidFill>
              </a:rPr>
              <a:t>resize </a:t>
            </a:r>
            <a:r>
              <a:rPr lang="en-us" sz="1100" cap="none">
                <a:solidFill>
                  <a:srgbClr val="FFFFFF"/>
                </a:solidFill>
              </a:rPr>
              <a:t>these resources without losing quality. To </a:t>
            </a:r>
            <a:r>
              <a:rPr lang="en-us" sz="1100" b="1" cap="none">
                <a:solidFill>
                  <a:schemeClr val="hlink"/>
                </a:solidFill>
              </a:rPr>
              <a:t>change the color</a:t>
            </a:r>
            <a:r>
              <a:rPr lang="en-us" sz="1100" cap="none">
                <a:solidFill>
                  <a:srgbClr val="FFFFFF"/>
                </a:solidFill>
              </a:rPr>
              <a:t>, just ungroup the resource and click on the object you want to change. Then, click on the paint bucket and select the color you want. Group the resource again when you’re done. You can also look for more </a:t>
            </a:r>
            <a:r>
              <a:rPr lang="en-us" sz="1100" b="1" cap="none">
                <a:solidFill>
                  <a:schemeClr val="hlink"/>
                </a:solidFill>
                <a:hlinkClick r:id="rId3"/>
              </a:rPr>
              <a:t>infographics</a:t>
            </a:r>
            <a:r>
              <a:rPr lang="en-us" sz="1100" b="1" cap="none">
                <a:solidFill>
                  <a:schemeClr val="hlink"/>
                </a:solidFill>
              </a:rPr>
              <a:t> </a:t>
            </a:r>
            <a:r>
              <a:rPr lang="en-us" sz="1100" cap="none">
                <a:solidFill>
                  <a:srgbClr val="FFFFFF"/>
                </a:solidFill>
              </a:rPr>
              <a:t>on Slidesgo.</a:t>
            </a:r>
            <a:endParaRPr sz="1100" cap="none">
              <a:solidFill>
                <a:srgbClr val="FFFFFF"/>
              </a:solidFill>
            </a:endParaRPr>
          </a:p>
        </p:txBody>
      </p:sp>
      <p:grpSp>
        <p:nvGrpSpPr>
          <p:cNvPr id="3" name="Google Shape;5066;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HsfAAD7EgAAZiIAAGAWAAAQAAAAJgAAAAgAAAD/////AAAAAA=="/>
              </a:ext>
            </a:extLst>
          </p:cNvGrpSpPr>
          <p:nvPr/>
        </p:nvGrpSpPr>
        <p:grpSpPr>
          <a:xfrm>
            <a:off x="5117465" y="3085465"/>
            <a:ext cx="474345" cy="551815"/>
            <a:chOff x="5117465" y="3085465"/>
            <a:chExt cx="474345" cy="551815"/>
          </a:xfrm>
        </p:grpSpPr>
        <p:sp>
          <p:nvSpPr>
            <p:cNvPr id="5" name="Google Shape;506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ex8AAPsSAABCIQAAmRQAAAAAAAAmAAAACAAAAP//////////"/>
                </a:ext>
              </a:extLst>
            </p:cNvSpPr>
            <p:nvPr/>
          </p:nvSpPr>
          <p:spPr>
            <a:xfrm>
              <a:off x="5117465" y="3085465"/>
              <a:ext cx="288925" cy="262890"/>
            </a:xfrm>
            <a:custGeom>
              <a:avLst/>
              <a:gdLst/>
              <a:ahLst/>
              <a:cxnLst/>
              <a:rect l="0" t="0" r="288925" b="262890"/>
              <a:pathLst>
                <a:path w="288925" h="262890">
                  <a:moveTo>
                    <a:pt x="207479" y="198"/>
                  </a:moveTo>
                  <a:lnTo>
                    <a:pt x="207479" y="37216"/>
                  </a:lnTo>
                  <a:cubicBezTo>
                    <a:pt x="95912" y="57210"/>
                    <a:pt x="10106" y="150053"/>
                    <a:pt x="198" y="262890"/>
                  </a:cubicBezTo>
                  <a:lnTo>
                    <a:pt x="94524" y="262890"/>
                  </a:lnTo>
                  <a:cubicBezTo>
                    <a:pt x="104433" y="201523"/>
                    <a:pt x="148822" y="151439"/>
                    <a:pt x="207479" y="134414"/>
                  </a:cubicBezTo>
                  <a:lnTo>
                    <a:pt x="207479" y="167276"/>
                  </a:lnTo>
                  <a:lnTo>
                    <a:pt x="288925" y="85830"/>
                  </a:lnTo>
                  <a:lnTo>
                    <a:pt x="207479" y="198"/>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506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yAAAL8UAABmIgAAYBYAAAAAAAAmAAAACAAAAP//////////"/>
                </a:ext>
              </a:extLst>
            </p:cNvSpPr>
            <p:nvPr/>
          </p:nvSpPr>
          <p:spPr>
            <a:xfrm>
              <a:off x="5302885" y="3372485"/>
              <a:ext cx="288925" cy="264795"/>
            </a:xfrm>
            <a:custGeom>
              <a:avLst/>
              <a:gdLst/>
              <a:ahLst/>
              <a:cxnLst/>
              <a:rect l="0" t="0" r="288925" b="264795"/>
              <a:pathLst>
                <a:path w="288925" h="264795">
                  <a:moveTo>
                    <a:pt x="193012" y="0"/>
                  </a:moveTo>
                  <a:cubicBezTo>
                    <a:pt x="184491" y="61686"/>
                    <a:pt x="140102" y="113058"/>
                    <a:pt x="80058" y="130314"/>
                  </a:cubicBezTo>
                  <a:lnTo>
                    <a:pt x="80058" y="97389"/>
                  </a:lnTo>
                  <a:lnTo>
                    <a:pt x="0" y="178910"/>
                  </a:lnTo>
                  <a:lnTo>
                    <a:pt x="80058" y="264795"/>
                  </a:lnTo>
                  <a:lnTo>
                    <a:pt x="80058" y="226117"/>
                  </a:lnTo>
                  <a:cubicBezTo>
                    <a:pt x="191625" y="206083"/>
                    <a:pt x="277431" y="114446"/>
                    <a:pt x="28872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 name="Google Shape;5069;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EIjAAA9DgAArSYAAKoRAAAQAAAAJgAAAAgAAAD/////AAAAAA=="/>
              </a:ext>
            </a:extLst>
          </p:cNvGrpSpPr>
          <p:nvPr/>
        </p:nvGrpSpPr>
        <p:grpSpPr>
          <a:xfrm>
            <a:off x="5731510" y="2314575"/>
            <a:ext cx="555625" cy="556895"/>
            <a:chOff x="5731510" y="2314575"/>
            <a:chExt cx="555625" cy="556895"/>
          </a:xfrm>
        </p:grpSpPr>
        <p:sp>
          <p:nvSpPr>
            <p:cNvPr id="10" name="Google Shape;507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VSUAAIIOAACtJgAAMhAAAAAAAAAmAAAACAAAAP//////////"/>
                </a:ext>
              </a:extLst>
            </p:cNvSpPr>
            <p:nvPr/>
          </p:nvSpPr>
          <p:spPr>
            <a:xfrm>
              <a:off x="6068695" y="2358390"/>
              <a:ext cx="218440" cy="274320"/>
            </a:xfrm>
            <a:custGeom>
              <a:avLst/>
              <a:gdLst/>
              <a:ahLst/>
              <a:cxnLst/>
              <a:rect l="0" t="0" r="218440" b="274320"/>
              <a:pathLst>
                <a:path w="218440" h="274320">
                  <a:moveTo>
                    <a:pt x="198" y="198"/>
                  </a:moveTo>
                  <a:lnTo>
                    <a:pt x="198" y="97180"/>
                  </a:lnTo>
                  <a:cubicBezTo>
                    <a:pt x="42897" y="115784"/>
                    <a:pt x="74329" y="151410"/>
                    <a:pt x="87178" y="195745"/>
                  </a:cubicBezTo>
                  <a:lnTo>
                    <a:pt x="54363" y="195745"/>
                  </a:lnTo>
                  <a:lnTo>
                    <a:pt x="134227" y="274320"/>
                  </a:lnTo>
                  <a:lnTo>
                    <a:pt x="218242" y="195745"/>
                  </a:lnTo>
                  <a:lnTo>
                    <a:pt x="181276" y="195745"/>
                  </a:lnTo>
                  <a:cubicBezTo>
                    <a:pt x="164077" y="101534"/>
                    <a:pt x="92911" y="24344"/>
                    <a:pt x="198" y="198"/>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507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QiMAALQPAACaJAAAZBEAAAAAAAAmAAAACAAAAP//////////"/>
                </a:ext>
              </a:extLst>
            </p:cNvSpPr>
            <p:nvPr/>
          </p:nvSpPr>
          <p:spPr>
            <a:xfrm>
              <a:off x="5731510" y="2552700"/>
              <a:ext cx="218440" cy="274320"/>
            </a:xfrm>
            <a:custGeom>
              <a:avLst/>
              <a:gdLst/>
              <a:ahLst/>
              <a:cxnLst/>
              <a:rect l="0" t="0" r="218440" b="274320"/>
              <a:pathLst>
                <a:path w="218440" h="274320">
                  <a:moveTo>
                    <a:pt x="84213" y="198"/>
                  </a:moveTo>
                  <a:lnTo>
                    <a:pt x="198" y="78575"/>
                  </a:lnTo>
                  <a:lnTo>
                    <a:pt x="37164" y="78575"/>
                  </a:lnTo>
                  <a:cubicBezTo>
                    <a:pt x="54363" y="172786"/>
                    <a:pt x="124145" y="249976"/>
                    <a:pt x="216859" y="274320"/>
                  </a:cubicBezTo>
                  <a:lnTo>
                    <a:pt x="218242" y="177140"/>
                  </a:lnTo>
                  <a:cubicBezTo>
                    <a:pt x="175543" y="158536"/>
                    <a:pt x="144111" y="122910"/>
                    <a:pt x="131262" y="78575"/>
                  </a:cubicBezTo>
                  <a:lnTo>
                    <a:pt x="164077" y="78575"/>
                  </a:lnTo>
                  <a:lnTo>
                    <a:pt x="84213" y="198"/>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507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tyQAAFQQAABnJgAAqhEAAAAAAAAmAAAACAAAAP//////////"/>
                </a:ext>
              </a:extLst>
            </p:cNvSpPr>
            <p:nvPr/>
          </p:nvSpPr>
          <p:spPr>
            <a:xfrm>
              <a:off x="5968365" y="2654300"/>
              <a:ext cx="274320" cy="217170"/>
            </a:xfrm>
            <a:custGeom>
              <a:avLst/>
              <a:gdLst/>
              <a:ahLst/>
              <a:cxnLst/>
              <a:rect l="0" t="0" r="274320" b="217170"/>
              <a:pathLst>
                <a:path w="274320" h="217170">
                  <a:moveTo>
                    <a:pt x="177070" y="198"/>
                  </a:moveTo>
                  <a:cubicBezTo>
                    <a:pt x="158650" y="41535"/>
                    <a:pt x="122800" y="72983"/>
                    <a:pt x="78632" y="85840"/>
                  </a:cubicBezTo>
                  <a:lnTo>
                    <a:pt x="78632" y="54391"/>
                  </a:lnTo>
                  <a:lnTo>
                    <a:pt x="0" y="133023"/>
                  </a:lnTo>
                  <a:lnTo>
                    <a:pt x="78632" y="216972"/>
                  </a:lnTo>
                  <a:lnTo>
                    <a:pt x="78632" y="179986"/>
                  </a:lnTo>
                  <a:cubicBezTo>
                    <a:pt x="172911" y="162779"/>
                    <a:pt x="249958" y="92960"/>
                    <a:pt x="274320" y="198"/>
                  </a:cubicBezTo>
                  <a:close/>
                </a:path>
              </a:pathLst>
            </a:cu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507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iMAAD0OAAA1JQAAmg8AAAAAAAAmAAAACAAAAP//////////"/>
                </a:ext>
              </a:extLst>
            </p:cNvSpPr>
            <p:nvPr/>
          </p:nvSpPr>
          <p:spPr>
            <a:xfrm>
              <a:off x="5774690" y="2314575"/>
              <a:ext cx="273685" cy="221615"/>
            </a:xfrm>
            <a:custGeom>
              <a:avLst/>
              <a:gdLst/>
              <a:ahLst/>
              <a:cxnLst/>
              <a:rect l="0" t="0" r="273685" b="221615"/>
              <a:pathLst>
                <a:path w="273685" h="221615">
                  <a:moveTo>
                    <a:pt x="195235" y="0"/>
                  </a:moveTo>
                  <a:lnTo>
                    <a:pt x="195235" y="37232"/>
                  </a:lnTo>
                  <a:cubicBezTo>
                    <a:pt x="99791" y="54264"/>
                    <a:pt x="24305" y="125760"/>
                    <a:pt x="0" y="221416"/>
                  </a:cubicBezTo>
                  <a:lnTo>
                    <a:pt x="97024" y="221416"/>
                  </a:lnTo>
                  <a:cubicBezTo>
                    <a:pt x="115402" y="177252"/>
                    <a:pt x="151168" y="144376"/>
                    <a:pt x="196618" y="131503"/>
                  </a:cubicBezTo>
                  <a:lnTo>
                    <a:pt x="196618" y="164379"/>
                  </a:lnTo>
                  <a:lnTo>
                    <a:pt x="273685" y="84368"/>
                  </a:lnTo>
                  <a:lnTo>
                    <a:pt x="1952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 name="Google Shape;5074;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BwnAABEDgAAsioAAIwRAAAQAAAAJgAAAAgAAAD/////AAAAAA=="/>
              </a:ext>
            </a:extLst>
          </p:cNvGrpSpPr>
          <p:nvPr/>
        </p:nvGrpSpPr>
        <p:grpSpPr>
          <a:xfrm>
            <a:off x="6357620" y="2319020"/>
            <a:ext cx="582930" cy="533400"/>
            <a:chOff x="6357620" y="2319020"/>
            <a:chExt cx="582930" cy="533400"/>
          </a:xfrm>
        </p:grpSpPr>
        <p:sp>
          <p:nvSpPr>
            <p:cNvPr id="13" name="Google Shape;507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HCcAAEQOAACyKgAAjBEAAAAAAAAmAAAACAAAAP//////////"/>
                </a:ext>
              </a:extLst>
            </p:cNvSpPr>
            <p:nvPr/>
          </p:nvSpPr>
          <p:spPr>
            <a:xfrm>
              <a:off x="6357620" y="2319020"/>
              <a:ext cx="582930" cy="533400"/>
            </a:xfrm>
            <a:custGeom>
              <a:avLst/>
              <a:gdLst/>
              <a:ahLst/>
              <a:cxnLst/>
              <a:rect l="0" t="0" r="582930" b="533400"/>
              <a:pathLst>
                <a:path w="582930" h="533400">
                  <a:moveTo>
                    <a:pt x="327217" y="0"/>
                  </a:moveTo>
                  <a:lnTo>
                    <a:pt x="327217" y="34215"/>
                  </a:lnTo>
                  <a:cubicBezTo>
                    <a:pt x="105771" y="38566"/>
                    <a:pt x="0" y="306749"/>
                    <a:pt x="157270" y="460816"/>
                  </a:cubicBezTo>
                  <a:cubicBezTo>
                    <a:pt x="208175" y="510854"/>
                    <a:pt x="270568" y="533202"/>
                    <a:pt x="331575" y="533202"/>
                  </a:cubicBezTo>
                  <a:cubicBezTo>
                    <a:pt x="460124" y="533202"/>
                    <a:pt x="582930" y="433919"/>
                    <a:pt x="582930" y="283808"/>
                  </a:cubicBezTo>
                  <a:lnTo>
                    <a:pt x="495778" y="283808"/>
                  </a:lnTo>
                  <a:cubicBezTo>
                    <a:pt x="495778" y="381311"/>
                    <a:pt x="414568" y="446774"/>
                    <a:pt x="330386" y="446774"/>
                  </a:cubicBezTo>
                  <a:cubicBezTo>
                    <a:pt x="291168" y="446774"/>
                    <a:pt x="251355" y="432535"/>
                    <a:pt x="218673" y="400891"/>
                  </a:cubicBezTo>
                  <a:cubicBezTo>
                    <a:pt x="114288" y="299630"/>
                    <a:pt x="182822" y="124203"/>
                    <a:pt x="327217" y="121236"/>
                  </a:cubicBezTo>
                  <a:lnTo>
                    <a:pt x="327217" y="151298"/>
                  </a:lnTo>
                  <a:lnTo>
                    <a:pt x="400108" y="77132"/>
                  </a:lnTo>
                  <a:lnTo>
                    <a:pt x="327217" y="0"/>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507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igAAFEPAADhKQAA5hAAAAAAAAAmAAAACAAAAP//////////"/>
                </a:ext>
              </a:extLst>
            </p:cNvSpPr>
            <p:nvPr/>
          </p:nvSpPr>
          <p:spPr>
            <a:xfrm>
              <a:off x="6572250" y="2489835"/>
              <a:ext cx="235585" cy="257175"/>
            </a:xfrm>
            <a:custGeom>
              <a:avLst/>
              <a:gdLst/>
              <a:ahLst/>
              <a:cxnLst/>
              <a:rect l="0" t="0" r="235585" b="257175"/>
              <a:pathLst>
                <a:path w="235585" h="257175">
                  <a:moveTo>
                    <a:pt x="117100" y="197"/>
                  </a:moveTo>
                  <a:cubicBezTo>
                    <a:pt x="54198" y="197"/>
                    <a:pt x="2967" y="48702"/>
                    <a:pt x="0" y="112848"/>
                  </a:cubicBezTo>
                  <a:lnTo>
                    <a:pt x="88418" y="112848"/>
                  </a:lnTo>
                  <a:cubicBezTo>
                    <a:pt x="88418" y="94832"/>
                    <a:pt x="102660" y="82359"/>
                    <a:pt x="118089" y="82359"/>
                  </a:cubicBezTo>
                  <a:cubicBezTo>
                    <a:pt x="123429" y="82359"/>
                    <a:pt x="128968" y="83943"/>
                    <a:pt x="134111" y="87308"/>
                  </a:cubicBezTo>
                  <a:cubicBezTo>
                    <a:pt x="154089" y="100177"/>
                    <a:pt x="151320" y="130072"/>
                    <a:pt x="129759" y="139971"/>
                  </a:cubicBezTo>
                  <a:lnTo>
                    <a:pt x="129759" y="105720"/>
                  </a:lnTo>
                  <a:lnTo>
                    <a:pt x="57165" y="178314"/>
                  </a:lnTo>
                  <a:lnTo>
                    <a:pt x="129759" y="257175"/>
                  </a:lnTo>
                  <a:lnTo>
                    <a:pt x="129759" y="228665"/>
                  </a:lnTo>
                  <a:cubicBezTo>
                    <a:pt x="189694" y="222924"/>
                    <a:pt x="235387" y="172835"/>
                    <a:pt x="235387" y="112848"/>
                  </a:cubicBezTo>
                  <a:cubicBezTo>
                    <a:pt x="232617" y="48702"/>
                    <a:pt x="181188" y="197"/>
                    <a:pt x="117100" y="19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 name="Google Shape;5077;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sjAADwEgAAwyYAAGsWAAAQAAAAJgAAAAgAAAD/////AAAAAA=="/>
              </a:ext>
            </a:extLst>
          </p:cNvGrpSpPr>
          <p:nvPr/>
        </p:nvGrpSpPr>
        <p:grpSpPr>
          <a:xfrm>
            <a:off x="5716905" y="3078480"/>
            <a:ext cx="584200" cy="565785"/>
            <a:chOff x="5716905" y="3078480"/>
            <a:chExt cx="584200" cy="565785"/>
          </a:xfrm>
        </p:grpSpPr>
        <p:sp>
          <p:nvSpPr>
            <p:cNvPr id="17" name="Google Shape;507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KyMAAPASAABFJQAAexUAAAAAAAAmAAAACAAAAP//////////"/>
                </a:ext>
              </a:extLst>
            </p:cNvSpPr>
            <p:nvPr/>
          </p:nvSpPr>
          <p:spPr>
            <a:xfrm>
              <a:off x="5716905" y="3078480"/>
              <a:ext cx="341630" cy="413385"/>
            </a:xfrm>
            <a:custGeom>
              <a:avLst/>
              <a:gdLst/>
              <a:ahLst/>
              <a:cxnLst/>
              <a:rect l="0" t="0" r="341630" b="413385"/>
              <a:pathLst>
                <a:path w="341630" h="413385">
                  <a:moveTo>
                    <a:pt x="262960" y="198"/>
                  </a:moveTo>
                  <a:lnTo>
                    <a:pt x="262960" y="35868"/>
                  </a:lnTo>
                  <a:cubicBezTo>
                    <a:pt x="92938" y="71539"/>
                    <a:pt x="0" y="257424"/>
                    <a:pt x="74310" y="413186"/>
                  </a:cubicBezTo>
                  <a:lnTo>
                    <a:pt x="152980" y="360275"/>
                  </a:lnTo>
                  <a:cubicBezTo>
                    <a:pt x="144460" y="340259"/>
                    <a:pt x="140100" y="318857"/>
                    <a:pt x="140100" y="297454"/>
                  </a:cubicBezTo>
                  <a:cubicBezTo>
                    <a:pt x="141487" y="220168"/>
                    <a:pt x="190037" y="152988"/>
                    <a:pt x="262960" y="130198"/>
                  </a:cubicBezTo>
                  <a:lnTo>
                    <a:pt x="262960" y="163094"/>
                  </a:lnTo>
                  <a:lnTo>
                    <a:pt x="341630" y="84424"/>
                  </a:lnTo>
                  <a:lnTo>
                    <a:pt x="262960" y="198"/>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507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yUAACYTAADDJgAAphUAAAAAAAAmAAAACAAAAP//////////"/>
                </a:ext>
              </a:extLst>
            </p:cNvSpPr>
            <p:nvPr/>
          </p:nvSpPr>
          <p:spPr>
            <a:xfrm>
              <a:off x="6082665" y="3112770"/>
              <a:ext cx="218440" cy="406400"/>
            </a:xfrm>
            <a:custGeom>
              <a:avLst/>
              <a:gdLst/>
              <a:ahLst/>
              <a:cxnLst/>
              <a:rect l="0" t="0" r="218440" b="406400"/>
              <a:pathLst>
                <a:path w="218440" h="406400">
                  <a:moveTo>
                    <a:pt x="0" y="198"/>
                  </a:moveTo>
                  <a:lnTo>
                    <a:pt x="0" y="94562"/>
                  </a:lnTo>
                  <a:cubicBezTo>
                    <a:pt x="74198" y="117360"/>
                    <a:pt x="125643" y="185953"/>
                    <a:pt x="125643" y="263268"/>
                  </a:cubicBezTo>
                  <a:cubicBezTo>
                    <a:pt x="125643" y="283291"/>
                    <a:pt x="122873" y="303313"/>
                    <a:pt x="115749" y="321948"/>
                  </a:cubicBezTo>
                  <a:lnTo>
                    <a:pt x="79936" y="296176"/>
                  </a:lnTo>
                  <a:lnTo>
                    <a:pt x="101503" y="406202"/>
                  </a:lnTo>
                  <a:lnTo>
                    <a:pt x="215472" y="389153"/>
                  </a:lnTo>
                  <a:lnTo>
                    <a:pt x="194103" y="373293"/>
                  </a:lnTo>
                  <a:cubicBezTo>
                    <a:pt x="209932" y="338997"/>
                    <a:pt x="218440" y="301925"/>
                    <a:pt x="218440" y="263268"/>
                  </a:cubicBezTo>
                  <a:cubicBezTo>
                    <a:pt x="218440" y="134608"/>
                    <a:pt x="125643" y="24384"/>
                    <a:pt x="0" y="19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508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2CMAAG0VAAA+JgAAaxYAAAAAAAAmAAAACAAAAP//////////"/>
                </a:ext>
              </a:extLst>
            </p:cNvSpPr>
            <p:nvPr/>
          </p:nvSpPr>
          <p:spPr>
            <a:xfrm>
              <a:off x="5826760" y="3482975"/>
              <a:ext cx="389890" cy="161290"/>
            </a:xfrm>
            <a:custGeom>
              <a:avLst/>
              <a:gdLst/>
              <a:ahLst/>
              <a:cxnLst/>
              <a:rect l="0" t="0" r="389890" b="161290"/>
              <a:pathLst>
                <a:path w="389890" h="161290">
                  <a:moveTo>
                    <a:pt x="21573" y="198"/>
                  </a:moveTo>
                  <a:lnTo>
                    <a:pt x="0" y="110033"/>
                  </a:lnTo>
                  <a:lnTo>
                    <a:pt x="27114" y="91431"/>
                  </a:lnTo>
                  <a:cubicBezTo>
                    <a:pt x="77978" y="138135"/>
                    <a:pt x="142498" y="161290"/>
                    <a:pt x="206820" y="161290"/>
                  </a:cubicBezTo>
                  <a:cubicBezTo>
                    <a:pt x="272725" y="161290"/>
                    <a:pt x="338432" y="136948"/>
                    <a:pt x="389692" y="88660"/>
                  </a:cubicBezTo>
                  <a:lnTo>
                    <a:pt x="389692" y="87275"/>
                  </a:lnTo>
                  <a:lnTo>
                    <a:pt x="311318" y="34435"/>
                  </a:lnTo>
                  <a:cubicBezTo>
                    <a:pt x="280642" y="57787"/>
                    <a:pt x="243830" y="69661"/>
                    <a:pt x="207018" y="69661"/>
                  </a:cubicBezTo>
                  <a:cubicBezTo>
                    <a:pt x="171789" y="69661"/>
                    <a:pt x="136363" y="58777"/>
                    <a:pt x="105686" y="37206"/>
                  </a:cubicBezTo>
                  <a:lnTo>
                    <a:pt x="134185" y="18801"/>
                  </a:lnTo>
                  <a:lnTo>
                    <a:pt x="21573" y="198"/>
                  </a:ln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 name="Google Shape;5081;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BMnAAAgEwAAtCoAADsWAAAQAAAAJgAAAAgAAAD/////AAAAAA=="/>
              </a:ext>
            </a:extLst>
          </p:cNvGrpSpPr>
          <p:nvPr/>
        </p:nvGrpSpPr>
        <p:grpSpPr>
          <a:xfrm>
            <a:off x="6351905" y="3108960"/>
            <a:ext cx="589915" cy="504825"/>
            <a:chOff x="6351905" y="3108960"/>
            <a:chExt cx="589915" cy="504825"/>
          </a:xfrm>
        </p:grpSpPr>
        <p:sp>
          <p:nvSpPr>
            <p:cNvPr id="20" name="Google Shape;508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EycAACATAAC0KgAAOxYAAAAAAAAmAAAACAAAAP//////////"/>
                </a:ext>
              </a:extLst>
            </p:cNvSpPr>
            <p:nvPr/>
          </p:nvSpPr>
          <p:spPr>
            <a:xfrm>
              <a:off x="6351905" y="3108960"/>
              <a:ext cx="589915" cy="504825"/>
            </a:xfrm>
            <a:custGeom>
              <a:avLst/>
              <a:gdLst/>
              <a:ahLst/>
              <a:cxnLst/>
              <a:rect l="0" t="0" r="589915" b="504825"/>
              <a:pathLst>
                <a:path w="589915" h="504825">
                  <a:moveTo>
                    <a:pt x="337122" y="87864"/>
                  </a:moveTo>
                  <a:cubicBezTo>
                    <a:pt x="428381" y="87864"/>
                    <a:pt x="502615" y="162074"/>
                    <a:pt x="502615" y="253500"/>
                  </a:cubicBezTo>
                  <a:cubicBezTo>
                    <a:pt x="502615" y="353041"/>
                    <a:pt x="420858" y="419137"/>
                    <a:pt x="335538" y="419137"/>
                  </a:cubicBezTo>
                  <a:cubicBezTo>
                    <a:pt x="294957" y="419137"/>
                    <a:pt x="253584" y="404097"/>
                    <a:pt x="219931" y="370455"/>
                  </a:cubicBezTo>
                  <a:cubicBezTo>
                    <a:pt x="115805" y="266363"/>
                    <a:pt x="190039" y="87864"/>
                    <a:pt x="337122" y="87864"/>
                  </a:cubicBezTo>
                  <a:close/>
                  <a:moveTo>
                    <a:pt x="335934" y="0"/>
                  </a:moveTo>
                  <a:cubicBezTo>
                    <a:pt x="273775" y="0"/>
                    <a:pt x="210429" y="23351"/>
                    <a:pt x="158564" y="75001"/>
                  </a:cubicBezTo>
                  <a:cubicBezTo>
                    <a:pt x="0" y="233513"/>
                    <a:pt x="112836" y="504627"/>
                    <a:pt x="337122" y="504627"/>
                  </a:cubicBezTo>
                  <a:cubicBezTo>
                    <a:pt x="476880" y="504627"/>
                    <a:pt x="589717" y="391828"/>
                    <a:pt x="589717" y="253500"/>
                  </a:cubicBezTo>
                  <a:cubicBezTo>
                    <a:pt x="589717" y="100925"/>
                    <a:pt x="465795" y="0"/>
                    <a:pt x="335934" y="0"/>
                  </a:cubicBezTo>
                  <a:close/>
                </a:path>
              </a:pathLst>
            </a:cu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508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wCcAACETAACpKgAAOxYAAAAAAAAmAAAACAAAAP//////////"/>
                </a:ext>
              </a:extLst>
            </p:cNvSpPr>
            <p:nvPr/>
          </p:nvSpPr>
          <p:spPr>
            <a:xfrm>
              <a:off x="6461760" y="3109595"/>
              <a:ext cx="473075" cy="504190"/>
            </a:xfrm>
            <a:custGeom>
              <a:avLst/>
              <a:gdLst/>
              <a:ahLst/>
              <a:cxnLst/>
              <a:rect l="0" t="0" r="473075" b="504190"/>
              <a:pathLst>
                <a:path w="473075" h="504190">
                  <a:moveTo>
                    <a:pt x="227329" y="0"/>
                  </a:moveTo>
                  <a:cubicBezTo>
                    <a:pt x="151486" y="0"/>
                    <a:pt x="78614" y="34246"/>
                    <a:pt x="31485" y="94226"/>
                  </a:cubicBezTo>
                  <a:lnTo>
                    <a:pt x="198" y="70076"/>
                  </a:lnTo>
                  <a:lnTo>
                    <a:pt x="22970" y="191422"/>
                  </a:lnTo>
                  <a:lnTo>
                    <a:pt x="138615" y="179941"/>
                  </a:lnTo>
                  <a:lnTo>
                    <a:pt x="98615" y="148466"/>
                  </a:lnTo>
                  <a:cubicBezTo>
                    <a:pt x="132476" y="107093"/>
                    <a:pt x="180200" y="87298"/>
                    <a:pt x="227527" y="87298"/>
                  </a:cubicBezTo>
                  <a:cubicBezTo>
                    <a:pt x="287924" y="87298"/>
                    <a:pt x="347528" y="119762"/>
                    <a:pt x="377232" y="181326"/>
                  </a:cubicBezTo>
                  <a:cubicBezTo>
                    <a:pt x="428718" y="291389"/>
                    <a:pt x="350103" y="416892"/>
                    <a:pt x="227329" y="416892"/>
                  </a:cubicBezTo>
                  <a:lnTo>
                    <a:pt x="227329" y="503992"/>
                  </a:lnTo>
                  <a:cubicBezTo>
                    <a:pt x="364360" y="501221"/>
                    <a:pt x="472876" y="388387"/>
                    <a:pt x="472876" y="252788"/>
                  </a:cubicBezTo>
                  <a:cubicBezTo>
                    <a:pt x="472876" y="115605"/>
                    <a:pt x="364360" y="4355"/>
                    <a:pt x="227329" y="0"/>
                  </a:cubicBez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1" name="Google Shape;5084;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DsjAACJFwAAsyYAAAYbAAAQAAAAJgAAAAgAAAD/////AAAAAA=="/>
              </a:ext>
            </a:extLst>
          </p:cNvGrpSpPr>
          <p:nvPr/>
        </p:nvGrpSpPr>
        <p:grpSpPr>
          <a:xfrm>
            <a:off x="5727065" y="3825875"/>
            <a:ext cx="563880" cy="567055"/>
            <a:chOff x="5727065" y="3825875"/>
            <a:chExt cx="563880" cy="567055"/>
          </a:xfrm>
        </p:grpSpPr>
        <p:sp>
          <p:nvSpPr>
            <p:cNvPr id="25" name="Google Shape;508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OyMAAIkXAAB5JQAARxoAAAAAAAAmAAAACAAAAP//////////"/>
                </a:ext>
              </a:extLst>
            </p:cNvSpPr>
            <p:nvPr/>
          </p:nvSpPr>
          <p:spPr>
            <a:xfrm>
              <a:off x="5727065" y="3825875"/>
              <a:ext cx="364490" cy="445770"/>
            </a:xfrm>
            <a:custGeom>
              <a:avLst/>
              <a:gdLst/>
              <a:ahLst/>
              <a:cxnLst/>
              <a:rect l="0" t="0" r="364490" b="445770"/>
              <a:pathLst>
                <a:path w="364490" h="445770">
                  <a:moveTo>
                    <a:pt x="288621" y="198"/>
                  </a:moveTo>
                  <a:lnTo>
                    <a:pt x="288621" y="31473"/>
                  </a:lnTo>
                  <a:cubicBezTo>
                    <a:pt x="120044" y="37213"/>
                    <a:pt x="0" y="195767"/>
                    <a:pt x="38628" y="359862"/>
                  </a:cubicBezTo>
                  <a:cubicBezTo>
                    <a:pt x="37241" y="359862"/>
                    <a:pt x="37241" y="361248"/>
                    <a:pt x="37241" y="362831"/>
                  </a:cubicBezTo>
                  <a:lnTo>
                    <a:pt x="38628" y="369957"/>
                  </a:lnTo>
                  <a:cubicBezTo>
                    <a:pt x="38628" y="371343"/>
                    <a:pt x="40015" y="372729"/>
                    <a:pt x="40015" y="375698"/>
                  </a:cubicBezTo>
                  <a:cubicBezTo>
                    <a:pt x="40015" y="377083"/>
                    <a:pt x="41401" y="378469"/>
                    <a:pt x="41401" y="379855"/>
                  </a:cubicBezTo>
                  <a:cubicBezTo>
                    <a:pt x="41401" y="382824"/>
                    <a:pt x="42788" y="385595"/>
                    <a:pt x="44373" y="386981"/>
                  </a:cubicBezTo>
                  <a:lnTo>
                    <a:pt x="45759" y="391335"/>
                  </a:lnTo>
                  <a:cubicBezTo>
                    <a:pt x="48533" y="398461"/>
                    <a:pt x="51504" y="406973"/>
                    <a:pt x="54277" y="414099"/>
                  </a:cubicBezTo>
                  <a:lnTo>
                    <a:pt x="55664" y="415683"/>
                  </a:lnTo>
                  <a:cubicBezTo>
                    <a:pt x="57249" y="418454"/>
                    <a:pt x="58635" y="421225"/>
                    <a:pt x="60022" y="424194"/>
                  </a:cubicBezTo>
                  <a:lnTo>
                    <a:pt x="62795" y="426967"/>
                  </a:lnTo>
                  <a:cubicBezTo>
                    <a:pt x="62795" y="429934"/>
                    <a:pt x="64380" y="432706"/>
                    <a:pt x="65767" y="435675"/>
                  </a:cubicBezTo>
                  <a:lnTo>
                    <a:pt x="68540" y="438448"/>
                  </a:lnTo>
                  <a:cubicBezTo>
                    <a:pt x="69927" y="441217"/>
                    <a:pt x="71511" y="442801"/>
                    <a:pt x="72898" y="445572"/>
                  </a:cubicBezTo>
                  <a:lnTo>
                    <a:pt x="147183" y="389950"/>
                  </a:lnTo>
                  <a:lnTo>
                    <a:pt x="142825" y="382824"/>
                  </a:lnTo>
                  <a:lnTo>
                    <a:pt x="138665" y="375698"/>
                  </a:lnTo>
                  <a:lnTo>
                    <a:pt x="137080" y="372729"/>
                  </a:lnTo>
                  <a:cubicBezTo>
                    <a:pt x="135693" y="368572"/>
                    <a:pt x="134307" y="365603"/>
                    <a:pt x="132920" y="361248"/>
                  </a:cubicBezTo>
                  <a:cubicBezTo>
                    <a:pt x="132920" y="359862"/>
                    <a:pt x="131533" y="358477"/>
                    <a:pt x="131533" y="357091"/>
                  </a:cubicBezTo>
                  <a:cubicBezTo>
                    <a:pt x="131533" y="355705"/>
                    <a:pt x="129949" y="352736"/>
                    <a:pt x="128562" y="351351"/>
                  </a:cubicBezTo>
                  <a:lnTo>
                    <a:pt x="127175" y="342839"/>
                  </a:lnTo>
                  <a:lnTo>
                    <a:pt x="125789" y="337099"/>
                  </a:lnTo>
                  <a:lnTo>
                    <a:pt x="124402" y="329973"/>
                  </a:lnTo>
                  <a:lnTo>
                    <a:pt x="124402" y="325618"/>
                  </a:lnTo>
                  <a:cubicBezTo>
                    <a:pt x="124402" y="324232"/>
                    <a:pt x="122817" y="318492"/>
                    <a:pt x="122817" y="314137"/>
                  </a:cubicBezTo>
                  <a:lnTo>
                    <a:pt x="122817" y="311366"/>
                  </a:lnTo>
                  <a:lnTo>
                    <a:pt x="122817" y="298500"/>
                  </a:lnTo>
                  <a:cubicBezTo>
                    <a:pt x="122817" y="205664"/>
                    <a:pt x="195715" y="128664"/>
                    <a:pt x="288621" y="124309"/>
                  </a:cubicBezTo>
                  <a:lnTo>
                    <a:pt x="288621" y="160137"/>
                  </a:lnTo>
                  <a:lnTo>
                    <a:pt x="364292" y="82939"/>
                  </a:lnTo>
                  <a:lnTo>
                    <a:pt x="288621" y="198"/>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508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wCUAAB0YAACzJgAARhkAAAAAAAAmAAAACAAAAP//////////"/>
                </a:ext>
              </a:extLst>
            </p:cNvSpPr>
            <p:nvPr/>
          </p:nvSpPr>
          <p:spPr>
            <a:xfrm>
              <a:off x="6136640" y="3919855"/>
              <a:ext cx="154305" cy="188595"/>
            </a:xfrm>
            <a:custGeom>
              <a:avLst/>
              <a:gdLst/>
              <a:ahLst/>
              <a:cxnLst/>
              <a:rect l="0" t="0" r="154305" b="188595"/>
              <a:pathLst>
                <a:path w="154305" h="188595">
                  <a:moveTo>
                    <a:pt x="60139" y="197"/>
                  </a:moveTo>
                  <a:lnTo>
                    <a:pt x="197" y="70055"/>
                  </a:lnTo>
                  <a:cubicBezTo>
                    <a:pt x="35806" y="100135"/>
                    <a:pt x="57171" y="142880"/>
                    <a:pt x="61524" y="188595"/>
                  </a:cubicBezTo>
                  <a:lnTo>
                    <a:pt x="154305" y="188595"/>
                  </a:lnTo>
                  <a:cubicBezTo>
                    <a:pt x="148568" y="115769"/>
                    <a:pt x="115728" y="47297"/>
                    <a:pt x="60139" y="197"/>
                  </a:cubicBez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508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JyUAAHwZAACxJgAABhsAAAAAAAAmAAAACAAAAP//////////"/>
                </a:ext>
              </a:extLst>
            </p:cNvSpPr>
            <p:nvPr/>
          </p:nvSpPr>
          <p:spPr>
            <a:xfrm>
              <a:off x="6039485" y="4142740"/>
              <a:ext cx="250190" cy="250190"/>
            </a:xfrm>
            <a:custGeom>
              <a:avLst/>
              <a:gdLst/>
              <a:ahLst/>
              <a:cxnLst/>
              <a:rect l="0" t="0" r="250190" b="250190"/>
              <a:pathLst>
                <a:path w="250190" h="250190">
                  <a:moveTo>
                    <a:pt x="158672" y="198"/>
                  </a:moveTo>
                  <a:cubicBezTo>
                    <a:pt x="150154" y="82935"/>
                    <a:pt x="84387" y="148649"/>
                    <a:pt x="198" y="157160"/>
                  </a:cubicBezTo>
                  <a:lnTo>
                    <a:pt x="198" y="249992"/>
                  </a:lnTo>
                  <a:cubicBezTo>
                    <a:pt x="134504" y="240095"/>
                    <a:pt x="241474" y="134398"/>
                    <a:pt x="250190" y="198"/>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508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SMAABcaAAD0JAAABBsAAAAAAAAmAAAACAAAAP//////////"/>
                </a:ext>
              </a:extLst>
            </p:cNvSpPr>
            <p:nvPr/>
          </p:nvSpPr>
          <p:spPr>
            <a:xfrm>
              <a:off x="5819775" y="4241165"/>
              <a:ext cx="187325" cy="150495"/>
            </a:xfrm>
            <a:custGeom>
              <a:avLst/>
              <a:gdLst/>
              <a:ahLst/>
              <a:cxnLst/>
              <a:rect l="0" t="0" r="187325" b="150495"/>
              <a:pathLst>
                <a:path w="187325" h="150495">
                  <a:moveTo>
                    <a:pt x="74454" y="198"/>
                  </a:moveTo>
                  <a:lnTo>
                    <a:pt x="198" y="55988"/>
                  </a:lnTo>
                  <a:cubicBezTo>
                    <a:pt x="47326" y="111779"/>
                    <a:pt x="114454" y="146127"/>
                    <a:pt x="187325" y="150495"/>
                  </a:cubicBezTo>
                  <a:lnTo>
                    <a:pt x="187325" y="57378"/>
                  </a:lnTo>
                  <a:cubicBezTo>
                    <a:pt x="142968" y="53010"/>
                    <a:pt x="102969" y="32958"/>
                    <a:pt x="74454" y="19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 name="Google Shape;5089;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AIfAACPFwAA3yIAAC0bAAAQAAAAJgAAAAgAAAD/////AAAAAA=="/>
              </a:ext>
            </a:extLst>
          </p:cNvGrpSpPr>
          <p:nvPr/>
        </p:nvGrpSpPr>
        <p:grpSpPr>
          <a:xfrm>
            <a:off x="5040630" y="3829685"/>
            <a:ext cx="628015" cy="588010"/>
            <a:chOff x="5040630" y="3829685"/>
            <a:chExt cx="628015" cy="588010"/>
          </a:xfrm>
        </p:grpSpPr>
        <p:sp>
          <p:nvSpPr>
            <p:cNvPr id="30" name="Google Shape;509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YB8AAI8XAACyIAAA3BgAAAAAAAAmAAAACAAAAP//////////"/>
                </a:ext>
              </a:extLst>
            </p:cNvSpPr>
            <p:nvPr/>
          </p:nvSpPr>
          <p:spPr>
            <a:xfrm>
              <a:off x="5100320" y="3829685"/>
              <a:ext cx="214630" cy="211455"/>
            </a:xfrm>
            <a:custGeom>
              <a:avLst/>
              <a:gdLst/>
              <a:ahLst/>
              <a:cxnLst/>
              <a:rect l="0" t="0" r="214630" b="211455"/>
              <a:pathLst>
                <a:path w="214630" h="211455">
                  <a:moveTo>
                    <a:pt x="87280" y="197"/>
                  </a:moveTo>
                  <a:lnTo>
                    <a:pt x="113068" y="44308"/>
                  </a:lnTo>
                  <a:cubicBezTo>
                    <a:pt x="58716" y="80111"/>
                    <a:pt x="18646" y="132925"/>
                    <a:pt x="0" y="195630"/>
                  </a:cubicBezTo>
                  <a:lnTo>
                    <a:pt x="37292" y="160025"/>
                  </a:lnTo>
                  <a:lnTo>
                    <a:pt x="91644" y="211257"/>
                  </a:lnTo>
                  <a:cubicBezTo>
                    <a:pt x="104538" y="175652"/>
                    <a:pt x="128738" y="145783"/>
                    <a:pt x="160278" y="124222"/>
                  </a:cubicBezTo>
                  <a:lnTo>
                    <a:pt x="183090" y="162794"/>
                  </a:lnTo>
                  <a:lnTo>
                    <a:pt x="214630" y="37187"/>
                  </a:lnTo>
                  <a:lnTo>
                    <a:pt x="87280" y="197"/>
                  </a:lnTo>
                  <a:close/>
                </a:path>
              </a:pathLst>
            </a:cu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509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Ah8AALgYAACVIAAAyhoAAAAAAAAmAAAACAAAAP//////////"/>
                </a:ext>
              </a:extLst>
            </p:cNvSpPr>
            <p:nvPr/>
          </p:nvSpPr>
          <p:spPr>
            <a:xfrm>
              <a:off x="5040630" y="4018280"/>
              <a:ext cx="255905" cy="336550"/>
            </a:xfrm>
            <a:custGeom>
              <a:avLst/>
              <a:gdLst/>
              <a:ahLst/>
              <a:cxnLst/>
              <a:rect l="0" t="0" r="255905" b="336550"/>
              <a:pathLst>
                <a:path w="255905" h="336550">
                  <a:moveTo>
                    <a:pt x="97251" y="198"/>
                  </a:moveTo>
                  <a:lnTo>
                    <a:pt x="0" y="89865"/>
                  </a:lnTo>
                  <a:lnTo>
                    <a:pt x="47140" y="89865"/>
                  </a:lnTo>
                  <a:cubicBezTo>
                    <a:pt x="50111" y="202444"/>
                    <a:pt x="125773" y="302184"/>
                    <a:pt x="234315" y="336352"/>
                  </a:cubicBezTo>
                  <a:lnTo>
                    <a:pt x="202822" y="302184"/>
                  </a:lnTo>
                  <a:lnTo>
                    <a:pt x="255706" y="248067"/>
                  </a:lnTo>
                  <a:cubicBezTo>
                    <a:pt x="188561" y="223774"/>
                    <a:pt x="142807" y="161165"/>
                    <a:pt x="140034" y="89865"/>
                  </a:cubicBezTo>
                  <a:lnTo>
                    <a:pt x="187175" y="89865"/>
                  </a:lnTo>
                  <a:lnTo>
                    <a:pt x="97251" y="-59"/>
                  </a:ln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509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iAAAJ0ZAACFIgAALRsAAAAAAAAmAAAACAAAAP//////////"/>
                </a:ext>
              </a:extLst>
            </p:cNvSpPr>
            <p:nvPr/>
          </p:nvSpPr>
          <p:spPr>
            <a:xfrm>
              <a:off x="5271770" y="4163695"/>
              <a:ext cx="339725" cy="254000"/>
            </a:xfrm>
            <a:custGeom>
              <a:avLst/>
              <a:gdLst/>
              <a:ahLst/>
              <a:cxnLst/>
              <a:rect l="0" t="0" r="339725" b="254000"/>
              <a:pathLst>
                <a:path w="339725" h="254000">
                  <a:moveTo>
                    <a:pt x="248367" y="198"/>
                  </a:moveTo>
                  <a:cubicBezTo>
                    <a:pt x="222660" y="65625"/>
                    <a:pt x="159777" y="109902"/>
                    <a:pt x="88589" y="112669"/>
                  </a:cubicBezTo>
                  <a:lnTo>
                    <a:pt x="88589" y="67206"/>
                  </a:lnTo>
                  <a:lnTo>
                    <a:pt x="197" y="156946"/>
                  </a:lnTo>
                  <a:lnTo>
                    <a:pt x="88589" y="253802"/>
                  </a:lnTo>
                  <a:lnTo>
                    <a:pt x="88589" y="203991"/>
                  </a:lnTo>
                  <a:cubicBezTo>
                    <a:pt x="205456" y="202607"/>
                    <a:pt x="306701" y="125518"/>
                    <a:pt x="339527" y="14430"/>
                  </a:cubicBezTo>
                  <a:lnTo>
                    <a:pt x="299582" y="51393"/>
                  </a:lnTo>
                  <a:lnTo>
                    <a:pt x="248367" y="17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509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8yAAAJYXAADfIgAAvxkAAAAAAAAmAAAACAAAAP//////////"/>
                </a:ext>
              </a:extLst>
            </p:cNvSpPr>
            <p:nvPr/>
          </p:nvSpPr>
          <p:spPr>
            <a:xfrm>
              <a:off x="5356225" y="3834130"/>
              <a:ext cx="312420" cy="351155"/>
            </a:xfrm>
            <a:custGeom>
              <a:avLst/>
              <a:gdLst/>
              <a:ahLst/>
              <a:cxnLst/>
              <a:rect l="0" t="0" r="312420" b="351155"/>
              <a:pathLst>
                <a:path w="312420" h="351155">
                  <a:moveTo>
                    <a:pt x="2571" y="0"/>
                  </a:moveTo>
                  <a:cubicBezTo>
                    <a:pt x="1780" y="0"/>
                    <a:pt x="989" y="0"/>
                    <a:pt x="0" y="0"/>
                  </a:cubicBezTo>
                  <a:lnTo>
                    <a:pt x="0" y="91399"/>
                  </a:lnTo>
                  <a:cubicBezTo>
                    <a:pt x="94121" y="91399"/>
                    <a:pt x="172622" y="166971"/>
                    <a:pt x="174006" y="262723"/>
                  </a:cubicBezTo>
                  <a:lnTo>
                    <a:pt x="125561" y="262723"/>
                  </a:lnTo>
                  <a:lnTo>
                    <a:pt x="215333" y="351155"/>
                  </a:lnTo>
                  <a:lnTo>
                    <a:pt x="312420" y="262723"/>
                  </a:lnTo>
                  <a:lnTo>
                    <a:pt x="266743" y="262723"/>
                  </a:lnTo>
                  <a:cubicBezTo>
                    <a:pt x="263975" y="116524"/>
                    <a:pt x="146916" y="0"/>
                    <a:pt x="2571" y="0"/>
                  </a:cubicBez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 name="Google Shape;5094;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EknAAB2FwAAtioAAO0aAAAQAAAAJgAAAAgAAAD/////AAAAAA=="/>
              </a:ext>
            </a:extLst>
          </p:cNvGrpSpPr>
          <p:nvPr/>
        </p:nvGrpSpPr>
        <p:grpSpPr>
          <a:xfrm>
            <a:off x="6386195" y="3813810"/>
            <a:ext cx="556895" cy="563245"/>
            <a:chOff x="6386195" y="3813810"/>
            <a:chExt cx="556895" cy="563245"/>
          </a:xfrm>
        </p:grpSpPr>
        <p:sp>
          <p:nvSpPr>
            <p:cNvPr id="36" name="Google Shape;509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vCcAAHYXAAA8KQAAohgAAAAAAAAmAAAACAAAAP//////////"/>
                </a:ext>
              </a:extLst>
            </p:cNvSpPr>
            <p:nvPr/>
          </p:nvSpPr>
          <p:spPr>
            <a:xfrm>
              <a:off x="6459220" y="3813810"/>
              <a:ext cx="243840" cy="190500"/>
            </a:xfrm>
            <a:custGeom>
              <a:avLst/>
              <a:gdLst/>
              <a:ahLst/>
              <a:cxnLst/>
              <a:rect l="0" t="0" r="243840" b="190500"/>
              <a:pathLst>
                <a:path w="243840" h="190500">
                  <a:moveTo>
                    <a:pt x="165392" y="198"/>
                  </a:moveTo>
                  <a:lnTo>
                    <a:pt x="165392" y="40084"/>
                  </a:lnTo>
                  <a:cubicBezTo>
                    <a:pt x="95639" y="55959"/>
                    <a:pt x="35766" y="98822"/>
                    <a:pt x="0" y="160338"/>
                  </a:cubicBezTo>
                  <a:lnTo>
                    <a:pt x="89909" y="190500"/>
                  </a:lnTo>
                  <a:cubicBezTo>
                    <a:pt x="109866" y="166092"/>
                    <a:pt x="135554" y="146050"/>
                    <a:pt x="165392" y="136128"/>
                  </a:cubicBezTo>
                  <a:lnTo>
                    <a:pt x="165392" y="163314"/>
                  </a:lnTo>
                  <a:lnTo>
                    <a:pt x="243840" y="84866"/>
                  </a:lnTo>
                  <a:lnTo>
                    <a:pt x="165392" y="198"/>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509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SScAAL8YAAA+KAAAVBoAAAAAAAAmAAAACAAAAP//////////"/>
                </a:ext>
              </a:extLst>
            </p:cNvSpPr>
            <p:nvPr/>
          </p:nvSpPr>
          <p:spPr>
            <a:xfrm>
              <a:off x="6386195" y="4022725"/>
              <a:ext cx="155575" cy="257175"/>
            </a:xfrm>
            <a:custGeom>
              <a:avLst/>
              <a:gdLst/>
              <a:ahLst/>
              <a:cxnLst/>
              <a:rect l="0" t="0" r="155575" b="257175"/>
              <a:pathLst>
                <a:path w="155575" h="257175">
                  <a:moveTo>
                    <a:pt x="104177" y="197"/>
                  </a:moveTo>
                  <a:lnTo>
                    <a:pt x="197" y="48702"/>
                  </a:lnTo>
                  <a:lnTo>
                    <a:pt x="35780" y="59987"/>
                  </a:lnTo>
                  <a:cubicBezTo>
                    <a:pt x="35780" y="68698"/>
                    <a:pt x="34396" y="77211"/>
                    <a:pt x="34396" y="85725"/>
                  </a:cubicBezTo>
                  <a:cubicBezTo>
                    <a:pt x="34396" y="148682"/>
                    <a:pt x="57129" y="210055"/>
                    <a:pt x="98445" y="257175"/>
                  </a:cubicBezTo>
                  <a:lnTo>
                    <a:pt x="155575" y="179963"/>
                  </a:lnTo>
                  <a:cubicBezTo>
                    <a:pt x="136992" y="152839"/>
                    <a:pt x="128492" y="121559"/>
                    <a:pt x="126911" y="90080"/>
                  </a:cubicBezTo>
                  <a:lnTo>
                    <a:pt x="155575" y="98593"/>
                  </a:lnTo>
                  <a:lnTo>
                    <a:pt x="104177" y="197"/>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509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CgAAB4aAAC/KQAA7RoAAAAAAAAmAAAACAAAAP//////////"/>
                </a:ext>
              </a:extLst>
            </p:cNvSpPr>
            <p:nvPr/>
          </p:nvSpPr>
          <p:spPr>
            <a:xfrm>
              <a:off x="6543040" y="4245610"/>
              <a:ext cx="243205" cy="131445"/>
            </a:xfrm>
            <a:custGeom>
              <a:avLst/>
              <a:gdLst/>
              <a:ahLst/>
              <a:cxnLst/>
              <a:rect l="0" t="0" r="243205" b="131445"/>
              <a:pathLst>
                <a:path w="243205" h="131445">
                  <a:moveTo>
                    <a:pt x="110205" y="197"/>
                  </a:moveTo>
                  <a:lnTo>
                    <a:pt x="198" y="17196"/>
                  </a:lnTo>
                  <a:lnTo>
                    <a:pt x="13081" y="131247"/>
                  </a:lnTo>
                  <a:lnTo>
                    <a:pt x="35876" y="101400"/>
                  </a:lnTo>
                  <a:cubicBezTo>
                    <a:pt x="68779" y="115632"/>
                    <a:pt x="104259" y="122747"/>
                    <a:pt x="139540" y="122747"/>
                  </a:cubicBezTo>
                  <a:cubicBezTo>
                    <a:pt x="175020" y="122747"/>
                    <a:pt x="210301" y="115632"/>
                    <a:pt x="243205" y="101400"/>
                  </a:cubicBezTo>
                  <a:lnTo>
                    <a:pt x="187507" y="24312"/>
                  </a:lnTo>
                  <a:cubicBezTo>
                    <a:pt x="171650" y="29451"/>
                    <a:pt x="155595" y="31823"/>
                    <a:pt x="139540" y="31823"/>
                  </a:cubicBezTo>
                  <a:cubicBezTo>
                    <a:pt x="123485" y="31823"/>
                    <a:pt x="107430" y="29451"/>
                    <a:pt x="91573" y="24312"/>
                  </a:cubicBezTo>
                  <a:lnTo>
                    <a:pt x="110205" y="19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509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wSkAAB0ZAAC2KgAAeBoAAAAAAAAmAAAACAAAAP//////////"/>
                </a:ext>
              </a:extLst>
            </p:cNvSpPr>
            <p:nvPr/>
          </p:nvSpPr>
          <p:spPr>
            <a:xfrm>
              <a:off x="6787515" y="4082415"/>
              <a:ext cx="155575" cy="220345"/>
            </a:xfrm>
            <a:custGeom>
              <a:avLst/>
              <a:gdLst/>
              <a:ahLst/>
              <a:cxnLst/>
              <a:rect l="0" t="0" r="155575" b="220345"/>
              <a:pathLst>
                <a:path w="155575" h="220345">
                  <a:moveTo>
                    <a:pt x="153993" y="0"/>
                  </a:moveTo>
                  <a:lnTo>
                    <a:pt x="62862" y="28732"/>
                  </a:lnTo>
                  <a:cubicBezTo>
                    <a:pt x="62862" y="60040"/>
                    <a:pt x="54164" y="90159"/>
                    <a:pt x="37164" y="117305"/>
                  </a:cubicBezTo>
                  <a:lnTo>
                    <a:pt x="15814" y="88772"/>
                  </a:lnTo>
                  <a:lnTo>
                    <a:pt x="0" y="198746"/>
                  </a:lnTo>
                  <a:lnTo>
                    <a:pt x="112678" y="220146"/>
                  </a:lnTo>
                  <a:lnTo>
                    <a:pt x="92712" y="194387"/>
                  </a:lnTo>
                  <a:cubicBezTo>
                    <a:pt x="132643" y="147226"/>
                    <a:pt x="155377" y="87186"/>
                    <a:pt x="155377" y="25759"/>
                  </a:cubicBezTo>
                  <a:cubicBezTo>
                    <a:pt x="155377" y="17239"/>
                    <a:pt x="155377" y="8718"/>
                    <a:pt x="153993" y="0"/>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509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dCkAALUXAACrKgAA/hgAAAAAAAAmAAAACAAAAP//////////"/>
                </a:ext>
              </a:extLst>
            </p:cNvSpPr>
            <p:nvPr/>
          </p:nvSpPr>
          <p:spPr>
            <a:xfrm>
              <a:off x="6738620" y="3853815"/>
              <a:ext cx="197485" cy="208915"/>
            </a:xfrm>
            <a:custGeom>
              <a:avLst/>
              <a:gdLst/>
              <a:ahLst/>
              <a:cxnLst/>
              <a:rect l="0" t="0" r="197485" b="208915"/>
              <a:pathLst>
                <a:path w="197485" h="208915">
                  <a:moveTo>
                    <a:pt x="198" y="0"/>
                  </a:moveTo>
                  <a:lnTo>
                    <a:pt x="198" y="94348"/>
                  </a:lnTo>
                  <a:cubicBezTo>
                    <a:pt x="28721" y="105844"/>
                    <a:pt x="55858" y="124476"/>
                    <a:pt x="74477" y="148856"/>
                  </a:cubicBezTo>
                  <a:lnTo>
                    <a:pt x="41596" y="158767"/>
                  </a:lnTo>
                  <a:lnTo>
                    <a:pt x="141626" y="208716"/>
                  </a:lnTo>
                  <a:lnTo>
                    <a:pt x="197286" y="108818"/>
                  </a:lnTo>
                  <a:lnTo>
                    <a:pt x="165990" y="118728"/>
                  </a:lnTo>
                  <a:cubicBezTo>
                    <a:pt x="128751" y="58670"/>
                    <a:pt x="68733" y="14469"/>
                    <a:pt x="198" y="0"/>
                  </a:cubicBezTo>
                  <a:close/>
                </a:path>
              </a:pathLst>
            </a:cu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7" name="Google Shape;5100;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DcbAABnDgAAZh4AAJYRAAAQAAAAJgAAAAgAAAD/////AAAAAA=="/>
              </a:ext>
            </a:extLst>
          </p:cNvGrpSpPr>
          <p:nvPr/>
        </p:nvGrpSpPr>
        <p:grpSpPr>
          <a:xfrm>
            <a:off x="4424045" y="2341245"/>
            <a:ext cx="517525" cy="517525"/>
            <a:chOff x="4424045" y="2341245"/>
            <a:chExt cx="517525" cy="517525"/>
          </a:xfrm>
        </p:grpSpPr>
        <p:sp>
          <p:nvSpPr>
            <p:cNvPr id="41" name="Google Shape;510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j6+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j6+wB/f38AAAAAA8zMzADAwP8Af39/AAAAAAAAAAAAAAAAAAAAAAAAAAAAIQAAABgAAAAUAAAA5RwAAGcOAABmHgAAOhAAAAAAAAAmAAAACAAAAP//////////"/>
                </a:ext>
              </a:extLst>
            </p:cNvSpPr>
            <p:nvPr/>
          </p:nvSpPr>
          <p:spPr>
            <a:xfrm>
              <a:off x="4697095" y="2341245"/>
              <a:ext cx="244475" cy="296545"/>
            </a:xfrm>
            <a:custGeom>
              <a:avLst/>
              <a:gdLst/>
              <a:ahLst/>
              <a:cxnLst/>
              <a:rect l="0" t="0" r="244475" b="296545"/>
              <a:pathLst>
                <a:path w="244475" h="296545">
                  <a:moveTo>
                    <a:pt x="640" y="27"/>
                  </a:moveTo>
                  <a:lnTo>
                    <a:pt x="39952" y="71909"/>
                  </a:lnTo>
                  <a:lnTo>
                    <a:pt x="0" y="146045"/>
                  </a:lnTo>
                  <a:cubicBezTo>
                    <a:pt x="55599" y="153060"/>
                    <a:pt x="97778" y="200053"/>
                    <a:pt x="98753" y="256595"/>
                  </a:cubicBezTo>
                  <a:lnTo>
                    <a:pt x="172254" y="296545"/>
                  </a:lnTo>
                  <a:lnTo>
                    <a:pt x="244447" y="256595"/>
                  </a:lnTo>
                  <a:cubicBezTo>
                    <a:pt x="243500" y="119848"/>
                    <a:pt x="136784" y="7683"/>
                    <a:pt x="640" y="27"/>
                  </a:cubicBezTo>
                  <a:close/>
                </a:path>
              </a:pathLst>
            </a:custGeom>
            <a:noFill/>
            <a:ln w="9525" cap="flat" cmpd="sng" algn="ctr">
              <a:solidFill>
                <a:srgbClr val="F8FAFB"/>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510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OBsAAGcOAAALHQAA6A8AAAAAAAAmAAAACAAAAP//////////"/>
                </a:ext>
              </a:extLst>
            </p:cNvSpPr>
            <p:nvPr/>
          </p:nvSpPr>
          <p:spPr>
            <a:xfrm>
              <a:off x="4424680" y="2341245"/>
              <a:ext cx="296545" cy="244475"/>
            </a:xfrm>
            <a:custGeom>
              <a:avLst/>
              <a:gdLst/>
              <a:ahLst/>
              <a:cxnLst/>
              <a:rect l="0" t="0" r="296545" b="244475"/>
              <a:pathLst>
                <a:path w="296545" h="244475">
                  <a:moveTo>
                    <a:pt x="256567" y="0"/>
                  </a:moveTo>
                  <a:cubicBezTo>
                    <a:pt x="119820" y="973"/>
                    <a:pt x="7683" y="107555"/>
                    <a:pt x="0" y="243835"/>
                  </a:cubicBezTo>
                  <a:lnTo>
                    <a:pt x="71909" y="204266"/>
                  </a:lnTo>
                  <a:lnTo>
                    <a:pt x="146017" y="244475"/>
                  </a:lnTo>
                  <a:cubicBezTo>
                    <a:pt x="153060" y="188611"/>
                    <a:pt x="200025" y="146484"/>
                    <a:pt x="256567" y="145539"/>
                  </a:cubicBezTo>
                  <a:lnTo>
                    <a:pt x="296517" y="72130"/>
                  </a:lnTo>
                  <a:lnTo>
                    <a:pt x="256567" y="0"/>
                  </a:lnTo>
                  <a:close/>
                </a:path>
              </a:pathLst>
            </a:cu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510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kxwAABUQAABlHgAAlhEAAAAAAAAmAAAACAAAAP//////////"/>
                </a:ext>
              </a:extLst>
            </p:cNvSpPr>
            <p:nvPr/>
          </p:nvSpPr>
          <p:spPr>
            <a:xfrm>
              <a:off x="4645025" y="2614295"/>
              <a:ext cx="295910" cy="244475"/>
            </a:xfrm>
            <a:custGeom>
              <a:avLst/>
              <a:gdLst/>
              <a:ahLst/>
              <a:cxnLst/>
              <a:rect l="0" t="0" r="295910" b="244475"/>
              <a:pathLst>
                <a:path w="295910" h="244475">
                  <a:moveTo>
                    <a:pt x="150041" y="27"/>
                  </a:moveTo>
                  <a:cubicBezTo>
                    <a:pt x="143005" y="55551"/>
                    <a:pt x="96087" y="97673"/>
                    <a:pt x="39909" y="98952"/>
                  </a:cubicBezTo>
                  <a:lnTo>
                    <a:pt x="0" y="172019"/>
                  </a:lnTo>
                  <a:lnTo>
                    <a:pt x="39603" y="244447"/>
                  </a:lnTo>
                  <a:cubicBezTo>
                    <a:pt x="175877" y="243501"/>
                    <a:pt x="288234" y="136597"/>
                    <a:pt x="295910" y="667"/>
                  </a:cubicBezTo>
                  <a:lnTo>
                    <a:pt x="224102" y="39925"/>
                  </a:lnTo>
                  <a:lnTo>
                    <a:pt x="150041" y="27"/>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510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NxsAAMMPAAC5HAAAlREAAAAAAAAmAAAACAAAAP//////////"/>
                </a:ext>
              </a:extLst>
            </p:cNvSpPr>
            <p:nvPr/>
          </p:nvSpPr>
          <p:spPr>
            <a:xfrm>
              <a:off x="4424045" y="2562225"/>
              <a:ext cx="245110" cy="295910"/>
            </a:xfrm>
            <a:custGeom>
              <a:avLst/>
              <a:gdLst/>
              <a:ahLst/>
              <a:cxnLst/>
              <a:rect l="0" t="0" r="245110" b="295910"/>
              <a:pathLst>
                <a:path w="245110" h="295910">
                  <a:moveTo>
                    <a:pt x="72553" y="0"/>
                  </a:moveTo>
                  <a:lnTo>
                    <a:pt x="0" y="39909"/>
                  </a:lnTo>
                  <a:cubicBezTo>
                    <a:pt x="1281" y="176183"/>
                    <a:pt x="108022" y="288234"/>
                    <a:pt x="244136" y="295882"/>
                  </a:cubicBezTo>
                  <a:lnTo>
                    <a:pt x="204824" y="224074"/>
                  </a:lnTo>
                  <a:lnTo>
                    <a:pt x="245082" y="150013"/>
                  </a:lnTo>
                  <a:cubicBezTo>
                    <a:pt x="189178" y="143005"/>
                    <a:pt x="146999" y="96087"/>
                    <a:pt x="146025" y="39909"/>
                  </a:cubicBezTo>
                  <a:lnTo>
                    <a:pt x="72553" y="0"/>
                  </a:ln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2" name="Google Shape;5105;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LQWAABnDgAAURoAAJYRAAAQAAAAJgAAAAgAAAD/////AAAAAA=="/>
              </a:ext>
            </a:extLst>
          </p:cNvGrpSpPr>
          <p:nvPr/>
        </p:nvGrpSpPr>
        <p:grpSpPr>
          <a:xfrm>
            <a:off x="3690620" y="2341245"/>
            <a:ext cx="587375" cy="517525"/>
            <a:chOff x="3690620" y="2341245"/>
            <a:chExt cx="587375" cy="517525"/>
          </a:xfrm>
        </p:grpSpPr>
        <p:sp>
          <p:nvSpPr>
            <p:cNvPr id="45" name="Google Shape;510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tBYAAGcOAADjGAAAshAAAAAAAAAmAAAACAAAAP//////////"/>
                </a:ext>
              </a:extLst>
            </p:cNvSpPr>
            <p:nvPr/>
          </p:nvSpPr>
          <p:spPr>
            <a:xfrm>
              <a:off x="3690620" y="2341245"/>
              <a:ext cx="354965" cy="372745"/>
            </a:xfrm>
            <a:custGeom>
              <a:avLst/>
              <a:gdLst/>
              <a:ahLst/>
              <a:cxnLst/>
              <a:rect l="0" t="0" r="354965" b="372745"/>
              <a:pathLst>
                <a:path w="354965" h="372745">
                  <a:moveTo>
                    <a:pt x="314948" y="0"/>
                  </a:moveTo>
                  <a:cubicBezTo>
                    <a:pt x="123871" y="1280"/>
                    <a:pt x="0" y="201524"/>
                    <a:pt x="84188" y="372717"/>
                  </a:cubicBezTo>
                  <a:lnTo>
                    <a:pt x="126101" y="303733"/>
                  </a:lnTo>
                  <a:lnTo>
                    <a:pt x="211880" y="301507"/>
                  </a:lnTo>
                  <a:cubicBezTo>
                    <a:pt x="182125" y="228043"/>
                    <a:pt x="235249" y="147233"/>
                    <a:pt x="314948" y="145647"/>
                  </a:cubicBezTo>
                  <a:lnTo>
                    <a:pt x="354965" y="72517"/>
                  </a:lnTo>
                  <a:lnTo>
                    <a:pt x="314948" y="0"/>
                  </a:lnTo>
                  <a:close/>
                </a:path>
              </a:pathLst>
            </a:cu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510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j6+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j6+wB/f38AAAAAA8zMzADAwP8Af39/AAAAAAAAAAAAAAAAAAAAAAAAAAAAIQAAABgAAAAUAAAAvRgAAGcOAABRGgAAyRAAAAAAAAAmAAAACAAAAP//////////"/>
                </a:ext>
              </a:extLst>
            </p:cNvSpPr>
            <p:nvPr/>
          </p:nvSpPr>
          <p:spPr>
            <a:xfrm>
              <a:off x="4021455" y="2341245"/>
              <a:ext cx="256540" cy="387350"/>
            </a:xfrm>
            <a:custGeom>
              <a:avLst/>
              <a:gdLst/>
              <a:ahLst/>
              <a:cxnLst/>
              <a:rect l="0" t="0" r="256540" b="387350"/>
              <a:pathLst>
                <a:path w="256540" h="387350">
                  <a:moveTo>
                    <a:pt x="669" y="28"/>
                  </a:moveTo>
                  <a:lnTo>
                    <a:pt x="40323" y="71918"/>
                  </a:lnTo>
                  <a:lnTo>
                    <a:pt x="28" y="146064"/>
                  </a:lnTo>
                  <a:cubicBezTo>
                    <a:pt x="80618" y="155976"/>
                    <a:pt x="125065" y="245435"/>
                    <a:pt x="83823" y="315432"/>
                  </a:cubicBezTo>
                  <a:lnTo>
                    <a:pt x="126988" y="385735"/>
                  </a:lnTo>
                  <a:lnTo>
                    <a:pt x="210783" y="387322"/>
                  </a:lnTo>
                  <a:cubicBezTo>
                    <a:pt x="255565" y="309668"/>
                    <a:pt x="256540" y="214140"/>
                    <a:pt x="213988" y="135205"/>
                  </a:cubicBezTo>
                  <a:cubicBezTo>
                    <a:pt x="171129" y="56270"/>
                    <a:pt x="90204" y="5123"/>
                    <a:pt x="669" y="28"/>
                  </a:cubicBezTo>
                  <a:close/>
                </a:path>
              </a:pathLst>
            </a:custGeom>
            <a:noFill/>
            <a:ln w="9525" cap="flat" cmpd="sng" algn="ctr">
              <a:solidFill>
                <a:srgbClr val="F8FAFB"/>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510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RcAAFgQAAD7GQAAlhEAAAAAAAAmAAAACAAAAP//////////"/>
                </a:ext>
              </a:extLst>
            </p:cNvSpPr>
            <p:nvPr/>
          </p:nvSpPr>
          <p:spPr>
            <a:xfrm>
              <a:off x="3782695" y="2656840"/>
              <a:ext cx="440690" cy="201930"/>
            </a:xfrm>
            <a:custGeom>
              <a:avLst/>
              <a:gdLst/>
              <a:ahLst/>
              <a:cxnLst/>
              <a:rect l="0" t="0" r="440690" b="201930"/>
              <a:pathLst>
                <a:path w="440690" h="201930">
                  <a:moveTo>
                    <a:pt x="126974" y="28"/>
                  </a:moveTo>
                  <a:lnTo>
                    <a:pt x="42213" y="2257"/>
                  </a:lnTo>
                  <a:lnTo>
                    <a:pt x="0" y="71963"/>
                  </a:lnTo>
                  <a:cubicBezTo>
                    <a:pt x="44777" y="149664"/>
                    <a:pt x="126640" y="198921"/>
                    <a:pt x="216500" y="201791"/>
                  </a:cubicBezTo>
                  <a:cubicBezTo>
                    <a:pt x="219286" y="201874"/>
                    <a:pt x="222073" y="201930"/>
                    <a:pt x="224859" y="201930"/>
                  </a:cubicBezTo>
                  <a:cubicBezTo>
                    <a:pt x="311598" y="201930"/>
                    <a:pt x="392653" y="158552"/>
                    <a:pt x="440690" y="86032"/>
                  </a:cubicBezTo>
                  <a:lnTo>
                    <a:pt x="357545" y="84110"/>
                  </a:lnTo>
                  <a:lnTo>
                    <a:pt x="313744" y="13122"/>
                  </a:lnTo>
                  <a:cubicBezTo>
                    <a:pt x="290812" y="41957"/>
                    <a:pt x="257794" y="56027"/>
                    <a:pt x="224915" y="56027"/>
                  </a:cubicBezTo>
                  <a:cubicBezTo>
                    <a:pt x="186658" y="56027"/>
                    <a:pt x="148624" y="36998"/>
                    <a:pt x="126974"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6" name="Google Shape;5109;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NkWAAAWEwAALBoAAEUWAAAQAAAAJgAAAAgAAAD/////AAAAAA=="/>
              </a:ext>
            </a:extLst>
          </p:cNvGrpSpPr>
          <p:nvPr/>
        </p:nvGrpSpPr>
        <p:grpSpPr>
          <a:xfrm>
            <a:off x="3714115" y="3102610"/>
            <a:ext cx="540385" cy="517525"/>
            <a:chOff x="3714115" y="3102610"/>
            <a:chExt cx="540385" cy="517525"/>
          </a:xfrm>
        </p:grpSpPr>
        <p:sp>
          <p:nvSpPr>
            <p:cNvPr id="52" name="Google Shape;511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mRgAABcTAADiGQAAUxQAAAAAAAAmAAAACAAAAP//////////"/>
                </a:ext>
              </a:extLst>
            </p:cNvSpPr>
            <p:nvPr/>
          </p:nvSpPr>
          <p:spPr>
            <a:xfrm>
              <a:off x="3998595" y="3103245"/>
              <a:ext cx="208915" cy="200660"/>
            </a:xfrm>
            <a:custGeom>
              <a:avLst/>
              <a:gdLst/>
              <a:ahLst/>
              <a:cxnLst/>
              <a:rect l="0" t="0" r="208915" b="200660"/>
              <a:pathLst>
                <a:path w="208915" h="200660">
                  <a:moveTo>
                    <a:pt x="666" y="0"/>
                  </a:moveTo>
                  <a:lnTo>
                    <a:pt x="40204" y="71668"/>
                  </a:lnTo>
                  <a:lnTo>
                    <a:pt x="27" y="145861"/>
                  </a:lnTo>
                  <a:cubicBezTo>
                    <a:pt x="34786" y="150329"/>
                    <a:pt x="65711" y="170389"/>
                    <a:pt x="83243" y="200632"/>
                  </a:cubicBezTo>
                  <a:lnTo>
                    <a:pt x="165542" y="198413"/>
                  </a:lnTo>
                  <a:lnTo>
                    <a:pt x="208887" y="127077"/>
                  </a:lnTo>
                  <a:cubicBezTo>
                    <a:pt x="165209" y="52551"/>
                    <a:pt x="87078" y="5105"/>
                    <a:pt x="666"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511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HBkAAPYTAAAsGgAAeBUAAAAAAAAmAAAACAAAAP//////////"/>
                </a:ext>
              </a:extLst>
            </p:cNvSpPr>
            <p:nvPr/>
          </p:nvSpPr>
          <p:spPr>
            <a:xfrm>
              <a:off x="4081780" y="3244850"/>
              <a:ext cx="172720" cy="245110"/>
            </a:xfrm>
            <a:custGeom>
              <a:avLst/>
              <a:gdLst/>
              <a:ahLst/>
              <a:cxnLst/>
              <a:rect l="0" t="0" r="172720" b="245110"/>
              <a:pathLst>
                <a:path w="172720" h="245110">
                  <a:moveTo>
                    <a:pt x="133685" y="28"/>
                  </a:moveTo>
                  <a:lnTo>
                    <a:pt x="90525" y="70966"/>
                  </a:lnTo>
                  <a:lnTo>
                    <a:pt x="6743" y="73193"/>
                  </a:lnTo>
                  <a:cubicBezTo>
                    <a:pt x="20172" y="105795"/>
                    <a:pt x="17943" y="142851"/>
                    <a:pt x="28" y="173197"/>
                  </a:cubicBezTo>
                  <a:lnTo>
                    <a:pt x="43187" y="243495"/>
                  </a:lnTo>
                  <a:lnTo>
                    <a:pt x="126970" y="245110"/>
                  </a:lnTo>
                  <a:cubicBezTo>
                    <a:pt x="170157" y="169689"/>
                    <a:pt x="172720" y="77676"/>
                    <a:pt x="133685" y="28"/>
                  </a:cubicBez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511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j6+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j6+wB/f38AAAAAA8zMzADAwP8Af39/AAAAAAAAAAAAAAAAAAAAAAAAAAAAIQAAABgAAAAUAAAALxcAABYTAAC+GAAAQhQAAAAAAAAmAAAACAAAAP//////////"/>
                </a:ext>
              </a:extLst>
            </p:cNvSpPr>
            <p:nvPr/>
          </p:nvSpPr>
          <p:spPr>
            <a:xfrm>
              <a:off x="3768725" y="3102610"/>
              <a:ext cx="253365" cy="190500"/>
            </a:xfrm>
            <a:custGeom>
              <a:avLst/>
              <a:gdLst/>
              <a:ahLst/>
              <a:cxnLst/>
              <a:rect l="0" t="0" r="253365" b="190500"/>
              <a:pathLst>
                <a:path w="253365" h="190500">
                  <a:moveTo>
                    <a:pt x="213778" y="28"/>
                  </a:moveTo>
                  <a:cubicBezTo>
                    <a:pt x="127655" y="667"/>
                    <a:pt x="47565" y="44060"/>
                    <a:pt x="27" y="115529"/>
                  </a:cubicBezTo>
                  <a:lnTo>
                    <a:pt x="80729" y="117447"/>
                  </a:lnTo>
                  <a:lnTo>
                    <a:pt x="125403" y="190500"/>
                  </a:lnTo>
                  <a:cubicBezTo>
                    <a:pt x="146142" y="162730"/>
                    <a:pt x="178695" y="146162"/>
                    <a:pt x="213472" y="145523"/>
                  </a:cubicBezTo>
                  <a:lnTo>
                    <a:pt x="253365" y="72442"/>
                  </a:lnTo>
                  <a:lnTo>
                    <a:pt x="213778" y="28"/>
                  </a:lnTo>
                  <a:close/>
                </a:path>
              </a:pathLst>
            </a:custGeom>
            <a:noFill/>
            <a:ln w="9525" cap="flat" cmpd="sng" algn="ctr">
              <a:solidFill>
                <a:srgbClr val="F8FAFB"/>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511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2RYAAOMTAADnFwAAYhUAAAAAAAAmAAAACAAAAP//////////"/>
                </a:ext>
              </a:extLst>
            </p:cNvSpPr>
            <p:nvPr/>
          </p:nvSpPr>
          <p:spPr>
            <a:xfrm>
              <a:off x="3714115" y="3232785"/>
              <a:ext cx="171450" cy="243205"/>
            </a:xfrm>
            <a:custGeom>
              <a:avLst/>
              <a:gdLst/>
              <a:ahLst/>
              <a:cxnLst/>
              <a:rect l="0" t="0" r="171450" b="243205"/>
              <a:pathLst>
                <a:path w="171450" h="243205">
                  <a:moveTo>
                    <a:pt x="45733" y="27"/>
                  </a:moveTo>
                  <a:cubicBezTo>
                    <a:pt x="2871" y="74785"/>
                    <a:pt x="0" y="165858"/>
                    <a:pt x="38069" y="243205"/>
                  </a:cubicBezTo>
                  <a:lnTo>
                    <a:pt x="79956" y="173849"/>
                  </a:lnTo>
                  <a:lnTo>
                    <a:pt x="166016" y="171621"/>
                  </a:lnTo>
                  <a:cubicBezTo>
                    <a:pt x="152889" y="139658"/>
                    <a:pt x="154812" y="103880"/>
                    <a:pt x="171450" y="73504"/>
                  </a:cubicBezTo>
                  <a:lnTo>
                    <a:pt x="127306" y="1614"/>
                  </a:lnTo>
                  <a:lnTo>
                    <a:pt x="45733" y="27"/>
                  </a:lnTo>
                  <a:close/>
                </a:path>
              </a:pathLst>
            </a:cu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511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IRcAAAgVAABpGAAARBYAAAAAAAAmAAAACAAAAP//////////"/>
                </a:ext>
              </a:extLst>
            </p:cNvSpPr>
            <p:nvPr/>
          </p:nvSpPr>
          <p:spPr>
            <a:xfrm>
              <a:off x="3759835" y="3418840"/>
              <a:ext cx="208280" cy="200660"/>
            </a:xfrm>
            <a:custGeom>
              <a:avLst/>
              <a:gdLst/>
              <a:ahLst/>
              <a:cxnLst/>
              <a:rect l="0" t="0" r="208280" b="200660"/>
              <a:pathLst>
                <a:path w="208280" h="200660">
                  <a:moveTo>
                    <a:pt x="126702" y="28"/>
                  </a:moveTo>
                  <a:lnTo>
                    <a:pt x="42252" y="2247"/>
                  </a:lnTo>
                  <a:lnTo>
                    <a:pt x="28" y="71668"/>
                  </a:lnTo>
                  <a:cubicBezTo>
                    <a:pt x="43200" y="146500"/>
                    <a:pt x="120932" y="194917"/>
                    <a:pt x="207305" y="200660"/>
                  </a:cubicBezTo>
                  <a:lnTo>
                    <a:pt x="167951" y="128992"/>
                  </a:lnTo>
                  <a:lnTo>
                    <a:pt x="208252" y="54493"/>
                  </a:lnTo>
                  <a:cubicBezTo>
                    <a:pt x="174361" y="49693"/>
                    <a:pt x="144288" y="29633"/>
                    <a:pt x="126702" y="28"/>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511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xgAABwVAADWGQAARRYAAAAAAAAmAAAACAAAAP//////////"/>
                </a:ext>
              </a:extLst>
            </p:cNvSpPr>
            <p:nvPr/>
          </p:nvSpPr>
          <p:spPr>
            <a:xfrm>
              <a:off x="3943985" y="3431540"/>
              <a:ext cx="255905" cy="188595"/>
            </a:xfrm>
            <a:custGeom>
              <a:avLst/>
              <a:gdLst/>
              <a:ahLst/>
              <a:cxnLst/>
              <a:rect l="0" t="0" r="255905" b="188595"/>
              <a:pathLst>
                <a:path w="255905" h="188595">
                  <a:moveTo>
                    <a:pt x="129245" y="0"/>
                  </a:moveTo>
                  <a:cubicBezTo>
                    <a:pt x="107866" y="27132"/>
                    <a:pt x="74978" y="43062"/>
                    <a:pt x="40199" y="43062"/>
                  </a:cubicBezTo>
                  <a:lnTo>
                    <a:pt x="39893" y="43062"/>
                  </a:lnTo>
                  <a:lnTo>
                    <a:pt x="0" y="116454"/>
                  </a:lnTo>
                  <a:lnTo>
                    <a:pt x="39893" y="188567"/>
                  </a:lnTo>
                  <a:lnTo>
                    <a:pt x="40199" y="188567"/>
                  </a:lnTo>
                  <a:cubicBezTo>
                    <a:pt x="40533" y="188567"/>
                    <a:pt x="40839" y="188567"/>
                    <a:pt x="41172" y="188567"/>
                  </a:cubicBezTo>
                  <a:cubicBezTo>
                    <a:pt x="127577" y="188567"/>
                    <a:pt x="208226" y="145227"/>
                    <a:pt x="255905" y="73058"/>
                  </a:cubicBezTo>
                  <a:lnTo>
                    <a:pt x="172947" y="71140"/>
                  </a:lnTo>
                  <a:lnTo>
                    <a:pt x="12924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3" name="Google Shape;5116;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CgbAAAWEwAAdR4AAEUWAAAQAAAAJgAAAAgAAAD/////AAAAAA=="/>
              </a:ext>
            </a:extLst>
          </p:cNvGrpSpPr>
          <p:nvPr/>
        </p:nvGrpSpPr>
        <p:grpSpPr>
          <a:xfrm>
            <a:off x="4414520" y="3102610"/>
            <a:ext cx="536575" cy="517525"/>
            <a:chOff x="4414520" y="3102610"/>
            <a:chExt cx="536575" cy="517525"/>
          </a:xfrm>
        </p:grpSpPr>
        <p:sp>
          <p:nvSpPr>
            <p:cNvPr id="60" name="Google Shape;511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Zh0AAMITAAB1HgAAKhUAAAAAAAAmAAAACAAAAP//////////"/>
                </a:ext>
              </a:extLst>
            </p:cNvSpPr>
            <p:nvPr/>
          </p:nvSpPr>
          <p:spPr>
            <a:xfrm>
              <a:off x="4779010" y="3211830"/>
              <a:ext cx="172085" cy="228600"/>
            </a:xfrm>
            <a:custGeom>
              <a:avLst/>
              <a:gdLst/>
              <a:ahLst/>
              <a:cxnLst/>
              <a:rect l="0" t="0" r="172085" b="228600"/>
              <a:pathLst>
                <a:path w="172085" h="228600">
                  <a:moveTo>
                    <a:pt x="114825" y="0"/>
                  </a:moveTo>
                  <a:lnTo>
                    <a:pt x="82838" y="76098"/>
                  </a:lnTo>
                  <a:lnTo>
                    <a:pt x="0" y="90805"/>
                  </a:lnTo>
                  <a:cubicBezTo>
                    <a:pt x="10894" y="108381"/>
                    <a:pt x="16328" y="128826"/>
                    <a:pt x="16328" y="149633"/>
                  </a:cubicBezTo>
                  <a:cubicBezTo>
                    <a:pt x="16328" y="157599"/>
                    <a:pt x="15687" y="165594"/>
                    <a:pt x="13764" y="173588"/>
                  </a:cubicBezTo>
                  <a:lnTo>
                    <a:pt x="76429" y="228572"/>
                  </a:lnTo>
                  <a:lnTo>
                    <a:pt x="156397" y="205899"/>
                  </a:lnTo>
                  <a:cubicBezTo>
                    <a:pt x="172057" y="134592"/>
                    <a:pt x="157038" y="59775"/>
                    <a:pt x="114825" y="0"/>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511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QBsAALQUAABsHAAAEhYAAAAAAAAmAAAACAAAAP//////////"/>
                </a:ext>
              </a:extLst>
            </p:cNvSpPr>
            <p:nvPr/>
          </p:nvSpPr>
          <p:spPr>
            <a:xfrm>
              <a:off x="4429760" y="3365500"/>
              <a:ext cx="190500" cy="222250"/>
            </a:xfrm>
            <a:custGeom>
              <a:avLst/>
              <a:gdLst/>
              <a:ahLst/>
              <a:cxnLst/>
              <a:rect l="0" t="0" r="190500" b="222250"/>
              <a:pathLst>
                <a:path w="190500" h="222250">
                  <a:moveTo>
                    <a:pt x="61681" y="0"/>
                  </a:moveTo>
                  <a:lnTo>
                    <a:pt x="0" y="54767"/>
                  </a:lnTo>
                  <a:cubicBezTo>
                    <a:pt x="16625" y="125856"/>
                    <a:pt x="62655" y="186678"/>
                    <a:pt x="126257" y="222222"/>
                  </a:cubicBezTo>
                  <a:lnTo>
                    <a:pt x="121774" y="140252"/>
                  </a:lnTo>
                  <a:lnTo>
                    <a:pt x="190500" y="90619"/>
                  </a:lnTo>
                  <a:cubicBezTo>
                    <a:pt x="166524" y="74939"/>
                    <a:pt x="149259" y="50610"/>
                    <a:pt x="142241" y="22431"/>
                  </a:cubicBezTo>
                  <a:lnTo>
                    <a:pt x="61681" y="0"/>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511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BwAABcTAAALHgAAPBQAAAAAAAAmAAAACAAAAP//////////"/>
                </a:ext>
              </a:extLst>
            </p:cNvSpPr>
            <p:nvPr/>
          </p:nvSpPr>
          <p:spPr>
            <a:xfrm>
              <a:off x="4696460" y="3103245"/>
              <a:ext cx="187325" cy="186055"/>
            </a:xfrm>
            <a:custGeom>
              <a:avLst/>
              <a:gdLst/>
              <a:ahLst/>
              <a:cxnLst/>
              <a:rect l="0" t="0" r="187325" b="186055"/>
              <a:pathLst>
                <a:path w="187325" h="186055">
                  <a:moveTo>
                    <a:pt x="334" y="0"/>
                  </a:moveTo>
                  <a:lnTo>
                    <a:pt x="40031" y="71685"/>
                  </a:lnTo>
                  <a:lnTo>
                    <a:pt x="0" y="145896"/>
                  </a:lnTo>
                  <a:cubicBezTo>
                    <a:pt x="28510" y="149393"/>
                    <a:pt x="54760" y="163741"/>
                    <a:pt x="73339" y="186027"/>
                  </a:cubicBezTo>
                  <a:lnTo>
                    <a:pt x="155299" y="171706"/>
                  </a:lnTo>
                  <a:lnTo>
                    <a:pt x="187297" y="95247"/>
                  </a:lnTo>
                  <a:cubicBezTo>
                    <a:pt x="141212" y="38881"/>
                    <a:pt x="73339" y="4162"/>
                    <a:pt x="33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512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j6+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j6+wB/f38AAAAAA8zMzADAwP8Af39/AAAAAAAAAAAAAAAAAAAAAAAAAAAAIQAAABgAAAAUAAAAFxwAAE8VAABoHQAARRYAAAAAAAAmAAAACAAAAP//////////"/>
                </a:ext>
              </a:extLst>
            </p:cNvSpPr>
            <p:nvPr/>
          </p:nvSpPr>
          <p:spPr>
            <a:xfrm>
              <a:off x="4566285" y="3463925"/>
              <a:ext cx="213995" cy="156210"/>
            </a:xfrm>
            <a:custGeom>
              <a:avLst/>
              <a:gdLst/>
              <a:ahLst/>
              <a:cxnLst/>
              <a:rect l="0" t="0" r="213995" b="156210"/>
              <a:pathLst>
                <a:path w="213995" h="156210">
                  <a:moveTo>
                    <a:pt x="67801" y="28"/>
                  </a:moveTo>
                  <a:lnTo>
                    <a:pt x="0" y="48863"/>
                  </a:lnTo>
                  <a:lnTo>
                    <a:pt x="4152" y="131209"/>
                  </a:lnTo>
                  <a:cubicBezTo>
                    <a:pt x="39432" y="147867"/>
                    <a:pt x="77499" y="156182"/>
                    <a:pt x="115594" y="156182"/>
                  </a:cubicBezTo>
                  <a:cubicBezTo>
                    <a:pt x="149007" y="156182"/>
                    <a:pt x="182421" y="149786"/>
                    <a:pt x="213967" y="136938"/>
                  </a:cubicBezTo>
                  <a:lnTo>
                    <a:pt x="147140" y="89076"/>
                  </a:lnTo>
                  <a:lnTo>
                    <a:pt x="150958" y="4811"/>
                  </a:lnTo>
                  <a:cubicBezTo>
                    <a:pt x="139783" y="8649"/>
                    <a:pt x="127939" y="10540"/>
                    <a:pt x="115789" y="10540"/>
                  </a:cubicBezTo>
                  <a:cubicBezTo>
                    <a:pt x="99152" y="10540"/>
                    <a:pt x="82850" y="7036"/>
                    <a:pt x="67801" y="28"/>
                  </a:cubicBezTo>
                  <a:close/>
                </a:path>
              </a:pathLst>
            </a:custGeom>
            <a:noFill/>
            <a:ln w="9525" cap="flat" cmpd="sng" algn="ctr">
              <a:solidFill>
                <a:srgbClr val="F8FAFB"/>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512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Fh0AAOsUAABWHgAAHBYAAAAAAAAmAAAACAAAAP//////////"/>
                </a:ext>
              </a:extLst>
            </p:cNvSpPr>
            <p:nvPr/>
          </p:nvSpPr>
          <p:spPr>
            <a:xfrm>
              <a:off x="4728210" y="3400425"/>
              <a:ext cx="203200" cy="193675"/>
            </a:xfrm>
            <a:custGeom>
              <a:avLst/>
              <a:gdLst/>
              <a:ahLst/>
              <a:cxnLst/>
              <a:rect l="0" t="0" r="203200" b="193675"/>
              <a:pathLst>
                <a:path w="203200" h="193675">
                  <a:moveTo>
                    <a:pt x="60259" y="0"/>
                  </a:moveTo>
                  <a:cubicBezTo>
                    <a:pt x="49983" y="26886"/>
                    <a:pt x="30130" y="49311"/>
                    <a:pt x="4161" y="62113"/>
                  </a:cubicBezTo>
                  <a:lnTo>
                    <a:pt x="0" y="145646"/>
                  </a:lnTo>
                  <a:lnTo>
                    <a:pt x="67631" y="193675"/>
                  </a:lnTo>
                  <a:cubicBezTo>
                    <a:pt x="133335" y="161349"/>
                    <a:pt x="182676" y="103085"/>
                    <a:pt x="203200" y="32660"/>
                  </a:cubicBezTo>
                  <a:lnTo>
                    <a:pt x="123702" y="55391"/>
                  </a:lnTo>
                  <a:lnTo>
                    <a:pt x="60259" y="0"/>
                  </a:lnTo>
                  <a:close/>
                </a:path>
              </a:pathLst>
            </a:cu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512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KBsAALETAABAHAAA8RQAAAAAAAAmAAAACAAAAP//////////"/>
                </a:ext>
              </a:extLst>
            </p:cNvSpPr>
            <p:nvPr/>
          </p:nvSpPr>
          <p:spPr>
            <a:xfrm>
              <a:off x="4414520" y="3201035"/>
              <a:ext cx="177800" cy="203200"/>
            </a:xfrm>
            <a:custGeom>
              <a:avLst/>
              <a:gdLst/>
              <a:ahLst/>
              <a:cxnLst/>
              <a:rect l="0" t="0" r="177800" b="203200"/>
              <a:pathLst>
                <a:path w="177800" h="203200">
                  <a:moveTo>
                    <a:pt x="63956" y="0"/>
                  </a:moveTo>
                  <a:cubicBezTo>
                    <a:pt x="18886" y="57289"/>
                    <a:pt x="28" y="131192"/>
                    <a:pt x="11838" y="203172"/>
                  </a:cubicBezTo>
                  <a:lnTo>
                    <a:pt x="72925" y="148783"/>
                  </a:lnTo>
                  <a:lnTo>
                    <a:pt x="154764" y="171503"/>
                  </a:lnTo>
                  <a:cubicBezTo>
                    <a:pt x="154429" y="167991"/>
                    <a:pt x="154123" y="164143"/>
                    <a:pt x="154123" y="160324"/>
                  </a:cubicBezTo>
                  <a:cubicBezTo>
                    <a:pt x="154123" y="135346"/>
                    <a:pt x="162424" y="111037"/>
                    <a:pt x="177772" y="91188"/>
                  </a:cubicBezTo>
                  <a:lnTo>
                    <a:pt x="145154" y="14078"/>
                  </a:lnTo>
                  <a:lnTo>
                    <a:pt x="63956" y="0"/>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512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nRsAABYTAAAJHQAALhQAAAAAAAAmAAAACAAAAP//////////"/>
                </a:ext>
              </a:extLst>
            </p:cNvSpPr>
            <p:nvPr/>
          </p:nvSpPr>
          <p:spPr>
            <a:xfrm>
              <a:off x="4488815" y="3102610"/>
              <a:ext cx="231140" cy="177800"/>
            </a:xfrm>
            <a:custGeom>
              <a:avLst/>
              <a:gdLst/>
              <a:ahLst/>
              <a:cxnLst/>
              <a:rect l="0" t="0" r="231140" b="177800"/>
              <a:pathLst>
                <a:path w="231140" h="177800">
                  <a:moveTo>
                    <a:pt x="191422" y="28"/>
                  </a:moveTo>
                  <a:cubicBezTo>
                    <a:pt x="118122" y="334"/>
                    <a:pt x="48978" y="31617"/>
                    <a:pt x="0" y="85869"/>
                  </a:cubicBezTo>
                  <a:lnTo>
                    <a:pt x="80998" y="99912"/>
                  </a:lnTo>
                  <a:lnTo>
                    <a:pt x="113966" y="177800"/>
                  </a:lnTo>
                  <a:cubicBezTo>
                    <a:pt x="134439" y="157695"/>
                    <a:pt x="162303" y="146211"/>
                    <a:pt x="191115" y="145571"/>
                  </a:cubicBezTo>
                  <a:lnTo>
                    <a:pt x="231140" y="72466"/>
                  </a:lnTo>
                  <a:lnTo>
                    <a:pt x="191422" y="28"/>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1" name="Google Shape;5124;p67"/>
          <p:cNvGrpSpPr>
            <a:extLst>
              <a:ext uri="smNativeData">
                <pr:smNativeData xmlns:pr="smNativeData" xmlns="smNativeData" val="SMDATA_6_r2NKZxMAAAAlAAAAAQAAAA8BAAAAkAAAAEgAAACQAAAASAAAAAAAAAAAAAAAAAAAABcAAAAUAAAAAAAAAAAAAAD/fwAA/38AAAAAAAAJAAAABAAAALT8//8fAAAAVAAAAAAAAAAAAAAAAAAAAAAAAAAAAAAAAAAAAAAAAAAAAAAAAAAAAAAAAAAAAAAAAAAAAAAAAAAAAAAAAAAAAAAAAAAAAAAAAAAAAAAAAAAAAAAAAAAAACEAAAAYAAAAFAAAAAIMAAAyFQAA8hEAAAYWAAAQAAAAJgAAAAgAAAD/////AAAAAA=="/>
              </a:ext>
            </a:extLst>
          </p:cNvGrpSpPr>
          <p:nvPr/>
        </p:nvGrpSpPr>
        <p:grpSpPr>
          <a:xfrm>
            <a:off x="1951990" y="3445510"/>
            <a:ext cx="965200" cy="134620"/>
            <a:chOff x="1951990" y="3445510"/>
            <a:chExt cx="965200" cy="134620"/>
          </a:xfrm>
        </p:grpSpPr>
        <p:sp>
          <p:nvSpPr>
            <p:cNvPr id="65" name="Google Shape;512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dA0AADIVAADyEQAABhYAAAAAAAAmAAAACAAAAP//////////"/>
                </a:ext>
              </a:extLst>
            </p:cNvSpPr>
            <p:nvPr/>
          </p:nvSpPr>
          <p:spPr>
            <a:xfrm>
              <a:off x="2186940" y="3445510"/>
              <a:ext cx="730250" cy="134620"/>
            </a:xfrm>
            <a:custGeom>
              <a:avLst/>
              <a:gdLst/>
              <a:ahLst/>
              <a:cxnLst/>
              <a:rect l="0" t="0" r="730250" b="134620"/>
              <a:pathLst>
                <a:path w="730250" h="134620">
                  <a:moveTo>
                    <a:pt x="71230" y="0"/>
                  </a:moveTo>
                  <a:lnTo>
                    <a:pt x="0" y="134562"/>
                  </a:lnTo>
                  <a:lnTo>
                    <a:pt x="703670" y="134562"/>
                  </a:lnTo>
                  <a:lnTo>
                    <a:pt x="730188" y="67339"/>
                  </a:lnTo>
                  <a:lnTo>
                    <a:pt x="703670" y="0"/>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512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AgwAADIVAAANDQAABhYAAAAAAAAmAAAACAAAAP//////////"/>
                </a:ext>
              </a:extLst>
            </p:cNvSpPr>
            <p:nvPr/>
          </p:nvSpPr>
          <p:spPr>
            <a:xfrm>
              <a:off x="1951990" y="3445510"/>
              <a:ext cx="169545" cy="134620"/>
            </a:xfrm>
            <a:custGeom>
              <a:avLst/>
              <a:gdLst/>
              <a:ahLst/>
              <a:cxnLst/>
              <a:rect l="0" t="0" r="169545" b="134620"/>
              <a:pathLst>
                <a:path w="169545" h="134620">
                  <a:moveTo>
                    <a:pt x="169545" y="0"/>
                  </a:moveTo>
                  <a:lnTo>
                    <a:pt x="10916" y="0"/>
                  </a:lnTo>
                  <a:cubicBezTo>
                    <a:pt x="4872" y="117"/>
                    <a:pt x="61" y="4614"/>
                    <a:pt x="61" y="10279"/>
                  </a:cubicBezTo>
                  <a:lnTo>
                    <a:pt x="61" y="124399"/>
                  </a:lnTo>
                  <a:cubicBezTo>
                    <a:pt x="61" y="130006"/>
                    <a:pt x="4872" y="134620"/>
                    <a:pt x="10916" y="134620"/>
                  </a:cubicBezTo>
                  <a:lnTo>
                    <a:pt x="93869" y="134620"/>
                  </a:lnTo>
                  <a:lnTo>
                    <a:pt x="169545" y="0"/>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512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uQwAADIVAABlDQAABhYAAAAAAAAmAAAACAAAAP//////////"/>
                </a:ext>
              </a:extLst>
            </p:cNvSpPr>
            <p:nvPr/>
          </p:nvSpPr>
          <p:spPr>
            <a:xfrm>
              <a:off x="2068195" y="3445510"/>
              <a:ext cx="109220" cy="134620"/>
            </a:xfrm>
            <a:custGeom>
              <a:avLst/>
              <a:gdLst/>
              <a:ahLst/>
              <a:cxnLst/>
              <a:rect l="0" t="0" r="109220" b="134620"/>
              <a:pathLst>
                <a:path w="109220" h="134620">
                  <a:moveTo>
                    <a:pt x="75714" y="58"/>
                  </a:moveTo>
                  <a:lnTo>
                    <a:pt x="0" y="134620"/>
                  </a:lnTo>
                  <a:lnTo>
                    <a:pt x="33445" y="134620"/>
                  </a:lnTo>
                  <a:lnTo>
                    <a:pt x="109220" y="58"/>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512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EA0AADIVAAC8DQAABhYAAAAAAAAmAAAACAAAAP//////////"/>
                </a:ext>
              </a:extLst>
            </p:cNvSpPr>
            <p:nvPr/>
          </p:nvSpPr>
          <p:spPr>
            <a:xfrm>
              <a:off x="2123440" y="3445510"/>
              <a:ext cx="109220" cy="134620"/>
            </a:xfrm>
            <a:custGeom>
              <a:avLst/>
              <a:gdLst/>
              <a:ahLst/>
              <a:cxnLst/>
              <a:rect l="0" t="0" r="109220" b="134620"/>
              <a:pathLst>
                <a:path w="109220" h="134620">
                  <a:moveTo>
                    <a:pt x="75794" y="58"/>
                  </a:moveTo>
                  <a:lnTo>
                    <a:pt x="62" y="134620"/>
                  </a:lnTo>
                  <a:lnTo>
                    <a:pt x="33549" y="134620"/>
                  </a:lnTo>
                  <a:lnTo>
                    <a:pt x="109158" y="58"/>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6" name="Google Shape;5129;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IMAAC1EgAA6hEAAHwUAAAQAAAAJgAAAAgAAAD/////AAAAAA=="/>
              </a:ext>
            </a:extLst>
          </p:cNvGrpSpPr>
          <p:nvPr/>
        </p:nvGrpSpPr>
        <p:grpSpPr>
          <a:xfrm>
            <a:off x="1951990" y="3041015"/>
            <a:ext cx="960120" cy="288925"/>
            <a:chOff x="1951990" y="3041015"/>
            <a:chExt cx="960120" cy="288925"/>
          </a:xfrm>
        </p:grpSpPr>
        <p:sp>
          <p:nvSpPr>
            <p:cNvPr id="69" name="Google Shape;513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gwAALUSAAAZDQAAfBQAAAAAAAAmAAAACAAAAP//////////"/>
                </a:ext>
              </a:extLst>
            </p:cNvSpPr>
            <p:nvPr/>
          </p:nvSpPr>
          <p:spPr>
            <a:xfrm>
              <a:off x="1951990" y="3041015"/>
              <a:ext cx="177165" cy="288925"/>
            </a:xfrm>
            <a:custGeom>
              <a:avLst/>
              <a:gdLst/>
              <a:ahLst/>
              <a:cxnLst/>
              <a:rect l="0" t="0" r="177165" b="288925"/>
              <a:pathLst>
                <a:path w="177165" h="288925">
                  <a:moveTo>
                    <a:pt x="30301" y="0"/>
                  </a:moveTo>
                  <a:cubicBezTo>
                    <a:pt x="24039" y="0"/>
                    <a:pt x="17777" y="2357"/>
                    <a:pt x="12996" y="7140"/>
                  </a:cubicBezTo>
                  <a:lnTo>
                    <a:pt x="67" y="20069"/>
                  </a:lnTo>
                  <a:lnTo>
                    <a:pt x="107133" y="127135"/>
                  </a:lnTo>
                  <a:cubicBezTo>
                    <a:pt x="116628" y="136681"/>
                    <a:pt x="116628" y="152108"/>
                    <a:pt x="107133" y="161741"/>
                  </a:cubicBezTo>
                  <a:lnTo>
                    <a:pt x="67" y="268807"/>
                  </a:lnTo>
                  <a:lnTo>
                    <a:pt x="12996" y="281736"/>
                  </a:lnTo>
                  <a:cubicBezTo>
                    <a:pt x="17777" y="286499"/>
                    <a:pt x="24039" y="288857"/>
                    <a:pt x="30301" y="288857"/>
                  </a:cubicBezTo>
                  <a:cubicBezTo>
                    <a:pt x="36564" y="288857"/>
                    <a:pt x="42826" y="286499"/>
                    <a:pt x="47607" y="281784"/>
                  </a:cubicBezTo>
                  <a:lnTo>
                    <a:pt x="167535" y="161856"/>
                  </a:lnTo>
                  <a:cubicBezTo>
                    <a:pt x="177097" y="152243"/>
                    <a:pt x="177097" y="136681"/>
                    <a:pt x="167535" y="127183"/>
                  </a:cubicBezTo>
                  <a:lnTo>
                    <a:pt x="47607" y="7255"/>
                  </a:lnTo>
                  <a:cubicBezTo>
                    <a:pt x="42826" y="2357"/>
                    <a:pt x="36564" y="0"/>
                    <a:pt x="30301"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513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IwwAAE8TAAB4DAAA4hMAAAAAAAAmAAAACAAAAP//////////"/>
                </a:ext>
              </a:extLst>
            </p:cNvSpPr>
            <p:nvPr/>
          </p:nvSpPr>
          <p:spPr>
            <a:xfrm>
              <a:off x="1972945" y="3138805"/>
              <a:ext cx="53975" cy="93345"/>
            </a:xfrm>
            <a:custGeom>
              <a:avLst/>
              <a:gdLst/>
              <a:ahLst/>
              <a:cxnLst/>
              <a:rect l="0" t="0" r="53975" b="93345"/>
              <a:pathLst>
                <a:path w="53975" h="93345">
                  <a:moveTo>
                    <a:pt x="11859" y="0"/>
                  </a:moveTo>
                  <a:cubicBezTo>
                    <a:pt x="5862" y="0"/>
                    <a:pt x="67" y="4643"/>
                    <a:pt x="67" y="11642"/>
                  </a:cubicBezTo>
                  <a:lnTo>
                    <a:pt x="67" y="81702"/>
                  </a:lnTo>
                  <a:cubicBezTo>
                    <a:pt x="67" y="88701"/>
                    <a:pt x="5862" y="93277"/>
                    <a:pt x="11859" y="93277"/>
                  </a:cubicBezTo>
                  <a:cubicBezTo>
                    <a:pt x="14689" y="93277"/>
                    <a:pt x="17654" y="92268"/>
                    <a:pt x="20013" y="89845"/>
                  </a:cubicBezTo>
                  <a:lnTo>
                    <a:pt x="42250" y="67608"/>
                  </a:lnTo>
                  <a:cubicBezTo>
                    <a:pt x="53907" y="56128"/>
                    <a:pt x="53907" y="37284"/>
                    <a:pt x="42250" y="25641"/>
                  </a:cubicBezTo>
                  <a:lnTo>
                    <a:pt x="20013" y="3404"/>
                  </a:lnTo>
                  <a:cubicBezTo>
                    <a:pt x="17654" y="1076"/>
                    <a:pt x="14689" y="0"/>
                    <a:pt x="11859"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513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awwAAN8SAADqEQAAUhQAAAAAAAAmAAAACAAAAP//////////"/>
                </a:ext>
              </a:extLst>
            </p:cNvSpPr>
            <p:nvPr/>
          </p:nvSpPr>
          <p:spPr>
            <a:xfrm>
              <a:off x="2018665" y="3067685"/>
              <a:ext cx="893445" cy="235585"/>
            </a:xfrm>
            <a:custGeom>
              <a:avLst/>
              <a:gdLst/>
              <a:ahLst/>
              <a:cxnLst/>
              <a:rect l="0" t="0" r="893445" b="235585"/>
              <a:pathLst>
                <a:path w="893445" h="235585">
                  <a:moveTo>
                    <a:pt x="67" y="0"/>
                  </a:moveTo>
                  <a:lnTo>
                    <a:pt x="100807" y="100740"/>
                  </a:lnTo>
                  <a:cubicBezTo>
                    <a:pt x="110247" y="110083"/>
                    <a:pt x="110247" y="125636"/>
                    <a:pt x="100807" y="135129"/>
                  </a:cubicBezTo>
                  <a:lnTo>
                    <a:pt x="134" y="235802"/>
                  </a:lnTo>
                  <a:lnTo>
                    <a:pt x="777263" y="235802"/>
                  </a:lnTo>
                  <a:lnTo>
                    <a:pt x="893445" y="117826"/>
                  </a:lnTo>
                  <a:lnTo>
                    <a:pt x="777263" y="0"/>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0" name="Google Shape;5133;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OgFAABGFAAA5goAANMVAAAQAAAAJgAAAAgAAAD/////AAAAAA=="/>
              </a:ext>
            </a:extLst>
          </p:cNvGrpSpPr>
          <p:nvPr/>
        </p:nvGrpSpPr>
        <p:grpSpPr>
          <a:xfrm>
            <a:off x="960120" y="3295650"/>
            <a:ext cx="811530" cy="252095"/>
            <a:chOff x="960120" y="3295650"/>
            <a:chExt cx="811530" cy="252095"/>
          </a:xfrm>
        </p:grpSpPr>
        <p:sp>
          <p:nvSpPr>
            <p:cNvPr id="73" name="Google Shape;513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6AUAAEYUAACvBgAADRUAAAAAAAAmAAAACAAAAP//////////"/>
                </a:ext>
              </a:extLst>
            </p:cNvSpPr>
            <p:nvPr/>
          </p:nvSpPr>
          <p:spPr>
            <a:xfrm>
              <a:off x="960120" y="3295650"/>
              <a:ext cx="126365" cy="126365"/>
            </a:xfrm>
            <a:custGeom>
              <a:avLst/>
              <a:gdLst/>
              <a:ahLst/>
              <a:cxnLst/>
              <a:rect l="0" t="0" r="126365" b="126365"/>
              <a:pathLst>
                <a:path w="126365" h="126365">
                  <a:moveTo>
                    <a:pt x="126365" y="47"/>
                  </a:moveTo>
                  <a:cubicBezTo>
                    <a:pt x="56648" y="47"/>
                    <a:pt x="47" y="56553"/>
                    <a:pt x="47" y="126365"/>
                  </a:cubicBezTo>
                  <a:lnTo>
                    <a:pt x="17817" y="126365"/>
                  </a:lnTo>
                  <a:cubicBezTo>
                    <a:pt x="17817" y="66332"/>
                    <a:pt x="66426" y="17817"/>
                    <a:pt x="126365" y="17817"/>
                  </a:cubicBezTo>
                  <a:lnTo>
                    <a:pt x="126365" y="47"/>
                  </a:lnTo>
                  <a:close/>
                </a:path>
              </a:pathLst>
            </a:custGeom>
            <a:noFill/>
            <a:ln w="9525" cap="flat" cmpd="sng" algn="ctr">
              <a:solidFill>
                <a:srgbClr val="7994A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513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MgYAAJAUAAAsBwAAiRUAAAAAAAAmAAAACAAAAP//////////"/>
                </a:ext>
              </a:extLst>
            </p:cNvSpPr>
            <p:nvPr/>
          </p:nvSpPr>
          <p:spPr>
            <a:xfrm>
              <a:off x="1007110" y="3342640"/>
              <a:ext cx="158750" cy="158115"/>
            </a:xfrm>
            <a:custGeom>
              <a:avLst/>
              <a:gdLst/>
              <a:ahLst/>
              <a:cxnLst/>
              <a:rect l="0" t="0" r="158750" b="158115"/>
              <a:pathLst>
                <a:path w="158750" h="158115">
                  <a:moveTo>
                    <a:pt x="79352" y="0"/>
                  </a:moveTo>
                  <a:cubicBezTo>
                    <a:pt x="35497" y="0"/>
                    <a:pt x="0" y="35365"/>
                    <a:pt x="0" y="79057"/>
                  </a:cubicBezTo>
                  <a:cubicBezTo>
                    <a:pt x="0" y="122702"/>
                    <a:pt x="35497" y="158068"/>
                    <a:pt x="79352" y="158068"/>
                  </a:cubicBezTo>
                  <a:cubicBezTo>
                    <a:pt x="123159" y="158068"/>
                    <a:pt x="158750" y="122702"/>
                    <a:pt x="158750" y="79057"/>
                  </a:cubicBezTo>
                  <a:cubicBezTo>
                    <a:pt x="158750" y="35365"/>
                    <a:pt x="123159" y="0"/>
                    <a:pt x="79352"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513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rwYAAI0UAADmCgAA0xUAAAAAAAAmAAAACAAAAP//////////"/>
                </a:ext>
              </a:extLst>
            </p:cNvSpPr>
            <p:nvPr/>
          </p:nvSpPr>
          <p:spPr>
            <a:xfrm>
              <a:off x="1086485" y="3340735"/>
              <a:ext cx="685165" cy="207010"/>
            </a:xfrm>
            <a:custGeom>
              <a:avLst/>
              <a:gdLst/>
              <a:ahLst/>
              <a:cxnLst/>
              <a:rect l="0" t="0" r="685165" b="207010"/>
              <a:pathLst>
                <a:path w="685165" h="207010">
                  <a:moveTo>
                    <a:pt x="191676" y="41"/>
                  </a:moveTo>
                  <a:cubicBezTo>
                    <a:pt x="138684" y="41"/>
                    <a:pt x="95817" y="42877"/>
                    <a:pt x="95817" y="95696"/>
                  </a:cubicBezTo>
                  <a:cubicBezTo>
                    <a:pt x="95817" y="148557"/>
                    <a:pt x="52909" y="191351"/>
                    <a:pt x="0" y="191351"/>
                  </a:cubicBezTo>
                  <a:lnTo>
                    <a:pt x="0" y="207010"/>
                  </a:lnTo>
                  <a:cubicBezTo>
                    <a:pt x="20001" y="207010"/>
                    <a:pt x="39754" y="201625"/>
                    <a:pt x="56976" y="191351"/>
                  </a:cubicBezTo>
                  <a:lnTo>
                    <a:pt x="588641" y="191351"/>
                  </a:lnTo>
                  <a:cubicBezTo>
                    <a:pt x="642049" y="191351"/>
                    <a:pt x="685123" y="147770"/>
                    <a:pt x="684459" y="94412"/>
                  </a:cubicBezTo>
                  <a:cubicBezTo>
                    <a:pt x="683795" y="41675"/>
                    <a:pt x="639019" y="41"/>
                    <a:pt x="586193" y="41"/>
                  </a:cubicBezTo>
                  <a:close/>
                </a:path>
              </a:pathLst>
            </a:custGeom>
            <a:noFill/>
            <a:ln w="9525" cap="flat" cmpd="sng" algn="ctr">
              <a:solidFill>
                <a:srgbClr val="7994A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4" name="Google Shape;5137;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AIMAACrEAAA8REAAP8RAAAQAAAAJgAAAAgAAAD/////AAAAAA=="/>
              </a:ext>
            </a:extLst>
          </p:cNvGrpSpPr>
          <p:nvPr/>
        </p:nvGrpSpPr>
        <p:grpSpPr>
          <a:xfrm>
            <a:off x="1951990" y="2709545"/>
            <a:ext cx="964565" cy="215900"/>
            <a:chOff x="1951990" y="2709545"/>
            <a:chExt cx="964565" cy="215900"/>
          </a:xfrm>
        </p:grpSpPr>
        <p:sp>
          <p:nvSpPr>
            <p:cNvPr id="76" name="Google Shape;513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AgwAAKsQAAC6DQAA/xEAAAAAAAAmAAAACAAAAP//////////"/>
                </a:ext>
              </a:extLst>
            </p:cNvSpPr>
            <p:nvPr/>
          </p:nvSpPr>
          <p:spPr>
            <a:xfrm>
              <a:off x="1951990" y="2709545"/>
              <a:ext cx="279400" cy="215900"/>
            </a:xfrm>
            <a:custGeom>
              <a:avLst/>
              <a:gdLst/>
              <a:ahLst/>
              <a:cxnLst/>
              <a:rect l="0" t="0" r="279400" b="215900"/>
              <a:pathLst>
                <a:path w="279400" h="215900">
                  <a:moveTo>
                    <a:pt x="58" y="0"/>
                  </a:moveTo>
                  <a:lnTo>
                    <a:pt x="58" y="215842"/>
                  </a:lnTo>
                  <a:lnTo>
                    <a:pt x="197254" y="215842"/>
                  </a:lnTo>
                  <a:lnTo>
                    <a:pt x="279400" y="107892"/>
                  </a:lnTo>
                  <a:lnTo>
                    <a:pt x="197254" y="0"/>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513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OA0AAKsQAADxEQAA/xEAAAAAAAAmAAAACAAAAP//////////"/>
                </a:ext>
              </a:extLst>
            </p:cNvSpPr>
            <p:nvPr/>
          </p:nvSpPr>
          <p:spPr>
            <a:xfrm>
              <a:off x="2148840" y="2709545"/>
              <a:ext cx="767715" cy="215900"/>
            </a:xfrm>
            <a:custGeom>
              <a:avLst/>
              <a:gdLst/>
              <a:ahLst/>
              <a:cxnLst/>
              <a:rect l="0" t="0" r="767715" b="215900"/>
              <a:pathLst>
                <a:path w="767715" h="215900">
                  <a:moveTo>
                    <a:pt x="0" y="0"/>
                  </a:moveTo>
                  <a:lnTo>
                    <a:pt x="82076" y="107892"/>
                  </a:lnTo>
                  <a:lnTo>
                    <a:pt x="0" y="215842"/>
                  </a:lnTo>
                  <a:lnTo>
                    <a:pt x="767656" y="215842"/>
                  </a:lnTo>
                  <a:lnTo>
                    <a:pt x="767656" y="0"/>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77" name="Google Shape;514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5QUAAIsSAADiCgAAuxMAABAAAAAmAAAACAAAAP//////////"/>
              </a:ext>
            </a:extLst>
          </p:cNvSpPr>
          <p:nvPr/>
        </p:nvSpPr>
        <p:spPr>
          <a:xfrm>
            <a:off x="958215" y="3014345"/>
            <a:ext cx="810895" cy="193040"/>
          </a:xfrm>
          <a:custGeom>
            <a:avLst/>
            <a:gdLst/>
            <a:ahLst/>
            <a:cxnLst/>
            <a:rect l="0" t="0" r="810895" b="193040"/>
            <a:pathLst>
              <a:path w="810895" h="193040">
                <a:moveTo>
                  <a:pt x="104119" y="50181"/>
                </a:moveTo>
                <a:cubicBezTo>
                  <a:pt x="130341" y="50181"/>
                  <a:pt x="151681" y="70932"/>
                  <a:pt x="151681" y="96520"/>
                </a:cubicBezTo>
                <a:cubicBezTo>
                  <a:pt x="151590" y="122786"/>
                  <a:pt x="130341" y="144079"/>
                  <a:pt x="104119" y="144079"/>
                </a:cubicBezTo>
                <a:cubicBezTo>
                  <a:pt x="77852" y="144079"/>
                  <a:pt x="56558" y="122786"/>
                  <a:pt x="56558" y="96520"/>
                </a:cubicBezTo>
                <a:cubicBezTo>
                  <a:pt x="56558" y="70932"/>
                  <a:pt x="77852" y="50181"/>
                  <a:pt x="104119" y="50181"/>
                </a:cubicBezTo>
                <a:close/>
                <a:moveTo>
                  <a:pt x="104164" y="0"/>
                </a:moveTo>
                <a:cubicBezTo>
                  <a:pt x="79027" y="0"/>
                  <a:pt x="54297" y="9855"/>
                  <a:pt x="35851" y="28300"/>
                </a:cubicBezTo>
                <a:cubicBezTo>
                  <a:pt x="8273" y="55878"/>
                  <a:pt x="0" y="97379"/>
                  <a:pt x="14919" y="133410"/>
                </a:cubicBezTo>
                <a:cubicBezTo>
                  <a:pt x="29929" y="169486"/>
                  <a:pt x="65012" y="192995"/>
                  <a:pt x="104119" y="192995"/>
                </a:cubicBezTo>
                <a:cubicBezTo>
                  <a:pt x="157377" y="192995"/>
                  <a:pt x="200553" y="149776"/>
                  <a:pt x="200553" y="96520"/>
                </a:cubicBezTo>
                <a:lnTo>
                  <a:pt x="200553" y="147108"/>
                </a:lnTo>
                <a:cubicBezTo>
                  <a:pt x="200553" y="172425"/>
                  <a:pt x="221124" y="192995"/>
                  <a:pt x="246442" y="192995"/>
                </a:cubicBezTo>
                <a:lnTo>
                  <a:pt x="795704" y="192995"/>
                </a:lnTo>
                <a:cubicBezTo>
                  <a:pt x="804068" y="192995"/>
                  <a:pt x="810849" y="186214"/>
                  <a:pt x="810849" y="177940"/>
                </a:cubicBezTo>
                <a:lnTo>
                  <a:pt x="810849" y="15054"/>
                </a:lnTo>
                <a:cubicBezTo>
                  <a:pt x="810804" y="6736"/>
                  <a:pt x="804068" y="0"/>
                  <a:pt x="795794" y="0"/>
                </a:cubicBezTo>
                <a:lnTo>
                  <a:pt x="246442" y="0"/>
                </a:lnTo>
                <a:cubicBezTo>
                  <a:pt x="221124" y="0"/>
                  <a:pt x="200598" y="20479"/>
                  <a:pt x="200598" y="45841"/>
                </a:cubicBezTo>
                <a:lnTo>
                  <a:pt x="200598" y="96430"/>
                </a:lnTo>
                <a:cubicBezTo>
                  <a:pt x="200553" y="57415"/>
                  <a:pt x="176998" y="22243"/>
                  <a:pt x="140966" y="7324"/>
                </a:cubicBezTo>
                <a:cubicBezTo>
                  <a:pt x="129075" y="2396"/>
                  <a:pt x="116552" y="0"/>
                  <a:pt x="104164" y="0"/>
                </a:cubicBez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78" name="Google Shape;5141;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OcFAABdDgAA9BEAAKUPAAAQAAAAJgAAAAgAAAD/////AAAAAA=="/>
              </a:ext>
            </a:extLst>
          </p:cNvGrpSpPr>
          <p:nvPr/>
        </p:nvGrpSpPr>
        <p:grpSpPr>
          <a:xfrm>
            <a:off x="959485" y="2334895"/>
            <a:ext cx="1958975" cy="208280"/>
            <a:chOff x="959485" y="2334895"/>
            <a:chExt cx="1958975" cy="208280"/>
          </a:xfrm>
        </p:grpSpPr>
        <p:sp>
          <p:nvSpPr>
            <p:cNvPr id="82" name="Google Shape;5142;p67"/>
            <p:cNvSpPr>
              <a:extLst>
                <a:ext uri="smNativeData">
                  <pr:smNativeData xmlns:pr="smNativeData" xmlns="smNativeData" val="SMDATA_15_r2NKZxMAAAAlAAAA2gAAAA0AAAAAkAAAAJAAAACQAAAAkAAAAAAAAAABAAAAAAAAAAEAAABQAAAAmFIloSQD7T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wUAAF0OAAC9DgAApQ8AAAAAAAAmAAAACAAAAP//////////"/>
                </a:ext>
              </a:extLst>
            </p:cNvSpPr>
            <p:nvPr/>
          </p:nvSpPr>
          <p:spPr>
            <a:xfrm>
              <a:off x="959485" y="2334895"/>
              <a:ext cx="1436370" cy="208280"/>
            </a:xfrm>
            <a:prstGeom prst="homePlate">
              <a:avLst>
                <a:gd name="adj" fmla="val 64389"/>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5143;p67"/>
            <p:cNvSpPr>
              <a:extLst>
                <a:ext uri="smNativeData">
                  <pr:smNativeData xmlns:pr="smNativeData" xmlns="smNativeData" val="SMDATA_15_r2NKZxMAAAAlAAAA2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4AAF0OAADODwAApQ8AAAAAAAAmAAAACAAAAP//////////"/>
                </a:ext>
              </a:extLst>
            </p:cNvSpPr>
            <p:nvPr/>
          </p:nvSpPr>
          <p:spPr>
            <a:xfrm>
              <a:off x="2305050" y="2334895"/>
              <a:ext cx="264160" cy="208280"/>
            </a:xfrm>
            <a:prstGeom prst="chevron">
              <a:avLst>
                <a:gd name="adj" fmla="val 63414"/>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5144;p67"/>
            <p:cNvSpPr>
              <a:extLst>
                <a:ext uri="smNativeData">
                  <pr:smNativeData xmlns:pr="smNativeData" xmlns="smNativeData" val="SMDATA_15_r2NKZxMAAAAlAAAA2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8AAF0OAADhEAAApQ8AAAAAAAAmAAAACAAAAP//////////"/>
                </a:ext>
              </a:extLst>
            </p:cNvSpPr>
            <p:nvPr/>
          </p:nvSpPr>
          <p:spPr>
            <a:xfrm>
              <a:off x="2479675" y="2334895"/>
              <a:ext cx="264160" cy="208280"/>
            </a:xfrm>
            <a:prstGeom prst="chevron">
              <a:avLst>
                <a:gd name="adj" fmla="val 63414"/>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5145;p67"/>
            <p:cNvSpPr>
              <a:extLst>
                <a:ext uri="smNativeData">
                  <pr:smNativeData xmlns:pr="smNativeData" xmlns="smNativeData" val="SMDATA_15_r2NKZxMAAAAlAAAA2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xAAAF0OAAD0EQAApQ8AAAAAAAAmAAAACAAAAP//////////"/>
                </a:ext>
              </a:extLst>
            </p:cNvSpPr>
            <p:nvPr/>
          </p:nvSpPr>
          <p:spPr>
            <a:xfrm>
              <a:off x="2653665" y="2334895"/>
              <a:ext cx="264795" cy="208280"/>
            </a:xfrm>
            <a:prstGeom prst="chevron">
              <a:avLst>
                <a:gd name="adj" fmla="val 63567"/>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3" name="Google Shape;5146;p67"/>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AIMAABNGAAA1BEAAD8ZAAAQAAAAJgAAAAgAAAD/////AAAAAA=="/>
              </a:ext>
            </a:extLst>
          </p:cNvGrpSpPr>
          <p:nvPr/>
        </p:nvGrpSpPr>
        <p:grpSpPr>
          <a:xfrm>
            <a:off x="1951990" y="3950335"/>
            <a:ext cx="946150" cy="153670"/>
            <a:chOff x="1951990" y="3950335"/>
            <a:chExt cx="946150" cy="153670"/>
          </a:xfrm>
        </p:grpSpPr>
        <p:sp>
          <p:nvSpPr>
            <p:cNvPr id="85" name="Google Shape;514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AgwAAE0YAADUEQAAPxkAAAAAAAAmAAAACAAAAP//////////"/>
                </a:ext>
              </a:extLst>
            </p:cNvSpPr>
            <p:nvPr/>
          </p:nvSpPr>
          <p:spPr>
            <a:xfrm>
              <a:off x="1951990" y="3950335"/>
              <a:ext cx="946150" cy="153670"/>
            </a:xfrm>
            <a:custGeom>
              <a:avLst/>
              <a:gdLst/>
              <a:ahLst/>
              <a:cxnLst/>
              <a:rect l="0" t="0" r="946150" b="153670"/>
              <a:pathLst>
                <a:path w="946150" h="153670">
                  <a:moveTo>
                    <a:pt x="78191" y="54"/>
                  </a:moveTo>
                  <a:cubicBezTo>
                    <a:pt x="35000" y="54"/>
                    <a:pt x="55" y="34405"/>
                    <a:pt x="109" y="76808"/>
                  </a:cubicBezTo>
                  <a:cubicBezTo>
                    <a:pt x="55" y="119265"/>
                    <a:pt x="35000" y="153563"/>
                    <a:pt x="78191" y="153616"/>
                  </a:cubicBezTo>
                  <a:lnTo>
                    <a:pt x="868014" y="153616"/>
                  </a:lnTo>
                  <a:cubicBezTo>
                    <a:pt x="911150" y="153563"/>
                    <a:pt x="946095" y="119265"/>
                    <a:pt x="946095" y="76808"/>
                  </a:cubicBezTo>
                  <a:cubicBezTo>
                    <a:pt x="946095" y="34405"/>
                    <a:pt x="911150" y="54"/>
                    <a:pt x="868014" y="54"/>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514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wAAGwYAADRDAAAIBkAAAAAAAAmAAAACAAAAP//////////"/>
                </a:ext>
              </a:extLst>
            </p:cNvSpPr>
            <p:nvPr/>
          </p:nvSpPr>
          <p:spPr>
            <a:xfrm>
              <a:off x="1971675" y="3970020"/>
              <a:ext cx="111760" cy="114300"/>
            </a:xfrm>
            <a:custGeom>
              <a:avLst/>
              <a:gdLst/>
              <a:ahLst/>
              <a:cxnLst/>
              <a:rect l="0" t="0" r="111760" b="114300"/>
              <a:pathLst>
                <a:path w="111760" h="114300">
                  <a:moveTo>
                    <a:pt x="57978" y="45"/>
                  </a:moveTo>
                  <a:cubicBezTo>
                    <a:pt x="36246" y="45"/>
                    <a:pt x="16697" y="13959"/>
                    <a:pt x="8348" y="35320"/>
                  </a:cubicBezTo>
                  <a:cubicBezTo>
                    <a:pt x="0" y="56637"/>
                    <a:pt x="4573" y="81210"/>
                    <a:pt x="19969" y="97576"/>
                  </a:cubicBezTo>
                  <a:cubicBezTo>
                    <a:pt x="30247" y="108502"/>
                    <a:pt x="43966" y="114300"/>
                    <a:pt x="57936" y="114300"/>
                  </a:cubicBezTo>
                  <a:cubicBezTo>
                    <a:pt x="64900" y="114300"/>
                    <a:pt x="71864" y="112873"/>
                    <a:pt x="78534" y="109930"/>
                  </a:cubicBezTo>
                  <a:cubicBezTo>
                    <a:pt x="98629" y="101144"/>
                    <a:pt x="111718" y="80273"/>
                    <a:pt x="111718" y="57172"/>
                  </a:cubicBezTo>
                  <a:cubicBezTo>
                    <a:pt x="111718" y="25598"/>
                    <a:pt x="87680" y="45"/>
                    <a:pt x="57978" y="4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6" name="Google Shape;5149;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IMAAC8FgAA7REAAJcXAAAQAAAAJgAAAAgAAAD/////AAAAAA=="/>
              </a:ext>
            </a:extLst>
          </p:cNvGrpSpPr>
          <p:nvPr/>
        </p:nvGrpSpPr>
        <p:grpSpPr>
          <a:xfrm>
            <a:off x="1951990" y="3695700"/>
            <a:ext cx="962025" cy="139065"/>
            <a:chOff x="1951990" y="3695700"/>
            <a:chExt cx="962025" cy="139065"/>
          </a:xfrm>
        </p:grpSpPr>
        <p:sp>
          <p:nvSpPr>
            <p:cNvPr id="88" name="Google Shape;515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AgwAALwWAADtEQAAlxcAAAAAAAAmAAAACAAAAP//////////"/>
                </a:ext>
              </a:extLst>
            </p:cNvSpPr>
            <p:nvPr/>
          </p:nvSpPr>
          <p:spPr>
            <a:xfrm>
              <a:off x="1951990" y="3695700"/>
              <a:ext cx="962025" cy="139065"/>
            </a:xfrm>
            <a:custGeom>
              <a:avLst/>
              <a:gdLst/>
              <a:ahLst/>
              <a:cxnLst/>
              <a:rect l="0" t="0" r="962025" b="139065"/>
              <a:pathLst>
                <a:path w="962025" h="139065">
                  <a:moveTo>
                    <a:pt x="12288" y="53"/>
                  </a:moveTo>
                  <a:cubicBezTo>
                    <a:pt x="5502" y="53"/>
                    <a:pt x="61" y="4813"/>
                    <a:pt x="61" y="10750"/>
                  </a:cubicBezTo>
                  <a:lnTo>
                    <a:pt x="61" y="128367"/>
                  </a:lnTo>
                  <a:cubicBezTo>
                    <a:pt x="61" y="134251"/>
                    <a:pt x="5502" y="139065"/>
                    <a:pt x="12288" y="139065"/>
                  </a:cubicBezTo>
                  <a:lnTo>
                    <a:pt x="949859" y="139065"/>
                  </a:lnTo>
                  <a:cubicBezTo>
                    <a:pt x="956522" y="139065"/>
                    <a:pt x="961963" y="134251"/>
                    <a:pt x="961963" y="128367"/>
                  </a:cubicBezTo>
                  <a:lnTo>
                    <a:pt x="961963" y="10750"/>
                  </a:lnTo>
                  <a:cubicBezTo>
                    <a:pt x="961963" y="4813"/>
                    <a:pt x="956522" y="53"/>
                    <a:pt x="949859" y="53"/>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515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AgwAALwWAABoDQAAlxcAAAAAAAAmAAAACAAAAP//////////"/>
                </a:ext>
              </a:extLst>
            </p:cNvSpPr>
            <p:nvPr/>
          </p:nvSpPr>
          <p:spPr>
            <a:xfrm>
              <a:off x="1951990" y="3695700"/>
              <a:ext cx="227330" cy="139065"/>
            </a:xfrm>
            <a:custGeom>
              <a:avLst/>
              <a:gdLst/>
              <a:ahLst/>
              <a:cxnLst/>
              <a:rect l="0" t="0" r="227330" b="139065"/>
              <a:pathLst>
                <a:path w="227330" h="139065">
                  <a:moveTo>
                    <a:pt x="12280" y="53"/>
                  </a:moveTo>
                  <a:cubicBezTo>
                    <a:pt x="5498" y="53"/>
                    <a:pt x="61" y="4813"/>
                    <a:pt x="61" y="10750"/>
                  </a:cubicBezTo>
                  <a:lnTo>
                    <a:pt x="61" y="128367"/>
                  </a:lnTo>
                  <a:cubicBezTo>
                    <a:pt x="61" y="134251"/>
                    <a:pt x="5498" y="139065"/>
                    <a:pt x="12280" y="139065"/>
                  </a:cubicBezTo>
                  <a:lnTo>
                    <a:pt x="227330" y="139065"/>
                  </a:lnTo>
                  <a:lnTo>
                    <a:pt x="178699" y="90434"/>
                  </a:lnTo>
                  <a:lnTo>
                    <a:pt x="178699" y="53"/>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89" name="Google Shape;5152;p67" descr="Timeline background shape"/>
          <p:cNvSpPr>
            <a:extLst>
              <a:ext uri="smNativeData">
                <pr:smNativeData xmlns:pr="smNativeData" xmlns="smNativeData" val="SMDATA_15_r2NKZxMAAAAlAAAA2gAAAA0AAAAAkAAAAJAAAACQAAAAkAAAAAAAAAABAAAAAAAAAAEAAABQAAAAI+1bZGdz7T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AgwAAPUZAADqEQAA5hoAABAAAAAmAAAACAAAAP//////////"/>
              </a:ext>
            </a:extLst>
          </p:cNvSpPr>
          <p:nvPr/>
        </p:nvSpPr>
        <p:spPr>
          <a:xfrm>
            <a:off x="1951990" y="4219575"/>
            <a:ext cx="960120" cy="153035"/>
          </a:xfrm>
          <a:prstGeom prst="homePlate">
            <a:avLst>
              <a:gd name="adj" fmla="val 49979"/>
            </a:avLst>
          </a:pr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90" name="Google Shape;5153;p67"/>
          <p:cNvGrpSpPr>
            <a:extLst>
              <a:ext uri="smNativeData">
                <pr:smNativeData xmlns:pr="smNativeData" xmlns="smNativeData" val="SMDATA_6_r2NKZxMAAAAlAAAAAQAAAA8BAAAAkAAAAEgAAACQAAAASAAAAAAAAAAAAAAAAAAAABcAAAAUAAAAAAAAAAAAAAD/fwAA/38AAAAAAAAJAAAABAAAABcAAAAfAAAAVAAAAAAAAAAAAAAAAAAAAAAAAAAAAAAAAAAAAAAAAAAAAAAAAAAAAAAAAAAAAAAAAAAAAAAAAAAAAAAAAAAAAAAAAAAAAAAAAAAAAAAAAAAAAAAAAAAAACEAAAAYAAAAFAAAANsFAABHFgAA7AoAABoZAAAQAAAAJgAAAAgAAAD/////AAAAAA=="/>
              </a:ext>
            </a:extLst>
          </p:cNvGrpSpPr>
          <p:nvPr/>
        </p:nvGrpSpPr>
        <p:grpSpPr>
          <a:xfrm>
            <a:off x="951865" y="3621405"/>
            <a:ext cx="823595" cy="459105"/>
            <a:chOff x="951865" y="3621405"/>
            <a:chExt cx="823595" cy="459105"/>
          </a:xfrm>
        </p:grpSpPr>
        <p:sp>
          <p:nvSpPr>
            <p:cNvPr id="92" name="Google Shape;515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PDz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PDzgB/f38AAAAAA8zMzADAwP8Af39/AAAAAAAAAAAAAAAAAAAAAAAAAAAAIQAAABgAAAAUAAAA2wUAAEcWAADsCgAAGhkAAAAAAAAmAAAACAAAAP//////////"/>
                </a:ext>
              </a:extLst>
            </p:cNvSpPr>
            <p:nvPr/>
          </p:nvSpPr>
          <p:spPr>
            <a:xfrm>
              <a:off x="951865" y="3621405"/>
              <a:ext cx="823595" cy="459105"/>
            </a:xfrm>
            <a:custGeom>
              <a:avLst/>
              <a:gdLst/>
              <a:ahLst/>
              <a:cxnLst/>
              <a:rect l="0" t="0" r="823595" b="459105"/>
              <a:pathLst>
                <a:path w="823595" h="459105">
                  <a:moveTo>
                    <a:pt x="21666" y="0"/>
                  </a:moveTo>
                  <a:cubicBezTo>
                    <a:pt x="9770" y="0"/>
                    <a:pt x="101" y="9674"/>
                    <a:pt x="101" y="21678"/>
                  </a:cubicBezTo>
                  <a:lnTo>
                    <a:pt x="101" y="349495"/>
                  </a:lnTo>
                  <a:cubicBezTo>
                    <a:pt x="50" y="361448"/>
                    <a:pt x="9770" y="371174"/>
                    <a:pt x="21666" y="371174"/>
                  </a:cubicBezTo>
                  <a:lnTo>
                    <a:pt x="649703" y="371174"/>
                  </a:lnTo>
                  <a:lnTo>
                    <a:pt x="700427" y="459105"/>
                  </a:lnTo>
                  <a:lnTo>
                    <a:pt x="751203" y="371174"/>
                  </a:lnTo>
                  <a:lnTo>
                    <a:pt x="801826" y="371174"/>
                  </a:lnTo>
                  <a:cubicBezTo>
                    <a:pt x="813824" y="371174"/>
                    <a:pt x="823595" y="361499"/>
                    <a:pt x="823595" y="349495"/>
                  </a:cubicBezTo>
                  <a:lnTo>
                    <a:pt x="823595" y="21678"/>
                  </a:lnTo>
                  <a:cubicBezTo>
                    <a:pt x="823493" y="9674"/>
                    <a:pt x="813824" y="0"/>
                    <a:pt x="801826" y="0"/>
                  </a:cubicBezTo>
                  <a:close/>
                </a:path>
              </a:pathLst>
            </a:custGeom>
            <a:noFill/>
            <a:ln w="9525" cap="flat" cmpd="sng" algn="ctr">
              <a:solidFill>
                <a:srgbClr val="B3C3CE"/>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515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2wUAAEcWAAAgBwAAkBgAAAAAAAAmAAAACAAAAP//////////"/>
                </a:ext>
              </a:extLst>
            </p:cNvSpPr>
            <p:nvPr/>
          </p:nvSpPr>
          <p:spPr>
            <a:xfrm>
              <a:off x="951865" y="3621405"/>
              <a:ext cx="206375" cy="371475"/>
            </a:xfrm>
            <a:custGeom>
              <a:avLst/>
              <a:gdLst/>
              <a:ahLst/>
              <a:cxnLst/>
              <a:rect l="0" t="0" r="206375" b="371475"/>
              <a:pathLst>
                <a:path w="206375" h="371475">
                  <a:moveTo>
                    <a:pt x="21665" y="0"/>
                  </a:moveTo>
                  <a:cubicBezTo>
                    <a:pt x="9769" y="0"/>
                    <a:pt x="101" y="9680"/>
                    <a:pt x="101" y="21693"/>
                  </a:cubicBezTo>
                  <a:lnTo>
                    <a:pt x="101" y="349730"/>
                  </a:lnTo>
                  <a:cubicBezTo>
                    <a:pt x="50" y="361692"/>
                    <a:pt x="9769" y="371424"/>
                    <a:pt x="21665" y="371424"/>
                  </a:cubicBezTo>
                  <a:lnTo>
                    <a:pt x="206324" y="371424"/>
                  </a:lnTo>
                  <a:lnTo>
                    <a:pt x="206324" y="0"/>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3" name="Google Shape;5156;p67"/>
          <p:cNvGrpSpPr>
            <a:extLst>
              <a:ext uri="smNativeData">
                <pr:smNativeData xmlns:pr="smNativeData" xmlns="smNativeData" val="SMDATA_6_r2NKZxMAAAAlAAAAAQAAAA8BAAAAkAAAAEgAAACQAAAASAAAAAAAAAAAAAAAAAAAABcAAAAUAAAAAAAAAAAAAAD/fwAA/38AAAAAAAAJAAAABAAAAAgAAAAfAAAAVAAAAAAAAAAAAAAAAAAAAAAAAAAAAAAAAAAAAAAAAAAAAAAAAAAAAAAAAAAAAAAAAAAAAAAAAAAAAAAAAAAAAAAAAAAAAAAAAAAAAAAAAAAAAAAAAAAAACEAAAAYAAAAFAAAAM4SAABkDgAAAxYAAJkRAAAQAAAAJgAAAAgAAAD/////AAAAAA=="/>
              </a:ext>
            </a:extLst>
          </p:cNvGrpSpPr>
          <p:nvPr/>
        </p:nvGrpSpPr>
        <p:grpSpPr>
          <a:xfrm>
            <a:off x="3056890" y="2339340"/>
            <a:ext cx="521335" cy="521335"/>
            <a:chOff x="3056890" y="2339340"/>
            <a:chExt cx="521335" cy="521335"/>
          </a:xfrm>
        </p:grpSpPr>
        <p:sp>
          <p:nvSpPr>
            <p:cNvPr id="95" name="Google Shape;5157;p67"/>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zhIAAGQOAAADFgAAmREAAAAAAAAmAAAACAAAAP//////////"/>
                </a:ext>
              </a:extLst>
            </p:cNvSpPr>
            <p:nvPr/>
          </p:nvSpPr>
          <p:spPr>
            <a:xfrm>
              <a:off x="3056890" y="2339340"/>
              <a:ext cx="521335" cy="521335"/>
            </a:xfrm>
            <a:prstGeom prst="ellipse">
              <a:avLst/>
            </a:pr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5158;p67"/>
            <p:cNvSpPr>
              <a:extLst>
                <a:ext uri="smNativeData">
                  <pr:smNativeData xmlns:pr="smNativeData" xmlns="smNativeData" val="SMDATA_15_r2NKZxMAAAAlAAAAZgAAAA0AAAAAkAAAAJAAAACQAAAAkAAAAAAAAAABAAAAAAAAAAEAAABQAAAAAAAAAAAA6D8AAAAAAAAAAA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zhIAAGQOAAADFgAAmREAAAAAAAAmAAAACAAAAP//////////"/>
                </a:ext>
              </a:extLst>
            </p:cNvSpPr>
            <p:nvPr/>
          </p:nvSpPr>
          <p:spPr>
            <a:xfrm>
              <a:off x="3056890" y="2339340"/>
              <a:ext cx="521335" cy="521335"/>
            </a:xfrm>
            <a:prstGeom prst="pie">
              <a:avLst>
                <a:gd name="adj1" fmla="val 0"/>
                <a:gd name="adj2" fmla="val 16200000"/>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6" name="Google Shape;5159;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USAAAKEwAADBYAAFEWAAAQAAAAJgAAAAgAAAD/////AAAAAA=="/>
              </a:ext>
            </a:extLst>
          </p:cNvGrpSpPr>
          <p:nvPr/>
        </p:nvGrpSpPr>
        <p:grpSpPr>
          <a:xfrm>
            <a:off x="3051175" y="3094990"/>
            <a:ext cx="532765" cy="532765"/>
            <a:chOff x="3051175" y="3094990"/>
            <a:chExt cx="532765" cy="532765"/>
          </a:xfrm>
        </p:grpSpPr>
        <p:sp>
          <p:nvSpPr>
            <p:cNvPr id="98" name="Google Shape;5160;p67"/>
            <p:cNvSpPr>
              <a:extLst>
                <a:ext uri="smNativeData">
                  <pr:smNativeData xmlns:pr="smNativeData" xmlns="smNativeData" val="SMDATA_15_r2NKZxMAAAAlAAAAd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xRIAAAoTAAAMFgAAURYAAAAAAAAmAAAACAAAAP//////////"/>
                </a:ext>
              </a:extLst>
            </p:cNvSpPr>
            <p:nvPr/>
          </p:nvSpPr>
          <p:spPr>
            <a:xfrm>
              <a:off x="3051175" y="3094990"/>
              <a:ext cx="532765" cy="532765"/>
            </a:xfrm>
            <a:prstGeom prst="donut">
              <a:avLst>
                <a:gd name="adj" fmla="val 25000"/>
              </a:avLst>
            </a:pr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5161;p67"/>
            <p:cNvSpPr>
              <a:extLst>
                <a:ext uri="smNativeData">
                  <pr:smNativeData xmlns:pr="smNativeData" xmlns="smNativeData" val="SMDATA_15_r2NKZxMAAAAlAAAAjwAAAA0AAAAAkAAAAJAAAACQAAAAkAAAAAAAAAABAAAAAAAAAAEAAABQAAAAWatjggdz1z8AAAAAAAAAAA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GZ+kgB/f38AAAAAA8zMzADAwP8Af39/AAAAAAAAAAAAAAAAAAAAAAAAAAAAIQAAABgAAAAUAAAAxRIAAAoTAAAMFgAAURYAAAAAAAAmAAAACAAAAP//////////"/>
                </a:ext>
              </a:extLst>
            </p:cNvSpPr>
            <p:nvPr/>
          </p:nvSpPr>
          <p:spPr>
            <a:xfrm>
              <a:off x="3051175" y="3094990"/>
              <a:ext cx="532765" cy="532765"/>
            </a:xfrm>
            <a:prstGeom prst="blockArc">
              <a:avLst>
                <a:gd name="adj1" fmla="val 7914150"/>
                <a:gd name="adj2" fmla="val 0"/>
                <a:gd name="adj3" fmla="val 25000"/>
              </a:avLst>
            </a:prstGeom>
            <a:solidFill>
              <a:srgbClr val="667E92"/>
            </a:solid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9" name="Google Shape;5162;p67"/>
          <p:cNvGrpSpPr>
            <a:extLst>
              <a:ext uri="smNativeData">
                <pr:smNativeData xmlns:pr="smNativeData" xmlns="smNativeData" val="SMDATA_6_r2NKZxMAAAAlAAAAAQAAAA8BAAAAkAAAAEgAAACQAAAASAAAAAAAAAAAAAAAAAAAABcAAAAUAAAAAAAAAAAAAAD/fwAA/38AAAAAAAAJAAAABAAAAMAAAAAfAAAAVAAAAAAAAAAAAAAAAAAAAAAAAAAAAAAAAAAAAAAAAAAAAAAAAAAAAAAAAAAAAAAAAAAAAAAAAAAAAAAAAAAAAAAAAAAAAAAAAAAAAAAAAAAAAAAAAAAAACEAAAAYAAAAFAAAAE8SAAA1FwAAghYAAGcbAAAQAAAAJgAAAAgAAAD/////AAAAAA=="/>
              </a:ext>
            </a:extLst>
          </p:cNvGrpSpPr>
          <p:nvPr/>
        </p:nvGrpSpPr>
        <p:grpSpPr>
          <a:xfrm>
            <a:off x="2976245" y="3772535"/>
            <a:ext cx="682625" cy="681990"/>
            <a:chOff x="2976245" y="3772535"/>
            <a:chExt cx="682625" cy="681990"/>
          </a:xfrm>
        </p:grpSpPr>
        <p:sp>
          <p:nvSpPr>
            <p:cNvPr id="107" name="Google Shape;5163;p67"/>
            <p:cNvSpPr>
              <a:extLst>
                <a:ext uri="smNativeData">
                  <pr:smNativeData xmlns:pr="smNativeData" xmlns="smNativeData" val="SMDATA_15_r2NKZxMAAAAlAAAAdQAAAA0AAAAAkAAAAJAAAACQAAAAkAAAAAAAAAABAAAAAAAAAAEAAABQAAAAXoWUn1T77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1xIAAL4XAAD5FQAA3hoAAAAAAAAmAAAACAAAAP//////////"/>
                </a:ext>
              </a:extLst>
            </p:cNvSpPr>
            <p:nvPr/>
          </p:nvSpPr>
          <p:spPr>
            <a:xfrm>
              <a:off x="3062605" y="3859530"/>
              <a:ext cx="509270" cy="508000"/>
            </a:xfrm>
            <a:prstGeom prst="donut">
              <a:avLst>
                <a:gd name="adj" fmla="val 4716"/>
              </a:avLst>
            </a:pr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5164;p67"/>
            <p:cNvSpPr>
              <a:extLst>
                <a:ext uri="smNativeData">
                  <pr:smNativeData xmlns:pr="smNativeData" xmlns="smNativeData" val="SMDATA_15_r2NKZxMAAAAlAAAAdQAAAA0AAAAAkAAAAJAAAACQAAAAkAAAAAAAAAABAAAAAAAAAAEAAABQAAAAnUZaKm9H7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IxMAAAkYAACtFQAAkhoAAAAAAAAmAAAACAAAAP//////////"/>
                </a:ext>
              </a:extLst>
            </p:cNvSpPr>
            <p:nvPr/>
          </p:nvSpPr>
          <p:spPr>
            <a:xfrm>
              <a:off x="3110865" y="3907155"/>
              <a:ext cx="412750" cy="412115"/>
            </a:xfrm>
            <a:prstGeom prst="donut">
              <a:avLst>
                <a:gd name="adj" fmla="val 5814"/>
              </a:avLst>
            </a:pr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5165;p67"/>
            <p:cNvSpPr>
              <a:extLst>
                <a:ext uri="smNativeData">
                  <pr:smNativeData xmlns:pr="smNativeData" xmlns="smNativeData" val="SMDATA_15_r2NKZxMAAAAlAAAAdQAAAA0AAAAAkAAAAJAAAACQAAAAkAAAAAAAAAABAAAAAAAAAAEAAABQAAAAQuxMofMa6z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cRMAAFcYAABfFQAARRoAAAAAAAAmAAAACAAAAP//////////"/>
                </a:ext>
              </a:extLst>
            </p:cNvSpPr>
            <p:nvPr/>
          </p:nvSpPr>
          <p:spPr>
            <a:xfrm>
              <a:off x="3160395" y="3956685"/>
              <a:ext cx="313690" cy="313690"/>
            </a:xfrm>
            <a:prstGeom prst="donut">
              <a:avLst>
                <a:gd name="adj" fmla="val 7648"/>
              </a:avLst>
            </a:pr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5166;p67"/>
            <p:cNvSpPr>
              <a:extLst>
                <a:ext uri="smNativeData">
                  <pr:smNativeData xmlns:pr="smNativeData" xmlns="smNativeData" val="SMDATA_15_r2NKZxMAAAAlAAAAdQAAAA0AAAAAkAAAAJAAAACQAAAAkAAAAAAAAAABAAAAAAAAAAEAAABQAAAAQPZ698d76T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xRMAAKwYAAAKFQAA8BkAAAAAAAAmAAAACAAAAP//////////"/>
                </a:ext>
              </a:extLst>
            </p:cNvSpPr>
            <p:nvPr/>
          </p:nvSpPr>
          <p:spPr>
            <a:xfrm>
              <a:off x="3213735" y="4010660"/>
              <a:ext cx="206375" cy="205740"/>
            </a:xfrm>
            <a:prstGeom prst="donut">
              <a:avLst>
                <a:gd name="adj" fmla="val 10182"/>
              </a:avLst>
            </a:pr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5167;p67"/>
            <p:cNvSpPr>
              <a:extLst>
                <a:ext uri="smNativeData">
                  <pr:smNativeData xmlns:pr="smNativeData" xmlns="smNativeData" val="SMDATA_15_r2NKZxMAAAAlAAAAjwAAAA0AAAAAkAAAAJAAAACQAAAAkAAAAAAAAAABAAAAAAAAAAEAAABQAAAAbSJbDWI1zz9W8UbmkZ/tP/Z/DvPlBbg/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2BIAAL4XAAD5FQAA3hoAAAAAAAAmAAAACAAAAP//////////"/>
                </a:ext>
              </a:extLst>
            </p:cNvSpPr>
            <p:nvPr/>
          </p:nvSpPr>
          <p:spPr>
            <a:xfrm rot="17790043">
              <a:off x="3063240" y="3859530"/>
              <a:ext cx="508000" cy="508635"/>
            </a:xfrm>
            <a:prstGeom prst="blockArc">
              <a:avLst>
                <a:gd name="adj1" fmla="val 5266439"/>
                <a:gd name="adj2" fmla="val 19995741"/>
                <a:gd name="adj3" fmla="val 4692"/>
              </a:avLst>
            </a:pr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5168;p67"/>
            <p:cNvSpPr>
              <a:extLst>
                <a:ext uri="smNativeData">
                  <pr:smNativeData xmlns:pr="smNativeData" xmlns="smNativeData" val="SMDATA_15_r2NKZxMAAAAlAAAAjwAAAA0AAAAAkAAAAJAAAACQAAAAkAAAAAAAAAABAAAAAAAAAAEAAABQAAAAKAr0iTxJwj8eYzznbcftP83pspjYfLw/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IxMAAAkYAACtFQAAkxoAAAAAAAAmAAAACAAAAP//////////"/>
                </a:ext>
              </a:extLst>
            </p:cNvSpPr>
            <p:nvPr/>
          </p:nvSpPr>
          <p:spPr>
            <a:xfrm rot="17693942">
              <a:off x="3110865" y="3907155"/>
              <a:ext cx="412750" cy="412750"/>
            </a:xfrm>
            <a:prstGeom prst="blockArc">
              <a:avLst>
                <a:gd name="adj1" fmla="val 3085776"/>
                <a:gd name="adj2" fmla="val 20100839"/>
                <a:gd name="adj3" fmla="val 5564"/>
              </a:avLst>
            </a:pr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5169;p67"/>
            <p:cNvSpPr>
              <a:extLst>
                <a:ext uri="smNativeData">
                  <pr:smNativeData xmlns:pr="smNativeData" xmlns="smNativeData" val="SMDATA_15_r2NKZxMAAAAlAAAAjwAAAA0AAAAAkAAAAJAAAACQAAAAkAAAAAAAAAABAAAAAAAAAAEAAABQAAAAAiaXsQRT2j9GNuAaij7uPzxrt11orsM/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cRMAAFcYAABgFQAARRoAAAAAAAAmAAAACAAAAP//////////"/>
                </a:ext>
              </a:extLst>
            </p:cNvSpPr>
            <p:nvPr/>
          </p:nvSpPr>
          <p:spPr>
            <a:xfrm rot="17377661">
              <a:off x="3160395" y="3956685"/>
              <a:ext cx="313690" cy="314325"/>
            </a:xfrm>
            <a:prstGeom prst="blockArc">
              <a:avLst>
                <a:gd name="adj1" fmla="val 8884448"/>
                <a:gd name="adj2" fmla="val 20414899"/>
                <a:gd name="adj3" fmla="val 7688"/>
              </a:avLst>
            </a:pr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5170;p67"/>
            <p:cNvSpPr>
              <a:extLst>
                <a:ext uri="smNativeData">
                  <pr:smNativeData xmlns:pr="smNativeData" xmlns="smNativeData" val="SMDATA_15_r2NKZxMAAAAlAAAAjwAAAA0AAAAAkAAAAJAAAACQAAAAkAAAAAAAAAABAAAAAAAAAAEAAABQAAAAu3nRCQQ70z+uPCBZ56ruPznulA7W/8k/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xRMAAKsYAAAKFQAA8BkAAAAAAAAmAAAACAAAAP//////////"/>
                </a:ext>
              </a:extLst>
            </p:cNvSpPr>
            <p:nvPr/>
          </p:nvSpPr>
          <p:spPr>
            <a:xfrm rot="17061121">
              <a:off x="3213735" y="4010025"/>
              <a:ext cx="206375" cy="206375"/>
            </a:xfrm>
            <a:prstGeom prst="blockArc">
              <a:avLst>
                <a:gd name="adj1" fmla="val 6490304"/>
                <a:gd name="adj2" fmla="val 20700625"/>
                <a:gd name="adj3" fmla="val 10156"/>
              </a:avLst>
            </a:pr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8" name="Google Shape;5171;p67"/>
          <p:cNvGrpSpPr>
            <a:extLst>
              <a:ext uri="smNativeData">
                <pr:smNativeData xmlns:pr="smNativeData" xmlns="smNativeData" val="SMDATA_6_r2NKZxMAAAAlAAAAAQAAAA8BAAAAkAAAAEgAAACQAAAASAAAAAAAAAAAAAAAAAAAABcAAAAUAAAAAAAAAAAAAAD/fwAA/38AAAAAAAAJAAAABAAAADIARgAfAAAAVAAAAAAAAAAAAAAAAAAAAAAAAAAAAAAAAAAAAAAAAAAAAAAAAAAAAAAAAAAAAAAAAAAAAAAAAAAAAAAAAAAAAAAAAAAAAAAAAAAAAAAAAAAAAAAAAAAAACEAAAAYAAAAFAAAAFAbAADNFwAAbB4AAOcaAAAQAAAAJgAAAAgAAAD/////AAAAAA=="/>
              </a:ext>
            </a:extLst>
          </p:cNvGrpSpPr>
          <p:nvPr/>
        </p:nvGrpSpPr>
        <p:grpSpPr>
          <a:xfrm>
            <a:off x="4439920" y="3869055"/>
            <a:ext cx="505460" cy="504190"/>
            <a:chOff x="4439920" y="3869055"/>
            <a:chExt cx="505460" cy="504190"/>
          </a:xfrm>
        </p:grpSpPr>
        <p:sp>
          <p:nvSpPr>
            <p:cNvPr id="129" name="Google Shape;517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VxsAAOQYAADmGwAAKxkAAAAAAAAmAAAACAAAAP//////////"/>
                </a:ext>
              </a:extLst>
            </p:cNvSpPr>
            <p:nvPr/>
          </p:nvSpPr>
          <p:spPr>
            <a:xfrm>
              <a:off x="4444365" y="4046220"/>
              <a:ext cx="90805" cy="45085"/>
            </a:xfrm>
            <a:custGeom>
              <a:avLst/>
              <a:gdLst/>
              <a:ahLst/>
              <a:cxnLst/>
              <a:rect l="0" t="0" r="90805" b="45085"/>
              <a:pathLst>
                <a:path w="90805" h="45085">
                  <a:moveTo>
                    <a:pt x="6935" y="0"/>
                  </a:moveTo>
                  <a:lnTo>
                    <a:pt x="3275" y="14406"/>
                  </a:lnTo>
                  <a:cubicBezTo>
                    <a:pt x="1862" y="19487"/>
                    <a:pt x="449" y="24118"/>
                    <a:pt x="0" y="29263"/>
                  </a:cubicBezTo>
                  <a:lnTo>
                    <a:pt x="86181" y="45020"/>
                  </a:lnTo>
                  <a:cubicBezTo>
                    <a:pt x="86630" y="41804"/>
                    <a:pt x="87529" y="38524"/>
                    <a:pt x="88493" y="35309"/>
                  </a:cubicBezTo>
                  <a:lnTo>
                    <a:pt x="90805" y="25533"/>
                  </a:lnTo>
                  <a:lnTo>
                    <a:pt x="6935" y="0"/>
                  </a:ln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517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fRsAAHkYAAAHHAAA4hgAAAAAAAAmAAAACAAAAP//////////"/>
                </a:ext>
              </a:extLst>
            </p:cNvSpPr>
            <p:nvPr/>
          </p:nvSpPr>
          <p:spPr>
            <a:xfrm>
              <a:off x="4468495" y="3978275"/>
              <a:ext cx="87630" cy="66675"/>
            </a:xfrm>
            <a:custGeom>
              <a:avLst/>
              <a:gdLst/>
              <a:ahLst/>
              <a:cxnLst/>
              <a:rect l="0" t="0" r="87630" b="66675"/>
              <a:pathLst>
                <a:path w="87630" h="66675">
                  <a:moveTo>
                    <a:pt x="15660" y="0"/>
                  </a:moveTo>
                  <a:cubicBezTo>
                    <a:pt x="10163" y="8791"/>
                    <a:pt x="4602" y="17133"/>
                    <a:pt x="0" y="25925"/>
                  </a:cubicBezTo>
                  <a:lnTo>
                    <a:pt x="77915" y="66675"/>
                  </a:lnTo>
                  <a:cubicBezTo>
                    <a:pt x="80663" y="60642"/>
                    <a:pt x="84370" y="55573"/>
                    <a:pt x="87630" y="49541"/>
                  </a:cubicBezTo>
                  <a:lnTo>
                    <a:pt x="15660" y="0"/>
                  </a:ln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517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wxsAACIYAAA9HAAApBgAAAAAAAAmAAAACAAAAP//////////"/>
                </a:ext>
              </a:extLst>
            </p:cNvSpPr>
            <p:nvPr/>
          </p:nvSpPr>
          <p:spPr>
            <a:xfrm>
              <a:off x="4512945" y="3923030"/>
              <a:ext cx="77470" cy="82550"/>
            </a:xfrm>
            <a:custGeom>
              <a:avLst/>
              <a:gdLst/>
              <a:ahLst/>
              <a:cxnLst/>
              <a:rect l="0" t="0" r="77470" b="82550"/>
              <a:pathLst>
                <a:path w="77470" h="82550">
                  <a:moveTo>
                    <a:pt x="22290" y="65"/>
                  </a:moveTo>
                  <a:cubicBezTo>
                    <a:pt x="14389" y="6136"/>
                    <a:pt x="7452" y="13565"/>
                    <a:pt x="64" y="20541"/>
                  </a:cubicBezTo>
                  <a:lnTo>
                    <a:pt x="62567" y="83044"/>
                  </a:lnTo>
                  <a:cubicBezTo>
                    <a:pt x="67192" y="77835"/>
                    <a:pt x="72331" y="73184"/>
                    <a:pt x="77406" y="68985"/>
                  </a:cubicBezTo>
                  <a:lnTo>
                    <a:pt x="22290" y="65"/>
                  </a:ln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517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IRwAAOcXAACAHAAAdRgAAAAAAAAmAAAACAAAAP//////////"/>
                </a:ext>
              </a:extLst>
            </p:cNvSpPr>
            <p:nvPr/>
          </p:nvSpPr>
          <p:spPr>
            <a:xfrm>
              <a:off x="4572635" y="3885565"/>
              <a:ext cx="60325" cy="90170"/>
            </a:xfrm>
            <a:custGeom>
              <a:avLst/>
              <a:gdLst/>
              <a:ahLst/>
              <a:cxnLst/>
              <a:rect l="0" t="0" r="60325" b="90170"/>
              <a:pathLst>
                <a:path w="60325" h="90170">
                  <a:moveTo>
                    <a:pt x="27603" y="64"/>
                  </a:moveTo>
                  <a:cubicBezTo>
                    <a:pt x="22937" y="1417"/>
                    <a:pt x="18272" y="3736"/>
                    <a:pt x="13542" y="6054"/>
                  </a:cubicBezTo>
                  <a:lnTo>
                    <a:pt x="0" y="12559"/>
                  </a:lnTo>
                  <a:lnTo>
                    <a:pt x="42052" y="90170"/>
                  </a:lnTo>
                  <a:lnTo>
                    <a:pt x="50929" y="85984"/>
                  </a:lnTo>
                  <a:cubicBezTo>
                    <a:pt x="53780" y="84116"/>
                    <a:pt x="57020" y="82763"/>
                    <a:pt x="60325" y="81797"/>
                  </a:cubicBezTo>
                  <a:lnTo>
                    <a:pt x="27603" y="64"/>
                  </a:ln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517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kRwAAM0XAADLHAAAWxgAAAAAAAAmAAAACAAAAP//////////"/>
                </a:ext>
              </a:extLst>
            </p:cNvSpPr>
            <p:nvPr/>
          </p:nvSpPr>
          <p:spPr>
            <a:xfrm>
              <a:off x="4643755" y="3869055"/>
              <a:ext cx="36830" cy="90170"/>
            </a:xfrm>
            <a:custGeom>
              <a:avLst/>
              <a:gdLst/>
              <a:ahLst/>
              <a:cxnLst/>
              <a:rect l="0" t="0" r="36830" b="90170"/>
              <a:pathLst>
                <a:path w="36830" h="90170">
                  <a:moveTo>
                    <a:pt x="30315" y="0"/>
                  </a:moveTo>
                  <a:cubicBezTo>
                    <a:pt x="25155" y="0"/>
                    <a:pt x="20060" y="451"/>
                    <a:pt x="15416" y="1417"/>
                  </a:cubicBezTo>
                  <a:lnTo>
                    <a:pt x="65" y="3736"/>
                  </a:lnTo>
                  <a:lnTo>
                    <a:pt x="17286" y="90106"/>
                  </a:lnTo>
                  <a:lnTo>
                    <a:pt x="27026" y="88753"/>
                  </a:lnTo>
                  <a:cubicBezTo>
                    <a:pt x="30315" y="88238"/>
                    <a:pt x="33540" y="87787"/>
                    <a:pt x="36830" y="87787"/>
                  </a:cubicBezTo>
                  <a:lnTo>
                    <a:pt x="30315" y="0"/>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517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RwAAM4XAAA3HQAAXRgAAAAAAAAmAAAACAAAAP//////////"/>
                </a:ext>
              </a:extLst>
            </p:cNvSpPr>
            <p:nvPr/>
          </p:nvSpPr>
          <p:spPr>
            <a:xfrm>
              <a:off x="4709795" y="3869690"/>
              <a:ext cx="39370" cy="90805"/>
            </a:xfrm>
            <a:custGeom>
              <a:avLst/>
              <a:gdLst/>
              <a:ahLst/>
              <a:cxnLst/>
              <a:rect l="0" t="0" r="39370" b="90805"/>
              <a:pathLst>
                <a:path w="39370" h="90805">
                  <a:moveTo>
                    <a:pt x="9355" y="0"/>
                  </a:moveTo>
                  <a:lnTo>
                    <a:pt x="0" y="87080"/>
                  </a:lnTo>
                  <a:cubicBezTo>
                    <a:pt x="6562" y="88493"/>
                    <a:pt x="13123" y="88942"/>
                    <a:pt x="19685" y="90805"/>
                  </a:cubicBezTo>
                  <a:lnTo>
                    <a:pt x="39370" y="5137"/>
                  </a:lnTo>
                  <a:cubicBezTo>
                    <a:pt x="29495" y="2311"/>
                    <a:pt x="19230" y="1412"/>
                    <a:pt x="9355"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517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RB0AAOwXAACmHQAAeRgAAAAAAAAmAAAACAAAAP//////////"/>
                </a:ext>
              </a:extLst>
            </p:cNvSpPr>
            <p:nvPr/>
          </p:nvSpPr>
          <p:spPr>
            <a:xfrm>
              <a:off x="4757420" y="3888740"/>
              <a:ext cx="62230" cy="89535"/>
            </a:xfrm>
            <a:custGeom>
              <a:avLst/>
              <a:gdLst/>
              <a:ahLst/>
              <a:cxnLst/>
              <a:rect l="0" t="0" r="62230" b="89535"/>
              <a:pathLst>
                <a:path w="62230" h="89535">
                  <a:moveTo>
                    <a:pt x="35097" y="63"/>
                  </a:moveTo>
                  <a:lnTo>
                    <a:pt x="65" y="80268"/>
                  </a:lnTo>
                  <a:lnTo>
                    <a:pt x="8936" y="84422"/>
                  </a:lnTo>
                  <a:cubicBezTo>
                    <a:pt x="11721" y="85828"/>
                    <a:pt x="15023" y="87617"/>
                    <a:pt x="17808" y="89471"/>
                  </a:cubicBezTo>
                  <a:lnTo>
                    <a:pt x="62165" y="13420"/>
                  </a:lnTo>
                  <a:cubicBezTo>
                    <a:pt x="57956" y="11119"/>
                    <a:pt x="53294" y="8371"/>
                    <a:pt x="48631" y="6518"/>
                  </a:cubicBezTo>
                  <a:lnTo>
                    <a:pt x="35097" y="63"/>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517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hh0AACoYAAACHgAAqRgAAAAAAAAmAAAACAAAAP//////////"/>
                </a:ext>
              </a:extLst>
            </p:cNvSpPr>
            <p:nvPr/>
          </p:nvSpPr>
          <p:spPr>
            <a:xfrm>
              <a:off x="4799330" y="3928110"/>
              <a:ext cx="78740" cy="80645"/>
            </a:xfrm>
            <a:custGeom>
              <a:avLst/>
              <a:gdLst/>
              <a:ahLst/>
              <a:cxnLst/>
              <a:rect l="0" t="0" r="78740" b="80645"/>
              <a:pathLst>
                <a:path w="78740" h="80645">
                  <a:moveTo>
                    <a:pt x="56921" y="0"/>
                  </a:moveTo>
                  <a:lnTo>
                    <a:pt x="0" y="66789"/>
                  </a:lnTo>
                  <a:cubicBezTo>
                    <a:pt x="5070" y="70939"/>
                    <a:pt x="9754" y="75536"/>
                    <a:pt x="14375" y="80581"/>
                  </a:cubicBezTo>
                  <a:lnTo>
                    <a:pt x="78676" y="21198"/>
                  </a:lnTo>
                  <a:cubicBezTo>
                    <a:pt x="71745" y="13345"/>
                    <a:pt x="64365" y="6449"/>
                    <a:pt x="56921"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518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B0AAPAYAABoHgAAMxkAAAAAAAAmAAAACAAAAP//////////"/>
                </a:ext>
              </a:extLst>
            </p:cNvSpPr>
            <p:nvPr/>
          </p:nvSpPr>
          <p:spPr>
            <a:xfrm>
              <a:off x="4851400" y="4053840"/>
              <a:ext cx="91440" cy="42545"/>
            </a:xfrm>
            <a:custGeom>
              <a:avLst/>
              <a:gdLst/>
              <a:ahLst/>
              <a:cxnLst/>
              <a:rect l="0" t="0" r="91440" b="42545"/>
              <a:pathLst>
                <a:path w="91440" h="42545">
                  <a:moveTo>
                    <a:pt x="84945" y="63"/>
                  </a:moveTo>
                  <a:lnTo>
                    <a:pt x="64" y="23095"/>
                  </a:lnTo>
                  <a:lnTo>
                    <a:pt x="2829" y="32372"/>
                  </a:lnTo>
                  <a:cubicBezTo>
                    <a:pt x="3279" y="35571"/>
                    <a:pt x="3794" y="39282"/>
                    <a:pt x="4244" y="42481"/>
                  </a:cubicBezTo>
                  <a:lnTo>
                    <a:pt x="91440" y="29557"/>
                  </a:lnTo>
                  <a:cubicBezTo>
                    <a:pt x="90475" y="24503"/>
                    <a:pt x="90025" y="19449"/>
                    <a:pt x="88611" y="14842"/>
                  </a:cubicBezTo>
                  <a:lnTo>
                    <a:pt x="84945" y="63"/>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518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3h0AAGEZAABsHgAAlRkAAAAAAAAmAAAACAAAAP//////////"/>
                </a:ext>
              </a:extLst>
            </p:cNvSpPr>
            <p:nvPr/>
          </p:nvSpPr>
          <p:spPr>
            <a:xfrm>
              <a:off x="4855210" y="4125595"/>
              <a:ext cx="90170" cy="33020"/>
            </a:xfrm>
            <a:custGeom>
              <a:avLst/>
              <a:gdLst/>
              <a:ahLst/>
              <a:cxnLst/>
              <a:rect l="0" t="0" r="90170" b="33020"/>
              <a:pathLst>
                <a:path w="90170" h="33020">
                  <a:moveTo>
                    <a:pt x="1932" y="64"/>
                  </a:moveTo>
                  <a:cubicBezTo>
                    <a:pt x="1932" y="7016"/>
                    <a:pt x="966" y="13517"/>
                    <a:pt x="64" y="20018"/>
                  </a:cubicBezTo>
                  <a:lnTo>
                    <a:pt x="87400" y="33020"/>
                  </a:lnTo>
                  <a:cubicBezTo>
                    <a:pt x="88753" y="22786"/>
                    <a:pt x="89719" y="13066"/>
                    <a:pt x="90170" y="2832"/>
                  </a:cubicBezTo>
                  <a:lnTo>
                    <a:pt x="1932" y="64"/>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518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yB0AAK4ZAABXHgAABhoAAAAAAAAmAAAACAAAAP//////////"/>
                </a:ext>
              </a:extLst>
            </p:cNvSpPr>
            <p:nvPr/>
          </p:nvSpPr>
          <p:spPr>
            <a:xfrm>
              <a:off x="4841240" y="4174490"/>
              <a:ext cx="90805" cy="55880"/>
            </a:xfrm>
            <a:custGeom>
              <a:avLst/>
              <a:gdLst/>
              <a:ahLst/>
              <a:cxnLst/>
              <a:rect l="0" t="0" r="90805" b="55880"/>
              <a:pathLst>
                <a:path w="90805" h="55880">
                  <a:moveTo>
                    <a:pt x="7898" y="0"/>
                  </a:moveTo>
                  <a:lnTo>
                    <a:pt x="4174" y="9217"/>
                  </a:lnTo>
                  <a:cubicBezTo>
                    <a:pt x="3275" y="12482"/>
                    <a:pt x="1412" y="15234"/>
                    <a:pt x="0" y="17987"/>
                  </a:cubicBezTo>
                  <a:lnTo>
                    <a:pt x="79245" y="55880"/>
                  </a:lnTo>
                  <a:cubicBezTo>
                    <a:pt x="81557" y="51271"/>
                    <a:pt x="83869" y="47111"/>
                    <a:pt x="85731" y="42502"/>
                  </a:cubicBezTo>
                  <a:lnTo>
                    <a:pt x="90805" y="28164"/>
                  </a:lnTo>
                  <a:lnTo>
                    <a:pt x="7898" y="0"/>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518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nR0AAPIZAAAgHgAAaBoAAAAAAAAmAAAACAAAAP//////////"/>
                </a:ext>
              </a:extLst>
            </p:cNvSpPr>
            <p:nvPr/>
          </p:nvSpPr>
          <p:spPr>
            <a:xfrm>
              <a:off x="4813935" y="4217670"/>
              <a:ext cx="83185" cy="74930"/>
            </a:xfrm>
            <a:custGeom>
              <a:avLst/>
              <a:gdLst/>
              <a:ahLst/>
              <a:cxnLst/>
              <a:rect l="0" t="0" r="83185" b="74930"/>
              <a:pathLst>
                <a:path w="83185" h="74930">
                  <a:moveTo>
                    <a:pt x="12487" y="0"/>
                  </a:moveTo>
                  <a:lnTo>
                    <a:pt x="6531" y="7884"/>
                  </a:lnTo>
                  <a:lnTo>
                    <a:pt x="64" y="15255"/>
                  </a:lnTo>
                  <a:lnTo>
                    <a:pt x="64229" y="74866"/>
                  </a:lnTo>
                  <a:lnTo>
                    <a:pt x="73963" y="63328"/>
                  </a:lnTo>
                  <a:lnTo>
                    <a:pt x="83185" y="51342"/>
                  </a:lnTo>
                  <a:lnTo>
                    <a:pt x="12487" y="0"/>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518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YB0AACkaAADNHQAAshoAAAAAAAAmAAAACAAAAP//////////"/>
                </a:ext>
              </a:extLst>
            </p:cNvSpPr>
            <p:nvPr/>
          </p:nvSpPr>
          <p:spPr>
            <a:xfrm>
              <a:off x="4775200" y="4252595"/>
              <a:ext cx="69215" cy="86995"/>
            </a:xfrm>
            <a:custGeom>
              <a:avLst/>
              <a:gdLst/>
              <a:ahLst/>
              <a:cxnLst/>
              <a:rect l="0" t="0" r="69215" b="86995"/>
              <a:pathLst>
                <a:path w="69215" h="86995">
                  <a:moveTo>
                    <a:pt x="16225" y="64"/>
                  </a:moveTo>
                  <a:cubicBezTo>
                    <a:pt x="13456" y="2372"/>
                    <a:pt x="11138" y="4231"/>
                    <a:pt x="8370" y="6090"/>
                  </a:cubicBezTo>
                  <a:lnTo>
                    <a:pt x="0" y="11154"/>
                  </a:lnTo>
                  <a:lnTo>
                    <a:pt x="44104" y="86995"/>
                  </a:lnTo>
                  <a:lnTo>
                    <a:pt x="56659" y="79109"/>
                  </a:lnTo>
                  <a:cubicBezTo>
                    <a:pt x="61295" y="76353"/>
                    <a:pt x="65029" y="73147"/>
                    <a:pt x="69215" y="70326"/>
                  </a:cubicBezTo>
                  <a:lnTo>
                    <a:pt x="16225" y="64"/>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518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GB0AAE0aAABlHQAA3RoAAAAAAAAmAAAACAAAAP//////////"/>
                </a:ext>
              </a:extLst>
            </p:cNvSpPr>
            <p:nvPr/>
          </p:nvSpPr>
          <p:spPr>
            <a:xfrm>
              <a:off x="4729480" y="4275455"/>
              <a:ext cx="48895" cy="91440"/>
            </a:xfrm>
            <a:custGeom>
              <a:avLst/>
              <a:gdLst/>
              <a:ahLst/>
              <a:cxnLst/>
              <a:rect l="0" t="0" r="48895" b="91440"/>
              <a:pathLst>
                <a:path w="48895" h="91440">
                  <a:moveTo>
                    <a:pt x="19093" y="64"/>
                  </a:moveTo>
                  <a:cubicBezTo>
                    <a:pt x="12578" y="2379"/>
                    <a:pt x="6515" y="4694"/>
                    <a:pt x="0" y="6045"/>
                  </a:cubicBezTo>
                  <a:lnTo>
                    <a:pt x="19545" y="91376"/>
                  </a:lnTo>
                  <a:cubicBezTo>
                    <a:pt x="29285" y="89575"/>
                    <a:pt x="39090" y="86296"/>
                    <a:pt x="48830" y="83081"/>
                  </a:cubicBezTo>
                  <a:lnTo>
                    <a:pt x="19093" y="64"/>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518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wBwAAFwaAADwHAAA5xoAAAAAAAAmAAAACAAAAP//////////"/>
                </a:ext>
              </a:extLst>
            </p:cNvSpPr>
            <p:nvPr/>
          </p:nvSpPr>
          <p:spPr>
            <a:xfrm>
              <a:off x="4673600" y="4284980"/>
              <a:ext cx="30480" cy="88265"/>
            </a:xfrm>
            <a:custGeom>
              <a:avLst/>
              <a:gdLst/>
              <a:ahLst/>
              <a:cxnLst/>
              <a:rect l="0" t="0" r="30480" b="88265"/>
              <a:pathLst>
                <a:path w="30480" h="88265">
                  <a:moveTo>
                    <a:pt x="6615" y="64"/>
                  </a:moveTo>
                  <a:lnTo>
                    <a:pt x="65" y="87558"/>
                  </a:lnTo>
                  <a:cubicBezTo>
                    <a:pt x="7328" y="87879"/>
                    <a:pt x="14332" y="88200"/>
                    <a:pt x="21466" y="88200"/>
                  </a:cubicBezTo>
                  <a:cubicBezTo>
                    <a:pt x="24449" y="88200"/>
                    <a:pt x="27432" y="88136"/>
                    <a:pt x="30415" y="88008"/>
                  </a:cubicBezTo>
                  <a:lnTo>
                    <a:pt x="26719" y="64"/>
                  </a:lnTo>
                  <a:cubicBezTo>
                    <a:pt x="23411" y="256"/>
                    <a:pt x="20039" y="385"/>
                    <a:pt x="16667" y="385"/>
                  </a:cubicBezTo>
                  <a:cubicBezTo>
                    <a:pt x="13230" y="385"/>
                    <a:pt x="9857" y="256"/>
                    <a:pt x="6615" y="64"/>
                  </a:cubicBez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518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TBwAAEsaAACdHAAA2hoAAAAAAAAmAAAACAAAAP//////////"/>
                </a:ext>
              </a:extLst>
            </p:cNvSpPr>
            <p:nvPr/>
          </p:nvSpPr>
          <p:spPr>
            <a:xfrm>
              <a:off x="4599940" y="4274185"/>
              <a:ext cx="51435" cy="90805"/>
            </a:xfrm>
            <a:custGeom>
              <a:avLst/>
              <a:gdLst/>
              <a:ahLst/>
              <a:cxnLst/>
              <a:rect l="0" t="0" r="51435" b="90805"/>
              <a:pathLst>
                <a:path w="51435" h="90805">
                  <a:moveTo>
                    <a:pt x="32737" y="64"/>
                  </a:moveTo>
                  <a:lnTo>
                    <a:pt x="64" y="81499"/>
                  </a:lnTo>
                  <a:cubicBezTo>
                    <a:pt x="9381" y="85221"/>
                    <a:pt x="19150" y="88494"/>
                    <a:pt x="28984" y="90805"/>
                  </a:cubicBezTo>
                  <a:lnTo>
                    <a:pt x="51370" y="6096"/>
                  </a:lnTo>
                  <a:cubicBezTo>
                    <a:pt x="44835" y="4235"/>
                    <a:pt x="38754" y="2374"/>
                    <a:pt x="32737" y="64"/>
                  </a:cubicBez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518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5hsAACUaAABWHAAArBoAAAAAAAAmAAAACAAAAP//////////"/>
                </a:ext>
              </a:extLst>
            </p:cNvSpPr>
            <p:nvPr/>
          </p:nvSpPr>
          <p:spPr>
            <a:xfrm>
              <a:off x="4535170" y="4250055"/>
              <a:ext cx="71120" cy="85725"/>
            </a:xfrm>
            <a:custGeom>
              <a:avLst/>
              <a:gdLst/>
              <a:ahLst/>
              <a:cxnLst/>
              <a:rect l="0" t="0" r="71120" b="85725"/>
              <a:pathLst>
                <a:path w="71120" h="85725">
                  <a:moveTo>
                    <a:pt x="54939" y="63"/>
                  </a:moveTo>
                  <a:lnTo>
                    <a:pt x="64" y="68171"/>
                  </a:lnTo>
                  <a:cubicBezTo>
                    <a:pt x="7867" y="74618"/>
                    <a:pt x="16181" y="80171"/>
                    <a:pt x="24943" y="85661"/>
                  </a:cubicBezTo>
                  <a:lnTo>
                    <a:pt x="71120" y="11106"/>
                  </a:lnTo>
                  <a:cubicBezTo>
                    <a:pt x="65108" y="7851"/>
                    <a:pt x="59992" y="4212"/>
                    <a:pt x="54939" y="63"/>
                  </a:cubicBez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518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lRsAAOwZAAAbHAAAYBoAAAAAAAAmAAAACAAAAP//////////"/>
                </a:ext>
              </a:extLst>
            </p:cNvSpPr>
            <p:nvPr/>
          </p:nvSpPr>
          <p:spPr>
            <a:xfrm>
              <a:off x="4483735" y="4213860"/>
              <a:ext cx="85090" cy="73660"/>
            </a:xfrm>
            <a:custGeom>
              <a:avLst/>
              <a:gdLst/>
              <a:ahLst/>
              <a:cxnLst/>
              <a:rect l="0" t="0" r="85090" b="73660"/>
              <a:pathLst>
                <a:path w="85090" h="73660">
                  <a:moveTo>
                    <a:pt x="72529" y="0"/>
                  </a:moveTo>
                  <a:lnTo>
                    <a:pt x="0" y="49578"/>
                  </a:lnTo>
                  <a:lnTo>
                    <a:pt x="8825" y="61587"/>
                  </a:lnTo>
                  <a:lnTo>
                    <a:pt x="13527" y="67623"/>
                  </a:lnTo>
                  <a:lnTo>
                    <a:pt x="18615" y="73660"/>
                  </a:lnTo>
                  <a:lnTo>
                    <a:pt x="85026" y="15734"/>
                  </a:lnTo>
                  <a:lnTo>
                    <a:pt x="81354" y="12062"/>
                  </a:lnTo>
                  <a:lnTo>
                    <a:pt x="78520" y="7899"/>
                  </a:lnTo>
                  <a:lnTo>
                    <a:pt x="72529" y="0"/>
                  </a:ln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519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YhsAAKYZAADxGwAA/BkAAAAAAAAmAAAACAAAAP//////////"/>
                </a:ext>
              </a:extLst>
            </p:cNvSpPr>
            <p:nvPr/>
          </p:nvSpPr>
          <p:spPr>
            <a:xfrm>
              <a:off x="4451350" y="4169410"/>
              <a:ext cx="90805" cy="54610"/>
            </a:xfrm>
            <a:custGeom>
              <a:avLst/>
              <a:gdLst/>
              <a:ahLst/>
              <a:cxnLst/>
              <a:rect l="0" t="0" r="90805" b="54610"/>
              <a:pathLst>
                <a:path w="90805" h="54610">
                  <a:moveTo>
                    <a:pt x="83869" y="65"/>
                  </a:moveTo>
                  <a:lnTo>
                    <a:pt x="0" y="26174"/>
                  </a:lnTo>
                  <a:cubicBezTo>
                    <a:pt x="3275" y="35480"/>
                    <a:pt x="6486" y="45304"/>
                    <a:pt x="10660" y="54610"/>
                  </a:cubicBezTo>
                  <a:lnTo>
                    <a:pt x="90805" y="18225"/>
                  </a:lnTo>
                  <a:cubicBezTo>
                    <a:pt x="88043" y="12667"/>
                    <a:pt x="86181" y="6140"/>
                    <a:pt x="83869" y="65"/>
                  </a:cubicBez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519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UBsAAFoZAADcGwAAiRkAAAAAAAAmAAAACAAAAP//////////"/>
                </a:ext>
              </a:extLst>
            </p:cNvSpPr>
            <p:nvPr/>
          </p:nvSpPr>
          <p:spPr>
            <a:xfrm>
              <a:off x="4439920" y="4121150"/>
              <a:ext cx="88900" cy="29845"/>
            </a:xfrm>
            <a:custGeom>
              <a:avLst/>
              <a:gdLst/>
              <a:ahLst/>
              <a:cxnLst/>
              <a:rect l="0" t="0" r="88900" b="29845"/>
              <a:pathLst>
                <a:path w="88900" h="29845">
                  <a:moveTo>
                    <a:pt x="0" y="63"/>
                  </a:moveTo>
                  <a:cubicBezTo>
                    <a:pt x="449" y="9652"/>
                    <a:pt x="449" y="19748"/>
                    <a:pt x="1860" y="29781"/>
                  </a:cubicBezTo>
                  <a:lnTo>
                    <a:pt x="88836" y="19304"/>
                  </a:lnTo>
                  <a:cubicBezTo>
                    <a:pt x="87938" y="12890"/>
                    <a:pt x="88387" y="6477"/>
                    <a:pt x="87425" y="63"/>
                  </a:cubicBezTo>
                  <a:close/>
                </a:path>
              </a:pathLst>
            </a:custGeom>
            <a:solidFill>
              <a:srgbClr val="5F7D95"/>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519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uR0AAIMYAABFHgAA6RgAAAAAAAAmAAAACAAAAP//////////"/>
                </a:ext>
              </a:extLst>
            </p:cNvSpPr>
            <p:nvPr/>
          </p:nvSpPr>
          <p:spPr>
            <a:xfrm>
              <a:off x="4831715" y="3984625"/>
              <a:ext cx="88900" cy="64770"/>
            </a:xfrm>
            <a:custGeom>
              <a:avLst/>
              <a:gdLst/>
              <a:ahLst/>
              <a:cxnLst/>
              <a:rect l="0" t="0" r="88900" b="64770"/>
              <a:pathLst>
                <a:path w="88900" h="64770">
                  <a:moveTo>
                    <a:pt x="74459" y="0"/>
                  </a:moveTo>
                  <a:lnTo>
                    <a:pt x="64" y="47528"/>
                  </a:lnTo>
                  <a:lnTo>
                    <a:pt x="5157" y="55923"/>
                  </a:lnTo>
                  <a:cubicBezTo>
                    <a:pt x="6576" y="58700"/>
                    <a:pt x="8445" y="61929"/>
                    <a:pt x="9348" y="64770"/>
                  </a:cubicBezTo>
                  <a:lnTo>
                    <a:pt x="88900" y="26541"/>
                  </a:lnTo>
                  <a:cubicBezTo>
                    <a:pt x="86515" y="21891"/>
                    <a:pt x="84710" y="17242"/>
                    <a:pt x="82389" y="13044"/>
                  </a:cubicBezTo>
                  <a:lnTo>
                    <a:pt x="74459" y="0"/>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0" name="Google Shape;5193;p67"/>
          <p:cNvGrpSpPr>
            <a:extLst>
              <a:ext uri="smNativeData">
                <pr:smNativeData xmlns:pr="smNativeData" xmlns="smNativeData" val="SMDATA_6_r2NKZxMAAAAlAAAAAQAAAA8BAAAAkAAAAEgAAACQAAAASAAAAAAAAAAAAAAAAAAAABcAAAAUAAAAAAAAAAAAAAD/fwAA/38AAAAAAAAJAAAABAAAAGYAcgAfAAAAVAAAAAAAAAAAAAAAAAAAAAAAAAAAAAAAAAAAAAAAAAAAAAAAAAAAAAAAAAAAAAAAAAAAAAAAAAAAAAAAAAAAAAAAAAAAAAAAAAAAAAAAAAAAAAAAAAAAACEAAAAYAAAAFAAAABUfAAAkDgAAkyIAANkRAAAQAAAAJgAAAAgAAAD/////AAAAAA=="/>
              </a:ext>
            </a:extLst>
          </p:cNvGrpSpPr>
          <p:nvPr/>
        </p:nvGrpSpPr>
        <p:grpSpPr>
          <a:xfrm>
            <a:off x="5052695" y="2298700"/>
            <a:ext cx="567690" cy="602615"/>
            <a:chOff x="5052695" y="2298700"/>
            <a:chExt cx="567690" cy="602615"/>
          </a:xfrm>
        </p:grpSpPr>
        <p:sp>
          <p:nvSpPr>
            <p:cNvPr id="134" name="Google Shape;519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0CAAACQOAACTIgAAAhAAAAAAAAAmAAAACAAAAP//////////"/>
                </a:ext>
              </a:extLst>
            </p:cNvSpPr>
            <p:nvPr/>
          </p:nvSpPr>
          <p:spPr>
            <a:xfrm>
              <a:off x="5334000" y="2298700"/>
              <a:ext cx="286385" cy="303530"/>
            </a:xfrm>
            <a:custGeom>
              <a:avLst/>
              <a:gdLst/>
              <a:ahLst/>
              <a:cxnLst/>
              <a:rect l="0" t="0" r="286385" b="303530"/>
              <a:pathLst>
                <a:path w="286385" h="303530">
                  <a:moveTo>
                    <a:pt x="52" y="26"/>
                  </a:moveTo>
                  <a:lnTo>
                    <a:pt x="52" y="303530"/>
                  </a:lnTo>
                  <a:lnTo>
                    <a:pt x="286385" y="303530"/>
                  </a:lnTo>
                  <a:cubicBezTo>
                    <a:pt x="272911" y="147470"/>
                    <a:pt x="153277" y="21767"/>
                    <a:pt x="52" y="26"/>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519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FR8AADAQAACVIAAAsxEAAAAAAAAmAAAACAAAAP//////////"/>
                </a:ext>
              </a:extLst>
            </p:cNvSpPr>
            <p:nvPr/>
          </p:nvSpPr>
          <p:spPr>
            <a:xfrm>
              <a:off x="5052695" y="2631440"/>
              <a:ext cx="243840" cy="245745"/>
            </a:xfrm>
            <a:custGeom>
              <a:avLst/>
              <a:gdLst/>
              <a:ahLst/>
              <a:cxnLst/>
              <a:rect l="0" t="0" r="243840" b="245745"/>
              <a:pathLst>
                <a:path w="243840" h="245745">
                  <a:moveTo>
                    <a:pt x="0" y="26"/>
                  </a:moveTo>
                  <a:cubicBezTo>
                    <a:pt x="12224" y="129671"/>
                    <a:pt x="114349" y="232567"/>
                    <a:pt x="243814" y="245745"/>
                  </a:cubicBezTo>
                  <a:lnTo>
                    <a:pt x="243814" y="26"/>
                  </a:ln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519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0CAAADAQAABkIgAA2REAAAAAAAAmAAAACAAAAP//////////"/>
                </a:ext>
              </a:extLst>
            </p:cNvSpPr>
            <p:nvPr/>
          </p:nvSpPr>
          <p:spPr>
            <a:xfrm>
              <a:off x="5334000" y="2631440"/>
              <a:ext cx="256540" cy="269875"/>
            </a:xfrm>
            <a:custGeom>
              <a:avLst/>
              <a:gdLst/>
              <a:ahLst/>
              <a:cxnLst/>
              <a:rect l="0" t="0" r="256540" b="269875"/>
              <a:pathLst>
                <a:path w="256540" h="269875">
                  <a:moveTo>
                    <a:pt x="0" y="26"/>
                  </a:moveTo>
                  <a:lnTo>
                    <a:pt x="0" y="269848"/>
                  </a:lnTo>
                  <a:cubicBezTo>
                    <a:pt x="136485" y="250496"/>
                    <a:pt x="243574" y="139018"/>
                    <a:pt x="256514" y="26"/>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519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Px8AAKcOAACVIAAAAhAAAAAAAAAmAAAACAAAAP//////////"/>
                </a:ext>
              </a:extLst>
            </p:cNvSpPr>
            <p:nvPr/>
          </p:nvSpPr>
          <p:spPr>
            <a:xfrm>
              <a:off x="5079365" y="2381885"/>
              <a:ext cx="217170" cy="220345"/>
            </a:xfrm>
            <a:custGeom>
              <a:avLst/>
              <a:gdLst/>
              <a:ahLst/>
              <a:cxnLst/>
              <a:rect l="0" t="0" r="217170" b="220345"/>
              <a:pathLst>
                <a:path w="217170" h="220345">
                  <a:moveTo>
                    <a:pt x="217144" y="26"/>
                  </a:moveTo>
                  <a:cubicBezTo>
                    <a:pt x="101704" y="11608"/>
                    <a:pt x="10078" y="104210"/>
                    <a:pt x="26" y="220345"/>
                  </a:cubicBezTo>
                  <a:lnTo>
                    <a:pt x="217144" y="220345"/>
                  </a:lnTo>
                  <a:lnTo>
                    <a:pt x="217144" y="26"/>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5" name="Google Shape;5198;p67"/>
          <p:cNvGrpSpPr>
            <a:extLst>
              <a:ext uri="smNativeData">
                <pr:smNativeData xmlns:pr="smNativeData" xmlns="smNativeData" val="SMDATA_6_r2NKZxMAAAAlAAAAAQAAAA8BAAAAkAAAAEgAAACQAAAASAAAAAAAAAAAAAAAAAAAABcAAAAUAAAAAAAAAAAAAAD/fwAA/38AAAAAAAAJAAAABAAAAKQfAAAfAAAAVAAAAAAAAAAAAAAAAAAAAAAAAAAAAAAAAAAAAAAAAAAAAAAAAAAAAAAAAAAAAAAAAAAAAAAAAAAAAAAAAAAAAAAAAAAAAAAAAAAAAAAAAAAAAAAAAAAAACEAAAAYAAAAFAAAAO4WAAC4FwAADhoAANgaAAAQAAAAJgAAAAgAAAD/////AAAAAA=="/>
              </a:ext>
            </a:extLst>
          </p:cNvGrpSpPr>
          <p:nvPr/>
        </p:nvGrpSpPr>
        <p:grpSpPr>
          <a:xfrm>
            <a:off x="3727450" y="3855720"/>
            <a:ext cx="508000" cy="508000"/>
            <a:chOff x="3727450" y="3855720"/>
            <a:chExt cx="508000" cy="508000"/>
          </a:xfrm>
        </p:grpSpPr>
        <p:sp>
          <p:nvSpPr>
            <p:cNvPr id="147" name="Google Shape;519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AhgAALgXAAD5GAAAlhgAAAAAAAAmAAAACAAAAP//////////"/>
                </a:ext>
              </a:extLst>
            </p:cNvSpPr>
            <p:nvPr/>
          </p:nvSpPr>
          <p:spPr>
            <a:xfrm>
              <a:off x="3902710" y="3855720"/>
              <a:ext cx="156845" cy="140970"/>
            </a:xfrm>
            <a:custGeom>
              <a:avLst/>
              <a:gdLst/>
              <a:ahLst/>
              <a:cxnLst/>
              <a:rect l="0" t="0" r="156845" b="140970"/>
              <a:pathLst>
                <a:path w="156845" h="140970">
                  <a:moveTo>
                    <a:pt x="78580" y="17"/>
                  </a:moveTo>
                  <a:cubicBezTo>
                    <a:pt x="52048" y="17"/>
                    <a:pt x="25550" y="4169"/>
                    <a:pt x="0" y="12524"/>
                  </a:cubicBezTo>
                  <a:lnTo>
                    <a:pt x="41592" y="140953"/>
                  </a:lnTo>
                  <a:cubicBezTo>
                    <a:pt x="53611" y="136934"/>
                    <a:pt x="66212" y="135033"/>
                    <a:pt x="78796" y="135033"/>
                  </a:cubicBezTo>
                  <a:cubicBezTo>
                    <a:pt x="91197" y="135033"/>
                    <a:pt x="103416" y="136934"/>
                    <a:pt x="115235" y="140770"/>
                  </a:cubicBezTo>
                  <a:lnTo>
                    <a:pt x="156828" y="12341"/>
                  </a:lnTo>
                  <a:cubicBezTo>
                    <a:pt x="131344" y="4136"/>
                    <a:pt x="104945" y="17"/>
                    <a:pt x="78580" y="17"/>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520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BgAAMsXAADBGQAA2RgAAAAAAAAmAAAACAAAAP//////////"/>
                </a:ext>
              </a:extLst>
            </p:cNvSpPr>
            <p:nvPr/>
          </p:nvSpPr>
          <p:spPr>
            <a:xfrm>
              <a:off x="4018280" y="3867785"/>
              <a:ext cx="168275" cy="171450"/>
            </a:xfrm>
            <a:custGeom>
              <a:avLst/>
              <a:gdLst/>
              <a:ahLst/>
              <a:cxnLst/>
              <a:rect l="0" t="0" r="168275" b="171450"/>
              <a:pathLst>
                <a:path w="168275" h="171450">
                  <a:moveTo>
                    <a:pt x="41358" y="17"/>
                  </a:moveTo>
                  <a:lnTo>
                    <a:pt x="0" y="128254"/>
                  </a:lnTo>
                  <a:cubicBezTo>
                    <a:pt x="23825" y="135898"/>
                    <a:pt x="44596" y="151184"/>
                    <a:pt x="59456" y="171450"/>
                  </a:cubicBezTo>
                  <a:lnTo>
                    <a:pt x="168275" y="92136"/>
                  </a:lnTo>
                  <a:cubicBezTo>
                    <a:pt x="136645" y="48741"/>
                    <a:pt x="92231" y="16452"/>
                    <a:pt x="41358"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520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RkAAEgZAAAOGgAAMxoAAAAAAAAmAAAACAAAAP//////////"/>
                </a:ext>
              </a:extLst>
            </p:cNvSpPr>
            <p:nvPr/>
          </p:nvSpPr>
          <p:spPr>
            <a:xfrm>
              <a:off x="4077335" y="4109720"/>
              <a:ext cx="158115" cy="149225"/>
            </a:xfrm>
            <a:custGeom>
              <a:avLst/>
              <a:gdLst/>
              <a:ahLst/>
              <a:cxnLst/>
              <a:rect l="0" t="0" r="158115" b="149225"/>
              <a:pathLst>
                <a:path w="158115" h="149225">
                  <a:moveTo>
                    <a:pt x="22964" y="0"/>
                  </a:moveTo>
                  <a:cubicBezTo>
                    <a:pt x="22964" y="25186"/>
                    <a:pt x="14925" y="49808"/>
                    <a:pt x="0" y="70024"/>
                  </a:cubicBezTo>
                  <a:lnTo>
                    <a:pt x="109301" y="149225"/>
                  </a:lnTo>
                  <a:cubicBezTo>
                    <a:pt x="141071" y="105900"/>
                    <a:pt x="158098" y="53615"/>
                    <a:pt x="15809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520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hcAAMwXAABEGAAA2hgAAAAAAAAmAAAACAAAAP//////////"/>
                </a:ext>
              </a:extLst>
            </p:cNvSpPr>
            <p:nvPr/>
          </p:nvSpPr>
          <p:spPr>
            <a:xfrm>
              <a:off x="3775710" y="3868420"/>
              <a:ext cx="168910" cy="171450"/>
            </a:xfrm>
            <a:custGeom>
              <a:avLst/>
              <a:gdLst/>
              <a:ahLst/>
              <a:cxnLst/>
              <a:rect l="0" t="0" r="168910" b="171450"/>
              <a:pathLst>
                <a:path w="168910" h="171450">
                  <a:moveTo>
                    <a:pt x="127104" y="0"/>
                  </a:moveTo>
                  <a:cubicBezTo>
                    <a:pt x="76112" y="16618"/>
                    <a:pt x="31450" y="48872"/>
                    <a:pt x="17" y="92221"/>
                  </a:cubicBezTo>
                  <a:lnTo>
                    <a:pt x="109467" y="171450"/>
                  </a:lnTo>
                  <a:cubicBezTo>
                    <a:pt x="124231" y="151206"/>
                    <a:pt x="144926" y="135936"/>
                    <a:pt x="168893" y="128101"/>
                  </a:cubicBezTo>
                  <a:lnTo>
                    <a:pt x="12710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520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FRkAAFwYAAAOGgAASBkAAAAAAAAmAAAACAAAAP//////////"/>
                </a:ext>
              </a:extLst>
            </p:cNvSpPr>
            <p:nvPr/>
          </p:nvSpPr>
          <p:spPr>
            <a:xfrm>
              <a:off x="4077335" y="3959860"/>
              <a:ext cx="158115" cy="149860"/>
            </a:xfrm>
            <a:custGeom>
              <a:avLst/>
              <a:gdLst/>
              <a:ahLst/>
              <a:cxnLst/>
              <a:rect l="0" t="0" r="158115" b="149860"/>
              <a:pathLst>
                <a:path w="158115" h="149860">
                  <a:moveTo>
                    <a:pt x="109301" y="17"/>
                  </a:moveTo>
                  <a:lnTo>
                    <a:pt x="0" y="79432"/>
                  </a:lnTo>
                  <a:cubicBezTo>
                    <a:pt x="14925" y="99907"/>
                    <a:pt x="22964" y="124583"/>
                    <a:pt x="22964" y="149843"/>
                  </a:cubicBezTo>
                  <a:lnTo>
                    <a:pt x="157914" y="149843"/>
                  </a:lnTo>
                  <a:cubicBezTo>
                    <a:pt x="158098" y="95888"/>
                    <a:pt x="141071" y="43451"/>
                    <a:pt x="109301" y="17"/>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520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uBgAALcZAADBGQAAxRoAAAAAAAAmAAAACAAAAP//////////"/>
                </a:ext>
              </a:extLst>
            </p:cNvSpPr>
            <p:nvPr/>
          </p:nvSpPr>
          <p:spPr>
            <a:xfrm>
              <a:off x="4018280" y="4180205"/>
              <a:ext cx="168275" cy="171450"/>
            </a:xfrm>
            <a:custGeom>
              <a:avLst/>
              <a:gdLst/>
              <a:ahLst/>
              <a:cxnLst/>
              <a:rect l="0" t="0" r="168275" b="171450"/>
              <a:pathLst>
                <a:path w="168275" h="171450">
                  <a:moveTo>
                    <a:pt x="59456" y="0"/>
                  </a:moveTo>
                  <a:cubicBezTo>
                    <a:pt x="44596" y="20442"/>
                    <a:pt x="23825" y="35511"/>
                    <a:pt x="0" y="43145"/>
                  </a:cubicBezTo>
                  <a:lnTo>
                    <a:pt x="41541" y="171433"/>
                  </a:lnTo>
                  <a:cubicBezTo>
                    <a:pt x="92430" y="154834"/>
                    <a:pt x="136828" y="122566"/>
                    <a:pt x="168275" y="79238"/>
                  </a:cubicBezTo>
                  <a:lnTo>
                    <a:pt x="59456" y="0"/>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520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7hYAAF0YAADmFwAASBkAAAAAAAAmAAAACAAAAP//////////"/>
                </a:ext>
              </a:extLst>
            </p:cNvSpPr>
            <p:nvPr/>
          </p:nvSpPr>
          <p:spPr>
            <a:xfrm>
              <a:off x="3727450" y="3960495"/>
              <a:ext cx="157480" cy="149225"/>
            </a:xfrm>
            <a:custGeom>
              <a:avLst/>
              <a:gdLst/>
              <a:ahLst/>
              <a:cxnLst/>
              <a:rect l="0" t="0" r="157480" b="149225"/>
              <a:pathLst>
                <a:path w="157480" h="149225">
                  <a:moveTo>
                    <a:pt x="48491" y="16"/>
                  </a:moveTo>
                  <a:cubicBezTo>
                    <a:pt x="16995" y="43377"/>
                    <a:pt x="0" y="95527"/>
                    <a:pt x="200" y="149208"/>
                  </a:cubicBezTo>
                  <a:lnTo>
                    <a:pt x="134748" y="149208"/>
                  </a:lnTo>
                  <a:cubicBezTo>
                    <a:pt x="134748" y="123990"/>
                    <a:pt x="142580" y="99538"/>
                    <a:pt x="157463" y="79298"/>
                  </a:cubicBezTo>
                  <a:lnTo>
                    <a:pt x="48491" y="16"/>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520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hgAAPoZAAD5GAAA2BoAAAAAAAAmAAAACAAAAP//////////"/>
                </a:ext>
              </a:extLst>
            </p:cNvSpPr>
            <p:nvPr/>
          </p:nvSpPr>
          <p:spPr>
            <a:xfrm>
              <a:off x="3902710" y="4222750"/>
              <a:ext cx="156845" cy="140970"/>
            </a:xfrm>
            <a:custGeom>
              <a:avLst/>
              <a:gdLst/>
              <a:ahLst/>
              <a:cxnLst/>
              <a:rect l="0" t="0" r="156845" b="140970"/>
              <a:pathLst>
                <a:path w="156845" h="140970">
                  <a:moveTo>
                    <a:pt x="41592" y="17"/>
                  </a:moveTo>
                  <a:lnTo>
                    <a:pt x="0" y="128385"/>
                  </a:lnTo>
                  <a:cubicBezTo>
                    <a:pt x="25617" y="136753"/>
                    <a:pt x="52198" y="140970"/>
                    <a:pt x="78796" y="140970"/>
                  </a:cubicBezTo>
                  <a:cubicBezTo>
                    <a:pt x="105095" y="140970"/>
                    <a:pt x="131410" y="136853"/>
                    <a:pt x="156828" y="128585"/>
                  </a:cubicBezTo>
                  <a:lnTo>
                    <a:pt x="115235" y="200"/>
                  </a:lnTo>
                  <a:cubicBezTo>
                    <a:pt x="103416" y="4034"/>
                    <a:pt x="91014" y="5951"/>
                    <a:pt x="78796" y="5951"/>
                  </a:cubicBezTo>
                  <a:cubicBezTo>
                    <a:pt x="66212" y="5951"/>
                    <a:pt x="53611" y="4034"/>
                    <a:pt x="41592"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520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OhcAALYZAABEGAAAxBoAAAAAAAAmAAAACAAAAP//////////"/>
                </a:ext>
              </a:extLst>
            </p:cNvSpPr>
            <p:nvPr/>
          </p:nvSpPr>
          <p:spPr>
            <a:xfrm>
              <a:off x="3775710" y="4179570"/>
              <a:ext cx="168910" cy="171450"/>
            </a:xfrm>
            <a:custGeom>
              <a:avLst/>
              <a:gdLst/>
              <a:ahLst/>
              <a:cxnLst/>
              <a:rect l="0" t="0" r="168910" b="171450"/>
              <a:pathLst>
                <a:path w="168910" h="171450">
                  <a:moveTo>
                    <a:pt x="109467" y="17"/>
                  </a:moveTo>
                  <a:lnTo>
                    <a:pt x="17" y="79238"/>
                  </a:lnTo>
                  <a:cubicBezTo>
                    <a:pt x="31450" y="122566"/>
                    <a:pt x="76112" y="154834"/>
                    <a:pt x="127104" y="171433"/>
                  </a:cubicBezTo>
                  <a:lnTo>
                    <a:pt x="168893" y="43345"/>
                  </a:lnTo>
                  <a:cubicBezTo>
                    <a:pt x="144926" y="35511"/>
                    <a:pt x="124231" y="20442"/>
                    <a:pt x="109467" y="17"/>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520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hYAAEgZAADmFwAAMxoAAAAAAAAmAAAACAAAAP//////////"/>
                </a:ext>
              </a:extLst>
            </p:cNvSpPr>
            <p:nvPr/>
          </p:nvSpPr>
          <p:spPr>
            <a:xfrm>
              <a:off x="3727450" y="4109720"/>
              <a:ext cx="157480" cy="149225"/>
            </a:xfrm>
            <a:custGeom>
              <a:avLst/>
              <a:gdLst/>
              <a:ahLst/>
              <a:cxnLst/>
              <a:rect l="0" t="0" r="157480" b="149225"/>
              <a:pathLst>
                <a:path w="157480" h="149225">
                  <a:moveTo>
                    <a:pt x="200" y="0"/>
                  </a:moveTo>
                  <a:cubicBezTo>
                    <a:pt x="0" y="53569"/>
                    <a:pt x="16995" y="105789"/>
                    <a:pt x="48491" y="149225"/>
                  </a:cubicBezTo>
                  <a:lnTo>
                    <a:pt x="157463" y="69837"/>
                  </a:lnTo>
                  <a:cubicBezTo>
                    <a:pt x="142580" y="49552"/>
                    <a:pt x="134748" y="25068"/>
                    <a:pt x="13474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520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fhgAAEgZAAB+GAAASBkAAAAAAAAmAAAACAAAAP//////////"/>
                </a:ext>
              </a:extLst>
            </p:cNvSpPr>
            <p:nvPr/>
          </p:nvSpPr>
          <p:spPr>
            <a:xfrm>
              <a:off x="3981450" y="4109720"/>
              <a:ext cx="0" cy="0"/>
            </a:xfrm>
            <a:custGeom>
              <a:avLst/>
              <a:gdLst/>
              <a:ahLst/>
              <a:cxnLst/>
              <a:rect l="0" t="0" r="0" b="0"/>
              <a:pathLst>
                <a:path w="0" h="0" fill="none">
                  <a:moveTo>
                    <a:pt x="0" y="0"/>
                  </a:moveTo>
                  <a:close/>
                </a:path>
              </a:pathLst>
            </a:custGeom>
            <a:no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521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fhgAAEgZAAB+GAAASBkAAAAAAAAmAAAACAAAAP//////////"/>
                </a:ext>
              </a:extLst>
            </p:cNvSpPr>
            <p:nvPr/>
          </p:nvSpPr>
          <p:spPr>
            <a:xfrm>
              <a:off x="3981450" y="4109720"/>
              <a:ext cx="0" cy="0"/>
            </a:xfrm>
            <a:custGeom>
              <a:avLst/>
              <a:gdLst/>
              <a:ahLst/>
              <a:cxnLst/>
              <a:rect l="0" t="0" r="0" b="0"/>
              <a:pathLst>
                <a:path w="0" h="0" fill="none">
                  <a:moveTo>
                    <a:pt x="0" y="0"/>
                  </a:moveTo>
                  <a:close/>
                </a:path>
              </a:pathLst>
            </a:custGeom>
            <a:no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8" name="Google Shape;5211;p67"/>
          <p:cNvGrpSpPr>
            <a:extLst>
              <a:ext uri="smNativeData">
                <pr:smNativeData xmlns:pr="smNativeData" xmlns="smNativeData" val="SMDATA_6_r2NKZxMAAAAlAAAAAQAAAA8BAAAAkAAAAEgAAACQAAAASAAAAAAAAAAAAAAAAAAAABcAAAAUAAAAAAAAAAAAAAD/fwAA/38AAAAAAAAJAAAABAAAAKQfAAAfAAAAVAAAAAAAAAAAAAAAAAAAAAAAAAAAAAAAAAAAAAAAAAAAAAAAAAAAAAAAAAAAAAAAAAAAAAAAAAAAAAAAAAAAAAAAAAAAAAAAAAAAAAAAAAAAAAAAAAAAACEAAAAYAAAAFAAAAOYFAACmGQAA4QoAAOIaAAAQAAAAJgAAAAgAAAD/////AAAAAA=="/>
              </a:ext>
            </a:extLst>
          </p:cNvGrpSpPr>
          <p:nvPr/>
        </p:nvGrpSpPr>
        <p:grpSpPr>
          <a:xfrm>
            <a:off x="958850" y="4169410"/>
            <a:ext cx="809625" cy="200660"/>
            <a:chOff x="958850" y="4169410"/>
            <a:chExt cx="809625" cy="200660"/>
          </a:xfrm>
        </p:grpSpPr>
        <p:sp>
          <p:nvSpPr>
            <p:cNvPr id="150" name="Google Shape;521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5gUAAPEZAADhCgAA4hoAAAAAAAAmAAAACAAAAP//////////"/>
                </a:ext>
              </a:extLst>
            </p:cNvSpPr>
            <p:nvPr/>
          </p:nvSpPr>
          <p:spPr>
            <a:xfrm>
              <a:off x="958850" y="4217035"/>
              <a:ext cx="809625" cy="153035"/>
            </a:xfrm>
            <a:custGeom>
              <a:avLst/>
              <a:gdLst/>
              <a:ahLst/>
              <a:cxnLst/>
              <a:rect l="0" t="0" r="809625" b="153035"/>
              <a:pathLst>
                <a:path w="809625" h="153035" fill="none">
                  <a:moveTo>
                    <a:pt x="0" y="105617"/>
                  </a:moveTo>
                  <a:lnTo>
                    <a:pt x="0" y="153035"/>
                  </a:lnTo>
                  <a:lnTo>
                    <a:pt x="809619" y="153035"/>
                  </a:lnTo>
                  <a:lnTo>
                    <a:pt x="809619" y="0"/>
                  </a:lnTo>
                  <a:lnTo>
                    <a:pt x="224016"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521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5gUAAKYZAACcBwAAlxoAAAAAAAAmAAAACAAAAP//////////"/>
                </a:ext>
              </a:extLst>
            </p:cNvSpPr>
            <p:nvPr/>
          </p:nvSpPr>
          <p:spPr>
            <a:xfrm>
              <a:off x="958850" y="4169410"/>
              <a:ext cx="278130" cy="153035"/>
            </a:xfrm>
            <a:custGeom>
              <a:avLst/>
              <a:gdLst/>
              <a:ahLst/>
              <a:cxnLst/>
              <a:rect l="0" t="0" r="278130" b="153035"/>
              <a:pathLst>
                <a:path w="278130" h="153035" fill="none">
                  <a:moveTo>
                    <a:pt x="0" y="0"/>
                  </a:moveTo>
                  <a:lnTo>
                    <a:pt x="0" y="153035"/>
                  </a:lnTo>
                  <a:lnTo>
                    <a:pt x="278124" y="153035"/>
                  </a:lnTo>
                  <a:lnTo>
                    <a:pt x="201028" y="0"/>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1" name="Google Shape;5214;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FAABXEAAA1AoAAAASAAAQAAAAJgAAAAgAAAD/////AAAAAA=="/>
              </a:ext>
            </a:extLst>
          </p:cNvGrpSpPr>
          <p:nvPr/>
        </p:nvGrpSpPr>
        <p:grpSpPr>
          <a:xfrm>
            <a:off x="967740" y="2656205"/>
            <a:ext cx="792480" cy="269875"/>
            <a:chOff x="967740" y="2656205"/>
            <a:chExt cx="792480" cy="269875"/>
          </a:xfrm>
        </p:grpSpPr>
        <p:sp>
          <p:nvSpPr>
            <p:cNvPr id="154" name="Google Shape;521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9AUAAKcQAADUCgAAABIAAAAAAAAmAAAACAAAAP//////////"/>
                </a:ext>
              </a:extLst>
            </p:cNvSpPr>
            <p:nvPr/>
          </p:nvSpPr>
          <p:spPr>
            <a:xfrm>
              <a:off x="967740" y="2707005"/>
              <a:ext cx="792480" cy="219075"/>
            </a:xfrm>
            <a:custGeom>
              <a:avLst/>
              <a:gdLst/>
              <a:ahLst/>
              <a:cxnLst/>
              <a:rect l="0" t="0" r="792480" b="219075"/>
              <a:pathLst>
                <a:path w="792480" h="219075" fill="none">
                  <a:moveTo>
                    <a:pt x="194342" y="0"/>
                  </a:moveTo>
                  <a:cubicBezTo>
                    <a:pt x="207954" y="52878"/>
                    <a:pt x="168635" y="104245"/>
                    <a:pt x="113432" y="104245"/>
                  </a:cubicBezTo>
                  <a:cubicBezTo>
                    <a:pt x="58988" y="104245"/>
                    <a:pt x="18909" y="52878"/>
                    <a:pt x="33275" y="0"/>
                  </a:cubicBezTo>
                  <a:lnTo>
                    <a:pt x="15884" y="0"/>
                  </a:lnTo>
                  <a:cubicBezTo>
                    <a:pt x="7569" y="0"/>
                    <a:pt x="6" y="6802"/>
                    <a:pt x="6" y="15868"/>
                  </a:cubicBezTo>
                  <a:lnTo>
                    <a:pt x="6" y="219068"/>
                  </a:lnTo>
                  <a:lnTo>
                    <a:pt x="776602" y="219068"/>
                  </a:lnTo>
                  <a:cubicBezTo>
                    <a:pt x="785671" y="219068"/>
                    <a:pt x="792480" y="211513"/>
                    <a:pt x="792480" y="203206"/>
                  </a:cubicBezTo>
                  <a:lnTo>
                    <a:pt x="792480" y="0"/>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521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9AUAAKERAABTBgAAABIAAAAAAAAmAAAACAAAAP//////////"/>
                </a:ext>
              </a:extLst>
            </p:cNvSpPr>
            <p:nvPr/>
          </p:nvSpPr>
          <p:spPr>
            <a:xfrm>
              <a:off x="967740" y="2865755"/>
              <a:ext cx="60325" cy="60325"/>
            </a:xfrm>
            <a:custGeom>
              <a:avLst/>
              <a:gdLst/>
              <a:ahLst/>
              <a:cxnLst/>
              <a:rect l="0" t="0" r="60325" b="60325"/>
              <a:pathLst>
                <a:path w="60325" h="60325" fill="none">
                  <a:moveTo>
                    <a:pt x="6" y="0"/>
                  </a:moveTo>
                  <a:lnTo>
                    <a:pt x="6" y="60318"/>
                  </a:lnTo>
                  <a:lnTo>
                    <a:pt x="60325" y="60318"/>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521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EgYAAFcQAAAXBwAAXBEAAAAAAAAmAAAACAAAAP//////////"/>
                </a:ext>
              </a:extLst>
            </p:cNvSpPr>
            <p:nvPr/>
          </p:nvSpPr>
          <p:spPr>
            <a:xfrm>
              <a:off x="986790" y="2656205"/>
              <a:ext cx="165735" cy="165735"/>
            </a:xfrm>
            <a:custGeom>
              <a:avLst/>
              <a:gdLst/>
              <a:ahLst/>
              <a:cxnLst/>
              <a:rect l="0" t="0" r="165735" b="165735"/>
              <a:pathLst>
                <a:path w="165735" h="165735" fill="none">
                  <a:moveTo>
                    <a:pt x="95357" y="6"/>
                  </a:moveTo>
                  <a:cubicBezTo>
                    <a:pt x="31787" y="6"/>
                    <a:pt x="0" y="76436"/>
                    <a:pt x="44651" y="121085"/>
                  </a:cubicBezTo>
                  <a:cubicBezTo>
                    <a:pt x="89302" y="165728"/>
                    <a:pt x="165735" y="133948"/>
                    <a:pt x="165735" y="71141"/>
                  </a:cubicBezTo>
                  <a:cubicBezTo>
                    <a:pt x="165735" y="31786"/>
                    <a:pt x="133947" y="6"/>
                    <a:pt x="95357" y="6"/>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55" name="Google Shape;521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C0AAHYOAACsLgAACg8AABAAAAAmAAAACAAAAP//////////"/>
              </a:ext>
            </a:extLst>
          </p:cNvSpPr>
          <p:nvPr/>
        </p:nvSpPr>
        <p:spPr>
          <a:xfrm>
            <a:off x="7401560" y="2350770"/>
            <a:ext cx="185420" cy="93980"/>
          </a:xfrm>
          <a:custGeom>
            <a:avLst/>
            <a:gdLst/>
            <a:ahLst/>
            <a:cxnLst/>
            <a:rect l="0" t="0" r="185420" b="93980"/>
            <a:pathLst>
              <a:path w="185420" h="93980">
                <a:moveTo>
                  <a:pt x="100169" y="0"/>
                </a:moveTo>
                <a:lnTo>
                  <a:pt x="130494" y="30738"/>
                </a:lnTo>
                <a:lnTo>
                  <a:pt x="0" y="30738"/>
                </a:lnTo>
                <a:lnTo>
                  <a:pt x="0" y="63668"/>
                </a:lnTo>
                <a:lnTo>
                  <a:pt x="130494" y="63668"/>
                </a:lnTo>
                <a:lnTo>
                  <a:pt x="100169" y="93993"/>
                </a:lnTo>
                <a:lnTo>
                  <a:pt x="138350" y="93993"/>
                </a:lnTo>
                <a:lnTo>
                  <a:pt x="185359" y="46984"/>
                </a:lnTo>
                <a:lnTo>
                  <a:pt x="138350" y="-2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521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isAAFoOAAC9LAAAJg8AABAAAAAmAAAACAAAAP//////////"/>
              </a:ext>
            </a:extLst>
          </p:cNvSpPr>
          <p:nvPr/>
        </p:nvSpPr>
        <p:spPr>
          <a:xfrm>
            <a:off x="7100570" y="2332990"/>
            <a:ext cx="172085" cy="129540"/>
          </a:xfrm>
          <a:custGeom>
            <a:avLst/>
            <a:gdLst/>
            <a:ahLst/>
            <a:cxnLst/>
            <a:rect l="0" t="0" r="172085" b="129540"/>
            <a:pathLst>
              <a:path w="172085" h="129540">
                <a:moveTo>
                  <a:pt x="107423" y="61"/>
                </a:moveTo>
                <a:lnTo>
                  <a:pt x="85401" y="22083"/>
                </a:lnTo>
                <a:lnTo>
                  <a:pt x="112669" y="49351"/>
                </a:lnTo>
                <a:lnTo>
                  <a:pt x="61" y="49351"/>
                </a:lnTo>
                <a:lnTo>
                  <a:pt x="61" y="80642"/>
                </a:lnTo>
                <a:lnTo>
                  <a:pt x="112669" y="80642"/>
                </a:lnTo>
                <a:lnTo>
                  <a:pt x="85401" y="107910"/>
                </a:lnTo>
                <a:lnTo>
                  <a:pt x="107423" y="129479"/>
                </a:lnTo>
                <a:lnTo>
                  <a:pt x="172085" y="64817"/>
                </a:lnTo>
                <a:lnTo>
                  <a:pt x="107423" y="1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522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i8AAGQOAACLMAAAHA8AABAAAAAmAAAACAAAAP//////////"/>
              </a:ext>
            </a:extLst>
          </p:cNvSpPr>
          <p:nvPr/>
        </p:nvSpPr>
        <p:spPr>
          <a:xfrm>
            <a:off x="7722870" y="2339340"/>
            <a:ext cx="168275" cy="116840"/>
          </a:xfrm>
          <a:custGeom>
            <a:avLst/>
            <a:gdLst/>
            <a:ahLst/>
            <a:cxnLst/>
            <a:rect l="0" t="0" r="168275" b="116840"/>
            <a:pathLst>
              <a:path w="168275" h="116840">
                <a:moveTo>
                  <a:pt x="107278" y="0"/>
                </a:moveTo>
                <a:cubicBezTo>
                  <a:pt x="103370" y="0"/>
                  <a:pt x="99524" y="1523"/>
                  <a:pt x="96471" y="4569"/>
                </a:cubicBezTo>
                <a:cubicBezTo>
                  <a:pt x="90304" y="10722"/>
                  <a:pt x="90304" y="20407"/>
                  <a:pt x="96471" y="26560"/>
                </a:cubicBezTo>
                <a:lnTo>
                  <a:pt x="107950" y="38039"/>
                </a:lnTo>
                <a:cubicBezTo>
                  <a:pt x="109720" y="39718"/>
                  <a:pt x="108377" y="42764"/>
                  <a:pt x="106179" y="42764"/>
                </a:cubicBezTo>
                <a:lnTo>
                  <a:pt x="15447" y="42764"/>
                </a:lnTo>
                <a:cubicBezTo>
                  <a:pt x="7082" y="42764"/>
                  <a:pt x="61" y="49831"/>
                  <a:pt x="61" y="58603"/>
                </a:cubicBezTo>
                <a:cubicBezTo>
                  <a:pt x="61" y="66948"/>
                  <a:pt x="7082" y="74015"/>
                  <a:pt x="15447" y="74015"/>
                </a:cubicBezTo>
                <a:lnTo>
                  <a:pt x="106179" y="74015"/>
                </a:lnTo>
                <a:cubicBezTo>
                  <a:pt x="108377" y="74015"/>
                  <a:pt x="109720" y="77061"/>
                  <a:pt x="107950" y="78827"/>
                </a:cubicBezTo>
                <a:lnTo>
                  <a:pt x="96471" y="90306"/>
                </a:lnTo>
                <a:cubicBezTo>
                  <a:pt x="90304" y="96372"/>
                  <a:pt x="90304" y="106058"/>
                  <a:pt x="96471" y="112210"/>
                </a:cubicBezTo>
                <a:cubicBezTo>
                  <a:pt x="99585" y="115256"/>
                  <a:pt x="103553" y="116840"/>
                  <a:pt x="107461" y="116840"/>
                </a:cubicBezTo>
                <a:cubicBezTo>
                  <a:pt x="111430" y="116840"/>
                  <a:pt x="115399" y="115256"/>
                  <a:pt x="118512" y="112210"/>
                </a:cubicBezTo>
                <a:lnTo>
                  <a:pt x="163390" y="67332"/>
                </a:lnTo>
                <a:cubicBezTo>
                  <a:pt x="168275" y="62562"/>
                  <a:pt x="168275" y="54643"/>
                  <a:pt x="163390" y="49404"/>
                </a:cubicBezTo>
                <a:lnTo>
                  <a:pt x="118512" y="4995"/>
                </a:lnTo>
                <a:cubicBezTo>
                  <a:pt x="115337" y="1645"/>
                  <a:pt x="111308" y="0"/>
                  <a:pt x="10727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522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jEAAFoOAABUMgAAJg8AABAAAAAmAAAACAAAAP//////////"/>
              </a:ext>
            </a:extLst>
          </p:cNvSpPr>
          <p:nvPr/>
        </p:nvSpPr>
        <p:spPr>
          <a:xfrm>
            <a:off x="8017510" y="2332990"/>
            <a:ext cx="163830" cy="129540"/>
          </a:xfrm>
          <a:custGeom>
            <a:avLst/>
            <a:gdLst/>
            <a:ahLst/>
            <a:cxnLst/>
            <a:rect l="0" t="0" r="163830" b="129540"/>
            <a:pathLst>
              <a:path w="163830" h="129540">
                <a:moveTo>
                  <a:pt x="99236" y="61"/>
                </a:moveTo>
                <a:lnTo>
                  <a:pt x="99236" y="44075"/>
                </a:lnTo>
                <a:lnTo>
                  <a:pt x="99236" y="49325"/>
                </a:lnTo>
                <a:lnTo>
                  <a:pt x="0" y="49325"/>
                </a:lnTo>
                <a:lnTo>
                  <a:pt x="0" y="80642"/>
                </a:lnTo>
                <a:lnTo>
                  <a:pt x="99236" y="80642"/>
                </a:lnTo>
                <a:lnTo>
                  <a:pt x="99236" y="85892"/>
                </a:lnTo>
                <a:lnTo>
                  <a:pt x="99236" y="129479"/>
                </a:lnTo>
                <a:lnTo>
                  <a:pt x="163830" y="64885"/>
                </a:lnTo>
                <a:lnTo>
                  <a:pt x="99236" y="29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59" name="Google Shape;5222;p67"/>
          <p:cNvGrpSpPr>
            <a:extLst>
              <a:ext uri="smNativeData">
                <pr:smNativeData xmlns:pr="smNativeData" xmlns="smNativeData" val="SMDATA_6_r2NKZxMAAAAlAAAAAQAAAA8BAAAAkAAAAEgAAACQAAAASAAAAAAAAAAAAAAAAAAAABcAAAAUAAAAAAAAAAAAAAD/fwAA/38AAAAAAAAJAAAABAAAAMAAAAAfAAAAVAAAAAAAAAAAAAAAAAAAAAAAAAAAAAAAAAAAAAAAAAAAAAAAAAAAAAAAAAAAAAAAAAAAAAAAAAAAAAAAAAAAAAAAAAAAAAAAAAAAAAAAAAAAAAAAAAAAACEAAAAYAAAAFAAAALIrAACxDwAAuSwAAI8QAAAQAAAAJgAAAAgAAAD/////AAAAAA=="/>
              </a:ext>
            </a:extLst>
          </p:cNvGrpSpPr>
          <p:nvPr/>
        </p:nvGrpSpPr>
        <p:grpSpPr>
          <a:xfrm>
            <a:off x="7103110" y="2550795"/>
            <a:ext cx="167005" cy="140970"/>
            <a:chOff x="7103110" y="2550795"/>
            <a:chExt cx="167005" cy="140970"/>
          </a:xfrm>
        </p:grpSpPr>
        <p:sp>
          <p:nvSpPr>
            <p:cNvPr id="161" name="Google Shape;522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isAALEPAABDLAAAjxAAAAAAAAAmAAAACAAAAP//////////"/>
                </a:ext>
              </a:extLst>
            </p:cNvSpPr>
            <p:nvPr/>
          </p:nvSpPr>
          <p:spPr>
            <a:xfrm>
              <a:off x="7103110" y="2550795"/>
              <a:ext cx="92075" cy="140970"/>
            </a:xfrm>
            <a:custGeom>
              <a:avLst/>
              <a:gdLst/>
              <a:ahLst/>
              <a:cxnLst/>
              <a:rect l="0" t="0" r="92075" b="140970"/>
              <a:pathLst>
                <a:path w="92075" h="140970">
                  <a:moveTo>
                    <a:pt x="21125" y="61"/>
                  </a:moveTo>
                  <a:lnTo>
                    <a:pt x="0" y="21473"/>
                  </a:lnTo>
                  <a:lnTo>
                    <a:pt x="49762" y="70485"/>
                  </a:lnTo>
                  <a:lnTo>
                    <a:pt x="0" y="120247"/>
                  </a:lnTo>
                  <a:lnTo>
                    <a:pt x="21125" y="140909"/>
                  </a:lnTo>
                  <a:lnTo>
                    <a:pt x="92075" y="69959"/>
                  </a:lnTo>
                  <a:lnTo>
                    <a:pt x="21125" y="6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522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CwAALEPAAC5LAAAjxAAAAAAAAAmAAAACAAAAP//////////"/>
                </a:ext>
              </a:extLst>
            </p:cNvSpPr>
            <p:nvPr/>
          </p:nvSpPr>
          <p:spPr>
            <a:xfrm>
              <a:off x="7178040" y="2550795"/>
              <a:ext cx="92075" cy="140970"/>
            </a:xfrm>
            <a:custGeom>
              <a:avLst/>
              <a:gdLst/>
              <a:ahLst/>
              <a:cxnLst/>
              <a:rect l="0" t="0" r="92075" b="140970"/>
              <a:pathLst>
                <a:path w="92075" h="140970">
                  <a:moveTo>
                    <a:pt x="21125" y="61"/>
                  </a:moveTo>
                  <a:lnTo>
                    <a:pt x="0" y="21473"/>
                  </a:lnTo>
                  <a:lnTo>
                    <a:pt x="49334" y="70807"/>
                  </a:lnTo>
                  <a:lnTo>
                    <a:pt x="0" y="120141"/>
                  </a:lnTo>
                  <a:lnTo>
                    <a:pt x="21125" y="140909"/>
                  </a:lnTo>
                  <a:lnTo>
                    <a:pt x="92075" y="69959"/>
                  </a:lnTo>
                  <a:lnTo>
                    <a:pt x="21125" y="6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2" name="Google Shape;5225;p67"/>
          <p:cNvGrpSpPr>
            <a:extLst>
              <a:ext uri="smNativeData">
                <pr:smNativeData xmlns:pr="smNativeData" xmlns="smNativeData" val="SMDATA_6_r2NKZxMAAAAlAAAAAQAAAA8BAAAAkAAAAEgAAACQAAAASAAAAAAAAAAAAAAAAAAAABcAAAAUAAAAAAAAAAAAAAD/fwAA/38AAAAAAAAJAAAABAAAAG4AdAAfAAAAVAAAAAAAAAAAAAAAAAAAAAAAAAAAAAAAAAAAAAAAAAAAAAAAAAAAAAAAAAAAAAAAAAAAAAAAAAAAAAAAAAAAAAAAAAAAAAAAAAAAAAAAAAAAAAAAAAAAACEAAAAYAAAAFAAAAJotAADZDwAAmi4AAGcQAAAQAAAAJgAAAAgAAAD/////AAAAAA=="/>
              </a:ext>
            </a:extLst>
          </p:cNvGrpSpPr>
          <p:nvPr/>
        </p:nvGrpSpPr>
        <p:grpSpPr>
          <a:xfrm>
            <a:off x="7412990" y="2576195"/>
            <a:ext cx="162560" cy="90170"/>
            <a:chOff x="7412990" y="2576195"/>
            <a:chExt cx="162560" cy="90170"/>
          </a:xfrm>
        </p:grpSpPr>
        <p:sp>
          <p:nvSpPr>
            <p:cNvPr id="164" name="Google Shape;522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i0AANkPAAAkLgAAZxAAAAAAAAAmAAAACAAAAP//////////"/>
                </a:ext>
              </a:extLst>
            </p:cNvSpPr>
            <p:nvPr/>
          </p:nvSpPr>
          <p:spPr>
            <a:xfrm>
              <a:off x="7412990" y="2576195"/>
              <a:ext cx="87630" cy="90170"/>
            </a:xfrm>
            <a:custGeom>
              <a:avLst/>
              <a:gdLst/>
              <a:ahLst/>
              <a:cxnLst/>
              <a:rect l="0" t="0" r="87630" b="90170"/>
              <a:pathLst>
                <a:path w="87630" h="90170">
                  <a:moveTo>
                    <a:pt x="0" y="0"/>
                  </a:moveTo>
                  <a:lnTo>
                    <a:pt x="45121" y="45121"/>
                  </a:lnTo>
                  <a:lnTo>
                    <a:pt x="0" y="90242"/>
                  </a:lnTo>
                  <a:lnTo>
                    <a:pt x="42509" y="90242"/>
                  </a:lnTo>
                  <a:lnTo>
                    <a:pt x="87569" y="45182"/>
                  </a:lnTo>
                  <a:lnTo>
                    <a:pt x="42509" y="12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522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C4AANkPAACaLgAAZxAAAAAAAAAmAAAACAAAAP//////////"/>
                </a:ext>
              </a:extLst>
            </p:cNvSpPr>
            <p:nvPr/>
          </p:nvSpPr>
          <p:spPr>
            <a:xfrm>
              <a:off x="7487920" y="2576195"/>
              <a:ext cx="87630" cy="90170"/>
            </a:xfrm>
            <a:custGeom>
              <a:avLst/>
              <a:gdLst/>
              <a:ahLst/>
              <a:cxnLst/>
              <a:rect l="0" t="0" r="87630" b="90170"/>
              <a:pathLst>
                <a:path w="87630" h="90170">
                  <a:moveTo>
                    <a:pt x="0" y="0"/>
                  </a:moveTo>
                  <a:lnTo>
                    <a:pt x="45121" y="45121"/>
                  </a:lnTo>
                  <a:lnTo>
                    <a:pt x="0" y="90242"/>
                  </a:lnTo>
                  <a:lnTo>
                    <a:pt x="42509" y="90242"/>
                  </a:lnTo>
                  <a:lnTo>
                    <a:pt x="87630" y="45121"/>
                  </a:lnTo>
                  <a:lnTo>
                    <a:pt x="4250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5" name="Google Shape;5228;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QvAADZDwAAeTAAAGcQAAAQAAAAJgAAAAgAAAD/////AAAAAA=="/>
              </a:ext>
            </a:extLst>
          </p:cNvGrpSpPr>
          <p:nvPr/>
        </p:nvGrpSpPr>
        <p:grpSpPr>
          <a:xfrm>
            <a:off x="7734300" y="2576195"/>
            <a:ext cx="145415" cy="90170"/>
            <a:chOff x="7734300" y="2576195"/>
            <a:chExt cx="145415" cy="90170"/>
          </a:xfrm>
        </p:grpSpPr>
        <p:sp>
          <p:nvSpPr>
            <p:cNvPr id="167" name="Google Shape;522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C8AANkPAAADMAAAZxAAAAAAAAAmAAAACAAAAP//////////"/>
                </a:ext>
              </a:extLst>
            </p:cNvSpPr>
            <p:nvPr/>
          </p:nvSpPr>
          <p:spPr>
            <a:xfrm>
              <a:off x="7734300" y="2576195"/>
              <a:ext cx="70485" cy="90170"/>
            </a:xfrm>
            <a:custGeom>
              <a:avLst/>
              <a:gdLst/>
              <a:ahLst/>
              <a:cxnLst/>
              <a:rect l="0" t="0" r="70485" b="90170"/>
              <a:pathLst>
                <a:path w="70485" h="90170">
                  <a:moveTo>
                    <a:pt x="20260" y="0"/>
                  </a:moveTo>
                  <a:cubicBezTo>
                    <a:pt x="7079" y="0"/>
                    <a:pt x="61" y="15851"/>
                    <a:pt x="9703" y="25545"/>
                  </a:cubicBezTo>
                  <a:lnTo>
                    <a:pt x="26424" y="42677"/>
                  </a:lnTo>
                  <a:cubicBezTo>
                    <a:pt x="27766" y="44018"/>
                    <a:pt x="27766" y="46213"/>
                    <a:pt x="26424" y="47493"/>
                  </a:cubicBezTo>
                  <a:lnTo>
                    <a:pt x="9703" y="64214"/>
                  </a:lnTo>
                  <a:cubicBezTo>
                    <a:pt x="61" y="73892"/>
                    <a:pt x="7079" y="90170"/>
                    <a:pt x="20260" y="90170"/>
                  </a:cubicBezTo>
                  <a:cubicBezTo>
                    <a:pt x="24227" y="90170"/>
                    <a:pt x="28194" y="88402"/>
                    <a:pt x="30879" y="85780"/>
                  </a:cubicBezTo>
                  <a:lnTo>
                    <a:pt x="69142" y="47517"/>
                  </a:lnTo>
                  <a:cubicBezTo>
                    <a:pt x="70485" y="46213"/>
                    <a:pt x="70485" y="44018"/>
                    <a:pt x="69142" y="42677"/>
                  </a:cubicBezTo>
                  <a:lnTo>
                    <a:pt x="30879" y="4414"/>
                  </a:lnTo>
                  <a:cubicBezTo>
                    <a:pt x="28194" y="1341"/>
                    <a:pt x="24227" y="0"/>
                    <a:pt x="2026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523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jAAANkPAAB5MAAAZxAAAAAAAAAmAAAACAAAAP//////////"/>
                </a:ext>
              </a:extLst>
            </p:cNvSpPr>
            <p:nvPr/>
          </p:nvSpPr>
          <p:spPr>
            <a:xfrm>
              <a:off x="7809230" y="2576195"/>
              <a:ext cx="70485" cy="90170"/>
            </a:xfrm>
            <a:custGeom>
              <a:avLst/>
              <a:gdLst/>
              <a:ahLst/>
              <a:cxnLst/>
              <a:rect l="0" t="0" r="70485" b="90170"/>
              <a:pathLst>
                <a:path w="70485" h="90170">
                  <a:moveTo>
                    <a:pt x="20321" y="0"/>
                  </a:moveTo>
                  <a:cubicBezTo>
                    <a:pt x="7079" y="0"/>
                    <a:pt x="61" y="15851"/>
                    <a:pt x="9703" y="25545"/>
                  </a:cubicBezTo>
                  <a:lnTo>
                    <a:pt x="26485" y="42677"/>
                  </a:lnTo>
                  <a:cubicBezTo>
                    <a:pt x="27766" y="44018"/>
                    <a:pt x="27766" y="46213"/>
                    <a:pt x="26485" y="47493"/>
                  </a:cubicBezTo>
                  <a:lnTo>
                    <a:pt x="9703" y="64275"/>
                  </a:lnTo>
                  <a:cubicBezTo>
                    <a:pt x="61" y="73892"/>
                    <a:pt x="7079" y="90170"/>
                    <a:pt x="20321" y="90170"/>
                  </a:cubicBezTo>
                  <a:cubicBezTo>
                    <a:pt x="24227" y="90170"/>
                    <a:pt x="28194" y="88402"/>
                    <a:pt x="30879" y="85780"/>
                  </a:cubicBezTo>
                  <a:lnTo>
                    <a:pt x="69142" y="47517"/>
                  </a:lnTo>
                  <a:cubicBezTo>
                    <a:pt x="70485" y="46213"/>
                    <a:pt x="70485" y="44018"/>
                    <a:pt x="69142" y="42677"/>
                  </a:cubicBezTo>
                  <a:lnTo>
                    <a:pt x="30879" y="4414"/>
                  </a:lnTo>
                  <a:cubicBezTo>
                    <a:pt x="28194" y="1341"/>
                    <a:pt x="24227" y="0"/>
                    <a:pt x="2032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8" name="Google Shape;5231;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QxAAC9DwAAQzIAAIMQAAAQAAAAJgAAAAgAAAD/////AAAAAA=="/>
              </a:ext>
            </a:extLst>
          </p:cNvGrpSpPr>
          <p:nvPr/>
        </p:nvGrpSpPr>
        <p:grpSpPr>
          <a:xfrm>
            <a:off x="8028940" y="2558415"/>
            <a:ext cx="141605" cy="125730"/>
            <a:chOff x="8028940" y="2558415"/>
            <a:chExt cx="141605" cy="125730"/>
          </a:xfrm>
        </p:grpSpPr>
        <p:sp>
          <p:nvSpPr>
            <p:cNvPr id="170" name="Google Shape;523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DEAAL0PAADHMQAAgxAAAAAAAAAmAAAACAAAAP//////////"/>
                </a:ext>
              </a:extLst>
            </p:cNvSpPr>
            <p:nvPr/>
          </p:nvSpPr>
          <p:spPr>
            <a:xfrm>
              <a:off x="8028940" y="2558415"/>
              <a:ext cx="62865" cy="125730"/>
            </a:xfrm>
            <a:custGeom>
              <a:avLst/>
              <a:gdLst/>
              <a:ahLst/>
              <a:cxnLst/>
              <a:rect l="0" t="0" r="62865" b="125730"/>
              <a:pathLst>
                <a:path w="62865" h="125730">
                  <a:moveTo>
                    <a:pt x="0" y="61"/>
                  </a:moveTo>
                  <a:lnTo>
                    <a:pt x="0" y="37829"/>
                  </a:lnTo>
                  <a:lnTo>
                    <a:pt x="0" y="87901"/>
                  </a:lnTo>
                  <a:lnTo>
                    <a:pt x="0" y="125669"/>
                  </a:lnTo>
                  <a:lnTo>
                    <a:pt x="62865" y="62804"/>
                  </a:lnTo>
                  <a:lnTo>
                    <a:pt x="0" y="-6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523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DEAAL0PAABDMgAAgxAAAAAAAAAmAAAACAAAAP//////////"/>
                </a:ext>
              </a:extLst>
            </p:cNvSpPr>
            <p:nvPr/>
          </p:nvSpPr>
          <p:spPr>
            <a:xfrm>
              <a:off x="8107680" y="2558415"/>
              <a:ext cx="62865" cy="125730"/>
            </a:xfrm>
            <a:custGeom>
              <a:avLst/>
              <a:gdLst/>
              <a:ahLst/>
              <a:cxnLst/>
              <a:rect l="0" t="0" r="62865" b="125730"/>
              <a:pathLst>
                <a:path w="62865" h="125730">
                  <a:moveTo>
                    <a:pt x="0" y="61"/>
                  </a:moveTo>
                  <a:lnTo>
                    <a:pt x="0" y="37829"/>
                  </a:lnTo>
                  <a:lnTo>
                    <a:pt x="0" y="87901"/>
                  </a:lnTo>
                  <a:lnTo>
                    <a:pt x="0" y="125669"/>
                  </a:lnTo>
                  <a:lnTo>
                    <a:pt x="62865" y="62804"/>
                  </a:lnTo>
                  <a:lnTo>
                    <a:pt x="0" y="-6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1" name="Google Shape;5234;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otAABWEgAAaS4AAAATAAAQAAAAJgAAAAgAAAD/////AAAAAA=="/>
              </a:ext>
            </a:extLst>
          </p:cNvGrpSpPr>
          <p:nvPr/>
        </p:nvGrpSpPr>
        <p:grpSpPr>
          <a:xfrm>
            <a:off x="7443470" y="2980690"/>
            <a:ext cx="100965" cy="107950"/>
            <a:chOff x="7443470" y="2980690"/>
            <a:chExt cx="100965" cy="107950"/>
          </a:xfrm>
        </p:grpSpPr>
        <p:sp>
          <p:nvSpPr>
            <p:cNvPr id="173" name="Google Shape;523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0AAFYSAABpLgAAABMAAAAAAAAmAAAACAAAAP//////////"/>
                </a:ext>
              </a:extLst>
            </p:cNvSpPr>
            <p:nvPr/>
          </p:nvSpPr>
          <p:spPr>
            <a:xfrm>
              <a:off x="7477125" y="2980690"/>
              <a:ext cx="67310" cy="107950"/>
            </a:xfrm>
            <a:custGeom>
              <a:avLst/>
              <a:gdLst/>
              <a:ahLst/>
              <a:cxnLst/>
              <a:rect l="0" t="0" r="67310" b="107950"/>
              <a:pathLst>
                <a:path w="67310" h="107950">
                  <a:moveTo>
                    <a:pt x="13218" y="0"/>
                  </a:moveTo>
                  <a:lnTo>
                    <a:pt x="61" y="13677"/>
                  </a:lnTo>
                  <a:lnTo>
                    <a:pt x="40021" y="53637"/>
                  </a:lnTo>
                  <a:lnTo>
                    <a:pt x="61" y="94273"/>
                  </a:lnTo>
                  <a:lnTo>
                    <a:pt x="13218" y="107889"/>
                  </a:lnTo>
                  <a:lnTo>
                    <a:pt x="67249" y="53858"/>
                  </a:lnTo>
                  <a:lnTo>
                    <a:pt x="13218" y="-173"/>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523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0AAHQSAAAWLgAA4hIAAAAAAAAmAAAACAAAAP//////////"/>
                </a:ext>
              </a:extLst>
            </p:cNvSpPr>
            <p:nvPr/>
          </p:nvSpPr>
          <p:spPr>
            <a:xfrm>
              <a:off x="7443470" y="2999740"/>
              <a:ext cx="48260" cy="69850"/>
            </a:xfrm>
            <a:custGeom>
              <a:avLst/>
              <a:gdLst/>
              <a:ahLst/>
              <a:cxnLst/>
              <a:rect l="0" t="0" r="48260" b="69850"/>
              <a:pathLst>
                <a:path w="48260" h="69850">
                  <a:moveTo>
                    <a:pt x="13615" y="62"/>
                  </a:moveTo>
                  <a:lnTo>
                    <a:pt x="0" y="13677"/>
                  </a:lnTo>
                  <a:lnTo>
                    <a:pt x="21030" y="34707"/>
                  </a:lnTo>
                  <a:lnTo>
                    <a:pt x="0" y="55991"/>
                  </a:lnTo>
                  <a:lnTo>
                    <a:pt x="13615" y="69788"/>
                  </a:lnTo>
                  <a:lnTo>
                    <a:pt x="48260" y="34679"/>
                  </a:lnTo>
                  <a:lnTo>
                    <a:pt x="13615" y="34"/>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4" name="Google Shape;5237;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cvAABXEgAAVTAAAP8SAAAQAAAAJgAAAAgAAAD/////AAAAAA=="/>
              </a:ext>
            </a:extLst>
          </p:cNvGrpSpPr>
          <p:nvPr/>
        </p:nvGrpSpPr>
        <p:grpSpPr>
          <a:xfrm>
            <a:off x="7736205" y="2981325"/>
            <a:ext cx="120650" cy="106680"/>
            <a:chOff x="7736205" y="2981325"/>
            <a:chExt cx="120650" cy="106680"/>
          </a:xfrm>
        </p:grpSpPr>
        <p:sp>
          <p:nvSpPr>
            <p:cNvPr id="176" name="Google Shape;523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C8AAFcSAABVMAAA/xIAAAAAAAAmAAAACAAAAP//////////"/>
                </a:ext>
              </a:extLst>
            </p:cNvSpPr>
            <p:nvPr/>
          </p:nvSpPr>
          <p:spPr>
            <a:xfrm>
              <a:off x="7785100" y="2981325"/>
              <a:ext cx="71755" cy="106680"/>
            </a:xfrm>
            <a:custGeom>
              <a:avLst/>
              <a:gdLst/>
              <a:ahLst/>
              <a:cxnLst/>
              <a:rect l="0" t="0" r="71755" b="106680"/>
              <a:pathLst>
                <a:path w="71755" h="106680">
                  <a:moveTo>
                    <a:pt x="60" y="0"/>
                  </a:moveTo>
                  <a:lnTo>
                    <a:pt x="44442" y="53310"/>
                  </a:lnTo>
                  <a:lnTo>
                    <a:pt x="60" y="106619"/>
                  </a:lnTo>
                  <a:lnTo>
                    <a:pt x="71694" y="53310"/>
                  </a:lnTo>
                  <a:lnTo>
                    <a:pt x="60" y="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523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y8AAFcSAAAIMAAA/xIAAAAAAAAmAAAACAAAAP//////////"/>
                </a:ext>
              </a:extLst>
            </p:cNvSpPr>
            <p:nvPr/>
          </p:nvSpPr>
          <p:spPr>
            <a:xfrm>
              <a:off x="7736205" y="2981325"/>
              <a:ext cx="71755" cy="106680"/>
            </a:xfrm>
            <a:custGeom>
              <a:avLst/>
              <a:gdLst/>
              <a:ahLst/>
              <a:cxnLst/>
              <a:rect l="0" t="0" r="71755" b="106680"/>
              <a:pathLst>
                <a:path w="71755" h="106680">
                  <a:moveTo>
                    <a:pt x="60" y="0"/>
                  </a:moveTo>
                  <a:lnTo>
                    <a:pt x="44869" y="53310"/>
                  </a:lnTo>
                  <a:lnTo>
                    <a:pt x="60" y="106619"/>
                  </a:lnTo>
                  <a:lnTo>
                    <a:pt x="71694" y="53310"/>
                  </a:lnTo>
                  <a:lnTo>
                    <a:pt x="60" y="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7" name="Google Shape;5240;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wxAABbEgAACzIAAPsSAAAQAAAAJgAAAAgAAAD/////AAAAAA=="/>
              </a:ext>
            </a:extLst>
          </p:cNvGrpSpPr>
          <p:nvPr/>
        </p:nvGrpSpPr>
        <p:grpSpPr>
          <a:xfrm>
            <a:off x="8064500" y="2983865"/>
            <a:ext cx="70485" cy="101600"/>
            <a:chOff x="8064500" y="2983865"/>
            <a:chExt cx="70485" cy="101600"/>
          </a:xfrm>
        </p:grpSpPr>
        <p:sp>
          <p:nvSpPr>
            <p:cNvPr id="179" name="Google Shape;524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DEAAFsSAAALMgAA+xIAAAAAAAAmAAAACAAAAP//////////"/>
                </a:ext>
              </a:extLst>
            </p:cNvSpPr>
            <p:nvPr/>
          </p:nvSpPr>
          <p:spPr>
            <a:xfrm>
              <a:off x="8064500" y="2983865"/>
              <a:ext cx="70485" cy="101600"/>
            </a:xfrm>
            <a:custGeom>
              <a:avLst/>
              <a:gdLst/>
              <a:ahLst/>
              <a:cxnLst/>
              <a:rect l="0" t="0" r="70485" b="101600"/>
              <a:pathLst>
                <a:path w="70485" h="101600">
                  <a:moveTo>
                    <a:pt x="3192" y="61"/>
                  </a:moveTo>
                  <a:cubicBezTo>
                    <a:pt x="1657" y="61"/>
                    <a:pt x="0" y="1467"/>
                    <a:pt x="0" y="3423"/>
                  </a:cubicBezTo>
                  <a:lnTo>
                    <a:pt x="0" y="12226"/>
                  </a:lnTo>
                  <a:cubicBezTo>
                    <a:pt x="0" y="14855"/>
                    <a:pt x="1350" y="17056"/>
                    <a:pt x="3131" y="18828"/>
                  </a:cubicBezTo>
                  <a:lnTo>
                    <a:pt x="42978" y="48355"/>
                  </a:lnTo>
                  <a:cubicBezTo>
                    <a:pt x="44759" y="49700"/>
                    <a:pt x="44759" y="51900"/>
                    <a:pt x="42978" y="53245"/>
                  </a:cubicBezTo>
                  <a:lnTo>
                    <a:pt x="3131" y="82772"/>
                  </a:lnTo>
                  <a:cubicBezTo>
                    <a:pt x="1350" y="84544"/>
                    <a:pt x="0" y="86745"/>
                    <a:pt x="0" y="89374"/>
                  </a:cubicBezTo>
                  <a:lnTo>
                    <a:pt x="0" y="98605"/>
                  </a:lnTo>
                  <a:cubicBezTo>
                    <a:pt x="0" y="100194"/>
                    <a:pt x="1596" y="101539"/>
                    <a:pt x="3131" y="101539"/>
                  </a:cubicBezTo>
                  <a:cubicBezTo>
                    <a:pt x="3745" y="101539"/>
                    <a:pt x="4359" y="101355"/>
                    <a:pt x="4911" y="100805"/>
                  </a:cubicBezTo>
                  <a:lnTo>
                    <a:pt x="68213" y="53673"/>
                  </a:lnTo>
                  <a:cubicBezTo>
                    <a:pt x="70423" y="52328"/>
                    <a:pt x="70423" y="49272"/>
                    <a:pt x="68213" y="47927"/>
                  </a:cubicBezTo>
                  <a:lnTo>
                    <a:pt x="4911" y="734"/>
                  </a:lnTo>
                  <a:cubicBezTo>
                    <a:pt x="4420" y="245"/>
                    <a:pt x="3806" y="61"/>
                    <a:pt x="3192" y="6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524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DEAAJUSAAC+MQAAwRIAAAAAAAAmAAAACAAAAP//////////"/>
                </a:ext>
              </a:extLst>
            </p:cNvSpPr>
            <p:nvPr/>
          </p:nvSpPr>
          <p:spPr>
            <a:xfrm>
              <a:off x="8064500" y="3020695"/>
              <a:ext cx="21590" cy="27940"/>
            </a:xfrm>
            <a:custGeom>
              <a:avLst/>
              <a:gdLst/>
              <a:ahLst/>
              <a:cxnLst/>
              <a:rect l="0" t="0" r="21590" b="27940"/>
              <a:pathLst>
                <a:path w="21590" h="27940">
                  <a:moveTo>
                    <a:pt x="3251" y="0"/>
                  </a:moveTo>
                  <a:cubicBezTo>
                    <a:pt x="1533" y="0"/>
                    <a:pt x="0" y="1445"/>
                    <a:pt x="307" y="3312"/>
                  </a:cubicBezTo>
                  <a:lnTo>
                    <a:pt x="307" y="25050"/>
                  </a:lnTo>
                  <a:cubicBezTo>
                    <a:pt x="307" y="26615"/>
                    <a:pt x="1901" y="27940"/>
                    <a:pt x="3435" y="27940"/>
                  </a:cubicBezTo>
                  <a:cubicBezTo>
                    <a:pt x="4048" y="27940"/>
                    <a:pt x="4661" y="27699"/>
                    <a:pt x="5213" y="27217"/>
                  </a:cubicBezTo>
                  <a:lnTo>
                    <a:pt x="19811" y="16800"/>
                  </a:lnTo>
                  <a:cubicBezTo>
                    <a:pt x="21590" y="15475"/>
                    <a:pt x="21590" y="12465"/>
                    <a:pt x="19811" y="11140"/>
                  </a:cubicBezTo>
                  <a:lnTo>
                    <a:pt x="5213" y="723"/>
                  </a:lnTo>
                  <a:cubicBezTo>
                    <a:pt x="4600" y="241"/>
                    <a:pt x="3864" y="0"/>
                    <a:pt x="325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0" name="Google Shape;5243;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crAAB0EgAAxCwAAOISAAAQAAAAJgAAAAgAAAD/////AAAAAA=="/>
              </a:ext>
            </a:extLst>
          </p:cNvGrpSpPr>
          <p:nvPr/>
        </p:nvGrpSpPr>
        <p:grpSpPr>
          <a:xfrm>
            <a:off x="7096125" y="2999740"/>
            <a:ext cx="180975" cy="69850"/>
            <a:chOff x="7096125" y="2999740"/>
            <a:chExt cx="180975" cy="69850"/>
          </a:xfrm>
        </p:grpSpPr>
        <p:sp>
          <p:nvSpPr>
            <p:cNvPr id="183" name="Google Shape;524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ysAAHQSAAA5LAAA4hIAAAAAAAAmAAAACAAAAP//////////"/>
                </a:ext>
              </a:extLst>
            </p:cNvSpPr>
            <p:nvPr/>
          </p:nvSpPr>
          <p:spPr>
            <a:xfrm>
              <a:off x="7096125" y="2999740"/>
              <a:ext cx="92710" cy="69850"/>
            </a:xfrm>
            <a:custGeom>
              <a:avLst/>
              <a:gdLst/>
              <a:ahLst/>
              <a:cxnLst/>
              <a:rect l="0" t="0" r="92710" b="69850"/>
              <a:pathLst>
                <a:path w="92710" h="69850">
                  <a:moveTo>
                    <a:pt x="61" y="0"/>
                  </a:moveTo>
                  <a:lnTo>
                    <a:pt x="35185" y="34682"/>
                  </a:lnTo>
                  <a:lnTo>
                    <a:pt x="61" y="69806"/>
                  </a:lnTo>
                  <a:lnTo>
                    <a:pt x="57525" y="69806"/>
                  </a:lnTo>
                  <a:lnTo>
                    <a:pt x="92649" y="34682"/>
                  </a:lnTo>
                  <a:lnTo>
                    <a:pt x="5752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524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iwAAHQSAACALAAA4hIAAAAAAAAmAAAACAAAAP//////////"/>
                </a:ext>
              </a:extLst>
            </p:cNvSpPr>
            <p:nvPr/>
          </p:nvSpPr>
          <p:spPr>
            <a:xfrm>
              <a:off x="7174230" y="2999740"/>
              <a:ext cx="59690" cy="69850"/>
            </a:xfrm>
            <a:custGeom>
              <a:avLst/>
              <a:gdLst/>
              <a:ahLst/>
              <a:cxnLst/>
              <a:rect l="0" t="0" r="59690" b="69850"/>
              <a:pathLst>
                <a:path w="59690" h="69850">
                  <a:moveTo>
                    <a:pt x="0" y="0"/>
                  </a:moveTo>
                  <a:lnTo>
                    <a:pt x="34647" y="34647"/>
                  </a:lnTo>
                  <a:lnTo>
                    <a:pt x="0" y="69789"/>
                  </a:lnTo>
                  <a:lnTo>
                    <a:pt x="24982" y="69789"/>
                  </a:lnTo>
                  <a:lnTo>
                    <a:pt x="59629" y="34682"/>
                  </a:lnTo>
                  <a:lnTo>
                    <a:pt x="24982" y="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524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SwAAHQSAADELAAA4hIAAAAAAAAmAAAACAAAAP//////////"/>
                </a:ext>
              </a:extLst>
            </p:cNvSpPr>
            <p:nvPr/>
          </p:nvSpPr>
          <p:spPr>
            <a:xfrm>
              <a:off x="7216775" y="2999740"/>
              <a:ext cx="60325" cy="69850"/>
            </a:xfrm>
            <a:custGeom>
              <a:avLst/>
              <a:gdLst/>
              <a:ahLst/>
              <a:cxnLst/>
              <a:rect l="0" t="0" r="60325" b="69850"/>
              <a:pathLst>
                <a:path w="60325" h="69850">
                  <a:moveTo>
                    <a:pt x="60" y="0"/>
                  </a:moveTo>
                  <a:lnTo>
                    <a:pt x="35220" y="34682"/>
                  </a:lnTo>
                  <a:lnTo>
                    <a:pt x="60" y="69842"/>
                  </a:lnTo>
                  <a:lnTo>
                    <a:pt x="25104" y="69842"/>
                  </a:lnTo>
                  <a:lnTo>
                    <a:pt x="60264" y="34682"/>
                  </a:lnTo>
                  <a:lnTo>
                    <a:pt x="2510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4" name="Google Shape;5247;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AxAAAqEQAAVzIAALcRAAAQAAAAJgAAAAgAAAD/////AAAAAA=="/>
              </a:ext>
            </a:extLst>
          </p:cNvGrpSpPr>
          <p:nvPr/>
        </p:nvGrpSpPr>
        <p:grpSpPr>
          <a:xfrm>
            <a:off x="8016240" y="2790190"/>
            <a:ext cx="167005" cy="89535"/>
            <a:chOff x="8016240" y="2790190"/>
            <a:chExt cx="167005" cy="89535"/>
          </a:xfrm>
        </p:grpSpPr>
        <p:sp>
          <p:nvSpPr>
            <p:cNvPr id="187" name="Google Shape;524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DEAACoRAABXMgAAtxEAAAAAAAAmAAAACAAAAP//////////"/>
                </a:ext>
              </a:extLst>
            </p:cNvSpPr>
            <p:nvPr/>
          </p:nvSpPr>
          <p:spPr>
            <a:xfrm>
              <a:off x="8084820" y="2790190"/>
              <a:ext cx="98425" cy="89535"/>
            </a:xfrm>
            <a:custGeom>
              <a:avLst/>
              <a:gdLst/>
              <a:ahLst/>
              <a:cxnLst/>
              <a:rect l="0" t="0" r="98425" b="89535"/>
              <a:pathLst>
                <a:path w="98425" h="89535">
                  <a:moveTo>
                    <a:pt x="54024" y="0"/>
                  </a:moveTo>
                  <a:lnTo>
                    <a:pt x="42147" y="11489"/>
                  </a:lnTo>
                  <a:lnTo>
                    <a:pt x="67240" y="36582"/>
                  </a:lnTo>
                  <a:lnTo>
                    <a:pt x="0" y="36582"/>
                  </a:lnTo>
                  <a:lnTo>
                    <a:pt x="0" y="52926"/>
                  </a:lnTo>
                  <a:lnTo>
                    <a:pt x="67240" y="52926"/>
                  </a:lnTo>
                  <a:lnTo>
                    <a:pt x="42147" y="77556"/>
                  </a:lnTo>
                  <a:lnTo>
                    <a:pt x="54024" y="89433"/>
                  </a:lnTo>
                  <a:lnTo>
                    <a:pt x="98425" y="44553"/>
                  </a:lnTo>
                  <a:lnTo>
                    <a:pt x="54024" y="152"/>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6" name="Google Shape;524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jEAAGQRAACmMQAAfREAAAAAAAAmAAAACAAAAP//////////"/>
                </a:ext>
              </a:extLst>
            </p:cNvSpPr>
            <p:nvPr/>
          </p:nvSpPr>
          <p:spPr>
            <a:xfrm>
              <a:off x="8045450" y="2827020"/>
              <a:ext cx="25400" cy="15875"/>
            </a:xfrm>
            <a:custGeom>
              <a:avLst/>
              <a:gdLst/>
              <a:ahLst/>
              <a:cxnLst/>
              <a:rect l="0" t="0" r="25400" b="15875"/>
              <a:pathLst>
                <a:path w="25400" h="15875">
                  <a:moveTo>
                    <a:pt x="59" y="59"/>
                  </a:moveTo>
                  <a:lnTo>
                    <a:pt x="59" y="15875"/>
                  </a:lnTo>
                  <a:lnTo>
                    <a:pt x="25341" y="15875"/>
                  </a:lnTo>
                  <a:lnTo>
                    <a:pt x="25341" y="59"/>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525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DEAAGQRAABmMQAAfREAAAAAAAAmAAAACAAAAP//////////"/>
                </a:ext>
              </a:extLst>
            </p:cNvSpPr>
            <p:nvPr/>
          </p:nvSpPr>
          <p:spPr>
            <a:xfrm>
              <a:off x="8016240" y="2827020"/>
              <a:ext cx="13970" cy="15875"/>
            </a:xfrm>
            <a:custGeom>
              <a:avLst/>
              <a:gdLst/>
              <a:ahLst/>
              <a:cxnLst/>
              <a:rect l="0" t="0" r="13970" b="15875"/>
              <a:pathLst>
                <a:path w="13970" h="15875">
                  <a:moveTo>
                    <a:pt x="62" y="59"/>
                  </a:moveTo>
                  <a:lnTo>
                    <a:pt x="62" y="15875"/>
                  </a:lnTo>
                  <a:lnTo>
                    <a:pt x="13908" y="15875"/>
                  </a:lnTo>
                  <a:lnTo>
                    <a:pt x="13908" y="59"/>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8" name="Google Shape;5251;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IvAAAwEQAAeTAAALERAAAQAAAAJgAAAAgAAAD/////AAAAAA=="/>
              </a:ext>
            </a:extLst>
          </p:cNvGrpSpPr>
          <p:nvPr/>
        </p:nvGrpSpPr>
        <p:grpSpPr>
          <a:xfrm>
            <a:off x="7712710" y="2794000"/>
            <a:ext cx="167005" cy="81915"/>
            <a:chOff x="7712710" y="2794000"/>
            <a:chExt cx="167005" cy="81915"/>
          </a:xfrm>
        </p:grpSpPr>
        <p:sp>
          <p:nvSpPr>
            <p:cNvPr id="191" name="Google Shape;525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S8AADARAAB5MAAAsREAAAAAAAAmAAAACAAAAP//////////"/>
                </a:ext>
              </a:extLst>
            </p:cNvSpPr>
            <p:nvPr/>
          </p:nvSpPr>
          <p:spPr>
            <a:xfrm>
              <a:off x="7783195" y="2794000"/>
              <a:ext cx="96520" cy="81915"/>
            </a:xfrm>
            <a:custGeom>
              <a:avLst/>
              <a:gdLst/>
              <a:ahLst/>
              <a:cxnLst/>
              <a:rect l="0" t="0" r="96520" b="81915"/>
              <a:pathLst>
                <a:path w="96520" h="81915">
                  <a:moveTo>
                    <a:pt x="54430" y="60"/>
                  </a:moveTo>
                  <a:cubicBezTo>
                    <a:pt x="52475" y="60"/>
                    <a:pt x="50581" y="727"/>
                    <a:pt x="48932" y="1938"/>
                  </a:cubicBezTo>
                  <a:cubicBezTo>
                    <a:pt x="45389" y="5392"/>
                    <a:pt x="45389" y="10663"/>
                    <a:pt x="48932" y="13692"/>
                  </a:cubicBezTo>
                  <a:lnTo>
                    <a:pt x="63471" y="28597"/>
                  </a:lnTo>
                  <a:cubicBezTo>
                    <a:pt x="65243" y="29869"/>
                    <a:pt x="63899" y="32959"/>
                    <a:pt x="61699" y="32959"/>
                  </a:cubicBezTo>
                  <a:lnTo>
                    <a:pt x="9285" y="32959"/>
                  </a:lnTo>
                  <a:cubicBezTo>
                    <a:pt x="8980" y="32899"/>
                    <a:pt x="8736" y="32899"/>
                    <a:pt x="8491" y="32899"/>
                  </a:cubicBezTo>
                  <a:cubicBezTo>
                    <a:pt x="4032" y="32899"/>
                    <a:pt x="855" y="36231"/>
                    <a:pt x="489" y="40351"/>
                  </a:cubicBezTo>
                  <a:cubicBezTo>
                    <a:pt x="0" y="45198"/>
                    <a:pt x="3971" y="49136"/>
                    <a:pt x="8858" y="49136"/>
                  </a:cubicBezTo>
                  <a:lnTo>
                    <a:pt x="61699" y="49136"/>
                  </a:lnTo>
                  <a:cubicBezTo>
                    <a:pt x="63899" y="49136"/>
                    <a:pt x="65243" y="51742"/>
                    <a:pt x="63471" y="53499"/>
                  </a:cubicBezTo>
                  <a:lnTo>
                    <a:pt x="49360" y="67434"/>
                  </a:lnTo>
                  <a:cubicBezTo>
                    <a:pt x="46305" y="70524"/>
                    <a:pt x="45878" y="75795"/>
                    <a:pt x="48504" y="79249"/>
                  </a:cubicBezTo>
                  <a:cubicBezTo>
                    <a:pt x="50276" y="81006"/>
                    <a:pt x="52475" y="81854"/>
                    <a:pt x="54674" y="81854"/>
                  </a:cubicBezTo>
                  <a:cubicBezTo>
                    <a:pt x="56873" y="81854"/>
                    <a:pt x="59073" y="81006"/>
                    <a:pt x="60844" y="79249"/>
                  </a:cubicBezTo>
                  <a:lnTo>
                    <a:pt x="92977" y="47116"/>
                  </a:lnTo>
                  <a:cubicBezTo>
                    <a:pt x="96520" y="43441"/>
                    <a:pt x="96092" y="38170"/>
                    <a:pt x="92977" y="34716"/>
                  </a:cubicBezTo>
                  <a:lnTo>
                    <a:pt x="60844" y="2583"/>
                  </a:lnTo>
                  <a:cubicBezTo>
                    <a:pt x="58951" y="908"/>
                    <a:pt x="56690" y="60"/>
                    <a:pt x="54430" y="6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525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8AAGQRAADQLwAAfREAAAAAAAAmAAAACAAAAP//////////"/>
                </a:ext>
              </a:extLst>
            </p:cNvSpPr>
            <p:nvPr/>
          </p:nvSpPr>
          <p:spPr>
            <a:xfrm>
              <a:off x="7741285" y="2827020"/>
              <a:ext cx="31115" cy="15875"/>
            </a:xfrm>
            <a:custGeom>
              <a:avLst/>
              <a:gdLst/>
              <a:ahLst/>
              <a:cxnLst/>
              <a:rect l="0" t="0" r="31115" b="15875"/>
              <a:pathLst>
                <a:path w="31115" h="15875">
                  <a:moveTo>
                    <a:pt x="10917" y="59"/>
                  </a:moveTo>
                  <a:cubicBezTo>
                    <a:pt x="0" y="59"/>
                    <a:pt x="0" y="15875"/>
                    <a:pt x="10917" y="15875"/>
                  </a:cubicBezTo>
                  <a:lnTo>
                    <a:pt x="20136" y="15875"/>
                  </a:lnTo>
                  <a:cubicBezTo>
                    <a:pt x="31054" y="15875"/>
                    <a:pt x="31054" y="59"/>
                    <a:pt x="20136" y="5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9" name="Google Shape;525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8AAGQRAACVLwAAfREAAAAAAAAmAAAACAAAAP//////////"/>
                </a:ext>
              </a:extLst>
            </p:cNvSpPr>
            <p:nvPr/>
          </p:nvSpPr>
          <p:spPr>
            <a:xfrm>
              <a:off x="7712710" y="2827020"/>
              <a:ext cx="22225" cy="15875"/>
            </a:xfrm>
            <a:custGeom>
              <a:avLst/>
              <a:gdLst/>
              <a:ahLst/>
              <a:cxnLst/>
              <a:rect l="0" t="0" r="22225" b="15875"/>
              <a:pathLst>
                <a:path w="22225" h="15875">
                  <a:moveTo>
                    <a:pt x="10901" y="59"/>
                  </a:moveTo>
                  <a:cubicBezTo>
                    <a:pt x="0" y="59"/>
                    <a:pt x="0" y="15875"/>
                    <a:pt x="10901" y="15875"/>
                  </a:cubicBezTo>
                  <a:lnTo>
                    <a:pt x="11744" y="15875"/>
                  </a:lnTo>
                  <a:cubicBezTo>
                    <a:pt x="22164" y="15875"/>
                    <a:pt x="22164" y="59"/>
                    <a:pt x="11744" y="5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2" name="Google Shape;5255;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MrAACsEwAAmCwAAHUUAAAQAAAAJgAAAAgAAAD/////AAAAAA=="/>
              </a:ext>
            </a:extLst>
          </p:cNvGrpSpPr>
          <p:nvPr/>
        </p:nvGrpSpPr>
        <p:grpSpPr>
          <a:xfrm>
            <a:off x="7124065" y="3197860"/>
            <a:ext cx="125095" cy="127635"/>
            <a:chOff x="7124065" y="3197860"/>
            <a:chExt cx="125095" cy="127635"/>
          </a:xfrm>
        </p:grpSpPr>
        <p:sp>
          <p:nvSpPr>
            <p:cNvPr id="195" name="Google Shape;525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ysAAKwTAAA9LAAAdRQAAAAAAAAmAAAACAAAAP//////////"/>
                </a:ext>
              </a:extLst>
            </p:cNvSpPr>
            <p:nvPr/>
          </p:nvSpPr>
          <p:spPr>
            <a:xfrm>
              <a:off x="7124065" y="3197860"/>
              <a:ext cx="67310" cy="127635"/>
            </a:xfrm>
            <a:custGeom>
              <a:avLst/>
              <a:gdLst/>
              <a:ahLst/>
              <a:cxnLst/>
              <a:rect l="0" t="0" r="67310" b="127635"/>
              <a:pathLst>
                <a:path w="67310" h="127635">
                  <a:moveTo>
                    <a:pt x="0" y="60"/>
                  </a:moveTo>
                  <a:lnTo>
                    <a:pt x="49862" y="63635"/>
                  </a:lnTo>
                  <a:lnTo>
                    <a:pt x="0" y="127635"/>
                  </a:lnTo>
                  <a:lnTo>
                    <a:pt x="17509" y="127635"/>
                  </a:lnTo>
                  <a:lnTo>
                    <a:pt x="67310" y="63635"/>
                  </a:lnTo>
                  <a:lnTo>
                    <a:pt x="17509" y="6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4" name="Google Shape;525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CwAAKwTAABrLAAAdRQAAAAAAAAmAAAACAAAAP//////////"/>
                </a:ext>
              </a:extLst>
            </p:cNvSpPr>
            <p:nvPr/>
          </p:nvSpPr>
          <p:spPr>
            <a:xfrm>
              <a:off x="7152640" y="3197860"/>
              <a:ext cx="67945" cy="127635"/>
            </a:xfrm>
            <a:custGeom>
              <a:avLst/>
              <a:gdLst/>
              <a:ahLst/>
              <a:cxnLst/>
              <a:rect l="0" t="0" r="67945" b="127635"/>
              <a:pathLst>
                <a:path w="67945" h="127635">
                  <a:moveTo>
                    <a:pt x="0" y="60"/>
                  </a:moveTo>
                  <a:lnTo>
                    <a:pt x="49911" y="63635"/>
                  </a:lnTo>
                  <a:lnTo>
                    <a:pt x="0" y="127635"/>
                  </a:lnTo>
                  <a:lnTo>
                    <a:pt x="17972" y="127635"/>
                  </a:lnTo>
                  <a:lnTo>
                    <a:pt x="67884" y="63635"/>
                  </a:lnTo>
                  <a:lnTo>
                    <a:pt x="17972" y="6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3" name="Google Shape;525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iwAAKwTAACYLAAAdRQAAAAAAAAmAAAACAAAAP//////////"/>
                </a:ext>
              </a:extLst>
            </p:cNvSpPr>
            <p:nvPr/>
          </p:nvSpPr>
          <p:spPr>
            <a:xfrm>
              <a:off x="7181850" y="3197860"/>
              <a:ext cx="67310" cy="127635"/>
            </a:xfrm>
            <a:custGeom>
              <a:avLst/>
              <a:gdLst/>
              <a:ahLst/>
              <a:cxnLst/>
              <a:rect l="0" t="0" r="67310" b="127635"/>
              <a:pathLst>
                <a:path w="67310" h="127635">
                  <a:moveTo>
                    <a:pt x="0" y="60"/>
                  </a:moveTo>
                  <a:lnTo>
                    <a:pt x="49801" y="63635"/>
                  </a:lnTo>
                  <a:lnTo>
                    <a:pt x="0" y="127635"/>
                  </a:lnTo>
                  <a:lnTo>
                    <a:pt x="17509" y="127635"/>
                  </a:lnTo>
                  <a:lnTo>
                    <a:pt x="67310" y="63635"/>
                  </a:lnTo>
                  <a:lnTo>
                    <a:pt x="17509" y="6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6" name="Google Shape;5259;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ctAAC3EwAAjC4AAGoUAAAQAAAAJgAAAAgAAAD/////AAAAAA=="/>
              </a:ext>
            </a:extLst>
          </p:cNvGrpSpPr>
          <p:nvPr/>
        </p:nvGrpSpPr>
        <p:grpSpPr>
          <a:xfrm>
            <a:off x="7421245" y="3204845"/>
            <a:ext cx="145415" cy="113665"/>
            <a:chOff x="7421245" y="3204845"/>
            <a:chExt cx="145415" cy="113665"/>
          </a:xfrm>
        </p:grpSpPr>
        <p:sp>
          <p:nvSpPr>
            <p:cNvPr id="198" name="Google Shape;526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y0AALcTAAAvLgAAahQAAAAAAAAmAAAACAAAAP//////////"/>
                </a:ext>
              </a:extLst>
            </p:cNvSpPr>
            <p:nvPr/>
          </p:nvSpPr>
          <p:spPr>
            <a:xfrm>
              <a:off x="7421245" y="3204845"/>
              <a:ext cx="86360" cy="113665"/>
            </a:xfrm>
            <a:custGeom>
              <a:avLst/>
              <a:gdLst/>
              <a:ahLst/>
              <a:cxnLst/>
              <a:rect l="0" t="0" r="86360" b="113665"/>
              <a:pathLst>
                <a:path w="86360" h="113665">
                  <a:moveTo>
                    <a:pt x="0" y="0"/>
                  </a:moveTo>
                  <a:lnTo>
                    <a:pt x="54623" y="56619"/>
                  </a:lnTo>
                  <a:lnTo>
                    <a:pt x="0" y="113604"/>
                  </a:lnTo>
                  <a:lnTo>
                    <a:pt x="31737" y="113604"/>
                  </a:lnTo>
                  <a:lnTo>
                    <a:pt x="86299" y="56619"/>
                  </a:lnTo>
                  <a:lnTo>
                    <a:pt x="3173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 name="Google Shape;526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C4AALcTAACMLgAAahQAAAAAAAAmAAAACAAAAP//////////"/>
                </a:ext>
              </a:extLst>
            </p:cNvSpPr>
            <p:nvPr/>
          </p:nvSpPr>
          <p:spPr>
            <a:xfrm>
              <a:off x="7480300" y="3204845"/>
              <a:ext cx="86360" cy="113665"/>
            </a:xfrm>
            <a:custGeom>
              <a:avLst/>
              <a:gdLst/>
              <a:ahLst/>
              <a:cxnLst/>
              <a:rect l="0" t="0" r="86360" b="113665"/>
              <a:pathLst>
                <a:path w="86360" h="113665">
                  <a:moveTo>
                    <a:pt x="61" y="0"/>
                  </a:moveTo>
                  <a:lnTo>
                    <a:pt x="54355" y="56619"/>
                  </a:lnTo>
                  <a:lnTo>
                    <a:pt x="61" y="113604"/>
                  </a:lnTo>
                  <a:lnTo>
                    <a:pt x="32005" y="113604"/>
                  </a:lnTo>
                  <a:lnTo>
                    <a:pt x="86360" y="56619"/>
                  </a:lnTo>
                  <a:lnTo>
                    <a:pt x="3200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99" name="Google Shape;526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i8AAKkTAAA6MAAAdxQAABAAAAAmAAAACAAAAP//////////"/>
              </a:ext>
            </a:extLst>
          </p:cNvSpPr>
          <p:nvPr/>
        </p:nvSpPr>
        <p:spPr>
          <a:xfrm>
            <a:off x="7753350" y="3195955"/>
            <a:ext cx="86360" cy="130810"/>
          </a:xfrm>
          <a:custGeom>
            <a:avLst/>
            <a:gdLst/>
            <a:ahLst/>
            <a:cxnLst/>
            <a:rect l="0" t="0" r="86360" b="130810"/>
            <a:pathLst>
              <a:path w="86360" h="130810">
                <a:moveTo>
                  <a:pt x="18798" y="0"/>
                </a:moveTo>
                <a:cubicBezTo>
                  <a:pt x="9277" y="0"/>
                  <a:pt x="61" y="7491"/>
                  <a:pt x="61" y="18757"/>
                </a:cubicBezTo>
                <a:lnTo>
                  <a:pt x="61" y="112297"/>
                </a:lnTo>
                <a:cubicBezTo>
                  <a:pt x="488" y="123380"/>
                  <a:pt x="9643" y="130810"/>
                  <a:pt x="19286" y="130810"/>
                </a:cubicBezTo>
                <a:cubicBezTo>
                  <a:pt x="23802" y="130810"/>
                  <a:pt x="28380" y="129166"/>
                  <a:pt x="32164" y="125512"/>
                </a:cubicBezTo>
                <a:lnTo>
                  <a:pt x="78853" y="78823"/>
                </a:lnTo>
                <a:cubicBezTo>
                  <a:pt x="86299" y="71921"/>
                  <a:pt x="86299" y="60046"/>
                  <a:pt x="78853" y="52616"/>
                </a:cubicBezTo>
                <a:lnTo>
                  <a:pt x="31737" y="5500"/>
                </a:lnTo>
                <a:cubicBezTo>
                  <a:pt x="28014" y="1766"/>
                  <a:pt x="23375" y="0"/>
                  <a:pt x="1879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 name="Google Shape;526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zEAANsZAABIMgAA3BoAABAAAAAmAAAACAAAAP//////////"/>
              </a:ext>
            </a:extLst>
          </p:cNvSpPr>
          <p:nvPr/>
        </p:nvSpPr>
        <p:spPr>
          <a:xfrm>
            <a:off x="8025765" y="4203065"/>
            <a:ext cx="147955" cy="163195"/>
          </a:xfrm>
          <a:custGeom>
            <a:avLst/>
            <a:gdLst/>
            <a:ahLst/>
            <a:cxnLst/>
            <a:rect l="0" t="0" r="147955" b="163195"/>
            <a:pathLst>
              <a:path w="147955" h="163195">
                <a:moveTo>
                  <a:pt x="48730" y="60"/>
                </a:moveTo>
                <a:lnTo>
                  <a:pt x="73308" y="45782"/>
                </a:lnTo>
                <a:lnTo>
                  <a:pt x="60" y="45782"/>
                </a:lnTo>
                <a:lnTo>
                  <a:pt x="60" y="117473"/>
                </a:lnTo>
                <a:lnTo>
                  <a:pt x="73308" y="117473"/>
                </a:lnTo>
                <a:lnTo>
                  <a:pt x="48730" y="163195"/>
                </a:lnTo>
                <a:lnTo>
                  <a:pt x="147894" y="81384"/>
                </a:lnTo>
                <a:lnTo>
                  <a:pt x="48730" y="6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 name="Google Shape;526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CsAABwVAACTLAAAHRYAABAAAAAmAAAACAAAAP//////////"/>
              </a:ext>
            </a:extLst>
          </p:cNvSpPr>
          <p:nvPr/>
        </p:nvSpPr>
        <p:spPr>
          <a:xfrm>
            <a:off x="7127240" y="3431540"/>
            <a:ext cx="118745" cy="163195"/>
          </a:xfrm>
          <a:custGeom>
            <a:avLst/>
            <a:gdLst/>
            <a:ahLst/>
            <a:cxnLst/>
            <a:rect l="0" t="0" r="118745" b="163195"/>
            <a:pathLst>
              <a:path w="118745" h="163195">
                <a:moveTo>
                  <a:pt x="60" y="0"/>
                </a:moveTo>
                <a:lnTo>
                  <a:pt x="47777" y="81597"/>
                </a:lnTo>
                <a:lnTo>
                  <a:pt x="60" y="163134"/>
                </a:lnTo>
                <a:lnTo>
                  <a:pt x="118684" y="81597"/>
                </a:lnTo>
                <a:lnTo>
                  <a:pt x="6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 name="Google Shape;526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SsAAPQZAADGLAAAwxoAABAAAAAmAAAACAAAAP//////////"/>
              </a:ext>
            </a:extLst>
          </p:cNvSpPr>
          <p:nvPr/>
        </p:nvSpPr>
        <p:spPr>
          <a:xfrm>
            <a:off x="7094855" y="4218940"/>
            <a:ext cx="183515" cy="131445"/>
          </a:xfrm>
          <a:custGeom>
            <a:avLst/>
            <a:gdLst/>
            <a:ahLst/>
            <a:cxnLst/>
            <a:rect l="0" t="0" r="183515" b="131445"/>
            <a:pathLst>
              <a:path w="183515" h="131445">
                <a:moveTo>
                  <a:pt x="0" y="0"/>
                </a:moveTo>
                <a:lnTo>
                  <a:pt x="44475" y="65509"/>
                </a:lnTo>
                <a:lnTo>
                  <a:pt x="0" y="131445"/>
                </a:lnTo>
                <a:lnTo>
                  <a:pt x="183515" y="65509"/>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526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SsAAMQWAACqLAAAdRcAABAAAAAmAAAACAAAAP//////////"/>
              </a:ext>
            </a:extLst>
          </p:cNvSpPr>
          <p:nvPr/>
        </p:nvSpPr>
        <p:spPr>
          <a:xfrm>
            <a:off x="7112635" y="3700780"/>
            <a:ext cx="147955" cy="112395"/>
          </a:xfrm>
          <a:custGeom>
            <a:avLst/>
            <a:gdLst/>
            <a:ahLst/>
            <a:cxnLst/>
            <a:rect l="0" t="0" r="147955" b="112395"/>
            <a:pathLst>
              <a:path w="147955" h="112395">
                <a:moveTo>
                  <a:pt x="95846" y="60"/>
                </a:moveTo>
                <a:lnTo>
                  <a:pt x="83167" y="12346"/>
                </a:lnTo>
                <a:lnTo>
                  <a:pt x="116410" y="47439"/>
                </a:lnTo>
                <a:lnTo>
                  <a:pt x="60" y="47439"/>
                </a:lnTo>
                <a:lnTo>
                  <a:pt x="60" y="64955"/>
                </a:lnTo>
                <a:lnTo>
                  <a:pt x="116410" y="64955"/>
                </a:lnTo>
                <a:lnTo>
                  <a:pt x="83167" y="100048"/>
                </a:lnTo>
                <a:lnTo>
                  <a:pt x="95846" y="112334"/>
                </a:lnTo>
                <a:lnTo>
                  <a:pt x="147955" y="56197"/>
                </a:lnTo>
                <a:lnTo>
                  <a:pt x="95846" y="6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4" name="Google Shape;526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y8AAKgWAABFMAAAkhcAABAAAAAmAAAACAAAAP//////////"/>
              </a:ext>
            </a:extLst>
          </p:cNvSpPr>
          <p:nvPr/>
        </p:nvSpPr>
        <p:spPr>
          <a:xfrm>
            <a:off x="7746365" y="3683000"/>
            <a:ext cx="100330" cy="148590"/>
          </a:xfrm>
          <a:custGeom>
            <a:avLst/>
            <a:gdLst/>
            <a:ahLst/>
            <a:cxnLst/>
            <a:rect l="0" t="0" r="100330" b="148590"/>
            <a:pathLst>
              <a:path w="100330" h="148590">
                <a:moveTo>
                  <a:pt x="30482" y="61"/>
                </a:moveTo>
                <a:cubicBezTo>
                  <a:pt x="14481" y="61"/>
                  <a:pt x="61" y="20445"/>
                  <a:pt x="15211" y="35900"/>
                </a:cubicBezTo>
                <a:lnTo>
                  <a:pt x="51169" y="74964"/>
                </a:lnTo>
                <a:lnTo>
                  <a:pt x="15211" y="114029"/>
                </a:lnTo>
                <a:cubicBezTo>
                  <a:pt x="2190" y="129362"/>
                  <a:pt x="15819" y="148529"/>
                  <a:pt x="31395" y="148529"/>
                </a:cubicBezTo>
                <a:cubicBezTo>
                  <a:pt x="36262" y="148529"/>
                  <a:pt x="41373" y="146643"/>
                  <a:pt x="45876" y="142140"/>
                </a:cubicBezTo>
                <a:lnTo>
                  <a:pt x="94611" y="89020"/>
                </a:lnTo>
                <a:cubicBezTo>
                  <a:pt x="98140" y="85491"/>
                  <a:pt x="99843" y="80684"/>
                  <a:pt x="100330" y="75816"/>
                </a:cubicBezTo>
                <a:cubicBezTo>
                  <a:pt x="100330" y="75390"/>
                  <a:pt x="100330" y="75390"/>
                  <a:pt x="100330" y="74964"/>
                </a:cubicBezTo>
                <a:cubicBezTo>
                  <a:pt x="100330" y="74538"/>
                  <a:pt x="100330" y="74538"/>
                  <a:pt x="100330" y="74112"/>
                </a:cubicBezTo>
                <a:cubicBezTo>
                  <a:pt x="99843" y="69245"/>
                  <a:pt x="98140" y="64438"/>
                  <a:pt x="94611" y="60909"/>
                </a:cubicBezTo>
                <a:lnTo>
                  <a:pt x="45876" y="7849"/>
                </a:lnTo>
                <a:cubicBezTo>
                  <a:pt x="41312" y="2312"/>
                  <a:pt x="35776" y="61"/>
                  <a:pt x="30482" y="6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05" name="Google Shape;5268;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EtAABJFQAAci4AAPEVAAAQAAAAJgAAAAgAAAD/////AAAAAA=="/>
              </a:ext>
            </a:extLst>
          </p:cNvGrpSpPr>
          <p:nvPr/>
        </p:nvGrpSpPr>
        <p:grpSpPr>
          <a:xfrm>
            <a:off x="7437755" y="3460115"/>
            <a:ext cx="112395" cy="106680"/>
            <a:chOff x="7437755" y="3460115"/>
            <a:chExt cx="112395" cy="106680"/>
          </a:xfrm>
        </p:grpSpPr>
        <p:sp>
          <p:nvSpPr>
            <p:cNvPr id="207" name="Google Shape;526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i4AAEkVAAByLgAA8RUAAAAAAAAmAAAACAAAAP//////////"/>
                </a:ext>
              </a:extLst>
            </p:cNvSpPr>
            <p:nvPr/>
          </p:nvSpPr>
          <p:spPr>
            <a:xfrm>
              <a:off x="7479030" y="3460115"/>
              <a:ext cx="71120" cy="106680"/>
            </a:xfrm>
            <a:custGeom>
              <a:avLst/>
              <a:gdLst/>
              <a:ahLst/>
              <a:cxnLst/>
              <a:rect l="0" t="0" r="71120" b="106680"/>
              <a:pathLst>
                <a:path w="71120" h="106680">
                  <a:moveTo>
                    <a:pt x="15967" y="61"/>
                  </a:moveTo>
                  <a:cubicBezTo>
                    <a:pt x="9141" y="61"/>
                    <a:pt x="2986" y="9057"/>
                    <a:pt x="9995" y="15014"/>
                  </a:cubicBezTo>
                  <a:lnTo>
                    <a:pt x="46926" y="51945"/>
                  </a:lnTo>
                  <a:lnTo>
                    <a:pt x="6460" y="92411"/>
                  </a:lnTo>
                  <a:cubicBezTo>
                    <a:pt x="61" y="98231"/>
                    <a:pt x="5790" y="106619"/>
                    <a:pt x="12432" y="106619"/>
                  </a:cubicBezTo>
                  <a:cubicBezTo>
                    <a:pt x="14382" y="106619"/>
                    <a:pt x="16515" y="105890"/>
                    <a:pt x="18344" y="104005"/>
                  </a:cubicBezTo>
                  <a:lnTo>
                    <a:pt x="71059" y="51851"/>
                  </a:lnTo>
                  <a:lnTo>
                    <a:pt x="22305" y="3097"/>
                  </a:lnTo>
                  <a:cubicBezTo>
                    <a:pt x="20355" y="973"/>
                    <a:pt x="18100" y="61"/>
                    <a:pt x="15967" y="6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6" name="Google Shape;527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S0AAEkVAAAxLgAA8RUAAAAAAAAmAAAACAAAAP//////////"/>
                </a:ext>
              </a:extLst>
            </p:cNvSpPr>
            <p:nvPr/>
          </p:nvSpPr>
          <p:spPr>
            <a:xfrm>
              <a:off x="7437755" y="3460115"/>
              <a:ext cx="71120" cy="106680"/>
            </a:xfrm>
            <a:custGeom>
              <a:avLst/>
              <a:gdLst/>
              <a:ahLst/>
              <a:cxnLst/>
              <a:rect l="0" t="0" r="71120" b="106680"/>
              <a:pathLst>
                <a:path w="71120" h="106680">
                  <a:moveTo>
                    <a:pt x="15906" y="61"/>
                  </a:moveTo>
                  <a:cubicBezTo>
                    <a:pt x="9141" y="61"/>
                    <a:pt x="3047" y="9057"/>
                    <a:pt x="10421" y="15014"/>
                  </a:cubicBezTo>
                  <a:lnTo>
                    <a:pt x="46865" y="51851"/>
                  </a:lnTo>
                  <a:lnTo>
                    <a:pt x="6460" y="92256"/>
                  </a:lnTo>
                  <a:cubicBezTo>
                    <a:pt x="61" y="98231"/>
                    <a:pt x="5790" y="106619"/>
                    <a:pt x="12371" y="106619"/>
                  </a:cubicBezTo>
                  <a:cubicBezTo>
                    <a:pt x="14382" y="106619"/>
                    <a:pt x="16454" y="105890"/>
                    <a:pt x="18344" y="104005"/>
                  </a:cubicBezTo>
                  <a:lnTo>
                    <a:pt x="71059" y="51851"/>
                  </a:lnTo>
                  <a:lnTo>
                    <a:pt x="22244" y="3036"/>
                  </a:lnTo>
                  <a:cubicBezTo>
                    <a:pt x="20355" y="973"/>
                    <a:pt x="18100" y="61"/>
                    <a:pt x="15906" y="6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8" name="Google Shape;5271;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kvAABLGAAAUzAAADEZAAAQAAAAJgAAAAgAAAD/////AAAAAA=="/>
              </a:ext>
            </a:extLst>
          </p:cNvGrpSpPr>
          <p:nvPr/>
        </p:nvGrpSpPr>
        <p:grpSpPr>
          <a:xfrm>
            <a:off x="7737475" y="3949065"/>
            <a:ext cx="118110" cy="146050"/>
            <a:chOff x="7737475" y="3949065"/>
            <a:chExt cx="118110" cy="146050"/>
          </a:xfrm>
        </p:grpSpPr>
        <p:sp>
          <p:nvSpPr>
            <p:cNvPr id="210" name="Google Shape;527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8AAEsYAABTMAAAMRkAAAAAAAAmAAAACAAAAP//////////"/>
                </a:ext>
              </a:extLst>
            </p:cNvSpPr>
            <p:nvPr/>
          </p:nvSpPr>
          <p:spPr>
            <a:xfrm>
              <a:off x="7769860" y="3949065"/>
              <a:ext cx="85725" cy="146050"/>
            </a:xfrm>
            <a:custGeom>
              <a:avLst/>
              <a:gdLst/>
              <a:ahLst/>
              <a:cxnLst/>
              <a:rect l="0" t="0" r="85725" b="146050"/>
              <a:pathLst>
                <a:path w="85725" h="146050">
                  <a:moveTo>
                    <a:pt x="6210" y="0"/>
                  </a:moveTo>
                  <a:lnTo>
                    <a:pt x="5784" y="426"/>
                  </a:lnTo>
                  <a:lnTo>
                    <a:pt x="67703" y="70167"/>
                  </a:lnTo>
                  <a:lnTo>
                    <a:pt x="60" y="146050"/>
                  </a:lnTo>
                  <a:lnTo>
                    <a:pt x="18082" y="146050"/>
                  </a:lnTo>
                  <a:lnTo>
                    <a:pt x="85664" y="70167"/>
                  </a:lnTo>
                  <a:lnTo>
                    <a:pt x="23318" y="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527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S8AAEsYAAAgMAAAMRkAAAAAAAAmAAAACAAAAP//////////"/>
                </a:ext>
              </a:extLst>
            </p:cNvSpPr>
            <p:nvPr/>
          </p:nvSpPr>
          <p:spPr>
            <a:xfrm>
              <a:off x="7737475" y="3949065"/>
              <a:ext cx="85725" cy="146050"/>
            </a:xfrm>
            <a:custGeom>
              <a:avLst/>
              <a:gdLst/>
              <a:ahLst/>
              <a:cxnLst/>
              <a:rect l="0" t="0" r="85725" b="146050"/>
              <a:pathLst>
                <a:path w="85725" h="146050">
                  <a:moveTo>
                    <a:pt x="6580" y="0"/>
                  </a:moveTo>
                  <a:lnTo>
                    <a:pt x="5727" y="426"/>
                  </a:lnTo>
                  <a:lnTo>
                    <a:pt x="67690" y="70167"/>
                  </a:lnTo>
                  <a:lnTo>
                    <a:pt x="0" y="146050"/>
                  </a:lnTo>
                  <a:lnTo>
                    <a:pt x="18034" y="146050"/>
                  </a:lnTo>
                  <a:lnTo>
                    <a:pt x="85725" y="70167"/>
                  </a:lnTo>
                  <a:lnTo>
                    <a:pt x="23761" y="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11" name="Google Shape;5274;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4tAADqGQAAhS4AAM0aAAAQAAAAJgAAAAgAAAD/////AAAAAA=="/>
              </a:ext>
            </a:extLst>
          </p:cNvGrpSpPr>
          <p:nvPr/>
        </p:nvGrpSpPr>
        <p:grpSpPr>
          <a:xfrm>
            <a:off x="7425690" y="4212590"/>
            <a:ext cx="136525" cy="144145"/>
            <a:chOff x="7425690" y="4212590"/>
            <a:chExt cx="136525" cy="144145"/>
          </a:xfrm>
        </p:grpSpPr>
        <p:sp>
          <p:nvSpPr>
            <p:cNvPr id="213" name="Google Shape;527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C0AAOoZAACFLgAAzRoAAAAAAAAmAAAACAAAAP//////////"/>
                </a:ext>
              </a:extLst>
            </p:cNvSpPr>
            <p:nvPr/>
          </p:nvSpPr>
          <p:spPr>
            <a:xfrm>
              <a:off x="7470140" y="4212590"/>
              <a:ext cx="92075" cy="144145"/>
            </a:xfrm>
            <a:custGeom>
              <a:avLst/>
              <a:gdLst/>
              <a:ahLst/>
              <a:cxnLst/>
              <a:rect l="0" t="0" r="92075" b="144145"/>
              <a:pathLst>
                <a:path w="92075" h="144145">
                  <a:moveTo>
                    <a:pt x="18597" y="61"/>
                  </a:moveTo>
                  <a:cubicBezTo>
                    <a:pt x="8597" y="61"/>
                    <a:pt x="60" y="12815"/>
                    <a:pt x="8902" y="22640"/>
                  </a:cubicBezTo>
                  <a:lnTo>
                    <a:pt x="58598" y="72336"/>
                  </a:lnTo>
                  <a:lnTo>
                    <a:pt x="8902" y="122032"/>
                  </a:lnTo>
                  <a:cubicBezTo>
                    <a:pt x="0" y="131268"/>
                    <a:pt x="8719" y="144083"/>
                    <a:pt x="18780" y="144083"/>
                  </a:cubicBezTo>
                  <a:cubicBezTo>
                    <a:pt x="21646" y="144083"/>
                    <a:pt x="24634" y="143046"/>
                    <a:pt x="27378" y="140605"/>
                  </a:cubicBezTo>
                  <a:lnTo>
                    <a:pt x="86770" y="81213"/>
                  </a:lnTo>
                  <a:cubicBezTo>
                    <a:pt x="92014" y="75917"/>
                    <a:pt x="92014" y="67556"/>
                    <a:pt x="86770" y="61820"/>
                  </a:cubicBezTo>
                  <a:lnTo>
                    <a:pt x="86770" y="62247"/>
                  </a:lnTo>
                  <a:lnTo>
                    <a:pt x="27378" y="3722"/>
                  </a:lnTo>
                  <a:cubicBezTo>
                    <a:pt x="24573" y="1159"/>
                    <a:pt x="21524" y="61"/>
                    <a:pt x="18597" y="6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 name="Google Shape;527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i0AABYaAAASLgAAoBoAAAAAAAAmAAAACAAAAP//////////"/>
                </a:ext>
              </a:extLst>
            </p:cNvSpPr>
            <p:nvPr/>
          </p:nvSpPr>
          <p:spPr>
            <a:xfrm>
              <a:off x="7425690" y="4240530"/>
              <a:ext cx="63500" cy="87630"/>
            </a:xfrm>
            <a:custGeom>
              <a:avLst/>
              <a:gdLst/>
              <a:ahLst/>
              <a:cxnLst/>
              <a:rect l="0" t="0" r="63500" b="87630"/>
              <a:pathLst>
                <a:path w="63500" h="87630">
                  <a:moveTo>
                    <a:pt x="19848" y="61"/>
                  </a:moveTo>
                  <a:cubicBezTo>
                    <a:pt x="9254" y="61"/>
                    <a:pt x="61" y="14289"/>
                    <a:pt x="10776" y="23694"/>
                  </a:cubicBezTo>
                  <a:lnTo>
                    <a:pt x="31415" y="43968"/>
                  </a:lnTo>
                  <a:lnTo>
                    <a:pt x="10776" y="64607"/>
                  </a:lnTo>
                  <a:cubicBezTo>
                    <a:pt x="1279" y="74195"/>
                    <a:pt x="10046" y="87630"/>
                    <a:pt x="20456" y="87630"/>
                  </a:cubicBezTo>
                  <a:cubicBezTo>
                    <a:pt x="23500" y="87630"/>
                    <a:pt x="26727" y="86409"/>
                    <a:pt x="29650" y="83600"/>
                  </a:cubicBezTo>
                  <a:lnTo>
                    <a:pt x="59482" y="54105"/>
                  </a:lnTo>
                  <a:cubicBezTo>
                    <a:pt x="62100" y="51479"/>
                    <a:pt x="63439" y="47937"/>
                    <a:pt x="63439" y="43968"/>
                  </a:cubicBezTo>
                  <a:cubicBezTo>
                    <a:pt x="63439" y="40426"/>
                    <a:pt x="61674" y="36945"/>
                    <a:pt x="59482" y="34258"/>
                  </a:cubicBezTo>
                  <a:lnTo>
                    <a:pt x="29650" y="4763"/>
                  </a:lnTo>
                  <a:cubicBezTo>
                    <a:pt x="26605" y="1405"/>
                    <a:pt x="23135" y="61"/>
                    <a:pt x="19848" y="6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14" name="Google Shape;527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i0AAFUYAABtLgAAJhkAABAAAAAmAAAACAAAAP//////////"/>
              </a:ext>
            </a:extLst>
          </p:cNvSpPr>
          <p:nvPr/>
        </p:nvSpPr>
        <p:spPr>
          <a:xfrm>
            <a:off x="7440930" y="3955415"/>
            <a:ext cx="106045" cy="132715"/>
          </a:xfrm>
          <a:custGeom>
            <a:avLst/>
            <a:gdLst/>
            <a:ahLst/>
            <a:cxnLst/>
            <a:rect l="0" t="0" r="106045" b="132715"/>
            <a:pathLst>
              <a:path w="106045" h="132715">
                <a:moveTo>
                  <a:pt x="60" y="60"/>
                </a:moveTo>
                <a:lnTo>
                  <a:pt x="60" y="132715"/>
                </a:lnTo>
                <a:lnTo>
                  <a:pt x="46223" y="132715"/>
                </a:lnTo>
                <a:lnTo>
                  <a:pt x="106045" y="66387"/>
                </a:lnTo>
                <a:lnTo>
                  <a:pt x="46223" y="6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527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TEAAKgTAABRMgAAeRQAABAAAAAmAAAACAAAAP//////////"/>
              </a:ext>
            </a:extLst>
          </p:cNvSpPr>
          <p:nvPr/>
        </p:nvSpPr>
        <p:spPr>
          <a:xfrm>
            <a:off x="8019415" y="3195320"/>
            <a:ext cx="160020" cy="132715"/>
          </a:xfrm>
          <a:custGeom>
            <a:avLst/>
            <a:gdLst/>
            <a:ahLst/>
            <a:cxnLst/>
            <a:rect l="0" t="0" r="160020" b="132715"/>
            <a:pathLst>
              <a:path w="160020" h="132715">
                <a:moveTo>
                  <a:pt x="0" y="60"/>
                </a:moveTo>
                <a:lnTo>
                  <a:pt x="54051" y="66387"/>
                </a:lnTo>
                <a:lnTo>
                  <a:pt x="0" y="132715"/>
                </a:lnTo>
                <a:lnTo>
                  <a:pt x="100180" y="132715"/>
                </a:lnTo>
                <a:lnTo>
                  <a:pt x="159959" y="66387"/>
                </a:lnTo>
                <a:lnTo>
                  <a:pt x="100180" y="6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 name="Google Shape;527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ysAAFUYAACgLAAAJhkAABAAAAAmAAAACAAAAP//////////"/>
              </a:ext>
            </a:extLst>
          </p:cNvSpPr>
          <p:nvPr/>
        </p:nvSpPr>
        <p:spPr>
          <a:xfrm>
            <a:off x="7118985" y="3955415"/>
            <a:ext cx="135255" cy="132715"/>
          </a:xfrm>
          <a:custGeom>
            <a:avLst/>
            <a:gdLst/>
            <a:ahLst/>
            <a:cxnLst/>
            <a:rect l="0" t="0" r="135255" b="132715"/>
            <a:pathLst>
              <a:path w="135255" h="132715">
                <a:moveTo>
                  <a:pt x="29035" y="60"/>
                </a:moveTo>
                <a:lnTo>
                  <a:pt x="54479" y="31244"/>
                </a:lnTo>
                <a:lnTo>
                  <a:pt x="60" y="31244"/>
                </a:lnTo>
                <a:lnTo>
                  <a:pt x="60" y="101043"/>
                </a:lnTo>
                <a:lnTo>
                  <a:pt x="54479" y="101043"/>
                </a:lnTo>
                <a:lnTo>
                  <a:pt x="29035" y="132715"/>
                </a:lnTo>
                <a:lnTo>
                  <a:pt x="75114" y="132715"/>
                </a:lnTo>
                <a:lnTo>
                  <a:pt x="135255" y="66387"/>
                </a:lnTo>
                <a:lnTo>
                  <a:pt x="75114" y="6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17" name="Google Shape;5280;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UxAACeFgAAIjIAAJsXAAAQAAAAJgAAAAgAAAD/////AAAAAA=="/>
              </a:ext>
            </a:extLst>
          </p:cNvGrpSpPr>
          <p:nvPr/>
        </p:nvGrpSpPr>
        <p:grpSpPr>
          <a:xfrm>
            <a:off x="8049895" y="3676650"/>
            <a:ext cx="99695" cy="160655"/>
            <a:chOff x="8049895" y="3676650"/>
            <a:chExt cx="99695" cy="160655"/>
          </a:xfrm>
        </p:grpSpPr>
        <p:sp>
          <p:nvSpPr>
            <p:cNvPr id="226" name="Google Shape;528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EAAJ4WAAC1MQAAxhYAAAAAAAAmAAAACAAAAP//////////"/>
                </a:ext>
              </a:extLst>
            </p:cNvSpPr>
            <p:nvPr/>
          </p:nvSpPr>
          <p:spPr>
            <a:xfrm>
              <a:off x="8049895" y="3676650"/>
              <a:ext cx="30480" cy="25400"/>
            </a:xfrm>
            <a:custGeom>
              <a:avLst/>
              <a:gdLst/>
              <a:ahLst/>
              <a:cxnLst/>
              <a:rect l="0" t="0" r="30480" b="25400"/>
              <a:pathLst>
                <a:path w="30480" h="25400">
                  <a:moveTo>
                    <a:pt x="17225" y="0"/>
                  </a:moveTo>
                  <a:cubicBezTo>
                    <a:pt x="5742" y="0"/>
                    <a:pt x="61" y="13514"/>
                    <a:pt x="8429" y="21780"/>
                  </a:cubicBezTo>
                  <a:cubicBezTo>
                    <a:pt x="10934" y="24254"/>
                    <a:pt x="14049" y="25400"/>
                    <a:pt x="17164" y="25400"/>
                  </a:cubicBezTo>
                  <a:cubicBezTo>
                    <a:pt x="23700" y="25400"/>
                    <a:pt x="29991" y="20332"/>
                    <a:pt x="29991" y="12610"/>
                  </a:cubicBezTo>
                  <a:cubicBezTo>
                    <a:pt x="30419" y="5671"/>
                    <a:pt x="24250" y="0"/>
                    <a:pt x="172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5" name="Google Shape;528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EAANMWAAC1MQAA/BYAAAAAAAAmAAAACAAAAP//////////"/>
                </a:ext>
              </a:extLst>
            </p:cNvSpPr>
            <p:nvPr/>
          </p:nvSpPr>
          <p:spPr>
            <a:xfrm>
              <a:off x="8049895" y="3710305"/>
              <a:ext cx="30480" cy="26035"/>
            </a:xfrm>
            <a:custGeom>
              <a:avLst/>
              <a:gdLst/>
              <a:ahLst/>
              <a:cxnLst/>
              <a:rect l="0" t="0" r="30480" b="26035"/>
              <a:pathLst>
                <a:path w="30480" h="26035">
                  <a:moveTo>
                    <a:pt x="17225" y="61"/>
                  </a:moveTo>
                  <a:cubicBezTo>
                    <a:pt x="5742" y="61"/>
                    <a:pt x="61" y="13819"/>
                    <a:pt x="8429" y="22271"/>
                  </a:cubicBezTo>
                  <a:cubicBezTo>
                    <a:pt x="10934" y="24862"/>
                    <a:pt x="14049" y="25973"/>
                    <a:pt x="17164" y="25973"/>
                  </a:cubicBezTo>
                  <a:cubicBezTo>
                    <a:pt x="23700" y="25973"/>
                    <a:pt x="29991" y="20790"/>
                    <a:pt x="29991" y="12955"/>
                  </a:cubicBezTo>
                  <a:cubicBezTo>
                    <a:pt x="30419" y="5799"/>
                    <a:pt x="24250" y="61"/>
                    <a:pt x="17225" y="6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528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EAAAgXAAC1MQAAMRcAAAAAAAAmAAAACAAAAP//////////"/>
                </a:ext>
              </a:extLst>
            </p:cNvSpPr>
            <p:nvPr/>
          </p:nvSpPr>
          <p:spPr>
            <a:xfrm>
              <a:off x="8049895" y="3743960"/>
              <a:ext cx="30480" cy="26035"/>
            </a:xfrm>
            <a:custGeom>
              <a:avLst/>
              <a:gdLst/>
              <a:ahLst/>
              <a:cxnLst/>
              <a:rect l="0" t="0" r="30480" b="26035"/>
              <a:pathLst>
                <a:path w="30480" h="26035">
                  <a:moveTo>
                    <a:pt x="17225" y="61"/>
                  </a:moveTo>
                  <a:cubicBezTo>
                    <a:pt x="5742" y="61"/>
                    <a:pt x="61" y="13819"/>
                    <a:pt x="8429" y="22271"/>
                  </a:cubicBezTo>
                  <a:cubicBezTo>
                    <a:pt x="10934" y="24862"/>
                    <a:pt x="14049" y="26035"/>
                    <a:pt x="17164" y="26035"/>
                  </a:cubicBezTo>
                  <a:cubicBezTo>
                    <a:pt x="23700" y="26035"/>
                    <a:pt x="29991" y="20852"/>
                    <a:pt x="29991" y="12955"/>
                  </a:cubicBezTo>
                  <a:cubicBezTo>
                    <a:pt x="30419" y="5860"/>
                    <a:pt x="24250" y="61"/>
                    <a:pt x="17225" y="6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528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EAAD4XAAC1MQAAZhcAAAAAAAAmAAAACAAAAP//////////"/>
                </a:ext>
              </a:extLst>
            </p:cNvSpPr>
            <p:nvPr/>
          </p:nvSpPr>
          <p:spPr>
            <a:xfrm>
              <a:off x="8049895" y="3778250"/>
              <a:ext cx="30480" cy="25400"/>
            </a:xfrm>
            <a:custGeom>
              <a:avLst/>
              <a:gdLst/>
              <a:ahLst/>
              <a:cxnLst/>
              <a:rect l="0" t="0" r="30480" b="25400"/>
              <a:pathLst>
                <a:path w="30480" h="25400">
                  <a:moveTo>
                    <a:pt x="17958" y="60"/>
                  </a:moveTo>
                  <a:cubicBezTo>
                    <a:pt x="17714" y="60"/>
                    <a:pt x="17469" y="60"/>
                    <a:pt x="17225" y="60"/>
                  </a:cubicBezTo>
                  <a:cubicBezTo>
                    <a:pt x="5742" y="60"/>
                    <a:pt x="61" y="13607"/>
                    <a:pt x="8429" y="21469"/>
                  </a:cubicBezTo>
                  <a:cubicBezTo>
                    <a:pt x="10995" y="24190"/>
                    <a:pt x="14232" y="25400"/>
                    <a:pt x="17408" y="25400"/>
                  </a:cubicBezTo>
                  <a:cubicBezTo>
                    <a:pt x="23822" y="25400"/>
                    <a:pt x="29991" y="20320"/>
                    <a:pt x="29991" y="12700"/>
                  </a:cubicBezTo>
                  <a:cubicBezTo>
                    <a:pt x="30419" y="5987"/>
                    <a:pt x="24677" y="60"/>
                    <a:pt x="17958" y="6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528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tOgB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EAAHIXAAC1MQAAmxcAAAAAAAAmAAAACAAAAP//////////"/>
                </a:ext>
              </a:extLst>
            </p:cNvSpPr>
            <p:nvPr/>
          </p:nvSpPr>
          <p:spPr>
            <a:xfrm>
              <a:off x="8049895" y="3811270"/>
              <a:ext cx="30480" cy="26035"/>
            </a:xfrm>
            <a:custGeom>
              <a:avLst/>
              <a:gdLst/>
              <a:ahLst/>
              <a:cxnLst/>
              <a:rect l="0" t="0" r="30480" b="26035"/>
              <a:pathLst>
                <a:path w="30480" h="26035">
                  <a:moveTo>
                    <a:pt x="17225" y="0"/>
                  </a:moveTo>
                  <a:cubicBezTo>
                    <a:pt x="5742" y="0"/>
                    <a:pt x="61" y="14084"/>
                    <a:pt x="8429" y="22010"/>
                  </a:cubicBezTo>
                  <a:cubicBezTo>
                    <a:pt x="10995" y="24754"/>
                    <a:pt x="14232" y="25974"/>
                    <a:pt x="17408" y="25974"/>
                  </a:cubicBezTo>
                  <a:cubicBezTo>
                    <a:pt x="23822" y="25974"/>
                    <a:pt x="29991" y="20913"/>
                    <a:pt x="29991" y="13230"/>
                  </a:cubicBezTo>
                  <a:cubicBezTo>
                    <a:pt x="30419" y="5731"/>
                    <a:pt x="24250" y="0"/>
                    <a:pt x="172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528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RgRG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DEAANMWAADrMQAA/BYAAAAAAAAmAAAACAAAAP//////////"/>
                </a:ext>
              </a:extLst>
            </p:cNvSpPr>
            <p:nvPr/>
          </p:nvSpPr>
          <p:spPr>
            <a:xfrm>
              <a:off x="8084820" y="3710305"/>
              <a:ext cx="29845" cy="26035"/>
            </a:xfrm>
            <a:custGeom>
              <a:avLst/>
              <a:gdLst/>
              <a:ahLst/>
              <a:cxnLst/>
              <a:rect l="0" t="0" r="29845" b="26035"/>
              <a:pathLst>
                <a:path w="29845" h="26035">
                  <a:moveTo>
                    <a:pt x="17141" y="61"/>
                  </a:moveTo>
                  <a:cubicBezTo>
                    <a:pt x="5713" y="61"/>
                    <a:pt x="0" y="13819"/>
                    <a:pt x="7901" y="22271"/>
                  </a:cubicBezTo>
                  <a:cubicBezTo>
                    <a:pt x="10576" y="24862"/>
                    <a:pt x="13797" y="25973"/>
                    <a:pt x="16897" y="25973"/>
                  </a:cubicBezTo>
                  <a:cubicBezTo>
                    <a:pt x="23523" y="25973"/>
                    <a:pt x="29845" y="20790"/>
                    <a:pt x="29845" y="12955"/>
                  </a:cubicBezTo>
                  <a:cubicBezTo>
                    <a:pt x="29845" y="5799"/>
                    <a:pt x="24131" y="61"/>
                    <a:pt x="17141" y="6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0" name="Google Shape;528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BuCG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DEAAAgXAADrMQAAMRcAAAAAAAAmAAAACAAAAP//////////"/>
                </a:ext>
              </a:extLst>
            </p:cNvSpPr>
            <p:nvPr/>
          </p:nvSpPr>
          <p:spPr>
            <a:xfrm>
              <a:off x="8084820" y="3743960"/>
              <a:ext cx="29845" cy="26035"/>
            </a:xfrm>
            <a:custGeom>
              <a:avLst/>
              <a:gdLst/>
              <a:ahLst/>
              <a:cxnLst/>
              <a:rect l="0" t="0" r="29845" b="26035"/>
              <a:pathLst>
                <a:path w="29845" h="26035">
                  <a:moveTo>
                    <a:pt x="17141" y="61"/>
                  </a:moveTo>
                  <a:cubicBezTo>
                    <a:pt x="5713" y="61"/>
                    <a:pt x="0" y="13819"/>
                    <a:pt x="7901" y="22271"/>
                  </a:cubicBezTo>
                  <a:cubicBezTo>
                    <a:pt x="10576" y="24862"/>
                    <a:pt x="13797" y="26035"/>
                    <a:pt x="16897" y="26035"/>
                  </a:cubicBezTo>
                  <a:cubicBezTo>
                    <a:pt x="23523" y="26035"/>
                    <a:pt x="29845" y="20852"/>
                    <a:pt x="29845" y="12955"/>
                  </a:cubicBezTo>
                  <a:cubicBezTo>
                    <a:pt x="29845" y="5860"/>
                    <a:pt x="24131" y="61"/>
                    <a:pt x="17141" y="6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9" name="Google Shape;528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ACnI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DEAAD4XAADrMQAAZhcAAAAAAAAmAAAACAAAAP//////////"/>
                </a:ext>
              </a:extLst>
            </p:cNvSpPr>
            <p:nvPr/>
          </p:nvSpPr>
          <p:spPr>
            <a:xfrm>
              <a:off x="8084820" y="3778250"/>
              <a:ext cx="29845" cy="25400"/>
            </a:xfrm>
            <a:custGeom>
              <a:avLst/>
              <a:gdLst/>
              <a:ahLst/>
              <a:cxnLst/>
              <a:rect l="0" t="0" r="29845" b="25400"/>
              <a:pathLst>
                <a:path w="29845" h="25400">
                  <a:moveTo>
                    <a:pt x="17760" y="60"/>
                  </a:moveTo>
                  <a:cubicBezTo>
                    <a:pt x="17516" y="60"/>
                    <a:pt x="17333" y="60"/>
                    <a:pt x="17089" y="60"/>
                  </a:cubicBezTo>
                  <a:cubicBezTo>
                    <a:pt x="16906" y="60"/>
                    <a:pt x="16722" y="60"/>
                    <a:pt x="16539" y="60"/>
                  </a:cubicBezTo>
                  <a:cubicBezTo>
                    <a:pt x="5431" y="60"/>
                    <a:pt x="0" y="13728"/>
                    <a:pt x="7812" y="21469"/>
                  </a:cubicBezTo>
                  <a:cubicBezTo>
                    <a:pt x="10558" y="24190"/>
                    <a:pt x="13915" y="25400"/>
                    <a:pt x="17150" y="25400"/>
                  </a:cubicBezTo>
                  <a:cubicBezTo>
                    <a:pt x="23680" y="25400"/>
                    <a:pt x="29845" y="20320"/>
                    <a:pt x="29845" y="12700"/>
                  </a:cubicBezTo>
                  <a:cubicBezTo>
                    <a:pt x="29845" y="5987"/>
                    <a:pt x="24474" y="60"/>
                    <a:pt x="17760" y="6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528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Xwvz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jEAAAgXAAAiMgAAMRcAAAAAAAAmAAAACAAAAP//////////"/>
                </a:ext>
              </a:extLst>
            </p:cNvSpPr>
            <p:nvPr/>
          </p:nvSpPr>
          <p:spPr>
            <a:xfrm>
              <a:off x="8119110" y="3743960"/>
              <a:ext cx="30480" cy="26035"/>
            </a:xfrm>
            <a:custGeom>
              <a:avLst/>
              <a:gdLst/>
              <a:ahLst/>
              <a:cxnLst/>
              <a:rect l="0" t="0" r="30480" b="26035"/>
              <a:pathLst>
                <a:path w="30480" h="26035">
                  <a:moveTo>
                    <a:pt x="17653" y="61"/>
                  </a:moveTo>
                  <a:cubicBezTo>
                    <a:pt x="6230" y="61"/>
                    <a:pt x="61" y="13819"/>
                    <a:pt x="8429" y="22271"/>
                  </a:cubicBezTo>
                  <a:cubicBezTo>
                    <a:pt x="10995" y="24862"/>
                    <a:pt x="14110" y="26035"/>
                    <a:pt x="17286" y="26035"/>
                  </a:cubicBezTo>
                  <a:cubicBezTo>
                    <a:pt x="23944" y="26035"/>
                    <a:pt x="30480" y="20852"/>
                    <a:pt x="30480" y="12955"/>
                  </a:cubicBezTo>
                  <a:cubicBezTo>
                    <a:pt x="30480" y="5860"/>
                    <a:pt x="24738" y="61"/>
                    <a:pt x="17653" y="6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7" name="Google Shape;5290;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IxAABAGAAAZTIAADwZAAAQAAAAJgAAAAgAAAD/////AAAAAA=="/>
              </a:ext>
            </a:extLst>
          </p:cNvGrpSpPr>
          <p:nvPr/>
        </p:nvGrpSpPr>
        <p:grpSpPr>
          <a:xfrm>
            <a:off x="8007350" y="3942080"/>
            <a:ext cx="184785" cy="160020"/>
            <a:chOff x="8007350" y="3942080"/>
            <a:chExt cx="184785" cy="160020"/>
          </a:xfrm>
        </p:grpSpPr>
        <p:sp>
          <p:nvSpPr>
            <p:cNvPr id="229" name="Google Shape;529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5IF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jEAAEAYAABlMgAAPBkAAAAAAAAmAAAACAAAAP//////////"/>
                </a:ext>
              </a:extLst>
            </p:cNvSpPr>
            <p:nvPr/>
          </p:nvSpPr>
          <p:spPr>
            <a:xfrm>
              <a:off x="8060690" y="3942080"/>
              <a:ext cx="131445" cy="160020"/>
            </a:xfrm>
            <a:custGeom>
              <a:avLst/>
              <a:gdLst/>
              <a:ahLst/>
              <a:cxnLst/>
              <a:rect l="0" t="0" r="131445" b="160020"/>
              <a:pathLst>
                <a:path w="131445" h="160020">
                  <a:moveTo>
                    <a:pt x="60" y="61"/>
                  </a:moveTo>
                  <a:lnTo>
                    <a:pt x="52748" y="80253"/>
                  </a:lnTo>
                  <a:lnTo>
                    <a:pt x="60" y="159959"/>
                  </a:lnTo>
                  <a:lnTo>
                    <a:pt x="78696" y="159959"/>
                  </a:lnTo>
                  <a:lnTo>
                    <a:pt x="131384" y="80253"/>
                  </a:lnTo>
                  <a:lnTo>
                    <a:pt x="78696" y="6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 name="Google Shape;529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Zyro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jEAAEAYAADFMQAAPBkAAAAAAAAmAAAACAAAAP//////////"/>
                </a:ext>
              </a:extLst>
            </p:cNvSpPr>
            <p:nvPr/>
          </p:nvSpPr>
          <p:spPr>
            <a:xfrm>
              <a:off x="8007350" y="3942080"/>
              <a:ext cx="83185" cy="160020"/>
            </a:xfrm>
            <a:custGeom>
              <a:avLst/>
              <a:gdLst/>
              <a:ahLst/>
              <a:cxnLst/>
              <a:rect l="0" t="0" r="83185" b="160020"/>
              <a:pathLst>
                <a:path w="83185" h="160020">
                  <a:moveTo>
                    <a:pt x="60" y="61"/>
                  </a:moveTo>
                  <a:lnTo>
                    <a:pt x="52813" y="80253"/>
                  </a:lnTo>
                  <a:lnTo>
                    <a:pt x="60" y="159959"/>
                  </a:lnTo>
                  <a:lnTo>
                    <a:pt x="30371" y="159959"/>
                  </a:lnTo>
                  <a:lnTo>
                    <a:pt x="83185" y="80253"/>
                  </a:lnTo>
                  <a:lnTo>
                    <a:pt x="30371" y="6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0" name="Google Shape;5293;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AtAADQFgAAwC4AAGkXAAAQAAAAJgAAAAgAAAD/////AAAAAA=="/>
              </a:ext>
            </a:extLst>
          </p:cNvGrpSpPr>
          <p:nvPr/>
        </p:nvGrpSpPr>
        <p:grpSpPr>
          <a:xfrm>
            <a:off x="7426960" y="3708400"/>
            <a:ext cx="172720" cy="97155"/>
            <a:chOff x="7426960" y="3708400"/>
            <a:chExt cx="172720" cy="97155"/>
          </a:xfrm>
        </p:grpSpPr>
        <p:sp>
          <p:nvSpPr>
            <p:cNvPr id="250" name="Google Shape;529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45AU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C0AANAWAADPLQAA6xYAAAAAAAAmAAAACAAAAP//////////"/>
                </a:ext>
              </a:extLst>
            </p:cNvSpPr>
            <p:nvPr/>
          </p:nvSpPr>
          <p:spPr>
            <a:xfrm>
              <a:off x="7426960" y="3708400"/>
              <a:ext cx="19685" cy="17145"/>
            </a:xfrm>
            <a:custGeom>
              <a:avLst/>
              <a:gdLst/>
              <a:ahLst/>
              <a:cxnLst/>
              <a:rect l="0" t="0" r="19685" b="17145"/>
              <a:pathLst>
                <a:path w="19685" h="17145">
                  <a:moveTo>
                    <a:pt x="11321" y="0"/>
                  </a:moveTo>
                  <a:cubicBezTo>
                    <a:pt x="3650" y="0"/>
                    <a:pt x="0" y="9134"/>
                    <a:pt x="5314" y="14568"/>
                  </a:cubicBezTo>
                  <a:cubicBezTo>
                    <a:pt x="7069" y="16301"/>
                    <a:pt x="9195" y="17098"/>
                    <a:pt x="11274" y="17098"/>
                  </a:cubicBezTo>
                  <a:cubicBezTo>
                    <a:pt x="15572" y="17098"/>
                    <a:pt x="19685" y="13725"/>
                    <a:pt x="19685" y="8478"/>
                  </a:cubicBezTo>
                  <a:cubicBezTo>
                    <a:pt x="19685" y="3747"/>
                    <a:pt x="15988" y="0"/>
                    <a:pt x="113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9" name="Google Shape;529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qyBA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C0AANAWAAAMLgAA6xYAAAAAAAAmAAAACAAAAP//////////"/>
                </a:ext>
              </a:extLst>
            </p:cNvSpPr>
            <p:nvPr/>
          </p:nvSpPr>
          <p:spPr>
            <a:xfrm>
              <a:off x="7465060" y="3708400"/>
              <a:ext cx="20320" cy="17145"/>
            </a:xfrm>
            <a:custGeom>
              <a:avLst/>
              <a:gdLst/>
              <a:ahLst/>
              <a:cxnLst/>
              <a:rect l="0" t="0" r="20320" b="17145"/>
              <a:pathLst>
                <a:path w="20320" h="17145">
                  <a:moveTo>
                    <a:pt x="11686" y="0"/>
                  </a:moveTo>
                  <a:cubicBezTo>
                    <a:pt x="3768" y="0"/>
                    <a:pt x="0" y="9134"/>
                    <a:pt x="5485" y="14568"/>
                  </a:cubicBezTo>
                  <a:cubicBezTo>
                    <a:pt x="7298" y="16301"/>
                    <a:pt x="9492" y="17098"/>
                    <a:pt x="11639" y="17098"/>
                  </a:cubicBezTo>
                  <a:cubicBezTo>
                    <a:pt x="16075" y="17098"/>
                    <a:pt x="20320" y="13725"/>
                    <a:pt x="20320" y="8478"/>
                  </a:cubicBezTo>
                  <a:cubicBezTo>
                    <a:pt x="20320" y="3747"/>
                    <a:pt x="16170" y="0"/>
                    <a:pt x="116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8" name="Google Shape;529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DyHZ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S4AANAWAABHLgAA6xYAAAAAAAAmAAAACAAAAP//////////"/>
                </a:ext>
              </a:extLst>
            </p:cNvSpPr>
            <p:nvPr/>
          </p:nvSpPr>
          <p:spPr>
            <a:xfrm>
              <a:off x="7503795" y="3708400"/>
              <a:ext cx="19050" cy="17145"/>
            </a:xfrm>
            <a:custGeom>
              <a:avLst/>
              <a:gdLst/>
              <a:ahLst/>
              <a:cxnLst/>
              <a:rect l="0" t="0" r="19050" b="17145"/>
              <a:pathLst>
                <a:path w="19050" h="17145">
                  <a:moveTo>
                    <a:pt x="10821" y="0"/>
                  </a:moveTo>
                  <a:cubicBezTo>
                    <a:pt x="3592" y="0"/>
                    <a:pt x="0" y="9134"/>
                    <a:pt x="5229" y="14568"/>
                  </a:cubicBezTo>
                  <a:cubicBezTo>
                    <a:pt x="6865" y="16301"/>
                    <a:pt x="8866" y="17098"/>
                    <a:pt x="10866" y="17098"/>
                  </a:cubicBezTo>
                  <a:cubicBezTo>
                    <a:pt x="15004" y="17098"/>
                    <a:pt x="19005" y="13725"/>
                    <a:pt x="19005" y="8478"/>
                  </a:cubicBezTo>
                  <a:cubicBezTo>
                    <a:pt x="19005" y="3747"/>
                    <a:pt x="15413" y="0"/>
                    <a:pt x="108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529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eizb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4AANAWAACELgAA6xYAAAAAAAAmAAAACAAAAP//////////"/>
                </a:ext>
              </a:extLst>
            </p:cNvSpPr>
            <p:nvPr/>
          </p:nvSpPr>
          <p:spPr>
            <a:xfrm>
              <a:off x="7541895" y="3708400"/>
              <a:ext cx="19685" cy="17145"/>
            </a:xfrm>
            <a:custGeom>
              <a:avLst/>
              <a:gdLst/>
              <a:ahLst/>
              <a:cxnLst/>
              <a:rect l="0" t="0" r="19685" b="17145"/>
              <a:pathLst>
                <a:path w="19685" h="17145">
                  <a:moveTo>
                    <a:pt x="11181" y="0"/>
                  </a:moveTo>
                  <a:cubicBezTo>
                    <a:pt x="3711" y="0"/>
                    <a:pt x="0" y="9134"/>
                    <a:pt x="5402" y="14568"/>
                  </a:cubicBezTo>
                  <a:cubicBezTo>
                    <a:pt x="7094" y="16301"/>
                    <a:pt x="9161" y="17098"/>
                    <a:pt x="11228" y="17098"/>
                  </a:cubicBezTo>
                  <a:cubicBezTo>
                    <a:pt x="15503" y="17098"/>
                    <a:pt x="19638" y="13725"/>
                    <a:pt x="19638" y="8478"/>
                  </a:cubicBezTo>
                  <a:cubicBezTo>
                    <a:pt x="19638" y="3747"/>
                    <a:pt x="15926" y="0"/>
                    <a:pt x="111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6" name="Google Shape;529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L/Ik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y0AAPAWAADtLQAAChcAAAAAAAAmAAAACAAAAP//////////"/>
                </a:ext>
              </a:extLst>
            </p:cNvSpPr>
            <p:nvPr/>
          </p:nvSpPr>
          <p:spPr>
            <a:xfrm>
              <a:off x="7449185" y="3728720"/>
              <a:ext cx="16510" cy="16510"/>
            </a:xfrm>
            <a:custGeom>
              <a:avLst/>
              <a:gdLst/>
              <a:ahLst/>
              <a:cxnLst/>
              <a:rect l="0" t="0" r="16510" b="16510"/>
              <a:pathLst>
                <a:path w="16510" h="16510">
                  <a:moveTo>
                    <a:pt x="8092" y="0"/>
                  </a:moveTo>
                  <a:cubicBezTo>
                    <a:pt x="3721" y="0"/>
                    <a:pt x="47" y="3979"/>
                    <a:pt x="47" y="8278"/>
                  </a:cubicBezTo>
                  <a:cubicBezTo>
                    <a:pt x="47" y="12851"/>
                    <a:pt x="3721" y="16510"/>
                    <a:pt x="8092" y="16510"/>
                  </a:cubicBezTo>
                  <a:cubicBezTo>
                    <a:pt x="12789" y="16510"/>
                    <a:pt x="16463" y="12851"/>
                    <a:pt x="16463" y="8278"/>
                  </a:cubicBezTo>
                  <a:cubicBezTo>
                    <a:pt x="16463" y="3979"/>
                    <a:pt x="12789" y="0"/>
                    <a:pt x="809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5" name="Google Shape;529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P5pP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4AAPAWAAApLgAACxcAAAAAAAAmAAAACAAAAP//////////"/>
                </a:ext>
              </a:extLst>
            </p:cNvSpPr>
            <p:nvPr/>
          </p:nvSpPr>
          <p:spPr>
            <a:xfrm>
              <a:off x="7484110" y="3728720"/>
              <a:ext cx="19685" cy="17145"/>
            </a:xfrm>
            <a:custGeom>
              <a:avLst/>
              <a:gdLst/>
              <a:ahLst/>
              <a:cxnLst/>
              <a:rect l="0" t="0" r="19685" b="17145"/>
              <a:pathLst>
                <a:path w="19685" h="17145">
                  <a:moveTo>
                    <a:pt x="11201" y="0"/>
                  </a:moveTo>
                  <a:cubicBezTo>
                    <a:pt x="3749" y="0"/>
                    <a:pt x="46" y="9159"/>
                    <a:pt x="5436" y="14561"/>
                  </a:cubicBezTo>
                  <a:cubicBezTo>
                    <a:pt x="7124" y="16346"/>
                    <a:pt x="9186" y="17145"/>
                    <a:pt x="11248" y="17145"/>
                  </a:cubicBezTo>
                  <a:cubicBezTo>
                    <a:pt x="15513" y="17145"/>
                    <a:pt x="19638" y="13716"/>
                    <a:pt x="19638" y="8502"/>
                  </a:cubicBezTo>
                  <a:cubicBezTo>
                    <a:pt x="19638" y="4086"/>
                    <a:pt x="15935" y="0"/>
                    <a:pt x="1120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4" name="Google Shape;530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FSV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4AAPAWAABlLgAAChcAAAAAAAAmAAAACAAAAP//////////"/>
                </a:ext>
              </a:extLst>
            </p:cNvSpPr>
            <p:nvPr/>
          </p:nvSpPr>
          <p:spPr>
            <a:xfrm>
              <a:off x="7525385" y="3728720"/>
              <a:ext cx="16510" cy="16510"/>
            </a:xfrm>
            <a:custGeom>
              <a:avLst/>
              <a:gdLst/>
              <a:ahLst/>
              <a:cxnLst/>
              <a:rect l="0" t="0" r="16510" b="16510"/>
              <a:pathLst>
                <a:path w="16510" h="16510">
                  <a:moveTo>
                    <a:pt x="8255" y="0"/>
                  </a:moveTo>
                  <a:cubicBezTo>
                    <a:pt x="3649" y="0"/>
                    <a:pt x="46" y="3979"/>
                    <a:pt x="46" y="8278"/>
                  </a:cubicBezTo>
                  <a:cubicBezTo>
                    <a:pt x="46" y="12851"/>
                    <a:pt x="3649" y="16510"/>
                    <a:pt x="8255" y="16510"/>
                  </a:cubicBezTo>
                  <a:cubicBezTo>
                    <a:pt x="12861" y="16510"/>
                    <a:pt x="16464" y="12851"/>
                    <a:pt x="16464" y="8278"/>
                  </a:cubicBezTo>
                  <a:cubicBezTo>
                    <a:pt x="16464" y="3979"/>
                    <a:pt x="12861" y="0"/>
                    <a:pt x="825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530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XnzS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y4AAPAWAACiLgAAChcAAAAAAAAmAAAACAAAAP//////////"/>
                </a:ext>
              </a:extLst>
            </p:cNvSpPr>
            <p:nvPr/>
          </p:nvSpPr>
          <p:spPr>
            <a:xfrm>
              <a:off x="7563485" y="3728720"/>
              <a:ext cx="17145" cy="16510"/>
            </a:xfrm>
            <a:custGeom>
              <a:avLst/>
              <a:gdLst/>
              <a:ahLst/>
              <a:cxnLst/>
              <a:rect l="0" t="0" r="17145" b="16510"/>
              <a:pathLst>
                <a:path w="17145" h="16510">
                  <a:moveTo>
                    <a:pt x="8572" y="0"/>
                  </a:moveTo>
                  <a:cubicBezTo>
                    <a:pt x="3788" y="0"/>
                    <a:pt x="47" y="3979"/>
                    <a:pt x="47" y="8278"/>
                  </a:cubicBezTo>
                  <a:cubicBezTo>
                    <a:pt x="47" y="12851"/>
                    <a:pt x="3788" y="16510"/>
                    <a:pt x="8572" y="16510"/>
                  </a:cubicBezTo>
                  <a:cubicBezTo>
                    <a:pt x="13356" y="16510"/>
                    <a:pt x="17097" y="12851"/>
                    <a:pt x="17097" y="8278"/>
                  </a:cubicBezTo>
                  <a:cubicBezTo>
                    <a:pt x="17097" y="3979"/>
                    <a:pt x="13356" y="0"/>
                    <a:pt x="85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530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0RyL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C0AAA8XAAAMLgAAKhcAAAAAAAAmAAAACAAAAP//////////"/>
                </a:ext>
              </a:extLst>
            </p:cNvSpPr>
            <p:nvPr/>
          </p:nvSpPr>
          <p:spPr>
            <a:xfrm>
              <a:off x="7465060" y="3748405"/>
              <a:ext cx="20320" cy="17145"/>
            </a:xfrm>
            <a:custGeom>
              <a:avLst/>
              <a:gdLst/>
              <a:ahLst/>
              <a:cxnLst/>
              <a:rect l="0" t="0" r="20320" b="17145"/>
              <a:pathLst>
                <a:path w="20320" h="17145">
                  <a:moveTo>
                    <a:pt x="11686" y="47"/>
                  </a:moveTo>
                  <a:cubicBezTo>
                    <a:pt x="3768" y="47"/>
                    <a:pt x="0" y="9261"/>
                    <a:pt x="5485" y="14770"/>
                  </a:cubicBezTo>
                  <a:cubicBezTo>
                    <a:pt x="7250" y="16385"/>
                    <a:pt x="9397" y="17145"/>
                    <a:pt x="11496" y="17145"/>
                  </a:cubicBezTo>
                  <a:cubicBezTo>
                    <a:pt x="15979" y="17145"/>
                    <a:pt x="20320" y="13725"/>
                    <a:pt x="20320" y="8596"/>
                  </a:cubicBezTo>
                  <a:cubicBezTo>
                    <a:pt x="20320" y="3799"/>
                    <a:pt x="16170" y="47"/>
                    <a:pt x="11686" y="4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1" name="Google Shape;530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1CKb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S4AAA8XAABHLgAAKhcAAAAAAAAmAAAACAAAAP//////////"/>
                </a:ext>
              </a:extLst>
            </p:cNvSpPr>
            <p:nvPr/>
          </p:nvSpPr>
          <p:spPr>
            <a:xfrm>
              <a:off x="7503795" y="3748405"/>
              <a:ext cx="19050" cy="17145"/>
            </a:xfrm>
            <a:custGeom>
              <a:avLst/>
              <a:gdLst/>
              <a:ahLst/>
              <a:cxnLst/>
              <a:rect l="0" t="0" r="19050" b="17145"/>
              <a:pathLst>
                <a:path w="19050" h="17145">
                  <a:moveTo>
                    <a:pt x="10821" y="47"/>
                  </a:moveTo>
                  <a:cubicBezTo>
                    <a:pt x="3592" y="47"/>
                    <a:pt x="0" y="9261"/>
                    <a:pt x="5229" y="14770"/>
                  </a:cubicBezTo>
                  <a:cubicBezTo>
                    <a:pt x="6820" y="16385"/>
                    <a:pt x="8775" y="17145"/>
                    <a:pt x="10730" y="17145"/>
                  </a:cubicBezTo>
                  <a:cubicBezTo>
                    <a:pt x="14913" y="17145"/>
                    <a:pt x="19005" y="13725"/>
                    <a:pt x="19005" y="8596"/>
                  </a:cubicBezTo>
                  <a:cubicBezTo>
                    <a:pt x="19005" y="3799"/>
                    <a:pt x="15413" y="47"/>
                    <a:pt x="10821" y="4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0" name="Google Shape;530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BE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4AAA8XAACELgAAKhcAAAAAAAAmAAAACAAAAP//////////"/>
                </a:ext>
              </a:extLst>
            </p:cNvSpPr>
            <p:nvPr/>
          </p:nvSpPr>
          <p:spPr>
            <a:xfrm>
              <a:off x="7541895" y="3748405"/>
              <a:ext cx="19685" cy="17145"/>
            </a:xfrm>
            <a:custGeom>
              <a:avLst/>
              <a:gdLst/>
              <a:ahLst/>
              <a:cxnLst/>
              <a:rect l="0" t="0" r="19685" b="17145"/>
              <a:pathLst>
                <a:path w="19685" h="17145">
                  <a:moveTo>
                    <a:pt x="11181" y="47"/>
                  </a:moveTo>
                  <a:cubicBezTo>
                    <a:pt x="3711" y="47"/>
                    <a:pt x="0" y="9261"/>
                    <a:pt x="5402" y="14770"/>
                  </a:cubicBezTo>
                  <a:cubicBezTo>
                    <a:pt x="7047" y="16385"/>
                    <a:pt x="9067" y="17145"/>
                    <a:pt x="11087" y="17145"/>
                  </a:cubicBezTo>
                  <a:cubicBezTo>
                    <a:pt x="15409" y="17145"/>
                    <a:pt x="19638" y="13725"/>
                    <a:pt x="19638" y="8596"/>
                  </a:cubicBezTo>
                  <a:cubicBezTo>
                    <a:pt x="19638" y="3799"/>
                    <a:pt x="15926" y="47"/>
                    <a:pt x="11181" y="4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530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fLt1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S4AAA8XAADALgAAKhcAAAAAAAAmAAAACAAAAP//////////"/>
                </a:ext>
              </a:extLst>
            </p:cNvSpPr>
            <p:nvPr/>
          </p:nvSpPr>
          <p:spPr>
            <a:xfrm>
              <a:off x="7579995" y="3748405"/>
              <a:ext cx="19685" cy="17145"/>
            </a:xfrm>
            <a:custGeom>
              <a:avLst/>
              <a:gdLst/>
              <a:ahLst/>
              <a:cxnLst/>
              <a:rect l="0" t="0" r="19685" b="17145"/>
              <a:pathLst>
                <a:path w="19685" h="17145">
                  <a:moveTo>
                    <a:pt x="11181" y="47"/>
                  </a:moveTo>
                  <a:cubicBezTo>
                    <a:pt x="3711" y="47"/>
                    <a:pt x="0" y="9261"/>
                    <a:pt x="5073" y="14770"/>
                  </a:cubicBezTo>
                  <a:cubicBezTo>
                    <a:pt x="6812" y="16385"/>
                    <a:pt x="8926" y="17145"/>
                    <a:pt x="10946" y="17145"/>
                  </a:cubicBezTo>
                  <a:cubicBezTo>
                    <a:pt x="15409" y="17145"/>
                    <a:pt x="19638" y="13725"/>
                    <a:pt x="19638" y="8596"/>
                  </a:cubicBezTo>
                  <a:cubicBezTo>
                    <a:pt x="19638" y="3799"/>
                    <a:pt x="15926" y="47"/>
                    <a:pt x="11181" y="4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8" name="Google Shape;530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NTE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y0AAC8XAADtLQAAShcAAAAAAAAmAAAACAAAAP//////////"/>
                </a:ext>
              </a:extLst>
            </p:cNvSpPr>
            <p:nvPr/>
          </p:nvSpPr>
          <p:spPr>
            <a:xfrm>
              <a:off x="7449185" y="3768725"/>
              <a:ext cx="16510" cy="17145"/>
            </a:xfrm>
            <a:custGeom>
              <a:avLst/>
              <a:gdLst/>
              <a:ahLst/>
              <a:cxnLst/>
              <a:rect l="0" t="0" r="16510" b="17145"/>
              <a:pathLst>
                <a:path w="16510" h="17145">
                  <a:moveTo>
                    <a:pt x="8092" y="0"/>
                  </a:moveTo>
                  <a:cubicBezTo>
                    <a:pt x="3721" y="0"/>
                    <a:pt x="47" y="3788"/>
                    <a:pt x="47" y="8572"/>
                  </a:cubicBezTo>
                  <a:cubicBezTo>
                    <a:pt x="47" y="13356"/>
                    <a:pt x="3721" y="17097"/>
                    <a:pt x="8092" y="17097"/>
                  </a:cubicBezTo>
                  <a:cubicBezTo>
                    <a:pt x="12789" y="17097"/>
                    <a:pt x="16463" y="13356"/>
                    <a:pt x="16463" y="8572"/>
                  </a:cubicBezTo>
                  <a:cubicBezTo>
                    <a:pt x="16463" y="3788"/>
                    <a:pt x="12789" y="0"/>
                    <a:pt x="809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7" name="Google Shape;530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4BMt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4AAC8XAAApLgAAShcAAAAAAAAmAAAACAAAAP//////////"/>
                </a:ext>
              </a:extLst>
            </p:cNvSpPr>
            <p:nvPr/>
          </p:nvSpPr>
          <p:spPr>
            <a:xfrm>
              <a:off x="7484110" y="3768725"/>
              <a:ext cx="19685" cy="17145"/>
            </a:xfrm>
            <a:custGeom>
              <a:avLst/>
              <a:gdLst/>
              <a:ahLst/>
              <a:cxnLst/>
              <a:rect l="0" t="0" r="19685" b="17145"/>
              <a:pathLst>
                <a:path w="19685" h="17145">
                  <a:moveTo>
                    <a:pt x="11201" y="0"/>
                  </a:moveTo>
                  <a:cubicBezTo>
                    <a:pt x="3749" y="0"/>
                    <a:pt x="46" y="9134"/>
                    <a:pt x="5436" y="14568"/>
                  </a:cubicBezTo>
                  <a:cubicBezTo>
                    <a:pt x="7124" y="16301"/>
                    <a:pt x="9186" y="17098"/>
                    <a:pt x="11248" y="17098"/>
                  </a:cubicBezTo>
                  <a:cubicBezTo>
                    <a:pt x="15513" y="17098"/>
                    <a:pt x="19638" y="13725"/>
                    <a:pt x="19638" y="8478"/>
                  </a:cubicBezTo>
                  <a:cubicBezTo>
                    <a:pt x="19638" y="3747"/>
                    <a:pt x="15935" y="0"/>
                    <a:pt x="1120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6" name="Google Shape;530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xnAr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4AAC8XAABlLgAAShcAAAAAAAAmAAAACAAAAP//////////"/>
                </a:ext>
              </a:extLst>
            </p:cNvSpPr>
            <p:nvPr/>
          </p:nvSpPr>
          <p:spPr>
            <a:xfrm>
              <a:off x="7525385" y="3768725"/>
              <a:ext cx="16510" cy="17145"/>
            </a:xfrm>
            <a:custGeom>
              <a:avLst/>
              <a:gdLst/>
              <a:ahLst/>
              <a:cxnLst/>
              <a:rect l="0" t="0" r="16510" b="17145"/>
              <a:pathLst>
                <a:path w="16510" h="17145">
                  <a:moveTo>
                    <a:pt x="8255" y="0"/>
                  </a:moveTo>
                  <a:cubicBezTo>
                    <a:pt x="3649" y="0"/>
                    <a:pt x="46" y="3788"/>
                    <a:pt x="46" y="8572"/>
                  </a:cubicBezTo>
                  <a:cubicBezTo>
                    <a:pt x="46" y="13356"/>
                    <a:pt x="3649" y="17097"/>
                    <a:pt x="8255" y="17097"/>
                  </a:cubicBezTo>
                  <a:cubicBezTo>
                    <a:pt x="12861" y="17097"/>
                    <a:pt x="16464" y="13356"/>
                    <a:pt x="16464" y="8572"/>
                  </a:cubicBezTo>
                  <a:cubicBezTo>
                    <a:pt x="16464" y="3788"/>
                    <a:pt x="12861" y="0"/>
                    <a:pt x="825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5" name="Google Shape;530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xxR8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y4AAC8XAACiLgAAShcAAAAAAAAmAAAACAAAAP//////////"/>
                </a:ext>
              </a:extLst>
            </p:cNvSpPr>
            <p:nvPr/>
          </p:nvSpPr>
          <p:spPr>
            <a:xfrm>
              <a:off x="7563485" y="3768725"/>
              <a:ext cx="17145" cy="17145"/>
            </a:xfrm>
            <a:custGeom>
              <a:avLst/>
              <a:gdLst/>
              <a:ahLst/>
              <a:cxnLst/>
              <a:rect l="0" t="0" r="17145" b="17145"/>
              <a:pathLst>
                <a:path w="17145" h="17145">
                  <a:moveTo>
                    <a:pt x="8572" y="0"/>
                  </a:moveTo>
                  <a:cubicBezTo>
                    <a:pt x="3788" y="0"/>
                    <a:pt x="47" y="3788"/>
                    <a:pt x="47" y="8572"/>
                  </a:cubicBezTo>
                  <a:cubicBezTo>
                    <a:pt x="47" y="13356"/>
                    <a:pt x="3788" y="17097"/>
                    <a:pt x="8572" y="17097"/>
                  </a:cubicBezTo>
                  <a:cubicBezTo>
                    <a:pt x="13356" y="17097"/>
                    <a:pt x="17097" y="13356"/>
                    <a:pt x="17097" y="8572"/>
                  </a:cubicBezTo>
                  <a:cubicBezTo>
                    <a:pt x="17097" y="3788"/>
                    <a:pt x="13356" y="0"/>
                    <a:pt x="85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531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yYV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C0AAE4XAADPLQAAaRcAAAAAAAAmAAAACAAAAP//////////"/>
                </a:ext>
              </a:extLst>
            </p:cNvSpPr>
            <p:nvPr/>
          </p:nvSpPr>
          <p:spPr>
            <a:xfrm>
              <a:off x="7426960" y="3788410"/>
              <a:ext cx="19685" cy="17145"/>
            </a:xfrm>
            <a:custGeom>
              <a:avLst/>
              <a:gdLst/>
              <a:ahLst/>
              <a:cxnLst/>
              <a:rect l="0" t="0" r="19685" b="17145"/>
              <a:pathLst>
                <a:path w="19685" h="17145">
                  <a:moveTo>
                    <a:pt x="11321" y="0"/>
                  </a:moveTo>
                  <a:cubicBezTo>
                    <a:pt x="3650" y="0"/>
                    <a:pt x="0" y="9286"/>
                    <a:pt x="5314" y="14763"/>
                  </a:cubicBezTo>
                  <a:cubicBezTo>
                    <a:pt x="7023" y="16383"/>
                    <a:pt x="9103" y="17145"/>
                    <a:pt x="11136" y="17145"/>
                  </a:cubicBezTo>
                  <a:cubicBezTo>
                    <a:pt x="15479" y="17145"/>
                    <a:pt x="19685" y="13763"/>
                    <a:pt x="19685" y="8572"/>
                  </a:cubicBezTo>
                  <a:cubicBezTo>
                    <a:pt x="19685" y="3762"/>
                    <a:pt x="15988" y="0"/>
                    <a:pt x="113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3" name="Google Shape;531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3Se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C0AAE4XAAAMLgAAaRcAAAAAAAAmAAAACAAAAP//////////"/>
                </a:ext>
              </a:extLst>
            </p:cNvSpPr>
            <p:nvPr/>
          </p:nvSpPr>
          <p:spPr>
            <a:xfrm>
              <a:off x="7465060" y="3788410"/>
              <a:ext cx="20320" cy="17145"/>
            </a:xfrm>
            <a:custGeom>
              <a:avLst/>
              <a:gdLst/>
              <a:ahLst/>
              <a:cxnLst/>
              <a:rect l="0" t="0" r="20320" b="17145"/>
              <a:pathLst>
                <a:path w="20320" h="17145">
                  <a:moveTo>
                    <a:pt x="11686" y="0"/>
                  </a:moveTo>
                  <a:cubicBezTo>
                    <a:pt x="3768" y="0"/>
                    <a:pt x="0" y="9286"/>
                    <a:pt x="5485" y="14763"/>
                  </a:cubicBezTo>
                  <a:cubicBezTo>
                    <a:pt x="7250" y="16383"/>
                    <a:pt x="9397" y="17145"/>
                    <a:pt x="11496" y="17145"/>
                  </a:cubicBezTo>
                  <a:cubicBezTo>
                    <a:pt x="15979" y="17145"/>
                    <a:pt x="20320" y="13763"/>
                    <a:pt x="20320" y="8572"/>
                  </a:cubicBezTo>
                  <a:cubicBezTo>
                    <a:pt x="20320" y="3762"/>
                    <a:pt x="16170" y="0"/>
                    <a:pt x="116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2" name="Google Shape;531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Vxld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S4AAE4XAABHLgAAaRcAAAAAAAAmAAAACAAAAP//////////"/>
                </a:ext>
              </a:extLst>
            </p:cNvSpPr>
            <p:nvPr/>
          </p:nvSpPr>
          <p:spPr>
            <a:xfrm>
              <a:off x="7503795" y="3788410"/>
              <a:ext cx="19050" cy="17145"/>
            </a:xfrm>
            <a:custGeom>
              <a:avLst/>
              <a:gdLst/>
              <a:ahLst/>
              <a:cxnLst/>
              <a:rect l="0" t="0" r="19050" b="17145"/>
              <a:pathLst>
                <a:path w="19050" h="17145">
                  <a:moveTo>
                    <a:pt x="10821" y="0"/>
                  </a:moveTo>
                  <a:cubicBezTo>
                    <a:pt x="3592" y="0"/>
                    <a:pt x="0" y="9286"/>
                    <a:pt x="5229" y="14763"/>
                  </a:cubicBezTo>
                  <a:cubicBezTo>
                    <a:pt x="6820" y="16383"/>
                    <a:pt x="8775" y="17145"/>
                    <a:pt x="10730" y="17145"/>
                  </a:cubicBezTo>
                  <a:cubicBezTo>
                    <a:pt x="14913" y="17145"/>
                    <a:pt x="19005" y="13763"/>
                    <a:pt x="19005" y="8572"/>
                  </a:cubicBezTo>
                  <a:cubicBezTo>
                    <a:pt x="19005" y="3762"/>
                    <a:pt x="15413" y="0"/>
                    <a:pt x="108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1" name="Google Shape;531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uF2r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4AAE4XAACELgAAaRcAAAAAAAAmAAAACAAAAP//////////"/>
                </a:ext>
              </a:extLst>
            </p:cNvSpPr>
            <p:nvPr/>
          </p:nvSpPr>
          <p:spPr>
            <a:xfrm>
              <a:off x="7541895" y="3788410"/>
              <a:ext cx="19685" cy="17145"/>
            </a:xfrm>
            <a:custGeom>
              <a:avLst/>
              <a:gdLst/>
              <a:ahLst/>
              <a:cxnLst/>
              <a:rect l="0" t="0" r="19685" b="17145"/>
              <a:pathLst>
                <a:path w="19685" h="17145">
                  <a:moveTo>
                    <a:pt x="11181" y="0"/>
                  </a:moveTo>
                  <a:cubicBezTo>
                    <a:pt x="3711" y="0"/>
                    <a:pt x="0" y="9286"/>
                    <a:pt x="5402" y="14763"/>
                  </a:cubicBezTo>
                  <a:cubicBezTo>
                    <a:pt x="7047" y="16383"/>
                    <a:pt x="9067" y="17145"/>
                    <a:pt x="11087" y="17145"/>
                  </a:cubicBezTo>
                  <a:cubicBezTo>
                    <a:pt x="15409" y="17145"/>
                    <a:pt x="19638" y="13763"/>
                    <a:pt x="19638" y="8572"/>
                  </a:cubicBezTo>
                  <a:cubicBezTo>
                    <a:pt x="19638" y="3762"/>
                    <a:pt x="15926" y="0"/>
                    <a:pt x="111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1" name="Google Shape;5314;p6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QvAADRGQAAozAAAOYaAAAQAAAAJgAAAAgAAAD/////AAAAAA=="/>
              </a:ext>
            </a:extLst>
          </p:cNvGrpSpPr>
          <p:nvPr/>
        </p:nvGrpSpPr>
        <p:grpSpPr>
          <a:xfrm>
            <a:off x="7693660" y="4196715"/>
            <a:ext cx="212725" cy="175895"/>
            <a:chOff x="7693660" y="4196715"/>
            <a:chExt cx="212725" cy="175895"/>
          </a:xfrm>
        </p:grpSpPr>
        <p:sp>
          <p:nvSpPr>
            <p:cNvPr id="329" name="Google Shape;531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v7VE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zAAAFMaAACjMAAAZBoAAAAAAAAmAAAACAAAAP//////////"/>
                </a:ext>
              </a:extLst>
            </p:cNvSpPr>
            <p:nvPr/>
          </p:nvSpPr>
          <p:spPr>
            <a:xfrm>
              <a:off x="7893685" y="4279265"/>
              <a:ext cx="12700" cy="10795"/>
            </a:xfrm>
            <a:custGeom>
              <a:avLst/>
              <a:gdLst/>
              <a:ahLst/>
              <a:cxnLst/>
              <a:rect l="0" t="0" r="12700" b="10795"/>
              <a:pathLst>
                <a:path w="12700" h="10795">
                  <a:moveTo>
                    <a:pt x="7116" y="0"/>
                  </a:moveTo>
                  <a:cubicBezTo>
                    <a:pt x="2792" y="0"/>
                    <a:pt x="0" y="5649"/>
                    <a:pt x="3558" y="9284"/>
                  </a:cubicBezTo>
                  <a:cubicBezTo>
                    <a:pt x="4544" y="10291"/>
                    <a:pt x="5803" y="10739"/>
                    <a:pt x="7062" y="10739"/>
                  </a:cubicBezTo>
                  <a:cubicBezTo>
                    <a:pt x="9799" y="10739"/>
                    <a:pt x="12536" y="8557"/>
                    <a:pt x="12262" y="5257"/>
                  </a:cubicBezTo>
                  <a:cubicBezTo>
                    <a:pt x="12645" y="2461"/>
                    <a:pt x="10291" y="0"/>
                    <a:pt x="71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8" name="Google Shape;531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bsiT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zAAADoaAACGMAAAShoAAAAAAAAmAAAACAAAAP//////////"/>
                </a:ext>
              </a:extLst>
            </p:cNvSpPr>
            <p:nvPr/>
          </p:nvSpPr>
          <p:spPr>
            <a:xfrm>
              <a:off x="7875905" y="4263390"/>
              <a:ext cx="12065" cy="10160"/>
            </a:xfrm>
            <a:custGeom>
              <a:avLst/>
              <a:gdLst/>
              <a:ahLst/>
              <a:cxnLst/>
              <a:rect l="0" t="0" r="12065" b="10160"/>
              <a:pathLst>
                <a:path w="12065" h="10160">
                  <a:moveTo>
                    <a:pt x="6595" y="0"/>
                  </a:moveTo>
                  <a:cubicBezTo>
                    <a:pt x="1984" y="0"/>
                    <a:pt x="0" y="5429"/>
                    <a:pt x="3110" y="8547"/>
                  </a:cubicBezTo>
                  <a:cubicBezTo>
                    <a:pt x="4236" y="9676"/>
                    <a:pt x="5523" y="10160"/>
                    <a:pt x="6756" y="10160"/>
                  </a:cubicBezTo>
                  <a:cubicBezTo>
                    <a:pt x="9491" y="10160"/>
                    <a:pt x="12011" y="7848"/>
                    <a:pt x="12011" y="4677"/>
                  </a:cubicBezTo>
                  <a:cubicBezTo>
                    <a:pt x="11636" y="1935"/>
                    <a:pt x="9705" y="0"/>
                    <a:pt x="65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7" name="Google Shape;531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jMzA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zAAAFMaAACGMAAAZBoAAAAAAAAmAAAACAAAAP//////////"/>
                </a:ext>
              </a:extLst>
            </p:cNvSpPr>
            <p:nvPr/>
          </p:nvSpPr>
          <p:spPr>
            <a:xfrm>
              <a:off x="7875905" y="4279265"/>
              <a:ext cx="12065" cy="10795"/>
            </a:xfrm>
            <a:custGeom>
              <a:avLst/>
              <a:gdLst/>
              <a:ahLst/>
              <a:cxnLst/>
              <a:rect l="0" t="0" r="12065" b="10795"/>
              <a:pathLst>
                <a:path w="12065" h="10795">
                  <a:moveTo>
                    <a:pt x="6595" y="0"/>
                  </a:moveTo>
                  <a:cubicBezTo>
                    <a:pt x="2359" y="0"/>
                    <a:pt x="0" y="5649"/>
                    <a:pt x="3110" y="9284"/>
                  </a:cubicBezTo>
                  <a:cubicBezTo>
                    <a:pt x="4075" y="10291"/>
                    <a:pt x="5308" y="10739"/>
                    <a:pt x="6595" y="10739"/>
                  </a:cubicBezTo>
                  <a:cubicBezTo>
                    <a:pt x="9276" y="10739"/>
                    <a:pt x="12011" y="8557"/>
                    <a:pt x="12011" y="5257"/>
                  </a:cubicBezTo>
                  <a:cubicBezTo>
                    <a:pt x="12011" y="2461"/>
                    <a:pt x="9705" y="0"/>
                    <a:pt x="65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6" name="Google Shape;531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UqXl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zAAAG0aAACGMAAAfhoAAAAAAAAmAAAACAAAAP//////////"/>
                </a:ext>
              </a:extLst>
            </p:cNvSpPr>
            <p:nvPr/>
          </p:nvSpPr>
          <p:spPr>
            <a:xfrm>
              <a:off x="7875905" y="4295775"/>
              <a:ext cx="12065" cy="10795"/>
            </a:xfrm>
            <a:custGeom>
              <a:avLst/>
              <a:gdLst/>
              <a:ahLst/>
              <a:cxnLst/>
              <a:rect l="0" t="0" r="12065" b="10795"/>
              <a:pathLst>
                <a:path w="12065" h="10795">
                  <a:moveTo>
                    <a:pt x="6595" y="0"/>
                  </a:moveTo>
                  <a:cubicBezTo>
                    <a:pt x="1984" y="0"/>
                    <a:pt x="0" y="5678"/>
                    <a:pt x="3110" y="9333"/>
                  </a:cubicBezTo>
                  <a:cubicBezTo>
                    <a:pt x="4128" y="10288"/>
                    <a:pt x="5362" y="10738"/>
                    <a:pt x="6541" y="10738"/>
                  </a:cubicBezTo>
                  <a:cubicBezTo>
                    <a:pt x="9330" y="10738"/>
                    <a:pt x="12011" y="8321"/>
                    <a:pt x="12011" y="4891"/>
                  </a:cubicBezTo>
                  <a:cubicBezTo>
                    <a:pt x="11636" y="2080"/>
                    <a:pt x="9705" y="0"/>
                    <a:pt x="65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5" name="Google Shape;531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EZ2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zAAAB8aAABpMAAALxoAAAAAAAAmAAAACAAAAP//////////"/>
                </a:ext>
              </a:extLst>
            </p:cNvSpPr>
            <p:nvPr/>
          </p:nvSpPr>
          <p:spPr>
            <a:xfrm>
              <a:off x="7858125" y="4246245"/>
              <a:ext cx="11430" cy="10160"/>
            </a:xfrm>
            <a:custGeom>
              <a:avLst/>
              <a:gdLst/>
              <a:ahLst/>
              <a:cxnLst/>
              <a:rect l="0" t="0" r="11430" b="10160"/>
              <a:pathLst>
                <a:path w="11430" h="10160">
                  <a:moveTo>
                    <a:pt x="6151" y="53"/>
                  </a:moveTo>
                  <a:cubicBezTo>
                    <a:pt x="1999" y="53"/>
                    <a:pt x="0" y="5561"/>
                    <a:pt x="2870" y="8556"/>
                  </a:cubicBezTo>
                  <a:cubicBezTo>
                    <a:pt x="3947" y="9679"/>
                    <a:pt x="5177" y="10160"/>
                    <a:pt x="6407" y="10160"/>
                  </a:cubicBezTo>
                  <a:cubicBezTo>
                    <a:pt x="8970" y="10160"/>
                    <a:pt x="11379" y="7968"/>
                    <a:pt x="11379" y="5080"/>
                  </a:cubicBezTo>
                  <a:cubicBezTo>
                    <a:pt x="11379" y="1979"/>
                    <a:pt x="9175" y="53"/>
                    <a:pt x="6561" y="53"/>
                  </a:cubicBezTo>
                  <a:cubicBezTo>
                    <a:pt x="6458" y="53"/>
                    <a:pt x="6304" y="53"/>
                    <a:pt x="6151"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4" name="Google Shape;532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iNb/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jAAADoaAABpMAAAShoAAAAAAAAmAAAACAAAAP//////////"/>
                </a:ext>
              </a:extLst>
            </p:cNvSpPr>
            <p:nvPr/>
          </p:nvSpPr>
          <p:spPr>
            <a:xfrm>
              <a:off x="7857490" y="4263390"/>
              <a:ext cx="12065" cy="10160"/>
            </a:xfrm>
            <a:custGeom>
              <a:avLst/>
              <a:gdLst/>
              <a:ahLst/>
              <a:cxnLst/>
              <a:rect l="0" t="0" r="12065" b="10160"/>
              <a:pathLst>
                <a:path w="12065" h="10160">
                  <a:moveTo>
                    <a:pt x="6970" y="0"/>
                  </a:moveTo>
                  <a:cubicBezTo>
                    <a:pt x="2359" y="0"/>
                    <a:pt x="0" y="5429"/>
                    <a:pt x="3110" y="8547"/>
                  </a:cubicBezTo>
                  <a:cubicBezTo>
                    <a:pt x="4236" y="9676"/>
                    <a:pt x="5523" y="10160"/>
                    <a:pt x="6756" y="10160"/>
                  </a:cubicBezTo>
                  <a:cubicBezTo>
                    <a:pt x="9491" y="10160"/>
                    <a:pt x="12011" y="7848"/>
                    <a:pt x="12011" y="4677"/>
                  </a:cubicBezTo>
                  <a:cubicBezTo>
                    <a:pt x="11636" y="1935"/>
                    <a:pt x="9705" y="0"/>
                    <a:pt x="6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3" name="Google Shape;532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TU3D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jAAAFMaAABpMAAAZBoAAAAAAAAmAAAACAAAAP//////////"/>
                </a:ext>
              </a:extLst>
            </p:cNvSpPr>
            <p:nvPr/>
          </p:nvSpPr>
          <p:spPr>
            <a:xfrm>
              <a:off x="7857490" y="4279265"/>
              <a:ext cx="12065" cy="10795"/>
            </a:xfrm>
            <a:custGeom>
              <a:avLst/>
              <a:gdLst/>
              <a:ahLst/>
              <a:cxnLst/>
              <a:rect l="0" t="0" r="12065" b="10795"/>
              <a:pathLst>
                <a:path w="12065" h="10795">
                  <a:moveTo>
                    <a:pt x="6970" y="0"/>
                  </a:moveTo>
                  <a:cubicBezTo>
                    <a:pt x="2359" y="0"/>
                    <a:pt x="0" y="5649"/>
                    <a:pt x="3110" y="9284"/>
                  </a:cubicBezTo>
                  <a:cubicBezTo>
                    <a:pt x="4236" y="10291"/>
                    <a:pt x="5469" y="10739"/>
                    <a:pt x="6756" y="10739"/>
                  </a:cubicBezTo>
                  <a:cubicBezTo>
                    <a:pt x="9491" y="10739"/>
                    <a:pt x="12011" y="8557"/>
                    <a:pt x="12011" y="5257"/>
                  </a:cubicBezTo>
                  <a:cubicBezTo>
                    <a:pt x="12011" y="2461"/>
                    <a:pt x="9705" y="0"/>
                    <a:pt x="6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2" name="Google Shape;532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uGNY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jAAAG0aAABpMAAAfhoAAAAAAAAmAAAACAAAAP//////////"/>
                </a:ext>
              </a:extLst>
            </p:cNvSpPr>
            <p:nvPr/>
          </p:nvSpPr>
          <p:spPr>
            <a:xfrm>
              <a:off x="7857490" y="4295775"/>
              <a:ext cx="12065" cy="10795"/>
            </a:xfrm>
            <a:custGeom>
              <a:avLst/>
              <a:gdLst/>
              <a:ahLst/>
              <a:cxnLst/>
              <a:rect l="0" t="0" r="12065" b="10795"/>
              <a:pathLst>
                <a:path w="12065" h="10795">
                  <a:moveTo>
                    <a:pt x="6970" y="0"/>
                  </a:moveTo>
                  <a:cubicBezTo>
                    <a:pt x="2359" y="0"/>
                    <a:pt x="0" y="5678"/>
                    <a:pt x="3110" y="9333"/>
                  </a:cubicBezTo>
                  <a:cubicBezTo>
                    <a:pt x="4128" y="10288"/>
                    <a:pt x="5362" y="10738"/>
                    <a:pt x="6541" y="10738"/>
                  </a:cubicBezTo>
                  <a:cubicBezTo>
                    <a:pt x="9330" y="10738"/>
                    <a:pt x="12011" y="8321"/>
                    <a:pt x="12011" y="4891"/>
                  </a:cubicBezTo>
                  <a:cubicBezTo>
                    <a:pt x="11636" y="2080"/>
                    <a:pt x="9705" y="0"/>
                    <a:pt x="6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1" name="Google Shape;532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t6ux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zAAAIgaAABpMAAAmBoAAAAAAAAmAAAACAAAAP//////////"/>
                </a:ext>
              </a:extLst>
            </p:cNvSpPr>
            <p:nvPr/>
          </p:nvSpPr>
          <p:spPr>
            <a:xfrm>
              <a:off x="7858125" y="4312920"/>
              <a:ext cx="11430" cy="10160"/>
            </a:xfrm>
            <a:custGeom>
              <a:avLst/>
              <a:gdLst/>
              <a:ahLst/>
              <a:cxnLst/>
              <a:rect l="0" t="0" r="11430" b="10160"/>
              <a:pathLst>
                <a:path w="11430" h="10160">
                  <a:moveTo>
                    <a:pt x="7125" y="53"/>
                  </a:moveTo>
                  <a:cubicBezTo>
                    <a:pt x="6971" y="53"/>
                    <a:pt x="6766" y="53"/>
                    <a:pt x="6561" y="107"/>
                  </a:cubicBezTo>
                  <a:cubicBezTo>
                    <a:pt x="6458" y="53"/>
                    <a:pt x="6304" y="53"/>
                    <a:pt x="6151" y="53"/>
                  </a:cubicBezTo>
                  <a:cubicBezTo>
                    <a:pt x="1999" y="53"/>
                    <a:pt x="0" y="5561"/>
                    <a:pt x="2870" y="8556"/>
                  </a:cubicBezTo>
                  <a:cubicBezTo>
                    <a:pt x="3947" y="9679"/>
                    <a:pt x="5177" y="10160"/>
                    <a:pt x="6356" y="10160"/>
                  </a:cubicBezTo>
                  <a:cubicBezTo>
                    <a:pt x="8970" y="10160"/>
                    <a:pt x="11379" y="7861"/>
                    <a:pt x="11379" y="4706"/>
                  </a:cubicBezTo>
                  <a:cubicBezTo>
                    <a:pt x="11020" y="2192"/>
                    <a:pt x="9431" y="53"/>
                    <a:pt x="7125"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0" name="Google Shape;532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vQzD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jAAAAUaAABNMAAAFhoAAAAAAAAmAAAACAAAAP//////////"/>
                </a:ext>
              </a:extLst>
            </p:cNvSpPr>
            <p:nvPr/>
          </p:nvSpPr>
          <p:spPr>
            <a:xfrm>
              <a:off x="7839710" y="4229735"/>
              <a:ext cx="12065" cy="10795"/>
            </a:xfrm>
            <a:custGeom>
              <a:avLst/>
              <a:gdLst/>
              <a:ahLst/>
              <a:cxnLst/>
              <a:rect l="0" t="0" r="12065" b="10795"/>
              <a:pathLst>
                <a:path w="12065" h="10795">
                  <a:moveTo>
                    <a:pt x="6819" y="0"/>
                  </a:moveTo>
                  <a:cubicBezTo>
                    <a:pt x="2308" y="0"/>
                    <a:pt x="52" y="5948"/>
                    <a:pt x="3409" y="9142"/>
                  </a:cubicBezTo>
                  <a:cubicBezTo>
                    <a:pt x="4406" y="10299"/>
                    <a:pt x="5612" y="10739"/>
                    <a:pt x="6819" y="10739"/>
                  </a:cubicBezTo>
                  <a:cubicBezTo>
                    <a:pt x="9442" y="10739"/>
                    <a:pt x="12012" y="8426"/>
                    <a:pt x="11750" y="5177"/>
                  </a:cubicBezTo>
                  <a:cubicBezTo>
                    <a:pt x="11750" y="2368"/>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9" name="Google Shape;532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rKwb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jAAAB8aAABNMAAALxoAAAAAAAAmAAAACAAAAP//////////"/>
                </a:ext>
              </a:extLst>
            </p:cNvSpPr>
            <p:nvPr/>
          </p:nvSpPr>
          <p:spPr>
            <a:xfrm>
              <a:off x="7839710" y="4246245"/>
              <a:ext cx="12065" cy="10160"/>
            </a:xfrm>
            <a:custGeom>
              <a:avLst/>
              <a:gdLst/>
              <a:ahLst/>
              <a:cxnLst/>
              <a:rect l="0" t="0" r="12065" b="10160"/>
              <a:pathLst>
                <a:path w="12065" h="10160">
                  <a:moveTo>
                    <a:pt x="6492" y="53"/>
                  </a:moveTo>
                  <a:cubicBezTo>
                    <a:pt x="2110" y="53"/>
                    <a:pt x="0" y="5561"/>
                    <a:pt x="3029" y="8556"/>
                  </a:cubicBezTo>
                  <a:cubicBezTo>
                    <a:pt x="4165" y="9679"/>
                    <a:pt x="5464" y="10160"/>
                    <a:pt x="6762" y="10160"/>
                  </a:cubicBezTo>
                  <a:cubicBezTo>
                    <a:pt x="9468" y="10160"/>
                    <a:pt x="12010" y="7968"/>
                    <a:pt x="12010" y="5080"/>
                  </a:cubicBezTo>
                  <a:cubicBezTo>
                    <a:pt x="12010" y="1979"/>
                    <a:pt x="9684" y="53"/>
                    <a:pt x="6925" y="53"/>
                  </a:cubicBezTo>
                  <a:cubicBezTo>
                    <a:pt x="6816" y="53"/>
                    <a:pt x="6654" y="53"/>
                    <a:pt x="6492"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8" name="Google Shape;532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S1ta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jAAADoaAABNMAAAShoAAAAAAAAmAAAACAAAAP//////////"/>
                </a:ext>
              </a:extLst>
            </p:cNvSpPr>
            <p:nvPr/>
          </p:nvSpPr>
          <p:spPr>
            <a:xfrm>
              <a:off x="7839710" y="4263390"/>
              <a:ext cx="12065" cy="10160"/>
            </a:xfrm>
            <a:custGeom>
              <a:avLst/>
              <a:gdLst/>
              <a:ahLst/>
              <a:cxnLst/>
              <a:rect l="0" t="0" r="12065" b="10160"/>
              <a:pathLst>
                <a:path w="12065" h="10160">
                  <a:moveTo>
                    <a:pt x="6819" y="0"/>
                  </a:moveTo>
                  <a:cubicBezTo>
                    <a:pt x="2308" y="0"/>
                    <a:pt x="52" y="5429"/>
                    <a:pt x="3409" y="8547"/>
                  </a:cubicBezTo>
                  <a:cubicBezTo>
                    <a:pt x="4406" y="9676"/>
                    <a:pt x="5612" y="10160"/>
                    <a:pt x="6819" y="10160"/>
                  </a:cubicBezTo>
                  <a:cubicBezTo>
                    <a:pt x="9442" y="10160"/>
                    <a:pt x="12012" y="7848"/>
                    <a:pt x="11750" y="4677"/>
                  </a:cubicBezTo>
                  <a:cubicBezTo>
                    <a:pt x="11750" y="1935"/>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7" name="Google Shape;532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61BB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jAAAFMaAABNMAAAZBoAAAAAAAAmAAAACAAAAP//////////"/>
                </a:ext>
              </a:extLst>
            </p:cNvSpPr>
            <p:nvPr/>
          </p:nvSpPr>
          <p:spPr>
            <a:xfrm>
              <a:off x="7839710" y="4279265"/>
              <a:ext cx="12065" cy="10795"/>
            </a:xfrm>
            <a:custGeom>
              <a:avLst/>
              <a:gdLst/>
              <a:ahLst/>
              <a:cxnLst/>
              <a:rect l="0" t="0" r="12065" b="10795"/>
              <a:pathLst>
                <a:path w="12065" h="10795">
                  <a:moveTo>
                    <a:pt x="6970" y="0"/>
                  </a:moveTo>
                  <a:cubicBezTo>
                    <a:pt x="2359" y="0"/>
                    <a:pt x="53" y="5649"/>
                    <a:pt x="3110" y="9284"/>
                  </a:cubicBezTo>
                  <a:cubicBezTo>
                    <a:pt x="4236" y="10291"/>
                    <a:pt x="5523" y="10739"/>
                    <a:pt x="6756" y="10739"/>
                  </a:cubicBezTo>
                  <a:cubicBezTo>
                    <a:pt x="9491" y="10739"/>
                    <a:pt x="12011" y="8557"/>
                    <a:pt x="12011" y="5257"/>
                  </a:cubicBezTo>
                  <a:cubicBezTo>
                    <a:pt x="12011" y="2461"/>
                    <a:pt x="9705" y="0"/>
                    <a:pt x="6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6" name="Google Shape;532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AojP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jAAAG0aAABNMAAAfhoAAAAAAAAmAAAACAAAAP//////////"/>
                </a:ext>
              </a:extLst>
            </p:cNvSpPr>
            <p:nvPr/>
          </p:nvSpPr>
          <p:spPr>
            <a:xfrm>
              <a:off x="7839710" y="4295775"/>
              <a:ext cx="12065" cy="10795"/>
            </a:xfrm>
            <a:custGeom>
              <a:avLst/>
              <a:gdLst/>
              <a:ahLst/>
              <a:cxnLst/>
              <a:rect l="0" t="0" r="12065" b="10795"/>
              <a:pathLst>
                <a:path w="12065" h="10795">
                  <a:moveTo>
                    <a:pt x="6819" y="0"/>
                  </a:moveTo>
                  <a:cubicBezTo>
                    <a:pt x="2308" y="0"/>
                    <a:pt x="52" y="5678"/>
                    <a:pt x="3409" y="9333"/>
                  </a:cubicBezTo>
                  <a:cubicBezTo>
                    <a:pt x="4301" y="10288"/>
                    <a:pt x="5455" y="10738"/>
                    <a:pt x="6609" y="10738"/>
                  </a:cubicBezTo>
                  <a:cubicBezTo>
                    <a:pt x="9284" y="10738"/>
                    <a:pt x="12012" y="8321"/>
                    <a:pt x="11750" y="4891"/>
                  </a:cubicBezTo>
                  <a:cubicBezTo>
                    <a:pt x="11750" y="2080"/>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5" name="Google Shape;532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jAAAIgaAABNMAAAmBoAAAAAAAAmAAAACAAAAP//////////"/>
                </a:ext>
              </a:extLst>
            </p:cNvSpPr>
            <p:nvPr/>
          </p:nvSpPr>
          <p:spPr>
            <a:xfrm>
              <a:off x="7839710" y="4312920"/>
              <a:ext cx="12065" cy="10160"/>
            </a:xfrm>
            <a:custGeom>
              <a:avLst/>
              <a:gdLst/>
              <a:ahLst/>
              <a:cxnLst/>
              <a:rect l="0" t="0" r="12065" b="10160"/>
              <a:pathLst>
                <a:path w="12065" h="10160">
                  <a:moveTo>
                    <a:pt x="7355" y="53"/>
                  </a:moveTo>
                  <a:cubicBezTo>
                    <a:pt x="7196" y="53"/>
                    <a:pt x="6985" y="53"/>
                    <a:pt x="6773" y="107"/>
                  </a:cubicBezTo>
                  <a:cubicBezTo>
                    <a:pt x="6667" y="53"/>
                    <a:pt x="6508" y="53"/>
                    <a:pt x="6350" y="53"/>
                  </a:cubicBezTo>
                  <a:cubicBezTo>
                    <a:pt x="2063" y="53"/>
                    <a:pt x="52" y="5561"/>
                    <a:pt x="3333" y="8556"/>
                  </a:cubicBezTo>
                  <a:cubicBezTo>
                    <a:pt x="4339" y="9679"/>
                    <a:pt x="5556" y="10160"/>
                    <a:pt x="6773" y="10160"/>
                  </a:cubicBezTo>
                  <a:cubicBezTo>
                    <a:pt x="9419" y="10160"/>
                    <a:pt x="12012" y="7861"/>
                    <a:pt x="11747" y="4706"/>
                  </a:cubicBezTo>
                  <a:cubicBezTo>
                    <a:pt x="11747" y="2192"/>
                    <a:pt x="9789" y="53"/>
                    <a:pt x="7355"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4" name="Google Shape;533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3Ame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jAAAKEaAABNMAAAshoAAAAAAAAmAAAACAAAAP//////////"/>
                </a:ext>
              </a:extLst>
            </p:cNvSpPr>
            <p:nvPr/>
          </p:nvSpPr>
          <p:spPr>
            <a:xfrm>
              <a:off x="7839710" y="4328795"/>
              <a:ext cx="12065" cy="10795"/>
            </a:xfrm>
            <a:custGeom>
              <a:avLst/>
              <a:gdLst/>
              <a:ahLst/>
              <a:cxnLst/>
              <a:rect l="0" t="0" r="12065" b="10795"/>
              <a:pathLst>
                <a:path w="12065" h="10795">
                  <a:moveTo>
                    <a:pt x="6970" y="55"/>
                  </a:moveTo>
                  <a:cubicBezTo>
                    <a:pt x="2359" y="55"/>
                    <a:pt x="53" y="5649"/>
                    <a:pt x="3110" y="9284"/>
                  </a:cubicBezTo>
                  <a:cubicBezTo>
                    <a:pt x="4236" y="10347"/>
                    <a:pt x="5523" y="10795"/>
                    <a:pt x="6756" y="10795"/>
                  </a:cubicBezTo>
                  <a:cubicBezTo>
                    <a:pt x="9491" y="10795"/>
                    <a:pt x="12011" y="8613"/>
                    <a:pt x="12011" y="5257"/>
                  </a:cubicBezTo>
                  <a:cubicBezTo>
                    <a:pt x="12011" y="2461"/>
                    <a:pt x="9705" y="55"/>
                    <a:pt x="6970"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3" name="Google Shape;533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u3T7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AAAOsZAAAwMAAA+xkAAAAAAAAmAAAACAAAAP//////////"/>
                </a:ext>
              </a:extLst>
            </p:cNvSpPr>
            <p:nvPr/>
          </p:nvSpPr>
          <p:spPr>
            <a:xfrm>
              <a:off x="7821295" y="4213225"/>
              <a:ext cx="12065" cy="10160"/>
            </a:xfrm>
            <a:custGeom>
              <a:avLst/>
              <a:gdLst/>
              <a:ahLst/>
              <a:cxnLst/>
              <a:rect l="0" t="0" r="12065" b="10160"/>
              <a:pathLst>
                <a:path w="12065" h="10160">
                  <a:moveTo>
                    <a:pt x="6819" y="0"/>
                  </a:moveTo>
                  <a:cubicBezTo>
                    <a:pt x="2308" y="0"/>
                    <a:pt x="52" y="5373"/>
                    <a:pt x="3409" y="8830"/>
                  </a:cubicBezTo>
                  <a:cubicBezTo>
                    <a:pt x="4353" y="9734"/>
                    <a:pt x="5455" y="10160"/>
                    <a:pt x="6609" y="10160"/>
                  </a:cubicBezTo>
                  <a:cubicBezTo>
                    <a:pt x="9284" y="10160"/>
                    <a:pt x="12012" y="7873"/>
                    <a:pt x="11750" y="4628"/>
                  </a:cubicBezTo>
                  <a:cubicBezTo>
                    <a:pt x="11750" y="1915"/>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533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m7+Q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AAAAUaAAAwMAAAFhoAAAAAAAAmAAAACAAAAP//////////"/>
                </a:ext>
              </a:extLst>
            </p:cNvSpPr>
            <p:nvPr/>
          </p:nvSpPr>
          <p:spPr>
            <a:xfrm>
              <a:off x="7821295" y="4229735"/>
              <a:ext cx="12065" cy="10795"/>
            </a:xfrm>
            <a:custGeom>
              <a:avLst/>
              <a:gdLst/>
              <a:ahLst/>
              <a:cxnLst/>
              <a:rect l="0" t="0" r="12065" b="10795"/>
              <a:pathLst>
                <a:path w="12065" h="10795">
                  <a:moveTo>
                    <a:pt x="6819" y="0"/>
                  </a:moveTo>
                  <a:cubicBezTo>
                    <a:pt x="2308" y="0"/>
                    <a:pt x="52" y="5948"/>
                    <a:pt x="3409" y="9142"/>
                  </a:cubicBezTo>
                  <a:cubicBezTo>
                    <a:pt x="4406" y="10299"/>
                    <a:pt x="5612" y="10739"/>
                    <a:pt x="6819" y="10739"/>
                  </a:cubicBezTo>
                  <a:cubicBezTo>
                    <a:pt x="9442" y="10739"/>
                    <a:pt x="12012" y="8426"/>
                    <a:pt x="11750" y="5177"/>
                  </a:cubicBezTo>
                  <a:cubicBezTo>
                    <a:pt x="11750" y="2368"/>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1" name="Google Shape;533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MvH2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AAAB8aAAAwMAAALxoAAAAAAAAmAAAACAAAAP//////////"/>
                </a:ext>
              </a:extLst>
            </p:cNvSpPr>
            <p:nvPr/>
          </p:nvSpPr>
          <p:spPr>
            <a:xfrm>
              <a:off x="7821295" y="4246245"/>
              <a:ext cx="12065" cy="10160"/>
            </a:xfrm>
            <a:custGeom>
              <a:avLst/>
              <a:gdLst/>
              <a:ahLst/>
              <a:cxnLst/>
              <a:rect l="0" t="0" r="12065" b="10160"/>
              <a:pathLst>
                <a:path w="12065" h="10160">
                  <a:moveTo>
                    <a:pt x="6492" y="53"/>
                  </a:moveTo>
                  <a:cubicBezTo>
                    <a:pt x="2110" y="53"/>
                    <a:pt x="0" y="5561"/>
                    <a:pt x="3029" y="8556"/>
                  </a:cubicBezTo>
                  <a:cubicBezTo>
                    <a:pt x="4165" y="9679"/>
                    <a:pt x="5464" y="10160"/>
                    <a:pt x="6762" y="10160"/>
                  </a:cubicBezTo>
                  <a:cubicBezTo>
                    <a:pt x="9468" y="10160"/>
                    <a:pt x="12010" y="7968"/>
                    <a:pt x="12010" y="5080"/>
                  </a:cubicBezTo>
                  <a:cubicBezTo>
                    <a:pt x="12010" y="1979"/>
                    <a:pt x="9684" y="53"/>
                    <a:pt x="6925" y="53"/>
                  </a:cubicBezTo>
                  <a:cubicBezTo>
                    <a:pt x="6816" y="53"/>
                    <a:pt x="6654" y="53"/>
                    <a:pt x="6492"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0" name="Google Shape;533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QphU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AAADoaAAAwMAAAShoAAAAAAAAmAAAACAAAAP//////////"/>
                </a:ext>
              </a:extLst>
            </p:cNvSpPr>
            <p:nvPr/>
          </p:nvSpPr>
          <p:spPr>
            <a:xfrm>
              <a:off x="7821295" y="4263390"/>
              <a:ext cx="12065" cy="10160"/>
            </a:xfrm>
            <a:custGeom>
              <a:avLst/>
              <a:gdLst/>
              <a:ahLst/>
              <a:cxnLst/>
              <a:rect l="0" t="0" r="12065" b="10160"/>
              <a:pathLst>
                <a:path w="12065" h="10160">
                  <a:moveTo>
                    <a:pt x="6819" y="0"/>
                  </a:moveTo>
                  <a:cubicBezTo>
                    <a:pt x="2308" y="0"/>
                    <a:pt x="52" y="5429"/>
                    <a:pt x="3409" y="8547"/>
                  </a:cubicBezTo>
                  <a:cubicBezTo>
                    <a:pt x="4406" y="9676"/>
                    <a:pt x="5612" y="10160"/>
                    <a:pt x="6819" y="10160"/>
                  </a:cubicBezTo>
                  <a:cubicBezTo>
                    <a:pt x="9442" y="10160"/>
                    <a:pt x="12012" y="7848"/>
                    <a:pt x="11750" y="4677"/>
                  </a:cubicBezTo>
                  <a:cubicBezTo>
                    <a:pt x="11750" y="1935"/>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9" name="Google Shape;533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my7M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AAAFMaAAAwMAAAZBoAAAAAAAAmAAAACAAAAP//////////"/>
                </a:ext>
              </a:extLst>
            </p:cNvSpPr>
            <p:nvPr/>
          </p:nvSpPr>
          <p:spPr>
            <a:xfrm>
              <a:off x="7821295" y="4279265"/>
              <a:ext cx="12065" cy="10795"/>
            </a:xfrm>
            <a:custGeom>
              <a:avLst/>
              <a:gdLst/>
              <a:ahLst/>
              <a:cxnLst/>
              <a:rect l="0" t="0" r="12065" b="10795"/>
              <a:pathLst>
                <a:path w="12065" h="10795">
                  <a:moveTo>
                    <a:pt x="6970" y="0"/>
                  </a:moveTo>
                  <a:cubicBezTo>
                    <a:pt x="2359" y="0"/>
                    <a:pt x="53" y="5649"/>
                    <a:pt x="3110" y="9284"/>
                  </a:cubicBezTo>
                  <a:cubicBezTo>
                    <a:pt x="4236" y="10291"/>
                    <a:pt x="5523" y="10739"/>
                    <a:pt x="6756" y="10739"/>
                  </a:cubicBezTo>
                  <a:cubicBezTo>
                    <a:pt x="9491" y="10739"/>
                    <a:pt x="12011" y="8557"/>
                    <a:pt x="12011" y="5257"/>
                  </a:cubicBezTo>
                  <a:cubicBezTo>
                    <a:pt x="12011" y="2461"/>
                    <a:pt x="9705" y="0"/>
                    <a:pt x="6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8" name="Google Shape;533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ZI3o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AAAG0aAAAwMAAAfhoAAAAAAAAmAAAACAAAAP//////////"/>
                </a:ext>
              </a:extLst>
            </p:cNvSpPr>
            <p:nvPr/>
          </p:nvSpPr>
          <p:spPr>
            <a:xfrm>
              <a:off x="7821295" y="4295775"/>
              <a:ext cx="12065" cy="10795"/>
            </a:xfrm>
            <a:custGeom>
              <a:avLst/>
              <a:gdLst/>
              <a:ahLst/>
              <a:cxnLst/>
              <a:rect l="0" t="0" r="12065" b="10795"/>
              <a:pathLst>
                <a:path w="12065" h="10795">
                  <a:moveTo>
                    <a:pt x="6819" y="0"/>
                  </a:moveTo>
                  <a:cubicBezTo>
                    <a:pt x="2308" y="0"/>
                    <a:pt x="52" y="5678"/>
                    <a:pt x="3409" y="9333"/>
                  </a:cubicBezTo>
                  <a:cubicBezTo>
                    <a:pt x="4353" y="10288"/>
                    <a:pt x="5455" y="10738"/>
                    <a:pt x="6609" y="10738"/>
                  </a:cubicBezTo>
                  <a:cubicBezTo>
                    <a:pt x="9284" y="10738"/>
                    <a:pt x="12012" y="8321"/>
                    <a:pt x="11750" y="4891"/>
                  </a:cubicBezTo>
                  <a:cubicBezTo>
                    <a:pt x="11750" y="2080"/>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533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Tp3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AAAIgaAAAwMAAAmBoAAAAAAAAmAAAACAAAAP//////////"/>
                </a:ext>
              </a:extLst>
            </p:cNvSpPr>
            <p:nvPr/>
          </p:nvSpPr>
          <p:spPr>
            <a:xfrm>
              <a:off x="7821295" y="4312920"/>
              <a:ext cx="12065" cy="10160"/>
            </a:xfrm>
            <a:custGeom>
              <a:avLst/>
              <a:gdLst/>
              <a:ahLst/>
              <a:cxnLst/>
              <a:rect l="0" t="0" r="12065" b="10160"/>
              <a:pathLst>
                <a:path w="12065" h="10160">
                  <a:moveTo>
                    <a:pt x="7355" y="53"/>
                  </a:moveTo>
                  <a:cubicBezTo>
                    <a:pt x="7196" y="53"/>
                    <a:pt x="6985" y="53"/>
                    <a:pt x="6773" y="107"/>
                  </a:cubicBezTo>
                  <a:cubicBezTo>
                    <a:pt x="6667" y="53"/>
                    <a:pt x="6508" y="53"/>
                    <a:pt x="6350" y="53"/>
                  </a:cubicBezTo>
                  <a:cubicBezTo>
                    <a:pt x="2063" y="53"/>
                    <a:pt x="52" y="5561"/>
                    <a:pt x="3333" y="8556"/>
                  </a:cubicBezTo>
                  <a:cubicBezTo>
                    <a:pt x="4339" y="9679"/>
                    <a:pt x="5556" y="10160"/>
                    <a:pt x="6773" y="10160"/>
                  </a:cubicBezTo>
                  <a:cubicBezTo>
                    <a:pt x="9419" y="10160"/>
                    <a:pt x="12012" y="7861"/>
                    <a:pt x="11747" y="4706"/>
                  </a:cubicBezTo>
                  <a:cubicBezTo>
                    <a:pt x="11747" y="2192"/>
                    <a:pt x="9789" y="53"/>
                    <a:pt x="7355"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6" name="Google Shape;533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XiKx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AAAKEaAAAwMAAAshoAAAAAAAAmAAAACAAAAP//////////"/>
                </a:ext>
              </a:extLst>
            </p:cNvSpPr>
            <p:nvPr/>
          </p:nvSpPr>
          <p:spPr>
            <a:xfrm>
              <a:off x="7821295" y="4328795"/>
              <a:ext cx="12065" cy="10795"/>
            </a:xfrm>
            <a:custGeom>
              <a:avLst/>
              <a:gdLst/>
              <a:ahLst/>
              <a:cxnLst/>
              <a:rect l="0" t="0" r="12065" b="10795"/>
              <a:pathLst>
                <a:path w="12065" h="10795">
                  <a:moveTo>
                    <a:pt x="6970" y="55"/>
                  </a:moveTo>
                  <a:cubicBezTo>
                    <a:pt x="2359" y="55"/>
                    <a:pt x="53" y="5649"/>
                    <a:pt x="3110" y="9284"/>
                  </a:cubicBezTo>
                  <a:cubicBezTo>
                    <a:pt x="4236" y="10347"/>
                    <a:pt x="5523" y="10795"/>
                    <a:pt x="6756" y="10795"/>
                  </a:cubicBezTo>
                  <a:cubicBezTo>
                    <a:pt x="9491" y="10795"/>
                    <a:pt x="12011" y="8613"/>
                    <a:pt x="12011" y="5257"/>
                  </a:cubicBezTo>
                  <a:cubicBezTo>
                    <a:pt x="12011" y="2461"/>
                    <a:pt x="9705" y="55"/>
                    <a:pt x="6970"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5" name="Google Shape;533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Li9X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TAAALwaAAAwMAAAzBoAAAAAAAAmAAAACAAAAP//////////"/>
                </a:ext>
              </a:extLst>
            </p:cNvSpPr>
            <p:nvPr/>
          </p:nvSpPr>
          <p:spPr>
            <a:xfrm>
              <a:off x="7821295" y="4345940"/>
              <a:ext cx="12065" cy="10160"/>
            </a:xfrm>
            <a:custGeom>
              <a:avLst/>
              <a:gdLst/>
              <a:ahLst/>
              <a:cxnLst/>
              <a:rect l="0" t="0" r="12065" b="10160"/>
              <a:pathLst>
                <a:path w="12065" h="10160">
                  <a:moveTo>
                    <a:pt x="6819" y="53"/>
                  </a:moveTo>
                  <a:cubicBezTo>
                    <a:pt x="2308" y="53"/>
                    <a:pt x="52" y="5398"/>
                    <a:pt x="3409" y="8837"/>
                  </a:cubicBezTo>
                  <a:cubicBezTo>
                    <a:pt x="4353" y="9737"/>
                    <a:pt x="5455" y="10107"/>
                    <a:pt x="6609" y="10107"/>
                  </a:cubicBezTo>
                  <a:cubicBezTo>
                    <a:pt x="9284" y="10107"/>
                    <a:pt x="12012" y="7832"/>
                    <a:pt x="11750" y="4604"/>
                  </a:cubicBezTo>
                  <a:cubicBezTo>
                    <a:pt x="11750" y="1958"/>
                    <a:pt x="9494" y="53"/>
                    <a:pt x="6819"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4" name="Google Shape;534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EFdE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NEZAAATMAAA4RkAAAAAAAAmAAAACAAAAP//////////"/>
                </a:ext>
              </a:extLst>
            </p:cNvSpPr>
            <p:nvPr/>
          </p:nvSpPr>
          <p:spPr>
            <a:xfrm>
              <a:off x="7802880" y="4196715"/>
              <a:ext cx="12065" cy="10160"/>
            </a:xfrm>
            <a:custGeom>
              <a:avLst/>
              <a:gdLst/>
              <a:ahLst/>
              <a:cxnLst/>
              <a:rect l="0" t="0" r="12065" b="10160"/>
              <a:pathLst>
                <a:path w="12065" h="10160">
                  <a:moveTo>
                    <a:pt x="6970" y="0"/>
                  </a:moveTo>
                  <a:cubicBezTo>
                    <a:pt x="2359" y="0"/>
                    <a:pt x="53" y="5317"/>
                    <a:pt x="3485" y="8739"/>
                  </a:cubicBezTo>
                  <a:cubicBezTo>
                    <a:pt x="4504" y="9686"/>
                    <a:pt x="5683" y="10107"/>
                    <a:pt x="6863" y="10107"/>
                  </a:cubicBezTo>
                  <a:cubicBezTo>
                    <a:pt x="9491" y="10107"/>
                    <a:pt x="12011" y="8054"/>
                    <a:pt x="12011" y="4948"/>
                  </a:cubicBezTo>
                  <a:cubicBezTo>
                    <a:pt x="12011" y="2264"/>
                    <a:pt x="9705" y="0"/>
                    <a:pt x="6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3" name="Google Shape;534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8qVZ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OsZAAAUMAAA+xkAAAAAAAAmAAAACAAAAP//////////"/>
                </a:ext>
              </a:extLst>
            </p:cNvSpPr>
            <p:nvPr/>
          </p:nvSpPr>
          <p:spPr>
            <a:xfrm>
              <a:off x="7802880" y="4213225"/>
              <a:ext cx="12700" cy="10160"/>
            </a:xfrm>
            <a:custGeom>
              <a:avLst/>
              <a:gdLst/>
              <a:ahLst/>
              <a:cxnLst/>
              <a:rect l="0" t="0" r="12700" b="10160"/>
              <a:pathLst>
                <a:path w="12700" h="10160">
                  <a:moveTo>
                    <a:pt x="7178" y="0"/>
                  </a:moveTo>
                  <a:cubicBezTo>
                    <a:pt x="2430" y="0"/>
                    <a:pt x="55" y="5373"/>
                    <a:pt x="3589" y="8830"/>
                  </a:cubicBezTo>
                  <a:cubicBezTo>
                    <a:pt x="4583" y="9734"/>
                    <a:pt x="5743" y="10160"/>
                    <a:pt x="6957" y="10160"/>
                  </a:cubicBezTo>
                  <a:cubicBezTo>
                    <a:pt x="9773" y="10160"/>
                    <a:pt x="12645" y="7873"/>
                    <a:pt x="12369" y="4628"/>
                  </a:cubicBezTo>
                  <a:cubicBezTo>
                    <a:pt x="12369" y="1915"/>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2" name="Google Shape;534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kxI9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AUaAAAUMAAAFhoAAAAAAAAmAAAACAAAAP//////////"/>
                </a:ext>
              </a:extLst>
            </p:cNvSpPr>
            <p:nvPr/>
          </p:nvSpPr>
          <p:spPr>
            <a:xfrm>
              <a:off x="7802880" y="4229735"/>
              <a:ext cx="12700" cy="10795"/>
            </a:xfrm>
            <a:custGeom>
              <a:avLst/>
              <a:gdLst/>
              <a:ahLst/>
              <a:cxnLst/>
              <a:rect l="0" t="0" r="12700" b="10795"/>
              <a:pathLst>
                <a:path w="12700" h="10795">
                  <a:moveTo>
                    <a:pt x="7178" y="0"/>
                  </a:moveTo>
                  <a:cubicBezTo>
                    <a:pt x="2430" y="0"/>
                    <a:pt x="55" y="5948"/>
                    <a:pt x="3589" y="9142"/>
                  </a:cubicBezTo>
                  <a:cubicBezTo>
                    <a:pt x="4638" y="10299"/>
                    <a:pt x="5908" y="10739"/>
                    <a:pt x="7178" y="10739"/>
                  </a:cubicBezTo>
                  <a:cubicBezTo>
                    <a:pt x="9939" y="10739"/>
                    <a:pt x="12645" y="8426"/>
                    <a:pt x="12369" y="5177"/>
                  </a:cubicBezTo>
                  <a:cubicBezTo>
                    <a:pt x="12369" y="2368"/>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1" name="Google Shape;534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o5hZ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B8aAAATMAAALxoAAAAAAAAmAAAACAAAAP//////////"/>
                </a:ext>
              </a:extLst>
            </p:cNvSpPr>
            <p:nvPr/>
          </p:nvSpPr>
          <p:spPr>
            <a:xfrm>
              <a:off x="7802880" y="4246245"/>
              <a:ext cx="12065" cy="10160"/>
            </a:xfrm>
            <a:custGeom>
              <a:avLst/>
              <a:gdLst/>
              <a:ahLst/>
              <a:cxnLst/>
              <a:rect l="0" t="0" r="12065" b="10160"/>
              <a:pathLst>
                <a:path w="12065" h="10160">
                  <a:moveTo>
                    <a:pt x="6492" y="53"/>
                  </a:moveTo>
                  <a:cubicBezTo>
                    <a:pt x="2110" y="53"/>
                    <a:pt x="54" y="5561"/>
                    <a:pt x="3408" y="8556"/>
                  </a:cubicBezTo>
                  <a:cubicBezTo>
                    <a:pt x="4436" y="9679"/>
                    <a:pt x="5680" y="10160"/>
                    <a:pt x="6871" y="10160"/>
                  </a:cubicBezTo>
                  <a:cubicBezTo>
                    <a:pt x="9468" y="10160"/>
                    <a:pt x="12010" y="7968"/>
                    <a:pt x="12010" y="5080"/>
                  </a:cubicBezTo>
                  <a:cubicBezTo>
                    <a:pt x="12010" y="1979"/>
                    <a:pt x="9684" y="53"/>
                    <a:pt x="6925" y="53"/>
                  </a:cubicBezTo>
                  <a:cubicBezTo>
                    <a:pt x="6816" y="53"/>
                    <a:pt x="6654" y="53"/>
                    <a:pt x="6492"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0" name="Google Shape;534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8zlj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DoaAAAUMAAAShoAAAAAAAAmAAAACAAAAP//////////"/>
                </a:ext>
              </a:extLst>
            </p:cNvSpPr>
            <p:nvPr/>
          </p:nvSpPr>
          <p:spPr>
            <a:xfrm>
              <a:off x="7802880" y="4263390"/>
              <a:ext cx="12700" cy="10160"/>
            </a:xfrm>
            <a:custGeom>
              <a:avLst/>
              <a:gdLst/>
              <a:ahLst/>
              <a:cxnLst/>
              <a:rect l="0" t="0" r="12700" b="10160"/>
              <a:pathLst>
                <a:path w="12700" h="10160">
                  <a:moveTo>
                    <a:pt x="7178" y="0"/>
                  </a:moveTo>
                  <a:cubicBezTo>
                    <a:pt x="2430" y="0"/>
                    <a:pt x="55" y="5429"/>
                    <a:pt x="3589" y="8547"/>
                  </a:cubicBezTo>
                  <a:cubicBezTo>
                    <a:pt x="4638" y="9676"/>
                    <a:pt x="5908" y="10160"/>
                    <a:pt x="7178" y="10160"/>
                  </a:cubicBezTo>
                  <a:cubicBezTo>
                    <a:pt x="9939" y="10160"/>
                    <a:pt x="12645" y="7848"/>
                    <a:pt x="12369" y="4677"/>
                  </a:cubicBezTo>
                  <a:cubicBezTo>
                    <a:pt x="12369" y="1935"/>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9" name="Google Shape;534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MxvL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FMaAAATMAAAZBoAAAAAAAAmAAAACAAAAP//////////"/>
                </a:ext>
              </a:extLst>
            </p:cNvSpPr>
            <p:nvPr/>
          </p:nvSpPr>
          <p:spPr>
            <a:xfrm>
              <a:off x="7802880" y="4279265"/>
              <a:ext cx="12065" cy="10795"/>
            </a:xfrm>
            <a:custGeom>
              <a:avLst/>
              <a:gdLst/>
              <a:ahLst/>
              <a:cxnLst/>
              <a:rect l="0" t="0" r="12065" b="10795"/>
              <a:pathLst>
                <a:path w="12065" h="10795">
                  <a:moveTo>
                    <a:pt x="6970" y="0"/>
                  </a:moveTo>
                  <a:cubicBezTo>
                    <a:pt x="2359" y="0"/>
                    <a:pt x="53" y="5649"/>
                    <a:pt x="3485" y="9284"/>
                  </a:cubicBezTo>
                  <a:cubicBezTo>
                    <a:pt x="4504" y="10291"/>
                    <a:pt x="5683" y="10739"/>
                    <a:pt x="6863" y="10739"/>
                  </a:cubicBezTo>
                  <a:cubicBezTo>
                    <a:pt x="9491" y="10739"/>
                    <a:pt x="12011" y="8557"/>
                    <a:pt x="12011" y="5257"/>
                  </a:cubicBezTo>
                  <a:cubicBezTo>
                    <a:pt x="12011" y="2461"/>
                    <a:pt x="9705" y="0"/>
                    <a:pt x="6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8" name="Google Shape;534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c5rK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G0aAAAUMAAAfhoAAAAAAAAmAAAACAAAAP//////////"/>
                </a:ext>
              </a:extLst>
            </p:cNvSpPr>
            <p:nvPr/>
          </p:nvSpPr>
          <p:spPr>
            <a:xfrm>
              <a:off x="7802880" y="4295775"/>
              <a:ext cx="12700" cy="10795"/>
            </a:xfrm>
            <a:custGeom>
              <a:avLst/>
              <a:gdLst/>
              <a:ahLst/>
              <a:cxnLst/>
              <a:rect l="0" t="0" r="12700" b="10795"/>
              <a:pathLst>
                <a:path w="12700" h="10795">
                  <a:moveTo>
                    <a:pt x="7178" y="0"/>
                  </a:moveTo>
                  <a:cubicBezTo>
                    <a:pt x="2430" y="0"/>
                    <a:pt x="55" y="5678"/>
                    <a:pt x="3589" y="9333"/>
                  </a:cubicBezTo>
                  <a:cubicBezTo>
                    <a:pt x="4583" y="10288"/>
                    <a:pt x="5743" y="10738"/>
                    <a:pt x="6957" y="10738"/>
                  </a:cubicBezTo>
                  <a:cubicBezTo>
                    <a:pt x="9773" y="10738"/>
                    <a:pt x="12645" y="8321"/>
                    <a:pt x="12369" y="4891"/>
                  </a:cubicBezTo>
                  <a:cubicBezTo>
                    <a:pt x="12369" y="2080"/>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7" name="Google Shape;534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u3XY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IgaAAAUMAAAmBoAAAAAAAAmAAAACAAAAP//////////"/>
                </a:ext>
              </a:extLst>
            </p:cNvSpPr>
            <p:nvPr/>
          </p:nvSpPr>
          <p:spPr>
            <a:xfrm>
              <a:off x="7802880" y="4312920"/>
              <a:ext cx="12700" cy="10160"/>
            </a:xfrm>
            <a:custGeom>
              <a:avLst/>
              <a:gdLst/>
              <a:ahLst/>
              <a:cxnLst/>
              <a:rect l="0" t="0" r="12700" b="10160"/>
              <a:pathLst>
                <a:path w="12700" h="10160">
                  <a:moveTo>
                    <a:pt x="7743" y="53"/>
                  </a:moveTo>
                  <a:cubicBezTo>
                    <a:pt x="7575" y="53"/>
                    <a:pt x="7353" y="53"/>
                    <a:pt x="7130" y="107"/>
                  </a:cubicBezTo>
                  <a:cubicBezTo>
                    <a:pt x="7018" y="53"/>
                    <a:pt x="6851" y="53"/>
                    <a:pt x="6684" y="53"/>
                  </a:cubicBezTo>
                  <a:cubicBezTo>
                    <a:pt x="2172" y="53"/>
                    <a:pt x="56" y="5561"/>
                    <a:pt x="3509" y="8556"/>
                  </a:cubicBezTo>
                  <a:cubicBezTo>
                    <a:pt x="4568" y="9679"/>
                    <a:pt x="5849" y="10160"/>
                    <a:pt x="7130" y="10160"/>
                  </a:cubicBezTo>
                  <a:cubicBezTo>
                    <a:pt x="9915" y="10160"/>
                    <a:pt x="12644" y="7861"/>
                    <a:pt x="12366" y="4706"/>
                  </a:cubicBezTo>
                  <a:cubicBezTo>
                    <a:pt x="12366" y="2192"/>
                    <a:pt x="10305" y="53"/>
                    <a:pt x="7743"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6" name="Google Shape;534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7E+a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KEaAAATMAAAshoAAAAAAAAmAAAACAAAAP//////////"/>
                </a:ext>
              </a:extLst>
            </p:cNvSpPr>
            <p:nvPr/>
          </p:nvSpPr>
          <p:spPr>
            <a:xfrm>
              <a:off x="7802880" y="4328795"/>
              <a:ext cx="12065" cy="10795"/>
            </a:xfrm>
            <a:custGeom>
              <a:avLst/>
              <a:gdLst/>
              <a:ahLst/>
              <a:cxnLst/>
              <a:rect l="0" t="0" r="12065" b="10795"/>
              <a:pathLst>
                <a:path w="12065" h="10795">
                  <a:moveTo>
                    <a:pt x="6970" y="55"/>
                  </a:moveTo>
                  <a:cubicBezTo>
                    <a:pt x="2359" y="55"/>
                    <a:pt x="53" y="5649"/>
                    <a:pt x="3485" y="9284"/>
                  </a:cubicBezTo>
                  <a:cubicBezTo>
                    <a:pt x="4504" y="10347"/>
                    <a:pt x="5683" y="10795"/>
                    <a:pt x="6863" y="10795"/>
                  </a:cubicBezTo>
                  <a:cubicBezTo>
                    <a:pt x="9491" y="10795"/>
                    <a:pt x="12011" y="8613"/>
                    <a:pt x="12011" y="5257"/>
                  </a:cubicBezTo>
                  <a:cubicBezTo>
                    <a:pt x="12011" y="2461"/>
                    <a:pt x="9705" y="55"/>
                    <a:pt x="6970"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5" name="Google Shape;534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cxxv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LwaAAAUMAAAzBoAAAAAAAAmAAAACAAAAP//////////"/>
                </a:ext>
              </a:extLst>
            </p:cNvSpPr>
            <p:nvPr/>
          </p:nvSpPr>
          <p:spPr>
            <a:xfrm>
              <a:off x="7802880" y="4345940"/>
              <a:ext cx="12700" cy="10160"/>
            </a:xfrm>
            <a:custGeom>
              <a:avLst/>
              <a:gdLst/>
              <a:ahLst/>
              <a:cxnLst/>
              <a:rect l="0" t="0" r="12700" b="10160"/>
              <a:pathLst>
                <a:path w="12700" h="10160">
                  <a:moveTo>
                    <a:pt x="7178" y="53"/>
                  </a:moveTo>
                  <a:cubicBezTo>
                    <a:pt x="2430" y="53"/>
                    <a:pt x="55" y="5398"/>
                    <a:pt x="3589" y="8837"/>
                  </a:cubicBezTo>
                  <a:cubicBezTo>
                    <a:pt x="4583" y="9737"/>
                    <a:pt x="5743" y="10107"/>
                    <a:pt x="6957" y="10107"/>
                  </a:cubicBezTo>
                  <a:cubicBezTo>
                    <a:pt x="9773" y="10107"/>
                    <a:pt x="12645" y="7832"/>
                    <a:pt x="12369" y="4604"/>
                  </a:cubicBezTo>
                  <a:cubicBezTo>
                    <a:pt x="12369" y="1958"/>
                    <a:pt x="9994" y="53"/>
                    <a:pt x="7178"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4" name="Google Shape;535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oDHA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AAANUaAAAUMAAA5hoAAAAAAAAmAAAACAAAAP//////////"/>
                </a:ext>
              </a:extLst>
            </p:cNvSpPr>
            <p:nvPr/>
          </p:nvSpPr>
          <p:spPr>
            <a:xfrm>
              <a:off x="7802880" y="4361815"/>
              <a:ext cx="12700" cy="10795"/>
            </a:xfrm>
            <a:custGeom>
              <a:avLst/>
              <a:gdLst/>
              <a:ahLst/>
              <a:cxnLst/>
              <a:rect l="0" t="0" r="12700" b="10795"/>
              <a:pathLst>
                <a:path w="12700" h="10795">
                  <a:moveTo>
                    <a:pt x="7178" y="55"/>
                  </a:moveTo>
                  <a:cubicBezTo>
                    <a:pt x="2430" y="55"/>
                    <a:pt x="55" y="6003"/>
                    <a:pt x="3589" y="9142"/>
                  </a:cubicBezTo>
                  <a:cubicBezTo>
                    <a:pt x="4638" y="10299"/>
                    <a:pt x="5908" y="10795"/>
                    <a:pt x="7178" y="10795"/>
                  </a:cubicBezTo>
                  <a:cubicBezTo>
                    <a:pt x="9939" y="10795"/>
                    <a:pt x="12645" y="8481"/>
                    <a:pt x="12369" y="5177"/>
                  </a:cubicBezTo>
                  <a:cubicBezTo>
                    <a:pt x="12369" y="2423"/>
                    <a:pt x="9994" y="55"/>
                    <a:pt x="7178"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3" name="Google Shape;535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wZOb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8AAAUaAAD3LwAAFhoAAAAAAAAmAAAACAAAAP//////////"/>
                </a:ext>
              </a:extLst>
            </p:cNvSpPr>
            <p:nvPr/>
          </p:nvSpPr>
          <p:spPr>
            <a:xfrm>
              <a:off x="7784465" y="4229735"/>
              <a:ext cx="12700" cy="10795"/>
            </a:xfrm>
            <a:custGeom>
              <a:avLst/>
              <a:gdLst/>
              <a:ahLst/>
              <a:cxnLst/>
              <a:rect l="0" t="0" r="12700" b="10795"/>
              <a:pathLst>
                <a:path w="12700" h="10795">
                  <a:moveTo>
                    <a:pt x="7178" y="0"/>
                  </a:moveTo>
                  <a:cubicBezTo>
                    <a:pt x="2430" y="0"/>
                    <a:pt x="55" y="5948"/>
                    <a:pt x="3589" y="9142"/>
                  </a:cubicBezTo>
                  <a:cubicBezTo>
                    <a:pt x="4749" y="10299"/>
                    <a:pt x="6074" y="10739"/>
                    <a:pt x="7344" y="10739"/>
                  </a:cubicBezTo>
                  <a:cubicBezTo>
                    <a:pt x="10105" y="10739"/>
                    <a:pt x="12645" y="8426"/>
                    <a:pt x="12369" y="5177"/>
                  </a:cubicBezTo>
                  <a:cubicBezTo>
                    <a:pt x="12369" y="2368"/>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2" name="Google Shape;535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4A+G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8AAB8aAAD2LwAALxoAAAAAAAAmAAAACAAAAP//////////"/>
                </a:ext>
              </a:extLst>
            </p:cNvSpPr>
            <p:nvPr/>
          </p:nvSpPr>
          <p:spPr>
            <a:xfrm>
              <a:off x="7784465" y="4246245"/>
              <a:ext cx="12065" cy="10160"/>
            </a:xfrm>
            <a:custGeom>
              <a:avLst/>
              <a:gdLst/>
              <a:ahLst/>
              <a:cxnLst/>
              <a:rect l="0" t="0" r="12065" b="10160"/>
              <a:pathLst>
                <a:path w="12065" h="10160">
                  <a:moveTo>
                    <a:pt x="6492" y="53"/>
                  </a:moveTo>
                  <a:cubicBezTo>
                    <a:pt x="2110" y="53"/>
                    <a:pt x="54" y="5561"/>
                    <a:pt x="3408" y="8556"/>
                  </a:cubicBezTo>
                  <a:cubicBezTo>
                    <a:pt x="4436" y="9679"/>
                    <a:pt x="5680" y="10160"/>
                    <a:pt x="6871" y="10160"/>
                  </a:cubicBezTo>
                  <a:cubicBezTo>
                    <a:pt x="9468" y="10160"/>
                    <a:pt x="12010" y="7968"/>
                    <a:pt x="12010" y="5080"/>
                  </a:cubicBezTo>
                  <a:cubicBezTo>
                    <a:pt x="12010" y="1979"/>
                    <a:pt x="9684" y="53"/>
                    <a:pt x="6925" y="53"/>
                  </a:cubicBezTo>
                  <a:cubicBezTo>
                    <a:pt x="6816" y="53"/>
                    <a:pt x="6654" y="53"/>
                    <a:pt x="6492"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1" name="Google Shape;535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RPXB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8AADoaAAD3LwAAShoAAAAAAAAmAAAACAAAAP//////////"/>
                </a:ext>
              </a:extLst>
            </p:cNvSpPr>
            <p:nvPr/>
          </p:nvSpPr>
          <p:spPr>
            <a:xfrm>
              <a:off x="7784465" y="4263390"/>
              <a:ext cx="12700" cy="10160"/>
            </a:xfrm>
            <a:custGeom>
              <a:avLst/>
              <a:gdLst/>
              <a:ahLst/>
              <a:cxnLst/>
              <a:rect l="0" t="0" r="12700" b="10160"/>
              <a:pathLst>
                <a:path w="12700" h="10160">
                  <a:moveTo>
                    <a:pt x="7178" y="0"/>
                  </a:moveTo>
                  <a:cubicBezTo>
                    <a:pt x="2430" y="0"/>
                    <a:pt x="55" y="5429"/>
                    <a:pt x="3589" y="8547"/>
                  </a:cubicBezTo>
                  <a:cubicBezTo>
                    <a:pt x="4749" y="9676"/>
                    <a:pt x="6074" y="10160"/>
                    <a:pt x="7344" y="10160"/>
                  </a:cubicBezTo>
                  <a:cubicBezTo>
                    <a:pt x="10105" y="10160"/>
                    <a:pt x="12645" y="7848"/>
                    <a:pt x="12369" y="4677"/>
                  </a:cubicBezTo>
                  <a:cubicBezTo>
                    <a:pt x="12369" y="1935"/>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0" name="Google Shape;535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rVnI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8AAFMaAAD2LwAAZBoAAAAAAAAmAAAACAAAAP//////////"/>
                </a:ext>
              </a:extLst>
            </p:cNvSpPr>
            <p:nvPr/>
          </p:nvSpPr>
          <p:spPr>
            <a:xfrm>
              <a:off x="7784465" y="4279265"/>
              <a:ext cx="12065" cy="10795"/>
            </a:xfrm>
            <a:custGeom>
              <a:avLst/>
              <a:gdLst/>
              <a:ahLst/>
              <a:cxnLst/>
              <a:rect l="0" t="0" r="12065" b="10795"/>
              <a:pathLst>
                <a:path w="12065" h="10795">
                  <a:moveTo>
                    <a:pt x="6970" y="0"/>
                  </a:moveTo>
                  <a:cubicBezTo>
                    <a:pt x="2359" y="0"/>
                    <a:pt x="53" y="5649"/>
                    <a:pt x="3485" y="9284"/>
                  </a:cubicBezTo>
                  <a:cubicBezTo>
                    <a:pt x="4504" y="10291"/>
                    <a:pt x="5683" y="10739"/>
                    <a:pt x="6863" y="10739"/>
                  </a:cubicBezTo>
                  <a:cubicBezTo>
                    <a:pt x="9491" y="10739"/>
                    <a:pt x="12011" y="8557"/>
                    <a:pt x="12011" y="5257"/>
                  </a:cubicBezTo>
                  <a:cubicBezTo>
                    <a:pt x="12011" y="2461"/>
                    <a:pt x="9705" y="0"/>
                    <a:pt x="6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9" name="Google Shape;535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tb3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8AAG0aAAD3LwAAfhoAAAAAAAAmAAAACAAAAP//////////"/>
                </a:ext>
              </a:extLst>
            </p:cNvSpPr>
            <p:nvPr/>
          </p:nvSpPr>
          <p:spPr>
            <a:xfrm>
              <a:off x="7784465" y="4295775"/>
              <a:ext cx="12700" cy="10795"/>
            </a:xfrm>
            <a:custGeom>
              <a:avLst/>
              <a:gdLst/>
              <a:ahLst/>
              <a:cxnLst/>
              <a:rect l="0" t="0" r="12700" b="10795"/>
              <a:pathLst>
                <a:path w="12700" h="10795">
                  <a:moveTo>
                    <a:pt x="7178" y="0"/>
                  </a:moveTo>
                  <a:cubicBezTo>
                    <a:pt x="2430" y="0"/>
                    <a:pt x="55" y="5678"/>
                    <a:pt x="3589" y="9333"/>
                  </a:cubicBezTo>
                  <a:cubicBezTo>
                    <a:pt x="4693" y="10288"/>
                    <a:pt x="5908" y="10738"/>
                    <a:pt x="7123" y="10738"/>
                  </a:cubicBezTo>
                  <a:cubicBezTo>
                    <a:pt x="9994" y="10738"/>
                    <a:pt x="12645" y="8321"/>
                    <a:pt x="12369" y="4891"/>
                  </a:cubicBezTo>
                  <a:cubicBezTo>
                    <a:pt x="12369" y="2080"/>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8" name="Google Shape;535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gFCx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8AAIgaAAD3LwAAmBoAAAAAAAAmAAAACAAAAP//////////"/>
                </a:ext>
              </a:extLst>
            </p:cNvSpPr>
            <p:nvPr/>
          </p:nvSpPr>
          <p:spPr>
            <a:xfrm>
              <a:off x="7784465" y="4312920"/>
              <a:ext cx="12700" cy="10160"/>
            </a:xfrm>
            <a:custGeom>
              <a:avLst/>
              <a:gdLst/>
              <a:ahLst/>
              <a:cxnLst/>
              <a:rect l="0" t="0" r="12700" b="10160"/>
              <a:pathLst>
                <a:path w="12700" h="10160">
                  <a:moveTo>
                    <a:pt x="7743" y="53"/>
                  </a:moveTo>
                  <a:cubicBezTo>
                    <a:pt x="7575" y="53"/>
                    <a:pt x="7353" y="53"/>
                    <a:pt x="7130" y="107"/>
                  </a:cubicBezTo>
                  <a:cubicBezTo>
                    <a:pt x="7018" y="53"/>
                    <a:pt x="6851" y="53"/>
                    <a:pt x="6684" y="53"/>
                  </a:cubicBezTo>
                  <a:cubicBezTo>
                    <a:pt x="2172" y="53"/>
                    <a:pt x="56" y="5561"/>
                    <a:pt x="3509" y="8556"/>
                  </a:cubicBezTo>
                  <a:cubicBezTo>
                    <a:pt x="4679" y="9679"/>
                    <a:pt x="6016" y="10160"/>
                    <a:pt x="7297" y="10160"/>
                  </a:cubicBezTo>
                  <a:cubicBezTo>
                    <a:pt x="10082" y="10160"/>
                    <a:pt x="12644" y="7861"/>
                    <a:pt x="12366" y="4706"/>
                  </a:cubicBezTo>
                  <a:cubicBezTo>
                    <a:pt x="12366" y="2192"/>
                    <a:pt x="10305" y="53"/>
                    <a:pt x="7743"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7" name="Google Shape;535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SnP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8AAKEaAAD2LwAAshoAAAAAAAAmAAAACAAAAP//////////"/>
                </a:ext>
              </a:extLst>
            </p:cNvSpPr>
            <p:nvPr/>
          </p:nvSpPr>
          <p:spPr>
            <a:xfrm>
              <a:off x="7784465" y="4328795"/>
              <a:ext cx="12065" cy="10795"/>
            </a:xfrm>
            <a:custGeom>
              <a:avLst/>
              <a:gdLst/>
              <a:ahLst/>
              <a:cxnLst/>
              <a:rect l="0" t="0" r="12065" b="10795"/>
              <a:pathLst>
                <a:path w="12065" h="10795">
                  <a:moveTo>
                    <a:pt x="6970" y="55"/>
                  </a:moveTo>
                  <a:cubicBezTo>
                    <a:pt x="2359" y="55"/>
                    <a:pt x="53" y="5649"/>
                    <a:pt x="3485" y="9284"/>
                  </a:cubicBezTo>
                  <a:cubicBezTo>
                    <a:pt x="4504" y="10347"/>
                    <a:pt x="5683" y="10795"/>
                    <a:pt x="6863" y="10795"/>
                  </a:cubicBezTo>
                  <a:cubicBezTo>
                    <a:pt x="9491" y="10795"/>
                    <a:pt x="12011" y="8613"/>
                    <a:pt x="12011" y="5257"/>
                  </a:cubicBezTo>
                  <a:cubicBezTo>
                    <a:pt x="12011" y="2461"/>
                    <a:pt x="9705" y="55"/>
                    <a:pt x="6970"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6" name="Google Shape;535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Lqo9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8AAAUaAADaLwAAFhoAAAAAAAAmAAAACAAAAP//////////"/>
                </a:ext>
              </a:extLst>
            </p:cNvSpPr>
            <p:nvPr/>
          </p:nvSpPr>
          <p:spPr>
            <a:xfrm>
              <a:off x="7766050" y="4229735"/>
              <a:ext cx="12700" cy="10795"/>
            </a:xfrm>
            <a:custGeom>
              <a:avLst/>
              <a:gdLst/>
              <a:ahLst/>
              <a:cxnLst/>
              <a:rect l="0" t="0" r="12700" b="10795"/>
              <a:pathLst>
                <a:path w="12700" h="10795">
                  <a:moveTo>
                    <a:pt x="7178" y="0"/>
                  </a:moveTo>
                  <a:cubicBezTo>
                    <a:pt x="2430" y="0"/>
                    <a:pt x="55" y="5948"/>
                    <a:pt x="3589" y="9142"/>
                  </a:cubicBezTo>
                  <a:cubicBezTo>
                    <a:pt x="4749" y="10299"/>
                    <a:pt x="6074" y="10739"/>
                    <a:pt x="7344" y="10739"/>
                  </a:cubicBezTo>
                  <a:cubicBezTo>
                    <a:pt x="10105" y="10739"/>
                    <a:pt x="12645" y="8426"/>
                    <a:pt x="12369" y="5177"/>
                  </a:cubicBezTo>
                  <a:cubicBezTo>
                    <a:pt x="12369" y="2368"/>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5" name="Google Shape;535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T+7i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y8AAB8aAADaLwAALxoAAAAAAAAmAAAACAAAAP//////////"/>
                </a:ext>
              </a:extLst>
            </p:cNvSpPr>
            <p:nvPr/>
          </p:nvSpPr>
          <p:spPr>
            <a:xfrm>
              <a:off x="7766685" y="4246245"/>
              <a:ext cx="12065" cy="10160"/>
            </a:xfrm>
            <a:custGeom>
              <a:avLst/>
              <a:gdLst/>
              <a:ahLst/>
              <a:cxnLst/>
              <a:rect l="0" t="0" r="12065" b="10160"/>
              <a:pathLst>
                <a:path w="12065" h="10160">
                  <a:moveTo>
                    <a:pt x="6492" y="53"/>
                  </a:moveTo>
                  <a:cubicBezTo>
                    <a:pt x="2110" y="53"/>
                    <a:pt x="54" y="5561"/>
                    <a:pt x="3408" y="8556"/>
                  </a:cubicBezTo>
                  <a:cubicBezTo>
                    <a:pt x="4436" y="9679"/>
                    <a:pt x="5680" y="10160"/>
                    <a:pt x="6871" y="10160"/>
                  </a:cubicBezTo>
                  <a:cubicBezTo>
                    <a:pt x="9468" y="10160"/>
                    <a:pt x="12010" y="7968"/>
                    <a:pt x="12010" y="5080"/>
                  </a:cubicBezTo>
                  <a:cubicBezTo>
                    <a:pt x="12010" y="1979"/>
                    <a:pt x="9684" y="53"/>
                    <a:pt x="6925" y="53"/>
                  </a:cubicBezTo>
                  <a:cubicBezTo>
                    <a:pt x="6816" y="53"/>
                    <a:pt x="6654" y="53"/>
                    <a:pt x="6492"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4" name="Google Shape;536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BMw1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8AADoaAADaLwAAShoAAAAAAAAmAAAACAAAAP//////////"/>
                </a:ext>
              </a:extLst>
            </p:cNvSpPr>
            <p:nvPr/>
          </p:nvSpPr>
          <p:spPr>
            <a:xfrm>
              <a:off x="7766050" y="4263390"/>
              <a:ext cx="12700" cy="10160"/>
            </a:xfrm>
            <a:custGeom>
              <a:avLst/>
              <a:gdLst/>
              <a:ahLst/>
              <a:cxnLst/>
              <a:rect l="0" t="0" r="12700" b="10160"/>
              <a:pathLst>
                <a:path w="12700" h="10160">
                  <a:moveTo>
                    <a:pt x="7178" y="0"/>
                  </a:moveTo>
                  <a:cubicBezTo>
                    <a:pt x="2430" y="0"/>
                    <a:pt x="55" y="5429"/>
                    <a:pt x="3589" y="8547"/>
                  </a:cubicBezTo>
                  <a:cubicBezTo>
                    <a:pt x="4749" y="9676"/>
                    <a:pt x="6074" y="10160"/>
                    <a:pt x="7344" y="10160"/>
                  </a:cubicBezTo>
                  <a:cubicBezTo>
                    <a:pt x="10105" y="10160"/>
                    <a:pt x="12645" y="7848"/>
                    <a:pt x="12369" y="4677"/>
                  </a:cubicBezTo>
                  <a:cubicBezTo>
                    <a:pt x="12369" y="1935"/>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3" name="Google Shape;536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7XJ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8AAFMaAADaLwAAZBoAAAAAAAAmAAAACAAAAP//////////"/>
                </a:ext>
              </a:extLst>
            </p:cNvSpPr>
            <p:nvPr/>
          </p:nvSpPr>
          <p:spPr>
            <a:xfrm>
              <a:off x="7766050" y="4279265"/>
              <a:ext cx="12700" cy="10795"/>
            </a:xfrm>
            <a:custGeom>
              <a:avLst/>
              <a:gdLst/>
              <a:ahLst/>
              <a:cxnLst/>
              <a:rect l="0" t="0" r="12700" b="10795"/>
              <a:pathLst>
                <a:path w="12700" h="10795">
                  <a:moveTo>
                    <a:pt x="7338" y="0"/>
                  </a:moveTo>
                  <a:cubicBezTo>
                    <a:pt x="2484" y="0"/>
                    <a:pt x="56" y="5649"/>
                    <a:pt x="3669" y="9284"/>
                  </a:cubicBezTo>
                  <a:cubicBezTo>
                    <a:pt x="4741" y="10291"/>
                    <a:pt x="5983" y="10739"/>
                    <a:pt x="7225" y="10739"/>
                  </a:cubicBezTo>
                  <a:cubicBezTo>
                    <a:pt x="9991" y="10739"/>
                    <a:pt x="12644" y="8557"/>
                    <a:pt x="12644" y="5257"/>
                  </a:cubicBezTo>
                  <a:cubicBezTo>
                    <a:pt x="12644" y="2461"/>
                    <a:pt x="10216" y="0"/>
                    <a:pt x="73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536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57Z0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8AAG0aAADaLwAAfhoAAAAAAAAmAAAACAAAAP//////////"/>
                </a:ext>
              </a:extLst>
            </p:cNvSpPr>
            <p:nvPr/>
          </p:nvSpPr>
          <p:spPr>
            <a:xfrm>
              <a:off x="7766050" y="4295775"/>
              <a:ext cx="12700" cy="10795"/>
            </a:xfrm>
            <a:custGeom>
              <a:avLst/>
              <a:gdLst/>
              <a:ahLst/>
              <a:cxnLst/>
              <a:rect l="0" t="0" r="12700" b="10795"/>
              <a:pathLst>
                <a:path w="12700" h="10795">
                  <a:moveTo>
                    <a:pt x="7178" y="0"/>
                  </a:moveTo>
                  <a:cubicBezTo>
                    <a:pt x="2430" y="0"/>
                    <a:pt x="55" y="5678"/>
                    <a:pt x="3589" y="9333"/>
                  </a:cubicBezTo>
                  <a:cubicBezTo>
                    <a:pt x="4693" y="10288"/>
                    <a:pt x="5908" y="10738"/>
                    <a:pt x="7123" y="10738"/>
                  </a:cubicBezTo>
                  <a:cubicBezTo>
                    <a:pt x="9994" y="10738"/>
                    <a:pt x="12645" y="8321"/>
                    <a:pt x="12369" y="4891"/>
                  </a:cubicBezTo>
                  <a:cubicBezTo>
                    <a:pt x="12369" y="2080"/>
                    <a:pt x="9994" y="0"/>
                    <a:pt x="71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536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tx9H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y8AAIgaAADaLwAAmBoAAAAAAAAmAAAACAAAAP//////////"/>
                </a:ext>
              </a:extLst>
            </p:cNvSpPr>
            <p:nvPr/>
          </p:nvSpPr>
          <p:spPr>
            <a:xfrm>
              <a:off x="7766685" y="4312920"/>
              <a:ext cx="12065" cy="10160"/>
            </a:xfrm>
            <a:custGeom>
              <a:avLst/>
              <a:gdLst/>
              <a:ahLst/>
              <a:cxnLst/>
              <a:rect l="0" t="0" r="12065" b="10160"/>
              <a:pathLst>
                <a:path w="12065" h="10160">
                  <a:moveTo>
                    <a:pt x="7355" y="53"/>
                  </a:moveTo>
                  <a:cubicBezTo>
                    <a:pt x="7196" y="53"/>
                    <a:pt x="6985" y="53"/>
                    <a:pt x="6773" y="107"/>
                  </a:cubicBezTo>
                  <a:cubicBezTo>
                    <a:pt x="6667" y="53"/>
                    <a:pt x="6508" y="53"/>
                    <a:pt x="6350" y="53"/>
                  </a:cubicBezTo>
                  <a:cubicBezTo>
                    <a:pt x="2063" y="53"/>
                    <a:pt x="52" y="5561"/>
                    <a:pt x="3333" y="8556"/>
                  </a:cubicBezTo>
                  <a:cubicBezTo>
                    <a:pt x="4445" y="9679"/>
                    <a:pt x="5715" y="10160"/>
                    <a:pt x="6932" y="10160"/>
                  </a:cubicBezTo>
                  <a:cubicBezTo>
                    <a:pt x="9577" y="10160"/>
                    <a:pt x="12012" y="7861"/>
                    <a:pt x="11747" y="4706"/>
                  </a:cubicBezTo>
                  <a:cubicBezTo>
                    <a:pt x="11747" y="2192"/>
                    <a:pt x="9789" y="53"/>
                    <a:pt x="7355"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0" name="Google Shape;536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2bXA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8AAKEaAADaLwAAshoAAAAAAAAmAAAACAAAAP//////////"/>
                </a:ext>
              </a:extLst>
            </p:cNvSpPr>
            <p:nvPr/>
          </p:nvSpPr>
          <p:spPr>
            <a:xfrm>
              <a:off x="7766050" y="4328795"/>
              <a:ext cx="12700" cy="10795"/>
            </a:xfrm>
            <a:custGeom>
              <a:avLst/>
              <a:gdLst/>
              <a:ahLst/>
              <a:cxnLst/>
              <a:rect l="0" t="0" r="12700" b="10795"/>
              <a:pathLst>
                <a:path w="12700" h="10795">
                  <a:moveTo>
                    <a:pt x="7338" y="55"/>
                  </a:moveTo>
                  <a:cubicBezTo>
                    <a:pt x="2484" y="55"/>
                    <a:pt x="56" y="5649"/>
                    <a:pt x="3669" y="9284"/>
                  </a:cubicBezTo>
                  <a:cubicBezTo>
                    <a:pt x="4741" y="10347"/>
                    <a:pt x="5983" y="10795"/>
                    <a:pt x="7225" y="10795"/>
                  </a:cubicBezTo>
                  <a:cubicBezTo>
                    <a:pt x="9991" y="10795"/>
                    <a:pt x="12644" y="8613"/>
                    <a:pt x="12644" y="5257"/>
                  </a:cubicBezTo>
                  <a:cubicBezTo>
                    <a:pt x="12644" y="2461"/>
                    <a:pt x="10216" y="55"/>
                    <a:pt x="7338"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9" name="Google Shape;536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Nc7V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8AAAUaAAC9LwAAFhoAAAAAAAAmAAAACAAAAP//////////"/>
                </a:ext>
              </a:extLst>
            </p:cNvSpPr>
            <p:nvPr/>
          </p:nvSpPr>
          <p:spPr>
            <a:xfrm>
              <a:off x="7748270" y="4229735"/>
              <a:ext cx="12065" cy="10795"/>
            </a:xfrm>
            <a:custGeom>
              <a:avLst/>
              <a:gdLst/>
              <a:ahLst/>
              <a:cxnLst/>
              <a:rect l="0" t="0" r="12065" b="10795"/>
              <a:pathLst>
                <a:path w="12065" h="10795">
                  <a:moveTo>
                    <a:pt x="6819" y="0"/>
                  </a:moveTo>
                  <a:cubicBezTo>
                    <a:pt x="2308" y="0"/>
                    <a:pt x="52" y="5948"/>
                    <a:pt x="3462" y="9142"/>
                  </a:cubicBezTo>
                  <a:cubicBezTo>
                    <a:pt x="4511" y="10299"/>
                    <a:pt x="5770" y="10739"/>
                    <a:pt x="6976" y="10739"/>
                  </a:cubicBezTo>
                  <a:cubicBezTo>
                    <a:pt x="9599" y="10739"/>
                    <a:pt x="12012" y="8426"/>
                    <a:pt x="11750" y="5177"/>
                  </a:cubicBezTo>
                  <a:cubicBezTo>
                    <a:pt x="11750" y="2368"/>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8" name="Google Shape;536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63Wq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8AAB8aAAC9LwAALxoAAAAAAAAmAAAACAAAAP//////////"/>
                </a:ext>
              </a:extLst>
            </p:cNvSpPr>
            <p:nvPr/>
          </p:nvSpPr>
          <p:spPr>
            <a:xfrm>
              <a:off x="7748270" y="4246245"/>
              <a:ext cx="12065" cy="10160"/>
            </a:xfrm>
            <a:custGeom>
              <a:avLst/>
              <a:gdLst/>
              <a:ahLst/>
              <a:cxnLst/>
              <a:rect l="0" t="0" r="12065" b="10160"/>
              <a:pathLst>
                <a:path w="12065" h="10160">
                  <a:moveTo>
                    <a:pt x="6402" y="53"/>
                  </a:moveTo>
                  <a:cubicBezTo>
                    <a:pt x="2434" y="53"/>
                    <a:pt x="52" y="5561"/>
                    <a:pt x="3386" y="8556"/>
                  </a:cubicBezTo>
                  <a:cubicBezTo>
                    <a:pt x="4339" y="9679"/>
                    <a:pt x="5609" y="10160"/>
                    <a:pt x="6826" y="10160"/>
                  </a:cubicBezTo>
                  <a:cubicBezTo>
                    <a:pt x="9472" y="10160"/>
                    <a:pt x="12012" y="7968"/>
                    <a:pt x="11747" y="5080"/>
                  </a:cubicBezTo>
                  <a:cubicBezTo>
                    <a:pt x="11747" y="1979"/>
                    <a:pt x="9842" y="53"/>
                    <a:pt x="6773" y="53"/>
                  </a:cubicBezTo>
                  <a:cubicBezTo>
                    <a:pt x="6667" y="53"/>
                    <a:pt x="6508" y="53"/>
                    <a:pt x="6402"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536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cAwn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8AADoaAAC9LwAAShoAAAAAAAAmAAAACAAAAP//////////"/>
                </a:ext>
              </a:extLst>
            </p:cNvSpPr>
            <p:nvPr/>
          </p:nvSpPr>
          <p:spPr>
            <a:xfrm>
              <a:off x="7748270" y="4263390"/>
              <a:ext cx="12065" cy="10160"/>
            </a:xfrm>
            <a:custGeom>
              <a:avLst/>
              <a:gdLst/>
              <a:ahLst/>
              <a:cxnLst/>
              <a:rect l="0" t="0" r="12065" b="10160"/>
              <a:pathLst>
                <a:path w="12065" h="10160">
                  <a:moveTo>
                    <a:pt x="6819" y="0"/>
                  </a:moveTo>
                  <a:cubicBezTo>
                    <a:pt x="2308" y="0"/>
                    <a:pt x="52" y="5429"/>
                    <a:pt x="3462" y="8547"/>
                  </a:cubicBezTo>
                  <a:cubicBezTo>
                    <a:pt x="4511" y="9676"/>
                    <a:pt x="5770" y="10160"/>
                    <a:pt x="6976" y="10160"/>
                  </a:cubicBezTo>
                  <a:cubicBezTo>
                    <a:pt x="9599" y="10160"/>
                    <a:pt x="12012" y="7848"/>
                    <a:pt x="11750" y="4677"/>
                  </a:cubicBezTo>
                  <a:cubicBezTo>
                    <a:pt x="11750" y="1935"/>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6" name="Google Shape;536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r8+N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8AAFMaAAC9LwAAZBoAAAAAAAAmAAAACAAAAP//////////"/>
                </a:ext>
              </a:extLst>
            </p:cNvSpPr>
            <p:nvPr/>
          </p:nvSpPr>
          <p:spPr>
            <a:xfrm>
              <a:off x="7748270" y="4279265"/>
              <a:ext cx="12065" cy="10795"/>
            </a:xfrm>
            <a:custGeom>
              <a:avLst/>
              <a:gdLst/>
              <a:ahLst/>
              <a:cxnLst/>
              <a:rect l="0" t="0" r="12065" b="10795"/>
              <a:pathLst>
                <a:path w="12065" h="10795">
                  <a:moveTo>
                    <a:pt x="6760" y="0"/>
                  </a:moveTo>
                  <a:cubicBezTo>
                    <a:pt x="2652" y="0"/>
                    <a:pt x="52" y="5649"/>
                    <a:pt x="3432" y="9284"/>
                  </a:cubicBezTo>
                  <a:cubicBezTo>
                    <a:pt x="4368" y="10291"/>
                    <a:pt x="5564" y="10739"/>
                    <a:pt x="6760" y="10739"/>
                  </a:cubicBezTo>
                  <a:cubicBezTo>
                    <a:pt x="9360" y="10739"/>
                    <a:pt x="11908" y="8557"/>
                    <a:pt x="11648" y="5257"/>
                  </a:cubicBezTo>
                  <a:cubicBezTo>
                    <a:pt x="12012" y="2461"/>
                    <a:pt x="9776" y="0"/>
                    <a:pt x="67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5" name="Google Shape;536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x8yY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8AAG0aAAC9LwAAfhoAAAAAAAAmAAAACAAAAP//////////"/>
                </a:ext>
              </a:extLst>
            </p:cNvSpPr>
            <p:nvPr/>
          </p:nvSpPr>
          <p:spPr>
            <a:xfrm>
              <a:off x="7748270" y="4295775"/>
              <a:ext cx="12065" cy="10795"/>
            </a:xfrm>
            <a:custGeom>
              <a:avLst/>
              <a:gdLst/>
              <a:ahLst/>
              <a:cxnLst/>
              <a:rect l="0" t="0" r="12065" b="10795"/>
              <a:pathLst>
                <a:path w="12065" h="10795">
                  <a:moveTo>
                    <a:pt x="6819" y="0"/>
                  </a:moveTo>
                  <a:cubicBezTo>
                    <a:pt x="2308" y="0"/>
                    <a:pt x="52" y="5678"/>
                    <a:pt x="3462" y="9333"/>
                  </a:cubicBezTo>
                  <a:cubicBezTo>
                    <a:pt x="4458" y="10288"/>
                    <a:pt x="5612" y="10738"/>
                    <a:pt x="6766" y="10738"/>
                  </a:cubicBezTo>
                  <a:cubicBezTo>
                    <a:pt x="9494" y="10738"/>
                    <a:pt x="12012" y="8321"/>
                    <a:pt x="11750" y="4891"/>
                  </a:cubicBezTo>
                  <a:cubicBezTo>
                    <a:pt x="11750" y="2080"/>
                    <a:pt x="9494" y="0"/>
                    <a:pt x="6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537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7qtp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8AAIgaAAC9LwAAmBoAAAAAAAAmAAAACAAAAP//////////"/>
                </a:ext>
              </a:extLst>
            </p:cNvSpPr>
            <p:nvPr/>
          </p:nvSpPr>
          <p:spPr>
            <a:xfrm>
              <a:off x="7748270" y="4312920"/>
              <a:ext cx="12065" cy="10160"/>
            </a:xfrm>
            <a:custGeom>
              <a:avLst/>
              <a:gdLst/>
              <a:ahLst/>
              <a:cxnLst/>
              <a:rect l="0" t="0" r="12065" b="10160"/>
              <a:pathLst>
                <a:path w="12065" h="10160">
                  <a:moveTo>
                    <a:pt x="7355" y="53"/>
                  </a:moveTo>
                  <a:cubicBezTo>
                    <a:pt x="7196" y="53"/>
                    <a:pt x="6985" y="53"/>
                    <a:pt x="6773" y="107"/>
                  </a:cubicBezTo>
                  <a:cubicBezTo>
                    <a:pt x="6667" y="53"/>
                    <a:pt x="6508" y="53"/>
                    <a:pt x="6350" y="53"/>
                  </a:cubicBezTo>
                  <a:cubicBezTo>
                    <a:pt x="2063" y="53"/>
                    <a:pt x="52" y="5561"/>
                    <a:pt x="3386" y="8556"/>
                  </a:cubicBezTo>
                  <a:cubicBezTo>
                    <a:pt x="4445" y="9679"/>
                    <a:pt x="5715" y="10160"/>
                    <a:pt x="6932" y="10160"/>
                  </a:cubicBezTo>
                  <a:cubicBezTo>
                    <a:pt x="9577" y="10160"/>
                    <a:pt x="12012" y="7861"/>
                    <a:pt x="11747" y="4706"/>
                  </a:cubicBezTo>
                  <a:cubicBezTo>
                    <a:pt x="11747" y="2192"/>
                    <a:pt x="9789" y="53"/>
                    <a:pt x="7355"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537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ZE1r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8AAKEaAAC9LwAAshoAAAAAAAAmAAAACAAAAP//////////"/>
                </a:ext>
              </a:extLst>
            </p:cNvSpPr>
            <p:nvPr/>
          </p:nvSpPr>
          <p:spPr>
            <a:xfrm>
              <a:off x="7748270" y="4328795"/>
              <a:ext cx="12065" cy="10795"/>
            </a:xfrm>
            <a:custGeom>
              <a:avLst/>
              <a:gdLst/>
              <a:ahLst/>
              <a:cxnLst/>
              <a:rect l="0" t="0" r="12065" b="10795"/>
              <a:pathLst>
                <a:path w="12065" h="10795">
                  <a:moveTo>
                    <a:pt x="6760" y="55"/>
                  </a:moveTo>
                  <a:cubicBezTo>
                    <a:pt x="2652" y="55"/>
                    <a:pt x="52" y="5649"/>
                    <a:pt x="3432" y="9284"/>
                  </a:cubicBezTo>
                  <a:cubicBezTo>
                    <a:pt x="4368" y="10347"/>
                    <a:pt x="5564" y="10795"/>
                    <a:pt x="6760" y="10795"/>
                  </a:cubicBezTo>
                  <a:cubicBezTo>
                    <a:pt x="9360" y="10795"/>
                    <a:pt x="11908" y="8613"/>
                    <a:pt x="11648" y="5257"/>
                  </a:cubicBezTo>
                  <a:cubicBezTo>
                    <a:pt x="12012" y="2461"/>
                    <a:pt x="9776" y="55"/>
                    <a:pt x="6760"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537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chaN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i8AAAUaAAChLwAAFhoAAAAAAAAmAAAACAAAAP//////////"/>
                </a:ext>
              </a:extLst>
            </p:cNvSpPr>
            <p:nvPr/>
          </p:nvSpPr>
          <p:spPr>
            <a:xfrm>
              <a:off x="7730490" y="4229735"/>
              <a:ext cx="12065" cy="10795"/>
            </a:xfrm>
            <a:custGeom>
              <a:avLst/>
              <a:gdLst/>
              <a:ahLst/>
              <a:cxnLst/>
              <a:rect l="0" t="0" r="12065" b="10795"/>
              <a:pathLst>
                <a:path w="12065" h="10795">
                  <a:moveTo>
                    <a:pt x="6595" y="0"/>
                  </a:moveTo>
                  <a:cubicBezTo>
                    <a:pt x="1984" y="0"/>
                    <a:pt x="53" y="5948"/>
                    <a:pt x="3163" y="9142"/>
                  </a:cubicBezTo>
                  <a:cubicBezTo>
                    <a:pt x="4236" y="10299"/>
                    <a:pt x="5523" y="10739"/>
                    <a:pt x="6756" y="10739"/>
                  </a:cubicBezTo>
                  <a:cubicBezTo>
                    <a:pt x="9491" y="10739"/>
                    <a:pt x="12011" y="8426"/>
                    <a:pt x="12011" y="5177"/>
                  </a:cubicBezTo>
                  <a:cubicBezTo>
                    <a:pt x="11636" y="2368"/>
                    <a:pt x="9705" y="0"/>
                    <a:pt x="65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1" name="Google Shape;537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995C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i8AAB8aAAChLwAALxoAAAAAAAAmAAAACAAAAP//////////"/>
                </a:ext>
              </a:extLst>
            </p:cNvSpPr>
            <p:nvPr/>
          </p:nvSpPr>
          <p:spPr>
            <a:xfrm>
              <a:off x="7730490" y="4246245"/>
              <a:ext cx="12065" cy="10160"/>
            </a:xfrm>
            <a:custGeom>
              <a:avLst/>
              <a:gdLst/>
              <a:ahLst/>
              <a:cxnLst/>
              <a:rect l="0" t="0" r="12065" b="10160"/>
              <a:pathLst>
                <a:path w="12065" h="10160">
                  <a:moveTo>
                    <a:pt x="6167" y="53"/>
                  </a:moveTo>
                  <a:cubicBezTo>
                    <a:pt x="2110" y="53"/>
                    <a:pt x="54" y="5561"/>
                    <a:pt x="3083" y="8556"/>
                  </a:cubicBezTo>
                  <a:cubicBezTo>
                    <a:pt x="4057" y="9679"/>
                    <a:pt x="5356" y="10160"/>
                    <a:pt x="6600" y="10160"/>
                  </a:cubicBezTo>
                  <a:cubicBezTo>
                    <a:pt x="9305" y="10160"/>
                    <a:pt x="12010" y="7968"/>
                    <a:pt x="12010" y="5080"/>
                  </a:cubicBezTo>
                  <a:cubicBezTo>
                    <a:pt x="12010" y="1979"/>
                    <a:pt x="9684" y="53"/>
                    <a:pt x="6546" y="53"/>
                  </a:cubicBezTo>
                  <a:cubicBezTo>
                    <a:pt x="6438" y="53"/>
                    <a:pt x="6275" y="53"/>
                    <a:pt x="6167"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0" name="Google Shape;537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CwnU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i8AADoaAAChLwAAShoAAAAAAAAmAAAACAAAAP//////////"/>
                </a:ext>
              </a:extLst>
            </p:cNvSpPr>
            <p:nvPr/>
          </p:nvSpPr>
          <p:spPr>
            <a:xfrm>
              <a:off x="7730490" y="4263390"/>
              <a:ext cx="12065" cy="10160"/>
            </a:xfrm>
            <a:custGeom>
              <a:avLst/>
              <a:gdLst/>
              <a:ahLst/>
              <a:cxnLst/>
              <a:rect l="0" t="0" r="12065" b="10160"/>
              <a:pathLst>
                <a:path w="12065" h="10160">
                  <a:moveTo>
                    <a:pt x="6595" y="0"/>
                  </a:moveTo>
                  <a:cubicBezTo>
                    <a:pt x="1984" y="0"/>
                    <a:pt x="53" y="5429"/>
                    <a:pt x="3163" y="8547"/>
                  </a:cubicBezTo>
                  <a:cubicBezTo>
                    <a:pt x="4236" y="9676"/>
                    <a:pt x="5523" y="10160"/>
                    <a:pt x="6756" y="10160"/>
                  </a:cubicBezTo>
                  <a:cubicBezTo>
                    <a:pt x="9491" y="10160"/>
                    <a:pt x="12011" y="7848"/>
                    <a:pt x="12011" y="4677"/>
                  </a:cubicBezTo>
                  <a:cubicBezTo>
                    <a:pt x="11636" y="1935"/>
                    <a:pt x="9705" y="0"/>
                    <a:pt x="65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537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9yRC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i8AAFMaAAChLwAAZBoAAAAAAAAmAAAACAAAAP//////////"/>
                </a:ext>
              </a:extLst>
            </p:cNvSpPr>
            <p:nvPr/>
          </p:nvSpPr>
          <p:spPr>
            <a:xfrm>
              <a:off x="7730490" y="4279265"/>
              <a:ext cx="12065" cy="10795"/>
            </a:xfrm>
            <a:custGeom>
              <a:avLst/>
              <a:gdLst/>
              <a:ahLst/>
              <a:cxnLst/>
              <a:rect l="0" t="0" r="12065" b="10795"/>
              <a:pathLst>
                <a:path w="12065" h="10795">
                  <a:moveTo>
                    <a:pt x="6595" y="0"/>
                  </a:moveTo>
                  <a:cubicBezTo>
                    <a:pt x="2359" y="0"/>
                    <a:pt x="53" y="5649"/>
                    <a:pt x="3163" y="9284"/>
                  </a:cubicBezTo>
                  <a:cubicBezTo>
                    <a:pt x="4128" y="10291"/>
                    <a:pt x="5362" y="10739"/>
                    <a:pt x="6595" y="10739"/>
                  </a:cubicBezTo>
                  <a:cubicBezTo>
                    <a:pt x="9276" y="10739"/>
                    <a:pt x="12011" y="8557"/>
                    <a:pt x="12011" y="5257"/>
                  </a:cubicBezTo>
                  <a:cubicBezTo>
                    <a:pt x="12011" y="2461"/>
                    <a:pt x="9705" y="0"/>
                    <a:pt x="65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537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DDTk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i8AAG0aAAChLwAAfhoAAAAAAAAmAAAACAAAAP//////////"/>
                </a:ext>
              </a:extLst>
            </p:cNvSpPr>
            <p:nvPr/>
          </p:nvSpPr>
          <p:spPr>
            <a:xfrm>
              <a:off x="7730490" y="4295775"/>
              <a:ext cx="12065" cy="10795"/>
            </a:xfrm>
            <a:custGeom>
              <a:avLst/>
              <a:gdLst/>
              <a:ahLst/>
              <a:cxnLst/>
              <a:rect l="0" t="0" r="12065" b="10795"/>
              <a:pathLst>
                <a:path w="12065" h="10795">
                  <a:moveTo>
                    <a:pt x="6595" y="0"/>
                  </a:moveTo>
                  <a:cubicBezTo>
                    <a:pt x="1984" y="0"/>
                    <a:pt x="53" y="5678"/>
                    <a:pt x="3163" y="9333"/>
                  </a:cubicBezTo>
                  <a:cubicBezTo>
                    <a:pt x="4182" y="10288"/>
                    <a:pt x="5362" y="10738"/>
                    <a:pt x="6541" y="10738"/>
                  </a:cubicBezTo>
                  <a:cubicBezTo>
                    <a:pt x="9330" y="10738"/>
                    <a:pt x="12011" y="8321"/>
                    <a:pt x="12011" y="4891"/>
                  </a:cubicBezTo>
                  <a:cubicBezTo>
                    <a:pt x="11636" y="2080"/>
                    <a:pt x="9705" y="0"/>
                    <a:pt x="65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537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CkSb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i8AAIgaAAChLwAAmBoAAAAAAAAmAAAACAAAAP//////////"/>
                </a:ext>
              </a:extLst>
            </p:cNvSpPr>
            <p:nvPr/>
          </p:nvSpPr>
          <p:spPr>
            <a:xfrm>
              <a:off x="7730490" y="4312920"/>
              <a:ext cx="12065" cy="10160"/>
            </a:xfrm>
            <a:custGeom>
              <a:avLst/>
              <a:gdLst/>
              <a:ahLst/>
              <a:cxnLst/>
              <a:rect l="0" t="0" r="12065" b="10160"/>
              <a:pathLst>
                <a:path w="12065" h="10160">
                  <a:moveTo>
                    <a:pt x="7249" y="53"/>
                  </a:moveTo>
                  <a:cubicBezTo>
                    <a:pt x="7033" y="53"/>
                    <a:pt x="6816" y="53"/>
                    <a:pt x="6546" y="107"/>
                  </a:cubicBezTo>
                  <a:cubicBezTo>
                    <a:pt x="6438" y="53"/>
                    <a:pt x="6275" y="53"/>
                    <a:pt x="6113" y="53"/>
                  </a:cubicBezTo>
                  <a:cubicBezTo>
                    <a:pt x="1785" y="53"/>
                    <a:pt x="54" y="5561"/>
                    <a:pt x="3083" y="8556"/>
                  </a:cubicBezTo>
                  <a:cubicBezTo>
                    <a:pt x="4165" y="9679"/>
                    <a:pt x="5464" y="10160"/>
                    <a:pt x="6708" y="10160"/>
                  </a:cubicBezTo>
                  <a:cubicBezTo>
                    <a:pt x="9468" y="10160"/>
                    <a:pt x="12010" y="7861"/>
                    <a:pt x="12010" y="4706"/>
                  </a:cubicBezTo>
                  <a:cubicBezTo>
                    <a:pt x="11686" y="2192"/>
                    <a:pt x="9954" y="53"/>
                    <a:pt x="7249"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6" name="Google Shape;537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6/4N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i8AAKEaAAChLwAAshoAAAAAAAAmAAAACAAAAP//////////"/>
                </a:ext>
              </a:extLst>
            </p:cNvSpPr>
            <p:nvPr/>
          </p:nvSpPr>
          <p:spPr>
            <a:xfrm>
              <a:off x="7730490" y="4328795"/>
              <a:ext cx="12065" cy="10795"/>
            </a:xfrm>
            <a:custGeom>
              <a:avLst/>
              <a:gdLst/>
              <a:ahLst/>
              <a:cxnLst/>
              <a:rect l="0" t="0" r="12065" b="10795"/>
              <a:pathLst>
                <a:path w="12065" h="10795">
                  <a:moveTo>
                    <a:pt x="6595" y="55"/>
                  </a:moveTo>
                  <a:cubicBezTo>
                    <a:pt x="2359" y="55"/>
                    <a:pt x="53" y="5649"/>
                    <a:pt x="3163" y="9284"/>
                  </a:cubicBezTo>
                  <a:cubicBezTo>
                    <a:pt x="4128" y="10347"/>
                    <a:pt x="5362" y="10795"/>
                    <a:pt x="6595" y="10795"/>
                  </a:cubicBezTo>
                  <a:cubicBezTo>
                    <a:pt x="9276" y="10795"/>
                    <a:pt x="12011" y="8613"/>
                    <a:pt x="12011" y="5257"/>
                  </a:cubicBezTo>
                  <a:cubicBezTo>
                    <a:pt x="12011" y="2461"/>
                    <a:pt x="9705" y="55"/>
                    <a:pt x="6595"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5" name="Google Shape;537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lDai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8AAAUaAACELwAAFhoAAAAAAAAmAAAACAAAAP//////////"/>
                </a:ext>
              </a:extLst>
            </p:cNvSpPr>
            <p:nvPr/>
          </p:nvSpPr>
          <p:spPr>
            <a:xfrm>
              <a:off x="7712075" y="4229735"/>
              <a:ext cx="12065" cy="10795"/>
            </a:xfrm>
            <a:custGeom>
              <a:avLst/>
              <a:gdLst/>
              <a:ahLst/>
              <a:cxnLst/>
              <a:rect l="0" t="0" r="12065" b="10795"/>
              <a:pathLst>
                <a:path w="12065" h="10795">
                  <a:moveTo>
                    <a:pt x="7024" y="0"/>
                  </a:moveTo>
                  <a:cubicBezTo>
                    <a:pt x="2359" y="0"/>
                    <a:pt x="53" y="5948"/>
                    <a:pt x="3163" y="9142"/>
                  </a:cubicBezTo>
                  <a:cubicBezTo>
                    <a:pt x="4236" y="10299"/>
                    <a:pt x="5523" y="10739"/>
                    <a:pt x="6756" y="10739"/>
                  </a:cubicBezTo>
                  <a:cubicBezTo>
                    <a:pt x="9491" y="10739"/>
                    <a:pt x="12011" y="8426"/>
                    <a:pt x="12011" y="5177"/>
                  </a:cubicBezTo>
                  <a:cubicBezTo>
                    <a:pt x="11636" y="2368"/>
                    <a:pt x="9705" y="0"/>
                    <a:pt x="70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538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F5mm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8AAB8aAACELwAALxoAAAAAAAAmAAAACAAAAP//////////"/>
                </a:ext>
              </a:extLst>
            </p:cNvSpPr>
            <p:nvPr/>
          </p:nvSpPr>
          <p:spPr>
            <a:xfrm>
              <a:off x="7712075" y="4246245"/>
              <a:ext cx="12065" cy="10160"/>
            </a:xfrm>
            <a:custGeom>
              <a:avLst/>
              <a:gdLst/>
              <a:ahLst/>
              <a:cxnLst/>
              <a:rect l="0" t="0" r="12065" b="10160"/>
              <a:pathLst>
                <a:path w="12065" h="10160">
                  <a:moveTo>
                    <a:pt x="6492" y="53"/>
                  </a:moveTo>
                  <a:cubicBezTo>
                    <a:pt x="2110" y="53"/>
                    <a:pt x="54" y="5561"/>
                    <a:pt x="3083" y="8556"/>
                  </a:cubicBezTo>
                  <a:cubicBezTo>
                    <a:pt x="4165" y="9679"/>
                    <a:pt x="5518" y="10160"/>
                    <a:pt x="6762" y="10160"/>
                  </a:cubicBezTo>
                  <a:cubicBezTo>
                    <a:pt x="9522" y="10160"/>
                    <a:pt x="12010" y="7968"/>
                    <a:pt x="12010" y="5080"/>
                  </a:cubicBezTo>
                  <a:cubicBezTo>
                    <a:pt x="12010" y="1979"/>
                    <a:pt x="9684" y="53"/>
                    <a:pt x="6979" y="53"/>
                  </a:cubicBezTo>
                  <a:cubicBezTo>
                    <a:pt x="6816" y="53"/>
                    <a:pt x="6654" y="53"/>
                    <a:pt x="6492"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3" name="Google Shape;538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p1em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8AADoaAACELwAAShoAAAAAAAAmAAAACAAAAP//////////"/>
                </a:ext>
              </a:extLst>
            </p:cNvSpPr>
            <p:nvPr/>
          </p:nvSpPr>
          <p:spPr>
            <a:xfrm>
              <a:off x="7712075" y="4263390"/>
              <a:ext cx="12065" cy="10160"/>
            </a:xfrm>
            <a:custGeom>
              <a:avLst/>
              <a:gdLst/>
              <a:ahLst/>
              <a:cxnLst/>
              <a:rect l="0" t="0" r="12065" b="10160"/>
              <a:pathLst>
                <a:path w="12065" h="10160">
                  <a:moveTo>
                    <a:pt x="7024" y="0"/>
                  </a:moveTo>
                  <a:cubicBezTo>
                    <a:pt x="2359" y="0"/>
                    <a:pt x="53" y="5429"/>
                    <a:pt x="3163" y="8547"/>
                  </a:cubicBezTo>
                  <a:cubicBezTo>
                    <a:pt x="4236" y="9676"/>
                    <a:pt x="5523" y="10160"/>
                    <a:pt x="6756" y="10160"/>
                  </a:cubicBezTo>
                  <a:cubicBezTo>
                    <a:pt x="9491" y="10160"/>
                    <a:pt x="12011" y="7848"/>
                    <a:pt x="12011" y="4677"/>
                  </a:cubicBezTo>
                  <a:cubicBezTo>
                    <a:pt x="11636" y="1935"/>
                    <a:pt x="9705" y="0"/>
                    <a:pt x="70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538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gs/Y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8AAFMaAACELwAAZBoAAAAAAAAmAAAACAAAAP//////////"/>
                </a:ext>
              </a:extLst>
            </p:cNvSpPr>
            <p:nvPr/>
          </p:nvSpPr>
          <p:spPr>
            <a:xfrm>
              <a:off x="7712075" y="4279265"/>
              <a:ext cx="12065" cy="10795"/>
            </a:xfrm>
            <a:custGeom>
              <a:avLst/>
              <a:gdLst/>
              <a:ahLst/>
              <a:cxnLst/>
              <a:rect l="0" t="0" r="12065" b="10795"/>
              <a:pathLst>
                <a:path w="12065" h="10795">
                  <a:moveTo>
                    <a:pt x="7024" y="0"/>
                  </a:moveTo>
                  <a:cubicBezTo>
                    <a:pt x="2359" y="0"/>
                    <a:pt x="53" y="5649"/>
                    <a:pt x="3163" y="9284"/>
                  </a:cubicBezTo>
                  <a:cubicBezTo>
                    <a:pt x="4236" y="10291"/>
                    <a:pt x="5523" y="10739"/>
                    <a:pt x="6756" y="10739"/>
                  </a:cubicBezTo>
                  <a:cubicBezTo>
                    <a:pt x="9491" y="10739"/>
                    <a:pt x="12011" y="8557"/>
                    <a:pt x="12011" y="5257"/>
                  </a:cubicBezTo>
                  <a:cubicBezTo>
                    <a:pt x="12011" y="2461"/>
                    <a:pt x="9705" y="0"/>
                    <a:pt x="70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538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jqoo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8AAG0aAACELwAAfhoAAAAAAAAmAAAACAAAAP//////////"/>
                </a:ext>
              </a:extLst>
            </p:cNvSpPr>
            <p:nvPr/>
          </p:nvSpPr>
          <p:spPr>
            <a:xfrm>
              <a:off x="7712075" y="4295775"/>
              <a:ext cx="12065" cy="10795"/>
            </a:xfrm>
            <a:custGeom>
              <a:avLst/>
              <a:gdLst/>
              <a:ahLst/>
              <a:cxnLst/>
              <a:rect l="0" t="0" r="12065" b="10795"/>
              <a:pathLst>
                <a:path w="12065" h="10795">
                  <a:moveTo>
                    <a:pt x="7024" y="0"/>
                  </a:moveTo>
                  <a:cubicBezTo>
                    <a:pt x="2359" y="0"/>
                    <a:pt x="53" y="5678"/>
                    <a:pt x="3163" y="9333"/>
                  </a:cubicBezTo>
                  <a:cubicBezTo>
                    <a:pt x="4182" y="10288"/>
                    <a:pt x="5362" y="10738"/>
                    <a:pt x="6541" y="10738"/>
                  </a:cubicBezTo>
                  <a:cubicBezTo>
                    <a:pt x="9330" y="10738"/>
                    <a:pt x="12011" y="8321"/>
                    <a:pt x="12011" y="4891"/>
                  </a:cubicBezTo>
                  <a:cubicBezTo>
                    <a:pt x="11636" y="2080"/>
                    <a:pt x="9705" y="0"/>
                    <a:pt x="70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0" name="Google Shape;5384;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kUfY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8AAIgaAACELwAAmBoAAAAAAAAmAAAACAAAAP//////////"/>
                </a:ext>
              </a:extLst>
            </p:cNvSpPr>
            <p:nvPr/>
          </p:nvSpPr>
          <p:spPr>
            <a:xfrm>
              <a:off x="7712075" y="4312920"/>
              <a:ext cx="12065" cy="10160"/>
            </a:xfrm>
            <a:custGeom>
              <a:avLst/>
              <a:gdLst/>
              <a:ahLst/>
              <a:cxnLst/>
              <a:rect l="0" t="0" r="12065" b="10160"/>
              <a:pathLst>
                <a:path w="12065" h="10160">
                  <a:moveTo>
                    <a:pt x="7574" y="53"/>
                  </a:moveTo>
                  <a:cubicBezTo>
                    <a:pt x="7358" y="53"/>
                    <a:pt x="7141" y="53"/>
                    <a:pt x="6979" y="107"/>
                  </a:cubicBezTo>
                  <a:cubicBezTo>
                    <a:pt x="6816" y="53"/>
                    <a:pt x="6654" y="53"/>
                    <a:pt x="6492" y="53"/>
                  </a:cubicBezTo>
                  <a:cubicBezTo>
                    <a:pt x="2110" y="53"/>
                    <a:pt x="54" y="5561"/>
                    <a:pt x="3083" y="8556"/>
                  </a:cubicBezTo>
                  <a:cubicBezTo>
                    <a:pt x="4165" y="9679"/>
                    <a:pt x="5464" y="10160"/>
                    <a:pt x="6708" y="10160"/>
                  </a:cubicBezTo>
                  <a:cubicBezTo>
                    <a:pt x="9468" y="10160"/>
                    <a:pt x="12010" y="7861"/>
                    <a:pt x="12010" y="4706"/>
                  </a:cubicBezTo>
                  <a:cubicBezTo>
                    <a:pt x="11686" y="2192"/>
                    <a:pt x="9954" y="53"/>
                    <a:pt x="7574"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9" name="Google Shape;5385;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Pwxr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8AAKEaAACELwAAshoAAAAAAAAmAAAACAAAAP//////////"/>
                </a:ext>
              </a:extLst>
            </p:cNvSpPr>
            <p:nvPr/>
          </p:nvSpPr>
          <p:spPr>
            <a:xfrm>
              <a:off x="7712075" y="4328795"/>
              <a:ext cx="12065" cy="10795"/>
            </a:xfrm>
            <a:custGeom>
              <a:avLst/>
              <a:gdLst/>
              <a:ahLst/>
              <a:cxnLst/>
              <a:rect l="0" t="0" r="12065" b="10795"/>
              <a:pathLst>
                <a:path w="12065" h="10795">
                  <a:moveTo>
                    <a:pt x="7024" y="55"/>
                  </a:moveTo>
                  <a:cubicBezTo>
                    <a:pt x="2359" y="55"/>
                    <a:pt x="53" y="5649"/>
                    <a:pt x="3163" y="9284"/>
                  </a:cubicBezTo>
                  <a:cubicBezTo>
                    <a:pt x="4236" y="10347"/>
                    <a:pt x="5523" y="10795"/>
                    <a:pt x="6756" y="10795"/>
                  </a:cubicBezTo>
                  <a:cubicBezTo>
                    <a:pt x="9491" y="10795"/>
                    <a:pt x="12011" y="8613"/>
                    <a:pt x="12011" y="5257"/>
                  </a:cubicBezTo>
                  <a:cubicBezTo>
                    <a:pt x="12011" y="2461"/>
                    <a:pt x="9705" y="55"/>
                    <a:pt x="7024"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5386;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YWX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8AAAUaAABoLwAAFhoAAAAAAAAmAAAACAAAAP//////////"/>
                </a:ext>
              </a:extLst>
            </p:cNvSpPr>
            <p:nvPr/>
          </p:nvSpPr>
          <p:spPr>
            <a:xfrm>
              <a:off x="7693660" y="4229735"/>
              <a:ext cx="12700" cy="10795"/>
            </a:xfrm>
            <a:custGeom>
              <a:avLst/>
              <a:gdLst/>
              <a:ahLst/>
              <a:cxnLst/>
              <a:rect l="0" t="0" r="12700" b="10795"/>
              <a:pathLst>
                <a:path w="12700" h="10795">
                  <a:moveTo>
                    <a:pt x="7233" y="0"/>
                  </a:moveTo>
                  <a:cubicBezTo>
                    <a:pt x="2430" y="0"/>
                    <a:pt x="55" y="5948"/>
                    <a:pt x="3644" y="9142"/>
                  </a:cubicBezTo>
                  <a:cubicBezTo>
                    <a:pt x="4638" y="10299"/>
                    <a:pt x="5908" y="10739"/>
                    <a:pt x="7178" y="10739"/>
                  </a:cubicBezTo>
                  <a:cubicBezTo>
                    <a:pt x="9939" y="10739"/>
                    <a:pt x="12645" y="8426"/>
                    <a:pt x="12369" y="5177"/>
                  </a:cubicBezTo>
                  <a:cubicBezTo>
                    <a:pt x="12369" y="2368"/>
                    <a:pt x="9994" y="0"/>
                    <a:pt x="72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7" name="Google Shape;5387;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sZI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8AAB8aAABnLwAALxoAAAAAAAAmAAAACAAAAP//////////"/>
                </a:ext>
              </a:extLst>
            </p:cNvSpPr>
            <p:nvPr/>
          </p:nvSpPr>
          <p:spPr>
            <a:xfrm>
              <a:off x="7693660" y="4246245"/>
              <a:ext cx="12065" cy="10160"/>
            </a:xfrm>
            <a:custGeom>
              <a:avLst/>
              <a:gdLst/>
              <a:ahLst/>
              <a:cxnLst/>
              <a:rect l="0" t="0" r="12065" b="10160"/>
              <a:pathLst>
                <a:path w="12065" h="10160">
                  <a:moveTo>
                    <a:pt x="6546" y="53"/>
                  </a:moveTo>
                  <a:cubicBezTo>
                    <a:pt x="2110" y="53"/>
                    <a:pt x="54" y="5561"/>
                    <a:pt x="3083" y="8556"/>
                  </a:cubicBezTo>
                  <a:cubicBezTo>
                    <a:pt x="4165" y="9679"/>
                    <a:pt x="5518" y="10160"/>
                    <a:pt x="6762" y="10160"/>
                  </a:cubicBezTo>
                  <a:cubicBezTo>
                    <a:pt x="9522" y="10160"/>
                    <a:pt x="12010" y="7968"/>
                    <a:pt x="12010" y="5080"/>
                  </a:cubicBezTo>
                  <a:cubicBezTo>
                    <a:pt x="12010" y="1979"/>
                    <a:pt x="9684" y="53"/>
                    <a:pt x="6979" y="53"/>
                  </a:cubicBezTo>
                  <a:cubicBezTo>
                    <a:pt x="6816" y="53"/>
                    <a:pt x="6654" y="53"/>
                    <a:pt x="6546"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6" name="Google Shape;5388;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FhT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8AADoaAABoLwAAShoAAAAAAAAmAAAACAAAAP//////////"/>
                </a:ext>
              </a:extLst>
            </p:cNvSpPr>
            <p:nvPr/>
          </p:nvSpPr>
          <p:spPr>
            <a:xfrm>
              <a:off x="7693660" y="4263390"/>
              <a:ext cx="12700" cy="10160"/>
            </a:xfrm>
            <a:custGeom>
              <a:avLst/>
              <a:gdLst/>
              <a:ahLst/>
              <a:cxnLst/>
              <a:rect l="0" t="0" r="12700" b="10160"/>
              <a:pathLst>
                <a:path w="12700" h="10160">
                  <a:moveTo>
                    <a:pt x="7233" y="0"/>
                  </a:moveTo>
                  <a:cubicBezTo>
                    <a:pt x="2430" y="0"/>
                    <a:pt x="55" y="5429"/>
                    <a:pt x="3644" y="8547"/>
                  </a:cubicBezTo>
                  <a:cubicBezTo>
                    <a:pt x="4638" y="9676"/>
                    <a:pt x="5908" y="10160"/>
                    <a:pt x="7178" y="10160"/>
                  </a:cubicBezTo>
                  <a:cubicBezTo>
                    <a:pt x="9939" y="10160"/>
                    <a:pt x="12645" y="7848"/>
                    <a:pt x="12369" y="4677"/>
                  </a:cubicBezTo>
                  <a:cubicBezTo>
                    <a:pt x="12369" y="1935"/>
                    <a:pt x="9994" y="0"/>
                    <a:pt x="72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5389;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5YxC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8AAFMaAABnLwAAZBoAAAAAAAAmAAAACAAAAP//////////"/>
                </a:ext>
              </a:extLst>
            </p:cNvSpPr>
            <p:nvPr/>
          </p:nvSpPr>
          <p:spPr>
            <a:xfrm>
              <a:off x="7693660" y="4279265"/>
              <a:ext cx="12065" cy="10795"/>
            </a:xfrm>
            <a:custGeom>
              <a:avLst/>
              <a:gdLst/>
              <a:ahLst/>
              <a:cxnLst/>
              <a:rect l="0" t="0" r="12065" b="10795"/>
              <a:pathLst>
                <a:path w="12065" h="10795">
                  <a:moveTo>
                    <a:pt x="7024" y="0"/>
                  </a:moveTo>
                  <a:cubicBezTo>
                    <a:pt x="2359" y="0"/>
                    <a:pt x="53" y="5649"/>
                    <a:pt x="3163" y="9284"/>
                  </a:cubicBezTo>
                  <a:cubicBezTo>
                    <a:pt x="4236" y="10291"/>
                    <a:pt x="5523" y="10739"/>
                    <a:pt x="6756" y="10739"/>
                  </a:cubicBezTo>
                  <a:cubicBezTo>
                    <a:pt x="9491" y="10739"/>
                    <a:pt x="12011" y="8557"/>
                    <a:pt x="12011" y="5257"/>
                  </a:cubicBezTo>
                  <a:cubicBezTo>
                    <a:pt x="12011" y="2461"/>
                    <a:pt x="9705" y="0"/>
                    <a:pt x="70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4" name="Google Shape;5390;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qDys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8AAG0aAABoLwAAfhoAAAAAAAAmAAAACAAAAP//////////"/>
                </a:ext>
              </a:extLst>
            </p:cNvSpPr>
            <p:nvPr/>
          </p:nvSpPr>
          <p:spPr>
            <a:xfrm>
              <a:off x="7693660" y="4295775"/>
              <a:ext cx="12700" cy="10795"/>
            </a:xfrm>
            <a:custGeom>
              <a:avLst/>
              <a:gdLst/>
              <a:ahLst/>
              <a:cxnLst/>
              <a:rect l="0" t="0" r="12700" b="10795"/>
              <a:pathLst>
                <a:path w="12700" h="10795">
                  <a:moveTo>
                    <a:pt x="7233" y="0"/>
                  </a:moveTo>
                  <a:cubicBezTo>
                    <a:pt x="2430" y="0"/>
                    <a:pt x="55" y="5678"/>
                    <a:pt x="3644" y="9333"/>
                  </a:cubicBezTo>
                  <a:cubicBezTo>
                    <a:pt x="4583" y="10288"/>
                    <a:pt x="5743" y="10738"/>
                    <a:pt x="6957" y="10738"/>
                  </a:cubicBezTo>
                  <a:cubicBezTo>
                    <a:pt x="9773" y="10738"/>
                    <a:pt x="12700" y="8321"/>
                    <a:pt x="12369" y="4891"/>
                  </a:cubicBezTo>
                  <a:cubicBezTo>
                    <a:pt x="12369" y="2080"/>
                    <a:pt x="9994" y="0"/>
                    <a:pt x="72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5391;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PHjI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8AAIgaAABoLwAAmBoAAAAAAAAmAAAACAAAAP//////////"/>
                </a:ext>
              </a:extLst>
            </p:cNvSpPr>
            <p:nvPr/>
          </p:nvSpPr>
          <p:spPr>
            <a:xfrm>
              <a:off x="7693660" y="4312920"/>
              <a:ext cx="12700" cy="10160"/>
            </a:xfrm>
            <a:custGeom>
              <a:avLst/>
              <a:gdLst/>
              <a:ahLst/>
              <a:cxnLst/>
              <a:rect l="0" t="0" r="12700" b="10160"/>
              <a:pathLst>
                <a:path w="12700" h="10160">
                  <a:moveTo>
                    <a:pt x="7798" y="53"/>
                  </a:moveTo>
                  <a:cubicBezTo>
                    <a:pt x="7575" y="53"/>
                    <a:pt x="7353" y="53"/>
                    <a:pt x="7186" y="107"/>
                  </a:cubicBezTo>
                  <a:cubicBezTo>
                    <a:pt x="7018" y="53"/>
                    <a:pt x="6851" y="53"/>
                    <a:pt x="6740" y="53"/>
                  </a:cubicBezTo>
                  <a:cubicBezTo>
                    <a:pt x="2172" y="53"/>
                    <a:pt x="56" y="5561"/>
                    <a:pt x="3565" y="8556"/>
                  </a:cubicBezTo>
                  <a:cubicBezTo>
                    <a:pt x="4568" y="9679"/>
                    <a:pt x="5849" y="10160"/>
                    <a:pt x="7130" y="10160"/>
                  </a:cubicBezTo>
                  <a:cubicBezTo>
                    <a:pt x="9915" y="10160"/>
                    <a:pt x="12644" y="7861"/>
                    <a:pt x="12366" y="4706"/>
                  </a:cubicBezTo>
                  <a:cubicBezTo>
                    <a:pt x="12366" y="2192"/>
                    <a:pt x="10305" y="53"/>
                    <a:pt x="7798" y="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5392;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zaox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8AAKEaAABnLwAAshoAAAAAAAAmAAAACAAAAP//////////"/>
                </a:ext>
              </a:extLst>
            </p:cNvSpPr>
            <p:nvPr/>
          </p:nvSpPr>
          <p:spPr>
            <a:xfrm>
              <a:off x="7693660" y="4328795"/>
              <a:ext cx="12065" cy="10795"/>
            </a:xfrm>
            <a:custGeom>
              <a:avLst/>
              <a:gdLst/>
              <a:ahLst/>
              <a:cxnLst/>
              <a:rect l="0" t="0" r="12065" b="10795"/>
              <a:pathLst>
                <a:path w="12065" h="10795">
                  <a:moveTo>
                    <a:pt x="7024" y="55"/>
                  </a:moveTo>
                  <a:cubicBezTo>
                    <a:pt x="2359" y="55"/>
                    <a:pt x="53" y="5649"/>
                    <a:pt x="3163" y="9284"/>
                  </a:cubicBezTo>
                  <a:cubicBezTo>
                    <a:pt x="4236" y="10347"/>
                    <a:pt x="5523" y="10795"/>
                    <a:pt x="6756" y="10795"/>
                  </a:cubicBezTo>
                  <a:cubicBezTo>
                    <a:pt x="9491" y="10795"/>
                    <a:pt x="12011" y="8613"/>
                    <a:pt x="12011" y="5257"/>
                  </a:cubicBezTo>
                  <a:cubicBezTo>
                    <a:pt x="12011" y="2461"/>
                    <a:pt x="9705" y="55"/>
                    <a:pt x="7024" y="5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30" name="Google Shape;5393;p6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795M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C8AABMVAAB/MAAAJhYAABAAAAAmAAAACAAAAP//////////"/>
              </a:ext>
            </a:extLst>
          </p:cNvSpPr>
          <p:nvPr/>
        </p:nvSpPr>
        <p:spPr>
          <a:xfrm>
            <a:off x="7708900" y="3425825"/>
            <a:ext cx="174625" cy="174625"/>
          </a:xfrm>
          <a:custGeom>
            <a:avLst/>
            <a:gdLst/>
            <a:ahLst/>
            <a:cxnLst/>
            <a:rect l="0" t="0" r="174625" b="174625"/>
            <a:pathLst>
              <a:path w="174625" h="174625">
                <a:moveTo>
                  <a:pt x="66802" y="40724"/>
                </a:moveTo>
                <a:cubicBezTo>
                  <a:pt x="67445" y="40724"/>
                  <a:pt x="68109" y="40923"/>
                  <a:pt x="68685" y="41211"/>
                </a:cubicBezTo>
                <a:lnTo>
                  <a:pt x="132714" y="84984"/>
                </a:lnTo>
                <a:cubicBezTo>
                  <a:pt x="133413" y="85449"/>
                  <a:pt x="133878" y="86380"/>
                  <a:pt x="133878" y="87312"/>
                </a:cubicBezTo>
                <a:cubicBezTo>
                  <a:pt x="133878" y="88243"/>
                  <a:pt x="133413" y="89175"/>
                  <a:pt x="132714" y="89640"/>
                </a:cubicBezTo>
                <a:lnTo>
                  <a:pt x="68685" y="133413"/>
                </a:lnTo>
                <a:cubicBezTo>
                  <a:pt x="67987" y="133646"/>
                  <a:pt x="67521" y="133878"/>
                  <a:pt x="67055" y="133878"/>
                </a:cubicBezTo>
                <a:cubicBezTo>
                  <a:pt x="66589" y="133878"/>
                  <a:pt x="65891" y="133878"/>
                  <a:pt x="65658" y="133646"/>
                </a:cubicBezTo>
                <a:cubicBezTo>
                  <a:pt x="64727" y="132947"/>
                  <a:pt x="64028" y="132016"/>
                  <a:pt x="64028" y="131084"/>
                </a:cubicBezTo>
                <a:lnTo>
                  <a:pt x="64028" y="43772"/>
                </a:lnTo>
                <a:cubicBezTo>
                  <a:pt x="64028" y="42608"/>
                  <a:pt x="64727" y="41676"/>
                  <a:pt x="65658" y="40978"/>
                </a:cubicBezTo>
                <a:cubicBezTo>
                  <a:pt x="66014" y="40800"/>
                  <a:pt x="66404" y="40724"/>
                  <a:pt x="66802" y="40724"/>
                </a:cubicBezTo>
                <a:close/>
                <a:moveTo>
                  <a:pt x="87312" y="0"/>
                </a:moveTo>
                <a:cubicBezTo>
                  <a:pt x="39115" y="0"/>
                  <a:pt x="0" y="39115"/>
                  <a:pt x="0" y="87312"/>
                </a:cubicBezTo>
                <a:cubicBezTo>
                  <a:pt x="0" y="135508"/>
                  <a:pt x="39115" y="174624"/>
                  <a:pt x="87312" y="174624"/>
                </a:cubicBezTo>
                <a:cubicBezTo>
                  <a:pt x="135508" y="174624"/>
                  <a:pt x="174624" y="135508"/>
                  <a:pt x="174624" y="87312"/>
                </a:cubicBezTo>
                <a:cubicBezTo>
                  <a:pt x="174624" y="39115"/>
                  <a:pt x="135508" y="0"/>
                  <a:pt x="873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5394;p67"/>
          <p:cNvSpPr>
            <a:extLst>
              <a:ext uri="smNativeData">
                <pr:smNativeData xmlns:pr="smNativeData" xmlns="smNativeData" val="SMDATA_15_r2NKZxMAAAAlAAAA2AAAAA0AAAAAkAAAAJAAAACQAAAAkAAAAAAAAAABAAAAAAAAAAEAAABQAAAAH5wNLAwZ4T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r0QQ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jEAAEEVAABIMgAA+RUAABAAAAAmAAAACAAAAP//////////"/>
              </a:ext>
            </a:extLst>
          </p:cNvSpPr>
          <p:nvPr/>
        </p:nvSpPr>
        <p:spPr>
          <a:xfrm>
            <a:off x="8025130" y="3455035"/>
            <a:ext cx="148590" cy="116840"/>
          </a:xfrm>
          <a:prstGeom prst="stripedRightArrow">
            <a:avLst>
              <a:gd name="adj1" fmla="val 50000"/>
              <a:gd name="adj2" fmla="val 49970"/>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5395;p67"/>
          <p:cNvSpPr>
            <a:extLst>
              <a:ext uri="smNativeData">
                <pr:smNativeData xmlns:pr="smNativeData" xmlns="smNativeData" val="SMDATA_15_r2NKZxMAAAAlAAAA1AAAAA0AAAAAkAAAAJAAAACQAAAAkAAAAAAAAAABAAAAAAAAAAEAAABQAAAAAAAAAAAA0D8AAAAAAADoPw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Yvf0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CsAABMRAACTLAAAzhEAABAAAAAmAAAACAAAAP//////////"/>
              </a:ext>
            </a:extLst>
          </p:cNvSpPr>
          <p:nvPr/>
        </p:nvSpPr>
        <p:spPr>
          <a:xfrm>
            <a:off x="7127240" y="2775585"/>
            <a:ext cx="118745" cy="118745"/>
          </a:xfrm>
          <a:prstGeom prst="curvedRightArrow">
            <a:avLst>
              <a:gd name="adj1" fmla="val 25000"/>
              <a:gd name="adj2" fmla="val 50000"/>
              <a:gd name="adj3" fmla="val 25000"/>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 name="Google Shape;5396;p67"/>
          <p:cNvSpPr>
            <a:extLst>
              <a:ext uri="smNativeData">
                <pr:smNativeData xmlns:pr="smNativeData" xmlns="smNativeData" val="SMDATA_15_r2NKZxMAAAAlAAAA1AAAAA0AAAAAkAAAAJAAAACQAAAAkAAAAAAAAAABAAAAAAAAAAEAAABQAAAAAAAAAAAA0D8AAAAAAADoPw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2G9z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S0AABMRAAB3LgAAzhEAABAAAAAmAAAACAAAAP//////////"/>
              </a:ext>
            </a:extLst>
          </p:cNvSpPr>
          <p:nvPr/>
        </p:nvSpPr>
        <p:spPr>
          <a:xfrm flipH="1">
            <a:off x="7435215" y="2775585"/>
            <a:ext cx="118110" cy="118745"/>
          </a:xfrm>
          <a:prstGeom prst="curvedRightArrow">
            <a:avLst>
              <a:gd name="adj1" fmla="val 25135"/>
              <a:gd name="adj2" fmla="val 50269"/>
              <a:gd name="adj3" fmla="val 25000"/>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 name="Google Shape;5397;p67"/>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0Vat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CUDAADXMwAAHAY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Use our editable graphic resources...</a:t>
            </a:r>
          </a:p>
        </p:txBody>
      </p:sp>
    </p:spTree>
  </p:cSld>
  <p:clrMapOvr>
    <a:masterClrMapping/>
  </p:clrMapOvr>
  <p:timing>
    <p:tnLst>
      <p:par>
        <p:cTn id="1" dur="indefinite" restart="never" nodeType="tmRoot"/>
      </p:par>
    </p:tnLst>
  </p:timing>
</p:sld>
</file>

<file path=ppt/slides/slide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088;p32"/>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Contents of this template</a:t>
            </a:r>
          </a:p>
        </p:txBody>
      </p:sp>
      <p:graphicFrame>
        <p:nvGraphicFramePr>
          <p:cNvPr id="3" name=""/>
          <p:cNvGraphicFramePr>
            <a:graphicFrameLocks noGrp="1"/>
          </p:cNvGraphicFramePr>
          <p:nvPr/>
        </p:nvGraphicFramePr>
        <p:xfrm>
          <a:off x="720090" y="1843405"/>
          <a:ext cx="7703820" cy="2177415"/>
        </p:xfrm>
        <a:graphic>
          <a:graphicData uri="http://schemas.openxmlformats.org/drawingml/2006/table">
            <a:tbl>
              <a:tblPr>
                <a:noFill/>
              </a:tblPr>
              <a:tblGrid>
                <a:gridCol w="2620010"/>
                <a:gridCol w="5083810"/>
              </a:tblGrid>
              <a:tr h="361315">
                <a:tc>
                  <a:txBody>
                    <a:bodyPr wrap="square" numCol="1"/>
                    <a:lstStyle/>
                    <a:p>
                      <a:pPr marL="0" marR="0" indent="0" algn="l">
                        <a:spcBef>
                          <a:spcPts val="0"/>
                        </a:spcBef>
                        <a:spcAft>
                          <a:spcPts val="0"/>
                        </a:spcAft>
                        <a:buNone/>
                        <a:defRPr cap="none">
                          <a:solidFill>
                            <a:srgbClr val="000000"/>
                          </a:solidFill>
                        </a:defRPr>
                      </a:pPr>
                      <a:r>
                        <a:rPr lang="en-us" sz="1100" b="1" cap="none">
                          <a:solidFill>
                            <a:srgbClr val="383470"/>
                          </a:solidFill>
                          <a:latin typeface="Asap" pitchFamily="0" charset="0"/>
                          <a:ea typeface="Asap" pitchFamily="0" charset="0"/>
                          <a:cs typeface="Asap" pitchFamily="0" charset="0"/>
                          <a:hlinkClick r:id="rId3" action="ppaction://hlinksldjump"/>
                        </a:rPr>
                        <a:t>Fonts</a:t>
                      </a:r>
                      <a:endParaRPr sz="1100" b="1"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l">
                        <a:spcBef>
                          <a:spcPts val="0"/>
                        </a:spcBef>
                        <a:spcAft>
                          <a:spcPts val="1600"/>
                        </a:spcAft>
                        <a:buNone/>
                        <a:defRPr cap="none">
                          <a:solidFill>
                            <a:srgbClr val="000000"/>
                          </a:solidFill>
                        </a:defRPr>
                      </a:pPr>
                      <a:r>
                        <a:rPr lang="en-us" sz="1000" cap="none">
                          <a:solidFill>
                            <a:srgbClr val="383470"/>
                          </a:solidFill>
                          <a:latin typeface="Asap" pitchFamily="0" charset="0"/>
                          <a:ea typeface="Asap" pitchFamily="0" charset="0"/>
                          <a:cs typeface="Asap" pitchFamily="0" charset="0"/>
                        </a:rPr>
                        <a:t>To view this template correctly in PowerPoint, download and install the fonts we used</a:t>
                      </a:r>
                      <a:endParaRPr sz="1000"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61315"/>
                  </a:ext>
                </a:extLst>
              </a:tr>
              <a:tr h="361315">
                <a:tc>
                  <a:txBody>
                    <a:bodyPr wrap="square" numCol="1"/>
                    <a:lstStyle/>
                    <a:p>
                      <a:pPr marL="0" marR="0" indent="0" algn="l">
                        <a:spcBef>
                          <a:spcPts val="0"/>
                        </a:spcBef>
                        <a:spcAft>
                          <a:spcPts val="0"/>
                        </a:spcAft>
                        <a:buNone/>
                        <a:defRPr cap="none">
                          <a:solidFill>
                            <a:srgbClr val="000000"/>
                          </a:solidFill>
                        </a:defRPr>
                      </a:pPr>
                      <a:r>
                        <a:rPr lang="en-us" sz="1100" b="1" cap="none">
                          <a:solidFill>
                            <a:srgbClr val="383470"/>
                          </a:solidFill>
                          <a:latin typeface="Asap" pitchFamily="0" charset="0"/>
                          <a:ea typeface="Asap" pitchFamily="0" charset="0"/>
                          <a:cs typeface="Asap" pitchFamily="0" charset="0"/>
                          <a:hlinkClick r:id="rId4" action="ppaction://hlinksldjump"/>
                        </a:rPr>
                        <a:t>Used</a:t>
                      </a:r>
                      <a:r>
                        <a:rPr lang="en-us" sz="1100" b="1" cap="none">
                          <a:solidFill>
                            <a:srgbClr val="383470"/>
                          </a:solidFill>
                          <a:latin typeface="Asap" pitchFamily="0" charset="0"/>
                          <a:ea typeface="Asap" pitchFamily="0" charset="0"/>
                          <a:cs typeface="Asap" pitchFamily="0" charset="0"/>
                        </a:rPr>
                        <a:t> and </a:t>
                      </a:r>
                      <a:r>
                        <a:rPr lang="en-us" sz="1100" b="1" cap="none">
                          <a:solidFill>
                            <a:srgbClr val="383470"/>
                          </a:solidFill>
                          <a:latin typeface="Asap" pitchFamily="0" charset="0"/>
                          <a:ea typeface="Asap" pitchFamily="0" charset="0"/>
                          <a:cs typeface="Asap" pitchFamily="0" charset="0"/>
                          <a:hlinkClick r:id="rId5" action="ppaction://hlinksldjump"/>
                        </a:rPr>
                        <a:t>alternative resources</a:t>
                      </a:r>
                      <a:endParaRPr sz="1100" b="1"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l">
                        <a:lnSpc>
                          <a:spcPct val="100000"/>
                        </a:lnSpc>
                        <a:spcBef>
                          <a:spcPts val="0"/>
                        </a:spcBef>
                        <a:spcAft>
                          <a:spcPts val="1600"/>
                        </a:spcAft>
                        <a:buNone/>
                        <a:defRPr cap="none">
                          <a:solidFill>
                            <a:srgbClr val="000000"/>
                          </a:solidFill>
                        </a:defRPr>
                      </a:pPr>
                      <a:r>
                        <a:rPr lang="en-us" sz="1000" cap="none">
                          <a:solidFill>
                            <a:srgbClr val="383470"/>
                          </a:solidFill>
                          <a:latin typeface="Asap" pitchFamily="0" charset="0"/>
                          <a:ea typeface="Asap" pitchFamily="0" charset="0"/>
                          <a:cs typeface="Asap" pitchFamily="0" charset="0"/>
                        </a:rPr>
                        <a:t>An assortment of graphic resources that are suitable for use in this presentation</a:t>
                      </a:r>
                      <a:endParaRPr sz="1000"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61315"/>
                  </a:ext>
                </a:extLst>
              </a:tr>
              <a:tr h="361315">
                <a:tc>
                  <a:txBody>
                    <a:bodyPr wrap="square" numCol="1"/>
                    <a:lstStyle/>
                    <a:p>
                      <a:pPr marL="0" marR="0" indent="0" algn="l">
                        <a:spcBef>
                          <a:spcPts val="0"/>
                        </a:spcBef>
                        <a:spcAft>
                          <a:spcPts val="0"/>
                        </a:spcAft>
                        <a:buNone/>
                        <a:defRPr cap="none">
                          <a:solidFill>
                            <a:srgbClr val="000000"/>
                          </a:solidFill>
                        </a:defRPr>
                      </a:pPr>
                      <a:r>
                        <a:rPr lang="en-us" sz="1100" b="1" cap="none">
                          <a:solidFill>
                            <a:srgbClr val="383470"/>
                          </a:solidFill>
                          <a:latin typeface="Asap" pitchFamily="0" charset="0"/>
                          <a:ea typeface="Asap" pitchFamily="0" charset="0"/>
                          <a:cs typeface="Asap" pitchFamily="0" charset="0"/>
                          <a:hlinkClick r:id="rId6" action="ppaction://hlinksldjump"/>
                        </a:rPr>
                        <a:t>Thanks slide</a:t>
                      </a:r>
                      <a:endParaRPr sz="1100" b="1"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l">
                        <a:spcBef>
                          <a:spcPts val="0"/>
                        </a:spcBef>
                        <a:spcAft>
                          <a:spcPts val="1600"/>
                        </a:spcAft>
                        <a:buNone/>
                        <a:defRPr cap="none">
                          <a:solidFill>
                            <a:srgbClr val="000000"/>
                          </a:solidFill>
                        </a:defRPr>
                      </a:pPr>
                      <a:r>
                        <a:rPr lang="en-us" sz="1000" cap="none">
                          <a:solidFill>
                            <a:srgbClr val="383470"/>
                          </a:solidFill>
                          <a:latin typeface="Asap" pitchFamily="0" charset="0"/>
                          <a:ea typeface="Asap" pitchFamily="0" charset="0"/>
                          <a:cs typeface="Asap" pitchFamily="0" charset="0"/>
                        </a:rPr>
                        <a:t>You must keep it so that proper credits for our design are given</a:t>
                      </a:r>
                      <a:endParaRPr sz="1000"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61315"/>
                  </a:ext>
                </a:extLst>
              </a:tr>
              <a:tr h="361315">
                <a:tc>
                  <a:txBody>
                    <a:bodyPr wrap="square" numCol="1"/>
                    <a:lstStyle/>
                    <a:p>
                      <a:pPr marL="0" marR="0" indent="0" algn="l">
                        <a:spcBef>
                          <a:spcPts val="0"/>
                        </a:spcBef>
                        <a:spcAft>
                          <a:spcPts val="0"/>
                        </a:spcAft>
                        <a:buNone/>
                        <a:defRPr cap="none">
                          <a:solidFill>
                            <a:srgbClr val="000000"/>
                          </a:solidFill>
                        </a:defRPr>
                      </a:pPr>
                      <a:r>
                        <a:rPr lang="en-us" sz="1100" b="1" cap="none">
                          <a:solidFill>
                            <a:srgbClr val="383470"/>
                          </a:solidFill>
                          <a:latin typeface="Asap" pitchFamily="0" charset="0"/>
                          <a:ea typeface="Asap" pitchFamily="0" charset="0"/>
                          <a:cs typeface="Asap" pitchFamily="0" charset="0"/>
                          <a:hlinkClick r:id="rId3" action="ppaction://hlinksldjump"/>
                        </a:rPr>
                        <a:t>Colors</a:t>
                      </a:r>
                      <a:endParaRPr sz="1100" b="1"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l">
                        <a:spcBef>
                          <a:spcPts val="0"/>
                        </a:spcBef>
                        <a:spcAft>
                          <a:spcPts val="1600"/>
                        </a:spcAft>
                        <a:buNone/>
                        <a:defRPr cap="none">
                          <a:solidFill>
                            <a:srgbClr val="000000"/>
                          </a:solidFill>
                        </a:defRPr>
                      </a:pPr>
                      <a:r>
                        <a:rPr lang="en-us" sz="1000" cap="none">
                          <a:solidFill>
                            <a:srgbClr val="383470"/>
                          </a:solidFill>
                          <a:latin typeface="Asap" pitchFamily="0" charset="0"/>
                          <a:ea typeface="Asap" pitchFamily="0" charset="0"/>
                          <a:cs typeface="Asap" pitchFamily="0" charset="0"/>
                        </a:rPr>
                        <a:t>All the colors used in this presentation</a:t>
                      </a:r>
                      <a:endParaRPr sz="1000"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61315"/>
                  </a:ext>
                </a:extLst>
              </a:tr>
              <a:tr h="361315">
                <a:tc>
                  <a:txBody>
                    <a:bodyPr wrap="square" numCol="1"/>
                    <a:lstStyle/>
                    <a:p>
                      <a:pPr marL="0" marR="0" indent="0" algn="l">
                        <a:spcBef>
                          <a:spcPts val="0"/>
                        </a:spcBef>
                        <a:spcAft>
                          <a:spcPts val="0"/>
                        </a:spcAft>
                        <a:buNone/>
                        <a:defRPr cap="none">
                          <a:solidFill>
                            <a:srgbClr val="000000"/>
                          </a:solidFill>
                        </a:defRPr>
                      </a:pPr>
                      <a:r>
                        <a:rPr lang="en-us" sz="1100" b="1" cap="none">
                          <a:solidFill>
                            <a:srgbClr val="383470"/>
                          </a:solidFill>
                          <a:latin typeface="Asap" pitchFamily="0" charset="0"/>
                          <a:ea typeface="Asap" pitchFamily="0" charset="0"/>
                          <a:cs typeface="Asap" pitchFamily="0" charset="0"/>
                          <a:hlinkClick r:id="rId7" action="ppaction://hlinksldjump"/>
                        </a:rPr>
                        <a:t>Icons</a:t>
                      </a:r>
                      <a:r>
                        <a:rPr lang="en-us" sz="1100" b="1" cap="none">
                          <a:solidFill>
                            <a:srgbClr val="383470"/>
                          </a:solidFill>
                          <a:latin typeface="Asap" pitchFamily="0" charset="0"/>
                          <a:ea typeface="Asap" pitchFamily="0" charset="0"/>
                          <a:cs typeface="Asap" pitchFamily="0" charset="0"/>
                        </a:rPr>
                        <a:t> and </a:t>
                      </a:r>
                      <a:r>
                        <a:rPr lang="en-us" sz="1100" b="1" cap="none">
                          <a:solidFill>
                            <a:srgbClr val="383470"/>
                          </a:solidFill>
                          <a:latin typeface="Asap" pitchFamily="0" charset="0"/>
                          <a:ea typeface="Asap" pitchFamily="0" charset="0"/>
                          <a:cs typeface="Asap" pitchFamily="0" charset="0"/>
                          <a:hlinkClick r:id="rId8" action="ppaction://hlinksldjump"/>
                        </a:rPr>
                        <a:t>infographic resources</a:t>
                      </a:r>
                      <a:endParaRPr sz="1100" b="1"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l">
                        <a:spcBef>
                          <a:spcPts val="0"/>
                        </a:spcBef>
                        <a:spcAft>
                          <a:spcPts val="0"/>
                        </a:spcAft>
                        <a:buNone/>
                        <a:defRPr cap="none">
                          <a:solidFill>
                            <a:srgbClr val="000000"/>
                          </a:solidFill>
                        </a:defRPr>
                      </a:pPr>
                      <a:r>
                        <a:rPr lang="en-us" sz="1000" cap="none">
                          <a:solidFill>
                            <a:srgbClr val="383470"/>
                          </a:solidFill>
                          <a:latin typeface="Asap" pitchFamily="0" charset="0"/>
                          <a:ea typeface="Asap" pitchFamily="0" charset="0"/>
                          <a:cs typeface="Asap" pitchFamily="0" charset="0"/>
                        </a:rPr>
                        <a:t>These can be used in the template, and their size and color can be edited</a:t>
                      </a:r>
                      <a:endParaRPr sz="1000"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61315"/>
                  </a:ext>
                </a:extLst>
              </a:tr>
              <a:tr h="361315">
                <a:tc>
                  <a:txBody>
                    <a:bodyPr wrap="square" numCol="1"/>
                    <a:lstStyle/>
                    <a:p>
                      <a:pPr marL="0" marR="0" indent="0" algn="l">
                        <a:spcBef>
                          <a:spcPts val="0"/>
                        </a:spcBef>
                        <a:spcAft>
                          <a:spcPts val="0"/>
                        </a:spcAft>
                        <a:buNone/>
                        <a:defRPr cap="none">
                          <a:solidFill>
                            <a:srgbClr val="000000"/>
                          </a:solidFill>
                        </a:defRPr>
                      </a:pPr>
                      <a:r>
                        <a:rPr lang="en-us" sz="1100" b="1" cap="none">
                          <a:solidFill>
                            <a:srgbClr val="383470"/>
                          </a:solidFill>
                          <a:latin typeface="Asap" pitchFamily="0" charset="0"/>
                          <a:ea typeface="Asap" pitchFamily="0" charset="0"/>
                          <a:cs typeface="Asap" pitchFamily="0" charset="0"/>
                        </a:rPr>
                        <a:t>Editable presentation theme </a:t>
                      </a:r>
                      <a:endParaRPr sz="1100" b="1"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tc>
                  <a:txBody>
                    <a:bodyPr wrap="square" numCol="1"/>
                    <a:lstStyle/>
                    <a:p>
                      <a:pPr marL="0" marR="0" indent="0" algn="l">
                        <a:spcBef>
                          <a:spcPts val="0"/>
                        </a:spcBef>
                        <a:spcAft>
                          <a:spcPts val="1600"/>
                        </a:spcAft>
                        <a:buNone/>
                        <a:defRPr cap="none">
                          <a:solidFill>
                            <a:srgbClr val="000000"/>
                          </a:solidFill>
                        </a:defRPr>
                      </a:pPr>
                      <a:r>
                        <a:rPr lang="en-us" sz="1000" cap="none">
                          <a:solidFill>
                            <a:srgbClr val="383470"/>
                          </a:solidFill>
                          <a:latin typeface="Asap" pitchFamily="0" charset="0"/>
                          <a:ea typeface="Asap" pitchFamily="0" charset="0"/>
                          <a:cs typeface="Asap" pitchFamily="0" charset="0"/>
                        </a:rPr>
                        <a:t>You can edit the master slides easily. For more info, click </a:t>
                      </a:r>
                      <a:r>
                        <a:rPr lang="en-us" sz="1100" b="1" cap="none">
                          <a:solidFill>
                            <a:srgbClr val="383470"/>
                          </a:solidFill>
                          <a:latin typeface="Asap" pitchFamily="0" charset="0"/>
                          <a:ea typeface="Asap" pitchFamily="0" charset="0"/>
                          <a:cs typeface="Asap" pitchFamily="0" charset="0"/>
                          <a:hlinkClick r:id="rId9"/>
                        </a:rPr>
                        <a:t>here</a:t>
                      </a:r>
                      <a:endParaRPr sz="1000" cap="none">
                        <a:solidFill>
                          <a:srgbClr val="383470"/>
                        </a:solidFill>
                        <a:latin typeface="Asap" pitchFamily="0" charset="0"/>
                        <a:ea typeface="Asap" pitchFamily="0" charset="0"/>
                        <a:cs typeface="Asap" pitchFamily="0" charset="0"/>
                      </a:endParaRPr>
                    </a:p>
                  </a:txBody>
                  <a:tcPr marL="91440" marR="91440" marT="0" marB="0" vert="horz" anchor="ctr">
                    <a:lnL w="19050" cap="flat" cmpd="sng" algn="ctr">
                      <a:solidFill>
                        <a:srgbClr val="383470"/>
                      </a:solidFill>
                      <a:prstDash val="solid"/>
                      <a:headEnd type="none"/>
                      <a:tailEnd type="none"/>
                    </a:lnL>
                    <a:lnR w="19050" cap="flat" cmpd="sng" algn="ctr">
                      <a:solidFill>
                        <a:srgbClr val="383470"/>
                      </a:solidFill>
                      <a:prstDash val="solid"/>
                      <a:headEnd type="none"/>
                      <a:tailEnd type="none"/>
                    </a:lnR>
                    <a:lnT w="19050" cap="flat" cmpd="sng" algn="ctr">
                      <a:solidFill>
                        <a:srgbClr val="383470"/>
                      </a:solidFill>
                      <a:prstDash val="solid"/>
                      <a:headEnd type="none"/>
                      <a:tailEnd type="none"/>
                    </a:lnT>
                    <a:lnB w="19050" cap="flat" cmpd="sng" algn="ctr">
                      <a:solidFill>
                        <a:srgbClr val="383470"/>
                      </a:solidFill>
                      <a:prstDash val="solid"/>
                      <a:headEnd type="none"/>
                      <a:tailEnd type="none"/>
                    </a:lnB>
                    <a:lnTlToBr>
                      <a:noFill/>
                    </a:lnTlToBr>
                    <a:lnBlToTr>
                      <a:noFill/>
                    </a:lnBlToTr>
                    <a:solidFill>
                      <a:schemeClr val="accent6"/>
                    </a:solidFill>
                  </a:tcPr>
                </a:tc>
                <a:extLst>
                  <a:ext uri="smNativeData">
                    <pr:rowheight xmlns="" xmlns:pr="smNativeData" dt="1732928431" type="min" val="361315"/>
                  </a:ext>
                </a:extLst>
              </a:tr>
            </a:tbl>
          </a:graphicData>
        </a:graphic>
      </p:graphicFrame>
      <p:sp>
        <p:nvSpPr>
          <p:cNvPr id="4" name="Google Shape;4090;p32"/>
          <p:cNvSpPr>
            <a:extLst>
              <a:ext uri="smNativeData">
                <pr:smNativeData xmlns:pr="smNativeData" xmlns="smNativeData" val="SMDATA_15_r2NKZxMAAAAlAAAAZAAAAA0AAAAAkAAAAJAAAAAA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P8HAADSMwAARgoAABAAAAAmAAAACAAAAP//////////"/>
              </a:ext>
            </a:extLst>
          </p:cNvSpPr>
          <p:nvPr/>
        </p:nvSpPr>
        <p:spPr>
          <a:xfrm>
            <a:off x="720090" y="1299845"/>
            <a:ext cx="7703820" cy="370205"/>
          </a:xfrm>
          <a:prstGeom prst="rect">
            <a:avLst/>
          </a:prstGeom>
          <a:noFill/>
          <a:ln>
            <a:noFill/>
          </a:ln>
          <a:effectLst/>
        </p:spPr>
        <p:txBody>
          <a:bodyPr vert="horz" wrap="square" lIns="91440" tIns="91440" rIns="0" bIns="91440" numCol="1" spcCol="215900" anchor="t"/>
          <a:lstStyle/>
          <a:p>
            <a:pPr marL="0" indent="0" algn="l">
              <a:spcBef>
                <a:spcPts val="0"/>
              </a:spcBef>
              <a:spcAft>
                <a:spcPts val="0"/>
              </a:spcAft>
              <a:buNone/>
            </a:pPr>
            <a:r>
              <a:rPr lang="en-us" sz="1200" cap="none">
                <a:solidFill>
                  <a:schemeClr val="accent6"/>
                </a:solidFill>
                <a:latin typeface="Asap" pitchFamily="0" charset="0"/>
                <a:ea typeface="Asap" pitchFamily="0" charset="0"/>
                <a:cs typeface="Asap" pitchFamily="0" charset="0"/>
              </a:rPr>
              <a:t>You can delete this slide when you’re done editing the presentation</a:t>
            </a:r>
            <a:endParaRPr sz="1200" b="1" cap="none">
              <a:solidFill>
                <a:schemeClr val="accent6"/>
              </a:solidFill>
              <a:latin typeface="Asap" pitchFamily="0" charset="0"/>
              <a:ea typeface="Asap" pitchFamily="0" charset="0"/>
              <a:cs typeface="Asap" pitchFamily="0" charset="0"/>
            </a:endParaRPr>
          </a:p>
        </p:txBody>
      </p:sp>
      <p:sp>
        <p:nvSpPr>
          <p:cNvPr id="5" name="Google Shape;4091;p32"/>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LAgAABoaAACgGgAAWhwAABAAAAAmAAAACAAAAP//////////"/>
              </a:ext>
            </a:extLst>
          </p:cNvSpPr>
          <p:nvPr/>
        </p:nvSpPr>
        <p:spPr>
          <a:xfrm>
            <a:off x="1328420" y="4243070"/>
            <a:ext cx="2999740" cy="365760"/>
          </a:xfrm>
          <a:prstGeom prst="rect">
            <a:avLst/>
          </a:prstGeom>
          <a:noFill/>
          <a:ln>
            <a:noFill/>
          </a:ln>
          <a:effectLst/>
        </p:spPr>
        <p:txBody>
          <a:bodyPr vert="horz" wrap="square" lIns="91440" tIns="91440" rIns="91440" bIns="91440" numCol="1" spcCol="215900" anchor="t"/>
          <a:lstStyle/>
          <a:p>
            <a:pPr marL="0" indent="0" algn="ctr">
              <a:spcBef>
                <a:spcPts val="0"/>
              </a:spcBef>
              <a:spcAft>
                <a:spcPts val="0"/>
              </a:spcAft>
              <a:buNone/>
            </a:pPr>
            <a:r>
              <a:rPr lang="en-us" sz="800" b="1" cap="none">
                <a:solidFill>
                  <a:srgbClr val="FA8789"/>
                </a:solidFill>
                <a:latin typeface="Asap" pitchFamily="0" charset="0"/>
                <a:ea typeface="Asap" pitchFamily="0" charset="0"/>
                <a:cs typeface="Asap" pitchFamily="0" charset="0"/>
              </a:rPr>
              <a:t>For more info:</a:t>
            </a:r>
            <a:br/>
            <a:r>
              <a:rPr lang="en-us" sz="1000" b="1" cap="none">
                <a:solidFill>
                  <a:schemeClr val="accent6"/>
                </a:solidFill>
                <a:latin typeface="Asap" pitchFamily="0" charset="0"/>
                <a:ea typeface="Asap" pitchFamily="0" charset="0"/>
                <a:cs typeface="Asap" pitchFamily="0" charset="0"/>
                <a:hlinkClick r:id="rId10"/>
              </a:rPr>
              <a:t>SLIDESGO </a:t>
            </a:r>
            <a:r>
              <a:rPr lang="en-us" sz="1000" b="1" cap="none">
                <a:solidFill>
                  <a:schemeClr val="accent6"/>
                </a:solidFill>
                <a:latin typeface="Asap" pitchFamily="0" charset="0"/>
                <a:ea typeface="Asap" pitchFamily="0" charset="0"/>
                <a:cs typeface="Asap" pitchFamily="0" charset="0"/>
              </a:rPr>
              <a:t>| </a:t>
            </a:r>
            <a:r>
              <a:rPr lang="en-us" sz="1000" b="1" cap="none">
                <a:solidFill>
                  <a:schemeClr val="accent6"/>
                </a:solidFill>
                <a:latin typeface="Asap" pitchFamily="0" charset="0"/>
                <a:ea typeface="Asap" pitchFamily="0" charset="0"/>
                <a:cs typeface="Asap" pitchFamily="0" charset="0"/>
                <a:hlinkClick r:id="rId11"/>
              </a:rPr>
              <a:t>BLOG</a:t>
            </a:r>
            <a:r>
              <a:rPr lang="en-us" sz="1000" b="1" cap="none">
                <a:solidFill>
                  <a:schemeClr val="accent6"/>
                </a:solidFill>
                <a:latin typeface="Asap" pitchFamily="0" charset="0"/>
                <a:ea typeface="Asap" pitchFamily="0" charset="0"/>
                <a:cs typeface="Asap" pitchFamily="0" charset="0"/>
              </a:rPr>
              <a:t> | </a:t>
            </a:r>
            <a:r>
              <a:rPr lang="en-us" sz="1000" b="1" cap="none">
                <a:solidFill>
                  <a:schemeClr val="accent6"/>
                </a:solidFill>
                <a:latin typeface="Asap" pitchFamily="0" charset="0"/>
                <a:ea typeface="Asap" pitchFamily="0" charset="0"/>
                <a:cs typeface="Asap" pitchFamily="0" charset="0"/>
                <a:hlinkClick r:id="rId12"/>
              </a:rPr>
              <a:t>FAQ</a:t>
            </a:r>
            <a:r>
              <a:rPr lang="en-us" sz="1000" b="1" cap="none">
                <a:solidFill>
                  <a:schemeClr val="accent6"/>
                </a:solidFill>
                <a:latin typeface="Asap" pitchFamily="0" charset="0"/>
                <a:ea typeface="Asap" pitchFamily="0" charset="0"/>
                <a:cs typeface="Asap" pitchFamily="0" charset="0"/>
              </a:rPr>
              <a:t>s</a:t>
            </a:r>
            <a:endParaRPr sz="1000" b="1" cap="none">
              <a:solidFill>
                <a:schemeClr val="accent6"/>
              </a:solidFill>
              <a:latin typeface="Asap" pitchFamily="0" charset="0"/>
              <a:ea typeface="Asap" pitchFamily="0" charset="0"/>
              <a:cs typeface="Asap" pitchFamily="0" charset="0"/>
            </a:endParaRPr>
          </a:p>
        </p:txBody>
      </p:sp>
      <p:sp>
        <p:nvSpPr>
          <p:cNvPr id="6" name="Google Shape;4092;p32"/>
          <p:cNvSpPr>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oB0AABoaAAAUMAAAWhwAABAAAAAmAAAACAAAAP//////////"/>
              </a:ext>
            </a:extLst>
          </p:cNvSpPr>
          <p:nvPr/>
        </p:nvSpPr>
        <p:spPr>
          <a:xfrm>
            <a:off x="4815840" y="4243070"/>
            <a:ext cx="2999740" cy="365760"/>
          </a:xfrm>
          <a:prstGeom prst="rect">
            <a:avLst/>
          </a:prstGeom>
          <a:noFill/>
          <a:ln>
            <a:noFill/>
          </a:ln>
          <a:effectLst/>
        </p:spPr>
        <p:txBody>
          <a:bodyPr vert="horz" wrap="square" lIns="91440" tIns="91440" rIns="91440" bIns="91440" numCol="1" spcCol="215900" anchor="t"/>
          <a:lstStyle/>
          <a:p>
            <a:pPr marL="0" indent="0" algn="ctr">
              <a:spcBef>
                <a:spcPts val="0"/>
              </a:spcBef>
              <a:spcAft>
                <a:spcPts val="0"/>
              </a:spcAft>
              <a:buNone/>
            </a:pPr>
            <a:r>
              <a:rPr lang="en-us" sz="800" b="1" cap="none">
                <a:solidFill>
                  <a:srgbClr val="FA8789"/>
                </a:solidFill>
                <a:latin typeface="Asap" pitchFamily="0" charset="0"/>
                <a:ea typeface="Asap" pitchFamily="0" charset="0"/>
                <a:cs typeface="Asap" pitchFamily="0" charset="0"/>
              </a:rPr>
              <a:t>You can visit our sister projects:</a:t>
            </a:r>
            <a:br/>
            <a:r>
              <a:rPr lang="en-us" sz="1000" b="1" cap="none">
                <a:solidFill>
                  <a:schemeClr val="accent6"/>
                </a:solidFill>
                <a:latin typeface="Asap" pitchFamily="0" charset="0"/>
                <a:ea typeface="Asap" pitchFamily="0" charset="0"/>
                <a:cs typeface="Asap" pitchFamily="0" charset="0"/>
                <a:hlinkClick r:id="rId13"/>
              </a:rPr>
              <a:t>FREEPIK</a:t>
            </a:r>
            <a:r>
              <a:rPr lang="en-us" sz="1000" b="1" cap="none">
                <a:solidFill>
                  <a:schemeClr val="accent6"/>
                </a:solidFill>
                <a:latin typeface="Asap" pitchFamily="0" charset="0"/>
                <a:ea typeface="Asap" pitchFamily="0" charset="0"/>
                <a:cs typeface="Asap" pitchFamily="0" charset="0"/>
              </a:rPr>
              <a:t> | </a:t>
            </a:r>
            <a:r>
              <a:rPr lang="en-us" sz="1000" b="1" cap="none">
                <a:solidFill>
                  <a:schemeClr val="accent6"/>
                </a:solidFill>
                <a:latin typeface="Asap" pitchFamily="0" charset="0"/>
                <a:ea typeface="Asap" pitchFamily="0" charset="0"/>
                <a:cs typeface="Asap" pitchFamily="0" charset="0"/>
                <a:hlinkClick r:id="rId14"/>
              </a:rPr>
              <a:t>FLATICON</a:t>
            </a:r>
            <a:r>
              <a:rPr lang="en-us" sz="1000" b="1" cap="none">
                <a:solidFill>
                  <a:schemeClr val="accent6"/>
                </a:solidFill>
                <a:latin typeface="Asap" pitchFamily="0" charset="0"/>
                <a:ea typeface="Asap" pitchFamily="0" charset="0"/>
                <a:cs typeface="Asap" pitchFamily="0" charset="0"/>
              </a:rPr>
              <a:t> | </a:t>
            </a:r>
            <a:r>
              <a:rPr lang="en-us" sz="1000" b="1" cap="none">
                <a:solidFill>
                  <a:schemeClr val="accent6"/>
                </a:solidFill>
                <a:latin typeface="Asap" pitchFamily="0" charset="0"/>
                <a:ea typeface="Asap" pitchFamily="0" charset="0"/>
                <a:cs typeface="Asap" pitchFamily="0" charset="0"/>
                <a:hlinkClick r:id="rId15"/>
              </a:rPr>
              <a:t>STORYSET</a:t>
            </a:r>
            <a:r>
              <a:rPr lang="en-us" sz="1000" b="1" cap="none">
                <a:solidFill>
                  <a:schemeClr val="accent6"/>
                </a:solidFill>
                <a:latin typeface="Asap" pitchFamily="0" charset="0"/>
                <a:ea typeface="Asap" pitchFamily="0" charset="0"/>
                <a:cs typeface="Asap" pitchFamily="0" charset="0"/>
              </a:rPr>
              <a:t> | </a:t>
            </a:r>
            <a:r>
              <a:rPr lang="en-us" sz="1000" b="1" cap="none">
                <a:solidFill>
                  <a:schemeClr val="accent6"/>
                </a:solidFill>
                <a:latin typeface="Asap" pitchFamily="0" charset="0"/>
                <a:ea typeface="Asap" pitchFamily="0" charset="0"/>
                <a:cs typeface="Asap" pitchFamily="0" charset="0"/>
                <a:hlinkClick r:id="rId16"/>
              </a:rPr>
              <a:t>WEPIK </a:t>
            </a:r>
            <a:r>
              <a:rPr lang="en-us" sz="1000" b="1" cap="none">
                <a:solidFill>
                  <a:schemeClr val="accent6"/>
                </a:solidFill>
                <a:latin typeface="Asap" pitchFamily="0" charset="0"/>
                <a:ea typeface="Asap" pitchFamily="0" charset="0"/>
                <a:cs typeface="Asap" pitchFamily="0" charset="0"/>
              </a:rPr>
              <a:t>| </a:t>
            </a:r>
            <a:r>
              <a:rPr lang="en-us" sz="1000" b="1" cap="none">
                <a:solidFill>
                  <a:schemeClr val="accent6"/>
                </a:solidFill>
                <a:latin typeface="Asap" pitchFamily="0" charset="0"/>
                <a:ea typeface="Asap" pitchFamily="0" charset="0"/>
                <a:cs typeface="Asap" pitchFamily="0" charset="0"/>
                <a:hlinkClick r:id="rId17"/>
              </a:rPr>
              <a:t>VIDEVO</a:t>
            </a:r>
            <a:endParaRPr sz="1000" b="1" cap="none">
              <a:solidFill>
                <a:schemeClr val="accent6"/>
              </a:solidFill>
              <a:latin typeface="Asap" pitchFamily="0" charset="0"/>
              <a:ea typeface="Asap" pitchFamily="0" charset="0"/>
              <a:cs typeface="Asap" pitchFamily="0" charset="0"/>
            </a:endParaRPr>
          </a:p>
          <a:p>
            <a:pPr marL="0" indent="0" algn="ctr">
              <a:spcBef>
                <a:spcPts val="0"/>
              </a:spcBef>
              <a:spcAft>
                <a:spcPts val="0"/>
              </a:spcAft>
              <a:buNone/>
            </a:pPr>
            <a:endParaRPr sz="1000" b="1" cap="none">
              <a:solidFill>
                <a:schemeClr val="accent6"/>
              </a:solidFill>
              <a:latin typeface="Asap" pitchFamily="0" charset="0"/>
              <a:ea typeface="Asap" pitchFamily="0" charset="0"/>
              <a:cs typeface="Asap" pitchFamily="0" charset="0"/>
            </a:endParaRPr>
          </a:p>
        </p:txBody>
      </p:sp>
    </p:spTree>
  </p:cSld>
  <p:clrMapOvr>
    <a:masterClrMapping/>
  </p:clrMapOvr>
  <p:timing>
    <p:tnLst>
      <p:par>
        <p:cTn id="1" dur="indefinite" restart="never" nodeType="tmRoot"/>
      </p:par>
    </p:tnLst>
  </p:timing>
</p:sld>
</file>

<file path=ppt/slides/slide40.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grpSp>
        <p:nvGrpSpPr>
          <p:cNvPr id="2" name="Google Shape;5402;p6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IEAACoEQAAxBQAANwZAAAQAAAAJgAAAAgAAAD/////AAAAAA=="/>
              </a:ext>
            </a:extLst>
          </p:cNvGrpSpPr>
          <p:nvPr/>
        </p:nvGrpSpPr>
        <p:grpSpPr>
          <a:xfrm>
            <a:off x="753110" y="2870200"/>
            <a:ext cx="2622550" cy="1333500"/>
            <a:chOff x="753110" y="2870200"/>
            <a:chExt cx="2622550" cy="1333500"/>
          </a:xfrm>
        </p:grpSpPr>
        <p:sp>
          <p:nvSpPr>
            <p:cNvPr id="1574" name="Google Shape;54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rQ2d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NkXAABcEgAA+BcAAAAAAAAmAAAACAAAAP//////////"/>
                </a:ext>
              </a:extLst>
            </p:cNvSpPr>
            <p:nvPr/>
          </p:nvSpPr>
          <p:spPr>
            <a:xfrm>
              <a:off x="2961640" y="3876675"/>
              <a:ext cx="22860" cy="19685"/>
            </a:xfrm>
            <a:custGeom>
              <a:avLst/>
              <a:gdLst/>
              <a:ahLst/>
              <a:cxnLst/>
              <a:rect l="0" t="0" r="22860" b="19685"/>
              <a:pathLst>
                <a:path w="22860" h="19685">
                  <a:moveTo>
                    <a:pt x="9754" y="0"/>
                  </a:moveTo>
                  <a:cubicBezTo>
                    <a:pt x="4323" y="0"/>
                    <a:pt x="0" y="4421"/>
                    <a:pt x="0" y="9810"/>
                  </a:cubicBezTo>
                  <a:cubicBezTo>
                    <a:pt x="0" y="15742"/>
                    <a:pt x="4808" y="19685"/>
                    <a:pt x="9836" y="19685"/>
                  </a:cubicBezTo>
                  <a:cubicBezTo>
                    <a:pt x="12236" y="19685"/>
                    <a:pt x="14681" y="18782"/>
                    <a:pt x="16678" y="16774"/>
                  </a:cubicBezTo>
                  <a:cubicBezTo>
                    <a:pt x="22860" y="1055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3" name="Google Shape;54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dkJ4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AUYAABcEgAAJBgAAAAAAAAmAAAACAAAAP//////////"/>
                </a:ext>
              </a:extLst>
            </p:cNvSpPr>
            <p:nvPr/>
          </p:nvSpPr>
          <p:spPr>
            <a:xfrm>
              <a:off x="2961640" y="3904615"/>
              <a:ext cx="22860" cy="19685"/>
            </a:xfrm>
            <a:custGeom>
              <a:avLst/>
              <a:gdLst/>
              <a:ahLst/>
              <a:cxnLst/>
              <a:rect l="0" t="0" r="22860" b="19685"/>
              <a:pathLst>
                <a:path w="22860" h="19685">
                  <a:moveTo>
                    <a:pt x="9785" y="9"/>
                  </a:moveTo>
                  <a:cubicBezTo>
                    <a:pt x="4410" y="9"/>
                    <a:pt x="0" y="4362"/>
                    <a:pt x="0" y="9851"/>
                  </a:cubicBezTo>
                  <a:cubicBezTo>
                    <a:pt x="0" y="15748"/>
                    <a:pt x="4815" y="19675"/>
                    <a:pt x="9831" y="19675"/>
                  </a:cubicBezTo>
                  <a:cubicBezTo>
                    <a:pt x="12229" y="19675"/>
                    <a:pt x="14673" y="18779"/>
                    <a:pt x="16658" y="16764"/>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2" name="Google Shape;54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FrSE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DEYAABcEgAAUBgAAAAAAAAmAAAACAAAAP//////////"/>
                </a:ext>
              </a:extLst>
            </p:cNvSpPr>
            <p:nvPr/>
          </p:nvSpPr>
          <p:spPr>
            <a:xfrm>
              <a:off x="2961640" y="3932555"/>
              <a:ext cx="22860" cy="19685"/>
            </a:xfrm>
            <a:custGeom>
              <a:avLst/>
              <a:gdLst/>
              <a:ahLst/>
              <a:cxnLst/>
              <a:rect l="0" t="0" r="22860" b="19685"/>
              <a:pathLst>
                <a:path w="22860" h="19685">
                  <a:moveTo>
                    <a:pt x="9785" y="0"/>
                  </a:moveTo>
                  <a:cubicBezTo>
                    <a:pt x="4337" y="0"/>
                    <a:pt x="0" y="4421"/>
                    <a:pt x="0" y="9810"/>
                  </a:cubicBezTo>
                  <a:cubicBezTo>
                    <a:pt x="0" y="15742"/>
                    <a:pt x="4824" y="19685"/>
                    <a:pt x="9840" y="19685"/>
                  </a:cubicBezTo>
                  <a:cubicBezTo>
                    <a:pt x="12239" y="19685"/>
                    <a:pt x="14673" y="18782"/>
                    <a:pt x="16658" y="16774"/>
                  </a:cubicBezTo>
                  <a:cubicBezTo>
                    <a:pt x="22860" y="10639"/>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1" name="Google Shape;54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2zBg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AUYAACIEgAAJBgAAAAAAAAmAAAACAAAAP//////////"/>
                </a:ext>
              </a:extLst>
            </p:cNvSpPr>
            <p:nvPr/>
          </p:nvSpPr>
          <p:spPr>
            <a:xfrm>
              <a:off x="2989580" y="3904615"/>
              <a:ext cx="22860" cy="19685"/>
            </a:xfrm>
            <a:custGeom>
              <a:avLst/>
              <a:gdLst/>
              <a:ahLst/>
              <a:cxnLst/>
              <a:rect l="0" t="0" r="22860" b="19685"/>
              <a:pathLst>
                <a:path w="22860" h="19685">
                  <a:moveTo>
                    <a:pt x="9791" y="9"/>
                  </a:moveTo>
                  <a:cubicBezTo>
                    <a:pt x="4335" y="9"/>
                    <a:pt x="9" y="4362"/>
                    <a:pt x="9" y="9851"/>
                  </a:cubicBezTo>
                  <a:cubicBezTo>
                    <a:pt x="9" y="15748"/>
                    <a:pt x="4822" y="19675"/>
                    <a:pt x="9837" y="19675"/>
                  </a:cubicBezTo>
                  <a:cubicBezTo>
                    <a:pt x="12234" y="19675"/>
                    <a:pt x="14677" y="18779"/>
                    <a:pt x="16651" y="16764"/>
                  </a:cubicBezTo>
                  <a:cubicBezTo>
                    <a:pt x="22851" y="1060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0" name="Google Shape;54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FWy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DEYAACIEgAAUBgAAAAAAAAmAAAACAAAAP//////////"/>
                </a:ext>
              </a:extLst>
            </p:cNvSpPr>
            <p:nvPr/>
          </p:nvSpPr>
          <p:spPr>
            <a:xfrm>
              <a:off x="2989580" y="3932555"/>
              <a:ext cx="22860" cy="19685"/>
            </a:xfrm>
            <a:custGeom>
              <a:avLst/>
              <a:gdLst/>
              <a:ahLst/>
              <a:cxnLst/>
              <a:rect l="0" t="0" r="22860" b="19685"/>
              <a:pathLst>
                <a:path w="22860" h="19685">
                  <a:moveTo>
                    <a:pt x="9791" y="0"/>
                  </a:moveTo>
                  <a:cubicBezTo>
                    <a:pt x="4335" y="73"/>
                    <a:pt x="9" y="4421"/>
                    <a:pt x="9" y="9810"/>
                  </a:cubicBezTo>
                  <a:cubicBezTo>
                    <a:pt x="9" y="15742"/>
                    <a:pt x="4831" y="19685"/>
                    <a:pt x="9846" y="19685"/>
                  </a:cubicBezTo>
                  <a:cubicBezTo>
                    <a:pt x="12243" y="19685"/>
                    <a:pt x="14677" y="18782"/>
                    <a:pt x="16651" y="16774"/>
                  </a:cubicBezTo>
                  <a:cubicBezTo>
                    <a:pt x="22851" y="1055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9" name="Google Shape;54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vWw5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AUYAAC0EgAAJBgAAAAAAAAmAAAACAAAAP//////////"/>
                </a:ext>
              </a:extLst>
            </p:cNvSpPr>
            <p:nvPr/>
          </p:nvSpPr>
          <p:spPr>
            <a:xfrm>
              <a:off x="3017520" y="3904615"/>
              <a:ext cx="22860" cy="19685"/>
            </a:xfrm>
            <a:custGeom>
              <a:avLst/>
              <a:gdLst/>
              <a:ahLst/>
              <a:cxnLst/>
              <a:rect l="0" t="0" r="22860" b="19685"/>
              <a:pathLst>
                <a:path w="22860" h="19685">
                  <a:moveTo>
                    <a:pt x="9832" y="9"/>
                  </a:moveTo>
                  <a:cubicBezTo>
                    <a:pt x="4404" y="9"/>
                    <a:pt x="82" y="4362"/>
                    <a:pt x="9" y="9851"/>
                  </a:cubicBezTo>
                  <a:cubicBezTo>
                    <a:pt x="9" y="15748"/>
                    <a:pt x="4806" y="19675"/>
                    <a:pt x="9832" y="19675"/>
                  </a:cubicBezTo>
                  <a:cubicBezTo>
                    <a:pt x="12231" y="19675"/>
                    <a:pt x="14685" y="18779"/>
                    <a:pt x="16680" y="16764"/>
                  </a:cubicBezTo>
                  <a:cubicBezTo>
                    <a:pt x="22860"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8" name="Google Shape;54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hn6b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DEYAAC0EgAAUBgAAAAAAAAmAAAACAAAAP//////////"/>
                </a:ext>
              </a:extLst>
            </p:cNvSpPr>
            <p:nvPr/>
          </p:nvSpPr>
          <p:spPr>
            <a:xfrm>
              <a:off x="3017520" y="3932555"/>
              <a:ext cx="22860" cy="19685"/>
            </a:xfrm>
            <a:custGeom>
              <a:avLst/>
              <a:gdLst/>
              <a:ahLst/>
              <a:cxnLst/>
              <a:rect l="0" t="0" r="22860" b="19685"/>
              <a:pathLst>
                <a:path w="22860" h="19685">
                  <a:moveTo>
                    <a:pt x="9832" y="0"/>
                  </a:moveTo>
                  <a:cubicBezTo>
                    <a:pt x="4404" y="0"/>
                    <a:pt x="9" y="4421"/>
                    <a:pt x="9" y="9810"/>
                  </a:cubicBezTo>
                  <a:cubicBezTo>
                    <a:pt x="9" y="15742"/>
                    <a:pt x="4816" y="19685"/>
                    <a:pt x="9842" y="19685"/>
                  </a:cubicBezTo>
                  <a:cubicBezTo>
                    <a:pt x="12240" y="19685"/>
                    <a:pt x="14685" y="18782"/>
                    <a:pt x="16680" y="16774"/>
                  </a:cubicBezTo>
                  <a:cubicBezTo>
                    <a:pt x="22860" y="10639"/>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7" name="Google Shape;54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W2t2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IkYAAC0EgAAqBgAAAAAAAAmAAAACAAAAP//////////"/>
                </a:ext>
              </a:extLst>
            </p:cNvSpPr>
            <p:nvPr/>
          </p:nvSpPr>
          <p:spPr>
            <a:xfrm>
              <a:off x="3017520" y="3988435"/>
              <a:ext cx="22860" cy="19685"/>
            </a:xfrm>
            <a:custGeom>
              <a:avLst/>
              <a:gdLst/>
              <a:ahLst/>
              <a:cxnLst/>
              <a:rect l="0" t="0" r="22860" b="19685"/>
              <a:pathLst>
                <a:path w="22860" h="19685">
                  <a:moveTo>
                    <a:pt x="9832" y="0"/>
                  </a:moveTo>
                  <a:cubicBezTo>
                    <a:pt x="4404" y="0"/>
                    <a:pt x="82" y="4427"/>
                    <a:pt x="9" y="9824"/>
                  </a:cubicBezTo>
                  <a:cubicBezTo>
                    <a:pt x="9" y="15764"/>
                    <a:pt x="4816" y="19675"/>
                    <a:pt x="9842" y="19675"/>
                  </a:cubicBezTo>
                  <a:cubicBezTo>
                    <a:pt x="12240" y="19675"/>
                    <a:pt x="14685" y="18790"/>
                    <a:pt x="16680" y="16797"/>
                  </a:cubicBezTo>
                  <a:cubicBezTo>
                    <a:pt x="22860" y="1058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6" name="Google Shape;54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6HY1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AUYAADgEgAAJBgAAAAAAAAmAAAACAAAAP//////////"/>
                </a:ext>
              </a:extLst>
            </p:cNvSpPr>
            <p:nvPr/>
          </p:nvSpPr>
          <p:spPr>
            <a:xfrm>
              <a:off x="3045460" y="3904615"/>
              <a:ext cx="22860" cy="19685"/>
            </a:xfrm>
            <a:custGeom>
              <a:avLst/>
              <a:gdLst/>
              <a:ahLst/>
              <a:cxnLst/>
              <a:rect l="0" t="0" r="22860" b="19685"/>
              <a:pathLst>
                <a:path w="22860" h="19685">
                  <a:moveTo>
                    <a:pt x="9750" y="9"/>
                  </a:moveTo>
                  <a:cubicBezTo>
                    <a:pt x="4394" y="9"/>
                    <a:pt x="9" y="4362"/>
                    <a:pt x="9" y="9851"/>
                  </a:cubicBezTo>
                  <a:cubicBezTo>
                    <a:pt x="9" y="15748"/>
                    <a:pt x="4806" y="19675"/>
                    <a:pt x="9823" y="19675"/>
                  </a:cubicBezTo>
                  <a:cubicBezTo>
                    <a:pt x="12222" y="19675"/>
                    <a:pt x="14675" y="18779"/>
                    <a:pt x="16680" y="16764"/>
                  </a:cubicBezTo>
                  <a:cubicBezTo>
                    <a:pt x="22851" y="1060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5" name="Google Shape;54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aVXg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DEYAADgEgAAUBgAAAAAAAAmAAAACAAAAP//////////"/>
                </a:ext>
              </a:extLst>
            </p:cNvSpPr>
            <p:nvPr/>
          </p:nvSpPr>
          <p:spPr>
            <a:xfrm>
              <a:off x="3045460" y="3932555"/>
              <a:ext cx="22860" cy="19685"/>
            </a:xfrm>
            <a:custGeom>
              <a:avLst/>
              <a:gdLst/>
              <a:ahLst/>
              <a:cxnLst/>
              <a:rect l="0" t="0" r="22860" b="19685"/>
              <a:pathLst>
                <a:path w="22860" h="19685">
                  <a:moveTo>
                    <a:pt x="9750" y="0"/>
                  </a:moveTo>
                  <a:cubicBezTo>
                    <a:pt x="4394" y="0"/>
                    <a:pt x="9" y="4421"/>
                    <a:pt x="9" y="9810"/>
                  </a:cubicBezTo>
                  <a:cubicBezTo>
                    <a:pt x="9" y="15742"/>
                    <a:pt x="4816" y="19685"/>
                    <a:pt x="9832" y="19685"/>
                  </a:cubicBezTo>
                  <a:cubicBezTo>
                    <a:pt x="12231" y="19685"/>
                    <a:pt x="14675" y="18782"/>
                    <a:pt x="16680" y="16774"/>
                  </a:cubicBezTo>
                  <a:cubicBezTo>
                    <a:pt x="22851" y="1055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4" name="Google Shape;54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DIJQ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LUYAADgEgAA1BgAAAAAAAAmAAAACAAAAP//////////"/>
                </a:ext>
              </a:extLst>
            </p:cNvSpPr>
            <p:nvPr/>
          </p:nvSpPr>
          <p:spPr>
            <a:xfrm>
              <a:off x="3045460" y="4016375"/>
              <a:ext cx="22860" cy="19685"/>
            </a:xfrm>
            <a:custGeom>
              <a:avLst/>
              <a:gdLst/>
              <a:ahLst/>
              <a:cxnLst/>
              <a:rect l="0" t="0" r="22860" b="19685"/>
              <a:pathLst>
                <a:path w="22860" h="19685">
                  <a:moveTo>
                    <a:pt x="9750" y="9"/>
                  </a:moveTo>
                  <a:cubicBezTo>
                    <a:pt x="4394" y="9"/>
                    <a:pt x="9" y="4358"/>
                    <a:pt x="9" y="9842"/>
                  </a:cubicBezTo>
                  <a:cubicBezTo>
                    <a:pt x="9" y="15770"/>
                    <a:pt x="4788" y="19675"/>
                    <a:pt x="9796" y="19675"/>
                  </a:cubicBezTo>
                  <a:cubicBezTo>
                    <a:pt x="12204" y="19675"/>
                    <a:pt x="14666" y="18770"/>
                    <a:pt x="16680" y="16748"/>
                  </a:cubicBezTo>
                  <a:cubicBezTo>
                    <a:pt x="22851" y="1059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3" name="Google Shape;54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6JAW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IkYAADgEgAAqBgAAAAAAAAmAAAACAAAAP//////////"/>
                </a:ext>
              </a:extLst>
            </p:cNvSpPr>
            <p:nvPr/>
          </p:nvSpPr>
          <p:spPr>
            <a:xfrm>
              <a:off x="3045460" y="3988435"/>
              <a:ext cx="22860" cy="19685"/>
            </a:xfrm>
            <a:custGeom>
              <a:avLst/>
              <a:gdLst/>
              <a:ahLst/>
              <a:cxnLst/>
              <a:rect l="0" t="0" r="22860" b="19685"/>
              <a:pathLst>
                <a:path w="22860" h="19685">
                  <a:moveTo>
                    <a:pt x="9750" y="0"/>
                  </a:moveTo>
                  <a:cubicBezTo>
                    <a:pt x="4394" y="0"/>
                    <a:pt x="9" y="4427"/>
                    <a:pt x="9" y="9824"/>
                  </a:cubicBezTo>
                  <a:cubicBezTo>
                    <a:pt x="9" y="15764"/>
                    <a:pt x="4816" y="19675"/>
                    <a:pt x="9842" y="19675"/>
                  </a:cubicBezTo>
                  <a:cubicBezTo>
                    <a:pt x="12231" y="19675"/>
                    <a:pt x="14685" y="18790"/>
                    <a:pt x="16680" y="16797"/>
                  </a:cubicBezTo>
                  <a:cubicBezTo>
                    <a:pt x="22851" y="1058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2" name="Google Shape;54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0Cx7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F0YAADgEgAAfBgAAAAAAAAmAAAACAAAAP//////////"/>
                </a:ext>
              </a:extLst>
            </p:cNvSpPr>
            <p:nvPr/>
          </p:nvSpPr>
          <p:spPr>
            <a:xfrm>
              <a:off x="3045460" y="3960495"/>
              <a:ext cx="22860" cy="19685"/>
            </a:xfrm>
            <a:custGeom>
              <a:avLst/>
              <a:gdLst/>
              <a:ahLst/>
              <a:cxnLst/>
              <a:rect l="0" t="0" r="22860" b="19685"/>
              <a:pathLst>
                <a:path w="22860" h="19685">
                  <a:moveTo>
                    <a:pt x="9750" y="9"/>
                  </a:moveTo>
                  <a:cubicBezTo>
                    <a:pt x="4394" y="9"/>
                    <a:pt x="9" y="4427"/>
                    <a:pt x="9" y="9833"/>
                  </a:cubicBezTo>
                  <a:cubicBezTo>
                    <a:pt x="9" y="15773"/>
                    <a:pt x="4816" y="19685"/>
                    <a:pt x="9842" y="19685"/>
                  </a:cubicBezTo>
                  <a:cubicBezTo>
                    <a:pt x="12231" y="19685"/>
                    <a:pt x="14685" y="18790"/>
                    <a:pt x="16680"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1" name="Google Shape;54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kL/z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RMAAAUYAAA5EwAAJBgAAAAAAAAmAAAACAAAAP//////////"/>
                </a:ext>
              </a:extLst>
            </p:cNvSpPr>
            <p:nvPr/>
          </p:nvSpPr>
          <p:spPr>
            <a:xfrm>
              <a:off x="3101975" y="3904615"/>
              <a:ext cx="22860" cy="19685"/>
            </a:xfrm>
            <a:custGeom>
              <a:avLst/>
              <a:gdLst/>
              <a:ahLst/>
              <a:cxnLst/>
              <a:rect l="0" t="0" r="22860" b="19685"/>
              <a:pathLst>
                <a:path w="22860" h="19685">
                  <a:moveTo>
                    <a:pt x="9750" y="9"/>
                  </a:moveTo>
                  <a:cubicBezTo>
                    <a:pt x="4394" y="9"/>
                    <a:pt x="82" y="4362"/>
                    <a:pt x="9" y="9851"/>
                  </a:cubicBezTo>
                  <a:cubicBezTo>
                    <a:pt x="9" y="15748"/>
                    <a:pt x="4806" y="19675"/>
                    <a:pt x="9823" y="19675"/>
                  </a:cubicBezTo>
                  <a:cubicBezTo>
                    <a:pt x="12222" y="19675"/>
                    <a:pt x="14675" y="18779"/>
                    <a:pt x="16680" y="16764"/>
                  </a:cubicBezTo>
                  <a:cubicBezTo>
                    <a:pt x="22851" y="1060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0" name="Google Shape;54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P5fl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RMAADEYAAA5EwAAUBgAAAAAAAAmAAAACAAAAP//////////"/>
                </a:ext>
              </a:extLst>
            </p:cNvSpPr>
            <p:nvPr/>
          </p:nvSpPr>
          <p:spPr>
            <a:xfrm>
              <a:off x="3101975" y="3932555"/>
              <a:ext cx="22860" cy="19685"/>
            </a:xfrm>
            <a:custGeom>
              <a:avLst/>
              <a:gdLst/>
              <a:ahLst/>
              <a:cxnLst/>
              <a:rect l="0" t="0" r="22860" b="19685"/>
              <a:pathLst>
                <a:path w="22860" h="19685">
                  <a:moveTo>
                    <a:pt x="9750" y="0"/>
                  </a:moveTo>
                  <a:cubicBezTo>
                    <a:pt x="4394" y="0"/>
                    <a:pt x="9" y="4421"/>
                    <a:pt x="9" y="9810"/>
                  </a:cubicBezTo>
                  <a:cubicBezTo>
                    <a:pt x="9" y="15742"/>
                    <a:pt x="4816" y="19685"/>
                    <a:pt x="9832" y="19685"/>
                  </a:cubicBezTo>
                  <a:cubicBezTo>
                    <a:pt x="12231" y="19685"/>
                    <a:pt x="14675" y="18782"/>
                    <a:pt x="16680" y="16774"/>
                  </a:cubicBezTo>
                  <a:cubicBezTo>
                    <a:pt x="22851" y="1055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9" name="Google Shape;54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J6N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RMAALUYAAA5EwAA1BgAAAAAAAAmAAAACAAAAP//////////"/>
                </a:ext>
              </a:extLst>
            </p:cNvSpPr>
            <p:nvPr/>
          </p:nvSpPr>
          <p:spPr>
            <a:xfrm>
              <a:off x="3101975" y="4016375"/>
              <a:ext cx="22860" cy="19685"/>
            </a:xfrm>
            <a:custGeom>
              <a:avLst/>
              <a:gdLst/>
              <a:ahLst/>
              <a:cxnLst/>
              <a:rect l="0" t="0" r="22860" b="19685"/>
              <a:pathLst>
                <a:path w="22860" h="19685">
                  <a:moveTo>
                    <a:pt x="9750" y="9"/>
                  </a:moveTo>
                  <a:cubicBezTo>
                    <a:pt x="4394" y="9"/>
                    <a:pt x="9" y="4358"/>
                    <a:pt x="9" y="9842"/>
                  </a:cubicBezTo>
                  <a:cubicBezTo>
                    <a:pt x="9" y="15770"/>
                    <a:pt x="4816" y="19675"/>
                    <a:pt x="9823" y="19675"/>
                  </a:cubicBezTo>
                  <a:cubicBezTo>
                    <a:pt x="12240" y="19675"/>
                    <a:pt x="14694" y="18770"/>
                    <a:pt x="16680" y="16748"/>
                  </a:cubicBezTo>
                  <a:cubicBezTo>
                    <a:pt x="22851" y="1059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8" name="Google Shape;54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ZMLS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RMAAIkYAAA5EwAAqBgAAAAAAAAmAAAACAAAAP//////////"/>
                </a:ext>
              </a:extLst>
            </p:cNvSpPr>
            <p:nvPr/>
          </p:nvSpPr>
          <p:spPr>
            <a:xfrm>
              <a:off x="3101975" y="3988435"/>
              <a:ext cx="22860" cy="19685"/>
            </a:xfrm>
            <a:custGeom>
              <a:avLst/>
              <a:gdLst/>
              <a:ahLst/>
              <a:cxnLst/>
              <a:rect l="0" t="0" r="22860" b="19685"/>
              <a:pathLst>
                <a:path w="22860" h="19685">
                  <a:moveTo>
                    <a:pt x="9750" y="0"/>
                  </a:moveTo>
                  <a:cubicBezTo>
                    <a:pt x="4394" y="0"/>
                    <a:pt x="82" y="4427"/>
                    <a:pt x="9" y="9824"/>
                  </a:cubicBezTo>
                  <a:cubicBezTo>
                    <a:pt x="9" y="15764"/>
                    <a:pt x="4816" y="19675"/>
                    <a:pt x="9832" y="19675"/>
                  </a:cubicBezTo>
                  <a:cubicBezTo>
                    <a:pt x="12231" y="19675"/>
                    <a:pt x="14685" y="18790"/>
                    <a:pt x="16680" y="16797"/>
                  </a:cubicBezTo>
                  <a:cubicBezTo>
                    <a:pt x="22851" y="1058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7" name="Google Shape;54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CybV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RMAAF0YAAA5EwAAfBgAAAAAAAAmAAAACAAAAP//////////"/>
                </a:ext>
              </a:extLst>
            </p:cNvSpPr>
            <p:nvPr/>
          </p:nvSpPr>
          <p:spPr>
            <a:xfrm>
              <a:off x="3101975" y="3960495"/>
              <a:ext cx="22860" cy="19685"/>
            </a:xfrm>
            <a:custGeom>
              <a:avLst/>
              <a:gdLst/>
              <a:ahLst/>
              <a:cxnLst/>
              <a:rect l="0" t="0" r="22860" b="19685"/>
              <a:pathLst>
                <a:path w="22860" h="19685">
                  <a:moveTo>
                    <a:pt x="9750" y="9"/>
                  </a:moveTo>
                  <a:cubicBezTo>
                    <a:pt x="4394" y="9"/>
                    <a:pt x="9" y="4427"/>
                    <a:pt x="9" y="9833"/>
                  </a:cubicBezTo>
                  <a:cubicBezTo>
                    <a:pt x="9" y="15773"/>
                    <a:pt x="4852" y="19685"/>
                    <a:pt x="9869" y="19685"/>
                  </a:cubicBezTo>
                  <a:cubicBezTo>
                    <a:pt x="12268" y="19685"/>
                    <a:pt x="14703" y="18790"/>
                    <a:pt x="16680"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6" name="Google Shape;54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Zn6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RMAADEYAABlEwAAUBgAAAAAAAAmAAAACAAAAP//////////"/>
                </a:ext>
              </a:extLst>
            </p:cNvSpPr>
            <p:nvPr/>
          </p:nvSpPr>
          <p:spPr>
            <a:xfrm>
              <a:off x="3129915" y="3932555"/>
              <a:ext cx="22860" cy="19685"/>
            </a:xfrm>
            <a:custGeom>
              <a:avLst/>
              <a:gdLst/>
              <a:ahLst/>
              <a:cxnLst/>
              <a:rect l="0" t="0" r="22860" b="19685"/>
              <a:pathLst>
                <a:path w="22860" h="19685">
                  <a:moveTo>
                    <a:pt x="9791" y="0"/>
                  </a:moveTo>
                  <a:cubicBezTo>
                    <a:pt x="4409" y="0"/>
                    <a:pt x="9" y="4421"/>
                    <a:pt x="9" y="9810"/>
                  </a:cubicBezTo>
                  <a:cubicBezTo>
                    <a:pt x="9" y="15742"/>
                    <a:pt x="4831" y="19685"/>
                    <a:pt x="9864" y="19685"/>
                  </a:cubicBezTo>
                  <a:cubicBezTo>
                    <a:pt x="12270" y="19685"/>
                    <a:pt x="14732" y="18782"/>
                    <a:pt x="16734" y="16774"/>
                  </a:cubicBezTo>
                  <a:cubicBezTo>
                    <a:pt x="22851" y="1055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5" name="Google Shape;54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X9o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RMAAIkYAABlEwAAqBgAAAAAAAAmAAAACAAAAP//////////"/>
                </a:ext>
              </a:extLst>
            </p:cNvSpPr>
            <p:nvPr/>
          </p:nvSpPr>
          <p:spPr>
            <a:xfrm>
              <a:off x="3129915" y="3988435"/>
              <a:ext cx="22860" cy="19685"/>
            </a:xfrm>
            <a:custGeom>
              <a:avLst/>
              <a:gdLst/>
              <a:ahLst/>
              <a:cxnLst/>
              <a:rect l="0" t="0" r="22860" b="19685"/>
              <a:pathLst>
                <a:path w="22860" h="19685">
                  <a:moveTo>
                    <a:pt x="9791" y="0"/>
                  </a:moveTo>
                  <a:cubicBezTo>
                    <a:pt x="4409" y="0"/>
                    <a:pt x="9" y="4427"/>
                    <a:pt x="9" y="9824"/>
                  </a:cubicBezTo>
                  <a:cubicBezTo>
                    <a:pt x="9" y="15764"/>
                    <a:pt x="4831" y="19675"/>
                    <a:pt x="9873" y="19675"/>
                  </a:cubicBezTo>
                  <a:cubicBezTo>
                    <a:pt x="12270" y="19675"/>
                    <a:pt x="14732" y="18790"/>
                    <a:pt x="16734" y="16797"/>
                  </a:cubicBezTo>
                  <a:cubicBezTo>
                    <a:pt x="22851" y="1058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4" name="Google Shape;54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q77i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RMAAF0YAABlEwAAfBgAAAAAAAAmAAAACAAAAP//////////"/>
                </a:ext>
              </a:extLst>
            </p:cNvSpPr>
            <p:nvPr/>
          </p:nvSpPr>
          <p:spPr>
            <a:xfrm>
              <a:off x="3129915" y="3960495"/>
              <a:ext cx="22860" cy="19685"/>
            </a:xfrm>
            <a:custGeom>
              <a:avLst/>
              <a:gdLst/>
              <a:ahLst/>
              <a:cxnLst/>
              <a:rect l="0" t="0" r="22860" b="19685"/>
              <a:pathLst>
                <a:path w="22860" h="19685">
                  <a:moveTo>
                    <a:pt x="9791" y="9"/>
                  </a:moveTo>
                  <a:cubicBezTo>
                    <a:pt x="4409" y="9"/>
                    <a:pt x="9" y="4427"/>
                    <a:pt x="9" y="9833"/>
                  </a:cubicBezTo>
                  <a:cubicBezTo>
                    <a:pt x="9" y="15773"/>
                    <a:pt x="4831" y="19685"/>
                    <a:pt x="9873" y="19685"/>
                  </a:cubicBezTo>
                  <a:cubicBezTo>
                    <a:pt x="12270" y="1968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3" name="Google Shape;54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2O6F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F0YAAC0EgAAfBgAAAAAAAAmAAAACAAAAP//////////"/>
                </a:ext>
              </a:extLst>
            </p:cNvSpPr>
            <p:nvPr/>
          </p:nvSpPr>
          <p:spPr>
            <a:xfrm>
              <a:off x="3017520" y="3960495"/>
              <a:ext cx="22860" cy="19685"/>
            </a:xfrm>
            <a:custGeom>
              <a:avLst/>
              <a:gdLst/>
              <a:ahLst/>
              <a:cxnLst/>
              <a:rect l="0" t="0" r="22860" b="19685"/>
              <a:pathLst>
                <a:path w="22860" h="19685">
                  <a:moveTo>
                    <a:pt x="9832" y="9"/>
                  </a:moveTo>
                  <a:cubicBezTo>
                    <a:pt x="4404" y="9"/>
                    <a:pt x="9" y="4427"/>
                    <a:pt x="9" y="9833"/>
                  </a:cubicBezTo>
                  <a:cubicBezTo>
                    <a:pt x="9" y="15773"/>
                    <a:pt x="4852" y="19685"/>
                    <a:pt x="9878" y="19685"/>
                  </a:cubicBezTo>
                  <a:cubicBezTo>
                    <a:pt x="12268" y="1968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2" name="Google Shape;54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cN3b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F0YAACIEgAAfBgAAAAAAAAmAAAACAAAAP//////////"/>
                </a:ext>
              </a:extLst>
            </p:cNvSpPr>
            <p:nvPr/>
          </p:nvSpPr>
          <p:spPr>
            <a:xfrm>
              <a:off x="2989580" y="3960495"/>
              <a:ext cx="22860" cy="19685"/>
            </a:xfrm>
            <a:custGeom>
              <a:avLst/>
              <a:gdLst/>
              <a:ahLst/>
              <a:cxnLst/>
              <a:rect l="0" t="0" r="22860" b="19685"/>
              <a:pathLst>
                <a:path w="22860" h="19685">
                  <a:moveTo>
                    <a:pt x="9791" y="9"/>
                  </a:moveTo>
                  <a:cubicBezTo>
                    <a:pt x="4335" y="9"/>
                    <a:pt x="9" y="4427"/>
                    <a:pt x="9" y="9833"/>
                  </a:cubicBezTo>
                  <a:cubicBezTo>
                    <a:pt x="9" y="15773"/>
                    <a:pt x="4831" y="19685"/>
                    <a:pt x="9846" y="19685"/>
                  </a:cubicBezTo>
                  <a:cubicBezTo>
                    <a:pt x="12243" y="19685"/>
                    <a:pt x="14677" y="18790"/>
                    <a:pt x="1665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1" name="Google Shape;54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17W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F0YAABcEgAAfBgAAAAAAAAmAAAACAAAAP//////////"/>
                </a:ext>
              </a:extLst>
            </p:cNvSpPr>
            <p:nvPr/>
          </p:nvSpPr>
          <p:spPr>
            <a:xfrm>
              <a:off x="2961640" y="3960495"/>
              <a:ext cx="22860" cy="19685"/>
            </a:xfrm>
            <a:custGeom>
              <a:avLst/>
              <a:gdLst/>
              <a:ahLst/>
              <a:cxnLst/>
              <a:rect l="0" t="0" r="22860" b="19685"/>
              <a:pathLst>
                <a:path w="22860" h="19685">
                  <a:moveTo>
                    <a:pt x="9785" y="9"/>
                  </a:moveTo>
                  <a:cubicBezTo>
                    <a:pt x="4337" y="9"/>
                    <a:pt x="0" y="4427"/>
                    <a:pt x="0" y="9833"/>
                  </a:cubicBezTo>
                  <a:cubicBezTo>
                    <a:pt x="0" y="15773"/>
                    <a:pt x="4824" y="19685"/>
                    <a:pt x="9840" y="19685"/>
                  </a:cubicBezTo>
                  <a:cubicBezTo>
                    <a:pt x="12239" y="1968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0" name="Google Shape;54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2iIl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DEYAACsEQAAUBgAAAAAAAAmAAAACAAAAP//////////"/>
                </a:ext>
              </a:extLst>
            </p:cNvSpPr>
            <p:nvPr/>
          </p:nvSpPr>
          <p:spPr>
            <a:xfrm>
              <a:off x="2849880" y="3932555"/>
              <a:ext cx="22860" cy="19685"/>
            </a:xfrm>
            <a:custGeom>
              <a:avLst/>
              <a:gdLst/>
              <a:ahLst/>
              <a:cxnLst/>
              <a:rect l="0" t="0" r="22860" b="19685"/>
              <a:pathLst>
                <a:path w="22860" h="19685">
                  <a:moveTo>
                    <a:pt x="9791" y="0"/>
                  </a:moveTo>
                  <a:cubicBezTo>
                    <a:pt x="4335" y="73"/>
                    <a:pt x="9" y="4421"/>
                    <a:pt x="9" y="9810"/>
                  </a:cubicBezTo>
                  <a:cubicBezTo>
                    <a:pt x="9" y="15742"/>
                    <a:pt x="4831" y="19685"/>
                    <a:pt x="9846" y="19685"/>
                  </a:cubicBezTo>
                  <a:cubicBezTo>
                    <a:pt x="12243" y="19685"/>
                    <a:pt x="14677" y="18782"/>
                    <a:pt x="16661" y="16774"/>
                  </a:cubicBezTo>
                  <a:cubicBezTo>
                    <a:pt x="22860" y="1055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9" name="Google Shape;54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t+sg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F0YAACsEQAAfBgAAAAAAAAmAAAACAAAAP//////////"/>
                </a:ext>
              </a:extLst>
            </p:cNvSpPr>
            <p:nvPr/>
          </p:nvSpPr>
          <p:spPr>
            <a:xfrm>
              <a:off x="2849880" y="3960495"/>
              <a:ext cx="22860" cy="19685"/>
            </a:xfrm>
            <a:custGeom>
              <a:avLst/>
              <a:gdLst/>
              <a:ahLst/>
              <a:cxnLst/>
              <a:rect l="0" t="0" r="22860" b="19685"/>
              <a:pathLst>
                <a:path w="22860" h="19685">
                  <a:moveTo>
                    <a:pt x="9791" y="9"/>
                  </a:moveTo>
                  <a:cubicBezTo>
                    <a:pt x="4335" y="9"/>
                    <a:pt x="9" y="4427"/>
                    <a:pt x="9" y="9833"/>
                  </a:cubicBezTo>
                  <a:cubicBezTo>
                    <a:pt x="9" y="15773"/>
                    <a:pt x="4831" y="19685"/>
                    <a:pt x="9873" y="19685"/>
                  </a:cubicBezTo>
                  <a:cubicBezTo>
                    <a:pt x="12280" y="1968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8" name="Google Shape;54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OeRJ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AUYAADYEQAAJBgAAAAAAAAmAAAACAAAAP//////////"/>
                </a:ext>
              </a:extLst>
            </p:cNvSpPr>
            <p:nvPr/>
          </p:nvSpPr>
          <p:spPr>
            <a:xfrm>
              <a:off x="2877820" y="3904615"/>
              <a:ext cx="22860" cy="19685"/>
            </a:xfrm>
            <a:custGeom>
              <a:avLst/>
              <a:gdLst/>
              <a:ahLst/>
              <a:cxnLst/>
              <a:rect l="0" t="0" r="22860" b="19685"/>
              <a:pathLst>
                <a:path w="22860" h="19685">
                  <a:moveTo>
                    <a:pt x="9823" y="9"/>
                  </a:moveTo>
                  <a:cubicBezTo>
                    <a:pt x="4394" y="9"/>
                    <a:pt x="82" y="4362"/>
                    <a:pt x="0" y="9851"/>
                  </a:cubicBezTo>
                  <a:cubicBezTo>
                    <a:pt x="0" y="15748"/>
                    <a:pt x="4843" y="19675"/>
                    <a:pt x="9860" y="19675"/>
                  </a:cubicBezTo>
                  <a:cubicBezTo>
                    <a:pt x="12259" y="19675"/>
                    <a:pt x="14703" y="18779"/>
                    <a:pt x="16671" y="16764"/>
                  </a:cubicBezTo>
                  <a:cubicBezTo>
                    <a:pt x="22851" y="1060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7" name="Google Shape;54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fAWn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DEYAADYEQAAUBgAAAAAAAAmAAAACAAAAP//////////"/>
                </a:ext>
              </a:extLst>
            </p:cNvSpPr>
            <p:nvPr/>
          </p:nvSpPr>
          <p:spPr>
            <a:xfrm>
              <a:off x="2877820" y="3932555"/>
              <a:ext cx="22860" cy="19685"/>
            </a:xfrm>
            <a:custGeom>
              <a:avLst/>
              <a:gdLst/>
              <a:ahLst/>
              <a:cxnLst/>
              <a:rect l="0" t="0" r="22860" b="19685"/>
              <a:pathLst>
                <a:path w="22860" h="19685">
                  <a:moveTo>
                    <a:pt x="9823" y="0"/>
                  </a:moveTo>
                  <a:cubicBezTo>
                    <a:pt x="4394" y="0"/>
                    <a:pt x="82" y="4421"/>
                    <a:pt x="0" y="9810"/>
                  </a:cubicBezTo>
                  <a:cubicBezTo>
                    <a:pt x="0" y="15742"/>
                    <a:pt x="4843" y="19685"/>
                    <a:pt x="9869" y="19685"/>
                  </a:cubicBezTo>
                  <a:cubicBezTo>
                    <a:pt x="12268" y="19685"/>
                    <a:pt x="14703" y="18782"/>
                    <a:pt x="16671" y="16774"/>
                  </a:cubicBezTo>
                  <a:cubicBezTo>
                    <a:pt x="22851" y="10639"/>
                    <a:pt x="18456" y="0"/>
                    <a:pt x="98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6" name="Google Shape;54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qe17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F0YAADYEQAAfBgAAAAAAAAmAAAACAAAAP//////////"/>
                </a:ext>
              </a:extLst>
            </p:cNvSpPr>
            <p:nvPr/>
          </p:nvSpPr>
          <p:spPr>
            <a:xfrm>
              <a:off x="2877820" y="3960495"/>
              <a:ext cx="22860" cy="19685"/>
            </a:xfrm>
            <a:custGeom>
              <a:avLst/>
              <a:gdLst/>
              <a:ahLst/>
              <a:cxnLst/>
              <a:rect l="0" t="0" r="22860" b="19685"/>
              <a:pathLst>
                <a:path w="22860" h="19685">
                  <a:moveTo>
                    <a:pt x="9823" y="9"/>
                  </a:moveTo>
                  <a:cubicBezTo>
                    <a:pt x="4394" y="9"/>
                    <a:pt x="82" y="4427"/>
                    <a:pt x="0" y="9833"/>
                  </a:cubicBezTo>
                  <a:cubicBezTo>
                    <a:pt x="0" y="15773"/>
                    <a:pt x="4843" y="19685"/>
                    <a:pt x="9869" y="19685"/>
                  </a:cubicBezTo>
                  <a:cubicBezTo>
                    <a:pt x="12268" y="19685"/>
                    <a:pt x="14703" y="18790"/>
                    <a:pt x="16671" y="16806"/>
                  </a:cubicBezTo>
                  <a:cubicBezTo>
                    <a:pt x="22851" y="1058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5" name="Google Shape;54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OstH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NkXAAAEEgAA+BcAAAAAAAAmAAAACAAAAP//////////"/>
                </a:ext>
              </a:extLst>
            </p:cNvSpPr>
            <p:nvPr/>
          </p:nvSpPr>
          <p:spPr>
            <a:xfrm>
              <a:off x="2905760" y="3876675"/>
              <a:ext cx="22860" cy="19685"/>
            </a:xfrm>
            <a:custGeom>
              <a:avLst/>
              <a:gdLst/>
              <a:ahLst/>
              <a:cxnLst/>
              <a:rect l="0" t="0" r="22860" b="19685"/>
              <a:pathLst>
                <a:path w="22860" h="19685">
                  <a:moveTo>
                    <a:pt x="9759" y="0"/>
                  </a:moveTo>
                  <a:cubicBezTo>
                    <a:pt x="4404" y="0"/>
                    <a:pt x="9" y="4417"/>
                    <a:pt x="9" y="9874"/>
                  </a:cubicBezTo>
                  <a:cubicBezTo>
                    <a:pt x="55" y="15782"/>
                    <a:pt x="4852" y="19685"/>
                    <a:pt x="9869" y="19685"/>
                  </a:cubicBezTo>
                  <a:cubicBezTo>
                    <a:pt x="12286" y="19685"/>
                    <a:pt x="14749" y="18773"/>
                    <a:pt x="16754" y="16758"/>
                  </a:cubicBezTo>
                  <a:cubicBezTo>
                    <a:pt x="22860" y="1054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4" name="Google Shape;54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OjaK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AUYAAAEEgAAJBgAAAAAAAAmAAAACAAAAP//////////"/>
                </a:ext>
              </a:extLst>
            </p:cNvSpPr>
            <p:nvPr/>
          </p:nvSpPr>
          <p:spPr>
            <a:xfrm>
              <a:off x="2905760" y="3904615"/>
              <a:ext cx="22860" cy="19685"/>
            </a:xfrm>
            <a:custGeom>
              <a:avLst/>
              <a:gdLst/>
              <a:ahLst/>
              <a:cxnLst/>
              <a:rect l="0" t="0" r="22860" b="19685"/>
              <a:pathLst>
                <a:path w="22860" h="19685">
                  <a:moveTo>
                    <a:pt x="9759" y="9"/>
                  </a:moveTo>
                  <a:cubicBezTo>
                    <a:pt x="4404" y="9"/>
                    <a:pt x="9" y="4431"/>
                    <a:pt x="9" y="9842"/>
                  </a:cubicBezTo>
                  <a:cubicBezTo>
                    <a:pt x="55" y="15770"/>
                    <a:pt x="4852" y="19675"/>
                    <a:pt x="9842" y="19675"/>
                  </a:cubicBezTo>
                  <a:cubicBezTo>
                    <a:pt x="12249" y="19675"/>
                    <a:pt x="14694" y="18770"/>
                    <a:pt x="16680" y="16748"/>
                  </a:cubicBezTo>
                  <a:cubicBezTo>
                    <a:pt x="22860" y="1059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3" name="Google Shape;54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MgCK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DEYAAAEEgAAUBgAAAAAAAAmAAAACAAAAP//////////"/>
                </a:ext>
              </a:extLst>
            </p:cNvSpPr>
            <p:nvPr/>
          </p:nvSpPr>
          <p:spPr>
            <a:xfrm>
              <a:off x="2905760" y="3932555"/>
              <a:ext cx="22860" cy="19685"/>
            </a:xfrm>
            <a:custGeom>
              <a:avLst/>
              <a:gdLst/>
              <a:ahLst/>
              <a:cxnLst/>
              <a:rect l="0" t="0" r="22860" b="19685"/>
              <a:pathLst>
                <a:path w="22860" h="19685">
                  <a:moveTo>
                    <a:pt x="9759" y="0"/>
                  </a:moveTo>
                  <a:cubicBezTo>
                    <a:pt x="4404" y="0"/>
                    <a:pt x="9" y="4417"/>
                    <a:pt x="9" y="9874"/>
                  </a:cubicBezTo>
                  <a:cubicBezTo>
                    <a:pt x="55" y="15782"/>
                    <a:pt x="4852" y="19685"/>
                    <a:pt x="9842" y="19685"/>
                  </a:cubicBezTo>
                  <a:cubicBezTo>
                    <a:pt x="12249" y="19685"/>
                    <a:pt x="14694" y="18783"/>
                    <a:pt x="16680" y="16758"/>
                  </a:cubicBezTo>
                  <a:cubicBezTo>
                    <a:pt x="22860" y="1054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2" name="Google Shape;54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g8HI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F0YAAAEEgAAfBgAAAAAAAAmAAAACAAAAP//////////"/>
                </a:ext>
              </a:extLst>
            </p:cNvSpPr>
            <p:nvPr/>
          </p:nvSpPr>
          <p:spPr>
            <a:xfrm>
              <a:off x="2905760" y="3960495"/>
              <a:ext cx="22860" cy="19685"/>
            </a:xfrm>
            <a:custGeom>
              <a:avLst/>
              <a:gdLst/>
              <a:ahLst/>
              <a:cxnLst/>
              <a:rect l="0" t="0" r="22860" b="19685"/>
              <a:pathLst>
                <a:path w="22860" h="19685">
                  <a:moveTo>
                    <a:pt x="9759" y="9"/>
                  </a:moveTo>
                  <a:cubicBezTo>
                    <a:pt x="4404" y="9"/>
                    <a:pt x="9" y="4427"/>
                    <a:pt x="9" y="9833"/>
                  </a:cubicBezTo>
                  <a:cubicBezTo>
                    <a:pt x="9" y="15773"/>
                    <a:pt x="4852" y="19685"/>
                    <a:pt x="9878" y="19685"/>
                  </a:cubicBezTo>
                  <a:cubicBezTo>
                    <a:pt x="12268" y="19685"/>
                    <a:pt x="14712" y="18790"/>
                    <a:pt x="16680" y="16806"/>
                  </a:cubicBezTo>
                  <a:cubicBezTo>
                    <a:pt x="22860"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1" name="Google Shape;54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7Lzc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K0XAAAwEgAAzBcAAAAAAAAmAAAACAAAAP//////////"/>
                </a:ext>
              </a:extLst>
            </p:cNvSpPr>
            <p:nvPr/>
          </p:nvSpPr>
          <p:spPr>
            <a:xfrm>
              <a:off x="2933700" y="3848735"/>
              <a:ext cx="22860" cy="19685"/>
            </a:xfrm>
            <a:custGeom>
              <a:avLst/>
              <a:gdLst/>
              <a:ahLst/>
              <a:cxnLst/>
              <a:rect l="0" t="0" r="22860" b="19685"/>
              <a:pathLst>
                <a:path w="22860" h="19685">
                  <a:moveTo>
                    <a:pt x="9781" y="9"/>
                  </a:moveTo>
                  <a:cubicBezTo>
                    <a:pt x="4409" y="9"/>
                    <a:pt x="0" y="4419"/>
                    <a:pt x="0" y="9814"/>
                  </a:cubicBezTo>
                  <a:cubicBezTo>
                    <a:pt x="0" y="15735"/>
                    <a:pt x="4831" y="19675"/>
                    <a:pt x="9864" y="19675"/>
                  </a:cubicBezTo>
                  <a:cubicBezTo>
                    <a:pt x="12270" y="1967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0" name="Google Shape;54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7noR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NkXAAAwEgAA+BcAAAAAAAAmAAAACAAAAP//////////"/>
                </a:ext>
              </a:extLst>
            </p:cNvSpPr>
            <p:nvPr/>
          </p:nvSpPr>
          <p:spPr>
            <a:xfrm>
              <a:off x="2933700" y="3876675"/>
              <a:ext cx="22860" cy="19685"/>
            </a:xfrm>
            <a:custGeom>
              <a:avLst/>
              <a:gdLst/>
              <a:ahLst/>
              <a:cxnLst/>
              <a:rect l="0" t="0" r="22860" b="19685"/>
              <a:pathLst>
                <a:path w="22860" h="19685">
                  <a:moveTo>
                    <a:pt x="9750" y="0"/>
                  </a:moveTo>
                  <a:cubicBezTo>
                    <a:pt x="4394" y="0"/>
                    <a:pt x="0" y="4421"/>
                    <a:pt x="0" y="9810"/>
                  </a:cubicBezTo>
                  <a:cubicBezTo>
                    <a:pt x="0" y="15742"/>
                    <a:pt x="4843" y="19685"/>
                    <a:pt x="9869" y="19685"/>
                  </a:cubicBezTo>
                  <a:cubicBezTo>
                    <a:pt x="12268" y="19685"/>
                    <a:pt x="14703" y="18782"/>
                    <a:pt x="16671" y="16774"/>
                  </a:cubicBezTo>
                  <a:cubicBezTo>
                    <a:pt x="22851" y="1055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9" name="Google Shape;54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6ty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F0YAAAwEgAAfBgAAAAAAAAmAAAACAAAAP//////////"/>
                </a:ext>
              </a:extLst>
            </p:cNvSpPr>
            <p:nvPr/>
          </p:nvSpPr>
          <p:spPr>
            <a:xfrm>
              <a:off x="2933700" y="3960495"/>
              <a:ext cx="22860" cy="19685"/>
            </a:xfrm>
            <a:custGeom>
              <a:avLst/>
              <a:gdLst/>
              <a:ahLst/>
              <a:cxnLst/>
              <a:rect l="0" t="0" r="22860" b="19685"/>
              <a:pathLst>
                <a:path w="22860" h="19685">
                  <a:moveTo>
                    <a:pt x="9781" y="9"/>
                  </a:moveTo>
                  <a:cubicBezTo>
                    <a:pt x="4409" y="9"/>
                    <a:pt x="0" y="4427"/>
                    <a:pt x="0" y="9833"/>
                  </a:cubicBezTo>
                  <a:cubicBezTo>
                    <a:pt x="0" y="15773"/>
                    <a:pt x="4831" y="19685"/>
                    <a:pt x="9864" y="19685"/>
                  </a:cubicBezTo>
                  <a:cubicBezTo>
                    <a:pt x="12270" y="1968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8" name="Google Shape;54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BAg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DEYAAAwEgAAUBgAAAAAAAAmAAAACAAAAP//////////"/>
                </a:ext>
              </a:extLst>
            </p:cNvSpPr>
            <p:nvPr/>
          </p:nvSpPr>
          <p:spPr>
            <a:xfrm>
              <a:off x="2933700" y="3932555"/>
              <a:ext cx="22860" cy="19685"/>
            </a:xfrm>
            <a:custGeom>
              <a:avLst/>
              <a:gdLst/>
              <a:ahLst/>
              <a:cxnLst/>
              <a:rect l="0" t="0" r="22860" b="19685"/>
              <a:pathLst>
                <a:path w="22860" h="19685">
                  <a:moveTo>
                    <a:pt x="9781" y="0"/>
                  </a:moveTo>
                  <a:cubicBezTo>
                    <a:pt x="4409" y="0"/>
                    <a:pt x="0" y="4421"/>
                    <a:pt x="0" y="9810"/>
                  </a:cubicBezTo>
                  <a:cubicBezTo>
                    <a:pt x="0" y="15742"/>
                    <a:pt x="4831" y="19685"/>
                    <a:pt x="9864" y="19685"/>
                  </a:cubicBezTo>
                  <a:cubicBezTo>
                    <a:pt x="12270" y="19685"/>
                    <a:pt x="14723" y="18782"/>
                    <a:pt x="16725" y="16774"/>
                  </a:cubicBezTo>
                  <a:cubicBezTo>
                    <a:pt x="22851" y="1055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7" name="Google Shape;54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QgA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AUYAAAwEgAAJBgAAAAAAAAmAAAACAAAAP//////////"/>
                </a:ext>
              </a:extLst>
            </p:cNvSpPr>
            <p:nvPr/>
          </p:nvSpPr>
          <p:spPr>
            <a:xfrm>
              <a:off x="2933700" y="3904615"/>
              <a:ext cx="22860" cy="19685"/>
            </a:xfrm>
            <a:custGeom>
              <a:avLst/>
              <a:gdLst/>
              <a:ahLst/>
              <a:cxnLst/>
              <a:rect l="0" t="0" r="22860" b="19685"/>
              <a:pathLst>
                <a:path w="22860" h="19685">
                  <a:moveTo>
                    <a:pt x="9781" y="9"/>
                  </a:moveTo>
                  <a:cubicBezTo>
                    <a:pt x="4409" y="9"/>
                    <a:pt x="0" y="4362"/>
                    <a:pt x="0" y="9851"/>
                  </a:cubicBezTo>
                  <a:cubicBezTo>
                    <a:pt x="0" y="15748"/>
                    <a:pt x="4822" y="19675"/>
                    <a:pt x="9855" y="19675"/>
                  </a:cubicBezTo>
                  <a:cubicBezTo>
                    <a:pt x="12261" y="19675"/>
                    <a:pt x="14723" y="18779"/>
                    <a:pt x="16725" y="16764"/>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6" name="Google Shape;54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SYm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BQAANkXAABsFAAA+BcAAAAAAAAmAAAACAAAAP//////////"/>
                </a:ext>
              </a:extLst>
            </p:cNvSpPr>
            <p:nvPr/>
          </p:nvSpPr>
          <p:spPr>
            <a:xfrm>
              <a:off x="3296920" y="3876675"/>
              <a:ext cx="22860" cy="19685"/>
            </a:xfrm>
            <a:custGeom>
              <a:avLst/>
              <a:gdLst/>
              <a:ahLst/>
              <a:cxnLst/>
              <a:rect l="0" t="0" r="22860" b="19685"/>
              <a:pathLst>
                <a:path w="22860" h="19685">
                  <a:moveTo>
                    <a:pt x="9754" y="0"/>
                  </a:moveTo>
                  <a:cubicBezTo>
                    <a:pt x="4396" y="0"/>
                    <a:pt x="0" y="4421"/>
                    <a:pt x="0" y="9810"/>
                  </a:cubicBezTo>
                  <a:cubicBezTo>
                    <a:pt x="0" y="15742"/>
                    <a:pt x="4808" y="19685"/>
                    <a:pt x="9836" y="19685"/>
                  </a:cubicBezTo>
                  <a:cubicBezTo>
                    <a:pt x="12236" y="19685"/>
                    <a:pt x="14681" y="18782"/>
                    <a:pt x="16678" y="16774"/>
                  </a:cubicBezTo>
                  <a:cubicBezTo>
                    <a:pt x="22860" y="1055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5" name="Google Shape;54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BAIA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MAAAUYAAC8EwAAJBgAAAAAAAAmAAAACAAAAP//////////"/>
                </a:ext>
              </a:extLst>
            </p:cNvSpPr>
            <p:nvPr/>
          </p:nvSpPr>
          <p:spPr>
            <a:xfrm>
              <a:off x="3185160" y="3904615"/>
              <a:ext cx="22860" cy="19685"/>
            </a:xfrm>
            <a:custGeom>
              <a:avLst/>
              <a:gdLst/>
              <a:ahLst/>
              <a:cxnLst/>
              <a:rect l="0" t="0" r="22860" b="19685"/>
              <a:pathLst>
                <a:path w="22860" h="19685">
                  <a:moveTo>
                    <a:pt x="9785" y="9"/>
                  </a:moveTo>
                  <a:cubicBezTo>
                    <a:pt x="4410" y="9"/>
                    <a:pt x="0" y="4362"/>
                    <a:pt x="0" y="9851"/>
                  </a:cubicBezTo>
                  <a:cubicBezTo>
                    <a:pt x="0" y="15748"/>
                    <a:pt x="4824" y="19675"/>
                    <a:pt x="9859" y="19675"/>
                  </a:cubicBezTo>
                  <a:cubicBezTo>
                    <a:pt x="12266" y="19675"/>
                    <a:pt x="14729" y="18779"/>
                    <a:pt x="16732" y="16764"/>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4" name="Google Shape;54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gQI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MAANkXAAC8EwAA+BcAAAAAAAAmAAAACAAAAP//////////"/>
                </a:ext>
              </a:extLst>
            </p:cNvSpPr>
            <p:nvPr/>
          </p:nvSpPr>
          <p:spPr>
            <a:xfrm>
              <a:off x="3185160" y="3876675"/>
              <a:ext cx="22860" cy="19685"/>
            </a:xfrm>
            <a:custGeom>
              <a:avLst/>
              <a:gdLst/>
              <a:ahLst/>
              <a:cxnLst/>
              <a:rect l="0" t="0" r="22860" b="19685"/>
              <a:pathLst>
                <a:path w="22860" h="19685">
                  <a:moveTo>
                    <a:pt x="9754" y="0"/>
                  </a:moveTo>
                  <a:cubicBezTo>
                    <a:pt x="4396" y="0"/>
                    <a:pt x="0" y="4421"/>
                    <a:pt x="0" y="9810"/>
                  </a:cubicBezTo>
                  <a:cubicBezTo>
                    <a:pt x="0" y="15742"/>
                    <a:pt x="4808" y="19685"/>
                    <a:pt x="9836" y="19685"/>
                  </a:cubicBezTo>
                  <a:cubicBezTo>
                    <a:pt x="12236" y="19685"/>
                    <a:pt x="14681" y="18782"/>
                    <a:pt x="16678" y="16774"/>
                  </a:cubicBezTo>
                  <a:cubicBezTo>
                    <a:pt x="22860" y="1055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3" name="Google Shape;54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CBA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MAAK0XAADoEwAAzBcAAAAAAAAmAAAACAAAAP//////////"/>
                </a:ext>
              </a:extLst>
            </p:cNvSpPr>
            <p:nvPr/>
          </p:nvSpPr>
          <p:spPr>
            <a:xfrm>
              <a:off x="3213100" y="3848735"/>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61"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2" name="Google Shape;54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gQI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MAAIEXAACQEwAAoBcAAAAAAAAmAAAACAAAAP//////////"/>
                </a:ext>
              </a:extLst>
            </p:cNvSpPr>
            <p:nvPr/>
          </p:nvSpPr>
          <p:spPr>
            <a:xfrm>
              <a:off x="3157220" y="3820795"/>
              <a:ext cx="22860" cy="19685"/>
            </a:xfrm>
            <a:custGeom>
              <a:avLst/>
              <a:gdLst/>
              <a:ahLst/>
              <a:cxnLst/>
              <a:rect l="0" t="0" r="22860" b="19685"/>
              <a:pathLst>
                <a:path w="22860" h="19685">
                  <a:moveTo>
                    <a:pt x="9832" y="0"/>
                  </a:moveTo>
                  <a:cubicBezTo>
                    <a:pt x="4394" y="73"/>
                    <a:pt x="82" y="4421"/>
                    <a:pt x="9" y="9883"/>
                  </a:cubicBezTo>
                  <a:cubicBezTo>
                    <a:pt x="9" y="15760"/>
                    <a:pt x="4843" y="19685"/>
                    <a:pt x="9860" y="19685"/>
                  </a:cubicBezTo>
                  <a:cubicBezTo>
                    <a:pt x="12259" y="19685"/>
                    <a:pt x="14703" y="18782"/>
                    <a:pt x="16680" y="16774"/>
                  </a:cubicBezTo>
                  <a:cubicBezTo>
                    <a:pt x="22851" y="10630"/>
                    <a:pt x="18466" y="73"/>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1" name="Google Shape;54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gQI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BMAACkXAAA4EwAASBcAAAAAAAAmAAAACAAAAP//////////"/>
                </a:ext>
              </a:extLst>
            </p:cNvSpPr>
            <p:nvPr/>
          </p:nvSpPr>
          <p:spPr>
            <a:xfrm>
              <a:off x="3101340" y="3764915"/>
              <a:ext cx="22860" cy="19685"/>
            </a:xfrm>
            <a:custGeom>
              <a:avLst/>
              <a:gdLst/>
              <a:ahLst/>
              <a:cxnLst/>
              <a:rect l="0" t="0" r="22860" b="19685"/>
              <a:pathLst>
                <a:path w="22860" h="19685">
                  <a:moveTo>
                    <a:pt x="9791" y="0"/>
                  </a:moveTo>
                  <a:cubicBezTo>
                    <a:pt x="4335" y="0"/>
                    <a:pt x="9" y="4353"/>
                    <a:pt x="9" y="9824"/>
                  </a:cubicBezTo>
                  <a:cubicBezTo>
                    <a:pt x="9" y="15764"/>
                    <a:pt x="4831" y="19675"/>
                    <a:pt x="9846" y="19675"/>
                  </a:cubicBezTo>
                  <a:cubicBezTo>
                    <a:pt x="12243" y="19675"/>
                    <a:pt x="14677" y="18790"/>
                    <a:pt x="16651" y="16797"/>
                  </a:cubicBezTo>
                  <a:cubicBezTo>
                    <a:pt x="22851"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0" name="Google Shape;54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ECB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P0WAABcEgAAHBcAAAAAAAAmAAAACAAAAP//////////"/>
                </a:ext>
              </a:extLst>
            </p:cNvSpPr>
            <p:nvPr/>
          </p:nvSpPr>
          <p:spPr>
            <a:xfrm>
              <a:off x="2961640" y="3736975"/>
              <a:ext cx="22860" cy="19685"/>
            </a:xfrm>
            <a:custGeom>
              <a:avLst/>
              <a:gdLst/>
              <a:ahLst/>
              <a:cxnLst/>
              <a:rect l="0" t="0" r="22860" b="19685"/>
              <a:pathLst>
                <a:path w="22860" h="19685">
                  <a:moveTo>
                    <a:pt x="9785" y="9"/>
                  </a:moveTo>
                  <a:cubicBezTo>
                    <a:pt x="4337" y="9"/>
                    <a:pt x="0" y="4427"/>
                    <a:pt x="0" y="9833"/>
                  </a:cubicBezTo>
                  <a:cubicBezTo>
                    <a:pt x="0" y="15764"/>
                    <a:pt x="4824" y="19685"/>
                    <a:pt x="9840" y="19685"/>
                  </a:cubicBezTo>
                  <a:cubicBezTo>
                    <a:pt x="12239" y="1968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9" name="Google Shape;54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QIEC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FUXAADgEgAAdBcAAAAAAAAmAAAACAAAAP//////////"/>
                </a:ext>
              </a:extLst>
            </p:cNvSpPr>
            <p:nvPr/>
          </p:nvSpPr>
          <p:spPr>
            <a:xfrm>
              <a:off x="3045460" y="3792855"/>
              <a:ext cx="22860" cy="19685"/>
            </a:xfrm>
            <a:custGeom>
              <a:avLst/>
              <a:gdLst/>
              <a:ahLst/>
              <a:cxnLst/>
              <a:rect l="0" t="0" r="22860" b="19685"/>
              <a:pathLst>
                <a:path w="22860" h="19685">
                  <a:moveTo>
                    <a:pt x="9750" y="9"/>
                  </a:moveTo>
                  <a:cubicBezTo>
                    <a:pt x="4394" y="9"/>
                    <a:pt x="9" y="4362"/>
                    <a:pt x="9" y="9851"/>
                  </a:cubicBezTo>
                  <a:cubicBezTo>
                    <a:pt x="9" y="15748"/>
                    <a:pt x="4806" y="19675"/>
                    <a:pt x="9823" y="19675"/>
                  </a:cubicBezTo>
                  <a:cubicBezTo>
                    <a:pt x="12222" y="19675"/>
                    <a:pt x="14675" y="18779"/>
                    <a:pt x="16680" y="16764"/>
                  </a:cubicBezTo>
                  <a:cubicBezTo>
                    <a:pt x="22851" y="1060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8" name="Google Shape;54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Qg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CkXAADgEgAASBcAAAAAAAAmAAAACAAAAP//////////"/>
                </a:ext>
              </a:extLst>
            </p:cNvSpPr>
            <p:nvPr/>
          </p:nvSpPr>
          <p:spPr>
            <a:xfrm>
              <a:off x="3045460" y="3764915"/>
              <a:ext cx="22860" cy="19685"/>
            </a:xfrm>
            <a:custGeom>
              <a:avLst/>
              <a:gdLst/>
              <a:ahLst/>
              <a:cxnLst/>
              <a:rect l="0" t="0" r="22860" b="19685"/>
              <a:pathLst>
                <a:path w="22860" h="19685">
                  <a:moveTo>
                    <a:pt x="9750" y="0"/>
                  </a:moveTo>
                  <a:cubicBezTo>
                    <a:pt x="4394" y="0"/>
                    <a:pt x="9" y="4427"/>
                    <a:pt x="9" y="9824"/>
                  </a:cubicBezTo>
                  <a:cubicBezTo>
                    <a:pt x="9" y="15764"/>
                    <a:pt x="4816" y="19675"/>
                    <a:pt x="9842" y="19675"/>
                  </a:cubicBezTo>
                  <a:cubicBezTo>
                    <a:pt x="12231" y="19675"/>
                    <a:pt x="14685" y="18790"/>
                    <a:pt x="16680" y="16797"/>
                  </a:cubicBezTo>
                  <a:cubicBezTo>
                    <a:pt x="22851" y="10571"/>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7" name="Google Shape;54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nGsn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FUXAAC0EgAAdBcAAAAAAAAmAAAACAAAAP//////////"/>
                </a:ext>
              </a:extLst>
            </p:cNvSpPr>
            <p:nvPr/>
          </p:nvSpPr>
          <p:spPr>
            <a:xfrm>
              <a:off x="3017520" y="3792855"/>
              <a:ext cx="22860" cy="19685"/>
            </a:xfrm>
            <a:custGeom>
              <a:avLst/>
              <a:gdLst/>
              <a:ahLst/>
              <a:cxnLst/>
              <a:rect l="0" t="0" r="22860" b="19685"/>
              <a:pathLst>
                <a:path w="22860" h="19685">
                  <a:moveTo>
                    <a:pt x="9832" y="9"/>
                  </a:moveTo>
                  <a:cubicBezTo>
                    <a:pt x="4404" y="9"/>
                    <a:pt x="82" y="4362"/>
                    <a:pt x="9" y="9851"/>
                  </a:cubicBezTo>
                  <a:cubicBezTo>
                    <a:pt x="9" y="15748"/>
                    <a:pt x="4806" y="19675"/>
                    <a:pt x="9832" y="19675"/>
                  </a:cubicBezTo>
                  <a:cubicBezTo>
                    <a:pt x="12231" y="19675"/>
                    <a:pt x="14685" y="18779"/>
                    <a:pt x="16680" y="16764"/>
                  </a:cubicBezTo>
                  <a:cubicBezTo>
                    <a:pt x="22860"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6" name="Google Shape;54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WlpX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CkXAAC0EgAASBcAAAAAAAAmAAAACAAAAP//////////"/>
                </a:ext>
              </a:extLst>
            </p:cNvSpPr>
            <p:nvPr/>
          </p:nvSpPr>
          <p:spPr>
            <a:xfrm>
              <a:off x="3017520" y="3764915"/>
              <a:ext cx="22860" cy="19685"/>
            </a:xfrm>
            <a:custGeom>
              <a:avLst/>
              <a:gdLst/>
              <a:ahLst/>
              <a:cxnLst/>
              <a:rect l="0" t="0" r="22860" b="19685"/>
              <a:pathLst>
                <a:path w="22860" h="19685">
                  <a:moveTo>
                    <a:pt x="9832" y="0"/>
                  </a:moveTo>
                  <a:cubicBezTo>
                    <a:pt x="4404" y="0"/>
                    <a:pt x="9" y="4353"/>
                    <a:pt x="9" y="9824"/>
                  </a:cubicBezTo>
                  <a:cubicBezTo>
                    <a:pt x="9" y="15764"/>
                    <a:pt x="4816" y="19675"/>
                    <a:pt x="9842" y="19675"/>
                  </a:cubicBezTo>
                  <a:cubicBezTo>
                    <a:pt x="12240" y="19675"/>
                    <a:pt x="14685" y="18790"/>
                    <a:pt x="16680" y="16797"/>
                  </a:cubicBezTo>
                  <a:cubicBezTo>
                    <a:pt x="22860" y="10571"/>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5" name="Google Shape;54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QIEC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CkXAACIEgAASBcAAAAAAAAmAAAACAAAAP//////////"/>
                </a:ext>
              </a:extLst>
            </p:cNvSpPr>
            <p:nvPr/>
          </p:nvSpPr>
          <p:spPr>
            <a:xfrm>
              <a:off x="2989580" y="3764915"/>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90"/>
                    <a:pt x="16651" y="16797"/>
                  </a:cubicBezTo>
                  <a:cubicBezTo>
                    <a:pt x="22851" y="10571"/>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4" name="Google Shape;54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AgQI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P0WAACIEgAAHBcAAAAAAAAmAAAACAAAAP//////////"/>
                </a:ext>
              </a:extLst>
            </p:cNvSpPr>
            <p:nvPr/>
          </p:nvSpPr>
          <p:spPr>
            <a:xfrm>
              <a:off x="2989580" y="3736975"/>
              <a:ext cx="22860" cy="19685"/>
            </a:xfrm>
            <a:custGeom>
              <a:avLst/>
              <a:gdLst/>
              <a:ahLst/>
              <a:cxnLst/>
              <a:rect l="0" t="0" r="22860" b="19685"/>
              <a:pathLst>
                <a:path w="22860" h="19685">
                  <a:moveTo>
                    <a:pt x="9791" y="9"/>
                  </a:moveTo>
                  <a:cubicBezTo>
                    <a:pt x="4335" y="9"/>
                    <a:pt x="9" y="4427"/>
                    <a:pt x="9" y="9833"/>
                  </a:cubicBezTo>
                  <a:cubicBezTo>
                    <a:pt x="9" y="15764"/>
                    <a:pt x="4831" y="19685"/>
                    <a:pt x="9846" y="19685"/>
                  </a:cubicBezTo>
                  <a:cubicBezTo>
                    <a:pt x="12243" y="19685"/>
                    <a:pt x="14677" y="18790"/>
                    <a:pt x="1665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3" name="Google Shape;54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BAg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QAAOEYAABAFAAAABkAAAAAAAAmAAAACAAAAP//////////"/>
                </a:ext>
              </a:extLst>
            </p:cNvSpPr>
            <p:nvPr/>
          </p:nvSpPr>
          <p:spPr>
            <a:xfrm>
              <a:off x="3268980" y="4044315"/>
              <a:ext cx="22860" cy="19685"/>
            </a:xfrm>
            <a:custGeom>
              <a:avLst/>
              <a:gdLst/>
              <a:ahLst/>
              <a:cxnLst/>
              <a:rect l="0" t="0" r="22860" b="19685"/>
              <a:pathLst>
                <a:path w="22860" h="19685">
                  <a:moveTo>
                    <a:pt x="9759" y="0"/>
                  </a:moveTo>
                  <a:cubicBezTo>
                    <a:pt x="4394" y="73"/>
                    <a:pt x="9" y="4421"/>
                    <a:pt x="9" y="9883"/>
                  </a:cubicBezTo>
                  <a:cubicBezTo>
                    <a:pt x="9" y="15760"/>
                    <a:pt x="4806" y="19685"/>
                    <a:pt x="9823" y="19685"/>
                  </a:cubicBezTo>
                  <a:cubicBezTo>
                    <a:pt x="12231" y="19685"/>
                    <a:pt x="14675" y="18791"/>
                    <a:pt x="16680" y="16774"/>
                  </a:cubicBezTo>
                  <a:cubicBezTo>
                    <a:pt x="22851" y="10639"/>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2" name="Google Shape;54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AFug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BMAADkZAAAUFAAAWBkAAAAAAAAmAAAACAAAAP//////////"/>
                </a:ext>
              </a:extLst>
            </p:cNvSpPr>
            <p:nvPr/>
          </p:nvSpPr>
          <p:spPr>
            <a:xfrm>
              <a:off x="3241040" y="4100195"/>
              <a:ext cx="22860" cy="19685"/>
            </a:xfrm>
            <a:custGeom>
              <a:avLst/>
              <a:gdLst/>
              <a:ahLst/>
              <a:cxnLst/>
              <a:rect l="0" t="0" r="22860" b="19685"/>
              <a:pathLst>
                <a:path w="22860" h="19685">
                  <a:moveTo>
                    <a:pt x="9827" y="0"/>
                  </a:moveTo>
                  <a:cubicBezTo>
                    <a:pt x="4396" y="0"/>
                    <a:pt x="73" y="4427"/>
                    <a:pt x="0" y="9824"/>
                  </a:cubicBezTo>
                  <a:cubicBezTo>
                    <a:pt x="0" y="15764"/>
                    <a:pt x="4845" y="19675"/>
                    <a:pt x="9873" y="19675"/>
                  </a:cubicBezTo>
                  <a:cubicBezTo>
                    <a:pt x="12273" y="19675"/>
                    <a:pt x="14709" y="18790"/>
                    <a:pt x="16678" y="16797"/>
                  </a:cubicBezTo>
                  <a:cubicBezTo>
                    <a:pt x="22860" y="10580"/>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1" name="Google Shape;54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DgpA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BMAAA0ZAAAUFAAALBkAAAAAAAAmAAAACAAAAP//////////"/>
                </a:ext>
              </a:extLst>
            </p:cNvSpPr>
            <p:nvPr/>
          </p:nvSpPr>
          <p:spPr>
            <a:xfrm>
              <a:off x="3241040" y="4072255"/>
              <a:ext cx="22860" cy="19685"/>
            </a:xfrm>
            <a:custGeom>
              <a:avLst/>
              <a:gdLst/>
              <a:ahLst/>
              <a:cxnLst/>
              <a:rect l="0" t="0" r="22860" b="19685"/>
              <a:pathLst>
                <a:path w="22860" h="19685">
                  <a:moveTo>
                    <a:pt x="9827" y="9"/>
                  </a:moveTo>
                  <a:cubicBezTo>
                    <a:pt x="4396" y="9"/>
                    <a:pt x="73" y="4419"/>
                    <a:pt x="0" y="9814"/>
                  </a:cubicBezTo>
                  <a:cubicBezTo>
                    <a:pt x="0" y="15735"/>
                    <a:pt x="4845" y="19675"/>
                    <a:pt x="9873" y="19675"/>
                  </a:cubicBezTo>
                  <a:cubicBezTo>
                    <a:pt x="12263" y="19675"/>
                    <a:pt x="14709" y="18782"/>
                    <a:pt x="16678" y="16775"/>
                  </a:cubicBezTo>
                  <a:cubicBezTo>
                    <a:pt x="22860" y="1056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0" name="Google Shape;54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AgQI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MAADkZAADoEwAAWBkAAAAAAAAmAAAACAAAAP//////////"/>
                </a:ext>
              </a:extLst>
            </p:cNvSpPr>
            <p:nvPr/>
          </p:nvSpPr>
          <p:spPr>
            <a:xfrm>
              <a:off x="3213100" y="4100195"/>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90"/>
                    <a:pt x="16661" y="16797"/>
                  </a:cubicBezTo>
                  <a:cubicBezTo>
                    <a:pt x="22851" y="1058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9" name="Google Shape;54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CAA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DkZAADgEgAAWBkAAAAAAAAmAAAACAAAAP//////////"/>
                </a:ext>
              </a:extLst>
            </p:cNvSpPr>
            <p:nvPr/>
          </p:nvSpPr>
          <p:spPr>
            <a:xfrm>
              <a:off x="3045460" y="4100195"/>
              <a:ext cx="22860" cy="19685"/>
            </a:xfrm>
            <a:custGeom>
              <a:avLst/>
              <a:gdLst/>
              <a:ahLst/>
              <a:cxnLst/>
              <a:rect l="0" t="0" r="22860" b="19685"/>
              <a:pathLst>
                <a:path w="22860" h="19685">
                  <a:moveTo>
                    <a:pt x="9750" y="0"/>
                  </a:moveTo>
                  <a:cubicBezTo>
                    <a:pt x="4394" y="0"/>
                    <a:pt x="9" y="4427"/>
                    <a:pt x="9" y="9824"/>
                  </a:cubicBezTo>
                  <a:cubicBezTo>
                    <a:pt x="9" y="15764"/>
                    <a:pt x="4816" y="19675"/>
                    <a:pt x="9842" y="19675"/>
                  </a:cubicBezTo>
                  <a:cubicBezTo>
                    <a:pt x="12231" y="19675"/>
                    <a:pt x="14685" y="18790"/>
                    <a:pt x="16680" y="16797"/>
                  </a:cubicBezTo>
                  <a:cubicBezTo>
                    <a:pt x="22851" y="1058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8" name="Google Shape;54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GuBA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OEYAAAMEwAAABkAAAAAAAAmAAAACAAAAP//////////"/>
                </a:ext>
              </a:extLst>
            </p:cNvSpPr>
            <p:nvPr/>
          </p:nvSpPr>
          <p:spPr>
            <a:xfrm>
              <a:off x="3073400" y="4044315"/>
              <a:ext cx="22860" cy="19685"/>
            </a:xfrm>
            <a:custGeom>
              <a:avLst/>
              <a:gdLst/>
              <a:ahLst/>
              <a:cxnLst/>
              <a:rect l="0" t="0" r="22860" b="19685"/>
              <a:pathLst>
                <a:path w="22860" h="19685">
                  <a:moveTo>
                    <a:pt x="9785" y="0"/>
                  </a:moveTo>
                  <a:cubicBezTo>
                    <a:pt x="4410" y="73"/>
                    <a:pt x="0" y="4421"/>
                    <a:pt x="0" y="9883"/>
                  </a:cubicBezTo>
                  <a:cubicBezTo>
                    <a:pt x="0" y="15760"/>
                    <a:pt x="4815" y="19685"/>
                    <a:pt x="9859" y="19685"/>
                  </a:cubicBezTo>
                  <a:cubicBezTo>
                    <a:pt x="12266" y="19685"/>
                    <a:pt x="14729" y="18791"/>
                    <a:pt x="16732" y="16774"/>
                  </a:cubicBezTo>
                  <a:cubicBezTo>
                    <a:pt x="22860" y="10639"/>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7" name="Google Shape;54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CEI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LUYAAAMEwAA1BgAAAAAAAAmAAAACAAAAP//////////"/>
                </a:ext>
              </a:extLst>
            </p:cNvSpPr>
            <p:nvPr/>
          </p:nvSpPr>
          <p:spPr>
            <a:xfrm>
              <a:off x="3073400" y="4016375"/>
              <a:ext cx="22860" cy="19685"/>
            </a:xfrm>
            <a:custGeom>
              <a:avLst/>
              <a:gdLst/>
              <a:ahLst/>
              <a:cxnLst/>
              <a:rect l="0" t="0" r="22860" b="19685"/>
              <a:pathLst>
                <a:path w="22860" h="19685">
                  <a:moveTo>
                    <a:pt x="9785" y="9"/>
                  </a:moveTo>
                  <a:cubicBezTo>
                    <a:pt x="4410" y="9"/>
                    <a:pt x="0" y="4358"/>
                    <a:pt x="0" y="9842"/>
                  </a:cubicBezTo>
                  <a:cubicBezTo>
                    <a:pt x="0" y="15770"/>
                    <a:pt x="4796" y="19675"/>
                    <a:pt x="9822" y="19675"/>
                  </a:cubicBezTo>
                  <a:cubicBezTo>
                    <a:pt x="12248" y="19675"/>
                    <a:pt x="14719" y="18770"/>
                    <a:pt x="16732" y="16748"/>
                  </a:cubicBezTo>
                  <a:cubicBezTo>
                    <a:pt x="22860" y="1059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6" name="Google Shape;54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IQ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IkYAAAMEwAAqBgAAAAAAAAmAAAACAAAAP//////////"/>
                </a:ext>
              </a:extLst>
            </p:cNvSpPr>
            <p:nvPr/>
          </p:nvSpPr>
          <p:spPr>
            <a:xfrm>
              <a:off x="3073400" y="3988435"/>
              <a:ext cx="22860" cy="19685"/>
            </a:xfrm>
            <a:custGeom>
              <a:avLst/>
              <a:gdLst/>
              <a:ahLst/>
              <a:cxnLst/>
              <a:rect l="0" t="0" r="22860" b="19685"/>
              <a:pathLst>
                <a:path w="22860" h="19685">
                  <a:moveTo>
                    <a:pt x="9785" y="0"/>
                  </a:moveTo>
                  <a:cubicBezTo>
                    <a:pt x="4410" y="0"/>
                    <a:pt x="0" y="4427"/>
                    <a:pt x="0" y="9824"/>
                  </a:cubicBezTo>
                  <a:cubicBezTo>
                    <a:pt x="0" y="15764"/>
                    <a:pt x="4824" y="19675"/>
                    <a:pt x="9868" y="19675"/>
                  </a:cubicBezTo>
                  <a:cubicBezTo>
                    <a:pt x="12275" y="19675"/>
                    <a:pt x="14729" y="18790"/>
                    <a:pt x="16732" y="16797"/>
                  </a:cubicBezTo>
                  <a:cubicBezTo>
                    <a:pt x="22860" y="1058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5" name="Google Shape;54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AABC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F0YAAAMEwAAfBgAAAAAAAAmAAAACAAAAP//////////"/>
                </a:ext>
              </a:extLst>
            </p:cNvSpPr>
            <p:nvPr/>
          </p:nvSpPr>
          <p:spPr>
            <a:xfrm>
              <a:off x="3073400" y="3960495"/>
              <a:ext cx="22860" cy="19685"/>
            </a:xfrm>
            <a:custGeom>
              <a:avLst/>
              <a:gdLst/>
              <a:ahLst/>
              <a:cxnLst/>
              <a:rect l="0" t="0" r="22860" b="19685"/>
              <a:pathLst>
                <a:path w="22860" h="19685">
                  <a:moveTo>
                    <a:pt x="9785" y="9"/>
                  </a:moveTo>
                  <a:cubicBezTo>
                    <a:pt x="4410" y="9"/>
                    <a:pt x="0" y="4427"/>
                    <a:pt x="0" y="9833"/>
                  </a:cubicBezTo>
                  <a:cubicBezTo>
                    <a:pt x="0" y="15773"/>
                    <a:pt x="4824" y="19685"/>
                    <a:pt x="9868" y="19685"/>
                  </a:cubicBezTo>
                  <a:cubicBezTo>
                    <a:pt x="12275" y="1968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4" name="Google Shape;54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aV95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DEYAAAMEwAAUBgAAAAAAAAmAAAACAAAAP//////////"/>
                </a:ext>
              </a:extLst>
            </p:cNvSpPr>
            <p:nvPr/>
          </p:nvSpPr>
          <p:spPr>
            <a:xfrm>
              <a:off x="3073400" y="3932555"/>
              <a:ext cx="22860" cy="19685"/>
            </a:xfrm>
            <a:custGeom>
              <a:avLst/>
              <a:gdLst/>
              <a:ahLst/>
              <a:cxnLst/>
              <a:rect l="0" t="0" r="22860" b="19685"/>
              <a:pathLst>
                <a:path w="22860" h="19685">
                  <a:moveTo>
                    <a:pt x="9785" y="0"/>
                  </a:moveTo>
                  <a:cubicBezTo>
                    <a:pt x="4410" y="0"/>
                    <a:pt x="0" y="4421"/>
                    <a:pt x="0" y="9810"/>
                  </a:cubicBezTo>
                  <a:cubicBezTo>
                    <a:pt x="0" y="15742"/>
                    <a:pt x="4824" y="19685"/>
                    <a:pt x="9868" y="19685"/>
                  </a:cubicBezTo>
                  <a:cubicBezTo>
                    <a:pt x="12275" y="19685"/>
                    <a:pt x="14729" y="18782"/>
                    <a:pt x="16732" y="16774"/>
                  </a:cubicBezTo>
                  <a:cubicBezTo>
                    <a:pt x="22860" y="1055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3" name="Google Shape;54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ZhGM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AUYAAAMEwAAJBgAAAAAAAAmAAAACAAAAP//////////"/>
                </a:ext>
              </a:extLst>
            </p:cNvSpPr>
            <p:nvPr/>
          </p:nvSpPr>
          <p:spPr>
            <a:xfrm>
              <a:off x="3073400" y="3904615"/>
              <a:ext cx="22860" cy="19685"/>
            </a:xfrm>
            <a:custGeom>
              <a:avLst/>
              <a:gdLst/>
              <a:ahLst/>
              <a:cxnLst/>
              <a:rect l="0" t="0" r="22860" b="19685"/>
              <a:pathLst>
                <a:path w="22860" h="19685">
                  <a:moveTo>
                    <a:pt x="9785" y="9"/>
                  </a:moveTo>
                  <a:cubicBezTo>
                    <a:pt x="4410" y="9"/>
                    <a:pt x="0" y="4362"/>
                    <a:pt x="0" y="9851"/>
                  </a:cubicBezTo>
                  <a:cubicBezTo>
                    <a:pt x="0" y="15748"/>
                    <a:pt x="4815" y="19675"/>
                    <a:pt x="9859" y="19675"/>
                  </a:cubicBezTo>
                  <a:cubicBezTo>
                    <a:pt x="12266" y="19675"/>
                    <a:pt x="14729" y="18779"/>
                    <a:pt x="16732" y="16764"/>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2" name="Google Shape;54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YrpY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NkXAAAMEwAA+BcAAAAAAAAmAAAACAAAAP//////////"/>
                </a:ext>
              </a:extLst>
            </p:cNvSpPr>
            <p:nvPr/>
          </p:nvSpPr>
          <p:spPr>
            <a:xfrm>
              <a:off x="3073400" y="3876675"/>
              <a:ext cx="22860" cy="19685"/>
            </a:xfrm>
            <a:custGeom>
              <a:avLst/>
              <a:gdLst/>
              <a:ahLst/>
              <a:cxnLst/>
              <a:rect l="0" t="0" r="22860" b="19685"/>
              <a:pathLst>
                <a:path w="22860" h="19685">
                  <a:moveTo>
                    <a:pt x="9754" y="0"/>
                  </a:moveTo>
                  <a:cubicBezTo>
                    <a:pt x="4396" y="0"/>
                    <a:pt x="0" y="4421"/>
                    <a:pt x="0" y="9810"/>
                  </a:cubicBezTo>
                  <a:cubicBezTo>
                    <a:pt x="0" y="15742"/>
                    <a:pt x="4845" y="19685"/>
                    <a:pt x="9864" y="19685"/>
                  </a:cubicBezTo>
                  <a:cubicBezTo>
                    <a:pt x="12263" y="19685"/>
                    <a:pt x="14709" y="18782"/>
                    <a:pt x="16678" y="16774"/>
                  </a:cubicBezTo>
                  <a:cubicBezTo>
                    <a:pt x="22860" y="1055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1" name="Google Shape;54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CAAI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OEYAADgEgAAABkAAAAAAAAmAAAACAAAAP//////////"/>
                </a:ext>
              </a:extLst>
            </p:cNvSpPr>
            <p:nvPr/>
          </p:nvSpPr>
          <p:spPr>
            <a:xfrm>
              <a:off x="3045460" y="4044315"/>
              <a:ext cx="22860" cy="19685"/>
            </a:xfrm>
            <a:custGeom>
              <a:avLst/>
              <a:gdLst/>
              <a:ahLst/>
              <a:cxnLst/>
              <a:rect l="0" t="0" r="22860" b="19685"/>
              <a:pathLst>
                <a:path w="22860" h="19685">
                  <a:moveTo>
                    <a:pt x="9750" y="0"/>
                  </a:moveTo>
                  <a:cubicBezTo>
                    <a:pt x="4394" y="73"/>
                    <a:pt x="9" y="4421"/>
                    <a:pt x="9" y="9883"/>
                  </a:cubicBezTo>
                  <a:cubicBezTo>
                    <a:pt x="9" y="15760"/>
                    <a:pt x="4806" y="19685"/>
                    <a:pt x="9823" y="19685"/>
                  </a:cubicBezTo>
                  <a:cubicBezTo>
                    <a:pt x="12222" y="19685"/>
                    <a:pt x="14675" y="18791"/>
                    <a:pt x="16680" y="16774"/>
                  </a:cubicBezTo>
                  <a:cubicBezTo>
                    <a:pt x="22851" y="10639"/>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0" name="Google Shape;54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MrU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NkXAADgEgAA+BcAAAAAAAAmAAAACAAAAP//////////"/>
                </a:ext>
              </a:extLst>
            </p:cNvSpPr>
            <p:nvPr/>
          </p:nvSpPr>
          <p:spPr>
            <a:xfrm>
              <a:off x="3045460" y="3876675"/>
              <a:ext cx="22860" cy="19685"/>
            </a:xfrm>
            <a:custGeom>
              <a:avLst/>
              <a:gdLst/>
              <a:ahLst/>
              <a:cxnLst/>
              <a:rect l="0" t="0" r="22860" b="19685"/>
              <a:pathLst>
                <a:path w="22860" h="19685">
                  <a:moveTo>
                    <a:pt x="9750" y="0"/>
                  </a:moveTo>
                  <a:cubicBezTo>
                    <a:pt x="4394" y="0"/>
                    <a:pt x="9" y="4421"/>
                    <a:pt x="9" y="9810"/>
                  </a:cubicBezTo>
                  <a:cubicBezTo>
                    <a:pt x="9" y="15742"/>
                    <a:pt x="4843" y="19685"/>
                    <a:pt x="9869" y="19685"/>
                  </a:cubicBezTo>
                  <a:cubicBezTo>
                    <a:pt x="12268" y="19685"/>
                    <a:pt x="14703" y="18782"/>
                    <a:pt x="16680" y="16774"/>
                  </a:cubicBezTo>
                  <a:cubicBezTo>
                    <a:pt x="22851" y="1055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9" name="Google Shape;54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AAAQ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K0XAADgEgAAzBcAAAAAAAAmAAAACAAAAP//////////"/>
                </a:ext>
              </a:extLst>
            </p:cNvSpPr>
            <p:nvPr/>
          </p:nvSpPr>
          <p:spPr>
            <a:xfrm>
              <a:off x="3045460" y="3848735"/>
              <a:ext cx="22860" cy="19685"/>
            </a:xfrm>
            <a:custGeom>
              <a:avLst/>
              <a:gdLst/>
              <a:ahLst/>
              <a:cxnLst/>
              <a:rect l="0" t="0" r="22860" b="19685"/>
              <a:pathLst>
                <a:path w="22860" h="19685">
                  <a:moveTo>
                    <a:pt x="9750" y="9"/>
                  </a:moveTo>
                  <a:cubicBezTo>
                    <a:pt x="4394" y="9"/>
                    <a:pt x="9" y="4419"/>
                    <a:pt x="9" y="9814"/>
                  </a:cubicBezTo>
                  <a:cubicBezTo>
                    <a:pt x="9" y="15735"/>
                    <a:pt x="4816" y="19675"/>
                    <a:pt x="9832" y="19675"/>
                  </a:cubicBezTo>
                  <a:cubicBezTo>
                    <a:pt x="12231" y="19675"/>
                    <a:pt x="14675" y="18782"/>
                    <a:pt x="16680" y="16775"/>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8" name="Google Shape;54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X1xF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OEYAAC0EgAAABkAAAAAAAAmAAAACAAAAP//////////"/>
                </a:ext>
              </a:extLst>
            </p:cNvSpPr>
            <p:nvPr/>
          </p:nvSpPr>
          <p:spPr>
            <a:xfrm>
              <a:off x="3017520" y="4044315"/>
              <a:ext cx="22860" cy="19685"/>
            </a:xfrm>
            <a:custGeom>
              <a:avLst/>
              <a:gdLst/>
              <a:ahLst/>
              <a:cxnLst/>
              <a:rect l="0" t="0" r="22860" b="19685"/>
              <a:pathLst>
                <a:path w="22860" h="19685">
                  <a:moveTo>
                    <a:pt x="9832" y="0"/>
                  </a:moveTo>
                  <a:cubicBezTo>
                    <a:pt x="4404" y="73"/>
                    <a:pt x="82" y="4421"/>
                    <a:pt x="9" y="9883"/>
                  </a:cubicBezTo>
                  <a:cubicBezTo>
                    <a:pt x="9" y="15760"/>
                    <a:pt x="4806" y="19685"/>
                    <a:pt x="9832" y="19685"/>
                  </a:cubicBezTo>
                  <a:cubicBezTo>
                    <a:pt x="12231" y="19685"/>
                    <a:pt x="14685" y="18791"/>
                    <a:pt x="16680" y="16774"/>
                  </a:cubicBezTo>
                  <a:cubicBezTo>
                    <a:pt x="22860" y="10639"/>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7" name="Google Shape;54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d2z7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LUYAAC0EgAA1BgAAAAAAAAmAAAACAAAAP//////////"/>
                </a:ext>
              </a:extLst>
            </p:cNvSpPr>
            <p:nvPr/>
          </p:nvSpPr>
          <p:spPr>
            <a:xfrm>
              <a:off x="3017520" y="4016375"/>
              <a:ext cx="22860" cy="19685"/>
            </a:xfrm>
            <a:custGeom>
              <a:avLst/>
              <a:gdLst/>
              <a:ahLst/>
              <a:cxnLst/>
              <a:rect l="0" t="0" r="22860" b="19685"/>
              <a:pathLst>
                <a:path w="22860" h="19685">
                  <a:moveTo>
                    <a:pt x="9832" y="9"/>
                  </a:moveTo>
                  <a:cubicBezTo>
                    <a:pt x="4404" y="9"/>
                    <a:pt x="9" y="4358"/>
                    <a:pt x="9" y="9842"/>
                  </a:cubicBezTo>
                  <a:cubicBezTo>
                    <a:pt x="9" y="15770"/>
                    <a:pt x="4825" y="19675"/>
                    <a:pt x="9832" y="19675"/>
                  </a:cubicBezTo>
                  <a:cubicBezTo>
                    <a:pt x="12240" y="19675"/>
                    <a:pt x="14694" y="18770"/>
                    <a:pt x="16680" y="16748"/>
                  </a:cubicBezTo>
                  <a:cubicBezTo>
                    <a:pt x="22860" y="1059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6" name="Google Shape;54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HHrT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NkXAAC0EgAA+BcAAAAAAAAmAAAACAAAAP//////////"/>
                </a:ext>
              </a:extLst>
            </p:cNvSpPr>
            <p:nvPr/>
          </p:nvSpPr>
          <p:spPr>
            <a:xfrm>
              <a:off x="3017520" y="3876675"/>
              <a:ext cx="22860" cy="19685"/>
            </a:xfrm>
            <a:custGeom>
              <a:avLst/>
              <a:gdLst/>
              <a:ahLst/>
              <a:cxnLst/>
              <a:rect l="0" t="0" r="22860" b="19685"/>
              <a:pathLst>
                <a:path w="22860" h="19685">
                  <a:moveTo>
                    <a:pt x="9832" y="0"/>
                  </a:moveTo>
                  <a:cubicBezTo>
                    <a:pt x="4404" y="0"/>
                    <a:pt x="9" y="4421"/>
                    <a:pt x="9" y="9810"/>
                  </a:cubicBezTo>
                  <a:cubicBezTo>
                    <a:pt x="9" y="15742"/>
                    <a:pt x="4852" y="19685"/>
                    <a:pt x="9897" y="19685"/>
                  </a:cubicBezTo>
                  <a:cubicBezTo>
                    <a:pt x="12304" y="19685"/>
                    <a:pt x="14758" y="18782"/>
                    <a:pt x="16754" y="16774"/>
                  </a:cubicBezTo>
                  <a:cubicBezTo>
                    <a:pt x="22860" y="10556"/>
                    <a:pt x="18539"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5" name="Google Shape;54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KXn/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K0XAAC0EgAAzBcAAAAAAAAmAAAACAAAAP//////////"/>
                </a:ext>
              </a:extLst>
            </p:cNvSpPr>
            <p:nvPr/>
          </p:nvSpPr>
          <p:spPr>
            <a:xfrm>
              <a:off x="3017520" y="3848735"/>
              <a:ext cx="22860" cy="19685"/>
            </a:xfrm>
            <a:custGeom>
              <a:avLst/>
              <a:gdLst/>
              <a:ahLst/>
              <a:cxnLst/>
              <a:rect l="0" t="0" r="22860" b="19685"/>
              <a:pathLst>
                <a:path w="22860" h="19685">
                  <a:moveTo>
                    <a:pt x="9832" y="9"/>
                  </a:moveTo>
                  <a:cubicBezTo>
                    <a:pt x="4404" y="9"/>
                    <a:pt x="82" y="4419"/>
                    <a:pt x="9" y="9814"/>
                  </a:cubicBezTo>
                  <a:cubicBezTo>
                    <a:pt x="9" y="15735"/>
                    <a:pt x="4816" y="19675"/>
                    <a:pt x="9842" y="19675"/>
                  </a:cubicBezTo>
                  <a:cubicBezTo>
                    <a:pt x="12240" y="19675"/>
                    <a:pt x="14685"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4" name="Google Shape;54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JxLZ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LUYAACIEgAA1BgAAAAAAAAmAAAACAAAAP//////////"/>
                </a:ext>
              </a:extLst>
            </p:cNvSpPr>
            <p:nvPr/>
          </p:nvSpPr>
          <p:spPr>
            <a:xfrm>
              <a:off x="2989580" y="4016375"/>
              <a:ext cx="22860" cy="19685"/>
            </a:xfrm>
            <a:custGeom>
              <a:avLst/>
              <a:gdLst/>
              <a:ahLst/>
              <a:cxnLst/>
              <a:rect l="0" t="0" r="22860" b="19685"/>
              <a:pathLst>
                <a:path w="22860" h="19685">
                  <a:moveTo>
                    <a:pt x="9791" y="9"/>
                  </a:moveTo>
                  <a:cubicBezTo>
                    <a:pt x="4335" y="9"/>
                    <a:pt x="9" y="4358"/>
                    <a:pt x="9" y="9842"/>
                  </a:cubicBezTo>
                  <a:cubicBezTo>
                    <a:pt x="9" y="15770"/>
                    <a:pt x="4803" y="19675"/>
                    <a:pt x="9800" y="19675"/>
                  </a:cubicBezTo>
                  <a:cubicBezTo>
                    <a:pt x="12206" y="19675"/>
                    <a:pt x="14668" y="18770"/>
                    <a:pt x="16651" y="16748"/>
                  </a:cubicBezTo>
                  <a:cubicBezTo>
                    <a:pt x="22851" y="1059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3" name="Google Shape;54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D4Jm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IkYAACIEgAAqBgAAAAAAAAmAAAACAAAAP//////////"/>
                </a:ext>
              </a:extLst>
            </p:cNvSpPr>
            <p:nvPr/>
          </p:nvSpPr>
          <p:spPr>
            <a:xfrm>
              <a:off x="2989580" y="3988435"/>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90"/>
                    <a:pt x="16651" y="16797"/>
                  </a:cubicBezTo>
                  <a:cubicBezTo>
                    <a:pt x="22851" y="10580"/>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2" name="Google Shape;54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LKOF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NkXAACIEgAA+BcAAAAAAAAmAAAACAAAAP//////////"/>
                </a:ext>
              </a:extLst>
            </p:cNvSpPr>
            <p:nvPr/>
          </p:nvSpPr>
          <p:spPr>
            <a:xfrm>
              <a:off x="2989580" y="3876675"/>
              <a:ext cx="22860" cy="19685"/>
            </a:xfrm>
            <a:custGeom>
              <a:avLst/>
              <a:gdLst/>
              <a:ahLst/>
              <a:cxnLst/>
              <a:rect l="0" t="0" r="22860" b="19685"/>
              <a:pathLst>
                <a:path w="22860" h="19685">
                  <a:moveTo>
                    <a:pt x="9759" y="0"/>
                  </a:moveTo>
                  <a:cubicBezTo>
                    <a:pt x="4321" y="0"/>
                    <a:pt x="9" y="4421"/>
                    <a:pt x="9" y="9810"/>
                  </a:cubicBezTo>
                  <a:cubicBezTo>
                    <a:pt x="9" y="15742"/>
                    <a:pt x="4816" y="19685"/>
                    <a:pt x="9832" y="19685"/>
                  </a:cubicBezTo>
                  <a:cubicBezTo>
                    <a:pt x="12231" y="19685"/>
                    <a:pt x="14685" y="18782"/>
                    <a:pt x="16680" y="16774"/>
                  </a:cubicBezTo>
                  <a:cubicBezTo>
                    <a:pt x="22851" y="1055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1" name="Google Shape;54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L6CK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K0XAACIEgAAzBcAAAAAAAAmAAAACAAAAP//////////"/>
                </a:ext>
              </a:extLst>
            </p:cNvSpPr>
            <p:nvPr/>
          </p:nvSpPr>
          <p:spPr>
            <a:xfrm>
              <a:off x="2989580" y="3848735"/>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5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0" name="Google Shape;54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HE9J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IkYAABcEgAAqBgAAAAAAAAmAAAACAAAAP//////////"/>
                </a:ext>
              </a:extLst>
            </p:cNvSpPr>
            <p:nvPr/>
          </p:nvSpPr>
          <p:spPr>
            <a:xfrm>
              <a:off x="2961640" y="3988435"/>
              <a:ext cx="22860" cy="19685"/>
            </a:xfrm>
            <a:custGeom>
              <a:avLst/>
              <a:gdLst/>
              <a:ahLst/>
              <a:cxnLst/>
              <a:rect l="0" t="0" r="22860" b="19685"/>
              <a:pathLst>
                <a:path w="22860" h="19685">
                  <a:moveTo>
                    <a:pt x="9785" y="0"/>
                  </a:moveTo>
                  <a:cubicBezTo>
                    <a:pt x="4410" y="0"/>
                    <a:pt x="0" y="4427"/>
                    <a:pt x="0" y="9824"/>
                  </a:cubicBezTo>
                  <a:cubicBezTo>
                    <a:pt x="0" y="15764"/>
                    <a:pt x="4824" y="19675"/>
                    <a:pt x="9840" y="19675"/>
                  </a:cubicBezTo>
                  <a:cubicBezTo>
                    <a:pt x="12239" y="19675"/>
                    <a:pt x="14683" y="18790"/>
                    <a:pt x="16658" y="16797"/>
                  </a:cubicBezTo>
                  <a:cubicBezTo>
                    <a:pt x="22860" y="1058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9" name="Google Shape;54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Rx3t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K0XAABcEgAAzBcAAAAAAAAmAAAACAAAAP//////////"/>
                </a:ext>
              </a:extLst>
            </p:cNvSpPr>
            <p:nvPr/>
          </p:nvSpPr>
          <p:spPr>
            <a:xfrm>
              <a:off x="2961640" y="3848735"/>
              <a:ext cx="22860" cy="19685"/>
            </a:xfrm>
            <a:custGeom>
              <a:avLst/>
              <a:gdLst/>
              <a:ahLst/>
              <a:cxnLst/>
              <a:rect l="0" t="0" r="22860" b="19685"/>
              <a:pathLst>
                <a:path w="22860" h="19685">
                  <a:moveTo>
                    <a:pt x="9785" y="9"/>
                  </a:moveTo>
                  <a:cubicBezTo>
                    <a:pt x="4410" y="9"/>
                    <a:pt x="0" y="4419"/>
                    <a:pt x="0" y="9814"/>
                  </a:cubicBezTo>
                  <a:cubicBezTo>
                    <a:pt x="0" y="15735"/>
                    <a:pt x="4824" y="19675"/>
                    <a:pt x="9840" y="19675"/>
                  </a:cubicBezTo>
                  <a:cubicBezTo>
                    <a:pt x="12239" y="19675"/>
                    <a:pt x="1467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8" name="Google Shape;54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cB3c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IEXAABcEgAAoBcAAAAAAAAmAAAACAAAAP//////////"/>
                </a:ext>
              </a:extLst>
            </p:cNvSpPr>
            <p:nvPr/>
          </p:nvSpPr>
          <p:spPr>
            <a:xfrm>
              <a:off x="2961640" y="3820795"/>
              <a:ext cx="22860" cy="19685"/>
            </a:xfrm>
            <a:custGeom>
              <a:avLst/>
              <a:gdLst/>
              <a:ahLst/>
              <a:cxnLst/>
              <a:rect l="0" t="0" r="22860" b="19685"/>
              <a:pathLst>
                <a:path w="22860" h="19685">
                  <a:moveTo>
                    <a:pt x="9785" y="0"/>
                  </a:moveTo>
                  <a:cubicBezTo>
                    <a:pt x="4337" y="73"/>
                    <a:pt x="0" y="4421"/>
                    <a:pt x="0" y="9883"/>
                  </a:cubicBezTo>
                  <a:cubicBezTo>
                    <a:pt x="0" y="15760"/>
                    <a:pt x="4815" y="19685"/>
                    <a:pt x="9831" y="19685"/>
                  </a:cubicBezTo>
                  <a:cubicBezTo>
                    <a:pt x="12229" y="19685"/>
                    <a:pt x="14673" y="18782"/>
                    <a:pt x="16658"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7" name="Google Shape;54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nbfF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IkYAAAwEgAAqBgAAAAAAAAmAAAACAAAAP//////////"/>
                </a:ext>
              </a:extLst>
            </p:cNvSpPr>
            <p:nvPr/>
          </p:nvSpPr>
          <p:spPr>
            <a:xfrm>
              <a:off x="2933700" y="3988435"/>
              <a:ext cx="22860" cy="19685"/>
            </a:xfrm>
            <a:custGeom>
              <a:avLst/>
              <a:gdLst/>
              <a:ahLst/>
              <a:cxnLst/>
              <a:rect l="0" t="0" r="22860" b="19685"/>
              <a:pathLst>
                <a:path w="22860" h="19685">
                  <a:moveTo>
                    <a:pt x="9781" y="0"/>
                  </a:moveTo>
                  <a:cubicBezTo>
                    <a:pt x="4409" y="0"/>
                    <a:pt x="0" y="4427"/>
                    <a:pt x="0" y="9824"/>
                  </a:cubicBezTo>
                  <a:cubicBezTo>
                    <a:pt x="0" y="15764"/>
                    <a:pt x="4831" y="19675"/>
                    <a:pt x="9864" y="19675"/>
                  </a:cubicBezTo>
                  <a:cubicBezTo>
                    <a:pt x="12270" y="19675"/>
                    <a:pt x="14723" y="18790"/>
                    <a:pt x="16725" y="16797"/>
                  </a:cubicBezTo>
                  <a:cubicBezTo>
                    <a:pt x="22851" y="1058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6" name="Google Shape;54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07i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IEXAAAwEgAAoBcAAAAAAAAmAAAACAAAAP//////////"/>
                </a:ext>
              </a:extLst>
            </p:cNvSpPr>
            <p:nvPr/>
          </p:nvSpPr>
          <p:spPr>
            <a:xfrm>
              <a:off x="2933700" y="3820795"/>
              <a:ext cx="22860" cy="19685"/>
            </a:xfrm>
            <a:custGeom>
              <a:avLst/>
              <a:gdLst/>
              <a:ahLst/>
              <a:cxnLst/>
              <a:rect l="0" t="0" r="22860" b="19685"/>
              <a:pathLst>
                <a:path w="22860" h="19685">
                  <a:moveTo>
                    <a:pt x="9781" y="0"/>
                  </a:moveTo>
                  <a:cubicBezTo>
                    <a:pt x="4409" y="73"/>
                    <a:pt x="0" y="4421"/>
                    <a:pt x="0" y="9883"/>
                  </a:cubicBezTo>
                  <a:cubicBezTo>
                    <a:pt x="0" y="15760"/>
                    <a:pt x="4822" y="19685"/>
                    <a:pt x="9855" y="19685"/>
                  </a:cubicBezTo>
                  <a:cubicBezTo>
                    <a:pt x="12261" y="19685"/>
                    <a:pt x="14723" y="18782"/>
                    <a:pt x="16725" y="16774"/>
                  </a:cubicBezTo>
                  <a:cubicBezTo>
                    <a:pt x="22851" y="106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5" name="Google Shape;54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viMu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IkYAAAEEgAAqBgAAAAAAAAmAAAACAAAAP//////////"/>
                </a:ext>
              </a:extLst>
            </p:cNvSpPr>
            <p:nvPr/>
          </p:nvSpPr>
          <p:spPr>
            <a:xfrm>
              <a:off x="2905760" y="3988435"/>
              <a:ext cx="22860" cy="19685"/>
            </a:xfrm>
            <a:custGeom>
              <a:avLst/>
              <a:gdLst/>
              <a:ahLst/>
              <a:cxnLst/>
              <a:rect l="0" t="0" r="22860" b="19685"/>
              <a:pathLst>
                <a:path w="22860" h="19685">
                  <a:moveTo>
                    <a:pt x="9759" y="0"/>
                  </a:moveTo>
                  <a:cubicBezTo>
                    <a:pt x="4404" y="0"/>
                    <a:pt x="82" y="4427"/>
                    <a:pt x="9" y="9824"/>
                  </a:cubicBezTo>
                  <a:cubicBezTo>
                    <a:pt x="9" y="15764"/>
                    <a:pt x="4816" y="19675"/>
                    <a:pt x="9842" y="19675"/>
                  </a:cubicBezTo>
                  <a:cubicBezTo>
                    <a:pt x="12240" y="19675"/>
                    <a:pt x="14685" y="18790"/>
                    <a:pt x="16680" y="16797"/>
                  </a:cubicBezTo>
                  <a:cubicBezTo>
                    <a:pt x="22860" y="10580"/>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4" name="Google Shape;54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Wy3x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K0XAAAEEgAAzBcAAAAAAAAmAAAACAAAAP//////////"/>
                </a:ext>
              </a:extLst>
            </p:cNvSpPr>
            <p:nvPr/>
          </p:nvSpPr>
          <p:spPr>
            <a:xfrm>
              <a:off x="2905760" y="3848735"/>
              <a:ext cx="22860" cy="19685"/>
            </a:xfrm>
            <a:custGeom>
              <a:avLst/>
              <a:gdLst/>
              <a:ahLst/>
              <a:cxnLst/>
              <a:rect l="0" t="0" r="22860" b="19685"/>
              <a:pathLst>
                <a:path w="22860" h="19685">
                  <a:moveTo>
                    <a:pt x="9759" y="9"/>
                  </a:moveTo>
                  <a:cubicBezTo>
                    <a:pt x="4404" y="9"/>
                    <a:pt x="82" y="4419"/>
                    <a:pt x="9" y="9814"/>
                  </a:cubicBezTo>
                  <a:cubicBezTo>
                    <a:pt x="9" y="15735"/>
                    <a:pt x="4816" y="19675"/>
                    <a:pt x="9842" y="19675"/>
                  </a:cubicBezTo>
                  <a:cubicBezTo>
                    <a:pt x="12240" y="1967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3" name="Google Shape;54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m045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IkYAADYEQAAqBgAAAAAAAAmAAAACAAAAP//////////"/>
                </a:ext>
              </a:extLst>
            </p:cNvSpPr>
            <p:nvPr/>
          </p:nvSpPr>
          <p:spPr>
            <a:xfrm>
              <a:off x="2877820" y="3988435"/>
              <a:ext cx="22860" cy="19685"/>
            </a:xfrm>
            <a:custGeom>
              <a:avLst/>
              <a:gdLst/>
              <a:ahLst/>
              <a:cxnLst/>
              <a:rect l="0" t="0" r="22860" b="19685"/>
              <a:pathLst>
                <a:path w="22860" h="19685">
                  <a:moveTo>
                    <a:pt x="9823" y="0"/>
                  </a:moveTo>
                  <a:cubicBezTo>
                    <a:pt x="4394" y="0"/>
                    <a:pt x="82" y="4427"/>
                    <a:pt x="0" y="9824"/>
                  </a:cubicBezTo>
                  <a:cubicBezTo>
                    <a:pt x="0" y="15764"/>
                    <a:pt x="4843" y="19675"/>
                    <a:pt x="9869" y="19675"/>
                  </a:cubicBezTo>
                  <a:cubicBezTo>
                    <a:pt x="12268" y="19675"/>
                    <a:pt x="14703" y="18790"/>
                    <a:pt x="16671" y="16797"/>
                  </a:cubicBezTo>
                  <a:cubicBezTo>
                    <a:pt x="22851" y="10580"/>
                    <a:pt x="18456" y="0"/>
                    <a:pt x="98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2" name="Google Shape;54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qhpa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NkXAADYEQAA+BcAAAAAAAAmAAAACAAAAP//////////"/>
                </a:ext>
              </a:extLst>
            </p:cNvSpPr>
            <p:nvPr/>
          </p:nvSpPr>
          <p:spPr>
            <a:xfrm>
              <a:off x="2877820" y="3876675"/>
              <a:ext cx="22860" cy="19685"/>
            </a:xfrm>
            <a:custGeom>
              <a:avLst/>
              <a:gdLst/>
              <a:ahLst/>
              <a:cxnLst/>
              <a:rect l="0" t="0" r="22860" b="19685"/>
              <a:pathLst>
                <a:path w="22860" h="19685">
                  <a:moveTo>
                    <a:pt x="9823" y="0"/>
                  </a:moveTo>
                  <a:cubicBezTo>
                    <a:pt x="4394" y="0"/>
                    <a:pt x="82" y="4421"/>
                    <a:pt x="0" y="9810"/>
                  </a:cubicBezTo>
                  <a:cubicBezTo>
                    <a:pt x="0" y="15742"/>
                    <a:pt x="4843" y="19685"/>
                    <a:pt x="9887" y="19685"/>
                  </a:cubicBezTo>
                  <a:cubicBezTo>
                    <a:pt x="12295" y="19685"/>
                    <a:pt x="14749" y="18782"/>
                    <a:pt x="16754" y="16774"/>
                  </a:cubicBezTo>
                  <a:cubicBezTo>
                    <a:pt x="22851" y="10556"/>
                    <a:pt x="18539" y="0"/>
                    <a:pt x="98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1" name="Google Shape;54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W3D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K0XAADYEQAAzBcAAAAAAAAmAAAACAAAAP//////////"/>
                </a:ext>
              </a:extLst>
            </p:cNvSpPr>
            <p:nvPr/>
          </p:nvSpPr>
          <p:spPr>
            <a:xfrm>
              <a:off x="2877820" y="3848735"/>
              <a:ext cx="22860" cy="19685"/>
            </a:xfrm>
            <a:custGeom>
              <a:avLst/>
              <a:gdLst/>
              <a:ahLst/>
              <a:cxnLst/>
              <a:rect l="0" t="0" r="22860" b="19685"/>
              <a:pathLst>
                <a:path w="22860" h="19685">
                  <a:moveTo>
                    <a:pt x="9823" y="9"/>
                  </a:moveTo>
                  <a:cubicBezTo>
                    <a:pt x="4394" y="9"/>
                    <a:pt x="82" y="4419"/>
                    <a:pt x="0" y="9814"/>
                  </a:cubicBezTo>
                  <a:cubicBezTo>
                    <a:pt x="0" y="15735"/>
                    <a:pt x="4843" y="19675"/>
                    <a:pt x="9869" y="19675"/>
                  </a:cubicBezTo>
                  <a:cubicBezTo>
                    <a:pt x="12268" y="19675"/>
                    <a:pt x="14703" y="18782"/>
                    <a:pt x="16671" y="16775"/>
                  </a:cubicBezTo>
                  <a:cubicBezTo>
                    <a:pt x="22851" y="1056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0" name="Google Shape;54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SjA7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IkYAACsEQAAqBgAAAAAAAAmAAAACAAAAP//////////"/>
                </a:ext>
              </a:extLst>
            </p:cNvSpPr>
            <p:nvPr/>
          </p:nvSpPr>
          <p:spPr>
            <a:xfrm>
              <a:off x="2849880" y="3988435"/>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90"/>
                    <a:pt x="16661" y="16797"/>
                  </a:cubicBezTo>
                  <a:cubicBezTo>
                    <a:pt x="22860" y="1058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9" name="Google Shape;54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cajS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AUYAACsEQAAJBgAAAAAAAAmAAAACAAAAP//////////"/>
                </a:ext>
              </a:extLst>
            </p:cNvSpPr>
            <p:nvPr/>
          </p:nvSpPr>
          <p:spPr>
            <a:xfrm>
              <a:off x="2849880" y="3904615"/>
              <a:ext cx="22860" cy="19685"/>
            </a:xfrm>
            <a:custGeom>
              <a:avLst/>
              <a:gdLst/>
              <a:ahLst/>
              <a:cxnLst/>
              <a:rect l="0" t="0" r="22860" b="19685"/>
              <a:pathLst>
                <a:path w="22860" h="19685">
                  <a:moveTo>
                    <a:pt x="9791" y="9"/>
                  </a:moveTo>
                  <a:cubicBezTo>
                    <a:pt x="4335" y="9"/>
                    <a:pt x="9" y="4362"/>
                    <a:pt x="9" y="9851"/>
                  </a:cubicBezTo>
                  <a:cubicBezTo>
                    <a:pt x="9" y="15748"/>
                    <a:pt x="4822" y="19675"/>
                    <a:pt x="9837" y="19675"/>
                  </a:cubicBezTo>
                  <a:cubicBezTo>
                    <a:pt x="12234" y="19675"/>
                    <a:pt x="14677" y="18779"/>
                    <a:pt x="16661" y="16764"/>
                  </a:cubicBezTo>
                  <a:cubicBezTo>
                    <a:pt x="22860"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8" name="Google Shape;54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8Iah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NkXAACsEQAA+BcAAAAAAAAmAAAACAAAAP//////////"/>
                </a:ext>
              </a:extLst>
            </p:cNvSpPr>
            <p:nvPr/>
          </p:nvSpPr>
          <p:spPr>
            <a:xfrm>
              <a:off x="2849880" y="3876675"/>
              <a:ext cx="22860" cy="19685"/>
            </a:xfrm>
            <a:custGeom>
              <a:avLst/>
              <a:gdLst/>
              <a:ahLst/>
              <a:cxnLst/>
              <a:rect l="0" t="0" r="22860" b="19685"/>
              <a:pathLst>
                <a:path w="22860" h="19685">
                  <a:moveTo>
                    <a:pt x="9759" y="0"/>
                  </a:moveTo>
                  <a:cubicBezTo>
                    <a:pt x="4321" y="0"/>
                    <a:pt x="9" y="4421"/>
                    <a:pt x="9" y="9810"/>
                  </a:cubicBezTo>
                  <a:cubicBezTo>
                    <a:pt x="9" y="15742"/>
                    <a:pt x="4816" y="19685"/>
                    <a:pt x="9842" y="19685"/>
                  </a:cubicBezTo>
                  <a:cubicBezTo>
                    <a:pt x="12240" y="19685"/>
                    <a:pt x="14685" y="18782"/>
                    <a:pt x="16680" y="16774"/>
                  </a:cubicBezTo>
                  <a:cubicBezTo>
                    <a:pt x="22860" y="1055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7" name="Google Shape;54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9rmk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IkYAACAEQAAqBgAAAAAAAAmAAAACAAAAP//////////"/>
                </a:ext>
              </a:extLst>
            </p:cNvSpPr>
            <p:nvPr/>
          </p:nvSpPr>
          <p:spPr>
            <a:xfrm>
              <a:off x="2821940" y="3988435"/>
              <a:ext cx="22860" cy="19685"/>
            </a:xfrm>
            <a:custGeom>
              <a:avLst/>
              <a:gdLst/>
              <a:ahLst/>
              <a:cxnLst/>
              <a:rect l="0" t="0" r="22860" b="19685"/>
              <a:pathLst>
                <a:path w="22860" h="19685">
                  <a:moveTo>
                    <a:pt x="9781" y="0"/>
                  </a:moveTo>
                  <a:cubicBezTo>
                    <a:pt x="4409" y="0"/>
                    <a:pt x="0" y="4427"/>
                    <a:pt x="0" y="9824"/>
                  </a:cubicBezTo>
                  <a:cubicBezTo>
                    <a:pt x="0" y="15764"/>
                    <a:pt x="4831" y="19675"/>
                    <a:pt x="9864" y="19675"/>
                  </a:cubicBezTo>
                  <a:cubicBezTo>
                    <a:pt x="12270" y="19675"/>
                    <a:pt x="14723" y="18790"/>
                    <a:pt x="16725" y="16797"/>
                  </a:cubicBezTo>
                  <a:cubicBezTo>
                    <a:pt x="22851" y="1058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6" name="Google Shape;54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4Twm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F0YAACAEQAAfBgAAAAAAAAmAAAACAAAAP//////////"/>
                </a:ext>
              </a:extLst>
            </p:cNvSpPr>
            <p:nvPr/>
          </p:nvSpPr>
          <p:spPr>
            <a:xfrm>
              <a:off x="2821940" y="3960495"/>
              <a:ext cx="22860" cy="19685"/>
            </a:xfrm>
            <a:custGeom>
              <a:avLst/>
              <a:gdLst/>
              <a:ahLst/>
              <a:cxnLst/>
              <a:rect l="0" t="0" r="22860" b="19685"/>
              <a:pathLst>
                <a:path w="22860" h="19685">
                  <a:moveTo>
                    <a:pt x="9781" y="9"/>
                  </a:moveTo>
                  <a:cubicBezTo>
                    <a:pt x="4409" y="9"/>
                    <a:pt x="0" y="4427"/>
                    <a:pt x="0" y="9833"/>
                  </a:cubicBezTo>
                  <a:cubicBezTo>
                    <a:pt x="0" y="15773"/>
                    <a:pt x="4831" y="19685"/>
                    <a:pt x="9864" y="19685"/>
                  </a:cubicBezTo>
                  <a:cubicBezTo>
                    <a:pt x="12270" y="1968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5" name="Google Shape;54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vC0w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DEYAACAEQAAUBgAAAAAAAAmAAAACAAAAP//////////"/>
                </a:ext>
              </a:extLst>
            </p:cNvSpPr>
            <p:nvPr/>
          </p:nvSpPr>
          <p:spPr>
            <a:xfrm>
              <a:off x="2821940" y="3932555"/>
              <a:ext cx="22860" cy="19685"/>
            </a:xfrm>
            <a:custGeom>
              <a:avLst/>
              <a:gdLst/>
              <a:ahLst/>
              <a:cxnLst/>
              <a:rect l="0" t="0" r="22860" b="19685"/>
              <a:pathLst>
                <a:path w="22860" h="19685">
                  <a:moveTo>
                    <a:pt x="9781" y="0"/>
                  </a:moveTo>
                  <a:cubicBezTo>
                    <a:pt x="4409" y="0"/>
                    <a:pt x="0" y="4421"/>
                    <a:pt x="0" y="9810"/>
                  </a:cubicBezTo>
                  <a:cubicBezTo>
                    <a:pt x="0" y="15742"/>
                    <a:pt x="4831" y="19685"/>
                    <a:pt x="9864" y="19685"/>
                  </a:cubicBezTo>
                  <a:cubicBezTo>
                    <a:pt x="12270" y="19685"/>
                    <a:pt x="14723" y="18782"/>
                    <a:pt x="16725" y="16774"/>
                  </a:cubicBezTo>
                  <a:cubicBezTo>
                    <a:pt x="22851" y="10639"/>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4" name="Google Shape;54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MfBF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AUYAACAEQAAJBgAAAAAAAAmAAAACAAAAP//////////"/>
                </a:ext>
              </a:extLst>
            </p:cNvSpPr>
            <p:nvPr/>
          </p:nvSpPr>
          <p:spPr>
            <a:xfrm>
              <a:off x="2821940" y="3904615"/>
              <a:ext cx="22860" cy="19685"/>
            </a:xfrm>
            <a:custGeom>
              <a:avLst/>
              <a:gdLst/>
              <a:ahLst/>
              <a:cxnLst/>
              <a:rect l="0" t="0" r="22860" b="19685"/>
              <a:pathLst>
                <a:path w="22860" h="19685">
                  <a:moveTo>
                    <a:pt x="9781" y="9"/>
                  </a:moveTo>
                  <a:cubicBezTo>
                    <a:pt x="4409" y="9"/>
                    <a:pt x="0" y="4362"/>
                    <a:pt x="0" y="9851"/>
                  </a:cubicBezTo>
                  <a:cubicBezTo>
                    <a:pt x="0" y="15748"/>
                    <a:pt x="4822" y="19675"/>
                    <a:pt x="9855" y="19675"/>
                  </a:cubicBezTo>
                  <a:cubicBezTo>
                    <a:pt x="12261" y="19675"/>
                    <a:pt x="14723" y="18779"/>
                    <a:pt x="16725" y="16764"/>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3" name="Google Shape;54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6XE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AUYAABnDgAAJBgAAAAAAAAmAAAACAAAAP//////////"/>
                </a:ext>
              </a:extLst>
            </p:cNvSpPr>
            <p:nvPr/>
          </p:nvSpPr>
          <p:spPr>
            <a:xfrm>
              <a:off x="2318385" y="3904615"/>
              <a:ext cx="22860" cy="19685"/>
            </a:xfrm>
            <a:custGeom>
              <a:avLst/>
              <a:gdLst/>
              <a:ahLst/>
              <a:cxnLst/>
              <a:rect l="0" t="0" r="22860" b="19685"/>
              <a:pathLst>
                <a:path w="22860" h="19685">
                  <a:moveTo>
                    <a:pt x="9785" y="9"/>
                  </a:moveTo>
                  <a:cubicBezTo>
                    <a:pt x="4410" y="9"/>
                    <a:pt x="0" y="4362"/>
                    <a:pt x="0" y="9851"/>
                  </a:cubicBezTo>
                  <a:cubicBezTo>
                    <a:pt x="0" y="15748"/>
                    <a:pt x="4824" y="19675"/>
                    <a:pt x="9859" y="19675"/>
                  </a:cubicBezTo>
                  <a:cubicBezTo>
                    <a:pt x="12266" y="19675"/>
                    <a:pt x="14729" y="18779"/>
                    <a:pt x="16732" y="16764"/>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2" name="Google Shape;54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Plqs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NkXAABnDgAA+BcAAAAAAAAmAAAACAAAAP//////////"/>
                </a:ext>
              </a:extLst>
            </p:cNvSpPr>
            <p:nvPr/>
          </p:nvSpPr>
          <p:spPr>
            <a:xfrm>
              <a:off x="2318385" y="3876675"/>
              <a:ext cx="22860" cy="19685"/>
            </a:xfrm>
            <a:custGeom>
              <a:avLst/>
              <a:gdLst/>
              <a:ahLst/>
              <a:cxnLst/>
              <a:rect l="0" t="0" r="22860" b="19685"/>
              <a:pathLst>
                <a:path w="22860" h="19685">
                  <a:moveTo>
                    <a:pt x="9754" y="0"/>
                  </a:moveTo>
                  <a:cubicBezTo>
                    <a:pt x="4396" y="0"/>
                    <a:pt x="0" y="4421"/>
                    <a:pt x="0" y="9810"/>
                  </a:cubicBezTo>
                  <a:cubicBezTo>
                    <a:pt x="0" y="15742"/>
                    <a:pt x="4845" y="19685"/>
                    <a:pt x="9864" y="19685"/>
                  </a:cubicBezTo>
                  <a:cubicBezTo>
                    <a:pt x="12263" y="19685"/>
                    <a:pt x="14709" y="18782"/>
                    <a:pt x="16678" y="16774"/>
                  </a:cubicBezTo>
                  <a:cubicBezTo>
                    <a:pt x="22860" y="1055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1" name="Google Shape;54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gEI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K0XAABnDgAAzBcAAAAAAAAmAAAACAAAAP//////////"/>
                </a:ext>
              </a:extLst>
            </p:cNvSpPr>
            <p:nvPr/>
          </p:nvSpPr>
          <p:spPr>
            <a:xfrm>
              <a:off x="2318385" y="3848735"/>
              <a:ext cx="22860" cy="19685"/>
            </a:xfrm>
            <a:custGeom>
              <a:avLst/>
              <a:gdLst/>
              <a:ahLst/>
              <a:cxnLst/>
              <a:rect l="0" t="0" r="22860" b="19685"/>
              <a:pathLst>
                <a:path w="22860" h="19685">
                  <a:moveTo>
                    <a:pt x="9785" y="9"/>
                  </a:moveTo>
                  <a:cubicBezTo>
                    <a:pt x="4410" y="9"/>
                    <a:pt x="0" y="4419"/>
                    <a:pt x="0" y="9814"/>
                  </a:cubicBezTo>
                  <a:cubicBezTo>
                    <a:pt x="0" y="15735"/>
                    <a:pt x="4824" y="19675"/>
                    <a:pt x="9868" y="19675"/>
                  </a:cubicBezTo>
                  <a:cubicBezTo>
                    <a:pt x="12275"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0" name="Google Shape;54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oCLQ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DEYAAA7DgAAUBgAAAAAAAAmAAAACAAAAP//////////"/>
                </a:ext>
              </a:extLst>
            </p:cNvSpPr>
            <p:nvPr/>
          </p:nvSpPr>
          <p:spPr>
            <a:xfrm>
              <a:off x="2290445" y="3932555"/>
              <a:ext cx="22860" cy="19685"/>
            </a:xfrm>
            <a:custGeom>
              <a:avLst/>
              <a:gdLst/>
              <a:ahLst/>
              <a:cxnLst/>
              <a:rect l="0" t="0" r="22860" b="19685"/>
              <a:pathLst>
                <a:path w="22860" h="19685">
                  <a:moveTo>
                    <a:pt x="9750" y="0"/>
                  </a:moveTo>
                  <a:cubicBezTo>
                    <a:pt x="4394" y="73"/>
                    <a:pt x="82" y="4421"/>
                    <a:pt x="9" y="9810"/>
                  </a:cubicBezTo>
                  <a:cubicBezTo>
                    <a:pt x="9" y="15742"/>
                    <a:pt x="4816" y="19685"/>
                    <a:pt x="9832" y="19685"/>
                  </a:cubicBezTo>
                  <a:cubicBezTo>
                    <a:pt x="12231" y="19685"/>
                    <a:pt x="14675" y="18782"/>
                    <a:pt x="16680" y="16774"/>
                  </a:cubicBezTo>
                  <a:cubicBezTo>
                    <a:pt x="22851" y="1055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9" name="Google Shape;54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6CR6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AUYAAA7DgAAJBgAAAAAAAAmAAAACAAAAP//////////"/>
                </a:ext>
              </a:extLst>
            </p:cNvSpPr>
            <p:nvPr/>
          </p:nvSpPr>
          <p:spPr>
            <a:xfrm>
              <a:off x="2290445" y="3904615"/>
              <a:ext cx="22860" cy="19685"/>
            </a:xfrm>
            <a:custGeom>
              <a:avLst/>
              <a:gdLst/>
              <a:ahLst/>
              <a:cxnLst/>
              <a:rect l="0" t="0" r="22860" b="19685"/>
              <a:pathLst>
                <a:path w="22860" h="19685">
                  <a:moveTo>
                    <a:pt x="9853" y="9"/>
                  </a:moveTo>
                  <a:cubicBezTo>
                    <a:pt x="9826" y="9"/>
                    <a:pt x="9798" y="9"/>
                    <a:pt x="9762" y="9"/>
                  </a:cubicBezTo>
                  <a:cubicBezTo>
                    <a:pt x="4400" y="9"/>
                    <a:pt x="82" y="4362"/>
                    <a:pt x="9" y="9851"/>
                  </a:cubicBezTo>
                  <a:cubicBezTo>
                    <a:pt x="9" y="15748"/>
                    <a:pt x="4812" y="19675"/>
                    <a:pt x="9835" y="19675"/>
                  </a:cubicBezTo>
                  <a:cubicBezTo>
                    <a:pt x="12237" y="19675"/>
                    <a:pt x="14693" y="18779"/>
                    <a:pt x="16700" y="16764"/>
                  </a:cubicBezTo>
                  <a:cubicBezTo>
                    <a:pt x="22860" y="10618"/>
                    <a:pt x="18515" y="9"/>
                    <a:pt x="985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8" name="Google Shape;54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4f3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NkXAAA7DgAA+BcAAAAAAAAmAAAACAAAAP//////////"/>
                </a:ext>
              </a:extLst>
            </p:cNvSpPr>
            <p:nvPr/>
          </p:nvSpPr>
          <p:spPr>
            <a:xfrm>
              <a:off x="2290445" y="3876675"/>
              <a:ext cx="22860" cy="19685"/>
            </a:xfrm>
            <a:custGeom>
              <a:avLst/>
              <a:gdLst/>
              <a:ahLst/>
              <a:cxnLst/>
              <a:rect l="0" t="0" r="22860" b="19685"/>
              <a:pathLst>
                <a:path w="22860" h="19685">
                  <a:moveTo>
                    <a:pt x="9750" y="0"/>
                  </a:moveTo>
                  <a:cubicBezTo>
                    <a:pt x="4394" y="0"/>
                    <a:pt x="9" y="4421"/>
                    <a:pt x="9" y="9810"/>
                  </a:cubicBezTo>
                  <a:cubicBezTo>
                    <a:pt x="9" y="15742"/>
                    <a:pt x="4843" y="19685"/>
                    <a:pt x="9887" y="19685"/>
                  </a:cubicBezTo>
                  <a:cubicBezTo>
                    <a:pt x="12295" y="19685"/>
                    <a:pt x="14758" y="18782"/>
                    <a:pt x="16754" y="16774"/>
                  </a:cubicBezTo>
                  <a:cubicBezTo>
                    <a:pt x="22851" y="1055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7" name="Google Shape;55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JABI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HkWAAAPDgAAmBYAAAAAAAAmAAAACAAAAP//////////"/>
                </a:ext>
              </a:extLst>
            </p:cNvSpPr>
            <p:nvPr/>
          </p:nvSpPr>
          <p:spPr>
            <a:xfrm>
              <a:off x="2262505" y="3653155"/>
              <a:ext cx="22860" cy="19685"/>
            </a:xfrm>
            <a:custGeom>
              <a:avLst/>
              <a:gdLst/>
              <a:ahLst/>
              <a:cxnLst/>
              <a:rect l="0" t="0" r="22860" b="19685"/>
              <a:pathLst>
                <a:path w="22860" h="19685">
                  <a:moveTo>
                    <a:pt x="9832" y="0"/>
                  </a:moveTo>
                  <a:cubicBezTo>
                    <a:pt x="4404" y="0"/>
                    <a:pt x="82" y="4353"/>
                    <a:pt x="9" y="9824"/>
                  </a:cubicBezTo>
                  <a:cubicBezTo>
                    <a:pt x="9" y="15764"/>
                    <a:pt x="4852" y="19675"/>
                    <a:pt x="9878" y="19675"/>
                  </a:cubicBezTo>
                  <a:cubicBezTo>
                    <a:pt x="12268" y="19675"/>
                    <a:pt x="14712" y="18790"/>
                    <a:pt x="16680" y="16797"/>
                  </a:cubicBezTo>
                  <a:cubicBezTo>
                    <a:pt x="22860" y="10571"/>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6" name="Google Shape;55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Eg++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KUWAAAPDgAAxBYAAAAAAAAmAAAACAAAAP//////////"/>
                </a:ext>
              </a:extLst>
            </p:cNvSpPr>
            <p:nvPr/>
          </p:nvSpPr>
          <p:spPr>
            <a:xfrm>
              <a:off x="2262505" y="3681095"/>
              <a:ext cx="22860" cy="19685"/>
            </a:xfrm>
            <a:custGeom>
              <a:avLst/>
              <a:gdLst/>
              <a:ahLst/>
              <a:cxnLst/>
              <a:rect l="0" t="0" r="22860" b="19685"/>
              <a:pathLst>
                <a:path w="22860" h="19685">
                  <a:moveTo>
                    <a:pt x="9832" y="9"/>
                  </a:moveTo>
                  <a:cubicBezTo>
                    <a:pt x="4404" y="82"/>
                    <a:pt x="82" y="4419"/>
                    <a:pt x="9" y="9888"/>
                  </a:cubicBezTo>
                  <a:cubicBezTo>
                    <a:pt x="9" y="15762"/>
                    <a:pt x="4843" y="19675"/>
                    <a:pt x="9860" y="19675"/>
                  </a:cubicBezTo>
                  <a:cubicBezTo>
                    <a:pt x="12259" y="19675"/>
                    <a:pt x="14703" y="18782"/>
                    <a:pt x="16680" y="16775"/>
                  </a:cubicBezTo>
                  <a:cubicBezTo>
                    <a:pt x="22860"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5" name="Google Shape;55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9Uvh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J0VAAAzDQAAuxUAAAAAAAAmAAAACAAAAP//////////"/>
                </a:ext>
              </a:extLst>
            </p:cNvSpPr>
            <p:nvPr/>
          </p:nvSpPr>
          <p:spPr>
            <a:xfrm>
              <a:off x="2122805" y="3513455"/>
              <a:ext cx="22860" cy="19050"/>
            </a:xfrm>
            <a:custGeom>
              <a:avLst/>
              <a:gdLst/>
              <a:ahLst/>
              <a:cxnLst/>
              <a:rect l="0" t="0" r="22860" b="19050"/>
              <a:pathLst>
                <a:path w="22860" h="19050">
                  <a:moveTo>
                    <a:pt x="9781" y="9"/>
                  </a:moveTo>
                  <a:cubicBezTo>
                    <a:pt x="4335" y="9"/>
                    <a:pt x="9" y="4285"/>
                    <a:pt x="9" y="9516"/>
                  </a:cubicBezTo>
                  <a:cubicBezTo>
                    <a:pt x="9" y="15256"/>
                    <a:pt x="4831" y="19050"/>
                    <a:pt x="9846" y="19050"/>
                  </a:cubicBezTo>
                  <a:cubicBezTo>
                    <a:pt x="12243" y="19050"/>
                    <a:pt x="14677" y="18184"/>
                    <a:pt x="16651" y="16265"/>
                  </a:cubicBezTo>
                  <a:cubicBezTo>
                    <a:pt x="22851" y="10239"/>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4" name="Google Shape;55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gY72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MkVAAAzDQAA5xUAAAAAAAAmAAAACAAAAP//////////"/>
                </a:ext>
              </a:extLst>
            </p:cNvSpPr>
            <p:nvPr/>
          </p:nvSpPr>
          <p:spPr>
            <a:xfrm>
              <a:off x="2122805" y="3541395"/>
              <a:ext cx="22860" cy="19050"/>
            </a:xfrm>
            <a:custGeom>
              <a:avLst/>
              <a:gdLst/>
              <a:ahLst/>
              <a:cxnLst/>
              <a:rect l="0" t="0" r="22860" b="19050"/>
              <a:pathLst>
                <a:path w="22860" h="19050">
                  <a:moveTo>
                    <a:pt x="9781" y="0"/>
                  </a:moveTo>
                  <a:cubicBezTo>
                    <a:pt x="4335" y="0"/>
                    <a:pt x="9" y="4219"/>
                    <a:pt x="9" y="9521"/>
                  </a:cubicBezTo>
                  <a:cubicBezTo>
                    <a:pt x="9" y="15260"/>
                    <a:pt x="4803" y="19050"/>
                    <a:pt x="9800" y="19050"/>
                  </a:cubicBezTo>
                  <a:cubicBezTo>
                    <a:pt x="12206" y="19050"/>
                    <a:pt x="14668" y="18165"/>
                    <a:pt x="16651" y="16207"/>
                  </a:cubicBezTo>
                  <a:cubicBezTo>
                    <a:pt x="22851" y="10245"/>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3" name="Google Shape;55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sCdH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PUVAAAzDQAAExYAAAAAAAAmAAAACAAAAP//////////"/>
                </a:ext>
              </a:extLst>
            </p:cNvSpPr>
            <p:nvPr/>
          </p:nvSpPr>
          <p:spPr>
            <a:xfrm>
              <a:off x="2122805" y="3569335"/>
              <a:ext cx="22860" cy="19050"/>
            </a:xfrm>
            <a:custGeom>
              <a:avLst/>
              <a:gdLst/>
              <a:ahLst/>
              <a:cxnLst/>
              <a:rect l="0" t="0" r="22860" b="19050"/>
              <a:pathLst>
                <a:path w="22860" h="19050">
                  <a:moveTo>
                    <a:pt x="9781" y="9"/>
                  </a:moveTo>
                  <a:cubicBezTo>
                    <a:pt x="4335" y="9"/>
                    <a:pt x="9" y="4277"/>
                    <a:pt x="9" y="9498"/>
                  </a:cubicBezTo>
                  <a:cubicBezTo>
                    <a:pt x="9" y="15228"/>
                    <a:pt x="4831" y="19041"/>
                    <a:pt x="9846" y="19041"/>
                  </a:cubicBezTo>
                  <a:cubicBezTo>
                    <a:pt x="12234" y="19041"/>
                    <a:pt x="14677" y="18177"/>
                    <a:pt x="16651" y="16234"/>
                  </a:cubicBezTo>
                  <a:cubicBezTo>
                    <a:pt x="22851" y="10291"/>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2" name="Google Shape;55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u+Ga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CEWAAAzDQAAPxYAAAAAAAAmAAAACAAAAP//////////"/>
                </a:ext>
              </a:extLst>
            </p:cNvSpPr>
            <p:nvPr/>
          </p:nvSpPr>
          <p:spPr>
            <a:xfrm>
              <a:off x="2122805" y="3597275"/>
              <a:ext cx="22860" cy="19050"/>
            </a:xfrm>
            <a:custGeom>
              <a:avLst/>
              <a:gdLst/>
              <a:ahLst/>
              <a:cxnLst/>
              <a:rect l="0" t="0" r="22860" b="19050"/>
              <a:pathLst>
                <a:path w="22860" h="19050">
                  <a:moveTo>
                    <a:pt x="9781" y="0"/>
                  </a:moveTo>
                  <a:cubicBezTo>
                    <a:pt x="4335" y="0"/>
                    <a:pt x="9" y="4279"/>
                    <a:pt x="9" y="9494"/>
                  </a:cubicBezTo>
                  <a:cubicBezTo>
                    <a:pt x="9" y="15235"/>
                    <a:pt x="4831" y="19050"/>
                    <a:pt x="9846" y="19050"/>
                  </a:cubicBezTo>
                  <a:cubicBezTo>
                    <a:pt x="12234" y="19050"/>
                    <a:pt x="14677" y="18176"/>
                    <a:pt x="16651" y="16233"/>
                  </a:cubicBezTo>
                  <a:cubicBezTo>
                    <a:pt x="22851" y="1021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1" name="Google Shape;55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0VC5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E0WAAAzDQAAaxYAAAAAAAAmAAAACAAAAP//////////"/>
                </a:ext>
              </a:extLst>
            </p:cNvSpPr>
            <p:nvPr/>
          </p:nvSpPr>
          <p:spPr>
            <a:xfrm>
              <a:off x="2122805" y="3625215"/>
              <a:ext cx="22860" cy="19050"/>
            </a:xfrm>
            <a:custGeom>
              <a:avLst/>
              <a:gdLst/>
              <a:ahLst/>
              <a:cxnLst/>
              <a:rect l="0" t="0" r="22860" b="19050"/>
              <a:pathLst>
                <a:path w="22860" h="19050">
                  <a:moveTo>
                    <a:pt x="9781" y="9"/>
                  </a:moveTo>
                  <a:cubicBezTo>
                    <a:pt x="4335" y="9"/>
                    <a:pt x="9" y="4285"/>
                    <a:pt x="9" y="9516"/>
                  </a:cubicBezTo>
                  <a:cubicBezTo>
                    <a:pt x="9" y="15256"/>
                    <a:pt x="4831" y="19050"/>
                    <a:pt x="9846" y="19050"/>
                  </a:cubicBezTo>
                  <a:cubicBezTo>
                    <a:pt x="12243" y="19050"/>
                    <a:pt x="14677" y="18184"/>
                    <a:pt x="16651" y="16265"/>
                  </a:cubicBezTo>
                  <a:cubicBezTo>
                    <a:pt x="22851" y="10239"/>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0" name="Google Shape;55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UPlp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HkWAAAzDQAAmBYAAAAAAAAmAAAACAAAAP//////////"/>
                </a:ext>
              </a:extLst>
            </p:cNvSpPr>
            <p:nvPr/>
          </p:nvSpPr>
          <p:spPr>
            <a:xfrm>
              <a:off x="2122805" y="3653155"/>
              <a:ext cx="22860" cy="19685"/>
            </a:xfrm>
            <a:custGeom>
              <a:avLst/>
              <a:gdLst/>
              <a:ahLst/>
              <a:cxnLst/>
              <a:rect l="0" t="0" r="22860" b="19685"/>
              <a:pathLst>
                <a:path w="22860" h="19685">
                  <a:moveTo>
                    <a:pt x="9781" y="0"/>
                  </a:moveTo>
                  <a:cubicBezTo>
                    <a:pt x="4335" y="0"/>
                    <a:pt x="9" y="4353"/>
                    <a:pt x="9" y="9824"/>
                  </a:cubicBezTo>
                  <a:cubicBezTo>
                    <a:pt x="9" y="15764"/>
                    <a:pt x="4831" y="19675"/>
                    <a:pt x="9846" y="19675"/>
                  </a:cubicBezTo>
                  <a:cubicBezTo>
                    <a:pt x="12243" y="19675"/>
                    <a:pt x="14677" y="18790"/>
                    <a:pt x="16651" y="16797"/>
                  </a:cubicBezTo>
                  <a:cubicBezTo>
                    <a:pt x="22851" y="10571"/>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9" name="Google Shape;55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0kHT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KUWAAAzDQAAxBYAAAAAAAAmAAAACAAAAP//////////"/>
                </a:ext>
              </a:extLst>
            </p:cNvSpPr>
            <p:nvPr/>
          </p:nvSpPr>
          <p:spPr>
            <a:xfrm>
              <a:off x="2122805" y="3681095"/>
              <a:ext cx="22860" cy="19685"/>
            </a:xfrm>
            <a:custGeom>
              <a:avLst/>
              <a:gdLst/>
              <a:ahLst/>
              <a:cxnLst/>
              <a:rect l="0" t="0" r="22860" b="19685"/>
              <a:pathLst>
                <a:path w="22860" h="19685">
                  <a:moveTo>
                    <a:pt x="9781" y="9"/>
                  </a:moveTo>
                  <a:cubicBezTo>
                    <a:pt x="4335" y="82"/>
                    <a:pt x="9" y="4419"/>
                    <a:pt x="9" y="9888"/>
                  </a:cubicBezTo>
                  <a:cubicBezTo>
                    <a:pt x="9" y="15762"/>
                    <a:pt x="4822" y="19675"/>
                    <a:pt x="9837" y="19675"/>
                  </a:cubicBezTo>
                  <a:cubicBezTo>
                    <a:pt x="12234" y="19675"/>
                    <a:pt x="14677" y="18782"/>
                    <a:pt x="16651"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8" name="Google Shape;55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JLV6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NEWAAAzDQAA8BYAAAAAAAAmAAAACAAAAP//////////"/>
                </a:ext>
              </a:extLst>
            </p:cNvSpPr>
            <p:nvPr/>
          </p:nvSpPr>
          <p:spPr>
            <a:xfrm>
              <a:off x="2122805" y="3709035"/>
              <a:ext cx="22860" cy="19685"/>
            </a:xfrm>
            <a:custGeom>
              <a:avLst/>
              <a:gdLst/>
              <a:ahLst/>
              <a:cxnLst/>
              <a:rect l="0" t="0" r="22860" b="19685"/>
              <a:pathLst>
                <a:path w="22860" h="19685">
                  <a:moveTo>
                    <a:pt x="9781" y="0"/>
                  </a:moveTo>
                  <a:cubicBezTo>
                    <a:pt x="4335" y="0"/>
                    <a:pt x="9" y="4421"/>
                    <a:pt x="9" y="9810"/>
                  </a:cubicBezTo>
                  <a:cubicBezTo>
                    <a:pt x="9" y="15742"/>
                    <a:pt x="4831" y="19685"/>
                    <a:pt x="9846" y="19685"/>
                  </a:cubicBezTo>
                  <a:cubicBezTo>
                    <a:pt x="12234" y="19685"/>
                    <a:pt x="14677" y="18782"/>
                    <a:pt x="16651" y="16774"/>
                  </a:cubicBezTo>
                  <a:cubicBezTo>
                    <a:pt x="22851" y="106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7" name="Google Shape;55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zanF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P0WAAAzDQAAHBcAAAAAAAAmAAAACAAAAP//////////"/>
                </a:ext>
              </a:extLst>
            </p:cNvSpPr>
            <p:nvPr/>
          </p:nvSpPr>
          <p:spPr>
            <a:xfrm>
              <a:off x="2122805" y="3736975"/>
              <a:ext cx="22860" cy="19685"/>
            </a:xfrm>
            <a:custGeom>
              <a:avLst/>
              <a:gdLst/>
              <a:ahLst/>
              <a:cxnLst/>
              <a:rect l="0" t="0" r="22860" b="19685"/>
              <a:pathLst>
                <a:path w="22860" h="19685">
                  <a:moveTo>
                    <a:pt x="9781" y="9"/>
                  </a:moveTo>
                  <a:cubicBezTo>
                    <a:pt x="4335" y="9"/>
                    <a:pt x="9" y="4427"/>
                    <a:pt x="9" y="9833"/>
                  </a:cubicBezTo>
                  <a:cubicBezTo>
                    <a:pt x="9" y="15764"/>
                    <a:pt x="4831" y="19685"/>
                    <a:pt x="9846" y="19685"/>
                  </a:cubicBezTo>
                  <a:cubicBezTo>
                    <a:pt x="12243" y="19685"/>
                    <a:pt x="14677" y="18790"/>
                    <a:pt x="16651"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6" name="Google Shape;55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iD+X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CkXAAAzDQAASBcAAAAAAAAmAAAACAAAAP//////////"/>
                </a:ext>
              </a:extLst>
            </p:cNvSpPr>
            <p:nvPr/>
          </p:nvSpPr>
          <p:spPr>
            <a:xfrm>
              <a:off x="2122805" y="3764915"/>
              <a:ext cx="22860" cy="19685"/>
            </a:xfrm>
            <a:custGeom>
              <a:avLst/>
              <a:gdLst/>
              <a:ahLst/>
              <a:cxnLst/>
              <a:rect l="0" t="0" r="22860" b="19685"/>
              <a:pathLst>
                <a:path w="22860" h="19685">
                  <a:moveTo>
                    <a:pt x="9781" y="0"/>
                  </a:moveTo>
                  <a:cubicBezTo>
                    <a:pt x="4335" y="0"/>
                    <a:pt x="9" y="4353"/>
                    <a:pt x="9" y="9824"/>
                  </a:cubicBezTo>
                  <a:cubicBezTo>
                    <a:pt x="9" y="15764"/>
                    <a:pt x="4831" y="19675"/>
                    <a:pt x="9846" y="19675"/>
                  </a:cubicBezTo>
                  <a:cubicBezTo>
                    <a:pt x="12243" y="19675"/>
                    <a:pt x="14677" y="18790"/>
                    <a:pt x="16651" y="16797"/>
                  </a:cubicBezTo>
                  <a:cubicBezTo>
                    <a:pt x="22851" y="10571"/>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5" name="Google Shape;55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0pqV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FUXAAAzDQAAdBcAAAAAAAAmAAAACAAAAP//////////"/>
                </a:ext>
              </a:extLst>
            </p:cNvSpPr>
            <p:nvPr/>
          </p:nvSpPr>
          <p:spPr>
            <a:xfrm>
              <a:off x="2122805" y="3792855"/>
              <a:ext cx="22860" cy="19685"/>
            </a:xfrm>
            <a:custGeom>
              <a:avLst/>
              <a:gdLst/>
              <a:ahLst/>
              <a:cxnLst/>
              <a:rect l="0" t="0" r="22860" b="19685"/>
              <a:pathLst>
                <a:path w="22860" h="19685">
                  <a:moveTo>
                    <a:pt x="9781" y="9"/>
                  </a:moveTo>
                  <a:cubicBezTo>
                    <a:pt x="4335" y="9"/>
                    <a:pt x="9" y="4362"/>
                    <a:pt x="9" y="9851"/>
                  </a:cubicBezTo>
                  <a:cubicBezTo>
                    <a:pt x="9" y="15748"/>
                    <a:pt x="4822" y="19675"/>
                    <a:pt x="9837" y="19675"/>
                  </a:cubicBezTo>
                  <a:cubicBezTo>
                    <a:pt x="12234" y="19675"/>
                    <a:pt x="14677" y="18779"/>
                    <a:pt x="16651" y="16764"/>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4" name="Google Shape;55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pCyR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IEXAAAzDQAAoBcAAAAAAAAmAAAACAAAAP//////////"/>
                </a:ext>
              </a:extLst>
            </p:cNvSpPr>
            <p:nvPr/>
          </p:nvSpPr>
          <p:spPr>
            <a:xfrm>
              <a:off x="2122805" y="3820795"/>
              <a:ext cx="22860" cy="19685"/>
            </a:xfrm>
            <a:custGeom>
              <a:avLst/>
              <a:gdLst/>
              <a:ahLst/>
              <a:cxnLst/>
              <a:rect l="0" t="0" r="22860" b="19685"/>
              <a:pathLst>
                <a:path w="22860" h="19685">
                  <a:moveTo>
                    <a:pt x="9781" y="0"/>
                  </a:moveTo>
                  <a:cubicBezTo>
                    <a:pt x="4335" y="73"/>
                    <a:pt x="9" y="4421"/>
                    <a:pt x="9" y="9883"/>
                  </a:cubicBezTo>
                  <a:cubicBezTo>
                    <a:pt x="9" y="15760"/>
                    <a:pt x="4822" y="19685"/>
                    <a:pt x="9837" y="19685"/>
                  </a:cubicBezTo>
                  <a:cubicBezTo>
                    <a:pt x="12234" y="19685"/>
                    <a:pt x="14677" y="18782"/>
                    <a:pt x="16651" y="16774"/>
                  </a:cubicBezTo>
                  <a:cubicBezTo>
                    <a:pt x="22851" y="106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3" name="Google Shape;55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4A0D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K0XAAAzDQAAzBcAAAAAAAAmAAAACAAAAP//////////"/>
                </a:ext>
              </a:extLst>
            </p:cNvSpPr>
            <p:nvPr/>
          </p:nvSpPr>
          <p:spPr>
            <a:xfrm>
              <a:off x="2122805" y="3848735"/>
              <a:ext cx="22860" cy="19685"/>
            </a:xfrm>
            <a:custGeom>
              <a:avLst/>
              <a:gdLst/>
              <a:ahLst/>
              <a:cxnLst/>
              <a:rect l="0" t="0" r="22860" b="19685"/>
              <a:pathLst>
                <a:path w="22860" h="19685">
                  <a:moveTo>
                    <a:pt x="9781" y="9"/>
                  </a:moveTo>
                  <a:cubicBezTo>
                    <a:pt x="4335" y="9"/>
                    <a:pt x="9" y="4419"/>
                    <a:pt x="9" y="9814"/>
                  </a:cubicBezTo>
                  <a:cubicBezTo>
                    <a:pt x="9" y="15735"/>
                    <a:pt x="4831" y="19675"/>
                    <a:pt x="9846" y="19675"/>
                  </a:cubicBezTo>
                  <a:cubicBezTo>
                    <a:pt x="12234" y="19675"/>
                    <a:pt x="14677" y="18782"/>
                    <a:pt x="16651"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2" name="Google Shape;55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pfIl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NkXAAAzDQAA+BcAAAAAAAAmAAAACAAAAP//////////"/>
                </a:ext>
              </a:extLst>
            </p:cNvSpPr>
            <p:nvPr/>
          </p:nvSpPr>
          <p:spPr>
            <a:xfrm>
              <a:off x="2122805" y="3876675"/>
              <a:ext cx="22860" cy="19685"/>
            </a:xfrm>
            <a:custGeom>
              <a:avLst/>
              <a:gdLst/>
              <a:ahLst/>
              <a:cxnLst/>
              <a:rect l="0" t="0" r="22860" b="19685"/>
              <a:pathLst>
                <a:path w="22860" h="19685">
                  <a:moveTo>
                    <a:pt x="9750" y="0"/>
                  </a:moveTo>
                  <a:cubicBezTo>
                    <a:pt x="4321" y="0"/>
                    <a:pt x="9" y="4421"/>
                    <a:pt x="9" y="9810"/>
                  </a:cubicBezTo>
                  <a:cubicBezTo>
                    <a:pt x="9" y="15742"/>
                    <a:pt x="4816" y="19685"/>
                    <a:pt x="9832" y="19685"/>
                  </a:cubicBezTo>
                  <a:cubicBezTo>
                    <a:pt x="12231" y="19685"/>
                    <a:pt x="14675" y="18782"/>
                    <a:pt x="16680" y="16774"/>
                  </a:cubicBezTo>
                  <a:cubicBezTo>
                    <a:pt x="22851" y="1055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1" name="Google Shape;55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LOPg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AUYAAAzDQAAJBgAAAAAAAAmAAAACAAAAP//////////"/>
                </a:ext>
              </a:extLst>
            </p:cNvSpPr>
            <p:nvPr/>
          </p:nvSpPr>
          <p:spPr>
            <a:xfrm>
              <a:off x="2122805" y="3904615"/>
              <a:ext cx="22860" cy="19685"/>
            </a:xfrm>
            <a:custGeom>
              <a:avLst/>
              <a:gdLst/>
              <a:ahLst/>
              <a:cxnLst/>
              <a:rect l="0" t="0" r="22860" b="19685"/>
              <a:pathLst>
                <a:path w="22860" h="19685">
                  <a:moveTo>
                    <a:pt x="9781" y="9"/>
                  </a:moveTo>
                  <a:cubicBezTo>
                    <a:pt x="4335" y="9"/>
                    <a:pt x="9" y="4362"/>
                    <a:pt x="9" y="9851"/>
                  </a:cubicBezTo>
                  <a:cubicBezTo>
                    <a:pt x="9" y="15748"/>
                    <a:pt x="4822" y="19675"/>
                    <a:pt x="9837" y="19675"/>
                  </a:cubicBezTo>
                  <a:cubicBezTo>
                    <a:pt x="12234" y="19675"/>
                    <a:pt x="14677" y="18779"/>
                    <a:pt x="16651" y="16764"/>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0" name="Google Shape;55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5IhJ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F0YAAAzDQAAfBgAAAAAAAAmAAAACAAAAP//////////"/>
                </a:ext>
              </a:extLst>
            </p:cNvSpPr>
            <p:nvPr/>
          </p:nvSpPr>
          <p:spPr>
            <a:xfrm>
              <a:off x="2122805" y="3960495"/>
              <a:ext cx="22860" cy="19685"/>
            </a:xfrm>
            <a:custGeom>
              <a:avLst/>
              <a:gdLst/>
              <a:ahLst/>
              <a:cxnLst/>
              <a:rect l="0" t="0" r="22860" b="19685"/>
              <a:pathLst>
                <a:path w="22860" h="19685">
                  <a:moveTo>
                    <a:pt x="9781" y="9"/>
                  </a:moveTo>
                  <a:cubicBezTo>
                    <a:pt x="4335" y="9"/>
                    <a:pt x="9" y="4427"/>
                    <a:pt x="9" y="9833"/>
                  </a:cubicBezTo>
                  <a:cubicBezTo>
                    <a:pt x="9" y="15773"/>
                    <a:pt x="4831" y="19685"/>
                    <a:pt x="9846" y="19685"/>
                  </a:cubicBezTo>
                  <a:cubicBezTo>
                    <a:pt x="12243" y="19685"/>
                    <a:pt x="14677" y="18790"/>
                    <a:pt x="16651"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9" name="Google Shape;55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run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J0VAABfDQAAuxUAAAAAAAAmAAAACAAAAP//////////"/>
                </a:ext>
              </a:extLst>
            </p:cNvSpPr>
            <p:nvPr/>
          </p:nvSpPr>
          <p:spPr>
            <a:xfrm>
              <a:off x="2150745" y="3513455"/>
              <a:ext cx="22860" cy="19050"/>
            </a:xfrm>
            <a:custGeom>
              <a:avLst/>
              <a:gdLst/>
              <a:ahLst/>
              <a:cxnLst/>
              <a:rect l="0" t="0" r="22860" b="19050"/>
              <a:pathLst>
                <a:path w="22860" h="19050">
                  <a:moveTo>
                    <a:pt x="9832" y="9"/>
                  </a:moveTo>
                  <a:cubicBezTo>
                    <a:pt x="4404" y="9"/>
                    <a:pt x="82" y="4285"/>
                    <a:pt x="9" y="9516"/>
                  </a:cubicBezTo>
                  <a:cubicBezTo>
                    <a:pt x="9" y="15256"/>
                    <a:pt x="4852" y="19050"/>
                    <a:pt x="9878" y="19050"/>
                  </a:cubicBezTo>
                  <a:cubicBezTo>
                    <a:pt x="12268" y="19050"/>
                    <a:pt x="14712" y="18184"/>
                    <a:pt x="16680" y="16265"/>
                  </a:cubicBezTo>
                  <a:cubicBezTo>
                    <a:pt x="22860" y="1023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8" name="Google Shape;55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E//P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MkVAABfDQAA5xUAAAAAAAAmAAAACAAAAP//////////"/>
                </a:ext>
              </a:extLst>
            </p:cNvSpPr>
            <p:nvPr/>
          </p:nvSpPr>
          <p:spPr>
            <a:xfrm>
              <a:off x="2150745" y="3541395"/>
              <a:ext cx="22860" cy="19050"/>
            </a:xfrm>
            <a:custGeom>
              <a:avLst/>
              <a:gdLst/>
              <a:ahLst/>
              <a:cxnLst/>
              <a:rect l="0" t="0" r="22860" b="19050"/>
              <a:pathLst>
                <a:path w="22860" h="19050">
                  <a:moveTo>
                    <a:pt x="9832" y="0"/>
                  </a:moveTo>
                  <a:cubicBezTo>
                    <a:pt x="4404" y="0"/>
                    <a:pt x="82" y="4219"/>
                    <a:pt x="9" y="9521"/>
                  </a:cubicBezTo>
                  <a:cubicBezTo>
                    <a:pt x="9" y="15260"/>
                    <a:pt x="4825" y="19050"/>
                    <a:pt x="9832" y="19050"/>
                  </a:cubicBezTo>
                  <a:cubicBezTo>
                    <a:pt x="12240" y="19050"/>
                    <a:pt x="14694" y="18165"/>
                    <a:pt x="16680" y="16207"/>
                  </a:cubicBezTo>
                  <a:cubicBezTo>
                    <a:pt x="22860" y="10245"/>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7" name="Google Shape;55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XjLw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PUVAABfDQAAExYAAAAAAAAmAAAACAAAAP//////////"/>
                </a:ext>
              </a:extLst>
            </p:cNvSpPr>
            <p:nvPr/>
          </p:nvSpPr>
          <p:spPr>
            <a:xfrm>
              <a:off x="2150745" y="3569335"/>
              <a:ext cx="22860" cy="19050"/>
            </a:xfrm>
            <a:custGeom>
              <a:avLst/>
              <a:gdLst/>
              <a:ahLst/>
              <a:cxnLst/>
              <a:rect l="0" t="0" r="22860" b="19050"/>
              <a:pathLst>
                <a:path w="22860" h="19050">
                  <a:moveTo>
                    <a:pt x="9832" y="9"/>
                  </a:moveTo>
                  <a:cubicBezTo>
                    <a:pt x="4404" y="80"/>
                    <a:pt x="82" y="4277"/>
                    <a:pt x="9" y="9498"/>
                  </a:cubicBezTo>
                  <a:cubicBezTo>
                    <a:pt x="9" y="15228"/>
                    <a:pt x="4852" y="19041"/>
                    <a:pt x="9869" y="19041"/>
                  </a:cubicBezTo>
                  <a:cubicBezTo>
                    <a:pt x="12268" y="19041"/>
                    <a:pt x="14712" y="18177"/>
                    <a:pt x="16680" y="16234"/>
                  </a:cubicBezTo>
                  <a:cubicBezTo>
                    <a:pt x="22860" y="1022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6" name="Google Shape;55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wxAb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CEWAABfDQAAPxYAAAAAAAAmAAAACAAAAP//////////"/>
                </a:ext>
              </a:extLst>
            </p:cNvSpPr>
            <p:nvPr/>
          </p:nvSpPr>
          <p:spPr>
            <a:xfrm>
              <a:off x="2150745" y="3597275"/>
              <a:ext cx="22860" cy="19050"/>
            </a:xfrm>
            <a:custGeom>
              <a:avLst/>
              <a:gdLst/>
              <a:ahLst/>
              <a:cxnLst/>
              <a:rect l="0" t="0" r="22860" b="19050"/>
              <a:pathLst>
                <a:path w="22860" h="19050">
                  <a:moveTo>
                    <a:pt x="9832" y="0"/>
                  </a:moveTo>
                  <a:cubicBezTo>
                    <a:pt x="4404" y="0"/>
                    <a:pt x="82" y="4279"/>
                    <a:pt x="9" y="9494"/>
                  </a:cubicBezTo>
                  <a:cubicBezTo>
                    <a:pt x="9" y="15235"/>
                    <a:pt x="4852" y="19050"/>
                    <a:pt x="9869" y="19050"/>
                  </a:cubicBezTo>
                  <a:cubicBezTo>
                    <a:pt x="12268" y="19050"/>
                    <a:pt x="14712" y="18176"/>
                    <a:pt x="16680" y="16233"/>
                  </a:cubicBezTo>
                  <a:cubicBezTo>
                    <a:pt x="22860" y="1021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5" name="Google Shape;55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H3lL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E0WAABfDQAAaxYAAAAAAAAmAAAACAAAAP//////////"/>
                </a:ext>
              </a:extLst>
            </p:cNvSpPr>
            <p:nvPr/>
          </p:nvSpPr>
          <p:spPr>
            <a:xfrm>
              <a:off x="2150745" y="3625215"/>
              <a:ext cx="22860" cy="19050"/>
            </a:xfrm>
            <a:custGeom>
              <a:avLst/>
              <a:gdLst/>
              <a:ahLst/>
              <a:cxnLst/>
              <a:rect l="0" t="0" r="22860" b="19050"/>
              <a:pathLst>
                <a:path w="22860" h="19050">
                  <a:moveTo>
                    <a:pt x="9832" y="9"/>
                  </a:moveTo>
                  <a:cubicBezTo>
                    <a:pt x="4404" y="9"/>
                    <a:pt x="82" y="4285"/>
                    <a:pt x="9" y="9516"/>
                  </a:cubicBezTo>
                  <a:cubicBezTo>
                    <a:pt x="9" y="15256"/>
                    <a:pt x="4852" y="19050"/>
                    <a:pt x="9878" y="19050"/>
                  </a:cubicBezTo>
                  <a:cubicBezTo>
                    <a:pt x="12268" y="19050"/>
                    <a:pt x="14712" y="18184"/>
                    <a:pt x="16680" y="16265"/>
                  </a:cubicBezTo>
                  <a:cubicBezTo>
                    <a:pt x="22860" y="1023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4" name="Google Shape;55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bSfc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HkWAABfDQAAlxYAAAAAAAAmAAAACAAAAP//////////"/>
                </a:ext>
              </a:extLst>
            </p:cNvSpPr>
            <p:nvPr/>
          </p:nvSpPr>
          <p:spPr>
            <a:xfrm>
              <a:off x="2150745" y="3653155"/>
              <a:ext cx="22860" cy="19050"/>
            </a:xfrm>
            <a:custGeom>
              <a:avLst/>
              <a:gdLst/>
              <a:ahLst/>
              <a:cxnLst/>
              <a:rect l="0" t="0" r="22860" b="19050"/>
              <a:pathLst>
                <a:path w="22860" h="19050">
                  <a:moveTo>
                    <a:pt x="9832" y="0"/>
                  </a:moveTo>
                  <a:cubicBezTo>
                    <a:pt x="4404" y="0"/>
                    <a:pt x="82" y="4219"/>
                    <a:pt x="9" y="9521"/>
                  </a:cubicBezTo>
                  <a:cubicBezTo>
                    <a:pt x="9" y="15260"/>
                    <a:pt x="4825" y="19050"/>
                    <a:pt x="9832" y="19050"/>
                  </a:cubicBezTo>
                  <a:cubicBezTo>
                    <a:pt x="12240" y="19050"/>
                    <a:pt x="14694" y="18165"/>
                    <a:pt x="16680" y="16207"/>
                  </a:cubicBezTo>
                  <a:cubicBezTo>
                    <a:pt x="22860" y="10245"/>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3" name="Google Shape;55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loaM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KUWAABfDQAAxBYAAAAAAAAmAAAACAAAAP//////////"/>
                </a:ext>
              </a:extLst>
            </p:cNvSpPr>
            <p:nvPr/>
          </p:nvSpPr>
          <p:spPr>
            <a:xfrm>
              <a:off x="2150745" y="3681095"/>
              <a:ext cx="22860" cy="19685"/>
            </a:xfrm>
            <a:custGeom>
              <a:avLst/>
              <a:gdLst/>
              <a:ahLst/>
              <a:cxnLst/>
              <a:rect l="0" t="0" r="22860" b="19685"/>
              <a:pathLst>
                <a:path w="22860" h="19685">
                  <a:moveTo>
                    <a:pt x="9832" y="9"/>
                  </a:moveTo>
                  <a:cubicBezTo>
                    <a:pt x="4404" y="82"/>
                    <a:pt x="82" y="4419"/>
                    <a:pt x="9" y="9888"/>
                  </a:cubicBezTo>
                  <a:cubicBezTo>
                    <a:pt x="9" y="15762"/>
                    <a:pt x="4843" y="19675"/>
                    <a:pt x="9860" y="19675"/>
                  </a:cubicBezTo>
                  <a:cubicBezTo>
                    <a:pt x="12259" y="19675"/>
                    <a:pt x="14703" y="18782"/>
                    <a:pt x="16680" y="16775"/>
                  </a:cubicBezTo>
                  <a:cubicBezTo>
                    <a:pt x="22860"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2" name="Google Shape;55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Ow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NEWAABfDQAA8BYAAAAAAAAmAAAACAAAAP//////////"/>
                </a:ext>
              </a:extLst>
            </p:cNvSpPr>
            <p:nvPr/>
          </p:nvSpPr>
          <p:spPr>
            <a:xfrm>
              <a:off x="2150745" y="3709035"/>
              <a:ext cx="22860" cy="19685"/>
            </a:xfrm>
            <a:custGeom>
              <a:avLst/>
              <a:gdLst/>
              <a:ahLst/>
              <a:cxnLst/>
              <a:rect l="0" t="0" r="22860" b="19685"/>
              <a:pathLst>
                <a:path w="22860" h="19685">
                  <a:moveTo>
                    <a:pt x="9832" y="0"/>
                  </a:moveTo>
                  <a:cubicBezTo>
                    <a:pt x="4404" y="73"/>
                    <a:pt x="82" y="4421"/>
                    <a:pt x="9" y="9810"/>
                  </a:cubicBezTo>
                  <a:cubicBezTo>
                    <a:pt x="9" y="15742"/>
                    <a:pt x="4816" y="19685"/>
                    <a:pt x="9842" y="19685"/>
                  </a:cubicBezTo>
                  <a:cubicBezTo>
                    <a:pt x="12240" y="19685"/>
                    <a:pt x="14685" y="18782"/>
                    <a:pt x="16680" y="16774"/>
                  </a:cubicBezTo>
                  <a:cubicBezTo>
                    <a:pt x="22860" y="106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1" name="Google Shape;55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M1aF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P0WAABfDQAAHBcAAAAAAAAmAAAACAAAAP//////////"/>
                </a:ext>
              </a:extLst>
            </p:cNvSpPr>
            <p:nvPr/>
          </p:nvSpPr>
          <p:spPr>
            <a:xfrm>
              <a:off x="2150745" y="3736975"/>
              <a:ext cx="22860" cy="19685"/>
            </a:xfrm>
            <a:custGeom>
              <a:avLst/>
              <a:gdLst/>
              <a:ahLst/>
              <a:cxnLst/>
              <a:rect l="0" t="0" r="22860" b="19685"/>
              <a:pathLst>
                <a:path w="22860" h="19685">
                  <a:moveTo>
                    <a:pt x="9832" y="9"/>
                  </a:moveTo>
                  <a:cubicBezTo>
                    <a:pt x="4404" y="9"/>
                    <a:pt x="82" y="4427"/>
                    <a:pt x="9" y="9833"/>
                  </a:cubicBezTo>
                  <a:cubicBezTo>
                    <a:pt x="9" y="15764"/>
                    <a:pt x="4852" y="19685"/>
                    <a:pt x="9878" y="19685"/>
                  </a:cubicBezTo>
                  <a:cubicBezTo>
                    <a:pt x="12268" y="1968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0" name="Google Shape;55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lelw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CkXAABfDQAASBcAAAAAAAAmAAAACAAAAP//////////"/>
                </a:ext>
              </a:extLst>
            </p:cNvSpPr>
            <p:nvPr/>
          </p:nvSpPr>
          <p:spPr>
            <a:xfrm>
              <a:off x="2150745" y="3764915"/>
              <a:ext cx="22860" cy="19685"/>
            </a:xfrm>
            <a:custGeom>
              <a:avLst/>
              <a:gdLst/>
              <a:ahLst/>
              <a:cxnLst/>
              <a:rect l="0" t="0" r="22860" b="19685"/>
              <a:pathLst>
                <a:path w="22860" h="19685">
                  <a:moveTo>
                    <a:pt x="9832" y="0"/>
                  </a:moveTo>
                  <a:cubicBezTo>
                    <a:pt x="4404" y="0"/>
                    <a:pt x="82" y="4427"/>
                    <a:pt x="9" y="9824"/>
                  </a:cubicBezTo>
                  <a:cubicBezTo>
                    <a:pt x="9" y="15764"/>
                    <a:pt x="4852" y="19675"/>
                    <a:pt x="9878" y="19675"/>
                  </a:cubicBezTo>
                  <a:cubicBezTo>
                    <a:pt x="12268" y="19675"/>
                    <a:pt x="14712" y="18790"/>
                    <a:pt x="16680" y="16797"/>
                  </a:cubicBezTo>
                  <a:cubicBezTo>
                    <a:pt x="22860" y="10571"/>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9" name="Google Shape;55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0LHo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FUXAABfDQAAdBcAAAAAAAAmAAAACAAAAP//////////"/>
                </a:ext>
              </a:extLst>
            </p:cNvSpPr>
            <p:nvPr/>
          </p:nvSpPr>
          <p:spPr>
            <a:xfrm>
              <a:off x="2150745" y="3792855"/>
              <a:ext cx="22860" cy="19685"/>
            </a:xfrm>
            <a:custGeom>
              <a:avLst/>
              <a:gdLst/>
              <a:ahLst/>
              <a:cxnLst/>
              <a:rect l="0" t="0" r="22860" b="19685"/>
              <a:pathLst>
                <a:path w="22860" h="19685">
                  <a:moveTo>
                    <a:pt x="9832" y="9"/>
                  </a:moveTo>
                  <a:cubicBezTo>
                    <a:pt x="4404" y="9"/>
                    <a:pt x="82" y="4362"/>
                    <a:pt x="9" y="9851"/>
                  </a:cubicBezTo>
                  <a:cubicBezTo>
                    <a:pt x="9" y="15748"/>
                    <a:pt x="4843" y="19675"/>
                    <a:pt x="9860" y="19675"/>
                  </a:cubicBezTo>
                  <a:cubicBezTo>
                    <a:pt x="12259" y="19675"/>
                    <a:pt x="14703" y="18779"/>
                    <a:pt x="16680" y="16764"/>
                  </a:cubicBezTo>
                  <a:cubicBezTo>
                    <a:pt x="22860"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8" name="Google Shape;55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5mIg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IEXAABfDQAAoBcAAAAAAAAmAAAACAAAAP//////////"/>
                </a:ext>
              </a:extLst>
            </p:cNvSpPr>
            <p:nvPr/>
          </p:nvSpPr>
          <p:spPr>
            <a:xfrm>
              <a:off x="2150745" y="3820795"/>
              <a:ext cx="22860" cy="19685"/>
            </a:xfrm>
            <a:custGeom>
              <a:avLst/>
              <a:gdLst/>
              <a:ahLst/>
              <a:cxnLst/>
              <a:rect l="0" t="0" r="22860" b="19685"/>
              <a:pathLst>
                <a:path w="22860" h="19685">
                  <a:moveTo>
                    <a:pt x="9832" y="0"/>
                  </a:moveTo>
                  <a:cubicBezTo>
                    <a:pt x="4404" y="73"/>
                    <a:pt x="82" y="4421"/>
                    <a:pt x="9" y="9883"/>
                  </a:cubicBezTo>
                  <a:cubicBezTo>
                    <a:pt x="9" y="15760"/>
                    <a:pt x="4843" y="19685"/>
                    <a:pt x="9860" y="19685"/>
                  </a:cubicBezTo>
                  <a:cubicBezTo>
                    <a:pt x="12259" y="19685"/>
                    <a:pt x="14703" y="18782"/>
                    <a:pt x="16680" y="16774"/>
                  </a:cubicBezTo>
                  <a:cubicBezTo>
                    <a:pt x="22860" y="106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7" name="Google Shape;55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8uG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K0XAABfDQAAzBcAAAAAAAAmAAAACAAAAP//////////"/>
                </a:ext>
              </a:extLst>
            </p:cNvSpPr>
            <p:nvPr/>
          </p:nvSpPr>
          <p:spPr>
            <a:xfrm>
              <a:off x="2150745" y="3848735"/>
              <a:ext cx="22860" cy="19685"/>
            </a:xfrm>
            <a:custGeom>
              <a:avLst/>
              <a:gdLst/>
              <a:ahLst/>
              <a:cxnLst/>
              <a:rect l="0" t="0" r="22860" b="19685"/>
              <a:pathLst>
                <a:path w="22860" h="19685">
                  <a:moveTo>
                    <a:pt x="9832" y="9"/>
                  </a:moveTo>
                  <a:cubicBezTo>
                    <a:pt x="4404" y="9"/>
                    <a:pt x="82" y="4419"/>
                    <a:pt x="9" y="9814"/>
                  </a:cubicBezTo>
                  <a:cubicBezTo>
                    <a:pt x="9" y="15735"/>
                    <a:pt x="4852" y="19675"/>
                    <a:pt x="9869" y="19675"/>
                  </a:cubicBezTo>
                  <a:cubicBezTo>
                    <a:pt x="12268" y="19675"/>
                    <a:pt x="14712"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6" name="Google Shape;55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MRaG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J0VAACLDQAAuxUAAAAAAAAmAAAACAAAAP//////////"/>
                </a:ext>
              </a:extLst>
            </p:cNvSpPr>
            <p:nvPr/>
          </p:nvSpPr>
          <p:spPr>
            <a:xfrm>
              <a:off x="2178685" y="3513455"/>
              <a:ext cx="22860" cy="19050"/>
            </a:xfrm>
            <a:custGeom>
              <a:avLst/>
              <a:gdLst/>
              <a:ahLst/>
              <a:cxnLst/>
              <a:rect l="0" t="0" r="22860" b="19050"/>
              <a:pathLst>
                <a:path w="22860" h="19050">
                  <a:moveTo>
                    <a:pt x="9750" y="9"/>
                  </a:moveTo>
                  <a:cubicBezTo>
                    <a:pt x="4394" y="9"/>
                    <a:pt x="0" y="4285"/>
                    <a:pt x="0" y="9516"/>
                  </a:cubicBezTo>
                  <a:cubicBezTo>
                    <a:pt x="0" y="15256"/>
                    <a:pt x="4816" y="19050"/>
                    <a:pt x="9832" y="19050"/>
                  </a:cubicBezTo>
                  <a:cubicBezTo>
                    <a:pt x="12231" y="19050"/>
                    <a:pt x="14685" y="18184"/>
                    <a:pt x="16671" y="16265"/>
                  </a:cubicBezTo>
                  <a:cubicBezTo>
                    <a:pt x="22851" y="10239"/>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5" name="Google Shape;55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pHhT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MkVAACLDQAA5xUAAAAAAAAmAAAACAAAAP//////////"/>
                </a:ext>
              </a:extLst>
            </p:cNvSpPr>
            <p:nvPr/>
          </p:nvSpPr>
          <p:spPr>
            <a:xfrm>
              <a:off x="2178685" y="3541395"/>
              <a:ext cx="22860" cy="19050"/>
            </a:xfrm>
            <a:custGeom>
              <a:avLst/>
              <a:gdLst/>
              <a:ahLst/>
              <a:cxnLst/>
              <a:rect l="0" t="0" r="22860" b="19050"/>
              <a:pathLst>
                <a:path w="22860" h="19050">
                  <a:moveTo>
                    <a:pt x="9750" y="0"/>
                  </a:moveTo>
                  <a:cubicBezTo>
                    <a:pt x="4394" y="0"/>
                    <a:pt x="0" y="4219"/>
                    <a:pt x="0" y="9521"/>
                  </a:cubicBezTo>
                  <a:cubicBezTo>
                    <a:pt x="0" y="15260"/>
                    <a:pt x="4788" y="19050"/>
                    <a:pt x="9796" y="19050"/>
                  </a:cubicBezTo>
                  <a:cubicBezTo>
                    <a:pt x="12204" y="19050"/>
                    <a:pt x="14666" y="18165"/>
                    <a:pt x="16671" y="16207"/>
                  </a:cubicBezTo>
                  <a:cubicBezTo>
                    <a:pt x="22851" y="10245"/>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4" name="Google Shape;55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PUVAACLDQAAExYAAAAAAAAmAAAACAAAAP//////////"/>
                </a:ext>
              </a:extLst>
            </p:cNvSpPr>
            <p:nvPr/>
          </p:nvSpPr>
          <p:spPr>
            <a:xfrm>
              <a:off x="2178685" y="3569335"/>
              <a:ext cx="22860" cy="19050"/>
            </a:xfrm>
            <a:custGeom>
              <a:avLst/>
              <a:gdLst/>
              <a:ahLst/>
              <a:cxnLst/>
              <a:rect l="0" t="0" r="22860" b="19050"/>
              <a:pathLst>
                <a:path w="22860" h="19050">
                  <a:moveTo>
                    <a:pt x="9750" y="9"/>
                  </a:moveTo>
                  <a:cubicBezTo>
                    <a:pt x="4394" y="9"/>
                    <a:pt x="0" y="4277"/>
                    <a:pt x="0" y="9498"/>
                  </a:cubicBezTo>
                  <a:cubicBezTo>
                    <a:pt x="0" y="15228"/>
                    <a:pt x="4816" y="19041"/>
                    <a:pt x="9832" y="19041"/>
                  </a:cubicBezTo>
                  <a:cubicBezTo>
                    <a:pt x="12231" y="19041"/>
                    <a:pt x="14675" y="18177"/>
                    <a:pt x="16671" y="16234"/>
                  </a:cubicBezTo>
                  <a:cubicBezTo>
                    <a:pt x="22851" y="10291"/>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3" name="Google Shape;55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CEWAACLDQAAPxYAAAAAAAAmAAAACAAAAP//////////"/>
                </a:ext>
              </a:extLst>
            </p:cNvSpPr>
            <p:nvPr/>
          </p:nvSpPr>
          <p:spPr>
            <a:xfrm>
              <a:off x="2178685" y="3597275"/>
              <a:ext cx="22860" cy="19050"/>
            </a:xfrm>
            <a:custGeom>
              <a:avLst/>
              <a:gdLst/>
              <a:ahLst/>
              <a:cxnLst/>
              <a:rect l="0" t="0" r="22860" b="19050"/>
              <a:pathLst>
                <a:path w="22860" h="19050">
                  <a:moveTo>
                    <a:pt x="9750" y="0"/>
                  </a:moveTo>
                  <a:cubicBezTo>
                    <a:pt x="4394" y="0"/>
                    <a:pt x="0" y="4279"/>
                    <a:pt x="0" y="9494"/>
                  </a:cubicBezTo>
                  <a:cubicBezTo>
                    <a:pt x="0" y="15235"/>
                    <a:pt x="4816" y="19050"/>
                    <a:pt x="9832" y="19050"/>
                  </a:cubicBezTo>
                  <a:cubicBezTo>
                    <a:pt x="12231" y="19050"/>
                    <a:pt x="14675" y="18176"/>
                    <a:pt x="16671" y="16233"/>
                  </a:cubicBezTo>
                  <a:cubicBezTo>
                    <a:pt x="22851" y="1021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2" name="Google Shape;55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E0WAACLDQAAaxYAAAAAAAAmAAAACAAAAP//////////"/>
                </a:ext>
              </a:extLst>
            </p:cNvSpPr>
            <p:nvPr/>
          </p:nvSpPr>
          <p:spPr>
            <a:xfrm>
              <a:off x="2178685" y="3625215"/>
              <a:ext cx="22860" cy="19050"/>
            </a:xfrm>
            <a:custGeom>
              <a:avLst/>
              <a:gdLst/>
              <a:ahLst/>
              <a:cxnLst/>
              <a:rect l="0" t="0" r="22860" b="19050"/>
              <a:pathLst>
                <a:path w="22860" h="19050">
                  <a:moveTo>
                    <a:pt x="9750" y="9"/>
                  </a:moveTo>
                  <a:cubicBezTo>
                    <a:pt x="4394" y="9"/>
                    <a:pt x="0" y="4285"/>
                    <a:pt x="0" y="9516"/>
                  </a:cubicBezTo>
                  <a:cubicBezTo>
                    <a:pt x="0" y="15256"/>
                    <a:pt x="4816" y="19050"/>
                    <a:pt x="9832" y="19050"/>
                  </a:cubicBezTo>
                  <a:cubicBezTo>
                    <a:pt x="12231" y="19050"/>
                    <a:pt x="14685" y="18184"/>
                    <a:pt x="16671" y="16265"/>
                  </a:cubicBezTo>
                  <a:cubicBezTo>
                    <a:pt x="22851" y="10239"/>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1" name="Google Shape;55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HkWAACLDQAAmBYAAAAAAAAmAAAACAAAAP//////////"/>
                </a:ext>
              </a:extLst>
            </p:cNvSpPr>
            <p:nvPr/>
          </p:nvSpPr>
          <p:spPr>
            <a:xfrm>
              <a:off x="2178685" y="3653155"/>
              <a:ext cx="22860" cy="19685"/>
            </a:xfrm>
            <a:custGeom>
              <a:avLst/>
              <a:gdLst/>
              <a:ahLst/>
              <a:cxnLst/>
              <a:rect l="0" t="0" r="22860" b="19685"/>
              <a:pathLst>
                <a:path w="22860" h="19685">
                  <a:moveTo>
                    <a:pt x="9750" y="0"/>
                  </a:moveTo>
                  <a:cubicBezTo>
                    <a:pt x="4394" y="0"/>
                    <a:pt x="0" y="4353"/>
                    <a:pt x="0" y="9824"/>
                  </a:cubicBezTo>
                  <a:cubicBezTo>
                    <a:pt x="0" y="15764"/>
                    <a:pt x="4816" y="19675"/>
                    <a:pt x="9832" y="19675"/>
                  </a:cubicBezTo>
                  <a:cubicBezTo>
                    <a:pt x="12231" y="19675"/>
                    <a:pt x="14685" y="18790"/>
                    <a:pt x="16671" y="16797"/>
                  </a:cubicBezTo>
                  <a:cubicBezTo>
                    <a:pt x="22851" y="10571"/>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0" name="Google Shape;55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KUWAACLDQAAxBYAAAAAAAAmAAAACAAAAP//////////"/>
                </a:ext>
              </a:extLst>
            </p:cNvSpPr>
            <p:nvPr/>
          </p:nvSpPr>
          <p:spPr>
            <a:xfrm>
              <a:off x="2178685" y="3681095"/>
              <a:ext cx="22860" cy="19685"/>
            </a:xfrm>
            <a:custGeom>
              <a:avLst/>
              <a:gdLst/>
              <a:ahLst/>
              <a:cxnLst/>
              <a:rect l="0" t="0" r="22860" b="19685"/>
              <a:pathLst>
                <a:path w="22860" h="19685">
                  <a:moveTo>
                    <a:pt x="9750" y="9"/>
                  </a:moveTo>
                  <a:cubicBezTo>
                    <a:pt x="4394" y="82"/>
                    <a:pt x="0" y="4419"/>
                    <a:pt x="0" y="9888"/>
                  </a:cubicBezTo>
                  <a:cubicBezTo>
                    <a:pt x="0" y="15762"/>
                    <a:pt x="4806" y="19675"/>
                    <a:pt x="9823" y="19675"/>
                  </a:cubicBezTo>
                  <a:cubicBezTo>
                    <a:pt x="12222" y="19675"/>
                    <a:pt x="14675" y="18782"/>
                    <a:pt x="16671" y="16775"/>
                  </a:cubicBezTo>
                  <a:cubicBezTo>
                    <a:pt x="22851" y="10634"/>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9" name="Google Shape;55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NEWAACLDQAA8BYAAAAAAAAmAAAACAAAAP//////////"/>
                </a:ext>
              </a:extLst>
            </p:cNvSpPr>
            <p:nvPr/>
          </p:nvSpPr>
          <p:spPr>
            <a:xfrm>
              <a:off x="2178685" y="3709035"/>
              <a:ext cx="22860" cy="19685"/>
            </a:xfrm>
            <a:custGeom>
              <a:avLst/>
              <a:gdLst/>
              <a:ahLst/>
              <a:cxnLst/>
              <a:rect l="0" t="0" r="22860" b="19685"/>
              <a:pathLst>
                <a:path w="22860" h="19685">
                  <a:moveTo>
                    <a:pt x="9750" y="0"/>
                  </a:moveTo>
                  <a:cubicBezTo>
                    <a:pt x="4394" y="0"/>
                    <a:pt x="0" y="4421"/>
                    <a:pt x="0" y="9810"/>
                  </a:cubicBezTo>
                  <a:cubicBezTo>
                    <a:pt x="0" y="15742"/>
                    <a:pt x="4816" y="19685"/>
                    <a:pt x="9832" y="19685"/>
                  </a:cubicBezTo>
                  <a:cubicBezTo>
                    <a:pt x="12231" y="19685"/>
                    <a:pt x="14675" y="18782"/>
                    <a:pt x="16671" y="16774"/>
                  </a:cubicBezTo>
                  <a:cubicBezTo>
                    <a:pt x="22851" y="1063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8" name="Google Shape;55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P0WAACLDQAAHBcAAAAAAAAmAAAACAAAAP//////////"/>
                </a:ext>
              </a:extLst>
            </p:cNvSpPr>
            <p:nvPr/>
          </p:nvSpPr>
          <p:spPr>
            <a:xfrm>
              <a:off x="2178685" y="3736975"/>
              <a:ext cx="22860" cy="19685"/>
            </a:xfrm>
            <a:custGeom>
              <a:avLst/>
              <a:gdLst/>
              <a:ahLst/>
              <a:cxnLst/>
              <a:rect l="0" t="0" r="22860" b="19685"/>
              <a:pathLst>
                <a:path w="22860" h="19685">
                  <a:moveTo>
                    <a:pt x="9750" y="9"/>
                  </a:moveTo>
                  <a:cubicBezTo>
                    <a:pt x="4394" y="9"/>
                    <a:pt x="0" y="4427"/>
                    <a:pt x="0" y="9833"/>
                  </a:cubicBezTo>
                  <a:cubicBezTo>
                    <a:pt x="0" y="15764"/>
                    <a:pt x="4816" y="19685"/>
                    <a:pt x="9832" y="19685"/>
                  </a:cubicBezTo>
                  <a:cubicBezTo>
                    <a:pt x="12231" y="19685"/>
                    <a:pt x="14685" y="18790"/>
                    <a:pt x="16671"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7" name="Google Shape;55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CkXAACLDQAASBcAAAAAAAAmAAAACAAAAP//////////"/>
                </a:ext>
              </a:extLst>
            </p:cNvSpPr>
            <p:nvPr/>
          </p:nvSpPr>
          <p:spPr>
            <a:xfrm>
              <a:off x="2178685" y="3764915"/>
              <a:ext cx="22860" cy="19685"/>
            </a:xfrm>
            <a:custGeom>
              <a:avLst/>
              <a:gdLst/>
              <a:ahLst/>
              <a:cxnLst/>
              <a:rect l="0" t="0" r="22860" b="19685"/>
              <a:pathLst>
                <a:path w="22860" h="19685">
                  <a:moveTo>
                    <a:pt x="9750" y="0"/>
                  </a:moveTo>
                  <a:cubicBezTo>
                    <a:pt x="4394" y="0"/>
                    <a:pt x="0" y="4353"/>
                    <a:pt x="0" y="9824"/>
                  </a:cubicBezTo>
                  <a:cubicBezTo>
                    <a:pt x="0" y="15764"/>
                    <a:pt x="4816" y="19675"/>
                    <a:pt x="9832" y="19675"/>
                  </a:cubicBezTo>
                  <a:cubicBezTo>
                    <a:pt x="12231" y="19675"/>
                    <a:pt x="14685" y="18790"/>
                    <a:pt x="16671" y="16797"/>
                  </a:cubicBezTo>
                  <a:cubicBezTo>
                    <a:pt x="22851" y="10571"/>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6" name="Google Shape;55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FUXAACLDQAAdBcAAAAAAAAmAAAACAAAAP//////////"/>
                </a:ext>
              </a:extLst>
            </p:cNvSpPr>
            <p:nvPr/>
          </p:nvSpPr>
          <p:spPr>
            <a:xfrm>
              <a:off x="2178685" y="3792855"/>
              <a:ext cx="22860" cy="19685"/>
            </a:xfrm>
            <a:custGeom>
              <a:avLst/>
              <a:gdLst/>
              <a:ahLst/>
              <a:cxnLst/>
              <a:rect l="0" t="0" r="22860" b="19685"/>
              <a:pathLst>
                <a:path w="22860" h="19685">
                  <a:moveTo>
                    <a:pt x="9750" y="9"/>
                  </a:moveTo>
                  <a:cubicBezTo>
                    <a:pt x="4394" y="9"/>
                    <a:pt x="0" y="4362"/>
                    <a:pt x="0" y="9851"/>
                  </a:cubicBezTo>
                  <a:cubicBezTo>
                    <a:pt x="0" y="15748"/>
                    <a:pt x="4806" y="19675"/>
                    <a:pt x="9823" y="19675"/>
                  </a:cubicBezTo>
                  <a:cubicBezTo>
                    <a:pt x="12222" y="19675"/>
                    <a:pt x="14675" y="18779"/>
                    <a:pt x="16671" y="16764"/>
                  </a:cubicBezTo>
                  <a:cubicBezTo>
                    <a:pt x="22851" y="1060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5" name="Google Shape;55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IEXAACLDQAAoBcAAAAAAAAmAAAACAAAAP//////////"/>
                </a:ext>
              </a:extLst>
            </p:cNvSpPr>
            <p:nvPr/>
          </p:nvSpPr>
          <p:spPr>
            <a:xfrm>
              <a:off x="2178685" y="3820795"/>
              <a:ext cx="22860" cy="19685"/>
            </a:xfrm>
            <a:custGeom>
              <a:avLst/>
              <a:gdLst/>
              <a:ahLst/>
              <a:cxnLst/>
              <a:rect l="0" t="0" r="22860" b="19685"/>
              <a:pathLst>
                <a:path w="22860" h="19685">
                  <a:moveTo>
                    <a:pt x="9750" y="0"/>
                  </a:moveTo>
                  <a:cubicBezTo>
                    <a:pt x="4394" y="73"/>
                    <a:pt x="0" y="4421"/>
                    <a:pt x="0" y="9883"/>
                  </a:cubicBezTo>
                  <a:cubicBezTo>
                    <a:pt x="0" y="15760"/>
                    <a:pt x="4806" y="19685"/>
                    <a:pt x="9823" y="19685"/>
                  </a:cubicBezTo>
                  <a:cubicBezTo>
                    <a:pt x="12222" y="19685"/>
                    <a:pt x="14675" y="18782"/>
                    <a:pt x="16671" y="16774"/>
                  </a:cubicBezTo>
                  <a:cubicBezTo>
                    <a:pt x="22851" y="1063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4" name="Google Shape;55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CEWAAC3DQAAPxYAAAAAAAAmAAAACAAAAP//////////"/>
                </a:ext>
              </a:extLst>
            </p:cNvSpPr>
            <p:nvPr/>
          </p:nvSpPr>
          <p:spPr>
            <a:xfrm>
              <a:off x="2206625" y="3597275"/>
              <a:ext cx="22860" cy="19050"/>
            </a:xfrm>
            <a:custGeom>
              <a:avLst/>
              <a:gdLst/>
              <a:ahLst/>
              <a:cxnLst/>
              <a:rect l="0" t="0" r="22860" b="19050"/>
              <a:pathLst>
                <a:path w="22860" h="19050">
                  <a:moveTo>
                    <a:pt x="9785" y="0"/>
                  </a:moveTo>
                  <a:cubicBezTo>
                    <a:pt x="4410" y="0"/>
                    <a:pt x="0" y="4279"/>
                    <a:pt x="0" y="9494"/>
                  </a:cubicBezTo>
                  <a:cubicBezTo>
                    <a:pt x="0" y="15235"/>
                    <a:pt x="4824" y="19050"/>
                    <a:pt x="9868" y="19050"/>
                  </a:cubicBezTo>
                  <a:cubicBezTo>
                    <a:pt x="12275" y="19050"/>
                    <a:pt x="14729" y="18176"/>
                    <a:pt x="16732" y="16233"/>
                  </a:cubicBezTo>
                  <a:cubicBezTo>
                    <a:pt x="22860" y="1021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3" name="Google Shape;55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E0WAAC3DQAAaxYAAAAAAAAmAAAACAAAAP//////////"/>
                </a:ext>
              </a:extLst>
            </p:cNvSpPr>
            <p:nvPr/>
          </p:nvSpPr>
          <p:spPr>
            <a:xfrm>
              <a:off x="2206625" y="3625215"/>
              <a:ext cx="22860" cy="19050"/>
            </a:xfrm>
            <a:custGeom>
              <a:avLst/>
              <a:gdLst/>
              <a:ahLst/>
              <a:cxnLst/>
              <a:rect l="0" t="0" r="22860" b="19050"/>
              <a:pathLst>
                <a:path w="22860" h="19050">
                  <a:moveTo>
                    <a:pt x="9785" y="9"/>
                  </a:moveTo>
                  <a:cubicBezTo>
                    <a:pt x="4410" y="9"/>
                    <a:pt x="0" y="4285"/>
                    <a:pt x="0" y="9516"/>
                  </a:cubicBezTo>
                  <a:cubicBezTo>
                    <a:pt x="0" y="15256"/>
                    <a:pt x="4824" y="19050"/>
                    <a:pt x="9868" y="19050"/>
                  </a:cubicBezTo>
                  <a:cubicBezTo>
                    <a:pt x="12275" y="19050"/>
                    <a:pt x="14729" y="18184"/>
                    <a:pt x="16732"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2" name="Google Shape;55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HkWAAC3DQAAlxYAAAAAAAAmAAAACAAAAP//////////"/>
                </a:ext>
              </a:extLst>
            </p:cNvSpPr>
            <p:nvPr/>
          </p:nvSpPr>
          <p:spPr>
            <a:xfrm>
              <a:off x="2206625" y="3653155"/>
              <a:ext cx="22860" cy="19050"/>
            </a:xfrm>
            <a:custGeom>
              <a:avLst/>
              <a:gdLst/>
              <a:ahLst/>
              <a:cxnLst/>
              <a:rect l="0" t="0" r="22860" b="19050"/>
              <a:pathLst>
                <a:path w="22860" h="19050">
                  <a:moveTo>
                    <a:pt x="9785" y="0"/>
                  </a:moveTo>
                  <a:cubicBezTo>
                    <a:pt x="4410" y="0"/>
                    <a:pt x="0" y="4219"/>
                    <a:pt x="0" y="9521"/>
                  </a:cubicBezTo>
                  <a:cubicBezTo>
                    <a:pt x="0" y="15260"/>
                    <a:pt x="4796" y="19050"/>
                    <a:pt x="9822" y="19050"/>
                  </a:cubicBezTo>
                  <a:cubicBezTo>
                    <a:pt x="12248" y="19050"/>
                    <a:pt x="14719" y="18165"/>
                    <a:pt x="16732"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1" name="Google Shape;55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KUWAAC3DQAAxBYAAAAAAAAmAAAACAAAAP//////////"/>
                </a:ext>
              </a:extLst>
            </p:cNvSpPr>
            <p:nvPr/>
          </p:nvSpPr>
          <p:spPr>
            <a:xfrm>
              <a:off x="2206625" y="3681095"/>
              <a:ext cx="22860" cy="19685"/>
            </a:xfrm>
            <a:custGeom>
              <a:avLst/>
              <a:gdLst/>
              <a:ahLst/>
              <a:cxnLst/>
              <a:rect l="0" t="0" r="22860" b="19685"/>
              <a:pathLst>
                <a:path w="22860" h="19685">
                  <a:moveTo>
                    <a:pt x="9785" y="9"/>
                  </a:moveTo>
                  <a:cubicBezTo>
                    <a:pt x="4410" y="82"/>
                    <a:pt x="0" y="4419"/>
                    <a:pt x="0" y="9888"/>
                  </a:cubicBezTo>
                  <a:cubicBezTo>
                    <a:pt x="0" y="15762"/>
                    <a:pt x="4815" y="19675"/>
                    <a:pt x="9859" y="19675"/>
                  </a:cubicBezTo>
                  <a:cubicBezTo>
                    <a:pt x="12266" y="1967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0" name="Google Shape;55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CEWAADjDQAAPxYAAAAAAAAmAAAACAAAAP//////////"/>
                </a:ext>
              </a:extLst>
            </p:cNvSpPr>
            <p:nvPr/>
          </p:nvSpPr>
          <p:spPr>
            <a:xfrm>
              <a:off x="2234565" y="3597275"/>
              <a:ext cx="22860" cy="19050"/>
            </a:xfrm>
            <a:custGeom>
              <a:avLst/>
              <a:gdLst/>
              <a:ahLst/>
              <a:cxnLst/>
              <a:rect l="0" t="0" r="22860" b="19050"/>
              <a:pathLst>
                <a:path w="22860" h="19050">
                  <a:moveTo>
                    <a:pt x="9791" y="0"/>
                  </a:moveTo>
                  <a:cubicBezTo>
                    <a:pt x="4335" y="0"/>
                    <a:pt x="9" y="4279"/>
                    <a:pt x="9" y="9494"/>
                  </a:cubicBezTo>
                  <a:cubicBezTo>
                    <a:pt x="9" y="15235"/>
                    <a:pt x="4831" y="19050"/>
                    <a:pt x="9864" y="19050"/>
                  </a:cubicBezTo>
                  <a:cubicBezTo>
                    <a:pt x="12270" y="19050"/>
                    <a:pt x="14732" y="18176"/>
                    <a:pt x="16734" y="16233"/>
                  </a:cubicBezTo>
                  <a:cubicBezTo>
                    <a:pt x="22851" y="1021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9" name="Google Shape;55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E0WAADjDQAAaxYAAAAAAAAmAAAACAAAAP//////////"/>
                </a:ext>
              </a:extLst>
            </p:cNvSpPr>
            <p:nvPr/>
          </p:nvSpPr>
          <p:spPr>
            <a:xfrm>
              <a:off x="2234565" y="3625215"/>
              <a:ext cx="22860" cy="19050"/>
            </a:xfrm>
            <a:custGeom>
              <a:avLst/>
              <a:gdLst/>
              <a:ahLst/>
              <a:cxnLst/>
              <a:rect l="0" t="0" r="22860" b="19050"/>
              <a:pathLst>
                <a:path w="22860" h="19050">
                  <a:moveTo>
                    <a:pt x="9791" y="9"/>
                  </a:moveTo>
                  <a:cubicBezTo>
                    <a:pt x="4335" y="9"/>
                    <a:pt x="9" y="4285"/>
                    <a:pt x="9" y="9516"/>
                  </a:cubicBezTo>
                  <a:cubicBezTo>
                    <a:pt x="9" y="15256"/>
                    <a:pt x="4831" y="19050"/>
                    <a:pt x="9846" y="19050"/>
                  </a:cubicBezTo>
                  <a:cubicBezTo>
                    <a:pt x="12243" y="19050"/>
                    <a:pt x="14677" y="18184"/>
                    <a:pt x="16651" y="16265"/>
                  </a:cubicBezTo>
                  <a:cubicBezTo>
                    <a:pt x="22851"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8" name="Google Shape;55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HkWAADjDQAAlxYAAAAAAAAmAAAACAAAAP//////////"/>
                </a:ext>
              </a:extLst>
            </p:cNvSpPr>
            <p:nvPr/>
          </p:nvSpPr>
          <p:spPr>
            <a:xfrm>
              <a:off x="2234565" y="3653155"/>
              <a:ext cx="22860" cy="19050"/>
            </a:xfrm>
            <a:custGeom>
              <a:avLst/>
              <a:gdLst/>
              <a:ahLst/>
              <a:cxnLst/>
              <a:rect l="0" t="0" r="22860" b="19050"/>
              <a:pathLst>
                <a:path w="22860" h="19050">
                  <a:moveTo>
                    <a:pt x="9791" y="0"/>
                  </a:moveTo>
                  <a:cubicBezTo>
                    <a:pt x="4335" y="0"/>
                    <a:pt x="9" y="4219"/>
                    <a:pt x="9" y="9521"/>
                  </a:cubicBezTo>
                  <a:cubicBezTo>
                    <a:pt x="9" y="15260"/>
                    <a:pt x="4803" y="19050"/>
                    <a:pt x="9800" y="19050"/>
                  </a:cubicBezTo>
                  <a:cubicBezTo>
                    <a:pt x="12206" y="19050"/>
                    <a:pt x="14668" y="18165"/>
                    <a:pt x="16651" y="16207"/>
                  </a:cubicBezTo>
                  <a:cubicBezTo>
                    <a:pt x="22851"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7" name="Google Shape;55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KUWAADjDQAAxBYAAAAAAAAmAAAACAAAAP//////////"/>
                </a:ext>
              </a:extLst>
            </p:cNvSpPr>
            <p:nvPr/>
          </p:nvSpPr>
          <p:spPr>
            <a:xfrm>
              <a:off x="2234565" y="3681095"/>
              <a:ext cx="22860" cy="19685"/>
            </a:xfrm>
            <a:custGeom>
              <a:avLst/>
              <a:gdLst/>
              <a:ahLst/>
              <a:cxnLst/>
              <a:rect l="0" t="0" r="22860" b="19685"/>
              <a:pathLst>
                <a:path w="22860" h="19685">
                  <a:moveTo>
                    <a:pt x="9791" y="9"/>
                  </a:moveTo>
                  <a:cubicBezTo>
                    <a:pt x="4335" y="82"/>
                    <a:pt x="9" y="4419"/>
                    <a:pt x="9" y="9888"/>
                  </a:cubicBezTo>
                  <a:cubicBezTo>
                    <a:pt x="9" y="15762"/>
                    <a:pt x="4822" y="19675"/>
                    <a:pt x="9855" y="19675"/>
                  </a:cubicBezTo>
                  <a:cubicBezTo>
                    <a:pt x="12270" y="19675"/>
                    <a:pt x="14723" y="18782"/>
                    <a:pt x="16734"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6" name="Google Shape;55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NEWAADjDQAA8BYAAAAAAAAmAAAACAAAAP//////////"/>
                </a:ext>
              </a:extLst>
            </p:cNvSpPr>
            <p:nvPr/>
          </p:nvSpPr>
          <p:spPr>
            <a:xfrm>
              <a:off x="2234565" y="3709035"/>
              <a:ext cx="22860" cy="19685"/>
            </a:xfrm>
            <a:custGeom>
              <a:avLst/>
              <a:gdLst/>
              <a:ahLst/>
              <a:cxnLst/>
              <a:rect l="0" t="0" r="22860" b="19685"/>
              <a:pathLst>
                <a:path w="22860" h="19685">
                  <a:moveTo>
                    <a:pt x="9817" y="0"/>
                  </a:moveTo>
                  <a:cubicBezTo>
                    <a:pt x="4446" y="73"/>
                    <a:pt x="55" y="4421"/>
                    <a:pt x="55" y="9810"/>
                  </a:cubicBezTo>
                  <a:cubicBezTo>
                    <a:pt x="0" y="15742"/>
                    <a:pt x="4830" y="19685"/>
                    <a:pt x="9853" y="19685"/>
                  </a:cubicBezTo>
                  <a:cubicBezTo>
                    <a:pt x="12255" y="19685"/>
                    <a:pt x="14693" y="18782"/>
                    <a:pt x="16664" y="16774"/>
                  </a:cubicBezTo>
                  <a:cubicBezTo>
                    <a:pt x="22851" y="1063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5" name="Google Shape;55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NEWAAC3DQAA8BYAAAAAAAAmAAAACAAAAP//////////"/>
                </a:ext>
              </a:extLst>
            </p:cNvSpPr>
            <p:nvPr/>
          </p:nvSpPr>
          <p:spPr>
            <a:xfrm>
              <a:off x="2206625" y="3709035"/>
              <a:ext cx="22860" cy="19685"/>
            </a:xfrm>
            <a:custGeom>
              <a:avLst/>
              <a:gdLst/>
              <a:ahLst/>
              <a:cxnLst/>
              <a:rect l="0" t="0" r="22860" b="19685"/>
              <a:pathLst>
                <a:path w="22860" h="19685">
                  <a:moveTo>
                    <a:pt x="9785" y="0"/>
                  </a:moveTo>
                  <a:cubicBezTo>
                    <a:pt x="4410" y="0"/>
                    <a:pt x="0" y="4421"/>
                    <a:pt x="0" y="9810"/>
                  </a:cubicBezTo>
                  <a:cubicBezTo>
                    <a:pt x="0" y="15742"/>
                    <a:pt x="4824" y="19685"/>
                    <a:pt x="9868" y="19685"/>
                  </a:cubicBezTo>
                  <a:cubicBezTo>
                    <a:pt x="12275"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4" name="Google Shape;55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P0WAAC3DQAAHBcAAAAAAAAmAAAACAAAAP//////////"/>
                </a:ext>
              </a:extLst>
            </p:cNvSpPr>
            <p:nvPr/>
          </p:nvSpPr>
          <p:spPr>
            <a:xfrm>
              <a:off x="2206625" y="3736975"/>
              <a:ext cx="22860" cy="19685"/>
            </a:xfrm>
            <a:custGeom>
              <a:avLst/>
              <a:gdLst/>
              <a:ahLst/>
              <a:cxnLst/>
              <a:rect l="0" t="0" r="22860" b="19685"/>
              <a:pathLst>
                <a:path w="22860" h="19685">
                  <a:moveTo>
                    <a:pt x="9785" y="9"/>
                  </a:moveTo>
                  <a:cubicBezTo>
                    <a:pt x="4410" y="9"/>
                    <a:pt x="0" y="4427"/>
                    <a:pt x="0" y="9833"/>
                  </a:cubicBezTo>
                  <a:cubicBezTo>
                    <a:pt x="0" y="15764"/>
                    <a:pt x="4824" y="19685"/>
                    <a:pt x="9868" y="19685"/>
                  </a:cubicBezTo>
                  <a:cubicBezTo>
                    <a:pt x="12275" y="1968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3" name="Google Shape;55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CkXAAC3DQAASBcAAAAAAAAmAAAACAAAAP//////////"/>
                </a:ext>
              </a:extLst>
            </p:cNvSpPr>
            <p:nvPr/>
          </p:nvSpPr>
          <p:spPr>
            <a:xfrm>
              <a:off x="2206625" y="3764915"/>
              <a:ext cx="22860" cy="19685"/>
            </a:xfrm>
            <a:custGeom>
              <a:avLst/>
              <a:gdLst/>
              <a:ahLst/>
              <a:cxnLst/>
              <a:rect l="0" t="0" r="22860" b="19685"/>
              <a:pathLst>
                <a:path w="22860" h="19685">
                  <a:moveTo>
                    <a:pt x="9785" y="0"/>
                  </a:moveTo>
                  <a:cubicBezTo>
                    <a:pt x="4410" y="0"/>
                    <a:pt x="0" y="4427"/>
                    <a:pt x="0" y="9824"/>
                  </a:cubicBezTo>
                  <a:cubicBezTo>
                    <a:pt x="0" y="15764"/>
                    <a:pt x="4824" y="19675"/>
                    <a:pt x="9868" y="19675"/>
                  </a:cubicBezTo>
                  <a:cubicBezTo>
                    <a:pt x="12275" y="19675"/>
                    <a:pt x="14729" y="18790"/>
                    <a:pt x="16732"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2" name="Google Shape;55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FUXAAC3DQAAdBcAAAAAAAAmAAAACAAAAP//////////"/>
                </a:ext>
              </a:extLst>
            </p:cNvSpPr>
            <p:nvPr/>
          </p:nvSpPr>
          <p:spPr>
            <a:xfrm>
              <a:off x="2206625" y="3792855"/>
              <a:ext cx="22860" cy="19685"/>
            </a:xfrm>
            <a:custGeom>
              <a:avLst/>
              <a:gdLst/>
              <a:ahLst/>
              <a:cxnLst/>
              <a:rect l="0" t="0" r="22860" b="19685"/>
              <a:pathLst>
                <a:path w="22860" h="19685">
                  <a:moveTo>
                    <a:pt x="9785" y="9"/>
                  </a:moveTo>
                  <a:cubicBezTo>
                    <a:pt x="4410" y="9"/>
                    <a:pt x="0" y="4362"/>
                    <a:pt x="0" y="9851"/>
                  </a:cubicBezTo>
                  <a:cubicBezTo>
                    <a:pt x="0" y="15748"/>
                    <a:pt x="4815" y="19675"/>
                    <a:pt x="9859" y="19675"/>
                  </a:cubicBezTo>
                  <a:cubicBezTo>
                    <a:pt x="12266" y="19675"/>
                    <a:pt x="14729" y="18779"/>
                    <a:pt x="16732" y="16764"/>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1" name="Google Shape;55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IEXAAC3DQAAoBcAAAAAAAAmAAAACAAAAP//////////"/>
                </a:ext>
              </a:extLst>
            </p:cNvSpPr>
            <p:nvPr/>
          </p:nvSpPr>
          <p:spPr>
            <a:xfrm>
              <a:off x="2206625" y="3820795"/>
              <a:ext cx="22860" cy="19685"/>
            </a:xfrm>
            <a:custGeom>
              <a:avLst/>
              <a:gdLst/>
              <a:ahLst/>
              <a:cxnLst/>
              <a:rect l="0" t="0" r="22860" b="19685"/>
              <a:pathLst>
                <a:path w="22860" h="19685">
                  <a:moveTo>
                    <a:pt x="9785" y="0"/>
                  </a:moveTo>
                  <a:cubicBezTo>
                    <a:pt x="4410" y="73"/>
                    <a:pt x="0" y="4421"/>
                    <a:pt x="0" y="9883"/>
                  </a:cubicBezTo>
                  <a:cubicBezTo>
                    <a:pt x="0" y="15760"/>
                    <a:pt x="4815" y="19685"/>
                    <a:pt x="9859" y="19685"/>
                  </a:cubicBezTo>
                  <a:cubicBezTo>
                    <a:pt x="12266"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0" name="Google Shape;55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K0XAAC3DQAAzBcAAAAAAAAmAAAACAAAAP//////////"/>
                </a:ext>
              </a:extLst>
            </p:cNvSpPr>
            <p:nvPr/>
          </p:nvSpPr>
          <p:spPr>
            <a:xfrm>
              <a:off x="2206625" y="3848735"/>
              <a:ext cx="22860" cy="19685"/>
            </a:xfrm>
            <a:custGeom>
              <a:avLst/>
              <a:gdLst/>
              <a:ahLst/>
              <a:cxnLst/>
              <a:rect l="0" t="0" r="22860" b="19685"/>
              <a:pathLst>
                <a:path w="22860" h="19685">
                  <a:moveTo>
                    <a:pt x="9785" y="9"/>
                  </a:moveTo>
                  <a:cubicBezTo>
                    <a:pt x="4410" y="9"/>
                    <a:pt x="0" y="4419"/>
                    <a:pt x="0" y="9814"/>
                  </a:cubicBezTo>
                  <a:cubicBezTo>
                    <a:pt x="0" y="15735"/>
                    <a:pt x="4824" y="19675"/>
                    <a:pt x="9868" y="19675"/>
                  </a:cubicBezTo>
                  <a:cubicBezTo>
                    <a:pt x="12275"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9" name="Google Shape;55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K0XAACLDQAAzBcAAAAAAAAmAAAACAAAAP//////////"/>
                </a:ext>
              </a:extLst>
            </p:cNvSpPr>
            <p:nvPr/>
          </p:nvSpPr>
          <p:spPr>
            <a:xfrm>
              <a:off x="2178685" y="3848735"/>
              <a:ext cx="22860" cy="19685"/>
            </a:xfrm>
            <a:custGeom>
              <a:avLst/>
              <a:gdLst/>
              <a:ahLst/>
              <a:cxnLst/>
              <a:rect l="0" t="0" r="22860" b="19685"/>
              <a:pathLst>
                <a:path w="22860" h="19685">
                  <a:moveTo>
                    <a:pt x="9750" y="9"/>
                  </a:moveTo>
                  <a:cubicBezTo>
                    <a:pt x="4394" y="9"/>
                    <a:pt x="0" y="4419"/>
                    <a:pt x="0" y="9814"/>
                  </a:cubicBezTo>
                  <a:cubicBezTo>
                    <a:pt x="0" y="15735"/>
                    <a:pt x="4816" y="19675"/>
                    <a:pt x="9832" y="19675"/>
                  </a:cubicBezTo>
                  <a:cubicBezTo>
                    <a:pt x="12231" y="19675"/>
                    <a:pt x="14675" y="18782"/>
                    <a:pt x="16671" y="16775"/>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8" name="Google Shape;55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NkXAACLDQAA+BcAAAAAAAAmAAAACAAAAP//////////"/>
                </a:ext>
              </a:extLst>
            </p:cNvSpPr>
            <p:nvPr/>
          </p:nvSpPr>
          <p:spPr>
            <a:xfrm>
              <a:off x="2178685" y="3876675"/>
              <a:ext cx="22860" cy="19685"/>
            </a:xfrm>
            <a:custGeom>
              <a:avLst/>
              <a:gdLst/>
              <a:ahLst/>
              <a:cxnLst/>
              <a:rect l="0" t="0" r="22860" b="19685"/>
              <a:pathLst>
                <a:path w="22860" h="19685">
                  <a:moveTo>
                    <a:pt x="9750" y="0"/>
                  </a:moveTo>
                  <a:cubicBezTo>
                    <a:pt x="4394" y="0"/>
                    <a:pt x="0" y="4421"/>
                    <a:pt x="0" y="9810"/>
                  </a:cubicBezTo>
                  <a:cubicBezTo>
                    <a:pt x="0" y="15742"/>
                    <a:pt x="4843" y="19685"/>
                    <a:pt x="9869" y="19685"/>
                  </a:cubicBezTo>
                  <a:cubicBezTo>
                    <a:pt x="12268" y="19685"/>
                    <a:pt x="14703" y="18782"/>
                    <a:pt x="16671" y="16774"/>
                  </a:cubicBezTo>
                  <a:cubicBezTo>
                    <a:pt x="22851" y="1055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7" name="Google Shape;55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NkXAABfDQAA+BcAAAAAAAAmAAAACAAAAP//////////"/>
                </a:ext>
              </a:extLst>
            </p:cNvSpPr>
            <p:nvPr/>
          </p:nvSpPr>
          <p:spPr>
            <a:xfrm>
              <a:off x="2150745" y="3876675"/>
              <a:ext cx="22860" cy="19685"/>
            </a:xfrm>
            <a:custGeom>
              <a:avLst/>
              <a:gdLst/>
              <a:ahLst/>
              <a:cxnLst/>
              <a:rect l="0" t="0" r="22860" b="19685"/>
              <a:pathLst>
                <a:path w="22860" h="19685">
                  <a:moveTo>
                    <a:pt x="9832" y="0"/>
                  </a:moveTo>
                  <a:cubicBezTo>
                    <a:pt x="4404" y="0"/>
                    <a:pt x="82" y="4421"/>
                    <a:pt x="9" y="9810"/>
                  </a:cubicBezTo>
                  <a:cubicBezTo>
                    <a:pt x="9" y="15742"/>
                    <a:pt x="4852" y="19685"/>
                    <a:pt x="9897" y="19685"/>
                  </a:cubicBezTo>
                  <a:cubicBezTo>
                    <a:pt x="12304" y="19685"/>
                    <a:pt x="14758" y="18782"/>
                    <a:pt x="16754" y="16774"/>
                  </a:cubicBezTo>
                  <a:cubicBezTo>
                    <a:pt x="22860" y="10556"/>
                    <a:pt x="18539"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6" name="Google Shape;55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AUYAABfDQAAJBgAAAAAAAAmAAAACAAAAP//////////"/>
                </a:ext>
              </a:extLst>
            </p:cNvSpPr>
            <p:nvPr/>
          </p:nvSpPr>
          <p:spPr>
            <a:xfrm>
              <a:off x="2150745" y="3904615"/>
              <a:ext cx="22860" cy="19685"/>
            </a:xfrm>
            <a:custGeom>
              <a:avLst/>
              <a:gdLst/>
              <a:ahLst/>
              <a:cxnLst/>
              <a:rect l="0" t="0" r="22860" b="19685"/>
              <a:pathLst>
                <a:path w="22860" h="19685">
                  <a:moveTo>
                    <a:pt x="9832" y="9"/>
                  </a:moveTo>
                  <a:cubicBezTo>
                    <a:pt x="4404" y="9"/>
                    <a:pt x="82" y="4362"/>
                    <a:pt x="9" y="9851"/>
                  </a:cubicBezTo>
                  <a:cubicBezTo>
                    <a:pt x="9" y="15748"/>
                    <a:pt x="4843" y="19675"/>
                    <a:pt x="9860" y="19675"/>
                  </a:cubicBezTo>
                  <a:cubicBezTo>
                    <a:pt x="12259" y="19675"/>
                    <a:pt x="14703" y="18779"/>
                    <a:pt x="16680" y="16764"/>
                  </a:cubicBezTo>
                  <a:cubicBezTo>
                    <a:pt x="22860"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5" name="Google Shape;55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F0YAABfDQAAfBgAAAAAAAAmAAAACAAAAP//////////"/>
                </a:ext>
              </a:extLst>
            </p:cNvSpPr>
            <p:nvPr/>
          </p:nvSpPr>
          <p:spPr>
            <a:xfrm>
              <a:off x="2150745" y="3960495"/>
              <a:ext cx="22860" cy="19685"/>
            </a:xfrm>
            <a:custGeom>
              <a:avLst/>
              <a:gdLst/>
              <a:ahLst/>
              <a:cxnLst/>
              <a:rect l="0" t="0" r="22860" b="19685"/>
              <a:pathLst>
                <a:path w="22860" h="19685">
                  <a:moveTo>
                    <a:pt x="9832" y="9"/>
                  </a:moveTo>
                  <a:cubicBezTo>
                    <a:pt x="4404" y="9"/>
                    <a:pt x="82" y="4427"/>
                    <a:pt x="9" y="9833"/>
                  </a:cubicBezTo>
                  <a:cubicBezTo>
                    <a:pt x="9" y="15773"/>
                    <a:pt x="4852" y="19685"/>
                    <a:pt x="9878" y="19685"/>
                  </a:cubicBezTo>
                  <a:cubicBezTo>
                    <a:pt x="12268" y="1968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4" name="Google Shape;55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DEYAABfDQAAUBgAAAAAAAAmAAAACAAAAP//////////"/>
                </a:ext>
              </a:extLst>
            </p:cNvSpPr>
            <p:nvPr/>
          </p:nvSpPr>
          <p:spPr>
            <a:xfrm>
              <a:off x="2150745" y="3932555"/>
              <a:ext cx="22860" cy="19685"/>
            </a:xfrm>
            <a:custGeom>
              <a:avLst/>
              <a:gdLst/>
              <a:ahLst/>
              <a:cxnLst/>
              <a:rect l="0" t="0" r="22860" b="19685"/>
              <a:pathLst>
                <a:path w="22860" h="19685">
                  <a:moveTo>
                    <a:pt x="9832" y="0"/>
                  </a:moveTo>
                  <a:cubicBezTo>
                    <a:pt x="4404" y="73"/>
                    <a:pt x="82" y="4421"/>
                    <a:pt x="9" y="9810"/>
                  </a:cubicBezTo>
                  <a:cubicBezTo>
                    <a:pt x="9" y="15742"/>
                    <a:pt x="4852" y="19685"/>
                    <a:pt x="9869" y="19685"/>
                  </a:cubicBezTo>
                  <a:cubicBezTo>
                    <a:pt x="12268" y="19685"/>
                    <a:pt x="14712" y="18782"/>
                    <a:pt x="16680" y="16774"/>
                  </a:cubicBezTo>
                  <a:cubicBezTo>
                    <a:pt x="22860" y="1055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3" name="Google Shape;55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DEYAAAzDQAAUBgAAAAAAAAmAAAACAAAAP//////////"/>
                </a:ext>
              </a:extLst>
            </p:cNvSpPr>
            <p:nvPr/>
          </p:nvSpPr>
          <p:spPr>
            <a:xfrm>
              <a:off x="2122805" y="3932555"/>
              <a:ext cx="22860" cy="19685"/>
            </a:xfrm>
            <a:custGeom>
              <a:avLst/>
              <a:gdLst/>
              <a:ahLst/>
              <a:cxnLst/>
              <a:rect l="0" t="0" r="22860" b="19685"/>
              <a:pathLst>
                <a:path w="22860" h="19685">
                  <a:moveTo>
                    <a:pt x="9781" y="0"/>
                  </a:moveTo>
                  <a:cubicBezTo>
                    <a:pt x="4335" y="0"/>
                    <a:pt x="9" y="4421"/>
                    <a:pt x="9" y="9810"/>
                  </a:cubicBezTo>
                  <a:cubicBezTo>
                    <a:pt x="9" y="15742"/>
                    <a:pt x="4831" y="19685"/>
                    <a:pt x="9846" y="19685"/>
                  </a:cubicBezTo>
                  <a:cubicBezTo>
                    <a:pt x="12234" y="19685"/>
                    <a:pt x="14677" y="18782"/>
                    <a:pt x="16651" y="16774"/>
                  </a:cubicBezTo>
                  <a:cubicBezTo>
                    <a:pt x="22851" y="10639"/>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2" name="Google Shape;55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EQVAABXDAAAYxUAAAAAAAAmAAAACAAAAP//////////"/>
                </a:ext>
              </a:extLst>
            </p:cNvSpPr>
            <p:nvPr/>
          </p:nvSpPr>
          <p:spPr>
            <a:xfrm>
              <a:off x="1983105" y="3456940"/>
              <a:ext cx="22860" cy="19685"/>
            </a:xfrm>
            <a:custGeom>
              <a:avLst/>
              <a:gdLst/>
              <a:ahLst/>
              <a:cxnLst/>
              <a:rect l="0" t="0" r="22860" b="19685"/>
              <a:pathLst>
                <a:path w="22860" h="19685">
                  <a:moveTo>
                    <a:pt x="9791" y="9"/>
                  </a:moveTo>
                  <a:cubicBezTo>
                    <a:pt x="4409" y="82"/>
                    <a:pt x="9" y="4419"/>
                    <a:pt x="9" y="9888"/>
                  </a:cubicBezTo>
                  <a:cubicBezTo>
                    <a:pt x="9" y="15762"/>
                    <a:pt x="4822" y="19675"/>
                    <a:pt x="9855" y="19675"/>
                  </a:cubicBezTo>
                  <a:cubicBezTo>
                    <a:pt x="12270" y="19675"/>
                    <a:pt x="14723"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1" name="Google Shape;55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HEVAABXDAAAjxUAAAAAAAAmAAAACAAAAP//////////"/>
                </a:ext>
              </a:extLst>
            </p:cNvSpPr>
            <p:nvPr/>
          </p:nvSpPr>
          <p:spPr>
            <a:xfrm>
              <a:off x="1983105" y="3485515"/>
              <a:ext cx="22860" cy="19050"/>
            </a:xfrm>
            <a:custGeom>
              <a:avLst/>
              <a:gdLst/>
              <a:ahLst/>
              <a:cxnLst/>
              <a:rect l="0" t="0" r="22860" b="19050"/>
              <a:pathLst>
                <a:path w="22860" h="19050">
                  <a:moveTo>
                    <a:pt x="9791" y="0"/>
                  </a:moveTo>
                  <a:cubicBezTo>
                    <a:pt x="4409" y="0"/>
                    <a:pt x="9" y="4285"/>
                    <a:pt x="9" y="9507"/>
                  </a:cubicBezTo>
                  <a:cubicBezTo>
                    <a:pt x="9" y="15256"/>
                    <a:pt x="4831" y="19041"/>
                    <a:pt x="9873" y="19041"/>
                  </a:cubicBezTo>
                  <a:cubicBezTo>
                    <a:pt x="12280" y="19041"/>
                    <a:pt x="14732" y="18175"/>
                    <a:pt x="16734" y="16256"/>
                  </a:cubicBezTo>
                  <a:cubicBezTo>
                    <a:pt x="22851" y="102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0" name="Google Shape;55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J0VAABXDAAAuxUAAAAAAAAmAAAACAAAAP//////////"/>
                </a:ext>
              </a:extLst>
            </p:cNvSpPr>
            <p:nvPr/>
          </p:nvSpPr>
          <p:spPr>
            <a:xfrm>
              <a:off x="1983105" y="3513455"/>
              <a:ext cx="22860" cy="19050"/>
            </a:xfrm>
            <a:custGeom>
              <a:avLst/>
              <a:gdLst/>
              <a:ahLst/>
              <a:cxnLst/>
              <a:rect l="0" t="0" r="22860" b="19050"/>
              <a:pathLst>
                <a:path w="22860" h="19050">
                  <a:moveTo>
                    <a:pt x="9791" y="9"/>
                  </a:moveTo>
                  <a:cubicBezTo>
                    <a:pt x="4409" y="9"/>
                    <a:pt x="9" y="4285"/>
                    <a:pt x="9" y="9516"/>
                  </a:cubicBezTo>
                  <a:cubicBezTo>
                    <a:pt x="9" y="15256"/>
                    <a:pt x="4831" y="19050"/>
                    <a:pt x="9873" y="19050"/>
                  </a:cubicBezTo>
                  <a:cubicBezTo>
                    <a:pt x="12280" y="19050"/>
                    <a:pt x="14732" y="18184"/>
                    <a:pt x="16734" y="16265"/>
                  </a:cubicBezTo>
                  <a:cubicBezTo>
                    <a:pt x="22851"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9" name="Google Shape;55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MkVAABXDAAA5xUAAAAAAAAmAAAACAAAAP//////////"/>
                </a:ext>
              </a:extLst>
            </p:cNvSpPr>
            <p:nvPr/>
          </p:nvSpPr>
          <p:spPr>
            <a:xfrm>
              <a:off x="1983105" y="3541395"/>
              <a:ext cx="22860" cy="19050"/>
            </a:xfrm>
            <a:custGeom>
              <a:avLst/>
              <a:gdLst/>
              <a:ahLst/>
              <a:cxnLst/>
              <a:rect l="0" t="0" r="22860" b="19050"/>
              <a:pathLst>
                <a:path w="22860" h="19050">
                  <a:moveTo>
                    <a:pt x="9791" y="0"/>
                  </a:moveTo>
                  <a:cubicBezTo>
                    <a:pt x="4409" y="0"/>
                    <a:pt x="9" y="4219"/>
                    <a:pt x="9" y="9521"/>
                  </a:cubicBezTo>
                  <a:cubicBezTo>
                    <a:pt x="9" y="15260"/>
                    <a:pt x="4803" y="19050"/>
                    <a:pt x="9827" y="19050"/>
                  </a:cubicBezTo>
                  <a:cubicBezTo>
                    <a:pt x="12243" y="19050"/>
                    <a:pt x="14713" y="18165"/>
                    <a:pt x="16734" y="16207"/>
                  </a:cubicBezTo>
                  <a:cubicBezTo>
                    <a:pt x="22851"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8" name="Google Shape;55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PUVAABXDAAAExYAAAAAAAAmAAAACAAAAP//////////"/>
                </a:ext>
              </a:extLst>
            </p:cNvSpPr>
            <p:nvPr/>
          </p:nvSpPr>
          <p:spPr>
            <a:xfrm>
              <a:off x="1983105" y="3569335"/>
              <a:ext cx="22860" cy="19050"/>
            </a:xfrm>
            <a:custGeom>
              <a:avLst/>
              <a:gdLst/>
              <a:ahLst/>
              <a:cxnLst/>
              <a:rect l="0" t="0" r="22860" b="19050"/>
              <a:pathLst>
                <a:path w="22860" h="19050">
                  <a:moveTo>
                    <a:pt x="9791" y="9"/>
                  </a:moveTo>
                  <a:cubicBezTo>
                    <a:pt x="4409" y="80"/>
                    <a:pt x="9" y="4277"/>
                    <a:pt x="9" y="9498"/>
                  </a:cubicBezTo>
                  <a:cubicBezTo>
                    <a:pt x="9" y="15228"/>
                    <a:pt x="4831" y="19041"/>
                    <a:pt x="9873" y="19041"/>
                  </a:cubicBezTo>
                  <a:cubicBezTo>
                    <a:pt x="12280" y="19041"/>
                    <a:pt x="14732" y="18177"/>
                    <a:pt x="16734" y="16234"/>
                  </a:cubicBezTo>
                  <a:cubicBezTo>
                    <a:pt x="22851" y="1022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7" name="Google Shape;55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CEWAABXDAAAPxYAAAAAAAAmAAAACAAAAP//////////"/>
                </a:ext>
              </a:extLst>
            </p:cNvSpPr>
            <p:nvPr/>
          </p:nvSpPr>
          <p:spPr>
            <a:xfrm>
              <a:off x="1983105" y="3597275"/>
              <a:ext cx="22860" cy="19050"/>
            </a:xfrm>
            <a:custGeom>
              <a:avLst/>
              <a:gdLst/>
              <a:ahLst/>
              <a:cxnLst/>
              <a:rect l="0" t="0" r="22860" b="19050"/>
              <a:pathLst>
                <a:path w="22860" h="19050">
                  <a:moveTo>
                    <a:pt x="9791" y="0"/>
                  </a:moveTo>
                  <a:cubicBezTo>
                    <a:pt x="4409" y="0"/>
                    <a:pt x="9" y="4279"/>
                    <a:pt x="9" y="9494"/>
                  </a:cubicBezTo>
                  <a:cubicBezTo>
                    <a:pt x="9" y="15235"/>
                    <a:pt x="4831" y="19050"/>
                    <a:pt x="9873" y="19050"/>
                  </a:cubicBezTo>
                  <a:cubicBezTo>
                    <a:pt x="12280" y="19050"/>
                    <a:pt x="14732" y="18176"/>
                    <a:pt x="16734" y="16233"/>
                  </a:cubicBezTo>
                  <a:cubicBezTo>
                    <a:pt x="22851" y="1021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6" name="Google Shape;55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E0WAABXDAAAaxYAAAAAAAAmAAAACAAAAP//////////"/>
                </a:ext>
              </a:extLst>
            </p:cNvSpPr>
            <p:nvPr/>
          </p:nvSpPr>
          <p:spPr>
            <a:xfrm>
              <a:off x="1983105" y="3625215"/>
              <a:ext cx="22860" cy="19050"/>
            </a:xfrm>
            <a:custGeom>
              <a:avLst/>
              <a:gdLst/>
              <a:ahLst/>
              <a:cxnLst/>
              <a:rect l="0" t="0" r="22860" b="19050"/>
              <a:pathLst>
                <a:path w="22860" h="19050">
                  <a:moveTo>
                    <a:pt x="9791" y="9"/>
                  </a:moveTo>
                  <a:cubicBezTo>
                    <a:pt x="4409" y="9"/>
                    <a:pt x="9" y="4285"/>
                    <a:pt x="9" y="9516"/>
                  </a:cubicBezTo>
                  <a:cubicBezTo>
                    <a:pt x="9" y="15256"/>
                    <a:pt x="4831" y="19050"/>
                    <a:pt x="9873" y="19050"/>
                  </a:cubicBezTo>
                  <a:cubicBezTo>
                    <a:pt x="12280" y="19050"/>
                    <a:pt x="14732" y="18184"/>
                    <a:pt x="16734" y="16265"/>
                  </a:cubicBezTo>
                  <a:cubicBezTo>
                    <a:pt x="22851"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5" name="Google Shape;55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sAAMkVAACnCwAA5xUAAAAAAAAmAAAACAAAAP//////////"/>
                </a:ext>
              </a:extLst>
            </p:cNvSpPr>
            <p:nvPr/>
          </p:nvSpPr>
          <p:spPr>
            <a:xfrm>
              <a:off x="1871345" y="3541395"/>
              <a:ext cx="22860" cy="19050"/>
            </a:xfrm>
            <a:custGeom>
              <a:avLst/>
              <a:gdLst/>
              <a:ahLst/>
              <a:cxnLst/>
              <a:rect l="0" t="0" r="22860" b="19050"/>
              <a:pathLst>
                <a:path w="22860" h="19050">
                  <a:moveTo>
                    <a:pt x="9791" y="0"/>
                  </a:moveTo>
                  <a:cubicBezTo>
                    <a:pt x="4409" y="0"/>
                    <a:pt x="9" y="4219"/>
                    <a:pt x="9" y="9521"/>
                  </a:cubicBezTo>
                  <a:cubicBezTo>
                    <a:pt x="9" y="15260"/>
                    <a:pt x="4803" y="19050"/>
                    <a:pt x="9827" y="19050"/>
                  </a:cubicBezTo>
                  <a:cubicBezTo>
                    <a:pt x="12243" y="19050"/>
                    <a:pt x="14713" y="18165"/>
                    <a:pt x="16734" y="16207"/>
                  </a:cubicBezTo>
                  <a:cubicBezTo>
                    <a:pt x="22851"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4" name="Google Shape;55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sAAPUVAACnCwAAExYAAAAAAAAmAAAACAAAAP//////////"/>
                </a:ext>
              </a:extLst>
            </p:cNvSpPr>
            <p:nvPr/>
          </p:nvSpPr>
          <p:spPr>
            <a:xfrm>
              <a:off x="1871345" y="3569335"/>
              <a:ext cx="22860" cy="19050"/>
            </a:xfrm>
            <a:custGeom>
              <a:avLst/>
              <a:gdLst/>
              <a:ahLst/>
              <a:cxnLst/>
              <a:rect l="0" t="0" r="22860" b="19050"/>
              <a:pathLst>
                <a:path w="22860" h="19050">
                  <a:moveTo>
                    <a:pt x="9791" y="9"/>
                  </a:moveTo>
                  <a:cubicBezTo>
                    <a:pt x="4409" y="80"/>
                    <a:pt x="9" y="4277"/>
                    <a:pt x="9" y="9498"/>
                  </a:cubicBezTo>
                  <a:cubicBezTo>
                    <a:pt x="9" y="15228"/>
                    <a:pt x="4831" y="19041"/>
                    <a:pt x="9873" y="19041"/>
                  </a:cubicBezTo>
                  <a:cubicBezTo>
                    <a:pt x="12270" y="19041"/>
                    <a:pt x="14732" y="18177"/>
                    <a:pt x="16734" y="16234"/>
                  </a:cubicBezTo>
                  <a:cubicBezTo>
                    <a:pt x="22851" y="1022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3" name="Google Shape;55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sAACEWAACnCwAAPxYAAAAAAAAmAAAACAAAAP//////////"/>
                </a:ext>
              </a:extLst>
            </p:cNvSpPr>
            <p:nvPr/>
          </p:nvSpPr>
          <p:spPr>
            <a:xfrm>
              <a:off x="1871345" y="3597275"/>
              <a:ext cx="22860" cy="19050"/>
            </a:xfrm>
            <a:custGeom>
              <a:avLst/>
              <a:gdLst/>
              <a:ahLst/>
              <a:cxnLst/>
              <a:rect l="0" t="0" r="22860" b="19050"/>
              <a:pathLst>
                <a:path w="22860" h="19050">
                  <a:moveTo>
                    <a:pt x="9791" y="0"/>
                  </a:moveTo>
                  <a:cubicBezTo>
                    <a:pt x="4409" y="0"/>
                    <a:pt x="9" y="4279"/>
                    <a:pt x="9" y="9494"/>
                  </a:cubicBezTo>
                  <a:cubicBezTo>
                    <a:pt x="9" y="15235"/>
                    <a:pt x="4831" y="19050"/>
                    <a:pt x="9873" y="19050"/>
                  </a:cubicBezTo>
                  <a:cubicBezTo>
                    <a:pt x="12270" y="19050"/>
                    <a:pt x="14732" y="18176"/>
                    <a:pt x="16734" y="16233"/>
                  </a:cubicBezTo>
                  <a:cubicBezTo>
                    <a:pt x="22851" y="1021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2" name="Google Shape;55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J0VAADTCwAAuxUAAAAAAAAmAAAACAAAAP//////////"/>
                </a:ext>
              </a:extLst>
            </p:cNvSpPr>
            <p:nvPr/>
          </p:nvSpPr>
          <p:spPr>
            <a:xfrm>
              <a:off x="1899285" y="3513455"/>
              <a:ext cx="22860" cy="19050"/>
            </a:xfrm>
            <a:custGeom>
              <a:avLst/>
              <a:gdLst/>
              <a:ahLst/>
              <a:cxnLst/>
              <a:rect l="0" t="0" r="22860" b="19050"/>
              <a:pathLst>
                <a:path w="22860" h="19050">
                  <a:moveTo>
                    <a:pt x="9785" y="9"/>
                  </a:moveTo>
                  <a:cubicBezTo>
                    <a:pt x="4337" y="9"/>
                    <a:pt x="0" y="4285"/>
                    <a:pt x="0" y="9516"/>
                  </a:cubicBezTo>
                  <a:cubicBezTo>
                    <a:pt x="0" y="15256"/>
                    <a:pt x="4833" y="19050"/>
                    <a:pt x="9850" y="19050"/>
                  </a:cubicBezTo>
                  <a:cubicBezTo>
                    <a:pt x="12239" y="19050"/>
                    <a:pt x="14683" y="18184"/>
                    <a:pt x="16658"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1" name="Google Shape;55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MkVAADTCwAA5xUAAAAAAAAmAAAACAAAAP//////////"/>
                </a:ext>
              </a:extLst>
            </p:cNvSpPr>
            <p:nvPr/>
          </p:nvSpPr>
          <p:spPr>
            <a:xfrm>
              <a:off x="1899285" y="3541395"/>
              <a:ext cx="22860" cy="19050"/>
            </a:xfrm>
            <a:custGeom>
              <a:avLst/>
              <a:gdLst/>
              <a:ahLst/>
              <a:cxnLst/>
              <a:rect l="0" t="0" r="22860" b="19050"/>
              <a:pathLst>
                <a:path w="22860" h="19050">
                  <a:moveTo>
                    <a:pt x="9785" y="0"/>
                  </a:moveTo>
                  <a:cubicBezTo>
                    <a:pt x="4337" y="0"/>
                    <a:pt x="0" y="4219"/>
                    <a:pt x="0" y="9521"/>
                  </a:cubicBezTo>
                  <a:cubicBezTo>
                    <a:pt x="0" y="15260"/>
                    <a:pt x="4805" y="19050"/>
                    <a:pt x="9822" y="19050"/>
                  </a:cubicBezTo>
                  <a:cubicBezTo>
                    <a:pt x="12248" y="19050"/>
                    <a:pt x="14719" y="18165"/>
                    <a:pt x="16732"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0" name="Google Shape;55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PUVAADTCwAAExYAAAAAAAAmAAAACAAAAP//////////"/>
                </a:ext>
              </a:extLst>
            </p:cNvSpPr>
            <p:nvPr/>
          </p:nvSpPr>
          <p:spPr>
            <a:xfrm>
              <a:off x="1899285" y="3569335"/>
              <a:ext cx="22860" cy="19050"/>
            </a:xfrm>
            <a:custGeom>
              <a:avLst/>
              <a:gdLst/>
              <a:ahLst/>
              <a:cxnLst/>
              <a:rect l="0" t="0" r="22860" b="19050"/>
              <a:pathLst>
                <a:path w="22860" h="19050">
                  <a:moveTo>
                    <a:pt x="9785" y="9"/>
                  </a:moveTo>
                  <a:cubicBezTo>
                    <a:pt x="4337" y="80"/>
                    <a:pt x="0" y="4277"/>
                    <a:pt x="0" y="9498"/>
                  </a:cubicBezTo>
                  <a:cubicBezTo>
                    <a:pt x="0" y="15228"/>
                    <a:pt x="4824" y="19041"/>
                    <a:pt x="9850" y="19041"/>
                  </a:cubicBezTo>
                  <a:cubicBezTo>
                    <a:pt x="12239" y="19041"/>
                    <a:pt x="14683" y="18177"/>
                    <a:pt x="16658" y="16234"/>
                  </a:cubicBezTo>
                  <a:cubicBezTo>
                    <a:pt x="22860" y="1022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9" name="Google Shape;55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CEWAADTCwAAPxYAAAAAAAAmAAAACAAAAP//////////"/>
                </a:ext>
              </a:extLst>
            </p:cNvSpPr>
            <p:nvPr/>
          </p:nvSpPr>
          <p:spPr>
            <a:xfrm>
              <a:off x="1899285" y="3597275"/>
              <a:ext cx="22860" cy="19050"/>
            </a:xfrm>
            <a:custGeom>
              <a:avLst/>
              <a:gdLst/>
              <a:ahLst/>
              <a:cxnLst/>
              <a:rect l="0" t="0" r="22860" b="19050"/>
              <a:pathLst>
                <a:path w="22860" h="19050">
                  <a:moveTo>
                    <a:pt x="9785" y="0"/>
                  </a:moveTo>
                  <a:cubicBezTo>
                    <a:pt x="4337" y="0"/>
                    <a:pt x="0" y="4279"/>
                    <a:pt x="0" y="9494"/>
                  </a:cubicBezTo>
                  <a:cubicBezTo>
                    <a:pt x="0" y="15235"/>
                    <a:pt x="4824" y="19050"/>
                    <a:pt x="9868" y="19050"/>
                  </a:cubicBezTo>
                  <a:cubicBezTo>
                    <a:pt x="12275" y="19050"/>
                    <a:pt x="14729" y="18176"/>
                    <a:pt x="16732" y="16233"/>
                  </a:cubicBezTo>
                  <a:cubicBezTo>
                    <a:pt x="22860" y="1021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8" name="Google Shape;55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E0WAADTCwAAaxYAAAAAAAAmAAAACAAAAP//////////"/>
                </a:ext>
              </a:extLst>
            </p:cNvSpPr>
            <p:nvPr/>
          </p:nvSpPr>
          <p:spPr>
            <a:xfrm>
              <a:off x="1899285" y="3625215"/>
              <a:ext cx="22860" cy="19050"/>
            </a:xfrm>
            <a:custGeom>
              <a:avLst/>
              <a:gdLst/>
              <a:ahLst/>
              <a:cxnLst/>
              <a:rect l="0" t="0" r="22860" b="19050"/>
              <a:pathLst>
                <a:path w="22860" h="19050">
                  <a:moveTo>
                    <a:pt x="9785" y="9"/>
                  </a:moveTo>
                  <a:cubicBezTo>
                    <a:pt x="4337" y="9"/>
                    <a:pt x="0" y="4285"/>
                    <a:pt x="0" y="9516"/>
                  </a:cubicBezTo>
                  <a:cubicBezTo>
                    <a:pt x="0" y="15256"/>
                    <a:pt x="4833" y="19050"/>
                    <a:pt x="9850" y="19050"/>
                  </a:cubicBezTo>
                  <a:cubicBezTo>
                    <a:pt x="12239" y="19050"/>
                    <a:pt x="14683" y="18184"/>
                    <a:pt x="16658"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7" name="Google Shape;55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EQVAAD/CwAAYxUAAAAAAAAmAAAACAAAAP//////////"/>
                </a:ext>
              </a:extLst>
            </p:cNvSpPr>
            <p:nvPr/>
          </p:nvSpPr>
          <p:spPr>
            <a:xfrm>
              <a:off x="1927225" y="3456940"/>
              <a:ext cx="22860" cy="19685"/>
            </a:xfrm>
            <a:custGeom>
              <a:avLst/>
              <a:gdLst/>
              <a:ahLst/>
              <a:cxnLst/>
              <a:rect l="0" t="0" r="22860" b="19685"/>
              <a:pathLst>
                <a:path w="22860" h="19685">
                  <a:moveTo>
                    <a:pt x="9832" y="9"/>
                  </a:moveTo>
                  <a:cubicBezTo>
                    <a:pt x="4394" y="82"/>
                    <a:pt x="82" y="4419"/>
                    <a:pt x="9" y="9888"/>
                  </a:cubicBezTo>
                  <a:cubicBezTo>
                    <a:pt x="9" y="15762"/>
                    <a:pt x="4843" y="19675"/>
                    <a:pt x="9860" y="19675"/>
                  </a:cubicBezTo>
                  <a:cubicBezTo>
                    <a:pt x="12259" y="19675"/>
                    <a:pt x="14703" y="18782"/>
                    <a:pt x="16680" y="16775"/>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6" name="Google Shape;55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HEVAAD/CwAAjxUAAAAAAAAmAAAACAAAAP//////////"/>
                </a:ext>
              </a:extLst>
            </p:cNvSpPr>
            <p:nvPr/>
          </p:nvSpPr>
          <p:spPr>
            <a:xfrm>
              <a:off x="1927225" y="3485515"/>
              <a:ext cx="22860" cy="19050"/>
            </a:xfrm>
            <a:custGeom>
              <a:avLst/>
              <a:gdLst/>
              <a:ahLst/>
              <a:cxnLst/>
              <a:rect l="0" t="0" r="22860" b="19050"/>
              <a:pathLst>
                <a:path w="22860" h="19050">
                  <a:moveTo>
                    <a:pt x="9832" y="0"/>
                  </a:moveTo>
                  <a:cubicBezTo>
                    <a:pt x="4394" y="0"/>
                    <a:pt x="82" y="4285"/>
                    <a:pt x="9" y="9507"/>
                  </a:cubicBezTo>
                  <a:cubicBezTo>
                    <a:pt x="9" y="15256"/>
                    <a:pt x="4852" y="19041"/>
                    <a:pt x="9869" y="19041"/>
                  </a:cubicBezTo>
                  <a:cubicBezTo>
                    <a:pt x="12268" y="19041"/>
                    <a:pt x="14703" y="18175"/>
                    <a:pt x="16680" y="16256"/>
                  </a:cubicBezTo>
                  <a:cubicBezTo>
                    <a:pt x="22851" y="102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5" name="Google Shape;55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J0VAAD/CwAAuxUAAAAAAAAmAAAACAAAAP//////////"/>
                </a:ext>
              </a:extLst>
            </p:cNvSpPr>
            <p:nvPr/>
          </p:nvSpPr>
          <p:spPr>
            <a:xfrm>
              <a:off x="1927225" y="3513455"/>
              <a:ext cx="22860" cy="19050"/>
            </a:xfrm>
            <a:custGeom>
              <a:avLst/>
              <a:gdLst/>
              <a:ahLst/>
              <a:cxnLst/>
              <a:rect l="0" t="0" r="22860" b="19050"/>
              <a:pathLst>
                <a:path w="22860" h="19050">
                  <a:moveTo>
                    <a:pt x="9832" y="9"/>
                  </a:moveTo>
                  <a:cubicBezTo>
                    <a:pt x="4394" y="9"/>
                    <a:pt x="82" y="4285"/>
                    <a:pt x="9" y="9516"/>
                  </a:cubicBezTo>
                  <a:cubicBezTo>
                    <a:pt x="9" y="15256"/>
                    <a:pt x="4852" y="19050"/>
                    <a:pt x="9869" y="19050"/>
                  </a:cubicBezTo>
                  <a:cubicBezTo>
                    <a:pt x="12268" y="19050"/>
                    <a:pt x="14703" y="18184"/>
                    <a:pt x="16680" y="16265"/>
                  </a:cubicBezTo>
                  <a:cubicBezTo>
                    <a:pt x="22851" y="1023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4" name="Google Shape;55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MkVAAD/CwAA5xUAAAAAAAAmAAAACAAAAP//////////"/>
                </a:ext>
              </a:extLst>
            </p:cNvSpPr>
            <p:nvPr/>
          </p:nvSpPr>
          <p:spPr>
            <a:xfrm>
              <a:off x="1927225" y="3541395"/>
              <a:ext cx="22860" cy="19050"/>
            </a:xfrm>
            <a:custGeom>
              <a:avLst/>
              <a:gdLst/>
              <a:ahLst/>
              <a:cxnLst/>
              <a:rect l="0" t="0" r="22860" b="19050"/>
              <a:pathLst>
                <a:path w="22860" h="19050">
                  <a:moveTo>
                    <a:pt x="9832" y="0"/>
                  </a:moveTo>
                  <a:cubicBezTo>
                    <a:pt x="4394" y="0"/>
                    <a:pt x="82" y="4219"/>
                    <a:pt x="9" y="9521"/>
                  </a:cubicBezTo>
                  <a:cubicBezTo>
                    <a:pt x="9" y="15260"/>
                    <a:pt x="4825" y="19050"/>
                    <a:pt x="9823" y="19050"/>
                  </a:cubicBezTo>
                  <a:cubicBezTo>
                    <a:pt x="12240" y="19050"/>
                    <a:pt x="14694" y="18165"/>
                    <a:pt x="16680" y="16207"/>
                  </a:cubicBezTo>
                  <a:cubicBezTo>
                    <a:pt x="22851" y="10245"/>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3" name="Google Shape;55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PUVAAD/CwAAExYAAAAAAAAmAAAACAAAAP//////////"/>
                </a:ext>
              </a:extLst>
            </p:cNvSpPr>
            <p:nvPr/>
          </p:nvSpPr>
          <p:spPr>
            <a:xfrm>
              <a:off x="1927225" y="3569335"/>
              <a:ext cx="22860" cy="19050"/>
            </a:xfrm>
            <a:custGeom>
              <a:avLst/>
              <a:gdLst/>
              <a:ahLst/>
              <a:cxnLst/>
              <a:rect l="0" t="0" r="22860" b="19050"/>
              <a:pathLst>
                <a:path w="22860" h="19050">
                  <a:moveTo>
                    <a:pt x="9832" y="9"/>
                  </a:moveTo>
                  <a:cubicBezTo>
                    <a:pt x="4394" y="80"/>
                    <a:pt x="82" y="4277"/>
                    <a:pt x="9" y="9498"/>
                  </a:cubicBezTo>
                  <a:cubicBezTo>
                    <a:pt x="9" y="15228"/>
                    <a:pt x="4852" y="19041"/>
                    <a:pt x="9869" y="19041"/>
                  </a:cubicBezTo>
                  <a:cubicBezTo>
                    <a:pt x="12268" y="19041"/>
                    <a:pt x="14703" y="18177"/>
                    <a:pt x="16680" y="16234"/>
                  </a:cubicBezTo>
                  <a:cubicBezTo>
                    <a:pt x="22851" y="1022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2" name="Google Shape;55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CEWAAD/CwAAPxYAAAAAAAAmAAAACAAAAP//////////"/>
                </a:ext>
              </a:extLst>
            </p:cNvSpPr>
            <p:nvPr/>
          </p:nvSpPr>
          <p:spPr>
            <a:xfrm>
              <a:off x="1927225" y="3597275"/>
              <a:ext cx="22860" cy="19050"/>
            </a:xfrm>
            <a:custGeom>
              <a:avLst/>
              <a:gdLst/>
              <a:ahLst/>
              <a:cxnLst/>
              <a:rect l="0" t="0" r="22860" b="19050"/>
              <a:pathLst>
                <a:path w="22860" h="19050">
                  <a:moveTo>
                    <a:pt x="9832" y="0"/>
                  </a:moveTo>
                  <a:cubicBezTo>
                    <a:pt x="4394" y="0"/>
                    <a:pt x="82" y="4279"/>
                    <a:pt x="9" y="9494"/>
                  </a:cubicBezTo>
                  <a:cubicBezTo>
                    <a:pt x="9" y="15235"/>
                    <a:pt x="4852" y="19050"/>
                    <a:pt x="9869" y="19050"/>
                  </a:cubicBezTo>
                  <a:cubicBezTo>
                    <a:pt x="12268" y="19050"/>
                    <a:pt x="14703" y="18176"/>
                    <a:pt x="16680" y="16233"/>
                  </a:cubicBezTo>
                  <a:cubicBezTo>
                    <a:pt x="22851" y="1021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1" name="Google Shape;55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E0WAAD/CwAAaxYAAAAAAAAmAAAACAAAAP//////////"/>
                </a:ext>
              </a:extLst>
            </p:cNvSpPr>
            <p:nvPr/>
          </p:nvSpPr>
          <p:spPr>
            <a:xfrm>
              <a:off x="1927225" y="3625215"/>
              <a:ext cx="22860" cy="19050"/>
            </a:xfrm>
            <a:custGeom>
              <a:avLst/>
              <a:gdLst/>
              <a:ahLst/>
              <a:cxnLst/>
              <a:rect l="0" t="0" r="22860" b="19050"/>
              <a:pathLst>
                <a:path w="22860" h="19050">
                  <a:moveTo>
                    <a:pt x="9832" y="9"/>
                  </a:moveTo>
                  <a:cubicBezTo>
                    <a:pt x="4394" y="9"/>
                    <a:pt x="82" y="4285"/>
                    <a:pt x="9" y="9516"/>
                  </a:cubicBezTo>
                  <a:cubicBezTo>
                    <a:pt x="9" y="15256"/>
                    <a:pt x="4852" y="19050"/>
                    <a:pt x="9869" y="19050"/>
                  </a:cubicBezTo>
                  <a:cubicBezTo>
                    <a:pt x="12268" y="19050"/>
                    <a:pt x="14703" y="18184"/>
                    <a:pt x="16680" y="16265"/>
                  </a:cubicBezTo>
                  <a:cubicBezTo>
                    <a:pt x="22851" y="1023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0" name="Google Shape;55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EQVAAArDAAAYxUAAAAAAAAmAAAACAAAAP//////////"/>
                </a:ext>
              </a:extLst>
            </p:cNvSpPr>
            <p:nvPr/>
          </p:nvSpPr>
          <p:spPr>
            <a:xfrm>
              <a:off x="1955165" y="3456940"/>
              <a:ext cx="22860" cy="19685"/>
            </a:xfrm>
            <a:custGeom>
              <a:avLst/>
              <a:gdLst/>
              <a:ahLst/>
              <a:cxnLst/>
              <a:rect l="0" t="0" r="22860" b="19685"/>
              <a:pathLst>
                <a:path w="22860" h="19685">
                  <a:moveTo>
                    <a:pt x="9750" y="9"/>
                  </a:moveTo>
                  <a:cubicBezTo>
                    <a:pt x="4394" y="82"/>
                    <a:pt x="0" y="4419"/>
                    <a:pt x="0" y="9888"/>
                  </a:cubicBezTo>
                  <a:cubicBezTo>
                    <a:pt x="0" y="15762"/>
                    <a:pt x="4806" y="19675"/>
                    <a:pt x="9823" y="19675"/>
                  </a:cubicBezTo>
                  <a:cubicBezTo>
                    <a:pt x="12222" y="19675"/>
                    <a:pt x="14675" y="18782"/>
                    <a:pt x="16671" y="16775"/>
                  </a:cubicBezTo>
                  <a:cubicBezTo>
                    <a:pt x="22851" y="1056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9" name="Google Shape;55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HEVAAArDAAAjxUAAAAAAAAmAAAACAAAAP//////////"/>
                </a:ext>
              </a:extLst>
            </p:cNvSpPr>
            <p:nvPr/>
          </p:nvSpPr>
          <p:spPr>
            <a:xfrm>
              <a:off x="1955165" y="3485515"/>
              <a:ext cx="22860" cy="19050"/>
            </a:xfrm>
            <a:custGeom>
              <a:avLst/>
              <a:gdLst/>
              <a:ahLst/>
              <a:cxnLst/>
              <a:rect l="0" t="0" r="22860" b="19050"/>
              <a:pathLst>
                <a:path w="22860" h="19050">
                  <a:moveTo>
                    <a:pt x="9750" y="0"/>
                  </a:moveTo>
                  <a:cubicBezTo>
                    <a:pt x="4394" y="0"/>
                    <a:pt x="0" y="4285"/>
                    <a:pt x="0" y="9507"/>
                  </a:cubicBezTo>
                  <a:cubicBezTo>
                    <a:pt x="0" y="15256"/>
                    <a:pt x="4816" y="19041"/>
                    <a:pt x="9832" y="19041"/>
                  </a:cubicBezTo>
                  <a:cubicBezTo>
                    <a:pt x="12231" y="19041"/>
                    <a:pt x="14675" y="18175"/>
                    <a:pt x="16671" y="16256"/>
                  </a:cubicBezTo>
                  <a:cubicBezTo>
                    <a:pt x="22851" y="10230"/>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8" name="Google Shape;55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J0VAAArDAAAuxUAAAAAAAAmAAAACAAAAP//////////"/>
                </a:ext>
              </a:extLst>
            </p:cNvSpPr>
            <p:nvPr/>
          </p:nvSpPr>
          <p:spPr>
            <a:xfrm>
              <a:off x="1955165" y="3513455"/>
              <a:ext cx="22860" cy="19050"/>
            </a:xfrm>
            <a:custGeom>
              <a:avLst/>
              <a:gdLst/>
              <a:ahLst/>
              <a:cxnLst/>
              <a:rect l="0" t="0" r="22860" b="19050"/>
              <a:pathLst>
                <a:path w="22860" h="19050">
                  <a:moveTo>
                    <a:pt x="9750" y="9"/>
                  </a:moveTo>
                  <a:cubicBezTo>
                    <a:pt x="4394" y="9"/>
                    <a:pt x="0" y="4285"/>
                    <a:pt x="0" y="9516"/>
                  </a:cubicBezTo>
                  <a:cubicBezTo>
                    <a:pt x="0" y="15256"/>
                    <a:pt x="4816" y="19050"/>
                    <a:pt x="9832" y="19050"/>
                  </a:cubicBezTo>
                  <a:cubicBezTo>
                    <a:pt x="12231" y="19050"/>
                    <a:pt x="14675" y="18184"/>
                    <a:pt x="16671" y="16265"/>
                  </a:cubicBezTo>
                  <a:cubicBezTo>
                    <a:pt x="22851" y="10239"/>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7" name="Google Shape;55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MkVAAArDAAA5xUAAAAAAAAmAAAACAAAAP//////////"/>
                </a:ext>
              </a:extLst>
            </p:cNvSpPr>
            <p:nvPr/>
          </p:nvSpPr>
          <p:spPr>
            <a:xfrm>
              <a:off x="1955165" y="3541395"/>
              <a:ext cx="22860" cy="19050"/>
            </a:xfrm>
            <a:custGeom>
              <a:avLst/>
              <a:gdLst/>
              <a:ahLst/>
              <a:cxnLst/>
              <a:rect l="0" t="0" r="22860" b="19050"/>
              <a:pathLst>
                <a:path w="22860" h="19050">
                  <a:moveTo>
                    <a:pt x="9750" y="0"/>
                  </a:moveTo>
                  <a:cubicBezTo>
                    <a:pt x="4394" y="0"/>
                    <a:pt x="0" y="4219"/>
                    <a:pt x="0" y="9521"/>
                  </a:cubicBezTo>
                  <a:cubicBezTo>
                    <a:pt x="0" y="15260"/>
                    <a:pt x="4779" y="19050"/>
                    <a:pt x="9787" y="19050"/>
                  </a:cubicBezTo>
                  <a:cubicBezTo>
                    <a:pt x="12204" y="19050"/>
                    <a:pt x="14666" y="18165"/>
                    <a:pt x="16671" y="16207"/>
                  </a:cubicBezTo>
                  <a:cubicBezTo>
                    <a:pt x="22851" y="10245"/>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6" name="Google Shape;55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PUVAAArDAAAExYAAAAAAAAmAAAACAAAAP//////////"/>
                </a:ext>
              </a:extLst>
            </p:cNvSpPr>
            <p:nvPr/>
          </p:nvSpPr>
          <p:spPr>
            <a:xfrm>
              <a:off x="1955165" y="3569335"/>
              <a:ext cx="22860" cy="19050"/>
            </a:xfrm>
            <a:custGeom>
              <a:avLst/>
              <a:gdLst/>
              <a:ahLst/>
              <a:cxnLst/>
              <a:rect l="0" t="0" r="22860" b="19050"/>
              <a:pathLst>
                <a:path w="22860" h="19050">
                  <a:moveTo>
                    <a:pt x="9750" y="9"/>
                  </a:moveTo>
                  <a:cubicBezTo>
                    <a:pt x="4394" y="80"/>
                    <a:pt x="0" y="4277"/>
                    <a:pt x="0" y="9498"/>
                  </a:cubicBezTo>
                  <a:cubicBezTo>
                    <a:pt x="0" y="15228"/>
                    <a:pt x="4806" y="19041"/>
                    <a:pt x="9832" y="19041"/>
                  </a:cubicBezTo>
                  <a:cubicBezTo>
                    <a:pt x="12231" y="19041"/>
                    <a:pt x="14675" y="18177"/>
                    <a:pt x="16671" y="16234"/>
                  </a:cubicBezTo>
                  <a:cubicBezTo>
                    <a:pt x="22851" y="1022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5" name="Google Shape;55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CEWAAArDAAAPxYAAAAAAAAmAAAACAAAAP//////////"/>
                </a:ext>
              </a:extLst>
            </p:cNvSpPr>
            <p:nvPr/>
          </p:nvSpPr>
          <p:spPr>
            <a:xfrm>
              <a:off x="1955165" y="3597275"/>
              <a:ext cx="22860" cy="19050"/>
            </a:xfrm>
            <a:custGeom>
              <a:avLst/>
              <a:gdLst/>
              <a:ahLst/>
              <a:cxnLst/>
              <a:rect l="0" t="0" r="22860" b="19050"/>
              <a:pathLst>
                <a:path w="22860" h="19050">
                  <a:moveTo>
                    <a:pt x="9750" y="0"/>
                  </a:moveTo>
                  <a:cubicBezTo>
                    <a:pt x="4394" y="0"/>
                    <a:pt x="0" y="4279"/>
                    <a:pt x="0" y="9494"/>
                  </a:cubicBezTo>
                  <a:cubicBezTo>
                    <a:pt x="0" y="15235"/>
                    <a:pt x="4806" y="19050"/>
                    <a:pt x="9832" y="19050"/>
                  </a:cubicBezTo>
                  <a:cubicBezTo>
                    <a:pt x="12231" y="19050"/>
                    <a:pt x="14675" y="18176"/>
                    <a:pt x="16671" y="16233"/>
                  </a:cubicBezTo>
                  <a:cubicBezTo>
                    <a:pt x="22851" y="10216"/>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4" name="Google Shape;55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E0WAAArDAAAaxYAAAAAAAAmAAAACAAAAP//////////"/>
                </a:ext>
              </a:extLst>
            </p:cNvSpPr>
            <p:nvPr/>
          </p:nvSpPr>
          <p:spPr>
            <a:xfrm>
              <a:off x="1955165" y="3625215"/>
              <a:ext cx="22860" cy="19050"/>
            </a:xfrm>
            <a:custGeom>
              <a:avLst/>
              <a:gdLst/>
              <a:ahLst/>
              <a:cxnLst/>
              <a:rect l="0" t="0" r="22860" b="19050"/>
              <a:pathLst>
                <a:path w="22860" h="19050">
                  <a:moveTo>
                    <a:pt x="9750" y="9"/>
                  </a:moveTo>
                  <a:cubicBezTo>
                    <a:pt x="4394" y="9"/>
                    <a:pt x="0" y="4285"/>
                    <a:pt x="0" y="9516"/>
                  </a:cubicBezTo>
                  <a:cubicBezTo>
                    <a:pt x="0" y="15256"/>
                    <a:pt x="4816" y="19050"/>
                    <a:pt x="9832" y="19050"/>
                  </a:cubicBezTo>
                  <a:cubicBezTo>
                    <a:pt x="12231" y="19050"/>
                    <a:pt x="14675" y="18184"/>
                    <a:pt x="16671" y="16265"/>
                  </a:cubicBezTo>
                  <a:cubicBezTo>
                    <a:pt x="22851" y="10239"/>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3" name="Google Shape;55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HkWAAArDAAAlxYAAAAAAAAmAAAACAAAAP//////////"/>
                </a:ext>
              </a:extLst>
            </p:cNvSpPr>
            <p:nvPr/>
          </p:nvSpPr>
          <p:spPr>
            <a:xfrm>
              <a:off x="1955165" y="3653155"/>
              <a:ext cx="22860" cy="19050"/>
            </a:xfrm>
            <a:custGeom>
              <a:avLst/>
              <a:gdLst/>
              <a:ahLst/>
              <a:cxnLst/>
              <a:rect l="0" t="0" r="22860" b="19050"/>
              <a:pathLst>
                <a:path w="22860" h="19050">
                  <a:moveTo>
                    <a:pt x="9750" y="0"/>
                  </a:moveTo>
                  <a:cubicBezTo>
                    <a:pt x="4394" y="0"/>
                    <a:pt x="0" y="4219"/>
                    <a:pt x="0" y="9521"/>
                  </a:cubicBezTo>
                  <a:cubicBezTo>
                    <a:pt x="0" y="15260"/>
                    <a:pt x="4779" y="19050"/>
                    <a:pt x="9787" y="19050"/>
                  </a:cubicBezTo>
                  <a:cubicBezTo>
                    <a:pt x="12204" y="19050"/>
                    <a:pt x="14666" y="18165"/>
                    <a:pt x="16671" y="16207"/>
                  </a:cubicBezTo>
                  <a:cubicBezTo>
                    <a:pt x="22851" y="10245"/>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2" name="Google Shape;55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HkWAABXDAAAlxYAAAAAAAAmAAAACAAAAP//////////"/>
                </a:ext>
              </a:extLst>
            </p:cNvSpPr>
            <p:nvPr/>
          </p:nvSpPr>
          <p:spPr>
            <a:xfrm>
              <a:off x="1983105" y="3653155"/>
              <a:ext cx="22860" cy="19050"/>
            </a:xfrm>
            <a:custGeom>
              <a:avLst/>
              <a:gdLst/>
              <a:ahLst/>
              <a:cxnLst/>
              <a:rect l="0" t="0" r="22860" b="19050"/>
              <a:pathLst>
                <a:path w="22860" h="19050">
                  <a:moveTo>
                    <a:pt x="9791" y="0"/>
                  </a:moveTo>
                  <a:cubicBezTo>
                    <a:pt x="4409" y="0"/>
                    <a:pt x="9" y="4219"/>
                    <a:pt x="9" y="9521"/>
                  </a:cubicBezTo>
                  <a:cubicBezTo>
                    <a:pt x="9" y="15260"/>
                    <a:pt x="4803" y="19050"/>
                    <a:pt x="9827" y="19050"/>
                  </a:cubicBezTo>
                  <a:cubicBezTo>
                    <a:pt x="12243" y="19050"/>
                    <a:pt x="14713" y="18165"/>
                    <a:pt x="16734" y="16207"/>
                  </a:cubicBezTo>
                  <a:cubicBezTo>
                    <a:pt x="22851"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1" name="Google Shape;55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EQVAACDDAAAYxUAAAAAAAAmAAAACAAAAP//////////"/>
                </a:ext>
              </a:extLst>
            </p:cNvSpPr>
            <p:nvPr/>
          </p:nvSpPr>
          <p:spPr>
            <a:xfrm>
              <a:off x="2011045" y="3456940"/>
              <a:ext cx="22860" cy="19685"/>
            </a:xfrm>
            <a:custGeom>
              <a:avLst/>
              <a:gdLst/>
              <a:ahLst/>
              <a:cxnLst/>
              <a:rect l="0" t="0" r="22860" b="19685"/>
              <a:pathLst>
                <a:path w="22860" h="19685">
                  <a:moveTo>
                    <a:pt x="9785" y="9"/>
                  </a:moveTo>
                  <a:cubicBezTo>
                    <a:pt x="4410" y="82"/>
                    <a:pt x="0" y="4419"/>
                    <a:pt x="0" y="9888"/>
                  </a:cubicBezTo>
                  <a:cubicBezTo>
                    <a:pt x="0" y="15762"/>
                    <a:pt x="4824" y="19675"/>
                    <a:pt x="9859" y="19675"/>
                  </a:cubicBezTo>
                  <a:cubicBezTo>
                    <a:pt x="12266"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0" name="Google Shape;55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HEVAACDDAAAjxUAAAAAAAAmAAAACAAAAP//////////"/>
                </a:ext>
              </a:extLst>
            </p:cNvSpPr>
            <p:nvPr/>
          </p:nvSpPr>
          <p:spPr>
            <a:xfrm>
              <a:off x="2011045" y="3485515"/>
              <a:ext cx="22860" cy="19050"/>
            </a:xfrm>
            <a:custGeom>
              <a:avLst/>
              <a:gdLst/>
              <a:ahLst/>
              <a:cxnLst/>
              <a:rect l="0" t="0" r="22860" b="19050"/>
              <a:pathLst>
                <a:path w="22860" h="19050">
                  <a:moveTo>
                    <a:pt x="9785" y="0"/>
                  </a:moveTo>
                  <a:cubicBezTo>
                    <a:pt x="4410" y="0"/>
                    <a:pt x="0" y="4285"/>
                    <a:pt x="0" y="9507"/>
                  </a:cubicBezTo>
                  <a:cubicBezTo>
                    <a:pt x="0" y="15256"/>
                    <a:pt x="4833" y="19041"/>
                    <a:pt x="9868" y="19041"/>
                  </a:cubicBezTo>
                  <a:cubicBezTo>
                    <a:pt x="12275" y="19041"/>
                    <a:pt x="14729" y="18175"/>
                    <a:pt x="16732" y="16256"/>
                  </a:cubicBezTo>
                  <a:cubicBezTo>
                    <a:pt x="22860" y="102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9" name="Google Shape;55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J0VAACDDAAAuxUAAAAAAAAmAAAACAAAAP//////////"/>
                </a:ext>
              </a:extLst>
            </p:cNvSpPr>
            <p:nvPr/>
          </p:nvSpPr>
          <p:spPr>
            <a:xfrm>
              <a:off x="2011045" y="3513455"/>
              <a:ext cx="22860" cy="19050"/>
            </a:xfrm>
            <a:custGeom>
              <a:avLst/>
              <a:gdLst/>
              <a:ahLst/>
              <a:cxnLst/>
              <a:rect l="0" t="0" r="22860" b="19050"/>
              <a:pathLst>
                <a:path w="22860" h="19050">
                  <a:moveTo>
                    <a:pt x="9785" y="9"/>
                  </a:moveTo>
                  <a:cubicBezTo>
                    <a:pt x="4410" y="9"/>
                    <a:pt x="0" y="4285"/>
                    <a:pt x="0" y="9516"/>
                  </a:cubicBezTo>
                  <a:cubicBezTo>
                    <a:pt x="0" y="15256"/>
                    <a:pt x="4833" y="19050"/>
                    <a:pt x="9868" y="19050"/>
                  </a:cubicBezTo>
                  <a:cubicBezTo>
                    <a:pt x="12275" y="19050"/>
                    <a:pt x="14729" y="18184"/>
                    <a:pt x="16732"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8" name="Google Shape;55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PUVAACDDAAAExYAAAAAAAAmAAAACAAAAP//////////"/>
                </a:ext>
              </a:extLst>
            </p:cNvSpPr>
            <p:nvPr/>
          </p:nvSpPr>
          <p:spPr>
            <a:xfrm>
              <a:off x="2011045" y="3569335"/>
              <a:ext cx="22860" cy="19050"/>
            </a:xfrm>
            <a:custGeom>
              <a:avLst/>
              <a:gdLst/>
              <a:ahLst/>
              <a:cxnLst/>
              <a:rect l="0" t="0" r="22860" b="19050"/>
              <a:pathLst>
                <a:path w="22860" h="19050">
                  <a:moveTo>
                    <a:pt x="9785" y="9"/>
                  </a:moveTo>
                  <a:cubicBezTo>
                    <a:pt x="4410" y="80"/>
                    <a:pt x="0" y="4277"/>
                    <a:pt x="0" y="9498"/>
                  </a:cubicBezTo>
                  <a:cubicBezTo>
                    <a:pt x="0" y="15228"/>
                    <a:pt x="4833" y="19041"/>
                    <a:pt x="9868" y="19041"/>
                  </a:cubicBezTo>
                  <a:cubicBezTo>
                    <a:pt x="12275" y="19041"/>
                    <a:pt x="14729" y="18177"/>
                    <a:pt x="16732" y="16234"/>
                  </a:cubicBezTo>
                  <a:cubicBezTo>
                    <a:pt x="22860" y="1022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7" name="Google Shape;56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CEWAACDDAAAPxYAAAAAAAAmAAAACAAAAP//////////"/>
                </a:ext>
              </a:extLst>
            </p:cNvSpPr>
            <p:nvPr/>
          </p:nvSpPr>
          <p:spPr>
            <a:xfrm>
              <a:off x="2011045" y="3597275"/>
              <a:ext cx="22860" cy="19050"/>
            </a:xfrm>
            <a:custGeom>
              <a:avLst/>
              <a:gdLst/>
              <a:ahLst/>
              <a:cxnLst/>
              <a:rect l="0" t="0" r="22860" b="19050"/>
              <a:pathLst>
                <a:path w="22860" h="19050">
                  <a:moveTo>
                    <a:pt x="9785" y="0"/>
                  </a:moveTo>
                  <a:cubicBezTo>
                    <a:pt x="4410" y="0"/>
                    <a:pt x="0" y="4279"/>
                    <a:pt x="0" y="9494"/>
                  </a:cubicBezTo>
                  <a:cubicBezTo>
                    <a:pt x="0" y="15235"/>
                    <a:pt x="4833" y="19050"/>
                    <a:pt x="9868" y="19050"/>
                  </a:cubicBezTo>
                  <a:cubicBezTo>
                    <a:pt x="12275" y="19050"/>
                    <a:pt x="14729" y="18176"/>
                    <a:pt x="16732" y="16233"/>
                  </a:cubicBezTo>
                  <a:cubicBezTo>
                    <a:pt x="22860" y="1021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6" name="Google Shape;56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E0WAACDDAAAaxYAAAAAAAAmAAAACAAAAP//////////"/>
                </a:ext>
              </a:extLst>
            </p:cNvSpPr>
            <p:nvPr/>
          </p:nvSpPr>
          <p:spPr>
            <a:xfrm>
              <a:off x="2011045" y="3625215"/>
              <a:ext cx="22860" cy="19050"/>
            </a:xfrm>
            <a:custGeom>
              <a:avLst/>
              <a:gdLst/>
              <a:ahLst/>
              <a:cxnLst/>
              <a:rect l="0" t="0" r="22860" b="19050"/>
              <a:pathLst>
                <a:path w="22860" h="19050">
                  <a:moveTo>
                    <a:pt x="9785" y="9"/>
                  </a:moveTo>
                  <a:cubicBezTo>
                    <a:pt x="4410" y="9"/>
                    <a:pt x="0" y="4285"/>
                    <a:pt x="0" y="9516"/>
                  </a:cubicBezTo>
                  <a:cubicBezTo>
                    <a:pt x="0" y="15256"/>
                    <a:pt x="4833" y="19050"/>
                    <a:pt x="9868" y="19050"/>
                  </a:cubicBezTo>
                  <a:cubicBezTo>
                    <a:pt x="12275" y="19050"/>
                    <a:pt x="14729" y="18184"/>
                    <a:pt x="16732"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5" name="Google Shape;56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HkWAACDDAAAlxYAAAAAAAAmAAAACAAAAP//////////"/>
                </a:ext>
              </a:extLst>
            </p:cNvSpPr>
            <p:nvPr/>
          </p:nvSpPr>
          <p:spPr>
            <a:xfrm>
              <a:off x="2011045" y="3653155"/>
              <a:ext cx="22860" cy="19050"/>
            </a:xfrm>
            <a:custGeom>
              <a:avLst/>
              <a:gdLst/>
              <a:ahLst/>
              <a:cxnLst/>
              <a:rect l="0" t="0" r="22860" b="19050"/>
              <a:pathLst>
                <a:path w="22860" h="19050">
                  <a:moveTo>
                    <a:pt x="9785" y="0"/>
                  </a:moveTo>
                  <a:cubicBezTo>
                    <a:pt x="4410" y="0"/>
                    <a:pt x="0" y="4219"/>
                    <a:pt x="0" y="9521"/>
                  </a:cubicBezTo>
                  <a:cubicBezTo>
                    <a:pt x="0" y="15260"/>
                    <a:pt x="4805" y="19050"/>
                    <a:pt x="9822" y="19050"/>
                  </a:cubicBezTo>
                  <a:cubicBezTo>
                    <a:pt x="12248" y="19050"/>
                    <a:pt x="14719" y="18165"/>
                    <a:pt x="16732"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4" name="Google Shape;56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EQVAACvDAAAYxUAAAAAAAAmAAAACAAAAP//////////"/>
                </a:ext>
              </a:extLst>
            </p:cNvSpPr>
            <p:nvPr/>
          </p:nvSpPr>
          <p:spPr>
            <a:xfrm>
              <a:off x="2038985" y="3456940"/>
              <a:ext cx="22860" cy="19685"/>
            </a:xfrm>
            <a:custGeom>
              <a:avLst/>
              <a:gdLst/>
              <a:ahLst/>
              <a:cxnLst/>
              <a:rect l="0" t="0" r="22860" b="19685"/>
              <a:pathLst>
                <a:path w="22860" h="19685">
                  <a:moveTo>
                    <a:pt x="9791" y="9"/>
                  </a:moveTo>
                  <a:cubicBezTo>
                    <a:pt x="4418" y="9"/>
                    <a:pt x="9" y="4419"/>
                    <a:pt x="9" y="9888"/>
                  </a:cubicBezTo>
                  <a:cubicBezTo>
                    <a:pt x="9" y="15762"/>
                    <a:pt x="4822" y="19675"/>
                    <a:pt x="9837" y="19675"/>
                  </a:cubicBezTo>
                  <a:cubicBezTo>
                    <a:pt x="12234" y="19675"/>
                    <a:pt x="14677" y="18782"/>
                    <a:pt x="16661" y="16775"/>
                  </a:cubicBezTo>
                  <a:cubicBezTo>
                    <a:pt x="22860" y="10634"/>
                    <a:pt x="18525" y="82"/>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3" name="Google Shape;56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HEVAACvDAAAjxUAAAAAAAAmAAAACAAAAP//////////"/>
                </a:ext>
              </a:extLst>
            </p:cNvSpPr>
            <p:nvPr/>
          </p:nvSpPr>
          <p:spPr>
            <a:xfrm>
              <a:off x="2038985" y="3485515"/>
              <a:ext cx="22860" cy="19050"/>
            </a:xfrm>
            <a:custGeom>
              <a:avLst/>
              <a:gdLst/>
              <a:ahLst/>
              <a:cxnLst/>
              <a:rect l="0" t="0" r="22860" b="19050"/>
              <a:pathLst>
                <a:path w="22860" h="19050">
                  <a:moveTo>
                    <a:pt x="9791" y="0"/>
                  </a:moveTo>
                  <a:cubicBezTo>
                    <a:pt x="4418" y="0"/>
                    <a:pt x="9" y="4285"/>
                    <a:pt x="9" y="9507"/>
                  </a:cubicBezTo>
                  <a:cubicBezTo>
                    <a:pt x="9" y="15256"/>
                    <a:pt x="4831" y="19041"/>
                    <a:pt x="9846" y="19041"/>
                  </a:cubicBezTo>
                  <a:cubicBezTo>
                    <a:pt x="12243" y="19041"/>
                    <a:pt x="14677" y="18175"/>
                    <a:pt x="16661" y="16256"/>
                  </a:cubicBezTo>
                  <a:cubicBezTo>
                    <a:pt x="22860" y="1031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2" name="Google Shape;56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J0VAACvDAAAuxUAAAAAAAAmAAAACAAAAP//////////"/>
                </a:ext>
              </a:extLst>
            </p:cNvSpPr>
            <p:nvPr/>
          </p:nvSpPr>
          <p:spPr>
            <a:xfrm>
              <a:off x="2038985" y="3513455"/>
              <a:ext cx="22860" cy="19050"/>
            </a:xfrm>
            <a:custGeom>
              <a:avLst/>
              <a:gdLst/>
              <a:ahLst/>
              <a:cxnLst/>
              <a:rect l="0" t="0" r="22860" b="19050"/>
              <a:pathLst>
                <a:path w="22860" h="19050">
                  <a:moveTo>
                    <a:pt x="9791" y="9"/>
                  </a:moveTo>
                  <a:cubicBezTo>
                    <a:pt x="4418" y="9"/>
                    <a:pt x="9" y="4213"/>
                    <a:pt x="9" y="9516"/>
                  </a:cubicBezTo>
                  <a:cubicBezTo>
                    <a:pt x="9" y="15256"/>
                    <a:pt x="4831" y="19050"/>
                    <a:pt x="9846" y="19050"/>
                  </a:cubicBezTo>
                  <a:cubicBezTo>
                    <a:pt x="12243" y="19050"/>
                    <a:pt x="14677" y="18184"/>
                    <a:pt x="16661" y="16265"/>
                  </a:cubicBezTo>
                  <a:cubicBezTo>
                    <a:pt x="22860"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1" name="Google Shape;56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PUVAACvDAAAExYAAAAAAAAmAAAACAAAAP//////////"/>
                </a:ext>
              </a:extLst>
            </p:cNvSpPr>
            <p:nvPr/>
          </p:nvSpPr>
          <p:spPr>
            <a:xfrm>
              <a:off x="2038985" y="3569335"/>
              <a:ext cx="22860" cy="19050"/>
            </a:xfrm>
            <a:custGeom>
              <a:avLst/>
              <a:gdLst/>
              <a:ahLst/>
              <a:cxnLst/>
              <a:rect l="0" t="0" r="22860" b="19050"/>
              <a:pathLst>
                <a:path w="22860" h="19050">
                  <a:moveTo>
                    <a:pt x="9791" y="9"/>
                  </a:moveTo>
                  <a:cubicBezTo>
                    <a:pt x="4418" y="9"/>
                    <a:pt x="9" y="4277"/>
                    <a:pt x="9" y="9498"/>
                  </a:cubicBezTo>
                  <a:cubicBezTo>
                    <a:pt x="9" y="15228"/>
                    <a:pt x="4831" y="19041"/>
                    <a:pt x="9846" y="19041"/>
                  </a:cubicBezTo>
                  <a:cubicBezTo>
                    <a:pt x="12243" y="19041"/>
                    <a:pt x="14677" y="18177"/>
                    <a:pt x="16661" y="16234"/>
                  </a:cubicBezTo>
                  <a:cubicBezTo>
                    <a:pt x="22860" y="10291"/>
                    <a:pt x="18525" y="80"/>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0" name="Google Shape;56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CEWAACvDAAAPxYAAAAAAAAmAAAACAAAAP//////////"/>
                </a:ext>
              </a:extLst>
            </p:cNvSpPr>
            <p:nvPr/>
          </p:nvSpPr>
          <p:spPr>
            <a:xfrm>
              <a:off x="2038985" y="3597275"/>
              <a:ext cx="22860" cy="19050"/>
            </a:xfrm>
            <a:custGeom>
              <a:avLst/>
              <a:gdLst/>
              <a:ahLst/>
              <a:cxnLst/>
              <a:rect l="0" t="0" r="22860" b="19050"/>
              <a:pathLst>
                <a:path w="22860" h="19050">
                  <a:moveTo>
                    <a:pt x="9791" y="0"/>
                  </a:moveTo>
                  <a:cubicBezTo>
                    <a:pt x="4418" y="0"/>
                    <a:pt x="9" y="4285"/>
                    <a:pt x="9" y="9507"/>
                  </a:cubicBezTo>
                  <a:cubicBezTo>
                    <a:pt x="9" y="15256"/>
                    <a:pt x="4831" y="19041"/>
                    <a:pt x="9846" y="19041"/>
                  </a:cubicBezTo>
                  <a:cubicBezTo>
                    <a:pt x="12243" y="19041"/>
                    <a:pt x="14677" y="18175"/>
                    <a:pt x="16661" y="16256"/>
                  </a:cubicBezTo>
                  <a:cubicBezTo>
                    <a:pt x="22860" y="1031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9" name="Google Shape;56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E0WAACvDAAAaxYAAAAAAAAmAAAACAAAAP//////////"/>
                </a:ext>
              </a:extLst>
            </p:cNvSpPr>
            <p:nvPr/>
          </p:nvSpPr>
          <p:spPr>
            <a:xfrm>
              <a:off x="2038985" y="3625215"/>
              <a:ext cx="22860" cy="19050"/>
            </a:xfrm>
            <a:custGeom>
              <a:avLst/>
              <a:gdLst/>
              <a:ahLst/>
              <a:cxnLst/>
              <a:rect l="0" t="0" r="22860" b="19050"/>
              <a:pathLst>
                <a:path w="22860" h="19050">
                  <a:moveTo>
                    <a:pt x="9791" y="9"/>
                  </a:moveTo>
                  <a:cubicBezTo>
                    <a:pt x="4418" y="9"/>
                    <a:pt x="9" y="4285"/>
                    <a:pt x="9" y="9516"/>
                  </a:cubicBezTo>
                  <a:cubicBezTo>
                    <a:pt x="9" y="15256"/>
                    <a:pt x="4831" y="19050"/>
                    <a:pt x="9846" y="19050"/>
                  </a:cubicBezTo>
                  <a:cubicBezTo>
                    <a:pt x="12243" y="19050"/>
                    <a:pt x="14677" y="18184"/>
                    <a:pt x="16661" y="16265"/>
                  </a:cubicBezTo>
                  <a:cubicBezTo>
                    <a:pt x="22860"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8" name="Google Shape;56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HkWAACvDAAAmBYAAAAAAAAmAAAACAAAAP//////////"/>
                </a:ext>
              </a:extLst>
            </p:cNvSpPr>
            <p:nvPr/>
          </p:nvSpPr>
          <p:spPr>
            <a:xfrm>
              <a:off x="2038985" y="3653155"/>
              <a:ext cx="22860" cy="19685"/>
            </a:xfrm>
            <a:custGeom>
              <a:avLst/>
              <a:gdLst/>
              <a:ahLst/>
              <a:cxnLst/>
              <a:rect l="0" t="0" r="22860" b="19685"/>
              <a:pathLst>
                <a:path w="22860" h="19685">
                  <a:moveTo>
                    <a:pt x="9791" y="0"/>
                  </a:moveTo>
                  <a:cubicBezTo>
                    <a:pt x="4418" y="0"/>
                    <a:pt x="9" y="4358"/>
                    <a:pt x="9" y="9833"/>
                  </a:cubicBezTo>
                  <a:cubicBezTo>
                    <a:pt x="9" y="15742"/>
                    <a:pt x="4849" y="19675"/>
                    <a:pt x="9882" y="19675"/>
                  </a:cubicBezTo>
                  <a:cubicBezTo>
                    <a:pt x="12261" y="19675"/>
                    <a:pt x="14686" y="18798"/>
                    <a:pt x="16661" y="16813"/>
                  </a:cubicBezTo>
                  <a:cubicBezTo>
                    <a:pt x="22860" y="1058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7" name="Google Shape;56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KUWAACvDAAAxBYAAAAAAAAmAAAACAAAAP//////////"/>
                </a:ext>
              </a:extLst>
            </p:cNvSpPr>
            <p:nvPr/>
          </p:nvSpPr>
          <p:spPr>
            <a:xfrm>
              <a:off x="2038985" y="3681095"/>
              <a:ext cx="22860" cy="19685"/>
            </a:xfrm>
            <a:custGeom>
              <a:avLst/>
              <a:gdLst/>
              <a:ahLst/>
              <a:cxnLst/>
              <a:rect l="0" t="0" r="22860" b="19685"/>
              <a:pathLst>
                <a:path w="22860" h="19685">
                  <a:moveTo>
                    <a:pt x="9791" y="9"/>
                  </a:moveTo>
                  <a:cubicBezTo>
                    <a:pt x="4418" y="82"/>
                    <a:pt x="9" y="4419"/>
                    <a:pt x="9" y="9888"/>
                  </a:cubicBezTo>
                  <a:cubicBezTo>
                    <a:pt x="9" y="15762"/>
                    <a:pt x="4822" y="19675"/>
                    <a:pt x="9837" y="19675"/>
                  </a:cubicBezTo>
                  <a:cubicBezTo>
                    <a:pt x="12234" y="19675"/>
                    <a:pt x="14677" y="18782"/>
                    <a:pt x="16661" y="16775"/>
                  </a:cubicBezTo>
                  <a:cubicBezTo>
                    <a:pt x="22860" y="10634"/>
                    <a:pt x="18525" y="82"/>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6" name="Google Shape;56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HEVAADbDAAAjxUAAAAAAAAmAAAACAAAAP//////////"/>
                </a:ext>
              </a:extLst>
            </p:cNvSpPr>
            <p:nvPr/>
          </p:nvSpPr>
          <p:spPr>
            <a:xfrm>
              <a:off x="2066925" y="3485515"/>
              <a:ext cx="22860" cy="19050"/>
            </a:xfrm>
            <a:custGeom>
              <a:avLst/>
              <a:gdLst/>
              <a:ahLst/>
              <a:cxnLst/>
              <a:rect l="0" t="0" r="22860" b="19050"/>
              <a:pathLst>
                <a:path w="22860" h="19050">
                  <a:moveTo>
                    <a:pt x="9781" y="0"/>
                  </a:moveTo>
                  <a:cubicBezTo>
                    <a:pt x="4409" y="0"/>
                    <a:pt x="0" y="4285"/>
                    <a:pt x="0" y="9507"/>
                  </a:cubicBezTo>
                  <a:cubicBezTo>
                    <a:pt x="0" y="15256"/>
                    <a:pt x="4831" y="19041"/>
                    <a:pt x="9864" y="19041"/>
                  </a:cubicBezTo>
                  <a:cubicBezTo>
                    <a:pt x="12270" y="19041"/>
                    <a:pt x="14723" y="18175"/>
                    <a:pt x="16725" y="16256"/>
                  </a:cubicBezTo>
                  <a:cubicBezTo>
                    <a:pt x="22851" y="102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5" name="Google Shape;56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J0VAADbDAAAuxUAAAAAAAAmAAAACAAAAP//////////"/>
                </a:ext>
              </a:extLst>
            </p:cNvSpPr>
            <p:nvPr/>
          </p:nvSpPr>
          <p:spPr>
            <a:xfrm>
              <a:off x="2066925" y="3513455"/>
              <a:ext cx="22860" cy="19050"/>
            </a:xfrm>
            <a:custGeom>
              <a:avLst/>
              <a:gdLst/>
              <a:ahLst/>
              <a:cxnLst/>
              <a:rect l="0" t="0" r="22860" b="19050"/>
              <a:pathLst>
                <a:path w="22860" h="19050">
                  <a:moveTo>
                    <a:pt x="9781" y="9"/>
                  </a:moveTo>
                  <a:cubicBezTo>
                    <a:pt x="4409" y="9"/>
                    <a:pt x="0" y="4285"/>
                    <a:pt x="0" y="9516"/>
                  </a:cubicBezTo>
                  <a:cubicBezTo>
                    <a:pt x="0" y="15256"/>
                    <a:pt x="4831" y="19050"/>
                    <a:pt x="9864" y="19050"/>
                  </a:cubicBezTo>
                  <a:cubicBezTo>
                    <a:pt x="12270" y="19050"/>
                    <a:pt x="14723" y="18184"/>
                    <a:pt x="16725" y="16265"/>
                  </a:cubicBezTo>
                  <a:cubicBezTo>
                    <a:pt x="22851" y="10239"/>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4" name="Google Shape;56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PUVAADbDAAAExYAAAAAAAAmAAAACAAAAP//////////"/>
                </a:ext>
              </a:extLst>
            </p:cNvSpPr>
            <p:nvPr/>
          </p:nvSpPr>
          <p:spPr>
            <a:xfrm>
              <a:off x="2066925" y="3569335"/>
              <a:ext cx="22860" cy="19050"/>
            </a:xfrm>
            <a:custGeom>
              <a:avLst/>
              <a:gdLst/>
              <a:ahLst/>
              <a:cxnLst/>
              <a:rect l="0" t="0" r="22860" b="19050"/>
              <a:pathLst>
                <a:path w="22860" h="19050">
                  <a:moveTo>
                    <a:pt x="9781" y="9"/>
                  </a:moveTo>
                  <a:cubicBezTo>
                    <a:pt x="4409" y="9"/>
                    <a:pt x="0" y="4277"/>
                    <a:pt x="0" y="9498"/>
                  </a:cubicBezTo>
                  <a:cubicBezTo>
                    <a:pt x="0" y="15228"/>
                    <a:pt x="4831" y="19041"/>
                    <a:pt x="9864" y="19041"/>
                  </a:cubicBezTo>
                  <a:cubicBezTo>
                    <a:pt x="12270" y="19041"/>
                    <a:pt x="14723" y="18177"/>
                    <a:pt x="16725" y="16234"/>
                  </a:cubicBezTo>
                  <a:cubicBezTo>
                    <a:pt x="22851" y="1022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3" name="Google Shape;56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CEWAADbDAAAPxYAAAAAAAAmAAAACAAAAP//////////"/>
                </a:ext>
              </a:extLst>
            </p:cNvSpPr>
            <p:nvPr/>
          </p:nvSpPr>
          <p:spPr>
            <a:xfrm>
              <a:off x="2066925" y="3597275"/>
              <a:ext cx="22860" cy="19050"/>
            </a:xfrm>
            <a:custGeom>
              <a:avLst/>
              <a:gdLst/>
              <a:ahLst/>
              <a:cxnLst/>
              <a:rect l="0" t="0" r="22860" b="19050"/>
              <a:pathLst>
                <a:path w="22860" h="19050">
                  <a:moveTo>
                    <a:pt x="9781" y="0"/>
                  </a:moveTo>
                  <a:cubicBezTo>
                    <a:pt x="4409" y="0"/>
                    <a:pt x="0" y="4279"/>
                    <a:pt x="0" y="9494"/>
                  </a:cubicBezTo>
                  <a:cubicBezTo>
                    <a:pt x="0" y="15235"/>
                    <a:pt x="4831" y="19050"/>
                    <a:pt x="9864" y="19050"/>
                  </a:cubicBezTo>
                  <a:cubicBezTo>
                    <a:pt x="12270" y="19050"/>
                    <a:pt x="14723" y="18176"/>
                    <a:pt x="16725" y="16233"/>
                  </a:cubicBezTo>
                  <a:cubicBezTo>
                    <a:pt x="22851" y="1021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2" name="Google Shape;56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E0WAADbDAAAaxYAAAAAAAAmAAAACAAAAP//////////"/>
                </a:ext>
              </a:extLst>
            </p:cNvSpPr>
            <p:nvPr/>
          </p:nvSpPr>
          <p:spPr>
            <a:xfrm>
              <a:off x="2066925" y="3625215"/>
              <a:ext cx="22860" cy="19050"/>
            </a:xfrm>
            <a:custGeom>
              <a:avLst/>
              <a:gdLst/>
              <a:ahLst/>
              <a:cxnLst/>
              <a:rect l="0" t="0" r="22860" b="19050"/>
              <a:pathLst>
                <a:path w="22860" h="19050">
                  <a:moveTo>
                    <a:pt x="9781" y="9"/>
                  </a:moveTo>
                  <a:cubicBezTo>
                    <a:pt x="4409" y="9"/>
                    <a:pt x="0" y="4285"/>
                    <a:pt x="0" y="9516"/>
                  </a:cubicBezTo>
                  <a:cubicBezTo>
                    <a:pt x="0" y="15256"/>
                    <a:pt x="4831" y="19050"/>
                    <a:pt x="9864" y="19050"/>
                  </a:cubicBezTo>
                  <a:cubicBezTo>
                    <a:pt x="12270" y="19050"/>
                    <a:pt x="14723" y="18184"/>
                    <a:pt x="16725" y="16265"/>
                  </a:cubicBezTo>
                  <a:cubicBezTo>
                    <a:pt x="22851" y="10239"/>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1" name="Google Shape;56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HkWAADbDAAAlxYAAAAAAAAmAAAACAAAAP//////////"/>
                </a:ext>
              </a:extLst>
            </p:cNvSpPr>
            <p:nvPr/>
          </p:nvSpPr>
          <p:spPr>
            <a:xfrm>
              <a:off x="2066925" y="3653155"/>
              <a:ext cx="22860" cy="19050"/>
            </a:xfrm>
            <a:custGeom>
              <a:avLst/>
              <a:gdLst/>
              <a:ahLst/>
              <a:cxnLst/>
              <a:rect l="0" t="0" r="22860" b="19050"/>
              <a:pathLst>
                <a:path w="22860" h="19050">
                  <a:moveTo>
                    <a:pt x="9781" y="0"/>
                  </a:moveTo>
                  <a:cubicBezTo>
                    <a:pt x="4409" y="0"/>
                    <a:pt x="0" y="4219"/>
                    <a:pt x="0" y="9521"/>
                  </a:cubicBezTo>
                  <a:cubicBezTo>
                    <a:pt x="0" y="15260"/>
                    <a:pt x="4803" y="19050"/>
                    <a:pt x="9827" y="19050"/>
                  </a:cubicBezTo>
                  <a:cubicBezTo>
                    <a:pt x="12243" y="19050"/>
                    <a:pt x="14713" y="18165"/>
                    <a:pt x="16725" y="16207"/>
                  </a:cubicBezTo>
                  <a:cubicBezTo>
                    <a:pt x="22851" y="10245"/>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0" name="Google Shape;56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KUWAADbDAAAxBYAAAAAAAAmAAAACAAAAP//////////"/>
                </a:ext>
              </a:extLst>
            </p:cNvSpPr>
            <p:nvPr/>
          </p:nvSpPr>
          <p:spPr>
            <a:xfrm>
              <a:off x="2066925" y="3681095"/>
              <a:ext cx="22860" cy="19685"/>
            </a:xfrm>
            <a:custGeom>
              <a:avLst/>
              <a:gdLst/>
              <a:ahLst/>
              <a:cxnLst/>
              <a:rect l="0" t="0" r="22860" b="19685"/>
              <a:pathLst>
                <a:path w="22860" h="19685">
                  <a:moveTo>
                    <a:pt x="9781" y="9"/>
                  </a:moveTo>
                  <a:cubicBezTo>
                    <a:pt x="4409" y="82"/>
                    <a:pt x="0" y="4419"/>
                    <a:pt x="0" y="9888"/>
                  </a:cubicBezTo>
                  <a:cubicBezTo>
                    <a:pt x="0" y="15762"/>
                    <a:pt x="4822" y="19675"/>
                    <a:pt x="9855" y="19675"/>
                  </a:cubicBezTo>
                  <a:cubicBezTo>
                    <a:pt x="12261" y="19675"/>
                    <a:pt x="14723" y="18782"/>
                    <a:pt x="16725"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9" name="Google Shape;56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NEWAADbDAAA8BYAAAAAAAAmAAAACAAAAP//////////"/>
                </a:ext>
              </a:extLst>
            </p:cNvSpPr>
            <p:nvPr/>
          </p:nvSpPr>
          <p:spPr>
            <a:xfrm>
              <a:off x="2066925" y="3709035"/>
              <a:ext cx="22860" cy="19685"/>
            </a:xfrm>
            <a:custGeom>
              <a:avLst/>
              <a:gdLst/>
              <a:ahLst/>
              <a:cxnLst/>
              <a:rect l="0" t="0" r="22860" b="19685"/>
              <a:pathLst>
                <a:path w="22860" h="19685">
                  <a:moveTo>
                    <a:pt x="9781" y="0"/>
                  </a:moveTo>
                  <a:cubicBezTo>
                    <a:pt x="4409" y="0"/>
                    <a:pt x="0" y="4421"/>
                    <a:pt x="0" y="9810"/>
                  </a:cubicBezTo>
                  <a:cubicBezTo>
                    <a:pt x="0" y="15742"/>
                    <a:pt x="4831" y="19685"/>
                    <a:pt x="9864" y="19685"/>
                  </a:cubicBezTo>
                  <a:cubicBezTo>
                    <a:pt x="12270" y="19685"/>
                    <a:pt x="14723" y="18782"/>
                    <a:pt x="16725" y="16774"/>
                  </a:cubicBezTo>
                  <a:cubicBezTo>
                    <a:pt x="22851" y="106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8" name="Google Shape;56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P0WAADbDAAAHBcAAAAAAAAmAAAACAAAAP//////////"/>
                </a:ext>
              </a:extLst>
            </p:cNvSpPr>
            <p:nvPr/>
          </p:nvSpPr>
          <p:spPr>
            <a:xfrm>
              <a:off x="2066925" y="3736975"/>
              <a:ext cx="22860" cy="19685"/>
            </a:xfrm>
            <a:custGeom>
              <a:avLst/>
              <a:gdLst/>
              <a:ahLst/>
              <a:cxnLst/>
              <a:rect l="0" t="0" r="22860" b="19685"/>
              <a:pathLst>
                <a:path w="22860" h="19685">
                  <a:moveTo>
                    <a:pt x="9781" y="9"/>
                  </a:moveTo>
                  <a:cubicBezTo>
                    <a:pt x="4409" y="9"/>
                    <a:pt x="0" y="4427"/>
                    <a:pt x="0" y="9833"/>
                  </a:cubicBezTo>
                  <a:cubicBezTo>
                    <a:pt x="0" y="15764"/>
                    <a:pt x="4831" y="19685"/>
                    <a:pt x="9864" y="19685"/>
                  </a:cubicBezTo>
                  <a:cubicBezTo>
                    <a:pt x="12270" y="1968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7" name="Google Shape;56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NkXAADbDAAA+BcAAAAAAAAmAAAACAAAAP//////////"/>
                </a:ext>
              </a:extLst>
            </p:cNvSpPr>
            <p:nvPr/>
          </p:nvSpPr>
          <p:spPr>
            <a:xfrm>
              <a:off x="2066925" y="3876675"/>
              <a:ext cx="22860" cy="19685"/>
            </a:xfrm>
            <a:custGeom>
              <a:avLst/>
              <a:gdLst/>
              <a:ahLst/>
              <a:cxnLst/>
              <a:rect l="0" t="0" r="22860" b="19685"/>
              <a:pathLst>
                <a:path w="22860" h="19685">
                  <a:moveTo>
                    <a:pt x="9750" y="0"/>
                  </a:moveTo>
                  <a:cubicBezTo>
                    <a:pt x="4394" y="0"/>
                    <a:pt x="0" y="4421"/>
                    <a:pt x="0" y="9810"/>
                  </a:cubicBezTo>
                  <a:cubicBezTo>
                    <a:pt x="0" y="15742"/>
                    <a:pt x="4843" y="19685"/>
                    <a:pt x="9869" y="19685"/>
                  </a:cubicBezTo>
                  <a:cubicBezTo>
                    <a:pt x="12268" y="19685"/>
                    <a:pt x="14703" y="18782"/>
                    <a:pt x="16671" y="16774"/>
                  </a:cubicBezTo>
                  <a:cubicBezTo>
                    <a:pt x="22851" y="1055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6" name="Google Shape;56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J0VAAAHDQAAuxUAAAAAAAAmAAAACAAAAP//////////"/>
                </a:ext>
              </a:extLst>
            </p:cNvSpPr>
            <p:nvPr/>
          </p:nvSpPr>
          <p:spPr>
            <a:xfrm>
              <a:off x="2094865" y="3513455"/>
              <a:ext cx="22860" cy="19050"/>
            </a:xfrm>
            <a:custGeom>
              <a:avLst/>
              <a:gdLst/>
              <a:ahLst/>
              <a:cxnLst/>
              <a:rect l="0" t="0" r="22860" b="19050"/>
              <a:pathLst>
                <a:path w="22860" h="19050">
                  <a:moveTo>
                    <a:pt x="9791" y="9"/>
                  </a:moveTo>
                  <a:cubicBezTo>
                    <a:pt x="4418" y="9"/>
                    <a:pt x="9" y="4285"/>
                    <a:pt x="9" y="9516"/>
                  </a:cubicBezTo>
                  <a:cubicBezTo>
                    <a:pt x="9" y="15256"/>
                    <a:pt x="4831" y="19050"/>
                    <a:pt x="9873" y="19050"/>
                  </a:cubicBezTo>
                  <a:cubicBezTo>
                    <a:pt x="12280" y="19050"/>
                    <a:pt x="14732" y="18184"/>
                    <a:pt x="16734" y="16265"/>
                  </a:cubicBezTo>
                  <a:cubicBezTo>
                    <a:pt x="22860"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5" name="Google Shape;56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DEYAAAHDQAAUBgAAAAAAAAmAAAACAAAAP//////////"/>
                </a:ext>
              </a:extLst>
            </p:cNvSpPr>
            <p:nvPr/>
          </p:nvSpPr>
          <p:spPr>
            <a:xfrm>
              <a:off x="2094865" y="3932555"/>
              <a:ext cx="22860" cy="19685"/>
            </a:xfrm>
            <a:custGeom>
              <a:avLst/>
              <a:gdLst/>
              <a:ahLst/>
              <a:cxnLst/>
              <a:rect l="0" t="0" r="22860" b="19685"/>
              <a:pathLst>
                <a:path w="22860" h="19685">
                  <a:moveTo>
                    <a:pt x="9791" y="0"/>
                  </a:moveTo>
                  <a:cubicBezTo>
                    <a:pt x="4418" y="0"/>
                    <a:pt x="9" y="4421"/>
                    <a:pt x="9" y="9810"/>
                  </a:cubicBezTo>
                  <a:cubicBezTo>
                    <a:pt x="9" y="15742"/>
                    <a:pt x="4831" y="19685"/>
                    <a:pt x="9873" y="19685"/>
                  </a:cubicBezTo>
                  <a:cubicBezTo>
                    <a:pt x="12280" y="19685"/>
                    <a:pt x="14732" y="18782"/>
                    <a:pt x="16734" y="16774"/>
                  </a:cubicBezTo>
                  <a:cubicBezTo>
                    <a:pt x="22860" y="1055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4" name="Google Shape;56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AUYAAAHDQAAJBgAAAAAAAAmAAAACAAAAP//////////"/>
                </a:ext>
              </a:extLst>
            </p:cNvSpPr>
            <p:nvPr/>
          </p:nvSpPr>
          <p:spPr>
            <a:xfrm>
              <a:off x="2094865" y="3904615"/>
              <a:ext cx="22860" cy="19685"/>
            </a:xfrm>
            <a:custGeom>
              <a:avLst/>
              <a:gdLst/>
              <a:ahLst/>
              <a:cxnLst/>
              <a:rect l="0" t="0" r="22860" b="19685"/>
              <a:pathLst>
                <a:path w="22860" h="19685">
                  <a:moveTo>
                    <a:pt x="9890" y="9"/>
                  </a:moveTo>
                  <a:cubicBezTo>
                    <a:pt x="9863" y="9"/>
                    <a:pt x="9826" y="9"/>
                    <a:pt x="9798" y="9"/>
                  </a:cubicBezTo>
                  <a:cubicBezTo>
                    <a:pt x="4421" y="9"/>
                    <a:pt x="9" y="4362"/>
                    <a:pt x="9" y="9851"/>
                  </a:cubicBezTo>
                  <a:cubicBezTo>
                    <a:pt x="9" y="15748"/>
                    <a:pt x="4826" y="19675"/>
                    <a:pt x="9872" y="19675"/>
                  </a:cubicBezTo>
                  <a:cubicBezTo>
                    <a:pt x="12280" y="19675"/>
                    <a:pt x="14744" y="18779"/>
                    <a:pt x="16747" y="16764"/>
                  </a:cubicBezTo>
                  <a:cubicBezTo>
                    <a:pt x="22851" y="10618"/>
                    <a:pt x="18567" y="9"/>
                    <a:pt x="98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3" name="Google Shape;56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NkXAAAHDQAA+BcAAAAAAAAmAAAACAAAAP//////////"/>
                </a:ext>
              </a:extLst>
            </p:cNvSpPr>
            <p:nvPr/>
          </p:nvSpPr>
          <p:spPr>
            <a:xfrm>
              <a:off x="2094865" y="3876675"/>
              <a:ext cx="22860" cy="19685"/>
            </a:xfrm>
            <a:custGeom>
              <a:avLst/>
              <a:gdLst/>
              <a:ahLst/>
              <a:cxnLst/>
              <a:rect l="0" t="0" r="22860" b="19685"/>
              <a:pathLst>
                <a:path w="22860" h="19685">
                  <a:moveTo>
                    <a:pt x="9759" y="0"/>
                  </a:moveTo>
                  <a:cubicBezTo>
                    <a:pt x="4404" y="0"/>
                    <a:pt x="9" y="4421"/>
                    <a:pt x="9" y="9810"/>
                  </a:cubicBezTo>
                  <a:cubicBezTo>
                    <a:pt x="9" y="15742"/>
                    <a:pt x="4816" y="19685"/>
                    <a:pt x="9842" y="19685"/>
                  </a:cubicBezTo>
                  <a:cubicBezTo>
                    <a:pt x="12240" y="19685"/>
                    <a:pt x="14685" y="18782"/>
                    <a:pt x="16680" y="16774"/>
                  </a:cubicBezTo>
                  <a:cubicBezTo>
                    <a:pt x="22860" y="1055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2" name="Google Shape;56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K0XAAAHDQAAzBcAAAAAAAAmAAAACAAAAP//////////"/>
                </a:ext>
              </a:extLst>
            </p:cNvSpPr>
            <p:nvPr/>
          </p:nvSpPr>
          <p:spPr>
            <a:xfrm>
              <a:off x="2094865" y="3848735"/>
              <a:ext cx="22860" cy="19685"/>
            </a:xfrm>
            <a:custGeom>
              <a:avLst/>
              <a:gdLst/>
              <a:ahLst/>
              <a:cxnLst/>
              <a:rect l="0" t="0" r="22860" b="19685"/>
              <a:pathLst>
                <a:path w="22860" h="19685">
                  <a:moveTo>
                    <a:pt x="9791" y="9"/>
                  </a:moveTo>
                  <a:cubicBezTo>
                    <a:pt x="4418" y="9"/>
                    <a:pt x="9" y="4419"/>
                    <a:pt x="9" y="9814"/>
                  </a:cubicBezTo>
                  <a:cubicBezTo>
                    <a:pt x="9" y="15735"/>
                    <a:pt x="4831" y="19675"/>
                    <a:pt x="9873" y="19675"/>
                  </a:cubicBezTo>
                  <a:cubicBezTo>
                    <a:pt x="12280" y="19675"/>
                    <a:pt x="14732" y="18782"/>
                    <a:pt x="16734"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1" name="Google Shape;56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IEXAAAHDQAAoBcAAAAAAAAmAAAACAAAAP//////////"/>
                </a:ext>
              </a:extLst>
            </p:cNvSpPr>
            <p:nvPr/>
          </p:nvSpPr>
          <p:spPr>
            <a:xfrm>
              <a:off x="2094865" y="3820795"/>
              <a:ext cx="22860" cy="19685"/>
            </a:xfrm>
            <a:custGeom>
              <a:avLst/>
              <a:gdLst/>
              <a:ahLst/>
              <a:cxnLst/>
              <a:rect l="0" t="0" r="22860" b="19685"/>
              <a:pathLst>
                <a:path w="22860" h="19685">
                  <a:moveTo>
                    <a:pt x="9791" y="0"/>
                  </a:moveTo>
                  <a:cubicBezTo>
                    <a:pt x="4418" y="73"/>
                    <a:pt x="9" y="4421"/>
                    <a:pt x="9" y="9883"/>
                  </a:cubicBezTo>
                  <a:cubicBezTo>
                    <a:pt x="9" y="15760"/>
                    <a:pt x="4822" y="19685"/>
                    <a:pt x="9864" y="19685"/>
                  </a:cubicBezTo>
                  <a:cubicBezTo>
                    <a:pt x="12270" y="19685"/>
                    <a:pt x="14732" y="18782"/>
                    <a:pt x="16734" y="16774"/>
                  </a:cubicBezTo>
                  <a:cubicBezTo>
                    <a:pt x="22860"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0" name="Google Shape;56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FUXAAAHDQAAdBcAAAAAAAAmAAAACAAAAP//////////"/>
                </a:ext>
              </a:extLst>
            </p:cNvSpPr>
            <p:nvPr/>
          </p:nvSpPr>
          <p:spPr>
            <a:xfrm>
              <a:off x="2094865" y="3792855"/>
              <a:ext cx="22860" cy="19685"/>
            </a:xfrm>
            <a:custGeom>
              <a:avLst/>
              <a:gdLst/>
              <a:ahLst/>
              <a:cxnLst/>
              <a:rect l="0" t="0" r="22860" b="19685"/>
              <a:pathLst>
                <a:path w="22860" h="19685">
                  <a:moveTo>
                    <a:pt x="9890" y="9"/>
                  </a:moveTo>
                  <a:cubicBezTo>
                    <a:pt x="9863" y="9"/>
                    <a:pt x="9826" y="9"/>
                    <a:pt x="9798" y="9"/>
                  </a:cubicBezTo>
                  <a:cubicBezTo>
                    <a:pt x="4421" y="9"/>
                    <a:pt x="9" y="4362"/>
                    <a:pt x="9" y="9851"/>
                  </a:cubicBezTo>
                  <a:cubicBezTo>
                    <a:pt x="9" y="15748"/>
                    <a:pt x="4826" y="19675"/>
                    <a:pt x="9872" y="19675"/>
                  </a:cubicBezTo>
                  <a:cubicBezTo>
                    <a:pt x="12280" y="19675"/>
                    <a:pt x="14744" y="18779"/>
                    <a:pt x="16747" y="16764"/>
                  </a:cubicBezTo>
                  <a:cubicBezTo>
                    <a:pt x="22851" y="10618"/>
                    <a:pt x="18567" y="9"/>
                    <a:pt x="98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9" name="Google Shape;56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CkXAAAHDQAASBcAAAAAAAAmAAAACAAAAP//////////"/>
                </a:ext>
              </a:extLst>
            </p:cNvSpPr>
            <p:nvPr/>
          </p:nvSpPr>
          <p:spPr>
            <a:xfrm>
              <a:off x="2094865" y="3764915"/>
              <a:ext cx="22860" cy="19685"/>
            </a:xfrm>
            <a:custGeom>
              <a:avLst/>
              <a:gdLst/>
              <a:ahLst/>
              <a:cxnLst/>
              <a:rect l="0" t="0" r="22860" b="19685"/>
              <a:pathLst>
                <a:path w="22860" h="19685">
                  <a:moveTo>
                    <a:pt x="9791" y="0"/>
                  </a:moveTo>
                  <a:cubicBezTo>
                    <a:pt x="4335" y="0"/>
                    <a:pt x="9" y="4427"/>
                    <a:pt x="9" y="9824"/>
                  </a:cubicBezTo>
                  <a:cubicBezTo>
                    <a:pt x="9" y="15764"/>
                    <a:pt x="4831" y="19675"/>
                    <a:pt x="9873" y="19675"/>
                  </a:cubicBezTo>
                  <a:cubicBezTo>
                    <a:pt x="12280" y="19675"/>
                    <a:pt x="14732" y="18790"/>
                    <a:pt x="16734" y="16797"/>
                  </a:cubicBezTo>
                  <a:cubicBezTo>
                    <a:pt x="22860"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8" name="Google Shape;56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P0WAAAHDQAAHBcAAAAAAAAmAAAACAAAAP//////////"/>
                </a:ext>
              </a:extLst>
            </p:cNvSpPr>
            <p:nvPr/>
          </p:nvSpPr>
          <p:spPr>
            <a:xfrm>
              <a:off x="2094865" y="3736975"/>
              <a:ext cx="22860" cy="19685"/>
            </a:xfrm>
            <a:custGeom>
              <a:avLst/>
              <a:gdLst/>
              <a:ahLst/>
              <a:cxnLst/>
              <a:rect l="0" t="0" r="22860" b="19685"/>
              <a:pathLst>
                <a:path w="22860" h="19685">
                  <a:moveTo>
                    <a:pt x="9791" y="9"/>
                  </a:moveTo>
                  <a:cubicBezTo>
                    <a:pt x="4418" y="9"/>
                    <a:pt x="9" y="4427"/>
                    <a:pt x="9" y="9833"/>
                  </a:cubicBezTo>
                  <a:cubicBezTo>
                    <a:pt x="9" y="15764"/>
                    <a:pt x="4831" y="19685"/>
                    <a:pt x="9873" y="19685"/>
                  </a:cubicBezTo>
                  <a:cubicBezTo>
                    <a:pt x="12280" y="1968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7" name="Google Shape;56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NEWAAAHDQAA8BYAAAAAAAAmAAAACAAAAP//////////"/>
                </a:ext>
              </a:extLst>
            </p:cNvSpPr>
            <p:nvPr/>
          </p:nvSpPr>
          <p:spPr>
            <a:xfrm>
              <a:off x="2094865" y="3709035"/>
              <a:ext cx="22860" cy="19685"/>
            </a:xfrm>
            <a:custGeom>
              <a:avLst/>
              <a:gdLst/>
              <a:ahLst/>
              <a:cxnLst/>
              <a:rect l="0" t="0" r="22860" b="19685"/>
              <a:pathLst>
                <a:path w="22860" h="19685">
                  <a:moveTo>
                    <a:pt x="9817" y="0"/>
                  </a:moveTo>
                  <a:cubicBezTo>
                    <a:pt x="4455" y="73"/>
                    <a:pt x="55" y="4421"/>
                    <a:pt x="55" y="9810"/>
                  </a:cubicBezTo>
                  <a:cubicBezTo>
                    <a:pt x="0" y="15742"/>
                    <a:pt x="4840" y="19685"/>
                    <a:pt x="9863" y="19685"/>
                  </a:cubicBezTo>
                  <a:cubicBezTo>
                    <a:pt x="12255" y="19685"/>
                    <a:pt x="14693" y="18782"/>
                    <a:pt x="16673" y="16774"/>
                  </a:cubicBezTo>
                  <a:cubicBezTo>
                    <a:pt x="22860" y="1063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6" name="Google Shape;56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KUWAAAHDQAAxBYAAAAAAAAmAAAACAAAAP//////////"/>
                </a:ext>
              </a:extLst>
            </p:cNvSpPr>
            <p:nvPr/>
          </p:nvSpPr>
          <p:spPr>
            <a:xfrm>
              <a:off x="2094865" y="3681095"/>
              <a:ext cx="22860" cy="19685"/>
            </a:xfrm>
            <a:custGeom>
              <a:avLst/>
              <a:gdLst/>
              <a:ahLst/>
              <a:cxnLst/>
              <a:rect l="0" t="0" r="22860" b="19685"/>
              <a:pathLst>
                <a:path w="22860" h="19685">
                  <a:moveTo>
                    <a:pt x="9791" y="9"/>
                  </a:moveTo>
                  <a:cubicBezTo>
                    <a:pt x="4418" y="82"/>
                    <a:pt x="9" y="4419"/>
                    <a:pt x="9" y="9888"/>
                  </a:cubicBezTo>
                  <a:cubicBezTo>
                    <a:pt x="9" y="15762"/>
                    <a:pt x="4822" y="19675"/>
                    <a:pt x="9864" y="19675"/>
                  </a:cubicBezTo>
                  <a:cubicBezTo>
                    <a:pt x="12270" y="19675"/>
                    <a:pt x="14732" y="18782"/>
                    <a:pt x="16734" y="16775"/>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5" name="Google Shape;56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HkWAAAHDQAAlxYAAAAAAAAmAAAACAAAAP//////////"/>
                </a:ext>
              </a:extLst>
            </p:cNvSpPr>
            <p:nvPr/>
          </p:nvSpPr>
          <p:spPr>
            <a:xfrm>
              <a:off x="2094865" y="3653155"/>
              <a:ext cx="22860" cy="19050"/>
            </a:xfrm>
            <a:custGeom>
              <a:avLst/>
              <a:gdLst/>
              <a:ahLst/>
              <a:cxnLst/>
              <a:rect l="0" t="0" r="22860" b="19050"/>
              <a:pathLst>
                <a:path w="22860" h="19050">
                  <a:moveTo>
                    <a:pt x="9791" y="0"/>
                  </a:moveTo>
                  <a:cubicBezTo>
                    <a:pt x="4418" y="0"/>
                    <a:pt x="9" y="4219"/>
                    <a:pt x="9" y="9521"/>
                  </a:cubicBezTo>
                  <a:cubicBezTo>
                    <a:pt x="9" y="15260"/>
                    <a:pt x="4803" y="19050"/>
                    <a:pt x="9827" y="19050"/>
                  </a:cubicBezTo>
                  <a:cubicBezTo>
                    <a:pt x="12252" y="19050"/>
                    <a:pt x="14723" y="18165"/>
                    <a:pt x="16734" y="16207"/>
                  </a:cubicBezTo>
                  <a:cubicBezTo>
                    <a:pt x="22860"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4" name="Google Shape;56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E0WAAAHDQAAaxYAAAAAAAAmAAAACAAAAP//////////"/>
                </a:ext>
              </a:extLst>
            </p:cNvSpPr>
            <p:nvPr/>
          </p:nvSpPr>
          <p:spPr>
            <a:xfrm>
              <a:off x="2094865" y="3625215"/>
              <a:ext cx="22860" cy="19050"/>
            </a:xfrm>
            <a:custGeom>
              <a:avLst/>
              <a:gdLst/>
              <a:ahLst/>
              <a:cxnLst/>
              <a:rect l="0" t="0" r="22860" b="19050"/>
              <a:pathLst>
                <a:path w="22860" h="19050">
                  <a:moveTo>
                    <a:pt x="9791" y="9"/>
                  </a:moveTo>
                  <a:cubicBezTo>
                    <a:pt x="4418" y="9"/>
                    <a:pt x="9" y="4285"/>
                    <a:pt x="9" y="9516"/>
                  </a:cubicBezTo>
                  <a:cubicBezTo>
                    <a:pt x="9" y="15256"/>
                    <a:pt x="4831" y="19050"/>
                    <a:pt x="9873" y="19050"/>
                  </a:cubicBezTo>
                  <a:cubicBezTo>
                    <a:pt x="12280" y="19050"/>
                    <a:pt x="14732" y="18184"/>
                    <a:pt x="16734" y="16265"/>
                  </a:cubicBezTo>
                  <a:cubicBezTo>
                    <a:pt x="22860"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3" name="Google Shape;56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CEWAAAHDQAAPxYAAAAAAAAmAAAACAAAAP//////////"/>
                </a:ext>
              </a:extLst>
            </p:cNvSpPr>
            <p:nvPr/>
          </p:nvSpPr>
          <p:spPr>
            <a:xfrm>
              <a:off x="2094865" y="3597275"/>
              <a:ext cx="22860" cy="19050"/>
            </a:xfrm>
            <a:custGeom>
              <a:avLst/>
              <a:gdLst/>
              <a:ahLst/>
              <a:cxnLst/>
              <a:rect l="0" t="0" r="22860" b="19050"/>
              <a:pathLst>
                <a:path w="22860" h="19050">
                  <a:moveTo>
                    <a:pt x="9791" y="0"/>
                  </a:moveTo>
                  <a:cubicBezTo>
                    <a:pt x="4418" y="0"/>
                    <a:pt x="9" y="4279"/>
                    <a:pt x="9" y="9494"/>
                  </a:cubicBezTo>
                  <a:cubicBezTo>
                    <a:pt x="9" y="15235"/>
                    <a:pt x="4831" y="19050"/>
                    <a:pt x="9873" y="19050"/>
                  </a:cubicBezTo>
                  <a:cubicBezTo>
                    <a:pt x="12280" y="19050"/>
                    <a:pt x="14732" y="18176"/>
                    <a:pt x="16734" y="16233"/>
                  </a:cubicBezTo>
                  <a:cubicBezTo>
                    <a:pt x="22860" y="1021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2" name="Google Shape;56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PUVAAAHDQAAExYAAAAAAAAmAAAACAAAAP//////////"/>
                </a:ext>
              </a:extLst>
            </p:cNvSpPr>
            <p:nvPr/>
          </p:nvSpPr>
          <p:spPr>
            <a:xfrm>
              <a:off x="2094865" y="3569335"/>
              <a:ext cx="22860" cy="19050"/>
            </a:xfrm>
            <a:custGeom>
              <a:avLst/>
              <a:gdLst/>
              <a:ahLst/>
              <a:cxnLst/>
              <a:rect l="0" t="0" r="22860" b="19050"/>
              <a:pathLst>
                <a:path w="22860" h="19050">
                  <a:moveTo>
                    <a:pt x="9791" y="9"/>
                  </a:moveTo>
                  <a:cubicBezTo>
                    <a:pt x="4418" y="80"/>
                    <a:pt x="9" y="4277"/>
                    <a:pt x="9" y="9498"/>
                  </a:cubicBezTo>
                  <a:cubicBezTo>
                    <a:pt x="9" y="15228"/>
                    <a:pt x="4831" y="19041"/>
                    <a:pt x="9873" y="19041"/>
                  </a:cubicBezTo>
                  <a:cubicBezTo>
                    <a:pt x="12280" y="19041"/>
                    <a:pt x="14732" y="18177"/>
                    <a:pt x="16734" y="16234"/>
                  </a:cubicBezTo>
                  <a:cubicBezTo>
                    <a:pt x="22860" y="1022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1" name="Google Shape;56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MkVAAAHDQAA5xUAAAAAAAAmAAAACAAAAP//////////"/>
                </a:ext>
              </a:extLst>
            </p:cNvSpPr>
            <p:nvPr/>
          </p:nvSpPr>
          <p:spPr>
            <a:xfrm>
              <a:off x="2094865" y="3541395"/>
              <a:ext cx="22860" cy="19050"/>
            </a:xfrm>
            <a:custGeom>
              <a:avLst/>
              <a:gdLst/>
              <a:ahLst/>
              <a:cxnLst/>
              <a:rect l="0" t="0" r="22860" b="19050"/>
              <a:pathLst>
                <a:path w="22860" h="19050">
                  <a:moveTo>
                    <a:pt x="9791" y="0"/>
                  </a:moveTo>
                  <a:cubicBezTo>
                    <a:pt x="4418" y="0"/>
                    <a:pt x="9" y="4219"/>
                    <a:pt x="9" y="9521"/>
                  </a:cubicBezTo>
                  <a:cubicBezTo>
                    <a:pt x="9" y="15260"/>
                    <a:pt x="4803" y="19050"/>
                    <a:pt x="9827" y="19050"/>
                  </a:cubicBezTo>
                  <a:cubicBezTo>
                    <a:pt x="12252" y="19050"/>
                    <a:pt x="14723" y="18165"/>
                    <a:pt x="16734" y="16207"/>
                  </a:cubicBezTo>
                  <a:cubicBezTo>
                    <a:pt x="22860"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0" name="Google Shape;56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MkVAADbDAAA5xUAAAAAAAAmAAAACAAAAP//////////"/>
                </a:ext>
              </a:extLst>
            </p:cNvSpPr>
            <p:nvPr/>
          </p:nvSpPr>
          <p:spPr>
            <a:xfrm>
              <a:off x="2066925" y="3541395"/>
              <a:ext cx="22860" cy="19050"/>
            </a:xfrm>
            <a:custGeom>
              <a:avLst/>
              <a:gdLst/>
              <a:ahLst/>
              <a:cxnLst/>
              <a:rect l="0" t="0" r="22860" b="19050"/>
              <a:pathLst>
                <a:path w="22860" h="19050">
                  <a:moveTo>
                    <a:pt x="9781" y="0"/>
                  </a:moveTo>
                  <a:cubicBezTo>
                    <a:pt x="4409" y="0"/>
                    <a:pt x="0" y="4219"/>
                    <a:pt x="0" y="9521"/>
                  </a:cubicBezTo>
                  <a:cubicBezTo>
                    <a:pt x="0" y="15260"/>
                    <a:pt x="4803" y="19050"/>
                    <a:pt x="9827" y="19050"/>
                  </a:cubicBezTo>
                  <a:cubicBezTo>
                    <a:pt x="12243" y="19050"/>
                    <a:pt x="14713" y="18165"/>
                    <a:pt x="16725" y="16207"/>
                  </a:cubicBezTo>
                  <a:cubicBezTo>
                    <a:pt x="22851" y="10245"/>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9" name="Google Shape;56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MkVAACvDAAA5xUAAAAAAAAmAAAACAAAAP//////////"/>
                </a:ext>
              </a:extLst>
            </p:cNvSpPr>
            <p:nvPr/>
          </p:nvSpPr>
          <p:spPr>
            <a:xfrm>
              <a:off x="2038985" y="3541395"/>
              <a:ext cx="22860" cy="19050"/>
            </a:xfrm>
            <a:custGeom>
              <a:avLst/>
              <a:gdLst/>
              <a:ahLst/>
              <a:cxnLst/>
              <a:rect l="0" t="0" r="22860" b="19050"/>
              <a:pathLst>
                <a:path w="22860" h="19050">
                  <a:moveTo>
                    <a:pt x="9791" y="0"/>
                  </a:moveTo>
                  <a:cubicBezTo>
                    <a:pt x="4418" y="0"/>
                    <a:pt x="9" y="4223"/>
                    <a:pt x="9" y="9529"/>
                  </a:cubicBezTo>
                  <a:cubicBezTo>
                    <a:pt x="9" y="15238"/>
                    <a:pt x="4822" y="19050"/>
                    <a:pt x="9837" y="19050"/>
                  </a:cubicBezTo>
                  <a:cubicBezTo>
                    <a:pt x="12234" y="19050"/>
                    <a:pt x="14677" y="18173"/>
                    <a:pt x="16661" y="16222"/>
                  </a:cubicBezTo>
                  <a:cubicBezTo>
                    <a:pt x="22860" y="10254"/>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8" name="Google Shape;56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MkVAACDDAAA5xUAAAAAAAAmAAAACAAAAP//////////"/>
                </a:ext>
              </a:extLst>
            </p:cNvSpPr>
            <p:nvPr/>
          </p:nvSpPr>
          <p:spPr>
            <a:xfrm>
              <a:off x="2011045" y="3541395"/>
              <a:ext cx="22860" cy="19050"/>
            </a:xfrm>
            <a:custGeom>
              <a:avLst/>
              <a:gdLst/>
              <a:ahLst/>
              <a:cxnLst/>
              <a:rect l="0" t="0" r="22860" b="19050"/>
              <a:pathLst>
                <a:path w="22860" h="19050">
                  <a:moveTo>
                    <a:pt x="9785" y="0"/>
                  </a:moveTo>
                  <a:cubicBezTo>
                    <a:pt x="4410" y="0"/>
                    <a:pt x="0" y="4219"/>
                    <a:pt x="0" y="9521"/>
                  </a:cubicBezTo>
                  <a:cubicBezTo>
                    <a:pt x="0" y="15260"/>
                    <a:pt x="4805" y="19050"/>
                    <a:pt x="9822" y="19050"/>
                  </a:cubicBezTo>
                  <a:cubicBezTo>
                    <a:pt x="12248" y="19050"/>
                    <a:pt x="14719" y="18165"/>
                    <a:pt x="16732"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7" name="Google Shape;56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KUWAABnDgAAxBYAAAAAAAAmAAAACAAAAP//////////"/>
                </a:ext>
              </a:extLst>
            </p:cNvSpPr>
            <p:nvPr/>
          </p:nvSpPr>
          <p:spPr>
            <a:xfrm>
              <a:off x="2318385" y="3681095"/>
              <a:ext cx="22860" cy="19685"/>
            </a:xfrm>
            <a:custGeom>
              <a:avLst/>
              <a:gdLst/>
              <a:ahLst/>
              <a:cxnLst/>
              <a:rect l="0" t="0" r="22860" b="19685"/>
              <a:pathLst>
                <a:path w="22860" h="19685">
                  <a:moveTo>
                    <a:pt x="9785" y="9"/>
                  </a:moveTo>
                  <a:cubicBezTo>
                    <a:pt x="4410" y="82"/>
                    <a:pt x="0" y="4419"/>
                    <a:pt x="0" y="9888"/>
                  </a:cubicBezTo>
                  <a:cubicBezTo>
                    <a:pt x="0" y="15762"/>
                    <a:pt x="4824" y="19675"/>
                    <a:pt x="9859" y="19675"/>
                  </a:cubicBezTo>
                  <a:cubicBezTo>
                    <a:pt x="12266" y="1967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6" name="Google Shape;56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HkWAABnDgAAmBYAAAAAAAAmAAAACAAAAP//////////"/>
                </a:ext>
              </a:extLst>
            </p:cNvSpPr>
            <p:nvPr/>
          </p:nvSpPr>
          <p:spPr>
            <a:xfrm>
              <a:off x="2318385" y="3653155"/>
              <a:ext cx="22860" cy="19685"/>
            </a:xfrm>
            <a:custGeom>
              <a:avLst/>
              <a:gdLst/>
              <a:ahLst/>
              <a:cxnLst/>
              <a:rect l="0" t="0" r="22860" b="19685"/>
              <a:pathLst>
                <a:path w="22860" h="19685">
                  <a:moveTo>
                    <a:pt x="9785" y="0"/>
                  </a:moveTo>
                  <a:cubicBezTo>
                    <a:pt x="4410" y="0"/>
                    <a:pt x="0" y="4353"/>
                    <a:pt x="0" y="9824"/>
                  </a:cubicBezTo>
                  <a:cubicBezTo>
                    <a:pt x="0" y="15764"/>
                    <a:pt x="4824" y="19675"/>
                    <a:pt x="9868" y="19675"/>
                  </a:cubicBezTo>
                  <a:cubicBezTo>
                    <a:pt x="12275" y="19675"/>
                    <a:pt x="14729" y="18790"/>
                    <a:pt x="16732"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5" name="Google Shape;56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E0WAABnDgAAaxYAAAAAAAAmAAAACAAAAP//////////"/>
                </a:ext>
              </a:extLst>
            </p:cNvSpPr>
            <p:nvPr/>
          </p:nvSpPr>
          <p:spPr>
            <a:xfrm>
              <a:off x="2318385" y="3625215"/>
              <a:ext cx="22860" cy="19050"/>
            </a:xfrm>
            <a:custGeom>
              <a:avLst/>
              <a:gdLst/>
              <a:ahLst/>
              <a:cxnLst/>
              <a:rect l="0" t="0" r="22860" b="19050"/>
              <a:pathLst>
                <a:path w="22860" h="19050">
                  <a:moveTo>
                    <a:pt x="9785" y="9"/>
                  </a:moveTo>
                  <a:cubicBezTo>
                    <a:pt x="4410" y="9"/>
                    <a:pt x="0" y="4285"/>
                    <a:pt x="0" y="9516"/>
                  </a:cubicBezTo>
                  <a:cubicBezTo>
                    <a:pt x="0" y="15256"/>
                    <a:pt x="4824" y="19050"/>
                    <a:pt x="9868" y="19050"/>
                  </a:cubicBezTo>
                  <a:cubicBezTo>
                    <a:pt x="12275" y="19050"/>
                    <a:pt x="14729" y="18184"/>
                    <a:pt x="16732"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4" name="Google Shape;56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NEWAAA7DgAA8BYAAAAAAAAmAAAACAAAAP//////////"/>
                </a:ext>
              </a:extLst>
            </p:cNvSpPr>
            <p:nvPr/>
          </p:nvSpPr>
          <p:spPr>
            <a:xfrm>
              <a:off x="2290445" y="3709035"/>
              <a:ext cx="22860" cy="19685"/>
            </a:xfrm>
            <a:custGeom>
              <a:avLst/>
              <a:gdLst/>
              <a:ahLst/>
              <a:cxnLst/>
              <a:rect l="0" t="0" r="22860" b="19685"/>
              <a:pathLst>
                <a:path w="22860" h="19685">
                  <a:moveTo>
                    <a:pt x="9750" y="0"/>
                  </a:moveTo>
                  <a:cubicBezTo>
                    <a:pt x="4394" y="73"/>
                    <a:pt x="82" y="4421"/>
                    <a:pt x="9" y="9810"/>
                  </a:cubicBezTo>
                  <a:cubicBezTo>
                    <a:pt x="9" y="15742"/>
                    <a:pt x="4816" y="19685"/>
                    <a:pt x="9832" y="19685"/>
                  </a:cubicBezTo>
                  <a:cubicBezTo>
                    <a:pt x="12231" y="19685"/>
                    <a:pt x="14675" y="18782"/>
                    <a:pt x="16680" y="16774"/>
                  </a:cubicBezTo>
                  <a:cubicBezTo>
                    <a:pt x="22851" y="1063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3" name="Google Shape;56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KUWAAA7DgAAxBYAAAAAAAAmAAAACAAAAP//////////"/>
                </a:ext>
              </a:extLst>
            </p:cNvSpPr>
            <p:nvPr/>
          </p:nvSpPr>
          <p:spPr>
            <a:xfrm>
              <a:off x="2290445" y="3681095"/>
              <a:ext cx="22860" cy="19685"/>
            </a:xfrm>
            <a:custGeom>
              <a:avLst/>
              <a:gdLst/>
              <a:ahLst/>
              <a:cxnLst/>
              <a:rect l="0" t="0" r="22860" b="19685"/>
              <a:pathLst>
                <a:path w="22860" h="19685">
                  <a:moveTo>
                    <a:pt x="9750" y="9"/>
                  </a:moveTo>
                  <a:cubicBezTo>
                    <a:pt x="4394" y="82"/>
                    <a:pt x="9" y="4419"/>
                    <a:pt x="9" y="9888"/>
                  </a:cubicBezTo>
                  <a:cubicBezTo>
                    <a:pt x="9" y="15762"/>
                    <a:pt x="4843" y="19675"/>
                    <a:pt x="9860" y="19675"/>
                  </a:cubicBezTo>
                  <a:cubicBezTo>
                    <a:pt x="12259" y="19675"/>
                    <a:pt x="14703" y="18782"/>
                    <a:pt x="16680" y="16775"/>
                  </a:cubicBezTo>
                  <a:cubicBezTo>
                    <a:pt x="22851" y="10634"/>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2" name="Google Shape;56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HkWAAA7DgAAlxYAAAAAAAAmAAAACAAAAP//////////"/>
                </a:ext>
              </a:extLst>
            </p:cNvSpPr>
            <p:nvPr/>
          </p:nvSpPr>
          <p:spPr>
            <a:xfrm>
              <a:off x="2290445" y="3653155"/>
              <a:ext cx="22860" cy="19050"/>
            </a:xfrm>
            <a:custGeom>
              <a:avLst/>
              <a:gdLst/>
              <a:ahLst/>
              <a:cxnLst/>
              <a:rect l="0" t="0" r="22860" b="19050"/>
              <a:pathLst>
                <a:path w="22860" h="19050">
                  <a:moveTo>
                    <a:pt x="9750" y="0"/>
                  </a:moveTo>
                  <a:cubicBezTo>
                    <a:pt x="4394" y="0"/>
                    <a:pt x="82" y="4219"/>
                    <a:pt x="9" y="9521"/>
                  </a:cubicBezTo>
                  <a:cubicBezTo>
                    <a:pt x="9" y="15260"/>
                    <a:pt x="4788" y="19050"/>
                    <a:pt x="9796" y="19050"/>
                  </a:cubicBezTo>
                  <a:cubicBezTo>
                    <a:pt x="12204" y="19050"/>
                    <a:pt x="14666" y="18165"/>
                    <a:pt x="16680" y="16207"/>
                  </a:cubicBezTo>
                  <a:cubicBezTo>
                    <a:pt x="22851" y="10245"/>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1" name="Google Shape;56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E0WAAA7DgAAaxYAAAAAAAAmAAAACAAAAP//////////"/>
                </a:ext>
              </a:extLst>
            </p:cNvSpPr>
            <p:nvPr/>
          </p:nvSpPr>
          <p:spPr>
            <a:xfrm>
              <a:off x="2290445" y="3625215"/>
              <a:ext cx="22860" cy="19050"/>
            </a:xfrm>
            <a:custGeom>
              <a:avLst/>
              <a:gdLst/>
              <a:ahLst/>
              <a:cxnLst/>
              <a:rect l="0" t="0" r="22860" b="19050"/>
              <a:pathLst>
                <a:path w="22860" h="19050">
                  <a:moveTo>
                    <a:pt x="9750" y="9"/>
                  </a:moveTo>
                  <a:cubicBezTo>
                    <a:pt x="4394" y="9"/>
                    <a:pt x="9" y="4285"/>
                    <a:pt x="9" y="9516"/>
                  </a:cubicBezTo>
                  <a:cubicBezTo>
                    <a:pt x="9" y="15256"/>
                    <a:pt x="4816" y="19050"/>
                    <a:pt x="9842" y="19050"/>
                  </a:cubicBezTo>
                  <a:cubicBezTo>
                    <a:pt x="12231" y="19050"/>
                    <a:pt x="14685" y="18184"/>
                    <a:pt x="16680" y="16265"/>
                  </a:cubicBezTo>
                  <a:cubicBezTo>
                    <a:pt x="22851" y="10239"/>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0" name="Google Shape;56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CEWAAA7DgAAPxYAAAAAAAAmAAAACAAAAP//////////"/>
                </a:ext>
              </a:extLst>
            </p:cNvSpPr>
            <p:nvPr/>
          </p:nvSpPr>
          <p:spPr>
            <a:xfrm>
              <a:off x="2290445" y="3597275"/>
              <a:ext cx="22860" cy="19050"/>
            </a:xfrm>
            <a:custGeom>
              <a:avLst/>
              <a:gdLst/>
              <a:ahLst/>
              <a:cxnLst/>
              <a:rect l="0" t="0" r="22860" b="19050"/>
              <a:pathLst>
                <a:path w="22860" h="19050">
                  <a:moveTo>
                    <a:pt x="9750" y="0"/>
                  </a:moveTo>
                  <a:cubicBezTo>
                    <a:pt x="4394" y="0"/>
                    <a:pt x="9" y="4279"/>
                    <a:pt x="9" y="9494"/>
                  </a:cubicBezTo>
                  <a:cubicBezTo>
                    <a:pt x="9" y="15235"/>
                    <a:pt x="4843" y="19050"/>
                    <a:pt x="9869" y="19050"/>
                  </a:cubicBezTo>
                  <a:cubicBezTo>
                    <a:pt x="12268" y="19050"/>
                    <a:pt x="14703" y="18176"/>
                    <a:pt x="16680" y="16233"/>
                  </a:cubicBezTo>
                  <a:cubicBezTo>
                    <a:pt x="22851" y="1021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9" name="Google Shape;56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P0WAAAPDgAAHBcAAAAAAAAmAAAACAAAAP//////////"/>
                </a:ext>
              </a:extLst>
            </p:cNvSpPr>
            <p:nvPr/>
          </p:nvSpPr>
          <p:spPr>
            <a:xfrm>
              <a:off x="2262505" y="3736975"/>
              <a:ext cx="22860" cy="19685"/>
            </a:xfrm>
            <a:custGeom>
              <a:avLst/>
              <a:gdLst/>
              <a:ahLst/>
              <a:cxnLst/>
              <a:rect l="0" t="0" r="22860" b="19685"/>
              <a:pathLst>
                <a:path w="22860" h="19685">
                  <a:moveTo>
                    <a:pt x="9832" y="9"/>
                  </a:moveTo>
                  <a:cubicBezTo>
                    <a:pt x="4404" y="9"/>
                    <a:pt x="82" y="4427"/>
                    <a:pt x="9" y="9833"/>
                  </a:cubicBezTo>
                  <a:cubicBezTo>
                    <a:pt x="9" y="15764"/>
                    <a:pt x="4852" y="19685"/>
                    <a:pt x="9878" y="19685"/>
                  </a:cubicBezTo>
                  <a:cubicBezTo>
                    <a:pt x="12268" y="1968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8" name="Google Shape;56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NEWAAAPDgAA8BYAAAAAAAAmAAAACAAAAP//////////"/>
                </a:ext>
              </a:extLst>
            </p:cNvSpPr>
            <p:nvPr/>
          </p:nvSpPr>
          <p:spPr>
            <a:xfrm>
              <a:off x="2262505" y="3709035"/>
              <a:ext cx="22860" cy="19685"/>
            </a:xfrm>
            <a:custGeom>
              <a:avLst/>
              <a:gdLst/>
              <a:ahLst/>
              <a:cxnLst/>
              <a:rect l="0" t="0" r="22860" b="19685"/>
              <a:pathLst>
                <a:path w="22860" h="19685">
                  <a:moveTo>
                    <a:pt x="9832" y="0"/>
                  </a:moveTo>
                  <a:cubicBezTo>
                    <a:pt x="4404" y="0"/>
                    <a:pt x="82" y="4421"/>
                    <a:pt x="9" y="9810"/>
                  </a:cubicBezTo>
                  <a:cubicBezTo>
                    <a:pt x="9" y="15742"/>
                    <a:pt x="4852" y="19685"/>
                    <a:pt x="9869" y="19685"/>
                  </a:cubicBezTo>
                  <a:cubicBezTo>
                    <a:pt x="12268" y="19685"/>
                    <a:pt x="14712" y="18782"/>
                    <a:pt x="16680" y="16774"/>
                  </a:cubicBezTo>
                  <a:cubicBezTo>
                    <a:pt x="22860" y="106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7" name="Google Shape;56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E0WAAAPDgAAaxYAAAAAAAAmAAAACAAAAP//////////"/>
                </a:ext>
              </a:extLst>
            </p:cNvSpPr>
            <p:nvPr/>
          </p:nvSpPr>
          <p:spPr>
            <a:xfrm>
              <a:off x="2262505" y="3625215"/>
              <a:ext cx="22860" cy="19050"/>
            </a:xfrm>
            <a:custGeom>
              <a:avLst/>
              <a:gdLst/>
              <a:ahLst/>
              <a:cxnLst/>
              <a:rect l="0" t="0" r="22860" b="19050"/>
              <a:pathLst>
                <a:path w="22860" h="19050">
                  <a:moveTo>
                    <a:pt x="9832" y="9"/>
                  </a:moveTo>
                  <a:cubicBezTo>
                    <a:pt x="4404" y="9"/>
                    <a:pt x="82" y="4285"/>
                    <a:pt x="9" y="9516"/>
                  </a:cubicBezTo>
                  <a:cubicBezTo>
                    <a:pt x="9" y="15256"/>
                    <a:pt x="4852" y="19050"/>
                    <a:pt x="9878" y="19050"/>
                  </a:cubicBezTo>
                  <a:cubicBezTo>
                    <a:pt x="12268" y="19050"/>
                    <a:pt x="14712" y="18184"/>
                    <a:pt x="16680" y="16265"/>
                  </a:cubicBezTo>
                  <a:cubicBezTo>
                    <a:pt x="22860" y="1023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6" name="Google Shape;56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CEWAAAPDgAAPxYAAAAAAAAmAAAACAAAAP//////////"/>
                </a:ext>
              </a:extLst>
            </p:cNvSpPr>
            <p:nvPr/>
          </p:nvSpPr>
          <p:spPr>
            <a:xfrm>
              <a:off x="2262505" y="3597275"/>
              <a:ext cx="22860" cy="19050"/>
            </a:xfrm>
            <a:custGeom>
              <a:avLst/>
              <a:gdLst/>
              <a:ahLst/>
              <a:cxnLst/>
              <a:rect l="0" t="0" r="22860" b="19050"/>
              <a:pathLst>
                <a:path w="22860" h="19050">
                  <a:moveTo>
                    <a:pt x="9832" y="0"/>
                  </a:moveTo>
                  <a:cubicBezTo>
                    <a:pt x="4404" y="0"/>
                    <a:pt x="82" y="4279"/>
                    <a:pt x="9" y="9494"/>
                  </a:cubicBezTo>
                  <a:cubicBezTo>
                    <a:pt x="9" y="15235"/>
                    <a:pt x="4852" y="19050"/>
                    <a:pt x="9869" y="19050"/>
                  </a:cubicBezTo>
                  <a:cubicBezTo>
                    <a:pt x="12268" y="19050"/>
                    <a:pt x="14712" y="18176"/>
                    <a:pt x="16680" y="16233"/>
                  </a:cubicBezTo>
                  <a:cubicBezTo>
                    <a:pt x="22860" y="1021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5" name="Google Shape;56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PUVAAAPDgAAExYAAAAAAAAmAAAACAAAAP//////////"/>
                </a:ext>
              </a:extLst>
            </p:cNvSpPr>
            <p:nvPr/>
          </p:nvSpPr>
          <p:spPr>
            <a:xfrm>
              <a:off x="2262505" y="3569335"/>
              <a:ext cx="22860" cy="19050"/>
            </a:xfrm>
            <a:custGeom>
              <a:avLst/>
              <a:gdLst/>
              <a:ahLst/>
              <a:cxnLst/>
              <a:rect l="0" t="0" r="22860" b="19050"/>
              <a:pathLst>
                <a:path w="22860" h="19050">
                  <a:moveTo>
                    <a:pt x="9832" y="9"/>
                  </a:moveTo>
                  <a:cubicBezTo>
                    <a:pt x="4404" y="9"/>
                    <a:pt x="82" y="4277"/>
                    <a:pt x="9" y="9498"/>
                  </a:cubicBezTo>
                  <a:cubicBezTo>
                    <a:pt x="9" y="15228"/>
                    <a:pt x="4852" y="19041"/>
                    <a:pt x="9869" y="19041"/>
                  </a:cubicBezTo>
                  <a:cubicBezTo>
                    <a:pt x="12268" y="19041"/>
                    <a:pt x="14712" y="18177"/>
                    <a:pt x="16680" y="16234"/>
                  </a:cubicBezTo>
                  <a:cubicBezTo>
                    <a:pt x="22860" y="10291"/>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4" name="Google Shape;56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NkXAADjDQAA+BcAAAAAAAAmAAAACAAAAP//////////"/>
                </a:ext>
              </a:extLst>
            </p:cNvSpPr>
            <p:nvPr/>
          </p:nvSpPr>
          <p:spPr>
            <a:xfrm>
              <a:off x="2234565" y="3876675"/>
              <a:ext cx="22860" cy="19685"/>
            </a:xfrm>
            <a:custGeom>
              <a:avLst/>
              <a:gdLst/>
              <a:ahLst/>
              <a:cxnLst/>
              <a:rect l="0" t="0" r="22860" b="19685"/>
              <a:pathLst>
                <a:path w="22860" h="19685">
                  <a:moveTo>
                    <a:pt x="9759" y="0"/>
                  </a:moveTo>
                  <a:cubicBezTo>
                    <a:pt x="4321" y="0"/>
                    <a:pt x="9" y="4421"/>
                    <a:pt x="9" y="9810"/>
                  </a:cubicBezTo>
                  <a:cubicBezTo>
                    <a:pt x="9" y="15742"/>
                    <a:pt x="4816" y="19685"/>
                    <a:pt x="9832" y="19685"/>
                  </a:cubicBezTo>
                  <a:cubicBezTo>
                    <a:pt x="12231" y="19685"/>
                    <a:pt x="14685" y="18782"/>
                    <a:pt x="16680" y="16774"/>
                  </a:cubicBezTo>
                  <a:cubicBezTo>
                    <a:pt x="22851" y="1055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3" name="Google Shape;56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K0XAADjDQAAzBcAAAAAAAAmAAAACAAAAP//////////"/>
                </a:ext>
              </a:extLst>
            </p:cNvSpPr>
            <p:nvPr/>
          </p:nvSpPr>
          <p:spPr>
            <a:xfrm>
              <a:off x="2234565" y="3848735"/>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51"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2" name="Google Shape;56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IEXAADjDQAAoBcAAAAAAAAmAAAACAAAAP//////////"/>
                </a:ext>
              </a:extLst>
            </p:cNvSpPr>
            <p:nvPr/>
          </p:nvSpPr>
          <p:spPr>
            <a:xfrm>
              <a:off x="2234565" y="3820795"/>
              <a:ext cx="22860" cy="19685"/>
            </a:xfrm>
            <a:custGeom>
              <a:avLst/>
              <a:gdLst/>
              <a:ahLst/>
              <a:cxnLst/>
              <a:rect l="0" t="0" r="22860" b="19685"/>
              <a:pathLst>
                <a:path w="22860" h="19685">
                  <a:moveTo>
                    <a:pt x="9791" y="0"/>
                  </a:moveTo>
                  <a:cubicBezTo>
                    <a:pt x="4335" y="73"/>
                    <a:pt x="9" y="4421"/>
                    <a:pt x="9" y="9883"/>
                  </a:cubicBezTo>
                  <a:cubicBezTo>
                    <a:pt x="9" y="15760"/>
                    <a:pt x="4822" y="19685"/>
                    <a:pt x="9855" y="19685"/>
                  </a:cubicBezTo>
                  <a:cubicBezTo>
                    <a:pt x="12270" y="19685"/>
                    <a:pt x="14723" y="18782"/>
                    <a:pt x="16734" y="16774"/>
                  </a:cubicBezTo>
                  <a:cubicBezTo>
                    <a:pt x="22851"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1" name="Google Shape;56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FUXAADjDQAAdBcAAAAAAAAmAAAACAAAAP//////////"/>
                </a:ext>
              </a:extLst>
            </p:cNvSpPr>
            <p:nvPr/>
          </p:nvSpPr>
          <p:spPr>
            <a:xfrm>
              <a:off x="2234565" y="3792855"/>
              <a:ext cx="22860" cy="19685"/>
            </a:xfrm>
            <a:custGeom>
              <a:avLst/>
              <a:gdLst/>
              <a:ahLst/>
              <a:cxnLst/>
              <a:rect l="0" t="0" r="22860" b="19685"/>
              <a:pathLst>
                <a:path w="22860" h="19685">
                  <a:moveTo>
                    <a:pt x="9791" y="9"/>
                  </a:moveTo>
                  <a:cubicBezTo>
                    <a:pt x="4335" y="9"/>
                    <a:pt x="9" y="4362"/>
                    <a:pt x="9" y="9851"/>
                  </a:cubicBezTo>
                  <a:cubicBezTo>
                    <a:pt x="9" y="15748"/>
                    <a:pt x="4822" y="19675"/>
                    <a:pt x="9837" y="19675"/>
                  </a:cubicBezTo>
                  <a:cubicBezTo>
                    <a:pt x="12234" y="19675"/>
                    <a:pt x="14677" y="18779"/>
                    <a:pt x="16651" y="16764"/>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0" name="Google Shape;56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CkXAADjDQAASBcAAAAAAAAmAAAACAAAAP//////////"/>
                </a:ext>
              </a:extLst>
            </p:cNvSpPr>
            <p:nvPr/>
          </p:nvSpPr>
          <p:spPr>
            <a:xfrm>
              <a:off x="2234565" y="3764915"/>
              <a:ext cx="22860" cy="19685"/>
            </a:xfrm>
            <a:custGeom>
              <a:avLst/>
              <a:gdLst/>
              <a:ahLst/>
              <a:cxnLst/>
              <a:rect l="0" t="0" r="22860" b="19685"/>
              <a:pathLst>
                <a:path w="22860" h="19685">
                  <a:moveTo>
                    <a:pt x="9791" y="0"/>
                  </a:moveTo>
                  <a:cubicBezTo>
                    <a:pt x="4335" y="0"/>
                    <a:pt x="9" y="4427"/>
                    <a:pt x="9" y="9824"/>
                  </a:cubicBezTo>
                  <a:cubicBezTo>
                    <a:pt x="9" y="15764"/>
                    <a:pt x="4831" y="19675"/>
                    <a:pt x="9873" y="19675"/>
                  </a:cubicBezTo>
                  <a:cubicBezTo>
                    <a:pt x="12270" y="19675"/>
                    <a:pt x="14732" y="18790"/>
                    <a:pt x="16734" y="16797"/>
                  </a:cubicBezTo>
                  <a:cubicBezTo>
                    <a:pt x="22851"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9" name="Google Shape;56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P0WAADjDQAAHBcAAAAAAAAmAAAACAAAAP//////////"/>
                </a:ext>
              </a:extLst>
            </p:cNvSpPr>
            <p:nvPr/>
          </p:nvSpPr>
          <p:spPr>
            <a:xfrm>
              <a:off x="2234565" y="3736975"/>
              <a:ext cx="22860" cy="19685"/>
            </a:xfrm>
            <a:custGeom>
              <a:avLst/>
              <a:gdLst/>
              <a:ahLst/>
              <a:cxnLst/>
              <a:rect l="0" t="0" r="22860" b="19685"/>
              <a:pathLst>
                <a:path w="22860" h="19685">
                  <a:moveTo>
                    <a:pt x="9791" y="9"/>
                  </a:moveTo>
                  <a:cubicBezTo>
                    <a:pt x="4335" y="9"/>
                    <a:pt x="9" y="4427"/>
                    <a:pt x="9" y="9833"/>
                  </a:cubicBezTo>
                  <a:cubicBezTo>
                    <a:pt x="9" y="15764"/>
                    <a:pt x="4831" y="19685"/>
                    <a:pt x="9873" y="19685"/>
                  </a:cubicBezTo>
                  <a:cubicBezTo>
                    <a:pt x="12270" y="1968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8" name="Google Shape;56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PUVAADjDQAAExYAAAAAAAAmAAAACAAAAP//////////"/>
                </a:ext>
              </a:extLst>
            </p:cNvSpPr>
            <p:nvPr/>
          </p:nvSpPr>
          <p:spPr>
            <a:xfrm>
              <a:off x="2234565" y="3569335"/>
              <a:ext cx="22860" cy="19050"/>
            </a:xfrm>
            <a:custGeom>
              <a:avLst/>
              <a:gdLst/>
              <a:ahLst/>
              <a:cxnLst/>
              <a:rect l="0" t="0" r="22860" b="19050"/>
              <a:pathLst>
                <a:path w="22860" h="19050">
                  <a:moveTo>
                    <a:pt x="9791" y="9"/>
                  </a:moveTo>
                  <a:cubicBezTo>
                    <a:pt x="4335" y="80"/>
                    <a:pt x="9" y="4277"/>
                    <a:pt x="9" y="9498"/>
                  </a:cubicBezTo>
                  <a:cubicBezTo>
                    <a:pt x="9" y="15228"/>
                    <a:pt x="4831" y="19041"/>
                    <a:pt x="9846" y="19041"/>
                  </a:cubicBezTo>
                  <a:cubicBezTo>
                    <a:pt x="12243" y="19041"/>
                    <a:pt x="14677" y="18177"/>
                    <a:pt x="16651" y="16234"/>
                  </a:cubicBezTo>
                  <a:cubicBezTo>
                    <a:pt x="22851" y="1022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7" name="Google Shape;56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MkVAADjDQAA5xUAAAAAAAAmAAAACAAAAP//////////"/>
                </a:ext>
              </a:extLst>
            </p:cNvSpPr>
            <p:nvPr/>
          </p:nvSpPr>
          <p:spPr>
            <a:xfrm>
              <a:off x="2234565" y="3541395"/>
              <a:ext cx="22860" cy="19050"/>
            </a:xfrm>
            <a:custGeom>
              <a:avLst/>
              <a:gdLst/>
              <a:ahLst/>
              <a:cxnLst/>
              <a:rect l="0" t="0" r="22860" b="19050"/>
              <a:pathLst>
                <a:path w="22860" h="19050">
                  <a:moveTo>
                    <a:pt x="9791" y="0"/>
                  </a:moveTo>
                  <a:cubicBezTo>
                    <a:pt x="4335" y="0"/>
                    <a:pt x="9" y="4219"/>
                    <a:pt x="9" y="9521"/>
                  </a:cubicBezTo>
                  <a:cubicBezTo>
                    <a:pt x="9" y="15260"/>
                    <a:pt x="4803" y="19050"/>
                    <a:pt x="9827" y="19050"/>
                  </a:cubicBezTo>
                  <a:cubicBezTo>
                    <a:pt x="12243" y="19050"/>
                    <a:pt x="14713" y="18165"/>
                    <a:pt x="16734" y="16207"/>
                  </a:cubicBezTo>
                  <a:cubicBezTo>
                    <a:pt x="22851"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6" name="Google Shape;56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AUYAAC3DQAAJBgAAAAAAAAmAAAACAAAAP//////////"/>
                </a:ext>
              </a:extLst>
            </p:cNvSpPr>
            <p:nvPr/>
          </p:nvSpPr>
          <p:spPr>
            <a:xfrm>
              <a:off x="2206625" y="3904615"/>
              <a:ext cx="22860" cy="19685"/>
            </a:xfrm>
            <a:custGeom>
              <a:avLst/>
              <a:gdLst/>
              <a:ahLst/>
              <a:cxnLst/>
              <a:rect l="0" t="0" r="22860" b="19685"/>
              <a:pathLst>
                <a:path w="22860" h="19685">
                  <a:moveTo>
                    <a:pt x="9785" y="9"/>
                  </a:moveTo>
                  <a:cubicBezTo>
                    <a:pt x="4410" y="9"/>
                    <a:pt x="0" y="4362"/>
                    <a:pt x="0" y="9851"/>
                  </a:cubicBezTo>
                  <a:cubicBezTo>
                    <a:pt x="0" y="15748"/>
                    <a:pt x="4815" y="19675"/>
                    <a:pt x="9859" y="19675"/>
                  </a:cubicBezTo>
                  <a:cubicBezTo>
                    <a:pt x="12266" y="19675"/>
                    <a:pt x="14729" y="18779"/>
                    <a:pt x="16732" y="16764"/>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5" name="Google Shape;56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NkXAAC3DQAA+BcAAAAAAAAmAAAACAAAAP//////////"/>
                </a:ext>
              </a:extLst>
            </p:cNvSpPr>
            <p:nvPr/>
          </p:nvSpPr>
          <p:spPr>
            <a:xfrm>
              <a:off x="2206625" y="3876675"/>
              <a:ext cx="22860" cy="19685"/>
            </a:xfrm>
            <a:custGeom>
              <a:avLst/>
              <a:gdLst/>
              <a:ahLst/>
              <a:cxnLst/>
              <a:rect l="0" t="0" r="22860" b="19685"/>
              <a:pathLst>
                <a:path w="22860" h="19685">
                  <a:moveTo>
                    <a:pt x="9754" y="0"/>
                  </a:moveTo>
                  <a:cubicBezTo>
                    <a:pt x="4396" y="0"/>
                    <a:pt x="0" y="4421"/>
                    <a:pt x="0" y="9810"/>
                  </a:cubicBezTo>
                  <a:cubicBezTo>
                    <a:pt x="0" y="15742"/>
                    <a:pt x="4845" y="19685"/>
                    <a:pt x="9864" y="19685"/>
                  </a:cubicBezTo>
                  <a:cubicBezTo>
                    <a:pt x="12263" y="19685"/>
                    <a:pt x="14709" y="18782"/>
                    <a:pt x="16678" y="16774"/>
                  </a:cubicBezTo>
                  <a:cubicBezTo>
                    <a:pt x="22860" y="1055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4" name="Google Shape;56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MkVAAC3DQAA5xUAAAAAAAAmAAAACAAAAP//////////"/>
                </a:ext>
              </a:extLst>
            </p:cNvSpPr>
            <p:nvPr/>
          </p:nvSpPr>
          <p:spPr>
            <a:xfrm>
              <a:off x="2206625" y="3541395"/>
              <a:ext cx="22860" cy="19050"/>
            </a:xfrm>
            <a:custGeom>
              <a:avLst/>
              <a:gdLst/>
              <a:ahLst/>
              <a:cxnLst/>
              <a:rect l="0" t="0" r="22860" b="19050"/>
              <a:pathLst>
                <a:path w="22860" h="19050">
                  <a:moveTo>
                    <a:pt x="9785" y="0"/>
                  </a:moveTo>
                  <a:cubicBezTo>
                    <a:pt x="4410" y="0"/>
                    <a:pt x="0" y="4219"/>
                    <a:pt x="0" y="9521"/>
                  </a:cubicBezTo>
                  <a:cubicBezTo>
                    <a:pt x="0" y="15260"/>
                    <a:pt x="4796" y="19050"/>
                    <a:pt x="9822" y="19050"/>
                  </a:cubicBezTo>
                  <a:cubicBezTo>
                    <a:pt x="12248" y="19050"/>
                    <a:pt x="14719" y="18165"/>
                    <a:pt x="16732"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3" name="Google Shape;56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J0VAAC3DQAAuxUAAAAAAAAmAAAACAAAAP//////////"/>
                </a:ext>
              </a:extLst>
            </p:cNvSpPr>
            <p:nvPr/>
          </p:nvSpPr>
          <p:spPr>
            <a:xfrm>
              <a:off x="2206625" y="3513455"/>
              <a:ext cx="22860" cy="19050"/>
            </a:xfrm>
            <a:custGeom>
              <a:avLst/>
              <a:gdLst/>
              <a:ahLst/>
              <a:cxnLst/>
              <a:rect l="0" t="0" r="22860" b="19050"/>
              <a:pathLst>
                <a:path w="22860" h="19050">
                  <a:moveTo>
                    <a:pt x="9785" y="9"/>
                  </a:moveTo>
                  <a:cubicBezTo>
                    <a:pt x="4410" y="9"/>
                    <a:pt x="0" y="4285"/>
                    <a:pt x="0" y="9516"/>
                  </a:cubicBezTo>
                  <a:cubicBezTo>
                    <a:pt x="0" y="15256"/>
                    <a:pt x="4824" y="19050"/>
                    <a:pt x="9868" y="19050"/>
                  </a:cubicBezTo>
                  <a:cubicBezTo>
                    <a:pt x="12275" y="19050"/>
                    <a:pt x="14729" y="18184"/>
                    <a:pt x="16732"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2" name="Google Shape;56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IkYAACLDQAAqBgAAAAAAAAmAAAACAAAAP//////////"/>
                </a:ext>
              </a:extLst>
            </p:cNvSpPr>
            <p:nvPr/>
          </p:nvSpPr>
          <p:spPr>
            <a:xfrm>
              <a:off x="2178685" y="3988435"/>
              <a:ext cx="22860" cy="19685"/>
            </a:xfrm>
            <a:custGeom>
              <a:avLst/>
              <a:gdLst/>
              <a:ahLst/>
              <a:cxnLst/>
              <a:rect l="0" t="0" r="22860" b="19685"/>
              <a:pathLst>
                <a:path w="22860" h="19685">
                  <a:moveTo>
                    <a:pt x="9750" y="0"/>
                  </a:moveTo>
                  <a:cubicBezTo>
                    <a:pt x="4394" y="0"/>
                    <a:pt x="0" y="4427"/>
                    <a:pt x="0" y="9824"/>
                  </a:cubicBezTo>
                  <a:cubicBezTo>
                    <a:pt x="0" y="15764"/>
                    <a:pt x="4816" y="19675"/>
                    <a:pt x="9832" y="19675"/>
                  </a:cubicBezTo>
                  <a:cubicBezTo>
                    <a:pt x="12231" y="19675"/>
                    <a:pt x="14685" y="18790"/>
                    <a:pt x="16671" y="16797"/>
                  </a:cubicBezTo>
                  <a:cubicBezTo>
                    <a:pt x="22851" y="1058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1" name="Google Shape;56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F0YAACLDQAAfBgAAAAAAAAmAAAACAAAAP//////////"/>
                </a:ext>
              </a:extLst>
            </p:cNvSpPr>
            <p:nvPr/>
          </p:nvSpPr>
          <p:spPr>
            <a:xfrm>
              <a:off x="2178685" y="3960495"/>
              <a:ext cx="22860" cy="19685"/>
            </a:xfrm>
            <a:custGeom>
              <a:avLst/>
              <a:gdLst/>
              <a:ahLst/>
              <a:cxnLst/>
              <a:rect l="0" t="0" r="22860" b="19685"/>
              <a:pathLst>
                <a:path w="22860" h="19685">
                  <a:moveTo>
                    <a:pt x="9750" y="9"/>
                  </a:moveTo>
                  <a:cubicBezTo>
                    <a:pt x="4394" y="9"/>
                    <a:pt x="0" y="4427"/>
                    <a:pt x="0" y="9833"/>
                  </a:cubicBezTo>
                  <a:cubicBezTo>
                    <a:pt x="0" y="15773"/>
                    <a:pt x="4816" y="19685"/>
                    <a:pt x="9832" y="19685"/>
                  </a:cubicBezTo>
                  <a:cubicBezTo>
                    <a:pt x="12231" y="19685"/>
                    <a:pt x="14685" y="18790"/>
                    <a:pt x="16671"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0" name="Google Shape;56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DEYAACLDQAAUBgAAAAAAAAmAAAACAAAAP//////////"/>
                </a:ext>
              </a:extLst>
            </p:cNvSpPr>
            <p:nvPr/>
          </p:nvSpPr>
          <p:spPr>
            <a:xfrm>
              <a:off x="2178685" y="3932555"/>
              <a:ext cx="22860" cy="19685"/>
            </a:xfrm>
            <a:custGeom>
              <a:avLst/>
              <a:gdLst/>
              <a:ahLst/>
              <a:cxnLst/>
              <a:rect l="0" t="0" r="22860" b="19685"/>
              <a:pathLst>
                <a:path w="22860" h="19685">
                  <a:moveTo>
                    <a:pt x="9750" y="0"/>
                  </a:moveTo>
                  <a:cubicBezTo>
                    <a:pt x="4394" y="0"/>
                    <a:pt x="0" y="4421"/>
                    <a:pt x="0" y="9810"/>
                  </a:cubicBezTo>
                  <a:cubicBezTo>
                    <a:pt x="0" y="15742"/>
                    <a:pt x="4816" y="19685"/>
                    <a:pt x="9832" y="19685"/>
                  </a:cubicBezTo>
                  <a:cubicBezTo>
                    <a:pt x="12231" y="19685"/>
                    <a:pt x="14675" y="18782"/>
                    <a:pt x="16671" y="16774"/>
                  </a:cubicBezTo>
                  <a:cubicBezTo>
                    <a:pt x="22851" y="10639"/>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9" name="Google Shape;56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AUYAACLDQAAJBgAAAAAAAAmAAAACAAAAP//////////"/>
                </a:ext>
              </a:extLst>
            </p:cNvSpPr>
            <p:nvPr/>
          </p:nvSpPr>
          <p:spPr>
            <a:xfrm>
              <a:off x="2178685" y="3904615"/>
              <a:ext cx="22860" cy="19685"/>
            </a:xfrm>
            <a:custGeom>
              <a:avLst/>
              <a:gdLst/>
              <a:ahLst/>
              <a:cxnLst/>
              <a:rect l="0" t="0" r="22860" b="19685"/>
              <a:pathLst>
                <a:path w="22860" h="19685">
                  <a:moveTo>
                    <a:pt x="9750" y="9"/>
                  </a:moveTo>
                  <a:cubicBezTo>
                    <a:pt x="4394" y="9"/>
                    <a:pt x="0" y="4362"/>
                    <a:pt x="0" y="9851"/>
                  </a:cubicBezTo>
                  <a:cubicBezTo>
                    <a:pt x="0" y="15748"/>
                    <a:pt x="4806" y="19675"/>
                    <a:pt x="9823" y="19675"/>
                  </a:cubicBezTo>
                  <a:cubicBezTo>
                    <a:pt x="12222" y="19675"/>
                    <a:pt x="14675" y="18779"/>
                    <a:pt x="16671" y="16764"/>
                  </a:cubicBezTo>
                  <a:cubicBezTo>
                    <a:pt x="22851" y="1060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8" name="Google Shape;56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HEVAACLDQAAjxUAAAAAAAAmAAAACAAAAP//////////"/>
                </a:ext>
              </a:extLst>
            </p:cNvSpPr>
            <p:nvPr/>
          </p:nvSpPr>
          <p:spPr>
            <a:xfrm>
              <a:off x="2178685" y="3485515"/>
              <a:ext cx="22860" cy="19050"/>
            </a:xfrm>
            <a:custGeom>
              <a:avLst/>
              <a:gdLst/>
              <a:ahLst/>
              <a:cxnLst/>
              <a:rect l="0" t="0" r="22860" b="19050"/>
              <a:pathLst>
                <a:path w="22860" h="19050">
                  <a:moveTo>
                    <a:pt x="9750" y="0"/>
                  </a:moveTo>
                  <a:cubicBezTo>
                    <a:pt x="4394" y="0"/>
                    <a:pt x="0" y="4285"/>
                    <a:pt x="0" y="9507"/>
                  </a:cubicBezTo>
                  <a:cubicBezTo>
                    <a:pt x="0" y="15256"/>
                    <a:pt x="4816" y="19041"/>
                    <a:pt x="9832" y="19041"/>
                  </a:cubicBezTo>
                  <a:cubicBezTo>
                    <a:pt x="12231" y="19041"/>
                    <a:pt x="14685" y="18175"/>
                    <a:pt x="16671" y="16256"/>
                  </a:cubicBezTo>
                  <a:cubicBezTo>
                    <a:pt x="22851" y="1023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7" name="Google Shape;56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IkYAABfDQAAqBgAAAAAAAAmAAAACAAAAP//////////"/>
                </a:ext>
              </a:extLst>
            </p:cNvSpPr>
            <p:nvPr/>
          </p:nvSpPr>
          <p:spPr>
            <a:xfrm>
              <a:off x="2150745" y="3988435"/>
              <a:ext cx="22860" cy="19685"/>
            </a:xfrm>
            <a:custGeom>
              <a:avLst/>
              <a:gdLst/>
              <a:ahLst/>
              <a:cxnLst/>
              <a:rect l="0" t="0" r="22860" b="19685"/>
              <a:pathLst>
                <a:path w="22860" h="19685">
                  <a:moveTo>
                    <a:pt x="9832" y="0"/>
                  </a:moveTo>
                  <a:cubicBezTo>
                    <a:pt x="4404" y="0"/>
                    <a:pt x="82" y="4427"/>
                    <a:pt x="9" y="9824"/>
                  </a:cubicBezTo>
                  <a:cubicBezTo>
                    <a:pt x="9" y="15764"/>
                    <a:pt x="4852" y="19675"/>
                    <a:pt x="9878" y="19675"/>
                  </a:cubicBezTo>
                  <a:cubicBezTo>
                    <a:pt x="12268" y="19675"/>
                    <a:pt x="14712" y="18790"/>
                    <a:pt x="16680" y="16797"/>
                  </a:cubicBezTo>
                  <a:cubicBezTo>
                    <a:pt x="22860" y="1058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6" name="Google Shape;56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HEVAABfDQAAjxUAAAAAAAAmAAAACAAAAP//////////"/>
                </a:ext>
              </a:extLst>
            </p:cNvSpPr>
            <p:nvPr/>
          </p:nvSpPr>
          <p:spPr>
            <a:xfrm>
              <a:off x="2150745" y="3485515"/>
              <a:ext cx="22860" cy="19050"/>
            </a:xfrm>
            <a:custGeom>
              <a:avLst/>
              <a:gdLst/>
              <a:ahLst/>
              <a:cxnLst/>
              <a:rect l="0" t="0" r="22860" b="19050"/>
              <a:pathLst>
                <a:path w="22860" h="19050">
                  <a:moveTo>
                    <a:pt x="9832" y="0"/>
                  </a:moveTo>
                  <a:cubicBezTo>
                    <a:pt x="4404" y="0"/>
                    <a:pt x="82" y="4285"/>
                    <a:pt x="9" y="9507"/>
                  </a:cubicBezTo>
                  <a:cubicBezTo>
                    <a:pt x="9" y="15256"/>
                    <a:pt x="4852" y="19041"/>
                    <a:pt x="9878" y="19041"/>
                  </a:cubicBezTo>
                  <a:cubicBezTo>
                    <a:pt x="12268" y="19041"/>
                    <a:pt x="14712" y="18175"/>
                    <a:pt x="16680" y="16256"/>
                  </a:cubicBezTo>
                  <a:cubicBezTo>
                    <a:pt x="22860" y="102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5" name="Google Shape;56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EQVAABfDQAAYxUAAAAAAAAmAAAACAAAAP//////////"/>
                </a:ext>
              </a:extLst>
            </p:cNvSpPr>
            <p:nvPr/>
          </p:nvSpPr>
          <p:spPr>
            <a:xfrm>
              <a:off x="2150745" y="3456940"/>
              <a:ext cx="22860" cy="19685"/>
            </a:xfrm>
            <a:custGeom>
              <a:avLst/>
              <a:gdLst/>
              <a:ahLst/>
              <a:cxnLst/>
              <a:rect l="0" t="0" r="22860" b="19685"/>
              <a:pathLst>
                <a:path w="22860" h="19685">
                  <a:moveTo>
                    <a:pt x="9832" y="9"/>
                  </a:moveTo>
                  <a:cubicBezTo>
                    <a:pt x="4404" y="82"/>
                    <a:pt x="82" y="4419"/>
                    <a:pt x="9" y="9888"/>
                  </a:cubicBezTo>
                  <a:cubicBezTo>
                    <a:pt x="9" y="15762"/>
                    <a:pt x="4843" y="19675"/>
                    <a:pt x="9860" y="19675"/>
                  </a:cubicBezTo>
                  <a:cubicBezTo>
                    <a:pt x="12259" y="19675"/>
                    <a:pt x="14703"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4" name="Google Shape;56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IkYAAAzDQAAqBgAAAAAAAAmAAAACAAAAP//////////"/>
                </a:ext>
              </a:extLst>
            </p:cNvSpPr>
            <p:nvPr/>
          </p:nvSpPr>
          <p:spPr>
            <a:xfrm>
              <a:off x="2122805" y="3988435"/>
              <a:ext cx="22860" cy="19685"/>
            </a:xfrm>
            <a:custGeom>
              <a:avLst/>
              <a:gdLst/>
              <a:ahLst/>
              <a:cxnLst/>
              <a:rect l="0" t="0" r="22860" b="19685"/>
              <a:pathLst>
                <a:path w="22860" h="19685">
                  <a:moveTo>
                    <a:pt x="9781" y="0"/>
                  </a:moveTo>
                  <a:cubicBezTo>
                    <a:pt x="4335" y="0"/>
                    <a:pt x="9" y="4427"/>
                    <a:pt x="9" y="9824"/>
                  </a:cubicBezTo>
                  <a:cubicBezTo>
                    <a:pt x="9" y="15764"/>
                    <a:pt x="4831" y="19675"/>
                    <a:pt x="9846" y="19675"/>
                  </a:cubicBezTo>
                  <a:cubicBezTo>
                    <a:pt x="12243" y="19675"/>
                    <a:pt x="14677" y="18790"/>
                    <a:pt x="16651" y="16797"/>
                  </a:cubicBezTo>
                  <a:cubicBezTo>
                    <a:pt x="22851" y="1058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3" name="Google Shape;56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HEVAAAzDQAAjxUAAAAAAAAmAAAACAAAAP//////////"/>
                </a:ext>
              </a:extLst>
            </p:cNvSpPr>
            <p:nvPr/>
          </p:nvSpPr>
          <p:spPr>
            <a:xfrm>
              <a:off x="2122805" y="3485515"/>
              <a:ext cx="22860" cy="19050"/>
            </a:xfrm>
            <a:custGeom>
              <a:avLst/>
              <a:gdLst/>
              <a:ahLst/>
              <a:cxnLst/>
              <a:rect l="0" t="0" r="22860" b="19050"/>
              <a:pathLst>
                <a:path w="22860" h="19050">
                  <a:moveTo>
                    <a:pt x="9781" y="0"/>
                  </a:moveTo>
                  <a:cubicBezTo>
                    <a:pt x="4335" y="0"/>
                    <a:pt x="9" y="4285"/>
                    <a:pt x="9" y="9507"/>
                  </a:cubicBezTo>
                  <a:cubicBezTo>
                    <a:pt x="9" y="15256"/>
                    <a:pt x="4831" y="19041"/>
                    <a:pt x="9846" y="19041"/>
                  </a:cubicBezTo>
                  <a:cubicBezTo>
                    <a:pt x="12243" y="19041"/>
                    <a:pt x="14677" y="18175"/>
                    <a:pt x="16651" y="16256"/>
                  </a:cubicBezTo>
                  <a:cubicBezTo>
                    <a:pt x="22851" y="102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2" name="Google Shape;56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EQVAAAzDQAAYxUAAAAAAAAmAAAACAAAAP//////////"/>
                </a:ext>
              </a:extLst>
            </p:cNvSpPr>
            <p:nvPr/>
          </p:nvSpPr>
          <p:spPr>
            <a:xfrm>
              <a:off x="2122805" y="3456940"/>
              <a:ext cx="22860" cy="19685"/>
            </a:xfrm>
            <a:custGeom>
              <a:avLst/>
              <a:gdLst/>
              <a:ahLst/>
              <a:cxnLst/>
              <a:rect l="0" t="0" r="22860" b="19685"/>
              <a:pathLst>
                <a:path w="22860" h="19685">
                  <a:moveTo>
                    <a:pt x="9781" y="9"/>
                  </a:moveTo>
                  <a:cubicBezTo>
                    <a:pt x="4335" y="9"/>
                    <a:pt x="9" y="4419"/>
                    <a:pt x="9" y="9888"/>
                  </a:cubicBezTo>
                  <a:cubicBezTo>
                    <a:pt x="9" y="15762"/>
                    <a:pt x="4822" y="19675"/>
                    <a:pt x="9837" y="19675"/>
                  </a:cubicBezTo>
                  <a:cubicBezTo>
                    <a:pt x="12234" y="19675"/>
                    <a:pt x="14677" y="18782"/>
                    <a:pt x="16651"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1" name="Google Shape;56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IkYAAAHDQAAqBgAAAAAAAAmAAAACAAAAP//////////"/>
                </a:ext>
              </a:extLst>
            </p:cNvSpPr>
            <p:nvPr/>
          </p:nvSpPr>
          <p:spPr>
            <a:xfrm>
              <a:off x="2094865" y="3988435"/>
              <a:ext cx="22860" cy="19685"/>
            </a:xfrm>
            <a:custGeom>
              <a:avLst/>
              <a:gdLst/>
              <a:ahLst/>
              <a:cxnLst/>
              <a:rect l="0" t="0" r="22860" b="19685"/>
              <a:pathLst>
                <a:path w="22860" h="19685">
                  <a:moveTo>
                    <a:pt x="9791" y="0"/>
                  </a:moveTo>
                  <a:cubicBezTo>
                    <a:pt x="4418" y="0"/>
                    <a:pt x="9" y="4427"/>
                    <a:pt x="9" y="9824"/>
                  </a:cubicBezTo>
                  <a:cubicBezTo>
                    <a:pt x="9" y="15764"/>
                    <a:pt x="4831" y="19675"/>
                    <a:pt x="9873" y="19675"/>
                  </a:cubicBezTo>
                  <a:cubicBezTo>
                    <a:pt x="12280" y="19675"/>
                    <a:pt x="14732" y="18790"/>
                    <a:pt x="16734" y="16797"/>
                  </a:cubicBezTo>
                  <a:cubicBezTo>
                    <a:pt x="22860" y="1058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0" name="Google Shape;56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F0YAAAHDQAAfBgAAAAAAAAmAAAACAAAAP//////////"/>
                </a:ext>
              </a:extLst>
            </p:cNvSpPr>
            <p:nvPr/>
          </p:nvSpPr>
          <p:spPr>
            <a:xfrm>
              <a:off x="2094865" y="3960495"/>
              <a:ext cx="22860" cy="19685"/>
            </a:xfrm>
            <a:custGeom>
              <a:avLst/>
              <a:gdLst/>
              <a:ahLst/>
              <a:cxnLst/>
              <a:rect l="0" t="0" r="22860" b="19685"/>
              <a:pathLst>
                <a:path w="22860" h="19685">
                  <a:moveTo>
                    <a:pt x="9791" y="9"/>
                  </a:moveTo>
                  <a:cubicBezTo>
                    <a:pt x="4418" y="9"/>
                    <a:pt x="9" y="4427"/>
                    <a:pt x="9" y="9833"/>
                  </a:cubicBezTo>
                  <a:cubicBezTo>
                    <a:pt x="9" y="15773"/>
                    <a:pt x="4831" y="19685"/>
                    <a:pt x="9873" y="19685"/>
                  </a:cubicBezTo>
                  <a:cubicBezTo>
                    <a:pt x="12280" y="1968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9" name="Google Shape;56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HEVAAAHDQAAjxUAAAAAAAAmAAAACAAAAP//////////"/>
                </a:ext>
              </a:extLst>
            </p:cNvSpPr>
            <p:nvPr/>
          </p:nvSpPr>
          <p:spPr>
            <a:xfrm>
              <a:off x="2094865" y="3485515"/>
              <a:ext cx="22860" cy="19050"/>
            </a:xfrm>
            <a:custGeom>
              <a:avLst/>
              <a:gdLst/>
              <a:ahLst/>
              <a:cxnLst/>
              <a:rect l="0" t="0" r="22860" b="19050"/>
              <a:pathLst>
                <a:path w="22860" h="19050">
                  <a:moveTo>
                    <a:pt x="9791" y="0"/>
                  </a:moveTo>
                  <a:cubicBezTo>
                    <a:pt x="4418" y="0"/>
                    <a:pt x="9" y="4285"/>
                    <a:pt x="9" y="9507"/>
                  </a:cubicBezTo>
                  <a:cubicBezTo>
                    <a:pt x="9" y="15256"/>
                    <a:pt x="4831" y="19041"/>
                    <a:pt x="9873" y="19041"/>
                  </a:cubicBezTo>
                  <a:cubicBezTo>
                    <a:pt x="12280" y="19041"/>
                    <a:pt x="14732" y="18175"/>
                    <a:pt x="16734" y="16256"/>
                  </a:cubicBezTo>
                  <a:cubicBezTo>
                    <a:pt x="22860" y="102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8" name="Google Shape;56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EQVAAAHDQAAYxUAAAAAAAAmAAAACAAAAP//////////"/>
                </a:ext>
              </a:extLst>
            </p:cNvSpPr>
            <p:nvPr/>
          </p:nvSpPr>
          <p:spPr>
            <a:xfrm>
              <a:off x="2094865" y="3456940"/>
              <a:ext cx="22860" cy="19685"/>
            </a:xfrm>
            <a:custGeom>
              <a:avLst/>
              <a:gdLst/>
              <a:ahLst/>
              <a:cxnLst/>
              <a:rect l="0" t="0" r="22860" b="19685"/>
              <a:pathLst>
                <a:path w="22860" h="19685">
                  <a:moveTo>
                    <a:pt x="9791" y="9"/>
                  </a:moveTo>
                  <a:cubicBezTo>
                    <a:pt x="4418" y="82"/>
                    <a:pt x="9" y="4419"/>
                    <a:pt x="9" y="9888"/>
                  </a:cubicBezTo>
                  <a:cubicBezTo>
                    <a:pt x="9" y="15762"/>
                    <a:pt x="4822" y="19675"/>
                    <a:pt x="9864" y="19675"/>
                  </a:cubicBezTo>
                  <a:cubicBezTo>
                    <a:pt x="12270" y="19675"/>
                    <a:pt x="14732" y="18782"/>
                    <a:pt x="16734"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7" name="Google Shape;56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F0YAADbDAAAfBgAAAAAAAAmAAAACAAAAP//////////"/>
                </a:ext>
              </a:extLst>
            </p:cNvSpPr>
            <p:nvPr/>
          </p:nvSpPr>
          <p:spPr>
            <a:xfrm>
              <a:off x="2066925" y="3960495"/>
              <a:ext cx="22860" cy="19685"/>
            </a:xfrm>
            <a:custGeom>
              <a:avLst/>
              <a:gdLst/>
              <a:ahLst/>
              <a:cxnLst/>
              <a:rect l="0" t="0" r="22860" b="19685"/>
              <a:pathLst>
                <a:path w="22860" h="19685">
                  <a:moveTo>
                    <a:pt x="9781" y="9"/>
                  </a:moveTo>
                  <a:cubicBezTo>
                    <a:pt x="4409" y="9"/>
                    <a:pt x="0" y="4427"/>
                    <a:pt x="0" y="9833"/>
                  </a:cubicBezTo>
                  <a:cubicBezTo>
                    <a:pt x="0" y="15773"/>
                    <a:pt x="4831" y="19685"/>
                    <a:pt x="9864" y="19685"/>
                  </a:cubicBezTo>
                  <a:cubicBezTo>
                    <a:pt x="12270" y="1968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6" name="Google Shape;56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DEYAADbDAAAUBgAAAAAAAAmAAAACAAAAP//////////"/>
                </a:ext>
              </a:extLst>
            </p:cNvSpPr>
            <p:nvPr/>
          </p:nvSpPr>
          <p:spPr>
            <a:xfrm>
              <a:off x="2066925" y="3932555"/>
              <a:ext cx="22860" cy="19685"/>
            </a:xfrm>
            <a:custGeom>
              <a:avLst/>
              <a:gdLst/>
              <a:ahLst/>
              <a:cxnLst/>
              <a:rect l="0" t="0" r="22860" b="19685"/>
              <a:pathLst>
                <a:path w="22860" h="19685">
                  <a:moveTo>
                    <a:pt x="9781" y="0"/>
                  </a:moveTo>
                  <a:cubicBezTo>
                    <a:pt x="4409" y="0"/>
                    <a:pt x="0" y="4421"/>
                    <a:pt x="0" y="9810"/>
                  </a:cubicBezTo>
                  <a:cubicBezTo>
                    <a:pt x="0" y="15742"/>
                    <a:pt x="4831" y="19685"/>
                    <a:pt x="9864" y="19685"/>
                  </a:cubicBezTo>
                  <a:cubicBezTo>
                    <a:pt x="12270" y="19685"/>
                    <a:pt x="14723" y="18782"/>
                    <a:pt x="16725" y="16774"/>
                  </a:cubicBezTo>
                  <a:cubicBezTo>
                    <a:pt x="22851" y="1055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5" name="Google Shape;56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AUYAADbDAAAJBgAAAAAAAAmAAAACAAAAP//////////"/>
                </a:ext>
              </a:extLst>
            </p:cNvSpPr>
            <p:nvPr/>
          </p:nvSpPr>
          <p:spPr>
            <a:xfrm>
              <a:off x="2066925" y="3904615"/>
              <a:ext cx="22860" cy="19685"/>
            </a:xfrm>
            <a:custGeom>
              <a:avLst/>
              <a:gdLst/>
              <a:ahLst/>
              <a:cxnLst/>
              <a:rect l="0" t="0" r="22860" b="19685"/>
              <a:pathLst>
                <a:path w="22860" h="19685">
                  <a:moveTo>
                    <a:pt x="9781" y="9"/>
                  </a:moveTo>
                  <a:cubicBezTo>
                    <a:pt x="4409" y="9"/>
                    <a:pt x="0" y="4362"/>
                    <a:pt x="0" y="9851"/>
                  </a:cubicBezTo>
                  <a:cubicBezTo>
                    <a:pt x="0" y="15748"/>
                    <a:pt x="4822" y="19675"/>
                    <a:pt x="9855" y="19675"/>
                  </a:cubicBezTo>
                  <a:cubicBezTo>
                    <a:pt x="12261" y="19675"/>
                    <a:pt x="14723" y="18779"/>
                    <a:pt x="16725" y="16764"/>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4" name="Google Shape;56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K0XAADbDAAAzBcAAAAAAAAmAAAACAAAAP//////////"/>
                </a:ext>
              </a:extLst>
            </p:cNvSpPr>
            <p:nvPr/>
          </p:nvSpPr>
          <p:spPr>
            <a:xfrm>
              <a:off x="2066925" y="3848735"/>
              <a:ext cx="22860" cy="19685"/>
            </a:xfrm>
            <a:custGeom>
              <a:avLst/>
              <a:gdLst/>
              <a:ahLst/>
              <a:cxnLst/>
              <a:rect l="0" t="0" r="22860" b="19685"/>
              <a:pathLst>
                <a:path w="22860" h="19685">
                  <a:moveTo>
                    <a:pt x="9781" y="9"/>
                  </a:moveTo>
                  <a:cubicBezTo>
                    <a:pt x="4409" y="9"/>
                    <a:pt x="0" y="4419"/>
                    <a:pt x="0" y="9814"/>
                  </a:cubicBezTo>
                  <a:cubicBezTo>
                    <a:pt x="0" y="15735"/>
                    <a:pt x="4831" y="19675"/>
                    <a:pt x="9864" y="19675"/>
                  </a:cubicBezTo>
                  <a:cubicBezTo>
                    <a:pt x="12270" y="1967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3" name="Google Shape;56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IEXAADbDAAAoBcAAAAAAAAmAAAACAAAAP//////////"/>
                </a:ext>
              </a:extLst>
            </p:cNvSpPr>
            <p:nvPr/>
          </p:nvSpPr>
          <p:spPr>
            <a:xfrm>
              <a:off x="2066925" y="3820795"/>
              <a:ext cx="22860" cy="19685"/>
            </a:xfrm>
            <a:custGeom>
              <a:avLst/>
              <a:gdLst/>
              <a:ahLst/>
              <a:cxnLst/>
              <a:rect l="0" t="0" r="22860" b="19685"/>
              <a:pathLst>
                <a:path w="22860" h="19685">
                  <a:moveTo>
                    <a:pt x="9781" y="0"/>
                  </a:moveTo>
                  <a:cubicBezTo>
                    <a:pt x="4409" y="73"/>
                    <a:pt x="0" y="4421"/>
                    <a:pt x="0" y="9883"/>
                  </a:cubicBezTo>
                  <a:cubicBezTo>
                    <a:pt x="0" y="15760"/>
                    <a:pt x="4822" y="19685"/>
                    <a:pt x="9855" y="19685"/>
                  </a:cubicBezTo>
                  <a:cubicBezTo>
                    <a:pt x="12261" y="19685"/>
                    <a:pt x="14723" y="18782"/>
                    <a:pt x="16725" y="16774"/>
                  </a:cubicBezTo>
                  <a:cubicBezTo>
                    <a:pt x="22851" y="106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2" name="Google Shape;56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FUXAADbDAAAdBcAAAAAAAAmAAAACAAAAP//////////"/>
                </a:ext>
              </a:extLst>
            </p:cNvSpPr>
            <p:nvPr/>
          </p:nvSpPr>
          <p:spPr>
            <a:xfrm>
              <a:off x="2066925" y="3792855"/>
              <a:ext cx="22860" cy="19685"/>
            </a:xfrm>
            <a:custGeom>
              <a:avLst/>
              <a:gdLst/>
              <a:ahLst/>
              <a:cxnLst/>
              <a:rect l="0" t="0" r="22860" b="19685"/>
              <a:pathLst>
                <a:path w="22860" h="19685">
                  <a:moveTo>
                    <a:pt x="9781" y="9"/>
                  </a:moveTo>
                  <a:cubicBezTo>
                    <a:pt x="4409" y="9"/>
                    <a:pt x="0" y="4362"/>
                    <a:pt x="0" y="9851"/>
                  </a:cubicBezTo>
                  <a:cubicBezTo>
                    <a:pt x="0" y="15748"/>
                    <a:pt x="4822" y="19675"/>
                    <a:pt x="9855" y="19675"/>
                  </a:cubicBezTo>
                  <a:cubicBezTo>
                    <a:pt x="12261" y="19675"/>
                    <a:pt x="14723" y="18779"/>
                    <a:pt x="16725" y="16764"/>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1" name="Google Shape;56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CkXAADbDAAASBcAAAAAAAAmAAAACAAAAP//////////"/>
                </a:ext>
              </a:extLst>
            </p:cNvSpPr>
            <p:nvPr/>
          </p:nvSpPr>
          <p:spPr>
            <a:xfrm>
              <a:off x="2066925" y="3764915"/>
              <a:ext cx="22860" cy="19685"/>
            </a:xfrm>
            <a:custGeom>
              <a:avLst/>
              <a:gdLst/>
              <a:ahLst/>
              <a:cxnLst/>
              <a:rect l="0" t="0" r="22860" b="19685"/>
              <a:pathLst>
                <a:path w="22860" h="19685">
                  <a:moveTo>
                    <a:pt x="9781" y="0"/>
                  </a:moveTo>
                  <a:cubicBezTo>
                    <a:pt x="4409" y="0"/>
                    <a:pt x="0" y="4427"/>
                    <a:pt x="0" y="9824"/>
                  </a:cubicBezTo>
                  <a:cubicBezTo>
                    <a:pt x="0" y="15764"/>
                    <a:pt x="4831" y="19675"/>
                    <a:pt x="9864" y="19675"/>
                  </a:cubicBezTo>
                  <a:cubicBezTo>
                    <a:pt x="12270" y="19675"/>
                    <a:pt x="14723" y="18790"/>
                    <a:pt x="16725" y="16797"/>
                  </a:cubicBezTo>
                  <a:cubicBezTo>
                    <a:pt x="22851" y="10571"/>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0" name="Google Shape;56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EQVAADbDAAAYxUAAAAAAAAmAAAACAAAAP//////////"/>
                </a:ext>
              </a:extLst>
            </p:cNvSpPr>
            <p:nvPr/>
          </p:nvSpPr>
          <p:spPr>
            <a:xfrm>
              <a:off x="2066925" y="3456940"/>
              <a:ext cx="22860" cy="19685"/>
            </a:xfrm>
            <a:custGeom>
              <a:avLst/>
              <a:gdLst/>
              <a:ahLst/>
              <a:cxnLst/>
              <a:rect l="0" t="0" r="22860" b="19685"/>
              <a:pathLst>
                <a:path w="22860" h="19685">
                  <a:moveTo>
                    <a:pt x="9781" y="9"/>
                  </a:moveTo>
                  <a:cubicBezTo>
                    <a:pt x="4409" y="82"/>
                    <a:pt x="0" y="4419"/>
                    <a:pt x="0" y="9888"/>
                  </a:cubicBezTo>
                  <a:cubicBezTo>
                    <a:pt x="0" y="15762"/>
                    <a:pt x="4822" y="19675"/>
                    <a:pt x="9855" y="19675"/>
                  </a:cubicBezTo>
                  <a:cubicBezTo>
                    <a:pt x="12261" y="1967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9" name="Google Shape;56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NkXAACvDAAA+BcAAAAAAAAmAAAACAAAAP//////////"/>
                </a:ext>
              </a:extLst>
            </p:cNvSpPr>
            <p:nvPr/>
          </p:nvSpPr>
          <p:spPr>
            <a:xfrm>
              <a:off x="2038985" y="3876675"/>
              <a:ext cx="22860" cy="19685"/>
            </a:xfrm>
            <a:custGeom>
              <a:avLst/>
              <a:gdLst/>
              <a:ahLst/>
              <a:cxnLst/>
              <a:rect l="0" t="0" r="22860" b="19685"/>
              <a:pathLst>
                <a:path w="22860" h="19685">
                  <a:moveTo>
                    <a:pt x="9791" y="0"/>
                  </a:moveTo>
                  <a:cubicBezTo>
                    <a:pt x="4418" y="0"/>
                    <a:pt x="9" y="4421"/>
                    <a:pt x="9" y="9810"/>
                  </a:cubicBezTo>
                  <a:cubicBezTo>
                    <a:pt x="9" y="15742"/>
                    <a:pt x="4831" y="19685"/>
                    <a:pt x="9873" y="19685"/>
                  </a:cubicBezTo>
                  <a:cubicBezTo>
                    <a:pt x="12280" y="19685"/>
                    <a:pt x="14732" y="18782"/>
                    <a:pt x="16734" y="16774"/>
                  </a:cubicBezTo>
                  <a:cubicBezTo>
                    <a:pt x="22860" y="10639"/>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8" name="Google Shape;56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K0XAACvDAAAzBcAAAAAAAAmAAAACAAAAP//////////"/>
                </a:ext>
              </a:extLst>
            </p:cNvSpPr>
            <p:nvPr/>
          </p:nvSpPr>
          <p:spPr>
            <a:xfrm>
              <a:off x="2038985" y="3848735"/>
              <a:ext cx="22860" cy="19685"/>
            </a:xfrm>
            <a:custGeom>
              <a:avLst/>
              <a:gdLst/>
              <a:ahLst/>
              <a:cxnLst/>
              <a:rect l="0" t="0" r="22860" b="19685"/>
              <a:pathLst>
                <a:path w="22860" h="19685">
                  <a:moveTo>
                    <a:pt x="9791" y="9"/>
                  </a:moveTo>
                  <a:cubicBezTo>
                    <a:pt x="4418" y="9"/>
                    <a:pt x="9" y="4419"/>
                    <a:pt x="9" y="9814"/>
                  </a:cubicBezTo>
                  <a:cubicBezTo>
                    <a:pt x="9" y="15735"/>
                    <a:pt x="4831" y="19675"/>
                    <a:pt x="9846" y="19675"/>
                  </a:cubicBezTo>
                  <a:cubicBezTo>
                    <a:pt x="12243" y="19675"/>
                    <a:pt x="14677" y="18782"/>
                    <a:pt x="16661" y="16775"/>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7" name="Google Shape;56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CkXAACvDAAASBcAAAAAAAAmAAAACAAAAP//////////"/>
                </a:ext>
              </a:extLst>
            </p:cNvSpPr>
            <p:nvPr/>
          </p:nvSpPr>
          <p:spPr>
            <a:xfrm>
              <a:off x="2038985" y="3764915"/>
              <a:ext cx="22860" cy="19685"/>
            </a:xfrm>
            <a:custGeom>
              <a:avLst/>
              <a:gdLst/>
              <a:ahLst/>
              <a:cxnLst/>
              <a:rect l="0" t="0" r="22860" b="19685"/>
              <a:pathLst>
                <a:path w="22860" h="19685">
                  <a:moveTo>
                    <a:pt x="9791" y="0"/>
                  </a:moveTo>
                  <a:cubicBezTo>
                    <a:pt x="4418" y="0"/>
                    <a:pt x="9" y="4427"/>
                    <a:pt x="9" y="9824"/>
                  </a:cubicBezTo>
                  <a:cubicBezTo>
                    <a:pt x="9" y="15764"/>
                    <a:pt x="4831" y="19675"/>
                    <a:pt x="9846" y="19675"/>
                  </a:cubicBezTo>
                  <a:cubicBezTo>
                    <a:pt x="12243" y="19675"/>
                    <a:pt x="14677" y="18790"/>
                    <a:pt x="16661" y="16797"/>
                  </a:cubicBezTo>
                  <a:cubicBezTo>
                    <a:pt x="22860"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6" name="Google Shape;56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P0WAACvDAAAHBcAAAAAAAAmAAAACAAAAP//////////"/>
                </a:ext>
              </a:extLst>
            </p:cNvSpPr>
            <p:nvPr/>
          </p:nvSpPr>
          <p:spPr>
            <a:xfrm>
              <a:off x="2038985" y="3736975"/>
              <a:ext cx="22860" cy="19685"/>
            </a:xfrm>
            <a:custGeom>
              <a:avLst/>
              <a:gdLst/>
              <a:ahLst/>
              <a:cxnLst/>
              <a:rect l="0" t="0" r="22860" b="19685"/>
              <a:pathLst>
                <a:path w="22860" h="19685">
                  <a:moveTo>
                    <a:pt x="9791" y="9"/>
                  </a:moveTo>
                  <a:cubicBezTo>
                    <a:pt x="4418" y="9"/>
                    <a:pt x="9" y="4427"/>
                    <a:pt x="9" y="9833"/>
                  </a:cubicBezTo>
                  <a:cubicBezTo>
                    <a:pt x="9" y="15764"/>
                    <a:pt x="4831" y="19685"/>
                    <a:pt x="9846" y="19685"/>
                  </a:cubicBezTo>
                  <a:cubicBezTo>
                    <a:pt x="12243" y="1968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5" name="Google Shape;56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NEWAACvDAAA8BYAAAAAAAAmAAAACAAAAP//////////"/>
                </a:ext>
              </a:extLst>
            </p:cNvSpPr>
            <p:nvPr/>
          </p:nvSpPr>
          <p:spPr>
            <a:xfrm>
              <a:off x="2038985" y="3709035"/>
              <a:ext cx="22860" cy="19685"/>
            </a:xfrm>
            <a:custGeom>
              <a:avLst/>
              <a:gdLst/>
              <a:ahLst/>
              <a:cxnLst/>
              <a:rect l="0" t="0" r="22860" b="19685"/>
              <a:pathLst>
                <a:path w="22860" h="19685">
                  <a:moveTo>
                    <a:pt x="9817" y="0"/>
                  </a:moveTo>
                  <a:cubicBezTo>
                    <a:pt x="4455" y="0"/>
                    <a:pt x="55" y="4421"/>
                    <a:pt x="55" y="9810"/>
                  </a:cubicBezTo>
                  <a:cubicBezTo>
                    <a:pt x="0" y="15742"/>
                    <a:pt x="4803" y="19685"/>
                    <a:pt x="9826" y="19685"/>
                  </a:cubicBezTo>
                  <a:cubicBezTo>
                    <a:pt x="12218" y="19685"/>
                    <a:pt x="14675" y="18782"/>
                    <a:pt x="16673" y="16774"/>
                  </a:cubicBezTo>
                  <a:cubicBezTo>
                    <a:pt x="22860" y="1063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4" name="Google Shape;56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BgVAACvDAAANxUAAAAAAAAmAAAACAAAAP//////////"/>
                </a:ext>
              </a:extLst>
            </p:cNvSpPr>
            <p:nvPr/>
          </p:nvSpPr>
          <p:spPr>
            <a:xfrm>
              <a:off x="2038985" y="3429000"/>
              <a:ext cx="22860" cy="19685"/>
            </a:xfrm>
            <a:custGeom>
              <a:avLst/>
              <a:gdLst/>
              <a:ahLst/>
              <a:cxnLst/>
              <a:rect l="0" t="0" r="22860" b="19685"/>
              <a:pathLst>
                <a:path w="22860" h="19685">
                  <a:moveTo>
                    <a:pt x="9791" y="0"/>
                  </a:moveTo>
                  <a:cubicBezTo>
                    <a:pt x="4418" y="73"/>
                    <a:pt x="9" y="4421"/>
                    <a:pt x="9" y="9883"/>
                  </a:cubicBezTo>
                  <a:cubicBezTo>
                    <a:pt x="9" y="15760"/>
                    <a:pt x="4822" y="19685"/>
                    <a:pt x="9837" y="19685"/>
                  </a:cubicBezTo>
                  <a:cubicBezTo>
                    <a:pt x="12234" y="19685"/>
                    <a:pt x="14677" y="18782"/>
                    <a:pt x="16661" y="16774"/>
                  </a:cubicBezTo>
                  <a:cubicBezTo>
                    <a:pt x="22860" y="10630"/>
                    <a:pt x="18525" y="73"/>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3" name="Google Shape;56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NEWAACDDAAA8BYAAAAAAAAmAAAACAAAAP//////////"/>
                </a:ext>
              </a:extLst>
            </p:cNvSpPr>
            <p:nvPr/>
          </p:nvSpPr>
          <p:spPr>
            <a:xfrm>
              <a:off x="2011045" y="3709035"/>
              <a:ext cx="22860" cy="19685"/>
            </a:xfrm>
            <a:custGeom>
              <a:avLst/>
              <a:gdLst/>
              <a:ahLst/>
              <a:cxnLst/>
              <a:rect l="0" t="0" r="22860" b="19685"/>
              <a:pathLst>
                <a:path w="22860" h="19685">
                  <a:moveTo>
                    <a:pt x="9817" y="0"/>
                  </a:moveTo>
                  <a:cubicBezTo>
                    <a:pt x="4455" y="0"/>
                    <a:pt x="55" y="4421"/>
                    <a:pt x="55" y="9810"/>
                  </a:cubicBezTo>
                  <a:cubicBezTo>
                    <a:pt x="9" y="15742"/>
                    <a:pt x="4803" y="19685"/>
                    <a:pt x="9826" y="19685"/>
                  </a:cubicBezTo>
                  <a:cubicBezTo>
                    <a:pt x="12227" y="19685"/>
                    <a:pt x="14675" y="18782"/>
                    <a:pt x="16673" y="16774"/>
                  </a:cubicBezTo>
                  <a:cubicBezTo>
                    <a:pt x="22860" y="1063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2" name="Google Shape;56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KUWAACDDAAAxBYAAAAAAAAmAAAACAAAAP//////////"/>
                </a:ext>
              </a:extLst>
            </p:cNvSpPr>
            <p:nvPr/>
          </p:nvSpPr>
          <p:spPr>
            <a:xfrm>
              <a:off x="2011045" y="3681095"/>
              <a:ext cx="22860" cy="19685"/>
            </a:xfrm>
            <a:custGeom>
              <a:avLst/>
              <a:gdLst/>
              <a:ahLst/>
              <a:cxnLst/>
              <a:rect l="0" t="0" r="22860" b="19685"/>
              <a:pathLst>
                <a:path w="22860" h="19685">
                  <a:moveTo>
                    <a:pt x="9785" y="9"/>
                  </a:moveTo>
                  <a:cubicBezTo>
                    <a:pt x="4410" y="82"/>
                    <a:pt x="0" y="4419"/>
                    <a:pt x="0" y="9888"/>
                  </a:cubicBezTo>
                  <a:cubicBezTo>
                    <a:pt x="0" y="15762"/>
                    <a:pt x="4824" y="19675"/>
                    <a:pt x="9859" y="19675"/>
                  </a:cubicBezTo>
                  <a:cubicBezTo>
                    <a:pt x="12266" y="1967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1" name="Google Shape;56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BgVAACDDAAANxUAAAAAAAAmAAAACAAAAP//////////"/>
                </a:ext>
              </a:extLst>
            </p:cNvSpPr>
            <p:nvPr/>
          </p:nvSpPr>
          <p:spPr>
            <a:xfrm>
              <a:off x="2011045" y="3429000"/>
              <a:ext cx="22860" cy="19685"/>
            </a:xfrm>
            <a:custGeom>
              <a:avLst/>
              <a:gdLst/>
              <a:ahLst/>
              <a:cxnLst/>
              <a:rect l="0" t="0" r="22860" b="19685"/>
              <a:pathLst>
                <a:path w="22860" h="19685">
                  <a:moveTo>
                    <a:pt x="9785" y="0"/>
                  </a:moveTo>
                  <a:cubicBezTo>
                    <a:pt x="4410" y="73"/>
                    <a:pt x="0" y="4421"/>
                    <a:pt x="0" y="9883"/>
                  </a:cubicBezTo>
                  <a:cubicBezTo>
                    <a:pt x="0" y="15760"/>
                    <a:pt x="4824" y="19685"/>
                    <a:pt x="9859" y="19685"/>
                  </a:cubicBezTo>
                  <a:cubicBezTo>
                    <a:pt x="12266"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0" name="Google Shape;56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KUWAABXDAAAxBYAAAAAAAAmAAAACAAAAP//////////"/>
                </a:ext>
              </a:extLst>
            </p:cNvSpPr>
            <p:nvPr/>
          </p:nvSpPr>
          <p:spPr>
            <a:xfrm>
              <a:off x="1983105" y="3681095"/>
              <a:ext cx="22860" cy="19685"/>
            </a:xfrm>
            <a:custGeom>
              <a:avLst/>
              <a:gdLst/>
              <a:ahLst/>
              <a:cxnLst/>
              <a:rect l="0" t="0" r="22860" b="19685"/>
              <a:pathLst>
                <a:path w="22860" h="19685">
                  <a:moveTo>
                    <a:pt x="9791" y="9"/>
                  </a:moveTo>
                  <a:cubicBezTo>
                    <a:pt x="4409" y="82"/>
                    <a:pt x="9" y="4419"/>
                    <a:pt x="9" y="9888"/>
                  </a:cubicBezTo>
                  <a:cubicBezTo>
                    <a:pt x="9" y="15762"/>
                    <a:pt x="4822" y="19675"/>
                    <a:pt x="9855" y="19675"/>
                  </a:cubicBezTo>
                  <a:cubicBezTo>
                    <a:pt x="12270" y="19675"/>
                    <a:pt x="14723" y="18782"/>
                    <a:pt x="16734"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9" name="Google Shape;56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BgVAABXDAAANxUAAAAAAAAmAAAACAAAAP//////////"/>
                </a:ext>
              </a:extLst>
            </p:cNvSpPr>
            <p:nvPr/>
          </p:nvSpPr>
          <p:spPr>
            <a:xfrm>
              <a:off x="1983105" y="3429000"/>
              <a:ext cx="22860" cy="19685"/>
            </a:xfrm>
            <a:custGeom>
              <a:avLst/>
              <a:gdLst/>
              <a:ahLst/>
              <a:cxnLst/>
              <a:rect l="0" t="0" r="22860" b="19685"/>
              <a:pathLst>
                <a:path w="22860" h="19685">
                  <a:moveTo>
                    <a:pt x="9791" y="0"/>
                  </a:moveTo>
                  <a:cubicBezTo>
                    <a:pt x="4409" y="73"/>
                    <a:pt x="9" y="4421"/>
                    <a:pt x="9" y="9883"/>
                  </a:cubicBezTo>
                  <a:cubicBezTo>
                    <a:pt x="9" y="15760"/>
                    <a:pt x="4822" y="19685"/>
                    <a:pt x="9855" y="19685"/>
                  </a:cubicBezTo>
                  <a:cubicBezTo>
                    <a:pt x="12270" y="19685"/>
                    <a:pt x="14723" y="18782"/>
                    <a:pt x="16734" y="16774"/>
                  </a:cubicBezTo>
                  <a:cubicBezTo>
                    <a:pt x="22851"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8" name="Google Shape;56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O0UAABXDAAACxUAAAAAAAAmAAAACAAAAP//////////"/>
                </a:ext>
              </a:extLst>
            </p:cNvSpPr>
            <p:nvPr/>
          </p:nvSpPr>
          <p:spPr>
            <a:xfrm>
              <a:off x="1983105" y="3401695"/>
              <a:ext cx="22860" cy="19050"/>
            </a:xfrm>
            <a:custGeom>
              <a:avLst/>
              <a:gdLst/>
              <a:ahLst/>
              <a:cxnLst/>
              <a:rect l="0" t="0" r="22860" b="19050"/>
              <a:pathLst>
                <a:path w="22860" h="19050">
                  <a:moveTo>
                    <a:pt x="9791" y="9"/>
                  </a:moveTo>
                  <a:cubicBezTo>
                    <a:pt x="4409" y="9"/>
                    <a:pt x="9" y="4289"/>
                    <a:pt x="9" y="9525"/>
                  </a:cubicBezTo>
                  <a:cubicBezTo>
                    <a:pt x="9" y="15261"/>
                    <a:pt x="4803" y="19041"/>
                    <a:pt x="9827" y="19041"/>
                  </a:cubicBezTo>
                  <a:cubicBezTo>
                    <a:pt x="12243" y="19041"/>
                    <a:pt x="14713" y="18165"/>
                    <a:pt x="16734" y="16209"/>
                  </a:cubicBezTo>
                  <a:cubicBezTo>
                    <a:pt x="22851" y="1024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7" name="Google Shape;57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KUWAAArDAAAxBYAAAAAAAAmAAAACAAAAP//////////"/>
                </a:ext>
              </a:extLst>
            </p:cNvSpPr>
            <p:nvPr/>
          </p:nvSpPr>
          <p:spPr>
            <a:xfrm>
              <a:off x="1955165" y="3681095"/>
              <a:ext cx="22860" cy="19685"/>
            </a:xfrm>
            <a:custGeom>
              <a:avLst/>
              <a:gdLst/>
              <a:ahLst/>
              <a:cxnLst/>
              <a:rect l="0" t="0" r="22860" b="19685"/>
              <a:pathLst>
                <a:path w="22860" h="19685">
                  <a:moveTo>
                    <a:pt x="9750" y="9"/>
                  </a:moveTo>
                  <a:cubicBezTo>
                    <a:pt x="4394" y="82"/>
                    <a:pt x="0" y="4419"/>
                    <a:pt x="0" y="9888"/>
                  </a:cubicBezTo>
                  <a:cubicBezTo>
                    <a:pt x="0" y="15762"/>
                    <a:pt x="4806" y="19675"/>
                    <a:pt x="9823" y="19675"/>
                  </a:cubicBezTo>
                  <a:cubicBezTo>
                    <a:pt x="12222" y="19675"/>
                    <a:pt x="14675" y="18782"/>
                    <a:pt x="16671" y="16775"/>
                  </a:cubicBezTo>
                  <a:cubicBezTo>
                    <a:pt x="22851" y="10634"/>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6" name="Google Shape;57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BgVAAArDAAANxUAAAAAAAAmAAAACAAAAP//////////"/>
                </a:ext>
              </a:extLst>
            </p:cNvSpPr>
            <p:nvPr/>
          </p:nvSpPr>
          <p:spPr>
            <a:xfrm>
              <a:off x="1955165" y="3429000"/>
              <a:ext cx="22860" cy="19685"/>
            </a:xfrm>
            <a:custGeom>
              <a:avLst/>
              <a:gdLst/>
              <a:ahLst/>
              <a:cxnLst/>
              <a:rect l="0" t="0" r="22860" b="19685"/>
              <a:pathLst>
                <a:path w="22860" h="19685">
                  <a:moveTo>
                    <a:pt x="9750" y="0"/>
                  </a:moveTo>
                  <a:cubicBezTo>
                    <a:pt x="4394" y="73"/>
                    <a:pt x="0" y="4421"/>
                    <a:pt x="0" y="9883"/>
                  </a:cubicBezTo>
                  <a:cubicBezTo>
                    <a:pt x="0" y="15760"/>
                    <a:pt x="4806" y="19685"/>
                    <a:pt x="9823" y="19685"/>
                  </a:cubicBezTo>
                  <a:cubicBezTo>
                    <a:pt x="12222" y="19685"/>
                    <a:pt x="14675" y="18782"/>
                    <a:pt x="16671" y="16774"/>
                  </a:cubicBezTo>
                  <a:cubicBezTo>
                    <a:pt x="22851" y="10630"/>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5" name="Google Shape;57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O0UAAArDAAACxUAAAAAAAAmAAAACAAAAP//////////"/>
                </a:ext>
              </a:extLst>
            </p:cNvSpPr>
            <p:nvPr/>
          </p:nvSpPr>
          <p:spPr>
            <a:xfrm>
              <a:off x="1955165" y="3401695"/>
              <a:ext cx="22860" cy="19050"/>
            </a:xfrm>
            <a:custGeom>
              <a:avLst/>
              <a:gdLst/>
              <a:ahLst/>
              <a:cxnLst/>
              <a:rect l="0" t="0" r="22860" b="19050"/>
              <a:pathLst>
                <a:path w="22860" h="19050">
                  <a:moveTo>
                    <a:pt x="9750" y="9"/>
                  </a:moveTo>
                  <a:cubicBezTo>
                    <a:pt x="4394" y="9"/>
                    <a:pt x="0" y="4289"/>
                    <a:pt x="0" y="9525"/>
                  </a:cubicBezTo>
                  <a:cubicBezTo>
                    <a:pt x="0" y="15261"/>
                    <a:pt x="4779" y="19041"/>
                    <a:pt x="9787" y="19041"/>
                  </a:cubicBezTo>
                  <a:cubicBezTo>
                    <a:pt x="12204" y="19041"/>
                    <a:pt x="14666" y="18165"/>
                    <a:pt x="16671" y="16209"/>
                  </a:cubicBezTo>
                  <a:cubicBezTo>
                    <a:pt x="22851" y="10249"/>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4" name="Google Shape;57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KUWAAD/CwAAxBYAAAAAAAAmAAAACAAAAP//////////"/>
                </a:ext>
              </a:extLst>
            </p:cNvSpPr>
            <p:nvPr/>
          </p:nvSpPr>
          <p:spPr>
            <a:xfrm>
              <a:off x="1927225" y="3681095"/>
              <a:ext cx="22860" cy="19685"/>
            </a:xfrm>
            <a:custGeom>
              <a:avLst/>
              <a:gdLst/>
              <a:ahLst/>
              <a:cxnLst/>
              <a:rect l="0" t="0" r="22860" b="19685"/>
              <a:pathLst>
                <a:path w="22860" h="19685">
                  <a:moveTo>
                    <a:pt x="9832" y="9"/>
                  </a:moveTo>
                  <a:cubicBezTo>
                    <a:pt x="4394" y="82"/>
                    <a:pt x="82" y="4419"/>
                    <a:pt x="9" y="9888"/>
                  </a:cubicBezTo>
                  <a:cubicBezTo>
                    <a:pt x="9" y="15762"/>
                    <a:pt x="4843" y="19675"/>
                    <a:pt x="9860" y="19675"/>
                  </a:cubicBezTo>
                  <a:cubicBezTo>
                    <a:pt x="12259" y="19675"/>
                    <a:pt x="14703" y="18782"/>
                    <a:pt x="16680" y="16775"/>
                  </a:cubicBezTo>
                  <a:cubicBezTo>
                    <a:pt x="22851"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3" name="Google Shape;57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HkWAAD/CwAAlxYAAAAAAAAmAAAACAAAAP//////////"/>
                </a:ext>
              </a:extLst>
            </p:cNvSpPr>
            <p:nvPr/>
          </p:nvSpPr>
          <p:spPr>
            <a:xfrm>
              <a:off x="1927225" y="3653155"/>
              <a:ext cx="22860" cy="19050"/>
            </a:xfrm>
            <a:custGeom>
              <a:avLst/>
              <a:gdLst/>
              <a:ahLst/>
              <a:cxnLst/>
              <a:rect l="0" t="0" r="22860" b="19050"/>
              <a:pathLst>
                <a:path w="22860" h="19050">
                  <a:moveTo>
                    <a:pt x="9832" y="0"/>
                  </a:moveTo>
                  <a:cubicBezTo>
                    <a:pt x="4394" y="0"/>
                    <a:pt x="82" y="4219"/>
                    <a:pt x="9" y="9521"/>
                  </a:cubicBezTo>
                  <a:cubicBezTo>
                    <a:pt x="9" y="15260"/>
                    <a:pt x="4825" y="19050"/>
                    <a:pt x="9823" y="19050"/>
                  </a:cubicBezTo>
                  <a:cubicBezTo>
                    <a:pt x="12240" y="19050"/>
                    <a:pt x="14694" y="18165"/>
                    <a:pt x="16680" y="16207"/>
                  </a:cubicBezTo>
                  <a:cubicBezTo>
                    <a:pt x="22851" y="10245"/>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2" name="Google Shape;57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BgVAAD/CwAANxUAAAAAAAAmAAAACAAAAP//////////"/>
                </a:ext>
              </a:extLst>
            </p:cNvSpPr>
            <p:nvPr/>
          </p:nvSpPr>
          <p:spPr>
            <a:xfrm>
              <a:off x="1927225" y="3429000"/>
              <a:ext cx="22860" cy="19685"/>
            </a:xfrm>
            <a:custGeom>
              <a:avLst/>
              <a:gdLst/>
              <a:ahLst/>
              <a:cxnLst/>
              <a:rect l="0" t="0" r="22860" b="19685"/>
              <a:pathLst>
                <a:path w="22860" h="19685">
                  <a:moveTo>
                    <a:pt x="9832" y="0"/>
                  </a:moveTo>
                  <a:cubicBezTo>
                    <a:pt x="4394" y="73"/>
                    <a:pt x="82" y="4421"/>
                    <a:pt x="9" y="9883"/>
                  </a:cubicBezTo>
                  <a:cubicBezTo>
                    <a:pt x="9" y="15760"/>
                    <a:pt x="4843" y="19685"/>
                    <a:pt x="9860" y="19685"/>
                  </a:cubicBezTo>
                  <a:cubicBezTo>
                    <a:pt x="12259" y="19685"/>
                    <a:pt x="14703" y="18782"/>
                    <a:pt x="16680" y="16774"/>
                  </a:cubicBezTo>
                  <a:cubicBezTo>
                    <a:pt x="22851" y="106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1" name="Google Shape;57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O0UAAD/CwAACxUAAAAAAAAmAAAACAAAAP//////////"/>
                </a:ext>
              </a:extLst>
            </p:cNvSpPr>
            <p:nvPr/>
          </p:nvSpPr>
          <p:spPr>
            <a:xfrm>
              <a:off x="1927225" y="3401695"/>
              <a:ext cx="22860" cy="19050"/>
            </a:xfrm>
            <a:custGeom>
              <a:avLst/>
              <a:gdLst/>
              <a:ahLst/>
              <a:cxnLst/>
              <a:rect l="0" t="0" r="22860" b="19050"/>
              <a:pathLst>
                <a:path w="22860" h="19050">
                  <a:moveTo>
                    <a:pt x="9832" y="9"/>
                  </a:moveTo>
                  <a:cubicBezTo>
                    <a:pt x="4394" y="9"/>
                    <a:pt x="82" y="4289"/>
                    <a:pt x="9" y="9525"/>
                  </a:cubicBezTo>
                  <a:cubicBezTo>
                    <a:pt x="9" y="15261"/>
                    <a:pt x="4825" y="19041"/>
                    <a:pt x="9823" y="19041"/>
                  </a:cubicBezTo>
                  <a:cubicBezTo>
                    <a:pt x="12240" y="19041"/>
                    <a:pt x="14694" y="18165"/>
                    <a:pt x="16680" y="16209"/>
                  </a:cubicBezTo>
                  <a:cubicBezTo>
                    <a:pt x="22851" y="1024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0" name="Google Shape;57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HkWAADTCwAAlxYAAAAAAAAmAAAACAAAAP//////////"/>
                </a:ext>
              </a:extLst>
            </p:cNvSpPr>
            <p:nvPr/>
          </p:nvSpPr>
          <p:spPr>
            <a:xfrm>
              <a:off x="1899285" y="3653155"/>
              <a:ext cx="22860" cy="19050"/>
            </a:xfrm>
            <a:custGeom>
              <a:avLst/>
              <a:gdLst/>
              <a:ahLst/>
              <a:cxnLst/>
              <a:rect l="0" t="0" r="22860" b="19050"/>
              <a:pathLst>
                <a:path w="22860" h="19050">
                  <a:moveTo>
                    <a:pt x="9785" y="0"/>
                  </a:moveTo>
                  <a:cubicBezTo>
                    <a:pt x="4337" y="0"/>
                    <a:pt x="0" y="4219"/>
                    <a:pt x="0" y="9521"/>
                  </a:cubicBezTo>
                  <a:cubicBezTo>
                    <a:pt x="0" y="15260"/>
                    <a:pt x="4805" y="19050"/>
                    <a:pt x="9804" y="19050"/>
                  </a:cubicBezTo>
                  <a:cubicBezTo>
                    <a:pt x="12211" y="19050"/>
                    <a:pt x="14673" y="18165"/>
                    <a:pt x="16658"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9" name="Google Shape;57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HEVAADTCwAAjxUAAAAAAAAmAAAACAAAAP//////////"/>
                </a:ext>
              </a:extLst>
            </p:cNvSpPr>
            <p:nvPr/>
          </p:nvSpPr>
          <p:spPr>
            <a:xfrm>
              <a:off x="1899285" y="3485515"/>
              <a:ext cx="22860" cy="19050"/>
            </a:xfrm>
            <a:custGeom>
              <a:avLst/>
              <a:gdLst/>
              <a:ahLst/>
              <a:cxnLst/>
              <a:rect l="0" t="0" r="22860" b="19050"/>
              <a:pathLst>
                <a:path w="22860" h="19050">
                  <a:moveTo>
                    <a:pt x="9785" y="0"/>
                  </a:moveTo>
                  <a:cubicBezTo>
                    <a:pt x="4337" y="0"/>
                    <a:pt x="0" y="4285"/>
                    <a:pt x="0" y="9507"/>
                  </a:cubicBezTo>
                  <a:cubicBezTo>
                    <a:pt x="0" y="15256"/>
                    <a:pt x="4833" y="19041"/>
                    <a:pt x="9850" y="19041"/>
                  </a:cubicBezTo>
                  <a:cubicBezTo>
                    <a:pt x="12239" y="19041"/>
                    <a:pt x="14683" y="18175"/>
                    <a:pt x="16658" y="16256"/>
                  </a:cubicBezTo>
                  <a:cubicBezTo>
                    <a:pt x="22860" y="102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8" name="Google Shape;57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EQVAADTCwAAYxUAAAAAAAAmAAAACAAAAP//////////"/>
                </a:ext>
              </a:extLst>
            </p:cNvSpPr>
            <p:nvPr/>
          </p:nvSpPr>
          <p:spPr>
            <a:xfrm>
              <a:off x="1899285" y="3456940"/>
              <a:ext cx="22860" cy="19685"/>
            </a:xfrm>
            <a:custGeom>
              <a:avLst/>
              <a:gdLst/>
              <a:ahLst/>
              <a:cxnLst/>
              <a:rect l="0" t="0" r="22860" b="19685"/>
              <a:pathLst>
                <a:path w="22860" h="19685">
                  <a:moveTo>
                    <a:pt x="9785" y="9"/>
                  </a:moveTo>
                  <a:cubicBezTo>
                    <a:pt x="4337" y="82"/>
                    <a:pt x="0" y="4419"/>
                    <a:pt x="0" y="9888"/>
                  </a:cubicBezTo>
                  <a:cubicBezTo>
                    <a:pt x="0" y="15762"/>
                    <a:pt x="4824" y="19675"/>
                    <a:pt x="9859" y="19675"/>
                  </a:cubicBezTo>
                  <a:cubicBezTo>
                    <a:pt x="12266"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7" name="Google Shape;57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BgVAADTCwAANxUAAAAAAAAmAAAACAAAAP//////////"/>
                </a:ext>
              </a:extLst>
            </p:cNvSpPr>
            <p:nvPr/>
          </p:nvSpPr>
          <p:spPr>
            <a:xfrm>
              <a:off x="1899285" y="3429000"/>
              <a:ext cx="22860" cy="19685"/>
            </a:xfrm>
            <a:custGeom>
              <a:avLst/>
              <a:gdLst/>
              <a:ahLst/>
              <a:cxnLst/>
              <a:rect l="0" t="0" r="22860" b="19685"/>
              <a:pathLst>
                <a:path w="22860" h="19685">
                  <a:moveTo>
                    <a:pt x="9785" y="0"/>
                  </a:moveTo>
                  <a:cubicBezTo>
                    <a:pt x="4337" y="73"/>
                    <a:pt x="0" y="4421"/>
                    <a:pt x="0" y="9883"/>
                  </a:cubicBezTo>
                  <a:cubicBezTo>
                    <a:pt x="0" y="15760"/>
                    <a:pt x="4824" y="19685"/>
                    <a:pt x="9831" y="19685"/>
                  </a:cubicBezTo>
                  <a:cubicBezTo>
                    <a:pt x="12239" y="19685"/>
                    <a:pt x="14673" y="18782"/>
                    <a:pt x="16658"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6" name="Google Shape;57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sAAHkWAACnCwAAlxYAAAAAAAAmAAAACAAAAP//////////"/>
                </a:ext>
              </a:extLst>
            </p:cNvSpPr>
            <p:nvPr/>
          </p:nvSpPr>
          <p:spPr>
            <a:xfrm>
              <a:off x="1871345" y="3653155"/>
              <a:ext cx="22860" cy="19050"/>
            </a:xfrm>
            <a:custGeom>
              <a:avLst/>
              <a:gdLst/>
              <a:ahLst/>
              <a:cxnLst/>
              <a:rect l="0" t="0" r="22860" b="19050"/>
              <a:pathLst>
                <a:path w="22860" h="19050">
                  <a:moveTo>
                    <a:pt x="9791" y="0"/>
                  </a:moveTo>
                  <a:cubicBezTo>
                    <a:pt x="4409" y="0"/>
                    <a:pt x="9" y="4219"/>
                    <a:pt x="9" y="9521"/>
                  </a:cubicBezTo>
                  <a:cubicBezTo>
                    <a:pt x="9" y="15260"/>
                    <a:pt x="4803" y="19050"/>
                    <a:pt x="9827" y="19050"/>
                  </a:cubicBezTo>
                  <a:cubicBezTo>
                    <a:pt x="12243" y="19050"/>
                    <a:pt x="14713" y="18165"/>
                    <a:pt x="16734" y="16207"/>
                  </a:cubicBezTo>
                  <a:cubicBezTo>
                    <a:pt x="22851"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5" name="Google Shape;57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sAAE0WAACnCwAAaxYAAAAAAAAmAAAACAAAAP//////////"/>
                </a:ext>
              </a:extLst>
            </p:cNvSpPr>
            <p:nvPr/>
          </p:nvSpPr>
          <p:spPr>
            <a:xfrm>
              <a:off x="1871345" y="3625215"/>
              <a:ext cx="22860" cy="19050"/>
            </a:xfrm>
            <a:custGeom>
              <a:avLst/>
              <a:gdLst/>
              <a:ahLst/>
              <a:cxnLst/>
              <a:rect l="0" t="0" r="22860" b="19050"/>
              <a:pathLst>
                <a:path w="22860" h="19050">
                  <a:moveTo>
                    <a:pt x="9791" y="9"/>
                  </a:moveTo>
                  <a:cubicBezTo>
                    <a:pt x="4409" y="9"/>
                    <a:pt x="9" y="4285"/>
                    <a:pt x="9" y="9516"/>
                  </a:cubicBezTo>
                  <a:cubicBezTo>
                    <a:pt x="9" y="15256"/>
                    <a:pt x="4831" y="19050"/>
                    <a:pt x="9873" y="19050"/>
                  </a:cubicBezTo>
                  <a:cubicBezTo>
                    <a:pt x="12280" y="19050"/>
                    <a:pt x="14732" y="18184"/>
                    <a:pt x="16734" y="16265"/>
                  </a:cubicBezTo>
                  <a:cubicBezTo>
                    <a:pt x="22851"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4" name="Google Shape;57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sAAJ0VAACnCwAAuxUAAAAAAAAmAAAACAAAAP//////////"/>
                </a:ext>
              </a:extLst>
            </p:cNvSpPr>
            <p:nvPr/>
          </p:nvSpPr>
          <p:spPr>
            <a:xfrm>
              <a:off x="1871345" y="3513455"/>
              <a:ext cx="22860" cy="19050"/>
            </a:xfrm>
            <a:custGeom>
              <a:avLst/>
              <a:gdLst/>
              <a:ahLst/>
              <a:cxnLst/>
              <a:rect l="0" t="0" r="22860" b="19050"/>
              <a:pathLst>
                <a:path w="22860" h="19050">
                  <a:moveTo>
                    <a:pt x="9791" y="9"/>
                  </a:moveTo>
                  <a:cubicBezTo>
                    <a:pt x="4409" y="9"/>
                    <a:pt x="9" y="4285"/>
                    <a:pt x="9" y="9516"/>
                  </a:cubicBezTo>
                  <a:cubicBezTo>
                    <a:pt x="9" y="15256"/>
                    <a:pt x="4831" y="19050"/>
                    <a:pt x="9873" y="19050"/>
                  </a:cubicBezTo>
                  <a:cubicBezTo>
                    <a:pt x="12280" y="19050"/>
                    <a:pt x="14732" y="18184"/>
                    <a:pt x="16734" y="16265"/>
                  </a:cubicBezTo>
                  <a:cubicBezTo>
                    <a:pt x="22851"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3" name="Google Shape;57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sAAHEVAACnCwAAjxUAAAAAAAAmAAAACAAAAP//////////"/>
                </a:ext>
              </a:extLst>
            </p:cNvSpPr>
            <p:nvPr/>
          </p:nvSpPr>
          <p:spPr>
            <a:xfrm>
              <a:off x="1871345" y="3485515"/>
              <a:ext cx="22860" cy="19050"/>
            </a:xfrm>
            <a:custGeom>
              <a:avLst/>
              <a:gdLst/>
              <a:ahLst/>
              <a:cxnLst/>
              <a:rect l="0" t="0" r="22860" b="19050"/>
              <a:pathLst>
                <a:path w="22860" h="19050">
                  <a:moveTo>
                    <a:pt x="9791" y="0"/>
                  </a:moveTo>
                  <a:cubicBezTo>
                    <a:pt x="4409" y="0"/>
                    <a:pt x="9" y="4285"/>
                    <a:pt x="9" y="9507"/>
                  </a:cubicBezTo>
                  <a:cubicBezTo>
                    <a:pt x="9" y="15256"/>
                    <a:pt x="4831" y="19041"/>
                    <a:pt x="9873" y="19041"/>
                  </a:cubicBezTo>
                  <a:cubicBezTo>
                    <a:pt x="12280" y="19041"/>
                    <a:pt x="14732" y="18175"/>
                    <a:pt x="16734" y="16256"/>
                  </a:cubicBezTo>
                  <a:cubicBezTo>
                    <a:pt x="22851" y="102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2" name="Google Shape;57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sAAE0WAAB7CwAAaxYAAAAAAAAmAAAACAAAAP//////////"/>
                </a:ext>
              </a:extLst>
            </p:cNvSpPr>
            <p:nvPr/>
          </p:nvSpPr>
          <p:spPr>
            <a:xfrm>
              <a:off x="1843405" y="3625215"/>
              <a:ext cx="22860" cy="19050"/>
            </a:xfrm>
            <a:custGeom>
              <a:avLst/>
              <a:gdLst/>
              <a:ahLst/>
              <a:cxnLst/>
              <a:rect l="0" t="0" r="22860" b="19050"/>
              <a:pathLst>
                <a:path w="22860" h="19050">
                  <a:moveTo>
                    <a:pt x="9785" y="9"/>
                  </a:moveTo>
                  <a:cubicBezTo>
                    <a:pt x="4410" y="9"/>
                    <a:pt x="0" y="4285"/>
                    <a:pt x="0" y="9516"/>
                  </a:cubicBezTo>
                  <a:cubicBezTo>
                    <a:pt x="0" y="15256"/>
                    <a:pt x="4833" y="19050"/>
                    <a:pt x="9868" y="19050"/>
                  </a:cubicBezTo>
                  <a:cubicBezTo>
                    <a:pt x="12275" y="19050"/>
                    <a:pt x="14729" y="18184"/>
                    <a:pt x="16732"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1" name="Google Shape;57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sAACEWAAB7CwAAPxYAAAAAAAAmAAAACAAAAP//////////"/>
                </a:ext>
              </a:extLst>
            </p:cNvSpPr>
            <p:nvPr/>
          </p:nvSpPr>
          <p:spPr>
            <a:xfrm>
              <a:off x="1843405" y="3597275"/>
              <a:ext cx="22860" cy="19050"/>
            </a:xfrm>
            <a:custGeom>
              <a:avLst/>
              <a:gdLst/>
              <a:ahLst/>
              <a:cxnLst/>
              <a:rect l="0" t="0" r="22860" b="19050"/>
              <a:pathLst>
                <a:path w="22860" h="19050">
                  <a:moveTo>
                    <a:pt x="9785" y="0"/>
                  </a:moveTo>
                  <a:cubicBezTo>
                    <a:pt x="4410" y="0"/>
                    <a:pt x="0" y="4279"/>
                    <a:pt x="0" y="9494"/>
                  </a:cubicBezTo>
                  <a:cubicBezTo>
                    <a:pt x="0" y="15235"/>
                    <a:pt x="4824" y="19050"/>
                    <a:pt x="9868" y="19050"/>
                  </a:cubicBezTo>
                  <a:cubicBezTo>
                    <a:pt x="12275" y="19050"/>
                    <a:pt x="14729" y="18176"/>
                    <a:pt x="16732" y="16233"/>
                  </a:cubicBezTo>
                  <a:cubicBezTo>
                    <a:pt x="22860" y="1021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0" name="Google Shape;57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sAAPUVAAB7CwAAExYAAAAAAAAmAAAACAAAAP//////////"/>
                </a:ext>
              </a:extLst>
            </p:cNvSpPr>
            <p:nvPr/>
          </p:nvSpPr>
          <p:spPr>
            <a:xfrm>
              <a:off x="1843405" y="3569335"/>
              <a:ext cx="22860" cy="19050"/>
            </a:xfrm>
            <a:custGeom>
              <a:avLst/>
              <a:gdLst/>
              <a:ahLst/>
              <a:cxnLst/>
              <a:rect l="0" t="0" r="22860" b="19050"/>
              <a:pathLst>
                <a:path w="22860" h="19050">
                  <a:moveTo>
                    <a:pt x="9785" y="9"/>
                  </a:moveTo>
                  <a:cubicBezTo>
                    <a:pt x="4410" y="80"/>
                    <a:pt x="0" y="4277"/>
                    <a:pt x="0" y="9498"/>
                  </a:cubicBezTo>
                  <a:cubicBezTo>
                    <a:pt x="0" y="15228"/>
                    <a:pt x="4824" y="19041"/>
                    <a:pt x="9868" y="19041"/>
                  </a:cubicBezTo>
                  <a:cubicBezTo>
                    <a:pt x="12275" y="19041"/>
                    <a:pt x="14729" y="18177"/>
                    <a:pt x="16732" y="16234"/>
                  </a:cubicBezTo>
                  <a:cubicBezTo>
                    <a:pt x="22860" y="1022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9" name="Google Shape;57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sAAMkVAAB7CwAA5xUAAAAAAAAmAAAACAAAAP//////////"/>
                </a:ext>
              </a:extLst>
            </p:cNvSpPr>
            <p:nvPr/>
          </p:nvSpPr>
          <p:spPr>
            <a:xfrm>
              <a:off x="1843405" y="3541395"/>
              <a:ext cx="22860" cy="19050"/>
            </a:xfrm>
            <a:custGeom>
              <a:avLst/>
              <a:gdLst/>
              <a:ahLst/>
              <a:cxnLst/>
              <a:rect l="0" t="0" r="22860" b="19050"/>
              <a:pathLst>
                <a:path w="22860" h="19050">
                  <a:moveTo>
                    <a:pt x="9785" y="0"/>
                  </a:moveTo>
                  <a:cubicBezTo>
                    <a:pt x="4410" y="0"/>
                    <a:pt x="0" y="4219"/>
                    <a:pt x="0" y="9521"/>
                  </a:cubicBezTo>
                  <a:cubicBezTo>
                    <a:pt x="0" y="15260"/>
                    <a:pt x="4796" y="19050"/>
                    <a:pt x="9822" y="19050"/>
                  </a:cubicBezTo>
                  <a:cubicBezTo>
                    <a:pt x="12248" y="19050"/>
                    <a:pt x="14719" y="18165"/>
                    <a:pt x="16732"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8" name="Google Shape;57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sAAJ0VAAB7CwAAuxUAAAAAAAAmAAAACAAAAP//////////"/>
                </a:ext>
              </a:extLst>
            </p:cNvSpPr>
            <p:nvPr/>
          </p:nvSpPr>
          <p:spPr>
            <a:xfrm>
              <a:off x="1843405" y="3513455"/>
              <a:ext cx="22860" cy="19050"/>
            </a:xfrm>
            <a:custGeom>
              <a:avLst/>
              <a:gdLst/>
              <a:ahLst/>
              <a:cxnLst/>
              <a:rect l="0" t="0" r="22860" b="19050"/>
              <a:pathLst>
                <a:path w="22860" h="19050">
                  <a:moveTo>
                    <a:pt x="9785" y="9"/>
                  </a:moveTo>
                  <a:cubicBezTo>
                    <a:pt x="4410" y="9"/>
                    <a:pt x="0" y="4285"/>
                    <a:pt x="0" y="9516"/>
                  </a:cubicBezTo>
                  <a:cubicBezTo>
                    <a:pt x="0" y="15256"/>
                    <a:pt x="4833" y="19050"/>
                    <a:pt x="9868" y="19050"/>
                  </a:cubicBezTo>
                  <a:cubicBezTo>
                    <a:pt x="12275" y="19050"/>
                    <a:pt x="14729" y="18184"/>
                    <a:pt x="16732"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7" name="Google Shape;57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PUVAAC3DQAAExYAAAAAAAAmAAAACAAAAP//////////"/>
                </a:ext>
              </a:extLst>
            </p:cNvSpPr>
            <p:nvPr/>
          </p:nvSpPr>
          <p:spPr>
            <a:xfrm>
              <a:off x="2206625" y="3569335"/>
              <a:ext cx="22860" cy="19050"/>
            </a:xfrm>
            <a:custGeom>
              <a:avLst/>
              <a:gdLst/>
              <a:ahLst/>
              <a:cxnLst/>
              <a:rect l="0" t="0" r="22860" b="19050"/>
              <a:pathLst>
                <a:path w="22860" h="19050">
                  <a:moveTo>
                    <a:pt x="9785" y="9"/>
                  </a:moveTo>
                  <a:cubicBezTo>
                    <a:pt x="4410" y="9"/>
                    <a:pt x="0" y="4277"/>
                    <a:pt x="0" y="9498"/>
                  </a:cubicBezTo>
                  <a:cubicBezTo>
                    <a:pt x="0" y="15228"/>
                    <a:pt x="4824" y="19041"/>
                    <a:pt x="9868" y="19041"/>
                  </a:cubicBezTo>
                  <a:cubicBezTo>
                    <a:pt x="12275" y="19041"/>
                    <a:pt x="14729" y="18177"/>
                    <a:pt x="16732" y="16234"/>
                  </a:cubicBezTo>
                  <a:cubicBezTo>
                    <a:pt x="22860" y="1022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6" name="Google Shape;57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sAANQRAABPCwAA8xEAAAAAAAAmAAAACAAAAP//////////"/>
                </a:ext>
              </a:extLst>
            </p:cNvSpPr>
            <p:nvPr/>
          </p:nvSpPr>
          <p:spPr>
            <a:xfrm>
              <a:off x="1815465" y="2898140"/>
              <a:ext cx="22860" cy="19685"/>
            </a:xfrm>
            <a:custGeom>
              <a:avLst/>
              <a:gdLst/>
              <a:ahLst/>
              <a:cxnLst/>
              <a:rect l="0" t="0" r="22860" b="19685"/>
              <a:pathLst>
                <a:path w="22860" h="19685">
                  <a:moveTo>
                    <a:pt x="9759" y="9"/>
                  </a:moveTo>
                  <a:cubicBezTo>
                    <a:pt x="4394" y="9"/>
                    <a:pt x="9" y="4427"/>
                    <a:pt x="9" y="9824"/>
                  </a:cubicBezTo>
                  <a:cubicBezTo>
                    <a:pt x="9" y="15764"/>
                    <a:pt x="4816" y="19675"/>
                    <a:pt x="9842" y="19675"/>
                  </a:cubicBezTo>
                  <a:cubicBezTo>
                    <a:pt x="12240" y="19675"/>
                    <a:pt x="14685" y="18790"/>
                    <a:pt x="16680" y="16806"/>
                  </a:cubicBezTo>
                  <a:cubicBezTo>
                    <a:pt x="22851"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5" name="Google Shape;57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oAANQRAAAjCwAA8xEAAAAAAAAmAAAACAAAAP//////////"/>
                </a:ext>
              </a:extLst>
            </p:cNvSpPr>
            <p:nvPr/>
          </p:nvSpPr>
          <p:spPr>
            <a:xfrm>
              <a:off x="1787525" y="2898140"/>
              <a:ext cx="22860" cy="19685"/>
            </a:xfrm>
            <a:custGeom>
              <a:avLst/>
              <a:gdLst/>
              <a:ahLst/>
              <a:cxnLst/>
              <a:rect l="0" t="0" r="22860" b="19685"/>
              <a:pathLst>
                <a:path w="22860" h="19685">
                  <a:moveTo>
                    <a:pt x="9785" y="9"/>
                  </a:moveTo>
                  <a:cubicBezTo>
                    <a:pt x="4410" y="9"/>
                    <a:pt x="0" y="4427"/>
                    <a:pt x="0" y="9824"/>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4" name="Google Shape;57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AgTAAAPDgAAJxMAAAAAAAAmAAAACAAAAP//////////"/>
                </a:ext>
              </a:extLst>
            </p:cNvSpPr>
            <p:nvPr/>
          </p:nvSpPr>
          <p:spPr>
            <a:xfrm>
              <a:off x="2262505" y="3093720"/>
              <a:ext cx="22860" cy="19685"/>
            </a:xfrm>
            <a:custGeom>
              <a:avLst/>
              <a:gdLst/>
              <a:ahLst/>
              <a:cxnLst/>
              <a:rect l="0" t="0" r="22860" b="19685"/>
              <a:pathLst>
                <a:path w="22860" h="19685">
                  <a:moveTo>
                    <a:pt x="9832" y="9"/>
                  </a:moveTo>
                  <a:cubicBezTo>
                    <a:pt x="4404" y="9"/>
                    <a:pt x="82" y="4428"/>
                    <a:pt x="9" y="9814"/>
                  </a:cubicBezTo>
                  <a:cubicBezTo>
                    <a:pt x="9" y="15744"/>
                    <a:pt x="4852" y="19685"/>
                    <a:pt x="9869" y="19685"/>
                  </a:cubicBezTo>
                  <a:cubicBezTo>
                    <a:pt x="12268" y="19685"/>
                    <a:pt x="14712" y="18782"/>
                    <a:pt x="16680" y="16775"/>
                  </a:cubicBezTo>
                  <a:cubicBezTo>
                    <a:pt x="22860"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3" name="Google Shape;57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DQTAAAPDgAAUxMAAAAAAAAmAAAACAAAAP//////////"/>
                </a:ext>
              </a:extLst>
            </p:cNvSpPr>
            <p:nvPr/>
          </p:nvSpPr>
          <p:spPr>
            <a:xfrm>
              <a:off x="2262505" y="3121660"/>
              <a:ext cx="22860" cy="19685"/>
            </a:xfrm>
            <a:custGeom>
              <a:avLst/>
              <a:gdLst/>
              <a:ahLst/>
              <a:cxnLst/>
              <a:rect l="0" t="0" r="22860" b="19685"/>
              <a:pathLst>
                <a:path w="22860" h="19685">
                  <a:moveTo>
                    <a:pt x="9832" y="9"/>
                  </a:moveTo>
                  <a:cubicBezTo>
                    <a:pt x="4404" y="9"/>
                    <a:pt x="82" y="4427"/>
                    <a:pt x="9" y="9824"/>
                  </a:cubicBezTo>
                  <a:cubicBezTo>
                    <a:pt x="9" y="15764"/>
                    <a:pt x="4852" y="19675"/>
                    <a:pt x="9878" y="19675"/>
                  </a:cubicBezTo>
                  <a:cubicBezTo>
                    <a:pt x="12268" y="1967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2" name="Google Shape;57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GATAAAPDgAAfxMAAAAAAAAmAAAACAAAAP//////////"/>
                </a:ext>
              </a:extLst>
            </p:cNvSpPr>
            <p:nvPr/>
          </p:nvSpPr>
          <p:spPr>
            <a:xfrm>
              <a:off x="2262505" y="3149600"/>
              <a:ext cx="22860" cy="19685"/>
            </a:xfrm>
            <a:custGeom>
              <a:avLst/>
              <a:gdLst/>
              <a:ahLst/>
              <a:cxnLst/>
              <a:rect l="0" t="0" r="22860" b="19685"/>
              <a:pathLst>
                <a:path w="22860" h="19685">
                  <a:moveTo>
                    <a:pt x="9832" y="0"/>
                  </a:moveTo>
                  <a:cubicBezTo>
                    <a:pt x="4404" y="0"/>
                    <a:pt x="82" y="4429"/>
                    <a:pt x="9" y="9828"/>
                  </a:cubicBezTo>
                  <a:cubicBezTo>
                    <a:pt x="9" y="15771"/>
                    <a:pt x="4852" y="19685"/>
                    <a:pt x="9878" y="19685"/>
                  </a:cubicBezTo>
                  <a:cubicBezTo>
                    <a:pt x="12268" y="19685"/>
                    <a:pt x="14712"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1" name="Google Shape;57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IwTAAAPDgAAqxMAAAAAAAAmAAAACAAAAP//////////"/>
                </a:ext>
              </a:extLst>
            </p:cNvSpPr>
            <p:nvPr/>
          </p:nvSpPr>
          <p:spPr>
            <a:xfrm>
              <a:off x="2262505" y="3177540"/>
              <a:ext cx="22860" cy="19685"/>
            </a:xfrm>
            <a:custGeom>
              <a:avLst/>
              <a:gdLst/>
              <a:ahLst/>
              <a:cxnLst/>
              <a:rect l="0" t="0" r="22860" b="19685"/>
              <a:pathLst>
                <a:path w="22860" h="19685">
                  <a:moveTo>
                    <a:pt x="9832" y="9"/>
                  </a:moveTo>
                  <a:cubicBezTo>
                    <a:pt x="4404" y="9"/>
                    <a:pt x="82" y="4353"/>
                    <a:pt x="9" y="9833"/>
                  </a:cubicBezTo>
                  <a:cubicBezTo>
                    <a:pt x="9" y="15764"/>
                    <a:pt x="4852" y="19675"/>
                    <a:pt x="9878" y="19675"/>
                  </a:cubicBezTo>
                  <a:cubicBezTo>
                    <a:pt x="12268" y="1967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0" name="Google Shape;57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LgTAAAPDgAA1xMAAAAAAAAmAAAACAAAAP//////////"/>
                </a:ext>
              </a:extLst>
            </p:cNvSpPr>
            <p:nvPr/>
          </p:nvSpPr>
          <p:spPr>
            <a:xfrm>
              <a:off x="2262505" y="3205480"/>
              <a:ext cx="22860" cy="19685"/>
            </a:xfrm>
            <a:custGeom>
              <a:avLst/>
              <a:gdLst/>
              <a:ahLst/>
              <a:cxnLst/>
              <a:rect l="0" t="0" r="22860" b="19685"/>
              <a:pathLst>
                <a:path w="22860" h="19685">
                  <a:moveTo>
                    <a:pt x="9832" y="9"/>
                  </a:moveTo>
                  <a:cubicBezTo>
                    <a:pt x="4404" y="82"/>
                    <a:pt x="82" y="4428"/>
                    <a:pt x="9" y="9888"/>
                  </a:cubicBezTo>
                  <a:cubicBezTo>
                    <a:pt x="9" y="15762"/>
                    <a:pt x="4843" y="19685"/>
                    <a:pt x="9860" y="19685"/>
                  </a:cubicBezTo>
                  <a:cubicBezTo>
                    <a:pt x="12259" y="19685"/>
                    <a:pt x="14703" y="18782"/>
                    <a:pt x="16680" y="16775"/>
                  </a:cubicBezTo>
                  <a:cubicBezTo>
                    <a:pt x="22860"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9" name="Google Shape;57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OQTAAAPDgAAAxQAAAAAAAAmAAAACAAAAP//////////"/>
                </a:ext>
              </a:extLst>
            </p:cNvSpPr>
            <p:nvPr/>
          </p:nvSpPr>
          <p:spPr>
            <a:xfrm>
              <a:off x="2262505" y="3233420"/>
              <a:ext cx="22860" cy="19685"/>
            </a:xfrm>
            <a:custGeom>
              <a:avLst/>
              <a:gdLst/>
              <a:ahLst/>
              <a:cxnLst/>
              <a:rect l="0" t="0" r="22860" b="19685"/>
              <a:pathLst>
                <a:path w="22860" h="19685">
                  <a:moveTo>
                    <a:pt x="9832" y="9"/>
                  </a:moveTo>
                  <a:cubicBezTo>
                    <a:pt x="4404" y="9"/>
                    <a:pt x="82" y="4419"/>
                    <a:pt x="9" y="9805"/>
                  </a:cubicBezTo>
                  <a:cubicBezTo>
                    <a:pt x="9" y="15735"/>
                    <a:pt x="4852" y="19675"/>
                    <a:pt x="9869" y="19675"/>
                  </a:cubicBezTo>
                  <a:cubicBezTo>
                    <a:pt x="12268" y="19675"/>
                    <a:pt x="14712" y="18782"/>
                    <a:pt x="16680" y="16766"/>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8" name="Google Shape;57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BAUAAAPDgAALxQAAAAAAAAmAAAACAAAAP//////////"/>
                </a:ext>
              </a:extLst>
            </p:cNvSpPr>
            <p:nvPr/>
          </p:nvSpPr>
          <p:spPr>
            <a:xfrm>
              <a:off x="2262505" y="3261360"/>
              <a:ext cx="22860" cy="19685"/>
            </a:xfrm>
            <a:custGeom>
              <a:avLst/>
              <a:gdLst/>
              <a:ahLst/>
              <a:cxnLst/>
              <a:rect l="0" t="0" r="22860" b="19685"/>
              <a:pathLst>
                <a:path w="22860" h="19685">
                  <a:moveTo>
                    <a:pt x="9832" y="0"/>
                  </a:moveTo>
                  <a:cubicBezTo>
                    <a:pt x="4404" y="0"/>
                    <a:pt x="82" y="4429"/>
                    <a:pt x="9" y="9828"/>
                  </a:cubicBezTo>
                  <a:cubicBezTo>
                    <a:pt x="9" y="15771"/>
                    <a:pt x="4852" y="19685"/>
                    <a:pt x="9878" y="19685"/>
                  </a:cubicBezTo>
                  <a:cubicBezTo>
                    <a:pt x="12268" y="19685"/>
                    <a:pt x="14712"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7" name="Google Shape;57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IwTAAAzDQAAqxMAAAAAAAAmAAAACAAAAP//////////"/>
                </a:ext>
              </a:extLst>
            </p:cNvSpPr>
            <p:nvPr/>
          </p:nvSpPr>
          <p:spPr>
            <a:xfrm>
              <a:off x="2122805" y="3177540"/>
              <a:ext cx="22860" cy="19685"/>
            </a:xfrm>
            <a:custGeom>
              <a:avLst/>
              <a:gdLst/>
              <a:ahLst/>
              <a:cxnLst/>
              <a:rect l="0" t="0" r="22860" b="19685"/>
              <a:pathLst>
                <a:path w="22860" h="19685">
                  <a:moveTo>
                    <a:pt x="9781" y="9"/>
                  </a:moveTo>
                  <a:cubicBezTo>
                    <a:pt x="4335" y="9"/>
                    <a:pt x="9" y="4353"/>
                    <a:pt x="9" y="9833"/>
                  </a:cubicBezTo>
                  <a:cubicBezTo>
                    <a:pt x="9" y="15764"/>
                    <a:pt x="4831" y="19675"/>
                    <a:pt x="9846" y="19675"/>
                  </a:cubicBezTo>
                  <a:cubicBezTo>
                    <a:pt x="12243" y="19675"/>
                    <a:pt x="14677" y="18790"/>
                    <a:pt x="16651"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6" name="Google Shape;57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LgTAAAzDQAA1xMAAAAAAAAmAAAACAAAAP//////////"/>
                </a:ext>
              </a:extLst>
            </p:cNvSpPr>
            <p:nvPr/>
          </p:nvSpPr>
          <p:spPr>
            <a:xfrm>
              <a:off x="2122805" y="3205480"/>
              <a:ext cx="22860" cy="19685"/>
            </a:xfrm>
            <a:custGeom>
              <a:avLst/>
              <a:gdLst/>
              <a:ahLst/>
              <a:cxnLst/>
              <a:rect l="0" t="0" r="22860" b="19685"/>
              <a:pathLst>
                <a:path w="22860" h="19685">
                  <a:moveTo>
                    <a:pt x="9781" y="9"/>
                  </a:moveTo>
                  <a:cubicBezTo>
                    <a:pt x="4335" y="82"/>
                    <a:pt x="9" y="4428"/>
                    <a:pt x="9" y="9888"/>
                  </a:cubicBezTo>
                  <a:cubicBezTo>
                    <a:pt x="9" y="15762"/>
                    <a:pt x="4822" y="19685"/>
                    <a:pt x="9837" y="19685"/>
                  </a:cubicBezTo>
                  <a:cubicBezTo>
                    <a:pt x="12234" y="19685"/>
                    <a:pt x="14677" y="18782"/>
                    <a:pt x="16651"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5" name="Google Shape;57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LgTAACDDAAA1xMAAAAAAAAmAAAACAAAAP//////////"/>
                </a:ext>
              </a:extLst>
            </p:cNvSpPr>
            <p:nvPr/>
          </p:nvSpPr>
          <p:spPr>
            <a:xfrm>
              <a:off x="2011045" y="3205480"/>
              <a:ext cx="22860" cy="19685"/>
            </a:xfrm>
            <a:custGeom>
              <a:avLst/>
              <a:gdLst/>
              <a:ahLst/>
              <a:cxnLst/>
              <a:rect l="0" t="0" r="22860" b="19685"/>
              <a:pathLst>
                <a:path w="22860" h="19685">
                  <a:moveTo>
                    <a:pt x="9785" y="9"/>
                  </a:moveTo>
                  <a:cubicBezTo>
                    <a:pt x="4410" y="82"/>
                    <a:pt x="0" y="4428"/>
                    <a:pt x="0" y="9888"/>
                  </a:cubicBezTo>
                  <a:cubicBezTo>
                    <a:pt x="0" y="15762"/>
                    <a:pt x="4824" y="19685"/>
                    <a:pt x="9859" y="19685"/>
                  </a:cubicBezTo>
                  <a:cubicBezTo>
                    <a:pt x="12266" y="1968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4" name="Google Shape;57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OQTAACvDAAAAxQAAAAAAAAmAAAACAAAAP//////////"/>
                </a:ext>
              </a:extLst>
            </p:cNvSpPr>
            <p:nvPr/>
          </p:nvSpPr>
          <p:spPr>
            <a:xfrm>
              <a:off x="2038985" y="3233420"/>
              <a:ext cx="22860" cy="19685"/>
            </a:xfrm>
            <a:custGeom>
              <a:avLst/>
              <a:gdLst/>
              <a:ahLst/>
              <a:cxnLst/>
              <a:rect l="0" t="0" r="22860" b="19685"/>
              <a:pathLst>
                <a:path w="22860" h="19685">
                  <a:moveTo>
                    <a:pt x="9791" y="9"/>
                  </a:moveTo>
                  <a:cubicBezTo>
                    <a:pt x="4418" y="9"/>
                    <a:pt x="9" y="4419"/>
                    <a:pt x="9" y="9805"/>
                  </a:cubicBezTo>
                  <a:cubicBezTo>
                    <a:pt x="9" y="15735"/>
                    <a:pt x="4831" y="19675"/>
                    <a:pt x="9846" y="19675"/>
                  </a:cubicBezTo>
                  <a:cubicBezTo>
                    <a:pt x="12243" y="19675"/>
                    <a:pt x="14677" y="18782"/>
                    <a:pt x="16661" y="16766"/>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3" name="Google Shape;57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LgTAACvDAAA1xMAAAAAAAAmAAAACAAAAP//////////"/>
                </a:ext>
              </a:extLst>
            </p:cNvSpPr>
            <p:nvPr/>
          </p:nvSpPr>
          <p:spPr>
            <a:xfrm>
              <a:off x="2038985" y="3205480"/>
              <a:ext cx="22860" cy="19685"/>
            </a:xfrm>
            <a:custGeom>
              <a:avLst/>
              <a:gdLst/>
              <a:ahLst/>
              <a:cxnLst/>
              <a:rect l="0" t="0" r="22860" b="19685"/>
              <a:pathLst>
                <a:path w="22860" h="19685">
                  <a:moveTo>
                    <a:pt x="9791" y="9"/>
                  </a:moveTo>
                  <a:cubicBezTo>
                    <a:pt x="4418" y="82"/>
                    <a:pt x="9" y="4428"/>
                    <a:pt x="9" y="9888"/>
                  </a:cubicBezTo>
                  <a:cubicBezTo>
                    <a:pt x="9" y="15762"/>
                    <a:pt x="4822" y="19685"/>
                    <a:pt x="9837" y="19685"/>
                  </a:cubicBezTo>
                  <a:cubicBezTo>
                    <a:pt x="12234" y="19685"/>
                    <a:pt x="14677" y="18782"/>
                    <a:pt x="16661" y="16775"/>
                  </a:cubicBezTo>
                  <a:cubicBezTo>
                    <a:pt x="22860" y="10634"/>
                    <a:pt x="18525" y="82"/>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2" name="Google Shape;57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LgTAADbDAAA1xMAAAAAAAAmAAAACAAAAP//////////"/>
                </a:ext>
              </a:extLst>
            </p:cNvSpPr>
            <p:nvPr/>
          </p:nvSpPr>
          <p:spPr>
            <a:xfrm>
              <a:off x="2066925" y="3205480"/>
              <a:ext cx="22860" cy="19685"/>
            </a:xfrm>
            <a:custGeom>
              <a:avLst/>
              <a:gdLst/>
              <a:ahLst/>
              <a:cxnLst/>
              <a:rect l="0" t="0" r="22860" b="19685"/>
              <a:pathLst>
                <a:path w="22860" h="19685">
                  <a:moveTo>
                    <a:pt x="9781" y="9"/>
                  </a:moveTo>
                  <a:cubicBezTo>
                    <a:pt x="4409" y="82"/>
                    <a:pt x="0" y="4428"/>
                    <a:pt x="0" y="9888"/>
                  </a:cubicBezTo>
                  <a:cubicBezTo>
                    <a:pt x="0" y="15762"/>
                    <a:pt x="4822" y="19685"/>
                    <a:pt x="9855" y="19685"/>
                  </a:cubicBezTo>
                  <a:cubicBezTo>
                    <a:pt x="12261" y="19685"/>
                    <a:pt x="14723" y="18782"/>
                    <a:pt x="16725"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1" name="Google Shape;57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LgTAAAHDQAA1xMAAAAAAAAmAAAACAAAAP//////////"/>
                </a:ext>
              </a:extLst>
            </p:cNvSpPr>
            <p:nvPr/>
          </p:nvSpPr>
          <p:spPr>
            <a:xfrm>
              <a:off x="2094865" y="3205480"/>
              <a:ext cx="22860" cy="19685"/>
            </a:xfrm>
            <a:custGeom>
              <a:avLst/>
              <a:gdLst/>
              <a:ahLst/>
              <a:cxnLst/>
              <a:rect l="0" t="0" r="22860" b="19685"/>
              <a:pathLst>
                <a:path w="22860" h="19685">
                  <a:moveTo>
                    <a:pt x="9791" y="9"/>
                  </a:moveTo>
                  <a:cubicBezTo>
                    <a:pt x="4418" y="82"/>
                    <a:pt x="9" y="4428"/>
                    <a:pt x="9" y="9888"/>
                  </a:cubicBezTo>
                  <a:cubicBezTo>
                    <a:pt x="9" y="15762"/>
                    <a:pt x="4822" y="19685"/>
                    <a:pt x="9864" y="19685"/>
                  </a:cubicBezTo>
                  <a:cubicBezTo>
                    <a:pt x="12270" y="19685"/>
                    <a:pt x="14732" y="18782"/>
                    <a:pt x="16734" y="16775"/>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0" name="Google Shape;57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OQTAAAHDQAAAxQAAAAAAAAmAAAACAAAAP//////////"/>
                </a:ext>
              </a:extLst>
            </p:cNvSpPr>
            <p:nvPr/>
          </p:nvSpPr>
          <p:spPr>
            <a:xfrm>
              <a:off x="2094865" y="3233420"/>
              <a:ext cx="22860" cy="19685"/>
            </a:xfrm>
            <a:custGeom>
              <a:avLst/>
              <a:gdLst/>
              <a:ahLst/>
              <a:cxnLst/>
              <a:rect l="0" t="0" r="22860" b="19685"/>
              <a:pathLst>
                <a:path w="22860" h="19685">
                  <a:moveTo>
                    <a:pt x="9791" y="9"/>
                  </a:moveTo>
                  <a:cubicBezTo>
                    <a:pt x="4418" y="9"/>
                    <a:pt x="9" y="4419"/>
                    <a:pt x="9" y="9805"/>
                  </a:cubicBezTo>
                  <a:cubicBezTo>
                    <a:pt x="9" y="15735"/>
                    <a:pt x="4831" y="19675"/>
                    <a:pt x="9873" y="19675"/>
                  </a:cubicBezTo>
                  <a:cubicBezTo>
                    <a:pt x="12280" y="19675"/>
                    <a:pt x="14732" y="18782"/>
                    <a:pt x="16734" y="16766"/>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9" name="Google Shape;57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OQTAAAzDQAAAxQAAAAAAAAmAAAACAAAAP//////////"/>
                </a:ext>
              </a:extLst>
            </p:cNvSpPr>
            <p:nvPr/>
          </p:nvSpPr>
          <p:spPr>
            <a:xfrm>
              <a:off x="2122805" y="3233420"/>
              <a:ext cx="22860" cy="19685"/>
            </a:xfrm>
            <a:custGeom>
              <a:avLst/>
              <a:gdLst/>
              <a:ahLst/>
              <a:cxnLst/>
              <a:rect l="0" t="0" r="22860" b="19685"/>
              <a:pathLst>
                <a:path w="22860" h="19685">
                  <a:moveTo>
                    <a:pt x="9781" y="9"/>
                  </a:moveTo>
                  <a:cubicBezTo>
                    <a:pt x="4335" y="9"/>
                    <a:pt x="9" y="4419"/>
                    <a:pt x="9" y="9805"/>
                  </a:cubicBezTo>
                  <a:cubicBezTo>
                    <a:pt x="9" y="15735"/>
                    <a:pt x="4831" y="19675"/>
                    <a:pt x="9846" y="19675"/>
                  </a:cubicBezTo>
                  <a:cubicBezTo>
                    <a:pt x="12234" y="19675"/>
                    <a:pt x="14677" y="18782"/>
                    <a:pt x="16651" y="16766"/>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8" name="Google Shape;57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BAUAAAzDQAALxQAAAAAAAAmAAAACAAAAP//////////"/>
                </a:ext>
              </a:extLst>
            </p:cNvSpPr>
            <p:nvPr/>
          </p:nvSpPr>
          <p:spPr>
            <a:xfrm>
              <a:off x="2122805" y="3261360"/>
              <a:ext cx="22860" cy="19685"/>
            </a:xfrm>
            <a:custGeom>
              <a:avLst/>
              <a:gdLst/>
              <a:ahLst/>
              <a:cxnLst/>
              <a:rect l="0" t="0" r="22860" b="19685"/>
              <a:pathLst>
                <a:path w="22860" h="19685">
                  <a:moveTo>
                    <a:pt x="9781" y="0"/>
                  </a:moveTo>
                  <a:cubicBezTo>
                    <a:pt x="4335" y="0"/>
                    <a:pt x="9" y="4429"/>
                    <a:pt x="9" y="9828"/>
                  </a:cubicBezTo>
                  <a:cubicBezTo>
                    <a:pt x="9" y="15771"/>
                    <a:pt x="4831" y="19685"/>
                    <a:pt x="9846" y="19685"/>
                  </a:cubicBezTo>
                  <a:cubicBezTo>
                    <a:pt x="12243" y="19685"/>
                    <a:pt x="14677" y="18789"/>
                    <a:pt x="16651"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7" name="Google Shape;57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IwTAABfDQAAqxMAAAAAAAAmAAAACAAAAP//////////"/>
                </a:ext>
              </a:extLst>
            </p:cNvSpPr>
            <p:nvPr/>
          </p:nvSpPr>
          <p:spPr>
            <a:xfrm>
              <a:off x="2150745" y="3177540"/>
              <a:ext cx="22860" cy="19685"/>
            </a:xfrm>
            <a:custGeom>
              <a:avLst/>
              <a:gdLst/>
              <a:ahLst/>
              <a:cxnLst/>
              <a:rect l="0" t="0" r="22860" b="19685"/>
              <a:pathLst>
                <a:path w="22860" h="19685">
                  <a:moveTo>
                    <a:pt x="9832" y="9"/>
                  </a:moveTo>
                  <a:cubicBezTo>
                    <a:pt x="4404" y="9"/>
                    <a:pt x="82" y="4360"/>
                    <a:pt x="9" y="9847"/>
                  </a:cubicBezTo>
                  <a:cubicBezTo>
                    <a:pt x="9" y="15768"/>
                    <a:pt x="4825" y="19685"/>
                    <a:pt x="9832" y="19685"/>
                  </a:cubicBezTo>
                  <a:cubicBezTo>
                    <a:pt x="12240" y="19685"/>
                    <a:pt x="14694" y="18779"/>
                    <a:pt x="16680" y="16747"/>
                  </a:cubicBezTo>
                  <a:cubicBezTo>
                    <a:pt x="22860" y="10595"/>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6" name="Google Shape;57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LgTAABfDQAA1xMAAAAAAAAmAAAACAAAAP//////////"/>
                </a:ext>
              </a:extLst>
            </p:cNvSpPr>
            <p:nvPr/>
          </p:nvSpPr>
          <p:spPr>
            <a:xfrm>
              <a:off x="2150745" y="3205480"/>
              <a:ext cx="22860" cy="19685"/>
            </a:xfrm>
            <a:custGeom>
              <a:avLst/>
              <a:gdLst/>
              <a:ahLst/>
              <a:cxnLst/>
              <a:rect l="0" t="0" r="22860" b="19685"/>
              <a:pathLst>
                <a:path w="22860" h="19685">
                  <a:moveTo>
                    <a:pt x="9832" y="9"/>
                  </a:moveTo>
                  <a:cubicBezTo>
                    <a:pt x="4404" y="82"/>
                    <a:pt x="82" y="4428"/>
                    <a:pt x="9" y="9888"/>
                  </a:cubicBezTo>
                  <a:cubicBezTo>
                    <a:pt x="9" y="15762"/>
                    <a:pt x="4843" y="19685"/>
                    <a:pt x="9860" y="19685"/>
                  </a:cubicBezTo>
                  <a:cubicBezTo>
                    <a:pt x="12259" y="19685"/>
                    <a:pt x="14703" y="18782"/>
                    <a:pt x="16680" y="16775"/>
                  </a:cubicBezTo>
                  <a:cubicBezTo>
                    <a:pt x="22860"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5" name="Google Shape;57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OQTAABfDQAAAxQAAAAAAAAmAAAACAAAAP//////////"/>
                </a:ext>
              </a:extLst>
            </p:cNvSpPr>
            <p:nvPr/>
          </p:nvSpPr>
          <p:spPr>
            <a:xfrm>
              <a:off x="2150745" y="3233420"/>
              <a:ext cx="22860" cy="19685"/>
            </a:xfrm>
            <a:custGeom>
              <a:avLst/>
              <a:gdLst/>
              <a:ahLst/>
              <a:cxnLst/>
              <a:rect l="0" t="0" r="22860" b="19685"/>
              <a:pathLst>
                <a:path w="22860" h="19685">
                  <a:moveTo>
                    <a:pt x="9832" y="9"/>
                  </a:moveTo>
                  <a:cubicBezTo>
                    <a:pt x="4404" y="9"/>
                    <a:pt x="82" y="4419"/>
                    <a:pt x="9" y="9805"/>
                  </a:cubicBezTo>
                  <a:cubicBezTo>
                    <a:pt x="9" y="15735"/>
                    <a:pt x="4852" y="19675"/>
                    <a:pt x="9869" y="19675"/>
                  </a:cubicBezTo>
                  <a:cubicBezTo>
                    <a:pt x="12268" y="19675"/>
                    <a:pt x="14712" y="18782"/>
                    <a:pt x="16680" y="16766"/>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4" name="Google Shape;57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BAUAABfDQAALxQAAAAAAAAmAAAACAAAAP//////////"/>
                </a:ext>
              </a:extLst>
            </p:cNvSpPr>
            <p:nvPr/>
          </p:nvSpPr>
          <p:spPr>
            <a:xfrm>
              <a:off x="2150745" y="3261360"/>
              <a:ext cx="22860" cy="19685"/>
            </a:xfrm>
            <a:custGeom>
              <a:avLst/>
              <a:gdLst/>
              <a:ahLst/>
              <a:cxnLst/>
              <a:rect l="0" t="0" r="22860" b="19685"/>
              <a:pathLst>
                <a:path w="22860" h="19685">
                  <a:moveTo>
                    <a:pt x="9832" y="0"/>
                  </a:moveTo>
                  <a:cubicBezTo>
                    <a:pt x="4404" y="0"/>
                    <a:pt x="82" y="4429"/>
                    <a:pt x="9" y="9828"/>
                  </a:cubicBezTo>
                  <a:cubicBezTo>
                    <a:pt x="9" y="15771"/>
                    <a:pt x="4852" y="19685"/>
                    <a:pt x="9878" y="19685"/>
                  </a:cubicBezTo>
                  <a:cubicBezTo>
                    <a:pt x="12268" y="19685"/>
                    <a:pt x="14712"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3" name="Google Shape;57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DQTAACLDQAAUxMAAAAAAAAmAAAACAAAAP//////////"/>
                </a:ext>
              </a:extLst>
            </p:cNvSpPr>
            <p:nvPr/>
          </p:nvSpPr>
          <p:spPr>
            <a:xfrm>
              <a:off x="2178685" y="3121660"/>
              <a:ext cx="22860" cy="19685"/>
            </a:xfrm>
            <a:custGeom>
              <a:avLst/>
              <a:gdLst/>
              <a:ahLst/>
              <a:cxnLst/>
              <a:rect l="0" t="0" r="22860" b="19685"/>
              <a:pathLst>
                <a:path w="22860" h="19685">
                  <a:moveTo>
                    <a:pt x="9750" y="9"/>
                  </a:moveTo>
                  <a:cubicBezTo>
                    <a:pt x="4394" y="9"/>
                    <a:pt x="0" y="4427"/>
                    <a:pt x="0" y="9824"/>
                  </a:cubicBezTo>
                  <a:cubicBezTo>
                    <a:pt x="0" y="15764"/>
                    <a:pt x="4816" y="19675"/>
                    <a:pt x="9832" y="19675"/>
                  </a:cubicBezTo>
                  <a:cubicBezTo>
                    <a:pt x="12231" y="19675"/>
                    <a:pt x="14685" y="18790"/>
                    <a:pt x="16671"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2" name="Google Shape;57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GATAACLDQAAfxMAAAAAAAAmAAAACAAAAP//////////"/>
                </a:ext>
              </a:extLst>
            </p:cNvSpPr>
            <p:nvPr/>
          </p:nvSpPr>
          <p:spPr>
            <a:xfrm>
              <a:off x="2178685" y="3149600"/>
              <a:ext cx="22860" cy="19685"/>
            </a:xfrm>
            <a:custGeom>
              <a:avLst/>
              <a:gdLst/>
              <a:ahLst/>
              <a:cxnLst/>
              <a:rect l="0" t="0" r="22860" b="19685"/>
              <a:pathLst>
                <a:path w="22860" h="19685">
                  <a:moveTo>
                    <a:pt x="9750" y="0"/>
                  </a:moveTo>
                  <a:cubicBezTo>
                    <a:pt x="4394" y="0"/>
                    <a:pt x="0" y="4429"/>
                    <a:pt x="0" y="9828"/>
                  </a:cubicBezTo>
                  <a:cubicBezTo>
                    <a:pt x="0" y="15771"/>
                    <a:pt x="4816" y="19685"/>
                    <a:pt x="9832" y="19685"/>
                  </a:cubicBezTo>
                  <a:cubicBezTo>
                    <a:pt x="12231" y="19685"/>
                    <a:pt x="14685" y="18789"/>
                    <a:pt x="16671" y="16805"/>
                  </a:cubicBezTo>
                  <a:cubicBezTo>
                    <a:pt x="22851" y="1057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1" name="Google Shape;57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IwTAACLDQAAqxMAAAAAAAAmAAAACAAAAP//////////"/>
                </a:ext>
              </a:extLst>
            </p:cNvSpPr>
            <p:nvPr/>
          </p:nvSpPr>
          <p:spPr>
            <a:xfrm>
              <a:off x="2178685" y="3177540"/>
              <a:ext cx="22860" cy="19685"/>
            </a:xfrm>
            <a:custGeom>
              <a:avLst/>
              <a:gdLst/>
              <a:ahLst/>
              <a:cxnLst/>
              <a:rect l="0" t="0" r="22860" b="19685"/>
              <a:pathLst>
                <a:path w="22860" h="19685">
                  <a:moveTo>
                    <a:pt x="9750" y="9"/>
                  </a:moveTo>
                  <a:cubicBezTo>
                    <a:pt x="4394" y="9"/>
                    <a:pt x="0" y="4353"/>
                    <a:pt x="0" y="9833"/>
                  </a:cubicBezTo>
                  <a:cubicBezTo>
                    <a:pt x="0" y="15764"/>
                    <a:pt x="4816" y="19675"/>
                    <a:pt x="9832" y="19675"/>
                  </a:cubicBezTo>
                  <a:cubicBezTo>
                    <a:pt x="12231" y="19675"/>
                    <a:pt x="14685" y="18790"/>
                    <a:pt x="16671"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0" name="Google Shape;57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LgTAACLDQAA1xMAAAAAAAAmAAAACAAAAP//////////"/>
                </a:ext>
              </a:extLst>
            </p:cNvSpPr>
            <p:nvPr/>
          </p:nvSpPr>
          <p:spPr>
            <a:xfrm>
              <a:off x="2178685" y="3205480"/>
              <a:ext cx="22860" cy="19685"/>
            </a:xfrm>
            <a:custGeom>
              <a:avLst/>
              <a:gdLst/>
              <a:ahLst/>
              <a:cxnLst/>
              <a:rect l="0" t="0" r="22860" b="19685"/>
              <a:pathLst>
                <a:path w="22860" h="19685">
                  <a:moveTo>
                    <a:pt x="9750" y="9"/>
                  </a:moveTo>
                  <a:cubicBezTo>
                    <a:pt x="4394" y="82"/>
                    <a:pt x="0" y="4428"/>
                    <a:pt x="0" y="9888"/>
                  </a:cubicBezTo>
                  <a:cubicBezTo>
                    <a:pt x="0" y="15762"/>
                    <a:pt x="4806" y="19685"/>
                    <a:pt x="9823" y="19685"/>
                  </a:cubicBezTo>
                  <a:cubicBezTo>
                    <a:pt x="12222" y="19685"/>
                    <a:pt x="14675" y="18782"/>
                    <a:pt x="16671" y="16775"/>
                  </a:cubicBezTo>
                  <a:cubicBezTo>
                    <a:pt x="22851" y="10634"/>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9" name="Google Shape;57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OQTAACLDQAAAxQAAAAAAAAmAAAACAAAAP//////////"/>
                </a:ext>
              </a:extLst>
            </p:cNvSpPr>
            <p:nvPr/>
          </p:nvSpPr>
          <p:spPr>
            <a:xfrm>
              <a:off x="2178685" y="3233420"/>
              <a:ext cx="22860" cy="19685"/>
            </a:xfrm>
            <a:custGeom>
              <a:avLst/>
              <a:gdLst/>
              <a:ahLst/>
              <a:cxnLst/>
              <a:rect l="0" t="0" r="22860" b="19685"/>
              <a:pathLst>
                <a:path w="22860" h="19685">
                  <a:moveTo>
                    <a:pt x="9750" y="9"/>
                  </a:moveTo>
                  <a:cubicBezTo>
                    <a:pt x="4394" y="9"/>
                    <a:pt x="0" y="4419"/>
                    <a:pt x="0" y="9805"/>
                  </a:cubicBezTo>
                  <a:cubicBezTo>
                    <a:pt x="0" y="15735"/>
                    <a:pt x="4816" y="19675"/>
                    <a:pt x="9832" y="19675"/>
                  </a:cubicBezTo>
                  <a:cubicBezTo>
                    <a:pt x="12231" y="19675"/>
                    <a:pt x="14675" y="18782"/>
                    <a:pt x="16671" y="16766"/>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8" name="Google Shape;57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BAUAACLDQAALxQAAAAAAAAmAAAACAAAAP//////////"/>
                </a:ext>
              </a:extLst>
            </p:cNvSpPr>
            <p:nvPr/>
          </p:nvSpPr>
          <p:spPr>
            <a:xfrm>
              <a:off x="2178685" y="3261360"/>
              <a:ext cx="22860" cy="19685"/>
            </a:xfrm>
            <a:custGeom>
              <a:avLst/>
              <a:gdLst/>
              <a:ahLst/>
              <a:cxnLst/>
              <a:rect l="0" t="0" r="22860" b="19685"/>
              <a:pathLst>
                <a:path w="22860" h="19685">
                  <a:moveTo>
                    <a:pt x="9750" y="0"/>
                  </a:moveTo>
                  <a:cubicBezTo>
                    <a:pt x="4394" y="0"/>
                    <a:pt x="0" y="4429"/>
                    <a:pt x="0" y="9828"/>
                  </a:cubicBezTo>
                  <a:cubicBezTo>
                    <a:pt x="0" y="15771"/>
                    <a:pt x="4816" y="19685"/>
                    <a:pt x="9832" y="19685"/>
                  </a:cubicBezTo>
                  <a:cubicBezTo>
                    <a:pt x="12231" y="19685"/>
                    <a:pt x="14685" y="18789"/>
                    <a:pt x="16671" y="16805"/>
                  </a:cubicBezTo>
                  <a:cubicBezTo>
                    <a:pt x="22851" y="1057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7" name="Google Shape;57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DQTAAC3DQAAUxMAAAAAAAAmAAAACAAAAP//////////"/>
                </a:ext>
              </a:extLst>
            </p:cNvSpPr>
            <p:nvPr/>
          </p:nvSpPr>
          <p:spPr>
            <a:xfrm>
              <a:off x="2206625" y="312166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6" name="Google Shape;57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GATAAC3DQAAfxMAAAAAAAAmAAAACAAAAP//////////"/>
                </a:ext>
              </a:extLst>
            </p:cNvSpPr>
            <p:nvPr/>
          </p:nvSpPr>
          <p:spPr>
            <a:xfrm>
              <a:off x="2206625" y="314960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5" name="Google Shape;57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IwTAAC3DQAAqxMAAAAAAAAmAAAACAAAAP//////////"/>
                </a:ext>
              </a:extLst>
            </p:cNvSpPr>
            <p:nvPr/>
          </p:nvSpPr>
          <p:spPr>
            <a:xfrm>
              <a:off x="2206625" y="3177540"/>
              <a:ext cx="22860" cy="19685"/>
            </a:xfrm>
            <a:custGeom>
              <a:avLst/>
              <a:gdLst/>
              <a:ahLst/>
              <a:cxnLst/>
              <a:rect l="0" t="0" r="22860" b="19685"/>
              <a:pathLst>
                <a:path w="22860" h="19685">
                  <a:moveTo>
                    <a:pt x="9785" y="9"/>
                  </a:moveTo>
                  <a:cubicBezTo>
                    <a:pt x="4410" y="9"/>
                    <a:pt x="0" y="4360"/>
                    <a:pt x="0" y="9847"/>
                  </a:cubicBezTo>
                  <a:cubicBezTo>
                    <a:pt x="0" y="15768"/>
                    <a:pt x="4796" y="19685"/>
                    <a:pt x="9822" y="19685"/>
                  </a:cubicBezTo>
                  <a:cubicBezTo>
                    <a:pt x="12248" y="19685"/>
                    <a:pt x="14719" y="18779"/>
                    <a:pt x="16732" y="16747"/>
                  </a:cubicBezTo>
                  <a:cubicBezTo>
                    <a:pt x="22860" y="10595"/>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4" name="Google Shape;57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LgTAAC3DQAA1xMAAAAAAAAmAAAACAAAAP//////////"/>
                </a:ext>
              </a:extLst>
            </p:cNvSpPr>
            <p:nvPr/>
          </p:nvSpPr>
          <p:spPr>
            <a:xfrm>
              <a:off x="2206625" y="3205480"/>
              <a:ext cx="22860" cy="19685"/>
            </a:xfrm>
            <a:custGeom>
              <a:avLst/>
              <a:gdLst/>
              <a:ahLst/>
              <a:cxnLst/>
              <a:rect l="0" t="0" r="22860" b="19685"/>
              <a:pathLst>
                <a:path w="22860" h="19685">
                  <a:moveTo>
                    <a:pt x="9785" y="9"/>
                  </a:moveTo>
                  <a:cubicBezTo>
                    <a:pt x="4410" y="82"/>
                    <a:pt x="0" y="4428"/>
                    <a:pt x="0" y="9888"/>
                  </a:cubicBezTo>
                  <a:cubicBezTo>
                    <a:pt x="0" y="15762"/>
                    <a:pt x="4815" y="19685"/>
                    <a:pt x="9859" y="19685"/>
                  </a:cubicBezTo>
                  <a:cubicBezTo>
                    <a:pt x="12266" y="1968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3" name="Google Shape;57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OQTAAC3DQAAAxQAAAAAAAAmAAAACAAAAP//////////"/>
                </a:ext>
              </a:extLst>
            </p:cNvSpPr>
            <p:nvPr/>
          </p:nvSpPr>
          <p:spPr>
            <a:xfrm>
              <a:off x="2206625" y="3233420"/>
              <a:ext cx="22860" cy="19685"/>
            </a:xfrm>
            <a:custGeom>
              <a:avLst/>
              <a:gdLst/>
              <a:ahLst/>
              <a:cxnLst/>
              <a:rect l="0" t="0" r="22860" b="19685"/>
              <a:pathLst>
                <a:path w="22860" h="19685">
                  <a:moveTo>
                    <a:pt x="9785" y="9"/>
                  </a:moveTo>
                  <a:cubicBezTo>
                    <a:pt x="4410" y="9"/>
                    <a:pt x="0" y="4419"/>
                    <a:pt x="0" y="9805"/>
                  </a:cubicBezTo>
                  <a:cubicBezTo>
                    <a:pt x="0" y="15735"/>
                    <a:pt x="4824" y="19675"/>
                    <a:pt x="9868" y="19675"/>
                  </a:cubicBezTo>
                  <a:cubicBezTo>
                    <a:pt x="12275" y="19675"/>
                    <a:pt x="14729" y="18782"/>
                    <a:pt x="16732"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2" name="Google Shape;57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BAUAAC3DQAALxQAAAAAAAAmAAAACAAAAP//////////"/>
                </a:ext>
              </a:extLst>
            </p:cNvSpPr>
            <p:nvPr/>
          </p:nvSpPr>
          <p:spPr>
            <a:xfrm>
              <a:off x="2206625" y="326136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1" name="Google Shape;57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DwUAAC3DQAAWxQAAAAAAAAmAAAACAAAAP//////////"/>
                </a:ext>
              </a:extLst>
            </p:cNvSpPr>
            <p:nvPr/>
          </p:nvSpPr>
          <p:spPr>
            <a:xfrm>
              <a:off x="2206625" y="3289300"/>
              <a:ext cx="22860" cy="19685"/>
            </a:xfrm>
            <a:custGeom>
              <a:avLst/>
              <a:gdLst/>
              <a:ahLst/>
              <a:cxnLst/>
              <a:rect l="0" t="0" r="22860" b="19685"/>
              <a:pathLst>
                <a:path w="22860" h="19685">
                  <a:moveTo>
                    <a:pt x="9785" y="9"/>
                  </a:moveTo>
                  <a:cubicBezTo>
                    <a:pt x="4410" y="9"/>
                    <a:pt x="0" y="4427"/>
                    <a:pt x="0" y="9833"/>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0" name="Google Shape;57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AgTAADjDQAAJxMAAAAAAAAmAAAACAAAAP//////////"/>
                </a:ext>
              </a:extLst>
            </p:cNvSpPr>
            <p:nvPr/>
          </p:nvSpPr>
          <p:spPr>
            <a:xfrm>
              <a:off x="2234565" y="3093720"/>
              <a:ext cx="22860" cy="19685"/>
            </a:xfrm>
            <a:custGeom>
              <a:avLst/>
              <a:gdLst/>
              <a:ahLst/>
              <a:cxnLst/>
              <a:rect l="0" t="0" r="22860" b="19685"/>
              <a:pathLst>
                <a:path w="22860" h="19685">
                  <a:moveTo>
                    <a:pt x="9791" y="9"/>
                  </a:moveTo>
                  <a:cubicBezTo>
                    <a:pt x="4335" y="82"/>
                    <a:pt x="9" y="4428"/>
                    <a:pt x="9" y="9814"/>
                  </a:cubicBezTo>
                  <a:cubicBezTo>
                    <a:pt x="9" y="15744"/>
                    <a:pt x="4831" y="19685"/>
                    <a:pt x="9846" y="19685"/>
                  </a:cubicBezTo>
                  <a:cubicBezTo>
                    <a:pt x="12243" y="19685"/>
                    <a:pt x="14677" y="18782"/>
                    <a:pt x="16651"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9" name="Google Shape;57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DQTAADjDQAAUxMAAAAAAAAmAAAACAAAAP//////////"/>
                </a:ext>
              </a:extLst>
            </p:cNvSpPr>
            <p:nvPr/>
          </p:nvSpPr>
          <p:spPr>
            <a:xfrm>
              <a:off x="2234565" y="312166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51"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8" name="Google Shape;57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GATAADjDQAAfxMAAAAAAAAmAAAACAAAAP//////////"/>
                </a:ext>
              </a:extLst>
            </p:cNvSpPr>
            <p:nvPr/>
          </p:nvSpPr>
          <p:spPr>
            <a:xfrm>
              <a:off x="2234565" y="314960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51"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7" name="Google Shape;57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IwTAADjDQAAqxMAAAAAAAAmAAAACAAAAP//////////"/>
                </a:ext>
              </a:extLst>
            </p:cNvSpPr>
            <p:nvPr/>
          </p:nvSpPr>
          <p:spPr>
            <a:xfrm>
              <a:off x="2234565" y="3177540"/>
              <a:ext cx="22860" cy="19685"/>
            </a:xfrm>
            <a:custGeom>
              <a:avLst/>
              <a:gdLst/>
              <a:ahLst/>
              <a:cxnLst/>
              <a:rect l="0" t="0" r="22860" b="19685"/>
              <a:pathLst>
                <a:path w="22860" h="19685">
                  <a:moveTo>
                    <a:pt x="9791" y="9"/>
                  </a:moveTo>
                  <a:cubicBezTo>
                    <a:pt x="4335" y="9"/>
                    <a:pt x="9" y="4360"/>
                    <a:pt x="9" y="9847"/>
                  </a:cubicBezTo>
                  <a:cubicBezTo>
                    <a:pt x="9" y="15768"/>
                    <a:pt x="4803" y="19685"/>
                    <a:pt x="9800" y="19685"/>
                  </a:cubicBezTo>
                  <a:cubicBezTo>
                    <a:pt x="12206" y="19685"/>
                    <a:pt x="14668" y="18779"/>
                    <a:pt x="16651" y="16747"/>
                  </a:cubicBezTo>
                  <a:cubicBezTo>
                    <a:pt x="22851" y="10595"/>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6" name="Google Shape;57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LgTAADjDQAA1xMAAAAAAAAmAAAACAAAAP//////////"/>
                </a:ext>
              </a:extLst>
            </p:cNvSpPr>
            <p:nvPr/>
          </p:nvSpPr>
          <p:spPr>
            <a:xfrm>
              <a:off x="2234565" y="3205480"/>
              <a:ext cx="22860" cy="19685"/>
            </a:xfrm>
            <a:custGeom>
              <a:avLst/>
              <a:gdLst/>
              <a:ahLst/>
              <a:cxnLst/>
              <a:rect l="0" t="0" r="22860" b="19685"/>
              <a:pathLst>
                <a:path w="22860" h="19685">
                  <a:moveTo>
                    <a:pt x="9791" y="9"/>
                  </a:moveTo>
                  <a:cubicBezTo>
                    <a:pt x="4335" y="82"/>
                    <a:pt x="9" y="4428"/>
                    <a:pt x="9" y="9888"/>
                  </a:cubicBezTo>
                  <a:cubicBezTo>
                    <a:pt x="9" y="15762"/>
                    <a:pt x="4822" y="19685"/>
                    <a:pt x="9837" y="19685"/>
                  </a:cubicBezTo>
                  <a:cubicBezTo>
                    <a:pt x="12234" y="19685"/>
                    <a:pt x="14677" y="18782"/>
                    <a:pt x="16651"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5" name="Google Shape;57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OQTAADjDQAAAxQAAAAAAAAmAAAACAAAAP//////////"/>
                </a:ext>
              </a:extLst>
            </p:cNvSpPr>
            <p:nvPr/>
          </p:nvSpPr>
          <p:spPr>
            <a:xfrm>
              <a:off x="2234565" y="3233420"/>
              <a:ext cx="22860" cy="19685"/>
            </a:xfrm>
            <a:custGeom>
              <a:avLst/>
              <a:gdLst/>
              <a:ahLst/>
              <a:cxnLst/>
              <a:rect l="0" t="0" r="22860" b="19685"/>
              <a:pathLst>
                <a:path w="22860" h="19685">
                  <a:moveTo>
                    <a:pt x="9791" y="9"/>
                  </a:moveTo>
                  <a:cubicBezTo>
                    <a:pt x="4335" y="9"/>
                    <a:pt x="9" y="4419"/>
                    <a:pt x="9" y="9805"/>
                  </a:cubicBezTo>
                  <a:cubicBezTo>
                    <a:pt x="9" y="15735"/>
                    <a:pt x="4831" y="19675"/>
                    <a:pt x="9846" y="19675"/>
                  </a:cubicBezTo>
                  <a:cubicBezTo>
                    <a:pt x="12243" y="19675"/>
                    <a:pt x="14677" y="18782"/>
                    <a:pt x="16651" y="16766"/>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4" name="Google Shape;57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BAUAADjDQAALxQAAAAAAAAmAAAACAAAAP//////////"/>
                </a:ext>
              </a:extLst>
            </p:cNvSpPr>
            <p:nvPr/>
          </p:nvSpPr>
          <p:spPr>
            <a:xfrm>
              <a:off x="2234565" y="326136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51"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3" name="Google Shape;57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DwUAADjDQAAWxQAAAAAAAAmAAAACAAAAP//////////"/>
                </a:ext>
              </a:extLst>
            </p:cNvSpPr>
            <p:nvPr/>
          </p:nvSpPr>
          <p:spPr>
            <a:xfrm>
              <a:off x="2234565" y="3289300"/>
              <a:ext cx="22860" cy="19685"/>
            </a:xfrm>
            <a:custGeom>
              <a:avLst/>
              <a:gdLst/>
              <a:ahLst/>
              <a:cxnLst/>
              <a:rect l="0" t="0" r="22860" b="19685"/>
              <a:pathLst>
                <a:path w="22860" h="19685">
                  <a:moveTo>
                    <a:pt x="9791" y="9"/>
                  </a:moveTo>
                  <a:cubicBezTo>
                    <a:pt x="4335" y="9"/>
                    <a:pt x="9" y="4427"/>
                    <a:pt x="9" y="9833"/>
                  </a:cubicBezTo>
                  <a:cubicBezTo>
                    <a:pt x="9" y="15764"/>
                    <a:pt x="4831" y="19675"/>
                    <a:pt x="9846" y="19675"/>
                  </a:cubicBezTo>
                  <a:cubicBezTo>
                    <a:pt x="12243" y="19675"/>
                    <a:pt x="14677" y="18790"/>
                    <a:pt x="16651"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2" name="Google Shape;57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DwUAAAPDgAAWxQAAAAAAAAmAAAACAAAAP//////////"/>
                </a:ext>
              </a:extLst>
            </p:cNvSpPr>
            <p:nvPr/>
          </p:nvSpPr>
          <p:spPr>
            <a:xfrm>
              <a:off x="2262505" y="3289300"/>
              <a:ext cx="22860" cy="19685"/>
            </a:xfrm>
            <a:custGeom>
              <a:avLst/>
              <a:gdLst/>
              <a:ahLst/>
              <a:cxnLst/>
              <a:rect l="0" t="0" r="22860" b="19685"/>
              <a:pathLst>
                <a:path w="22860" h="19685">
                  <a:moveTo>
                    <a:pt x="9832" y="9"/>
                  </a:moveTo>
                  <a:cubicBezTo>
                    <a:pt x="4404" y="9"/>
                    <a:pt x="82" y="4427"/>
                    <a:pt x="9" y="9833"/>
                  </a:cubicBezTo>
                  <a:cubicBezTo>
                    <a:pt x="9" y="15764"/>
                    <a:pt x="4852" y="19675"/>
                    <a:pt x="9878" y="19675"/>
                  </a:cubicBezTo>
                  <a:cubicBezTo>
                    <a:pt x="12268" y="1967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1" name="Google Shape;57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AgTAAA7DgAAJxMAAAAAAAAmAAAACAAAAP//////////"/>
                </a:ext>
              </a:extLst>
            </p:cNvSpPr>
            <p:nvPr/>
          </p:nvSpPr>
          <p:spPr>
            <a:xfrm>
              <a:off x="2290445" y="3093720"/>
              <a:ext cx="22860" cy="19685"/>
            </a:xfrm>
            <a:custGeom>
              <a:avLst/>
              <a:gdLst/>
              <a:ahLst/>
              <a:cxnLst/>
              <a:rect l="0" t="0" r="22860" b="19685"/>
              <a:pathLst>
                <a:path w="22860" h="19685">
                  <a:moveTo>
                    <a:pt x="9750" y="9"/>
                  </a:moveTo>
                  <a:cubicBezTo>
                    <a:pt x="4394" y="82"/>
                    <a:pt x="82" y="4428"/>
                    <a:pt x="9" y="9814"/>
                  </a:cubicBezTo>
                  <a:cubicBezTo>
                    <a:pt x="9" y="15744"/>
                    <a:pt x="4816" y="19685"/>
                    <a:pt x="9832" y="19685"/>
                  </a:cubicBezTo>
                  <a:cubicBezTo>
                    <a:pt x="12231" y="19685"/>
                    <a:pt x="14675" y="18782"/>
                    <a:pt x="16680" y="16775"/>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0" name="Google Shape;57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DQTAAA7DgAAUxMAAAAAAAAmAAAACAAAAP//////////"/>
                </a:ext>
              </a:extLst>
            </p:cNvSpPr>
            <p:nvPr/>
          </p:nvSpPr>
          <p:spPr>
            <a:xfrm>
              <a:off x="2290445" y="3121660"/>
              <a:ext cx="22860" cy="19685"/>
            </a:xfrm>
            <a:custGeom>
              <a:avLst/>
              <a:gdLst/>
              <a:ahLst/>
              <a:cxnLst/>
              <a:rect l="0" t="0" r="22860" b="19685"/>
              <a:pathLst>
                <a:path w="22860" h="19685">
                  <a:moveTo>
                    <a:pt x="9750" y="9"/>
                  </a:moveTo>
                  <a:cubicBezTo>
                    <a:pt x="4394" y="9"/>
                    <a:pt x="82" y="4427"/>
                    <a:pt x="9" y="9824"/>
                  </a:cubicBezTo>
                  <a:cubicBezTo>
                    <a:pt x="9" y="15764"/>
                    <a:pt x="4816" y="19675"/>
                    <a:pt x="9842" y="19675"/>
                  </a:cubicBezTo>
                  <a:cubicBezTo>
                    <a:pt x="12231" y="19675"/>
                    <a:pt x="14685" y="18790"/>
                    <a:pt x="16680"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9" name="Google Shape;57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GATAAA7DgAAfxMAAAAAAAAmAAAACAAAAP//////////"/>
                </a:ext>
              </a:extLst>
            </p:cNvSpPr>
            <p:nvPr/>
          </p:nvSpPr>
          <p:spPr>
            <a:xfrm>
              <a:off x="2290445" y="3149600"/>
              <a:ext cx="22860" cy="19685"/>
            </a:xfrm>
            <a:custGeom>
              <a:avLst/>
              <a:gdLst/>
              <a:ahLst/>
              <a:cxnLst/>
              <a:rect l="0" t="0" r="22860" b="19685"/>
              <a:pathLst>
                <a:path w="22860" h="19685">
                  <a:moveTo>
                    <a:pt x="9750" y="0"/>
                  </a:moveTo>
                  <a:cubicBezTo>
                    <a:pt x="4394" y="0"/>
                    <a:pt x="82" y="4429"/>
                    <a:pt x="9" y="9828"/>
                  </a:cubicBezTo>
                  <a:cubicBezTo>
                    <a:pt x="9" y="15771"/>
                    <a:pt x="4816" y="19685"/>
                    <a:pt x="9842" y="19685"/>
                  </a:cubicBezTo>
                  <a:cubicBezTo>
                    <a:pt x="12231" y="19685"/>
                    <a:pt x="14685" y="18789"/>
                    <a:pt x="16680" y="16805"/>
                  </a:cubicBezTo>
                  <a:cubicBezTo>
                    <a:pt x="22851" y="1057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8" name="Google Shape;57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IwTAAA7DgAAqxMAAAAAAAAmAAAACAAAAP//////////"/>
                </a:ext>
              </a:extLst>
            </p:cNvSpPr>
            <p:nvPr/>
          </p:nvSpPr>
          <p:spPr>
            <a:xfrm>
              <a:off x="2290445" y="3177540"/>
              <a:ext cx="22860" cy="19685"/>
            </a:xfrm>
            <a:custGeom>
              <a:avLst/>
              <a:gdLst/>
              <a:ahLst/>
              <a:cxnLst/>
              <a:rect l="0" t="0" r="22860" b="19685"/>
              <a:pathLst>
                <a:path w="22860" h="19685">
                  <a:moveTo>
                    <a:pt x="9750" y="9"/>
                  </a:moveTo>
                  <a:cubicBezTo>
                    <a:pt x="4394" y="9"/>
                    <a:pt x="82" y="4360"/>
                    <a:pt x="9" y="9847"/>
                  </a:cubicBezTo>
                  <a:cubicBezTo>
                    <a:pt x="9" y="15768"/>
                    <a:pt x="4788" y="19685"/>
                    <a:pt x="9796" y="19685"/>
                  </a:cubicBezTo>
                  <a:cubicBezTo>
                    <a:pt x="12204" y="19685"/>
                    <a:pt x="14666" y="18779"/>
                    <a:pt x="16680" y="16747"/>
                  </a:cubicBezTo>
                  <a:cubicBezTo>
                    <a:pt x="22851" y="10595"/>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7" name="Google Shape;57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LgTAAA7DgAA1xMAAAAAAAAmAAAACAAAAP//////////"/>
                </a:ext>
              </a:extLst>
            </p:cNvSpPr>
            <p:nvPr/>
          </p:nvSpPr>
          <p:spPr>
            <a:xfrm>
              <a:off x="2290445" y="3205480"/>
              <a:ext cx="22860" cy="19685"/>
            </a:xfrm>
            <a:custGeom>
              <a:avLst/>
              <a:gdLst/>
              <a:ahLst/>
              <a:cxnLst/>
              <a:rect l="0" t="0" r="22860" b="19685"/>
              <a:pathLst>
                <a:path w="22860" h="19685">
                  <a:moveTo>
                    <a:pt x="9750" y="9"/>
                  </a:moveTo>
                  <a:cubicBezTo>
                    <a:pt x="4394" y="82"/>
                    <a:pt x="82" y="4428"/>
                    <a:pt x="9" y="9888"/>
                  </a:cubicBezTo>
                  <a:cubicBezTo>
                    <a:pt x="9" y="15762"/>
                    <a:pt x="4806" y="19685"/>
                    <a:pt x="9823" y="19685"/>
                  </a:cubicBezTo>
                  <a:cubicBezTo>
                    <a:pt x="12222" y="19685"/>
                    <a:pt x="14675" y="18782"/>
                    <a:pt x="16680" y="16775"/>
                  </a:cubicBezTo>
                  <a:cubicBezTo>
                    <a:pt x="22851" y="10634"/>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6" name="Google Shape;57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OQTAAA7DgAAAxQAAAAAAAAmAAAACAAAAP//////////"/>
                </a:ext>
              </a:extLst>
            </p:cNvSpPr>
            <p:nvPr/>
          </p:nvSpPr>
          <p:spPr>
            <a:xfrm>
              <a:off x="2290445" y="3233420"/>
              <a:ext cx="22860" cy="19685"/>
            </a:xfrm>
            <a:custGeom>
              <a:avLst/>
              <a:gdLst/>
              <a:ahLst/>
              <a:cxnLst/>
              <a:rect l="0" t="0" r="22860" b="19685"/>
              <a:pathLst>
                <a:path w="22860" h="19685">
                  <a:moveTo>
                    <a:pt x="9750" y="9"/>
                  </a:moveTo>
                  <a:cubicBezTo>
                    <a:pt x="4394" y="9"/>
                    <a:pt x="82" y="4419"/>
                    <a:pt x="9" y="9805"/>
                  </a:cubicBezTo>
                  <a:cubicBezTo>
                    <a:pt x="9" y="15735"/>
                    <a:pt x="4816" y="19675"/>
                    <a:pt x="9832" y="19675"/>
                  </a:cubicBezTo>
                  <a:cubicBezTo>
                    <a:pt x="12231" y="19675"/>
                    <a:pt x="14675" y="18782"/>
                    <a:pt x="16680" y="16766"/>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5" name="Google Shape;57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BAUAAA7DgAALxQAAAAAAAAmAAAACAAAAP//////////"/>
                </a:ext>
              </a:extLst>
            </p:cNvSpPr>
            <p:nvPr/>
          </p:nvSpPr>
          <p:spPr>
            <a:xfrm>
              <a:off x="2290445" y="3261360"/>
              <a:ext cx="22860" cy="19685"/>
            </a:xfrm>
            <a:custGeom>
              <a:avLst/>
              <a:gdLst/>
              <a:ahLst/>
              <a:cxnLst/>
              <a:rect l="0" t="0" r="22860" b="19685"/>
              <a:pathLst>
                <a:path w="22860" h="19685">
                  <a:moveTo>
                    <a:pt x="9750" y="0"/>
                  </a:moveTo>
                  <a:cubicBezTo>
                    <a:pt x="4394" y="0"/>
                    <a:pt x="82" y="4429"/>
                    <a:pt x="9" y="9828"/>
                  </a:cubicBezTo>
                  <a:cubicBezTo>
                    <a:pt x="9" y="15771"/>
                    <a:pt x="4816" y="19685"/>
                    <a:pt x="9842" y="19685"/>
                  </a:cubicBezTo>
                  <a:cubicBezTo>
                    <a:pt x="12231" y="19685"/>
                    <a:pt x="14685" y="18789"/>
                    <a:pt x="16680" y="16805"/>
                  </a:cubicBezTo>
                  <a:cubicBezTo>
                    <a:pt x="22851" y="1057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4" name="Google Shape;57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DwUAAA7DgAAWxQAAAAAAAAmAAAACAAAAP//////////"/>
                </a:ext>
              </a:extLst>
            </p:cNvSpPr>
            <p:nvPr/>
          </p:nvSpPr>
          <p:spPr>
            <a:xfrm>
              <a:off x="2290445" y="3289300"/>
              <a:ext cx="22860" cy="19685"/>
            </a:xfrm>
            <a:custGeom>
              <a:avLst/>
              <a:gdLst/>
              <a:ahLst/>
              <a:cxnLst/>
              <a:rect l="0" t="0" r="22860" b="19685"/>
              <a:pathLst>
                <a:path w="22860" h="19685">
                  <a:moveTo>
                    <a:pt x="9750" y="9"/>
                  </a:moveTo>
                  <a:cubicBezTo>
                    <a:pt x="4394" y="9"/>
                    <a:pt x="82" y="4427"/>
                    <a:pt x="9" y="9833"/>
                  </a:cubicBezTo>
                  <a:cubicBezTo>
                    <a:pt x="9" y="15764"/>
                    <a:pt x="4816" y="19675"/>
                    <a:pt x="9842" y="19675"/>
                  </a:cubicBezTo>
                  <a:cubicBezTo>
                    <a:pt x="12231" y="19675"/>
                    <a:pt x="14685" y="18790"/>
                    <a:pt x="16680"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3" name="Google Shape;57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NwSAAA7DgAA+xIAAAAAAAAmAAAACAAAAP//////////"/>
                </a:ext>
              </a:extLst>
            </p:cNvSpPr>
            <p:nvPr/>
          </p:nvSpPr>
          <p:spPr>
            <a:xfrm>
              <a:off x="2290445" y="3065780"/>
              <a:ext cx="22860" cy="19685"/>
            </a:xfrm>
            <a:custGeom>
              <a:avLst/>
              <a:gdLst/>
              <a:ahLst/>
              <a:cxnLst/>
              <a:rect l="0" t="0" r="22860" b="19685"/>
              <a:pathLst>
                <a:path w="22860" h="19685">
                  <a:moveTo>
                    <a:pt x="9853" y="9"/>
                  </a:moveTo>
                  <a:cubicBezTo>
                    <a:pt x="9826" y="9"/>
                    <a:pt x="9798" y="9"/>
                    <a:pt x="9762" y="9"/>
                  </a:cubicBezTo>
                  <a:cubicBezTo>
                    <a:pt x="4400" y="9"/>
                    <a:pt x="82" y="4362"/>
                    <a:pt x="9" y="9851"/>
                  </a:cubicBezTo>
                  <a:cubicBezTo>
                    <a:pt x="9" y="15738"/>
                    <a:pt x="4812" y="19675"/>
                    <a:pt x="9835" y="19675"/>
                  </a:cubicBezTo>
                  <a:cubicBezTo>
                    <a:pt x="12237" y="19675"/>
                    <a:pt x="14693" y="18779"/>
                    <a:pt x="16700" y="16755"/>
                  </a:cubicBezTo>
                  <a:cubicBezTo>
                    <a:pt x="22860" y="10618"/>
                    <a:pt x="18515" y="9"/>
                    <a:pt x="985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2" name="Google Shape;57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NwSAAAPDgAA+xIAAAAAAAAmAAAACAAAAP//////////"/>
                </a:ext>
              </a:extLst>
            </p:cNvSpPr>
            <p:nvPr/>
          </p:nvSpPr>
          <p:spPr>
            <a:xfrm>
              <a:off x="2262505" y="3065780"/>
              <a:ext cx="22860" cy="19685"/>
            </a:xfrm>
            <a:custGeom>
              <a:avLst/>
              <a:gdLst/>
              <a:ahLst/>
              <a:cxnLst/>
              <a:rect l="0" t="0" r="22860" b="19685"/>
              <a:pathLst>
                <a:path w="22860" h="19685">
                  <a:moveTo>
                    <a:pt x="9832" y="9"/>
                  </a:moveTo>
                  <a:cubicBezTo>
                    <a:pt x="4404" y="9"/>
                    <a:pt x="82" y="4362"/>
                    <a:pt x="9" y="9851"/>
                  </a:cubicBezTo>
                  <a:cubicBezTo>
                    <a:pt x="9" y="15738"/>
                    <a:pt x="4843" y="19675"/>
                    <a:pt x="9860" y="19675"/>
                  </a:cubicBezTo>
                  <a:cubicBezTo>
                    <a:pt x="12259" y="19675"/>
                    <a:pt x="14703" y="18779"/>
                    <a:pt x="16680" y="16755"/>
                  </a:cubicBezTo>
                  <a:cubicBezTo>
                    <a:pt x="22860"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1" name="Google Shape;57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NwSAADjDQAA+xIAAAAAAAAmAAAACAAAAP//////////"/>
                </a:ext>
              </a:extLst>
            </p:cNvSpPr>
            <p:nvPr/>
          </p:nvSpPr>
          <p:spPr>
            <a:xfrm>
              <a:off x="2234565" y="3065780"/>
              <a:ext cx="22860" cy="19685"/>
            </a:xfrm>
            <a:custGeom>
              <a:avLst/>
              <a:gdLst/>
              <a:ahLst/>
              <a:cxnLst/>
              <a:rect l="0" t="0" r="22860" b="19685"/>
              <a:pathLst>
                <a:path w="22860" h="19685">
                  <a:moveTo>
                    <a:pt x="9791" y="9"/>
                  </a:moveTo>
                  <a:cubicBezTo>
                    <a:pt x="4335" y="9"/>
                    <a:pt x="9" y="4362"/>
                    <a:pt x="9" y="9851"/>
                  </a:cubicBezTo>
                  <a:cubicBezTo>
                    <a:pt x="9" y="15738"/>
                    <a:pt x="4822" y="19675"/>
                    <a:pt x="9837" y="19675"/>
                  </a:cubicBezTo>
                  <a:cubicBezTo>
                    <a:pt x="12234" y="19675"/>
                    <a:pt x="14677" y="18779"/>
                    <a:pt x="16651"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0" name="Google Shape;57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IQSAADjDQAAoxIAAAAAAAAmAAAACAAAAP//////////"/>
                </a:ext>
              </a:extLst>
            </p:cNvSpPr>
            <p:nvPr/>
          </p:nvSpPr>
          <p:spPr>
            <a:xfrm>
              <a:off x="2234565" y="300990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51"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9" name="Google Shape;57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AgTAAC3DQAAJxMAAAAAAAAmAAAACAAAAP//////////"/>
                </a:ext>
              </a:extLst>
            </p:cNvSpPr>
            <p:nvPr/>
          </p:nvSpPr>
          <p:spPr>
            <a:xfrm>
              <a:off x="2206625" y="309372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8" name="Google Shape;57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NwSAAC3DQAA+xIAAAAAAAAmAAAACAAAAP//////////"/>
                </a:ext>
              </a:extLst>
            </p:cNvSpPr>
            <p:nvPr/>
          </p:nvSpPr>
          <p:spPr>
            <a:xfrm>
              <a:off x="2206625" y="3065780"/>
              <a:ext cx="22860" cy="19685"/>
            </a:xfrm>
            <a:custGeom>
              <a:avLst/>
              <a:gdLst/>
              <a:ahLst/>
              <a:cxnLst/>
              <a:rect l="0" t="0" r="22860" b="19685"/>
              <a:pathLst>
                <a:path w="22860" h="19685">
                  <a:moveTo>
                    <a:pt x="9785" y="9"/>
                  </a:moveTo>
                  <a:cubicBezTo>
                    <a:pt x="4410" y="9"/>
                    <a:pt x="0" y="4362"/>
                    <a:pt x="0" y="9851"/>
                  </a:cubicBezTo>
                  <a:cubicBezTo>
                    <a:pt x="0" y="15738"/>
                    <a:pt x="4815"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7" name="Google Shape;57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LASAAC3DQAAzxIAAAAAAAAmAAAACAAAAP//////////"/>
                </a:ext>
              </a:extLst>
            </p:cNvSpPr>
            <p:nvPr/>
          </p:nvSpPr>
          <p:spPr>
            <a:xfrm>
              <a:off x="2206625" y="303784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6" name="Google Shape;57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IQSAAC3DQAAoxIAAAAAAAAmAAAACAAAAP//////////"/>
                </a:ext>
              </a:extLst>
            </p:cNvSpPr>
            <p:nvPr/>
          </p:nvSpPr>
          <p:spPr>
            <a:xfrm>
              <a:off x="2206625" y="300990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5" name="Google Shape;57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DwUAACLDQAAWxQAAAAAAAAmAAAACAAAAP//////////"/>
                </a:ext>
              </a:extLst>
            </p:cNvSpPr>
            <p:nvPr/>
          </p:nvSpPr>
          <p:spPr>
            <a:xfrm>
              <a:off x="2178685" y="3289300"/>
              <a:ext cx="22860" cy="19685"/>
            </a:xfrm>
            <a:custGeom>
              <a:avLst/>
              <a:gdLst/>
              <a:ahLst/>
              <a:cxnLst/>
              <a:rect l="0" t="0" r="22860" b="19685"/>
              <a:pathLst>
                <a:path w="22860" h="19685">
                  <a:moveTo>
                    <a:pt x="9750" y="9"/>
                  </a:moveTo>
                  <a:cubicBezTo>
                    <a:pt x="4394" y="9"/>
                    <a:pt x="0" y="4427"/>
                    <a:pt x="0" y="9833"/>
                  </a:cubicBezTo>
                  <a:cubicBezTo>
                    <a:pt x="0" y="15764"/>
                    <a:pt x="4816" y="19675"/>
                    <a:pt x="9832" y="19675"/>
                  </a:cubicBezTo>
                  <a:cubicBezTo>
                    <a:pt x="12231" y="19675"/>
                    <a:pt x="14685" y="18790"/>
                    <a:pt x="16671"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4" name="Google Shape;57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AgTAACLDQAAJxMAAAAAAAAmAAAACAAAAP//////////"/>
                </a:ext>
              </a:extLst>
            </p:cNvSpPr>
            <p:nvPr/>
          </p:nvSpPr>
          <p:spPr>
            <a:xfrm>
              <a:off x="2178685" y="3093720"/>
              <a:ext cx="22860" cy="19685"/>
            </a:xfrm>
            <a:custGeom>
              <a:avLst/>
              <a:gdLst/>
              <a:ahLst/>
              <a:cxnLst/>
              <a:rect l="0" t="0" r="22860" b="19685"/>
              <a:pathLst>
                <a:path w="22860" h="19685">
                  <a:moveTo>
                    <a:pt x="9750" y="9"/>
                  </a:moveTo>
                  <a:cubicBezTo>
                    <a:pt x="4394" y="9"/>
                    <a:pt x="0" y="4428"/>
                    <a:pt x="0" y="9814"/>
                  </a:cubicBezTo>
                  <a:cubicBezTo>
                    <a:pt x="0" y="15744"/>
                    <a:pt x="4816" y="19685"/>
                    <a:pt x="9832" y="19685"/>
                  </a:cubicBezTo>
                  <a:cubicBezTo>
                    <a:pt x="12231" y="19685"/>
                    <a:pt x="14675" y="18782"/>
                    <a:pt x="16671" y="16775"/>
                  </a:cubicBezTo>
                  <a:cubicBezTo>
                    <a:pt x="22851" y="10634"/>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3" name="Google Shape;57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NwSAACLDQAA+xIAAAAAAAAmAAAACAAAAP//////////"/>
                </a:ext>
              </a:extLst>
            </p:cNvSpPr>
            <p:nvPr/>
          </p:nvSpPr>
          <p:spPr>
            <a:xfrm>
              <a:off x="2178685" y="3065780"/>
              <a:ext cx="22860" cy="19685"/>
            </a:xfrm>
            <a:custGeom>
              <a:avLst/>
              <a:gdLst/>
              <a:ahLst/>
              <a:cxnLst/>
              <a:rect l="0" t="0" r="22860" b="19685"/>
              <a:pathLst>
                <a:path w="22860" h="19685">
                  <a:moveTo>
                    <a:pt x="9750" y="9"/>
                  </a:moveTo>
                  <a:cubicBezTo>
                    <a:pt x="4394" y="9"/>
                    <a:pt x="0" y="4362"/>
                    <a:pt x="0" y="9851"/>
                  </a:cubicBezTo>
                  <a:cubicBezTo>
                    <a:pt x="0" y="15738"/>
                    <a:pt x="4806" y="19675"/>
                    <a:pt x="9823" y="19675"/>
                  </a:cubicBezTo>
                  <a:cubicBezTo>
                    <a:pt x="12222" y="19675"/>
                    <a:pt x="14675" y="18779"/>
                    <a:pt x="16671" y="16755"/>
                  </a:cubicBezTo>
                  <a:cubicBezTo>
                    <a:pt x="22851" y="1060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2" name="Google Shape;57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LASAACLDQAAzxIAAAAAAAAmAAAACAAAAP//////////"/>
                </a:ext>
              </a:extLst>
            </p:cNvSpPr>
            <p:nvPr/>
          </p:nvSpPr>
          <p:spPr>
            <a:xfrm>
              <a:off x="2178685" y="3037840"/>
              <a:ext cx="22860" cy="19685"/>
            </a:xfrm>
            <a:custGeom>
              <a:avLst/>
              <a:gdLst/>
              <a:ahLst/>
              <a:cxnLst/>
              <a:rect l="0" t="0" r="22860" b="19685"/>
              <a:pathLst>
                <a:path w="22860" h="19685">
                  <a:moveTo>
                    <a:pt x="9750" y="0"/>
                  </a:moveTo>
                  <a:cubicBezTo>
                    <a:pt x="4394" y="0"/>
                    <a:pt x="0" y="4429"/>
                    <a:pt x="0" y="9828"/>
                  </a:cubicBezTo>
                  <a:cubicBezTo>
                    <a:pt x="0" y="15771"/>
                    <a:pt x="4816" y="19685"/>
                    <a:pt x="9832" y="19685"/>
                  </a:cubicBezTo>
                  <a:cubicBezTo>
                    <a:pt x="12231" y="19685"/>
                    <a:pt x="14685" y="18789"/>
                    <a:pt x="16671" y="16805"/>
                  </a:cubicBezTo>
                  <a:cubicBezTo>
                    <a:pt x="22851" y="1057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1" name="Google Shape;57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IQSAACLDQAAoxIAAAAAAAAmAAAACAAAAP//////////"/>
                </a:ext>
              </a:extLst>
            </p:cNvSpPr>
            <p:nvPr/>
          </p:nvSpPr>
          <p:spPr>
            <a:xfrm>
              <a:off x="2178685" y="3009900"/>
              <a:ext cx="22860" cy="19685"/>
            </a:xfrm>
            <a:custGeom>
              <a:avLst/>
              <a:gdLst/>
              <a:ahLst/>
              <a:cxnLst/>
              <a:rect l="0" t="0" r="22860" b="19685"/>
              <a:pathLst>
                <a:path w="22860" h="19685">
                  <a:moveTo>
                    <a:pt x="9750" y="9"/>
                  </a:moveTo>
                  <a:cubicBezTo>
                    <a:pt x="4394" y="9"/>
                    <a:pt x="0" y="4427"/>
                    <a:pt x="0" y="9824"/>
                  </a:cubicBezTo>
                  <a:cubicBezTo>
                    <a:pt x="0" y="15764"/>
                    <a:pt x="4816" y="19675"/>
                    <a:pt x="9832" y="19675"/>
                  </a:cubicBezTo>
                  <a:cubicBezTo>
                    <a:pt x="12231" y="19675"/>
                    <a:pt x="14685" y="18790"/>
                    <a:pt x="16671"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0" name="Google Shape;57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FgSAACLDQAAdxIAAAAAAAAmAAAACAAAAP//////////"/>
                </a:ext>
              </a:extLst>
            </p:cNvSpPr>
            <p:nvPr/>
          </p:nvSpPr>
          <p:spPr>
            <a:xfrm>
              <a:off x="2178685" y="2981960"/>
              <a:ext cx="22860" cy="19685"/>
            </a:xfrm>
            <a:custGeom>
              <a:avLst/>
              <a:gdLst/>
              <a:ahLst/>
              <a:cxnLst/>
              <a:rect l="0" t="0" r="22860" b="19685"/>
              <a:pathLst>
                <a:path w="22860" h="19685">
                  <a:moveTo>
                    <a:pt x="9750" y="9"/>
                  </a:moveTo>
                  <a:cubicBezTo>
                    <a:pt x="4394" y="9"/>
                    <a:pt x="0" y="4428"/>
                    <a:pt x="0" y="9814"/>
                  </a:cubicBezTo>
                  <a:cubicBezTo>
                    <a:pt x="0" y="15744"/>
                    <a:pt x="4816" y="19685"/>
                    <a:pt x="9832" y="19685"/>
                  </a:cubicBezTo>
                  <a:cubicBezTo>
                    <a:pt x="12231" y="19685"/>
                    <a:pt x="14675" y="18782"/>
                    <a:pt x="16671" y="16775"/>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9" name="Google Shape;57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DwUAABfDQAAWxQAAAAAAAAmAAAACAAAAP//////////"/>
                </a:ext>
              </a:extLst>
            </p:cNvSpPr>
            <p:nvPr/>
          </p:nvSpPr>
          <p:spPr>
            <a:xfrm>
              <a:off x="2150745" y="3289300"/>
              <a:ext cx="22860" cy="19685"/>
            </a:xfrm>
            <a:custGeom>
              <a:avLst/>
              <a:gdLst/>
              <a:ahLst/>
              <a:cxnLst/>
              <a:rect l="0" t="0" r="22860" b="19685"/>
              <a:pathLst>
                <a:path w="22860" h="19685">
                  <a:moveTo>
                    <a:pt x="9832" y="9"/>
                  </a:moveTo>
                  <a:cubicBezTo>
                    <a:pt x="4404" y="9"/>
                    <a:pt x="82" y="4427"/>
                    <a:pt x="9" y="9833"/>
                  </a:cubicBezTo>
                  <a:cubicBezTo>
                    <a:pt x="9" y="15764"/>
                    <a:pt x="4852" y="19675"/>
                    <a:pt x="9878" y="19675"/>
                  </a:cubicBezTo>
                  <a:cubicBezTo>
                    <a:pt x="12268" y="1967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8" name="Google Shape;57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GATAABfDQAAfxMAAAAAAAAmAAAACAAAAP//////////"/>
                </a:ext>
              </a:extLst>
            </p:cNvSpPr>
            <p:nvPr/>
          </p:nvSpPr>
          <p:spPr>
            <a:xfrm>
              <a:off x="2150745" y="3149600"/>
              <a:ext cx="22860" cy="19685"/>
            </a:xfrm>
            <a:custGeom>
              <a:avLst/>
              <a:gdLst/>
              <a:ahLst/>
              <a:cxnLst/>
              <a:rect l="0" t="0" r="22860" b="19685"/>
              <a:pathLst>
                <a:path w="22860" h="19685">
                  <a:moveTo>
                    <a:pt x="9832" y="0"/>
                  </a:moveTo>
                  <a:cubicBezTo>
                    <a:pt x="4404" y="0"/>
                    <a:pt x="82" y="4429"/>
                    <a:pt x="9" y="9828"/>
                  </a:cubicBezTo>
                  <a:cubicBezTo>
                    <a:pt x="9" y="15771"/>
                    <a:pt x="4852" y="19685"/>
                    <a:pt x="9878" y="19685"/>
                  </a:cubicBezTo>
                  <a:cubicBezTo>
                    <a:pt x="12268" y="19685"/>
                    <a:pt x="14712"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7" name="Google Shape;57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DQTAABfDQAAUxMAAAAAAAAmAAAACAAAAP//////////"/>
                </a:ext>
              </a:extLst>
            </p:cNvSpPr>
            <p:nvPr/>
          </p:nvSpPr>
          <p:spPr>
            <a:xfrm>
              <a:off x="2150745" y="3121660"/>
              <a:ext cx="22860" cy="19685"/>
            </a:xfrm>
            <a:custGeom>
              <a:avLst/>
              <a:gdLst/>
              <a:ahLst/>
              <a:cxnLst/>
              <a:rect l="0" t="0" r="22860" b="19685"/>
              <a:pathLst>
                <a:path w="22860" h="19685">
                  <a:moveTo>
                    <a:pt x="9832" y="9"/>
                  </a:moveTo>
                  <a:cubicBezTo>
                    <a:pt x="4404" y="9"/>
                    <a:pt x="82" y="4427"/>
                    <a:pt x="9" y="9824"/>
                  </a:cubicBezTo>
                  <a:cubicBezTo>
                    <a:pt x="9" y="15764"/>
                    <a:pt x="4852" y="19675"/>
                    <a:pt x="9878" y="19675"/>
                  </a:cubicBezTo>
                  <a:cubicBezTo>
                    <a:pt x="12268" y="1967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6" name="Google Shape;57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AgTAABfDQAAJxMAAAAAAAAmAAAACAAAAP//////////"/>
                </a:ext>
              </a:extLst>
            </p:cNvSpPr>
            <p:nvPr/>
          </p:nvSpPr>
          <p:spPr>
            <a:xfrm>
              <a:off x="2150745" y="3093720"/>
              <a:ext cx="22860" cy="19685"/>
            </a:xfrm>
            <a:custGeom>
              <a:avLst/>
              <a:gdLst/>
              <a:ahLst/>
              <a:cxnLst/>
              <a:rect l="0" t="0" r="22860" b="19685"/>
              <a:pathLst>
                <a:path w="22860" h="19685">
                  <a:moveTo>
                    <a:pt x="9832" y="9"/>
                  </a:moveTo>
                  <a:cubicBezTo>
                    <a:pt x="4404" y="82"/>
                    <a:pt x="82" y="4428"/>
                    <a:pt x="9" y="9814"/>
                  </a:cubicBezTo>
                  <a:cubicBezTo>
                    <a:pt x="9" y="15744"/>
                    <a:pt x="4852" y="19685"/>
                    <a:pt x="9869" y="19685"/>
                  </a:cubicBezTo>
                  <a:cubicBezTo>
                    <a:pt x="12268" y="19685"/>
                    <a:pt x="14712"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5" name="Google Shape;57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NwSAABfDQAA+xIAAAAAAAAmAAAACAAAAP//////////"/>
                </a:ext>
              </a:extLst>
            </p:cNvSpPr>
            <p:nvPr/>
          </p:nvSpPr>
          <p:spPr>
            <a:xfrm>
              <a:off x="2150745" y="3065780"/>
              <a:ext cx="22860" cy="19685"/>
            </a:xfrm>
            <a:custGeom>
              <a:avLst/>
              <a:gdLst/>
              <a:ahLst/>
              <a:cxnLst/>
              <a:rect l="0" t="0" r="22860" b="19685"/>
              <a:pathLst>
                <a:path w="22860" h="19685">
                  <a:moveTo>
                    <a:pt x="9832" y="9"/>
                  </a:moveTo>
                  <a:cubicBezTo>
                    <a:pt x="4404" y="9"/>
                    <a:pt x="82" y="4362"/>
                    <a:pt x="9" y="9851"/>
                  </a:cubicBezTo>
                  <a:cubicBezTo>
                    <a:pt x="9" y="15738"/>
                    <a:pt x="4843" y="19675"/>
                    <a:pt x="9860" y="19675"/>
                  </a:cubicBezTo>
                  <a:cubicBezTo>
                    <a:pt x="12259" y="19675"/>
                    <a:pt x="14703" y="18779"/>
                    <a:pt x="16680" y="16755"/>
                  </a:cubicBezTo>
                  <a:cubicBezTo>
                    <a:pt x="22860"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4" name="Google Shape;57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LASAABfDQAAzxIAAAAAAAAmAAAACAAAAP//////////"/>
                </a:ext>
              </a:extLst>
            </p:cNvSpPr>
            <p:nvPr/>
          </p:nvSpPr>
          <p:spPr>
            <a:xfrm>
              <a:off x="2150745" y="3037840"/>
              <a:ext cx="22860" cy="19685"/>
            </a:xfrm>
            <a:custGeom>
              <a:avLst/>
              <a:gdLst/>
              <a:ahLst/>
              <a:cxnLst/>
              <a:rect l="0" t="0" r="22860" b="19685"/>
              <a:pathLst>
                <a:path w="22860" h="19685">
                  <a:moveTo>
                    <a:pt x="9832" y="0"/>
                  </a:moveTo>
                  <a:cubicBezTo>
                    <a:pt x="4404" y="0"/>
                    <a:pt x="82" y="4429"/>
                    <a:pt x="9" y="9828"/>
                  </a:cubicBezTo>
                  <a:cubicBezTo>
                    <a:pt x="9" y="15771"/>
                    <a:pt x="4852" y="19685"/>
                    <a:pt x="9878" y="19685"/>
                  </a:cubicBezTo>
                  <a:cubicBezTo>
                    <a:pt x="12268" y="19685"/>
                    <a:pt x="14712"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3" name="Google Shape;57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IQSAABfDQAAoxIAAAAAAAAmAAAACAAAAP//////////"/>
                </a:ext>
              </a:extLst>
            </p:cNvSpPr>
            <p:nvPr/>
          </p:nvSpPr>
          <p:spPr>
            <a:xfrm>
              <a:off x="2150745" y="3009900"/>
              <a:ext cx="22860" cy="19685"/>
            </a:xfrm>
            <a:custGeom>
              <a:avLst/>
              <a:gdLst/>
              <a:ahLst/>
              <a:cxnLst/>
              <a:rect l="0" t="0" r="22860" b="19685"/>
              <a:pathLst>
                <a:path w="22860" h="19685">
                  <a:moveTo>
                    <a:pt x="9832" y="9"/>
                  </a:moveTo>
                  <a:cubicBezTo>
                    <a:pt x="4404" y="9"/>
                    <a:pt x="82" y="4427"/>
                    <a:pt x="9" y="9824"/>
                  </a:cubicBezTo>
                  <a:cubicBezTo>
                    <a:pt x="9" y="15764"/>
                    <a:pt x="4852" y="19675"/>
                    <a:pt x="9878" y="19675"/>
                  </a:cubicBezTo>
                  <a:cubicBezTo>
                    <a:pt x="12268" y="19675"/>
                    <a:pt x="14712"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2" name="Google Shape;57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FgSAABfDQAAdxIAAAAAAAAmAAAACAAAAP//////////"/>
                </a:ext>
              </a:extLst>
            </p:cNvSpPr>
            <p:nvPr/>
          </p:nvSpPr>
          <p:spPr>
            <a:xfrm>
              <a:off x="2150745" y="2981960"/>
              <a:ext cx="22860" cy="19685"/>
            </a:xfrm>
            <a:custGeom>
              <a:avLst/>
              <a:gdLst/>
              <a:ahLst/>
              <a:cxnLst/>
              <a:rect l="0" t="0" r="22860" b="19685"/>
              <a:pathLst>
                <a:path w="22860" h="19685">
                  <a:moveTo>
                    <a:pt x="9832" y="9"/>
                  </a:moveTo>
                  <a:cubicBezTo>
                    <a:pt x="4404" y="9"/>
                    <a:pt x="82" y="4428"/>
                    <a:pt x="9" y="9814"/>
                  </a:cubicBezTo>
                  <a:cubicBezTo>
                    <a:pt x="9" y="15744"/>
                    <a:pt x="4852" y="19685"/>
                    <a:pt x="9869" y="19685"/>
                  </a:cubicBezTo>
                  <a:cubicBezTo>
                    <a:pt x="12268" y="19685"/>
                    <a:pt x="14712"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1" name="Google Shape;57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GgUAAAzDQAAhxQAAAAAAAAmAAAACAAAAP//////////"/>
                </a:ext>
              </a:extLst>
            </p:cNvSpPr>
            <p:nvPr/>
          </p:nvSpPr>
          <p:spPr>
            <a:xfrm>
              <a:off x="2122805" y="3317240"/>
              <a:ext cx="22860" cy="19685"/>
            </a:xfrm>
            <a:custGeom>
              <a:avLst/>
              <a:gdLst/>
              <a:ahLst/>
              <a:cxnLst/>
              <a:rect l="0" t="0" r="22860" b="19685"/>
              <a:pathLst>
                <a:path w="22860" h="19685">
                  <a:moveTo>
                    <a:pt x="9853" y="0"/>
                  </a:moveTo>
                  <a:cubicBezTo>
                    <a:pt x="9826" y="0"/>
                    <a:pt x="9798" y="0"/>
                    <a:pt x="9762" y="0"/>
                  </a:cubicBezTo>
                  <a:cubicBezTo>
                    <a:pt x="4326" y="0"/>
                    <a:pt x="9" y="4421"/>
                    <a:pt x="9" y="9810"/>
                  </a:cubicBezTo>
                  <a:cubicBezTo>
                    <a:pt x="9" y="15742"/>
                    <a:pt x="4821" y="19685"/>
                    <a:pt x="9844" y="19685"/>
                  </a:cubicBezTo>
                  <a:cubicBezTo>
                    <a:pt x="12246" y="19685"/>
                    <a:pt x="14693" y="18782"/>
                    <a:pt x="16700"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0" name="Google Shape;57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DwUAAAzDQAAWxQAAAAAAAAmAAAACAAAAP//////////"/>
                </a:ext>
              </a:extLst>
            </p:cNvSpPr>
            <p:nvPr/>
          </p:nvSpPr>
          <p:spPr>
            <a:xfrm>
              <a:off x="2122805" y="3289300"/>
              <a:ext cx="22860" cy="19685"/>
            </a:xfrm>
            <a:custGeom>
              <a:avLst/>
              <a:gdLst/>
              <a:ahLst/>
              <a:cxnLst/>
              <a:rect l="0" t="0" r="22860" b="19685"/>
              <a:pathLst>
                <a:path w="22860" h="19685">
                  <a:moveTo>
                    <a:pt x="9781" y="9"/>
                  </a:moveTo>
                  <a:cubicBezTo>
                    <a:pt x="4335" y="9"/>
                    <a:pt x="9" y="4427"/>
                    <a:pt x="9" y="9833"/>
                  </a:cubicBezTo>
                  <a:cubicBezTo>
                    <a:pt x="9" y="15764"/>
                    <a:pt x="4831" y="19675"/>
                    <a:pt x="9846" y="19675"/>
                  </a:cubicBezTo>
                  <a:cubicBezTo>
                    <a:pt x="12243" y="19675"/>
                    <a:pt x="14677" y="18790"/>
                    <a:pt x="16651"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9" name="Google Shape;57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GATAAAzDQAAfxMAAAAAAAAmAAAACAAAAP//////////"/>
                </a:ext>
              </a:extLst>
            </p:cNvSpPr>
            <p:nvPr/>
          </p:nvSpPr>
          <p:spPr>
            <a:xfrm>
              <a:off x="2122805" y="3149600"/>
              <a:ext cx="22860" cy="19685"/>
            </a:xfrm>
            <a:custGeom>
              <a:avLst/>
              <a:gdLst/>
              <a:ahLst/>
              <a:cxnLst/>
              <a:rect l="0" t="0" r="22860" b="19685"/>
              <a:pathLst>
                <a:path w="22860" h="19685">
                  <a:moveTo>
                    <a:pt x="9781" y="0"/>
                  </a:moveTo>
                  <a:cubicBezTo>
                    <a:pt x="4335" y="0"/>
                    <a:pt x="9" y="4429"/>
                    <a:pt x="9" y="9828"/>
                  </a:cubicBezTo>
                  <a:cubicBezTo>
                    <a:pt x="9" y="15771"/>
                    <a:pt x="4831" y="19685"/>
                    <a:pt x="9846" y="19685"/>
                  </a:cubicBezTo>
                  <a:cubicBezTo>
                    <a:pt x="12243" y="19685"/>
                    <a:pt x="14677" y="18789"/>
                    <a:pt x="16651"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8" name="Google Shape;57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AgTAAAzDQAAJxMAAAAAAAAmAAAACAAAAP//////////"/>
                </a:ext>
              </a:extLst>
            </p:cNvSpPr>
            <p:nvPr/>
          </p:nvSpPr>
          <p:spPr>
            <a:xfrm>
              <a:off x="2122805" y="3093720"/>
              <a:ext cx="22860" cy="19685"/>
            </a:xfrm>
            <a:custGeom>
              <a:avLst/>
              <a:gdLst/>
              <a:ahLst/>
              <a:cxnLst/>
              <a:rect l="0" t="0" r="22860" b="19685"/>
              <a:pathLst>
                <a:path w="22860" h="19685">
                  <a:moveTo>
                    <a:pt x="9781" y="9"/>
                  </a:moveTo>
                  <a:cubicBezTo>
                    <a:pt x="4335" y="9"/>
                    <a:pt x="9" y="4428"/>
                    <a:pt x="9" y="9814"/>
                  </a:cubicBezTo>
                  <a:cubicBezTo>
                    <a:pt x="9" y="15744"/>
                    <a:pt x="4831" y="19685"/>
                    <a:pt x="9846" y="19685"/>
                  </a:cubicBezTo>
                  <a:cubicBezTo>
                    <a:pt x="12234" y="19685"/>
                    <a:pt x="14677" y="18782"/>
                    <a:pt x="16651"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7" name="Google Shape;58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NwSAAAzDQAA+xIAAAAAAAAmAAAACAAAAP//////////"/>
                </a:ext>
              </a:extLst>
            </p:cNvSpPr>
            <p:nvPr/>
          </p:nvSpPr>
          <p:spPr>
            <a:xfrm>
              <a:off x="2122805" y="3065780"/>
              <a:ext cx="22860" cy="19685"/>
            </a:xfrm>
            <a:custGeom>
              <a:avLst/>
              <a:gdLst/>
              <a:ahLst/>
              <a:cxnLst/>
              <a:rect l="0" t="0" r="22860" b="19685"/>
              <a:pathLst>
                <a:path w="22860" h="19685">
                  <a:moveTo>
                    <a:pt x="9781" y="9"/>
                  </a:moveTo>
                  <a:cubicBezTo>
                    <a:pt x="4335" y="9"/>
                    <a:pt x="9" y="4362"/>
                    <a:pt x="9" y="9851"/>
                  </a:cubicBezTo>
                  <a:cubicBezTo>
                    <a:pt x="9" y="15738"/>
                    <a:pt x="4822" y="19675"/>
                    <a:pt x="9837" y="19675"/>
                  </a:cubicBezTo>
                  <a:cubicBezTo>
                    <a:pt x="12234" y="19675"/>
                    <a:pt x="14677" y="18779"/>
                    <a:pt x="16651" y="16755"/>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6" name="Google Shape;58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LASAAAzDQAAzxIAAAAAAAAmAAAACAAAAP//////////"/>
                </a:ext>
              </a:extLst>
            </p:cNvSpPr>
            <p:nvPr/>
          </p:nvSpPr>
          <p:spPr>
            <a:xfrm>
              <a:off x="2122805" y="3037840"/>
              <a:ext cx="22860" cy="19685"/>
            </a:xfrm>
            <a:custGeom>
              <a:avLst/>
              <a:gdLst/>
              <a:ahLst/>
              <a:cxnLst/>
              <a:rect l="0" t="0" r="22860" b="19685"/>
              <a:pathLst>
                <a:path w="22860" h="19685">
                  <a:moveTo>
                    <a:pt x="9781" y="0"/>
                  </a:moveTo>
                  <a:cubicBezTo>
                    <a:pt x="4335" y="0"/>
                    <a:pt x="9" y="4429"/>
                    <a:pt x="9" y="9828"/>
                  </a:cubicBezTo>
                  <a:cubicBezTo>
                    <a:pt x="9" y="15771"/>
                    <a:pt x="4831" y="19685"/>
                    <a:pt x="9846" y="19685"/>
                  </a:cubicBezTo>
                  <a:cubicBezTo>
                    <a:pt x="12243" y="19685"/>
                    <a:pt x="14677" y="18789"/>
                    <a:pt x="16651"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5" name="Google Shape;58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IQSAAAzDQAAoxIAAAAAAAAmAAAACAAAAP//////////"/>
                </a:ext>
              </a:extLst>
            </p:cNvSpPr>
            <p:nvPr/>
          </p:nvSpPr>
          <p:spPr>
            <a:xfrm>
              <a:off x="2122805" y="3009900"/>
              <a:ext cx="22860" cy="19685"/>
            </a:xfrm>
            <a:custGeom>
              <a:avLst/>
              <a:gdLst/>
              <a:ahLst/>
              <a:cxnLst/>
              <a:rect l="0" t="0" r="22860" b="19685"/>
              <a:pathLst>
                <a:path w="22860" h="19685">
                  <a:moveTo>
                    <a:pt x="9781" y="9"/>
                  </a:moveTo>
                  <a:cubicBezTo>
                    <a:pt x="4335" y="9"/>
                    <a:pt x="9" y="4427"/>
                    <a:pt x="9" y="9824"/>
                  </a:cubicBezTo>
                  <a:cubicBezTo>
                    <a:pt x="9" y="15764"/>
                    <a:pt x="4831" y="19675"/>
                    <a:pt x="9846" y="19675"/>
                  </a:cubicBezTo>
                  <a:cubicBezTo>
                    <a:pt x="12243" y="19675"/>
                    <a:pt x="14677" y="18790"/>
                    <a:pt x="16651"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4" name="Google Shape;58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FgSAAAzDQAAdxIAAAAAAAAmAAAACAAAAP//////////"/>
                </a:ext>
              </a:extLst>
            </p:cNvSpPr>
            <p:nvPr/>
          </p:nvSpPr>
          <p:spPr>
            <a:xfrm>
              <a:off x="2122805" y="2981960"/>
              <a:ext cx="22860" cy="19685"/>
            </a:xfrm>
            <a:custGeom>
              <a:avLst/>
              <a:gdLst/>
              <a:ahLst/>
              <a:cxnLst/>
              <a:rect l="0" t="0" r="22860" b="19685"/>
              <a:pathLst>
                <a:path w="22860" h="19685">
                  <a:moveTo>
                    <a:pt x="9781" y="9"/>
                  </a:moveTo>
                  <a:cubicBezTo>
                    <a:pt x="4335" y="9"/>
                    <a:pt x="9" y="4428"/>
                    <a:pt x="9" y="9814"/>
                  </a:cubicBezTo>
                  <a:cubicBezTo>
                    <a:pt x="9" y="15744"/>
                    <a:pt x="4831" y="19685"/>
                    <a:pt x="9846" y="19685"/>
                  </a:cubicBezTo>
                  <a:cubicBezTo>
                    <a:pt x="12234" y="19685"/>
                    <a:pt x="14677" y="18782"/>
                    <a:pt x="16651"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3" name="Google Shape;58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NQRAAAzDQAA8xEAAAAAAAAmAAAACAAAAP//////////"/>
                </a:ext>
              </a:extLst>
            </p:cNvSpPr>
            <p:nvPr/>
          </p:nvSpPr>
          <p:spPr>
            <a:xfrm>
              <a:off x="2122805" y="2898140"/>
              <a:ext cx="22860" cy="19685"/>
            </a:xfrm>
            <a:custGeom>
              <a:avLst/>
              <a:gdLst/>
              <a:ahLst/>
              <a:cxnLst/>
              <a:rect l="0" t="0" r="22860" b="19685"/>
              <a:pathLst>
                <a:path w="22860" h="19685">
                  <a:moveTo>
                    <a:pt x="9781" y="9"/>
                  </a:moveTo>
                  <a:cubicBezTo>
                    <a:pt x="4335" y="9"/>
                    <a:pt x="9" y="4427"/>
                    <a:pt x="9" y="9824"/>
                  </a:cubicBezTo>
                  <a:cubicBezTo>
                    <a:pt x="9" y="15764"/>
                    <a:pt x="4831" y="19675"/>
                    <a:pt x="9846" y="19675"/>
                  </a:cubicBezTo>
                  <a:cubicBezTo>
                    <a:pt x="12243" y="19675"/>
                    <a:pt x="14677" y="18790"/>
                    <a:pt x="16651"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2" name="Google Shape;58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BAUAAAHDQAALxQAAAAAAAAmAAAACAAAAP//////////"/>
                </a:ext>
              </a:extLst>
            </p:cNvSpPr>
            <p:nvPr/>
          </p:nvSpPr>
          <p:spPr>
            <a:xfrm>
              <a:off x="2094865" y="3261360"/>
              <a:ext cx="22860" cy="19685"/>
            </a:xfrm>
            <a:custGeom>
              <a:avLst/>
              <a:gdLst/>
              <a:ahLst/>
              <a:cxnLst/>
              <a:rect l="0" t="0" r="22860" b="19685"/>
              <a:pathLst>
                <a:path w="22860" h="19685">
                  <a:moveTo>
                    <a:pt x="9791" y="0"/>
                  </a:moveTo>
                  <a:cubicBezTo>
                    <a:pt x="4418" y="0"/>
                    <a:pt x="9" y="4429"/>
                    <a:pt x="9" y="9828"/>
                  </a:cubicBezTo>
                  <a:cubicBezTo>
                    <a:pt x="9" y="15771"/>
                    <a:pt x="4831" y="19685"/>
                    <a:pt x="9873" y="19685"/>
                  </a:cubicBezTo>
                  <a:cubicBezTo>
                    <a:pt x="12280" y="19685"/>
                    <a:pt x="14732" y="18789"/>
                    <a:pt x="16734"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1" name="Google Shape;58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IwTAAAHDQAAqxMAAAAAAAAmAAAACAAAAP//////////"/>
                </a:ext>
              </a:extLst>
            </p:cNvSpPr>
            <p:nvPr/>
          </p:nvSpPr>
          <p:spPr>
            <a:xfrm>
              <a:off x="2094865" y="3177540"/>
              <a:ext cx="22860" cy="19685"/>
            </a:xfrm>
            <a:custGeom>
              <a:avLst/>
              <a:gdLst/>
              <a:ahLst/>
              <a:cxnLst/>
              <a:rect l="0" t="0" r="22860" b="19685"/>
              <a:pathLst>
                <a:path w="22860" h="19685">
                  <a:moveTo>
                    <a:pt x="9791" y="9"/>
                  </a:moveTo>
                  <a:cubicBezTo>
                    <a:pt x="4418" y="9"/>
                    <a:pt x="9" y="4360"/>
                    <a:pt x="9" y="9847"/>
                  </a:cubicBezTo>
                  <a:cubicBezTo>
                    <a:pt x="9" y="15768"/>
                    <a:pt x="4803" y="19685"/>
                    <a:pt x="9827" y="19685"/>
                  </a:cubicBezTo>
                  <a:cubicBezTo>
                    <a:pt x="12252" y="19685"/>
                    <a:pt x="14723" y="18779"/>
                    <a:pt x="16734" y="16747"/>
                  </a:cubicBezTo>
                  <a:cubicBezTo>
                    <a:pt x="22860" y="10595"/>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0" name="Google Shape;58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GATAAAHDQAAfxMAAAAAAAAmAAAACAAAAP//////////"/>
                </a:ext>
              </a:extLst>
            </p:cNvSpPr>
            <p:nvPr/>
          </p:nvSpPr>
          <p:spPr>
            <a:xfrm>
              <a:off x="2094865" y="3149600"/>
              <a:ext cx="22860" cy="19685"/>
            </a:xfrm>
            <a:custGeom>
              <a:avLst/>
              <a:gdLst/>
              <a:ahLst/>
              <a:cxnLst/>
              <a:rect l="0" t="0" r="22860" b="19685"/>
              <a:pathLst>
                <a:path w="22860" h="19685">
                  <a:moveTo>
                    <a:pt x="9791" y="0"/>
                  </a:moveTo>
                  <a:cubicBezTo>
                    <a:pt x="4418" y="0"/>
                    <a:pt x="9" y="4429"/>
                    <a:pt x="9" y="9828"/>
                  </a:cubicBezTo>
                  <a:cubicBezTo>
                    <a:pt x="9" y="15771"/>
                    <a:pt x="4831" y="19685"/>
                    <a:pt x="9873" y="19685"/>
                  </a:cubicBezTo>
                  <a:cubicBezTo>
                    <a:pt x="12280" y="19685"/>
                    <a:pt x="14732" y="18789"/>
                    <a:pt x="16734"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9" name="Google Shape;58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DQTAAAHDQAAUxMAAAAAAAAmAAAACAAAAP//////////"/>
                </a:ext>
              </a:extLst>
            </p:cNvSpPr>
            <p:nvPr/>
          </p:nvSpPr>
          <p:spPr>
            <a:xfrm>
              <a:off x="2094865" y="3121660"/>
              <a:ext cx="22860" cy="19685"/>
            </a:xfrm>
            <a:custGeom>
              <a:avLst/>
              <a:gdLst/>
              <a:ahLst/>
              <a:cxnLst/>
              <a:rect l="0" t="0" r="22860" b="19685"/>
              <a:pathLst>
                <a:path w="22860" h="19685">
                  <a:moveTo>
                    <a:pt x="9791" y="9"/>
                  </a:moveTo>
                  <a:cubicBezTo>
                    <a:pt x="4418" y="9"/>
                    <a:pt x="9" y="4427"/>
                    <a:pt x="9" y="9824"/>
                  </a:cubicBezTo>
                  <a:cubicBezTo>
                    <a:pt x="9" y="15764"/>
                    <a:pt x="4831" y="19675"/>
                    <a:pt x="9873" y="19675"/>
                  </a:cubicBezTo>
                  <a:cubicBezTo>
                    <a:pt x="12280" y="1967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8" name="Google Shape;58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AgTAAAHDQAAJxMAAAAAAAAmAAAACAAAAP//////////"/>
                </a:ext>
              </a:extLst>
            </p:cNvSpPr>
            <p:nvPr/>
          </p:nvSpPr>
          <p:spPr>
            <a:xfrm>
              <a:off x="2094865" y="3093720"/>
              <a:ext cx="22860" cy="19685"/>
            </a:xfrm>
            <a:custGeom>
              <a:avLst/>
              <a:gdLst/>
              <a:ahLst/>
              <a:cxnLst/>
              <a:rect l="0" t="0" r="22860" b="19685"/>
              <a:pathLst>
                <a:path w="22860" h="19685">
                  <a:moveTo>
                    <a:pt x="9791" y="9"/>
                  </a:moveTo>
                  <a:cubicBezTo>
                    <a:pt x="4418" y="82"/>
                    <a:pt x="9" y="4428"/>
                    <a:pt x="9" y="9814"/>
                  </a:cubicBezTo>
                  <a:cubicBezTo>
                    <a:pt x="9" y="15744"/>
                    <a:pt x="4831" y="19685"/>
                    <a:pt x="9873" y="19685"/>
                  </a:cubicBezTo>
                  <a:cubicBezTo>
                    <a:pt x="12280" y="19685"/>
                    <a:pt x="14732" y="18782"/>
                    <a:pt x="16734"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7" name="Google Shape;58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NwSAAAHDQAA+xIAAAAAAAAmAAAACAAAAP//////////"/>
                </a:ext>
              </a:extLst>
            </p:cNvSpPr>
            <p:nvPr/>
          </p:nvSpPr>
          <p:spPr>
            <a:xfrm>
              <a:off x="2094865" y="3065780"/>
              <a:ext cx="22860" cy="19685"/>
            </a:xfrm>
            <a:custGeom>
              <a:avLst/>
              <a:gdLst/>
              <a:ahLst/>
              <a:cxnLst/>
              <a:rect l="0" t="0" r="22860" b="19685"/>
              <a:pathLst>
                <a:path w="22860" h="19685">
                  <a:moveTo>
                    <a:pt x="9890" y="9"/>
                  </a:moveTo>
                  <a:cubicBezTo>
                    <a:pt x="9863" y="9"/>
                    <a:pt x="9826" y="9"/>
                    <a:pt x="9798" y="9"/>
                  </a:cubicBezTo>
                  <a:cubicBezTo>
                    <a:pt x="4421" y="9"/>
                    <a:pt x="9" y="4362"/>
                    <a:pt x="9" y="9851"/>
                  </a:cubicBezTo>
                  <a:cubicBezTo>
                    <a:pt x="9" y="15738"/>
                    <a:pt x="4826" y="19675"/>
                    <a:pt x="9872" y="19675"/>
                  </a:cubicBezTo>
                  <a:cubicBezTo>
                    <a:pt x="12280" y="19675"/>
                    <a:pt x="14744" y="18779"/>
                    <a:pt x="16747" y="16755"/>
                  </a:cubicBezTo>
                  <a:cubicBezTo>
                    <a:pt x="22851" y="10618"/>
                    <a:pt x="18567" y="9"/>
                    <a:pt x="98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6" name="Google Shape;58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LASAAAHDQAAzxIAAAAAAAAmAAAACAAAAP//////////"/>
                </a:ext>
              </a:extLst>
            </p:cNvSpPr>
            <p:nvPr/>
          </p:nvSpPr>
          <p:spPr>
            <a:xfrm>
              <a:off x="2094865" y="3037840"/>
              <a:ext cx="22860" cy="19685"/>
            </a:xfrm>
            <a:custGeom>
              <a:avLst/>
              <a:gdLst/>
              <a:ahLst/>
              <a:cxnLst/>
              <a:rect l="0" t="0" r="22860" b="19685"/>
              <a:pathLst>
                <a:path w="22860" h="19685">
                  <a:moveTo>
                    <a:pt x="9791" y="0"/>
                  </a:moveTo>
                  <a:cubicBezTo>
                    <a:pt x="4418" y="0"/>
                    <a:pt x="9" y="4429"/>
                    <a:pt x="9" y="9828"/>
                  </a:cubicBezTo>
                  <a:cubicBezTo>
                    <a:pt x="9" y="15771"/>
                    <a:pt x="4831" y="19685"/>
                    <a:pt x="9873" y="19685"/>
                  </a:cubicBezTo>
                  <a:cubicBezTo>
                    <a:pt x="12280" y="19685"/>
                    <a:pt x="14732" y="18789"/>
                    <a:pt x="16734"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5" name="Google Shape;58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IQSAAAHDQAAoxIAAAAAAAAmAAAACAAAAP//////////"/>
                </a:ext>
              </a:extLst>
            </p:cNvSpPr>
            <p:nvPr/>
          </p:nvSpPr>
          <p:spPr>
            <a:xfrm>
              <a:off x="2094865" y="3009900"/>
              <a:ext cx="22860" cy="19685"/>
            </a:xfrm>
            <a:custGeom>
              <a:avLst/>
              <a:gdLst/>
              <a:ahLst/>
              <a:cxnLst/>
              <a:rect l="0" t="0" r="22860" b="19685"/>
              <a:pathLst>
                <a:path w="22860" h="19685">
                  <a:moveTo>
                    <a:pt x="9791" y="9"/>
                  </a:moveTo>
                  <a:cubicBezTo>
                    <a:pt x="4418" y="9"/>
                    <a:pt x="9" y="4427"/>
                    <a:pt x="9" y="9824"/>
                  </a:cubicBezTo>
                  <a:cubicBezTo>
                    <a:pt x="9" y="15764"/>
                    <a:pt x="4831" y="19675"/>
                    <a:pt x="9873" y="19675"/>
                  </a:cubicBezTo>
                  <a:cubicBezTo>
                    <a:pt x="12280" y="1967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4" name="Google Shape;58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FgSAAAHDQAAdxIAAAAAAAAmAAAACAAAAP//////////"/>
                </a:ext>
              </a:extLst>
            </p:cNvSpPr>
            <p:nvPr/>
          </p:nvSpPr>
          <p:spPr>
            <a:xfrm>
              <a:off x="2094865" y="2981960"/>
              <a:ext cx="22860" cy="19685"/>
            </a:xfrm>
            <a:custGeom>
              <a:avLst/>
              <a:gdLst/>
              <a:ahLst/>
              <a:cxnLst/>
              <a:rect l="0" t="0" r="22860" b="19685"/>
              <a:pathLst>
                <a:path w="22860" h="19685">
                  <a:moveTo>
                    <a:pt x="9791" y="9"/>
                  </a:moveTo>
                  <a:cubicBezTo>
                    <a:pt x="4418" y="9"/>
                    <a:pt x="9" y="4428"/>
                    <a:pt x="9" y="9814"/>
                  </a:cubicBezTo>
                  <a:cubicBezTo>
                    <a:pt x="9" y="15744"/>
                    <a:pt x="4831" y="19685"/>
                    <a:pt x="9873" y="19685"/>
                  </a:cubicBezTo>
                  <a:cubicBezTo>
                    <a:pt x="12280" y="19685"/>
                    <a:pt x="14732" y="18782"/>
                    <a:pt x="16734"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3" name="Google Shape;58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wAANQRAAAHDQAA8xEAAAAAAAAmAAAACAAAAP//////////"/>
                </a:ext>
              </a:extLst>
            </p:cNvSpPr>
            <p:nvPr/>
          </p:nvSpPr>
          <p:spPr>
            <a:xfrm>
              <a:off x="2094865" y="2898140"/>
              <a:ext cx="22860" cy="19685"/>
            </a:xfrm>
            <a:custGeom>
              <a:avLst/>
              <a:gdLst/>
              <a:ahLst/>
              <a:cxnLst/>
              <a:rect l="0" t="0" r="22860" b="19685"/>
              <a:pathLst>
                <a:path w="22860" h="19685">
                  <a:moveTo>
                    <a:pt x="9791" y="9"/>
                  </a:moveTo>
                  <a:cubicBezTo>
                    <a:pt x="4418" y="9"/>
                    <a:pt x="9" y="4427"/>
                    <a:pt x="9" y="9824"/>
                  </a:cubicBezTo>
                  <a:cubicBezTo>
                    <a:pt x="9" y="15764"/>
                    <a:pt x="4831" y="19675"/>
                    <a:pt x="9873" y="19675"/>
                  </a:cubicBezTo>
                  <a:cubicBezTo>
                    <a:pt x="12280" y="1967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2" name="Google Shape;58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GgUAADbDAAAhxQAAAAAAAAmAAAACAAAAP//////////"/>
                </a:ext>
              </a:extLst>
            </p:cNvSpPr>
            <p:nvPr/>
          </p:nvSpPr>
          <p:spPr>
            <a:xfrm>
              <a:off x="2066925" y="3317240"/>
              <a:ext cx="22860" cy="19685"/>
            </a:xfrm>
            <a:custGeom>
              <a:avLst/>
              <a:gdLst/>
              <a:ahLst/>
              <a:cxnLst/>
              <a:rect l="0" t="0" r="22860" b="19685"/>
              <a:pathLst>
                <a:path w="22860" h="19685">
                  <a:moveTo>
                    <a:pt x="9853" y="0"/>
                  </a:moveTo>
                  <a:cubicBezTo>
                    <a:pt x="9826" y="0"/>
                    <a:pt x="9798" y="0"/>
                    <a:pt x="9762" y="0"/>
                  </a:cubicBezTo>
                  <a:cubicBezTo>
                    <a:pt x="4400" y="0"/>
                    <a:pt x="0" y="4421"/>
                    <a:pt x="0" y="9810"/>
                  </a:cubicBezTo>
                  <a:cubicBezTo>
                    <a:pt x="0" y="15742"/>
                    <a:pt x="4849" y="19685"/>
                    <a:pt x="9899" y="19685"/>
                  </a:cubicBezTo>
                  <a:cubicBezTo>
                    <a:pt x="12310" y="19685"/>
                    <a:pt x="14776" y="18782"/>
                    <a:pt x="16774"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1" name="Google Shape;58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DwUAADbDAAAWxQAAAAAAAAmAAAACAAAAP//////////"/>
                </a:ext>
              </a:extLst>
            </p:cNvSpPr>
            <p:nvPr/>
          </p:nvSpPr>
          <p:spPr>
            <a:xfrm>
              <a:off x="2066925" y="3289300"/>
              <a:ext cx="22860" cy="19685"/>
            </a:xfrm>
            <a:custGeom>
              <a:avLst/>
              <a:gdLst/>
              <a:ahLst/>
              <a:cxnLst/>
              <a:rect l="0" t="0" r="22860" b="19685"/>
              <a:pathLst>
                <a:path w="22860" h="19685">
                  <a:moveTo>
                    <a:pt x="9781" y="9"/>
                  </a:moveTo>
                  <a:cubicBezTo>
                    <a:pt x="4409" y="9"/>
                    <a:pt x="0" y="4427"/>
                    <a:pt x="0" y="9833"/>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0" name="Google Shape;58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OQTAADbDAAAAxQAAAAAAAAmAAAACAAAAP//////////"/>
                </a:ext>
              </a:extLst>
            </p:cNvSpPr>
            <p:nvPr/>
          </p:nvSpPr>
          <p:spPr>
            <a:xfrm>
              <a:off x="2066925" y="3233420"/>
              <a:ext cx="22860" cy="19685"/>
            </a:xfrm>
            <a:custGeom>
              <a:avLst/>
              <a:gdLst/>
              <a:ahLst/>
              <a:cxnLst/>
              <a:rect l="0" t="0" r="22860" b="19685"/>
              <a:pathLst>
                <a:path w="22860" h="19685">
                  <a:moveTo>
                    <a:pt x="9781" y="9"/>
                  </a:moveTo>
                  <a:cubicBezTo>
                    <a:pt x="4409" y="9"/>
                    <a:pt x="0" y="4419"/>
                    <a:pt x="0" y="9805"/>
                  </a:cubicBezTo>
                  <a:cubicBezTo>
                    <a:pt x="0" y="15735"/>
                    <a:pt x="4831" y="19675"/>
                    <a:pt x="9864" y="19675"/>
                  </a:cubicBezTo>
                  <a:cubicBezTo>
                    <a:pt x="12270" y="19675"/>
                    <a:pt x="14723" y="18782"/>
                    <a:pt x="16725" y="16766"/>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9" name="Google Shape;58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IwTAADbDAAAqxMAAAAAAAAmAAAACAAAAP//////////"/>
                </a:ext>
              </a:extLst>
            </p:cNvSpPr>
            <p:nvPr/>
          </p:nvSpPr>
          <p:spPr>
            <a:xfrm>
              <a:off x="2066925" y="3177540"/>
              <a:ext cx="22860" cy="19685"/>
            </a:xfrm>
            <a:custGeom>
              <a:avLst/>
              <a:gdLst/>
              <a:ahLst/>
              <a:cxnLst/>
              <a:rect l="0" t="0" r="22860" b="19685"/>
              <a:pathLst>
                <a:path w="22860" h="19685">
                  <a:moveTo>
                    <a:pt x="9781" y="9"/>
                  </a:moveTo>
                  <a:cubicBezTo>
                    <a:pt x="4409" y="9"/>
                    <a:pt x="0" y="4360"/>
                    <a:pt x="0" y="9847"/>
                  </a:cubicBezTo>
                  <a:cubicBezTo>
                    <a:pt x="0" y="15768"/>
                    <a:pt x="4803" y="19685"/>
                    <a:pt x="9827" y="19685"/>
                  </a:cubicBezTo>
                  <a:cubicBezTo>
                    <a:pt x="12243" y="19685"/>
                    <a:pt x="14713" y="18779"/>
                    <a:pt x="16725" y="16747"/>
                  </a:cubicBezTo>
                  <a:cubicBezTo>
                    <a:pt x="22851" y="10595"/>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8" name="Google Shape;58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DQTAADbDAAAUxMAAAAAAAAmAAAACAAAAP//////////"/>
                </a:ext>
              </a:extLst>
            </p:cNvSpPr>
            <p:nvPr/>
          </p:nvSpPr>
          <p:spPr>
            <a:xfrm>
              <a:off x="2066925" y="3121660"/>
              <a:ext cx="22860" cy="19685"/>
            </a:xfrm>
            <a:custGeom>
              <a:avLst/>
              <a:gdLst/>
              <a:ahLst/>
              <a:cxnLst/>
              <a:rect l="0" t="0" r="22860" b="19685"/>
              <a:pathLst>
                <a:path w="22860" h="19685">
                  <a:moveTo>
                    <a:pt x="9781" y="9"/>
                  </a:moveTo>
                  <a:cubicBezTo>
                    <a:pt x="4409" y="9"/>
                    <a:pt x="0" y="4427"/>
                    <a:pt x="0" y="9824"/>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7" name="Google Shape;58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AgTAADbDAAAJxMAAAAAAAAmAAAACAAAAP//////////"/>
                </a:ext>
              </a:extLst>
            </p:cNvSpPr>
            <p:nvPr/>
          </p:nvSpPr>
          <p:spPr>
            <a:xfrm>
              <a:off x="2066925" y="3093720"/>
              <a:ext cx="22860" cy="19685"/>
            </a:xfrm>
            <a:custGeom>
              <a:avLst/>
              <a:gdLst/>
              <a:ahLst/>
              <a:cxnLst/>
              <a:rect l="0" t="0" r="22860" b="19685"/>
              <a:pathLst>
                <a:path w="22860" h="19685">
                  <a:moveTo>
                    <a:pt x="9781" y="9"/>
                  </a:moveTo>
                  <a:cubicBezTo>
                    <a:pt x="4409" y="9"/>
                    <a:pt x="0" y="4428"/>
                    <a:pt x="0" y="9814"/>
                  </a:cubicBezTo>
                  <a:cubicBezTo>
                    <a:pt x="0" y="15744"/>
                    <a:pt x="4831" y="19685"/>
                    <a:pt x="9864" y="19685"/>
                  </a:cubicBezTo>
                  <a:cubicBezTo>
                    <a:pt x="12270" y="1968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6" name="Google Shape;58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NwSAADbDAAA+xIAAAAAAAAmAAAACAAAAP//////////"/>
                </a:ext>
              </a:extLst>
            </p:cNvSpPr>
            <p:nvPr/>
          </p:nvSpPr>
          <p:spPr>
            <a:xfrm>
              <a:off x="2066925" y="3065780"/>
              <a:ext cx="22860" cy="19685"/>
            </a:xfrm>
            <a:custGeom>
              <a:avLst/>
              <a:gdLst/>
              <a:ahLst/>
              <a:cxnLst/>
              <a:rect l="0" t="0" r="22860" b="19685"/>
              <a:pathLst>
                <a:path w="22860" h="19685">
                  <a:moveTo>
                    <a:pt x="9781" y="9"/>
                  </a:moveTo>
                  <a:cubicBezTo>
                    <a:pt x="4409" y="9"/>
                    <a:pt x="0" y="4362"/>
                    <a:pt x="0" y="9851"/>
                  </a:cubicBezTo>
                  <a:cubicBezTo>
                    <a:pt x="0" y="15738"/>
                    <a:pt x="4822" y="19675"/>
                    <a:pt x="9855" y="19675"/>
                  </a:cubicBezTo>
                  <a:cubicBezTo>
                    <a:pt x="12261" y="19675"/>
                    <a:pt x="14723" y="18779"/>
                    <a:pt x="16725" y="16755"/>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5" name="Google Shape;58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LASAADbDAAAzxIAAAAAAAAmAAAACAAAAP//////////"/>
                </a:ext>
              </a:extLst>
            </p:cNvSpPr>
            <p:nvPr/>
          </p:nvSpPr>
          <p:spPr>
            <a:xfrm>
              <a:off x="2066925" y="303784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4" name="Google Shape;58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IQSAADbDAAAoxIAAAAAAAAmAAAACAAAAP//////////"/>
                </a:ext>
              </a:extLst>
            </p:cNvSpPr>
            <p:nvPr/>
          </p:nvSpPr>
          <p:spPr>
            <a:xfrm>
              <a:off x="2066925" y="3009900"/>
              <a:ext cx="22860" cy="19685"/>
            </a:xfrm>
            <a:custGeom>
              <a:avLst/>
              <a:gdLst/>
              <a:ahLst/>
              <a:cxnLst/>
              <a:rect l="0" t="0" r="22860" b="19685"/>
              <a:pathLst>
                <a:path w="22860" h="19685">
                  <a:moveTo>
                    <a:pt x="9781" y="9"/>
                  </a:moveTo>
                  <a:cubicBezTo>
                    <a:pt x="4409" y="9"/>
                    <a:pt x="0" y="4427"/>
                    <a:pt x="0" y="9824"/>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3" name="Google Shape;58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AASAADbDAAAHxIAAAAAAAAmAAAACAAAAP//////////"/>
                </a:ext>
              </a:extLst>
            </p:cNvSpPr>
            <p:nvPr/>
          </p:nvSpPr>
          <p:spPr>
            <a:xfrm>
              <a:off x="2066925" y="292608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2" name="Google Shape;58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wAANQRAADbDAAA8xEAAAAAAAAmAAAACAAAAP//////////"/>
                </a:ext>
              </a:extLst>
            </p:cNvSpPr>
            <p:nvPr/>
          </p:nvSpPr>
          <p:spPr>
            <a:xfrm>
              <a:off x="2066925" y="2898140"/>
              <a:ext cx="22860" cy="19685"/>
            </a:xfrm>
            <a:custGeom>
              <a:avLst/>
              <a:gdLst/>
              <a:ahLst/>
              <a:cxnLst/>
              <a:rect l="0" t="0" r="22860" b="19685"/>
              <a:pathLst>
                <a:path w="22860" h="19685">
                  <a:moveTo>
                    <a:pt x="9781" y="9"/>
                  </a:moveTo>
                  <a:cubicBezTo>
                    <a:pt x="4409" y="9"/>
                    <a:pt x="0" y="4427"/>
                    <a:pt x="0" y="9824"/>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1" name="Google Shape;58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DwUAACvDAAAWxQAAAAAAAAmAAAACAAAAP//////////"/>
                </a:ext>
              </a:extLst>
            </p:cNvSpPr>
            <p:nvPr/>
          </p:nvSpPr>
          <p:spPr>
            <a:xfrm>
              <a:off x="2038985" y="3289300"/>
              <a:ext cx="22860" cy="19685"/>
            </a:xfrm>
            <a:custGeom>
              <a:avLst/>
              <a:gdLst/>
              <a:ahLst/>
              <a:cxnLst/>
              <a:rect l="0" t="0" r="22860" b="19685"/>
              <a:pathLst>
                <a:path w="22860" h="19685">
                  <a:moveTo>
                    <a:pt x="9791" y="9"/>
                  </a:moveTo>
                  <a:cubicBezTo>
                    <a:pt x="4418" y="9"/>
                    <a:pt x="9" y="4353"/>
                    <a:pt x="9" y="9833"/>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0" name="Google Shape;58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BAUAACvDAAALxQAAAAAAAAmAAAACAAAAP//////////"/>
                </a:ext>
              </a:extLst>
            </p:cNvSpPr>
            <p:nvPr/>
          </p:nvSpPr>
          <p:spPr>
            <a:xfrm>
              <a:off x="2038985" y="3261360"/>
              <a:ext cx="22860" cy="19685"/>
            </a:xfrm>
            <a:custGeom>
              <a:avLst/>
              <a:gdLst/>
              <a:ahLst/>
              <a:cxnLst/>
              <a:rect l="0" t="0" r="22860" b="19685"/>
              <a:pathLst>
                <a:path w="22860" h="19685">
                  <a:moveTo>
                    <a:pt x="9791" y="0"/>
                  </a:moveTo>
                  <a:cubicBezTo>
                    <a:pt x="4418" y="0"/>
                    <a:pt x="9" y="4429"/>
                    <a:pt x="9" y="9828"/>
                  </a:cubicBezTo>
                  <a:cubicBezTo>
                    <a:pt x="9" y="15771"/>
                    <a:pt x="4831" y="19685"/>
                    <a:pt x="9846" y="19685"/>
                  </a:cubicBezTo>
                  <a:cubicBezTo>
                    <a:pt x="12243" y="19685"/>
                    <a:pt x="14677" y="18789"/>
                    <a:pt x="16661" y="16805"/>
                  </a:cubicBezTo>
                  <a:cubicBezTo>
                    <a:pt x="22860" y="1065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9" name="Google Shape;58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IwTAACvDAAAqxMAAAAAAAAmAAAACAAAAP//////////"/>
                </a:ext>
              </a:extLst>
            </p:cNvSpPr>
            <p:nvPr/>
          </p:nvSpPr>
          <p:spPr>
            <a:xfrm>
              <a:off x="2038985" y="3177540"/>
              <a:ext cx="22860" cy="19685"/>
            </a:xfrm>
            <a:custGeom>
              <a:avLst/>
              <a:gdLst/>
              <a:ahLst/>
              <a:cxnLst/>
              <a:rect l="0" t="0" r="22860" b="19685"/>
              <a:pathLst>
                <a:path w="22860" h="19685">
                  <a:moveTo>
                    <a:pt x="9791" y="9"/>
                  </a:moveTo>
                  <a:cubicBezTo>
                    <a:pt x="4418" y="9"/>
                    <a:pt x="9" y="4358"/>
                    <a:pt x="9" y="9842"/>
                  </a:cubicBezTo>
                  <a:cubicBezTo>
                    <a:pt x="9" y="15742"/>
                    <a:pt x="4849" y="19685"/>
                    <a:pt x="9882" y="19685"/>
                  </a:cubicBezTo>
                  <a:cubicBezTo>
                    <a:pt x="12261" y="19685"/>
                    <a:pt x="14686" y="18798"/>
                    <a:pt x="16661" y="16822"/>
                  </a:cubicBezTo>
                  <a:cubicBezTo>
                    <a:pt x="22860" y="1059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8" name="Google Shape;58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GATAACvDAAAfxMAAAAAAAAmAAAACAAAAP//////////"/>
                </a:ext>
              </a:extLst>
            </p:cNvSpPr>
            <p:nvPr/>
          </p:nvSpPr>
          <p:spPr>
            <a:xfrm>
              <a:off x="2038985" y="3149600"/>
              <a:ext cx="22860" cy="19685"/>
            </a:xfrm>
            <a:custGeom>
              <a:avLst/>
              <a:gdLst/>
              <a:ahLst/>
              <a:cxnLst/>
              <a:rect l="0" t="0" r="22860" b="19685"/>
              <a:pathLst>
                <a:path w="22860" h="19685">
                  <a:moveTo>
                    <a:pt x="9791" y="0"/>
                  </a:moveTo>
                  <a:cubicBezTo>
                    <a:pt x="4418" y="0"/>
                    <a:pt x="9" y="4355"/>
                    <a:pt x="9" y="9828"/>
                  </a:cubicBezTo>
                  <a:cubicBezTo>
                    <a:pt x="9" y="15771"/>
                    <a:pt x="4831" y="19685"/>
                    <a:pt x="9846" y="19685"/>
                  </a:cubicBezTo>
                  <a:cubicBezTo>
                    <a:pt x="12243" y="19685"/>
                    <a:pt x="14677" y="18789"/>
                    <a:pt x="16661"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7" name="Google Shape;58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DQTAACvDAAAUxMAAAAAAAAmAAAACAAAAP//////////"/>
                </a:ext>
              </a:extLst>
            </p:cNvSpPr>
            <p:nvPr/>
          </p:nvSpPr>
          <p:spPr>
            <a:xfrm>
              <a:off x="2038985" y="3121660"/>
              <a:ext cx="22860" cy="19685"/>
            </a:xfrm>
            <a:custGeom>
              <a:avLst/>
              <a:gdLst/>
              <a:ahLst/>
              <a:cxnLst/>
              <a:rect l="0" t="0" r="22860" b="19685"/>
              <a:pathLst>
                <a:path w="22860" h="19685">
                  <a:moveTo>
                    <a:pt x="9791" y="9"/>
                  </a:moveTo>
                  <a:cubicBezTo>
                    <a:pt x="4418" y="9"/>
                    <a:pt x="9" y="4427"/>
                    <a:pt x="9" y="9824"/>
                  </a:cubicBezTo>
                  <a:cubicBezTo>
                    <a:pt x="9" y="15764"/>
                    <a:pt x="4831" y="19675"/>
                    <a:pt x="9846" y="19675"/>
                  </a:cubicBezTo>
                  <a:cubicBezTo>
                    <a:pt x="12243" y="19675"/>
                    <a:pt x="14677" y="18790"/>
                    <a:pt x="16661" y="16806"/>
                  </a:cubicBezTo>
                  <a:cubicBezTo>
                    <a:pt x="22860" y="1065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6" name="Google Shape;58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AgTAACvDAAAJxMAAAAAAAAmAAAACAAAAP//////////"/>
                </a:ext>
              </a:extLst>
            </p:cNvSpPr>
            <p:nvPr/>
          </p:nvSpPr>
          <p:spPr>
            <a:xfrm>
              <a:off x="2038985" y="3093720"/>
              <a:ext cx="22860" cy="19685"/>
            </a:xfrm>
            <a:custGeom>
              <a:avLst/>
              <a:gdLst/>
              <a:ahLst/>
              <a:cxnLst/>
              <a:rect l="0" t="0" r="22860" b="19685"/>
              <a:pathLst>
                <a:path w="22860" h="19685">
                  <a:moveTo>
                    <a:pt x="9791" y="9"/>
                  </a:moveTo>
                  <a:cubicBezTo>
                    <a:pt x="4418" y="9"/>
                    <a:pt x="9" y="4428"/>
                    <a:pt x="9" y="9814"/>
                  </a:cubicBezTo>
                  <a:cubicBezTo>
                    <a:pt x="9" y="15744"/>
                    <a:pt x="4831" y="19685"/>
                    <a:pt x="9846" y="19685"/>
                  </a:cubicBezTo>
                  <a:cubicBezTo>
                    <a:pt x="12243" y="19685"/>
                    <a:pt x="14677" y="18782"/>
                    <a:pt x="16661" y="16775"/>
                  </a:cubicBezTo>
                  <a:cubicBezTo>
                    <a:pt x="22860" y="10634"/>
                    <a:pt x="18525" y="82"/>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5" name="Google Shape;58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NwSAACvDAAA+xIAAAAAAAAmAAAACAAAAP//////////"/>
                </a:ext>
              </a:extLst>
            </p:cNvSpPr>
            <p:nvPr/>
          </p:nvSpPr>
          <p:spPr>
            <a:xfrm>
              <a:off x="2038985" y="3065780"/>
              <a:ext cx="22860" cy="19685"/>
            </a:xfrm>
            <a:custGeom>
              <a:avLst/>
              <a:gdLst/>
              <a:ahLst/>
              <a:cxnLst/>
              <a:rect l="0" t="0" r="22860" b="19685"/>
              <a:pathLst>
                <a:path w="22860" h="19685">
                  <a:moveTo>
                    <a:pt x="9791" y="9"/>
                  </a:moveTo>
                  <a:cubicBezTo>
                    <a:pt x="4418" y="9"/>
                    <a:pt x="9" y="4362"/>
                    <a:pt x="9" y="9851"/>
                  </a:cubicBezTo>
                  <a:cubicBezTo>
                    <a:pt x="9" y="15738"/>
                    <a:pt x="4822" y="19675"/>
                    <a:pt x="9837" y="19675"/>
                  </a:cubicBezTo>
                  <a:cubicBezTo>
                    <a:pt x="12234" y="19675"/>
                    <a:pt x="14677" y="18779"/>
                    <a:pt x="16661" y="16755"/>
                  </a:cubicBezTo>
                  <a:cubicBezTo>
                    <a:pt x="22860"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4" name="Google Shape;58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LASAACvDAAAzxIAAAAAAAAmAAAACAAAAP//////////"/>
                </a:ext>
              </a:extLst>
            </p:cNvSpPr>
            <p:nvPr/>
          </p:nvSpPr>
          <p:spPr>
            <a:xfrm>
              <a:off x="2038985" y="3037840"/>
              <a:ext cx="22860" cy="19685"/>
            </a:xfrm>
            <a:custGeom>
              <a:avLst/>
              <a:gdLst/>
              <a:ahLst/>
              <a:cxnLst/>
              <a:rect l="0" t="0" r="22860" b="19685"/>
              <a:pathLst>
                <a:path w="22860" h="19685">
                  <a:moveTo>
                    <a:pt x="9791" y="0"/>
                  </a:moveTo>
                  <a:cubicBezTo>
                    <a:pt x="4418" y="0"/>
                    <a:pt x="9" y="4355"/>
                    <a:pt x="9" y="9828"/>
                  </a:cubicBezTo>
                  <a:cubicBezTo>
                    <a:pt x="9" y="15771"/>
                    <a:pt x="4831" y="19685"/>
                    <a:pt x="9846" y="19685"/>
                  </a:cubicBezTo>
                  <a:cubicBezTo>
                    <a:pt x="12243" y="19685"/>
                    <a:pt x="14677" y="18789"/>
                    <a:pt x="16661"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3" name="Google Shape;58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NQRAACvDAAA8xEAAAAAAAAmAAAACAAAAP//////////"/>
                </a:ext>
              </a:extLst>
            </p:cNvSpPr>
            <p:nvPr/>
          </p:nvSpPr>
          <p:spPr>
            <a:xfrm>
              <a:off x="2038985" y="2898140"/>
              <a:ext cx="22860" cy="19685"/>
            </a:xfrm>
            <a:custGeom>
              <a:avLst/>
              <a:gdLst/>
              <a:ahLst/>
              <a:cxnLst/>
              <a:rect l="0" t="0" r="22860" b="19685"/>
              <a:pathLst>
                <a:path w="22860" h="19685">
                  <a:moveTo>
                    <a:pt x="9791" y="9"/>
                  </a:moveTo>
                  <a:cubicBezTo>
                    <a:pt x="4418" y="9"/>
                    <a:pt x="9" y="4427"/>
                    <a:pt x="9" y="9824"/>
                  </a:cubicBezTo>
                  <a:cubicBezTo>
                    <a:pt x="9" y="15764"/>
                    <a:pt x="4831" y="19675"/>
                    <a:pt x="9846" y="19675"/>
                  </a:cubicBezTo>
                  <a:cubicBezTo>
                    <a:pt x="12243" y="19675"/>
                    <a:pt x="14677" y="18790"/>
                    <a:pt x="16661" y="16806"/>
                  </a:cubicBezTo>
                  <a:cubicBezTo>
                    <a:pt x="22860" y="1065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2" name="Google Shape;58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BAUAACDDAAALxQAAAAAAAAmAAAACAAAAP//////////"/>
                </a:ext>
              </a:extLst>
            </p:cNvSpPr>
            <p:nvPr/>
          </p:nvSpPr>
          <p:spPr>
            <a:xfrm>
              <a:off x="2011045" y="3261360"/>
              <a:ext cx="22860" cy="19685"/>
            </a:xfrm>
            <a:custGeom>
              <a:avLst/>
              <a:gdLst/>
              <a:ahLst/>
              <a:cxnLst/>
              <a:rect l="0" t="0" r="22860" b="19685"/>
              <a:pathLst>
                <a:path w="22860" h="19685">
                  <a:moveTo>
                    <a:pt x="9785" y="0"/>
                  </a:moveTo>
                  <a:cubicBezTo>
                    <a:pt x="4410" y="0"/>
                    <a:pt x="0" y="4429"/>
                    <a:pt x="0" y="9828"/>
                  </a:cubicBezTo>
                  <a:cubicBezTo>
                    <a:pt x="0" y="15771"/>
                    <a:pt x="4833"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1" name="Google Shape;58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OQTAACDDAAAAxQAAAAAAAAmAAAACAAAAP//////////"/>
                </a:ext>
              </a:extLst>
            </p:cNvSpPr>
            <p:nvPr/>
          </p:nvSpPr>
          <p:spPr>
            <a:xfrm>
              <a:off x="2011045" y="3233420"/>
              <a:ext cx="22860" cy="19685"/>
            </a:xfrm>
            <a:custGeom>
              <a:avLst/>
              <a:gdLst/>
              <a:ahLst/>
              <a:cxnLst/>
              <a:rect l="0" t="0" r="22860" b="19685"/>
              <a:pathLst>
                <a:path w="22860" h="19685">
                  <a:moveTo>
                    <a:pt x="9785" y="9"/>
                  </a:moveTo>
                  <a:cubicBezTo>
                    <a:pt x="4410" y="9"/>
                    <a:pt x="0" y="4419"/>
                    <a:pt x="0" y="9805"/>
                  </a:cubicBezTo>
                  <a:cubicBezTo>
                    <a:pt x="0" y="15735"/>
                    <a:pt x="4833" y="19675"/>
                    <a:pt x="9868" y="19675"/>
                  </a:cubicBezTo>
                  <a:cubicBezTo>
                    <a:pt x="12275" y="19675"/>
                    <a:pt x="14729" y="18782"/>
                    <a:pt x="16732"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0" name="Google Shape;58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IwTAACDDAAAqxMAAAAAAAAmAAAACAAAAP//////////"/>
                </a:ext>
              </a:extLst>
            </p:cNvSpPr>
            <p:nvPr/>
          </p:nvSpPr>
          <p:spPr>
            <a:xfrm>
              <a:off x="2011045" y="3177540"/>
              <a:ext cx="22860" cy="19685"/>
            </a:xfrm>
            <a:custGeom>
              <a:avLst/>
              <a:gdLst/>
              <a:ahLst/>
              <a:cxnLst/>
              <a:rect l="0" t="0" r="22860" b="19685"/>
              <a:pathLst>
                <a:path w="22860" h="19685">
                  <a:moveTo>
                    <a:pt x="9785" y="9"/>
                  </a:moveTo>
                  <a:cubicBezTo>
                    <a:pt x="4410" y="9"/>
                    <a:pt x="0" y="4360"/>
                    <a:pt x="0" y="9847"/>
                  </a:cubicBezTo>
                  <a:cubicBezTo>
                    <a:pt x="0" y="15768"/>
                    <a:pt x="4805" y="19685"/>
                    <a:pt x="9822" y="19685"/>
                  </a:cubicBezTo>
                  <a:cubicBezTo>
                    <a:pt x="12248" y="19685"/>
                    <a:pt x="14719" y="18779"/>
                    <a:pt x="16732" y="16747"/>
                  </a:cubicBezTo>
                  <a:cubicBezTo>
                    <a:pt x="22860" y="10595"/>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9" name="Google Shape;58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AgTAACDDAAAJxMAAAAAAAAmAAAACAAAAP//////////"/>
                </a:ext>
              </a:extLst>
            </p:cNvSpPr>
            <p:nvPr/>
          </p:nvSpPr>
          <p:spPr>
            <a:xfrm>
              <a:off x="2011045" y="3093720"/>
              <a:ext cx="22860" cy="19685"/>
            </a:xfrm>
            <a:custGeom>
              <a:avLst/>
              <a:gdLst/>
              <a:ahLst/>
              <a:cxnLst/>
              <a:rect l="0" t="0" r="22860" b="19685"/>
              <a:pathLst>
                <a:path w="22860" h="19685">
                  <a:moveTo>
                    <a:pt x="9785" y="9"/>
                  </a:moveTo>
                  <a:cubicBezTo>
                    <a:pt x="4410" y="9"/>
                    <a:pt x="0" y="4428"/>
                    <a:pt x="0" y="9814"/>
                  </a:cubicBezTo>
                  <a:cubicBezTo>
                    <a:pt x="0" y="15744"/>
                    <a:pt x="4833"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8" name="Google Shape;58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wAANwSAACDDAAA+xIAAAAAAAAmAAAACAAAAP//////////"/>
                </a:ext>
              </a:extLst>
            </p:cNvSpPr>
            <p:nvPr/>
          </p:nvSpPr>
          <p:spPr>
            <a:xfrm>
              <a:off x="2011045" y="3065780"/>
              <a:ext cx="22860" cy="19685"/>
            </a:xfrm>
            <a:custGeom>
              <a:avLst/>
              <a:gdLst/>
              <a:ahLst/>
              <a:cxnLst/>
              <a:rect l="0" t="0" r="22860" b="19685"/>
              <a:pathLst>
                <a:path w="22860" h="19685">
                  <a:moveTo>
                    <a:pt x="9885" y="9"/>
                  </a:moveTo>
                  <a:cubicBezTo>
                    <a:pt x="9858" y="9"/>
                    <a:pt x="9830" y="9"/>
                    <a:pt x="9793" y="9"/>
                  </a:cubicBezTo>
                  <a:cubicBezTo>
                    <a:pt x="4414" y="9"/>
                    <a:pt x="0" y="4362"/>
                    <a:pt x="0" y="9851"/>
                  </a:cubicBezTo>
                  <a:cubicBezTo>
                    <a:pt x="0" y="15738"/>
                    <a:pt x="4828" y="19675"/>
                    <a:pt x="9867" y="19675"/>
                  </a:cubicBezTo>
                  <a:cubicBezTo>
                    <a:pt x="12276" y="19675"/>
                    <a:pt x="14740" y="18779"/>
                    <a:pt x="16745" y="16755"/>
                  </a:cubicBezTo>
                  <a:cubicBezTo>
                    <a:pt x="22860" y="10618"/>
                    <a:pt x="18575" y="9"/>
                    <a:pt x="98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7" name="Google Shape;58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DwUAABXDAAAWxQAAAAAAAAmAAAACAAAAP//////////"/>
                </a:ext>
              </a:extLst>
            </p:cNvSpPr>
            <p:nvPr/>
          </p:nvSpPr>
          <p:spPr>
            <a:xfrm>
              <a:off x="1983105" y="3289300"/>
              <a:ext cx="22860" cy="19685"/>
            </a:xfrm>
            <a:custGeom>
              <a:avLst/>
              <a:gdLst/>
              <a:ahLst/>
              <a:cxnLst/>
              <a:rect l="0" t="0" r="22860" b="19685"/>
              <a:pathLst>
                <a:path w="22860" h="19685">
                  <a:moveTo>
                    <a:pt x="9791" y="9"/>
                  </a:moveTo>
                  <a:cubicBezTo>
                    <a:pt x="4409" y="9"/>
                    <a:pt x="9" y="4427"/>
                    <a:pt x="9" y="9833"/>
                  </a:cubicBezTo>
                  <a:cubicBezTo>
                    <a:pt x="9" y="15764"/>
                    <a:pt x="4831" y="19675"/>
                    <a:pt x="9873" y="19675"/>
                  </a:cubicBezTo>
                  <a:cubicBezTo>
                    <a:pt x="1228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6" name="Google Shape;58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BAUAABXDAAALxQAAAAAAAAmAAAACAAAAP//////////"/>
                </a:ext>
              </a:extLst>
            </p:cNvSpPr>
            <p:nvPr/>
          </p:nvSpPr>
          <p:spPr>
            <a:xfrm>
              <a:off x="1983105" y="326136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8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5" name="Google Shape;58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OQTAABXDAAAAxQAAAAAAAAmAAAACAAAAP//////////"/>
                </a:ext>
              </a:extLst>
            </p:cNvSpPr>
            <p:nvPr/>
          </p:nvSpPr>
          <p:spPr>
            <a:xfrm>
              <a:off x="1983105" y="3233420"/>
              <a:ext cx="22860" cy="19685"/>
            </a:xfrm>
            <a:custGeom>
              <a:avLst/>
              <a:gdLst/>
              <a:ahLst/>
              <a:cxnLst/>
              <a:rect l="0" t="0" r="22860" b="19685"/>
              <a:pathLst>
                <a:path w="22860" h="19685">
                  <a:moveTo>
                    <a:pt x="9791" y="9"/>
                  </a:moveTo>
                  <a:cubicBezTo>
                    <a:pt x="4409" y="9"/>
                    <a:pt x="9" y="4419"/>
                    <a:pt x="9" y="9805"/>
                  </a:cubicBezTo>
                  <a:cubicBezTo>
                    <a:pt x="9" y="15735"/>
                    <a:pt x="4831" y="19675"/>
                    <a:pt x="9873" y="19675"/>
                  </a:cubicBezTo>
                  <a:cubicBezTo>
                    <a:pt x="12280" y="19675"/>
                    <a:pt x="14732" y="18782"/>
                    <a:pt x="16734" y="16766"/>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4" name="Google Shape;58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LgTAABXDAAA1xMAAAAAAAAmAAAACAAAAP//////////"/>
                </a:ext>
              </a:extLst>
            </p:cNvSpPr>
            <p:nvPr/>
          </p:nvSpPr>
          <p:spPr>
            <a:xfrm>
              <a:off x="1983105" y="3205480"/>
              <a:ext cx="22860" cy="19685"/>
            </a:xfrm>
            <a:custGeom>
              <a:avLst/>
              <a:gdLst/>
              <a:ahLst/>
              <a:cxnLst/>
              <a:rect l="0" t="0" r="22860" b="19685"/>
              <a:pathLst>
                <a:path w="22860" h="19685">
                  <a:moveTo>
                    <a:pt x="9791" y="9"/>
                  </a:moveTo>
                  <a:cubicBezTo>
                    <a:pt x="4409" y="82"/>
                    <a:pt x="9" y="4428"/>
                    <a:pt x="9" y="9888"/>
                  </a:cubicBezTo>
                  <a:cubicBezTo>
                    <a:pt x="9" y="15762"/>
                    <a:pt x="4822" y="19685"/>
                    <a:pt x="9855" y="19685"/>
                  </a:cubicBezTo>
                  <a:cubicBezTo>
                    <a:pt x="12270" y="19685"/>
                    <a:pt x="14723" y="18782"/>
                    <a:pt x="16734"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3" name="Google Shape;58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AgTAABXDAAAJxMAAAAAAAAmAAAACAAAAP//////////"/>
                </a:ext>
              </a:extLst>
            </p:cNvSpPr>
            <p:nvPr/>
          </p:nvSpPr>
          <p:spPr>
            <a:xfrm>
              <a:off x="1983105" y="3093720"/>
              <a:ext cx="22860" cy="19685"/>
            </a:xfrm>
            <a:custGeom>
              <a:avLst/>
              <a:gdLst/>
              <a:ahLst/>
              <a:cxnLst/>
              <a:rect l="0" t="0" r="22860" b="19685"/>
              <a:pathLst>
                <a:path w="22860" h="19685">
                  <a:moveTo>
                    <a:pt x="9791" y="9"/>
                  </a:moveTo>
                  <a:cubicBezTo>
                    <a:pt x="4409" y="82"/>
                    <a:pt x="9" y="4428"/>
                    <a:pt x="9" y="9814"/>
                  </a:cubicBezTo>
                  <a:cubicBezTo>
                    <a:pt x="9" y="15744"/>
                    <a:pt x="4831" y="19685"/>
                    <a:pt x="9873" y="19685"/>
                  </a:cubicBezTo>
                  <a:cubicBezTo>
                    <a:pt x="1228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2" name="Google Shape;58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GgUAAArDAAAhxQAAAAAAAAmAAAACAAAAP//////////"/>
                </a:ext>
              </a:extLst>
            </p:cNvSpPr>
            <p:nvPr/>
          </p:nvSpPr>
          <p:spPr>
            <a:xfrm>
              <a:off x="1955165" y="3317240"/>
              <a:ext cx="22860" cy="19685"/>
            </a:xfrm>
            <a:custGeom>
              <a:avLst/>
              <a:gdLst/>
              <a:ahLst/>
              <a:cxnLst/>
              <a:rect l="0" t="0" r="22860" b="19685"/>
              <a:pathLst>
                <a:path w="22860" h="19685">
                  <a:moveTo>
                    <a:pt x="9822" y="0"/>
                  </a:moveTo>
                  <a:cubicBezTo>
                    <a:pt x="9795" y="0"/>
                    <a:pt x="9767" y="0"/>
                    <a:pt x="9731" y="0"/>
                  </a:cubicBezTo>
                  <a:cubicBezTo>
                    <a:pt x="4386" y="0"/>
                    <a:pt x="0" y="4421"/>
                    <a:pt x="0" y="9810"/>
                  </a:cubicBezTo>
                  <a:cubicBezTo>
                    <a:pt x="0" y="15742"/>
                    <a:pt x="4833" y="19685"/>
                    <a:pt x="9868" y="19685"/>
                  </a:cubicBezTo>
                  <a:cubicBezTo>
                    <a:pt x="12271" y="19685"/>
                    <a:pt x="14719" y="18782"/>
                    <a:pt x="16711" y="16774"/>
                  </a:cubicBezTo>
                  <a:cubicBezTo>
                    <a:pt x="22860" y="10584"/>
                    <a:pt x="18529" y="0"/>
                    <a:pt x="982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1" name="Google Shape;58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DwUAAArDAAAWxQAAAAAAAAmAAAACAAAAP//////////"/>
                </a:ext>
              </a:extLst>
            </p:cNvSpPr>
            <p:nvPr/>
          </p:nvSpPr>
          <p:spPr>
            <a:xfrm>
              <a:off x="1955165" y="3289300"/>
              <a:ext cx="22860" cy="19685"/>
            </a:xfrm>
            <a:custGeom>
              <a:avLst/>
              <a:gdLst/>
              <a:ahLst/>
              <a:cxnLst/>
              <a:rect l="0" t="0" r="22860" b="19685"/>
              <a:pathLst>
                <a:path w="22860" h="19685">
                  <a:moveTo>
                    <a:pt x="9750" y="9"/>
                  </a:moveTo>
                  <a:cubicBezTo>
                    <a:pt x="4394" y="9"/>
                    <a:pt x="0" y="4427"/>
                    <a:pt x="0" y="9833"/>
                  </a:cubicBezTo>
                  <a:cubicBezTo>
                    <a:pt x="0" y="15764"/>
                    <a:pt x="4816" y="19675"/>
                    <a:pt x="9832" y="19675"/>
                  </a:cubicBezTo>
                  <a:cubicBezTo>
                    <a:pt x="12231" y="19675"/>
                    <a:pt x="14675" y="18790"/>
                    <a:pt x="16671" y="16806"/>
                  </a:cubicBezTo>
                  <a:cubicBezTo>
                    <a:pt x="22851" y="1058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0" name="Google Shape;58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BAUAAArDAAALxQAAAAAAAAmAAAACAAAAP//////////"/>
                </a:ext>
              </a:extLst>
            </p:cNvSpPr>
            <p:nvPr/>
          </p:nvSpPr>
          <p:spPr>
            <a:xfrm>
              <a:off x="1955165" y="3261360"/>
              <a:ext cx="22860" cy="19685"/>
            </a:xfrm>
            <a:custGeom>
              <a:avLst/>
              <a:gdLst/>
              <a:ahLst/>
              <a:cxnLst/>
              <a:rect l="0" t="0" r="22860" b="19685"/>
              <a:pathLst>
                <a:path w="22860" h="19685">
                  <a:moveTo>
                    <a:pt x="9750" y="0"/>
                  </a:moveTo>
                  <a:cubicBezTo>
                    <a:pt x="4394" y="0"/>
                    <a:pt x="0" y="4429"/>
                    <a:pt x="0" y="9828"/>
                  </a:cubicBezTo>
                  <a:cubicBezTo>
                    <a:pt x="0" y="15771"/>
                    <a:pt x="4816" y="19685"/>
                    <a:pt x="9832" y="19685"/>
                  </a:cubicBezTo>
                  <a:cubicBezTo>
                    <a:pt x="12231" y="19685"/>
                    <a:pt x="14675" y="18789"/>
                    <a:pt x="16671" y="16805"/>
                  </a:cubicBezTo>
                  <a:cubicBezTo>
                    <a:pt x="22851" y="10576"/>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9" name="Google Shape;58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OQTAAArDAAAAxQAAAAAAAAmAAAACAAAAP//////////"/>
                </a:ext>
              </a:extLst>
            </p:cNvSpPr>
            <p:nvPr/>
          </p:nvSpPr>
          <p:spPr>
            <a:xfrm>
              <a:off x="1955165" y="3233420"/>
              <a:ext cx="22860" cy="19685"/>
            </a:xfrm>
            <a:custGeom>
              <a:avLst/>
              <a:gdLst/>
              <a:ahLst/>
              <a:cxnLst/>
              <a:rect l="0" t="0" r="22860" b="19685"/>
              <a:pathLst>
                <a:path w="22860" h="19685">
                  <a:moveTo>
                    <a:pt x="9750" y="9"/>
                  </a:moveTo>
                  <a:cubicBezTo>
                    <a:pt x="4394" y="9"/>
                    <a:pt x="0" y="4419"/>
                    <a:pt x="0" y="9805"/>
                  </a:cubicBezTo>
                  <a:cubicBezTo>
                    <a:pt x="0" y="15735"/>
                    <a:pt x="4806" y="19675"/>
                    <a:pt x="9832" y="19675"/>
                  </a:cubicBezTo>
                  <a:cubicBezTo>
                    <a:pt x="12231" y="19675"/>
                    <a:pt x="14675" y="18782"/>
                    <a:pt x="16671" y="16766"/>
                  </a:cubicBezTo>
                  <a:cubicBezTo>
                    <a:pt x="22851" y="1056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8" name="Google Shape;58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LgTAAArDAAA1xMAAAAAAAAmAAAACAAAAP//////////"/>
                </a:ext>
              </a:extLst>
            </p:cNvSpPr>
            <p:nvPr/>
          </p:nvSpPr>
          <p:spPr>
            <a:xfrm>
              <a:off x="1955165" y="3205480"/>
              <a:ext cx="22860" cy="19685"/>
            </a:xfrm>
            <a:custGeom>
              <a:avLst/>
              <a:gdLst/>
              <a:ahLst/>
              <a:cxnLst/>
              <a:rect l="0" t="0" r="22860" b="19685"/>
              <a:pathLst>
                <a:path w="22860" h="19685">
                  <a:moveTo>
                    <a:pt x="9750" y="9"/>
                  </a:moveTo>
                  <a:cubicBezTo>
                    <a:pt x="4394" y="82"/>
                    <a:pt x="0" y="4428"/>
                    <a:pt x="0" y="9888"/>
                  </a:cubicBezTo>
                  <a:cubicBezTo>
                    <a:pt x="0" y="15762"/>
                    <a:pt x="4806" y="19685"/>
                    <a:pt x="9823" y="19685"/>
                  </a:cubicBezTo>
                  <a:cubicBezTo>
                    <a:pt x="12222" y="19685"/>
                    <a:pt x="14675" y="18782"/>
                    <a:pt x="16671" y="16775"/>
                  </a:cubicBezTo>
                  <a:cubicBezTo>
                    <a:pt x="22851" y="10634"/>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7" name="Google Shape;58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IwTAAArDAAAqxMAAAAAAAAmAAAACAAAAP//////////"/>
                </a:ext>
              </a:extLst>
            </p:cNvSpPr>
            <p:nvPr/>
          </p:nvSpPr>
          <p:spPr>
            <a:xfrm>
              <a:off x="1955165" y="3177540"/>
              <a:ext cx="22860" cy="19685"/>
            </a:xfrm>
            <a:custGeom>
              <a:avLst/>
              <a:gdLst/>
              <a:ahLst/>
              <a:cxnLst/>
              <a:rect l="0" t="0" r="22860" b="19685"/>
              <a:pathLst>
                <a:path w="22860" h="19685">
                  <a:moveTo>
                    <a:pt x="9750" y="9"/>
                  </a:moveTo>
                  <a:cubicBezTo>
                    <a:pt x="4394" y="9"/>
                    <a:pt x="0" y="4360"/>
                    <a:pt x="0" y="9847"/>
                  </a:cubicBezTo>
                  <a:cubicBezTo>
                    <a:pt x="0" y="15768"/>
                    <a:pt x="4779" y="19685"/>
                    <a:pt x="9787" y="19685"/>
                  </a:cubicBezTo>
                  <a:cubicBezTo>
                    <a:pt x="12204" y="19685"/>
                    <a:pt x="14666" y="18779"/>
                    <a:pt x="16671" y="16747"/>
                  </a:cubicBezTo>
                  <a:cubicBezTo>
                    <a:pt x="22851" y="10595"/>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6" name="Google Shape;58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wAAGATAAArDAAAfxMAAAAAAAAmAAAACAAAAP//////////"/>
                </a:ext>
              </a:extLst>
            </p:cNvSpPr>
            <p:nvPr/>
          </p:nvSpPr>
          <p:spPr>
            <a:xfrm>
              <a:off x="1955165" y="3149600"/>
              <a:ext cx="22860" cy="19685"/>
            </a:xfrm>
            <a:custGeom>
              <a:avLst/>
              <a:gdLst/>
              <a:ahLst/>
              <a:cxnLst/>
              <a:rect l="0" t="0" r="22860" b="19685"/>
              <a:pathLst>
                <a:path w="22860" h="19685">
                  <a:moveTo>
                    <a:pt x="9750" y="0"/>
                  </a:moveTo>
                  <a:cubicBezTo>
                    <a:pt x="4394" y="0"/>
                    <a:pt x="0" y="4429"/>
                    <a:pt x="0" y="9828"/>
                  </a:cubicBezTo>
                  <a:cubicBezTo>
                    <a:pt x="0" y="15771"/>
                    <a:pt x="4816" y="19685"/>
                    <a:pt x="9832" y="19685"/>
                  </a:cubicBezTo>
                  <a:cubicBezTo>
                    <a:pt x="12231" y="19685"/>
                    <a:pt x="14675" y="18789"/>
                    <a:pt x="16671" y="16805"/>
                  </a:cubicBezTo>
                  <a:cubicBezTo>
                    <a:pt x="22851" y="10576"/>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5" name="Google Shape;58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JQUAAD/CwAAsxQAAAAAAAAmAAAACAAAAP//////////"/>
                </a:ext>
              </a:extLst>
            </p:cNvSpPr>
            <p:nvPr/>
          </p:nvSpPr>
          <p:spPr>
            <a:xfrm>
              <a:off x="1927225" y="3345180"/>
              <a:ext cx="22860" cy="19685"/>
            </a:xfrm>
            <a:custGeom>
              <a:avLst/>
              <a:gdLst/>
              <a:ahLst/>
              <a:cxnLst/>
              <a:rect l="0" t="0" r="22860" b="19685"/>
              <a:pathLst>
                <a:path w="22860" h="19685">
                  <a:moveTo>
                    <a:pt x="9832" y="9"/>
                  </a:moveTo>
                  <a:cubicBezTo>
                    <a:pt x="4394" y="9"/>
                    <a:pt x="82" y="4419"/>
                    <a:pt x="9" y="9814"/>
                  </a:cubicBezTo>
                  <a:cubicBezTo>
                    <a:pt x="9" y="15735"/>
                    <a:pt x="4852" y="19675"/>
                    <a:pt x="9869" y="19675"/>
                  </a:cubicBezTo>
                  <a:cubicBezTo>
                    <a:pt x="12268" y="19675"/>
                    <a:pt x="14703" y="18782"/>
                    <a:pt x="16680" y="16775"/>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4" name="Google Shape;58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GgUAAD/CwAAhxQAAAAAAAAmAAAACAAAAP//////////"/>
                </a:ext>
              </a:extLst>
            </p:cNvSpPr>
            <p:nvPr/>
          </p:nvSpPr>
          <p:spPr>
            <a:xfrm>
              <a:off x="1927225" y="3317240"/>
              <a:ext cx="22860" cy="19685"/>
            </a:xfrm>
            <a:custGeom>
              <a:avLst/>
              <a:gdLst/>
              <a:ahLst/>
              <a:cxnLst/>
              <a:rect l="0" t="0" r="22860" b="19685"/>
              <a:pathLst>
                <a:path w="22860" h="19685">
                  <a:moveTo>
                    <a:pt x="9900" y="0"/>
                  </a:moveTo>
                  <a:cubicBezTo>
                    <a:pt x="9864" y="0"/>
                    <a:pt x="9836" y="0"/>
                    <a:pt x="9809" y="0"/>
                  </a:cubicBezTo>
                  <a:cubicBezTo>
                    <a:pt x="4384" y="0"/>
                    <a:pt x="82" y="4421"/>
                    <a:pt x="9" y="9810"/>
                  </a:cubicBezTo>
                  <a:cubicBezTo>
                    <a:pt x="9" y="15742"/>
                    <a:pt x="4841" y="19685"/>
                    <a:pt x="9873" y="19685"/>
                  </a:cubicBezTo>
                  <a:cubicBezTo>
                    <a:pt x="12275" y="19685"/>
                    <a:pt x="14722" y="18782"/>
                    <a:pt x="16713" y="16774"/>
                  </a:cubicBezTo>
                  <a:cubicBezTo>
                    <a:pt x="22851" y="10584"/>
                    <a:pt x="18522" y="0"/>
                    <a:pt x="99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3" name="Google Shape;58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DwUAAD/CwAAWxQAAAAAAAAmAAAACAAAAP//////////"/>
                </a:ext>
              </a:extLst>
            </p:cNvSpPr>
            <p:nvPr/>
          </p:nvSpPr>
          <p:spPr>
            <a:xfrm>
              <a:off x="1927225" y="3289300"/>
              <a:ext cx="22860" cy="19685"/>
            </a:xfrm>
            <a:custGeom>
              <a:avLst/>
              <a:gdLst/>
              <a:ahLst/>
              <a:cxnLst/>
              <a:rect l="0" t="0" r="22860" b="19685"/>
              <a:pathLst>
                <a:path w="22860" h="19685">
                  <a:moveTo>
                    <a:pt x="9832" y="9"/>
                  </a:moveTo>
                  <a:cubicBezTo>
                    <a:pt x="4394" y="9"/>
                    <a:pt x="82" y="4427"/>
                    <a:pt x="9" y="9833"/>
                  </a:cubicBezTo>
                  <a:cubicBezTo>
                    <a:pt x="9" y="15764"/>
                    <a:pt x="4852" y="19675"/>
                    <a:pt x="9869" y="19675"/>
                  </a:cubicBezTo>
                  <a:cubicBezTo>
                    <a:pt x="12268" y="19675"/>
                    <a:pt x="14703"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2" name="Google Shape;58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OQTAAD/CwAAAxQAAAAAAAAmAAAACAAAAP//////////"/>
                </a:ext>
              </a:extLst>
            </p:cNvSpPr>
            <p:nvPr/>
          </p:nvSpPr>
          <p:spPr>
            <a:xfrm>
              <a:off x="1927225" y="3233420"/>
              <a:ext cx="22860" cy="19685"/>
            </a:xfrm>
            <a:custGeom>
              <a:avLst/>
              <a:gdLst/>
              <a:ahLst/>
              <a:cxnLst/>
              <a:rect l="0" t="0" r="22860" b="19685"/>
              <a:pathLst>
                <a:path w="22860" h="19685">
                  <a:moveTo>
                    <a:pt x="9832" y="9"/>
                  </a:moveTo>
                  <a:cubicBezTo>
                    <a:pt x="4394" y="9"/>
                    <a:pt x="82" y="4419"/>
                    <a:pt x="9" y="9805"/>
                  </a:cubicBezTo>
                  <a:cubicBezTo>
                    <a:pt x="9" y="15735"/>
                    <a:pt x="4852" y="19675"/>
                    <a:pt x="9869" y="19675"/>
                  </a:cubicBezTo>
                  <a:cubicBezTo>
                    <a:pt x="12268" y="19675"/>
                    <a:pt x="14703" y="18782"/>
                    <a:pt x="16680" y="16766"/>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1" name="Google Shape;58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IwTAAD/CwAAqxMAAAAAAAAmAAAACAAAAP//////////"/>
                </a:ext>
              </a:extLst>
            </p:cNvSpPr>
            <p:nvPr/>
          </p:nvSpPr>
          <p:spPr>
            <a:xfrm>
              <a:off x="1927225" y="3177540"/>
              <a:ext cx="22860" cy="19685"/>
            </a:xfrm>
            <a:custGeom>
              <a:avLst/>
              <a:gdLst/>
              <a:ahLst/>
              <a:cxnLst/>
              <a:rect l="0" t="0" r="22860" b="19685"/>
              <a:pathLst>
                <a:path w="22860" h="19685">
                  <a:moveTo>
                    <a:pt x="9832" y="9"/>
                  </a:moveTo>
                  <a:cubicBezTo>
                    <a:pt x="4394" y="9"/>
                    <a:pt x="82" y="4360"/>
                    <a:pt x="9" y="9847"/>
                  </a:cubicBezTo>
                  <a:cubicBezTo>
                    <a:pt x="9" y="15768"/>
                    <a:pt x="4825" y="19685"/>
                    <a:pt x="9823" y="19685"/>
                  </a:cubicBezTo>
                  <a:cubicBezTo>
                    <a:pt x="12240" y="19685"/>
                    <a:pt x="14694" y="18779"/>
                    <a:pt x="16680" y="16747"/>
                  </a:cubicBezTo>
                  <a:cubicBezTo>
                    <a:pt x="22851" y="10595"/>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0" name="Google Shape;58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GATAAD/CwAAfxMAAAAAAAAmAAAACAAAAP//////////"/>
                </a:ext>
              </a:extLst>
            </p:cNvSpPr>
            <p:nvPr/>
          </p:nvSpPr>
          <p:spPr>
            <a:xfrm>
              <a:off x="1927225" y="3149600"/>
              <a:ext cx="22860" cy="19685"/>
            </a:xfrm>
            <a:custGeom>
              <a:avLst/>
              <a:gdLst/>
              <a:ahLst/>
              <a:cxnLst/>
              <a:rect l="0" t="0" r="22860" b="19685"/>
              <a:pathLst>
                <a:path w="22860" h="19685">
                  <a:moveTo>
                    <a:pt x="9832" y="0"/>
                  </a:moveTo>
                  <a:cubicBezTo>
                    <a:pt x="4394" y="0"/>
                    <a:pt x="82" y="4429"/>
                    <a:pt x="9" y="9828"/>
                  </a:cubicBezTo>
                  <a:cubicBezTo>
                    <a:pt x="9" y="15771"/>
                    <a:pt x="4852" y="19685"/>
                    <a:pt x="9869" y="19685"/>
                  </a:cubicBezTo>
                  <a:cubicBezTo>
                    <a:pt x="12268" y="19685"/>
                    <a:pt x="14703" y="18789"/>
                    <a:pt x="16680" y="16805"/>
                  </a:cubicBezTo>
                  <a:cubicBezTo>
                    <a:pt x="22851"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9" name="Google Shape;58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sAADQTAAD/CwAAUxMAAAAAAAAmAAAACAAAAP//////////"/>
                </a:ext>
              </a:extLst>
            </p:cNvSpPr>
            <p:nvPr/>
          </p:nvSpPr>
          <p:spPr>
            <a:xfrm>
              <a:off x="1927225" y="3121660"/>
              <a:ext cx="22860" cy="19685"/>
            </a:xfrm>
            <a:custGeom>
              <a:avLst/>
              <a:gdLst/>
              <a:ahLst/>
              <a:cxnLst/>
              <a:rect l="0" t="0" r="22860" b="19685"/>
              <a:pathLst>
                <a:path w="22860" h="19685">
                  <a:moveTo>
                    <a:pt x="9832" y="9"/>
                  </a:moveTo>
                  <a:cubicBezTo>
                    <a:pt x="4394" y="9"/>
                    <a:pt x="82" y="4427"/>
                    <a:pt x="9" y="9824"/>
                  </a:cubicBezTo>
                  <a:cubicBezTo>
                    <a:pt x="9" y="15764"/>
                    <a:pt x="4852" y="19675"/>
                    <a:pt x="9869" y="19675"/>
                  </a:cubicBezTo>
                  <a:cubicBezTo>
                    <a:pt x="12268" y="19675"/>
                    <a:pt x="14703"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8" name="Google Shape;58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JQUAADTCwAAsxQAAAAAAAAmAAAACAAAAP//////////"/>
                </a:ext>
              </a:extLst>
            </p:cNvSpPr>
            <p:nvPr/>
          </p:nvSpPr>
          <p:spPr>
            <a:xfrm>
              <a:off x="1899285" y="3345180"/>
              <a:ext cx="22860" cy="19685"/>
            </a:xfrm>
            <a:custGeom>
              <a:avLst/>
              <a:gdLst/>
              <a:ahLst/>
              <a:cxnLst/>
              <a:rect l="0" t="0" r="22860" b="19685"/>
              <a:pathLst>
                <a:path w="22860" h="19685">
                  <a:moveTo>
                    <a:pt x="9785" y="9"/>
                  </a:moveTo>
                  <a:cubicBezTo>
                    <a:pt x="4337" y="9"/>
                    <a:pt x="0" y="4419"/>
                    <a:pt x="0" y="9814"/>
                  </a:cubicBezTo>
                  <a:cubicBezTo>
                    <a:pt x="0" y="15735"/>
                    <a:pt x="4824" y="19675"/>
                    <a:pt x="9850" y="19675"/>
                  </a:cubicBezTo>
                  <a:cubicBezTo>
                    <a:pt x="12239" y="19675"/>
                    <a:pt x="1468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7" name="Google Shape;58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GgUAADTCwAAhxQAAAAAAAAmAAAACAAAAP//////////"/>
                </a:ext>
              </a:extLst>
            </p:cNvSpPr>
            <p:nvPr/>
          </p:nvSpPr>
          <p:spPr>
            <a:xfrm>
              <a:off x="1899285" y="3317240"/>
              <a:ext cx="22860" cy="19685"/>
            </a:xfrm>
            <a:custGeom>
              <a:avLst/>
              <a:gdLst/>
              <a:ahLst/>
              <a:cxnLst/>
              <a:rect l="0" t="0" r="22860" b="19685"/>
              <a:pathLst>
                <a:path w="22860" h="19685">
                  <a:moveTo>
                    <a:pt x="9853" y="0"/>
                  </a:moveTo>
                  <a:cubicBezTo>
                    <a:pt x="9826" y="0"/>
                    <a:pt x="9798" y="0"/>
                    <a:pt x="9762" y="0"/>
                  </a:cubicBezTo>
                  <a:cubicBezTo>
                    <a:pt x="4326" y="0"/>
                    <a:pt x="0" y="4421"/>
                    <a:pt x="0" y="9810"/>
                  </a:cubicBezTo>
                  <a:cubicBezTo>
                    <a:pt x="0" y="15742"/>
                    <a:pt x="4812" y="19685"/>
                    <a:pt x="9844" y="19685"/>
                  </a:cubicBezTo>
                  <a:cubicBezTo>
                    <a:pt x="12246" y="19685"/>
                    <a:pt x="14693" y="18782"/>
                    <a:pt x="16691"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6" name="Google Shape;58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DwUAADTCwAAWxQAAAAAAAAmAAAACAAAAP//////////"/>
                </a:ext>
              </a:extLst>
            </p:cNvSpPr>
            <p:nvPr/>
          </p:nvSpPr>
          <p:spPr>
            <a:xfrm>
              <a:off x="1899285" y="3289300"/>
              <a:ext cx="22860" cy="19685"/>
            </a:xfrm>
            <a:custGeom>
              <a:avLst/>
              <a:gdLst/>
              <a:ahLst/>
              <a:cxnLst/>
              <a:rect l="0" t="0" r="22860" b="19685"/>
              <a:pathLst>
                <a:path w="22860" h="19685">
                  <a:moveTo>
                    <a:pt x="9785" y="9"/>
                  </a:moveTo>
                  <a:cubicBezTo>
                    <a:pt x="4337" y="9"/>
                    <a:pt x="0" y="4427"/>
                    <a:pt x="0" y="9833"/>
                  </a:cubicBezTo>
                  <a:cubicBezTo>
                    <a:pt x="0" y="15764"/>
                    <a:pt x="4833" y="19675"/>
                    <a:pt x="9850" y="19675"/>
                  </a:cubicBezTo>
                  <a:cubicBezTo>
                    <a:pt x="12239" y="1967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5" name="Google Shape;58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sAAGATAADTCwAAfxMAAAAAAAAmAAAACAAAAP//////////"/>
                </a:ext>
              </a:extLst>
            </p:cNvSpPr>
            <p:nvPr/>
          </p:nvSpPr>
          <p:spPr>
            <a:xfrm>
              <a:off x="1899285" y="3149600"/>
              <a:ext cx="22860" cy="19685"/>
            </a:xfrm>
            <a:custGeom>
              <a:avLst/>
              <a:gdLst/>
              <a:ahLst/>
              <a:cxnLst/>
              <a:rect l="0" t="0" r="22860" b="19685"/>
              <a:pathLst>
                <a:path w="22860" h="19685">
                  <a:moveTo>
                    <a:pt x="9785" y="0"/>
                  </a:moveTo>
                  <a:cubicBezTo>
                    <a:pt x="4337" y="0"/>
                    <a:pt x="0" y="4429"/>
                    <a:pt x="0" y="9828"/>
                  </a:cubicBezTo>
                  <a:cubicBezTo>
                    <a:pt x="0" y="15771"/>
                    <a:pt x="4833" y="19685"/>
                    <a:pt x="985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4" name="Google Shape;58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sAAIwTAACnCwAAqxMAAAAAAAAmAAAACAAAAP//////////"/>
                </a:ext>
              </a:extLst>
            </p:cNvSpPr>
            <p:nvPr/>
          </p:nvSpPr>
          <p:spPr>
            <a:xfrm>
              <a:off x="1871345" y="3177540"/>
              <a:ext cx="22860" cy="19685"/>
            </a:xfrm>
            <a:custGeom>
              <a:avLst/>
              <a:gdLst/>
              <a:ahLst/>
              <a:cxnLst/>
              <a:rect l="0" t="0" r="22860" b="19685"/>
              <a:pathLst>
                <a:path w="22860" h="19685">
                  <a:moveTo>
                    <a:pt x="9791" y="9"/>
                  </a:moveTo>
                  <a:cubicBezTo>
                    <a:pt x="4409" y="9"/>
                    <a:pt x="9" y="4360"/>
                    <a:pt x="9" y="9847"/>
                  </a:cubicBezTo>
                  <a:cubicBezTo>
                    <a:pt x="9" y="15768"/>
                    <a:pt x="4803" y="19685"/>
                    <a:pt x="9827" y="19685"/>
                  </a:cubicBezTo>
                  <a:cubicBezTo>
                    <a:pt x="12243" y="19685"/>
                    <a:pt x="14713" y="18779"/>
                    <a:pt x="16734" y="16747"/>
                  </a:cubicBezTo>
                  <a:cubicBezTo>
                    <a:pt x="22851" y="10595"/>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3" name="Google Shape;58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sAAAgTAABPCwAAJxMAAAAAAAAmAAAACAAAAP//////////"/>
                </a:ext>
              </a:extLst>
            </p:cNvSpPr>
            <p:nvPr/>
          </p:nvSpPr>
          <p:spPr>
            <a:xfrm>
              <a:off x="1815465" y="3093720"/>
              <a:ext cx="22860" cy="19685"/>
            </a:xfrm>
            <a:custGeom>
              <a:avLst/>
              <a:gdLst/>
              <a:ahLst/>
              <a:cxnLst/>
              <a:rect l="0" t="0" r="22860" b="19685"/>
              <a:pathLst>
                <a:path w="22860" h="19685">
                  <a:moveTo>
                    <a:pt x="9759" y="9"/>
                  </a:moveTo>
                  <a:cubicBezTo>
                    <a:pt x="4394" y="9"/>
                    <a:pt x="9" y="4428"/>
                    <a:pt x="9" y="9814"/>
                  </a:cubicBezTo>
                  <a:cubicBezTo>
                    <a:pt x="9" y="15744"/>
                    <a:pt x="4816" y="19685"/>
                    <a:pt x="9832" y="19685"/>
                  </a:cubicBezTo>
                  <a:cubicBezTo>
                    <a:pt x="12231" y="19685"/>
                    <a:pt x="14685" y="18782"/>
                    <a:pt x="16680" y="16775"/>
                  </a:cubicBezTo>
                  <a:cubicBezTo>
                    <a:pt x="22851"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2" name="Google Shape;58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oAADQTAAAjCwAAUxMAAAAAAAAmAAAACAAAAP//////////"/>
                </a:ext>
              </a:extLst>
            </p:cNvSpPr>
            <p:nvPr/>
          </p:nvSpPr>
          <p:spPr>
            <a:xfrm>
              <a:off x="1787525" y="3121660"/>
              <a:ext cx="22860" cy="19685"/>
            </a:xfrm>
            <a:custGeom>
              <a:avLst/>
              <a:gdLst/>
              <a:ahLst/>
              <a:cxnLst/>
              <a:rect l="0" t="0" r="22860" b="19685"/>
              <a:pathLst>
                <a:path w="22860" h="19685">
                  <a:moveTo>
                    <a:pt x="9785" y="9"/>
                  </a:moveTo>
                  <a:cubicBezTo>
                    <a:pt x="4410" y="9"/>
                    <a:pt x="0" y="4427"/>
                    <a:pt x="0" y="9824"/>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1" name="Google Shape;58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oAAAgTAAAjCwAAJxMAAAAAAAAmAAAACAAAAP//////////"/>
                </a:ext>
              </a:extLst>
            </p:cNvSpPr>
            <p:nvPr/>
          </p:nvSpPr>
          <p:spPr>
            <a:xfrm>
              <a:off x="1787525" y="309372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0" name="Google Shape;58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woAADQTAAD3CgAAUxMAAAAAAAAmAAAACAAAAP//////////"/>
                </a:ext>
              </a:extLst>
            </p:cNvSpPr>
            <p:nvPr/>
          </p:nvSpPr>
          <p:spPr>
            <a:xfrm>
              <a:off x="1759585" y="312166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8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9" name="Google Shape;58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woAAAgTAAD3CgAAJxMAAAAAAAAmAAAACAAAAP//////////"/>
                </a:ext>
              </a:extLst>
            </p:cNvSpPr>
            <p:nvPr/>
          </p:nvSpPr>
          <p:spPr>
            <a:xfrm>
              <a:off x="1759585" y="3093720"/>
              <a:ext cx="22860" cy="19685"/>
            </a:xfrm>
            <a:custGeom>
              <a:avLst/>
              <a:gdLst/>
              <a:ahLst/>
              <a:cxnLst/>
              <a:rect l="0" t="0" r="22860" b="19685"/>
              <a:pathLst>
                <a:path w="22860" h="19685">
                  <a:moveTo>
                    <a:pt x="9791" y="9"/>
                  </a:moveTo>
                  <a:cubicBezTo>
                    <a:pt x="4409" y="82"/>
                    <a:pt x="9" y="4428"/>
                    <a:pt x="9" y="9814"/>
                  </a:cubicBezTo>
                  <a:cubicBezTo>
                    <a:pt x="9" y="15744"/>
                    <a:pt x="4831" y="19685"/>
                    <a:pt x="9873"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8" name="Google Shape;58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woAAFgSAAD3CgAAdxIAAAAAAAAmAAAACAAAAP//////////"/>
                </a:ext>
              </a:extLst>
            </p:cNvSpPr>
            <p:nvPr/>
          </p:nvSpPr>
          <p:spPr>
            <a:xfrm>
              <a:off x="1759585" y="2981960"/>
              <a:ext cx="22860" cy="19685"/>
            </a:xfrm>
            <a:custGeom>
              <a:avLst/>
              <a:gdLst/>
              <a:ahLst/>
              <a:cxnLst/>
              <a:rect l="0" t="0" r="22860" b="19685"/>
              <a:pathLst>
                <a:path w="22860" h="19685">
                  <a:moveTo>
                    <a:pt x="9791" y="9"/>
                  </a:moveTo>
                  <a:cubicBezTo>
                    <a:pt x="4409" y="9"/>
                    <a:pt x="9" y="4428"/>
                    <a:pt x="9" y="9814"/>
                  </a:cubicBezTo>
                  <a:cubicBezTo>
                    <a:pt x="9" y="15744"/>
                    <a:pt x="4831" y="19685"/>
                    <a:pt x="9873"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7" name="Google Shape;58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woAACwSAAD3CgAASxIAAAAAAAAmAAAACAAAAP//////////"/>
                </a:ext>
              </a:extLst>
            </p:cNvSpPr>
            <p:nvPr/>
          </p:nvSpPr>
          <p:spPr>
            <a:xfrm>
              <a:off x="1759585" y="2954020"/>
              <a:ext cx="22860" cy="19685"/>
            </a:xfrm>
            <a:custGeom>
              <a:avLst/>
              <a:gdLst/>
              <a:ahLst/>
              <a:cxnLst/>
              <a:rect l="0" t="0" r="22860" b="19685"/>
              <a:pathLst>
                <a:path w="22860" h="19685">
                  <a:moveTo>
                    <a:pt x="9791" y="0"/>
                  </a:moveTo>
                  <a:cubicBezTo>
                    <a:pt x="4409" y="82"/>
                    <a:pt x="9" y="4419"/>
                    <a:pt x="9" y="9888"/>
                  </a:cubicBezTo>
                  <a:cubicBezTo>
                    <a:pt x="9" y="15753"/>
                    <a:pt x="4822" y="19675"/>
                    <a:pt x="9855" y="19675"/>
                  </a:cubicBezTo>
                  <a:cubicBezTo>
                    <a:pt x="12270" y="19675"/>
                    <a:pt x="14723" y="18782"/>
                    <a:pt x="16734" y="16766"/>
                  </a:cubicBezTo>
                  <a:cubicBezTo>
                    <a:pt x="22851" y="10634"/>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6" name="Google Shape;58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woAAAASAAD3CgAAHxIAAAAAAAAmAAAACAAAAP//////////"/>
                </a:ext>
              </a:extLst>
            </p:cNvSpPr>
            <p:nvPr/>
          </p:nvSpPr>
          <p:spPr>
            <a:xfrm>
              <a:off x="1759585" y="292608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8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5" name="Google Shape;58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woAANQRAAD3CgAA8xEAAAAAAAAmAAAACAAAAP//////////"/>
                </a:ext>
              </a:extLst>
            </p:cNvSpPr>
            <p:nvPr/>
          </p:nvSpPr>
          <p:spPr>
            <a:xfrm>
              <a:off x="1759585" y="289814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8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4" name="Google Shape;58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woAALASAADLCgAAzxIAAAAAAAAmAAAACAAAAP//////////"/>
                </a:ext>
              </a:extLst>
            </p:cNvSpPr>
            <p:nvPr/>
          </p:nvSpPr>
          <p:spPr>
            <a:xfrm>
              <a:off x="1731645" y="303784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3" name="Google Shape;58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woAAIQSAADLCgAAoxIAAAAAAAAmAAAACAAAAP//////////"/>
                </a:ext>
              </a:extLst>
            </p:cNvSpPr>
            <p:nvPr/>
          </p:nvSpPr>
          <p:spPr>
            <a:xfrm>
              <a:off x="1731645" y="300990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2" name="Google Shape;58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woAAFgSAADLCgAAdxIAAAAAAAAmAAAACAAAAP//////////"/>
                </a:ext>
              </a:extLst>
            </p:cNvSpPr>
            <p:nvPr/>
          </p:nvSpPr>
          <p:spPr>
            <a:xfrm>
              <a:off x="1731645" y="298196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1" name="Google Shape;58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woAACwSAADLCgAASxIAAAAAAAAmAAAACAAAAP//////////"/>
                </a:ext>
              </a:extLst>
            </p:cNvSpPr>
            <p:nvPr/>
          </p:nvSpPr>
          <p:spPr>
            <a:xfrm>
              <a:off x="1731645" y="2954020"/>
              <a:ext cx="22860" cy="19685"/>
            </a:xfrm>
            <a:custGeom>
              <a:avLst/>
              <a:gdLst/>
              <a:ahLst/>
              <a:cxnLst/>
              <a:rect l="0" t="0" r="22860" b="19685"/>
              <a:pathLst>
                <a:path w="22860" h="19685">
                  <a:moveTo>
                    <a:pt x="9785" y="0"/>
                  </a:moveTo>
                  <a:cubicBezTo>
                    <a:pt x="4410" y="82"/>
                    <a:pt x="0" y="4419"/>
                    <a:pt x="0" y="9888"/>
                  </a:cubicBezTo>
                  <a:cubicBezTo>
                    <a:pt x="0" y="15753"/>
                    <a:pt x="4824" y="19675"/>
                    <a:pt x="9859" y="19675"/>
                  </a:cubicBezTo>
                  <a:cubicBezTo>
                    <a:pt x="12266" y="19675"/>
                    <a:pt x="14729" y="18782"/>
                    <a:pt x="16732" y="16766"/>
                  </a:cubicBezTo>
                  <a:cubicBezTo>
                    <a:pt x="22860" y="10634"/>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0" name="Google Shape;58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woAAAASAADLCgAAHxIAAAAAAAAmAAAACAAAAP//////////"/>
                </a:ext>
              </a:extLst>
            </p:cNvSpPr>
            <p:nvPr/>
          </p:nvSpPr>
          <p:spPr>
            <a:xfrm>
              <a:off x="1731645" y="292608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9" name="Google Shape;58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woAANQRAADLCgAA8xEAAAAAAAAmAAAACAAAAP//////////"/>
                </a:ext>
              </a:extLst>
            </p:cNvSpPr>
            <p:nvPr/>
          </p:nvSpPr>
          <p:spPr>
            <a:xfrm>
              <a:off x="1731645" y="289814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8" name="Google Shape;58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woAAKgRAADLCgAAxxEAAAAAAAAmAAAACAAAAP//////////"/>
                </a:ext>
              </a:extLst>
            </p:cNvSpPr>
            <p:nvPr/>
          </p:nvSpPr>
          <p:spPr>
            <a:xfrm>
              <a:off x="1731645" y="287020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7" name="Google Shape;58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oAANwSAACfCgAA+xIAAAAAAAAmAAAACAAAAP//////////"/>
                </a:ext>
              </a:extLst>
            </p:cNvSpPr>
            <p:nvPr/>
          </p:nvSpPr>
          <p:spPr>
            <a:xfrm>
              <a:off x="1703705" y="3065780"/>
              <a:ext cx="22860" cy="19685"/>
            </a:xfrm>
            <a:custGeom>
              <a:avLst/>
              <a:gdLst/>
              <a:ahLst/>
              <a:cxnLst/>
              <a:rect l="0" t="0" r="22860" b="19685"/>
              <a:pathLst>
                <a:path w="22860" h="19685">
                  <a:moveTo>
                    <a:pt x="9894" y="9"/>
                  </a:moveTo>
                  <a:cubicBezTo>
                    <a:pt x="9858" y="9"/>
                    <a:pt x="9830" y="9"/>
                    <a:pt x="9802" y="9"/>
                  </a:cubicBezTo>
                  <a:cubicBezTo>
                    <a:pt x="4414" y="9"/>
                    <a:pt x="9" y="4362"/>
                    <a:pt x="9" y="9851"/>
                  </a:cubicBezTo>
                  <a:cubicBezTo>
                    <a:pt x="9" y="15738"/>
                    <a:pt x="4828" y="19675"/>
                    <a:pt x="9867" y="19675"/>
                  </a:cubicBezTo>
                  <a:cubicBezTo>
                    <a:pt x="12285" y="19675"/>
                    <a:pt x="14740" y="18779"/>
                    <a:pt x="16754" y="16755"/>
                  </a:cubicBezTo>
                  <a:cubicBezTo>
                    <a:pt x="22860" y="10618"/>
                    <a:pt x="18575" y="9"/>
                    <a:pt x="989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6" name="Google Shape;58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oAALASAACfCgAAzxIAAAAAAAAmAAAACAAAAP//////////"/>
                </a:ext>
              </a:extLst>
            </p:cNvSpPr>
            <p:nvPr/>
          </p:nvSpPr>
          <p:spPr>
            <a:xfrm>
              <a:off x="1703705" y="303784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5" name="Google Shape;58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oAAIQSAACfCgAAoxIAAAAAAAAmAAAACAAAAP//////////"/>
                </a:ext>
              </a:extLst>
            </p:cNvSpPr>
            <p:nvPr/>
          </p:nvSpPr>
          <p:spPr>
            <a:xfrm>
              <a:off x="1703705" y="300990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4" name="Google Shape;58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oAAFgSAACfCgAAdxIAAAAAAAAmAAAACAAAAP//////////"/>
                </a:ext>
              </a:extLst>
            </p:cNvSpPr>
            <p:nvPr/>
          </p:nvSpPr>
          <p:spPr>
            <a:xfrm>
              <a:off x="1703705" y="2981960"/>
              <a:ext cx="22860" cy="19685"/>
            </a:xfrm>
            <a:custGeom>
              <a:avLst/>
              <a:gdLst/>
              <a:ahLst/>
              <a:cxnLst/>
              <a:rect l="0" t="0" r="22860" b="19685"/>
              <a:pathLst>
                <a:path w="22860" h="19685">
                  <a:moveTo>
                    <a:pt x="9791" y="9"/>
                  </a:moveTo>
                  <a:cubicBezTo>
                    <a:pt x="4409" y="9"/>
                    <a:pt x="9" y="4428"/>
                    <a:pt x="9" y="9814"/>
                  </a:cubicBezTo>
                  <a:cubicBezTo>
                    <a:pt x="9" y="15744"/>
                    <a:pt x="4831" y="19685"/>
                    <a:pt x="9864"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3" name="Google Shape;58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oAACwSAACfCgAASxIAAAAAAAAmAAAACAAAAP//////////"/>
                </a:ext>
              </a:extLst>
            </p:cNvSpPr>
            <p:nvPr/>
          </p:nvSpPr>
          <p:spPr>
            <a:xfrm>
              <a:off x="1703705" y="2954020"/>
              <a:ext cx="22860" cy="19685"/>
            </a:xfrm>
            <a:custGeom>
              <a:avLst/>
              <a:gdLst/>
              <a:ahLst/>
              <a:cxnLst/>
              <a:rect l="0" t="0" r="22860" b="19685"/>
              <a:pathLst>
                <a:path w="22860" h="19685">
                  <a:moveTo>
                    <a:pt x="9791" y="0"/>
                  </a:moveTo>
                  <a:cubicBezTo>
                    <a:pt x="4409" y="82"/>
                    <a:pt x="9" y="4419"/>
                    <a:pt x="9" y="9888"/>
                  </a:cubicBezTo>
                  <a:cubicBezTo>
                    <a:pt x="9" y="15753"/>
                    <a:pt x="4822" y="19675"/>
                    <a:pt x="9855" y="19675"/>
                  </a:cubicBezTo>
                  <a:cubicBezTo>
                    <a:pt x="12270" y="19675"/>
                    <a:pt x="14723" y="18782"/>
                    <a:pt x="16734" y="16766"/>
                  </a:cubicBezTo>
                  <a:cubicBezTo>
                    <a:pt x="22851" y="10634"/>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2" name="Google Shape;58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oAAAASAACfCgAAHxIAAAAAAAAmAAAACAAAAP//////////"/>
                </a:ext>
              </a:extLst>
            </p:cNvSpPr>
            <p:nvPr/>
          </p:nvSpPr>
          <p:spPr>
            <a:xfrm>
              <a:off x="1703705" y="292608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1" name="Google Shape;58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oAANQRAACfCgAA8xEAAAAAAAAmAAAACAAAAP//////////"/>
                </a:ext>
              </a:extLst>
            </p:cNvSpPr>
            <p:nvPr/>
          </p:nvSpPr>
          <p:spPr>
            <a:xfrm>
              <a:off x="1703705" y="289814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0" name="Google Shape;58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oAAKgRAACfCgAAxxEAAAAAAAAmAAAACAAAAP//////////"/>
                </a:ext>
              </a:extLst>
            </p:cNvSpPr>
            <p:nvPr/>
          </p:nvSpPr>
          <p:spPr>
            <a:xfrm>
              <a:off x="1703705" y="287020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9" name="Google Shape;58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NwSAABzCgAA+xIAAAAAAAAmAAAACAAAAP//////////"/>
                </a:ext>
              </a:extLst>
            </p:cNvSpPr>
            <p:nvPr/>
          </p:nvSpPr>
          <p:spPr>
            <a:xfrm>
              <a:off x="1675765" y="3065780"/>
              <a:ext cx="22860" cy="19685"/>
            </a:xfrm>
            <a:custGeom>
              <a:avLst/>
              <a:gdLst/>
              <a:ahLst/>
              <a:cxnLst/>
              <a:rect l="0" t="0" r="22860" b="19685"/>
              <a:pathLst>
                <a:path w="22860" h="19685">
                  <a:moveTo>
                    <a:pt x="9785" y="9"/>
                  </a:moveTo>
                  <a:cubicBezTo>
                    <a:pt x="4410" y="9"/>
                    <a:pt x="0" y="4362"/>
                    <a:pt x="0" y="9851"/>
                  </a:cubicBezTo>
                  <a:cubicBezTo>
                    <a:pt x="0" y="15738"/>
                    <a:pt x="4824"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8" name="Google Shape;58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LASAABzCgAAzxIAAAAAAAAmAAAACAAAAP//////////"/>
                </a:ext>
              </a:extLst>
            </p:cNvSpPr>
            <p:nvPr/>
          </p:nvSpPr>
          <p:spPr>
            <a:xfrm>
              <a:off x="1675765" y="303784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7" name="Google Shape;58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IQSAABzCgAAoxIAAAAAAAAmAAAACAAAAP//////////"/>
                </a:ext>
              </a:extLst>
            </p:cNvSpPr>
            <p:nvPr/>
          </p:nvSpPr>
          <p:spPr>
            <a:xfrm>
              <a:off x="1675765" y="300990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6" name="Google Shape;58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FgSAABzCgAAdxIAAAAAAAAmAAAACAAAAP//////////"/>
                </a:ext>
              </a:extLst>
            </p:cNvSpPr>
            <p:nvPr/>
          </p:nvSpPr>
          <p:spPr>
            <a:xfrm>
              <a:off x="1675765" y="298196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5" name="Google Shape;58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CwSAABzCgAASxIAAAAAAAAmAAAACAAAAP//////////"/>
                </a:ext>
              </a:extLst>
            </p:cNvSpPr>
            <p:nvPr/>
          </p:nvSpPr>
          <p:spPr>
            <a:xfrm>
              <a:off x="1675765" y="2954020"/>
              <a:ext cx="22860" cy="19685"/>
            </a:xfrm>
            <a:custGeom>
              <a:avLst/>
              <a:gdLst/>
              <a:ahLst/>
              <a:cxnLst/>
              <a:rect l="0" t="0" r="22860" b="19685"/>
              <a:pathLst>
                <a:path w="22860" h="19685">
                  <a:moveTo>
                    <a:pt x="9785" y="0"/>
                  </a:moveTo>
                  <a:cubicBezTo>
                    <a:pt x="4410" y="82"/>
                    <a:pt x="0" y="4419"/>
                    <a:pt x="0" y="9888"/>
                  </a:cubicBezTo>
                  <a:cubicBezTo>
                    <a:pt x="0" y="15753"/>
                    <a:pt x="4824" y="19675"/>
                    <a:pt x="9859" y="19675"/>
                  </a:cubicBezTo>
                  <a:cubicBezTo>
                    <a:pt x="12266" y="19675"/>
                    <a:pt x="14729" y="18782"/>
                    <a:pt x="16732" y="16766"/>
                  </a:cubicBezTo>
                  <a:cubicBezTo>
                    <a:pt x="22860" y="10634"/>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4" name="Google Shape;58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AASAABzCgAAHxIAAAAAAAAmAAAACAAAAP//////////"/>
                </a:ext>
              </a:extLst>
            </p:cNvSpPr>
            <p:nvPr/>
          </p:nvSpPr>
          <p:spPr>
            <a:xfrm>
              <a:off x="1675765" y="292608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3" name="Google Shape;58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NQRAABzCgAA8xEAAAAAAAAmAAAACAAAAP//////////"/>
                </a:ext>
              </a:extLst>
            </p:cNvSpPr>
            <p:nvPr/>
          </p:nvSpPr>
          <p:spPr>
            <a:xfrm>
              <a:off x="1675765" y="289814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2" name="Google Shape;58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KgRAABzCgAAxxEAAAAAAAAmAAAACAAAAP//////////"/>
                </a:ext>
              </a:extLst>
            </p:cNvSpPr>
            <p:nvPr/>
          </p:nvSpPr>
          <p:spPr>
            <a:xfrm>
              <a:off x="1675765" y="287020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1" name="Google Shape;58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NwSAABHCgAA+xIAAAAAAAAmAAAACAAAAP//////////"/>
                </a:ext>
              </a:extLst>
            </p:cNvSpPr>
            <p:nvPr/>
          </p:nvSpPr>
          <p:spPr>
            <a:xfrm>
              <a:off x="1647825" y="3065780"/>
              <a:ext cx="22860" cy="19685"/>
            </a:xfrm>
            <a:custGeom>
              <a:avLst/>
              <a:gdLst/>
              <a:ahLst/>
              <a:cxnLst/>
              <a:rect l="0" t="0" r="22860" b="19685"/>
              <a:pathLst>
                <a:path w="22860" h="19685">
                  <a:moveTo>
                    <a:pt x="9791" y="9"/>
                  </a:moveTo>
                  <a:cubicBezTo>
                    <a:pt x="4335" y="9"/>
                    <a:pt x="9" y="4362"/>
                    <a:pt x="9" y="9851"/>
                  </a:cubicBezTo>
                  <a:cubicBezTo>
                    <a:pt x="9" y="15738"/>
                    <a:pt x="4822" y="19675"/>
                    <a:pt x="9837" y="19675"/>
                  </a:cubicBezTo>
                  <a:cubicBezTo>
                    <a:pt x="12234" y="19675"/>
                    <a:pt x="14677" y="18779"/>
                    <a:pt x="16661"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0" name="Google Shape;58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LASAABHCgAAzxIAAAAAAAAmAAAACAAAAP//////////"/>
                </a:ext>
              </a:extLst>
            </p:cNvSpPr>
            <p:nvPr/>
          </p:nvSpPr>
          <p:spPr>
            <a:xfrm>
              <a:off x="1647825" y="303784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9" name="Google Shape;58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IQSAABHCgAAoxIAAAAAAAAmAAAACAAAAP//////////"/>
                </a:ext>
              </a:extLst>
            </p:cNvSpPr>
            <p:nvPr/>
          </p:nvSpPr>
          <p:spPr>
            <a:xfrm>
              <a:off x="1647825" y="300990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8" name="Google Shape;58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FgSAABHCgAAdxIAAAAAAAAmAAAACAAAAP//////////"/>
                </a:ext>
              </a:extLst>
            </p:cNvSpPr>
            <p:nvPr/>
          </p:nvSpPr>
          <p:spPr>
            <a:xfrm>
              <a:off x="1647825" y="298196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7" name="Google Shape;59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CwSAABHCgAASxIAAAAAAAAmAAAACAAAAP//////////"/>
                </a:ext>
              </a:extLst>
            </p:cNvSpPr>
            <p:nvPr/>
          </p:nvSpPr>
          <p:spPr>
            <a:xfrm>
              <a:off x="1647825" y="2954020"/>
              <a:ext cx="22860" cy="19685"/>
            </a:xfrm>
            <a:custGeom>
              <a:avLst/>
              <a:gdLst/>
              <a:ahLst/>
              <a:cxnLst/>
              <a:rect l="0" t="0" r="22860" b="19685"/>
              <a:pathLst>
                <a:path w="22860" h="19685">
                  <a:moveTo>
                    <a:pt x="9791" y="0"/>
                  </a:moveTo>
                  <a:cubicBezTo>
                    <a:pt x="4335" y="82"/>
                    <a:pt x="9" y="4419"/>
                    <a:pt x="9" y="9888"/>
                  </a:cubicBezTo>
                  <a:cubicBezTo>
                    <a:pt x="9" y="15753"/>
                    <a:pt x="4822" y="19675"/>
                    <a:pt x="9837" y="19675"/>
                  </a:cubicBezTo>
                  <a:cubicBezTo>
                    <a:pt x="12234" y="19675"/>
                    <a:pt x="14677" y="18782"/>
                    <a:pt x="16661" y="16766"/>
                  </a:cubicBezTo>
                  <a:cubicBezTo>
                    <a:pt x="22851" y="10634"/>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6" name="Google Shape;59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AASAABHCgAAHxIAAAAAAAAmAAAACAAAAP//////////"/>
                </a:ext>
              </a:extLst>
            </p:cNvSpPr>
            <p:nvPr/>
          </p:nvSpPr>
          <p:spPr>
            <a:xfrm>
              <a:off x="1647825" y="292608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5" name="Google Shape;59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NQRAABHCgAA8xEAAAAAAAAmAAAACAAAAP//////////"/>
                </a:ext>
              </a:extLst>
            </p:cNvSpPr>
            <p:nvPr/>
          </p:nvSpPr>
          <p:spPr>
            <a:xfrm>
              <a:off x="1647825" y="289814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4" name="Google Shape;59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KgRAABHCgAAxxEAAAAAAAAmAAAACAAAAP//////////"/>
                </a:ext>
              </a:extLst>
            </p:cNvSpPr>
            <p:nvPr/>
          </p:nvSpPr>
          <p:spPr>
            <a:xfrm>
              <a:off x="1647825" y="287020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3" name="Google Shape;59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AgTAAAbCgAAJxMAAAAAAAAmAAAACAAAAP//////////"/>
                </a:ext>
              </a:extLst>
            </p:cNvSpPr>
            <p:nvPr/>
          </p:nvSpPr>
          <p:spPr>
            <a:xfrm>
              <a:off x="1619885" y="3093720"/>
              <a:ext cx="22860" cy="19685"/>
            </a:xfrm>
            <a:custGeom>
              <a:avLst/>
              <a:gdLst/>
              <a:ahLst/>
              <a:cxnLst/>
              <a:rect l="0" t="0" r="22860" b="19685"/>
              <a:pathLst>
                <a:path w="22860" h="19685">
                  <a:moveTo>
                    <a:pt x="9785" y="9"/>
                  </a:moveTo>
                  <a:cubicBezTo>
                    <a:pt x="4410" y="82"/>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2" name="Google Shape;59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NwSAAAbCgAA+xIAAAAAAAAmAAAACAAAAP//////////"/>
                </a:ext>
              </a:extLst>
            </p:cNvSpPr>
            <p:nvPr/>
          </p:nvSpPr>
          <p:spPr>
            <a:xfrm>
              <a:off x="1619885" y="3065780"/>
              <a:ext cx="22860" cy="19685"/>
            </a:xfrm>
            <a:custGeom>
              <a:avLst/>
              <a:gdLst/>
              <a:ahLst/>
              <a:cxnLst/>
              <a:rect l="0" t="0" r="22860" b="19685"/>
              <a:pathLst>
                <a:path w="22860" h="19685">
                  <a:moveTo>
                    <a:pt x="9785" y="9"/>
                  </a:moveTo>
                  <a:cubicBezTo>
                    <a:pt x="4410" y="9"/>
                    <a:pt x="0" y="4362"/>
                    <a:pt x="0" y="9851"/>
                  </a:cubicBezTo>
                  <a:cubicBezTo>
                    <a:pt x="0" y="15738"/>
                    <a:pt x="4824"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1" name="Google Shape;59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LASAAAbCgAAzxIAAAAAAAAmAAAACAAAAP//////////"/>
                </a:ext>
              </a:extLst>
            </p:cNvSpPr>
            <p:nvPr/>
          </p:nvSpPr>
          <p:spPr>
            <a:xfrm>
              <a:off x="1619885" y="303784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0" name="Google Shape;59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IQSAAAbCgAAoxIAAAAAAAAmAAAACAAAAP//////////"/>
                </a:ext>
              </a:extLst>
            </p:cNvSpPr>
            <p:nvPr/>
          </p:nvSpPr>
          <p:spPr>
            <a:xfrm>
              <a:off x="1619885" y="300990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9" name="Google Shape;59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FgSAAAbCgAAdxIAAAAAAAAmAAAACAAAAP//////////"/>
                </a:ext>
              </a:extLst>
            </p:cNvSpPr>
            <p:nvPr/>
          </p:nvSpPr>
          <p:spPr>
            <a:xfrm>
              <a:off x="1619885" y="298196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8" name="Google Shape;59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CwSAAAbCgAASxIAAAAAAAAmAAAACAAAAP//////////"/>
                </a:ext>
              </a:extLst>
            </p:cNvSpPr>
            <p:nvPr/>
          </p:nvSpPr>
          <p:spPr>
            <a:xfrm>
              <a:off x="1619885" y="2954020"/>
              <a:ext cx="22860" cy="19685"/>
            </a:xfrm>
            <a:custGeom>
              <a:avLst/>
              <a:gdLst/>
              <a:ahLst/>
              <a:cxnLst/>
              <a:rect l="0" t="0" r="22860" b="19685"/>
              <a:pathLst>
                <a:path w="22860" h="19685">
                  <a:moveTo>
                    <a:pt x="9785" y="0"/>
                  </a:moveTo>
                  <a:cubicBezTo>
                    <a:pt x="4410" y="82"/>
                    <a:pt x="0" y="4419"/>
                    <a:pt x="0" y="9888"/>
                  </a:cubicBezTo>
                  <a:cubicBezTo>
                    <a:pt x="0" y="15753"/>
                    <a:pt x="4824" y="19675"/>
                    <a:pt x="9859" y="19675"/>
                  </a:cubicBezTo>
                  <a:cubicBezTo>
                    <a:pt x="12266" y="19675"/>
                    <a:pt x="14729" y="18782"/>
                    <a:pt x="16732" y="16766"/>
                  </a:cubicBezTo>
                  <a:cubicBezTo>
                    <a:pt x="22860" y="10634"/>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7" name="Google Shape;59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AASAAAbCgAAHxIAAAAAAAAmAAAACAAAAP//////////"/>
                </a:ext>
              </a:extLst>
            </p:cNvSpPr>
            <p:nvPr/>
          </p:nvSpPr>
          <p:spPr>
            <a:xfrm>
              <a:off x="1619885" y="292608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6" name="Google Shape;59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NQRAAAbCgAA8xEAAAAAAAAmAAAACAAAAP//////////"/>
                </a:ext>
              </a:extLst>
            </p:cNvSpPr>
            <p:nvPr/>
          </p:nvSpPr>
          <p:spPr>
            <a:xfrm>
              <a:off x="1619885" y="289814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5" name="Google Shape;59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KgRAAAbCgAAxxEAAAAAAAAmAAAACAAAAP//////////"/>
                </a:ext>
              </a:extLst>
            </p:cNvSpPr>
            <p:nvPr/>
          </p:nvSpPr>
          <p:spPr>
            <a:xfrm>
              <a:off x="1619885" y="287020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4" name="Google Shape;59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DQTAADvCQAAUxMAAAAAAAAmAAAACAAAAP//////////"/>
                </a:ext>
              </a:extLst>
            </p:cNvSpPr>
            <p:nvPr/>
          </p:nvSpPr>
          <p:spPr>
            <a:xfrm>
              <a:off x="1591945" y="312166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3" name="Google Shape;59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AgTAADvCQAAJxMAAAAAAAAmAAAACAAAAP//////////"/>
                </a:ext>
              </a:extLst>
            </p:cNvSpPr>
            <p:nvPr/>
          </p:nvSpPr>
          <p:spPr>
            <a:xfrm>
              <a:off x="1591945" y="3093720"/>
              <a:ext cx="22860" cy="19685"/>
            </a:xfrm>
            <a:custGeom>
              <a:avLst/>
              <a:gdLst/>
              <a:ahLst/>
              <a:cxnLst/>
              <a:rect l="0" t="0" r="22860" b="19685"/>
              <a:pathLst>
                <a:path w="22860" h="19685">
                  <a:moveTo>
                    <a:pt x="9791" y="9"/>
                  </a:moveTo>
                  <a:cubicBezTo>
                    <a:pt x="4409" y="9"/>
                    <a:pt x="9" y="4428"/>
                    <a:pt x="9" y="9814"/>
                  </a:cubicBezTo>
                  <a:cubicBezTo>
                    <a:pt x="9" y="15744"/>
                    <a:pt x="4831" y="19685"/>
                    <a:pt x="9864"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2" name="Google Shape;59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NwSAADvCQAA+xIAAAAAAAAmAAAACAAAAP//////////"/>
                </a:ext>
              </a:extLst>
            </p:cNvSpPr>
            <p:nvPr/>
          </p:nvSpPr>
          <p:spPr>
            <a:xfrm>
              <a:off x="1591945" y="3065780"/>
              <a:ext cx="22860" cy="19685"/>
            </a:xfrm>
            <a:custGeom>
              <a:avLst/>
              <a:gdLst/>
              <a:ahLst/>
              <a:cxnLst/>
              <a:rect l="0" t="0" r="22860" b="19685"/>
              <a:pathLst>
                <a:path w="22860" h="19685">
                  <a:moveTo>
                    <a:pt x="9791" y="9"/>
                  </a:moveTo>
                  <a:cubicBezTo>
                    <a:pt x="4409" y="9"/>
                    <a:pt x="9" y="4362"/>
                    <a:pt x="9" y="9851"/>
                  </a:cubicBezTo>
                  <a:cubicBezTo>
                    <a:pt x="9" y="15738"/>
                    <a:pt x="4822" y="19675"/>
                    <a:pt x="9855" y="19675"/>
                  </a:cubicBezTo>
                  <a:cubicBezTo>
                    <a:pt x="12270" y="19675"/>
                    <a:pt x="14723" y="18779"/>
                    <a:pt x="16734"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1" name="Google Shape;59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LASAADvCQAAzxIAAAAAAAAmAAAACAAAAP//////////"/>
                </a:ext>
              </a:extLst>
            </p:cNvSpPr>
            <p:nvPr/>
          </p:nvSpPr>
          <p:spPr>
            <a:xfrm>
              <a:off x="1591945" y="303784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0" name="Google Shape;59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IQSAADvCQAAoxIAAAAAAAAmAAAACAAAAP//////////"/>
                </a:ext>
              </a:extLst>
            </p:cNvSpPr>
            <p:nvPr/>
          </p:nvSpPr>
          <p:spPr>
            <a:xfrm>
              <a:off x="1591945" y="300990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9" name="Google Shape;59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FgSAADvCQAAdxIAAAAAAAAmAAAACAAAAP//////////"/>
                </a:ext>
              </a:extLst>
            </p:cNvSpPr>
            <p:nvPr/>
          </p:nvSpPr>
          <p:spPr>
            <a:xfrm>
              <a:off x="1591945" y="2981960"/>
              <a:ext cx="22860" cy="19685"/>
            </a:xfrm>
            <a:custGeom>
              <a:avLst/>
              <a:gdLst/>
              <a:ahLst/>
              <a:cxnLst/>
              <a:rect l="0" t="0" r="22860" b="19685"/>
              <a:pathLst>
                <a:path w="22860" h="19685">
                  <a:moveTo>
                    <a:pt x="9791" y="9"/>
                  </a:moveTo>
                  <a:cubicBezTo>
                    <a:pt x="4409" y="9"/>
                    <a:pt x="9" y="4428"/>
                    <a:pt x="9" y="9814"/>
                  </a:cubicBezTo>
                  <a:cubicBezTo>
                    <a:pt x="9" y="15744"/>
                    <a:pt x="4831" y="19685"/>
                    <a:pt x="9864"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8" name="Google Shape;59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CwSAADvCQAASxIAAAAAAAAmAAAACAAAAP//////////"/>
                </a:ext>
              </a:extLst>
            </p:cNvSpPr>
            <p:nvPr/>
          </p:nvSpPr>
          <p:spPr>
            <a:xfrm>
              <a:off x="1591945" y="2954020"/>
              <a:ext cx="22860" cy="19685"/>
            </a:xfrm>
            <a:custGeom>
              <a:avLst/>
              <a:gdLst/>
              <a:ahLst/>
              <a:cxnLst/>
              <a:rect l="0" t="0" r="22860" b="19685"/>
              <a:pathLst>
                <a:path w="22860" h="19685">
                  <a:moveTo>
                    <a:pt x="9791" y="0"/>
                  </a:moveTo>
                  <a:cubicBezTo>
                    <a:pt x="4409" y="82"/>
                    <a:pt x="9" y="4419"/>
                    <a:pt x="9" y="9888"/>
                  </a:cubicBezTo>
                  <a:cubicBezTo>
                    <a:pt x="9" y="15753"/>
                    <a:pt x="4822" y="19675"/>
                    <a:pt x="9855" y="19675"/>
                  </a:cubicBezTo>
                  <a:cubicBezTo>
                    <a:pt x="12270" y="19675"/>
                    <a:pt x="14723" y="18782"/>
                    <a:pt x="16734" y="16766"/>
                  </a:cubicBezTo>
                  <a:cubicBezTo>
                    <a:pt x="22851" y="10634"/>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7" name="Google Shape;59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AASAADvCQAAHxIAAAAAAAAmAAAACAAAAP//////////"/>
                </a:ext>
              </a:extLst>
            </p:cNvSpPr>
            <p:nvPr/>
          </p:nvSpPr>
          <p:spPr>
            <a:xfrm>
              <a:off x="1591945" y="2926080"/>
              <a:ext cx="22860" cy="19685"/>
            </a:xfrm>
            <a:custGeom>
              <a:avLst/>
              <a:gdLst/>
              <a:ahLst/>
              <a:cxnLst/>
              <a:rect l="0" t="0" r="22860" b="19685"/>
              <a:pathLst>
                <a:path w="22860" h="19685">
                  <a:moveTo>
                    <a:pt x="9791" y="0"/>
                  </a:moveTo>
                  <a:cubicBezTo>
                    <a:pt x="4409" y="0"/>
                    <a:pt x="9" y="4421"/>
                    <a:pt x="9" y="9810"/>
                  </a:cubicBezTo>
                  <a:cubicBezTo>
                    <a:pt x="9" y="15742"/>
                    <a:pt x="4831" y="19685"/>
                    <a:pt x="9864" y="19685"/>
                  </a:cubicBezTo>
                  <a:cubicBezTo>
                    <a:pt x="12270" y="19685"/>
                    <a:pt x="14732" y="18782"/>
                    <a:pt x="16734" y="16774"/>
                  </a:cubicBezTo>
                  <a:cubicBezTo>
                    <a:pt x="22851" y="1055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6" name="Google Shape;59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NQRAADvCQAA8xEAAAAAAAAmAAAACAAAAP//////////"/>
                </a:ext>
              </a:extLst>
            </p:cNvSpPr>
            <p:nvPr/>
          </p:nvSpPr>
          <p:spPr>
            <a:xfrm>
              <a:off x="1591945" y="289814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5" name="Google Shape;59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KgRAADvCQAAxxEAAAAAAAAmAAAACAAAAP//////////"/>
                </a:ext>
              </a:extLst>
            </p:cNvSpPr>
            <p:nvPr/>
          </p:nvSpPr>
          <p:spPr>
            <a:xfrm>
              <a:off x="1591945" y="287020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4" name="Google Shape;59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DQTAADDCQAAUxMAAAAAAAAmAAAACAAAAP//////////"/>
                </a:ext>
              </a:extLst>
            </p:cNvSpPr>
            <p:nvPr/>
          </p:nvSpPr>
          <p:spPr>
            <a:xfrm>
              <a:off x="1564005" y="3121660"/>
              <a:ext cx="22860" cy="19685"/>
            </a:xfrm>
            <a:custGeom>
              <a:avLst/>
              <a:gdLst/>
              <a:ahLst/>
              <a:cxnLst/>
              <a:rect l="0" t="0" r="22860" b="19685"/>
              <a:pathLst>
                <a:path w="22860" h="19685">
                  <a:moveTo>
                    <a:pt x="9754" y="9"/>
                  </a:moveTo>
                  <a:cubicBezTo>
                    <a:pt x="4396" y="9"/>
                    <a:pt x="0" y="4427"/>
                    <a:pt x="0" y="9824"/>
                  </a:cubicBezTo>
                  <a:cubicBezTo>
                    <a:pt x="0" y="15764"/>
                    <a:pt x="4808" y="19675"/>
                    <a:pt x="9836" y="19675"/>
                  </a:cubicBezTo>
                  <a:cubicBezTo>
                    <a:pt x="12236" y="1967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3" name="Google Shape;59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AgTAADDCQAAJxMAAAAAAAAmAAAACAAAAP//////////"/>
                </a:ext>
              </a:extLst>
            </p:cNvSpPr>
            <p:nvPr/>
          </p:nvSpPr>
          <p:spPr>
            <a:xfrm>
              <a:off x="1564005" y="3093720"/>
              <a:ext cx="22860" cy="19685"/>
            </a:xfrm>
            <a:custGeom>
              <a:avLst/>
              <a:gdLst/>
              <a:ahLst/>
              <a:cxnLst/>
              <a:rect l="0" t="0" r="22860" b="19685"/>
              <a:pathLst>
                <a:path w="22860" h="19685">
                  <a:moveTo>
                    <a:pt x="9754" y="9"/>
                  </a:moveTo>
                  <a:cubicBezTo>
                    <a:pt x="4396" y="82"/>
                    <a:pt x="73" y="4428"/>
                    <a:pt x="0" y="9814"/>
                  </a:cubicBezTo>
                  <a:cubicBezTo>
                    <a:pt x="0" y="15744"/>
                    <a:pt x="4808" y="19685"/>
                    <a:pt x="9836" y="19685"/>
                  </a:cubicBezTo>
                  <a:cubicBezTo>
                    <a:pt x="12236" y="1968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2" name="Google Shape;59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NwSAADDCQAA+xIAAAAAAAAmAAAACAAAAP//////////"/>
                </a:ext>
              </a:extLst>
            </p:cNvSpPr>
            <p:nvPr/>
          </p:nvSpPr>
          <p:spPr>
            <a:xfrm>
              <a:off x="1564005" y="3065780"/>
              <a:ext cx="22860" cy="19685"/>
            </a:xfrm>
            <a:custGeom>
              <a:avLst/>
              <a:gdLst/>
              <a:ahLst/>
              <a:cxnLst/>
              <a:rect l="0" t="0" r="22860" b="19685"/>
              <a:pathLst>
                <a:path w="22860" h="19685">
                  <a:moveTo>
                    <a:pt x="9754" y="9"/>
                  </a:moveTo>
                  <a:cubicBezTo>
                    <a:pt x="4396" y="9"/>
                    <a:pt x="73" y="4362"/>
                    <a:pt x="0" y="9851"/>
                  </a:cubicBezTo>
                  <a:cubicBezTo>
                    <a:pt x="0" y="15738"/>
                    <a:pt x="4808" y="19675"/>
                    <a:pt x="9827" y="19675"/>
                  </a:cubicBezTo>
                  <a:cubicBezTo>
                    <a:pt x="12227" y="19675"/>
                    <a:pt x="14681" y="18779"/>
                    <a:pt x="16678" y="16755"/>
                  </a:cubicBezTo>
                  <a:cubicBezTo>
                    <a:pt x="22860" y="1060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1" name="Google Shape;59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LASAADDCQAAzxIAAAAAAAAmAAAACAAAAP//////////"/>
                </a:ext>
              </a:extLst>
            </p:cNvSpPr>
            <p:nvPr/>
          </p:nvSpPr>
          <p:spPr>
            <a:xfrm>
              <a:off x="1564005" y="3037840"/>
              <a:ext cx="22860" cy="19685"/>
            </a:xfrm>
            <a:custGeom>
              <a:avLst/>
              <a:gdLst/>
              <a:ahLst/>
              <a:cxnLst/>
              <a:rect l="0" t="0" r="22860" b="19685"/>
              <a:pathLst>
                <a:path w="22860" h="19685">
                  <a:moveTo>
                    <a:pt x="9754" y="0"/>
                  </a:moveTo>
                  <a:cubicBezTo>
                    <a:pt x="4396" y="0"/>
                    <a:pt x="0" y="4429"/>
                    <a:pt x="0" y="9828"/>
                  </a:cubicBezTo>
                  <a:cubicBezTo>
                    <a:pt x="0" y="15771"/>
                    <a:pt x="4808"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0" name="Google Shape;59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IQSAADDCQAAoxIAAAAAAAAmAAAACAAAAP//////////"/>
                </a:ext>
              </a:extLst>
            </p:cNvSpPr>
            <p:nvPr/>
          </p:nvSpPr>
          <p:spPr>
            <a:xfrm>
              <a:off x="1564005" y="3009900"/>
              <a:ext cx="22860" cy="19685"/>
            </a:xfrm>
            <a:custGeom>
              <a:avLst/>
              <a:gdLst/>
              <a:ahLst/>
              <a:cxnLst/>
              <a:rect l="0" t="0" r="22860" b="19685"/>
              <a:pathLst>
                <a:path w="22860" h="19685">
                  <a:moveTo>
                    <a:pt x="9754" y="9"/>
                  </a:moveTo>
                  <a:cubicBezTo>
                    <a:pt x="4396" y="9"/>
                    <a:pt x="73" y="4427"/>
                    <a:pt x="0" y="9824"/>
                  </a:cubicBezTo>
                  <a:cubicBezTo>
                    <a:pt x="0" y="15764"/>
                    <a:pt x="4808" y="19675"/>
                    <a:pt x="9836" y="19675"/>
                  </a:cubicBezTo>
                  <a:cubicBezTo>
                    <a:pt x="12236" y="1967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9" name="Google Shape;59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FgSAADDCQAAdxIAAAAAAAAmAAAACAAAAP//////////"/>
                </a:ext>
              </a:extLst>
            </p:cNvSpPr>
            <p:nvPr/>
          </p:nvSpPr>
          <p:spPr>
            <a:xfrm>
              <a:off x="1564005" y="2981960"/>
              <a:ext cx="22860" cy="19685"/>
            </a:xfrm>
            <a:custGeom>
              <a:avLst/>
              <a:gdLst/>
              <a:ahLst/>
              <a:cxnLst/>
              <a:rect l="0" t="0" r="22860" b="19685"/>
              <a:pathLst>
                <a:path w="22860" h="19685">
                  <a:moveTo>
                    <a:pt x="9754" y="9"/>
                  </a:moveTo>
                  <a:cubicBezTo>
                    <a:pt x="4396" y="9"/>
                    <a:pt x="0" y="4428"/>
                    <a:pt x="0" y="9814"/>
                  </a:cubicBezTo>
                  <a:cubicBezTo>
                    <a:pt x="0" y="15744"/>
                    <a:pt x="4808" y="19685"/>
                    <a:pt x="9836" y="19685"/>
                  </a:cubicBezTo>
                  <a:cubicBezTo>
                    <a:pt x="12236" y="1968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8" name="Google Shape;59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CwSAADDCQAASxIAAAAAAAAmAAAACAAAAP//////////"/>
                </a:ext>
              </a:extLst>
            </p:cNvSpPr>
            <p:nvPr/>
          </p:nvSpPr>
          <p:spPr>
            <a:xfrm>
              <a:off x="1564005" y="2954020"/>
              <a:ext cx="22860" cy="19685"/>
            </a:xfrm>
            <a:custGeom>
              <a:avLst/>
              <a:gdLst/>
              <a:ahLst/>
              <a:cxnLst/>
              <a:rect l="0" t="0" r="22860" b="19685"/>
              <a:pathLst>
                <a:path w="22860" h="19685">
                  <a:moveTo>
                    <a:pt x="9754" y="0"/>
                  </a:moveTo>
                  <a:cubicBezTo>
                    <a:pt x="4396" y="82"/>
                    <a:pt x="73" y="4419"/>
                    <a:pt x="0" y="9888"/>
                  </a:cubicBezTo>
                  <a:cubicBezTo>
                    <a:pt x="0" y="15753"/>
                    <a:pt x="4808" y="19675"/>
                    <a:pt x="9827" y="19675"/>
                  </a:cubicBezTo>
                  <a:cubicBezTo>
                    <a:pt x="12227" y="19675"/>
                    <a:pt x="14681" y="18782"/>
                    <a:pt x="16678" y="16766"/>
                  </a:cubicBezTo>
                  <a:cubicBezTo>
                    <a:pt x="22860" y="10634"/>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7" name="Google Shape;59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AASAADDCQAAHxIAAAAAAAAmAAAACAAAAP//////////"/>
                </a:ext>
              </a:extLst>
            </p:cNvSpPr>
            <p:nvPr/>
          </p:nvSpPr>
          <p:spPr>
            <a:xfrm>
              <a:off x="1564005" y="2926080"/>
              <a:ext cx="22860" cy="19685"/>
            </a:xfrm>
            <a:custGeom>
              <a:avLst/>
              <a:gdLst/>
              <a:ahLst/>
              <a:cxnLst/>
              <a:rect l="0" t="0" r="22860" b="19685"/>
              <a:pathLst>
                <a:path w="22860" h="19685">
                  <a:moveTo>
                    <a:pt x="9754" y="0"/>
                  </a:moveTo>
                  <a:cubicBezTo>
                    <a:pt x="4396" y="0"/>
                    <a:pt x="73" y="4429"/>
                    <a:pt x="0" y="9828"/>
                  </a:cubicBezTo>
                  <a:cubicBezTo>
                    <a:pt x="0" y="15771"/>
                    <a:pt x="4808"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6" name="Google Shape;59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NQRAADDCQAA8xEAAAAAAAAmAAAACAAAAP//////////"/>
                </a:ext>
              </a:extLst>
            </p:cNvSpPr>
            <p:nvPr/>
          </p:nvSpPr>
          <p:spPr>
            <a:xfrm>
              <a:off x="1564005" y="2898140"/>
              <a:ext cx="22860" cy="19685"/>
            </a:xfrm>
            <a:custGeom>
              <a:avLst/>
              <a:gdLst/>
              <a:ahLst/>
              <a:cxnLst/>
              <a:rect l="0" t="0" r="22860" b="19685"/>
              <a:pathLst>
                <a:path w="22860" h="19685">
                  <a:moveTo>
                    <a:pt x="9754" y="9"/>
                  </a:moveTo>
                  <a:cubicBezTo>
                    <a:pt x="4396" y="9"/>
                    <a:pt x="0" y="4427"/>
                    <a:pt x="0" y="9824"/>
                  </a:cubicBezTo>
                  <a:cubicBezTo>
                    <a:pt x="0" y="15764"/>
                    <a:pt x="4808" y="19675"/>
                    <a:pt x="9836" y="19675"/>
                  </a:cubicBezTo>
                  <a:cubicBezTo>
                    <a:pt x="12236" y="1967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5" name="Google Shape;59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KgRAADDCQAAxxEAAAAAAAAmAAAACAAAAP//////////"/>
                </a:ext>
              </a:extLst>
            </p:cNvSpPr>
            <p:nvPr/>
          </p:nvSpPr>
          <p:spPr>
            <a:xfrm>
              <a:off x="1564005" y="2870200"/>
              <a:ext cx="22860" cy="19685"/>
            </a:xfrm>
            <a:custGeom>
              <a:avLst/>
              <a:gdLst/>
              <a:ahLst/>
              <a:cxnLst/>
              <a:rect l="0" t="0" r="22860" b="19685"/>
              <a:pathLst>
                <a:path w="22860" h="19685">
                  <a:moveTo>
                    <a:pt x="9754" y="0"/>
                  </a:moveTo>
                  <a:cubicBezTo>
                    <a:pt x="4396" y="0"/>
                    <a:pt x="73" y="4429"/>
                    <a:pt x="0" y="9828"/>
                  </a:cubicBezTo>
                  <a:cubicBezTo>
                    <a:pt x="0" y="15771"/>
                    <a:pt x="4808"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4" name="Google Shape;59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AgTAACXCQAAJxMAAAAAAAAmAAAACAAAAP//////////"/>
                </a:ext>
              </a:extLst>
            </p:cNvSpPr>
            <p:nvPr/>
          </p:nvSpPr>
          <p:spPr>
            <a:xfrm>
              <a:off x="1536065" y="309372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3" name="Google Shape;59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NwSAACXCQAA+xIAAAAAAAAmAAAACAAAAP//////////"/>
                </a:ext>
              </a:extLst>
            </p:cNvSpPr>
            <p:nvPr/>
          </p:nvSpPr>
          <p:spPr>
            <a:xfrm>
              <a:off x="1536065" y="3065780"/>
              <a:ext cx="22860" cy="19685"/>
            </a:xfrm>
            <a:custGeom>
              <a:avLst/>
              <a:gdLst/>
              <a:ahLst/>
              <a:cxnLst/>
              <a:rect l="0" t="0" r="22860" b="19685"/>
              <a:pathLst>
                <a:path w="22860" h="19685">
                  <a:moveTo>
                    <a:pt x="9791" y="9"/>
                  </a:moveTo>
                  <a:cubicBezTo>
                    <a:pt x="4335" y="9"/>
                    <a:pt x="9" y="4362"/>
                    <a:pt x="9" y="9851"/>
                  </a:cubicBezTo>
                  <a:cubicBezTo>
                    <a:pt x="9" y="15738"/>
                    <a:pt x="4822" y="19675"/>
                    <a:pt x="9837" y="19675"/>
                  </a:cubicBezTo>
                  <a:cubicBezTo>
                    <a:pt x="12234" y="19675"/>
                    <a:pt x="14677" y="18779"/>
                    <a:pt x="16661" y="16755"/>
                  </a:cubicBezTo>
                  <a:cubicBezTo>
                    <a:pt x="22851" y="1060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2" name="Google Shape;59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LASAACXCQAAzxIAAAAAAAAmAAAACAAAAP//////////"/>
                </a:ext>
              </a:extLst>
            </p:cNvSpPr>
            <p:nvPr/>
          </p:nvSpPr>
          <p:spPr>
            <a:xfrm>
              <a:off x="1536065" y="303784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1" name="Google Shape;59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IQSAACXCQAAoxIAAAAAAAAmAAAACAAAAP//////////"/>
                </a:ext>
              </a:extLst>
            </p:cNvSpPr>
            <p:nvPr/>
          </p:nvSpPr>
          <p:spPr>
            <a:xfrm>
              <a:off x="1536065" y="300990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0" name="Google Shape;59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FgSAACXCQAAdxIAAAAAAAAmAAAACAAAAP//////////"/>
                </a:ext>
              </a:extLst>
            </p:cNvSpPr>
            <p:nvPr/>
          </p:nvSpPr>
          <p:spPr>
            <a:xfrm>
              <a:off x="1536065" y="298196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9" name="Google Shape;59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CwSAACXCQAASxIAAAAAAAAmAAAACAAAAP//////////"/>
                </a:ext>
              </a:extLst>
            </p:cNvSpPr>
            <p:nvPr/>
          </p:nvSpPr>
          <p:spPr>
            <a:xfrm>
              <a:off x="1536065" y="2954020"/>
              <a:ext cx="22860" cy="19685"/>
            </a:xfrm>
            <a:custGeom>
              <a:avLst/>
              <a:gdLst/>
              <a:ahLst/>
              <a:cxnLst/>
              <a:rect l="0" t="0" r="22860" b="19685"/>
              <a:pathLst>
                <a:path w="22860" h="19685">
                  <a:moveTo>
                    <a:pt x="9791" y="0"/>
                  </a:moveTo>
                  <a:cubicBezTo>
                    <a:pt x="4335" y="82"/>
                    <a:pt x="9" y="4419"/>
                    <a:pt x="9" y="9888"/>
                  </a:cubicBezTo>
                  <a:cubicBezTo>
                    <a:pt x="9" y="15753"/>
                    <a:pt x="4822" y="19675"/>
                    <a:pt x="9837" y="19675"/>
                  </a:cubicBezTo>
                  <a:cubicBezTo>
                    <a:pt x="12234" y="19675"/>
                    <a:pt x="14677" y="18782"/>
                    <a:pt x="16661" y="16766"/>
                  </a:cubicBezTo>
                  <a:cubicBezTo>
                    <a:pt x="22851" y="10634"/>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8" name="Google Shape;59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AASAACXCQAAHxIAAAAAAAAmAAAACAAAAP//////////"/>
                </a:ext>
              </a:extLst>
            </p:cNvSpPr>
            <p:nvPr/>
          </p:nvSpPr>
          <p:spPr>
            <a:xfrm>
              <a:off x="1536065" y="292608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7" name="Google Shape;59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NQRAACXCQAA8xEAAAAAAAAmAAAACAAAAP//////////"/>
                </a:ext>
              </a:extLst>
            </p:cNvSpPr>
            <p:nvPr/>
          </p:nvSpPr>
          <p:spPr>
            <a:xfrm>
              <a:off x="1536065" y="289814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6" name="Google Shape;59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KgRAACXCQAAxxEAAAAAAAAmAAAACAAAAP//////////"/>
                </a:ext>
              </a:extLst>
            </p:cNvSpPr>
            <p:nvPr/>
          </p:nvSpPr>
          <p:spPr>
            <a:xfrm>
              <a:off x="1536065" y="287020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5" name="Google Shape;59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FgSAABrCQAAdxIAAAAAAAAmAAAACAAAAP//////////"/>
                </a:ext>
              </a:extLst>
            </p:cNvSpPr>
            <p:nvPr/>
          </p:nvSpPr>
          <p:spPr>
            <a:xfrm>
              <a:off x="1508125" y="2981960"/>
              <a:ext cx="22860" cy="19685"/>
            </a:xfrm>
            <a:custGeom>
              <a:avLst/>
              <a:gdLst/>
              <a:ahLst/>
              <a:cxnLst/>
              <a:rect l="0" t="0" r="22860" b="19685"/>
              <a:pathLst>
                <a:path w="22860" h="19685">
                  <a:moveTo>
                    <a:pt x="9785" y="9"/>
                  </a:moveTo>
                  <a:cubicBezTo>
                    <a:pt x="4337" y="9"/>
                    <a:pt x="0" y="4428"/>
                    <a:pt x="0" y="9814"/>
                  </a:cubicBezTo>
                  <a:cubicBezTo>
                    <a:pt x="0" y="15744"/>
                    <a:pt x="4824" y="19685"/>
                    <a:pt x="9840" y="19685"/>
                  </a:cubicBezTo>
                  <a:cubicBezTo>
                    <a:pt x="12239" y="19685"/>
                    <a:pt x="1468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4" name="Google Shape;59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CwSAABrCQAASxIAAAAAAAAmAAAACAAAAP//////////"/>
                </a:ext>
              </a:extLst>
            </p:cNvSpPr>
            <p:nvPr/>
          </p:nvSpPr>
          <p:spPr>
            <a:xfrm>
              <a:off x="1508125" y="2954020"/>
              <a:ext cx="22860" cy="19685"/>
            </a:xfrm>
            <a:custGeom>
              <a:avLst/>
              <a:gdLst/>
              <a:ahLst/>
              <a:cxnLst/>
              <a:rect l="0" t="0" r="22860" b="19685"/>
              <a:pathLst>
                <a:path w="22860" h="19685">
                  <a:moveTo>
                    <a:pt x="9785" y="0"/>
                  </a:moveTo>
                  <a:cubicBezTo>
                    <a:pt x="4337" y="82"/>
                    <a:pt x="0" y="4419"/>
                    <a:pt x="0" y="9888"/>
                  </a:cubicBezTo>
                  <a:cubicBezTo>
                    <a:pt x="0" y="15753"/>
                    <a:pt x="4824" y="19675"/>
                    <a:pt x="9831" y="19675"/>
                  </a:cubicBezTo>
                  <a:cubicBezTo>
                    <a:pt x="12229" y="19675"/>
                    <a:pt x="14673" y="18782"/>
                    <a:pt x="16658" y="16766"/>
                  </a:cubicBezTo>
                  <a:cubicBezTo>
                    <a:pt x="22860" y="10634"/>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3" name="Google Shape;59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AASAABrCQAAHxIAAAAAAAAmAAAACAAAAP//////////"/>
                </a:ext>
              </a:extLst>
            </p:cNvSpPr>
            <p:nvPr/>
          </p:nvSpPr>
          <p:spPr>
            <a:xfrm>
              <a:off x="1508125" y="2926080"/>
              <a:ext cx="22860" cy="19685"/>
            </a:xfrm>
            <a:custGeom>
              <a:avLst/>
              <a:gdLst/>
              <a:ahLst/>
              <a:cxnLst/>
              <a:rect l="0" t="0" r="22860" b="19685"/>
              <a:pathLst>
                <a:path w="22860" h="19685">
                  <a:moveTo>
                    <a:pt x="9785" y="0"/>
                  </a:moveTo>
                  <a:cubicBezTo>
                    <a:pt x="4337" y="0"/>
                    <a:pt x="0" y="4429"/>
                    <a:pt x="0" y="9828"/>
                  </a:cubicBezTo>
                  <a:cubicBezTo>
                    <a:pt x="0" y="15771"/>
                    <a:pt x="4824" y="19685"/>
                    <a:pt x="985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2" name="Google Shape;59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NQRAABrCQAA8xEAAAAAAAAmAAAACAAAAP//////////"/>
                </a:ext>
              </a:extLst>
            </p:cNvSpPr>
            <p:nvPr/>
          </p:nvSpPr>
          <p:spPr>
            <a:xfrm>
              <a:off x="1508125" y="2898140"/>
              <a:ext cx="22860" cy="19685"/>
            </a:xfrm>
            <a:custGeom>
              <a:avLst/>
              <a:gdLst/>
              <a:ahLst/>
              <a:cxnLst/>
              <a:rect l="0" t="0" r="22860" b="19685"/>
              <a:pathLst>
                <a:path w="22860" h="19685">
                  <a:moveTo>
                    <a:pt x="9785" y="9"/>
                  </a:moveTo>
                  <a:cubicBezTo>
                    <a:pt x="4337" y="9"/>
                    <a:pt x="0" y="4427"/>
                    <a:pt x="0" y="9824"/>
                  </a:cubicBezTo>
                  <a:cubicBezTo>
                    <a:pt x="0" y="15764"/>
                    <a:pt x="4824" y="19675"/>
                    <a:pt x="9850" y="19675"/>
                  </a:cubicBezTo>
                  <a:cubicBezTo>
                    <a:pt x="12239" y="1967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1" name="Google Shape;59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CwSAAA+CQAASxIAAAAAAAAmAAAACAAAAP//////////"/>
                </a:ext>
              </a:extLst>
            </p:cNvSpPr>
            <p:nvPr/>
          </p:nvSpPr>
          <p:spPr>
            <a:xfrm>
              <a:off x="1480185" y="2954020"/>
              <a:ext cx="22225" cy="19685"/>
            </a:xfrm>
            <a:custGeom>
              <a:avLst/>
              <a:gdLst/>
              <a:ahLst/>
              <a:cxnLst/>
              <a:rect l="0" t="0" r="22225" b="19685"/>
              <a:pathLst>
                <a:path w="22225" h="19685">
                  <a:moveTo>
                    <a:pt x="9590" y="0"/>
                  </a:moveTo>
                  <a:cubicBezTo>
                    <a:pt x="4286" y="82"/>
                    <a:pt x="0" y="4419"/>
                    <a:pt x="0" y="9888"/>
                  </a:cubicBezTo>
                  <a:cubicBezTo>
                    <a:pt x="0" y="15753"/>
                    <a:pt x="4687" y="19675"/>
                    <a:pt x="9581" y="19675"/>
                  </a:cubicBezTo>
                  <a:cubicBezTo>
                    <a:pt x="11920" y="19675"/>
                    <a:pt x="14313" y="18782"/>
                    <a:pt x="16260" y="16766"/>
                  </a:cubicBezTo>
                  <a:cubicBezTo>
                    <a:pt x="22216" y="10634"/>
                    <a:pt x="18010" y="82"/>
                    <a:pt x="9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0" name="Google Shape;59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AASAAA+CQAAHxIAAAAAAAAmAAAACAAAAP//////////"/>
                </a:ext>
              </a:extLst>
            </p:cNvSpPr>
            <p:nvPr/>
          </p:nvSpPr>
          <p:spPr>
            <a:xfrm>
              <a:off x="1480185" y="2926080"/>
              <a:ext cx="22225" cy="19685"/>
            </a:xfrm>
            <a:custGeom>
              <a:avLst/>
              <a:gdLst/>
              <a:ahLst/>
              <a:cxnLst/>
              <a:rect l="0" t="0" r="22225" b="19685"/>
              <a:pathLst>
                <a:path w="22225" h="19685">
                  <a:moveTo>
                    <a:pt x="9590" y="0"/>
                  </a:moveTo>
                  <a:cubicBezTo>
                    <a:pt x="4286" y="0"/>
                    <a:pt x="0" y="4429"/>
                    <a:pt x="0" y="9828"/>
                  </a:cubicBezTo>
                  <a:cubicBezTo>
                    <a:pt x="0" y="15771"/>
                    <a:pt x="4696" y="19685"/>
                    <a:pt x="9590" y="19685"/>
                  </a:cubicBezTo>
                  <a:cubicBezTo>
                    <a:pt x="11929" y="19685"/>
                    <a:pt x="14313" y="18789"/>
                    <a:pt x="16260" y="16805"/>
                  </a:cubicBezTo>
                  <a:cubicBezTo>
                    <a:pt x="22216" y="10650"/>
                    <a:pt x="18010" y="0"/>
                    <a:pt x="9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9" name="Google Shape;59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NQRAAA+CQAA8xEAAAAAAAAmAAAACAAAAP//////////"/>
                </a:ext>
              </a:extLst>
            </p:cNvSpPr>
            <p:nvPr/>
          </p:nvSpPr>
          <p:spPr>
            <a:xfrm>
              <a:off x="1480185" y="2898140"/>
              <a:ext cx="22225" cy="19685"/>
            </a:xfrm>
            <a:custGeom>
              <a:avLst/>
              <a:gdLst/>
              <a:ahLst/>
              <a:cxnLst/>
              <a:rect l="0" t="0" r="22225" b="19685"/>
              <a:pathLst>
                <a:path w="22225" h="19685">
                  <a:moveTo>
                    <a:pt x="9590" y="9"/>
                  </a:moveTo>
                  <a:cubicBezTo>
                    <a:pt x="4286" y="9"/>
                    <a:pt x="0" y="4427"/>
                    <a:pt x="0" y="9824"/>
                  </a:cubicBezTo>
                  <a:cubicBezTo>
                    <a:pt x="0" y="15764"/>
                    <a:pt x="4696" y="19675"/>
                    <a:pt x="9590" y="19675"/>
                  </a:cubicBezTo>
                  <a:cubicBezTo>
                    <a:pt x="11929" y="19675"/>
                    <a:pt x="14313" y="18790"/>
                    <a:pt x="16260" y="16806"/>
                  </a:cubicBezTo>
                  <a:cubicBezTo>
                    <a:pt x="22216" y="10654"/>
                    <a:pt x="18010" y="9"/>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8" name="Google Shape;59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CwSAAATCQAASxIAAAAAAAAmAAAACAAAAP//////////"/>
                </a:ext>
              </a:extLst>
            </p:cNvSpPr>
            <p:nvPr/>
          </p:nvSpPr>
          <p:spPr>
            <a:xfrm>
              <a:off x="1451610" y="2954020"/>
              <a:ext cx="23495" cy="19685"/>
            </a:xfrm>
            <a:custGeom>
              <a:avLst/>
              <a:gdLst/>
              <a:ahLst/>
              <a:cxnLst/>
              <a:rect l="0" t="0" r="23495" b="19685"/>
              <a:pathLst>
                <a:path w="23495" h="19685">
                  <a:moveTo>
                    <a:pt x="10105" y="0"/>
                  </a:moveTo>
                  <a:cubicBezTo>
                    <a:pt x="4525" y="82"/>
                    <a:pt x="84" y="4419"/>
                    <a:pt x="9" y="9888"/>
                  </a:cubicBezTo>
                  <a:cubicBezTo>
                    <a:pt x="9" y="15753"/>
                    <a:pt x="4977" y="19675"/>
                    <a:pt x="10133" y="19675"/>
                  </a:cubicBezTo>
                  <a:cubicBezTo>
                    <a:pt x="12599" y="19675"/>
                    <a:pt x="15111" y="18782"/>
                    <a:pt x="17143" y="16766"/>
                  </a:cubicBezTo>
                  <a:cubicBezTo>
                    <a:pt x="23495" y="10634"/>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7" name="Google Shape;59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AASAAATCQAAHxIAAAAAAAAmAAAACAAAAP//////////"/>
                </a:ext>
              </a:extLst>
            </p:cNvSpPr>
            <p:nvPr/>
          </p:nvSpPr>
          <p:spPr>
            <a:xfrm>
              <a:off x="1451610" y="2926080"/>
              <a:ext cx="23495" cy="19685"/>
            </a:xfrm>
            <a:custGeom>
              <a:avLst/>
              <a:gdLst/>
              <a:ahLst/>
              <a:cxnLst/>
              <a:rect l="0" t="0" r="23495" b="19685"/>
              <a:pathLst>
                <a:path w="23495" h="19685">
                  <a:moveTo>
                    <a:pt x="10105" y="0"/>
                  </a:moveTo>
                  <a:cubicBezTo>
                    <a:pt x="4525" y="0"/>
                    <a:pt x="84" y="4429"/>
                    <a:pt x="9" y="9828"/>
                  </a:cubicBezTo>
                  <a:cubicBezTo>
                    <a:pt x="9" y="15771"/>
                    <a:pt x="4986" y="19685"/>
                    <a:pt x="10152" y="19685"/>
                  </a:cubicBezTo>
                  <a:cubicBezTo>
                    <a:pt x="12608" y="19685"/>
                    <a:pt x="15120" y="18789"/>
                    <a:pt x="17143" y="16805"/>
                  </a:cubicBezTo>
                  <a:cubicBezTo>
                    <a:pt x="23495" y="10576"/>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6" name="Google Shape;59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IEXAABzCgAAoBcAAAAAAAAmAAAACAAAAP//////////"/>
                </a:ext>
              </a:extLst>
            </p:cNvSpPr>
            <p:nvPr/>
          </p:nvSpPr>
          <p:spPr>
            <a:xfrm>
              <a:off x="1675765" y="3820795"/>
              <a:ext cx="22860" cy="19685"/>
            </a:xfrm>
            <a:custGeom>
              <a:avLst/>
              <a:gdLst/>
              <a:ahLst/>
              <a:cxnLst/>
              <a:rect l="0" t="0" r="22860" b="19685"/>
              <a:pathLst>
                <a:path w="22860" h="19685">
                  <a:moveTo>
                    <a:pt x="9785" y="0"/>
                  </a:moveTo>
                  <a:cubicBezTo>
                    <a:pt x="4410" y="73"/>
                    <a:pt x="0" y="4421"/>
                    <a:pt x="0" y="9883"/>
                  </a:cubicBezTo>
                  <a:cubicBezTo>
                    <a:pt x="0" y="15760"/>
                    <a:pt x="4824" y="19685"/>
                    <a:pt x="9859" y="19685"/>
                  </a:cubicBezTo>
                  <a:cubicBezTo>
                    <a:pt x="12266"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5" name="Google Shape;59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FUXAABzCgAAdBcAAAAAAAAmAAAACAAAAP//////////"/>
                </a:ext>
              </a:extLst>
            </p:cNvSpPr>
            <p:nvPr/>
          </p:nvSpPr>
          <p:spPr>
            <a:xfrm>
              <a:off x="1675765" y="3792855"/>
              <a:ext cx="22860" cy="19685"/>
            </a:xfrm>
            <a:custGeom>
              <a:avLst/>
              <a:gdLst/>
              <a:ahLst/>
              <a:cxnLst/>
              <a:rect l="0" t="0" r="22860" b="19685"/>
              <a:pathLst>
                <a:path w="22860" h="19685">
                  <a:moveTo>
                    <a:pt x="9853" y="9"/>
                  </a:moveTo>
                  <a:cubicBezTo>
                    <a:pt x="9826" y="9"/>
                    <a:pt x="9789" y="9"/>
                    <a:pt x="9762" y="9"/>
                  </a:cubicBezTo>
                  <a:cubicBezTo>
                    <a:pt x="4400" y="9"/>
                    <a:pt x="0" y="4431"/>
                    <a:pt x="0" y="9842"/>
                  </a:cubicBezTo>
                  <a:cubicBezTo>
                    <a:pt x="55" y="15770"/>
                    <a:pt x="4858" y="19675"/>
                    <a:pt x="9853" y="19675"/>
                  </a:cubicBezTo>
                  <a:cubicBezTo>
                    <a:pt x="12255" y="19675"/>
                    <a:pt x="14702" y="18770"/>
                    <a:pt x="16691" y="16748"/>
                  </a:cubicBezTo>
                  <a:cubicBezTo>
                    <a:pt x="22851" y="10534"/>
                    <a:pt x="18515" y="9"/>
                    <a:pt x="985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4" name="Google Shape;59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CkXAABzCgAASBcAAAAAAAAmAAAACAAAAP//////////"/>
                </a:ext>
              </a:extLst>
            </p:cNvSpPr>
            <p:nvPr/>
          </p:nvSpPr>
          <p:spPr>
            <a:xfrm>
              <a:off x="1675765" y="3764915"/>
              <a:ext cx="22860" cy="19685"/>
            </a:xfrm>
            <a:custGeom>
              <a:avLst/>
              <a:gdLst/>
              <a:ahLst/>
              <a:cxnLst/>
              <a:rect l="0" t="0" r="22860" b="19685"/>
              <a:pathLst>
                <a:path w="22860" h="19685">
                  <a:moveTo>
                    <a:pt x="9853" y="0"/>
                  </a:moveTo>
                  <a:cubicBezTo>
                    <a:pt x="9826" y="0"/>
                    <a:pt x="9789" y="0"/>
                    <a:pt x="9762" y="0"/>
                  </a:cubicBezTo>
                  <a:cubicBezTo>
                    <a:pt x="4400" y="0"/>
                    <a:pt x="0" y="4433"/>
                    <a:pt x="0" y="9837"/>
                  </a:cubicBezTo>
                  <a:cubicBezTo>
                    <a:pt x="0" y="15768"/>
                    <a:pt x="4821" y="19685"/>
                    <a:pt x="9835" y="19685"/>
                  </a:cubicBezTo>
                  <a:cubicBezTo>
                    <a:pt x="12246" y="19685"/>
                    <a:pt x="14702" y="18770"/>
                    <a:pt x="16691" y="16747"/>
                  </a:cubicBezTo>
                  <a:cubicBezTo>
                    <a:pt x="22851" y="10613"/>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3" name="Google Shape;59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AUYAABHCgAAJBgAAAAAAAAmAAAACAAAAP//////////"/>
                </a:ext>
              </a:extLst>
            </p:cNvSpPr>
            <p:nvPr/>
          </p:nvSpPr>
          <p:spPr>
            <a:xfrm>
              <a:off x="1647825" y="3904615"/>
              <a:ext cx="22860" cy="19685"/>
            </a:xfrm>
            <a:custGeom>
              <a:avLst/>
              <a:gdLst/>
              <a:ahLst/>
              <a:cxnLst/>
              <a:rect l="0" t="0" r="22860" b="19685"/>
              <a:pathLst>
                <a:path w="22860" h="19685">
                  <a:moveTo>
                    <a:pt x="9791" y="9"/>
                  </a:moveTo>
                  <a:cubicBezTo>
                    <a:pt x="4335" y="9"/>
                    <a:pt x="9" y="4431"/>
                    <a:pt x="9" y="9842"/>
                  </a:cubicBezTo>
                  <a:cubicBezTo>
                    <a:pt x="9" y="15770"/>
                    <a:pt x="4803" y="19675"/>
                    <a:pt x="9800" y="19675"/>
                  </a:cubicBezTo>
                  <a:cubicBezTo>
                    <a:pt x="12215" y="19675"/>
                    <a:pt x="14668" y="18770"/>
                    <a:pt x="16661" y="16748"/>
                  </a:cubicBezTo>
                  <a:cubicBezTo>
                    <a:pt x="22851" y="1059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2" name="Google Shape;59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NkXAABHCgAA+BcAAAAAAAAmAAAACAAAAP//////////"/>
                </a:ext>
              </a:extLst>
            </p:cNvSpPr>
            <p:nvPr/>
          </p:nvSpPr>
          <p:spPr>
            <a:xfrm>
              <a:off x="1647825" y="3876675"/>
              <a:ext cx="22860" cy="19685"/>
            </a:xfrm>
            <a:custGeom>
              <a:avLst/>
              <a:gdLst/>
              <a:ahLst/>
              <a:cxnLst/>
              <a:rect l="0" t="0" r="22860" b="19685"/>
              <a:pathLst>
                <a:path w="22860" h="19685">
                  <a:moveTo>
                    <a:pt x="9832" y="0"/>
                  </a:moveTo>
                  <a:cubicBezTo>
                    <a:pt x="4394" y="0"/>
                    <a:pt x="9" y="4417"/>
                    <a:pt x="82" y="9874"/>
                  </a:cubicBezTo>
                  <a:cubicBezTo>
                    <a:pt x="82" y="15782"/>
                    <a:pt x="4898" y="19685"/>
                    <a:pt x="9897" y="19685"/>
                  </a:cubicBezTo>
                  <a:cubicBezTo>
                    <a:pt x="12313" y="19685"/>
                    <a:pt x="14767" y="18773"/>
                    <a:pt x="16754" y="16758"/>
                  </a:cubicBezTo>
                  <a:cubicBezTo>
                    <a:pt x="22851" y="10546"/>
                    <a:pt x="18539"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1" name="Google Shape;59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K0XAABHCgAAzBcAAAAAAAAmAAAACAAAAP//////////"/>
                </a:ext>
              </a:extLst>
            </p:cNvSpPr>
            <p:nvPr/>
          </p:nvSpPr>
          <p:spPr>
            <a:xfrm>
              <a:off x="1647825" y="3848735"/>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61"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0" name="Google Shape;59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IEXAABHCgAAoBcAAAAAAAAmAAAACAAAAP//////////"/>
                </a:ext>
              </a:extLst>
            </p:cNvSpPr>
            <p:nvPr/>
          </p:nvSpPr>
          <p:spPr>
            <a:xfrm>
              <a:off x="1647825" y="3820795"/>
              <a:ext cx="22860" cy="19685"/>
            </a:xfrm>
            <a:custGeom>
              <a:avLst/>
              <a:gdLst/>
              <a:ahLst/>
              <a:cxnLst/>
              <a:rect l="0" t="0" r="22860" b="19685"/>
              <a:pathLst>
                <a:path w="22860" h="19685">
                  <a:moveTo>
                    <a:pt x="9791" y="0"/>
                  </a:moveTo>
                  <a:cubicBezTo>
                    <a:pt x="4335" y="73"/>
                    <a:pt x="9" y="4421"/>
                    <a:pt x="9" y="9883"/>
                  </a:cubicBezTo>
                  <a:cubicBezTo>
                    <a:pt x="9" y="15760"/>
                    <a:pt x="4822" y="19685"/>
                    <a:pt x="9855" y="19685"/>
                  </a:cubicBezTo>
                  <a:cubicBezTo>
                    <a:pt x="12270" y="19685"/>
                    <a:pt x="14723" y="18782"/>
                    <a:pt x="16734" y="16774"/>
                  </a:cubicBezTo>
                  <a:cubicBezTo>
                    <a:pt x="22851"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9" name="Google Shape;59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FUXAABHCgAAdBcAAAAAAAAmAAAACAAAAP//////////"/>
                </a:ext>
              </a:extLst>
            </p:cNvSpPr>
            <p:nvPr/>
          </p:nvSpPr>
          <p:spPr>
            <a:xfrm>
              <a:off x="1647825" y="3792855"/>
              <a:ext cx="22860" cy="19685"/>
            </a:xfrm>
            <a:custGeom>
              <a:avLst/>
              <a:gdLst/>
              <a:ahLst/>
              <a:cxnLst/>
              <a:rect l="0" t="0" r="22860" b="19685"/>
              <a:pathLst>
                <a:path w="22860" h="19685">
                  <a:moveTo>
                    <a:pt x="9791" y="9"/>
                  </a:moveTo>
                  <a:cubicBezTo>
                    <a:pt x="4335" y="9"/>
                    <a:pt x="9" y="4431"/>
                    <a:pt x="9" y="9842"/>
                  </a:cubicBezTo>
                  <a:cubicBezTo>
                    <a:pt x="9" y="15770"/>
                    <a:pt x="4803" y="19675"/>
                    <a:pt x="9800" y="19675"/>
                  </a:cubicBezTo>
                  <a:cubicBezTo>
                    <a:pt x="12215" y="19675"/>
                    <a:pt x="14668" y="18770"/>
                    <a:pt x="16661" y="16748"/>
                  </a:cubicBezTo>
                  <a:cubicBezTo>
                    <a:pt x="22851" y="1059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8" name="Google Shape;59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oAACkXAABHCgAASBcAAAAAAAAmAAAACAAAAP//////////"/>
                </a:ext>
              </a:extLst>
            </p:cNvSpPr>
            <p:nvPr/>
          </p:nvSpPr>
          <p:spPr>
            <a:xfrm>
              <a:off x="1647825" y="3764915"/>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90"/>
                    <a:pt x="16661" y="16797"/>
                  </a:cubicBezTo>
                  <a:cubicBezTo>
                    <a:pt x="22851"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7" name="Google Shape;59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AUYAAAbCgAAJBgAAAAAAAAmAAAACAAAAP//////////"/>
                </a:ext>
              </a:extLst>
            </p:cNvSpPr>
            <p:nvPr/>
          </p:nvSpPr>
          <p:spPr>
            <a:xfrm>
              <a:off x="1619885" y="3904615"/>
              <a:ext cx="22860" cy="19685"/>
            </a:xfrm>
            <a:custGeom>
              <a:avLst/>
              <a:gdLst/>
              <a:ahLst/>
              <a:cxnLst/>
              <a:rect l="0" t="0" r="22860" b="19685"/>
              <a:pathLst>
                <a:path w="22860" h="19685">
                  <a:moveTo>
                    <a:pt x="9785" y="9"/>
                  </a:moveTo>
                  <a:cubicBezTo>
                    <a:pt x="4337" y="9"/>
                    <a:pt x="0" y="4431"/>
                    <a:pt x="0" y="9842"/>
                  </a:cubicBezTo>
                  <a:cubicBezTo>
                    <a:pt x="0" y="15770"/>
                    <a:pt x="4796" y="19675"/>
                    <a:pt x="9822" y="19675"/>
                  </a:cubicBezTo>
                  <a:cubicBezTo>
                    <a:pt x="12248" y="19675"/>
                    <a:pt x="14719" y="18770"/>
                    <a:pt x="16732" y="16748"/>
                  </a:cubicBezTo>
                  <a:cubicBezTo>
                    <a:pt x="22860" y="1059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6" name="Google Shape;59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NkXAAAbCgAA+BcAAAAAAAAmAAAACAAAAP//////////"/>
                </a:ext>
              </a:extLst>
            </p:cNvSpPr>
            <p:nvPr/>
          </p:nvSpPr>
          <p:spPr>
            <a:xfrm>
              <a:off x="1619885" y="3876675"/>
              <a:ext cx="22860" cy="19685"/>
            </a:xfrm>
            <a:custGeom>
              <a:avLst/>
              <a:gdLst/>
              <a:ahLst/>
              <a:cxnLst/>
              <a:rect l="0" t="0" r="22860" b="19685"/>
              <a:pathLst>
                <a:path w="22860" h="19685">
                  <a:moveTo>
                    <a:pt x="9754" y="0"/>
                  </a:moveTo>
                  <a:cubicBezTo>
                    <a:pt x="4323" y="0"/>
                    <a:pt x="0" y="4417"/>
                    <a:pt x="0" y="9874"/>
                  </a:cubicBezTo>
                  <a:cubicBezTo>
                    <a:pt x="0" y="15782"/>
                    <a:pt x="4817" y="19685"/>
                    <a:pt x="9827" y="19685"/>
                  </a:cubicBezTo>
                  <a:cubicBezTo>
                    <a:pt x="12236" y="19685"/>
                    <a:pt x="14690" y="18773"/>
                    <a:pt x="16678" y="16758"/>
                  </a:cubicBezTo>
                  <a:cubicBezTo>
                    <a:pt x="22860" y="1054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5" name="Google Shape;59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K0XAAAbCgAAzBcAAAAAAAAmAAAACAAAAP//////////"/>
                </a:ext>
              </a:extLst>
            </p:cNvSpPr>
            <p:nvPr/>
          </p:nvSpPr>
          <p:spPr>
            <a:xfrm>
              <a:off x="1619885" y="3848735"/>
              <a:ext cx="22860" cy="19685"/>
            </a:xfrm>
            <a:custGeom>
              <a:avLst/>
              <a:gdLst/>
              <a:ahLst/>
              <a:cxnLst/>
              <a:rect l="0" t="0" r="22860" b="19685"/>
              <a:pathLst>
                <a:path w="22860" h="19685">
                  <a:moveTo>
                    <a:pt x="9785" y="9"/>
                  </a:moveTo>
                  <a:cubicBezTo>
                    <a:pt x="4410" y="9"/>
                    <a:pt x="0" y="4419"/>
                    <a:pt x="0" y="9814"/>
                  </a:cubicBezTo>
                  <a:cubicBezTo>
                    <a:pt x="0" y="15735"/>
                    <a:pt x="4824" y="19675"/>
                    <a:pt x="9868" y="19675"/>
                  </a:cubicBezTo>
                  <a:cubicBezTo>
                    <a:pt x="12275"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4" name="Google Shape;59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IEXAAAbCgAAoBcAAAAAAAAmAAAACAAAAP//////////"/>
                </a:ext>
              </a:extLst>
            </p:cNvSpPr>
            <p:nvPr/>
          </p:nvSpPr>
          <p:spPr>
            <a:xfrm>
              <a:off x="1619885" y="3820795"/>
              <a:ext cx="22860" cy="19685"/>
            </a:xfrm>
            <a:custGeom>
              <a:avLst/>
              <a:gdLst/>
              <a:ahLst/>
              <a:cxnLst/>
              <a:rect l="0" t="0" r="22860" b="19685"/>
              <a:pathLst>
                <a:path w="22860" h="19685">
                  <a:moveTo>
                    <a:pt x="9785" y="0"/>
                  </a:moveTo>
                  <a:cubicBezTo>
                    <a:pt x="4410" y="73"/>
                    <a:pt x="0" y="4421"/>
                    <a:pt x="0" y="9883"/>
                  </a:cubicBezTo>
                  <a:cubicBezTo>
                    <a:pt x="0" y="15760"/>
                    <a:pt x="4824" y="19685"/>
                    <a:pt x="9859" y="19685"/>
                  </a:cubicBezTo>
                  <a:cubicBezTo>
                    <a:pt x="12266"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3" name="Google Shape;59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FUXAAAbCgAAdBcAAAAAAAAmAAAACAAAAP//////////"/>
                </a:ext>
              </a:extLst>
            </p:cNvSpPr>
            <p:nvPr/>
          </p:nvSpPr>
          <p:spPr>
            <a:xfrm>
              <a:off x="1619885" y="3792855"/>
              <a:ext cx="22860" cy="19685"/>
            </a:xfrm>
            <a:custGeom>
              <a:avLst/>
              <a:gdLst/>
              <a:ahLst/>
              <a:cxnLst/>
              <a:rect l="0" t="0" r="22860" b="19685"/>
              <a:pathLst>
                <a:path w="22860" h="19685">
                  <a:moveTo>
                    <a:pt x="9785" y="9"/>
                  </a:moveTo>
                  <a:cubicBezTo>
                    <a:pt x="4337" y="9"/>
                    <a:pt x="0" y="4431"/>
                    <a:pt x="0" y="9842"/>
                  </a:cubicBezTo>
                  <a:cubicBezTo>
                    <a:pt x="0" y="15770"/>
                    <a:pt x="4796" y="19675"/>
                    <a:pt x="9822" y="19675"/>
                  </a:cubicBezTo>
                  <a:cubicBezTo>
                    <a:pt x="12248" y="19675"/>
                    <a:pt x="14719" y="18770"/>
                    <a:pt x="16732" y="16748"/>
                  </a:cubicBezTo>
                  <a:cubicBezTo>
                    <a:pt x="22860" y="1059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2" name="Google Shape;59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wkAACkXAAAbCgAASBcAAAAAAAAmAAAACAAAAP//////////"/>
                </a:ext>
              </a:extLst>
            </p:cNvSpPr>
            <p:nvPr/>
          </p:nvSpPr>
          <p:spPr>
            <a:xfrm>
              <a:off x="1619885" y="3764915"/>
              <a:ext cx="22860" cy="19685"/>
            </a:xfrm>
            <a:custGeom>
              <a:avLst/>
              <a:gdLst/>
              <a:ahLst/>
              <a:cxnLst/>
              <a:rect l="0" t="0" r="22860" b="19685"/>
              <a:pathLst>
                <a:path w="22860" h="19685">
                  <a:moveTo>
                    <a:pt x="9785" y="0"/>
                  </a:moveTo>
                  <a:cubicBezTo>
                    <a:pt x="4337" y="0"/>
                    <a:pt x="0" y="4427"/>
                    <a:pt x="0" y="9824"/>
                  </a:cubicBezTo>
                  <a:cubicBezTo>
                    <a:pt x="0" y="15764"/>
                    <a:pt x="4824" y="19675"/>
                    <a:pt x="9868" y="19675"/>
                  </a:cubicBezTo>
                  <a:cubicBezTo>
                    <a:pt x="12275" y="19675"/>
                    <a:pt x="14729" y="18790"/>
                    <a:pt x="16732"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1" name="Google Shape;59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DEYAADvCQAAUBgAAAAAAAAmAAAACAAAAP//////////"/>
                </a:ext>
              </a:extLst>
            </p:cNvSpPr>
            <p:nvPr/>
          </p:nvSpPr>
          <p:spPr>
            <a:xfrm>
              <a:off x="1591945" y="3932555"/>
              <a:ext cx="22860" cy="19685"/>
            </a:xfrm>
            <a:custGeom>
              <a:avLst/>
              <a:gdLst/>
              <a:ahLst/>
              <a:cxnLst/>
              <a:rect l="0" t="0" r="22860" b="19685"/>
              <a:pathLst>
                <a:path w="22860" h="19685">
                  <a:moveTo>
                    <a:pt x="9791" y="0"/>
                  </a:moveTo>
                  <a:cubicBezTo>
                    <a:pt x="4409" y="0"/>
                    <a:pt x="9" y="4417"/>
                    <a:pt x="9" y="9874"/>
                  </a:cubicBezTo>
                  <a:cubicBezTo>
                    <a:pt x="55" y="15782"/>
                    <a:pt x="4868" y="19685"/>
                    <a:pt x="9873" y="19685"/>
                  </a:cubicBezTo>
                  <a:cubicBezTo>
                    <a:pt x="12289" y="19685"/>
                    <a:pt x="14741" y="18783"/>
                    <a:pt x="16734" y="16758"/>
                  </a:cubicBezTo>
                  <a:cubicBezTo>
                    <a:pt x="22851" y="1054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0" name="Google Shape;59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AUYAADvCQAAJBgAAAAAAAAmAAAACAAAAP//////////"/>
                </a:ext>
              </a:extLst>
            </p:cNvSpPr>
            <p:nvPr/>
          </p:nvSpPr>
          <p:spPr>
            <a:xfrm>
              <a:off x="1591945" y="3904615"/>
              <a:ext cx="22860" cy="19685"/>
            </a:xfrm>
            <a:custGeom>
              <a:avLst/>
              <a:gdLst/>
              <a:ahLst/>
              <a:cxnLst/>
              <a:rect l="0" t="0" r="22860" b="19685"/>
              <a:pathLst>
                <a:path w="22860" h="19685">
                  <a:moveTo>
                    <a:pt x="9791" y="9"/>
                  </a:moveTo>
                  <a:cubicBezTo>
                    <a:pt x="4409" y="9"/>
                    <a:pt x="9" y="4431"/>
                    <a:pt x="9" y="9842"/>
                  </a:cubicBezTo>
                  <a:cubicBezTo>
                    <a:pt x="9" y="15770"/>
                    <a:pt x="4840" y="19675"/>
                    <a:pt x="9855" y="19675"/>
                  </a:cubicBezTo>
                  <a:cubicBezTo>
                    <a:pt x="12280" y="19675"/>
                    <a:pt x="14741" y="18770"/>
                    <a:pt x="16734" y="16748"/>
                  </a:cubicBezTo>
                  <a:cubicBezTo>
                    <a:pt x="22851" y="1059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9" name="Google Shape;59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NkXAADvCQAA+BcAAAAAAAAmAAAACAAAAP//////////"/>
                </a:ext>
              </a:extLst>
            </p:cNvSpPr>
            <p:nvPr/>
          </p:nvSpPr>
          <p:spPr>
            <a:xfrm>
              <a:off x="1591945" y="3876675"/>
              <a:ext cx="22860" cy="19685"/>
            </a:xfrm>
            <a:custGeom>
              <a:avLst/>
              <a:gdLst/>
              <a:ahLst/>
              <a:cxnLst/>
              <a:rect l="0" t="0" r="22860" b="19685"/>
              <a:pathLst>
                <a:path w="22860" h="19685">
                  <a:moveTo>
                    <a:pt x="9759" y="0"/>
                  </a:moveTo>
                  <a:cubicBezTo>
                    <a:pt x="4394" y="0"/>
                    <a:pt x="9" y="4417"/>
                    <a:pt x="9" y="9874"/>
                  </a:cubicBezTo>
                  <a:cubicBezTo>
                    <a:pt x="55" y="15782"/>
                    <a:pt x="4852" y="19685"/>
                    <a:pt x="9869" y="19685"/>
                  </a:cubicBezTo>
                  <a:cubicBezTo>
                    <a:pt x="12277" y="19685"/>
                    <a:pt x="14740" y="18773"/>
                    <a:pt x="16754" y="16758"/>
                  </a:cubicBezTo>
                  <a:cubicBezTo>
                    <a:pt x="22851" y="1054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8" name="Google Shape;59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K0XAADvCQAAzBcAAAAAAAAmAAAACAAAAP//////////"/>
                </a:ext>
              </a:extLst>
            </p:cNvSpPr>
            <p:nvPr/>
          </p:nvSpPr>
          <p:spPr>
            <a:xfrm>
              <a:off x="1591945" y="3848735"/>
              <a:ext cx="22860" cy="19685"/>
            </a:xfrm>
            <a:custGeom>
              <a:avLst/>
              <a:gdLst/>
              <a:ahLst/>
              <a:cxnLst/>
              <a:rect l="0" t="0" r="22860" b="19685"/>
              <a:pathLst>
                <a:path w="22860" h="19685">
                  <a:moveTo>
                    <a:pt x="9791" y="9"/>
                  </a:moveTo>
                  <a:cubicBezTo>
                    <a:pt x="4409" y="9"/>
                    <a:pt x="9" y="4419"/>
                    <a:pt x="9" y="9814"/>
                  </a:cubicBezTo>
                  <a:cubicBezTo>
                    <a:pt x="9" y="15735"/>
                    <a:pt x="4831" y="19675"/>
                    <a:pt x="9864" y="19675"/>
                  </a:cubicBezTo>
                  <a:cubicBezTo>
                    <a:pt x="12270" y="1967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7" name="Google Shape;59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IEXAADvCQAAoBcAAAAAAAAmAAAACAAAAP//////////"/>
                </a:ext>
              </a:extLst>
            </p:cNvSpPr>
            <p:nvPr/>
          </p:nvSpPr>
          <p:spPr>
            <a:xfrm>
              <a:off x="1591945" y="3820795"/>
              <a:ext cx="22860" cy="19685"/>
            </a:xfrm>
            <a:custGeom>
              <a:avLst/>
              <a:gdLst/>
              <a:ahLst/>
              <a:cxnLst/>
              <a:rect l="0" t="0" r="22860" b="19685"/>
              <a:pathLst>
                <a:path w="22860" h="19685">
                  <a:moveTo>
                    <a:pt x="9791" y="0"/>
                  </a:moveTo>
                  <a:cubicBezTo>
                    <a:pt x="4409" y="73"/>
                    <a:pt x="9" y="4491"/>
                    <a:pt x="9" y="9874"/>
                  </a:cubicBezTo>
                  <a:cubicBezTo>
                    <a:pt x="9" y="15782"/>
                    <a:pt x="4840" y="19685"/>
                    <a:pt x="9855" y="19685"/>
                  </a:cubicBezTo>
                  <a:cubicBezTo>
                    <a:pt x="12280" y="19685"/>
                    <a:pt x="14741" y="18773"/>
                    <a:pt x="16734" y="16758"/>
                  </a:cubicBezTo>
                  <a:cubicBezTo>
                    <a:pt x="22851" y="1054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6" name="Google Shape;59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FUXAADvCQAAdBcAAAAAAAAmAAAACAAAAP//////////"/>
                </a:ext>
              </a:extLst>
            </p:cNvSpPr>
            <p:nvPr/>
          </p:nvSpPr>
          <p:spPr>
            <a:xfrm>
              <a:off x="1591945" y="3792855"/>
              <a:ext cx="22860" cy="19685"/>
            </a:xfrm>
            <a:custGeom>
              <a:avLst/>
              <a:gdLst/>
              <a:ahLst/>
              <a:cxnLst/>
              <a:rect l="0" t="0" r="22860" b="19685"/>
              <a:pathLst>
                <a:path w="22860" h="19685">
                  <a:moveTo>
                    <a:pt x="9791" y="9"/>
                  </a:moveTo>
                  <a:cubicBezTo>
                    <a:pt x="4409" y="9"/>
                    <a:pt x="9" y="4431"/>
                    <a:pt x="9" y="9842"/>
                  </a:cubicBezTo>
                  <a:cubicBezTo>
                    <a:pt x="9" y="15770"/>
                    <a:pt x="4840" y="19675"/>
                    <a:pt x="9855" y="19675"/>
                  </a:cubicBezTo>
                  <a:cubicBezTo>
                    <a:pt x="12280" y="19675"/>
                    <a:pt x="14741" y="18770"/>
                    <a:pt x="16734" y="16748"/>
                  </a:cubicBezTo>
                  <a:cubicBezTo>
                    <a:pt x="22851" y="1059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5" name="Google Shape;59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CkXAADvCQAASBcAAAAAAAAmAAAACAAAAP//////////"/>
                </a:ext>
              </a:extLst>
            </p:cNvSpPr>
            <p:nvPr/>
          </p:nvSpPr>
          <p:spPr>
            <a:xfrm>
              <a:off x="1591945" y="3764915"/>
              <a:ext cx="22860" cy="19685"/>
            </a:xfrm>
            <a:custGeom>
              <a:avLst/>
              <a:gdLst/>
              <a:ahLst/>
              <a:cxnLst/>
              <a:rect l="0" t="0" r="22860" b="19685"/>
              <a:pathLst>
                <a:path w="22860" h="19685">
                  <a:moveTo>
                    <a:pt x="9791" y="0"/>
                  </a:moveTo>
                  <a:cubicBezTo>
                    <a:pt x="4409" y="0"/>
                    <a:pt x="9" y="4427"/>
                    <a:pt x="9" y="9824"/>
                  </a:cubicBezTo>
                  <a:cubicBezTo>
                    <a:pt x="9" y="15764"/>
                    <a:pt x="4831" y="19675"/>
                    <a:pt x="9873" y="19675"/>
                  </a:cubicBezTo>
                  <a:cubicBezTo>
                    <a:pt x="12270" y="19675"/>
                    <a:pt x="14732" y="18790"/>
                    <a:pt x="16734" y="16797"/>
                  </a:cubicBezTo>
                  <a:cubicBezTo>
                    <a:pt x="22851"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4" name="Google Shape;59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kAAP0WAADvCQAAHBcAAAAAAAAmAAAACAAAAP//////////"/>
                </a:ext>
              </a:extLst>
            </p:cNvSpPr>
            <p:nvPr/>
          </p:nvSpPr>
          <p:spPr>
            <a:xfrm>
              <a:off x="1591945" y="3736975"/>
              <a:ext cx="22860" cy="19685"/>
            </a:xfrm>
            <a:custGeom>
              <a:avLst/>
              <a:gdLst/>
              <a:ahLst/>
              <a:cxnLst/>
              <a:rect l="0" t="0" r="22860" b="19685"/>
              <a:pathLst>
                <a:path w="22860" h="19685">
                  <a:moveTo>
                    <a:pt x="9791" y="9"/>
                  </a:moveTo>
                  <a:cubicBezTo>
                    <a:pt x="4409" y="9"/>
                    <a:pt x="9" y="4427"/>
                    <a:pt x="9" y="9833"/>
                  </a:cubicBezTo>
                  <a:cubicBezTo>
                    <a:pt x="9" y="15764"/>
                    <a:pt x="4831" y="19685"/>
                    <a:pt x="9873" y="19685"/>
                  </a:cubicBezTo>
                  <a:cubicBezTo>
                    <a:pt x="12270" y="1968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3" name="Google Shape;59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IkYAADDCQAAqBgAAAAAAAAmAAAACAAAAP//////////"/>
                </a:ext>
              </a:extLst>
            </p:cNvSpPr>
            <p:nvPr/>
          </p:nvSpPr>
          <p:spPr>
            <a:xfrm>
              <a:off x="1564005" y="3988435"/>
              <a:ext cx="22860" cy="19685"/>
            </a:xfrm>
            <a:custGeom>
              <a:avLst/>
              <a:gdLst/>
              <a:ahLst/>
              <a:cxnLst/>
              <a:rect l="0" t="0" r="22860" b="19685"/>
              <a:pathLst>
                <a:path w="22860" h="19685">
                  <a:moveTo>
                    <a:pt x="9754" y="0"/>
                  </a:moveTo>
                  <a:cubicBezTo>
                    <a:pt x="4396" y="0"/>
                    <a:pt x="73" y="4427"/>
                    <a:pt x="0" y="9824"/>
                  </a:cubicBezTo>
                  <a:cubicBezTo>
                    <a:pt x="0" y="15764"/>
                    <a:pt x="4808" y="19675"/>
                    <a:pt x="9836" y="19675"/>
                  </a:cubicBezTo>
                  <a:cubicBezTo>
                    <a:pt x="12236" y="19675"/>
                    <a:pt x="14681" y="18790"/>
                    <a:pt x="16678" y="16797"/>
                  </a:cubicBezTo>
                  <a:cubicBezTo>
                    <a:pt x="22860" y="10580"/>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2" name="Google Shape;59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F0YAADDCQAAfBgAAAAAAAAmAAAACAAAAP//////////"/>
                </a:ext>
              </a:extLst>
            </p:cNvSpPr>
            <p:nvPr/>
          </p:nvSpPr>
          <p:spPr>
            <a:xfrm>
              <a:off x="1564005" y="3960495"/>
              <a:ext cx="22860" cy="19685"/>
            </a:xfrm>
            <a:custGeom>
              <a:avLst/>
              <a:gdLst/>
              <a:ahLst/>
              <a:cxnLst/>
              <a:rect l="0" t="0" r="22860" b="19685"/>
              <a:pathLst>
                <a:path w="22860" h="19685">
                  <a:moveTo>
                    <a:pt x="9754" y="9"/>
                  </a:moveTo>
                  <a:cubicBezTo>
                    <a:pt x="4396" y="9"/>
                    <a:pt x="0" y="4427"/>
                    <a:pt x="0" y="9833"/>
                  </a:cubicBezTo>
                  <a:cubicBezTo>
                    <a:pt x="0" y="15773"/>
                    <a:pt x="4845" y="19685"/>
                    <a:pt x="9873" y="19685"/>
                  </a:cubicBezTo>
                  <a:cubicBezTo>
                    <a:pt x="12263" y="19685"/>
                    <a:pt x="14709"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1" name="Google Shape;59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DEYAADDCQAAUBgAAAAAAAAmAAAACAAAAP//////////"/>
                </a:ext>
              </a:extLst>
            </p:cNvSpPr>
            <p:nvPr/>
          </p:nvSpPr>
          <p:spPr>
            <a:xfrm>
              <a:off x="1564005" y="3932555"/>
              <a:ext cx="22860" cy="19685"/>
            </a:xfrm>
            <a:custGeom>
              <a:avLst/>
              <a:gdLst/>
              <a:ahLst/>
              <a:cxnLst/>
              <a:rect l="0" t="0" r="22860" b="19685"/>
              <a:pathLst>
                <a:path w="22860" h="19685">
                  <a:moveTo>
                    <a:pt x="9785" y="0"/>
                  </a:moveTo>
                  <a:cubicBezTo>
                    <a:pt x="4410" y="0"/>
                    <a:pt x="0" y="4417"/>
                    <a:pt x="0" y="9874"/>
                  </a:cubicBezTo>
                  <a:cubicBezTo>
                    <a:pt x="55" y="15782"/>
                    <a:pt x="4870" y="19685"/>
                    <a:pt x="9877" y="19685"/>
                  </a:cubicBezTo>
                  <a:cubicBezTo>
                    <a:pt x="12284" y="19685"/>
                    <a:pt x="14738" y="18783"/>
                    <a:pt x="16732" y="16758"/>
                  </a:cubicBezTo>
                  <a:cubicBezTo>
                    <a:pt x="22860" y="1054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0" name="Google Shape;59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AUYAADDCQAAJBgAAAAAAAAmAAAACAAAAP//////////"/>
                </a:ext>
              </a:extLst>
            </p:cNvSpPr>
            <p:nvPr/>
          </p:nvSpPr>
          <p:spPr>
            <a:xfrm>
              <a:off x="1564005" y="3904615"/>
              <a:ext cx="22860" cy="19685"/>
            </a:xfrm>
            <a:custGeom>
              <a:avLst/>
              <a:gdLst/>
              <a:ahLst/>
              <a:cxnLst/>
              <a:rect l="0" t="0" r="22860" b="19685"/>
              <a:pathLst>
                <a:path w="22860" h="19685">
                  <a:moveTo>
                    <a:pt x="9785" y="9"/>
                  </a:moveTo>
                  <a:cubicBezTo>
                    <a:pt x="4410" y="9"/>
                    <a:pt x="0" y="4431"/>
                    <a:pt x="0" y="9842"/>
                  </a:cubicBezTo>
                  <a:cubicBezTo>
                    <a:pt x="0" y="15770"/>
                    <a:pt x="4833" y="19675"/>
                    <a:pt x="9859" y="19675"/>
                  </a:cubicBezTo>
                  <a:cubicBezTo>
                    <a:pt x="12275" y="19675"/>
                    <a:pt x="14738" y="18770"/>
                    <a:pt x="16732" y="16748"/>
                  </a:cubicBezTo>
                  <a:cubicBezTo>
                    <a:pt x="22860" y="1059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9" name="Google Shape;59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NkXAADDCQAA+BcAAAAAAAAmAAAACAAAAP//////////"/>
                </a:ext>
              </a:extLst>
            </p:cNvSpPr>
            <p:nvPr/>
          </p:nvSpPr>
          <p:spPr>
            <a:xfrm>
              <a:off x="1564005" y="3876675"/>
              <a:ext cx="22860" cy="19685"/>
            </a:xfrm>
            <a:custGeom>
              <a:avLst/>
              <a:gdLst/>
              <a:ahLst/>
              <a:cxnLst/>
              <a:rect l="0" t="0" r="22860" b="19685"/>
              <a:pathLst>
                <a:path w="22860" h="19685">
                  <a:moveTo>
                    <a:pt x="9754" y="0"/>
                  </a:moveTo>
                  <a:cubicBezTo>
                    <a:pt x="4396" y="0"/>
                    <a:pt x="0" y="4417"/>
                    <a:pt x="0" y="9874"/>
                  </a:cubicBezTo>
                  <a:cubicBezTo>
                    <a:pt x="55" y="15782"/>
                    <a:pt x="4854" y="19685"/>
                    <a:pt x="9864" y="19685"/>
                  </a:cubicBezTo>
                  <a:cubicBezTo>
                    <a:pt x="12282" y="19685"/>
                    <a:pt x="14745" y="18773"/>
                    <a:pt x="16751" y="16758"/>
                  </a:cubicBezTo>
                  <a:cubicBezTo>
                    <a:pt x="22860" y="1054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8" name="Google Shape;59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K0XAADDCQAAzBcAAAAAAAAmAAAACAAAAP//////////"/>
                </a:ext>
              </a:extLst>
            </p:cNvSpPr>
            <p:nvPr/>
          </p:nvSpPr>
          <p:spPr>
            <a:xfrm>
              <a:off x="1564005" y="3848735"/>
              <a:ext cx="22860" cy="19685"/>
            </a:xfrm>
            <a:custGeom>
              <a:avLst/>
              <a:gdLst/>
              <a:ahLst/>
              <a:cxnLst/>
              <a:rect l="0" t="0" r="22860" b="19685"/>
              <a:pathLst>
                <a:path w="22860" h="19685">
                  <a:moveTo>
                    <a:pt x="9754" y="9"/>
                  </a:moveTo>
                  <a:cubicBezTo>
                    <a:pt x="4396" y="9"/>
                    <a:pt x="73" y="4419"/>
                    <a:pt x="0" y="9814"/>
                  </a:cubicBezTo>
                  <a:cubicBezTo>
                    <a:pt x="0" y="15735"/>
                    <a:pt x="4808" y="19675"/>
                    <a:pt x="9836" y="19675"/>
                  </a:cubicBezTo>
                  <a:cubicBezTo>
                    <a:pt x="12236" y="1967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7" name="Google Shape;59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IEXAADDCQAAoBcAAAAAAAAmAAAACAAAAP//////////"/>
                </a:ext>
              </a:extLst>
            </p:cNvSpPr>
            <p:nvPr/>
          </p:nvSpPr>
          <p:spPr>
            <a:xfrm>
              <a:off x="1564005" y="3820795"/>
              <a:ext cx="22860" cy="19685"/>
            </a:xfrm>
            <a:custGeom>
              <a:avLst/>
              <a:gdLst/>
              <a:ahLst/>
              <a:cxnLst/>
              <a:rect l="0" t="0" r="22860" b="19685"/>
              <a:pathLst>
                <a:path w="22860" h="19685">
                  <a:moveTo>
                    <a:pt x="9754" y="0"/>
                  </a:moveTo>
                  <a:cubicBezTo>
                    <a:pt x="4396" y="73"/>
                    <a:pt x="0" y="4421"/>
                    <a:pt x="0" y="9883"/>
                  </a:cubicBezTo>
                  <a:cubicBezTo>
                    <a:pt x="0" y="15760"/>
                    <a:pt x="4836" y="19685"/>
                    <a:pt x="9855" y="19685"/>
                  </a:cubicBezTo>
                  <a:cubicBezTo>
                    <a:pt x="12263" y="19685"/>
                    <a:pt x="14700" y="18782"/>
                    <a:pt x="16678" y="16774"/>
                  </a:cubicBezTo>
                  <a:cubicBezTo>
                    <a:pt x="22860" y="10630"/>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6" name="Google Shape;59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FUXAADDCQAAdBcAAAAAAAAmAAAACAAAAP//////////"/>
                </a:ext>
              </a:extLst>
            </p:cNvSpPr>
            <p:nvPr/>
          </p:nvSpPr>
          <p:spPr>
            <a:xfrm>
              <a:off x="1564005" y="3792855"/>
              <a:ext cx="22860" cy="19685"/>
            </a:xfrm>
            <a:custGeom>
              <a:avLst/>
              <a:gdLst/>
              <a:ahLst/>
              <a:cxnLst/>
              <a:rect l="0" t="0" r="22860" b="19685"/>
              <a:pathLst>
                <a:path w="22860" h="19685">
                  <a:moveTo>
                    <a:pt x="9785" y="9"/>
                  </a:moveTo>
                  <a:cubicBezTo>
                    <a:pt x="4410" y="9"/>
                    <a:pt x="0" y="4431"/>
                    <a:pt x="0" y="9842"/>
                  </a:cubicBezTo>
                  <a:cubicBezTo>
                    <a:pt x="0" y="15770"/>
                    <a:pt x="4833" y="19675"/>
                    <a:pt x="9859" y="19675"/>
                  </a:cubicBezTo>
                  <a:cubicBezTo>
                    <a:pt x="12275" y="19675"/>
                    <a:pt x="14738" y="18770"/>
                    <a:pt x="16732" y="16748"/>
                  </a:cubicBezTo>
                  <a:cubicBezTo>
                    <a:pt x="22860" y="1059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5" name="Google Shape;59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CkXAADDCQAASBcAAAAAAAAmAAAACAAAAP//////////"/>
                </a:ext>
              </a:extLst>
            </p:cNvSpPr>
            <p:nvPr/>
          </p:nvSpPr>
          <p:spPr>
            <a:xfrm>
              <a:off x="1564005" y="3764915"/>
              <a:ext cx="22860" cy="19685"/>
            </a:xfrm>
            <a:custGeom>
              <a:avLst/>
              <a:gdLst/>
              <a:ahLst/>
              <a:cxnLst/>
              <a:rect l="0" t="0" r="22860" b="19685"/>
              <a:pathLst>
                <a:path w="22860" h="19685">
                  <a:moveTo>
                    <a:pt x="9754" y="0"/>
                  </a:moveTo>
                  <a:cubicBezTo>
                    <a:pt x="4396" y="0"/>
                    <a:pt x="0" y="4427"/>
                    <a:pt x="0" y="9824"/>
                  </a:cubicBezTo>
                  <a:cubicBezTo>
                    <a:pt x="0" y="15764"/>
                    <a:pt x="4808" y="19675"/>
                    <a:pt x="9836" y="19675"/>
                  </a:cubicBezTo>
                  <a:cubicBezTo>
                    <a:pt x="12236" y="19675"/>
                    <a:pt x="14681" y="18790"/>
                    <a:pt x="16678" y="16797"/>
                  </a:cubicBezTo>
                  <a:cubicBezTo>
                    <a:pt x="22860" y="10571"/>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4" name="Google Shape;59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P0WAADDCQAAHBcAAAAAAAAmAAAACAAAAP//////////"/>
                </a:ext>
              </a:extLst>
            </p:cNvSpPr>
            <p:nvPr/>
          </p:nvSpPr>
          <p:spPr>
            <a:xfrm>
              <a:off x="1564005" y="3736975"/>
              <a:ext cx="22860" cy="19685"/>
            </a:xfrm>
            <a:custGeom>
              <a:avLst/>
              <a:gdLst/>
              <a:ahLst/>
              <a:cxnLst/>
              <a:rect l="0" t="0" r="22860" b="19685"/>
              <a:pathLst>
                <a:path w="22860" h="19685">
                  <a:moveTo>
                    <a:pt x="9754" y="9"/>
                  </a:moveTo>
                  <a:cubicBezTo>
                    <a:pt x="4396" y="9"/>
                    <a:pt x="0" y="4427"/>
                    <a:pt x="0" y="9833"/>
                  </a:cubicBezTo>
                  <a:cubicBezTo>
                    <a:pt x="0" y="15764"/>
                    <a:pt x="4808" y="19685"/>
                    <a:pt x="9836" y="19685"/>
                  </a:cubicBezTo>
                  <a:cubicBezTo>
                    <a:pt x="12236" y="1968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3" name="Google Shape;59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kAANEWAADDCQAA8BYAAAAAAAAmAAAACAAAAP//////////"/>
                </a:ext>
              </a:extLst>
            </p:cNvSpPr>
            <p:nvPr/>
          </p:nvSpPr>
          <p:spPr>
            <a:xfrm>
              <a:off x="1564005" y="3709035"/>
              <a:ext cx="22860" cy="19685"/>
            </a:xfrm>
            <a:custGeom>
              <a:avLst/>
              <a:gdLst/>
              <a:ahLst/>
              <a:cxnLst/>
              <a:rect l="0" t="0" r="22860" b="19685"/>
              <a:pathLst>
                <a:path w="22860" h="19685">
                  <a:moveTo>
                    <a:pt x="9754" y="0"/>
                  </a:moveTo>
                  <a:cubicBezTo>
                    <a:pt x="4396" y="0"/>
                    <a:pt x="73" y="4421"/>
                    <a:pt x="0" y="9810"/>
                  </a:cubicBezTo>
                  <a:cubicBezTo>
                    <a:pt x="0" y="15742"/>
                    <a:pt x="4808" y="19685"/>
                    <a:pt x="9836" y="19685"/>
                  </a:cubicBezTo>
                  <a:cubicBezTo>
                    <a:pt x="12236" y="19685"/>
                    <a:pt x="14681" y="18782"/>
                    <a:pt x="16678" y="16774"/>
                  </a:cubicBezTo>
                  <a:cubicBezTo>
                    <a:pt x="22860" y="10630"/>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2" name="Google Shape;59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OEYAACXCQAAABkAAAAAAAAmAAAACAAAAP//////////"/>
                </a:ext>
              </a:extLst>
            </p:cNvSpPr>
            <p:nvPr/>
          </p:nvSpPr>
          <p:spPr>
            <a:xfrm>
              <a:off x="1536065" y="4044315"/>
              <a:ext cx="22860" cy="19685"/>
            </a:xfrm>
            <a:custGeom>
              <a:avLst/>
              <a:gdLst/>
              <a:ahLst/>
              <a:cxnLst/>
              <a:rect l="0" t="0" r="22860" b="19685"/>
              <a:pathLst>
                <a:path w="22860" h="19685">
                  <a:moveTo>
                    <a:pt x="9791" y="0"/>
                  </a:moveTo>
                  <a:cubicBezTo>
                    <a:pt x="4335" y="73"/>
                    <a:pt x="9" y="4421"/>
                    <a:pt x="9" y="9883"/>
                  </a:cubicBezTo>
                  <a:cubicBezTo>
                    <a:pt x="9" y="15760"/>
                    <a:pt x="4822" y="19685"/>
                    <a:pt x="9837" y="19685"/>
                  </a:cubicBezTo>
                  <a:cubicBezTo>
                    <a:pt x="12234" y="19685"/>
                    <a:pt x="14677" y="18791"/>
                    <a:pt x="16661" y="16774"/>
                  </a:cubicBezTo>
                  <a:cubicBezTo>
                    <a:pt x="22851" y="10639"/>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1" name="Google Shape;59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LUYAACXCQAA1BgAAAAAAAAmAAAACAAAAP//////////"/>
                </a:ext>
              </a:extLst>
            </p:cNvSpPr>
            <p:nvPr/>
          </p:nvSpPr>
          <p:spPr>
            <a:xfrm>
              <a:off x="1536065" y="4016375"/>
              <a:ext cx="22860" cy="19685"/>
            </a:xfrm>
            <a:custGeom>
              <a:avLst/>
              <a:gdLst/>
              <a:ahLst/>
              <a:cxnLst/>
              <a:rect l="0" t="0" r="22860" b="19685"/>
              <a:pathLst>
                <a:path w="22860" h="19685">
                  <a:moveTo>
                    <a:pt x="9791" y="9"/>
                  </a:moveTo>
                  <a:cubicBezTo>
                    <a:pt x="4335" y="9"/>
                    <a:pt x="9" y="4358"/>
                    <a:pt x="9" y="9842"/>
                  </a:cubicBezTo>
                  <a:cubicBezTo>
                    <a:pt x="9" y="15770"/>
                    <a:pt x="4803" y="19675"/>
                    <a:pt x="9800" y="19675"/>
                  </a:cubicBezTo>
                  <a:cubicBezTo>
                    <a:pt x="12206" y="19675"/>
                    <a:pt x="14668" y="18770"/>
                    <a:pt x="16661" y="16748"/>
                  </a:cubicBezTo>
                  <a:cubicBezTo>
                    <a:pt x="22851" y="1059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0" name="Google Shape;59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IkYAACXCQAAqBgAAAAAAAAmAAAACAAAAP//////////"/>
                </a:ext>
              </a:extLst>
            </p:cNvSpPr>
            <p:nvPr/>
          </p:nvSpPr>
          <p:spPr>
            <a:xfrm>
              <a:off x="1536065" y="3988435"/>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90"/>
                    <a:pt x="16661" y="16797"/>
                  </a:cubicBezTo>
                  <a:cubicBezTo>
                    <a:pt x="22851" y="10580"/>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9" name="Google Shape;59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F0YAACXCQAAfBgAAAAAAAAmAAAACAAAAP//////////"/>
                </a:ext>
              </a:extLst>
            </p:cNvSpPr>
            <p:nvPr/>
          </p:nvSpPr>
          <p:spPr>
            <a:xfrm>
              <a:off x="1536065" y="3960495"/>
              <a:ext cx="22860" cy="19685"/>
            </a:xfrm>
            <a:custGeom>
              <a:avLst/>
              <a:gdLst/>
              <a:ahLst/>
              <a:cxnLst/>
              <a:rect l="0" t="0" r="22860" b="19685"/>
              <a:pathLst>
                <a:path w="22860" h="19685">
                  <a:moveTo>
                    <a:pt x="9791" y="9"/>
                  </a:moveTo>
                  <a:cubicBezTo>
                    <a:pt x="4335" y="9"/>
                    <a:pt x="9" y="4427"/>
                    <a:pt x="9" y="9833"/>
                  </a:cubicBezTo>
                  <a:cubicBezTo>
                    <a:pt x="9" y="15773"/>
                    <a:pt x="4831" y="19685"/>
                    <a:pt x="9846" y="19685"/>
                  </a:cubicBezTo>
                  <a:cubicBezTo>
                    <a:pt x="12243" y="19685"/>
                    <a:pt x="14677" y="18790"/>
                    <a:pt x="1666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8" name="Google Shape;59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DEYAACXCQAAUBgAAAAAAAAmAAAACAAAAP//////////"/>
                </a:ext>
              </a:extLst>
            </p:cNvSpPr>
            <p:nvPr/>
          </p:nvSpPr>
          <p:spPr>
            <a:xfrm>
              <a:off x="1536065" y="3932555"/>
              <a:ext cx="22860" cy="19685"/>
            </a:xfrm>
            <a:custGeom>
              <a:avLst/>
              <a:gdLst/>
              <a:ahLst/>
              <a:cxnLst/>
              <a:rect l="0" t="0" r="22860" b="19685"/>
              <a:pathLst>
                <a:path w="22860" h="19685">
                  <a:moveTo>
                    <a:pt x="9832" y="0"/>
                  </a:moveTo>
                  <a:cubicBezTo>
                    <a:pt x="4394" y="0"/>
                    <a:pt x="9" y="4417"/>
                    <a:pt x="9" y="9874"/>
                  </a:cubicBezTo>
                  <a:cubicBezTo>
                    <a:pt x="55" y="15782"/>
                    <a:pt x="4852" y="19685"/>
                    <a:pt x="9842" y="19685"/>
                  </a:cubicBezTo>
                  <a:cubicBezTo>
                    <a:pt x="12240" y="19685"/>
                    <a:pt x="14694" y="18783"/>
                    <a:pt x="16680" y="16758"/>
                  </a:cubicBezTo>
                  <a:cubicBezTo>
                    <a:pt x="22851" y="1054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7" name="Google Shape;59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AUYAACXCQAAJBgAAAAAAAAmAAAACAAAAP//////////"/>
                </a:ext>
              </a:extLst>
            </p:cNvSpPr>
            <p:nvPr/>
          </p:nvSpPr>
          <p:spPr>
            <a:xfrm>
              <a:off x="1536065" y="3904615"/>
              <a:ext cx="22860" cy="19685"/>
            </a:xfrm>
            <a:custGeom>
              <a:avLst/>
              <a:gdLst/>
              <a:ahLst/>
              <a:cxnLst/>
              <a:rect l="0" t="0" r="22860" b="19685"/>
              <a:pathLst>
                <a:path w="22860" h="19685">
                  <a:moveTo>
                    <a:pt x="9832" y="9"/>
                  </a:moveTo>
                  <a:cubicBezTo>
                    <a:pt x="4394" y="9"/>
                    <a:pt x="9" y="4431"/>
                    <a:pt x="9" y="9842"/>
                  </a:cubicBezTo>
                  <a:cubicBezTo>
                    <a:pt x="55" y="15770"/>
                    <a:pt x="4852" y="19675"/>
                    <a:pt x="9842" y="19675"/>
                  </a:cubicBezTo>
                  <a:cubicBezTo>
                    <a:pt x="12240" y="19675"/>
                    <a:pt x="14694" y="18770"/>
                    <a:pt x="16680" y="16748"/>
                  </a:cubicBezTo>
                  <a:cubicBezTo>
                    <a:pt x="22851" y="1059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6" name="Google Shape;59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NkXAACXCQAA+BcAAAAAAAAmAAAACAAAAP//////////"/>
                </a:ext>
              </a:extLst>
            </p:cNvSpPr>
            <p:nvPr/>
          </p:nvSpPr>
          <p:spPr>
            <a:xfrm>
              <a:off x="1536065" y="3876675"/>
              <a:ext cx="22860" cy="19685"/>
            </a:xfrm>
            <a:custGeom>
              <a:avLst/>
              <a:gdLst/>
              <a:ahLst/>
              <a:cxnLst/>
              <a:rect l="0" t="0" r="22860" b="19685"/>
              <a:pathLst>
                <a:path w="22860" h="19685">
                  <a:moveTo>
                    <a:pt x="9832" y="0"/>
                  </a:moveTo>
                  <a:cubicBezTo>
                    <a:pt x="4394" y="0"/>
                    <a:pt x="9" y="4417"/>
                    <a:pt x="9" y="9874"/>
                  </a:cubicBezTo>
                  <a:cubicBezTo>
                    <a:pt x="55" y="15782"/>
                    <a:pt x="4852" y="19685"/>
                    <a:pt x="9869" y="19685"/>
                  </a:cubicBezTo>
                  <a:cubicBezTo>
                    <a:pt x="12277" y="19685"/>
                    <a:pt x="14740" y="18773"/>
                    <a:pt x="16754" y="16758"/>
                  </a:cubicBezTo>
                  <a:cubicBezTo>
                    <a:pt x="22851" y="10546"/>
                    <a:pt x="18539"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5" name="Google Shape;59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K0XAACXCQAAzBcAAAAAAAAmAAAACAAAAP//////////"/>
                </a:ext>
              </a:extLst>
            </p:cNvSpPr>
            <p:nvPr/>
          </p:nvSpPr>
          <p:spPr>
            <a:xfrm>
              <a:off x="1536065" y="3848735"/>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6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4" name="Google Shape;59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IEXAACXCQAAoBcAAAAAAAAmAAAACAAAAP//////////"/>
                </a:ext>
              </a:extLst>
            </p:cNvSpPr>
            <p:nvPr/>
          </p:nvSpPr>
          <p:spPr>
            <a:xfrm>
              <a:off x="1536065" y="3820795"/>
              <a:ext cx="22860" cy="19685"/>
            </a:xfrm>
            <a:custGeom>
              <a:avLst/>
              <a:gdLst/>
              <a:ahLst/>
              <a:cxnLst/>
              <a:rect l="0" t="0" r="22860" b="19685"/>
              <a:pathLst>
                <a:path w="22860" h="19685">
                  <a:moveTo>
                    <a:pt x="9791" y="0"/>
                  </a:moveTo>
                  <a:cubicBezTo>
                    <a:pt x="4335" y="73"/>
                    <a:pt x="9" y="4421"/>
                    <a:pt x="9" y="9883"/>
                  </a:cubicBezTo>
                  <a:cubicBezTo>
                    <a:pt x="9" y="15760"/>
                    <a:pt x="4822" y="19685"/>
                    <a:pt x="9837" y="19685"/>
                  </a:cubicBezTo>
                  <a:cubicBezTo>
                    <a:pt x="12234" y="19685"/>
                    <a:pt x="14677" y="18782"/>
                    <a:pt x="16661" y="16774"/>
                  </a:cubicBezTo>
                  <a:cubicBezTo>
                    <a:pt x="22851" y="10630"/>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3" name="Google Shape;59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FUXAACXCQAAdBcAAAAAAAAmAAAACAAAAP//////////"/>
                </a:ext>
              </a:extLst>
            </p:cNvSpPr>
            <p:nvPr/>
          </p:nvSpPr>
          <p:spPr>
            <a:xfrm>
              <a:off x="1536065" y="3792855"/>
              <a:ext cx="22860" cy="19685"/>
            </a:xfrm>
            <a:custGeom>
              <a:avLst/>
              <a:gdLst/>
              <a:ahLst/>
              <a:cxnLst/>
              <a:rect l="0" t="0" r="22860" b="19685"/>
              <a:pathLst>
                <a:path w="22860" h="19685">
                  <a:moveTo>
                    <a:pt x="9832" y="9"/>
                  </a:moveTo>
                  <a:cubicBezTo>
                    <a:pt x="4394" y="9"/>
                    <a:pt x="9" y="4431"/>
                    <a:pt x="9" y="9842"/>
                  </a:cubicBezTo>
                  <a:cubicBezTo>
                    <a:pt x="55" y="15770"/>
                    <a:pt x="4852" y="19675"/>
                    <a:pt x="9842" y="19675"/>
                  </a:cubicBezTo>
                  <a:cubicBezTo>
                    <a:pt x="12240" y="19675"/>
                    <a:pt x="14694" y="18770"/>
                    <a:pt x="16680" y="16748"/>
                  </a:cubicBezTo>
                  <a:cubicBezTo>
                    <a:pt x="22851" y="1059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2" name="Google Shape;59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CkXAACXCQAASBcAAAAAAAAmAAAACAAAAP//////////"/>
                </a:ext>
              </a:extLst>
            </p:cNvSpPr>
            <p:nvPr/>
          </p:nvSpPr>
          <p:spPr>
            <a:xfrm>
              <a:off x="1536065" y="3764915"/>
              <a:ext cx="22860" cy="19685"/>
            </a:xfrm>
            <a:custGeom>
              <a:avLst/>
              <a:gdLst/>
              <a:ahLst/>
              <a:cxnLst/>
              <a:rect l="0" t="0" r="22860" b="19685"/>
              <a:pathLst>
                <a:path w="22860" h="19685">
                  <a:moveTo>
                    <a:pt x="9832" y="0"/>
                  </a:moveTo>
                  <a:cubicBezTo>
                    <a:pt x="4394" y="0"/>
                    <a:pt x="82" y="4427"/>
                    <a:pt x="9" y="9824"/>
                  </a:cubicBezTo>
                  <a:cubicBezTo>
                    <a:pt x="9" y="15764"/>
                    <a:pt x="4852" y="19675"/>
                    <a:pt x="9869" y="19675"/>
                  </a:cubicBezTo>
                  <a:cubicBezTo>
                    <a:pt x="12268" y="19675"/>
                    <a:pt x="14703" y="18790"/>
                    <a:pt x="16680" y="16797"/>
                  </a:cubicBezTo>
                  <a:cubicBezTo>
                    <a:pt x="22851" y="10571"/>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1" name="Google Shape;59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P0WAACXCQAAHBcAAAAAAAAmAAAACAAAAP//////////"/>
                </a:ext>
              </a:extLst>
            </p:cNvSpPr>
            <p:nvPr/>
          </p:nvSpPr>
          <p:spPr>
            <a:xfrm>
              <a:off x="1536065" y="3736975"/>
              <a:ext cx="22860" cy="19685"/>
            </a:xfrm>
            <a:custGeom>
              <a:avLst/>
              <a:gdLst/>
              <a:ahLst/>
              <a:cxnLst/>
              <a:rect l="0" t="0" r="22860" b="19685"/>
              <a:pathLst>
                <a:path w="22860" h="19685">
                  <a:moveTo>
                    <a:pt x="9832" y="9"/>
                  </a:moveTo>
                  <a:cubicBezTo>
                    <a:pt x="4394" y="9"/>
                    <a:pt x="82" y="4427"/>
                    <a:pt x="9" y="9833"/>
                  </a:cubicBezTo>
                  <a:cubicBezTo>
                    <a:pt x="9" y="15764"/>
                    <a:pt x="4816" y="19685"/>
                    <a:pt x="9842" y="19685"/>
                  </a:cubicBezTo>
                  <a:cubicBezTo>
                    <a:pt x="12231" y="19685"/>
                    <a:pt x="14685"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0" name="Google Shape;59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NEWAACXCQAA8BYAAAAAAAAmAAAACAAAAP//////////"/>
                </a:ext>
              </a:extLst>
            </p:cNvSpPr>
            <p:nvPr/>
          </p:nvSpPr>
          <p:spPr>
            <a:xfrm>
              <a:off x="1536065" y="3709035"/>
              <a:ext cx="22860" cy="19685"/>
            </a:xfrm>
            <a:custGeom>
              <a:avLst/>
              <a:gdLst/>
              <a:ahLst/>
              <a:cxnLst/>
              <a:rect l="0" t="0" r="22860" b="19685"/>
              <a:pathLst>
                <a:path w="22860" h="19685">
                  <a:moveTo>
                    <a:pt x="9832" y="0"/>
                  </a:moveTo>
                  <a:cubicBezTo>
                    <a:pt x="4394" y="0"/>
                    <a:pt x="82" y="4421"/>
                    <a:pt x="9" y="9810"/>
                  </a:cubicBezTo>
                  <a:cubicBezTo>
                    <a:pt x="9" y="15742"/>
                    <a:pt x="4816" y="19685"/>
                    <a:pt x="9832" y="19685"/>
                  </a:cubicBezTo>
                  <a:cubicBezTo>
                    <a:pt x="12231" y="19685"/>
                    <a:pt x="14675" y="18782"/>
                    <a:pt x="16680" y="16774"/>
                  </a:cubicBezTo>
                  <a:cubicBezTo>
                    <a:pt x="22851" y="10630"/>
                    <a:pt x="18539"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9" name="Google Shape;59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kAAKUWAACXCQAAxBYAAAAAAAAmAAAACAAAAP//////////"/>
                </a:ext>
              </a:extLst>
            </p:cNvSpPr>
            <p:nvPr/>
          </p:nvSpPr>
          <p:spPr>
            <a:xfrm>
              <a:off x="1536065" y="3681095"/>
              <a:ext cx="22860" cy="19685"/>
            </a:xfrm>
            <a:custGeom>
              <a:avLst/>
              <a:gdLst/>
              <a:ahLst/>
              <a:cxnLst/>
              <a:rect l="0" t="0" r="22860" b="19685"/>
              <a:pathLst>
                <a:path w="22860" h="19685">
                  <a:moveTo>
                    <a:pt x="9832" y="9"/>
                  </a:moveTo>
                  <a:cubicBezTo>
                    <a:pt x="4394" y="82"/>
                    <a:pt x="82" y="4419"/>
                    <a:pt x="9" y="9814"/>
                  </a:cubicBezTo>
                  <a:cubicBezTo>
                    <a:pt x="9" y="15735"/>
                    <a:pt x="4816" y="19675"/>
                    <a:pt x="9832" y="19675"/>
                  </a:cubicBezTo>
                  <a:cubicBezTo>
                    <a:pt x="12231" y="19675"/>
                    <a:pt x="14675" y="18782"/>
                    <a:pt x="16680" y="16775"/>
                  </a:cubicBezTo>
                  <a:cubicBezTo>
                    <a:pt x="22851" y="10634"/>
                    <a:pt x="18539"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8" name="Google Shape;59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A0ZAABrCQAALBkAAAAAAAAmAAAACAAAAP//////////"/>
                </a:ext>
              </a:extLst>
            </p:cNvSpPr>
            <p:nvPr/>
          </p:nvSpPr>
          <p:spPr>
            <a:xfrm>
              <a:off x="1508125" y="4072255"/>
              <a:ext cx="22860" cy="19685"/>
            </a:xfrm>
            <a:custGeom>
              <a:avLst/>
              <a:gdLst/>
              <a:ahLst/>
              <a:cxnLst/>
              <a:rect l="0" t="0" r="22860" b="19685"/>
              <a:pathLst>
                <a:path w="22860" h="19685">
                  <a:moveTo>
                    <a:pt x="9785" y="9"/>
                  </a:moveTo>
                  <a:cubicBezTo>
                    <a:pt x="4337" y="9"/>
                    <a:pt x="0" y="4419"/>
                    <a:pt x="0" y="9814"/>
                  </a:cubicBezTo>
                  <a:cubicBezTo>
                    <a:pt x="0" y="15735"/>
                    <a:pt x="4824" y="19675"/>
                    <a:pt x="9840" y="19675"/>
                  </a:cubicBezTo>
                  <a:cubicBezTo>
                    <a:pt x="12239" y="19675"/>
                    <a:pt x="1468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7" name="Google Shape;60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OEYAABrCQAAABkAAAAAAAAmAAAACAAAAP//////////"/>
                </a:ext>
              </a:extLst>
            </p:cNvSpPr>
            <p:nvPr/>
          </p:nvSpPr>
          <p:spPr>
            <a:xfrm>
              <a:off x="1508125" y="4044315"/>
              <a:ext cx="22860" cy="19685"/>
            </a:xfrm>
            <a:custGeom>
              <a:avLst/>
              <a:gdLst/>
              <a:ahLst/>
              <a:cxnLst/>
              <a:rect l="0" t="0" r="22860" b="19685"/>
              <a:pathLst>
                <a:path w="22860" h="19685">
                  <a:moveTo>
                    <a:pt x="9785" y="0"/>
                  </a:moveTo>
                  <a:cubicBezTo>
                    <a:pt x="4337" y="73"/>
                    <a:pt x="0" y="4421"/>
                    <a:pt x="0" y="9883"/>
                  </a:cubicBezTo>
                  <a:cubicBezTo>
                    <a:pt x="0" y="15760"/>
                    <a:pt x="4824" y="19685"/>
                    <a:pt x="9831" y="19685"/>
                  </a:cubicBezTo>
                  <a:cubicBezTo>
                    <a:pt x="12229" y="19685"/>
                    <a:pt x="14673" y="18791"/>
                    <a:pt x="16658" y="16774"/>
                  </a:cubicBezTo>
                  <a:cubicBezTo>
                    <a:pt x="22860" y="10639"/>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6" name="Google Shape;60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LUYAABrCQAA1BgAAAAAAAAmAAAACAAAAP//////////"/>
                </a:ext>
              </a:extLst>
            </p:cNvSpPr>
            <p:nvPr/>
          </p:nvSpPr>
          <p:spPr>
            <a:xfrm>
              <a:off x="1508125" y="4016375"/>
              <a:ext cx="22860" cy="19685"/>
            </a:xfrm>
            <a:custGeom>
              <a:avLst/>
              <a:gdLst/>
              <a:ahLst/>
              <a:cxnLst/>
              <a:rect l="0" t="0" r="22860" b="19685"/>
              <a:pathLst>
                <a:path w="22860" h="19685">
                  <a:moveTo>
                    <a:pt x="9785" y="9"/>
                  </a:moveTo>
                  <a:cubicBezTo>
                    <a:pt x="4337" y="9"/>
                    <a:pt x="0" y="4358"/>
                    <a:pt x="0" y="9842"/>
                  </a:cubicBezTo>
                  <a:cubicBezTo>
                    <a:pt x="0" y="15770"/>
                    <a:pt x="4796" y="19675"/>
                    <a:pt x="9822" y="19675"/>
                  </a:cubicBezTo>
                  <a:cubicBezTo>
                    <a:pt x="12248" y="19675"/>
                    <a:pt x="14719" y="18770"/>
                    <a:pt x="16732" y="16748"/>
                  </a:cubicBezTo>
                  <a:cubicBezTo>
                    <a:pt x="22860" y="1059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5" name="Google Shape;60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IkYAABrCQAAqBgAAAAAAAAmAAAACAAAAP//////////"/>
                </a:ext>
              </a:extLst>
            </p:cNvSpPr>
            <p:nvPr/>
          </p:nvSpPr>
          <p:spPr>
            <a:xfrm>
              <a:off x="1508125" y="3988435"/>
              <a:ext cx="22860" cy="19685"/>
            </a:xfrm>
            <a:custGeom>
              <a:avLst/>
              <a:gdLst/>
              <a:ahLst/>
              <a:cxnLst/>
              <a:rect l="0" t="0" r="22860" b="19685"/>
              <a:pathLst>
                <a:path w="22860" h="19685">
                  <a:moveTo>
                    <a:pt x="9785" y="0"/>
                  </a:moveTo>
                  <a:cubicBezTo>
                    <a:pt x="4337" y="0"/>
                    <a:pt x="0" y="4427"/>
                    <a:pt x="0" y="9824"/>
                  </a:cubicBezTo>
                  <a:cubicBezTo>
                    <a:pt x="0" y="15764"/>
                    <a:pt x="4824" y="19675"/>
                    <a:pt x="9850" y="19675"/>
                  </a:cubicBezTo>
                  <a:cubicBezTo>
                    <a:pt x="12239" y="19675"/>
                    <a:pt x="14683" y="18790"/>
                    <a:pt x="16658" y="16797"/>
                  </a:cubicBezTo>
                  <a:cubicBezTo>
                    <a:pt x="22860" y="1058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4" name="Google Shape;60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F0YAABrCQAAfBgAAAAAAAAmAAAACAAAAP//////////"/>
                </a:ext>
              </a:extLst>
            </p:cNvSpPr>
            <p:nvPr/>
          </p:nvSpPr>
          <p:spPr>
            <a:xfrm>
              <a:off x="1508125" y="3960495"/>
              <a:ext cx="22860" cy="19685"/>
            </a:xfrm>
            <a:custGeom>
              <a:avLst/>
              <a:gdLst/>
              <a:ahLst/>
              <a:cxnLst/>
              <a:rect l="0" t="0" r="22860" b="19685"/>
              <a:pathLst>
                <a:path w="22860" h="19685">
                  <a:moveTo>
                    <a:pt x="9785" y="9"/>
                  </a:moveTo>
                  <a:cubicBezTo>
                    <a:pt x="4337" y="9"/>
                    <a:pt x="0" y="4427"/>
                    <a:pt x="0" y="9833"/>
                  </a:cubicBezTo>
                  <a:cubicBezTo>
                    <a:pt x="0" y="15773"/>
                    <a:pt x="4824" y="19685"/>
                    <a:pt x="9868" y="19685"/>
                  </a:cubicBezTo>
                  <a:cubicBezTo>
                    <a:pt x="12275" y="1968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3" name="Google Shape;60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DEYAABrCQAAUBgAAAAAAAAmAAAACAAAAP//////////"/>
                </a:ext>
              </a:extLst>
            </p:cNvSpPr>
            <p:nvPr/>
          </p:nvSpPr>
          <p:spPr>
            <a:xfrm>
              <a:off x="1508125" y="3932555"/>
              <a:ext cx="22860" cy="19685"/>
            </a:xfrm>
            <a:custGeom>
              <a:avLst/>
              <a:gdLst/>
              <a:ahLst/>
              <a:cxnLst/>
              <a:rect l="0" t="0" r="22860" b="19685"/>
              <a:pathLst>
                <a:path w="22860" h="19685">
                  <a:moveTo>
                    <a:pt x="9832" y="0"/>
                  </a:moveTo>
                  <a:cubicBezTo>
                    <a:pt x="4404" y="0"/>
                    <a:pt x="9" y="4417"/>
                    <a:pt x="82" y="9874"/>
                  </a:cubicBezTo>
                  <a:cubicBezTo>
                    <a:pt x="82" y="15782"/>
                    <a:pt x="4861" y="19685"/>
                    <a:pt x="9869" y="19685"/>
                  </a:cubicBezTo>
                  <a:cubicBezTo>
                    <a:pt x="12286" y="19685"/>
                    <a:pt x="14749" y="18783"/>
                    <a:pt x="16754" y="16758"/>
                  </a:cubicBezTo>
                  <a:cubicBezTo>
                    <a:pt x="22860" y="1054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2" name="Google Shape;60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AUYAABrCQAAJBgAAAAAAAAmAAAACAAAAP//////////"/>
                </a:ext>
              </a:extLst>
            </p:cNvSpPr>
            <p:nvPr/>
          </p:nvSpPr>
          <p:spPr>
            <a:xfrm>
              <a:off x="1508125" y="3904615"/>
              <a:ext cx="22860" cy="19685"/>
            </a:xfrm>
            <a:custGeom>
              <a:avLst/>
              <a:gdLst/>
              <a:ahLst/>
              <a:cxnLst/>
              <a:rect l="0" t="0" r="22860" b="19685"/>
              <a:pathLst>
                <a:path w="22860" h="19685">
                  <a:moveTo>
                    <a:pt x="9785" y="9"/>
                  </a:moveTo>
                  <a:cubicBezTo>
                    <a:pt x="4337" y="9"/>
                    <a:pt x="0" y="4431"/>
                    <a:pt x="0" y="9842"/>
                  </a:cubicBezTo>
                  <a:cubicBezTo>
                    <a:pt x="0" y="15770"/>
                    <a:pt x="4796" y="19675"/>
                    <a:pt x="9822" y="19675"/>
                  </a:cubicBezTo>
                  <a:cubicBezTo>
                    <a:pt x="12248" y="19675"/>
                    <a:pt x="14719" y="18770"/>
                    <a:pt x="16732" y="16748"/>
                  </a:cubicBezTo>
                  <a:cubicBezTo>
                    <a:pt x="22860" y="10590"/>
                    <a:pt x="18450"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1" name="Google Shape;60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NkXAABrCQAA+BcAAAAAAAAmAAAACAAAAP//////////"/>
                </a:ext>
              </a:extLst>
            </p:cNvSpPr>
            <p:nvPr/>
          </p:nvSpPr>
          <p:spPr>
            <a:xfrm>
              <a:off x="1508125" y="3876675"/>
              <a:ext cx="22860" cy="19685"/>
            </a:xfrm>
            <a:custGeom>
              <a:avLst/>
              <a:gdLst/>
              <a:ahLst/>
              <a:cxnLst/>
              <a:rect l="0" t="0" r="22860" b="19685"/>
              <a:pathLst>
                <a:path w="22860" h="19685">
                  <a:moveTo>
                    <a:pt x="9801" y="0"/>
                  </a:moveTo>
                  <a:cubicBezTo>
                    <a:pt x="4389" y="0"/>
                    <a:pt x="9" y="4417"/>
                    <a:pt x="82" y="9874"/>
                  </a:cubicBezTo>
                  <a:cubicBezTo>
                    <a:pt x="82" y="15782"/>
                    <a:pt x="4882" y="19685"/>
                    <a:pt x="9874" y="19685"/>
                  </a:cubicBezTo>
                  <a:cubicBezTo>
                    <a:pt x="12274" y="19685"/>
                    <a:pt x="14720" y="18773"/>
                    <a:pt x="16700" y="16758"/>
                  </a:cubicBezTo>
                  <a:cubicBezTo>
                    <a:pt x="22860" y="10546"/>
                    <a:pt x="18480" y="0"/>
                    <a:pt x="980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0" name="Google Shape;60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K0XAABrCQAAzBcAAAAAAAAmAAAACAAAAP//////////"/>
                </a:ext>
              </a:extLst>
            </p:cNvSpPr>
            <p:nvPr/>
          </p:nvSpPr>
          <p:spPr>
            <a:xfrm>
              <a:off x="1508125" y="3848735"/>
              <a:ext cx="22860" cy="19685"/>
            </a:xfrm>
            <a:custGeom>
              <a:avLst/>
              <a:gdLst/>
              <a:ahLst/>
              <a:cxnLst/>
              <a:rect l="0" t="0" r="22860" b="19685"/>
              <a:pathLst>
                <a:path w="22860" h="19685">
                  <a:moveTo>
                    <a:pt x="9785" y="9"/>
                  </a:moveTo>
                  <a:cubicBezTo>
                    <a:pt x="4337" y="9"/>
                    <a:pt x="0" y="4419"/>
                    <a:pt x="0" y="9814"/>
                  </a:cubicBezTo>
                  <a:cubicBezTo>
                    <a:pt x="0" y="15735"/>
                    <a:pt x="4824" y="19675"/>
                    <a:pt x="9840" y="19675"/>
                  </a:cubicBezTo>
                  <a:cubicBezTo>
                    <a:pt x="12239" y="19675"/>
                    <a:pt x="1468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9" name="Google Shape;60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IEXAABrCQAAoBcAAAAAAAAmAAAACAAAAP//////////"/>
                </a:ext>
              </a:extLst>
            </p:cNvSpPr>
            <p:nvPr/>
          </p:nvSpPr>
          <p:spPr>
            <a:xfrm>
              <a:off x="1508125" y="3820795"/>
              <a:ext cx="22860" cy="19685"/>
            </a:xfrm>
            <a:custGeom>
              <a:avLst/>
              <a:gdLst/>
              <a:ahLst/>
              <a:cxnLst/>
              <a:rect l="0" t="0" r="22860" b="19685"/>
              <a:pathLst>
                <a:path w="22860" h="19685">
                  <a:moveTo>
                    <a:pt x="9785" y="0"/>
                  </a:moveTo>
                  <a:cubicBezTo>
                    <a:pt x="4337" y="73"/>
                    <a:pt x="0" y="4421"/>
                    <a:pt x="0" y="9883"/>
                  </a:cubicBezTo>
                  <a:cubicBezTo>
                    <a:pt x="0" y="15760"/>
                    <a:pt x="4824" y="19685"/>
                    <a:pt x="9859" y="19685"/>
                  </a:cubicBezTo>
                  <a:cubicBezTo>
                    <a:pt x="12266"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8" name="Google Shape;60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FUXAABrCQAAdBcAAAAAAAAmAAAACAAAAP//////////"/>
                </a:ext>
              </a:extLst>
            </p:cNvSpPr>
            <p:nvPr/>
          </p:nvSpPr>
          <p:spPr>
            <a:xfrm>
              <a:off x="1508125" y="3792855"/>
              <a:ext cx="22860" cy="19685"/>
            </a:xfrm>
            <a:custGeom>
              <a:avLst/>
              <a:gdLst/>
              <a:ahLst/>
              <a:cxnLst/>
              <a:rect l="0" t="0" r="22860" b="19685"/>
              <a:pathLst>
                <a:path w="22860" h="19685">
                  <a:moveTo>
                    <a:pt x="9785" y="9"/>
                  </a:moveTo>
                  <a:cubicBezTo>
                    <a:pt x="4337" y="9"/>
                    <a:pt x="0" y="4431"/>
                    <a:pt x="0" y="9842"/>
                  </a:cubicBezTo>
                  <a:cubicBezTo>
                    <a:pt x="0" y="15770"/>
                    <a:pt x="4796" y="19675"/>
                    <a:pt x="9822" y="19675"/>
                  </a:cubicBezTo>
                  <a:cubicBezTo>
                    <a:pt x="12248" y="19675"/>
                    <a:pt x="14719" y="18770"/>
                    <a:pt x="16732" y="16748"/>
                  </a:cubicBezTo>
                  <a:cubicBezTo>
                    <a:pt x="22860" y="10590"/>
                    <a:pt x="18450"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7" name="Google Shape;60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CkXAABrCQAASBcAAAAAAAAmAAAACAAAAP//////////"/>
                </a:ext>
              </a:extLst>
            </p:cNvSpPr>
            <p:nvPr/>
          </p:nvSpPr>
          <p:spPr>
            <a:xfrm>
              <a:off x="1508125" y="3764915"/>
              <a:ext cx="22860" cy="19685"/>
            </a:xfrm>
            <a:custGeom>
              <a:avLst/>
              <a:gdLst/>
              <a:ahLst/>
              <a:cxnLst/>
              <a:rect l="0" t="0" r="22860" b="19685"/>
              <a:pathLst>
                <a:path w="22860" h="19685">
                  <a:moveTo>
                    <a:pt x="9785" y="0"/>
                  </a:moveTo>
                  <a:cubicBezTo>
                    <a:pt x="4337" y="0"/>
                    <a:pt x="0" y="4427"/>
                    <a:pt x="0" y="9824"/>
                  </a:cubicBezTo>
                  <a:cubicBezTo>
                    <a:pt x="0" y="15764"/>
                    <a:pt x="4824" y="19675"/>
                    <a:pt x="9868" y="19675"/>
                  </a:cubicBezTo>
                  <a:cubicBezTo>
                    <a:pt x="12275" y="19675"/>
                    <a:pt x="14729" y="18790"/>
                    <a:pt x="16732"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6" name="Google Shape;60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P0WAABrCQAAHBcAAAAAAAAmAAAACAAAAP//////////"/>
                </a:ext>
              </a:extLst>
            </p:cNvSpPr>
            <p:nvPr/>
          </p:nvSpPr>
          <p:spPr>
            <a:xfrm>
              <a:off x="1508125" y="3736975"/>
              <a:ext cx="22860" cy="19685"/>
            </a:xfrm>
            <a:custGeom>
              <a:avLst/>
              <a:gdLst/>
              <a:ahLst/>
              <a:cxnLst/>
              <a:rect l="0" t="0" r="22860" b="19685"/>
              <a:pathLst>
                <a:path w="22860" h="19685">
                  <a:moveTo>
                    <a:pt x="9785" y="9"/>
                  </a:moveTo>
                  <a:cubicBezTo>
                    <a:pt x="4337" y="9"/>
                    <a:pt x="0" y="4427"/>
                    <a:pt x="0" y="9833"/>
                  </a:cubicBezTo>
                  <a:cubicBezTo>
                    <a:pt x="0" y="15764"/>
                    <a:pt x="4824" y="19685"/>
                    <a:pt x="9850" y="19685"/>
                  </a:cubicBezTo>
                  <a:cubicBezTo>
                    <a:pt x="12239" y="1968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5" name="Google Shape;60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NEWAABrCQAA8BYAAAAAAAAmAAAACAAAAP//////////"/>
                </a:ext>
              </a:extLst>
            </p:cNvSpPr>
            <p:nvPr/>
          </p:nvSpPr>
          <p:spPr>
            <a:xfrm>
              <a:off x="1508125" y="3709035"/>
              <a:ext cx="22860" cy="19685"/>
            </a:xfrm>
            <a:custGeom>
              <a:avLst/>
              <a:gdLst/>
              <a:ahLst/>
              <a:cxnLst/>
              <a:rect l="0" t="0" r="22860" b="19685"/>
              <a:pathLst>
                <a:path w="22860" h="19685">
                  <a:moveTo>
                    <a:pt x="9817" y="0"/>
                  </a:moveTo>
                  <a:cubicBezTo>
                    <a:pt x="4455" y="73"/>
                    <a:pt x="55" y="4421"/>
                    <a:pt x="55" y="9810"/>
                  </a:cubicBezTo>
                  <a:cubicBezTo>
                    <a:pt x="9" y="15742"/>
                    <a:pt x="4840" y="19685"/>
                    <a:pt x="9863" y="19685"/>
                  </a:cubicBezTo>
                  <a:cubicBezTo>
                    <a:pt x="12255" y="19685"/>
                    <a:pt x="14702" y="18782"/>
                    <a:pt x="16673" y="16774"/>
                  </a:cubicBezTo>
                  <a:cubicBezTo>
                    <a:pt x="22860" y="1063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4" name="Google Shape;60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KUWAABrCQAAxBYAAAAAAAAmAAAACAAAAP//////////"/>
                </a:ext>
              </a:extLst>
            </p:cNvSpPr>
            <p:nvPr/>
          </p:nvSpPr>
          <p:spPr>
            <a:xfrm>
              <a:off x="1508125" y="3681095"/>
              <a:ext cx="22860" cy="19685"/>
            </a:xfrm>
            <a:custGeom>
              <a:avLst/>
              <a:gdLst/>
              <a:ahLst/>
              <a:cxnLst/>
              <a:rect l="0" t="0" r="22860" b="19685"/>
              <a:pathLst>
                <a:path w="22860" h="19685">
                  <a:moveTo>
                    <a:pt x="9817" y="9"/>
                  </a:moveTo>
                  <a:cubicBezTo>
                    <a:pt x="4455" y="82"/>
                    <a:pt x="55" y="4419"/>
                    <a:pt x="55" y="9814"/>
                  </a:cubicBezTo>
                  <a:cubicBezTo>
                    <a:pt x="9" y="15735"/>
                    <a:pt x="4803" y="19675"/>
                    <a:pt x="9826" y="19675"/>
                  </a:cubicBezTo>
                  <a:cubicBezTo>
                    <a:pt x="12227" y="19675"/>
                    <a:pt x="14675" y="18782"/>
                    <a:pt x="16673" y="16775"/>
                  </a:cubicBezTo>
                  <a:cubicBezTo>
                    <a:pt x="22860" y="10634"/>
                    <a:pt x="18534" y="9"/>
                    <a:pt x="981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3" name="Google Shape;60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HkWAABrCQAAlxYAAAAAAAAmAAAACAAAAP//////////"/>
                </a:ext>
              </a:extLst>
            </p:cNvSpPr>
            <p:nvPr/>
          </p:nvSpPr>
          <p:spPr>
            <a:xfrm>
              <a:off x="1508125" y="3653155"/>
              <a:ext cx="22860" cy="19050"/>
            </a:xfrm>
            <a:custGeom>
              <a:avLst/>
              <a:gdLst/>
              <a:ahLst/>
              <a:cxnLst/>
              <a:rect l="0" t="0" r="22860" b="19050"/>
              <a:pathLst>
                <a:path w="22860" h="19050">
                  <a:moveTo>
                    <a:pt x="9785" y="0"/>
                  </a:moveTo>
                  <a:cubicBezTo>
                    <a:pt x="4337" y="0"/>
                    <a:pt x="0" y="4219"/>
                    <a:pt x="0" y="9521"/>
                  </a:cubicBezTo>
                  <a:cubicBezTo>
                    <a:pt x="0" y="15260"/>
                    <a:pt x="4796" y="19050"/>
                    <a:pt x="9804" y="19050"/>
                  </a:cubicBezTo>
                  <a:cubicBezTo>
                    <a:pt x="12211" y="19050"/>
                    <a:pt x="14664" y="18165"/>
                    <a:pt x="16658"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2" name="Google Shape;60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wkAAOQTAABrCQAAAxQAAAAAAAAmAAAACAAAAP//////////"/>
                </a:ext>
              </a:extLst>
            </p:cNvSpPr>
            <p:nvPr/>
          </p:nvSpPr>
          <p:spPr>
            <a:xfrm>
              <a:off x="1508125" y="3233420"/>
              <a:ext cx="22860" cy="19685"/>
            </a:xfrm>
            <a:custGeom>
              <a:avLst/>
              <a:gdLst/>
              <a:ahLst/>
              <a:cxnLst/>
              <a:rect l="0" t="0" r="22860" b="19685"/>
              <a:pathLst>
                <a:path w="22860" h="19685">
                  <a:moveTo>
                    <a:pt x="9785" y="9"/>
                  </a:moveTo>
                  <a:cubicBezTo>
                    <a:pt x="4337" y="9"/>
                    <a:pt x="0" y="4419"/>
                    <a:pt x="0" y="9805"/>
                  </a:cubicBezTo>
                  <a:cubicBezTo>
                    <a:pt x="0" y="15735"/>
                    <a:pt x="4824" y="19675"/>
                    <a:pt x="9840" y="19675"/>
                  </a:cubicBezTo>
                  <a:cubicBezTo>
                    <a:pt x="12239" y="19675"/>
                    <a:pt x="14683" y="18782"/>
                    <a:pt x="16658"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1" name="Google Shape;60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DkZAAA+CQAAWBkAAAAAAAAmAAAACAAAAP//////////"/>
                </a:ext>
              </a:extLst>
            </p:cNvSpPr>
            <p:nvPr/>
          </p:nvSpPr>
          <p:spPr>
            <a:xfrm>
              <a:off x="1480185" y="4100195"/>
              <a:ext cx="22225" cy="19685"/>
            </a:xfrm>
            <a:custGeom>
              <a:avLst/>
              <a:gdLst/>
              <a:ahLst/>
              <a:cxnLst/>
              <a:rect l="0" t="0" r="22225" b="19685"/>
              <a:pathLst>
                <a:path w="22225" h="19685">
                  <a:moveTo>
                    <a:pt x="9590" y="0"/>
                  </a:moveTo>
                  <a:cubicBezTo>
                    <a:pt x="4286" y="0"/>
                    <a:pt x="0" y="4427"/>
                    <a:pt x="0" y="9824"/>
                  </a:cubicBezTo>
                  <a:cubicBezTo>
                    <a:pt x="0" y="15764"/>
                    <a:pt x="4696" y="19675"/>
                    <a:pt x="9590" y="19675"/>
                  </a:cubicBezTo>
                  <a:cubicBezTo>
                    <a:pt x="11929" y="19675"/>
                    <a:pt x="14313" y="18790"/>
                    <a:pt x="16260" y="16797"/>
                  </a:cubicBezTo>
                  <a:cubicBezTo>
                    <a:pt x="22216" y="10580"/>
                    <a:pt x="18010" y="0"/>
                    <a:pt x="9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0" name="Google Shape;60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A0ZAAA+CQAALBkAAAAAAAAmAAAACAAAAP//////////"/>
                </a:ext>
              </a:extLst>
            </p:cNvSpPr>
            <p:nvPr/>
          </p:nvSpPr>
          <p:spPr>
            <a:xfrm>
              <a:off x="1480185" y="4072255"/>
              <a:ext cx="22225" cy="19685"/>
            </a:xfrm>
            <a:custGeom>
              <a:avLst/>
              <a:gdLst/>
              <a:ahLst/>
              <a:cxnLst/>
              <a:rect l="0" t="0" r="22225" b="19685"/>
              <a:pathLst>
                <a:path w="22225" h="19685">
                  <a:moveTo>
                    <a:pt x="9590" y="9"/>
                  </a:moveTo>
                  <a:cubicBezTo>
                    <a:pt x="4286" y="9"/>
                    <a:pt x="0" y="4419"/>
                    <a:pt x="0" y="9814"/>
                  </a:cubicBezTo>
                  <a:cubicBezTo>
                    <a:pt x="0" y="15735"/>
                    <a:pt x="4696" y="19675"/>
                    <a:pt x="9590" y="19675"/>
                  </a:cubicBezTo>
                  <a:cubicBezTo>
                    <a:pt x="11929" y="19675"/>
                    <a:pt x="14313" y="18782"/>
                    <a:pt x="16260" y="16775"/>
                  </a:cubicBezTo>
                  <a:cubicBezTo>
                    <a:pt x="22216" y="10634"/>
                    <a:pt x="18010" y="9"/>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9" name="Google Shape;60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OEYAAA+CQAAABkAAAAAAAAmAAAACAAAAP//////////"/>
                </a:ext>
              </a:extLst>
            </p:cNvSpPr>
            <p:nvPr/>
          </p:nvSpPr>
          <p:spPr>
            <a:xfrm>
              <a:off x="1480185" y="4044315"/>
              <a:ext cx="22225" cy="19685"/>
            </a:xfrm>
            <a:custGeom>
              <a:avLst/>
              <a:gdLst/>
              <a:ahLst/>
              <a:cxnLst/>
              <a:rect l="0" t="0" r="22225" b="19685"/>
              <a:pathLst>
                <a:path w="22225" h="19685">
                  <a:moveTo>
                    <a:pt x="9590" y="0"/>
                  </a:moveTo>
                  <a:cubicBezTo>
                    <a:pt x="4286" y="73"/>
                    <a:pt x="0" y="4421"/>
                    <a:pt x="0" y="9883"/>
                  </a:cubicBezTo>
                  <a:cubicBezTo>
                    <a:pt x="0" y="15760"/>
                    <a:pt x="4687" y="19685"/>
                    <a:pt x="9581" y="19685"/>
                  </a:cubicBezTo>
                  <a:cubicBezTo>
                    <a:pt x="11920" y="19685"/>
                    <a:pt x="14313" y="18791"/>
                    <a:pt x="16260" y="16774"/>
                  </a:cubicBezTo>
                  <a:cubicBezTo>
                    <a:pt x="22216" y="10639"/>
                    <a:pt x="18010" y="73"/>
                    <a:pt x="9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8" name="Google Shape;60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LUYAAA+CQAA1BgAAAAAAAAmAAAACAAAAP//////////"/>
                </a:ext>
              </a:extLst>
            </p:cNvSpPr>
            <p:nvPr/>
          </p:nvSpPr>
          <p:spPr>
            <a:xfrm>
              <a:off x="1480185" y="4016375"/>
              <a:ext cx="22225" cy="19685"/>
            </a:xfrm>
            <a:custGeom>
              <a:avLst/>
              <a:gdLst/>
              <a:ahLst/>
              <a:cxnLst/>
              <a:rect l="0" t="0" r="22225" b="19685"/>
              <a:pathLst>
                <a:path w="22225" h="19685">
                  <a:moveTo>
                    <a:pt x="9590" y="9"/>
                  </a:moveTo>
                  <a:cubicBezTo>
                    <a:pt x="4286" y="9"/>
                    <a:pt x="0" y="4362"/>
                    <a:pt x="0" y="9851"/>
                  </a:cubicBezTo>
                  <a:cubicBezTo>
                    <a:pt x="0" y="15748"/>
                    <a:pt x="4687" y="19675"/>
                    <a:pt x="9581" y="19675"/>
                  </a:cubicBezTo>
                  <a:cubicBezTo>
                    <a:pt x="11920" y="19675"/>
                    <a:pt x="14313" y="18779"/>
                    <a:pt x="16260" y="16764"/>
                  </a:cubicBezTo>
                  <a:cubicBezTo>
                    <a:pt x="22216" y="10600"/>
                    <a:pt x="18010" y="9"/>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7" name="Google Shape;60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IkYAAA+CQAAqBgAAAAAAAAmAAAACAAAAP//////////"/>
                </a:ext>
              </a:extLst>
            </p:cNvSpPr>
            <p:nvPr/>
          </p:nvSpPr>
          <p:spPr>
            <a:xfrm>
              <a:off x="1480185" y="3988435"/>
              <a:ext cx="22225" cy="19685"/>
            </a:xfrm>
            <a:custGeom>
              <a:avLst/>
              <a:gdLst/>
              <a:ahLst/>
              <a:cxnLst/>
              <a:rect l="0" t="0" r="22225" b="19685"/>
              <a:pathLst>
                <a:path w="22225" h="19685">
                  <a:moveTo>
                    <a:pt x="9590" y="0"/>
                  </a:moveTo>
                  <a:cubicBezTo>
                    <a:pt x="4286" y="0"/>
                    <a:pt x="0" y="4353"/>
                    <a:pt x="0" y="9824"/>
                  </a:cubicBezTo>
                  <a:cubicBezTo>
                    <a:pt x="0" y="15764"/>
                    <a:pt x="4696" y="19675"/>
                    <a:pt x="9590" y="19675"/>
                  </a:cubicBezTo>
                  <a:cubicBezTo>
                    <a:pt x="11929" y="19675"/>
                    <a:pt x="14313" y="18790"/>
                    <a:pt x="16260" y="16797"/>
                  </a:cubicBezTo>
                  <a:cubicBezTo>
                    <a:pt x="22216" y="10580"/>
                    <a:pt x="18010" y="0"/>
                    <a:pt x="9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6" name="Google Shape;60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F0YAAA+CQAAfBgAAAAAAAAmAAAACAAAAP//////////"/>
                </a:ext>
              </a:extLst>
            </p:cNvSpPr>
            <p:nvPr/>
          </p:nvSpPr>
          <p:spPr>
            <a:xfrm>
              <a:off x="1480185" y="3960495"/>
              <a:ext cx="22225" cy="19685"/>
            </a:xfrm>
            <a:custGeom>
              <a:avLst/>
              <a:gdLst/>
              <a:ahLst/>
              <a:cxnLst/>
              <a:rect l="0" t="0" r="22225" b="19685"/>
              <a:pathLst>
                <a:path w="22225" h="19685">
                  <a:moveTo>
                    <a:pt x="9590" y="9"/>
                  </a:moveTo>
                  <a:cubicBezTo>
                    <a:pt x="4286" y="9"/>
                    <a:pt x="0" y="4427"/>
                    <a:pt x="0" y="9833"/>
                  </a:cubicBezTo>
                  <a:cubicBezTo>
                    <a:pt x="0" y="15773"/>
                    <a:pt x="4696" y="19685"/>
                    <a:pt x="9590" y="19685"/>
                  </a:cubicBezTo>
                  <a:cubicBezTo>
                    <a:pt x="11929" y="19685"/>
                    <a:pt x="14313" y="18790"/>
                    <a:pt x="16260" y="16806"/>
                  </a:cubicBezTo>
                  <a:cubicBezTo>
                    <a:pt x="22216" y="10580"/>
                    <a:pt x="18010" y="9"/>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5" name="Google Shape;60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DEYAAA+CQAAUBgAAAAAAAAmAAAACAAAAP//////////"/>
                </a:ext>
              </a:extLst>
            </p:cNvSpPr>
            <p:nvPr/>
          </p:nvSpPr>
          <p:spPr>
            <a:xfrm>
              <a:off x="1480185" y="3932555"/>
              <a:ext cx="22225" cy="19685"/>
            </a:xfrm>
            <a:custGeom>
              <a:avLst/>
              <a:gdLst/>
              <a:ahLst/>
              <a:cxnLst/>
              <a:rect l="0" t="0" r="22225" b="19685"/>
              <a:pathLst>
                <a:path w="22225" h="19685">
                  <a:moveTo>
                    <a:pt x="9590" y="0"/>
                  </a:moveTo>
                  <a:cubicBezTo>
                    <a:pt x="4286" y="0"/>
                    <a:pt x="0" y="4417"/>
                    <a:pt x="0" y="9874"/>
                  </a:cubicBezTo>
                  <a:cubicBezTo>
                    <a:pt x="53" y="15782"/>
                    <a:pt x="4732" y="19685"/>
                    <a:pt x="9598" y="19685"/>
                  </a:cubicBezTo>
                  <a:cubicBezTo>
                    <a:pt x="11938" y="19685"/>
                    <a:pt x="14331" y="18783"/>
                    <a:pt x="16260" y="16758"/>
                  </a:cubicBezTo>
                  <a:cubicBezTo>
                    <a:pt x="22216" y="10546"/>
                    <a:pt x="18010" y="73"/>
                    <a:pt x="9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4" name="Google Shape;60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AUYAAA+CQAAJBgAAAAAAAAmAAAACAAAAP//////////"/>
                </a:ext>
              </a:extLst>
            </p:cNvSpPr>
            <p:nvPr/>
          </p:nvSpPr>
          <p:spPr>
            <a:xfrm>
              <a:off x="1480185" y="3904615"/>
              <a:ext cx="22225" cy="19685"/>
            </a:xfrm>
            <a:custGeom>
              <a:avLst/>
              <a:gdLst/>
              <a:ahLst/>
              <a:cxnLst/>
              <a:rect l="0" t="0" r="22225" b="19685"/>
              <a:pathLst>
                <a:path w="22225" h="19685">
                  <a:moveTo>
                    <a:pt x="9590" y="9"/>
                  </a:moveTo>
                  <a:cubicBezTo>
                    <a:pt x="4286" y="9"/>
                    <a:pt x="0" y="4358"/>
                    <a:pt x="0" y="9842"/>
                  </a:cubicBezTo>
                  <a:cubicBezTo>
                    <a:pt x="0" y="15770"/>
                    <a:pt x="4670" y="19675"/>
                    <a:pt x="9554" y="19675"/>
                  </a:cubicBezTo>
                  <a:cubicBezTo>
                    <a:pt x="11902" y="19675"/>
                    <a:pt x="14304" y="18770"/>
                    <a:pt x="16260" y="16748"/>
                  </a:cubicBezTo>
                  <a:cubicBezTo>
                    <a:pt x="22216" y="10590"/>
                    <a:pt x="18010" y="9"/>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3" name="Google Shape;60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NkXAAA/CQAA+BcAAAAAAAAmAAAACAAAAP//////////"/>
                </a:ext>
              </a:extLst>
            </p:cNvSpPr>
            <p:nvPr/>
          </p:nvSpPr>
          <p:spPr>
            <a:xfrm>
              <a:off x="1480185" y="3876675"/>
              <a:ext cx="22860" cy="19685"/>
            </a:xfrm>
            <a:custGeom>
              <a:avLst/>
              <a:gdLst/>
              <a:ahLst/>
              <a:cxnLst/>
              <a:rect l="0" t="0" r="22860" b="19685"/>
              <a:pathLst>
                <a:path w="22860" h="19685">
                  <a:moveTo>
                    <a:pt x="9832" y="0"/>
                  </a:moveTo>
                  <a:cubicBezTo>
                    <a:pt x="4394" y="0"/>
                    <a:pt x="0" y="4417"/>
                    <a:pt x="0" y="9874"/>
                  </a:cubicBezTo>
                  <a:cubicBezTo>
                    <a:pt x="55" y="15782"/>
                    <a:pt x="4852" y="19685"/>
                    <a:pt x="9860" y="19685"/>
                  </a:cubicBezTo>
                  <a:cubicBezTo>
                    <a:pt x="12277" y="19685"/>
                    <a:pt x="14740" y="18773"/>
                    <a:pt x="16754" y="16758"/>
                  </a:cubicBezTo>
                  <a:cubicBezTo>
                    <a:pt x="22851" y="1054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2" name="Google Shape;60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K0XAAA+CQAAzBcAAAAAAAAmAAAACAAAAP//////////"/>
                </a:ext>
              </a:extLst>
            </p:cNvSpPr>
            <p:nvPr/>
          </p:nvSpPr>
          <p:spPr>
            <a:xfrm>
              <a:off x="1480185" y="3848735"/>
              <a:ext cx="22225" cy="19685"/>
            </a:xfrm>
            <a:custGeom>
              <a:avLst/>
              <a:gdLst/>
              <a:ahLst/>
              <a:cxnLst/>
              <a:rect l="0" t="0" r="22225" b="19685"/>
              <a:pathLst>
                <a:path w="22225" h="19685">
                  <a:moveTo>
                    <a:pt x="9590" y="9"/>
                  </a:moveTo>
                  <a:cubicBezTo>
                    <a:pt x="4286" y="9"/>
                    <a:pt x="0" y="4419"/>
                    <a:pt x="0" y="9814"/>
                  </a:cubicBezTo>
                  <a:cubicBezTo>
                    <a:pt x="0" y="15735"/>
                    <a:pt x="4696" y="19675"/>
                    <a:pt x="9590" y="19675"/>
                  </a:cubicBezTo>
                  <a:cubicBezTo>
                    <a:pt x="11929" y="19675"/>
                    <a:pt x="14313" y="18782"/>
                    <a:pt x="16260" y="16775"/>
                  </a:cubicBezTo>
                  <a:cubicBezTo>
                    <a:pt x="22216" y="10634"/>
                    <a:pt x="18010" y="9"/>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1" name="Google Shape;60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IEXAAA+CQAAoBcAAAAAAAAmAAAACAAAAP//////////"/>
                </a:ext>
              </a:extLst>
            </p:cNvSpPr>
            <p:nvPr/>
          </p:nvSpPr>
          <p:spPr>
            <a:xfrm>
              <a:off x="1480185" y="3820795"/>
              <a:ext cx="22225" cy="19685"/>
            </a:xfrm>
            <a:custGeom>
              <a:avLst/>
              <a:gdLst/>
              <a:ahLst/>
              <a:cxnLst/>
              <a:rect l="0" t="0" r="22225" b="19685"/>
              <a:pathLst>
                <a:path w="22225" h="19685">
                  <a:moveTo>
                    <a:pt x="9590" y="0"/>
                  </a:moveTo>
                  <a:cubicBezTo>
                    <a:pt x="4286" y="73"/>
                    <a:pt x="0" y="4421"/>
                    <a:pt x="0" y="9883"/>
                  </a:cubicBezTo>
                  <a:cubicBezTo>
                    <a:pt x="0" y="15760"/>
                    <a:pt x="4687" y="19685"/>
                    <a:pt x="9581" y="19685"/>
                  </a:cubicBezTo>
                  <a:cubicBezTo>
                    <a:pt x="11920" y="19685"/>
                    <a:pt x="14313" y="18782"/>
                    <a:pt x="16260" y="16774"/>
                  </a:cubicBezTo>
                  <a:cubicBezTo>
                    <a:pt x="22216" y="10630"/>
                    <a:pt x="18010" y="73"/>
                    <a:pt x="9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0" name="Google Shape;60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FUXAAA+CQAAdBcAAAAAAAAmAAAACAAAAP//////////"/>
                </a:ext>
              </a:extLst>
            </p:cNvSpPr>
            <p:nvPr/>
          </p:nvSpPr>
          <p:spPr>
            <a:xfrm>
              <a:off x="1480185" y="3792855"/>
              <a:ext cx="22225" cy="19685"/>
            </a:xfrm>
            <a:custGeom>
              <a:avLst/>
              <a:gdLst/>
              <a:ahLst/>
              <a:cxnLst/>
              <a:rect l="0" t="0" r="22225" b="19685"/>
              <a:pathLst>
                <a:path w="22225" h="19685">
                  <a:moveTo>
                    <a:pt x="9590" y="9"/>
                  </a:moveTo>
                  <a:cubicBezTo>
                    <a:pt x="4286" y="9"/>
                    <a:pt x="0" y="4358"/>
                    <a:pt x="0" y="9842"/>
                  </a:cubicBezTo>
                  <a:cubicBezTo>
                    <a:pt x="0" y="15770"/>
                    <a:pt x="4670" y="19675"/>
                    <a:pt x="9554" y="19675"/>
                  </a:cubicBezTo>
                  <a:cubicBezTo>
                    <a:pt x="11902" y="19675"/>
                    <a:pt x="14304" y="18770"/>
                    <a:pt x="16260" y="16748"/>
                  </a:cubicBezTo>
                  <a:cubicBezTo>
                    <a:pt x="22216" y="10590"/>
                    <a:pt x="18010" y="9"/>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9" name="Google Shape;60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CkXAAA+CQAASBcAAAAAAAAmAAAACAAAAP//////////"/>
                </a:ext>
              </a:extLst>
            </p:cNvSpPr>
            <p:nvPr/>
          </p:nvSpPr>
          <p:spPr>
            <a:xfrm>
              <a:off x="1480185" y="3764915"/>
              <a:ext cx="22225" cy="19685"/>
            </a:xfrm>
            <a:custGeom>
              <a:avLst/>
              <a:gdLst/>
              <a:ahLst/>
              <a:cxnLst/>
              <a:rect l="0" t="0" r="22225" b="19685"/>
              <a:pathLst>
                <a:path w="22225" h="19685">
                  <a:moveTo>
                    <a:pt x="9590" y="0"/>
                  </a:moveTo>
                  <a:cubicBezTo>
                    <a:pt x="4286" y="0"/>
                    <a:pt x="0" y="4427"/>
                    <a:pt x="0" y="9824"/>
                  </a:cubicBezTo>
                  <a:cubicBezTo>
                    <a:pt x="0" y="15764"/>
                    <a:pt x="4696" y="19675"/>
                    <a:pt x="9590" y="19675"/>
                  </a:cubicBezTo>
                  <a:cubicBezTo>
                    <a:pt x="11929" y="19675"/>
                    <a:pt x="14313" y="18790"/>
                    <a:pt x="16260" y="16797"/>
                  </a:cubicBezTo>
                  <a:cubicBezTo>
                    <a:pt x="22216" y="10571"/>
                    <a:pt x="18010" y="0"/>
                    <a:pt x="9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8" name="Google Shape;60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P0WAAA/CQAAHBcAAAAAAAAmAAAACAAAAP//////////"/>
                </a:ext>
              </a:extLst>
            </p:cNvSpPr>
            <p:nvPr/>
          </p:nvSpPr>
          <p:spPr>
            <a:xfrm>
              <a:off x="1480185" y="3736975"/>
              <a:ext cx="22860" cy="19685"/>
            </a:xfrm>
            <a:custGeom>
              <a:avLst/>
              <a:gdLst/>
              <a:ahLst/>
              <a:cxnLst/>
              <a:rect l="0" t="0" r="22860" b="19685"/>
              <a:pathLst>
                <a:path w="22860" h="19685">
                  <a:moveTo>
                    <a:pt x="9832" y="9"/>
                  </a:moveTo>
                  <a:cubicBezTo>
                    <a:pt x="4394" y="9"/>
                    <a:pt x="82" y="4427"/>
                    <a:pt x="0" y="9833"/>
                  </a:cubicBezTo>
                  <a:cubicBezTo>
                    <a:pt x="0" y="15764"/>
                    <a:pt x="4816" y="19685"/>
                    <a:pt x="9832" y="19685"/>
                  </a:cubicBezTo>
                  <a:cubicBezTo>
                    <a:pt x="12231" y="19685"/>
                    <a:pt x="14675" y="18790"/>
                    <a:pt x="16671" y="16806"/>
                  </a:cubicBezTo>
                  <a:cubicBezTo>
                    <a:pt x="22851" y="1065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7" name="Google Shape;60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NEWAAA/CQAA8BYAAAAAAAAmAAAACAAAAP//////////"/>
                </a:ext>
              </a:extLst>
            </p:cNvSpPr>
            <p:nvPr/>
          </p:nvSpPr>
          <p:spPr>
            <a:xfrm>
              <a:off x="1480185" y="3709035"/>
              <a:ext cx="22860" cy="19685"/>
            </a:xfrm>
            <a:custGeom>
              <a:avLst/>
              <a:gdLst/>
              <a:ahLst/>
              <a:cxnLst/>
              <a:rect l="0" t="0" r="22860" b="19685"/>
              <a:pathLst>
                <a:path w="22860" h="19685">
                  <a:moveTo>
                    <a:pt x="9832" y="0"/>
                  </a:moveTo>
                  <a:cubicBezTo>
                    <a:pt x="4394" y="0"/>
                    <a:pt x="82" y="4421"/>
                    <a:pt x="0" y="9810"/>
                  </a:cubicBezTo>
                  <a:cubicBezTo>
                    <a:pt x="0" y="15742"/>
                    <a:pt x="4816" y="19685"/>
                    <a:pt x="9832" y="19685"/>
                  </a:cubicBezTo>
                  <a:cubicBezTo>
                    <a:pt x="12231" y="19685"/>
                    <a:pt x="14675" y="18782"/>
                    <a:pt x="16671" y="16774"/>
                  </a:cubicBezTo>
                  <a:cubicBezTo>
                    <a:pt x="22851" y="10630"/>
                    <a:pt x="18466" y="73"/>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6" name="Google Shape;60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KUWAAA/CQAAxBYAAAAAAAAmAAAACAAAAP//////////"/>
                </a:ext>
              </a:extLst>
            </p:cNvSpPr>
            <p:nvPr/>
          </p:nvSpPr>
          <p:spPr>
            <a:xfrm>
              <a:off x="1480185" y="3681095"/>
              <a:ext cx="22860" cy="19685"/>
            </a:xfrm>
            <a:custGeom>
              <a:avLst/>
              <a:gdLst/>
              <a:ahLst/>
              <a:cxnLst/>
              <a:rect l="0" t="0" r="22860" b="19685"/>
              <a:pathLst>
                <a:path w="22860" h="19685">
                  <a:moveTo>
                    <a:pt x="9832" y="9"/>
                  </a:moveTo>
                  <a:cubicBezTo>
                    <a:pt x="4394" y="82"/>
                    <a:pt x="82" y="4415"/>
                    <a:pt x="0" y="9805"/>
                  </a:cubicBezTo>
                  <a:cubicBezTo>
                    <a:pt x="0" y="15738"/>
                    <a:pt x="4843" y="19685"/>
                    <a:pt x="9878" y="19685"/>
                  </a:cubicBezTo>
                  <a:cubicBezTo>
                    <a:pt x="12259" y="19685"/>
                    <a:pt x="14694" y="18801"/>
                    <a:pt x="16671" y="16833"/>
                  </a:cubicBezTo>
                  <a:cubicBezTo>
                    <a:pt x="22851" y="10624"/>
                    <a:pt x="18466" y="82"/>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5" name="Google Shape;60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HkWAAA+CQAAmBYAAAAAAAAmAAAACAAAAP//////////"/>
                </a:ext>
              </a:extLst>
            </p:cNvSpPr>
            <p:nvPr/>
          </p:nvSpPr>
          <p:spPr>
            <a:xfrm>
              <a:off x="1480185" y="3653155"/>
              <a:ext cx="22225" cy="19685"/>
            </a:xfrm>
            <a:custGeom>
              <a:avLst/>
              <a:gdLst/>
              <a:ahLst/>
              <a:cxnLst/>
              <a:rect l="0" t="0" r="22225" b="19685"/>
              <a:pathLst>
                <a:path w="22225" h="19685">
                  <a:moveTo>
                    <a:pt x="9590" y="0"/>
                  </a:moveTo>
                  <a:cubicBezTo>
                    <a:pt x="4286" y="0"/>
                    <a:pt x="0" y="4358"/>
                    <a:pt x="0" y="9833"/>
                  </a:cubicBezTo>
                  <a:cubicBezTo>
                    <a:pt x="0" y="15742"/>
                    <a:pt x="4714" y="19675"/>
                    <a:pt x="9625" y="19675"/>
                  </a:cubicBezTo>
                  <a:cubicBezTo>
                    <a:pt x="11956" y="19675"/>
                    <a:pt x="14322" y="18798"/>
                    <a:pt x="16260" y="16813"/>
                  </a:cubicBezTo>
                  <a:cubicBezTo>
                    <a:pt x="22216" y="10581"/>
                    <a:pt x="18010" y="0"/>
                    <a:pt x="9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4" name="Google Shape;60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DwUAAA+CQAAWxQAAAAAAAAmAAAACAAAAP//////////"/>
                </a:ext>
              </a:extLst>
            </p:cNvSpPr>
            <p:nvPr/>
          </p:nvSpPr>
          <p:spPr>
            <a:xfrm>
              <a:off x="1480185" y="3289300"/>
              <a:ext cx="22225" cy="19685"/>
            </a:xfrm>
            <a:custGeom>
              <a:avLst/>
              <a:gdLst/>
              <a:ahLst/>
              <a:cxnLst/>
              <a:rect l="0" t="0" r="22225" b="19685"/>
              <a:pathLst>
                <a:path w="22225" h="19685">
                  <a:moveTo>
                    <a:pt x="9590" y="9"/>
                  </a:moveTo>
                  <a:cubicBezTo>
                    <a:pt x="4286" y="9"/>
                    <a:pt x="0" y="4353"/>
                    <a:pt x="0" y="9833"/>
                  </a:cubicBezTo>
                  <a:cubicBezTo>
                    <a:pt x="0" y="15764"/>
                    <a:pt x="4696" y="19675"/>
                    <a:pt x="9590" y="19675"/>
                  </a:cubicBezTo>
                  <a:cubicBezTo>
                    <a:pt x="11929" y="19675"/>
                    <a:pt x="14313" y="18790"/>
                    <a:pt x="16260" y="16806"/>
                  </a:cubicBezTo>
                  <a:cubicBezTo>
                    <a:pt x="22216" y="10580"/>
                    <a:pt x="18010" y="9"/>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3" name="Google Shape;60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OQTAAA+CQAAAxQAAAAAAAAmAAAACAAAAP//////////"/>
                </a:ext>
              </a:extLst>
            </p:cNvSpPr>
            <p:nvPr/>
          </p:nvSpPr>
          <p:spPr>
            <a:xfrm>
              <a:off x="1480185" y="3233420"/>
              <a:ext cx="22225" cy="19685"/>
            </a:xfrm>
            <a:custGeom>
              <a:avLst/>
              <a:gdLst/>
              <a:ahLst/>
              <a:cxnLst/>
              <a:rect l="0" t="0" r="22225" b="19685"/>
              <a:pathLst>
                <a:path w="22225" h="19685">
                  <a:moveTo>
                    <a:pt x="9590" y="9"/>
                  </a:moveTo>
                  <a:cubicBezTo>
                    <a:pt x="4286" y="9"/>
                    <a:pt x="0" y="4419"/>
                    <a:pt x="0" y="9805"/>
                  </a:cubicBezTo>
                  <a:cubicBezTo>
                    <a:pt x="0" y="15735"/>
                    <a:pt x="4696" y="19675"/>
                    <a:pt x="9590" y="19675"/>
                  </a:cubicBezTo>
                  <a:cubicBezTo>
                    <a:pt x="11929" y="19675"/>
                    <a:pt x="14313" y="18782"/>
                    <a:pt x="16260" y="16766"/>
                  </a:cubicBezTo>
                  <a:cubicBezTo>
                    <a:pt x="22216" y="10634"/>
                    <a:pt x="18010" y="9"/>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2" name="Google Shape;60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LgTAAA+CQAA1xMAAAAAAAAmAAAACAAAAP//////////"/>
                </a:ext>
              </a:extLst>
            </p:cNvSpPr>
            <p:nvPr/>
          </p:nvSpPr>
          <p:spPr>
            <a:xfrm>
              <a:off x="1480185" y="3205480"/>
              <a:ext cx="22225" cy="19685"/>
            </a:xfrm>
            <a:custGeom>
              <a:avLst/>
              <a:gdLst/>
              <a:ahLst/>
              <a:cxnLst/>
              <a:rect l="0" t="0" r="22225" b="19685"/>
              <a:pathLst>
                <a:path w="22225" h="19685">
                  <a:moveTo>
                    <a:pt x="9590" y="9"/>
                  </a:moveTo>
                  <a:cubicBezTo>
                    <a:pt x="4286" y="82"/>
                    <a:pt x="0" y="4428"/>
                    <a:pt x="0" y="9888"/>
                  </a:cubicBezTo>
                  <a:cubicBezTo>
                    <a:pt x="0" y="15762"/>
                    <a:pt x="4687" y="19685"/>
                    <a:pt x="9581" y="19685"/>
                  </a:cubicBezTo>
                  <a:cubicBezTo>
                    <a:pt x="11920" y="19685"/>
                    <a:pt x="14313" y="18782"/>
                    <a:pt x="16260" y="16775"/>
                  </a:cubicBezTo>
                  <a:cubicBezTo>
                    <a:pt x="22216" y="10634"/>
                    <a:pt x="18010" y="82"/>
                    <a:pt x="959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1" name="Google Shape;60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L0ZAAATCQAA3BkAAAAAAAAmAAAACAAAAP//////////"/>
                </a:ext>
              </a:extLst>
            </p:cNvSpPr>
            <p:nvPr/>
          </p:nvSpPr>
          <p:spPr>
            <a:xfrm>
              <a:off x="1451610" y="4184015"/>
              <a:ext cx="23495" cy="19685"/>
            </a:xfrm>
            <a:custGeom>
              <a:avLst/>
              <a:gdLst/>
              <a:ahLst/>
              <a:cxnLst/>
              <a:rect l="0" t="0" r="23495" b="19685"/>
              <a:pathLst>
                <a:path w="23495" h="19685">
                  <a:moveTo>
                    <a:pt x="10105" y="9"/>
                  </a:moveTo>
                  <a:cubicBezTo>
                    <a:pt x="4525" y="82"/>
                    <a:pt x="84" y="4419"/>
                    <a:pt x="9" y="9814"/>
                  </a:cubicBezTo>
                  <a:cubicBezTo>
                    <a:pt x="9" y="15735"/>
                    <a:pt x="4986" y="19675"/>
                    <a:pt x="10143" y="19675"/>
                  </a:cubicBezTo>
                  <a:cubicBezTo>
                    <a:pt x="12608" y="19675"/>
                    <a:pt x="15111" y="18782"/>
                    <a:pt x="17143" y="16775"/>
                  </a:cubicBezTo>
                  <a:cubicBezTo>
                    <a:pt x="23495" y="1056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0" name="Google Shape;60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DkZAAATCQAAWBkAAAAAAAAmAAAACAAAAP//////////"/>
                </a:ext>
              </a:extLst>
            </p:cNvSpPr>
            <p:nvPr/>
          </p:nvSpPr>
          <p:spPr>
            <a:xfrm>
              <a:off x="1451610" y="4100195"/>
              <a:ext cx="23495" cy="19685"/>
            </a:xfrm>
            <a:custGeom>
              <a:avLst/>
              <a:gdLst/>
              <a:ahLst/>
              <a:cxnLst/>
              <a:rect l="0" t="0" r="23495" b="19685"/>
              <a:pathLst>
                <a:path w="23495" h="19685">
                  <a:moveTo>
                    <a:pt x="10105" y="0"/>
                  </a:moveTo>
                  <a:cubicBezTo>
                    <a:pt x="4525" y="0"/>
                    <a:pt x="84" y="4427"/>
                    <a:pt x="9" y="9824"/>
                  </a:cubicBezTo>
                  <a:cubicBezTo>
                    <a:pt x="9" y="15764"/>
                    <a:pt x="4986" y="19675"/>
                    <a:pt x="10152" y="19675"/>
                  </a:cubicBezTo>
                  <a:cubicBezTo>
                    <a:pt x="12608" y="19675"/>
                    <a:pt x="15120" y="18790"/>
                    <a:pt x="17143" y="16797"/>
                  </a:cubicBezTo>
                  <a:cubicBezTo>
                    <a:pt x="23495" y="10580"/>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9" name="Google Shape;60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A0ZAAATCQAALBkAAAAAAAAmAAAACAAAAP//////////"/>
                </a:ext>
              </a:extLst>
            </p:cNvSpPr>
            <p:nvPr/>
          </p:nvSpPr>
          <p:spPr>
            <a:xfrm>
              <a:off x="1451610" y="4072255"/>
              <a:ext cx="23495" cy="19685"/>
            </a:xfrm>
            <a:custGeom>
              <a:avLst/>
              <a:gdLst/>
              <a:ahLst/>
              <a:cxnLst/>
              <a:rect l="0" t="0" r="23495" b="19685"/>
              <a:pathLst>
                <a:path w="23495" h="19685">
                  <a:moveTo>
                    <a:pt x="10105" y="9"/>
                  </a:moveTo>
                  <a:cubicBezTo>
                    <a:pt x="4525" y="9"/>
                    <a:pt x="84" y="4419"/>
                    <a:pt x="9" y="9814"/>
                  </a:cubicBezTo>
                  <a:cubicBezTo>
                    <a:pt x="9" y="15735"/>
                    <a:pt x="4986" y="19675"/>
                    <a:pt x="10143" y="19675"/>
                  </a:cubicBezTo>
                  <a:cubicBezTo>
                    <a:pt x="12608" y="19675"/>
                    <a:pt x="15111" y="18782"/>
                    <a:pt x="17143" y="16775"/>
                  </a:cubicBezTo>
                  <a:cubicBezTo>
                    <a:pt x="23495" y="1056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8" name="Google Shape;60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OEYAAATCQAAABkAAAAAAAAmAAAACAAAAP//////////"/>
                </a:ext>
              </a:extLst>
            </p:cNvSpPr>
            <p:nvPr/>
          </p:nvSpPr>
          <p:spPr>
            <a:xfrm>
              <a:off x="1451610" y="4044315"/>
              <a:ext cx="23495" cy="19685"/>
            </a:xfrm>
            <a:custGeom>
              <a:avLst/>
              <a:gdLst/>
              <a:ahLst/>
              <a:cxnLst/>
              <a:rect l="0" t="0" r="23495" b="19685"/>
              <a:pathLst>
                <a:path w="23495" h="19685">
                  <a:moveTo>
                    <a:pt x="10105" y="0"/>
                  </a:moveTo>
                  <a:cubicBezTo>
                    <a:pt x="4525" y="73"/>
                    <a:pt x="84" y="4421"/>
                    <a:pt x="9" y="9883"/>
                  </a:cubicBezTo>
                  <a:cubicBezTo>
                    <a:pt x="9" y="15760"/>
                    <a:pt x="4977" y="19685"/>
                    <a:pt x="10133" y="19685"/>
                  </a:cubicBezTo>
                  <a:cubicBezTo>
                    <a:pt x="12599" y="19685"/>
                    <a:pt x="15111" y="18791"/>
                    <a:pt x="17143" y="16774"/>
                  </a:cubicBezTo>
                  <a:cubicBezTo>
                    <a:pt x="23495" y="10639"/>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7" name="Google Shape;60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LUYAAATCQAA1BgAAAAAAAAmAAAACAAAAP//////////"/>
                </a:ext>
              </a:extLst>
            </p:cNvSpPr>
            <p:nvPr/>
          </p:nvSpPr>
          <p:spPr>
            <a:xfrm>
              <a:off x="1451610" y="4016375"/>
              <a:ext cx="23495" cy="19685"/>
            </a:xfrm>
            <a:custGeom>
              <a:avLst/>
              <a:gdLst/>
              <a:ahLst/>
              <a:cxnLst/>
              <a:rect l="0" t="0" r="23495" b="19685"/>
              <a:pathLst>
                <a:path w="23495" h="19685">
                  <a:moveTo>
                    <a:pt x="10105" y="9"/>
                  </a:moveTo>
                  <a:cubicBezTo>
                    <a:pt x="4525" y="9"/>
                    <a:pt x="84" y="4358"/>
                    <a:pt x="9" y="9842"/>
                  </a:cubicBezTo>
                  <a:cubicBezTo>
                    <a:pt x="9" y="15770"/>
                    <a:pt x="4958" y="19675"/>
                    <a:pt x="10105" y="19675"/>
                  </a:cubicBezTo>
                  <a:cubicBezTo>
                    <a:pt x="12580" y="19675"/>
                    <a:pt x="15101" y="18770"/>
                    <a:pt x="17143" y="16748"/>
                  </a:cubicBezTo>
                  <a:cubicBezTo>
                    <a:pt x="23495" y="1059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6" name="Google Shape;60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IkYAAATCQAAqBgAAAAAAAAmAAAACAAAAP//////////"/>
                </a:ext>
              </a:extLst>
            </p:cNvSpPr>
            <p:nvPr/>
          </p:nvSpPr>
          <p:spPr>
            <a:xfrm>
              <a:off x="1451610" y="3988435"/>
              <a:ext cx="23495" cy="19685"/>
            </a:xfrm>
            <a:custGeom>
              <a:avLst/>
              <a:gdLst/>
              <a:ahLst/>
              <a:cxnLst/>
              <a:rect l="0" t="0" r="23495" b="19685"/>
              <a:pathLst>
                <a:path w="23495" h="19685">
                  <a:moveTo>
                    <a:pt x="10105" y="0"/>
                  </a:moveTo>
                  <a:cubicBezTo>
                    <a:pt x="4525" y="0"/>
                    <a:pt x="84" y="4427"/>
                    <a:pt x="9" y="9824"/>
                  </a:cubicBezTo>
                  <a:cubicBezTo>
                    <a:pt x="9" y="15764"/>
                    <a:pt x="4986" y="19675"/>
                    <a:pt x="10152" y="19675"/>
                  </a:cubicBezTo>
                  <a:cubicBezTo>
                    <a:pt x="12608" y="19675"/>
                    <a:pt x="15120" y="18790"/>
                    <a:pt x="17143" y="16797"/>
                  </a:cubicBezTo>
                  <a:cubicBezTo>
                    <a:pt x="23495" y="10580"/>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5" name="Google Shape;60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F0YAAATCQAAfBgAAAAAAAAmAAAACAAAAP//////////"/>
                </a:ext>
              </a:extLst>
            </p:cNvSpPr>
            <p:nvPr/>
          </p:nvSpPr>
          <p:spPr>
            <a:xfrm>
              <a:off x="1451610" y="3960495"/>
              <a:ext cx="23495" cy="19685"/>
            </a:xfrm>
            <a:custGeom>
              <a:avLst/>
              <a:gdLst/>
              <a:ahLst/>
              <a:cxnLst/>
              <a:rect l="0" t="0" r="23495" b="19685"/>
              <a:pathLst>
                <a:path w="23495" h="19685">
                  <a:moveTo>
                    <a:pt x="10105" y="9"/>
                  </a:moveTo>
                  <a:cubicBezTo>
                    <a:pt x="4525" y="9"/>
                    <a:pt x="84" y="4427"/>
                    <a:pt x="9" y="9833"/>
                  </a:cubicBezTo>
                  <a:cubicBezTo>
                    <a:pt x="9" y="15773"/>
                    <a:pt x="4986" y="19685"/>
                    <a:pt x="10152" y="19685"/>
                  </a:cubicBezTo>
                  <a:cubicBezTo>
                    <a:pt x="12608" y="19685"/>
                    <a:pt x="15120" y="18790"/>
                    <a:pt x="17143" y="16806"/>
                  </a:cubicBezTo>
                  <a:cubicBezTo>
                    <a:pt x="23495" y="1058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4" name="Google Shape;60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DEYAAATCQAAUBgAAAAAAAAmAAAACAAAAP//////////"/>
                </a:ext>
              </a:extLst>
            </p:cNvSpPr>
            <p:nvPr/>
          </p:nvSpPr>
          <p:spPr>
            <a:xfrm>
              <a:off x="1451610" y="3932555"/>
              <a:ext cx="23495" cy="19685"/>
            </a:xfrm>
            <a:custGeom>
              <a:avLst/>
              <a:gdLst/>
              <a:ahLst/>
              <a:cxnLst/>
              <a:rect l="0" t="0" r="23495" b="19685"/>
              <a:pathLst>
                <a:path w="23495" h="19685">
                  <a:moveTo>
                    <a:pt x="10105" y="0"/>
                  </a:moveTo>
                  <a:cubicBezTo>
                    <a:pt x="4525" y="0"/>
                    <a:pt x="9" y="4417"/>
                    <a:pt x="9" y="9874"/>
                  </a:cubicBezTo>
                  <a:cubicBezTo>
                    <a:pt x="56" y="15782"/>
                    <a:pt x="4986" y="19685"/>
                    <a:pt x="10114" y="19685"/>
                  </a:cubicBezTo>
                  <a:cubicBezTo>
                    <a:pt x="12589" y="19685"/>
                    <a:pt x="15101" y="18783"/>
                    <a:pt x="17143" y="16758"/>
                  </a:cubicBezTo>
                  <a:cubicBezTo>
                    <a:pt x="23495" y="10546"/>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3" name="Google Shape;60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AUYAAATCQAAJBgAAAAAAAAmAAAACAAAAP//////////"/>
                </a:ext>
              </a:extLst>
            </p:cNvSpPr>
            <p:nvPr/>
          </p:nvSpPr>
          <p:spPr>
            <a:xfrm>
              <a:off x="1451610" y="3904615"/>
              <a:ext cx="23495" cy="19685"/>
            </a:xfrm>
            <a:custGeom>
              <a:avLst/>
              <a:gdLst/>
              <a:ahLst/>
              <a:cxnLst/>
              <a:rect l="0" t="0" r="23495" b="19685"/>
              <a:pathLst>
                <a:path w="23495" h="19685">
                  <a:moveTo>
                    <a:pt x="10105" y="9"/>
                  </a:moveTo>
                  <a:cubicBezTo>
                    <a:pt x="4525" y="9"/>
                    <a:pt x="9" y="4431"/>
                    <a:pt x="9" y="9842"/>
                  </a:cubicBezTo>
                  <a:cubicBezTo>
                    <a:pt x="56" y="15770"/>
                    <a:pt x="4986" y="19675"/>
                    <a:pt x="10114" y="19675"/>
                  </a:cubicBezTo>
                  <a:cubicBezTo>
                    <a:pt x="12589" y="19675"/>
                    <a:pt x="15101" y="18770"/>
                    <a:pt x="17143" y="16748"/>
                  </a:cubicBezTo>
                  <a:cubicBezTo>
                    <a:pt x="23495" y="1059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2" name="Google Shape;60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NkXAAATCQAA+BcAAAAAAAAmAAAACAAAAP//////////"/>
                </a:ext>
              </a:extLst>
            </p:cNvSpPr>
            <p:nvPr/>
          </p:nvSpPr>
          <p:spPr>
            <a:xfrm>
              <a:off x="1451610" y="3876675"/>
              <a:ext cx="23495" cy="19685"/>
            </a:xfrm>
            <a:custGeom>
              <a:avLst/>
              <a:gdLst/>
              <a:ahLst/>
              <a:cxnLst/>
              <a:rect l="0" t="0" r="23495" b="19685"/>
              <a:pathLst>
                <a:path w="23495" h="19685">
                  <a:moveTo>
                    <a:pt x="10105" y="0"/>
                  </a:moveTo>
                  <a:cubicBezTo>
                    <a:pt x="4525" y="0"/>
                    <a:pt x="9" y="4417"/>
                    <a:pt x="9" y="9874"/>
                  </a:cubicBezTo>
                  <a:cubicBezTo>
                    <a:pt x="56" y="15782"/>
                    <a:pt x="4986" y="19685"/>
                    <a:pt x="10143" y="19685"/>
                  </a:cubicBezTo>
                  <a:cubicBezTo>
                    <a:pt x="12627" y="19685"/>
                    <a:pt x="15158" y="18773"/>
                    <a:pt x="17219" y="16758"/>
                  </a:cubicBezTo>
                  <a:cubicBezTo>
                    <a:pt x="23495" y="10546"/>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1" name="Google Shape;60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K0XAAATCQAAzBcAAAAAAAAmAAAACAAAAP//////////"/>
                </a:ext>
              </a:extLst>
            </p:cNvSpPr>
            <p:nvPr/>
          </p:nvSpPr>
          <p:spPr>
            <a:xfrm>
              <a:off x="1451610" y="3848735"/>
              <a:ext cx="23495" cy="19685"/>
            </a:xfrm>
            <a:custGeom>
              <a:avLst/>
              <a:gdLst/>
              <a:ahLst/>
              <a:cxnLst/>
              <a:rect l="0" t="0" r="23495" b="19685"/>
              <a:pathLst>
                <a:path w="23495" h="19685">
                  <a:moveTo>
                    <a:pt x="10105" y="9"/>
                  </a:moveTo>
                  <a:cubicBezTo>
                    <a:pt x="4525" y="9"/>
                    <a:pt x="84" y="4419"/>
                    <a:pt x="9" y="9814"/>
                  </a:cubicBezTo>
                  <a:cubicBezTo>
                    <a:pt x="9" y="15735"/>
                    <a:pt x="4986" y="19675"/>
                    <a:pt x="10143" y="19675"/>
                  </a:cubicBezTo>
                  <a:cubicBezTo>
                    <a:pt x="12608" y="19675"/>
                    <a:pt x="15111" y="18782"/>
                    <a:pt x="17143" y="16775"/>
                  </a:cubicBezTo>
                  <a:cubicBezTo>
                    <a:pt x="23495" y="1056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0" name="Google Shape;60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IEXAAATCQAAoBcAAAAAAAAmAAAACAAAAP//////////"/>
                </a:ext>
              </a:extLst>
            </p:cNvSpPr>
            <p:nvPr/>
          </p:nvSpPr>
          <p:spPr>
            <a:xfrm>
              <a:off x="1451610" y="3820795"/>
              <a:ext cx="23495" cy="19685"/>
            </a:xfrm>
            <a:custGeom>
              <a:avLst/>
              <a:gdLst/>
              <a:ahLst/>
              <a:cxnLst/>
              <a:rect l="0" t="0" r="23495" b="19685"/>
              <a:pathLst>
                <a:path w="23495" h="19685">
                  <a:moveTo>
                    <a:pt x="10105" y="0"/>
                  </a:moveTo>
                  <a:cubicBezTo>
                    <a:pt x="4525" y="73"/>
                    <a:pt x="84" y="4421"/>
                    <a:pt x="9" y="9883"/>
                  </a:cubicBezTo>
                  <a:cubicBezTo>
                    <a:pt x="9" y="15760"/>
                    <a:pt x="4977" y="19685"/>
                    <a:pt x="10133" y="19685"/>
                  </a:cubicBezTo>
                  <a:cubicBezTo>
                    <a:pt x="12599" y="19685"/>
                    <a:pt x="15111" y="18782"/>
                    <a:pt x="17143" y="16774"/>
                  </a:cubicBezTo>
                  <a:cubicBezTo>
                    <a:pt x="23495" y="10630"/>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9" name="Google Shape;60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FUXAAATCQAAdBcAAAAAAAAmAAAACAAAAP//////////"/>
                </a:ext>
              </a:extLst>
            </p:cNvSpPr>
            <p:nvPr/>
          </p:nvSpPr>
          <p:spPr>
            <a:xfrm>
              <a:off x="1451610" y="3792855"/>
              <a:ext cx="23495" cy="19685"/>
            </a:xfrm>
            <a:custGeom>
              <a:avLst/>
              <a:gdLst/>
              <a:ahLst/>
              <a:cxnLst/>
              <a:rect l="0" t="0" r="23495" b="19685"/>
              <a:pathLst>
                <a:path w="23495" h="19685">
                  <a:moveTo>
                    <a:pt x="10105" y="9"/>
                  </a:moveTo>
                  <a:cubicBezTo>
                    <a:pt x="4525" y="9"/>
                    <a:pt x="9" y="4431"/>
                    <a:pt x="9" y="9842"/>
                  </a:cubicBezTo>
                  <a:cubicBezTo>
                    <a:pt x="56" y="15770"/>
                    <a:pt x="4986" y="19675"/>
                    <a:pt x="10114" y="19675"/>
                  </a:cubicBezTo>
                  <a:cubicBezTo>
                    <a:pt x="12589" y="19675"/>
                    <a:pt x="15101" y="18770"/>
                    <a:pt x="17143" y="16748"/>
                  </a:cubicBezTo>
                  <a:cubicBezTo>
                    <a:pt x="23495" y="1059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8" name="Google Shape;60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CkXAAATCQAASBcAAAAAAAAmAAAACAAAAP//////////"/>
                </a:ext>
              </a:extLst>
            </p:cNvSpPr>
            <p:nvPr/>
          </p:nvSpPr>
          <p:spPr>
            <a:xfrm>
              <a:off x="1451610" y="3764915"/>
              <a:ext cx="23495" cy="19685"/>
            </a:xfrm>
            <a:custGeom>
              <a:avLst/>
              <a:gdLst/>
              <a:ahLst/>
              <a:cxnLst/>
              <a:rect l="0" t="0" r="23495" b="19685"/>
              <a:pathLst>
                <a:path w="23495" h="19685">
                  <a:moveTo>
                    <a:pt x="10105" y="0"/>
                  </a:moveTo>
                  <a:cubicBezTo>
                    <a:pt x="4525" y="0"/>
                    <a:pt x="9" y="4427"/>
                    <a:pt x="9" y="9824"/>
                  </a:cubicBezTo>
                  <a:cubicBezTo>
                    <a:pt x="9" y="15764"/>
                    <a:pt x="4986" y="19675"/>
                    <a:pt x="10152" y="19675"/>
                  </a:cubicBezTo>
                  <a:cubicBezTo>
                    <a:pt x="12608" y="19675"/>
                    <a:pt x="15120" y="18790"/>
                    <a:pt x="17143" y="16797"/>
                  </a:cubicBezTo>
                  <a:cubicBezTo>
                    <a:pt x="23495" y="10571"/>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7" name="Google Shape;60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P0WAAATCQAAHBcAAAAAAAAmAAAACAAAAP//////////"/>
                </a:ext>
              </a:extLst>
            </p:cNvSpPr>
            <p:nvPr/>
          </p:nvSpPr>
          <p:spPr>
            <a:xfrm>
              <a:off x="1451610" y="3736975"/>
              <a:ext cx="23495" cy="19685"/>
            </a:xfrm>
            <a:custGeom>
              <a:avLst/>
              <a:gdLst/>
              <a:ahLst/>
              <a:cxnLst/>
              <a:rect l="0" t="0" r="23495" b="19685"/>
              <a:pathLst>
                <a:path w="23495" h="19685">
                  <a:moveTo>
                    <a:pt x="10105" y="9"/>
                  </a:moveTo>
                  <a:cubicBezTo>
                    <a:pt x="4525" y="9"/>
                    <a:pt x="84" y="4427"/>
                    <a:pt x="9" y="9833"/>
                  </a:cubicBezTo>
                  <a:cubicBezTo>
                    <a:pt x="9" y="15764"/>
                    <a:pt x="4949" y="19685"/>
                    <a:pt x="10114" y="19685"/>
                  </a:cubicBezTo>
                  <a:cubicBezTo>
                    <a:pt x="12580" y="19685"/>
                    <a:pt x="15092" y="18790"/>
                    <a:pt x="17143" y="16806"/>
                  </a:cubicBezTo>
                  <a:cubicBezTo>
                    <a:pt x="23495" y="1058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6" name="Google Shape;60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NEWAAATCQAA8BYAAAAAAAAmAAAACAAAAP//////////"/>
                </a:ext>
              </a:extLst>
            </p:cNvSpPr>
            <p:nvPr/>
          </p:nvSpPr>
          <p:spPr>
            <a:xfrm>
              <a:off x="1451610" y="3709035"/>
              <a:ext cx="23495" cy="19685"/>
            </a:xfrm>
            <a:custGeom>
              <a:avLst/>
              <a:gdLst/>
              <a:ahLst/>
              <a:cxnLst/>
              <a:rect l="0" t="0" r="23495" b="19685"/>
              <a:pathLst>
                <a:path w="23495" h="19685">
                  <a:moveTo>
                    <a:pt x="10105" y="0"/>
                  </a:moveTo>
                  <a:cubicBezTo>
                    <a:pt x="4525" y="0"/>
                    <a:pt x="84" y="4421"/>
                    <a:pt x="9" y="9810"/>
                  </a:cubicBezTo>
                  <a:cubicBezTo>
                    <a:pt x="9" y="15742"/>
                    <a:pt x="4949" y="19685"/>
                    <a:pt x="10114" y="19685"/>
                  </a:cubicBezTo>
                  <a:cubicBezTo>
                    <a:pt x="12580" y="19685"/>
                    <a:pt x="15092" y="18782"/>
                    <a:pt x="17143" y="16774"/>
                  </a:cubicBezTo>
                  <a:cubicBezTo>
                    <a:pt x="23495" y="10630"/>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5" name="Google Shape;60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KUWAAATCQAAxBYAAAAAAAAmAAAACAAAAP//////////"/>
                </a:ext>
              </a:extLst>
            </p:cNvSpPr>
            <p:nvPr/>
          </p:nvSpPr>
          <p:spPr>
            <a:xfrm>
              <a:off x="1451610" y="3681095"/>
              <a:ext cx="23495" cy="19685"/>
            </a:xfrm>
            <a:custGeom>
              <a:avLst/>
              <a:gdLst/>
              <a:ahLst/>
              <a:cxnLst/>
              <a:rect l="0" t="0" r="23495" b="19685"/>
              <a:pathLst>
                <a:path w="23495" h="19685">
                  <a:moveTo>
                    <a:pt x="10105" y="9"/>
                  </a:moveTo>
                  <a:cubicBezTo>
                    <a:pt x="4525" y="82"/>
                    <a:pt x="84" y="4419"/>
                    <a:pt x="9" y="9814"/>
                  </a:cubicBezTo>
                  <a:cubicBezTo>
                    <a:pt x="9" y="15735"/>
                    <a:pt x="4949" y="19675"/>
                    <a:pt x="10114" y="19675"/>
                  </a:cubicBezTo>
                  <a:cubicBezTo>
                    <a:pt x="12580" y="19675"/>
                    <a:pt x="15092" y="18782"/>
                    <a:pt x="17143" y="16775"/>
                  </a:cubicBezTo>
                  <a:cubicBezTo>
                    <a:pt x="23495" y="10634"/>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4" name="Google Shape;60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HkWAAATCQAAlxYAAAAAAAAmAAAACAAAAP//////////"/>
                </a:ext>
              </a:extLst>
            </p:cNvSpPr>
            <p:nvPr/>
          </p:nvSpPr>
          <p:spPr>
            <a:xfrm>
              <a:off x="1451610" y="3653155"/>
              <a:ext cx="23495" cy="19050"/>
            </a:xfrm>
            <a:custGeom>
              <a:avLst/>
              <a:gdLst/>
              <a:ahLst/>
              <a:cxnLst/>
              <a:rect l="0" t="0" r="23495" b="19050"/>
              <a:pathLst>
                <a:path w="23495" h="19050">
                  <a:moveTo>
                    <a:pt x="10105" y="0"/>
                  </a:moveTo>
                  <a:cubicBezTo>
                    <a:pt x="4525" y="0"/>
                    <a:pt x="84" y="4219"/>
                    <a:pt x="9" y="9521"/>
                  </a:cubicBezTo>
                  <a:cubicBezTo>
                    <a:pt x="9" y="15260"/>
                    <a:pt x="4958" y="19050"/>
                    <a:pt x="10105" y="19050"/>
                  </a:cubicBezTo>
                  <a:cubicBezTo>
                    <a:pt x="12580" y="19050"/>
                    <a:pt x="15101" y="18165"/>
                    <a:pt x="17143" y="16207"/>
                  </a:cubicBezTo>
                  <a:cubicBezTo>
                    <a:pt x="23495" y="10245"/>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3" name="Google Shape;60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DwUAAATCQAAWxQAAAAAAAAmAAAACAAAAP//////////"/>
                </a:ext>
              </a:extLst>
            </p:cNvSpPr>
            <p:nvPr/>
          </p:nvSpPr>
          <p:spPr>
            <a:xfrm>
              <a:off x="1451610" y="3289300"/>
              <a:ext cx="23495" cy="19685"/>
            </a:xfrm>
            <a:custGeom>
              <a:avLst/>
              <a:gdLst/>
              <a:ahLst/>
              <a:cxnLst/>
              <a:rect l="0" t="0" r="23495" b="19685"/>
              <a:pathLst>
                <a:path w="23495" h="19685">
                  <a:moveTo>
                    <a:pt x="10105" y="9"/>
                  </a:moveTo>
                  <a:cubicBezTo>
                    <a:pt x="4525" y="9"/>
                    <a:pt x="84" y="4427"/>
                    <a:pt x="9" y="9833"/>
                  </a:cubicBezTo>
                  <a:cubicBezTo>
                    <a:pt x="9" y="15764"/>
                    <a:pt x="4986" y="19675"/>
                    <a:pt x="10152" y="19675"/>
                  </a:cubicBezTo>
                  <a:cubicBezTo>
                    <a:pt x="12608" y="19675"/>
                    <a:pt x="15120" y="18790"/>
                    <a:pt x="17143" y="16806"/>
                  </a:cubicBezTo>
                  <a:cubicBezTo>
                    <a:pt x="23495" y="1058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2" name="Google Shape;60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OQTAAATCQAAAxQAAAAAAAAmAAAACAAAAP//////////"/>
                </a:ext>
              </a:extLst>
            </p:cNvSpPr>
            <p:nvPr/>
          </p:nvSpPr>
          <p:spPr>
            <a:xfrm>
              <a:off x="1451610" y="3233420"/>
              <a:ext cx="23495" cy="19685"/>
            </a:xfrm>
            <a:custGeom>
              <a:avLst/>
              <a:gdLst/>
              <a:ahLst/>
              <a:cxnLst/>
              <a:rect l="0" t="0" r="23495" b="19685"/>
              <a:pathLst>
                <a:path w="23495" h="19685">
                  <a:moveTo>
                    <a:pt x="10105" y="9"/>
                  </a:moveTo>
                  <a:cubicBezTo>
                    <a:pt x="4525" y="9"/>
                    <a:pt x="84" y="4419"/>
                    <a:pt x="9" y="9805"/>
                  </a:cubicBezTo>
                  <a:cubicBezTo>
                    <a:pt x="9" y="15735"/>
                    <a:pt x="4986" y="19675"/>
                    <a:pt x="10143" y="19675"/>
                  </a:cubicBezTo>
                  <a:cubicBezTo>
                    <a:pt x="12608" y="19675"/>
                    <a:pt x="15111" y="18782"/>
                    <a:pt x="17143" y="16766"/>
                  </a:cubicBezTo>
                  <a:cubicBezTo>
                    <a:pt x="23495" y="1056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1" name="Google Shape;60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LgTAAATCQAA1xMAAAAAAAAmAAAACAAAAP//////////"/>
                </a:ext>
              </a:extLst>
            </p:cNvSpPr>
            <p:nvPr/>
          </p:nvSpPr>
          <p:spPr>
            <a:xfrm>
              <a:off x="1451610" y="3205480"/>
              <a:ext cx="23495" cy="19685"/>
            </a:xfrm>
            <a:custGeom>
              <a:avLst/>
              <a:gdLst/>
              <a:ahLst/>
              <a:cxnLst/>
              <a:rect l="0" t="0" r="23495" b="19685"/>
              <a:pathLst>
                <a:path w="23495" h="19685">
                  <a:moveTo>
                    <a:pt x="10105" y="9"/>
                  </a:moveTo>
                  <a:cubicBezTo>
                    <a:pt x="4525" y="82"/>
                    <a:pt x="84" y="4428"/>
                    <a:pt x="9" y="9888"/>
                  </a:cubicBezTo>
                  <a:cubicBezTo>
                    <a:pt x="9" y="15762"/>
                    <a:pt x="4977" y="19685"/>
                    <a:pt x="10133" y="19685"/>
                  </a:cubicBezTo>
                  <a:cubicBezTo>
                    <a:pt x="12599" y="19685"/>
                    <a:pt x="15111" y="18782"/>
                    <a:pt x="17143" y="16775"/>
                  </a:cubicBezTo>
                  <a:cubicBezTo>
                    <a:pt x="23495" y="10634"/>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0" name="Google Shape;60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IwTAAATCQAAqxMAAAAAAAAmAAAACAAAAP//////////"/>
                </a:ext>
              </a:extLst>
            </p:cNvSpPr>
            <p:nvPr/>
          </p:nvSpPr>
          <p:spPr>
            <a:xfrm>
              <a:off x="1451610" y="3177540"/>
              <a:ext cx="23495" cy="19685"/>
            </a:xfrm>
            <a:custGeom>
              <a:avLst/>
              <a:gdLst/>
              <a:ahLst/>
              <a:cxnLst/>
              <a:rect l="0" t="0" r="23495" b="19685"/>
              <a:pathLst>
                <a:path w="23495" h="19685">
                  <a:moveTo>
                    <a:pt x="10105" y="9"/>
                  </a:moveTo>
                  <a:cubicBezTo>
                    <a:pt x="4525" y="9"/>
                    <a:pt x="84" y="4360"/>
                    <a:pt x="9" y="9847"/>
                  </a:cubicBezTo>
                  <a:cubicBezTo>
                    <a:pt x="9" y="15768"/>
                    <a:pt x="4958" y="19685"/>
                    <a:pt x="10105" y="19685"/>
                  </a:cubicBezTo>
                  <a:cubicBezTo>
                    <a:pt x="12580" y="19685"/>
                    <a:pt x="15101" y="18779"/>
                    <a:pt x="17143" y="16747"/>
                  </a:cubicBezTo>
                  <a:cubicBezTo>
                    <a:pt x="23495" y="10595"/>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9" name="Google Shape;60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GATAAATCQAAfxMAAAAAAAAmAAAACAAAAP//////////"/>
                </a:ext>
              </a:extLst>
            </p:cNvSpPr>
            <p:nvPr/>
          </p:nvSpPr>
          <p:spPr>
            <a:xfrm>
              <a:off x="1451610" y="3149600"/>
              <a:ext cx="23495" cy="19685"/>
            </a:xfrm>
            <a:custGeom>
              <a:avLst/>
              <a:gdLst/>
              <a:ahLst/>
              <a:cxnLst/>
              <a:rect l="0" t="0" r="23495" b="19685"/>
              <a:pathLst>
                <a:path w="23495" h="19685">
                  <a:moveTo>
                    <a:pt x="10105" y="0"/>
                  </a:moveTo>
                  <a:cubicBezTo>
                    <a:pt x="4525" y="0"/>
                    <a:pt x="84" y="4429"/>
                    <a:pt x="9" y="9828"/>
                  </a:cubicBezTo>
                  <a:cubicBezTo>
                    <a:pt x="9" y="15771"/>
                    <a:pt x="4986" y="19685"/>
                    <a:pt x="10152" y="19685"/>
                  </a:cubicBezTo>
                  <a:cubicBezTo>
                    <a:pt x="12608" y="19685"/>
                    <a:pt x="15120" y="18789"/>
                    <a:pt x="17143" y="16805"/>
                  </a:cubicBezTo>
                  <a:cubicBezTo>
                    <a:pt x="23495" y="10576"/>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8" name="Google Shape;60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NwSAAATCQAA+xIAAAAAAAAmAAAACAAAAP//////////"/>
                </a:ext>
              </a:extLst>
            </p:cNvSpPr>
            <p:nvPr/>
          </p:nvSpPr>
          <p:spPr>
            <a:xfrm>
              <a:off x="1451610" y="3065780"/>
              <a:ext cx="23495" cy="19685"/>
            </a:xfrm>
            <a:custGeom>
              <a:avLst/>
              <a:gdLst/>
              <a:ahLst/>
              <a:cxnLst/>
              <a:rect l="0" t="0" r="23495" b="19685"/>
              <a:pathLst>
                <a:path w="23495" h="19685">
                  <a:moveTo>
                    <a:pt x="10105" y="9"/>
                  </a:moveTo>
                  <a:cubicBezTo>
                    <a:pt x="4525" y="9"/>
                    <a:pt x="84" y="4362"/>
                    <a:pt x="9" y="9851"/>
                  </a:cubicBezTo>
                  <a:cubicBezTo>
                    <a:pt x="9" y="15738"/>
                    <a:pt x="4977" y="19675"/>
                    <a:pt x="10133" y="19675"/>
                  </a:cubicBezTo>
                  <a:cubicBezTo>
                    <a:pt x="12599" y="19675"/>
                    <a:pt x="15111" y="18779"/>
                    <a:pt x="17143" y="16755"/>
                  </a:cubicBezTo>
                  <a:cubicBezTo>
                    <a:pt x="23495" y="10600"/>
                    <a:pt x="18978" y="9"/>
                    <a:pt x="1010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7" name="Google Shape;60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LASAAATCQAAzxIAAAAAAAAmAAAACAAAAP//////////"/>
                </a:ext>
              </a:extLst>
            </p:cNvSpPr>
            <p:nvPr/>
          </p:nvSpPr>
          <p:spPr>
            <a:xfrm>
              <a:off x="1451610" y="3037840"/>
              <a:ext cx="23495" cy="19685"/>
            </a:xfrm>
            <a:custGeom>
              <a:avLst/>
              <a:gdLst/>
              <a:ahLst/>
              <a:cxnLst/>
              <a:rect l="0" t="0" r="23495" b="19685"/>
              <a:pathLst>
                <a:path w="23495" h="19685">
                  <a:moveTo>
                    <a:pt x="10105" y="0"/>
                  </a:moveTo>
                  <a:cubicBezTo>
                    <a:pt x="4525" y="0"/>
                    <a:pt x="84" y="4429"/>
                    <a:pt x="9" y="9828"/>
                  </a:cubicBezTo>
                  <a:cubicBezTo>
                    <a:pt x="9" y="15771"/>
                    <a:pt x="4986" y="19685"/>
                    <a:pt x="10152" y="19685"/>
                  </a:cubicBezTo>
                  <a:cubicBezTo>
                    <a:pt x="12608" y="19685"/>
                    <a:pt x="15120" y="18789"/>
                    <a:pt x="17143" y="16805"/>
                  </a:cubicBezTo>
                  <a:cubicBezTo>
                    <a:pt x="23495" y="10576"/>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6" name="Google Shape;60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gAAKgRAAATCQAAxxEAAAAAAAAmAAAACAAAAP//////////"/>
                </a:ext>
              </a:extLst>
            </p:cNvSpPr>
            <p:nvPr/>
          </p:nvSpPr>
          <p:spPr>
            <a:xfrm>
              <a:off x="1451610" y="2870200"/>
              <a:ext cx="23495" cy="19685"/>
            </a:xfrm>
            <a:custGeom>
              <a:avLst/>
              <a:gdLst/>
              <a:ahLst/>
              <a:cxnLst/>
              <a:rect l="0" t="0" r="23495" b="19685"/>
              <a:pathLst>
                <a:path w="23495" h="19685">
                  <a:moveTo>
                    <a:pt x="10105" y="0"/>
                  </a:moveTo>
                  <a:cubicBezTo>
                    <a:pt x="4525" y="0"/>
                    <a:pt x="84" y="4429"/>
                    <a:pt x="9" y="9828"/>
                  </a:cubicBezTo>
                  <a:cubicBezTo>
                    <a:pt x="9" y="15771"/>
                    <a:pt x="4986" y="19685"/>
                    <a:pt x="10152" y="19685"/>
                  </a:cubicBezTo>
                  <a:cubicBezTo>
                    <a:pt x="12608" y="19685"/>
                    <a:pt x="15120" y="18789"/>
                    <a:pt x="17143" y="16805"/>
                  </a:cubicBezTo>
                  <a:cubicBezTo>
                    <a:pt x="23495" y="10576"/>
                    <a:pt x="18978" y="0"/>
                    <a:pt x="10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5" name="Google Shape;60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L0ZAADmCAAA3BkAAAAAAAAmAAAACAAAAP//////////"/>
                </a:ext>
              </a:extLst>
            </p:cNvSpPr>
            <p:nvPr/>
          </p:nvSpPr>
          <p:spPr>
            <a:xfrm>
              <a:off x="1424305" y="4184015"/>
              <a:ext cx="22225" cy="19685"/>
            </a:xfrm>
            <a:custGeom>
              <a:avLst/>
              <a:gdLst/>
              <a:ahLst/>
              <a:cxnLst/>
              <a:rect l="0" t="0" r="22225" b="19685"/>
              <a:pathLst>
                <a:path w="22225" h="19685">
                  <a:moveTo>
                    <a:pt x="9509" y="9"/>
                  </a:moveTo>
                  <a:cubicBezTo>
                    <a:pt x="4214" y="82"/>
                    <a:pt x="0" y="4419"/>
                    <a:pt x="0" y="9814"/>
                  </a:cubicBezTo>
                  <a:cubicBezTo>
                    <a:pt x="0" y="15735"/>
                    <a:pt x="4696" y="19675"/>
                    <a:pt x="9572" y="19675"/>
                  </a:cubicBezTo>
                  <a:cubicBezTo>
                    <a:pt x="11893" y="19675"/>
                    <a:pt x="14269" y="18782"/>
                    <a:pt x="16188" y="16775"/>
                  </a:cubicBezTo>
                  <a:cubicBezTo>
                    <a:pt x="22216" y="1056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4" name="Google Shape;60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JEZAADmCAAAsBkAAAAAAAAmAAAACAAAAP//////////"/>
                </a:ext>
              </a:extLst>
            </p:cNvSpPr>
            <p:nvPr/>
          </p:nvSpPr>
          <p:spPr>
            <a:xfrm>
              <a:off x="1424305" y="4156075"/>
              <a:ext cx="22225" cy="19685"/>
            </a:xfrm>
            <a:custGeom>
              <a:avLst/>
              <a:gdLst/>
              <a:ahLst/>
              <a:cxnLst/>
              <a:rect l="0" t="0" r="22225" b="19685"/>
              <a:pathLst>
                <a:path w="22225" h="19685">
                  <a:moveTo>
                    <a:pt x="9509" y="0"/>
                  </a:moveTo>
                  <a:cubicBezTo>
                    <a:pt x="4214" y="0"/>
                    <a:pt x="0" y="4360"/>
                    <a:pt x="0" y="9837"/>
                  </a:cubicBezTo>
                  <a:cubicBezTo>
                    <a:pt x="0" y="15768"/>
                    <a:pt x="4670" y="19685"/>
                    <a:pt x="9527" y="19685"/>
                  </a:cubicBezTo>
                  <a:cubicBezTo>
                    <a:pt x="11867" y="19685"/>
                    <a:pt x="14260" y="18779"/>
                    <a:pt x="16188" y="16747"/>
                  </a:cubicBezTo>
                  <a:cubicBezTo>
                    <a:pt x="22216" y="10595"/>
                    <a:pt x="17930" y="0"/>
                    <a:pt x="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3" name="Google Shape;60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GUZAADmCAAAhBkAAAAAAAAmAAAACAAAAP//////////"/>
                </a:ext>
              </a:extLst>
            </p:cNvSpPr>
            <p:nvPr/>
          </p:nvSpPr>
          <p:spPr>
            <a:xfrm>
              <a:off x="1424305" y="4128135"/>
              <a:ext cx="22225" cy="19685"/>
            </a:xfrm>
            <a:custGeom>
              <a:avLst/>
              <a:gdLst/>
              <a:ahLst/>
              <a:cxnLst/>
              <a:rect l="0" t="0" r="22225" b="19685"/>
              <a:pathLst>
                <a:path w="22225" h="19685">
                  <a:moveTo>
                    <a:pt x="9509" y="9"/>
                  </a:moveTo>
                  <a:cubicBezTo>
                    <a:pt x="4214" y="9"/>
                    <a:pt x="0" y="4358"/>
                    <a:pt x="0" y="9842"/>
                  </a:cubicBezTo>
                  <a:cubicBezTo>
                    <a:pt x="0" y="15770"/>
                    <a:pt x="4670" y="19675"/>
                    <a:pt x="9527" y="19675"/>
                  </a:cubicBezTo>
                  <a:cubicBezTo>
                    <a:pt x="11867" y="19675"/>
                    <a:pt x="14260" y="18770"/>
                    <a:pt x="16188" y="16748"/>
                  </a:cubicBezTo>
                  <a:cubicBezTo>
                    <a:pt x="22216" y="1059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2" name="Google Shape;60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DkZAADmCAAAWBkAAAAAAAAmAAAACAAAAP//////////"/>
                </a:ext>
              </a:extLst>
            </p:cNvSpPr>
            <p:nvPr/>
          </p:nvSpPr>
          <p:spPr>
            <a:xfrm>
              <a:off x="1424305" y="4100195"/>
              <a:ext cx="22225" cy="19685"/>
            </a:xfrm>
            <a:custGeom>
              <a:avLst/>
              <a:gdLst/>
              <a:ahLst/>
              <a:cxnLst/>
              <a:rect l="0" t="0" r="22225" b="19685"/>
              <a:pathLst>
                <a:path w="22225" h="19685">
                  <a:moveTo>
                    <a:pt x="9509" y="0"/>
                  </a:moveTo>
                  <a:cubicBezTo>
                    <a:pt x="4214" y="0"/>
                    <a:pt x="0" y="4427"/>
                    <a:pt x="0" y="9824"/>
                  </a:cubicBezTo>
                  <a:cubicBezTo>
                    <a:pt x="0" y="15764"/>
                    <a:pt x="4696" y="19675"/>
                    <a:pt x="9572" y="19675"/>
                  </a:cubicBezTo>
                  <a:cubicBezTo>
                    <a:pt x="11902" y="19675"/>
                    <a:pt x="14269" y="18790"/>
                    <a:pt x="16188" y="16797"/>
                  </a:cubicBezTo>
                  <a:cubicBezTo>
                    <a:pt x="22216" y="10580"/>
                    <a:pt x="17930" y="0"/>
                    <a:pt x="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1" name="Google Shape;60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A0ZAADmCAAALBkAAAAAAAAmAAAACAAAAP//////////"/>
                </a:ext>
              </a:extLst>
            </p:cNvSpPr>
            <p:nvPr/>
          </p:nvSpPr>
          <p:spPr>
            <a:xfrm>
              <a:off x="1424305" y="4072255"/>
              <a:ext cx="22225" cy="19685"/>
            </a:xfrm>
            <a:custGeom>
              <a:avLst/>
              <a:gdLst/>
              <a:ahLst/>
              <a:cxnLst/>
              <a:rect l="0" t="0" r="22225" b="19685"/>
              <a:pathLst>
                <a:path w="22225" h="19685">
                  <a:moveTo>
                    <a:pt x="9509" y="9"/>
                  </a:moveTo>
                  <a:cubicBezTo>
                    <a:pt x="4214" y="9"/>
                    <a:pt x="0" y="4419"/>
                    <a:pt x="0" y="9814"/>
                  </a:cubicBezTo>
                  <a:cubicBezTo>
                    <a:pt x="0" y="15735"/>
                    <a:pt x="4696" y="19675"/>
                    <a:pt x="9572" y="19675"/>
                  </a:cubicBezTo>
                  <a:cubicBezTo>
                    <a:pt x="11893" y="19675"/>
                    <a:pt x="14269" y="18782"/>
                    <a:pt x="16188" y="16775"/>
                  </a:cubicBezTo>
                  <a:cubicBezTo>
                    <a:pt x="22216" y="1056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0" name="Google Shape;60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OEYAADmCAAAABkAAAAAAAAmAAAACAAAAP//////////"/>
                </a:ext>
              </a:extLst>
            </p:cNvSpPr>
            <p:nvPr/>
          </p:nvSpPr>
          <p:spPr>
            <a:xfrm>
              <a:off x="1424305" y="4044315"/>
              <a:ext cx="22225" cy="19685"/>
            </a:xfrm>
            <a:custGeom>
              <a:avLst/>
              <a:gdLst/>
              <a:ahLst/>
              <a:cxnLst/>
              <a:rect l="0" t="0" r="22225" b="19685"/>
              <a:pathLst>
                <a:path w="22225" h="19685">
                  <a:moveTo>
                    <a:pt x="9509" y="0"/>
                  </a:moveTo>
                  <a:cubicBezTo>
                    <a:pt x="4214" y="73"/>
                    <a:pt x="0" y="4421"/>
                    <a:pt x="0" y="9883"/>
                  </a:cubicBezTo>
                  <a:cubicBezTo>
                    <a:pt x="0" y="15760"/>
                    <a:pt x="4687" y="19685"/>
                    <a:pt x="9563" y="19685"/>
                  </a:cubicBezTo>
                  <a:cubicBezTo>
                    <a:pt x="11893" y="19685"/>
                    <a:pt x="14269" y="18791"/>
                    <a:pt x="16188" y="16774"/>
                  </a:cubicBezTo>
                  <a:cubicBezTo>
                    <a:pt x="22216" y="10639"/>
                    <a:pt x="17930" y="0"/>
                    <a:pt x="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9" name="Google Shape;60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LUYAADmCAAA1BgAAAAAAAAmAAAACAAAAP//////////"/>
                </a:ext>
              </a:extLst>
            </p:cNvSpPr>
            <p:nvPr/>
          </p:nvSpPr>
          <p:spPr>
            <a:xfrm>
              <a:off x="1424305" y="4016375"/>
              <a:ext cx="22225" cy="19685"/>
            </a:xfrm>
            <a:custGeom>
              <a:avLst/>
              <a:gdLst/>
              <a:ahLst/>
              <a:cxnLst/>
              <a:rect l="0" t="0" r="22225" b="19685"/>
              <a:pathLst>
                <a:path w="22225" h="19685">
                  <a:moveTo>
                    <a:pt x="9509" y="9"/>
                  </a:moveTo>
                  <a:cubicBezTo>
                    <a:pt x="4214" y="9"/>
                    <a:pt x="0" y="4358"/>
                    <a:pt x="0" y="9842"/>
                  </a:cubicBezTo>
                  <a:cubicBezTo>
                    <a:pt x="0" y="15770"/>
                    <a:pt x="4670" y="19675"/>
                    <a:pt x="9527" y="19675"/>
                  </a:cubicBezTo>
                  <a:cubicBezTo>
                    <a:pt x="11867" y="19675"/>
                    <a:pt x="14260" y="18770"/>
                    <a:pt x="16188" y="16748"/>
                  </a:cubicBezTo>
                  <a:cubicBezTo>
                    <a:pt x="22216" y="1059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8" name="Google Shape;60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K0XAADmCAAAzBcAAAAAAAAmAAAACAAAAP//////////"/>
                </a:ext>
              </a:extLst>
            </p:cNvSpPr>
            <p:nvPr/>
          </p:nvSpPr>
          <p:spPr>
            <a:xfrm>
              <a:off x="1424305" y="3848735"/>
              <a:ext cx="22225" cy="19685"/>
            </a:xfrm>
            <a:custGeom>
              <a:avLst/>
              <a:gdLst/>
              <a:ahLst/>
              <a:cxnLst/>
              <a:rect l="0" t="0" r="22225" b="19685"/>
              <a:pathLst>
                <a:path w="22225" h="19685">
                  <a:moveTo>
                    <a:pt x="9509" y="9"/>
                  </a:moveTo>
                  <a:cubicBezTo>
                    <a:pt x="4214" y="9"/>
                    <a:pt x="0" y="4419"/>
                    <a:pt x="0" y="9814"/>
                  </a:cubicBezTo>
                  <a:cubicBezTo>
                    <a:pt x="0" y="15735"/>
                    <a:pt x="4696" y="19675"/>
                    <a:pt x="9572" y="19675"/>
                  </a:cubicBezTo>
                  <a:cubicBezTo>
                    <a:pt x="11893" y="19675"/>
                    <a:pt x="14269" y="18782"/>
                    <a:pt x="16188" y="16775"/>
                  </a:cubicBezTo>
                  <a:cubicBezTo>
                    <a:pt x="22216" y="1056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7" name="Google Shape;60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IEXAADmCAAAoBcAAAAAAAAmAAAACAAAAP//////////"/>
                </a:ext>
              </a:extLst>
            </p:cNvSpPr>
            <p:nvPr/>
          </p:nvSpPr>
          <p:spPr>
            <a:xfrm>
              <a:off x="1424305" y="3820795"/>
              <a:ext cx="22225" cy="19685"/>
            </a:xfrm>
            <a:custGeom>
              <a:avLst/>
              <a:gdLst/>
              <a:ahLst/>
              <a:cxnLst/>
              <a:rect l="0" t="0" r="22225" b="19685"/>
              <a:pathLst>
                <a:path w="22225" h="19685">
                  <a:moveTo>
                    <a:pt x="9509" y="0"/>
                  </a:moveTo>
                  <a:cubicBezTo>
                    <a:pt x="4214" y="73"/>
                    <a:pt x="0" y="4421"/>
                    <a:pt x="0" y="9883"/>
                  </a:cubicBezTo>
                  <a:cubicBezTo>
                    <a:pt x="0" y="15760"/>
                    <a:pt x="4687" y="19685"/>
                    <a:pt x="9563" y="19685"/>
                  </a:cubicBezTo>
                  <a:cubicBezTo>
                    <a:pt x="11893" y="19685"/>
                    <a:pt x="14269" y="18782"/>
                    <a:pt x="16188" y="16774"/>
                  </a:cubicBezTo>
                  <a:cubicBezTo>
                    <a:pt x="22216" y="10630"/>
                    <a:pt x="17930" y="0"/>
                    <a:pt x="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6" name="Google Shape;60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FUXAADmCAAAdBcAAAAAAAAmAAAACAAAAP//////////"/>
                </a:ext>
              </a:extLst>
            </p:cNvSpPr>
            <p:nvPr/>
          </p:nvSpPr>
          <p:spPr>
            <a:xfrm>
              <a:off x="1424305" y="3792855"/>
              <a:ext cx="22225" cy="19685"/>
            </a:xfrm>
            <a:custGeom>
              <a:avLst/>
              <a:gdLst/>
              <a:ahLst/>
              <a:cxnLst/>
              <a:rect l="0" t="0" r="22225" b="19685"/>
              <a:pathLst>
                <a:path w="22225" h="19685">
                  <a:moveTo>
                    <a:pt x="9509" y="9"/>
                  </a:moveTo>
                  <a:cubicBezTo>
                    <a:pt x="4214" y="9"/>
                    <a:pt x="0" y="4431"/>
                    <a:pt x="0" y="9842"/>
                  </a:cubicBezTo>
                  <a:cubicBezTo>
                    <a:pt x="0" y="15770"/>
                    <a:pt x="4670" y="19675"/>
                    <a:pt x="9527" y="19675"/>
                  </a:cubicBezTo>
                  <a:cubicBezTo>
                    <a:pt x="11867" y="19675"/>
                    <a:pt x="14260" y="18770"/>
                    <a:pt x="16188" y="16748"/>
                  </a:cubicBezTo>
                  <a:cubicBezTo>
                    <a:pt x="22216" y="1059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5" name="Google Shape;60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CkXAADmCAAASBcAAAAAAAAmAAAACAAAAP//////////"/>
                </a:ext>
              </a:extLst>
            </p:cNvSpPr>
            <p:nvPr/>
          </p:nvSpPr>
          <p:spPr>
            <a:xfrm>
              <a:off x="1424305" y="3764915"/>
              <a:ext cx="22225" cy="19685"/>
            </a:xfrm>
            <a:custGeom>
              <a:avLst/>
              <a:gdLst/>
              <a:ahLst/>
              <a:cxnLst/>
              <a:rect l="0" t="0" r="22225" b="19685"/>
              <a:pathLst>
                <a:path w="22225" h="19685">
                  <a:moveTo>
                    <a:pt x="9509" y="0"/>
                  </a:moveTo>
                  <a:cubicBezTo>
                    <a:pt x="4214" y="0"/>
                    <a:pt x="0" y="4427"/>
                    <a:pt x="0" y="9824"/>
                  </a:cubicBezTo>
                  <a:cubicBezTo>
                    <a:pt x="0" y="15764"/>
                    <a:pt x="4696" y="19675"/>
                    <a:pt x="9572" y="19675"/>
                  </a:cubicBezTo>
                  <a:cubicBezTo>
                    <a:pt x="11902" y="19675"/>
                    <a:pt x="14269" y="18790"/>
                    <a:pt x="16188" y="16797"/>
                  </a:cubicBezTo>
                  <a:cubicBezTo>
                    <a:pt x="22216" y="10571"/>
                    <a:pt x="17930" y="0"/>
                    <a:pt x="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4" name="Google Shape;60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gAAP0WAADmCAAAHBcAAAAAAAAmAAAACAAAAP//////////"/>
                </a:ext>
              </a:extLst>
            </p:cNvSpPr>
            <p:nvPr/>
          </p:nvSpPr>
          <p:spPr>
            <a:xfrm>
              <a:off x="1423670" y="3736975"/>
              <a:ext cx="22860" cy="19685"/>
            </a:xfrm>
            <a:custGeom>
              <a:avLst/>
              <a:gdLst/>
              <a:ahLst/>
              <a:cxnLst/>
              <a:rect l="0" t="0" r="22860" b="19685"/>
              <a:pathLst>
                <a:path w="22860" h="19685">
                  <a:moveTo>
                    <a:pt x="9813" y="9"/>
                  </a:moveTo>
                  <a:cubicBezTo>
                    <a:pt x="4380" y="9"/>
                    <a:pt x="55" y="4427"/>
                    <a:pt x="55" y="9833"/>
                  </a:cubicBezTo>
                  <a:cubicBezTo>
                    <a:pt x="9" y="15764"/>
                    <a:pt x="4838" y="19685"/>
                    <a:pt x="9859" y="19685"/>
                  </a:cubicBezTo>
                  <a:cubicBezTo>
                    <a:pt x="12259" y="19685"/>
                    <a:pt x="14696" y="18790"/>
                    <a:pt x="16666" y="16806"/>
                  </a:cubicBezTo>
                  <a:cubicBezTo>
                    <a:pt x="22851" y="10580"/>
                    <a:pt x="18453" y="9"/>
                    <a:pt x="98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3" name="Google Shape;60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gAANEWAADmCAAA8BYAAAAAAAAmAAAACAAAAP//////////"/>
                </a:ext>
              </a:extLst>
            </p:cNvSpPr>
            <p:nvPr/>
          </p:nvSpPr>
          <p:spPr>
            <a:xfrm>
              <a:off x="1423670" y="3709035"/>
              <a:ext cx="22860" cy="19685"/>
            </a:xfrm>
            <a:custGeom>
              <a:avLst/>
              <a:gdLst/>
              <a:ahLst/>
              <a:cxnLst/>
              <a:rect l="0" t="0" r="22860" b="19685"/>
              <a:pathLst>
                <a:path w="22860" h="19685">
                  <a:moveTo>
                    <a:pt x="9813" y="0"/>
                  </a:moveTo>
                  <a:cubicBezTo>
                    <a:pt x="4380" y="73"/>
                    <a:pt x="55" y="4421"/>
                    <a:pt x="55" y="9810"/>
                  </a:cubicBezTo>
                  <a:cubicBezTo>
                    <a:pt x="9" y="15742"/>
                    <a:pt x="4801" y="19685"/>
                    <a:pt x="9822" y="19685"/>
                  </a:cubicBezTo>
                  <a:cubicBezTo>
                    <a:pt x="12223" y="19685"/>
                    <a:pt x="14669" y="18782"/>
                    <a:pt x="16666" y="16774"/>
                  </a:cubicBezTo>
                  <a:cubicBezTo>
                    <a:pt x="22851" y="10630"/>
                    <a:pt x="18535" y="0"/>
                    <a:pt x="98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2" name="Google Shape;60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gAAKUWAADmCAAAxBYAAAAAAAAmAAAACAAAAP//////////"/>
                </a:ext>
              </a:extLst>
            </p:cNvSpPr>
            <p:nvPr/>
          </p:nvSpPr>
          <p:spPr>
            <a:xfrm>
              <a:off x="1423670" y="3681095"/>
              <a:ext cx="22860" cy="19685"/>
            </a:xfrm>
            <a:custGeom>
              <a:avLst/>
              <a:gdLst/>
              <a:ahLst/>
              <a:cxnLst/>
              <a:rect l="0" t="0" r="22860" b="19685"/>
              <a:pathLst>
                <a:path w="22860" h="19685">
                  <a:moveTo>
                    <a:pt x="9813" y="9"/>
                  </a:moveTo>
                  <a:cubicBezTo>
                    <a:pt x="4453" y="82"/>
                    <a:pt x="55" y="4419"/>
                    <a:pt x="55" y="9814"/>
                  </a:cubicBezTo>
                  <a:cubicBezTo>
                    <a:pt x="9" y="15735"/>
                    <a:pt x="4801" y="19675"/>
                    <a:pt x="9822" y="19675"/>
                  </a:cubicBezTo>
                  <a:cubicBezTo>
                    <a:pt x="12223" y="19675"/>
                    <a:pt x="14669" y="18782"/>
                    <a:pt x="16666" y="16775"/>
                  </a:cubicBezTo>
                  <a:cubicBezTo>
                    <a:pt x="22851" y="10634"/>
                    <a:pt x="18535" y="9"/>
                    <a:pt x="98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1" name="Google Shape;60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HkWAADmCAAAlxYAAAAAAAAmAAAACAAAAP//////////"/>
                </a:ext>
              </a:extLst>
            </p:cNvSpPr>
            <p:nvPr/>
          </p:nvSpPr>
          <p:spPr>
            <a:xfrm>
              <a:off x="1424305" y="3653155"/>
              <a:ext cx="22225" cy="19050"/>
            </a:xfrm>
            <a:custGeom>
              <a:avLst/>
              <a:gdLst/>
              <a:ahLst/>
              <a:cxnLst/>
              <a:rect l="0" t="0" r="22225" b="19050"/>
              <a:pathLst>
                <a:path w="22225" h="19050">
                  <a:moveTo>
                    <a:pt x="9509" y="0"/>
                  </a:moveTo>
                  <a:cubicBezTo>
                    <a:pt x="4214" y="0"/>
                    <a:pt x="0" y="4219"/>
                    <a:pt x="0" y="9521"/>
                  </a:cubicBezTo>
                  <a:cubicBezTo>
                    <a:pt x="0" y="15260"/>
                    <a:pt x="4670" y="19050"/>
                    <a:pt x="9527" y="19050"/>
                  </a:cubicBezTo>
                  <a:cubicBezTo>
                    <a:pt x="11867" y="19050"/>
                    <a:pt x="14260" y="18165"/>
                    <a:pt x="16188" y="16207"/>
                  </a:cubicBezTo>
                  <a:cubicBezTo>
                    <a:pt x="22216" y="10245"/>
                    <a:pt x="17930" y="0"/>
                    <a:pt x="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0" name="Google Shape;60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E0WAADmCAAAaxYAAAAAAAAmAAAACAAAAP//////////"/>
                </a:ext>
              </a:extLst>
            </p:cNvSpPr>
            <p:nvPr/>
          </p:nvSpPr>
          <p:spPr>
            <a:xfrm>
              <a:off x="1424305" y="3625215"/>
              <a:ext cx="22225" cy="19050"/>
            </a:xfrm>
            <a:custGeom>
              <a:avLst/>
              <a:gdLst/>
              <a:ahLst/>
              <a:cxnLst/>
              <a:rect l="0" t="0" r="22225" b="19050"/>
              <a:pathLst>
                <a:path w="22225" h="19050">
                  <a:moveTo>
                    <a:pt x="9509" y="9"/>
                  </a:moveTo>
                  <a:cubicBezTo>
                    <a:pt x="4214" y="9"/>
                    <a:pt x="0" y="4285"/>
                    <a:pt x="0" y="9516"/>
                  </a:cubicBezTo>
                  <a:cubicBezTo>
                    <a:pt x="0" y="15256"/>
                    <a:pt x="4696" y="19050"/>
                    <a:pt x="9572" y="19050"/>
                  </a:cubicBezTo>
                  <a:cubicBezTo>
                    <a:pt x="11902" y="19050"/>
                    <a:pt x="14269" y="18184"/>
                    <a:pt x="16188" y="16265"/>
                  </a:cubicBezTo>
                  <a:cubicBezTo>
                    <a:pt x="22216" y="10239"/>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9" name="Google Shape;60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PUVAADmCAAAExYAAAAAAAAmAAAACAAAAP//////////"/>
                </a:ext>
              </a:extLst>
            </p:cNvSpPr>
            <p:nvPr/>
          </p:nvSpPr>
          <p:spPr>
            <a:xfrm>
              <a:off x="1424305" y="3569335"/>
              <a:ext cx="22225" cy="19050"/>
            </a:xfrm>
            <a:custGeom>
              <a:avLst/>
              <a:gdLst/>
              <a:ahLst/>
              <a:cxnLst/>
              <a:rect l="0" t="0" r="22225" b="19050"/>
              <a:pathLst>
                <a:path w="22225" h="19050">
                  <a:moveTo>
                    <a:pt x="9509" y="9"/>
                  </a:moveTo>
                  <a:cubicBezTo>
                    <a:pt x="4214" y="80"/>
                    <a:pt x="0" y="4277"/>
                    <a:pt x="0" y="9498"/>
                  </a:cubicBezTo>
                  <a:cubicBezTo>
                    <a:pt x="0" y="15228"/>
                    <a:pt x="4696" y="19041"/>
                    <a:pt x="9572" y="19041"/>
                  </a:cubicBezTo>
                  <a:cubicBezTo>
                    <a:pt x="11893" y="19041"/>
                    <a:pt x="14269" y="18177"/>
                    <a:pt x="16188" y="16234"/>
                  </a:cubicBezTo>
                  <a:cubicBezTo>
                    <a:pt x="22216" y="1022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8" name="Google Shape;60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GgUAADnCAAAhxQAAAAAAAAmAAAACAAAAP//////////"/>
                </a:ext>
              </a:extLst>
            </p:cNvSpPr>
            <p:nvPr/>
          </p:nvSpPr>
          <p:spPr>
            <a:xfrm>
              <a:off x="1424305" y="3317240"/>
              <a:ext cx="22860" cy="19685"/>
            </a:xfrm>
            <a:custGeom>
              <a:avLst/>
              <a:gdLst/>
              <a:ahLst/>
              <a:cxnLst/>
              <a:rect l="0" t="0" r="22860" b="19685"/>
              <a:pathLst>
                <a:path w="22860" h="19685">
                  <a:moveTo>
                    <a:pt x="9853" y="0"/>
                  </a:moveTo>
                  <a:cubicBezTo>
                    <a:pt x="9826" y="0"/>
                    <a:pt x="9798" y="0"/>
                    <a:pt x="9762" y="0"/>
                  </a:cubicBezTo>
                  <a:cubicBezTo>
                    <a:pt x="4326" y="0"/>
                    <a:pt x="0" y="4421"/>
                    <a:pt x="0" y="9810"/>
                  </a:cubicBezTo>
                  <a:cubicBezTo>
                    <a:pt x="0" y="15742"/>
                    <a:pt x="4821" y="19685"/>
                    <a:pt x="9844" y="19685"/>
                  </a:cubicBezTo>
                  <a:cubicBezTo>
                    <a:pt x="12246" y="19685"/>
                    <a:pt x="14693" y="18782"/>
                    <a:pt x="16691"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7" name="Google Shape;60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DwUAADmCAAAWxQAAAAAAAAmAAAACAAAAP//////////"/>
                </a:ext>
              </a:extLst>
            </p:cNvSpPr>
            <p:nvPr/>
          </p:nvSpPr>
          <p:spPr>
            <a:xfrm>
              <a:off x="1424305" y="3289300"/>
              <a:ext cx="22225" cy="19685"/>
            </a:xfrm>
            <a:custGeom>
              <a:avLst/>
              <a:gdLst/>
              <a:ahLst/>
              <a:cxnLst/>
              <a:rect l="0" t="0" r="22225" b="19685"/>
              <a:pathLst>
                <a:path w="22225" h="19685">
                  <a:moveTo>
                    <a:pt x="9509" y="9"/>
                  </a:moveTo>
                  <a:cubicBezTo>
                    <a:pt x="4214" y="9"/>
                    <a:pt x="0" y="4427"/>
                    <a:pt x="0" y="9833"/>
                  </a:cubicBezTo>
                  <a:cubicBezTo>
                    <a:pt x="0" y="15764"/>
                    <a:pt x="4696" y="19675"/>
                    <a:pt x="9572" y="19675"/>
                  </a:cubicBezTo>
                  <a:cubicBezTo>
                    <a:pt x="11902" y="19675"/>
                    <a:pt x="14269" y="18790"/>
                    <a:pt x="16188" y="16806"/>
                  </a:cubicBezTo>
                  <a:cubicBezTo>
                    <a:pt x="22216" y="1058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6" name="Google Shape;60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BAUAADmCAAALxQAAAAAAAAmAAAACAAAAP//////////"/>
                </a:ext>
              </a:extLst>
            </p:cNvSpPr>
            <p:nvPr/>
          </p:nvSpPr>
          <p:spPr>
            <a:xfrm>
              <a:off x="1424305" y="3261360"/>
              <a:ext cx="22225" cy="19685"/>
            </a:xfrm>
            <a:custGeom>
              <a:avLst/>
              <a:gdLst/>
              <a:ahLst/>
              <a:cxnLst/>
              <a:rect l="0" t="0" r="22225" b="19685"/>
              <a:pathLst>
                <a:path w="22225" h="19685">
                  <a:moveTo>
                    <a:pt x="9509" y="0"/>
                  </a:moveTo>
                  <a:cubicBezTo>
                    <a:pt x="4214" y="0"/>
                    <a:pt x="0" y="4429"/>
                    <a:pt x="0" y="9828"/>
                  </a:cubicBezTo>
                  <a:cubicBezTo>
                    <a:pt x="0" y="15771"/>
                    <a:pt x="4696" y="19685"/>
                    <a:pt x="9572" y="19685"/>
                  </a:cubicBezTo>
                  <a:cubicBezTo>
                    <a:pt x="11902" y="19685"/>
                    <a:pt x="14269" y="18789"/>
                    <a:pt x="16188" y="16805"/>
                  </a:cubicBezTo>
                  <a:cubicBezTo>
                    <a:pt x="22216" y="10576"/>
                    <a:pt x="17930" y="0"/>
                    <a:pt x="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5" name="Google Shape;60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OQTAADmCAAAAxQAAAAAAAAmAAAACAAAAP//////////"/>
                </a:ext>
              </a:extLst>
            </p:cNvSpPr>
            <p:nvPr/>
          </p:nvSpPr>
          <p:spPr>
            <a:xfrm>
              <a:off x="1424305" y="3233420"/>
              <a:ext cx="22225" cy="19685"/>
            </a:xfrm>
            <a:custGeom>
              <a:avLst/>
              <a:gdLst/>
              <a:ahLst/>
              <a:cxnLst/>
              <a:rect l="0" t="0" r="22225" b="19685"/>
              <a:pathLst>
                <a:path w="22225" h="19685">
                  <a:moveTo>
                    <a:pt x="9509" y="9"/>
                  </a:moveTo>
                  <a:cubicBezTo>
                    <a:pt x="4214" y="9"/>
                    <a:pt x="0" y="4419"/>
                    <a:pt x="0" y="9805"/>
                  </a:cubicBezTo>
                  <a:cubicBezTo>
                    <a:pt x="0" y="15735"/>
                    <a:pt x="4696" y="19675"/>
                    <a:pt x="9572" y="19675"/>
                  </a:cubicBezTo>
                  <a:cubicBezTo>
                    <a:pt x="11893" y="19675"/>
                    <a:pt x="14269" y="18782"/>
                    <a:pt x="16188" y="16766"/>
                  </a:cubicBezTo>
                  <a:cubicBezTo>
                    <a:pt x="22216" y="1056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4" name="Google Shape;60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IwTAADmCAAAqxMAAAAAAAAmAAAACAAAAP//////////"/>
                </a:ext>
              </a:extLst>
            </p:cNvSpPr>
            <p:nvPr/>
          </p:nvSpPr>
          <p:spPr>
            <a:xfrm>
              <a:off x="1424305" y="3177540"/>
              <a:ext cx="22225" cy="19685"/>
            </a:xfrm>
            <a:custGeom>
              <a:avLst/>
              <a:gdLst/>
              <a:ahLst/>
              <a:cxnLst/>
              <a:rect l="0" t="0" r="22225" b="19685"/>
              <a:pathLst>
                <a:path w="22225" h="19685">
                  <a:moveTo>
                    <a:pt x="9509" y="9"/>
                  </a:moveTo>
                  <a:cubicBezTo>
                    <a:pt x="4214" y="9"/>
                    <a:pt x="0" y="4360"/>
                    <a:pt x="0" y="9847"/>
                  </a:cubicBezTo>
                  <a:cubicBezTo>
                    <a:pt x="0" y="15768"/>
                    <a:pt x="4670" y="19685"/>
                    <a:pt x="9527" y="19685"/>
                  </a:cubicBezTo>
                  <a:cubicBezTo>
                    <a:pt x="11867" y="19685"/>
                    <a:pt x="14260" y="18779"/>
                    <a:pt x="16188" y="16747"/>
                  </a:cubicBezTo>
                  <a:cubicBezTo>
                    <a:pt x="22216" y="10595"/>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3" name="Google Shape;60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AgTAADmCAAAJxMAAAAAAAAmAAAACAAAAP//////////"/>
                </a:ext>
              </a:extLst>
            </p:cNvSpPr>
            <p:nvPr/>
          </p:nvSpPr>
          <p:spPr>
            <a:xfrm>
              <a:off x="1424305" y="3093720"/>
              <a:ext cx="22225" cy="19685"/>
            </a:xfrm>
            <a:custGeom>
              <a:avLst/>
              <a:gdLst/>
              <a:ahLst/>
              <a:cxnLst/>
              <a:rect l="0" t="0" r="22225" b="19685"/>
              <a:pathLst>
                <a:path w="22225" h="19685">
                  <a:moveTo>
                    <a:pt x="9509" y="9"/>
                  </a:moveTo>
                  <a:cubicBezTo>
                    <a:pt x="4214" y="82"/>
                    <a:pt x="0" y="4428"/>
                    <a:pt x="0" y="9814"/>
                  </a:cubicBezTo>
                  <a:cubicBezTo>
                    <a:pt x="0" y="15744"/>
                    <a:pt x="4696" y="19685"/>
                    <a:pt x="9572" y="19685"/>
                  </a:cubicBezTo>
                  <a:cubicBezTo>
                    <a:pt x="11893" y="19685"/>
                    <a:pt x="14269" y="18782"/>
                    <a:pt x="16188" y="16775"/>
                  </a:cubicBezTo>
                  <a:cubicBezTo>
                    <a:pt x="22216" y="1056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2" name="Google Shape;60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NwSAADmCAAA+xIAAAAAAAAmAAAACAAAAP//////////"/>
                </a:ext>
              </a:extLst>
            </p:cNvSpPr>
            <p:nvPr/>
          </p:nvSpPr>
          <p:spPr>
            <a:xfrm>
              <a:off x="1424305" y="3065780"/>
              <a:ext cx="22225" cy="19685"/>
            </a:xfrm>
            <a:custGeom>
              <a:avLst/>
              <a:gdLst/>
              <a:ahLst/>
              <a:cxnLst/>
              <a:rect l="0" t="0" r="22225" b="19685"/>
              <a:pathLst>
                <a:path w="22225" h="19685">
                  <a:moveTo>
                    <a:pt x="9509" y="9"/>
                  </a:moveTo>
                  <a:cubicBezTo>
                    <a:pt x="4214" y="9"/>
                    <a:pt x="0" y="4362"/>
                    <a:pt x="0" y="9851"/>
                  </a:cubicBezTo>
                  <a:cubicBezTo>
                    <a:pt x="0" y="15738"/>
                    <a:pt x="4687" y="19675"/>
                    <a:pt x="9563" y="19675"/>
                  </a:cubicBezTo>
                  <a:cubicBezTo>
                    <a:pt x="11893" y="19675"/>
                    <a:pt x="14269" y="18779"/>
                    <a:pt x="16188" y="16755"/>
                  </a:cubicBezTo>
                  <a:cubicBezTo>
                    <a:pt x="22216" y="1060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1" name="Google Shape;60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LASAADmCAAAzxIAAAAAAAAmAAAACAAAAP//////////"/>
                </a:ext>
              </a:extLst>
            </p:cNvSpPr>
            <p:nvPr/>
          </p:nvSpPr>
          <p:spPr>
            <a:xfrm>
              <a:off x="1424305" y="3037840"/>
              <a:ext cx="22225" cy="19685"/>
            </a:xfrm>
            <a:custGeom>
              <a:avLst/>
              <a:gdLst/>
              <a:ahLst/>
              <a:cxnLst/>
              <a:rect l="0" t="0" r="22225" b="19685"/>
              <a:pathLst>
                <a:path w="22225" h="19685">
                  <a:moveTo>
                    <a:pt x="9509" y="0"/>
                  </a:moveTo>
                  <a:cubicBezTo>
                    <a:pt x="4214" y="0"/>
                    <a:pt x="0" y="4429"/>
                    <a:pt x="0" y="9828"/>
                  </a:cubicBezTo>
                  <a:cubicBezTo>
                    <a:pt x="0" y="15771"/>
                    <a:pt x="4696" y="19685"/>
                    <a:pt x="9572" y="19685"/>
                  </a:cubicBezTo>
                  <a:cubicBezTo>
                    <a:pt x="11902" y="19685"/>
                    <a:pt x="14269" y="18789"/>
                    <a:pt x="16188" y="16805"/>
                  </a:cubicBezTo>
                  <a:cubicBezTo>
                    <a:pt x="22216" y="10576"/>
                    <a:pt x="17930" y="0"/>
                    <a:pt x="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0" name="Google Shape;60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IQSAADmCAAAoxIAAAAAAAAmAAAACAAAAP//////////"/>
                </a:ext>
              </a:extLst>
            </p:cNvSpPr>
            <p:nvPr/>
          </p:nvSpPr>
          <p:spPr>
            <a:xfrm>
              <a:off x="1424305" y="3009900"/>
              <a:ext cx="22225" cy="19685"/>
            </a:xfrm>
            <a:custGeom>
              <a:avLst/>
              <a:gdLst/>
              <a:ahLst/>
              <a:cxnLst/>
              <a:rect l="0" t="0" r="22225" b="19685"/>
              <a:pathLst>
                <a:path w="22225" h="19685">
                  <a:moveTo>
                    <a:pt x="9509" y="9"/>
                  </a:moveTo>
                  <a:cubicBezTo>
                    <a:pt x="4214" y="9"/>
                    <a:pt x="0" y="4427"/>
                    <a:pt x="0" y="9824"/>
                  </a:cubicBezTo>
                  <a:cubicBezTo>
                    <a:pt x="0" y="15764"/>
                    <a:pt x="4696" y="19675"/>
                    <a:pt x="9572" y="19675"/>
                  </a:cubicBezTo>
                  <a:cubicBezTo>
                    <a:pt x="11902" y="19675"/>
                    <a:pt x="14269" y="18790"/>
                    <a:pt x="16188" y="16806"/>
                  </a:cubicBezTo>
                  <a:cubicBezTo>
                    <a:pt x="22216" y="1058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9" name="Google Shape;60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NQRAADmCAAA8xEAAAAAAAAmAAAACAAAAP//////////"/>
                </a:ext>
              </a:extLst>
            </p:cNvSpPr>
            <p:nvPr/>
          </p:nvSpPr>
          <p:spPr>
            <a:xfrm>
              <a:off x="1424305" y="2898140"/>
              <a:ext cx="22225" cy="19685"/>
            </a:xfrm>
            <a:custGeom>
              <a:avLst/>
              <a:gdLst/>
              <a:ahLst/>
              <a:cxnLst/>
              <a:rect l="0" t="0" r="22225" b="19685"/>
              <a:pathLst>
                <a:path w="22225" h="19685">
                  <a:moveTo>
                    <a:pt x="9509" y="9"/>
                  </a:moveTo>
                  <a:cubicBezTo>
                    <a:pt x="4214" y="9"/>
                    <a:pt x="0" y="4427"/>
                    <a:pt x="0" y="9824"/>
                  </a:cubicBezTo>
                  <a:cubicBezTo>
                    <a:pt x="0" y="15764"/>
                    <a:pt x="4696" y="19675"/>
                    <a:pt x="9572" y="19675"/>
                  </a:cubicBezTo>
                  <a:cubicBezTo>
                    <a:pt x="11902" y="19675"/>
                    <a:pt x="14269" y="18790"/>
                    <a:pt x="16188" y="16806"/>
                  </a:cubicBezTo>
                  <a:cubicBezTo>
                    <a:pt x="22216" y="10580"/>
                    <a:pt x="17930" y="9"/>
                    <a:pt x="950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8" name="Google Shape;60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gAAKgRAADmCAAAxxEAAAAAAAAmAAAACAAAAP//////////"/>
                </a:ext>
              </a:extLst>
            </p:cNvSpPr>
            <p:nvPr/>
          </p:nvSpPr>
          <p:spPr>
            <a:xfrm>
              <a:off x="1424305" y="2870200"/>
              <a:ext cx="22225" cy="19685"/>
            </a:xfrm>
            <a:custGeom>
              <a:avLst/>
              <a:gdLst/>
              <a:ahLst/>
              <a:cxnLst/>
              <a:rect l="0" t="0" r="22225" b="19685"/>
              <a:pathLst>
                <a:path w="22225" h="19685">
                  <a:moveTo>
                    <a:pt x="9509" y="0"/>
                  </a:moveTo>
                  <a:cubicBezTo>
                    <a:pt x="4214" y="0"/>
                    <a:pt x="0" y="4429"/>
                    <a:pt x="0" y="9828"/>
                  </a:cubicBezTo>
                  <a:cubicBezTo>
                    <a:pt x="0" y="15771"/>
                    <a:pt x="4696" y="19685"/>
                    <a:pt x="9572" y="19685"/>
                  </a:cubicBezTo>
                  <a:cubicBezTo>
                    <a:pt x="11902" y="19685"/>
                    <a:pt x="14269" y="18789"/>
                    <a:pt x="16188" y="16805"/>
                  </a:cubicBezTo>
                  <a:cubicBezTo>
                    <a:pt x="22216" y="10576"/>
                    <a:pt x="17930" y="0"/>
                    <a:pt x="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7" name="Google Shape;60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JEZAAC6CAAAsBkAAAAAAAAmAAAACAAAAP//////////"/>
                </a:ext>
              </a:extLst>
            </p:cNvSpPr>
            <p:nvPr/>
          </p:nvSpPr>
          <p:spPr>
            <a:xfrm>
              <a:off x="1395730" y="4156075"/>
              <a:ext cx="22860" cy="19685"/>
            </a:xfrm>
            <a:custGeom>
              <a:avLst/>
              <a:gdLst/>
              <a:ahLst/>
              <a:cxnLst/>
              <a:rect l="0" t="0" r="22860" b="19685"/>
              <a:pathLst>
                <a:path w="22860" h="19685">
                  <a:moveTo>
                    <a:pt x="9791" y="0"/>
                  </a:moveTo>
                  <a:cubicBezTo>
                    <a:pt x="4418" y="0"/>
                    <a:pt x="9" y="4360"/>
                    <a:pt x="9" y="9837"/>
                  </a:cubicBezTo>
                  <a:cubicBezTo>
                    <a:pt x="9" y="15768"/>
                    <a:pt x="4803" y="19685"/>
                    <a:pt x="9827" y="19685"/>
                  </a:cubicBezTo>
                  <a:cubicBezTo>
                    <a:pt x="12243" y="19685"/>
                    <a:pt x="14723" y="18779"/>
                    <a:pt x="16734" y="16747"/>
                  </a:cubicBezTo>
                  <a:cubicBezTo>
                    <a:pt x="22860" y="1059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6" name="Google Shape;60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GUZAAC6CAAAhBkAAAAAAAAmAAAACAAAAP//////////"/>
                </a:ext>
              </a:extLst>
            </p:cNvSpPr>
            <p:nvPr/>
          </p:nvSpPr>
          <p:spPr>
            <a:xfrm>
              <a:off x="1395730" y="4128135"/>
              <a:ext cx="22860" cy="19685"/>
            </a:xfrm>
            <a:custGeom>
              <a:avLst/>
              <a:gdLst/>
              <a:ahLst/>
              <a:cxnLst/>
              <a:rect l="0" t="0" r="22860" b="19685"/>
              <a:pathLst>
                <a:path w="22860" h="19685">
                  <a:moveTo>
                    <a:pt x="9791" y="9"/>
                  </a:moveTo>
                  <a:cubicBezTo>
                    <a:pt x="4418" y="9"/>
                    <a:pt x="9" y="4358"/>
                    <a:pt x="9" y="9842"/>
                  </a:cubicBezTo>
                  <a:cubicBezTo>
                    <a:pt x="9" y="15770"/>
                    <a:pt x="4803" y="19675"/>
                    <a:pt x="9827" y="19675"/>
                  </a:cubicBezTo>
                  <a:cubicBezTo>
                    <a:pt x="12243" y="19675"/>
                    <a:pt x="14723" y="18770"/>
                    <a:pt x="16734" y="16748"/>
                  </a:cubicBezTo>
                  <a:cubicBezTo>
                    <a:pt x="22860" y="1059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5" name="Google Shape;60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DkZAAC6CAAAWBkAAAAAAAAmAAAACAAAAP//////////"/>
                </a:ext>
              </a:extLst>
            </p:cNvSpPr>
            <p:nvPr/>
          </p:nvSpPr>
          <p:spPr>
            <a:xfrm>
              <a:off x="1395730" y="4100195"/>
              <a:ext cx="22860" cy="19685"/>
            </a:xfrm>
            <a:custGeom>
              <a:avLst/>
              <a:gdLst/>
              <a:ahLst/>
              <a:cxnLst/>
              <a:rect l="0" t="0" r="22860" b="19685"/>
              <a:pathLst>
                <a:path w="22860" h="19685">
                  <a:moveTo>
                    <a:pt x="9791" y="0"/>
                  </a:moveTo>
                  <a:cubicBezTo>
                    <a:pt x="4418" y="0"/>
                    <a:pt x="9" y="4427"/>
                    <a:pt x="9" y="9824"/>
                  </a:cubicBezTo>
                  <a:cubicBezTo>
                    <a:pt x="9" y="15764"/>
                    <a:pt x="4831" y="19675"/>
                    <a:pt x="9873" y="19675"/>
                  </a:cubicBezTo>
                  <a:cubicBezTo>
                    <a:pt x="12280" y="19675"/>
                    <a:pt x="14732" y="18790"/>
                    <a:pt x="16734" y="16797"/>
                  </a:cubicBezTo>
                  <a:cubicBezTo>
                    <a:pt x="22860" y="1058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4" name="Google Shape;60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IEXAAC6CAAAoBcAAAAAAAAmAAAACAAAAP//////////"/>
                </a:ext>
              </a:extLst>
            </p:cNvSpPr>
            <p:nvPr/>
          </p:nvSpPr>
          <p:spPr>
            <a:xfrm>
              <a:off x="1395730" y="3820795"/>
              <a:ext cx="22860" cy="19685"/>
            </a:xfrm>
            <a:custGeom>
              <a:avLst/>
              <a:gdLst/>
              <a:ahLst/>
              <a:cxnLst/>
              <a:rect l="0" t="0" r="22860" b="19685"/>
              <a:pathLst>
                <a:path w="22860" h="19685">
                  <a:moveTo>
                    <a:pt x="9791" y="0"/>
                  </a:moveTo>
                  <a:cubicBezTo>
                    <a:pt x="4418" y="73"/>
                    <a:pt x="9" y="4421"/>
                    <a:pt x="9" y="9883"/>
                  </a:cubicBezTo>
                  <a:cubicBezTo>
                    <a:pt x="9" y="15760"/>
                    <a:pt x="4822" y="19685"/>
                    <a:pt x="9864" y="19685"/>
                  </a:cubicBezTo>
                  <a:cubicBezTo>
                    <a:pt x="12270" y="19685"/>
                    <a:pt x="14732" y="18782"/>
                    <a:pt x="16734" y="16774"/>
                  </a:cubicBezTo>
                  <a:cubicBezTo>
                    <a:pt x="22860"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3" name="Google Shape;60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FUXAAC6CAAAdBcAAAAAAAAmAAAACAAAAP//////////"/>
                </a:ext>
              </a:extLst>
            </p:cNvSpPr>
            <p:nvPr/>
          </p:nvSpPr>
          <p:spPr>
            <a:xfrm>
              <a:off x="1395730" y="3792855"/>
              <a:ext cx="22860" cy="19685"/>
            </a:xfrm>
            <a:custGeom>
              <a:avLst/>
              <a:gdLst/>
              <a:ahLst/>
              <a:cxnLst/>
              <a:rect l="0" t="0" r="22860" b="19685"/>
              <a:pathLst>
                <a:path w="22860" h="19685">
                  <a:moveTo>
                    <a:pt x="9791" y="9"/>
                  </a:moveTo>
                  <a:cubicBezTo>
                    <a:pt x="4335" y="9"/>
                    <a:pt x="9" y="4431"/>
                    <a:pt x="9" y="9842"/>
                  </a:cubicBezTo>
                  <a:cubicBezTo>
                    <a:pt x="9" y="15770"/>
                    <a:pt x="4803" y="19675"/>
                    <a:pt x="9827" y="19675"/>
                  </a:cubicBezTo>
                  <a:cubicBezTo>
                    <a:pt x="12243" y="19675"/>
                    <a:pt x="14723" y="18770"/>
                    <a:pt x="16734" y="16748"/>
                  </a:cubicBezTo>
                  <a:cubicBezTo>
                    <a:pt x="22860" y="1059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2" name="Google Shape;60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CkXAAC6CAAASBcAAAAAAAAmAAAACAAAAP//////////"/>
                </a:ext>
              </a:extLst>
            </p:cNvSpPr>
            <p:nvPr/>
          </p:nvSpPr>
          <p:spPr>
            <a:xfrm>
              <a:off x="1395730" y="3764915"/>
              <a:ext cx="22860" cy="19685"/>
            </a:xfrm>
            <a:custGeom>
              <a:avLst/>
              <a:gdLst/>
              <a:ahLst/>
              <a:cxnLst/>
              <a:rect l="0" t="0" r="22860" b="19685"/>
              <a:pathLst>
                <a:path w="22860" h="19685">
                  <a:moveTo>
                    <a:pt x="9791" y="0"/>
                  </a:moveTo>
                  <a:cubicBezTo>
                    <a:pt x="4335" y="0"/>
                    <a:pt x="9" y="4427"/>
                    <a:pt x="9" y="9824"/>
                  </a:cubicBezTo>
                  <a:cubicBezTo>
                    <a:pt x="9" y="15764"/>
                    <a:pt x="4831" y="19675"/>
                    <a:pt x="9873" y="19675"/>
                  </a:cubicBezTo>
                  <a:cubicBezTo>
                    <a:pt x="12280" y="19675"/>
                    <a:pt x="14732" y="18790"/>
                    <a:pt x="16734" y="16797"/>
                  </a:cubicBezTo>
                  <a:cubicBezTo>
                    <a:pt x="22860"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1" name="Google Shape;60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P0WAAC6CAAAHBcAAAAAAAAmAAAACAAAAP//////////"/>
                </a:ext>
              </a:extLst>
            </p:cNvSpPr>
            <p:nvPr/>
          </p:nvSpPr>
          <p:spPr>
            <a:xfrm>
              <a:off x="1395730" y="3736975"/>
              <a:ext cx="22860" cy="19685"/>
            </a:xfrm>
            <a:custGeom>
              <a:avLst/>
              <a:gdLst/>
              <a:ahLst/>
              <a:cxnLst/>
              <a:rect l="0" t="0" r="22860" b="19685"/>
              <a:pathLst>
                <a:path w="22860" h="19685">
                  <a:moveTo>
                    <a:pt x="9791" y="9"/>
                  </a:moveTo>
                  <a:cubicBezTo>
                    <a:pt x="4418" y="9"/>
                    <a:pt x="9" y="4427"/>
                    <a:pt x="9" y="9833"/>
                  </a:cubicBezTo>
                  <a:cubicBezTo>
                    <a:pt x="9" y="15764"/>
                    <a:pt x="4831" y="19685"/>
                    <a:pt x="9873" y="19685"/>
                  </a:cubicBezTo>
                  <a:cubicBezTo>
                    <a:pt x="12280" y="1968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0" name="Google Shape;60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NEWAAC6CAAA8BYAAAAAAAAmAAAACAAAAP//////////"/>
                </a:ext>
              </a:extLst>
            </p:cNvSpPr>
            <p:nvPr/>
          </p:nvSpPr>
          <p:spPr>
            <a:xfrm>
              <a:off x="1395730" y="3709035"/>
              <a:ext cx="22860" cy="19685"/>
            </a:xfrm>
            <a:custGeom>
              <a:avLst/>
              <a:gdLst/>
              <a:ahLst/>
              <a:cxnLst/>
              <a:rect l="0" t="0" r="22860" b="19685"/>
              <a:pathLst>
                <a:path w="22860" h="19685">
                  <a:moveTo>
                    <a:pt x="9817" y="0"/>
                  </a:moveTo>
                  <a:cubicBezTo>
                    <a:pt x="4455" y="73"/>
                    <a:pt x="55" y="4421"/>
                    <a:pt x="55" y="9810"/>
                  </a:cubicBezTo>
                  <a:cubicBezTo>
                    <a:pt x="0" y="15742"/>
                    <a:pt x="4840" y="19685"/>
                    <a:pt x="9853" y="19685"/>
                  </a:cubicBezTo>
                  <a:cubicBezTo>
                    <a:pt x="12255" y="19685"/>
                    <a:pt x="14693" y="18782"/>
                    <a:pt x="16673" y="16774"/>
                  </a:cubicBezTo>
                  <a:cubicBezTo>
                    <a:pt x="22860" y="1063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9" name="Google Shape;60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KUWAAC6CAAAxBYAAAAAAAAmAAAACAAAAP//////////"/>
                </a:ext>
              </a:extLst>
            </p:cNvSpPr>
            <p:nvPr/>
          </p:nvSpPr>
          <p:spPr>
            <a:xfrm>
              <a:off x="1395730" y="3681095"/>
              <a:ext cx="22860" cy="19685"/>
            </a:xfrm>
            <a:custGeom>
              <a:avLst/>
              <a:gdLst/>
              <a:ahLst/>
              <a:cxnLst/>
              <a:rect l="0" t="0" r="22860" b="19685"/>
              <a:pathLst>
                <a:path w="22860" h="19685">
                  <a:moveTo>
                    <a:pt x="9817" y="9"/>
                  </a:moveTo>
                  <a:cubicBezTo>
                    <a:pt x="4455" y="82"/>
                    <a:pt x="55" y="4419"/>
                    <a:pt x="55" y="9814"/>
                  </a:cubicBezTo>
                  <a:cubicBezTo>
                    <a:pt x="0" y="15735"/>
                    <a:pt x="4840" y="19675"/>
                    <a:pt x="9853" y="19675"/>
                  </a:cubicBezTo>
                  <a:cubicBezTo>
                    <a:pt x="12255" y="19675"/>
                    <a:pt x="14693" y="18782"/>
                    <a:pt x="16673" y="16775"/>
                  </a:cubicBezTo>
                  <a:cubicBezTo>
                    <a:pt x="22860" y="10634"/>
                    <a:pt x="18534" y="9"/>
                    <a:pt x="981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8" name="Google Shape;60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HkWAAC6CAAAlxYAAAAAAAAmAAAACAAAAP//////////"/>
                </a:ext>
              </a:extLst>
            </p:cNvSpPr>
            <p:nvPr/>
          </p:nvSpPr>
          <p:spPr>
            <a:xfrm>
              <a:off x="1395730" y="3653155"/>
              <a:ext cx="22860" cy="19050"/>
            </a:xfrm>
            <a:custGeom>
              <a:avLst/>
              <a:gdLst/>
              <a:ahLst/>
              <a:cxnLst/>
              <a:rect l="0" t="0" r="22860" b="19050"/>
              <a:pathLst>
                <a:path w="22860" h="19050">
                  <a:moveTo>
                    <a:pt x="9791" y="0"/>
                  </a:moveTo>
                  <a:cubicBezTo>
                    <a:pt x="4418" y="0"/>
                    <a:pt x="9" y="4219"/>
                    <a:pt x="9" y="9521"/>
                  </a:cubicBezTo>
                  <a:cubicBezTo>
                    <a:pt x="9" y="15260"/>
                    <a:pt x="4803" y="19050"/>
                    <a:pt x="9827" y="19050"/>
                  </a:cubicBezTo>
                  <a:cubicBezTo>
                    <a:pt x="12243" y="19050"/>
                    <a:pt x="14723" y="18165"/>
                    <a:pt x="16734" y="16207"/>
                  </a:cubicBezTo>
                  <a:cubicBezTo>
                    <a:pt x="22860"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7" name="Google Shape;61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PUVAAC6CAAAExYAAAAAAAAmAAAACAAAAP//////////"/>
                </a:ext>
              </a:extLst>
            </p:cNvSpPr>
            <p:nvPr/>
          </p:nvSpPr>
          <p:spPr>
            <a:xfrm>
              <a:off x="1395730" y="3569335"/>
              <a:ext cx="22860" cy="19050"/>
            </a:xfrm>
            <a:custGeom>
              <a:avLst/>
              <a:gdLst/>
              <a:ahLst/>
              <a:cxnLst/>
              <a:rect l="0" t="0" r="22860" b="19050"/>
              <a:pathLst>
                <a:path w="22860" h="19050">
                  <a:moveTo>
                    <a:pt x="9791" y="9"/>
                  </a:moveTo>
                  <a:cubicBezTo>
                    <a:pt x="4418" y="80"/>
                    <a:pt x="9" y="4277"/>
                    <a:pt x="9" y="9498"/>
                  </a:cubicBezTo>
                  <a:cubicBezTo>
                    <a:pt x="9" y="15228"/>
                    <a:pt x="4831" y="19041"/>
                    <a:pt x="9873" y="19041"/>
                  </a:cubicBezTo>
                  <a:cubicBezTo>
                    <a:pt x="12280" y="19041"/>
                    <a:pt x="14732" y="18177"/>
                    <a:pt x="16734" y="16234"/>
                  </a:cubicBezTo>
                  <a:cubicBezTo>
                    <a:pt x="22860" y="1022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6" name="Google Shape;61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MkVAAC6CAAA5xUAAAAAAAAmAAAACAAAAP//////////"/>
                </a:ext>
              </a:extLst>
            </p:cNvSpPr>
            <p:nvPr/>
          </p:nvSpPr>
          <p:spPr>
            <a:xfrm>
              <a:off x="1395730" y="3541395"/>
              <a:ext cx="22860" cy="19050"/>
            </a:xfrm>
            <a:custGeom>
              <a:avLst/>
              <a:gdLst/>
              <a:ahLst/>
              <a:cxnLst/>
              <a:rect l="0" t="0" r="22860" b="19050"/>
              <a:pathLst>
                <a:path w="22860" h="19050">
                  <a:moveTo>
                    <a:pt x="9791" y="0"/>
                  </a:moveTo>
                  <a:cubicBezTo>
                    <a:pt x="4418" y="0"/>
                    <a:pt x="9" y="4219"/>
                    <a:pt x="9" y="9521"/>
                  </a:cubicBezTo>
                  <a:cubicBezTo>
                    <a:pt x="9" y="15260"/>
                    <a:pt x="4803" y="19050"/>
                    <a:pt x="9827" y="19050"/>
                  </a:cubicBezTo>
                  <a:cubicBezTo>
                    <a:pt x="12243" y="19050"/>
                    <a:pt x="14723" y="18165"/>
                    <a:pt x="16734" y="16207"/>
                  </a:cubicBezTo>
                  <a:cubicBezTo>
                    <a:pt x="22860"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5" name="Google Shape;61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JQUAAC6CAAAsxQAAAAAAAAmAAAACAAAAP//////////"/>
                </a:ext>
              </a:extLst>
            </p:cNvSpPr>
            <p:nvPr/>
          </p:nvSpPr>
          <p:spPr>
            <a:xfrm>
              <a:off x="1395730" y="3345180"/>
              <a:ext cx="22860" cy="19685"/>
            </a:xfrm>
            <a:custGeom>
              <a:avLst/>
              <a:gdLst/>
              <a:ahLst/>
              <a:cxnLst/>
              <a:rect l="0" t="0" r="22860" b="19685"/>
              <a:pathLst>
                <a:path w="22860" h="19685">
                  <a:moveTo>
                    <a:pt x="9791" y="9"/>
                  </a:moveTo>
                  <a:cubicBezTo>
                    <a:pt x="4418" y="9"/>
                    <a:pt x="9" y="4419"/>
                    <a:pt x="9" y="9814"/>
                  </a:cubicBezTo>
                  <a:cubicBezTo>
                    <a:pt x="9" y="15735"/>
                    <a:pt x="4831" y="19675"/>
                    <a:pt x="9873" y="19675"/>
                  </a:cubicBezTo>
                  <a:cubicBezTo>
                    <a:pt x="12280" y="19675"/>
                    <a:pt x="14732" y="18782"/>
                    <a:pt x="16734"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4" name="Google Shape;61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GgUAAC7CAAAhxQAAAAAAAAmAAAACAAAAP//////////"/>
                </a:ext>
              </a:extLst>
            </p:cNvSpPr>
            <p:nvPr/>
          </p:nvSpPr>
          <p:spPr>
            <a:xfrm>
              <a:off x="1395730" y="3317240"/>
              <a:ext cx="23495" cy="19685"/>
            </a:xfrm>
            <a:custGeom>
              <a:avLst/>
              <a:gdLst/>
              <a:ahLst/>
              <a:cxnLst/>
              <a:rect l="0" t="0" r="23495" b="19685"/>
              <a:pathLst>
                <a:path w="23495" h="19685">
                  <a:moveTo>
                    <a:pt x="10132" y="0"/>
                  </a:moveTo>
                  <a:cubicBezTo>
                    <a:pt x="10104" y="0"/>
                    <a:pt x="10066" y="0"/>
                    <a:pt x="10038" y="0"/>
                  </a:cubicBezTo>
                  <a:cubicBezTo>
                    <a:pt x="4444" y="0"/>
                    <a:pt x="9" y="4421"/>
                    <a:pt x="9" y="9810"/>
                  </a:cubicBezTo>
                  <a:cubicBezTo>
                    <a:pt x="9" y="15742"/>
                    <a:pt x="4990" y="19685"/>
                    <a:pt x="10151" y="19685"/>
                  </a:cubicBezTo>
                  <a:cubicBezTo>
                    <a:pt x="12618" y="19685"/>
                    <a:pt x="15132" y="18782"/>
                    <a:pt x="17157" y="16774"/>
                  </a:cubicBezTo>
                  <a:cubicBezTo>
                    <a:pt x="23485" y="10584"/>
                    <a:pt x="19022" y="0"/>
                    <a:pt x="101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3" name="Google Shape;61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DwUAAC6CAAAWxQAAAAAAAAmAAAACAAAAP//////////"/>
                </a:ext>
              </a:extLst>
            </p:cNvSpPr>
            <p:nvPr/>
          </p:nvSpPr>
          <p:spPr>
            <a:xfrm>
              <a:off x="1395730" y="3289300"/>
              <a:ext cx="22860" cy="19685"/>
            </a:xfrm>
            <a:custGeom>
              <a:avLst/>
              <a:gdLst/>
              <a:ahLst/>
              <a:cxnLst/>
              <a:rect l="0" t="0" r="22860" b="19685"/>
              <a:pathLst>
                <a:path w="22860" h="19685">
                  <a:moveTo>
                    <a:pt x="9791" y="9"/>
                  </a:moveTo>
                  <a:cubicBezTo>
                    <a:pt x="4418" y="9"/>
                    <a:pt x="9" y="4427"/>
                    <a:pt x="9" y="9833"/>
                  </a:cubicBezTo>
                  <a:cubicBezTo>
                    <a:pt x="9" y="15764"/>
                    <a:pt x="4831" y="19675"/>
                    <a:pt x="9873" y="19675"/>
                  </a:cubicBezTo>
                  <a:cubicBezTo>
                    <a:pt x="12280" y="1967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2" name="Google Shape;61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BAUAAC6CAAALxQAAAAAAAAmAAAACAAAAP//////////"/>
                </a:ext>
              </a:extLst>
            </p:cNvSpPr>
            <p:nvPr/>
          </p:nvSpPr>
          <p:spPr>
            <a:xfrm>
              <a:off x="1395730" y="3261360"/>
              <a:ext cx="22860" cy="19685"/>
            </a:xfrm>
            <a:custGeom>
              <a:avLst/>
              <a:gdLst/>
              <a:ahLst/>
              <a:cxnLst/>
              <a:rect l="0" t="0" r="22860" b="19685"/>
              <a:pathLst>
                <a:path w="22860" h="19685">
                  <a:moveTo>
                    <a:pt x="9791" y="0"/>
                  </a:moveTo>
                  <a:cubicBezTo>
                    <a:pt x="4418" y="0"/>
                    <a:pt x="9" y="4429"/>
                    <a:pt x="9" y="9828"/>
                  </a:cubicBezTo>
                  <a:cubicBezTo>
                    <a:pt x="9" y="15771"/>
                    <a:pt x="4831" y="19685"/>
                    <a:pt x="9873" y="19685"/>
                  </a:cubicBezTo>
                  <a:cubicBezTo>
                    <a:pt x="12280" y="19685"/>
                    <a:pt x="14732" y="18789"/>
                    <a:pt x="16734"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1" name="Google Shape;61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OQTAAC6CAAAAxQAAAAAAAAmAAAACAAAAP//////////"/>
                </a:ext>
              </a:extLst>
            </p:cNvSpPr>
            <p:nvPr/>
          </p:nvSpPr>
          <p:spPr>
            <a:xfrm>
              <a:off x="1395730" y="3233420"/>
              <a:ext cx="22860" cy="19685"/>
            </a:xfrm>
            <a:custGeom>
              <a:avLst/>
              <a:gdLst/>
              <a:ahLst/>
              <a:cxnLst/>
              <a:rect l="0" t="0" r="22860" b="19685"/>
              <a:pathLst>
                <a:path w="22860" h="19685">
                  <a:moveTo>
                    <a:pt x="9791" y="9"/>
                  </a:moveTo>
                  <a:cubicBezTo>
                    <a:pt x="4418" y="9"/>
                    <a:pt x="9" y="4419"/>
                    <a:pt x="9" y="9805"/>
                  </a:cubicBezTo>
                  <a:cubicBezTo>
                    <a:pt x="9" y="15735"/>
                    <a:pt x="4831" y="19675"/>
                    <a:pt x="9873" y="19675"/>
                  </a:cubicBezTo>
                  <a:cubicBezTo>
                    <a:pt x="12280" y="19675"/>
                    <a:pt x="14732" y="18782"/>
                    <a:pt x="16734" y="16766"/>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0" name="Google Shape;61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LgTAAC6CAAA1xMAAAAAAAAmAAAACAAAAP//////////"/>
                </a:ext>
              </a:extLst>
            </p:cNvSpPr>
            <p:nvPr/>
          </p:nvSpPr>
          <p:spPr>
            <a:xfrm>
              <a:off x="1395730" y="3205480"/>
              <a:ext cx="22860" cy="19685"/>
            </a:xfrm>
            <a:custGeom>
              <a:avLst/>
              <a:gdLst/>
              <a:ahLst/>
              <a:cxnLst/>
              <a:rect l="0" t="0" r="22860" b="19685"/>
              <a:pathLst>
                <a:path w="22860" h="19685">
                  <a:moveTo>
                    <a:pt x="9791" y="9"/>
                  </a:moveTo>
                  <a:cubicBezTo>
                    <a:pt x="4418" y="82"/>
                    <a:pt x="9" y="4428"/>
                    <a:pt x="9" y="9888"/>
                  </a:cubicBezTo>
                  <a:cubicBezTo>
                    <a:pt x="9" y="15762"/>
                    <a:pt x="4822" y="19685"/>
                    <a:pt x="9864" y="19685"/>
                  </a:cubicBezTo>
                  <a:cubicBezTo>
                    <a:pt x="12270" y="19685"/>
                    <a:pt x="14732" y="18782"/>
                    <a:pt x="16734" y="16775"/>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9" name="Google Shape;61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IwTAAC6CAAAqxMAAAAAAAAmAAAACAAAAP//////////"/>
                </a:ext>
              </a:extLst>
            </p:cNvSpPr>
            <p:nvPr/>
          </p:nvSpPr>
          <p:spPr>
            <a:xfrm>
              <a:off x="1395730" y="3177540"/>
              <a:ext cx="22860" cy="19685"/>
            </a:xfrm>
            <a:custGeom>
              <a:avLst/>
              <a:gdLst/>
              <a:ahLst/>
              <a:cxnLst/>
              <a:rect l="0" t="0" r="22860" b="19685"/>
              <a:pathLst>
                <a:path w="22860" h="19685">
                  <a:moveTo>
                    <a:pt x="9791" y="9"/>
                  </a:moveTo>
                  <a:cubicBezTo>
                    <a:pt x="4418" y="9"/>
                    <a:pt x="9" y="4360"/>
                    <a:pt x="9" y="9847"/>
                  </a:cubicBezTo>
                  <a:cubicBezTo>
                    <a:pt x="9" y="15768"/>
                    <a:pt x="4803" y="19685"/>
                    <a:pt x="9827" y="19685"/>
                  </a:cubicBezTo>
                  <a:cubicBezTo>
                    <a:pt x="12243" y="19685"/>
                    <a:pt x="14723" y="18779"/>
                    <a:pt x="16734" y="16747"/>
                  </a:cubicBezTo>
                  <a:cubicBezTo>
                    <a:pt x="22860" y="10595"/>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8" name="Google Shape;61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GATAAC6CAAAfxMAAAAAAAAmAAAACAAAAP//////////"/>
                </a:ext>
              </a:extLst>
            </p:cNvSpPr>
            <p:nvPr/>
          </p:nvSpPr>
          <p:spPr>
            <a:xfrm>
              <a:off x="1395730" y="3149600"/>
              <a:ext cx="22860" cy="19685"/>
            </a:xfrm>
            <a:custGeom>
              <a:avLst/>
              <a:gdLst/>
              <a:ahLst/>
              <a:cxnLst/>
              <a:rect l="0" t="0" r="22860" b="19685"/>
              <a:pathLst>
                <a:path w="22860" h="19685">
                  <a:moveTo>
                    <a:pt x="9791" y="0"/>
                  </a:moveTo>
                  <a:cubicBezTo>
                    <a:pt x="4418" y="0"/>
                    <a:pt x="9" y="4429"/>
                    <a:pt x="9" y="9828"/>
                  </a:cubicBezTo>
                  <a:cubicBezTo>
                    <a:pt x="9" y="15771"/>
                    <a:pt x="4831" y="19685"/>
                    <a:pt x="9873" y="19685"/>
                  </a:cubicBezTo>
                  <a:cubicBezTo>
                    <a:pt x="12280" y="19685"/>
                    <a:pt x="14732" y="18789"/>
                    <a:pt x="16734"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7" name="Google Shape;61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AgTAAC6CAAAJxMAAAAAAAAmAAAACAAAAP//////////"/>
                </a:ext>
              </a:extLst>
            </p:cNvSpPr>
            <p:nvPr/>
          </p:nvSpPr>
          <p:spPr>
            <a:xfrm>
              <a:off x="1395730" y="3093720"/>
              <a:ext cx="22860" cy="19685"/>
            </a:xfrm>
            <a:custGeom>
              <a:avLst/>
              <a:gdLst/>
              <a:ahLst/>
              <a:cxnLst/>
              <a:rect l="0" t="0" r="22860" b="19685"/>
              <a:pathLst>
                <a:path w="22860" h="19685">
                  <a:moveTo>
                    <a:pt x="9791" y="9"/>
                  </a:moveTo>
                  <a:cubicBezTo>
                    <a:pt x="4418" y="82"/>
                    <a:pt x="9" y="4428"/>
                    <a:pt x="9" y="9814"/>
                  </a:cubicBezTo>
                  <a:cubicBezTo>
                    <a:pt x="9" y="15744"/>
                    <a:pt x="4831" y="19685"/>
                    <a:pt x="9873" y="19685"/>
                  </a:cubicBezTo>
                  <a:cubicBezTo>
                    <a:pt x="12280" y="19685"/>
                    <a:pt x="14732" y="18782"/>
                    <a:pt x="16734"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6" name="Google Shape;61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NwSAAC6CAAA+xIAAAAAAAAmAAAACAAAAP//////////"/>
                </a:ext>
              </a:extLst>
            </p:cNvSpPr>
            <p:nvPr/>
          </p:nvSpPr>
          <p:spPr>
            <a:xfrm>
              <a:off x="1395730" y="3065780"/>
              <a:ext cx="22860" cy="19685"/>
            </a:xfrm>
            <a:custGeom>
              <a:avLst/>
              <a:gdLst/>
              <a:ahLst/>
              <a:cxnLst/>
              <a:rect l="0" t="0" r="22860" b="19685"/>
              <a:pathLst>
                <a:path w="22860" h="19685">
                  <a:moveTo>
                    <a:pt x="9791" y="9"/>
                  </a:moveTo>
                  <a:cubicBezTo>
                    <a:pt x="4418" y="9"/>
                    <a:pt x="9" y="4362"/>
                    <a:pt x="9" y="9851"/>
                  </a:cubicBezTo>
                  <a:cubicBezTo>
                    <a:pt x="9" y="15738"/>
                    <a:pt x="4822" y="19675"/>
                    <a:pt x="9864" y="19675"/>
                  </a:cubicBezTo>
                  <a:cubicBezTo>
                    <a:pt x="12270" y="19675"/>
                    <a:pt x="14732" y="18779"/>
                    <a:pt x="16734" y="16755"/>
                  </a:cubicBezTo>
                  <a:cubicBezTo>
                    <a:pt x="22860"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5" name="Google Shape;61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LASAAC6CAAAzxIAAAAAAAAmAAAACAAAAP//////////"/>
                </a:ext>
              </a:extLst>
            </p:cNvSpPr>
            <p:nvPr/>
          </p:nvSpPr>
          <p:spPr>
            <a:xfrm>
              <a:off x="1395730" y="3037840"/>
              <a:ext cx="22860" cy="19685"/>
            </a:xfrm>
            <a:custGeom>
              <a:avLst/>
              <a:gdLst/>
              <a:ahLst/>
              <a:cxnLst/>
              <a:rect l="0" t="0" r="22860" b="19685"/>
              <a:pathLst>
                <a:path w="22860" h="19685">
                  <a:moveTo>
                    <a:pt x="9791" y="0"/>
                  </a:moveTo>
                  <a:cubicBezTo>
                    <a:pt x="4418" y="0"/>
                    <a:pt x="9" y="4429"/>
                    <a:pt x="9" y="9828"/>
                  </a:cubicBezTo>
                  <a:cubicBezTo>
                    <a:pt x="9" y="15771"/>
                    <a:pt x="4831" y="19685"/>
                    <a:pt x="9873" y="19685"/>
                  </a:cubicBezTo>
                  <a:cubicBezTo>
                    <a:pt x="12280" y="19685"/>
                    <a:pt x="14732" y="18789"/>
                    <a:pt x="16734"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4" name="Google Shape;61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IQSAAC6CAAAoxIAAAAAAAAmAAAACAAAAP//////////"/>
                </a:ext>
              </a:extLst>
            </p:cNvSpPr>
            <p:nvPr/>
          </p:nvSpPr>
          <p:spPr>
            <a:xfrm>
              <a:off x="1395730" y="3009900"/>
              <a:ext cx="22860" cy="19685"/>
            </a:xfrm>
            <a:custGeom>
              <a:avLst/>
              <a:gdLst/>
              <a:ahLst/>
              <a:cxnLst/>
              <a:rect l="0" t="0" r="22860" b="19685"/>
              <a:pathLst>
                <a:path w="22860" h="19685">
                  <a:moveTo>
                    <a:pt x="9791" y="9"/>
                  </a:moveTo>
                  <a:cubicBezTo>
                    <a:pt x="4418" y="9"/>
                    <a:pt x="9" y="4427"/>
                    <a:pt x="9" y="9824"/>
                  </a:cubicBezTo>
                  <a:cubicBezTo>
                    <a:pt x="9" y="15764"/>
                    <a:pt x="4831" y="19675"/>
                    <a:pt x="9873" y="19675"/>
                  </a:cubicBezTo>
                  <a:cubicBezTo>
                    <a:pt x="12280" y="1967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3" name="Google Shape;61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NQRAAC6CAAA8xEAAAAAAAAmAAAACAAAAP//////////"/>
                </a:ext>
              </a:extLst>
            </p:cNvSpPr>
            <p:nvPr/>
          </p:nvSpPr>
          <p:spPr>
            <a:xfrm>
              <a:off x="1395730" y="2898140"/>
              <a:ext cx="22860" cy="19685"/>
            </a:xfrm>
            <a:custGeom>
              <a:avLst/>
              <a:gdLst/>
              <a:ahLst/>
              <a:cxnLst/>
              <a:rect l="0" t="0" r="22860" b="19685"/>
              <a:pathLst>
                <a:path w="22860" h="19685">
                  <a:moveTo>
                    <a:pt x="9791" y="9"/>
                  </a:moveTo>
                  <a:cubicBezTo>
                    <a:pt x="4418" y="9"/>
                    <a:pt x="9" y="4427"/>
                    <a:pt x="9" y="9824"/>
                  </a:cubicBezTo>
                  <a:cubicBezTo>
                    <a:pt x="9" y="15764"/>
                    <a:pt x="4831" y="19675"/>
                    <a:pt x="9873" y="19675"/>
                  </a:cubicBezTo>
                  <a:cubicBezTo>
                    <a:pt x="12280" y="19675"/>
                    <a:pt x="14732" y="18790"/>
                    <a:pt x="16734"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2" name="Google Shape;61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gAAKgRAAC6CAAAxxEAAAAAAAAmAAAACAAAAP//////////"/>
                </a:ext>
              </a:extLst>
            </p:cNvSpPr>
            <p:nvPr/>
          </p:nvSpPr>
          <p:spPr>
            <a:xfrm>
              <a:off x="1395730" y="2870200"/>
              <a:ext cx="22860" cy="19685"/>
            </a:xfrm>
            <a:custGeom>
              <a:avLst/>
              <a:gdLst/>
              <a:ahLst/>
              <a:cxnLst/>
              <a:rect l="0" t="0" r="22860" b="19685"/>
              <a:pathLst>
                <a:path w="22860" h="19685">
                  <a:moveTo>
                    <a:pt x="9791" y="0"/>
                  </a:moveTo>
                  <a:cubicBezTo>
                    <a:pt x="4418" y="0"/>
                    <a:pt x="9" y="4429"/>
                    <a:pt x="9" y="9828"/>
                  </a:cubicBezTo>
                  <a:cubicBezTo>
                    <a:pt x="9" y="15771"/>
                    <a:pt x="4831" y="19685"/>
                    <a:pt x="9873" y="19685"/>
                  </a:cubicBezTo>
                  <a:cubicBezTo>
                    <a:pt x="12280" y="19685"/>
                    <a:pt x="14732" y="18789"/>
                    <a:pt x="16734"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1" name="Google Shape;61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FUXAACOCAAAdBcAAAAAAAAmAAAACAAAAP//////////"/>
                </a:ext>
              </a:extLst>
            </p:cNvSpPr>
            <p:nvPr/>
          </p:nvSpPr>
          <p:spPr>
            <a:xfrm>
              <a:off x="1367790" y="3792855"/>
              <a:ext cx="22860" cy="19685"/>
            </a:xfrm>
            <a:custGeom>
              <a:avLst/>
              <a:gdLst/>
              <a:ahLst/>
              <a:cxnLst/>
              <a:rect l="0" t="0" r="22860" b="19685"/>
              <a:pathLst>
                <a:path w="22860" h="19685">
                  <a:moveTo>
                    <a:pt x="9781" y="9"/>
                  </a:moveTo>
                  <a:cubicBezTo>
                    <a:pt x="4409" y="9"/>
                    <a:pt x="0" y="4431"/>
                    <a:pt x="0" y="9842"/>
                  </a:cubicBezTo>
                  <a:cubicBezTo>
                    <a:pt x="0" y="15770"/>
                    <a:pt x="4831" y="19675"/>
                    <a:pt x="9855" y="19675"/>
                  </a:cubicBezTo>
                  <a:cubicBezTo>
                    <a:pt x="12280" y="19675"/>
                    <a:pt x="14741" y="18770"/>
                    <a:pt x="16725" y="16748"/>
                  </a:cubicBezTo>
                  <a:cubicBezTo>
                    <a:pt x="22851" y="1059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0" name="Google Shape;61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CkXAACOCAAASBcAAAAAAAAmAAAACAAAAP//////////"/>
                </a:ext>
              </a:extLst>
            </p:cNvSpPr>
            <p:nvPr/>
          </p:nvSpPr>
          <p:spPr>
            <a:xfrm>
              <a:off x="1367790" y="3764915"/>
              <a:ext cx="22860" cy="19685"/>
            </a:xfrm>
            <a:custGeom>
              <a:avLst/>
              <a:gdLst/>
              <a:ahLst/>
              <a:cxnLst/>
              <a:rect l="0" t="0" r="22860" b="19685"/>
              <a:pathLst>
                <a:path w="22860" h="19685">
                  <a:moveTo>
                    <a:pt x="9781" y="0"/>
                  </a:moveTo>
                  <a:cubicBezTo>
                    <a:pt x="4409" y="0"/>
                    <a:pt x="0" y="4427"/>
                    <a:pt x="0" y="9824"/>
                  </a:cubicBezTo>
                  <a:cubicBezTo>
                    <a:pt x="0" y="15764"/>
                    <a:pt x="4831" y="19675"/>
                    <a:pt x="9864" y="19675"/>
                  </a:cubicBezTo>
                  <a:cubicBezTo>
                    <a:pt x="12270" y="19675"/>
                    <a:pt x="14723" y="18790"/>
                    <a:pt x="16725" y="16797"/>
                  </a:cubicBezTo>
                  <a:cubicBezTo>
                    <a:pt x="22851" y="10571"/>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9" name="Google Shape;61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P0WAACOCAAAHBcAAAAAAAAmAAAACAAAAP//////////"/>
                </a:ext>
              </a:extLst>
            </p:cNvSpPr>
            <p:nvPr/>
          </p:nvSpPr>
          <p:spPr>
            <a:xfrm>
              <a:off x="1367790" y="3736975"/>
              <a:ext cx="22860" cy="19685"/>
            </a:xfrm>
            <a:custGeom>
              <a:avLst/>
              <a:gdLst/>
              <a:ahLst/>
              <a:cxnLst/>
              <a:rect l="0" t="0" r="22860" b="19685"/>
              <a:pathLst>
                <a:path w="22860" h="19685">
                  <a:moveTo>
                    <a:pt x="9781" y="9"/>
                  </a:moveTo>
                  <a:cubicBezTo>
                    <a:pt x="4409" y="9"/>
                    <a:pt x="0" y="4427"/>
                    <a:pt x="0" y="9833"/>
                  </a:cubicBezTo>
                  <a:cubicBezTo>
                    <a:pt x="0" y="15764"/>
                    <a:pt x="4831" y="19685"/>
                    <a:pt x="9864" y="19685"/>
                  </a:cubicBezTo>
                  <a:cubicBezTo>
                    <a:pt x="12270" y="1968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8" name="Google Shape;61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NEWAACOCAAA8BYAAAAAAAAmAAAACAAAAP//////////"/>
                </a:ext>
              </a:extLst>
            </p:cNvSpPr>
            <p:nvPr/>
          </p:nvSpPr>
          <p:spPr>
            <a:xfrm>
              <a:off x="1367790" y="3709035"/>
              <a:ext cx="22860" cy="19685"/>
            </a:xfrm>
            <a:custGeom>
              <a:avLst/>
              <a:gdLst/>
              <a:ahLst/>
              <a:cxnLst/>
              <a:rect l="0" t="0" r="22860" b="19685"/>
              <a:pathLst>
                <a:path w="22860" h="19685">
                  <a:moveTo>
                    <a:pt x="9781" y="0"/>
                  </a:moveTo>
                  <a:cubicBezTo>
                    <a:pt x="4409" y="73"/>
                    <a:pt x="0" y="4421"/>
                    <a:pt x="0" y="9810"/>
                  </a:cubicBezTo>
                  <a:cubicBezTo>
                    <a:pt x="0" y="15742"/>
                    <a:pt x="4831" y="19685"/>
                    <a:pt x="9864" y="19685"/>
                  </a:cubicBezTo>
                  <a:cubicBezTo>
                    <a:pt x="12270" y="19685"/>
                    <a:pt x="14723" y="18782"/>
                    <a:pt x="16725" y="16774"/>
                  </a:cubicBezTo>
                  <a:cubicBezTo>
                    <a:pt x="22851" y="106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7" name="Google Shape;61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KUWAACPCAAAxBYAAAAAAAAmAAAACAAAAP//////////"/>
                </a:ext>
              </a:extLst>
            </p:cNvSpPr>
            <p:nvPr/>
          </p:nvSpPr>
          <p:spPr>
            <a:xfrm>
              <a:off x="1367790" y="3681095"/>
              <a:ext cx="23495" cy="19685"/>
            </a:xfrm>
            <a:custGeom>
              <a:avLst/>
              <a:gdLst/>
              <a:ahLst/>
              <a:cxnLst/>
              <a:rect l="0" t="0" r="23495" b="19685"/>
              <a:pathLst>
                <a:path w="23495" h="19685">
                  <a:moveTo>
                    <a:pt x="10020" y="9"/>
                  </a:moveTo>
                  <a:cubicBezTo>
                    <a:pt x="4516" y="82"/>
                    <a:pt x="84" y="4419"/>
                    <a:pt x="0" y="9814"/>
                  </a:cubicBezTo>
                  <a:cubicBezTo>
                    <a:pt x="0" y="15735"/>
                    <a:pt x="4949" y="19675"/>
                    <a:pt x="10105" y="19675"/>
                  </a:cubicBezTo>
                  <a:cubicBezTo>
                    <a:pt x="12570" y="19675"/>
                    <a:pt x="15083" y="18782"/>
                    <a:pt x="17134" y="16775"/>
                  </a:cubicBezTo>
                  <a:cubicBezTo>
                    <a:pt x="23485" y="10634"/>
                    <a:pt x="18978"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6" name="Google Shape;61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HkWAACOCAAAlxYAAAAAAAAmAAAACAAAAP//////////"/>
                </a:ext>
              </a:extLst>
            </p:cNvSpPr>
            <p:nvPr/>
          </p:nvSpPr>
          <p:spPr>
            <a:xfrm>
              <a:off x="1367790" y="3653155"/>
              <a:ext cx="22860" cy="19050"/>
            </a:xfrm>
            <a:custGeom>
              <a:avLst/>
              <a:gdLst/>
              <a:ahLst/>
              <a:cxnLst/>
              <a:rect l="0" t="0" r="22860" b="19050"/>
              <a:pathLst>
                <a:path w="22860" h="19050">
                  <a:moveTo>
                    <a:pt x="9781" y="0"/>
                  </a:moveTo>
                  <a:cubicBezTo>
                    <a:pt x="4409" y="0"/>
                    <a:pt x="0" y="4219"/>
                    <a:pt x="0" y="9521"/>
                  </a:cubicBezTo>
                  <a:cubicBezTo>
                    <a:pt x="0" y="15260"/>
                    <a:pt x="4803" y="19050"/>
                    <a:pt x="9827" y="19050"/>
                  </a:cubicBezTo>
                  <a:cubicBezTo>
                    <a:pt x="12243" y="19050"/>
                    <a:pt x="14713" y="18165"/>
                    <a:pt x="16725" y="16207"/>
                  </a:cubicBezTo>
                  <a:cubicBezTo>
                    <a:pt x="22851" y="10245"/>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5" name="Google Shape;61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MkVAACOCAAA5xUAAAAAAAAmAAAACAAAAP//////////"/>
                </a:ext>
              </a:extLst>
            </p:cNvSpPr>
            <p:nvPr/>
          </p:nvSpPr>
          <p:spPr>
            <a:xfrm>
              <a:off x="1367790" y="3541395"/>
              <a:ext cx="22860" cy="19050"/>
            </a:xfrm>
            <a:custGeom>
              <a:avLst/>
              <a:gdLst/>
              <a:ahLst/>
              <a:cxnLst/>
              <a:rect l="0" t="0" r="22860" b="19050"/>
              <a:pathLst>
                <a:path w="22860" h="19050">
                  <a:moveTo>
                    <a:pt x="9781" y="0"/>
                  </a:moveTo>
                  <a:cubicBezTo>
                    <a:pt x="4409" y="0"/>
                    <a:pt x="0" y="4219"/>
                    <a:pt x="0" y="9521"/>
                  </a:cubicBezTo>
                  <a:cubicBezTo>
                    <a:pt x="0" y="15260"/>
                    <a:pt x="4803" y="19050"/>
                    <a:pt x="9827" y="19050"/>
                  </a:cubicBezTo>
                  <a:cubicBezTo>
                    <a:pt x="12243" y="19050"/>
                    <a:pt x="14713" y="18165"/>
                    <a:pt x="16725" y="16207"/>
                  </a:cubicBezTo>
                  <a:cubicBezTo>
                    <a:pt x="22851" y="10245"/>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4" name="Google Shape;61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HEVAACOCAAAjxUAAAAAAAAmAAAACAAAAP//////////"/>
                </a:ext>
              </a:extLst>
            </p:cNvSpPr>
            <p:nvPr/>
          </p:nvSpPr>
          <p:spPr>
            <a:xfrm>
              <a:off x="1367790" y="3485515"/>
              <a:ext cx="22860" cy="19050"/>
            </a:xfrm>
            <a:custGeom>
              <a:avLst/>
              <a:gdLst/>
              <a:ahLst/>
              <a:cxnLst/>
              <a:rect l="0" t="0" r="22860" b="19050"/>
              <a:pathLst>
                <a:path w="22860" h="19050">
                  <a:moveTo>
                    <a:pt x="9781" y="0"/>
                  </a:moveTo>
                  <a:cubicBezTo>
                    <a:pt x="4409" y="0"/>
                    <a:pt x="0" y="4285"/>
                    <a:pt x="0" y="9507"/>
                  </a:cubicBezTo>
                  <a:cubicBezTo>
                    <a:pt x="0" y="15256"/>
                    <a:pt x="4831" y="19041"/>
                    <a:pt x="9864" y="19041"/>
                  </a:cubicBezTo>
                  <a:cubicBezTo>
                    <a:pt x="12270" y="19041"/>
                    <a:pt x="14723" y="18175"/>
                    <a:pt x="16725" y="16256"/>
                  </a:cubicBezTo>
                  <a:cubicBezTo>
                    <a:pt x="22851" y="102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3" name="Google Shape;61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MAUAACOCAAA3xQAAAAAAAAmAAAACAAAAP//////////"/>
                </a:ext>
              </a:extLst>
            </p:cNvSpPr>
            <p:nvPr/>
          </p:nvSpPr>
          <p:spPr>
            <a:xfrm>
              <a:off x="1367790" y="3373120"/>
              <a:ext cx="22860" cy="19685"/>
            </a:xfrm>
            <a:custGeom>
              <a:avLst/>
              <a:gdLst/>
              <a:ahLst/>
              <a:cxnLst/>
              <a:rect l="0" t="0" r="22860" b="19685"/>
              <a:pathLst>
                <a:path w="22860" h="19685">
                  <a:moveTo>
                    <a:pt x="9781" y="0"/>
                  </a:moveTo>
                  <a:cubicBezTo>
                    <a:pt x="4409" y="0"/>
                    <a:pt x="0" y="4427"/>
                    <a:pt x="0" y="9824"/>
                  </a:cubicBezTo>
                  <a:cubicBezTo>
                    <a:pt x="0" y="15764"/>
                    <a:pt x="4831" y="19675"/>
                    <a:pt x="9864" y="19675"/>
                  </a:cubicBezTo>
                  <a:cubicBezTo>
                    <a:pt x="12270" y="19675"/>
                    <a:pt x="14723" y="18781"/>
                    <a:pt x="16725" y="16797"/>
                  </a:cubicBezTo>
                  <a:cubicBezTo>
                    <a:pt x="22851" y="10571"/>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2" name="Google Shape;61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JQUAACOCAAAsxQAAAAAAAAmAAAACAAAAP//////////"/>
                </a:ext>
              </a:extLst>
            </p:cNvSpPr>
            <p:nvPr/>
          </p:nvSpPr>
          <p:spPr>
            <a:xfrm>
              <a:off x="1367790" y="3345180"/>
              <a:ext cx="22860" cy="19685"/>
            </a:xfrm>
            <a:custGeom>
              <a:avLst/>
              <a:gdLst/>
              <a:ahLst/>
              <a:cxnLst/>
              <a:rect l="0" t="0" r="22860" b="19685"/>
              <a:pathLst>
                <a:path w="22860" h="19685">
                  <a:moveTo>
                    <a:pt x="9781" y="9"/>
                  </a:moveTo>
                  <a:cubicBezTo>
                    <a:pt x="4409" y="9"/>
                    <a:pt x="0" y="4419"/>
                    <a:pt x="0" y="9814"/>
                  </a:cubicBezTo>
                  <a:cubicBezTo>
                    <a:pt x="0" y="15735"/>
                    <a:pt x="4831" y="19675"/>
                    <a:pt x="9864" y="19675"/>
                  </a:cubicBezTo>
                  <a:cubicBezTo>
                    <a:pt x="12270" y="1967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1" name="Google Shape;61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GgUAACOCAAAhxQAAAAAAAAmAAAACAAAAP//////////"/>
                </a:ext>
              </a:extLst>
            </p:cNvSpPr>
            <p:nvPr/>
          </p:nvSpPr>
          <p:spPr>
            <a:xfrm>
              <a:off x="1367790" y="3317240"/>
              <a:ext cx="22860" cy="19685"/>
            </a:xfrm>
            <a:custGeom>
              <a:avLst/>
              <a:gdLst/>
              <a:ahLst/>
              <a:cxnLst/>
              <a:rect l="0" t="0" r="22860" b="19685"/>
              <a:pathLst>
                <a:path w="22860" h="19685">
                  <a:moveTo>
                    <a:pt x="9853" y="0"/>
                  </a:moveTo>
                  <a:cubicBezTo>
                    <a:pt x="9826" y="0"/>
                    <a:pt x="9798" y="0"/>
                    <a:pt x="9762" y="0"/>
                  </a:cubicBezTo>
                  <a:cubicBezTo>
                    <a:pt x="4400" y="0"/>
                    <a:pt x="0" y="4421"/>
                    <a:pt x="0" y="9810"/>
                  </a:cubicBezTo>
                  <a:cubicBezTo>
                    <a:pt x="0" y="15742"/>
                    <a:pt x="4849" y="19685"/>
                    <a:pt x="9899" y="19685"/>
                  </a:cubicBezTo>
                  <a:cubicBezTo>
                    <a:pt x="12310" y="19685"/>
                    <a:pt x="14766" y="18782"/>
                    <a:pt x="16774"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0" name="Google Shape;61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DwUAACOCAAAWxQAAAAAAAAmAAAACAAAAP//////////"/>
                </a:ext>
              </a:extLst>
            </p:cNvSpPr>
            <p:nvPr/>
          </p:nvSpPr>
          <p:spPr>
            <a:xfrm>
              <a:off x="1367790" y="3289300"/>
              <a:ext cx="22860" cy="19685"/>
            </a:xfrm>
            <a:custGeom>
              <a:avLst/>
              <a:gdLst/>
              <a:ahLst/>
              <a:cxnLst/>
              <a:rect l="0" t="0" r="22860" b="19685"/>
              <a:pathLst>
                <a:path w="22860" h="19685">
                  <a:moveTo>
                    <a:pt x="9781" y="9"/>
                  </a:moveTo>
                  <a:cubicBezTo>
                    <a:pt x="4409" y="9"/>
                    <a:pt x="0" y="4427"/>
                    <a:pt x="0" y="9833"/>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9" name="Google Shape;61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BAUAACOCAAALxQAAAAAAAAmAAAACAAAAP//////////"/>
                </a:ext>
              </a:extLst>
            </p:cNvSpPr>
            <p:nvPr/>
          </p:nvSpPr>
          <p:spPr>
            <a:xfrm>
              <a:off x="1367790" y="326136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8" name="Google Shape;61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OQTAACOCAAAAxQAAAAAAAAmAAAACAAAAP//////////"/>
                </a:ext>
              </a:extLst>
            </p:cNvSpPr>
            <p:nvPr/>
          </p:nvSpPr>
          <p:spPr>
            <a:xfrm>
              <a:off x="1367790" y="3233420"/>
              <a:ext cx="22860" cy="19685"/>
            </a:xfrm>
            <a:custGeom>
              <a:avLst/>
              <a:gdLst/>
              <a:ahLst/>
              <a:cxnLst/>
              <a:rect l="0" t="0" r="22860" b="19685"/>
              <a:pathLst>
                <a:path w="22860" h="19685">
                  <a:moveTo>
                    <a:pt x="9781" y="9"/>
                  </a:moveTo>
                  <a:cubicBezTo>
                    <a:pt x="4409" y="9"/>
                    <a:pt x="0" y="4419"/>
                    <a:pt x="0" y="9805"/>
                  </a:cubicBezTo>
                  <a:cubicBezTo>
                    <a:pt x="0" y="15735"/>
                    <a:pt x="4831" y="19675"/>
                    <a:pt x="9864" y="19675"/>
                  </a:cubicBezTo>
                  <a:cubicBezTo>
                    <a:pt x="12270" y="19675"/>
                    <a:pt x="14723" y="18782"/>
                    <a:pt x="16725" y="16766"/>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7" name="Google Shape;61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AgTAACOCAAAJxMAAAAAAAAmAAAACAAAAP//////////"/>
                </a:ext>
              </a:extLst>
            </p:cNvSpPr>
            <p:nvPr/>
          </p:nvSpPr>
          <p:spPr>
            <a:xfrm>
              <a:off x="1367790" y="3093720"/>
              <a:ext cx="22860" cy="19685"/>
            </a:xfrm>
            <a:custGeom>
              <a:avLst/>
              <a:gdLst/>
              <a:ahLst/>
              <a:cxnLst/>
              <a:rect l="0" t="0" r="22860" b="19685"/>
              <a:pathLst>
                <a:path w="22860" h="19685">
                  <a:moveTo>
                    <a:pt x="9781" y="9"/>
                  </a:moveTo>
                  <a:cubicBezTo>
                    <a:pt x="4409" y="9"/>
                    <a:pt x="0" y="4428"/>
                    <a:pt x="0" y="9814"/>
                  </a:cubicBezTo>
                  <a:cubicBezTo>
                    <a:pt x="0" y="15744"/>
                    <a:pt x="4831" y="19685"/>
                    <a:pt x="9864" y="19685"/>
                  </a:cubicBezTo>
                  <a:cubicBezTo>
                    <a:pt x="12270" y="1968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6" name="Google Shape;61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IQSAACOCAAAoxIAAAAAAAAmAAAACAAAAP//////////"/>
                </a:ext>
              </a:extLst>
            </p:cNvSpPr>
            <p:nvPr/>
          </p:nvSpPr>
          <p:spPr>
            <a:xfrm>
              <a:off x="1367790" y="3009900"/>
              <a:ext cx="22860" cy="19685"/>
            </a:xfrm>
            <a:custGeom>
              <a:avLst/>
              <a:gdLst/>
              <a:ahLst/>
              <a:cxnLst/>
              <a:rect l="0" t="0" r="22860" b="19685"/>
              <a:pathLst>
                <a:path w="22860" h="19685">
                  <a:moveTo>
                    <a:pt x="9781" y="9"/>
                  </a:moveTo>
                  <a:cubicBezTo>
                    <a:pt x="4409" y="9"/>
                    <a:pt x="0" y="4427"/>
                    <a:pt x="0" y="9824"/>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5" name="Google Shape;61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AASAACOCAAAHxIAAAAAAAAmAAAACAAAAP//////////"/>
                </a:ext>
              </a:extLst>
            </p:cNvSpPr>
            <p:nvPr/>
          </p:nvSpPr>
          <p:spPr>
            <a:xfrm>
              <a:off x="1367790" y="292608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4" name="Google Shape;61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gAANQRAACOCAAA8xEAAAAAAAAmAAAACAAAAP//////////"/>
                </a:ext>
              </a:extLst>
            </p:cNvSpPr>
            <p:nvPr/>
          </p:nvSpPr>
          <p:spPr>
            <a:xfrm>
              <a:off x="1367790" y="2898140"/>
              <a:ext cx="22860" cy="19685"/>
            </a:xfrm>
            <a:custGeom>
              <a:avLst/>
              <a:gdLst/>
              <a:ahLst/>
              <a:cxnLst/>
              <a:rect l="0" t="0" r="22860" b="19685"/>
              <a:pathLst>
                <a:path w="22860" h="19685">
                  <a:moveTo>
                    <a:pt x="9781" y="9"/>
                  </a:moveTo>
                  <a:cubicBezTo>
                    <a:pt x="4409" y="9"/>
                    <a:pt x="0" y="4427"/>
                    <a:pt x="0" y="9824"/>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3" name="Google Shape;61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HkWAABiCAAAlxYAAAAAAAAmAAAACAAAAP//////////"/>
                </a:ext>
              </a:extLst>
            </p:cNvSpPr>
            <p:nvPr/>
          </p:nvSpPr>
          <p:spPr>
            <a:xfrm>
              <a:off x="1339850" y="3653155"/>
              <a:ext cx="22860" cy="19050"/>
            </a:xfrm>
            <a:custGeom>
              <a:avLst/>
              <a:gdLst/>
              <a:ahLst/>
              <a:cxnLst/>
              <a:rect l="0" t="0" r="22860" b="19050"/>
              <a:pathLst>
                <a:path w="22860" h="19050">
                  <a:moveTo>
                    <a:pt x="9759" y="0"/>
                  </a:moveTo>
                  <a:cubicBezTo>
                    <a:pt x="4404" y="0"/>
                    <a:pt x="82" y="4219"/>
                    <a:pt x="9" y="9521"/>
                  </a:cubicBezTo>
                  <a:cubicBezTo>
                    <a:pt x="9" y="15260"/>
                    <a:pt x="4788" y="19050"/>
                    <a:pt x="9796" y="19050"/>
                  </a:cubicBezTo>
                  <a:cubicBezTo>
                    <a:pt x="12204" y="19050"/>
                    <a:pt x="14675" y="18165"/>
                    <a:pt x="16680" y="16207"/>
                  </a:cubicBezTo>
                  <a:cubicBezTo>
                    <a:pt x="22860" y="10245"/>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2" name="Google Shape;61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MkVAABiCAAA5xUAAAAAAAAmAAAACAAAAP//////////"/>
                </a:ext>
              </a:extLst>
            </p:cNvSpPr>
            <p:nvPr/>
          </p:nvSpPr>
          <p:spPr>
            <a:xfrm>
              <a:off x="1339850" y="3541395"/>
              <a:ext cx="22860" cy="19050"/>
            </a:xfrm>
            <a:custGeom>
              <a:avLst/>
              <a:gdLst/>
              <a:ahLst/>
              <a:cxnLst/>
              <a:rect l="0" t="0" r="22860" b="19050"/>
              <a:pathLst>
                <a:path w="22860" h="19050">
                  <a:moveTo>
                    <a:pt x="9759" y="0"/>
                  </a:moveTo>
                  <a:cubicBezTo>
                    <a:pt x="4404" y="0"/>
                    <a:pt x="9" y="4219"/>
                    <a:pt x="9" y="9521"/>
                  </a:cubicBezTo>
                  <a:cubicBezTo>
                    <a:pt x="9" y="15260"/>
                    <a:pt x="4825" y="19050"/>
                    <a:pt x="9832" y="19050"/>
                  </a:cubicBezTo>
                  <a:cubicBezTo>
                    <a:pt x="12240" y="19050"/>
                    <a:pt x="14694" y="18165"/>
                    <a:pt x="16680" y="16207"/>
                  </a:cubicBezTo>
                  <a:cubicBezTo>
                    <a:pt x="22860" y="10245"/>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1" name="Google Shape;61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HEVAABiCAAAjxUAAAAAAAAmAAAACAAAAP//////////"/>
                </a:ext>
              </a:extLst>
            </p:cNvSpPr>
            <p:nvPr/>
          </p:nvSpPr>
          <p:spPr>
            <a:xfrm>
              <a:off x="1339850" y="3485515"/>
              <a:ext cx="22860" cy="19050"/>
            </a:xfrm>
            <a:custGeom>
              <a:avLst/>
              <a:gdLst/>
              <a:ahLst/>
              <a:cxnLst/>
              <a:rect l="0" t="0" r="22860" b="19050"/>
              <a:pathLst>
                <a:path w="22860" h="19050">
                  <a:moveTo>
                    <a:pt x="9759" y="0"/>
                  </a:moveTo>
                  <a:cubicBezTo>
                    <a:pt x="4404" y="0"/>
                    <a:pt x="9" y="4285"/>
                    <a:pt x="9" y="9507"/>
                  </a:cubicBezTo>
                  <a:cubicBezTo>
                    <a:pt x="9" y="15256"/>
                    <a:pt x="4816" y="19041"/>
                    <a:pt x="9842" y="19041"/>
                  </a:cubicBezTo>
                  <a:cubicBezTo>
                    <a:pt x="12240" y="19041"/>
                    <a:pt x="14685" y="18175"/>
                    <a:pt x="16680" y="16256"/>
                  </a:cubicBezTo>
                  <a:cubicBezTo>
                    <a:pt x="22860" y="10230"/>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0" name="Google Shape;61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EQVAABiCAAAYxUAAAAAAAAmAAAACAAAAP//////////"/>
                </a:ext>
              </a:extLst>
            </p:cNvSpPr>
            <p:nvPr/>
          </p:nvSpPr>
          <p:spPr>
            <a:xfrm>
              <a:off x="1339850" y="3456940"/>
              <a:ext cx="22860" cy="19685"/>
            </a:xfrm>
            <a:custGeom>
              <a:avLst/>
              <a:gdLst/>
              <a:ahLst/>
              <a:cxnLst/>
              <a:rect l="0" t="0" r="22860" b="19685"/>
              <a:pathLst>
                <a:path w="22860" h="19685">
                  <a:moveTo>
                    <a:pt x="9759" y="9"/>
                  </a:moveTo>
                  <a:cubicBezTo>
                    <a:pt x="4404" y="82"/>
                    <a:pt x="9" y="4419"/>
                    <a:pt x="9" y="9888"/>
                  </a:cubicBezTo>
                  <a:cubicBezTo>
                    <a:pt x="9" y="15762"/>
                    <a:pt x="4843" y="19675"/>
                    <a:pt x="9860" y="19675"/>
                  </a:cubicBezTo>
                  <a:cubicBezTo>
                    <a:pt x="12259" y="19675"/>
                    <a:pt x="14703"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9" name="Google Shape;61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BgVAABiCAAANxUAAAAAAAAmAAAACAAAAP//////////"/>
                </a:ext>
              </a:extLst>
            </p:cNvSpPr>
            <p:nvPr/>
          </p:nvSpPr>
          <p:spPr>
            <a:xfrm>
              <a:off x="1339850" y="3429000"/>
              <a:ext cx="22860" cy="19685"/>
            </a:xfrm>
            <a:custGeom>
              <a:avLst/>
              <a:gdLst/>
              <a:ahLst/>
              <a:cxnLst/>
              <a:rect l="0" t="0" r="22860" b="19685"/>
              <a:pathLst>
                <a:path w="22860" h="19685">
                  <a:moveTo>
                    <a:pt x="9759" y="0"/>
                  </a:moveTo>
                  <a:cubicBezTo>
                    <a:pt x="4404" y="73"/>
                    <a:pt x="82" y="4421"/>
                    <a:pt x="9" y="9883"/>
                  </a:cubicBezTo>
                  <a:cubicBezTo>
                    <a:pt x="9" y="15760"/>
                    <a:pt x="4806" y="19685"/>
                    <a:pt x="9832" y="19685"/>
                  </a:cubicBezTo>
                  <a:cubicBezTo>
                    <a:pt x="12231" y="19685"/>
                    <a:pt x="14685" y="18782"/>
                    <a:pt x="16680" y="16774"/>
                  </a:cubicBezTo>
                  <a:cubicBezTo>
                    <a:pt x="22860" y="10630"/>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8" name="Google Shape;61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O0UAABiCAAACxUAAAAAAAAmAAAACAAAAP//////////"/>
                </a:ext>
              </a:extLst>
            </p:cNvSpPr>
            <p:nvPr/>
          </p:nvSpPr>
          <p:spPr>
            <a:xfrm>
              <a:off x="1339850" y="3401695"/>
              <a:ext cx="22860" cy="19050"/>
            </a:xfrm>
            <a:custGeom>
              <a:avLst/>
              <a:gdLst/>
              <a:ahLst/>
              <a:cxnLst/>
              <a:rect l="0" t="0" r="22860" b="19050"/>
              <a:pathLst>
                <a:path w="22860" h="19050">
                  <a:moveTo>
                    <a:pt x="9759" y="9"/>
                  </a:moveTo>
                  <a:cubicBezTo>
                    <a:pt x="4404" y="9"/>
                    <a:pt x="9" y="4289"/>
                    <a:pt x="9" y="9525"/>
                  </a:cubicBezTo>
                  <a:cubicBezTo>
                    <a:pt x="9" y="15261"/>
                    <a:pt x="4825" y="19041"/>
                    <a:pt x="9832" y="19041"/>
                  </a:cubicBezTo>
                  <a:cubicBezTo>
                    <a:pt x="12240" y="19041"/>
                    <a:pt x="14694" y="18165"/>
                    <a:pt x="16680" y="16209"/>
                  </a:cubicBezTo>
                  <a:cubicBezTo>
                    <a:pt x="22860" y="10249"/>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7" name="Google Shape;61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MAUAABiCAAA3xQAAAAAAAAmAAAACAAAAP//////////"/>
                </a:ext>
              </a:extLst>
            </p:cNvSpPr>
            <p:nvPr/>
          </p:nvSpPr>
          <p:spPr>
            <a:xfrm>
              <a:off x="1339850" y="3373120"/>
              <a:ext cx="22860" cy="19685"/>
            </a:xfrm>
            <a:custGeom>
              <a:avLst/>
              <a:gdLst/>
              <a:ahLst/>
              <a:cxnLst/>
              <a:rect l="0" t="0" r="22860" b="19685"/>
              <a:pathLst>
                <a:path w="22860" h="19685">
                  <a:moveTo>
                    <a:pt x="9759" y="0"/>
                  </a:moveTo>
                  <a:cubicBezTo>
                    <a:pt x="4404" y="0"/>
                    <a:pt x="82" y="4427"/>
                    <a:pt x="9" y="9824"/>
                  </a:cubicBezTo>
                  <a:cubicBezTo>
                    <a:pt x="9" y="15764"/>
                    <a:pt x="4816" y="19675"/>
                    <a:pt x="9842" y="19675"/>
                  </a:cubicBezTo>
                  <a:cubicBezTo>
                    <a:pt x="12240" y="19675"/>
                    <a:pt x="14685" y="18781"/>
                    <a:pt x="16680" y="16797"/>
                  </a:cubicBezTo>
                  <a:cubicBezTo>
                    <a:pt x="22860" y="10571"/>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6" name="Google Shape;61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JQUAABiCAAAsxQAAAAAAAAmAAAACAAAAP//////////"/>
                </a:ext>
              </a:extLst>
            </p:cNvSpPr>
            <p:nvPr/>
          </p:nvSpPr>
          <p:spPr>
            <a:xfrm>
              <a:off x="1339850" y="3345180"/>
              <a:ext cx="22860" cy="19685"/>
            </a:xfrm>
            <a:custGeom>
              <a:avLst/>
              <a:gdLst/>
              <a:ahLst/>
              <a:cxnLst/>
              <a:rect l="0" t="0" r="22860" b="19685"/>
              <a:pathLst>
                <a:path w="22860" h="19685">
                  <a:moveTo>
                    <a:pt x="9759" y="9"/>
                  </a:moveTo>
                  <a:cubicBezTo>
                    <a:pt x="4404" y="9"/>
                    <a:pt x="9" y="4419"/>
                    <a:pt x="9" y="9814"/>
                  </a:cubicBezTo>
                  <a:cubicBezTo>
                    <a:pt x="9" y="15735"/>
                    <a:pt x="4816" y="19675"/>
                    <a:pt x="9842" y="19675"/>
                  </a:cubicBezTo>
                  <a:cubicBezTo>
                    <a:pt x="12240" y="1967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5" name="Google Shape;61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GgUAABjCAAAhxQAAAAAAAAmAAAACAAAAP//////////"/>
                </a:ext>
              </a:extLst>
            </p:cNvSpPr>
            <p:nvPr/>
          </p:nvSpPr>
          <p:spPr>
            <a:xfrm>
              <a:off x="1339850" y="3317240"/>
              <a:ext cx="23495" cy="19685"/>
            </a:xfrm>
            <a:custGeom>
              <a:avLst/>
              <a:gdLst/>
              <a:ahLst/>
              <a:cxnLst/>
              <a:rect l="0" t="0" r="23495" b="19685"/>
              <a:pathLst>
                <a:path w="23495" h="19685">
                  <a:moveTo>
                    <a:pt x="10100" y="0"/>
                  </a:moveTo>
                  <a:cubicBezTo>
                    <a:pt x="10071" y="0"/>
                    <a:pt x="10034" y="0"/>
                    <a:pt x="10006" y="0"/>
                  </a:cubicBezTo>
                  <a:cubicBezTo>
                    <a:pt x="4515" y="0"/>
                    <a:pt x="9" y="4421"/>
                    <a:pt x="9" y="9810"/>
                  </a:cubicBezTo>
                  <a:cubicBezTo>
                    <a:pt x="9" y="15742"/>
                    <a:pt x="4974" y="19685"/>
                    <a:pt x="10147" y="19685"/>
                  </a:cubicBezTo>
                  <a:cubicBezTo>
                    <a:pt x="12615" y="19685"/>
                    <a:pt x="15131" y="18782"/>
                    <a:pt x="17177" y="16774"/>
                  </a:cubicBezTo>
                  <a:cubicBezTo>
                    <a:pt x="23485" y="10584"/>
                    <a:pt x="19036" y="0"/>
                    <a:pt x="101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4" name="Google Shape;61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DwUAABiCAAAWxQAAAAAAAAmAAAACAAAAP//////////"/>
                </a:ext>
              </a:extLst>
            </p:cNvSpPr>
            <p:nvPr/>
          </p:nvSpPr>
          <p:spPr>
            <a:xfrm>
              <a:off x="1339850" y="3289300"/>
              <a:ext cx="22860" cy="19685"/>
            </a:xfrm>
            <a:custGeom>
              <a:avLst/>
              <a:gdLst/>
              <a:ahLst/>
              <a:cxnLst/>
              <a:rect l="0" t="0" r="22860" b="19685"/>
              <a:pathLst>
                <a:path w="22860" h="19685">
                  <a:moveTo>
                    <a:pt x="9759" y="9"/>
                  </a:moveTo>
                  <a:cubicBezTo>
                    <a:pt x="4404" y="9"/>
                    <a:pt x="82" y="4427"/>
                    <a:pt x="9" y="9833"/>
                  </a:cubicBezTo>
                  <a:cubicBezTo>
                    <a:pt x="9" y="15764"/>
                    <a:pt x="4816" y="19675"/>
                    <a:pt x="9842" y="19675"/>
                  </a:cubicBezTo>
                  <a:cubicBezTo>
                    <a:pt x="12240" y="19675"/>
                    <a:pt x="14685" y="18790"/>
                    <a:pt x="16680" y="16806"/>
                  </a:cubicBezTo>
                  <a:cubicBezTo>
                    <a:pt x="22860"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3" name="Google Shape;61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BAUAABiCAAALxQAAAAAAAAmAAAACAAAAP//////////"/>
                </a:ext>
              </a:extLst>
            </p:cNvSpPr>
            <p:nvPr/>
          </p:nvSpPr>
          <p:spPr>
            <a:xfrm>
              <a:off x="1339850" y="3261360"/>
              <a:ext cx="22860" cy="19685"/>
            </a:xfrm>
            <a:custGeom>
              <a:avLst/>
              <a:gdLst/>
              <a:ahLst/>
              <a:cxnLst/>
              <a:rect l="0" t="0" r="22860" b="19685"/>
              <a:pathLst>
                <a:path w="22860" h="19685">
                  <a:moveTo>
                    <a:pt x="9759" y="0"/>
                  </a:moveTo>
                  <a:cubicBezTo>
                    <a:pt x="4404" y="0"/>
                    <a:pt x="9" y="4429"/>
                    <a:pt x="9" y="9828"/>
                  </a:cubicBezTo>
                  <a:cubicBezTo>
                    <a:pt x="9" y="15771"/>
                    <a:pt x="4816" y="19685"/>
                    <a:pt x="9842" y="19685"/>
                  </a:cubicBezTo>
                  <a:cubicBezTo>
                    <a:pt x="12240" y="19685"/>
                    <a:pt x="14685" y="18789"/>
                    <a:pt x="16680" y="16805"/>
                  </a:cubicBezTo>
                  <a:cubicBezTo>
                    <a:pt x="22860" y="1057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2" name="Google Shape;61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OQTAABiCAAAAxQAAAAAAAAmAAAACAAAAP//////////"/>
                </a:ext>
              </a:extLst>
            </p:cNvSpPr>
            <p:nvPr/>
          </p:nvSpPr>
          <p:spPr>
            <a:xfrm>
              <a:off x="1339850" y="3233420"/>
              <a:ext cx="22860" cy="19685"/>
            </a:xfrm>
            <a:custGeom>
              <a:avLst/>
              <a:gdLst/>
              <a:ahLst/>
              <a:cxnLst/>
              <a:rect l="0" t="0" r="22860" b="19685"/>
              <a:pathLst>
                <a:path w="22860" h="19685">
                  <a:moveTo>
                    <a:pt x="9759" y="9"/>
                  </a:moveTo>
                  <a:cubicBezTo>
                    <a:pt x="4404" y="9"/>
                    <a:pt x="82" y="4419"/>
                    <a:pt x="9" y="9805"/>
                  </a:cubicBezTo>
                  <a:cubicBezTo>
                    <a:pt x="9" y="15735"/>
                    <a:pt x="4816" y="19675"/>
                    <a:pt x="9842" y="19675"/>
                  </a:cubicBezTo>
                  <a:cubicBezTo>
                    <a:pt x="12240" y="19675"/>
                    <a:pt x="14685" y="18782"/>
                    <a:pt x="16680" y="16766"/>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1" name="Google Shape;61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LgTAABiCAAA1xMAAAAAAAAmAAAACAAAAP//////////"/>
                </a:ext>
              </a:extLst>
            </p:cNvSpPr>
            <p:nvPr/>
          </p:nvSpPr>
          <p:spPr>
            <a:xfrm>
              <a:off x="1339850" y="3205480"/>
              <a:ext cx="22860" cy="19685"/>
            </a:xfrm>
            <a:custGeom>
              <a:avLst/>
              <a:gdLst/>
              <a:ahLst/>
              <a:cxnLst/>
              <a:rect l="0" t="0" r="22860" b="19685"/>
              <a:pathLst>
                <a:path w="22860" h="19685">
                  <a:moveTo>
                    <a:pt x="9759" y="9"/>
                  </a:moveTo>
                  <a:cubicBezTo>
                    <a:pt x="4404" y="82"/>
                    <a:pt x="82" y="4428"/>
                    <a:pt x="9" y="9888"/>
                  </a:cubicBezTo>
                  <a:cubicBezTo>
                    <a:pt x="9" y="15762"/>
                    <a:pt x="4806" y="19685"/>
                    <a:pt x="9832" y="19685"/>
                  </a:cubicBezTo>
                  <a:cubicBezTo>
                    <a:pt x="12231" y="19685"/>
                    <a:pt x="14685" y="18782"/>
                    <a:pt x="16680" y="16775"/>
                  </a:cubicBezTo>
                  <a:cubicBezTo>
                    <a:pt x="22860" y="10634"/>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0" name="Google Shape;61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AgTAABiCAAAJxMAAAAAAAAmAAAACAAAAP//////////"/>
                </a:ext>
              </a:extLst>
            </p:cNvSpPr>
            <p:nvPr/>
          </p:nvSpPr>
          <p:spPr>
            <a:xfrm>
              <a:off x="1339850" y="3093720"/>
              <a:ext cx="22860" cy="19685"/>
            </a:xfrm>
            <a:custGeom>
              <a:avLst/>
              <a:gdLst/>
              <a:ahLst/>
              <a:cxnLst/>
              <a:rect l="0" t="0" r="22860" b="19685"/>
              <a:pathLst>
                <a:path w="22860" h="19685">
                  <a:moveTo>
                    <a:pt x="9759" y="9"/>
                  </a:moveTo>
                  <a:cubicBezTo>
                    <a:pt x="4404" y="82"/>
                    <a:pt x="82" y="4428"/>
                    <a:pt x="9" y="9814"/>
                  </a:cubicBezTo>
                  <a:cubicBezTo>
                    <a:pt x="9" y="15744"/>
                    <a:pt x="4816" y="19685"/>
                    <a:pt x="9842" y="19685"/>
                  </a:cubicBezTo>
                  <a:cubicBezTo>
                    <a:pt x="12240" y="1968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9" name="Google Shape;61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NwSAABiCAAA+xIAAAAAAAAmAAAACAAAAP//////////"/>
                </a:ext>
              </a:extLst>
            </p:cNvSpPr>
            <p:nvPr/>
          </p:nvSpPr>
          <p:spPr>
            <a:xfrm>
              <a:off x="1339850" y="3065780"/>
              <a:ext cx="22860" cy="19685"/>
            </a:xfrm>
            <a:custGeom>
              <a:avLst/>
              <a:gdLst/>
              <a:ahLst/>
              <a:cxnLst/>
              <a:rect l="0" t="0" r="22860" b="19685"/>
              <a:pathLst>
                <a:path w="22860" h="19685">
                  <a:moveTo>
                    <a:pt x="9759" y="9"/>
                  </a:moveTo>
                  <a:cubicBezTo>
                    <a:pt x="4404" y="9"/>
                    <a:pt x="82" y="4362"/>
                    <a:pt x="9" y="9851"/>
                  </a:cubicBezTo>
                  <a:cubicBezTo>
                    <a:pt x="9" y="15738"/>
                    <a:pt x="4806" y="19675"/>
                    <a:pt x="9832" y="19675"/>
                  </a:cubicBezTo>
                  <a:cubicBezTo>
                    <a:pt x="12231" y="19675"/>
                    <a:pt x="14685" y="18779"/>
                    <a:pt x="16680" y="16755"/>
                  </a:cubicBezTo>
                  <a:cubicBezTo>
                    <a:pt x="22860" y="1060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8" name="Google Shape;61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IQSAABiCAAAoxIAAAAAAAAmAAAACAAAAP//////////"/>
                </a:ext>
              </a:extLst>
            </p:cNvSpPr>
            <p:nvPr/>
          </p:nvSpPr>
          <p:spPr>
            <a:xfrm>
              <a:off x="1339850" y="3009900"/>
              <a:ext cx="22860" cy="19685"/>
            </a:xfrm>
            <a:custGeom>
              <a:avLst/>
              <a:gdLst/>
              <a:ahLst/>
              <a:cxnLst/>
              <a:rect l="0" t="0" r="22860" b="19685"/>
              <a:pathLst>
                <a:path w="22860" h="19685">
                  <a:moveTo>
                    <a:pt x="9759" y="9"/>
                  </a:moveTo>
                  <a:cubicBezTo>
                    <a:pt x="4404" y="9"/>
                    <a:pt x="82" y="4427"/>
                    <a:pt x="9" y="9824"/>
                  </a:cubicBezTo>
                  <a:cubicBezTo>
                    <a:pt x="9" y="15764"/>
                    <a:pt x="4816" y="19675"/>
                    <a:pt x="9842" y="19675"/>
                  </a:cubicBezTo>
                  <a:cubicBezTo>
                    <a:pt x="12240" y="19675"/>
                    <a:pt x="14685" y="18790"/>
                    <a:pt x="16680" y="16806"/>
                  </a:cubicBezTo>
                  <a:cubicBezTo>
                    <a:pt x="22860"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7" name="Google Shape;61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AASAABiCAAAHxIAAAAAAAAmAAAACAAAAP//////////"/>
                </a:ext>
              </a:extLst>
            </p:cNvSpPr>
            <p:nvPr/>
          </p:nvSpPr>
          <p:spPr>
            <a:xfrm>
              <a:off x="1339850" y="2926080"/>
              <a:ext cx="22860" cy="19685"/>
            </a:xfrm>
            <a:custGeom>
              <a:avLst/>
              <a:gdLst/>
              <a:ahLst/>
              <a:cxnLst/>
              <a:rect l="0" t="0" r="22860" b="19685"/>
              <a:pathLst>
                <a:path w="22860" h="19685">
                  <a:moveTo>
                    <a:pt x="9759" y="0"/>
                  </a:moveTo>
                  <a:cubicBezTo>
                    <a:pt x="4404" y="0"/>
                    <a:pt x="82" y="4429"/>
                    <a:pt x="9" y="9828"/>
                  </a:cubicBezTo>
                  <a:cubicBezTo>
                    <a:pt x="9" y="15771"/>
                    <a:pt x="4816" y="19685"/>
                    <a:pt x="9842" y="19685"/>
                  </a:cubicBezTo>
                  <a:cubicBezTo>
                    <a:pt x="12240" y="19685"/>
                    <a:pt x="14685" y="18789"/>
                    <a:pt x="16680" y="16805"/>
                  </a:cubicBezTo>
                  <a:cubicBezTo>
                    <a:pt x="22860" y="1057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6" name="Google Shape;61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gAANQRAABiCAAA8xEAAAAAAAAmAAAACAAAAP//////////"/>
                </a:ext>
              </a:extLst>
            </p:cNvSpPr>
            <p:nvPr/>
          </p:nvSpPr>
          <p:spPr>
            <a:xfrm>
              <a:off x="1339850" y="2898140"/>
              <a:ext cx="22860" cy="19685"/>
            </a:xfrm>
            <a:custGeom>
              <a:avLst/>
              <a:gdLst/>
              <a:ahLst/>
              <a:cxnLst/>
              <a:rect l="0" t="0" r="22860" b="19685"/>
              <a:pathLst>
                <a:path w="22860" h="19685">
                  <a:moveTo>
                    <a:pt x="9759" y="9"/>
                  </a:moveTo>
                  <a:cubicBezTo>
                    <a:pt x="4404" y="9"/>
                    <a:pt x="9" y="4427"/>
                    <a:pt x="9" y="9824"/>
                  </a:cubicBezTo>
                  <a:cubicBezTo>
                    <a:pt x="9" y="15764"/>
                    <a:pt x="4816" y="19675"/>
                    <a:pt x="9842" y="19675"/>
                  </a:cubicBezTo>
                  <a:cubicBezTo>
                    <a:pt x="12240" y="19675"/>
                    <a:pt x="14685" y="18790"/>
                    <a:pt x="16680" y="16806"/>
                  </a:cubicBezTo>
                  <a:cubicBezTo>
                    <a:pt x="22860"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5" name="Google Shape;61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HkWAAA2CAAAlxYAAAAAAAAmAAAACAAAAP//////////"/>
                </a:ext>
              </a:extLst>
            </p:cNvSpPr>
            <p:nvPr/>
          </p:nvSpPr>
          <p:spPr>
            <a:xfrm>
              <a:off x="1311910" y="3653155"/>
              <a:ext cx="22860" cy="19050"/>
            </a:xfrm>
            <a:custGeom>
              <a:avLst/>
              <a:gdLst/>
              <a:ahLst/>
              <a:cxnLst/>
              <a:rect l="0" t="0" r="22860" b="19050"/>
              <a:pathLst>
                <a:path w="22860" h="19050">
                  <a:moveTo>
                    <a:pt x="9781" y="0"/>
                  </a:moveTo>
                  <a:cubicBezTo>
                    <a:pt x="4335" y="0"/>
                    <a:pt x="0" y="4219"/>
                    <a:pt x="0" y="9521"/>
                  </a:cubicBezTo>
                  <a:cubicBezTo>
                    <a:pt x="0" y="15260"/>
                    <a:pt x="4803" y="19050"/>
                    <a:pt x="9800" y="19050"/>
                  </a:cubicBezTo>
                  <a:cubicBezTo>
                    <a:pt x="12206" y="19050"/>
                    <a:pt x="14668" y="18165"/>
                    <a:pt x="16651" y="16207"/>
                  </a:cubicBezTo>
                  <a:cubicBezTo>
                    <a:pt x="22851" y="10245"/>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4" name="Google Shape;61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E0WAAA2CAAAaxYAAAAAAAAmAAAACAAAAP//////////"/>
                </a:ext>
              </a:extLst>
            </p:cNvSpPr>
            <p:nvPr/>
          </p:nvSpPr>
          <p:spPr>
            <a:xfrm>
              <a:off x="1311910" y="3625215"/>
              <a:ext cx="22860" cy="19050"/>
            </a:xfrm>
            <a:custGeom>
              <a:avLst/>
              <a:gdLst/>
              <a:ahLst/>
              <a:cxnLst/>
              <a:rect l="0" t="0" r="22860" b="19050"/>
              <a:pathLst>
                <a:path w="22860" h="19050">
                  <a:moveTo>
                    <a:pt x="9781" y="9"/>
                  </a:moveTo>
                  <a:cubicBezTo>
                    <a:pt x="4335" y="9"/>
                    <a:pt x="0" y="4285"/>
                    <a:pt x="0" y="9516"/>
                  </a:cubicBezTo>
                  <a:cubicBezTo>
                    <a:pt x="0" y="15256"/>
                    <a:pt x="4831" y="19050"/>
                    <a:pt x="9846" y="19050"/>
                  </a:cubicBezTo>
                  <a:cubicBezTo>
                    <a:pt x="12243" y="19050"/>
                    <a:pt x="14677" y="18184"/>
                    <a:pt x="16651" y="16265"/>
                  </a:cubicBezTo>
                  <a:cubicBezTo>
                    <a:pt x="22851" y="10239"/>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3" name="Google Shape;61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CEWAAA2CAAAPxYAAAAAAAAmAAAACAAAAP//////////"/>
                </a:ext>
              </a:extLst>
            </p:cNvSpPr>
            <p:nvPr/>
          </p:nvSpPr>
          <p:spPr>
            <a:xfrm>
              <a:off x="1311910" y="3597275"/>
              <a:ext cx="22860" cy="19050"/>
            </a:xfrm>
            <a:custGeom>
              <a:avLst/>
              <a:gdLst/>
              <a:ahLst/>
              <a:cxnLst/>
              <a:rect l="0" t="0" r="22860" b="19050"/>
              <a:pathLst>
                <a:path w="22860" h="19050">
                  <a:moveTo>
                    <a:pt x="9781" y="0"/>
                  </a:moveTo>
                  <a:cubicBezTo>
                    <a:pt x="4335" y="0"/>
                    <a:pt x="0" y="4279"/>
                    <a:pt x="0" y="9494"/>
                  </a:cubicBezTo>
                  <a:cubicBezTo>
                    <a:pt x="0" y="15235"/>
                    <a:pt x="4831" y="19050"/>
                    <a:pt x="9846" y="19050"/>
                  </a:cubicBezTo>
                  <a:cubicBezTo>
                    <a:pt x="12234" y="19050"/>
                    <a:pt x="14677" y="18176"/>
                    <a:pt x="16651" y="16233"/>
                  </a:cubicBezTo>
                  <a:cubicBezTo>
                    <a:pt x="22851" y="10216"/>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2" name="Google Shape;61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BgVAAA2CAAANxUAAAAAAAAmAAAACAAAAP//////////"/>
                </a:ext>
              </a:extLst>
            </p:cNvSpPr>
            <p:nvPr/>
          </p:nvSpPr>
          <p:spPr>
            <a:xfrm>
              <a:off x="1311910" y="3429000"/>
              <a:ext cx="22860" cy="19685"/>
            </a:xfrm>
            <a:custGeom>
              <a:avLst/>
              <a:gdLst/>
              <a:ahLst/>
              <a:cxnLst/>
              <a:rect l="0" t="0" r="22860" b="19685"/>
              <a:pathLst>
                <a:path w="22860" h="19685">
                  <a:moveTo>
                    <a:pt x="9781" y="0"/>
                  </a:moveTo>
                  <a:cubicBezTo>
                    <a:pt x="4335" y="73"/>
                    <a:pt x="0" y="4421"/>
                    <a:pt x="0" y="9883"/>
                  </a:cubicBezTo>
                  <a:cubicBezTo>
                    <a:pt x="0" y="15760"/>
                    <a:pt x="4822" y="19685"/>
                    <a:pt x="9837" y="19685"/>
                  </a:cubicBezTo>
                  <a:cubicBezTo>
                    <a:pt x="12234" y="19685"/>
                    <a:pt x="14677" y="18782"/>
                    <a:pt x="16651" y="16774"/>
                  </a:cubicBezTo>
                  <a:cubicBezTo>
                    <a:pt x="22851" y="10630"/>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1" name="Google Shape;61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O0UAAA2CAAACxUAAAAAAAAmAAAACAAAAP//////////"/>
                </a:ext>
              </a:extLst>
            </p:cNvSpPr>
            <p:nvPr/>
          </p:nvSpPr>
          <p:spPr>
            <a:xfrm>
              <a:off x="1311910" y="3401695"/>
              <a:ext cx="22860" cy="19050"/>
            </a:xfrm>
            <a:custGeom>
              <a:avLst/>
              <a:gdLst/>
              <a:ahLst/>
              <a:cxnLst/>
              <a:rect l="0" t="0" r="22860" b="19050"/>
              <a:pathLst>
                <a:path w="22860" h="19050">
                  <a:moveTo>
                    <a:pt x="9781" y="9"/>
                  </a:moveTo>
                  <a:cubicBezTo>
                    <a:pt x="4335" y="9"/>
                    <a:pt x="0" y="4289"/>
                    <a:pt x="0" y="9525"/>
                  </a:cubicBezTo>
                  <a:cubicBezTo>
                    <a:pt x="0" y="15261"/>
                    <a:pt x="4803" y="19041"/>
                    <a:pt x="9800" y="19041"/>
                  </a:cubicBezTo>
                  <a:cubicBezTo>
                    <a:pt x="12206" y="19041"/>
                    <a:pt x="14668" y="18165"/>
                    <a:pt x="16651" y="16209"/>
                  </a:cubicBezTo>
                  <a:cubicBezTo>
                    <a:pt x="22851" y="10249"/>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0" name="Google Shape;61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MAUAAA2CAAA3xQAAAAAAAAmAAAACAAAAP//////////"/>
                </a:ext>
              </a:extLst>
            </p:cNvSpPr>
            <p:nvPr/>
          </p:nvSpPr>
          <p:spPr>
            <a:xfrm>
              <a:off x="1311910" y="3373120"/>
              <a:ext cx="22860" cy="19685"/>
            </a:xfrm>
            <a:custGeom>
              <a:avLst/>
              <a:gdLst/>
              <a:ahLst/>
              <a:cxnLst/>
              <a:rect l="0" t="0" r="22860" b="19685"/>
              <a:pathLst>
                <a:path w="22860" h="19685">
                  <a:moveTo>
                    <a:pt x="9781" y="0"/>
                  </a:moveTo>
                  <a:cubicBezTo>
                    <a:pt x="4335" y="0"/>
                    <a:pt x="0" y="4427"/>
                    <a:pt x="0" y="9824"/>
                  </a:cubicBezTo>
                  <a:cubicBezTo>
                    <a:pt x="0" y="15764"/>
                    <a:pt x="4831" y="19675"/>
                    <a:pt x="9846" y="19675"/>
                  </a:cubicBezTo>
                  <a:cubicBezTo>
                    <a:pt x="12243" y="19675"/>
                    <a:pt x="14677" y="18781"/>
                    <a:pt x="16651" y="16797"/>
                  </a:cubicBezTo>
                  <a:cubicBezTo>
                    <a:pt x="22851" y="10571"/>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9" name="Google Shape;61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JQUAAA2CAAAsxQAAAAAAAAmAAAACAAAAP//////////"/>
                </a:ext>
              </a:extLst>
            </p:cNvSpPr>
            <p:nvPr/>
          </p:nvSpPr>
          <p:spPr>
            <a:xfrm>
              <a:off x="1311910" y="3345180"/>
              <a:ext cx="22860" cy="19685"/>
            </a:xfrm>
            <a:custGeom>
              <a:avLst/>
              <a:gdLst/>
              <a:ahLst/>
              <a:cxnLst/>
              <a:rect l="0" t="0" r="22860" b="19685"/>
              <a:pathLst>
                <a:path w="22860" h="19685">
                  <a:moveTo>
                    <a:pt x="9781" y="9"/>
                  </a:moveTo>
                  <a:cubicBezTo>
                    <a:pt x="4335" y="9"/>
                    <a:pt x="0" y="4419"/>
                    <a:pt x="0" y="9814"/>
                  </a:cubicBezTo>
                  <a:cubicBezTo>
                    <a:pt x="0" y="15735"/>
                    <a:pt x="4831" y="19675"/>
                    <a:pt x="9846" y="19675"/>
                  </a:cubicBezTo>
                  <a:cubicBezTo>
                    <a:pt x="12234" y="19675"/>
                    <a:pt x="14677" y="18782"/>
                    <a:pt x="16651" y="16775"/>
                  </a:cubicBezTo>
                  <a:cubicBezTo>
                    <a:pt x="22851" y="1056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8" name="Google Shape;61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GgUAAA3CAAAhxQAAAAAAAAmAAAACAAAAP//////////"/>
                </a:ext>
              </a:extLst>
            </p:cNvSpPr>
            <p:nvPr/>
          </p:nvSpPr>
          <p:spPr>
            <a:xfrm>
              <a:off x="1311910" y="3317240"/>
              <a:ext cx="23495" cy="19685"/>
            </a:xfrm>
            <a:custGeom>
              <a:avLst/>
              <a:gdLst/>
              <a:ahLst/>
              <a:cxnLst/>
              <a:rect l="0" t="0" r="23495" b="19685"/>
              <a:pathLst>
                <a:path w="23495" h="19685">
                  <a:moveTo>
                    <a:pt x="10127" y="0"/>
                  </a:moveTo>
                  <a:cubicBezTo>
                    <a:pt x="10098" y="0"/>
                    <a:pt x="10070" y="0"/>
                    <a:pt x="10032" y="0"/>
                  </a:cubicBezTo>
                  <a:cubicBezTo>
                    <a:pt x="4446" y="0"/>
                    <a:pt x="0" y="4421"/>
                    <a:pt x="0" y="9810"/>
                  </a:cubicBezTo>
                  <a:cubicBezTo>
                    <a:pt x="0" y="15742"/>
                    <a:pt x="4955" y="19685"/>
                    <a:pt x="10117" y="19685"/>
                  </a:cubicBezTo>
                  <a:cubicBezTo>
                    <a:pt x="12585" y="19685"/>
                    <a:pt x="15101" y="18782"/>
                    <a:pt x="17154" y="16774"/>
                  </a:cubicBezTo>
                  <a:cubicBezTo>
                    <a:pt x="23495" y="10584"/>
                    <a:pt x="19029" y="0"/>
                    <a:pt x="101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7" name="Google Shape;61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DwUAAA2CAAAWxQAAAAAAAAmAAAACAAAAP//////////"/>
                </a:ext>
              </a:extLst>
            </p:cNvSpPr>
            <p:nvPr/>
          </p:nvSpPr>
          <p:spPr>
            <a:xfrm>
              <a:off x="1311910" y="3289300"/>
              <a:ext cx="22860" cy="19685"/>
            </a:xfrm>
            <a:custGeom>
              <a:avLst/>
              <a:gdLst/>
              <a:ahLst/>
              <a:cxnLst/>
              <a:rect l="0" t="0" r="22860" b="19685"/>
              <a:pathLst>
                <a:path w="22860" h="19685">
                  <a:moveTo>
                    <a:pt x="9781" y="9"/>
                  </a:moveTo>
                  <a:cubicBezTo>
                    <a:pt x="4335" y="9"/>
                    <a:pt x="0" y="4427"/>
                    <a:pt x="0" y="9833"/>
                  </a:cubicBezTo>
                  <a:cubicBezTo>
                    <a:pt x="0" y="15764"/>
                    <a:pt x="4831" y="19675"/>
                    <a:pt x="9846" y="19675"/>
                  </a:cubicBezTo>
                  <a:cubicBezTo>
                    <a:pt x="12243" y="19675"/>
                    <a:pt x="14677" y="18790"/>
                    <a:pt x="16651" y="16806"/>
                  </a:cubicBezTo>
                  <a:cubicBezTo>
                    <a:pt x="22851" y="1058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6" name="Google Shape;61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BAUAAA2CAAALxQAAAAAAAAmAAAACAAAAP//////////"/>
                </a:ext>
              </a:extLst>
            </p:cNvSpPr>
            <p:nvPr/>
          </p:nvSpPr>
          <p:spPr>
            <a:xfrm>
              <a:off x="1311910" y="3261360"/>
              <a:ext cx="22860" cy="19685"/>
            </a:xfrm>
            <a:custGeom>
              <a:avLst/>
              <a:gdLst/>
              <a:ahLst/>
              <a:cxnLst/>
              <a:rect l="0" t="0" r="22860" b="19685"/>
              <a:pathLst>
                <a:path w="22860" h="19685">
                  <a:moveTo>
                    <a:pt x="9781" y="0"/>
                  </a:moveTo>
                  <a:cubicBezTo>
                    <a:pt x="4335" y="0"/>
                    <a:pt x="0" y="4429"/>
                    <a:pt x="0" y="9828"/>
                  </a:cubicBezTo>
                  <a:cubicBezTo>
                    <a:pt x="0" y="15771"/>
                    <a:pt x="4831" y="19685"/>
                    <a:pt x="9846" y="19685"/>
                  </a:cubicBezTo>
                  <a:cubicBezTo>
                    <a:pt x="12243" y="19685"/>
                    <a:pt x="14677" y="18789"/>
                    <a:pt x="16651" y="16805"/>
                  </a:cubicBezTo>
                  <a:cubicBezTo>
                    <a:pt x="22851" y="10576"/>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5" name="Google Shape;61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OQTAAA2CAAAAxQAAAAAAAAmAAAACAAAAP//////////"/>
                </a:ext>
              </a:extLst>
            </p:cNvSpPr>
            <p:nvPr/>
          </p:nvSpPr>
          <p:spPr>
            <a:xfrm>
              <a:off x="1311910" y="3233420"/>
              <a:ext cx="22860" cy="19685"/>
            </a:xfrm>
            <a:custGeom>
              <a:avLst/>
              <a:gdLst/>
              <a:ahLst/>
              <a:cxnLst/>
              <a:rect l="0" t="0" r="22860" b="19685"/>
              <a:pathLst>
                <a:path w="22860" h="19685">
                  <a:moveTo>
                    <a:pt x="9781" y="9"/>
                  </a:moveTo>
                  <a:cubicBezTo>
                    <a:pt x="4335" y="9"/>
                    <a:pt x="0" y="4419"/>
                    <a:pt x="0" y="9805"/>
                  </a:cubicBezTo>
                  <a:cubicBezTo>
                    <a:pt x="0" y="15735"/>
                    <a:pt x="4831" y="19675"/>
                    <a:pt x="9846" y="19675"/>
                  </a:cubicBezTo>
                  <a:cubicBezTo>
                    <a:pt x="12234" y="19675"/>
                    <a:pt x="14677" y="18782"/>
                    <a:pt x="16651" y="16766"/>
                  </a:cubicBezTo>
                  <a:cubicBezTo>
                    <a:pt x="22851" y="1056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4" name="Google Shape;61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LgTAAA2CAAA1xMAAAAAAAAmAAAACAAAAP//////////"/>
                </a:ext>
              </a:extLst>
            </p:cNvSpPr>
            <p:nvPr/>
          </p:nvSpPr>
          <p:spPr>
            <a:xfrm>
              <a:off x="1311910" y="3205480"/>
              <a:ext cx="22860" cy="19685"/>
            </a:xfrm>
            <a:custGeom>
              <a:avLst/>
              <a:gdLst/>
              <a:ahLst/>
              <a:cxnLst/>
              <a:rect l="0" t="0" r="22860" b="19685"/>
              <a:pathLst>
                <a:path w="22860" h="19685">
                  <a:moveTo>
                    <a:pt x="9781" y="9"/>
                  </a:moveTo>
                  <a:cubicBezTo>
                    <a:pt x="4335" y="82"/>
                    <a:pt x="0" y="4428"/>
                    <a:pt x="0" y="9888"/>
                  </a:cubicBezTo>
                  <a:cubicBezTo>
                    <a:pt x="0" y="15762"/>
                    <a:pt x="4822" y="19685"/>
                    <a:pt x="9837" y="19685"/>
                  </a:cubicBezTo>
                  <a:cubicBezTo>
                    <a:pt x="12234" y="19685"/>
                    <a:pt x="14677" y="18782"/>
                    <a:pt x="16651" y="16775"/>
                  </a:cubicBezTo>
                  <a:cubicBezTo>
                    <a:pt x="22851" y="10634"/>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3" name="Google Shape;61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AgTAAA2CAAAJxMAAAAAAAAmAAAACAAAAP//////////"/>
                </a:ext>
              </a:extLst>
            </p:cNvSpPr>
            <p:nvPr/>
          </p:nvSpPr>
          <p:spPr>
            <a:xfrm>
              <a:off x="1311910" y="3093720"/>
              <a:ext cx="22860" cy="19685"/>
            </a:xfrm>
            <a:custGeom>
              <a:avLst/>
              <a:gdLst/>
              <a:ahLst/>
              <a:cxnLst/>
              <a:rect l="0" t="0" r="22860" b="19685"/>
              <a:pathLst>
                <a:path w="22860" h="19685">
                  <a:moveTo>
                    <a:pt x="9781" y="9"/>
                  </a:moveTo>
                  <a:cubicBezTo>
                    <a:pt x="4335" y="9"/>
                    <a:pt x="0" y="4428"/>
                    <a:pt x="0" y="9814"/>
                  </a:cubicBezTo>
                  <a:cubicBezTo>
                    <a:pt x="0" y="15744"/>
                    <a:pt x="4831" y="19685"/>
                    <a:pt x="9846" y="19685"/>
                  </a:cubicBezTo>
                  <a:cubicBezTo>
                    <a:pt x="12234" y="19685"/>
                    <a:pt x="14677" y="18782"/>
                    <a:pt x="16651" y="16775"/>
                  </a:cubicBezTo>
                  <a:cubicBezTo>
                    <a:pt x="22851" y="1056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2" name="Google Shape;61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IQSAAA2CAAAoxIAAAAAAAAmAAAACAAAAP//////////"/>
                </a:ext>
              </a:extLst>
            </p:cNvSpPr>
            <p:nvPr/>
          </p:nvSpPr>
          <p:spPr>
            <a:xfrm>
              <a:off x="1311910" y="3009900"/>
              <a:ext cx="22860" cy="19685"/>
            </a:xfrm>
            <a:custGeom>
              <a:avLst/>
              <a:gdLst/>
              <a:ahLst/>
              <a:cxnLst/>
              <a:rect l="0" t="0" r="22860" b="19685"/>
              <a:pathLst>
                <a:path w="22860" h="19685">
                  <a:moveTo>
                    <a:pt x="9781" y="9"/>
                  </a:moveTo>
                  <a:cubicBezTo>
                    <a:pt x="4335" y="9"/>
                    <a:pt x="0" y="4427"/>
                    <a:pt x="0" y="9824"/>
                  </a:cubicBezTo>
                  <a:cubicBezTo>
                    <a:pt x="0" y="15764"/>
                    <a:pt x="4831" y="19675"/>
                    <a:pt x="9846" y="19675"/>
                  </a:cubicBezTo>
                  <a:cubicBezTo>
                    <a:pt x="12243" y="19675"/>
                    <a:pt x="14677" y="18790"/>
                    <a:pt x="16651" y="16806"/>
                  </a:cubicBezTo>
                  <a:cubicBezTo>
                    <a:pt x="22851" y="1058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1" name="Google Shape;61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AASAAA2CAAAHxIAAAAAAAAmAAAACAAAAP//////////"/>
                </a:ext>
              </a:extLst>
            </p:cNvSpPr>
            <p:nvPr/>
          </p:nvSpPr>
          <p:spPr>
            <a:xfrm>
              <a:off x="1311910" y="2926080"/>
              <a:ext cx="22860" cy="19685"/>
            </a:xfrm>
            <a:custGeom>
              <a:avLst/>
              <a:gdLst/>
              <a:ahLst/>
              <a:cxnLst/>
              <a:rect l="0" t="0" r="22860" b="19685"/>
              <a:pathLst>
                <a:path w="22860" h="19685">
                  <a:moveTo>
                    <a:pt x="9781" y="0"/>
                  </a:moveTo>
                  <a:cubicBezTo>
                    <a:pt x="4335" y="0"/>
                    <a:pt x="0" y="4429"/>
                    <a:pt x="0" y="9828"/>
                  </a:cubicBezTo>
                  <a:cubicBezTo>
                    <a:pt x="0" y="15771"/>
                    <a:pt x="4831" y="19685"/>
                    <a:pt x="9846" y="19685"/>
                  </a:cubicBezTo>
                  <a:cubicBezTo>
                    <a:pt x="12243" y="19685"/>
                    <a:pt x="14677" y="18789"/>
                    <a:pt x="16651" y="16805"/>
                  </a:cubicBezTo>
                  <a:cubicBezTo>
                    <a:pt x="22851" y="10576"/>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0" name="Google Shape;61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gAANQRAAA2CAAA8xEAAAAAAAAmAAAACAAAAP//////////"/>
                </a:ext>
              </a:extLst>
            </p:cNvSpPr>
            <p:nvPr/>
          </p:nvSpPr>
          <p:spPr>
            <a:xfrm>
              <a:off x="1311910" y="2898140"/>
              <a:ext cx="22860" cy="19685"/>
            </a:xfrm>
            <a:custGeom>
              <a:avLst/>
              <a:gdLst/>
              <a:ahLst/>
              <a:cxnLst/>
              <a:rect l="0" t="0" r="22860" b="19685"/>
              <a:pathLst>
                <a:path w="22860" h="19685">
                  <a:moveTo>
                    <a:pt x="9781" y="9"/>
                  </a:moveTo>
                  <a:cubicBezTo>
                    <a:pt x="4335" y="9"/>
                    <a:pt x="0" y="4427"/>
                    <a:pt x="0" y="9824"/>
                  </a:cubicBezTo>
                  <a:cubicBezTo>
                    <a:pt x="0" y="15764"/>
                    <a:pt x="4831" y="19675"/>
                    <a:pt x="9846" y="19675"/>
                  </a:cubicBezTo>
                  <a:cubicBezTo>
                    <a:pt x="12243" y="19675"/>
                    <a:pt x="14677" y="18790"/>
                    <a:pt x="16651" y="16806"/>
                  </a:cubicBezTo>
                  <a:cubicBezTo>
                    <a:pt x="22851" y="1058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9" name="Google Shape;61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CEWAAAKCAAAPxYAAAAAAAAmAAAACAAAAP//////////"/>
                </a:ext>
              </a:extLst>
            </p:cNvSpPr>
            <p:nvPr/>
          </p:nvSpPr>
          <p:spPr>
            <a:xfrm>
              <a:off x="1283970" y="3597275"/>
              <a:ext cx="22860" cy="19050"/>
            </a:xfrm>
            <a:custGeom>
              <a:avLst/>
              <a:gdLst/>
              <a:ahLst/>
              <a:cxnLst/>
              <a:rect l="0" t="0" r="22860" b="19050"/>
              <a:pathLst>
                <a:path w="22860" h="19050">
                  <a:moveTo>
                    <a:pt x="9791" y="0"/>
                  </a:moveTo>
                  <a:cubicBezTo>
                    <a:pt x="4335" y="0"/>
                    <a:pt x="9" y="4279"/>
                    <a:pt x="9" y="9494"/>
                  </a:cubicBezTo>
                  <a:cubicBezTo>
                    <a:pt x="9" y="15235"/>
                    <a:pt x="4831" y="19050"/>
                    <a:pt x="9873" y="19050"/>
                  </a:cubicBezTo>
                  <a:cubicBezTo>
                    <a:pt x="12280" y="19050"/>
                    <a:pt x="14732" y="18176"/>
                    <a:pt x="16734" y="16233"/>
                  </a:cubicBezTo>
                  <a:cubicBezTo>
                    <a:pt x="22860" y="1021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8" name="Google Shape;61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PUVAAAKCAAAExYAAAAAAAAmAAAACAAAAP//////////"/>
                </a:ext>
              </a:extLst>
            </p:cNvSpPr>
            <p:nvPr/>
          </p:nvSpPr>
          <p:spPr>
            <a:xfrm>
              <a:off x="1283970" y="3569335"/>
              <a:ext cx="22860" cy="19050"/>
            </a:xfrm>
            <a:custGeom>
              <a:avLst/>
              <a:gdLst/>
              <a:ahLst/>
              <a:cxnLst/>
              <a:rect l="0" t="0" r="22860" b="19050"/>
              <a:pathLst>
                <a:path w="22860" h="19050">
                  <a:moveTo>
                    <a:pt x="9791" y="9"/>
                  </a:moveTo>
                  <a:cubicBezTo>
                    <a:pt x="4335" y="80"/>
                    <a:pt x="9" y="4277"/>
                    <a:pt x="9" y="9498"/>
                  </a:cubicBezTo>
                  <a:cubicBezTo>
                    <a:pt x="9" y="15228"/>
                    <a:pt x="4831" y="19041"/>
                    <a:pt x="9846" y="19041"/>
                  </a:cubicBezTo>
                  <a:cubicBezTo>
                    <a:pt x="12243" y="19041"/>
                    <a:pt x="14677" y="18177"/>
                    <a:pt x="16661" y="16234"/>
                  </a:cubicBezTo>
                  <a:cubicBezTo>
                    <a:pt x="22860" y="1022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7" name="Google Shape;61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MkVAAAKCAAA5xUAAAAAAAAmAAAACAAAAP//////////"/>
                </a:ext>
              </a:extLst>
            </p:cNvSpPr>
            <p:nvPr/>
          </p:nvSpPr>
          <p:spPr>
            <a:xfrm>
              <a:off x="1283970" y="3541395"/>
              <a:ext cx="22860" cy="19050"/>
            </a:xfrm>
            <a:custGeom>
              <a:avLst/>
              <a:gdLst/>
              <a:ahLst/>
              <a:cxnLst/>
              <a:rect l="0" t="0" r="22860" b="19050"/>
              <a:pathLst>
                <a:path w="22860" h="19050">
                  <a:moveTo>
                    <a:pt x="9791" y="0"/>
                  </a:moveTo>
                  <a:cubicBezTo>
                    <a:pt x="4335" y="0"/>
                    <a:pt x="9" y="4219"/>
                    <a:pt x="9" y="9521"/>
                  </a:cubicBezTo>
                  <a:cubicBezTo>
                    <a:pt x="9" y="15260"/>
                    <a:pt x="4803" y="19050"/>
                    <a:pt x="9827" y="19050"/>
                  </a:cubicBezTo>
                  <a:cubicBezTo>
                    <a:pt x="12243" y="19050"/>
                    <a:pt x="14723" y="18165"/>
                    <a:pt x="16734" y="16207"/>
                  </a:cubicBezTo>
                  <a:cubicBezTo>
                    <a:pt x="22860"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6" name="Google Shape;61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BgVAAAKCAAANxUAAAAAAAAmAAAACAAAAP//////////"/>
                </a:ext>
              </a:extLst>
            </p:cNvSpPr>
            <p:nvPr/>
          </p:nvSpPr>
          <p:spPr>
            <a:xfrm>
              <a:off x="1283970" y="3429000"/>
              <a:ext cx="22860" cy="19685"/>
            </a:xfrm>
            <a:custGeom>
              <a:avLst/>
              <a:gdLst/>
              <a:ahLst/>
              <a:cxnLst/>
              <a:rect l="0" t="0" r="22860" b="19685"/>
              <a:pathLst>
                <a:path w="22860" h="19685">
                  <a:moveTo>
                    <a:pt x="9791" y="0"/>
                  </a:moveTo>
                  <a:cubicBezTo>
                    <a:pt x="4335" y="73"/>
                    <a:pt x="9" y="4421"/>
                    <a:pt x="9" y="9883"/>
                  </a:cubicBezTo>
                  <a:cubicBezTo>
                    <a:pt x="9" y="15760"/>
                    <a:pt x="4822" y="19685"/>
                    <a:pt x="9837" y="19685"/>
                  </a:cubicBezTo>
                  <a:cubicBezTo>
                    <a:pt x="12234" y="19685"/>
                    <a:pt x="14677" y="18782"/>
                    <a:pt x="16661" y="16774"/>
                  </a:cubicBezTo>
                  <a:cubicBezTo>
                    <a:pt x="22860"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5" name="Google Shape;61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O0UAAAKCAAACxUAAAAAAAAmAAAACAAAAP//////////"/>
                </a:ext>
              </a:extLst>
            </p:cNvSpPr>
            <p:nvPr/>
          </p:nvSpPr>
          <p:spPr>
            <a:xfrm>
              <a:off x="1283970" y="3401695"/>
              <a:ext cx="22860" cy="19050"/>
            </a:xfrm>
            <a:custGeom>
              <a:avLst/>
              <a:gdLst/>
              <a:ahLst/>
              <a:cxnLst/>
              <a:rect l="0" t="0" r="22860" b="19050"/>
              <a:pathLst>
                <a:path w="22860" h="19050">
                  <a:moveTo>
                    <a:pt x="9791" y="9"/>
                  </a:moveTo>
                  <a:cubicBezTo>
                    <a:pt x="4335" y="9"/>
                    <a:pt x="9" y="4289"/>
                    <a:pt x="9" y="9525"/>
                  </a:cubicBezTo>
                  <a:cubicBezTo>
                    <a:pt x="9" y="15261"/>
                    <a:pt x="4803" y="19041"/>
                    <a:pt x="9827" y="19041"/>
                  </a:cubicBezTo>
                  <a:cubicBezTo>
                    <a:pt x="12243" y="19041"/>
                    <a:pt x="14723" y="18165"/>
                    <a:pt x="16734" y="16209"/>
                  </a:cubicBezTo>
                  <a:cubicBezTo>
                    <a:pt x="22860" y="1024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4" name="Google Shape;61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MAUAAAKCAAA3xQAAAAAAAAmAAAACAAAAP//////////"/>
                </a:ext>
              </a:extLst>
            </p:cNvSpPr>
            <p:nvPr/>
          </p:nvSpPr>
          <p:spPr>
            <a:xfrm>
              <a:off x="1283970" y="3373120"/>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81"/>
                    <a:pt x="16661" y="16797"/>
                  </a:cubicBezTo>
                  <a:cubicBezTo>
                    <a:pt x="22860"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3" name="Google Shape;61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JQUAAAKCAAAsxQAAAAAAAAmAAAACAAAAP//////////"/>
                </a:ext>
              </a:extLst>
            </p:cNvSpPr>
            <p:nvPr/>
          </p:nvSpPr>
          <p:spPr>
            <a:xfrm>
              <a:off x="1283970" y="3345180"/>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61"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2" name="Google Shape;61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GgUAAAKCAAAhxQAAAAAAAAmAAAACAAAAP//////////"/>
                </a:ext>
              </a:extLst>
            </p:cNvSpPr>
            <p:nvPr/>
          </p:nvSpPr>
          <p:spPr>
            <a:xfrm>
              <a:off x="1283970" y="3317240"/>
              <a:ext cx="22860" cy="19685"/>
            </a:xfrm>
            <a:custGeom>
              <a:avLst/>
              <a:gdLst/>
              <a:ahLst/>
              <a:cxnLst/>
              <a:rect l="0" t="0" r="22860" b="19685"/>
              <a:pathLst>
                <a:path w="22860" h="19685">
                  <a:moveTo>
                    <a:pt x="9859" y="0"/>
                  </a:moveTo>
                  <a:cubicBezTo>
                    <a:pt x="9831" y="0"/>
                    <a:pt x="9795" y="0"/>
                    <a:pt x="9767" y="0"/>
                  </a:cubicBezTo>
                  <a:cubicBezTo>
                    <a:pt x="4325" y="0"/>
                    <a:pt x="9" y="4421"/>
                    <a:pt x="9" y="9810"/>
                  </a:cubicBezTo>
                  <a:cubicBezTo>
                    <a:pt x="9" y="15742"/>
                    <a:pt x="4819" y="19685"/>
                    <a:pt x="9849" y="19685"/>
                  </a:cubicBezTo>
                  <a:cubicBezTo>
                    <a:pt x="12250" y="19685"/>
                    <a:pt x="14696" y="18782"/>
                    <a:pt x="16694" y="16774"/>
                  </a:cubicBezTo>
                  <a:cubicBezTo>
                    <a:pt x="22851" y="10584"/>
                    <a:pt x="18508" y="0"/>
                    <a:pt x="98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1" name="Google Shape;61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DwUAAAKCAAAWxQAAAAAAAAmAAAACAAAAP//////////"/>
                </a:ext>
              </a:extLst>
            </p:cNvSpPr>
            <p:nvPr/>
          </p:nvSpPr>
          <p:spPr>
            <a:xfrm>
              <a:off x="1283970" y="3289300"/>
              <a:ext cx="22860" cy="19685"/>
            </a:xfrm>
            <a:custGeom>
              <a:avLst/>
              <a:gdLst/>
              <a:ahLst/>
              <a:cxnLst/>
              <a:rect l="0" t="0" r="22860" b="19685"/>
              <a:pathLst>
                <a:path w="22860" h="19685">
                  <a:moveTo>
                    <a:pt x="9791" y="9"/>
                  </a:moveTo>
                  <a:cubicBezTo>
                    <a:pt x="4335" y="9"/>
                    <a:pt x="9" y="4427"/>
                    <a:pt x="9" y="9833"/>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0" name="Google Shape;61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BAUAAAKCAAALxQAAAAAAAAmAAAACAAAAP//////////"/>
                </a:ext>
              </a:extLst>
            </p:cNvSpPr>
            <p:nvPr/>
          </p:nvSpPr>
          <p:spPr>
            <a:xfrm>
              <a:off x="1283970" y="326136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9" name="Google Shape;61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OQTAAAKCAAAAxQAAAAAAAAmAAAACAAAAP//////////"/>
                </a:ext>
              </a:extLst>
            </p:cNvSpPr>
            <p:nvPr/>
          </p:nvSpPr>
          <p:spPr>
            <a:xfrm>
              <a:off x="1283970" y="3233420"/>
              <a:ext cx="22860" cy="19685"/>
            </a:xfrm>
            <a:custGeom>
              <a:avLst/>
              <a:gdLst/>
              <a:ahLst/>
              <a:cxnLst/>
              <a:rect l="0" t="0" r="22860" b="19685"/>
              <a:pathLst>
                <a:path w="22860" h="19685">
                  <a:moveTo>
                    <a:pt x="9791" y="9"/>
                  </a:moveTo>
                  <a:cubicBezTo>
                    <a:pt x="4335" y="9"/>
                    <a:pt x="9" y="4419"/>
                    <a:pt x="9" y="9805"/>
                  </a:cubicBezTo>
                  <a:cubicBezTo>
                    <a:pt x="9" y="15735"/>
                    <a:pt x="4831" y="19675"/>
                    <a:pt x="9846" y="19675"/>
                  </a:cubicBezTo>
                  <a:cubicBezTo>
                    <a:pt x="12243" y="19675"/>
                    <a:pt x="14677" y="18782"/>
                    <a:pt x="16661" y="16766"/>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8" name="Google Shape;61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LgTAAAKCAAA1xMAAAAAAAAmAAAACAAAAP//////////"/>
                </a:ext>
              </a:extLst>
            </p:cNvSpPr>
            <p:nvPr/>
          </p:nvSpPr>
          <p:spPr>
            <a:xfrm>
              <a:off x="1283970" y="3205480"/>
              <a:ext cx="22860" cy="19685"/>
            </a:xfrm>
            <a:custGeom>
              <a:avLst/>
              <a:gdLst/>
              <a:ahLst/>
              <a:cxnLst/>
              <a:rect l="0" t="0" r="22860" b="19685"/>
              <a:pathLst>
                <a:path w="22860" h="19685">
                  <a:moveTo>
                    <a:pt x="9791" y="9"/>
                  </a:moveTo>
                  <a:cubicBezTo>
                    <a:pt x="4335" y="82"/>
                    <a:pt x="9" y="4428"/>
                    <a:pt x="9" y="9888"/>
                  </a:cubicBezTo>
                  <a:cubicBezTo>
                    <a:pt x="9" y="15762"/>
                    <a:pt x="4822" y="19685"/>
                    <a:pt x="9837" y="19685"/>
                  </a:cubicBezTo>
                  <a:cubicBezTo>
                    <a:pt x="12234" y="19685"/>
                    <a:pt x="14677" y="18782"/>
                    <a:pt x="16661" y="16775"/>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7" name="Google Shape;61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IwTAAAKCAAAqxMAAAAAAAAmAAAACAAAAP//////////"/>
                </a:ext>
              </a:extLst>
            </p:cNvSpPr>
            <p:nvPr/>
          </p:nvSpPr>
          <p:spPr>
            <a:xfrm>
              <a:off x="1283970" y="3177540"/>
              <a:ext cx="22860" cy="19685"/>
            </a:xfrm>
            <a:custGeom>
              <a:avLst/>
              <a:gdLst/>
              <a:ahLst/>
              <a:cxnLst/>
              <a:rect l="0" t="0" r="22860" b="19685"/>
              <a:pathLst>
                <a:path w="22860" h="19685">
                  <a:moveTo>
                    <a:pt x="9791" y="9"/>
                  </a:moveTo>
                  <a:cubicBezTo>
                    <a:pt x="4335" y="9"/>
                    <a:pt x="9" y="4360"/>
                    <a:pt x="9" y="9847"/>
                  </a:cubicBezTo>
                  <a:cubicBezTo>
                    <a:pt x="9" y="15768"/>
                    <a:pt x="4803" y="19685"/>
                    <a:pt x="9809" y="19685"/>
                  </a:cubicBezTo>
                  <a:cubicBezTo>
                    <a:pt x="12215" y="19685"/>
                    <a:pt x="14668" y="18779"/>
                    <a:pt x="16661" y="16747"/>
                  </a:cubicBezTo>
                  <a:cubicBezTo>
                    <a:pt x="22860" y="10595"/>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6" name="Google Shape;61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AgTAAAKCAAAJxMAAAAAAAAmAAAACAAAAP//////////"/>
                </a:ext>
              </a:extLst>
            </p:cNvSpPr>
            <p:nvPr/>
          </p:nvSpPr>
          <p:spPr>
            <a:xfrm>
              <a:off x="1283970" y="3093720"/>
              <a:ext cx="22860" cy="19685"/>
            </a:xfrm>
            <a:custGeom>
              <a:avLst/>
              <a:gdLst/>
              <a:ahLst/>
              <a:cxnLst/>
              <a:rect l="0" t="0" r="22860" b="19685"/>
              <a:pathLst>
                <a:path w="22860" h="19685">
                  <a:moveTo>
                    <a:pt x="9791" y="9"/>
                  </a:moveTo>
                  <a:cubicBezTo>
                    <a:pt x="4335" y="82"/>
                    <a:pt x="9" y="4428"/>
                    <a:pt x="9" y="9814"/>
                  </a:cubicBezTo>
                  <a:cubicBezTo>
                    <a:pt x="9" y="15744"/>
                    <a:pt x="4831" y="19685"/>
                    <a:pt x="9846" y="19685"/>
                  </a:cubicBezTo>
                  <a:cubicBezTo>
                    <a:pt x="12243" y="19685"/>
                    <a:pt x="14677" y="18782"/>
                    <a:pt x="16661"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5" name="Google Shape;61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FgSAAAKCAAAdxIAAAAAAAAmAAAACAAAAP//////////"/>
                </a:ext>
              </a:extLst>
            </p:cNvSpPr>
            <p:nvPr/>
          </p:nvSpPr>
          <p:spPr>
            <a:xfrm>
              <a:off x="1283970" y="298196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4" name="Google Shape;61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gcAANQRAAAKCAAA8xEAAAAAAAAmAAAACAAAAP//////////"/>
                </a:ext>
              </a:extLst>
            </p:cNvSpPr>
            <p:nvPr/>
          </p:nvSpPr>
          <p:spPr>
            <a:xfrm>
              <a:off x="1283970" y="289814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3" name="Google Shape;61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PUVAADeBwAAExYAAAAAAAAmAAAACAAAAP//////////"/>
                </a:ext>
              </a:extLst>
            </p:cNvSpPr>
            <p:nvPr/>
          </p:nvSpPr>
          <p:spPr>
            <a:xfrm>
              <a:off x="1256030" y="3569335"/>
              <a:ext cx="22860" cy="19050"/>
            </a:xfrm>
            <a:custGeom>
              <a:avLst/>
              <a:gdLst/>
              <a:ahLst/>
              <a:cxnLst/>
              <a:rect l="0" t="0" r="22860" b="19050"/>
              <a:pathLst>
                <a:path w="22860" h="19050">
                  <a:moveTo>
                    <a:pt x="9785" y="9"/>
                  </a:moveTo>
                  <a:cubicBezTo>
                    <a:pt x="4410" y="80"/>
                    <a:pt x="0" y="4277"/>
                    <a:pt x="0" y="9498"/>
                  </a:cubicBezTo>
                  <a:cubicBezTo>
                    <a:pt x="0" y="15228"/>
                    <a:pt x="4833" y="19041"/>
                    <a:pt x="9868" y="19041"/>
                  </a:cubicBezTo>
                  <a:cubicBezTo>
                    <a:pt x="12275" y="19041"/>
                    <a:pt x="14729" y="18177"/>
                    <a:pt x="16732" y="16234"/>
                  </a:cubicBezTo>
                  <a:cubicBezTo>
                    <a:pt x="22860" y="1022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2" name="Google Shape;61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MkVAADeBwAA5xUAAAAAAAAmAAAACAAAAP//////////"/>
                </a:ext>
              </a:extLst>
            </p:cNvSpPr>
            <p:nvPr/>
          </p:nvSpPr>
          <p:spPr>
            <a:xfrm>
              <a:off x="1256030" y="3541395"/>
              <a:ext cx="22860" cy="19050"/>
            </a:xfrm>
            <a:custGeom>
              <a:avLst/>
              <a:gdLst/>
              <a:ahLst/>
              <a:cxnLst/>
              <a:rect l="0" t="0" r="22860" b="19050"/>
              <a:pathLst>
                <a:path w="22860" h="19050">
                  <a:moveTo>
                    <a:pt x="9785" y="0"/>
                  </a:moveTo>
                  <a:cubicBezTo>
                    <a:pt x="4410" y="0"/>
                    <a:pt x="0" y="4219"/>
                    <a:pt x="0" y="9521"/>
                  </a:cubicBezTo>
                  <a:cubicBezTo>
                    <a:pt x="0" y="15260"/>
                    <a:pt x="4805" y="19050"/>
                    <a:pt x="9822" y="19050"/>
                  </a:cubicBezTo>
                  <a:cubicBezTo>
                    <a:pt x="12248" y="19050"/>
                    <a:pt x="14719" y="18165"/>
                    <a:pt x="16732"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1" name="Google Shape;61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BgVAADeBwAANxUAAAAAAAAmAAAACAAAAP//////////"/>
                </a:ext>
              </a:extLst>
            </p:cNvSpPr>
            <p:nvPr/>
          </p:nvSpPr>
          <p:spPr>
            <a:xfrm>
              <a:off x="1256030" y="3429000"/>
              <a:ext cx="22860" cy="19685"/>
            </a:xfrm>
            <a:custGeom>
              <a:avLst/>
              <a:gdLst/>
              <a:ahLst/>
              <a:cxnLst/>
              <a:rect l="0" t="0" r="22860" b="19685"/>
              <a:pathLst>
                <a:path w="22860" h="19685">
                  <a:moveTo>
                    <a:pt x="9785" y="0"/>
                  </a:moveTo>
                  <a:cubicBezTo>
                    <a:pt x="4410" y="73"/>
                    <a:pt x="0" y="4421"/>
                    <a:pt x="0" y="9883"/>
                  </a:cubicBezTo>
                  <a:cubicBezTo>
                    <a:pt x="0" y="15760"/>
                    <a:pt x="4824" y="19685"/>
                    <a:pt x="9859" y="19685"/>
                  </a:cubicBezTo>
                  <a:cubicBezTo>
                    <a:pt x="12266"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0" name="Google Shape;61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O0UAADeBwAACxUAAAAAAAAmAAAACAAAAP//////////"/>
                </a:ext>
              </a:extLst>
            </p:cNvSpPr>
            <p:nvPr/>
          </p:nvSpPr>
          <p:spPr>
            <a:xfrm>
              <a:off x="1256030" y="3401695"/>
              <a:ext cx="22860" cy="19050"/>
            </a:xfrm>
            <a:custGeom>
              <a:avLst/>
              <a:gdLst/>
              <a:ahLst/>
              <a:cxnLst/>
              <a:rect l="0" t="0" r="22860" b="19050"/>
              <a:pathLst>
                <a:path w="22860" h="19050">
                  <a:moveTo>
                    <a:pt x="9785" y="9"/>
                  </a:moveTo>
                  <a:cubicBezTo>
                    <a:pt x="4410" y="9"/>
                    <a:pt x="0" y="4289"/>
                    <a:pt x="0" y="9525"/>
                  </a:cubicBezTo>
                  <a:cubicBezTo>
                    <a:pt x="0" y="15261"/>
                    <a:pt x="4805" y="19041"/>
                    <a:pt x="9822" y="19041"/>
                  </a:cubicBezTo>
                  <a:cubicBezTo>
                    <a:pt x="12248" y="19041"/>
                    <a:pt x="14719" y="18165"/>
                    <a:pt x="16732" y="16209"/>
                  </a:cubicBezTo>
                  <a:cubicBezTo>
                    <a:pt x="22860" y="1024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9" name="Google Shape;61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MAUAADeBwAA3xQAAAAAAAAmAAAACAAAAP//////////"/>
                </a:ext>
              </a:extLst>
            </p:cNvSpPr>
            <p:nvPr/>
          </p:nvSpPr>
          <p:spPr>
            <a:xfrm>
              <a:off x="1256030" y="3373120"/>
              <a:ext cx="22860" cy="19685"/>
            </a:xfrm>
            <a:custGeom>
              <a:avLst/>
              <a:gdLst/>
              <a:ahLst/>
              <a:cxnLst/>
              <a:rect l="0" t="0" r="22860" b="19685"/>
              <a:pathLst>
                <a:path w="22860" h="19685">
                  <a:moveTo>
                    <a:pt x="9785" y="0"/>
                  </a:moveTo>
                  <a:cubicBezTo>
                    <a:pt x="4410" y="0"/>
                    <a:pt x="0" y="4427"/>
                    <a:pt x="0" y="9824"/>
                  </a:cubicBezTo>
                  <a:cubicBezTo>
                    <a:pt x="0" y="15764"/>
                    <a:pt x="4833" y="19675"/>
                    <a:pt x="9868" y="19675"/>
                  </a:cubicBezTo>
                  <a:cubicBezTo>
                    <a:pt x="12275" y="19675"/>
                    <a:pt x="14729" y="18781"/>
                    <a:pt x="16732"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8" name="Google Shape;61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JQUAADeBwAAsxQAAAAAAAAmAAAACAAAAP//////////"/>
                </a:ext>
              </a:extLst>
            </p:cNvSpPr>
            <p:nvPr/>
          </p:nvSpPr>
          <p:spPr>
            <a:xfrm>
              <a:off x="1256030" y="3345180"/>
              <a:ext cx="22860" cy="19685"/>
            </a:xfrm>
            <a:custGeom>
              <a:avLst/>
              <a:gdLst/>
              <a:ahLst/>
              <a:cxnLst/>
              <a:rect l="0" t="0" r="22860" b="19685"/>
              <a:pathLst>
                <a:path w="22860" h="19685">
                  <a:moveTo>
                    <a:pt x="9785" y="9"/>
                  </a:moveTo>
                  <a:cubicBezTo>
                    <a:pt x="4410" y="9"/>
                    <a:pt x="0" y="4419"/>
                    <a:pt x="0" y="9814"/>
                  </a:cubicBezTo>
                  <a:cubicBezTo>
                    <a:pt x="0" y="15735"/>
                    <a:pt x="4833" y="19675"/>
                    <a:pt x="9868" y="19675"/>
                  </a:cubicBezTo>
                  <a:cubicBezTo>
                    <a:pt x="12275"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7" name="Google Shape;61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GgUAADeBwAAhxQAAAAAAAAmAAAACAAAAP//////////"/>
                </a:ext>
              </a:extLst>
            </p:cNvSpPr>
            <p:nvPr/>
          </p:nvSpPr>
          <p:spPr>
            <a:xfrm>
              <a:off x="1256030" y="3317240"/>
              <a:ext cx="22860" cy="19685"/>
            </a:xfrm>
            <a:custGeom>
              <a:avLst/>
              <a:gdLst/>
              <a:ahLst/>
              <a:cxnLst/>
              <a:rect l="0" t="0" r="22860" b="19685"/>
              <a:pathLst>
                <a:path w="22860" h="19685">
                  <a:moveTo>
                    <a:pt x="9853" y="0"/>
                  </a:moveTo>
                  <a:cubicBezTo>
                    <a:pt x="9826" y="0"/>
                    <a:pt x="9798" y="0"/>
                    <a:pt x="9762" y="0"/>
                  </a:cubicBezTo>
                  <a:cubicBezTo>
                    <a:pt x="4400" y="0"/>
                    <a:pt x="0" y="4421"/>
                    <a:pt x="0" y="9810"/>
                  </a:cubicBezTo>
                  <a:cubicBezTo>
                    <a:pt x="0" y="15742"/>
                    <a:pt x="4849" y="19685"/>
                    <a:pt x="9881" y="19685"/>
                  </a:cubicBezTo>
                  <a:cubicBezTo>
                    <a:pt x="12282" y="19685"/>
                    <a:pt x="14721" y="18782"/>
                    <a:pt x="16691"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6" name="Google Shape;61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DwUAADeBwAAWxQAAAAAAAAmAAAACAAAAP//////////"/>
                </a:ext>
              </a:extLst>
            </p:cNvSpPr>
            <p:nvPr/>
          </p:nvSpPr>
          <p:spPr>
            <a:xfrm>
              <a:off x="1256030" y="3289300"/>
              <a:ext cx="22860" cy="19685"/>
            </a:xfrm>
            <a:custGeom>
              <a:avLst/>
              <a:gdLst/>
              <a:ahLst/>
              <a:cxnLst/>
              <a:rect l="0" t="0" r="22860" b="19685"/>
              <a:pathLst>
                <a:path w="22860" h="19685">
                  <a:moveTo>
                    <a:pt x="9785" y="9"/>
                  </a:moveTo>
                  <a:cubicBezTo>
                    <a:pt x="4410" y="9"/>
                    <a:pt x="0" y="4427"/>
                    <a:pt x="0" y="9833"/>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5" name="Google Shape;61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BAUAADeBwAALxQAAAAAAAAmAAAACAAAAP//////////"/>
                </a:ext>
              </a:extLst>
            </p:cNvSpPr>
            <p:nvPr/>
          </p:nvSpPr>
          <p:spPr>
            <a:xfrm>
              <a:off x="1256030" y="3261360"/>
              <a:ext cx="22860" cy="19685"/>
            </a:xfrm>
            <a:custGeom>
              <a:avLst/>
              <a:gdLst/>
              <a:ahLst/>
              <a:cxnLst/>
              <a:rect l="0" t="0" r="22860" b="19685"/>
              <a:pathLst>
                <a:path w="22860" h="19685">
                  <a:moveTo>
                    <a:pt x="9785" y="0"/>
                  </a:moveTo>
                  <a:cubicBezTo>
                    <a:pt x="4410" y="0"/>
                    <a:pt x="0" y="4429"/>
                    <a:pt x="0" y="9828"/>
                  </a:cubicBezTo>
                  <a:cubicBezTo>
                    <a:pt x="0" y="15771"/>
                    <a:pt x="4833"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4" name="Google Shape;61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OQTAADeBwAAAxQAAAAAAAAmAAAACAAAAP//////////"/>
                </a:ext>
              </a:extLst>
            </p:cNvSpPr>
            <p:nvPr/>
          </p:nvSpPr>
          <p:spPr>
            <a:xfrm>
              <a:off x="1256030" y="3233420"/>
              <a:ext cx="22860" cy="19685"/>
            </a:xfrm>
            <a:custGeom>
              <a:avLst/>
              <a:gdLst/>
              <a:ahLst/>
              <a:cxnLst/>
              <a:rect l="0" t="0" r="22860" b="19685"/>
              <a:pathLst>
                <a:path w="22860" h="19685">
                  <a:moveTo>
                    <a:pt x="9785" y="9"/>
                  </a:moveTo>
                  <a:cubicBezTo>
                    <a:pt x="4410" y="9"/>
                    <a:pt x="0" y="4419"/>
                    <a:pt x="0" y="9805"/>
                  </a:cubicBezTo>
                  <a:cubicBezTo>
                    <a:pt x="0" y="15735"/>
                    <a:pt x="4833" y="19675"/>
                    <a:pt x="9868" y="19675"/>
                  </a:cubicBezTo>
                  <a:cubicBezTo>
                    <a:pt x="12275" y="19675"/>
                    <a:pt x="14729" y="18782"/>
                    <a:pt x="16732"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3" name="Google Shape;61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LgTAADeBwAA1xMAAAAAAAAmAAAACAAAAP//////////"/>
                </a:ext>
              </a:extLst>
            </p:cNvSpPr>
            <p:nvPr/>
          </p:nvSpPr>
          <p:spPr>
            <a:xfrm>
              <a:off x="1256030" y="3205480"/>
              <a:ext cx="22860" cy="19685"/>
            </a:xfrm>
            <a:custGeom>
              <a:avLst/>
              <a:gdLst/>
              <a:ahLst/>
              <a:cxnLst/>
              <a:rect l="0" t="0" r="22860" b="19685"/>
              <a:pathLst>
                <a:path w="22860" h="19685">
                  <a:moveTo>
                    <a:pt x="9785" y="9"/>
                  </a:moveTo>
                  <a:cubicBezTo>
                    <a:pt x="4410" y="82"/>
                    <a:pt x="0" y="4428"/>
                    <a:pt x="0" y="9888"/>
                  </a:cubicBezTo>
                  <a:cubicBezTo>
                    <a:pt x="0" y="15762"/>
                    <a:pt x="4824" y="19685"/>
                    <a:pt x="9859" y="19685"/>
                  </a:cubicBezTo>
                  <a:cubicBezTo>
                    <a:pt x="12266" y="1968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2" name="Google Shape;61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IwTAADeBwAAqxMAAAAAAAAmAAAACAAAAP//////////"/>
                </a:ext>
              </a:extLst>
            </p:cNvSpPr>
            <p:nvPr/>
          </p:nvSpPr>
          <p:spPr>
            <a:xfrm>
              <a:off x="1256030" y="3177540"/>
              <a:ext cx="22860" cy="19685"/>
            </a:xfrm>
            <a:custGeom>
              <a:avLst/>
              <a:gdLst/>
              <a:ahLst/>
              <a:cxnLst/>
              <a:rect l="0" t="0" r="22860" b="19685"/>
              <a:pathLst>
                <a:path w="22860" h="19685">
                  <a:moveTo>
                    <a:pt x="9785" y="9"/>
                  </a:moveTo>
                  <a:cubicBezTo>
                    <a:pt x="4410" y="9"/>
                    <a:pt x="0" y="4360"/>
                    <a:pt x="0" y="9847"/>
                  </a:cubicBezTo>
                  <a:cubicBezTo>
                    <a:pt x="0" y="15768"/>
                    <a:pt x="4805" y="19685"/>
                    <a:pt x="9822" y="19685"/>
                  </a:cubicBezTo>
                  <a:cubicBezTo>
                    <a:pt x="12248" y="19685"/>
                    <a:pt x="14719" y="18779"/>
                    <a:pt x="16732" y="16747"/>
                  </a:cubicBezTo>
                  <a:cubicBezTo>
                    <a:pt x="22860" y="10595"/>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1" name="Google Shape;61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DQTAADeBwAAUxMAAAAAAAAmAAAACAAAAP//////////"/>
                </a:ext>
              </a:extLst>
            </p:cNvSpPr>
            <p:nvPr/>
          </p:nvSpPr>
          <p:spPr>
            <a:xfrm>
              <a:off x="1256030" y="3121660"/>
              <a:ext cx="22860" cy="19685"/>
            </a:xfrm>
            <a:custGeom>
              <a:avLst/>
              <a:gdLst/>
              <a:ahLst/>
              <a:cxnLst/>
              <a:rect l="0" t="0" r="22860" b="19685"/>
              <a:pathLst>
                <a:path w="22860" h="19685">
                  <a:moveTo>
                    <a:pt x="9785" y="9"/>
                  </a:moveTo>
                  <a:cubicBezTo>
                    <a:pt x="4410" y="9"/>
                    <a:pt x="0" y="4427"/>
                    <a:pt x="0" y="9824"/>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0" name="Google Shape;61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AgTAADeBwAAJxMAAAAAAAAmAAAACAAAAP//////////"/>
                </a:ext>
              </a:extLst>
            </p:cNvSpPr>
            <p:nvPr/>
          </p:nvSpPr>
          <p:spPr>
            <a:xfrm>
              <a:off x="1256030" y="3093720"/>
              <a:ext cx="22860" cy="19685"/>
            </a:xfrm>
            <a:custGeom>
              <a:avLst/>
              <a:gdLst/>
              <a:ahLst/>
              <a:cxnLst/>
              <a:rect l="0" t="0" r="22860" b="19685"/>
              <a:pathLst>
                <a:path w="22860" h="19685">
                  <a:moveTo>
                    <a:pt x="9785" y="9"/>
                  </a:moveTo>
                  <a:cubicBezTo>
                    <a:pt x="4410" y="82"/>
                    <a:pt x="0" y="4428"/>
                    <a:pt x="0" y="9814"/>
                  </a:cubicBezTo>
                  <a:cubicBezTo>
                    <a:pt x="0" y="15744"/>
                    <a:pt x="4833"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9" name="Google Shape;61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NwSAADeBwAA+xIAAAAAAAAmAAAACAAAAP//////////"/>
                </a:ext>
              </a:extLst>
            </p:cNvSpPr>
            <p:nvPr/>
          </p:nvSpPr>
          <p:spPr>
            <a:xfrm>
              <a:off x="1256030" y="3065780"/>
              <a:ext cx="22860" cy="19685"/>
            </a:xfrm>
            <a:custGeom>
              <a:avLst/>
              <a:gdLst/>
              <a:ahLst/>
              <a:cxnLst/>
              <a:rect l="0" t="0" r="22860" b="19685"/>
              <a:pathLst>
                <a:path w="22860" h="19685">
                  <a:moveTo>
                    <a:pt x="9785" y="9"/>
                  </a:moveTo>
                  <a:cubicBezTo>
                    <a:pt x="4410" y="9"/>
                    <a:pt x="0" y="4362"/>
                    <a:pt x="0" y="9851"/>
                  </a:cubicBezTo>
                  <a:cubicBezTo>
                    <a:pt x="0" y="15738"/>
                    <a:pt x="4824"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8" name="Google Shape;61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LASAADeBwAAzxIAAAAAAAAmAAAACAAAAP//////////"/>
                </a:ext>
              </a:extLst>
            </p:cNvSpPr>
            <p:nvPr/>
          </p:nvSpPr>
          <p:spPr>
            <a:xfrm>
              <a:off x="1256030" y="3037840"/>
              <a:ext cx="22860" cy="19685"/>
            </a:xfrm>
            <a:custGeom>
              <a:avLst/>
              <a:gdLst/>
              <a:ahLst/>
              <a:cxnLst/>
              <a:rect l="0" t="0" r="22860" b="19685"/>
              <a:pathLst>
                <a:path w="22860" h="19685">
                  <a:moveTo>
                    <a:pt x="9785" y="0"/>
                  </a:moveTo>
                  <a:cubicBezTo>
                    <a:pt x="4410" y="0"/>
                    <a:pt x="0" y="4429"/>
                    <a:pt x="0" y="9828"/>
                  </a:cubicBezTo>
                  <a:cubicBezTo>
                    <a:pt x="0" y="15771"/>
                    <a:pt x="4833"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7" name="Google Shape;62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CwSAADeBwAASxIAAAAAAAAmAAAACAAAAP//////////"/>
                </a:ext>
              </a:extLst>
            </p:cNvSpPr>
            <p:nvPr/>
          </p:nvSpPr>
          <p:spPr>
            <a:xfrm>
              <a:off x="1256030" y="2954020"/>
              <a:ext cx="22860" cy="19685"/>
            </a:xfrm>
            <a:custGeom>
              <a:avLst/>
              <a:gdLst/>
              <a:ahLst/>
              <a:cxnLst/>
              <a:rect l="0" t="0" r="22860" b="19685"/>
              <a:pathLst>
                <a:path w="22860" h="19685">
                  <a:moveTo>
                    <a:pt x="9785" y="0"/>
                  </a:moveTo>
                  <a:cubicBezTo>
                    <a:pt x="4410" y="82"/>
                    <a:pt x="0" y="4419"/>
                    <a:pt x="0" y="9888"/>
                  </a:cubicBezTo>
                  <a:cubicBezTo>
                    <a:pt x="0" y="15753"/>
                    <a:pt x="4824" y="19675"/>
                    <a:pt x="9859" y="19675"/>
                  </a:cubicBezTo>
                  <a:cubicBezTo>
                    <a:pt x="12266" y="19675"/>
                    <a:pt x="14729" y="18782"/>
                    <a:pt x="16732" y="16766"/>
                  </a:cubicBezTo>
                  <a:cubicBezTo>
                    <a:pt x="22860" y="10634"/>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6" name="Google Shape;62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cAANQRAADeBwAA8xEAAAAAAAAmAAAACAAAAP//////////"/>
                </a:ext>
              </a:extLst>
            </p:cNvSpPr>
            <p:nvPr/>
          </p:nvSpPr>
          <p:spPr>
            <a:xfrm>
              <a:off x="1256030" y="2898140"/>
              <a:ext cx="22860" cy="19685"/>
            </a:xfrm>
            <a:custGeom>
              <a:avLst/>
              <a:gdLst/>
              <a:ahLst/>
              <a:cxnLst/>
              <a:rect l="0" t="0" r="22860" b="19685"/>
              <a:pathLst>
                <a:path w="22860" h="19685">
                  <a:moveTo>
                    <a:pt x="9785" y="9"/>
                  </a:moveTo>
                  <a:cubicBezTo>
                    <a:pt x="4410" y="9"/>
                    <a:pt x="0" y="4427"/>
                    <a:pt x="0" y="9824"/>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5" name="Google Shape;62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PUVAACyBwAAExYAAAAAAAAmAAAACAAAAP//////////"/>
                </a:ext>
              </a:extLst>
            </p:cNvSpPr>
            <p:nvPr/>
          </p:nvSpPr>
          <p:spPr>
            <a:xfrm>
              <a:off x="1228090" y="3569335"/>
              <a:ext cx="22860" cy="19050"/>
            </a:xfrm>
            <a:custGeom>
              <a:avLst/>
              <a:gdLst/>
              <a:ahLst/>
              <a:cxnLst/>
              <a:rect l="0" t="0" r="22860" b="19050"/>
              <a:pathLst>
                <a:path w="22860" h="19050">
                  <a:moveTo>
                    <a:pt x="9759" y="9"/>
                  </a:moveTo>
                  <a:cubicBezTo>
                    <a:pt x="4394" y="80"/>
                    <a:pt x="9" y="4277"/>
                    <a:pt x="9" y="9498"/>
                  </a:cubicBezTo>
                  <a:cubicBezTo>
                    <a:pt x="9" y="15228"/>
                    <a:pt x="4816" y="19041"/>
                    <a:pt x="9842" y="19041"/>
                  </a:cubicBezTo>
                  <a:cubicBezTo>
                    <a:pt x="12240" y="19041"/>
                    <a:pt x="14685" y="18177"/>
                    <a:pt x="16680" y="16234"/>
                  </a:cubicBezTo>
                  <a:cubicBezTo>
                    <a:pt x="22860" y="1022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4" name="Google Shape;62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MkVAACyBwAA5xUAAAAAAAAmAAAACAAAAP//////////"/>
                </a:ext>
              </a:extLst>
            </p:cNvSpPr>
            <p:nvPr/>
          </p:nvSpPr>
          <p:spPr>
            <a:xfrm>
              <a:off x="1228090" y="3541395"/>
              <a:ext cx="22860" cy="19050"/>
            </a:xfrm>
            <a:custGeom>
              <a:avLst/>
              <a:gdLst/>
              <a:ahLst/>
              <a:cxnLst/>
              <a:rect l="0" t="0" r="22860" b="19050"/>
              <a:pathLst>
                <a:path w="22860" h="19050">
                  <a:moveTo>
                    <a:pt x="9759" y="0"/>
                  </a:moveTo>
                  <a:cubicBezTo>
                    <a:pt x="4394" y="0"/>
                    <a:pt x="9" y="4219"/>
                    <a:pt x="9" y="9521"/>
                  </a:cubicBezTo>
                  <a:cubicBezTo>
                    <a:pt x="9" y="15260"/>
                    <a:pt x="4788" y="19050"/>
                    <a:pt x="9796" y="19050"/>
                  </a:cubicBezTo>
                  <a:cubicBezTo>
                    <a:pt x="12204" y="19050"/>
                    <a:pt x="14666" y="18165"/>
                    <a:pt x="16680" y="16207"/>
                  </a:cubicBezTo>
                  <a:cubicBezTo>
                    <a:pt x="22860" y="10245"/>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3" name="Google Shape;62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BgVAACyBwAANxUAAAAAAAAmAAAACAAAAP//////////"/>
                </a:ext>
              </a:extLst>
            </p:cNvSpPr>
            <p:nvPr/>
          </p:nvSpPr>
          <p:spPr>
            <a:xfrm>
              <a:off x="1228090" y="3429000"/>
              <a:ext cx="22860" cy="19685"/>
            </a:xfrm>
            <a:custGeom>
              <a:avLst/>
              <a:gdLst/>
              <a:ahLst/>
              <a:cxnLst/>
              <a:rect l="0" t="0" r="22860" b="19685"/>
              <a:pathLst>
                <a:path w="22860" h="19685">
                  <a:moveTo>
                    <a:pt x="9759" y="0"/>
                  </a:moveTo>
                  <a:cubicBezTo>
                    <a:pt x="4394" y="73"/>
                    <a:pt x="9" y="4421"/>
                    <a:pt x="9" y="9883"/>
                  </a:cubicBezTo>
                  <a:cubicBezTo>
                    <a:pt x="9" y="15760"/>
                    <a:pt x="4806" y="19685"/>
                    <a:pt x="9823" y="19685"/>
                  </a:cubicBezTo>
                  <a:cubicBezTo>
                    <a:pt x="12231" y="19685"/>
                    <a:pt x="14675" y="18782"/>
                    <a:pt x="16680" y="16774"/>
                  </a:cubicBezTo>
                  <a:cubicBezTo>
                    <a:pt x="22860" y="10630"/>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2" name="Google Shape;62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O0UAACyBwAACxUAAAAAAAAmAAAACAAAAP//////////"/>
                </a:ext>
              </a:extLst>
            </p:cNvSpPr>
            <p:nvPr/>
          </p:nvSpPr>
          <p:spPr>
            <a:xfrm>
              <a:off x="1228090" y="3401695"/>
              <a:ext cx="22860" cy="19050"/>
            </a:xfrm>
            <a:custGeom>
              <a:avLst/>
              <a:gdLst/>
              <a:ahLst/>
              <a:cxnLst/>
              <a:rect l="0" t="0" r="22860" b="19050"/>
              <a:pathLst>
                <a:path w="22860" h="19050">
                  <a:moveTo>
                    <a:pt x="9759" y="9"/>
                  </a:moveTo>
                  <a:cubicBezTo>
                    <a:pt x="4394" y="9"/>
                    <a:pt x="9" y="4289"/>
                    <a:pt x="9" y="9525"/>
                  </a:cubicBezTo>
                  <a:cubicBezTo>
                    <a:pt x="9" y="15261"/>
                    <a:pt x="4788" y="19041"/>
                    <a:pt x="9796" y="19041"/>
                  </a:cubicBezTo>
                  <a:cubicBezTo>
                    <a:pt x="12204" y="19041"/>
                    <a:pt x="14666" y="18165"/>
                    <a:pt x="16680" y="16209"/>
                  </a:cubicBezTo>
                  <a:cubicBezTo>
                    <a:pt x="22860" y="10249"/>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1" name="Google Shape;62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MAUAACyBwAA3xQAAAAAAAAmAAAACAAAAP//////////"/>
                </a:ext>
              </a:extLst>
            </p:cNvSpPr>
            <p:nvPr/>
          </p:nvSpPr>
          <p:spPr>
            <a:xfrm>
              <a:off x="1228090" y="3373120"/>
              <a:ext cx="22860" cy="19685"/>
            </a:xfrm>
            <a:custGeom>
              <a:avLst/>
              <a:gdLst/>
              <a:ahLst/>
              <a:cxnLst/>
              <a:rect l="0" t="0" r="22860" b="19685"/>
              <a:pathLst>
                <a:path w="22860" h="19685">
                  <a:moveTo>
                    <a:pt x="9759" y="0"/>
                  </a:moveTo>
                  <a:cubicBezTo>
                    <a:pt x="4394" y="0"/>
                    <a:pt x="9" y="4427"/>
                    <a:pt x="9" y="9824"/>
                  </a:cubicBezTo>
                  <a:cubicBezTo>
                    <a:pt x="9" y="15764"/>
                    <a:pt x="4816" y="19675"/>
                    <a:pt x="9842" y="19675"/>
                  </a:cubicBezTo>
                  <a:cubicBezTo>
                    <a:pt x="12240" y="19675"/>
                    <a:pt x="14685" y="18781"/>
                    <a:pt x="16680" y="16797"/>
                  </a:cubicBezTo>
                  <a:cubicBezTo>
                    <a:pt x="22860" y="10571"/>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0" name="Google Shape;62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JQUAACyBwAAsxQAAAAAAAAmAAAACAAAAP//////////"/>
                </a:ext>
              </a:extLst>
            </p:cNvSpPr>
            <p:nvPr/>
          </p:nvSpPr>
          <p:spPr>
            <a:xfrm>
              <a:off x="1228090" y="3345180"/>
              <a:ext cx="22860" cy="19685"/>
            </a:xfrm>
            <a:custGeom>
              <a:avLst/>
              <a:gdLst/>
              <a:ahLst/>
              <a:cxnLst/>
              <a:rect l="0" t="0" r="22860" b="19685"/>
              <a:pathLst>
                <a:path w="22860" h="19685">
                  <a:moveTo>
                    <a:pt x="9759" y="9"/>
                  </a:moveTo>
                  <a:cubicBezTo>
                    <a:pt x="4394" y="9"/>
                    <a:pt x="9" y="4419"/>
                    <a:pt x="9" y="9814"/>
                  </a:cubicBezTo>
                  <a:cubicBezTo>
                    <a:pt x="9" y="15735"/>
                    <a:pt x="4816" y="19675"/>
                    <a:pt x="9842" y="19675"/>
                  </a:cubicBezTo>
                  <a:cubicBezTo>
                    <a:pt x="12240" y="1967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9" name="Google Shape;62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GgUAACzBwAAhxQAAAAAAAAmAAAACAAAAP//////////"/>
                </a:ext>
              </a:extLst>
            </p:cNvSpPr>
            <p:nvPr/>
          </p:nvSpPr>
          <p:spPr>
            <a:xfrm>
              <a:off x="1228090" y="3317240"/>
              <a:ext cx="23495" cy="19685"/>
            </a:xfrm>
            <a:custGeom>
              <a:avLst/>
              <a:gdLst/>
              <a:ahLst/>
              <a:cxnLst/>
              <a:rect l="0" t="0" r="23495" b="19685"/>
              <a:pathLst>
                <a:path w="23495" h="19685">
                  <a:moveTo>
                    <a:pt x="10100" y="0"/>
                  </a:moveTo>
                  <a:cubicBezTo>
                    <a:pt x="10071" y="0"/>
                    <a:pt x="10034" y="0"/>
                    <a:pt x="10006" y="0"/>
                  </a:cubicBezTo>
                  <a:cubicBezTo>
                    <a:pt x="4505" y="0"/>
                    <a:pt x="9" y="4421"/>
                    <a:pt x="9" y="9810"/>
                  </a:cubicBezTo>
                  <a:cubicBezTo>
                    <a:pt x="9" y="15742"/>
                    <a:pt x="4974" y="19685"/>
                    <a:pt x="10147" y="19685"/>
                  </a:cubicBezTo>
                  <a:cubicBezTo>
                    <a:pt x="12615" y="19685"/>
                    <a:pt x="15131" y="18782"/>
                    <a:pt x="17177" y="16774"/>
                  </a:cubicBezTo>
                  <a:cubicBezTo>
                    <a:pt x="23485" y="10584"/>
                    <a:pt x="19036" y="0"/>
                    <a:pt x="101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8" name="Google Shape;62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DwUAACyBwAAWxQAAAAAAAAmAAAACAAAAP//////////"/>
                </a:ext>
              </a:extLst>
            </p:cNvSpPr>
            <p:nvPr/>
          </p:nvSpPr>
          <p:spPr>
            <a:xfrm>
              <a:off x="1228090" y="3289300"/>
              <a:ext cx="22860" cy="19685"/>
            </a:xfrm>
            <a:custGeom>
              <a:avLst/>
              <a:gdLst/>
              <a:ahLst/>
              <a:cxnLst/>
              <a:rect l="0" t="0" r="22860" b="19685"/>
              <a:pathLst>
                <a:path w="22860" h="19685">
                  <a:moveTo>
                    <a:pt x="9759" y="9"/>
                  </a:moveTo>
                  <a:cubicBezTo>
                    <a:pt x="4394" y="9"/>
                    <a:pt x="9" y="4427"/>
                    <a:pt x="9" y="9833"/>
                  </a:cubicBezTo>
                  <a:cubicBezTo>
                    <a:pt x="9" y="15764"/>
                    <a:pt x="4816" y="19675"/>
                    <a:pt x="9842" y="19675"/>
                  </a:cubicBezTo>
                  <a:cubicBezTo>
                    <a:pt x="12240" y="19675"/>
                    <a:pt x="14685" y="18790"/>
                    <a:pt x="16680" y="16806"/>
                  </a:cubicBezTo>
                  <a:cubicBezTo>
                    <a:pt x="22860"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7" name="Google Shape;62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BAUAACyBwAALxQAAAAAAAAmAAAACAAAAP//////////"/>
                </a:ext>
              </a:extLst>
            </p:cNvSpPr>
            <p:nvPr/>
          </p:nvSpPr>
          <p:spPr>
            <a:xfrm>
              <a:off x="1228090" y="3261360"/>
              <a:ext cx="22860" cy="19685"/>
            </a:xfrm>
            <a:custGeom>
              <a:avLst/>
              <a:gdLst/>
              <a:ahLst/>
              <a:cxnLst/>
              <a:rect l="0" t="0" r="22860" b="19685"/>
              <a:pathLst>
                <a:path w="22860" h="19685">
                  <a:moveTo>
                    <a:pt x="9759" y="0"/>
                  </a:moveTo>
                  <a:cubicBezTo>
                    <a:pt x="4394" y="0"/>
                    <a:pt x="9" y="4429"/>
                    <a:pt x="9" y="9828"/>
                  </a:cubicBezTo>
                  <a:cubicBezTo>
                    <a:pt x="9" y="15771"/>
                    <a:pt x="4816" y="19685"/>
                    <a:pt x="9842" y="19685"/>
                  </a:cubicBezTo>
                  <a:cubicBezTo>
                    <a:pt x="12240" y="19685"/>
                    <a:pt x="14685" y="18789"/>
                    <a:pt x="16680" y="16805"/>
                  </a:cubicBezTo>
                  <a:cubicBezTo>
                    <a:pt x="22860" y="1057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6" name="Google Shape;62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OQTAACyBwAAAxQAAAAAAAAmAAAACAAAAP//////////"/>
                </a:ext>
              </a:extLst>
            </p:cNvSpPr>
            <p:nvPr/>
          </p:nvSpPr>
          <p:spPr>
            <a:xfrm>
              <a:off x="1228090" y="3233420"/>
              <a:ext cx="22860" cy="19685"/>
            </a:xfrm>
            <a:custGeom>
              <a:avLst/>
              <a:gdLst/>
              <a:ahLst/>
              <a:cxnLst/>
              <a:rect l="0" t="0" r="22860" b="19685"/>
              <a:pathLst>
                <a:path w="22860" h="19685">
                  <a:moveTo>
                    <a:pt x="9759" y="9"/>
                  </a:moveTo>
                  <a:cubicBezTo>
                    <a:pt x="4394" y="9"/>
                    <a:pt x="9" y="4419"/>
                    <a:pt x="9" y="9805"/>
                  </a:cubicBezTo>
                  <a:cubicBezTo>
                    <a:pt x="9" y="15735"/>
                    <a:pt x="4816" y="19675"/>
                    <a:pt x="9842" y="19675"/>
                  </a:cubicBezTo>
                  <a:cubicBezTo>
                    <a:pt x="12240" y="19675"/>
                    <a:pt x="14685" y="18782"/>
                    <a:pt x="16680" y="16766"/>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5" name="Google Shape;62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LgTAACyBwAA1xMAAAAAAAAmAAAACAAAAP//////////"/>
                </a:ext>
              </a:extLst>
            </p:cNvSpPr>
            <p:nvPr/>
          </p:nvSpPr>
          <p:spPr>
            <a:xfrm>
              <a:off x="1228090" y="3205480"/>
              <a:ext cx="22860" cy="19685"/>
            </a:xfrm>
            <a:custGeom>
              <a:avLst/>
              <a:gdLst/>
              <a:ahLst/>
              <a:cxnLst/>
              <a:rect l="0" t="0" r="22860" b="19685"/>
              <a:pathLst>
                <a:path w="22860" h="19685">
                  <a:moveTo>
                    <a:pt x="9759" y="9"/>
                  </a:moveTo>
                  <a:cubicBezTo>
                    <a:pt x="4394" y="82"/>
                    <a:pt x="9" y="4428"/>
                    <a:pt x="9" y="9888"/>
                  </a:cubicBezTo>
                  <a:cubicBezTo>
                    <a:pt x="9" y="15762"/>
                    <a:pt x="4806" y="19685"/>
                    <a:pt x="9823" y="19685"/>
                  </a:cubicBezTo>
                  <a:cubicBezTo>
                    <a:pt x="12231" y="19685"/>
                    <a:pt x="14675" y="18782"/>
                    <a:pt x="16680" y="16775"/>
                  </a:cubicBezTo>
                  <a:cubicBezTo>
                    <a:pt x="22860" y="10634"/>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4" name="Google Shape;62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IwTAACyBwAAqxMAAAAAAAAmAAAACAAAAP//////////"/>
                </a:ext>
              </a:extLst>
            </p:cNvSpPr>
            <p:nvPr/>
          </p:nvSpPr>
          <p:spPr>
            <a:xfrm>
              <a:off x="1228090" y="3177540"/>
              <a:ext cx="22860" cy="19685"/>
            </a:xfrm>
            <a:custGeom>
              <a:avLst/>
              <a:gdLst/>
              <a:ahLst/>
              <a:cxnLst/>
              <a:rect l="0" t="0" r="22860" b="19685"/>
              <a:pathLst>
                <a:path w="22860" h="19685">
                  <a:moveTo>
                    <a:pt x="9759" y="9"/>
                  </a:moveTo>
                  <a:cubicBezTo>
                    <a:pt x="4394" y="9"/>
                    <a:pt x="9" y="4360"/>
                    <a:pt x="9" y="9847"/>
                  </a:cubicBezTo>
                  <a:cubicBezTo>
                    <a:pt x="9" y="15768"/>
                    <a:pt x="4788" y="19685"/>
                    <a:pt x="9796" y="19685"/>
                  </a:cubicBezTo>
                  <a:cubicBezTo>
                    <a:pt x="12204" y="19685"/>
                    <a:pt x="14666" y="18779"/>
                    <a:pt x="16680" y="16747"/>
                  </a:cubicBezTo>
                  <a:cubicBezTo>
                    <a:pt x="22860" y="10595"/>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3" name="Google Shape;62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GATAACyBwAAfxMAAAAAAAAmAAAACAAAAP//////////"/>
                </a:ext>
              </a:extLst>
            </p:cNvSpPr>
            <p:nvPr/>
          </p:nvSpPr>
          <p:spPr>
            <a:xfrm>
              <a:off x="1228090" y="3149600"/>
              <a:ext cx="22860" cy="19685"/>
            </a:xfrm>
            <a:custGeom>
              <a:avLst/>
              <a:gdLst/>
              <a:ahLst/>
              <a:cxnLst/>
              <a:rect l="0" t="0" r="22860" b="19685"/>
              <a:pathLst>
                <a:path w="22860" h="19685">
                  <a:moveTo>
                    <a:pt x="9759" y="0"/>
                  </a:moveTo>
                  <a:cubicBezTo>
                    <a:pt x="4394" y="0"/>
                    <a:pt x="9" y="4429"/>
                    <a:pt x="9" y="9828"/>
                  </a:cubicBezTo>
                  <a:cubicBezTo>
                    <a:pt x="9" y="15771"/>
                    <a:pt x="4816" y="19685"/>
                    <a:pt x="9842" y="19685"/>
                  </a:cubicBezTo>
                  <a:cubicBezTo>
                    <a:pt x="12240" y="19685"/>
                    <a:pt x="14685" y="18789"/>
                    <a:pt x="16680" y="16805"/>
                  </a:cubicBezTo>
                  <a:cubicBezTo>
                    <a:pt x="22860" y="1057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2" name="Google Shape;62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DQTAACyBwAAUxMAAAAAAAAmAAAACAAAAP//////////"/>
                </a:ext>
              </a:extLst>
            </p:cNvSpPr>
            <p:nvPr/>
          </p:nvSpPr>
          <p:spPr>
            <a:xfrm>
              <a:off x="1228090" y="3121660"/>
              <a:ext cx="22860" cy="19685"/>
            </a:xfrm>
            <a:custGeom>
              <a:avLst/>
              <a:gdLst/>
              <a:ahLst/>
              <a:cxnLst/>
              <a:rect l="0" t="0" r="22860" b="19685"/>
              <a:pathLst>
                <a:path w="22860" h="19685">
                  <a:moveTo>
                    <a:pt x="9759" y="9"/>
                  </a:moveTo>
                  <a:cubicBezTo>
                    <a:pt x="4394" y="9"/>
                    <a:pt x="9" y="4427"/>
                    <a:pt x="9" y="9824"/>
                  </a:cubicBezTo>
                  <a:cubicBezTo>
                    <a:pt x="9" y="15764"/>
                    <a:pt x="4816" y="19675"/>
                    <a:pt x="9842" y="19675"/>
                  </a:cubicBezTo>
                  <a:cubicBezTo>
                    <a:pt x="12240" y="19675"/>
                    <a:pt x="14685" y="18790"/>
                    <a:pt x="16680" y="16806"/>
                  </a:cubicBezTo>
                  <a:cubicBezTo>
                    <a:pt x="22860"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1" name="Google Shape;62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AgTAACyBwAAJxMAAAAAAAAmAAAACAAAAP//////////"/>
                </a:ext>
              </a:extLst>
            </p:cNvSpPr>
            <p:nvPr/>
          </p:nvSpPr>
          <p:spPr>
            <a:xfrm>
              <a:off x="1228090" y="3093720"/>
              <a:ext cx="22860" cy="19685"/>
            </a:xfrm>
            <a:custGeom>
              <a:avLst/>
              <a:gdLst/>
              <a:ahLst/>
              <a:cxnLst/>
              <a:rect l="0" t="0" r="22860" b="19685"/>
              <a:pathLst>
                <a:path w="22860" h="19685">
                  <a:moveTo>
                    <a:pt x="9759" y="9"/>
                  </a:moveTo>
                  <a:cubicBezTo>
                    <a:pt x="4394" y="9"/>
                    <a:pt x="9" y="4428"/>
                    <a:pt x="9" y="9814"/>
                  </a:cubicBezTo>
                  <a:cubicBezTo>
                    <a:pt x="9" y="15744"/>
                    <a:pt x="4816" y="19685"/>
                    <a:pt x="9842" y="19685"/>
                  </a:cubicBezTo>
                  <a:cubicBezTo>
                    <a:pt x="12240" y="1968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0" name="Google Shape;62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cAAFgSAACyBwAAdxIAAAAAAAAmAAAACAAAAP//////////"/>
                </a:ext>
              </a:extLst>
            </p:cNvSpPr>
            <p:nvPr/>
          </p:nvSpPr>
          <p:spPr>
            <a:xfrm>
              <a:off x="1228090" y="2981960"/>
              <a:ext cx="22860" cy="19685"/>
            </a:xfrm>
            <a:custGeom>
              <a:avLst/>
              <a:gdLst/>
              <a:ahLst/>
              <a:cxnLst/>
              <a:rect l="0" t="0" r="22860" b="19685"/>
              <a:pathLst>
                <a:path w="22860" h="19685">
                  <a:moveTo>
                    <a:pt x="9759" y="9"/>
                  </a:moveTo>
                  <a:cubicBezTo>
                    <a:pt x="4394" y="9"/>
                    <a:pt x="9" y="4428"/>
                    <a:pt x="9" y="9814"/>
                  </a:cubicBezTo>
                  <a:cubicBezTo>
                    <a:pt x="9" y="15744"/>
                    <a:pt x="4816" y="19685"/>
                    <a:pt x="9842" y="19685"/>
                  </a:cubicBezTo>
                  <a:cubicBezTo>
                    <a:pt x="12240" y="1968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9" name="Google Shape;62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MkVAACGBwAA5xUAAAAAAAAmAAAACAAAAP//////////"/>
                </a:ext>
              </a:extLst>
            </p:cNvSpPr>
            <p:nvPr/>
          </p:nvSpPr>
          <p:spPr>
            <a:xfrm>
              <a:off x="1200150" y="3541395"/>
              <a:ext cx="22860" cy="19050"/>
            </a:xfrm>
            <a:custGeom>
              <a:avLst/>
              <a:gdLst/>
              <a:ahLst/>
              <a:cxnLst/>
              <a:rect l="0" t="0" r="22860" b="19050"/>
              <a:pathLst>
                <a:path w="22860" h="19050">
                  <a:moveTo>
                    <a:pt x="9750" y="0"/>
                  </a:moveTo>
                  <a:cubicBezTo>
                    <a:pt x="4394" y="0"/>
                    <a:pt x="0" y="4219"/>
                    <a:pt x="0" y="9521"/>
                  </a:cubicBezTo>
                  <a:cubicBezTo>
                    <a:pt x="0" y="15260"/>
                    <a:pt x="4816" y="19050"/>
                    <a:pt x="9823" y="19050"/>
                  </a:cubicBezTo>
                  <a:cubicBezTo>
                    <a:pt x="12231" y="19050"/>
                    <a:pt x="14694" y="18165"/>
                    <a:pt x="16671" y="16207"/>
                  </a:cubicBezTo>
                  <a:cubicBezTo>
                    <a:pt x="22851" y="10245"/>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8" name="Google Shape;62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J0VAACGBwAAuxUAAAAAAAAmAAAACAAAAP//////////"/>
                </a:ext>
              </a:extLst>
            </p:cNvSpPr>
            <p:nvPr/>
          </p:nvSpPr>
          <p:spPr>
            <a:xfrm>
              <a:off x="1200150" y="3513455"/>
              <a:ext cx="22860" cy="19050"/>
            </a:xfrm>
            <a:custGeom>
              <a:avLst/>
              <a:gdLst/>
              <a:ahLst/>
              <a:cxnLst/>
              <a:rect l="0" t="0" r="22860" b="19050"/>
              <a:pathLst>
                <a:path w="22860" h="19050">
                  <a:moveTo>
                    <a:pt x="9750" y="9"/>
                  </a:moveTo>
                  <a:cubicBezTo>
                    <a:pt x="4394" y="9"/>
                    <a:pt x="73" y="4285"/>
                    <a:pt x="0" y="9516"/>
                  </a:cubicBezTo>
                  <a:cubicBezTo>
                    <a:pt x="0" y="15256"/>
                    <a:pt x="4816" y="19050"/>
                    <a:pt x="9832" y="19050"/>
                  </a:cubicBezTo>
                  <a:cubicBezTo>
                    <a:pt x="12231" y="19050"/>
                    <a:pt x="14675" y="18184"/>
                    <a:pt x="16671" y="16265"/>
                  </a:cubicBezTo>
                  <a:cubicBezTo>
                    <a:pt x="22851" y="10239"/>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7" name="Google Shape;62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HEVAACGBwAAjxUAAAAAAAAmAAAACAAAAP//////////"/>
                </a:ext>
              </a:extLst>
            </p:cNvSpPr>
            <p:nvPr/>
          </p:nvSpPr>
          <p:spPr>
            <a:xfrm>
              <a:off x="1200150" y="3485515"/>
              <a:ext cx="22860" cy="19050"/>
            </a:xfrm>
            <a:custGeom>
              <a:avLst/>
              <a:gdLst/>
              <a:ahLst/>
              <a:cxnLst/>
              <a:rect l="0" t="0" r="22860" b="19050"/>
              <a:pathLst>
                <a:path w="22860" h="19050">
                  <a:moveTo>
                    <a:pt x="9750" y="0"/>
                  </a:moveTo>
                  <a:cubicBezTo>
                    <a:pt x="4394" y="0"/>
                    <a:pt x="0" y="4285"/>
                    <a:pt x="0" y="9507"/>
                  </a:cubicBezTo>
                  <a:cubicBezTo>
                    <a:pt x="0" y="15256"/>
                    <a:pt x="4816" y="19041"/>
                    <a:pt x="9832" y="19041"/>
                  </a:cubicBezTo>
                  <a:cubicBezTo>
                    <a:pt x="12231" y="19041"/>
                    <a:pt x="14675" y="18175"/>
                    <a:pt x="16671" y="16256"/>
                  </a:cubicBezTo>
                  <a:cubicBezTo>
                    <a:pt x="22851" y="10230"/>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6" name="Google Shape;62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EQVAACGBwAAYxUAAAAAAAAmAAAACAAAAP//////////"/>
                </a:ext>
              </a:extLst>
            </p:cNvSpPr>
            <p:nvPr/>
          </p:nvSpPr>
          <p:spPr>
            <a:xfrm>
              <a:off x="1200150" y="3456940"/>
              <a:ext cx="22860" cy="19685"/>
            </a:xfrm>
            <a:custGeom>
              <a:avLst/>
              <a:gdLst/>
              <a:ahLst/>
              <a:cxnLst/>
              <a:rect l="0" t="0" r="22860" b="19685"/>
              <a:pathLst>
                <a:path w="22860" h="19685">
                  <a:moveTo>
                    <a:pt x="9750" y="9"/>
                  </a:moveTo>
                  <a:cubicBezTo>
                    <a:pt x="4394" y="82"/>
                    <a:pt x="0" y="4419"/>
                    <a:pt x="0" y="9888"/>
                  </a:cubicBezTo>
                  <a:cubicBezTo>
                    <a:pt x="0" y="15762"/>
                    <a:pt x="4834" y="19675"/>
                    <a:pt x="9860" y="19675"/>
                  </a:cubicBezTo>
                  <a:cubicBezTo>
                    <a:pt x="12259" y="19675"/>
                    <a:pt x="14703" y="18782"/>
                    <a:pt x="16671" y="16775"/>
                  </a:cubicBezTo>
                  <a:cubicBezTo>
                    <a:pt x="22851" y="1056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5" name="Google Shape;62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BgVAACGBwAANxUAAAAAAAAmAAAACAAAAP//////////"/>
                </a:ext>
              </a:extLst>
            </p:cNvSpPr>
            <p:nvPr/>
          </p:nvSpPr>
          <p:spPr>
            <a:xfrm>
              <a:off x="1200150" y="3429000"/>
              <a:ext cx="22860" cy="19685"/>
            </a:xfrm>
            <a:custGeom>
              <a:avLst/>
              <a:gdLst/>
              <a:ahLst/>
              <a:cxnLst/>
              <a:rect l="0" t="0" r="22860" b="19685"/>
              <a:pathLst>
                <a:path w="22860" h="19685">
                  <a:moveTo>
                    <a:pt x="9750" y="0"/>
                  </a:moveTo>
                  <a:cubicBezTo>
                    <a:pt x="4394" y="73"/>
                    <a:pt x="73" y="4421"/>
                    <a:pt x="0" y="9883"/>
                  </a:cubicBezTo>
                  <a:cubicBezTo>
                    <a:pt x="0" y="15760"/>
                    <a:pt x="4806" y="19685"/>
                    <a:pt x="9823" y="19685"/>
                  </a:cubicBezTo>
                  <a:cubicBezTo>
                    <a:pt x="12222" y="19685"/>
                    <a:pt x="14675" y="18782"/>
                    <a:pt x="16671" y="16774"/>
                  </a:cubicBezTo>
                  <a:cubicBezTo>
                    <a:pt x="22851" y="10630"/>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4" name="Google Shape;62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O0UAACGBwAACxUAAAAAAAAmAAAACAAAAP//////////"/>
                </a:ext>
              </a:extLst>
            </p:cNvSpPr>
            <p:nvPr/>
          </p:nvSpPr>
          <p:spPr>
            <a:xfrm>
              <a:off x="1200150" y="3401695"/>
              <a:ext cx="22860" cy="19050"/>
            </a:xfrm>
            <a:custGeom>
              <a:avLst/>
              <a:gdLst/>
              <a:ahLst/>
              <a:cxnLst/>
              <a:rect l="0" t="0" r="22860" b="19050"/>
              <a:pathLst>
                <a:path w="22860" h="19050">
                  <a:moveTo>
                    <a:pt x="9750" y="9"/>
                  </a:moveTo>
                  <a:cubicBezTo>
                    <a:pt x="4394" y="9"/>
                    <a:pt x="0" y="4289"/>
                    <a:pt x="0" y="9525"/>
                  </a:cubicBezTo>
                  <a:cubicBezTo>
                    <a:pt x="0" y="15261"/>
                    <a:pt x="4816" y="19041"/>
                    <a:pt x="9823" y="19041"/>
                  </a:cubicBezTo>
                  <a:cubicBezTo>
                    <a:pt x="12231" y="19041"/>
                    <a:pt x="14694" y="18165"/>
                    <a:pt x="16671" y="16209"/>
                  </a:cubicBezTo>
                  <a:cubicBezTo>
                    <a:pt x="22851" y="10249"/>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3" name="Google Shape;62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MAUAACGBwAA3xQAAAAAAAAmAAAACAAAAP//////////"/>
                </a:ext>
              </a:extLst>
            </p:cNvSpPr>
            <p:nvPr/>
          </p:nvSpPr>
          <p:spPr>
            <a:xfrm>
              <a:off x="1200150" y="3373120"/>
              <a:ext cx="22860" cy="19685"/>
            </a:xfrm>
            <a:custGeom>
              <a:avLst/>
              <a:gdLst/>
              <a:ahLst/>
              <a:cxnLst/>
              <a:rect l="0" t="0" r="22860" b="19685"/>
              <a:pathLst>
                <a:path w="22860" h="19685">
                  <a:moveTo>
                    <a:pt x="9750" y="0"/>
                  </a:moveTo>
                  <a:cubicBezTo>
                    <a:pt x="4394" y="0"/>
                    <a:pt x="73" y="4427"/>
                    <a:pt x="0" y="9824"/>
                  </a:cubicBezTo>
                  <a:cubicBezTo>
                    <a:pt x="0" y="15764"/>
                    <a:pt x="4816" y="19675"/>
                    <a:pt x="9832" y="19675"/>
                  </a:cubicBezTo>
                  <a:cubicBezTo>
                    <a:pt x="12231" y="19675"/>
                    <a:pt x="14675" y="18781"/>
                    <a:pt x="16671" y="16797"/>
                  </a:cubicBezTo>
                  <a:cubicBezTo>
                    <a:pt x="22851" y="10571"/>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2" name="Google Shape;62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JQUAACGBwAAsxQAAAAAAAAmAAAACAAAAP//////////"/>
                </a:ext>
              </a:extLst>
            </p:cNvSpPr>
            <p:nvPr/>
          </p:nvSpPr>
          <p:spPr>
            <a:xfrm>
              <a:off x="1200150" y="3345180"/>
              <a:ext cx="22860" cy="19685"/>
            </a:xfrm>
            <a:custGeom>
              <a:avLst/>
              <a:gdLst/>
              <a:ahLst/>
              <a:cxnLst/>
              <a:rect l="0" t="0" r="22860" b="19685"/>
              <a:pathLst>
                <a:path w="22860" h="19685">
                  <a:moveTo>
                    <a:pt x="9750" y="9"/>
                  </a:moveTo>
                  <a:cubicBezTo>
                    <a:pt x="4394" y="9"/>
                    <a:pt x="0" y="4419"/>
                    <a:pt x="0" y="9814"/>
                  </a:cubicBezTo>
                  <a:cubicBezTo>
                    <a:pt x="0" y="15735"/>
                    <a:pt x="4806" y="19675"/>
                    <a:pt x="9832" y="19675"/>
                  </a:cubicBezTo>
                  <a:cubicBezTo>
                    <a:pt x="12231" y="19675"/>
                    <a:pt x="14675" y="18782"/>
                    <a:pt x="16671" y="16775"/>
                  </a:cubicBezTo>
                  <a:cubicBezTo>
                    <a:pt x="22851" y="1056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1" name="Google Shape;62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GgUAACGBwAAhxQAAAAAAAAmAAAACAAAAP//////////"/>
                </a:ext>
              </a:extLst>
            </p:cNvSpPr>
            <p:nvPr/>
          </p:nvSpPr>
          <p:spPr>
            <a:xfrm>
              <a:off x="1200150" y="3317240"/>
              <a:ext cx="22860" cy="19685"/>
            </a:xfrm>
            <a:custGeom>
              <a:avLst/>
              <a:gdLst/>
              <a:ahLst/>
              <a:cxnLst/>
              <a:rect l="0" t="0" r="22860" b="19685"/>
              <a:pathLst>
                <a:path w="22860" h="19685">
                  <a:moveTo>
                    <a:pt x="9822" y="0"/>
                  </a:moveTo>
                  <a:cubicBezTo>
                    <a:pt x="9795" y="0"/>
                    <a:pt x="9767" y="0"/>
                    <a:pt x="9731" y="0"/>
                  </a:cubicBezTo>
                  <a:cubicBezTo>
                    <a:pt x="4386" y="0"/>
                    <a:pt x="0" y="4421"/>
                    <a:pt x="0" y="9810"/>
                  </a:cubicBezTo>
                  <a:cubicBezTo>
                    <a:pt x="0" y="15742"/>
                    <a:pt x="4833" y="19685"/>
                    <a:pt x="9868" y="19685"/>
                  </a:cubicBezTo>
                  <a:cubicBezTo>
                    <a:pt x="12271" y="19685"/>
                    <a:pt x="14719" y="18782"/>
                    <a:pt x="16711" y="16774"/>
                  </a:cubicBezTo>
                  <a:cubicBezTo>
                    <a:pt x="22860" y="10584"/>
                    <a:pt x="18529" y="0"/>
                    <a:pt x="982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0" name="Google Shape;62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DwUAACGBwAAWxQAAAAAAAAmAAAACAAAAP//////////"/>
                </a:ext>
              </a:extLst>
            </p:cNvSpPr>
            <p:nvPr/>
          </p:nvSpPr>
          <p:spPr>
            <a:xfrm>
              <a:off x="1200150" y="3289300"/>
              <a:ext cx="22860" cy="19685"/>
            </a:xfrm>
            <a:custGeom>
              <a:avLst/>
              <a:gdLst/>
              <a:ahLst/>
              <a:cxnLst/>
              <a:rect l="0" t="0" r="22860" b="19685"/>
              <a:pathLst>
                <a:path w="22860" h="19685">
                  <a:moveTo>
                    <a:pt x="9750" y="9"/>
                  </a:moveTo>
                  <a:cubicBezTo>
                    <a:pt x="4394" y="9"/>
                    <a:pt x="73" y="4427"/>
                    <a:pt x="0" y="9833"/>
                  </a:cubicBezTo>
                  <a:cubicBezTo>
                    <a:pt x="0" y="15764"/>
                    <a:pt x="4816" y="19675"/>
                    <a:pt x="9832" y="19675"/>
                  </a:cubicBezTo>
                  <a:cubicBezTo>
                    <a:pt x="12231" y="19675"/>
                    <a:pt x="14675" y="18790"/>
                    <a:pt x="16671" y="16806"/>
                  </a:cubicBezTo>
                  <a:cubicBezTo>
                    <a:pt x="22851" y="1058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9" name="Google Shape;62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BAUAACGBwAALxQAAAAAAAAmAAAACAAAAP//////////"/>
                </a:ext>
              </a:extLst>
            </p:cNvSpPr>
            <p:nvPr/>
          </p:nvSpPr>
          <p:spPr>
            <a:xfrm>
              <a:off x="1200150" y="3261360"/>
              <a:ext cx="22860" cy="19685"/>
            </a:xfrm>
            <a:custGeom>
              <a:avLst/>
              <a:gdLst/>
              <a:ahLst/>
              <a:cxnLst/>
              <a:rect l="0" t="0" r="22860" b="19685"/>
              <a:pathLst>
                <a:path w="22860" h="19685">
                  <a:moveTo>
                    <a:pt x="9750" y="0"/>
                  </a:moveTo>
                  <a:cubicBezTo>
                    <a:pt x="4394" y="0"/>
                    <a:pt x="0" y="4429"/>
                    <a:pt x="0" y="9828"/>
                  </a:cubicBezTo>
                  <a:cubicBezTo>
                    <a:pt x="0" y="15771"/>
                    <a:pt x="4816" y="19685"/>
                    <a:pt x="9832" y="19685"/>
                  </a:cubicBezTo>
                  <a:cubicBezTo>
                    <a:pt x="12231" y="19685"/>
                    <a:pt x="14675" y="18789"/>
                    <a:pt x="16671" y="16805"/>
                  </a:cubicBezTo>
                  <a:cubicBezTo>
                    <a:pt x="22851" y="10576"/>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8" name="Google Shape;62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OQTAACGBwAAAxQAAAAAAAAmAAAACAAAAP//////////"/>
                </a:ext>
              </a:extLst>
            </p:cNvSpPr>
            <p:nvPr/>
          </p:nvSpPr>
          <p:spPr>
            <a:xfrm>
              <a:off x="1200150" y="3233420"/>
              <a:ext cx="22860" cy="19685"/>
            </a:xfrm>
            <a:custGeom>
              <a:avLst/>
              <a:gdLst/>
              <a:ahLst/>
              <a:cxnLst/>
              <a:rect l="0" t="0" r="22860" b="19685"/>
              <a:pathLst>
                <a:path w="22860" h="19685">
                  <a:moveTo>
                    <a:pt x="9750" y="9"/>
                  </a:moveTo>
                  <a:cubicBezTo>
                    <a:pt x="4394" y="9"/>
                    <a:pt x="73" y="4419"/>
                    <a:pt x="0" y="9805"/>
                  </a:cubicBezTo>
                  <a:cubicBezTo>
                    <a:pt x="0" y="15735"/>
                    <a:pt x="4806" y="19675"/>
                    <a:pt x="9832" y="19675"/>
                  </a:cubicBezTo>
                  <a:cubicBezTo>
                    <a:pt x="12231" y="19675"/>
                    <a:pt x="14675" y="18782"/>
                    <a:pt x="16671" y="16766"/>
                  </a:cubicBezTo>
                  <a:cubicBezTo>
                    <a:pt x="22851" y="1056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7" name="Google Shape;62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LgTAACGBwAA1xMAAAAAAAAmAAAACAAAAP//////////"/>
                </a:ext>
              </a:extLst>
            </p:cNvSpPr>
            <p:nvPr/>
          </p:nvSpPr>
          <p:spPr>
            <a:xfrm>
              <a:off x="1200150" y="3205480"/>
              <a:ext cx="22860" cy="19685"/>
            </a:xfrm>
            <a:custGeom>
              <a:avLst/>
              <a:gdLst/>
              <a:ahLst/>
              <a:cxnLst/>
              <a:rect l="0" t="0" r="22860" b="19685"/>
              <a:pathLst>
                <a:path w="22860" h="19685">
                  <a:moveTo>
                    <a:pt x="9750" y="9"/>
                  </a:moveTo>
                  <a:cubicBezTo>
                    <a:pt x="4394" y="82"/>
                    <a:pt x="73" y="4428"/>
                    <a:pt x="0" y="9888"/>
                  </a:cubicBezTo>
                  <a:cubicBezTo>
                    <a:pt x="0" y="15762"/>
                    <a:pt x="4806" y="19685"/>
                    <a:pt x="9823" y="19685"/>
                  </a:cubicBezTo>
                  <a:cubicBezTo>
                    <a:pt x="12222" y="19685"/>
                    <a:pt x="14675" y="18782"/>
                    <a:pt x="16671" y="16775"/>
                  </a:cubicBezTo>
                  <a:cubicBezTo>
                    <a:pt x="22851" y="10634"/>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6" name="Google Shape;62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IwTAACGBwAAqxMAAAAAAAAmAAAACAAAAP//////////"/>
                </a:ext>
              </a:extLst>
            </p:cNvSpPr>
            <p:nvPr/>
          </p:nvSpPr>
          <p:spPr>
            <a:xfrm>
              <a:off x="1200150" y="3177540"/>
              <a:ext cx="22860" cy="19685"/>
            </a:xfrm>
            <a:custGeom>
              <a:avLst/>
              <a:gdLst/>
              <a:ahLst/>
              <a:cxnLst/>
              <a:rect l="0" t="0" r="22860" b="19685"/>
              <a:pathLst>
                <a:path w="22860" h="19685">
                  <a:moveTo>
                    <a:pt x="9750" y="9"/>
                  </a:moveTo>
                  <a:cubicBezTo>
                    <a:pt x="4394" y="9"/>
                    <a:pt x="0" y="4360"/>
                    <a:pt x="0" y="9847"/>
                  </a:cubicBezTo>
                  <a:cubicBezTo>
                    <a:pt x="0" y="15768"/>
                    <a:pt x="4779" y="19685"/>
                    <a:pt x="9787" y="19685"/>
                  </a:cubicBezTo>
                  <a:cubicBezTo>
                    <a:pt x="12204" y="19685"/>
                    <a:pt x="14666" y="18779"/>
                    <a:pt x="16671" y="16747"/>
                  </a:cubicBezTo>
                  <a:cubicBezTo>
                    <a:pt x="22851" y="10595"/>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5" name="Google Shape;62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GATAACGBwAAfxMAAAAAAAAmAAAACAAAAP//////////"/>
                </a:ext>
              </a:extLst>
            </p:cNvSpPr>
            <p:nvPr/>
          </p:nvSpPr>
          <p:spPr>
            <a:xfrm>
              <a:off x="1200150" y="3149600"/>
              <a:ext cx="22860" cy="19685"/>
            </a:xfrm>
            <a:custGeom>
              <a:avLst/>
              <a:gdLst/>
              <a:ahLst/>
              <a:cxnLst/>
              <a:rect l="0" t="0" r="22860" b="19685"/>
              <a:pathLst>
                <a:path w="22860" h="19685">
                  <a:moveTo>
                    <a:pt x="9750" y="0"/>
                  </a:moveTo>
                  <a:cubicBezTo>
                    <a:pt x="4394" y="0"/>
                    <a:pt x="73" y="4429"/>
                    <a:pt x="0" y="9828"/>
                  </a:cubicBezTo>
                  <a:cubicBezTo>
                    <a:pt x="0" y="15771"/>
                    <a:pt x="4816" y="19685"/>
                    <a:pt x="9832" y="19685"/>
                  </a:cubicBezTo>
                  <a:cubicBezTo>
                    <a:pt x="12231" y="19685"/>
                    <a:pt x="14675" y="18789"/>
                    <a:pt x="16671" y="16805"/>
                  </a:cubicBezTo>
                  <a:cubicBezTo>
                    <a:pt x="22851" y="10576"/>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4" name="Google Shape;62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DQTAACGBwAAUxMAAAAAAAAmAAAACAAAAP//////////"/>
                </a:ext>
              </a:extLst>
            </p:cNvSpPr>
            <p:nvPr/>
          </p:nvSpPr>
          <p:spPr>
            <a:xfrm>
              <a:off x="1200150" y="3121660"/>
              <a:ext cx="22860" cy="19685"/>
            </a:xfrm>
            <a:custGeom>
              <a:avLst/>
              <a:gdLst/>
              <a:ahLst/>
              <a:cxnLst/>
              <a:rect l="0" t="0" r="22860" b="19685"/>
              <a:pathLst>
                <a:path w="22860" h="19685">
                  <a:moveTo>
                    <a:pt x="9750" y="9"/>
                  </a:moveTo>
                  <a:cubicBezTo>
                    <a:pt x="4394" y="9"/>
                    <a:pt x="0" y="4427"/>
                    <a:pt x="0" y="9824"/>
                  </a:cubicBezTo>
                  <a:cubicBezTo>
                    <a:pt x="0" y="15764"/>
                    <a:pt x="4816" y="19675"/>
                    <a:pt x="9832" y="19675"/>
                  </a:cubicBezTo>
                  <a:cubicBezTo>
                    <a:pt x="12231" y="19675"/>
                    <a:pt x="14675" y="18790"/>
                    <a:pt x="16671" y="16806"/>
                  </a:cubicBezTo>
                  <a:cubicBezTo>
                    <a:pt x="22851" y="1058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3" name="Google Shape;62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AgTAACGBwAAJxMAAAAAAAAmAAAACAAAAP//////////"/>
                </a:ext>
              </a:extLst>
            </p:cNvSpPr>
            <p:nvPr/>
          </p:nvSpPr>
          <p:spPr>
            <a:xfrm>
              <a:off x="1200150" y="3093720"/>
              <a:ext cx="22860" cy="19685"/>
            </a:xfrm>
            <a:custGeom>
              <a:avLst/>
              <a:gdLst/>
              <a:ahLst/>
              <a:cxnLst/>
              <a:rect l="0" t="0" r="22860" b="19685"/>
              <a:pathLst>
                <a:path w="22860" h="19685">
                  <a:moveTo>
                    <a:pt x="9750" y="9"/>
                  </a:moveTo>
                  <a:cubicBezTo>
                    <a:pt x="4394" y="82"/>
                    <a:pt x="73" y="4428"/>
                    <a:pt x="0" y="9814"/>
                  </a:cubicBezTo>
                  <a:cubicBezTo>
                    <a:pt x="0" y="15744"/>
                    <a:pt x="4806" y="19685"/>
                    <a:pt x="9832" y="19685"/>
                  </a:cubicBezTo>
                  <a:cubicBezTo>
                    <a:pt x="12231" y="19685"/>
                    <a:pt x="14675" y="18782"/>
                    <a:pt x="16671" y="16775"/>
                  </a:cubicBezTo>
                  <a:cubicBezTo>
                    <a:pt x="22851" y="1056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2" name="Google Shape;62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NwSAACGBwAA+xIAAAAAAAAmAAAACAAAAP//////////"/>
                </a:ext>
              </a:extLst>
            </p:cNvSpPr>
            <p:nvPr/>
          </p:nvSpPr>
          <p:spPr>
            <a:xfrm>
              <a:off x="1200150" y="3065780"/>
              <a:ext cx="22860" cy="19685"/>
            </a:xfrm>
            <a:custGeom>
              <a:avLst/>
              <a:gdLst/>
              <a:ahLst/>
              <a:cxnLst/>
              <a:rect l="0" t="0" r="22860" b="19685"/>
              <a:pathLst>
                <a:path w="22860" h="19685">
                  <a:moveTo>
                    <a:pt x="9750" y="9"/>
                  </a:moveTo>
                  <a:cubicBezTo>
                    <a:pt x="4394" y="9"/>
                    <a:pt x="73" y="4362"/>
                    <a:pt x="0" y="9851"/>
                  </a:cubicBezTo>
                  <a:cubicBezTo>
                    <a:pt x="0" y="15738"/>
                    <a:pt x="4806" y="19675"/>
                    <a:pt x="9823" y="19675"/>
                  </a:cubicBezTo>
                  <a:cubicBezTo>
                    <a:pt x="12222" y="19675"/>
                    <a:pt x="14675" y="18779"/>
                    <a:pt x="16671" y="16755"/>
                  </a:cubicBezTo>
                  <a:cubicBezTo>
                    <a:pt x="22851" y="10600"/>
                    <a:pt x="1845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1" name="Google Shape;62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cAACwSAACGBwAASxIAAAAAAAAmAAAACAAAAP//////////"/>
                </a:ext>
              </a:extLst>
            </p:cNvSpPr>
            <p:nvPr/>
          </p:nvSpPr>
          <p:spPr>
            <a:xfrm>
              <a:off x="1200150" y="2954020"/>
              <a:ext cx="22860" cy="19685"/>
            </a:xfrm>
            <a:custGeom>
              <a:avLst/>
              <a:gdLst/>
              <a:ahLst/>
              <a:cxnLst/>
              <a:rect l="0" t="0" r="22860" b="19685"/>
              <a:pathLst>
                <a:path w="22860" h="19685">
                  <a:moveTo>
                    <a:pt x="9750" y="0"/>
                  </a:moveTo>
                  <a:cubicBezTo>
                    <a:pt x="4394" y="82"/>
                    <a:pt x="73" y="4419"/>
                    <a:pt x="0" y="9888"/>
                  </a:cubicBezTo>
                  <a:cubicBezTo>
                    <a:pt x="0" y="15753"/>
                    <a:pt x="4806" y="19675"/>
                    <a:pt x="9823" y="19675"/>
                  </a:cubicBezTo>
                  <a:cubicBezTo>
                    <a:pt x="12222" y="19675"/>
                    <a:pt x="14675" y="18782"/>
                    <a:pt x="16671" y="16766"/>
                  </a:cubicBezTo>
                  <a:cubicBezTo>
                    <a:pt x="22851" y="10634"/>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0" name="Google Shape;62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J0VAABaBwAAuxUAAAAAAAAmAAAACAAAAP//////////"/>
                </a:ext>
              </a:extLst>
            </p:cNvSpPr>
            <p:nvPr/>
          </p:nvSpPr>
          <p:spPr>
            <a:xfrm>
              <a:off x="1172210" y="3513455"/>
              <a:ext cx="22860" cy="19050"/>
            </a:xfrm>
            <a:custGeom>
              <a:avLst/>
              <a:gdLst/>
              <a:ahLst/>
              <a:cxnLst/>
              <a:rect l="0" t="0" r="22860" b="19050"/>
              <a:pathLst>
                <a:path w="22860" h="19050">
                  <a:moveTo>
                    <a:pt x="9791" y="9"/>
                  </a:moveTo>
                  <a:cubicBezTo>
                    <a:pt x="4335" y="9"/>
                    <a:pt x="9" y="4285"/>
                    <a:pt x="9" y="9516"/>
                  </a:cubicBezTo>
                  <a:cubicBezTo>
                    <a:pt x="9" y="15256"/>
                    <a:pt x="4831" y="19050"/>
                    <a:pt x="9846" y="19050"/>
                  </a:cubicBezTo>
                  <a:cubicBezTo>
                    <a:pt x="12243" y="19050"/>
                    <a:pt x="14677" y="18184"/>
                    <a:pt x="16661" y="16265"/>
                  </a:cubicBezTo>
                  <a:cubicBezTo>
                    <a:pt x="22851" y="10239"/>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9" name="Google Shape;62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HEVAABaBwAAjxUAAAAAAAAmAAAACAAAAP//////////"/>
                </a:ext>
              </a:extLst>
            </p:cNvSpPr>
            <p:nvPr/>
          </p:nvSpPr>
          <p:spPr>
            <a:xfrm>
              <a:off x="1172210" y="3485515"/>
              <a:ext cx="22860" cy="19050"/>
            </a:xfrm>
            <a:custGeom>
              <a:avLst/>
              <a:gdLst/>
              <a:ahLst/>
              <a:cxnLst/>
              <a:rect l="0" t="0" r="22860" b="19050"/>
              <a:pathLst>
                <a:path w="22860" h="19050">
                  <a:moveTo>
                    <a:pt x="9791" y="0"/>
                  </a:moveTo>
                  <a:cubicBezTo>
                    <a:pt x="4335" y="0"/>
                    <a:pt x="9" y="4285"/>
                    <a:pt x="9" y="9507"/>
                  </a:cubicBezTo>
                  <a:cubicBezTo>
                    <a:pt x="9" y="15256"/>
                    <a:pt x="4831" y="19041"/>
                    <a:pt x="9846" y="19041"/>
                  </a:cubicBezTo>
                  <a:cubicBezTo>
                    <a:pt x="12243" y="19041"/>
                    <a:pt x="14677" y="18175"/>
                    <a:pt x="16661" y="16256"/>
                  </a:cubicBezTo>
                  <a:cubicBezTo>
                    <a:pt x="22851" y="10230"/>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8" name="Google Shape;62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EQVAABaBwAAYxUAAAAAAAAmAAAACAAAAP//////////"/>
                </a:ext>
              </a:extLst>
            </p:cNvSpPr>
            <p:nvPr/>
          </p:nvSpPr>
          <p:spPr>
            <a:xfrm>
              <a:off x="1172210" y="3456940"/>
              <a:ext cx="22860" cy="19685"/>
            </a:xfrm>
            <a:custGeom>
              <a:avLst/>
              <a:gdLst/>
              <a:ahLst/>
              <a:cxnLst/>
              <a:rect l="0" t="0" r="22860" b="19685"/>
              <a:pathLst>
                <a:path w="22860" h="19685">
                  <a:moveTo>
                    <a:pt x="9791" y="9"/>
                  </a:moveTo>
                  <a:cubicBezTo>
                    <a:pt x="4335" y="82"/>
                    <a:pt x="9" y="4419"/>
                    <a:pt x="9" y="9888"/>
                  </a:cubicBezTo>
                  <a:cubicBezTo>
                    <a:pt x="9" y="15762"/>
                    <a:pt x="4822" y="19675"/>
                    <a:pt x="9837" y="19675"/>
                  </a:cubicBezTo>
                  <a:cubicBezTo>
                    <a:pt x="12234" y="19675"/>
                    <a:pt x="14677" y="18782"/>
                    <a:pt x="1666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7" name="Google Shape;62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BgVAABaBwAANxUAAAAAAAAmAAAACAAAAP//////////"/>
                </a:ext>
              </a:extLst>
            </p:cNvSpPr>
            <p:nvPr/>
          </p:nvSpPr>
          <p:spPr>
            <a:xfrm>
              <a:off x="1172210" y="3429000"/>
              <a:ext cx="22860" cy="19685"/>
            </a:xfrm>
            <a:custGeom>
              <a:avLst/>
              <a:gdLst/>
              <a:ahLst/>
              <a:cxnLst/>
              <a:rect l="0" t="0" r="22860" b="19685"/>
              <a:pathLst>
                <a:path w="22860" h="19685">
                  <a:moveTo>
                    <a:pt x="9791" y="0"/>
                  </a:moveTo>
                  <a:cubicBezTo>
                    <a:pt x="4335" y="73"/>
                    <a:pt x="9" y="4421"/>
                    <a:pt x="9" y="9883"/>
                  </a:cubicBezTo>
                  <a:cubicBezTo>
                    <a:pt x="9" y="15760"/>
                    <a:pt x="4822" y="19685"/>
                    <a:pt x="9837" y="19685"/>
                  </a:cubicBezTo>
                  <a:cubicBezTo>
                    <a:pt x="12234" y="19685"/>
                    <a:pt x="14677" y="18782"/>
                    <a:pt x="16661" y="16774"/>
                  </a:cubicBezTo>
                  <a:cubicBezTo>
                    <a:pt x="22851" y="10630"/>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6" name="Google Shape;62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O0UAABaBwAACxUAAAAAAAAmAAAACAAAAP//////////"/>
                </a:ext>
              </a:extLst>
            </p:cNvSpPr>
            <p:nvPr/>
          </p:nvSpPr>
          <p:spPr>
            <a:xfrm>
              <a:off x="1172210" y="3401695"/>
              <a:ext cx="22860" cy="19050"/>
            </a:xfrm>
            <a:custGeom>
              <a:avLst/>
              <a:gdLst/>
              <a:ahLst/>
              <a:cxnLst/>
              <a:rect l="0" t="0" r="22860" b="19050"/>
              <a:pathLst>
                <a:path w="22860" h="19050">
                  <a:moveTo>
                    <a:pt x="9791" y="9"/>
                  </a:moveTo>
                  <a:cubicBezTo>
                    <a:pt x="4335" y="9"/>
                    <a:pt x="9" y="4289"/>
                    <a:pt x="9" y="9525"/>
                  </a:cubicBezTo>
                  <a:cubicBezTo>
                    <a:pt x="9" y="15261"/>
                    <a:pt x="4803" y="19041"/>
                    <a:pt x="9800" y="19041"/>
                  </a:cubicBezTo>
                  <a:cubicBezTo>
                    <a:pt x="12215" y="19041"/>
                    <a:pt x="14668" y="18165"/>
                    <a:pt x="16661" y="16209"/>
                  </a:cubicBezTo>
                  <a:cubicBezTo>
                    <a:pt x="22851" y="10249"/>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5" name="Google Shape;62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MAUAABaBwAA3xQAAAAAAAAmAAAACAAAAP//////////"/>
                </a:ext>
              </a:extLst>
            </p:cNvSpPr>
            <p:nvPr/>
          </p:nvSpPr>
          <p:spPr>
            <a:xfrm>
              <a:off x="1172210" y="3373120"/>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81"/>
                    <a:pt x="16661" y="16797"/>
                  </a:cubicBezTo>
                  <a:cubicBezTo>
                    <a:pt x="22851" y="10571"/>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4" name="Google Shape;62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JQUAABaBwAAsxQAAAAAAAAmAAAACAAAAP//////////"/>
                </a:ext>
              </a:extLst>
            </p:cNvSpPr>
            <p:nvPr/>
          </p:nvSpPr>
          <p:spPr>
            <a:xfrm>
              <a:off x="1172210" y="3345180"/>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6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3" name="Google Shape;62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GgUAABaBwAAhxQAAAAAAAAmAAAACAAAAP//////////"/>
                </a:ext>
              </a:extLst>
            </p:cNvSpPr>
            <p:nvPr/>
          </p:nvSpPr>
          <p:spPr>
            <a:xfrm>
              <a:off x="1172210" y="3317240"/>
              <a:ext cx="22860" cy="19685"/>
            </a:xfrm>
            <a:custGeom>
              <a:avLst/>
              <a:gdLst/>
              <a:ahLst/>
              <a:cxnLst/>
              <a:rect l="0" t="0" r="22860" b="19685"/>
              <a:pathLst>
                <a:path w="22860" h="19685">
                  <a:moveTo>
                    <a:pt x="9859" y="0"/>
                  </a:moveTo>
                  <a:cubicBezTo>
                    <a:pt x="9822" y="0"/>
                    <a:pt x="9795" y="0"/>
                    <a:pt x="9767" y="0"/>
                  </a:cubicBezTo>
                  <a:cubicBezTo>
                    <a:pt x="4325" y="0"/>
                    <a:pt x="9" y="4421"/>
                    <a:pt x="9" y="9810"/>
                  </a:cubicBezTo>
                  <a:cubicBezTo>
                    <a:pt x="9" y="15742"/>
                    <a:pt x="4819" y="19685"/>
                    <a:pt x="9849" y="19685"/>
                  </a:cubicBezTo>
                  <a:cubicBezTo>
                    <a:pt x="12250" y="19685"/>
                    <a:pt x="14696" y="18782"/>
                    <a:pt x="16694" y="16774"/>
                  </a:cubicBezTo>
                  <a:cubicBezTo>
                    <a:pt x="22851" y="10584"/>
                    <a:pt x="18508" y="0"/>
                    <a:pt x="98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2" name="Google Shape;62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DwUAABaBwAAWxQAAAAAAAAmAAAACAAAAP//////////"/>
                </a:ext>
              </a:extLst>
            </p:cNvSpPr>
            <p:nvPr/>
          </p:nvSpPr>
          <p:spPr>
            <a:xfrm>
              <a:off x="1172210" y="3289300"/>
              <a:ext cx="22860" cy="19685"/>
            </a:xfrm>
            <a:custGeom>
              <a:avLst/>
              <a:gdLst/>
              <a:ahLst/>
              <a:cxnLst/>
              <a:rect l="0" t="0" r="22860" b="19685"/>
              <a:pathLst>
                <a:path w="22860" h="19685">
                  <a:moveTo>
                    <a:pt x="9791" y="9"/>
                  </a:moveTo>
                  <a:cubicBezTo>
                    <a:pt x="4335" y="9"/>
                    <a:pt x="9" y="4427"/>
                    <a:pt x="9" y="9833"/>
                  </a:cubicBezTo>
                  <a:cubicBezTo>
                    <a:pt x="9" y="15764"/>
                    <a:pt x="4831" y="19675"/>
                    <a:pt x="9846" y="19675"/>
                  </a:cubicBezTo>
                  <a:cubicBezTo>
                    <a:pt x="12243" y="19675"/>
                    <a:pt x="14677" y="18790"/>
                    <a:pt x="1666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1" name="Google Shape;62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BAUAABaBwAALxQAAAAAAAAmAAAACAAAAP//////////"/>
                </a:ext>
              </a:extLst>
            </p:cNvSpPr>
            <p:nvPr/>
          </p:nvSpPr>
          <p:spPr>
            <a:xfrm>
              <a:off x="1172210" y="326136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0" name="Google Shape;62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OQTAABaBwAAAxQAAAAAAAAmAAAACAAAAP//////////"/>
                </a:ext>
              </a:extLst>
            </p:cNvSpPr>
            <p:nvPr/>
          </p:nvSpPr>
          <p:spPr>
            <a:xfrm>
              <a:off x="1172210" y="3233420"/>
              <a:ext cx="22860" cy="19685"/>
            </a:xfrm>
            <a:custGeom>
              <a:avLst/>
              <a:gdLst/>
              <a:ahLst/>
              <a:cxnLst/>
              <a:rect l="0" t="0" r="22860" b="19685"/>
              <a:pathLst>
                <a:path w="22860" h="19685">
                  <a:moveTo>
                    <a:pt x="9791" y="9"/>
                  </a:moveTo>
                  <a:cubicBezTo>
                    <a:pt x="4335" y="9"/>
                    <a:pt x="9" y="4419"/>
                    <a:pt x="9" y="9805"/>
                  </a:cubicBezTo>
                  <a:cubicBezTo>
                    <a:pt x="9" y="15735"/>
                    <a:pt x="4831" y="19675"/>
                    <a:pt x="9846" y="19675"/>
                  </a:cubicBezTo>
                  <a:cubicBezTo>
                    <a:pt x="12243" y="19675"/>
                    <a:pt x="14677" y="18782"/>
                    <a:pt x="16661" y="16766"/>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9" name="Google Shape;62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LgTAABaBwAA1xMAAAAAAAAmAAAACAAAAP//////////"/>
                </a:ext>
              </a:extLst>
            </p:cNvSpPr>
            <p:nvPr/>
          </p:nvSpPr>
          <p:spPr>
            <a:xfrm>
              <a:off x="1172210" y="3205480"/>
              <a:ext cx="22860" cy="19685"/>
            </a:xfrm>
            <a:custGeom>
              <a:avLst/>
              <a:gdLst/>
              <a:ahLst/>
              <a:cxnLst/>
              <a:rect l="0" t="0" r="22860" b="19685"/>
              <a:pathLst>
                <a:path w="22860" h="19685">
                  <a:moveTo>
                    <a:pt x="9791" y="9"/>
                  </a:moveTo>
                  <a:cubicBezTo>
                    <a:pt x="4335" y="82"/>
                    <a:pt x="9" y="4428"/>
                    <a:pt x="9" y="9888"/>
                  </a:cubicBezTo>
                  <a:cubicBezTo>
                    <a:pt x="9" y="15762"/>
                    <a:pt x="4822" y="19685"/>
                    <a:pt x="9837" y="19685"/>
                  </a:cubicBezTo>
                  <a:cubicBezTo>
                    <a:pt x="12234" y="19685"/>
                    <a:pt x="14677" y="18782"/>
                    <a:pt x="16661" y="16775"/>
                  </a:cubicBezTo>
                  <a:cubicBezTo>
                    <a:pt x="22851" y="10634"/>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8" name="Google Shape;62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IwTAABaBwAAqxMAAAAAAAAmAAAACAAAAP//////////"/>
                </a:ext>
              </a:extLst>
            </p:cNvSpPr>
            <p:nvPr/>
          </p:nvSpPr>
          <p:spPr>
            <a:xfrm>
              <a:off x="1172210" y="3177540"/>
              <a:ext cx="22860" cy="19685"/>
            </a:xfrm>
            <a:custGeom>
              <a:avLst/>
              <a:gdLst/>
              <a:ahLst/>
              <a:cxnLst/>
              <a:rect l="0" t="0" r="22860" b="19685"/>
              <a:pathLst>
                <a:path w="22860" h="19685">
                  <a:moveTo>
                    <a:pt x="9791" y="9"/>
                  </a:moveTo>
                  <a:cubicBezTo>
                    <a:pt x="4335" y="9"/>
                    <a:pt x="9" y="4360"/>
                    <a:pt x="9" y="9847"/>
                  </a:cubicBezTo>
                  <a:cubicBezTo>
                    <a:pt x="9" y="15768"/>
                    <a:pt x="4803" y="19685"/>
                    <a:pt x="9800" y="19685"/>
                  </a:cubicBezTo>
                  <a:cubicBezTo>
                    <a:pt x="12215" y="19685"/>
                    <a:pt x="14668" y="18779"/>
                    <a:pt x="16661" y="16747"/>
                  </a:cubicBezTo>
                  <a:cubicBezTo>
                    <a:pt x="22851" y="10595"/>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7" name="Google Shape;62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GATAABaBwAAfxMAAAAAAAAmAAAACAAAAP//////////"/>
                </a:ext>
              </a:extLst>
            </p:cNvSpPr>
            <p:nvPr/>
          </p:nvSpPr>
          <p:spPr>
            <a:xfrm>
              <a:off x="1172210" y="314960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6" name="Google Shape;62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DQTAABaBwAAUxMAAAAAAAAmAAAACAAAAP//////////"/>
                </a:ext>
              </a:extLst>
            </p:cNvSpPr>
            <p:nvPr/>
          </p:nvSpPr>
          <p:spPr>
            <a:xfrm>
              <a:off x="1172210" y="312166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5" name="Google Shape;62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AgTAABaBwAAJxMAAAAAAAAmAAAACAAAAP//////////"/>
                </a:ext>
              </a:extLst>
            </p:cNvSpPr>
            <p:nvPr/>
          </p:nvSpPr>
          <p:spPr>
            <a:xfrm>
              <a:off x="1172210" y="309372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4" name="Google Shape;62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NwSAABaBwAA+xIAAAAAAAAmAAAACAAAAP//////////"/>
                </a:ext>
              </a:extLst>
            </p:cNvSpPr>
            <p:nvPr/>
          </p:nvSpPr>
          <p:spPr>
            <a:xfrm>
              <a:off x="1172210" y="3065780"/>
              <a:ext cx="22860" cy="19685"/>
            </a:xfrm>
            <a:custGeom>
              <a:avLst/>
              <a:gdLst/>
              <a:ahLst/>
              <a:cxnLst/>
              <a:rect l="0" t="0" r="22860" b="19685"/>
              <a:pathLst>
                <a:path w="22860" h="19685">
                  <a:moveTo>
                    <a:pt x="9791" y="9"/>
                  </a:moveTo>
                  <a:cubicBezTo>
                    <a:pt x="4335" y="9"/>
                    <a:pt x="9" y="4362"/>
                    <a:pt x="9" y="9851"/>
                  </a:cubicBezTo>
                  <a:cubicBezTo>
                    <a:pt x="9" y="15738"/>
                    <a:pt x="4822" y="19675"/>
                    <a:pt x="9837" y="19675"/>
                  </a:cubicBezTo>
                  <a:cubicBezTo>
                    <a:pt x="12234" y="19675"/>
                    <a:pt x="14677" y="18779"/>
                    <a:pt x="16661" y="16755"/>
                  </a:cubicBezTo>
                  <a:cubicBezTo>
                    <a:pt x="22851" y="1060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3" name="Google Shape;62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cAALASAABaBwAAzxIAAAAAAAAmAAAACAAAAP//////////"/>
                </a:ext>
              </a:extLst>
            </p:cNvSpPr>
            <p:nvPr/>
          </p:nvSpPr>
          <p:spPr>
            <a:xfrm>
              <a:off x="1172210" y="303784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2" name="Google Shape;62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BgVAAAuBwAANxUAAAAAAAAmAAAACAAAAP//////////"/>
                </a:ext>
              </a:extLst>
            </p:cNvSpPr>
            <p:nvPr/>
          </p:nvSpPr>
          <p:spPr>
            <a:xfrm>
              <a:off x="1144270" y="3429000"/>
              <a:ext cx="22860" cy="19685"/>
            </a:xfrm>
            <a:custGeom>
              <a:avLst/>
              <a:gdLst/>
              <a:ahLst/>
              <a:cxnLst/>
              <a:rect l="0" t="0" r="22860" b="19685"/>
              <a:pathLst>
                <a:path w="22860" h="19685">
                  <a:moveTo>
                    <a:pt x="9785" y="0"/>
                  </a:moveTo>
                  <a:cubicBezTo>
                    <a:pt x="4410" y="73"/>
                    <a:pt x="0" y="4421"/>
                    <a:pt x="0" y="9883"/>
                  </a:cubicBezTo>
                  <a:cubicBezTo>
                    <a:pt x="0" y="15760"/>
                    <a:pt x="4824" y="19685"/>
                    <a:pt x="9859" y="19685"/>
                  </a:cubicBezTo>
                  <a:cubicBezTo>
                    <a:pt x="12266"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1" name="Google Shape;62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O0UAAAuBwAACxUAAAAAAAAmAAAACAAAAP//////////"/>
                </a:ext>
              </a:extLst>
            </p:cNvSpPr>
            <p:nvPr/>
          </p:nvSpPr>
          <p:spPr>
            <a:xfrm>
              <a:off x="1144270" y="3401695"/>
              <a:ext cx="22860" cy="19050"/>
            </a:xfrm>
            <a:custGeom>
              <a:avLst/>
              <a:gdLst/>
              <a:ahLst/>
              <a:cxnLst/>
              <a:rect l="0" t="0" r="22860" b="19050"/>
              <a:pathLst>
                <a:path w="22860" h="19050">
                  <a:moveTo>
                    <a:pt x="9785" y="9"/>
                  </a:moveTo>
                  <a:cubicBezTo>
                    <a:pt x="4410" y="9"/>
                    <a:pt x="0" y="4289"/>
                    <a:pt x="0" y="9525"/>
                  </a:cubicBezTo>
                  <a:cubicBezTo>
                    <a:pt x="0" y="15261"/>
                    <a:pt x="4805" y="19041"/>
                    <a:pt x="9822" y="19041"/>
                  </a:cubicBezTo>
                  <a:cubicBezTo>
                    <a:pt x="12248" y="19041"/>
                    <a:pt x="14719" y="18165"/>
                    <a:pt x="16732" y="16209"/>
                  </a:cubicBezTo>
                  <a:cubicBezTo>
                    <a:pt x="22860" y="1024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0" name="Google Shape;62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MAUAAAuBwAA3xQAAAAAAAAmAAAACAAAAP//////////"/>
                </a:ext>
              </a:extLst>
            </p:cNvSpPr>
            <p:nvPr/>
          </p:nvSpPr>
          <p:spPr>
            <a:xfrm>
              <a:off x="1144270" y="3373120"/>
              <a:ext cx="22860" cy="19685"/>
            </a:xfrm>
            <a:custGeom>
              <a:avLst/>
              <a:gdLst/>
              <a:ahLst/>
              <a:cxnLst/>
              <a:rect l="0" t="0" r="22860" b="19685"/>
              <a:pathLst>
                <a:path w="22860" h="19685">
                  <a:moveTo>
                    <a:pt x="9785" y="0"/>
                  </a:moveTo>
                  <a:cubicBezTo>
                    <a:pt x="4410" y="0"/>
                    <a:pt x="0" y="4427"/>
                    <a:pt x="0" y="9824"/>
                  </a:cubicBezTo>
                  <a:cubicBezTo>
                    <a:pt x="0" y="15764"/>
                    <a:pt x="4833" y="19675"/>
                    <a:pt x="9868" y="19675"/>
                  </a:cubicBezTo>
                  <a:cubicBezTo>
                    <a:pt x="12275" y="19675"/>
                    <a:pt x="14729" y="18781"/>
                    <a:pt x="16732"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9" name="Google Shape;62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JQUAAAuBwAAsxQAAAAAAAAmAAAACAAAAP//////////"/>
                </a:ext>
              </a:extLst>
            </p:cNvSpPr>
            <p:nvPr/>
          </p:nvSpPr>
          <p:spPr>
            <a:xfrm>
              <a:off x="1144270" y="3345180"/>
              <a:ext cx="22860" cy="19685"/>
            </a:xfrm>
            <a:custGeom>
              <a:avLst/>
              <a:gdLst/>
              <a:ahLst/>
              <a:cxnLst/>
              <a:rect l="0" t="0" r="22860" b="19685"/>
              <a:pathLst>
                <a:path w="22860" h="19685">
                  <a:moveTo>
                    <a:pt x="9785" y="9"/>
                  </a:moveTo>
                  <a:cubicBezTo>
                    <a:pt x="4410" y="9"/>
                    <a:pt x="0" y="4419"/>
                    <a:pt x="0" y="9814"/>
                  </a:cubicBezTo>
                  <a:cubicBezTo>
                    <a:pt x="0" y="15735"/>
                    <a:pt x="4824" y="19675"/>
                    <a:pt x="9868" y="19675"/>
                  </a:cubicBezTo>
                  <a:cubicBezTo>
                    <a:pt x="12275"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8" name="Google Shape;62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GgUAAAuBwAAhxQAAAAAAAAmAAAACAAAAP//////////"/>
                </a:ext>
              </a:extLst>
            </p:cNvSpPr>
            <p:nvPr/>
          </p:nvSpPr>
          <p:spPr>
            <a:xfrm>
              <a:off x="1144270" y="3317240"/>
              <a:ext cx="22860" cy="19685"/>
            </a:xfrm>
            <a:custGeom>
              <a:avLst/>
              <a:gdLst/>
              <a:ahLst/>
              <a:cxnLst/>
              <a:rect l="0" t="0" r="22860" b="19685"/>
              <a:pathLst>
                <a:path w="22860" h="19685">
                  <a:moveTo>
                    <a:pt x="9853" y="0"/>
                  </a:moveTo>
                  <a:cubicBezTo>
                    <a:pt x="9826" y="0"/>
                    <a:pt x="9798" y="0"/>
                    <a:pt x="9762" y="0"/>
                  </a:cubicBezTo>
                  <a:cubicBezTo>
                    <a:pt x="4326" y="0"/>
                    <a:pt x="0" y="4421"/>
                    <a:pt x="0" y="9810"/>
                  </a:cubicBezTo>
                  <a:cubicBezTo>
                    <a:pt x="0" y="15742"/>
                    <a:pt x="4849" y="19685"/>
                    <a:pt x="9881" y="19685"/>
                  </a:cubicBezTo>
                  <a:cubicBezTo>
                    <a:pt x="12282" y="19685"/>
                    <a:pt x="14721" y="18782"/>
                    <a:pt x="16691"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7" name="Google Shape;62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DwUAAAuBwAAWxQAAAAAAAAmAAAACAAAAP//////////"/>
                </a:ext>
              </a:extLst>
            </p:cNvSpPr>
            <p:nvPr/>
          </p:nvSpPr>
          <p:spPr>
            <a:xfrm>
              <a:off x="1144270" y="3289300"/>
              <a:ext cx="22860" cy="19685"/>
            </a:xfrm>
            <a:custGeom>
              <a:avLst/>
              <a:gdLst/>
              <a:ahLst/>
              <a:cxnLst/>
              <a:rect l="0" t="0" r="22860" b="19685"/>
              <a:pathLst>
                <a:path w="22860" h="19685">
                  <a:moveTo>
                    <a:pt x="9785" y="9"/>
                  </a:moveTo>
                  <a:cubicBezTo>
                    <a:pt x="4410" y="9"/>
                    <a:pt x="0" y="4427"/>
                    <a:pt x="0" y="9833"/>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6" name="Google Shape;62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BAUAAAuBwAALxQAAAAAAAAmAAAACAAAAP//////////"/>
                </a:ext>
              </a:extLst>
            </p:cNvSpPr>
            <p:nvPr/>
          </p:nvSpPr>
          <p:spPr>
            <a:xfrm>
              <a:off x="1144270" y="3261360"/>
              <a:ext cx="22860" cy="19685"/>
            </a:xfrm>
            <a:custGeom>
              <a:avLst/>
              <a:gdLst/>
              <a:ahLst/>
              <a:cxnLst/>
              <a:rect l="0" t="0" r="22860" b="19685"/>
              <a:pathLst>
                <a:path w="22860" h="19685">
                  <a:moveTo>
                    <a:pt x="9785" y="0"/>
                  </a:moveTo>
                  <a:cubicBezTo>
                    <a:pt x="4410" y="0"/>
                    <a:pt x="0" y="4429"/>
                    <a:pt x="0" y="9828"/>
                  </a:cubicBezTo>
                  <a:cubicBezTo>
                    <a:pt x="0" y="15771"/>
                    <a:pt x="4833"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5" name="Google Shape;62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OQTAAAuBwAAAxQAAAAAAAAmAAAACAAAAP//////////"/>
                </a:ext>
              </a:extLst>
            </p:cNvSpPr>
            <p:nvPr/>
          </p:nvSpPr>
          <p:spPr>
            <a:xfrm>
              <a:off x="1144270" y="3233420"/>
              <a:ext cx="22860" cy="19685"/>
            </a:xfrm>
            <a:custGeom>
              <a:avLst/>
              <a:gdLst/>
              <a:ahLst/>
              <a:cxnLst/>
              <a:rect l="0" t="0" r="22860" b="19685"/>
              <a:pathLst>
                <a:path w="22860" h="19685">
                  <a:moveTo>
                    <a:pt x="9785" y="9"/>
                  </a:moveTo>
                  <a:cubicBezTo>
                    <a:pt x="4410" y="9"/>
                    <a:pt x="0" y="4419"/>
                    <a:pt x="0" y="9805"/>
                  </a:cubicBezTo>
                  <a:cubicBezTo>
                    <a:pt x="0" y="15735"/>
                    <a:pt x="4824" y="19675"/>
                    <a:pt x="9868" y="19675"/>
                  </a:cubicBezTo>
                  <a:cubicBezTo>
                    <a:pt x="12275" y="19675"/>
                    <a:pt x="14729" y="18782"/>
                    <a:pt x="16732"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4" name="Google Shape;62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LgTAAAuBwAA1xMAAAAAAAAmAAAACAAAAP//////////"/>
                </a:ext>
              </a:extLst>
            </p:cNvSpPr>
            <p:nvPr/>
          </p:nvSpPr>
          <p:spPr>
            <a:xfrm>
              <a:off x="1144270" y="3205480"/>
              <a:ext cx="22860" cy="19685"/>
            </a:xfrm>
            <a:custGeom>
              <a:avLst/>
              <a:gdLst/>
              <a:ahLst/>
              <a:cxnLst/>
              <a:rect l="0" t="0" r="22860" b="19685"/>
              <a:pathLst>
                <a:path w="22860" h="19685">
                  <a:moveTo>
                    <a:pt x="9785" y="9"/>
                  </a:moveTo>
                  <a:cubicBezTo>
                    <a:pt x="4410" y="82"/>
                    <a:pt x="0" y="4428"/>
                    <a:pt x="0" y="9888"/>
                  </a:cubicBezTo>
                  <a:cubicBezTo>
                    <a:pt x="0" y="15762"/>
                    <a:pt x="4824" y="19685"/>
                    <a:pt x="9859" y="19685"/>
                  </a:cubicBezTo>
                  <a:cubicBezTo>
                    <a:pt x="12266" y="1968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3" name="Google Shape;62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IwTAAAuBwAAqxMAAAAAAAAmAAAACAAAAP//////////"/>
                </a:ext>
              </a:extLst>
            </p:cNvSpPr>
            <p:nvPr/>
          </p:nvSpPr>
          <p:spPr>
            <a:xfrm>
              <a:off x="1144270" y="3177540"/>
              <a:ext cx="22860" cy="19685"/>
            </a:xfrm>
            <a:custGeom>
              <a:avLst/>
              <a:gdLst/>
              <a:ahLst/>
              <a:cxnLst/>
              <a:rect l="0" t="0" r="22860" b="19685"/>
              <a:pathLst>
                <a:path w="22860" h="19685">
                  <a:moveTo>
                    <a:pt x="9785" y="9"/>
                  </a:moveTo>
                  <a:cubicBezTo>
                    <a:pt x="4410" y="9"/>
                    <a:pt x="0" y="4360"/>
                    <a:pt x="0" y="9847"/>
                  </a:cubicBezTo>
                  <a:cubicBezTo>
                    <a:pt x="0" y="15768"/>
                    <a:pt x="4805" y="19685"/>
                    <a:pt x="9822" y="19685"/>
                  </a:cubicBezTo>
                  <a:cubicBezTo>
                    <a:pt x="12248" y="19685"/>
                    <a:pt x="14719" y="18779"/>
                    <a:pt x="16732" y="16747"/>
                  </a:cubicBezTo>
                  <a:cubicBezTo>
                    <a:pt x="22860" y="10595"/>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2" name="Google Shape;62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GATAAAuBwAAfxMAAAAAAAAmAAAACAAAAP//////////"/>
                </a:ext>
              </a:extLst>
            </p:cNvSpPr>
            <p:nvPr/>
          </p:nvSpPr>
          <p:spPr>
            <a:xfrm>
              <a:off x="1144270" y="3149600"/>
              <a:ext cx="22860" cy="19685"/>
            </a:xfrm>
            <a:custGeom>
              <a:avLst/>
              <a:gdLst/>
              <a:ahLst/>
              <a:cxnLst/>
              <a:rect l="0" t="0" r="22860" b="19685"/>
              <a:pathLst>
                <a:path w="22860" h="19685">
                  <a:moveTo>
                    <a:pt x="9785" y="0"/>
                  </a:moveTo>
                  <a:cubicBezTo>
                    <a:pt x="4410" y="0"/>
                    <a:pt x="0" y="4429"/>
                    <a:pt x="0" y="9828"/>
                  </a:cubicBezTo>
                  <a:cubicBezTo>
                    <a:pt x="0" y="15771"/>
                    <a:pt x="4833"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1" name="Google Shape;62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DQTAAAuBwAAUxMAAAAAAAAmAAAACAAAAP//////////"/>
                </a:ext>
              </a:extLst>
            </p:cNvSpPr>
            <p:nvPr/>
          </p:nvSpPr>
          <p:spPr>
            <a:xfrm>
              <a:off x="1144270" y="3121660"/>
              <a:ext cx="22860" cy="19685"/>
            </a:xfrm>
            <a:custGeom>
              <a:avLst/>
              <a:gdLst/>
              <a:ahLst/>
              <a:cxnLst/>
              <a:rect l="0" t="0" r="22860" b="19685"/>
              <a:pathLst>
                <a:path w="22860" h="19685">
                  <a:moveTo>
                    <a:pt x="9785" y="9"/>
                  </a:moveTo>
                  <a:cubicBezTo>
                    <a:pt x="4410" y="9"/>
                    <a:pt x="0" y="4427"/>
                    <a:pt x="0" y="9824"/>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0" name="Google Shape;62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AgTAAAuBwAAJxMAAAAAAAAmAAAACAAAAP//////////"/>
                </a:ext>
              </a:extLst>
            </p:cNvSpPr>
            <p:nvPr/>
          </p:nvSpPr>
          <p:spPr>
            <a:xfrm>
              <a:off x="1144270" y="3093720"/>
              <a:ext cx="22860" cy="19685"/>
            </a:xfrm>
            <a:custGeom>
              <a:avLst/>
              <a:gdLst/>
              <a:ahLst/>
              <a:cxnLst/>
              <a:rect l="0" t="0" r="22860" b="19685"/>
              <a:pathLst>
                <a:path w="22860" h="19685">
                  <a:moveTo>
                    <a:pt x="9785" y="9"/>
                  </a:moveTo>
                  <a:cubicBezTo>
                    <a:pt x="4410" y="82"/>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9" name="Google Shape;62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NwSAAAuBwAA+xIAAAAAAAAmAAAACAAAAP//////////"/>
                </a:ext>
              </a:extLst>
            </p:cNvSpPr>
            <p:nvPr/>
          </p:nvSpPr>
          <p:spPr>
            <a:xfrm>
              <a:off x="1144270" y="3065780"/>
              <a:ext cx="22860" cy="19685"/>
            </a:xfrm>
            <a:custGeom>
              <a:avLst/>
              <a:gdLst/>
              <a:ahLst/>
              <a:cxnLst/>
              <a:rect l="0" t="0" r="22860" b="19685"/>
              <a:pathLst>
                <a:path w="22860" h="19685">
                  <a:moveTo>
                    <a:pt x="9785" y="9"/>
                  </a:moveTo>
                  <a:cubicBezTo>
                    <a:pt x="4410" y="9"/>
                    <a:pt x="0" y="4362"/>
                    <a:pt x="0" y="9851"/>
                  </a:cubicBezTo>
                  <a:cubicBezTo>
                    <a:pt x="0" y="15738"/>
                    <a:pt x="4824"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8" name="Google Shape;62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LASAAAuBwAAzxIAAAAAAAAmAAAACAAAAP//////////"/>
                </a:ext>
              </a:extLst>
            </p:cNvSpPr>
            <p:nvPr/>
          </p:nvSpPr>
          <p:spPr>
            <a:xfrm>
              <a:off x="1144270" y="3037840"/>
              <a:ext cx="22860" cy="19685"/>
            </a:xfrm>
            <a:custGeom>
              <a:avLst/>
              <a:gdLst/>
              <a:ahLst/>
              <a:cxnLst/>
              <a:rect l="0" t="0" r="22860" b="19685"/>
              <a:pathLst>
                <a:path w="22860" h="19685">
                  <a:moveTo>
                    <a:pt x="9785" y="0"/>
                  </a:moveTo>
                  <a:cubicBezTo>
                    <a:pt x="4410" y="0"/>
                    <a:pt x="0" y="4429"/>
                    <a:pt x="0" y="9828"/>
                  </a:cubicBezTo>
                  <a:cubicBezTo>
                    <a:pt x="0" y="15771"/>
                    <a:pt x="4833"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7" name="Google Shape;62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IQSAAAuBwAAoxIAAAAAAAAmAAAACAAAAP//////////"/>
                </a:ext>
              </a:extLst>
            </p:cNvSpPr>
            <p:nvPr/>
          </p:nvSpPr>
          <p:spPr>
            <a:xfrm>
              <a:off x="1144270" y="3009900"/>
              <a:ext cx="22860" cy="19685"/>
            </a:xfrm>
            <a:custGeom>
              <a:avLst/>
              <a:gdLst/>
              <a:ahLst/>
              <a:cxnLst/>
              <a:rect l="0" t="0" r="22860" b="19685"/>
              <a:pathLst>
                <a:path w="22860" h="19685">
                  <a:moveTo>
                    <a:pt x="9785" y="9"/>
                  </a:moveTo>
                  <a:cubicBezTo>
                    <a:pt x="4410" y="9"/>
                    <a:pt x="0" y="4427"/>
                    <a:pt x="0" y="9824"/>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6" name="Google Shape;62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cAAAASAAAuBwAAHxIAAAAAAAAmAAAACAAAAP//////////"/>
                </a:ext>
              </a:extLst>
            </p:cNvSpPr>
            <p:nvPr/>
          </p:nvSpPr>
          <p:spPr>
            <a:xfrm>
              <a:off x="1144270" y="2926080"/>
              <a:ext cx="22860" cy="19685"/>
            </a:xfrm>
            <a:custGeom>
              <a:avLst/>
              <a:gdLst/>
              <a:ahLst/>
              <a:cxnLst/>
              <a:rect l="0" t="0" r="22860" b="19685"/>
              <a:pathLst>
                <a:path w="22860" h="19685">
                  <a:moveTo>
                    <a:pt x="9785" y="0"/>
                  </a:moveTo>
                  <a:cubicBezTo>
                    <a:pt x="4410" y="0"/>
                    <a:pt x="0" y="4429"/>
                    <a:pt x="0" y="9828"/>
                  </a:cubicBezTo>
                  <a:cubicBezTo>
                    <a:pt x="0" y="15771"/>
                    <a:pt x="4833"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5" name="Google Shape;62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HEVAAACBwAAjxUAAAAAAAAmAAAACAAAAP//////////"/>
                </a:ext>
              </a:extLst>
            </p:cNvSpPr>
            <p:nvPr/>
          </p:nvSpPr>
          <p:spPr>
            <a:xfrm>
              <a:off x="1116330" y="3485515"/>
              <a:ext cx="22860" cy="19050"/>
            </a:xfrm>
            <a:custGeom>
              <a:avLst/>
              <a:gdLst/>
              <a:ahLst/>
              <a:cxnLst/>
              <a:rect l="0" t="0" r="22860" b="19050"/>
              <a:pathLst>
                <a:path w="22860" h="19050">
                  <a:moveTo>
                    <a:pt x="9791" y="0"/>
                  </a:moveTo>
                  <a:cubicBezTo>
                    <a:pt x="4409" y="0"/>
                    <a:pt x="9" y="4285"/>
                    <a:pt x="9" y="9507"/>
                  </a:cubicBezTo>
                  <a:cubicBezTo>
                    <a:pt x="9" y="15256"/>
                    <a:pt x="4831" y="19041"/>
                    <a:pt x="9873" y="19041"/>
                  </a:cubicBezTo>
                  <a:cubicBezTo>
                    <a:pt x="12280" y="19041"/>
                    <a:pt x="14732" y="18175"/>
                    <a:pt x="16734" y="16256"/>
                  </a:cubicBezTo>
                  <a:cubicBezTo>
                    <a:pt x="22851" y="102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4" name="Google Shape;62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EQVAAACBwAAYxUAAAAAAAAmAAAACAAAAP//////////"/>
                </a:ext>
              </a:extLst>
            </p:cNvSpPr>
            <p:nvPr/>
          </p:nvSpPr>
          <p:spPr>
            <a:xfrm>
              <a:off x="1116330" y="3456940"/>
              <a:ext cx="22860" cy="19685"/>
            </a:xfrm>
            <a:custGeom>
              <a:avLst/>
              <a:gdLst/>
              <a:ahLst/>
              <a:cxnLst/>
              <a:rect l="0" t="0" r="22860" b="19685"/>
              <a:pathLst>
                <a:path w="22860" h="19685">
                  <a:moveTo>
                    <a:pt x="9791" y="9"/>
                  </a:moveTo>
                  <a:cubicBezTo>
                    <a:pt x="4409" y="82"/>
                    <a:pt x="9" y="4419"/>
                    <a:pt x="9" y="9888"/>
                  </a:cubicBezTo>
                  <a:cubicBezTo>
                    <a:pt x="9" y="15762"/>
                    <a:pt x="4822" y="19675"/>
                    <a:pt x="9855" y="19675"/>
                  </a:cubicBezTo>
                  <a:cubicBezTo>
                    <a:pt x="12270" y="19675"/>
                    <a:pt x="14723"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3" name="Google Shape;62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BgVAAACBwAANxUAAAAAAAAmAAAACAAAAP//////////"/>
                </a:ext>
              </a:extLst>
            </p:cNvSpPr>
            <p:nvPr/>
          </p:nvSpPr>
          <p:spPr>
            <a:xfrm>
              <a:off x="1116330" y="3429000"/>
              <a:ext cx="22860" cy="19685"/>
            </a:xfrm>
            <a:custGeom>
              <a:avLst/>
              <a:gdLst/>
              <a:ahLst/>
              <a:cxnLst/>
              <a:rect l="0" t="0" r="22860" b="19685"/>
              <a:pathLst>
                <a:path w="22860" h="19685">
                  <a:moveTo>
                    <a:pt x="9791" y="0"/>
                  </a:moveTo>
                  <a:cubicBezTo>
                    <a:pt x="4409" y="73"/>
                    <a:pt x="9" y="4421"/>
                    <a:pt x="9" y="9883"/>
                  </a:cubicBezTo>
                  <a:cubicBezTo>
                    <a:pt x="9" y="15760"/>
                    <a:pt x="4822" y="19685"/>
                    <a:pt x="9855" y="19685"/>
                  </a:cubicBezTo>
                  <a:cubicBezTo>
                    <a:pt x="12270" y="19685"/>
                    <a:pt x="14723" y="18782"/>
                    <a:pt x="16734" y="16774"/>
                  </a:cubicBezTo>
                  <a:cubicBezTo>
                    <a:pt x="22851"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2" name="Google Shape;62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O0UAAACBwAACxUAAAAAAAAmAAAACAAAAP//////////"/>
                </a:ext>
              </a:extLst>
            </p:cNvSpPr>
            <p:nvPr/>
          </p:nvSpPr>
          <p:spPr>
            <a:xfrm>
              <a:off x="1116330" y="3401695"/>
              <a:ext cx="22860" cy="19050"/>
            </a:xfrm>
            <a:custGeom>
              <a:avLst/>
              <a:gdLst/>
              <a:ahLst/>
              <a:cxnLst/>
              <a:rect l="0" t="0" r="22860" b="19050"/>
              <a:pathLst>
                <a:path w="22860" h="19050">
                  <a:moveTo>
                    <a:pt x="9791" y="9"/>
                  </a:moveTo>
                  <a:cubicBezTo>
                    <a:pt x="4409" y="9"/>
                    <a:pt x="9" y="4289"/>
                    <a:pt x="9" y="9525"/>
                  </a:cubicBezTo>
                  <a:cubicBezTo>
                    <a:pt x="9" y="15261"/>
                    <a:pt x="4803" y="19041"/>
                    <a:pt x="9827" y="19041"/>
                  </a:cubicBezTo>
                  <a:cubicBezTo>
                    <a:pt x="12243" y="19041"/>
                    <a:pt x="14713" y="18165"/>
                    <a:pt x="16734" y="16209"/>
                  </a:cubicBezTo>
                  <a:cubicBezTo>
                    <a:pt x="22851" y="1024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1" name="Google Shape;62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MAUAAACBwAA3xQAAAAAAAAmAAAACAAAAP//////////"/>
                </a:ext>
              </a:extLst>
            </p:cNvSpPr>
            <p:nvPr/>
          </p:nvSpPr>
          <p:spPr>
            <a:xfrm>
              <a:off x="1116330" y="3373120"/>
              <a:ext cx="22860" cy="19685"/>
            </a:xfrm>
            <a:custGeom>
              <a:avLst/>
              <a:gdLst/>
              <a:ahLst/>
              <a:cxnLst/>
              <a:rect l="0" t="0" r="22860" b="19685"/>
              <a:pathLst>
                <a:path w="22860" h="19685">
                  <a:moveTo>
                    <a:pt x="9791" y="0"/>
                  </a:moveTo>
                  <a:cubicBezTo>
                    <a:pt x="4409" y="0"/>
                    <a:pt x="9" y="4427"/>
                    <a:pt x="9" y="9824"/>
                  </a:cubicBezTo>
                  <a:cubicBezTo>
                    <a:pt x="9" y="15764"/>
                    <a:pt x="4831" y="19675"/>
                    <a:pt x="9873" y="19675"/>
                  </a:cubicBezTo>
                  <a:cubicBezTo>
                    <a:pt x="12280" y="19675"/>
                    <a:pt x="14732" y="18781"/>
                    <a:pt x="16734" y="16797"/>
                  </a:cubicBezTo>
                  <a:cubicBezTo>
                    <a:pt x="22851"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0" name="Google Shape;62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JQUAAACBwAAsxQAAAAAAAAmAAAACAAAAP//////////"/>
                </a:ext>
              </a:extLst>
            </p:cNvSpPr>
            <p:nvPr/>
          </p:nvSpPr>
          <p:spPr>
            <a:xfrm>
              <a:off x="1116330" y="3345180"/>
              <a:ext cx="22860" cy="19685"/>
            </a:xfrm>
            <a:custGeom>
              <a:avLst/>
              <a:gdLst/>
              <a:ahLst/>
              <a:cxnLst/>
              <a:rect l="0" t="0" r="22860" b="19685"/>
              <a:pathLst>
                <a:path w="22860" h="19685">
                  <a:moveTo>
                    <a:pt x="9791" y="9"/>
                  </a:moveTo>
                  <a:cubicBezTo>
                    <a:pt x="4409" y="9"/>
                    <a:pt x="9" y="4419"/>
                    <a:pt x="9" y="9814"/>
                  </a:cubicBezTo>
                  <a:cubicBezTo>
                    <a:pt x="9" y="15735"/>
                    <a:pt x="4831" y="19675"/>
                    <a:pt x="9873" y="19675"/>
                  </a:cubicBezTo>
                  <a:cubicBezTo>
                    <a:pt x="12270" y="1967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9" name="Google Shape;62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GgUAAACBwAAhxQAAAAAAAAmAAAACAAAAP//////////"/>
                </a:ext>
              </a:extLst>
            </p:cNvSpPr>
            <p:nvPr/>
          </p:nvSpPr>
          <p:spPr>
            <a:xfrm>
              <a:off x="1116330" y="3317240"/>
              <a:ext cx="22860" cy="19685"/>
            </a:xfrm>
            <a:custGeom>
              <a:avLst/>
              <a:gdLst/>
              <a:ahLst/>
              <a:cxnLst/>
              <a:rect l="0" t="0" r="22860" b="19685"/>
              <a:pathLst>
                <a:path w="22860" h="19685">
                  <a:moveTo>
                    <a:pt x="9859" y="0"/>
                  </a:moveTo>
                  <a:cubicBezTo>
                    <a:pt x="9822" y="0"/>
                    <a:pt x="9795" y="0"/>
                    <a:pt x="9767" y="0"/>
                  </a:cubicBezTo>
                  <a:cubicBezTo>
                    <a:pt x="4398" y="0"/>
                    <a:pt x="9" y="4421"/>
                    <a:pt x="9" y="9810"/>
                  </a:cubicBezTo>
                  <a:cubicBezTo>
                    <a:pt x="9" y="15742"/>
                    <a:pt x="4856" y="19685"/>
                    <a:pt x="9904" y="19685"/>
                  </a:cubicBezTo>
                  <a:cubicBezTo>
                    <a:pt x="12314" y="19685"/>
                    <a:pt x="14770" y="18782"/>
                    <a:pt x="16767" y="16774"/>
                  </a:cubicBezTo>
                  <a:cubicBezTo>
                    <a:pt x="22851" y="10584"/>
                    <a:pt x="18508" y="0"/>
                    <a:pt x="98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8" name="Google Shape;62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DwUAAACBwAAWxQAAAAAAAAmAAAACAAAAP//////////"/>
                </a:ext>
              </a:extLst>
            </p:cNvSpPr>
            <p:nvPr/>
          </p:nvSpPr>
          <p:spPr>
            <a:xfrm>
              <a:off x="1116330" y="3289300"/>
              <a:ext cx="22860" cy="19685"/>
            </a:xfrm>
            <a:custGeom>
              <a:avLst/>
              <a:gdLst/>
              <a:ahLst/>
              <a:cxnLst/>
              <a:rect l="0" t="0" r="22860" b="19685"/>
              <a:pathLst>
                <a:path w="22860" h="19685">
                  <a:moveTo>
                    <a:pt x="9791" y="9"/>
                  </a:moveTo>
                  <a:cubicBezTo>
                    <a:pt x="4409" y="9"/>
                    <a:pt x="9" y="4427"/>
                    <a:pt x="9" y="9833"/>
                  </a:cubicBezTo>
                  <a:cubicBezTo>
                    <a:pt x="9" y="15764"/>
                    <a:pt x="4831" y="19675"/>
                    <a:pt x="9873" y="19675"/>
                  </a:cubicBezTo>
                  <a:cubicBezTo>
                    <a:pt x="1228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7" name="Google Shape;62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BAUAAACBwAALxQAAAAAAAAmAAAACAAAAP//////////"/>
                </a:ext>
              </a:extLst>
            </p:cNvSpPr>
            <p:nvPr/>
          </p:nvSpPr>
          <p:spPr>
            <a:xfrm>
              <a:off x="1116330" y="326136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8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6" name="Google Shape;62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OQTAAACBwAAAxQAAAAAAAAmAAAACAAAAP//////////"/>
                </a:ext>
              </a:extLst>
            </p:cNvSpPr>
            <p:nvPr/>
          </p:nvSpPr>
          <p:spPr>
            <a:xfrm>
              <a:off x="1116330" y="3233420"/>
              <a:ext cx="22860" cy="19685"/>
            </a:xfrm>
            <a:custGeom>
              <a:avLst/>
              <a:gdLst/>
              <a:ahLst/>
              <a:cxnLst/>
              <a:rect l="0" t="0" r="22860" b="19685"/>
              <a:pathLst>
                <a:path w="22860" h="19685">
                  <a:moveTo>
                    <a:pt x="9791" y="9"/>
                  </a:moveTo>
                  <a:cubicBezTo>
                    <a:pt x="4409" y="9"/>
                    <a:pt x="9" y="4419"/>
                    <a:pt x="9" y="9805"/>
                  </a:cubicBezTo>
                  <a:cubicBezTo>
                    <a:pt x="9" y="15735"/>
                    <a:pt x="4831" y="19675"/>
                    <a:pt x="9873" y="19675"/>
                  </a:cubicBezTo>
                  <a:cubicBezTo>
                    <a:pt x="12270" y="19675"/>
                    <a:pt x="14732" y="18782"/>
                    <a:pt x="16734" y="16766"/>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5" name="Google Shape;62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LgTAAACBwAA1xMAAAAAAAAmAAAACAAAAP//////////"/>
                </a:ext>
              </a:extLst>
            </p:cNvSpPr>
            <p:nvPr/>
          </p:nvSpPr>
          <p:spPr>
            <a:xfrm>
              <a:off x="1116330" y="3205480"/>
              <a:ext cx="22860" cy="19685"/>
            </a:xfrm>
            <a:custGeom>
              <a:avLst/>
              <a:gdLst/>
              <a:ahLst/>
              <a:cxnLst/>
              <a:rect l="0" t="0" r="22860" b="19685"/>
              <a:pathLst>
                <a:path w="22860" h="19685">
                  <a:moveTo>
                    <a:pt x="9791" y="9"/>
                  </a:moveTo>
                  <a:cubicBezTo>
                    <a:pt x="4409" y="82"/>
                    <a:pt x="9" y="4428"/>
                    <a:pt x="9" y="9888"/>
                  </a:cubicBezTo>
                  <a:cubicBezTo>
                    <a:pt x="9" y="15762"/>
                    <a:pt x="4822" y="19685"/>
                    <a:pt x="9855" y="19685"/>
                  </a:cubicBezTo>
                  <a:cubicBezTo>
                    <a:pt x="12270" y="19685"/>
                    <a:pt x="14723" y="18782"/>
                    <a:pt x="16734"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4" name="Google Shape;62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IwTAAACBwAAqxMAAAAAAAAmAAAACAAAAP//////////"/>
                </a:ext>
              </a:extLst>
            </p:cNvSpPr>
            <p:nvPr/>
          </p:nvSpPr>
          <p:spPr>
            <a:xfrm>
              <a:off x="1116330" y="3177540"/>
              <a:ext cx="22860" cy="19685"/>
            </a:xfrm>
            <a:custGeom>
              <a:avLst/>
              <a:gdLst/>
              <a:ahLst/>
              <a:cxnLst/>
              <a:rect l="0" t="0" r="22860" b="19685"/>
              <a:pathLst>
                <a:path w="22860" h="19685">
                  <a:moveTo>
                    <a:pt x="9791" y="9"/>
                  </a:moveTo>
                  <a:cubicBezTo>
                    <a:pt x="4409" y="9"/>
                    <a:pt x="9" y="4360"/>
                    <a:pt x="9" y="9847"/>
                  </a:cubicBezTo>
                  <a:cubicBezTo>
                    <a:pt x="9" y="15768"/>
                    <a:pt x="4803" y="19685"/>
                    <a:pt x="9827" y="19685"/>
                  </a:cubicBezTo>
                  <a:cubicBezTo>
                    <a:pt x="12243" y="19685"/>
                    <a:pt x="14713" y="18779"/>
                    <a:pt x="16734" y="16747"/>
                  </a:cubicBezTo>
                  <a:cubicBezTo>
                    <a:pt x="22851" y="10595"/>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3" name="Google Shape;62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GATAAACBwAAfxMAAAAAAAAmAAAACAAAAP//////////"/>
                </a:ext>
              </a:extLst>
            </p:cNvSpPr>
            <p:nvPr/>
          </p:nvSpPr>
          <p:spPr>
            <a:xfrm>
              <a:off x="1116330" y="314960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8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2" name="Google Shape;62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DQTAAACBwAAUxMAAAAAAAAmAAAACAAAAP//////////"/>
                </a:ext>
              </a:extLst>
            </p:cNvSpPr>
            <p:nvPr/>
          </p:nvSpPr>
          <p:spPr>
            <a:xfrm>
              <a:off x="1116330" y="312166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8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1" name="Google Shape;62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AgTAAACBwAAJxMAAAAAAAAmAAAACAAAAP//////////"/>
                </a:ext>
              </a:extLst>
            </p:cNvSpPr>
            <p:nvPr/>
          </p:nvSpPr>
          <p:spPr>
            <a:xfrm>
              <a:off x="1116330" y="3093720"/>
              <a:ext cx="22860" cy="19685"/>
            </a:xfrm>
            <a:custGeom>
              <a:avLst/>
              <a:gdLst/>
              <a:ahLst/>
              <a:cxnLst/>
              <a:rect l="0" t="0" r="22860" b="19685"/>
              <a:pathLst>
                <a:path w="22860" h="19685">
                  <a:moveTo>
                    <a:pt x="9791" y="9"/>
                  </a:moveTo>
                  <a:cubicBezTo>
                    <a:pt x="4409" y="82"/>
                    <a:pt x="9" y="4428"/>
                    <a:pt x="9" y="9814"/>
                  </a:cubicBezTo>
                  <a:cubicBezTo>
                    <a:pt x="9" y="15744"/>
                    <a:pt x="4831" y="19685"/>
                    <a:pt x="9873"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0" name="Google Shape;62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NwSAAACBwAA+xIAAAAAAAAmAAAACAAAAP//////////"/>
                </a:ext>
              </a:extLst>
            </p:cNvSpPr>
            <p:nvPr/>
          </p:nvSpPr>
          <p:spPr>
            <a:xfrm>
              <a:off x="1116330" y="3065780"/>
              <a:ext cx="22860" cy="19685"/>
            </a:xfrm>
            <a:custGeom>
              <a:avLst/>
              <a:gdLst/>
              <a:ahLst/>
              <a:cxnLst/>
              <a:rect l="0" t="0" r="22860" b="19685"/>
              <a:pathLst>
                <a:path w="22860" h="19685">
                  <a:moveTo>
                    <a:pt x="9791" y="9"/>
                  </a:moveTo>
                  <a:cubicBezTo>
                    <a:pt x="4409" y="9"/>
                    <a:pt x="9" y="4362"/>
                    <a:pt x="9" y="9851"/>
                  </a:cubicBezTo>
                  <a:cubicBezTo>
                    <a:pt x="9" y="15738"/>
                    <a:pt x="4822" y="19675"/>
                    <a:pt x="9855" y="19675"/>
                  </a:cubicBezTo>
                  <a:cubicBezTo>
                    <a:pt x="12270" y="19675"/>
                    <a:pt x="14723" y="18779"/>
                    <a:pt x="16734"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9" name="Google Shape;62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LASAAACBwAAzxIAAAAAAAAmAAAACAAAAP//////////"/>
                </a:ext>
              </a:extLst>
            </p:cNvSpPr>
            <p:nvPr/>
          </p:nvSpPr>
          <p:spPr>
            <a:xfrm>
              <a:off x="1116330" y="303784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8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8" name="Google Shape;62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YAACwSAAACBwAASxIAAAAAAAAmAAAACAAAAP//////////"/>
                </a:ext>
              </a:extLst>
            </p:cNvSpPr>
            <p:nvPr/>
          </p:nvSpPr>
          <p:spPr>
            <a:xfrm>
              <a:off x="1116330" y="2954020"/>
              <a:ext cx="22860" cy="19685"/>
            </a:xfrm>
            <a:custGeom>
              <a:avLst/>
              <a:gdLst/>
              <a:ahLst/>
              <a:cxnLst/>
              <a:rect l="0" t="0" r="22860" b="19685"/>
              <a:pathLst>
                <a:path w="22860" h="19685">
                  <a:moveTo>
                    <a:pt x="9791" y="0"/>
                  </a:moveTo>
                  <a:cubicBezTo>
                    <a:pt x="4409" y="82"/>
                    <a:pt x="9" y="4419"/>
                    <a:pt x="9" y="9888"/>
                  </a:cubicBezTo>
                  <a:cubicBezTo>
                    <a:pt x="9" y="15753"/>
                    <a:pt x="4822" y="19675"/>
                    <a:pt x="9855" y="19675"/>
                  </a:cubicBezTo>
                  <a:cubicBezTo>
                    <a:pt x="12270" y="19675"/>
                    <a:pt x="14723" y="18782"/>
                    <a:pt x="16734" y="16766"/>
                  </a:cubicBezTo>
                  <a:cubicBezTo>
                    <a:pt x="22851" y="10634"/>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7" name="Google Shape;62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BgVAADWBgAANxUAAAAAAAAmAAAACAAAAP//////////"/>
                </a:ext>
              </a:extLst>
            </p:cNvSpPr>
            <p:nvPr/>
          </p:nvSpPr>
          <p:spPr>
            <a:xfrm>
              <a:off x="1088390" y="3429000"/>
              <a:ext cx="22860" cy="19685"/>
            </a:xfrm>
            <a:custGeom>
              <a:avLst/>
              <a:gdLst/>
              <a:ahLst/>
              <a:cxnLst/>
              <a:rect l="0" t="0" r="22860" b="19685"/>
              <a:pathLst>
                <a:path w="22860" h="19685">
                  <a:moveTo>
                    <a:pt x="9754" y="0"/>
                  </a:moveTo>
                  <a:cubicBezTo>
                    <a:pt x="4396" y="73"/>
                    <a:pt x="73" y="4421"/>
                    <a:pt x="0" y="9883"/>
                  </a:cubicBezTo>
                  <a:cubicBezTo>
                    <a:pt x="0" y="15760"/>
                    <a:pt x="4808" y="19685"/>
                    <a:pt x="9827" y="19685"/>
                  </a:cubicBezTo>
                  <a:cubicBezTo>
                    <a:pt x="12227" y="19685"/>
                    <a:pt x="14681" y="18782"/>
                    <a:pt x="16678" y="16774"/>
                  </a:cubicBezTo>
                  <a:cubicBezTo>
                    <a:pt x="22860" y="10630"/>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6" name="Google Shape;62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O0UAADWBgAACxUAAAAAAAAmAAAACAAAAP//////////"/>
                </a:ext>
              </a:extLst>
            </p:cNvSpPr>
            <p:nvPr/>
          </p:nvSpPr>
          <p:spPr>
            <a:xfrm>
              <a:off x="1088390" y="3401695"/>
              <a:ext cx="22860" cy="19050"/>
            </a:xfrm>
            <a:custGeom>
              <a:avLst/>
              <a:gdLst/>
              <a:ahLst/>
              <a:cxnLst/>
              <a:rect l="0" t="0" r="22860" b="19050"/>
              <a:pathLst>
                <a:path w="22860" h="19050">
                  <a:moveTo>
                    <a:pt x="9754" y="9"/>
                  </a:moveTo>
                  <a:cubicBezTo>
                    <a:pt x="4396" y="9"/>
                    <a:pt x="0" y="4289"/>
                    <a:pt x="0" y="9525"/>
                  </a:cubicBezTo>
                  <a:cubicBezTo>
                    <a:pt x="0" y="15261"/>
                    <a:pt x="4817" y="19041"/>
                    <a:pt x="9827" y="19041"/>
                  </a:cubicBezTo>
                  <a:cubicBezTo>
                    <a:pt x="12236" y="19041"/>
                    <a:pt x="14700" y="18165"/>
                    <a:pt x="16678" y="16209"/>
                  </a:cubicBezTo>
                  <a:cubicBezTo>
                    <a:pt x="22860" y="10249"/>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5" name="Google Shape;62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MAUAADWBgAA3xQAAAAAAAAmAAAACAAAAP//////////"/>
                </a:ext>
              </a:extLst>
            </p:cNvSpPr>
            <p:nvPr/>
          </p:nvSpPr>
          <p:spPr>
            <a:xfrm>
              <a:off x="1088390" y="3373120"/>
              <a:ext cx="22860" cy="19685"/>
            </a:xfrm>
            <a:custGeom>
              <a:avLst/>
              <a:gdLst/>
              <a:ahLst/>
              <a:cxnLst/>
              <a:rect l="0" t="0" r="22860" b="19685"/>
              <a:pathLst>
                <a:path w="22860" h="19685">
                  <a:moveTo>
                    <a:pt x="9754" y="0"/>
                  </a:moveTo>
                  <a:cubicBezTo>
                    <a:pt x="4396" y="0"/>
                    <a:pt x="73" y="4427"/>
                    <a:pt x="0" y="9824"/>
                  </a:cubicBezTo>
                  <a:cubicBezTo>
                    <a:pt x="0" y="15764"/>
                    <a:pt x="4817" y="19675"/>
                    <a:pt x="9836" y="19675"/>
                  </a:cubicBezTo>
                  <a:cubicBezTo>
                    <a:pt x="12236" y="19675"/>
                    <a:pt x="14681" y="18781"/>
                    <a:pt x="16678" y="16797"/>
                  </a:cubicBezTo>
                  <a:cubicBezTo>
                    <a:pt x="22860" y="10571"/>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4" name="Google Shape;62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JQUAADWBgAAsxQAAAAAAAAmAAAACAAAAP//////////"/>
                </a:ext>
              </a:extLst>
            </p:cNvSpPr>
            <p:nvPr/>
          </p:nvSpPr>
          <p:spPr>
            <a:xfrm>
              <a:off x="1088390" y="3345180"/>
              <a:ext cx="22860" cy="19685"/>
            </a:xfrm>
            <a:custGeom>
              <a:avLst/>
              <a:gdLst/>
              <a:ahLst/>
              <a:cxnLst/>
              <a:rect l="0" t="0" r="22860" b="19685"/>
              <a:pathLst>
                <a:path w="22860" h="19685">
                  <a:moveTo>
                    <a:pt x="9754" y="9"/>
                  </a:moveTo>
                  <a:cubicBezTo>
                    <a:pt x="4396" y="9"/>
                    <a:pt x="0" y="4419"/>
                    <a:pt x="0" y="9814"/>
                  </a:cubicBezTo>
                  <a:cubicBezTo>
                    <a:pt x="0" y="15735"/>
                    <a:pt x="4808" y="19675"/>
                    <a:pt x="9836" y="19675"/>
                  </a:cubicBezTo>
                  <a:cubicBezTo>
                    <a:pt x="12236" y="1967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3" name="Google Shape;62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GgUAADWBgAAhxQAAAAAAAAmAAAACAAAAP//////////"/>
                </a:ext>
              </a:extLst>
            </p:cNvSpPr>
            <p:nvPr/>
          </p:nvSpPr>
          <p:spPr>
            <a:xfrm>
              <a:off x="1088390" y="3317240"/>
              <a:ext cx="22860" cy="19685"/>
            </a:xfrm>
            <a:custGeom>
              <a:avLst/>
              <a:gdLst/>
              <a:ahLst/>
              <a:cxnLst/>
              <a:rect l="0" t="0" r="22860" b="19685"/>
              <a:pathLst>
                <a:path w="22860" h="19685">
                  <a:moveTo>
                    <a:pt x="9822" y="0"/>
                  </a:moveTo>
                  <a:cubicBezTo>
                    <a:pt x="9795" y="0"/>
                    <a:pt x="9767" y="0"/>
                    <a:pt x="9731" y="0"/>
                  </a:cubicBezTo>
                  <a:cubicBezTo>
                    <a:pt x="4386" y="0"/>
                    <a:pt x="0" y="4421"/>
                    <a:pt x="0" y="9810"/>
                  </a:cubicBezTo>
                  <a:cubicBezTo>
                    <a:pt x="0" y="15742"/>
                    <a:pt x="4833" y="19685"/>
                    <a:pt x="9868" y="19685"/>
                  </a:cubicBezTo>
                  <a:cubicBezTo>
                    <a:pt x="12271" y="19685"/>
                    <a:pt x="14719" y="18782"/>
                    <a:pt x="16711" y="16774"/>
                  </a:cubicBezTo>
                  <a:cubicBezTo>
                    <a:pt x="22860" y="10584"/>
                    <a:pt x="18529" y="0"/>
                    <a:pt x="982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2" name="Google Shape;62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DwUAADWBgAAWxQAAAAAAAAmAAAACAAAAP//////////"/>
                </a:ext>
              </a:extLst>
            </p:cNvSpPr>
            <p:nvPr/>
          </p:nvSpPr>
          <p:spPr>
            <a:xfrm>
              <a:off x="1088390" y="3289300"/>
              <a:ext cx="22860" cy="19685"/>
            </a:xfrm>
            <a:custGeom>
              <a:avLst/>
              <a:gdLst/>
              <a:ahLst/>
              <a:cxnLst/>
              <a:rect l="0" t="0" r="22860" b="19685"/>
              <a:pathLst>
                <a:path w="22860" h="19685">
                  <a:moveTo>
                    <a:pt x="9754" y="9"/>
                  </a:moveTo>
                  <a:cubicBezTo>
                    <a:pt x="4396" y="9"/>
                    <a:pt x="0" y="4427"/>
                    <a:pt x="0" y="9833"/>
                  </a:cubicBezTo>
                  <a:cubicBezTo>
                    <a:pt x="0" y="15764"/>
                    <a:pt x="4817" y="19675"/>
                    <a:pt x="9836" y="19675"/>
                  </a:cubicBezTo>
                  <a:cubicBezTo>
                    <a:pt x="12236" y="1967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1" name="Google Shape;62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BAUAADWBgAALxQAAAAAAAAmAAAACAAAAP//////////"/>
                </a:ext>
              </a:extLst>
            </p:cNvSpPr>
            <p:nvPr/>
          </p:nvSpPr>
          <p:spPr>
            <a:xfrm>
              <a:off x="1088390" y="3261360"/>
              <a:ext cx="22860" cy="19685"/>
            </a:xfrm>
            <a:custGeom>
              <a:avLst/>
              <a:gdLst/>
              <a:ahLst/>
              <a:cxnLst/>
              <a:rect l="0" t="0" r="22860" b="19685"/>
              <a:pathLst>
                <a:path w="22860" h="19685">
                  <a:moveTo>
                    <a:pt x="9754" y="0"/>
                  </a:moveTo>
                  <a:cubicBezTo>
                    <a:pt x="4396" y="0"/>
                    <a:pt x="0" y="4429"/>
                    <a:pt x="0" y="9828"/>
                  </a:cubicBezTo>
                  <a:cubicBezTo>
                    <a:pt x="0" y="15771"/>
                    <a:pt x="4817"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0" name="Google Shape;62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OQTAADWBgAAAxQAAAAAAAAmAAAACAAAAP//////////"/>
                </a:ext>
              </a:extLst>
            </p:cNvSpPr>
            <p:nvPr/>
          </p:nvSpPr>
          <p:spPr>
            <a:xfrm>
              <a:off x="1088390" y="3233420"/>
              <a:ext cx="22860" cy="19685"/>
            </a:xfrm>
            <a:custGeom>
              <a:avLst/>
              <a:gdLst/>
              <a:ahLst/>
              <a:cxnLst/>
              <a:rect l="0" t="0" r="22860" b="19685"/>
              <a:pathLst>
                <a:path w="22860" h="19685">
                  <a:moveTo>
                    <a:pt x="9754" y="9"/>
                  </a:moveTo>
                  <a:cubicBezTo>
                    <a:pt x="4396" y="9"/>
                    <a:pt x="0" y="4419"/>
                    <a:pt x="0" y="9805"/>
                  </a:cubicBezTo>
                  <a:cubicBezTo>
                    <a:pt x="0" y="15735"/>
                    <a:pt x="4808" y="19675"/>
                    <a:pt x="9836" y="19675"/>
                  </a:cubicBezTo>
                  <a:cubicBezTo>
                    <a:pt x="12236" y="19675"/>
                    <a:pt x="14681" y="18782"/>
                    <a:pt x="16678" y="16766"/>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9" name="Google Shape;62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LgTAADWBgAA1xMAAAAAAAAmAAAACAAAAP//////////"/>
                </a:ext>
              </a:extLst>
            </p:cNvSpPr>
            <p:nvPr/>
          </p:nvSpPr>
          <p:spPr>
            <a:xfrm>
              <a:off x="1088390" y="3205480"/>
              <a:ext cx="22860" cy="19685"/>
            </a:xfrm>
            <a:custGeom>
              <a:avLst/>
              <a:gdLst/>
              <a:ahLst/>
              <a:cxnLst/>
              <a:rect l="0" t="0" r="22860" b="19685"/>
              <a:pathLst>
                <a:path w="22860" h="19685">
                  <a:moveTo>
                    <a:pt x="9754" y="9"/>
                  </a:moveTo>
                  <a:cubicBezTo>
                    <a:pt x="4396" y="82"/>
                    <a:pt x="0" y="4428"/>
                    <a:pt x="0" y="9888"/>
                  </a:cubicBezTo>
                  <a:cubicBezTo>
                    <a:pt x="0" y="15762"/>
                    <a:pt x="4808" y="19685"/>
                    <a:pt x="9827" y="19685"/>
                  </a:cubicBezTo>
                  <a:cubicBezTo>
                    <a:pt x="12227" y="19685"/>
                    <a:pt x="14681" y="18782"/>
                    <a:pt x="16678" y="16775"/>
                  </a:cubicBezTo>
                  <a:cubicBezTo>
                    <a:pt x="22860" y="10634"/>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8" name="Google Shape;62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IwTAADWBgAAqxMAAAAAAAAmAAAACAAAAP//////////"/>
                </a:ext>
              </a:extLst>
            </p:cNvSpPr>
            <p:nvPr/>
          </p:nvSpPr>
          <p:spPr>
            <a:xfrm>
              <a:off x="1088390" y="3177540"/>
              <a:ext cx="22860" cy="19685"/>
            </a:xfrm>
            <a:custGeom>
              <a:avLst/>
              <a:gdLst/>
              <a:ahLst/>
              <a:cxnLst/>
              <a:rect l="0" t="0" r="22860" b="19685"/>
              <a:pathLst>
                <a:path w="22860" h="19685">
                  <a:moveTo>
                    <a:pt x="9754" y="9"/>
                  </a:moveTo>
                  <a:cubicBezTo>
                    <a:pt x="4396" y="9"/>
                    <a:pt x="0" y="4360"/>
                    <a:pt x="0" y="9847"/>
                  </a:cubicBezTo>
                  <a:cubicBezTo>
                    <a:pt x="0" y="15768"/>
                    <a:pt x="4781" y="19685"/>
                    <a:pt x="9791" y="19685"/>
                  </a:cubicBezTo>
                  <a:cubicBezTo>
                    <a:pt x="12208" y="19685"/>
                    <a:pt x="14672" y="18779"/>
                    <a:pt x="16678" y="16747"/>
                  </a:cubicBezTo>
                  <a:cubicBezTo>
                    <a:pt x="22860" y="10595"/>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7" name="Google Shape;63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GATAADWBgAAfxMAAAAAAAAmAAAACAAAAP//////////"/>
                </a:ext>
              </a:extLst>
            </p:cNvSpPr>
            <p:nvPr/>
          </p:nvSpPr>
          <p:spPr>
            <a:xfrm>
              <a:off x="1088390" y="3149600"/>
              <a:ext cx="22860" cy="19685"/>
            </a:xfrm>
            <a:custGeom>
              <a:avLst/>
              <a:gdLst/>
              <a:ahLst/>
              <a:cxnLst/>
              <a:rect l="0" t="0" r="22860" b="19685"/>
              <a:pathLst>
                <a:path w="22860" h="19685">
                  <a:moveTo>
                    <a:pt x="9754" y="0"/>
                  </a:moveTo>
                  <a:cubicBezTo>
                    <a:pt x="4396" y="0"/>
                    <a:pt x="0" y="4429"/>
                    <a:pt x="0" y="9828"/>
                  </a:cubicBezTo>
                  <a:cubicBezTo>
                    <a:pt x="0" y="15771"/>
                    <a:pt x="4817"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6" name="Google Shape;63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DQTAADWBgAAUxMAAAAAAAAmAAAACAAAAP//////////"/>
                </a:ext>
              </a:extLst>
            </p:cNvSpPr>
            <p:nvPr/>
          </p:nvSpPr>
          <p:spPr>
            <a:xfrm>
              <a:off x="1088390" y="3121660"/>
              <a:ext cx="22860" cy="19685"/>
            </a:xfrm>
            <a:custGeom>
              <a:avLst/>
              <a:gdLst/>
              <a:ahLst/>
              <a:cxnLst/>
              <a:rect l="0" t="0" r="22860" b="19685"/>
              <a:pathLst>
                <a:path w="22860" h="19685">
                  <a:moveTo>
                    <a:pt x="9754" y="9"/>
                  </a:moveTo>
                  <a:cubicBezTo>
                    <a:pt x="4396" y="9"/>
                    <a:pt x="0" y="4427"/>
                    <a:pt x="0" y="9824"/>
                  </a:cubicBezTo>
                  <a:cubicBezTo>
                    <a:pt x="0" y="15764"/>
                    <a:pt x="4817" y="19675"/>
                    <a:pt x="9836" y="19675"/>
                  </a:cubicBezTo>
                  <a:cubicBezTo>
                    <a:pt x="12236" y="1967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5" name="Google Shape;63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AgTAADWBgAAJxMAAAAAAAAmAAAACAAAAP//////////"/>
                </a:ext>
              </a:extLst>
            </p:cNvSpPr>
            <p:nvPr/>
          </p:nvSpPr>
          <p:spPr>
            <a:xfrm>
              <a:off x="1088390" y="3093720"/>
              <a:ext cx="22860" cy="19685"/>
            </a:xfrm>
            <a:custGeom>
              <a:avLst/>
              <a:gdLst/>
              <a:ahLst/>
              <a:cxnLst/>
              <a:rect l="0" t="0" r="22860" b="19685"/>
              <a:pathLst>
                <a:path w="22860" h="19685">
                  <a:moveTo>
                    <a:pt x="9754" y="9"/>
                  </a:moveTo>
                  <a:cubicBezTo>
                    <a:pt x="4396" y="9"/>
                    <a:pt x="0" y="4428"/>
                    <a:pt x="0" y="9814"/>
                  </a:cubicBezTo>
                  <a:cubicBezTo>
                    <a:pt x="0" y="15744"/>
                    <a:pt x="4808" y="19685"/>
                    <a:pt x="9836" y="19685"/>
                  </a:cubicBezTo>
                  <a:cubicBezTo>
                    <a:pt x="12236" y="1968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4" name="Google Shape;63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NwSAADWBgAA+xIAAAAAAAAmAAAACAAAAP//////////"/>
                </a:ext>
              </a:extLst>
            </p:cNvSpPr>
            <p:nvPr/>
          </p:nvSpPr>
          <p:spPr>
            <a:xfrm>
              <a:off x="1088390" y="3065780"/>
              <a:ext cx="22860" cy="19685"/>
            </a:xfrm>
            <a:custGeom>
              <a:avLst/>
              <a:gdLst/>
              <a:ahLst/>
              <a:cxnLst/>
              <a:rect l="0" t="0" r="22860" b="19685"/>
              <a:pathLst>
                <a:path w="22860" h="19685">
                  <a:moveTo>
                    <a:pt x="9754" y="9"/>
                  </a:moveTo>
                  <a:cubicBezTo>
                    <a:pt x="4396" y="9"/>
                    <a:pt x="0" y="4362"/>
                    <a:pt x="0" y="9851"/>
                  </a:cubicBezTo>
                  <a:cubicBezTo>
                    <a:pt x="0" y="15738"/>
                    <a:pt x="4808" y="19675"/>
                    <a:pt x="9827" y="19675"/>
                  </a:cubicBezTo>
                  <a:cubicBezTo>
                    <a:pt x="12227" y="19675"/>
                    <a:pt x="14681" y="18779"/>
                    <a:pt x="16678" y="16755"/>
                  </a:cubicBezTo>
                  <a:cubicBezTo>
                    <a:pt x="22860" y="1060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3" name="Google Shape;63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YAAFgSAADWBgAAdxIAAAAAAAAmAAAACAAAAP//////////"/>
                </a:ext>
              </a:extLst>
            </p:cNvSpPr>
            <p:nvPr/>
          </p:nvSpPr>
          <p:spPr>
            <a:xfrm>
              <a:off x="1088390" y="2981960"/>
              <a:ext cx="22860" cy="19685"/>
            </a:xfrm>
            <a:custGeom>
              <a:avLst/>
              <a:gdLst/>
              <a:ahLst/>
              <a:cxnLst/>
              <a:rect l="0" t="0" r="22860" b="19685"/>
              <a:pathLst>
                <a:path w="22860" h="19685">
                  <a:moveTo>
                    <a:pt x="9754" y="9"/>
                  </a:moveTo>
                  <a:cubicBezTo>
                    <a:pt x="4396" y="9"/>
                    <a:pt x="0" y="4428"/>
                    <a:pt x="0" y="9814"/>
                  </a:cubicBezTo>
                  <a:cubicBezTo>
                    <a:pt x="0" y="15744"/>
                    <a:pt x="4808" y="19685"/>
                    <a:pt x="9836" y="19685"/>
                  </a:cubicBezTo>
                  <a:cubicBezTo>
                    <a:pt x="12236" y="1968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2" name="Google Shape;63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MAUAACqBgAA3xQAAAAAAAAmAAAACAAAAP//////////"/>
                </a:ext>
              </a:extLst>
            </p:cNvSpPr>
            <p:nvPr/>
          </p:nvSpPr>
          <p:spPr>
            <a:xfrm>
              <a:off x="1060450" y="3373120"/>
              <a:ext cx="22860" cy="19685"/>
            </a:xfrm>
            <a:custGeom>
              <a:avLst/>
              <a:gdLst/>
              <a:ahLst/>
              <a:cxnLst/>
              <a:rect l="0" t="0" r="22860" b="19685"/>
              <a:pathLst>
                <a:path w="22860" h="19685">
                  <a:moveTo>
                    <a:pt x="9832" y="0"/>
                  </a:moveTo>
                  <a:cubicBezTo>
                    <a:pt x="4394" y="0"/>
                    <a:pt x="82" y="4427"/>
                    <a:pt x="9" y="9824"/>
                  </a:cubicBezTo>
                  <a:cubicBezTo>
                    <a:pt x="9" y="15764"/>
                    <a:pt x="4852" y="19675"/>
                    <a:pt x="9869" y="19675"/>
                  </a:cubicBezTo>
                  <a:cubicBezTo>
                    <a:pt x="12268" y="19675"/>
                    <a:pt x="14703" y="18781"/>
                    <a:pt x="16680" y="16797"/>
                  </a:cubicBezTo>
                  <a:cubicBezTo>
                    <a:pt x="22851" y="10571"/>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1" name="Google Shape;63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JQUAACqBgAAsxQAAAAAAAAmAAAACAAAAP//////////"/>
                </a:ext>
              </a:extLst>
            </p:cNvSpPr>
            <p:nvPr/>
          </p:nvSpPr>
          <p:spPr>
            <a:xfrm>
              <a:off x="1060450" y="3345180"/>
              <a:ext cx="22860" cy="19685"/>
            </a:xfrm>
            <a:custGeom>
              <a:avLst/>
              <a:gdLst/>
              <a:ahLst/>
              <a:cxnLst/>
              <a:rect l="0" t="0" r="22860" b="19685"/>
              <a:pathLst>
                <a:path w="22860" h="19685">
                  <a:moveTo>
                    <a:pt x="9832" y="9"/>
                  </a:moveTo>
                  <a:cubicBezTo>
                    <a:pt x="4394" y="9"/>
                    <a:pt x="82" y="4419"/>
                    <a:pt x="9" y="9814"/>
                  </a:cubicBezTo>
                  <a:cubicBezTo>
                    <a:pt x="9" y="15735"/>
                    <a:pt x="4852" y="19675"/>
                    <a:pt x="9869" y="19675"/>
                  </a:cubicBezTo>
                  <a:cubicBezTo>
                    <a:pt x="12268" y="19675"/>
                    <a:pt x="14703" y="18782"/>
                    <a:pt x="16680" y="16775"/>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0" name="Google Shape;63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GgUAACqBgAAhxQAAAAAAAAmAAAACAAAAP//////////"/>
                </a:ext>
              </a:extLst>
            </p:cNvSpPr>
            <p:nvPr/>
          </p:nvSpPr>
          <p:spPr>
            <a:xfrm>
              <a:off x="1060450" y="3317240"/>
              <a:ext cx="22860" cy="19685"/>
            </a:xfrm>
            <a:custGeom>
              <a:avLst/>
              <a:gdLst/>
              <a:ahLst/>
              <a:cxnLst/>
              <a:rect l="0" t="0" r="22860" b="19685"/>
              <a:pathLst>
                <a:path w="22860" h="19685">
                  <a:moveTo>
                    <a:pt x="9900" y="0"/>
                  </a:moveTo>
                  <a:cubicBezTo>
                    <a:pt x="9864" y="0"/>
                    <a:pt x="9836" y="0"/>
                    <a:pt x="9809" y="0"/>
                  </a:cubicBezTo>
                  <a:cubicBezTo>
                    <a:pt x="4384" y="0"/>
                    <a:pt x="82" y="4421"/>
                    <a:pt x="9" y="9810"/>
                  </a:cubicBezTo>
                  <a:cubicBezTo>
                    <a:pt x="9" y="15742"/>
                    <a:pt x="4841" y="19685"/>
                    <a:pt x="9873" y="19685"/>
                  </a:cubicBezTo>
                  <a:cubicBezTo>
                    <a:pt x="12275" y="19685"/>
                    <a:pt x="14722" y="18782"/>
                    <a:pt x="16713" y="16774"/>
                  </a:cubicBezTo>
                  <a:cubicBezTo>
                    <a:pt x="22851" y="10584"/>
                    <a:pt x="18522" y="0"/>
                    <a:pt x="99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9" name="Google Shape;63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DwUAACqBgAAWxQAAAAAAAAmAAAACAAAAP//////////"/>
                </a:ext>
              </a:extLst>
            </p:cNvSpPr>
            <p:nvPr/>
          </p:nvSpPr>
          <p:spPr>
            <a:xfrm>
              <a:off x="1060450" y="3289300"/>
              <a:ext cx="22860" cy="19685"/>
            </a:xfrm>
            <a:custGeom>
              <a:avLst/>
              <a:gdLst/>
              <a:ahLst/>
              <a:cxnLst/>
              <a:rect l="0" t="0" r="22860" b="19685"/>
              <a:pathLst>
                <a:path w="22860" h="19685">
                  <a:moveTo>
                    <a:pt x="9832" y="9"/>
                  </a:moveTo>
                  <a:cubicBezTo>
                    <a:pt x="4394" y="9"/>
                    <a:pt x="82" y="4427"/>
                    <a:pt x="9" y="9833"/>
                  </a:cubicBezTo>
                  <a:cubicBezTo>
                    <a:pt x="9" y="15764"/>
                    <a:pt x="4852" y="19675"/>
                    <a:pt x="9869" y="19675"/>
                  </a:cubicBezTo>
                  <a:cubicBezTo>
                    <a:pt x="12268" y="19675"/>
                    <a:pt x="14703"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8" name="Google Shape;63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BAUAACqBgAALxQAAAAAAAAmAAAACAAAAP//////////"/>
                </a:ext>
              </a:extLst>
            </p:cNvSpPr>
            <p:nvPr/>
          </p:nvSpPr>
          <p:spPr>
            <a:xfrm>
              <a:off x="1060450" y="3261360"/>
              <a:ext cx="22860" cy="19685"/>
            </a:xfrm>
            <a:custGeom>
              <a:avLst/>
              <a:gdLst/>
              <a:ahLst/>
              <a:cxnLst/>
              <a:rect l="0" t="0" r="22860" b="19685"/>
              <a:pathLst>
                <a:path w="22860" h="19685">
                  <a:moveTo>
                    <a:pt x="9832" y="0"/>
                  </a:moveTo>
                  <a:cubicBezTo>
                    <a:pt x="4394" y="0"/>
                    <a:pt x="82" y="4429"/>
                    <a:pt x="9" y="9828"/>
                  </a:cubicBezTo>
                  <a:cubicBezTo>
                    <a:pt x="9" y="15771"/>
                    <a:pt x="4852" y="19685"/>
                    <a:pt x="9869" y="19685"/>
                  </a:cubicBezTo>
                  <a:cubicBezTo>
                    <a:pt x="12268" y="19685"/>
                    <a:pt x="14703" y="18789"/>
                    <a:pt x="16680" y="16805"/>
                  </a:cubicBezTo>
                  <a:cubicBezTo>
                    <a:pt x="22851"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7" name="Google Shape;63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OQTAACqBgAAAxQAAAAAAAAmAAAACAAAAP//////////"/>
                </a:ext>
              </a:extLst>
            </p:cNvSpPr>
            <p:nvPr/>
          </p:nvSpPr>
          <p:spPr>
            <a:xfrm>
              <a:off x="1060450" y="3233420"/>
              <a:ext cx="22860" cy="19685"/>
            </a:xfrm>
            <a:custGeom>
              <a:avLst/>
              <a:gdLst/>
              <a:ahLst/>
              <a:cxnLst/>
              <a:rect l="0" t="0" r="22860" b="19685"/>
              <a:pathLst>
                <a:path w="22860" h="19685">
                  <a:moveTo>
                    <a:pt x="9832" y="9"/>
                  </a:moveTo>
                  <a:cubicBezTo>
                    <a:pt x="4394" y="9"/>
                    <a:pt x="82" y="4419"/>
                    <a:pt x="9" y="9805"/>
                  </a:cubicBezTo>
                  <a:cubicBezTo>
                    <a:pt x="9" y="15735"/>
                    <a:pt x="4852" y="19675"/>
                    <a:pt x="9869" y="19675"/>
                  </a:cubicBezTo>
                  <a:cubicBezTo>
                    <a:pt x="12268" y="19675"/>
                    <a:pt x="14703" y="18782"/>
                    <a:pt x="16680" y="16766"/>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6" name="Google Shape;63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LgTAACqBgAA1xMAAAAAAAAmAAAACAAAAP//////////"/>
                </a:ext>
              </a:extLst>
            </p:cNvSpPr>
            <p:nvPr/>
          </p:nvSpPr>
          <p:spPr>
            <a:xfrm>
              <a:off x="1060450" y="3205480"/>
              <a:ext cx="22860" cy="19685"/>
            </a:xfrm>
            <a:custGeom>
              <a:avLst/>
              <a:gdLst/>
              <a:ahLst/>
              <a:cxnLst/>
              <a:rect l="0" t="0" r="22860" b="19685"/>
              <a:pathLst>
                <a:path w="22860" h="19685">
                  <a:moveTo>
                    <a:pt x="9832" y="9"/>
                  </a:moveTo>
                  <a:cubicBezTo>
                    <a:pt x="4394" y="82"/>
                    <a:pt x="82" y="4428"/>
                    <a:pt x="9" y="9888"/>
                  </a:cubicBezTo>
                  <a:cubicBezTo>
                    <a:pt x="9" y="15762"/>
                    <a:pt x="4843" y="19685"/>
                    <a:pt x="9860" y="19685"/>
                  </a:cubicBezTo>
                  <a:cubicBezTo>
                    <a:pt x="12259" y="19685"/>
                    <a:pt x="14703" y="18782"/>
                    <a:pt x="16680" y="16775"/>
                  </a:cubicBezTo>
                  <a:cubicBezTo>
                    <a:pt x="22851"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5" name="Google Shape;63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IwTAACqBgAAqxMAAAAAAAAmAAAACAAAAP//////////"/>
                </a:ext>
              </a:extLst>
            </p:cNvSpPr>
            <p:nvPr/>
          </p:nvSpPr>
          <p:spPr>
            <a:xfrm>
              <a:off x="1060450" y="3177540"/>
              <a:ext cx="22860" cy="19685"/>
            </a:xfrm>
            <a:custGeom>
              <a:avLst/>
              <a:gdLst/>
              <a:ahLst/>
              <a:cxnLst/>
              <a:rect l="0" t="0" r="22860" b="19685"/>
              <a:pathLst>
                <a:path w="22860" h="19685">
                  <a:moveTo>
                    <a:pt x="9832" y="9"/>
                  </a:moveTo>
                  <a:cubicBezTo>
                    <a:pt x="4394" y="9"/>
                    <a:pt x="82" y="4360"/>
                    <a:pt x="9" y="9847"/>
                  </a:cubicBezTo>
                  <a:cubicBezTo>
                    <a:pt x="9" y="15768"/>
                    <a:pt x="4825" y="19685"/>
                    <a:pt x="9823" y="19685"/>
                  </a:cubicBezTo>
                  <a:cubicBezTo>
                    <a:pt x="12240" y="19685"/>
                    <a:pt x="14694" y="18779"/>
                    <a:pt x="16680" y="16747"/>
                  </a:cubicBezTo>
                  <a:cubicBezTo>
                    <a:pt x="22851" y="10595"/>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4" name="Google Shape;63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GATAACqBgAAfxMAAAAAAAAmAAAACAAAAP//////////"/>
                </a:ext>
              </a:extLst>
            </p:cNvSpPr>
            <p:nvPr/>
          </p:nvSpPr>
          <p:spPr>
            <a:xfrm>
              <a:off x="1060450" y="3149600"/>
              <a:ext cx="22860" cy="19685"/>
            </a:xfrm>
            <a:custGeom>
              <a:avLst/>
              <a:gdLst/>
              <a:ahLst/>
              <a:cxnLst/>
              <a:rect l="0" t="0" r="22860" b="19685"/>
              <a:pathLst>
                <a:path w="22860" h="19685">
                  <a:moveTo>
                    <a:pt x="9832" y="0"/>
                  </a:moveTo>
                  <a:cubicBezTo>
                    <a:pt x="4394" y="0"/>
                    <a:pt x="82" y="4429"/>
                    <a:pt x="9" y="9828"/>
                  </a:cubicBezTo>
                  <a:cubicBezTo>
                    <a:pt x="9" y="15771"/>
                    <a:pt x="4852" y="19685"/>
                    <a:pt x="9869" y="19685"/>
                  </a:cubicBezTo>
                  <a:cubicBezTo>
                    <a:pt x="12268" y="19685"/>
                    <a:pt x="14703" y="18789"/>
                    <a:pt x="16680" y="16805"/>
                  </a:cubicBezTo>
                  <a:cubicBezTo>
                    <a:pt x="22851"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3" name="Google Shape;63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DQTAACqBgAAUxMAAAAAAAAmAAAACAAAAP//////////"/>
                </a:ext>
              </a:extLst>
            </p:cNvSpPr>
            <p:nvPr/>
          </p:nvSpPr>
          <p:spPr>
            <a:xfrm>
              <a:off x="1060450" y="3121660"/>
              <a:ext cx="22860" cy="19685"/>
            </a:xfrm>
            <a:custGeom>
              <a:avLst/>
              <a:gdLst/>
              <a:ahLst/>
              <a:cxnLst/>
              <a:rect l="0" t="0" r="22860" b="19685"/>
              <a:pathLst>
                <a:path w="22860" h="19685">
                  <a:moveTo>
                    <a:pt x="9832" y="9"/>
                  </a:moveTo>
                  <a:cubicBezTo>
                    <a:pt x="4394" y="9"/>
                    <a:pt x="82" y="4427"/>
                    <a:pt x="9" y="9824"/>
                  </a:cubicBezTo>
                  <a:cubicBezTo>
                    <a:pt x="9" y="15764"/>
                    <a:pt x="4852" y="19675"/>
                    <a:pt x="9869" y="19675"/>
                  </a:cubicBezTo>
                  <a:cubicBezTo>
                    <a:pt x="12268" y="19675"/>
                    <a:pt x="14703"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2" name="Google Shape;63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AgTAACqBgAAJxMAAAAAAAAmAAAACAAAAP//////////"/>
                </a:ext>
              </a:extLst>
            </p:cNvSpPr>
            <p:nvPr/>
          </p:nvSpPr>
          <p:spPr>
            <a:xfrm>
              <a:off x="1060450" y="3093720"/>
              <a:ext cx="22860" cy="19685"/>
            </a:xfrm>
            <a:custGeom>
              <a:avLst/>
              <a:gdLst/>
              <a:ahLst/>
              <a:cxnLst/>
              <a:rect l="0" t="0" r="22860" b="19685"/>
              <a:pathLst>
                <a:path w="22860" h="19685">
                  <a:moveTo>
                    <a:pt x="9832" y="9"/>
                  </a:moveTo>
                  <a:cubicBezTo>
                    <a:pt x="4394" y="82"/>
                    <a:pt x="82" y="4428"/>
                    <a:pt x="9" y="9814"/>
                  </a:cubicBezTo>
                  <a:cubicBezTo>
                    <a:pt x="9" y="15744"/>
                    <a:pt x="4852" y="19685"/>
                    <a:pt x="9869" y="19685"/>
                  </a:cubicBezTo>
                  <a:cubicBezTo>
                    <a:pt x="12268" y="19685"/>
                    <a:pt x="14703" y="18782"/>
                    <a:pt x="16680" y="16775"/>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1" name="Google Shape;63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NwSAACqBgAA+xIAAAAAAAAmAAAACAAAAP//////////"/>
                </a:ext>
              </a:extLst>
            </p:cNvSpPr>
            <p:nvPr/>
          </p:nvSpPr>
          <p:spPr>
            <a:xfrm>
              <a:off x="1060450" y="3065780"/>
              <a:ext cx="22860" cy="19685"/>
            </a:xfrm>
            <a:custGeom>
              <a:avLst/>
              <a:gdLst/>
              <a:ahLst/>
              <a:cxnLst/>
              <a:rect l="0" t="0" r="22860" b="19685"/>
              <a:pathLst>
                <a:path w="22860" h="19685">
                  <a:moveTo>
                    <a:pt x="9832" y="9"/>
                  </a:moveTo>
                  <a:cubicBezTo>
                    <a:pt x="4394" y="9"/>
                    <a:pt x="82" y="4362"/>
                    <a:pt x="9" y="9851"/>
                  </a:cubicBezTo>
                  <a:cubicBezTo>
                    <a:pt x="9" y="15738"/>
                    <a:pt x="4843" y="19675"/>
                    <a:pt x="9860" y="19675"/>
                  </a:cubicBezTo>
                  <a:cubicBezTo>
                    <a:pt x="12259" y="19675"/>
                    <a:pt x="14703" y="18779"/>
                    <a:pt x="16680" y="16755"/>
                  </a:cubicBezTo>
                  <a:cubicBezTo>
                    <a:pt x="22851"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0" name="Google Shape;63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IQSAACqBgAAoxIAAAAAAAAmAAAACAAAAP//////////"/>
                </a:ext>
              </a:extLst>
            </p:cNvSpPr>
            <p:nvPr/>
          </p:nvSpPr>
          <p:spPr>
            <a:xfrm>
              <a:off x="1060450" y="3009900"/>
              <a:ext cx="22860" cy="19685"/>
            </a:xfrm>
            <a:custGeom>
              <a:avLst/>
              <a:gdLst/>
              <a:ahLst/>
              <a:cxnLst/>
              <a:rect l="0" t="0" r="22860" b="19685"/>
              <a:pathLst>
                <a:path w="22860" h="19685">
                  <a:moveTo>
                    <a:pt x="9832" y="9"/>
                  </a:moveTo>
                  <a:cubicBezTo>
                    <a:pt x="4394" y="9"/>
                    <a:pt x="82" y="4427"/>
                    <a:pt x="9" y="9824"/>
                  </a:cubicBezTo>
                  <a:cubicBezTo>
                    <a:pt x="9" y="15764"/>
                    <a:pt x="4852" y="19675"/>
                    <a:pt x="9869" y="19675"/>
                  </a:cubicBezTo>
                  <a:cubicBezTo>
                    <a:pt x="12268" y="19675"/>
                    <a:pt x="14703"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9" name="Google Shape;63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FgSAACqBgAAdxIAAAAAAAAmAAAACAAAAP//////////"/>
                </a:ext>
              </a:extLst>
            </p:cNvSpPr>
            <p:nvPr/>
          </p:nvSpPr>
          <p:spPr>
            <a:xfrm>
              <a:off x="1060450" y="2981960"/>
              <a:ext cx="22860" cy="19685"/>
            </a:xfrm>
            <a:custGeom>
              <a:avLst/>
              <a:gdLst/>
              <a:ahLst/>
              <a:cxnLst/>
              <a:rect l="0" t="0" r="22860" b="19685"/>
              <a:pathLst>
                <a:path w="22860" h="19685">
                  <a:moveTo>
                    <a:pt x="9832" y="9"/>
                  </a:moveTo>
                  <a:cubicBezTo>
                    <a:pt x="4394" y="9"/>
                    <a:pt x="82" y="4428"/>
                    <a:pt x="9" y="9814"/>
                  </a:cubicBezTo>
                  <a:cubicBezTo>
                    <a:pt x="9" y="15744"/>
                    <a:pt x="4852" y="19685"/>
                    <a:pt x="9869" y="19685"/>
                  </a:cubicBezTo>
                  <a:cubicBezTo>
                    <a:pt x="12268" y="19685"/>
                    <a:pt x="14703" y="18782"/>
                    <a:pt x="16680" y="16775"/>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8" name="Google Shape;63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YAACwSAACqBgAASxIAAAAAAAAmAAAACAAAAP//////////"/>
                </a:ext>
              </a:extLst>
            </p:cNvSpPr>
            <p:nvPr/>
          </p:nvSpPr>
          <p:spPr>
            <a:xfrm>
              <a:off x="1060450" y="2954020"/>
              <a:ext cx="22860" cy="19685"/>
            </a:xfrm>
            <a:custGeom>
              <a:avLst/>
              <a:gdLst/>
              <a:ahLst/>
              <a:cxnLst/>
              <a:rect l="0" t="0" r="22860" b="19685"/>
              <a:pathLst>
                <a:path w="22860" h="19685">
                  <a:moveTo>
                    <a:pt x="9832" y="0"/>
                  </a:moveTo>
                  <a:cubicBezTo>
                    <a:pt x="4394" y="82"/>
                    <a:pt x="82" y="4419"/>
                    <a:pt x="9" y="9888"/>
                  </a:cubicBezTo>
                  <a:cubicBezTo>
                    <a:pt x="9" y="15753"/>
                    <a:pt x="4843" y="19675"/>
                    <a:pt x="9860" y="19675"/>
                  </a:cubicBezTo>
                  <a:cubicBezTo>
                    <a:pt x="12259" y="19675"/>
                    <a:pt x="14703" y="18782"/>
                    <a:pt x="16680" y="16766"/>
                  </a:cubicBezTo>
                  <a:cubicBezTo>
                    <a:pt x="22851" y="10634"/>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7" name="Google Shape;63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YAABAUAAB+BgAALxQAAAAAAAAmAAAACAAAAP//////////"/>
                </a:ext>
              </a:extLst>
            </p:cNvSpPr>
            <p:nvPr/>
          </p:nvSpPr>
          <p:spPr>
            <a:xfrm>
              <a:off x="1032510" y="3261360"/>
              <a:ext cx="22860" cy="19685"/>
            </a:xfrm>
            <a:custGeom>
              <a:avLst/>
              <a:gdLst/>
              <a:ahLst/>
              <a:cxnLst/>
              <a:rect l="0" t="0" r="22860" b="19685"/>
              <a:pathLst>
                <a:path w="22860" h="19685">
                  <a:moveTo>
                    <a:pt x="9785" y="0"/>
                  </a:moveTo>
                  <a:cubicBezTo>
                    <a:pt x="4337" y="0"/>
                    <a:pt x="0" y="4429"/>
                    <a:pt x="0" y="9828"/>
                  </a:cubicBezTo>
                  <a:cubicBezTo>
                    <a:pt x="0" y="15771"/>
                    <a:pt x="4833" y="19685"/>
                    <a:pt x="985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6" name="Google Shape;63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YAAOQTAAB+BgAAAxQAAAAAAAAmAAAACAAAAP//////////"/>
                </a:ext>
              </a:extLst>
            </p:cNvSpPr>
            <p:nvPr/>
          </p:nvSpPr>
          <p:spPr>
            <a:xfrm>
              <a:off x="1032510" y="3233420"/>
              <a:ext cx="22860" cy="19685"/>
            </a:xfrm>
            <a:custGeom>
              <a:avLst/>
              <a:gdLst/>
              <a:ahLst/>
              <a:cxnLst/>
              <a:rect l="0" t="0" r="22860" b="19685"/>
              <a:pathLst>
                <a:path w="22860" h="19685">
                  <a:moveTo>
                    <a:pt x="9785" y="9"/>
                  </a:moveTo>
                  <a:cubicBezTo>
                    <a:pt x="4337" y="9"/>
                    <a:pt x="0" y="4419"/>
                    <a:pt x="0" y="9805"/>
                  </a:cubicBezTo>
                  <a:cubicBezTo>
                    <a:pt x="0" y="15735"/>
                    <a:pt x="4824" y="19675"/>
                    <a:pt x="9850" y="19675"/>
                  </a:cubicBezTo>
                  <a:cubicBezTo>
                    <a:pt x="12239" y="19675"/>
                    <a:pt x="14683" y="18782"/>
                    <a:pt x="16658"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5" name="Google Shape;63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YAALgTAAB+BgAA1xMAAAAAAAAmAAAACAAAAP//////////"/>
                </a:ext>
              </a:extLst>
            </p:cNvSpPr>
            <p:nvPr/>
          </p:nvSpPr>
          <p:spPr>
            <a:xfrm>
              <a:off x="1032510" y="3205480"/>
              <a:ext cx="22860" cy="19685"/>
            </a:xfrm>
            <a:custGeom>
              <a:avLst/>
              <a:gdLst/>
              <a:ahLst/>
              <a:cxnLst/>
              <a:rect l="0" t="0" r="22860" b="19685"/>
              <a:pathLst>
                <a:path w="22860" h="19685">
                  <a:moveTo>
                    <a:pt x="9785" y="9"/>
                  </a:moveTo>
                  <a:cubicBezTo>
                    <a:pt x="4337" y="82"/>
                    <a:pt x="0" y="4428"/>
                    <a:pt x="0" y="9888"/>
                  </a:cubicBezTo>
                  <a:cubicBezTo>
                    <a:pt x="0" y="15762"/>
                    <a:pt x="4824" y="19685"/>
                    <a:pt x="9831" y="19685"/>
                  </a:cubicBezTo>
                  <a:cubicBezTo>
                    <a:pt x="12239" y="19685"/>
                    <a:pt x="14673" y="18782"/>
                    <a:pt x="16658"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4" name="Google Shape;63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YAAIwTAAB+BgAAqxMAAAAAAAAmAAAACAAAAP//////////"/>
                </a:ext>
              </a:extLst>
            </p:cNvSpPr>
            <p:nvPr/>
          </p:nvSpPr>
          <p:spPr>
            <a:xfrm>
              <a:off x="1032510" y="3177540"/>
              <a:ext cx="22860" cy="19685"/>
            </a:xfrm>
            <a:custGeom>
              <a:avLst/>
              <a:gdLst/>
              <a:ahLst/>
              <a:cxnLst/>
              <a:rect l="0" t="0" r="22860" b="19685"/>
              <a:pathLst>
                <a:path w="22860" h="19685">
                  <a:moveTo>
                    <a:pt x="9785" y="9"/>
                  </a:moveTo>
                  <a:cubicBezTo>
                    <a:pt x="4337" y="9"/>
                    <a:pt x="0" y="4360"/>
                    <a:pt x="0" y="9847"/>
                  </a:cubicBezTo>
                  <a:cubicBezTo>
                    <a:pt x="0" y="15768"/>
                    <a:pt x="4796" y="19685"/>
                    <a:pt x="9804" y="19685"/>
                  </a:cubicBezTo>
                  <a:cubicBezTo>
                    <a:pt x="12211" y="19685"/>
                    <a:pt x="14664" y="18779"/>
                    <a:pt x="16658" y="16747"/>
                  </a:cubicBezTo>
                  <a:cubicBezTo>
                    <a:pt x="22860" y="10595"/>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3" name="Google Shape;63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YAAGATAAB+BgAAfxMAAAAAAAAmAAAACAAAAP//////////"/>
                </a:ext>
              </a:extLst>
            </p:cNvSpPr>
            <p:nvPr/>
          </p:nvSpPr>
          <p:spPr>
            <a:xfrm>
              <a:off x="1032510" y="3149600"/>
              <a:ext cx="22860" cy="19685"/>
            </a:xfrm>
            <a:custGeom>
              <a:avLst/>
              <a:gdLst/>
              <a:ahLst/>
              <a:cxnLst/>
              <a:rect l="0" t="0" r="22860" b="19685"/>
              <a:pathLst>
                <a:path w="22860" h="19685">
                  <a:moveTo>
                    <a:pt x="9785" y="0"/>
                  </a:moveTo>
                  <a:cubicBezTo>
                    <a:pt x="4337" y="0"/>
                    <a:pt x="0" y="4429"/>
                    <a:pt x="0" y="9828"/>
                  </a:cubicBezTo>
                  <a:cubicBezTo>
                    <a:pt x="0" y="15771"/>
                    <a:pt x="4833" y="19685"/>
                    <a:pt x="985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2" name="Google Shape;63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YAADQTAAB+BgAAUxMAAAAAAAAmAAAACAAAAP//////////"/>
                </a:ext>
              </a:extLst>
            </p:cNvSpPr>
            <p:nvPr/>
          </p:nvSpPr>
          <p:spPr>
            <a:xfrm>
              <a:off x="1032510" y="3121660"/>
              <a:ext cx="22860" cy="19685"/>
            </a:xfrm>
            <a:custGeom>
              <a:avLst/>
              <a:gdLst/>
              <a:ahLst/>
              <a:cxnLst/>
              <a:rect l="0" t="0" r="22860" b="19685"/>
              <a:pathLst>
                <a:path w="22860" h="19685">
                  <a:moveTo>
                    <a:pt x="9785" y="9"/>
                  </a:moveTo>
                  <a:cubicBezTo>
                    <a:pt x="4337" y="9"/>
                    <a:pt x="0" y="4427"/>
                    <a:pt x="0" y="9824"/>
                  </a:cubicBezTo>
                  <a:cubicBezTo>
                    <a:pt x="0" y="15764"/>
                    <a:pt x="4833" y="19675"/>
                    <a:pt x="9850" y="19675"/>
                  </a:cubicBezTo>
                  <a:cubicBezTo>
                    <a:pt x="12239" y="1967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1" name="Google Shape;63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YAAAgTAAB+BgAAJxMAAAAAAAAmAAAACAAAAP//////////"/>
                </a:ext>
              </a:extLst>
            </p:cNvSpPr>
            <p:nvPr/>
          </p:nvSpPr>
          <p:spPr>
            <a:xfrm>
              <a:off x="1032510" y="3093720"/>
              <a:ext cx="22860" cy="19685"/>
            </a:xfrm>
            <a:custGeom>
              <a:avLst/>
              <a:gdLst/>
              <a:ahLst/>
              <a:cxnLst/>
              <a:rect l="0" t="0" r="22860" b="19685"/>
              <a:pathLst>
                <a:path w="22860" h="19685">
                  <a:moveTo>
                    <a:pt x="9785" y="9"/>
                  </a:moveTo>
                  <a:cubicBezTo>
                    <a:pt x="4337" y="9"/>
                    <a:pt x="0" y="4428"/>
                    <a:pt x="0" y="9814"/>
                  </a:cubicBezTo>
                  <a:cubicBezTo>
                    <a:pt x="0" y="15744"/>
                    <a:pt x="4824" y="19685"/>
                    <a:pt x="9850" y="19685"/>
                  </a:cubicBezTo>
                  <a:cubicBezTo>
                    <a:pt x="12239" y="19685"/>
                    <a:pt x="1468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0" name="Google Shape;63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YAANwSAAB+BgAA+xIAAAAAAAAmAAAACAAAAP//////////"/>
                </a:ext>
              </a:extLst>
            </p:cNvSpPr>
            <p:nvPr/>
          </p:nvSpPr>
          <p:spPr>
            <a:xfrm>
              <a:off x="1032510" y="3065780"/>
              <a:ext cx="22860" cy="19685"/>
            </a:xfrm>
            <a:custGeom>
              <a:avLst/>
              <a:gdLst/>
              <a:ahLst/>
              <a:cxnLst/>
              <a:rect l="0" t="0" r="22860" b="19685"/>
              <a:pathLst>
                <a:path w="22860" h="19685">
                  <a:moveTo>
                    <a:pt x="9785" y="9"/>
                  </a:moveTo>
                  <a:cubicBezTo>
                    <a:pt x="4337" y="9"/>
                    <a:pt x="0" y="4362"/>
                    <a:pt x="0" y="9851"/>
                  </a:cubicBezTo>
                  <a:cubicBezTo>
                    <a:pt x="0" y="15738"/>
                    <a:pt x="4824" y="19675"/>
                    <a:pt x="9831" y="19675"/>
                  </a:cubicBezTo>
                  <a:cubicBezTo>
                    <a:pt x="12239" y="19675"/>
                    <a:pt x="14673" y="18779"/>
                    <a:pt x="16658"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9" name="Google Shape;63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gYAAFgSAAB+BgAAdxIAAAAAAAAmAAAACAAAAP//////////"/>
                </a:ext>
              </a:extLst>
            </p:cNvSpPr>
            <p:nvPr/>
          </p:nvSpPr>
          <p:spPr>
            <a:xfrm>
              <a:off x="1032510" y="2981960"/>
              <a:ext cx="22860" cy="19685"/>
            </a:xfrm>
            <a:custGeom>
              <a:avLst/>
              <a:gdLst/>
              <a:ahLst/>
              <a:cxnLst/>
              <a:rect l="0" t="0" r="22860" b="19685"/>
              <a:pathLst>
                <a:path w="22860" h="19685">
                  <a:moveTo>
                    <a:pt x="9785" y="9"/>
                  </a:moveTo>
                  <a:cubicBezTo>
                    <a:pt x="4337" y="9"/>
                    <a:pt x="0" y="4428"/>
                    <a:pt x="0" y="9814"/>
                  </a:cubicBezTo>
                  <a:cubicBezTo>
                    <a:pt x="0" y="15744"/>
                    <a:pt x="4824" y="19685"/>
                    <a:pt x="9850" y="19685"/>
                  </a:cubicBezTo>
                  <a:cubicBezTo>
                    <a:pt x="12239" y="19685"/>
                    <a:pt x="1468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8" name="Google Shape;63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YAAOQTAABSBgAAAxQAAAAAAAAmAAAACAAAAP//////////"/>
                </a:ext>
              </a:extLst>
            </p:cNvSpPr>
            <p:nvPr/>
          </p:nvSpPr>
          <p:spPr>
            <a:xfrm>
              <a:off x="1004570" y="3233420"/>
              <a:ext cx="22860" cy="19685"/>
            </a:xfrm>
            <a:custGeom>
              <a:avLst/>
              <a:gdLst/>
              <a:ahLst/>
              <a:cxnLst/>
              <a:rect l="0" t="0" r="22860" b="19685"/>
              <a:pathLst>
                <a:path w="22860" h="19685">
                  <a:moveTo>
                    <a:pt x="9791" y="9"/>
                  </a:moveTo>
                  <a:cubicBezTo>
                    <a:pt x="4409" y="9"/>
                    <a:pt x="9" y="4419"/>
                    <a:pt x="9" y="9805"/>
                  </a:cubicBezTo>
                  <a:cubicBezTo>
                    <a:pt x="9" y="15735"/>
                    <a:pt x="4831" y="19675"/>
                    <a:pt x="9873" y="19675"/>
                  </a:cubicBezTo>
                  <a:cubicBezTo>
                    <a:pt x="12270" y="19675"/>
                    <a:pt x="14732" y="18782"/>
                    <a:pt x="16734" y="16766"/>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7" name="Google Shape;63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YAALgTAABSBgAA1xMAAAAAAAAmAAAACAAAAP//////////"/>
                </a:ext>
              </a:extLst>
            </p:cNvSpPr>
            <p:nvPr/>
          </p:nvSpPr>
          <p:spPr>
            <a:xfrm>
              <a:off x="1004570" y="3205480"/>
              <a:ext cx="22860" cy="19685"/>
            </a:xfrm>
            <a:custGeom>
              <a:avLst/>
              <a:gdLst/>
              <a:ahLst/>
              <a:cxnLst/>
              <a:rect l="0" t="0" r="22860" b="19685"/>
              <a:pathLst>
                <a:path w="22860" h="19685">
                  <a:moveTo>
                    <a:pt x="9791" y="9"/>
                  </a:moveTo>
                  <a:cubicBezTo>
                    <a:pt x="4409" y="82"/>
                    <a:pt x="9" y="4428"/>
                    <a:pt x="9" y="9888"/>
                  </a:cubicBezTo>
                  <a:cubicBezTo>
                    <a:pt x="9" y="15762"/>
                    <a:pt x="4822" y="19685"/>
                    <a:pt x="9855" y="19685"/>
                  </a:cubicBezTo>
                  <a:cubicBezTo>
                    <a:pt x="12270" y="19685"/>
                    <a:pt x="14723" y="18782"/>
                    <a:pt x="16734"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6" name="Google Shape;63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YAAIwTAABSBgAAqxMAAAAAAAAmAAAACAAAAP//////////"/>
                </a:ext>
              </a:extLst>
            </p:cNvSpPr>
            <p:nvPr/>
          </p:nvSpPr>
          <p:spPr>
            <a:xfrm>
              <a:off x="1004570" y="3177540"/>
              <a:ext cx="22860" cy="19685"/>
            </a:xfrm>
            <a:custGeom>
              <a:avLst/>
              <a:gdLst/>
              <a:ahLst/>
              <a:cxnLst/>
              <a:rect l="0" t="0" r="22860" b="19685"/>
              <a:pathLst>
                <a:path w="22860" h="19685">
                  <a:moveTo>
                    <a:pt x="9791" y="9"/>
                  </a:moveTo>
                  <a:cubicBezTo>
                    <a:pt x="4409" y="9"/>
                    <a:pt x="9" y="4353"/>
                    <a:pt x="9" y="9833"/>
                  </a:cubicBezTo>
                  <a:cubicBezTo>
                    <a:pt x="9" y="15764"/>
                    <a:pt x="4831" y="19675"/>
                    <a:pt x="9873" y="19675"/>
                  </a:cubicBezTo>
                  <a:cubicBezTo>
                    <a:pt x="1228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5" name="Google Shape;63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YAAGATAABSBgAAfxMAAAAAAAAmAAAACAAAAP//////////"/>
                </a:ext>
              </a:extLst>
            </p:cNvSpPr>
            <p:nvPr/>
          </p:nvSpPr>
          <p:spPr>
            <a:xfrm>
              <a:off x="1004570" y="314960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8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4" name="Google Shape;63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YAADQTAABSBgAAUxMAAAAAAAAmAAAACAAAAP//////////"/>
                </a:ext>
              </a:extLst>
            </p:cNvSpPr>
            <p:nvPr/>
          </p:nvSpPr>
          <p:spPr>
            <a:xfrm>
              <a:off x="1004570" y="312166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8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3" name="Google Shape;63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YAAAgTAABSBgAAJxMAAAAAAAAmAAAACAAAAP//////////"/>
                </a:ext>
              </a:extLst>
            </p:cNvSpPr>
            <p:nvPr/>
          </p:nvSpPr>
          <p:spPr>
            <a:xfrm>
              <a:off x="1004570" y="3093720"/>
              <a:ext cx="22860" cy="19685"/>
            </a:xfrm>
            <a:custGeom>
              <a:avLst/>
              <a:gdLst/>
              <a:ahLst/>
              <a:cxnLst/>
              <a:rect l="0" t="0" r="22860" b="19685"/>
              <a:pathLst>
                <a:path w="22860" h="19685">
                  <a:moveTo>
                    <a:pt x="9791" y="9"/>
                  </a:moveTo>
                  <a:cubicBezTo>
                    <a:pt x="4409" y="82"/>
                    <a:pt x="9" y="4428"/>
                    <a:pt x="9" y="9814"/>
                  </a:cubicBezTo>
                  <a:cubicBezTo>
                    <a:pt x="9" y="15744"/>
                    <a:pt x="4831" y="19685"/>
                    <a:pt x="9873"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2" name="Google Shape;63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gYAANwSAABSBgAA+xIAAAAAAAAmAAAACAAAAP//////////"/>
                </a:ext>
              </a:extLst>
            </p:cNvSpPr>
            <p:nvPr/>
          </p:nvSpPr>
          <p:spPr>
            <a:xfrm>
              <a:off x="1004570" y="3065780"/>
              <a:ext cx="22860" cy="19685"/>
            </a:xfrm>
            <a:custGeom>
              <a:avLst/>
              <a:gdLst/>
              <a:ahLst/>
              <a:cxnLst/>
              <a:rect l="0" t="0" r="22860" b="19685"/>
              <a:pathLst>
                <a:path w="22860" h="19685">
                  <a:moveTo>
                    <a:pt x="9791" y="9"/>
                  </a:moveTo>
                  <a:cubicBezTo>
                    <a:pt x="4409" y="9"/>
                    <a:pt x="9" y="4362"/>
                    <a:pt x="9" y="9851"/>
                  </a:cubicBezTo>
                  <a:cubicBezTo>
                    <a:pt x="9" y="15738"/>
                    <a:pt x="4822" y="19675"/>
                    <a:pt x="9855" y="19675"/>
                  </a:cubicBezTo>
                  <a:cubicBezTo>
                    <a:pt x="12270" y="19675"/>
                    <a:pt x="14723" y="18779"/>
                    <a:pt x="16734"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1" name="Google Shape;63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YAALgTAAAmBgAA1xMAAAAAAAAmAAAACAAAAP//////////"/>
                </a:ext>
              </a:extLst>
            </p:cNvSpPr>
            <p:nvPr/>
          </p:nvSpPr>
          <p:spPr>
            <a:xfrm>
              <a:off x="976630" y="3205480"/>
              <a:ext cx="22860" cy="19685"/>
            </a:xfrm>
            <a:custGeom>
              <a:avLst/>
              <a:gdLst/>
              <a:ahLst/>
              <a:cxnLst/>
              <a:rect l="0" t="0" r="22860" b="19685"/>
              <a:pathLst>
                <a:path w="22860" h="19685">
                  <a:moveTo>
                    <a:pt x="9785" y="9"/>
                  </a:moveTo>
                  <a:cubicBezTo>
                    <a:pt x="4410" y="82"/>
                    <a:pt x="0" y="4428"/>
                    <a:pt x="0" y="9888"/>
                  </a:cubicBezTo>
                  <a:cubicBezTo>
                    <a:pt x="0" y="15762"/>
                    <a:pt x="4824" y="19685"/>
                    <a:pt x="9859" y="19685"/>
                  </a:cubicBezTo>
                  <a:cubicBezTo>
                    <a:pt x="12266" y="1968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0" name="Google Shape;63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YAAIwTAAAmBgAAqxMAAAAAAAAmAAAACAAAAP//////////"/>
                </a:ext>
              </a:extLst>
            </p:cNvSpPr>
            <p:nvPr/>
          </p:nvSpPr>
          <p:spPr>
            <a:xfrm>
              <a:off x="976630" y="3177540"/>
              <a:ext cx="22860" cy="19685"/>
            </a:xfrm>
            <a:custGeom>
              <a:avLst/>
              <a:gdLst/>
              <a:ahLst/>
              <a:cxnLst/>
              <a:rect l="0" t="0" r="22860" b="19685"/>
              <a:pathLst>
                <a:path w="22860" h="19685">
                  <a:moveTo>
                    <a:pt x="9785" y="9"/>
                  </a:moveTo>
                  <a:cubicBezTo>
                    <a:pt x="4410" y="9"/>
                    <a:pt x="0" y="4360"/>
                    <a:pt x="0" y="9847"/>
                  </a:cubicBezTo>
                  <a:cubicBezTo>
                    <a:pt x="0" y="15768"/>
                    <a:pt x="4796" y="19685"/>
                    <a:pt x="9822" y="19685"/>
                  </a:cubicBezTo>
                  <a:cubicBezTo>
                    <a:pt x="12248" y="19685"/>
                    <a:pt x="14719" y="18779"/>
                    <a:pt x="16732" y="16747"/>
                  </a:cubicBezTo>
                  <a:cubicBezTo>
                    <a:pt x="22860" y="10595"/>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9" name="Google Shape;63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YAAGATAAAmBgAAfxMAAAAAAAAmAAAACAAAAP//////////"/>
                </a:ext>
              </a:extLst>
            </p:cNvSpPr>
            <p:nvPr/>
          </p:nvSpPr>
          <p:spPr>
            <a:xfrm>
              <a:off x="976630" y="314960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8" name="Google Shape;63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YAADQTAAAmBgAAUxMAAAAAAAAmAAAACAAAAP//////////"/>
                </a:ext>
              </a:extLst>
            </p:cNvSpPr>
            <p:nvPr/>
          </p:nvSpPr>
          <p:spPr>
            <a:xfrm>
              <a:off x="976630" y="312166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7" name="Google Shape;63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YAAAgTAAAmBgAAJxMAAAAAAAAmAAAACAAAAP//////////"/>
                </a:ext>
              </a:extLst>
            </p:cNvSpPr>
            <p:nvPr/>
          </p:nvSpPr>
          <p:spPr>
            <a:xfrm>
              <a:off x="976630" y="3093720"/>
              <a:ext cx="22860" cy="19685"/>
            </a:xfrm>
            <a:custGeom>
              <a:avLst/>
              <a:gdLst/>
              <a:ahLst/>
              <a:cxnLst/>
              <a:rect l="0" t="0" r="22860" b="19685"/>
              <a:pathLst>
                <a:path w="22860" h="19685">
                  <a:moveTo>
                    <a:pt x="9785" y="9"/>
                  </a:moveTo>
                  <a:cubicBezTo>
                    <a:pt x="4410" y="82"/>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6" name="Google Shape;63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YAANwSAAAmBgAA+xIAAAAAAAAmAAAACAAAAP//////////"/>
                </a:ext>
              </a:extLst>
            </p:cNvSpPr>
            <p:nvPr/>
          </p:nvSpPr>
          <p:spPr>
            <a:xfrm>
              <a:off x="976630" y="3065780"/>
              <a:ext cx="22860" cy="19685"/>
            </a:xfrm>
            <a:custGeom>
              <a:avLst/>
              <a:gdLst/>
              <a:ahLst/>
              <a:cxnLst/>
              <a:rect l="0" t="0" r="22860" b="19685"/>
              <a:pathLst>
                <a:path w="22860" h="19685">
                  <a:moveTo>
                    <a:pt x="9785" y="9"/>
                  </a:moveTo>
                  <a:cubicBezTo>
                    <a:pt x="4410" y="9"/>
                    <a:pt x="0" y="4362"/>
                    <a:pt x="0" y="9851"/>
                  </a:cubicBezTo>
                  <a:cubicBezTo>
                    <a:pt x="0" y="15738"/>
                    <a:pt x="4824"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5" name="Google Shape;63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gUAAGATAAD6BQAAfxMAAAAAAAAmAAAACAAAAP//////////"/>
                </a:ext>
              </a:extLst>
            </p:cNvSpPr>
            <p:nvPr/>
          </p:nvSpPr>
          <p:spPr>
            <a:xfrm>
              <a:off x="948690" y="3149600"/>
              <a:ext cx="22860" cy="19685"/>
            </a:xfrm>
            <a:custGeom>
              <a:avLst/>
              <a:gdLst/>
              <a:ahLst/>
              <a:cxnLst/>
              <a:rect l="0" t="0" r="22860" b="19685"/>
              <a:pathLst>
                <a:path w="22860" h="19685">
                  <a:moveTo>
                    <a:pt x="9759" y="0"/>
                  </a:moveTo>
                  <a:cubicBezTo>
                    <a:pt x="4394" y="0"/>
                    <a:pt x="9" y="4429"/>
                    <a:pt x="9" y="9828"/>
                  </a:cubicBezTo>
                  <a:cubicBezTo>
                    <a:pt x="9" y="15771"/>
                    <a:pt x="4816" y="19685"/>
                    <a:pt x="9842" y="19685"/>
                  </a:cubicBezTo>
                  <a:cubicBezTo>
                    <a:pt x="12240" y="19685"/>
                    <a:pt x="14685" y="18789"/>
                    <a:pt x="16680" y="16805"/>
                  </a:cubicBezTo>
                  <a:cubicBezTo>
                    <a:pt x="22851" y="1057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4" name="Google Shape;63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gUAADQTAAD6BQAAUxMAAAAAAAAmAAAACAAAAP//////////"/>
                </a:ext>
              </a:extLst>
            </p:cNvSpPr>
            <p:nvPr/>
          </p:nvSpPr>
          <p:spPr>
            <a:xfrm>
              <a:off x="948690" y="3121660"/>
              <a:ext cx="22860" cy="19685"/>
            </a:xfrm>
            <a:custGeom>
              <a:avLst/>
              <a:gdLst/>
              <a:ahLst/>
              <a:cxnLst/>
              <a:rect l="0" t="0" r="22860" b="19685"/>
              <a:pathLst>
                <a:path w="22860" h="19685">
                  <a:moveTo>
                    <a:pt x="9759" y="9"/>
                  </a:moveTo>
                  <a:cubicBezTo>
                    <a:pt x="4394" y="9"/>
                    <a:pt x="9" y="4427"/>
                    <a:pt x="9" y="9824"/>
                  </a:cubicBezTo>
                  <a:cubicBezTo>
                    <a:pt x="9" y="15764"/>
                    <a:pt x="4816" y="19675"/>
                    <a:pt x="9842" y="19675"/>
                  </a:cubicBezTo>
                  <a:cubicBezTo>
                    <a:pt x="12240" y="19675"/>
                    <a:pt x="14685" y="18790"/>
                    <a:pt x="16680" y="16806"/>
                  </a:cubicBezTo>
                  <a:cubicBezTo>
                    <a:pt x="22851"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3" name="Google Shape;63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gUAAAgTAAD6BQAAJxMAAAAAAAAmAAAACAAAAP//////////"/>
                </a:ext>
              </a:extLst>
            </p:cNvSpPr>
            <p:nvPr/>
          </p:nvSpPr>
          <p:spPr>
            <a:xfrm>
              <a:off x="948690" y="3093720"/>
              <a:ext cx="22860" cy="19685"/>
            </a:xfrm>
            <a:custGeom>
              <a:avLst/>
              <a:gdLst/>
              <a:ahLst/>
              <a:cxnLst/>
              <a:rect l="0" t="0" r="22860" b="19685"/>
              <a:pathLst>
                <a:path w="22860" h="19685">
                  <a:moveTo>
                    <a:pt x="9759" y="9"/>
                  </a:moveTo>
                  <a:cubicBezTo>
                    <a:pt x="4394" y="9"/>
                    <a:pt x="9" y="4428"/>
                    <a:pt x="9" y="9814"/>
                  </a:cubicBezTo>
                  <a:cubicBezTo>
                    <a:pt x="9" y="15744"/>
                    <a:pt x="4816" y="19685"/>
                    <a:pt x="9832" y="19685"/>
                  </a:cubicBezTo>
                  <a:cubicBezTo>
                    <a:pt x="12231" y="19685"/>
                    <a:pt x="14685" y="18782"/>
                    <a:pt x="16680" y="16775"/>
                  </a:cubicBezTo>
                  <a:cubicBezTo>
                    <a:pt x="22851"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2" name="Google Shape;63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gUAANwSAAD6BQAA+xIAAAAAAAAmAAAACAAAAP//////////"/>
                </a:ext>
              </a:extLst>
            </p:cNvSpPr>
            <p:nvPr/>
          </p:nvSpPr>
          <p:spPr>
            <a:xfrm>
              <a:off x="948690" y="3065780"/>
              <a:ext cx="22860" cy="19685"/>
            </a:xfrm>
            <a:custGeom>
              <a:avLst/>
              <a:gdLst/>
              <a:ahLst/>
              <a:cxnLst/>
              <a:rect l="0" t="0" r="22860" b="19685"/>
              <a:pathLst>
                <a:path w="22860" h="19685">
                  <a:moveTo>
                    <a:pt x="9759" y="9"/>
                  </a:moveTo>
                  <a:cubicBezTo>
                    <a:pt x="4394" y="9"/>
                    <a:pt x="9" y="4362"/>
                    <a:pt x="9" y="9851"/>
                  </a:cubicBezTo>
                  <a:cubicBezTo>
                    <a:pt x="9" y="15738"/>
                    <a:pt x="4806" y="19675"/>
                    <a:pt x="9823" y="19675"/>
                  </a:cubicBezTo>
                  <a:cubicBezTo>
                    <a:pt x="12231" y="19675"/>
                    <a:pt x="14675" y="18779"/>
                    <a:pt x="16680" y="16755"/>
                  </a:cubicBezTo>
                  <a:cubicBezTo>
                    <a:pt x="22851" y="1060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1" name="Google Shape;63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gUAAGATAADOBQAAfxMAAAAAAAAmAAAACAAAAP//////////"/>
                </a:ext>
              </a:extLst>
            </p:cNvSpPr>
            <p:nvPr/>
          </p:nvSpPr>
          <p:spPr>
            <a:xfrm>
              <a:off x="920750" y="3149600"/>
              <a:ext cx="22860" cy="19685"/>
            </a:xfrm>
            <a:custGeom>
              <a:avLst/>
              <a:gdLst/>
              <a:ahLst/>
              <a:cxnLst/>
              <a:rect l="0" t="0" r="22860" b="19685"/>
              <a:pathLst>
                <a:path w="22860" h="19685">
                  <a:moveTo>
                    <a:pt x="9785" y="0"/>
                  </a:moveTo>
                  <a:cubicBezTo>
                    <a:pt x="4410" y="0"/>
                    <a:pt x="0" y="4355"/>
                    <a:pt x="0" y="9828"/>
                  </a:cubicBezTo>
                  <a:cubicBezTo>
                    <a:pt x="0" y="15771"/>
                    <a:pt x="4824" y="19685"/>
                    <a:pt x="985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0" name="Google Shape;63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gUAADQTAADOBQAAUxMAAAAAAAAmAAAACAAAAP//////////"/>
                </a:ext>
              </a:extLst>
            </p:cNvSpPr>
            <p:nvPr/>
          </p:nvSpPr>
          <p:spPr>
            <a:xfrm>
              <a:off x="920750" y="3121660"/>
              <a:ext cx="22860" cy="19685"/>
            </a:xfrm>
            <a:custGeom>
              <a:avLst/>
              <a:gdLst/>
              <a:ahLst/>
              <a:cxnLst/>
              <a:rect l="0" t="0" r="22860" b="19685"/>
              <a:pathLst>
                <a:path w="22860" h="19685">
                  <a:moveTo>
                    <a:pt x="9785" y="9"/>
                  </a:moveTo>
                  <a:cubicBezTo>
                    <a:pt x="4410" y="9"/>
                    <a:pt x="0" y="4427"/>
                    <a:pt x="0" y="9824"/>
                  </a:cubicBezTo>
                  <a:cubicBezTo>
                    <a:pt x="0" y="15764"/>
                    <a:pt x="4824" y="19675"/>
                    <a:pt x="9850" y="19675"/>
                  </a:cubicBezTo>
                  <a:cubicBezTo>
                    <a:pt x="12239" y="19675"/>
                    <a:pt x="14683" y="18790"/>
                    <a:pt x="16658" y="16806"/>
                  </a:cubicBezTo>
                  <a:cubicBezTo>
                    <a:pt x="22860" y="1065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9" name="Google Shape;63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gUAAAgTAADOBQAAJxMAAAAAAAAmAAAACAAAAP//////////"/>
                </a:ext>
              </a:extLst>
            </p:cNvSpPr>
            <p:nvPr/>
          </p:nvSpPr>
          <p:spPr>
            <a:xfrm>
              <a:off x="920750" y="3093720"/>
              <a:ext cx="22860" cy="19685"/>
            </a:xfrm>
            <a:custGeom>
              <a:avLst/>
              <a:gdLst/>
              <a:ahLst/>
              <a:cxnLst/>
              <a:rect l="0" t="0" r="22860" b="19685"/>
              <a:pathLst>
                <a:path w="22860" h="19685">
                  <a:moveTo>
                    <a:pt x="9785" y="9"/>
                  </a:moveTo>
                  <a:cubicBezTo>
                    <a:pt x="4410" y="9"/>
                    <a:pt x="0" y="4428"/>
                    <a:pt x="0" y="9814"/>
                  </a:cubicBezTo>
                  <a:cubicBezTo>
                    <a:pt x="0" y="15744"/>
                    <a:pt x="4824" y="19685"/>
                    <a:pt x="9840" y="19685"/>
                  </a:cubicBezTo>
                  <a:cubicBezTo>
                    <a:pt x="12239" y="19685"/>
                    <a:pt x="14683" y="18782"/>
                    <a:pt x="16658" y="16775"/>
                  </a:cubicBezTo>
                  <a:cubicBezTo>
                    <a:pt x="22860" y="10634"/>
                    <a:pt x="18523" y="82"/>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8" name="Google Shape;63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gUAANwSAADOBQAA+xIAAAAAAAAmAAAACAAAAP//////////"/>
                </a:ext>
              </a:extLst>
            </p:cNvSpPr>
            <p:nvPr/>
          </p:nvSpPr>
          <p:spPr>
            <a:xfrm>
              <a:off x="920750" y="3065780"/>
              <a:ext cx="22860" cy="19685"/>
            </a:xfrm>
            <a:custGeom>
              <a:avLst/>
              <a:gdLst/>
              <a:ahLst/>
              <a:cxnLst/>
              <a:rect l="0" t="0" r="22860" b="19685"/>
              <a:pathLst>
                <a:path w="22860" h="19685">
                  <a:moveTo>
                    <a:pt x="9785" y="9"/>
                  </a:moveTo>
                  <a:cubicBezTo>
                    <a:pt x="4410" y="9"/>
                    <a:pt x="0" y="4362"/>
                    <a:pt x="0" y="9851"/>
                  </a:cubicBezTo>
                  <a:cubicBezTo>
                    <a:pt x="0" y="15738"/>
                    <a:pt x="4824" y="19675"/>
                    <a:pt x="9831" y="19675"/>
                  </a:cubicBezTo>
                  <a:cubicBezTo>
                    <a:pt x="12229" y="19675"/>
                    <a:pt x="14673" y="18779"/>
                    <a:pt x="16658"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7" name="Google Shape;63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gUAAGATAACiBQAAfxMAAAAAAAAmAAAACAAAAP//////////"/>
                </a:ext>
              </a:extLst>
            </p:cNvSpPr>
            <p:nvPr/>
          </p:nvSpPr>
          <p:spPr>
            <a:xfrm>
              <a:off x="892810" y="314960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6" name="Google Shape;63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gUAADQTAACiBQAAUxMAAAAAAAAmAAAACAAAAP//////////"/>
                </a:ext>
              </a:extLst>
            </p:cNvSpPr>
            <p:nvPr/>
          </p:nvSpPr>
          <p:spPr>
            <a:xfrm>
              <a:off x="892810" y="312166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5" name="Google Shape;63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gUAAAgTAACiBQAAJxMAAAAAAAAmAAAACAAAAP//////////"/>
                </a:ext>
              </a:extLst>
            </p:cNvSpPr>
            <p:nvPr/>
          </p:nvSpPr>
          <p:spPr>
            <a:xfrm>
              <a:off x="892810" y="3093720"/>
              <a:ext cx="22860" cy="19685"/>
            </a:xfrm>
            <a:custGeom>
              <a:avLst/>
              <a:gdLst/>
              <a:ahLst/>
              <a:cxnLst/>
              <a:rect l="0" t="0" r="22860" b="19685"/>
              <a:pathLst>
                <a:path w="22860" h="19685">
                  <a:moveTo>
                    <a:pt x="9791" y="9"/>
                  </a:moveTo>
                  <a:cubicBezTo>
                    <a:pt x="4409" y="82"/>
                    <a:pt x="9" y="4428"/>
                    <a:pt x="9" y="9814"/>
                  </a:cubicBezTo>
                  <a:cubicBezTo>
                    <a:pt x="9" y="15744"/>
                    <a:pt x="4831" y="19685"/>
                    <a:pt x="9864"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4" name="Google Shape;63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gUAANwSAACiBQAA+xIAAAAAAAAmAAAACAAAAP//////////"/>
                </a:ext>
              </a:extLst>
            </p:cNvSpPr>
            <p:nvPr/>
          </p:nvSpPr>
          <p:spPr>
            <a:xfrm>
              <a:off x="892810" y="3065780"/>
              <a:ext cx="22860" cy="19685"/>
            </a:xfrm>
            <a:custGeom>
              <a:avLst/>
              <a:gdLst/>
              <a:ahLst/>
              <a:cxnLst/>
              <a:rect l="0" t="0" r="22860" b="19685"/>
              <a:pathLst>
                <a:path w="22860" h="19685">
                  <a:moveTo>
                    <a:pt x="9791" y="9"/>
                  </a:moveTo>
                  <a:cubicBezTo>
                    <a:pt x="4409" y="9"/>
                    <a:pt x="9" y="4362"/>
                    <a:pt x="9" y="9851"/>
                  </a:cubicBezTo>
                  <a:cubicBezTo>
                    <a:pt x="9" y="15738"/>
                    <a:pt x="4822" y="19675"/>
                    <a:pt x="9855" y="19675"/>
                  </a:cubicBezTo>
                  <a:cubicBezTo>
                    <a:pt x="12270" y="19675"/>
                    <a:pt x="14723" y="18779"/>
                    <a:pt x="16734"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3" name="Google Shape;63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UAAGATAAB2BQAAfxMAAAAAAAAmAAAACAAAAP//////////"/>
                </a:ext>
              </a:extLst>
            </p:cNvSpPr>
            <p:nvPr/>
          </p:nvSpPr>
          <p:spPr>
            <a:xfrm>
              <a:off x="864870" y="3149600"/>
              <a:ext cx="22860" cy="19685"/>
            </a:xfrm>
            <a:custGeom>
              <a:avLst/>
              <a:gdLst/>
              <a:ahLst/>
              <a:cxnLst/>
              <a:rect l="0" t="0" r="22860" b="19685"/>
              <a:pathLst>
                <a:path w="22860" h="19685">
                  <a:moveTo>
                    <a:pt x="9754" y="0"/>
                  </a:moveTo>
                  <a:cubicBezTo>
                    <a:pt x="4396" y="0"/>
                    <a:pt x="0" y="4429"/>
                    <a:pt x="0" y="9828"/>
                  </a:cubicBezTo>
                  <a:cubicBezTo>
                    <a:pt x="0" y="15771"/>
                    <a:pt x="4808"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2" name="Google Shape;63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UAADQTAAB2BQAAUxMAAAAAAAAmAAAACAAAAP//////////"/>
                </a:ext>
              </a:extLst>
            </p:cNvSpPr>
            <p:nvPr/>
          </p:nvSpPr>
          <p:spPr>
            <a:xfrm>
              <a:off x="864870" y="3121660"/>
              <a:ext cx="22860" cy="19685"/>
            </a:xfrm>
            <a:custGeom>
              <a:avLst/>
              <a:gdLst/>
              <a:ahLst/>
              <a:cxnLst/>
              <a:rect l="0" t="0" r="22860" b="19685"/>
              <a:pathLst>
                <a:path w="22860" h="19685">
                  <a:moveTo>
                    <a:pt x="9754" y="9"/>
                  </a:moveTo>
                  <a:cubicBezTo>
                    <a:pt x="4396" y="9"/>
                    <a:pt x="0" y="4427"/>
                    <a:pt x="0" y="9824"/>
                  </a:cubicBezTo>
                  <a:cubicBezTo>
                    <a:pt x="0" y="15764"/>
                    <a:pt x="4808" y="19675"/>
                    <a:pt x="9836" y="19675"/>
                  </a:cubicBezTo>
                  <a:cubicBezTo>
                    <a:pt x="12236" y="1967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1" name="Google Shape;63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UAAAgTAAB2BQAAJxMAAAAAAAAmAAAACAAAAP//////////"/>
                </a:ext>
              </a:extLst>
            </p:cNvSpPr>
            <p:nvPr/>
          </p:nvSpPr>
          <p:spPr>
            <a:xfrm>
              <a:off x="864870" y="3093720"/>
              <a:ext cx="22860" cy="19685"/>
            </a:xfrm>
            <a:custGeom>
              <a:avLst/>
              <a:gdLst/>
              <a:ahLst/>
              <a:cxnLst/>
              <a:rect l="0" t="0" r="22860" b="19685"/>
              <a:pathLst>
                <a:path w="22860" h="19685">
                  <a:moveTo>
                    <a:pt x="9754" y="9"/>
                  </a:moveTo>
                  <a:cubicBezTo>
                    <a:pt x="4396" y="9"/>
                    <a:pt x="0" y="4428"/>
                    <a:pt x="0" y="9814"/>
                  </a:cubicBezTo>
                  <a:cubicBezTo>
                    <a:pt x="0" y="15744"/>
                    <a:pt x="4808" y="19685"/>
                    <a:pt x="9836" y="19685"/>
                  </a:cubicBezTo>
                  <a:cubicBezTo>
                    <a:pt x="12236" y="1968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0" name="Google Shape;63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UAANwSAAB2BQAA+xIAAAAAAAAmAAAACAAAAP//////////"/>
                </a:ext>
              </a:extLst>
            </p:cNvSpPr>
            <p:nvPr/>
          </p:nvSpPr>
          <p:spPr>
            <a:xfrm>
              <a:off x="864870" y="3065780"/>
              <a:ext cx="22860" cy="19685"/>
            </a:xfrm>
            <a:custGeom>
              <a:avLst/>
              <a:gdLst/>
              <a:ahLst/>
              <a:cxnLst/>
              <a:rect l="0" t="0" r="22860" b="19685"/>
              <a:pathLst>
                <a:path w="22860" h="19685">
                  <a:moveTo>
                    <a:pt x="9754" y="9"/>
                  </a:moveTo>
                  <a:cubicBezTo>
                    <a:pt x="4396" y="9"/>
                    <a:pt x="0" y="4362"/>
                    <a:pt x="0" y="9851"/>
                  </a:cubicBezTo>
                  <a:cubicBezTo>
                    <a:pt x="0" y="15738"/>
                    <a:pt x="4799" y="19675"/>
                    <a:pt x="9827" y="19675"/>
                  </a:cubicBezTo>
                  <a:cubicBezTo>
                    <a:pt x="12227" y="19675"/>
                    <a:pt x="14681" y="18779"/>
                    <a:pt x="16678" y="16755"/>
                  </a:cubicBezTo>
                  <a:cubicBezTo>
                    <a:pt x="22860" y="1060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9" name="Google Shape;63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UAAGATAABKBQAAfxMAAAAAAAAmAAAACAAAAP//////////"/>
                </a:ext>
              </a:extLst>
            </p:cNvSpPr>
            <p:nvPr/>
          </p:nvSpPr>
          <p:spPr>
            <a:xfrm>
              <a:off x="836930" y="3149600"/>
              <a:ext cx="22860" cy="19685"/>
            </a:xfrm>
            <a:custGeom>
              <a:avLst/>
              <a:gdLst/>
              <a:ahLst/>
              <a:cxnLst/>
              <a:rect l="0" t="0" r="22860" b="19685"/>
              <a:pathLst>
                <a:path w="22860" h="19685">
                  <a:moveTo>
                    <a:pt x="9832" y="0"/>
                  </a:moveTo>
                  <a:cubicBezTo>
                    <a:pt x="4394" y="0"/>
                    <a:pt x="82" y="4429"/>
                    <a:pt x="0" y="9828"/>
                  </a:cubicBezTo>
                  <a:cubicBezTo>
                    <a:pt x="0" y="15771"/>
                    <a:pt x="4852" y="19685"/>
                    <a:pt x="9869" y="19685"/>
                  </a:cubicBezTo>
                  <a:cubicBezTo>
                    <a:pt x="12268" y="19685"/>
                    <a:pt x="14703" y="18789"/>
                    <a:pt x="16671" y="16805"/>
                  </a:cubicBezTo>
                  <a:cubicBezTo>
                    <a:pt x="22851"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8" name="Google Shape;63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UAADQTAABKBQAAUxMAAAAAAAAmAAAACAAAAP//////////"/>
                </a:ext>
              </a:extLst>
            </p:cNvSpPr>
            <p:nvPr/>
          </p:nvSpPr>
          <p:spPr>
            <a:xfrm>
              <a:off x="836930" y="3121660"/>
              <a:ext cx="22860" cy="19685"/>
            </a:xfrm>
            <a:custGeom>
              <a:avLst/>
              <a:gdLst/>
              <a:ahLst/>
              <a:cxnLst/>
              <a:rect l="0" t="0" r="22860" b="19685"/>
              <a:pathLst>
                <a:path w="22860" h="19685">
                  <a:moveTo>
                    <a:pt x="9832" y="9"/>
                  </a:moveTo>
                  <a:cubicBezTo>
                    <a:pt x="4394" y="9"/>
                    <a:pt x="82" y="4427"/>
                    <a:pt x="0" y="9824"/>
                  </a:cubicBezTo>
                  <a:cubicBezTo>
                    <a:pt x="0" y="15764"/>
                    <a:pt x="4852" y="19675"/>
                    <a:pt x="9869" y="19675"/>
                  </a:cubicBezTo>
                  <a:cubicBezTo>
                    <a:pt x="12268" y="19675"/>
                    <a:pt x="14703" y="18790"/>
                    <a:pt x="16671"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7" name="Google Shape;63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UAAAgTAABKBQAAJxMAAAAAAAAmAAAACAAAAP//////////"/>
                </a:ext>
              </a:extLst>
            </p:cNvSpPr>
            <p:nvPr/>
          </p:nvSpPr>
          <p:spPr>
            <a:xfrm>
              <a:off x="836930" y="3093720"/>
              <a:ext cx="22860" cy="19685"/>
            </a:xfrm>
            <a:custGeom>
              <a:avLst/>
              <a:gdLst/>
              <a:ahLst/>
              <a:cxnLst/>
              <a:rect l="0" t="0" r="22860" b="19685"/>
              <a:pathLst>
                <a:path w="22860" h="19685">
                  <a:moveTo>
                    <a:pt x="9832" y="9"/>
                  </a:moveTo>
                  <a:cubicBezTo>
                    <a:pt x="4394" y="82"/>
                    <a:pt x="82" y="4428"/>
                    <a:pt x="0" y="9814"/>
                  </a:cubicBezTo>
                  <a:cubicBezTo>
                    <a:pt x="0" y="15744"/>
                    <a:pt x="4843" y="19685"/>
                    <a:pt x="9869" y="19685"/>
                  </a:cubicBezTo>
                  <a:cubicBezTo>
                    <a:pt x="12268" y="19685"/>
                    <a:pt x="14703" y="18782"/>
                    <a:pt x="16671" y="16775"/>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6" name="Google Shape;63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UAANwSAABKBQAA+xIAAAAAAAAmAAAACAAAAP//////////"/>
                </a:ext>
              </a:extLst>
            </p:cNvSpPr>
            <p:nvPr/>
          </p:nvSpPr>
          <p:spPr>
            <a:xfrm>
              <a:off x="836930" y="3065780"/>
              <a:ext cx="22860" cy="19685"/>
            </a:xfrm>
            <a:custGeom>
              <a:avLst/>
              <a:gdLst/>
              <a:ahLst/>
              <a:cxnLst/>
              <a:rect l="0" t="0" r="22860" b="19685"/>
              <a:pathLst>
                <a:path w="22860" h="19685">
                  <a:moveTo>
                    <a:pt x="9832" y="9"/>
                  </a:moveTo>
                  <a:cubicBezTo>
                    <a:pt x="4394" y="9"/>
                    <a:pt x="82" y="4362"/>
                    <a:pt x="0" y="9851"/>
                  </a:cubicBezTo>
                  <a:cubicBezTo>
                    <a:pt x="0" y="15738"/>
                    <a:pt x="4843" y="19675"/>
                    <a:pt x="9860" y="19675"/>
                  </a:cubicBezTo>
                  <a:cubicBezTo>
                    <a:pt x="12259" y="19675"/>
                    <a:pt x="14703" y="18779"/>
                    <a:pt x="16671" y="16755"/>
                  </a:cubicBezTo>
                  <a:cubicBezTo>
                    <a:pt x="22851"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5" name="Google Shape;63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QAAIwTAAAeBQAAqxMAAAAAAAAmAAAACAAAAP//////////"/>
                </a:ext>
              </a:extLst>
            </p:cNvSpPr>
            <p:nvPr/>
          </p:nvSpPr>
          <p:spPr>
            <a:xfrm>
              <a:off x="808990" y="3177540"/>
              <a:ext cx="22860" cy="19685"/>
            </a:xfrm>
            <a:custGeom>
              <a:avLst/>
              <a:gdLst/>
              <a:ahLst/>
              <a:cxnLst/>
              <a:rect l="0" t="0" r="22860" b="19685"/>
              <a:pathLst>
                <a:path w="22860" h="19685">
                  <a:moveTo>
                    <a:pt x="9853" y="9"/>
                  </a:moveTo>
                  <a:cubicBezTo>
                    <a:pt x="9826" y="9"/>
                    <a:pt x="9789" y="9"/>
                    <a:pt x="9762" y="9"/>
                  </a:cubicBezTo>
                  <a:cubicBezTo>
                    <a:pt x="4400" y="9"/>
                    <a:pt x="0" y="4433"/>
                    <a:pt x="0" y="9847"/>
                  </a:cubicBezTo>
                  <a:cubicBezTo>
                    <a:pt x="0" y="15768"/>
                    <a:pt x="4785" y="19685"/>
                    <a:pt x="9798" y="19685"/>
                  </a:cubicBezTo>
                  <a:cubicBezTo>
                    <a:pt x="12218" y="19685"/>
                    <a:pt x="14684" y="18779"/>
                    <a:pt x="16691" y="16747"/>
                  </a:cubicBezTo>
                  <a:cubicBezTo>
                    <a:pt x="22851" y="10613"/>
                    <a:pt x="18515" y="9"/>
                    <a:pt x="985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4" name="Google Shape;63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QAAGATAAAeBQAAfxMAAAAAAAAmAAAACAAAAP//////////"/>
                </a:ext>
              </a:extLst>
            </p:cNvSpPr>
            <p:nvPr/>
          </p:nvSpPr>
          <p:spPr>
            <a:xfrm>
              <a:off x="808990" y="3149600"/>
              <a:ext cx="22860" cy="19685"/>
            </a:xfrm>
            <a:custGeom>
              <a:avLst/>
              <a:gdLst/>
              <a:ahLst/>
              <a:cxnLst/>
              <a:rect l="0" t="0" r="22860" b="19685"/>
              <a:pathLst>
                <a:path w="22860" h="19685">
                  <a:moveTo>
                    <a:pt x="9853" y="9"/>
                  </a:moveTo>
                  <a:cubicBezTo>
                    <a:pt x="9826" y="9"/>
                    <a:pt x="9789" y="9"/>
                    <a:pt x="9762" y="9"/>
                  </a:cubicBezTo>
                  <a:cubicBezTo>
                    <a:pt x="4400" y="9"/>
                    <a:pt x="0" y="4441"/>
                    <a:pt x="0" y="9842"/>
                  </a:cubicBezTo>
                  <a:cubicBezTo>
                    <a:pt x="0" y="15770"/>
                    <a:pt x="4821" y="19675"/>
                    <a:pt x="9835" y="19675"/>
                  </a:cubicBezTo>
                  <a:cubicBezTo>
                    <a:pt x="12246" y="19675"/>
                    <a:pt x="14702" y="18770"/>
                    <a:pt x="16691" y="16748"/>
                  </a:cubicBezTo>
                  <a:cubicBezTo>
                    <a:pt x="22851" y="10618"/>
                    <a:pt x="18515" y="9"/>
                    <a:pt x="985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3" name="Google Shape;63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QAADQTAAAeBQAAUxMAAAAAAAAmAAAACAAAAP//////////"/>
                </a:ext>
              </a:extLst>
            </p:cNvSpPr>
            <p:nvPr/>
          </p:nvSpPr>
          <p:spPr>
            <a:xfrm>
              <a:off x="808990" y="3121660"/>
              <a:ext cx="22860" cy="19685"/>
            </a:xfrm>
            <a:custGeom>
              <a:avLst/>
              <a:gdLst/>
              <a:ahLst/>
              <a:cxnLst/>
              <a:rect l="0" t="0" r="22860" b="19685"/>
              <a:pathLst>
                <a:path w="22860" h="19685">
                  <a:moveTo>
                    <a:pt x="9754" y="9"/>
                  </a:moveTo>
                  <a:cubicBezTo>
                    <a:pt x="4396" y="9"/>
                    <a:pt x="0" y="4427"/>
                    <a:pt x="0" y="9824"/>
                  </a:cubicBezTo>
                  <a:cubicBezTo>
                    <a:pt x="0" y="15764"/>
                    <a:pt x="4845" y="19675"/>
                    <a:pt x="9873" y="19675"/>
                  </a:cubicBezTo>
                  <a:cubicBezTo>
                    <a:pt x="12263" y="19675"/>
                    <a:pt x="14709"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2" name="Google Shape;63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QAAAgTAAAeBQAAJxMAAAAAAAAmAAAACAAAAP//////////"/>
                </a:ext>
              </a:extLst>
            </p:cNvSpPr>
            <p:nvPr/>
          </p:nvSpPr>
          <p:spPr>
            <a:xfrm>
              <a:off x="808990" y="3093720"/>
              <a:ext cx="22860" cy="19685"/>
            </a:xfrm>
            <a:custGeom>
              <a:avLst/>
              <a:gdLst/>
              <a:ahLst/>
              <a:cxnLst/>
              <a:rect l="0" t="0" r="22860" b="19685"/>
              <a:pathLst>
                <a:path w="22860" h="19685">
                  <a:moveTo>
                    <a:pt x="9754" y="9"/>
                  </a:moveTo>
                  <a:cubicBezTo>
                    <a:pt x="4396" y="82"/>
                    <a:pt x="0" y="4428"/>
                    <a:pt x="0" y="9814"/>
                  </a:cubicBezTo>
                  <a:cubicBezTo>
                    <a:pt x="0" y="15744"/>
                    <a:pt x="4808" y="19685"/>
                    <a:pt x="9836" y="19685"/>
                  </a:cubicBezTo>
                  <a:cubicBezTo>
                    <a:pt x="12236" y="1968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1" name="Google Shape;63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QAANwSAAAeBQAA+xIAAAAAAAAmAAAACAAAAP//////////"/>
                </a:ext>
              </a:extLst>
            </p:cNvSpPr>
            <p:nvPr/>
          </p:nvSpPr>
          <p:spPr>
            <a:xfrm>
              <a:off x="808990" y="3065780"/>
              <a:ext cx="22860" cy="19685"/>
            </a:xfrm>
            <a:custGeom>
              <a:avLst/>
              <a:gdLst/>
              <a:ahLst/>
              <a:cxnLst/>
              <a:rect l="0" t="0" r="22860" b="19685"/>
              <a:pathLst>
                <a:path w="22860" h="19685">
                  <a:moveTo>
                    <a:pt x="9853" y="9"/>
                  </a:moveTo>
                  <a:cubicBezTo>
                    <a:pt x="9826" y="9"/>
                    <a:pt x="9789" y="9"/>
                    <a:pt x="9762" y="9"/>
                  </a:cubicBezTo>
                  <a:cubicBezTo>
                    <a:pt x="4400" y="9"/>
                    <a:pt x="0" y="4360"/>
                    <a:pt x="0" y="9847"/>
                  </a:cubicBezTo>
                  <a:cubicBezTo>
                    <a:pt x="0" y="15777"/>
                    <a:pt x="4785" y="19685"/>
                    <a:pt x="9798" y="19685"/>
                  </a:cubicBezTo>
                  <a:cubicBezTo>
                    <a:pt x="12218" y="19685"/>
                    <a:pt x="14684" y="18779"/>
                    <a:pt x="16691" y="16747"/>
                  </a:cubicBezTo>
                  <a:cubicBezTo>
                    <a:pt x="22851" y="10539"/>
                    <a:pt x="18515" y="9"/>
                    <a:pt x="985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0" name="Google Shape;63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gQAALgTAADyBAAA1xMAAAAAAAAmAAAACAAAAP//////////"/>
                </a:ext>
              </a:extLst>
            </p:cNvSpPr>
            <p:nvPr/>
          </p:nvSpPr>
          <p:spPr>
            <a:xfrm>
              <a:off x="781050" y="3205480"/>
              <a:ext cx="22860" cy="19685"/>
            </a:xfrm>
            <a:custGeom>
              <a:avLst/>
              <a:gdLst/>
              <a:ahLst/>
              <a:cxnLst/>
              <a:rect l="0" t="0" r="22860" b="19685"/>
              <a:pathLst>
                <a:path w="22860" h="19685">
                  <a:moveTo>
                    <a:pt x="9781" y="9"/>
                  </a:moveTo>
                  <a:cubicBezTo>
                    <a:pt x="4409" y="82"/>
                    <a:pt x="9" y="4428"/>
                    <a:pt x="9" y="9888"/>
                  </a:cubicBezTo>
                  <a:cubicBezTo>
                    <a:pt x="9" y="15762"/>
                    <a:pt x="4822" y="19685"/>
                    <a:pt x="9855" y="19685"/>
                  </a:cubicBezTo>
                  <a:cubicBezTo>
                    <a:pt x="12261" y="19685"/>
                    <a:pt x="14723" y="18782"/>
                    <a:pt x="16734"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9" name="Google Shape;63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gQAAIwTAADyBAAAqxMAAAAAAAAmAAAACAAAAP//////////"/>
                </a:ext>
              </a:extLst>
            </p:cNvSpPr>
            <p:nvPr/>
          </p:nvSpPr>
          <p:spPr>
            <a:xfrm>
              <a:off x="781050" y="3177540"/>
              <a:ext cx="22860" cy="19685"/>
            </a:xfrm>
            <a:custGeom>
              <a:avLst/>
              <a:gdLst/>
              <a:ahLst/>
              <a:cxnLst/>
              <a:rect l="0" t="0" r="22860" b="19685"/>
              <a:pathLst>
                <a:path w="22860" h="19685">
                  <a:moveTo>
                    <a:pt x="9781" y="9"/>
                  </a:moveTo>
                  <a:cubicBezTo>
                    <a:pt x="4409" y="9"/>
                    <a:pt x="9" y="4360"/>
                    <a:pt x="9" y="9847"/>
                  </a:cubicBezTo>
                  <a:cubicBezTo>
                    <a:pt x="9" y="15768"/>
                    <a:pt x="4803" y="19685"/>
                    <a:pt x="9827" y="19685"/>
                  </a:cubicBezTo>
                  <a:cubicBezTo>
                    <a:pt x="12243" y="19685"/>
                    <a:pt x="14713" y="18779"/>
                    <a:pt x="16734" y="16747"/>
                  </a:cubicBezTo>
                  <a:cubicBezTo>
                    <a:pt x="22851" y="10595"/>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8" name="Google Shape;63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gQAAGATAADyBAAAfxMAAAAAAAAmAAAACAAAAP//////////"/>
                </a:ext>
              </a:extLst>
            </p:cNvSpPr>
            <p:nvPr/>
          </p:nvSpPr>
          <p:spPr>
            <a:xfrm>
              <a:off x="781050" y="3149600"/>
              <a:ext cx="22860" cy="19685"/>
            </a:xfrm>
            <a:custGeom>
              <a:avLst/>
              <a:gdLst/>
              <a:ahLst/>
              <a:cxnLst/>
              <a:rect l="0" t="0" r="22860" b="19685"/>
              <a:pathLst>
                <a:path w="22860" h="19685">
                  <a:moveTo>
                    <a:pt x="9781" y="0"/>
                  </a:moveTo>
                  <a:cubicBezTo>
                    <a:pt x="4409" y="0"/>
                    <a:pt x="9" y="4429"/>
                    <a:pt x="9" y="9828"/>
                  </a:cubicBezTo>
                  <a:cubicBezTo>
                    <a:pt x="9" y="15771"/>
                    <a:pt x="4831" y="19685"/>
                    <a:pt x="9873" y="19685"/>
                  </a:cubicBezTo>
                  <a:cubicBezTo>
                    <a:pt x="12270" y="19685"/>
                    <a:pt x="14732" y="18789"/>
                    <a:pt x="16734"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7" name="Google Shape;63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gQAADQTAADyBAAAUxMAAAAAAAAmAAAACAAAAP//////////"/>
                </a:ext>
              </a:extLst>
            </p:cNvSpPr>
            <p:nvPr/>
          </p:nvSpPr>
          <p:spPr>
            <a:xfrm>
              <a:off x="781050" y="3121660"/>
              <a:ext cx="22860" cy="19685"/>
            </a:xfrm>
            <a:custGeom>
              <a:avLst/>
              <a:gdLst/>
              <a:ahLst/>
              <a:cxnLst/>
              <a:rect l="0" t="0" r="22860" b="19685"/>
              <a:pathLst>
                <a:path w="22860" h="19685">
                  <a:moveTo>
                    <a:pt x="9781" y="9"/>
                  </a:moveTo>
                  <a:cubicBezTo>
                    <a:pt x="4409" y="9"/>
                    <a:pt x="9" y="4427"/>
                    <a:pt x="9" y="9824"/>
                  </a:cubicBezTo>
                  <a:cubicBezTo>
                    <a:pt x="9" y="15764"/>
                    <a:pt x="4831" y="19675"/>
                    <a:pt x="9873" y="19675"/>
                  </a:cubicBezTo>
                  <a:cubicBezTo>
                    <a:pt x="12270" y="19675"/>
                    <a:pt x="14732" y="18790"/>
                    <a:pt x="16734"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6" name="Google Shape;63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gQAAAgTAADyBAAAJxMAAAAAAAAmAAAACAAAAP//////////"/>
                </a:ext>
              </a:extLst>
            </p:cNvSpPr>
            <p:nvPr/>
          </p:nvSpPr>
          <p:spPr>
            <a:xfrm>
              <a:off x="781050" y="3093720"/>
              <a:ext cx="22860" cy="19685"/>
            </a:xfrm>
            <a:custGeom>
              <a:avLst/>
              <a:gdLst/>
              <a:ahLst/>
              <a:cxnLst/>
              <a:rect l="0" t="0" r="22860" b="19685"/>
              <a:pathLst>
                <a:path w="22860" h="19685">
                  <a:moveTo>
                    <a:pt x="9781" y="9"/>
                  </a:moveTo>
                  <a:cubicBezTo>
                    <a:pt x="4409" y="82"/>
                    <a:pt x="9" y="4428"/>
                    <a:pt x="9" y="9814"/>
                  </a:cubicBezTo>
                  <a:cubicBezTo>
                    <a:pt x="9" y="15744"/>
                    <a:pt x="4831" y="19685"/>
                    <a:pt x="9864" y="19685"/>
                  </a:cubicBezTo>
                  <a:cubicBezTo>
                    <a:pt x="12270" y="19685"/>
                    <a:pt x="14732" y="18782"/>
                    <a:pt x="16734"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5" name="Google Shape;63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gQAANwSAADyBAAA+xIAAAAAAAAmAAAACAAAAP//////////"/>
                </a:ext>
              </a:extLst>
            </p:cNvSpPr>
            <p:nvPr/>
          </p:nvSpPr>
          <p:spPr>
            <a:xfrm>
              <a:off x="781050" y="3065780"/>
              <a:ext cx="22860" cy="19685"/>
            </a:xfrm>
            <a:custGeom>
              <a:avLst/>
              <a:gdLst/>
              <a:ahLst/>
              <a:cxnLst/>
              <a:rect l="0" t="0" r="22860" b="19685"/>
              <a:pathLst>
                <a:path w="22860" h="19685">
                  <a:moveTo>
                    <a:pt x="9885" y="9"/>
                  </a:moveTo>
                  <a:cubicBezTo>
                    <a:pt x="9858" y="9"/>
                    <a:pt x="9830" y="9"/>
                    <a:pt x="9793" y="9"/>
                  </a:cubicBezTo>
                  <a:cubicBezTo>
                    <a:pt x="4414" y="9"/>
                    <a:pt x="9" y="4362"/>
                    <a:pt x="9" y="9851"/>
                  </a:cubicBezTo>
                  <a:cubicBezTo>
                    <a:pt x="9" y="15738"/>
                    <a:pt x="4828" y="19675"/>
                    <a:pt x="9867" y="19675"/>
                  </a:cubicBezTo>
                  <a:cubicBezTo>
                    <a:pt x="12276" y="19675"/>
                    <a:pt x="14740" y="18779"/>
                    <a:pt x="16754" y="16755"/>
                  </a:cubicBezTo>
                  <a:cubicBezTo>
                    <a:pt x="22860" y="10618"/>
                    <a:pt x="18575" y="9"/>
                    <a:pt x="98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4" name="Google Shape;63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QAALgTAADGBAAA1xMAAAAAAAAmAAAACAAAAP//////////"/>
                </a:ext>
              </a:extLst>
            </p:cNvSpPr>
            <p:nvPr/>
          </p:nvSpPr>
          <p:spPr>
            <a:xfrm>
              <a:off x="753110" y="3205480"/>
              <a:ext cx="22860" cy="19685"/>
            </a:xfrm>
            <a:custGeom>
              <a:avLst/>
              <a:gdLst/>
              <a:ahLst/>
              <a:cxnLst/>
              <a:rect l="0" t="0" r="22860" b="19685"/>
              <a:pathLst>
                <a:path w="22860" h="19685">
                  <a:moveTo>
                    <a:pt x="9785" y="9"/>
                  </a:moveTo>
                  <a:cubicBezTo>
                    <a:pt x="4410" y="82"/>
                    <a:pt x="0" y="4428"/>
                    <a:pt x="0" y="9888"/>
                  </a:cubicBezTo>
                  <a:cubicBezTo>
                    <a:pt x="0" y="15762"/>
                    <a:pt x="4815" y="19685"/>
                    <a:pt x="9859" y="19685"/>
                  </a:cubicBezTo>
                  <a:cubicBezTo>
                    <a:pt x="12266" y="1968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3" name="Google Shape;63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QAAGATAADGBAAAfxMAAAAAAAAmAAAACAAAAP//////////"/>
                </a:ext>
              </a:extLst>
            </p:cNvSpPr>
            <p:nvPr/>
          </p:nvSpPr>
          <p:spPr>
            <a:xfrm>
              <a:off x="753110" y="314960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2" name="Google Shape;63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QAADQTAADGBAAAUxMAAAAAAAAmAAAACAAAAP//////////"/>
                </a:ext>
              </a:extLst>
            </p:cNvSpPr>
            <p:nvPr/>
          </p:nvSpPr>
          <p:spPr>
            <a:xfrm>
              <a:off x="753110" y="312166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1" name="Google Shape;63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QAAAgTAADGBAAAJxMAAAAAAAAmAAAACAAAAP//////////"/>
                </a:ext>
              </a:extLst>
            </p:cNvSpPr>
            <p:nvPr/>
          </p:nvSpPr>
          <p:spPr>
            <a:xfrm>
              <a:off x="753110" y="3093720"/>
              <a:ext cx="22860" cy="19685"/>
            </a:xfrm>
            <a:custGeom>
              <a:avLst/>
              <a:gdLst/>
              <a:ahLst/>
              <a:cxnLst/>
              <a:rect l="0" t="0" r="22860" b="19685"/>
              <a:pathLst>
                <a:path w="22860" h="19685">
                  <a:moveTo>
                    <a:pt x="9785" y="9"/>
                  </a:moveTo>
                  <a:cubicBezTo>
                    <a:pt x="4410" y="82"/>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0" name="Google Shape;63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EQVAAA7DgAAYxUAAAAAAAAmAAAACAAAAP//////////"/>
                </a:ext>
              </a:extLst>
            </p:cNvSpPr>
            <p:nvPr/>
          </p:nvSpPr>
          <p:spPr>
            <a:xfrm>
              <a:off x="2290445" y="3456940"/>
              <a:ext cx="22860" cy="19685"/>
            </a:xfrm>
            <a:custGeom>
              <a:avLst/>
              <a:gdLst/>
              <a:ahLst/>
              <a:cxnLst/>
              <a:rect l="0" t="0" r="22860" b="19685"/>
              <a:pathLst>
                <a:path w="22860" h="19685">
                  <a:moveTo>
                    <a:pt x="9750" y="9"/>
                  </a:moveTo>
                  <a:cubicBezTo>
                    <a:pt x="4394" y="82"/>
                    <a:pt x="9" y="4419"/>
                    <a:pt x="9" y="9888"/>
                  </a:cubicBezTo>
                  <a:cubicBezTo>
                    <a:pt x="9" y="15762"/>
                    <a:pt x="4843" y="19675"/>
                    <a:pt x="9860" y="19675"/>
                  </a:cubicBezTo>
                  <a:cubicBezTo>
                    <a:pt x="12259" y="19675"/>
                    <a:pt x="14703" y="18782"/>
                    <a:pt x="16680" y="16775"/>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9" name="Google Shape;63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HEVAAA7DgAAjxUAAAAAAAAmAAAACAAAAP//////////"/>
                </a:ext>
              </a:extLst>
            </p:cNvSpPr>
            <p:nvPr/>
          </p:nvSpPr>
          <p:spPr>
            <a:xfrm>
              <a:off x="2290445" y="3485515"/>
              <a:ext cx="22860" cy="19050"/>
            </a:xfrm>
            <a:custGeom>
              <a:avLst/>
              <a:gdLst/>
              <a:ahLst/>
              <a:cxnLst/>
              <a:rect l="0" t="0" r="22860" b="19050"/>
              <a:pathLst>
                <a:path w="22860" h="19050">
                  <a:moveTo>
                    <a:pt x="9750" y="0"/>
                  </a:moveTo>
                  <a:cubicBezTo>
                    <a:pt x="4394" y="0"/>
                    <a:pt x="9" y="4285"/>
                    <a:pt x="9" y="9507"/>
                  </a:cubicBezTo>
                  <a:cubicBezTo>
                    <a:pt x="9" y="15256"/>
                    <a:pt x="4816" y="19041"/>
                    <a:pt x="9842" y="19041"/>
                  </a:cubicBezTo>
                  <a:cubicBezTo>
                    <a:pt x="12231" y="19041"/>
                    <a:pt x="14685" y="18175"/>
                    <a:pt x="16680" y="16256"/>
                  </a:cubicBezTo>
                  <a:cubicBezTo>
                    <a:pt x="22851" y="1023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8" name="Google Shape;63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HEVAABnDgAAjxUAAAAAAAAmAAAACAAAAP//////////"/>
                </a:ext>
              </a:extLst>
            </p:cNvSpPr>
            <p:nvPr/>
          </p:nvSpPr>
          <p:spPr>
            <a:xfrm>
              <a:off x="2318385" y="3485515"/>
              <a:ext cx="22860" cy="19050"/>
            </a:xfrm>
            <a:custGeom>
              <a:avLst/>
              <a:gdLst/>
              <a:ahLst/>
              <a:cxnLst/>
              <a:rect l="0" t="0" r="22860" b="19050"/>
              <a:pathLst>
                <a:path w="22860" h="19050">
                  <a:moveTo>
                    <a:pt x="9785" y="0"/>
                  </a:moveTo>
                  <a:cubicBezTo>
                    <a:pt x="4410" y="0"/>
                    <a:pt x="0" y="4285"/>
                    <a:pt x="0" y="9507"/>
                  </a:cubicBezTo>
                  <a:cubicBezTo>
                    <a:pt x="0" y="15256"/>
                    <a:pt x="4824" y="19041"/>
                    <a:pt x="9868" y="19041"/>
                  </a:cubicBezTo>
                  <a:cubicBezTo>
                    <a:pt x="12275" y="19041"/>
                    <a:pt x="14729" y="18175"/>
                    <a:pt x="16732" y="16256"/>
                  </a:cubicBezTo>
                  <a:cubicBezTo>
                    <a:pt x="22860" y="102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7" name="Google Shape;63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MkVAABnDgAA5xUAAAAAAAAmAAAACAAAAP//////////"/>
                </a:ext>
              </a:extLst>
            </p:cNvSpPr>
            <p:nvPr/>
          </p:nvSpPr>
          <p:spPr>
            <a:xfrm>
              <a:off x="2318385" y="3541395"/>
              <a:ext cx="22860" cy="19050"/>
            </a:xfrm>
            <a:custGeom>
              <a:avLst/>
              <a:gdLst/>
              <a:ahLst/>
              <a:cxnLst/>
              <a:rect l="0" t="0" r="22860" b="19050"/>
              <a:pathLst>
                <a:path w="22860" h="19050">
                  <a:moveTo>
                    <a:pt x="9785" y="0"/>
                  </a:moveTo>
                  <a:cubicBezTo>
                    <a:pt x="4410" y="0"/>
                    <a:pt x="0" y="4219"/>
                    <a:pt x="0" y="9521"/>
                  </a:cubicBezTo>
                  <a:cubicBezTo>
                    <a:pt x="0" y="15260"/>
                    <a:pt x="4796" y="19050"/>
                    <a:pt x="9822" y="19050"/>
                  </a:cubicBezTo>
                  <a:cubicBezTo>
                    <a:pt x="12248" y="19050"/>
                    <a:pt x="14719" y="18165"/>
                    <a:pt x="16732"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6" name="Google Shape;63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J0VAACTDgAAuxUAAAAAAAAmAAAACAAAAP//////////"/>
                </a:ext>
              </a:extLst>
            </p:cNvSpPr>
            <p:nvPr/>
          </p:nvSpPr>
          <p:spPr>
            <a:xfrm>
              <a:off x="2346325" y="3513455"/>
              <a:ext cx="22860" cy="19050"/>
            </a:xfrm>
            <a:custGeom>
              <a:avLst/>
              <a:gdLst/>
              <a:ahLst/>
              <a:cxnLst/>
              <a:rect l="0" t="0" r="22860" b="19050"/>
              <a:pathLst>
                <a:path w="22860" h="19050">
                  <a:moveTo>
                    <a:pt x="9791" y="9"/>
                  </a:moveTo>
                  <a:cubicBezTo>
                    <a:pt x="4409" y="9"/>
                    <a:pt x="9" y="4285"/>
                    <a:pt x="9" y="9516"/>
                  </a:cubicBezTo>
                  <a:cubicBezTo>
                    <a:pt x="9" y="15256"/>
                    <a:pt x="4831" y="19050"/>
                    <a:pt x="9873" y="19050"/>
                  </a:cubicBezTo>
                  <a:cubicBezTo>
                    <a:pt x="12270" y="19050"/>
                    <a:pt x="14732" y="18184"/>
                    <a:pt x="16734" y="16265"/>
                  </a:cubicBezTo>
                  <a:cubicBezTo>
                    <a:pt x="22851"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5" name="Google Shape;63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J0VAABnDgAAuxUAAAAAAAAmAAAACAAAAP//////////"/>
                </a:ext>
              </a:extLst>
            </p:cNvSpPr>
            <p:nvPr/>
          </p:nvSpPr>
          <p:spPr>
            <a:xfrm>
              <a:off x="2318385" y="3513455"/>
              <a:ext cx="22860" cy="19050"/>
            </a:xfrm>
            <a:custGeom>
              <a:avLst/>
              <a:gdLst/>
              <a:ahLst/>
              <a:cxnLst/>
              <a:rect l="0" t="0" r="22860" b="19050"/>
              <a:pathLst>
                <a:path w="22860" h="19050">
                  <a:moveTo>
                    <a:pt x="9785" y="9"/>
                  </a:moveTo>
                  <a:cubicBezTo>
                    <a:pt x="4410" y="9"/>
                    <a:pt x="0" y="4285"/>
                    <a:pt x="0" y="9516"/>
                  </a:cubicBezTo>
                  <a:cubicBezTo>
                    <a:pt x="0" y="15256"/>
                    <a:pt x="4824" y="19050"/>
                    <a:pt x="9868" y="19050"/>
                  </a:cubicBezTo>
                  <a:cubicBezTo>
                    <a:pt x="12275" y="19050"/>
                    <a:pt x="14729" y="18184"/>
                    <a:pt x="16732"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4" name="Google Shape;63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LASAADHDwAAzxIAAAAAAAAmAAAACAAAAP//////////"/>
                </a:ext>
              </a:extLst>
            </p:cNvSpPr>
            <p:nvPr/>
          </p:nvSpPr>
          <p:spPr>
            <a:xfrm>
              <a:off x="2541905" y="3037840"/>
              <a:ext cx="22860" cy="19685"/>
            </a:xfrm>
            <a:custGeom>
              <a:avLst/>
              <a:gdLst/>
              <a:ahLst/>
              <a:cxnLst/>
              <a:rect l="0" t="0" r="22860" b="19685"/>
              <a:pathLst>
                <a:path w="22860" h="19685">
                  <a:moveTo>
                    <a:pt x="9827" y="0"/>
                  </a:moveTo>
                  <a:cubicBezTo>
                    <a:pt x="4396" y="0"/>
                    <a:pt x="73" y="4429"/>
                    <a:pt x="0" y="9828"/>
                  </a:cubicBezTo>
                  <a:cubicBezTo>
                    <a:pt x="0" y="15771"/>
                    <a:pt x="4808" y="19685"/>
                    <a:pt x="9836" y="19685"/>
                  </a:cubicBezTo>
                  <a:cubicBezTo>
                    <a:pt x="12236" y="19685"/>
                    <a:pt x="14681" y="18789"/>
                    <a:pt x="16678" y="16805"/>
                  </a:cubicBezTo>
                  <a:cubicBezTo>
                    <a:pt x="22860" y="10576"/>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3" name="Google Shape;63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NwSAADHDwAA+xIAAAAAAAAmAAAACAAAAP//////////"/>
                </a:ext>
              </a:extLst>
            </p:cNvSpPr>
            <p:nvPr/>
          </p:nvSpPr>
          <p:spPr>
            <a:xfrm>
              <a:off x="2541905" y="3065780"/>
              <a:ext cx="22860" cy="19685"/>
            </a:xfrm>
            <a:custGeom>
              <a:avLst/>
              <a:gdLst/>
              <a:ahLst/>
              <a:cxnLst/>
              <a:rect l="0" t="0" r="22860" b="19685"/>
              <a:pathLst>
                <a:path w="22860" h="19685">
                  <a:moveTo>
                    <a:pt x="9827" y="9"/>
                  </a:moveTo>
                  <a:cubicBezTo>
                    <a:pt x="4396" y="9"/>
                    <a:pt x="73" y="4362"/>
                    <a:pt x="0" y="9851"/>
                  </a:cubicBezTo>
                  <a:cubicBezTo>
                    <a:pt x="0" y="15738"/>
                    <a:pt x="4808" y="19675"/>
                    <a:pt x="9827" y="19675"/>
                  </a:cubicBezTo>
                  <a:cubicBezTo>
                    <a:pt x="12227" y="19675"/>
                    <a:pt x="14681" y="18779"/>
                    <a:pt x="16678" y="16755"/>
                  </a:cubicBezTo>
                  <a:cubicBezTo>
                    <a:pt x="22860" y="1060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2" name="Google Shape;63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AgTAADHDwAAJxMAAAAAAAAmAAAACAAAAP//////////"/>
                </a:ext>
              </a:extLst>
            </p:cNvSpPr>
            <p:nvPr/>
          </p:nvSpPr>
          <p:spPr>
            <a:xfrm>
              <a:off x="2541905" y="3093720"/>
              <a:ext cx="22860" cy="19685"/>
            </a:xfrm>
            <a:custGeom>
              <a:avLst/>
              <a:gdLst/>
              <a:ahLst/>
              <a:cxnLst/>
              <a:rect l="0" t="0" r="22860" b="19685"/>
              <a:pathLst>
                <a:path w="22860" h="19685">
                  <a:moveTo>
                    <a:pt x="9827" y="9"/>
                  </a:moveTo>
                  <a:cubicBezTo>
                    <a:pt x="4396" y="9"/>
                    <a:pt x="73" y="4428"/>
                    <a:pt x="0" y="9814"/>
                  </a:cubicBezTo>
                  <a:cubicBezTo>
                    <a:pt x="0" y="15744"/>
                    <a:pt x="4808" y="19685"/>
                    <a:pt x="9836" y="19685"/>
                  </a:cubicBezTo>
                  <a:cubicBezTo>
                    <a:pt x="12236" y="19685"/>
                    <a:pt x="14681" y="18782"/>
                    <a:pt x="16678" y="16775"/>
                  </a:cubicBezTo>
                  <a:cubicBezTo>
                    <a:pt x="22860" y="10634"/>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1" name="Google Shape;63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DQTAADHDwAAUxMAAAAAAAAmAAAACAAAAP//////////"/>
                </a:ext>
              </a:extLst>
            </p:cNvSpPr>
            <p:nvPr/>
          </p:nvSpPr>
          <p:spPr>
            <a:xfrm>
              <a:off x="2541905" y="3121660"/>
              <a:ext cx="22860" cy="19685"/>
            </a:xfrm>
            <a:custGeom>
              <a:avLst/>
              <a:gdLst/>
              <a:ahLst/>
              <a:cxnLst/>
              <a:rect l="0" t="0" r="22860" b="19685"/>
              <a:pathLst>
                <a:path w="22860" h="19685">
                  <a:moveTo>
                    <a:pt x="9827" y="9"/>
                  </a:moveTo>
                  <a:cubicBezTo>
                    <a:pt x="4396" y="9"/>
                    <a:pt x="73" y="4427"/>
                    <a:pt x="0" y="9824"/>
                  </a:cubicBezTo>
                  <a:cubicBezTo>
                    <a:pt x="0" y="15764"/>
                    <a:pt x="4808" y="19675"/>
                    <a:pt x="9836" y="19675"/>
                  </a:cubicBezTo>
                  <a:cubicBezTo>
                    <a:pt x="12236" y="19675"/>
                    <a:pt x="14681" y="18790"/>
                    <a:pt x="16678" y="16806"/>
                  </a:cubicBezTo>
                  <a:cubicBezTo>
                    <a:pt x="22860" y="1058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0" name="Google Shape;63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GATAADHDwAAfxMAAAAAAAAmAAAACAAAAP//////////"/>
                </a:ext>
              </a:extLst>
            </p:cNvSpPr>
            <p:nvPr/>
          </p:nvSpPr>
          <p:spPr>
            <a:xfrm>
              <a:off x="2541905" y="3149600"/>
              <a:ext cx="22860" cy="19685"/>
            </a:xfrm>
            <a:custGeom>
              <a:avLst/>
              <a:gdLst/>
              <a:ahLst/>
              <a:cxnLst/>
              <a:rect l="0" t="0" r="22860" b="19685"/>
              <a:pathLst>
                <a:path w="22860" h="19685">
                  <a:moveTo>
                    <a:pt x="9827" y="0"/>
                  </a:moveTo>
                  <a:cubicBezTo>
                    <a:pt x="4396" y="0"/>
                    <a:pt x="73" y="4429"/>
                    <a:pt x="0" y="9828"/>
                  </a:cubicBezTo>
                  <a:cubicBezTo>
                    <a:pt x="0" y="15771"/>
                    <a:pt x="4808" y="19685"/>
                    <a:pt x="9836" y="19685"/>
                  </a:cubicBezTo>
                  <a:cubicBezTo>
                    <a:pt x="12236" y="19685"/>
                    <a:pt x="14681" y="18789"/>
                    <a:pt x="16678" y="16805"/>
                  </a:cubicBezTo>
                  <a:cubicBezTo>
                    <a:pt x="22860" y="10576"/>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9" name="Google Shape;63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IwTAADHDwAAqxMAAAAAAAAmAAAACAAAAP//////////"/>
                </a:ext>
              </a:extLst>
            </p:cNvSpPr>
            <p:nvPr/>
          </p:nvSpPr>
          <p:spPr>
            <a:xfrm>
              <a:off x="2541905" y="3177540"/>
              <a:ext cx="22860" cy="19685"/>
            </a:xfrm>
            <a:custGeom>
              <a:avLst/>
              <a:gdLst/>
              <a:ahLst/>
              <a:cxnLst/>
              <a:rect l="0" t="0" r="22860" b="19685"/>
              <a:pathLst>
                <a:path w="22860" h="19685">
                  <a:moveTo>
                    <a:pt x="9827" y="9"/>
                  </a:moveTo>
                  <a:cubicBezTo>
                    <a:pt x="4396" y="9"/>
                    <a:pt x="73" y="4353"/>
                    <a:pt x="0" y="9833"/>
                  </a:cubicBezTo>
                  <a:cubicBezTo>
                    <a:pt x="0" y="15764"/>
                    <a:pt x="4808" y="19675"/>
                    <a:pt x="9836" y="19675"/>
                  </a:cubicBezTo>
                  <a:cubicBezTo>
                    <a:pt x="12236" y="19675"/>
                    <a:pt x="14681" y="18790"/>
                    <a:pt x="16678" y="16806"/>
                  </a:cubicBezTo>
                  <a:cubicBezTo>
                    <a:pt x="22860" y="1058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8" name="Google Shape;63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LgTAADHDwAA1xMAAAAAAAAmAAAACAAAAP//////////"/>
                </a:ext>
              </a:extLst>
            </p:cNvSpPr>
            <p:nvPr/>
          </p:nvSpPr>
          <p:spPr>
            <a:xfrm>
              <a:off x="2541905" y="3205480"/>
              <a:ext cx="22860" cy="19685"/>
            </a:xfrm>
            <a:custGeom>
              <a:avLst/>
              <a:gdLst/>
              <a:ahLst/>
              <a:cxnLst/>
              <a:rect l="0" t="0" r="22860" b="19685"/>
              <a:pathLst>
                <a:path w="22860" h="19685">
                  <a:moveTo>
                    <a:pt x="9827" y="9"/>
                  </a:moveTo>
                  <a:cubicBezTo>
                    <a:pt x="4396" y="82"/>
                    <a:pt x="73" y="4428"/>
                    <a:pt x="0" y="9888"/>
                  </a:cubicBezTo>
                  <a:cubicBezTo>
                    <a:pt x="0" y="15762"/>
                    <a:pt x="4808" y="19685"/>
                    <a:pt x="9827" y="19685"/>
                  </a:cubicBezTo>
                  <a:cubicBezTo>
                    <a:pt x="12227" y="19685"/>
                    <a:pt x="14681" y="18782"/>
                    <a:pt x="16678" y="16775"/>
                  </a:cubicBezTo>
                  <a:cubicBezTo>
                    <a:pt x="22860" y="10634"/>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7" name="Google Shape;63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OQTAADHDwAAAxQAAAAAAAAmAAAACAAAAP//////////"/>
                </a:ext>
              </a:extLst>
            </p:cNvSpPr>
            <p:nvPr/>
          </p:nvSpPr>
          <p:spPr>
            <a:xfrm>
              <a:off x="2541905" y="3233420"/>
              <a:ext cx="22860" cy="19685"/>
            </a:xfrm>
            <a:custGeom>
              <a:avLst/>
              <a:gdLst/>
              <a:ahLst/>
              <a:cxnLst/>
              <a:rect l="0" t="0" r="22860" b="19685"/>
              <a:pathLst>
                <a:path w="22860" h="19685">
                  <a:moveTo>
                    <a:pt x="9827" y="9"/>
                  </a:moveTo>
                  <a:cubicBezTo>
                    <a:pt x="4396" y="9"/>
                    <a:pt x="73" y="4419"/>
                    <a:pt x="0" y="9805"/>
                  </a:cubicBezTo>
                  <a:cubicBezTo>
                    <a:pt x="0" y="15735"/>
                    <a:pt x="4808" y="19675"/>
                    <a:pt x="9836" y="19675"/>
                  </a:cubicBezTo>
                  <a:cubicBezTo>
                    <a:pt x="12236" y="19675"/>
                    <a:pt x="14681" y="18782"/>
                    <a:pt x="16678" y="16766"/>
                  </a:cubicBezTo>
                  <a:cubicBezTo>
                    <a:pt x="22860" y="1056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6" name="Google Shape;63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BAUAADHDwAALxQAAAAAAAAmAAAACAAAAP//////////"/>
                </a:ext>
              </a:extLst>
            </p:cNvSpPr>
            <p:nvPr/>
          </p:nvSpPr>
          <p:spPr>
            <a:xfrm>
              <a:off x="2541905" y="3261360"/>
              <a:ext cx="22860" cy="19685"/>
            </a:xfrm>
            <a:custGeom>
              <a:avLst/>
              <a:gdLst/>
              <a:ahLst/>
              <a:cxnLst/>
              <a:rect l="0" t="0" r="22860" b="19685"/>
              <a:pathLst>
                <a:path w="22860" h="19685">
                  <a:moveTo>
                    <a:pt x="9827" y="0"/>
                  </a:moveTo>
                  <a:cubicBezTo>
                    <a:pt x="4396" y="0"/>
                    <a:pt x="73" y="4429"/>
                    <a:pt x="0" y="9828"/>
                  </a:cubicBezTo>
                  <a:cubicBezTo>
                    <a:pt x="0" y="15771"/>
                    <a:pt x="4808" y="19685"/>
                    <a:pt x="9836" y="19685"/>
                  </a:cubicBezTo>
                  <a:cubicBezTo>
                    <a:pt x="12236" y="19685"/>
                    <a:pt x="14681" y="18789"/>
                    <a:pt x="16678" y="16805"/>
                  </a:cubicBezTo>
                  <a:cubicBezTo>
                    <a:pt x="22860" y="10576"/>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5" name="Google Shape;63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DwUAADHDwAAWxQAAAAAAAAmAAAACAAAAP//////////"/>
                </a:ext>
              </a:extLst>
            </p:cNvSpPr>
            <p:nvPr/>
          </p:nvSpPr>
          <p:spPr>
            <a:xfrm>
              <a:off x="2541905" y="3289300"/>
              <a:ext cx="22860" cy="19685"/>
            </a:xfrm>
            <a:custGeom>
              <a:avLst/>
              <a:gdLst/>
              <a:ahLst/>
              <a:cxnLst/>
              <a:rect l="0" t="0" r="22860" b="19685"/>
              <a:pathLst>
                <a:path w="22860" h="19685">
                  <a:moveTo>
                    <a:pt x="9827" y="9"/>
                  </a:moveTo>
                  <a:cubicBezTo>
                    <a:pt x="4396" y="9"/>
                    <a:pt x="73" y="4427"/>
                    <a:pt x="0" y="9833"/>
                  </a:cubicBezTo>
                  <a:cubicBezTo>
                    <a:pt x="0" y="15764"/>
                    <a:pt x="4808" y="19675"/>
                    <a:pt x="9836" y="19675"/>
                  </a:cubicBezTo>
                  <a:cubicBezTo>
                    <a:pt x="12236" y="19675"/>
                    <a:pt x="14681" y="18790"/>
                    <a:pt x="16678" y="16806"/>
                  </a:cubicBezTo>
                  <a:cubicBezTo>
                    <a:pt x="22860" y="1058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4" name="Google Shape;63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GgUAADHDwAAhxQAAAAAAAAmAAAACAAAAP//////////"/>
                </a:ext>
              </a:extLst>
            </p:cNvSpPr>
            <p:nvPr/>
          </p:nvSpPr>
          <p:spPr>
            <a:xfrm>
              <a:off x="2541905" y="3317240"/>
              <a:ext cx="22860" cy="19685"/>
            </a:xfrm>
            <a:custGeom>
              <a:avLst/>
              <a:gdLst/>
              <a:ahLst/>
              <a:cxnLst/>
              <a:rect l="0" t="0" r="22860" b="19685"/>
              <a:pathLst>
                <a:path w="22860" h="19685">
                  <a:moveTo>
                    <a:pt x="9895" y="0"/>
                  </a:moveTo>
                  <a:cubicBezTo>
                    <a:pt x="9868" y="0"/>
                    <a:pt x="9840" y="0"/>
                    <a:pt x="9804" y="0"/>
                  </a:cubicBezTo>
                  <a:cubicBezTo>
                    <a:pt x="4386" y="0"/>
                    <a:pt x="0" y="4421"/>
                    <a:pt x="0" y="9810"/>
                  </a:cubicBezTo>
                  <a:cubicBezTo>
                    <a:pt x="0" y="15742"/>
                    <a:pt x="4833" y="19685"/>
                    <a:pt x="9868" y="19685"/>
                  </a:cubicBezTo>
                  <a:cubicBezTo>
                    <a:pt x="12271" y="19685"/>
                    <a:pt x="14719" y="18782"/>
                    <a:pt x="16711" y="16774"/>
                  </a:cubicBezTo>
                  <a:cubicBezTo>
                    <a:pt x="22860" y="10584"/>
                    <a:pt x="18529" y="0"/>
                    <a:pt x="98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3" name="Google Shape;63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JQUAADHDwAAsxQAAAAAAAAmAAAACAAAAP//////////"/>
                </a:ext>
              </a:extLst>
            </p:cNvSpPr>
            <p:nvPr/>
          </p:nvSpPr>
          <p:spPr>
            <a:xfrm>
              <a:off x="2541905" y="3345180"/>
              <a:ext cx="22860" cy="19685"/>
            </a:xfrm>
            <a:custGeom>
              <a:avLst/>
              <a:gdLst/>
              <a:ahLst/>
              <a:cxnLst/>
              <a:rect l="0" t="0" r="22860" b="19685"/>
              <a:pathLst>
                <a:path w="22860" h="19685">
                  <a:moveTo>
                    <a:pt x="9827" y="9"/>
                  </a:moveTo>
                  <a:cubicBezTo>
                    <a:pt x="4396" y="9"/>
                    <a:pt x="0" y="4419"/>
                    <a:pt x="0" y="9814"/>
                  </a:cubicBezTo>
                  <a:cubicBezTo>
                    <a:pt x="0" y="15735"/>
                    <a:pt x="4808" y="19675"/>
                    <a:pt x="9836" y="19675"/>
                  </a:cubicBezTo>
                  <a:cubicBezTo>
                    <a:pt x="12236" y="19675"/>
                    <a:pt x="14681" y="18782"/>
                    <a:pt x="16678" y="16775"/>
                  </a:cubicBezTo>
                  <a:cubicBezTo>
                    <a:pt x="22860" y="1056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2" name="Google Shape;63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MAUAADHDwAA3xQAAAAAAAAmAAAACAAAAP//////////"/>
                </a:ext>
              </a:extLst>
            </p:cNvSpPr>
            <p:nvPr/>
          </p:nvSpPr>
          <p:spPr>
            <a:xfrm>
              <a:off x="2541905" y="3373120"/>
              <a:ext cx="22860" cy="19685"/>
            </a:xfrm>
            <a:custGeom>
              <a:avLst/>
              <a:gdLst/>
              <a:ahLst/>
              <a:cxnLst/>
              <a:rect l="0" t="0" r="22860" b="19685"/>
              <a:pathLst>
                <a:path w="22860" h="19685">
                  <a:moveTo>
                    <a:pt x="9827" y="0"/>
                  </a:moveTo>
                  <a:cubicBezTo>
                    <a:pt x="4396" y="0"/>
                    <a:pt x="73" y="4427"/>
                    <a:pt x="0" y="9824"/>
                  </a:cubicBezTo>
                  <a:cubicBezTo>
                    <a:pt x="0" y="15764"/>
                    <a:pt x="4808" y="19675"/>
                    <a:pt x="9836" y="19675"/>
                  </a:cubicBezTo>
                  <a:cubicBezTo>
                    <a:pt x="12236" y="19675"/>
                    <a:pt x="14681" y="18781"/>
                    <a:pt x="16678" y="16797"/>
                  </a:cubicBezTo>
                  <a:cubicBezTo>
                    <a:pt x="22860" y="10571"/>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1" name="Google Shape;63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O0UAADHDwAACxUAAAAAAAAmAAAACAAAAP//////////"/>
                </a:ext>
              </a:extLst>
            </p:cNvSpPr>
            <p:nvPr/>
          </p:nvSpPr>
          <p:spPr>
            <a:xfrm>
              <a:off x="2541905" y="3401695"/>
              <a:ext cx="22860" cy="19050"/>
            </a:xfrm>
            <a:custGeom>
              <a:avLst/>
              <a:gdLst/>
              <a:ahLst/>
              <a:cxnLst/>
              <a:rect l="0" t="0" r="22860" b="19050"/>
              <a:pathLst>
                <a:path w="22860" h="19050">
                  <a:moveTo>
                    <a:pt x="9827" y="9"/>
                  </a:moveTo>
                  <a:cubicBezTo>
                    <a:pt x="4396" y="9"/>
                    <a:pt x="0" y="4217"/>
                    <a:pt x="0" y="9525"/>
                  </a:cubicBezTo>
                  <a:cubicBezTo>
                    <a:pt x="0" y="15261"/>
                    <a:pt x="4817" y="19041"/>
                    <a:pt x="9827" y="19041"/>
                  </a:cubicBezTo>
                  <a:cubicBezTo>
                    <a:pt x="12236" y="19041"/>
                    <a:pt x="14690" y="18165"/>
                    <a:pt x="16678" y="16209"/>
                  </a:cubicBezTo>
                  <a:cubicBezTo>
                    <a:pt x="22860" y="10249"/>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0" name="Google Shape;63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LASAADrDgAAzxIAAAAAAAAmAAAACAAAAP//////////"/>
                </a:ext>
              </a:extLst>
            </p:cNvSpPr>
            <p:nvPr/>
          </p:nvSpPr>
          <p:spPr>
            <a:xfrm>
              <a:off x="2402205" y="3037840"/>
              <a:ext cx="22860" cy="19685"/>
            </a:xfrm>
            <a:custGeom>
              <a:avLst/>
              <a:gdLst/>
              <a:ahLst/>
              <a:cxnLst/>
              <a:rect l="0" t="0" r="22860" b="19685"/>
              <a:pathLst>
                <a:path w="22860" h="19685">
                  <a:moveTo>
                    <a:pt x="9832" y="0"/>
                  </a:moveTo>
                  <a:cubicBezTo>
                    <a:pt x="4394" y="0"/>
                    <a:pt x="82" y="4429"/>
                    <a:pt x="9" y="9828"/>
                  </a:cubicBezTo>
                  <a:cubicBezTo>
                    <a:pt x="9" y="15771"/>
                    <a:pt x="4816" y="19685"/>
                    <a:pt x="9842" y="19685"/>
                  </a:cubicBezTo>
                  <a:cubicBezTo>
                    <a:pt x="12231" y="19685"/>
                    <a:pt x="14685" y="18789"/>
                    <a:pt x="16680" y="16805"/>
                  </a:cubicBezTo>
                  <a:cubicBezTo>
                    <a:pt x="22851"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9" name="Google Shape;63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NwSAADrDgAA+xIAAAAAAAAmAAAACAAAAP//////////"/>
                </a:ext>
              </a:extLst>
            </p:cNvSpPr>
            <p:nvPr/>
          </p:nvSpPr>
          <p:spPr>
            <a:xfrm>
              <a:off x="2402205" y="3065780"/>
              <a:ext cx="22860" cy="19685"/>
            </a:xfrm>
            <a:custGeom>
              <a:avLst/>
              <a:gdLst/>
              <a:ahLst/>
              <a:cxnLst/>
              <a:rect l="0" t="0" r="22860" b="19685"/>
              <a:pathLst>
                <a:path w="22860" h="19685">
                  <a:moveTo>
                    <a:pt x="9832" y="9"/>
                  </a:moveTo>
                  <a:cubicBezTo>
                    <a:pt x="4394" y="9"/>
                    <a:pt x="82" y="4362"/>
                    <a:pt x="9" y="9851"/>
                  </a:cubicBezTo>
                  <a:cubicBezTo>
                    <a:pt x="9" y="15738"/>
                    <a:pt x="4806" y="19675"/>
                    <a:pt x="9823" y="19675"/>
                  </a:cubicBezTo>
                  <a:cubicBezTo>
                    <a:pt x="12222" y="19675"/>
                    <a:pt x="14675" y="18779"/>
                    <a:pt x="16680" y="16755"/>
                  </a:cubicBezTo>
                  <a:cubicBezTo>
                    <a:pt x="22851"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8" name="Google Shape;63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AgTAADrDgAAJxMAAAAAAAAmAAAACAAAAP//////////"/>
                </a:ext>
              </a:extLst>
            </p:cNvSpPr>
            <p:nvPr/>
          </p:nvSpPr>
          <p:spPr>
            <a:xfrm>
              <a:off x="2402205" y="3093720"/>
              <a:ext cx="22860" cy="19685"/>
            </a:xfrm>
            <a:custGeom>
              <a:avLst/>
              <a:gdLst/>
              <a:ahLst/>
              <a:cxnLst/>
              <a:rect l="0" t="0" r="22860" b="19685"/>
              <a:pathLst>
                <a:path w="22860" h="19685">
                  <a:moveTo>
                    <a:pt x="9832" y="9"/>
                  </a:moveTo>
                  <a:cubicBezTo>
                    <a:pt x="4394" y="9"/>
                    <a:pt x="82" y="4428"/>
                    <a:pt x="9" y="9814"/>
                  </a:cubicBezTo>
                  <a:cubicBezTo>
                    <a:pt x="9" y="15744"/>
                    <a:pt x="4816" y="19685"/>
                    <a:pt x="9832" y="19685"/>
                  </a:cubicBezTo>
                  <a:cubicBezTo>
                    <a:pt x="12231" y="19685"/>
                    <a:pt x="14685" y="18782"/>
                    <a:pt x="16680" y="16775"/>
                  </a:cubicBezTo>
                  <a:cubicBezTo>
                    <a:pt x="22851"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7" name="Google Shape;64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DQTAADrDgAAUxMAAAAAAAAmAAAACAAAAP//////////"/>
                </a:ext>
              </a:extLst>
            </p:cNvSpPr>
            <p:nvPr/>
          </p:nvSpPr>
          <p:spPr>
            <a:xfrm>
              <a:off x="2402205" y="3121660"/>
              <a:ext cx="22860" cy="19685"/>
            </a:xfrm>
            <a:custGeom>
              <a:avLst/>
              <a:gdLst/>
              <a:ahLst/>
              <a:cxnLst/>
              <a:rect l="0" t="0" r="22860" b="19685"/>
              <a:pathLst>
                <a:path w="22860" h="19685">
                  <a:moveTo>
                    <a:pt x="9832" y="9"/>
                  </a:moveTo>
                  <a:cubicBezTo>
                    <a:pt x="4394" y="9"/>
                    <a:pt x="82" y="4427"/>
                    <a:pt x="9" y="9824"/>
                  </a:cubicBezTo>
                  <a:cubicBezTo>
                    <a:pt x="9" y="15764"/>
                    <a:pt x="4816" y="19675"/>
                    <a:pt x="9842" y="19675"/>
                  </a:cubicBezTo>
                  <a:cubicBezTo>
                    <a:pt x="12231" y="19675"/>
                    <a:pt x="14685"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6" name="Google Shape;64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GATAADrDgAAfxMAAAAAAAAmAAAACAAAAP//////////"/>
                </a:ext>
              </a:extLst>
            </p:cNvSpPr>
            <p:nvPr/>
          </p:nvSpPr>
          <p:spPr>
            <a:xfrm>
              <a:off x="2402205" y="3149600"/>
              <a:ext cx="22860" cy="19685"/>
            </a:xfrm>
            <a:custGeom>
              <a:avLst/>
              <a:gdLst/>
              <a:ahLst/>
              <a:cxnLst/>
              <a:rect l="0" t="0" r="22860" b="19685"/>
              <a:pathLst>
                <a:path w="22860" h="19685">
                  <a:moveTo>
                    <a:pt x="9832" y="0"/>
                  </a:moveTo>
                  <a:cubicBezTo>
                    <a:pt x="4394" y="0"/>
                    <a:pt x="82" y="4429"/>
                    <a:pt x="9" y="9828"/>
                  </a:cubicBezTo>
                  <a:cubicBezTo>
                    <a:pt x="9" y="15771"/>
                    <a:pt x="4816" y="19685"/>
                    <a:pt x="9842" y="19685"/>
                  </a:cubicBezTo>
                  <a:cubicBezTo>
                    <a:pt x="12231" y="19685"/>
                    <a:pt x="14685" y="18789"/>
                    <a:pt x="16680" y="16805"/>
                  </a:cubicBezTo>
                  <a:cubicBezTo>
                    <a:pt x="22851"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5" name="Google Shape;64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IwTAADrDgAAqxMAAAAAAAAmAAAACAAAAP//////////"/>
                </a:ext>
              </a:extLst>
            </p:cNvSpPr>
            <p:nvPr/>
          </p:nvSpPr>
          <p:spPr>
            <a:xfrm>
              <a:off x="2402205" y="3177540"/>
              <a:ext cx="22860" cy="19685"/>
            </a:xfrm>
            <a:custGeom>
              <a:avLst/>
              <a:gdLst/>
              <a:ahLst/>
              <a:cxnLst/>
              <a:rect l="0" t="0" r="22860" b="19685"/>
              <a:pathLst>
                <a:path w="22860" h="19685">
                  <a:moveTo>
                    <a:pt x="9832" y="9"/>
                  </a:moveTo>
                  <a:cubicBezTo>
                    <a:pt x="4394" y="9"/>
                    <a:pt x="82" y="4353"/>
                    <a:pt x="9" y="9833"/>
                  </a:cubicBezTo>
                  <a:cubicBezTo>
                    <a:pt x="9" y="15764"/>
                    <a:pt x="4816" y="19675"/>
                    <a:pt x="9842" y="19675"/>
                  </a:cubicBezTo>
                  <a:cubicBezTo>
                    <a:pt x="12231" y="19675"/>
                    <a:pt x="14685"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4" name="Google Shape;64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LgTAADrDgAA1xMAAAAAAAAmAAAACAAAAP//////////"/>
                </a:ext>
              </a:extLst>
            </p:cNvSpPr>
            <p:nvPr/>
          </p:nvSpPr>
          <p:spPr>
            <a:xfrm>
              <a:off x="2402205" y="3205480"/>
              <a:ext cx="22860" cy="19685"/>
            </a:xfrm>
            <a:custGeom>
              <a:avLst/>
              <a:gdLst/>
              <a:ahLst/>
              <a:cxnLst/>
              <a:rect l="0" t="0" r="22860" b="19685"/>
              <a:pathLst>
                <a:path w="22860" h="19685">
                  <a:moveTo>
                    <a:pt x="9832" y="9"/>
                  </a:moveTo>
                  <a:cubicBezTo>
                    <a:pt x="4394" y="82"/>
                    <a:pt x="82" y="4428"/>
                    <a:pt x="9" y="9888"/>
                  </a:cubicBezTo>
                  <a:cubicBezTo>
                    <a:pt x="9" y="15762"/>
                    <a:pt x="4806" y="19685"/>
                    <a:pt x="9823" y="19685"/>
                  </a:cubicBezTo>
                  <a:cubicBezTo>
                    <a:pt x="12222" y="19685"/>
                    <a:pt x="14675" y="18782"/>
                    <a:pt x="16680" y="16775"/>
                  </a:cubicBezTo>
                  <a:cubicBezTo>
                    <a:pt x="22851"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3" name="Google Shape;64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OQTAADrDgAAAxQAAAAAAAAmAAAACAAAAP//////////"/>
                </a:ext>
              </a:extLst>
            </p:cNvSpPr>
            <p:nvPr/>
          </p:nvSpPr>
          <p:spPr>
            <a:xfrm>
              <a:off x="2402205" y="3233420"/>
              <a:ext cx="22860" cy="19685"/>
            </a:xfrm>
            <a:custGeom>
              <a:avLst/>
              <a:gdLst/>
              <a:ahLst/>
              <a:cxnLst/>
              <a:rect l="0" t="0" r="22860" b="19685"/>
              <a:pathLst>
                <a:path w="22860" h="19685">
                  <a:moveTo>
                    <a:pt x="9832" y="9"/>
                  </a:moveTo>
                  <a:cubicBezTo>
                    <a:pt x="4394" y="9"/>
                    <a:pt x="82" y="4419"/>
                    <a:pt x="9" y="9805"/>
                  </a:cubicBezTo>
                  <a:cubicBezTo>
                    <a:pt x="9" y="15735"/>
                    <a:pt x="4816" y="19675"/>
                    <a:pt x="9832" y="19675"/>
                  </a:cubicBezTo>
                  <a:cubicBezTo>
                    <a:pt x="12231" y="19675"/>
                    <a:pt x="14685" y="18782"/>
                    <a:pt x="16680" y="16766"/>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2" name="Google Shape;64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BAUAADrDgAALxQAAAAAAAAmAAAACAAAAP//////////"/>
                </a:ext>
              </a:extLst>
            </p:cNvSpPr>
            <p:nvPr/>
          </p:nvSpPr>
          <p:spPr>
            <a:xfrm>
              <a:off x="2402205" y="3261360"/>
              <a:ext cx="22860" cy="19685"/>
            </a:xfrm>
            <a:custGeom>
              <a:avLst/>
              <a:gdLst/>
              <a:ahLst/>
              <a:cxnLst/>
              <a:rect l="0" t="0" r="22860" b="19685"/>
              <a:pathLst>
                <a:path w="22860" h="19685">
                  <a:moveTo>
                    <a:pt x="9832" y="0"/>
                  </a:moveTo>
                  <a:cubicBezTo>
                    <a:pt x="4394" y="0"/>
                    <a:pt x="82" y="4429"/>
                    <a:pt x="9" y="9828"/>
                  </a:cubicBezTo>
                  <a:cubicBezTo>
                    <a:pt x="9" y="15771"/>
                    <a:pt x="4816" y="19685"/>
                    <a:pt x="9842" y="19685"/>
                  </a:cubicBezTo>
                  <a:cubicBezTo>
                    <a:pt x="12231" y="19685"/>
                    <a:pt x="14685" y="18789"/>
                    <a:pt x="16680" y="16805"/>
                  </a:cubicBezTo>
                  <a:cubicBezTo>
                    <a:pt x="22851"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1" name="Google Shape;64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DwUAADrDgAAWxQAAAAAAAAmAAAACAAAAP//////////"/>
                </a:ext>
              </a:extLst>
            </p:cNvSpPr>
            <p:nvPr/>
          </p:nvSpPr>
          <p:spPr>
            <a:xfrm>
              <a:off x="2402205" y="3289300"/>
              <a:ext cx="22860" cy="19685"/>
            </a:xfrm>
            <a:custGeom>
              <a:avLst/>
              <a:gdLst/>
              <a:ahLst/>
              <a:cxnLst/>
              <a:rect l="0" t="0" r="22860" b="19685"/>
              <a:pathLst>
                <a:path w="22860" h="19685">
                  <a:moveTo>
                    <a:pt x="9832" y="9"/>
                  </a:moveTo>
                  <a:cubicBezTo>
                    <a:pt x="4394" y="9"/>
                    <a:pt x="82" y="4427"/>
                    <a:pt x="9" y="9833"/>
                  </a:cubicBezTo>
                  <a:cubicBezTo>
                    <a:pt x="9" y="15764"/>
                    <a:pt x="4816" y="19675"/>
                    <a:pt x="9842" y="19675"/>
                  </a:cubicBezTo>
                  <a:cubicBezTo>
                    <a:pt x="12231" y="19675"/>
                    <a:pt x="14685"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0" name="Google Shape;64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GgUAADrDgAAhxQAAAAAAAAmAAAACAAAAP//////////"/>
                </a:ext>
              </a:extLst>
            </p:cNvSpPr>
            <p:nvPr/>
          </p:nvSpPr>
          <p:spPr>
            <a:xfrm>
              <a:off x="2402205" y="3317240"/>
              <a:ext cx="22860" cy="19685"/>
            </a:xfrm>
            <a:custGeom>
              <a:avLst/>
              <a:gdLst/>
              <a:ahLst/>
              <a:cxnLst/>
              <a:rect l="0" t="0" r="22860" b="19685"/>
              <a:pathLst>
                <a:path w="22860" h="19685">
                  <a:moveTo>
                    <a:pt x="9900" y="0"/>
                  </a:moveTo>
                  <a:cubicBezTo>
                    <a:pt x="9864" y="0"/>
                    <a:pt x="9836" y="0"/>
                    <a:pt x="9809" y="0"/>
                  </a:cubicBezTo>
                  <a:cubicBezTo>
                    <a:pt x="4384" y="0"/>
                    <a:pt x="9" y="4421"/>
                    <a:pt x="9" y="9810"/>
                  </a:cubicBezTo>
                  <a:cubicBezTo>
                    <a:pt x="9" y="15742"/>
                    <a:pt x="4831" y="19685"/>
                    <a:pt x="9864" y="19685"/>
                  </a:cubicBezTo>
                  <a:cubicBezTo>
                    <a:pt x="12275" y="19685"/>
                    <a:pt x="14722" y="18782"/>
                    <a:pt x="16713" y="16774"/>
                  </a:cubicBezTo>
                  <a:cubicBezTo>
                    <a:pt x="22851" y="10584"/>
                    <a:pt x="18522" y="0"/>
                    <a:pt x="99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9" name="Google Shape;64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JQUAADrDgAAsxQAAAAAAAAmAAAACAAAAP//////////"/>
                </a:ext>
              </a:extLst>
            </p:cNvSpPr>
            <p:nvPr/>
          </p:nvSpPr>
          <p:spPr>
            <a:xfrm>
              <a:off x="2402205" y="3345180"/>
              <a:ext cx="22860" cy="19685"/>
            </a:xfrm>
            <a:custGeom>
              <a:avLst/>
              <a:gdLst/>
              <a:ahLst/>
              <a:cxnLst/>
              <a:rect l="0" t="0" r="22860" b="19685"/>
              <a:pathLst>
                <a:path w="22860" h="19685">
                  <a:moveTo>
                    <a:pt x="9832" y="9"/>
                  </a:moveTo>
                  <a:cubicBezTo>
                    <a:pt x="4394" y="9"/>
                    <a:pt x="9" y="4419"/>
                    <a:pt x="9" y="9814"/>
                  </a:cubicBezTo>
                  <a:cubicBezTo>
                    <a:pt x="9" y="15735"/>
                    <a:pt x="4816" y="19675"/>
                    <a:pt x="9832" y="19675"/>
                  </a:cubicBezTo>
                  <a:cubicBezTo>
                    <a:pt x="12231" y="19675"/>
                    <a:pt x="14685" y="18782"/>
                    <a:pt x="16680" y="16775"/>
                  </a:cubicBezTo>
                  <a:cubicBezTo>
                    <a:pt x="22851"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8" name="Google Shape;64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GgUAAAPDgAAhxQAAAAAAAAmAAAACAAAAP//////////"/>
                </a:ext>
              </a:extLst>
            </p:cNvSpPr>
            <p:nvPr/>
          </p:nvSpPr>
          <p:spPr>
            <a:xfrm>
              <a:off x="2262505" y="3317240"/>
              <a:ext cx="22860" cy="19685"/>
            </a:xfrm>
            <a:custGeom>
              <a:avLst/>
              <a:gdLst/>
              <a:ahLst/>
              <a:cxnLst/>
              <a:rect l="0" t="0" r="22860" b="19685"/>
              <a:pathLst>
                <a:path w="22860" h="19685">
                  <a:moveTo>
                    <a:pt x="9900" y="0"/>
                  </a:moveTo>
                  <a:cubicBezTo>
                    <a:pt x="9873" y="0"/>
                    <a:pt x="9836" y="0"/>
                    <a:pt x="9809" y="0"/>
                  </a:cubicBezTo>
                  <a:cubicBezTo>
                    <a:pt x="4393" y="0"/>
                    <a:pt x="82" y="4421"/>
                    <a:pt x="9" y="9810"/>
                  </a:cubicBezTo>
                  <a:cubicBezTo>
                    <a:pt x="9" y="15742"/>
                    <a:pt x="4841" y="19685"/>
                    <a:pt x="9873" y="19685"/>
                  </a:cubicBezTo>
                  <a:cubicBezTo>
                    <a:pt x="12275" y="19685"/>
                    <a:pt x="14722" y="18782"/>
                    <a:pt x="16713" y="16774"/>
                  </a:cubicBezTo>
                  <a:cubicBezTo>
                    <a:pt x="22851" y="10584"/>
                    <a:pt x="18531" y="0"/>
                    <a:pt x="99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7" name="Google Shape;64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O0UAAAPDgAACxUAAAAAAAAmAAAACAAAAP//////////"/>
                </a:ext>
              </a:extLst>
            </p:cNvSpPr>
            <p:nvPr/>
          </p:nvSpPr>
          <p:spPr>
            <a:xfrm>
              <a:off x="2262505" y="3401695"/>
              <a:ext cx="22860" cy="19050"/>
            </a:xfrm>
            <a:custGeom>
              <a:avLst/>
              <a:gdLst/>
              <a:ahLst/>
              <a:cxnLst/>
              <a:rect l="0" t="0" r="22860" b="19050"/>
              <a:pathLst>
                <a:path w="22860" h="19050">
                  <a:moveTo>
                    <a:pt x="9832" y="9"/>
                  </a:moveTo>
                  <a:cubicBezTo>
                    <a:pt x="4404" y="9"/>
                    <a:pt x="82" y="4217"/>
                    <a:pt x="9" y="9525"/>
                  </a:cubicBezTo>
                  <a:cubicBezTo>
                    <a:pt x="9" y="15261"/>
                    <a:pt x="4825" y="19041"/>
                    <a:pt x="9832" y="19041"/>
                  </a:cubicBezTo>
                  <a:cubicBezTo>
                    <a:pt x="12240" y="19041"/>
                    <a:pt x="14694" y="18165"/>
                    <a:pt x="16680" y="16209"/>
                  </a:cubicBezTo>
                  <a:cubicBezTo>
                    <a:pt x="22860" y="1024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6" name="Google Shape;64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MAUAAAPDgAA3xQAAAAAAAAmAAAACAAAAP//////////"/>
                </a:ext>
              </a:extLst>
            </p:cNvSpPr>
            <p:nvPr/>
          </p:nvSpPr>
          <p:spPr>
            <a:xfrm>
              <a:off x="2262505" y="3373120"/>
              <a:ext cx="22860" cy="19685"/>
            </a:xfrm>
            <a:custGeom>
              <a:avLst/>
              <a:gdLst/>
              <a:ahLst/>
              <a:cxnLst/>
              <a:rect l="0" t="0" r="22860" b="19685"/>
              <a:pathLst>
                <a:path w="22860" h="19685">
                  <a:moveTo>
                    <a:pt x="9832" y="0"/>
                  </a:moveTo>
                  <a:cubicBezTo>
                    <a:pt x="4404" y="0"/>
                    <a:pt x="82" y="4427"/>
                    <a:pt x="9" y="9824"/>
                  </a:cubicBezTo>
                  <a:cubicBezTo>
                    <a:pt x="9" y="15764"/>
                    <a:pt x="4852" y="19675"/>
                    <a:pt x="9878" y="19675"/>
                  </a:cubicBezTo>
                  <a:cubicBezTo>
                    <a:pt x="12268" y="19675"/>
                    <a:pt x="14712" y="18781"/>
                    <a:pt x="16680" y="16797"/>
                  </a:cubicBezTo>
                  <a:cubicBezTo>
                    <a:pt x="22860" y="10571"/>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5" name="Google Shape;64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JQUAAAPDgAAsxQAAAAAAAAmAAAACAAAAP//////////"/>
                </a:ext>
              </a:extLst>
            </p:cNvSpPr>
            <p:nvPr/>
          </p:nvSpPr>
          <p:spPr>
            <a:xfrm>
              <a:off x="2262505" y="3345180"/>
              <a:ext cx="22860" cy="19685"/>
            </a:xfrm>
            <a:custGeom>
              <a:avLst/>
              <a:gdLst/>
              <a:ahLst/>
              <a:cxnLst/>
              <a:rect l="0" t="0" r="22860" b="19685"/>
              <a:pathLst>
                <a:path w="22860" h="19685">
                  <a:moveTo>
                    <a:pt x="9832" y="9"/>
                  </a:moveTo>
                  <a:cubicBezTo>
                    <a:pt x="4404" y="9"/>
                    <a:pt x="82" y="4419"/>
                    <a:pt x="9" y="9814"/>
                  </a:cubicBezTo>
                  <a:cubicBezTo>
                    <a:pt x="9" y="15735"/>
                    <a:pt x="4852" y="19675"/>
                    <a:pt x="9869" y="19675"/>
                  </a:cubicBezTo>
                  <a:cubicBezTo>
                    <a:pt x="12268" y="19675"/>
                    <a:pt x="14712"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4" name="Google Shape;64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GgUAAA7DgAAhxQAAAAAAAAmAAAACAAAAP//////////"/>
                </a:ext>
              </a:extLst>
            </p:cNvSpPr>
            <p:nvPr/>
          </p:nvSpPr>
          <p:spPr>
            <a:xfrm>
              <a:off x="2290445" y="3317240"/>
              <a:ext cx="22860" cy="19685"/>
            </a:xfrm>
            <a:custGeom>
              <a:avLst/>
              <a:gdLst/>
              <a:ahLst/>
              <a:cxnLst/>
              <a:rect l="0" t="0" r="22860" b="19685"/>
              <a:pathLst>
                <a:path w="22860" h="19685">
                  <a:moveTo>
                    <a:pt x="9827" y="0"/>
                  </a:moveTo>
                  <a:cubicBezTo>
                    <a:pt x="9791" y="0"/>
                    <a:pt x="9763" y="0"/>
                    <a:pt x="9727" y="0"/>
                  </a:cubicBezTo>
                  <a:cubicBezTo>
                    <a:pt x="4384" y="0"/>
                    <a:pt x="9" y="4421"/>
                    <a:pt x="9" y="9810"/>
                  </a:cubicBezTo>
                  <a:cubicBezTo>
                    <a:pt x="9" y="15742"/>
                    <a:pt x="4831" y="19685"/>
                    <a:pt x="9864" y="19685"/>
                  </a:cubicBezTo>
                  <a:cubicBezTo>
                    <a:pt x="12266" y="19685"/>
                    <a:pt x="14722" y="18782"/>
                    <a:pt x="16713" y="16774"/>
                  </a:cubicBezTo>
                  <a:cubicBezTo>
                    <a:pt x="22851" y="10584"/>
                    <a:pt x="18522"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3" name="Google Shape;64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JQUAAA7DgAAsxQAAAAAAAAmAAAACAAAAP//////////"/>
                </a:ext>
              </a:extLst>
            </p:cNvSpPr>
            <p:nvPr/>
          </p:nvSpPr>
          <p:spPr>
            <a:xfrm>
              <a:off x="2290445" y="3345180"/>
              <a:ext cx="22860" cy="19685"/>
            </a:xfrm>
            <a:custGeom>
              <a:avLst/>
              <a:gdLst/>
              <a:ahLst/>
              <a:cxnLst/>
              <a:rect l="0" t="0" r="22860" b="19685"/>
              <a:pathLst>
                <a:path w="22860" h="19685">
                  <a:moveTo>
                    <a:pt x="9750" y="9"/>
                  </a:moveTo>
                  <a:cubicBezTo>
                    <a:pt x="4394" y="9"/>
                    <a:pt x="9" y="4419"/>
                    <a:pt x="9" y="9814"/>
                  </a:cubicBezTo>
                  <a:cubicBezTo>
                    <a:pt x="9" y="15735"/>
                    <a:pt x="4816" y="19675"/>
                    <a:pt x="9832" y="19675"/>
                  </a:cubicBezTo>
                  <a:cubicBezTo>
                    <a:pt x="12231" y="19675"/>
                    <a:pt x="14675" y="18782"/>
                    <a:pt x="16680" y="16775"/>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2" name="Google Shape;64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NwSAABnDgAA+xIAAAAAAAAmAAAACAAAAP//////////"/>
                </a:ext>
              </a:extLst>
            </p:cNvSpPr>
            <p:nvPr/>
          </p:nvSpPr>
          <p:spPr>
            <a:xfrm>
              <a:off x="2318385" y="3065780"/>
              <a:ext cx="22860" cy="19685"/>
            </a:xfrm>
            <a:custGeom>
              <a:avLst/>
              <a:gdLst/>
              <a:ahLst/>
              <a:cxnLst/>
              <a:rect l="0" t="0" r="22860" b="19685"/>
              <a:pathLst>
                <a:path w="22860" h="19685">
                  <a:moveTo>
                    <a:pt x="9785" y="9"/>
                  </a:moveTo>
                  <a:cubicBezTo>
                    <a:pt x="4410" y="9"/>
                    <a:pt x="0" y="4362"/>
                    <a:pt x="0" y="9851"/>
                  </a:cubicBezTo>
                  <a:cubicBezTo>
                    <a:pt x="0" y="15738"/>
                    <a:pt x="4824"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1" name="Google Shape;64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AgTAABnDgAAJxMAAAAAAAAmAAAACAAAAP//////////"/>
                </a:ext>
              </a:extLst>
            </p:cNvSpPr>
            <p:nvPr/>
          </p:nvSpPr>
          <p:spPr>
            <a:xfrm>
              <a:off x="2318385" y="309372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0" name="Google Shape;64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DQTAABnDgAAUxMAAAAAAAAmAAAACAAAAP//////////"/>
                </a:ext>
              </a:extLst>
            </p:cNvSpPr>
            <p:nvPr/>
          </p:nvSpPr>
          <p:spPr>
            <a:xfrm>
              <a:off x="2318385" y="312166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9" name="Google Shape;64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GATAABnDgAAfxMAAAAAAAAmAAAACAAAAP//////////"/>
                </a:ext>
              </a:extLst>
            </p:cNvSpPr>
            <p:nvPr/>
          </p:nvSpPr>
          <p:spPr>
            <a:xfrm>
              <a:off x="2318385" y="314960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8" name="Google Shape;64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IwTAABnDgAAqxMAAAAAAAAmAAAACAAAAP//////////"/>
                </a:ext>
              </a:extLst>
            </p:cNvSpPr>
            <p:nvPr/>
          </p:nvSpPr>
          <p:spPr>
            <a:xfrm>
              <a:off x="2318385" y="3177540"/>
              <a:ext cx="22860" cy="19685"/>
            </a:xfrm>
            <a:custGeom>
              <a:avLst/>
              <a:gdLst/>
              <a:ahLst/>
              <a:cxnLst/>
              <a:rect l="0" t="0" r="22860" b="19685"/>
              <a:pathLst>
                <a:path w="22860" h="19685">
                  <a:moveTo>
                    <a:pt x="9785" y="9"/>
                  </a:moveTo>
                  <a:cubicBezTo>
                    <a:pt x="4410" y="9"/>
                    <a:pt x="0" y="4353"/>
                    <a:pt x="0" y="9833"/>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 name="Google Shape;64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LgTAABnDgAA1xMAAAAAAAAmAAAACAAAAP//////////"/>
                </a:ext>
              </a:extLst>
            </p:cNvSpPr>
            <p:nvPr/>
          </p:nvSpPr>
          <p:spPr>
            <a:xfrm>
              <a:off x="2318385" y="3205480"/>
              <a:ext cx="22860" cy="19685"/>
            </a:xfrm>
            <a:custGeom>
              <a:avLst/>
              <a:gdLst/>
              <a:ahLst/>
              <a:cxnLst/>
              <a:rect l="0" t="0" r="22860" b="19685"/>
              <a:pathLst>
                <a:path w="22860" h="19685">
                  <a:moveTo>
                    <a:pt x="9785" y="9"/>
                  </a:moveTo>
                  <a:cubicBezTo>
                    <a:pt x="4410" y="82"/>
                    <a:pt x="0" y="4428"/>
                    <a:pt x="0" y="9888"/>
                  </a:cubicBezTo>
                  <a:cubicBezTo>
                    <a:pt x="0" y="15762"/>
                    <a:pt x="4824" y="19685"/>
                    <a:pt x="9859" y="19685"/>
                  </a:cubicBezTo>
                  <a:cubicBezTo>
                    <a:pt x="12266" y="1968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 name="Google Shape;64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OQTAABnDgAAAxQAAAAAAAAmAAAACAAAAP//////////"/>
                </a:ext>
              </a:extLst>
            </p:cNvSpPr>
            <p:nvPr/>
          </p:nvSpPr>
          <p:spPr>
            <a:xfrm>
              <a:off x="2318385" y="3233420"/>
              <a:ext cx="22860" cy="19685"/>
            </a:xfrm>
            <a:custGeom>
              <a:avLst/>
              <a:gdLst/>
              <a:ahLst/>
              <a:cxnLst/>
              <a:rect l="0" t="0" r="22860" b="19685"/>
              <a:pathLst>
                <a:path w="22860" h="19685">
                  <a:moveTo>
                    <a:pt x="9785" y="9"/>
                  </a:moveTo>
                  <a:cubicBezTo>
                    <a:pt x="4410" y="9"/>
                    <a:pt x="0" y="4419"/>
                    <a:pt x="0" y="9805"/>
                  </a:cubicBezTo>
                  <a:cubicBezTo>
                    <a:pt x="0" y="15735"/>
                    <a:pt x="4824" y="19675"/>
                    <a:pt x="9868" y="19675"/>
                  </a:cubicBezTo>
                  <a:cubicBezTo>
                    <a:pt x="12275" y="19675"/>
                    <a:pt x="14729" y="18782"/>
                    <a:pt x="16732"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 name="Google Shape;64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BAUAABnDgAALxQAAAAAAAAmAAAACAAAAP//////////"/>
                </a:ext>
              </a:extLst>
            </p:cNvSpPr>
            <p:nvPr/>
          </p:nvSpPr>
          <p:spPr>
            <a:xfrm>
              <a:off x="2318385" y="326136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 name="Google Shape;64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DwUAABnDgAAWxQAAAAAAAAmAAAACAAAAP//////////"/>
                </a:ext>
              </a:extLst>
            </p:cNvSpPr>
            <p:nvPr/>
          </p:nvSpPr>
          <p:spPr>
            <a:xfrm>
              <a:off x="2318385" y="3289300"/>
              <a:ext cx="22860" cy="19685"/>
            </a:xfrm>
            <a:custGeom>
              <a:avLst/>
              <a:gdLst/>
              <a:ahLst/>
              <a:cxnLst/>
              <a:rect l="0" t="0" r="22860" b="19685"/>
              <a:pathLst>
                <a:path w="22860" h="19685">
                  <a:moveTo>
                    <a:pt x="9785" y="9"/>
                  </a:moveTo>
                  <a:cubicBezTo>
                    <a:pt x="4410" y="9"/>
                    <a:pt x="0" y="4427"/>
                    <a:pt x="0" y="9833"/>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 name="Google Shape;64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GgUAABnDgAAhxQAAAAAAAAmAAAACAAAAP//////////"/>
                </a:ext>
              </a:extLst>
            </p:cNvSpPr>
            <p:nvPr/>
          </p:nvSpPr>
          <p:spPr>
            <a:xfrm>
              <a:off x="2318385" y="3317240"/>
              <a:ext cx="22860" cy="19685"/>
            </a:xfrm>
            <a:custGeom>
              <a:avLst/>
              <a:gdLst/>
              <a:ahLst/>
              <a:cxnLst/>
              <a:rect l="0" t="0" r="22860" b="19685"/>
              <a:pathLst>
                <a:path w="22860" h="19685">
                  <a:moveTo>
                    <a:pt x="9853" y="0"/>
                  </a:moveTo>
                  <a:cubicBezTo>
                    <a:pt x="9826" y="0"/>
                    <a:pt x="9789" y="0"/>
                    <a:pt x="9762" y="0"/>
                  </a:cubicBezTo>
                  <a:cubicBezTo>
                    <a:pt x="4400" y="0"/>
                    <a:pt x="0" y="4421"/>
                    <a:pt x="0" y="9810"/>
                  </a:cubicBezTo>
                  <a:cubicBezTo>
                    <a:pt x="0" y="15742"/>
                    <a:pt x="4849" y="19685"/>
                    <a:pt x="9899" y="19685"/>
                  </a:cubicBezTo>
                  <a:cubicBezTo>
                    <a:pt x="12310" y="19685"/>
                    <a:pt x="14766" y="18782"/>
                    <a:pt x="16765" y="16774"/>
                  </a:cubicBezTo>
                  <a:cubicBezTo>
                    <a:pt x="22851"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 name="Google Shape;64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JQUAABnDgAAsxQAAAAAAAAmAAAACAAAAP//////////"/>
                </a:ext>
              </a:extLst>
            </p:cNvSpPr>
            <p:nvPr/>
          </p:nvSpPr>
          <p:spPr>
            <a:xfrm>
              <a:off x="2318385" y="3345180"/>
              <a:ext cx="22860" cy="19685"/>
            </a:xfrm>
            <a:custGeom>
              <a:avLst/>
              <a:gdLst/>
              <a:ahLst/>
              <a:cxnLst/>
              <a:rect l="0" t="0" r="22860" b="19685"/>
              <a:pathLst>
                <a:path w="22860" h="19685">
                  <a:moveTo>
                    <a:pt x="9785" y="9"/>
                  </a:moveTo>
                  <a:cubicBezTo>
                    <a:pt x="4410" y="9"/>
                    <a:pt x="0" y="4419"/>
                    <a:pt x="0" y="9814"/>
                  </a:cubicBezTo>
                  <a:cubicBezTo>
                    <a:pt x="0" y="15735"/>
                    <a:pt x="4824" y="19675"/>
                    <a:pt x="9868" y="19675"/>
                  </a:cubicBezTo>
                  <a:cubicBezTo>
                    <a:pt x="12275"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 name="Google Shape;64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MAUAABnDgAA3xQAAAAAAAAmAAAACAAAAP//////////"/>
                </a:ext>
              </a:extLst>
            </p:cNvSpPr>
            <p:nvPr/>
          </p:nvSpPr>
          <p:spPr>
            <a:xfrm>
              <a:off x="2318385" y="3373120"/>
              <a:ext cx="22860" cy="19685"/>
            </a:xfrm>
            <a:custGeom>
              <a:avLst/>
              <a:gdLst/>
              <a:ahLst/>
              <a:cxnLst/>
              <a:rect l="0" t="0" r="22860" b="19685"/>
              <a:pathLst>
                <a:path w="22860" h="19685">
                  <a:moveTo>
                    <a:pt x="9785" y="0"/>
                  </a:moveTo>
                  <a:cubicBezTo>
                    <a:pt x="4410" y="0"/>
                    <a:pt x="0" y="4427"/>
                    <a:pt x="0" y="9824"/>
                  </a:cubicBezTo>
                  <a:cubicBezTo>
                    <a:pt x="0" y="15764"/>
                    <a:pt x="4824" y="19675"/>
                    <a:pt x="9868" y="19675"/>
                  </a:cubicBezTo>
                  <a:cubicBezTo>
                    <a:pt x="12275" y="19675"/>
                    <a:pt x="14729" y="18781"/>
                    <a:pt x="16732"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 name="Google Shape;64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NwSAACTDgAA+xIAAAAAAAAmAAAACAAAAP//////////"/>
                </a:ext>
              </a:extLst>
            </p:cNvSpPr>
            <p:nvPr/>
          </p:nvSpPr>
          <p:spPr>
            <a:xfrm>
              <a:off x="2346325" y="3065780"/>
              <a:ext cx="22860" cy="19685"/>
            </a:xfrm>
            <a:custGeom>
              <a:avLst/>
              <a:gdLst/>
              <a:ahLst/>
              <a:cxnLst/>
              <a:rect l="0" t="0" r="22860" b="19685"/>
              <a:pathLst>
                <a:path w="22860" h="19685">
                  <a:moveTo>
                    <a:pt x="9791" y="9"/>
                  </a:moveTo>
                  <a:cubicBezTo>
                    <a:pt x="4409" y="9"/>
                    <a:pt x="9" y="4362"/>
                    <a:pt x="9" y="9851"/>
                  </a:cubicBezTo>
                  <a:cubicBezTo>
                    <a:pt x="9" y="15738"/>
                    <a:pt x="4822" y="19675"/>
                    <a:pt x="9855" y="19675"/>
                  </a:cubicBezTo>
                  <a:cubicBezTo>
                    <a:pt x="12270" y="19675"/>
                    <a:pt x="14723" y="18779"/>
                    <a:pt x="16734"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 name="Google Shape;64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AgTAACTDgAAJxMAAAAAAAAmAAAACAAAAP//////////"/>
                </a:ext>
              </a:extLst>
            </p:cNvSpPr>
            <p:nvPr/>
          </p:nvSpPr>
          <p:spPr>
            <a:xfrm>
              <a:off x="2346325" y="3093720"/>
              <a:ext cx="22860" cy="19685"/>
            </a:xfrm>
            <a:custGeom>
              <a:avLst/>
              <a:gdLst/>
              <a:ahLst/>
              <a:cxnLst/>
              <a:rect l="0" t="0" r="22860" b="19685"/>
              <a:pathLst>
                <a:path w="22860" h="19685">
                  <a:moveTo>
                    <a:pt x="9791" y="9"/>
                  </a:moveTo>
                  <a:cubicBezTo>
                    <a:pt x="4409" y="9"/>
                    <a:pt x="9" y="4428"/>
                    <a:pt x="9" y="9814"/>
                  </a:cubicBezTo>
                  <a:cubicBezTo>
                    <a:pt x="9" y="15744"/>
                    <a:pt x="4831" y="19685"/>
                    <a:pt x="9864"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 name="Google Shape;64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DQTAACTDgAAUxMAAAAAAAAmAAAACAAAAP//////////"/>
                </a:ext>
              </a:extLst>
            </p:cNvSpPr>
            <p:nvPr/>
          </p:nvSpPr>
          <p:spPr>
            <a:xfrm>
              <a:off x="2346325" y="312166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 name="Google Shape;64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GATAACTDgAAfxMAAAAAAAAmAAAACAAAAP//////////"/>
                </a:ext>
              </a:extLst>
            </p:cNvSpPr>
            <p:nvPr/>
          </p:nvSpPr>
          <p:spPr>
            <a:xfrm>
              <a:off x="2346325" y="314960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6" name="Google Shape;64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IwTAACTDgAAqxMAAAAAAAAmAAAACAAAAP//////////"/>
                </a:ext>
              </a:extLst>
            </p:cNvSpPr>
            <p:nvPr/>
          </p:nvSpPr>
          <p:spPr>
            <a:xfrm>
              <a:off x="2346325" y="3177540"/>
              <a:ext cx="22860" cy="19685"/>
            </a:xfrm>
            <a:custGeom>
              <a:avLst/>
              <a:gdLst/>
              <a:ahLst/>
              <a:cxnLst/>
              <a:rect l="0" t="0" r="22860" b="19685"/>
              <a:pathLst>
                <a:path w="22860" h="19685">
                  <a:moveTo>
                    <a:pt x="9791" y="9"/>
                  </a:moveTo>
                  <a:cubicBezTo>
                    <a:pt x="4409" y="9"/>
                    <a:pt x="9" y="4360"/>
                    <a:pt x="9" y="9847"/>
                  </a:cubicBezTo>
                  <a:cubicBezTo>
                    <a:pt x="9" y="15768"/>
                    <a:pt x="4803" y="19685"/>
                    <a:pt x="9827" y="19685"/>
                  </a:cubicBezTo>
                  <a:cubicBezTo>
                    <a:pt x="12243" y="19685"/>
                    <a:pt x="14713" y="18779"/>
                    <a:pt x="16734" y="16747"/>
                  </a:cubicBezTo>
                  <a:cubicBezTo>
                    <a:pt x="22851" y="10595"/>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 name="Google Shape;64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LgTAACTDgAA1xMAAAAAAAAmAAAACAAAAP//////////"/>
                </a:ext>
              </a:extLst>
            </p:cNvSpPr>
            <p:nvPr/>
          </p:nvSpPr>
          <p:spPr>
            <a:xfrm>
              <a:off x="2346325" y="3205480"/>
              <a:ext cx="22860" cy="19685"/>
            </a:xfrm>
            <a:custGeom>
              <a:avLst/>
              <a:gdLst/>
              <a:ahLst/>
              <a:cxnLst/>
              <a:rect l="0" t="0" r="22860" b="19685"/>
              <a:pathLst>
                <a:path w="22860" h="19685">
                  <a:moveTo>
                    <a:pt x="9791" y="9"/>
                  </a:moveTo>
                  <a:cubicBezTo>
                    <a:pt x="4409" y="82"/>
                    <a:pt x="9" y="4428"/>
                    <a:pt x="9" y="9888"/>
                  </a:cubicBezTo>
                  <a:cubicBezTo>
                    <a:pt x="9" y="15762"/>
                    <a:pt x="4822" y="19685"/>
                    <a:pt x="9855" y="19685"/>
                  </a:cubicBezTo>
                  <a:cubicBezTo>
                    <a:pt x="12270" y="19685"/>
                    <a:pt x="14723" y="18782"/>
                    <a:pt x="16734"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 name="Google Shape;64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OQTAACTDgAAAxQAAAAAAAAmAAAACAAAAP//////////"/>
                </a:ext>
              </a:extLst>
            </p:cNvSpPr>
            <p:nvPr/>
          </p:nvSpPr>
          <p:spPr>
            <a:xfrm>
              <a:off x="2346325" y="3233420"/>
              <a:ext cx="22860" cy="19685"/>
            </a:xfrm>
            <a:custGeom>
              <a:avLst/>
              <a:gdLst/>
              <a:ahLst/>
              <a:cxnLst/>
              <a:rect l="0" t="0" r="22860" b="19685"/>
              <a:pathLst>
                <a:path w="22860" h="19685">
                  <a:moveTo>
                    <a:pt x="9791" y="9"/>
                  </a:moveTo>
                  <a:cubicBezTo>
                    <a:pt x="4409" y="9"/>
                    <a:pt x="9" y="4419"/>
                    <a:pt x="9" y="9805"/>
                  </a:cubicBezTo>
                  <a:cubicBezTo>
                    <a:pt x="9" y="15735"/>
                    <a:pt x="4831" y="19675"/>
                    <a:pt x="9864" y="19675"/>
                  </a:cubicBezTo>
                  <a:cubicBezTo>
                    <a:pt x="12270" y="19675"/>
                    <a:pt x="14732" y="18782"/>
                    <a:pt x="16734" y="16766"/>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 name="Google Shape;64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BAUAACTDgAALxQAAAAAAAAmAAAACAAAAP//////////"/>
                </a:ext>
              </a:extLst>
            </p:cNvSpPr>
            <p:nvPr/>
          </p:nvSpPr>
          <p:spPr>
            <a:xfrm>
              <a:off x="2346325" y="326136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 name="Google Shape;64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DwUAACTDgAAWxQAAAAAAAAmAAAACAAAAP//////////"/>
                </a:ext>
              </a:extLst>
            </p:cNvSpPr>
            <p:nvPr/>
          </p:nvSpPr>
          <p:spPr>
            <a:xfrm>
              <a:off x="2346325" y="3289300"/>
              <a:ext cx="22860" cy="19685"/>
            </a:xfrm>
            <a:custGeom>
              <a:avLst/>
              <a:gdLst/>
              <a:ahLst/>
              <a:cxnLst/>
              <a:rect l="0" t="0" r="22860" b="19685"/>
              <a:pathLst>
                <a:path w="22860" h="19685">
                  <a:moveTo>
                    <a:pt x="9791" y="9"/>
                  </a:moveTo>
                  <a:cubicBezTo>
                    <a:pt x="4409" y="9"/>
                    <a:pt x="9" y="4427"/>
                    <a:pt x="9" y="9833"/>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 name="Google Shape;64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GgUAACTDgAAhxQAAAAAAAAmAAAACAAAAP//////////"/>
                </a:ext>
              </a:extLst>
            </p:cNvSpPr>
            <p:nvPr/>
          </p:nvSpPr>
          <p:spPr>
            <a:xfrm>
              <a:off x="2346325" y="3317240"/>
              <a:ext cx="22860" cy="19685"/>
            </a:xfrm>
            <a:custGeom>
              <a:avLst/>
              <a:gdLst/>
              <a:ahLst/>
              <a:cxnLst/>
              <a:rect l="0" t="0" r="22860" b="19685"/>
              <a:pathLst>
                <a:path w="22860" h="19685">
                  <a:moveTo>
                    <a:pt x="9863" y="0"/>
                  </a:moveTo>
                  <a:cubicBezTo>
                    <a:pt x="9826" y="0"/>
                    <a:pt x="9798" y="0"/>
                    <a:pt x="9771" y="0"/>
                  </a:cubicBezTo>
                  <a:cubicBezTo>
                    <a:pt x="4400" y="0"/>
                    <a:pt x="9" y="4421"/>
                    <a:pt x="9" y="9810"/>
                  </a:cubicBezTo>
                  <a:cubicBezTo>
                    <a:pt x="9" y="15742"/>
                    <a:pt x="4849" y="19685"/>
                    <a:pt x="9881" y="19685"/>
                  </a:cubicBezTo>
                  <a:cubicBezTo>
                    <a:pt x="12282" y="19685"/>
                    <a:pt x="14721" y="18782"/>
                    <a:pt x="16700" y="16774"/>
                  </a:cubicBezTo>
                  <a:cubicBezTo>
                    <a:pt x="22860" y="10584"/>
                    <a:pt x="18515" y="0"/>
                    <a:pt x="98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 name="Google Shape;64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JQUAACTDgAAsxQAAAAAAAAmAAAACAAAAP//////////"/>
                </a:ext>
              </a:extLst>
            </p:cNvSpPr>
            <p:nvPr/>
          </p:nvSpPr>
          <p:spPr>
            <a:xfrm>
              <a:off x="2346325" y="3345180"/>
              <a:ext cx="22860" cy="19685"/>
            </a:xfrm>
            <a:custGeom>
              <a:avLst/>
              <a:gdLst/>
              <a:ahLst/>
              <a:cxnLst/>
              <a:rect l="0" t="0" r="22860" b="19685"/>
              <a:pathLst>
                <a:path w="22860" h="19685">
                  <a:moveTo>
                    <a:pt x="9791" y="9"/>
                  </a:moveTo>
                  <a:cubicBezTo>
                    <a:pt x="4409" y="9"/>
                    <a:pt x="9" y="4419"/>
                    <a:pt x="9" y="9814"/>
                  </a:cubicBezTo>
                  <a:cubicBezTo>
                    <a:pt x="9" y="15735"/>
                    <a:pt x="4831" y="19675"/>
                    <a:pt x="9864" y="19675"/>
                  </a:cubicBezTo>
                  <a:cubicBezTo>
                    <a:pt x="12270" y="1967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 name="Google Shape;64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MAUAACTDgAA3xQAAAAAAAAmAAAACAAAAP//////////"/>
                </a:ext>
              </a:extLst>
            </p:cNvSpPr>
            <p:nvPr/>
          </p:nvSpPr>
          <p:spPr>
            <a:xfrm>
              <a:off x="2346325" y="3373120"/>
              <a:ext cx="22860" cy="19685"/>
            </a:xfrm>
            <a:custGeom>
              <a:avLst/>
              <a:gdLst/>
              <a:ahLst/>
              <a:cxnLst/>
              <a:rect l="0" t="0" r="22860" b="19685"/>
              <a:pathLst>
                <a:path w="22860" h="19685">
                  <a:moveTo>
                    <a:pt x="9791" y="0"/>
                  </a:moveTo>
                  <a:cubicBezTo>
                    <a:pt x="4409" y="0"/>
                    <a:pt x="9" y="4427"/>
                    <a:pt x="9" y="9824"/>
                  </a:cubicBezTo>
                  <a:cubicBezTo>
                    <a:pt x="9" y="15764"/>
                    <a:pt x="4831" y="19675"/>
                    <a:pt x="9873" y="19675"/>
                  </a:cubicBezTo>
                  <a:cubicBezTo>
                    <a:pt x="12270" y="19675"/>
                    <a:pt x="14732" y="18781"/>
                    <a:pt x="16734" y="16797"/>
                  </a:cubicBezTo>
                  <a:cubicBezTo>
                    <a:pt x="22851"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 name="Google Shape;64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NwSAAC/DgAA+xIAAAAAAAAmAAAACAAAAP//////////"/>
                </a:ext>
              </a:extLst>
            </p:cNvSpPr>
            <p:nvPr/>
          </p:nvSpPr>
          <p:spPr>
            <a:xfrm>
              <a:off x="2374265" y="3065780"/>
              <a:ext cx="22860" cy="19685"/>
            </a:xfrm>
            <a:custGeom>
              <a:avLst/>
              <a:gdLst/>
              <a:ahLst/>
              <a:cxnLst/>
              <a:rect l="0" t="0" r="22860" b="19685"/>
              <a:pathLst>
                <a:path w="22860" h="19685">
                  <a:moveTo>
                    <a:pt x="9785" y="9"/>
                  </a:moveTo>
                  <a:cubicBezTo>
                    <a:pt x="4337" y="9"/>
                    <a:pt x="0" y="4362"/>
                    <a:pt x="0" y="9851"/>
                  </a:cubicBezTo>
                  <a:cubicBezTo>
                    <a:pt x="0" y="15738"/>
                    <a:pt x="4824" y="19675"/>
                    <a:pt x="9831" y="19675"/>
                  </a:cubicBezTo>
                  <a:cubicBezTo>
                    <a:pt x="12229" y="19675"/>
                    <a:pt x="14673" y="18779"/>
                    <a:pt x="16658"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 name="Google Shape;64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AgTAAC/DgAAJxMAAAAAAAAmAAAACAAAAP//////////"/>
                </a:ext>
              </a:extLst>
            </p:cNvSpPr>
            <p:nvPr/>
          </p:nvSpPr>
          <p:spPr>
            <a:xfrm>
              <a:off x="2374265" y="3093720"/>
              <a:ext cx="22860" cy="19685"/>
            </a:xfrm>
            <a:custGeom>
              <a:avLst/>
              <a:gdLst/>
              <a:ahLst/>
              <a:cxnLst/>
              <a:rect l="0" t="0" r="22860" b="19685"/>
              <a:pathLst>
                <a:path w="22860" h="19685">
                  <a:moveTo>
                    <a:pt x="9785" y="9"/>
                  </a:moveTo>
                  <a:cubicBezTo>
                    <a:pt x="4337" y="82"/>
                    <a:pt x="0" y="4428"/>
                    <a:pt x="0" y="9814"/>
                  </a:cubicBezTo>
                  <a:cubicBezTo>
                    <a:pt x="0" y="15744"/>
                    <a:pt x="4824" y="19685"/>
                    <a:pt x="9840" y="19685"/>
                  </a:cubicBezTo>
                  <a:cubicBezTo>
                    <a:pt x="12239" y="19685"/>
                    <a:pt x="1468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 name="Google Shape;64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DQTAAC/DgAAUxMAAAAAAAAmAAAACAAAAP//////////"/>
                </a:ext>
              </a:extLst>
            </p:cNvSpPr>
            <p:nvPr/>
          </p:nvSpPr>
          <p:spPr>
            <a:xfrm>
              <a:off x="2374265" y="3121660"/>
              <a:ext cx="22860" cy="19685"/>
            </a:xfrm>
            <a:custGeom>
              <a:avLst/>
              <a:gdLst/>
              <a:ahLst/>
              <a:cxnLst/>
              <a:rect l="0" t="0" r="22860" b="19685"/>
              <a:pathLst>
                <a:path w="22860" h="19685">
                  <a:moveTo>
                    <a:pt x="9785" y="9"/>
                  </a:moveTo>
                  <a:cubicBezTo>
                    <a:pt x="4337" y="9"/>
                    <a:pt x="0" y="4427"/>
                    <a:pt x="0" y="9824"/>
                  </a:cubicBezTo>
                  <a:cubicBezTo>
                    <a:pt x="0" y="15764"/>
                    <a:pt x="4824" y="19675"/>
                    <a:pt x="9850" y="19675"/>
                  </a:cubicBezTo>
                  <a:cubicBezTo>
                    <a:pt x="12239" y="1967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 name="Google Shape;64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GATAAC/DgAAfxMAAAAAAAAmAAAACAAAAP//////////"/>
                </a:ext>
              </a:extLst>
            </p:cNvSpPr>
            <p:nvPr/>
          </p:nvSpPr>
          <p:spPr>
            <a:xfrm>
              <a:off x="2374265" y="3149600"/>
              <a:ext cx="22860" cy="19685"/>
            </a:xfrm>
            <a:custGeom>
              <a:avLst/>
              <a:gdLst/>
              <a:ahLst/>
              <a:cxnLst/>
              <a:rect l="0" t="0" r="22860" b="19685"/>
              <a:pathLst>
                <a:path w="22860" h="19685">
                  <a:moveTo>
                    <a:pt x="9785" y="0"/>
                  </a:moveTo>
                  <a:cubicBezTo>
                    <a:pt x="4337" y="0"/>
                    <a:pt x="0" y="4429"/>
                    <a:pt x="0" y="9828"/>
                  </a:cubicBezTo>
                  <a:cubicBezTo>
                    <a:pt x="0" y="15771"/>
                    <a:pt x="4824" y="19685"/>
                    <a:pt x="985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4" name="Google Shape;64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IwTAAC/DgAAqxMAAAAAAAAmAAAACAAAAP//////////"/>
                </a:ext>
              </a:extLst>
            </p:cNvSpPr>
            <p:nvPr/>
          </p:nvSpPr>
          <p:spPr>
            <a:xfrm>
              <a:off x="2374265" y="3177540"/>
              <a:ext cx="22860" cy="19685"/>
            </a:xfrm>
            <a:custGeom>
              <a:avLst/>
              <a:gdLst/>
              <a:ahLst/>
              <a:cxnLst/>
              <a:rect l="0" t="0" r="22860" b="19685"/>
              <a:pathLst>
                <a:path w="22860" h="19685">
                  <a:moveTo>
                    <a:pt x="9785" y="9"/>
                  </a:moveTo>
                  <a:cubicBezTo>
                    <a:pt x="4337" y="9"/>
                    <a:pt x="0" y="4360"/>
                    <a:pt x="0" y="9847"/>
                  </a:cubicBezTo>
                  <a:cubicBezTo>
                    <a:pt x="0" y="15768"/>
                    <a:pt x="4796" y="19685"/>
                    <a:pt x="9804" y="19685"/>
                  </a:cubicBezTo>
                  <a:cubicBezTo>
                    <a:pt x="12211" y="19685"/>
                    <a:pt x="14664" y="18779"/>
                    <a:pt x="16658" y="16747"/>
                  </a:cubicBezTo>
                  <a:cubicBezTo>
                    <a:pt x="22860" y="10595"/>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3" name="Google Shape;64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LgTAAC/DgAA1xMAAAAAAAAmAAAACAAAAP//////////"/>
                </a:ext>
              </a:extLst>
            </p:cNvSpPr>
            <p:nvPr/>
          </p:nvSpPr>
          <p:spPr>
            <a:xfrm>
              <a:off x="2374265" y="3205480"/>
              <a:ext cx="22860" cy="19685"/>
            </a:xfrm>
            <a:custGeom>
              <a:avLst/>
              <a:gdLst/>
              <a:ahLst/>
              <a:cxnLst/>
              <a:rect l="0" t="0" r="22860" b="19685"/>
              <a:pathLst>
                <a:path w="22860" h="19685">
                  <a:moveTo>
                    <a:pt x="9785" y="9"/>
                  </a:moveTo>
                  <a:cubicBezTo>
                    <a:pt x="4337" y="82"/>
                    <a:pt x="0" y="4428"/>
                    <a:pt x="0" y="9888"/>
                  </a:cubicBezTo>
                  <a:cubicBezTo>
                    <a:pt x="0" y="15762"/>
                    <a:pt x="4824" y="19685"/>
                    <a:pt x="9831" y="19685"/>
                  </a:cubicBezTo>
                  <a:cubicBezTo>
                    <a:pt x="12229" y="19685"/>
                    <a:pt x="14673" y="18782"/>
                    <a:pt x="16658"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2" name="Google Shape;64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OQTAAC/DgAAAxQAAAAAAAAmAAAACAAAAP//////////"/>
                </a:ext>
              </a:extLst>
            </p:cNvSpPr>
            <p:nvPr/>
          </p:nvSpPr>
          <p:spPr>
            <a:xfrm>
              <a:off x="2374265" y="3233420"/>
              <a:ext cx="22860" cy="19685"/>
            </a:xfrm>
            <a:custGeom>
              <a:avLst/>
              <a:gdLst/>
              <a:ahLst/>
              <a:cxnLst/>
              <a:rect l="0" t="0" r="22860" b="19685"/>
              <a:pathLst>
                <a:path w="22860" h="19685">
                  <a:moveTo>
                    <a:pt x="9785" y="9"/>
                  </a:moveTo>
                  <a:cubicBezTo>
                    <a:pt x="4337" y="9"/>
                    <a:pt x="0" y="4419"/>
                    <a:pt x="0" y="9805"/>
                  </a:cubicBezTo>
                  <a:cubicBezTo>
                    <a:pt x="0" y="15735"/>
                    <a:pt x="4824" y="19675"/>
                    <a:pt x="9840" y="19675"/>
                  </a:cubicBezTo>
                  <a:cubicBezTo>
                    <a:pt x="12239" y="19675"/>
                    <a:pt x="14683" y="18782"/>
                    <a:pt x="16658"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1" name="Google Shape;64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BAUAAC/DgAALxQAAAAAAAAmAAAACAAAAP//////////"/>
                </a:ext>
              </a:extLst>
            </p:cNvSpPr>
            <p:nvPr/>
          </p:nvSpPr>
          <p:spPr>
            <a:xfrm>
              <a:off x="2374265" y="3261360"/>
              <a:ext cx="22860" cy="19685"/>
            </a:xfrm>
            <a:custGeom>
              <a:avLst/>
              <a:gdLst/>
              <a:ahLst/>
              <a:cxnLst/>
              <a:rect l="0" t="0" r="22860" b="19685"/>
              <a:pathLst>
                <a:path w="22860" h="19685">
                  <a:moveTo>
                    <a:pt x="9785" y="0"/>
                  </a:moveTo>
                  <a:cubicBezTo>
                    <a:pt x="4337" y="0"/>
                    <a:pt x="0" y="4429"/>
                    <a:pt x="0" y="9828"/>
                  </a:cubicBezTo>
                  <a:cubicBezTo>
                    <a:pt x="0" y="15771"/>
                    <a:pt x="4824" y="19685"/>
                    <a:pt x="985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0" name="Google Shape;64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DwUAAC/DgAAWxQAAAAAAAAmAAAACAAAAP//////////"/>
                </a:ext>
              </a:extLst>
            </p:cNvSpPr>
            <p:nvPr/>
          </p:nvSpPr>
          <p:spPr>
            <a:xfrm>
              <a:off x="2374265" y="3289300"/>
              <a:ext cx="22860" cy="19685"/>
            </a:xfrm>
            <a:custGeom>
              <a:avLst/>
              <a:gdLst/>
              <a:ahLst/>
              <a:cxnLst/>
              <a:rect l="0" t="0" r="22860" b="19685"/>
              <a:pathLst>
                <a:path w="22860" h="19685">
                  <a:moveTo>
                    <a:pt x="9785" y="9"/>
                  </a:moveTo>
                  <a:cubicBezTo>
                    <a:pt x="4337" y="9"/>
                    <a:pt x="0" y="4427"/>
                    <a:pt x="0" y="9833"/>
                  </a:cubicBezTo>
                  <a:cubicBezTo>
                    <a:pt x="0" y="15764"/>
                    <a:pt x="4824" y="19675"/>
                    <a:pt x="9850" y="19675"/>
                  </a:cubicBezTo>
                  <a:cubicBezTo>
                    <a:pt x="12239" y="1967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9" name="Google Shape;64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GgUAAC/DgAAhxQAAAAAAAAmAAAACAAAAP//////////"/>
                </a:ext>
              </a:extLst>
            </p:cNvSpPr>
            <p:nvPr/>
          </p:nvSpPr>
          <p:spPr>
            <a:xfrm>
              <a:off x="2374265" y="3317240"/>
              <a:ext cx="22860" cy="19685"/>
            </a:xfrm>
            <a:custGeom>
              <a:avLst/>
              <a:gdLst/>
              <a:ahLst/>
              <a:cxnLst/>
              <a:rect l="0" t="0" r="22860" b="19685"/>
              <a:pathLst>
                <a:path w="22860" h="19685">
                  <a:moveTo>
                    <a:pt x="9853" y="0"/>
                  </a:moveTo>
                  <a:cubicBezTo>
                    <a:pt x="9826" y="0"/>
                    <a:pt x="9789" y="0"/>
                    <a:pt x="9762" y="0"/>
                  </a:cubicBezTo>
                  <a:cubicBezTo>
                    <a:pt x="4326" y="0"/>
                    <a:pt x="0" y="4421"/>
                    <a:pt x="0" y="9810"/>
                  </a:cubicBezTo>
                  <a:cubicBezTo>
                    <a:pt x="0" y="15742"/>
                    <a:pt x="4812" y="19685"/>
                    <a:pt x="9844" y="19685"/>
                  </a:cubicBezTo>
                  <a:cubicBezTo>
                    <a:pt x="12246" y="19685"/>
                    <a:pt x="14693" y="18782"/>
                    <a:pt x="16691"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8" name="Google Shape;64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JQUAAC/DgAAsxQAAAAAAAAmAAAACAAAAP//////////"/>
                </a:ext>
              </a:extLst>
            </p:cNvSpPr>
            <p:nvPr/>
          </p:nvSpPr>
          <p:spPr>
            <a:xfrm>
              <a:off x="2374265" y="3345180"/>
              <a:ext cx="22860" cy="19685"/>
            </a:xfrm>
            <a:custGeom>
              <a:avLst/>
              <a:gdLst/>
              <a:ahLst/>
              <a:cxnLst/>
              <a:rect l="0" t="0" r="22860" b="19685"/>
              <a:pathLst>
                <a:path w="22860" h="19685">
                  <a:moveTo>
                    <a:pt x="9785" y="9"/>
                  </a:moveTo>
                  <a:cubicBezTo>
                    <a:pt x="4337" y="9"/>
                    <a:pt x="0" y="4419"/>
                    <a:pt x="0" y="9814"/>
                  </a:cubicBezTo>
                  <a:cubicBezTo>
                    <a:pt x="0" y="15735"/>
                    <a:pt x="4824" y="19675"/>
                    <a:pt x="9840" y="19675"/>
                  </a:cubicBezTo>
                  <a:cubicBezTo>
                    <a:pt x="12239" y="19675"/>
                    <a:pt x="1468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7" name="Google Shape;64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MAUAAC/DgAA3xQAAAAAAAAmAAAACAAAAP//////////"/>
                </a:ext>
              </a:extLst>
            </p:cNvSpPr>
            <p:nvPr/>
          </p:nvSpPr>
          <p:spPr>
            <a:xfrm>
              <a:off x="2374265" y="3373120"/>
              <a:ext cx="22860" cy="19685"/>
            </a:xfrm>
            <a:custGeom>
              <a:avLst/>
              <a:gdLst/>
              <a:ahLst/>
              <a:cxnLst/>
              <a:rect l="0" t="0" r="22860" b="19685"/>
              <a:pathLst>
                <a:path w="22860" h="19685">
                  <a:moveTo>
                    <a:pt x="9785" y="0"/>
                  </a:moveTo>
                  <a:cubicBezTo>
                    <a:pt x="4337" y="0"/>
                    <a:pt x="0" y="4427"/>
                    <a:pt x="0" y="9824"/>
                  </a:cubicBezTo>
                  <a:cubicBezTo>
                    <a:pt x="0" y="15764"/>
                    <a:pt x="4824" y="19675"/>
                    <a:pt x="9850" y="19675"/>
                  </a:cubicBezTo>
                  <a:cubicBezTo>
                    <a:pt x="12239" y="19675"/>
                    <a:pt x="14683" y="18781"/>
                    <a:pt x="16658"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6" name="Google Shape;64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MAUAADrDgAA3xQAAAAAAAAmAAAACAAAAP//////////"/>
                </a:ext>
              </a:extLst>
            </p:cNvSpPr>
            <p:nvPr/>
          </p:nvSpPr>
          <p:spPr>
            <a:xfrm>
              <a:off x="2402205" y="3373120"/>
              <a:ext cx="22860" cy="19685"/>
            </a:xfrm>
            <a:custGeom>
              <a:avLst/>
              <a:gdLst/>
              <a:ahLst/>
              <a:cxnLst/>
              <a:rect l="0" t="0" r="22860" b="19685"/>
              <a:pathLst>
                <a:path w="22860" h="19685">
                  <a:moveTo>
                    <a:pt x="9832" y="0"/>
                  </a:moveTo>
                  <a:cubicBezTo>
                    <a:pt x="4394" y="0"/>
                    <a:pt x="82" y="4427"/>
                    <a:pt x="9" y="9824"/>
                  </a:cubicBezTo>
                  <a:cubicBezTo>
                    <a:pt x="9" y="15764"/>
                    <a:pt x="4816" y="19675"/>
                    <a:pt x="9842" y="19675"/>
                  </a:cubicBezTo>
                  <a:cubicBezTo>
                    <a:pt x="12231" y="19675"/>
                    <a:pt x="14685" y="18781"/>
                    <a:pt x="16680" y="16797"/>
                  </a:cubicBezTo>
                  <a:cubicBezTo>
                    <a:pt x="22851" y="10571"/>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5" name="Google Shape;64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O0UAADrDgAACxUAAAAAAAAmAAAACAAAAP//////////"/>
                </a:ext>
              </a:extLst>
            </p:cNvSpPr>
            <p:nvPr/>
          </p:nvSpPr>
          <p:spPr>
            <a:xfrm>
              <a:off x="2402205" y="3401695"/>
              <a:ext cx="22860" cy="19050"/>
            </a:xfrm>
            <a:custGeom>
              <a:avLst/>
              <a:gdLst/>
              <a:ahLst/>
              <a:cxnLst/>
              <a:rect l="0" t="0" r="22860" b="19050"/>
              <a:pathLst>
                <a:path w="22860" h="19050">
                  <a:moveTo>
                    <a:pt x="9832" y="9"/>
                  </a:moveTo>
                  <a:cubicBezTo>
                    <a:pt x="4394" y="9"/>
                    <a:pt x="9" y="4217"/>
                    <a:pt x="9" y="9525"/>
                  </a:cubicBezTo>
                  <a:cubicBezTo>
                    <a:pt x="9" y="15261"/>
                    <a:pt x="4816" y="19041"/>
                    <a:pt x="9823" y="19041"/>
                  </a:cubicBezTo>
                  <a:cubicBezTo>
                    <a:pt x="12240" y="19041"/>
                    <a:pt x="14694" y="18165"/>
                    <a:pt x="16680" y="16209"/>
                  </a:cubicBezTo>
                  <a:cubicBezTo>
                    <a:pt x="22851" y="1024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4" name="Google Shape;64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LASAAAXDwAAzxIAAAAAAAAmAAAACAAAAP//////////"/>
                </a:ext>
              </a:extLst>
            </p:cNvSpPr>
            <p:nvPr/>
          </p:nvSpPr>
          <p:spPr>
            <a:xfrm>
              <a:off x="2430145" y="3037840"/>
              <a:ext cx="22860" cy="19685"/>
            </a:xfrm>
            <a:custGeom>
              <a:avLst/>
              <a:gdLst/>
              <a:ahLst/>
              <a:cxnLst/>
              <a:rect l="0" t="0" r="22860" b="19685"/>
              <a:pathLst>
                <a:path w="22860" h="19685">
                  <a:moveTo>
                    <a:pt x="9754" y="0"/>
                  </a:moveTo>
                  <a:cubicBezTo>
                    <a:pt x="4396" y="0"/>
                    <a:pt x="0" y="4429"/>
                    <a:pt x="0" y="9828"/>
                  </a:cubicBezTo>
                  <a:cubicBezTo>
                    <a:pt x="0" y="15771"/>
                    <a:pt x="4808"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3" name="Google Shape;64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NwSAAAXDwAA+xIAAAAAAAAmAAAACAAAAP//////////"/>
                </a:ext>
              </a:extLst>
            </p:cNvSpPr>
            <p:nvPr/>
          </p:nvSpPr>
          <p:spPr>
            <a:xfrm>
              <a:off x="2430145" y="3065780"/>
              <a:ext cx="22860" cy="19685"/>
            </a:xfrm>
            <a:custGeom>
              <a:avLst/>
              <a:gdLst/>
              <a:ahLst/>
              <a:cxnLst/>
              <a:rect l="0" t="0" r="22860" b="19685"/>
              <a:pathLst>
                <a:path w="22860" h="19685">
                  <a:moveTo>
                    <a:pt x="9754" y="9"/>
                  </a:moveTo>
                  <a:cubicBezTo>
                    <a:pt x="4396" y="9"/>
                    <a:pt x="0" y="4362"/>
                    <a:pt x="0" y="9851"/>
                  </a:cubicBezTo>
                  <a:cubicBezTo>
                    <a:pt x="0" y="15738"/>
                    <a:pt x="4808" y="19675"/>
                    <a:pt x="9827" y="19675"/>
                  </a:cubicBezTo>
                  <a:cubicBezTo>
                    <a:pt x="12227" y="19675"/>
                    <a:pt x="14681" y="18779"/>
                    <a:pt x="16678" y="16755"/>
                  </a:cubicBezTo>
                  <a:cubicBezTo>
                    <a:pt x="22860" y="1060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2" name="Google Shape;64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AgTAAAXDwAAJxMAAAAAAAAmAAAACAAAAP//////////"/>
                </a:ext>
              </a:extLst>
            </p:cNvSpPr>
            <p:nvPr/>
          </p:nvSpPr>
          <p:spPr>
            <a:xfrm>
              <a:off x="2430145" y="3093720"/>
              <a:ext cx="22860" cy="19685"/>
            </a:xfrm>
            <a:custGeom>
              <a:avLst/>
              <a:gdLst/>
              <a:ahLst/>
              <a:cxnLst/>
              <a:rect l="0" t="0" r="22860" b="19685"/>
              <a:pathLst>
                <a:path w="22860" h="19685">
                  <a:moveTo>
                    <a:pt x="9754" y="9"/>
                  </a:moveTo>
                  <a:cubicBezTo>
                    <a:pt x="4396" y="82"/>
                    <a:pt x="0" y="4428"/>
                    <a:pt x="0" y="9814"/>
                  </a:cubicBezTo>
                  <a:cubicBezTo>
                    <a:pt x="0" y="15744"/>
                    <a:pt x="4808" y="19685"/>
                    <a:pt x="9836" y="19685"/>
                  </a:cubicBezTo>
                  <a:cubicBezTo>
                    <a:pt x="12236" y="1968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1" name="Google Shape;64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DQTAAAXDwAAUxMAAAAAAAAmAAAACAAAAP//////////"/>
                </a:ext>
              </a:extLst>
            </p:cNvSpPr>
            <p:nvPr/>
          </p:nvSpPr>
          <p:spPr>
            <a:xfrm>
              <a:off x="2430145" y="3121660"/>
              <a:ext cx="22860" cy="19685"/>
            </a:xfrm>
            <a:custGeom>
              <a:avLst/>
              <a:gdLst/>
              <a:ahLst/>
              <a:cxnLst/>
              <a:rect l="0" t="0" r="22860" b="19685"/>
              <a:pathLst>
                <a:path w="22860" h="19685">
                  <a:moveTo>
                    <a:pt x="9754" y="9"/>
                  </a:moveTo>
                  <a:cubicBezTo>
                    <a:pt x="4396" y="9"/>
                    <a:pt x="0" y="4427"/>
                    <a:pt x="0" y="9824"/>
                  </a:cubicBezTo>
                  <a:cubicBezTo>
                    <a:pt x="0" y="15764"/>
                    <a:pt x="4808" y="19675"/>
                    <a:pt x="9836" y="19675"/>
                  </a:cubicBezTo>
                  <a:cubicBezTo>
                    <a:pt x="12236" y="1967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0" name="Google Shape;64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GATAAAXDwAAfxMAAAAAAAAmAAAACAAAAP//////////"/>
                </a:ext>
              </a:extLst>
            </p:cNvSpPr>
            <p:nvPr/>
          </p:nvSpPr>
          <p:spPr>
            <a:xfrm>
              <a:off x="2430145" y="3149600"/>
              <a:ext cx="22860" cy="19685"/>
            </a:xfrm>
            <a:custGeom>
              <a:avLst/>
              <a:gdLst/>
              <a:ahLst/>
              <a:cxnLst/>
              <a:rect l="0" t="0" r="22860" b="19685"/>
              <a:pathLst>
                <a:path w="22860" h="19685">
                  <a:moveTo>
                    <a:pt x="9754" y="0"/>
                  </a:moveTo>
                  <a:cubicBezTo>
                    <a:pt x="4396" y="0"/>
                    <a:pt x="0" y="4429"/>
                    <a:pt x="0" y="9828"/>
                  </a:cubicBezTo>
                  <a:cubicBezTo>
                    <a:pt x="0" y="15771"/>
                    <a:pt x="4808"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9" name="Google Shape;64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IwTAAAXDwAAqxMAAAAAAAAmAAAACAAAAP//////////"/>
                </a:ext>
              </a:extLst>
            </p:cNvSpPr>
            <p:nvPr/>
          </p:nvSpPr>
          <p:spPr>
            <a:xfrm>
              <a:off x="2430145" y="3177540"/>
              <a:ext cx="22860" cy="19685"/>
            </a:xfrm>
            <a:custGeom>
              <a:avLst/>
              <a:gdLst/>
              <a:ahLst/>
              <a:cxnLst/>
              <a:rect l="0" t="0" r="22860" b="19685"/>
              <a:pathLst>
                <a:path w="22860" h="19685">
                  <a:moveTo>
                    <a:pt x="9754" y="9"/>
                  </a:moveTo>
                  <a:cubicBezTo>
                    <a:pt x="4396" y="9"/>
                    <a:pt x="0" y="4360"/>
                    <a:pt x="0" y="9847"/>
                  </a:cubicBezTo>
                  <a:cubicBezTo>
                    <a:pt x="0" y="15768"/>
                    <a:pt x="4781" y="19685"/>
                    <a:pt x="9791" y="19685"/>
                  </a:cubicBezTo>
                  <a:cubicBezTo>
                    <a:pt x="12208" y="19685"/>
                    <a:pt x="14672" y="18779"/>
                    <a:pt x="16678" y="16747"/>
                  </a:cubicBezTo>
                  <a:cubicBezTo>
                    <a:pt x="22860" y="10595"/>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8" name="Google Shape;64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LgTAAAXDwAA1xMAAAAAAAAmAAAACAAAAP//////////"/>
                </a:ext>
              </a:extLst>
            </p:cNvSpPr>
            <p:nvPr/>
          </p:nvSpPr>
          <p:spPr>
            <a:xfrm>
              <a:off x="2430145" y="3205480"/>
              <a:ext cx="22860" cy="19685"/>
            </a:xfrm>
            <a:custGeom>
              <a:avLst/>
              <a:gdLst/>
              <a:ahLst/>
              <a:cxnLst/>
              <a:rect l="0" t="0" r="22860" b="19685"/>
              <a:pathLst>
                <a:path w="22860" h="19685">
                  <a:moveTo>
                    <a:pt x="9754" y="9"/>
                  </a:moveTo>
                  <a:cubicBezTo>
                    <a:pt x="4396" y="82"/>
                    <a:pt x="0" y="4428"/>
                    <a:pt x="0" y="9888"/>
                  </a:cubicBezTo>
                  <a:cubicBezTo>
                    <a:pt x="0" y="15762"/>
                    <a:pt x="4808" y="19685"/>
                    <a:pt x="9827" y="19685"/>
                  </a:cubicBezTo>
                  <a:cubicBezTo>
                    <a:pt x="12227" y="19685"/>
                    <a:pt x="14681" y="18782"/>
                    <a:pt x="16678" y="16775"/>
                  </a:cubicBezTo>
                  <a:cubicBezTo>
                    <a:pt x="22860" y="10634"/>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7" name="Google Shape;64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OQTAAAXDwAAAxQAAAAAAAAmAAAACAAAAP//////////"/>
                </a:ext>
              </a:extLst>
            </p:cNvSpPr>
            <p:nvPr/>
          </p:nvSpPr>
          <p:spPr>
            <a:xfrm>
              <a:off x="2430145" y="3233420"/>
              <a:ext cx="22860" cy="19685"/>
            </a:xfrm>
            <a:custGeom>
              <a:avLst/>
              <a:gdLst/>
              <a:ahLst/>
              <a:cxnLst/>
              <a:rect l="0" t="0" r="22860" b="19685"/>
              <a:pathLst>
                <a:path w="22860" h="19685">
                  <a:moveTo>
                    <a:pt x="9754" y="9"/>
                  </a:moveTo>
                  <a:cubicBezTo>
                    <a:pt x="4396" y="9"/>
                    <a:pt x="0" y="4419"/>
                    <a:pt x="0" y="9805"/>
                  </a:cubicBezTo>
                  <a:cubicBezTo>
                    <a:pt x="0" y="15735"/>
                    <a:pt x="4808" y="19675"/>
                    <a:pt x="9836" y="19675"/>
                  </a:cubicBezTo>
                  <a:cubicBezTo>
                    <a:pt x="12236" y="19675"/>
                    <a:pt x="14681" y="18782"/>
                    <a:pt x="16678" y="16766"/>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6" name="Google Shape;64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BAUAAAXDwAALxQAAAAAAAAmAAAACAAAAP//////////"/>
                </a:ext>
              </a:extLst>
            </p:cNvSpPr>
            <p:nvPr/>
          </p:nvSpPr>
          <p:spPr>
            <a:xfrm>
              <a:off x="2430145" y="3261360"/>
              <a:ext cx="22860" cy="19685"/>
            </a:xfrm>
            <a:custGeom>
              <a:avLst/>
              <a:gdLst/>
              <a:ahLst/>
              <a:cxnLst/>
              <a:rect l="0" t="0" r="22860" b="19685"/>
              <a:pathLst>
                <a:path w="22860" h="19685">
                  <a:moveTo>
                    <a:pt x="9754" y="0"/>
                  </a:moveTo>
                  <a:cubicBezTo>
                    <a:pt x="4396" y="0"/>
                    <a:pt x="0" y="4429"/>
                    <a:pt x="0" y="9828"/>
                  </a:cubicBezTo>
                  <a:cubicBezTo>
                    <a:pt x="0" y="15771"/>
                    <a:pt x="4808"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5" name="Google Shape;64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DwUAAAXDwAAWxQAAAAAAAAmAAAACAAAAP//////////"/>
                </a:ext>
              </a:extLst>
            </p:cNvSpPr>
            <p:nvPr/>
          </p:nvSpPr>
          <p:spPr>
            <a:xfrm>
              <a:off x="2430145" y="3289300"/>
              <a:ext cx="22860" cy="19685"/>
            </a:xfrm>
            <a:custGeom>
              <a:avLst/>
              <a:gdLst/>
              <a:ahLst/>
              <a:cxnLst/>
              <a:rect l="0" t="0" r="22860" b="19685"/>
              <a:pathLst>
                <a:path w="22860" h="19685">
                  <a:moveTo>
                    <a:pt x="9754" y="9"/>
                  </a:moveTo>
                  <a:cubicBezTo>
                    <a:pt x="4396" y="9"/>
                    <a:pt x="0" y="4427"/>
                    <a:pt x="0" y="9833"/>
                  </a:cubicBezTo>
                  <a:cubicBezTo>
                    <a:pt x="0" y="15764"/>
                    <a:pt x="4808" y="19675"/>
                    <a:pt x="9836" y="19675"/>
                  </a:cubicBezTo>
                  <a:cubicBezTo>
                    <a:pt x="12236" y="1967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4" name="Google Shape;64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GgUAAAXDwAAhxQAAAAAAAAmAAAACAAAAP//////////"/>
                </a:ext>
              </a:extLst>
            </p:cNvSpPr>
            <p:nvPr/>
          </p:nvSpPr>
          <p:spPr>
            <a:xfrm>
              <a:off x="2430145" y="3317240"/>
              <a:ext cx="22860" cy="19685"/>
            </a:xfrm>
            <a:custGeom>
              <a:avLst/>
              <a:gdLst/>
              <a:ahLst/>
              <a:cxnLst/>
              <a:rect l="0" t="0" r="22860" b="19685"/>
              <a:pathLst>
                <a:path w="22860" h="19685">
                  <a:moveTo>
                    <a:pt x="9822" y="0"/>
                  </a:moveTo>
                  <a:cubicBezTo>
                    <a:pt x="9795" y="0"/>
                    <a:pt x="9758" y="0"/>
                    <a:pt x="9731" y="0"/>
                  </a:cubicBezTo>
                  <a:cubicBezTo>
                    <a:pt x="4386" y="0"/>
                    <a:pt x="0" y="4421"/>
                    <a:pt x="0" y="9810"/>
                  </a:cubicBezTo>
                  <a:cubicBezTo>
                    <a:pt x="0" y="15742"/>
                    <a:pt x="4833" y="19685"/>
                    <a:pt x="9868" y="19685"/>
                  </a:cubicBezTo>
                  <a:cubicBezTo>
                    <a:pt x="12271" y="19685"/>
                    <a:pt x="14719" y="18782"/>
                    <a:pt x="16711" y="16774"/>
                  </a:cubicBezTo>
                  <a:cubicBezTo>
                    <a:pt x="22860" y="10584"/>
                    <a:pt x="18529" y="0"/>
                    <a:pt x="982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3" name="Google Shape;64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JQUAAAXDwAAsxQAAAAAAAAmAAAACAAAAP//////////"/>
                </a:ext>
              </a:extLst>
            </p:cNvSpPr>
            <p:nvPr/>
          </p:nvSpPr>
          <p:spPr>
            <a:xfrm>
              <a:off x="2430145" y="3345180"/>
              <a:ext cx="22860" cy="19685"/>
            </a:xfrm>
            <a:custGeom>
              <a:avLst/>
              <a:gdLst/>
              <a:ahLst/>
              <a:cxnLst/>
              <a:rect l="0" t="0" r="22860" b="19685"/>
              <a:pathLst>
                <a:path w="22860" h="19685">
                  <a:moveTo>
                    <a:pt x="9754" y="9"/>
                  </a:moveTo>
                  <a:cubicBezTo>
                    <a:pt x="4396" y="9"/>
                    <a:pt x="0" y="4419"/>
                    <a:pt x="0" y="9814"/>
                  </a:cubicBezTo>
                  <a:cubicBezTo>
                    <a:pt x="0" y="15735"/>
                    <a:pt x="4808" y="19675"/>
                    <a:pt x="9836" y="19675"/>
                  </a:cubicBezTo>
                  <a:cubicBezTo>
                    <a:pt x="12236" y="1967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2" name="Google Shape;64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MAUAAAXDwAA3xQAAAAAAAAmAAAACAAAAP//////////"/>
                </a:ext>
              </a:extLst>
            </p:cNvSpPr>
            <p:nvPr/>
          </p:nvSpPr>
          <p:spPr>
            <a:xfrm>
              <a:off x="2430145" y="3373120"/>
              <a:ext cx="22860" cy="19685"/>
            </a:xfrm>
            <a:custGeom>
              <a:avLst/>
              <a:gdLst/>
              <a:ahLst/>
              <a:cxnLst/>
              <a:rect l="0" t="0" r="22860" b="19685"/>
              <a:pathLst>
                <a:path w="22860" h="19685">
                  <a:moveTo>
                    <a:pt x="9754" y="0"/>
                  </a:moveTo>
                  <a:cubicBezTo>
                    <a:pt x="4396" y="0"/>
                    <a:pt x="0" y="4427"/>
                    <a:pt x="0" y="9824"/>
                  </a:cubicBezTo>
                  <a:cubicBezTo>
                    <a:pt x="0" y="15764"/>
                    <a:pt x="4808" y="19675"/>
                    <a:pt x="9836" y="19675"/>
                  </a:cubicBezTo>
                  <a:cubicBezTo>
                    <a:pt x="12236" y="19675"/>
                    <a:pt x="14681" y="18781"/>
                    <a:pt x="16678" y="16797"/>
                  </a:cubicBezTo>
                  <a:cubicBezTo>
                    <a:pt x="22860" y="10571"/>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1" name="Google Shape;64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O0UAAAXDwAACxUAAAAAAAAmAAAACAAAAP//////////"/>
                </a:ext>
              </a:extLst>
            </p:cNvSpPr>
            <p:nvPr/>
          </p:nvSpPr>
          <p:spPr>
            <a:xfrm>
              <a:off x="2430145" y="3401695"/>
              <a:ext cx="22860" cy="19050"/>
            </a:xfrm>
            <a:custGeom>
              <a:avLst/>
              <a:gdLst/>
              <a:ahLst/>
              <a:cxnLst/>
              <a:rect l="0" t="0" r="22860" b="19050"/>
              <a:pathLst>
                <a:path w="22860" h="19050">
                  <a:moveTo>
                    <a:pt x="9754" y="9"/>
                  </a:moveTo>
                  <a:cubicBezTo>
                    <a:pt x="4396" y="9"/>
                    <a:pt x="0" y="4289"/>
                    <a:pt x="0" y="9525"/>
                  </a:cubicBezTo>
                  <a:cubicBezTo>
                    <a:pt x="0" y="15261"/>
                    <a:pt x="4781" y="19041"/>
                    <a:pt x="9791" y="19041"/>
                  </a:cubicBezTo>
                  <a:cubicBezTo>
                    <a:pt x="12208" y="19041"/>
                    <a:pt x="14672" y="18165"/>
                    <a:pt x="16678" y="16209"/>
                  </a:cubicBezTo>
                  <a:cubicBezTo>
                    <a:pt x="22860" y="10249"/>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0" name="Google Shape;64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LASAABDDwAAzxIAAAAAAAAmAAAACAAAAP//////////"/>
                </a:ext>
              </a:extLst>
            </p:cNvSpPr>
            <p:nvPr/>
          </p:nvSpPr>
          <p:spPr>
            <a:xfrm>
              <a:off x="2458085" y="303784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9" name="Google Shape;64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NwSAABDDwAA+xIAAAAAAAAmAAAACAAAAP//////////"/>
                </a:ext>
              </a:extLst>
            </p:cNvSpPr>
            <p:nvPr/>
          </p:nvSpPr>
          <p:spPr>
            <a:xfrm>
              <a:off x="2458085" y="3065780"/>
              <a:ext cx="22860" cy="19685"/>
            </a:xfrm>
            <a:custGeom>
              <a:avLst/>
              <a:gdLst/>
              <a:ahLst/>
              <a:cxnLst/>
              <a:rect l="0" t="0" r="22860" b="19685"/>
              <a:pathLst>
                <a:path w="22860" h="19685">
                  <a:moveTo>
                    <a:pt x="9791" y="9"/>
                  </a:moveTo>
                  <a:cubicBezTo>
                    <a:pt x="4409" y="9"/>
                    <a:pt x="9" y="4362"/>
                    <a:pt x="9" y="9851"/>
                  </a:cubicBezTo>
                  <a:cubicBezTo>
                    <a:pt x="9" y="15738"/>
                    <a:pt x="4822" y="19675"/>
                    <a:pt x="9855" y="19675"/>
                  </a:cubicBezTo>
                  <a:cubicBezTo>
                    <a:pt x="12270" y="19675"/>
                    <a:pt x="14723" y="18779"/>
                    <a:pt x="16734"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8" name="Google Shape;64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AgTAABDDwAAJxMAAAAAAAAmAAAACAAAAP//////////"/>
                </a:ext>
              </a:extLst>
            </p:cNvSpPr>
            <p:nvPr/>
          </p:nvSpPr>
          <p:spPr>
            <a:xfrm>
              <a:off x="2458085" y="3093720"/>
              <a:ext cx="22860" cy="19685"/>
            </a:xfrm>
            <a:custGeom>
              <a:avLst/>
              <a:gdLst/>
              <a:ahLst/>
              <a:cxnLst/>
              <a:rect l="0" t="0" r="22860" b="19685"/>
              <a:pathLst>
                <a:path w="22860" h="19685">
                  <a:moveTo>
                    <a:pt x="9791" y="9"/>
                  </a:moveTo>
                  <a:cubicBezTo>
                    <a:pt x="4409" y="9"/>
                    <a:pt x="9" y="4428"/>
                    <a:pt x="9" y="9814"/>
                  </a:cubicBezTo>
                  <a:cubicBezTo>
                    <a:pt x="9" y="15744"/>
                    <a:pt x="4831" y="19685"/>
                    <a:pt x="9864" y="19685"/>
                  </a:cubicBezTo>
                  <a:cubicBezTo>
                    <a:pt x="12270" y="19685"/>
                    <a:pt x="14732" y="18782"/>
                    <a:pt x="16734"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7" name="Google Shape;64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DQTAABDDwAAUxMAAAAAAAAmAAAACAAAAP//////////"/>
                </a:ext>
              </a:extLst>
            </p:cNvSpPr>
            <p:nvPr/>
          </p:nvSpPr>
          <p:spPr>
            <a:xfrm>
              <a:off x="2458085" y="312166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6" name="Google Shape;64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GATAABDDwAAfxMAAAAAAAAmAAAACAAAAP//////////"/>
                </a:ext>
              </a:extLst>
            </p:cNvSpPr>
            <p:nvPr/>
          </p:nvSpPr>
          <p:spPr>
            <a:xfrm>
              <a:off x="2458085" y="314960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5" name="Google Shape;64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IwTAABDDwAAqxMAAAAAAAAmAAAACAAAAP//////////"/>
                </a:ext>
              </a:extLst>
            </p:cNvSpPr>
            <p:nvPr/>
          </p:nvSpPr>
          <p:spPr>
            <a:xfrm>
              <a:off x="2458085" y="3177540"/>
              <a:ext cx="22860" cy="19685"/>
            </a:xfrm>
            <a:custGeom>
              <a:avLst/>
              <a:gdLst/>
              <a:ahLst/>
              <a:cxnLst/>
              <a:rect l="0" t="0" r="22860" b="19685"/>
              <a:pathLst>
                <a:path w="22860" h="19685">
                  <a:moveTo>
                    <a:pt x="9791" y="9"/>
                  </a:moveTo>
                  <a:cubicBezTo>
                    <a:pt x="4409" y="9"/>
                    <a:pt x="9" y="4353"/>
                    <a:pt x="9" y="9833"/>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4" name="Google Shape;64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LgTAABDDwAA1xMAAAAAAAAmAAAACAAAAP//////////"/>
                </a:ext>
              </a:extLst>
            </p:cNvSpPr>
            <p:nvPr/>
          </p:nvSpPr>
          <p:spPr>
            <a:xfrm>
              <a:off x="2458085" y="3205480"/>
              <a:ext cx="22860" cy="19685"/>
            </a:xfrm>
            <a:custGeom>
              <a:avLst/>
              <a:gdLst/>
              <a:ahLst/>
              <a:cxnLst/>
              <a:rect l="0" t="0" r="22860" b="19685"/>
              <a:pathLst>
                <a:path w="22860" h="19685">
                  <a:moveTo>
                    <a:pt x="9791" y="9"/>
                  </a:moveTo>
                  <a:cubicBezTo>
                    <a:pt x="4409" y="82"/>
                    <a:pt x="9" y="4428"/>
                    <a:pt x="9" y="9888"/>
                  </a:cubicBezTo>
                  <a:cubicBezTo>
                    <a:pt x="9" y="15762"/>
                    <a:pt x="4822" y="19685"/>
                    <a:pt x="9855" y="19685"/>
                  </a:cubicBezTo>
                  <a:cubicBezTo>
                    <a:pt x="12270" y="19685"/>
                    <a:pt x="14723" y="18782"/>
                    <a:pt x="16734"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3" name="Google Shape;64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OQTAABDDwAAAxQAAAAAAAAmAAAACAAAAP//////////"/>
                </a:ext>
              </a:extLst>
            </p:cNvSpPr>
            <p:nvPr/>
          </p:nvSpPr>
          <p:spPr>
            <a:xfrm>
              <a:off x="2458085" y="3233420"/>
              <a:ext cx="22860" cy="19685"/>
            </a:xfrm>
            <a:custGeom>
              <a:avLst/>
              <a:gdLst/>
              <a:ahLst/>
              <a:cxnLst/>
              <a:rect l="0" t="0" r="22860" b="19685"/>
              <a:pathLst>
                <a:path w="22860" h="19685">
                  <a:moveTo>
                    <a:pt x="9791" y="9"/>
                  </a:moveTo>
                  <a:cubicBezTo>
                    <a:pt x="4409" y="9"/>
                    <a:pt x="9" y="4419"/>
                    <a:pt x="9" y="9805"/>
                  </a:cubicBezTo>
                  <a:cubicBezTo>
                    <a:pt x="9" y="15735"/>
                    <a:pt x="4831" y="19675"/>
                    <a:pt x="9864" y="19675"/>
                  </a:cubicBezTo>
                  <a:cubicBezTo>
                    <a:pt x="12270" y="19675"/>
                    <a:pt x="14732" y="18782"/>
                    <a:pt x="16734" y="16766"/>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2" name="Google Shape;64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BAUAABDDwAALxQAAAAAAAAmAAAACAAAAP//////////"/>
                </a:ext>
              </a:extLst>
            </p:cNvSpPr>
            <p:nvPr/>
          </p:nvSpPr>
          <p:spPr>
            <a:xfrm>
              <a:off x="2458085" y="326136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1" name="Google Shape;64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DwUAABDDwAAWxQAAAAAAAAmAAAACAAAAP//////////"/>
                </a:ext>
              </a:extLst>
            </p:cNvSpPr>
            <p:nvPr/>
          </p:nvSpPr>
          <p:spPr>
            <a:xfrm>
              <a:off x="2458085" y="3289300"/>
              <a:ext cx="22860" cy="19685"/>
            </a:xfrm>
            <a:custGeom>
              <a:avLst/>
              <a:gdLst/>
              <a:ahLst/>
              <a:cxnLst/>
              <a:rect l="0" t="0" r="22860" b="19685"/>
              <a:pathLst>
                <a:path w="22860" h="19685">
                  <a:moveTo>
                    <a:pt x="9791" y="9"/>
                  </a:moveTo>
                  <a:cubicBezTo>
                    <a:pt x="4409" y="9"/>
                    <a:pt x="9" y="4427"/>
                    <a:pt x="9" y="9833"/>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0" name="Google Shape;64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GgUAABDDwAAhxQAAAAAAAAmAAAACAAAAP//////////"/>
                </a:ext>
              </a:extLst>
            </p:cNvSpPr>
            <p:nvPr/>
          </p:nvSpPr>
          <p:spPr>
            <a:xfrm>
              <a:off x="2458085" y="3317240"/>
              <a:ext cx="22860" cy="19685"/>
            </a:xfrm>
            <a:custGeom>
              <a:avLst/>
              <a:gdLst/>
              <a:ahLst/>
              <a:cxnLst/>
              <a:rect l="0" t="0" r="22860" b="19685"/>
              <a:pathLst>
                <a:path w="22860" h="19685">
                  <a:moveTo>
                    <a:pt x="9859" y="0"/>
                  </a:moveTo>
                  <a:cubicBezTo>
                    <a:pt x="9822" y="0"/>
                    <a:pt x="9795" y="0"/>
                    <a:pt x="9767" y="0"/>
                  </a:cubicBezTo>
                  <a:cubicBezTo>
                    <a:pt x="4398" y="0"/>
                    <a:pt x="9" y="4421"/>
                    <a:pt x="9" y="9810"/>
                  </a:cubicBezTo>
                  <a:cubicBezTo>
                    <a:pt x="9" y="15742"/>
                    <a:pt x="4856" y="19685"/>
                    <a:pt x="9877" y="19685"/>
                  </a:cubicBezTo>
                  <a:cubicBezTo>
                    <a:pt x="12278" y="19685"/>
                    <a:pt x="14715" y="18782"/>
                    <a:pt x="16694" y="16774"/>
                  </a:cubicBezTo>
                  <a:cubicBezTo>
                    <a:pt x="22851" y="10584"/>
                    <a:pt x="18508" y="0"/>
                    <a:pt x="98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9" name="Google Shape;64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JQUAABDDwAAsxQAAAAAAAAmAAAACAAAAP//////////"/>
                </a:ext>
              </a:extLst>
            </p:cNvSpPr>
            <p:nvPr/>
          </p:nvSpPr>
          <p:spPr>
            <a:xfrm>
              <a:off x="2458085" y="3345180"/>
              <a:ext cx="22860" cy="19685"/>
            </a:xfrm>
            <a:custGeom>
              <a:avLst/>
              <a:gdLst/>
              <a:ahLst/>
              <a:cxnLst/>
              <a:rect l="0" t="0" r="22860" b="19685"/>
              <a:pathLst>
                <a:path w="22860" h="19685">
                  <a:moveTo>
                    <a:pt x="9791" y="9"/>
                  </a:moveTo>
                  <a:cubicBezTo>
                    <a:pt x="4409" y="9"/>
                    <a:pt x="9" y="4419"/>
                    <a:pt x="9" y="9814"/>
                  </a:cubicBezTo>
                  <a:cubicBezTo>
                    <a:pt x="9" y="15735"/>
                    <a:pt x="4831" y="19675"/>
                    <a:pt x="9864" y="19675"/>
                  </a:cubicBezTo>
                  <a:cubicBezTo>
                    <a:pt x="12270" y="1967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8" name="Google Shape;64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MAUAABDDwAA3xQAAAAAAAAmAAAACAAAAP//////////"/>
                </a:ext>
              </a:extLst>
            </p:cNvSpPr>
            <p:nvPr/>
          </p:nvSpPr>
          <p:spPr>
            <a:xfrm>
              <a:off x="2458085" y="3373120"/>
              <a:ext cx="22860" cy="19685"/>
            </a:xfrm>
            <a:custGeom>
              <a:avLst/>
              <a:gdLst/>
              <a:ahLst/>
              <a:cxnLst/>
              <a:rect l="0" t="0" r="22860" b="19685"/>
              <a:pathLst>
                <a:path w="22860" h="19685">
                  <a:moveTo>
                    <a:pt x="9791" y="0"/>
                  </a:moveTo>
                  <a:cubicBezTo>
                    <a:pt x="4409" y="0"/>
                    <a:pt x="9" y="4427"/>
                    <a:pt x="9" y="9824"/>
                  </a:cubicBezTo>
                  <a:cubicBezTo>
                    <a:pt x="9" y="15764"/>
                    <a:pt x="4831" y="19675"/>
                    <a:pt x="9873" y="19675"/>
                  </a:cubicBezTo>
                  <a:cubicBezTo>
                    <a:pt x="12270" y="19675"/>
                    <a:pt x="14732" y="18781"/>
                    <a:pt x="16734" y="16797"/>
                  </a:cubicBezTo>
                  <a:cubicBezTo>
                    <a:pt x="22851"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7" name="Google Shape;64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O0UAABDDwAACxUAAAAAAAAmAAAACAAAAP//////////"/>
                </a:ext>
              </a:extLst>
            </p:cNvSpPr>
            <p:nvPr/>
          </p:nvSpPr>
          <p:spPr>
            <a:xfrm>
              <a:off x="2458085" y="3401695"/>
              <a:ext cx="22860" cy="19050"/>
            </a:xfrm>
            <a:custGeom>
              <a:avLst/>
              <a:gdLst/>
              <a:ahLst/>
              <a:cxnLst/>
              <a:rect l="0" t="0" r="22860" b="19050"/>
              <a:pathLst>
                <a:path w="22860" h="19050">
                  <a:moveTo>
                    <a:pt x="9791" y="9"/>
                  </a:moveTo>
                  <a:cubicBezTo>
                    <a:pt x="4409" y="9"/>
                    <a:pt x="9" y="4217"/>
                    <a:pt x="9" y="9525"/>
                  </a:cubicBezTo>
                  <a:cubicBezTo>
                    <a:pt x="9" y="15261"/>
                    <a:pt x="4803" y="19041"/>
                    <a:pt x="9827" y="19041"/>
                  </a:cubicBezTo>
                  <a:cubicBezTo>
                    <a:pt x="12243" y="19041"/>
                    <a:pt x="14713" y="18165"/>
                    <a:pt x="16734" y="16209"/>
                  </a:cubicBezTo>
                  <a:cubicBezTo>
                    <a:pt x="22851" y="1024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6" name="Google Shape;64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BgVAABDDwAANxUAAAAAAAAmAAAACAAAAP//////////"/>
                </a:ext>
              </a:extLst>
            </p:cNvSpPr>
            <p:nvPr/>
          </p:nvSpPr>
          <p:spPr>
            <a:xfrm>
              <a:off x="2458085" y="3429000"/>
              <a:ext cx="22860" cy="19685"/>
            </a:xfrm>
            <a:custGeom>
              <a:avLst/>
              <a:gdLst/>
              <a:ahLst/>
              <a:cxnLst/>
              <a:rect l="0" t="0" r="22860" b="19685"/>
              <a:pathLst>
                <a:path w="22860" h="19685">
                  <a:moveTo>
                    <a:pt x="9791" y="0"/>
                  </a:moveTo>
                  <a:cubicBezTo>
                    <a:pt x="4409" y="73"/>
                    <a:pt x="9" y="4421"/>
                    <a:pt x="9" y="9883"/>
                  </a:cubicBezTo>
                  <a:cubicBezTo>
                    <a:pt x="9" y="15760"/>
                    <a:pt x="4822" y="19685"/>
                    <a:pt x="9855" y="19685"/>
                  </a:cubicBezTo>
                  <a:cubicBezTo>
                    <a:pt x="12270" y="19685"/>
                    <a:pt x="14723" y="18782"/>
                    <a:pt x="16734" y="16774"/>
                  </a:cubicBezTo>
                  <a:cubicBezTo>
                    <a:pt x="22851"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5" name="Google Shape;64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NwSAABvDwAA+xIAAAAAAAAmAAAACAAAAP//////////"/>
                </a:ext>
              </a:extLst>
            </p:cNvSpPr>
            <p:nvPr/>
          </p:nvSpPr>
          <p:spPr>
            <a:xfrm>
              <a:off x="2486025" y="3065780"/>
              <a:ext cx="22860" cy="19685"/>
            </a:xfrm>
            <a:custGeom>
              <a:avLst/>
              <a:gdLst/>
              <a:ahLst/>
              <a:cxnLst/>
              <a:rect l="0" t="0" r="22860" b="19685"/>
              <a:pathLst>
                <a:path w="22860" h="19685">
                  <a:moveTo>
                    <a:pt x="9785" y="9"/>
                  </a:moveTo>
                  <a:cubicBezTo>
                    <a:pt x="4410" y="9"/>
                    <a:pt x="0" y="4362"/>
                    <a:pt x="0" y="9851"/>
                  </a:cubicBezTo>
                  <a:cubicBezTo>
                    <a:pt x="0" y="15738"/>
                    <a:pt x="4824"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4" name="Google Shape;64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AgTAABvDwAAJxMAAAAAAAAmAAAACAAAAP//////////"/>
                </a:ext>
              </a:extLst>
            </p:cNvSpPr>
            <p:nvPr/>
          </p:nvSpPr>
          <p:spPr>
            <a:xfrm>
              <a:off x="2486025" y="309372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3" name="Google Shape;64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DQTAABvDwAAUxMAAAAAAAAmAAAACAAAAP//////////"/>
                </a:ext>
              </a:extLst>
            </p:cNvSpPr>
            <p:nvPr/>
          </p:nvSpPr>
          <p:spPr>
            <a:xfrm>
              <a:off x="2486025" y="312166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2" name="Google Shape;64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GATAABvDwAAfxMAAAAAAAAmAAAACAAAAP//////////"/>
                </a:ext>
              </a:extLst>
            </p:cNvSpPr>
            <p:nvPr/>
          </p:nvSpPr>
          <p:spPr>
            <a:xfrm>
              <a:off x="2486025" y="314960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1" name="Google Shape;64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IwTAABvDwAAqxMAAAAAAAAmAAAACAAAAP//////////"/>
                </a:ext>
              </a:extLst>
            </p:cNvSpPr>
            <p:nvPr/>
          </p:nvSpPr>
          <p:spPr>
            <a:xfrm>
              <a:off x="2486025" y="3177540"/>
              <a:ext cx="22860" cy="19685"/>
            </a:xfrm>
            <a:custGeom>
              <a:avLst/>
              <a:gdLst/>
              <a:ahLst/>
              <a:cxnLst/>
              <a:rect l="0" t="0" r="22860" b="19685"/>
              <a:pathLst>
                <a:path w="22860" h="19685">
                  <a:moveTo>
                    <a:pt x="9785" y="9"/>
                  </a:moveTo>
                  <a:cubicBezTo>
                    <a:pt x="4410" y="9"/>
                    <a:pt x="0" y="4360"/>
                    <a:pt x="0" y="9847"/>
                  </a:cubicBezTo>
                  <a:cubicBezTo>
                    <a:pt x="0" y="15768"/>
                    <a:pt x="4796" y="19685"/>
                    <a:pt x="9822" y="19685"/>
                  </a:cubicBezTo>
                  <a:cubicBezTo>
                    <a:pt x="12248" y="19685"/>
                    <a:pt x="14719" y="18779"/>
                    <a:pt x="16732" y="16747"/>
                  </a:cubicBezTo>
                  <a:cubicBezTo>
                    <a:pt x="22860" y="10595"/>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0" name="Google Shape;64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LgTAABvDwAA1xMAAAAAAAAmAAAACAAAAP//////////"/>
                </a:ext>
              </a:extLst>
            </p:cNvSpPr>
            <p:nvPr/>
          </p:nvSpPr>
          <p:spPr>
            <a:xfrm>
              <a:off x="2486025" y="3205480"/>
              <a:ext cx="22860" cy="19685"/>
            </a:xfrm>
            <a:custGeom>
              <a:avLst/>
              <a:gdLst/>
              <a:ahLst/>
              <a:cxnLst/>
              <a:rect l="0" t="0" r="22860" b="19685"/>
              <a:pathLst>
                <a:path w="22860" h="19685">
                  <a:moveTo>
                    <a:pt x="9785" y="9"/>
                  </a:moveTo>
                  <a:cubicBezTo>
                    <a:pt x="4410" y="82"/>
                    <a:pt x="0" y="4428"/>
                    <a:pt x="0" y="9888"/>
                  </a:cubicBezTo>
                  <a:cubicBezTo>
                    <a:pt x="0" y="15762"/>
                    <a:pt x="4824" y="19685"/>
                    <a:pt x="9859" y="19685"/>
                  </a:cubicBezTo>
                  <a:cubicBezTo>
                    <a:pt x="12266" y="1968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9" name="Google Shape;64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OQTAABvDwAAAxQAAAAAAAAmAAAACAAAAP//////////"/>
                </a:ext>
              </a:extLst>
            </p:cNvSpPr>
            <p:nvPr/>
          </p:nvSpPr>
          <p:spPr>
            <a:xfrm>
              <a:off x="2486025" y="3233420"/>
              <a:ext cx="22860" cy="19685"/>
            </a:xfrm>
            <a:custGeom>
              <a:avLst/>
              <a:gdLst/>
              <a:ahLst/>
              <a:cxnLst/>
              <a:rect l="0" t="0" r="22860" b="19685"/>
              <a:pathLst>
                <a:path w="22860" h="19685">
                  <a:moveTo>
                    <a:pt x="9785" y="9"/>
                  </a:moveTo>
                  <a:cubicBezTo>
                    <a:pt x="4410" y="9"/>
                    <a:pt x="0" y="4419"/>
                    <a:pt x="0" y="9805"/>
                  </a:cubicBezTo>
                  <a:cubicBezTo>
                    <a:pt x="0" y="15735"/>
                    <a:pt x="4824" y="19675"/>
                    <a:pt x="9868" y="19675"/>
                  </a:cubicBezTo>
                  <a:cubicBezTo>
                    <a:pt x="12275" y="19675"/>
                    <a:pt x="14729" y="18782"/>
                    <a:pt x="16732"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8" name="Google Shape;64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BAUAABvDwAALxQAAAAAAAAmAAAACAAAAP//////////"/>
                </a:ext>
              </a:extLst>
            </p:cNvSpPr>
            <p:nvPr/>
          </p:nvSpPr>
          <p:spPr>
            <a:xfrm>
              <a:off x="2486025" y="326136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7" name="Google Shape;64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DwUAABvDwAAWxQAAAAAAAAmAAAACAAAAP//////////"/>
                </a:ext>
              </a:extLst>
            </p:cNvSpPr>
            <p:nvPr/>
          </p:nvSpPr>
          <p:spPr>
            <a:xfrm>
              <a:off x="2486025" y="3289300"/>
              <a:ext cx="22860" cy="19685"/>
            </a:xfrm>
            <a:custGeom>
              <a:avLst/>
              <a:gdLst/>
              <a:ahLst/>
              <a:cxnLst/>
              <a:rect l="0" t="0" r="22860" b="19685"/>
              <a:pathLst>
                <a:path w="22860" h="19685">
                  <a:moveTo>
                    <a:pt x="9785" y="9"/>
                  </a:moveTo>
                  <a:cubicBezTo>
                    <a:pt x="4410" y="9"/>
                    <a:pt x="0" y="4427"/>
                    <a:pt x="0" y="9833"/>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6" name="Google Shape;64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GgUAABvDwAAhxQAAAAAAAAmAAAACAAAAP//////////"/>
                </a:ext>
              </a:extLst>
            </p:cNvSpPr>
            <p:nvPr/>
          </p:nvSpPr>
          <p:spPr>
            <a:xfrm>
              <a:off x="2486025" y="3317240"/>
              <a:ext cx="22860" cy="19685"/>
            </a:xfrm>
            <a:custGeom>
              <a:avLst/>
              <a:gdLst/>
              <a:ahLst/>
              <a:cxnLst/>
              <a:rect l="0" t="0" r="22860" b="19685"/>
              <a:pathLst>
                <a:path w="22860" h="19685">
                  <a:moveTo>
                    <a:pt x="9853" y="0"/>
                  </a:moveTo>
                  <a:cubicBezTo>
                    <a:pt x="9826" y="0"/>
                    <a:pt x="9789" y="0"/>
                    <a:pt x="9762" y="0"/>
                  </a:cubicBezTo>
                  <a:cubicBezTo>
                    <a:pt x="4326" y="0"/>
                    <a:pt x="0" y="4421"/>
                    <a:pt x="0" y="9810"/>
                  </a:cubicBezTo>
                  <a:cubicBezTo>
                    <a:pt x="0" y="15742"/>
                    <a:pt x="4849" y="19685"/>
                    <a:pt x="9881" y="19685"/>
                  </a:cubicBezTo>
                  <a:cubicBezTo>
                    <a:pt x="12273" y="19685"/>
                    <a:pt x="14721" y="18782"/>
                    <a:pt x="16691"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5" name="Google Shape;64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JQUAABvDwAAsxQAAAAAAAAmAAAACAAAAP//////////"/>
                </a:ext>
              </a:extLst>
            </p:cNvSpPr>
            <p:nvPr/>
          </p:nvSpPr>
          <p:spPr>
            <a:xfrm>
              <a:off x="2486025" y="3345180"/>
              <a:ext cx="22860" cy="19685"/>
            </a:xfrm>
            <a:custGeom>
              <a:avLst/>
              <a:gdLst/>
              <a:ahLst/>
              <a:cxnLst/>
              <a:rect l="0" t="0" r="22860" b="19685"/>
              <a:pathLst>
                <a:path w="22860" h="19685">
                  <a:moveTo>
                    <a:pt x="9785" y="9"/>
                  </a:moveTo>
                  <a:cubicBezTo>
                    <a:pt x="4410" y="9"/>
                    <a:pt x="0" y="4419"/>
                    <a:pt x="0" y="9814"/>
                  </a:cubicBezTo>
                  <a:cubicBezTo>
                    <a:pt x="0" y="15735"/>
                    <a:pt x="4824" y="19675"/>
                    <a:pt x="9868" y="19675"/>
                  </a:cubicBezTo>
                  <a:cubicBezTo>
                    <a:pt x="12275"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4" name="Google Shape;64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MAUAABvDwAA3xQAAAAAAAAmAAAACAAAAP//////////"/>
                </a:ext>
              </a:extLst>
            </p:cNvSpPr>
            <p:nvPr/>
          </p:nvSpPr>
          <p:spPr>
            <a:xfrm>
              <a:off x="2486025" y="3373120"/>
              <a:ext cx="22860" cy="19685"/>
            </a:xfrm>
            <a:custGeom>
              <a:avLst/>
              <a:gdLst/>
              <a:ahLst/>
              <a:cxnLst/>
              <a:rect l="0" t="0" r="22860" b="19685"/>
              <a:pathLst>
                <a:path w="22860" h="19685">
                  <a:moveTo>
                    <a:pt x="9785" y="0"/>
                  </a:moveTo>
                  <a:cubicBezTo>
                    <a:pt x="4410" y="0"/>
                    <a:pt x="0" y="4427"/>
                    <a:pt x="0" y="9824"/>
                  </a:cubicBezTo>
                  <a:cubicBezTo>
                    <a:pt x="0" y="15764"/>
                    <a:pt x="4824" y="19675"/>
                    <a:pt x="9868" y="19675"/>
                  </a:cubicBezTo>
                  <a:cubicBezTo>
                    <a:pt x="12275" y="19675"/>
                    <a:pt x="14729" y="18781"/>
                    <a:pt x="16732"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3" name="Google Shape;64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O0UAABvDwAACxUAAAAAAAAmAAAACAAAAP//////////"/>
                </a:ext>
              </a:extLst>
            </p:cNvSpPr>
            <p:nvPr/>
          </p:nvSpPr>
          <p:spPr>
            <a:xfrm>
              <a:off x="2486025" y="3401695"/>
              <a:ext cx="22860" cy="19050"/>
            </a:xfrm>
            <a:custGeom>
              <a:avLst/>
              <a:gdLst/>
              <a:ahLst/>
              <a:cxnLst/>
              <a:rect l="0" t="0" r="22860" b="19050"/>
              <a:pathLst>
                <a:path w="22860" h="19050">
                  <a:moveTo>
                    <a:pt x="9785" y="9"/>
                  </a:moveTo>
                  <a:cubicBezTo>
                    <a:pt x="4337" y="9"/>
                    <a:pt x="0" y="4217"/>
                    <a:pt x="0" y="9525"/>
                  </a:cubicBezTo>
                  <a:cubicBezTo>
                    <a:pt x="0" y="15261"/>
                    <a:pt x="4796" y="19041"/>
                    <a:pt x="9822" y="19041"/>
                  </a:cubicBezTo>
                  <a:cubicBezTo>
                    <a:pt x="12248" y="19041"/>
                    <a:pt x="14719" y="18165"/>
                    <a:pt x="16732" y="16209"/>
                  </a:cubicBezTo>
                  <a:cubicBezTo>
                    <a:pt x="22860" y="1024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2" name="Google Shape;64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BgVAABvDwAANxUAAAAAAAAmAAAACAAAAP//////////"/>
                </a:ext>
              </a:extLst>
            </p:cNvSpPr>
            <p:nvPr/>
          </p:nvSpPr>
          <p:spPr>
            <a:xfrm>
              <a:off x="2486025" y="3429000"/>
              <a:ext cx="22860" cy="19685"/>
            </a:xfrm>
            <a:custGeom>
              <a:avLst/>
              <a:gdLst/>
              <a:ahLst/>
              <a:cxnLst/>
              <a:rect l="0" t="0" r="22860" b="19685"/>
              <a:pathLst>
                <a:path w="22860" h="19685">
                  <a:moveTo>
                    <a:pt x="9785" y="0"/>
                  </a:moveTo>
                  <a:cubicBezTo>
                    <a:pt x="4410" y="73"/>
                    <a:pt x="0" y="4421"/>
                    <a:pt x="0" y="9883"/>
                  </a:cubicBezTo>
                  <a:cubicBezTo>
                    <a:pt x="0" y="15760"/>
                    <a:pt x="4824" y="19685"/>
                    <a:pt x="9859" y="19685"/>
                  </a:cubicBezTo>
                  <a:cubicBezTo>
                    <a:pt x="12266"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1" name="Google Shape;64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NwSAACbDwAA+xIAAAAAAAAmAAAACAAAAP//////////"/>
                </a:ext>
              </a:extLst>
            </p:cNvSpPr>
            <p:nvPr/>
          </p:nvSpPr>
          <p:spPr>
            <a:xfrm>
              <a:off x="2513965" y="3065780"/>
              <a:ext cx="22860" cy="19685"/>
            </a:xfrm>
            <a:custGeom>
              <a:avLst/>
              <a:gdLst/>
              <a:ahLst/>
              <a:cxnLst/>
              <a:rect l="0" t="0" r="22860" b="19685"/>
              <a:pathLst>
                <a:path w="22860" h="19685">
                  <a:moveTo>
                    <a:pt x="9791" y="9"/>
                  </a:moveTo>
                  <a:cubicBezTo>
                    <a:pt x="4335" y="9"/>
                    <a:pt x="9" y="4362"/>
                    <a:pt x="9" y="9851"/>
                  </a:cubicBezTo>
                  <a:cubicBezTo>
                    <a:pt x="9" y="15738"/>
                    <a:pt x="4822" y="19675"/>
                    <a:pt x="9837" y="19675"/>
                  </a:cubicBezTo>
                  <a:cubicBezTo>
                    <a:pt x="12234" y="19675"/>
                    <a:pt x="14677" y="18779"/>
                    <a:pt x="16661" y="16755"/>
                  </a:cubicBezTo>
                  <a:cubicBezTo>
                    <a:pt x="22851" y="1060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0" name="Google Shape;64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AgTAACbDwAAJxMAAAAAAAAmAAAACAAAAP//////////"/>
                </a:ext>
              </a:extLst>
            </p:cNvSpPr>
            <p:nvPr/>
          </p:nvSpPr>
          <p:spPr>
            <a:xfrm>
              <a:off x="2513965" y="3093720"/>
              <a:ext cx="22860" cy="19685"/>
            </a:xfrm>
            <a:custGeom>
              <a:avLst/>
              <a:gdLst/>
              <a:ahLst/>
              <a:cxnLst/>
              <a:rect l="0" t="0" r="22860" b="19685"/>
              <a:pathLst>
                <a:path w="22860" h="19685">
                  <a:moveTo>
                    <a:pt x="9791" y="9"/>
                  </a:moveTo>
                  <a:cubicBezTo>
                    <a:pt x="4335" y="82"/>
                    <a:pt x="9" y="4428"/>
                    <a:pt x="9" y="9814"/>
                  </a:cubicBezTo>
                  <a:cubicBezTo>
                    <a:pt x="9" y="15744"/>
                    <a:pt x="4831" y="19685"/>
                    <a:pt x="9846" y="19685"/>
                  </a:cubicBezTo>
                  <a:cubicBezTo>
                    <a:pt x="12243" y="19685"/>
                    <a:pt x="14677" y="18782"/>
                    <a:pt x="1666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9" name="Google Shape;64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DQTAACbDwAAUxMAAAAAAAAmAAAACAAAAP//////////"/>
                </a:ext>
              </a:extLst>
            </p:cNvSpPr>
            <p:nvPr/>
          </p:nvSpPr>
          <p:spPr>
            <a:xfrm>
              <a:off x="2513965" y="312166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8" name="Google Shape;64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GATAACbDwAAfxMAAAAAAAAmAAAACAAAAP//////////"/>
                </a:ext>
              </a:extLst>
            </p:cNvSpPr>
            <p:nvPr/>
          </p:nvSpPr>
          <p:spPr>
            <a:xfrm>
              <a:off x="2513965" y="314960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7" name="Google Shape;65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IwTAACbDwAAqxMAAAAAAAAmAAAACAAAAP//////////"/>
                </a:ext>
              </a:extLst>
            </p:cNvSpPr>
            <p:nvPr/>
          </p:nvSpPr>
          <p:spPr>
            <a:xfrm>
              <a:off x="2513965" y="3177540"/>
              <a:ext cx="22860" cy="19685"/>
            </a:xfrm>
            <a:custGeom>
              <a:avLst/>
              <a:gdLst/>
              <a:ahLst/>
              <a:cxnLst/>
              <a:rect l="0" t="0" r="22860" b="19685"/>
              <a:pathLst>
                <a:path w="22860" h="19685">
                  <a:moveTo>
                    <a:pt x="9791" y="9"/>
                  </a:moveTo>
                  <a:cubicBezTo>
                    <a:pt x="4335" y="9"/>
                    <a:pt x="9" y="4360"/>
                    <a:pt x="9" y="9847"/>
                  </a:cubicBezTo>
                  <a:cubicBezTo>
                    <a:pt x="9" y="15768"/>
                    <a:pt x="4803" y="19685"/>
                    <a:pt x="9800" y="19685"/>
                  </a:cubicBezTo>
                  <a:cubicBezTo>
                    <a:pt x="12215" y="19685"/>
                    <a:pt x="14668" y="18779"/>
                    <a:pt x="16661" y="16747"/>
                  </a:cubicBezTo>
                  <a:cubicBezTo>
                    <a:pt x="22851" y="10595"/>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6" name="Google Shape;65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LgTAACbDwAA1xMAAAAAAAAmAAAACAAAAP//////////"/>
                </a:ext>
              </a:extLst>
            </p:cNvSpPr>
            <p:nvPr/>
          </p:nvSpPr>
          <p:spPr>
            <a:xfrm>
              <a:off x="2513965" y="3205480"/>
              <a:ext cx="22860" cy="19685"/>
            </a:xfrm>
            <a:custGeom>
              <a:avLst/>
              <a:gdLst/>
              <a:ahLst/>
              <a:cxnLst/>
              <a:rect l="0" t="0" r="22860" b="19685"/>
              <a:pathLst>
                <a:path w="22860" h="19685">
                  <a:moveTo>
                    <a:pt x="9791" y="9"/>
                  </a:moveTo>
                  <a:cubicBezTo>
                    <a:pt x="4335" y="82"/>
                    <a:pt x="9" y="4428"/>
                    <a:pt x="9" y="9888"/>
                  </a:cubicBezTo>
                  <a:cubicBezTo>
                    <a:pt x="9" y="15762"/>
                    <a:pt x="4822" y="19685"/>
                    <a:pt x="9837" y="19685"/>
                  </a:cubicBezTo>
                  <a:cubicBezTo>
                    <a:pt x="12234" y="19685"/>
                    <a:pt x="14677" y="18782"/>
                    <a:pt x="16661" y="16775"/>
                  </a:cubicBezTo>
                  <a:cubicBezTo>
                    <a:pt x="22851" y="10634"/>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5" name="Google Shape;65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OQTAACbDwAAAxQAAAAAAAAmAAAACAAAAP//////////"/>
                </a:ext>
              </a:extLst>
            </p:cNvSpPr>
            <p:nvPr/>
          </p:nvSpPr>
          <p:spPr>
            <a:xfrm>
              <a:off x="2513965" y="3233420"/>
              <a:ext cx="22860" cy="19685"/>
            </a:xfrm>
            <a:custGeom>
              <a:avLst/>
              <a:gdLst/>
              <a:ahLst/>
              <a:cxnLst/>
              <a:rect l="0" t="0" r="22860" b="19685"/>
              <a:pathLst>
                <a:path w="22860" h="19685">
                  <a:moveTo>
                    <a:pt x="9791" y="9"/>
                  </a:moveTo>
                  <a:cubicBezTo>
                    <a:pt x="4335" y="9"/>
                    <a:pt x="9" y="4419"/>
                    <a:pt x="9" y="9805"/>
                  </a:cubicBezTo>
                  <a:cubicBezTo>
                    <a:pt x="9" y="15735"/>
                    <a:pt x="4831" y="19675"/>
                    <a:pt x="9846" y="19675"/>
                  </a:cubicBezTo>
                  <a:cubicBezTo>
                    <a:pt x="12243" y="19675"/>
                    <a:pt x="14677" y="18782"/>
                    <a:pt x="16661" y="16766"/>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4" name="Google Shape;65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BAUAACbDwAALxQAAAAAAAAmAAAACAAAAP//////////"/>
                </a:ext>
              </a:extLst>
            </p:cNvSpPr>
            <p:nvPr/>
          </p:nvSpPr>
          <p:spPr>
            <a:xfrm>
              <a:off x="2513965" y="326136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3" name="Google Shape;65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DwUAACbDwAAWxQAAAAAAAAmAAAACAAAAP//////////"/>
                </a:ext>
              </a:extLst>
            </p:cNvSpPr>
            <p:nvPr/>
          </p:nvSpPr>
          <p:spPr>
            <a:xfrm>
              <a:off x="2513965" y="3289300"/>
              <a:ext cx="22860" cy="19685"/>
            </a:xfrm>
            <a:custGeom>
              <a:avLst/>
              <a:gdLst/>
              <a:ahLst/>
              <a:cxnLst/>
              <a:rect l="0" t="0" r="22860" b="19685"/>
              <a:pathLst>
                <a:path w="22860" h="19685">
                  <a:moveTo>
                    <a:pt x="9791" y="9"/>
                  </a:moveTo>
                  <a:cubicBezTo>
                    <a:pt x="4335" y="9"/>
                    <a:pt x="9" y="4427"/>
                    <a:pt x="9" y="9833"/>
                  </a:cubicBezTo>
                  <a:cubicBezTo>
                    <a:pt x="9" y="15764"/>
                    <a:pt x="4831" y="19675"/>
                    <a:pt x="9846" y="19675"/>
                  </a:cubicBezTo>
                  <a:cubicBezTo>
                    <a:pt x="12243" y="19675"/>
                    <a:pt x="14677" y="18790"/>
                    <a:pt x="1666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2" name="Google Shape;65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GgUAACbDwAAhxQAAAAAAAAmAAAACAAAAP//////////"/>
                </a:ext>
              </a:extLst>
            </p:cNvSpPr>
            <p:nvPr/>
          </p:nvSpPr>
          <p:spPr>
            <a:xfrm>
              <a:off x="2513965" y="3317240"/>
              <a:ext cx="22860" cy="19685"/>
            </a:xfrm>
            <a:custGeom>
              <a:avLst/>
              <a:gdLst/>
              <a:ahLst/>
              <a:cxnLst/>
              <a:rect l="0" t="0" r="22860" b="19685"/>
              <a:pathLst>
                <a:path w="22860" h="19685">
                  <a:moveTo>
                    <a:pt x="9859" y="0"/>
                  </a:moveTo>
                  <a:cubicBezTo>
                    <a:pt x="9822" y="0"/>
                    <a:pt x="9795" y="0"/>
                    <a:pt x="9767" y="0"/>
                  </a:cubicBezTo>
                  <a:cubicBezTo>
                    <a:pt x="4325" y="0"/>
                    <a:pt x="9" y="4421"/>
                    <a:pt x="9" y="9810"/>
                  </a:cubicBezTo>
                  <a:cubicBezTo>
                    <a:pt x="9" y="15742"/>
                    <a:pt x="4819" y="19685"/>
                    <a:pt x="9849" y="19685"/>
                  </a:cubicBezTo>
                  <a:cubicBezTo>
                    <a:pt x="12241" y="19685"/>
                    <a:pt x="14696" y="18782"/>
                    <a:pt x="16694" y="16774"/>
                  </a:cubicBezTo>
                  <a:cubicBezTo>
                    <a:pt x="22851" y="10584"/>
                    <a:pt x="18508" y="0"/>
                    <a:pt x="98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1" name="Google Shape;65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JQUAACbDwAAsxQAAAAAAAAmAAAACAAAAP//////////"/>
                </a:ext>
              </a:extLst>
            </p:cNvSpPr>
            <p:nvPr/>
          </p:nvSpPr>
          <p:spPr>
            <a:xfrm>
              <a:off x="2513965" y="3345180"/>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6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0" name="Google Shape;65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MAUAACbDwAA3xQAAAAAAAAmAAAACAAAAP//////////"/>
                </a:ext>
              </a:extLst>
            </p:cNvSpPr>
            <p:nvPr/>
          </p:nvSpPr>
          <p:spPr>
            <a:xfrm>
              <a:off x="2513965" y="3373120"/>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81"/>
                    <a:pt x="16661" y="16797"/>
                  </a:cubicBezTo>
                  <a:cubicBezTo>
                    <a:pt x="22851" y="10571"/>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9" name="Google Shape;65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O0UAACbDwAACxUAAAAAAAAmAAAACAAAAP//////////"/>
                </a:ext>
              </a:extLst>
            </p:cNvSpPr>
            <p:nvPr/>
          </p:nvSpPr>
          <p:spPr>
            <a:xfrm>
              <a:off x="2513965" y="3401695"/>
              <a:ext cx="22860" cy="19050"/>
            </a:xfrm>
            <a:custGeom>
              <a:avLst/>
              <a:gdLst/>
              <a:ahLst/>
              <a:cxnLst/>
              <a:rect l="0" t="0" r="22860" b="19050"/>
              <a:pathLst>
                <a:path w="22860" h="19050">
                  <a:moveTo>
                    <a:pt x="9791" y="9"/>
                  </a:moveTo>
                  <a:cubicBezTo>
                    <a:pt x="4335" y="9"/>
                    <a:pt x="9" y="4289"/>
                    <a:pt x="9" y="9525"/>
                  </a:cubicBezTo>
                  <a:cubicBezTo>
                    <a:pt x="9" y="15261"/>
                    <a:pt x="4803" y="19041"/>
                    <a:pt x="9800" y="19041"/>
                  </a:cubicBezTo>
                  <a:cubicBezTo>
                    <a:pt x="12215" y="19041"/>
                    <a:pt x="14668" y="18165"/>
                    <a:pt x="16661" y="16209"/>
                  </a:cubicBezTo>
                  <a:cubicBezTo>
                    <a:pt x="22851" y="10249"/>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8" name="Google Shape;65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BgVAACbDwAANxUAAAAAAAAmAAAACAAAAP//////////"/>
                </a:ext>
              </a:extLst>
            </p:cNvSpPr>
            <p:nvPr/>
          </p:nvSpPr>
          <p:spPr>
            <a:xfrm>
              <a:off x="2513965" y="3429000"/>
              <a:ext cx="22860" cy="19685"/>
            </a:xfrm>
            <a:custGeom>
              <a:avLst/>
              <a:gdLst/>
              <a:ahLst/>
              <a:cxnLst/>
              <a:rect l="0" t="0" r="22860" b="19685"/>
              <a:pathLst>
                <a:path w="22860" h="19685">
                  <a:moveTo>
                    <a:pt x="9791" y="0"/>
                  </a:moveTo>
                  <a:cubicBezTo>
                    <a:pt x="4335" y="73"/>
                    <a:pt x="9" y="4421"/>
                    <a:pt x="9" y="9883"/>
                  </a:cubicBezTo>
                  <a:cubicBezTo>
                    <a:pt x="9" y="15760"/>
                    <a:pt x="4822" y="19685"/>
                    <a:pt x="9837" y="19685"/>
                  </a:cubicBezTo>
                  <a:cubicBezTo>
                    <a:pt x="12234" y="19685"/>
                    <a:pt x="14677" y="18782"/>
                    <a:pt x="16661" y="16774"/>
                  </a:cubicBezTo>
                  <a:cubicBezTo>
                    <a:pt x="22851" y="10630"/>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7" name="Google Shape;65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BgVAADHDwAANxUAAAAAAAAmAAAACAAAAP//////////"/>
                </a:ext>
              </a:extLst>
            </p:cNvSpPr>
            <p:nvPr/>
          </p:nvSpPr>
          <p:spPr>
            <a:xfrm>
              <a:off x="2541905" y="3429000"/>
              <a:ext cx="22860" cy="19685"/>
            </a:xfrm>
            <a:custGeom>
              <a:avLst/>
              <a:gdLst/>
              <a:ahLst/>
              <a:cxnLst/>
              <a:rect l="0" t="0" r="22860" b="19685"/>
              <a:pathLst>
                <a:path w="22860" h="19685">
                  <a:moveTo>
                    <a:pt x="9827" y="0"/>
                  </a:moveTo>
                  <a:cubicBezTo>
                    <a:pt x="4396" y="73"/>
                    <a:pt x="73" y="4421"/>
                    <a:pt x="0" y="9883"/>
                  </a:cubicBezTo>
                  <a:cubicBezTo>
                    <a:pt x="0" y="15760"/>
                    <a:pt x="4808" y="19685"/>
                    <a:pt x="9827" y="19685"/>
                  </a:cubicBezTo>
                  <a:cubicBezTo>
                    <a:pt x="12227" y="19685"/>
                    <a:pt x="14681" y="18782"/>
                    <a:pt x="16678" y="16774"/>
                  </a:cubicBezTo>
                  <a:cubicBezTo>
                    <a:pt x="22860" y="10630"/>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6" name="Google Shape;65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EQVAADHDwAAYxUAAAAAAAAmAAAACAAAAP//////////"/>
                </a:ext>
              </a:extLst>
            </p:cNvSpPr>
            <p:nvPr/>
          </p:nvSpPr>
          <p:spPr>
            <a:xfrm>
              <a:off x="2541905" y="3456940"/>
              <a:ext cx="22860" cy="19685"/>
            </a:xfrm>
            <a:custGeom>
              <a:avLst/>
              <a:gdLst/>
              <a:ahLst/>
              <a:cxnLst/>
              <a:rect l="0" t="0" r="22860" b="19685"/>
              <a:pathLst>
                <a:path w="22860" h="19685">
                  <a:moveTo>
                    <a:pt x="9827" y="9"/>
                  </a:moveTo>
                  <a:cubicBezTo>
                    <a:pt x="4396" y="9"/>
                    <a:pt x="0" y="4419"/>
                    <a:pt x="0" y="9888"/>
                  </a:cubicBezTo>
                  <a:cubicBezTo>
                    <a:pt x="0" y="15762"/>
                    <a:pt x="4836" y="19675"/>
                    <a:pt x="9855" y="19675"/>
                  </a:cubicBezTo>
                  <a:cubicBezTo>
                    <a:pt x="12263" y="19675"/>
                    <a:pt x="14700" y="18782"/>
                    <a:pt x="16678" y="16775"/>
                  </a:cubicBezTo>
                  <a:cubicBezTo>
                    <a:pt x="22860" y="10634"/>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5" name="Google Shape;65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IQSAADzDwAAoxIAAAAAAAAmAAAACAAAAP//////////"/>
                </a:ext>
              </a:extLst>
            </p:cNvSpPr>
            <p:nvPr/>
          </p:nvSpPr>
          <p:spPr>
            <a:xfrm>
              <a:off x="2569845" y="3009900"/>
              <a:ext cx="22860" cy="19685"/>
            </a:xfrm>
            <a:custGeom>
              <a:avLst/>
              <a:gdLst/>
              <a:ahLst/>
              <a:cxnLst/>
              <a:rect l="0" t="0" r="22860" b="19685"/>
              <a:pathLst>
                <a:path w="22860" h="19685">
                  <a:moveTo>
                    <a:pt x="9791" y="9"/>
                  </a:moveTo>
                  <a:cubicBezTo>
                    <a:pt x="4409" y="9"/>
                    <a:pt x="9" y="4427"/>
                    <a:pt x="9" y="9824"/>
                  </a:cubicBezTo>
                  <a:cubicBezTo>
                    <a:pt x="9" y="15764"/>
                    <a:pt x="4831" y="19675"/>
                    <a:pt x="9846" y="19675"/>
                  </a:cubicBezTo>
                  <a:cubicBezTo>
                    <a:pt x="12243" y="19675"/>
                    <a:pt x="14677" y="18790"/>
                    <a:pt x="16661" y="16806"/>
                  </a:cubicBezTo>
                  <a:cubicBezTo>
                    <a:pt x="22851" y="1065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4" name="Google Shape;65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LASAADzDwAAzxIAAAAAAAAmAAAACAAAAP//////////"/>
                </a:ext>
              </a:extLst>
            </p:cNvSpPr>
            <p:nvPr/>
          </p:nvSpPr>
          <p:spPr>
            <a:xfrm>
              <a:off x="2569845" y="3037840"/>
              <a:ext cx="22860" cy="19685"/>
            </a:xfrm>
            <a:custGeom>
              <a:avLst/>
              <a:gdLst/>
              <a:ahLst/>
              <a:cxnLst/>
              <a:rect l="0" t="0" r="22860" b="19685"/>
              <a:pathLst>
                <a:path w="22860" h="19685">
                  <a:moveTo>
                    <a:pt x="9791" y="0"/>
                  </a:moveTo>
                  <a:cubicBezTo>
                    <a:pt x="4409" y="0"/>
                    <a:pt x="9" y="4355"/>
                    <a:pt x="9" y="9828"/>
                  </a:cubicBezTo>
                  <a:cubicBezTo>
                    <a:pt x="9" y="15771"/>
                    <a:pt x="4794" y="19685"/>
                    <a:pt x="9818" y="19685"/>
                  </a:cubicBezTo>
                  <a:cubicBezTo>
                    <a:pt x="12206" y="19685"/>
                    <a:pt x="14658" y="18789"/>
                    <a:pt x="16661" y="16805"/>
                  </a:cubicBezTo>
                  <a:cubicBezTo>
                    <a:pt x="22851" y="1065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3" name="Google Shape;65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NwSAADzDwAA+xIAAAAAAAAmAAAACAAAAP//////////"/>
                </a:ext>
              </a:extLst>
            </p:cNvSpPr>
            <p:nvPr/>
          </p:nvSpPr>
          <p:spPr>
            <a:xfrm>
              <a:off x="2569845" y="3065780"/>
              <a:ext cx="22860" cy="19685"/>
            </a:xfrm>
            <a:custGeom>
              <a:avLst/>
              <a:gdLst/>
              <a:ahLst/>
              <a:cxnLst/>
              <a:rect l="0" t="0" r="22860" b="19685"/>
              <a:pathLst>
                <a:path w="22860" h="19685">
                  <a:moveTo>
                    <a:pt x="9653" y="0"/>
                  </a:moveTo>
                  <a:cubicBezTo>
                    <a:pt x="4335" y="0"/>
                    <a:pt x="9" y="4404"/>
                    <a:pt x="9" y="9842"/>
                  </a:cubicBezTo>
                  <a:cubicBezTo>
                    <a:pt x="9" y="15742"/>
                    <a:pt x="4813" y="19685"/>
                    <a:pt x="9846" y="19685"/>
                  </a:cubicBezTo>
                  <a:cubicBezTo>
                    <a:pt x="12234" y="19685"/>
                    <a:pt x="14668" y="18798"/>
                    <a:pt x="16661" y="16822"/>
                  </a:cubicBezTo>
                  <a:cubicBezTo>
                    <a:pt x="22851" y="10590"/>
                    <a:pt x="18525" y="9"/>
                    <a:pt x="9791" y="9"/>
                  </a:cubicBezTo>
                  <a:cubicBezTo>
                    <a:pt x="9745" y="9"/>
                    <a:pt x="9699" y="0"/>
                    <a:pt x="96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2" name="Google Shape;65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AgTAADzDwAAJxMAAAAAAAAmAAAACAAAAP//////////"/>
                </a:ext>
              </a:extLst>
            </p:cNvSpPr>
            <p:nvPr/>
          </p:nvSpPr>
          <p:spPr>
            <a:xfrm>
              <a:off x="2569845" y="3093720"/>
              <a:ext cx="22860" cy="19685"/>
            </a:xfrm>
            <a:custGeom>
              <a:avLst/>
              <a:gdLst/>
              <a:ahLst/>
              <a:cxnLst/>
              <a:rect l="0" t="0" r="22860" b="19685"/>
              <a:pathLst>
                <a:path w="22860" h="19685">
                  <a:moveTo>
                    <a:pt x="9791" y="9"/>
                  </a:moveTo>
                  <a:cubicBezTo>
                    <a:pt x="4409" y="9"/>
                    <a:pt x="9" y="4428"/>
                    <a:pt x="9" y="9814"/>
                  </a:cubicBezTo>
                  <a:cubicBezTo>
                    <a:pt x="9" y="15744"/>
                    <a:pt x="4794" y="19685"/>
                    <a:pt x="9809" y="19685"/>
                  </a:cubicBezTo>
                  <a:cubicBezTo>
                    <a:pt x="12206" y="19685"/>
                    <a:pt x="14658" y="18782"/>
                    <a:pt x="16661" y="16775"/>
                  </a:cubicBezTo>
                  <a:cubicBezTo>
                    <a:pt x="22851" y="10634"/>
                    <a:pt x="18525" y="82"/>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1" name="Google Shape;65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DQTAADzDwAAUxMAAAAAAAAmAAAACAAAAP//////////"/>
                </a:ext>
              </a:extLst>
            </p:cNvSpPr>
            <p:nvPr/>
          </p:nvSpPr>
          <p:spPr>
            <a:xfrm>
              <a:off x="2569845" y="3121660"/>
              <a:ext cx="22860" cy="19685"/>
            </a:xfrm>
            <a:custGeom>
              <a:avLst/>
              <a:gdLst/>
              <a:ahLst/>
              <a:cxnLst/>
              <a:rect l="0" t="0" r="22860" b="19685"/>
              <a:pathLst>
                <a:path w="22860" h="19685">
                  <a:moveTo>
                    <a:pt x="9791" y="9"/>
                  </a:moveTo>
                  <a:cubicBezTo>
                    <a:pt x="4409" y="9"/>
                    <a:pt x="9" y="4427"/>
                    <a:pt x="9" y="9824"/>
                  </a:cubicBezTo>
                  <a:cubicBezTo>
                    <a:pt x="9" y="15764"/>
                    <a:pt x="4831" y="19675"/>
                    <a:pt x="9846" y="19675"/>
                  </a:cubicBezTo>
                  <a:cubicBezTo>
                    <a:pt x="12243" y="19675"/>
                    <a:pt x="14677" y="18790"/>
                    <a:pt x="16661" y="16806"/>
                  </a:cubicBezTo>
                  <a:cubicBezTo>
                    <a:pt x="22851" y="10654"/>
                    <a:pt x="18525" y="83"/>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0" name="Google Shape;65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GATAADzDwAAfxMAAAAAAAAmAAAACAAAAP//////////"/>
                </a:ext>
              </a:extLst>
            </p:cNvSpPr>
            <p:nvPr/>
          </p:nvSpPr>
          <p:spPr>
            <a:xfrm>
              <a:off x="2569845" y="3149600"/>
              <a:ext cx="22860" cy="19685"/>
            </a:xfrm>
            <a:custGeom>
              <a:avLst/>
              <a:gdLst/>
              <a:ahLst/>
              <a:cxnLst/>
              <a:rect l="0" t="0" r="22860" b="19685"/>
              <a:pathLst>
                <a:path w="22860" h="19685">
                  <a:moveTo>
                    <a:pt x="9791" y="0"/>
                  </a:moveTo>
                  <a:cubicBezTo>
                    <a:pt x="4409" y="0"/>
                    <a:pt x="9" y="4355"/>
                    <a:pt x="9" y="9828"/>
                  </a:cubicBezTo>
                  <a:cubicBezTo>
                    <a:pt x="9" y="15771"/>
                    <a:pt x="4831" y="19685"/>
                    <a:pt x="9846" y="19685"/>
                  </a:cubicBezTo>
                  <a:cubicBezTo>
                    <a:pt x="12243" y="19685"/>
                    <a:pt x="14677" y="18789"/>
                    <a:pt x="16661"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9" name="Google Shape;65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IwTAADzDwAAqxMAAAAAAAAmAAAACAAAAP//////////"/>
                </a:ext>
              </a:extLst>
            </p:cNvSpPr>
            <p:nvPr/>
          </p:nvSpPr>
          <p:spPr>
            <a:xfrm>
              <a:off x="2569845" y="3177540"/>
              <a:ext cx="22860" cy="19685"/>
            </a:xfrm>
            <a:custGeom>
              <a:avLst/>
              <a:gdLst/>
              <a:ahLst/>
              <a:cxnLst/>
              <a:rect l="0" t="0" r="22860" b="19685"/>
              <a:pathLst>
                <a:path w="22860" h="19685">
                  <a:moveTo>
                    <a:pt x="9791" y="9"/>
                  </a:moveTo>
                  <a:cubicBezTo>
                    <a:pt x="4409" y="9"/>
                    <a:pt x="9" y="4358"/>
                    <a:pt x="9" y="9842"/>
                  </a:cubicBezTo>
                  <a:cubicBezTo>
                    <a:pt x="9" y="15742"/>
                    <a:pt x="4813" y="19685"/>
                    <a:pt x="9846" y="19685"/>
                  </a:cubicBezTo>
                  <a:cubicBezTo>
                    <a:pt x="12234" y="19685"/>
                    <a:pt x="14668" y="18798"/>
                    <a:pt x="16661" y="16822"/>
                  </a:cubicBezTo>
                  <a:cubicBezTo>
                    <a:pt x="22851" y="1059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8" name="Google Shape;65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LgTAADzDwAA1xMAAAAAAAAmAAAACAAAAP//////////"/>
                </a:ext>
              </a:extLst>
            </p:cNvSpPr>
            <p:nvPr/>
          </p:nvSpPr>
          <p:spPr>
            <a:xfrm>
              <a:off x="2569845" y="3205480"/>
              <a:ext cx="22860" cy="19685"/>
            </a:xfrm>
            <a:custGeom>
              <a:avLst/>
              <a:gdLst/>
              <a:ahLst/>
              <a:cxnLst/>
              <a:rect l="0" t="0" r="22860" b="19685"/>
              <a:pathLst>
                <a:path w="22860" h="19685">
                  <a:moveTo>
                    <a:pt x="9791" y="9"/>
                  </a:moveTo>
                  <a:cubicBezTo>
                    <a:pt x="4409" y="9"/>
                    <a:pt x="9" y="4428"/>
                    <a:pt x="9" y="9888"/>
                  </a:cubicBezTo>
                  <a:cubicBezTo>
                    <a:pt x="9" y="15762"/>
                    <a:pt x="4822" y="19685"/>
                    <a:pt x="9837" y="19685"/>
                  </a:cubicBezTo>
                  <a:cubicBezTo>
                    <a:pt x="12234" y="19685"/>
                    <a:pt x="14677" y="18782"/>
                    <a:pt x="16661" y="16775"/>
                  </a:cubicBezTo>
                  <a:cubicBezTo>
                    <a:pt x="22851" y="10634"/>
                    <a:pt x="18525" y="82"/>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7" name="Google Shape;65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OQTAADzDwAAAxQAAAAAAAAmAAAACAAAAP//////////"/>
                </a:ext>
              </a:extLst>
            </p:cNvSpPr>
            <p:nvPr/>
          </p:nvSpPr>
          <p:spPr>
            <a:xfrm>
              <a:off x="2569845" y="3233420"/>
              <a:ext cx="22860" cy="19685"/>
            </a:xfrm>
            <a:custGeom>
              <a:avLst/>
              <a:gdLst/>
              <a:ahLst/>
              <a:cxnLst/>
              <a:rect l="0" t="0" r="22860" b="19685"/>
              <a:pathLst>
                <a:path w="22860" h="19685">
                  <a:moveTo>
                    <a:pt x="9791" y="9"/>
                  </a:moveTo>
                  <a:cubicBezTo>
                    <a:pt x="4409" y="9"/>
                    <a:pt x="9" y="4427"/>
                    <a:pt x="9" y="9824"/>
                  </a:cubicBezTo>
                  <a:cubicBezTo>
                    <a:pt x="9" y="15764"/>
                    <a:pt x="4831" y="19675"/>
                    <a:pt x="9846" y="19675"/>
                  </a:cubicBezTo>
                  <a:cubicBezTo>
                    <a:pt x="12243" y="19675"/>
                    <a:pt x="14677" y="18790"/>
                    <a:pt x="16661" y="16797"/>
                  </a:cubicBezTo>
                  <a:cubicBezTo>
                    <a:pt x="22851" y="10654"/>
                    <a:pt x="18525" y="83"/>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6" name="Google Shape;65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BAUAADzDwAALxQAAAAAAAAmAAAACAAAAP//////////"/>
                </a:ext>
              </a:extLst>
            </p:cNvSpPr>
            <p:nvPr/>
          </p:nvSpPr>
          <p:spPr>
            <a:xfrm>
              <a:off x="2569845" y="3261360"/>
              <a:ext cx="22860" cy="19685"/>
            </a:xfrm>
            <a:custGeom>
              <a:avLst/>
              <a:gdLst/>
              <a:ahLst/>
              <a:cxnLst/>
              <a:rect l="0" t="0" r="22860" b="19685"/>
              <a:pathLst>
                <a:path w="22860" h="19685">
                  <a:moveTo>
                    <a:pt x="9791" y="0"/>
                  </a:moveTo>
                  <a:cubicBezTo>
                    <a:pt x="4409" y="0"/>
                    <a:pt x="9" y="4429"/>
                    <a:pt x="9" y="9828"/>
                  </a:cubicBezTo>
                  <a:cubicBezTo>
                    <a:pt x="9" y="15771"/>
                    <a:pt x="4794" y="19685"/>
                    <a:pt x="9818" y="19685"/>
                  </a:cubicBezTo>
                  <a:cubicBezTo>
                    <a:pt x="12206" y="19685"/>
                    <a:pt x="14658" y="18789"/>
                    <a:pt x="16661" y="16805"/>
                  </a:cubicBezTo>
                  <a:cubicBezTo>
                    <a:pt x="22851" y="10650"/>
                    <a:pt x="18525" y="73"/>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5" name="Google Shape;65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DwUAADzDwAAWxQAAAAAAAAmAAAACAAAAP//////////"/>
                </a:ext>
              </a:extLst>
            </p:cNvSpPr>
            <p:nvPr/>
          </p:nvSpPr>
          <p:spPr>
            <a:xfrm>
              <a:off x="2569845" y="3289300"/>
              <a:ext cx="22860" cy="19685"/>
            </a:xfrm>
            <a:custGeom>
              <a:avLst/>
              <a:gdLst/>
              <a:ahLst/>
              <a:cxnLst/>
              <a:rect l="0" t="0" r="22860" b="19685"/>
              <a:pathLst>
                <a:path w="22860" h="19685">
                  <a:moveTo>
                    <a:pt x="9791" y="9"/>
                  </a:moveTo>
                  <a:cubicBezTo>
                    <a:pt x="4409" y="9"/>
                    <a:pt x="9" y="4353"/>
                    <a:pt x="9" y="9833"/>
                  </a:cubicBezTo>
                  <a:cubicBezTo>
                    <a:pt x="9" y="15764"/>
                    <a:pt x="4794" y="19675"/>
                    <a:pt x="9818" y="19675"/>
                  </a:cubicBezTo>
                  <a:cubicBezTo>
                    <a:pt x="12206" y="19675"/>
                    <a:pt x="14658" y="18790"/>
                    <a:pt x="16661" y="16806"/>
                  </a:cubicBezTo>
                  <a:cubicBezTo>
                    <a:pt x="22851" y="1065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4" name="Google Shape;65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GgUAADzDwAAhxQAAAAAAAAmAAAACAAAAP//////////"/>
                </a:ext>
              </a:extLst>
            </p:cNvSpPr>
            <p:nvPr/>
          </p:nvSpPr>
          <p:spPr>
            <a:xfrm>
              <a:off x="2569845" y="3317240"/>
              <a:ext cx="22860" cy="19685"/>
            </a:xfrm>
            <a:custGeom>
              <a:avLst/>
              <a:gdLst/>
              <a:ahLst/>
              <a:cxnLst/>
              <a:rect l="0" t="0" r="22860" b="19685"/>
              <a:pathLst>
                <a:path w="22860" h="19685">
                  <a:moveTo>
                    <a:pt x="9759" y="0"/>
                  </a:moveTo>
                  <a:cubicBezTo>
                    <a:pt x="4394" y="0"/>
                    <a:pt x="9" y="4347"/>
                    <a:pt x="9" y="9810"/>
                  </a:cubicBezTo>
                  <a:cubicBezTo>
                    <a:pt x="9" y="15742"/>
                    <a:pt x="4816" y="19685"/>
                    <a:pt x="9832" y="19685"/>
                  </a:cubicBezTo>
                  <a:cubicBezTo>
                    <a:pt x="12231" y="19685"/>
                    <a:pt x="14685" y="18782"/>
                    <a:pt x="16680" y="16774"/>
                  </a:cubicBezTo>
                  <a:cubicBezTo>
                    <a:pt x="22851" y="1055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3" name="Google Shape;65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JQUAADzDwAAsxQAAAAAAAAmAAAACAAAAP//////////"/>
                </a:ext>
              </a:extLst>
            </p:cNvSpPr>
            <p:nvPr/>
          </p:nvSpPr>
          <p:spPr>
            <a:xfrm>
              <a:off x="2569845" y="3345180"/>
              <a:ext cx="22860" cy="19685"/>
            </a:xfrm>
            <a:custGeom>
              <a:avLst/>
              <a:gdLst/>
              <a:ahLst/>
              <a:cxnLst/>
              <a:rect l="0" t="0" r="22860" b="19685"/>
              <a:pathLst>
                <a:path w="22860" h="19685">
                  <a:moveTo>
                    <a:pt x="9791" y="9"/>
                  </a:moveTo>
                  <a:cubicBezTo>
                    <a:pt x="4409" y="9"/>
                    <a:pt x="9" y="4427"/>
                    <a:pt x="9" y="9833"/>
                  </a:cubicBezTo>
                  <a:cubicBezTo>
                    <a:pt x="9" y="15764"/>
                    <a:pt x="4794" y="19685"/>
                    <a:pt x="9818" y="19685"/>
                  </a:cubicBezTo>
                  <a:cubicBezTo>
                    <a:pt x="12206" y="19685"/>
                    <a:pt x="14658" y="18790"/>
                    <a:pt x="16661" y="16806"/>
                  </a:cubicBezTo>
                  <a:cubicBezTo>
                    <a:pt x="22851" y="10654"/>
                    <a:pt x="18525" y="83"/>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2" name="Google Shape;65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MAUAADzDwAA3xQAAAAAAAAmAAAACAAAAP//////////"/>
                </a:ext>
              </a:extLst>
            </p:cNvSpPr>
            <p:nvPr/>
          </p:nvSpPr>
          <p:spPr>
            <a:xfrm>
              <a:off x="2569845" y="3373120"/>
              <a:ext cx="22860" cy="19685"/>
            </a:xfrm>
            <a:custGeom>
              <a:avLst/>
              <a:gdLst/>
              <a:ahLst/>
              <a:cxnLst/>
              <a:rect l="0" t="0" r="22860" b="19685"/>
              <a:pathLst>
                <a:path w="22860" h="19685">
                  <a:moveTo>
                    <a:pt x="9791" y="0"/>
                  </a:moveTo>
                  <a:cubicBezTo>
                    <a:pt x="4409" y="0"/>
                    <a:pt x="9" y="4353"/>
                    <a:pt x="9" y="9824"/>
                  </a:cubicBezTo>
                  <a:cubicBezTo>
                    <a:pt x="9" y="15764"/>
                    <a:pt x="4831" y="19675"/>
                    <a:pt x="9846" y="19675"/>
                  </a:cubicBezTo>
                  <a:cubicBezTo>
                    <a:pt x="12243" y="19675"/>
                    <a:pt x="14677" y="18781"/>
                    <a:pt x="16661" y="16797"/>
                  </a:cubicBezTo>
                  <a:cubicBezTo>
                    <a:pt x="22851"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1" name="Google Shape;65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O0UAADzDwAACxUAAAAAAAAmAAAACAAAAP//////////"/>
                </a:ext>
              </a:extLst>
            </p:cNvSpPr>
            <p:nvPr/>
          </p:nvSpPr>
          <p:spPr>
            <a:xfrm>
              <a:off x="2569845" y="3401695"/>
              <a:ext cx="22860" cy="19050"/>
            </a:xfrm>
            <a:custGeom>
              <a:avLst/>
              <a:gdLst/>
              <a:ahLst/>
              <a:cxnLst/>
              <a:rect l="0" t="0" r="22860" b="19050"/>
              <a:pathLst>
                <a:path w="22860" h="19050">
                  <a:moveTo>
                    <a:pt x="9759" y="9"/>
                  </a:moveTo>
                  <a:cubicBezTo>
                    <a:pt x="4394" y="9"/>
                    <a:pt x="9" y="4289"/>
                    <a:pt x="9" y="9525"/>
                  </a:cubicBezTo>
                  <a:cubicBezTo>
                    <a:pt x="9" y="15261"/>
                    <a:pt x="4788" y="19041"/>
                    <a:pt x="9796" y="19041"/>
                  </a:cubicBezTo>
                  <a:cubicBezTo>
                    <a:pt x="12204" y="19041"/>
                    <a:pt x="14666" y="18165"/>
                    <a:pt x="16680" y="16209"/>
                  </a:cubicBezTo>
                  <a:cubicBezTo>
                    <a:pt x="22851" y="10249"/>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0" name="Google Shape;65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BgVAADzDwAANxUAAAAAAAAmAAAACAAAAP//////////"/>
                </a:ext>
              </a:extLst>
            </p:cNvSpPr>
            <p:nvPr/>
          </p:nvSpPr>
          <p:spPr>
            <a:xfrm>
              <a:off x="2569845" y="3429000"/>
              <a:ext cx="22860" cy="19685"/>
            </a:xfrm>
            <a:custGeom>
              <a:avLst/>
              <a:gdLst/>
              <a:ahLst/>
              <a:cxnLst/>
              <a:rect l="0" t="0" r="22860" b="19685"/>
              <a:pathLst>
                <a:path w="22860" h="19685">
                  <a:moveTo>
                    <a:pt x="9791" y="0"/>
                  </a:moveTo>
                  <a:cubicBezTo>
                    <a:pt x="4409" y="0"/>
                    <a:pt x="9" y="4421"/>
                    <a:pt x="9" y="9883"/>
                  </a:cubicBezTo>
                  <a:cubicBezTo>
                    <a:pt x="9" y="15760"/>
                    <a:pt x="4785" y="19685"/>
                    <a:pt x="9800" y="19685"/>
                  </a:cubicBezTo>
                  <a:cubicBezTo>
                    <a:pt x="12197" y="19685"/>
                    <a:pt x="14649" y="18782"/>
                    <a:pt x="16661" y="16774"/>
                  </a:cubicBezTo>
                  <a:cubicBezTo>
                    <a:pt x="22851" y="10630"/>
                    <a:pt x="18525" y="73"/>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9" name="Google Shape;65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HEVAADzDwAAjxUAAAAAAAAmAAAACAAAAP//////////"/>
                </a:ext>
              </a:extLst>
            </p:cNvSpPr>
            <p:nvPr/>
          </p:nvSpPr>
          <p:spPr>
            <a:xfrm>
              <a:off x="2569845" y="3485515"/>
              <a:ext cx="22860" cy="19050"/>
            </a:xfrm>
            <a:custGeom>
              <a:avLst/>
              <a:gdLst/>
              <a:ahLst/>
              <a:cxnLst/>
              <a:rect l="0" t="0" r="22860" b="19050"/>
              <a:pathLst>
                <a:path w="22860" h="19050">
                  <a:moveTo>
                    <a:pt x="9791" y="0"/>
                  </a:moveTo>
                  <a:cubicBezTo>
                    <a:pt x="4409" y="0"/>
                    <a:pt x="9" y="4285"/>
                    <a:pt x="9" y="9507"/>
                  </a:cubicBezTo>
                  <a:cubicBezTo>
                    <a:pt x="9" y="15256"/>
                    <a:pt x="4794" y="19041"/>
                    <a:pt x="9818" y="19041"/>
                  </a:cubicBezTo>
                  <a:cubicBezTo>
                    <a:pt x="12206" y="19041"/>
                    <a:pt x="14658" y="18175"/>
                    <a:pt x="16661" y="16256"/>
                  </a:cubicBezTo>
                  <a:cubicBezTo>
                    <a:pt x="22851" y="10311"/>
                    <a:pt x="18525" y="71"/>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8" name="Google Shape;65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EQVAADzDwAAYxUAAAAAAAAmAAAACAAAAP//////////"/>
                </a:ext>
              </a:extLst>
            </p:cNvSpPr>
            <p:nvPr/>
          </p:nvSpPr>
          <p:spPr>
            <a:xfrm>
              <a:off x="2569845" y="3456940"/>
              <a:ext cx="22860" cy="19685"/>
            </a:xfrm>
            <a:custGeom>
              <a:avLst/>
              <a:gdLst/>
              <a:ahLst/>
              <a:cxnLst/>
              <a:rect l="0" t="0" r="22860" b="19685"/>
              <a:pathLst>
                <a:path w="22860" h="19685">
                  <a:moveTo>
                    <a:pt x="9759" y="9"/>
                  </a:moveTo>
                  <a:cubicBezTo>
                    <a:pt x="4394" y="82"/>
                    <a:pt x="9" y="4419"/>
                    <a:pt x="9" y="9888"/>
                  </a:cubicBezTo>
                  <a:cubicBezTo>
                    <a:pt x="9" y="15762"/>
                    <a:pt x="4806" y="19675"/>
                    <a:pt x="9823" y="19675"/>
                  </a:cubicBezTo>
                  <a:cubicBezTo>
                    <a:pt x="12231" y="19675"/>
                    <a:pt x="14675" y="18782"/>
                    <a:pt x="16680" y="16775"/>
                  </a:cubicBezTo>
                  <a:cubicBezTo>
                    <a:pt x="22851"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7" name="Google Shape;65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FgSAAAfEAAAdxIAAAAAAAAmAAAACAAAAP//////////"/>
                </a:ext>
              </a:extLst>
            </p:cNvSpPr>
            <p:nvPr/>
          </p:nvSpPr>
          <p:spPr>
            <a:xfrm>
              <a:off x="2597785" y="2981960"/>
              <a:ext cx="22860" cy="19685"/>
            </a:xfrm>
            <a:custGeom>
              <a:avLst/>
              <a:gdLst/>
              <a:ahLst/>
              <a:cxnLst/>
              <a:rect l="0" t="0" r="22860" b="19685"/>
              <a:pathLst>
                <a:path w="22860" h="19685">
                  <a:moveTo>
                    <a:pt x="9785" y="9"/>
                  </a:moveTo>
                  <a:cubicBezTo>
                    <a:pt x="4410" y="9"/>
                    <a:pt x="0" y="4436"/>
                    <a:pt x="0" y="9833"/>
                  </a:cubicBezTo>
                  <a:cubicBezTo>
                    <a:pt x="0" y="15773"/>
                    <a:pt x="4796" y="19685"/>
                    <a:pt x="9813" y="19685"/>
                  </a:cubicBezTo>
                  <a:cubicBezTo>
                    <a:pt x="12211" y="19685"/>
                    <a:pt x="14655" y="18790"/>
                    <a:pt x="16658" y="16806"/>
                  </a:cubicBezTo>
                  <a:cubicBezTo>
                    <a:pt x="22860" y="10654"/>
                    <a:pt x="18523" y="83"/>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6" name="Google Shape;65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IQSAAAfEAAAoxIAAAAAAAAmAAAACAAAAP//////////"/>
                </a:ext>
              </a:extLst>
            </p:cNvSpPr>
            <p:nvPr/>
          </p:nvSpPr>
          <p:spPr>
            <a:xfrm>
              <a:off x="2597785" y="3009900"/>
              <a:ext cx="22860" cy="19685"/>
            </a:xfrm>
            <a:custGeom>
              <a:avLst/>
              <a:gdLst/>
              <a:ahLst/>
              <a:cxnLst/>
              <a:rect l="0" t="0" r="22860" b="19685"/>
              <a:pathLst>
                <a:path w="22860" h="19685">
                  <a:moveTo>
                    <a:pt x="9785" y="9"/>
                  </a:moveTo>
                  <a:cubicBezTo>
                    <a:pt x="4410" y="9"/>
                    <a:pt x="0" y="4427"/>
                    <a:pt x="0" y="9824"/>
                  </a:cubicBezTo>
                  <a:cubicBezTo>
                    <a:pt x="0" y="15764"/>
                    <a:pt x="4796" y="19675"/>
                    <a:pt x="9813" y="19675"/>
                  </a:cubicBezTo>
                  <a:cubicBezTo>
                    <a:pt x="12211" y="19675"/>
                    <a:pt x="14655" y="18790"/>
                    <a:pt x="16658" y="16806"/>
                  </a:cubicBezTo>
                  <a:cubicBezTo>
                    <a:pt x="22860" y="10654"/>
                    <a:pt x="18523" y="83"/>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5" name="Google Shape;65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LASAAAfEAAAzxIAAAAAAAAmAAAACAAAAP//////////"/>
                </a:ext>
              </a:extLst>
            </p:cNvSpPr>
            <p:nvPr/>
          </p:nvSpPr>
          <p:spPr>
            <a:xfrm>
              <a:off x="2597785" y="3037840"/>
              <a:ext cx="22860" cy="19685"/>
            </a:xfrm>
            <a:custGeom>
              <a:avLst/>
              <a:gdLst/>
              <a:ahLst/>
              <a:cxnLst/>
              <a:rect l="0" t="0" r="22860" b="19685"/>
              <a:pathLst>
                <a:path w="22860" h="19685">
                  <a:moveTo>
                    <a:pt x="9785" y="0"/>
                  </a:moveTo>
                  <a:cubicBezTo>
                    <a:pt x="4410" y="0"/>
                    <a:pt x="0" y="4355"/>
                    <a:pt x="0" y="9828"/>
                  </a:cubicBezTo>
                  <a:cubicBezTo>
                    <a:pt x="0" y="15771"/>
                    <a:pt x="4796" y="19685"/>
                    <a:pt x="9813" y="19685"/>
                  </a:cubicBezTo>
                  <a:cubicBezTo>
                    <a:pt x="12211" y="19685"/>
                    <a:pt x="14655" y="18789"/>
                    <a:pt x="16658" y="16805"/>
                  </a:cubicBezTo>
                  <a:cubicBezTo>
                    <a:pt x="22860" y="1065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4" name="Google Shape;65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NwSAAAfEAAA+xIAAAAAAAAmAAAACAAAAP//////////"/>
                </a:ext>
              </a:extLst>
            </p:cNvSpPr>
            <p:nvPr/>
          </p:nvSpPr>
          <p:spPr>
            <a:xfrm>
              <a:off x="2597785" y="3065780"/>
              <a:ext cx="22860" cy="19685"/>
            </a:xfrm>
            <a:custGeom>
              <a:avLst/>
              <a:gdLst/>
              <a:ahLst/>
              <a:cxnLst/>
              <a:rect l="0" t="0" r="22860" b="19685"/>
              <a:pathLst>
                <a:path w="22860" h="19685">
                  <a:moveTo>
                    <a:pt x="9657" y="0"/>
                  </a:moveTo>
                  <a:cubicBezTo>
                    <a:pt x="4337" y="0"/>
                    <a:pt x="0" y="4404"/>
                    <a:pt x="0" y="9842"/>
                  </a:cubicBezTo>
                  <a:cubicBezTo>
                    <a:pt x="0" y="15742"/>
                    <a:pt x="4815" y="19685"/>
                    <a:pt x="9850" y="19685"/>
                  </a:cubicBezTo>
                  <a:cubicBezTo>
                    <a:pt x="12229" y="19685"/>
                    <a:pt x="14664" y="18798"/>
                    <a:pt x="16658" y="16822"/>
                  </a:cubicBezTo>
                  <a:cubicBezTo>
                    <a:pt x="22860" y="10590"/>
                    <a:pt x="18523" y="9"/>
                    <a:pt x="9785" y="9"/>
                  </a:cubicBezTo>
                  <a:cubicBezTo>
                    <a:pt x="9739" y="9"/>
                    <a:pt x="9693" y="0"/>
                    <a:pt x="96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3" name="Google Shape;65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AgTAAAfEAAAJxMAAAAAAAAmAAAACAAAAP//////////"/>
                </a:ext>
              </a:extLst>
            </p:cNvSpPr>
            <p:nvPr/>
          </p:nvSpPr>
          <p:spPr>
            <a:xfrm>
              <a:off x="2597785" y="3093720"/>
              <a:ext cx="22860" cy="19685"/>
            </a:xfrm>
            <a:custGeom>
              <a:avLst/>
              <a:gdLst/>
              <a:ahLst/>
              <a:cxnLst/>
              <a:rect l="0" t="0" r="22860" b="19685"/>
              <a:pathLst>
                <a:path w="22860" h="19685">
                  <a:moveTo>
                    <a:pt x="9785" y="9"/>
                  </a:moveTo>
                  <a:cubicBezTo>
                    <a:pt x="4410" y="9"/>
                    <a:pt x="0" y="4428"/>
                    <a:pt x="0" y="9814"/>
                  </a:cubicBezTo>
                  <a:cubicBezTo>
                    <a:pt x="0" y="15744"/>
                    <a:pt x="4796" y="19685"/>
                    <a:pt x="9813" y="19685"/>
                  </a:cubicBezTo>
                  <a:cubicBezTo>
                    <a:pt x="12211" y="19685"/>
                    <a:pt x="14655" y="18782"/>
                    <a:pt x="16658" y="16775"/>
                  </a:cubicBezTo>
                  <a:cubicBezTo>
                    <a:pt x="22860" y="10634"/>
                    <a:pt x="18523" y="82"/>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2" name="Google Shape;65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DQTAAAfEAAAUxMAAAAAAAAmAAAACAAAAP//////////"/>
                </a:ext>
              </a:extLst>
            </p:cNvSpPr>
            <p:nvPr/>
          </p:nvSpPr>
          <p:spPr>
            <a:xfrm>
              <a:off x="2597785" y="3121660"/>
              <a:ext cx="22860" cy="19685"/>
            </a:xfrm>
            <a:custGeom>
              <a:avLst/>
              <a:gdLst/>
              <a:ahLst/>
              <a:cxnLst/>
              <a:rect l="0" t="0" r="22860" b="19685"/>
              <a:pathLst>
                <a:path w="22860" h="19685">
                  <a:moveTo>
                    <a:pt x="9785" y="9"/>
                  </a:moveTo>
                  <a:cubicBezTo>
                    <a:pt x="4410" y="9"/>
                    <a:pt x="0" y="4427"/>
                    <a:pt x="0" y="9824"/>
                  </a:cubicBezTo>
                  <a:cubicBezTo>
                    <a:pt x="0" y="15764"/>
                    <a:pt x="4796" y="19675"/>
                    <a:pt x="9813" y="19675"/>
                  </a:cubicBezTo>
                  <a:cubicBezTo>
                    <a:pt x="12211" y="19675"/>
                    <a:pt x="14655" y="18790"/>
                    <a:pt x="16658" y="16806"/>
                  </a:cubicBezTo>
                  <a:cubicBezTo>
                    <a:pt x="22860" y="10654"/>
                    <a:pt x="18523" y="83"/>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1" name="Google Shape;65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GATAAAfEAAAfxMAAAAAAAAmAAAACAAAAP//////////"/>
                </a:ext>
              </a:extLst>
            </p:cNvSpPr>
            <p:nvPr/>
          </p:nvSpPr>
          <p:spPr>
            <a:xfrm>
              <a:off x="2597785" y="3149600"/>
              <a:ext cx="22860" cy="19685"/>
            </a:xfrm>
            <a:custGeom>
              <a:avLst/>
              <a:gdLst/>
              <a:ahLst/>
              <a:cxnLst/>
              <a:rect l="0" t="0" r="22860" b="19685"/>
              <a:pathLst>
                <a:path w="22860" h="19685">
                  <a:moveTo>
                    <a:pt x="9785" y="0"/>
                  </a:moveTo>
                  <a:cubicBezTo>
                    <a:pt x="4410" y="0"/>
                    <a:pt x="0" y="4355"/>
                    <a:pt x="0" y="9828"/>
                  </a:cubicBezTo>
                  <a:cubicBezTo>
                    <a:pt x="0" y="15771"/>
                    <a:pt x="4796" y="19685"/>
                    <a:pt x="9813" y="19685"/>
                  </a:cubicBezTo>
                  <a:cubicBezTo>
                    <a:pt x="12211" y="19685"/>
                    <a:pt x="14655" y="18789"/>
                    <a:pt x="16658" y="16805"/>
                  </a:cubicBezTo>
                  <a:cubicBezTo>
                    <a:pt x="22860" y="1065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0" name="Google Shape;65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IwTAAAfEAAAqxMAAAAAAAAmAAAACAAAAP//////////"/>
                </a:ext>
              </a:extLst>
            </p:cNvSpPr>
            <p:nvPr/>
          </p:nvSpPr>
          <p:spPr>
            <a:xfrm>
              <a:off x="2597785" y="3177540"/>
              <a:ext cx="22860" cy="19685"/>
            </a:xfrm>
            <a:custGeom>
              <a:avLst/>
              <a:gdLst/>
              <a:ahLst/>
              <a:cxnLst/>
              <a:rect l="0" t="0" r="22860" b="19685"/>
              <a:pathLst>
                <a:path w="22860" h="19685">
                  <a:moveTo>
                    <a:pt x="9785" y="9"/>
                  </a:moveTo>
                  <a:cubicBezTo>
                    <a:pt x="4410" y="9"/>
                    <a:pt x="0" y="4358"/>
                    <a:pt x="0" y="9842"/>
                  </a:cubicBezTo>
                  <a:cubicBezTo>
                    <a:pt x="0" y="15742"/>
                    <a:pt x="4815" y="19685"/>
                    <a:pt x="9850" y="19685"/>
                  </a:cubicBezTo>
                  <a:cubicBezTo>
                    <a:pt x="12229" y="19685"/>
                    <a:pt x="14664" y="18798"/>
                    <a:pt x="16658" y="16822"/>
                  </a:cubicBezTo>
                  <a:cubicBezTo>
                    <a:pt x="22860" y="1059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9" name="Google Shape;65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LgTAAAfEAAA1xMAAAAAAAAmAAAACAAAAP//////////"/>
                </a:ext>
              </a:extLst>
            </p:cNvSpPr>
            <p:nvPr/>
          </p:nvSpPr>
          <p:spPr>
            <a:xfrm>
              <a:off x="2597785" y="3205480"/>
              <a:ext cx="22860" cy="19685"/>
            </a:xfrm>
            <a:custGeom>
              <a:avLst/>
              <a:gdLst/>
              <a:ahLst/>
              <a:cxnLst/>
              <a:rect l="0" t="0" r="22860" b="19685"/>
              <a:pathLst>
                <a:path w="22860" h="19685">
                  <a:moveTo>
                    <a:pt x="9785" y="9"/>
                  </a:moveTo>
                  <a:cubicBezTo>
                    <a:pt x="4410" y="9"/>
                    <a:pt x="0" y="4428"/>
                    <a:pt x="0" y="9888"/>
                  </a:cubicBezTo>
                  <a:cubicBezTo>
                    <a:pt x="0" y="15762"/>
                    <a:pt x="4787" y="19685"/>
                    <a:pt x="9804" y="19685"/>
                  </a:cubicBezTo>
                  <a:cubicBezTo>
                    <a:pt x="12202" y="19685"/>
                    <a:pt x="14655" y="18782"/>
                    <a:pt x="16658" y="16775"/>
                  </a:cubicBezTo>
                  <a:cubicBezTo>
                    <a:pt x="22860" y="10634"/>
                    <a:pt x="18523" y="82"/>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8" name="Google Shape;65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OQTAAAfEAAAAxQAAAAAAAAmAAAACAAAAP//////////"/>
                </a:ext>
              </a:extLst>
            </p:cNvSpPr>
            <p:nvPr/>
          </p:nvSpPr>
          <p:spPr>
            <a:xfrm>
              <a:off x="2597785" y="3233420"/>
              <a:ext cx="22860" cy="19685"/>
            </a:xfrm>
            <a:custGeom>
              <a:avLst/>
              <a:gdLst/>
              <a:ahLst/>
              <a:cxnLst/>
              <a:rect l="0" t="0" r="22860" b="19685"/>
              <a:pathLst>
                <a:path w="22860" h="19685">
                  <a:moveTo>
                    <a:pt x="9785" y="9"/>
                  </a:moveTo>
                  <a:cubicBezTo>
                    <a:pt x="4410" y="9"/>
                    <a:pt x="0" y="4427"/>
                    <a:pt x="0" y="9824"/>
                  </a:cubicBezTo>
                  <a:cubicBezTo>
                    <a:pt x="0" y="15764"/>
                    <a:pt x="4796" y="19675"/>
                    <a:pt x="9813" y="19675"/>
                  </a:cubicBezTo>
                  <a:cubicBezTo>
                    <a:pt x="12211" y="19675"/>
                    <a:pt x="14655" y="18790"/>
                    <a:pt x="16658" y="16797"/>
                  </a:cubicBezTo>
                  <a:cubicBezTo>
                    <a:pt x="22860" y="10654"/>
                    <a:pt x="18523" y="83"/>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7" name="Google Shape;65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BAUAAAfEAAALxQAAAAAAAAmAAAACAAAAP//////////"/>
                </a:ext>
              </a:extLst>
            </p:cNvSpPr>
            <p:nvPr/>
          </p:nvSpPr>
          <p:spPr>
            <a:xfrm>
              <a:off x="2597785" y="3261360"/>
              <a:ext cx="22860" cy="19685"/>
            </a:xfrm>
            <a:custGeom>
              <a:avLst/>
              <a:gdLst/>
              <a:ahLst/>
              <a:cxnLst/>
              <a:rect l="0" t="0" r="22860" b="19685"/>
              <a:pathLst>
                <a:path w="22860" h="19685">
                  <a:moveTo>
                    <a:pt x="9785" y="0"/>
                  </a:moveTo>
                  <a:cubicBezTo>
                    <a:pt x="4410" y="0"/>
                    <a:pt x="0" y="4429"/>
                    <a:pt x="0" y="9828"/>
                  </a:cubicBezTo>
                  <a:cubicBezTo>
                    <a:pt x="0" y="15771"/>
                    <a:pt x="4796" y="19685"/>
                    <a:pt x="9813" y="19685"/>
                  </a:cubicBezTo>
                  <a:cubicBezTo>
                    <a:pt x="12211" y="19685"/>
                    <a:pt x="14655" y="18789"/>
                    <a:pt x="16658" y="16805"/>
                  </a:cubicBezTo>
                  <a:cubicBezTo>
                    <a:pt x="22860" y="10650"/>
                    <a:pt x="18523" y="73"/>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6" name="Google Shape;65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DwUAAAfEAAAWxQAAAAAAAAmAAAACAAAAP//////////"/>
                </a:ext>
              </a:extLst>
            </p:cNvSpPr>
            <p:nvPr/>
          </p:nvSpPr>
          <p:spPr>
            <a:xfrm>
              <a:off x="2597785" y="3289300"/>
              <a:ext cx="22860" cy="19685"/>
            </a:xfrm>
            <a:custGeom>
              <a:avLst/>
              <a:gdLst/>
              <a:ahLst/>
              <a:cxnLst/>
              <a:rect l="0" t="0" r="22860" b="19685"/>
              <a:pathLst>
                <a:path w="22860" h="19685">
                  <a:moveTo>
                    <a:pt x="9785" y="9"/>
                  </a:moveTo>
                  <a:cubicBezTo>
                    <a:pt x="4410" y="9"/>
                    <a:pt x="0" y="4353"/>
                    <a:pt x="0" y="9833"/>
                  </a:cubicBezTo>
                  <a:cubicBezTo>
                    <a:pt x="0" y="15764"/>
                    <a:pt x="4796" y="19675"/>
                    <a:pt x="9813" y="19675"/>
                  </a:cubicBezTo>
                  <a:cubicBezTo>
                    <a:pt x="12211" y="19675"/>
                    <a:pt x="14655" y="18790"/>
                    <a:pt x="16658" y="16806"/>
                  </a:cubicBezTo>
                  <a:cubicBezTo>
                    <a:pt x="22860" y="1065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5" name="Google Shape;65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GgUAAAfEAAAhxQAAAAAAAAmAAAACAAAAP//////////"/>
                </a:ext>
              </a:extLst>
            </p:cNvSpPr>
            <p:nvPr/>
          </p:nvSpPr>
          <p:spPr>
            <a:xfrm>
              <a:off x="2597785" y="3317240"/>
              <a:ext cx="22860" cy="19685"/>
            </a:xfrm>
            <a:custGeom>
              <a:avLst/>
              <a:gdLst/>
              <a:ahLst/>
              <a:cxnLst/>
              <a:rect l="0" t="0" r="22860" b="19685"/>
              <a:pathLst>
                <a:path w="22860" h="19685">
                  <a:moveTo>
                    <a:pt x="9754" y="0"/>
                  </a:moveTo>
                  <a:cubicBezTo>
                    <a:pt x="4396" y="0"/>
                    <a:pt x="0" y="4347"/>
                    <a:pt x="0" y="9810"/>
                  </a:cubicBezTo>
                  <a:cubicBezTo>
                    <a:pt x="0" y="15742"/>
                    <a:pt x="4808" y="19685"/>
                    <a:pt x="9836" y="19685"/>
                  </a:cubicBezTo>
                  <a:cubicBezTo>
                    <a:pt x="12236" y="19685"/>
                    <a:pt x="14681" y="18782"/>
                    <a:pt x="16678" y="16774"/>
                  </a:cubicBezTo>
                  <a:cubicBezTo>
                    <a:pt x="22860" y="10630"/>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4" name="Google Shape;65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JQUAAAfEAAAsxQAAAAAAAAmAAAACAAAAP//////////"/>
                </a:ext>
              </a:extLst>
            </p:cNvSpPr>
            <p:nvPr/>
          </p:nvSpPr>
          <p:spPr>
            <a:xfrm>
              <a:off x="2597785" y="3345180"/>
              <a:ext cx="22860" cy="19685"/>
            </a:xfrm>
            <a:custGeom>
              <a:avLst/>
              <a:gdLst/>
              <a:ahLst/>
              <a:cxnLst/>
              <a:rect l="0" t="0" r="22860" b="19685"/>
              <a:pathLst>
                <a:path w="22860" h="19685">
                  <a:moveTo>
                    <a:pt x="9785" y="9"/>
                  </a:moveTo>
                  <a:cubicBezTo>
                    <a:pt x="4410" y="9"/>
                    <a:pt x="0" y="4427"/>
                    <a:pt x="0" y="9833"/>
                  </a:cubicBezTo>
                  <a:cubicBezTo>
                    <a:pt x="0" y="15764"/>
                    <a:pt x="4796" y="19685"/>
                    <a:pt x="9813" y="19685"/>
                  </a:cubicBezTo>
                  <a:cubicBezTo>
                    <a:pt x="12211" y="19685"/>
                    <a:pt x="14655" y="18790"/>
                    <a:pt x="16658" y="16806"/>
                  </a:cubicBezTo>
                  <a:cubicBezTo>
                    <a:pt x="22860" y="10654"/>
                    <a:pt x="18523" y="83"/>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3" name="Google Shape;65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MAUAAAfEAAA3xQAAAAAAAAmAAAACAAAAP//////////"/>
                </a:ext>
              </a:extLst>
            </p:cNvSpPr>
            <p:nvPr/>
          </p:nvSpPr>
          <p:spPr>
            <a:xfrm>
              <a:off x="2597785" y="3373120"/>
              <a:ext cx="22860" cy="19685"/>
            </a:xfrm>
            <a:custGeom>
              <a:avLst/>
              <a:gdLst/>
              <a:ahLst/>
              <a:cxnLst/>
              <a:rect l="0" t="0" r="22860" b="19685"/>
              <a:pathLst>
                <a:path w="22860" h="19685">
                  <a:moveTo>
                    <a:pt x="9785" y="0"/>
                  </a:moveTo>
                  <a:cubicBezTo>
                    <a:pt x="4410" y="0"/>
                    <a:pt x="0" y="4353"/>
                    <a:pt x="0" y="9824"/>
                  </a:cubicBezTo>
                  <a:cubicBezTo>
                    <a:pt x="0" y="15764"/>
                    <a:pt x="4796" y="19675"/>
                    <a:pt x="9813" y="19675"/>
                  </a:cubicBezTo>
                  <a:cubicBezTo>
                    <a:pt x="12211" y="19675"/>
                    <a:pt x="14655" y="18781"/>
                    <a:pt x="16658" y="16797"/>
                  </a:cubicBezTo>
                  <a:cubicBezTo>
                    <a:pt x="22860" y="10654"/>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2" name="Google Shape;65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O0UAAAfEAAACxUAAAAAAAAmAAAACAAAAP//////////"/>
                </a:ext>
              </a:extLst>
            </p:cNvSpPr>
            <p:nvPr/>
          </p:nvSpPr>
          <p:spPr>
            <a:xfrm>
              <a:off x="2597785" y="3401695"/>
              <a:ext cx="22860" cy="19050"/>
            </a:xfrm>
            <a:custGeom>
              <a:avLst/>
              <a:gdLst/>
              <a:ahLst/>
              <a:cxnLst/>
              <a:rect l="0" t="0" r="22860" b="19050"/>
              <a:pathLst>
                <a:path w="22860" h="19050">
                  <a:moveTo>
                    <a:pt x="9785" y="9"/>
                  </a:moveTo>
                  <a:cubicBezTo>
                    <a:pt x="4410" y="9"/>
                    <a:pt x="0" y="4213"/>
                    <a:pt x="0" y="9516"/>
                  </a:cubicBezTo>
                  <a:cubicBezTo>
                    <a:pt x="0" y="15265"/>
                    <a:pt x="4833" y="19050"/>
                    <a:pt x="9868" y="19050"/>
                  </a:cubicBezTo>
                  <a:cubicBezTo>
                    <a:pt x="12275" y="19050"/>
                    <a:pt x="14729" y="18184"/>
                    <a:pt x="16732"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1" name="Google Shape;65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BgVAAAfEAAANxUAAAAAAAAmAAAACAAAAP//////////"/>
                </a:ext>
              </a:extLst>
            </p:cNvSpPr>
            <p:nvPr/>
          </p:nvSpPr>
          <p:spPr>
            <a:xfrm>
              <a:off x="2597785" y="3429000"/>
              <a:ext cx="22860" cy="19685"/>
            </a:xfrm>
            <a:custGeom>
              <a:avLst/>
              <a:gdLst/>
              <a:ahLst/>
              <a:cxnLst/>
              <a:rect l="0" t="0" r="22860" b="19685"/>
              <a:pathLst>
                <a:path w="22860" h="19685">
                  <a:moveTo>
                    <a:pt x="9785" y="0"/>
                  </a:moveTo>
                  <a:cubicBezTo>
                    <a:pt x="4410" y="0"/>
                    <a:pt x="0" y="4421"/>
                    <a:pt x="0" y="9883"/>
                  </a:cubicBezTo>
                  <a:cubicBezTo>
                    <a:pt x="0" y="15760"/>
                    <a:pt x="4787" y="19685"/>
                    <a:pt x="9804" y="19685"/>
                  </a:cubicBezTo>
                  <a:cubicBezTo>
                    <a:pt x="12202" y="19685"/>
                    <a:pt x="14655" y="18782"/>
                    <a:pt x="16658" y="16774"/>
                  </a:cubicBezTo>
                  <a:cubicBezTo>
                    <a:pt x="22860" y="10630"/>
                    <a:pt x="18523" y="73"/>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0" name="Google Shape;65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EQVAAAfEAAAYxUAAAAAAAAmAAAACAAAAP//////////"/>
                </a:ext>
              </a:extLst>
            </p:cNvSpPr>
            <p:nvPr/>
          </p:nvSpPr>
          <p:spPr>
            <a:xfrm>
              <a:off x="2597785" y="3456940"/>
              <a:ext cx="22860" cy="19685"/>
            </a:xfrm>
            <a:custGeom>
              <a:avLst/>
              <a:gdLst/>
              <a:ahLst/>
              <a:cxnLst/>
              <a:rect l="0" t="0" r="22860" b="19685"/>
              <a:pathLst>
                <a:path w="22860" h="19685">
                  <a:moveTo>
                    <a:pt x="9785" y="9"/>
                  </a:moveTo>
                  <a:cubicBezTo>
                    <a:pt x="4410" y="9"/>
                    <a:pt x="0" y="4419"/>
                    <a:pt x="0" y="9888"/>
                  </a:cubicBezTo>
                  <a:cubicBezTo>
                    <a:pt x="0" y="15762"/>
                    <a:pt x="4824" y="19675"/>
                    <a:pt x="9859" y="19675"/>
                  </a:cubicBezTo>
                  <a:cubicBezTo>
                    <a:pt x="12266" y="1967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9" name="Google Shape;65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FgSAABLEAAAdxIAAAAAAAAmAAAACAAAAP//////////"/>
                </a:ext>
              </a:extLst>
            </p:cNvSpPr>
            <p:nvPr/>
          </p:nvSpPr>
          <p:spPr>
            <a:xfrm>
              <a:off x="2625725" y="2981960"/>
              <a:ext cx="22860" cy="19685"/>
            </a:xfrm>
            <a:custGeom>
              <a:avLst/>
              <a:gdLst/>
              <a:ahLst/>
              <a:cxnLst/>
              <a:rect l="0" t="0" r="22860" b="19685"/>
              <a:pathLst>
                <a:path w="22860" h="19685">
                  <a:moveTo>
                    <a:pt x="9832" y="9"/>
                  </a:moveTo>
                  <a:cubicBezTo>
                    <a:pt x="4394" y="9"/>
                    <a:pt x="82" y="4428"/>
                    <a:pt x="9" y="9814"/>
                  </a:cubicBezTo>
                  <a:cubicBezTo>
                    <a:pt x="9" y="15744"/>
                    <a:pt x="4852" y="19685"/>
                    <a:pt x="9869" y="19685"/>
                  </a:cubicBezTo>
                  <a:cubicBezTo>
                    <a:pt x="12268" y="19685"/>
                    <a:pt x="14703"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8" name="Google Shape;65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IQSAABLEAAAoxIAAAAAAAAmAAAACAAAAP//////////"/>
                </a:ext>
              </a:extLst>
            </p:cNvSpPr>
            <p:nvPr/>
          </p:nvSpPr>
          <p:spPr>
            <a:xfrm>
              <a:off x="2625725" y="3009900"/>
              <a:ext cx="22860" cy="19685"/>
            </a:xfrm>
            <a:custGeom>
              <a:avLst/>
              <a:gdLst/>
              <a:ahLst/>
              <a:cxnLst/>
              <a:rect l="0" t="0" r="22860" b="19685"/>
              <a:pathLst>
                <a:path w="22860" h="19685">
                  <a:moveTo>
                    <a:pt x="9832" y="9"/>
                  </a:moveTo>
                  <a:cubicBezTo>
                    <a:pt x="4394" y="9"/>
                    <a:pt x="82" y="4427"/>
                    <a:pt x="9" y="9824"/>
                  </a:cubicBezTo>
                  <a:cubicBezTo>
                    <a:pt x="9" y="15764"/>
                    <a:pt x="4852" y="19675"/>
                    <a:pt x="9869" y="19675"/>
                  </a:cubicBezTo>
                  <a:cubicBezTo>
                    <a:pt x="12268" y="19675"/>
                    <a:pt x="14703"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7" name="Google Shape;65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LASAABLEAAAzxIAAAAAAAAmAAAACAAAAP//////////"/>
                </a:ext>
              </a:extLst>
            </p:cNvSpPr>
            <p:nvPr/>
          </p:nvSpPr>
          <p:spPr>
            <a:xfrm>
              <a:off x="2625725" y="3037840"/>
              <a:ext cx="22860" cy="19685"/>
            </a:xfrm>
            <a:custGeom>
              <a:avLst/>
              <a:gdLst/>
              <a:ahLst/>
              <a:cxnLst/>
              <a:rect l="0" t="0" r="22860" b="19685"/>
              <a:pathLst>
                <a:path w="22860" h="19685">
                  <a:moveTo>
                    <a:pt x="9832" y="0"/>
                  </a:moveTo>
                  <a:cubicBezTo>
                    <a:pt x="4394" y="0"/>
                    <a:pt x="82" y="4429"/>
                    <a:pt x="9" y="9828"/>
                  </a:cubicBezTo>
                  <a:cubicBezTo>
                    <a:pt x="9" y="15771"/>
                    <a:pt x="4852" y="19685"/>
                    <a:pt x="9869" y="19685"/>
                  </a:cubicBezTo>
                  <a:cubicBezTo>
                    <a:pt x="12268" y="19685"/>
                    <a:pt x="14703"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6" name="Google Shape;65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NwSAABLEAAA+xIAAAAAAAAmAAAACAAAAP//////////"/>
                </a:ext>
              </a:extLst>
            </p:cNvSpPr>
            <p:nvPr/>
          </p:nvSpPr>
          <p:spPr>
            <a:xfrm>
              <a:off x="2625725" y="3065780"/>
              <a:ext cx="22860" cy="19685"/>
            </a:xfrm>
            <a:custGeom>
              <a:avLst/>
              <a:gdLst/>
              <a:ahLst/>
              <a:cxnLst/>
              <a:rect l="0" t="0" r="22860" b="19685"/>
              <a:pathLst>
                <a:path w="22860" h="19685">
                  <a:moveTo>
                    <a:pt x="9932" y="9"/>
                  </a:moveTo>
                  <a:cubicBezTo>
                    <a:pt x="9895" y="9"/>
                    <a:pt x="9868" y="9"/>
                    <a:pt x="9840" y="9"/>
                  </a:cubicBezTo>
                  <a:cubicBezTo>
                    <a:pt x="4398" y="9"/>
                    <a:pt x="82" y="4362"/>
                    <a:pt x="9" y="9851"/>
                  </a:cubicBezTo>
                  <a:cubicBezTo>
                    <a:pt x="9" y="15738"/>
                    <a:pt x="4847" y="19675"/>
                    <a:pt x="9868" y="19675"/>
                  </a:cubicBezTo>
                  <a:cubicBezTo>
                    <a:pt x="12268" y="19675"/>
                    <a:pt x="14715" y="18779"/>
                    <a:pt x="16694" y="16755"/>
                  </a:cubicBezTo>
                  <a:cubicBezTo>
                    <a:pt x="22851" y="10618"/>
                    <a:pt x="18508" y="9"/>
                    <a:pt x="99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5" name="Google Shape;65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AgTAABLEAAAJxMAAAAAAAAmAAAACAAAAP//////////"/>
                </a:ext>
              </a:extLst>
            </p:cNvSpPr>
            <p:nvPr/>
          </p:nvSpPr>
          <p:spPr>
            <a:xfrm>
              <a:off x="2625725" y="3093720"/>
              <a:ext cx="22860" cy="19685"/>
            </a:xfrm>
            <a:custGeom>
              <a:avLst/>
              <a:gdLst/>
              <a:ahLst/>
              <a:cxnLst/>
              <a:rect l="0" t="0" r="22860" b="19685"/>
              <a:pathLst>
                <a:path w="22860" h="19685">
                  <a:moveTo>
                    <a:pt x="9832" y="9"/>
                  </a:moveTo>
                  <a:cubicBezTo>
                    <a:pt x="4394" y="82"/>
                    <a:pt x="82" y="4428"/>
                    <a:pt x="9" y="9814"/>
                  </a:cubicBezTo>
                  <a:cubicBezTo>
                    <a:pt x="9" y="15744"/>
                    <a:pt x="4852" y="19685"/>
                    <a:pt x="9869" y="19685"/>
                  </a:cubicBezTo>
                  <a:cubicBezTo>
                    <a:pt x="12268" y="19685"/>
                    <a:pt x="14703"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4" name="Google Shape;65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DQTAABLEAAAUxMAAAAAAAAmAAAACAAAAP//////////"/>
                </a:ext>
              </a:extLst>
            </p:cNvSpPr>
            <p:nvPr/>
          </p:nvSpPr>
          <p:spPr>
            <a:xfrm>
              <a:off x="2625725" y="3121660"/>
              <a:ext cx="22860" cy="19685"/>
            </a:xfrm>
            <a:custGeom>
              <a:avLst/>
              <a:gdLst/>
              <a:ahLst/>
              <a:cxnLst/>
              <a:rect l="0" t="0" r="22860" b="19685"/>
              <a:pathLst>
                <a:path w="22860" h="19685">
                  <a:moveTo>
                    <a:pt x="9832" y="9"/>
                  </a:moveTo>
                  <a:cubicBezTo>
                    <a:pt x="4394" y="9"/>
                    <a:pt x="82" y="4427"/>
                    <a:pt x="9" y="9824"/>
                  </a:cubicBezTo>
                  <a:cubicBezTo>
                    <a:pt x="9" y="15764"/>
                    <a:pt x="4852" y="19675"/>
                    <a:pt x="9869" y="19675"/>
                  </a:cubicBezTo>
                  <a:cubicBezTo>
                    <a:pt x="12268" y="19675"/>
                    <a:pt x="14703"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3" name="Google Shape;65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GATAABLEAAAfxMAAAAAAAAmAAAACAAAAP//////////"/>
                </a:ext>
              </a:extLst>
            </p:cNvSpPr>
            <p:nvPr/>
          </p:nvSpPr>
          <p:spPr>
            <a:xfrm>
              <a:off x="2625725" y="3149600"/>
              <a:ext cx="22860" cy="19685"/>
            </a:xfrm>
            <a:custGeom>
              <a:avLst/>
              <a:gdLst/>
              <a:ahLst/>
              <a:cxnLst/>
              <a:rect l="0" t="0" r="22860" b="19685"/>
              <a:pathLst>
                <a:path w="22860" h="19685">
                  <a:moveTo>
                    <a:pt x="9832" y="0"/>
                  </a:moveTo>
                  <a:cubicBezTo>
                    <a:pt x="4394" y="0"/>
                    <a:pt x="82" y="4429"/>
                    <a:pt x="9" y="9828"/>
                  </a:cubicBezTo>
                  <a:cubicBezTo>
                    <a:pt x="9" y="15771"/>
                    <a:pt x="4852" y="19685"/>
                    <a:pt x="9869" y="19685"/>
                  </a:cubicBezTo>
                  <a:cubicBezTo>
                    <a:pt x="12268" y="19685"/>
                    <a:pt x="14703"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2" name="Google Shape;65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IwTAABLEAAAqxMAAAAAAAAmAAAACAAAAP//////////"/>
                </a:ext>
              </a:extLst>
            </p:cNvSpPr>
            <p:nvPr/>
          </p:nvSpPr>
          <p:spPr>
            <a:xfrm>
              <a:off x="2625725" y="3177540"/>
              <a:ext cx="22860" cy="19685"/>
            </a:xfrm>
            <a:custGeom>
              <a:avLst/>
              <a:gdLst/>
              <a:ahLst/>
              <a:cxnLst/>
              <a:rect l="0" t="0" r="22860" b="19685"/>
              <a:pathLst>
                <a:path w="22860" h="19685">
                  <a:moveTo>
                    <a:pt x="9832" y="9"/>
                  </a:moveTo>
                  <a:cubicBezTo>
                    <a:pt x="4394" y="9"/>
                    <a:pt x="82" y="4360"/>
                    <a:pt x="9" y="9847"/>
                  </a:cubicBezTo>
                  <a:cubicBezTo>
                    <a:pt x="9" y="15768"/>
                    <a:pt x="4825" y="19685"/>
                    <a:pt x="9832" y="19685"/>
                  </a:cubicBezTo>
                  <a:cubicBezTo>
                    <a:pt x="12240" y="19685"/>
                    <a:pt x="14694" y="18779"/>
                    <a:pt x="16680" y="16747"/>
                  </a:cubicBezTo>
                  <a:cubicBezTo>
                    <a:pt x="22860" y="10595"/>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1" name="Google Shape;65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LgTAABLEAAA1xMAAAAAAAAmAAAACAAAAP//////////"/>
                </a:ext>
              </a:extLst>
            </p:cNvSpPr>
            <p:nvPr/>
          </p:nvSpPr>
          <p:spPr>
            <a:xfrm>
              <a:off x="2625725" y="3205480"/>
              <a:ext cx="22860" cy="19685"/>
            </a:xfrm>
            <a:custGeom>
              <a:avLst/>
              <a:gdLst/>
              <a:ahLst/>
              <a:cxnLst/>
              <a:rect l="0" t="0" r="22860" b="19685"/>
              <a:pathLst>
                <a:path w="22860" h="19685">
                  <a:moveTo>
                    <a:pt x="9832" y="9"/>
                  </a:moveTo>
                  <a:cubicBezTo>
                    <a:pt x="4394" y="82"/>
                    <a:pt x="82" y="4428"/>
                    <a:pt x="9" y="9888"/>
                  </a:cubicBezTo>
                  <a:cubicBezTo>
                    <a:pt x="9" y="15762"/>
                    <a:pt x="4843" y="19685"/>
                    <a:pt x="9860" y="19685"/>
                  </a:cubicBezTo>
                  <a:cubicBezTo>
                    <a:pt x="12259" y="19685"/>
                    <a:pt x="14703" y="18782"/>
                    <a:pt x="16680" y="16775"/>
                  </a:cubicBezTo>
                  <a:cubicBezTo>
                    <a:pt x="22860"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0" name="Google Shape;65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OQTAABLEAAAAxQAAAAAAAAmAAAACAAAAP//////////"/>
                </a:ext>
              </a:extLst>
            </p:cNvSpPr>
            <p:nvPr/>
          </p:nvSpPr>
          <p:spPr>
            <a:xfrm>
              <a:off x="2625725" y="3233420"/>
              <a:ext cx="22860" cy="19685"/>
            </a:xfrm>
            <a:custGeom>
              <a:avLst/>
              <a:gdLst/>
              <a:ahLst/>
              <a:cxnLst/>
              <a:rect l="0" t="0" r="22860" b="19685"/>
              <a:pathLst>
                <a:path w="22860" h="19685">
                  <a:moveTo>
                    <a:pt x="9832" y="9"/>
                  </a:moveTo>
                  <a:cubicBezTo>
                    <a:pt x="4394" y="9"/>
                    <a:pt x="82" y="4419"/>
                    <a:pt x="9" y="9805"/>
                  </a:cubicBezTo>
                  <a:cubicBezTo>
                    <a:pt x="9" y="15735"/>
                    <a:pt x="4852" y="19675"/>
                    <a:pt x="9869" y="19675"/>
                  </a:cubicBezTo>
                  <a:cubicBezTo>
                    <a:pt x="12268" y="19675"/>
                    <a:pt x="14703" y="18782"/>
                    <a:pt x="16680" y="16766"/>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9" name="Google Shape;65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BAUAABLEAAALxQAAAAAAAAmAAAACAAAAP//////////"/>
                </a:ext>
              </a:extLst>
            </p:cNvSpPr>
            <p:nvPr/>
          </p:nvSpPr>
          <p:spPr>
            <a:xfrm>
              <a:off x="2625725" y="3261360"/>
              <a:ext cx="22860" cy="19685"/>
            </a:xfrm>
            <a:custGeom>
              <a:avLst/>
              <a:gdLst/>
              <a:ahLst/>
              <a:cxnLst/>
              <a:rect l="0" t="0" r="22860" b="19685"/>
              <a:pathLst>
                <a:path w="22860" h="19685">
                  <a:moveTo>
                    <a:pt x="9832" y="0"/>
                  </a:moveTo>
                  <a:cubicBezTo>
                    <a:pt x="4394" y="0"/>
                    <a:pt x="82" y="4429"/>
                    <a:pt x="9" y="9828"/>
                  </a:cubicBezTo>
                  <a:cubicBezTo>
                    <a:pt x="9" y="15771"/>
                    <a:pt x="4852" y="19685"/>
                    <a:pt x="9869" y="19685"/>
                  </a:cubicBezTo>
                  <a:cubicBezTo>
                    <a:pt x="12268" y="19685"/>
                    <a:pt x="14703"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8" name="Google Shape;65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DwUAABLEAAAWxQAAAAAAAAmAAAACAAAAP//////////"/>
                </a:ext>
              </a:extLst>
            </p:cNvSpPr>
            <p:nvPr/>
          </p:nvSpPr>
          <p:spPr>
            <a:xfrm>
              <a:off x="2625725" y="3289300"/>
              <a:ext cx="22860" cy="19685"/>
            </a:xfrm>
            <a:custGeom>
              <a:avLst/>
              <a:gdLst/>
              <a:ahLst/>
              <a:cxnLst/>
              <a:rect l="0" t="0" r="22860" b="19685"/>
              <a:pathLst>
                <a:path w="22860" h="19685">
                  <a:moveTo>
                    <a:pt x="9832" y="9"/>
                  </a:moveTo>
                  <a:cubicBezTo>
                    <a:pt x="4394" y="9"/>
                    <a:pt x="82" y="4427"/>
                    <a:pt x="9" y="9833"/>
                  </a:cubicBezTo>
                  <a:cubicBezTo>
                    <a:pt x="9" y="15764"/>
                    <a:pt x="4852" y="19675"/>
                    <a:pt x="9869" y="19675"/>
                  </a:cubicBezTo>
                  <a:cubicBezTo>
                    <a:pt x="12268" y="19675"/>
                    <a:pt x="14703"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7" name="Google Shape;65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GgUAABMEAAAhxQAAAAAAAAmAAAACAAAAP//////////"/>
                </a:ext>
              </a:extLst>
            </p:cNvSpPr>
            <p:nvPr/>
          </p:nvSpPr>
          <p:spPr>
            <a:xfrm>
              <a:off x="2625725" y="3317240"/>
              <a:ext cx="23495" cy="19685"/>
            </a:xfrm>
            <a:custGeom>
              <a:avLst/>
              <a:gdLst/>
              <a:ahLst/>
              <a:cxnLst/>
              <a:rect l="0" t="0" r="23495" b="19685"/>
              <a:pathLst>
                <a:path w="23495" h="19685">
                  <a:moveTo>
                    <a:pt x="10175" y="0"/>
                  </a:moveTo>
                  <a:cubicBezTo>
                    <a:pt x="10147" y="0"/>
                    <a:pt x="10109" y="0"/>
                    <a:pt x="10081" y="0"/>
                  </a:cubicBezTo>
                  <a:cubicBezTo>
                    <a:pt x="4505" y="0"/>
                    <a:pt x="84" y="4421"/>
                    <a:pt x="9" y="9810"/>
                  </a:cubicBezTo>
                  <a:cubicBezTo>
                    <a:pt x="9" y="15742"/>
                    <a:pt x="4974" y="19685"/>
                    <a:pt x="10147" y="19685"/>
                  </a:cubicBezTo>
                  <a:cubicBezTo>
                    <a:pt x="12615" y="19685"/>
                    <a:pt x="15131" y="18782"/>
                    <a:pt x="17177" y="16774"/>
                  </a:cubicBezTo>
                  <a:cubicBezTo>
                    <a:pt x="23485" y="10584"/>
                    <a:pt x="19036" y="0"/>
                    <a:pt x="1017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6" name="Google Shape;65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JQUAABLEAAAsxQAAAAAAAAmAAAACAAAAP//////////"/>
                </a:ext>
              </a:extLst>
            </p:cNvSpPr>
            <p:nvPr/>
          </p:nvSpPr>
          <p:spPr>
            <a:xfrm>
              <a:off x="2625725" y="3345180"/>
              <a:ext cx="22860" cy="19685"/>
            </a:xfrm>
            <a:custGeom>
              <a:avLst/>
              <a:gdLst/>
              <a:ahLst/>
              <a:cxnLst/>
              <a:rect l="0" t="0" r="22860" b="19685"/>
              <a:pathLst>
                <a:path w="22860" h="19685">
                  <a:moveTo>
                    <a:pt x="9832" y="9"/>
                  </a:moveTo>
                  <a:cubicBezTo>
                    <a:pt x="4394" y="9"/>
                    <a:pt x="82" y="4419"/>
                    <a:pt x="9" y="9814"/>
                  </a:cubicBezTo>
                  <a:cubicBezTo>
                    <a:pt x="9" y="15735"/>
                    <a:pt x="4852" y="19675"/>
                    <a:pt x="9869" y="19675"/>
                  </a:cubicBezTo>
                  <a:cubicBezTo>
                    <a:pt x="12268" y="19675"/>
                    <a:pt x="14703"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5" name="Google Shape;65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O0UAABLEAAACxUAAAAAAAAmAAAACAAAAP//////////"/>
                </a:ext>
              </a:extLst>
            </p:cNvSpPr>
            <p:nvPr/>
          </p:nvSpPr>
          <p:spPr>
            <a:xfrm>
              <a:off x="2625725" y="3401695"/>
              <a:ext cx="22860" cy="19050"/>
            </a:xfrm>
            <a:custGeom>
              <a:avLst/>
              <a:gdLst/>
              <a:ahLst/>
              <a:cxnLst/>
              <a:rect l="0" t="0" r="22860" b="19050"/>
              <a:pathLst>
                <a:path w="22860" h="19050">
                  <a:moveTo>
                    <a:pt x="9832" y="9"/>
                  </a:moveTo>
                  <a:cubicBezTo>
                    <a:pt x="4394" y="9"/>
                    <a:pt x="82" y="4289"/>
                    <a:pt x="9" y="9525"/>
                  </a:cubicBezTo>
                  <a:cubicBezTo>
                    <a:pt x="9" y="15261"/>
                    <a:pt x="4825" y="19041"/>
                    <a:pt x="9832" y="19041"/>
                  </a:cubicBezTo>
                  <a:cubicBezTo>
                    <a:pt x="12240" y="19041"/>
                    <a:pt x="14694" y="18165"/>
                    <a:pt x="16680" y="16209"/>
                  </a:cubicBezTo>
                  <a:cubicBezTo>
                    <a:pt x="22860" y="1024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4" name="Google Shape;65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BgVAABLEAAANxUAAAAAAAAmAAAACAAAAP//////////"/>
                </a:ext>
              </a:extLst>
            </p:cNvSpPr>
            <p:nvPr/>
          </p:nvSpPr>
          <p:spPr>
            <a:xfrm>
              <a:off x="2625725" y="3429000"/>
              <a:ext cx="22860" cy="19685"/>
            </a:xfrm>
            <a:custGeom>
              <a:avLst/>
              <a:gdLst/>
              <a:ahLst/>
              <a:cxnLst/>
              <a:rect l="0" t="0" r="22860" b="19685"/>
              <a:pathLst>
                <a:path w="22860" h="19685">
                  <a:moveTo>
                    <a:pt x="9832" y="0"/>
                  </a:moveTo>
                  <a:cubicBezTo>
                    <a:pt x="4394" y="73"/>
                    <a:pt x="82" y="4421"/>
                    <a:pt x="9" y="9883"/>
                  </a:cubicBezTo>
                  <a:cubicBezTo>
                    <a:pt x="9" y="15760"/>
                    <a:pt x="4843" y="19685"/>
                    <a:pt x="9860" y="19685"/>
                  </a:cubicBezTo>
                  <a:cubicBezTo>
                    <a:pt x="12259" y="19685"/>
                    <a:pt x="14703" y="18782"/>
                    <a:pt x="16680" y="16774"/>
                  </a:cubicBezTo>
                  <a:cubicBezTo>
                    <a:pt x="22860" y="106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3" name="Google Shape;65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EQVAABLEAAAYxUAAAAAAAAmAAAACAAAAP//////////"/>
                </a:ext>
              </a:extLst>
            </p:cNvSpPr>
            <p:nvPr/>
          </p:nvSpPr>
          <p:spPr>
            <a:xfrm>
              <a:off x="2625725" y="3456940"/>
              <a:ext cx="22860" cy="19685"/>
            </a:xfrm>
            <a:custGeom>
              <a:avLst/>
              <a:gdLst/>
              <a:ahLst/>
              <a:cxnLst/>
              <a:rect l="0" t="0" r="22860" b="19685"/>
              <a:pathLst>
                <a:path w="22860" h="19685">
                  <a:moveTo>
                    <a:pt x="9832" y="9"/>
                  </a:moveTo>
                  <a:cubicBezTo>
                    <a:pt x="4394" y="82"/>
                    <a:pt x="82" y="4419"/>
                    <a:pt x="9" y="9888"/>
                  </a:cubicBezTo>
                  <a:cubicBezTo>
                    <a:pt x="9" y="15762"/>
                    <a:pt x="4843" y="19675"/>
                    <a:pt x="9860" y="19675"/>
                  </a:cubicBezTo>
                  <a:cubicBezTo>
                    <a:pt x="12259" y="19675"/>
                    <a:pt x="14703"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2" name="Google Shape;65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FgSAAB4EAAAdxIAAAAAAAAmAAAACAAAAP//////////"/>
                </a:ext>
              </a:extLst>
            </p:cNvSpPr>
            <p:nvPr/>
          </p:nvSpPr>
          <p:spPr>
            <a:xfrm>
              <a:off x="2653665" y="2981960"/>
              <a:ext cx="23495" cy="19685"/>
            </a:xfrm>
            <a:custGeom>
              <a:avLst/>
              <a:gdLst/>
              <a:ahLst/>
              <a:cxnLst/>
              <a:rect l="0" t="0" r="23495" b="19685"/>
              <a:pathLst>
                <a:path w="23495" h="19685">
                  <a:moveTo>
                    <a:pt x="10020" y="9"/>
                  </a:moveTo>
                  <a:cubicBezTo>
                    <a:pt x="4516" y="9"/>
                    <a:pt x="0" y="4428"/>
                    <a:pt x="0" y="9814"/>
                  </a:cubicBezTo>
                  <a:cubicBezTo>
                    <a:pt x="0" y="15744"/>
                    <a:pt x="4939" y="19685"/>
                    <a:pt x="10105" y="19685"/>
                  </a:cubicBezTo>
                  <a:cubicBezTo>
                    <a:pt x="12570" y="19685"/>
                    <a:pt x="15083" y="18782"/>
                    <a:pt x="17134" y="16775"/>
                  </a:cubicBezTo>
                  <a:cubicBezTo>
                    <a:pt x="23485" y="10560"/>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1" name="Google Shape;65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IQSAAB4EAAAoxIAAAAAAAAmAAAACAAAAP//////////"/>
                </a:ext>
              </a:extLst>
            </p:cNvSpPr>
            <p:nvPr/>
          </p:nvSpPr>
          <p:spPr>
            <a:xfrm>
              <a:off x="2653665" y="3009900"/>
              <a:ext cx="23495" cy="19685"/>
            </a:xfrm>
            <a:custGeom>
              <a:avLst/>
              <a:gdLst/>
              <a:ahLst/>
              <a:cxnLst/>
              <a:rect l="0" t="0" r="23495" b="19685"/>
              <a:pathLst>
                <a:path w="23495" h="19685">
                  <a:moveTo>
                    <a:pt x="10020" y="9"/>
                  </a:moveTo>
                  <a:cubicBezTo>
                    <a:pt x="4516" y="9"/>
                    <a:pt x="0" y="4427"/>
                    <a:pt x="0" y="9824"/>
                  </a:cubicBezTo>
                  <a:cubicBezTo>
                    <a:pt x="0" y="15764"/>
                    <a:pt x="4949" y="19675"/>
                    <a:pt x="10105" y="19675"/>
                  </a:cubicBezTo>
                  <a:cubicBezTo>
                    <a:pt x="12570" y="19675"/>
                    <a:pt x="15083" y="18790"/>
                    <a:pt x="17134" y="16806"/>
                  </a:cubicBezTo>
                  <a:cubicBezTo>
                    <a:pt x="23485" y="10580"/>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0" name="Google Shape;65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LASAAB4EAAAzxIAAAAAAAAmAAAACAAAAP//////////"/>
                </a:ext>
              </a:extLst>
            </p:cNvSpPr>
            <p:nvPr/>
          </p:nvSpPr>
          <p:spPr>
            <a:xfrm>
              <a:off x="2653665" y="3037840"/>
              <a:ext cx="23495" cy="19685"/>
            </a:xfrm>
            <a:custGeom>
              <a:avLst/>
              <a:gdLst/>
              <a:ahLst/>
              <a:cxnLst/>
              <a:rect l="0" t="0" r="23495" b="19685"/>
              <a:pathLst>
                <a:path w="23495" h="19685">
                  <a:moveTo>
                    <a:pt x="10020" y="0"/>
                  </a:moveTo>
                  <a:cubicBezTo>
                    <a:pt x="4516" y="0"/>
                    <a:pt x="0" y="4429"/>
                    <a:pt x="0" y="9828"/>
                  </a:cubicBezTo>
                  <a:cubicBezTo>
                    <a:pt x="0" y="15771"/>
                    <a:pt x="4949" y="19685"/>
                    <a:pt x="10105" y="19685"/>
                  </a:cubicBezTo>
                  <a:cubicBezTo>
                    <a:pt x="12570" y="19685"/>
                    <a:pt x="15083" y="18789"/>
                    <a:pt x="17134" y="16805"/>
                  </a:cubicBezTo>
                  <a:cubicBezTo>
                    <a:pt x="23485" y="10576"/>
                    <a:pt x="18969" y="0"/>
                    <a:pt x="10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9" name="Google Shape;65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NwSAAB4EAAA+xIAAAAAAAAmAAAACAAAAP//////////"/>
                </a:ext>
              </a:extLst>
            </p:cNvSpPr>
            <p:nvPr/>
          </p:nvSpPr>
          <p:spPr>
            <a:xfrm>
              <a:off x="2653665" y="3065780"/>
              <a:ext cx="23495" cy="19685"/>
            </a:xfrm>
            <a:custGeom>
              <a:avLst/>
              <a:gdLst/>
              <a:ahLst/>
              <a:cxnLst/>
              <a:rect l="0" t="0" r="23495" b="19685"/>
              <a:pathLst>
                <a:path w="23495" h="19685">
                  <a:moveTo>
                    <a:pt x="10020" y="9"/>
                  </a:moveTo>
                  <a:cubicBezTo>
                    <a:pt x="4516" y="9"/>
                    <a:pt x="0" y="4362"/>
                    <a:pt x="0" y="9851"/>
                  </a:cubicBezTo>
                  <a:cubicBezTo>
                    <a:pt x="0" y="15738"/>
                    <a:pt x="4939" y="19675"/>
                    <a:pt x="10096" y="19675"/>
                  </a:cubicBezTo>
                  <a:cubicBezTo>
                    <a:pt x="12561" y="19675"/>
                    <a:pt x="15083" y="18779"/>
                    <a:pt x="17134" y="16755"/>
                  </a:cubicBezTo>
                  <a:cubicBezTo>
                    <a:pt x="23485" y="10600"/>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8" name="Google Shape;65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AgTAAB4EAAAJxMAAAAAAAAmAAAACAAAAP//////////"/>
                </a:ext>
              </a:extLst>
            </p:cNvSpPr>
            <p:nvPr/>
          </p:nvSpPr>
          <p:spPr>
            <a:xfrm>
              <a:off x="2653665" y="3093720"/>
              <a:ext cx="23495" cy="19685"/>
            </a:xfrm>
            <a:custGeom>
              <a:avLst/>
              <a:gdLst/>
              <a:ahLst/>
              <a:cxnLst/>
              <a:rect l="0" t="0" r="23495" b="19685"/>
              <a:pathLst>
                <a:path w="23495" h="19685">
                  <a:moveTo>
                    <a:pt x="10020" y="9"/>
                  </a:moveTo>
                  <a:cubicBezTo>
                    <a:pt x="4516" y="9"/>
                    <a:pt x="0" y="4428"/>
                    <a:pt x="0" y="9814"/>
                  </a:cubicBezTo>
                  <a:cubicBezTo>
                    <a:pt x="0" y="15744"/>
                    <a:pt x="4939" y="19685"/>
                    <a:pt x="10105" y="19685"/>
                  </a:cubicBezTo>
                  <a:cubicBezTo>
                    <a:pt x="12570" y="19685"/>
                    <a:pt x="15083" y="18782"/>
                    <a:pt x="17134" y="16775"/>
                  </a:cubicBezTo>
                  <a:cubicBezTo>
                    <a:pt x="23485" y="10560"/>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7" name="Google Shape;65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DQTAAB4EAAAUxMAAAAAAAAmAAAACAAAAP//////////"/>
                </a:ext>
              </a:extLst>
            </p:cNvSpPr>
            <p:nvPr/>
          </p:nvSpPr>
          <p:spPr>
            <a:xfrm>
              <a:off x="2653665" y="3121660"/>
              <a:ext cx="23495" cy="19685"/>
            </a:xfrm>
            <a:custGeom>
              <a:avLst/>
              <a:gdLst/>
              <a:ahLst/>
              <a:cxnLst/>
              <a:rect l="0" t="0" r="23495" b="19685"/>
              <a:pathLst>
                <a:path w="23495" h="19685">
                  <a:moveTo>
                    <a:pt x="10020" y="9"/>
                  </a:moveTo>
                  <a:cubicBezTo>
                    <a:pt x="4516" y="9"/>
                    <a:pt x="0" y="4427"/>
                    <a:pt x="0" y="9824"/>
                  </a:cubicBezTo>
                  <a:cubicBezTo>
                    <a:pt x="0" y="15764"/>
                    <a:pt x="4949" y="19675"/>
                    <a:pt x="10105" y="19675"/>
                  </a:cubicBezTo>
                  <a:cubicBezTo>
                    <a:pt x="12570" y="19675"/>
                    <a:pt x="15083" y="18790"/>
                    <a:pt x="17134" y="16806"/>
                  </a:cubicBezTo>
                  <a:cubicBezTo>
                    <a:pt x="23485" y="10580"/>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6" name="Google Shape;65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GATAAB4EAAAfxMAAAAAAAAmAAAACAAAAP//////////"/>
                </a:ext>
              </a:extLst>
            </p:cNvSpPr>
            <p:nvPr/>
          </p:nvSpPr>
          <p:spPr>
            <a:xfrm>
              <a:off x="2653665" y="3149600"/>
              <a:ext cx="23495" cy="19685"/>
            </a:xfrm>
            <a:custGeom>
              <a:avLst/>
              <a:gdLst/>
              <a:ahLst/>
              <a:cxnLst/>
              <a:rect l="0" t="0" r="23495" b="19685"/>
              <a:pathLst>
                <a:path w="23495" h="19685">
                  <a:moveTo>
                    <a:pt x="10020" y="0"/>
                  </a:moveTo>
                  <a:cubicBezTo>
                    <a:pt x="4516" y="0"/>
                    <a:pt x="0" y="4429"/>
                    <a:pt x="0" y="9828"/>
                  </a:cubicBezTo>
                  <a:cubicBezTo>
                    <a:pt x="0" y="15771"/>
                    <a:pt x="4949" y="19685"/>
                    <a:pt x="10105" y="19685"/>
                  </a:cubicBezTo>
                  <a:cubicBezTo>
                    <a:pt x="12570" y="19685"/>
                    <a:pt x="15083" y="18789"/>
                    <a:pt x="17134" y="16805"/>
                  </a:cubicBezTo>
                  <a:cubicBezTo>
                    <a:pt x="23485" y="10576"/>
                    <a:pt x="18969" y="0"/>
                    <a:pt x="10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5" name="Google Shape;65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IwTAAB4EAAAqxMAAAAAAAAmAAAACAAAAP//////////"/>
                </a:ext>
              </a:extLst>
            </p:cNvSpPr>
            <p:nvPr/>
          </p:nvSpPr>
          <p:spPr>
            <a:xfrm>
              <a:off x="2653665" y="3177540"/>
              <a:ext cx="23495" cy="19685"/>
            </a:xfrm>
            <a:custGeom>
              <a:avLst/>
              <a:gdLst/>
              <a:ahLst/>
              <a:cxnLst/>
              <a:rect l="0" t="0" r="23495" b="19685"/>
              <a:pathLst>
                <a:path w="23495" h="19685">
                  <a:moveTo>
                    <a:pt x="10020" y="9"/>
                  </a:moveTo>
                  <a:cubicBezTo>
                    <a:pt x="4516" y="9"/>
                    <a:pt x="0" y="4360"/>
                    <a:pt x="0" y="9847"/>
                  </a:cubicBezTo>
                  <a:cubicBezTo>
                    <a:pt x="0" y="15768"/>
                    <a:pt x="4911" y="19685"/>
                    <a:pt x="10058" y="19685"/>
                  </a:cubicBezTo>
                  <a:cubicBezTo>
                    <a:pt x="12542" y="19685"/>
                    <a:pt x="15073" y="18779"/>
                    <a:pt x="17134" y="16747"/>
                  </a:cubicBezTo>
                  <a:cubicBezTo>
                    <a:pt x="23485" y="10595"/>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4" name="Google Shape;65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LgTAAB4EAAA1xMAAAAAAAAmAAAACAAAAP//////////"/>
                </a:ext>
              </a:extLst>
            </p:cNvSpPr>
            <p:nvPr/>
          </p:nvSpPr>
          <p:spPr>
            <a:xfrm>
              <a:off x="2653665" y="3205480"/>
              <a:ext cx="23495" cy="19685"/>
            </a:xfrm>
            <a:custGeom>
              <a:avLst/>
              <a:gdLst/>
              <a:ahLst/>
              <a:cxnLst/>
              <a:rect l="0" t="0" r="23495" b="19685"/>
              <a:pathLst>
                <a:path w="23495" h="19685">
                  <a:moveTo>
                    <a:pt x="10020" y="9"/>
                  </a:moveTo>
                  <a:cubicBezTo>
                    <a:pt x="4516" y="82"/>
                    <a:pt x="0" y="4428"/>
                    <a:pt x="0" y="9888"/>
                  </a:cubicBezTo>
                  <a:cubicBezTo>
                    <a:pt x="0" y="15762"/>
                    <a:pt x="4939" y="19685"/>
                    <a:pt x="10096" y="19685"/>
                  </a:cubicBezTo>
                  <a:cubicBezTo>
                    <a:pt x="12561" y="19685"/>
                    <a:pt x="15083" y="18782"/>
                    <a:pt x="17134" y="16775"/>
                  </a:cubicBezTo>
                  <a:cubicBezTo>
                    <a:pt x="23485" y="10634"/>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3" name="Google Shape;65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OQTAAB4EAAAAxQAAAAAAAAmAAAACAAAAP//////////"/>
                </a:ext>
              </a:extLst>
            </p:cNvSpPr>
            <p:nvPr/>
          </p:nvSpPr>
          <p:spPr>
            <a:xfrm>
              <a:off x="2653665" y="3233420"/>
              <a:ext cx="23495" cy="19685"/>
            </a:xfrm>
            <a:custGeom>
              <a:avLst/>
              <a:gdLst/>
              <a:ahLst/>
              <a:cxnLst/>
              <a:rect l="0" t="0" r="23495" b="19685"/>
              <a:pathLst>
                <a:path w="23495" h="19685">
                  <a:moveTo>
                    <a:pt x="10020" y="9"/>
                  </a:moveTo>
                  <a:cubicBezTo>
                    <a:pt x="4516" y="9"/>
                    <a:pt x="0" y="4419"/>
                    <a:pt x="0" y="9805"/>
                  </a:cubicBezTo>
                  <a:cubicBezTo>
                    <a:pt x="0" y="15735"/>
                    <a:pt x="4939" y="19675"/>
                    <a:pt x="10105" y="19675"/>
                  </a:cubicBezTo>
                  <a:cubicBezTo>
                    <a:pt x="12570" y="19675"/>
                    <a:pt x="15083" y="18782"/>
                    <a:pt x="17134" y="16766"/>
                  </a:cubicBezTo>
                  <a:cubicBezTo>
                    <a:pt x="23485" y="10560"/>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2" name="Google Shape;65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BAUAAB4EAAALxQAAAAAAAAmAAAACAAAAP//////////"/>
                </a:ext>
              </a:extLst>
            </p:cNvSpPr>
            <p:nvPr/>
          </p:nvSpPr>
          <p:spPr>
            <a:xfrm>
              <a:off x="2653665" y="3261360"/>
              <a:ext cx="23495" cy="19685"/>
            </a:xfrm>
            <a:custGeom>
              <a:avLst/>
              <a:gdLst/>
              <a:ahLst/>
              <a:cxnLst/>
              <a:rect l="0" t="0" r="23495" b="19685"/>
              <a:pathLst>
                <a:path w="23495" h="19685">
                  <a:moveTo>
                    <a:pt x="10020" y="0"/>
                  </a:moveTo>
                  <a:cubicBezTo>
                    <a:pt x="4516" y="0"/>
                    <a:pt x="0" y="4429"/>
                    <a:pt x="0" y="9828"/>
                  </a:cubicBezTo>
                  <a:cubicBezTo>
                    <a:pt x="0" y="15771"/>
                    <a:pt x="4949" y="19685"/>
                    <a:pt x="10105" y="19685"/>
                  </a:cubicBezTo>
                  <a:cubicBezTo>
                    <a:pt x="12570" y="19685"/>
                    <a:pt x="15083" y="18789"/>
                    <a:pt x="17134" y="16805"/>
                  </a:cubicBezTo>
                  <a:cubicBezTo>
                    <a:pt x="23485" y="10576"/>
                    <a:pt x="18969" y="0"/>
                    <a:pt x="10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1" name="Google Shape;65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DwUAAB4EAAAWxQAAAAAAAAmAAAACAAAAP//////////"/>
                </a:ext>
              </a:extLst>
            </p:cNvSpPr>
            <p:nvPr/>
          </p:nvSpPr>
          <p:spPr>
            <a:xfrm>
              <a:off x="2653665" y="3289300"/>
              <a:ext cx="23495" cy="19685"/>
            </a:xfrm>
            <a:custGeom>
              <a:avLst/>
              <a:gdLst/>
              <a:ahLst/>
              <a:cxnLst/>
              <a:rect l="0" t="0" r="23495" b="19685"/>
              <a:pathLst>
                <a:path w="23495" h="19685">
                  <a:moveTo>
                    <a:pt x="10020" y="9"/>
                  </a:moveTo>
                  <a:cubicBezTo>
                    <a:pt x="4516" y="9"/>
                    <a:pt x="0" y="4427"/>
                    <a:pt x="0" y="9833"/>
                  </a:cubicBezTo>
                  <a:cubicBezTo>
                    <a:pt x="0" y="15764"/>
                    <a:pt x="4949" y="19675"/>
                    <a:pt x="10105" y="19675"/>
                  </a:cubicBezTo>
                  <a:cubicBezTo>
                    <a:pt x="12570" y="19675"/>
                    <a:pt x="15083" y="18790"/>
                    <a:pt x="17134" y="16806"/>
                  </a:cubicBezTo>
                  <a:cubicBezTo>
                    <a:pt x="23485" y="10580"/>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0" name="Google Shape;65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GgUAAB4EAAAhxQAAAAAAAAmAAAACAAAAP//////////"/>
                </a:ext>
              </a:extLst>
            </p:cNvSpPr>
            <p:nvPr/>
          </p:nvSpPr>
          <p:spPr>
            <a:xfrm>
              <a:off x="2653665" y="3317240"/>
              <a:ext cx="23495" cy="19685"/>
            </a:xfrm>
            <a:custGeom>
              <a:avLst/>
              <a:gdLst/>
              <a:ahLst/>
              <a:cxnLst/>
              <a:rect l="0" t="0" r="23495" b="19685"/>
              <a:pathLst>
                <a:path w="23495" h="19685">
                  <a:moveTo>
                    <a:pt x="10094" y="0"/>
                  </a:moveTo>
                  <a:cubicBezTo>
                    <a:pt x="10066" y="0"/>
                    <a:pt x="10038" y="0"/>
                    <a:pt x="10000" y="0"/>
                  </a:cubicBezTo>
                  <a:cubicBezTo>
                    <a:pt x="4507" y="0"/>
                    <a:pt x="0" y="4421"/>
                    <a:pt x="0" y="9810"/>
                  </a:cubicBezTo>
                  <a:cubicBezTo>
                    <a:pt x="0" y="15742"/>
                    <a:pt x="4967" y="19685"/>
                    <a:pt x="10141" y="19685"/>
                  </a:cubicBezTo>
                  <a:cubicBezTo>
                    <a:pt x="12611" y="19685"/>
                    <a:pt x="15128" y="18782"/>
                    <a:pt x="17175" y="16774"/>
                  </a:cubicBezTo>
                  <a:cubicBezTo>
                    <a:pt x="23495" y="10584"/>
                    <a:pt x="19043" y="0"/>
                    <a:pt x="1009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9" name="Google Shape;65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JQUAAB4EAAAsxQAAAAAAAAmAAAACAAAAP//////////"/>
                </a:ext>
              </a:extLst>
            </p:cNvSpPr>
            <p:nvPr/>
          </p:nvSpPr>
          <p:spPr>
            <a:xfrm>
              <a:off x="2653665" y="3345180"/>
              <a:ext cx="23495" cy="19685"/>
            </a:xfrm>
            <a:custGeom>
              <a:avLst/>
              <a:gdLst/>
              <a:ahLst/>
              <a:cxnLst/>
              <a:rect l="0" t="0" r="23495" b="19685"/>
              <a:pathLst>
                <a:path w="23495" h="19685">
                  <a:moveTo>
                    <a:pt x="10020" y="9"/>
                  </a:moveTo>
                  <a:cubicBezTo>
                    <a:pt x="4516" y="9"/>
                    <a:pt x="0" y="4419"/>
                    <a:pt x="0" y="9814"/>
                  </a:cubicBezTo>
                  <a:cubicBezTo>
                    <a:pt x="0" y="15735"/>
                    <a:pt x="4939" y="19675"/>
                    <a:pt x="10105" y="19675"/>
                  </a:cubicBezTo>
                  <a:cubicBezTo>
                    <a:pt x="12570" y="19675"/>
                    <a:pt x="15083" y="18782"/>
                    <a:pt x="17134" y="16775"/>
                  </a:cubicBezTo>
                  <a:cubicBezTo>
                    <a:pt x="23485" y="10560"/>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8" name="Google Shape;65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O0UAAB4EAAACxUAAAAAAAAmAAAACAAAAP//////////"/>
                </a:ext>
              </a:extLst>
            </p:cNvSpPr>
            <p:nvPr/>
          </p:nvSpPr>
          <p:spPr>
            <a:xfrm>
              <a:off x="2653665" y="3401695"/>
              <a:ext cx="23495" cy="19050"/>
            </a:xfrm>
            <a:custGeom>
              <a:avLst/>
              <a:gdLst/>
              <a:ahLst/>
              <a:cxnLst/>
              <a:rect l="0" t="0" r="23495" b="19050"/>
              <a:pathLst>
                <a:path w="23495" h="19050">
                  <a:moveTo>
                    <a:pt x="10020" y="9"/>
                  </a:moveTo>
                  <a:cubicBezTo>
                    <a:pt x="4516" y="9"/>
                    <a:pt x="0" y="4217"/>
                    <a:pt x="0" y="9525"/>
                  </a:cubicBezTo>
                  <a:cubicBezTo>
                    <a:pt x="0" y="15261"/>
                    <a:pt x="4949" y="19041"/>
                    <a:pt x="10096" y="19041"/>
                  </a:cubicBezTo>
                  <a:cubicBezTo>
                    <a:pt x="12570" y="19041"/>
                    <a:pt x="15101" y="18165"/>
                    <a:pt x="17134" y="16209"/>
                  </a:cubicBezTo>
                  <a:cubicBezTo>
                    <a:pt x="23485" y="10249"/>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7" name="Google Shape;65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BgVAAB4EAAANxUAAAAAAAAmAAAACAAAAP//////////"/>
                </a:ext>
              </a:extLst>
            </p:cNvSpPr>
            <p:nvPr/>
          </p:nvSpPr>
          <p:spPr>
            <a:xfrm>
              <a:off x="2653665" y="3429000"/>
              <a:ext cx="23495" cy="19685"/>
            </a:xfrm>
            <a:custGeom>
              <a:avLst/>
              <a:gdLst/>
              <a:ahLst/>
              <a:cxnLst/>
              <a:rect l="0" t="0" r="23495" b="19685"/>
              <a:pathLst>
                <a:path w="23495" h="19685">
                  <a:moveTo>
                    <a:pt x="10020" y="0"/>
                  </a:moveTo>
                  <a:cubicBezTo>
                    <a:pt x="4516" y="73"/>
                    <a:pt x="0" y="4421"/>
                    <a:pt x="0" y="9883"/>
                  </a:cubicBezTo>
                  <a:cubicBezTo>
                    <a:pt x="0" y="15760"/>
                    <a:pt x="4939" y="19685"/>
                    <a:pt x="10096" y="19685"/>
                  </a:cubicBezTo>
                  <a:cubicBezTo>
                    <a:pt x="12561" y="19685"/>
                    <a:pt x="15083" y="18782"/>
                    <a:pt x="17134" y="16774"/>
                  </a:cubicBezTo>
                  <a:cubicBezTo>
                    <a:pt x="23485" y="10630"/>
                    <a:pt x="18969" y="0"/>
                    <a:pt x="10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6" name="Google Shape;65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EQVAAB4EAAAYxUAAAAAAAAmAAAACAAAAP//////////"/>
                </a:ext>
              </a:extLst>
            </p:cNvSpPr>
            <p:nvPr/>
          </p:nvSpPr>
          <p:spPr>
            <a:xfrm>
              <a:off x="2653665" y="3456940"/>
              <a:ext cx="23495" cy="19685"/>
            </a:xfrm>
            <a:custGeom>
              <a:avLst/>
              <a:gdLst/>
              <a:ahLst/>
              <a:cxnLst/>
              <a:rect l="0" t="0" r="23495" b="19685"/>
              <a:pathLst>
                <a:path w="23495" h="19685">
                  <a:moveTo>
                    <a:pt x="10020" y="9"/>
                  </a:moveTo>
                  <a:cubicBezTo>
                    <a:pt x="4516" y="82"/>
                    <a:pt x="0" y="4419"/>
                    <a:pt x="0" y="9888"/>
                  </a:cubicBezTo>
                  <a:cubicBezTo>
                    <a:pt x="0" y="15762"/>
                    <a:pt x="4968" y="19675"/>
                    <a:pt x="10133" y="19675"/>
                  </a:cubicBezTo>
                  <a:cubicBezTo>
                    <a:pt x="12599" y="19675"/>
                    <a:pt x="15111" y="18782"/>
                    <a:pt x="17134" y="16775"/>
                  </a:cubicBezTo>
                  <a:cubicBezTo>
                    <a:pt x="23485" y="10560"/>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5" name="Google Shape;65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HEVAAB4EAAAjxUAAAAAAAAmAAAACAAAAP//////////"/>
                </a:ext>
              </a:extLst>
            </p:cNvSpPr>
            <p:nvPr/>
          </p:nvSpPr>
          <p:spPr>
            <a:xfrm>
              <a:off x="2653665" y="3485515"/>
              <a:ext cx="23495" cy="19050"/>
            </a:xfrm>
            <a:custGeom>
              <a:avLst/>
              <a:gdLst/>
              <a:ahLst/>
              <a:cxnLst/>
              <a:rect l="0" t="0" r="23495" b="19050"/>
              <a:pathLst>
                <a:path w="23495" h="19050">
                  <a:moveTo>
                    <a:pt x="10020" y="0"/>
                  </a:moveTo>
                  <a:cubicBezTo>
                    <a:pt x="4516" y="0"/>
                    <a:pt x="0" y="4285"/>
                    <a:pt x="0" y="9507"/>
                  </a:cubicBezTo>
                  <a:cubicBezTo>
                    <a:pt x="0" y="15256"/>
                    <a:pt x="4949" y="19041"/>
                    <a:pt x="10105" y="19041"/>
                  </a:cubicBezTo>
                  <a:cubicBezTo>
                    <a:pt x="12570" y="19041"/>
                    <a:pt x="15083" y="18175"/>
                    <a:pt x="17134" y="16256"/>
                  </a:cubicBezTo>
                  <a:cubicBezTo>
                    <a:pt x="23485" y="10230"/>
                    <a:pt x="18969" y="0"/>
                    <a:pt x="10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4" name="Google Shape;65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CwSAACjEAAASxIAAAAAAAAmAAAACAAAAP//////////"/>
                </a:ext>
              </a:extLst>
            </p:cNvSpPr>
            <p:nvPr/>
          </p:nvSpPr>
          <p:spPr>
            <a:xfrm>
              <a:off x="2682240" y="2954020"/>
              <a:ext cx="22225" cy="19685"/>
            </a:xfrm>
            <a:custGeom>
              <a:avLst/>
              <a:gdLst/>
              <a:ahLst/>
              <a:cxnLst/>
              <a:rect l="0" t="0" r="22225" b="19685"/>
              <a:pathLst>
                <a:path w="22225" h="19685">
                  <a:moveTo>
                    <a:pt x="9518" y="0"/>
                  </a:moveTo>
                  <a:cubicBezTo>
                    <a:pt x="4286" y="82"/>
                    <a:pt x="8" y="4419"/>
                    <a:pt x="8" y="9888"/>
                  </a:cubicBezTo>
                  <a:cubicBezTo>
                    <a:pt x="8" y="15753"/>
                    <a:pt x="4687" y="19675"/>
                    <a:pt x="9590" y="19675"/>
                  </a:cubicBezTo>
                  <a:cubicBezTo>
                    <a:pt x="11929" y="19675"/>
                    <a:pt x="14322" y="18782"/>
                    <a:pt x="16269" y="16766"/>
                  </a:cubicBezTo>
                  <a:cubicBezTo>
                    <a:pt x="22216" y="10634"/>
                    <a:pt x="18010" y="0"/>
                    <a:pt x="95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3" name="Google Shape;65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FgSAACjEAAAdxIAAAAAAAAmAAAACAAAAP//////////"/>
                </a:ext>
              </a:extLst>
            </p:cNvSpPr>
            <p:nvPr/>
          </p:nvSpPr>
          <p:spPr>
            <a:xfrm>
              <a:off x="2682240" y="2981960"/>
              <a:ext cx="22225" cy="19685"/>
            </a:xfrm>
            <a:custGeom>
              <a:avLst/>
              <a:gdLst/>
              <a:ahLst/>
              <a:cxnLst/>
              <a:rect l="0" t="0" r="22225" b="19685"/>
              <a:pathLst>
                <a:path w="22225" h="19685">
                  <a:moveTo>
                    <a:pt x="9518" y="9"/>
                  </a:moveTo>
                  <a:cubicBezTo>
                    <a:pt x="4286" y="9"/>
                    <a:pt x="8" y="4428"/>
                    <a:pt x="8" y="9814"/>
                  </a:cubicBezTo>
                  <a:cubicBezTo>
                    <a:pt x="8" y="15744"/>
                    <a:pt x="4696" y="19685"/>
                    <a:pt x="9598" y="19685"/>
                  </a:cubicBezTo>
                  <a:cubicBezTo>
                    <a:pt x="11938" y="19685"/>
                    <a:pt x="14322" y="18782"/>
                    <a:pt x="16269" y="16775"/>
                  </a:cubicBezTo>
                  <a:cubicBezTo>
                    <a:pt x="22216" y="10560"/>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2" name="Google Shape;65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IQSAACjEAAAoxIAAAAAAAAmAAAACAAAAP//////////"/>
                </a:ext>
              </a:extLst>
            </p:cNvSpPr>
            <p:nvPr/>
          </p:nvSpPr>
          <p:spPr>
            <a:xfrm>
              <a:off x="2682240" y="3009900"/>
              <a:ext cx="22225" cy="19685"/>
            </a:xfrm>
            <a:custGeom>
              <a:avLst/>
              <a:gdLst/>
              <a:ahLst/>
              <a:cxnLst/>
              <a:rect l="0" t="0" r="22225" b="19685"/>
              <a:pathLst>
                <a:path w="22225" h="19685">
                  <a:moveTo>
                    <a:pt x="9518" y="9"/>
                  </a:moveTo>
                  <a:cubicBezTo>
                    <a:pt x="4286" y="9"/>
                    <a:pt x="8" y="4427"/>
                    <a:pt x="8" y="9824"/>
                  </a:cubicBezTo>
                  <a:cubicBezTo>
                    <a:pt x="8" y="15764"/>
                    <a:pt x="4696" y="19675"/>
                    <a:pt x="9598" y="19675"/>
                  </a:cubicBezTo>
                  <a:cubicBezTo>
                    <a:pt x="11938" y="19675"/>
                    <a:pt x="14322" y="18790"/>
                    <a:pt x="16269" y="16806"/>
                  </a:cubicBezTo>
                  <a:cubicBezTo>
                    <a:pt x="22216" y="10580"/>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1" name="Google Shape;65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LASAACjEAAAzxIAAAAAAAAmAAAACAAAAP//////////"/>
                </a:ext>
              </a:extLst>
            </p:cNvSpPr>
            <p:nvPr/>
          </p:nvSpPr>
          <p:spPr>
            <a:xfrm>
              <a:off x="2682240" y="3037840"/>
              <a:ext cx="22225" cy="19685"/>
            </a:xfrm>
            <a:custGeom>
              <a:avLst/>
              <a:gdLst/>
              <a:ahLst/>
              <a:cxnLst/>
              <a:rect l="0" t="0" r="22225" b="19685"/>
              <a:pathLst>
                <a:path w="22225" h="19685">
                  <a:moveTo>
                    <a:pt x="9518" y="0"/>
                  </a:moveTo>
                  <a:cubicBezTo>
                    <a:pt x="4286" y="0"/>
                    <a:pt x="8" y="4429"/>
                    <a:pt x="8" y="9828"/>
                  </a:cubicBezTo>
                  <a:cubicBezTo>
                    <a:pt x="8" y="15771"/>
                    <a:pt x="4696" y="19685"/>
                    <a:pt x="9598" y="19685"/>
                  </a:cubicBezTo>
                  <a:cubicBezTo>
                    <a:pt x="11938" y="19685"/>
                    <a:pt x="14322" y="18789"/>
                    <a:pt x="16269" y="16805"/>
                  </a:cubicBezTo>
                  <a:cubicBezTo>
                    <a:pt x="22216" y="10576"/>
                    <a:pt x="18010" y="0"/>
                    <a:pt x="95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0" name="Google Shape;65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NwSAACjEAAA+xIAAAAAAAAmAAAACAAAAP//////////"/>
                </a:ext>
              </a:extLst>
            </p:cNvSpPr>
            <p:nvPr/>
          </p:nvSpPr>
          <p:spPr>
            <a:xfrm>
              <a:off x="2682240" y="3065780"/>
              <a:ext cx="22225" cy="19685"/>
            </a:xfrm>
            <a:custGeom>
              <a:avLst/>
              <a:gdLst/>
              <a:ahLst/>
              <a:cxnLst/>
              <a:rect l="0" t="0" r="22225" b="19685"/>
              <a:pathLst>
                <a:path w="22225" h="19685">
                  <a:moveTo>
                    <a:pt x="9518" y="9"/>
                  </a:moveTo>
                  <a:cubicBezTo>
                    <a:pt x="4286" y="9"/>
                    <a:pt x="8" y="4362"/>
                    <a:pt x="8" y="9851"/>
                  </a:cubicBezTo>
                  <a:cubicBezTo>
                    <a:pt x="8" y="15738"/>
                    <a:pt x="4687" y="19675"/>
                    <a:pt x="9590" y="19675"/>
                  </a:cubicBezTo>
                  <a:cubicBezTo>
                    <a:pt x="11929" y="19675"/>
                    <a:pt x="14322" y="18779"/>
                    <a:pt x="16269" y="16755"/>
                  </a:cubicBezTo>
                  <a:cubicBezTo>
                    <a:pt x="22216" y="10600"/>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9" name="Google Shape;65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IQSAACIEgAAoxIAAAAAAAAmAAAACAAAAP//////////"/>
                </a:ext>
              </a:extLst>
            </p:cNvSpPr>
            <p:nvPr/>
          </p:nvSpPr>
          <p:spPr>
            <a:xfrm>
              <a:off x="2989580" y="300990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5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8" name="Google Shape;65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LASAACIEgAAzxIAAAAAAAAmAAAACAAAAP//////////"/>
                </a:ext>
              </a:extLst>
            </p:cNvSpPr>
            <p:nvPr/>
          </p:nvSpPr>
          <p:spPr>
            <a:xfrm>
              <a:off x="2989580" y="303784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5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7" name="Google Shape;65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IQSAAC0EgAAoxIAAAAAAAAmAAAACAAAAP//////////"/>
                </a:ext>
              </a:extLst>
            </p:cNvSpPr>
            <p:nvPr/>
          </p:nvSpPr>
          <p:spPr>
            <a:xfrm>
              <a:off x="3017520" y="3009900"/>
              <a:ext cx="22860" cy="19685"/>
            </a:xfrm>
            <a:custGeom>
              <a:avLst/>
              <a:gdLst/>
              <a:ahLst/>
              <a:cxnLst/>
              <a:rect l="0" t="0" r="22860" b="19685"/>
              <a:pathLst>
                <a:path w="22860" h="19685">
                  <a:moveTo>
                    <a:pt x="9832" y="9"/>
                  </a:moveTo>
                  <a:cubicBezTo>
                    <a:pt x="4404" y="9"/>
                    <a:pt x="82" y="4427"/>
                    <a:pt x="9" y="9824"/>
                  </a:cubicBezTo>
                  <a:cubicBezTo>
                    <a:pt x="9" y="15764"/>
                    <a:pt x="4816" y="19675"/>
                    <a:pt x="9842" y="19675"/>
                  </a:cubicBezTo>
                  <a:cubicBezTo>
                    <a:pt x="12240" y="19675"/>
                    <a:pt x="14685" y="18790"/>
                    <a:pt x="16680" y="16806"/>
                  </a:cubicBezTo>
                  <a:cubicBezTo>
                    <a:pt x="22860"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6" name="Google Shape;65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LASAAC0EgAAzxIAAAAAAAAmAAAACAAAAP//////////"/>
                </a:ext>
              </a:extLst>
            </p:cNvSpPr>
            <p:nvPr/>
          </p:nvSpPr>
          <p:spPr>
            <a:xfrm>
              <a:off x="3017520" y="3037840"/>
              <a:ext cx="22860" cy="19685"/>
            </a:xfrm>
            <a:custGeom>
              <a:avLst/>
              <a:gdLst/>
              <a:ahLst/>
              <a:cxnLst/>
              <a:rect l="0" t="0" r="22860" b="19685"/>
              <a:pathLst>
                <a:path w="22860" h="19685">
                  <a:moveTo>
                    <a:pt x="9832" y="0"/>
                  </a:moveTo>
                  <a:cubicBezTo>
                    <a:pt x="4404" y="0"/>
                    <a:pt x="82" y="4429"/>
                    <a:pt x="9" y="9828"/>
                  </a:cubicBezTo>
                  <a:cubicBezTo>
                    <a:pt x="9" y="15771"/>
                    <a:pt x="4816" y="19685"/>
                    <a:pt x="9842" y="19685"/>
                  </a:cubicBezTo>
                  <a:cubicBezTo>
                    <a:pt x="12240" y="19685"/>
                    <a:pt x="14685"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5" name="Google Shape;65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FgSAADgEgAAdxIAAAAAAAAmAAAACAAAAP//////////"/>
                </a:ext>
              </a:extLst>
            </p:cNvSpPr>
            <p:nvPr/>
          </p:nvSpPr>
          <p:spPr>
            <a:xfrm>
              <a:off x="3045460" y="2981960"/>
              <a:ext cx="22860" cy="19685"/>
            </a:xfrm>
            <a:custGeom>
              <a:avLst/>
              <a:gdLst/>
              <a:ahLst/>
              <a:cxnLst/>
              <a:rect l="0" t="0" r="22860" b="19685"/>
              <a:pathLst>
                <a:path w="22860" h="19685">
                  <a:moveTo>
                    <a:pt x="9750" y="9"/>
                  </a:moveTo>
                  <a:cubicBezTo>
                    <a:pt x="4394" y="9"/>
                    <a:pt x="9" y="4428"/>
                    <a:pt x="9" y="9814"/>
                  </a:cubicBezTo>
                  <a:cubicBezTo>
                    <a:pt x="9" y="15744"/>
                    <a:pt x="4816" y="19685"/>
                    <a:pt x="9832" y="19685"/>
                  </a:cubicBezTo>
                  <a:cubicBezTo>
                    <a:pt x="12231" y="19685"/>
                    <a:pt x="14675" y="18782"/>
                    <a:pt x="16680" y="16775"/>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4" name="Google Shape;65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IQSAADgEgAAoxIAAAAAAAAmAAAACAAAAP//////////"/>
                </a:ext>
              </a:extLst>
            </p:cNvSpPr>
            <p:nvPr/>
          </p:nvSpPr>
          <p:spPr>
            <a:xfrm>
              <a:off x="3045460" y="3009900"/>
              <a:ext cx="22860" cy="19685"/>
            </a:xfrm>
            <a:custGeom>
              <a:avLst/>
              <a:gdLst/>
              <a:ahLst/>
              <a:cxnLst/>
              <a:rect l="0" t="0" r="22860" b="19685"/>
              <a:pathLst>
                <a:path w="22860" h="19685">
                  <a:moveTo>
                    <a:pt x="9750" y="9"/>
                  </a:moveTo>
                  <a:cubicBezTo>
                    <a:pt x="4394" y="9"/>
                    <a:pt x="9" y="4427"/>
                    <a:pt x="9" y="9824"/>
                  </a:cubicBezTo>
                  <a:cubicBezTo>
                    <a:pt x="9" y="15764"/>
                    <a:pt x="4816" y="19675"/>
                    <a:pt x="9842" y="19675"/>
                  </a:cubicBezTo>
                  <a:cubicBezTo>
                    <a:pt x="12231" y="19675"/>
                    <a:pt x="14685" y="18790"/>
                    <a:pt x="16680" y="16806"/>
                  </a:cubicBezTo>
                  <a:cubicBezTo>
                    <a:pt x="22851" y="1058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3" name="Google Shape;65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LASAADgEgAAzxIAAAAAAAAmAAAACAAAAP//////////"/>
                </a:ext>
              </a:extLst>
            </p:cNvSpPr>
            <p:nvPr/>
          </p:nvSpPr>
          <p:spPr>
            <a:xfrm>
              <a:off x="3045460" y="3037840"/>
              <a:ext cx="22860" cy="19685"/>
            </a:xfrm>
            <a:custGeom>
              <a:avLst/>
              <a:gdLst/>
              <a:ahLst/>
              <a:cxnLst/>
              <a:rect l="0" t="0" r="22860" b="19685"/>
              <a:pathLst>
                <a:path w="22860" h="19685">
                  <a:moveTo>
                    <a:pt x="9750" y="0"/>
                  </a:moveTo>
                  <a:cubicBezTo>
                    <a:pt x="4394" y="0"/>
                    <a:pt x="9" y="4429"/>
                    <a:pt x="9" y="9828"/>
                  </a:cubicBezTo>
                  <a:cubicBezTo>
                    <a:pt x="9" y="15771"/>
                    <a:pt x="4816" y="19685"/>
                    <a:pt x="9842" y="19685"/>
                  </a:cubicBezTo>
                  <a:cubicBezTo>
                    <a:pt x="12231" y="19685"/>
                    <a:pt x="14685" y="18789"/>
                    <a:pt x="16680" y="16805"/>
                  </a:cubicBezTo>
                  <a:cubicBezTo>
                    <a:pt x="22851" y="10576"/>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2" name="Google Shape;65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IQSAAAMEwAAoxIAAAAAAAAmAAAACAAAAP//////////"/>
                </a:ext>
              </a:extLst>
            </p:cNvSpPr>
            <p:nvPr/>
          </p:nvSpPr>
          <p:spPr>
            <a:xfrm>
              <a:off x="3073400" y="300990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1" name="Google Shape;65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LASAAAMEwAAzxIAAAAAAAAmAAAACAAAAP//////////"/>
                </a:ext>
              </a:extLst>
            </p:cNvSpPr>
            <p:nvPr/>
          </p:nvSpPr>
          <p:spPr>
            <a:xfrm>
              <a:off x="3073400" y="303784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0" name="Google Shape;65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BMAAIQSAAA4EwAAoxIAAAAAAAAmAAAACAAAAP//////////"/>
                </a:ext>
              </a:extLst>
            </p:cNvSpPr>
            <p:nvPr/>
          </p:nvSpPr>
          <p:spPr>
            <a:xfrm>
              <a:off x="3101340" y="3009900"/>
              <a:ext cx="22860" cy="19685"/>
            </a:xfrm>
            <a:custGeom>
              <a:avLst/>
              <a:gdLst/>
              <a:ahLst/>
              <a:cxnLst/>
              <a:rect l="0" t="0" r="22860" b="19685"/>
              <a:pathLst>
                <a:path w="22860" h="19685">
                  <a:moveTo>
                    <a:pt x="9791" y="9"/>
                  </a:moveTo>
                  <a:cubicBezTo>
                    <a:pt x="4409" y="9"/>
                    <a:pt x="9" y="4427"/>
                    <a:pt x="9" y="9824"/>
                  </a:cubicBezTo>
                  <a:cubicBezTo>
                    <a:pt x="9" y="15764"/>
                    <a:pt x="4831" y="19675"/>
                    <a:pt x="9846" y="19675"/>
                  </a:cubicBezTo>
                  <a:cubicBezTo>
                    <a:pt x="12243" y="19675"/>
                    <a:pt x="14677" y="18790"/>
                    <a:pt x="16651"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9" name="Google Shape;65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QAALASAABAFAAAzxIAAAAAAAAmAAAACAAAAP//////////"/>
                </a:ext>
              </a:extLst>
            </p:cNvSpPr>
            <p:nvPr/>
          </p:nvSpPr>
          <p:spPr>
            <a:xfrm>
              <a:off x="3268980" y="3037840"/>
              <a:ext cx="22860" cy="19685"/>
            </a:xfrm>
            <a:custGeom>
              <a:avLst/>
              <a:gdLst/>
              <a:ahLst/>
              <a:cxnLst/>
              <a:rect l="0" t="0" r="22860" b="19685"/>
              <a:pathLst>
                <a:path w="22860" h="19685">
                  <a:moveTo>
                    <a:pt x="9759" y="0"/>
                  </a:moveTo>
                  <a:cubicBezTo>
                    <a:pt x="4394" y="0"/>
                    <a:pt x="9" y="4429"/>
                    <a:pt x="9" y="9828"/>
                  </a:cubicBezTo>
                  <a:cubicBezTo>
                    <a:pt x="9" y="15771"/>
                    <a:pt x="4816" y="19685"/>
                    <a:pt x="9842" y="19685"/>
                  </a:cubicBezTo>
                  <a:cubicBezTo>
                    <a:pt x="12240" y="19685"/>
                    <a:pt x="14685" y="18789"/>
                    <a:pt x="16680" y="16805"/>
                  </a:cubicBezTo>
                  <a:cubicBezTo>
                    <a:pt x="22851" y="1057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8" name="Google Shape;65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MAAIQSAABkEwAAoxIAAAAAAAAmAAAACAAAAP//////////"/>
                </a:ext>
              </a:extLst>
            </p:cNvSpPr>
            <p:nvPr/>
          </p:nvSpPr>
          <p:spPr>
            <a:xfrm>
              <a:off x="3129280" y="3009900"/>
              <a:ext cx="22860" cy="19685"/>
            </a:xfrm>
            <a:custGeom>
              <a:avLst/>
              <a:gdLst/>
              <a:ahLst/>
              <a:cxnLst/>
              <a:rect l="0" t="0" r="22860" b="19685"/>
              <a:pathLst>
                <a:path w="22860" h="19685">
                  <a:moveTo>
                    <a:pt x="9785" y="9"/>
                  </a:moveTo>
                  <a:cubicBezTo>
                    <a:pt x="4337" y="9"/>
                    <a:pt x="0" y="4427"/>
                    <a:pt x="0" y="9824"/>
                  </a:cubicBezTo>
                  <a:cubicBezTo>
                    <a:pt x="0" y="15764"/>
                    <a:pt x="4824" y="19675"/>
                    <a:pt x="9850" y="19675"/>
                  </a:cubicBezTo>
                  <a:cubicBezTo>
                    <a:pt x="12239" y="19675"/>
                    <a:pt x="14683" y="18790"/>
                    <a:pt x="16658" y="16806"/>
                  </a:cubicBezTo>
                  <a:cubicBezTo>
                    <a:pt x="22860" y="10580"/>
                    <a:pt x="18450"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7" name="Google Shape;66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MAAIQSAACQEwAAoxIAAAAAAAAmAAAACAAAAP//////////"/>
                </a:ext>
              </a:extLst>
            </p:cNvSpPr>
            <p:nvPr/>
          </p:nvSpPr>
          <p:spPr>
            <a:xfrm>
              <a:off x="3157220" y="3009900"/>
              <a:ext cx="22860" cy="19685"/>
            </a:xfrm>
            <a:custGeom>
              <a:avLst/>
              <a:gdLst/>
              <a:ahLst/>
              <a:cxnLst/>
              <a:rect l="0" t="0" r="22860" b="19685"/>
              <a:pathLst>
                <a:path w="22860" h="19685">
                  <a:moveTo>
                    <a:pt x="9832" y="9"/>
                  </a:moveTo>
                  <a:cubicBezTo>
                    <a:pt x="4394" y="9"/>
                    <a:pt x="82" y="4427"/>
                    <a:pt x="9" y="9824"/>
                  </a:cubicBezTo>
                  <a:cubicBezTo>
                    <a:pt x="9" y="15764"/>
                    <a:pt x="4816" y="19675"/>
                    <a:pt x="9842" y="19675"/>
                  </a:cubicBezTo>
                  <a:cubicBezTo>
                    <a:pt x="12231" y="19675"/>
                    <a:pt x="14685" y="18790"/>
                    <a:pt x="16680" y="16806"/>
                  </a:cubicBezTo>
                  <a:cubicBezTo>
                    <a:pt x="22851" y="10580"/>
                    <a:pt x="18539"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6" name="Google Shape;66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MAAIQSAAC8EwAAoxIAAAAAAAAmAAAACAAAAP//////////"/>
                </a:ext>
              </a:extLst>
            </p:cNvSpPr>
            <p:nvPr/>
          </p:nvSpPr>
          <p:spPr>
            <a:xfrm>
              <a:off x="3185160" y="3009900"/>
              <a:ext cx="22860" cy="19685"/>
            </a:xfrm>
            <a:custGeom>
              <a:avLst/>
              <a:gdLst/>
              <a:ahLst/>
              <a:cxnLst/>
              <a:rect l="0" t="0" r="22860" b="19685"/>
              <a:pathLst>
                <a:path w="22860" h="19685">
                  <a:moveTo>
                    <a:pt x="9785" y="9"/>
                  </a:moveTo>
                  <a:cubicBezTo>
                    <a:pt x="4410" y="9"/>
                    <a:pt x="0" y="4427"/>
                    <a:pt x="0" y="9824"/>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5" name="Google Shape;66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BMAALASAAAUFAAAzxIAAAAAAAAmAAAACAAAAP//////////"/>
                </a:ext>
              </a:extLst>
            </p:cNvSpPr>
            <p:nvPr/>
          </p:nvSpPr>
          <p:spPr>
            <a:xfrm>
              <a:off x="3241040" y="3037840"/>
              <a:ext cx="22860" cy="19685"/>
            </a:xfrm>
            <a:custGeom>
              <a:avLst/>
              <a:gdLst/>
              <a:ahLst/>
              <a:cxnLst/>
              <a:rect l="0" t="0" r="22860" b="19685"/>
              <a:pathLst>
                <a:path w="22860" h="19685">
                  <a:moveTo>
                    <a:pt x="9827" y="0"/>
                  </a:moveTo>
                  <a:cubicBezTo>
                    <a:pt x="4396" y="0"/>
                    <a:pt x="73" y="4429"/>
                    <a:pt x="0" y="9828"/>
                  </a:cubicBezTo>
                  <a:cubicBezTo>
                    <a:pt x="0" y="15771"/>
                    <a:pt x="4845" y="19685"/>
                    <a:pt x="9873" y="19685"/>
                  </a:cubicBezTo>
                  <a:cubicBezTo>
                    <a:pt x="12273" y="19685"/>
                    <a:pt x="14709" y="18789"/>
                    <a:pt x="16678" y="16805"/>
                  </a:cubicBezTo>
                  <a:cubicBezTo>
                    <a:pt x="22860" y="10576"/>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4" name="Google Shape;66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MAALASAADoEwAAzxIAAAAAAAAmAAAACAAAAP//////////"/>
                </a:ext>
              </a:extLst>
            </p:cNvSpPr>
            <p:nvPr/>
          </p:nvSpPr>
          <p:spPr>
            <a:xfrm>
              <a:off x="3213100" y="303784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3" name="Google Shape;66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MAALASAAC8EwAAzxIAAAAAAAAmAAAACAAAAP//////////"/>
                </a:ext>
              </a:extLst>
            </p:cNvSpPr>
            <p:nvPr/>
          </p:nvSpPr>
          <p:spPr>
            <a:xfrm>
              <a:off x="3185160" y="3037840"/>
              <a:ext cx="22860" cy="19685"/>
            </a:xfrm>
            <a:custGeom>
              <a:avLst/>
              <a:gdLst/>
              <a:ahLst/>
              <a:cxnLst/>
              <a:rect l="0" t="0" r="22860" b="19685"/>
              <a:pathLst>
                <a:path w="22860" h="19685">
                  <a:moveTo>
                    <a:pt x="9785" y="0"/>
                  </a:moveTo>
                  <a:cubicBezTo>
                    <a:pt x="4410" y="0"/>
                    <a:pt x="0" y="4429"/>
                    <a:pt x="0" y="9828"/>
                  </a:cubicBezTo>
                  <a:cubicBezTo>
                    <a:pt x="0" y="15771"/>
                    <a:pt x="4833"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2" name="Google Shape;66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MAALASAACQEwAAzxIAAAAAAAAmAAAACAAAAP//////////"/>
                </a:ext>
              </a:extLst>
            </p:cNvSpPr>
            <p:nvPr/>
          </p:nvSpPr>
          <p:spPr>
            <a:xfrm>
              <a:off x="3157220" y="3037840"/>
              <a:ext cx="22860" cy="19685"/>
            </a:xfrm>
            <a:custGeom>
              <a:avLst/>
              <a:gdLst/>
              <a:ahLst/>
              <a:cxnLst/>
              <a:rect l="0" t="0" r="22860" b="19685"/>
              <a:pathLst>
                <a:path w="22860" h="19685">
                  <a:moveTo>
                    <a:pt x="9832" y="0"/>
                  </a:moveTo>
                  <a:cubicBezTo>
                    <a:pt x="4394" y="0"/>
                    <a:pt x="82" y="4429"/>
                    <a:pt x="9" y="9828"/>
                  </a:cubicBezTo>
                  <a:cubicBezTo>
                    <a:pt x="9" y="15771"/>
                    <a:pt x="4816" y="19685"/>
                    <a:pt x="9842" y="19685"/>
                  </a:cubicBezTo>
                  <a:cubicBezTo>
                    <a:pt x="12231" y="19685"/>
                    <a:pt x="14685" y="18789"/>
                    <a:pt x="16680" y="16805"/>
                  </a:cubicBezTo>
                  <a:cubicBezTo>
                    <a:pt x="22851" y="10576"/>
                    <a:pt x="18539"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1" name="Google Shape;66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MAALASAABkEwAAzxIAAAAAAAAmAAAACAAAAP//////////"/>
                </a:ext>
              </a:extLst>
            </p:cNvSpPr>
            <p:nvPr/>
          </p:nvSpPr>
          <p:spPr>
            <a:xfrm>
              <a:off x="3129280" y="3037840"/>
              <a:ext cx="22860" cy="19685"/>
            </a:xfrm>
            <a:custGeom>
              <a:avLst/>
              <a:gdLst/>
              <a:ahLst/>
              <a:cxnLst/>
              <a:rect l="0" t="0" r="22860" b="19685"/>
              <a:pathLst>
                <a:path w="22860" h="19685">
                  <a:moveTo>
                    <a:pt x="9785" y="0"/>
                  </a:moveTo>
                  <a:cubicBezTo>
                    <a:pt x="4337" y="0"/>
                    <a:pt x="0" y="4429"/>
                    <a:pt x="0" y="9828"/>
                  </a:cubicBezTo>
                  <a:cubicBezTo>
                    <a:pt x="0" y="15771"/>
                    <a:pt x="4824" y="19685"/>
                    <a:pt x="9850" y="19685"/>
                  </a:cubicBezTo>
                  <a:cubicBezTo>
                    <a:pt x="12239" y="19685"/>
                    <a:pt x="14683" y="18789"/>
                    <a:pt x="16658" y="16805"/>
                  </a:cubicBezTo>
                  <a:cubicBezTo>
                    <a:pt x="22860" y="10576"/>
                    <a:pt x="18450"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0" name="Google Shape;66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BMAALASAAA4EwAAzxIAAAAAAAAmAAAACAAAAP//////////"/>
                </a:ext>
              </a:extLst>
            </p:cNvSpPr>
            <p:nvPr/>
          </p:nvSpPr>
          <p:spPr>
            <a:xfrm>
              <a:off x="3101340" y="3037840"/>
              <a:ext cx="22860" cy="19685"/>
            </a:xfrm>
            <a:custGeom>
              <a:avLst/>
              <a:gdLst/>
              <a:ahLst/>
              <a:cxnLst/>
              <a:rect l="0" t="0" r="22860" b="19685"/>
              <a:pathLst>
                <a:path w="22860" h="19685">
                  <a:moveTo>
                    <a:pt x="9791" y="0"/>
                  </a:moveTo>
                  <a:cubicBezTo>
                    <a:pt x="4409" y="0"/>
                    <a:pt x="9" y="4429"/>
                    <a:pt x="9" y="9828"/>
                  </a:cubicBezTo>
                  <a:cubicBezTo>
                    <a:pt x="9" y="15771"/>
                    <a:pt x="4831" y="19685"/>
                    <a:pt x="9846" y="19685"/>
                  </a:cubicBezTo>
                  <a:cubicBezTo>
                    <a:pt x="12243" y="19685"/>
                    <a:pt x="14677" y="18789"/>
                    <a:pt x="16651"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9" name="Google Shape;66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BMAANwSAAA4EwAA+xIAAAAAAAAmAAAACAAAAP//////////"/>
                </a:ext>
              </a:extLst>
            </p:cNvSpPr>
            <p:nvPr/>
          </p:nvSpPr>
          <p:spPr>
            <a:xfrm>
              <a:off x="3101340" y="3065780"/>
              <a:ext cx="22860" cy="19685"/>
            </a:xfrm>
            <a:custGeom>
              <a:avLst/>
              <a:gdLst/>
              <a:ahLst/>
              <a:cxnLst/>
              <a:rect l="0" t="0" r="22860" b="19685"/>
              <a:pathLst>
                <a:path w="22860" h="19685">
                  <a:moveTo>
                    <a:pt x="9791" y="9"/>
                  </a:moveTo>
                  <a:cubicBezTo>
                    <a:pt x="4409" y="9"/>
                    <a:pt x="9" y="4362"/>
                    <a:pt x="9" y="9851"/>
                  </a:cubicBezTo>
                  <a:cubicBezTo>
                    <a:pt x="9" y="15738"/>
                    <a:pt x="4822" y="19675"/>
                    <a:pt x="9837" y="19675"/>
                  </a:cubicBezTo>
                  <a:cubicBezTo>
                    <a:pt x="12234" y="19675"/>
                    <a:pt x="14677" y="18779"/>
                    <a:pt x="16651"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8" name="Google Shape;66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NwSAAAMEwAA+xIAAAAAAAAmAAAACAAAAP//////////"/>
                </a:ext>
              </a:extLst>
            </p:cNvSpPr>
            <p:nvPr/>
          </p:nvSpPr>
          <p:spPr>
            <a:xfrm>
              <a:off x="3073400" y="3065780"/>
              <a:ext cx="22860" cy="19685"/>
            </a:xfrm>
            <a:custGeom>
              <a:avLst/>
              <a:gdLst/>
              <a:ahLst/>
              <a:cxnLst/>
              <a:rect l="0" t="0" r="22860" b="19685"/>
              <a:pathLst>
                <a:path w="22860" h="19685">
                  <a:moveTo>
                    <a:pt x="9785" y="9"/>
                  </a:moveTo>
                  <a:cubicBezTo>
                    <a:pt x="4410" y="9"/>
                    <a:pt x="0" y="4362"/>
                    <a:pt x="0" y="9851"/>
                  </a:cubicBezTo>
                  <a:cubicBezTo>
                    <a:pt x="0" y="15738"/>
                    <a:pt x="4815"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7" name="Google Shape;66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NwSAADgEgAA+xIAAAAAAAAmAAAACAAAAP//////////"/>
                </a:ext>
              </a:extLst>
            </p:cNvSpPr>
            <p:nvPr/>
          </p:nvSpPr>
          <p:spPr>
            <a:xfrm>
              <a:off x="3045460" y="3065780"/>
              <a:ext cx="22860" cy="19685"/>
            </a:xfrm>
            <a:custGeom>
              <a:avLst/>
              <a:gdLst/>
              <a:ahLst/>
              <a:cxnLst/>
              <a:rect l="0" t="0" r="22860" b="19685"/>
              <a:pathLst>
                <a:path w="22860" h="19685">
                  <a:moveTo>
                    <a:pt x="9750" y="9"/>
                  </a:moveTo>
                  <a:cubicBezTo>
                    <a:pt x="4394" y="9"/>
                    <a:pt x="9" y="4362"/>
                    <a:pt x="9" y="9851"/>
                  </a:cubicBezTo>
                  <a:cubicBezTo>
                    <a:pt x="9" y="15738"/>
                    <a:pt x="4806" y="19675"/>
                    <a:pt x="9823" y="19675"/>
                  </a:cubicBezTo>
                  <a:cubicBezTo>
                    <a:pt x="12222" y="19675"/>
                    <a:pt x="14675" y="18779"/>
                    <a:pt x="16680" y="16755"/>
                  </a:cubicBezTo>
                  <a:cubicBezTo>
                    <a:pt x="22851" y="1060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6" name="Google Shape;66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NwSAAC0EgAA+xIAAAAAAAAmAAAACAAAAP//////////"/>
                </a:ext>
              </a:extLst>
            </p:cNvSpPr>
            <p:nvPr/>
          </p:nvSpPr>
          <p:spPr>
            <a:xfrm>
              <a:off x="3017520" y="3065780"/>
              <a:ext cx="22860" cy="19685"/>
            </a:xfrm>
            <a:custGeom>
              <a:avLst/>
              <a:gdLst/>
              <a:ahLst/>
              <a:cxnLst/>
              <a:rect l="0" t="0" r="22860" b="19685"/>
              <a:pathLst>
                <a:path w="22860" h="19685">
                  <a:moveTo>
                    <a:pt x="9832" y="9"/>
                  </a:moveTo>
                  <a:cubicBezTo>
                    <a:pt x="4404" y="9"/>
                    <a:pt x="82" y="4362"/>
                    <a:pt x="9" y="9851"/>
                  </a:cubicBezTo>
                  <a:cubicBezTo>
                    <a:pt x="9" y="15738"/>
                    <a:pt x="4806" y="19675"/>
                    <a:pt x="9832" y="19675"/>
                  </a:cubicBezTo>
                  <a:cubicBezTo>
                    <a:pt x="12231" y="19675"/>
                    <a:pt x="14685" y="18779"/>
                    <a:pt x="16680" y="16755"/>
                  </a:cubicBezTo>
                  <a:cubicBezTo>
                    <a:pt x="22860" y="1060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5" name="Google Shape;66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NwSAACIEgAA+xIAAAAAAAAmAAAACAAAAP//////////"/>
                </a:ext>
              </a:extLst>
            </p:cNvSpPr>
            <p:nvPr/>
          </p:nvSpPr>
          <p:spPr>
            <a:xfrm>
              <a:off x="2989580" y="3065780"/>
              <a:ext cx="22860" cy="19685"/>
            </a:xfrm>
            <a:custGeom>
              <a:avLst/>
              <a:gdLst/>
              <a:ahLst/>
              <a:cxnLst/>
              <a:rect l="0" t="0" r="22860" b="19685"/>
              <a:pathLst>
                <a:path w="22860" h="19685">
                  <a:moveTo>
                    <a:pt x="9791" y="9"/>
                  </a:moveTo>
                  <a:cubicBezTo>
                    <a:pt x="4335" y="9"/>
                    <a:pt x="9" y="4362"/>
                    <a:pt x="9" y="9851"/>
                  </a:cubicBezTo>
                  <a:cubicBezTo>
                    <a:pt x="9" y="15738"/>
                    <a:pt x="4822" y="19675"/>
                    <a:pt x="9837" y="19675"/>
                  </a:cubicBezTo>
                  <a:cubicBezTo>
                    <a:pt x="12234" y="19675"/>
                    <a:pt x="14677" y="18779"/>
                    <a:pt x="16651" y="16755"/>
                  </a:cubicBezTo>
                  <a:cubicBezTo>
                    <a:pt x="22851" y="1060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4" name="Google Shape;66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DwUAACAEQAAWxQAAAAAAAAmAAAACAAAAP//////////"/>
                </a:ext>
              </a:extLst>
            </p:cNvSpPr>
            <p:nvPr/>
          </p:nvSpPr>
          <p:spPr>
            <a:xfrm>
              <a:off x="2821940" y="3289300"/>
              <a:ext cx="22860" cy="19685"/>
            </a:xfrm>
            <a:custGeom>
              <a:avLst/>
              <a:gdLst/>
              <a:ahLst/>
              <a:cxnLst/>
              <a:rect l="0" t="0" r="22860" b="19685"/>
              <a:pathLst>
                <a:path w="22860" h="19685">
                  <a:moveTo>
                    <a:pt x="9781" y="9"/>
                  </a:moveTo>
                  <a:cubicBezTo>
                    <a:pt x="4409" y="9"/>
                    <a:pt x="0" y="4427"/>
                    <a:pt x="0" y="9833"/>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3" name="Google Shape;66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MAUAACAEQAA3xQAAAAAAAAmAAAACAAAAP//////////"/>
                </a:ext>
              </a:extLst>
            </p:cNvSpPr>
            <p:nvPr/>
          </p:nvSpPr>
          <p:spPr>
            <a:xfrm>
              <a:off x="2821940" y="3373120"/>
              <a:ext cx="22860" cy="19685"/>
            </a:xfrm>
            <a:custGeom>
              <a:avLst/>
              <a:gdLst/>
              <a:ahLst/>
              <a:cxnLst/>
              <a:rect l="0" t="0" r="22860" b="19685"/>
              <a:pathLst>
                <a:path w="22860" h="19685">
                  <a:moveTo>
                    <a:pt x="9781" y="0"/>
                  </a:moveTo>
                  <a:cubicBezTo>
                    <a:pt x="4409" y="0"/>
                    <a:pt x="0" y="4427"/>
                    <a:pt x="0" y="9824"/>
                  </a:cubicBezTo>
                  <a:cubicBezTo>
                    <a:pt x="0" y="15764"/>
                    <a:pt x="4831" y="19675"/>
                    <a:pt x="9864" y="19675"/>
                  </a:cubicBezTo>
                  <a:cubicBezTo>
                    <a:pt x="12270" y="19675"/>
                    <a:pt x="14723" y="18781"/>
                    <a:pt x="16725" y="16797"/>
                  </a:cubicBezTo>
                  <a:cubicBezTo>
                    <a:pt x="22851" y="10571"/>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2" name="Google Shape;66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IQSAACsEQAAoxIAAAAAAAAmAAAACAAAAP//////////"/>
                </a:ext>
              </a:extLst>
            </p:cNvSpPr>
            <p:nvPr/>
          </p:nvSpPr>
          <p:spPr>
            <a:xfrm>
              <a:off x="2849880" y="300990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1" name="Google Shape;66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LASAACsEQAAzxIAAAAAAAAmAAAACAAAAP//////////"/>
                </a:ext>
              </a:extLst>
            </p:cNvSpPr>
            <p:nvPr/>
          </p:nvSpPr>
          <p:spPr>
            <a:xfrm>
              <a:off x="2849880" y="303784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0" name="Google Shape;66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NwSAACsEQAA+xIAAAAAAAAmAAAACAAAAP//////////"/>
                </a:ext>
              </a:extLst>
            </p:cNvSpPr>
            <p:nvPr/>
          </p:nvSpPr>
          <p:spPr>
            <a:xfrm>
              <a:off x="2849880" y="3065780"/>
              <a:ext cx="22860" cy="19685"/>
            </a:xfrm>
            <a:custGeom>
              <a:avLst/>
              <a:gdLst/>
              <a:ahLst/>
              <a:cxnLst/>
              <a:rect l="0" t="0" r="22860" b="19685"/>
              <a:pathLst>
                <a:path w="22860" h="19685">
                  <a:moveTo>
                    <a:pt x="9791" y="9"/>
                  </a:moveTo>
                  <a:cubicBezTo>
                    <a:pt x="4335" y="9"/>
                    <a:pt x="9" y="4362"/>
                    <a:pt x="9" y="9851"/>
                  </a:cubicBezTo>
                  <a:cubicBezTo>
                    <a:pt x="9" y="15738"/>
                    <a:pt x="4822" y="19675"/>
                    <a:pt x="9837" y="19675"/>
                  </a:cubicBezTo>
                  <a:cubicBezTo>
                    <a:pt x="12234" y="19675"/>
                    <a:pt x="14677" y="18779"/>
                    <a:pt x="16661" y="16755"/>
                  </a:cubicBezTo>
                  <a:cubicBezTo>
                    <a:pt x="22860"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9" name="Google Shape;66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AgTAACsEQAAJxMAAAAAAAAmAAAACAAAAP//////////"/>
                </a:ext>
              </a:extLst>
            </p:cNvSpPr>
            <p:nvPr/>
          </p:nvSpPr>
          <p:spPr>
            <a:xfrm>
              <a:off x="2849880" y="3093720"/>
              <a:ext cx="22860" cy="19685"/>
            </a:xfrm>
            <a:custGeom>
              <a:avLst/>
              <a:gdLst/>
              <a:ahLst/>
              <a:cxnLst/>
              <a:rect l="0" t="0" r="22860" b="19685"/>
              <a:pathLst>
                <a:path w="22860" h="19685">
                  <a:moveTo>
                    <a:pt x="9791" y="9"/>
                  </a:moveTo>
                  <a:cubicBezTo>
                    <a:pt x="4335" y="82"/>
                    <a:pt x="9" y="4428"/>
                    <a:pt x="9" y="9814"/>
                  </a:cubicBezTo>
                  <a:cubicBezTo>
                    <a:pt x="9" y="15744"/>
                    <a:pt x="4831" y="19685"/>
                    <a:pt x="9846" y="19685"/>
                  </a:cubicBezTo>
                  <a:cubicBezTo>
                    <a:pt x="12243" y="19685"/>
                    <a:pt x="14677" y="18782"/>
                    <a:pt x="16661"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8" name="Google Shape;66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DQTAACsEQAAUxMAAAAAAAAmAAAACAAAAP//////////"/>
                </a:ext>
              </a:extLst>
            </p:cNvSpPr>
            <p:nvPr/>
          </p:nvSpPr>
          <p:spPr>
            <a:xfrm>
              <a:off x="2849880" y="312166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7" name="Google Shape;66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GATAACsEQAAfxMAAAAAAAAmAAAACAAAAP//////////"/>
                </a:ext>
              </a:extLst>
            </p:cNvSpPr>
            <p:nvPr/>
          </p:nvSpPr>
          <p:spPr>
            <a:xfrm>
              <a:off x="2849880" y="314960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6" name="Google Shape;66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IwTAACsEQAAqxMAAAAAAAAmAAAACAAAAP//////////"/>
                </a:ext>
              </a:extLst>
            </p:cNvSpPr>
            <p:nvPr/>
          </p:nvSpPr>
          <p:spPr>
            <a:xfrm>
              <a:off x="2849880" y="3177540"/>
              <a:ext cx="22860" cy="19685"/>
            </a:xfrm>
            <a:custGeom>
              <a:avLst/>
              <a:gdLst/>
              <a:ahLst/>
              <a:cxnLst/>
              <a:rect l="0" t="0" r="22860" b="19685"/>
              <a:pathLst>
                <a:path w="22860" h="19685">
                  <a:moveTo>
                    <a:pt x="9791" y="9"/>
                  </a:moveTo>
                  <a:cubicBezTo>
                    <a:pt x="4335" y="9"/>
                    <a:pt x="9" y="4360"/>
                    <a:pt x="9" y="9847"/>
                  </a:cubicBezTo>
                  <a:cubicBezTo>
                    <a:pt x="9" y="15768"/>
                    <a:pt x="4803" y="19685"/>
                    <a:pt x="9809" y="19685"/>
                  </a:cubicBezTo>
                  <a:cubicBezTo>
                    <a:pt x="12215" y="19685"/>
                    <a:pt x="14668" y="18779"/>
                    <a:pt x="16661" y="16747"/>
                  </a:cubicBezTo>
                  <a:cubicBezTo>
                    <a:pt x="22860" y="10595"/>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5" name="Google Shape;66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LgTAACsEQAA1xMAAAAAAAAmAAAACAAAAP//////////"/>
                </a:ext>
              </a:extLst>
            </p:cNvSpPr>
            <p:nvPr/>
          </p:nvSpPr>
          <p:spPr>
            <a:xfrm>
              <a:off x="2849880" y="3205480"/>
              <a:ext cx="22860" cy="19685"/>
            </a:xfrm>
            <a:custGeom>
              <a:avLst/>
              <a:gdLst/>
              <a:ahLst/>
              <a:cxnLst/>
              <a:rect l="0" t="0" r="22860" b="19685"/>
              <a:pathLst>
                <a:path w="22860" h="19685">
                  <a:moveTo>
                    <a:pt x="9791" y="9"/>
                  </a:moveTo>
                  <a:cubicBezTo>
                    <a:pt x="4335" y="82"/>
                    <a:pt x="9" y="4428"/>
                    <a:pt x="9" y="9888"/>
                  </a:cubicBezTo>
                  <a:cubicBezTo>
                    <a:pt x="9" y="15762"/>
                    <a:pt x="4822" y="19685"/>
                    <a:pt x="9837" y="19685"/>
                  </a:cubicBezTo>
                  <a:cubicBezTo>
                    <a:pt x="12234" y="19685"/>
                    <a:pt x="14677" y="18782"/>
                    <a:pt x="16661" y="16775"/>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4" name="Google Shape;66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OQTAACsEQAAAxQAAAAAAAAmAAAACAAAAP//////////"/>
                </a:ext>
              </a:extLst>
            </p:cNvSpPr>
            <p:nvPr/>
          </p:nvSpPr>
          <p:spPr>
            <a:xfrm>
              <a:off x="2849880" y="3233420"/>
              <a:ext cx="22860" cy="19685"/>
            </a:xfrm>
            <a:custGeom>
              <a:avLst/>
              <a:gdLst/>
              <a:ahLst/>
              <a:cxnLst/>
              <a:rect l="0" t="0" r="22860" b="19685"/>
              <a:pathLst>
                <a:path w="22860" h="19685">
                  <a:moveTo>
                    <a:pt x="9791" y="9"/>
                  </a:moveTo>
                  <a:cubicBezTo>
                    <a:pt x="4335" y="9"/>
                    <a:pt x="9" y="4419"/>
                    <a:pt x="9" y="9805"/>
                  </a:cubicBezTo>
                  <a:cubicBezTo>
                    <a:pt x="9" y="15735"/>
                    <a:pt x="4831" y="19675"/>
                    <a:pt x="9846" y="19675"/>
                  </a:cubicBezTo>
                  <a:cubicBezTo>
                    <a:pt x="12243" y="19675"/>
                    <a:pt x="14677" y="18782"/>
                    <a:pt x="16661" y="16766"/>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3" name="Google Shape;66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IQSAADYEQAAoxIAAAAAAAAmAAAACAAAAP//////////"/>
                </a:ext>
              </a:extLst>
            </p:cNvSpPr>
            <p:nvPr/>
          </p:nvSpPr>
          <p:spPr>
            <a:xfrm>
              <a:off x="2877820" y="3009900"/>
              <a:ext cx="22860" cy="19685"/>
            </a:xfrm>
            <a:custGeom>
              <a:avLst/>
              <a:gdLst/>
              <a:ahLst/>
              <a:cxnLst/>
              <a:rect l="0" t="0" r="22860" b="19685"/>
              <a:pathLst>
                <a:path w="22860" h="19685">
                  <a:moveTo>
                    <a:pt x="9823" y="9"/>
                  </a:moveTo>
                  <a:cubicBezTo>
                    <a:pt x="4394" y="9"/>
                    <a:pt x="82" y="4427"/>
                    <a:pt x="0" y="9824"/>
                  </a:cubicBezTo>
                  <a:cubicBezTo>
                    <a:pt x="0" y="15764"/>
                    <a:pt x="4843" y="19675"/>
                    <a:pt x="9869" y="19675"/>
                  </a:cubicBezTo>
                  <a:cubicBezTo>
                    <a:pt x="12268" y="19675"/>
                    <a:pt x="14703" y="18790"/>
                    <a:pt x="16671" y="16806"/>
                  </a:cubicBezTo>
                  <a:cubicBezTo>
                    <a:pt x="22851" y="1058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2" name="Google Shape;66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LASAADYEQAAzxIAAAAAAAAmAAAACAAAAP//////////"/>
                </a:ext>
              </a:extLst>
            </p:cNvSpPr>
            <p:nvPr/>
          </p:nvSpPr>
          <p:spPr>
            <a:xfrm>
              <a:off x="2877820" y="3037840"/>
              <a:ext cx="22860" cy="19685"/>
            </a:xfrm>
            <a:custGeom>
              <a:avLst/>
              <a:gdLst/>
              <a:ahLst/>
              <a:cxnLst/>
              <a:rect l="0" t="0" r="22860" b="19685"/>
              <a:pathLst>
                <a:path w="22860" h="19685">
                  <a:moveTo>
                    <a:pt x="9823" y="0"/>
                  </a:moveTo>
                  <a:cubicBezTo>
                    <a:pt x="4394" y="0"/>
                    <a:pt x="82" y="4429"/>
                    <a:pt x="0" y="9828"/>
                  </a:cubicBezTo>
                  <a:cubicBezTo>
                    <a:pt x="0" y="15771"/>
                    <a:pt x="4843" y="19685"/>
                    <a:pt x="9869" y="19685"/>
                  </a:cubicBezTo>
                  <a:cubicBezTo>
                    <a:pt x="12268" y="19685"/>
                    <a:pt x="14703" y="18789"/>
                    <a:pt x="16671" y="16805"/>
                  </a:cubicBezTo>
                  <a:cubicBezTo>
                    <a:pt x="22851" y="10576"/>
                    <a:pt x="18456" y="0"/>
                    <a:pt x="98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1" name="Google Shape;66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NwSAADYEQAA+xIAAAAAAAAmAAAACAAAAP//////////"/>
                </a:ext>
              </a:extLst>
            </p:cNvSpPr>
            <p:nvPr/>
          </p:nvSpPr>
          <p:spPr>
            <a:xfrm>
              <a:off x="2877820" y="3065780"/>
              <a:ext cx="22860" cy="19685"/>
            </a:xfrm>
            <a:custGeom>
              <a:avLst/>
              <a:gdLst/>
              <a:ahLst/>
              <a:cxnLst/>
              <a:rect l="0" t="0" r="22860" b="19685"/>
              <a:pathLst>
                <a:path w="22860" h="19685">
                  <a:moveTo>
                    <a:pt x="9823" y="9"/>
                  </a:moveTo>
                  <a:cubicBezTo>
                    <a:pt x="4394" y="9"/>
                    <a:pt x="82" y="4362"/>
                    <a:pt x="0" y="9851"/>
                  </a:cubicBezTo>
                  <a:cubicBezTo>
                    <a:pt x="0" y="15738"/>
                    <a:pt x="4843" y="19675"/>
                    <a:pt x="9860" y="19675"/>
                  </a:cubicBezTo>
                  <a:cubicBezTo>
                    <a:pt x="12259" y="19675"/>
                    <a:pt x="14703" y="18779"/>
                    <a:pt x="16671" y="16755"/>
                  </a:cubicBezTo>
                  <a:cubicBezTo>
                    <a:pt x="22851" y="1060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0" name="Google Shape;66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AgTAADYEQAAJxMAAAAAAAAmAAAACAAAAP//////////"/>
                </a:ext>
              </a:extLst>
            </p:cNvSpPr>
            <p:nvPr/>
          </p:nvSpPr>
          <p:spPr>
            <a:xfrm>
              <a:off x="2877820" y="3093720"/>
              <a:ext cx="22860" cy="19685"/>
            </a:xfrm>
            <a:custGeom>
              <a:avLst/>
              <a:gdLst/>
              <a:ahLst/>
              <a:cxnLst/>
              <a:rect l="0" t="0" r="22860" b="19685"/>
              <a:pathLst>
                <a:path w="22860" h="19685">
                  <a:moveTo>
                    <a:pt x="9823" y="9"/>
                  </a:moveTo>
                  <a:cubicBezTo>
                    <a:pt x="4394" y="9"/>
                    <a:pt x="82" y="4428"/>
                    <a:pt x="0" y="9814"/>
                  </a:cubicBezTo>
                  <a:cubicBezTo>
                    <a:pt x="0" y="15744"/>
                    <a:pt x="4843" y="19685"/>
                    <a:pt x="9869" y="19685"/>
                  </a:cubicBezTo>
                  <a:cubicBezTo>
                    <a:pt x="12268" y="19685"/>
                    <a:pt x="14703" y="18782"/>
                    <a:pt x="16671" y="16775"/>
                  </a:cubicBezTo>
                  <a:cubicBezTo>
                    <a:pt x="22851" y="10634"/>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9" name="Google Shape;66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DQTAADYEQAAUxMAAAAAAAAmAAAACAAAAP//////////"/>
                </a:ext>
              </a:extLst>
            </p:cNvSpPr>
            <p:nvPr/>
          </p:nvSpPr>
          <p:spPr>
            <a:xfrm>
              <a:off x="2877820" y="3121660"/>
              <a:ext cx="22860" cy="19685"/>
            </a:xfrm>
            <a:custGeom>
              <a:avLst/>
              <a:gdLst/>
              <a:ahLst/>
              <a:cxnLst/>
              <a:rect l="0" t="0" r="22860" b="19685"/>
              <a:pathLst>
                <a:path w="22860" h="19685">
                  <a:moveTo>
                    <a:pt x="9823" y="9"/>
                  </a:moveTo>
                  <a:cubicBezTo>
                    <a:pt x="4394" y="9"/>
                    <a:pt x="82" y="4427"/>
                    <a:pt x="0" y="9824"/>
                  </a:cubicBezTo>
                  <a:cubicBezTo>
                    <a:pt x="0" y="15764"/>
                    <a:pt x="4843" y="19675"/>
                    <a:pt x="9869" y="19675"/>
                  </a:cubicBezTo>
                  <a:cubicBezTo>
                    <a:pt x="12268" y="19675"/>
                    <a:pt x="14703" y="18790"/>
                    <a:pt x="16671" y="16806"/>
                  </a:cubicBezTo>
                  <a:cubicBezTo>
                    <a:pt x="22851" y="1058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8" name="Google Shape;66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GATAADYEQAAfxMAAAAAAAAmAAAACAAAAP//////////"/>
                </a:ext>
              </a:extLst>
            </p:cNvSpPr>
            <p:nvPr/>
          </p:nvSpPr>
          <p:spPr>
            <a:xfrm>
              <a:off x="2877820" y="3149600"/>
              <a:ext cx="22860" cy="19685"/>
            </a:xfrm>
            <a:custGeom>
              <a:avLst/>
              <a:gdLst/>
              <a:ahLst/>
              <a:cxnLst/>
              <a:rect l="0" t="0" r="22860" b="19685"/>
              <a:pathLst>
                <a:path w="22860" h="19685">
                  <a:moveTo>
                    <a:pt x="9823" y="0"/>
                  </a:moveTo>
                  <a:cubicBezTo>
                    <a:pt x="4394" y="0"/>
                    <a:pt x="82" y="4429"/>
                    <a:pt x="0" y="9828"/>
                  </a:cubicBezTo>
                  <a:cubicBezTo>
                    <a:pt x="0" y="15771"/>
                    <a:pt x="4843" y="19685"/>
                    <a:pt x="9869" y="19685"/>
                  </a:cubicBezTo>
                  <a:cubicBezTo>
                    <a:pt x="12268" y="19685"/>
                    <a:pt x="14703" y="18789"/>
                    <a:pt x="16671" y="16805"/>
                  </a:cubicBezTo>
                  <a:cubicBezTo>
                    <a:pt x="22851" y="10576"/>
                    <a:pt x="18456" y="0"/>
                    <a:pt x="98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7" name="Google Shape;66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IwTAADYEQAAqxMAAAAAAAAmAAAACAAAAP//////////"/>
                </a:ext>
              </a:extLst>
            </p:cNvSpPr>
            <p:nvPr/>
          </p:nvSpPr>
          <p:spPr>
            <a:xfrm>
              <a:off x="2877820" y="3177540"/>
              <a:ext cx="22860" cy="19685"/>
            </a:xfrm>
            <a:custGeom>
              <a:avLst/>
              <a:gdLst/>
              <a:ahLst/>
              <a:cxnLst/>
              <a:rect l="0" t="0" r="22860" b="19685"/>
              <a:pathLst>
                <a:path w="22860" h="19685">
                  <a:moveTo>
                    <a:pt x="9823" y="9"/>
                  </a:moveTo>
                  <a:cubicBezTo>
                    <a:pt x="4394" y="9"/>
                    <a:pt x="82" y="4353"/>
                    <a:pt x="0" y="9833"/>
                  </a:cubicBezTo>
                  <a:cubicBezTo>
                    <a:pt x="0" y="15764"/>
                    <a:pt x="4843" y="19675"/>
                    <a:pt x="9869" y="19675"/>
                  </a:cubicBezTo>
                  <a:cubicBezTo>
                    <a:pt x="12268" y="19675"/>
                    <a:pt x="14703" y="18790"/>
                    <a:pt x="16671" y="16806"/>
                  </a:cubicBezTo>
                  <a:cubicBezTo>
                    <a:pt x="22851" y="1058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6" name="Google Shape;66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LgTAADYEQAA1xMAAAAAAAAmAAAACAAAAP//////////"/>
                </a:ext>
              </a:extLst>
            </p:cNvSpPr>
            <p:nvPr/>
          </p:nvSpPr>
          <p:spPr>
            <a:xfrm>
              <a:off x="2877820" y="3205480"/>
              <a:ext cx="22860" cy="19685"/>
            </a:xfrm>
            <a:custGeom>
              <a:avLst/>
              <a:gdLst/>
              <a:ahLst/>
              <a:cxnLst/>
              <a:rect l="0" t="0" r="22860" b="19685"/>
              <a:pathLst>
                <a:path w="22860" h="19685">
                  <a:moveTo>
                    <a:pt x="9823" y="9"/>
                  </a:moveTo>
                  <a:cubicBezTo>
                    <a:pt x="4394" y="82"/>
                    <a:pt x="82" y="4428"/>
                    <a:pt x="0" y="9888"/>
                  </a:cubicBezTo>
                  <a:cubicBezTo>
                    <a:pt x="0" y="15762"/>
                    <a:pt x="4843" y="19685"/>
                    <a:pt x="9860" y="19685"/>
                  </a:cubicBezTo>
                  <a:cubicBezTo>
                    <a:pt x="12259" y="19685"/>
                    <a:pt x="14703" y="18782"/>
                    <a:pt x="16671" y="16775"/>
                  </a:cubicBezTo>
                  <a:cubicBezTo>
                    <a:pt x="22851" y="10634"/>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5" name="Google Shape;66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IQSAAAEEgAAoxIAAAAAAAAmAAAACAAAAP//////////"/>
                </a:ext>
              </a:extLst>
            </p:cNvSpPr>
            <p:nvPr/>
          </p:nvSpPr>
          <p:spPr>
            <a:xfrm>
              <a:off x="2905760" y="3009900"/>
              <a:ext cx="22860" cy="19685"/>
            </a:xfrm>
            <a:custGeom>
              <a:avLst/>
              <a:gdLst/>
              <a:ahLst/>
              <a:cxnLst/>
              <a:rect l="0" t="0" r="22860" b="19685"/>
              <a:pathLst>
                <a:path w="22860" h="19685">
                  <a:moveTo>
                    <a:pt x="9759" y="9"/>
                  </a:moveTo>
                  <a:cubicBezTo>
                    <a:pt x="4404" y="9"/>
                    <a:pt x="82" y="4427"/>
                    <a:pt x="9" y="9824"/>
                  </a:cubicBezTo>
                  <a:cubicBezTo>
                    <a:pt x="9" y="15764"/>
                    <a:pt x="4816" y="19675"/>
                    <a:pt x="9842" y="19675"/>
                  </a:cubicBezTo>
                  <a:cubicBezTo>
                    <a:pt x="12240" y="19675"/>
                    <a:pt x="14685" y="18790"/>
                    <a:pt x="16680" y="16806"/>
                  </a:cubicBezTo>
                  <a:cubicBezTo>
                    <a:pt x="22860"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4" name="Google Shape;66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LASAAAEEgAAzxIAAAAAAAAmAAAACAAAAP//////////"/>
                </a:ext>
              </a:extLst>
            </p:cNvSpPr>
            <p:nvPr/>
          </p:nvSpPr>
          <p:spPr>
            <a:xfrm>
              <a:off x="2905760" y="3037840"/>
              <a:ext cx="22860" cy="19685"/>
            </a:xfrm>
            <a:custGeom>
              <a:avLst/>
              <a:gdLst/>
              <a:ahLst/>
              <a:cxnLst/>
              <a:rect l="0" t="0" r="22860" b="19685"/>
              <a:pathLst>
                <a:path w="22860" h="19685">
                  <a:moveTo>
                    <a:pt x="9759" y="0"/>
                  </a:moveTo>
                  <a:cubicBezTo>
                    <a:pt x="4404" y="0"/>
                    <a:pt x="82" y="4429"/>
                    <a:pt x="9" y="9828"/>
                  </a:cubicBezTo>
                  <a:cubicBezTo>
                    <a:pt x="9" y="15771"/>
                    <a:pt x="4816" y="19685"/>
                    <a:pt x="9842" y="19685"/>
                  </a:cubicBezTo>
                  <a:cubicBezTo>
                    <a:pt x="12240" y="19685"/>
                    <a:pt x="14685" y="18789"/>
                    <a:pt x="16680" y="16805"/>
                  </a:cubicBezTo>
                  <a:cubicBezTo>
                    <a:pt x="22860" y="1057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3" name="Google Shape;66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NwSAAAEEgAA+xIAAAAAAAAmAAAACAAAAP//////////"/>
                </a:ext>
              </a:extLst>
            </p:cNvSpPr>
            <p:nvPr/>
          </p:nvSpPr>
          <p:spPr>
            <a:xfrm>
              <a:off x="2905760" y="3065780"/>
              <a:ext cx="22860" cy="19685"/>
            </a:xfrm>
            <a:custGeom>
              <a:avLst/>
              <a:gdLst/>
              <a:ahLst/>
              <a:cxnLst/>
              <a:rect l="0" t="0" r="22860" b="19685"/>
              <a:pathLst>
                <a:path w="22860" h="19685">
                  <a:moveTo>
                    <a:pt x="9759" y="9"/>
                  </a:moveTo>
                  <a:cubicBezTo>
                    <a:pt x="4404" y="9"/>
                    <a:pt x="82" y="4362"/>
                    <a:pt x="9" y="9851"/>
                  </a:cubicBezTo>
                  <a:cubicBezTo>
                    <a:pt x="9" y="15738"/>
                    <a:pt x="4806" y="19675"/>
                    <a:pt x="9832" y="19675"/>
                  </a:cubicBezTo>
                  <a:cubicBezTo>
                    <a:pt x="12231" y="19675"/>
                    <a:pt x="14685" y="18779"/>
                    <a:pt x="16680" y="16755"/>
                  </a:cubicBezTo>
                  <a:cubicBezTo>
                    <a:pt x="22860" y="1060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2" name="Google Shape;66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AgTAAAEEgAAJxMAAAAAAAAmAAAACAAAAP//////////"/>
                </a:ext>
              </a:extLst>
            </p:cNvSpPr>
            <p:nvPr/>
          </p:nvSpPr>
          <p:spPr>
            <a:xfrm>
              <a:off x="2905760" y="3093720"/>
              <a:ext cx="22860" cy="19685"/>
            </a:xfrm>
            <a:custGeom>
              <a:avLst/>
              <a:gdLst/>
              <a:ahLst/>
              <a:cxnLst/>
              <a:rect l="0" t="0" r="22860" b="19685"/>
              <a:pathLst>
                <a:path w="22860" h="19685">
                  <a:moveTo>
                    <a:pt x="9759" y="9"/>
                  </a:moveTo>
                  <a:cubicBezTo>
                    <a:pt x="4404" y="82"/>
                    <a:pt x="82" y="4428"/>
                    <a:pt x="9" y="9814"/>
                  </a:cubicBezTo>
                  <a:cubicBezTo>
                    <a:pt x="9" y="15744"/>
                    <a:pt x="4816" y="19685"/>
                    <a:pt x="9842" y="19685"/>
                  </a:cubicBezTo>
                  <a:cubicBezTo>
                    <a:pt x="12240" y="1968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1" name="Google Shape;66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DQTAAAEEgAAUxMAAAAAAAAmAAAACAAAAP//////////"/>
                </a:ext>
              </a:extLst>
            </p:cNvSpPr>
            <p:nvPr/>
          </p:nvSpPr>
          <p:spPr>
            <a:xfrm>
              <a:off x="2905760" y="3121660"/>
              <a:ext cx="22860" cy="19685"/>
            </a:xfrm>
            <a:custGeom>
              <a:avLst/>
              <a:gdLst/>
              <a:ahLst/>
              <a:cxnLst/>
              <a:rect l="0" t="0" r="22860" b="19685"/>
              <a:pathLst>
                <a:path w="22860" h="19685">
                  <a:moveTo>
                    <a:pt x="9759" y="9"/>
                  </a:moveTo>
                  <a:cubicBezTo>
                    <a:pt x="4404" y="9"/>
                    <a:pt x="82" y="4427"/>
                    <a:pt x="9" y="9824"/>
                  </a:cubicBezTo>
                  <a:cubicBezTo>
                    <a:pt x="9" y="15764"/>
                    <a:pt x="4816" y="19675"/>
                    <a:pt x="9842" y="19675"/>
                  </a:cubicBezTo>
                  <a:cubicBezTo>
                    <a:pt x="12240" y="19675"/>
                    <a:pt x="14685" y="18790"/>
                    <a:pt x="16680" y="16806"/>
                  </a:cubicBezTo>
                  <a:cubicBezTo>
                    <a:pt x="22860"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0" name="Google Shape;66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GATAAAEEgAAfxMAAAAAAAAmAAAACAAAAP//////////"/>
                </a:ext>
              </a:extLst>
            </p:cNvSpPr>
            <p:nvPr/>
          </p:nvSpPr>
          <p:spPr>
            <a:xfrm>
              <a:off x="2905760" y="3149600"/>
              <a:ext cx="22860" cy="19685"/>
            </a:xfrm>
            <a:custGeom>
              <a:avLst/>
              <a:gdLst/>
              <a:ahLst/>
              <a:cxnLst/>
              <a:rect l="0" t="0" r="22860" b="19685"/>
              <a:pathLst>
                <a:path w="22860" h="19685">
                  <a:moveTo>
                    <a:pt x="9759" y="0"/>
                  </a:moveTo>
                  <a:cubicBezTo>
                    <a:pt x="4404" y="0"/>
                    <a:pt x="82" y="4429"/>
                    <a:pt x="9" y="9828"/>
                  </a:cubicBezTo>
                  <a:cubicBezTo>
                    <a:pt x="9" y="15771"/>
                    <a:pt x="4816" y="19685"/>
                    <a:pt x="9842" y="19685"/>
                  </a:cubicBezTo>
                  <a:cubicBezTo>
                    <a:pt x="12240" y="19685"/>
                    <a:pt x="14685" y="18789"/>
                    <a:pt x="16680" y="16805"/>
                  </a:cubicBezTo>
                  <a:cubicBezTo>
                    <a:pt x="22860" y="1057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9" name="Google Shape;66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IwTAAAEEgAAqxMAAAAAAAAmAAAACAAAAP//////////"/>
                </a:ext>
              </a:extLst>
            </p:cNvSpPr>
            <p:nvPr/>
          </p:nvSpPr>
          <p:spPr>
            <a:xfrm>
              <a:off x="2905760" y="3177540"/>
              <a:ext cx="22860" cy="19685"/>
            </a:xfrm>
            <a:custGeom>
              <a:avLst/>
              <a:gdLst/>
              <a:ahLst/>
              <a:cxnLst/>
              <a:rect l="0" t="0" r="22860" b="19685"/>
              <a:pathLst>
                <a:path w="22860" h="19685">
                  <a:moveTo>
                    <a:pt x="9759" y="9"/>
                  </a:moveTo>
                  <a:cubicBezTo>
                    <a:pt x="4404" y="9"/>
                    <a:pt x="82" y="4360"/>
                    <a:pt x="9" y="9847"/>
                  </a:cubicBezTo>
                  <a:cubicBezTo>
                    <a:pt x="9" y="15768"/>
                    <a:pt x="4788" y="19685"/>
                    <a:pt x="9796" y="19685"/>
                  </a:cubicBezTo>
                  <a:cubicBezTo>
                    <a:pt x="12204" y="19685"/>
                    <a:pt x="14675" y="18779"/>
                    <a:pt x="16680" y="16747"/>
                  </a:cubicBezTo>
                  <a:cubicBezTo>
                    <a:pt x="22860" y="10595"/>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8" name="Google Shape;66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LgTAAAEEgAA1xMAAAAAAAAmAAAACAAAAP//////////"/>
                </a:ext>
              </a:extLst>
            </p:cNvSpPr>
            <p:nvPr/>
          </p:nvSpPr>
          <p:spPr>
            <a:xfrm>
              <a:off x="2905760" y="3205480"/>
              <a:ext cx="22860" cy="19685"/>
            </a:xfrm>
            <a:custGeom>
              <a:avLst/>
              <a:gdLst/>
              <a:ahLst/>
              <a:cxnLst/>
              <a:rect l="0" t="0" r="22860" b="19685"/>
              <a:pathLst>
                <a:path w="22860" h="19685">
                  <a:moveTo>
                    <a:pt x="9759" y="9"/>
                  </a:moveTo>
                  <a:cubicBezTo>
                    <a:pt x="4404" y="82"/>
                    <a:pt x="82" y="4428"/>
                    <a:pt x="9" y="9888"/>
                  </a:cubicBezTo>
                  <a:cubicBezTo>
                    <a:pt x="9" y="15762"/>
                    <a:pt x="4806" y="19685"/>
                    <a:pt x="9832" y="19685"/>
                  </a:cubicBezTo>
                  <a:cubicBezTo>
                    <a:pt x="12231" y="19685"/>
                    <a:pt x="14685" y="18782"/>
                    <a:pt x="16680" y="16775"/>
                  </a:cubicBezTo>
                  <a:cubicBezTo>
                    <a:pt x="22860" y="10634"/>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7" name="Google Shape;66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IQSAAAwEgAAoxIAAAAAAAAmAAAACAAAAP//////////"/>
                </a:ext>
              </a:extLst>
            </p:cNvSpPr>
            <p:nvPr/>
          </p:nvSpPr>
          <p:spPr>
            <a:xfrm>
              <a:off x="2933700" y="3009900"/>
              <a:ext cx="22860" cy="19685"/>
            </a:xfrm>
            <a:custGeom>
              <a:avLst/>
              <a:gdLst/>
              <a:ahLst/>
              <a:cxnLst/>
              <a:rect l="0" t="0" r="22860" b="19685"/>
              <a:pathLst>
                <a:path w="22860" h="19685">
                  <a:moveTo>
                    <a:pt x="9781" y="9"/>
                  </a:moveTo>
                  <a:cubicBezTo>
                    <a:pt x="4409" y="9"/>
                    <a:pt x="0" y="4427"/>
                    <a:pt x="0" y="9824"/>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6" name="Google Shape;66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LASAAAwEgAAzxIAAAAAAAAmAAAACAAAAP//////////"/>
                </a:ext>
              </a:extLst>
            </p:cNvSpPr>
            <p:nvPr/>
          </p:nvSpPr>
          <p:spPr>
            <a:xfrm>
              <a:off x="2933700" y="303784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5" name="Google Shape;66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NwSAAAwEgAA+xIAAAAAAAAmAAAACAAAAP//////////"/>
                </a:ext>
              </a:extLst>
            </p:cNvSpPr>
            <p:nvPr/>
          </p:nvSpPr>
          <p:spPr>
            <a:xfrm>
              <a:off x="2933700" y="3065780"/>
              <a:ext cx="22860" cy="19685"/>
            </a:xfrm>
            <a:custGeom>
              <a:avLst/>
              <a:gdLst/>
              <a:ahLst/>
              <a:cxnLst/>
              <a:rect l="0" t="0" r="22860" b="19685"/>
              <a:pathLst>
                <a:path w="22860" h="19685">
                  <a:moveTo>
                    <a:pt x="9781" y="9"/>
                  </a:moveTo>
                  <a:cubicBezTo>
                    <a:pt x="4409" y="9"/>
                    <a:pt x="0" y="4362"/>
                    <a:pt x="0" y="9851"/>
                  </a:cubicBezTo>
                  <a:cubicBezTo>
                    <a:pt x="0" y="15738"/>
                    <a:pt x="4822" y="19675"/>
                    <a:pt x="9855" y="19675"/>
                  </a:cubicBezTo>
                  <a:cubicBezTo>
                    <a:pt x="12261" y="19675"/>
                    <a:pt x="14723" y="18779"/>
                    <a:pt x="16725" y="16755"/>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4" name="Google Shape;66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IQSAABcEgAAoxIAAAAAAAAmAAAACAAAAP//////////"/>
                </a:ext>
              </a:extLst>
            </p:cNvSpPr>
            <p:nvPr/>
          </p:nvSpPr>
          <p:spPr>
            <a:xfrm>
              <a:off x="2961640" y="3009900"/>
              <a:ext cx="22860" cy="19685"/>
            </a:xfrm>
            <a:custGeom>
              <a:avLst/>
              <a:gdLst/>
              <a:ahLst/>
              <a:cxnLst/>
              <a:rect l="0" t="0" r="22860" b="19685"/>
              <a:pathLst>
                <a:path w="22860" h="19685">
                  <a:moveTo>
                    <a:pt x="9785" y="9"/>
                  </a:moveTo>
                  <a:cubicBezTo>
                    <a:pt x="4410" y="9"/>
                    <a:pt x="0" y="4427"/>
                    <a:pt x="0" y="9824"/>
                  </a:cubicBezTo>
                  <a:cubicBezTo>
                    <a:pt x="0" y="15764"/>
                    <a:pt x="4824" y="19675"/>
                    <a:pt x="9840" y="19675"/>
                  </a:cubicBezTo>
                  <a:cubicBezTo>
                    <a:pt x="12239" y="1967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3" name="Google Shape;66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LASAABcEgAAzxIAAAAAAAAmAAAACAAAAP//////////"/>
                </a:ext>
              </a:extLst>
            </p:cNvSpPr>
            <p:nvPr/>
          </p:nvSpPr>
          <p:spPr>
            <a:xfrm>
              <a:off x="2961640" y="3037840"/>
              <a:ext cx="22860" cy="19685"/>
            </a:xfrm>
            <a:custGeom>
              <a:avLst/>
              <a:gdLst/>
              <a:ahLst/>
              <a:cxnLst/>
              <a:rect l="0" t="0" r="22860" b="19685"/>
              <a:pathLst>
                <a:path w="22860" h="19685">
                  <a:moveTo>
                    <a:pt x="9785" y="0"/>
                  </a:moveTo>
                  <a:cubicBezTo>
                    <a:pt x="4410" y="0"/>
                    <a:pt x="0" y="4429"/>
                    <a:pt x="0" y="9828"/>
                  </a:cubicBezTo>
                  <a:cubicBezTo>
                    <a:pt x="0" y="15771"/>
                    <a:pt x="4824" y="19685"/>
                    <a:pt x="984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66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NwSAABcEgAA+xIAAAAAAAAmAAAACAAAAP//////////"/>
                </a:ext>
              </a:extLst>
            </p:cNvSpPr>
            <p:nvPr/>
          </p:nvSpPr>
          <p:spPr>
            <a:xfrm>
              <a:off x="2961640" y="3065780"/>
              <a:ext cx="22860" cy="19685"/>
            </a:xfrm>
            <a:custGeom>
              <a:avLst/>
              <a:gdLst/>
              <a:ahLst/>
              <a:cxnLst/>
              <a:rect l="0" t="0" r="22860" b="19685"/>
              <a:pathLst>
                <a:path w="22860" h="19685">
                  <a:moveTo>
                    <a:pt x="9785" y="9"/>
                  </a:moveTo>
                  <a:cubicBezTo>
                    <a:pt x="4410" y="9"/>
                    <a:pt x="0" y="4362"/>
                    <a:pt x="0" y="9851"/>
                  </a:cubicBezTo>
                  <a:cubicBezTo>
                    <a:pt x="0" y="15738"/>
                    <a:pt x="4815" y="19675"/>
                    <a:pt x="9831" y="19675"/>
                  </a:cubicBezTo>
                  <a:cubicBezTo>
                    <a:pt x="12229" y="19675"/>
                    <a:pt x="14673" y="18779"/>
                    <a:pt x="16658"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66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AgTAABcEgAAJxMAAAAAAAAmAAAACAAAAP//////////"/>
                </a:ext>
              </a:extLst>
            </p:cNvSpPr>
            <p:nvPr/>
          </p:nvSpPr>
          <p:spPr>
            <a:xfrm>
              <a:off x="2961640" y="3093720"/>
              <a:ext cx="22860" cy="19685"/>
            </a:xfrm>
            <a:custGeom>
              <a:avLst/>
              <a:gdLst/>
              <a:ahLst/>
              <a:cxnLst/>
              <a:rect l="0" t="0" r="22860" b="19685"/>
              <a:pathLst>
                <a:path w="22860" h="19685">
                  <a:moveTo>
                    <a:pt x="9785" y="9"/>
                  </a:moveTo>
                  <a:cubicBezTo>
                    <a:pt x="4410" y="9"/>
                    <a:pt x="0" y="4428"/>
                    <a:pt x="0" y="9814"/>
                  </a:cubicBezTo>
                  <a:cubicBezTo>
                    <a:pt x="0" y="15744"/>
                    <a:pt x="4824" y="19685"/>
                    <a:pt x="9840" y="19685"/>
                  </a:cubicBezTo>
                  <a:cubicBezTo>
                    <a:pt x="12239" y="19685"/>
                    <a:pt x="14673" y="18782"/>
                    <a:pt x="16658"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0" name="Google Shape;66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AgTAAAwEgAAJxMAAAAAAAAmAAAACAAAAP//////////"/>
                </a:ext>
              </a:extLst>
            </p:cNvSpPr>
            <p:nvPr/>
          </p:nvSpPr>
          <p:spPr>
            <a:xfrm>
              <a:off x="2933700" y="3093720"/>
              <a:ext cx="22860" cy="19685"/>
            </a:xfrm>
            <a:custGeom>
              <a:avLst/>
              <a:gdLst/>
              <a:ahLst/>
              <a:cxnLst/>
              <a:rect l="0" t="0" r="22860" b="19685"/>
              <a:pathLst>
                <a:path w="22860" h="19685">
                  <a:moveTo>
                    <a:pt x="9781" y="9"/>
                  </a:moveTo>
                  <a:cubicBezTo>
                    <a:pt x="4409" y="9"/>
                    <a:pt x="0" y="4428"/>
                    <a:pt x="0" y="9814"/>
                  </a:cubicBezTo>
                  <a:cubicBezTo>
                    <a:pt x="0" y="15744"/>
                    <a:pt x="4831" y="19685"/>
                    <a:pt x="9864" y="19685"/>
                  </a:cubicBezTo>
                  <a:cubicBezTo>
                    <a:pt x="12270" y="1968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9" name="Google Shape;66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DQTAAAwEgAAUxMAAAAAAAAmAAAACAAAAP//////////"/>
                </a:ext>
              </a:extLst>
            </p:cNvSpPr>
            <p:nvPr/>
          </p:nvSpPr>
          <p:spPr>
            <a:xfrm>
              <a:off x="2933700" y="3121660"/>
              <a:ext cx="22860" cy="19685"/>
            </a:xfrm>
            <a:custGeom>
              <a:avLst/>
              <a:gdLst/>
              <a:ahLst/>
              <a:cxnLst/>
              <a:rect l="0" t="0" r="22860" b="19685"/>
              <a:pathLst>
                <a:path w="22860" h="19685">
                  <a:moveTo>
                    <a:pt x="9781" y="9"/>
                  </a:moveTo>
                  <a:cubicBezTo>
                    <a:pt x="4409" y="9"/>
                    <a:pt x="0" y="4427"/>
                    <a:pt x="0" y="9824"/>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8" name="Google Shape;66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GATAAAwEgAAfxMAAAAAAAAmAAAACAAAAP//////////"/>
                </a:ext>
              </a:extLst>
            </p:cNvSpPr>
            <p:nvPr/>
          </p:nvSpPr>
          <p:spPr>
            <a:xfrm>
              <a:off x="2933700" y="314960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7" name="Google Shape;66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IwTAAAwEgAAqxMAAAAAAAAmAAAACAAAAP//////////"/>
                </a:ext>
              </a:extLst>
            </p:cNvSpPr>
            <p:nvPr/>
          </p:nvSpPr>
          <p:spPr>
            <a:xfrm>
              <a:off x="2933700" y="3177540"/>
              <a:ext cx="22860" cy="19685"/>
            </a:xfrm>
            <a:custGeom>
              <a:avLst/>
              <a:gdLst/>
              <a:ahLst/>
              <a:cxnLst/>
              <a:rect l="0" t="0" r="22860" b="19685"/>
              <a:pathLst>
                <a:path w="22860" h="19685">
                  <a:moveTo>
                    <a:pt x="9781" y="9"/>
                  </a:moveTo>
                  <a:cubicBezTo>
                    <a:pt x="4409" y="9"/>
                    <a:pt x="0" y="4360"/>
                    <a:pt x="0" y="9847"/>
                  </a:cubicBezTo>
                  <a:cubicBezTo>
                    <a:pt x="0" y="15768"/>
                    <a:pt x="4803" y="19685"/>
                    <a:pt x="9827" y="19685"/>
                  </a:cubicBezTo>
                  <a:cubicBezTo>
                    <a:pt x="12243" y="19685"/>
                    <a:pt x="14713" y="18779"/>
                    <a:pt x="16725" y="16747"/>
                  </a:cubicBezTo>
                  <a:cubicBezTo>
                    <a:pt x="22851" y="10595"/>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6" name="Google Shape;66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LgTAAAwEgAA1xMAAAAAAAAmAAAACAAAAP//////////"/>
                </a:ext>
              </a:extLst>
            </p:cNvSpPr>
            <p:nvPr/>
          </p:nvSpPr>
          <p:spPr>
            <a:xfrm>
              <a:off x="2933700" y="3205480"/>
              <a:ext cx="22860" cy="19685"/>
            </a:xfrm>
            <a:custGeom>
              <a:avLst/>
              <a:gdLst/>
              <a:ahLst/>
              <a:cxnLst/>
              <a:rect l="0" t="0" r="22860" b="19685"/>
              <a:pathLst>
                <a:path w="22860" h="19685">
                  <a:moveTo>
                    <a:pt x="9781" y="9"/>
                  </a:moveTo>
                  <a:cubicBezTo>
                    <a:pt x="4409" y="82"/>
                    <a:pt x="0" y="4428"/>
                    <a:pt x="0" y="9888"/>
                  </a:cubicBezTo>
                  <a:cubicBezTo>
                    <a:pt x="0" y="15762"/>
                    <a:pt x="4822" y="19685"/>
                    <a:pt x="9855" y="19685"/>
                  </a:cubicBezTo>
                  <a:cubicBezTo>
                    <a:pt x="12261" y="19685"/>
                    <a:pt x="14723" y="18782"/>
                    <a:pt x="16725"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5" name="Google Shape;66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OQTAAAwEgAAAxQAAAAAAAAmAAAACAAAAP//////////"/>
                </a:ext>
              </a:extLst>
            </p:cNvSpPr>
            <p:nvPr/>
          </p:nvSpPr>
          <p:spPr>
            <a:xfrm>
              <a:off x="2933700" y="3233420"/>
              <a:ext cx="22860" cy="19685"/>
            </a:xfrm>
            <a:custGeom>
              <a:avLst/>
              <a:gdLst/>
              <a:ahLst/>
              <a:cxnLst/>
              <a:rect l="0" t="0" r="22860" b="19685"/>
              <a:pathLst>
                <a:path w="22860" h="19685">
                  <a:moveTo>
                    <a:pt x="9781" y="9"/>
                  </a:moveTo>
                  <a:cubicBezTo>
                    <a:pt x="4409" y="9"/>
                    <a:pt x="0" y="4419"/>
                    <a:pt x="0" y="9805"/>
                  </a:cubicBezTo>
                  <a:cubicBezTo>
                    <a:pt x="0" y="15735"/>
                    <a:pt x="4831" y="19675"/>
                    <a:pt x="9864" y="19675"/>
                  </a:cubicBezTo>
                  <a:cubicBezTo>
                    <a:pt x="12270" y="19675"/>
                    <a:pt x="14723" y="18782"/>
                    <a:pt x="16725" y="16766"/>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4" name="Google Shape;66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OQTAAAEEgAAAxQAAAAAAAAmAAAACAAAAP//////////"/>
                </a:ext>
              </a:extLst>
            </p:cNvSpPr>
            <p:nvPr/>
          </p:nvSpPr>
          <p:spPr>
            <a:xfrm>
              <a:off x="2905760" y="3233420"/>
              <a:ext cx="22860" cy="19685"/>
            </a:xfrm>
            <a:custGeom>
              <a:avLst/>
              <a:gdLst/>
              <a:ahLst/>
              <a:cxnLst/>
              <a:rect l="0" t="0" r="22860" b="19685"/>
              <a:pathLst>
                <a:path w="22860" h="19685">
                  <a:moveTo>
                    <a:pt x="9759" y="9"/>
                  </a:moveTo>
                  <a:cubicBezTo>
                    <a:pt x="4404" y="9"/>
                    <a:pt x="82" y="4419"/>
                    <a:pt x="9" y="9805"/>
                  </a:cubicBezTo>
                  <a:cubicBezTo>
                    <a:pt x="9" y="15735"/>
                    <a:pt x="4816" y="19675"/>
                    <a:pt x="9842" y="19675"/>
                  </a:cubicBezTo>
                  <a:cubicBezTo>
                    <a:pt x="12240" y="19675"/>
                    <a:pt x="14685" y="18782"/>
                    <a:pt x="16680" y="16766"/>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3" name="Google Shape;66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OQTAADYEQAAAxQAAAAAAAAmAAAACAAAAP//////////"/>
                </a:ext>
              </a:extLst>
            </p:cNvSpPr>
            <p:nvPr/>
          </p:nvSpPr>
          <p:spPr>
            <a:xfrm>
              <a:off x="2877820" y="3233420"/>
              <a:ext cx="22860" cy="19685"/>
            </a:xfrm>
            <a:custGeom>
              <a:avLst/>
              <a:gdLst/>
              <a:ahLst/>
              <a:cxnLst/>
              <a:rect l="0" t="0" r="22860" b="19685"/>
              <a:pathLst>
                <a:path w="22860" h="19685">
                  <a:moveTo>
                    <a:pt x="9823" y="9"/>
                  </a:moveTo>
                  <a:cubicBezTo>
                    <a:pt x="4394" y="9"/>
                    <a:pt x="82" y="4419"/>
                    <a:pt x="0" y="9805"/>
                  </a:cubicBezTo>
                  <a:cubicBezTo>
                    <a:pt x="0" y="15735"/>
                    <a:pt x="4843" y="19675"/>
                    <a:pt x="9869" y="19675"/>
                  </a:cubicBezTo>
                  <a:cubicBezTo>
                    <a:pt x="12268" y="19675"/>
                    <a:pt x="14703" y="18782"/>
                    <a:pt x="16671" y="16766"/>
                  </a:cubicBezTo>
                  <a:cubicBezTo>
                    <a:pt x="22851" y="1056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2" name="Google Shape;66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BAUAADYEQAALxQAAAAAAAAmAAAACAAAAP//////////"/>
                </a:ext>
              </a:extLst>
            </p:cNvSpPr>
            <p:nvPr/>
          </p:nvSpPr>
          <p:spPr>
            <a:xfrm>
              <a:off x="2877820" y="3261360"/>
              <a:ext cx="22860" cy="19685"/>
            </a:xfrm>
            <a:custGeom>
              <a:avLst/>
              <a:gdLst/>
              <a:ahLst/>
              <a:cxnLst/>
              <a:rect l="0" t="0" r="22860" b="19685"/>
              <a:pathLst>
                <a:path w="22860" h="19685">
                  <a:moveTo>
                    <a:pt x="9823" y="0"/>
                  </a:moveTo>
                  <a:cubicBezTo>
                    <a:pt x="4394" y="0"/>
                    <a:pt x="82" y="4429"/>
                    <a:pt x="0" y="9828"/>
                  </a:cubicBezTo>
                  <a:cubicBezTo>
                    <a:pt x="0" y="15771"/>
                    <a:pt x="4843" y="19685"/>
                    <a:pt x="9869" y="19685"/>
                  </a:cubicBezTo>
                  <a:cubicBezTo>
                    <a:pt x="12268" y="19685"/>
                    <a:pt x="14703" y="18789"/>
                    <a:pt x="16671" y="16805"/>
                  </a:cubicBezTo>
                  <a:cubicBezTo>
                    <a:pt x="22851" y="10576"/>
                    <a:pt x="18456" y="0"/>
                    <a:pt x="98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1" name="Google Shape;66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BAUAACsEQAALxQAAAAAAAAmAAAACAAAAP//////////"/>
                </a:ext>
              </a:extLst>
            </p:cNvSpPr>
            <p:nvPr/>
          </p:nvSpPr>
          <p:spPr>
            <a:xfrm>
              <a:off x="2849880" y="326136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0" name="Google Shape;66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AgTAACjEAAAJxMAAAAAAAAmAAAACAAAAP//////////"/>
                </a:ext>
              </a:extLst>
            </p:cNvSpPr>
            <p:nvPr/>
          </p:nvSpPr>
          <p:spPr>
            <a:xfrm>
              <a:off x="2682240" y="3093720"/>
              <a:ext cx="22225" cy="19685"/>
            </a:xfrm>
            <a:custGeom>
              <a:avLst/>
              <a:gdLst/>
              <a:ahLst/>
              <a:cxnLst/>
              <a:rect l="0" t="0" r="22225" b="19685"/>
              <a:pathLst>
                <a:path w="22225" h="19685">
                  <a:moveTo>
                    <a:pt x="9518" y="9"/>
                  </a:moveTo>
                  <a:cubicBezTo>
                    <a:pt x="4286" y="9"/>
                    <a:pt x="8" y="4428"/>
                    <a:pt x="8" y="9814"/>
                  </a:cubicBezTo>
                  <a:cubicBezTo>
                    <a:pt x="8" y="15744"/>
                    <a:pt x="4696" y="19685"/>
                    <a:pt x="9598" y="19685"/>
                  </a:cubicBezTo>
                  <a:cubicBezTo>
                    <a:pt x="11938" y="19685"/>
                    <a:pt x="14322" y="18782"/>
                    <a:pt x="16269" y="16775"/>
                  </a:cubicBezTo>
                  <a:cubicBezTo>
                    <a:pt x="22216" y="10634"/>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9" name="Google Shape;66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DQTAACjEAAAUxMAAAAAAAAmAAAACAAAAP//////////"/>
                </a:ext>
              </a:extLst>
            </p:cNvSpPr>
            <p:nvPr/>
          </p:nvSpPr>
          <p:spPr>
            <a:xfrm>
              <a:off x="2682240" y="3121660"/>
              <a:ext cx="22225" cy="19685"/>
            </a:xfrm>
            <a:custGeom>
              <a:avLst/>
              <a:gdLst/>
              <a:ahLst/>
              <a:cxnLst/>
              <a:rect l="0" t="0" r="22225" b="19685"/>
              <a:pathLst>
                <a:path w="22225" h="19685">
                  <a:moveTo>
                    <a:pt x="9518" y="9"/>
                  </a:moveTo>
                  <a:cubicBezTo>
                    <a:pt x="4286" y="9"/>
                    <a:pt x="8" y="4427"/>
                    <a:pt x="8" y="9824"/>
                  </a:cubicBezTo>
                  <a:cubicBezTo>
                    <a:pt x="8" y="15764"/>
                    <a:pt x="4696" y="19675"/>
                    <a:pt x="9598" y="19675"/>
                  </a:cubicBezTo>
                  <a:cubicBezTo>
                    <a:pt x="11938" y="19675"/>
                    <a:pt x="14322" y="18790"/>
                    <a:pt x="16269" y="16806"/>
                  </a:cubicBezTo>
                  <a:cubicBezTo>
                    <a:pt x="22216" y="10580"/>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8" name="Google Shape;66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GATAACjEAAAfxMAAAAAAAAmAAAACAAAAP//////////"/>
                </a:ext>
              </a:extLst>
            </p:cNvSpPr>
            <p:nvPr/>
          </p:nvSpPr>
          <p:spPr>
            <a:xfrm>
              <a:off x="2682240" y="3149600"/>
              <a:ext cx="22225" cy="19685"/>
            </a:xfrm>
            <a:custGeom>
              <a:avLst/>
              <a:gdLst/>
              <a:ahLst/>
              <a:cxnLst/>
              <a:rect l="0" t="0" r="22225" b="19685"/>
              <a:pathLst>
                <a:path w="22225" h="19685">
                  <a:moveTo>
                    <a:pt x="9518" y="0"/>
                  </a:moveTo>
                  <a:cubicBezTo>
                    <a:pt x="4286" y="0"/>
                    <a:pt x="8" y="4429"/>
                    <a:pt x="8" y="9828"/>
                  </a:cubicBezTo>
                  <a:cubicBezTo>
                    <a:pt x="8" y="15771"/>
                    <a:pt x="4696" y="19685"/>
                    <a:pt x="9598" y="19685"/>
                  </a:cubicBezTo>
                  <a:cubicBezTo>
                    <a:pt x="11938" y="19685"/>
                    <a:pt x="14322" y="18789"/>
                    <a:pt x="16269" y="16805"/>
                  </a:cubicBezTo>
                  <a:cubicBezTo>
                    <a:pt x="22216" y="10576"/>
                    <a:pt x="18010" y="0"/>
                    <a:pt x="95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7" name="Google Shape;66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IwTAACjEAAAqxMAAAAAAAAmAAAACAAAAP//////////"/>
                </a:ext>
              </a:extLst>
            </p:cNvSpPr>
            <p:nvPr/>
          </p:nvSpPr>
          <p:spPr>
            <a:xfrm>
              <a:off x="2682240" y="3177540"/>
              <a:ext cx="22225" cy="19685"/>
            </a:xfrm>
            <a:custGeom>
              <a:avLst/>
              <a:gdLst/>
              <a:ahLst/>
              <a:cxnLst/>
              <a:rect l="0" t="0" r="22225" b="19685"/>
              <a:pathLst>
                <a:path w="22225" h="19685">
                  <a:moveTo>
                    <a:pt x="9518" y="9"/>
                  </a:moveTo>
                  <a:cubicBezTo>
                    <a:pt x="4286" y="9"/>
                    <a:pt x="8" y="4358"/>
                    <a:pt x="8" y="9842"/>
                  </a:cubicBezTo>
                  <a:cubicBezTo>
                    <a:pt x="8" y="15742"/>
                    <a:pt x="4687" y="19685"/>
                    <a:pt x="9572" y="19685"/>
                  </a:cubicBezTo>
                  <a:cubicBezTo>
                    <a:pt x="11893" y="19685"/>
                    <a:pt x="14260" y="18798"/>
                    <a:pt x="16197" y="16822"/>
                  </a:cubicBezTo>
                  <a:cubicBezTo>
                    <a:pt x="22216" y="10590"/>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6" name="Google Shape;66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LgTAACjEAAA1xMAAAAAAAAmAAAACAAAAP//////////"/>
                </a:ext>
              </a:extLst>
            </p:cNvSpPr>
            <p:nvPr/>
          </p:nvSpPr>
          <p:spPr>
            <a:xfrm>
              <a:off x="2682240" y="3205480"/>
              <a:ext cx="22225" cy="19685"/>
            </a:xfrm>
            <a:custGeom>
              <a:avLst/>
              <a:gdLst/>
              <a:ahLst/>
              <a:cxnLst/>
              <a:rect l="0" t="0" r="22225" b="19685"/>
              <a:pathLst>
                <a:path w="22225" h="19685">
                  <a:moveTo>
                    <a:pt x="9518" y="9"/>
                  </a:moveTo>
                  <a:cubicBezTo>
                    <a:pt x="4286" y="82"/>
                    <a:pt x="8" y="4428"/>
                    <a:pt x="8" y="9888"/>
                  </a:cubicBezTo>
                  <a:cubicBezTo>
                    <a:pt x="8" y="15762"/>
                    <a:pt x="4687" y="19685"/>
                    <a:pt x="9590" y="19685"/>
                  </a:cubicBezTo>
                  <a:cubicBezTo>
                    <a:pt x="11929" y="19685"/>
                    <a:pt x="14322" y="18782"/>
                    <a:pt x="16269" y="16775"/>
                  </a:cubicBezTo>
                  <a:cubicBezTo>
                    <a:pt x="22216" y="10634"/>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5" name="Google Shape;66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OQTAACjEAAAAxQAAAAAAAAmAAAACAAAAP//////////"/>
                </a:ext>
              </a:extLst>
            </p:cNvSpPr>
            <p:nvPr/>
          </p:nvSpPr>
          <p:spPr>
            <a:xfrm>
              <a:off x="2682240" y="3233420"/>
              <a:ext cx="22225" cy="19685"/>
            </a:xfrm>
            <a:custGeom>
              <a:avLst/>
              <a:gdLst/>
              <a:ahLst/>
              <a:cxnLst/>
              <a:rect l="0" t="0" r="22225" b="19685"/>
              <a:pathLst>
                <a:path w="22225" h="19685">
                  <a:moveTo>
                    <a:pt x="9518" y="9"/>
                  </a:moveTo>
                  <a:cubicBezTo>
                    <a:pt x="4286" y="9"/>
                    <a:pt x="8" y="4419"/>
                    <a:pt x="8" y="9805"/>
                  </a:cubicBezTo>
                  <a:cubicBezTo>
                    <a:pt x="8" y="15735"/>
                    <a:pt x="4696" y="19675"/>
                    <a:pt x="9598" y="19675"/>
                  </a:cubicBezTo>
                  <a:cubicBezTo>
                    <a:pt x="11938" y="19675"/>
                    <a:pt x="14322" y="18782"/>
                    <a:pt x="16269" y="16766"/>
                  </a:cubicBezTo>
                  <a:cubicBezTo>
                    <a:pt x="22216" y="10560"/>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4" name="Google Shape;66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BAUAACjEAAALxQAAAAAAAAmAAAACAAAAP//////////"/>
                </a:ext>
              </a:extLst>
            </p:cNvSpPr>
            <p:nvPr/>
          </p:nvSpPr>
          <p:spPr>
            <a:xfrm>
              <a:off x="2682240" y="3261360"/>
              <a:ext cx="22225" cy="19685"/>
            </a:xfrm>
            <a:custGeom>
              <a:avLst/>
              <a:gdLst/>
              <a:ahLst/>
              <a:cxnLst/>
              <a:rect l="0" t="0" r="22225" b="19685"/>
              <a:pathLst>
                <a:path w="22225" h="19685">
                  <a:moveTo>
                    <a:pt x="9518" y="0"/>
                  </a:moveTo>
                  <a:cubicBezTo>
                    <a:pt x="4286" y="0"/>
                    <a:pt x="8" y="4429"/>
                    <a:pt x="8" y="9828"/>
                  </a:cubicBezTo>
                  <a:cubicBezTo>
                    <a:pt x="8" y="15771"/>
                    <a:pt x="4696" y="19685"/>
                    <a:pt x="9598" y="19685"/>
                  </a:cubicBezTo>
                  <a:cubicBezTo>
                    <a:pt x="11938" y="19685"/>
                    <a:pt x="14322" y="18789"/>
                    <a:pt x="16269" y="16805"/>
                  </a:cubicBezTo>
                  <a:cubicBezTo>
                    <a:pt x="22216" y="10576"/>
                    <a:pt x="18010" y="0"/>
                    <a:pt x="95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3" name="Google Shape;66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DwUAACjEAAAWxQAAAAAAAAmAAAACAAAAP//////////"/>
                </a:ext>
              </a:extLst>
            </p:cNvSpPr>
            <p:nvPr/>
          </p:nvSpPr>
          <p:spPr>
            <a:xfrm>
              <a:off x="2682240" y="3289300"/>
              <a:ext cx="22225" cy="19685"/>
            </a:xfrm>
            <a:custGeom>
              <a:avLst/>
              <a:gdLst/>
              <a:ahLst/>
              <a:cxnLst/>
              <a:rect l="0" t="0" r="22225" b="19685"/>
              <a:pathLst>
                <a:path w="22225" h="19685">
                  <a:moveTo>
                    <a:pt x="9518" y="9"/>
                  </a:moveTo>
                  <a:cubicBezTo>
                    <a:pt x="4286" y="9"/>
                    <a:pt x="8" y="4427"/>
                    <a:pt x="8" y="9833"/>
                  </a:cubicBezTo>
                  <a:cubicBezTo>
                    <a:pt x="8" y="15764"/>
                    <a:pt x="4696" y="19675"/>
                    <a:pt x="9598" y="19675"/>
                  </a:cubicBezTo>
                  <a:cubicBezTo>
                    <a:pt x="11938" y="19675"/>
                    <a:pt x="14322" y="18790"/>
                    <a:pt x="16269" y="16806"/>
                  </a:cubicBezTo>
                  <a:cubicBezTo>
                    <a:pt x="22216" y="10580"/>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66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GgUAACkEAAAhxQAAAAAAAAmAAAACAAAAP//////////"/>
                </a:ext>
              </a:extLst>
            </p:cNvSpPr>
            <p:nvPr/>
          </p:nvSpPr>
          <p:spPr>
            <a:xfrm>
              <a:off x="2682240" y="3317240"/>
              <a:ext cx="22860" cy="19685"/>
            </a:xfrm>
            <a:custGeom>
              <a:avLst/>
              <a:gdLst/>
              <a:ahLst/>
              <a:cxnLst/>
              <a:rect l="0" t="0" r="22860" b="19685"/>
              <a:pathLst>
                <a:path w="22860" h="19685">
                  <a:moveTo>
                    <a:pt x="9859" y="0"/>
                  </a:moveTo>
                  <a:cubicBezTo>
                    <a:pt x="9822" y="0"/>
                    <a:pt x="9795" y="0"/>
                    <a:pt x="9767" y="0"/>
                  </a:cubicBezTo>
                  <a:cubicBezTo>
                    <a:pt x="4398" y="0"/>
                    <a:pt x="9" y="4421"/>
                    <a:pt x="9" y="9810"/>
                  </a:cubicBezTo>
                  <a:cubicBezTo>
                    <a:pt x="9" y="15742"/>
                    <a:pt x="4856" y="19685"/>
                    <a:pt x="9877" y="19685"/>
                  </a:cubicBezTo>
                  <a:cubicBezTo>
                    <a:pt x="12278" y="19685"/>
                    <a:pt x="14715" y="18782"/>
                    <a:pt x="16694" y="16774"/>
                  </a:cubicBezTo>
                  <a:cubicBezTo>
                    <a:pt x="22851" y="10584"/>
                    <a:pt x="18508" y="0"/>
                    <a:pt x="98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1" name="Google Shape;66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JQUAACjEAAAsxQAAAAAAAAmAAAACAAAAP//////////"/>
                </a:ext>
              </a:extLst>
            </p:cNvSpPr>
            <p:nvPr/>
          </p:nvSpPr>
          <p:spPr>
            <a:xfrm>
              <a:off x="2682240" y="3345180"/>
              <a:ext cx="22225" cy="19685"/>
            </a:xfrm>
            <a:custGeom>
              <a:avLst/>
              <a:gdLst/>
              <a:ahLst/>
              <a:cxnLst/>
              <a:rect l="0" t="0" r="22225" b="19685"/>
              <a:pathLst>
                <a:path w="22225" h="19685">
                  <a:moveTo>
                    <a:pt x="9518" y="9"/>
                  </a:moveTo>
                  <a:cubicBezTo>
                    <a:pt x="4286" y="9"/>
                    <a:pt x="8" y="4419"/>
                    <a:pt x="8" y="9814"/>
                  </a:cubicBezTo>
                  <a:cubicBezTo>
                    <a:pt x="8" y="15735"/>
                    <a:pt x="4696" y="19675"/>
                    <a:pt x="9598" y="19675"/>
                  </a:cubicBezTo>
                  <a:cubicBezTo>
                    <a:pt x="11938" y="19675"/>
                    <a:pt x="14322" y="18782"/>
                    <a:pt x="16269" y="16775"/>
                  </a:cubicBezTo>
                  <a:cubicBezTo>
                    <a:pt x="22216" y="10560"/>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0" name="Google Shape;66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O0UAACjEAAACxUAAAAAAAAmAAAACAAAAP//////////"/>
                </a:ext>
              </a:extLst>
            </p:cNvSpPr>
            <p:nvPr/>
          </p:nvSpPr>
          <p:spPr>
            <a:xfrm>
              <a:off x="2682240" y="3401695"/>
              <a:ext cx="22225" cy="19050"/>
            </a:xfrm>
            <a:custGeom>
              <a:avLst/>
              <a:gdLst/>
              <a:ahLst/>
              <a:cxnLst/>
              <a:rect l="0" t="0" r="22225" b="19050"/>
              <a:pathLst>
                <a:path w="22225" h="19050">
                  <a:moveTo>
                    <a:pt x="9518" y="9"/>
                  </a:moveTo>
                  <a:cubicBezTo>
                    <a:pt x="4286" y="9"/>
                    <a:pt x="8" y="4217"/>
                    <a:pt x="8" y="9525"/>
                  </a:cubicBezTo>
                  <a:cubicBezTo>
                    <a:pt x="8" y="15261"/>
                    <a:pt x="4670" y="19041"/>
                    <a:pt x="9554" y="19041"/>
                  </a:cubicBezTo>
                  <a:cubicBezTo>
                    <a:pt x="11902" y="19041"/>
                    <a:pt x="14313" y="18165"/>
                    <a:pt x="16269" y="16209"/>
                  </a:cubicBezTo>
                  <a:cubicBezTo>
                    <a:pt x="22216" y="10249"/>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9" name="Google Shape;66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BgVAACjEAAANxUAAAAAAAAmAAAACAAAAP//////////"/>
                </a:ext>
              </a:extLst>
            </p:cNvSpPr>
            <p:nvPr/>
          </p:nvSpPr>
          <p:spPr>
            <a:xfrm>
              <a:off x="2682240" y="3429000"/>
              <a:ext cx="22225" cy="19685"/>
            </a:xfrm>
            <a:custGeom>
              <a:avLst/>
              <a:gdLst/>
              <a:ahLst/>
              <a:cxnLst/>
              <a:rect l="0" t="0" r="22225" b="19685"/>
              <a:pathLst>
                <a:path w="22225" h="19685">
                  <a:moveTo>
                    <a:pt x="9518" y="0"/>
                  </a:moveTo>
                  <a:cubicBezTo>
                    <a:pt x="4286" y="0"/>
                    <a:pt x="8" y="4421"/>
                    <a:pt x="8" y="9883"/>
                  </a:cubicBezTo>
                  <a:cubicBezTo>
                    <a:pt x="8" y="15760"/>
                    <a:pt x="4661" y="19685"/>
                    <a:pt x="9527" y="19685"/>
                  </a:cubicBezTo>
                  <a:cubicBezTo>
                    <a:pt x="11867" y="19685"/>
                    <a:pt x="14242" y="18782"/>
                    <a:pt x="16197" y="16774"/>
                  </a:cubicBezTo>
                  <a:cubicBezTo>
                    <a:pt x="22216" y="10630"/>
                    <a:pt x="18010" y="73"/>
                    <a:pt x="95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8" name="Google Shape;66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EQVAACjEAAAYxUAAAAAAAAmAAAACAAAAP//////////"/>
                </a:ext>
              </a:extLst>
            </p:cNvSpPr>
            <p:nvPr/>
          </p:nvSpPr>
          <p:spPr>
            <a:xfrm>
              <a:off x="2682240" y="3456940"/>
              <a:ext cx="22225" cy="19685"/>
            </a:xfrm>
            <a:custGeom>
              <a:avLst/>
              <a:gdLst/>
              <a:ahLst/>
              <a:cxnLst/>
              <a:rect l="0" t="0" r="22225" b="19685"/>
              <a:pathLst>
                <a:path w="22225" h="19685">
                  <a:moveTo>
                    <a:pt x="9518" y="9"/>
                  </a:moveTo>
                  <a:cubicBezTo>
                    <a:pt x="4286" y="9"/>
                    <a:pt x="8" y="4419"/>
                    <a:pt x="8" y="9888"/>
                  </a:cubicBezTo>
                  <a:cubicBezTo>
                    <a:pt x="8" y="15762"/>
                    <a:pt x="4687" y="19675"/>
                    <a:pt x="9590" y="19675"/>
                  </a:cubicBezTo>
                  <a:cubicBezTo>
                    <a:pt x="11929" y="19675"/>
                    <a:pt x="14322" y="18782"/>
                    <a:pt x="16269" y="16775"/>
                  </a:cubicBezTo>
                  <a:cubicBezTo>
                    <a:pt x="22216" y="10634"/>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66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HEVAACjEAAAjxUAAAAAAAAmAAAACAAAAP//////////"/>
                </a:ext>
              </a:extLst>
            </p:cNvSpPr>
            <p:nvPr/>
          </p:nvSpPr>
          <p:spPr>
            <a:xfrm>
              <a:off x="2682240" y="3485515"/>
              <a:ext cx="22225" cy="19050"/>
            </a:xfrm>
            <a:custGeom>
              <a:avLst/>
              <a:gdLst/>
              <a:ahLst/>
              <a:cxnLst/>
              <a:rect l="0" t="0" r="22225" b="19050"/>
              <a:pathLst>
                <a:path w="22225" h="19050">
                  <a:moveTo>
                    <a:pt x="9518" y="0"/>
                  </a:moveTo>
                  <a:cubicBezTo>
                    <a:pt x="4286" y="0"/>
                    <a:pt x="8" y="4285"/>
                    <a:pt x="8" y="9507"/>
                  </a:cubicBezTo>
                  <a:cubicBezTo>
                    <a:pt x="8" y="15256"/>
                    <a:pt x="4696" y="19041"/>
                    <a:pt x="9598" y="19041"/>
                  </a:cubicBezTo>
                  <a:cubicBezTo>
                    <a:pt x="11938" y="19041"/>
                    <a:pt x="14322" y="18175"/>
                    <a:pt x="16269" y="16256"/>
                  </a:cubicBezTo>
                  <a:cubicBezTo>
                    <a:pt x="22216" y="10230"/>
                    <a:pt x="18010" y="0"/>
                    <a:pt x="95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6" name="Google Shape;66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J0VAACjEAAAuxUAAAAAAAAmAAAACAAAAP//////////"/>
                </a:ext>
              </a:extLst>
            </p:cNvSpPr>
            <p:nvPr/>
          </p:nvSpPr>
          <p:spPr>
            <a:xfrm>
              <a:off x="2682240" y="3513455"/>
              <a:ext cx="22225" cy="19050"/>
            </a:xfrm>
            <a:custGeom>
              <a:avLst/>
              <a:gdLst/>
              <a:ahLst/>
              <a:cxnLst/>
              <a:rect l="0" t="0" r="22225" b="19050"/>
              <a:pathLst>
                <a:path w="22225" h="19050">
                  <a:moveTo>
                    <a:pt x="9518" y="9"/>
                  </a:moveTo>
                  <a:cubicBezTo>
                    <a:pt x="4286" y="9"/>
                    <a:pt x="8" y="4285"/>
                    <a:pt x="8" y="9516"/>
                  </a:cubicBezTo>
                  <a:cubicBezTo>
                    <a:pt x="8" y="15256"/>
                    <a:pt x="4696" y="19050"/>
                    <a:pt x="9598" y="19050"/>
                  </a:cubicBezTo>
                  <a:cubicBezTo>
                    <a:pt x="11938" y="19050"/>
                    <a:pt x="14322" y="18184"/>
                    <a:pt x="16269" y="16265"/>
                  </a:cubicBezTo>
                  <a:cubicBezTo>
                    <a:pt x="22216" y="10239"/>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5" name="Google Shape;66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CwSAADPEAAASxIAAAAAAAAmAAAACAAAAP//////////"/>
                </a:ext>
              </a:extLst>
            </p:cNvSpPr>
            <p:nvPr/>
          </p:nvSpPr>
          <p:spPr>
            <a:xfrm>
              <a:off x="2710180" y="2954020"/>
              <a:ext cx="22225" cy="19685"/>
            </a:xfrm>
            <a:custGeom>
              <a:avLst/>
              <a:gdLst/>
              <a:ahLst/>
              <a:cxnLst/>
              <a:rect l="0" t="0" r="22225" b="19685"/>
              <a:pathLst>
                <a:path w="22225" h="19685">
                  <a:moveTo>
                    <a:pt x="9513" y="0"/>
                  </a:moveTo>
                  <a:cubicBezTo>
                    <a:pt x="4216" y="82"/>
                    <a:pt x="0" y="4419"/>
                    <a:pt x="0" y="9888"/>
                  </a:cubicBezTo>
                  <a:cubicBezTo>
                    <a:pt x="0" y="15753"/>
                    <a:pt x="4689" y="19675"/>
                    <a:pt x="9567" y="19675"/>
                  </a:cubicBezTo>
                  <a:cubicBezTo>
                    <a:pt x="11898" y="19675"/>
                    <a:pt x="14274" y="18782"/>
                    <a:pt x="16195" y="16766"/>
                  </a:cubicBezTo>
                  <a:cubicBezTo>
                    <a:pt x="22225" y="10634"/>
                    <a:pt x="18008" y="82"/>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4" name="Google Shape;66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FgSAADPEAAAdxIAAAAAAAAmAAAACAAAAP//////////"/>
                </a:ext>
              </a:extLst>
            </p:cNvSpPr>
            <p:nvPr/>
          </p:nvSpPr>
          <p:spPr>
            <a:xfrm>
              <a:off x="2710180" y="2981960"/>
              <a:ext cx="22225" cy="19685"/>
            </a:xfrm>
            <a:custGeom>
              <a:avLst/>
              <a:gdLst/>
              <a:ahLst/>
              <a:cxnLst/>
              <a:rect l="0" t="0" r="22225" b="19685"/>
              <a:pathLst>
                <a:path w="22225" h="19685">
                  <a:moveTo>
                    <a:pt x="9513" y="9"/>
                  </a:moveTo>
                  <a:cubicBezTo>
                    <a:pt x="4216" y="9"/>
                    <a:pt x="0" y="4428"/>
                    <a:pt x="0" y="9814"/>
                  </a:cubicBezTo>
                  <a:cubicBezTo>
                    <a:pt x="0" y="15744"/>
                    <a:pt x="4698" y="19685"/>
                    <a:pt x="9576" y="19685"/>
                  </a:cubicBezTo>
                  <a:cubicBezTo>
                    <a:pt x="11898" y="19685"/>
                    <a:pt x="14274" y="18782"/>
                    <a:pt x="16195" y="16775"/>
                  </a:cubicBezTo>
                  <a:cubicBezTo>
                    <a:pt x="22225" y="10634"/>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3" name="Google Shape;66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IQSAADPEAAAoxIAAAAAAAAmAAAACAAAAP//////////"/>
                </a:ext>
              </a:extLst>
            </p:cNvSpPr>
            <p:nvPr/>
          </p:nvSpPr>
          <p:spPr>
            <a:xfrm>
              <a:off x="2710180" y="3009900"/>
              <a:ext cx="22225" cy="19685"/>
            </a:xfrm>
            <a:custGeom>
              <a:avLst/>
              <a:gdLst/>
              <a:ahLst/>
              <a:cxnLst/>
              <a:rect l="0" t="0" r="22225" b="19685"/>
              <a:pathLst>
                <a:path w="22225" h="19685">
                  <a:moveTo>
                    <a:pt x="9513" y="9"/>
                  </a:moveTo>
                  <a:cubicBezTo>
                    <a:pt x="4216" y="9"/>
                    <a:pt x="0" y="4427"/>
                    <a:pt x="0" y="9824"/>
                  </a:cubicBezTo>
                  <a:cubicBezTo>
                    <a:pt x="0" y="15764"/>
                    <a:pt x="4698" y="19675"/>
                    <a:pt x="9576" y="19675"/>
                  </a:cubicBezTo>
                  <a:cubicBezTo>
                    <a:pt x="11907" y="19675"/>
                    <a:pt x="14274" y="18790"/>
                    <a:pt x="16195" y="16806"/>
                  </a:cubicBezTo>
                  <a:cubicBezTo>
                    <a:pt x="22225" y="10580"/>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2" name="Google Shape;66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LASAADPEAAAzxIAAAAAAAAmAAAACAAAAP//////////"/>
                </a:ext>
              </a:extLst>
            </p:cNvSpPr>
            <p:nvPr/>
          </p:nvSpPr>
          <p:spPr>
            <a:xfrm>
              <a:off x="2710180" y="3037840"/>
              <a:ext cx="22225" cy="19685"/>
            </a:xfrm>
            <a:custGeom>
              <a:avLst/>
              <a:gdLst/>
              <a:ahLst/>
              <a:cxnLst/>
              <a:rect l="0" t="0" r="22225" b="19685"/>
              <a:pathLst>
                <a:path w="22225" h="19685">
                  <a:moveTo>
                    <a:pt x="9513" y="0"/>
                  </a:moveTo>
                  <a:cubicBezTo>
                    <a:pt x="4216" y="0"/>
                    <a:pt x="0" y="4355"/>
                    <a:pt x="0" y="9828"/>
                  </a:cubicBezTo>
                  <a:cubicBezTo>
                    <a:pt x="0" y="15771"/>
                    <a:pt x="4698" y="19685"/>
                    <a:pt x="9576" y="19685"/>
                  </a:cubicBezTo>
                  <a:cubicBezTo>
                    <a:pt x="11907" y="19685"/>
                    <a:pt x="14274" y="18789"/>
                    <a:pt x="16195" y="16805"/>
                  </a:cubicBezTo>
                  <a:cubicBezTo>
                    <a:pt x="22225" y="10576"/>
                    <a:pt x="18008" y="0"/>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1" name="Google Shape;66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NwSAADPEAAA+xIAAAAAAAAmAAAACAAAAP//////////"/>
                </a:ext>
              </a:extLst>
            </p:cNvSpPr>
            <p:nvPr/>
          </p:nvSpPr>
          <p:spPr>
            <a:xfrm>
              <a:off x="2710180" y="3065780"/>
              <a:ext cx="22225" cy="19685"/>
            </a:xfrm>
            <a:custGeom>
              <a:avLst/>
              <a:gdLst/>
              <a:ahLst/>
              <a:cxnLst/>
              <a:rect l="0" t="0" r="22225" b="19685"/>
              <a:pathLst>
                <a:path w="22225" h="19685">
                  <a:moveTo>
                    <a:pt x="9513" y="9"/>
                  </a:moveTo>
                  <a:cubicBezTo>
                    <a:pt x="4216" y="9"/>
                    <a:pt x="0" y="4362"/>
                    <a:pt x="0" y="9851"/>
                  </a:cubicBezTo>
                  <a:cubicBezTo>
                    <a:pt x="0" y="15738"/>
                    <a:pt x="4689" y="19675"/>
                    <a:pt x="9567" y="19675"/>
                  </a:cubicBezTo>
                  <a:cubicBezTo>
                    <a:pt x="11898" y="19675"/>
                    <a:pt x="14274" y="18779"/>
                    <a:pt x="16195" y="16755"/>
                  </a:cubicBezTo>
                  <a:cubicBezTo>
                    <a:pt x="22225" y="10600"/>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0" name="Google Shape;66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AgTAADPEAAAJxMAAAAAAAAmAAAACAAAAP//////////"/>
                </a:ext>
              </a:extLst>
            </p:cNvSpPr>
            <p:nvPr/>
          </p:nvSpPr>
          <p:spPr>
            <a:xfrm>
              <a:off x="2710180" y="3093720"/>
              <a:ext cx="22225" cy="19685"/>
            </a:xfrm>
            <a:custGeom>
              <a:avLst/>
              <a:gdLst/>
              <a:ahLst/>
              <a:cxnLst/>
              <a:rect l="0" t="0" r="22225" b="19685"/>
              <a:pathLst>
                <a:path w="22225" h="19685">
                  <a:moveTo>
                    <a:pt x="9513" y="9"/>
                  </a:moveTo>
                  <a:cubicBezTo>
                    <a:pt x="4216" y="9"/>
                    <a:pt x="0" y="4428"/>
                    <a:pt x="0" y="9814"/>
                  </a:cubicBezTo>
                  <a:cubicBezTo>
                    <a:pt x="0" y="15744"/>
                    <a:pt x="4698" y="19685"/>
                    <a:pt x="9576" y="19685"/>
                  </a:cubicBezTo>
                  <a:cubicBezTo>
                    <a:pt x="11898" y="19685"/>
                    <a:pt x="14274" y="18782"/>
                    <a:pt x="16195" y="16775"/>
                  </a:cubicBezTo>
                  <a:cubicBezTo>
                    <a:pt x="22225" y="10634"/>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9" name="Google Shape;66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DQTAADPEAAAUxMAAAAAAAAmAAAACAAAAP//////////"/>
                </a:ext>
              </a:extLst>
            </p:cNvSpPr>
            <p:nvPr/>
          </p:nvSpPr>
          <p:spPr>
            <a:xfrm>
              <a:off x="2710180" y="3121660"/>
              <a:ext cx="22225" cy="19685"/>
            </a:xfrm>
            <a:custGeom>
              <a:avLst/>
              <a:gdLst/>
              <a:ahLst/>
              <a:cxnLst/>
              <a:rect l="0" t="0" r="22225" b="19685"/>
              <a:pathLst>
                <a:path w="22225" h="19685">
                  <a:moveTo>
                    <a:pt x="9513" y="9"/>
                  </a:moveTo>
                  <a:cubicBezTo>
                    <a:pt x="4216" y="9"/>
                    <a:pt x="0" y="4427"/>
                    <a:pt x="0" y="9824"/>
                  </a:cubicBezTo>
                  <a:cubicBezTo>
                    <a:pt x="0" y="15764"/>
                    <a:pt x="4698" y="19675"/>
                    <a:pt x="9576" y="19675"/>
                  </a:cubicBezTo>
                  <a:cubicBezTo>
                    <a:pt x="11907" y="19675"/>
                    <a:pt x="14274" y="18790"/>
                    <a:pt x="16195" y="16806"/>
                  </a:cubicBezTo>
                  <a:cubicBezTo>
                    <a:pt x="22225" y="10580"/>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8" name="Google Shape;66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GATAADPEAAAfxMAAAAAAAAmAAAACAAAAP//////////"/>
                </a:ext>
              </a:extLst>
            </p:cNvSpPr>
            <p:nvPr/>
          </p:nvSpPr>
          <p:spPr>
            <a:xfrm>
              <a:off x="2710180" y="3149600"/>
              <a:ext cx="22225" cy="19685"/>
            </a:xfrm>
            <a:custGeom>
              <a:avLst/>
              <a:gdLst/>
              <a:ahLst/>
              <a:cxnLst/>
              <a:rect l="0" t="0" r="22225" b="19685"/>
              <a:pathLst>
                <a:path w="22225" h="19685">
                  <a:moveTo>
                    <a:pt x="9513" y="0"/>
                  </a:moveTo>
                  <a:cubicBezTo>
                    <a:pt x="4216" y="0"/>
                    <a:pt x="0" y="4429"/>
                    <a:pt x="0" y="9828"/>
                  </a:cubicBezTo>
                  <a:cubicBezTo>
                    <a:pt x="0" y="15771"/>
                    <a:pt x="4698" y="19685"/>
                    <a:pt x="9576" y="19685"/>
                  </a:cubicBezTo>
                  <a:cubicBezTo>
                    <a:pt x="11907" y="19685"/>
                    <a:pt x="14274" y="18789"/>
                    <a:pt x="16195" y="16805"/>
                  </a:cubicBezTo>
                  <a:cubicBezTo>
                    <a:pt x="22225" y="10576"/>
                    <a:pt x="18008" y="0"/>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7" name="Google Shape;66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IwTAADPEAAAqxMAAAAAAAAmAAAACAAAAP//////////"/>
                </a:ext>
              </a:extLst>
            </p:cNvSpPr>
            <p:nvPr/>
          </p:nvSpPr>
          <p:spPr>
            <a:xfrm>
              <a:off x="2710180" y="3177540"/>
              <a:ext cx="22225" cy="19685"/>
            </a:xfrm>
            <a:custGeom>
              <a:avLst/>
              <a:gdLst/>
              <a:ahLst/>
              <a:cxnLst/>
              <a:rect l="0" t="0" r="22225" b="19685"/>
              <a:pathLst>
                <a:path w="22225" h="19685">
                  <a:moveTo>
                    <a:pt x="9513" y="9"/>
                  </a:moveTo>
                  <a:cubicBezTo>
                    <a:pt x="4216" y="9"/>
                    <a:pt x="0" y="4353"/>
                    <a:pt x="0" y="9833"/>
                  </a:cubicBezTo>
                  <a:cubicBezTo>
                    <a:pt x="0" y="15764"/>
                    <a:pt x="4698" y="19675"/>
                    <a:pt x="9576" y="19675"/>
                  </a:cubicBezTo>
                  <a:cubicBezTo>
                    <a:pt x="11907" y="19675"/>
                    <a:pt x="14274" y="18790"/>
                    <a:pt x="16195" y="16806"/>
                  </a:cubicBezTo>
                  <a:cubicBezTo>
                    <a:pt x="22225" y="10580"/>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6" name="Google Shape;66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LgTAADPEAAA1xMAAAAAAAAmAAAACAAAAP//////////"/>
                </a:ext>
              </a:extLst>
            </p:cNvSpPr>
            <p:nvPr/>
          </p:nvSpPr>
          <p:spPr>
            <a:xfrm>
              <a:off x="2710180" y="3205480"/>
              <a:ext cx="22225" cy="19685"/>
            </a:xfrm>
            <a:custGeom>
              <a:avLst/>
              <a:gdLst/>
              <a:ahLst/>
              <a:cxnLst/>
              <a:rect l="0" t="0" r="22225" b="19685"/>
              <a:pathLst>
                <a:path w="22225" h="19685">
                  <a:moveTo>
                    <a:pt x="9513" y="9"/>
                  </a:moveTo>
                  <a:cubicBezTo>
                    <a:pt x="4216" y="82"/>
                    <a:pt x="0" y="4428"/>
                    <a:pt x="0" y="9888"/>
                  </a:cubicBezTo>
                  <a:cubicBezTo>
                    <a:pt x="0" y="15762"/>
                    <a:pt x="4689" y="19685"/>
                    <a:pt x="9567" y="19685"/>
                  </a:cubicBezTo>
                  <a:cubicBezTo>
                    <a:pt x="11898" y="19685"/>
                    <a:pt x="14274" y="18782"/>
                    <a:pt x="16195" y="16775"/>
                  </a:cubicBezTo>
                  <a:cubicBezTo>
                    <a:pt x="22225" y="10634"/>
                    <a:pt x="18008" y="82"/>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5" name="Google Shape;66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OQTAADPEAAAAxQAAAAAAAAmAAAACAAAAP//////////"/>
                </a:ext>
              </a:extLst>
            </p:cNvSpPr>
            <p:nvPr/>
          </p:nvSpPr>
          <p:spPr>
            <a:xfrm>
              <a:off x="2710180" y="3233420"/>
              <a:ext cx="22225" cy="19685"/>
            </a:xfrm>
            <a:custGeom>
              <a:avLst/>
              <a:gdLst/>
              <a:ahLst/>
              <a:cxnLst/>
              <a:rect l="0" t="0" r="22225" b="19685"/>
              <a:pathLst>
                <a:path w="22225" h="19685">
                  <a:moveTo>
                    <a:pt x="9513" y="9"/>
                  </a:moveTo>
                  <a:cubicBezTo>
                    <a:pt x="4216" y="9"/>
                    <a:pt x="0" y="4419"/>
                    <a:pt x="0" y="9805"/>
                  </a:cubicBezTo>
                  <a:cubicBezTo>
                    <a:pt x="0" y="15735"/>
                    <a:pt x="4698" y="19675"/>
                    <a:pt x="9576" y="19675"/>
                  </a:cubicBezTo>
                  <a:cubicBezTo>
                    <a:pt x="11898" y="19675"/>
                    <a:pt x="14274" y="18782"/>
                    <a:pt x="16195" y="16766"/>
                  </a:cubicBezTo>
                  <a:cubicBezTo>
                    <a:pt x="22225" y="10634"/>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4" name="Google Shape;66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BAUAADPEAAALxQAAAAAAAAmAAAACAAAAP//////////"/>
                </a:ext>
              </a:extLst>
            </p:cNvSpPr>
            <p:nvPr/>
          </p:nvSpPr>
          <p:spPr>
            <a:xfrm>
              <a:off x="2710180" y="3261360"/>
              <a:ext cx="22225" cy="19685"/>
            </a:xfrm>
            <a:custGeom>
              <a:avLst/>
              <a:gdLst/>
              <a:ahLst/>
              <a:cxnLst/>
              <a:rect l="0" t="0" r="22225" b="19685"/>
              <a:pathLst>
                <a:path w="22225" h="19685">
                  <a:moveTo>
                    <a:pt x="9513" y="0"/>
                  </a:moveTo>
                  <a:cubicBezTo>
                    <a:pt x="4216" y="0"/>
                    <a:pt x="0" y="4429"/>
                    <a:pt x="0" y="9828"/>
                  </a:cubicBezTo>
                  <a:cubicBezTo>
                    <a:pt x="0" y="15771"/>
                    <a:pt x="4698" y="19685"/>
                    <a:pt x="9576" y="19685"/>
                  </a:cubicBezTo>
                  <a:cubicBezTo>
                    <a:pt x="11907" y="19685"/>
                    <a:pt x="14274" y="18789"/>
                    <a:pt x="16195" y="16805"/>
                  </a:cubicBezTo>
                  <a:cubicBezTo>
                    <a:pt x="22225" y="10576"/>
                    <a:pt x="18008" y="0"/>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3" name="Google Shape;66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DwUAADPEAAAWxQAAAAAAAAmAAAACAAAAP//////////"/>
                </a:ext>
              </a:extLst>
            </p:cNvSpPr>
            <p:nvPr/>
          </p:nvSpPr>
          <p:spPr>
            <a:xfrm>
              <a:off x="2710180" y="3289300"/>
              <a:ext cx="22225" cy="19685"/>
            </a:xfrm>
            <a:custGeom>
              <a:avLst/>
              <a:gdLst/>
              <a:ahLst/>
              <a:cxnLst/>
              <a:rect l="0" t="0" r="22225" b="19685"/>
              <a:pathLst>
                <a:path w="22225" h="19685">
                  <a:moveTo>
                    <a:pt x="9513" y="9"/>
                  </a:moveTo>
                  <a:cubicBezTo>
                    <a:pt x="4216" y="9"/>
                    <a:pt x="0" y="4353"/>
                    <a:pt x="0" y="9833"/>
                  </a:cubicBezTo>
                  <a:cubicBezTo>
                    <a:pt x="0" y="15764"/>
                    <a:pt x="4698" y="19675"/>
                    <a:pt x="9576" y="19675"/>
                  </a:cubicBezTo>
                  <a:cubicBezTo>
                    <a:pt x="11907" y="19675"/>
                    <a:pt x="14274" y="18790"/>
                    <a:pt x="16195" y="16806"/>
                  </a:cubicBezTo>
                  <a:cubicBezTo>
                    <a:pt x="22225" y="10580"/>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2" name="Google Shape;66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GgUAADQEAAAhxQAAAAAAAAmAAAACAAAAP//////////"/>
                </a:ext>
              </a:extLst>
            </p:cNvSpPr>
            <p:nvPr/>
          </p:nvSpPr>
          <p:spPr>
            <a:xfrm>
              <a:off x="2710180" y="3317240"/>
              <a:ext cx="22860" cy="19685"/>
            </a:xfrm>
            <a:custGeom>
              <a:avLst/>
              <a:gdLst/>
              <a:ahLst/>
              <a:cxnLst/>
              <a:rect l="0" t="0" r="22860" b="19685"/>
              <a:pathLst>
                <a:path w="22860" h="19685">
                  <a:moveTo>
                    <a:pt x="9750" y="0"/>
                  </a:moveTo>
                  <a:cubicBezTo>
                    <a:pt x="4321" y="0"/>
                    <a:pt x="0" y="4421"/>
                    <a:pt x="0" y="9810"/>
                  </a:cubicBezTo>
                  <a:cubicBezTo>
                    <a:pt x="0" y="15742"/>
                    <a:pt x="4816" y="19685"/>
                    <a:pt x="9832" y="19685"/>
                  </a:cubicBezTo>
                  <a:cubicBezTo>
                    <a:pt x="12231" y="19685"/>
                    <a:pt x="14675" y="18782"/>
                    <a:pt x="16671" y="16774"/>
                  </a:cubicBezTo>
                  <a:cubicBezTo>
                    <a:pt x="22851" y="10556"/>
                    <a:pt x="1845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1" name="Google Shape;66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JQUAADPEAAAsxQAAAAAAAAmAAAACAAAAP//////////"/>
                </a:ext>
              </a:extLst>
            </p:cNvSpPr>
            <p:nvPr/>
          </p:nvSpPr>
          <p:spPr>
            <a:xfrm>
              <a:off x="2710180" y="3345180"/>
              <a:ext cx="22225" cy="19685"/>
            </a:xfrm>
            <a:custGeom>
              <a:avLst/>
              <a:gdLst/>
              <a:ahLst/>
              <a:cxnLst/>
              <a:rect l="0" t="0" r="22225" b="19685"/>
              <a:pathLst>
                <a:path w="22225" h="19685">
                  <a:moveTo>
                    <a:pt x="9513" y="9"/>
                  </a:moveTo>
                  <a:cubicBezTo>
                    <a:pt x="4216" y="9"/>
                    <a:pt x="0" y="4419"/>
                    <a:pt x="0" y="9814"/>
                  </a:cubicBezTo>
                  <a:cubicBezTo>
                    <a:pt x="0" y="15735"/>
                    <a:pt x="4698" y="19675"/>
                    <a:pt x="9576" y="19675"/>
                  </a:cubicBezTo>
                  <a:cubicBezTo>
                    <a:pt x="11898" y="19675"/>
                    <a:pt x="14274" y="18782"/>
                    <a:pt x="16195" y="16775"/>
                  </a:cubicBezTo>
                  <a:cubicBezTo>
                    <a:pt x="22225" y="10634"/>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0" name="Google Shape;66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O0UAADPEAAACxUAAAAAAAAmAAAACAAAAP//////////"/>
                </a:ext>
              </a:extLst>
            </p:cNvSpPr>
            <p:nvPr/>
          </p:nvSpPr>
          <p:spPr>
            <a:xfrm>
              <a:off x="2710180" y="3401695"/>
              <a:ext cx="22225" cy="19050"/>
            </a:xfrm>
            <a:custGeom>
              <a:avLst/>
              <a:gdLst/>
              <a:ahLst/>
              <a:cxnLst/>
              <a:rect l="0" t="0" r="22225" b="19050"/>
              <a:pathLst>
                <a:path w="22225" h="19050">
                  <a:moveTo>
                    <a:pt x="9513" y="9"/>
                  </a:moveTo>
                  <a:cubicBezTo>
                    <a:pt x="4287" y="9"/>
                    <a:pt x="0" y="4289"/>
                    <a:pt x="0" y="9525"/>
                  </a:cubicBezTo>
                  <a:cubicBezTo>
                    <a:pt x="0" y="15261"/>
                    <a:pt x="4671" y="19041"/>
                    <a:pt x="9558" y="19041"/>
                  </a:cubicBezTo>
                  <a:cubicBezTo>
                    <a:pt x="11907" y="19041"/>
                    <a:pt x="14310" y="18165"/>
                    <a:pt x="16266" y="16209"/>
                  </a:cubicBezTo>
                  <a:cubicBezTo>
                    <a:pt x="22225" y="10249"/>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9" name="Google Shape;66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BgVAADPEAAANxUAAAAAAAAmAAAACAAAAP//////////"/>
                </a:ext>
              </a:extLst>
            </p:cNvSpPr>
            <p:nvPr/>
          </p:nvSpPr>
          <p:spPr>
            <a:xfrm>
              <a:off x="2710180" y="3429000"/>
              <a:ext cx="22225" cy="19685"/>
            </a:xfrm>
            <a:custGeom>
              <a:avLst/>
              <a:gdLst/>
              <a:ahLst/>
              <a:cxnLst/>
              <a:rect l="0" t="0" r="22225" b="19685"/>
              <a:pathLst>
                <a:path w="22225" h="19685">
                  <a:moveTo>
                    <a:pt x="9513" y="0"/>
                  </a:moveTo>
                  <a:cubicBezTo>
                    <a:pt x="4216" y="73"/>
                    <a:pt x="0" y="4421"/>
                    <a:pt x="0" y="9883"/>
                  </a:cubicBezTo>
                  <a:cubicBezTo>
                    <a:pt x="0" y="15760"/>
                    <a:pt x="4689" y="19685"/>
                    <a:pt x="9567" y="19685"/>
                  </a:cubicBezTo>
                  <a:cubicBezTo>
                    <a:pt x="11898" y="19685"/>
                    <a:pt x="14274" y="18782"/>
                    <a:pt x="16195" y="16774"/>
                  </a:cubicBezTo>
                  <a:cubicBezTo>
                    <a:pt x="22225" y="10630"/>
                    <a:pt x="18008" y="73"/>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8" name="Google Shape;66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EQVAADPEAAAYxUAAAAAAAAmAAAACAAAAP//////////"/>
                </a:ext>
              </a:extLst>
            </p:cNvSpPr>
            <p:nvPr/>
          </p:nvSpPr>
          <p:spPr>
            <a:xfrm>
              <a:off x="2710180" y="3456940"/>
              <a:ext cx="22225" cy="19685"/>
            </a:xfrm>
            <a:custGeom>
              <a:avLst/>
              <a:gdLst/>
              <a:ahLst/>
              <a:cxnLst/>
              <a:rect l="0" t="0" r="22225" b="19685"/>
              <a:pathLst>
                <a:path w="22225" h="19685">
                  <a:moveTo>
                    <a:pt x="9513" y="9"/>
                  </a:moveTo>
                  <a:cubicBezTo>
                    <a:pt x="4287" y="82"/>
                    <a:pt x="0" y="4419"/>
                    <a:pt x="0" y="9888"/>
                  </a:cubicBezTo>
                  <a:cubicBezTo>
                    <a:pt x="0" y="15762"/>
                    <a:pt x="4689" y="19675"/>
                    <a:pt x="9584" y="19675"/>
                  </a:cubicBezTo>
                  <a:cubicBezTo>
                    <a:pt x="11925" y="19675"/>
                    <a:pt x="14319" y="18782"/>
                    <a:pt x="16266" y="16775"/>
                  </a:cubicBezTo>
                  <a:cubicBezTo>
                    <a:pt x="22225" y="10560"/>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7" name="Google Shape;66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MkVAADPEAAA5xUAAAAAAAAmAAAACAAAAP//////////"/>
                </a:ext>
              </a:extLst>
            </p:cNvSpPr>
            <p:nvPr/>
          </p:nvSpPr>
          <p:spPr>
            <a:xfrm>
              <a:off x="2710180" y="3541395"/>
              <a:ext cx="22225" cy="19050"/>
            </a:xfrm>
            <a:custGeom>
              <a:avLst/>
              <a:gdLst/>
              <a:ahLst/>
              <a:cxnLst/>
              <a:rect l="0" t="0" r="22225" b="19050"/>
              <a:pathLst>
                <a:path w="22225" h="19050">
                  <a:moveTo>
                    <a:pt x="9513" y="0"/>
                  </a:moveTo>
                  <a:cubicBezTo>
                    <a:pt x="4287" y="0"/>
                    <a:pt x="0" y="4219"/>
                    <a:pt x="0" y="9521"/>
                  </a:cubicBezTo>
                  <a:cubicBezTo>
                    <a:pt x="0" y="15260"/>
                    <a:pt x="4671" y="19050"/>
                    <a:pt x="9558" y="19050"/>
                  </a:cubicBezTo>
                  <a:cubicBezTo>
                    <a:pt x="11907" y="19050"/>
                    <a:pt x="14310" y="18165"/>
                    <a:pt x="16266" y="16207"/>
                  </a:cubicBezTo>
                  <a:cubicBezTo>
                    <a:pt x="22225" y="10245"/>
                    <a:pt x="18008" y="0"/>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6" name="Google Shape;66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J0VAADPEAAAuxUAAAAAAAAmAAAACAAAAP//////////"/>
                </a:ext>
              </a:extLst>
            </p:cNvSpPr>
            <p:nvPr/>
          </p:nvSpPr>
          <p:spPr>
            <a:xfrm>
              <a:off x="2710180" y="3513455"/>
              <a:ext cx="22225" cy="19050"/>
            </a:xfrm>
            <a:custGeom>
              <a:avLst/>
              <a:gdLst/>
              <a:ahLst/>
              <a:cxnLst/>
              <a:rect l="0" t="0" r="22225" b="19050"/>
              <a:pathLst>
                <a:path w="22225" h="19050">
                  <a:moveTo>
                    <a:pt x="9513" y="9"/>
                  </a:moveTo>
                  <a:cubicBezTo>
                    <a:pt x="4216" y="9"/>
                    <a:pt x="0" y="4213"/>
                    <a:pt x="0" y="9516"/>
                  </a:cubicBezTo>
                  <a:cubicBezTo>
                    <a:pt x="0" y="15256"/>
                    <a:pt x="4698" y="19050"/>
                    <a:pt x="9576" y="19050"/>
                  </a:cubicBezTo>
                  <a:cubicBezTo>
                    <a:pt x="11907" y="19050"/>
                    <a:pt x="14274" y="18184"/>
                    <a:pt x="16195" y="16265"/>
                  </a:cubicBezTo>
                  <a:cubicBezTo>
                    <a:pt x="22225" y="10239"/>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5" name="Google Shape;66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HEVAADPEAAAjxUAAAAAAAAmAAAACAAAAP//////////"/>
                </a:ext>
              </a:extLst>
            </p:cNvSpPr>
            <p:nvPr/>
          </p:nvSpPr>
          <p:spPr>
            <a:xfrm>
              <a:off x="2710180" y="3485515"/>
              <a:ext cx="22225" cy="19050"/>
            </a:xfrm>
            <a:custGeom>
              <a:avLst/>
              <a:gdLst/>
              <a:ahLst/>
              <a:cxnLst/>
              <a:rect l="0" t="0" r="22225" b="19050"/>
              <a:pathLst>
                <a:path w="22225" h="19050">
                  <a:moveTo>
                    <a:pt x="9513" y="0"/>
                  </a:moveTo>
                  <a:cubicBezTo>
                    <a:pt x="4216" y="0"/>
                    <a:pt x="0" y="4285"/>
                    <a:pt x="0" y="9507"/>
                  </a:cubicBezTo>
                  <a:cubicBezTo>
                    <a:pt x="0" y="15256"/>
                    <a:pt x="4698" y="19041"/>
                    <a:pt x="9576" y="19041"/>
                  </a:cubicBezTo>
                  <a:cubicBezTo>
                    <a:pt x="11907" y="19041"/>
                    <a:pt x="14274" y="18175"/>
                    <a:pt x="16195" y="16256"/>
                  </a:cubicBezTo>
                  <a:cubicBezTo>
                    <a:pt x="22225" y="10230"/>
                    <a:pt x="18008" y="0"/>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4" name="Google Shape;66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IQSAAD8EAAAoxIAAAAAAAAmAAAACAAAAP//////////"/>
                </a:ext>
              </a:extLst>
            </p:cNvSpPr>
            <p:nvPr/>
          </p:nvSpPr>
          <p:spPr>
            <a:xfrm>
              <a:off x="2738120" y="300990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3" name="Google Shape;66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LASAAD8EAAAzxIAAAAAAAAmAAAACAAAAP//////////"/>
                </a:ext>
              </a:extLst>
            </p:cNvSpPr>
            <p:nvPr/>
          </p:nvSpPr>
          <p:spPr>
            <a:xfrm>
              <a:off x="2738120" y="303784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66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NwSAAD8EAAA+xIAAAAAAAAmAAAACAAAAP//////////"/>
                </a:ext>
              </a:extLst>
            </p:cNvSpPr>
            <p:nvPr/>
          </p:nvSpPr>
          <p:spPr>
            <a:xfrm>
              <a:off x="2738120" y="3065780"/>
              <a:ext cx="22860" cy="19685"/>
            </a:xfrm>
            <a:custGeom>
              <a:avLst/>
              <a:gdLst/>
              <a:ahLst/>
              <a:cxnLst/>
              <a:rect l="0" t="0" r="22860" b="19685"/>
              <a:pathLst>
                <a:path w="22860" h="19685">
                  <a:moveTo>
                    <a:pt x="9791" y="9"/>
                  </a:moveTo>
                  <a:cubicBezTo>
                    <a:pt x="4335" y="9"/>
                    <a:pt x="9" y="4362"/>
                    <a:pt x="9" y="9851"/>
                  </a:cubicBezTo>
                  <a:cubicBezTo>
                    <a:pt x="9" y="15738"/>
                    <a:pt x="4822" y="19675"/>
                    <a:pt x="9837" y="19675"/>
                  </a:cubicBezTo>
                  <a:cubicBezTo>
                    <a:pt x="12234" y="19675"/>
                    <a:pt x="14677" y="18779"/>
                    <a:pt x="16661" y="16755"/>
                  </a:cubicBezTo>
                  <a:cubicBezTo>
                    <a:pt x="22860"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66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AgTAAD8EAAAJxMAAAAAAAAmAAAACAAAAP//////////"/>
                </a:ext>
              </a:extLst>
            </p:cNvSpPr>
            <p:nvPr/>
          </p:nvSpPr>
          <p:spPr>
            <a:xfrm>
              <a:off x="2738120" y="309372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0" name="Google Shape;66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DQTAAD8EAAAUxMAAAAAAAAmAAAACAAAAP//////////"/>
                </a:ext>
              </a:extLst>
            </p:cNvSpPr>
            <p:nvPr/>
          </p:nvSpPr>
          <p:spPr>
            <a:xfrm>
              <a:off x="2738120" y="312166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9" name="Google Shape;66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GATAAD8EAAAfxMAAAAAAAAmAAAACAAAAP//////////"/>
                </a:ext>
              </a:extLst>
            </p:cNvSpPr>
            <p:nvPr/>
          </p:nvSpPr>
          <p:spPr>
            <a:xfrm>
              <a:off x="2738120" y="314960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8" name="Google Shape;66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IwTAAD8EAAAqxMAAAAAAAAmAAAACAAAAP//////////"/>
                </a:ext>
              </a:extLst>
            </p:cNvSpPr>
            <p:nvPr/>
          </p:nvSpPr>
          <p:spPr>
            <a:xfrm>
              <a:off x="2738120" y="3177540"/>
              <a:ext cx="22860" cy="19685"/>
            </a:xfrm>
            <a:custGeom>
              <a:avLst/>
              <a:gdLst/>
              <a:ahLst/>
              <a:cxnLst/>
              <a:rect l="0" t="0" r="22860" b="19685"/>
              <a:pathLst>
                <a:path w="22860" h="19685">
                  <a:moveTo>
                    <a:pt x="9791" y="9"/>
                  </a:moveTo>
                  <a:cubicBezTo>
                    <a:pt x="4335" y="9"/>
                    <a:pt x="9" y="4353"/>
                    <a:pt x="9" y="9833"/>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67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LgTAAD8EAAA1xMAAAAAAAAmAAAACAAAAP//////////"/>
                </a:ext>
              </a:extLst>
            </p:cNvSpPr>
            <p:nvPr/>
          </p:nvSpPr>
          <p:spPr>
            <a:xfrm>
              <a:off x="2738120" y="3205480"/>
              <a:ext cx="22860" cy="19685"/>
            </a:xfrm>
            <a:custGeom>
              <a:avLst/>
              <a:gdLst/>
              <a:ahLst/>
              <a:cxnLst/>
              <a:rect l="0" t="0" r="22860" b="19685"/>
              <a:pathLst>
                <a:path w="22860" h="19685">
                  <a:moveTo>
                    <a:pt x="9791" y="9"/>
                  </a:moveTo>
                  <a:cubicBezTo>
                    <a:pt x="4335" y="82"/>
                    <a:pt x="9" y="4428"/>
                    <a:pt x="9" y="9888"/>
                  </a:cubicBezTo>
                  <a:cubicBezTo>
                    <a:pt x="9" y="15762"/>
                    <a:pt x="4822" y="19685"/>
                    <a:pt x="9837" y="19685"/>
                  </a:cubicBezTo>
                  <a:cubicBezTo>
                    <a:pt x="12234" y="19685"/>
                    <a:pt x="14677" y="18782"/>
                    <a:pt x="16661" y="16775"/>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6" name="Google Shape;67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OQTAAD8EAAAAxQAAAAAAAAmAAAACAAAAP//////////"/>
                </a:ext>
              </a:extLst>
            </p:cNvSpPr>
            <p:nvPr/>
          </p:nvSpPr>
          <p:spPr>
            <a:xfrm>
              <a:off x="2738120" y="3233420"/>
              <a:ext cx="22860" cy="19685"/>
            </a:xfrm>
            <a:custGeom>
              <a:avLst/>
              <a:gdLst/>
              <a:ahLst/>
              <a:cxnLst/>
              <a:rect l="0" t="0" r="22860" b="19685"/>
              <a:pathLst>
                <a:path w="22860" h="19685">
                  <a:moveTo>
                    <a:pt x="9791" y="9"/>
                  </a:moveTo>
                  <a:cubicBezTo>
                    <a:pt x="4335" y="9"/>
                    <a:pt x="9" y="4419"/>
                    <a:pt x="9" y="9805"/>
                  </a:cubicBezTo>
                  <a:cubicBezTo>
                    <a:pt x="9" y="15735"/>
                    <a:pt x="4831" y="19675"/>
                    <a:pt x="9846" y="19675"/>
                  </a:cubicBezTo>
                  <a:cubicBezTo>
                    <a:pt x="12243" y="19675"/>
                    <a:pt x="14677" y="18782"/>
                    <a:pt x="16661" y="16766"/>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5" name="Google Shape;67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BAUAAD8EAAALxQAAAAAAAAmAAAACAAAAP//////////"/>
                </a:ext>
              </a:extLst>
            </p:cNvSpPr>
            <p:nvPr/>
          </p:nvSpPr>
          <p:spPr>
            <a:xfrm>
              <a:off x="2738120" y="326136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60"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67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DwUAAD8EAAAWxQAAAAAAAAmAAAACAAAAP//////////"/>
                </a:ext>
              </a:extLst>
            </p:cNvSpPr>
            <p:nvPr/>
          </p:nvSpPr>
          <p:spPr>
            <a:xfrm>
              <a:off x="2738120" y="3289300"/>
              <a:ext cx="22860" cy="19685"/>
            </a:xfrm>
            <a:custGeom>
              <a:avLst/>
              <a:gdLst/>
              <a:ahLst/>
              <a:cxnLst/>
              <a:rect l="0" t="0" r="22860" b="19685"/>
              <a:pathLst>
                <a:path w="22860" h="19685">
                  <a:moveTo>
                    <a:pt x="9791" y="9"/>
                  </a:moveTo>
                  <a:cubicBezTo>
                    <a:pt x="4335" y="9"/>
                    <a:pt x="9" y="4427"/>
                    <a:pt x="9" y="9833"/>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67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GgUAAD8EAAAhxQAAAAAAAAmAAAACAAAAP//////////"/>
                </a:ext>
              </a:extLst>
            </p:cNvSpPr>
            <p:nvPr/>
          </p:nvSpPr>
          <p:spPr>
            <a:xfrm>
              <a:off x="2738120" y="3317240"/>
              <a:ext cx="22860" cy="19685"/>
            </a:xfrm>
            <a:custGeom>
              <a:avLst/>
              <a:gdLst/>
              <a:ahLst/>
              <a:cxnLst/>
              <a:rect l="0" t="0" r="22860" b="19685"/>
              <a:pathLst>
                <a:path w="22860" h="19685">
                  <a:moveTo>
                    <a:pt x="9859" y="0"/>
                  </a:moveTo>
                  <a:cubicBezTo>
                    <a:pt x="9831" y="0"/>
                    <a:pt x="9795" y="0"/>
                    <a:pt x="9767" y="0"/>
                  </a:cubicBezTo>
                  <a:cubicBezTo>
                    <a:pt x="4325" y="0"/>
                    <a:pt x="9" y="4421"/>
                    <a:pt x="9" y="9810"/>
                  </a:cubicBezTo>
                  <a:cubicBezTo>
                    <a:pt x="9" y="15742"/>
                    <a:pt x="4819" y="19685"/>
                    <a:pt x="9849" y="19685"/>
                  </a:cubicBezTo>
                  <a:cubicBezTo>
                    <a:pt x="12250" y="19685"/>
                    <a:pt x="14696" y="18782"/>
                    <a:pt x="16694" y="16774"/>
                  </a:cubicBezTo>
                  <a:cubicBezTo>
                    <a:pt x="22851" y="10584"/>
                    <a:pt x="18508" y="0"/>
                    <a:pt x="98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67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JQUAAD8EAAAsxQAAAAAAAAmAAAACAAAAP//////////"/>
                </a:ext>
              </a:extLst>
            </p:cNvSpPr>
            <p:nvPr/>
          </p:nvSpPr>
          <p:spPr>
            <a:xfrm>
              <a:off x="2738120" y="3345180"/>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61"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1" name="Google Shape;67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O0UAAD8EAAACxUAAAAAAAAmAAAACAAAAP//////////"/>
                </a:ext>
              </a:extLst>
            </p:cNvSpPr>
            <p:nvPr/>
          </p:nvSpPr>
          <p:spPr>
            <a:xfrm>
              <a:off x="2738120" y="3401695"/>
              <a:ext cx="22860" cy="19050"/>
            </a:xfrm>
            <a:custGeom>
              <a:avLst/>
              <a:gdLst/>
              <a:ahLst/>
              <a:cxnLst/>
              <a:rect l="0" t="0" r="22860" b="19050"/>
              <a:pathLst>
                <a:path w="22860" h="19050">
                  <a:moveTo>
                    <a:pt x="9791" y="9"/>
                  </a:moveTo>
                  <a:cubicBezTo>
                    <a:pt x="4335" y="9"/>
                    <a:pt x="9" y="4217"/>
                    <a:pt x="9" y="9525"/>
                  </a:cubicBezTo>
                  <a:cubicBezTo>
                    <a:pt x="9" y="15261"/>
                    <a:pt x="4803" y="19041"/>
                    <a:pt x="9809" y="19041"/>
                  </a:cubicBezTo>
                  <a:cubicBezTo>
                    <a:pt x="12215" y="19041"/>
                    <a:pt x="14668" y="18165"/>
                    <a:pt x="16661" y="16209"/>
                  </a:cubicBezTo>
                  <a:cubicBezTo>
                    <a:pt x="22860" y="1024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0" name="Google Shape;67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BgVAAD8EAAANxUAAAAAAAAmAAAACAAAAP//////////"/>
                </a:ext>
              </a:extLst>
            </p:cNvSpPr>
            <p:nvPr/>
          </p:nvSpPr>
          <p:spPr>
            <a:xfrm>
              <a:off x="2738120" y="3429000"/>
              <a:ext cx="22860" cy="19685"/>
            </a:xfrm>
            <a:custGeom>
              <a:avLst/>
              <a:gdLst/>
              <a:ahLst/>
              <a:cxnLst/>
              <a:rect l="0" t="0" r="22860" b="19685"/>
              <a:pathLst>
                <a:path w="22860" h="19685">
                  <a:moveTo>
                    <a:pt x="9791" y="0"/>
                  </a:moveTo>
                  <a:cubicBezTo>
                    <a:pt x="4335" y="73"/>
                    <a:pt x="9" y="4421"/>
                    <a:pt x="9" y="9883"/>
                  </a:cubicBezTo>
                  <a:cubicBezTo>
                    <a:pt x="9" y="15760"/>
                    <a:pt x="4822" y="19685"/>
                    <a:pt x="9837" y="19685"/>
                  </a:cubicBezTo>
                  <a:cubicBezTo>
                    <a:pt x="12234" y="19685"/>
                    <a:pt x="14677" y="18782"/>
                    <a:pt x="16661" y="16774"/>
                  </a:cubicBezTo>
                  <a:cubicBezTo>
                    <a:pt x="22860"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67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HEVAAD8EAAAjxUAAAAAAAAmAAAACAAAAP//////////"/>
                </a:ext>
              </a:extLst>
            </p:cNvSpPr>
            <p:nvPr/>
          </p:nvSpPr>
          <p:spPr>
            <a:xfrm>
              <a:off x="2738120" y="3485515"/>
              <a:ext cx="22860" cy="19050"/>
            </a:xfrm>
            <a:custGeom>
              <a:avLst/>
              <a:gdLst/>
              <a:ahLst/>
              <a:cxnLst/>
              <a:rect l="0" t="0" r="22860" b="19050"/>
              <a:pathLst>
                <a:path w="22860" h="19050">
                  <a:moveTo>
                    <a:pt x="9791" y="0"/>
                  </a:moveTo>
                  <a:cubicBezTo>
                    <a:pt x="4335" y="0"/>
                    <a:pt x="9" y="4285"/>
                    <a:pt x="9" y="9507"/>
                  </a:cubicBezTo>
                  <a:cubicBezTo>
                    <a:pt x="9" y="15256"/>
                    <a:pt x="4831" y="19041"/>
                    <a:pt x="9846" y="19041"/>
                  </a:cubicBezTo>
                  <a:cubicBezTo>
                    <a:pt x="12243" y="19041"/>
                    <a:pt x="14677" y="18175"/>
                    <a:pt x="16661" y="16256"/>
                  </a:cubicBezTo>
                  <a:cubicBezTo>
                    <a:pt x="22860" y="102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67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EQVAAD8EAAAYxUAAAAAAAAmAAAACAAAAP//////////"/>
                </a:ext>
              </a:extLst>
            </p:cNvSpPr>
            <p:nvPr/>
          </p:nvSpPr>
          <p:spPr>
            <a:xfrm>
              <a:off x="2738120" y="3456940"/>
              <a:ext cx="22860" cy="19685"/>
            </a:xfrm>
            <a:custGeom>
              <a:avLst/>
              <a:gdLst/>
              <a:ahLst/>
              <a:cxnLst/>
              <a:rect l="0" t="0" r="22860" b="19685"/>
              <a:pathLst>
                <a:path w="22860" h="19685">
                  <a:moveTo>
                    <a:pt x="9791" y="9"/>
                  </a:moveTo>
                  <a:cubicBezTo>
                    <a:pt x="4335" y="9"/>
                    <a:pt x="9" y="4419"/>
                    <a:pt x="9" y="9888"/>
                  </a:cubicBezTo>
                  <a:cubicBezTo>
                    <a:pt x="9" y="15762"/>
                    <a:pt x="4822" y="19675"/>
                    <a:pt x="9837" y="19675"/>
                  </a:cubicBezTo>
                  <a:cubicBezTo>
                    <a:pt x="12234" y="19675"/>
                    <a:pt x="14677" y="18782"/>
                    <a:pt x="16661" y="16775"/>
                  </a:cubicBezTo>
                  <a:cubicBezTo>
                    <a:pt x="22860"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67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IQSAAAoEQAAoxIAAAAAAAAmAAAACAAAAP//////////"/>
                </a:ext>
              </a:extLst>
            </p:cNvSpPr>
            <p:nvPr/>
          </p:nvSpPr>
          <p:spPr>
            <a:xfrm>
              <a:off x="2766060" y="3009900"/>
              <a:ext cx="22860" cy="19685"/>
            </a:xfrm>
            <a:custGeom>
              <a:avLst/>
              <a:gdLst/>
              <a:ahLst/>
              <a:cxnLst/>
              <a:rect l="0" t="0" r="22860" b="19685"/>
              <a:pathLst>
                <a:path w="22860" h="19685">
                  <a:moveTo>
                    <a:pt x="9781" y="9"/>
                  </a:moveTo>
                  <a:cubicBezTo>
                    <a:pt x="4335" y="9"/>
                    <a:pt x="0" y="4427"/>
                    <a:pt x="0" y="9824"/>
                  </a:cubicBezTo>
                  <a:cubicBezTo>
                    <a:pt x="0" y="15764"/>
                    <a:pt x="4831" y="19675"/>
                    <a:pt x="9846" y="19675"/>
                  </a:cubicBezTo>
                  <a:cubicBezTo>
                    <a:pt x="12243" y="19675"/>
                    <a:pt x="14677" y="18790"/>
                    <a:pt x="16651" y="16806"/>
                  </a:cubicBezTo>
                  <a:cubicBezTo>
                    <a:pt x="22851" y="1058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6" name="Google Shape;67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LASAAAoEQAAzxIAAAAAAAAmAAAACAAAAP//////////"/>
                </a:ext>
              </a:extLst>
            </p:cNvSpPr>
            <p:nvPr/>
          </p:nvSpPr>
          <p:spPr>
            <a:xfrm>
              <a:off x="2766060" y="3037840"/>
              <a:ext cx="22860" cy="19685"/>
            </a:xfrm>
            <a:custGeom>
              <a:avLst/>
              <a:gdLst/>
              <a:ahLst/>
              <a:cxnLst/>
              <a:rect l="0" t="0" r="22860" b="19685"/>
              <a:pathLst>
                <a:path w="22860" h="19685">
                  <a:moveTo>
                    <a:pt x="9781" y="0"/>
                  </a:moveTo>
                  <a:cubicBezTo>
                    <a:pt x="4335" y="0"/>
                    <a:pt x="0" y="4429"/>
                    <a:pt x="0" y="9828"/>
                  </a:cubicBezTo>
                  <a:cubicBezTo>
                    <a:pt x="0" y="15771"/>
                    <a:pt x="4831" y="19685"/>
                    <a:pt x="9846" y="19685"/>
                  </a:cubicBezTo>
                  <a:cubicBezTo>
                    <a:pt x="12243" y="19685"/>
                    <a:pt x="14677" y="18789"/>
                    <a:pt x="16651" y="16805"/>
                  </a:cubicBezTo>
                  <a:cubicBezTo>
                    <a:pt x="22851" y="10576"/>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5" name="Google Shape;67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NwSAAAoEQAA+xIAAAAAAAAmAAAACAAAAP//////////"/>
                </a:ext>
              </a:extLst>
            </p:cNvSpPr>
            <p:nvPr/>
          </p:nvSpPr>
          <p:spPr>
            <a:xfrm>
              <a:off x="2766060" y="3065780"/>
              <a:ext cx="22860" cy="19685"/>
            </a:xfrm>
            <a:custGeom>
              <a:avLst/>
              <a:gdLst/>
              <a:ahLst/>
              <a:cxnLst/>
              <a:rect l="0" t="0" r="22860" b="19685"/>
              <a:pathLst>
                <a:path w="22860" h="19685">
                  <a:moveTo>
                    <a:pt x="9885" y="9"/>
                  </a:moveTo>
                  <a:cubicBezTo>
                    <a:pt x="9858" y="9"/>
                    <a:pt x="9830" y="9"/>
                    <a:pt x="9793" y="9"/>
                  </a:cubicBezTo>
                  <a:cubicBezTo>
                    <a:pt x="4340" y="9"/>
                    <a:pt x="0" y="4362"/>
                    <a:pt x="0" y="9851"/>
                  </a:cubicBezTo>
                  <a:cubicBezTo>
                    <a:pt x="0" y="15738"/>
                    <a:pt x="4828" y="19675"/>
                    <a:pt x="9848" y="19675"/>
                  </a:cubicBezTo>
                  <a:cubicBezTo>
                    <a:pt x="12248" y="19675"/>
                    <a:pt x="14694" y="18779"/>
                    <a:pt x="16671" y="16755"/>
                  </a:cubicBezTo>
                  <a:cubicBezTo>
                    <a:pt x="22860" y="10618"/>
                    <a:pt x="18501" y="9"/>
                    <a:pt x="98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67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AgTAAAoEQAAJxMAAAAAAAAmAAAACAAAAP//////////"/>
                </a:ext>
              </a:extLst>
            </p:cNvSpPr>
            <p:nvPr/>
          </p:nvSpPr>
          <p:spPr>
            <a:xfrm>
              <a:off x="2766060" y="3093720"/>
              <a:ext cx="22860" cy="19685"/>
            </a:xfrm>
            <a:custGeom>
              <a:avLst/>
              <a:gdLst/>
              <a:ahLst/>
              <a:cxnLst/>
              <a:rect l="0" t="0" r="22860" b="19685"/>
              <a:pathLst>
                <a:path w="22860" h="19685">
                  <a:moveTo>
                    <a:pt x="9781" y="9"/>
                  </a:moveTo>
                  <a:cubicBezTo>
                    <a:pt x="4335" y="82"/>
                    <a:pt x="0" y="4428"/>
                    <a:pt x="0" y="9814"/>
                  </a:cubicBezTo>
                  <a:cubicBezTo>
                    <a:pt x="0" y="15744"/>
                    <a:pt x="4831" y="19685"/>
                    <a:pt x="9846" y="19685"/>
                  </a:cubicBezTo>
                  <a:cubicBezTo>
                    <a:pt x="12234" y="19685"/>
                    <a:pt x="14677" y="18782"/>
                    <a:pt x="16651" y="16775"/>
                  </a:cubicBezTo>
                  <a:cubicBezTo>
                    <a:pt x="22851" y="1056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3" name="Google Shape;67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DQTAAAoEQAAUxMAAAAAAAAmAAAACAAAAP//////////"/>
                </a:ext>
              </a:extLst>
            </p:cNvSpPr>
            <p:nvPr/>
          </p:nvSpPr>
          <p:spPr>
            <a:xfrm>
              <a:off x="2766060" y="3121660"/>
              <a:ext cx="22860" cy="19685"/>
            </a:xfrm>
            <a:custGeom>
              <a:avLst/>
              <a:gdLst/>
              <a:ahLst/>
              <a:cxnLst/>
              <a:rect l="0" t="0" r="22860" b="19685"/>
              <a:pathLst>
                <a:path w="22860" h="19685">
                  <a:moveTo>
                    <a:pt x="9781" y="9"/>
                  </a:moveTo>
                  <a:cubicBezTo>
                    <a:pt x="4335" y="9"/>
                    <a:pt x="0" y="4427"/>
                    <a:pt x="0" y="9824"/>
                  </a:cubicBezTo>
                  <a:cubicBezTo>
                    <a:pt x="0" y="15764"/>
                    <a:pt x="4831" y="19675"/>
                    <a:pt x="9846" y="19675"/>
                  </a:cubicBezTo>
                  <a:cubicBezTo>
                    <a:pt x="12243" y="19675"/>
                    <a:pt x="14677" y="18790"/>
                    <a:pt x="16651" y="16806"/>
                  </a:cubicBezTo>
                  <a:cubicBezTo>
                    <a:pt x="22851" y="1058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67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GATAAAoEQAAfxMAAAAAAAAmAAAACAAAAP//////////"/>
                </a:ext>
              </a:extLst>
            </p:cNvSpPr>
            <p:nvPr/>
          </p:nvSpPr>
          <p:spPr>
            <a:xfrm>
              <a:off x="2766060" y="3149600"/>
              <a:ext cx="22860" cy="19685"/>
            </a:xfrm>
            <a:custGeom>
              <a:avLst/>
              <a:gdLst/>
              <a:ahLst/>
              <a:cxnLst/>
              <a:rect l="0" t="0" r="22860" b="19685"/>
              <a:pathLst>
                <a:path w="22860" h="19685">
                  <a:moveTo>
                    <a:pt x="9781" y="0"/>
                  </a:moveTo>
                  <a:cubicBezTo>
                    <a:pt x="4335" y="0"/>
                    <a:pt x="0" y="4429"/>
                    <a:pt x="0" y="9828"/>
                  </a:cubicBezTo>
                  <a:cubicBezTo>
                    <a:pt x="0" y="15771"/>
                    <a:pt x="4831" y="19685"/>
                    <a:pt x="9846" y="19685"/>
                  </a:cubicBezTo>
                  <a:cubicBezTo>
                    <a:pt x="12243" y="19685"/>
                    <a:pt x="14677" y="18789"/>
                    <a:pt x="16651" y="16805"/>
                  </a:cubicBezTo>
                  <a:cubicBezTo>
                    <a:pt x="22851" y="10576"/>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67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IwTAAAoEQAAqxMAAAAAAAAmAAAACAAAAP//////////"/>
                </a:ext>
              </a:extLst>
            </p:cNvSpPr>
            <p:nvPr/>
          </p:nvSpPr>
          <p:spPr>
            <a:xfrm>
              <a:off x="2766060" y="3177540"/>
              <a:ext cx="22860" cy="19685"/>
            </a:xfrm>
            <a:custGeom>
              <a:avLst/>
              <a:gdLst/>
              <a:ahLst/>
              <a:cxnLst/>
              <a:rect l="0" t="0" r="22860" b="19685"/>
              <a:pathLst>
                <a:path w="22860" h="19685">
                  <a:moveTo>
                    <a:pt x="9781" y="9"/>
                  </a:moveTo>
                  <a:cubicBezTo>
                    <a:pt x="4335" y="9"/>
                    <a:pt x="0" y="4360"/>
                    <a:pt x="0" y="9847"/>
                  </a:cubicBezTo>
                  <a:cubicBezTo>
                    <a:pt x="0" y="15768"/>
                    <a:pt x="4803" y="19685"/>
                    <a:pt x="9800" y="19685"/>
                  </a:cubicBezTo>
                  <a:cubicBezTo>
                    <a:pt x="12206" y="19685"/>
                    <a:pt x="14668" y="18779"/>
                    <a:pt x="16651" y="16747"/>
                  </a:cubicBezTo>
                  <a:cubicBezTo>
                    <a:pt x="22851" y="10595"/>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0" name="Google Shape;67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LgTAAAoEQAA1xMAAAAAAAAmAAAACAAAAP//////////"/>
                </a:ext>
              </a:extLst>
            </p:cNvSpPr>
            <p:nvPr/>
          </p:nvSpPr>
          <p:spPr>
            <a:xfrm>
              <a:off x="2766060" y="3205480"/>
              <a:ext cx="22860" cy="19685"/>
            </a:xfrm>
            <a:custGeom>
              <a:avLst/>
              <a:gdLst/>
              <a:ahLst/>
              <a:cxnLst/>
              <a:rect l="0" t="0" r="22860" b="19685"/>
              <a:pathLst>
                <a:path w="22860" h="19685">
                  <a:moveTo>
                    <a:pt x="9781" y="9"/>
                  </a:moveTo>
                  <a:cubicBezTo>
                    <a:pt x="4335" y="82"/>
                    <a:pt x="0" y="4428"/>
                    <a:pt x="0" y="9888"/>
                  </a:cubicBezTo>
                  <a:cubicBezTo>
                    <a:pt x="0" y="15762"/>
                    <a:pt x="4822" y="19685"/>
                    <a:pt x="9837" y="19685"/>
                  </a:cubicBezTo>
                  <a:cubicBezTo>
                    <a:pt x="12234" y="19685"/>
                    <a:pt x="14677" y="18782"/>
                    <a:pt x="16651" y="16775"/>
                  </a:cubicBezTo>
                  <a:cubicBezTo>
                    <a:pt x="22851" y="1056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9" name="Google Shape;67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OQTAAAoEQAAAxQAAAAAAAAmAAAACAAAAP//////////"/>
                </a:ext>
              </a:extLst>
            </p:cNvSpPr>
            <p:nvPr/>
          </p:nvSpPr>
          <p:spPr>
            <a:xfrm>
              <a:off x="2766060" y="3233420"/>
              <a:ext cx="22860" cy="19685"/>
            </a:xfrm>
            <a:custGeom>
              <a:avLst/>
              <a:gdLst/>
              <a:ahLst/>
              <a:cxnLst/>
              <a:rect l="0" t="0" r="22860" b="19685"/>
              <a:pathLst>
                <a:path w="22860" h="19685">
                  <a:moveTo>
                    <a:pt x="9781" y="9"/>
                  </a:moveTo>
                  <a:cubicBezTo>
                    <a:pt x="4335" y="9"/>
                    <a:pt x="0" y="4419"/>
                    <a:pt x="0" y="9805"/>
                  </a:cubicBezTo>
                  <a:cubicBezTo>
                    <a:pt x="0" y="15735"/>
                    <a:pt x="4831" y="19675"/>
                    <a:pt x="9846" y="19675"/>
                  </a:cubicBezTo>
                  <a:cubicBezTo>
                    <a:pt x="12234" y="19675"/>
                    <a:pt x="14677" y="18782"/>
                    <a:pt x="16651" y="16766"/>
                  </a:cubicBezTo>
                  <a:cubicBezTo>
                    <a:pt x="22851" y="1056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67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BAUAAAoEQAALxQAAAAAAAAmAAAACAAAAP//////////"/>
                </a:ext>
              </a:extLst>
            </p:cNvSpPr>
            <p:nvPr/>
          </p:nvSpPr>
          <p:spPr>
            <a:xfrm>
              <a:off x="2766060" y="3261360"/>
              <a:ext cx="22860" cy="19685"/>
            </a:xfrm>
            <a:custGeom>
              <a:avLst/>
              <a:gdLst/>
              <a:ahLst/>
              <a:cxnLst/>
              <a:rect l="0" t="0" r="22860" b="19685"/>
              <a:pathLst>
                <a:path w="22860" h="19685">
                  <a:moveTo>
                    <a:pt x="9781" y="0"/>
                  </a:moveTo>
                  <a:cubicBezTo>
                    <a:pt x="4335" y="0"/>
                    <a:pt x="0" y="4429"/>
                    <a:pt x="0" y="9828"/>
                  </a:cubicBezTo>
                  <a:cubicBezTo>
                    <a:pt x="0" y="15771"/>
                    <a:pt x="4831" y="19685"/>
                    <a:pt x="9846" y="19685"/>
                  </a:cubicBezTo>
                  <a:cubicBezTo>
                    <a:pt x="12243" y="19685"/>
                    <a:pt x="14677" y="18789"/>
                    <a:pt x="16651" y="16805"/>
                  </a:cubicBezTo>
                  <a:cubicBezTo>
                    <a:pt x="22851" y="10576"/>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7" name="Google Shape;67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DwUAAAoEQAAWxQAAAAAAAAmAAAACAAAAP//////////"/>
                </a:ext>
              </a:extLst>
            </p:cNvSpPr>
            <p:nvPr/>
          </p:nvSpPr>
          <p:spPr>
            <a:xfrm>
              <a:off x="2766060" y="3289300"/>
              <a:ext cx="22860" cy="19685"/>
            </a:xfrm>
            <a:custGeom>
              <a:avLst/>
              <a:gdLst/>
              <a:ahLst/>
              <a:cxnLst/>
              <a:rect l="0" t="0" r="22860" b="19685"/>
              <a:pathLst>
                <a:path w="22860" h="19685">
                  <a:moveTo>
                    <a:pt x="9781" y="9"/>
                  </a:moveTo>
                  <a:cubicBezTo>
                    <a:pt x="4335" y="9"/>
                    <a:pt x="0" y="4427"/>
                    <a:pt x="0" y="9833"/>
                  </a:cubicBezTo>
                  <a:cubicBezTo>
                    <a:pt x="0" y="15764"/>
                    <a:pt x="4831" y="19675"/>
                    <a:pt x="9846" y="19675"/>
                  </a:cubicBezTo>
                  <a:cubicBezTo>
                    <a:pt x="12243" y="19675"/>
                    <a:pt x="14677" y="18790"/>
                    <a:pt x="16651" y="16806"/>
                  </a:cubicBezTo>
                  <a:cubicBezTo>
                    <a:pt x="22851" y="1058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6" name="Google Shape;67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GgUAAAoEQAAhxQAAAAAAAAmAAAACAAAAP//////////"/>
                </a:ext>
              </a:extLst>
            </p:cNvSpPr>
            <p:nvPr/>
          </p:nvSpPr>
          <p:spPr>
            <a:xfrm>
              <a:off x="2766060" y="3317240"/>
              <a:ext cx="22860" cy="19685"/>
            </a:xfrm>
            <a:custGeom>
              <a:avLst/>
              <a:gdLst/>
              <a:ahLst/>
              <a:cxnLst/>
              <a:rect l="0" t="0" r="22860" b="19685"/>
              <a:pathLst>
                <a:path w="22860" h="19685">
                  <a:moveTo>
                    <a:pt x="9853" y="0"/>
                  </a:moveTo>
                  <a:cubicBezTo>
                    <a:pt x="9826" y="0"/>
                    <a:pt x="9798" y="0"/>
                    <a:pt x="9762" y="0"/>
                  </a:cubicBezTo>
                  <a:cubicBezTo>
                    <a:pt x="4326" y="0"/>
                    <a:pt x="0" y="4421"/>
                    <a:pt x="0" y="9810"/>
                  </a:cubicBezTo>
                  <a:cubicBezTo>
                    <a:pt x="0" y="15742"/>
                    <a:pt x="4821" y="19685"/>
                    <a:pt x="9844" y="19685"/>
                  </a:cubicBezTo>
                  <a:cubicBezTo>
                    <a:pt x="12246" y="19685"/>
                    <a:pt x="14693" y="18782"/>
                    <a:pt x="16691"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67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JQUAAAoEQAAsxQAAAAAAAAmAAAACAAAAP//////////"/>
                </a:ext>
              </a:extLst>
            </p:cNvSpPr>
            <p:nvPr/>
          </p:nvSpPr>
          <p:spPr>
            <a:xfrm>
              <a:off x="2766060" y="3345180"/>
              <a:ext cx="22860" cy="19685"/>
            </a:xfrm>
            <a:custGeom>
              <a:avLst/>
              <a:gdLst/>
              <a:ahLst/>
              <a:cxnLst/>
              <a:rect l="0" t="0" r="22860" b="19685"/>
              <a:pathLst>
                <a:path w="22860" h="19685">
                  <a:moveTo>
                    <a:pt x="9781" y="9"/>
                  </a:moveTo>
                  <a:cubicBezTo>
                    <a:pt x="4335" y="9"/>
                    <a:pt x="0" y="4419"/>
                    <a:pt x="0" y="9814"/>
                  </a:cubicBezTo>
                  <a:cubicBezTo>
                    <a:pt x="0" y="15735"/>
                    <a:pt x="4831" y="19675"/>
                    <a:pt x="9846" y="19675"/>
                  </a:cubicBezTo>
                  <a:cubicBezTo>
                    <a:pt x="12234" y="19675"/>
                    <a:pt x="14677" y="18782"/>
                    <a:pt x="16651" y="16775"/>
                  </a:cubicBezTo>
                  <a:cubicBezTo>
                    <a:pt x="22851" y="1056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4" name="Google Shape;67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O0UAAAoEQAACxUAAAAAAAAmAAAACAAAAP//////////"/>
                </a:ext>
              </a:extLst>
            </p:cNvSpPr>
            <p:nvPr/>
          </p:nvSpPr>
          <p:spPr>
            <a:xfrm>
              <a:off x="2766060" y="3401695"/>
              <a:ext cx="22860" cy="19050"/>
            </a:xfrm>
            <a:custGeom>
              <a:avLst/>
              <a:gdLst/>
              <a:ahLst/>
              <a:cxnLst/>
              <a:rect l="0" t="0" r="22860" b="19050"/>
              <a:pathLst>
                <a:path w="22860" h="19050">
                  <a:moveTo>
                    <a:pt x="9823" y="9"/>
                  </a:moveTo>
                  <a:cubicBezTo>
                    <a:pt x="4394" y="9"/>
                    <a:pt x="73" y="4289"/>
                    <a:pt x="0" y="9525"/>
                  </a:cubicBezTo>
                  <a:cubicBezTo>
                    <a:pt x="0" y="15261"/>
                    <a:pt x="4816" y="19041"/>
                    <a:pt x="9823" y="19041"/>
                  </a:cubicBezTo>
                  <a:cubicBezTo>
                    <a:pt x="12231" y="19041"/>
                    <a:pt x="14694" y="18165"/>
                    <a:pt x="16671" y="16209"/>
                  </a:cubicBezTo>
                  <a:cubicBezTo>
                    <a:pt x="22851" y="10249"/>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67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BgVAAAoEQAANxUAAAAAAAAmAAAACAAAAP//////////"/>
                </a:ext>
              </a:extLst>
            </p:cNvSpPr>
            <p:nvPr/>
          </p:nvSpPr>
          <p:spPr>
            <a:xfrm>
              <a:off x="2766060" y="3429000"/>
              <a:ext cx="22860" cy="19685"/>
            </a:xfrm>
            <a:custGeom>
              <a:avLst/>
              <a:gdLst/>
              <a:ahLst/>
              <a:cxnLst/>
              <a:rect l="0" t="0" r="22860" b="19685"/>
              <a:pathLst>
                <a:path w="22860" h="19685">
                  <a:moveTo>
                    <a:pt x="9781" y="0"/>
                  </a:moveTo>
                  <a:cubicBezTo>
                    <a:pt x="4335" y="73"/>
                    <a:pt x="0" y="4421"/>
                    <a:pt x="0" y="9883"/>
                  </a:cubicBezTo>
                  <a:cubicBezTo>
                    <a:pt x="0" y="15760"/>
                    <a:pt x="4822" y="19685"/>
                    <a:pt x="9837" y="19685"/>
                  </a:cubicBezTo>
                  <a:cubicBezTo>
                    <a:pt x="12234" y="19685"/>
                    <a:pt x="14677" y="18782"/>
                    <a:pt x="16651" y="16774"/>
                  </a:cubicBezTo>
                  <a:cubicBezTo>
                    <a:pt x="22851" y="10630"/>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67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EQVAAAoEQAAYxUAAAAAAAAmAAAACAAAAP//////////"/>
                </a:ext>
              </a:extLst>
            </p:cNvSpPr>
            <p:nvPr/>
          </p:nvSpPr>
          <p:spPr>
            <a:xfrm>
              <a:off x="2766060" y="3456940"/>
              <a:ext cx="22860" cy="19685"/>
            </a:xfrm>
            <a:custGeom>
              <a:avLst/>
              <a:gdLst/>
              <a:ahLst/>
              <a:cxnLst/>
              <a:rect l="0" t="0" r="22860" b="19685"/>
              <a:pathLst>
                <a:path w="22860" h="19685">
                  <a:moveTo>
                    <a:pt x="9823" y="9"/>
                  </a:moveTo>
                  <a:cubicBezTo>
                    <a:pt x="4394" y="82"/>
                    <a:pt x="73" y="4419"/>
                    <a:pt x="0" y="9888"/>
                  </a:cubicBezTo>
                  <a:cubicBezTo>
                    <a:pt x="0" y="15762"/>
                    <a:pt x="4843" y="19675"/>
                    <a:pt x="9860" y="19675"/>
                  </a:cubicBezTo>
                  <a:cubicBezTo>
                    <a:pt x="12259" y="19675"/>
                    <a:pt x="14703" y="18782"/>
                    <a:pt x="16671" y="16775"/>
                  </a:cubicBezTo>
                  <a:cubicBezTo>
                    <a:pt x="22851" y="1056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1" name="Google Shape;67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IQSAABUEQAAoxIAAAAAAAAmAAAACAAAAP//////////"/>
                </a:ext>
              </a:extLst>
            </p:cNvSpPr>
            <p:nvPr/>
          </p:nvSpPr>
          <p:spPr>
            <a:xfrm>
              <a:off x="2794000" y="3009900"/>
              <a:ext cx="22860" cy="19685"/>
            </a:xfrm>
            <a:custGeom>
              <a:avLst/>
              <a:gdLst/>
              <a:ahLst/>
              <a:cxnLst/>
              <a:rect l="0" t="0" r="22860" b="19685"/>
              <a:pathLst>
                <a:path w="22860" h="19685">
                  <a:moveTo>
                    <a:pt x="9712" y="9"/>
                  </a:moveTo>
                  <a:cubicBezTo>
                    <a:pt x="4337" y="9"/>
                    <a:pt x="0" y="4427"/>
                    <a:pt x="0" y="9824"/>
                  </a:cubicBezTo>
                  <a:cubicBezTo>
                    <a:pt x="0" y="15764"/>
                    <a:pt x="4824" y="19675"/>
                    <a:pt x="9868" y="19675"/>
                  </a:cubicBezTo>
                  <a:cubicBezTo>
                    <a:pt x="12275" y="19675"/>
                    <a:pt x="14729" y="18790"/>
                    <a:pt x="16732" y="16806"/>
                  </a:cubicBezTo>
                  <a:cubicBezTo>
                    <a:pt x="22860" y="10580"/>
                    <a:pt x="18450" y="9"/>
                    <a:pt x="97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67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LASAABUEQAAzxIAAAAAAAAmAAAACAAAAP//////////"/>
                </a:ext>
              </a:extLst>
            </p:cNvSpPr>
            <p:nvPr/>
          </p:nvSpPr>
          <p:spPr>
            <a:xfrm>
              <a:off x="2794000" y="3037840"/>
              <a:ext cx="22860" cy="19685"/>
            </a:xfrm>
            <a:custGeom>
              <a:avLst/>
              <a:gdLst/>
              <a:ahLst/>
              <a:cxnLst/>
              <a:rect l="0" t="0" r="22860" b="19685"/>
              <a:pathLst>
                <a:path w="22860" h="19685">
                  <a:moveTo>
                    <a:pt x="9812" y="0"/>
                  </a:moveTo>
                  <a:cubicBezTo>
                    <a:pt x="9784" y="0"/>
                    <a:pt x="9747" y="0"/>
                    <a:pt x="9720" y="0"/>
                  </a:cubicBezTo>
                  <a:cubicBezTo>
                    <a:pt x="4340" y="0"/>
                    <a:pt x="0" y="4433"/>
                    <a:pt x="0" y="9837"/>
                  </a:cubicBezTo>
                  <a:cubicBezTo>
                    <a:pt x="0" y="15768"/>
                    <a:pt x="4800" y="19675"/>
                    <a:pt x="9812" y="19675"/>
                  </a:cubicBezTo>
                  <a:cubicBezTo>
                    <a:pt x="12221" y="19675"/>
                    <a:pt x="14676" y="18770"/>
                    <a:pt x="16671" y="16747"/>
                  </a:cubicBezTo>
                  <a:cubicBezTo>
                    <a:pt x="22851" y="10613"/>
                    <a:pt x="18492" y="0"/>
                    <a:pt x="98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9" name="Google Shape;67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NwSAABUEQAA+xIAAAAAAAAmAAAACAAAAP//////////"/>
                </a:ext>
              </a:extLst>
            </p:cNvSpPr>
            <p:nvPr/>
          </p:nvSpPr>
          <p:spPr>
            <a:xfrm>
              <a:off x="2794000" y="3065780"/>
              <a:ext cx="22860" cy="19685"/>
            </a:xfrm>
            <a:custGeom>
              <a:avLst/>
              <a:gdLst/>
              <a:ahLst/>
              <a:cxnLst/>
              <a:rect l="0" t="0" r="22860" b="19685"/>
              <a:pathLst>
                <a:path w="22860" h="19685">
                  <a:moveTo>
                    <a:pt x="9812" y="9"/>
                  </a:moveTo>
                  <a:cubicBezTo>
                    <a:pt x="9784" y="9"/>
                    <a:pt x="9747" y="9"/>
                    <a:pt x="9720" y="9"/>
                  </a:cubicBezTo>
                  <a:cubicBezTo>
                    <a:pt x="4340" y="9"/>
                    <a:pt x="0" y="4360"/>
                    <a:pt x="0" y="9847"/>
                  </a:cubicBezTo>
                  <a:cubicBezTo>
                    <a:pt x="0" y="15777"/>
                    <a:pt x="4800" y="19685"/>
                    <a:pt x="9812" y="19685"/>
                  </a:cubicBezTo>
                  <a:cubicBezTo>
                    <a:pt x="12221" y="19685"/>
                    <a:pt x="14676" y="18779"/>
                    <a:pt x="16671" y="16747"/>
                  </a:cubicBezTo>
                  <a:cubicBezTo>
                    <a:pt x="22851" y="10539"/>
                    <a:pt x="18492" y="9"/>
                    <a:pt x="98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8" name="Google Shape;67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AgTAABUEQAAJxMAAAAAAAAmAAAACAAAAP//////////"/>
                </a:ext>
              </a:extLst>
            </p:cNvSpPr>
            <p:nvPr/>
          </p:nvSpPr>
          <p:spPr>
            <a:xfrm>
              <a:off x="2794000" y="3093720"/>
              <a:ext cx="22860" cy="19685"/>
            </a:xfrm>
            <a:custGeom>
              <a:avLst/>
              <a:gdLst/>
              <a:ahLst/>
              <a:cxnLst/>
              <a:rect l="0" t="0" r="22860" b="19685"/>
              <a:pathLst>
                <a:path w="22860" h="19685">
                  <a:moveTo>
                    <a:pt x="9712" y="9"/>
                  </a:moveTo>
                  <a:cubicBezTo>
                    <a:pt x="4337" y="82"/>
                    <a:pt x="0" y="4428"/>
                    <a:pt x="0" y="9814"/>
                  </a:cubicBezTo>
                  <a:cubicBezTo>
                    <a:pt x="0" y="15744"/>
                    <a:pt x="4824" y="19685"/>
                    <a:pt x="9840" y="19685"/>
                  </a:cubicBezTo>
                  <a:cubicBezTo>
                    <a:pt x="12239" y="19685"/>
                    <a:pt x="14673" y="18782"/>
                    <a:pt x="16658" y="16775"/>
                  </a:cubicBezTo>
                  <a:cubicBezTo>
                    <a:pt x="22860" y="10560"/>
                    <a:pt x="18450" y="9"/>
                    <a:pt x="97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67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DQTAABUEQAAUxMAAAAAAAAmAAAACAAAAP//////////"/>
                </a:ext>
              </a:extLst>
            </p:cNvSpPr>
            <p:nvPr/>
          </p:nvSpPr>
          <p:spPr>
            <a:xfrm>
              <a:off x="2794000" y="3121660"/>
              <a:ext cx="22860" cy="19685"/>
            </a:xfrm>
            <a:custGeom>
              <a:avLst/>
              <a:gdLst/>
              <a:ahLst/>
              <a:cxnLst/>
              <a:rect l="0" t="0" r="22860" b="19685"/>
              <a:pathLst>
                <a:path w="22860" h="19685">
                  <a:moveTo>
                    <a:pt x="9712" y="9"/>
                  </a:moveTo>
                  <a:cubicBezTo>
                    <a:pt x="4337" y="9"/>
                    <a:pt x="0" y="4427"/>
                    <a:pt x="0" y="9824"/>
                  </a:cubicBezTo>
                  <a:cubicBezTo>
                    <a:pt x="0" y="15764"/>
                    <a:pt x="4824" y="19675"/>
                    <a:pt x="9868" y="19675"/>
                  </a:cubicBezTo>
                  <a:cubicBezTo>
                    <a:pt x="12275" y="19675"/>
                    <a:pt x="14729" y="18790"/>
                    <a:pt x="16732" y="16806"/>
                  </a:cubicBezTo>
                  <a:cubicBezTo>
                    <a:pt x="22860" y="10580"/>
                    <a:pt x="18450" y="9"/>
                    <a:pt x="97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6" name="Google Shape;67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GATAABUEQAAfxMAAAAAAAAmAAAACAAAAP//////////"/>
                </a:ext>
              </a:extLst>
            </p:cNvSpPr>
            <p:nvPr/>
          </p:nvSpPr>
          <p:spPr>
            <a:xfrm>
              <a:off x="2794000" y="3149600"/>
              <a:ext cx="22860" cy="19685"/>
            </a:xfrm>
            <a:custGeom>
              <a:avLst/>
              <a:gdLst/>
              <a:ahLst/>
              <a:cxnLst/>
              <a:rect l="0" t="0" r="22860" b="19685"/>
              <a:pathLst>
                <a:path w="22860" h="19685">
                  <a:moveTo>
                    <a:pt x="9812" y="9"/>
                  </a:moveTo>
                  <a:cubicBezTo>
                    <a:pt x="9784" y="9"/>
                    <a:pt x="9747" y="9"/>
                    <a:pt x="9720" y="9"/>
                  </a:cubicBezTo>
                  <a:cubicBezTo>
                    <a:pt x="4340" y="9"/>
                    <a:pt x="0" y="4441"/>
                    <a:pt x="0" y="9842"/>
                  </a:cubicBezTo>
                  <a:cubicBezTo>
                    <a:pt x="0" y="15770"/>
                    <a:pt x="4800" y="19675"/>
                    <a:pt x="9830" y="19675"/>
                  </a:cubicBezTo>
                  <a:cubicBezTo>
                    <a:pt x="12258" y="19675"/>
                    <a:pt x="14731" y="18770"/>
                    <a:pt x="16745" y="16748"/>
                  </a:cubicBezTo>
                  <a:cubicBezTo>
                    <a:pt x="22851" y="10618"/>
                    <a:pt x="18492" y="9"/>
                    <a:pt x="98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5" name="Google Shape;67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IwTAABUEQAAqxMAAAAAAAAmAAAACAAAAP//////////"/>
                </a:ext>
              </a:extLst>
            </p:cNvSpPr>
            <p:nvPr/>
          </p:nvSpPr>
          <p:spPr>
            <a:xfrm>
              <a:off x="2794000" y="3177540"/>
              <a:ext cx="22860" cy="19685"/>
            </a:xfrm>
            <a:custGeom>
              <a:avLst/>
              <a:gdLst/>
              <a:ahLst/>
              <a:cxnLst/>
              <a:rect l="0" t="0" r="22860" b="19685"/>
              <a:pathLst>
                <a:path w="22860" h="19685">
                  <a:moveTo>
                    <a:pt x="9812" y="9"/>
                  </a:moveTo>
                  <a:cubicBezTo>
                    <a:pt x="9784" y="9"/>
                    <a:pt x="9747" y="9"/>
                    <a:pt x="9720" y="9"/>
                  </a:cubicBezTo>
                  <a:cubicBezTo>
                    <a:pt x="4340" y="9"/>
                    <a:pt x="0" y="4433"/>
                    <a:pt x="0" y="9847"/>
                  </a:cubicBezTo>
                  <a:cubicBezTo>
                    <a:pt x="0" y="15768"/>
                    <a:pt x="4800" y="19685"/>
                    <a:pt x="9812" y="19685"/>
                  </a:cubicBezTo>
                  <a:cubicBezTo>
                    <a:pt x="12221" y="19685"/>
                    <a:pt x="14676" y="18779"/>
                    <a:pt x="16671" y="16747"/>
                  </a:cubicBezTo>
                  <a:cubicBezTo>
                    <a:pt x="22851" y="10613"/>
                    <a:pt x="18492" y="9"/>
                    <a:pt x="98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4" name="Google Shape;67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LgTAABUEQAA1xMAAAAAAAAmAAAACAAAAP//////////"/>
                </a:ext>
              </a:extLst>
            </p:cNvSpPr>
            <p:nvPr/>
          </p:nvSpPr>
          <p:spPr>
            <a:xfrm>
              <a:off x="2794000" y="3205480"/>
              <a:ext cx="22860" cy="19685"/>
            </a:xfrm>
            <a:custGeom>
              <a:avLst/>
              <a:gdLst/>
              <a:ahLst/>
              <a:cxnLst/>
              <a:rect l="0" t="0" r="22860" b="19685"/>
              <a:pathLst>
                <a:path w="22860" h="19685">
                  <a:moveTo>
                    <a:pt x="9712" y="9"/>
                  </a:moveTo>
                  <a:cubicBezTo>
                    <a:pt x="4337" y="82"/>
                    <a:pt x="0" y="4424"/>
                    <a:pt x="0" y="9879"/>
                  </a:cubicBezTo>
                  <a:cubicBezTo>
                    <a:pt x="0" y="15784"/>
                    <a:pt x="4796" y="19675"/>
                    <a:pt x="9822" y="19675"/>
                  </a:cubicBezTo>
                  <a:cubicBezTo>
                    <a:pt x="12248" y="19675"/>
                    <a:pt x="14719" y="18774"/>
                    <a:pt x="16732" y="16759"/>
                  </a:cubicBezTo>
                  <a:cubicBezTo>
                    <a:pt x="22860" y="10550"/>
                    <a:pt x="18450" y="9"/>
                    <a:pt x="97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67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OQTAABUEQAAAxQAAAAAAAAmAAAACAAAAP//////////"/>
                </a:ext>
              </a:extLst>
            </p:cNvSpPr>
            <p:nvPr/>
          </p:nvSpPr>
          <p:spPr>
            <a:xfrm>
              <a:off x="2794000" y="3233420"/>
              <a:ext cx="22860" cy="19685"/>
            </a:xfrm>
            <a:custGeom>
              <a:avLst/>
              <a:gdLst/>
              <a:ahLst/>
              <a:cxnLst/>
              <a:rect l="0" t="0" r="22860" b="19685"/>
              <a:pathLst>
                <a:path w="22860" h="19685">
                  <a:moveTo>
                    <a:pt x="9712" y="9"/>
                  </a:moveTo>
                  <a:cubicBezTo>
                    <a:pt x="4337" y="82"/>
                    <a:pt x="0" y="4419"/>
                    <a:pt x="0" y="9805"/>
                  </a:cubicBezTo>
                  <a:cubicBezTo>
                    <a:pt x="0" y="15735"/>
                    <a:pt x="4824" y="19675"/>
                    <a:pt x="9868" y="19675"/>
                  </a:cubicBezTo>
                  <a:cubicBezTo>
                    <a:pt x="12275" y="19675"/>
                    <a:pt x="14729" y="18782"/>
                    <a:pt x="16732" y="16766"/>
                  </a:cubicBezTo>
                  <a:cubicBezTo>
                    <a:pt x="22860" y="10560"/>
                    <a:pt x="18450" y="9"/>
                    <a:pt x="97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67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IQSAACAEQAAoxIAAAAAAAAmAAAACAAAAP//////////"/>
                </a:ext>
              </a:extLst>
            </p:cNvSpPr>
            <p:nvPr/>
          </p:nvSpPr>
          <p:spPr>
            <a:xfrm>
              <a:off x="2821940" y="3009900"/>
              <a:ext cx="22860" cy="19685"/>
            </a:xfrm>
            <a:custGeom>
              <a:avLst/>
              <a:gdLst/>
              <a:ahLst/>
              <a:cxnLst/>
              <a:rect l="0" t="0" r="22860" b="19685"/>
              <a:pathLst>
                <a:path w="22860" h="19685">
                  <a:moveTo>
                    <a:pt x="9781" y="9"/>
                  </a:moveTo>
                  <a:cubicBezTo>
                    <a:pt x="4409" y="9"/>
                    <a:pt x="0" y="4427"/>
                    <a:pt x="0" y="9824"/>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1" name="Google Shape;67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LASAACAEQAAzxIAAAAAAAAmAAAACAAAAP//////////"/>
                </a:ext>
              </a:extLst>
            </p:cNvSpPr>
            <p:nvPr/>
          </p:nvSpPr>
          <p:spPr>
            <a:xfrm>
              <a:off x="2821940" y="303784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0" name="Google Shape;67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NwSAACAEQAA+xIAAAAAAAAmAAAACAAAAP//////////"/>
                </a:ext>
              </a:extLst>
            </p:cNvSpPr>
            <p:nvPr/>
          </p:nvSpPr>
          <p:spPr>
            <a:xfrm>
              <a:off x="2821940" y="3065780"/>
              <a:ext cx="22860" cy="19685"/>
            </a:xfrm>
            <a:custGeom>
              <a:avLst/>
              <a:gdLst/>
              <a:ahLst/>
              <a:cxnLst/>
              <a:rect l="0" t="0" r="22860" b="19685"/>
              <a:pathLst>
                <a:path w="22860" h="19685">
                  <a:moveTo>
                    <a:pt x="9781" y="9"/>
                  </a:moveTo>
                  <a:cubicBezTo>
                    <a:pt x="4409" y="9"/>
                    <a:pt x="0" y="4362"/>
                    <a:pt x="0" y="9851"/>
                  </a:cubicBezTo>
                  <a:cubicBezTo>
                    <a:pt x="0" y="15738"/>
                    <a:pt x="4822" y="19675"/>
                    <a:pt x="9855" y="19675"/>
                  </a:cubicBezTo>
                  <a:cubicBezTo>
                    <a:pt x="12261" y="19675"/>
                    <a:pt x="14723" y="18779"/>
                    <a:pt x="16725" y="16755"/>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67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AgTAACAEQAAJxMAAAAAAAAmAAAACAAAAP//////////"/>
                </a:ext>
              </a:extLst>
            </p:cNvSpPr>
            <p:nvPr/>
          </p:nvSpPr>
          <p:spPr>
            <a:xfrm>
              <a:off x="2821940" y="3093720"/>
              <a:ext cx="22860" cy="19685"/>
            </a:xfrm>
            <a:custGeom>
              <a:avLst/>
              <a:gdLst/>
              <a:ahLst/>
              <a:cxnLst/>
              <a:rect l="0" t="0" r="22860" b="19685"/>
              <a:pathLst>
                <a:path w="22860" h="19685">
                  <a:moveTo>
                    <a:pt x="9781" y="9"/>
                  </a:moveTo>
                  <a:cubicBezTo>
                    <a:pt x="4409" y="9"/>
                    <a:pt x="0" y="4428"/>
                    <a:pt x="0" y="9814"/>
                  </a:cubicBezTo>
                  <a:cubicBezTo>
                    <a:pt x="0" y="15744"/>
                    <a:pt x="4831" y="19685"/>
                    <a:pt x="9864" y="19685"/>
                  </a:cubicBezTo>
                  <a:cubicBezTo>
                    <a:pt x="12270" y="19685"/>
                    <a:pt x="14723" y="18782"/>
                    <a:pt x="16725"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8" name="Google Shape;67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DQTAACAEQAAUxMAAAAAAAAmAAAACAAAAP//////////"/>
                </a:ext>
              </a:extLst>
            </p:cNvSpPr>
            <p:nvPr/>
          </p:nvSpPr>
          <p:spPr>
            <a:xfrm>
              <a:off x="2821940" y="3121660"/>
              <a:ext cx="22860" cy="19685"/>
            </a:xfrm>
            <a:custGeom>
              <a:avLst/>
              <a:gdLst/>
              <a:ahLst/>
              <a:cxnLst/>
              <a:rect l="0" t="0" r="22860" b="19685"/>
              <a:pathLst>
                <a:path w="22860" h="19685">
                  <a:moveTo>
                    <a:pt x="9781" y="9"/>
                  </a:moveTo>
                  <a:cubicBezTo>
                    <a:pt x="4409" y="9"/>
                    <a:pt x="0" y="4427"/>
                    <a:pt x="0" y="9824"/>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7" name="Google Shape;67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GATAACAEQAAfxMAAAAAAAAmAAAACAAAAP//////////"/>
                </a:ext>
              </a:extLst>
            </p:cNvSpPr>
            <p:nvPr/>
          </p:nvSpPr>
          <p:spPr>
            <a:xfrm>
              <a:off x="2821940" y="314960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6" name="Google Shape;67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IwTAACAEQAAqxMAAAAAAAAmAAAACAAAAP//////////"/>
                </a:ext>
              </a:extLst>
            </p:cNvSpPr>
            <p:nvPr/>
          </p:nvSpPr>
          <p:spPr>
            <a:xfrm>
              <a:off x="2821940" y="3177540"/>
              <a:ext cx="22860" cy="19685"/>
            </a:xfrm>
            <a:custGeom>
              <a:avLst/>
              <a:gdLst/>
              <a:ahLst/>
              <a:cxnLst/>
              <a:rect l="0" t="0" r="22860" b="19685"/>
              <a:pathLst>
                <a:path w="22860" h="19685">
                  <a:moveTo>
                    <a:pt x="9781" y="9"/>
                  </a:moveTo>
                  <a:cubicBezTo>
                    <a:pt x="4409" y="9"/>
                    <a:pt x="0" y="4353"/>
                    <a:pt x="0" y="9833"/>
                  </a:cubicBezTo>
                  <a:cubicBezTo>
                    <a:pt x="0" y="15764"/>
                    <a:pt x="4831" y="19675"/>
                    <a:pt x="9864" y="19675"/>
                  </a:cubicBezTo>
                  <a:cubicBezTo>
                    <a:pt x="12270" y="1967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5" name="Google Shape;67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LgTAACAEQAA1xMAAAAAAAAmAAAACAAAAP//////////"/>
                </a:ext>
              </a:extLst>
            </p:cNvSpPr>
            <p:nvPr/>
          </p:nvSpPr>
          <p:spPr>
            <a:xfrm>
              <a:off x="2821940" y="3205480"/>
              <a:ext cx="22860" cy="19685"/>
            </a:xfrm>
            <a:custGeom>
              <a:avLst/>
              <a:gdLst/>
              <a:ahLst/>
              <a:cxnLst/>
              <a:rect l="0" t="0" r="22860" b="19685"/>
              <a:pathLst>
                <a:path w="22860" h="19685">
                  <a:moveTo>
                    <a:pt x="9781" y="9"/>
                  </a:moveTo>
                  <a:cubicBezTo>
                    <a:pt x="4409" y="82"/>
                    <a:pt x="0" y="4428"/>
                    <a:pt x="0" y="9888"/>
                  </a:cubicBezTo>
                  <a:cubicBezTo>
                    <a:pt x="0" y="15762"/>
                    <a:pt x="4822" y="19685"/>
                    <a:pt x="9855" y="19685"/>
                  </a:cubicBezTo>
                  <a:cubicBezTo>
                    <a:pt x="12261" y="19685"/>
                    <a:pt x="14723" y="18782"/>
                    <a:pt x="16725"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67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OQTAACAEQAAAxQAAAAAAAAmAAAACAAAAP//////////"/>
                </a:ext>
              </a:extLst>
            </p:cNvSpPr>
            <p:nvPr/>
          </p:nvSpPr>
          <p:spPr>
            <a:xfrm>
              <a:off x="2821940" y="3233420"/>
              <a:ext cx="22860" cy="19685"/>
            </a:xfrm>
            <a:custGeom>
              <a:avLst/>
              <a:gdLst/>
              <a:ahLst/>
              <a:cxnLst/>
              <a:rect l="0" t="0" r="22860" b="19685"/>
              <a:pathLst>
                <a:path w="22860" h="19685">
                  <a:moveTo>
                    <a:pt x="9781" y="9"/>
                  </a:moveTo>
                  <a:cubicBezTo>
                    <a:pt x="4409" y="9"/>
                    <a:pt x="0" y="4419"/>
                    <a:pt x="0" y="9805"/>
                  </a:cubicBezTo>
                  <a:cubicBezTo>
                    <a:pt x="0" y="15735"/>
                    <a:pt x="4831" y="19675"/>
                    <a:pt x="9864" y="19675"/>
                  </a:cubicBezTo>
                  <a:cubicBezTo>
                    <a:pt x="12270" y="19675"/>
                    <a:pt x="14723" y="18782"/>
                    <a:pt x="16725" y="16766"/>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3" name="Google Shape;67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BAUAACAEQAALxQAAAAAAAAmAAAACAAAAP//////////"/>
                </a:ext>
              </a:extLst>
            </p:cNvSpPr>
            <p:nvPr/>
          </p:nvSpPr>
          <p:spPr>
            <a:xfrm>
              <a:off x="2821940" y="326136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2" name="Google Shape;67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BAUAABUEQAALxQAAAAAAAAmAAAACAAAAP//////////"/>
                </a:ext>
              </a:extLst>
            </p:cNvSpPr>
            <p:nvPr/>
          </p:nvSpPr>
          <p:spPr>
            <a:xfrm>
              <a:off x="2794000" y="3261360"/>
              <a:ext cx="22860" cy="19685"/>
            </a:xfrm>
            <a:custGeom>
              <a:avLst/>
              <a:gdLst/>
              <a:ahLst/>
              <a:cxnLst/>
              <a:rect l="0" t="0" r="22860" b="19685"/>
              <a:pathLst>
                <a:path w="22860" h="19685">
                  <a:moveTo>
                    <a:pt x="9712" y="0"/>
                  </a:moveTo>
                  <a:cubicBezTo>
                    <a:pt x="4337" y="0"/>
                    <a:pt x="0" y="4429"/>
                    <a:pt x="0" y="9828"/>
                  </a:cubicBezTo>
                  <a:cubicBezTo>
                    <a:pt x="0" y="15771"/>
                    <a:pt x="4824" y="19685"/>
                    <a:pt x="9840" y="19685"/>
                  </a:cubicBezTo>
                  <a:cubicBezTo>
                    <a:pt x="12239" y="19685"/>
                    <a:pt x="14683" y="18789"/>
                    <a:pt x="16658" y="16805"/>
                  </a:cubicBezTo>
                  <a:cubicBezTo>
                    <a:pt x="22860" y="10576"/>
                    <a:pt x="18450" y="0"/>
                    <a:pt x="97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1" name="Google Shape;67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DwUAABUEQAAWxQAAAAAAAAmAAAACAAAAP//////////"/>
                </a:ext>
              </a:extLst>
            </p:cNvSpPr>
            <p:nvPr/>
          </p:nvSpPr>
          <p:spPr>
            <a:xfrm>
              <a:off x="2794000" y="3289300"/>
              <a:ext cx="22860" cy="19685"/>
            </a:xfrm>
            <a:custGeom>
              <a:avLst/>
              <a:gdLst/>
              <a:ahLst/>
              <a:cxnLst/>
              <a:rect l="0" t="0" r="22860" b="19685"/>
              <a:pathLst>
                <a:path w="22860" h="19685">
                  <a:moveTo>
                    <a:pt x="9812" y="9"/>
                  </a:moveTo>
                  <a:cubicBezTo>
                    <a:pt x="9784" y="9"/>
                    <a:pt x="9747" y="9"/>
                    <a:pt x="9720" y="9"/>
                  </a:cubicBezTo>
                  <a:cubicBezTo>
                    <a:pt x="4340" y="9"/>
                    <a:pt x="0" y="4433"/>
                    <a:pt x="0" y="9847"/>
                  </a:cubicBezTo>
                  <a:cubicBezTo>
                    <a:pt x="0" y="15768"/>
                    <a:pt x="4800" y="19685"/>
                    <a:pt x="9812" y="19685"/>
                  </a:cubicBezTo>
                  <a:cubicBezTo>
                    <a:pt x="12221" y="19685"/>
                    <a:pt x="14676" y="18779"/>
                    <a:pt x="16671" y="16747"/>
                  </a:cubicBezTo>
                  <a:cubicBezTo>
                    <a:pt x="22851" y="10613"/>
                    <a:pt x="18492" y="9"/>
                    <a:pt x="98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0" name="Google Shape;67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GgUAABUEQAAhxQAAAAAAAAmAAAACAAAAP//////////"/>
                </a:ext>
              </a:extLst>
            </p:cNvSpPr>
            <p:nvPr/>
          </p:nvSpPr>
          <p:spPr>
            <a:xfrm>
              <a:off x="2794000" y="3317240"/>
              <a:ext cx="22860" cy="19685"/>
            </a:xfrm>
            <a:custGeom>
              <a:avLst/>
              <a:gdLst/>
              <a:ahLst/>
              <a:cxnLst/>
              <a:rect l="0" t="0" r="22860" b="19685"/>
              <a:pathLst>
                <a:path w="22860" h="19685">
                  <a:moveTo>
                    <a:pt x="9780" y="0"/>
                  </a:moveTo>
                  <a:cubicBezTo>
                    <a:pt x="9753" y="0"/>
                    <a:pt x="9716" y="0"/>
                    <a:pt x="9688" y="0"/>
                  </a:cubicBezTo>
                  <a:cubicBezTo>
                    <a:pt x="4326" y="0"/>
                    <a:pt x="0" y="4421"/>
                    <a:pt x="0" y="9810"/>
                  </a:cubicBezTo>
                  <a:cubicBezTo>
                    <a:pt x="0" y="15742"/>
                    <a:pt x="4849" y="19685"/>
                    <a:pt x="9872" y="19685"/>
                  </a:cubicBezTo>
                  <a:cubicBezTo>
                    <a:pt x="12273" y="19685"/>
                    <a:pt x="14721" y="18782"/>
                    <a:pt x="16691" y="16774"/>
                  </a:cubicBezTo>
                  <a:cubicBezTo>
                    <a:pt x="22851" y="10584"/>
                    <a:pt x="18506" y="0"/>
                    <a:pt x="978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9" name="Google Shape;67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JQUAABUEQAAsxQAAAAAAAAmAAAACAAAAP//////////"/>
                </a:ext>
              </a:extLst>
            </p:cNvSpPr>
            <p:nvPr/>
          </p:nvSpPr>
          <p:spPr>
            <a:xfrm>
              <a:off x="2794000" y="3345180"/>
              <a:ext cx="22860" cy="19685"/>
            </a:xfrm>
            <a:custGeom>
              <a:avLst/>
              <a:gdLst/>
              <a:ahLst/>
              <a:cxnLst/>
              <a:rect l="0" t="0" r="22860" b="19685"/>
              <a:pathLst>
                <a:path w="22860" h="19685">
                  <a:moveTo>
                    <a:pt x="9712" y="9"/>
                  </a:moveTo>
                  <a:cubicBezTo>
                    <a:pt x="4337" y="82"/>
                    <a:pt x="0" y="4419"/>
                    <a:pt x="0" y="9814"/>
                  </a:cubicBezTo>
                  <a:cubicBezTo>
                    <a:pt x="0" y="15735"/>
                    <a:pt x="4824" y="19675"/>
                    <a:pt x="9840" y="19675"/>
                  </a:cubicBezTo>
                  <a:cubicBezTo>
                    <a:pt x="12239" y="19675"/>
                    <a:pt x="14673" y="18782"/>
                    <a:pt x="16658" y="16775"/>
                  </a:cubicBezTo>
                  <a:cubicBezTo>
                    <a:pt x="22860" y="10560"/>
                    <a:pt x="18450" y="9"/>
                    <a:pt x="97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8" name="Google Shape;67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EQVAABUEQAAYxUAAAAAAAAmAAAACAAAAP//////////"/>
                </a:ext>
              </a:extLst>
            </p:cNvSpPr>
            <p:nvPr/>
          </p:nvSpPr>
          <p:spPr>
            <a:xfrm>
              <a:off x="2794000" y="3456940"/>
              <a:ext cx="22860" cy="19685"/>
            </a:xfrm>
            <a:custGeom>
              <a:avLst/>
              <a:gdLst/>
              <a:ahLst/>
              <a:cxnLst/>
              <a:rect l="0" t="0" r="22860" b="19685"/>
              <a:pathLst>
                <a:path w="22860" h="19685">
                  <a:moveTo>
                    <a:pt x="9759" y="9"/>
                  </a:moveTo>
                  <a:cubicBezTo>
                    <a:pt x="4404" y="82"/>
                    <a:pt x="9" y="4419"/>
                    <a:pt x="9" y="9888"/>
                  </a:cubicBezTo>
                  <a:cubicBezTo>
                    <a:pt x="9" y="15762"/>
                    <a:pt x="4806" y="19675"/>
                    <a:pt x="9832" y="19675"/>
                  </a:cubicBezTo>
                  <a:cubicBezTo>
                    <a:pt x="12231" y="1967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7" name="Google Shape;67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BgVAABUEQAANxUAAAAAAAAmAAAACAAAAP//////////"/>
                </a:ext>
              </a:extLst>
            </p:cNvSpPr>
            <p:nvPr/>
          </p:nvSpPr>
          <p:spPr>
            <a:xfrm>
              <a:off x="2794000" y="3429000"/>
              <a:ext cx="22860" cy="19685"/>
            </a:xfrm>
            <a:custGeom>
              <a:avLst/>
              <a:gdLst/>
              <a:ahLst/>
              <a:cxnLst/>
              <a:rect l="0" t="0" r="22860" b="19685"/>
              <a:pathLst>
                <a:path w="22860" h="19685">
                  <a:moveTo>
                    <a:pt x="9712" y="0"/>
                  </a:moveTo>
                  <a:cubicBezTo>
                    <a:pt x="4337" y="73"/>
                    <a:pt x="0" y="4421"/>
                    <a:pt x="0" y="9883"/>
                  </a:cubicBezTo>
                  <a:cubicBezTo>
                    <a:pt x="0" y="15760"/>
                    <a:pt x="4815" y="19685"/>
                    <a:pt x="9831" y="19685"/>
                  </a:cubicBezTo>
                  <a:cubicBezTo>
                    <a:pt x="12229" y="19685"/>
                    <a:pt x="14673" y="18782"/>
                    <a:pt x="16658" y="16774"/>
                  </a:cubicBezTo>
                  <a:cubicBezTo>
                    <a:pt x="22860" y="10556"/>
                    <a:pt x="18450" y="0"/>
                    <a:pt x="97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6" name="Google Shape;67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O0UAABUEQAACxUAAAAAAAAmAAAACAAAAP//////////"/>
                </a:ext>
              </a:extLst>
            </p:cNvSpPr>
            <p:nvPr/>
          </p:nvSpPr>
          <p:spPr>
            <a:xfrm>
              <a:off x="2794000" y="3401695"/>
              <a:ext cx="22860" cy="19050"/>
            </a:xfrm>
            <a:custGeom>
              <a:avLst/>
              <a:gdLst/>
              <a:ahLst/>
              <a:cxnLst/>
              <a:rect l="0" t="0" r="22860" b="19050"/>
              <a:pathLst>
                <a:path w="22860" h="19050">
                  <a:moveTo>
                    <a:pt x="9759" y="9"/>
                  </a:moveTo>
                  <a:cubicBezTo>
                    <a:pt x="4404" y="9"/>
                    <a:pt x="9" y="4217"/>
                    <a:pt x="9" y="9525"/>
                  </a:cubicBezTo>
                  <a:cubicBezTo>
                    <a:pt x="9" y="15261"/>
                    <a:pt x="4788" y="19041"/>
                    <a:pt x="9796" y="19041"/>
                  </a:cubicBezTo>
                  <a:cubicBezTo>
                    <a:pt x="12204" y="19041"/>
                    <a:pt x="14675" y="18165"/>
                    <a:pt x="16680" y="16209"/>
                  </a:cubicBezTo>
                  <a:cubicBezTo>
                    <a:pt x="22860" y="10249"/>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5" name="Google Shape;67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MAUAABUEQAA3xQAAAAAAAAmAAAACAAAAP//////////"/>
                </a:ext>
              </a:extLst>
            </p:cNvSpPr>
            <p:nvPr/>
          </p:nvSpPr>
          <p:spPr>
            <a:xfrm>
              <a:off x="2794000" y="3373120"/>
              <a:ext cx="22860" cy="19685"/>
            </a:xfrm>
            <a:custGeom>
              <a:avLst/>
              <a:gdLst/>
              <a:ahLst/>
              <a:cxnLst/>
              <a:rect l="0" t="0" r="22860" b="19685"/>
              <a:pathLst>
                <a:path w="22860" h="19685">
                  <a:moveTo>
                    <a:pt x="9812" y="0"/>
                  </a:moveTo>
                  <a:cubicBezTo>
                    <a:pt x="9784" y="0"/>
                    <a:pt x="9747" y="0"/>
                    <a:pt x="9720" y="0"/>
                  </a:cubicBezTo>
                  <a:cubicBezTo>
                    <a:pt x="4340" y="0"/>
                    <a:pt x="0" y="4433"/>
                    <a:pt x="0" y="9837"/>
                  </a:cubicBezTo>
                  <a:cubicBezTo>
                    <a:pt x="0" y="15768"/>
                    <a:pt x="4800" y="19685"/>
                    <a:pt x="9830" y="19685"/>
                  </a:cubicBezTo>
                  <a:cubicBezTo>
                    <a:pt x="12258" y="19685"/>
                    <a:pt x="14731" y="18770"/>
                    <a:pt x="16745" y="16747"/>
                  </a:cubicBezTo>
                  <a:cubicBezTo>
                    <a:pt x="22851" y="10613"/>
                    <a:pt x="18492" y="0"/>
                    <a:pt x="98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67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MAUAAAoEQAA3xQAAAAAAAAmAAAACAAAAP//////////"/>
                </a:ext>
              </a:extLst>
            </p:cNvSpPr>
            <p:nvPr/>
          </p:nvSpPr>
          <p:spPr>
            <a:xfrm>
              <a:off x="2766060" y="3373120"/>
              <a:ext cx="22860" cy="19685"/>
            </a:xfrm>
            <a:custGeom>
              <a:avLst/>
              <a:gdLst/>
              <a:ahLst/>
              <a:cxnLst/>
              <a:rect l="0" t="0" r="22860" b="19685"/>
              <a:pathLst>
                <a:path w="22860" h="19685">
                  <a:moveTo>
                    <a:pt x="9781" y="0"/>
                  </a:moveTo>
                  <a:cubicBezTo>
                    <a:pt x="4335" y="0"/>
                    <a:pt x="0" y="4427"/>
                    <a:pt x="0" y="9824"/>
                  </a:cubicBezTo>
                  <a:cubicBezTo>
                    <a:pt x="0" y="15764"/>
                    <a:pt x="4831" y="19675"/>
                    <a:pt x="9846" y="19675"/>
                  </a:cubicBezTo>
                  <a:cubicBezTo>
                    <a:pt x="12243" y="19675"/>
                    <a:pt x="14677" y="18781"/>
                    <a:pt x="16651" y="16797"/>
                  </a:cubicBezTo>
                  <a:cubicBezTo>
                    <a:pt x="22851" y="10571"/>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67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MAUAAD8EAAA3xQAAAAAAAAmAAAACAAAAP//////////"/>
                </a:ext>
              </a:extLst>
            </p:cNvSpPr>
            <p:nvPr/>
          </p:nvSpPr>
          <p:spPr>
            <a:xfrm>
              <a:off x="2738120" y="3373120"/>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81"/>
                    <a:pt x="16661" y="16797"/>
                  </a:cubicBezTo>
                  <a:cubicBezTo>
                    <a:pt x="22860"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67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MAUAADPEAAA3xQAAAAAAAAmAAAACAAAAP//////////"/>
                </a:ext>
              </a:extLst>
            </p:cNvSpPr>
            <p:nvPr/>
          </p:nvSpPr>
          <p:spPr>
            <a:xfrm>
              <a:off x="2710180" y="3373120"/>
              <a:ext cx="22225" cy="19685"/>
            </a:xfrm>
            <a:custGeom>
              <a:avLst/>
              <a:gdLst/>
              <a:ahLst/>
              <a:cxnLst/>
              <a:rect l="0" t="0" r="22225" b="19685"/>
              <a:pathLst>
                <a:path w="22225" h="19685">
                  <a:moveTo>
                    <a:pt x="9513" y="0"/>
                  </a:moveTo>
                  <a:cubicBezTo>
                    <a:pt x="4216" y="0"/>
                    <a:pt x="0" y="4427"/>
                    <a:pt x="0" y="9824"/>
                  </a:cubicBezTo>
                  <a:cubicBezTo>
                    <a:pt x="0" y="15764"/>
                    <a:pt x="4698" y="19675"/>
                    <a:pt x="9576" y="19675"/>
                  </a:cubicBezTo>
                  <a:cubicBezTo>
                    <a:pt x="11907" y="19675"/>
                    <a:pt x="14274" y="18781"/>
                    <a:pt x="16195" y="16797"/>
                  </a:cubicBezTo>
                  <a:cubicBezTo>
                    <a:pt x="22225" y="10571"/>
                    <a:pt x="18008" y="0"/>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67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MAUAACjEAAA3xQAAAAAAAAmAAAACAAAAP//////////"/>
                </a:ext>
              </a:extLst>
            </p:cNvSpPr>
            <p:nvPr/>
          </p:nvSpPr>
          <p:spPr>
            <a:xfrm>
              <a:off x="2682240" y="3373120"/>
              <a:ext cx="22225" cy="19685"/>
            </a:xfrm>
            <a:custGeom>
              <a:avLst/>
              <a:gdLst/>
              <a:ahLst/>
              <a:cxnLst/>
              <a:rect l="0" t="0" r="22225" b="19685"/>
              <a:pathLst>
                <a:path w="22225" h="19685">
                  <a:moveTo>
                    <a:pt x="9518" y="0"/>
                  </a:moveTo>
                  <a:cubicBezTo>
                    <a:pt x="4286" y="0"/>
                    <a:pt x="8" y="4427"/>
                    <a:pt x="8" y="9824"/>
                  </a:cubicBezTo>
                  <a:cubicBezTo>
                    <a:pt x="8" y="15764"/>
                    <a:pt x="4696" y="19675"/>
                    <a:pt x="9598" y="19675"/>
                  </a:cubicBezTo>
                  <a:cubicBezTo>
                    <a:pt x="11938" y="19675"/>
                    <a:pt x="14322" y="18781"/>
                    <a:pt x="16269" y="16797"/>
                  </a:cubicBezTo>
                  <a:cubicBezTo>
                    <a:pt x="22216" y="10571"/>
                    <a:pt x="18010" y="0"/>
                    <a:pt x="95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0" name="Google Shape;67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MAUAAB4EAAA3xQAAAAAAAAmAAAACAAAAP//////////"/>
                </a:ext>
              </a:extLst>
            </p:cNvSpPr>
            <p:nvPr/>
          </p:nvSpPr>
          <p:spPr>
            <a:xfrm>
              <a:off x="2653665" y="3373120"/>
              <a:ext cx="23495" cy="19685"/>
            </a:xfrm>
            <a:custGeom>
              <a:avLst/>
              <a:gdLst/>
              <a:ahLst/>
              <a:cxnLst/>
              <a:rect l="0" t="0" r="23495" b="19685"/>
              <a:pathLst>
                <a:path w="23495" h="19685">
                  <a:moveTo>
                    <a:pt x="10020" y="0"/>
                  </a:moveTo>
                  <a:cubicBezTo>
                    <a:pt x="4516" y="0"/>
                    <a:pt x="0" y="4427"/>
                    <a:pt x="0" y="9824"/>
                  </a:cubicBezTo>
                  <a:cubicBezTo>
                    <a:pt x="0" y="15764"/>
                    <a:pt x="4949" y="19675"/>
                    <a:pt x="10105" y="19675"/>
                  </a:cubicBezTo>
                  <a:cubicBezTo>
                    <a:pt x="12570" y="19675"/>
                    <a:pt x="15083" y="18781"/>
                    <a:pt x="17134" y="16797"/>
                  </a:cubicBezTo>
                  <a:cubicBezTo>
                    <a:pt x="23485" y="10571"/>
                    <a:pt x="18969" y="0"/>
                    <a:pt x="10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9" name="Google Shape;67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MAUAABLEAAA3xQAAAAAAAAmAAAACAAAAP//////////"/>
                </a:ext>
              </a:extLst>
            </p:cNvSpPr>
            <p:nvPr/>
          </p:nvSpPr>
          <p:spPr>
            <a:xfrm>
              <a:off x="2625725" y="3373120"/>
              <a:ext cx="22860" cy="19685"/>
            </a:xfrm>
            <a:custGeom>
              <a:avLst/>
              <a:gdLst/>
              <a:ahLst/>
              <a:cxnLst/>
              <a:rect l="0" t="0" r="22860" b="19685"/>
              <a:pathLst>
                <a:path w="22860" h="19685">
                  <a:moveTo>
                    <a:pt x="9832" y="0"/>
                  </a:moveTo>
                  <a:cubicBezTo>
                    <a:pt x="4394" y="0"/>
                    <a:pt x="82" y="4427"/>
                    <a:pt x="9" y="9824"/>
                  </a:cubicBezTo>
                  <a:cubicBezTo>
                    <a:pt x="9" y="15764"/>
                    <a:pt x="4852" y="19675"/>
                    <a:pt x="9869" y="19675"/>
                  </a:cubicBezTo>
                  <a:cubicBezTo>
                    <a:pt x="12268" y="19675"/>
                    <a:pt x="14703" y="18781"/>
                    <a:pt x="16680" y="16797"/>
                  </a:cubicBezTo>
                  <a:cubicBezTo>
                    <a:pt x="22860" y="10571"/>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67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P0WAADYEQAAHBcAAAAAAAAmAAAACAAAAP//////////"/>
                </a:ext>
              </a:extLst>
            </p:cNvSpPr>
            <p:nvPr/>
          </p:nvSpPr>
          <p:spPr>
            <a:xfrm>
              <a:off x="2877820" y="3736975"/>
              <a:ext cx="22860" cy="19685"/>
            </a:xfrm>
            <a:custGeom>
              <a:avLst/>
              <a:gdLst/>
              <a:ahLst/>
              <a:cxnLst/>
              <a:rect l="0" t="0" r="22860" b="19685"/>
              <a:pathLst>
                <a:path w="22860" h="19685">
                  <a:moveTo>
                    <a:pt x="9823" y="9"/>
                  </a:moveTo>
                  <a:cubicBezTo>
                    <a:pt x="4394" y="9"/>
                    <a:pt x="82" y="4427"/>
                    <a:pt x="0" y="9833"/>
                  </a:cubicBezTo>
                  <a:cubicBezTo>
                    <a:pt x="0" y="15764"/>
                    <a:pt x="4843" y="19685"/>
                    <a:pt x="9869" y="19685"/>
                  </a:cubicBezTo>
                  <a:cubicBezTo>
                    <a:pt x="12268" y="19685"/>
                    <a:pt x="14703" y="18790"/>
                    <a:pt x="16671" y="16806"/>
                  </a:cubicBezTo>
                  <a:cubicBezTo>
                    <a:pt x="22851" y="1058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67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NEWAADYEQAA8BYAAAAAAAAmAAAACAAAAP//////////"/>
                </a:ext>
              </a:extLst>
            </p:cNvSpPr>
            <p:nvPr/>
          </p:nvSpPr>
          <p:spPr>
            <a:xfrm>
              <a:off x="2877820" y="3709035"/>
              <a:ext cx="22860" cy="19685"/>
            </a:xfrm>
            <a:custGeom>
              <a:avLst/>
              <a:gdLst/>
              <a:ahLst/>
              <a:cxnLst/>
              <a:rect l="0" t="0" r="22860" b="19685"/>
              <a:pathLst>
                <a:path w="22860" h="19685">
                  <a:moveTo>
                    <a:pt x="9823" y="0"/>
                  </a:moveTo>
                  <a:cubicBezTo>
                    <a:pt x="4394" y="0"/>
                    <a:pt x="82" y="4421"/>
                    <a:pt x="0" y="9810"/>
                  </a:cubicBezTo>
                  <a:cubicBezTo>
                    <a:pt x="0" y="15742"/>
                    <a:pt x="4843" y="19685"/>
                    <a:pt x="9869" y="19685"/>
                  </a:cubicBezTo>
                  <a:cubicBezTo>
                    <a:pt x="12268" y="19685"/>
                    <a:pt x="14703" y="18782"/>
                    <a:pt x="16671" y="16774"/>
                  </a:cubicBezTo>
                  <a:cubicBezTo>
                    <a:pt x="22851" y="10630"/>
                    <a:pt x="18456" y="0"/>
                    <a:pt x="98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6" name="Google Shape;67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HkWAAAEEgAAlxYAAAAAAAAmAAAACAAAAP//////////"/>
                </a:ext>
              </a:extLst>
            </p:cNvSpPr>
            <p:nvPr/>
          </p:nvSpPr>
          <p:spPr>
            <a:xfrm>
              <a:off x="2905760" y="3653155"/>
              <a:ext cx="22860" cy="19050"/>
            </a:xfrm>
            <a:custGeom>
              <a:avLst/>
              <a:gdLst/>
              <a:ahLst/>
              <a:cxnLst/>
              <a:rect l="0" t="0" r="22860" b="19050"/>
              <a:pathLst>
                <a:path w="22860" h="19050">
                  <a:moveTo>
                    <a:pt x="9759" y="0"/>
                  </a:moveTo>
                  <a:cubicBezTo>
                    <a:pt x="4404" y="0"/>
                    <a:pt x="82" y="4219"/>
                    <a:pt x="9" y="9521"/>
                  </a:cubicBezTo>
                  <a:cubicBezTo>
                    <a:pt x="9" y="15260"/>
                    <a:pt x="4788" y="19050"/>
                    <a:pt x="9796" y="19050"/>
                  </a:cubicBezTo>
                  <a:cubicBezTo>
                    <a:pt x="12204" y="19050"/>
                    <a:pt x="14675" y="18165"/>
                    <a:pt x="16680" y="16207"/>
                  </a:cubicBezTo>
                  <a:cubicBezTo>
                    <a:pt x="22860" y="10245"/>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67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E0WAAAEEgAAaxYAAAAAAAAmAAAACAAAAP//////////"/>
                </a:ext>
              </a:extLst>
            </p:cNvSpPr>
            <p:nvPr/>
          </p:nvSpPr>
          <p:spPr>
            <a:xfrm>
              <a:off x="2905760" y="3625215"/>
              <a:ext cx="22860" cy="19050"/>
            </a:xfrm>
            <a:custGeom>
              <a:avLst/>
              <a:gdLst/>
              <a:ahLst/>
              <a:cxnLst/>
              <a:rect l="0" t="0" r="22860" b="19050"/>
              <a:pathLst>
                <a:path w="22860" h="19050">
                  <a:moveTo>
                    <a:pt x="9759" y="9"/>
                  </a:moveTo>
                  <a:cubicBezTo>
                    <a:pt x="4404" y="9"/>
                    <a:pt x="9" y="4285"/>
                    <a:pt x="9" y="9516"/>
                  </a:cubicBezTo>
                  <a:cubicBezTo>
                    <a:pt x="9" y="15256"/>
                    <a:pt x="4816" y="19050"/>
                    <a:pt x="9842" y="19050"/>
                  </a:cubicBezTo>
                  <a:cubicBezTo>
                    <a:pt x="12240" y="19050"/>
                    <a:pt x="14685" y="18184"/>
                    <a:pt x="16680" y="16265"/>
                  </a:cubicBezTo>
                  <a:cubicBezTo>
                    <a:pt x="22860" y="10239"/>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4" name="Google Shape;67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E0WAACsEQAAaxYAAAAAAAAmAAAACAAAAP//////////"/>
                </a:ext>
              </a:extLst>
            </p:cNvSpPr>
            <p:nvPr/>
          </p:nvSpPr>
          <p:spPr>
            <a:xfrm>
              <a:off x="2849880" y="3625215"/>
              <a:ext cx="22860" cy="19050"/>
            </a:xfrm>
            <a:custGeom>
              <a:avLst/>
              <a:gdLst/>
              <a:ahLst/>
              <a:cxnLst/>
              <a:rect l="0" t="0" r="22860" b="19050"/>
              <a:pathLst>
                <a:path w="22860" h="19050">
                  <a:moveTo>
                    <a:pt x="9791" y="9"/>
                  </a:moveTo>
                  <a:cubicBezTo>
                    <a:pt x="4335" y="9"/>
                    <a:pt x="9" y="4285"/>
                    <a:pt x="9" y="9516"/>
                  </a:cubicBezTo>
                  <a:cubicBezTo>
                    <a:pt x="9" y="15256"/>
                    <a:pt x="4831" y="19050"/>
                    <a:pt x="9846" y="19050"/>
                  </a:cubicBezTo>
                  <a:cubicBezTo>
                    <a:pt x="12243" y="19050"/>
                    <a:pt x="14677" y="18184"/>
                    <a:pt x="16661" y="16265"/>
                  </a:cubicBezTo>
                  <a:cubicBezTo>
                    <a:pt x="22860"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3" name="Google Shape;67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PUVAACsEQAAExYAAAAAAAAmAAAACAAAAP//////////"/>
                </a:ext>
              </a:extLst>
            </p:cNvSpPr>
            <p:nvPr/>
          </p:nvSpPr>
          <p:spPr>
            <a:xfrm>
              <a:off x="2849880" y="3569335"/>
              <a:ext cx="22860" cy="19050"/>
            </a:xfrm>
            <a:custGeom>
              <a:avLst/>
              <a:gdLst/>
              <a:ahLst/>
              <a:cxnLst/>
              <a:rect l="0" t="0" r="22860" b="19050"/>
              <a:pathLst>
                <a:path w="22860" h="19050">
                  <a:moveTo>
                    <a:pt x="9791" y="9"/>
                  </a:moveTo>
                  <a:cubicBezTo>
                    <a:pt x="4335" y="80"/>
                    <a:pt x="9" y="4277"/>
                    <a:pt x="9" y="9498"/>
                  </a:cubicBezTo>
                  <a:cubicBezTo>
                    <a:pt x="9" y="15228"/>
                    <a:pt x="4831" y="19041"/>
                    <a:pt x="9846" y="19041"/>
                  </a:cubicBezTo>
                  <a:cubicBezTo>
                    <a:pt x="12243" y="19041"/>
                    <a:pt x="14677" y="18177"/>
                    <a:pt x="16661" y="16234"/>
                  </a:cubicBezTo>
                  <a:cubicBezTo>
                    <a:pt x="22860" y="1022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2" name="Google Shape;67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P0WAACAEQAAHBcAAAAAAAAmAAAACAAAAP//////////"/>
                </a:ext>
              </a:extLst>
            </p:cNvSpPr>
            <p:nvPr/>
          </p:nvSpPr>
          <p:spPr>
            <a:xfrm>
              <a:off x="2821940" y="3736975"/>
              <a:ext cx="22860" cy="19685"/>
            </a:xfrm>
            <a:custGeom>
              <a:avLst/>
              <a:gdLst/>
              <a:ahLst/>
              <a:cxnLst/>
              <a:rect l="0" t="0" r="22860" b="19685"/>
              <a:pathLst>
                <a:path w="22860" h="19685">
                  <a:moveTo>
                    <a:pt x="9781" y="9"/>
                  </a:moveTo>
                  <a:cubicBezTo>
                    <a:pt x="4409" y="9"/>
                    <a:pt x="0" y="4427"/>
                    <a:pt x="0" y="9833"/>
                  </a:cubicBezTo>
                  <a:cubicBezTo>
                    <a:pt x="0" y="15764"/>
                    <a:pt x="4831" y="19685"/>
                    <a:pt x="9864" y="19685"/>
                  </a:cubicBezTo>
                  <a:cubicBezTo>
                    <a:pt x="12270" y="19685"/>
                    <a:pt x="14723" y="18790"/>
                    <a:pt x="16725" y="16806"/>
                  </a:cubicBezTo>
                  <a:cubicBezTo>
                    <a:pt x="22851" y="1058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1" name="Google Shape;67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NEWAACAEQAA8BYAAAAAAAAmAAAACAAAAP//////////"/>
                </a:ext>
              </a:extLst>
            </p:cNvSpPr>
            <p:nvPr/>
          </p:nvSpPr>
          <p:spPr>
            <a:xfrm>
              <a:off x="2821940" y="3709035"/>
              <a:ext cx="22860" cy="19685"/>
            </a:xfrm>
            <a:custGeom>
              <a:avLst/>
              <a:gdLst/>
              <a:ahLst/>
              <a:cxnLst/>
              <a:rect l="0" t="0" r="22860" b="19685"/>
              <a:pathLst>
                <a:path w="22860" h="19685">
                  <a:moveTo>
                    <a:pt x="9781" y="0"/>
                  </a:moveTo>
                  <a:cubicBezTo>
                    <a:pt x="4409" y="0"/>
                    <a:pt x="0" y="4421"/>
                    <a:pt x="0" y="9810"/>
                  </a:cubicBezTo>
                  <a:cubicBezTo>
                    <a:pt x="0" y="15742"/>
                    <a:pt x="4831" y="19685"/>
                    <a:pt x="9864" y="19685"/>
                  </a:cubicBezTo>
                  <a:cubicBezTo>
                    <a:pt x="12270" y="19685"/>
                    <a:pt x="14723" y="18782"/>
                    <a:pt x="16725" y="16774"/>
                  </a:cubicBezTo>
                  <a:cubicBezTo>
                    <a:pt x="22851" y="106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0" name="Google Shape;67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KUWAACAEQAAxBYAAAAAAAAmAAAACAAAAP//////////"/>
                </a:ext>
              </a:extLst>
            </p:cNvSpPr>
            <p:nvPr/>
          </p:nvSpPr>
          <p:spPr>
            <a:xfrm>
              <a:off x="2821940" y="3681095"/>
              <a:ext cx="22860" cy="19685"/>
            </a:xfrm>
            <a:custGeom>
              <a:avLst/>
              <a:gdLst/>
              <a:ahLst/>
              <a:cxnLst/>
              <a:rect l="0" t="0" r="22860" b="19685"/>
              <a:pathLst>
                <a:path w="22860" h="19685">
                  <a:moveTo>
                    <a:pt x="9781" y="9"/>
                  </a:moveTo>
                  <a:cubicBezTo>
                    <a:pt x="4409" y="82"/>
                    <a:pt x="0" y="4419"/>
                    <a:pt x="0" y="9888"/>
                  </a:cubicBezTo>
                  <a:cubicBezTo>
                    <a:pt x="0" y="15762"/>
                    <a:pt x="4822" y="19675"/>
                    <a:pt x="9855" y="19675"/>
                  </a:cubicBezTo>
                  <a:cubicBezTo>
                    <a:pt x="12261" y="19675"/>
                    <a:pt x="14723" y="18782"/>
                    <a:pt x="16725"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67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P0WAABUEQAAHBcAAAAAAAAmAAAACAAAAP//////////"/>
                </a:ext>
              </a:extLst>
            </p:cNvSpPr>
            <p:nvPr/>
          </p:nvSpPr>
          <p:spPr>
            <a:xfrm>
              <a:off x="2794000" y="3736975"/>
              <a:ext cx="22860" cy="19685"/>
            </a:xfrm>
            <a:custGeom>
              <a:avLst/>
              <a:gdLst/>
              <a:ahLst/>
              <a:cxnLst/>
              <a:rect l="0" t="0" r="22860" b="19685"/>
              <a:pathLst>
                <a:path w="22860" h="19685">
                  <a:moveTo>
                    <a:pt x="9743" y="9"/>
                  </a:moveTo>
                  <a:cubicBezTo>
                    <a:pt x="4381" y="9"/>
                    <a:pt x="55" y="4419"/>
                    <a:pt x="55" y="9814"/>
                  </a:cubicBezTo>
                  <a:cubicBezTo>
                    <a:pt x="9" y="15735"/>
                    <a:pt x="4840" y="19675"/>
                    <a:pt x="9863" y="19675"/>
                  </a:cubicBezTo>
                  <a:cubicBezTo>
                    <a:pt x="12255" y="19675"/>
                    <a:pt x="14693" y="18782"/>
                    <a:pt x="16673" y="16775"/>
                  </a:cubicBezTo>
                  <a:cubicBezTo>
                    <a:pt x="22860" y="10560"/>
                    <a:pt x="18460" y="9"/>
                    <a:pt x="974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8" name="Google Shape;67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NEWAABUEQAA8BYAAAAAAAAmAAAACAAAAP//////////"/>
                </a:ext>
              </a:extLst>
            </p:cNvSpPr>
            <p:nvPr/>
          </p:nvSpPr>
          <p:spPr>
            <a:xfrm>
              <a:off x="2794000" y="3709035"/>
              <a:ext cx="22860" cy="19685"/>
            </a:xfrm>
            <a:custGeom>
              <a:avLst/>
              <a:gdLst/>
              <a:ahLst/>
              <a:cxnLst/>
              <a:rect l="0" t="0" r="22860" b="19685"/>
              <a:pathLst>
                <a:path w="22860" h="19685">
                  <a:moveTo>
                    <a:pt x="9743" y="0"/>
                  </a:moveTo>
                  <a:cubicBezTo>
                    <a:pt x="4381" y="73"/>
                    <a:pt x="55" y="4421"/>
                    <a:pt x="55" y="9810"/>
                  </a:cubicBezTo>
                  <a:cubicBezTo>
                    <a:pt x="9" y="15742"/>
                    <a:pt x="4840" y="19685"/>
                    <a:pt x="9863" y="19685"/>
                  </a:cubicBezTo>
                  <a:cubicBezTo>
                    <a:pt x="12255" y="19685"/>
                    <a:pt x="14693" y="18782"/>
                    <a:pt x="16673" y="16774"/>
                  </a:cubicBezTo>
                  <a:cubicBezTo>
                    <a:pt x="22860" y="10556"/>
                    <a:pt x="18460" y="0"/>
                    <a:pt x="97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7" name="Google Shape;67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FUXAADYEQAAdBcAAAAAAAAmAAAACAAAAP//////////"/>
                </a:ext>
              </a:extLst>
            </p:cNvSpPr>
            <p:nvPr/>
          </p:nvSpPr>
          <p:spPr>
            <a:xfrm>
              <a:off x="2877820" y="3792855"/>
              <a:ext cx="22860" cy="19685"/>
            </a:xfrm>
            <a:custGeom>
              <a:avLst/>
              <a:gdLst/>
              <a:ahLst/>
              <a:cxnLst/>
              <a:rect l="0" t="0" r="22860" b="19685"/>
              <a:pathLst>
                <a:path w="22860" h="19685">
                  <a:moveTo>
                    <a:pt x="9823" y="9"/>
                  </a:moveTo>
                  <a:cubicBezTo>
                    <a:pt x="4394" y="9"/>
                    <a:pt x="82" y="4362"/>
                    <a:pt x="0" y="9851"/>
                  </a:cubicBezTo>
                  <a:cubicBezTo>
                    <a:pt x="0" y="15748"/>
                    <a:pt x="4843" y="19675"/>
                    <a:pt x="9860" y="19675"/>
                  </a:cubicBezTo>
                  <a:cubicBezTo>
                    <a:pt x="12259" y="19675"/>
                    <a:pt x="14703" y="18779"/>
                    <a:pt x="16671" y="16764"/>
                  </a:cubicBezTo>
                  <a:cubicBezTo>
                    <a:pt x="22851" y="1060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6" name="Google Shape;67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FUXAACsEQAAdBcAAAAAAAAmAAAACAAAAP//////////"/>
                </a:ext>
              </a:extLst>
            </p:cNvSpPr>
            <p:nvPr/>
          </p:nvSpPr>
          <p:spPr>
            <a:xfrm>
              <a:off x="2849880" y="3792855"/>
              <a:ext cx="22860" cy="19685"/>
            </a:xfrm>
            <a:custGeom>
              <a:avLst/>
              <a:gdLst/>
              <a:ahLst/>
              <a:cxnLst/>
              <a:rect l="0" t="0" r="22860" b="19685"/>
              <a:pathLst>
                <a:path w="22860" h="19685">
                  <a:moveTo>
                    <a:pt x="9791" y="9"/>
                  </a:moveTo>
                  <a:cubicBezTo>
                    <a:pt x="4335" y="9"/>
                    <a:pt x="9" y="4362"/>
                    <a:pt x="9" y="9851"/>
                  </a:cubicBezTo>
                  <a:cubicBezTo>
                    <a:pt x="9" y="15748"/>
                    <a:pt x="4822" y="19675"/>
                    <a:pt x="9837" y="19675"/>
                  </a:cubicBezTo>
                  <a:cubicBezTo>
                    <a:pt x="12234" y="19675"/>
                    <a:pt x="14677" y="18779"/>
                    <a:pt x="16661" y="16764"/>
                  </a:cubicBezTo>
                  <a:cubicBezTo>
                    <a:pt x="22860"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5" name="Google Shape;67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FUXAACAEQAAdBcAAAAAAAAmAAAACAAAAP//////////"/>
                </a:ext>
              </a:extLst>
            </p:cNvSpPr>
            <p:nvPr/>
          </p:nvSpPr>
          <p:spPr>
            <a:xfrm>
              <a:off x="2821940" y="3792855"/>
              <a:ext cx="22860" cy="19685"/>
            </a:xfrm>
            <a:custGeom>
              <a:avLst/>
              <a:gdLst/>
              <a:ahLst/>
              <a:cxnLst/>
              <a:rect l="0" t="0" r="22860" b="19685"/>
              <a:pathLst>
                <a:path w="22860" h="19685">
                  <a:moveTo>
                    <a:pt x="9781" y="9"/>
                  </a:moveTo>
                  <a:cubicBezTo>
                    <a:pt x="4409" y="9"/>
                    <a:pt x="0" y="4362"/>
                    <a:pt x="0" y="9851"/>
                  </a:cubicBezTo>
                  <a:cubicBezTo>
                    <a:pt x="0" y="15748"/>
                    <a:pt x="4822" y="19675"/>
                    <a:pt x="9855" y="19675"/>
                  </a:cubicBezTo>
                  <a:cubicBezTo>
                    <a:pt x="12261" y="19675"/>
                    <a:pt x="14723" y="18779"/>
                    <a:pt x="16725" y="16764"/>
                  </a:cubicBezTo>
                  <a:cubicBezTo>
                    <a:pt x="22851" y="1060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4" name="Google Shape;67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FUXAABUEQAAdBcAAAAAAAAmAAAACAAAAP//////////"/>
                </a:ext>
              </a:extLst>
            </p:cNvSpPr>
            <p:nvPr/>
          </p:nvSpPr>
          <p:spPr>
            <a:xfrm>
              <a:off x="2794000" y="3792855"/>
              <a:ext cx="22860" cy="19685"/>
            </a:xfrm>
            <a:custGeom>
              <a:avLst/>
              <a:gdLst/>
              <a:ahLst/>
              <a:cxnLst/>
              <a:rect l="0" t="0" r="22860" b="19685"/>
              <a:pathLst>
                <a:path w="22860" h="19685">
                  <a:moveTo>
                    <a:pt x="9859" y="9"/>
                  </a:moveTo>
                  <a:cubicBezTo>
                    <a:pt x="9831" y="9"/>
                    <a:pt x="9795" y="9"/>
                    <a:pt x="9767" y="9"/>
                  </a:cubicBezTo>
                  <a:cubicBezTo>
                    <a:pt x="4407" y="9"/>
                    <a:pt x="9" y="4431"/>
                    <a:pt x="82" y="9842"/>
                  </a:cubicBezTo>
                  <a:cubicBezTo>
                    <a:pt x="82" y="15770"/>
                    <a:pt x="4865" y="19675"/>
                    <a:pt x="9877" y="19675"/>
                  </a:cubicBezTo>
                  <a:cubicBezTo>
                    <a:pt x="12296" y="19675"/>
                    <a:pt x="14761" y="18770"/>
                    <a:pt x="16767" y="16748"/>
                  </a:cubicBezTo>
                  <a:cubicBezTo>
                    <a:pt x="22851" y="10534"/>
                    <a:pt x="18508" y="9"/>
                    <a:pt x="98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67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FUXAAAoEQAAdBcAAAAAAAAmAAAACAAAAP//////////"/>
                </a:ext>
              </a:extLst>
            </p:cNvSpPr>
            <p:nvPr/>
          </p:nvSpPr>
          <p:spPr>
            <a:xfrm>
              <a:off x="2766060" y="3792855"/>
              <a:ext cx="22860" cy="19685"/>
            </a:xfrm>
            <a:custGeom>
              <a:avLst/>
              <a:gdLst/>
              <a:ahLst/>
              <a:cxnLst/>
              <a:rect l="0" t="0" r="22860" b="19685"/>
              <a:pathLst>
                <a:path w="22860" h="19685">
                  <a:moveTo>
                    <a:pt x="9885" y="9"/>
                  </a:moveTo>
                  <a:cubicBezTo>
                    <a:pt x="9858" y="9"/>
                    <a:pt x="9830" y="9"/>
                    <a:pt x="9793" y="9"/>
                  </a:cubicBezTo>
                  <a:cubicBezTo>
                    <a:pt x="4340" y="9"/>
                    <a:pt x="0" y="4431"/>
                    <a:pt x="0" y="9842"/>
                  </a:cubicBezTo>
                  <a:cubicBezTo>
                    <a:pt x="0" y="15770"/>
                    <a:pt x="4809" y="19675"/>
                    <a:pt x="9839" y="19675"/>
                  </a:cubicBezTo>
                  <a:cubicBezTo>
                    <a:pt x="12258" y="19675"/>
                    <a:pt x="14731" y="18770"/>
                    <a:pt x="16745" y="16748"/>
                  </a:cubicBezTo>
                  <a:cubicBezTo>
                    <a:pt x="22860" y="10534"/>
                    <a:pt x="18501" y="9"/>
                    <a:pt x="98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2" name="Google Shape;67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CkXAAAoEQAASBcAAAAAAAAmAAAACAAAAP//////////"/>
                </a:ext>
              </a:extLst>
            </p:cNvSpPr>
            <p:nvPr/>
          </p:nvSpPr>
          <p:spPr>
            <a:xfrm>
              <a:off x="2766060" y="3764915"/>
              <a:ext cx="22860" cy="19685"/>
            </a:xfrm>
            <a:custGeom>
              <a:avLst/>
              <a:gdLst/>
              <a:ahLst/>
              <a:cxnLst/>
              <a:rect l="0" t="0" r="22860" b="19685"/>
              <a:pathLst>
                <a:path w="22860" h="19685">
                  <a:moveTo>
                    <a:pt x="9781" y="0"/>
                  </a:moveTo>
                  <a:cubicBezTo>
                    <a:pt x="4335" y="0"/>
                    <a:pt x="0" y="4427"/>
                    <a:pt x="0" y="9824"/>
                  </a:cubicBezTo>
                  <a:cubicBezTo>
                    <a:pt x="0" y="15764"/>
                    <a:pt x="4831" y="19675"/>
                    <a:pt x="9846" y="19675"/>
                  </a:cubicBezTo>
                  <a:cubicBezTo>
                    <a:pt x="12243" y="19675"/>
                    <a:pt x="14677" y="18790"/>
                    <a:pt x="16651" y="16797"/>
                  </a:cubicBezTo>
                  <a:cubicBezTo>
                    <a:pt x="22851" y="10571"/>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1" name="Google Shape;67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CkXAAD8EAAASBcAAAAAAAAmAAAACAAAAP//////////"/>
                </a:ext>
              </a:extLst>
            </p:cNvSpPr>
            <p:nvPr/>
          </p:nvSpPr>
          <p:spPr>
            <a:xfrm>
              <a:off x="2738120" y="3764915"/>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90"/>
                    <a:pt x="16661" y="16797"/>
                  </a:cubicBezTo>
                  <a:cubicBezTo>
                    <a:pt x="22860"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0" name="Google Shape;67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P0WAAD8EAAAHBcAAAAAAAAmAAAACAAAAP//////////"/>
                </a:ext>
              </a:extLst>
            </p:cNvSpPr>
            <p:nvPr/>
          </p:nvSpPr>
          <p:spPr>
            <a:xfrm>
              <a:off x="2738120" y="3736975"/>
              <a:ext cx="22860" cy="19685"/>
            </a:xfrm>
            <a:custGeom>
              <a:avLst/>
              <a:gdLst/>
              <a:ahLst/>
              <a:cxnLst/>
              <a:rect l="0" t="0" r="22860" b="19685"/>
              <a:pathLst>
                <a:path w="22860" h="19685">
                  <a:moveTo>
                    <a:pt x="9817" y="9"/>
                  </a:moveTo>
                  <a:cubicBezTo>
                    <a:pt x="4372" y="9"/>
                    <a:pt x="55" y="4427"/>
                    <a:pt x="55" y="9833"/>
                  </a:cubicBezTo>
                  <a:cubicBezTo>
                    <a:pt x="0" y="15764"/>
                    <a:pt x="4840" y="19685"/>
                    <a:pt x="9863" y="19685"/>
                  </a:cubicBezTo>
                  <a:cubicBezTo>
                    <a:pt x="12255" y="19685"/>
                    <a:pt x="14693" y="18790"/>
                    <a:pt x="16673" y="16806"/>
                  </a:cubicBezTo>
                  <a:cubicBezTo>
                    <a:pt x="22860" y="10580"/>
                    <a:pt x="18534" y="9"/>
                    <a:pt x="981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9" name="Google Shape;67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xAAAP0WAADPEAAAHBcAAAAAAAAmAAAACAAAAP//////////"/>
                </a:ext>
              </a:extLst>
            </p:cNvSpPr>
            <p:nvPr/>
          </p:nvSpPr>
          <p:spPr>
            <a:xfrm>
              <a:off x="2709545" y="3736975"/>
              <a:ext cx="22860" cy="19685"/>
            </a:xfrm>
            <a:custGeom>
              <a:avLst/>
              <a:gdLst/>
              <a:ahLst/>
              <a:cxnLst/>
              <a:rect l="0" t="0" r="22860" b="19685"/>
              <a:pathLst>
                <a:path w="22860" h="19685">
                  <a:moveTo>
                    <a:pt x="9817" y="9"/>
                  </a:moveTo>
                  <a:cubicBezTo>
                    <a:pt x="4455" y="9"/>
                    <a:pt x="55" y="4427"/>
                    <a:pt x="55" y="9833"/>
                  </a:cubicBezTo>
                  <a:cubicBezTo>
                    <a:pt x="9" y="15764"/>
                    <a:pt x="4840" y="19685"/>
                    <a:pt x="9863" y="19685"/>
                  </a:cubicBezTo>
                  <a:cubicBezTo>
                    <a:pt x="12264" y="19685"/>
                    <a:pt x="14702" y="18790"/>
                    <a:pt x="16673" y="16806"/>
                  </a:cubicBezTo>
                  <a:cubicBezTo>
                    <a:pt x="22860" y="10654"/>
                    <a:pt x="18534" y="9"/>
                    <a:pt x="981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8" name="Google Shape;67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xAAANEWAADPEAAA8BYAAAAAAAAmAAAACAAAAP//////////"/>
                </a:ext>
              </a:extLst>
            </p:cNvSpPr>
            <p:nvPr/>
          </p:nvSpPr>
          <p:spPr>
            <a:xfrm>
              <a:off x="2709545" y="3709035"/>
              <a:ext cx="22860" cy="19685"/>
            </a:xfrm>
            <a:custGeom>
              <a:avLst/>
              <a:gdLst/>
              <a:ahLst/>
              <a:cxnLst/>
              <a:rect l="0" t="0" r="22860" b="19685"/>
              <a:pathLst>
                <a:path w="22860" h="19685">
                  <a:moveTo>
                    <a:pt x="9817" y="0"/>
                  </a:moveTo>
                  <a:cubicBezTo>
                    <a:pt x="4455" y="0"/>
                    <a:pt x="55" y="4421"/>
                    <a:pt x="55" y="9810"/>
                  </a:cubicBezTo>
                  <a:cubicBezTo>
                    <a:pt x="9" y="15742"/>
                    <a:pt x="4803" y="19685"/>
                    <a:pt x="9826" y="19685"/>
                  </a:cubicBezTo>
                  <a:cubicBezTo>
                    <a:pt x="12227" y="19685"/>
                    <a:pt x="14675" y="18782"/>
                    <a:pt x="16673" y="16774"/>
                  </a:cubicBezTo>
                  <a:cubicBezTo>
                    <a:pt x="22860" y="1063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7" name="Google Shape;67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xAAANEWAACjEAAA8BYAAAAAAAAmAAAACAAAAP//////////"/>
                </a:ext>
              </a:extLst>
            </p:cNvSpPr>
            <p:nvPr/>
          </p:nvSpPr>
          <p:spPr>
            <a:xfrm>
              <a:off x="2681605" y="3709035"/>
              <a:ext cx="22860" cy="19685"/>
            </a:xfrm>
            <a:custGeom>
              <a:avLst/>
              <a:gdLst/>
              <a:ahLst/>
              <a:cxnLst/>
              <a:rect l="0" t="0" r="22860" b="19685"/>
              <a:pathLst>
                <a:path w="22860" h="19685">
                  <a:moveTo>
                    <a:pt x="9817" y="0"/>
                  </a:moveTo>
                  <a:cubicBezTo>
                    <a:pt x="4446" y="0"/>
                    <a:pt x="55" y="4421"/>
                    <a:pt x="55" y="9810"/>
                  </a:cubicBezTo>
                  <a:cubicBezTo>
                    <a:pt x="0" y="15742"/>
                    <a:pt x="4803" y="19685"/>
                    <a:pt x="9826" y="19685"/>
                  </a:cubicBezTo>
                  <a:cubicBezTo>
                    <a:pt x="12218" y="19685"/>
                    <a:pt x="14675" y="18782"/>
                    <a:pt x="16673" y="16774"/>
                  </a:cubicBezTo>
                  <a:cubicBezTo>
                    <a:pt x="22851" y="10630"/>
                    <a:pt x="18534" y="73"/>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6" name="Google Shape;67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xAAAKUWAACjEAAAxBYAAAAAAAAmAAAACAAAAP//////////"/>
                </a:ext>
              </a:extLst>
            </p:cNvSpPr>
            <p:nvPr/>
          </p:nvSpPr>
          <p:spPr>
            <a:xfrm>
              <a:off x="2681605" y="3681095"/>
              <a:ext cx="22860" cy="19685"/>
            </a:xfrm>
            <a:custGeom>
              <a:avLst/>
              <a:gdLst/>
              <a:ahLst/>
              <a:cxnLst/>
              <a:rect l="0" t="0" r="22860" b="19685"/>
              <a:pathLst>
                <a:path w="22860" h="19685">
                  <a:moveTo>
                    <a:pt x="9817" y="9"/>
                  </a:moveTo>
                  <a:cubicBezTo>
                    <a:pt x="4446" y="9"/>
                    <a:pt x="55" y="4415"/>
                    <a:pt x="55" y="9805"/>
                  </a:cubicBezTo>
                  <a:cubicBezTo>
                    <a:pt x="0" y="15738"/>
                    <a:pt x="4830" y="19685"/>
                    <a:pt x="9872" y="19685"/>
                  </a:cubicBezTo>
                  <a:cubicBezTo>
                    <a:pt x="12255" y="19685"/>
                    <a:pt x="14684" y="18801"/>
                    <a:pt x="16673" y="16833"/>
                  </a:cubicBezTo>
                  <a:cubicBezTo>
                    <a:pt x="22851" y="10624"/>
                    <a:pt x="18534" y="82"/>
                    <a:pt x="981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5" name="Google Shape;67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KUWAAD8EAAAxBYAAAAAAAAmAAAACAAAAP//////////"/>
                </a:ext>
              </a:extLst>
            </p:cNvSpPr>
            <p:nvPr/>
          </p:nvSpPr>
          <p:spPr>
            <a:xfrm>
              <a:off x="2738120" y="3681095"/>
              <a:ext cx="22860" cy="19685"/>
            </a:xfrm>
            <a:custGeom>
              <a:avLst/>
              <a:gdLst/>
              <a:ahLst/>
              <a:cxnLst/>
              <a:rect l="0" t="0" r="22860" b="19685"/>
              <a:pathLst>
                <a:path w="22860" h="19685">
                  <a:moveTo>
                    <a:pt x="9817" y="9"/>
                  </a:moveTo>
                  <a:cubicBezTo>
                    <a:pt x="4455" y="82"/>
                    <a:pt x="55" y="4419"/>
                    <a:pt x="55" y="9814"/>
                  </a:cubicBezTo>
                  <a:cubicBezTo>
                    <a:pt x="0" y="15735"/>
                    <a:pt x="4803" y="19675"/>
                    <a:pt x="9826" y="19675"/>
                  </a:cubicBezTo>
                  <a:cubicBezTo>
                    <a:pt x="12218" y="19675"/>
                    <a:pt x="14675" y="18782"/>
                    <a:pt x="16673" y="16775"/>
                  </a:cubicBezTo>
                  <a:cubicBezTo>
                    <a:pt x="22860" y="10634"/>
                    <a:pt x="18534" y="9"/>
                    <a:pt x="981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4" name="Google Shape;67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HkWAADPEAAAmBYAAAAAAAAmAAAACAAAAP//////////"/>
                </a:ext>
              </a:extLst>
            </p:cNvSpPr>
            <p:nvPr/>
          </p:nvSpPr>
          <p:spPr>
            <a:xfrm>
              <a:off x="2710180" y="3653155"/>
              <a:ext cx="22225" cy="19685"/>
            </a:xfrm>
            <a:custGeom>
              <a:avLst/>
              <a:gdLst/>
              <a:ahLst/>
              <a:cxnLst/>
              <a:rect l="0" t="0" r="22225" b="19685"/>
              <a:pathLst>
                <a:path w="22225" h="19685">
                  <a:moveTo>
                    <a:pt x="9513" y="0"/>
                  </a:moveTo>
                  <a:cubicBezTo>
                    <a:pt x="4216" y="0"/>
                    <a:pt x="0" y="4353"/>
                    <a:pt x="0" y="9824"/>
                  </a:cubicBezTo>
                  <a:cubicBezTo>
                    <a:pt x="0" y="15764"/>
                    <a:pt x="4698" y="19675"/>
                    <a:pt x="9576" y="19675"/>
                  </a:cubicBezTo>
                  <a:cubicBezTo>
                    <a:pt x="11907" y="19675"/>
                    <a:pt x="14274" y="18790"/>
                    <a:pt x="16195" y="16797"/>
                  </a:cubicBezTo>
                  <a:cubicBezTo>
                    <a:pt x="22225" y="10571"/>
                    <a:pt x="18008" y="0"/>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3" name="Google Shape;67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E0WAACjEAAAaxYAAAAAAAAmAAAACAAAAP//////////"/>
                </a:ext>
              </a:extLst>
            </p:cNvSpPr>
            <p:nvPr/>
          </p:nvSpPr>
          <p:spPr>
            <a:xfrm>
              <a:off x="2682240" y="3625215"/>
              <a:ext cx="22225" cy="19050"/>
            </a:xfrm>
            <a:custGeom>
              <a:avLst/>
              <a:gdLst/>
              <a:ahLst/>
              <a:cxnLst/>
              <a:rect l="0" t="0" r="22225" b="19050"/>
              <a:pathLst>
                <a:path w="22225" h="19050">
                  <a:moveTo>
                    <a:pt x="9518" y="9"/>
                  </a:moveTo>
                  <a:cubicBezTo>
                    <a:pt x="4286" y="9"/>
                    <a:pt x="8" y="4285"/>
                    <a:pt x="8" y="9516"/>
                  </a:cubicBezTo>
                  <a:cubicBezTo>
                    <a:pt x="8" y="15256"/>
                    <a:pt x="4696" y="19050"/>
                    <a:pt x="9598" y="19050"/>
                  </a:cubicBezTo>
                  <a:cubicBezTo>
                    <a:pt x="11938" y="19050"/>
                    <a:pt x="14322" y="18184"/>
                    <a:pt x="16269" y="16265"/>
                  </a:cubicBezTo>
                  <a:cubicBezTo>
                    <a:pt x="22216" y="10239"/>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2" name="Google Shape;67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QAALASAADEFAAAzxIAAAAAAAAmAAAACAAAAP//////////"/>
                </a:ext>
              </a:extLst>
            </p:cNvSpPr>
            <p:nvPr/>
          </p:nvSpPr>
          <p:spPr>
            <a:xfrm>
              <a:off x="3352800" y="3037840"/>
              <a:ext cx="22860" cy="19685"/>
            </a:xfrm>
            <a:custGeom>
              <a:avLst/>
              <a:gdLst/>
              <a:ahLst/>
              <a:cxnLst/>
              <a:rect l="0" t="0" r="22860" b="19685"/>
              <a:pathLst>
                <a:path w="22860" h="19685">
                  <a:moveTo>
                    <a:pt x="9827" y="0"/>
                  </a:moveTo>
                  <a:cubicBezTo>
                    <a:pt x="4396" y="0"/>
                    <a:pt x="73" y="4429"/>
                    <a:pt x="0" y="9828"/>
                  </a:cubicBezTo>
                  <a:cubicBezTo>
                    <a:pt x="0" y="15771"/>
                    <a:pt x="4845" y="19685"/>
                    <a:pt x="9873" y="19685"/>
                  </a:cubicBezTo>
                  <a:cubicBezTo>
                    <a:pt x="12273" y="19685"/>
                    <a:pt x="14709" y="18789"/>
                    <a:pt x="16678" y="16805"/>
                  </a:cubicBezTo>
                  <a:cubicBezTo>
                    <a:pt x="22860" y="10576"/>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1" name="Google Shape;67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QAALASAACYFAAAzxIAAAAAAAAmAAAACAAAAP//////////"/>
                </a:ext>
              </a:extLst>
            </p:cNvSpPr>
            <p:nvPr/>
          </p:nvSpPr>
          <p:spPr>
            <a:xfrm>
              <a:off x="3324860" y="303784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67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QAAIQSAACYFAAAoxIAAAAAAAAmAAAACAAAAP//////////"/>
                </a:ext>
              </a:extLst>
            </p:cNvSpPr>
            <p:nvPr/>
          </p:nvSpPr>
          <p:spPr>
            <a:xfrm>
              <a:off x="3324860" y="300990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9" name="Google Shape;67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BQAALASAABsFAAAzxIAAAAAAAAmAAAACAAAAP//////////"/>
                </a:ext>
              </a:extLst>
            </p:cNvSpPr>
            <p:nvPr/>
          </p:nvSpPr>
          <p:spPr>
            <a:xfrm>
              <a:off x="3296920" y="3037840"/>
              <a:ext cx="22860" cy="19685"/>
            </a:xfrm>
            <a:custGeom>
              <a:avLst/>
              <a:gdLst/>
              <a:ahLst/>
              <a:cxnLst/>
              <a:rect l="0" t="0" r="22860" b="19685"/>
              <a:pathLst>
                <a:path w="22860" h="19685">
                  <a:moveTo>
                    <a:pt x="9785" y="0"/>
                  </a:moveTo>
                  <a:cubicBezTo>
                    <a:pt x="4410" y="0"/>
                    <a:pt x="0" y="4429"/>
                    <a:pt x="0" y="9828"/>
                  </a:cubicBezTo>
                  <a:cubicBezTo>
                    <a:pt x="0" y="15771"/>
                    <a:pt x="4833"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8" name="Google Shape;67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BQAAIQSAABsFAAAoxIAAAAAAAAmAAAACAAAAP//////////"/>
                </a:ext>
              </a:extLst>
            </p:cNvSpPr>
            <p:nvPr/>
          </p:nvSpPr>
          <p:spPr>
            <a:xfrm>
              <a:off x="3296920" y="3009900"/>
              <a:ext cx="22860" cy="19685"/>
            </a:xfrm>
            <a:custGeom>
              <a:avLst/>
              <a:gdLst/>
              <a:ahLst/>
              <a:cxnLst/>
              <a:rect l="0" t="0" r="22860" b="19685"/>
              <a:pathLst>
                <a:path w="22860" h="19685">
                  <a:moveTo>
                    <a:pt x="9785" y="9"/>
                  </a:moveTo>
                  <a:cubicBezTo>
                    <a:pt x="4410" y="9"/>
                    <a:pt x="0" y="4427"/>
                    <a:pt x="0" y="9824"/>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7" name="Google Shape;67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QAANwSAABAFAAA+xIAAAAAAAAmAAAACAAAAP//////////"/>
                </a:ext>
              </a:extLst>
            </p:cNvSpPr>
            <p:nvPr/>
          </p:nvSpPr>
          <p:spPr>
            <a:xfrm>
              <a:off x="3268980" y="3065780"/>
              <a:ext cx="22860" cy="19685"/>
            </a:xfrm>
            <a:custGeom>
              <a:avLst/>
              <a:gdLst/>
              <a:ahLst/>
              <a:cxnLst/>
              <a:rect l="0" t="0" r="22860" b="19685"/>
              <a:pathLst>
                <a:path w="22860" h="19685">
                  <a:moveTo>
                    <a:pt x="9759" y="9"/>
                  </a:moveTo>
                  <a:cubicBezTo>
                    <a:pt x="4394" y="9"/>
                    <a:pt x="9" y="4362"/>
                    <a:pt x="9" y="9851"/>
                  </a:cubicBezTo>
                  <a:cubicBezTo>
                    <a:pt x="9" y="15738"/>
                    <a:pt x="4806" y="19675"/>
                    <a:pt x="9823" y="19675"/>
                  </a:cubicBezTo>
                  <a:cubicBezTo>
                    <a:pt x="12231" y="19675"/>
                    <a:pt x="14675" y="18779"/>
                    <a:pt x="16680" y="16755"/>
                  </a:cubicBezTo>
                  <a:cubicBezTo>
                    <a:pt x="22851" y="1060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6" name="Google Shape;67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QAAIQSAABAFAAAoxIAAAAAAAAmAAAACAAAAP//////////"/>
                </a:ext>
              </a:extLst>
            </p:cNvSpPr>
            <p:nvPr/>
          </p:nvSpPr>
          <p:spPr>
            <a:xfrm>
              <a:off x="3268980" y="3009900"/>
              <a:ext cx="22860" cy="19685"/>
            </a:xfrm>
            <a:custGeom>
              <a:avLst/>
              <a:gdLst/>
              <a:ahLst/>
              <a:cxnLst/>
              <a:rect l="0" t="0" r="22860" b="19685"/>
              <a:pathLst>
                <a:path w="22860" h="19685">
                  <a:moveTo>
                    <a:pt x="9759" y="9"/>
                  </a:moveTo>
                  <a:cubicBezTo>
                    <a:pt x="4394" y="9"/>
                    <a:pt x="9" y="4427"/>
                    <a:pt x="9" y="9824"/>
                  </a:cubicBezTo>
                  <a:cubicBezTo>
                    <a:pt x="9" y="15764"/>
                    <a:pt x="4816" y="19675"/>
                    <a:pt x="9842" y="19675"/>
                  </a:cubicBezTo>
                  <a:cubicBezTo>
                    <a:pt x="12240" y="19675"/>
                    <a:pt x="14685" y="18790"/>
                    <a:pt x="16680" y="16806"/>
                  </a:cubicBezTo>
                  <a:cubicBezTo>
                    <a:pt x="22851"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67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BMAANwSAAAUFAAA+xIAAAAAAAAmAAAACAAAAP//////////"/>
                </a:ext>
              </a:extLst>
            </p:cNvSpPr>
            <p:nvPr/>
          </p:nvSpPr>
          <p:spPr>
            <a:xfrm>
              <a:off x="3241040" y="3065780"/>
              <a:ext cx="22860" cy="19685"/>
            </a:xfrm>
            <a:custGeom>
              <a:avLst/>
              <a:gdLst/>
              <a:ahLst/>
              <a:cxnLst/>
              <a:rect l="0" t="0" r="22860" b="19685"/>
              <a:pathLst>
                <a:path w="22860" h="19685">
                  <a:moveTo>
                    <a:pt x="9827" y="9"/>
                  </a:moveTo>
                  <a:cubicBezTo>
                    <a:pt x="4396" y="9"/>
                    <a:pt x="73" y="4362"/>
                    <a:pt x="0" y="9851"/>
                  </a:cubicBezTo>
                  <a:cubicBezTo>
                    <a:pt x="0" y="15738"/>
                    <a:pt x="4836" y="19675"/>
                    <a:pt x="9855" y="19675"/>
                  </a:cubicBezTo>
                  <a:cubicBezTo>
                    <a:pt x="12263" y="19675"/>
                    <a:pt x="14700" y="18779"/>
                    <a:pt x="16678" y="16755"/>
                  </a:cubicBezTo>
                  <a:cubicBezTo>
                    <a:pt x="22860" y="1060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4" name="Google Shape;67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BMAAIQSAAAUFAAAoxIAAAAAAAAmAAAACAAAAP//////////"/>
                </a:ext>
              </a:extLst>
            </p:cNvSpPr>
            <p:nvPr/>
          </p:nvSpPr>
          <p:spPr>
            <a:xfrm>
              <a:off x="3241040" y="3009900"/>
              <a:ext cx="22860" cy="19685"/>
            </a:xfrm>
            <a:custGeom>
              <a:avLst/>
              <a:gdLst/>
              <a:ahLst/>
              <a:cxnLst/>
              <a:rect l="0" t="0" r="22860" b="19685"/>
              <a:pathLst>
                <a:path w="22860" h="19685">
                  <a:moveTo>
                    <a:pt x="9827" y="9"/>
                  </a:moveTo>
                  <a:cubicBezTo>
                    <a:pt x="4396" y="9"/>
                    <a:pt x="73" y="4427"/>
                    <a:pt x="0" y="9824"/>
                  </a:cubicBezTo>
                  <a:cubicBezTo>
                    <a:pt x="0" y="15764"/>
                    <a:pt x="4845" y="19675"/>
                    <a:pt x="9873" y="19675"/>
                  </a:cubicBezTo>
                  <a:cubicBezTo>
                    <a:pt x="12273" y="19675"/>
                    <a:pt x="14709" y="18790"/>
                    <a:pt x="16678" y="16806"/>
                  </a:cubicBezTo>
                  <a:cubicBezTo>
                    <a:pt x="22860" y="1058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67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MAAAgTAADoEwAAJxMAAAAAAAAmAAAACAAAAP//////////"/>
                </a:ext>
              </a:extLst>
            </p:cNvSpPr>
            <p:nvPr/>
          </p:nvSpPr>
          <p:spPr>
            <a:xfrm>
              <a:off x="3213100" y="309372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67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MAANwSAADoEwAA+xIAAAAAAAAmAAAACAAAAP//////////"/>
                </a:ext>
              </a:extLst>
            </p:cNvSpPr>
            <p:nvPr/>
          </p:nvSpPr>
          <p:spPr>
            <a:xfrm>
              <a:off x="3213100" y="3065780"/>
              <a:ext cx="22860" cy="19685"/>
            </a:xfrm>
            <a:custGeom>
              <a:avLst/>
              <a:gdLst/>
              <a:ahLst/>
              <a:cxnLst/>
              <a:rect l="0" t="0" r="22860" b="19685"/>
              <a:pathLst>
                <a:path w="22860" h="19685">
                  <a:moveTo>
                    <a:pt x="9791" y="9"/>
                  </a:moveTo>
                  <a:cubicBezTo>
                    <a:pt x="4335" y="9"/>
                    <a:pt x="9" y="4362"/>
                    <a:pt x="9" y="9851"/>
                  </a:cubicBezTo>
                  <a:cubicBezTo>
                    <a:pt x="9" y="15738"/>
                    <a:pt x="4822" y="19675"/>
                    <a:pt x="9837" y="19675"/>
                  </a:cubicBezTo>
                  <a:cubicBezTo>
                    <a:pt x="12234" y="19675"/>
                    <a:pt x="14677" y="18779"/>
                    <a:pt x="16661" y="16755"/>
                  </a:cubicBezTo>
                  <a:cubicBezTo>
                    <a:pt x="22851" y="1060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67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MAAIQSAADoEwAAoxIAAAAAAAAmAAAACAAAAP//////////"/>
                </a:ext>
              </a:extLst>
            </p:cNvSpPr>
            <p:nvPr/>
          </p:nvSpPr>
          <p:spPr>
            <a:xfrm>
              <a:off x="3213100" y="300990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61"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67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MAAFgSAADoEwAAdxIAAAAAAAAmAAAACAAAAP//////////"/>
                </a:ext>
              </a:extLst>
            </p:cNvSpPr>
            <p:nvPr/>
          </p:nvSpPr>
          <p:spPr>
            <a:xfrm>
              <a:off x="3213100" y="298196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67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MAADQTAAC8EwAAUxMAAAAAAAAmAAAACAAAAP//////////"/>
                </a:ext>
              </a:extLst>
            </p:cNvSpPr>
            <p:nvPr/>
          </p:nvSpPr>
          <p:spPr>
            <a:xfrm>
              <a:off x="3185160" y="3121660"/>
              <a:ext cx="22860" cy="19685"/>
            </a:xfrm>
            <a:custGeom>
              <a:avLst/>
              <a:gdLst/>
              <a:ahLst/>
              <a:cxnLst/>
              <a:rect l="0" t="0" r="22860" b="19685"/>
              <a:pathLst>
                <a:path w="22860" h="19685">
                  <a:moveTo>
                    <a:pt x="9785" y="9"/>
                  </a:moveTo>
                  <a:cubicBezTo>
                    <a:pt x="4410" y="9"/>
                    <a:pt x="0" y="4427"/>
                    <a:pt x="0" y="9824"/>
                  </a:cubicBezTo>
                  <a:cubicBezTo>
                    <a:pt x="0" y="15764"/>
                    <a:pt x="4833"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67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MAAAgTAAC8EwAAJxMAAAAAAAAmAAAACAAAAP//////////"/>
                </a:ext>
              </a:extLst>
            </p:cNvSpPr>
            <p:nvPr/>
          </p:nvSpPr>
          <p:spPr>
            <a:xfrm>
              <a:off x="3185160" y="3093720"/>
              <a:ext cx="22860" cy="19685"/>
            </a:xfrm>
            <a:custGeom>
              <a:avLst/>
              <a:gdLst/>
              <a:ahLst/>
              <a:cxnLst/>
              <a:rect l="0" t="0" r="22860" b="19685"/>
              <a:pathLst>
                <a:path w="22860" h="19685">
                  <a:moveTo>
                    <a:pt x="9785" y="9"/>
                  </a:moveTo>
                  <a:cubicBezTo>
                    <a:pt x="4410" y="82"/>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68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MAANwSAAC8EwAA+xIAAAAAAAAmAAAACAAAAP//////////"/>
                </a:ext>
              </a:extLst>
            </p:cNvSpPr>
            <p:nvPr/>
          </p:nvSpPr>
          <p:spPr>
            <a:xfrm>
              <a:off x="3185160" y="3065780"/>
              <a:ext cx="22860" cy="19685"/>
            </a:xfrm>
            <a:custGeom>
              <a:avLst/>
              <a:gdLst/>
              <a:ahLst/>
              <a:cxnLst/>
              <a:rect l="0" t="0" r="22860" b="19685"/>
              <a:pathLst>
                <a:path w="22860" h="19685">
                  <a:moveTo>
                    <a:pt x="9785" y="9"/>
                  </a:moveTo>
                  <a:cubicBezTo>
                    <a:pt x="4410" y="9"/>
                    <a:pt x="0" y="4362"/>
                    <a:pt x="0" y="9851"/>
                  </a:cubicBezTo>
                  <a:cubicBezTo>
                    <a:pt x="0" y="15738"/>
                    <a:pt x="4824" y="19675"/>
                    <a:pt x="9859" y="19675"/>
                  </a:cubicBezTo>
                  <a:cubicBezTo>
                    <a:pt x="12266" y="19675"/>
                    <a:pt x="14729" y="18779"/>
                    <a:pt x="16732" y="16755"/>
                  </a:cubicBezTo>
                  <a:cubicBezTo>
                    <a:pt x="22860" y="1060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68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MAAFgSAAC8EwAAdxIAAAAAAAAmAAAACAAAAP//////////"/>
                </a:ext>
              </a:extLst>
            </p:cNvSpPr>
            <p:nvPr/>
          </p:nvSpPr>
          <p:spPr>
            <a:xfrm>
              <a:off x="3185160" y="298196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68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MAAGATAACQEwAAfxMAAAAAAAAmAAAACAAAAP//////////"/>
                </a:ext>
              </a:extLst>
            </p:cNvSpPr>
            <p:nvPr/>
          </p:nvSpPr>
          <p:spPr>
            <a:xfrm>
              <a:off x="3157220" y="3149600"/>
              <a:ext cx="22860" cy="19685"/>
            </a:xfrm>
            <a:custGeom>
              <a:avLst/>
              <a:gdLst/>
              <a:ahLst/>
              <a:cxnLst/>
              <a:rect l="0" t="0" r="22860" b="19685"/>
              <a:pathLst>
                <a:path w="22860" h="19685">
                  <a:moveTo>
                    <a:pt x="9832" y="0"/>
                  </a:moveTo>
                  <a:cubicBezTo>
                    <a:pt x="4394" y="0"/>
                    <a:pt x="82" y="4429"/>
                    <a:pt x="9" y="9828"/>
                  </a:cubicBezTo>
                  <a:cubicBezTo>
                    <a:pt x="9" y="15771"/>
                    <a:pt x="4816" y="19685"/>
                    <a:pt x="9842" y="19685"/>
                  </a:cubicBezTo>
                  <a:cubicBezTo>
                    <a:pt x="12231" y="19685"/>
                    <a:pt x="14685" y="18789"/>
                    <a:pt x="16680" y="16805"/>
                  </a:cubicBezTo>
                  <a:cubicBezTo>
                    <a:pt x="22851" y="10576"/>
                    <a:pt x="18539"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68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MAADQTAACQEwAAUxMAAAAAAAAmAAAACAAAAP//////////"/>
                </a:ext>
              </a:extLst>
            </p:cNvSpPr>
            <p:nvPr/>
          </p:nvSpPr>
          <p:spPr>
            <a:xfrm>
              <a:off x="3157220" y="3121660"/>
              <a:ext cx="22860" cy="19685"/>
            </a:xfrm>
            <a:custGeom>
              <a:avLst/>
              <a:gdLst/>
              <a:ahLst/>
              <a:cxnLst/>
              <a:rect l="0" t="0" r="22860" b="19685"/>
              <a:pathLst>
                <a:path w="22860" h="19685">
                  <a:moveTo>
                    <a:pt x="9832" y="9"/>
                  </a:moveTo>
                  <a:cubicBezTo>
                    <a:pt x="4394" y="9"/>
                    <a:pt x="82" y="4427"/>
                    <a:pt x="9" y="9824"/>
                  </a:cubicBezTo>
                  <a:cubicBezTo>
                    <a:pt x="9" y="15764"/>
                    <a:pt x="4816" y="19675"/>
                    <a:pt x="9842" y="19675"/>
                  </a:cubicBezTo>
                  <a:cubicBezTo>
                    <a:pt x="12231" y="19675"/>
                    <a:pt x="14685" y="18790"/>
                    <a:pt x="16680" y="16806"/>
                  </a:cubicBezTo>
                  <a:cubicBezTo>
                    <a:pt x="22851" y="10580"/>
                    <a:pt x="18539"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68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MAANwSAACQEwAA+xIAAAAAAAAmAAAACAAAAP//////////"/>
                </a:ext>
              </a:extLst>
            </p:cNvSpPr>
            <p:nvPr/>
          </p:nvSpPr>
          <p:spPr>
            <a:xfrm>
              <a:off x="3157220" y="3065780"/>
              <a:ext cx="22860" cy="19685"/>
            </a:xfrm>
            <a:custGeom>
              <a:avLst/>
              <a:gdLst/>
              <a:ahLst/>
              <a:cxnLst/>
              <a:rect l="0" t="0" r="22860" b="19685"/>
              <a:pathLst>
                <a:path w="22860" h="19685">
                  <a:moveTo>
                    <a:pt x="9832" y="9"/>
                  </a:moveTo>
                  <a:cubicBezTo>
                    <a:pt x="4394" y="9"/>
                    <a:pt x="82" y="4362"/>
                    <a:pt x="9" y="9851"/>
                  </a:cubicBezTo>
                  <a:cubicBezTo>
                    <a:pt x="9" y="15738"/>
                    <a:pt x="4806" y="19675"/>
                    <a:pt x="9823" y="19675"/>
                  </a:cubicBezTo>
                  <a:cubicBezTo>
                    <a:pt x="12222" y="19675"/>
                    <a:pt x="14675" y="18779"/>
                    <a:pt x="16680" y="16755"/>
                  </a:cubicBezTo>
                  <a:cubicBezTo>
                    <a:pt x="22851" y="10600"/>
                    <a:pt x="18539"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68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MAAFgSAACQEwAAdxIAAAAAAAAmAAAACAAAAP//////////"/>
                </a:ext>
              </a:extLst>
            </p:cNvSpPr>
            <p:nvPr/>
          </p:nvSpPr>
          <p:spPr>
            <a:xfrm>
              <a:off x="3157220" y="2981960"/>
              <a:ext cx="22860" cy="19685"/>
            </a:xfrm>
            <a:custGeom>
              <a:avLst/>
              <a:gdLst/>
              <a:ahLst/>
              <a:cxnLst/>
              <a:rect l="0" t="0" r="22860" b="19685"/>
              <a:pathLst>
                <a:path w="22860" h="19685">
                  <a:moveTo>
                    <a:pt x="9832" y="9"/>
                  </a:moveTo>
                  <a:cubicBezTo>
                    <a:pt x="4394" y="9"/>
                    <a:pt x="82" y="4428"/>
                    <a:pt x="9" y="9814"/>
                  </a:cubicBezTo>
                  <a:cubicBezTo>
                    <a:pt x="9" y="15744"/>
                    <a:pt x="4816" y="19685"/>
                    <a:pt x="9832" y="19685"/>
                  </a:cubicBezTo>
                  <a:cubicBezTo>
                    <a:pt x="12231" y="19685"/>
                    <a:pt x="14685" y="18782"/>
                    <a:pt x="16680" y="16775"/>
                  </a:cubicBezTo>
                  <a:cubicBezTo>
                    <a:pt x="22851" y="10634"/>
                    <a:pt x="18539"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68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MAAIwTAABkEwAAqxMAAAAAAAAmAAAACAAAAP//////////"/>
                </a:ext>
              </a:extLst>
            </p:cNvSpPr>
            <p:nvPr/>
          </p:nvSpPr>
          <p:spPr>
            <a:xfrm>
              <a:off x="3129280" y="3177540"/>
              <a:ext cx="22860" cy="19685"/>
            </a:xfrm>
            <a:custGeom>
              <a:avLst/>
              <a:gdLst/>
              <a:ahLst/>
              <a:cxnLst/>
              <a:rect l="0" t="0" r="22860" b="19685"/>
              <a:pathLst>
                <a:path w="22860" h="19685">
                  <a:moveTo>
                    <a:pt x="9785" y="9"/>
                  </a:moveTo>
                  <a:cubicBezTo>
                    <a:pt x="4337" y="9"/>
                    <a:pt x="0" y="4360"/>
                    <a:pt x="0" y="9847"/>
                  </a:cubicBezTo>
                  <a:cubicBezTo>
                    <a:pt x="0" y="15768"/>
                    <a:pt x="4796" y="19685"/>
                    <a:pt x="9804" y="19685"/>
                  </a:cubicBezTo>
                  <a:cubicBezTo>
                    <a:pt x="12211" y="19685"/>
                    <a:pt x="14664" y="18779"/>
                    <a:pt x="16658" y="16747"/>
                  </a:cubicBezTo>
                  <a:cubicBezTo>
                    <a:pt x="22860" y="10595"/>
                    <a:pt x="18450"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68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MAAGATAABkEwAAfxMAAAAAAAAmAAAACAAAAP//////////"/>
                </a:ext>
              </a:extLst>
            </p:cNvSpPr>
            <p:nvPr/>
          </p:nvSpPr>
          <p:spPr>
            <a:xfrm>
              <a:off x="3129280" y="3149600"/>
              <a:ext cx="22860" cy="19685"/>
            </a:xfrm>
            <a:custGeom>
              <a:avLst/>
              <a:gdLst/>
              <a:ahLst/>
              <a:cxnLst/>
              <a:rect l="0" t="0" r="22860" b="19685"/>
              <a:pathLst>
                <a:path w="22860" h="19685">
                  <a:moveTo>
                    <a:pt x="9785" y="0"/>
                  </a:moveTo>
                  <a:cubicBezTo>
                    <a:pt x="4337" y="0"/>
                    <a:pt x="0" y="4429"/>
                    <a:pt x="0" y="9828"/>
                  </a:cubicBezTo>
                  <a:cubicBezTo>
                    <a:pt x="0" y="15771"/>
                    <a:pt x="4824" y="19685"/>
                    <a:pt x="9850" y="19685"/>
                  </a:cubicBezTo>
                  <a:cubicBezTo>
                    <a:pt x="12239" y="19685"/>
                    <a:pt x="14683" y="18789"/>
                    <a:pt x="16658" y="16805"/>
                  </a:cubicBezTo>
                  <a:cubicBezTo>
                    <a:pt x="22860" y="10576"/>
                    <a:pt x="18450"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68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MAAAgTAABkEwAAJxMAAAAAAAAmAAAACAAAAP//////////"/>
                </a:ext>
              </a:extLst>
            </p:cNvSpPr>
            <p:nvPr/>
          </p:nvSpPr>
          <p:spPr>
            <a:xfrm>
              <a:off x="3129280" y="3093720"/>
              <a:ext cx="22860" cy="19685"/>
            </a:xfrm>
            <a:custGeom>
              <a:avLst/>
              <a:gdLst/>
              <a:ahLst/>
              <a:cxnLst/>
              <a:rect l="0" t="0" r="22860" b="19685"/>
              <a:pathLst>
                <a:path w="22860" h="19685">
                  <a:moveTo>
                    <a:pt x="9785" y="9"/>
                  </a:moveTo>
                  <a:cubicBezTo>
                    <a:pt x="4337" y="82"/>
                    <a:pt x="0" y="4428"/>
                    <a:pt x="0" y="9814"/>
                  </a:cubicBezTo>
                  <a:cubicBezTo>
                    <a:pt x="0" y="15744"/>
                    <a:pt x="4824" y="19685"/>
                    <a:pt x="9840" y="19685"/>
                  </a:cubicBezTo>
                  <a:cubicBezTo>
                    <a:pt x="12239" y="19685"/>
                    <a:pt x="14683" y="18782"/>
                    <a:pt x="16658" y="16775"/>
                  </a:cubicBezTo>
                  <a:cubicBezTo>
                    <a:pt x="22860" y="10560"/>
                    <a:pt x="18450"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68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MAANwSAABkEwAA+xIAAAAAAAAmAAAACAAAAP//////////"/>
                </a:ext>
              </a:extLst>
            </p:cNvSpPr>
            <p:nvPr/>
          </p:nvSpPr>
          <p:spPr>
            <a:xfrm>
              <a:off x="3129280" y="3065780"/>
              <a:ext cx="22860" cy="19685"/>
            </a:xfrm>
            <a:custGeom>
              <a:avLst/>
              <a:gdLst/>
              <a:ahLst/>
              <a:cxnLst/>
              <a:rect l="0" t="0" r="22860" b="19685"/>
              <a:pathLst>
                <a:path w="22860" h="19685">
                  <a:moveTo>
                    <a:pt x="9785" y="9"/>
                  </a:moveTo>
                  <a:cubicBezTo>
                    <a:pt x="4337" y="9"/>
                    <a:pt x="0" y="4362"/>
                    <a:pt x="0" y="9851"/>
                  </a:cubicBezTo>
                  <a:cubicBezTo>
                    <a:pt x="0" y="15738"/>
                    <a:pt x="4824" y="19675"/>
                    <a:pt x="9831" y="19675"/>
                  </a:cubicBezTo>
                  <a:cubicBezTo>
                    <a:pt x="12229" y="19675"/>
                    <a:pt x="14673" y="18779"/>
                    <a:pt x="16658" y="16755"/>
                  </a:cubicBezTo>
                  <a:cubicBezTo>
                    <a:pt x="22860" y="10600"/>
                    <a:pt x="18450"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68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MAAFgSAABkEwAAdxIAAAAAAAAmAAAACAAAAP//////////"/>
                </a:ext>
              </a:extLst>
            </p:cNvSpPr>
            <p:nvPr/>
          </p:nvSpPr>
          <p:spPr>
            <a:xfrm>
              <a:off x="3129280" y="2981960"/>
              <a:ext cx="22860" cy="19685"/>
            </a:xfrm>
            <a:custGeom>
              <a:avLst/>
              <a:gdLst/>
              <a:ahLst/>
              <a:cxnLst/>
              <a:rect l="0" t="0" r="22860" b="19685"/>
              <a:pathLst>
                <a:path w="22860" h="19685">
                  <a:moveTo>
                    <a:pt x="9785" y="9"/>
                  </a:moveTo>
                  <a:cubicBezTo>
                    <a:pt x="4337" y="9"/>
                    <a:pt x="0" y="4428"/>
                    <a:pt x="0" y="9814"/>
                  </a:cubicBezTo>
                  <a:cubicBezTo>
                    <a:pt x="0" y="15744"/>
                    <a:pt x="4824" y="19685"/>
                    <a:pt x="9840" y="19685"/>
                  </a:cubicBezTo>
                  <a:cubicBezTo>
                    <a:pt x="12239" y="19685"/>
                    <a:pt x="14683" y="18782"/>
                    <a:pt x="16658" y="16775"/>
                  </a:cubicBezTo>
                  <a:cubicBezTo>
                    <a:pt x="22860" y="10560"/>
                    <a:pt x="18450"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68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BMAAAgTAAA4EwAAJxMAAAAAAAAmAAAACAAAAP//////////"/>
                </a:ext>
              </a:extLst>
            </p:cNvSpPr>
            <p:nvPr/>
          </p:nvSpPr>
          <p:spPr>
            <a:xfrm>
              <a:off x="3101340" y="3093720"/>
              <a:ext cx="22860" cy="19685"/>
            </a:xfrm>
            <a:custGeom>
              <a:avLst/>
              <a:gdLst/>
              <a:ahLst/>
              <a:cxnLst/>
              <a:rect l="0" t="0" r="22860" b="19685"/>
              <a:pathLst>
                <a:path w="22860" h="19685">
                  <a:moveTo>
                    <a:pt x="9791" y="9"/>
                  </a:moveTo>
                  <a:cubicBezTo>
                    <a:pt x="4409" y="9"/>
                    <a:pt x="9" y="4428"/>
                    <a:pt x="9" y="9814"/>
                  </a:cubicBezTo>
                  <a:cubicBezTo>
                    <a:pt x="9" y="15744"/>
                    <a:pt x="4831" y="19685"/>
                    <a:pt x="9846" y="19685"/>
                  </a:cubicBezTo>
                  <a:cubicBezTo>
                    <a:pt x="12243" y="19685"/>
                    <a:pt x="14677" y="18782"/>
                    <a:pt x="16651"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68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BMAAFgSAAA4EwAAdxIAAAAAAAAmAAAACAAAAP//////////"/>
                </a:ext>
              </a:extLst>
            </p:cNvSpPr>
            <p:nvPr/>
          </p:nvSpPr>
          <p:spPr>
            <a:xfrm>
              <a:off x="3101340" y="2981960"/>
              <a:ext cx="22860" cy="19685"/>
            </a:xfrm>
            <a:custGeom>
              <a:avLst/>
              <a:gdLst/>
              <a:ahLst/>
              <a:cxnLst/>
              <a:rect l="0" t="0" r="22860" b="19685"/>
              <a:pathLst>
                <a:path w="22860" h="19685">
                  <a:moveTo>
                    <a:pt x="9791" y="9"/>
                  </a:moveTo>
                  <a:cubicBezTo>
                    <a:pt x="4409" y="9"/>
                    <a:pt x="9" y="4428"/>
                    <a:pt x="9" y="9814"/>
                  </a:cubicBezTo>
                  <a:cubicBezTo>
                    <a:pt x="9" y="15744"/>
                    <a:pt x="4831" y="19685"/>
                    <a:pt x="9846" y="19685"/>
                  </a:cubicBezTo>
                  <a:cubicBezTo>
                    <a:pt x="12243" y="19685"/>
                    <a:pt x="14677" y="18782"/>
                    <a:pt x="16651"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68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AgTAAAMEwAAJxMAAAAAAAAmAAAACAAAAP//////////"/>
                </a:ext>
              </a:extLst>
            </p:cNvSpPr>
            <p:nvPr/>
          </p:nvSpPr>
          <p:spPr>
            <a:xfrm>
              <a:off x="3073400" y="309372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68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FgSAAAMEwAAdxIAAAAAAAAmAAAACAAAAP//////////"/>
                </a:ext>
              </a:extLst>
            </p:cNvSpPr>
            <p:nvPr/>
          </p:nvSpPr>
          <p:spPr>
            <a:xfrm>
              <a:off x="3073400" y="298196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68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CwSAAAMEwAASxIAAAAAAAAmAAAACAAAAP//////////"/>
                </a:ext>
              </a:extLst>
            </p:cNvSpPr>
            <p:nvPr/>
          </p:nvSpPr>
          <p:spPr>
            <a:xfrm>
              <a:off x="3073400" y="2954020"/>
              <a:ext cx="22860" cy="19685"/>
            </a:xfrm>
            <a:custGeom>
              <a:avLst/>
              <a:gdLst/>
              <a:ahLst/>
              <a:cxnLst/>
              <a:rect l="0" t="0" r="22860" b="19685"/>
              <a:pathLst>
                <a:path w="22860" h="19685">
                  <a:moveTo>
                    <a:pt x="9785" y="0"/>
                  </a:moveTo>
                  <a:cubicBezTo>
                    <a:pt x="4410" y="82"/>
                    <a:pt x="0" y="4419"/>
                    <a:pt x="0" y="9888"/>
                  </a:cubicBezTo>
                  <a:cubicBezTo>
                    <a:pt x="0" y="15753"/>
                    <a:pt x="4815" y="19675"/>
                    <a:pt x="9859" y="19675"/>
                  </a:cubicBezTo>
                  <a:cubicBezTo>
                    <a:pt x="12266" y="19675"/>
                    <a:pt x="14729" y="18782"/>
                    <a:pt x="16732" y="16766"/>
                  </a:cubicBezTo>
                  <a:cubicBezTo>
                    <a:pt x="22860" y="10634"/>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68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AgTAADgEgAAJxMAAAAAAAAmAAAACAAAAP//////////"/>
                </a:ext>
              </a:extLst>
            </p:cNvSpPr>
            <p:nvPr/>
          </p:nvSpPr>
          <p:spPr>
            <a:xfrm>
              <a:off x="3045460" y="3093720"/>
              <a:ext cx="22860" cy="19685"/>
            </a:xfrm>
            <a:custGeom>
              <a:avLst/>
              <a:gdLst/>
              <a:ahLst/>
              <a:cxnLst/>
              <a:rect l="0" t="0" r="22860" b="19685"/>
              <a:pathLst>
                <a:path w="22860" h="19685">
                  <a:moveTo>
                    <a:pt x="9750" y="9"/>
                  </a:moveTo>
                  <a:cubicBezTo>
                    <a:pt x="4394" y="82"/>
                    <a:pt x="9" y="4428"/>
                    <a:pt x="9" y="9814"/>
                  </a:cubicBezTo>
                  <a:cubicBezTo>
                    <a:pt x="9" y="15744"/>
                    <a:pt x="4816" y="19685"/>
                    <a:pt x="9832" y="19685"/>
                  </a:cubicBezTo>
                  <a:cubicBezTo>
                    <a:pt x="12231" y="19685"/>
                    <a:pt x="14675" y="18782"/>
                    <a:pt x="16680" y="16775"/>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68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IAACwSAADgEgAASxIAAAAAAAAmAAAACAAAAP//////////"/>
                </a:ext>
              </a:extLst>
            </p:cNvSpPr>
            <p:nvPr/>
          </p:nvSpPr>
          <p:spPr>
            <a:xfrm>
              <a:off x="3045460" y="2954020"/>
              <a:ext cx="22860" cy="19685"/>
            </a:xfrm>
            <a:custGeom>
              <a:avLst/>
              <a:gdLst/>
              <a:ahLst/>
              <a:cxnLst/>
              <a:rect l="0" t="0" r="22860" b="19685"/>
              <a:pathLst>
                <a:path w="22860" h="19685">
                  <a:moveTo>
                    <a:pt x="9750" y="0"/>
                  </a:moveTo>
                  <a:cubicBezTo>
                    <a:pt x="4394" y="82"/>
                    <a:pt x="9" y="4419"/>
                    <a:pt x="9" y="9888"/>
                  </a:cubicBezTo>
                  <a:cubicBezTo>
                    <a:pt x="9" y="15753"/>
                    <a:pt x="4806" y="19675"/>
                    <a:pt x="9823" y="19675"/>
                  </a:cubicBezTo>
                  <a:cubicBezTo>
                    <a:pt x="12222" y="19675"/>
                    <a:pt x="14675" y="18782"/>
                    <a:pt x="16680" y="16766"/>
                  </a:cubicBezTo>
                  <a:cubicBezTo>
                    <a:pt x="22851" y="10634"/>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68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JQUAAC0EgAAsxQAAAAAAAAmAAAACAAAAP//////////"/>
                </a:ext>
              </a:extLst>
            </p:cNvSpPr>
            <p:nvPr/>
          </p:nvSpPr>
          <p:spPr>
            <a:xfrm>
              <a:off x="3017520" y="3345180"/>
              <a:ext cx="22860" cy="19685"/>
            </a:xfrm>
            <a:custGeom>
              <a:avLst/>
              <a:gdLst/>
              <a:ahLst/>
              <a:cxnLst/>
              <a:rect l="0" t="0" r="22860" b="19685"/>
              <a:pathLst>
                <a:path w="22860" h="19685">
                  <a:moveTo>
                    <a:pt x="9832" y="9"/>
                  </a:moveTo>
                  <a:cubicBezTo>
                    <a:pt x="4404" y="9"/>
                    <a:pt x="9" y="4419"/>
                    <a:pt x="9" y="9814"/>
                  </a:cubicBezTo>
                  <a:cubicBezTo>
                    <a:pt x="9" y="15735"/>
                    <a:pt x="4816" y="19675"/>
                    <a:pt x="9842" y="19675"/>
                  </a:cubicBezTo>
                  <a:cubicBezTo>
                    <a:pt x="12240" y="19675"/>
                    <a:pt x="14685"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68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GgUAAC0EgAAhxQAAAAAAAAmAAAACAAAAP//////////"/>
                </a:ext>
              </a:extLst>
            </p:cNvSpPr>
            <p:nvPr/>
          </p:nvSpPr>
          <p:spPr>
            <a:xfrm>
              <a:off x="3017520" y="3317240"/>
              <a:ext cx="22860" cy="19685"/>
            </a:xfrm>
            <a:custGeom>
              <a:avLst/>
              <a:gdLst/>
              <a:ahLst/>
              <a:cxnLst/>
              <a:rect l="0" t="0" r="22860" b="19685"/>
              <a:pathLst>
                <a:path w="22860" h="19685">
                  <a:moveTo>
                    <a:pt x="9900" y="0"/>
                  </a:moveTo>
                  <a:cubicBezTo>
                    <a:pt x="9873" y="0"/>
                    <a:pt x="9836" y="0"/>
                    <a:pt x="9809" y="0"/>
                  </a:cubicBezTo>
                  <a:cubicBezTo>
                    <a:pt x="4393" y="0"/>
                    <a:pt x="9" y="4421"/>
                    <a:pt x="9" y="9810"/>
                  </a:cubicBezTo>
                  <a:cubicBezTo>
                    <a:pt x="9" y="15742"/>
                    <a:pt x="4841" y="19685"/>
                    <a:pt x="9873" y="19685"/>
                  </a:cubicBezTo>
                  <a:cubicBezTo>
                    <a:pt x="12275" y="19685"/>
                    <a:pt x="14722" y="18782"/>
                    <a:pt x="16713" y="16774"/>
                  </a:cubicBezTo>
                  <a:cubicBezTo>
                    <a:pt x="22851" y="10584"/>
                    <a:pt x="18531" y="0"/>
                    <a:pt x="99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68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BAUAAC0EgAALxQAAAAAAAAmAAAACAAAAP//////////"/>
                </a:ext>
              </a:extLst>
            </p:cNvSpPr>
            <p:nvPr/>
          </p:nvSpPr>
          <p:spPr>
            <a:xfrm>
              <a:off x="3017520" y="3261360"/>
              <a:ext cx="22860" cy="19685"/>
            </a:xfrm>
            <a:custGeom>
              <a:avLst/>
              <a:gdLst/>
              <a:ahLst/>
              <a:cxnLst/>
              <a:rect l="0" t="0" r="22860" b="19685"/>
              <a:pathLst>
                <a:path w="22860" h="19685">
                  <a:moveTo>
                    <a:pt x="9832" y="0"/>
                  </a:moveTo>
                  <a:cubicBezTo>
                    <a:pt x="4404" y="0"/>
                    <a:pt x="82" y="4429"/>
                    <a:pt x="9" y="9828"/>
                  </a:cubicBezTo>
                  <a:cubicBezTo>
                    <a:pt x="9" y="15771"/>
                    <a:pt x="4816" y="19685"/>
                    <a:pt x="9842" y="19685"/>
                  </a:cubicBezTo>
                  <a:cubicBezTo>
                    <a:pt x="12240" y="19685"/>
                    <a:pt x="14685"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68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GATAAC0EgAAfxMAAAAAAAAmAAAACAAAAP//////////"/>
                </a:ext>
              </a:extLst>
            </p:cNvSpPr>
            <p:nvPr/>
          </p:nvSpPr>
          <p:spPr>
            <a:xfrm>
              <a:off x="3017520" y="3149600"/>
              <a:ext cx="22860" cy="19685"/>
            </a:xfrm>
            <a:custGeom>
              <a:avLst/>
              <a:gdLst/>
              <a:ahLst/>
              <a:cxnLst/>
              <a:rect l="0" t="0" r="22860" b="19685"/>
              <a:pathLst>
                <a:path w="22860" h="19685">
                  <a:moveTo>
                    <a:pt x="9832" y="0"/>
                  </a:moveTo>
                  <a:cubicBezTo>
                    <a:pt x="4404" y="0"/>
                    <a:pt x="82" y="4429"/>
                    <a:pt x="9" y="9828"/>
                  </a:cubicBezTo>
                  <a:cubicBezTo>
                    <a:pt x="9" y="15771"/>
                    <a:pt x="4816" y="19685"/>
                    <a:pt x="9842" y="19685"/>
                  </a:cubicBezTo>
                  <a:cubicBezTo>
                    <a:pt x="12240" y="19685"/>
                    <a:pt x="14685" y="18789"/>
                    <a:pt x="16680" y="16805"/>
                  </a:cubicBezTo>
                  <a:cubicBezTo>
                    <a:pt x="22860"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68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AgTAAC0EgAAJxMAAAAAAAAmAAAACAAAAP//////////"/>
                </a:ext>
              </a:extLst>
            </p:cNvSpPr>
            <p:nvPr/>
          </p:nvSpPr>
          <p:spPr>
            <a:xfrm>
              <a:off x="3017520" y="3093720"/>
              <a:ext cx="22860" cy="19685"/>
            </a:xfrm>
            <a:custGeom>
              <a:avLst/>
              <a:gdLst/>
              <a:ahLst/>
              <a:cxnLst/>
              <a:rect l="0" t="0" r="22860" b="19685"/>
              <a:pathLst>
                <a:path w="22860" h="19685">
                  <a:moveTo>
                    <a:pt x="9832" y="9"/>
                  </a:moveTo>
                  <a:cubicBezTo>
                    <a:pt x="4404" y="9"/>
                    <a:pt x="82" y="4428"/>
                    <a:pt x="9" y="9814"/>
                  </a:cubicBezTo>
                  <a:cubicBezTo>
                    <a:pt x="9" y="15744"/>
                    <a:pt x="4816" y="19685"/>
                    <a:pt x="9842" y="19685"/>
                  </a:cubicBezTo>
                  <a:cubicBezTo>
                    <a:pt x="12240" y="19685"/>
                    <a:pt x="14685" y="18782"/>
                    <a:pt x="16680" y="16775"/>
                  </a:cubicBezTo>
                  <a:cubicBezTo>
                    <a:pt x="22860"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68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FgSAAC0EgAAdxIAAAAAAAAmAAAACAAAAP//////////"/>
                </a:ext>
              </a:extLst>
            </p:cNvSpPr>
            <p:nvPr/>
          </p:nvSpPr>
          <p:spPr>
            <a:xfrm>
              <a:off x="3017520" y="2981960"/>
              <a:ext cx="22860" cy="19685"/>
            </a:xfrm>
            <a:custGeom>
              <a:avLst/>
              <a:gdLst/>
              <a:ahLst/>
              <a:cxnLst/>
              <a:rect l="0" t="0" r="22860" b="19685"/>
              <a:pathLst>
                <a:path w="22860" h="19685">
                  <a:moveTo>
                    <a:pt x="9832" y="9"/>
                  </a:moveTo>
                  <a:cubicBezTo>
                    <a:pt x="4404" y="9"/>
                    <a:pt x="82" y="4428"/>
                    <a:pt x="9" y="9814"/>
                  </a:cubicBezTo>
                  <a:cubicBezTo>
                    <a:pt x="9" y="15744"/>
                    <a:pt x="4816" y="19685"/>
                    <a:pt x="9842" y="19685"/>
                  </a:cubicBezTo>
                  <a:cubicBezTo>
                    <a:pt x="12240" y="19685"/>
                    <a:pt x="14685" y="18782"/>
                    <a:pt x="16680" y="16775"/>
                  </a:cubicBezTo>
                  <a:cubicBezTo>
                    <a:pt x="22860" y="1056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68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IAACwSAAC0EgAASxIAAAAAAAAmAAAACAAAAP//////////"/>
                </a:ext>
              </a:extLst>
            </p:cNvSpPr>
            <p:nvPr/>
          </p:nvSpPr>
          <p:spPr>
            <a:xfrm>
              <a:off x="3017520" y="2954020"/>
              <a:ext cx="22860" cy="19685"/>
            </a:xfrm>
            <a:custGeom>
              <a:avLst/>
              <a:gdLst/>
              <a:ahLst/>
              <a:cxnLst/>
              <a:rect l="0" t="0" r="22860" b="19685"/>
              <a:pathLst>
                <a:path w="22860" h="19685">
                  <a:moveTo>
                    <a:pt x="9832" y="0"/>
                  </a:moveTo>
                  <a:cubicBezTo>
                    <a:pt x="4404" y="82"/>
                    <a:pt x="82" y="4419"/>
                    <a:pt x="9" y="9888"/>
                  </a:cubicBezTo>
                  <a:cubicBezTo>
                    <a:pt x="9" y="15753"/>
                    <a:pt x="4806" y="19675"/>
                    <a:pt x="9832" y="19675"/>
                  </a:cubicBezTo>
                  <a:cubicBezTo>
                    <a:pt x="12231" y="19675"/>
                    <a:pt x="14685" y="18782"/>
                    <a:pt x="16680" y="16766"/>
                  </a:cubicBezTo>
                  <a:cubicBezTo>
                    <a:pt x="22860" y="10634"/>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68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MAUAACIEgAA3xQAAAAAAAAmAAAACAAAAP//////////"/>
                </a:ext>
              </a:extLst>
            </p:cNvSpPr>
            <p:nvPr/>
          </p:nvSpPr>
          <p:spPr>
            <a:xfrm>
              <a:off x="2989580" y="3373120"/>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81"/>
                    <a:pt x="16651" y="16797"/>
                  </a:cubicBezTo>
                  <a:cubicBezTo>
                    <a:pt x="22851" y="10571"/>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68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JQUAACIEgAAsxQAAAAAAAAmAAAACAAAAP//////////"/>
                </a:ext>
              </a:extLst>
            </p:cNvSpPr>
            <p:nvPr/>
          </p:nvSpPr>
          <p:spPr>
            <a:xfrm>
              <a:off x="2989580" y="3345180"/>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5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68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LgTAACIEgAA1xMAAAAAAAAmAAAACAAAAP//////////"/>
                </a:ext>
              </a:extLst>
            </p:cNvSpPr>
            <p:nvPr/>
          </p:nvSpPr>
          <p:spPr>
            <a:xfrm>
              <a:off x="2989580" y="3205480"/>
              <a:ext cx="22860" cy="19685"/>
            </a:xfrm>
            <a:custGeom>
              <a:avLst/>
              <a:gdLst/>
              <a:ahLst/>
              <a:cxnLst/>
              <a:rect l="0" t="0" r="22860" b="19685"/>
              <a:pathLst>
                <a:path w="22860" h="19685">
                  <a:moveTo>
                    <a:pt x="9791" y="9"/>
                  </a:moveTo>
                  <a:cubicBezTo>
                    <a:pt x="4335" y="82"/>
                    <a:pt x="9" y="4428"/>
                    <a:pt x="9" y="9888"/>
                  </a:cubicBezTo>
                  <a:cubicBezTo>
                    <a:pt x="9" y="15762"/>
                    <a:pt x="4822" y="19685"/>
                    <a:pt x="9837" y="19685"/>
                  </a:cubicBezTo>
                  <a:cubicBezTo>
                    <a:pt x="12234" y="19685"/>
                    <a:pt x="14677" y="18782"/>
                    <a:pt x="16651" y="16775"/>
                  </a:cubicBezTo>
                  <a:cubicBezTo>
                    <a:pt x="22851" y="10634"/>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68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IwTAACIEgAAqxMAAAAAAAAmAAAACAAAAP//////////"/>
                </a:ext>
              </a:extLst>
            </p:cNvSpPr>
            <p:nvPr/>
          </p:nvSpPr>
          <p:spPr>
            <a:xfrm>
              <a:off x="2989580" y="3177540"/>
              <a:ext cx="22860" cy="19685"/>
            </a:xfrm>
            <a:custGeom>
              <a:avLst/>
              <a:gdLst/>
              <a:ahLst/>
              <a:cxnLst/>
              <a:rect l="0" t="0" r="22860" b="19685"/>
              <a:pathLst>
                <a:path w="22860" h="19685">
                  <a:moveTo>
                    <a:pt x="9791" y="9"/>
                  </a:moveTo>
                  <a:cubicBezTo>
                    <a:pt x="4335" y="9"/>
                    <a:pt x="9" y="4360"/>
                    <a:pt x="9" y="9847"/>
                  </a:cubicBezTo>
                  <a:cubicBezTo>
                    <a:pt x="9" y="15768"/>
                    <a:pt x="4803" y="19685"/>
                    <a:pt x="9800" y="19685"/>
                  </a:cubicBezTo>
                  <a:cubicBezTo>
                    <a:pt x="12206" y="19685"/>
                    <a:pt x="14668" y="18779"/>
                    <a:pt x="16651" y="16747"/>
                  </a:cubicBezTo>
                  <a:cubicBezTo>
                    <a:pt x="22851" y="10595"/>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68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DQTAACIEgAAUxMAAAAAAAAmAAAACAAAAP//////////"/>
                </a:ext>
              </a:extLst>
            </p:cNvSpPr>
            <p:nvPr/>
          </p:nvSpPr>
          <p:spPr>
            <a:xfrm>
              <a:off x="2989580" y="3121660"/>
              <a:ext cx="22860" cy="19685"/>
            </a:xfrm>
            <a:custGeom>
              <a:avLst/>
              <a:gdLst/>
              <a:ahLst/>
              <a:cxnLst/>
              <a:rect l="0" t="0" r="22860" b="19685"/>
              <a:pathLst>
                <a:path w="22860" h="19685">
                  <a:moveTo>
                    <a:pt x="9791" y="9"/>
                  </a:moveTo>
                  <a:cubicBezTo>
                    <a:pt x="4335" y="9"/>
                    <a:pt x="9" y="4427"/>
                    <a:pt x="9" y="9824"/>
                  </a:cubicBezTo>
                  <a:cubicBezTo>
                    <a:pt x="9" y="15764"/>
                    <a:pt x="4831" y="19675"/>
                    <a:pt x="9846" y="19675"/>
                  </a:cubicBezTo>
                  <a:cubicBezTo>
                    <a:pt x="12243" y="19675"/>
                    <a:pt x="14677" y="18790"/>
                    <a:pt x="16651" y="16806"/>
                  </a:cubicBezTo>
                  <a:cubicBezTo>
                    <a:pt x="22851" y="1058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68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AgTAACIEgAAJxMAAAAAAAAmAAAACAAAAP//////////"/>
                </a:ext>
              </a:extLst>
            </p:cNvSpPr>
            <p:nvPr/>
          </p:nvSpPr>
          <p:spPr>
            <a:xfrm>
              <a:off x="2989580" y="3093720"/>
              <a:ext cx="22860" cy="19685"/>
            </a:xfrm>
            <a:custGeom>
              <a:avLst/>
              <a:gdLst/>
              <a:ahLst/>
              <a:cxnLst/>
              <a:rect l="0" t="0" r="22860" b="19685"/>
              <a:pathLst>
                <a:path w="22860" h="19685">
                  <a:moveTo>
                    <a:pt x="9791" y="9"/>
                  </a:moveTo>
                  <a:cubicBezTo>
                    <a:pt x="4335" y="82"/>
                    <a:pt x="9" y="4428"/>
                    <a:pt x="9" y="9814"/>
                  </a:cubicBezTo>
                  <a:cubicBezTo>
                    <a:pt x="9" y="15744"/>
                    <a:pt x="4831" y="19685"/>
                    <a:pt x="9846" y="19685"/>
                  </a:cubicBezTo>
                  <a:cubicBezTo>
                    <a:pt x="12243" y="19685"/>
                    <a:pt x="14677" y="18782"/>
                    <a:pt x="1665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68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IAAFgSAACIEgAAdxIAAAAAAAAmAAAACAAAAP//////////"/>
                </a:ext>
              </a:extLst>
            </p:cNvSpPr>
            <p:nvPr/>
          </p:nvSpPr>
          <p:spPr>
            <a:xfrm>
              <a:off x="2989580" y="298196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5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68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O0UAABcEgAACxUAAAAAAAAmAAAACAAAAP//////////"/>
                </a:ext>
              </a:extLst>
            </p:cNvSpPr>
            <p:nvPr/>
          </p:nvSpPr>
          <p:spPr>
            <a:xfrm>
              <a:off x="2961640" y="3401695"/>
              <a:ext cx="22860" cy="19050"/>
            </a:xfrm>
            <a:custGeom>
              <a:avLst/>
              <a:gdLst/>
              <a:ahLst/>
              <a:cxnLst/>
              <a:rect l="0" t="0" r="22860" b="19050"/>
              <a:pathLst>
                <a:path w="22860" h="19050">
                  <a:moveTo>
                    <a:pt x="9785" y="9"/>
                  </a:moveTo>
                  <a:cubicBezTo>
                    <a:pt x="4337" y="9"/>
                    <a:pt x="0" y="4217"/>
                    <a:pt x="0" y="9525"/>
                  </a:cubicBezTo>
                  <a:cubicBezTo>
                    <a:pt x="0" y="15261"/>
                    <a:pt x="4796" y="19041"/>
                    <a:pt x="9804" y="19041"/>
                  </a:cubicBezTo>
                  <a:cubicBezTo>
                    <a:pt x="12211" y="19041"/>
                    <a:pt x="14664" y="18165"/>
                    <a:pt x="16658" y="16209"/>
                  </a:cubicBezTo>
                  <a:cubicBezTo>
                    <a:pt x="22860" y="1024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68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MAUAABcEgAA3xQAAAAAAAAmAAAACAAAAP//////////"/>
                </a:ext>
              </a:extLst>
            </p:cNvSpPr>
            <p:nvPr/>
          </p:nvSpPr>
          <p:spPr>
            <a:xfrm>
              <a:off x="2961640" y="3373120"/>
              <a:ext cx="22860" cy="19685"/>
            </a:xfrm>
            <a:custGeom>
              <a:avLst/>
              <a:gdLst/>
              <a:ahLst/>
              <a:cxnLst/>
              <a:rect l="0" t="0" r="22860" b="19685"/>
              <a:pathLst>
                <a:path w="22860" h="19685">
                  <a:moveTo>
                    <a:pt x="9785" y="0"/>
                  </a:moveTo>
                  <a:cubicBezTo>
                    <a:pt x="4410" y="0"/>
                    <a:pt x="0" y="4427"/>
                    <a:pt x="0" y="9824"/>
                  </a:cubicBezTo>
                  <a:cubicBezTo>
                    <a:pt x="0" y="15764"/>
                    <a:pt x="4824" y="19675"/>
                    <a:pt x="9840" y="19675"/>
                  </a:cubicBezTo>
                  <a:cubicBezTo>
                    <a:pt x="12239" y="19675"/>
                    <a:pt x="14683" y="18781"/>
                    <a:pt x="16658" y="16797"/>
                  </a:cubicBezTo>
                  <a:cubicBezTo>
                    <a:pt x="22860" y="10571"/>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68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OQTAABcEgAAAxQAAAAAAAAmAAAACAAAAP//////////"/>
                </a:ext>
              </a:extLst>
            </p:cNvSpPr>
            <p:nvPr/>
          </p:nvSpPr>
          <p:spPr>
            <a:xfrm>
              <a:off x="2961640" y="3233420"/>
              <a:ext cx="22860" cy="19685"/>
            </a:xfrm>
            <a:custGeom>
              <a:avLst/>
              <a:gdLst/>
              <a:ahLst/>
              <a:cxnLst/>
              <a:rect l="0" t="0" r="22860" b="19685"/>
              <a:pathLst>
                <a:path w="22860" h="19685">
                  <a:moveTo>
                    <a:pt x="9785" y="9"/>
                  </a:moveTo>
                  <a:cubicBezTo>
                    <a:pt x="4410" y="9"/>
                    <a:pt x="0" y="4419"/>
                    <a:pt x="0" y="9805"/>
                  </a:cubicBezTo>
                  <a:cubicBezTo>
                    <a:pt x="0" y="15735"/>
                    <a:pt x="4824" y="19675"/>
                    <a:pt x="9840" y="19675"/>
                  </a:cubicBezTo>
                  <a:cubicBezTo>
                    <a:pt x="12239" y="19675"/>
                    <a:pt x="14673" y="18782"/>
                    <a:pt x="16658" y="16766"/>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68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LgTAABcEgAA1xMAAAAAAAAmAAAACAAAAP//////////"/>
                </a:ext>
              </a:extLst>
            </p:cNvSpPr>
            <p:nvPr/>
          </p:nvSpPr>
          <p:spPr>
            <a:xfrm>
              <a:off x="2961640" y="3205480"/>
              <a:ext cx="22860" cy="19685"/>
            </a:xfrm>
            <a:custGeom>
              <a:avLst/>
              <a:gdLst/>
              <a:ahLst/>
              <a:cxnLst/>
              <a:rect l="0" t="0" r="22860" b="19685"/>
              <a:pathLst>
                <a:path w="22860" h="19685">
                  <a:moveTo>
                    <a:pt x="9785" y="9"/>
                  </a:moveTo>
                  <a:cubicBezTo>
                    <a:pt x="4410" y="82"/>
                    <a:pt x="0" y="4428"/>
                    <a:pt x="0" y="9888"/>
                  </a:cubicBezTo>
                  <a:cubicBezTo>
                    <a:pt x="0" y="15762"/>
                    <a:pt x="4815" y="19685"/>
                    <a:pt x="9831" y="19685"/>
                  </a:cubicBezTo>
                  <a:cubicBezTo>
                    <a:pt x="12229" y="19685"/>
                    <a:pt x="14673" y="18782"/>
                    <a:pt x="16658"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68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IwTAABcEgAAqxMAAAAAAAAmAAAACAAAAP//////////"/>
                </a:ext>
              </a:extLst>
            </p:cNvSpPr>
            <p:nvPr/>
          </p:nvSpPr>
          <p:spPr>
            <a:xfrm>
              <a:off x="2961640" y="3177540"/>
              <a:ext cx="22860" cy="19685"/>
            </a:xfrm>
            <a:custGeom>
              <a:avLst/>
              <a:gdLst/>
              <a:ahLst/>
              <a:cxnLst/>
              <a:rect l="0" t="0" r="22860" b="19685"/>
              <a:pathLst>
                <a:path w="22860" h="19685">
                  <a:moveTo>
                    <a:pt x="9785" y="9"/>
                  </a:moveTo>
                  <a:cubicBezTo>
                    <a:pt x="4410" y="9"/>
                    <a:pt x="0" y="4353"/>
                    <a:pt x="0" y="9833"/>
                  </a:cubicBezTo>
                  <a:cubicBezTo>
                    <a:pt x="0" y="15764"/>
                    <a:pt x="4824" y="19675"/>
                    <a:pt x="9840" y="19675"/>
                  </a:cubicBezTo>
                  <a:cubicBezTo>
                    <a:pt x="12239" y="1967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68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GATAABcEgAAfxMAAAAAAAAmAAAACAAAAP//////////"/>
                </a:ext>
              </a:extLst>
            </p:cNvSpPr>
            <p:nvPr/>
          </p:nvSpPr>
          <p:spPr>
            <a:xfrm>
              <a:off x="2961640" y="3149600"/>
              <a:ext cx="22860" cy="19685"/>
            </a:xfrm>
            <a:custGeom>
              <a:avLst/>
              <a:gdLst/>
              <a:ahLst/>
              <a:cxnLst/>
              <a:rect l="0" t="0" r="22860" b="19685"/>
              <a:pathLst>
                <a:path w="22860" h="19685">
                  <a:moveTo>
                    <a:pt x="9785" y="0"/>
                  </a:moveTo>
                  <a:cubicBezTo>
                    <a:pt x="4410" y="0"/>
                    <a:pt x="0" y="4429"/>
                    <a:pt x="0" y="9828"/>
                  </a:cubicBezTo>
                  <a:cubicBezTo>
                    <a:pt x="0" y="15771"/>
                    <a:pt x="4824" y="19685"/>
                    <a:pt x="984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68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DQTAABcEgAAUxMAAAAAAAAmAAAACAAAAP//////////"/>
                </a:ext>
              </a:extLst>
            </p:cNvSpPr>
            <p:nvPr/>
          </p:nvSpPr>
          <p:spPr>
            <a:xfrm>
              <a:off x="2961640" y="3121660"/>
              <a:ext cx="22860" cy="19685"/>
            </a:xfrm>
            <a:custGeom>
              <a:avLst/>
              <a:gdLst/>
              <a:ahLst/>
              <a:cxnLst/>
              <a:rect l="0" t="0" r="22860" b="19685"/>
              <a:pathLst>
                <a:path w="22860" h="19685">
                  <a:moveTo>
                    <a:pt x="9785" y="9"/>
                  </a:moveTo>
                  <a:cubicBezTo>
                    <a:pt x="4410" y="9"/>
                    <a:pt x="0" y="4427"/>
                    <a:pt x="0" y="9824"/>
                  </a:cubicBezTo>
                  <a:cubicBezTo>
                    <a:pt x="0" y="15764"/>
                    <a:pt x="4824" y="19675"/>
                    <a:pt x="9840" y="19675"/>
                  </a:cubicBezTo>
                  <a:cubicBezTo>
                    <a:pt x="12239" y="1967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68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IAAFgSAABcEgAAdxIAAAAAAAAmAAAACAAAAP//////////"/>
                </a:ext>
              </a:extLst>
            </p:cNvSpPr>
            <p:nvPr/>
          </p:nvSpPr>
          <p:spPr>
            <a:xfrm>
              <a:off x="2961640" y="2981960"/>
              <a:ext cx="22860" cy="19685"/>
            </a:xfrm>
            <a:custGeom>
              <a:avLst/>
              <a:gdLst/>
              <a:ahLst/>
              <a:cxnLst/>
              <a:rect l="0" t="0" r="22860" b="19685"/>
              <a:pathLst>
                <a:path w="22860" h="19685">
                  <a:moveTo>
                    <a:pt x="9785" y="9"/>
                  </a:moveTo>
                  <a:cubicBezTo>
                    <a:pt x="4410" y="9"/>
                    <a:pt x="0" y="4428"/>
                    <a:pt x="0" y="9814"/>
                  </a:cubicBezTo>
                  <a:cubicBezTo>
                    <a:pt x="0" y="15744"/>
                    <a:pt x="4824" y="19685"/>
                    <a:pt x="9840" y="19685"/>
                  </a:cubicBezTo>
                  <a:cubicBezTo>
                    <a:pt x="12239" y="19685"/>
                    <a:pt x="14673" y="18782"/>
                    <a:pt x="16658"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68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O0UAAAwEgAACxUAAAAAAAAmAAAACAAAAP//////////"/>
                </a:ext>
              </a:extLst>
            </p:cNvSpPr>
            <p:nvPr/>
          </p:nvSpPr>
          <p:spPr>
            <a:xfrm>
              <a:off x="2933700" y="3401695"/>
              <a:ext cx="22860" cy="19050"/>
            </a:xfrm>
            <a:custGeom>
              <a:avLst/>
              <a:gdLst/>
              <a:ahLst/>
              <a:cxnLst/>
              <a:rect l="0" t="0" r="22860" b="19050"/>
              <a:pathLst>
                <a:path w="22860" h="19050">
                  <a:moveTo>
                    <a:pt x="9781" y="9"/>
                  </a:moveTo>
                  <a:cubicBezTo>
                    <a:pt x="4409" y="9"/>
                    <a:pt x="0" y="4217"/>
                    <a:pt x="0" y="9525"/>
                  </a:cubicBezTo>
                  <a:cubicBezTo>
                    <a:pt x="0" y="15261"/>
                    <a:pt x="4803" y="19041"/>
                    <a:pt x="9827" y="19041"/>
                  </a:cubicBezTo>
                  <a:cubicBezTo>
                    <a:pt x="12243" y="19041"/>
                    <a:pt x="14713" y="18165"/>
                    <a:pt x="16725" y="16209"/>
                  </a:cubicBezTo>
                  <a:cubicBezTo>
                    <a:pt x="22851" y="10249"/>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68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MAUAAAwEgAA3xQAAAAAAAAmAAAACAAAAP//////////"/>
                </a:ext>
              </a:extLst>
            </p:cNvSpPr>
            <p:nvPr/>
          </p:nvSpPr>
          <p:spPr>
            <a:xfrm>
              <a:off x="2933700" y="3373120"/>
              <a:ext cx="22860" cy="19685"/>
            </a:xfrm>
            <a:custGeom>
              <a:avLst/>
              <a:gdLst/>
              <a:ahLst/>
              <a:cxnLst/>
              <a:rect l="0" t="0" r="22860" b="19685"/>
              <a:pathLst>
                <a:path w="22860" h="19685">
                  <a:moveTo>
                    <a:pt x="9781" y="0"/>
                  </a:moveTo>
                  <a:cubicBezTo>
                    <a:pt x="4409" y="0"/>
                    <a:pt x="0" y="4427"/>
                    <a:pt x="0" y="9824"/>
                  </a:cubicBezTo>
                  <a:cubicBezTo>
                    <a:pt x="0" y="15764"/>
                    <a:pt x="4831" y="19675"/>
                    <a:pt x="9864" y="19675"/>
                  </a:cubicBezTo>
                  <a:cubicBezTo>
                    <a:pt x="12270" y="19675"/>
                    <a:pt x="14723" y="18781"/>
                    <a:pt x="16725" y="16797"/>
                  </a:cubicBezTo>
                  <a:cubicBezTo>
                    <a:pt x="22851" y="10571"/>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68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BAUAAAwEgAALxQAAAAAAAAmAAAACAAAAP//////////"/>
                </a:ext>
              </a:extLst>
            </p:cNvSpPr>
            <p:nvPr/>
          </p:nvSpPr>
          <p:spPr>
            <a:xfrm>
              <a:off x="2933700" y="3261360"/>
              <a:ext cx="22860" cy="19685"/>
            </a:xfrm>
            <a:custGeom>
              <a:avLst/>
              <a:gdLst/>
              <a:ahLst/>
              <a:cxnLst/>
              <a:rect l="0" t="0" r="22860" b="19685"/>
              <a:pathLst>
                <a:path w="22860" h="19685">
                  <a:moveTo>
                    <a:pt x="9781" y="0"/>
                  </a:moveTo>
                  <a:cubicBezTo>
                    <a:pt x="4409" y="0"/>
                    <a:pt x="0" y="4429"/>
                    <a:pt x="0" y="9828"/>
                  </a:cubicBezTo>
                  <a:cubicBezTo>
                    <a:pt x="0" y="15771"/>
                    <a:pt x="4831" y="19685"/>
                    <a:pt x="9864" y="19685"/>
                  </a:cubicBezTo>
                  <a:cubicBezTo>
                    <a:pt x="12270" y="19685"/>
                    <a:pt x="14723" y="18789"/>
                    <a:pt x="16725" y="16805"/>
                  </a:cubicBezTo>
                  <a:cubicBezTo>
                    <a:pt x="22851" y="10576"/>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68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IAAFgSAAAwEgAAdxIAAAAAAAAmAAAACAAAAP//////////"/>
                </a:ext>
              </a:extLst>
            </p:cNvSpPr>
            <p:nvPr/>
          </p:nvSpPr>
          <p:spPr>
            <a:xfrm>
              <a:off x="2933700" y="2981960"/>
              <a:ext cx="22860" cy="19685"/>
            </a:xfrm>
            <a:custGeom>
              <a:avLst/>
              <a:gdLst/>
              <a:ahLst/>
              <a:cxnLst/>
              <a:rect l="0" t="0" r="22860" b="19685"/>
              <a:pathLst>
                <a:path w="22860" h="19685">
                  <a:moveTo>
                    <a:pt x="9781" y="9"/>
                  </a:moveTo>
                  <a:cubicBezTo>
                    <a:pt x="4409" y="9"/>
                    <a:pt x="0" y="4428"/>
                    <a:pt x="0" y="9814"/>
                  </a:cubicBezTo>
                  <a:cubicBezTo>
                    <a:pt x="0" y="15744"/>
                    <a:pt x="4831" y="19685"/>
                    <a:pt x="9864" y="19685"/>
                  </a:cubicBezTo>
                  <a:cubicBezTo>
                    <a:pt x="12270" y="1968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68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JQUAAAEEgAAsxQAAAAAAAAmAAAACAAAAP//////////"/>
                </a:ext>
              </a:extLst>
            </p:cNvSpPr>
            <p:nvPr/>
          </p:nvSpPr>
          <p:spPr>
            <a:xfrm>
              <a:off x="2905760" y="3345180"/>
              <a:ext cx="22860" cy="19685"/>
            </a:xfrm>
            <a:custGeom>
              <a:avLst/>
              <a:gdLst/>
              <a:ahLst/>
              <a:cxnLst/>
              <a:rect l="0" t="0" r="22860" b="19685"/>
              <a:pathLst>
                <a:path w="22860" h="19685">
                  <a:moveTo>
                    <a:pt x="9759" y="9"/>
                  </a:moveTo>
                  <a:cubicBezTo>
                    <a:pt x="4404" y="9"/>
                    <a:pt x="9" y="4419"/>
                    <a:pt x="9" y="9814"/>
                  </a:cubicBezTo>
                  <a:cubicBezTo>
                    <a:pt x="9" y="15735"/>
                    <a:pt x="4816" y="19675"/>
                    <a:pt x="9842" y="19675"/>
                  </a:cubicBezTo>
                  <a:cubicBezTo>
                    <a:pt x="12240" y="1967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68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GgUAAAEEgAAhxQAAAAAAAAmAAAACAAAAP//////////"/>
                </a:ext>
              </a:extLst>
            </p:cNvSpPr>
            <p:nvPr/>
          </p:nvSpPr>
          <p:spPr>
            <a:xfrm>
              <a:off x="2905760" y="3317240"/>
              <a:ext cx="22860" cy="19685"/>
            </a:xfrm>
            <a:custGeom>
              <a:avLst/>
              <a:gdLst/>
              <a:ahLst/>
              <a:cxnLst/>
              <a:rect l="0" t="0" r="22860" b="19685"/>
              <a:pathLst>
                <a:path w="22860" h="19685">
                  <a:moveTo>
                    <a:pt x="9827" y="0"/>
                  </a:moveTo>
                  <a:cubicBezTo>
                    <a:pt x="9800" y="0"/>
                    <a:pt x="9763" y="0"/>
                    <a:pt x="9736" y="0"/>
                  </a:cubicBezTo>
                  <a:cubicBezTo>
                    <a:pt x="4393" y="0"/>
                    <a:pt x="9" y="4421"/>
                    <a:pt x="9" y="9810"/>
                  </a:cubicBezTo>
                  <a:cubicBezTo>
                    <a:pt x="9" y="15742"/>
                    <a:pt x="4841" y="19685"/>
                    <a:pt x="9873" y="19685"/>
                  </a:cubicBezTo>
                  <a:cubicBezTo>
                    <a:pt x="12275" y="19685"/>
                    <a:pt x="14722" y="18782"/>
                    <a:pt x="16713" y="16774"/>
                  </a:cubicBezTo>
                  <a:cubicBezTo>
                    <a:pt x="22851" y="10584"/>
                    <a:pt x="18531"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68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DwUAAAEEgAAWxQAAAAAAAAmAAAACAAAAP//////////"/>
                </a:ext>
              </a:extLst>
            </p:cNvSpPr>
            <p:nvPr/>
          </p:nvSpPr>
          <p:spPr>
            <a:xfrm>
              <a:off x="2905760" y="3289300"/>
              <a:ext cx="22860" cy="19685"/>
            </a:xfrm>
            <a:custGeom>
              <a:avLst/>
              <a:gdLst/>
              <a:ahLst/>
              <a:cxnLst/>
              <a:rect l="0" t="0" r="22860" b="19685"/>
              <a:pathLst>
                <a:path w="22860" h="19685">
                  <a:moveTo>
                    <a:pt x="9759" y="9"/>
                  </a:moveTo>
                  <a:cubicBezTo>
                    <a:pt x="4404" y="9"/>
                    <a:pt x="82" y="4427"/>
                    <a:pt x="9" y="9833"/>
                  </a:cubicBezTo>
                  <a:cubicBezTo>
                    <a:pt x="9" y="15764"/>
                    <a:pt x="4816" y="19675"/>
                    <a:pt x="9842" y="19675"/>
                  </a:cubicBezTo>
                  <a:cubicBezTo>
                    <a:pt x="12240" y="19675"/>
                    <a:pt x="14685" y="18790"/>
                    <a:pt x="16680" y="16806"/>
                  </a:cubicBezTo>
                  <a:cubicBezTo>
                    <a:pt x="22860" y="1058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68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BAUAAAEEgAALxQAAAAAAAAmAAAACAAAAP//////////"/>
                </a:ext>
              </a:extLst>
            </p:cNvSpPr>
            <p:nvPr/>
          </p:nvSpPr>
          <p:spPr>
            <a:xfrm>
              <a:off x="2905760" y="3261360"/>
              <a:ext cx="22860" cy="19685"/>
            </a:xfrm>
            <a:custGeom>
              <a:avLst/>
              <a:gdLst/>
              <a:ahLst/>
              <a:cxnLst/>
              <a:rect l="0" t="0" r="22860" b="19685"/>
              <a:pathLst>
                <a:path w="22860" h="19685">
                  <a:moveTo>
                    <a:pt x="9759" y="0"/>
                  </a:moveTo>
                  <a:cubicBezTo>
                    <a:pt x="4404" y="0"/>
                    <a:pt x="82" y="4429"/>
                    <a:pt x="9" y="9828"/>
                  </a:cubicBezTo>
                  <a:cubicBezTo>
                    <a:pt x="9" y="15771"/>
                    <a:pt x="4816" y="19685"/>
                    <a:pt x="9842" y="19685"/>
                  </a:cubicBezTo>
                  <a:cubicBezTo>
                    <a:pt x="12240" y="19685"/>
                    <a:pt x="14685" y="18789"/>
                    <a:pt x="16680" y="16805"/>
                  </a:cubicBezTo>
                  <a:cubicBezTo>
                    <a:pt x="22860" y="10576"/>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68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EAAFgSAAAEEgAAdxIAAAAAAAAmAAAACAAAAP//////////"/>
                </a:ext>
              </a:extLst>
            </p:cNvSpPr>
            <p:nvPr/>
          </p:nvSpPr>
          <p:spPr>
            <a:xfrm>
              <a:off x="2905760" y="2981960"/>
              <a:ext cx="22860" cy="19685"/>
            </a:xfrm>
            <a:custGeom>
              <a:avLst/>
              <a:gdLst/>
              <a:ahLst/>
              <a:cxnLst/>
              <a:rect l="0" t="0" r="22860" b="19685"/>
              <a:pathLst>
                <a:path w="22860" h="19685">
                  <a:moveTo>
                    <a:pt x="9759" y="9"/>
                  </a:moveTo>
                  <a:cubicBezTo>
                    <a:pt x="4404" y="9"/>
                    <a:pt x="82" y="4428"/>
                    <a:pt x="9" y="9814"/>
                  </a:cubicBezTo>
                  <a:cubicBezTo>
                    <a:pt x="9" y="15744"/>
                    <a:pt x="4816" y="19685"/>
                    <a:pt x="9842" y="19685"/>
                  </a:cubicBezTo>
                  <a:cubicBezTo>
                    <a:pt x="12240" y="19685"/>
                    <a:pt x="14685" y="18782"/>
                    <a:pt x="16680" y="16775"/>
                  </a:cubicBezTo>
                  <a:cubicBezTo>
                    <a:pt x="22860" y="10560"/>
                    <a:pt x="18466" y="9"/>
                    <a:pt x="9759"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68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DwUAADYEQAAWxQAAAAAAAAmAAAACAAAAP//////////"/>
                </a:ext>
              </a:extLst>
            </p:cNvSpPr>
            <p:nvPr/>
          </p:nvSpPr>
          <p:spPr>
            <a:xfrm>
              <a:off x="2877820" y="3289300"/>
              <a:ext cx="22860" cy="19685"/>
            </a:xfrm>
            <a:custGeom>
              <a:avLst/>
              <a:gdLst/>
              <a:ahLst/>
              <a:cxnLst/>
              <a:rect l="0" t="0" r="22860" b="19685"/>
              <a:pathLst>
                <a:path w="22860" h="19685">
                  <a:moveTo>
                    <a:pt x="9823" y="9"/>
                  </a:moveTo>
                  <a:cubicBezTo>
                    <a:pt x="4394" y="9"/>
                    <a:pt x="82" y="4427"/>
                    <a:pt x="0" y="9833"/>
                  </a:cubicBezTo>
                  <a:cubicBezTo>
                    <a:pt x="0" y="15764"/>
                    <a:pt x="4843" y="19675"/>
                    <a:pt x="9869" y="19675"/>
                  </a:cubicBezTo>
                  <a:cubicBezTo>
                    <a:pt x="12268" y="19675"/>
                    <a:pt x="14703" y="18790"/>
                    <a:pt x="16671" y="16806"/>
                  </a:cubicBezTo>
                  <a:cubicBezTo>
                    <a:pt x="22851" y="1058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68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EAAFgSAADYEQAAdxIAAAAAAAAmAAAACAAAAP//////////"/>
                </a:ext>
              </a:extLst>
            </p:cNvSpPr>
            <p:nvPr/>
          </p:nvSpPr>
          <p:spPr>
            <a:xfrm>
              <a:off x="2877820" y="2981960"/>
              <a:ext cx="22860" cy="19685"/>
            </a:xfrm>
            <a:custGeom>
              <a:avLst/>
              <a:gdLst/>
              <a:ahLst/>
              <a:cxnLst/>
              <a:rect l="0" t="0" r="22860" b="19685"/>
              <a:pathLst>
                <a:path w="22860" h="19685">
                  <a:moveTo>
                    <a:pt x="9823" y="9"/>
                  </a:moveTo>
                  <a:cubicBezTo>
                    <a:pt x="4394" y="9"/>
                    <a:pt x="82" y="4428"/>
                    <a:pt x="0" y="9814"/>
                  </a:cubicBezTo>
                  <a:cubicBezTo>
                    <a:pt x="0" y="15744"/>
                    <a:pt x="4843" y="19685"/>
                    <a:pt x="9869" y="19685"/>
                  </a:cubicBezTo>
                  <a:cubicBezTo>
                    <a:pt x="12268" y="19685"/>
                    <a:pt x="14703" y="18782"/>
                    <a:pt x="16671" y="16775"/>
                  </a:cubicBezTo>
                  <a:cubicBezTo>
                    <a:pt x="22851" y="10560"/>
                    <a:pt x="18456" y="9"/>
                    <a:pt x="982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68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O0UAACsEQAACxUAAAAAAAAmAAAACAAAAP//////////"/>
                </a:ext>
              </a:extLst>
            </p:cNvSpPr>
            <p:nvPr/>
          </p:nvSpPr>
          <p:spPr>
            <a:xfrm>
              <a:off x="2849880" y="3401695"/>
              <a:ext cx="22860" cy="19050"/>
            </a:xfrm>
            <a:custGeom>
              <a:avLst/>
              <a:gdLst/>
              <a:ahLst/>
              <a:cxnLst/>
              <a:rect l="0" t="0" r="22860" b="19050"/>
              <a:pathLst>
                <a:path w="22860" h="19050">
                  <a:moveTo>
                    <a:pt x="9791" y="9"/>
                  </a:moveTo>
                  <a:cubicBezTo>
                    <a:pt x="4335" y="9"/>
                    <a:pt x="9" y="4289"/>
                    <a:pt x="9" y="9525"/>
                  </a:cubicBezTo>
                  <a:cubicBezTo>
                    <a:pt x="9" y="15261"/>
                    <a:pt x="4803" y="19041"/>
                    <a:pt x="9827" y="19041"/>
                  </a:cubicBezTo>
                  <a:cubicBezTo>
                    <a:pt x="12243" y="19041"/>
                    <a:pt x="14723" y="18165"/>
                    <a:pt x="16734" y="16209"/>
                  </a:cubicBezTo>
                  <a:cubicBezTo>
                    <a:pt x="22860" y="1024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68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MAUAACsEQAA3xQAAAAAAAAmAAAACAAAAP//////////"/>
                </a:ext>
              </a:extLst>
            </p:cNvSpPr>
            <p:nvPr/>
          </p:nvSpPr>
          <p:spPr>
            <a:xfrm>
              <a:off x="2849880" y="3373120"/>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81"/>
                    <a:pt x="16661" y="16797"/>
                  </a:cubicBezTo>
                  <a:cubicBezTo>
                    <a:pt x="22860"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68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JQUAACsEQAAsxQAAAAAAAAmAAAACAAAAP//////////"/>
                </a:ext>
              </a:extLst>
            </p:cNvSpPr>
            <p:nvPr/>
          </p:nvSpPr>
          <p:spPr>
            <a:xfrm>
              <a:off x="2849880" y="3345180"/>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61"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68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DwUAACsEQAAWxQAAAAAAAAmAAAACAAAAP//////////"/>
                </a:ext>
              </a:extLst>
            </p:cNvSpPr>
            <p:nvPr/>
          </p:nvSpPr>
          <p:spPr>
            <a:xfrm>
              <a:off x="2849880" y="3289300"/>
              <a:ext cx="22860" cy="19685"/>
            </a:xfrm>
            <a:custGeom>
              <a:avLst/>
              <a:gdLst/>
              <a:ahLst/>
              <a:cxnLst/>
              <a:rect l="0" t="0" r="22860" b="19685"/>
              <a:pathLst>
                <a:path w="22860" h="19685">
                  <a:moveTo>
                    <a:pt x="9791" y="9"/>
                  </a:moveTo>
                  <a:cubicBezTo>
                    <a:pt x="4335" y="9"/>
                    <a:pt x="9" y="4427"/>
                    <a:pt x="9" y="9833"/>
                  </a:cubicBezTo>
                  <a:cubicBezTo>
                    <a:pt x="9" y="15764"/>
                    <a:pt x="4831" y="19675"/>
                    <a:pt x="9846" y="19675"/>
                  </a:cubicBezTo>
                  <a:cubicBezTo>
                    <a:pt x="12243" y="19675"/>
                    <a:pt x="14677" y="18790"/>
                    <a:pt x="16661" y="16806"/>
                  </a:cubicBezTo>
                  <a:cubicBezTo>
                    <a:pt x="22860"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68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FgSAACsEQAAdxIAAAAAAAAmAAAACAAAAP//////////"/>
                </a:ext>
              </a:extLst>
            </p:cNvSpPr>
            <p:nvPr/>
          </p:nvSpPr>
          <p:spPr>
            <a:xfrm>
              <a:off x="2849880" y="298196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68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HEVAACAEQAAjxUAAAAAAAAmAAAACAAAAP//////////"/>
                </a:ext>
              </a:extLst>
            </p:cNvSpPr>
            <p:nvPr/>
          </p:nvSpPr>
          <p:spPr>
            <a:xfrm>
              <a:off x="2821940" y="3485515"/>
              <a:ext cx="22860" cy="19050"/>
            </a:xfrm>
            <a:custGeom>
              <a:avLst/>
              <a:gdLst/>
              <a:ahLst/>
              <a:cxnLst/>
              <a:rect l="0" t="0" r="22860" b="19050"/>
              <a:pathLst>
                <a:path w="22860" h="19050">
                  <a:moveTo>
                    <a:pt x="9781" y="0"/>
                  </a:moveTo>
                  <a:cubicBezTo>
                    <a:pt x="4409" y="0"/>
                    <a:pt x="0" y="4285"/>
                    <a:pt x="0" y="9507"/>
                  </a:cubicBezTo>
                  <a:cubicBezTo>
                    <a:pt x="0" y="15256"/>
                    <a:pt x="4831" y="19041"/>
                    <a:pt x="9864" y="19041"/>
                  </a:cubicBezTo>
                  <a:cubicBezTo>
                    <a:pt x="12270" y="19041"/>
                    <a:pt x="14723" y="18175"/>
                    <a:pt x="16725" y="16256"/>
                  </a:cubicBezTo>
                  <a:cubicBezTo>
                    <a:pt x="22851" y="102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68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EQVAACAEQAAYxUAAAAAAAAmAAAACAAAAP//////////"/>
                </a:ext>
              </a:extLst>
            </p:cNvSpPr>
            <p:nvPr/>
          </p:nvSpPr>
          <p:spPr>
            <a:xfrm>
              <a:off x="2821940" y="3456940"/>
              <a:ext cx="22860" cy="19685"/>
            </a:xfrm>
            <a:custGeom>
              <a:avLst/>
              <a:gdLst/>
              <a:ahLst/>
              <a:cxnLst/>
              <a:rect l="0" t="0" r="22860" b="19685"/>
              <a:pathLst>
                <a:path w="22860" h="19685">
                  <a:moveTo>
                    <a:pt x="9781" y="9"/>
                  </a:moveTo>
                  <a:cubicBezTo>
                    <a:pt x="4409" y="9"/>
                    <a:pt x="0" y="4419"/>
                    <a:pt x="0" y="9888"/>
                  </a:cubicBezTo>
                  <a:cubicBezTo>
                    <a:pt x="0" y="15762"/>
                    <a:pt x="4822" y="19675"/>
                    <a:pt x="9855" y="19675"/>
                  </a:cubicBezTo>
                  <a:cubicBezTo>
                    <a:pt x="12261" y="19675"/>
                    <a:pt x="14723" y="18782"/>
                    <a:pt x="16725" y="16775"/>
                  </a:cubicBezTo>
                  <a:cubicBezTo>
                    <a:pt x="22851" y="10634"/>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68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BgVAACAEQAANxUAAAAAAAAmAAAACAAAAP//////////"/>
                </a:ext>
              </a:extLst>
            </p:cNvSpPr>
            <p:nvPr/>
          </p:nvSpPr>
          <p:spPr>
            <a:xfrm>
              <a:off x="2821940" y="3429000"/>
              <a:ext cx="22860" cy="19685"/>
            </a:xfrm>
            <a:custGeom>
              <a:avLst/>
              <a:gdLst/>
              <a:ahLst/>
              <a:cxnLst/>
              <a:rect l="0" t="0" r="22860" b="19685"/>
              <a:pathLst>
                <a:path w="22860" h="19685">
                  <a:moveTo>
                    <a:pt x="9781" y="0"/>
                  </a:moveTo>
                  <a:cubicBezTo>
                    <a:pt x="4409" y="73"/>
                    <a:pt x="0" y="4421"/>
                    <a:pt x="0" y="9883"/>
                  </a:cubicBezTo>
                  <a:cubicBezTo>
                    <a:pt x="0" y="15760"/>
                    <a:pt x="4822" y="19685"/>
                    <a:pt x="9855" y="19685"/>
                  </a:cubicBezTo>
                  <a:cubicBezTo>
                    <a:pt x="12261" y="19685"/>
                    <a:pt x="14723" y="18782"/>
                    <a:pt x="16725" y="16774"/>
                  </a:cubicBezTo>
                  <a:cubicBezTo>
                    <a:pt x="22851" y="10630"/>
                    <a:pt x="18525"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68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O0UAACAEQAACxUAAAAAAAAmAAAACAAAAP//////////"/>
                </a:ext>
              </a:extLst>
            </p:cNvSpPr>
            <p:nvPr/>
          </p:nvSpPr>
          <p:spPr>
            <a:xfrm>
              <a:off x="2821940" y="3401695"/>
              <a:ext cx="22860" cy="19050"/>
            </a:xfrm>
            <a:custGeom>
              <a:avLst/>
              <a:gdLst/>
              <a:ahLst/>
              <a:cxnLst/>
              <a:rect l="0" t="0" r="22860" b="19050"/>
              <a:pathLst>
                <a:path w="22860" h="19050">
                  <a:moveTo>
                    <a:pt x="9781" y="9"/>
                  </a:moveTo>
                  <a:cubicBezTo>
                    <a:pt x="4409" y="9"/>
                    <a:pt x="0" y="4217"/>
                    <a:pt x="0" y="9525"/>
                  </a:cubicBezTo>
                  <a:cubicBezTo>
                    <a:pt x="0" y="15261"/>
                    <a:pt x="4803" y="19041"/>
                    <a:pt x="9827" y="19041"/>
                  </a:cubicBezTo>
                  <a:cubicBezTo>
                    <a:pt x="12243" y="19041"/>
                    <a:pt x="14713" y="18165"/>
                    <a:pt x="16725" y="16209"/>
                  </a:cubicBezTo>
                  <a:cubicBezTo>
                    <a:pt x="22851" y="10249"/>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68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JQUAACAEQAAsxQAAAAAAAAmAAAACAAAAP//////////"/>
                </a:ext>
              </a:extLst>
            </p:cNvSpPr>
            <p:nvPr/>
          </p:nvSpPr>
          <p:spPr>
            <a:xfrm>
              <a:off x="2821940" y="3345180"/>
              <a:ext cx="22860" cy="19685"/>
            </a:xfrm>
            <a:custGeom>
              <a:avLst/>
              <a:gdLst/>
              <a:ahLst/>
              <a:cxnLst/>
              <a:rect l="0" t="0" r="22860" b="19685"/>
              <a:pathLst>
                <a:path w="22860" h="19685">
                  <a:moveTo>
                    <a:pt x="9781" y="9"/>
                  </a:moveTo>
                  <a:cubicBezTo>
                    <a:pt x="4409" y="9"/>
                    <a:pt x="0" y="4419"/>
                    <a:pt x="0" y="9814"/>
                  </a:cubicBezTo>
                  <a:cubicBezTo>
                    <a:pt x="0" y="15735"/>
                    <a:pt x="4831" y="19675"/>
                    <a:pt x="9864" y="19675"/>
                  </a:cubicBezTo>
                  <a:cubicBezTo>
                    <a:pt x="12270" y="1967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68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GgUAACAEQAAhxQAAAAAAAAmAAAACAAAAP//////////"/>
                </a:ext>
              </a:extLst>
            </p:cNvSpPr>
            <p:nvPr/>
          </p:nvSpPr>
          <p:spPr>
            <a:xfrm>
              <a:off x="2821940" y="3317240"/>
              <a:ext cx="22860" cy="19685"/>
            </a:xfrm>
            <a:custGeom>
              <a:avLst/>
              <a:gdLst/>
              <a:ahLst/>
              <a:cxnLst/>
              <a:rect l="0" t="0" r="22860" b="19685"/>
              <a:pathLst>
                <a:path w="22860" h="19685">
                  <a:moveTo>
                    <a:pt x="9853" y="0"/>
                  </a:moveTo>
                  <a:cubicBezTo>
                    <a:pt x="9826" y="0"/>
                    <a:pt x="9798" y="0"/>
                    <a:pt x="9762" y="0"/>
                  </a:cubicBezTo>
                  <a:cubicBezTo>
                    <a:pt x="4400" y="0"/>
                    <a:pt x="0" y="4421"/>
                    <a:pt x="0" y="9810"/>
                  </a:cubicBezTo>
                  <a:cubicBezTo>
                    <a:pt x="0" y="15742"/>
                    <a:pt x="4849" y="19685"/>
                    <a:pt x="9881" y="19685"/>
                  </a:cubicBezTo>
                  <a:cubicBezTo>
                    <a:pt x="12282" y="19685"/>
                    <a:pt x="14721" y="18782"/>
                    <a:pt x="16691" y="16774"/>
                  </a:cubicBezTo>
                  <a:cubicBezTo>
                    <a:pt x="22860" y="10584"/>
                    <a:pt x="18515"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68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EAAFgSAACAEQAAdxIAAAAAAAAmAAAACAAAAP//////////"/>
                </a:ext>
              </a:extLst>
            </p:cNvSpPr>
            <p:nvPr/>
          </p:nvSpPr>
          <p:spPr>
            <a:xfrm>
              <a:off x="2821940" y="2981960"/>
              <a:ext cx="22860" cy="19685"/>
            </a:xfrm>
            <a:custGeom>
              <a:avLst/>
              <a:gdLst/>
              <a:ahLst/>
              <a:cxnLst/>
              <a:rect l="0" t="0" r="22860" b="19685"/>
              <a:pathLst>
                <a:path w="22860" h="19685">
                  <a:moveTo>
                    <a:pt x="9781" y="9"/>
                  </a:moveTo>
                  <a:cubicBezTo>
                    <a:pt x="4409" y="9"/>
                    <a:pt x="0" y="4428"/>
                    <a:pt x="0" y="9814"/>
                  </a:cubicBezTo>
                  <a:cubicBezTo>
                    <a:pt x="0" y="15744"/>
                    <a:pt x="4831" y="19685"/>
                    <a:pt x="9864" y="19685"/>
                  </a:cubicBezTo>
                  <a:cubicBezTo>
                    <a:pt x="12270" y="19685"/>
                    <a:pt x="14723" y="18782"/>
                    <a:pt x="16725" y="16775"/>
                  </a:cubicBezTo>
                  <a:cubicBezTo>
                    <a:pt x="22851" y="10560"/>
                    <a:pt x="18525"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68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HEVAABUEQAAjxUAAAAAAAAmAAAACAAAAP//////////"/>
                </a:ext>
              </a:extLst>
            </p:cNvSpPr>
            <p:nvPr/>
          </p:nvSpPr>
          <p:spPr>
            <a:xfrm>
              <a:off x="2794000" y="3485515"/>
              <a:ext cx="22860" cy="19050"/>
            </a:xfrm>
            <a:custGeom>
              <a:avLst/>
              <a:gdLst/>
              <a:ahLst/>
              <a:cxnLst/>
              <a:rect l="0" t="0" r="22860" b="19050"/>
              <a:pathLst>
                <a:path w="22860" h="19050">
                  <a:moveTo>
                    <a:pt x="9712" y="0"/>
                  </a:moveTo>
                  <a:cubicBezTo>
                    <a:pt x="4337" y="0"/>
                    <a:pt x="0" y="4285"/>
                    <a:pt x="0" y="9507"/>
                  </a:cubicBezTo>
                  <a:cubicBezTo>
                    <a:pt x="0" y="15256"/>
                    <a:pt x="4824" y="19041"/>
                    <a:pt x="9840" y="19041"/>
                  </a:cubicBezTo>
                  <a:cubicBezTo>
                    <a:pt x="12239" y="19041"/>
                    <a:pt x="14683" y="18175"/>
                    <a:pt x="16658" y="16256"/>
                  </a:cubicBezTo>
                  <a:cubicBezTo>
                    <a:pt x="22860" y="10230"/>
                    <a:pt x="18450" y="0"/>
                    <a:pt x="97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68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FgSAABUEQAAdxIAAAAAAAAmAAAACAAAAP//////////"/>
                </a:ext>
              </a:extLst>
            </p:cNvSpPr>
            <p:nvPr/>
          </p:nvSpPr>
          <p:spPr>
            <a:xfrm>
              <a:off x="2794000" y="2981960"/>
              <a:ext cx="22860" cy="19685"/>
            </a:xfrm>
            <a:custGeom>
              <a:avLst/>
              <a:gdLst/>
              <a:ahLst/>
              <a:cxnLst/>
              <a:rect l="0" t="0" r="22860" b="19685"/>
              <a:pathLst>
                <a:path w="22860" h="19685">
                  <a:moveTo>
                    <a:pt x="9712" y="9"/>
                  </a:moveTo>
                  <a:cubicBezTo>
                    <a:pt x="4337" y="82"/>
                    <a:pt x="0" y="4428"/>
                    <a:pt x="0" y="9814"/>
                  </a:cubicBezTo>
                  <a:cubicBezTo>
                    <a:pt x="0" y="15744"/>
                    <a:pt x="4824" y="19685"/>
                    <a:pt x="9840" y="19685"/>
                  </a:cubicBezTo>
                  <a:cubicBezTo>
                    <a:pt x="12239" y="19685"/>
                    <a:pt x="14673" y="18782"/>
                    <a:pt x="16658" y="16775"/>
                  </a:cubicBezTo>
                  <a:cubicBezTo>
                    <a:pt x="22860" y="10560"/>
                    <a:pt x="18450" y="9"/>
                    <a:pt x="971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68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EAAAASAABUEQAAHxIAAAAAAAAmAAAACAAAAP//////////"/>
                </a:ext>
              </a:extLst>
            </p:cNvSpPr>
            <p:nvPr/>
          </p:nvSpPr>
          <p:spPr>
            <a:xfrm>
              <a:off x="2794000" y="2926080"/>
              <a:ext cx="22860" cy="19685"/>
            </a:xfrm>
            <a:custGeom>
              <a:avLst/>
              <a:gdLst/>
              <a:ahLst/>
              <a:cxnLst/>
              <a:rect l="0" t="0" r="22860" b="19685"/>
              <a:pathLst>
                <a:path w="22860" h="19685">
                  <a:moveTo>
                    <a:pt x="9743" y="0"/>
                  </a:moveTo>
                  <a:cubicBezTo>
                    <a:pt x="4381" y="0"/>
                    <a:pt x="55" y="4421"/>
                    <a:pt x="55" y="9810"/>
                  </a:cubicBezTo>
                  <a:cubicBezTo>
                    <a:pt x="9" y="15742"/>
                    <a:pt x="4840" y="19685"/>
                    <a:pt x="9863" y="19685"/>
                  </a:cubicBezTo>
                  <a:cubicBezTo>
                    <a:pt x="12255" y="19685"/>
                    <a:pt x="14693" y="18782"/>
                    <a:pt x="16673" y="16774"/>
                  </a:cubicBezTo>
                  <a:cubicBezTo>
                    <a:pt x="22860" y="10556"/>
                    <a:pt x="18460" y="0"/>
                    <a:pt x="97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68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E0WAAAoEQAAaxYAAAAAAAAmAAAACAAAAP//////////"/>
                </a:ext>
              </a:extLst>
            </p:cNvSpPr>
            <p:nvPr/>
          </p:nvSpPr>
          <p:spPr>
            <a:xfrm>
              <a:off x="2766060" y="3625215"/>
              <a:ext cx="22860" cy="19050"/>
            </a:xfrm>
            <a:custGeom>
              <a:avLst/>
              <a:gdLst/>
              <a:ahLst/>
              <a:cxnLst/>
              <a:rect l="0" t="0" r="22860" b="19050"/>
              <a:pathLst>
                <a:path w="22860" h="19050">
                  <a:moveTo>
                    <a:pt x="9781" y="9"/>
                  </a:moveTo>
                  <a:cubicBezTo>
                    <a:pt x="4335" y="9"/>
                    <a:pt x="0" y="4285"/>
                    <a:pt x="0" y="9516"/>
                  </a:cubicBezTo>
                  <a:cubicBezTo>
                    <a:pt x="0" y="15256"/>
                    <a:pt x="4831" y="19050"/>
                    <a:pt x="9846" y="19050"/>
                  </a:cubicBezTo>
                  <a:cubicBezTo>
                    <a:pt x="12243" y="19050"/>
                    <a:pt x="14677" y="18184"/>
                    <a:pt x="16651" y="16265"/>
                  </a:cubicBezTo>
                  <a:cubicBezTo>
                    <a:pt x="22851" y="10239"/>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68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CEWAAAoEQAAPxYAAAAAAAAmAAAACAAAAP//////////"/>
                </a:ext>
              </a:extLst>
            </p:cNvSpPr>
            <p:nvPr/>
          </p:nvSpPr>
          <p:spPr>
            <a:xfrm>
              <a:off x="2766060" y="3597275"/>
              <a:ext cx="22860" cy="19050"/>
            </a:xfrm>
            <a:custGeom>
              <a:avLst/>
              <a:gdLst/>
              <a:ahLst/>
              <a:cxnLst/>
              <a:rect l="0" t="0" r="22860" b="19050"/>
              <a:pathLst>
                <a:path w="22860" h="19050">
                  <a:moveTo>
                    <a:pt x="9781" y="0"/>
                  </a:moveTo>
                  <a:cubicBezTo>
                    <a:pt x="4335" y="0"/>
                    <a:pt x="0" y="4279"/>
                    <a:pt x="0" y="9494"/>
                  </a:cubicBezTo>
                  <a:cubicBezTo>
                    <a:pt x="0" y="15235"/>
                    <a:pt x="4831" y="19050"/>
                    <a:pt x="9846" y="19050"/>
                  </a:cubicBezTo>
                  <a:cubicBezTo>
                    <a:pt x="12234" y="19050"/>
                    <a:pt x="14677" y="18176"/>
                    <a:pt x="16651" y="16233"/>
                  </a:cubicBezTo>
                  <a:cubicBezTo>
                    <a:pt x="22851" y="10216"/>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68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PUVAAAoEQAAExYAAAAAAAAmAAAACAAAAP//////////"/>
                </a:ext>
              </a:extLst>
            </p:cNvSpPr>
            <p:nvPr/>
          </p:nvSpPr>
          <p:spPr>
            <a:xfrm>
              <a:off x="2766060" y="3569335"/>
              <a:ext cx="22860" cy="19050"/>
            </a:xfrm>
            <a:custGeom>
              <a:avLst/>
              <a:gdLst/>
              <a:ahLst/>
              <a:cxnLst/>
              <a:rect l="0" t="0" r="22860" b="19050"/>
              <a:pathLst>
                <a:path w="22860" h="19050">
                  <a:moveTo>
                    <a:pt x="9781" y="9"/>
                  </a:moveTo>
                  <a:cubicBezTo>
                    <a:pt x="4335" y="80"/>
                    <a:pt x="0" y="4277"/>
                    <a:pt x="0" y="9570"/>
                  </a:cubicBezTo>
                  <a:cubicBezTo>
                    <a:pt x="0" y="15254"/>
                    <a:pt x="4822" y="19041"/>
                    <a:pt x="9837" y="19041"/>
                  </a:cubicBezTo>
                  <a:cubicBezTo>
                    <a:pt x="12234" y="19041"/>
                    <a:pt x="14677" y="18177"/>
                    <a:pt x="16651" y="16234"/>
                  </a:cubicBezTo>
                  <a:cubicBezTo>
                    <a:pt x="22851" y="1022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68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HEVAAAoEQAAjxUAAAAAAAAmAAAACAAAAP//////////"/>
                </a:ext>
              </a:extLst>
            </p:cNvSpPr>
            <p:nvPr/>
          </p:nvSpPr>
          <p:spPr>
            <a:xfrm>
              <a:off x="2766060" y="3485515"/>
              <a:ext cx="22860" cy="19050"/>
            </a:xfrm>
            <a:custGeom>
              <a:avLst/>
              <a:gdLst/>
              <a:ahLst/>
              <a:cxnLst/>
              <a:rect l="0" t="0" r="22860" b="19050"/>
              <a:pathLst>
                <a:path w="22860" h="19050">
                  <a:moveTo>
                    <a:pt x="9781" y="0"/>
                  </a:moveTo>
                  <a:cubicBezTo>
                    <a:pt x="4335" y="0"/>
                    <a:pt x="0" y="4285"/>
                    <a:pt x="0" y="9507"/>
                  </a:cubicBezTo>
                  <a:cubicBezTo>
                    <a:pt x="0" y="15256"/>
                    <a:pt x="4831" y="19041"/>
                    <a:pt x="9846" y="19041"/>
                  </a:cubicBezTo>
                  <a:cubicBezTo>
                    <a:pt x="12243" y="19041"/>
                    <a:pt x="14677" y="18175"/>
                    <a:pt x="16651" y="16256"/>
                  </a:cubicBezTo>
                  <a:cubicBezTo>
                    <a:pt x="22851" y="10230"/>
                    <a:pt x="18442" y="0"/>
                    <a:pt x="9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68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FgSAAAoEQAAdxIAAAAAAAAmAAAACAAAAP//////////"/>
                </a:ext>
              </a:extLst>
            </p:cNvSpPr>
            <p:nvPr/>
          </p:nvSpPr>
          <p:spPr>
            <a:xfrm>
              <a:off x="2766060" y="2981960"/>
              <a:ext cx="22860" cy="19685"/>
            </a:xfrm>
            <a:custGeom>
              <a:avLst/>
              <a:gdLst/>
              <a:ahLst/>
              <a:cxnLst/>
              <a:rect l="0" t="0" r="22860" b="19685"/>
              <a:pathLst>
                <a:path w="22860" h="19685">
                  <a:moveTo>
                    <a:pt x="9781" y="9"/>
                  </a:moveTo>
                  <a:cubicBezTo>
                    <a:pt x="4335" y="9"/>
                    <a:pt x="0" y="4428"/>
                    <a:pt x="0" y="9814"/>
                  </a:cubicBezTo>
                  <a:cubicBezTo>
                    <a:pt x="0" y="15744"/>
                    <a:pt x="4831" y="19685"/>
                    <a:pt x="9846" y="19685"/>
                  </a:cubicBezTo>
                  <a:cubicBezTo>
                    <a:pt x="12234" y="19685"/>
                    <a:pt x="14677" y="18782"/>
                    <a:pt x="16651" y="16775"/>
                  </a:cubicBezTo>
                  <a:cubicBezTo>
                    <a:pt x="22851" y="10560"/>
                    <a:pt x="18442" y="9"/>
                    <a:pt x="978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68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EAAAASAAAoEQAAHxIAAAAAAAAmAAAACAAAAP//////////"/>
                </a:ext>
              </a:extLst>
            </p:cNvSpPr>
            <p:nvPr/>
          </p:nvSpPr>
          <p:spPr>
            <a:xfrm>
              <a:off x="2766060" y="2926080"/>
              <a:ext cx="22860" cy="19685"/>
            </a:xfrm>
            <a:custGeom>
              <a:avLst/>
              <a:gdLst/>
              <a:ahLst/>
              <a:cxnLst/>
              <a:rect l="0" t="0" r="22860" b="19685"/>
              <a:pathLst>
                <a:path w="22860" h="19685">
                  <a:moveTo>
                    <a:pt x="9813" y="0"/>
                  </a:moveTo>
                  <a:cubicBezTo>
                    <a:pt x="4380" y="0"/>
                    <a:pt x="55" y="4421"/>
                    <a:pt x="55" y="9810"/>
                  </a:cubicBezTo>
                  <a:cubicBezTo>
                    <a:pt x="9" y="15742"/>
                    <a:pt x="4801" y="19685"/>
                    <a:pt x="9822" y="19685"/>
                  </a:cubicBezTo>
                  <a:cubicBezTo>
                    <a:pt x="12223" y="19685"/>
                    <a:pt x="14669" y="18782"/>
                    <a:pt x="16666" y="16774"/>
                  </a:cubicBezTo>
                  <a:cubicBezTo>
                    <a:pt x="22851" y="10556"/>
                    <a:pt x="18453" y="0"/>
                    <a:pt x="98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68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CEWAAD8EAAAPxYAAAAAAAAmAAAACAAAAP//////////"/>
                </a:ext>
              </a:extLst>
            </p:cNvSpPr>
            <p:nvPr/>
          </p:nvSpPr>
          <p:spPr>
            <a:xfrm>
              <a:off x="2738120" y="3597275"/>
              <a:ext cx="22860" cy="19050"/>
            </a:xfrm>
            <a:custGeom>
              <a:avLst/>
              <a:gdLst/>
              <a:ahLst/>
              <a:cxnLst/>
              <a:rect l="0" t="0" r="22860" b="19050"/>
              <a:pathLst>
                <a:path w="22860" h="19050">
                  <a:moveTo>
                    <a:pt x="9791" y="0"/>
                  </a:moveTo>
                  <a:cubicBezTo>
                    <a:pt x="4335" y="0"/>
                    <a:pt x="9" y="4279"/>
                    <a:pt x="9" y="9494"/>
                  </a:cubicBezTo>
                  <a:cubicBezTo>
                    <a:pt x="9" y="15235"/>
                    <a:pt x="4831" y="19050"/>
                    <a:pt x="9846" y="19050"/>
                  </a:cubicBezTo>
                  <a:cubicBezTo>
                    <a:pt x="12243" y="19050"/>
                    <a:pt x="14677" y="18176"/>
                    <a:pt x="16661" y="16233"/>
                  </a:cubicBezTo>
                  <a:cubicBezTo>
                    <a:pt x="22860" y="1021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68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MkVAAD8EAAA5xUAAAAAAAAmAAAACAAAAP//////////"/>
                </a:ext>
              </a:extLst>
            </p:cNvSpPr>
            <p:nvPr/>
          </p:nvSpPr>
          <p:spPr>
            <a:xfrm>
              <a:off x="2738120" y="3541395"/>
              <a:ext cx="22860" cy="19050"/>
            </a:xfrm>
            <a:custGeom>
              <a:avLst/>
              <a:gdLst/>
              <a:ahLst/>
              <a:cxnLst/>
              <a:rect l="0" t="0" r="22860" b="19050"/>
              <a:pathLst>
                <a:path w="22860" h="19050">
                  <a:moveTo>
                    <a:pt x="9791" y="0"/>
                  </a:moveTo>
                  <a:cubicBezTo>
                    <a:pt x="4335" y="0"/>
                    <a:pt x="9" y="4219"/>
                    <a:pt x="9" y="9521"/>
                  </a:cubicBezTo>
                  <a:cubicBezTo>
                    <a:pt x="9" y="15260"/>
                    <a:pt x="4803" y="19050"/>
                    <a:pt x="9809" y="19050"/>
                  </a:cubicBezTo>
                  <a:cubicBezTo>
                    <a:pt x="12215" y="19050"/>
                    <a:pt x="14668" y="18165"/>
                    <a:pt x="16661" y="16207"/>
                  </a:cubicBezTo>
                  <a:cubicBezTo>
                    <a:pt x="22860"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68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J0VAAD8EAAAuxUAAAAAAAAmAAAACAAAAP//////////"/>
                </a:ext>
              </a:extLst>
            </p:cNvSpPr>
            <p:nvPr/>
          </p:nvSpPr>
          <p:spPr>
            <a:xfrm>
              <a:off x="2738120" y="3513455"/>
              <a:ext cx="22860" cy="19050"/>
            </a:xfrm>
            <a:custGeom>
              <a:avLst/>
              <a:gdLst/>
              <a:ahLst/>
              <a:cxnLst/>
              <a:rect l="0" t="0" r="22860" b="19050"/>
              <a:pathLst>
                <a:path w="22860" h="19050">
                  <a:moveTo>
                    <a:pt x="9791" y="9"/>
                  </a:moveTo>
                  <a:cubicBezTo>
                    <a:pt x="4335" y="9"/>
                    <a:pt x="9" y="4285"/>
                    <a:pt x="9" y="9516"/>
                  </a:cubicBezTo>
                  <a:cubicBezTo>
                    <a:pt x="9" y="15256"/>
                    <a:pt x="4831" y="19050"/>
                    <a:pt x="9846" y="19050"/>
                  </a:cubicBezTo>
                  <a:cubicBezTo>
                    <a:pt x="12243" y="19050"/>
                    <a:pt x="14677" y="18184"/>
                    <a:pt x="16661" y="16265"/>
                  </a:cubicBezTo>
                  <a:cubicBezTo>
                    <a:pt x="22860" y="1023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68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FgSAAD8EAAAdxIAAAAAAAAmAAAACAAAAP//////////"/>
                </a:ext>
              </a:extLst>
            </p:cNvSpPr>
            <p:nvPr/>
          </p:nvSpPr>
          <p:spPr>
            <a:xfrm>
              <a:off x="2738120" y="2981960"/>
              <a:ext cx="22860" cy="19685"/>
            </a:xfrm>
            <a:custGeom>
              <a:avLst/>
              <a:gdLst/>
              <a:ahLst/>
              <a:cxnLst/>
              <a:rect l="0" t="0" r="22860" b="19685"/>
              <a:pathLst>
                <a:path w="22860" h="19685">
                  <a:moveTo>
                    <a:pt x="9791" y="9"/>
                  </a:moveTo>
                  <a:cubicBezTo>
                    <a:pt x="4335" y="9"/>
                    <a:pt x="9" y="4428"/>
                    <a:pt x="9" y="9814"/>
                  </a:cubicBezTo>
                  <a:cubicBezTo>
                    <a:pt x="9" y="15744"/>
                    <a:pt x="4831" y="19685"/>
                    <a:pt x="9846" y="19685"/>
                  </a:cubicBezTo>
                  <a:cubicBezTo>
                    <a:pt x="12243" y="19685"/>
                    <a:pt x="14677" y="18782"/>
                    <a:pt x="16661" y="16775"/>
                  </a:cubicBezTo>
                  <a:cubicBezTo>
                    <a:pt x="22860"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68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CwSAAD8EAAASxIAAAAAAAAmAAAACAAAAP//////////"/>
                </a:ext>
              </a:extLst>
            </p:cNvSpPr>
            <p:nvPr/>
          </p:nvSpPr>
          <p:spPr>
            <a:xfrm>
              <a:off x="2738120" y="2954020"/>
              <a:ext cx="22860" cy="19685"/>
            </a:xfrm>
            <a:custGeom>
              <a:avLst/>
              <a:gdLst/>
              <a:ahLst/>
              <a:cxnLst/>
              <a:rect l="0" t="0" r="22860" b="19685"/>
              <a:pathLst>
                <a:path w="22860" h="19685">
                  <a:moveTo>
                    <a:pt x="9791" y="0"/>
                  </a:moveTo>
                  <a:cubicBezTo>
                    <a:pt x="4335" y="82"/>
                    <a:pt x="9" y="4419"/>
                    <a:pt x="9" y="9888"/>
                  </a:cubicBezTo>
                  <a:cubicBezTo>
                    <a:pt x="9" y="15753"/>
                    <a:pt x="4822" y="19675"/>
                    <a:pt x="9837" y="19675"/>
                  </a:cubicBezTo>
                  <a:cubicBezTo>
                    <a:pt x="12234" y="19675"/>
                    <a:pt x="14677" y="18782"/>
                    <a:pt x="16661" y="16766"/>
                  </a:cubicBezTo>
                  <a:cubicBezTo>
                    <a:pt x="22860" y="10634"/>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68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BAAAAASAAD8EAAAHxIAAAAAAAAmAAAACAAAAP//////////"/>
                </a:ext>
              </a:extLst>
            </p:cNvSpPr>
            <p:nvPr/>
          </p:nvSpPr>
          <p:spPr>
            <a:xfrm>
              <a:off x="2738120" y="2926080"/>
              <a:ext cx="22860" cy="19685"/>
            </a:xfrm>
            <a:custGeom>
              <a:avLst/>
              <a:gdLst/>
              <a:ahLst/>
              <a:cxnLst/>
              <a:rect l="0" t="0" r="22860" b="19685"/>
              <a:pathLst>
                <a:path w="22860" h="19685">
                  <a:moveTo>
                    <a:pt x="9817" y="0"/>
                  </a:moveTo>
                  <a:cubicBezTo>
                    <a:pt x="4455" y="0"/>
                    <a:pt x="55" y="4421"/>
                    <a:pt x="55" y="9810"/>
                  </a:cubicBezTo>
                  <a:cubicBezTo>
                    <a:pt x="0" y="15742"/>
                    <a:pt x="4803" y="19685"/>
                    <a:pt x="9826" y="19685"/>
                  </a:cubicBezTo>
                  <a:cubicBezTo>
                    <a:pt x="12218" y="19685"/>
                    <a:pt x="14675" y="18782"/>
                    <a:pt x="16673" y="16774"/>
                  </a:cubicBezTo>
                  <a:cubicBezTo>
                    <a:pt x="22860" y="1063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68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CEWAADPEAAAPxYAAAAAAAAmAAAACAAAAP//////////"/>
                </a:ext>
              </a:extLst>
            </p:cNvSpPr>
            <p:nvPr/>
          </p:nvSpPr>
          <p:spPr>
            <a:xfrm>
              <a:off x="2710180" y="3597275"/>
              <a:ext cx="22225" cy="19050"/>
            </a:xfrm>
            <a:custGeom>
              <a:avLst/>
              <a:gdLst/>
              <a:ahLst/>
              <a:cxnLst/>
              <a:rect l="0" t="0" r="22225" b="19050"/>
              <a:pathLst>
                <a:path w="22225" h="19050">
                  <a:moveTo>
                    <a:pt x="9513" y="0"/>
                  </a:moveTo>
                  <a:cubicBezTo>
                    <a:pt x="4216" y="0"/>
                    <a:pt x="0" y="4279"/>
                    <a:pt x="0" y="9494"/>
                  </a:cubicBezTo>
                  <a:cubicBezTo>
                    <a:pt x="0" y="15235"/>
                    <a:pt x="4698" y="19050"/>
                    <a:pt x="9576" y="19050"/>
                  </a:cubicBezTo>
                  <a:cubicBezTo>
                    <a:pt x="11898" y="19050"/>
                    <a:pt x="14274" y="18176"/>
                    <a:pt x="16195" y="16233"/>
                  </a:cubicBezTo>
                  <a:cubicBezTo>
                    <a:pt x="22225" y="10296"/>
                    <a:pt x="18008" y="0"/>
                    <a:pt x="95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68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PUVAADPEAAAExYAAAAAAAAmAAAACAAAAP//////////"/>
                </a:ext>
              </a:extLst>
            </p:cNvSpPr>
            <p:nvPr/>
          </p:nvSpPr>
          <p:spPr>
            <a:xfrm>
              <a:off x="2710180" y="3569335"/>
              <a:ext cx="22225" cy="19050"/>
            </a:xfrm>
            <a:custGeom>
              <a:avLst/>
              <a:gdLst/>
              <a:ahLst/>
              <a:cxnLst/>
              <a:rect l="0" t="0" r="22225" b="19050"/>
              <a:pathLst>
                <a:path w="22225" h="19050">
                  <a:moveTo>
                    <a:pt x="9513" y="9"/>
                  </a:moveTo>
                  <a:cubicBezTo>
                    <a:pt x="4216" y="9"/>
                    <a:pt x="0" y="4277"/>
                    <a:pt x="0" y="9570"/>
                  </a:cubicBezTo>
                  <a:cubicBezTo>
                    <a:pt x="0" y="15254"/>
                    <a:pt x="4689" y="19041"/>
                    <a:pt x="9567" y="19041"/>
                  </a:cubicBezTo>
                  <a:cubicBezTo>
                    <a:pt x="11898" y="19041"/>
                    <a:pt x="14274" y="18177"/>
                    <a:pt x="16195" y="16234"/>
                  </a:cubicBezTo>
                  <a:cubicBezTo>
                    <a:pt x="22225" y="10291"/>
                    <a:pt x="18008" y="9"/>
                    <a:pt x="9513"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68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xAAAAASAADPEAAAHxIAAAAAAAAmAAAACAAAAP//////////"/>
                </a:ext>
              </a:extLst>
            </p:cNvSpPr>
            <p:nvPr/>
          </p:nvSpPr>
          <p:spPr>
            <a:xfrm>
              <a:off x="2709545" y="2926080"/>
              <a:ext cx="22860" cy="19685"/>
            </a:xfrm>
            <a:custGeom>
              <a:avLst/>
              <a:gdLst/>
              <a:ahLst/>
              <a:cxnLst/>
              <a:rect l="0" t="0" r="22860" b="19685"/>
              <a:pathLst>
                <a:path w="22860" h="19685">
                  <a:moveTo>
                    <a:pt x="9817" y="0"/>
                  </a:moveTo>
                  <a:cubicBezTo>
                    <a:pt x="4455" y="0"/>
                    <a:pt x="55" y="4355"/>
                    <a:pt x="55" y="9828"/>
                  </a:cubicBezTo>
                  <a:cubicBezTo>
                    <a:pt x="9" y="15771"/>
                    <a:pt x="4803" y="19685"/>
                    <a:pt x="9835" y="19685"/>
                  </a:cubicBezTo>
                  <a:cubicBezTo>
                    <a:pt x="12227" y="19685"/>
                    <a:pt x="14675" y="18789"/>
                    <a:pt x="16673" y="16805"/>
                  </a:cubicBezTo>
                  <a:cubicBezTo>
                    <a:pt x="22860" y="1065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68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PUVAACjEAAAExYAAAAAAAAmAAAACAAAAP//////////"/>
                </a:ext>
              </a:extLst>
            </p:cNvSpPr>
            <p:nvPr/>
          </p:nvSpPr>
          <p:spPr>
            <a:xfrm>
              <a:off x="2682240" y="3569335"/>
              <a:ext cx="22225" cy="19050"/>
            </a:xfrm>
            <a:custGeom>
              <a:avLst/>
              <a:gdLst/>
              <a:ahLst/>
              <a:cxnLst/>
              <a:rect l="0" t="0" r="22225" b="19050"/>
              <a:pathLst>
                <a:path w="22225" h="19050">
                  <a:moveTo>
                    <a:pt x="9518" y="9"/>
                  </a:moveTo>
                  <a:cubicBezTo>
                    <a:pt x="4286" y="9"/>
                    <a:pt x="8" y="4277"/>
                    <a:pt x="8" y="9498"/>
                  </a:cubicBezTo>
                  <a:cubicBezTo>
                    <a:pt x="8" y="15228"/>
                    <a:pt x="4696" y="19041"/>
                    <a:pt x="9598" y="19041"/>
                  </a:cubicBezTo>
                  <a:cubicBezTo>
                    <a:pt x="11938" y="19041"/>
                    <a:pt x="14322" y="18177"/>
                    <a:pt x="16269" y="16234"/>
                  </a:cubicBezTo>
                  <a:cubicBezTo>
                    <a:pt x="22216" y="10291"/>
                    <a:pt x="18010" y="9"/>
                    <a:pt x="9518"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68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MkVAACjEAAA5xUAAAAAAAAmAAAACAAAAP//////////"/>
                </a:ext>
              </a:extLst>
            </p:cNvSpPr>
            <p:nvPr/>
          </p:nvSpPr>
          <p:spPr>
            <a:xfrm>
              <a:off x="2682240" y="3541395"/>
              <a:ext cx="22225" cy="19050"/>
            </a:xfrm>
            <a:custGeom>
              <a:avLst/>
              <a:gdLst/>
              <a:ahLst/>
              <a:cxnLst/>
              <a:rect l="0" t="0" r="22225" b="19050"/>
              <a:pathLst>
                <a:path w="22225" h="19050">
                  <a:moveTo>
                    <a:pt x="9518" y="0"/>
                  </a:moveTo>
                  <a:cubicBezTo>
                    <a:pt x="4286" y="0"/>
                    <a:pt x="8" y="4219"/>
                    <a:pt x="8" y="9521"/>
                  </a:cubicBezTo>
                  <a:cubicBezTo>
                    <a:pt x="8" y="15260"/>
                    <a:pt x="4670" y="19050"/>
                    <a:pt x="9554" y="19050"/>
                  </a:cubicBezTo>
                  <a:cubicBezTo>
                    <a:pt x="11902" y="19050"/>
                    <a:pt x="14313" y="18165"/>
                    <a:pt x="16269" y="16207"/>
                  </a:cubicBezTo>
                  <a:cubicBezTo>
                    <a:pt x="22216" y="10245"/>
                    <a:pt x="18010" y="0"/>
                    <a:pt x="95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68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xAAAAASAACjEAAAHxIAAAAAAAAmAAAACAAAAP//////////"/>
                </a:ext>
              </a:extLst>
            </p:cNvSpPr>
            <p:nvPr/>
          </p:nvSpPr>
          <p:spPr>
            <a:xfrm>
              <a:off x="2681605" y="2926080"/>
              <a:ext cx="22860" cy="19685"/>
            </a:xfrm>
            <a:custGeom>
              <a:avLst/>
              <a:gdLst/>
              <a:ahLst/>
              <a:cxnLst/>
              <a:rect l="0" t="0" r="22860" b="19685"/>
              <a:pathLst>
                <a:path w="22860" h="19685">
                  <a:moveTo>
                    <a:pt x="9817" y="0"/>
                  </a:moveTo>
                  <a:cubicBezTo>
                    <a:pt x="4446" y="0"/>
                    <a:pt x="55" y="4355"/>
                    <a:pt x="55" y="9828"/>
                  </a:cubicBezTo>
                  <a:cubicBezTo>
                    <a:pt x="0" y="15771"/>
                    <a:pt x="4803" y="19685"/>
                    <a:pt x="9826" y="19685"/>
                  </a:cubicBezTo>
                  <a:cubicBezTo>
                    <a:pt x="12227" y="19685"/>
                    <a:pt x="14675" y="18789"/>
                    <a:pt x="16673" y="16805"/>
                  </a:cubicBezTo>
                  <a:cubicBezTo>
                    <a:pt x="22851" y="10650"/>
                    <a:pt x="18534" y="0"/>
                    <a:pt x="9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68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MkVAAB4EAAA5xUAAAAAAAAmAAAACAAAAP//////////"/>
                </a:ext>
              </a:extLst>
            </p:cNvSpPr>
            <p:nvPr/>
          </p:nvSpPr>
          <p:spPr>
            <a:xfrm>
              <a:off x="2653665" y="3541395"/>
              <a:ext cx="23495" cy="19050"/>
            </a:xfrm>
            <a:custGeom>
              <a:avLst/>
              <a:gdLst/>
              <a:ahLst/>
              <a:cxnLst/>
              <a:rect l="0" t="0" r="23495" b="19050"/>
              <a:pathLst>
                <a:path w="23495" h="19050">
                  <a:moveTo>
                    <a:pt x="10020" y="0"/>
                  </a:moveTo>
                  <a:cubicBezTo>
                    <a:pt x="4516" y="0"/>
                    <a:pt x="0" y="4219"/>
                    <a:pt x="0" y="9521"/>
                  </a:cubicBezTo>
                  <a:cubicBezTo>
                    <a:pt x="0" y="15260"/>
                    <a:pt x="4949" y="19050"/>
                    <a:pt x="10096" y="19050"/>
                  </a:cubicBezTo>
                  <a:cubicBezTo>
                    <a:pt x="12570" y="19050"/>
                    <a:pt x="15101" y="18165"/>
                    <a:pt x="17134" y="16207"/>
                  </a:cubicBezTo>
                  <a:cubicBezTo>
                    <a:pt x="23485" y="10245"/>
                    <a:pt x="18969" y="0"/>
                    <a:pt x="10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68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J0VAAB4EAAAuxUAAAAAAAAmAAAACAAAAP//////////"/>
                </a:ext>
              </a:extLst>
            </p:cNvSpPr>
            <p:nvPr/>
          </p:nvSpPr>
          <p:spPr>
            <a:xfrm>
              <a:off x="2653665" y="3513455"/>
              <a:ext cx="23495" cy="19050"/>
            </a:xfrm>
            <a:custGeom>
              <a:avLst/>
              <a:gdLst/>
              <a:ahLst/>
              <a:cxnLst/>
              <a:rect l="0" t="0" r="23495" b="19050"/>
              <a:pathLst>
                <a:path w="23495" h="19050">
                  <a:moveTo>
                    <a:pt x="10020" y="9"/>
                  </a:moveTo>
                  <a:cubicBezTo>
                    <a:pt x="4516" y="9"/>
                    <a:pt x="0" y="4285"/>
                    <a:pt x="0" y="9516"/>
                  </a:cubicBezTo>
                  <a:cubicBezTo>
                    <a:pt x="0" y="15256"/>
                    <a:pt x="4949" y="19050"/>
                    <a:pt x="10105" y="19050"/>
                  </a:cubicBezTo>
                  <a:cubicBezTo>
                    <a:pt x="12570" y="19050"/>
                    <a:pt x="15083" y="18184"/>
                    <a:pt x="17134" y="16265"/>
                  </a:cubicBezTo>
                  <a:cubicBezTo>
                    <a:pt x="23485" y="10239"/>
                    <a:pt x="18969" y="9"/>
                    <a:pt x="1002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68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CwSAAB4EAAASxIAAAAAAAAmAAAACAAAAP//////////"/>
                </a:ext>
              </a:extLst>
            </p:cNvSpPr>
            <p:nvPr/>
          </p:nvSpPr>
          <p:spPr>
            <a:xfrm>
              <a:off x="2653665" y="2954020"/>
              <a:ext cx="23495" cy="19685"/>
            </a:xfrm>
            <a:custGeom>
              <a:avLst/>
              <a:gdLst/>
              <a:ahLst/>
              <a:cxnLst/>
              <a:rect l="0" t="0" r="23495" b="19685"/>
              <a:pathLst>
                <a:path w="23495" h="19685">
                  <a:moveTo>
                    <a:pt x="10020" y="0"/>
                  </a:moveTo>
                  <a:cubicBezTo>
                    <a:pt x="4516" y="82"/>
                    <a:pt x="0" y="4419"/>
                    <a:pt x="0" y="9888"/>
                  </a:cubicBezTo>
                  <a:cubicBezTo>
                    <a:pt x="0" y="15753"/>
                    <a:pt x="4939" y="19675"/>
                    <a:pt x="10096" y="19675"/>
                  </a:cubicBezTo>
                  <a:cubicBezTo>
                    <a:pt x="12561" y="19675"/>
                    <a:pt x="15083" y="18782"/>
                    <a:pt x="17134" y="16766"/>
                  </a:cubicBezTo>
                  <a:cubicBezTo>
                    <a:pt x="23485" y="10634"/>
                    <a:pt x="18969" y="0"/>
                    <a:pt x="10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68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AAAAASAAB4EAAAHxIAAAAAAAAmAAAACAAAAP//////////"/>
                </a:ext>
              </a:extLst>
            </p:cNvSpPr>
            <p:nvPr/>
          </p:nvSpPr>
          <p:spPr>
            <a:xfrm>
              <a:off x="2653665" y="2926080"/>
              <a:ext cx="23495" cy="19685"/>
            </a:xfrm>
            <a:custGeom>
              <a:avLst/>
              <a:gdLst/>
              <a:ahLst/>
              <a:cxnLst/>
              <a:rect l="0" t="0" r="23495" b="19685"/>
              <a:pathLst>
                <a:path w="23495" h="19685">
                  <a:moveTo>
                    <a:pt x="10020" y="0"/>
                  </a:moveTo>
                  <a:cubicBezTo>
                    <a:pt x="4516" y="0"/>
                    <a:pt x="0" y="4429"/>
                    <a:pt x="0" y="9828"/>
                  </a:cubicBezTo>
                  <a:cubicBezTo>
                    <a:pt x="0" y="15771"/>
                    <a:pt x="4949" y="19685"/>
                    <a:pt x="10105" y="19685"/>
                  </a:cubicBezTo>
                  <a:cubicBezTo>
                    <a:pt x="12570" y="19685"/>
                    <a:pt x="15083" y="18789"/>
                    <a:pt x="17134" y="16805"/>
                  </a:cubicBezTo>
                  <a:cubicBezTo>
                    <a:pt x="23485" y="10576"/>
                    <a:pt x="18969" y="0"/>
                    <a:pt x="10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68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HEVAABLEAAAjxUAAAAAAAAmAAAACAAAAP//////////"/>
                </a:ext>
              </a:extLst>
            </p:cNvSpPr>
            <p:nvPr/>
          </p:nvSpPr>
          <p:spPr>
            <a:xfrm>
              <a:off x="2625725" y="3485515"/>
              <a:ext cx="22860" cy="19050"/>
            </a:xfrm>
            <a:custGeom>
              <a:avLst/>
              <a:gdLst/>
              <a:ahLst/>
              <a:cxnLst/>
              <a:rect l="0" t="0" r="22860" b="19050"/>
              <a:pathLst>
                <a:path w="22860" h="19050">
                  <a:moveTo>
                    <a:pt x="9832" y="0"/>
                  </a:moveTo>
                  <a:cubicBezTo>
                    <a:pt x="4394" y="0"/>
                    <a:pt x="82" y="4285"/>
                    <a:pt x="9" y="9507"/>
                  </a:cubicBezTo>
                  <a:cubicBezTo>
                    <a:pt x="9" y="15256"/>
                    <a:pt x="4852" y="19041"/>
                    <a:pt x="9869" y="19041"/>
                  </a:cubicBezTo>
                  <a:cubicBezTo>
                    <a:pt x="12268" y="19041"/>
                    <a:pt x="14703" y="18175"/>
                    <a:pt x="16680" y="16256"/>
                  </a:cubicBezTo>
                  <a:cubicBezTo>
                    <a:pt x="22860" y="102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68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CwSAABLEAAASxIAAAAAAAAmAAAACAAAAP//////////"/>
                </a:ext>
              </a:extLst>
            </p:cNvSpPr>
            <p:nvPr/>
          </p:nvSpPr>
          <p:spPr>
            <a:xfrm>
              <a:off x="2625725" y="2954020"/>
              <a:ext cx="22860" cy="19685"/>
            </a:xfrm>
            <a:custGeom>
              <a:avLst/>
              <a:gdLst/>
              <a:ahLst/>
              <a:cxnLst/>
              <a:rect l="0" t="0" r="22860" b="19685"/>
              <a:pathLst>
                <a:path w="22860" h="19685">
                  <a:moveTo>
                    <a:pt x="9832" y="0"/>
                  </a:moveTo>
                  <a:cubicBezTo>
                    <a:pt x="4394" y="82"/>
                    <a:pt x="82" y="4419"/>
                    <a:pt x="9" y="9888"/>
                  </a:cubicBezTo>
                  <a:cubicBezTo>
                    <a:pt x="9" y="15753"/>
                    <a:pt x="4843" y="19675"/>
                    <a:pt x="9860" y="19675"/>
                  </a:cubicBezTo>
                  <a:cubicBezTo>
                    <a:pt x="12259" y="19675"/>
                    <a:pt x="14703" y="18782"/>
                    <a:pt x="16680" y="16766"/>
                  </a:cubicBezTo>
                  <a:cubicBezTo>
                    <a:pt x="22860" y="10634"/>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68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J0VAAAfEAAAuxUAAAAAAAAmAAAACAAAAP//////////"/>
                </a:ext>
              </a:extLst>
            </p:cNvSpPr>
            <p:nvPr/>
          </p:nvSpPr>
          <p:spPr>
            <a:xfrm>
              <a:off x="2597785" y="3513455"/>
              <a:ext cx="22860" cy="19050"/>
            </a:xfrm>
            <a:custGeom>
              <a:avLst/>
              <a:gdLst/>
              <a:ahLst/>
              <a:cxnLst/>
              <a:rect l="0" t="0" r="22860" b="19050"/>
              <a:pathLst>
                <a:path w="22860" h="19050">
                  <a:moveTo>
                    <a:pt x="9785" y="9"/>
                  </a:moveTo>
                  <a:cubicBezTo>
                    <a:pt x="4410" y="9"/>
                    <a:pt x="0" y="4213"/>
                    <a:pt x="0" y="9516"/>
                  </a:cubicBezTo>
                  <a:cubicBezTo>
                    <a:pt x="0" y="15256"/>
                    <a:pt x="4796" y="19050"/>
                    <a:pt x="9813" y="19050"/>
                  </a:cubicBezTo>
                  <a:cubicBezTo>
                    <a:pt x="12211" y="19050"/>
                    <a:pt x="14655" y="18184"/>
                    <a:pt x="16658" y="16265"/>
                  </a:cubicBezTo>
                  <a:cubicBezTo>
                    <a:pt x="22860" y="10311"/>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68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HEVAAAfEAAAjxUAAAAAAAAmAAAACAAAAP//////////"/>
                </a:ext>
              </a:extLst>
            </p:cNvSpPr>
            <p:nvPr/>
          </p:nvSpPr>
          <p:spPr>
            <a:xfrm>
              <a:off x="2597785" y="3485515"/>
              <a:ext cx="22860" cy="19050"/>
            </a:xfrm>
            <a:custGeom>
              <a:avLst/>
              <a:gdLst/>
              <a:ahLst/>
              <a:cxnLst/>
              <a:rect l="0" t="0" r="22860" b="19050"/>
              <a:pathLst>
                <a:path w="22860" h="19050">
                  <a:moveTo>
                    <a:pt x="9785" y="0"/>
                  </a:moveTo>
                  <a:cubicBezTo>
                    <a:pt x="4410" y="0"/>
                    <a:pt x="0" y="4285"/>
                    <a:pt x="0" y="9507"/>
                  </a:cubicBezTo>
                  <a:cubicBezTo>
                    <a:pt x="0" y="15256"/>
                    <a:pt x="4796" y="19041"/>
                    <a:pt x="9813" y="19041"/>
                  </a:cubicBezTo>
                  <a:cubicBezTo>
                    <a:pt x="12211" y="19041"/>
                    <a:pt x="14655" y="18175"/>
                    <a:pt x="16658" y="16256"/>
                  </a:cubicBezTo>
                  <a:cubicBezTo>
                    <a:pt x="22860" y="10311"/>
                    <a:pt x="18523" y="71"/>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68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8AACwSAAAfEAAASxIAAAAAAAAmAAAACAAAAP//////////"/>
                </a:ext>
              </a:extLst>
            </p:cNvSpPr>
            <p:nvPr/>
          </p:nvSpPr>
          <p:spPr>
            <a:xfrm>
              <a:off x="2597785" y="2954020"/>
              <a:ext cx="22860" cy="19685"/>
            </a:xfrm>
            <a:custGeom>
              <a:avLst/>
              <a:gdLst/>
              <a:ahLst/>
              <a:cxnLst/>
              <a:rect l="0" t="0" r="22860" b="19685"/>
              <a:pathLst>
                <a:path w="22860" h="19685">
                  <a:moveTo>
                    <a:pt x="9785" y="0"/>
                  </a:moveTo>
                  <a:cubicBezTo>
                    <a:pt x="4410" y="0"/>
                    <a:pt x="0" y="4419"/>
                    <a:pt x="0" y="9888"/>
                  </a:cubicBezTo>
                  <a:cubicBezTo>
                    <a:pt x="0" y="15753"/>
                    <a:pt x="4787" y="19675"/>
                    <a:pt x="9804" y="19675"/>
                  </a:cubicBezTo>
                  <a:cubicBezTo>
                    <a:pt x="12202" y="19675"/>
                    <a:pt x="14655" y="18782"/>
                    <a:pt x="16658" y="16766"/>
                  </a:cubicBezTo>
                  <a:cubicBezTo>
                    <a:pt x="22860" y="10634"/>
                    <a:pt x="18523" y="82"/>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68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MkVAADzDwAA5xUAAAAAAAAmAAAACAAAAP//////////"/>
                </a:ext>
              </a:extLst>
            </p:cNvSpPr>
            <p:nvPr/>
          </p:nvSpPr>
          <p:spPr>
            <a:xfrm>
              <a:off x="2569845" y="3541395"/>
              <a:ext cx="22860" cy="19050"/>
            </a:xfrm>
            <a:custGeom>
              <a:avLst/>
              <a:gdLst/>
              <a:ahLst/>
              <a:cxnLst/>
              <a:rect l="0" t="0" r="22860" b="19050"/>
              <a:pathLst>
                <a:path w="22860" h="19050">
                  <a:moveTo>
                    <a:pt x="9759" y="0"/>
                  </a:moveTo>
                  <a:cubicBezTo>
                    <a:pt x="4394" y="0"/>
                    <a:pt x="9" y="4219"/>
                    <a:pt x="9" y="9521"/>
                  </a:cubicBezTo>
                  <a:cubicBezTo>
                    <a:pt x="9" y="15260"/>
                    <a:pt x="4788" y="19050"/>
                    <a:pt x="9796" y="19050"/>
                  </a:cubicBezTo>
                  <a:cubicBezTo>
                    <a:pt x="12204" y="19050"/>
                    <a:pt x="14666" y="18165"/>
                    <a:pt x="16680" y="16207"/>
                  </a:cubicBezTo>
                  <a:cubicBezTo>
                    <a:pt x="22851" y="10245"/>
                    <a:pt x="18466" y="0"/>
                    <a:pt x="97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68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J0VAADzDwAAuxUAAAAAAAAmAAAACAAAAP//////////"/>
                </a:ext>
              </a:extLst>
            </p:cNvSpPr>
            <p:nvPr/>
          </p:nvSpPr>
          <p:spPr>
            <a:xfrm>
              <a:off x="2569845" y="3513455"/>
              <a:ext cx="22860" cy="19050"/>
            </a:xfrm>
            <a:custGeom>
              <a:avLst/>
              <a:gdLst/>
              <a:ahLst/>
              <a:cxnLst/>
              <a:rect l="0" t="0" r="22860" b="19050"/>
              <a:pathLst>
                <a:path w="22860" h="19050">
                  <a:moveTo>
                    <a:pt x="9791" y="9"/>
                  </a:moveTo>
                  <a:cubicBezTo>
                    <a:pt x="4409" y="9"/>
                    <a:pt x="9" y="4213"/>
                    <a:pt x="9" y="9516"/>
                  </a:cubicBezTo>
                  <a:cubicBezTo>
                    <a:pt x="9" y="15256"/>
                    <a:pt x="4794" y="19050"/>
                    <a:pt x="9818" y="19050"/>
                  </a:cubicBezTo>
                  <a:cubicBezTo>
                    <a:pt x="12206" y="19050"/>
                    <a:pt x="14658" y="18184"/>
                    <a:pt x="16661" y="16265"/>
                  </a:cubicBezTo>
                  <a:cubicBezTo>
                    <a:pt x="22851" y="10311"/>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68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8AAFgSAADzDwAAdxIAAAAAAAAmAAAACAAAAP//////////"/>
                </a:ext>
              </a:extLst>
            </p:cNvSpPr>
            <p:nvPr/>
          </p:nvSpPr>
          <p:spPr>
            <a:xfrm>
              <a:off x="2569845" y="2981960"/>
              <a:ext cx="22860" cy="19685"/>
            </a:xfrm>
            <a:custGeom>
              <a:avLst/>
              <a:gdLst/>
              <a:ahLst/>
              <a:cxnLst/>
              <a:rect l="0" t="0" r="22860" b="19685"/>
              <a:pathLst>
                <a:path w="22860" h="19685">
                  <a:moveTo>
                    <a:pt x="9791" y="9"/>
                  </a:moveTo>
                  <a:cubicBezTo>
                    <a:pt x="4409" y="9"/>
                    <a:pt x="9" y="4436"/>
                    <a:pt x="9" y="9833"/>
                  </a:cubicBezTo>
                  <a:cubicBezTo>
                    <a:pt x="9" y="15773"/>
                    <a:pt x="4794" y="19685"/>
                    <a:pt x="9818" y="19685"/>
                  </a:cubicBezTo>
                  <a:cubicBezTo>
                    <a:pt x="12206" y="19685"/>
                    <a:pt x="14658" y="18790"/>
                    <a:pt x="16661" y="16806"/>
                  </a:cubicBezTo>
                  <a:cubicBezTo>
                    <a:pt x="22851" y="10654"/>
                    <a:pt x="18525" y="83"/>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68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E0WAADHDwAAaxYAAAAAAAAmAAAACAAAAP//////////"/>
                </a:ext>
              </a:extLst>
            </p:cNvSpPr>
            <p:nvPr/>
          </p:nvSpPr>
          <p:spPr>
            <a:xfrm>
              <a:off x="2541905" y="3625215"/>
              <a:ext cx="22860" cy="19050"/>
            </a:xfrm>
            <a:custGeom>
              <a:avLst/>
              <a:gdLst/>
              <a:ahLst/>
              <a:cxnLst/>
              <a:rect l="0" t="0" r="22860" b="19050"/>
              <a:pathLst>
                <a:path w="22860" h="19050">
                  <a:moveTo>
                    <a:pt x="9827" y="9"/>
                  </a:moveTo>
                  <a:cubicBezTo>
                    <a:pt x="4396" y="9"/>
                    <a:pt x="0" y="4285"/>
                    <a:pt x="0" y="9516"/>
                  </a:cubicBezTo>
                  <a:cubicBezTo>
                    <a:pt x="0" y="15256"/>
                    <a:pt x="4808" y="19050"/>
                    <a:pt x="9836" y="19050"/>
                  </a:cubicBezTo>
                  <a:cubicBezTo>
                    <a:pt x="12236" y="19050"/>
                    <a:pt x="14681" y="18184"/>
                    <a:pt x="16678" y="16265"/>
                  </a:cubicBezTo>
                  <a:cubicBezTo>
                    <a:pt x="22860" y="10239"/>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68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CEWAADHDwAAPxYAAAAAAAAmAAAACAAAAP//////////"/>
                </a:ext>
              </a:extLst>
            </p:cNvSpPr>
            <p:nvPr/>
          </p:nvSpPr>
          <p:spPr>
            <a:xfrm>
              <a:off x="2541905" y="3597275"/>
              <a:ext cx="22860" cy="19050"/>
            </a:xfrm>
            <a:custGeom>
              <a:avLst/>
              <a:gdLst/>
              <a:ahLst/>
              <a:cxnLst/>
              <a:rect l="0" t="0" r="22860" b="19050"/>
              <a:pathLst>
                <a:path w="22860" h="19050">
                  <a:moveTo>
                    <a:pt x="9827" y="0"/>
                  </a:moveTo>
                  <a:cubicBezTo>
                    <a:pt x="4396" y="0"/>
                    <a:pt x="0" y="4279"/>
                    <a:pt x="0" y="9494"/>
                  </a:cubicBezTo>
                  <a:cubicBezTo>
                    <a:pt x="0" y="15235"/>
                    <a:pt x="4845" y="19050"/>
                    <a:pt x="9873" y="19050"/>
                  </a:cubicBezTo>
                  <a:cubicBezTo>
                    <a:pt x="12263" y="19050"/>
                    <a:pt x="14709" y="18176"/>
                    <a:pt x="16678" y="16233"/>
                  </a:cubicBezTo>
                  <a:cubicBezTo>
                    <a:pt x="22860" y="10216"/>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68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PUVAADHDwAAExYAAAAAAAAmAAAACAAAAP//////////"/>
                </a:ext>
              </a:extLst>
            </p:cNvSpPr>
            <p:nvPr/>
          </p:nvSpPr>
          <p:spPr>
            <a:xfrm>
              <a:off x="2541905" y="3569335"/>
              <a:ext cx="22860" cy="19050"/>
            </a:xfrm>
            <a:custGeom>
              <a:avLst/>
              <a:gdLst/>
              <a:ahLst/>
              <a:cxnLst/>
              <a:rect l="0" t="0" r="22860" b="19050"/>
              <a:pathLst>
                <a:path w="22860" h="19050">
                  <a:moveTo>
                    <a:pt x="9827" y="9"/>
                  </a:moveTo>
                  <a:cubicBezTo>
                    <a:pt x="4396" y="9"/>
                    <a:pt x="73" y="4277"/>
                    <a:pt x="0" y="9498"/>
                  </a:cubicBezTo>
                  <a:cubicBezTo>
                    <a:pt x="0" y="15228"/>
                    <a:pt x="4808" y="19041"/>
                    <a:pt x="9836" y="19041"/>
                  </a:cubicBezTo>
                  <a:cubicBezTo>
                    <a:pt x="12236" y="19041"/>
                    <a:pt x="14681" y="18177"/>
                    <a:pt x="16678" y="16234"/>
                  </a:cubicBezTo>
                  <a:cubicBezTo>
                    <a:pt x="22860" y="10291"/>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68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MkVAADHDwAA5xUAAAAAAAAmAAAACAAAAP//////////"/>
                </a:ext>
              </a:extLst>
            </p:cNvSpPr>
            <p:nvPr/>
          </p:nvSpPr>
          <p:spPr>
            <a:xfrm>
              <a:off x="2541905" y="3541395"/>
              <a:ext cx="22860" cy="19050"/>
            </a:xfrm>
            <a:custGeom>
              <a:avLst/>
              <a:gdLst/>
              <a:ahLst/>
              <a:cxnLst/>
              <a:rect l="0" t="0" r="22860" b="19050"/>
              <a:pathLst>
                <a:path w="22860" h="19050">
                  <a:moveTo>
                    <a:pt x="9827" y="0"/>
                  </a:moveTo>
                  <a:cubicBezTo>
                    <a:pt x="4396" y="0"/>
                    <a:pt x="0" y="4219"/>
                    <a:pt x="0" y="9521"/>
                  </a:cubicBezTo>
                  <a:cubicBezTo>
                    <a:pt x="0" y="15260"/>
                    <a:pt x="4817" y="19050"/>
                    <a:pt x="9827" y="19050"/>
                  </a:cubicBezTo>
                  <a:cubicBezTo>
                    <a:pt x="12236" y="19050"/>
                    <a:pt x="14690" y="18165"/>
                    <a:pt x="16678" y="16207"/>
                  </a:cubicBezTo>
                  <a:cubicBezTo>
                    <a:pt x="22860" y="10245"/>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69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J0VAADHDwAAuxUAAAAAAAAmAAAACAAAAP//////////"/>
                </a:ext>
              </a:extLst>
            </p:cNvSpPr>
            <p:nvPr/>
          </p:nvSpPr>
          <p:spPr>
            <a:xfrm>
              <a:off x="2541905" y="3513455"/>
              <a:ext cx="22860" cy="19050"/>
            </a:xfrm>
            <a:custGeom>
              <a:avLst/>
              <a:gdLst/>
              <a:ahLst/>
              <a:cxnLst/>
              <a:rect l="0" t="0" r="22860" b="19050"/>
              <a:pathLst>
                <a:path w="22860" h="19050">
                  <a:moveTo>
                    <a:pt x="9827" y="9"/>
                  </a:moveTo>
                  <a:cubicBezTo>
                    <a:pt x="4396" y="9"/>
                    <a:pt x="73" y="4285"/>
                    <a:pt x="0" y="9516"/>
                  </a:cubicBezTo>
                  <a:cubicBezTo>
                    <a:pt x="0" y="15256"/>
                    <a:pt x="4808" y="19050"/>
                    <a:pt x="9836" y="19050"/>
                  </a:cubicBezTo>
                  <a:cubicBezTo>
                    <a:pt x="12236" y="19050"/>
                    <a:pt x="14681" y="18184"/>
                    <a:pt x="16678" y="16265"/>
                  </a:cubicBezTo>
                  <a:cubicBezTo>
                    <a:pt x="22860" y="10239"/>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69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HEVAADHDwAAjxUAAAAAAAAmAAAACAAAAP//////////"/>
                </a:ext>
              </a:extLst>
            </p:cNvSpPr>
            <p:nvPr/>
          </p:nvSpPr>
          <p:spPr>
            <a:xfrm>
              <a:off x="2541905" y="3485515"/>
              <a:ext cx="22860" cy="19050"/>
            </a:xfrm>
            <a:custGeom>
              <a:avLst/>
              <a:gdLst/>
              <a:ahLst/>
              <a:cxnLst/>
              <a:rect l="0" t="0" r="22860" b="19050"/>
              <a:pathLst>
                <a:path w="22860" h="19050">
                  <a:moveTo>
                    <a:pt x="9827" y="0"/>
                  </a:moveTo>
                  <a:cubicBezTo>
                    <a:pt x="4396" y="0"/>
                    <a:pt x="0" y="4285"/>
                    <a:pt x="0" y="9507"/>
                  </a:cubicBezTo>
                  <a:cubicBezTo>
                    <a:pt x="0" y="15256"/>
                    <a:pt x="4808" y="19041"/>
                    <a:pt x="9836" y="19041"/>
                  </a:cubicBezTo>
                  <a:cubicBezTo>
                    <a:pt x="12236" y="19041"/>
                    <a:pt x="14681" y="18175"/>
                    <a:pt x="16678" y="16256"/>
                  </a:cubicBezTo>
                  <a:cubicBezTo>
                    <a:pt x="22860" y="10230"/>
                    <a:pt x="18464" y="0"/>
                    <a:pt x="98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69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IQSAADHDwAAoxIAAAAAAAAmAAAACAAAAP//////////"/>
                </a:ext>
              </a:extLst>
            </p:cNvSpPr>
            <p:nvPr/>
          </p:nvSpPr>
          <p:spPr>
            <a:xfrm>
              <a:off x="2541905" y="3009900"/>
              <a:ext cx="22860" cy="19685"/>
            </a:xfrm>
            <a:custGeom>
              <a:avLst/>
              <a:gdLst/>
              <a:ahLst/>
              <a:cxnLst/>
              <a:rect l="0" t="0" r="22860" b="19685"/>
              <a:pathLst>
                <a:path w="22860" h="19685">
                  <a:moveTo>
                    <a:pt x="9827" y="9"/>
                  </a:moveTo>
                  <a:cubicBezTo>
                    <a:pt x="4396" y="9"/>
                    <a:pt x="73" y="4427"/>
                    <a:pt x="0" y="9824"/>
                  </a:cubicBezTo>
                  <a:cubicBezTo>
                    <a:pt x="0" y="15764"/>
                    <a:pt x="4808" y="19675"/>
                    <a:pt x="9836" y="19675"/>
                  </a:cubicBezTo>
                  <a:cubicBezTo>
                    <a:pt x="12236" y="19675"/>
                    <a:pt x="14681" y="18790"/>
                    <a:pt x="16678" y="16806"/>
                  </a:cubicBezTo>
                  <a:cubicBezTo>
                    <a:pt x="22860" y="1058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69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FgSAADHDwAAdxIAAAAAAAAmAAAACAAAAP//////////"/>
                </a:ext>
              </a:extLst>
            </p:cNvSpPr>
            <p:nvPr/>
          </p:nvSpPr>
          <p:spPr>
            <a:xfrm>
              <a:off x="2541905" y="2981960"/>
              <a:ext cx="22860" cy="19685"/>
            </a:xfrm>
            <a:custGeom>
              <a:avLst/>
              <a:gdLst/>
              <a:ahLst/>
              <a:cxnLst/>
              <a:rect l="0" t="0" r="22860" b="19685"/>
              <a:pathLst>
                <a:path w="22860" h="19685">
                  <a:moveTo>
                    <a:pt x="9827" y="9"/>
                  </a:moveTo>
                  <a:cubicBezTo>
                    <a:pt x="4396" y="9"/>
                    <a:pt x="73" y="4428"/>
                    <a:pt x="0" y="9814"/>
                  </a:cubicBezTo>
                  <a:cubicBezTo>
                    <a:pt x="0" y="15744"/>
                    <a:pt x="4808" y="19685"/>
                    <a:pt x="9836" y="19685"/>
                  </a:cubicBezTo>
                  <a:cubicBezTo>
                    <a:pt x="12236" y="19685"/>
                    <a:pt x="14681" y="18782"/>
                    <a:pt x="16678" y="16775"/>
                  </a:cubicBezTo>
                  <a:cubicBezTo>
                    <a:pt x="22860" y="10560"/>
                    <a:pt x="18464" y="9"/>
                    <a:pt x="9827"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69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CEWAACbDwAAPxYAAAAAAAAmAAAACAAAAP//////////"/>
                </a:ext>
              </a:extLst>
            </p:cNvSpPr>
            <p:nvPr/>
          </p:nvSpPr>
          <p:spPr>
            <a:xfrm>
              <a:off x="2513965" y="3597275"/>
              <a:ext cx="22860" cy="19050"/>
            </a:xfrm>
            <a:custGeom>
              <a:avLst/>
              <a:gdLst/>
              <a:ahLst/>
              <a:cxnLst/>
              <a:rect l="0" t="0" r="22860" b="19050"/>
              <a:pathLst>
                <a:path w="22860" h="19050">
                  <a:moveTo>
                    <a:pt x="9791" y="0"/>
                  </a:moveTo>
                  <a:cubicBezTo>
                    <a:pt x="4335" y="0"/>
                    <a:pt x="9" y="4279"/>
                    <a:pt x="9" y="9494"/>
                  </a:cubicBezTo>
                  <a:cubicBezTo>
                    <a:pt x="9" y="15235"/>
                    <a:pt x="4831" y="19050"/>
                    <a:pt x="9846" y="19050"/>
                  </a:cubicBezTo>
                  <a:cubicBezTo>
                    <a:pt x="12243" y="19050"/>
                    <a:pt x="14677" y="18176"/>
                    <a:pt x="16661" y="16233"/>
                  </a:cubicBezTo>
                  <a:cubicBezTo>
                    <a:pt x="22851" y="1021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69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PUVAACbDwAAExYAAAAAAAAmAAAACAAAAP//////////"/>
                </a:ext>
              </a:extLst>
            </p:cNvSpPr>
            <p:nvPr/>
          </p:nvSpPr>
          <p:spPr>
            <a:xfrm>
              <a:off x="2513965" y="3569335"/>
              <a:ext cx="22860" cy="19050"/>
            </a:xfrm>
            <a:custGeom>
              <a:avLst/>
              <a:gdLst/>
              <a:ahLst/>
              <a:cxnLst/>
              <a:rect l="0" t="0" r="22860" b="19050"/>
              <a:pathLst>
                <a:path w="22860" h="19050">
                  <a:moveTo>
                    <a:pt x="9791" y="9"/>
                  </a:moveTo>
                  <a:cubicBezTo>
                    <a:pt x="4335" y="80"/>
                    <a:pt x="9" y="4277"/>
                    <a:pt x="9" y="9498"/>
                  </a:cubicBezTo>
                  <a:cubicBezTo>
                    <a:pt x="9" y="15228"/>
                    <a:pt x="4831" y="19041"/>
                    <a:pt x="9846" y="19041"/>
                  </a:cubicBezTo>
                  <a:cubicBezTo>
                    <a:pt x="12243" y="19041"/>
                    <a:pt x="14677" y="18177"/>
                    <a:pt x="16661" y="16234"/>
                  </a:cubicBezTo>
                  <a:cubicBezTo>
                    <a:pt x="22851" y="1022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69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MkVAACbDwAA5xUAAAAAAAAmAAAACAAAAP//////////"/>
                </a:ext>
              </a:extLst>
            </p:cNvSpPr>
            <p:nvPr/>
          </p:nvSpPr>
          <p:spPr>
            <a:xfrm>
              <a:off x="2513965" y="3541395"/>
              <a:ext cx="22860" cy="19050"/>
            </a:xfrm>
            <a:custGeom>
              <a:avLst/>
              <a:gdLst/>
              <a:ahLst/>
              <a:cxnLst/>
              <a:rect l="0" t="0" r="22860" b="19050"/>
              <a:pathLst>
                <a:path w="22860" h="19050">
                  <a:moveTo>
                    <a:pt x="9791" y="0"/>
                  </a:moveTo>
                  <a:cubicBezTo>
                    <a:pt x="4335" y="0"/>
                    <a:pt x="9" y="4219"/>
                    <a:pt x="9" y="9521"/>
                  </a:cubicBezTo>
                  <a:cubicBezTo>
                    <a:pt x="9" y="15260"/>
                    <a:pt x="4803" y="19050"/>
                    <a:pt x="9800" y="19050"/>
                  </a:cubicBezTo>
                  <a:cubicBezTo>
                    <a:pt x="12215" y="19050"/>
                    <a:pt x="14668" y="18165"/>
                    <a:pt x="16661" y="16207"/>
                  </a:cubicBezTo>
                  <a:cubicBezTo>
                    <a:pt x="22851" y="10245"/>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69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J0VAACbDwAAuxUAAAAAAAAmAAAACAAAAP//////////"/>
                </a:ext>
              </a:extLst>
            </p:cNvSpPr>
            <p:nvPr/>
          </p:nvSpPr>
          <p:spPr>
            <a:xfrm>
              <a:off x="2513965" y="3513455"/>
              <a:ext cx="22860" cy="19050"/>
            </a:xfrm>
            <a:custGeom>
              <a:avLst/>
              <a:gdLst/>
              <a:ahLst/>
              <a:cxnLst/>
              <a:rect l="0" t="0" r="22860" b="19050"/>
              <a:pathLst>
                <a:path w="22860" h="19050">
                  <a:moveTo>
                    <a:pt x="9791" y="9"/>
                  </a:moveTo>
                  <a:cubicBezTo>
                    <a:pt x="4335" y="9"/>
                    <a:pt x="9" y="4285"/>
                    <a:pt x="9" y="9516"/>
                  </a:cubicBezTo>
                  <a:cubicBezTo>
                    <a:pt x="9" y="15256"/>
                    <a:pt x="4831" y="19050"/>
                    <a:pt x="9846" y="19050"/>
                  </a:cubicBezTo>
                  <a:cubicBezTo>
                    <a:pt x="12243" y="19050"/>
                    <a:pt x="14677" y="18184"/>
                    <a:pt x="16661" y="16265"/>
                  </a:cubicBezTo>
                  <a:cubicBezTo>
                    <a:pt x="22851" y="10239"/>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69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HEVAACbDwAAjxUAAAAAAAAmAAAACAAAAP//////////"/>
                </a:ext>
              </a:extLst>
            </p:cNvSpPr>
            <p:nvPr/>
          </p:nvSpPr>
          <p:spPr>
            <a:xfrm>
              <a:off x="2513965" y="3485515"/>
              <a:ext cx="22860" cy="19050"/>
            </a:xfrm>
            <a:custGeom>
              <a:avLst/>
              <a:gdLst/>
              <a:ahLst/>
              <a:cxnLst/>
              <a:rect l="0" t="0" r="22860" b="19050"/>
              <a:pathLst>
                <a:path w="22860" h="19050">
                  <a:moveTo>
                    <a:pt x="9791" y="0"/>
                  </a:moveTo>
                  <a:cubicBezTo>
                    <a:pt x="4335" y="0"/>
                    <a:pt x="9" y="4285"/>
                    <a:pt x="9" y="9507"/>
                  </a:cubicBezTo>
                  <a:cubicBezTo>
                    <a:pt x="9" y="15256"/>
                    <a:pt x="4831" y="19041"/>
                    <a:pt x="9846" y="19041"/>
                  </a:cubicBezTo>
                  <a:cubicBezTo>
                    <a:pt x="12243" y="19041"/>
                    <a:pt x="14677" y="18175"/>
                    <a:pt x="16661" y="16256"/>
                  </a:cubicBezTo>
                  <a:cubicBezTo>
                    <a:pt x="22851" y="10230"/>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69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EQVAACbDwAAYxUAAAAAAAAmAAAACAAAAP//////////"/>
                </a:ext>
              </a:extLst>
            </p:cNvSpPr>
            <p:nvPr/>
          </p:nvSpPr>
          <p:spPr>
            <a:xfrm>
              <a:off x="2513965" y="3456940"/>
              <a:ext cx="22860" cy="19685"/>
            </a:xfrm>
            <a:custGeom>
              <a:avLst/>
              <a:gdLst/>
              <a:ahLst/>
              <a:cxnLst/>
              <a:rect l="0" t="0" r="22860" b="19685"/>
              <a:pathLst>
                <a:path w="22860" h="19685">
                  <a:moveTo>
                    <a:pt x="9791" y="9"/>
                  </a:moveTo>
                  <a:cubicBezTo>
                    <a:pt x="4335" y="82"/>
                    <a:pt x="9" y="4419"/>
                    <a:pt x="9" y="9888"/>
                  </a:cubicBezTo>
                  <a:cubicBezTo>
                    <a:pt x="9" y="15762"/>
                    <a:pt x="4822" y="19675"/>
                    <a:pt x="9837" y="19675"/>
                  </a:cubicBezTo>
                  <a:cubicBezTo>
                    <a:pt x="12234" y="19675"/>
                    <a:pt x="14677" y="18782"/>
                    <a:pt x="16661" y="16775"/>
                  </a:cubicBezTo>
                  <a:cubicBezTo>
                    <a:pt x="22851" y="10560"/>
                    <a:pt x="18451"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69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8AALASAACbDwAAzxIAAAAAAAAmAAAACAAAAP//////////"/>
                </a:ext>
              </a:extLst>
            </p:cNvSpPr>
            <p:nvPr/>
          </p:nvSpPr>
          <p:spPr>
            <a:xfrm>
              <a:off x="2513965" y="3037840"/>
              <a:ext cx="22860" cy="19685"/>
            </a:xfrm>
            <a:custGeom>
              <a:avLst/>
              <a:gdLst/>
              <a:ahLst/>
              <a:cxnLst/>
              <a:rect l="0" t="0" r="22860" b="19685"/>
              <a:pathLst>
                <a:path w="22860" h="19685">
                  <a:moveTo>
                    <a:pt x="9791" y="0"/>
                  </a:moveTo>
                  <a:cubicBezTo>
                    <a:pt x="4335" y="0"/>
                    <a:pt x="9" y="4429"/>
                    <a:pt x="9" y="9828"/>
                  </a:cubicBezTo>
                  <a:cubicBezTo>
                    <a:pt x="9" y="15771"/>
                    <a:pt x="4831" y="19685"/>
                    <a:pt x="9846" y="19685"/>
                  </a:cubicBezTo>
                  <a:cubicBezTo>
                    <a:pt x="12243" y="19685"/>
                    <a:pt x="14677" y="18789"/>
                    <a:pt x="16661" y="16805"/>
                  </a:cubicBezTo>
                  <a:cubicBezTo>
                    <a:pt x="22851" y="10576"/>
                    <a:pt x="18451"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69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HEVAABvDwAAjxUAAAAAAAAmAAAACAAAAP//////////"/>
                </a:ext>
              </a:extLst>
            </p:cNvSpPr>
            <p:nvPr/>
          </p:nvSpPr>
          <p:spPr>
            <a:xfrm>
              <a:off x="2486025" y="3485515"/>
              <a:ext cx="22860" cy="19050"/>
            </a:xfrm>
            <a:custGeom>
              <a:avLst/>
              <a:gdLst/>
              <a:ahLst/>
              <a:cxnLst/>
              <a:rect l="0" t="0" r="22860" b="19050"/>
              <a:pathLst>
                <a:path w="22860" h="19050">
                  <a:moveTo>
                    <a:pt x="9785" y="0"/>
                  </a:moveTo>
                  <a:cubicBezTo>
                    <a:pt x="4410" y="0"/>
                    <a:pt x="0" y="4285"/>
                    <a:pt x="0" y="9507"/>
                  </a:cubicBezTo>
                  <a:cubicBezTo>
                    <a:pt x="0" y="15256"/>
                    <a:pt x="4824" y="19041"/>
                    <a:pt x="9868" y="19041"/>
                  </a:cubicBezTo>
                  <a:cubicBezTo>
                    <a:pt x="12275" y="19041"/>
                    <a:pt x="14729" y="18175"/>
                    <a:pt x="16732" y="16256"/>
                  </a:cubicBezTo>
                  <a:cubicBezTo>
                    <a:pt x="22860" y="102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69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EQVAABvDwAAYxUAAAAAAAAmAAAACAAAAP//////////"/>
                </a:ext>
              </a:extLst>
            </p:cNvSpPr>
            <p:nvPr/>
          </p:nvSpPr>
          <p:spPr>
            <a:xfrm>
              <a:off x="2486025" y="3456940"/>
              <a:ext cx="22860" cy="19685"/>
            </a:xfrm>
            <a:custGeom>
              <a:avLst/>
              <a:gdLst/>
              <a:ahLst/>
              <a:cxnLst/>
              <a:rect l="0" t="0" r="22860" b="19685"/>
              <a:pathLst>
                <a:path w="22860" h="19685">
                  <a:moveTo>
                    <a:pt x="9785" y="9"/>
                  </a:moveTo>
                  <a:cubicBezTo>
                    <a:pt x="4410" y="82"/>
                    <a:pt x="0" y="4419"/>
                    <a:pt x="0" y="9888"/>
                  </a:cubicBezTo>
                  <a:cubicBezTo>
                    <a:pt x="0" y="15762"/>
                    <a:pt x="4824" y="19675"/>
                    <a:pt x="9859" y="19675"/>
                  </a:cubicBezTo>
                  <a:cubicBezTo>
                    <a:pt x="12266"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69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LASAABvDwAAzxIAAAAAAAAmAAAACAAAAP//////////"/>
                </a:ext>
              </a:extLst>
            </p:cNvSpPr>
            <p:nvPr/>
          </p:nvSpPr>
          <p:spPr>
            <a:xfrm>
              <a:off x="2486025" y="303784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69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IQSAABvDwAAoxIAAAAAAAAmAAAACAAAAP//////////"/>
                </a:ext>
              </a:extLst>
            </p:cNvSpPr>
            <p:nvPr/>
          </p:nvSpPr>
          <p:spPr>
            <a:xfrm>
              <a:off x="2486025" y="300990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69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FgSAABvDwAAdxIAAAAAAAAmAAAACAAAAP//////////"/>
                </a:ext>
              </a:extLst>
            </p:cNvSpPr>
            <p:nvPr/>
          </p:nvSpPr>
          <p:spPr>
            <a:xfrm>
              <a:off x="2486025" y="2981960"/>
              <a:ext cx="22860" cy="19685"/>
            </a:xfrm>
            <a:custGeom>
              <a:avLst/>
              <a:gdLst/>
              <a:ahLst/>
              <a:cxnLst/>
              <a:rect l="0" t="0" r="22860" b="19685"/>
              <a:pathLst>
                <a:path w="22860" h="19685">
                  <a:moveTo>
                    <a:pt x="9785" y="9"/>
                  </a:moveTo>
                  <a:cubicBezTo>
                    <a:pt x="4410" y="9"/>
                    <a:pt x="0" y="4428"/>
                    <a:pt x="0" y="9814"/>
                  </a:cubicBezTo>
                  <a:cubicBezTo>
                    <a:pt x="0" y="15744"/>
                    <a:pt x="4824" y="19685"/>
                    <a:pt x="9868" y="19685"/>
                  </a:cubicBezTo>
                  <a:cubicBezTo>
                    <a:pt x="12275" y="1968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69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8AACwSAABvDwAASxIAAAAAAAAmAAAACAAAAP//////////"/>
                </a:ext>
              </a:extLst>
            </p:cNvSpPr>
            <p:nvPr/>
          </p:nvSpPr>
          <p:spPr>
            <a:xfrm>
              <a:off x="2486025" y="2954020"/>
              <a:ext cx="22860" cy="19685"/>
            </a:xfrm>
            <a:custGeom>
              <a:avLst/>
              <a:gdLst/>
              <a:ahLst/>
              <a:cxnLst/>
              <a:rect l="0" t="0" r="22860" b="19685"/>
              <a:pathLst>
                <a:path w="22860" h="19685">
                  <a:moveTo>
                    <a:pt x="9785" y="0"/>
                  </a:moveTo>
                  <a:cubicBezTo>
                    <a:pt x="4410" y="82"/>
                    <a:pt x="0" y="4419"/>
                    <a:pt x="0" y="9888"/>
                  </a:cubicBezTo>
                  <a:cubicBezTo>
                    <a:pt x="0" y="15753"/>
                    <a:pt x="4824" y="19675"/>
                    <a:pt x="9859" y="19675"/>
                  </a:cubicBezTo>
                  <a:cubicBezTo>
                    <a:pt x="12266" y="19675"/>
                    <a:pt x="14729" y="18782"/>
                    <a:pt x="16732" y="16766"/>
                  </a:cubicBezTo>
                  <a:cubicBezTo>
                    <a:pt x="22860" y="10634"/>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69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EQVAABDDwAAYxUAAAAAAAAmAAAACAAAAP//////////"/>
                </a:ext>
              </a:extLst>
            </p:cNvSpPr>
            <p:nvPr/>
          </p:nvSpPr>
          <p:spPr>
            <a:xfrm>
              <a:off x="2458085" y="3456940"/>
              <a:ext cx="22860" cy="19685"/>
            </a:xfrm>
            <a:custGeom>
              <a:avLst/>
              <a:gdLst/>
              <a:ahLst/>
              <a:cxnLst/>
              <a:rect l="0" t="0" r="22860" b="19685"/>
              <a:pathLst>
                <a:path w="22860" h="19685">
                  <a:moveTo>
                    <a:pt x="9791" y="9"/>
                  </a:moveTo>
                  <a:cubicBezTo>
                    <a:pt x="4409" y="9"/>
                    <a:pt x="9" y="4419"/>
                    <a:pt x="9" y="9888"/>
                  </a:cubicBezTo>
                  <a:cubicBezTo>
                    <a:pt x="9" y="15762"/>
                    <a:pt x="4822" y="19675"/>
                    <a:pt x="9855" y="19675"/>
                  </a:cubicBezTo>
                  <a:cubicBezTo>
                    <a:pt x="12270" y="19675"/>
                    <a:pt x="14723" y="18782"/>
                    <a:pt x="16734" y="16775"/>
                  </a:cubicBezTo>
                  <a:cubicBezTo>
                    <a:pt x="22851" y="10634"/>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69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IQSAABDDwAAoxIAAAAAAAAmAAAACAAAAP//////////"/>
                </a:ext>
              </a:extLst>
            </p:cNvSpPr>
            <p:nvPr/>
          </p:nvSpPr>
          <p:spPr>
            <a:xfrm>
              <a:off x="2458085" y="3009900"/>
              <a:ext cx="22860" cy="19685"/>
            </a:xfrm>
            <a:custGeom>
              <a:avLst/>
              <a:gdLst/>
              <a:ahLst/>
              <a:cxnLst/>
              <a:rect l="0" t="0" r="22860" b="19685"/>
              <a:pathLst>
                <a:path w="22860" h="19685">
                  <a:moveTo>
                    <a:pt x="9791" y="9"/>
                  </a:moveTo>
                  <a:cubicBezTo>
                    <a:pt x="4409" y="9"/>
                    <a:pt x="9" y="4427"/>
                    <a:pt x="9" y="9824"/>
                  </a:cubicBezTo>
                  <a:cubicBezTo>
                    <a:pt x="9" y="15764"/>
                    <a:pt x="4831" y="19675"/>
                    <a:pt x="9873" y="19675"/>
                  </a:cubicBezTo>
                  <a:cubicBezTo>
                    <a:pt x="12270" y="19675"/>
                    <a:pt x="14732" y="18790"/>
                    <a:pt x="16734" y="16806"/>
                  </a:cubicBezTo>
                  <a:cubicBezTo>
                    <a:pt x="22851" y="1058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69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FgSAABDDwAAdxIAAAAAAAAmAAAACAAAAP//////////"/>
                </a:ext>
              </a:extLst>
            </p:cNvSpPr>
            <p:nvPr/>
          </p:nvSpPr>
          <p:spPr>
            <a:xfrm>
              <a:off x="2458085" y="2981960"/>
              <a:ext cx="22860" cy="19685"/>
            </a:xfrm>
            <a:custGeom>
              <a:avLst/>
              <a:gdLst/>
              <a:ahLst/>
              <a:cxnLst/>
              <a:rect l="0" t="0" r="22860" b="19685"/>
              <a:pathLst>
                <a:path w="22860" h="19685">
                  <a:moveTo>
                    <a:pt x="9791" y="9"/>
                  </a:moveTo>
                  <a:cubicBezTo>
                    <a:pt x="4409" y="9"/>
                    <a:pt x="9" y="4428"/>
                    <a:pt x="9" y="9814"/>
                  </a:cubicBezTo>
                  <a:cubicBezTo>
                    <a:pt x="9" y="15744"/>
                    <a:pt x="4831" y="19685"/>
                    <a:pt x="9864"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69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8AAAASAABDDwAAHxIAAAAAAAAmAAAACAAAAP//////////"/>
                </a:ext>
              </a:extLst>
            </p:cNvSpPr>
            <p:nvPr/>
          </p:nvSpPr>
          <p:spPr>
            <a:xfrm>
              <a:off x="2458085" y="292608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69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EQVAAAXDwAAYxUAAAAAAAAmAAAACAAAAP//////////"/>
                </a:ext>
              </a:extLst>
            </p:cNvSpPr>
            <p:nvPr/>
          </p:nvSpPr>
          <p:spPr>
            <a:xfrm>
              <a:off x="2430145" y="3456940"/>
              <a:ext cx="22860" cy="19685"/>
            </a:xfrm>
            <a:custGeom>
              <a:avLst/>
              <a:gdLst/>
              <a:ahLst/>
              <a:cxnLst/>
              <a:rect l="0" t="0" r="22860" b="19685"/>
              <a:pathLst>
                <a:path w="22860" h="19685">
                  <a:moveTo>
                    <a:pt x="9754" y="9"/>
                  </a:moveTo>
                  <a:cubicBezTo>
                    <a:pt x="4396" y="82"/>
                    <a:pt x="0" y="4419"/>
                    <a:pt x="0" y="9888"/>
                  </a:cubicBezTo>
                  <a:cubicBezTo>
                    <a:pt x="0" y="15762"/>
                    <a:pt x="4808" y="19675"/>
                    <a:pt x="9827" y="19675"/>
                  </a:cubicBezTo>
                  <a:cubicBezTo>
                    <a:pt x="12227" y="1967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69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BgVAAAXDwAANxUAAAAAAAAmAAAACAAAAP//////////"/>
                </a:ext>
              </a:extLst>
            </p:cNvSpPr>
            <p:nvPr/>
          </p:nvSpPr>
          <p:spPr>
            <a:xfrm>
              <a:off x="2430145" y="3429000"/>
              <a:ext cx="22860" cy="19685"/>
            </a:xfrm>
            <a:custGeom>
              <a:avLst/>
              <a:gdLst/>
              <a:ahLst/>
              <a:cxnLst/>
              <a:rect l="0" t="0" r="22860" b="19685"/>
              <a:pathLst>
                <a:path w="22860" h="19685">
                  <a:moveTo>
                    <a:pt x="9754" y="0"/>
                  </a:moveTo>
                  <a:cubicBezTo>
                    <a:pt x="4396" y="73"/>
                    <a:pt x="0" y="4421"/>
                    <a:pt x="0" y="9883"/>
                  </a:cubicBezTo>
                  <a:cubicBezTo>
                    <a:pt x="0" y="15760"/>
                    <a:pt x="4808" y="19685"/>
                    <a:pt x="9827" y="19685"/>
                  </a:cubicBezTo>
                  <a:cubicBezTo>
                    <a:pt x="12227" y="19685"/>
                    <a:pt x="14681" y="18782"/>
                    <a:pt x="16678" y="16774"/>
                  </a:cubicBezTo>
                  <a:cubicBezTo>
                    <a:pt x="22860" y="10630"/>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69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IQSAAAXDwAAoxIAAAAAAAAmAAAACAAAAP//////////"/>
                </a:ext>
              </a:extLst>
            </p:cNvSpPr>
            <p:nvPr/>
          </p:nvSpPr>
          <p:spPr>
            <a:xfrm>
              <a:off x="2430145" y="3009900"/>
              <a:ext cx="22860" cy="19685"/>
            </a:xfrm>
            <a:custGeom>
              <a:avLst/>
              <a:gdLst/>
              <a:ahLst/>
              <a:cxnLst/>
              <a:rect l="0" t="0" r="22860" b="19685"/>
              <a:pathLst>
                <a:path w="22860" h="19685">
                  <a:moveTo>
                    <a:pt x="9754" y="9"/>
                  </a:moveTo>
                  <a:cubicBezTo>
                    <a:pt x="4396" y="9"/>
                    <a:pt x="0" y="4427"/>
                    <a:pt x="0" y="9824"/>
                  </a:cubicBezTo>
                  <a:cubicBezTo>
                    <a:pt x="0" y="15764"/>
                    <a:pt x="4808" y="19675"/>
                    <a:pt x="9836" y="19675"/>
                  </a:cubicBezTo>
                  <a:cubicBezTo>
                    <a:pt x="12236" y="19675"/>
                    <a:pt x="14681" y="18790"/>
                    <a:pt x="16678" y="16806"/>
                  </a:cubicBezTo>
                  <a:cubicBezTo>
                    <a:pt x="22860" y="1058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69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FgSAAAXDwAAdxIAAAAAAAAmAAAACAAAAP//////////"/>
                </a:ext>
              </a:extLst>
            </p:cNvSpPr>
            <p:nvPr/>
          </p:nvSpPr>
          <p:spPr>
            <a:xfrm>
              <a:off x="2430145" y="2981960"/>
              <a:ext cx="22860" cy="19685"/>
            </a:xfrm>
            <a:custGeom>
              <a:avLst/>
              <a:gdLst/>
              <a:ahLst/>
              <a:cxnLst/>
              <a:rect l="0" t="0" r="22860" b="19685"/>
              <a:pathLst>
                <a:path w="22860" h="19685">
                  <a:moveTo>
                    <a:pt x="9754" y="9"/>
                  </a:moveTo>
                  <a:cubicBezTo>
                    <a:pt x="4396" y="9"/>
                    <a:pt x="0" y="4428"/>
                    <a:pt x="0" y="9814"/>
                  </a:cubicBezTo>
                  <a:cubicBezTo>
                    <a:pt x="0" y="15744"/>
                    <a:pt x="4808" y="19685"/>
                    <a:pt x="9836" y="19685"/>
                  </a:cubicBezTo>
                  <a:cubicBezTo>
                    <a:pt x="12236" y="19685"/>
                    <a:pt x="14681" y="18782"/>
                    <a:pt x="16678" y="16775"/>
                  </a:cubicBezTo>
                  <a:cubicBezTo>
                    <a:pt x="22860" y="10560"/>
                    <a:pt x="18464" y="9"/>
                    <a:pt x="9754"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69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AASAAAXDwAAHxIAAAAAAAAmAAAACAAAAP//////////"/>
                </a:ext>
              </a:extLst>
            </p:cNvSpPr>
            <p:nvPr/>
          </p:nvSpPr>
          <p:spPr>
            <a:xfrm>
              <a:off x="2430145" y="2926080"/>
              <a:ext cx="22860" cy="19685"/>
            </a:xfrm>
            <a:custGeom>
              <a:avLst/>
              <a:gdLst/>
              <a:ahLst/>
              <a:cxnLst/>
              <a:rect l="0" t="0" r="22860" b="19685"/>
              <a:pathLst>
                <a:path w="22860" h="19685">
                  <a:moveTo>
                    <a:pt x="9754" y="0"/>
                  </a:moveTo>
                  <a:cubicBezTo>
                    <a:pt x="4396" y="0"/>
                    <a:pt x="0" y="4429"/>
                    <a:pt x="0" y="9828"/>
                  </a:cubicBezTo>
                  <a:cubicBezTo>
                    <a:pt x="0" y="15771"/>
                    <a:pt x="4808"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69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4AAKgRAAAXDwAAxxEAAAAAAAAmAAAACAAAAP//////////"/>
                </a:ext>
              </a:extLst>
            </p:cNvSpPr>
            <p:nvPr/>
          </p:nvSpPr>
          <p:spPr>
            <a:xfrm>
              <a:off x="2430145" y="2870200"/>
              <a:ext cx="22860" cy="19685"/>
            </a:xfrm>
            <a:custGeom>
              <a:avLst/>
              <a:gdLst/>
              <a:ahLst/>
              <a:cxnLst/>
              <a:rect l="0" t="0" r="22860" b="19685"/>
              <a:pathLst>
                <a:path w="22860" h="19685">
                  <a:moveTo>
                    <a:pt x="9754" y="0"/>
                  </a:moveTo>
                  <a:cubicBezTo>
                    <a:pt x="4396" y="0"/>
                    <a:pt x="0" y="4429"/>
                    <a:pt x="0" y="9828"/>
                  </a:cubicBezTo>
                  <a:cubicBezTo>
                    <a:pt x="0" y="15771"/>
                    <a:pt x="4808" y="19685"/>
                    <a:pt x="9836" y="19685"/>
                  </a:cubicBezTo>
                  <a:cubicBezTo>
                    <a:pt x="12236" y="19685"/>
                    <a:pt x="14681" y="18789"/>
                    <a:pt x="16678" y="16805"/>
                  </a:cubicBezTo>
                  <a:cubicBezTo>
                    <a:pt x="22860" y="10576"/>
                    <a:pt x="18464" y="0"/>
                    <a:pt x="9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69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J0VAADrDgAAuxUAAAAAAAAmAAAACAAAAP//////////"/>
                </a:ext>
              </a:extLst>
            </p:cNvSpPr>
            <p:nvPr/>
          </p:nvSpPr>
          <p:spPr>
            <a:xfrm>
              <a:off x="2402205" y="3513455"/>
              <a:ext cx="22860" cy="19050"/>
            </a:xfrm>
            <a:custGeom>
              <a:avLst/>
              <a:gdLst/>
              <a:ahLst/>
              <a:cxnLst/>
              <a:rect l="0" t="0" r="22860" b="19050"/>
              <a:pathLst>
                <a:path w="22860" h="19050">
                  <a:moveTo>
                    <a:pt x="9832" y="9"/>
                  </a:moveTo>
                  <a:cubicBezTo>
                    <a:pt x="4394" y="9"/>
                    <a:pt x="82" y="4285"/>
                    <a:pt x="9" y="9516"/>
                  </a:cubicBezTo>
                  <a:cubicBezTo>
                    <a:pt x="9" y="15256"/>
                    <a:pt x="4816" y="19050"/>
                    <a:pt x="9842" y="19050"/>
                  </a:cubicBezTo>
                  <a:cubicBezTo>
                    <a:pt x="12231" y="19050"/>
                    <a:pt x="14685" y="18184"/>
                    <a:pt x="16680" y="16265"/>
                  </a:cubicBezTo>
                  <a:cubicBezTo>
                    <a:pt x="22851" y="1023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69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HEVAADrDgAAjxUAAAAAAAAmAAAACAAAAP//////////"/>
                </a:ext>
              </a:extLst>
            </p:cNvSpPr>
            <p:nvPr/>
          </p:nvSpPr>
          <p:spPr>
            <a:xfrm>
              <a:off x="2402205" y="3485515"/>
              <a:ext cx="22860" cy="19050"/>
            </a:xfrm>
            <a:custGeom>
              <a:avLst/>
              <a:gdLst/>
              <a:ahLst/>
              <a:cxnLst/>
              <a:rect l="0" t="0" r="22860" b="19050"/>
              <a:pathLst>
                <a:path w="22860" h="19050">
                  <a:moveTo>
                    <a:pt x="9832" y="0"/>
                  </a:moveTo>
                  <a:cubicBezTo>
                    <a:pt x="4394" y="0"/>
                    <a:pt x="9" y="4285"/>
                    <a:pt x="9" y="9507"/>
                  </a:cubicBezTo>
                  <a:cubicBezTo>
                    <a:pt x="9" y="15256"/>
                    <a:pt x="4816" y="19041"/>
                    <a:pt x="9842" y="19041"/>
                  </a:cubicBezTo>
                  <a:cubicBezTo>
                    <a:pt x="12231" y="19041"/>
                    <a:pt x="14685" y="18175"/>
                    <a:pt x="16680" y="16256"/>
                  </a:cubicBezTo>
                  <a:cubicBezTo>
                    <a:pt x="22851" y="102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69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BgVAADrDgAANxUAAAAAAAAmAAAACAAAAP//////////"/>
                </a:ext>
              </a:extLst>
            </p:cNvSpPr>
            <p:nvPr/>
          </p:nvSpPr>
          <p:spPr>
            <a:xfrm>
              <a:off x="2402205" y="3429000"/>
              <a:ext cx="22860" cy="19685"/>
            </a:xfrm>
            <a:custGeom>
              <a:avLst/>
              <a:gdLst/>
              <a:ahLst/>
              <a:cxnLst/>
              <a:rect l="0" t="0" r="22860" b="19685"/>
              <a:pathLst>
                <a:path w="22860" h="19685">
                  <a:moveTo>
                    <a:pt x="9832" y="0"/>
                  </a:moveTo>
                  <a:cubicBezTo>
                    <a:pt x="4394" y="73"/>
                    <a:pt x="82" y="4421"/>
                    <a:pt x="9" y="9883"/>
                  </a:cubicBezTo>
                  <a:cubicBezTo>
                    <a:pt x="9" y="15760"/>
                    <a:pt x="4806" y="19685"/>
                    <a:pt x="9823" y="19685"/>
                  </a:cubicBezTo>
                  <a:cubicBezTo>
                    <a:pt x="12222" y="19685"/>
                    <a:pt x="14675" y="18782"/>
                    <a:pt x="16680" y="16774"/>
                  </a:cubicBezTo>
                  <a:cubicBezTo>
                    <a:pt x="22851" y="106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69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IQSAADrDgAAoxIAAAAAAAAmAAAACAAAAP//////////"/>
                </a:ext>
              </a:extLst>
            </p:cNvSpPr>
            <p:nvPr/>
          </p:nvSpPr>
          <p:spPr>
            <a:xfrm>
              <a:off x="2402205" y="3009900"/>
              <a:ext cx="22860" cy="19685"/>
            </a:xfrm>
            <a:custGeom>
              <a:avLst/>
              <a:gdLst/>
              <a:ahLst/>
              <a:cxnLst/>
              <a:rect l="0" t="0" r="22860" b="19685"/>
              <a:pathLst>
                <a:path w="22860" h="19685">
                  <a:moveTo>
                    <a:pt x="9832" y="9"/>
                  </a:moveTo>
                  <a:cubicBezTo>
                    <a:pt x="4394" y="9"/>
                    <a:pt x="82" y="4427"/>
                    <a:pt x="9" y="9824"/>
                  </a:cubicBezTo>
                  <a:cubicBezTo>
                    <a:pt x="9" y="15764"/>
                    <a:pt x="4816" y="19675"/>
                    <a:pt x="9842" y="19675"/>
                  </a:cubicBezTo>
                  <a:cubicBezTo>
                    <a:pt x="12231" y="19675"/>
                    <a:pt x="14685" y="18790"/>
                    <a:pt x="16680" y="16806"/>
                  </a:cubicBezTo>
                  <a:cubicBezTo>
                    <a:pt x="22851" y="10580"/>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69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4AAAASAADrDgAAHxIAAAAAAAAmAAAACAAAAP//////////"/>
                </a:ext>
              </a:extLst>
            </p:cNvSpPr>
            <p:nvPr/>
          </p:nvSpPr>
          <p:spPr>
            <a:xfrm>
              <a:off x="2402205" y="2926080"/>
              <a:ext cx="22860" cy="19685"/>
            </a:xfrm>
            <a:custGeom>
              <a:avLst/>
              <a:gdLst/>
              <a:ahLst/>
              <a:cxnLst/>
              <a:rect l="0" t="0" r="22860" b="19685"/>
              <a:pathLst>
                <a:path w="22860" h="19685">
                  <a:moveTo>
                    <a:pt x="9832" y="0"/>
                  </a:moveTo>
                  <a:cubicBezTo>
                    <a:pt x="4394" y="0"/>
                    <a:pt x="82" y="4429"/>
                    <a:pt x="9" y="9828"/>
                  </a:cubicBezTo>
                  <a:cubicBezTo>
                    <a:pt x="9" y="15771"/>
                    <a:pt x="4816" y="19685"/>
                    <a:pt x="9842" y="19685"/>
                  </a:cubicBezTo>
                  <a:cubicBezTo>
                    <a:pt x="12231" y="19685"/>
                    <a:pt x="14685" y="18789"/>
                    <a:pt x="16680" y="16805"/>
                  </a:cubicBezTo>
                  <a:cubicBezTo>
                    <a:pt x="22851" y="10576"/>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69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MkVAAC/DgAA5xUAAAAAAAAmAAAACAAAAP//////////"/>
                </a:ext>
              </a:extLst>
            </p:cNvSpPr>
            <p:nvPr/>
          </p:nvSpPr>
          <p:spPr>
            <a:xfrm>
              <a:off x="2374265" y="3541395"/>
              <a:ext cx="22860" cy="19050"/>
            </a:xfrm>
            <a:custGeom>
              <a:avLst/>
              <a:gdLst/>
              <a:ahLst/>
              <a:cxnLst/>
              <a:rect l="0" t="0" r="22860" b="19050"/>
              <a:pathLst>
                <a:path w="22860" h="19050">
                  <a:moveTo>
                    <a:pt x="9785" y="0"/>
                  </a:moveTo>
                  <a:cubicBezTo>
                    <a:pt x="4337" y="0"/>
                    <a:pt x="0" y="4219"/>
                    <a:pt x="0" y="9521"/>
                  </a:cubicBezTo>
                  <a:cubicBezTo>
                    <a:pt x="0" y="15260"/>
                    <a:pt x="4796" y="19050"/>
                    <a:pt x="9822" y="19050"/>
                  </a:cubicBezTo>
                  <a:cubicBezTo>
                    <a:pt x="12248" y="19050"/>
                    <a:pt x="14719" y="18165"/>
                    <a:pt x="16732" y="16207"/>
                  </a:cubicBezTo>
                  <a:cubicBezTo>
                    <a:pt x="22860" y="10245"/>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69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J0VAAC/DgAAuxUAAAAAAAAmAAAACAAAAP//////////"/>
                </a:ext>
              </a:extLst>
            </p:cNvSpPr>
            <p:nvPr/>
          </p:nvSpPr>
          <p:spPr>
            <a:xfrm>
              <a:off x="2374265" y="3513455"/>
              <a:ext cx="22860" cy="19050"/>
            </a:xfrm>
            <a:custGeom>
              <a:avLst/>
              <a:gdLst/>
              <a:ahLst/>
              <a:cxnLst/>
              <a:rect l="0" t="0" r="22860" b="19050"/>
              <a:pathLst>
                <a:path w="22860" h="19050">
                  <a:moveTo>
                    <a:pt x="9785" y="9"/>
                  </a:moveTo>
                  <a:cubicBezTo>
                    <a:pt x="4337" y="9"/>
                    <a:pt x="0" y="4285"/>
                    <a:pt x="0" y="9516"/>
                  </a:cubicBezTo>
                  <a:cubicBezTo>
                    <a:pt x="0" y="15256"/>
                    <a:pt x="4824" y="19050"/>
                    <a:pt x="9850" y="19050"/>
                  </a:cubicBezTo>
                  <a:cubicBezTo>
                    <a:pt x="12239" y="19050"/>
                    <a:pt x="14683" y="18184"/>
                    <a:pt x="16658" y="16265"/>
                  </a:cubicBezTo>
                  <a:cubicBezTo>
                    <a:pt x="22860" y="1023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69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HEVAAC/DgAAjxUAAAAAAAAmAAAACAAAAP//////////"/>
                </a:ext>
              </a:extLst>
            </p:cNvSpPr>
            <p:nvPr/>
          </p:nvSpPr>
          <p:spPr>
            <a:xfrm>
              <a:off x="2374265" y="3485515"/>
              <a:ext cx="22860" cy="19050"/>
            </a:xfrm>
            <a:custGeom>
              <a:avLst/>
              <a:gdLst/>
              <a:ahLst/>
              <a:cxnLst/>
              <a:rect l="0" t="0" r="22860" b="19050"/>
              <a:pathLst>
                <a:path w="22860" h="19050">
                  <a:moveTo>
                    <a:pt x="9785" y="0"/>
                  </a:moveTo>
                  <a:cubicBezTo>
                    <a:pt x="4337" y="0"/>
                    <a:pt x="0" y="4285"/>
                    <a:pt x="0" y="9507"/>
                  </a:cubicBezTo>
                  <a:cubicBezTo>
                    <a:pt x="0" y="15256"/>
                    <a:pt x="4824" y="19041"/>
                    <a:pt x="9850" y="19041"/>
                  </a:cubicBezTo>
                  <a:cubicBezTo>
                    <a:pt x="12239" y="19041"/>
                    <a:pt x="14683" y="18175"/>
                    <a:pt x="16658" y="16256"/>
                  </a:cubicBezTo>
                  <a:cubicBezTo>
                    <a:pt x="22860" y="102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69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O0UAAC/DgAACxUAAAAAAAAmAAAACAAAAP//////////"/>
                </a:ext>
              </a:extLst>
            </p:cNvSpPr>
            <p:nvPr/>
          </p:nvSpPr>
          <p:spPr>
            <a:xfrm>
              <a:off x="2374265" y="3401695"/>
              <a:ext cx="22860" cy="19050"/>
            </a:xfrm>
            <a:custGeom>
              <a:avLst/>
              <a:gdLst/>
              <a:ahLst/>
              <a:cxnLst/>
              <a:rect l="0" t="0" r="22860" b="19050"/>
              <a:pathLst>
                <a:path w="22860" h="19050">
                  <a:moveTo>
                    <a:pt x="9785" y="9"/>
                  </a:moveTo>
                  <a:cubicBezTo>
                    <a:pt x="4337" y="9"/>
                    <a:pt x="0" y="4289"/>
                    <a:pt x="0" y="9525"/>
                  </a:cubicBezTo>
                  <a:cubicBezTo>
                    <a:pt x="0" y="15261"/>
                    <a:pt x="4796" y="19041"/>
                    <a:pt x="9822" y="19041"/>
                  </a:cubicBezTo>
                  <a:cubicBezTo>
                    <a:pt x="12248" y="19041"/>
                    <a:pt x="14719" y="18165"/>
                    <a:pt x="16732" y="16209"/>
                  </a:cubicBezTo>
                  <a:cubicBezTo>
                    <a:pt x="22860" y="1024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69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LASAAC/DgAAzxIAAAAAAAAmAAAACAAAAP//////////"/>
                </a:ext>
              </a:extLst>
            </p:cNvSpPr>
            <p:nvPr/>
          </p:nvSpPr>
          <p:spPr>
            <a:xfrm>
              <a:off x="2374265" y="3037840"/>
              <a:ext cx="22860" cy="19685"/>
            </a:xfrm>
            <a:custGeom>
              <a:avLst/>
              <a:gdLst/>
              <a:ahLst/>
              <a:cxnLst/>
              <a:rect l="0" t="0" r="22860" b="19685"/>
              <a:pathLst>
                <a:path w="22860" h="19685">
                  <a:moveTo>
                    <a:pt x="9785" y="0"/>
                  </a:moveTo>
                  <a:cubicBezTo>
                    <a:pt x="4337" y="0"/>
                    <a:pt x="0" y="4429"/>
                    <a:pt x="0" y="9828"/>
                  </a:cubicBezTo>
                  <a:cubicBezTo>
                    <a:pt x="0" y="15771"/>
                    <a:pt x="4824" y="19685"/>
                    <a:pt x="985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69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IQSAAC/DgAAoxIAAAAAAAAmAAAACAAAAP//////////"/>
                </a:ext>
              </a:extLst>
            </p:cNvSpPr>
            <p:nvPr/>
          </p:nvSpPr>
          <p:spPr>
            <a:xfrm>
              <a:off x="2374265" y="3009900"/>
              <a:ext cx="22860" cy="19685"/>
            </a:xfrm>
            <a:custGeom>
              <a:avLst/>
              <a:gdLst/>
              <a:ahLst/>
              <a:cxnLst/>
              <a:rect l="0" t="0" r="22860" b="19685"/>
              <a:pathLst>
                <a:path w="22860" h="19685">
                  <a:moveTo>
                    <a:pt x="9785" y="9"/>
                  </a:moveTo>
                  <a:cubicBezTo>
                    <a:pt x="4337" y="9"/>
                    <a:pt x="0" y="4427"/>
                    <a:pt x="0" y="9824"/>
                  </a:cubicBezTo>
                  <a:cubicBezTo>
                    <a:pt x="0" y="15764"/>
                    <a:pt x="4824" y="19675"/>
                    <a:pt x="9850" y="19675"/>
                  </a:cubicBezTo>
                  <a:cubicBezTo>
                    <a:pt x="12239" y="19675"/>
                    <a:pt x="14683" y="18790"/>
                    <a:pt x="16658"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69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CwSAAC/DgAASxIAAAAAAAAmAAAACAAAAP//////////"/>
                </a:ext>
              </a:extLst>
            </p:cNvSpPr>
            <p:nvPr/>
          </p:nvSpPr>
          <p:spPr>
            <a:xfrm>
              <a:off x="2374265" y="2954020"/>
              <a:ext cx="22860" cy="19685"/>
            </a:xfrm>
            <a:custGeom>
              <a:avLst/>
              <a:gdLst/>
              <a:ahLst/>
              <a:cxnLst/>
              <a:rect l="0" t="0" r="22860" b="19685"/>
              <a:pathLst>
                <a:path w="22860" h="19685">
                  <a:moveTo>
                    <a:pt x="9785" y="0"/>
                  </a:moveTo>
                  <a:cubicBezTo>
                    <a:pt x="4337" y="82"/>
                    <a:pt x="0" y="4419"/>
                    <a:pt x="0" y="9888"/>
                  </a:cubicBezTo>
                  <a:cubicBezTo>
                    <a:pt x="0" y="15753"/>
                    <a:pt x="4824" y="19675"/>
                    <a:pt x="9831" y="19675"/>
                  </a:cubicBezTo>
                  <a:cubicBezTo>
                    <a:pt x="12229" y="19675"/>
                    <a:pt x="14673" y="18782"/>
                    <a:pt x="16658" y="16766"/>
                  </a:cubicBezTo>
                  <a:cubicBezTo>
                    <a:pt x="22860" y="10634"/>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69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KgRAAC/DgAAxxEAAAAAAAAmAAAACAAAAP//////////"/>
                </a:ext>
              </a:extLst>
            </p:cNvSpPr>
            <p:nvPr/>
          </p:nvSpPr>
          <p:spPr>
            <a:xfrm>
              <a:off x="2374265" y="2870200"/>
              <a:ext cx="22860" cy="19685"/>
            </a:xfrm>
            <a:custGeom>
              <a:avLst/>
              <a:gdLst/>
              <a:ahLst/>
              <a:cxnLst/>
              <a:rect l="0" t="0" r="22860" b="19685"/>
              <a:pathLst>
                <a:path w="22860" h="19685">
                  <a:moveTo>
                    <a:pt x="9785" y="0"/>
                  </a:moveTo>
                  <a:cubicBezTo>
                    <a:pt x="4337" y="0"/>
                    <a:pt x="0" y="4429"/>
                    <a:pt x="0" y="9828"/>
                  </a:cubicBezTo>
                  <a:cubicBezTo>
                    <a:pt x="0" y="15771"/>
                    <a:pt x="4824" y="19685"/>
                    <a:pt x="9850" y="19685"/>
                  </a:cubicBezTo>
                  <a:cubicBezTo>
                    <a:pt x="12239" y="19685"/>
                    <a:pt x="14683" y="18789"/>
                    <a:pt x="16658"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69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PUVAACTDgAAExYAAAAAAAAmAAAACAAAAP//////////"/>
                </a:ext>
              </a:extLst>
            </p:cNvSpPr>
            <p:nvPr/>
          </p:nvSpPr>
          <p:spPr>
            <a:xfrm>
              <a:off x="2346325" y="3569335"/>
              <a:ext cx="22860" cy="19050"/>
            </a:xfrm>
            <a:custGeom>
              <a:avLst/>
              <a:gdLst/>
              <a:ahLst/>
              <a:cxnLst/>
              <a:rect l="0" t="0" r="22860" b="19050"/>
              <a:pathLst>
                <a:path w="22860" h="19050">
                  <a:moveTo>
                    <a:pt x="9791" y="9"/>
                  </a:moveTo>
                  <a:cubicBezTo>
                    <a:pt x="4409" y="9"/>
                    <a:pt x="9" y="4277"/>
                    <a:pt x="9" y="9498"/>
                  </a:cubicBezTo>
                  <a:cubicBezTo>
                    <a:pt x="9" y="15228"/>
                    <a:pt x="4831" y="19041"/>
                    <a:pt x="9864" y="19041"/>
                  </a:cubicBezTo>
                  <a:cubicBezTo>
                    <a:pt x="12270" y="19041"/>
                    <a:pt x="14732" y="18177"/>
                    <a:pt x="16734" y="16234"/>
                  </a:cubicBezTo>
                  <a:cubicBezTo>
                    <a:pt x="22851" y="1022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69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MkVAACTDgAA5xUAAAAAAAAmAAAACAAAAP//////////"/>
                </a:ext>
              </a:extLst>
            </p:cNvSpPr>
            <p:nvPr/>
          </p:nvSpPr>
          <p:spPr>
            <a:xfrm>
              <a:off x="2346325" y="3541395"/>
              <a:ext cx="22860" cy="19050"/>
            </a:xfrm>
            <a:custGeom>
              <a:avLst/>
              <a:gdLst/>
              <a:ahLst/>
              <a:cxnLst/>
              <a:rect l="0" t="0" r="22860" b="19050"/>
              <a:pathLst>
                <a:path w="22860" h="19050">
                  <a:moveTo>
                    <a:pt x="9791" y="0"/>
                  </a:moveTo>
                  <a:cubicBezTo>
                    <a:pt x="4409" y="0"/>
                    <a:pt x="9" y="4219"/>
                    <a:pt x="9" y="9521"/>
                  </a:cubicBezTo>
                  <a:cubicBezTo>
                    <a:pt x="9" y="15260"/>
                    <a:pt x="4803" y="19050"/>
                    <a:pt x="9827" y="19050"/>
                  </a:cubicBezTo>
                  <a:cubicBezTo>
                    <a:pt x="12243" y="19050"/>
                    <a:pt x="14713" y="18165"/>
                    <a:pt x="16734" y="16207"/>
                  </a:cubicBezTo>
                  <a:cubicBezTo>
                    <a:pt x="22851" y="10245"/>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69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HEVAACTDgAAjxUAAAAAAAAmAAAACAAAAP//////////"/>
                </a:ext>
              </a:extLst>
            </p:cNvSpPr>
            <p:nvPr/>
          </p:nvSpPr>
          <p:spPr>
            <a:xfrm>
              <a:off x="2346325" y="3485515"/>
              <a:ext cx="22860" cy="19050"/>
            </a:xfrm>
            <a:custGeom>
              <a:avLst/>
              <a:gdLst/>
              <a:ahLst/>
              <a:cxnLst/>
              <a:rect l="0" t="0" r="22860" b="19050"/>
              <a:pathLst>
                <a:path w="22860" h="19050">
                  <a:moveTo>
                    <a:pt x="9791" y="0"/>
                  </a:moveTo>
                  <a:cubicBezTo>
                    <a:pt x="4409" y="0"/>
                    <a:pt x="9" y="4285"/>
                    <a:pt x="9" y="9507"/>
                  </a:cubicBezTo>
                  <a:cubicBezTo>
                    <a:pt x="9" y="15256"/>
                    <a:pt x="4831" y="19041"/>
                    <a:pt x="9873" y="19041"/>
                  </a:cubicBezTo>
                  <a:cubicBezTo>
                    <a:pt x="12270" y="19041"/>
                    <a:pt x="14732" y="18175"/>
                    <a:pt x="16734" y="16256"/>
                  </a:cubicBezTo>
                  <a:cubicBezTo>
                    <a:pt x="22851" y="102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69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EQVAACTDgAAYxUAAAAAAAAmAAAACAAAAP//////////"/>
                </a:ext>
              </a:extLst>
            </p:cNvSpPr>
            <p:nvPr/>
          </p:nvSpPr>
          <p:spPr>
            <a:xfrm>
              <a:off x="2346325" y="3456940"/>
              <a:ext cx="22860" cy="19685"/>
            </a:xfrm>
            <a:custGeom>
              <a:avLst/>
              <a:gdLst/>
              <a:ahLst/>
              <a:cxnLst/>
              <a:rect l="0" t="0" r="22860" b="19685"/>
              <a:pathLst>
                <a:path w="22860" h="19685">
                  <a:moveTo>
                    <a:pt x="9791" y="9"/>
                  </a:moveTo>
                  <a:cubicBezTo>
                    <a:pt x="4409" y="82"/>
                    <a:pt x="9" y="4419"/>
                    <a:pt x="9" y="9888"/>
                  </a:cubicBezTo>
                  <a:cubicBezTo>
                    <a:pt x="9" y="15762"/>
                    <a:pt x="4822" y="19675"/>
                    <a:pt x="9855" y="19675"/>
                  </a:cubicBezTo>
                  <a:cubicBezTo>
                    <a:pt x="12270" y="19675"/>
                    <a:pt x="14723"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69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O0UAACTDgAACxUAAAAAAAAmAAAACAAAAP//////////"/>
                </a:ext>
              </a:extLst>
            </p:cNvSpPr>
            <p:nvPr/>
          </p:nvSpPr>
          <p:spPr>
            <a:xfrm>
              <a:off x="2346325" y="3401695"/>
              <a:ext cx="22860" cy="19050"/>
            </a:xfrm>
            <a:custGeom>
              <a:avLst/>
              <a:gdLst/>
              <a:ahLst/>
              <a:cxnLst/>
              <a:rect l="0" t="0" r="22860" b="19050"/>
              <a:pathLst>
                <a:path w="22860" h="19050">
                  <a:moveTo>
                    <a:pt x="9791" y="9"/>
                  </a:moveTo>
                  <a:cubicBezTo>
                    <a:pt x="4409" y="9"/>
                    <a:pt x="9" y="4217"/>
                    <a:pt x="9" y="9525"/>
                  </a:cubicBezTo>
                  <a:cubicBezTo>
                    <a:pt x="9" y="15261"/>
                    <a:pt x="4803" y="19041"/>
                    <a:pt x="9827" y="19041"/>
                  </a:cubicBezTo>
                  <a:cubicBezTo>
                    <a:pt x="12243" y="19041"/>
                    <a:pt x="14713" y="18165"/>
                    <a:pt x="16734" y="16209"/>
                  </a:cubicBezTo>
                  <a:cubicBezTo>
                    <a:pt x="22851" y="1024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69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LASAACTDgAAzxIAAAAAAAAmAAAACAAAAP//////////"/>
                </a:ext>
              </a:extLst>
            </p:cNvSpPr>
            <p:nvPr/>
          </p:nvSpPr>
          <p:spPr>
            <a:xfrm>
              <a:off x="2346325" y="3037840"/>
              <a:ext cx="22860" cy="19685"/>
            </a:xfrm>
            <a:custGeom>
              <a:avLst/>
              <a:gdLst/>
              <a:ahLst/>
              <a:cxnLst/>
              <a:rect l="0" t="0" r="22860" b="19685"/>
              <a:pathLst>
                <a:path w="22860" h="19685">
                  <a:moveTo>
                    <a:pt x="9791" y="0"/>
                  </a:moveTo>
                  <a:cubicBezTo>
                    <a:pt x="4409" y="0"/>
                    <a:pt x="9" y="4429"/>
                    <a:pt x="9" y="9828"/>
                  </a:cubicBezTo>
                  <a:cubicBezTo>
                    <a:pt x="9" y="15771"/>
                    <a:pt x="4831" y="19685"/>
                    <a:pt x="9873" y="19685"/>
                  </a:cubicBezTo>
                  <a:cubicBezTo>
                    <a:pt x="12270" y="19685"/>
                    <a:pt x="14732" y="18789"/>
                    <a:pt x="16734" y="16805"/>
                  </a:cubicBezTo>
                  <a:cubicBezTo>
                    <a:pt x="22851" y="10576"/>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69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FgSAACTDgAAdxIAAAAAAAAmAAAACAAAAP//////////"/>
                </a:ext>
              </a:extLst>
            </p:cNvSpPr>
            <p:nvPr/>
          </p:nvSpPr>
          <p:spPr>
            <a:xfrm>
              <a:off x="2346325" y="2981960"/>
              <a:ext cx="22860" cy="19685"/>
            </a:xfrm>
            <a:custGeom>
              <a:avLst/>
              <a:gdLst/>
              <a:ahLst/>
              <a:cxnLst/>
              <a:rect l="0" t="0" r="22860" b="19685"/>
              <a:pathLst>
                <a:path w="22860" h="19685">
                  <a:moveTo>
                    <a:pt x="9791" y="9"/>
                  </a:moveTo>
                  <a:cubicBezTo>
                    <a:pt x="4409" y="9"/>
                    <a:pt x="9" y="4428"/>
                    <a:pt x="9" y="9814"/>
                  </a:cubicBezTo>
                  <a:cubicBezTo>
                    <a:pt x="9" y="15744"/>
                    <a:pt x="4831" y="19685"/>
                    <a:pt x="9864" y="19685"/>
                  </a:cubicBezTo>
                  <a:cubicBezTo>
                    <a:pt x="12270" y="19685"/>
                    <a:pt x="14732"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69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4AACwSAACTDgAASxIAAAAAAAAmAAAACAAAAP//////////"/>
                </a:ext>
              </a:extLst>
            </p:cNvSpPr>
            <p:nvPr/>
          </p:nvSpPr>
          <p:spPr>
            <a:xfrm>
              <a:off x="2346325" y="2954020"/>
              <a:ext cx="22860" cy="19685"/>
            </a:xfrm>
            <a:custGeom>
              <a:avLst/>
              <a:gdLst/>
              <a:ahLst/>
              <a:cxnLst/>
              <a:rect l="0" t="0" r="22860" b="19685"/>
              <a:pathLst>
                <a:path w="22860" h="19685">
                  <a:moveTo>
                    <a:pt x="9791" y="0"/>
                  </a:moveTo>
                  <a:cubicBezTo>
                    <a:pt x="4409" y="82"/>
                    <a:pt x="9" y="4419"/>
                    <a:pt x="9" y="9888"/>
                  </a:cubicBezTo>
                  <a:cubicBezTo>
                    <a:pt x="9" y="15753"/>
                    <a:pt x="4822" y="19675"/>
                    <a:pt x="9855" y="19675"/>
                  </a:cubicBezTo>
                  <a:cubicBezTo>
                    <a:pt x="12270" y="19675"/>
                    <a:pt x="14723" y="18782"/>
                    <a:pt x="16734" y="16766"/>
                  </a:cubicBezTo>
                  <a:cubicBezTo>
                    <a:pt x="22851" y="10634"/>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69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PUVAABnDgAAExYAAAAAAAAmAAAACAAAAP//////////"/>
                </a:ext>
              </a:extLst>
            </p:cNvSpPr>
            <p:nvPr/>
          </p:nvSpPr>
          <p:spPr>
            <a:xfrm>
              <a:off x="2318385" y="3569335"/>
              <a:ext cx="22860" cy="19050"/>
            </a:xfrm>
            <a:custGeom>
              <a:avLst/>
              <a:gdLst/>
              <a:ahLst/>
              <a:cxnLst/>
              <a:rect l="0" t="0" r="22860" b="19050"/>
              <a:pathLst>
                <a:path w="22860" h="19050">
                  <a:moveTo>
                    <a:pt x="9785" y="9"/>
                  </a:moveTo>
                  <a:cubicBezTo>
                    <a:pt x="4410" y="9"/>
                    <a:pt x="0" y="4277"/>
                    <a:pt x="0" y="9498"/>
                  </a:cubicBezTo>
                  <a:cubicBezTo>
                    <a:pt x="0" y="15228"/>
                    <a:pt x="4824" y="19041"/>
                    <a:pt x="9868" y="19041"/>
                  </a:cubicBezTo>
                  <a:cubicBezTo>
                    <a:pt x="12275" y="19041"/>
                    <a:pt x="14729" y="18177"/>
                    <a:pt x="16732" y="16234"/>
                  </a:cubicBezTo>
                  <a:cubicBezTo>
                    <a:pt x="22860" y="10291"/>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69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EQVAABnDgAAYxUAAAAAAAAmAAAACAAAAP//////////"/>
                </a:ext>
              </a:extLst>
            </p:cNvSpPr>
            <p:nvPr/>
          </p:nvSpPr>
          <p:spPr>
            <a:xfrm>
              <a:off x="2318385" y="3456940"/>
              <a:ext cx="22860" cy="19685"/>
            </a:xfrm>
            <a:custGeom>
              <a:avLst/>
              <a:gdLst/>
              <a:ahLst/>
              <a:cxnLst/>
              <a:rect l="0" t="0" r="22860" b="19685"/>
              <a:pathLst>
                <a:path w="22860" h="19685">
                  <a:moveTo>
                    <a:pt x="9785" y="9"/>
                  </a:moveTo>
                  <a:cubicBezTo>
                    <a:pt x="4410" y="9"/>
                    <a:pt x="0" y="4419"/>
                    <a:pt x="0" y="9888"/>
                  </a:cubicBezTo>
                  <a:cubicBezTo>
                    <a:pt x="0" y="15762"/>
                    <a:pt x="4824" y="19675"/>
                    <a:pt x="9859" y="19675"/>
                  </a:cubicBezTo>
                  <a:cubicBezTo>
                    <a:pt x="12266" y="19675"/>
                    <a:pt x="14729" y="18782"/>
                    <a:pt x="16732" y="16775"/>
                  </a:cubicBezTo>
                  <a:cubicBezTo>
                    <a:pt x="22860" y="10634"/>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69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BgVAABnDgAANxUAAAAAAAAmAAAACAAAAP//////////"/>
                </a:ext>
              </a:extLst>
            </p:cNvSpPr>
            <p:nvPr/>
          </p:nvSpPr>
          <p:spPr>
            <a:xfrm>
              <a:off x="2318385" y="3429000"/>
              <a:ext cx="22860" cy="19685"/>
            </a:xfrm>
            <a:custGeom>
              <a:avLst/>
              <a:gdLst/>
              <a:ahLst/>
              <a:cxnLst/>
              <a:rect l="0" t="0" r="22860" b="19685"/>
              <a:pathLst>
                <a:path w="22860" h="19685">
                  <a:moveTo>
                    <a:pt x="9785" y="0"/>
                  </a:moveTo>
                  <a:cubicBezTo>
                    <a:pt x="4410" y="73"/>
                    <a:pt x="0" y="4421"/>
                    <a:pt x="0" y="9883"/>
                  </a:cubicBezTo>
                  <a:cubicBezTo>
                    <a:pt x="0" y="15760"/>
                    <a:pt x="4824" y="19685"/>
                    <a:pt x="9859" y="19685"/>
                  </a:cubicBezTo>
                  <a:cubicBezTo>
                    <a:pt x="12266" y="19685"/>
                    <a:pt x="14729" y="18782"/>
                    <a:pt x="16732" y="16774"/>
                  </a:cubicBezTo>
                  <a:cubicBezTo>
                    <a:pt x="22860" y="10630"/>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69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O0UAABnDgAACxUAAAAAAAAmAAAACAAAAP//////////"/>
                </a:ext>
              </a:extLst>
            </p:cNvSpPr>
            <p:nvPr/>
          </p:nvSpPr>
          <p:spPr>
            <a:xfrm>
              <a:off x="2318385" y="3401695"/>
              <a:ext cx="22860" cy="19050"/>
            </a:xfrm>
            <a:custGeom>
              <a:avLst/>
              <a:gdLst/>
              <a:ahLst/>
              <a:cxnLst/>
              <a:rect l="0" t="0" r="22860" b="19050"/>
              <a:pathLst>
                <a:path w="22860" h="19050">
                  <a:moveTo>
                    <a:pt x="9785" y="9"/>
                  </a:moveTo>
                  <a:cubicBezTo>
                    <a:pt x="4410" y="9"/>
                    <a:pt x="0" y="4217"/>
                    <a:pt x="0" y="9525"/>
                  </a:cubicBezTo>
                  <a:cubicBezTo>
                    <a:pt x="0" y="15261"/>
                    <a:pt x="4796" y="19041"/>
                    <a:pt x="9822" y="19041"/>
                  </a:cubicBezTo>
                  <a:cubicBezTo>
                    <a:pt x="12248" y="19041"/>
                    <a:pt x="14719" y="18165"/>
                    <a:pt x="16732" y="16209"/>
                  </a:cubicBezTo>
                  <a:cubicBezTo>
                    <a:pt x="22860" y="1024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69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LASAABnDgAAzxIAAAAAAAAmAAAACAAAAP//////////"/>
                </a:ext>
              </a:extLst>
            </p:cNvSpPr>
            <p:nvPr/>
          </p:nvSpPr>
          <p:spPr>
            <a:xfrm>
              <a:off x="2318385" y="3037840"/>
              <a:ext cx="22860" cy="19685"/>
            </a:xfrm>
            <a:custGeom>
              <a:avLst/>
              <a:gdLst/>
              <a:ahLst/>
              <a:cxnLst/>
              <a:rect l="0" t="0" r="22860" b="19685"/>
              <a:pathLst>
                <a:path w="22860" h="19685">
                  <a:moveTo>
                    <a:pt x="9785" y="0"/>
                  </a:moveTo>
                  <a:cubicBezTo>
                    <a:pt x="4410" y="0"/>
                    <a:pt x="0" y="4429"/>
                    <a:pt x="0" y="9828"/>
                  </a:cubicBezTo>
                  <a:cubicBezTo>
                    <a:pt x="0" y="15771"/>
                    <a:pt x="4824" y="19685"/>
                    <a:pt x="9868" y="19685"/>
                  </a:cubicBezTo>
                  <a:cubicBezTo>
                    <a:pt x="12275" y="19685"/>
                    <a:pt x="14729" y="18789"/>
                    <a:pt x="16732" y="16805"/>
                  </a:cubicBezTo>
                  <a:cubicBezTo>
                    <a:pt x="22860" y="10576"/>
                    <a:pt x="18523" y="0"/>
                    <a:pt x="9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69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4AANQRAABnDgAA8xEAAAAAAAAmAAAACAAAAP//////////"/>
                </a:ext>
              </a:extLst>
            </p:cNvSpPr>
            <p:nvPr/>
          </p:nvSpPr>
          <p:spPr>
            <a:xfrm>
              <a:off x="2318385" y="2898140"/>
              <a:ext cx="22860" cy="19685"/>
            </a:xfrm>
            <a:custGeom>
              <a:avLst/>
              <a:gdLst/>
              <a:ahLst/>
              <a:cxnLst/>
              <a:rect l="0" t="0" r="22860" b="19685"/>
              <a:pathLst>
                <a:path w="22860" h="19685">
                  <a:moveTo>
                    <a:pt x="9785" y="9"/>
                  </a:moveTo>
                  <a:cubicBezTo>
                    <a:pt x="4410" y="9"/>
                    <a:pt x="0" y="4427"/>
                    <a:pt x="0" y="9824"/>
                  </a:cubicBezTo>
                  <a:cubicBezTo>
                    <a:pt x="0" y="15764"/>
                    <a:pt x="4824" y="19675"/>
                    <a:pt x="9868" y="19675"/>
                  </a:cubicBezTo>
                  <a:cubicBezTo>
                    <a:pt x="12275" y="19675"/>
                    <a:pt x="14729" y="18790"/>
                    <a:pt x="16732" y="16806"/>
                  </a:cubicBezTo>
                  <a:cubicBezTo>
                    <a:pt x="22860" y="1058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69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PUVAAA7DgAAExYAAAAAAAAmAAAACAAAAP//////////"/>
                </a:ext>
              </a:extLst>
            </p:cNvSpPr>
            <p:nvPr/>
          </p:nvSpPr>
          <p:spPr>
            <a:xfrm>
              <a:off x="2290445" y="3569335"/>
              <a:ext cx="22860" cy="19050"/>
            </a:xfrm>
            <a:custGeom>
              <a:avLst/>
              <a:gdLst/>
              <a:ahLst/>
              <a:cxnLst/>
              <a:rect l="0" t="0" r="22860" b="19050"/>
              <a:pathLst>
                <a:path w="22860" h="19050">
                  <a:moveTo>
                    <a:pt x="9750" y="9"/>
                  </a:moveTo>
                  <a:cubicBezTo>
                    <a:pt x="4394" y="80"/>
                    <a:pt x="82" y="4277"/>
                    <a:pt x="9" y="9498"/>
                  </a:cubicBezTo>
                  <a:cubicBezTo>
                    <a:pt x="9" y="15228"/>
                    <a:pt x="4816" y="19041"/>
                    <a:pt x="9832" y="19041"/>
                  </a:cubicBezTo>
                  <a:cubicBezTo>
                    <a:pt x="12231" y="19041"/>
                    <a:pt x="14675" y="18177"/>
                    <a:pt x="16680" y="16234"/>
                  </a:cubicBezTo>
                  <a:cubicBezTo>
                    <a:pt x="22851" y="1022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69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MkVAAA7DgAA5xUAAAAAAAAmAAAACAAAAP//////////"/>
                </a:ext>
              </a:extLst>
            </p:cNvSpPr>
            <p:nvPr/>
          </p:nvSpPr>
          <p:spPr>
            <a:xfrm>
              <a:off x="2290445" y="3541395"/>
              <a:ext cx="22860" cy="19050"/>
            </a:xfrm>
            <a:custGeom>
              <a:avLst/>
              <a:gdLst/>
              <a:ahLst/>
              <a:cxnLst/>
              <a:rect l="0" t="0" r="22860" b="19050"/>
              <a:pathLst>
                <a:path w="22860" h="19050">
                  <a:moveTo>
                    <a:pt x="9750" y="0"/>
                  </a:moveTo>
                  <a:cubicBezTo>
                    <a:pt x="4394" y="0"/>
                    <a:pt x="9" y="4219"/>
                    <a:pt x="9" y="9521"/>
                  </a:cubicBezTo>
                  <a:cubicBezTo>
                    <a:pt x="9" y="15260"/>
                    <a:pt x="4816" y="19050"/>
                    <a:pt x="9823" y="19050"/>
                  </a:cubicBezTo>
                  <a:cubicBezTo>
                    <a:pt x="12240" y="19050"/>
                    <a:pt x="14694" y="18165"/>
                    <a:pt x="16680" y="16207"/>
                  </a:cubicBezTo>
                  <a:cubicBezTo>
                    <a:pt x="22851" y="10245"/>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69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J0VAAA7DgAAuxUAAAAAAAAmAAAACAAAAP//////////"/>
                </a:ext>
              </a:extLst>
            </p:cNvSpPr>
            <p:nvPr/>
          </p:nvSpPr>
          <p:spPr>
            <a:xfrm>
              <a:off x="2290445" y="3513455"/>
              <a:ext cx="22860" cy="19050"/>
            </a:xfrm>
            <a:custGeom>
              <a:avLst/>
              <a:gdLst/>
              <a:ahLst/>
              <a:cxnLst/>
              <a:rect l="0" t="0" r="22860" b="19050"/>
              <a:pathLst>
                <a:path w="22860" h="19050">
                  <a:moveTo>
                    <a:pt x="9750" y="9"/>
                  </a:moveTo>
                  <a:cubicBezTo>
                    <a:pt x="4394" y="9"/>
                    <a:pt x="82" y="4285"/>
                    <a:pt x="9" y="9516"/>
                  </a:cubicBezTo>
                  <a:cubicBezTo>
                    <a:pt x="9" y="15256"/>
                    <a:pt x="4816" y="19050"/>
                    <a:pt x="9842" y="19050"/>
                  </a:cubicBezTo>
                  <a:cubicBezTo>
                    <a:pt x="12231" y="19050"/>
                    <a:pt x="14685" y="18184"/>
                    <a:pt x="16680" y="16265"/>
                  </a:cubicBezTo>
                  <a:cubicBezTo>
                    <a:pt x="22851" y="10239"/>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69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BgVAAA7DgAANxUAAAAAAAAmAAAACAAAAP//////////"/>
                </a:ext>
              </a:extLst>
            </p:cNvSpPr>
            <p:nvPr/>
          </p:nvSpPr>
          <p:spPr>
            <a:xfrm>
              <a:off x="2290445" y="3429000"/>
              <a:ext cx="22860" cy="19685"/>
            </a:xfrm>
            <a:custGeom>
              <a:avLst/>
              <a:gdLst/>
              <a:ahLst/>
              <a:cxnLst/>
              <a:rect l="0" t="0" r="22860" b="19685"/>
              <a:pathLst>
                <a:path w="22860" h="19685">
                  <a:moveTo>
                    <a:pt x="9750" y="0"/>
                  </a:moveTo>
                  <a:cubicBezTo>
                    <a:pt x="4394" y="73"/>
                    <a:pt x="82" y="4421"/>
                    <a:pt x="9" y="9883"/>
                  </a:cubicBezTo>
                  <a:cubicBezTo>
                    <a:pt x="9" y="15760"/>
                    <a:pt x="4806" y="19685"/>
                    <a:pt x="9823" y="19685"/>
                  </a:cubicBezTo>
                  <a:cubicBezTo>
                    <a:pt x="12222" y="19685"/>
                    <a:pt x="14675" y="18782"/>
                    <a:pt x="16680" y="16774"/>
                  </a:cubicBezTo>
                  <a:cubicBezTo>
                    <a:pt x="22851" y="10630"/>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69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O0UAAA7DgAACxUAAAAAAAAmAAAACAAAAP//////////"/>
                </a:ext>
              </a:extLst>
            </p:cNvSpPr>
            <p:nvPr/>
          </p:nvSpPr>
          <p:spPr>
            <a:xfrm>
              <a:off x="2290445" y="3401695"/>
              <a:ext cx="22860" cy="19050"/>
            </a:xfrm>
            <a:custGeom>
              <a:avLst/>
              <a:gdLst/>
              <a:ahLst/>
              <a:cxnLst/>
              <a:rect l="0" t="0" r="22860" b="19050"/>
              <a:pathLst>
                <a:path w="22860" h="19050">
                  <a:moveTo>
                    <a:pt x="9750" y="9"/>
                  </a:moveTo>
                  <a:cubicBezTo>
                    <a:pt x="4394" y="9"/>
                    <a:pt x="9" y="4289"/>
                    <a:pt x="9" y="9525"/>
                  </a:cubicBezTo>
                  <a:cubicBezTo>
                    <a:pt x="9" y="15261"/>
                    <a:pt x="4816" y="19041"/>
                    <a:pt x="9823" y="19041"/>
                  </a:cubicBezTo>
                  <a:cubicBezTo>
                    <a:pt x="12240" y="19041"/>
                    <a:pt x="14694" y="18165"/>
                    <a:pt x="16680" y="16209"/>
                  </a:cubicBezTo>
                  <a:cubicBezTo>
                    <a:pt x="22851" y="10249"/>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69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4AAMAUAAA7DgAA3xQAAAAAAAAmAAAACAAAAP//////////"/>
                </a:ext>
              </a:extLst>
            </p:cNvSpPr>
            <p:nvPr/>
          </p:nvSpPr>
          <p:spPr>
            <a:xfrm>
              <a:off x="2290445" y="3373120"/>
              <a:ext cx="22860" cy="19685"/>
            </a:xfrm>
            <a:custGeom>
              <a:avLst/>
              <a:gdLst/>
              <a:ahLst/>
              <a:cxnLst/>
              <a:rect l="0" t="0" r="22860" b="19685"/>
              <a:pathLst>
                <a:path w="22860" h="19685">
                  <a:moveTo>
                    <a:pt x="9750" y="0"/>
                  </a:moveTo>
                  <a:cubicBezTo>
                    <a:pt x="4394" y="0"/>
                    <a:pt x="82" y="4427"/>
                    <a:pt x="9" y="9824"/>
                  </a:cubicBezTo>
                  <a:cubicBezTo>
                    <a:pt x="9" y="15764"/>
                    <a:pt x="4816" y="19675"/>
                    <a:pt x="9842" y="19675"/>
                  </a:cubicBezTo>
                  <a:cubicBezTo>
                    <a:pt x="12231" y="19675"/>
                    <a:pt x="14685" y="18781"/>
                    <a:pt x="16680" y="16797"/>
                  </a:cubicBezTo>
                  <a:cubicBezTo>
                    <a:pt x="22851" y="10571"/>
                    <a:pt x="18466" y="0"/>
                    <a:pt x="9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69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J0VAAAPDgAAuxUAAAAAAAAmAAAACAAAAP//////////"/>
                </a:ext>
              </a:extLst>
            </p:cNvSpPr>
            <p:nvPr/>
          </p:nvSpPr>
          <p:spPr>
            <a:xfrm>
              <a:off x="2262505" y="3513455"/>
              <a:ext cx="22860" cy="19050"/>
            </a:xfrm>
            <a:custGeom>
              <a:avLst/>
              <a:gdLst/>
              <a:ahLst/>
              <a:cxnLst/>
              <a:rect l="0" t="0" r="22860" b="19050"/>
              <a:pathLst>
                <a:path w="22860" h="19050">
                  <a:moveTo>
                    <a:pt x="9832" y="9"/>
                  </a:moveTo>
                  <a:cubicBezTo>
                    <a:pt x="4404" y="9"/>
                    <a:pt x="82" y="4285"/>
                    <a:pt x="9" y="9516"/>
                  </a:cubicBezTo>
                  <a:cubicBezTo>
                    <a:pt x="9" y="15256"/>
                    <a:pt x="4852" y="19050"/>
                    <a:pt x="9878" y="19050"/>
                  </a:cubicBezTo>
                  <a:cubicBezTo>
                    <a:pt x="12268" y="19050"/>
                    <a:pt x="14712" y="18184"/>
                    <a:pt x="16680" y="16265"/>
                  </a:cubicBezTo>
                  <a:cubicBezTo>
                    <a:pt x="22860" y="10239"/>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69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HEVAAAPDgAAjxUAAAAAAAAmAAAACAAAAP//////////"/>
                </a:ext>
              </a:extLst>
            </p:cNvSpPr>
            <p:nvPr/>
          </p:nvSpPr>
          <p:spPr>
            <a:xfrm>
              <a:off x="2262505" y="3485515"/>
              <a:ext cx="22860" cy="19050"/>
            </a:xfrm>
            <a:custGeom>
              <a:avLst/>
              <a:gdLst/>
              <a:ahLst/>
              <a:cxnLst/>
              <a:rect l="0" t="0" r="22860" b="19050"/>
              <a:pathLst>
                <a:path w="22860" h="19050">
                  <a:moveTo>
                    <a:pt x="9832" y="0"/>
                  </a:moveTo>
                  <a:cubicBezTo>
                    <a:pt x="4404" y="0"/>
                    <a:pt x="82" y="4285"/>
                    <a:pt x="9" y="9507"/>
                  </a:cubicBezTo>
                  <a:cubicBezTo>
                    <a:pt x="9" y="15256"/>
                    <a:pt x="4852" y="19041"/>
                    <a:pt x="9878" y="19041"/>
                  </a:cubicBezTo>
                  <a:cubicBezTo>
                    <a:pt x="12268" y="19041"/>
                    <a:pt x="14712" y="18175"/>
                    <a:pt x="16680" y="16256"/>
                  </a:cubicBezTo>
                  <a:cubicBezTo>
                    <a:pt x="22860" y="102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69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EQVAAAPDgAAYxUAAAAAAAAmAAAACAAAAP//////////"/>
                </a:ext>
              </a:extLst>
            </p:cNvSpPr>
            <p:nvPr/>
          </p:nvSpPr>
          <p:spPr>
            <a:xfrm>
              <a:off x="2262505" y="3456940"/>
              <a:ext cx="22860" cy="19685"/>
            </a:xfrm>
            <a:custGeom>
              <a:avLst/>
              <a:gdLst/>
              <a:ahLst/>
              <a:cxnLst/>
              <a:rect l="0" t="0" r="22860" b="19685"/>
              <a:pathLst>
                <a:path w="22860" h="19685">
                  <a:moveTo>
                    <a:pt x="9832" y="9"/>
                  </a:moveTo>
                  <a:cubicBezTo>
                    <a:pt x="4404" y="9"/>
                    <a:pt x="82" y="4419"/>
                    <a:pt x="9" y="9888"/>
                  </a:cubicBezTo>
                  <a:cubicBezTo>
                    <a:pt x="9" y="15762"/>
                    <a:pt x="4843" y="19675"/>
                    <a:pt x="9860" y="19675"/>
                  </a:cubicBezTo>
                  <a:cubicBezTo>
                    <a:pt x="12259" y="19675"/>
                    <a:pt x="14703" y="18782"/>
                    <a:pt x="16680" y="16775"/>
                  </a:cubicBezTo>
                  <a:cubicBezTo>
                    <a:pt x="22860" y="10634"/>
                    <a:pt x="18466" y="9"/>
                    <a:pt x="983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69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0AABgVAAAPDgAANxUAAAAAAAAmAAAACAAAAP//////////"/>
                </a:ext>
              </a:extLst>
            </p:cNvSpPr>
            <p:nvPr/>
          </p:nvSpPr>
          <p:spPr>
            <a:xfrm>
              <a:off x="2262505" y="3429000"/>
              <a:ext cx="22860" cy="19685"/>
            </a:xfrm>
            <a:custGeom>
              <a:avLst/>
              <a:gdLst/>
              <a:ahLst/>
              <a:cxnLst/>
              <a:rect l="0" t="0" r="22860" b="19685"/>
              <a:pathLst>
                <a:path w="22860" h="19685">
                  <a:moveTo>
                    <a:pt x="9832" y="0"/>
                  </a:moveTo>
                  <a:cubicBezTo>
                    <a:pt x="4404" y="73"/>
                    <a:pt x="82" y="4421"/>
                    <a:pt x="9" y="9883"/>
                  </a:cubicBezTo>
                  <a:cubicBezTo>
                    <a:pt x="9" y="15760"/>
                    <a:pt x="4843" y="19685"/>
                    <a:pt x="9860" y="19685"/>
                  </a:cubicBezTo>
                  <a:cubicBezTo>
                    <a:pt x="12259" y="19685"/>
                    <a:pt x="14703" y="18782"/>
                    <a:pt x="16680" y="16774"/>
                  </a:cubicBezTo>
                  <a:cubicBezTo>
                    <a:pt x="22860" y="10630"/>
                    <a:pt x="18466" y="0"/>
                    <a:pt x="9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69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EQVAADjDQAAYxUAAAAAAAAmAAAACAAAAP//////////"/>
                </a:ext>
              </a:extLst>
            </p:cNvSpPr>
            <p:nvPr/>
          </p:nvSpPr>
          <p:spPr>
            <a:xfrm>
              <a:off x="2234565" y="3456940"/>
              <a:ext cx="22860" cy="19685"/>
            </a:xfrm>
            <a:custGeom>
              <a:avLst/>
              <a:gdLst/>
              <a:ahLst/>
              <a:cxnLst/>
              <a:rect l="0" t="0" r="22860" b="19685"/>
              <a:pathLst>
                <a:path w="22860" h="19685">
                  <a:moveTo>
                    <a:pt x="9791" y="9"/>
                  </a:moveTo>
                  <a:cubicBezTo>
                    <a:pt x="4335" y="82"/>
                    <a:pt x="9" y="4419"/>
                    <a:pt x="9" y="9888"/>
                  </a:cubicBezTo>
                  <a:cubicBezTo>
                    <a:pt x="9" y="15762"/>
                    <a:pt x="4822" y="19675"/>
                    <a:pt x="9855" y="19675"/>
                  </a:cubicBezTo>
                  <a:cubicBezTo>
                    <a:pt x="12270" y="19675"/>
                    <a:pt x="14723" y="18782"/>
                    <a:pt x="16734"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69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BgVAADjDQAANxUAAAAAAAAmAAAACAAAAP//////////"/>
                </a:ext>
              </a:extLst>
            </p:cNvSpPr>
            <p:nvPr/>
          </p:nvSpPr>
          <p:spPr>
            <a:xfrm>
              <a:off x="2234565" y="3429000"/>
              <a:ext cx="22860" cy="19685"/>
            </a:xfrm>
            <a:custGeom>
              <a:avLst/>
              <a:gdLst/>
              <a:ahLst/>
              <a:cxnLst/>
              <a:rect l="0" t="0" r="22860" b="19685"/>
              <a:pathLst>
                <a:path w="22860" h="19685">
                  <a:moveTo>
                    <a:pt x="9791" y="0"/>
                  </a:moveTo>
                  <a:cubicBezTo>
                    <a:pt x="4335" y="73"/>
                    <a:pt x="9" y="4421"/>
                    <a:pt x="9" y="9883"/>
                  </a:cubicBezTo>
                  <a:cubicBezTo>
                    <a:pt x="9" y="15760"/>
                    <a:pt x="4822" y="19685"/>
                    <a:pt x="9837" y="19685"/>
                  </a:cubicBezTo>
                  <a:cubicBezTo>
                    <a:pt x="12234" y="19685"/>
                    <a:pt x="14677" y="18782"/>
                    <a:pt x="16651" y="16774"/>
                  </a:cubicBezTo>
                  <a:cubicBezTo>
                    <a:pt x="22851" y="10630"/>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69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O0UAADjDQAACxUAAAAAAAAmAAAACAAAAP//////////"/>
                </a:ext>
              </a:extLst>
            </p:cNvSpPr>
            <p:nvPr/>
          </p:nvSpPr>
          <p:spPr>
            <a:xfrm>
              <a:off x="2234565" y="3401695"/>
              <a:ext cx="22860" cy="19050"/>
            </a:xfrm>
            <a:custGeom>
              <a:avLst/>
              <a:gdLst/>
              <a:ahLst/>
              <a:cxnLst/>
              <a:rect l="0" t="0" r="22860" b="19050"/>
              <a:pathLst>
                <a:path w="22860" h="19050">
                  <a:moveTo>
                    <a:pt x="9791" y="9"/>
                  </a:moveTo>
                  <a:cubicBezTo>
                    <a:pt x="4335" y="9"/>
                    <a:pt x="9" y="4289"/>
                    <a:pt x="9" y="9525"/>
                  </a:cubicBezTo>
                  <a:cubicBezTo>
                    <a:pt x="9" y="15261"/>
                    <a:pt x="4803" y="19041"/>
                    <a:pt x="9827" y="19041"/>
                  </a:cubicBezTo>
                  <a:cubicBezTo>
                    <a:pt x="12243" y="19041"/>
                    <a:pt x="14713" y="18165"/>
                    <a:pt x="16734" y="16209"/>
                  </a:cubicBezTo>
                  <a:cubicBezTo>
                    <a:pt x="22851" y="10249"/>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69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MAUAADjDQAA3xQAAAAAAAAmAAAACAAAAP//////////"/>
                </a:ext>
              </a:extLst>
            </p:cNvSpPr>
            <p:nvPr/>
          </p:nvSpPr>
          <p:spPr>
            <a:xfrm>
              <a:off x="2234565" y="3373120"/>
              <a:ext cx="22860" cy="19685"/>
            </a:xfrm>
            <a:custGeom>
              <a:avLst/>
              <a:gdLst/>
              <a:ahLst/>
              <a:cxnLst/>
              <a:rect l="0" t="0" r="22860" b="19685"/>
              <a:pathLst>
                <a:path w="22860" h="19685">
                  <a:moveTo>
                    <a:pt x="9791" y="0"/>
                  </a:moveTo>
                  <a:cubicBezTo>
                    <a:pt x="4335" y="0"/>
                    <a:pt x="9" y="4427"/>
                    <a:pt x="9" y="9824"/>
                  </a:cubicBezTo>
                  <a:cubicBezTo>
                    <a:pt x="9" y="15764"/>
                    <a:pt x="4831" y="19675"/>
                    <a:pt x="9846" y="19675"/>
                  </a:cubicBezTo>
                  <a:cubicBezTo>
                    <a:pt x="12243" y="19675"/>
                    <a:pt x="14677" y="18781"/>
                    <a:pt x="16651" y="16797"/>
                  </a:cubicBezTo>
                  <a:cubicBezTo>
                    <a:pt x="22851" y="10571"/>
                    <a:pt x="18525" y="0"/>
                    <a:pt x="97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69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JQUAADjDQAAsxQAAAAAAAAmAAAACAAAAP//////////"/>
                </a:ext>
              </a:extLst>
            </p:cNvSpPr>
            <p:nvPr/>
          </p:nvSpPr>
          <p:spPr>
            <a:xfrm>
              <a:off x="2234565" y="3345180"/>
              <a:ext cx="22860" cy="19685"/>
            </a:xfrm>
            <a:custGeom>
              <a:avLst/>
              <a:gdLst/>
              <a:ahLst/>
              <a:cxnLst/>
              <a:rect l="0" t="0" r="22860" b="19685"/>
              <a:pathLst>
                <a:path w="22860" h="19685">
                  <a:moveTo>
                    <a:pt x="9791" y="9"/>
                  </a:moveTo>
                  <a:cubicBezTo>
                    <a:pt x="4335" y="9"/>
                    <a:pt x="9" y="4419"/>
                    <a:pt x="9" y="9814"/>
                  </a:cubicBezTo>
                  <a:cubicBezTo>
                    <a:pt x="9" y="15735"/>
                    <a:pt x="4831" y="19675"/>
                    <a:pt x="9846" y="19675"/>
                  </a:cubicBezTo>
                  <a:cubicBezTo>
                    <a:pt x="12243" y="19675"/>
                    <a:pt x="14677" y="18782"/>
                    <a:pt x="16651" y="16775"/>
                  </a:cubicBezTo>
                  <a:cubicBezTo>
                    <a:pt x="22851" y="10560"/>
                    <a:pt x="18525" y="9"/>
                    <a:pt x="9791"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69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0AAGgUAADjDQAAhxQAAAAAAAAmAAAACAAAAP//////////"/>
                </a:ext>
              </a:extLst>
            </p:cNvSpPr>
            <p:nvPr/>
          </p:nvSpPr>
          <p:spPr>
            <a:xfrm>
              <a:off x="2234565" y="3317240"/>
              <a:ext cx="22860" cy="19685"/>
            </a:xfrm>
            <a:custGeom>
              <a:avLst/>
              <a:gdLst/>
              <a:ahLst/>
              <a:cxnLst/>
              <a:rect l="0" t="0" r="22860" b="19685"/>
              <a:pathLst>
                <a:path w="22860" h="19685">
                  <a:moveTo>
                    <a:pt x="9863" y="0"/>
                  </a:moveTo>
                  <a:cubicBezTo>
                    <a:pt x="9826" y="0"/>
                    <a:pt x="9798" y="0"/>
                    <a:pt x="9771" y="0"/>
                  </a:cubicBezTo>
                  <a:cubicBezTo>
                    <a:pt x="4326" y="0"/>
                    <a:pt x="9" y="4421"/>
                    <a:pt x="9" y="9810"/>
                  </a:cubicBezTo>
                  <a:cubicBezTo>
                    <a:pt x="9" y="15742"/>
                    <a:pt x="4821" y="19685"/>
                    <a:pt x="9844" y="19685"/>
                  </a:cubicBezTo>
                  <a:cubicBezTo>
                    <a:pt x="12246" y="19685"/>
                    <a:pt x="14702" y="18782"/>
                    <a:pt x="16700" y="16774"/>
                  </a:cubicBezTo>
                  <a:cubicBezTo>
                    <a:pt x="22860" y="10584"/>
                    <a:pt x="18515" y="0"/>
                    <a:pt x="98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69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O0UAAC3DQAACxUAAAAAAAAmAAAACAAAAP//////////"/>
                </a:ext>
              </a:extLst>
            </p:cNvSpPr>
            <p:nvPr/>
          </p:nvSpPr>
          <p:spPr>
            <a:xfrm>
              <a:off x="2206625" y="3401695"/>
              <a:ext cx="22860" cy="19050"/>
            </a:xfrm>
            <a:custGeom>
              <a:avLst/>
              <a:gdLst/>
              <a:ahLst/>
              <a:cxnLst/>
              <a:rect l="0" t="0" r="22860" b="19050"/>
              <a:pathLst>
                <a:path w="22860" h="19050">
                  <a:moveTo>
                    <a:pt x="9785" y="9"/>
                  </a:moveTo>
                  <a:cubicBezTo>
                    <a:pt x="4410" y="9"/>
                    <a:pt x="0" y="4217"/>
                    <a:pt x="0" y="9525"/>
                  </a:cubicBezTo>
                  <a:cubicBezTo>
                    <a:pt x="0" y="15261"/>
                    <a:pt x="4796" y="19041"/>
                    <a:pt x="9822" y="19041"/>
                  </a:cubicBezTo>
                  <a:cubicBezTo>
                    <a:pt x="12248" y="19041"/>
                    <a:pt x="14719" y="18165"/>
                    <a:pt x="16732" y="16209"/>
                  </a:cubicBezTo>
                  <a:cubicBezTo>
                    <a:pt x="22860" y="10249"/>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69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JQUAAC3DQAAsxQAAAAAAAAmAAAACAAAAP//////////"/>
                </a:ext>
              </a:extLst>
            </p:cNvSpPr>
            <p:nvPr/>
          </p:nvSpPr>
          <p:spPr>
            <a:xfrm>
              <a:off x="2206625" y="3345180"/>
              <a:ext cx="22860" cy="19685"/>
            </a:xfrm>
            <a:custGeom>
              <a:avLst/>
              <a:gdLst/>
              <a:ahLst/>
              <a:cxnLst/>
              <a:rect l="0" t="0" r="22860" b="19685"/>
              <a:pathLst>
                <a:path w="22860" h="19685">
                  <a:moveTo>
                    <a:pt x="9785" y="9"/>
                  </a:moveTo>
                  <a:cubicBezTo>
                    <a:pt x="4410" y="9"/>
                    <a:pt x="0" y="4419"/>
                    <a:pt x="0" y="9814"/>
                  </a:cubicBezTo>
                  <a:cubicBezTo>
                    <a:pt x="0" y="15735"/>
                    <a:pt x="4824" y="19675"/>
                    <a:pt x="9868" y="19675"/>
                  </a:cubicBezTo>
                  <a:cubicBezTo>
                    <a:pt x="12275" y="19675"/>
                    <a:pt x="14729" y="18782"/>
                    <a:pt x="16732" y="16775"/>
                  </a:cubicBezTo>
                  <a:cubicBezTo>
                    <a:pt x="22860" y="10560"/>
                    <a:pt x="18523" y="9"/>
                    <a:pt x="9785"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69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0AAGgUAAC3DQAAhxQAAAAAAAAmAAAACAAAAP//////////"/>
                </a:ext>
              </a:extLst>
            </p:cNvSpPr>
            <p:nvPr/>
          </p:nvSpPr>
          <p:spPr>
            <a:xfrm>
              <a:off x="2206625" y="3317240"/>
              <a:ext cx="22860" cy="19685"/>
            </a:xfrm>
            <a:custGeom>
              <a:avLst/>
              <a:gdLst/>
              <a:ahLst/>
              <a:cxnLst/>
              <a:rect l="0" t="0" r="22860" b="19685"/>
              <a:pathLst>
                <a:path w="22860" h="19685">
                  <a:moveTo>
                    <a:pt x="9853" y="0"/>
                  </a:moveTo>
                  <a:cubicBezTo>
                    <a:pt x="9826" y="0"/>
                    <a:pt x="9789" y="0"/>
                    <a:pt x="9762" y="0"/>
                  </a:cubicBezTo>
                  <a:cubicBezTo>
                    <a:pt x="4400" y="0"/>
                    <a:pt x="0" y="4421"/>
                    <a:pt x="0" y="9810"/>
                  </a:cubicBezTo>
                  <a:cubicBezTo>
                    <a:pt x="0" y="15742"/>
                    <a:pt x="4849" y="19685"/>
                    <a:pt x="9899" y="19685"/>
                  </a:cubicBezTo>
                  <a:cubicBezTo>
                    <a:pt x="12310" y="19685"/>
                    <a:pt x="14766" y="18782"/>
                    <a:pt x="16765" y="16774"/>
                  </a:cubicBezTo>
                  <a:cubicBezTo>
                    <a:pt x="22851" y="10584"/>
                    <a:pt x="18506" y="0"/>
                    <a:pt x="9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69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JQUAACLDQAAsxQAAAAAAAAmAAAACAAAAP//////////"/>
                </a:ext>
              </a:extLst>
            </p:cNvSpPr>
            <p:nvPr/>
          </p:nvSpPr>
          <p:spPr>
            <a:xfrm>
              <a:off x="2178685" y="3345180"/>
              <a:ext cx="22860" cy="19685"/>
            </a:xfrm>
            <a:custGeom>
              <a:avLst/>
              <a:gdLst/>
              <a:ahLst/>
              <a:cxnLst/>
              <a:rect l="0" t="0" r="22860" b="19685"/>
              <a:pathLst>
                <a:path w="22860" h="19685">
                  <a:moveTo>
                    <a:pt x="9750" y="9"/>
                  </a:moveTo>
                  <a:cubicBezTo>
                    <a:pt x="4394" y="9"/>
                    <a:pt x="0" y="4419"/>
                    <a:pt x="0" y="9814"/>
                  </a:cubicBezTo>
                  <a:cubicBezTo>
                    <a:pt x="0" y="15735"/>
                    <a:pt x="4816" y="19675"/>
                    <a:pt x="9832" y="19675"/>
                  </a:cubicBezTo>
                  <a:cubicBezTo>
                    <a:pt x="12231" y="19675"/>
                    <a:pt x="14675" y="18782"/>
                    <a:pt x="16671" y="16775"/>
                  </a:cubicBezTo>
                  <a:cubicBezTo>
                    <a:pt x="22851" y="10560"/>
                    <a:pt x="18466" y="9"/>
                    <a:pt x="9750"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69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w0AAGgUAACLDQAAhxQAAAAAAAAmAAAACAAAAP//////////"/>
                </a:ext>
              </a:extLst>
            </p:cNvSpPr>
            <p:nvPr/>
          </p:nvSpPr>
          <p:spPr>
            <a:xfrm>
              <a:off x="2178685" y="3317240"/>
              <a:ext cx="22860" cy="19685"/>
            </a:xfrm>
            <a:custGeom>
              <a:avLst/>
              <a:gdLst/>
              <a:ahLst/>
              <a:cxnLst/>
              <a:rect l="0" t="0" r="22860" b="19685"/>
              <a:pathLst>
                <a:path w="22860" h="19685">
                  <a:moveTo>
                    <a:pt x="9863" y="0"/>
                  </a:moveTo>
                  <a:cubicBezTo>
                    <a:pt x="9826" y="0"/>
                    <a:pt x="9798" y="0"/>
                    <a:pt x="9762" y="0"/>
                  </a:cubicBezTo>
                  <a:cubicBezTo>
                    <a:pt x="4400" y="0"/>
                    <a:pt x="0" y="4421"/>
                    <a:pt x="0" y="9810"/>
                  </a:cubicBezTo>
                  <a:cubicBezTo>
                    <a:pt x="0" y="15742"/>
                    <a:pt x="4849" y="19685"/>
                    <a:pt x="9899" y="19685"/>
                  </a:cubicBezTo>
                  <a:cubicBezTo>
                    <a:pt x="12310" y="19685"/>
                    <a:pt x="14776" y="18782"/>
                    <a:pt x="16774" y="16774"/>
                  </a:cubicBezTo>
                  <a:cubicBezTo>
                    <a:pt x="22860" y="10584"/>
                    <a:pt x="18589" y="0"/>
                    <a:pt x="98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75" name="Google Shape;6975;p68"/>
          <p:cNvGrpSpPr>
            <a:extLst>
              <a:ext uri="smNativeData">
                <pr:smNativeData xmlns:pr="smNativeData" xmlns="smNativeData" val="SMDATA_6_r2NKZxMAAAAlAAAAAQAAAA8BAAAAkAAAAEgAAACQAAAASAAAAAAAAAAAAAAAAAAAABcAAAAUAAAAAAAAAAAAAAD/fwAA/38AAAAAAAAJAAAABAAAAA8EAAAfAAAAVAAAAAAAAAAAAAAAAAAAAAAAAAAAAAAAAAAAAAAAAAAAAAAAAAAAAAAAAAAAAAAAAAAAAAAAAAAAAAAAAAAAAAAAAAAAAAAAAAAAAAAAAAAAAAAAAAAAACEAAAAYAAAAFAAAABopAAANFgAAjSwAADoZAAAQAAAAJgAAAAgAAAD/////AAAAAA=="/>
              </a:ext>
            </a:extLst>
          </p:cNvGrpSpPr>
          <p:nvPr/>
        </p:nvGrpSpPr>
        <p:grpSpPr>
          <a:xfrm>
            <a:off x="6681470" y="3584575"/>
            <a:ext cx="560705" cy="516255"/>
            <a:chOff x="6681470" y="3584575"/>
            <a:chExt cx="560705" cy="516255"/>
          </a:xfrm>
        </p:grpSpPr>
        <p:grpSp>
          <p:nvGrpSpPr>
            <p:cNvPr id="1577" name="Google Shape;6976;p6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YpAAARFgAAFSwAAOwYAAAAAAAAJgAAAAgAAAD/////AAAAAA=="/>
                </a:ext>
              </a:extLst>
            </p:cNvGrpSpPr>
            <p:nvPr/>
          </p:nvGrpSpPr>
          <p:grpSpPr>
            <a:xfrm>
              <a:off x="6699250" y="3587115"/>
              <a:ext cx="466725" cy="464185"/>
              <a:chOff x="6699250" y="3587115"/>
              <a:chExt cx="466725" cy="464185"/>
            </a:xfrm>
          </p:grpSpPr>
          <p:grpSp>
            <p:nvGrpSpPr>
              <p:cNvPr id="1582" name="Google Shape;6977;p6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YpAAARFgAAFSwAAOwYAAAAAAAAJgAAAAgAAAD/////AAAAAA=="/>
                  </a:ext>
                </a:extLst>
              </p:cNvGrpSpPr>
              <p:nvPr/>
            </p:nvGrpSpPr>
            <p:grpSpPr>
              <a:xfrm>
                <a:off x="6699250" y="3587115"/>
                <a:ext cx="466725" cy="464185"/>
                <a:chOff x="6699250" y="3587115"/>
                <a:chExt cx="466725" cy="464185"/>
              </a:xfrm>
            </p:grpSpPr>
            <p:sp>
              <p:nvSpPr>
                <p:cNvPr id="1591" name="Google Shape;69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NikAABEWAACWKwAA7BgAAAAAAAAmAAAACAAAAP//////////"/>
                    </a:ext>
                  </a:extLst>
                </p:cNvSpPr>
                <p:nvPr/>
              </p:nvSpPr>
              <p:spPr>
                <a:xfrm>
                  <a:off x="6699250" y="3587115"/>
                  <a:ext cx="386080" cy="464185"/>
                </a:xfrm>
                <a:custGeom>
                  <a:avLst/>
                  <a:gdLst/>
                  <a:ahLst/>
                  <a:cxnLst/>
                  <a:rect l="0" t="0" r="386080" b="464185"/>
                  <a:pathLst>
                    <a:path w="386080" h="464185">
                      <a:moveTo>
                        <a:pt x="264422" y="0"/>
                      </a:moveTo>
                      <a:cubicBezTo>
                        <a:pt x="250574" y="0"/>
                        <a:pt x="236696" y="1084"/>
                        <a:pt x="222911" y="3263"/>
                      </a:cubicBezTo>
                      <a:cubicBezTo>
                        <a:pt x="117339" y="19841"/>
                        <a:pt x="36213" y="96064"/>
                        <a:pt x="10130" y="191213"/>
                      </a:cubicBezTo>
                      <a:lnTo>
                        <a:pt x="23529" y="187326"/>
                      </a:lnTo>
                      <a:cubicBezTo>
                        <a:pt x="27421" y="195307"/>
                        <a:pt x="22710" y="201649"/>
                        <a:pt x="20156" y="208811"/>
                      </a:cubicBezTo>
                      <a:cubicBezTo>
                        <a:pt x="17804" y="215563"/>
                        <a:pt x="12275" y="214543"/>
                        <a:pt x="7979" y="215050"/>
                      </a:cubicBezTo>
                      <a:cubicBezTo>
                        <a:pt x="6959" y="215154"/>
                        <a:pt x="5835" y="215356"/>
                        <a:pt x="4705" y="215459"/>
                      </a:cubicBezTo>
                      <a:cubicBezTo>
                        <a:pt x="208" y="242163"/>
                        <a:pt x="0" y="269379"/>
                        <a:pt x="4197" y="296082"/>
                      </a:cubicBezTo>
                      <a:cubicBezTo>
                        <a:pt x="15244" y="366678"/>
                        <a:pt x="54934" y="425816"/>
                        <a:pt x="109873" y="464185"/>
                      </a:cubicBezTo>
                      <a:cubicBezTo>
                        <a:pt x="108950" y="462547"/>
                        <a:pt x="108028" y="461007"/>
                        <a:pt x="107007" y="459474"/>
                      </a:cubicBezTo>
                      <a:cubicBezTo>
                        <a:pt x="104350" y="455587"/>
                        <a:pt x="98411" y="449348"/>
                        <a:pt x="99132" y="448425"/>
                      </a:cubicBezTo>
                      <a:cubicBezTo>
                        <a:pt x="104246" y="442284"/>
                        <a:pt x="92790" y="441875"/>
                        <a:pt x="95857" y="437274"/>
                      </a:cubicBezTo>
                      <a:cubicBezTo>
                        <a:pt x="87670" y="431750"/>
                        <a:pt x="85421" y="424692"/>
                        <a:pt x="88079" y="414866"/>
                      </a:cubicBezTo>
                      <a:cubicBezTo>
                        <a:pt x="89106" y="411084"/>
                        <a:pt x="87059" y="406684"/>
                        <a:pt x="83173" y="402792"/>
                      </a:cubicBezTo>
                      <a:cubicBezTo>
                        <a:pt x="77650" y="397268"/>
                        <a:pt x="73862" y="389800"/>
                        <a:pt x="69768" y="382841"/>
                      </a:cubicBezTo>
                      <a:cubicBezTo>
                        <a:pt x="67929" y="379773"/>
                        <a:pt x="65369" y="375679"/>
                        <a:pt x="66090" y="372611"/>
                      </a:cubicBezTo>
                      <a:cubicBezTo>
                        <a:pt x="68442" y="361765"/>
                        <a:pt x="70177" y="350204"/>
                        <a:pt x="75499" y="340794"/>
                      </a:cubicBezTo>
                      <a:cubicBezTo>
                        <a:pt x="82660" y="328206"/>
                        <a:pt x="82354" y="316645"/>
                        <a:pt x="76929" y="299663"/>
                      </a:cubicBezTo>
                      <a:cubicBezTo>
                        <a:pt x="73862" y="309177"/>
                        <a:pt x="68540" y="306929"/>
                        <a:pt x="63939" y="307644"/>
                      </a:cubicBezTo>
                      <a:cubicBezTo>
                        <a:pt x="62348" y="307920"/>
                        <a:pt x="61183" y="308140"/>
                        <a:pt x="60232" y="308140"/>
                      </a:cubicBezTo>
                      <a:cubicBezTo>
                        <a:pt x="57638" y="308140"/>
                        <a:pt x="56634" y="306479"/>
                        <a:pt x="52893" y="299663"/>
                      </a:cubicBezTo>
                      <a:cubicBezTo>
                        <a:pt x="45322" y="292709"/>
                        <a:pt x="38162" y="285340"/>
                        <a:pt x="31405" y="277561"/>
                      </a:cubicBezTo>
                      <a:cubicBezTo>
                        <a:pt x="30384" y="275930"/>
                        <a:pt x="29669" y="274188"/>
                        <a:pt x="29462" y="272245"/>
                      </a:cubicBezTo>
                      <a:cubicBezTo>
                        <a:pt x="28032" y="263855"/>
                        <a:pt x="26804" y="255465"/>
                        <a:pt x="27519" y="246770"/>
                      </a:cubicBezTo>
                      <a:lnTo>
                        <a:pt x="55654" y="298435"/>
                      </a:lnTo>
                      <a:cubicBezTo>
                        <a:pt x="68748" y="292605"/>
                        <a:pt x="78872" y="283702"/>
                        <a:pt x="90230" y="276748"/>
                      </a:cubicBezTo>
                      <a:cubicBezTo>
                        <a:pt x="98209" y="271939"/>
                        <a:pt x="101380" y="264980"/>
                        <a:pt x="104038" y="257207"/>
                      </a:cubicBezTo>
                      <a:cubicBezTo>
                        <a:pt x="104961" y="254341"/>
                        <a:pt x="105676" y="251371"/>
                        <a:pt x="106292" y="248407"/>
                      </a:cubicBezTo>
                      <a:lnTo>
                        <a:pt x="89924" y="233773"/>
                      </a:lnTo>
                      <a:lnTo>
                        <a:pt x="87774" y="240733"/>
                      </a:lnTo>
                      <a:cubicBezTo>
                        <a:pt x="80717" y="236944"/>
                        <a:pt x="73758" y="233571"/>
                        <a:pt x="67110" y="229685"/>
                      </a:cubicBezTo>
                      <a:cubicBezTo>
                        <a:pt x="61074" y="226104"/>
                        <a:pt x="60151" y="221393"/>
                        <a:pt x="65577" y="213822"/>
                      </a:cubicBezTo>
                      <a:cubicBezTo>
                        <a:pt x="71769" y="223665"/>
                        <a:pt x="78878" y="229638"/>
                        <a:pt x="88477" y="229638"/>
                      </a:cubicBezTo>
                      <a:cubicBezTo>
                        <a:pt x="90455" y="229638"/>
                        <a:pt x="92530" y="229385"/>
                        <a:pt x="94733" y="228866"/>
                      </a:cubicBezTo>
                      <a:cubicBezTo>
                        <a:pt x="94767" y="228854"/>
                        <a:pt x="94808" y="228849"/>
                        <a:pt x="94842" y="228849"/>
                      </a:cubicBezTo>
                      <a:cubicBezTo>
                        <a:pt x="95661" y="228849"/>
                        <a:pt x="96831" y="230815"/>
                        <a:pt x="98002" y="231011"/>
                      </a:cubicBezTo>
                      <a:cubicBezTo>
                        <a:pt x="102683" y="232129"/>
                        <a:pt x="107267" y="233485"/>
                        <a:pt x="112012" y="233485"/>
                      </a:cubicBezTo>
                      <a:cubicBezTo>
                        <a:pt x="114220" y="233485"/>
                        <a:pt x="116463" y="233190"/>
                        <a:pt x="118769" y="232447"/>
                      </a:cubicBezTo>
                      <a:cubicBezTo>
                        <a:pt x="121940" y="231524"/>
                        <a:pt x="125215" y="230907"/>
                        <a:pt x="128593" y="230705"/>
                      </a:cubicBezTo>
                      <a:cubicBezTo>
                        <a:pt x="138389" y="239233"/>
                        <a:pt x="144967" y="247600"/>
                        <a:pt x="155755" y="247600"/>
                      </a:cubicBezTo>
                      <a:cubicBezTo>
                        <a:pt x="157127" y="247600"/>
                        <a:pt x="158574" y="247468"/>
                        <a:pt x="160102" y="247179"/>
                      </a:cubicBezTo>
                      <a:cubicBezTo>
                        <a:pt x="161428" y="255160"/>
                        <a:pt x="160713" y="262731"/>
                        <a:pt x="163780" y="268047"/>
                      </a:cubicBezTo>
                      <a:cubicBezTo>
                        <a:pt x="170739" y="280329"/>
                        <a:pt x="179641" y="291377"/>
                        <a:pt x="188537" y="304063"/>
                      </a:cubicBezTo>
                      <a:lnTo>
                        <a:pt x="199486" y="290760"/>
                      </a:lnTo>
                      <a:lnTo>
                        <a:pt x="196620" y="272141"/>
                      </a:lnTo>
                      <a:cubicBezTo>
                        <a:pt x="201631" y="265798"/>
                        <a:pt x="209103" y="260476"/>
                        <a:pt x="209206" y="255160"/>
                      </a:cubicBezTo>
                      <a:cubicBezTo>
                        <a:pt x="209304" y="246257"/>
                        <a:pt x="221989" y="247687"/>
                        <a:pt x="220253" y="238686"/>
                      </a:cubicBezTo>
                      <a:cubicBezTo>
                        <a:pt x="220149" y="238172"/>
                        <a:pt x="228336" y="236333"/>
                        <a:pt x="232424" y="234695"/>
                      </a:cubicBezTo>
                      <a:cubicBezTo>
                        <a:pt x="234367" y="233877"/>
                        <a:pt x="235803" y="231933"/>
                        <a:pt x="238564" y="229477"/>
                      </a:cubicBezTo>
                      <a:lnTo>
                        <a:pt x="258207" y="259352"/>
                      </a:lnTo>
                      <a:lnTo>
                        <a:pt x="268845" y="253216"/>
                      </a:lnTo>
                      <a:cubicBezTo>
                        <a:pt x="274166" y="260067"/>
                        <a:pt x="269560" y="269275"/>
                        <a:pt x="277130" y="273779"/>
                      </a:cubicBezTo>
                      <a:cubicBezTo>
                        <a:pt x="271093" y="289025"/>
                        <a:pt x="281016" y="297005"/>
                        <a:pt x="290840" y="305493"/>
                      </a:cubicBezTo>
                      <a:cubicBezTo>
                        <a:pt x="292679" y="307032"/>
                        <a:pt x="291964" y="311432"/>
                        <a:pt x="292575" y="315318"/>
                      </a:cubicBezTo>
                      <a:cubicBezTo>
                        <a:pt x="285657" y="312983"/>
                        <a:pt x="281004" y="306231"/>
                        <a:pt x="273947" y="306231"/>
                      </a:cubicBezTo>
                      <a:cubicBezTo>
                        <a:pt x="271404" y="306231"/>
                        <a:pt x="268551" y="307107"/>
                        <a:pt x="265160" y="309385"/>
                      </a:cubicBezTo>
                      <a:cubicBezTo>
                        <a:pt x="265962" y="309281"/>
                        <a:pt x="266717" y="309235"/>
                        <a:pt x="267432" y="309235"/>
                      </a:cubicBezTo>
                      <a:cubicBezTo>
                        <a:pt x="276178" y="309235"/>
                        <a:pt x="278554" y="316379"/>
                        <a:pt x="282244" y="320635"/>
                      </a:cubicBezTo>
                      <a:cubicBezTo>
                        <a:pt x="286233" y="325138"/>
                        <a:pt x="294726" y="328310"/>
                        <a:pt x="292783" y="338545"/>
                      </a:cubicBezTo>
                      <a:cubicBezTo>
                        <a:pt x="293607" y="338205"/>
                        <a:pt x="294403" y="338060"/>
                        <a:pt x="295170" y="338060"/>
                      </a:cubicBezTo>
                      <a:cubicBezTo>
                        <a:pt x="300474" y="338060"/>
                        <a:pt x="304544" y="345084"/>
                        <a:pt x="310345" y="345084"/>
                      </a:cubicBezTo>
                      <a:cubicBezTo>
                        <a:pt x="312115" y="345084"/>
                        <a:pt x="314040" y="344432"/>
                        <a:pt x="316208" y="342737"/>
                      </a:cubicBezTo>
                      <a:lnTo>
                        <a:pt x="319587" y="328823"/>
                      </a:lnTo>
                      <a:cubicBezTo>
                        <a:pt x="317949" y="328414"/>
                        <a:pt x="316312" y="328108"/>
                        <a:pt x="314674" y="327802"/>
                      </a:cubicBezTo>
                      <a:cubicBezTo>
                        <a:pt x="305876" y="327289"/>
                        <a:pt x="296259" y="321863"/>
                        <a:pt x="298612" y="318692"/>
                      </a:cubicBezTo>
                      <a:lnTo>
                        <a:pt x="304343" y="316241"/>
                      </a:lnTo>
                      <a:lnTo>
                        <a:pt x="302192" y="302731"/>
                      </a:lnTo>
                      <a:cubicBezTo>
                        <a:pt x="281736" y="287693"/>
                        <a:pt x="279280" y="282065"/>
                        <a:pt x="286948" y="266923"/>
                      </a:cubicBezTo>
                      <a:cubicBezTo>
                        <a:pt x="290938" y="270198"/>
                        <a:pt x="295239" y="272960"/>
                        <a:pt x="298508" y="276645"/>
                      </a:cubicBezTo>
                      <a:cubicBezTo>
                        <a:pt x="301685" y="280018"/>
                        <a:pt x="303830" y="284417"/>
                        <a:pt x="306078" y="287900"/>
                      </a:cubicBezTo>
                      <a:lnTo>
                        <a:pt x="321835" y="270711"/>
                      </a:lnTo>
                      <a:lnTo>
                        <a:pt x="318255" y="247687"/>
                      </a:lnTo>
                      <a:lnTo>
                        <a:pt x="304446" y="238991"/>
                      </a:lnTo>
                      <a:lnTo>
                        <a:pt x="308944" y="220574"/>
                      </a:lnTo>
                      <a:lnTo>
                        <a:pt x="317742" y="226202"/>
                      </a:lnTo>
                      <a:cubicBezTo>
                        <a:pt x="317742" y="230907"/>
                        <a:pt x="317742" y="233773"/>
                        <a:pt x="317742" y="236639"/>
                      </a:cubicBezTo>
                      <a:lnTo>
                        <a:pt x="324597" y="236535"/>
                      </a:lnTo>
                      <a:lnTo>
                        <a:pt x="323063" y="221802"/>
                      </a:lnTo>
                      <a:cubicBezTo>
                        <a:pt x="344649" y="213412"/>
                        <a:pt x="350276" y="206868"/>
                        <a:pt x="360608" y="178319"/>
                      </a:cubicBezTo>
                      <a:lnTo>
                        <a:pt x="342297" y="146501"/>
                      </a:lnTo>
                      <a:lnTo>
                        <a:pt x="350276" y="141900"/>
                      </a:lnTo>
                      <a:cubicBezTo>
                        <a:pt x="349504" y="138844"/>
                        <a:pt x="347866" y="137962"/>
                        <a:pt x="345923" y="137962"/>
                      </a:cubicBezTo>
                      <a:cubicBezTo>
                        <a:pt x="343254" y="137962"/>
                        <a:pt x="340020" y="139628"/>
                        <a:pt x="337667" y="139628"/>
                      </a:cubicBezTo>
                      <a:cubicBezTo>
                        <a:pt x="336278" y="139628"/>
                        <a:pt x="335194" y="139046"/>
                        <a:pt x="334727" y="137189"/>
                      </a:cubicBezTo>
                      <a:lnTo>
                        <a:pt x="341986" y="123073"/>
                      </a:lnTo>
                      <a:lnTo>
                        <a:pt x="346287" y="130846"/>
                      </a:lnTo>
                      <a:lnTo>
                        <a:pt x="353344" y="126037"/>
                      </a:lnTo>
                      <a:lnTo>
                        <a:pt x="366131" y="137091"/>
                      </a:lnTo>
                      <a:lnTo>
                        <a:pt x="370017" y="155918"/>
                      </a:lnTo>
                      <a:cubicBezTo>
                        <a:pt x="374520" y="149880"/>
                        <a:pt x="378204" y="146911"/>
                        <a:pt x="379225" y="143128"/>
                      </a:cubicBezTo>
                      <a:cubicBezTo>
                        <a:pt x="381681" y="134738"/>
                        <a:pt x="371044" y="133920"/>
                        <a:pt x="369504" y="129826"/>
                      </a:cubicBezTo>
                      <a:lnTo>
                        <a:pt x="371551" y="107522"/>
                      </a:lnTo>
                      <a:cubicBezTo>
                        <a:pt x="383520" y="103532"/>
                        <a:pt x="383624" y="103226"/>
                        <a:pt x="384033" y="94017"/>
                      </a:cubicBezTo>
                      <a:cubicBezTo>
                        <a:pt x="384546" y="82047"/>
                        <a:pt x="385365" y="70180"/>
                        <a:pt x="386080" y="58002"/>
                      </a:cubicBezTo>
                      <a:cubicBezTo>
                        <a:pt x="380240" y="51861"/>
                        <a:pt x="372548" y="51226"/>
                        <a:pt x="364581" y="51226"/>
                      </a:cubicBezTo>
                      <a:cubicBezTo>
                        <a:pt x="362511" y="51226"/>
                        <a:pt x="360424" y="51267"/>
                        <a:pt x="358342" y="51267"/>
                      </a:cubicBezTo>
                      <a:cubicBezTo>
                        <a:pt x="357627" y="51267"/>
                        <a:pt x="356918" y="51261"/>
                        <a:pt x="356209" y="51250"/>
                      </a:cubicBezTo>
                      <a:cubicBezTo>
                        <a:pt x="357333" y="46135"/>
                        <a:pt x="358665" y="42450"/>
                        <a:pt x="358971" y="38869"/>
                      </a:cubicBezTo>
                      <a:cubicBezTo>
                        <a:pt x="359172" y="35185"/>
                        <a:pt x="358458" y="31506"/>
                        <a:pt x="358152" y="27106"/>
                      </a:cubicBezTo>
                      <a:lnTo>
                        <a:pt x="375443" y="24442"/>
                      </a:lnTo>
                      <a:cubicBezTo>
                        <a:pt x="340463" y="8228"/>
                        <a:pt x="302567" y="0"/>
                        <a:pt x="264422"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90" name="Google Shape;69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TysAAC8YAAAILAAA0BgAAAAAAAAmAAAACAAAAP//////////"/>
                    </a:ext>
                  </a:extLst>
                </p:cNvSpPr>
                <p:nvPr/>
              </p:nvSpPr>
              <p:spPr>
                <a:xfrm>
                  <a:off x="7040245" y="3931285"/>
                  <a:ext cx="117475" cy="102235"/>
                </a:xfrm>
                <a:custGeom>
                  <a:avLst/>
                  <a:gdLst/>
                  <a:ahLst/>
                  <a:cxnLst/>
                  <a:rect l="0" t="0" r="117475" b="102235"/>
                  <a:pathLst>
                    <a:path w="117475" h="102235">
                      <a:moveTo>
                        <a:pt x="101215" y="0"/>
                      </a:moveTo>
                      <a:cubicBezTo>
                        <a:pt x="98351" y="7683"/>
                        <a:pt x="95897" y="15569"/>
                        <a:pt x="93955" y="23559"/>
                      </a:cubicBezTo>
                      <a:cubicBezTo>
                        <a:pt x="93788" y="24241"/>
                        <a:pt x="92843" y="24639"/>
                        <a:pt x="92763" y="24639"/>
                      </a:cubicBezTo>
                      <a:cubicBezTo>
                        <a:pt x="92745" y="24639"/>
                        <a:pt x="92763" y="24622"/>
                        <a:pt x="92832" y="24587"/>
                      </a:cubicBezTo>
                      <a:lnTo>
                        <a:pt x="80156" y="17515"/>
                      </a:lnTo>
                      <a:lnTo>
                        <a:pt x="82916" y="8295"/>
                      </a:lnTo>
                      <a:lnTo>
                        <a:pt x="72695" y="1945"/>
                      </a:lnTo>
                      <a:cubicBezTo>
                        <a:pt x="72384" y="12192"/>
                        <a:pt x="60013" y="11372"/>
                        <a:pt x="60630" y="21100"/>
                      </a:cubicBezTo>
                      <a:cubicBezTo>
                        <a:pt x="60630" y="21412"/>
                        <a:pt x="58993" y="21920"/>
                        <a:pt x="58072" y="22024"/>
                      </a:cubicBezTo>
                      <a:cubicBezTo>
                        <a:pt x="47747" y="23253"/>
                        <a:pt x="49279" y="25505"/>
                        <a:pt x="41922" y="30626"/>
                      </a:cubicBezTo>
                      <a:cubicBezTo>
                        <a:pt x="33331" y="36670"/>
                        <a:pt x="31493" y="50398"/>
                        <a:pt x="17383" y="50600"/>
                      </a:cubicBezTo>
                      <a:cubicBezTo>
                        <a:pt x="12479" y="50704"/>
                        <a:pt x="6648" y="57262"/>
                        <a:pt x="3278" y="62175"/>
                      </a:cubicBezTo>
                      <a:cubicBezTo>
                        <a:pt x="1025" y="65558"/>
                        <a:pt x="5" y="73346"/>
                        <a:pt x="2154" y="75598"/>
                      </a:cubicBezTo>
                      <a:cubicBezTo>
                        <a:pt x="9719" y="83380"/>
                        <a:pt x="4298" y="91271"/>
                        <a:pt x="3278" y="102229"/>
                      </a:cubicBezTo>
                      <a:cubicBezTo>
                        <a:pt x="19226" y="95365"/>
                        <a:pt x="33642" y="90452"/>
                        <a:pt x="46519" y="82052"/>
                      </a:cubicBezTo>
                      <a:lnTo>
                        <a:pt x="60831" y="91987"/>
                      </a:lnTo>
                      <a:lnTo>
                        <a:pt x="56844" y="100081"/>
                      </a:lnTo>
                      <a:cubicBezTo>
                        <a:pt x="68909" y="99873"/>
                        <a:pt x="78312" y="98130"/>
                        <a:pt x="84754" y="89528"/>
                      </a:cubicBezTo>
                      <a:cubicBezTo>
                        <a:pt x="92728" y="78773"/>
                        <a:pt x="101319" y="68324"/>
                        <a:pt x="108164" y="56956"/>
                      </a:cubicBezTo>
                      <a:cubicBezTo>
                        <a:pt x="112871" y="48967"/>
                        <a:pt x="117469" y="39747"/>
                        <a:pt x="108676" y="30626"/>
                      </a:cubicBezTo>
                      <a:cubicBezTo>
                        <a:pt x="107144" y="29090"/>
                        <a:pt x="105611" y="24997"/>
                        <a:pt x="106429" y="23663"/>
                      </a:cubicBezTo>
                      <a:cubicBezTo>
                        <a:pt x="113689" y="13318"/>
                        <a:pt x="100091" y="8607"/>
                        <a:pt x="101215"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9" name="Google Shape;69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NisAAM8XAAB3KwAAIBgAAAAAAAAmAAAACAAAAP//////////"/>
                    </a:ext>
                  </a:extLst>
                </p:cNvSpPr>
                <p:nvPr/>
              </p:nvSpPr>
              <p:spPr>
                <a:xfrm>
                  <a:off x="7024370" y="3870325"/>
                  <a:ext cx="41275" cy="51435"/>
                </a:xfrm>
                <a:custGeom>
                  <a:avLst/>
                  <a:gdLst/>
                  <a:ahLst/>
                  <a:cxnLst/>
                  <a:rect l="0" t="0" r="41275" b="51435"/>
                  <a:pathLst>
                    <a:path w="41275" h="51435">
                      <a:moveTo>
                        <a:pt x="31083" y="0"/>
                      </a:moveTo>
                      <a:cubicBezTo>
                        <a:pt x="26965" y="5669"/>
                        <a:pt x="23160" y="10304"/>
                        <a:pt x="20069" y="15357"/>
                      </a:cubicBezTo>
                      <a:cubicBezTo>
                        <a:pt x="16878" y="20405"/>
                        <a:pt x="8439" y="21131"/>
                        <a:pt x="10602" y="30094"/>
                      </a:cubicBezTo>
                      <a:cubicBezTo>
                        <a:pt x="7853" y="27898"/>
                        <a:pt x="6014" y="27067"/>
                        <a:pt x="4727" y="27067"/>
                      </a:cubicBezTo>
                      <a:cubicBezTo>
                        <a:pt x="1484" y="27067"/>
                        <a:pt x="1769" y="32359"/>
                        <a:pt x="5" y="34421"/>
                      </a:cubicBezTo>
                      <a:cubicBezTo>
                        <a:pt x="6589" y="43082"/>
                        <a:pt x="8340" y="44011"/>
                        <a:pt x="31391" y="51429"/>
                      </a:cubicBezTo>
                      <a:cubicBezTo>
                        <a:pt x="32423" y="45864"/>
                        <a:pt x="32626" y="42048"/>
                        <a:pt x="33757" y="38545"/>
                      </a:cubicBezTo>
                      <a:cubicBezTo>
                        <a:pt x="34993" y="34938"/>
                        <a:pt x="36744" y="31540"/>
                        <a:pt x="38908" y="28345"/>
                      </a:cubicBezTo>
                      <a:cubicBezTo>
                        <a:pt x="41275" y="24942"/>
                        <a:pt x="33038" y="24221"/>
                        <a:pt x="37464" y="19481"/>
                      </a:cubicBezTo>
                      <a:cubicBezTo>
                        <a:pt x="39726" y="17007"/>
                        <a:pt x="38496" y="9793"/>
                        <a:pt x="39314" y="8039"/>
                      </a:cubicBezTo>
                      <a:cubicBezTo>
                        <a:pt x="39627" y="7109"/>
                        <a:pt x="39830" y="6081"/>
                        <a:pt x="39935" y="5053"/>
                      </a:cubicBezTo>
                      <a:lnTo>
                        <a:pt x="31083" y="0"/>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8" name="Google Shape;69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uisAAOwXAAAVLAAAJRgAAAAAAAAmAAAACAAAAP//////////"/>
                    </a:ext>
                  </a:extLst>
                </p:cNvSpPr>
                <p:nvPr/>
              </p:nvSpPr>
              <p:spPr>
                <a:xfrm>
                  <a:off x="7108190" y="3888740"/>
                  <a:ext cx="57785" cy="36195"/>
                </a:xfrm>
                <a:custGeom>
                  <a:avLst/>
                  <a:gdLst/>
                  <a:ahLst/>
                  <a:cxnLst/>
                  <a:rect l="0" t="0" r="57785" b="36195"/>
                  <a:pathLst>
                    <a:path w="57785" h="36195">
                      <a:moveTo>
                        <a:pt x="0" y="5"/>
                      </a:moveTo>
                      <a:lnTo>
                        <a:pt x="1541" y="9977"/>
                      </a:lnTo>
                      <a:lnTo>
                        <a:pt x="9664" y="11414"/>
                      </a:lnTo>
                      <a:lnTo>
                        <a:pt x="5040" y="18407"/>
                      </a:lnTo>
                      <a:cubicBezTo>
                        <a:pt x="7532" y="17717"/>
                        <a:pt x="9873" y="17387"/>
                        <a:pt x="12046" y="17387"/>
                      </a:cubicBezTo>
                      <a:cubicBezTo>
                        <a:pt x="18662" y="17387"/>
                        <a:pt x="23790" y="20470"/>
                        <a:pt x="27348" y="26119"/>
                      </a:cubicBezTo>
                      <a:cubicBezTo>
                        <a:pt x="30819" y="31588"/>
                        <a:pt x="32203" y="33993"/>
                        <a:pt x="34446" y="33993"/>
                      </a:cubicBezTo>
                      <a:cubicBezTo>
                        <a:pt x="36126" y="33993"/>
                        <a:pt x="38281" y="32649"/>
                        <a:pt x="42152" y="30232"/>
                      </a:cubicBezTo>
                      <a:cubicBezTo>
                        <a:pt x="43183" y="29613"/>
                        <a:pt x="44313" y="29305"/>
                        <a:pt x="45547" y="29097"/>
                      </a:cubicBezTo>
                      <a:lnTo>
                        <a:pt x="55415" y="36195"/>
                      </a:lnTo>
                      <a:lnTo>
                        <a:pt x="57779" y="32904"/>
                      </a:lnTo>
                      <a:cubicBezTo>
                        <a:pt x="55519" y="27863"/>
                        <a:pt x="53665" y="22521"/>
                        <a:pt x="51098" y="17584"/>
                      </a:cubicBezTo>
                      <a:cubicBezTo>
                        <a:pt x="47228" y="10550"/>
                        <a:pt x="40964" y="6918"/>
                        <a:pt x="33936" y="6918"/>
                      </a:cubicBezTo>
                      <a:cubicBezTo>
                        <a:pt x="29770" y="6918"/>
                        <a:pt x="25337" y="8198"/>
                        <a:pt x="20974" y="10799"/>
                      </a:cubicBezTo>
                      <a:cubicBezTo>
                        <a:pt x="19329" y="11727"/>
                        <a:pt x="17683" y="12549"/>
                        <a:pt x="15319" y="13882"/>
                      </a:cubicBezTo>
                      <a:lnTo>
                        <a:pt x="11414" y="2676"/>
                      </a:lnTo>
                      <a:lnTo>
                        <a:pt x="0" y="5"/>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7" name="Google Shape;69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kCsAAJ4WAADMKwAADhcAAAAAAAAmAAAACAAAAP//////////"/>
                    </a:ext>
                  </a:extLst>
                </p:cNvSpPr>
                <p:nvPr/>
              </p:nvSpPr>
              <p:spPr>
                <a:xfrm>
                  <a:off x="7081520" y="3676650"/>
                  <a:ext cx="38100" cy="71120"/>
                </a:xfrm>
                <a:custGeom>
                  <a:avLst/>
                  <a:gdLst/>
                  <a:ahLst/>
                  <a:cxnLst/>
                  <a:rect l="0" t="0" r="38100" b="71120"/>
                  <a:pathLst>
                    <a:path w="38100" h="71120">
                      <a:moveTo>
                        <a:pt x="38094" y="6"/>
                      </a:moveTo>
                      <a:cubicBezTo>
                        <a:pt x="35531" y="1147"/>
                        <a:pt x="33024" y="1506"/>
                        <a:pt x="30586" y="1506"/>
                      </a:cubicBezTo>
                      <a:cubicBezTo>
                        <a:pt x="26664" y="1506"/>
                        <a:pt x="22913" y="579"/>
                        <a:pt x="19355" y="515"/>
                      </a:cubicBezTo>
                      <a:lnTo>
                        <a:pt x="17631" y="16137"/>
                      </a:lnTo>
                      <a:lnTo>
                        <a:pt x="27457" y="29910"/>
                      </a:lnTo>
                      <a:lnTo>
                        <a:pt x="6" y="62386"/>
                      </a:lnTo>
                      <a:lnTo>
                        <a:pt x="6183" y="71120"/>
                      </a:lnTo>
                      <a:lnTo>
                        <a:pt x="36473" y="45015"/>
                      </a:lnTo>
                      <a:cubicBezTo>
                        <a:pt x="25430" y="37619"/>
                        <a:pt x="35257" y="21483"/>
                        <a:pt x="25025" y="14492"/>
                      </a:cubicBezTo>
                      <a:lnTo>
                        <a:pt x="38094" y="6"/>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6" name="Google Shape;69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JisAADAYAABpKwAAPhgAAAAAAAAmAAAACAAAAP//////////"/>
                    </a:ext>
                  </a:extLst>
                </p:cNvSpPr>
                <p:nvPr/>
              </p:nvSpPr>
              <p:spPr>
                <a:xfrm>
                  <a:off x="7014210" y="3931920"/>
                  <a:ext cx="42545" cy="8890"/>
                </a:xfrm>
                <a:custGeom>
                  <a:avLst/>
                  <a:gdLst/>
                  <a:ahLst/>
                  <a:cxnLst/>
                  <a:rect l="0" t="0" r="42545" b="8890"/>
                  <a:pathLst>
                    <a:path w="42545" h="8890">
                      <a:moveTo>
                        <a:pt x="25003" y="0"/>
                      </a:moveTo>
                      <a:cubicBezTo>
                        <a:pt x="17203" y="0"/>
                        <a:pt x="9310" y="2116"/>
                        <a:pt x="0" y="2940"/>
                      </a:cubicBezTo>
                      <a:cubicBezTo>
                        <a:pt x="4591" y="5610"/>
                        <a:pt x="7595" y="8890"/>
                        <a:pt x="10138" y="8890"/>
                      </a:cubicBezTo>
                      <a:cubicBezTo>
                        <a:pt x="11492" y="8890"/>
                        <a:pt x="12711" y="7956"/>
                        <a:pt x="13977" y="5500"/>
                      </a:cubicBezTo>
                      <a:cubicBezTo>
                        <a:pt x="15797" y="7639"/>
                        <a:pt x="17827" y="8256"/>
                        <a:pt x="19933" y="8256"/>
                      </a:cubicBezTo>
                      <a:cubicBezTo>
                        <a:pt x="22261" y="8256"/>
                        <a:pt x="24682" y="7506"/>
                        <a:pt x="27015" y="7241"/>
                      </a:cubicBezTo>
                      <a:cubicBezTo>
                        <a:pt x="31466" y="6624"/>
                        <a:pt x="35917" y="5909"/>
                        <a:pt x="42545" y="4785"/>
                      </a:cubicBezTo>
                      <a:cubicBezTo>
                        <a:pt x="36402" y="1142"/>
                        <a:pt x="30731" y="0"/>
                        <a:pt x="25003"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5" name="Google Shape;69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disAAP8XAACOKwAAIRgAAAAAAAAmAAAACAAAAP//////////"/>
                    </a:ext>
                  </a:extLst>
                </p:cNvSpPr>
                <p:nvPr/>
              </p:nvSpPr>
              <p:spPr>
                <a:xfrm>
                  <a:off x="7065010" y="3900805"/>
                  <a:ext cx="15240" cy="21590"/>
                </a:xfrm>
                <a:custGeom>
                  <a:avLst/>
                  <a:gdLst/>
                  <a:ahLst/>
                  <a:cxnLst/>
                  <a:rect l="0" t="0" r="15240" b="21590"/>
                  <a:pathLst>
                    <a:path w="15240" h="21590">
                      <a:moveTo>
                        <a:pt x="15132" y="6"/>
                      </a:moveTo>
                      <a:cubicBezTo>
                        <a:pt x="108" y="3873"/>
                        <a:pt x="6" y="4383"/>
                        <a:pt x="5753" y="21590"/>
                      </a:cubicBezTo>
                      <a:lnTo>
                        <a:pt x="8476" y="12324"/>
                      </a:lnTo>
                      <a:lnTo>
                        <a:pt x="12511" y="19553"/>
                      </a:lnTo>
                      <a:lnTo>
                        <a:pt x="15234" y="19347"/>
                      </a:lnTo>
                      <a:cubicBezTo>
                        <a:pt x="14632" y="16294"/>
                        <a:pt x="14126" y="13242"/>
                        <a:pt x="13927" y="10086"/>
                      </a:cubicBezTo>
                      <a:cubicBezTo>
                        <a:pt x="14126" y="6724"/>
                        <a:pt x="14529" y="3362"/>
                        <a:pt x="15132" y="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4" name="Google Shape;69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hSsAALUXAACjKwAA0hcAAAAAAAAmAAAACAAAAP//////////"/>
                    </a:ext>
                  </a:extLst>
                </p:cNvSpPr>
                <p:nvPr/>
              </p:nvSpPr>
              <p:spPr>
                <a:xfrm>
                  <a:off x="7074535" y="3853815"/>
                  <a:ext cx="19050" cy="18415"/>
                </a:xfrm>
                <a:custGeom>
                  <a:avLst/>
                  <a:gdLst/>
                  <a:ahLst/>
                  <a:cxnLst/>
                  <a:rect l="0" t="0" r="19050" b="18415"/>
                  <a:pathLst>
                    <a:path w="19050" h="18415">
                      <a:moveTo>
                        <a:pt x="19050" y="0"/>
                      </a:moveTo>
                      <a:lnTo>
                        <a:pt x="0" y="8527"/>
                      </a:lnTo>
                      <a:lnTo>
                        <a:pt x="3174" y="14769"/>
                      </a:lnTo>
                      <a:lnTo>
                        <a:pt x="6660" y="10508"/>
                      </a:lnTo>
                      <a:lnTo>
                        <a:pt x="16182" y="18409"/>
                      </a:lnTo>
                      <a:lnTo>
                        <a:pt x="19050" y="0"/>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3" name="Google Shape;69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dCsAAHYXAACEKwAAnBcAAAAAAAAmAAAACAAAAP//////////"/>
                    </a:ext>
                  </a:extLst>
                </p:cNvSpPr>
                <p:nvPr/>
              </p:nvSpPr>
              <p:spPr>
                <a:xfrm>
                  <a:off x="7063740" y="3813810"/>
                  <a:ext cx="10160" cy="24130"/>
                </a:xfrm>
                <a:custGeom>
                  <a:avLst/>
                  <a:gdLst/>
                  <a:ahLst/>
                  <a:cxnLst/>
                  <a:rect l="0" t="0" r="10160" b="24130"/>
                  <a:pathLst>
                    <a:path w="10160" h="24130">
                      <a:moveTo>
                        <a:pt x="1500" y="6"/>
                      </a:moveTo>
                      <a:cubicBezTo>
                        <a:pt x="6" y="14880"/>
                        <a:pt x="6" y="14880"/>
                        <a:pt x="5884" y="24124"/>
                      </a:cubicBezTo>
                      <a:cubicBezTo>
                        <a:pt x="10160" y="7143"/>
                        <a:pt x="10160" y="7143"/>
                        <a:pt x="1500" y="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581" name="Google Shape;69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jCkAAOcXAACOKQAA6BcAAAAAAAAmAAAACAAAAP//////////"/>
                  </a:ext>
                </a:extLst>
              </p:cNvSpPr>
              <p:nvPr/>
            </p:nvSpPr>
            <p:spPr>
              <a:xfrm>
                <a:off x="6753860" y="3885565"/>
                <a:ext cx="1270" cy="635"/>
              </a:xfrm>
              <a:custGeom>
                <a:avLst/>
                <a:gdLst/>
                <a:ahLst/>
                <a:cxnLst/>
                <a:rect l="0" t="0" r="1270" b="635"/>
                <a:pathLst>
                  <a:path w="1270" h="635">
                    <a:moveTo>
                      <a:pt x="1270" y="0"/>
                    </a:moveTo>
                    <a:lnTo>
                      <a:pt x="6" y="635"/>
                    </a:lnTo>
                    <a:lnTo>
                      <a:pt x="1270" y="128"/>
                    </a:lnTo>
                    <a:lnTo>
                      <a:pt x="1270" y="0"/>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0" name="Google Shape;69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rysAAE0WAADJKwAAZxYAAAAAAAAmAAAACAAAAP//////////"/>
                  </a:ext>
                </a:extLst>
              </p:cNvSpPr>
              <p:nvPr/>
            </p:nvSpPr>
            <p:spPr>
              <a:xfrm>
                <a:off x="7101205" y="3625215"/>
                <a:ext cx="16510" cy="16510"/>
              </a:xfrm>
              <a:custGeom>
                <a:avLst/>
                <a:gdLst/>
                <a:ahLst/>
                <a:cxnLst/>
                <a:rect l="0" t="0" r="16510" b="16510"/>
                <a:pathLst>
                  <a:path w="16510" h="16510">
                    <a:moveTo>
                      <a:pt x="6" y="0"/>
                    </a:moveTo>
                    <a:cubicBezTo>
                      <a:pt x="4795" y="5982"/>
                      <a:pt x="9986" y="11452"/>
                      <a:pt x="15695" y="16504"/>
                    </a:cubicBezTo>
                    <a:cubicBezTo>
                      <a:pt x="16309" y="14650"/>
                      <a:pt x="16510" y="12795"/>
                      <a:pt x="16206" y="10935"/>
                    </a:cubicBezTo>
                    <a:cubicBezTo>
                      <a:pt x="10905" y="7121"/>
                      <a:pt x="5507" y="3511"/>
                      <a:pt x="6"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79" name="Google Shape;69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iSkAAOgXAACMKQAA6RcAAAAAAAAmAAAACAAAAP//////////"/>
                  </a:ext>
                </a:extLst>
              </p:cNvSpPr>
              <p:nvPr/>
            </p:nvSpPr>
            <p:spPr>
              <a:xfrm>
                <a:off x="6751955" y="3886200"/>
                <a:ext cx="1905" cy="635"/>
              </a:xfrm>
              <a:custGeom>
                <a:avLst/>
                <a:gdLst/>
                <a:ahLst/>
                <a:cxnLst/>
                <a:rect l="0" t="0" r="1905" b="635"/>
                <a:pathLst>
                  <a:path w="1905" h="635">
                    <a:moveTo>
                      <a:pt x="1905" y="5"/>
                    </a:moveTo>
                    <a:cubicBezTo>
                      <a:pt x="1270" y="181"/>
                      <a:pt x="635" y="362"/>
                      <a:pt x="7" y="629"/>
                    </a:cubicBezTo>
                    <a:cubicBezTo>
                      <a:pt x="763" y="453"/>
                      <a:pt x="1270" y="181"/>
                      <a:pt x="1905"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78" name="Google Shape;69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2CkAAIYYAAAIKgAAzxgAAAAAAAAmAAAACAAAAP//////////"/>
                  </a:ext>
                </a:extLst>
              </p:cNvSpPr>
              <p:nvPr/>
            </p:nvSpPr>
            <p:spPr>
              <a:xfrm>
                <a:off x="6802120" y="3986530"/>
                <a:ext cx="30480" cy="46355"/>
              </a:xfrm>
              <a:custGeom>
                <a:avLst/>
                <a:gdLst/>
                <a:ahLst/>
                <a:cxnLst/>
                <a:rect l="0" t="0" r="30480" b="46355"/>
                <a:pathLst>
                  <a:path w="30480" h="46355">
                    <a:moveTo>
                      <a:pt x="10395" y="0"/>
                    </a:moveTo>
                    <a:lnTo>
                      <a:pt x="6" y="16840"/>
                    </a:lnTo>
                    <a:cubicBezTo>
                      <a:pt x="2525" y="21505"/>
                      <a:pt x="5857" y="27084"/>
                      <a:pt x="8683" y="33069"/>
                    </a:cubicBezTo>
                    <a:cubicBezTo>
                      <a:pt x="13125" y="41890"/>
                      <a:pt x="19784" y="46252"/>
                      <a:pt x="30474" y="46355"/>
                    </a:cubicBezTo>
                    <a:cubicBezTo>
                      <a:pt x="26539" y="38237"/>
                      <a:pt x="22706" y="32155"/>
                      <a:pt x="21598" y="24037"/>
                    </a:cubicBezTo>
                    <a:cubicBezTo>
                      <a:pt x="20591" y="15823"/>
                      <a:pt x="14637" y="8523"/>
                      <a:pt x="10395"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576" name="Google Shape;69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GikAAA0WAACNLAAAOhkAAAAAAAAmAAAACAAAAP//////////"/>
                </a:ext>
              </a:extLst>
            </p:cNvSpPr>
            <p:nvPr/>
          </p:nvSpPr>
          <p:spPr>
            <a:xfrm>
              <a:off x="6681470" y="3584575"/>
              <a:ext cx="560705" cy="516255"/>
            </a:xfrm>
            <a:custGeom>
              <a:avLst/>
              <a:gdLst/>
              <a:ahLst/>
              <a:cxnLst/>
              <a:rect l="0" t="0" r="560705" b="516255"/>
              <a:pathLst>
                <a:path w="560705" h="516255">
                  <a:moveTo>
                    <a:pt x="282499" y="2565"/>
                  </a:moveTo>
                  <a:cubicBezTo>
                    <a:pt x="408750" y="2565"/>
                    <a:pt x="519230" y="92063"/>
                    <a:pt x="538891" y="217776"/>
                  </a:cubicBezTo>
                  <a:cubicBezTo>
                    <a:pt x="560699" y="357088"/>
                    <a:pt x="462712" y="488122"/>
                    <a:pt x="319876" y="510421"/>
                  </a:cubicBezTo>
                  <a:cubicBezTo>
                    <a:pt x="306049" y="512565"/>
                    <a:pt x="292124" y="513695"/>
                    <a:pt x="278200" y="513695"/>
                  </a:cubicBezTo>
                  <a:cubicBezTo>
                    <a:pt x="151954" y="513695"/>
                    <a:pt x="41572" y="424191"/>
                    <a:pt x="21813" y="298581"/>
                  </a:cubicBezTo>
                  <a:cubicBezTo>
                    <a:pt x="0" y="159166"/>
                    <a:pt x="98096" y="28132"/>
                    <a:pt x="240828" y="5833"/>
                  </a:cubicBezTo>
                  <a:cubicBezTo>
                    <a:pt x="254649" y="3689"/>
                    <a:pt x="268574" y="2565"/>
                    <a:pt x="282499" y="2565"/>
                  </a:cubicBezTo>
                  <a:close/>
                  <a:moveTo>
                    <a:pt x="282499" y="5"/>
                  </a:moveTo>
                  <a:cubicBezTo>
                    <a:pt x="268476" y="5"/>
                    <a:pt x="254343" y="1129"/>
                    <a:pt x="240419" y="3280"/>
                  </a:cubicBezTo>
                  <a:cubicBezTo>
                    <a:pt x="205604" y="8699"/>
                    <a:pt x="172122" y="20874"/>
                    <a:pt x="142017" y="39183"/>
                  </a:cubicBezTo>
                  <a:cubicBezTo>
                    <a:pt x="113042" y="56777"/>
                    <a:pt x="87749" y="79686"/>
                    <a:pt x="67580" y="106792"/>
                  </a:cubicBezTo>
                  <a:cubicBezTo>
                    <a:pt x="47412" y="133593"/>
                    <a:pt x="32667" y="164071"/>
                    <a:pt x="24271" y="196498"/>
                  </a:cubicBezTo>
                  <a:cubicBezTo>
                    <a:pt x="7680" y="260839"/>
                    <a:pt x="17000" y="328962"/>
                    <a:pt x="50274" y="386449"/>
                  </a:cubicBezTo>
                  <a:cubicBezTo>
                    <a:pt x="65428" y="412632"/>
                    <a:pt x="85089" y="435951"/>
                    <a:pt x="108437" y="455182"/>
                  </a:cubicBezTo>
                  <a:cubicBezTo>
                    <a:pt x="156149" y="494665"/>
                    <a:pt x="216251" y="516249"/>
                    <a:pt x="278200" y="516249"/>
                  </a:cubicBezTo>
                  <a:cubicBezTo>
                    <a:pt x="292228" y="516249"/>
                    <a:pt x="306361" y="515125"/>
                    <a:pt x="320285" y="512974"/>
                  </a:cubicBezTo>
                  <a:cubicBezTo>
                    <a:pt x="355094" y="507555"/>
                    <a:pt x="388582" y="495380"/>
                    <a:pt x="418785" y="477071"/>
                  </a:cubicBezTo>
                  <a:cubicBezTo>
                    <a:pt x="447662" y="459477"/>
                    <a:pt x="472949" y="436568"/>
                    <a:pt x="493124" y="409462"/>
                  </a:cubicBezTo>
                  <a:cubicBezTo>
                    <a:pt x="513292" y="382661"/>
                    <a:pt x="528037" y="352183"/>
                    <a:pt x="536433" y="319756"/>
                  </a:cubicBezTo>
                  <a:cubicBezTo>
                    <a:pt x="553018" y="255518"/>
                    <a:pt x="543704" y="187292"/>
                    <a:pt x="510424" y="129805"/>
                  </a:cubicBezTo>
                  <a:cubicBezTo>
                    <a:pt x="495270" y="103622"/>
                    <a:pt x="475610" y="80401"/>
                    <a:pt x="452267" y="61072"/>
                  </a:cubicBezTo>
                  <a:cubicBezTo>
                    <a:pt x="404555" y="21589"/>
                    <a:pt x="344447" y="5"/>
                    <a:pt x="282499" y="5"/>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92" name="Google Shape;6992;p6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4vAADbEgAA4y8AANMUAAAQAAAAJgAAAAgAAAD/////AAAAAA=="/>
              </a:ext>
            </a:extLst>
          </p:cNvGrpSpPr>
          <p:nvPr/>
        </p:nvGrpSpPr>
        <p:grpSpPr>
          <a:xfrm>
            <a:off x="7679690" y="3065145"/>
            <a:ext cx="104775" cy="320040"/>
            <a:chOff x="7679690" y="3065145"/>
            <a:chExt cx="104775" cy="320040"/>
          </a:xfrm>
        </p:grpSpPr>
        <p:sp>
          <p:nvSpPr>
            <p:cNvPr id="1594" name="Google Shape;69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Pi8AANsSAADjLwAA0xQAAAAAAAAmAAAACAAAAP//////////"/>
                </a:ext>
              </a:extLst>
            </p:cNvSpPr>
            <p:nvPr/>
          </p:nvSpPr>
          <p:spPr>
            <a:xfrm>
              <a:off x="7679690" y="3065145"/>
              <a:ext cx="104775" cy="320040"/>
            </a:xfrm>
            <a:custGeom>
              <a:avLst/>
              <a:gdLst/>
              <a:ahLst/>
              <a:cxnLst/>
              <a:rect l="0" t="0" r="104775" b="320040"/>
              <a:pathLst>
                <a:path w="104775" h="320040">
                  <a:moveTo>
                    <a:pt x="20080" y="8"/>
                  </a:moveTo>
                  <a:lnTo>
                    <a:pt x="20222" y="10637"/>
                  </a:lnTo>
                  <a:lnTo>
                    <a:pt x="81336" y="11513"/>
                  </a:lnTo>
                  <a:lnTo>
                    <a:pt x="81201" y="852"/>
                  </a:lnTo>
                  <a:lnTo>
                    <a:pt x="20080" y="8"/>
                  </a:lnTo>
                  <a:close/>
                  <a:moveTo>
                    <a:pt x="24669" y="14599"/>
                  </a:moveTo>
                  <a:lnTo>
                    <a:pt x="4414" y="120434"/>
                  </a:lnTo>
                  <a:lnTo>
                    <a:pt x="100177" y="121831"/>
                  </a:lnTo>
                  <a:lnTo>
                    <a:pt x="75341" y="14772"/>
                  </a:lnTo>
                  <a:lnTo>
                    <a:pt x="24669" y="14772"/>
                  </a:lnTo>
                  <a:close/>
                  <a:moveTo>
                    <a:pt x="7" y="123796"/>
                  </a:moveTo>
                  <a:lnTo>
                    <a:pt x="182" y="134425"/>
                  </a:lnTo>
                  <a:lnTo>
                    <a:pt x="104767" y="135932"/>
                  </a:lnTo>
                  <a:lnTo>
                    <a:pt x="104624" y="125303"/>
                  </a:lnTo>
                  <a:lnTo>
                    <a:pt x="7" y="123796"/>
                  </a:lnTo>
                  <a:close/>
                  <a:moveTo>
                    <a:pt x="36984" y="138315"/>
                  </a:moveTo>
                  <a:cubicBezTo>
                    <a:pt x="37198" y="168546"/>
                    <a:pt x="47853" y="259128"/>
                    <a:pt x="54801" y="320040"/>
                  </a:cubicBezTo>
                  <a:cubicBezTo>
                    <a:pt x="54801" y="320040"/>
                    <a:pt x="69974" y="167876"/>
                    <a:pt x="67965" y="138773"/>
                  </a:cubicBezTo>
                  <a:lnTo>
                    <a:pt x="36984" y="138315"/>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93" name="Google Shape;69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Pi8AANsSAADjLwAA0xQAAAAAAAAmAAAACAAAAP//////////"/>
                </a:ext>
              </a:extLst>
            </p:cNvSpPr>
            <p:nvPr/>
          </p:nvSpPr>
          <p:spPr>
            <a:xfrm>
              <a:off x="7679690" y="3065145"/>
              <a:ext cx="104775" cy="320040"/>
            </a:xfrm>
            <a:custGeom>
              <a:avLst/>
              <a:gdLst/>
              <a:ahLst/>
              <a:cxnLst/>
              <a:rect l="0" t="0" r="104775" b="320040"/>
              <a:pathLst>
                <a:path w="104775" h="320040">
                  <a:moveTo>
                    <a:pt x="20080" y="8"/>
                  </a:moveTo>
                  <a:lnTo>
                    <a:pt x="20080" y="39"/>
                  </a:lnTo>
                  <a:lnTo>
                    <a:pt x="20222" y="10668"/>
                  </a:lnTo>
                  <a:lnTo>
                    <a:pt x="81336" y="11544"/>
                  </a:lnTo>
                  <a:lnTo>
                    <a:pt x="81201" y="884"/>
                  </a:lnTo>
                  <a:lnTo>
                    <a:pt x="20080" y="8"/>
                  </a:lnTo>
                  <a:close/>
                  <a:moveTo>
                    <a:pt x="24669" y="14629"/>
                  </a:moveTo>
                  <a:lnTo>
                    <a:pt x="4414" y="120454"/>
                  </a:lnTo>
                  <a:lnTo>
                    <a:pt x="100177" y="121850"/>
                  </a:lnTo>
                  <a:lnTo>
                    <a:pt x="75341" y="14802"/>
                  </a:lnTo>
                  <a:lnTo>
                    <a:pt x="24669" y="14802"/>
                  </a:lnTo>
                  <a:close/>
                  <a:moveTo>
                    <a:pt x="7" y="123815"/>
                  </a:moveTo>
                  <a:lnTo>
                    <a:pt x="182" y="134443"/>
                  </a:lnTo>
                  <a:lnTo>
                    <a:pt x="104767" y="135951"/>
                  </a:lnTo>
                  <a:lnTo>
                    <a:pt x="104624" y="125322"/>
                  </a:lnTo>
                  <a:lnTo>
                    <a:pt x="7" y="123815"/>
                  </a:lnTo>
                  <a:close/>
                  <a:moveTo>
                    <a:pt x="36984" y="138333"/>
                  </a:moveTo>
                  <a:cubicBezTo>
                    <a:pt x="37198" y="168561"/>
                    <a:pt x="47853" y="259134"/>
                    <a:pt x="54801" y="320040"/>
                  </a:cubicBezTo>
                  <a:cubicBezTo>
                    <a:pt x="54801" y="320040"/>
                    <a:pt x="69974" y="167891"/>
                    <a:pt x="67965" y="138791"/>
                  </a:cubicBezTo>
                  <a:lnTo>
                    <a:pt x="36984" y="138333"/>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95" name="Google Shape;6995;p68"/>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GUtAADSEgAAkC4AAN0UAAAQAAAAJgAAAAgAAAD/////AAAAAA=="/>
              </a:ext>
            </a:extLst>
          </p:cNvGrpSpPr>
          <p:nvPr/>
        </p:nvGrpSpPr>
        <p:grpSpPr>
          <a:xfrm>
            <a:off x="7379335" y="3059430"/>
            <a:ext cx="189865" cy="332105"/>
            <a:chOff x="7379335" y="3059430"/>
            <a:chExt cx="189865" cy="332105"/>
          </a:xfrm>
        </p:grpSpPr>
        <p:sp>
          <p:nvSpPr>
            <p:cNvPr id="1597" name="Google Shape;69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ZS0AANISAACQLgAA3RQAAAAAAAAmAAAACAAAAP//////////"/>
                </a:ext>
              </a:extLst>
            </p:cNvSpPr>
            <p:nvPr/>
          </p:nvSpPr>
          <p:spPr>
            <a:xfrm>
              <a:off x="7379335" y="3059430"/>
              <a:ext cx="189865" cy="332105"/>
            </a:xfrm>
            <a:custGeom>
              <a:avLst/>
              <a:gdLst/>
              <a:ahLst/>
              <a:cxnLst/>
              <a:rect l="0" t="0" r="189865" b="332105"/>
              <a:pathLst>
                <a:path w="189865" h="332105">
                  <a:moveTo>
                    <a:pt x="94900" y="0"/>
                  </a:moveTo>
                  <a:cubicBezTo>
                    <a:pt x="94908" y="0"/>
                    <a:pt x="94908" y="0"/>
                    <a:pt x="94916" y="0"/>
                  </a:cubicBezTo>
                  <a:cubicBezTo>
                    <a:pt x="94924" y="0"/>
                    <a:pt x="94932" y="0"/>
                    <a:pt x="94932" y="0"/>
                  </a:cubicBezTo>
                  <a:close/>
                  <a:moveTo>
                    <a:pt x="94916" y="0"/>
                  </a:moveTo>
                  <a:cubicBezTo>
                    <a:pt x="42523" y="7"/>
                    <a:pt x="7" y="39280"/>
                    <a:pt x="7" y="87736"/>
                  </a:cubicBezTo>
                  <a:cubicBezTo>
                    <a:pt x="7" y="116513"/>
                    <a:pt x="14989" y="142029"/>
                    <a:pt x="38170" y="158029"/>
                  </a:cubicBezTo>
                  <a:lnTo>
                    <a:pt x="95462" y="332105"/>
                  </a:lnTo>
                  <a:lnTo>
                    <a:pt x="149976" y="159158"/>
                  </a:lnTo>
                  <a:cubicBezTo>
                    <a:pt x="174107" y="143221"/>
                    <a:pt x="189865" y="117216"/>
                    <a:pt x="189865" y="87736"/>
                  </a:cubicBezTo>
                  <a:cubicBezTo>
                    <a:pt x="189865" y="39311"/>
                    <a:pt x="147349" y="7"/>
                    <a:pt x="94916" y="0"/>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96" name="Google Shape;69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ii0AAPQSAABrLgAAxBMAAAAAAAAmAAAACAAAAP//////////"/>
                </a:ext>
              </a:extLst>
            </p:cNvSpPr>
            <p:nvPr/>
          </p:nvSpPr>
          <p:spPr>
            <a:xfrm>
              <a:off x="7402830" y="3081020"/>
              <a:ext cx="142875" cy="132080"/>
            </a:xfrm>
            <a:custGeom>
              <a:avLst/>
              <a:gdLst/>
              <a:ahLst/>
              <a:cxnLst/>
              <a:rect l="0" t="0" r="142875" b="132080"/>
              <a:pathLst>
                <a:path w="142875" h="132080">
                  <a:moveTo>
                    <a:pt x="71417" y="0"/>
                  </a:moveTo>
                  <a:cubicBezTo>
                    <a:pt x="31973" y="0"/>
                    <a:pt x="7" y="29569"/>
                    <a:pt x="7" y="66036"/>
                  </a:cubicBezTo>
                  <a:cubicBezTo>
                    <a:pt x="7" y="102511"/>
                    <a:pt x="31973" y="132072"/>
                    <a:pt x="71417" y="132072"/>
                  </a:cubicBezTo>
                  <a:cubicBezTo>
                    <a:pt x="110869" y="132072"/>
                    <a:pt x="142875" y="102511"/>
                    <a:pt x="142875" y="66036"/>
                  </a:cubicBezTo>
                  <a:cubicBezTo>
                    <a:pt x="142875" y="29569"/>
                    <a:pt x="110901" y="0"/>
                    <a:pt x="71417" y="0"/>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98" name="Google Shape;6998;p68"/>
          <p:cNvGrpSpPr>
            <a:extLst>
              <a:ext uri="smNativeData">
                <pr:smNativeData xmlns:pr="smNativeData" xmlns="smNativeData" val="SMDATA_6_r2NKZxMAAAAlAAAAAQAAAA8BAAAAkAAAAEgAAACQAAAASAAAAAAAAAAAAAAAAAAAABcAAAAUAAAAAAAAAAAAAAD/fwAA/38AAAAAAAAJAAAABAAAAFXLpVgfAAAAVAAAAAAAAAAAAAAAAAAAAAAAAAAAAAAAAAAAAAAAAAAAAAAAAAAAAAAAAAAAAAAAAAAAAAAAAAAAAAAAAAAAAAAAAAAAAAAAAAAAAAAAAAAAAAAAAAAAACEAAAAYAAAAFAAAANgxAABZFQAAwDMAAP4WAAAQAAAAJgAAAAgAAAD/////AAAAAA=="/>
              </a:ext>
            </a:extLst>
          </p:cNvGrpSpPr>
          <p:nvPr/>
        </p:nvGrpSpPr>
        <p:grpSpPr>
          <a:xfrm>
            <a:off x="8102600" y="3470275"/>
            <a:ext cx="309880" cy="267335"/>
            <a:chOff x="8102600" y="3470275"/>
            <a:chExt cx="309880" cy="267335"/>
          </a:xfrm>
        </p:grpSpPr>
        <p:sp>
          <p:nvSpPr>
            <p:cNvPr id="1600" name="Google Shape;69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2DEAAFkVAADAMwAA/hYAAAAAAAAmAAAACAAAAP//////////"/>
                </a:ext>
              </a:extLst>
            </p:cNvSpPr>
            <p:nvPr/>
          </p:nvSpPr>
          <p:spPr>
            <a:xfrm>
              <a:off x="8102600" y="3470275"/>
              <a:ext cx="309880" cy="267335"/>
            </a:xfrm>
            <a:custGeom>
              <a:avLst/>
              <a:gdLst/>
              <a:ahLst/>
              <a:cxnLst/>
              <a:rect l="0" t="0" r="309880" b="267335"/>
              <a:pathLst>
                <a:path w="309880" h="267335">
                  <a:moveTo>
                    <a:pt x="267043" y="7"/>
                  </a:moveTo>
                  <a:lnTo>
                    <a:pt x="42837" y="7"/>
                  </a:lnTo>
                  <a:cubicBezTo>
                    <a:pt x="19256" y="7"/>
                    <a:pt x="0" y="19287"/>
                    <a:pt x="0" y="42828"/>
                  </a:cubicBezTo>
                  <a:lnTo>
                    <a:pt x="0" y="128478"/>
                  </a:lnTo>
                  <a:cubicBezTo>
                    <a:pt x="0" y="152027"/>
                    <a:pt x="19256" y="171272"/>
                    <a:pt x="42837" y="171272"/>
                  </a:cubicBezTo>
                  <a:lnTo>
                    <a:pt x="133550" y="171272"/>
                  </a:lnTo>
                  <a:cubicBezTo>
                    <a:pt x="136407" y="171272"/>
                    <a:pt x="139385" y="174284"/>
                    <a:pt x="139858" y="177106"/>
                  </a:cubicBezTo>
                  <a:lnTo>
                    <a:pt x="154936" y="267335"/>
                  </a:lnTo>
                  <a:lnTo>
                    <a:pt x="170022" y="177078"/>
                  </a:lnTo>
                  <a:cubicBezTo>
                    <a:pt x="170488" y="174157"/>
                    <a:pt x="173783" y="171272"/>
                    <a:pt x="176761" y="171272"/>
                  </a:cubicBezTo>
                  <a:lnTo>
                    <a:pt x="267043" y="171272"/>
                  </a:lnTo>
                  <a:cubicBezTo>
                    <a:pt x="290589" y="171272"/>
                    <a:pt x="309873" y="152027"/>
                    <a:pt x="309873" y="128478"/>
                  </a:cubicBezTo>
                  <a:lnTo>
                    <a:pt x="309873" y="42828"/>
                  </a:lnTo>
                  <a:cubicBezTo>
                    <a:pt x="309873" y="19287"/>
                    <a:pt x="290589" y="7"/>
                    <a:pt x="267043" y="7"/>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99" name="Google Shape;70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8zEAAHQVAAClMwAATBYAAAAAAAAmAAAACAAAAP//////////"/>
                </a:ext>
              </a:extLst>
            </p:cNvSpPr>
            <p:nvPr/>
          </p:nvSpPr>
          <p:spPr>
            <a:xfrm>
              <a:off x="8119745" y="3487420"/>
              <a:ext cx="275590" cy="137160"/>
            </a:xfrm>
            <a:custGeom>
              <a:avLst/>
              <a:gdLst/>
              <a:ahLst/>
              <a:cxnLst/>
              <a:rect l="0" t="0" r="275590" b="137160"/>
              <a:pathLst>
                <a:path w="275590" h="137160">
                  <a:moveTo>
                    <a:pt x="26497" y="7"/>
                  </a:moveTo>
                  <a:lnTo>
                    <a:pt x="249058" y="7"/>
                  </a:lnTo>
                  <a:cubicBezTo>
                    <a:pt x="263700" y="71"/>
                    <a:pt x="275519" y="11903"/>
                    <a:pt x="275583" y="26532"/>
                  </a:cubicBezTo>
                  <a:lnTo>
                    <a:pt x="275583" y="110663"/>
                  </a:lnTo>
                  <a:cubicBezTo>
                    <a:pt x="275519" y="125293"/>
                    <a:pt x="263700" y="137125"/>
                    <a:pt x="249058" y="137160"/>
                  </a:cubicBezTo>
                  <a:lnTo>
                    <a:pt x="26497" y="137160"/>
                  </a:lnTo>
                  <a:cubicBezTo>
                    <a:pt x="11855" y="137125"/>
                    <a:pt x="35" y="125293"/>
                    <a:pt x="0" y="110663"/>
                  </a:cubicBezTo>
                  <a:lnTo>
                    <a:pt x="0" y="26532"/>
                  </a:lnTo>
                  <a:cubicBezTo>
                    <a:pt x="35" y="11903"/>
                    <a:pt x="11855" y="71"/>
                    <a:pt x="26497" y="7"/>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01" name="Google Shape;7001;p68"/>
          <p:cNvGrpSpPr>
            <a:extLst>
              <a:ext uri="smNativeData">
                <pr:smNativeData xmlns:pr="smNativeData" xmlns="smNativeData" val="SMDATA_6_r2NKZxMAAAAlAAAAAQAAAA8BAAAAkAAAAEgAAACQAAAASAAAAAAAAAAAAAAAAAAAABcAAAAUAAAAAAAAAAAAAAD/fwAA/38AAAAAAAAJAAAABAAAABAgQIAfAAAAVAAAAAAAAAAAAAAAAAAAAAAAAAAAAAAAAAAAAAAAAAAAAAAAAAAAAAAAAAAAAAAAAAAAAAAAAAAAAAAAAAAAAAAAAAAAAAAAAAAAAAAAAAAAAAAAAAAAACEAAAAYAAAAFAAAAAIvAACCFwAAHzAAAD0ZAAAQAAAAJgAAAAgAAAD/////AAAAAA=="/>
              </a:ext>
            </a:extLst>
          </p:cNvGrpSpPr>
          <p:nvPr/>
        </p:nvGrpSpPr>
        <p:grpSpPr>
          <a:xfrm>
            <a:off x="7641590" y="3821430"/>
            <a:ext cx="180975" cy="281305"/>
            <a:chOff x="7641590" y="3821430"/>
            <a:chExt cx="180975" cy="281305"/>
          </a:xfrm>
        </p:grpSpPr>
        <p:sp>
          <p:nvSpPr>
            <p:cNvPr id="1603" name="Google Shape;70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Ai8AAIIXAAAfMAAAPRkAAAAAAAAmAAAACAAAAP//////////"/>
                </a:ext>
              </a:extLst>
            </p:cNvSpPr>
            <p:nvPr/>
          </p:nvSpPr>
          <p:spPr>
            <a:xfrm>
              <a:off x="7641590" y="3821430"/>
              <a:ext cx="180975" cy="281305"/>
            </a:xfrm>
            <a:custGeom>
              <a:avLst/>
              <a:gdLst/>
              <a:ahLst/>
              <a:cxnLst/>
              <a:rect l="0" t="0" r="180975" b="281305"/>
              <a:pathLst>
                <a:path w="180975" h="281305">
                  <a:moveTo>
                    <a:pt x="138718" y="127"/>
                  </a:moveTo>
                  <a:lnTo>
                    <a:pt x="45240" y="127"/>
                  </a:lnTo>
                  <a:cubicBezTo>
                    <a:pt x="20371" y="0"/>
                    <a:pt x="7" y="20317"/>
                    <a:pt x="7" y="45085"/>
                  </a:cubicBezTo>
                  <a:lnTo>
                    <a:pt x="7" y="135185"/>
                  </a:lnTo>
                  <a:cubicBezTo>
                    <a:pt x="7" y="206205"/>
                    <a:pt x="44826" y="162228"/>
                    <a:pt x="90501" y="281305"/>
                  </a:cubicBezTo>
                  <a:cubicBezTo>
                    <a:pt x="136148" y="162228"/>
                    <a:pt x="180975" y="206205"/>
                    <a:pt x="180975" y="135185"/>
                  </a:cubicBezTo>
                  <a:lnTo>
                    <a:pt x="180975" y="45085"/>
                  </a:lnTo>
                  <a:cubicBezTo>
                    <a:pt x="180975" y="20317"/>
                    <a:pt x="163622" y="127"/>
                    <a:pt x="138718" y="127"/>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02" name="Google Shape;70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Hy8AAJ4XAAACMAAAgRgAAAAAAAAmAAAACAAAAP//////////"/>
                </a:ext>
              </a:extLst>
            </p:cNvSpPr>
            <p:nvPr/>
          </p:nvSpPr>
          <p:spPr>
            <a:xfrm>
              <a:off x="7660005" y="3839210"/>
              <a:ext cx="144145" cy="144145"/>
            </a:xfrm>
            <a:custGeom>
              <a:avLst/>
              <a:gdLst/>
              <a:ahLst/>
              <a:cxnLst/>
              <a:rect l="0" t="0" r="144145" b="144145"/>
              <a:pathLst>
                <a:path w="144145" h="144145">
                  <a:moveTo>
                    <a:pt x="26575" y="0"/>
                  </a:moveTo>
                  <a:lnTo>
                    <a:pt x="117534" y="0"/>
                  </a:lnTo>
                  <a:cubicBezTo>
                    <a:pt x="132193" y="35"/>
                    <a:pt x="144109" y="11941"/>
                    <a:pt x="144137" y="26598"/>
                  </a:cubicBezTo>
                  <a:lnTo>
                    <a:pt x="144137" y="117539"/>
                  </a:lnTo>
                  <a:cubicBezTo>
                    <a:pt x="144109" y="132196"/>
                    <a:pt x="132193" y="144109"/>
                    <a:pt x="117534" y="144137"/>
                  </a:cubicBezTo>
                  <a:lnTo>
                    <a:pt x="26575" y="144137"/>
                  </a:lnTo>
                  <a:cubicBezTo>
                    <a:pt x="11915" y="144109"/>
                    <a:pt x="35" y="132196"/>
                    <a:pt x="7" y="117539"/>
                  </a:cubicBezTo>
                  <a:lnTo>
                    <a:pt x="7" y="26598"/>
                  </a:lnTo>
                  <a:cubicBezTo>
                    <a:pt x="35" y="11941"/>
                    <a:pt x="11915" y="35"/>
                    <a:pt x="26575"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04" name="Google Shape;7004;p68"/>
          <p:cNvGrpSpPr>
            <a:extLst>
              <a:ext uri="smNativeData">
                <pr:smNativeData xmlns:pr="smNativeData" xmlns="smNativeData" val="SMDATA_6_r2NKZxMAAAAlAAAAAQAAAA8BAAAAkAAAAEgAAACQAAAASAAAAAAAAAAAAAAAAAAAABcAAAAUAAAAAAAAAAAAAAD/fwAA/38AAAAAAAAJAAAABAAAAH36hs4fAAAAVAAAAAAAAAAAAAAAAAAAAAAAAAAAAAAAAAAAAAAAAAAAAAAAAAAAAAAAAAAAAAAAAAAAAAAAAAAAAAAAAAAAAAAAAAAAAAAAAAAAAAAAAAAAAAAAAAAAACEAAAAYAAAAFAAAAIYwAABQFQAAhjEAAAcXAAAQAAAAJgAAAAgAAAD/////AAAAAA=="/>
              </a:ext>
            </a:extLst>
          </p:cNvGrpSpPr>
          <p:nvPr/>
        </p:nvGrpSpPr>
        <p:grpSpPr>
          <a:xfrm>
            <a:off x="7887970" y="3464560"/>
            <a:ext cx="162560" cy="278765"/>
            <a:chOff x="7887970" y="3464560"/>
            <a:chExt cx="162560" cy="278765"/>
          </a:xfrm>
        </p:grpSpPr>
        <p:sp>
          <p:nvSpPr>
            <p:cNvPr id="1606" name="Google Shape;70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hjAAAFAVAACGMQAABxcAAAAAAAAmAAAACAAAAP//////////"/>
                </a:ext>
              </a:extLst>
            </p:cNvSpPr>
            <p:nvPr/>
          </p:nvSpPr>
          <p:spPr>
            <a:xfrm>
              <a:off x="7887970" y="3464560"/>
              <a:ext cx="162560" cy="278765"/>
            </a:xfrm>
            <a:custGeom>
              <a:avLst/>
              <a:gdLst/>
              <a:ahLst/>
              <a:cxnLst/>
              <a:rect l="0" t="0" r="162560" b="278765"/>
              <a:pathLst>
                <a:path w="162560" h="278765">
                  <a:moveTo>
                    <a:pt x="81280" y="6"/>
                  </a:moveTo>
                  <a:cubicBezTo>
                    <a:pt x="36393" y="6"/>
                    <a:pt x="0" y="35410"/>
                    <a:pt x="0" y="79041"/>
                  </a:cubicBezTo>
                  <a:cubicBezTo>
                    <a:pt x="0" y="116728"/>
                    <a:pt x="27096" y="148231"/>
                    <a:pt x="63336" y="156159"/>
                  </a:cubicBezTo>
                  <a:cubicBezTo>
                    <a:pt x="67971" y="157190"/>
                    <a:pt x="67672" y="160505"/>
                    <a:pt x="68204" y="165238"/>
                  </a:cubicBezTo>
                  <a:lnTo>
                    <a:pt x="81280" y="278765"/>
                  </a:lnTo>
                  <a:lnTo>
                    <a:pt x="94177" y="166835"/>
                  </a:lnTo>
                  <a:cubicBezTo>
                    <a:pt x="94682" y="162309"/>
                    <a:pt x="94502" y="157164"/>
                    <a:pt x="98932" y="156212"/>
                  </a:cubicBezTo>
                  <a:cubicBezTo>
                    <a:pt x="135352" y="148404"/>
                    <a:pt x="162560" y="116814"/>
                    <a:pt x="162560" y="79041"/>
                  </a:cubicBezTo>
                  <a:cubicBezTo>
                    <a:pt x="162560" y="35410"/>
                    <a:pt x="126167" y="6"/>
                    <a:pt x="81280" y="6"/>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05" name="Google Shape;70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nTAAAGYVAABvMQAAMxYAAAAAAAAmAAAACAAAAP//////////"/>
                </a:ext>
              </a:extLst>
            </p:cNvSpPr>
            <p:nvPr/>
          </p:nvSpPr>
          <p:spPr>
            <a:xfrm>
              <a:off x="7902575" y="3478530"/>
              <a:ext cx="133350" cy="130175"/>
            </a:xfrm>
            <a:custGeom>
              <a:avLst/>
              <a:gdLst/>
              <a:ahLst/>
              <a:cxnLst/>
              <a:rect l="0" t="0" r="133350" b="130175"/>
              <a:pathLst>
                <a:path w="133350" h="130175">
                  <a:moveTo>
                    <a:pt x="66658" y="130168"/>
                  </a:moveTo>
                  <a:cubicBezTo>
                    <a:pt x="103379" y="130168"/>
                    <a:pt x="133343" y="100944"/>
                    <a:pt x="133343" y="65104"/>
                  </a:cubicBezTo>
                  <a:cubicBezTo>
                    <a:pt x="133343" y="29230"/>
                    <a:pt x="103379" y="0"/>
                    <a:pt x="66658" y="0"/>
                  </a:cubicBezTo>
                  <a:cubicBezTo>
                    <a:pt x="29938" y="0"/>
                    <a:pt x="7" y="29230"/>
                    <a:pt x="7" y="65104"/>
                  </a:cubicBezTo>
                  <a:cubicBezTo>
                    <a:pt x="7" y="100944"/>
                    <a:pt x="29938" y="130168"/>
                    <a:pt x="66658" y="130168"/>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07" name="Google Shape;70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UDAAAO4SAAC8MQAAwRQAABAAAAAmAAAACAAAAP//////////"/>
              </a:ext>
            </a:extLst>
          </p:cNvSpPr>
          <p:nvPr/>
        </p:nvSpPr>
        <p:spPr>
          <a:xfrm>
            <a:off x="7853680" y="3077210"/>
            <a:ext cx="231140" cy="296545"/>
          </a:xfrm>
          <a:custGeom>
            <a:avLst/>
            <a:gdLst/>
            <a:ahLst/>
            <a:cxnLst/>
            <a:rect l="0" t="0" r="231140" b="296545"/>
            <a:pathLst>
              <a:path w="231140" h="296545">
                <a:moveTo>
                  <a:pt x="76348" y="0"/>
                </a:moveTo>
                <a:cubicBezTo>
                  <a:pt x="60833" y="0"/>
                  <a:pt x="47311" y="13361"/>
                  <a:pt x="47240" y="28988"/>
                </a:cubicBezTo>
                <a:cubicBezTo>
                  <a:pt x="47240" y="33024"/>
                  <a:pt x="48118" y="37059"/>
                  <a:pt x="49383" y="39767"/>
                </a:cubicBezTo>
                <a:cubicBezTo>
                  <a:pt x="56690" y="60433"/>
                  <a:pt x="58271" y="76400"/>
                  <a:pt x="54270" y="90930"/>
                </a:cubicBezTo>
                <a:lnTo>
                  <a:pt x="53108" y="94231"/>
                </a:lnTo>
                <a:cubicBezTo>
                  <a:pt x="48150" y="109140"/>
                  <a:pt x="39680" y="127776"/>
                  <a:pt x="14629" y="152761"/>
                </a:cubicBezTo>
                <a:cubicBezTo>
                  <a:pt x="8" y="167362"/>
                  <a:pt x="4926" y="192134"/>
                  <a:pt x="24047" y="200102"/>
                </a:cubicBezTo>
                <a:cubicBezTo>
                  <a:pt x="27479" y="201547"/>
                  <a:pt x="31219" y="202313"/>
                  <a:pt x="34968" y="202313"/>
                </a:cubicBezTo>
                <a:cubicBezTo>
                  <a:pt x="35055" y="202313"/>
                  <a:pt x="35134" y="202313"/>
                  <a:pt x="35221" y="202313"/>
                </a:cubicBezTo>
                <a:lnTo>
                  <a:pt x="101740" y="202313"/>
                </a:lnTo>
                <a:lnTo>
                  <a:pt x="117523" y="296537"/>
                </a:lnTo>
                <a:lnTo>
                  <a:pt x="133228" y="202353"/>
                </a:lnTo>
                <a:lnTo>
                  <a:pt x="199612" y="202353"/>
                </a:lnTo>
                <a:cubicBezTo>
                  <a:pt x="199699" y="202353"/>
                  <a:pt x="199778" y="202353"/>
                  <a:pt x="199865" y="202353"/>
                </a:cubicBezTo>
                <a:cubicBezTo>
                  <a:pt x="203645" y="202353"/>
                  <a:pt x="207417" y="201579"/>
                  <a:pt x="210889" y="200142"/>
                </a:cubicBezTo>
                <a:cubicBezTo>
                  <a:pt x="218061" y="197228"/>
                  <a:pt x="223723" y="191542"/>
                  <a:pt x="226633" y="184419"/>
                </a:cubicBezTo>
                <a:cubicBezTo>
                  <a:pt x="231132" y="173569"/>
                  <a:pt x="228641" y="161077"/>
                  <a:pt x="220346" y="152761"/>
                </a:cubicBezTo>
                <a:cubicBezTo>
                  <a:pt x="195326" y="127745"/>
                  <a:pt x="186857" y="109140"/>
                  <a:pt x="181868" y="94231"/>
                </a:cubicBezTo>
                <a:cubicBezTo>
                  <a:pt x="176767" y="78959"/>
                  <a:pt x="177961" y="62226"/>
                  <a:pt x="185379" y="41165"/>
                </a:cubicBezTo>
                <a:cubicBezTo>
                  <a:pt x="187102" y="37375"/>
                  <a:pt x="187980" y="33308"/>
                  <a:pt x="187980" y="29162"/>
                </a:cubicBezTo>
                <a:cubicBezTo>
                  <a:pt x="187877" y="13187"/>
                  <a:pt x="174798" y="213"/>
                  <a:pt x="158943" y="213"/>
                </a:cubicBezTo>
                <a:cubicBezTo>
                  <a:pt x="158928" y="213"/>
                  <a:pt x="158904" y="213"/>
                  <a:pt x="158880" y="213"/>
                </a:cubicBezTo>
                <a:lnTo>
                  <a:pt x="76404" y="213"/>
                </a:lnTo>
                <a:cubicBezTo>
                  <a:pt x="76388" y="0"/>
                  <a:pt x="76364" y="0"/>
                  <a:pt x="76348" y="0"/>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608" name="Google Shape;7008;p68"/>
          <p:cNvGrpSpPr>
            <a:extLst>
              <a:ext uri="smNativeData">
                <pr:smNativeData xmlns:pr="smNativeData" xmlns="smNativeData" val="SMDATA_6_r2NKZxMAAAAlAAAAAQAAAA8BAAAAkAAAAEgAAACQAAAASAAAAAAAAAAAAAAAAAAAABcAAAAUAAAAAAAAAAAAAAD/fwAA/38AAAAAAAAJAAAABAAAACOxNQgfAAAAVAAAAAAAAAAAAAAAAAAAAAAAAAAAAAAAAAAAAAAAAAAAAAAAAAAAAAAAAAAAAAAAAAAAAAAAAAAAAAAAAAAAAAAAAAAAAAAAAAAAAAAAAAAAAAAAAAAAACEAAAAYAAAAFAAAAGItAABSFQAAky4AAAQXAAAQAAAAJgAAAAgAAAD/////AAAAAA=="/>
              </a:ext>
            </a:extLst>
          </p:cNvGrpSpPr>
          <p:nvPr/>
        </p:nvGrpSpPr>
        <p:grpSpPr>
          <a:xfrm>
            <a:off x="7377430" y="3465830"/>
            <a:ext cx="193675" cy="275590"/>
            <a:chOff x="7377430" y="3465830"/>
            <a:chExt cx="193675" cy="275590"/>
          </a:xfrm>
        </p:grpSpPr>
        <p:sp>
          <p:nvSpPr>
            <p:cNvPr id="1611" name="Google Shape;70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ky0AAFIVAACWLQAA9BYAAAAAAAAmAAAACAAAAP//////////"/>
                </a:ext>
              </a:extLst>
            </p:cNvSpPr>
            <p:nvPr/>
          </p:nvSpPr>
          <p:spPr>
            <a:xfrm>
              <a:off x="7408545" y="3465830"/>
              <a:ext cx="1905" cy="265430"/>
            </a:xfrm>
            <a:custGeom>
              <a:avLst/>
              <a:gdLst/>
              <a:ahLst/>
              <a:cxnLst/>
              <a:rect l="0" t="0" r="1905" b="265430"/>
              <a:pathLst>
                <a:path w="1905" h="265430">
                  <a:moveTo>
                    <a:pt x="0" y="0"/>
                  </a:moveTo>
                  <a:lnTo>
                    <a:pt x="0" y="265422"/>
                  </a:lnTo>
                  <a:lnTo>
                    <a:pt x="1905" y="265422"/>
                  </a:lnTo>
                  <a:lnTo>
                    <a:pt x="1905" y="0"/>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10" name="Google Shape;70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jy0AAFIVAACTLgAAxhUAAAAAAAAmAAAACAAAAP//////////"/>
                </a:ext>
              </a:extLst>
            </p:cNvSpPr>
            <p:nvPr/>
          </p:nvSpPr>
          <p:spPr>
            <a:xfrm>
              <a:off x="7406005" y="3465830"/>
              <a:ext cx="165100" cy="73660"/>
            </a:xfrm>
            <a:custGeom>
              <a:avLst/>
              <a:gdLst/>
              <a:ahLst/>
              <a:cxnLst/>
              <a:rect l="0" t="0" r="165100" b="73660"/>
              <a:pathLst>
                <a:path w="165100" h="73660">
                  <a:moveTo>
                    <a:pt x="8" y="0"/>
                  </a:moveTo>
                  <a:lnTo>
                    <a:pt x="3382" y="73660"/>
                  </a:lnTo>
                  <a:lnTo>
                    <a:pt x="165100" y="73660"/>
                  </a:lnTo>
                  <a:lnTo>
                    <a:pt x="138142" y="35170"/>
                  </a:lnTo>
                  <a:lnTo>
                    <a:pt x="165100" y="0"/>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09" name="Google Shape;70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Yi0AAO8WAADJLQAABBcAAAAAAAAmAAAACAAAAP//////////"/>
                </a:ext>
              </a:extLst>
            </p:cNvSpPr>
            <p:nvPr/>
          </p:nvSpPr>
          <p:spPr>
            <a:xfrm>
              <a:off x="7377430" y="3728085"/>
              <a:ext cx="65405" cy="13335"/>
            </a:xfrm>
            <a:custGeom>
              <a:avLst/>
              <a:gdLst/>
              <a:ahLst/>
              <a:cxnLst/>
              <a:rect l="0" t="0" r="65405" b="13335"/>
              <a:pathLst>
                <a:path w="65405" h="13335">
                  <a:moveTo>
                    <a:pt x="32718" y="0"/>
                  </a:moveTo>
                  <a:cubicBezTo>
                    <a:pt x="14653" y="0"/>
                    <a:pt x="7" y="2961"/>
                    <a:pt x="7" y="6683"/>
                  </a:cubicBezTo>
                  <a:cubicBezTo>
                    <a:pt x="7" y="10373"/>
                    <a:pt x="14653" y="13335"/>
                    <a:pt x="32718" y="13335"/>
                  </a:cubicBezTo>
                  <a:cubicBezTo>
                    <a:pt x="50759" y="13335"/>
                    <a:pt x="65397" y="10373"/>
                    <a:pt x="65397" y="6683"/>
                  </a:cubicBezTo>
                  <a:cubicBezTo>
                    <a:pt x="65397" y="2961"/>
                    <a:pt x="50759" y="0"/>
                    <a:pt x="32718"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12" name="Google Shape;7012;p68"/>
          <p:cNvGrpSpPr>
            <a:extLst>
              <a:ext uri="smNativeData">
                <pr:smNativeData xmlns:pr="smNativeData" xmlns="smNativeData" val="SMDATA_6_r2NKZxMAAAAlAAAAAQAAAA8BAAAAkAAAAEgAAACQAAAASAAAAAAAAAAAAAAAAAAAABcAAAAUAAAAAAAAAAAAAAD/fwAA/38AAAAAAAAJAAAABAAAAHS7a90fAAAAVAAAAAAAAAAAAAAAAAAAAAAAAAAAAAAAAAAAAAAAAAAAAAAAAAAAAAAAAAAAAAAAAAAAAAAAAAAAAAAAAAAAAAAAAAAAAAAAAAAAAAAAAAAAAAAAAAAAACEAAAAYAAAAFAAAAA8vAABSFQAAKDAAAAQXAAAQAAAAJgAAAAgAAAD/////AAAAAA=="/>
              </a:ext>
            </a:extLst>
          </p:cNvGrpSpPr>
          <p:nvPr/>
        </p:nvGrpSpPr>
        <p:grpSpPr>
          <a:xfrm>
            <a:off x="7649845" y="3465830"/>
            <a:ext cx="178435" cy="275590"/>
            <a:chOff x="7649845" y="3465830"/>
            <a:chExt cx="178435" cy="275590"/>
          </a:xfrm>
        </p:grpSpPr>
        <p:sp>
          <p:nvSpPr>
            <p:cNvPr id="1615" name="Google Shape;70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QC8AAFIVAABGLwAA9BYAAAAAAAAmAAAACAAAAP//////////"/>
                </a:ext>
              </a:extLst>
            </p:cNvSpPr>
            <p:nvPr/>
          </p:nvSpPr>
          <p:spPr>
            <a:xfrm>
              <a:off x="7680960" y="3465830"/>
              <a:ext cx="3810" cy="265430"/>
            </a:xfrm>
            <a:custGeom>
              <a:avLst/>
              <a:gdLst/>
              <a:ahLst/>
              <a:cxnLst/>
              <a:rect l="0" t="0" r="3810" b="265430"/>
              <a:pathLst>
                <a:path w="3810" h="265430">
                  <a:moveTo>
                    <a:pt x="0" y="0"/>
                  </a:moveTo>
                  <a:lnTo>
                    <a:pt x="0" y="265422"/>
                  </a:lnTo>
                  <a:lnTo>
                    <a:pt x="3810" y="265422"/>
                  </a:lnTo>
                  <a:lnTo>
                    <a:pt x="3810" y="0"/>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14" name="Google Shape;70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Dy8AAO8WAAB2LwAABBcAAAAAAAAmAAAACAAAAP//////////"/>
                </a:ext>
              </a:extLst>
            </p:cNvSpPr>
            <p:nvPr/>
          </p:nvSpPr>
          <p:spPr>
            <a:xfrm>
              <a:off x="7649845" y="3728085"/>
              <a:ext cx="65405" cy="13335"/>
            </a:xfrm>
            <a:custGeom>
              <a:avLst/>
              <a:gdLst/>
              <a:ahLst/>
              <a:cxnLst/>
              <a:rect l="0" t="0" r="65405" b="13335"/>
              <a:pathLst>
                <a:path w="65405" h="13335">
                  <a:moveTo>
                    <a:pt x="32683" y="0"/>
                  </a:moveTo>
                  <a:cubicBezTo>
                    <a:pt x="14608" y="0"/>
                    <a:pt x="0" y="2961"/>
                    <a:pt x="0" y="6683"/>
                  </a:cubicBezTo>
                  <a:cubicBezTo>
                    <a:pt x="0" y="10373"/>
                    <a:pt x="14608" y="13335"/>
                    <a:pt x="32683" y="13335"/>
                  </a:cubicBezTo>
                  <a:cubicBezTo>
                    <a:pt x="50758" y="13335"/>
                    <a:pt x="65405" y="10373"/>
                    <a:pt x="65405" y="6683"/>
                  </a:cubicBezTo>
                  <a:cubicBezTo>
                    <a:pt x="65405" y="2961"/>
                    <a:pt x="50758" y="0"/>
                    <a:pt x="32683"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13" name="Google Shape;70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QS8AAFIVAAAoMAAA2RUAAAAAAAAmAAAACAAAAP//////////"/>
                </a:ext>
              </a:extLst>
            </p:cNvSpPr>
            <p:nvPr/>
          </p:nvSpPr>
          <p:spPr>
            <a:xfrm>
              <a:off x="7681595" y="3465830"/>
              <a:ext cx="146685" cy="85725"/>
            </a:xfrm>
            <a:custGeom>
              <a:avLst/>
              <a:gdLst/>
              <a:ahLst/>
              <a:cxnLst/>
              <a:rect l="0" t="0" r="146685" b="85725"/>
              <a:pathLst>
                <a:path w="146685" h="85725">
                  <a:moveTo>
                    <a:pt x="5523" y="0"/>
                  </a:moveTo>
                  <a:lnTo>
                    <a:pt x="0" y="85725"/>
                  </a:lnTo>
                  <a:lnTo>
                    <a:pt x="146685" y="34049"/>
                  </a:lnTo>
                  <a:lnTo>
                    <a:pt x="5523" y="0"/>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16" name="Google Shape;70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HTIAAMwSAAB7MwAAkxQAABAAAAAmAAAACAAAAP//////////"/>
              </a:ext>
            </a:extLst>
          </p:cNvSpPr>
          <p:nvPr/>
        </p:nvSpPr>
        <p:spPr>
          <a:xfrm>
            <a:off x="8146415" y="3055620"/>
            <a:ext cx="222250" cy="288925"/>
          </a:xfrm>
          <a:custGeom>
            <a:avLst/>
            <a:gdLst/>
            <a:ahLst/>
            <a:cxnLst/>
            <a:rect l="0" t="0" r="222250" b="288925"/>
            <a:pathLst>
              <a:path w="222250" h="288925">
                <a:moveTo>
                  <a:pt x="107961" y="19087"/>
                </a:moveTo>
                <a:cubicBezTo>
                  <a:pt x="128921" y="19087"/>
                  <a:pt x="150197" y="26769"/>
                  <a:pt x="167676" y="43956"/>
                </a:cubicBezTo>
                <a:cubicBezTo>
                  <a:pt x="222250" y="98605"/>
                  <a:pt x="184206" y="191349"/>
                  <a:pt x="107249" y="191349"/>
                </a:cubicBezTo>
                <a:cubicBezTo>
                  <a:pt x="60427" y="191349"/>
                  <a:pt x="21513" y="153253"/>
                  <a:pt x="21513" y="106446"/>
                </a:cubicBezTo>
                <a:cubicBezTo>
                  <a:pt x="20801" y="53935"/>
                  <a:pt x="63432" y="19087"/>
                  <a:pt x="107961" y="19087"/>
                </a:cubicBezTo>
                <a:close/>
                <a:moveTo>
                  <a:pt x="107249" y="79"/>
                </a:moveTo>
                <a:cubicBezTo>
                  <a:pt x="47772" y="79"/>
                  <a:pt x="0" y="47837"/>
                  <a:pt x="0" y="107396"/>
                </a:cubicBezTo>
                <a:cubicBezTo>
                  <a:pt x="0" y="189369"/>
                  <a:pt x="93566" y="278153"/>
                  <a:pt x="105272" y="288925"/>
                </a:cubicBezTo>
                <a:lnTo>
                  <a:pt x="108199" y="288925"/>
                </a:lnTo>
                <a:cubicBezTo>
                  <a:pt x="120853" y="278153"/>
                  <a:pt x="214420" y="194279"/>
                  <a:pt x="214420" y="107396"/>
                </a:cubicBezTo>
                <a:cubicBezTo>
                  <a:pt x="214420" y="47837"/>
                  <a:pt x="165699" y="79"/>
                  <a:pt x="107249" y="79"/>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617" name="Google Shape;7017;p68"/>
          <p:cNvGrpSpPr>
            <a:extLst>
              <a:ext uri="smNativeData">
                <pr:smNativeData xmlns:pr="smNativeData" xmlns="smNativeData" val="SMDATA_6_r2NKZxMAAAAlAAAAAQAAAA8BAAAAkAAAAEgAAACQAAAASAAAAAAAAAAAAAAAAAAAABcAAAAUAAAAAAAAAAAAAAD/fwAA/38AAAAAAAAJAAAABAAAAAABAgQfAAAAVAAAAAAAAAAAAAAAAAAAAAAAAAAAAAAAAAAAAAAAAAAAAAAAAAAAAAAAAAAAAAAAAAAAAAAAAAAAAAAAAAAAAAAAAAAAAAAAAAAAAAAAAAAAAAAAAAAAACEAAAAYAAAAFAAAAHIwAADMFwAAmjEAAPMYAAAQAAAAJgAAAAgAAAD/////AAAAAA=="/>
              </a:ext>
            </a:extLst>
          </p:cNvGrpSpPr>
          <p:nvPr/>
        </p:nvGrpSpPr>
        <p:grpSpPr>
          <a:xfrm>
            <a:off x="7875270" y="3868420"/>
            <a:ext cx="187960" cy="187325"/>
            <a:chOff x="7875270" y="3868420"/>
            <a:chExt cx="187960" cy="187325"/>
          </a:xfrm>
        </p:grpSpPr>
        <p:sp>
          <p:nvSpPr>
            <p:cNvPr id="1619" name="Google Shape;7018;p68"/>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cjAAAMwXAACaMQAA8xgAAAAAAAAmAAAACAAAAP//////////"/>
                </a:ext>
              </a:extLst>
            </p:cNvSpPr>
            <p:nvPr/>
          </p:nvSpPr>
          <p:spPr>
            <a:xfrm>
              <a:off x="7875270" y="3868420"/>
              <a:ext cx="187960" cy="187325"/>
            </a:xfrm>
            <a:prstGeom prst="ellipse">
              <a:avLst/>
            </a:prstGeom>
            <a:noFill/>
            <a:ln w="19050"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18" name="Google Shape;7019;p68"/>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0TAAACoYAAA7MQAAlRgAAAAAAAAmAAAACAAAAP//////////"/>
                </a:ext>
              </a:extLst>
            </p:cNvSpPr>
            <p:nvPr/>
          </p:nvSpPr>
          <p:spPr>
            <a:xfrm>
              <a:off x="7935595" y="3928110"/>
              <a:ext cx="67310" cy="67945"/>
            </a:xfrm>
            <a:prstGeom prst="ellipse">
              <a:avLst/>
            </a:prstGeom>
            <a:noFill/>
            <a:ln w="19050"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20" name="Google Shape;70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NDIAAMYXAABlMwAA+hgAABAAAAAmAAAACAAAAP//////////"/>
              </a:ext>
            </a:extLst>
          </p:cNvSpPr>
          <p:nvPr/>
        </p:nvSpPr>
        <p:spPr>
          <a:xfrm>
            <a:off x="8161020" y="3864610"/>
            <a:ext cx="193675" cy="195580"/>
          </a:xfrm>
          <a:custGeom>
            <a:avLst/>
            <a:gdLst/>
            <a:ahLst/>
            <a:cxnLst/>
            <a:rect l="0" t="0" r="193675" b="195580"/>
            <a:pathLst>
              <a:path w="193675" h="195580">
                <a:moveTo>
                  <a:pt x="11546" y="0"/>
                </a:moveTo>
                <a:cubicBezTo>
                  <a:pt x="8860" y="0"/>
                  <a:pt x="6165" y="984"/>
                  <a:pt x="4092" y="3055"/>
                </a:cubicBezTo>
                <a:cubicBezTo>
                  <a:pt x="1023" y="5780"/>
                  <a:pt x="0" y="10210"/>
                  <a:pt x="1364" y="13959"/>
                </a:cubicBezTo>
                <a:lnTo>
                  <a:pt x="65127" y="188764"/>
                </a:lnTo>
                <a:cubicBezTo>
                  <a:pt x="66831" y="192853"/>
                  <a:pt x="70582" y="195579"/>
                  <a:pt x="74673" y="195579"/>
                </a:cubicBezTo>
                <a:cubicBezTo>
                  <a:pt x="79106" y="195579"/>
                  <a:pt x="83198" y="193194"/>
                  <a:pt x="84903" y="189446"/>
                </a:cubicBezTo>
                <a:lnTo>
                  <a:pt x="113886" y="123680"/>
                </a:lnTo>
                <a:cubicBezTo>
                  <a:pt x="114909" y="120954"/>
                  <a:pt x="117296" y="118910"/>
                  <a:pt x="119683" y="117888"/>
                </a:cubicBezTo>
                <a:lnTo>
                  <a:pt x="186855" y="91991"/>
                </a:lnTo>
                <a:cubicBezTo>
                  <a:pt x="190946" y="90288"/>
                  <a:pt x="193333" y="86539"/>
                  <a:pt x="193333" y="82450"/>
                </a:cubicBezTo>
                <a:cubicBezTo>
                  <a:pt x="193675" y="78020"/>
                  <a:pt x="190946" y="74272"/>
                  <a:pt x="187196" y="72568"/>
                </a:cubicBezTo>
                <a:lnTo>
                  <a:pt x="15344" y="670"/>
                </a:lnTo>
                <a:cubicBezTo>
                  <a:pt x="14127" y="227"/>
                  <a:pt x="12838" y="0"/>
                  <a:pt x="11546"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21" name="Google Shape;70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bi0AAJEXAACHLgAALxkAABAAAAAmAAAACAAAAP//////////"/>
              </a:ext>
            </a:extLst>
          </p:cNvSpPr>
          <p:nvPr/>
        </p:nvSpPr>
        <p:spPr>
          <a:xfrm flipH="1">
            <a:off x="7385050" y="3830955"/>
            <a:ext cx="178435" cy="262890"/>
          </a:xfrm>
          <a:custGeom>
            <a:avLst/>
            <a:gdLst/>
            <a:ahLst/>
            <a:cxnLst/>
            <a:rect l="0" t="0" r="178435" b="262890"/>
            <a:pathLst>
              <a:path w="178435" h="262890">
                <a:moveTo>
                  <a:pt x="88322" y="35251"/>
                </a:moveTo>
                <a:cubicBezTo>
                  <a:pt x="116966" y="35251"/>
                  <a:pt x="139644" y="57956"/>
                  <a:pt x="139644" y="86634"/>
                </a:cubicBezTo>
                <a:cubicBezTo>
                  <a:pt x="139644" y="114716"/>
                  <a:pt x="116966" y="137420"/>
                  <a:pt x="88322" y="137420"/>
                </a:cubicBezTo>
                <a:cubicBezTo>
                  <a:pt x="60274" y="137420"/>
                  <a:pt x="37596" y="114716"/>
                  <a:pt x="37596" y="86634"/>
                </a:cubicBezTo>
                <a:cubicBezTo>
                  <a:pt x="37596" y="57956"/>
                  <a:pt x="60274" y="35251"/>
                  <a:pt x="88322" y="35251"/>
                </a:cubicBezTo>
                <a:close/>
                <a:moveTo>
                  <a:pt x="88919" y="0"/>
                </a:moveTo>
                <a:cubicBezTo>
                  <a:pt x="39984" y="0"/>
                  <a:pt x="0" y="40032"/>
                  <a:pt x="0" y="89024"/>
                </a:cubicBezTo>
                <a:cubicBezTo>
                  <a:pt x="0" y="114118"/>
                  <a:pt x="24467" y="158929"/>
                  <a:pt x="24467" y="158929"/>
                </a:cubicBezTo>
                <a:lnTo>
                  <a:pt x="85934" y="262890"/>
                </a:lnTo>
                <a:lnTo>
                  <a:pt x="149789" y="160123"/>
                </a:lnTo>
                <a:cubicBezTo>
                  <a:pt x="149789" y="160123"/>
                  <a:pt x="178435" y="117105"/>
                  <a:pt x="178435" y="89024"/>
                </a:cubicBezTo>
                <a:cubicBezTo>
                  <a:pt x="178435" y="40032"/>
                  <a:pt x="138450" y="0"/>
                  <a:pt x="88919"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622" name="Google Shape;7022;p68"/>
          <p:cNvGrpSpPr>
            <a:extLst>
              <a:ext uri="smNativeData">
                <pr:smNativeData xmlns:pr="smNativeData" xmlns="smNativeData" val="SMDATA_6_r2NKZxMAAAAlAAAAAQAAAA8BAAAAkAAAAEgAAACQAAAASAAAAAAAAAAAAAAAAAAAABcAAAAUAAAAAAAAAAAAAAD/fwAA/38AAAAAAAAJAAAABAAAAHd2du4fAAAAVAAAAAAAAAAAAAAAAAAAAAAAAAAAAAAAAAAAAAAAAAAAAAAAAAAAAAAAAAAAAAAAAAAAAAAAAAAAAAAAAAAAAAAAAAAAAAAAAAAAAAAAAAAAAAAAAAAAACEAAAAYAAAAFAAAABglAAAXEgAAtigAAEcVAAAQAAAAJgAAAAgAAAD/////AAAAAA=="/>
              </a:ext>
            </a:extLst>
          </p:cNvGrpSpPr>
          <p:nvPr/>
        </p:nvGrpSpPr>
        <p:grpSpPr>
          <a:xfrm>
            <a:off x="6029960" y="2940685"/>
            <a:ext cx="588010" cy="518160"/>
            <a:chOff x="6029960" y="2940685"/>
            <a:chExt cx="588010" cy="518160"/>
          </a:xfrm>
        </p:grpSpPr>
        <p:sp>
          <p:nvSpPr>
            <p:cNvPr id="1632" name="Google Shape;70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FSYAAEwSAACbKAAAERUAAAAAAAAmAAAACAAAAP//////////"/>
                </a:ext>
              </a:extLst>
            </p:cNvSpPr>
            <p:nvPr/>
          </p:nvSpPr>
          <p:spPr>
            <a:xfrm>
              <a:off x="6190615" y="2974340"/>
              <a:ext cx="410210" cy="450215"/>
            </a:xfrm>
            <a:custGeom>
              <a:avLst/>
              <a:gdLst/>
              <a:ahLst/>
              <a:cxnLst/>
              <a:rect l="0" t="0" r="410210" b="450215"/>
              <a:pathLst>
                <a:path w="410210" h="450215">
                  <a:moveTo>
                    <a:pt x="208330" y="20378"/>
                  </a:moveTo>
                  <a:lnTo>
                    <a:pt x="212525" y="26727"/>
                  </a:lnTo>
                  <a:cubicBezTo>
                    <a:pt x="210886" y="27852"/>
                    <a:pt x="209253" y="29082"/>
                    <a:pt x="207407" y="30109"/>
                  </a:cubicBezTo>
                  <a:cubicBezTo>
                    <a:pt x="202186" y="33179"/>
                    <a:pt x="199832" y="37277"/>
                    <a:pt x="202699" y="43216"/>
                  </a:cubicBezTo>
                  <a:cubicBezTo>
                    <a:pt x="204742" y="47371"/>
                    <a:pt x="207615" y="49408"/>
                    <a:pt x="211371" y="49408"/>
                  </a:cubicBezTo>
                  <a:cubicBezTo>
                    <a:pt x="212704" y="49408"/>
                    <a:pt x="214146" y="49154"/>
                    <a:pt x="215698" y="48641"/>
                  </a:cubicBezTo>
                  <a:cubicBezTo>
                    <a:pt x="217954" y="47925"/>
                    <a:pt x="220308" y="47313"/>
                    <a:pt x="223585" y="46494"/>
                  </a:cubicBezTo>
                  <a:cubicBezTo>
                    <a:pt x="221623" y="52375"/>
                    <a:pt x="218721" y="53852"/>
                    <a:pt x="215629" y="53852"/>
                  </a:cubicBezTo>
                  <a:cubicBezTo>
                    <a:pt x="212513" y="53852"/>
                    <a:pt x="209196" y="52358"/>
                    <a:pt x="206432" y="52358"/>
                  </a:cubicBezTo>
                  <a:cubicBezTo>
                    <a:pt x="205919" y="52358"/>
                    <a:pt x="205422" y="52410"/>
                    <a:pt x="204949" y="52531"/>
                  </a:cubicBezTo>
                  <a:lnTo>
                    <a:pt x="191333" y="69124"/>
                  </a:lnTo>
                  <a:lnTo>
                    <a:pt x="164925" y="63698"/>
                  </a:lnTo>
                  <a:lnTo>
                    <a:pt x="183659" y="59087"/>
                  </a:lnTo>
                  <a:cubicBezTo>
                    <a:pt x="189388" y="47106"/>
                    <a:pt x="191131" y="40757"/>
                    <a:pt x="189902" y="35944"/>
                  </a:cubicBezTo>
                  <a:lnTo>
                    <a:pt x="208330" y="20378"/>
                  </a:lnTo>
                  <a:close/>
                  <a:moveTo>
                    <a:pt x="224710" y="209109"/>
                  </a:moveTo>
                  <a:cubicBezTo>
                    <a:pt x="233105" y="209928"/>
                    <a:pt x="234022" y="217610"/>
                    <a:pt x="238015" y="222117"/>
                  </a:cubicBezTo>
                  <a:cubicBezTo>
                    <a:pt x="232390" y="231023"/>
                    <a:pt x="243444" y="237065"/>
                    <a:pt x="242111" y="246282"/>
                  </a:cubicBezTo>
                  <a:cubicBezTo>
                    <a:pt x="241090" y="253144"/>
                    <a:pt x="247131" y="261236"/>
                    <a:pt x="249485" y="269224"/>
                  </a:cubicBezTo>
                  <a:cubicBezTo>
                    <a:pt x="251326" y="274955"/>
                    <a:pt x="251020" y="281303"/>
                    <a:pt x="248360" y="286832"/>
                  </a:cubicBezTo>
                  <a:lnTo>
                    <a:pt x="233515" y="264099"/>
                  </a:lnTo>
                  <a:cubicBezTo>
                    <a:pt x="239146" y="246588"/>
                    <a:pt x="225939" y="229285"/>
                    <a:pt x="224710" y="209109"/>
                  </a:cubicBezTo>
                  <a:close/>
                  <a:moveTo>
                    <a:pt x="210188" y="5"/>
                  </a:moveTo>
                  <a:cubicBezTo>
                    <a:pt x="206974" y="5"/>
                    <a:pt x="203761" y="502"/>
                    <a:pt x="200547" y="1639"/>
                  </a:cubicBezTo>
                  <a:cubicBezTo>
                    <a:pt x="194200" y="3791"/>
                    <a:pt x="186625" y="5021"/>
                    <a:pt x="183965" y="11571"/>
                  </a:cubicBezTo>
                  <a:cubicBezTo>
                    <a:pt x="180382" y="20586"/>
                    <a:pt x="171987" y="20482"/>
                    <a:pt x="165335" y="23039"/>
                  </a:cubicBezTo>
                  <a:cubicBezTo>
                    <a:pt x="151920" y="27852"/>
                    <a:pt x="150080" y="31540"/>
                    <a:pt x="155815" y="44341"/>
                  </a:cubicBezTo>
                  <a:lnTo>
                    <a:pt x="171883" y="44647"/>
                  </a:lnTo>
                  <a:lnTo>
                    <a:pt x="167585" y="59601"/>
                  </a:lnTo>
                  <a:lnTo>
                    <a:pt x="164002" y="44647"/>
                  </a:lnTo>
                  <a:lnTo>
                    <a:pt x="153663" y="64310"/>
                  </a:lnTo>
                  <a:cubicBezTo>
                    <a:pt x="148545" y="65643"/>
                    <a:pt x="142706" y="65741"/>
                    <a:pt x="139123" y="68506"/>
                  </a:cubicBezTo>
                  <a:cubicBezTo>
                    <a:pt x="132471" y="73729"/>
                    <a:pt x="123055" y="72194"/>
                    <a:pt x="117424" y="78952"/>
                  </a:cubicBezTo>
                  <a:lnTo>
                    <a:pt x="113633" y="74450"/>
                  </a:lnTo>
                  <a:lnTo>
                    <a:pt x="108515" y="81411"/>
                  </a:lnTo>
                  <a:cubicBezTo>
                    <a:pt x="106871" y="80632"/>
                    <a:pt x="106842" y="77636"/>
                    <a:pt x="104777" y="77636"/>
                  </a:cubicBezTo>
                  <a:cubicBezTo>
                    <a:pt x="104136" y="77636"/>
                    <a:pt x="103305" y="77919"/>
                    <a:pt x="102169" y="78646"/>
                  </a:cubicBezTo>
                  <a:lnTo>
                    <a:pt x="107085" y="99227"/>
                  </a:lnTo>
                  <a:cubicBezTo>
                    <a:pt x="103692" y="102257"/>
                    <a:pt x="100305" y="104242"/>
                    <a:pt x="97063" y="104242"/>
                  </a:cubicBezTo>
                  <a:cubicBezTo>
                    <a:pt x="94824" y="104242"/>
                    <a:pt x="92655" y="103290"/>
                    <a:pt x="90601" y="101074"/>
                  </a:cubicBezTo>
                  <a:cubicBezTo>
                    <a:pt x="85789" y="95955"/>
                    <a:pt x="80365" y="96670"/>
                    <a:pt x="75652" y="96053"/>
                  </a:cubicBezTo>
                  <a:lnTo>
                    <a:pt x="64597" y="123398"/>
                  </a:lnTo>
                  <a:cubicBezTo>
                    <a:pt x="68786" y="130525"/>
                    <a:pt x="73580" y="132661"/>
                    <a:pt x="78652" y="132661"/>
                  </a:cubicBezTo>
                  <a:cubicBezTo>
                    <a:pt x="85593" y="132661"/>
                    <a:pt x="93064" y="128655"/>
                    <a:pt x="100224" y="128003"/>
                  </a:cubicBezTo>
                  <a:lnTo>
                    <a:pt x="103092" y="118994"/>
                  </a:lnTo>
                  <a:cubicBezTo>
                    <a:pt x="115168" y="118890"/>
                    <a:pt x="115168" y="118890"/>
                    <a:pt x="124590" y="108958"/>
                  </a:cubicBezTo>
                  <a:lnTo>
                    <a:pt x="130319" y="114181"/>
                  </a:lnTo>
                  <a:lnTo>
                    <a:pt x="142199" y="110701"/>
                  </a:lnTo>
                  <a:lnTo>
                    <a:pt x="165946" y="143061"/>
                  </a:lnTo>
                  <a:lnTo>
                    <a:pt x="143837" y="138346"/>
                  </a:lnTo>
                  <a:lnTo>
                    <a:pt x="153149" y="148590"/>
                  </a:lnTo>
                  <a:cubicBezTo>
                    <a:pt x="162571" y="147770"/>
                    <a:pt x="170245" y="143880"/>
                    <a:pt x="174139" y="133948"/>
                  </a:cubicBezTo>
                  <a:cubicBezTo>
                    <a:pt x="171578" y="131281"/>
                    <a:pt x="169426" y="128823"/>
                    <a:pt x="167072" y="126676"/>
                  </a:cubicBezTo>
                  <a:cubicBezTo>
                    <a:pt x="161648" y="122065"/>
                    <a:pt x="156732" y="117459"/>
                    <a:pt x="158677" y="106193"/>
                  </a:cubicBezTo>
                  <a:cubicBezTo>
                    <a:pt x="163489" y="113569"/>
                    <a:pt x="165641" y="120633"/>
                    <a:pt x="170043" y="122578"/>
                  </a:cubicBezTo>
                  <a:cubicBezTo>
                    <a:pt x="177001" y="125649"/>
                    <a:pt x="177618" y="130670"/>
                    <a:pt x="178438" y="136303"/>
                  </a:cubicBezTo>
                  <a:cubicBezTo>
                    <a:pt x="178951" y="139985"/>
                    <a:pt x="178132" y="144082"/>
                    <a:pt x="179361" y="147464"/>
                  </a:cubicBezTo>
                  <a:cubicBezTo>
                    <a:pt x="180486" y="150535"/>
                    <a:pt x="183659" y="152786"/>
                    <a:pt x="185707" y="155550"/>
                  </a:cubicBezTo>
                  <a:cubicBezTo>
                    <a:pt x="186215" y="156272"/>
                    <a:pt x="186527" y="157189"/>
                    <a:pt x="186527" y="158113"/>
                  </a:cubicBezTo>
                  <a:lnTo>
                    <a:pt x="198297" y="151354"/>
                  </a:lnTo>
                  <a:cubicBezTo>
                    <a:pt x="195360" y="146143"/>
                    <a:pt x="194264" y="142161"/>
                    <a:pt x="201170" y="142161"/>
                  </a:cubicBezTo>
                  <a:cubicBezTo>
                    <a:pt x="201730" y="142161"/>
                    <a:pt x="202341" y="142184"/>
                    <a:pt x="203005" y="142241"/>
                  </a:cubicBezTo>
                  <a:cubicBezTo>
                    <a:pt x="204338" y="146951"/>
                    <a:pt x="206080" y="151147"/>
                    <a:pt x="206282" y="155348"/>
                  </a:cubicBezTo>
                  <a:cubicBezTo>
                    <a:pt x="206894" y="163849"/>
                    <a:pt x="213552" y="167433"/>
                    <a:pt x="219385" y="168663"/>
                  </a:cubicBezTo>
                  <a:cubicBezTo>
                    <a:pt x="219973" y="168795"/>
                    <a:pt x="220556" y="168836"/>
                    <a:pt x="221150" y="168836"/>
                  </a:cubicBezTo>
                  <a:cubicBezTo>
                    <a:pt x="221993" y="168836"/>
                    <a:pt x="222841" y="168755"/>
                    <a:pt x="223706" y="168755"/>
                  </a:cubicBezTo>
                  <a:cubicBezTo>
                    <a:pt x="225437" y="168755"/>
                    <a:pt x="227232" y="169078"/>
                    <a:pt x="229112" y="171017"/>
                  </a:cubicBezTo>
                  <a:cubicBezTo>
                    <a:pt x="229701" y="171606"/>
                    <a:pt x="230705" y="171808"/>
                    <a:pt x="231951" y="171808"/>
                  </a:cubicBezTo>
                  <a:cubicBezTo>
                    <a:pt x="234363" y="171808"/>
                    <a:pt x="237669" y="171046"/>
                    <a:pt x="240577" y="170914"/>
                  </a:cubicBezTo>
                  <a:cubicBezTo>
                    <a:pt x="237605" y="179923"/>
                    <a:pt x="240063" y="189446"/>
                    <a:pt x="228807" y="193439"/>
                  </a:cubicBezTo>
                  <a:cubicBezTo>
                    <a:pt x="215600" y="188626"/>
                    <a:pt x="198297" y="191598"/>
                    <a:pt x="187444" y="176650"/>
                  </a:cubicBezTo>
                  <a:cubicBezTo>
                    <a:pt x="186013" y="174602"/>
                    <a:pt x="181098" y="174907"/>
                    <a:pt x="177820" y="174394"/>
                  </a:cubicBezTo>
                  <a:cubicBezTo>
                    <a:pt x="176591" y="174394"/>
                    <a:pt x="175368" y="174700"/>
                    <a:pt x="174139" y="175011"/>
                  </a:cubicBezTo>
                  <a:lnTo>
                    <a:pt x="170245" y="185556"/>
                  </a:lnTo>
                  <a:cubicBezTo>
                    <a:pt x="160829" y="180333"/>
                    <a:pt x="153969" y="172962"/>
                    <a:pt x="146393" y="168865"/>
                  </a:cubicBezTo>
                  <a:cubicBezTo>
                    <a:pt x="137998" y="164461"/>
                    <a:pt x="137283" y="158315"/>
                    <a:pt x="137283" y="152688"/>
                  </a:cubicBezTo>
                  <a:cubicBezTo>
                    <a:pt x="137364" y="142813"/>
                    <a:pt x="137929" y="140556"/>
                    <a:pt x="133019" y="140556"/>
                  </a:cubicBezTo>
                  <a:cubicBezTo>
                    <a:pt x="131559" y="140556"/>
                    <a:pt x="129621" y="140752"/>
                    <a:pt x="127048" y="141012"/>
                  </a:cubicBezTo>
                  <a:cubicBezTo>
                    <a:pt x="125270" y="141156"/>
                    <a:pt x="123338" y="141733"/>
                    <a:pt x="121589" y="141733"/>
                  </a:cubicBezTo>
                  <a:cubicBezTo>
                    <a:pt x="120920" y="141733"/>
                    <a:pt x="120274" y="141647"/>
                    <a:pt x="119674" y="141422"/>
                  </a:cubicBezTo>
                  <a:cubicBezTo>
                    <a:pt x="116299" y="140192"/>
                    <a:pt x="113535" y="136608"/>
                    <a:pt x="110154" y="135893"/>
                  </a:cubicBezTo>
                  <a:cubicBezTo>
                    <a:pt x="109733" y="135800"/>
                    <a:pt x="109300" y="135766"/>
                    <a:pt x="108862" y="135766"/>
                  </a:cubicBezTo>
                  <a:cubicBezTo>
                    <a:pt x="106092" y="135766"/>
                    <a:pt x="102982" y="137289"/>
                    <a:pt x="100178" y="137289"/>
                  </a:cubicBezTo>
                  <a:cubicBezTo>
                    <a:pt x="99844" y="137289"/>
                    <a:pt x="99521" y="137266"/>
                    <a:pt x="99197" y="137220"/>
                  </a:cubicBezTo>
                  <a:cubicBezTo>
                    <a:pt x="98228" y="137076"/>
                    <a:pt x="97247" y="137018"/>
                    <a:pt x="96272" y="137018"/>
                  </a:cubicBezTo>
                  <a:cubicBezTo>
                    <a:pt x="91651" y="137018"/>
                    <a:pt x="86989" y="138346"/>
                    <a:pt x="82390" y="138346"/>
                  </a:cubicBezTo>
                  <a:cubicBezTo>
                    <a:pt x="79673" y="138346"/>
                    <a:pt x="76979" y="137878"/>
                    <a:pt x="74325" y="136401"/>
                  </a:cubicBezTo>
                  <a:cubicBezTo>
                    <a:pt x="73205" y="137884"/>
                    <a:pt x="71480" y="138161"/>
                    <a:pt x="69622" y="138161"/>
                  </a:cubicBezTo>
                  <a:cubicBezTo>
                    <a:pt x="68532" y="138161"/>
                    <a:pt x="67401" y="138069"/>
                    <a:pt x="66316" y="138069"/>
                  </a:cubicBezTo>
                  <a:cubicBezTo>
                    <a:pt x="63495" y="138069"/>
                    <a:pt x="61002" y="138698"/>
                    <a:pt x="60500" y="143263"/>
                  </a:cubicBezTo>
                  <a:cubicBezTo>
                    <a:pt x="51598" y="145006"/>
                    <a:pt x="51494" y="155452"/>
                    <a:pt x="43815" y="159544"/>
                  </a:cubicBezTo>
                  <a:cubicBezTo>
                    <a:pt x="38287" y="162516"/>
                    <a:pt x="30406" y="164259"/>
                    <a:pt x="27233" y="169477"/>
                  </a:cubicBezTo>
                  <a:cubicBezTo>
                    <a:pt x="23032" y="176339"/>
                    <a:pt x="15768" y="178186"/>
                    <a:pt x="10957" y="183409"/>
                  </a:cubicBezTo>
                  <a:cubicBezTo>
                    <a:pt x="8193" y="186479"/>
                    <a:pt x="6347" y="190577"/>
                    <a:pt x="3993" y="194467"/>
                  </a:cubicBezTo>
                  <a:lnTo>
                    <a:pt x="11874" y="199280"/>
                  </a:lnTo>
                  <a:lnTo>
                    <a:pt x="0" y="232766"/>
                  </a:lnTo>
                  <a:cubicBezTo>
                    <a:pt x="3277" y="241469"/>
                    <a:pt x="10547" y="245053"/>
                    <a:pt x="9110" y="253041"/>
                  </a:cubicBezTo>
                  <a:cubicBezTo>
                    <a:pt x="8804" y="254478"/>
                    <a:pt x="26206" y="275058"/>
                    <a:pt x="27233" y="275162"/>
                  </a:cubicBezTo>
                  <a:cubicBezTo>
                    <a:pt x="36966" y="276005"/>
                    <a:pt x="46001" y="280426"/>
                    <a:pt x="55954" y="280426"/>
                  </a:cubicBezTo>
                  <a:cubicBezTo>
                    <a:pt x="58037" y="280426"/>
                    <a:pt x="60166" y="280230"/>
                    <a:pt x="62347" y="279768"/>
                  </a:cubicBezTo>
                  <a:cubicBezTo>
                    <a:pt x="63391" y="279554"/>
                    <a:pt x="64585" y="279450"/>
                    <a:pt x="65849" y="279450"/>
                  </a:cubicBezTo>
                  <a:cubicBezTo>
                    <a:pt x="71267" y="279450"/>
                    <a:pt x="77982" y="281343"/>
                    <a:pt x="80054" y="284581"/>
                  </a:cubicBezTo>
                  <a:cubicBezTo>
                    <a:pt x="84768" y="291957"/>
                    <a:pt x="91830" y="292159"/>
                    <a:pt x="98892" y="294618"/>
                  </a:cubicBezTo>
                  <a:lnTo>
                    <a:pt x="92753" y="324006"/>
                  </a:lnTo>
                  <a:cubicBezTo>
                    <a:pt x="100836" y="332097"/>
                    <a:pt x="97357" y="342849"/>
                    <a:pt x="101044" y="351454"/>
                  </a:cubicBezTo>
                  <a:cubicBezTo>
                    <a:pt x="103502" y="357289"/>
                    <a:pt x="101350" y="360360"/>
                    <a:pt x="98690" y="365277"/>
                  </a:cubicBezTo>
                  <a:cubicBezTo>
                    <a:pt x="95107" y="371729"/>
                    <a:pt x="86095" y="378280"/>
                    <a:pt x="89579" y="385246"/>
                  </a:cubicBezTo>
                  <a:cubicBezTo>
                    <a:pt x="94386" y="395075"/>
                    <a:pt x="93572" y="405521"/>
                    <a:pt x="93572" y="414842"/>
                  </a:cubicBezTo>
                  <a:cubicBezTo>
                    <a:pt x="93572" y="425900"/>
                    <a:pt x="102273" y="435319"/>
                    <a:pt x="96336" y="446480"/>
                  </a:cubicBezTo>
                  <a:cubicBezTo>
                    <a:pt x="101350" y="447508"/>
                    <a:pt x="104627" y="447917"/>
                    <a:pt x="107800" y="448939"/>
                  </a:cubicBezTo>
                  <a:cubicBezTo>
                    <a:pt x="110546" y="449828"/>
                    <a:pt x="113172" y="450209"/>
                    <a:pt x="115704" y="450209"/>
                  </a:cubicBezTo>
                  <a:cubicBezTo>
                    <a:pt x="126597" y="450209"/>
                    <a:pt x="135835" y="443231"/>
                    <a:pt x="145880" y="439826"/>
                  </a:cubicBezTo>
                  <a:cubicBezTo>
                    <a:pt x="147109" y="429484"/>
                    <a:pt x="156836" y="428872"/>
                    <a:pt x="163489" y="425184"/>
                  </a:cubicBezTo>
                  <a:cubicBezTo>
                    <a:pt x="170043" y="421496"/>
                    <a:pt x="167689" y="414536"/>
                    <a:pt x="169835" y="411154"/>
                  </a:cubicBezTo>
                  <a:cubicBezTo>
                    <a:pt x="175161" y="408695"/>
                    <a:pt x="179153" y="406854"/>
                    <a:pt x="183250" y="405007"/>
                  </a:cubicBezTo>
                  <a:cubicBezTo>
                    <a:pt x="188673" y="402554"/>
                    <a:pt x="196352" y="403986"/>
                    <a:pt x="198193" y="395178"/>
                  </a:cubicBezTo>
                  <a:cubicBezTo>
                    <a:pt x="199422" y="389032"/>
                    <a:pt x="205359" y="384836"/>
                    <a:pt x="205872" y="377772"/>
                  </a:cubicBezTo>
                  <a:cubicBezTo>
                    <a:pt x="206490" y="370500"/>
                    <a:pt x="208740" y="363436"/>
                    <a:pt x="210171" y="356574"/>
                  </a:cubicBezTo>
                  <a:cubicBezTo>
                    <a:pt x="220718" y="349608"/>
                    <a:pt x="230030" y="340391"/>
                    <a:pt x="241090" y="336910"/>
                  </a:cubicBezTo>
                  <a:cubicBezTo>
                    <a:pt x="259617" y="331076"/>
                    <a:pt x="270267" y="319192"/>
                    <a:pt x="277843" y="302605"/>
                  </a:cubicBezTo>
                  <a:cubicBezTo>
                    <a:pt x="276060" y="301867"/>
                    <a:pt x="274254" y="301607"/>
                    <a:pt x="272448" y="301607"/>
                  </a:cubicBezTo>
                  <a:cubicBezTo>
                    <a:pt x="268213" y="301607"/>
                    <a:pt x="263961" y="303027"/>
                    <a:pt x="259922" y="303027"/>
                  </a:cubicBezTo>
                  <a:cubicBezTo>
                    <a:pt x="256859" y="303027"/>
                    <a:pt x="253928" y="302207"/>
                    <a:pt x="251222" y="299327"/>
                  </a:cubicBezTo>
                  <a:cubicBezTo>
                    <a:pt x="258699" y="289193"/>
                    <a:pt x="259109" y="288783"/>
                    <a:pt x="267094" y="287755"/>
                  </a:cubicBezTo>
                  <a:cubicBezTo>
                    <a:pt x="286440" y="285401"/>
                    <a:pt x="304764" y="280484"/>
                    <a:pt x="319609" y="266765"/>
                  </a:cubicBezTo>
                  <a:cubicBezTo>
                    <a:pt x="320123" y="264099"/>
                    <a:pt x="321352" y="261334"/>
                    <a:pt x="321040" y="258777"/>
                  </a:cubicBezTo>
                  <a:cubicBezTo>
                    <a:pt x="320325" y="254068"/>
                    <a:pt x="319402" y="249353"/>
                    <a:pt x="318277" y="244643"/>
                  </a:cubicBezTo>
                  <a:lnTo>
                    <a:pt x="312853" y="247512"/>
                  </a:lnTo>
                  <a:lnTo>
                    <a:pt x="310909" y="238093"/>
                  </a:lnTo>
                  <a:lnTo>
                    <a:pt x="305889" y="246178"/>
                  </a:lnTo>
                  <a:cubicBezTo>
                    <a:pt x="298723" y="235530"/>
                    <a:pt x="284599" y="229487"/>
                    <a:pt x="286953" y="212999"/>
                  </a:cubicBezTo>
                  <a:cubicBezTo>
                    <a:pt x="298510" y="217252"/>
                    <a:pt x="298342" y="235709"/>
                    <a:pt x="312853" y="235709"/>
                  </a:cubicBezTo>
                  <a:cubicBezTo>
                    <a:pt x="313378" y="235709"/>
                    <a:pt x="313926" y="235680"/>
                    <a:pt x="314492" y="235634"/>
                  </a:cubicBezTo>
                  <a:cubicBezTo>
                    <a:pt x="322679" y="245976"/>
                    <a:pt x="334455" y="248943"/>
                    <a:pt x="345203" y="250276"/>
                  </a:cubicBezTo>
                  <a:lnTo>
                    <a:pt x="352473" y="272906"/>
                  </a:lnTo>
                  <a:lnTo>
                    <a:pt x="359126" y="269426"/>
                  </a:lnTo>
                  <a:lnTo>
                    <a:pt x="353189" y="329027"/>
                  </a:lnTo>
                  <a:cubicBezTo>
                    <a:pt x="355646" y="331174"/>
                    <a:pt x="358306" y="332507"/>
                    <a:pt x="358918" y="334452"/>
                  </a:cubicBezTo>
                  <a:cubicBezTo>
                    <a:pt x="359737" y="337112"/>
                    <a:pt x="359022" y="340189"/>
                    <a:pt x="359022" y="343669"/>
                  </a:cubicBezTo>
                  <a:cubicBezTo>
                    <a:pt x="369569" y="336605"/>
                    <a:pt x="356466" y="326262"/>
                    <a:pt x="365778" y="318373"/>
                  </a:cubicBezTo>
                  <a:cubicBezTo>
                    <a:pt x="371207" y="313663"/>
                    <a:pt x="368645" y="303015"/>
                    <a:pt x="377450" y="296770"/>
                  </a:cubicBezTo>
                  <a:cubicBezTo>
                    <a:pt x="382158" y="293388"/>
                    <a:pt x="384414" y="286116"/>
                    <a:pt x="388914" y="280893"/>
                  </a:cubicBezTo>
                  <a:cubicBezTo>
                    <a:pt x="410210" y="181048"/>
                    <a:pt x="368132" y="78237"/>
                    <a:pt x="285315" y="18843"/>
                  </a:cubicBezTo>
                  <a:lnTo>
                    <a:pt x="275997" y="24372"/>
                  </a:lnTo>
                  <a:lnTo>
                    <a:pt x="272823" y="19767"/>
                  </a:lnTo>
                  <a:lnTo>
                    <a:pt x="260026" y="31540"/>
                  </a:lnTo>
                  <a:lnTo>
                    <a:pt x="258491" y="17100"/>
                  </a:lnTo>
                  <a:cubicBezTo>
                    <a:pt x="256651" y="25296"/>
                    <a:pt x="256241" y="32054"/>
                    <a:pt x="250304" y="35742"/>
                  </a:cubicBezTo>
                  <a:lnTo>
                    <a:pt x="237098" y="27956"/>
                  </a:lnTo>
                  <a:lnTo>
                    <a:pt x="238015" y="27137"/>
                  </a:lnTo>
                  <a:lnTo>
                    <a:pt x="250610" y="26115"/>
                  </a:lnTo>
                  <a:cubicBezTo>
                    <a:pt x="249895" y="22941"/>
                    <a:pt x="249993" y="21198"/>
                    <a:pt x="249277" y="20586"/>
                  </a:cubicBezTo>
                  <a:cubicBezTo>
                    <a:pt x="241500" y="14440"/>
                    <a:pt x="231668" y="11161"/>
                    <a:pt x="224606" y="3791"/>
                  </a:cubicBezTo>
                  <a:cubicBezTo>
                    <a:pt x="223787" y="2868"/>
                    <a:pt x="222662" y="2250"/>
                    <a:pt x="221433" y="1841"/>
                  </a:cubicBezTo>
                  <a:cubicBezTo>
                    <a:pt x="217683" y="686"/>
                    <a:pt x="213938" y="5"/>
                    <a:pt x="210188"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31" name="Google Shape;70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SiUAAJ0TAACsJQAAixQAAAAAAAAmAAAACAAAAP//////////"/>
                </a:ext>
              </a:extLst>
            </p:cNvSpPr>
            <p:nvPr/>
          </p:nvSpPr>
          <p:spPr>
            <a:xfrm>
              <a:off x="6061710" y="3188335"/>
              <a:ext cx="62230" cy="151130"/>
            </a:xfrm>
            <a:custGeom>
              <a:avLst/>
              <a:gdLst/>
              <a:ahLst/>
              <a:cxnLst/>
              <a:rect l="0" t="0" r="62230" b="151130"/>
              <a:pathLst>
                <a:path w="62230" h="151130">
                  <a:moveTo>
                    <a:pt x="1537" y="6"/>
                  </a:moveTo>
                  <a:cubicBezTo>
                    <a:pt x="0" y="53721"/>
                    <a:pt x="15478" y="106618"/>
                    <a:pt x="45724" y="151130"/>
                  </a:cubicBezTo>
                  <a:lnTo>
                    <a:pt x="52079" y="149902"/>
                  </a:lnTo>
                  <a:cubicBezTo>
                    <a:pt x="57510" y="138847"/>
                    <a:pt x="55563" y="127285"/>
                    <a:pt x="54742" y="115723"/>
                  </a:cubicBezTo>
                  <a:cubicBezTo>
                    <a:pt x="54436" y="111940"/>
                    <a:pt x="52691" y="105799"/>
                    <a:pt x="54228" y="104882"/>
                  </a:cubicBezTo>
                  <a:cubicBezTo>
                    <a:pt x="62126" y="99969"/>
                    <a:pt x="59359" y="91579"/>
                    <a:pt x="62224" y="85541"/>
                  </a:cubicBezTo>
                  <a:cubicBezTo>
                    <a:pt x="56487" y="77358"/>
                    <a:pt x="51362" y="69989"/>
                    <a:pt x="42338" y="64361"/>
                  </a:cubicBezTo>
                  <a:cubicBezTo>
                    <a:pt x="30448" y="57095"/>
                    <a:pt x="18453" y="47378"/>
                    <a:pt x="18760" y="30188"/>
                  </a:cubicBezTo>
                  <a:cubicBezTo>
                    <a:pt x="18864" y="26809"/>
                    <a:pt x="17327" y="21388"/>
                    <a:pt x="14970" y="20264"/>
                  </a:cubicBezTo>
                  <a:cubicBezTo>
                    <a:pt x="7482" y="16683"/>
                    <a:pt x="2767" y="9007"/>
                    <a:pt x="2357" y="3483"/>
                  </a:cubicBezTo>
                  <a:cubicBezTo>
                    <a:pt x="2155" y="2255"/>
                    <a:pt x="1947" y="1130"/>
                    <a:pt x="1537" y="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30" name="Google Shape;70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QSYAABsSAAD5JgAAVBIAAAAAAAAmAAAACAAAAP//////////"/>
                </a:ext>
              </a:extLst>
            </p:cNvSpPr>
            <p:nvPr/>
          </p:nvSpPr>
          <p:spPr>
            <a:xfrm>
              <a:off x="6218555" y="2943225"/>
              <a:ext cx="116840" cy="36195"/>
            </a:xfrm>
            <a:custGeom>
              <a:avLst/>
              <a:gdLst/>
              <a:ahLst/>
              <a:cxnLst/>
              <a:rect l="0" t="0" r="116840" b="36195"/>
              <a:pathLst>
                <a:path w="116840" h="36195">
                  <a:moveTo>
                    <a:pt x="101467" y="0"/>
                  </a:moveTo>
                  <a:cubicBezTo>
                    <a:pt x="70144" y="0"/>
                    <a:pt x="38995" y="5680"/>
                    <a:pt x="9503" y="16773"/>
                  </a:cubicBezTo>
                  <a:cubicBezTo>
                    <a:pt x="6947" y="19462"/>
                    <a:pt x="4397" y="22250"/>
                    <a:pt x="1738" y="24828"/>
                  </a:cubicBezTo>
                  <a:cubicBezTo>
                    <a:pt x="6" y="26586"/>
                    <a:pt x="1330" y="31440"/>
                    <a:pt x="1232" y="36189"/>
                  </a:cubicBezTo>
                  <a:cubicBezTo>
                    <a:pt x="8069" y="31853"/>
                    <a:pt x="12668" y="28134"/>
                    <a:pt x="18079" y="25654"/>
                  </a:cubicBezTo>
                  <a:cubicBezTo>
                    <a:pt x="31800" y="19479"/>
                    <a:pt x="46063" y="15318"/>
                    <a:pt x="61050" y="15318"/>
                  </a:cubicBezTo>
                  <a:cubicBezTo>
                    <a:pt x="64360" y="15318"/>
                    <a:pt x="67704" y="15516"/>
                    <a:pt x="71082" y="15946"/>
                  </a:cubicBezTo>
                  <a:cubicBezTo>
                    <a:pt x="72441" y="13746"/>
                    <a:pt x="74110" y="13135"/>
                    <a:pt x="75894" y="13135"/>
                  </a:cubicBezTo>
                  <a:cubicBezTo>
                    <a:pt x="78110" y="13135"/>
                    <a:pt x="80499" y="14078"/>
                    <a:pt x="82674" y="14078"/>
                  </a:cubicBezTo>
                  <a:cubicBezTo>
                    <a:pt x="83745" y="14078"/>
                    <a:pt x="84764" y="13845"/>
                    <a:pt x="85685" y="13159"/>
                  </a:cubicBezTo>
                  <a:cubicBezTo>
                    <a:pt x="94980" y="6239"/>
                    <a:pt x="106319" y="4178"/>
                    <a:pt x="116834" y="459"/>
                  </a:cubicBezTo>
                  <a:cubicBezTo>
                    <a:pt x="111712" y="151"/>
                    <a:pt x="106589" y="0"/>
                    <a:pt x="101467"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29" name="Google Shape;70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2SUAAGASAAD8JQAAexIAAAAAAAAmAAAACAAAAP//////////"/>
                </a:ext>
              </a:extLst>
            </p:cNvSpPr>
            <p:nvPr/>
          </p:nvSpPr>
          <p:spPr>
            <a:xfrm>
              <a:off x="6152515" y="2987040"/>
              <a:ext cx="22225" cy="17145"/>
            </a:xfrm>
            <a:custGeom>
              <a:avLst/>
              <a:gdLst/>
              <a:ahLst/>
              <a:cxnLst/>
              <a:rect l="0" t="0" r="22225" b="17145"/>
              <a:pathLst>
                <a:path w="22225" h="17145">
                  <a:moveTo>
                    <a:pt x="22225" y="5"/>
                  </a:moveTo>
                  <a:cubicBezTo>
                    <a:pt x="14513" y="5339"/>
                    <a:pt x="7107" y="10984"/>
                    <a:pt x="5" y="17145"/>
                  </a:cubicBezTo>
                  <a:cubicBezTo>
                    <a:pt x="9313" y="16421"/>
                    <a:pt x="16719" y="12112"/>
                    <a:pt x="20622" y="3285"/>
                  </a:cubicBezTo>
                  <a:cubicBezTo>
                    <a:pt x="21119" y="2157"/>
                    <a:pt x="21621" y="1133"/>
                    <a:pt x="22225"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28" name="Google Shape;70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tCUAAJgSAAC6JQAAnhIAAAAAAAAmAAAACAAAAP//////////"/>
                </a:ext>
              </a:extLst>
            </p:cNvSpPr>
            <p:nvPr/>
          </p:nvSpPr>
          <p:spPr>
            <a:xfrm>
              <a:off x="6129020" y="3022600"/>
              <a:ext cx="3810" cy="3810"/>
            </a:xfrm>
            <a:custGeom>
              <a:avLst/>
              <a:gdLst/>
              <a:ahLst/>
              <a:cxnLst/>
              <a:rect l="0" t="0" r="3810" b="3810"/>
              <a:pathLst>
                <a:path w="3810" h="3810">
                  <a:moveTo>
                    <a:pt x="3810" y="5"/>
                  </a:moveTo>
                  <a:cubicBezTo>
                    <a:pt x="2540" y="1207"/>
                    <a:pt x="1270" y="2509"/>
                    <a:pt x="5" y="3805"/>
                  </a:cubicBezTo>
                  <a:cubicBezTo>
                    <a:pt x="1561" y="2786"/>
                    <a:pt x="2930" y="1490"/>
                    <a:pt x="3810"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27" name="Google Shape;70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QCcAALwUAACHJwAAABUAAAAAAAAmAAAACAAAAP//////////"/>
                </a:ext>
              </a:extLst>
            </p:cNvSpPr>
            <p:nvPr/>
          </p:nvSpPr>
          <p:spPr>
            <a:xfrm>
              <a:off x="6380480" y="3370580"/>
              <a:ext cx="45085" cy="43180"/>
            </a:xfrm>
            <a:custGeom>
              <a:avLst/>
              <a:gdLst/>
              <a:ahLst/>
              <a:cxnLst/>
              <a:rect l="0" t="0" r="45085" b="43180"/>
              <a:pathLst>
                <a:path w="45085" h="43180">
                  <a:moveTo>
                    <a:pt x="44059" y="6"/>
                  </a:moveTo>
                  <a:cubicBezTo>
                    <a:pt x="37376" y="2439"/>
                    <a:pt x="32998" y="9024"/>
                    <a:pt x="26160" y="9024"/>
                  </a:cubicBezTo>
                  <a:cubicBezTo>
                    <a:pt x="24835" y="9024"/>
                    <a:pt x="23418" y="8779"/>
                    <a:pt x="21874" y="8206"/>
                  </a:cubicBezTo>
                  <a:cubicBezTo>
                    <a:pt x="21695" y="8170"/>
                    <a:pt x="21517" y="8159"/>
                    <a:pt x="21338" y="8159"/>
                  </a:cubicBezTo>
                  <a:cubicBezTo>
                    <a:pt x="20295" y="8159"/>
                    <a:pt x="19287" y="8668"/>
                    <a:pt x="18504" y="9551"/>
                  </a:cubicBezTo>
                  <a:cubicBezTo>
                    <a:pt x="14517" y="20862"/>
                    <a:pt x="818" y="26260"/>
                    <a:pt x="0" y="41203"/>
                  </a:cubicBezTo>
                  <a:lnTo>
                    <a:pt x="9407" y="43174"/>
                  </a:lnTo>
                  <a:cubicBezTo>
                    <a:pt x="15335" y="37156"/>
                    <a:pt x="21056" y="31033"/>
                    <a:pt x="27905" y="25845"/>
                  </a:cubicBezTo>
                  <a:cubicBezTo>
                    <a:pt x="35781" y="19827"/>
                    <a:pt x="45079" y="12978"/>
                    <a:pt x="44059" y="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26" name="Google Shape;70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tSYAAIISAADiJgAAvxIAAAAAAAAmAAAACAAAAP//////////"/>
                </a:ext>
              </a:extLst>
            </p:cNvSpPr>
            <p:nvPr/>
          </p:nvSpPr>
          <p:spPr>
            <a:xfrm>
              <a:off x="6292215" y="3008630"/>
              <a:ext cx="28575" cy="38735"/>
            </a:xfrm>
            <a:custGeom>
              <a:avLst/>
              <a:gdLst/>
              <a:ahLst/>
              <a:cxnLst/>
              <a:rect l="0" t="0" r="28575" b="38735"/>
              <a:pathLst>
                <a:path w="28575" h="38735">
                  <a:moveTo>
                    <a:pt x="12127" y="0"/>
                  </a:moveTo>
                  <a:cubicBezTo>
                    <a:pt x="0" y="8199"/>
                    <a:pt x="17675" y="14245"/>
                    <a:pt x="11513" y="25719"/>
                  </a:cubicBezTo>
                  <a:lnTo>
                    <a:pt x="4731" y="27463"/>
                  </a:lnTo>
                  <a:cubicBezTo>
                    <a:pt x="7198" y="38729"/>
                    <a:pt x="16343" y="35963"/>
                    <a:pt x="22302" y="38221"/>
                  </a:cubicBezTo>
                  <a:lnTo>
                    <a:pt x="28569" y="31355"/>
                  </a:lnTo>
                  <a:cubicBezTo>
                    <a:pt x="27132" y="23057"/>
                    <a:pt x="16030" y="16601"/>
                    <a:pt x="24358" y="6969"/>
                  </a:cubicBezTo>
                  <a:cubicBezTo>
                    <a:pt x="22488" y="5653"/>
                    <a:pt x="22273" y="1276"/>
                    <a:pt x="19690" y="1276"/>
                  </a:cubicBezTo>
                  <a:cubicBezTo>
                    <a:pt x="18862" y="1276"/>
                    <a:pt x="17791" y="1726"/>
                    <a:pt x="16343" y="2869"/>
                  </a:cubicBezTo>
                  <a:cubicBezTo>
                    <a:pt x="16302" y="2898"/>
                    <a:pt x="16256" y="2916"/>
                    <a:pt x="16192" y="2916"/>
                  </a:cubicBezTo>
                  <a:cubicBezTo>
                    <a:pt x="15445" y="2916"/>
                    <a:pt x="13082" y="664"/>
                    <a:pt x="12127"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25" name="Google Shape;70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pCYAAEESAADNJgAAVxIAAAAAAAAmAAAACAAAAP//////////"/>
                </a:ext>
              </a:extLst>
            </p:cNvSpPr>
            <p:nvPr/>
          </p:nvSpPr>
          <p:spPr>
            <a:xfrm>
              <a:off x="6281420" y="2967355"/>
              <a:ext cx="26035" cy="13970"/>
            </a:xfrm>
            <a:custGeom>
              <a:avLst/>
              <a:gdLst/>
              <a:ahLst/>
              <a:cxnLst/>
              <a:rect l="0" t="0" r="26035" b="13970"/>
              <a:pathLst>
                <a:path w="26035" h="13970">
                  <a:moveTo>
                    <a:pt x="9275" y="0"/>
                  </a:moveTo>
                  <a:cubicBezTo>
                    <a:pt x="6300" y="0"/>
                    <a:pt x="3222" y="1007"/>
                    <a:pt x="0" y="4256"/>
                  </a:cubicBezTo>
                  <a:cubicBezTo>
                    <a:pt x="2483" y="9154"/>
                    <a:pt x="5613" y="12922"/>
                    <a:pt x="9696" y="12922"/>
                  </a:cubicBezTo>
                  <a:cubicBezTo>
                    <a:pt x="11007" y="12922"/>
                    <a:pt x="12422" y="12534"/>
                    <a:pt x="13941" y="11668"/>
                  </a:cubicBezTo>
                  <a:cubicBezTo>
                    <a:pt x="17216" y="9790"/>
                    <a:pt x="26029" y="13970"/>
                    <a:pt x="23470" y="2685"/>
                  </a:cubicBezTo>
                  <a:cubicBezTo>
                    <a:pt x="23366" y="2690"/>
                    <a:pt x="23262" y="2690"/>
                    <a:pt x="23158" y="2690"/>
                  </a:cubicBezTo>
                  <a:cubicBezTo>
                    <a:pt x="18706" y="2690"/>
                    <a:pt x="14132" y="0"/>
                    <a:pt x="9275"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24" name="Google Shape;70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oyYAAJgSAADFJgAAshIAAAAAAAAmAAAACAAAAP//////////"/>
                </a:ext>
              </a:extLst>
            </p:cNvSpPr>
            <p:nvPr/>
          </p:nvSpPr>
          <p:spPr>
            <a:xfrm>
              <a:off x="6280785" y="3022600"/>
              <a:ext cx="21590" cy="16510"/>
            </a:xfrm>
            <a:custGeom>
              <a:avLst/>
              <a:gdLst/>
              <a:ahLst/>
              <a:cxnLst/>
              <a:rect l="0" t="0" r="21590" b="16510"/>
              <a:pathLst>
                <a:path w="21590" h="16510">
                  <a:moveTo>
                    <a:pt x="7754" y="6"/>
                  </a:moveTo>
                  <a:cubicBezTo>
                    <a:pt x="5679" y="6"/>
                    <a:pt x="4439" y="795"/>
                    <a:pt x="3275" y="2402"/>
                  </a:cubicBezTo>
                  <a:cubicBezTo>
                    <a:pt x="1228" y="5279"/>
                    <a:pt x="1435" y="9551"/>
                    <a:pt x="0" y="16504"/>
                  </a:cubicBezTo>
                  <a:lnTo>
                    <a:pt x="21584" y="3891"/>
                  </a:lnTo>
                  <a:cubicBezTo>
                    <a:pt x="14499" y="1316"/>
                    <a:pt x="10435" y="6"/>
                    <a:pt x="7754" y="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23" name="Google Shape;70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GCUAABcSAAC2KAAARxUAAAAAAAAmAAAACAAAAP//////////"/>
                </a:ext>
              </a:extLst>
            </p:cNvSpPr>
            <p:nvPr/>
          </p:nvSpPr>
          <p:spPr>
            <a:xfrm>
              <a:off x="6029960" y="2940685"/>
              <a:ext cx="588010" cy="518160"/>
            </a:xfrm>
            <a:custGeom>
              <a:avLst/>
              <a:gdLst/>
              <a:ahLst/>
              <a:cxnLst/>
              <a:rect l="0" t="0" r="588010" b="518160"/>
              <a:pathLst>
                <a:path w="588010" h="518160">
                  <a:moveTo>
                    <a:pt x="290112" y="2563"/>
                  </a:moveTo>
                  <a:cubicBezTo>
                    <a:pt x="320833" y="2667"/>
                    <a:pt x="351353" y="7989"/>
                    <a:pt x="380227" y="18339"/>
                  </a:cubicBezTo>
                  <a:cubicBezTo>
                    <a:pt x="516225" y="67085"/>
                    <a:pt x="588010" y="214371"/>
                    <a:pt x="540286" y="347410"/>
                  </a:cubicBezTo>
                  <a:cubicBezTo>
                    <a:pt x="503112" y="451161"/>
                    <a:pt x="404190" y="515586"/>
                    <a:pt x="297794" y="515586"/>
                  </a:cubicBezTo>
                  <a:cubicBezTo>
                    <a:pt x="267073" y="515586"/>
                    <a:pt x="236657" y="510160"/>
                    <a:pt x="207783" y="499810"/>
                  </a:cubicBezTo>
                  <a:cubicBezTo>
                    <a:pt x="71687" y="451063"/>
                    <a:pt x="0" y="303783"/>
                    <a:pt x="47620" y="170842"/>
                  </a:cubicBezTo>
                  <a:cubicBezTo>
                    <a:pt x="84794" y="66987"/>
                    <a:pt x="183820" y="2563"/>
                    <a:pt x="290112" y="2563"/>
                  </a:cubicBezTo>
                  <a:close/>
                  <a:moveTo>
                    <a:pt x="290112" y="0"/>
                  </a:moveTo>
                  <a:cubicBezTo>
                    <a:pt x="263592" y="0"/>
                    <a:pt x="237171" y="3994"/>
                    <a:pt x="211875" y="11781"/>
                  </a:cubicBezTo>
                  <a:cubicBezTo>
                    <a:pt x="186786" y="19464"/>
                    <a:pt x="163129" y="30934"/>
                    <a:pt x="141423" y="45578"/>
                  </a:cubicBezTo>
                  <a:cubicBezTo>
                    <a:pt x="67179" y="96074"/>
                    <a:pt x="25088" y="182006"/>
                    <a:pt x="30825" y="271620"/>
                  </a:cubicBezTo>
                  <a:cubicBezTo>
                    <a:pt x="32978" y="305111"/>
                    <a:pt x="41681" y="337886"/>
                    <a:pt x="56427" y="368000"/>
                  </a:cubicBezTo>
                  <a:cubicBezTo>
                    <a:pt x="71277" y="398414"/>
                    <a:pt x="91754" y="425763"/>
                    <a:pt x="116842" y="448396"/>
                  </a:cubicBezTo>
                  <a:cubicBezTo>
                    <a:pt x="166967" y="493922"/>
                    <a:pt x="231578" y="518154"/>
                    <a:pt x="297448" y="518154"/>
                  </a:cubicBezTo>
                  <a:cubicBezTo>
                    <a:pt x="323754" y="518154"/>
                    <a:pt x="350268" y="514293"/>
                    <a:pt x="376135" y="506367"/>
                  </a:cubicBezTo>
                  <a:cubicBezTo>
                    <a:pt x="401120" y="498586"/>
                    <a:pt x="424881" y="487215"/>
                    <a:pt x="446483" y="472467"/>
                  </a:cubicBezTo>
                  <a:cubicBezTo>
                    <a:pt x="520727" y="422075"/>
                    <a:pt x="562818" y="336143"/>
                    <a:pt x="557081" y="246528"/>
                  </a:cubicBezTo>
                  <a:cubicBezTo>
                    <a:pt x="554934" y="213037"/>
                    <a:pt x="546225" y="180262"/>
                    <a:pt x="531479" y="150148"/>
                  </a:cubicBezTo>
                  <a:cubicBezTo>
                    <a:pt x="516733" y="119734"/>
                    <a:pt x="496256" y="92385"/>
                    <a:pt x="471064" y="69752"/>
                  </a:cubicBezTo>
                  <a:cubicBezTo>
                    <a:pt x="421499" y="24994"/>
                    <a:pt x="356986" y="208"/>
                    <a:pt x="290216"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33" name="Google Shape;7033;p68"/>
          <p:cNvGrpSpPr>
            <a:extLst>
              <a:ext uri="smNativeData">
                <pr:smNativeData xmlns:pr="smNativeData" xmlns="smNativeData" val="SMDATA_6_r2NKZxMAAAAlAAAAAQAAAA8BAAAAkAAAAEgAAACQAAAASAAAAAAAAAAAAAAAAAAAABcAAAAUAAAAAAAAAAAAAAD/fwAA/38AAAAAAAAJAAAABAAAAAUE6G0fAAAAVAAAAAAAAAAAAAAAAAAAAAAAAAAAAAAAAAAAAAAAAAAAAAAAAAAAAAAAAAAAAAAAAAAAAAAAAAAAAAAAAAAAAAAAAAAAAAAAAAAAAAAAAAAAAAAAAAAAACEAAAAYAAAAFAAAAC8lAAANFgAAnSgAADoZAAAQAAAAJgAAAAgAAAD/////AAAAAA=="/>
              </a:ext>
            </a:extLst>
          </p:cNvGrpSpPr>
          <p:nvPr/>
        </p:nvGrpSpPr>
        <p:grpSpPr>
          <a:xfrm>
            <a:off x="6044565" y="3584575"/>
            <a:ext cx="557530" cy="516255"/>
            <a:chOff x="6044565" y="3584575"/>
            <a:chExt cx="557530" cy="516255"/>
          </a:xfrm>
        </p:grpSpPr>
        <p:grpSp>
          <p:nvGrpSpPr>
            <p:cNvPr id="1635" name="Google Shape;7034;p68"/>
            <p:cNvGrpSpPr>
              <a:extLst>
                <a:ext uri="smNativeData">
                  <pr:smNativeData xmlns:pr="smNativeData" xmlns="smNativeData" val="SMDATA_6_r2NKZxMAAAAlAAAAAQAAAA8BAAAAkAAAAEgAAACQAAAASAAAAAAAAAAAAAAAAAAAABcAAAAUAAAAAAAAAAAAAAD/fwAA/38AAAAAAAAJAAAABAAAAECAAAEfAAAAVAAAAAAAAAAAAAAAAAAAAAAAAAAAAAAAAAAAAAAAAAAAAAAAAAAAAAAAAAAAAAAAAAAAAAAAAAAAAAAAAAAAAAAAAAAAAAAAAAAAAAAAAAAAAAAAAAAAACEAAAAYAAAAFAAAAE8lAAARFgAAkigAADUZAAAAAAAAJgAAAAgAAAD/////AAAAAA=="/>
                </a:ext>
              </a:extLst>
            </p:cNvGrpSpPr>
            <p:nvPr/>
          </p:nvGrpSpPr>
          <p:grpSpPr>
            <a:xfrm>
              <a:off x="6064885" y="3587115"/>
              <a:ext cx="530225" cy="510540"/>
              <a:chOff x="6064885" y="3587115"/>
              <a:chExt cx="530225" cy="510540"/>
            </a:xfrm>
          </p:grpSpPr>
          <p:sp>
            <p:nvSpPr>
              <p:cNvPr id="1645" name="Google Shape;70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cSYAABEWAADvJgAAdhYAAAAAAAAmAAAACAAAAP//////////"/>
                  </a:ext>
                </a:extLst>
              </p:cNvSpPr>
              <p:nvPr/>
            </p:nvSpPr>
            <p:spPr>
              <a:xfrm>
                <a:off x="6249035" y="3587115"/>
                <a:ext cx="80010" cy="64135"/>
              </a:xfrm>
              <a:custGeom>
                <a:avLst/>
                <a:gdLst/>
                <a:ahLst/>
                <a:cxnLst/>
                <a:rect l="0" t="0" r="80010" b="64135"/>
                <a:pathLst>
                  <a:path w="80010" h="64135">
                    <a:moveTo>
                      <a:pt x="63744" y="0"/>
                    </a:moveTo>
                    <a:cubicBezTo>
                      <a:pt x="55354" y="408"/>
                      <a:pt x="46861" y="1225"/>
                      <a:pt x="38367" y="2451"/>
                    </a:cubicBezTo>
                    <a:cubicBezTo>
                      <a:pt x="25376" y="4293"/>
                      <a:pt x="12484" y="7050"/>
                      <a:pt x="6" y="10721"/>
                    </a:cubicBezTo>
                    <a:lnTo>
                      <a:pt x="311" y="13277"/>
                    </a:lnTo>
                    <a:lnTo>
                      <a:pt x="12484" y="13789"/>
                    </a:lnTo>
                    <a:lnTo>
                      <a:pt x="10027" y="23693"/>
                    </a:lnTo>
                    <a:lnTo>
                      <a:pt x="18417" y="25328"/>
                    </a:lnTo>
                    <a:lnTo>
                      <a:pt x="10540" y="29615"/>
                    </a:lnTo>
                    <a:cubicBezTo>
                      <a:pt x="16681" y="34617"/>
                      <a:pt x="6960" y="42685"/>
                      <a:pt x="14634" y="48302"/>
                    </a:cubicBezTo>
                    <a:cubicBezTo>
                      <a:pt x="17806" y="50547"/>
                      <a:pt x="17806" y="57188"/>
                      <a:pt x="19034" y="61067"/>
                    </a:cubicBezTo>
                    <a:lnTo>
                      <a:pt x="36528" y="64129"/>
                    </a:lnTo>
                    <a:cubicBezTo>
                      <a:pt x="37958" y="61067"/>
                      <a:pt x="39394" y="57902"/>
                      <a:pt x="40928" y="54633"/>
                    </a:cubicBezTo>
                    <a:cubicBezTo>
                      <a:pt x="44226" y="47450"/>
                      <a:pt x="44105" y="37155"/>
                      <a:pt x="55539" y="37155"/>
                    </a:cubicBezTo>
                    <a:cubicBezTo>
                      <a:pt x="55810" y="37155"/>
                      <a:pt x="56092" y="37160"/>
                      <a:pt x="56375" y="37172"/>
                    </a:cubicBezTo>
                    <a:cubicBezTo>
                      <a:pt x="59852" y="30024"/>
                      <a:pt x="65791" y="27572"/>
                      <a:pt x="73362" y="26962"/>
                    </a:cubicBezTo>
                    <a:cubicBezTo>
                      <a:pt x="75610" y="26755"/>
                      <a:pt x="77554" y="22669"/>
                      <a:pt x="80010" y="19814"/>
                    </a:cubicBezTo>
                    <a:cubicBezTo>
                      <a:pt x="75916" y="13685"/>
                      <a:pt x="73154" y="5824"/>
                      <a:pt x="67630" y="2250"/>
                    </a:cubicBezTo>
                    <a:cubicBezTo>
                      <a:pt x="66402" y="1433"/>
                      <a:pt x="65070" y="719"/>
                      <a:pt x="63744"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44" name="Google Shape;70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WycAAGgWAACZJwAAoRYAAAAAAAAmAAAACAAAAP//////////"/>
                  </a:ext>
                </a:extLst>
              </p:cNvSpPr>
              <p:nvPr/>
            </p:nvSpPr>
            <p:spPr>
              <a:xfrm>
                <a:off x="6397625" y="3642360"/>
                <a:ext cx="39370" cy="36195"/>
              </a:xfrm>
              <a:custGeom>
                <a:avLst/>
                <a:gdLst/>
                <a:ahLst/>
                <a:cxnLst/>
                <a:rect l="0" t="0" r="39370" b="36195"/>
                <a:pathLst>
                  <a:path w="39370" h="36195">
                    <a:moveTo>
                      <a:pt x="5053" y="5"/>
                    </a:moveTo>
                    <a:lnTo>
                      <a:pt x="6" y="6556"/>
                    </a:lnTo>
                    <a:lnTo>
                      <a:pt x="8764" y="15314"/>
                    </a:lnTo>
                    <a:lnTo>
                      <a:pt x="13195" y="18651"/>
                    </a:lnTo>
                    <a:cubicBezTo>
                      <a:pt x="20716" y="22281"/>
                      <a:pt x="19171" y="31956"/>
                      <a:pt x="25763" y="36189"/>
                    </a:cubicBezTo>
                    <a:cubicBezTo>
                      <a:pt x="28341" y="30343"/>
                      <a:pt x="33905" y="31553"/>
                      <a:pt x="38644" y="30547"/>
                    </a:cubicBezTo>
                    <a:cubicBezTo>
                      <a:pt x="39364" y="23389"/>
                      <a:pt x="33289" y="20162"/>
                      <a:pt x="28649" y="18549"/>
                    </a:cubicBezTo>
                    <a:cubicBezTo>
                      <a:pt x="21848" y="16333"/>
                      <a:pt x="17005" y="13407"/>
                      <a:pt x="13503" y="7260"/>
                    </a:cubicBezTo>
                    <a:cubicBezTo>
                      <a:pt x="11749" y="4238"/>
                      <a:pt x="7939" y="2420"/>
                      <a:pt x="5053"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43" name="Google Shape;70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9iYAAEEWAAAeJwAAVhYAAAAAAAAmAAAACAAAAP//////////"/>
                  </a:ext>
                </a:extLst>
              </p:cNvSpPr>
              <p:nvPr/>
            </p:nvSpPr>
            <p:spPr>
              <a:xfrm>
                <a:off x="6333490" y="3617595"/>
                <a:ext cx="25400" cy="13335"/>
              </a:xfrm>
              <a:custGeom>
                <a:avLst/>
                <a:gdLst/>
                <a:ahLst/>
                <a:cxnLst/>
                <a:rect l="0" t="0" r="25400" b="13335"/>
                <a:pathLst>
                  <a:path w="25400" h="13335">
                    <a:moveTo>
                      <a:pt x="23116" y="5"/>
                    </a:moveTo>
                    <a:cubicBezTo>
                      <a:pt x="15656" y="2051"/>
                      <a:pt x="7571" y="826"/>
                      <a:pt x="0" y="5234"/>
                    </a:cubicBezTo>
                    <a:cubicBezTo>
                      <a:pt x="4253" y="9539"/>
                      <a:pt x="4253" y="9331"/>
                      <a:pt x="9020" y="10151"/>
                    </a:cubicBezTo>
                    <a:cubicBezTo>
                      <a:pt x="12542" y="11075"/>
                      <a:pt x="15966" y="12098"/>
                      <a:pt x="19383" y="13329"/>
                    </a:cubicBezTo>
                    <a:lnTo>
                      <a:pt x="25400" y="3691"/>
                    </a:lnTo>
                    <a:lnTo>
                      <a:pt x="23116" y="5"/>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42" name="Google Shape;70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VicAAIAWAAByJwAAmhYAAAAAAAAmAAAACAAAAP//////////"/>
                  </a:ext>
                </a:extLst>
              </p:cNvSpPr>
              <p:nvPr/>
            </p:nvSpPr>
            <p:spPr>
              <a:xfrm>
                <a:off x="6394450" y="3657600"/>
                <a:ext cx="17780" cy="16510"/>
              </a:xfrm>
              <a:custGeom>
                <a:avLst/>
                <a:gdLst/>
                <a:ahLst/>
                <a:cxnLst/>
                <a:rect l="0" t="0" r="17780" b="16510"/>
                <a:pathLst>
                  <a:path w="17780" h="16510">
                    <a:moveTo>
                      <a:pt x="11924" y="6"/>
                    </a:moveTo>
                    <a:lnTo>
                      <a:pt x="6" y="5915"/>
                    </a:lnTo>
                    <a:cubicBezTo>
                      <a:pt x="2834" y="8355"/>
                      <a:pt x="4451" y="9274"/>
                      <a:pt x="5356" y="10704"/>
                    </a:cubicBezTo>
                    <a:cubicBezTo>
                      <a:pt x="6369" y="12128"/>
                      <a:pt x="6568" y="14064"/>
                      <a:pt x="7279" y="16510"/>
                    </a:cubicBezTo>
                    <a:lnTo>
                      <a:pt x="17780" y="14167"/>
                    </a:lnTo>
                    <a:lnTo>
                      <a:pt x="16266" y="3365"/>
                    </a:lnTo>
                    <a:lnTo>
                      <a:pt x="11924" y="6"/>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41" name="Google Shape;70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WScAACEWAACSKAAA0xgAAAAAAAAmAAAACAAAAP//////////"/>
                  </a:ext>
                </a:extLst>
              </p:cNvSpPr>
              <p:nvPr/>
            </p:nvSpPr>
            <p:spPr>
              <a:xfrm>
                <a:off x="6396355" y="3597275"/>
                <a:ext cx="198755" cy="438150"/>
              </a:xfrm>
              <a:custGeom>
                <a:avLst/>
                <a:gdLst/>
                <a:ahLst/>
                <a:cxnLst/>
                <a:rect l="0" t="0" r="198755" b="438150"/>
                <a:pathLst>
                  <a:path w="198755" h="438150">
                    <a:moveTo>
                      <a:pt x="50966" y="35834"/>
                    </a:moveTo>
                    <a:cubicBezTo>
                      <a:pt x="58032" y="36757"/>
                      <a:pt x="58032" y="36757"/>
                      <a:pt x="71742" y="53956"/>
                    </a:cubicBezTo>
                    <a:lnTo>
                      <a:pt x="63044" y="60095"/>
                    </a:lnTo>
                    <a:cubicBezTo>
                      <a:pt x="61406" y="57948"/>
                      <a:pt x="53319" y="58150"/>
                      <a:pt x="59462" y="51908"/>
                    </a:cubicBezTo>
                    <a:lnTo>
                      <a:pt x="50966" y="35834"/>
                    </a:lnTo>
                    <a:close/>
                    <a:moveTo>
                      <a:pt x="76351" y="101456"/>
                    </a:moveTo>
                    <a:cubicBezTo>
                      <a:pt x="81981" y="105754"/>
                      <a:pt x="86382" y="110976"/>
                      <a:pt x="92005" y="112920"/>
                    </a:cubicBezTo>
                    <a:cubicBezTo>
                      <a:pt x="98252" y="115072"/>
                      <a:pt x="101217" y="119780"/>
                      <a:pt x="105520" y="124078"/>
                    </a:cubicBezTo>
                    <a:lnTo>
                      <a:pt x="97433" y="128174"/>
                    </a:lnTo>
                    <a:lnTo>
                      <a:pt x="110123" y="135236"/>
                    </a:lnTo>
                    <a:lnTo>
                      <a:pt x="108589" y="111691"/>
                    </a:lnTo>
                    <a:cubicBezTo>
                      <a:pt x="112476" y="116912"/>
                      <a:pt x="114726" y="120391"/>
                      <a:pt x="117391" y="123363"/>
                    </a:cubicBezTo>
                    <a:cubicBezTo>
                      <a:pt x="120050" y="126432"/>
                      <a:pt x="123020" y="128890"/>
                      <a:pt x="127421" y="132986"/>
                    </a:cubicBezTo>
                    <a:lnTo>
                      <a:pt x="130282" y="123155"/>
                    </a:lnTo>
                    <a:lnTo>
                      <a:pt x="145740" y="136978"/>
                    </a:lnTo>
                    <a:lnTo>
                      <a:pt x="152287" y="131042"/>
                    </a:lnTo>
                    <a:lnTo>
                      <a:pt x="161499" y="151512"/>
                    </a:lnTo>
                    <a:cubicBezTo>
                      <a:pt x="157951" y="153450"/>
                      <a:pt x="154716" y="154160"/>
                      <a:pt x="151653" y="154160"/>
                    </a:cubicBezTo>
                    <a:cubicBezTo>
                      <a:pt x="144022" y="154160"/>
                      <a:pt x="137469" y="149758"/>
                      <a:pt x="129873" y="148956"/>
                    </a:cubicBezTo>
                    <a:cubicBezTo>
                      <a:pt x="129873" y="153046"/>
                      <a:pt x="129775" y="156531"/>
                      <a:pt x="129775" y="160316"/>
                    </a:cubicBezTo>
                    <a:cubicBezTo>
                      <a:pt x="129157" y="160316"/>
                      <a:pt x="128454" y="160501"/>
                      <a:pt x="127871" y="160501"/>
                    </a:cubicBezTo>
                    <a:cubicBezTo>
                      <a:pt x="127577" y="160501"/>
                      <a:pt x="127317" y="160454"/>
                      <a:pt x="127110" y="160316"/>
                    </a:cubicBezTo>
                    <a:cubicBezTo>
                      <a:pt x="121895" y="157437"/>
                      <a:pt x="118256" y="151783"/>
                      <a:pt x="111542" y="151783"/>
                    </a:cubicBezTo>
                    <a:cubicBezTo>
                      <a:pt x="110619" y="151783"/>
                      <a:pt x="109638" y="151893"/>
                      <a:pt x="108589" y="152129"/>
                    </a:cubicBezTo>
                    <a:cubicBezTo>
                      <a:pt x="108485" y="152152"/>
                      <a:pt x="108369" y="152169"/>
                      <a:pt x="108254" y="152169"/>
                    </a:cubicBezTo>
                    <a:cubicBezTo>
                      <a:pt x="106229" y="152169"/>
                      <a:pt x="102653" y="148085"/>
                      <a:pt x="100911" y="145373"/>
                    </a:cubicBezTo>
                    <a:cubicBezTo>
                      <a:pt x="98045" y="140867"/>
                      <a:pt x="96101" y="135750"/>
                      <a:pt x="94365" y="132265"/>
                    </a:cubicBezTo>
                    <a:cubicBezTo>
                      <a:pt x="93032" y="131336"/>
                      <a:pt x="91873" y="130972"/>
                      <a:pt x="90835" y="130972"/>
                    </a:cubicBezTo>
                    <a:cubicBezTo>
                      <a:pt x="87178" y="130972"/>
                      <a:pt x="84928" y="135461"/>
                      <a:pt x="81386" y="135461"/>
                    </a:cubicBezTo>
                    <a:cubicBezTo>
                      <a:pt x="80516" y="135461"/>
                      <a:pt x="79564" y="135190"/>
                      <a:pt x="78497" y="134521"/>
                    </a:cubicBezTo>
                    <a:cubicBezTo>
                      <a:pt x="77280" y="133748"/>
                      <a:pt x="76213" y="133430"/>
                      <a:pt x="75261" y="133430"/>
                    </a:cubicBezTo>
                    <a:cubicBezTo>
                      <a:pt x="71004" y="133430"/>
                      <a:pt x="68939" y="139829"/>
                      <a:pt x="65092" y="141583"/>
                    </a:cubicBezTo>
                    <a:cubicBezTo>
                      <a:pt x="59462" y="144144"/>
                      <a:pt x="54652" y="143735"/>
                      <a:pt x="48203" y="144963"/>
                    </a:cubicBezTo>
                    <a:cubicBezTo>
                      <a:pt x="50251" y="135236"/>
                      <a:pt x="57720" y="134215"/>
                      <a:pt x="62738" y="130321"/>
                    </a:cubicBezTo>
                    <a:cubicBezTo>
                      <a:pt x="53833" y="123772"/>
                      <a:pt x="64377" y="118753"/>
                      <a:pt x="64065" y="113843"/>
                    </a:cubicBezTo>
                    <a:cubicBezTo>
                      <a:pt x="63252" y="102783"/>
                      <a:pt x="76040" y="110052"/>
                      <a:pt x="76351" y="101456"/>
                    </a:cubicBezTo>
                    <a:close/>
                    <a:moveTo>
                      <a:pt x="2561" y="6"/>
                    </a:moveTo>
                    <a:cubicBezTo>
                      <a:pt x="2151" y="4304"/>
                      <a:pt x="0" y="8296"/>
                      <a:pt x="7371" y="10143"/>
                    </a:cubicBezTo>
                    <a:cubicBezTo>
                      <a:pt x="12383" y="11268"/>
                      <a:pt x="15354" y="16899"/>
                      <a:pt x="16479" y="22322"/>
                    </a:cubicBezTo>
                    <a:cubicBezTo>
                      <a:pt x="17500" y="27440"/>
                      <a:pt x="18013" y="32557"/>
                      <a:pt x="18728" y="37675"/>
                    </a:cubicBezTo>
                    <a:lnTo>
                      <a:pt x="20470" y="35424"/>
                    </a:lnTo>
                    <a:lnTo>
                      <a:pt x="31216" y="46992"/>
                    </a:lnTo>
                    <a:lnTo>
                      <a:pt x="38380" y="39828"/>
                    </a:lnTo>
                    <a:lnTo>
                      <a:pt x="48411" y="60608"/>
                    </a:lnTo>
                    <a:lnTo>
                      <a:pt x="38380" y="83230"/>
                    </a:lnTo>
                    <a:lnTo>
                      <a:pt x="34285" y="80980"/>
                    </a:lnTo>
                    <a:cubicBezTo>
                      <a:pt x="32750" y="82722"/>
                      <a:pt x="31418" y="84563"/>
                      <a:pt x="30293" y="86403"/>
                    </a:cubicBezTo>
                    <a:cubicBezTo>
                      <a:pt x="29780" y="87430"/>
                      <a:pt x="30091" y="88861"/>
                      <a:pt x="29988" y="90090"/>
                    </a:cubicBezTo>
                    <a:cubicBezTo>
                      <a:pt x="42371" y="95721"/>
                      <a:pt x="44419" y="98179"/>
                      <a:pt x="47078" y="109643"/>
                    </a:cubicBezTo>
                    <a:lnTo>
                      <a:pt x="25788" y="108622"/>
                    </a:lnTo>
                    <a:cubicBezTo>
                      <a:pt x="27427" y="125509"/>
                      <a:pt x="29168" y="130424"/>
                      <a:pt x="35721" y="139125"/>
                    </a:cubicBezTo>
                    <a:lnTo>
                      <a:pt x="44725" y="138819"/>
                    </a:lnTo>
                    <a:cubicBezTo>
                      <a:pt x="46565" y="147006"/>
                      <a:pt x="45648" y="154275"/>
                      <a:pt x="39914" y="157962"/>
                    </a:cubicBezTo>
                    <a:cubicBezTo>
                      <a:pt x="31828" y="163385"/>
                      <a:pt x="40526" y="171370"/>
                      <a:pt x="34389" y="178028"/>
                    </a:cubicBezTo>
                    <a:cubicBezTo>
                      <a:pt x="24462" y="188777"/>
                      <a:pt x="22206" y="204233"/>
                      <a:pt x="15250" y="218155"/>
                    </a:cubicBezTo>
                    <a:lnTo>
                      <a:pt x="25788" y="221432"/>
                    </a:lnTo>
                    <a:cubicBezTo>
                      <a:pt x="25379" y="225938"/>
                      <a:pt x="25587" y="230848"/>
                      <a:pt x="24566" y="235561"/>
                    </a:cubicBezTo>
                    <a:cubicBezTo>
                      <a:pt x="22720" y="244158"/>
                      <a:pt x="24969" y="251427"/>
                      <a:pt x="30293" y="258079"/>
                    </a:cubicBezTo>
                    <a:cubicBezTo>
                      <a:pt x="33673" y="262280"/>
                      <a:pt x="36742" y="266780"/>
                      <a:pt x="40526" y="270772"/>
                    </a:cubicBezTo>
                    <a:cubicBezTo>
                      <a:pt x="44927" y="275382"/>
                      <a:pt x="53117" y="275076"/>
                      <a:pt x="55776" y="282242"/>
                    </a:cubicBezTo>
                    <a:cubicBezTo>
                      <a:pt x="56082" y="282853"/>
                      <a:pt x="56595" y="283263"/>
                      <a:pt x="57213" y="283465"/>
                    </a:cubicBezTo>
                    <a:cubicBezTo>
                      <a:pt x="58782" y="283932"/>
                      <a:pt x="60437" y="284723"/>
                      <a:pt x="61948" y="284723"/>
                    </a:cubicBezTo>
                    <a:cubicBezTo>
                      <a:pt x="62110" y="284723"/>
                      <a:pt x="62271" y="284717"/>
                      <a:pt x="62433" y="284694"/>
                    </a:cubicBezTo>
                    <a:cubicBezTo>
                      <a:pt x="66730" y="284186"/>
                      <a:pt x="70825" y="284186"/>
                      <a:pt x="74505" y="280090"/>
                    </a:cubicBezTo>
                    <a:cubicBezTo>
                      <a:pt x="74742" y="279819"/>
                      <a:pt x="75174" y="279709"/>
                      <a:pt x="75740" y="279709"/>
                    </a:cubicBezTo>
                    <a:cubicBezTo>
                      <a:pt x="78018" y="279709"/>
                      <a:pt x="82431" y="281492"/>
                      <a:pt x="84617" y="281492"/>
                    </a:cubicBezTo>
                    <a:cubicBezTo>
                      <a:pt x="85159" y="281492"/>
                      <a:pt x="85563" y="281382"/>
                      <a:pt x="85764" y="281111"/>
                    </a:cubicBezTo>
                    <a:cubicBezTo>
                      <a:pt x="90679" y="274869"/>
                      <a:pt x="97433" y="276611"/>
                      <a:pt x="103368" y="275174"/>
                    </a:cubicBezTo>
                    <a:cubicBezTo>
                      <a:pt x="103524" y="275128"/>
                      <a:pt x="103686" y="275111"/>
                      <a:pt x="103853" y="275111"/>
                    </a:cubicBezTo>
                    <a:cubicBezTo>
                      <a:pt x="104776" y="275111"/>
                      <a:pt x="105883" y="275751"/>
                      <a:pt x="107360" y="276097"/>
                    </a:cubicBezTo>
                    <a:cubicBezTo>
                      <a:pt x="106997" y="281065"/>
                      <a:pt x="108710" y="282069"/>
                      <a:pt x="111092" y="282069"/>
                    </a:cubicBezTo>
                    <a:cubicBezTo>
                      <a:pt x="112707" y="282069"/>
                      <a:pt x="114633" y="281607"/>
                      <a:pt x="116427" y="281607"/>
                    </a:cubicBezTo>
                    <a:cubicBezTo>
                      <a:pt x="117996" y="281607"/>
                      <a:pt x="119473" y="281959"/>
                      <a:pt x="120563" y="283263"/>
                    </a:cubicBezTo>
                    <a:cubicBezTo>
                      <a:pt x="120153" y="285923"/>
                      <a:pt x="120563" y="289817"/>
                      <a:pt x="119029" y="292887"/>
                    </a:cubicBezTo>
                    <a:cubicBezTo>
                      <a:pt x="116675" y="297393"/>
                      <a:pt x="121993" y="303427"/>
                      <a:pt x="115752" y="306808"/>
                    </a:cubicBezTo>
                    <a:cubicBezTo>
                      <a:pt x="125575" y="317966"/>
                      <a:pt x="120869" y="332604"/>
                      <a:pt x="124554" y="342844"/>
                    </a:cubicBezTo>
                    <a:cubicBezTo>
                      <a:pt x="119640" y="356051"/>
                      <a:pt x="112990" y="365363"/>
                      <a:pt x="113191" y="379492"/>
                    </a:cubicBezTo>
                    <a:cubicBezTo>
                      <a:pt x="113503" y="395768"/>
                      <a:pt x="106437" y="412147"/>
                      <a:pt x="100398" y="427909"/>
                    </a:cubicBezTo>
                    <a:cubicBezTo>
                      <a:pt x="99481" y="430269"/>
                      <a:pt x="98967" y="432721"/>
                      <a:pt x="97537" y="438150"/>
                    </a:cubicBezTo>
                    <a:cubicBezTo>
                      <a:pt x="162525" y="382971"/>
                      <a:pt x="198755" y="297802"/>
                      <a:pt x="186065" y="208531"/>
                    </a:cubicBezTo>
                    <a:cubicBezTo>
                      <a:pt x="171633" y="106573"/>
                      <a:pt x="97329" y="27440"/>
                      <a:pt x="2561" y="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40" name="Google Shape;70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CUAAOAXAAAeJwAANRkAAAAAAAAmAAAACAAAAP//////////"/>
                  </a:ext>
                </a:extLst>
              </p:cNvSpPr>
              <p:nvPr/>
            </p:nvSpPr>
            <p:spPr>
              <a:xfrm>
                <a:off x="6172200" y="3881120"/>
                <a:ext cx="186690" cy="216535"/>
              </a:xfrm>
              <a:custGeom>
                <a:avLst/>
                <a:gdLst/>
                <a:ahLst/>
                <a:cxnLst/>
                <a:rect l="0" t="0" r="186690" b="216535"/>
                <a:pathLst>
                  <a:path w="186690" h="216535">
                    <a:moveTo>
                      <a:pt x="19527" y="5"/>
                    </a:moveTo>
                    <a:cubicBezTo>
                      <a:pt x="19423" y="5"/>
                      <a:pt x="19348" y="23"/>
                      <a:pt x="19296" y="69"/>
                    </a:cubicBezTo>
                    <a:cubicBezTo>
                      <a:pt x="5235" y="15110"/>
                      <a:pt x="5235" y="15110"/>
                      <a:pt x="7190" y="36898"/>
                    </a:cubicBezTo>
                    <a:cubicBezTo>
                      <a:pt x="7288" y="38022"/>
                      <a:pt x="6467" y="39146"/>
                      <a:pt x="6160" y="40374"/>
                    </a:cubicBezTo>
                    <a:cubicBezTo>
                      <a:pt x="4008" y="48457"/>
                      <a:pt x="1955" y="56540"/>
                      <a:pt x="6" y="64312"/>
                    </a:cubicBezTo>
                    <a:lnTo>
                      <a:pt x="6467" y="80784"/>
                    </a:lnTo>
                    <a:cubicBezTo>
                      <a:pt x="12419" y="87333"/>
                      <a:pt x="17966" y="93877"/>
                      <a:pt x="24224" y="99913"/>
                    </a:cubicBezTo>
                    <a:cubicBezTo>
                      <a:pt x="30488" y="106157"/>
                      <a:pt x="32837" y="117751"/>
                      <a:pt x="43913" y="117751"/>
                    </a:cubicBezTo>
                    <a:cubicBezTo>
                      <a:pt x="44995" y="117751"/>
                      <a:pt x="46158" y="117641"/>
                      <a:pt x="47419" y="117405"/>
                    </a:cubicBezTo>
                    <a:cubicBezTo>
                      <a:pt x="53579" y="122421"/>
                      <a:pt x="62093" y="124260"/>
                      <a:pt x="64661" y="133877"/>
                    </a:cubicBezTo>
                    <a:cubicBezTo>
                      <a:pt x="67021" y="142467"/>
                      <a:pt x="73280" y="150037"/>
                      <a:pt x="75333" y="158633"/>
                    </a:cubicBezTo>
                    <a:cubicBezTo>
                      <a:pt x="77282" y="166405"/>
                      <a:pt x="83645" y="171011"/>
                      <a:pt x="85802" y="177457"/>
                    </a:cubicBezTo>
                    <a:cubicBezTo>
                      <a:pt x="88371" y="185229"/>
                      <a:pt x="92373" y="191674"/>
                      <a:pt x="95861" y="198731"/>
                    </a:cubicBezTo>
                    <a:cubicBezTo>
                      <a:pt x="98736" y="204254"/>
                      <a:pt x="105405" y="202006"/>
                      <a:pt x="107152" y="208653"/>
                    </a:cubicBezTo>
                    <a:cubicBezTo>
                      <a:pt x="107765" y="210804"/>
                      <a:pt x="108997" y="212747"/>
                      <a:pt x="110744" y="214384"/>
                    </a:cubicBezTo>
                    <a:cubicBezTo>
                      <a:pt x="117413" y="215306"/>
                      <a:pt x="124186" y="216021"/>
                      <a:pt x="131064" y="216535"/>
                    </a:cubicBezTo>
                    <a:cubicBezTo>
                      <a:pt x="130485" y="214228"/>
                      <a:pt x="130086" y="212107"/>
                      <a:pt x="126141" y="212107"/>
                    </a:cubicBezTo>
                    <a:cubicBezTo>
                      <a:pt x="125881" y="212107"/>
                      <a:pt x="125609" y="212112"/>
                      <a:pt x="125314" y="212136"/>
                    </a:cubicBezTo>
                    <a:cubicBezTo>
                      <a:pt x="125198" y="212141"/>
                      <a:pt x="125089" y="212141"/>
                      <a:pt x="124984" y="212141"/>
                    </a:cubicBezTo>
                    <a:cubicBezTo>
                      <a:pt x="119877" y="212141"/>
                      <a:pt x="129780" y="204940"/>
                      <a:pt x="122133" y="203234"/>
                    </a:cubicBezTo>
                    <a:cubicBezTo>
                      <a:pt x="117928" y="202208"/>
                      <a:pt x="127882" y="194332"/>
                      <a:pt x="119877" y="191674"/>
                    </a:cubicBezTo>
                    <a:lnTo>
                      <a:pt x="121005" y="190141"/>
                    </a:lnTo>
                    <a:lnTo>
                      <a:pt x="131781" y="186762"/>
                    </a:lnTo>
                    <a:lnTo>
                      <a:pt x="126442" y="173058"/>
                    </a:lnTo>
                    <a:lnTo>
                      <a:pt x="134141" y="172032"/>
                    </a:lnTo>
                    <a:cubicBezTo>
                      <a:pt x="136501" y="167431"/>
                      <a:pt x="138861" y="163234"/>
                      <a:pt x="141018" y="158835"/>
                    </a:cubicBezTo>
                    <a:cubicBezTo>
                      <a:pt x="142557" y="155560"/>
                      <a:pt x="145634" y="151674"/>
                      <a:pt x="144813" y="148913"/>
                    </a:cubicBezTo>
                    <a:cubicBezTo>
                      <a:pt x="141429" y="136742"/>
                      <a:pt x="150869" y="132441"/>
                      <a:pt x="158157" y="129887"/>
                    </a:cubicBezTo>
                    <a:cubicBezTo>
                      <a:pt x="165445" y="127229"/>
                      <a:pt x="168215" y="123851"/>
                      <a:pt x="169141" y="117100"/>
                    </a:cubicBezTo>
                    <a:cubicBezTo>
                      <a:pt x="170165" y="109939"/>
                      <a:pt x="172420" y="102980"/>
                      <a:pt x="172935" y="95820"/>
                    </a:cubicBezTo>
                    <a:cubicBezTo>
                      <a:pt x="173450" y="89172"/>
                      <a:pt x="173554" y="83240"/>
                      <a:pt x="179813" y="78841"/>
                    </a:cubicBezTo>
                    <a:cubicBezTo>
                      <a:pt x="181866" y="77509"/>
                      <a:pt x="182381" y="73727"/>
                      <a:pt x="183098" y="70965"/>
                    </a:cubicBezTo>
                    <a:cubicBezTo>
                      <a:pt x="186690" y="58483"/>
                      <a:pt x="184330" y="55416"/>
                      <a:pt x="170575" y="52654"/>
                    </a:cubicBezTo>
                    <a:cubicBezTo>
                      <a:pt x="168319" y="52245"/>
                      <a:pt x="166677" y="48970"/>
                      <a:pt x="163495" y="45696"/>
                    </a:cubicBezTo>
                    <a:lnTo>
                      <a:pt x="143997" y="50608"/>
                    </a:lnTo>
                    <a:cubicBezTo>
                      <a:pt x="141840" y="44266"/>
                      <a:pt x="134858" y="44266"/>
                      <a:pt x="128495" y="43038"/>
                    </a:cubicBezTo>
                    <a:lnTo>
                      <a:pt x="125210" y="47027"/>
                    </a:lnTo>
                    <a:lnTo>
                      <a:pt x="104480" y="20737"/>
                    </a:lnTo>
                    <a:cubicBezTo>
                      <a:pt x="97405" y="20340"/>
                      <a:pt x="91997" y="19452"/>
                      <a:pt x="87150" y="19452"/>
                    </a:cubicBezTo>
                    <a:cubicBezTo>
                      <a:pt x="85739" y="19452"/>
                      <a:pt x="84374" y="19527"/>
                      <a:pt x="83032" y="19711"/>
                    </a:cubicBezTo>
                    <a:cubicBezTo>
                      <a:pt x="82685" y="19757"/>
                      <a:pt x="82355" y="19775"/>
                      <a:pt x="82037" y="19775"/>
                    </a:cubicBezTo>
                    <a:cubicBezTo>
                      <a:pt x="75726" y="19775"/>
                      <a:pt x="75397" y="11421"/>
                      <a:pt x="68456" y="11323"/>
                    </a:cubicBezTo>
                    <a:cubicBezTo>
                      <a:pt x="64251" y="11323"/>
                      <a:pt x="57269" y="8457"/>
                      <a:pt x="55424" y="2525"/>
                    </a:cubicBezTo>
                    <a:cubicBezTo>
                      <a:pt x="50189" y="4571"/>
                      <a:pt x="45776" y="7846"/>
                      <a:pt x="41259" y="7846"/>
                    </a:cubicBezTo>
                    <a:cubicBezTo>
                      <a:pt x="41178" y="7846"/>
                      <a:pt x="41097" y="7846"/>
                      <a:pt x="41016" y="7846"/>
                    </a:cubicBezTo>
                    <a:cubicBezTo>
                      <a:pt x="36371" y="7846"/>
                      <a:pt x="31639" y="5056"/>
                      <a:pt x="27203" y="3551"/>
                    </a:cubicBezTo>
                    <a:lnTo>
                      <a:pt x="24120" y="6826"/>
                    </a:lnTo>
                    <a:lnTo>
                      <a:pt x="20736" y="276"/>
                    </a:lnTo>
                    <a:cubicBezTo>
                      <a:pt x="20343" y="196"/>
                      <a:pt x="19834" y="5"/>
                      <a:pt x="19527"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39" name="Google Shape;70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xCUAAJ4XAAD6JQAAtBcAAAAAAAAmAAAACAAAAP//////////"/>
                  </a:ext>
                </a:extLst>
              </p:cNvSpPr>
              <p:nvPr/>
            </p:nvSpPr>
            <p:spPr>
              <a:xfrm>
                <a:off x="6139180" y="3839210"/>
                <a:ext cx="34290" cy="13970"/>
              </a:xfrm>
              <a:custGeom>
                <a:avLst/>
                <a:gdLst/>
                <a:ahLst/>
                <a:cxnLst/>
                <a:rect l="0" t="0" r="34290" b="13970"/>
                <a:pathLst>
                  <a:path w="34290" h="13970">
                    <a:moveTo>
                      <a:pt x="12082" y="6"/>
                    </a:moveTo>
                    <a:cubicBezTo>
                      <a:pt x="8462" y="6"/>
                      <a:pt x="4603" y="1328"/>
                      <a:pt x="0" y="3417"/>
                    </a:cubicBezTo>
                    <a:cubicBezTo>
                      <a:pt x="3282" y="5525"/>
                      <a:pt x="6477" y="8168"/>
                      <a:pt x="7298" y="8168"/>
                    </a:cubicBezTo>
                    <a:cubicBezTo>
                      <a:pt x="7356" y="8168"/>
                      <a:pt x="7403" y="8151"/>
                      <a:pt x="7438" y="8128"/>
                    </a:cubicBezTo>
                    <a:cubicBezTo>
                      <a:pt x="9347" y="6396"/>
                      <a:pt x="10906" y="5496"/>
                      <a:pt x="12611" y="5496"/>
                    </a:cubicBezTo>
                    <a:cubicBezTo>
                      <a:pt x="14136" y="5496"/>
                      <a:pt x="15772" y="6217"/>
                      <a:pt x="17867" y="7718"/>
                    </a:cubicBezTo>
                    <a:cubicBezTo>
                      <a:pt x="22202" y="10789"/>
                      <a:pt x="27778" y="11609"/>
                      <a:pt x="33976" y="13964"/>
                    </a:cubicBezTo>
                    <a:lnTo>
                      <a:pt x="34284" y="6183"/>
                    </a:lnTo>
                    <a:cubicBezTo>
                      <a:pt x="29332" y="5155"/>
                      <a:pt x="24268" y="5565"/>
                      <a:pt x="21277" y="3314"/>
                    </a:cubicBezTo>
                    <a:cubicBezTo>
                      <a:pt x="18163" y="987"/>
                      <a:pt x="15213" y="6"/>
                      <a:pt x="12082" y="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38" name="Google Shape;70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BSYAAK4XAAA+JgAAwRcAAAAAAAAmAAAACAAAAP//////////"/>
                  </a:ext>
                </a:extLst>
              </p:cNvSpPr>
              <p:nvPr/>
            </p:nvSpPr>
            <p:spPr>
              <a:xfrm>
                <a:off x="6180455" y="3849370"/>
                <a:ext cx="36195" cy="12065"/>
              </a:xfrm>
              <a:custGeom>
                <a:avLst/>
                <a:gdLst/>
                <a:ahLst/>
                <a:cxnLst/>
                <a:rect l="0" t="0" r="36195" b="12065"/>
                <a:pathLst>
                  <a:path w="36195" h="12065">
                    <a:moveTo>
                      <a:pt x="36189" y="0"/>
                    </a:moveTo>
                    <a:cubicBezTo>
                      <a:pt x="28054" y="1142"/>
                      <a:pt x="23198" y="2537"/>
                      <a:pt x="18711" y="2537"/>
                    </a:cubicBezTo>
                    <a:cubicBezTo>
                      <a:pt x="18278" y="2537"/>
                      <a:pt x="17852" y="2525"/>
                      <a:pt x="17425" y="2496"/>
                    </a:cubicBezTo>
                    <a:cubicBezTo>
                      <a:pt x="14334" y="2314"/>
                      <a:pt x="11359" y="433"/>
                      <a:pt x="7906" y="433"/>
                    </a:cubicBezTo>
                    <a:cubicBezTo>
                      <a:pt x="5557" y="433"/>
                      <a:pt x="2986" y="1300"/>
                      <a:pt x="5" y="4160"/>
                    </a:cubicBezTo>
                    <a:lnTo>
                      <a:pt x="8607" y="12065"/>
                    </a:lnTo>
                    <a:cubicBezTo>
                      <a:pt x="14211" y="2396"/>
                      <a:pt x="26132" y="8941"/>
                      <a:pt x="36189"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37" name="Google Shape;70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VyYAAMUWAAB2JgAA2BYAAAAAAAAmAAAACAAAAP//////////"/>
                  </a:ext>
                </a:extLst>
              </p:cNvSpPr>
              <p:nvPr/>
            </p:nvSpPr>
            <p:spPr>
              <a:xfrm>
                <a:off x="6232525" y="3701415"/>
                <a:ext cx="19685" cy="12065"/>
              </a:xfrm>
              <a:custGeom>
                <a:avLst/>
                <a:gdLst/>
                <a:ahLst/>
                <a:cxnLst/>
                <a:rect l="0" t="0" r="19685" b="12065"/>
                <a:pathLst>
                  <a:path w="19685" h="12065">
                    <a:moveTo>
                      <a:pt x="8463" y="5"/>
                    </a:moveTo>
                    <a:lnTo>
                      <a:pt x="5" y="10354"/>
                    </a:lnTo>
                    <a:lnTo>
                      <a:pt x="19374" y="12065"/>
                    </a:lnTo>
                    <a:cubicBezTo>
                      <a:pt x="19575" y="10858"/>
                      <a:pt x="19679" y="9652"/>
                      <a:pt x="19679" y="8547"/>
                    </a:cubicBezTo>
                    <a:cubicBezTo>
                      <a:pt x="19478" y="6638"/>
                      <a:pt x="18966" y="4927"/>
                      <a:pt x="18662" y="3319"/>
                    </a:cubicBezTo>
                    <a:lnTo>
                      <a:pt x="8463" y="5"/>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36" name="Google Shape;70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TyUAAC0WAABtJgAAChgAAAAAAAAmAAAACAAAAP//////////"/>
                  </a:ext>
                </a:extLst>
              </p:cNvSpPr>
              <p:nvPr/>
            </p:nvSpPr>
            <p:spPr>
              <a:xfrm>
                <a:off x="6064885" y="3604895"/>
                <a:ext cx="181610" cy="302895"/>
              </a:xfrm>
              <a:custGeom>
                <a:avLst/>
                <a:gdLst/>
                <a:ahLst/>
                <a:cxnLst/>
                <a:rect l="0" t="0" r="181610" b="302895"/>
                <a:pathLst>
                  <a:path w="181610" h="302895">
                    <a:moveTo>
                      <a:pt x="163488" y="5"/>
                    </a:moveTo>
                    <a:cubicBezTo>
                      <a:pt x="76883" y="33350"/>
                      <a:pt x="14747" y="109454"/>
                      <a:pt x="6" y="198346"/>
                    </a:cubicBezTo>
                    <a:cubicBezTo>
                      <a:pt x="2977" y="213081"/>
                      <a:pt x="4408" y="228116"/>
                      <a:pt x="6658" y="243048"/>
                    </a:cubicBezTo>
                    <a:cubicBezTo>
                      <a:pt x="6762" y="243665"/>
                      <a:pt x="8296" y="244178"/>
                      <a:pt x="9733" y="244990"/>
                    </a:cubicBezTo>
                    <a:cubicBezTo>
                      <a:pt x="9733" y="239675"/>
                      <a:pt x="9831" y="234660"/>
                      <a:pt x="9831" y="229650"/>
                    </a:cubicBezTo>
                    <a:lnTo>
                      <a:pt x="12185" y="229546"/>
                    </a:lnTo>
                    <a:lnTo>
                      <a:pt x="22530" y="262384"/>
                    </a:lnTo>
                    <a:cubicBezTo>
                      <a:pt x="25905" y="264938"/>
                      <a:pt x="30514" y="268621"/>
                      <a:pt x="35320" y="271792"/>
                    </a:cubicBezTo>
                    <a:cubicBezTo>
                      <a:pt x="37778" y="273637"/>
                      <a:pt x="40646" y="274865"/>
                      <a:pt x="43617" y="275476"/>
                    </a:cubicBezTo>
                    <a:cubicBezTo>
                      <a:pt x="56615" y="277113"/>
                      <a:pt x="72072" y="281818"/>
                      <a:pt x="78216" y="291024"/>
                    </a:cubicBezTo>
                    <a:cubicBezTo>
                      <a:pt x="83743" y="299614"/>
                      <a:pt x="91215" y="300946"/>
                      <a:pt x="96644" y="302889"/>
                    </a:cubicBezTo>
                    <a:lnTo>
                      <a:pt x="108621" y="297775"/>
                    </a:lnTo>
                    <a:cubicBezTo>
                      <a:pt x="108004" y="296755"/>
                      <a:pt x="107496" y="294910"/>
                      <a:pt x="106879" y="294812"/>
                    </a:cubicBezTo>
                    <a:cubicBezTo>
                      <a:pt x="88659" y="293786"/>
                      <a:pt x="88659" y="293890"/>
                      <a:pt x="85993" y="276808"/>
                    </a:cubicBezTo>
                    <a:cubicBezTo>
                      <a:pt x="85791" y="274963"/>
                      <a:pt x="85382" y="273124"/>
                      <a:pt x="84666" y="269544"/>
                    </a:cubicBezTo>
                    <a:lnTo>
                      <a:pt x="68183" y="266067"/>
                    </a:lnTo>
                    <a:lnTo>
                      <a:pt x="69412" y="244789"/>
                    </a:lnTo>
                    <a:cubicBezTo>
                      <a:pt x="69285" y="244783"/>
                      <a:pt x="69164" y="244783"/>
                      <a:pt x="69043" y="244783"/>
                    </a:cubicBezTo>
                    <a:cubicBezTo>
                      <a:pt x="56315" y="244783"/>
                      <a:pt x="62056" y="260660"/>
                      <a:pt x="52831" y="262487"/>
                    </a:cubicBezTo>
                    <a:cubicBezTo>
                      <a:pt x="43715" y="256757"/>
                      <a:pt x="43715" y="256757"/>
                      <a:pt x="39417" y="225043"/>
                    </a:cubicBezTo>
                    <a:cubicBezTo>
                      <a:pt x="43103" y="208475"/>
                      <a:pt x="62350" y="213998"/>
                      <a:pt x="66752" y="201009"/>
                    </a:cubicBezTo>
                    <a:lnTo>
                      <a:pt x="80057" y="205713"/>
                    </a:lnTo>
                    <a:cubicBezTo>
                      <a:pt x="80368" y="213387"/>
                      <a:pt x="82001" y="220650"/>
                      <a:pt x="90297" y="225355"/>
                    </a:cubicBezTo>
                    <a:lnTo>
                      <a:pt x="85791" y="193440"/>
                    </a:lnTo>
                    <a:cubicBezTo>
                      <a:pt x="86611" y="192004"/>
                      <a:pt x="87632" y="190776"/>
                      <a:pt x="88659" y="189554"/>
                    </a:cubicBezTo>
                    <a:cubicBezTo>
                      <a:pt x="96540" y="182082"/>
                      <a:pt x="108004" y="176767"/>
                      <a:pt x="105448" y="162752"/>
                    </a:cubicBezTo>
                    <a:cubicBezTo>
                      <a:pt x="110871" y="156509"/>
                      <a:pt x="112510" y="147406"/>
                      <a:pt x="120598" y="143111"/>
                    </a:cubicBezTo>
                    <a:cubicBezTo>
                      <a:pt x="122133" y="142188"/>
                      <a:pt x="125202" y="141473"/>
                      <a:pt x="125202" y="140759"/>
                    </a:cubicBezTo>
                    <a:cubicBezTo>
                      <a:pt x="125202" y="130324"/>
                      <a:pt x="134416" y="128992"/>
                      <a:pt x="140457" y="123677"/>
                    </a:cubicBezTo>
                    <a:cubicBezTo>
                      <a:pt x="142493" y="126652"/>
                      <a:pt x="144247" y="127689"/>
                      <a:pt x="145851" y="127689"/>
                    </a:cubicBezTo>
                    <a:cubicBezTo>
                      <a:pt x="149572" y="127689"/>
                      <a:pt x="152497" y="122132"/>
                      <a:pt x="156248" y="122132"/>
                    </a:cubicBezTo>
                    <a:cubicBezTo>
                      <a:pt x="156340" y="122132"/>
                      <a:pt x="156432" y="122132"/>
                      <a:pt x="156530" y="122143"/>
                    </a:cubicBezTo>
                    <a:cubicBezTo>
                      <a:pt x="156836" y="122143"/>
                      <a:pt x="157142" y="120299"/>
                      <a:pt x="157246" y="120097"/>
                    </a:cubicBezTo>
                    <a:lnTo>
                      <a:pt x="145678" y="114776"/>
                    </a:lnTo>
                    <a:lnTo>
                      <a:pt x="149053" y="105776"/>
                    </a:lnTo>
                    <a:lnTo>
                      <a:pt x="140047" y="102911"/>
                    </a:lnTo>
                    <a:cubicBezTo>
                      <a:pt x="145165" y="100968"/>
                      <a:pt x="150282" y="102196"/>
                      <a:pt x="154788" y="101066"/>
                    </a:cubicBezTo>
                    <a:cubicBezTo>
                      <a:pt x="159294" y="99942"/>
                      <a:pt x="163079" y="96570"/>
                      <a:pt x="167175" y="94114"/>
                    </a:cubicBezTo>
                    <a:cubicBezTo>
                      <a:pt x="171779" y="91352"/>
                      <a:pt x="176389" y="88487"/>
                      <a:pt x="181610" y="85212"/>
                    </a:cubicBezTo>
                    <a:cubicBezTo>
                      <a:pt x="175771" y="73348"/>
                      <a:pt x="160211" y="69462"/>
                      <a:pt x="159802" y="55142"/>
                    </a:cubicBezTo>
                    <a:lnTo>
                      <a:pt x="145061" y="68234"/>
                    </a:lnTo>
                    <a:cubicBezTo>
                      <a:pt x="148643" y="49412"/>
                      <a:pt x="136158" y="51354"/>
                      <a:pt x="128479" y="48801"/>
                    </a:cubicBezTo>
                    <a:cubicBezTo>
                      <a:pt x="126535" y="51049"/>
                      <a:pt x="124383" y="52069"/>
                      <a:pt x="121314" y="53707"/>
                    </a:cubicBezTo>
                    <a:lnTo>
                      <a:pt x="125918" y="58411"/>
                    </a:lnTo>
                    <a:lnTo>
                      <a:pt x="117425" y="64551"/>
                    </a:lnTo>
                    <a:cubicBezTo>
                      <a:pt x="125612" y="70587"/>
                      <a:pt x="120904" y="78565"/>
                      <a:pt x="119369" y="79177"/>
                    </a:cubicBezTo>
                    <a:cubicBezTo>
                      <a:pt x="108211" y="83270"/>
                      <a:pt x="110871" y="94523"/>
                      <a:pt x="106163" y="101579"/>
                    </a:cubicBezTo>
                    <a:lnTo>
                      <a:pt x="100734" y="97486"/>
                    </a:lnTo>
                    <a:cubicBezTo>
                      <a:pt x="98380" y="95134"/>
                      <a:pt x="103192" y="94315"/>
                      <a:pt x="102990" y="92373"/>
                    </a:cubicBezTo>
                    <a:cubicBezTo>
                      <a:pt x="102886" y="89819"/>
                      <a:pt x="102373" y="87259"/>
                      <a:pt x="101963" y="84394"/>
                    </a:cubicBezTo>
                    <a:lnTo>
                      <a:pt x="85278" y="79586"/>
                    </a:lnTo>
                    <a:cubicBezTo>
                      <a:pt x="83028" y="60867"/>
                      <a:pt x="102275" y="57800"/>
                      <a:pt x="110052" y="46443"/>
                    </a:cubicBezTo>
                    <a:cubicBezTo>
                      <a:pt x="112365" y="48720"/>
                      <a:pt x="114783" y="49319"/>
                      <a:pt x="117252" y="49319"/>
                    </a:cubicBezTo>
                    <a:cubicBezTo>
                      <a:pt x="120050" y="49319"/>
                      <a:pt x="122918" y="48541"/>
                      <a:pt x="125785" y="48541"/>
                    </a:cubicBezTo>
                    <a:cubicBezTo>
                      <a:pt x="126650" y="48541"/>
                      <a:pt x="127516" y="48616"/>
                      <a:pt x="128376" y="48801"/>
                    </a:cubicBezTo>
                    <a:cubicBezTo>
                      <a:pt x="127660" y="44402"/>
                      <a:pt x="127250" y="41231"/>
                      <a:pt x="126737" y="37443"/>
                    </a:cubicBezTo>
                    <a:cubicBezTo>
                      <a:pt x="133839" y="37363"/>
                      <a:pt x="135962" y="26173"/>
                      <a:pt x="143959" y="26173"/>
                    </a:cubicBezTo>
                    <a:cubicBezTo>
                      <a:pt x="145759" y="26173"/>
                      <a:pt x="147865" y="26744"/>
                      <a:pt x="150386" y="28133"/>
                    </a:cubicBezTo>
                    <a:cubicBezTo>
                      <a:pt x="146393" y="34376"/>
                      <a:pt x="140047" y="36521"/>
                      <a:pt x="135339" y="40412"/>
                    </a:cubicBezTo>
                    <a:lnTo>
                      <a:pt x="151407" y="48287"/>
                    </a:lnTo>
                    <a:lnTo>
                      <a:pt x="162057" y="41537"/>
                    </a:lnTo>
                    <a:lnTo>
                      <a:pt x="162467" y="30693"/>
                    </a:lnTo>
                    <a:cubicBezTo>
                      <a:pt x="163459" y="31033"/>
                      <a:pt x="164463" y="31211"/>
                      <a:pt x="165525" y="31211"/>
                    </a:cubicBezTo>
                    <a:cubicBezTo>
                      <a:pt x="168617" y="31211"/>
                      <a:pt x="172235" y="29695"/>
                      <a:pt x="177721" y="26190"/>
                    </a:cubicBezTo>
                    <a:lnTo>
                      <a:pt x="167481" y="20875"/>
                    </a:lnTo>
                    <a:lnTo>
                      <a:pt x="170550" y="15755"/>
                    </a:lnTo>
                    <a:lnTo>
                      <a:pt x="162877" y="9927"/>
                    </a:lnTo>
                    <a:cubicBezTo>
                      <a:pt x="163592" y="6860"/>
                      <a:pt x="165536" y="3378"/>
                      <a:pt x="164515" y="1337"/>
                    </a:cubicBezTo>
                    <a:cubicBezTo>
                      <a:pt x="164307" y="928"/>
                      <a:pt x="163898" y="415"/>
                      <a:pt x="163488"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34" name="Google Shape;70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LyUAAA0WAACdKAAAOhkAAAAAAAAmAAAACAAAAP//////////"/>
                </a:ext>
              </a:extLst>
            </p:cNvSpPr>
            <p:nvPr/>
          </p:nvSpPr>
          <p:spPr>
            <a:xfrm>
              <a:off x="6044565" y="3584575"/>
              <a:ext cx="557530" cy="516255"/>
            </a:xfrm>
            <a:custGeom>
              <a:avLst/>
              <a:gdLst/>
              <a:ahLst/>
              <a:cxnLst/>
              <a:rect l="0" t="0" r="557530" b="516255"/>
              <a:pathLst>
                <a:path w="557530" h="516255">
                  <a:moveTo>
                    <a:pt x="280764" y="2560"/>
                  </a:moveTo>
                  <a:cubicBezTo>
                    <a:pt x="408498" y="2560"/>
                    <a:pt x="519659" y="94228"/>
                    <a:pt x="537674" y="221501"/>
                  </a:cubicBezTo>
                  <a:cubicBezTo>
                    <a:pt x="557530" y="361154"/>
                    <a:pt x="457531" y="490780"/>
                    <a:pt x="314539" y="511036"/>
                  </a:cubicBezTo>
                  <a:cubicBezTo>
                    <a:pt x="301952" y="512772"/>
                    <a:pt x="289359" y="513694"/>
                    <a:pt x="276668" y="513694"/>
                  </a:cubicBezTo>
                  <a:cubicBezTo>
                    <a:pt x="148928" y="513694"/>
                    <a:pt x="37773" y="422026"/>
                    <a:pt x="19757" y="294753"/>
                  </a:cubicBezTo>
                  <a:cubicBezTo>
                    <a:pt x="6" y="155100"/>
                    <a:pt x="99901" y="25474"/>
                    <a:pt x="242991" y="5218"/>
                  </a:cubicBezTo>
                  <a:cubicBezTo>
                    <a:pt x="255480" y="3378"/>
                    <a:pt x="268067" y="2560"/>
                    <a:pt x="280764" y="2560"/>
                  </a:cubicBezTo>
                  <a:close/>
                  <a:moveTo>
                    <a:pt x="281196" y="0"/>
                  </a:moveTo>
                  <a:cubicBezTo>
                    <a:pt x="281052" y="0"/>
                    <a:pt x="280908" y="0"/>
                    <a:pt x="280764" y="0"/>
                  </a:cubicBezTo>
                  <a:cubicBezTo>
                    <a:pt x="267969" y="0"/>
                    <a:pt x="255278" y="922"/>
                    <a:pt x="242581" y="2663"/>
                  </a:cubicBezTo>
                  <a:cubicBezTo>
                    <a:pt x="207681" y="7570"/>
                    <a:pt x="174004" y="19235"/>
                    <a:pt x="143609" y="37138"/>
                  </a:cubicBezTo>
                  <a:cubicBezTo>
                    <a:pt x="114438" y="54223"/>
                    <a:pt x="88848" y="76838"/>
                    <a:pt x="68271" y="103638"/>
                  </a:cubicBezTo>
                  <a:cubicBezTo>
                    <a:pt x="47701" y="130139"/>
                    <a:pt x="32552" y="160422"/>
                    <a:pt x="23646" y="192856"/>
                  </a:cubicBezTo>
                  <a:cubicBezTo>
                    <a:pt x="14537" y="226103"/>
                    <a:pt x="12287" y="260889"/>
                    <a:pt x="17196" y="295162"/>
                  </a:cubicBezTo>
                  <a:cubicBezTo>
                    <a:pt x="25999" y="357060"/>
                    <a:pt x="57426" y="413637"/>
                    <a:pt x="105427" y="453947"/>
                  </a:cubicBezTo>
                  <a:cubicBezTo>
                    <a:pt x="153220" y="494165"/>
                    <a:pt x="213750" y="516255"/>
                    <a:pt x="276235" y="516255"/>
                  </a:cubicBezTo>
                  <a:cubicBezTo>
                    <a:pt x="276380" y="516255"/>
                    <a:pt x="276524" y="516255"/>
                    <a:pt x="276668" y="516255"/>
                  </a:cubicBezTo>
                  <a:cubicBezTo>
                    <a:pt x="289463" y="516255"/>
                    <a:pt x="302258" y="515332"/>
                    <a:pt x="314845" y="513591"/>
                  </a:cubicBezTo>
                  <a:cubicBezTo>
                    <a:pt x="349849" y="508684"/>
                    <a:pt x="383422" y="497019"/>
                    <a:pt x="413822" y="479116"/>
                  </a:cubicBezTo>
                  <a:cubicBezTo>
                    <a:pt x="442994" y="461927"/>
                    <a:pt x="468584" y="439416"/>
                    <a:pt x="489155" y="412616"/>
                  </a:cubicBezTo>
                  <a:cubicBezTo>
                    <a:pt x="509731" y="386115"/>
                    <a:pt x="524880" y="355832"/>
                    <a:pt x="533781" y="323502"/>
                  </a:cubicBezTo>
                  <a:cubicBezTo>
                    <a:pt x="542895" y="290151"/>
                    <a:pt x="545145" y="255365"/>
                    <a:pt x="540230" y="221196"/>
                  </a:cubicBezTo>
                  <a:cubicBezTo>
                    <a:pt x="531427" y="159194"/>
                    <a:pt x="500005" y="102617"/>
                    <a:pt x="451999" y="62411"/>
                  </a:cubicBezTo>
                  <a:cubicBezTo>
                    <a:pt x="404212" y="22089"/>
                    <a:pt x="343682" y="0"/>
                    <a:pt x="281196"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46" name="Google Shape;7046;p68"/>
          <p:cNvGrpSpPr>
            <a:extLst>
              <a:ext uri="smNativeData">
                <pr:smNativeData xmlns:pr="smNativeData" xmlns="smNativeData" val="SMDATA_6_r2NKZxMAAAAlAAAAAQAAAA8BAAAAkAAAAEgAAACQAAAASAAAAAAAAAAAAAAAAAAAABcAAAAUAAAAAAAAAAAAAAD/fwAA/38AAAAAAAAJAAAABAAAAIAAAQIfAAAAVAAAAAAAAAAAAAAAAAAAAAAAAAAAAAAAAAAAAAAAAAAAAAAAAAAAAAAAAAAAAAAAAAAAAAAAAAAAAAAAAAAAAAAAAAAAAAAAAAAAAAAAAAAAAAAAAAAAACEAAAAYAAAAFAAAAA0pAAAcEgAAmSwAAEIVAAAQAAAAJgAAAAgAAAD/////AAAAAA=="/>
              </a:ext>
            </a:extLst>
          </p:cNvGrpSpPr>
          <p:nvPr/>
        </p:nvGrpSpPr>
        <p:grpSpPr>
          <a:xfrm>
            <a:off x="6673215" y="2943860"/>
            <a:ext cx="576580" cy="511810"/>
            <a:chOff x="6673215" y="2943860"/>
            <a:chExt cx="576580" cy="511810"/>
          </a:xfrm>
        </p:grpSpPr>
        <p:grpSp>
          <p:nvGrpSpPr>
            <p:cNvPr id="1648" name="Google Shape;7047;p68"/>
            <p:cNvGrpSpPr>
              <a:extLst>
                <a:ext uri="smNativeData">
                  <pr:smNativeData xmlns:pr="smNativeData" xmlns="smNativeData" val="SMDATA_6_r2NKZxMAAAAlAAAAAQAAAA8BAAAAkAAAAEgAAACQAAAASAAAAAAAAAAAAAAAAAAAABcAAAAUAAAAAAAAAAAAAAD/fwAA/38AAAAAAAAJAAAABAAAAG93+qAfAAAAVAAAAAAAAAAAAAAAAAAAAAAAAAAAAAAAAAAAAAAAAAAAAAAAAAAAAAAAAAAAAAAAAAAAAAAAAAAAAAAAAAAAAAAAAAAAAAAAAAAAAAAAAAAAAAAAAAAAACEAAAAYAAAAFAAAAHgpAAAcEgAAbywAADoVAAAAAAAAJgAAAAgAAAD/////AAAAAA=="/>
                </a:ext>
              </a:extLst>
            </p:cNvGrpSpPr>
            <p:nvPr/>
          </p:nvGrpSpPr>
          <p:grpSpPr>
            <a:xfrm>
              <a:off x="6741160" y="2943860"/>
              <a:ext cx="481965" cy="506730"/>
              <a:chOff x="6741160" y="2943860"/>
              <a:chExt cx="481965" cy="506730"/>
            </a:xfrm>
          </p:grpSpPr>
          <p:grpSp>
            <p:nvGrpSpPr>
              <p:cNvPr id="1653" name="Google Shape;7048;p68"/>
              <p:cNvGrpSpPr>
                <a:extLst>
                  <a:ext uri="smNativeData">
                    <pr:smNativeData xmlns:pr="smNativeData" xmlns="smNativeData" val="SMDATA_6_r2NKZxMAAAAlAAAAAQAAAA8BAAAAkAAAAEgAAACQAAAASAAAAAAAAAAAAAAAAAAAABcAAAAUAAAAAAAAAAAAAAD/fwAA/38AAAAAAAAJAAAABAAAAH/R7/cfAAAAVAAAAAAAAAAAAAAAAAAAAAAAAAAAAAAAAAAAAAAAAAAAAAAAAAAAAAAAAAAAAAAAAAAAAAAAAAAAAAAAAAAAAAAAAAAAAAAAAAAAAAAAAAAAAAAAAAAAACEAAAAYAAAAFAAAAHgpAAAvEgAAbywAADoVAAAAAAAAJgAAAAgAAAD/////AAAAAA=="/>
                  </a:ext>
                </a:extLst>
              </p:cNvGrpSpPr>
              <p:nvPr/>
            </p:nvGrpSpPr>
            <p:grpSpPr>
              <a:xfrm>
                <a:off x="6741160" y="2955925"/>
                <a:ext cx="481965" cy="494665"/>
                <a:chOff x="6741160" y="2955925"/>
                <a:chExt cx="481965" cy="494665"/>
              </a:xfrm>
            </p:grpSpPr>
            <p:sp>
              <p:nvSpPr>
                <p:cNvPr id="1658" name="Google Shape;70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eCkAAC8SAADwKgAAIBQAAAAAAAAmAAAACAAAAP//////////"/>
                    </a:ext>
                  </a:extLst>
                </p:cNvSpPr>
                <p:nvPr/>
              </p:nvSpPr>
              <p:spPr>
                <a:xfrm>
                  <a:off x="6741160" y="2955925"/>
                  <a:ext cx="238760" cy="315595"/>
                </a:xfrm>
                <a:custGeom>
                  <a:avLst/>
                  <a:gdLst/>
                  <a:ahLst/>
                  <a:cxnLst/>
                  <a:rect l="0" t="0" r="238760" b="315595"/>
                  <a:pathLst>
                    <a:path w="238760" h="315595">
                      <a:moveTo>
                        <a:pt x="120814" y="22514"/>
                      </a:moveTo>
                      <a:lnTo>
                        <a:pt x="130848" y="37965"/>
                      </a:lnTo>
                      <a:lnTo>
                        <a:pt x="127467" y="40929"/>
                      </a:lnTo>
                      <a:lnTo>
                        <a:pt x="109349" y="25375"/>
                      </a:lnTo>
                      <a:lnTo>
                        <a:pt x="120814" y="22514"/>
                      </a:lnTo>
                      <a:close/>
                      <a:moveTo>
                        <a:pt x="144667" y="0"/>
                      </a:moveTo>
                      <a:cubicBezTo>
                        <a:pt x="140980" y="1124"/>
                        <a:pt x="137397" y="2352"/>
                        <a:pt x="133814" y="3581"/>
                      </a:cubicBezTo>
                      <a:lnTo>
                        <a:pt x="135556" y="6038"/>
                      </a:lnTo>
                      <a:lnTo>
                        <a:pt x="126140" y="6551"/>
                      </a:lnTo>
                      <a:cubicBezTo>
                        <a:pt x="120710" y="8598"/>
                        <a:pt x="115286" y="10951"/>
                        <a:pt x="110064" y="13304"/>
                      </a:cubicBezTo>
                      <a:lnTo>
                        <a:pt x="102182" y="25888"/>
                      </a:lnTo>
                      <a:lnTo>
                        <a:pt x="111599" y="39089"/>
                      </a:lnTo>
                      <a:lnTo>
                        <a:pt x="96343" y="35098"/>
                      </a:lnTo>
                      <a:lnTo>
                        <a:pt x="98189" y="26194"/>
                      </a:lnTo>
                      <a:lnTo>
                        <a:pt x="89280" y="24250"/>
                      </a:lnTo>
                      <a:cubicBezTo>
                        <a:pt x="81497" y="28651"/>
                        <a:pt x="73920" y="33564"/>
                        <a:pt x="66656" y="38783"/>
                      </a:cubicBezTo>
                      <a:lnTo>
                        <a:pt x="72593" y="39908"/>
                      </a:lnTo>
                      <a:lnTo>
                        <a:pt x="68295" y="46661"/>
                      </a:lnTo>
                      <a:cubicBezTo>
                        <a:pt x="65733" y="45946"/>
                        <a:pt x="62559" y="44822"/>
                        <a:pt x="59795" y="43899"/>
                      </a:cubicBezTo>
                      <a:cubicBezTo>
                        <a:pt x="36351" y="62014"/>
                        <a:pt x="16179" y="84009"/>
                        <a:pt x="6" y="108981"/>
                      </a:cubicBezTo>
                      <a:cubicBezTo>
                        <a:pt x="2054" y="112666"/>
                        <a:pt x="2873" y="117067"/>
                        <a:pt x="2152" y="121259"/>
                      </a:cubicBezTo>
                      <a:cubicBezTo>
                        <a:pt x="1644" y="126271"/>
                        <a:pt x="5020" y="131490"/>
                        <a:pt x="5637" y="136813"/>
                      </a:cubicBezTo>
                      <a:cubicBezTo>
                        <a:pt x="6353" y="142338"/>
                        <a:pt x="4818" y="148273"/>
                        <a:pt x="6047" y="153596"/>
                      </a:cubicBezTo>
                      <a:cubicBezTo>
                        <a:pt x="9117" y="166797"/>
                        <a:pt x="9526" y="166693"/>
                        <a:pt x="7582" y="177028"/>
                      </a:cubicBezTo>
                      <a:cubicBezTo>
                        <a:pt x="7270" y="178769"/>
                        <a:pt x="7172" y="180713"/>
                        <a:pt x="6861" y="182552"/>
                      </a:cubicBezTo>
                      <a:cubicBezTo>
                        <a:pt x="5228" y="195753"/>
                        <a:pt x="4916" y="208135"/>
                        <a:pt x="13721" y="220212"/>
                      </a:cubicBezTo>
                      <a:cubicBezTo>
                        <a:pt x="18430" y="226659"/>
                        <a:pt x="25908" y="227576"/>
                        <a:pt x="30102" y="233413"/>
                      </a:cubicBezTo>
                      <a:cubicBezTo>
                        <a:pt x="31026" y="237300"/>
                        <a:pt x="32768" y="241187"/>
                        <a:pt x="32768" y="245080"/>
                      </a:cubicBezTo>
                      <a:cubicBezTo>
                        <a:pt x="32768" y="248967"/>
                        <a:pt x="42185" y="249988"/>
                        <a:pt x="36963" y="254595"/>
                      </a:cubicBezTo>
                      <a:lnTo>
                        <a:pt x="48636" y="260224"/>
                      </a:lnTo>
                      <a:lnTo>
                        <a:pt x="47713" y="248967"/>
                      </a:lnTo>
                      <a:cubicBezTo>
                        <a:pt x="51192" y="251522"/>
                        <a:pt x="53650" y="252750"/>
                        <a:pt x="55393" y="254595"/>
                      </a:cubicBezTo>
                      <a:cubicBezTo>
                        <a:pt x="59691" y="258996"/>
                        <a:pt x="63171" y="264417"/>
                        <a:pt x="67885" y="268304"/>
                      </a:cubicBezTo>
                      <a:cubicBezTo>
                        <a:pt x="73003" y="272502"/>
                        <a:pt x="79246" y="275265"/>
                        <a:pt x="76482" y="283552"/>
                      </a:cubicBezTo>
                      <a:cubicBezTo>
                        <a:pt x="87371" y="289735"/>
                        <a:pt x="98484" y="295698"/>
                        <a:pt x="111016" y="295698"/>
                      </a:cubicBezTo>
                      <a:cubicBezTo>
                        <a:pt x="113215" y="295698"/>
                        <a:pt x="115453" y="295513"/>
                        <a:pt x="117744" y="295115"/>
                      </a:cubicBezTo>
                      <a:cubicBezTo>
                        <a:pt x="121552" y="294418"/>
                        <a:pt x="125136" y="293356"/>
                        <a:pt x="128667" y="293356"/>
                      </a:cubicBezTo>
                      <a:cubicBezTo>
                        <a:pt x="131881" y="293356"/>
                        <a:pt x="135054" y="294233"/>
                        <a:pt x="138320" y="297059"/>
                      </a:cubicBezTo>
                      <a:cubicBezTo>
                        <a:pt x="141800" y="300133"/>
                        <a:pt x="147431" y="301154"/>
                        <a:pt x="152347" y="302278"/>
                      </a:cubicBezTo>
                      <a:cubicBezTo>
                        <a:pt x="152399" y="302295"/>
                        <a:pt x="152451" y="302301"/>
                        <a:pt x="152509" y="302301"/>
                      </a:cubicBezTo>
                      <a:cubicBezTo>
                        <a:pt x="153553" y="302301"/>
                        <a:pt x="155279" y="299648"/>
                        <a:pt x="156542" y="298287"/>
                      </a:cubicBezTo>
                      <a:cubicBezTo>
                        <a:pt x="170581" y="310704"/>
                        <a:pt x="176293" y="315589"/>
                        <a:pt x="184469" y="315589"/>
                      </a:cubicBezTo>
                      <a:cubicBezTo>
                        <a:pt x="189766" y="315589"/>
                        <a:pt x="196096" y="313541"/>
                        <a:pt x="206401" y="310156"/>
                      </a:cubicBezTo>
                      <a:cubicBezTo>
                        <a:pt x="206303" y="309545"/>
                        <a:pt x="206199" y="308933"/>
                        <a:pt x="205992" y="308316"/>
                      </a:cubicBezTo>
                      <a:cubicBezTo>
                        <a:pt x="202103" y="308420"/>
                        <a:pt x="198416" y="308830"/>
                        <a:pt x="194630" y="308933"/>
                      </a:cubicBezTo>
                      <a:cubicBezTo>
                        <a:pt x="193817" y="308957"/>
                        <a:pt x="193044" y="308968"/>
                        <a:pt x="192311" y="308968"/>
                      </a:cubicBezTo>
                      <a:cubicBezTo>
                        <a:pt x="181532" y="308968"/>
                        <a:pt x="179328" y="305929"/>
                        <a:pt x="177124" y="293379"/>
                      </a:cubicBezTo>
                      <a:cubicBezTo>
                        <a:pt x="176507" y="289389"/>
                        <a:pt x="173131" y="285905"/>
                        <a:pt x="171083" y="282428"/>
                      </a:cubicBezTo>
                      <a:lnTo>
                        <a:pt x="150195" y="286211"/>
                      </a:lnTo>
                      <a:lnTo>
                        <a:pt x="152243" y="261862"/>
                      </a:lnTo>
                      <a:lnTo>
                        <a:pt x="139445" y="265034"/>
                      </a:lnTo>
                      <a:cubicBezTo>
                        <a:pt x="137397" y="270657"/>
                        <a:pt x="138522" y="277312"/>
                        <a:pt x="130133" y="280075"/>
                      </a:cubicBezTo>
                      <a:cubicBezTo>
                        <a:pt x="128436" y="280623"/>
                        <a:pt x="126896" y="280859"/>
                        <a:pt x="125470" y="280859"/>
                      </a:cubicBezTo>
                      <a:cubicBezTo>
                        <a:pt x="119475" y="280859"/>
                        <a:pt x="115494" y="276684"/>
                        <a:pt x="110780" y="274037"/>
                      </a:cubicBezTo>
                      <a:lnTo>
                        <a:pt x="103002" y="242929"/>
                      </a:lnTo>
                      <a:cubicBezTo>
                        <a:pt x="112280" y="231314"/>
                        <a:pt x="113982" y="229185"/>
                        <a:pt x="123439" y="229185"/>
                      </a:cubicBezTo>
                      <a:cubicBezTo>
                        <a:pt x="125563" y="229185"/>
                        <a:pt x="128078" y="229289"/>
                        <a:pt x="131154" y="229422"/>
                      </a:cubicBezTo>
                      <a:lnTo>
                        <a:pt x="132077" y="220517"/>
                      </a:lnTo>
                      <a:lnTo>
                        <a:pt x="156034" y="219802"/>
                      </a:lnTo>
                      <a:lnTo>
                        <a:pt x="174972" y="240985"/>
                      </a:lnTo>
                      <a:cubicBezTo>
                        <a:pt x="177020" y="228090"/>
                        <a:pt x="167702" y="220823"/>
                        <a:pt x="164632" y="209773"/>
                      </a:cubicBezTo>
                      <a:cubicBezTo>
                        <a:pt x="169444" y="203943"/>
                        <a:pt x="174972" y="197697"/>
                        <a:pt x="180194" y="191255"/>
                      </a:cubicBezTo>
                      <a:cubicBezTo>
                        <a:pt x="184902" y="185315"/>
                        <a:pt x="184492" y="183885"/>
                        <a:pt x="176818" y="175084"/>
                      </a:cubicBezTo>
                      <a:cubicBezTo>
                        <a:pt x="179478" y="172529"/>
                        <a:pt x="183985" y="170072"/>
                        <a:pt x="184394" y="167206"/>
                      </a:cubicBezTo>
                      <a:cubicBezTo>
                        <a:pt x="185520" y="157892"/>
                        <a:pt x="192784" y="154311"/>
                        <a:pt x="198727" y="149403"/>
                      </a:cubicBezTo>
                      <a:lnTo>
                        <a:pt x="197596" y="139985"/>
                      </a:lnTo>
                      <a:lnTo>
                        <a:pt x="211116" y="132621"/>
                      </a:lnTo>
                      <a:lnTo>
                        <a:pt x="214185" y="138964"/>
                      </a:lnTo>
                      <a:lnTo>
                        <a:pt x="233330" y="120239"/>
                      </a:lnTo>
                      <a:lnTo>
                        <a:pt x="231080" y="117574"/>
                      </a:lnTo>
                      <a:lnTo>
                        <a:pt x="220325" y="125146"/>
                      </a:lnTo>
                      <a:lnTo>
                        <a:pt x="210088" y="118497"/>
                      </a:lnTo>
                      <a:cubicBezTo>
                        <a:pt x="215310" y="112049"/>
                        <a:pt x="221046" y="107447"/>
                        <a:pt x="223602" y="101409"/>
                      </a:cubicBezTo>
                      <a:cubicBezTo>
                        <a:pt x="226677" y="94448"/>
                        <a:pt x="234761" y="93837"/>
                        <a:pt x="238754" y="88208"/>
                      </a:cubicBezTo>
                      <a:cubicBezTo>
                        <a:pt x="232615" y="81760"/>
                        <a:pt x="226677" y="78796"/>
                        <a:pt x="219199" y="77977"/>
                      </a:cubicBezTo>
                      <a:cubicBezTo>
                        <a:pt x="213672" y="77666"/>
                        <a:pt x="208658" y="74805"/>
                        <a:pt x="205686" y="70093"/>
                      </a:cubicBezTo>
                      <a:cubicBezTo>
                        <a:pt x="203436" y="67025"/>
                        <a:pt x="200874" y="64367"/>
                        <a:pt x="197804" y="62112"/>
                      </a:cubicBezTo>
                      <a:cubicBezTo>
                        <a:pt x="196575" y="61091"/>
                        <a:pt x="194325" y="61293"/>
                        <a:pt x="192276" y="60883"/>
                      </a:cubicBezTo>
                      <a:lnTo>
                        <a:pt x="189103" y="72141"/>
                      </a:lnTo>
                      <a:cubicBezTo>
                        <a:pt x="178999" y="69280"/>
                        <a:pt x="172975" y="56166"/>
                        <a:pt x="162918" y="56166"/>
                      </a:cubicBezTo>
                      <a:cubicBezTo>
                        <a:pt x="160033" y="56166"/>
                        <a:pt x="156808" y="57250"/>
                        <a:pt x="153063" y="59966"/>
                      </a:cubicBezTo>
                      <a:cubicBezTo>
                        <a:pt x="154598" y="67538"/>
                        <a:pt x="149687" y="76645"/>
                        <a:pt x="157771" y="83502"/>
                      </a:cubicBezTo>
                      <a:cubicBezTo>
                        <a:pt x="158896" y="84419"/>
                        <a:pt x="159306" y="88208"/>
                        <a:pt x="158591" y="88923"/>
                      </a:cubicBezTo>
                      <a:cubicBezTo>
                        <a:pt x="150911" y="95676"/>
                        <a:pt x="156340" y="104783"/>
                        <a:pt x="155417" y="112153"/>
                      </a:cubicBezTo>
                      <a:cubicBezTo>
                        <a:pt x="154390" y="112291"/>
                        <a:pt x="153449" y="112361"/>
                        <a:pt x="152584" y="112361"/>
                      </a:cubicBezTo>
                      <a:cubicBezTo>
                        <a:pt x="141563" y="112361"/>
                        <a:pt x="143115" y="101524"/>
                        <a:pt x="140265" y="96495"/>
                      </a:cubicBezTo>
                      <a:cubicBezTo>
                        <a:pt x="135816" y="96634"/>
                        <a:pt x="132025" y="97055"/>
                        <a:pt x="128511" y="97055"/>
                      </a:cubicBezTo>
                      <a:cubicBezTo>
                        <a:pt x="126855" y="97055"/>
                        <a:pt x="125257" y="96962"/>
                        <a:pt x="123682" y="96703"/>
                      </a:cubicBezTo>
                      <a:cubicBezTo>
                        <a:pt x="118765" y="95884"/>
                        <a:pt x="114057" y="93629"/>
                        <a:pt x="109447" y="91582"/>
                      </a:cubicBezTo>
                      <a:cubicBezTo>
                        <a:pt x="104433" y="89436"/>
                        <a:pt x="103307" y="85036"/>
                        <a:pt x="104536" y="80330"/>
                      </a:cubicBezTo>
                      <a:cubicBezTo>
                        <a:pt x="106683" y="72446"/>
                        <a:pt x="114363" y="68046"/>
                        <a:pt x="117231" y="60168"/>
                      </a:cubicBezTo>
                      <a:cubicBezTo>
                        <a:pt x="117825" y="58588"/>
                        <a:pt x="119112" y="58069"/>
                        <a:pt x="120745" y="58069"/>
                      </a:cubicBezTo>
                      <a:cubicBezTo>
                        <a:pt x="123860" y="58069"/>
                        <a:pt x="128234" y="59966"/>
                        <a:pt x="131460" y="59966"/>
                      </a:cubicBezTo>
                      <a:cubicBezTo>
                        <a:pt x="135147" y="59966"/>
                        <a:pt x="138932" y="58328"/>
                        <a:pt x="146820" y="56385"/>
                      </a:cubicBezTo>
                      <a:lnTo>
                        <a:pt x="132279" y="50958"/>
                      </a:lnTo>
                      <a:cubicBezTo>
                        <a:pt x="134737" y="46148"/>
                        <a:pt x="137091" y="42878"/>
                        <a:pt x="138320" y="39193"/>
                      </a:cubicBezTo>
                      <a:cubicBezTo>
                        <a:pt x="141303" y="30756"/>
                        <a:pt x="143144" y="27192"/>
                        <a:pt x="146947" y="27192"/>
                      </a:cubicBezTo>
                      <a:cubicBezTo>
                        <a:pt x="149272" y="27192"/>
                        <a:pt x="152336" y="28530"/>
                        <a:pt x="156854" y="30906"/>
                      </a:cubicBezTo>
                      <a:cubicBezTo>
                        <a:pt x="158591" y="31823"/>
                        <a:pt x="160333" y="32947"/>
                        <a:pt x="162583" y="34279"/>
                      </a:cubicBezTo>
                      <a:lnTo>
                        <a:pt x="150091" y="50139"/>
                      </a:lnTo>
                      <a:cubicBezTo>
                        <a:pt x="154373" y="49597"/>
                        <a:pt x="157304" y="49222"/>
                        <a:pt x="159808" y="49222"/>
                      </a:cubicBezTo>
                      <a:cubicBezTo>
                        <a:pt x="165267" y="49222"/>
                        <a:pt x="168665" y="51004"/>
                        <a:pt x="179478" y="56690"/>
                      </a:cubicBezTo>
                      <a:lnTo>
                        <a:pt x="189512" y="47890"/>
                      </a:lnTo>
                      <a:lnTo>
                        <a:pt x="183985" y="42363"/>
                      </a:lnTo>
                      <a:lnTo>
                        <a:pt x="189610" y="30802"/>
                      </a:lnTo>
                      <a:lnTo>
                        <a:pt x="145591" y="11563"/>
                      </a:lnTo>
                      <a:lnTo>
                        <a:pt x="124501" y="15761"/>
                      </a:lnTo>
                      <a:lnTo>
                        <a:pt x="123780" y="12791"/>
                      </a:lnTo>
                      <a:lnTo>
                        <a:pt x="141598" y="8287"/>
                      </a:lnTo>
                      <a:lnTo>
                        <a:pt x="144667" y="0"/>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57" name="Google Shape;70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tSoAAOsTAADhKwAAOhUAAAAAAAAmAAAACAAAAP//////////"/>
                    </a:ext>
                  </a:extLst>
                </p:cNvSpPr>
                <p:nvPr/>
              </p:nvSpPr>
              <p:spPr>
                <a:xfrm>
                  <a:off x="6942455" y="3237865"/>
                  <a:ext cx="190500" cy="212725"/>
                </a:xfrm>
                <a:custGeom>
                  <a:avLst/>
                  <a:gdLst/>
                  <a:ahLst/>
                  <a:cxnLst/>
                  <a:rect l="0" t="0" r="190500" b="212725"/>
                  <a:pathLst>
                    <a:path w="190500" h="212725">
                      <a:moveTo>
                        <a:pt x="64802" y="0"/>
                      </a:moveTo>
                      <a:cubicBezTo>
                        <a:pt x="61375" y="2913"/>
                        <a:pt x="60100" y="6253"/>
                        <a:pt x="55883" y="6253"/>
                      </a:cubicBezTo>
                      <a:cubicBezTo>
                        <a:pt x="55058" y="6253"/>
                        <a:pt x="54118" y="6121"/>
                        <a:pt x="53028" y="5838"/>
                      </a:cubicBezTo>
                      <a:cubicBezTo>
                        <a:pt x="49278" y="4875"/>
                        <a:pt x="45026" y="3323"/>
                        <a:pt x="40896" y="3323"/>
                      </a:cubicBezTo>
                      <a:cubicBezTo>
                        <a:pt x="37134" y="3323"/>
                        <a:pt x="33483" y="4609"/>
                        <a:pt x="30408" y="8803"/>
                      </a:cubicBezTo>
                      <a:lnTo>
                        <a:pt x="26721" y="1332"/>
                      </a:lnTo>
                      <a:cubicBezTo>
                        <a:pt x="22729" y="5942"/>
                        <a:pt x="21806" y="12490"/>
                        <a:pt x="14947" y="13413"/>
                      </a:cubicBezTo>
                      <a:cubicBezTo>
                        <a:pt x="6969" y="14434"/>
                        <a:pt x="14641" y="26821"/>
                        <a:pt x="5532" y="27946"/>
                      </a:cubicBezTo>
                      <a:lnTo>
                        <a:pt x="11572" y="51698"/>
                      </a:lnTo>
                      <a:lnTo>
                        <a:pt x="6" y="70327"/>
                      </a:lnTo>
                      <a:cubicBezTo>
                        <a:pt x="6865" y="74625"/>
                        <a:pt x="825" y="82512"/>
                        <a:pt x="3692" y="87421"/>
                      </a:cubicBezTo>
                      <a:cubicBezTo>
                        <a:pt x="10857" y="92233"/>
                        <a:pt x="17716" y="96329"/>
                        <a:pt x="23854" y="101141"/>
                      </a:cubicBezTo>
                      <a:cubicBezTo>
                        <a:pt x="29179" y="105439"/>
                        <a:pt x="33067" y="111687"/>
                        <a:pt x="38801" y="115270"/>
                      </a:cubicBezTo>
                      <a:cubicBezTo>
                        <a:pt x="45043" y="119158"/>
                        <a:pt x="52618" y="120999"/>
                        <a:pt x="57943" y="123254"/>
                      </a:cubicBezTo>
                      <a:cubicBezTo>
                        <a:pt x="64900" y="145160"/>
                        <a:pt x="66844" y="165220"/>
                        <a:pt x="62754" y="185493"/>
                      </a:cubicBezTo>
                      <a:cubicBezTo>
                        <a:pt x="63983" y="187536"/>
                        <a:pt x="67052" y="190201"/>
                        <a:pt x="66948" y="192659"/>
                      </a:cubicBezTo>
                      <a:cubicBezTo>
                        <a:pt x="66642" y="198492"/>
                        <a:pt x="66948" y="204324"/>
                        <a:pt x="67975" y="210163"/>
                      </a:cubicBezTo>
                      <a:cubicBezTo>
                        <a:pt x="68073" y="211080"/>
                        <a:pt x="68280" y="211899"/>
                        <a:pt x="68482" y="212719"/>
                      </a:cubicBezTo>
                      <a:cubicBezTo>
                        <a:pt x="72884" y="211801"/>
                        <a:pt x="77182" y="210878"/>
                        <a:pt x="81485" y="209753"/>
                      </a:cubicBezTo>
                      <a:lnTo>
                        <a:pt x="84041" y="209038"/>
                      </a:lnTo>
                      <a:cubicBezTo>
                        <a:pt x="87525" y="196957"/>
                        <a:pt x="91310" y="184876"/>
                        <a:pt x="102675" y="177607"/>
                      </a:cubicBezTo>
                      <a:cubicBezTo>
                        <a:pt x="106972" y="174947"/>
                        <a:pt x="109326" y="172184"/>
                        <a:pt x="110964" y="167984"/>
                      </a:cubicBezTo>
                      <a:cubicBezTo>
                        <a:pt x="111784" y="165941"/>
                        <a:pt x="112291" y="162866"/>
                        <a:pt x="113832" y="162255"/>
                      </a:cubicBezTo>
                      <a:cubicBezTo>
                        <a:pt x="128260" y="156111"/>
                        <a:pt x="134611" y="143828"/>
                        <a:pt x="138499" y="130010"/>
                      </a:cubicBezTo>
                      <a:cubicBezTo>
                        <a:pt x="140443" y="123151"/>
                        <a:pt x="145560" y="117826"/>
                        <a:pt x="152316" y="115679"/>
                      </a:cubicBezTo>
                      <a:cubicBezTo>
                        <a:pt x="164702" y="112195"/>
                        <a:pt x="167673" y="103293"/>
                        <a:pt x="170845" y="93156"/>
                      </a:cubicBezTo>
                      <a:cubicBezTo>
                        <a:pt x="175657" y="77902"/>
                        <a:pt x="178830" y="61933"/>
                        <a:pt x="189473" y="49136"/>
                      </a:cubicBezTo>
                      <a:cubicBezTo>
                        <a:pt x="189987" y="48629"/>
                        <a:pt x="190292" y="48115"/>
                        <a:pt x="190494" y="47400"/>
                      </a:cubicBezTo>
                      <a:cubicBezTo>
                        <a:pt x="190494" y="44325"/>
                        <a:pt x="190494" y="41152"/>
                        <a:pt x="190494" y="37061"/>
                      </a:cubicBezTo>
                      <a:cubicBezTo>
                        <a:pt x="189785" y="37206"/>
                        <a:pt x="189092" y="37275"/>
                        <a:pt x="188423" y="37275"/>
                      </a:cubicBezTo>
                      <a:cubicBezTo>
                        <a:pt x="182354" y="37275"/>
                        <a:pt x="177901" y="31800"/>
                        <a:pt x="172115" y="31800"/>
                      </a:cubicBezTo>
                      <a:cubicBezTo>
                        <a:pt x="171030" y="31800"/>
                        <a:pt x="169894" y="31996"/>
                        <a:pt x="168694" y="32452"/>
                      </a:cubicBezTo>
                      <a:cubicBezTo>
                        <a:pt x="165930" y="33519"/>
                        <a:pt x="163230" y="33929"/>
                        <a:pt x="160565" y="33929"/>
                      </a:cubicBezTo>
                      <a:cubicBezTo>
                        <a:pt x="155817" y="33929"/>
                        <a:pt x="151162" y="32648"/>
                        <a:pt x="146380" y="31529"/>
                      </a:cubicBezTo>
                      <a:cubicBezTo>
                        <a:pt x="146080" y="31465"/>
                        <a:pt x="145780" y="31436"/>
                        <a:pt x="145462" y="31436"/>
                      </a:cubicBezTo>
                      <a:cubicBezTo>
                        <a:pt x="142878" y="31436"/>
                        <a:pt x="139786" y="33531"/>
                        <a:pt x="136042" y="34806"/>
                      </a:cubicBezTo>
                      <a:lnTo>
                        <a:pt x="119052" y="12184"/>
                      </a:lnTo>
                      <a:lnTo>
                        <a:pt x="94996" y="12698"/>
                      </a:lnTo>
                      <a:lnTo>
                        <a:pt x="64802" y="0"/>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56" name="Google Shape;70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FCwAAM0SAABvLAAAvRMAAAAAAAAmAAAACAAAAP//////////"/>
                    </a:ext>
                  </a:extLst>
                </p:cNvSpPr>
                <p:nvPr/>
              </p:nvSpPr>
              <p:spPr>
                <a:xfrm>
                  <a:off x="7165340" y="3056255"/>
                  <a:ext cx="57785" cy="152400"/>
                </a:xfrm>
                <a:custGeom>
                  <a:avLst/>
                  <a:gdLst/>
                  <a:ahLst/>
                  <a:cxnLst/>
                  <a:rect l="0" t="0" r="57785" b="152400"/>
                  <a:pathLst>
                    <a:path w="57785" h="152400">
                      <a:moveTo>
                        <a:pt x="14472" y="6"/>
                      </a:moveTo>
                      <a:lnTo>
                        <a:pt x="12944" y="110"/>
                      </a:lnTo>
                      <a:cubicBezTo>
                        <a:pt x="11927" y="2971"/>
                        <a:pt x="11721" y="8502"/>
                        <a:pt x="8872" y="10752"/>
                      </a:cubicBezTo>
                      <a:cubicBezTo>
                        <a:pt x="614" y="17506"/>
                        <a:pt x="1228" y="25386"/>
                        <a:pt x="3365" y="34188"/>
                      </a:cubicBezTo>
                      <a:cubicBezTo>
                        <a:pt x="4284" y="37874"/>
                        <a:pt x="5811" y="42171"/>
                        <a:pt x="4795" y="45551"/>
                      </a:cubicBezTo>
                      <a:cubicBezTo>
                        <a:pt x="5" y="60698"/>
                        <a:pt x="4588" y="76151"/>
                        <a:pt x="413" y="91811"/>
                      </a:cubicBezTo>
                      <a:lnTo>
                        <a:pt x="9682" y="91402"/>
                      </a:lnTo>
                      <a:cubicBezTo>
                        <a:pt x="10400" y="99079"/>
                        <a:pt x="15494" y="105217"/>
                        <a:pt x="11313" y="112998"/>
                      </a:cubicBezTo>
                      <a:cubicBezTo>
                        <a:pt x="9992" y="115657"/>
                        <a:pt x="11623" y="122821"/>
                        <a:pt x="13863" y="124050"/>
                      </a:cubicBezTo>
                      <a:cubicBezTo>
                        <a:pt x="26394" y="130602"/>
                        <a:pt x="26601" y="147589"/>
                        <a:pt x="39539" y="152400"/>
                      </a:cubicBezTo>
                      <a:lnTo>
                        <a:pt x="57779" y="138891"/>
                      </a:lnTo>
                      <a:cubicBezTo>
                        <a:pt x="57273" y="89354"/>
                        <a:pt x="42290" y="40942"/>
                        <a:pt x="14472" y="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55" name="Google Shape;70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cSoAALQTAAC8KgAAxxMAAAAAAAAmAAAACAAAAP//////////"/>
                    </a:ext>
                  </a:extLst>
                </p:cNvSpPr>
                <p:nvPr/>
              </p:nvSpPr>
              <p:spPr>
                <a:xfrm>
                  <a:off x="6899275" y="3202940"/>
                  <a:ext cx="47625" cy="12065"/>
                </a:xfrm>
                <a:custGeom>
                  <a:avLst/>
                  <a:gdLst/>
                  <a:ahLst/>
                  <a:cxnLst/>
                  <a:rect l="0" t="0" r="47625" b="12065"/>
                  <a:pathLst>
                    <a:path w="47625" h="12065">
                      <a:moveTo>
                        <a:pt x="19694" y="5"/>
                      </a:moveTo>
                      <a:cubicBezTo>
                        <a:pt x="13042" y="5"/>
                        <a:pt x="6946" y="3900"/>
                        <a:pt x="5" y="5472"/>
                      </a:cubicBezTo>
                      <a:cubicBezTo>
                        <a:pt x="2145" y="10189"/>
                        <a:pt x="3904" y="11755"/>
                        <a:pt x="5454" y="11755"/>
                      </a:cubicBezTo>
                      <a:cubicBezTo>
                        <a:pt x="8207" y="11755"/>
                        <a:pt x="10301" y="6800"/>
                        <a:pt x="12730" y="5788"/>
                      </a:cubicBezTo>
                      <a:cubicBezTo>
                        <a:pt x="13106" y="5758"/>
                        <a:pt x="13476" y="5740"/>
                        <a:pt x="13846" y="5740"/>
                      </a:cubicBezTo>
                      <a:cubicBezTo>
                        <a:pt x="21498" y="5740"/>
                        <a:pt x="28780" y="12059"/>
                        <a:pt x="36762" y="12059"/>
                      </a:cubicBezTo>
                      <a:cubicBezTo>
                        <a:pt x="40221" y="12059"/>
                        <a:pt x="43813" y="10873"/>
                        <a:pt x="47625" y="7479"/>
                      </a:cubicBezTo>
                      <a:cubicBezTo>
                        <a:pt x="45878" y="5573"/>
                        <a:pt x="44443" y="2620"/>
                        <a:pt x="42801" y="2513"/>
                      </a:cubicBezTo>
                      <a:cubicBezTo>
                        <a:pt x="42650" y="2507"/>
                        <a:pt x="42500" y="2501"/>
                        <a:pt x="42350" y="2501"/>
                      </a:cubicBezTo>
                      <a:cubicBezTo>
                        <a:pt x="39116" y="2501"/>
                        <a:pt x="35224" y="4043"/>
                        <a:pt x="32338" y="4043"/>
                      </a:cubicBezTo>
                      <a:cubicBezTo>
                        <a:pt x="31337" y="4043"/>
                        <a:pt x="30458" y="3858"/>
                        <a:pt x="29769" y="3358"/>
                      </a:cubicBezTo>
                      <a:cubicBezTo>
                        <a:pt x="26183" y="893"/>
                        <a:pt x="22875" y="5"/>
                        <a:pt x="19694"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54" name="Google Shape;70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yCoAALoTAAAEKwAA0BMAAAAAAAAmAAAACAAAAP//////////"/>
                    </a:ext>
                  </a:extLst>
                </p:cNvSpPr>
                <p:nvPr/>
              </p:nvSpPr>
              <p:spPr>
                <a:xfrm>
                  <a:off x="6954520" y="3206750"/>
                  <a:ext cx="38100" cy="13970"/>
                </a:xfrm>
                <a:custGeom>
                  <a:avLst/>
                  <a:gdLst/>
                  <a:ahLst/>
                  <a:cxnLst/>
                  <a:rect l="0" t="0" r="38100" b="13970"/>
                  <a:pathLst>
                    <a:path w="38100" h="13970">
                      <a:moveTo>
                        <a:pt x="38094" y="0"/>
                      </a:moveTo>
                      <a:cubicBezTo>
                        <a:pt x="24169" y="1308"/>
                        <a:pt x="13008" y="2214"/>
                        <a:pt x="1951" y="3420"/>
                      </a:cubicBezTo>
                      <a:cubicBezTo>
                        <a:pt x="1333" y="3517"/>
                        <a:pt x="923" y="5527"/>
                        <a:pt x="6" y="7837"/>
                      </a:cubicBezTo>
                      <a:lnTo>
                        <a:pt x="8299" y="13970"/>
                      </a:lnTo>
                      <a:cubicBezTo>
                        <a:pt x="14849" y="3517"/>
                        <a:pt x="28058" y="8443"/>
                        <a:pt x="38094" y="0"/>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52" name="Google Shape;70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bSoAABwSAAAOKwAAdhIAAAAAAAAmAAAACAAAAP//////////"/>
                  </a:ext>
                </a:extLst>
              </p:cNvSpPr>
              <p:nvPr/>
            </p:nvSpPr>
            <p:spPr>
              <a:xfrm>
                <a:off x="6896735" y="2943860"/>
                <a:ext cx="102235" cy="57150"/>
              </a:xfrm>
              <a:custGeom>
                <a:avLst/>
                <a:gdLst/>
                <a:ahLst/>
                <a:cxnLst/>
                <a:rect l="0" t="0" r="102235" b="57150"/>
                <a:pathLst>
                  <a:path w="102235" h="57150">
                    <a:moveTo>
                      <a:pt x="67843" y="6"/>
                    </a:moveTo>
                    <a:cubicBezTo>
                      <a:pt x="45914" y="6"/>
                      <a:pt x="24054" y="2745"/>
                      <a:pt x="2759" y="8136"/>
                    </a:cubicBezTo>
                    <a:lnTo>
                      <a:pt x="0" y="8860"/>
                    </a:lnTo>
                    <a:cubicBezTo>
                      <a:pt x="1532" y="10128"/>
                      <a:pt x="3284" y="10922"/>
                      <a:pt x="5502" y="10922"/>
                    </a:cubicBezTo>
                    <a:cubicBezTo>
                      <a:pt x="6689" y="10922"/>
                      <a:pt x="8014" y="10696"/>
                      <a:pt x="9512" y="10192"/>
                    </a:cubicBezTo>
                    <a:cubicBezTo>
                      <a:pt x="11690" y="9439"/>
                      <a:pt x="13781" y="9057"/>
                      <a:pt x="15781" y="9057"/>
                    </a:cubicBezTo>
                    <a:cubicBezTo>
                      <a:pt x="20626" y="9057"/>
                      <a:pt x="24988" y="11292"/>
                      <a:pt x="29038" y="15948"/>
                    </a:cubicBezTo>
                    <a:cubicBezTo>
                      <a:pt x="33123" y="20778"/>
                      <a:pt x="41507" y="19851"/>
                      <a:pt x="45903" y="25607"/>
                    </a:cubicBezTo>
                    <a:cubicBezTo>
                      <a:pt x="46191" y="25978"/>
                      <a:pt x="46813" y="26082"/>
                      <a:pt x="47574" y="26082"/>
                    </a:cubicBezTo>
                    <a:cubicBezTo>
                      <a:pt x="48565" y="26082"/>
                      <a:pt x="49792" y="25903"/>
                      <a:pt x="50823" y="25903"/>
                    </a:cubicBezTo>
                    <a:cubicBezTo>
                      <a:pt x="50956" y="25903"/>
                      <a:pt x="51094" y="25908"/>
                      <a:pt x="51221" y="25914"/>
                    </a:cubicBezTo>
                    <a:lnTo>
                      <a:pt x="47435" y="35058"/>
                    </a:lnTo>
                    <a:cubicBezTo>
                      <a:pt x="54591" y="37832"/>
                      <a:pt x="63487" y="38451"/>
                      <a:pt x="66864" y="42968"/>
                    </a:cubicBezTo>
                    <a:cubicBezTo>
                      <a:pt x="75449" y="54892"/>
                      <a:pt x="86799" y="56432"/>
                      <a:pt x="102235" y="57150"/>
                    </a:cubicBezTo>
                    <a:cubicBezTo>
                      <a:pt x="98553" y="52014"/>
                      <a:pt x="93748" y="48209"/>
                      <a:pt x="94157" y="45331"/>
                    </a:cubicBezTo>
                    <a:cubicBezTo>
                      <a:pt x="95079" y="39887"/>
                      <a:pt x="97326" y="35469"/>
                      <a:pt x="90066" y="33106"/>
                    </a:cubicBezTo>
                    <a:lnTo>
                      <a:pt x="97124" y="27252"/>
                    </a:lnTo>
                    <a:lnTo>
                      <a:pt x="94975" y="18618"/>
                    </a:lnTo>
                    <a:cubicBezTo>
                      <a:pt x="96715" y="17795"/>
                      <a:pt x="98657" y="17384"/>
                      <a:pt x="99884" y="16052"/>
                    </a:cubicBezTo>
                    <a:cubicBezTo>
                      <a:pt x="101007" y="14819"/>
                      <a:pt x="101111" y="12867"/>
                      <a:pt x="102235" y="9781"/>
                    </a:cubicBezTo>
                    <a:cubicBezTo>
                      <a:pt x="97533" y="8345"/>
                      <a:pt x="93442" y="7418"/>
                      <a:pt x="89760" y="3822"/>
                    </a:cubicBezTo>
                    <a:cubicBezTo>
                      <a:pt x="88637" y="2693"/>
                      <a:pt x="87410" y="1564"/>
                      <a:pt x="86079" y="637"/>
                    </a:cubicBezTo>
                    <a:cubicBezTo>
                      <a:pt x="80000" y="214"/>
                      <a:pt x="73922" y="6"/>
                      <a:pt x="67843" y="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51" name="Google Shape;70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qysAAGQSAAAmLAAA3RIAAAAAAAAmAAAACAAAAP//////////"/>
                  </a:ext>
                </a:extLst>
              </p:cNvSpPr>
              <p:nvPr/>
            </p:nvSpPr>
            <p:spPr>
              <a:xfrm>
                <a:off x="7098665" y="2989580"/>
                <a:ext cx="78105" cy="76835"/>
              </a:xfrm>
              <a:custGeom>
                <a:avLst/>
                <a:gdLst/>
                <a:ahLst/>
                <a:cxnLst/>
                <a:rect l="0" t="0" r="78105" b="76835"/>
                <a:pathLst>
                  <a:path w="78105" h="76835">
                    <a:moveTo>
                      <a:pt x="11172" y="5"/>
                    </a:moveTo>
                    <a:cubicBezTo>
                      <a:pt x="7580" y="5"/>
                      <a:pt x="3890" y="1515"/>
                      <a:pt x="5" y="4852"/>
                    </a:cubicBezTo>
                    <a:lnTo>
                      <a:pt x="8148" y="15179"/>
                    </a:lnTo>
                    <a:lnTo>
                      <a:pt x="33603" y="16302"/>
                    </a:lnTo>
                    <a:lnTo>
                      <a:pt x="30654" y="30104"/>
                    </a:lnTo>
                    <a:lnTo>
                      <a:pt x="50509" y="40944"/>
                    </a:lnTo>
                    <a:lnTo>
                      <a:pt x="42768" y="50147"/>
                    </a:lnTo>
                    <a:lnTo>
                      <a:pt x="56718" y="74483"/>
                    </a:lnTo>
                    <a:lnTo>
                      <a:pt x="71075" y="76835"/>
                    </a:lnTo>
                    <a:cubicBezTo>
                      <a:pt x="68223" y="69781"/>
                      <a:pt x="78099" y="62312"/>
                      <a:pt x="67104" y="56999"/>
                    </a:cubicBezTo>
                    <a:cubicBezTo>
                      <a:pt x="66593" y="52907"/>
                      <a:pt x="64453" y="48614"/>
                      <a:pt x="64149" y="44523"/>
                    </a:cubicBezTo>
                    <a:cubicBezTo>
                      <a:pt x="49998" y="27960"/>
                      <a:pt x="33810" y="13237"/>
                      <a:pt x="15889" y="864"/>
                    </a:cubicBezTo>
                    <a:cubicBezTo>
                      <a:pt x="14328" y="299"/>
                      <a:pt x="12762" y="5"/>
                      <a:pt x="11172"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50" name="Google Shape;70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6SoAAMYSAAAKKwAA3hIAAAAAAAAmAAAACAAAAP//////////"/>
                  </a:ext>
                </a:extLst>
              </p:cNvSpPr>
              <p:nvPr/>
            </p:nvSpPr>
            <p:spPr>
              <a:xfrm>
                <a:off x="6975475" y="3051810"/>
                <a:ext cx="20955" cy="15240"/>
              </a:xfrm>
              <a:custGeom>
                <a:avLst/>
                <a:gdLst/>
                <a:ahLst/>
                <a:cxnLst/>
                <a:rect l="0" t="0" r="20955" b="15240"/>
                <a:pathLst>
                  <a:path w="20955" h="15240">
                    <a:moveTo>
                      <a:pt x="2854" y="0"/>
                    </a:moveTo>
                    <a:cubicBezTo>
                      <a:pt x="2544" y="2540"/>
                      <a:pt x="2137" y="5080"/>
                      <a:pt x="1730" y="7620"/>
                    </a:cubicBezTo>
                    <a:cubicBezTo>
                      <a:pt x="1324" y="10053"/>
                      <a:pt x="613" y="12378"/>
                      <a:pt x="5" y="15234"/>
                    </a:cubicBezTo>
                    <a:lnTo>
                      <a:pt x="20955" y="14709"/>
                    </a:lnTo>
                    <a:lnTo>
                      <a:pt x="19023" y="6559"/>
                    </a:lnTo>
                    <a:lnTo>
                      <a:pt x="2854" y="0"/>
                    </a:ln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49" name="Google Shape;70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KysAADYSAABRKwAARxIAAAAAAAAmAAAACAAAAP//////////"/>
                  </a:ext>
                </a:extLst>
              </p:cNvSpPr>
              <p:nvPr/>
            </p:nvSpPr>
            <p:spPr>
              <a:xfrm>
                <a:off x="7017385" y="2960370"/>
                <a:ext cx="24130" cy="10795"/>
              </a:xfrm>
              <a:custGeom>
                <a:avLst/>
                <a:gdLst/>
                <a:ahLst/>
                <a:cxnLst/>
                <a:rect l="0" t="0" r="24130" b="10795"/>
                <a:pathLst>
                  <a:path w="24130" h="10795">
                    <a:moveTo>
                      <a:pt x="14532" y="5"/>
                    </a:moveTo>
                    <a:cubicBezTo>
                      <a:pt x="11388" y="5"/>
                      <a:pt x="7768" y="1278"/>
                      <a:pt x="0" y="4011"/>
                    </a:cubicBezTo>
                    <a:cubicBezTo>
                      <a:pt x="6907" y="8486"/>
                      <a:pt x="10470" y="10795"/>
                      <a:pt x="13425" y="10795"/>
                    </a:cubicBezTo>
                    <a:cubicBezTo>
                      <a:pt x="16574" y="10795"/>
                      <a:pt x="19041" y="8186"/>
                      <a:pt x="24130" y="2806"/>
                    </a:cubicBezTo>
                    <a:cubicBezTo>
                      <a:pt x="19661" y="978"/>
                      <a:pt x="17280" y="5"/>
                      <a:pt x="14532" y="5"/>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47" name="Google Shape;70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DSkAABwSAACZLAAAQhUAAAAAAAAmAAAACAAAAP//////////"/>
                </a:ext>
              </a:extLst>
            </p:cNvSpPr>
            <p:nvPr/>
          </p:nvSpPr>
          <p:spPr>
            <a:xfrm>
              <a:off x="6673215" y="2943860"/>
              <a:ext cx="576580" cy="511810"/>
            </a:xfrm>
            <a:custGeom>
              <a:avLst/>
              <a:gdLst/>
              <a:ahLst/>
              <a:cxnLst/>
              <a:rect l="0" t="0" r="576580" b="511810"/>
              <a:pathLst>
                <a:path w="576580" h="511810">
                  <a:moveTo>
                    <a:pt x="291428" y="6"/>
                  </a:moveTo>
                  <a:cubicBezTo>
                    <a:pt x="269883" y="6"/>
                    <a:pt x="247958" y="2630"/>
                    <a:pt x="226062" y="8125"/>
                  </a:cubicBezTo>
                  <a:cubicBezTo>
                    <a:pt x="85841" y="43326"/>
                    <a:pt x="6" y="182791"/>
                    <a:pt x="34423" y="319597"/>
                  </a:cubicBezTo>
                  <a:cubicBezTo>
                    <a:pt x="63460" y="435117"/>
                    <a:pt x="168773" y="511804"/>
                    <a:pt x="285210" y="511804"/>
                  </a:cubicBezTo>
                  <a:cubicBezTo>
                    <a:pt x="306772" y="511804"/>
                    <a:pt x="328708" y="509175"/>
                    <a:pt x="350616" y="503679"/>
                  </a:cubicBezTo>
                  <a:cubicBezTo>
                    <a:pt x="490843" y="468478"/>
                    <a:pt x="576574" y="329014"/>
                    <a:pt x="542163" y="192208"/>
                  </a:cubicBezTo>
                  <a:cubicBezTo>
                    <a:pt x="513206" y="76762"/>
                    <a:pt x="407876" y="6"/>
                    <a:pt x="291428" y="6"/>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59" name="Google Shape;7059;p68"/>
          <p:cNvGrpSpPr>
            <a:extLst>
              <a:ext uri="smNativeData">
                <pr:smNativeData xmlns:pr="smNativeData" xmlns="smNativeData" val="SMDATA_6_r2NKZxMAAAAlAAAAAQAAAA8BAAAAkAAAAEgAAACQAAAASAAAAAAAAAAAAAAAAAAAABcAAAAUAAAAAAAAAAAAAAD/fwAA/38AAAAAAAAJAAAABAAAAI8/0YIfAAAAVAAAAAAAAAAAAAAAAAAAAAAAAAAAAAAAAAAAAAAAAAAAAAAAAAAAAAAAAAAAAAAAAAAAAAAAAAAAAAAAAAAAAAAAAAAAAAAAAAAAAAAAAAAAAAAAAAAAACEAAAAYAAAAFAAAAIgkAABbBgAAhDMAAFcOAAAQAAAAJgAAAAgAAAD/////AAAAAA=="/>
              </a:ext>
            </a:extLst>
          </p:cNvGrpSpPr>
          <p:nvPr/>
        </p:nvGrpSpPr>
        <p:grpSpPr>
          <a:xfrm>
            <a:off x="5938520" y="1033145"/>
            <a:ext cx="2435860" cy="1297940"/>
            <a:chOff x="5938520" y="1033145"/>
            <a:chExt cx="2435860" cy="1297940"/>
          </a:xfrm>
        </p:grpSpPr>
        <p:sp>
          <p:nvSpPr>
            <p:cNvPr id="1710" name="Google Shape;70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y0AAEMKAAByMAAA9AoAAAAAAAAmAAAACAAAAP//////////"/>
                </a:ext>
              </a:extLst>
            </p:cNvSpPr>
            <p:nvPr/>
          </p:nvSpPr>
          <p:spPr>
            <a:xfrm>
              <a:off x="7370445" y="1668145"/>
              <a:ext cx="504825" cy="112395"/>
            </a:xfrm>
            <a:custGeom>
              <a:avLst/>
              <a:gdLst/>
              <a:ahLst/>
              <a:cxnLst/>
              <a:rect l="0" t="0" r="504825" b="112395"/>
              <a:pathLst>
                <a:path w="504825" h="112395">
                  <a:moveTo>
                    <a:pt x="8" y="0"/>
                  </a:moveTo>
                  <a:close/>
                  <a:moveTo>
                    <a:pt x="504816" y="112386"/>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9" name="Google Shape;70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ioAAJ8GAADMMgAAJw0AAAAAAAAmAAAACAAAAP//////////"/>
                </a:ext>
              </a:extLst>
            </p:cNvSpPr>
            <p:nvPr/>
          </p:nvSpPr>
          <p:spPr>
            <a:xfrm>
              <a:off x="6851650" y="1076325"/>
              <a:ext cx="1405890" cy="1061720"/>
            </a:xfrm>
            <a:custGeom>
              <a:avLst/>
              <a:gdLst/>
              <a:ahLst/>
              <a:cxnLst/>
              <a:rect l="0" t="0" r="1405890" b="1061720"/>
              <a:pathLst>
                <a:path w="1405890" h="1061720">
                  <a:moveTo>
                    <a:pt x="422588" y="94503"/>
                  </a:moveTo>
                  <a:cubicBezTo>
                    <a:pt x="424440" y="94503"/>
                    <a:pt x="425498" y="95066"/>
                    <a:pt x="425617" y="96962"/>
                  </a:cubicBezTo>
                  <a:cubicBezTo>
                    <a:pt x="425617" y="98814"/>
                    <a:pt x="425131" y="99864"/>
                    <a:pt x="423987" y="99864"/>
                  </a:cubicBezTo>
                  <a:cubicBezTo>
                    <a:pt x="423578" y="99864"/>
                    <a:pt x="423100" y="99736"/>
                    <a:pt x="422520" y="99463"/>
                  </a:cubicBezTo>
                  <a:cubicBezTo>
                    <a:pt x="420753" y="98729"/>
                    <a:pt x="419132" y="97696"/>
                    <a:pt x="417510" y="96663"/>
                  </a:cubicBezTo>
                  <a:lnTo>
                    <a:pt x="421043" y="94597"/>
                  </a:lnTo>
                  <a:cubicBezTo>
                    <a:pt x="421607" y="94537"/>
                    <a:pt x="422119" y="94503"/>
                    <a:pt x="422588" y="94503"/>
                  </a:cubicBezTo>
                  <a:close/>
                  <a:moveTo>
                    <a:pt x="400938" y="94597"/>
                  </a:moveTo>
                  <a:cubicBezTo>
                    <a:pt x="401203" y="94597"/>
                    <a:pt x="401518" y="94648"/>
                    <a:pt x="401877" y="94742"/>
                  </a:cubicBezTo>
                  <a:cubicBezTo>
                    <a:pt x="404232" y="95485"/>
                    <a:pt x="408507" y="95340"/>
                    <a:pt x="407628" y="99762"/>
                  </a:cubicBezTo>
                  <a:cubicBezTo>
                    <a:pt x="407330" y="101529"/>
                    <a:pt x="408661" y="104781"/>
                    <a:pt x="405265" y="105370"/>
                  </a:cubicBezTo>
                  <a:cubicBezTo>
                    <a:pt x="402022" y="104337"/>
                    <a:pt x="399666" y="101529"/>
                    <a:pt x="399368" y="98140"/>
                  </a:cubicBezTo>
                  <a:cubicBezTo>
                    <a:pt x="399240" y="96484"/>
                    <a:pt x="399223" y="94597"/>
                    <a:pt x="400938" y="94597"/>
                  </a:cubicBezTo>
                  <a:close/>
                  <a:moveTo>
                    <a:pt x="325628" y="98430"/>
                  </a:moveTo>
                  <a:cubicBezTo>
                    <a:pt x="326661" y="98430"/>
                    <a:pt x="327838" y="99907"/>
                    <a:pt x="329759" y="101384"/>
                  </a:cubicBezTo>
                  <a:cubicBezTo>
                    <a:pt x="327403" y="103450"/>
                    <a:pt x="325039" y="105516"/>
                    <a:pt x="322385" y="107436"/>
                  </a:cubicBezTo>
                  <a:cubicBezTo>
                    <a:pt x="303364" y="119234"/>
                    <a:pt x="303065" y="135762"/>
                    <a:pt x="321652" y="147414"/>
                  </a:cubicBezTo>
                  <a:cubicBezTo>
                    <a:pt x="324306" y="149036"/>
                    <a:pt x="326217" y="150513"/>
                    <a:pt x="325628" y="154346"/>
                  </a:cubicBezTo>
                  <a:cubicBezTo>
                    <a:pt x="325184" y="158179"/>
                    <a:pt x="323862" y="158777"/>
                    <a:pt x="320465" y="159955"/>
                  </a:cubicBezTo>
                  <a:cubicBezTo>
                    <a:pt x="312060" y="163199"/>
                    <a:pt x="309849" y="170575"/>
                    <a:pt x="310438" y="178839"/>
                  </a:cubicBezTo>
                  <a:cubicBezTo>
                    <a:pt x="310856" y="185070"/>
                    <a:pt x="309593" y="189032"/>
                    <a:pt x="305668" y="189032"/>
                  </a:cubicBezTo>
                  <a:cubicBezTo>
                    <a:pt x="304012" y="189032"/>
                    <a:pt x="301896" y="188332"/>
                    <a:pt x="299234" y="186803"/>
                  </a:cubicBezTo>
                  <a:cubicBezTo>
                    <a:pt x="297936" y="186086"/>
                    <a:pt x="296503" y="185711"/>
                    <a:pt x="295078" y="185711"/>
                  </a:cubicBezTo>
                  <a:cubicBezTo>
                    <a:pt x="293584" y="185711"/>
                    <a:pt x="292108" y="186120"/>
                    <a:pt x="290828" y="186949"/>
                  </a:cubicBezTo>
                  <a:cubicBezTo>
                    <a:pt x="282755" y="190986"/>
                    <a:pt x="273880" y="193044"/>
                    <a:pt x="264894" y="193044"/>
                  </a:cubicBezTo>
                  <a:cubicBezTo>
                    <a:pt x="262385" y="193044"/>
                    <a:pt x="259859" y="192882"/>
                    <a:pt x="257350" y="192557"/>
                  </a:cubicBezTo>
                  <a:cubicBezTo>
                    <a:pt x="255285" y="192258"/>
                    <a:pt x="253954" y="193001"/>
                    <a:pt x="254551" y="190047"/>
                  </a:cubicBezTo>
                  <a:lnTo>
                    <a:pt x="254551" y="190193"/>
                  </a:lnTo>
                  <a:cubicBezTo>
                    <a:pt x="255140" y="187691"/>
                    <a:pt x="255874" y="186803"/>
                    <a:pt x="259117" y="186360"/>
                  </a:cubicBezTo>
                  <a:cubicBezTo>
                    <a:pt x="268854" y="185036"/>
                    <a:pt x="280212" y="183261"/>
                    <a:pt x="284632" y="173819"/>
                  </a:cubicBezTo>
                  <a:cubicBezTo>
                    <a:pt x="288618" y="165120"/>
                    <a:pt x="289053" y="155234"/>
                    <a:pt x="298056" y="149036"/>
                  </a:cubicBezTo>
                  <a:cubicBezTo>
                    <a:pt x="300710" y="146970"/>
                    <a:pt x="298491" y="143726"/>
                    <a:pt x="295837" y="141661"/>
                  </a:cubicBezTo>
                  <a:cubicBezTo>
                    <a:pt x="283455" y="131775"/>
                    <a:pt x="289352" y="124399"/>
                    <a:pt x="299524" y="118201"/>
                  </a:cubicBezTo>
                  <a:cubicBezTo>
                    <a:pt x="306018" y="114223"/>
                    <a:pt x="313391" y="111713"/>
                    <a:pt x="315900" y="103006"/>
                  </a:cubicBezTo>
                  <a:cubicBezTo>
                    <a:pt x="317077" y="98874"/>
                    <a:pt x="321797" y="98584"/>
                    <a:pt x="325628" y="98430"/>
                  </a:cubicBezTo>
                  <a:close/>
                  <a:moveTo>
                    <a:pt x="399393" y="273743"/>
                  </a:moveTo>
                  <a:cubicBezTo>
                    <a:pt x="403174" y="273743"/>
                    <a:pt x="407227" y="277183"/>
                    <a:pt x="408661" y="282399"/>
                  </a:cubicBezTo>
                  <a:cubicBezTo>
                    <a:pt x="410120" y="288153"/>
                    <a:pt x="412970" y="292174"/>
                    <a:pt x="417451" y="292174"/>
                  </a:cubicBezTo>
                  <a:cubicBezTo>
                    <a:pt x="418833" y="292174"/>
                    <a:pt x="420378" y="291798"/>
                    <a:pt x="422076" y="290962"/>
                  </a:cubicBezTo>
                  <a:cubicBezTo>
                    <a:pt x="427563" y="288238"/>
                    <a:pt x="432666" y="287069"/>
                    <a:pt x="437513" y="287069"/>
                  </a:cubicBezTo>
                  <a:cubicBezTo>
                    <a:pt x="447924" y="287069"/>
                    <a:pt x="457115" y="292473"/>
                    <a:pt x="466178" y="299516"/>
                  </a:cubicBezTo>
                  <a:cubicBezTo>
                    <a:pt x="467799" y="300694"/>
                    <a:pt x="469421" y="302170"/>
                    <a:pt x="470744" y="303792"/>
                  </a:cubicBezTo>
                  <a:cubicBezTo>
                    <a:pt x="473986" y="307779"/>
                    <a:pt x="483723" y="307924"/>
                    <a:pt x="480626" y="315155"/>
                  </a:cubicBezTo>
                  <a:lnTo>
                    <a:pt x="480626" y="315300"/>
                  </a:lnTo>
                  <a:cubicBezTo>
                    <a:pt x="479158" y="318851"/>
                    <a:pt x="475761" y="319406"/>
                    <a:pt x="472066" y="319406"/>
                  </a:cubicBezTo>
                  <a:cubicBezTo>
                    <a:pt x="470394" y="319406"/>
                    <a:pt x="468661" y="319287"/>
                    <a:pt x="467023" y="319287"/>
                  </a:cubicBezTo>
                  <a:cubicBezTo>
                    <a:pt x="466110" y="319287"/>
                    <a:pt x="465231" y="319321"/>
                    <a:pt x="464403" y="319432"/>
                  </a:cubicBezTo>
                  <a:cubicBezTo>
                    <a:pt x="463191" y="319552"/>
                    <a:pt x="461979" y="319620"/>
                    <a:pt x="460776" y="319620"/>
                  </a:cubicBezTo>
                  <a:cubicBezTo>
                    <a:pt x="454777" y="319620"/>
                    <a:pt x="448889" y="318100"/>
                    <a:pt x="443606" y="315155"/>
                  </a:cubicBezTo>
                  <a:cubicBezTo>
                    <a:pt x="438051" y="311928"/>
                    <a:pt x="432487" y="310895"/>
                    <a:pt x="426923" y="310895"/>
                  </a:cubicBezTo>
                  <a:cubicBezTo>
                    <a:pt x="417015" y="310895"/>
                    <a:pt x="407108" y="314173"/>
                    <a:pt x="397200" y="314173"/>
                  </a:cubicBezTo>
                  <a:cubicBezTo>
                    <a:pt x="395127" y="314173"/>
                    <a:pt x="393044" y="314028"/>
                    <a:pt x="390962" y="313678"/>
                  </a:cubicBezTo>
                  <a:cubicBezTo>
                    <a:pt x="383000" y="312346"/>
                    <a:pt x="380193" y="308223"/>
                    <a:pt x="381225" y="300847"/>
                  </a:cubicBezTo>
                  <a:cubicBezTo>
                    <a:pt x="382702" y="290962"/>
                    <a:pt x="388598" y="282698"/>
                    <a:pt x="394794" y="275911"/>
                  </a:cubicBezTo>
                  <a:cubicBezTo>
                    <a:pt x="396108" y="274417"/>
                    <a:pt x="397729" y="273743"/>
                    <a:pt x="399393" y="273743"/>
                  </a:cubicBezTo>
                  <a:close/>
                  <a:moveTo>
                    <a:pt x="550883" y="267801"/>
                  </a:moveTo>
                  <a:cubicBezTo>
                    <a:pt x="553495" y="267801"/>
                    <a:pt x="556268" y="268373"/>
                    <a:pt x="559229" y="269713"/>
                  </a:cubicBezTo>
                  <a:cubicBezTo>
                    <a:pt x="562182" y="271190"/>
                    <a:pt x="562626" y="275322"/>
                    <a:pt x="560117" y="277388"/>
                  </a:cubicBezTo>
                  <a:cubicBezTo>
                    <a:pt x="546693" y="290808"/>
                    <a:pt x="547726" y="299516"/>
                    <a:pt x="562327" y="312346"/>
                  </a:cubicBezTo>
                  <a:cubicBezTo>
                    <a:pt x="573830" y="322821"/>
                    <a:pt x="578259" y="337581"/>
                    <a:pt x="582091" y="352034"/>
                  </a:cubicBezTo>
                  <a:cubicBezTo>
                    <a:pt x="583397" y="356858"/>
                    <a:pt x="580777" y="358463"/>
                    <a:pt x="575469" y="358463"/>
                  </a:cubicBezTo>
                  <a:cubicBezTo>
                    <a:pt x="574769" y="358463"/>
                    <a:pt x="574027" y="358428"/>
                    <a:pt x="573242" y="358377"/>
                  </a:cubicBezTo>
                  <a:cubicBezTo>
                    <a:pt x="567635" y="350557"/>
                    <a:pt x="548468" y="357054"/>
                    <a:pt x="550824" y="334184"/>
                  </a:cubicBezTo>
                  <a:lnTo>
                    <a:pt x="550824" y="334482"/>
                  </a:lnTo>
                  <a:cubicBezTo>
                    <a:pt x="552001" y="323419"/>
                    <a:pt x="538586" y="309845"/>
                    <a:pt x="529737" y="299217"/>
                  </a:cubicBezTo>
                  <a:cubicBezTo>
                    <a:pt x="522953" y="291107"/>
                    <a:pt x="523840" y="284175"/>
                    <a:pt x="529737" y="279010"/>
                  </a:cubicBezTo>
                  <a:cubicBezTo>
                    <a:pt x="535796" y="273623"/>
                    <a:pt x="542546" y="267801"/>
                    <a:pt x="550883" y="267801"/>
                  </a:cubicBezTo>
                  <a:close/>
                  <a:moveTo>
                    <a:pt x="262027" y="285686"/>
                  </a:moveTo>
                  <a:cubicBezTo>
                    <a:pt x="263469" y="285686"/>
                    <a:pt x="264911" y="287154"/>
                    <a:pt x="265312" y="287863"/>
                  </a:cubicBezTo>
                  <a:cubicBezTo>
                    <a:pt x="272395" y="299814"/>
                    <a:pt x="286553" y="300992"/>
                    <a:pt x="296281" y="309256"/>
                  </a:cubicBezTo>
                  <a:cubicBezTo>
                    <a:pt x="308962" y="320021"/>
                    <a:pt x="309559" y="335959"/>
                    <a:pt x="317376" y="348491"/>
                  </a:cubicBezTo>
                  <a:cubicBezTo>
                    <a:pt x="319877" y="352478"/>
                    <a:pt x="320619" y="358377"/>
                    <a:pt x="324007" y="360887"/>
                  </a:cubicBezTo>
                  <a:cubicBezTo>
                    <a:pt x="327719" y="363619"/>
                    <a:pt x="333454" y="368937"/>
                    <a:pt x="337558" y="368937"/>
                  </a:cubicBezTo>
                  <a:cubicBezTo>
                    <a:pt x="339001" y="368937"/>
                    <a:pt x="340238" y="368288"/>
                    <a:pt x="341117" y="366641"/>
                  </a:cubicBezTo>
                  <a:cubicBezTo>
                    <a:pt x="344215" y="360887"/>
                    <a:pt x="351878" y="352478"/>
                    <a:pt x="345981" y="343036"/>
                  </a:cubicBezTo>
                  <a:cubicBezTo>
                    <a:pt x="343916" y="339792"/>
                    <a:pt x="338019" y="334773"/>
                    <a:pt x="343771" y="332118"/>
                  </a:cubicBezTo>
                  <a:cubicBezTo>
                    <a:pt x="346399" y="330931"/>
                    <a:pt x="350086" y="326979"/>
                    <a:pt x="353627" y="326979"/>
                  </a:cubicBezTo>
                  <a:cubicBezTo>
                    <a:pt x="356247" y="326979"/>
                    <a:pt x="358782" y="329155"/>
                    <a:pt x="360727" y="336250"/>
                  </a:cubicBezTo>
                  <a:cubicBezTo>
                    <a:pt x="365088" y="351718"/>
                    <a:pt x="373332" y="369876"/>
                    <a:pt x="392874" y="369876"/>
                  </a:cubicBezTo>
                  <a:cubicBezTo>
                    <a:pt x="393829" y="369876"/>
                    <a:pt x="394819" y="369825"/>
                    <a:pt x="395826" y="369740"/>
                  </a:cubicBezTo>
                  <a:cubicBezTo>
                    <a:pt x="396500" y="369680"/>
                    <a:pt x="397175" y="369646"/>
                    <a:pt x="397840" y="369646"/>
                  </a:cubicBezTo>
                  <a:cubicBezTo>
                    <a:pt x="406075" y="369646"/>
                    <a:pt x="414105" y="373931"/>
                    <a:pt x="422306" y="373931"/>
                  </a:cubicBezTo>
                  <a:cubicBezTo>
                    <a:pt x="426300" y="373931"/>
                    <a:pt x="430345" y="372915"/>
                    <a:pt x="434467" y="369885"/>
                  </a:cubicBezTo>
                  <a:cubicBezTo>
                    <a:pt x="436122" y="368715"/>
                    <a:pt x="437283" y="368237"/>
                    <a:pt x="438085" y="368237"/>
                  </a:cubicBezTo>
                  <a:cubicBezTo>
                    <a:pt x="440705" y="368237"/>
                    <a:pt x="439553" y="373368"/>
                    <a:pt x="439775" y="376083"/>
                  </a:cubicBezTo>
                  <a:cubicBezTo>
                    <a:pt x="442429" y="388324"/>
                    <a:pt x="433878" y="398065"/>
                    <a:pt x="431958" y="409274"/>
                  </a:cubicBezTo>
                  <a:cubicBezTo>
                    <a:pt x="431676" y="410998"/>
                    <a:pt x="428732" y="413559"/>
                    <a:pt x="427077" y="413559"/>
                  </a:cubicBezTo>
                  <a:cubicBezTo>
                    <a:pt x="427034" y="413559"/>
                    <a:pt x="426991" y="413559"/>
                    <a:pt x="426949" y="413559"/>
                  </a:cubicBezTo>
                  <a:cubicBezTo>
                    <a:pt x="422614" y="413090"/>
                    <a:pt x="418236" y="412945"/>
                    <a:pt x="413832" y="412945"/>
                  </a:cubicBezTo>
                  <a:cubicBezTo>
                    <a:pt x="405640" y="412945"/>
                    <a:pt x="397362" y="413465"/>
                    <a:pt x="389136" y="413465"/>
                  </a:cubicBezTo>
                  <a:cubicBezTo>
                    <a:pt x="373596" y="413465"/>
                    <a:pt x="358278" y="411604"/>
                    <a:pt x="344215" y="400865"/>
                  </a:cubicBezTo>
                  <a:cubicBezTo>
                    <a:pt x="341629" y="398893"/>
                    <a:pt x="338574" y="398014"/>
                    <a:pt x="335442" y="398014"/>
                  </a:cubicBezTo>
                  <a:cubicBezTo>
                    <a:pt x="326413" y="398014"/>
                    <a:pt x="316736" y="405313"/>
                    <a:pt x="315746" y="414737"/>
                  </a:cubicBezTo>
                  <a:cubicBezTo>
                    <a:pt x="315507" y="417853"/>
                    <a:pt x="314005" y="421943"/>
                    <a:pt x="311710" y="421943"/>
                  </a:cubicBezTo>
                  <a:cubicBezTo>
                    <a:pt x="311181" y="421943"/>
                    <a:pt x="310609" y="421721"/>
                    <a:pt x="309995" y="421225"/>
                  </a:cubicBezTo>
                  <a:cubicBezTo>
                    <a:pt x="301888" y="414737"/>
                    <a:pt x="290529" y="416359"/>
                    <a:pt x="282866" y="407652"/>
                  </a:cubicBezTo>
                  <a:cubicBezTo>
                    <a:pt x="275928" y="399687"/>
                    <a:pt x="263691" y="399397"/>
                    <a:pt x="253220" y="397177"/>
                  </a:cubicBezTo>
                  <a:cubicBezTo>
                    <a:pt x="246734" y="395854"/>
                    <a:pt x="237296" y="396298"/>
                    <a:pt x="243782" y="383757"/>
                  </a:cubicBezTo>
                  <a:cubicBezTo>
                    <a:pt x="247323" y="376970"/>
                    <a:pt x="247767" y="367085"/>
                    <a:pt x="243338" y="360742"/>
                  </a:cubicBezTo>
                  <a:cubicBezTo>
                    <a:pt x="240906" y="357293"/>
                    <a:pt x="237646" y="356175"/>
                    <a:pt x="233925" y="356175"/>
                  </a:cubicBezTo>
                  <a:cubicBezTo>
                    <a:pt x="230648" y="356175"/>
                    <a:pt x="227013" y="357037"/>
                    <a:pt x="223284" y="357933"/>
                  </a:cubicBezTo>
                  <a:cubicBezTo>
                    <a:pt x="217583" y="359325"/>
                    <a:pt x="211789" y="359641"/>
                    <a:pt x="205943" y="359641"/>
                  </a:cubicBezTo>
                  <a:cubicBezTo>
                    <a:pt x="201130" y="359641"/>
                    <a:pt x="196283" y="359427"/>
                    <a:pt x="191428" y="359427"/>
                  </a:cubicBezTo>
                  <a:cubicBezTo>
                    <a:pt x="185241" y="359427"/>
                    <a:pt x="179037" y="359769"/>
                    <a:pt x="172850" y="361331"/>
                  </a:cubicBezTo>
                  <a:cubicBezTo>
                    <a:pt x="164589" y="363542"/>
                    <a:pt x="156329" y="365907"/>
                    <a:pt x="149843" y="370329"/>
                  </a:cubicBezTo>
                  <a:cubicBezTo>
                    <a:pt x="145772" y="373103"/>
                    <a:pt x="141770" y="373897"/>
                    <a:pt x="137810" y="373897"/>
                  </a:cubicBezTo>
                  <a:cubicBezTo>
                    <a:pt x="132596" y="373897"/>
                    <a:pt x="127451" y="372531"/>
                    <a:pt x="122254" y="372531"/>
                  </a:cubicBezTo>
                  <a:cubicBezTo>
                    <a:pt x="121963" y="372531"/>
                    <a:pt x="121673" y="372531"/>
                    <a:pt x="121375" y="372540"/>
                  </a:cubicBezTo>
                  <a:cubicBezTo>
                    <a:pt x="120496" y="372395"/>
                    <a:pt x="119608" y="371951"/>
                    <a:pt x="118874" y="371063"/>
                  </a:cubicBezTo>
                  <a:cubicBezTo>
                    <a:pt x="119838" y="368527"/>
                    <a:pt x="122100" y="368066"/>
                    <a:pt x="124267" y="368066"/>
                  </a:cubicBezTo>
                  <a:cubicBezTo>
                    <a:pt x="124737" y="368066"/>
                    <a:pt x="125206" y="368092"/>
                    <a:pt x="125658" y="368118"/>
                  </a:cubicBezTo>
                  <a:cubicBezTo>
                    <a:pt x="126623" y="368186"/>
                    <a:pt x="127570" y="368229"/>
                    <a:pt x="128500" y="368229"/>
                  </a:cubicBezTo>
                  <a:cubicBezTo>
                    <a:pt x="142709" y="368229"/>
                    <a:pt x="153325" y="359956"/>
                    <a:pt x="156917" y="348056"/>
                  </a:cubicBezTo>
                  <a:cubicBezTo>
                    <a:pt x="161935" y="332263"/>
                    <a:pt x="177569" y="326808"/>
                    <a:pt x="183321" y="316632"/>
                  </a:cubicBezTo>
                  <a:cubicBezTo>
                    <a:pt x="189226" y="306174"/>
                    <a:pt x="194312" y="303357"/>
                    <a:pt x="201216" y="303357"/>
                  </a:cubicBezTo>
                  <a:cubicBezTo>
                    <a:pt x="203946" y="303357"/>
                    <a:pt x="206976" y="303801"/>
                    <a:pt x="210449" y="304382"/>
                  </a:cubicBezTo>
                  <a:cubicBezTo>
                    <a:pt x="210628" y="304407"/>
                    <a:pt x="210808" y="304424"/>
                    <a:pt x="210995" y="304424"/>
                  </a:cubicBezTo>
                  <a:cubicBezTo>
                    <a:pt x="213897" y="304424"/>
                    <a:pt x="217720" y="301291"/>
                    <a:pt x="220630" y="299072"/>
                  </a:cubicBezTo>
                  <a:cubicBezTo>
                    <a:pt x="224154" y="296485"/>
                    <a:pt x="226859" y="295119"/>
                    <a:pt x="229121" y="295119"/>
                  </a:cubicBezTo>
                  <a:cubicBezTo>
                    <a:pt x="232534" y="295119"/>
                    <a:pt x="234924" y="298235"/>
                    <a:pt x="237586" y="304971"/>
                  </a:cubicBezTo>
                  <a:cubicBezTo>
                    <a:pt x="241717" y="315599"/>
                    <a:pt x="253809" y="320764"/>
                    <a:pt x="264135" y="325775"/>
                  </a:cubicBezTo>
                  <a:cubicBezTo>
                    <a:pt x="270620" y="328874"/>
                    <a:pt x="279324" y="331674"/>
                    <a:pt x="278881" y="339050"/>
                  </a:cubicBezTo>
                  <a:cubicBezTo>
                    <a:pt x="278147" y="347902"/>
                    <a:pt x="268709" y="346135"/>
                    <a:pt x="262069" y="346724"/>
                  </a:cubicBezTo>
                  <a:cubicBezTo>
                    <a:pt x="258673" y="347023"/>
                    <a:pt x="254253" y="346579"/>
                    <a:pt x="253220" y="351155"/>
                  </a:cubicBezTo>
                  <a:cubicBezTo>
                    <a:pt x="252187" y="355722"/>
                    <a:pt x="256318" y="357054"/>
                    <a:pt x="259270" y="358821"/>
                  </a:cubicBezTo>
                  <a:cubicBezTo>
                    <a:pt x="263674" y="361416"/>
                    <a:pt x="268589" y="366521"/>
                    <a:pt x="273172" y="366521"/>
                  </a:cubicBezTo>
                  <a:cubicBezTo>
                    <a:pt x="274571" y="366521"/>
                    <a:pt x="275945" y="366043"/>
                    <a:pt x="277259" y="364874"/>
                  </a:cubicBezTo>
                  <a:cubicBezTo>
                    <a:pt x="284632" y="358232"/>
                    <a:pt x="289206" y="348201"/>
                    <a:pt x="294514" y="339348"/>
                  </a:cubicBezTo>
                  <a:cubicBezTo>
                    <a:pt x="295146" y="338205"/>
                    <a:pt x="292611" y="335746"/>
                    <a:pt x="295282" y="335746"/>
                  </a:cubicBezTo>
                  <a:cubicBezTo>
                    <a:pt x="295718" y="335746"/>
                    <a:pt x="296281" y="335814"/>
                    <a:pt x="297023" y="335959"/>
                  </a:cubicBezTo>
                  <a:cubicBezTo>
                    <a:pt x="297740" y="336122"/>
                    <a:pt x="298380" y="336190"/>
                    <a:pt x="298943" y="336190"/>
                  </a:cubicBezTo>
                  <a:cubicBezTo>
                    <a:pt x="303517" y="336190"/>
                    <a:pt x="303432" y="331349"/>
                    <a:pt x="301589" y="328729"/>
                  </a:cubicBezTo>
                  <a:cubicBezTo>
                    <a:pt x="297023" y="322531"/>
                    <a:pt x="294805" y="312944"/>
                    <a:pt x="286399" y="311322"/>
                  </a:cubicBezTo>
                  <a:cubicBezTo>
                    <a:pt x="275194" y="309102"/>
                    <a:pt x="269588" y="300548"/>
                    <a:pt x="262214" y="293762"/>
                  </a:cubicBezTo>
                  <a:cubicBezTo>
                    <a:pt x="260004" y="291696"/>
                    <a:pt x="258383" y="289485"/>
                    <a:pt x="260149" y="286830"/>
                  </a:cubicBezTo>
                  <a:cubicBezTo>
                    <a:pt x="260713" y="285993"/>
                    <a:pt x="261370" y="285686"/>
                    <a:pt x="262027" y="285686"/>
                  </a:cubicBezTo>
                  <a:close/>
                  <a:moveTo>
                    <a:pt x="561764" y="432153"/>
                  </a:moveTo>
                  <a:cubicBezTo>
                    <a:pt x="564401" y="432153"/>
                    <a:pt x="566432" y="434330"/>
                    <a:pt x="568079" y="437164"/>
                  </a:cubicBezTo>
                  <a:cubicBezTo>
                    <a:pt x="576885" y="451796"/>
                    <a:pt x="586836" y="464413"/>
                    <a:pt x="603357" y="464413"/>
                  </a:cubicBezTo>
                  <a:cubicBezTo>
                    <a:pt x="607317" y="464413"/>
                    <a:pt x="611660" y="463688"/>
                    <a:pt x="616448" y="462091"/>
                  </a:cubicBezTo>
                  <a:cubicBezTo>
                    <a:pt x="616669" y="462006"/>
                    <a:pt x="616908" y="461963"/>
                    <a:pt x="617156" y="461963"/>
                  </a:cubicBezTo>
                  <a:cubicBezTo>
                    <a:pt x="618581" y="461963"/>
                    <a:pt x="620407" y="463210"/>
                    <a:pt x="621909" y="463713"/>
                  </a:cubicBezTo>
                  <a:cubicBezTo>
                    <a:pt x="620288" y="464456"/>
                    <a:pt x="618811" y="465489"/>
                    <a:pt x="617480" y="466667"/>
                  </a:cubicBezTo>
                  <a:lnTo>
                    <a:pt x="617480" y="466812"/>
                  </a:lnTo>
                  <a:cubicBezTo>
                    <a:pt x="611652" y="475153"/>
                    <a:pt x="606079" y="483877"/>
                    <a:pt x="594354" y="483877"/>
                  </a:cubicBezTo>
                  <a:cubicBezTo>
                    <a:pt x="593637" y="483877"/>
                    <a:pt x="592886" y="483852"/>
                    <a:pt x="592118" y="483775"/>
                  </a:cubicBezTo>
                  <a:cubicBezTo>
                    <a:pt x="590497" y="483186"/>
                    <a:pt x="587544" y="482751"/>
                    <a:pt x="587544" y="481863"/>
                  </a:cubicBezTo>
                  <a:cubicBezTo>
                    <a:pt x="585923" y="462834"/>
                    <a:pt x="565425" y="457225"/>
                    <a:pt x="559229" y="441586"/>
                  </a:cubicBezTo>
                  <a:cubicBezTo>
                    <a:pt x="558052" y="438632"/>
                    <a:pt x="554220" y="434799"/>
                    <a:pt x="559673" y="432588"/>
                  </a:cubicBezTo>
                  <a:cubicBezTo>
                    <a:pt x="560407" y="432289"/>
                    <a:pt x="561107" y="432153"/>
                    <a:pt x="561764" y="432153"/>
                  </a:cubicBezTo>
                  <a:close/>
                  <a:moveTo>
                    <a:pt x="430925" y="449850"/>
                  </a:moveTo>
                  <a:cubicBezTo>
                    <a:pt x="435354" y="451472"/>
                    <a:pt x="442582" y="451915"/>
                    <a:pt x="443760" y="454716"/>
                  </a:cubicBezTo>
                  <a:cubicBezTo>
                    <a:pt x="452755" y="476698"/>
                    <a:pt x="475616" y="490562"/>
                    <a:pt x="478859" y="515797"/>
                  </a:cubicBezTo>
                  <a:cubicBezTo>
                    <a:pt x="480037" y="524496"/>
                    <a:pt x="489176" y="527595"/>
                    <a:pt x="493750" y="534236"/>
                  </a:cubicBezTo>
                  <a:cubicBezTo>
                    <a:pt x="505996" y="551942"/>
                    <a:pt x="512925" y="571559"/>
                    <a:pt x="518532" y="591920"/>
                  </a:cubicBezTo>
                  <a:cubicBezTo>
                    <a:pt x="499502" y="577458"/>
                    <a:pt x="483134" y="560496"/>
                    <a:pt x="472220" y="538957"/>
                  </a:cubicBezTo>
                  <a:cubicBezTo>
                    <a:pt x="471042" y="536746"/>
                    <a:pt x="469421" y="534527"/>
                    <a:pt x="469421" y="532316"/>
                  </a:cubicBezTo>
                  <a:cubicBezTo>
                    <a:pt x="469267" y="502957"/>
                    <a:pt x="444938" y="484373"/>
                    <a:pt x="436831" y="458403"/>
                  </a:cubicBezTo>
                  <a:cubicBezTo>
                    <a:pt x="435943" y="455305"/>
                    <a:pt x="432990" y="452795"/>
                    <a:pt x="430925" y="449850"/>
                  </a:cubicBezTo>
                  <a:close/>
                  <a:moveTo>
                    <a:pt x="750759" y="9"/>
                  </a:moveTo>
                  <a:cubicBezTo>
                    <a:pt x="742584" y="9"/>
                    <a:pt x="731721" y="8622"/>
                    <a:pt x="720712" y="9621"/>
                  </a:cubicBezTo>
                  <a:cubicBezTo>
                    <a:pt x="714918" y="10039"/>
                    <a:pt x="709243" y="12908"/>
                    <a:pt x="703585" y="12908"/>
                  </a:cubicBezTo>
                  <a:cubicBezTo>
                    <a:pt x="703201" y="12908"/>
                    <a:pt x="702817" y="12899"/>
                    <a:pt x="702433" y="12865"/>
                  </a:cubicBezTo>
                  <a:cubicBezTo>
                    <a:pt x="702160" y="12857"/>
                    <a:pt x="701895" y="12857"/>
                    <a:pt x="701622" y="12857"/>
                  </a:cubicBezTo>
                  <a:cubicBezTo>
                    <a:pt x="685903" y="12857"/>
                    <a:pt x="676252" y="28812"/>
                    <a:pt x="660874" y="28812"/>
                  </a:cubicBezTo>
                  <a:cubicBezTo>
                    <a:pt x="659995" y="28812"/>
                    <a:pt x="659099" y="28761"/>
                    <a:pt x="658186" y="28650"/>
                  </a:cubicBezTo>
                  <a:cubicBezTo>
                    <a:pt x="657315" y="28547"/>
                    <a:pt x="656479" y="28470"/>
                    <a:pt x="655703" y="28470"/>
                  </a:cubicBezTo>
                  <a:cubicBezTo>
                    <a:pt x="652263" y="28470"/>
                    <a:pt x="649720" y="29802"/>
                    <a:pt x="648159" y="34847"/>
                  </a:cubicBezTo>
                  <a:cubicBezTo>
                    <a:pt x="647220" y="38066"/>
                    <a:pt x="641153" y="42514"/>
                    <a:pt x="637961" y="42514"/>
                  </a:cubicBezTo>
                  <a:cubicBezTo>
                    <a:pt x="637637" y="42514"/>
                    <a:pt x="637355" y="42462"/>
                    <a:pt x="637099" y="42377"/>
                  </a:cubicBezTo>
                  <a:cubicBezTo>
                    <a:pt x="630724" y="40251"/>
                    <a:pt x="626082" y="39184"/>
                    <a:pt x="623070" y="39184"/>
                  </a:cubicBezTo>
                  <a:cubicBezTo>
                    <a:pt x="616047" y="39184"/>
                    <a:pt x="617915" y="44972"/>
                    <a:pt x="627516" y="56540"/>
                  </a:cubicBezTo>
                  <a:cubicBezTo>
                    <a:pt x="627951" y="57129"/>
                    <a:pt x="627217" y="58751"/>
                    <a:pt x="627072" y="59784"/>
                  </a:cubicBezTo>
                  <a:cubicBezTo>
                    <a:pt x="626483" y="59485"/>
                    <a:pt x="625451" y="59340"/>
                    <a:pt x="625007" y="58751"/>
                  </a:cubicBezTo>
                  <a:cubicBezTo>
                    <a:pt x="621909" y="54474"/>
                    <a:pt x="617190" y="50487"/>
                    <a:pt x="616303" y="45621"/>
                  </a:cubicBezTo>
                  <a:cubicBezTo>
                    <a:pt x="614980" y="38680"/>
                    <a:pt x="614092" y="32782"/>
                    <a:pt x="605977" y="31160"/>
                  </a:cubicBezTo>
                  <a:cubicBezTo>
                    <a:pt x="604518" y="30861"/>
                    <a:pt x="603161" y="30724"/>
                    <a:pt x="601906" y="30724"/>
                  </a:cubicBezTo>
                  <a:cubicBezTo>
                    <a:pt x="591888" y="30724"/>
                    <a:pt x="587954" y="39491"/>
                    <a:pt x="582978" y="47098"/>
                  </a:cubicBezTo>
                  <a:cubicBezTo>
                    <a:pt x="579138" y="52997"/>
                    <a:pt x="583269" y="55797"/>
                    <a:pt x="586511" y="59195"/>
                  </a:cubicBezTo>
                  <a:cubicBezTo>
                    <a:pt x="587100" y="59784"/>
                    <a:pt x="587544" y="60518"/>
                    <a:pt x="587988" y="61260"/>
                  </a:cubicBezTo>
                  <a:cubicBezTo>
                    <a:pt x="587262" y="61363"/>
                    <a:pt x="586529" y="61465"/>
                    <a:pt x="585795" y="61465"/>
                  </a:cubicBezTo>
                  <a:cubicBezTo>
                    <a:pt x="585496" y="61465"/>
                    <a:pt x="585197" y="61448"/>
                    <a:pt x="584890" y="61406"/>
                  </a:cubicBezTo>
                  <a:cubicBezTo>
                    <a:pt x="574965" y="59963"/>
                    <a:pt x="565032" y="57120"/>
                    <a:pt x="554971" y="57120"/>
                  </a:cubicBezTo>
                  <a:cubicBezTo>
                    <a:pt x="554715" y="57120"/>
                    <a:pt x="554467" y="57120"/>
                    <a:pt x="554220" y="57129"/>
                  </a:cubicBezTo>
                  <a:cubicBezTo>
                    <a:pt x="551139" y="57129"/>
                    <a:pt x="545379" y="52894"/>
                    <a:pt x="541351" y="52894"/>
                  </a:cubicBezTo>
                  <a:cubicBezTo>
                    <a:pt x="538236" y="52894"/>
                    <a:pt x="536146" y="55421"/>
                    <a:pt x="537110" y="64351"/>
                  </a:cubicBezTo>
                  <a:cubicBezTo>
                    <a:pt x="537110" y="64948"/>
                    <a:pt x="533568" y="65828"/>
                    <a:pt x="531503" y="66570"/>
                  </a:cubicBezTo>
                  <a:cubicBezTo>
                    <a:pt x="528056" y="67911"/>
                    <a:pt x="524514" y="68338"/>
                    <a:pt x="520922" y="68338"/>
                  </a:cubicBezTo>
                  <a:cubicBezTo>
                    <a:pt x="514794" y="68338"/>
                    <a:pt x="508531" y="67100"/>
                    <a:pt x="502378" y="67100"/>
                  </a:cubicBezTo>
                  <a:cubicBezTo>
                    <a:pt x="497471" y="67100"/>
                    <a:pt x="492641" y="67885"/>
                    <a:pt x="487999" y="70702"/>
                  </a:cubicBezTo>
                  <a:cubicBezTo>
                    <a:pt x="484167" y="73502"/>
                    <a:pt x="480480" y="76302"/>
                    <a:pt x="476495" y="79111"/>
                  </a:cubicBezTo>
                  <a:cubicBezTo>
                    <a:pt x="475079" y="80084"/>
                    <a:pt x="472911" y="81331"/>
                    <a:pt x="471281" y="81331"/>
                  </a:cubicBezTo>
                  <a:cubicBezTo>
                    <a:pt x="470206" y="81331"/>
                    <a:pt x="469361" y="80784"/>
                    <a:pt x="469122" y="79256"/>
                  </a:cubicBezTo>
                  <a:cubicBezTo>
                    <a:pt x="467808" y="70497"/>
                    <a:pt x="462602" y="68320"/>
                    <a:pt x="456936" y="68320"/>
                  </a:cubicBezTo>
                  <a:cubicBezTo>
                    <a:pt x="454956" y="68320"/>
                    <a:pt x="452925" y="68585"/>
                    <a:pt x="450988" y="68927"/>
                  </a:cubicBezTo>
                  <a:cubicBezTo>
                    <a:pt x="442873" y="70549"/>
                    <a:pt x="447301" y="78812"/>
                    <a:pt x="446269" y="84122"/>
                  </a:cubicBezTo>
                  <a:cubicBezTo>
                    <a:pt x="445083" y="90619"/>
                    <a:pt x="438153" y="86188"/>
                    <a:pt x="435201" y="90021"/>
                  </a:cubicBezTo>
                  <a:cubicBezTo>
                    <a:pt x="434783" y="90567"/>
                    <a:pt x="434450" y="90789"/>
                    <a:pt x="434194" y="90789"/>
                  </a:cubicBezTo>
                  <a:cubicBezTo>
                    <a:pt x="433554" y="90789"/>
                    <a:pt x="433417" y="89372"/>
                    <a:pt x="433733" y="88109"/>
                  </a:cubicBezTo>
                  <a:cubicBezTo>
                    <a:pt x="435499" y="76746"/>
                    <a:pt x="428570" y="72913"/>
                    <a:pt x="419132" y="69669"/>
                  </a:cubicBezTo>
                  <a:cubicBezTo>
                    <a:pt x="400255" y="63173"/>
                    <a:pt x="380048" y="61260"/>
                    <a:pt x="361760" y="51819"/>
                  </a:cubicBezTo>
                  <a:cubicBezTo>
                    <a:pt x="355573" y="48634"/>
                    <a:pt x="348618" y="47260"/>
                    <a:pt x="341620" y="47260"/>
                  </a:cubicBezTo>
                  <a:cubicBezTo>
                    <a:pt x="335945" y="47260"/>
                    <a:pt x="330245" y="48165"/>
                    <a:pt x="324894" y="49753"/>
                  </a:cubicBezTo>
                  <a:cubicBezTo>
                    <a:pt x="307494" y="54909"/>
                    <a:pt x="288763" y="55507"/>
                    <a:pt x="272984" y="65239"/>
                  </a:cubicBezTo>
                  <a:cubicBezTo>
                    <a:pt x="266789" y="68927"/>
                    <a:pt x="249235" y="62285"/>
                    <a:pt x="257939" y="80733"/>
                  </a:cubicBezTo>
                  <a:cubicBezTo>
                    <a:pt x="258383" y="81766"/>
                    <a:pt x="255874" y="84122"/>
                    <a:pt x="254841" y="86043"/>
                  </a:cubicBezTo>
                  <a:cubicBezTo>
                    <a:pt x="244516" y="105959"/>
                    <a:pt x="223873" y="112891"/>
                    <a:pt x="206763" y="124254"/>
                  </a:cubicBezTo>
                  <a:cubicBezTo>
                    <a:pt x="192315" y="133696"/>
                    <a:pt x="200422" y="146083"/>
                    <a:pt x="204996" y="155678"/>
                  </a:cubicBezTo>
                  <a:cubicBezTo>
                    <a:pt x="207607" y="161176"/>
                    <a:pt x="213103" y="164258"/>
                    <a:pt x="218693" y="164258"/>
                  </a:cubicBezTo>
                  <a:cubicBezTo>
                    <a:pt x="221944" y="164258"/>
                    <a:pt x="225229" y="163216"/>
                    <a:pt x="228003" y="160988"/>
                  </a:cubicBezTo>
                  <a:cubicBezTo>
                    <a:pt x="232355" y="157676"/>
                    <a:pt x="235606" y="156276"/>
                    <a:pt x="238115" y="156276"/>
                  </a:cubicBezTo>
                  <a:cubicBezTo>
                    <a:pt x="243415" y="156276"/>
                    <a:pt x="245326" y="162559"/>
                    <a:pt x="247024" y="170276"/>
                  </a:cubicBezTo>
                  <a:cubicBezTo>
                    <a:pt x="247323" y="172641"/>
                    <a:pt x="247468" y="174997"/>
                    <a:pt x="247323" y="177362"/>
                  </a:cubicBezTo>
                  <a:cubicBezTo>
                    <a:pt x="245548" y="175441"/>
                    <a:pt x="242749" y="174118"/>
                    <a:pt x="241862" y="171753"/>
                  </a:cubicBezTo>
                  <a:cubicBezTo>
                    <a:pt x="240001" y="166247"/>
                    <a:pt x="237655" y="164198"/>
                    <a:pt x="234915" y="164198"/>
                  </a:cubicBezTo>
                  <a:cubicBezTo>
                    <a:pt x="232219" y="164198"/>
                    <a:pt x="229155" y="166170"/>
                    <a:pt x="225793" y="168808"/>
                  </a:cubicBezTo>
                  <a:cubicBezTo>
                    <a:pt x="218855" y="173973"/>
                    <a:pt x="221517" y="181494"/>
                    <a:pt x="222985" y="186949"/>
                  </a:cubicBezTo>
                  <a:cubicBezTo>
                    <a:pt x="225793" y="197133"/>
                    <a:pt x="220186" y="199933"/>
                    <a:pt x="212813" y="201700"/>
                  </a:cubicBezTo>
                  <a:cubicBezTo>
                    <a:pt x="203964" y="203621"/>
                    <a:pt x="196889" y="207164"/>
                    <a:pt x="192460" y="215718"/>
                  </a:cubicBezTo>
                  <a:cubicBezTo>
                    <a:pt x="190071" y="220165"/>
                    <a:pt x="185027" y="222325"/>
                    <a:pt x="180547" y="222325"/>
                  </a:cubicBezTo>
                  <a:cubicBezTo>
                    <a:pt x="179233" y="222325"/>
                    <a:pt x="177970" y="222137"/>
                    <a:pt x="176826" y="221770"/>
                  </a:cubicBezTo>
                  <a:cubicBezTo>
                    <a:pt x="171664" y="220148"/>
                    <a:pt x="178892" y="216751"/>
                    <a:pt x="178747" y="213362"/>
                  </a:cubicBezTo>
                  <a:cubicBezTo>
                    <a:pt x="178601" y="209520"/>
                    <a:pt x="176972" y="205986"/>
                    <a:pt x="174172" y="203476"/>
                  </a:cubicBezTo>
                  <a:cubicBezTo>
                    <a:pt x="166211" y="194623"/>
                    <a:pt x="156627" y="185327"/>
                    <a:pt x="155441" y="173529"/>
                  </a:cubicBezTo>
                  <a:cubicBezTo>
                    <a:pt x="154443" y="163950"/>
                    <a:pt x="147906" y="152989"/>
                    <a:pt x="138246" y="152989"/>
                  </a:cubicBezTo>
                  <a:cubicBezTo>
                    <a:pt x="137930" y="152989"/>
                    <a:pt x="137623" y="152997"/>
                    <a:pt x="137307" y="153023"/>
                  </a:cubicBezTo>
                  <a:cubicBezTo>
                    <a:pt x="128901" y="153458"/>
                    <a:pt x="120052" y="157001"/>
                    <a:pt x="118874" y="164087"/>
                  </a:cubicBezTo>
                  <a:cubicBezTo>
                    <a:pt x="116655" y="174408"/>
                    <a:pt x="120641" y="185327"/>
                    <a:pt x="129046" y="191823"/>
                  </a:cubicBezTo>
                  <a:cubicBezTo>
                    <a:pt x="136129" y="197278"/>
                    <a:pt x="136129" y="197722"/>
                    <a:pt x="133032" y="200522"/>
                  </a:cubicBezTo>
                  <a:cubicBezTo>
                    <a:pt x="123295" y="209375"/>
                    <a:pt x="127280" y="222948"/>
                    <a:pt x="121963" y="233713"/>
                  </a:cubicBezTo>
                  <a:cubicBezTo>
                    <a:pt x="120692" y="236360"/>
                    <a:pt x="123056" y="237512"/>
                    <a:pt x="125957" y="237512"/>
                  </a:cubicBezTo>
                  <a:cubicBezTo>
                    <a:pt x="127425" y="237512"/>
                    <a:pt x="129038" y="237214"/>
                    <a:pt x="130378" y="236667"/>
                  </a:cubicBezTo>
                  <a:cubicBezTo>
                    <a:pt x="140891" y="232621"/>
                    <a:pt x="151661" y="229804"/>
                    <a:pt x="162899" y="229804"/>
                  </a:cubicBezTo>
                  <a:cubicBezTo>
                    <a:pt x="163949" y="229804"/>
                    <a:pt x="165007" y="229829"/>
                    <a:pt x="166065" y="229880"/>
                  </a:cubicBezTo>
                  <a:lnTo>
                    <a:pt x="169598" y="229880"/>
                  </a:lnTo>
                  <a:cubicBezTo>
                    <a:pt x="169308" y="230469"/>
                    <a:pt x="169163" y="231656"/>
                    <a:pt x="168566" y="231801"/>
                  </a:cubicBezTo>
                  <a:cubicBezTo>
                    <a:pt x="158982" y="235489"/>
                    <a:pt x="149399" y="240210"/>
                    <a:pt x="139517" y="242566"/>
                  </a:cubicBezTo>
                  <a:cubicBezTo>
                    <a:pt x="133911" y="243898"/>
                    <a:pt x="127280" y="242720"/>
                    <a:pt x="125505" y="249353"/>
                  </a:cubicBezTo>
                  <a:cubicBezTo>
                    <a:pt x="123738" y="256140"/>
                    <a:pt x="130224" y="257762"/>
                    <a:pt x="134943" y="260417"/>
                  </a:cubicBezTo>
                  <a:cubicBezTo>
                    <a:pt x="146447" y="267357"/>
                    <a:pt x="148222" y="277388"/>
                    <a:pt x="143938" y="289485"/>
                  </a:cubicBezTo>
                  <a:cubicBezTo>
                    <a:pt x="142205" y="294547"/>
                    <a:pt x="139517" y="295887"/>
                    <a:pt x="136496" y="295887"/>
                  </a:cubicBezTo>
                  <a:cubicBezTo>
                    <a:pt x="133347" y="295887"/>
                    <a:pt x="129849" y="294428"/>
                    <a:pt x="126691" y="294206"/>
                  </a:cubicBezTo>
                  <a:cubicBezTo>
                    <a:pt x="118755" y="293634"/>
                    <a:pt x="110827" y="291986"/>
                    <a:pt x="102763" y="291986"/>
                  </a:cubicBezTo>
                  <a:cubicBezTo>
                    <a:pt x="102430" y="291986"/>
                    <a:pt x="102097" y="291986"/>
                    <a:pt x="101764" y="291995"/>
                  </a:cubicBezTo>
                  <a:cubicBezTo>
                    <a:pt x="93504" y="292140"/>
                    <a:pt x="83920" y="294060"/>
                    <a:pt x="85243" y="305269"/>
                  </a:cubicBezTo>
                  <a:cubicBezTo>
                    <a:pt x="86429" y="316478"/>
                    <a:pt x="83920" y="326074"/>
                    <a:pt x="81855" y="336694"/>
                  </a:cubicBezTo>
                  <a:cubicBezTo>
                    <a:pt x="80089" y="345102"/>
                    <a:pt x="74183" y="359709"/>
                    <a:pt x="89962" y="362509"/>
                  </a:cubicBezTo>
                  <a:cubicBezTo>
                    <a:pt x="105007" y="365019"/>
                    <a:pt x="108105" y="368562"/>
                    <a:pt x="100143" y="381538"/>
                  </a:cubicBezTo>
                  <a:cubicBezTo>
                    <a:pt x="97190" y="386702"/>
                    <a:pt x="92915" y="391133"/>
                    <a:pt x="87897" y="394232"/>
                  </a:cubicBezTo>
                  <a:cubicBezTo>
                    <a:pt x="77725" y="400131"/>
                    <a:pt x="69763" y="407652"/>
                    <a:pt x="70940" y="421225"/>
                  </a:cubicBezTo>
                  <a:cubicBezTo>
                    <a:pt x="71384" y="426535"/>
                    <a:pt x="69464" y="432878"/>
                    <a:pt x="64301" y="435098"/>
                  </a:cubicBezTo>
                  <a:cubicBezTo>
                    <a:pt x="44102" y="444096"/>
                    <a:pt x="32155" y="460913"/>
                    <a:pt x="22717" y="479498"/>
                  </a:cubicBezTo>
                  <a:cubicBezTo>
                    <a:pt x="15198" y="494548"/>
                    <a:pt x="1041" y="507678"/>
                    <a:pt x="10915" y="528329"/>
                  </a:cubicBezTo>
                  <a:cubicBezTo>
                    <a:pt x="16521" y="539837"/>
                    <a:pt x="13423" y="553120"/>
                    <a:pt x="7083" y="565217"/>
                  </a:cubicBezTo>
                  <a:cubicBezTo>
                    <a:pt x="9" y="578637"/>
                    <a:pt x="6349" y="601652"/>
                    <a:pt x="18143" y="611981"/>
                  </a:cubicBezTo>
                  <a:cubicBezTo>
                    <a:pt x="20652" y="614193"/>
                    <a:pt x="22717" y="616702"/>
                    <a:pt x="24048" y="619656"/>
                  </a:cubicBezTo>
                  <a:cubicBezTo>
                    <a:pt x="34365" y="640606"/>
                    <a:pt x="46611" y="659924"/>
                    <a:pt x="67254" y="672320"/>
                  </a:cubicBezTo>
                  <a:cubicBezTo>
                    <a:pt x="72152" y="675265"/>
                    <a:pt x="77255" y="680746"/>
                    <a:pt x="82307" y="680746"/>
                  </a:cubicBezTo>
                  <a:cubicBezTo>
                    <a:pt x="83340" y="680746"/>
                    <a:pt x="84373" y="680515"/>
                    <a:pt x="85397" y="679995"/>
                  </a:cubicBezTo>
                  <a:cubicBezTo>
                    <a:pt x="109436" y="668043"/>
                    <a:pt x="137751" y="681617"/>
                    <a:pt x="161193" y="664799"/>
                  </a:cubicBezTo>
                  <a:cubicBezTo>
                    <a:pt x="164922" y="662135"/>
                    <a:pt x="170145" y="660343"/>
                    <a:pt x="175435" y="660343"/>
                  </a:cubicBezTo>
                  <a:cubicBezTo>
                    <a:pt x="181878" y="660343"/>
                    <a:pt x="188415" y="662998"/>
                    <a:pt x="192460" y="669964"/>
                  </a:cubicBezTo>
                  <a:cubicBezTo>
                    <a:pt x="196565" y="677084"/>
                    <a:pt x="200866" y="679960"/>
                    <a:pt x="207223" y="679960"/>
                  </a:cubicBezTo>
                  <a:cubicBezTo>
                    <a:pt x="208631" y="679960"/>
                    <a:pt x="210150" y="679815"/>
                    <a:pt x="211780" y="679551"/>
                  </a:cubicBezTo>
                  <a:cubicBezTo>
                    <a:pt x="213291" y="679312"/>
                    <a:pt x="214716" y="679201"/>
                    <a:pt x="216047" y="679201"/>
                  </a:cubicBezTo>
                  <a:cubicBezTo>
                    <a:pt x="227977" y="679201"/>
                    <a:pt x="232722" y="688412"/>
                    <a:pt x="230068" y="701678"/>
                  </a:cubicBezTo>
                  <a:cubicBezTo>
                    <a:pt x="227704" y="713775"/>
                    <a:pt x="219742" y="727494"/>
                    <a:pt x="226527" y="738267"/>
                  </a:cubicBezTo>
                  <a:cubicBezTo>
                    <a:pt x="234343" y="750953"/>
                    <a:pt x="243338" y="763195"/>
                    <a:pt x="249235" y="776623"/>
                  </a:cubicBezTo>
                  <a:cubicBezTo>
                    <a:pt x="259560" y="800082"/>
                    <a:pt x="267087" y="825010"/>
                    <a:pt x="254107" y="850535"/>
                  </a:cubicBezTo>
                  <a:cubicBezTo>
                    <a:pt x="245847" y="866619"/>
                    <a:pt x="244225" y="883581"/>
                    <a:pt x="252042" y="899520"/>
                  </a:cubicBezTo>
                  <a:cubicBezTo>
                    <a:pt x="260303" y="916184"/>
                    <a:pt x="266490" y="932856"/>
                    <a:pt x="268709" y="951595"/>
                  </a:cubicBezTo>
                  <a:cubicBezTo>
                    <a:pt x="270620" y="968557"/>
                    <a:pt x="270475" y="986852"/>
                    <a:pt x="284778" y="1000280"/>
                  </a:cubicBezTo>
                  <a:cubicBezTo>
                    <a:pt x="292893" y="1008100"/>
                    <a:pt x="295103" y="1019608"/>
                    <a:pt x="298790" y="1029929"/>
                  </a:cubicBezTo>
                  <a:cubicBezTo>
                    <a:pt x="302033" y="1039080"/>
                    <a:pt x="294805" y="1050588"/>
                    <a:pt x="305873" y="1058553"/>
                  </a:cubicBezTo>
                  <a:cubicBezTo>
                    <a:pt x="308970" y="1060875"/>
                    <a:pt x="311898" y="1061711"/>
                    <a:pt x="314731" y="1061711"/>
                  </a:cubicBezTo>
                  <a:cubicBezTo>
                    <a:pt x="322018" y="1061711"/>
                    <a:pt x="328675" y="1056188"/>
                    <a:pt x="335988" y="1056188"/>
                  </a:cubicBezTo>
                  <a:cubicBezTo>
                    <a:pt x="336125" y="1056188"/>
                    <a:pt x="336261" y="1056188"/>
                    <a:pt x="336398" y="1056188"/>
                  </a:cubicBezTo>
                  <a:cubicBezTo>
                    <a:pt x="337302" y="1056214"/>
                    <a:pt x="338190" y="1056222"/>
                    <a:pt x="339077" y="1056222"/>
                  </a:cubicBezTo>
                  <a:cubicBezTo>
                    <a:pt x="383478" y="1056222"/>
                    <a:pt x="406510" y="1027436"/>
                    <a:pt x="424585" y="991129"/>
                  </a:cubicBezTo>
                  <a:cubicBezTo>
                    <a:pt x="428271" y="983753"/>
                    <a:pt x="424295" y="972834"/>
                    <a:pt x="433733" y="969001"/>
                  </a:cubicBezTo>
                  <a:cubicBezTo>
                    <a:pt x="450246" y="962214"/>
                    <a:pt x="453932" y="949085"/>
                    <a:pt x="449657" y="934777"/>
                  </a:cubicBezTo>
                  <a:cubicBezTo>
                    <a:pt x="443316" y="913682"/>
                    <a:pt x="454820" y="905863"/>
                    <a:pt x="470897" y="898777"/>
                  </a:cubicBezTo>
                  <a:cubicBezTo>
                    <a:pt x="493016" y="888746"/>
                    <a:pt x="507319" y="839770"/>
                    <a:pt x="494638" y="820144"/>
                  </a:cubicBezTo>
                  <a:cubicBezTo>
                    <a:pt x="484457" y="804505"/>
                    <a:pt x="487265" y="787243"/>
                    <a:pt x="490209" y="771015"/>
                  </a:cubicBezTo>
                  <a:cubicBezTo>
                    <a:pt x="494194" y="748008"/>
                    <a:pt x="511449" y="732658"/>
                    <a:pt x="527817" y="718496"/>
                  </a:cubicBezTo>
                  <a:cubicBezTo>
                    <a:pt x="559818" y="690760"/>
                    <a:pt x="580760" y="657269"/>
                    <a:pt x="589754" y="616113"/>
                  </a:cubicBezTo>
                  <a:cubicBezTo>
                    <a:pt x="591137" y="610035"/>
                    <a:pt x="591094" y="603180"/>
                    <a:pt x="583456" y="603180"/>
                  </a:cubicBezTo>
                  <a:cubicBezTo>
                    <a:pt x="582944" y="603180"/>
                    <a:pt x="582390" y="603214"/>
                    <a:pt x="581792" y="603274"/>
                  </a:cubicBezTo>
                  <a:cubicBezTo>
                    <a:pt x="573096" y="604307"/>
                    <a:pt x="564537" y="607406"/>
                    <a:pt x="555986" y="610061"/>
                  </a:cubicBezTo>
                  <a:cubicBezTo>
                    <a:pt x="545814" y="613168"/>
                    <a:pt x="539337" y="615166"/>
                    <a:pt x="534755" y="615166"/>
                  </a:cubicBezTo>
                  <a:cubicBezTo>
                    <a:pt x="526759" y="615166"/>
                    <a:pt x="524557" y="609070"/>
                    <a:pt x="518609" y="592142"/>
                  </a:cubicBezTo>
                  <a:cubicBezTo>
                    <a:pt x="522091" y="595420"/>
                    <a:pt x="524540" y="601182"/>
                    <a:pt x="529720" y="601182"/>
                  </a:cubicBezTo>
                  <a:cubicBezTo>
                    <a:pt x="530624" y="601182"/>
                    <a:pt x="531606" y="601012"/>
                    <a:pt x="532690" y="600619"/>
                  </a:cubicBezTo>
                  <a:cubicBezTo>
                    <a:pt x="545516" y="595608"/>
                    <a:pt x="557753" y="588676"/>
                    <a:pt x="570878" y="584390"/>
                  </a:cubicBezTo>
                  <a:cubicBezTo>
                    <a:pt x="585923" y="579379"/>
                    <a:pt x="595071" y="565217"/>
                    <a:pt x="609228" y="560351"/>
                  </a:cubicBezTo>
                  <a:cubicBezTo>
                    <a:pt x="628984" y="553564"/>
                    <a:pt x="654644" y="526860"/>
                    <a:pt x="655831" y="506944"/>
                  </a:cubicBezTo>
                  <a:cubicBezTo>
                    <a:pt x="655677" y="504289"/>
                    <a:pt x="654644" y="501779"/>
                    <a:pt x="652878" y="499858"/>
                  </a:cubicBezTo>
                  <a:cubicBezTo>
                    <a:pt x="647860" y="493516"/>
                    <a:pt x="642407" y="487907"/>
                    <a:pt x="634001" y="485696"/>
                  </a:cubicBezTo>
                  <a:cubicBezTo>
                    <a:pt x="629137" y="484373"/>
                    <a:pt x="626185" y="479353"/>
                    <a:pt x="627362" y="474487"/>
                  </a:cubicBezTo>
                  <a:cubicBezTo>
                    <a:pt x="627627" y="473633"/>
                    <a:pt x="628045" y="473309"/>
                    <a:pt x="628574" y="473309"/>
                  </a:cubicBezTo>
                  <a:cubicBezTo>
                    <a:pt x="630144" y="473309"/>
                    <a:pt x="632679" y="476143"/>
                    <a:pt x="634889" y="476254"/>
                  </a:cubicBezTo>
                  <a:cubicBezTo>
                    <a:pt x="643149" y="476826"/>
                    <a:pt x="651402" y="478772"/>
                    <a:pt x="659662" y="478772"/>
                  </a:cubicBezTo>
                  <a:cubicBezTo>
                    <a:pt x="659961" y="478772"/>
                    <a:pt x="660251" y="478772"/>
                    <a:pt x="660550" y="478764"/>
                  </a:cubicBezTo>
                  <a:cubicBezTo>
                    <a:pt x="663298" y="478721"/>
                    <a:pt x="666028" y="478687"/>
                    <a:pt x="668742" y="478687"/>
                  </a:cubicBezTo>
                  <a:cubicBezTo>
                    <a:pt x="694411" y="478687"/>
                    <a:pt x="718067" y="481752"/>
                    <a:pt x="732070" y="510043"/>
                  </a:cubicBezTo>
                  <a:cubicBezTo>
                    <a:pt x="735057" y="516147"/>
                    <a:pt x="742396" y="523284"/>
                    <a:pt x="751058" y="523284"/>
                  </a:cubicBezTo>
                  <a:cubicBezTo>
                    <a:pt x="752227" y="523284"/>
                    <a:pt x="753422" y="523155"/>
                    <a:pt x="754634" y="522874"/>
                  </a:cubicBezTo>
                  <a:cubicBezTo>
                    <a:pt x="755956" y="522575"/>
                    <a:pt x="756997" y="522430"/>
                    <a:pt x="757834" y="522430"/>
                  </a:cubicBezTo>
                  <a:cubicBezTo>
                    <a:pt x="761085" y="522430"/>
                    <a:pt x="761068" y="524598"/>
                    <a:pt x="761418" y="527893"/>
                  </a:cubicBezTo>
                  <a:cubicBezTo>
                    <a:pt x="766581" y="568162"/>
                    <a:pt x="785013" y="603428"/>
                    <a:pt x="803301" y="638830"/>
                  </a:cubicBezTo>
                  <a:cubicBezTo>
                    <a:pt x="806220" y="644422"/>
                    <a:pt x="809633" y="648041"/>
                    <a:pt x="813175" y="648041"/>
                  </a:cubicBezTo>
                  <a:cubicBezTo>
                    <a:pt x="816264" y="648041"/>
                    <a:pt x="819447" y="645284"/>
                    <a:pt x="822476" y="638685"/>
                  </a:cubicBezTo>
                  <a:cubicBezTo>
                    <a:pt x="824541" y="634263"/>
                    <a:pt x="828074" y="630421"/>
                    <a:pt x="831027" y="626443"/>
                  </a:cubicBezTo>
                  <a:lnTo>
                    <a:pt x="832358" y="625112"/>
                  </a:lnTo>
                  <a:cubicBezTo>
                    <a:pt x="838110" y="611392"/>
                    <a:pt x="836779" y="597520"/>
                    <a:pt x="834859" y="583212"/>
                  </a:cubicBezTo>
                  <a:cubicBezTo>
                    <a:pt x="834270" y="579080"/>
                    <a:pt x="832794" y="573770"/>
                    <a:pt x="837956" y="572592"/>
                  </a:cubicBezTo>
                  <a:cubicBezTo>
                    <a:pt x="851525" y="569348"/>
                    <a:pt x="855655" y="557098"/>
                    <a:pt x="863173" y="547955"/>
                  </a:cubicBezTo>
                  <a:cubicBezTo>
                    <a:pt x="871434" y="538069"/>
                    <a:pt x="880138" y="526118"/>
                    <a:pt x="889577" y="519920"/>
                  </a:cubicBezTo>
                  <a:cubicBezTo>
                    <a:pt x="894543" y="516608"/>
                    <a:pt x="902343" y="511716"/>
                    <a:pt x="910459" y="511716"/>
                  </a:cubicBezTo>
                  <a:cubicBezTo>
                    <a:pt x="916791" y="511716"/>
                    <a:pt x="923310" y="514704"/>
                    <a:pt x="928806" y="523762"/>
                  </a:cubicBezTo>
                  <a:cubicBezTo>
                    <a:pt x="935292" y="534680"/>
                    <a:pt x="946940" y="542645"/>
                    <a:pt x="947384" y="557098"/>
                  </a:cubicBezTo>
                  <a:cubicBezTo>
                    <a:pt x="947529" y="561529"/>
                    <a:pt x="945472" y="567129"/>
                    <a:pt x="951813" y="569348"/>
                  </a:cubicBezTo>
                  <a:cubicBezTo>
                    <a:pt x="954253" y="570159"/>
                    <a:pt x="956728" y="570791"/>
                    <a:pt x="959109" y="570791"/>
                  </a:cubicBezTo>
                  <a:cubicBezTo>
                    <a:pt x="962335" y="570791"/>
                    <a:pt x="965407" y="569639"/>
                    <a:pt x="968035" y="566250"/>
                  </a:cubicBezTo>
                  <a:cubicBezTo>
                    <a:pt x="968914" y="565182"/>
                    <a:pt x="970280" y="563697"/>
                    <a:pt x="971611" y="563697"/>
                  </a:cubicBezTo>
                  <a:cubicBezTo>
                    <a:pt x="972498" y="563697"/>
                    <a:pt x="973369" y="564363"/>
                    <a:pt x="974077" y="566250"/>
                  </a:cubicBezTo>
                  <a:cubicBezTo>
                    <a:pt x="977474" y="575982"/>
                    <a:pt x="979684" y="586166"/>
                    <a:pt x="983814" y="595608"/>
                  </a:cubicBezTo>
                  <a:cubicBezTo>
                    <a:pt x="992220" y="614935"/>
                    <a:pt x="980861" y="637507"/>
                    <a:pt x="997229" y="656237"/>
                  </a:cubicBezTo>
                  <a:cubicBezTo>
                    <a:pt x="1009031" y="669810"/>
                    <a:pt x="1010064" y="690760"/>
                    <a:pt x="1023188" y="704632"/>
                  </a:cubicBezTo>
                  <a:cubicBezTo>
                    <a:pt x="1027464" y="706843"/>
                    <a:pt x="1031594" y="709054"/>
                    <a:pt x="1035870" y="711120"/>
                  </a:cubicBezTo>
                  <a:cubicBezTo>
                    <a:pt x="1037167" y="711700"/>
                    <a:pt x="1038541" y="711999"/>
                    <a:pt x="1039795" y="711999"/>
                  </a:cubicBezTo>
                  <a:cubicBezTo>
                    <a:pt x="1042679" y="711999"/>
                    <a:pt x="1044907" y="710428"/>
                    <a:pt x="1043985" y="707142"/>
                  </a:cubicBezTo>
                  <a:cubicBezTo>
                    <a:pt x="1039556" y="690760"/>
                    <a:pt x="1041032" y="672619"/>
                    <a:pt x="1023777" y="660368"/>
                  </a:cubicBezTo>
                  <a:cubicBezTo>
                    <a:pt x="1010507" y="650927"/>
                    <a:pt x="1000480" y="636175"/>
                    <a:pt x="1002392" y="617880"/>
                  </a:cubicBezTo>
                  <a:cubicBezTo>
                    <a:pt x="1002947" y="613125"/>
                    <a:pt x="997690" y="601310"/>
                    <a:pt x="1004372" y="601310"/>
                  </a:cubicBezTo>
                  <a:cubicBezTo>
                    <a:pt x="1006590" y="601310"/>
                    <a:pt x="1010140" y="602617"/>
                    <a:pt x="1015670" y="605937"/>
                  </a:cubicBezTo>
                  <a:cubicBezTo>
                    <a:pt x="1025697" y="612127"/>
                    <a:pt x="1035870" y="620245"/>
                    <a:pt x="1038967" y="628355"/>
                  </a:cubicBezTo>
                  <a:cubicBezTo>
                    <a:pt x="1041928" y="636448"/>
                    <a:pt x="1044813" y="639137"/>
                    <a:pt x="1047731" y="639137"/>
                  </a:cubicBezTo>
                  <a:cubicBezTo>
                    <a:pt x="1051785" y="639137"/>
                    <a:pt x="1055890" y="633955"/>
                    <a:pt x="1060353" y="630865"/>
                  </a:cubicBezTo>
                  <a:cubicBezTo>
                    <a:pt x="1062708" y="629243"/>
                    <a:pt x="1064329" y="626289"/>
                    <a:pt x="1066838" y="624966"/>
                  </a:cubicBezTo>
                  <a:cubicBezTo>
                    <a:pt x="1081584" y="617146"/>
                    <a:pt x="1085570" y="605784"/>
                    <a:pt x="1081584" y="589410"/>
                  </a:cubicBezTo>
                  <a:cubicBezTo>
                    <a:pt x="1077753" y="573327"/>
                    <a:pt x="1069202" y="561085"/>
                    <a:pt x="1057255" y="550909"/>
                  </a:cubicBezTo>
                  <a:cubicBezTo>
                    <a:pt x="1046195" y="541313"/>
                    <a:pt x="1043541" y="533203"/>
                    <a:pt x="1054302" y="521252"/>
                  </a:cubicBezTo>
                  <a:cubicBezTo>
                    <a:pt x="1057767" y="517513"/>
                    <a:pt x="1061010" y="515524"/>
                    <a:pt x="1064193" y="515524"/>
                  </a:cubicBezTo>
                  <a:cubicBezTo>
                    <a:pt x="1066164" y="515524"/>
                    <a:pt x="1068110" y="516283"/>
                    <a:pt x="1070081" y="517854"/>
                  </a:cubicBezTo>
                  <a:cubicBezTo>
                    <a:pt x="1075244" y="521986"/>
                    <a:pt x="1073623" y="527151"/>
                    <a:pt x="1067726" y="531283"/>
                  </a:cubicBezTo>
                  <a:cubicBezTo>
                    <a:pt x="1063450" y="534236"/>
                    <a:pt x="1061974" y="539691"/>
                    <a:pt x="1067137" y="543379"/>
                  </a:cubicBezTo>
                  <a:cubicBezTo>
                    <a:pt x="1070482" y="545949"/>
                    <a:pt x="1074032" y="547818"/>
                    <a:pt x="1077531" y="547818"/>
                  </a:cubicBezTo>
                  <a:cubicBezTo>
                    <a:pt x="1080663" y="547818"/>
                    <a:pt x="1083743" y="546325"/>
                    <a:pt x="1086602" y="542491"/>
                  </a:cubicBezTo>
                  <a:cubicBezTo>
                    <a:pt x="1089700" y="538214"/>
                    <a:pt x="1094419" y="532759"/>
                    <a:pt x="1087780" y="528773"/>
                  </a:cubicBezTo>
                  <a:cubicBezTo>
                    <a:pt x="1078640" y="523463"/>
                    <a:pt x="1084093" y="521107"/>
                    <a:pt x="1088813" y="518153"/>
                  </a:cubicBezTo>
                  <a:cubicBezTo>
                    <a:pt x="1109899" y="505467"/>
                    <a:pt x="1138811" y="504579"/>
                    <a:pt x="1149427" y="476254"/>
                  </a:cubicBezTo>
                  <a:cubicBezTo>
                    <a:pt x="1154590" y="462236"/>
                    <a:pt x="1161374" y="448962"/>
                    <a:pt x="1159309" y="433032"/>
                  </a:cubicBezTo>
                  <a:cubicBezTo>
                    <a:pt x="1156502" y="412228"/>
                    <a:pt x="1142933" y="398065"/>
                    <a:pt x="1130696" y="383458"/>
                  </a:cubicBezTo>
                  <a:cubicBezTo>
                    <a:pt x="1124500" y="376083"/>
                    <a:pt x="1125243" y="372395"/>
                    <a:pt x="1133060" y="368562"/>
                  </a:cubicBezTo>
                  <a:cubicBezTo>
                    <a:pt x="1136004" y="367230"/>
                    <a:pt x="1138368" y="365318"/>
                    <a:pt x="1138069" y="361775"/>
                  </a:cubicBezTo>
                  <a:cubicBezTo>
                    <a:pt x="1137924" y="358377"/>
                    <a:pt x="1135415" y="355432"/>
                    <a:pt x="1132172" y="354689"/>
                  </a:cubicBezTo>
                  <a:cubicBezTo>
                    <a:pt x="1128383" y="353955"/>
                    <a:pt x="1123997" y="352546"/>
                    <a:pt x="1120404" y="352546"/>
                  </a:cubicBezTo>
                  <a:cubicBezTo>
                    <a:pt x="1118953" y="352546"/>
                    <a:pt x="1117639" y="352768"/>
                    <a:pt x="1116538" y="353366"/>
                  </a:cubicBezTo>
                  <a:cubicBezTo>
                    <a:pt x="1115071" y="354160"/>
                    <a:pt x="1113791" y="354484"/>
                    <a:pt x="1112664" y="354484"/>
                  </a:cubicBezTo>
                  <a:cubicBezTo>
                    <a:pt x="1107254" y="354484"/>
                    <a:pt x="1105078" y="347006"/>
                    <a:pt x="1100290" y="347006"/>
                  </a:cubicBezTo>
                  <a:cubicBezTo>
                    <a:pt x="1099744" y="347006"/>
                    <a:pt x="1099172" y="347100"/>
                    <a:pt x="1098549" y="347313"/>
                  </a:cubicBezTo>
                  <a:cubicBezTo>
                    <a:pt x="1101058" y="345102"/>
                    <a:pt x="1103712" y="342891"/>
                    <a:pt x="1106068" y="340527"/>
                  </a:cubicBezTo>
                  <a:cubicBezTo>
                    <a:pt x="1106810" y="339647"/>
                    <a:pt x="1107399" y="338461"/>
                    <a:pt x="1107689" y="337283"/>
                  </a:cubicBezTo>
                  <a:cubicBezTo>
                    <a:pt x="1108491" y="334892"/>
                    <a:pt x="1109882" y="332621"/>
                    <a:pt x="1112408" y="332621"/>
                  </a:cubicBezTo>
                  <a:cubicBezTo>
                    <a:pt x="1112690" y="332621"/>
                    <a:pt x="1112988" y="332647"/>
                    <a:pt x="1113296" y="332707"/>
                  </a:cubicBezTo>
                  <a:cubicBezTo>
                    <a:pt x="1116393" y="333151"/>
                    <a:pt x="1115506" y="336395"/>
                    <a:pt x="1115805" y="338614"/>
                  </a:cubicBezTo>
                  <a:cubicBezTo>
                    <a:pt x="1116931" y="344616"/>
                    <a:pt x="1119192" y="347279"/>
                    <a:pt x="1122367" y="347279"/>
                  </a:cubicBezTo>
                  <a:cubicBezTo>
                    <a:pt x="1124577" y="347279"/>
                    <a:pt x="1127231" y="345990"/>
                    <a:pt x="1130252" y="343625"/>
                  </a:cubicBezTo>
                  <a:cubicBezTo>
                    <a:pt x="1133410" y="341158"/>
                    <a:pt x="1136669" y="339980"/>
                    <a:pt x="1139690" y="339980"/>
                  </a:cubicBezTo>
                  <a:cubicBezTo>
                    <a:pt x="1145135" y="339980"/>
                    <a:pt x="1149786" y="343830"/>
                    <a:pt x="1151492" y="350856"/>
                  </a:cubicBezTo>
                  <a:cubicBezTo>
                    <a:pt x="1152081" y="353511"/>
                    <a:pt x="1154146" y="357788"/>
                    <a:pt x="1155768" y="357933"/>
                  </a:cubicBezTo>
                  <a:cubicBezTo>
                    <a:pt x="1167715" y="359120"/>
                    <a:pt x="1170224" y="369296"/>
                    <a:pt x="1172878" y="377261"/>
                  </a:cubicBezTo>
                  <a:cubicBezTo>
                    <a:pt x="1175574" y="385661"/>
                    <a:pt x="1179398" y="388350"/>
                    <a:pt x="1183707" y="388350"/>
                  </a:cubicBezTo>
                  <a:cubicBezTo>
                    <a:pt x="1188110" y="388350"/>
                    <a:pt x="1193034" y="385550"/>
                    <a:pt x="1197796" y="383168"/>
                  </a:cubicBezTo>
                  <a:cubicBezTo>
                    <a:pt x="1210187" y="377116"/>
                    <a:pt x="1199716" y="370184"/>
                    <a:pt x="1197506" y="364131"/>
                  </a:cubicBezTo>
                  <a:cubicBezTo>
                    <a:pt x="1196320" y="360153"/>
                    <a:pt x="1192488" y="356610"/>
                    <a:pt x="1188947" y="354100"/>
                  </a:cubicBezTo>
                  <a:cubicBezTo>
                    <a:pt x="1175233" y="344513"/>
                    <a:pt x="1174644" y="332263"/>
                    <a:pt x="1180251" y="317955"/>
                  </a:cubicBezTo>
                  <a:cubicBezTo>
                    <a:pt x="1182197" y="312824"/>
                    <a:pt x="1184074" y="308693"/>
                    <a:pt x="1188025" y="308693"/>
                  </a:cubicBezTo>
                  <a:cubicBezTo>
                    <a:pt x="1189749" y="308693"/>
                    <a:pt x="1191865" y="309478"/>
                    <a:pt x="1194553" y="311322"/>
                  </a:cubicBezTo>
                  <a:cubicBezTo>
                    <a:pt x="1195748" y="312184"/>
                    <a:pt x="1197003" y="312594"/>
                    <a:pt x="1198240" y="312594"/>
                  </a:cubicBezTo>
                  <a:cubicBezTo>
                    <a:pt x="1200356" y="312594"/>
                    <a:pt x="1202413" y="311399"/>
                    <a:pt x="1203992" y="309256"/>
                  </a:cubicBezTo>
                  <a:cubicBezTo>
                    <a:pt x="1216673" y="292430"/>
                    <a:pt x="1219036" y="254373"/>
                    <a:pt x="1208711" y="236522"/>
                  </a:cubicBezTo>
                  <a:cubicBezTo>
                    <a:pt x="1207388" y="234311"/>
                    <a:pt x="1204137" y="232091"/>
                    <a:pt x="1206646" y="228847"/>
                  </a:cubicBezTo>
                  <a:cubicBezTo>
                    <a:pt x="1208566" y="230469"/>
                    <a:pt x="1211075" y="231801"/>
                    <a:pt x="1212397" y="233867"/>
                  </a:cubicBezTo>
                  <a:cubicBezTo>
                    <a:pt x="1220214" y="245964"/>
                    <a:pt x="1227732" y="258061"/>
                    <a:pt x="1235105" y="270302"/>
                  </a:cubicBezTo>
                  <a:cubicBezTo>
                    <a:pt x="1237247" y="273709"/>
                    <a:pt x="1239611" y="277106"/>
                    <a:pt x="1243468" y="277106"/>
                  </a:cubicBezTo>
                  <a:cubicBezTo>
                    <a:pt x="1244126" y="277106"/>
                    <a:pt x="1244825" y="277012"/>
                    <a:pt x="1245576" y="276799"/>
                  </a:cubicBezTo>
                  <a:cubicBezTo>
                    <a:pt x="1248674" y="275911"/>
                    <a:pt x="1252958" y="273546"/>
                    <a:pt x="1253837" y="271045"/>
                  </a:cubicBezTo>
                  <a:cubicBezTo>
                    <a:pt x="1255458" y="266324"/>
                    <a:pt x="1250150" y="264403"/>
                    <a:pt x="1247206" y="261603"/>
                  </a:cubicBezTo>
                  <a:cubicBezTo>
                    <a:pt x="1244254" y="258650"/>
                    <a:pt x="1236437" y="255551"/>
                    <a:pt x="1241745" y="250540"/>
                  </a:cubicBezTo>
                  <a:cubicBezTo>
                    <a:pt x="1247795" y="244786"/>
                    <a:pt x="1243366" y="242131"/>
                    <a:pt x="1240567" y="238878"/>
                  </a:cubicBezTo>
                  <a:cubicBezTo>
                    <a:pt x="1236735" y="234456"/>
                    <a:pt x="1231863" y="230913"/>
                    <a:pt x="1228031" y="226338"/>
                  </a:cubicBezTo>
                  <a:cubicBezTo>
                    <a:pt x="1215640" y="211740"/>
                    <a:pt x="1197352" y="204953"/>
                    <a:pt x="1185559" y="200232"/>
                  </a:cubicBezTo>
                  <a:cubicBezTo>
                    <a:pt x="1171103" y="194478"/>
                    <a:pt x="1155034" y="199489"/>
                    <a:pt x="1141755" y="190790"/>
                  </a:cubicBezTo>
                  <a:cubicBezTo>
                    <a:pt x="1140279" y="189757"/>
                    <a:pt x="1136004" y="189014"/>
                    <a:pt x="1138214" y="187247"/>
                  </a:cubicBezTo>
                  <a:cubicBezTo>
                    <a:pt x="1147063" y="180606"/>
                    <a:pt x="1145152" y="169397"/>
                    <a:pt x="1150460" y="161432"/>
                  </a:cubicBezTo>
                  <a:cubicBezTo>
                    <a:pt x="1153609" y="156711"/>
                    <a:pt x="1173595" y="153629"/>
                    <a:pt x="1189501" y="153629"/>
                  </a:cubicBezTo>
                  <a:cubicBezTo>
                    <a:pt x="1197455" y="153629"/>
                    <a:pt x="1204384" y="154398"/>
                    <a:pt x="1207678" y="156113"/>
                  </a:cubicBezTo>
                  <a:cubicBezTo>
                    <a:pt x="1211040" y="157855"/>
                    <a:pt x="1214497" y="158504"/>
                    <a:pt x="1217944" y="158504"/>
                  </a:cubicBezTo>
                  <a:cubicBezTo>
                    <a:pt x="1222962" y="158504"/>
                    <a:pt x="1227963" y="157138"/>
                    <a:pt x="1232605" y="155823"/>
                  </a:cubicBezTo>
                  <a:cubicBezTo>
                    <a:pt x="1238946" y="153902"/>
                    <a:pt x="1231419" y="147858"/>
                    <a:pt x="1232605" y="144316"/>
                  </a:cubicBezTo>
                  <a:cubicBezTo>
                    <a:pt x="1233928" y="140628"/>
                    <a:pt x="1230830" y="134575"/>
                    <a:pt x="1235703" y="133397"/>
                  </a:cubicBezTo>
                  <a:cubicBezTo>
                    <a:pt x="1236479" y="133192"/>
                    <a:pt x="1237264" y="133090"/>
                    <a:pt x="1238050" y="133090"/>
                  </a:cubicBezTo>
                  <a:cubicBezTo>
                    <a:pt x="1241676" y="133090"/>
                    <a:pt x="1245252" y="135207"/>
                    <a:pt x="1248529" y="138118"/>
                  </a:cubicBezTo>
                  <a:cubicBezTo>
                    <a:pt x="1251968" y="141131"/>
                    <a:pt x="1255911" y="145101"/>
                    <a:pt x="1259717" y="145101"/>
                  </a:cubicBezTo>
                  <a:cubicBezTo>
                    <a:pt x="1262430" y="145101"/>
                    <a:pt x="1265067" y="143078"/>
                    <a:pt x="1267405" y="137230"/>
                  </a:cubicBezTo>
                  <a:cubicBezTo>
                    <a:pt x="1267969" y="135736"/>
                    <a:pt x="1268890" y="134891"/>
                    <a:pt x="1270051" y="134891"/>
                  </a:cubicBezTo>
                  <a:cubicBezTo>
                    <a:pt x="1270716" y="134891"/>
                    <a:pt x="1271467" y="135164"/>
                    <a:pt x="1272270" y="135762"/>
                  </a:cubicBezTo>
                  <a:cubicBezTo>
                    <a:pt x="1274488" y="137529"/>
                    <a:pt x="1274488" y="139450"/>
                    <a:pt x="1273157" y="142104"/>
                  </a:cubicBezTo>
                  <a:cubicBezTo>
                    <a:pt x="1269325" y="150214"/>
                    <a:pt x="1262686" y="158333"/>
                    <a:pt x="1262686" y="166443"/>
                  </a:cubicBezTo>
                  <a:cubicBezTo>
                    <a:pt x="1262396" y="180315"/>
                    <a:pt x="1269027" y="193590"/>
                    <a:pt x="1280240" y="201700"/>
                  </a:cubicBezTo>
                  <a:cubicBezTo>
                    <a:pt x="1290557" y="209674"/>
                    <a:pt x="1302504" y="215718"/>
                    <a:pt x="1310620" y="226338"/>
                  </a:cubicBezTo>
                  <a:cubicBezTo>
                    <a:pt x="1312779" y="229232"/>
                    <a:pt x="1315143" y="233389"/>
                    <a:pt x="1319137" y="233389"/>
                  </a:cubicBezTo>
                  <a:cubicBezTo>
                    <a:pt x="1320041" y="233389"/>
                    <a:pt x="1321031" y="233176"/>
                    <a:pt x="1322123" y="232689"/>
                  </a:cubicBezTo>
                  <a:cubicBezTo>
                    <a:pt x="1328020" y="229880"/>
                    <a:pt x="1328464" y="224272"/>
                    <a:pt x="1327875" y="218672"/>
                  </a:cubicBezTo>
                  <a:cubicBezTo>
                    <a:pt x="1326544" y="205098"/>
                    <a:pt x="1330085" y="191524"/>
                    <a:pt x="1320493" y="177951"/>
                  </a:cubicBezTo>
                  <a:cubicBezTo>
                    <a:pt x="1314742" y="169687"/>
                    <a:pt x="1312241" y="160689"/>
                    <a:pt x="1300584" y="159955"/>
                  </a:cubicBezTo>
                  <a:cubicBezTo>
                    <a:pt x="1297495" y="159810"/>
                    <a:pt x="1296608" y="157744"/>
                    <a:pt x="1296164" y="155379"/>
                  </a:cubicBezTo>
                  <a:cubicBezTo>
                    <a:pt x="1295584" y="153074"/>
                    <a:pt x="1296420" y="150061"/>
                    <a:pt x="1299074" y="150061"/>
                  </a:cubicBezTo>
                  <a:cubicBezTo>
                    <a:pt x="1299134" y="150061"/>
                    <a:pt x="1299193" y="150069"/>
                    <a:pt x="1299262" y="150069"/>
                  </a:cubicBezTo>
                  <a:cubicBezTo>
                    <a:pt x="1299543" y="150086"/>
                    <a:pt x="1299825" y="150095"/>
                    <a:pt x="1300106" y="150095"/>
                  </a:cubicBezTo>
                  <a:cubicBezTo>
                    <a:pt x="1305653" y="150095"/>
                    <a:pt x="1311013" y="147295"/>
                    <a:pt x="1316551" y="147295"/>
                  </a:cubicBezTo>
                  <a:cubicBezTo>
                    <a:pt x="1318949" y="147295"/>
                    <a:pt x="1321389" y="147824"/>
                    <a:pt x="1323890" y="149335"/>
                  </a:cubicBezTo>
                  <a:cubicBezTo>
                    <a:pt x="1326074" y="150667"/>
                    <a:pt x="1328071" y="151324"/>
                    <a:pt x="1329855" y="151324"/>
                  </a:cubicBezTo>
                  <a:cubicBezTo>
                    <a:pt x="1333379" y="151324"/>
                    <a:pt x="1336084" y="148772"/>
                    <a:pt x="1337749" y="143872"/>
                  </a:cubicBezTo>
                  <a:cubicBezTo>
                    <a:pt x="1340403" y="135907"/>
                    <a:pt x="1347929" y="132364"/>
                    <a:pt x="1353971" y="128386"/>
                  </a:cubicBezTo>
                  <a:cubicBezTo>
                    <a:pt x="1354901" y="127788"/>
                    <a:pt x="1356104" y="127652"/>
                    <a:pt x="1357402" y="127652"/>
                  </a:cubicBezTo>
                  <a:cubicBezTo>
                    <a:pt x="1358494" y="127652"/>
                    <a:pt x="1359646" y="127745"/>
                    <a:pt x="1360764" y="127745"/>
                  </a:cubicBezTo>
                  <a:cubicBezTo>
                    <a:pt x="1363614" y="127745"/>
                    <a:pt x="1366243" y="127131"/>
                    <a:pt x="1366951" y="122777"/>
                  </a:cubicBezTo>
                  <a:cubicBezTo>
                    <a:pt x="1367983" y="115256"/>
                    <a:pt x="1360909" y="113626"/>
                    <a:pt x="1355891" y="110680"/>
                  </a:cubicBezTo>
                  <a:cubicBezTo>
                    <a:pt x="1353971" y="109502"/>
                    <a:pt x="1351172" y="107138"/>
                    <a:pt x="1351317" y="105814"/>
                  </a:cubicBezTo>
                  <a:cubicBezTo>
                    <a:pt x="1351769" y="103757"/>
                    <a:pt x="1353288" y="103270"/>
                    <a:pt x="1354944" y="103270"/>
                  </a:cubicBezTo>
                  <a:cubicBezTo>
                    <a:pt x="1356028" y="103270"/>
                    <a:pt x="1357171" y="103484"/>
                    <a:pt x="1358101" y="103595"/>
                  </a:cubicBezTo>
                  <a:cubicBezTo>
                    <a:pt x="1369315" y="105072"/>
                    <a:pt x="1379487" y="110971"/>
                    <a:pt x="1391135" y="110971"/>
                  </a:cubicBezTo>
                  <a:cubicBezTo>
                    <a:pt x="1395854" y="110971"/>
                    <a:pt x="1397774" y="110236"/>
                    <a:pt x="1399541" y="104781"/>
                  </a:cubicBezTo>
                  <a:cubicBezTo>
                    <a:pt x="1405881" y="86922"/>
                    <a:pt x="1393644" y="85454"/>
                    <a:pt x="1382439" y="84711"/>
                  </a:cubicBezTo>
                  <a:cubicBezTo>
                    <a:pt x="1367249" y="83832"/>
                    <a:pt x="1352060" y="81467"/>
                    <a:pt x="1337313" y="77480"/>
                  </a:cubicBezTo>
                  <a:cubicBezTo>
                    <a:pt x="1308324" y="69738"/>
                    <a:pt x="1279916" y="58665"/>
                    <a:pt x="1249596" y="58665"/>
                  </a:cubicBezTo>
                  <a:cubicBezTo>
                    <a:pt x="1239509" y="58665"/>
                    <a:pt x="1229200" y="59895"/>
                    <a:pt x="1218593" y="62882"/>
                  </a:cubicBezTo>
                  <a:cubicBezTo>
                    <a:pt x="1215546" y="63753"/>
                    <a:pt x="1212158" y="64086"/>
                    <a:pt x="1208574" y="64086"/>
                  </a:cubicBezTo>
                  <a:cubicBezTo>
                    <a:pt x="1198769" y="64086"/>
                    <a:pt x="1187445" y="61559"/>
                    <a:pt x="1177298" y="60373"/>
                  </a:cubicBezTo>
                  <a:cubicBezTo>
                    <a:pt x="1158533" y="58136"/>
                    <a:pt x="1141508" y="47610"/>
                    <a:pt x="1122290" y="47610"/>
                  </a:cubicBezTo>
                  <a:cubicBezTo>
                    <a:pt x="1119918" y="47610"/>
                    <a:pt x="1117511" y="47772"/>
                    <a:pt x="1115062" y="48122"/>
                  </a:cubicBezTo>
                  <a:cubicBezTo>
                    <a:pt x="1111060" y="48669"/>
                    <a:pt x="1106930" y="49104"/>
                    <a:pt x="1102816" y="49104"/>
                  </a:cubicBezTo>
                  <a:cubicBezTo>
                    <a:pt x="1096791" y="49104"/>
                    <a:pt x="1090801" y="48156"/>
                    <a:pt x="1085271" y="45177"/>
                  </a:cubicBezTo>
                  <a:cubicBezTo>
                    <a:pt x="1063152" y="32927"/>
                    <a:pt x="1035579" y="41045"/>
                    <a:pt x="1013895" y="26439"/>
                  </a:cubicBezTo>
                  <a:cubicBezTo>
                    <a:pt x="1012291" y="25312"/>
                    <a:pt x="1010260" y="24706"/>
                    <a:pt x="1008203" y="24706"/>
                  </a:cubicBezTo>
                  <a:cubicBezTo>
                    <a:pt x="1005148" y="24706"/>
                    <a:pt x="1002033" y="26037"/>
                    <a:pt x="1000182" y="28948"/>
                  </a:cubicBezTo>
                  <a:cubicBezTo>
                    <a:pt x="996196" y="35146"/>
                    <a:pt x="1003570" y="35291"/>
                    <a:pt x="1006377" y="38091"/>
                  </a:cubicBezTo>
                  <a:cubicBezTo>
                    <a:pt x="1007853" y="39867"/>
                    <a:pt x="1008289" y="42223"/>
                    <a:pt x="1007555" y="44289"/>
                  </a:cubicBezTo>
                  <a:cubicBezTo>
                    <a:pt x="1006616" y="46082"/>
                    <a:pt x="991964" y="47038"/>
                    <a:pt x="979155" y="47038"/>
                  </a:cubicBezTo>
                  <a:cubicBezTo>
                    <a:pt x="969810" y="47038"/>
                    <a:pt x="961439" y="46526"/>
                    <a:pt x="960065" y="45467"/>
                  </a:cubicBezTo>
                  <a:cubicBezTo>
                    <a:pt x="949304" y="37648"/>
                    <a:pt x="937212" y="31749"/>
                    <a:pt x="924377" y="28061"/>
                  </a:cubicBezTo>
                  <a:cubicBezTo>
                    <a:pt x="922559" y="27523"/>
                    <a:pt x="920801" y="27301"/>
                    <a:pt x="919103" y="27301"/>
                  </a:cubicBezTo>
                  <a:cubicBezTo>
                    <a:pt x="910902" y="27301"/>
                    <a:pt x="904007" y="32500"/>
                    <a:pt x="896753" y="32500"/>
                  </a:cubicBezTo>
                  <a:cubicBezTo>
                    <a:pt x="896037" y="32500"/>
                    <a:pt x="895311" y="32449"/>
                    <a:pt x="894586" y="32338"/>
                  </a:cubicBezTo>
                  <a:cubicBezTo>
                    <a:pt x="871144" y="28948"/>
                    <a:pt x="847104" y="33371"/>
                    <a:pt x="825719" y="13309"/>
                  </a:cubicBezTo>
                  <a:cubicBezTo>
                    <a:pt x="813217" y="1579"/>
                    <a:pt x="795954" y="427"/>
                    <a:pt x="778468" y="427"/>
                  </a:cubicBezTo>
                  <a:cubicBezTo>
                    <a:pt x="774159" y="427"/>
                    <a:pt x="769841" y="495"/>
                    <a:pt x="765582" y="495"/>
                  </a:cubicBezTo>
                  <a:cubicBezTo>
                    <a:pt x="760795" y="495"/>
                    <a:pt x="756084" y="410"/>
                    <a:pt x="751536" y="34"/>
                  </a:cubicBezTo>
                  <a:cubicBezTo>
                    <a:pt x="751280" y="17"/>
                    <a:pt x="751024" y="9"/>
                    <a:pt x="750759"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8" name="Google Shape;70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TAAAMMLAADJMgAAeA0AAAAAAAAmAAAACAAAAP//////////"/>
                </a:ext>
              </a:extLst>
            </p:cNvSpPr>
            <p:nvPr/>
          </p:nvSpPr>
          <p:spPr>
            <a:xfrm>
              <a:off x="7877175" y="1911985"/>
              <a:ext cx="378460" cy="277495"/>
            </a:xfrm>
            <a:custGeom>
              <a:avLst/>
              <a:gdLst/>
              <a:ahLst/>
              <a:cxnLst/>
              <a:rect l="0" t="0" r="378460" b="277495"/>
              <a:pathLst>
                <a:path w="378460" h="277495">
                  <a:moveTo>
                    <a:pt x="240958" y="8"/>
                  </a:moveTo>
                  <a:cubicBezTo>
                    <a:pt x="236709" y="8"/>
                    <a:pt x="235472" y="3179"/>
                    <a:pt x="235745" y="6853"/>
                  </a:cubicBezTo>
                  <a:cubicBezTo>
                    <a:pt x="236624" y="18045"/>
                    <a:pt x="238688" y="29680"/>
                    <a:pt x="238833" y="40727"/>
                  </a:cubicBezTo>
                  <a:cubicBezTo>
                    <a:pt x="238987" y="48245"/>
                    <a:pt x="243705" y="60468"/>
                    <a:pt x="235745" y="61943"/>
                  </a:cubicBezTo>
                  <a:cubicBezTo>
                    <a:pt x="234781" y="62105"/>
                    <a:pt x="233800" y="62181"/>
                    <a:pt x="232811" y="62181"/>
                  </a:cubicBezTo>
                  <a:cubicBezTo>
                    <a:pt x="216951" y="62181"/>
                    <a:pt x="198175" y="41920"/>
                    <a:pt x="200947" y="27915"/>
                  </a:cubicBezTo>
                  <a:cubicBezTo>
                    <a:pt x="202645" y="19298"/>
                    <a:pt x="199053" y="11225"/>
                    <a:pt x="187972" y="11225"/>
                  </a:cubicBezTo>
                  <a:cubicBezTo>
                    <a:pt x="187494" y="11225"/>
                    <a:pt x="186999" y="11234"/>
                    <a:pt x="186504" y="11268"/>
                  </a:cubicBezTo>
                  <a:cubicBezTo>
                    <a:pt x="186095" y="11294"/>
                    <a:pt x="185677" y="11311"/>
                    <a:pt x="185259" y="11311"/>
                  </a:cubicBezTo>
                  <a:cubicBezTo>
                    <a:pt x="177248" y="11311"/>
                    <a:pt x="167787" y="6409"/>
                    <a:pt x="159461" y="6409"/>
                  </a:cubicBezTo>
                  <a:cubicBezTo>
                    <a:pt x="154471" y="6409"/>
                    <a:pt x="149889" y="8165"/>
                    <a:pt x="146255" y="13774"/>
                  </a:cubicBezTo>
                  <a:cubicBezTo>
                    <a:pt x="141973" y="20252"/>
                    <a:pt x="130481" y="24088"/>
                    <a:pt x="129594" y="34393"/>
                  </a:cubicBezTo>
                  <a:cubicBezTo>
                    <a:pt x="129347" y="37760"/>
                    <a:pt x="129193" y="39346"/>
                    <a:pt x="127982" y="39346"/>
                  </a:cubicBezTo>
                  <a:cubicBezTo>
                    <a:pt x="127018" y="39346"/>
                    <a:pt x="125388" y="38348"/>
                    <a:pt x="122513" y="36456"/>
                  </a:cubicBezTo>
                  <a:cubicBezTo>
                    <a:pt x="117079" y="32765"/>
                    <a:pt x="111867" y="30788"/>
                    <a:pt x="107542" y="30788"/>
                  </a:cubicBezTo>
                  <a:cubicBezTo>
                    <a:pt x="102730" y="30788"/>
                    <a:pt x="99019" y="33243"/>
                    <a:pt x="97304" y="38519"/>
                  </a:cubicBezTo>
                  <a:cubicBezTo>
                    <a:pt x="91998" y="53990"/>
                    <a:pt x="74305" y="61499"/>
                    <a:pt x="73571" y="80056"/>
                  </a:cubicBezTo>
                  <a:cubicBezTo>
                    <a:pt x="73426" y="86542"/>
                    <a:pt x="67676" y="90515"/>
                    <a:pt x="60451" y="92731"/>
                  </a:cubicBezTo>
                  <a:cubicBezTo>
                    <a:pt x="48362" y="96413"/>
                    <a:pt x="37152" y="101127"/>
                    <a:pt x="25653" y="105542"/>
                  </a:cubicBezTo>
                  <a:cubicBezTo>
                    <a:pt x="8557" y="112174"/>
                    <a:pt x="0" y="144138"/>
                    <a:pt x="13121" y="162107"/>
                  </a:cubicBezTo>
                  <a:cubicBezTo>
                    <a:pt x="24185" y="177279"/>
                    <a:pt x="26685" y="192597"/>
                    <a:pt x="34056" y="207769"/>
                  </a:cubicBezTo>
                  <a:cubicBezTo>
                    <a:pt x="38338" y="216165"/>
                    <a:pt x="37741" y="223973"/>
                    <a:pt x="31991" y="229718"/>
                  </a:cubicBezTo>
                  <a:cubicBezTo>
                    <a:pt x="28604" y="233111"/>
                    <a:pt x="29935" y="236938"/>
                    <a:pt x="35387" y="241208"/>
                  </a:cubicBezTo>
                  <a:cubicBezTo>
                    <a:pt x="42826" y="246868"/>
                    <a:pt x="49684" y="249766"/>
                    <a:pt x="55869" y="249766"/>
                  </a:cubicBezTo>
                  <a:cubicBezTo>
                    <a:pt x="60476" y="249766"/>
                    <a:pt x="64716" y="248164"/>
                    <a:pt x="68555" y="244891"/>
                  </a:cubicBezTo>
                  <a:cubicBezTo>
                    <a:pt x="74561" y="239478"/>
                    <a:pt x="82264" y="236512"/>
                    <a:pt x="90224" y="236512"/>
                  </a:cubicBezTo>
                  <a:cubicBezTo>
                    <a:pt x="92228" y="236512"/>
                    <a:pt x="94259" y="236699"/>
                    <a:pt x="96272" y="237083"/>
                  </a:cubicBezTo>
                  <a:cubicBezTo>
                    <a:pt x="97424" y="237270"/>
                    <a:pt x="98541" y="237356"/>
                    <a:pt x="99608" y="237356"/>
                  </a:cubicBezTo>
                  <a:cubicBezTo>
                    <a:pt x="102926" y="237356"/>
                    <a:pt x="105801" y="236478"/>
                    <a:pt x="107917" y="234585"/>
                  </a:cubicBezTo>
                  <a:cubicBezTo>
                    <a:pt x="124134" y="219856"/>
                    <a:pt x="148166" y="216020"/>
                    <a:pt x="171021" y="211307"/>
                  </a:cubicBezTo>
                  <a:cubicBezTo>
                    <a:pt x="172727" y="210932"/>
                    <a:pt x="174578" y="210718"/>
                    <a:pt x="176515" y="210718"/>
                  </a:cubicBezTo>
                  <a:cubicBezTo>
                    <a:pt x="184465" y="210718"/>
                    <a:pt x="193756" y="214375"/>
                    <a:pt x="199326" y="225746"/>
                  </a:cubicBezTo>
                  <a:cubicBezTo>
                    <a:pt x="201903" y="231039"/>
                    <a:pt x="203507" y="240356"/>
                    <a:pt x="213983" y="240356"/>
                  </a:cubicBezTo>
                  <a:cubicBezTo>
                    <a:pt x="214298" y="240356"/>
                    <a:pt x="214622" y="240347"/>
                    <a:pt x="214955" y="240330"/>
                  </a:cubicBezTo>
                  <a:cubicBezTo>
                    <a:pt x="216218" y="240228"/>
                    <a:pt x="217156" y="238856"/>
                    <a:pt x="218333" y="238856"/>
                  </a:cubicBezTo>
                  <a:cubicBezTo>
                    <a:pt x="218939" y="238856"/>
                    <a:pt x="219605" y="239222"/>
                    <a:pt x="220406" y="240330"/>
                  </a:cubicBezTo>
                  <a:cubicBezTo>
                    <a:pt x="221149" y="241208"/>
                    <a:pt x="219818" y="243714"/>
                    <a:pt x="218496" y="244746"/>
                  </a:cubicBezTo>
                  <a:cubicBezTo>
                    <a:pt x="215987" y="246664"/>
                    <a:pt x="212447" y="248283"/>
                    <a:pt x="215689" y="252699"/>
                  </a:cubicBezTo>
                  <a:cubicBezTo>
                    <a:pt x="217608" y="254616"/>
                    <a:pt x="220116" y="255938"/>
                    <a:pt x="222770" y="256381"/>
                  </a:cubicBezTo>
                  <a:cubicBezTo>
                    <a:pt x="223273" y="256449"/>
                    <a:pt x="223759" y="256483"/>
                    <a:pt x="224220" y="256483"/>
                  </a:cubicBezTo>
                  <a:cubicBezTo>
                    <a:pt x="227863" y="256483"/>
                    <a:pt x="230388" y="254489"/>
                    <a:pt x="231173" y="251224"/>
                  </a:cubicBezTo>
                  <a:cubicBezTo>
                    <a:pt x="231318" y="250048"/>
                    <a:pt x="231173" y="248871"/>
                    <a:pt x="230584" y="247840"/>
                  </a:cubicBezTo>
                  <a:cubicBezTo>
                    <a:pt x="230132" y="246365"/>
                    <a:pt x="230268" y="245896"/>
                    <a:pt x="230686" y="245896"/>
                  </a:cubicBezTo>
                  <a:cubicBezTo>
                    <a:pt x="231232" y="245896"/>
                    <a:pt x="232256" y="246689"/>
                    <a:pt x="233084" y="247107"/>
                  </a:cubicBezTo>
                  <a:cubicBezTo>
                    <a:pt x="237366" y="249459"/>
                    <a:pt x="242817" y="251224"/>
                    <a:pt x="240309" y="256679"/>
                  </a:cubicBezTo>
                  <a:cubicBezTo>
                    <a:pt x="238398" y="260805"/>
                    <a:pt x="239866" y="264487"/>
                    <a:pt x="245769" y="268169"/>
                  </a:cubicBezTo>
                  <a:cubicBezTo>
                    <a:pt x="257627" y="275474"/>
                    <a:pt x="269818" y="277486"/>
                    <a:pt x="280652" y="277486"/>
                  </a:cubicBezTo>
                  <a:cubicBezTo>
                    <a:pt x="285976" y="277486"/>
                    <a:pt x="290975" y="277000"/>
                    <a:pt x="295454" y="276420"/>
                  </a:cubicBezTo>
                  <a:cubicBezTo>
                    <a:pt x="312848" y="273914"/>
                    <a:pt x="335259" y="271264"/>
                    <a:pt x="335259" y="248428"/>
                  </a:cubicBezTo>
                  <a:cubicBezTo>
                    <a:pt x="335259" y="246664"/>
                    <a:pt x="337324" y="245479"/>
                    <a:pt x="337759" y="243569"/>
                  </a:cubicBezTo>
                  <a:cubicBezTo>
                    <a:pt x="341444" y="229872"/>
                    <a:pt x="356629" y="224715"/>
                    <a:pt x="362533" y="213080"/>
                  </a:cubicBezTo>
                  <a:cubicBezTo>
                    <a:pt x="377274" y="183766"/>
                    <a:pt x="378451" y="151060"/>
                    <a:pt x="343219" y="116444"/>
                  </a:cubicBezTo>
                  <a:cubicBezTo>
                    <a:pt x="332307" y="105687"/>
                    <a:pt x="324493" y="90958"/>
                    <a:pt x="309751" y="84036"/>
                  </a:cubicBezTo>
                  <a:cubicBezTo>
                    <a:pt x="294268" y="76817"/>
                    <a:pt x="290736" y="65770"/>
                    <a:pt x="285865" y="55166"/>
                  </a:cubicBezTo>
                  <a:cubicBezTo>
                    <a:pt x="284832" y="47801"/>
                    <a:pt x="281591" y="40582"/>
                    <a:pt x="274809" y="37044"/>
                  </a:cubicBezTo>
                  <a:cubicBezTo>
                    <a:pt x="261543" y="29535"/>
                    <a:pt x="258301" y="17900"/>
                    <a:pt x="250930" y="8029"/>
                  </a:cubicBezTo>
                  <a:cubicBezTo>
                    <a:pt x="248422" y="4636"/>
                    <a:pt x="246946" y="664"/>
                    <a:pt x="242084" y="76"/>
                  </a:cubicBezTo>
                  <a:cubicBezTo>
                    <a:pt x="241683" y="25"/>
                    <a:pt x="241316" y="8"/>
                    <a:pt x="240958"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7" name="Google Shape;70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TEAACoLAADEMgAA0QsAAAAAAAAmAAAACAAAAP//////////"/>
                </a:ext>
              </a:extLst>
            </p:cNvSpPr>
            <p:nvPr/>
          </p:nvSpPr>
          <p:spPr>
            <a:xfrm>
              <a:off x="8057515" y="1814830"/>
              <a:ext cx="194945" cy="106045"/>
            </a:xfrm>
            <a:custGeom>
              <a:avLst/>
              <a:gdLst/>
              <a:ahLst/>
              <a:cxnLst/>
              <a:rect l="0" t="0" r="194945" b="106045"/>
              <a:pathLst>
                <a:path w="194945" h="106045">
                  <a:moveTo>
                    <a:pt x="26174" y="8"/>
                  </a:moveTo>
                  <a:cubicBezTo>
                    <a:pt x="25057" y="8"/>
                    <a:pt x="23804" y="127"/>
                    <a:pt x="22397" y="391"/>
                  </a:cubicBezTo>
                  <a:cubicBezTo>
                    <a:pt x="15627" y="1717"/>
                    <a:pt x="7076" y="246"/>
                    <a:pt x="3538" y="7881"/>
                  </a:cubicBezTo>
                  <a:cubicBezTo>
                    <a:pt x="8" y="15525"/>
                    <a:pt x="7963" y="15823"/>
                    <a:pt x="11936" y="18612"/>
                  </a:cubicBezTo>
                  <a:cubicBezTo>
                    <a:pt x="12822" y="19198"/>
                    <a:pt x="11646" y="21843"/>
                    <a:pt x="12234" y="23314"/>
                  </a:cubicBezTo>
                  <a:cubicBezTo>
                    <a:pt x="14980" y="30805"/>
                    <a:pt x="16736" y="41543"/>
                    <a:pt x="26106" y="41543"/>
                  </a:cubicBezTo>
                  <a:cubicBezTo>
                    <a:pt x="26293" y="41543"/>
                    <a:pt x="26481" y="41543"/>
                    <a:pt x="26677" y="41535"/>
                  </a:cubicBezTo>
                  <a:cubicBezTo>
                    <a:pt x="27342" y="41492"/>
                    <a:pt x="27999" y="41475"/>
                    <a:pt x="28647" y="41475"/>
                  </a:cubicBezTo>
                  <a:cubicBezTo>
                    <a:pt x="40054" y="41475"/>
                    <a:pt x="48862" y="47359"/>
                    <a:pt x="58061" y="51670"/>
                  </a:cubicBezTo>
                  <a:cubicBezTo>
                    <a:pt x="62477" y="53728"/>
                    <a:pt x="68369" y="62256"/>
                    <a:pt x="61446" y="69747"/>
                  </a:cubicBezTo>
                  <a:cubicBezTo>
                    <a:pt x="58939" y="72536"/>
                    <a:pt x="59238" y="75767"/>
                    <a:pt x="60713" y="79006"/>
                  </a:cubicBezTo>
                  <a:cubicBezTo>
                    <a:pt x="62017" y="81735"/>
                    <a:pt x="64771" y="83410"/>
                    <a:pt x="67644" y="83410"/>
                  </a:cubicBezTo>
                  <a:cubicBezTo>
                    <a:pt x="68326" y="83410"/>
                    <a:pt x="69017" y="83317"/>
                    <a:pt x="69699" y="83113"/>
                  </a:cubicBezTo>
                  <a:cubicBezTo>
                    <a:pt x="70551" y="82943"/>
                    <a:pt x="71344" y="82858"/>
                    <a:pt x="72103" y="82858"/>
                  </a:cubicBezTo>
                  <a:cubicBezTo>
                    <a:pt x="75121" y="82858"/>
                    <a:pt x="77474" y="84176"/>
                    <a:pt x="80305" y="86055"/>
                  </a:cubicBezTo>
                  <a:cubicBezTo>
                    <a:pt x="85932" y="89864"/>
                    <a:pt x="93188" y="91718"/>
                    <a:pt x="99650" y="91718"/>
                  </a:cubicBezTo>
                  <a:cubicBezTo>
                    <a:pt x="106897" y="91718"/>
                    <a:pt x="113138" y="89388"/>
                    <a:pt x="114929" y="84881"/>
                  </a:cubicBezTo>
                  <a:cubicBezTo>
                    <a:pt x="116361" y="81310"/>
                    <a:pt x="115568" y="76642"/>
                    <a:pt x="121323" y="76642"/>
                  </a:cubicBezTo>
                  <a:cubicBezTo>
                    <a:pt x="121494" y="76642"/>
                    <a:pt x="121673" y="76642"/>
                    <a:pt x="121860" y="76651"/>
                  </a:cubicBezTo>
                  <a:cubicBezTo>
                    <a:pt x="128195" y="76948"/>
                    <a:pt x="131137" y="80911"/>
                    <a:pt x="131725" y="86199"/>
                  </a:cubicBezTo>
                  <a:cubicBezTo>
                    <a:pt x="133345" y="97661"/>
                    <a:pt x="140865" y="101632"/>
                    <a:pt x="150883" y="101929"/>
                  </a:cubicBezTo>
                  <a:cubicBezTo>
                    <a:pt x="155376" y="101929"/>
                    <a:pt x="160883" y="106045"/>
                    <a:pt x="165112" y="106045"/>
                  </a:cubicBezTo>
                  <a:cubicBezTo>
                    <a:pt x="167124" y="106045"/>
                    <a:pt x="168847" y="105109"/>
                    <a:pt x="170040" y="102363"/>
                  </a:cubicBezTo>
                  <a:cubicBezTo>
                    <a:pt x="172982" y="95314"/>
                    <a:pt x="164439" y="88410"/>
                    <a:pt x="158547" y="82968"/>
                  </a:cubicBezTo>
                  <a:cubicBezTo>
                    <a:pt x="154864" y="79593"/>
                    <a:pt x="148521" y="75035"/>
                    <a:pt x="151326" y="70333"/>
                  </a:cubicBezTo>
                  <a:cubicBezTo>
                    <a:pt x="153330" y="67034"/>
                    <a:pt x="155623" y="61193"/>
                    <a:pt x="161455" y="61193"/>
                  </a:cubicBezTo>
                  <a:cubicBezTo>
                    <a:pt x="162904" y="61193"/>
                    <a:pt x="164567" y="61550"/>
                    <a:pt x="166502" y="62400"/>
                  </a:cubicBezTo>
                  <a:cubicBezTo>
                    <a:pt x="168233" y="63166"/>
                    <a:pt x="169964" y="63497"/>
                    <a:pt x="171669" y="63497"/>
                  </a:cubicBezTo>
                  <a:cubicBezTo>
                    <a:pt x="177799" y="63497"/>
                    <a:pt x="183682" y="59263"/>
                    <a:pt x="188746" y="55930"/>
                  </a:cubicBezTo>
                  <a:cubicBezTo>
                    <a:pt x="194348" y="52257"/>
                    <a:pt x="194936" y="44621"/>
                    <a:pt x="190221" y="39477"/>
                  </a:cubicBezTo>
                  <a:cubicBezTo>
                    <a:pt x="188550" y="37624"/>
                    <a:pt x="187126" y="36901"/>
                    <a:pt x="185856" y="36901"/>
                  </a:cubicBezTo>
                  <a:cubicBezTo>
                    <a:pt x="183008" y="36901"/>
                    <a:pt x="180979" y="40591"/>
                    <a:pt x="178728" y="43448"/>
                  </a:cubicBezTo>
                  <a:cubicBezTo>
                    <a:pt x="176963" y="45353"/>
                    <a:pt x="174602" y="46526"/>
                    <a:pt x="171950" y="46824"/>
                  </a:cubicBezTo>
                  <a:cubicBezTo>
                    <a:pt x="171473" y="46866"/>
                    <a:pt x="170953" y="46883"/>
                    <a:pt x="170398" y="46883"/>
                  </a:cubicBezTo>
                  <a:cubicBezTo>
                    <a:pt x="158914" y="46883"/>
                    <a:pt x="132560" y="38414"/>
                    <a:pt x="122295" y="31689"/>
                  </a:cubicBezTo>
                  <a:cubicBezTo>
                    <a:pt x="119354" y="29631"/>
                    <a:pt x="116259" y="28016"/>
                    <a:pt x="112866" y="26689"/>
                  </a:cubicBezTo>
                  <a:cubicBezTo>
                    <a:pt x="101671" y="22872"/>
                    <a:pt x="89291" y="20959"/>
                    <a:pt x="79273" y="15083"/>
                  </a:cubicBezTo>
                  <a:cubicBezTo>
                    <a:pt x="74772" y="12396"/>
                    <a:pt x="70773" y="11240"/>
                    <a:pt x="67158" y="11240"/>
                  </a:cubicBezTo>
                  <a:cubicBezTo>
                    <a:pt x="60474" y="11240"/>
                    <a:pt x="55068" y="15194"/>
                    <a:pt x="50098" y="20814"/>
                  </a:cubicBezTo>
                  <a:cubicBezTo>
                    <a:pt x="46866" y="24538"/>
                    <a:pt x="44675" y="26035"/>
                    <a:pt x="43055" y="26035"/>
                  </a:cubicBezTo>
                  <a:cubicBezTo>
                    <a:pt x="40404" y="26035"/>
                    <a:pt x="39338" y="21987"/>
                    <a:pt x="37872" y="17141"/>
                  </a:cubicBezTo>
                  <a:cubicBezTo>
                    <a:pt x="35749" y="10126"/>
                    <a:pt x="36371" y="8"/>
                    <a:pt x="26174"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6" name="Google Shape;70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TAAALkKAAAFMQAAZAsAAAAAAAAmAAAACAAAAP//////////"/>
                </a:ext>
              </a:extLst>
            </p:cNvSpPr>
            <p:nvPr/>
          </p:nvSpPr>
          <p:spPr>
            <a:xfrm>
              <a:off x="7872095" y="1743075"/>
              <a:ext cx="96520" cy="108585"/>
            </a:xfrm>
            <a:custGeom>
              <a:avLst/>
              <a:gdLst/>
              <a:ahLst/>
              <a:cxnLst/>
              <a:rect l="0" t="0" r="96520" b="108585"/>
              <a:pathLst>
                <a:path w="96520" h="108585">
                  <a:moveTo>
                    <a:pt x="69812" y="0"/>
                  </a:moveTo>
                  <a:cubicBezTo>
                    <a:pt x="65390" y="0"/>
                    <a:pt x="62491" y="5404"/>
                    <a:pt x="60900" y="9504"/>
                  </a:cubicBezTo>
                  <a:cubicBezTo>
                    <a:pt x="55572" y="22317"/>
                    <a:pt x="43454" y="28659"/>
                    <a:pt x="34440" y="37933"/>
                  </a:cubicBezTo>
                  <a:cubicBezTo>
                    <a:pt x="30463" y="41906"/>
                    <a:pt x="23544" y="48666"/>
                    <a:pt x="18558" y="48666"/>
                  </a:cubicBezTo>
                  <a:cubicBezTo>
                    <a:pt x="18173" y="48666"/>
                    <a:pt x="17806" y="48623"/>
                    <a:pt x="17446" y="48546"/>
                  </a:cubicBezTo>
                  <a:cubicBezTo>
                    <a:pt x="15112" y="48001"/>
                    <a:pt x="13136" y="47754"/>
                    <a:pt x="11451" y="47754"/>
                  </a:cubicBezTo>
                  <a:cubicBezTo>
                    <a:pt x="1283" y="47754"/>
                    <a:pt x="1839" y="56764"/>
                    <a:pt x="445" y="63720"/>
                  </a:cubicBezTo>
                  <a:cubicBezTo>
                    <a:pt x="9" y="80215"/>
                    <a:pt x="13897" y="98185"/>
                    <a:pt x="27940" y="103342"/>
                  </a:cubicBezTo>
                  <a:cubicBezTo>
                    <a:pt x="31113" y="104527"/>
                    <a:pt x="34371" y="104655"/>
                    <a:pt x="37536" y="104655"/>
                  </a:cubicBezTo>
                  <a:cubicBezTo>
                    <a:pt x="38382" y="104655"/>
                    <a:pt x="39220" y="104646"/>
                    <a:pt x="40050" y="104646"/>
                  </a:cubicBezTo>
                  <a:cubicBezTo>
                    <a:pt x="43052" y="104646"/>
                    <a:pt x="45917" y="104766"/>
                    <a:pt x="48482" y="105848"/>
                  </a:cubicBezTo>
                  <a:cubicBezTo>
                    <a:pt x="52647" y="107664"/>
                    <a:pt x="56094" y="108585"/>
                    <a:pt x="58967" y="108585"/>
                  </a:cubicBezTo>
                  <a:cubicBezTo>
                    <a:pt x="65664" y="108585"/>
                    <a:pt x="69213" y="103555"/>
                    <a:pt x="71394" y="93036"/>
                  </a:cubicBezTo>
                  <a:cubicBezTo>
                    <a:pt x="73309" y="83309"/>
                    <a:pt x="77594" y="70199"/>
                    <a:pt x="84983" y="66371"/>
                  </a:cubicBezTo>
                  <a:cubicBezTo>
                    <a:pt x="96366" y="60472"/>
                    <a:pt x="90456" y="57088"/>
                    <a:pt x="87497" y="51343"/>
                  </a:cubicBezTo>
                  <a:cubicBezTo>
                    <a:pt x="83658" y="43679"/>
                    <a:pt x="75234" y="36467"/>
                    <a:pt x="86018" y="27184"/>
                  </a:cubicBezTo>
                  <a:cubicBezTo>
                    <a:pt x="88977" y="24678"/>
                    <a:pt x="96511" y="22317"/>
                    <a:pt x="92817" y="16580"/>
                  </a:cubicBezTo>
                  <a:cubicBezTo>
                    <a:pt x="87797" y="9061"/>
                    <a:pt x="80408" y="2438"/>
                    <a:pt x="71394" y="221"/>
                  </a:cubicBezTo>
                  <a:cubicBezTo>
                    <a:pt x="70846" y="76"/>
                    <a:pt x="70316" y="0"/>
                    <a:pt x="698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5" name="Google Shape;70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i8AAMwKAADSMAAAtAsAAAAAAAAmAAAACAAAAP//////////"/>
                </a:ext>
              </a:extLst>
            </p:cNvSpPr>
            <p:nvPr/>
          </p:nvSpPr>
          <p:spPr>
            <a:xfrm>
              <a:off x="7750810" y="1755140"/>
              <a:ext cx="185420" cy="147320"/>
            </a:xfrm>
            <a:custGeom>
              <a:avLst/>
              <a:gdLst/>
              <a:ahLst/>
              <a:cxnLst/>
              <a:rect l="0" t="0" r="185420" b="147320"/>
              <a:pathLst>
                <a:path w="185420" h="147320">
                  <a:moveTo>
                    <a:pt x="64031" y="39190"/>
                  </a:moveTo>
                  <a:cubicBezTo>
                    <a:pt x="64048" y="39216"/>
                    <a:pt x="64065" y="39241"/>
                    <a:pt x="64091" y="39267"/>
                  </a:cubicBezTo>
                  <a:cubicBezTo>
                    <a:pt x="64117" y="39293"/>
                    <a:pt x="64151" y="39310"/>
                    <a:pt x="64177" y="39336"/>
                  </a:cubicBezTo>
                  <a:lnTo>
                    <a:pt x="64031" y="39190"/>
                  </a:lnTo>
                  <a:close/>
                  <a:moveTo>
                    <a:pt x="10352" y="0"/>
                  </a:moveTo>
                  <a:cubicBezTo>
                    <a:pt x="7786" y="0"/>
                    <a:pt x="5527" y="718"/>
                    <a:pt x="3551" y="2685"/>
                  </a:cubicBezTo>
                  <a:cubicBezTo>
                    <a:pt x="9" y="6088"/>
                    <a:pt x="2224" y="9637"/>
                    <a:pt x="4885" y="11997"/>
                  </a:cubicBezTo>
                  <a:cubicBezTo>
                    <a:pt x="15683" y="21900"/>
                    <a:pt x="25145" y="33127"/>
                    <a:pt x="33128" y="45398"/>
                  </a:cubicBezTo>
                  <a:cubicBezTo>
                    <a:pt x="50428" y="70667"/>
                    <a:pt x="59445" y="102734"/>
                    <a:pt x="91230" y="115886"/>
                  </a:cubicBezTo>
                  <a:cubicBezTo>
                    <a:pt x="91675" y="116185"/>
                    <a:pt x="91829" y="116775"/>
                    <a:pt x="91829" y="117365"/>
                  </a:cubicBezTo>
                  <a:cubicBezTo>
                    <a:pt x="85617" y="132732"/>
                    <a:pt x="99067" y="131697"/>
                    <a:pt x="106759" y="133912"/>
                  </a:cubicBezTo>
                  <a:cubicBezTo>
                    <a:pt x="127754" y="139675"/>
                    <a:pt x="149041" y="143669"/>
                    <a:pt x="170781" y="145738"/>
                  </a:cubicBezTo>
                  <a:cubicBezTo>
                    <a:pt x="173476" y="146046"/>
                    <a:pt x="176402" y="147311"/>
                    <a:pt x="178849" y="147311"/>
                  </a:cubicBezTo>
                  <a:cubicBezTo>
                    <a:pt x="181099" y="147311"/>
                    <a:pt x="182939" y="146234"/>
                    <a:pt x="183794" y="142335"/>
                  </a:cubicBezTo>
                  <a:cubicBezTo>
                    <a:pt x="185420" y="135246"/>
                    <a:pt x="178319" y="133621"/>
                    <a:pt x="173733" y="130662"/>
                  </a:cubicBezTo>
                  <a:cubicBezTo>
                    <a:pt x="155107" y="119135"/>
                    <a:pt x="132631" y="122684"/>
                    <a:pt x="112970" y="114996"/>
                  </a:cubicBezTo>
                  <a:cubicBezTo>
                    <a:pt x="112106" y="114672"/>
                    <a:pt x="111105" y="114586"/>
                    <a:pt x="110052" y="114586"/>
                  </a:cubicBezTo>
                  <a:cubicBezTo>
                    <a:pt x="108880" y="114586"/>
                    <a:pt x="107648" y="114689"/>
                    <a:pt x="106502" y="114689"/>
                  </a:cubicBezTo>
                  <a:cubicBezTo>
                    <a:pt x="104055" y="114689"/>
                    <a:pt x="101976" y="114201"/>
                    <a:pt x="101582" y="111157"/>
                  </a:cubicBezTo>
                  <a:cubicBezTo>
                    <a:pt x="100693" y="104504"/>
                    <a:pt x="99366" y="96526"/>
                    <a:pt x="106168" y="91207"/>
                  </a:cubicBezTo>
                  <a:cubicBezTo>
                    <a:pt x="111045" y="87214"/>
                    <a:pt x="109565" y="84110"/>
                    <a:pt x="106759" y="79090"/>
                  </a:cubicBezTo>
                  <a:cubicBezTo>
                    <a:pt x="101882" y="70077"/>
                    <a:pt x="88569" y="73181"/>
                    <a:pt x="86208" y="67118"/>
                  </a:cubicBezTo>
                  <a:cubicBezTo>
                    <a:pt x="81639" y="54890"/>
                    <a:pt x="71475" y="48391"/>
                    <a:pt x="64091" y="39267"/>
                  </a:cubicBezTo>
                  <a:cubicBezTo>
                    <a:pt x="59830" y="35735"/>
                    <a:pt x="55715" y="31922"/>
                    <a:pt x="51163" y="28552"/>
                  </a:cubicBezTo>
                  <a:cubicBezTo>
                    <a:pt x="39040" y="19539"/>
                    <a:pt x="31502" y="4464"/>
                    <a:pt x="15084" y="616"/>
                  </a:cubicBezTo>
                  <a:cubicBezTo>
                    <a:pt x="13407" y="239"/>
                    <a:pt x="11833" y="0"/>
                    <a:pt x="1035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4" name="Google Shape;70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S0AAMcLAAC7LQAAmwwAAAAAAAAmAAAACAAAAP//////////"/>
                </a:ext>
              </a:extLst>
            </p:cNvSpPr>
            <p:nvPr/>
          </p:nvSpPr>
          <p:spPr>
            <a:xfrm>
              <a:off x="7356475" y="1914525"/>
              <a:ext cx="77470" cy="134620"/>
            </a:xfrm>
            <a:custGeom>
              <a:avLst/>
              <a:gdLst/>
              <a:ahLst/>
              <a:cxnLst/>
              <a:rect l="0" t="0" r="77470" b="134620"/>
              <a:pathLst>
                <a:path w="77470" h="134620">
                  <a:moveTo>
                    <a:pt x="64952" y="0"/>
                  </a:moveTo>
                  <a:cubicBezTo>
                    <a:pt x="60972" y="0"/>
                    <a:pt x="59353" y="3090"/>
                    <a:pt x="57436" y="6477"/>
                  </a:cubicBezTo>
                  <a:cubicBezTo>
                    <a:pt x="50814" y="18827"/>
                    <a:pt x="45361" y="32359"/>
                    <a:pt x="29016" y="35747"/>
                  </a:cubicBezTo>
                  <a:cubicBezTo>
                    <a:pt x="22540" y="36921"/>
                    <a:pt x="19148" y="41628"/>
                    <a:pt x="17972" y="48837"/>
                  </a:cubicBezTo>
                  <a:cubicBezTo>
                    <a:pt x="15177" y="64574"/>
                    <a:pt x="16796" y="80609"/>
                    <a:pt x="7814" y="96048"/>
                  </a:cubicBezTo>
                  <a:cubicBezTo>
                    <a:pt x="9" y="109878"/>
                    <a:pt x="14146" y="134586"/>
                    <a:pt x="26221" y="134586"/>
                  </a:cubicBezTo>
                  <a:cubicBezTo>
                    <a:pt x="26630" y="134603"/>
                    <a:pt x="27031" y="134611"/>
                    <a:pt x="27431" y="134611"/>
                  </a:cubicBezTo>
                  <a:cubicBezTo>
                    <a:pt x="39540" y="134611"/>
                    <a:pt x="44986" y="126032"/>
                    <a:pt x="46835" y="116347"/>
                  </a:cubicBezTo>
                  <a:cubicBezTo>
                    <a:pt x="51547" y="94431"/>
                    <a:pt x="59941" y="73842"/>
                    <a:pt x="68190" y="53245"/>
                  </a:cubicBezTo>
                  <a:cubicBezTo>
                    <a:pt x="74522" y="37219"/>
                    <a:pt x="77470" y="22512"/>
                    <a:pt x="69809" y="6622"/>
                  </a:cubicBezTo>
                  <a:cubicBezTo>
                    <a:pt x="68633" y="3975"/>
                    <a:pt x="69076" y="153"/>
                    <a:pt x="6495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3" name="Google Shape;70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zEAAFcIAAAfMgAAOAkAAAAAAAAmAAAACAAAAP//////////"/>
                </a:ext>
              </a:extLst>
            </p:cNvSpPr>
            <p:nvPr/>
          </p:nvSpPr>
          <p:spPr>
            <a:xfrm>
              <a:off x="8056245" y="1355725"/>
              <a:ext cx="91440" cy="142875"/>
            </a:xfrm>
            <a:custGeom>
              <a:avLst/>
              <a:gdLst/>
              <a:ahLst/>
              <a:cxnLst/>
              <a:rect l="0" t="0" r="91440" b="142875"/>
              <a:pathLst>
                <a:path w="91440" h="142875">
                  <a:moveTo>
                    <a:pt x="41959" y="8"/>
                  </a:moveTo>
                  <a:cubicBezTo>
                    <a:pt x="39891" y="8"/>
                    <a:pt x="38497" y="520"/>
                    <a:pt x="38993" y="1844"/>
                  </a:cubicBezTo>
                  <a:cubicBezTo>
                    <a:pt x="43284" y="13945"/>
                    <a:pt x="34121" y="29589"/>
                    <a:pt x="46532" y="38444"/>
                  </a:cubicBezTo>
                  <a:cubicBezTo>
                    <a:pt x="56874" y="45823"/>
                    <a:pt x="55686" y="56591"/>
                    <a:pt x="59088" y="65301"/>
                  </a:cubicBezTo>
                  <a:cubicBezTo>
                    <a:pt x="58156" y="70083"/>
                    <a:pt x="58421" y="77385"/>
                    <a:pt x="54926" y="77385"/>
                  </a:cubicBezTo>
                  <a:cubicBezTo>
                    <a:pt x="54532" y="77385"/>
                    <a:pt x="54105" y="77299"/>
                    <a:pt x="53618" y="77103"/>
                  </a:cubicBezTo>
                  <a:cubicBezTo>
                    <a:pt x="51447" y="76240"/>
                    <a:pt x="49720" y="75865"/>
                    <a:pt x="48353" y="75865"/>
                  </a:cubicBezTo>
                  <a:cubicBezTo>
                    <a:pt x="43857" y="75865"/>
                    <a:pt x="43139" y="79930"/>
                    <a:pt x="42694" y="84336"/>
                  </a:cubicBezTo>
                  <a:cubicBezTo>
                    <a:pt x="42096" y="89946"/>
                    <a:pt x="39438" y="91859"/>
                    <a:pt x="34566" y="93046"/>
                  </a:cubicBezTo>
                  <a:cubicBezTo>
                    <a:pt x="6205" y="99682"/>
                    <a:pt x="0" y="112969"/>
                    <a:pt x="14180" y="136871"/>
                  </a:cubicBezTo>
                  <a:cubicBezTo>
                    <a:pt x="15676" y="139314"/>
                    <a:pt x="16539" y="142866"/>
                    <a:pt x="20095" y="142866"/>
                  </a:cubicBezTo>
                  <a:cubicBezTo>
                    <a:pt x="20420" y="142866"/>
                    <a:pt x="20762" y="142840"/>
                    <a:pt x="21121" y="142781"/>
                  </a:cubicBezTo>
                  <a:cubicBezTo>
                    <a:pt x="25702" y="142038"/>
                    <a:pt x="27326" y="138647"/>
                    <a:pt x="28215" y="134514"/>
                  </a:cubicBezTo>
                  <a:cubicBezTo>
                    <a:pt x="29104" y="130236"/>
                    <a:pt x="28215" y="126248"/>
                    <a:pt x="34266" y="124181"/>
                  </a:cubicBezTo>
                  <a:cubicBezTo>
                    <a:pt x="48301" y="119169"/>
                    <a:pt x="61892" y="112670"/>
                    <a:pt x="75781" y="107213"/>
                  </a:cubicBezTo>
                  <a:cubicBezTo>
                    <a:pt x="79474" y="105881"/>
                    <a:pt x="82423" y="104703"/>
                    <a:pt x="83756" y="101014"/>
                  </a:cubicBezTo>
                  <a:cubicBezTo>
                    <a:pt x="88038" y="88025"/>
                    <a:pt x="75781" y="49068"/>
                    <a:pt x="64994" y="40212"/>
                  </a:cubicBezTo>
                  <a:cubicBezTo>
                    <a:pt x="63225" y="38735"/>
                    <a:pt x="58199" y="39034"/>
                    <a:pt x="59969" y="35345"/>
                  </a:cubicBezTo>
                  <a:cubicBezTo>
                    <a:pt x="60533" y="34226"/>
                    <a:pt x="61251" y="33842"/>
                    <a:pt x="62071" y="33842"/>
                  </a:cubicBezTo>
                  <a:cubicBezTo>
                    <a:pt x="63832" y="33842"/>
                    <a:pt x="66029" y="35635"/>
                    <a:pt x="67952" y="35635"/>
                  </a:cubicBezTo>
                  <a:cubicBezTo>
                    <a:pt x="68200" y="35644"/>
                    <a:pt x="68456" y="35652"/>
                    <a:pt x="68712" y="35652"/>
                  </a:cubicBezTo>
                  <a:cubicBezTo>
                    <a:pt x="76995" y="35652"/>
                    <a:pt x="84730" y="31032"/>
                    <a:pt x="87739" y="25157"/>
                  </a:cubicBezTo>
                  <a:cubicBezTo>
                    <a:pt x="91431" y="18078"/>
                    <a:pt x="82867" y="14235"/>
                    <a:pt x="76815" y="13501"/>
                  </a:cubicBezTo>
                  <a:cubicBezTo>
                    <a:pt x="66764" y="12322"/>
                    <a:pt x="59233" y="6712"/>
                    <a:pt x="50960" y="2134"/>
                  </a:cubicBezTo>
                  <a:cubicBezTo>
                    <a:pt x="48754" y="947"/>
                    <a:pt x="44746" y="8"/>
                    <a:pt x="41959"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2" name="Google Shape;70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DIAADoNAACEMwAA+A0AAAAAAAAmAAAACAAAAP//////////"/>
                </a:ext>
              </a:extLst>
            </p:cNvSpPr>
            <p:nvPr/>
          </p:nvSpPr>
          <p:spPr>
            <a:xfrm>
              <a:off x="8214360" y="2150110"/>
              <a:ext cx="160020" cy="120650"/>
            </a:xfrm>
            <a:custGeom>
              <a:avLst/>
              <a:gdLst/>
              <a:ahLst/>
              <a:cxnLst/>
              <a:rect l="0" t="0" r="160020" b="120650"/>
              <a:pathLst>
                <a:path w="160020" h="120650">
                  <a:moveTo>
                    <a:pt x="133693" y="0"/>
                  </a:moveTo>
                  <a:cubicBezTo>
                    <a:pt x="133027" y="0"/>
                    <a:pt x="132310" y="77"/>
                    <a:pt x="131551" y="238"/>
                  </a:cubicBezTo>
                  <a:cubicBezTo>
                    <a:pt x="125364" y="1565"/>
                    <a:pt x="125952" y="6568"/>
                    <a:pt x="127130" y="10974"/>
                  </a:cubicBezTo>
                  <a:cubicBezTo>
                    <a:pt x="130518" y="24203"/>
                    <a:pt x="126985" y="34352"/>
                    <a:pt x="114892" y="41260"/>
                  </a:cubicBezTo>
                  <a:cubicBezTo>
                    <a:pt x="111052" y="43464"/>
                    <a:pt x="109431" y="46552"/>
                    <a:pt x="111496" y="50967"/>
                  </a:cubicBezTo>
                  <a:cubicBezTo>
                    <a:pt x="113706" y="55961"/>
                    <a:pt x="109431" y="57875"/>
                    <a:pt x="106777" y="60376"/>
                  </a:cubicBezTo>
                  <a:cubicBezTo>
                    <a:pt x="105906" y="61176"/>
                    <a:pt x="104993" y="61533"/>
                    <a:pt x="104114" y="61533"/>
                  </a:cubicBezTo>
                  <a:cubicBezTo>
                    <a:pt x="102757" y="61533"/>
                    <a:pt x="101477" y="60682"/>
                    <a:pt x="100581" y="59347"/>
                  </a:cubicBezTo>
                  <a:cubicBezTo>
                    <a:pt x="98405" y="56233"/>
                    <a:pt x="96297" y="55102"/>
                    <a:pt x="94206" y="55102"/>
                  </a:cubicBezTo>
                  <a:cubicBezTo>
                    <a:pt x="91356" y="55102"/>
                    <a:pt x="88523" y="57220"/>
                    <a:pt x="85544" y="59347"/>
                  </a:cubicBezTo>
                  <a:cubicBezTo>
                    <a:pt x="75073" y="67131"/>
                    <a:pt x="66659" y="78165"/>
                    <a:pt x="53832" y="81984"/>
                  </a:cubicBezTo>
                  <a:cubicBezTo>
                    <a:pt x="36722" y="87131"/>
                    <a:pt x="23008" y="98446"/>
                    <a:pt x="6930" y="105362"/>
                  </a:cubicBezTo>
                  <a:cubicBezTo>
                    <a:pt x="2065" y="107421"/>
                    <a:pt x="0" y="112415"/>
                    <a:pt x="5905" y="115503"/>
                  </a:cubicBezTo>
                  <a:cubicBezTo>
                    <a:pt x="10770" y="118149"/>
                    <a:pt x="16522" y="119034"/>
                    <a:pt x="22274" y="120650"/>
                  </a:cubicBezTo>
                  <a:cubicBezTo>
                    <a:pt x="32591" y="117860"/>
                    <a:pt x="42183" y="112713"/>
                    <a:pt x="50291" y="105796"/>
                  </a:cubicBezTo>
                  <a:cubicBezTo>
                    <a:pt x="66812" y="91394"/>
                    <a:pt x="86568" y="80368"/>
                    <a:pt x="105454" y="72278"/>
                  </a:cubicBezTo>
                  <a:cubicBezTo>
                    <a:pt x="122855" y="64783"/>
                    <a:pt x="135237" y="51401"/>
                    <a:pt x="152049" y="44348"/>
                  </a:cubicBezTo>
                  <a:cubicBezTo>
                    <a:pt x="156180" y="42434"/>
                    <a:pt x="160020" y="37874"/>
                    <a:pt x="158834" y="32736"/>
                  </a:cubicBezTo>
                  <a:cubicBezTo>
                    <a:pt x="158211" y="30099"/>
                    <a:pt x="157042" y="29282"/>
                    <a:pt x="155651" y="29282"/>
                  </a:cubicBezTo>
                  <a:cubicBezTo>
                    <a:pt x="153773" y="29282"/>
                    <a:pt x="151495" y="30754"/>
                    <a:pt x="149549" y="31264"/>
                  </a:cubicBezTo>
                  <a:cubicBezTo>
                    <a:pt x="149233" y="31324"/>
                    <a:pt x="148926" y="31358"/>
                    <a:pt x="148636" y="31358"/>
                  </a:cubicBezTo>
                  <a:cubicBezTo>
                    <a:pt x="146844" y="31358"/>
                    <a:pt x="145504" y="30235"/>
                    <a:pt x="146007" y="28465"/>
                  </a:cubicBezTo>
                  <a:cubicBezTo>
                    <a:pt x="148363" y="20681"/>
                    <a:pt x="141877" y="15237"/>
                    <a:pt x="141288" y="8184"/>
                  </a:cubicBezTo>
                  <a:cubicBezTo>
                    <a:pt x="141032" y="3922"/>
                    <a:pt x="138497" y="0"/>
                    <a:pt x="13369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1" name="Google Shape;70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DEAAPAJAADFMQAAvwoAAAAAAAAmAAAACAAAAP//////////"/>
                </a:ext>
              </a:extLst>
            </p:cNvSpPr>
            <p:nvPr/>
          </p:nvSpPr>
          <p:spPr>
            <a:xfrm>
              <a:off x="8011160" y="1615440"/>
              <a:ext cx="79375" cy="131445"/>
            </a:xfrm>
            <a:custGeom>
              <a:avLst/>
              <a:gdLst/>
              <a:ahLst/>
              <a:cxnLst/>
              <a:rect l="0" t="0" r="79375" b="131445"/>
              <a:pathLst>
                <a:path w="79375" h="131445">
                  <a:moveTo>
                    <a:pt x="58855" y="84756"/>
                  </a:moveTo>
                  <a:cubicBezTo>
                    <a:pt x="57415" y="89718"/>
                    <a:pt x="56623" y="95209"/>
                    <a:pt x="50360" y="96377"/>
                  </a:cubicBezTo>
                  <a:cubicBezTo>
                    <a:pt x="50317" y="96386"/>
                    <a:pt x="50266" y="96386"/>
                    <a:pt x="50206" y="96386"/>
                  </a:cubicBezTo>
                  <a:cubicBezTo>
                    <a:pt x="49141" y="96386"/>
                    <a:pt x="47267" y="95030"/>
                    <a:pt x="47267" y="94612"/>
                  </a:cubicBezTo>
                  <a:cubicBezTo>
                    <a:pt x="47855" y="87561"/>
                    <a:pt x="53717" y="86513"/>
                    <a:pt x="58855" y="84756"/>
                  </a:cubicBezTo>
                  <a:close/>
                  <a:moveTo>
                    <a:pt x="19982" y="8"/>
                  </a:moveTo>
                  <a:cubicBezTo>
                    <a:pt x="17459" y="8"/>
                    <a:pt x="14554" y="792"/>
                    <a:pt x="12091" y="792"/>
                  </a:cubicBezTo>
                  <a:cubicBezTo>
                    <a:pt x="11784" y="792"/>
                    <a:pt x="11486" y="784"/>
                    <a:pt x="11188" y="750"/>
                  </a:cubicBezTo>
                  <a:cubicBezTo>
                    <a:pt x="11128" y="750"/>
                    <a:pt x="11069" y="750"/>
                    <a:pt x="11009" y="750"/>
                  </a:cubicBezTo>
                  <a:cubicBezTo>
                    <a:pt x="7541" y="750"/>
                    <a:pt x="4294" y="4783"/>
                    <a:pt x="5445" y="7528"/>
                  </a:cubicBezTo>
                  <a:cubicBezTo>
                    <a:pt x="10600" y="19464"/>
                    <a:pt x="0" y="33907"/>
                    <a:pt x="11486" y="44957"/>
                  </a:cubicBezTo>
                  <a:cubicBezTo>
                    <a:pt x="13105" y="46432"/>
                    <a:pt x="11784" y="50848"/>
                    <a:pt x="13105" y="53210"/>
                  </a:cubicBezTo>
                  <a:cubicBezTo>
                    <a:pt x="15772" y="57448"/>
                    <a:pt x="16539" y="67261"/>
                    <a:pt x="21311" y="67261"/>
                  </a:cubicBezTo>
                  <a:cubicBezTo>
                    <a:pt x="22351" y="67261"/>
                    <a:pt x="23569" y="66809"/>
                    <a:pt x="25035" y="65735"/>
                  </a:cubicBezTo>
                  <a:cubicBezTo>
                    <a:pt x="28503" y="63186"/>
                    <a:pt x="31221" y="62290"/>
                    <a:pt x="33667" y="62290"/>
                  </a:cubicBezTo>
                  <a:cubicBezTo>
                    <a:pt x="37024" y="62290"/>
                    <a:pt x="39862" y="63987"/>
                    <a:pt x="43441" y="65436"/>
                  </a:cubicBezTo>
                  <a:cubicBezTo>
                    <a:pt x="45801" y="66468"/>
                    <a:pt x="48153" y="66911"/>
                    <a:pt x="48298" y="69708"/>
                  </a:cubicBezTo>
                  <a:cubicBezTo>
                    <a:pt x="48298" y="70740"/>
                    <a:pt x="47267" y="71626"/>
                    <a:pt x="46679" y="72504"/>
                  </a:cubicBezTo>
                  <a:cubicBezTo>
                    <a:pt x="45060" y="71481"/>
                    <a:pt x="43441" y="70450"/>
                    <a:pt x="41822" y="69120"/>
                  </a:cubicBezTo>
                  <a:cubicBezTo>
                    <a:pt x="39794" y="67090"/>
                    <a:pt x="37058" y="65991"/>
                    <a:pt x="34255" y="65991"/>
                  </a:cubicBezTo>
                  <a:cubicBezTo>
                    <a:pt x="33190" y="65991"/>
                    <a:pt x="32124" y="66144"/>
                    <a:pt x="31068" y="66468"/>
                  </a:cubicBezTo>
                  <a:cubicBezTo>
                    <a:pt x="26066" y="67790"/>
                    <a:pt x="27983" y="72215"/>
                    <a:pt x="27685" y="75454"/>
                  </a:cubicBezTo>
                  <a:cubicBezTo>
                    <a:pt x="27097" y="85327"/>
                    <a:pt x="40058" y="96087"/>
                    <a:pt x="39027" y="97264"/>
                  </a:cubicBezTo>
                  <a:cubicBezTo>
                    <a:pt x="25921" y="112287"/>
                    <a:pt x="36223" y="112585"/>
                    <a:pt x="47710" y="117300"/>
                  </a:cubicBezTo>
                  <a:cubicBezTo>
                    <a:pt x="51246" y="118920"/>
                    <a:pt x="54782" y="129970"/>
                    <a:pt x="62877" y="131300"/>
                  </a:cubicBezTo>
                  <a:cubicBezTo>
                    <a:pt x="63517" y="131393"/>
                    <a:pt x="64105" y="131445"/>
                    <a:pt x="64641" y="131445"/>
                  </a:cubicBezTo>
                  <a:cubicBezTo>
                    <a:pt x="72106" y="131445"/>
                    <a:pt x="70862" y="122450"/>
                    <a:pt x="73333" y="118332"/>
                  </a:cubicBezTo>
                  <a:cubicBezTo>
                    <a:pt x="79375" y="108169"/>
                    <a:pt x="72890" y="98295"/>
                    <a:pt x="69064" y="88866"/>
                  </a:cubicBezTo>
                  <a:cubicBezTo>
                    <a:pt x="67888" y="85754"/>
                    <a:pt x="65689" y="83656"/>
                    <a:pt x="62656" y="83656"/>
                  </a:cubicBezTo>
                  <a:cubicBezTo>
                    <a:pt x="61540" y="83656"/>
                    <a:pt x="60313" y="83938"/>
                    <a:pt x="58983" y="84552"/>
                  </a:cubicBezTo>
                  <a:cubicBezTo>
                    <a:pt x="62119" y="77347"/>
                    <a:pt x="69141" y="67466"/>
                    <a:pt x="60526" y="63373"/>
                  </a:cubicBezTo>
                  <a:cubicBezTo>
                    <a:pt x="49329" y="58215"/>
                    <a:pt x="47122" y="43039"/>
                    <a:pt x="32840" y="42007"/>
                  </a:cubicBezTo>
                  <a:cubicBezTo>
                    <a:pt x="28418" y="41717"/>
                    <a:pt x="24592" y="35527"/>
                    <a:pt x="28273" y="29192"/>
                  </a:cubicBezTo>
                  <a:cubicBezTo>
                    <a:pt x="33871" y="19763"/>
                    <a:pt x="28571" y="11066"/>
                    <a:pt x="25180" y="2967"/>
                  </a:cubicBezTo>
                  <a:cubicBezTo>
                    <a:pt x="24140" y="622"/>
                    <a:pt x="22214" y="8"/>
                    <a:pt x="19982"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0" name="Google Shape;70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jAAAAkLAABSMQAAhAsAAAAAAAAmAAAACAAAAP//////////"/>
                </a:ext>
              </a:extLst>
            </p:cNvSpPr>
            <p:nvPr/>
          </p:nvSpPr>
          <p:spPr>
            <a:xfrm>
              <a:off x="7954010" y="1793875"/>
              <a:ext cx="63500" cy="78105"/>
            </a:xfrm>
            <a:custGeom>
              <a:avLst/>
              <a:gdLst/>
              <a:ahLst/>
              <a:cxnLst/>
              <a:rect l="0" t="0" r="63500" b="78105"/>
              <a:pathLst>
                <a:path w="63500" h="78105">
                  <a:moveTo>
                    <a:pt x="56315" y="0"/>
                  </a:moveTo>
                  <a:cubicBezTo>
                    <a:pt x="55150" y="0"/>
                    <a:pt x="54071" y="394"/>
                    <a:pt x="53283" y="1322"/>
                  </a:cubicBezTo>
                  <a:cubicBezTo>
                    <a:pt x="50766" y="4146"/>
                    <a:pt x="48051" y="5082"/>
                    <a:pt x="45302" y="5082"/>
                  </a:cubicBezTo>
                  <a:cubicBezTo>
                    <a:pt x="42716" y="5082"/>
                    <a:pt x="40104" y="4258"/>
                    <a:pt x="37595" y="3399"/>
                  </a:cubicBezTo>
                  <a:cubicBezTo>
                    <a:pt x="33947" y="2077"/>
                    <a:pt x="30804" y="1485"/>
                    <a:pt x="28080" y="1485"/>
                  </a:cubicBezTo>
                  <a:cubicBezTo>
                    <a:pt x="17008" y="1485"/>
                    <a:pt x="12777" y="11316"/>
                    <a:pt x="8735" y="22391"/>
                  </a:cubicBezTo>
                  <a:cubicBezTo>
                    <a:pt x="3117" y="37373"/>
                    <a:pt x="9" y="52064"/>
                    <a:pt x="6817" y="63191"/>
                  </a:cubicBezTo>
                  <a:cubicBezTo>
                    <a:pt x="7253" y="71794"/>
                    <a:pt x="6517" y="77134"/>
                    <a:pt x="12589" y="78027"/>
                  </a:cubicBezTo>
                  <a:cubicBezTo>
                    <a:pt x="13008" y="78079"/>
                    <a:pt x="13428" y="78105"/>
                    <a:pt x="13822" y="78105"/>
                  </a:cubicBezTo>
                  <a:cubicBezTo>
                    <a:pt x="18129" y="78105"/>
                    <a:pt x="20853" y="75228"/>
                    <a:pt x="22206" y="70609"/>
                  </a:cubicBezTo>
                  <a:cubicBezTo>
                    <a:pt x="22557" y="69330"/>
                    <a:pt x="22077" y="66479"/>
                    <a:pt x="23516" y="66479"/>
                  </a:cubicBezTo>
                  <a:cubicBezTo>
                    <a:pt x="23910" y="66479"/>
                    <a:pt x="24441" y="66694"/>
                    <a:pt x="25160" y="67201"/>
                  </a:cubicBezTo>
                  <a:cubicBezTo>
                    <a:pt x="27173" y="68643"/>
                    <a:pt x="28945" y="69218"/>
                    <a:pt x="30547" y="69218"/>
                  </a:cubicBezTo>
                  <a:cubicBezTo>
                    <a:pt x="34366" y="69218"/>
                    <a:pt x="37167" y="65913"/>
                    <a:pt x="39667" y="63191"/>
                  </a:cubicBezTo>
                  <a:cubicBezTo>
                    <a:pt x="43812" y="58744"/>
                    <a:pt x="39076" y="54588"/>
                    <a:pt x="37449" y="50132"/>
                  </a:cubicBezTo>
                  <a:cubicBezTo>
                    <a:pt x="35822" y="45685"/>
                    <a:pt x="29896" y="40782"/>
                    <a:pt x="38040" y="36481"/>
                  </a:cubicBezTo>
                  <a:cubicBezTo>
                    <a:pt x="42330" y="34257"/>
                    <a:pt x="49584" y="33072"/>
                    <a:pt x="46475" y="26246"/>
                  </a:cubicBezTo>
                  <a:cubicBezTo>
                    <a:pt x="45165" y="23293"/>
                    <a:pt x="43076" y="22460"/>
                    <a:pt x="40695" y="22460"/>
                  </a:cubicBezTo>
                  <a:cubicBezTo>
                    <a:pt x="37680" y="22460"/>
                    <a:pt x="34204" y="23791"/>
                    <a:pt x="31232" y="23868"/>
                  </a:cubicBezTo>
                  <a:cubicBezTo>
                    <a:pt x="29014" y="24169"/>
                    <a:pt x="26796" y="24469"/>
                    <a:pt x="24723" y="25061"/>
                  </a:cubicBezTo>
                  <a:cubicBezTo>
                    <a:pt x="24723" y="23576"/>
                    <a:pt x="23978" y="21352"/>
                    <a:pt x="24723" y="20906"/>
                  </a:cubicBezTo>
                  <a:cubicBezTo>
                    <a:pt x="26642" y="19421"/>
                    <a:pt x="29159" y="17489"/>
                    <a:pt x="31377" y="17489"/>
                  </a:cubicBezTo>
                  <a:cubicBezTo>
                    <a:pt x="37004" y="17643"/>
                    <a:pt x="42776" y="19421"/>
                    <a:pt x="48248" y="19421"/>
                  </a:cubicBezTo>
                  <a:cubicBezTo>
                    <a:pt x="55501" y="19421"/>
                    <a:pt x="58756" y="13333"/>
                    <a:pt x="62018" y="7993"/>
                  </a:cubicBezTo>
                  <a:cubicBezTo>
                    <a:pt x="63491" y="5915"/>
                    <a:pt x="62755" y="2953"/>
                    <a:pt x="60683" y="1614"/>
                  </a:cubicBezTo>
                  <a:cubicBezTo>
                    <a:pt x="59364" y="626"/>
                    <a:pt x="57771" y="0"/>
                    <a:pt x="563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9" name="Google Shape;70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C0AAKEGAACoLQAA+AYAAAAAAAAmAAAACAAAAP//////////"/>
                </a:ext>
              </a:extLst>
            </p:cNvSpPr>
            <p:nvPr/>
          </p:nvSpPr>
          <p:spPr>
            <a:xfrm>
              <a:off x="7332980" y="1077595"/>
              <a:ext cx="88900" cy="55245"/>
            </a:xfrm>
            <a:custGeom>
              <a:avLst/>
              <a:gdLst/>
              <a:ahLst/>
              <a:cxnLst/>
              <a:rect l="0" t="0" r="88900" b="55245"/>
              <a:pathLst>
                <a:path w="88900" h="55245">
                  <a:moveTo>
                    <a:pt x="76639" y="8"/>
                  </a:moveTo>
                  <a:cubicBezTo>
                    <a:pt x="56561" y="6592"/>
                    <a:pt x="32347" y="2491"/>
                    <a:pt x="15072" y="21826"/>
                  </a:cubicBezTo>
                  <a:cubicBezTo>
                    <a:pt x="4289" y="33833"/>
                    <a:pt x="9" y="45839"/>
                    <a:pt x="8869" y="49788"/>
                  </a:cubicBezTo>
                  <a:cubicBezTo>
                    <a:pt x="17575" y="53160"/>
                    <a:pt x="26879" y="55067"/>
                    <a:pt x="36329" y="55211"/>
                  </a:cubicBezTo>
                  <a:cubicBezTo>
                    <a:pt x="36765" y="55228"/>
                    <a:pt x="37209" y="55245"/>
                    <a:pt x="37645" y="55245"/>
                  </a:cubicBezTo>
                  <a:cubicBezTo>
                    <a:pt x="40302" y="55245"/>
                    <a:pt x="42822" y="54694"/>
                    <a:pt x="43711" y="51550"/>
                  </a:cubicBezTo>
                  <a:cubicBezTo>
                    <a:pt x="44745" y="47890"/>
                    <a:pt x="41797" y="46424"/>
                    <a:pt x="38986" y="45102"/>
                  </a:cubicBezTo>
                  <a:cubicBezTo>
                    <a:pt x="26435" y="38959"/>
                    <a:pt x="31015" y="33248"/>
                    <a:pt x="39285" y="27097"/>
                  </a:cubicBezTo>
                  <a:cubicBezTo>
                    <a:pt x="51093" y="18166"/>
                    <a:pt x="66011" y="18013"/>
                    <a:pt x="79151" y="12599"/>
                  </a:cubicBezTo>
                  <a:cubicBezTo>
                    <a:pt x="82842" y="11277"/>
                    <a:pt x="88891" y="13184"/>
                    <a:pt x="88447" y="6744"/>
                  </a:cubicBezTo>
                  <a:cubicBezTo>
                    <a:pt x="88011" y="296"/>
                    <a:pt x="82253" y="593"/>
                    <a:pt x="76639"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8" name="Google Shape;70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SsAAIAGAAAhLAAArwYAAAAAAAAmAAAACAAAAP//////////"/>
                </a:ext>
              </a:extLst>
            </p:cNvSpPr>
            <p:nvPr/>
          </p:nvSpPr>
          <p:spPr>
            <a:xfrm>
              <a:off x="7089775" y="1056640"/>
              <a:ext cx="83820" cy="29845"/>
            </a:xfrm>
            <a:custGeom>
              <a:avLst/>
              <a:gdLst/>
              <a:ahLst/>
              <a:cxnLst/>
              <a:rect l="0" t="0" r="83820" b="29845"/>
              <a:pathLst>
                <a:path w="83820" h="29845">
                  <a:moveTo>
                    <a:pt x="33150" y="8"/>
                  </a:moveTo>
                  <a:cubicBezTo>
                    <a:pt x="25109" y="8"/>
                    <a:pt x="17001" y="949"/>
                    <a:pt x="8977" y="1092"/>
                  </a:cubicBezTo>
                  <a:cubicBezTo>
                    <a:pt x="5735" y="1092"/>
                    <a:pt x="2212" y="1823"/>
                    <a:pt x="1030" y="5454"/>
                  </a:cubicBezTo>
                  <a:cubicBezTo>
                    <a:pt x="0" y="8791"/>
                    <a:pt x="1472" y="12279"/>
                    <a:pt x="4561" y="13876"/>
                  </a:cubicBezTo>
                  <a:cubicBezTo>
                    <a:pt x="12653" y="18960"/>
                    <a:pt x="21178" y="23465"/>
                    <a:pt x="29560" y="28113"/>
                  </a:cubicBezTo>
                  <a:cubicBezTo>
                    <a:pt x="31610" y="29181"/>
                    <a:pt x="33516" y="29845"/>
                    <a:pt x="35303" y="29845"/>
                  </a:cubicBezTo>
                  <a:cubicBezTo>
                    <a:pt x="37864" y="29845"/>
                    <a:pt x="40187" y="28483"/>
                    <a:pt x="42357" y="25062"/>
                  </a:cubicBezTo>
                  <a:cubicBezTo>
                    <a:pt x="44271" y="22272"/>
                    <a:pt x="46892" y="17683"/>
                    <a:pt x="50466" y="17683"/>
                  </a:cubicBezTo>
                  <a:cubicBezTo>
                    <a:pt x="51546" y="17683"/>
                    <a:pt x="52712" y="18095"/>
                    <a:pt x="53971" y="19103"/>
                  </a:cubicBezTo>
                  <a:cubicBezTo>
                    <a:pt x="59408" y="23608"/>
                    <a:pt x="65288" y="23751"/>
                    <a:pt x="71176" y="24331"/>
                  </a:cubicBezTo>
                  <a:cubicBezTo>
                    <a:pt x="73073" y="24541"/>
                    <a:pt x="75464" y="25247"/>
                    <a:pt x="77583" y="25247"/>
                  </a:cubicBezTo>
                  <a:cubicBezTo>
                    <a:pt x="79897" y="25247"/>
                    <a:pt x="81880" y="24407"/>
                    <a:pt x="82493" y="21137"/>
                  </a:cubicBezTo>
                  <a:cubicBezTo>
                    <a:pt x="83820" y="15035"/>
                    <a:pt x="77787" y="14018"/>
                    <a:pt x="73524" y="12422"/>
                  </a:cubicBezTo>
                  <a:lnTo>
                    <a:pt x="56030" y="4143"/>
                  </a:lnTo>
                  <a:cubicBezTo>
                    <a:pt x="48534" y="874"/>
                    <a:pt x="40868" y="8"/>
                    <a:pt x="33150"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7" name="Google Shape;70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ioAAMAHAADsKgAA/gcAAAAAAAAmAAAACAAAAP//////////"/>
                </a:ext>
              </a:extLst>
            </p:cNvSpPr>
            <p:nvPr/>
          </p:nvSpPr>
          <p:spPr>
            <a:xfrm>
              <a:off x="6938010" y="1259840"/>
              <a:ext cx="39370" cy="39370"/>
            </a:xfrm>
            <a:custGeom>
              <a:avLst/>
              <a:gdLst/>
              <a:ahLst/>
              <a:cxnLst/>
              <a:rect l="0" t="0" r="39370" b="39370"/>
              <a:pathLst>
                <a:path w="39370" h="39370">
                  <a:moveTo>
                    <a:pt x="25204" y="8"/>
                  </a:moveTo>
                  <a:cubicBezTo>
                    <a:pt x="25077" y="8"/>
                    <a:pt x="24949" y="8"/>
                    <a:pt x="24822" y="8"/>
                  </a:cubicBezTo>
                  <a:cubicBezTo>
                    <a:pt x="14693" y="306"/>
                    <a:pt x="8" y="20573"/>
                    <a:pt x="1181" y="32317"/>
                  </a:cubicBezTo>
                  <a:cubicBezTo>
                    <a:pt x="1181" y="36132"/>
                    <a:pt x="4266" y="39217"/>
                    <a:pt x="8081" y="39370"/>
                  </a:cubicBezTo>
                  <a:cubicBezTo>
                    <a:pt x="25119" y="38928"/>
                    <a:pt x="39362" y="25714"/>
                    <a:pt x="38486" y="11022"/>
                  </a:cubicBezTo>
                  <a:cubicBezTo>
                    <a:pt x="38053" y="4096"/>
                    <a:pt x="32368" y="8"/>
                    <a:pt x="25204"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6" name="Google Shape;70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DAAAKALAABEMQAAzAsAAAAAAAAmAAAACAAAAP//////////"/>
                </a:ext>
              </a:extLst>
            </p:cNvSpPr>
            <p:nvPr/>
          </p:nvSpPr>
          <p:spPr>
            <a:xfrm>
              <a:off x="7934960" y="1889760"/>
              <a:ext cx="73660" cy="27940"/>
            </a:xfrm>
            <a:custGeom>
              <a:avLst/>
              <a:gdLst/>
              <a:ahLst/>
              <a:cxnLst/>
              <a:rect l="0" t="0" r="73660" b="27940"/>
              <a:pathLst>
                <a:path w="73660" h="27940">
                  <a:moveTo>
                    <a:pt x="71933" y="7072"/>
                  </a:moveTo>
                  <a:cubicBezTo>
                    <a:pt x="71898" y="7080"/>
                    <a:pt x="71864" y="7089"/>
                    <a:pt x="71839" y="7097"/>
                  </a:cubicBezTo>
                  <a:cubicBezTo>
                    <a:pt x="71821" y="7140"/>
                    <a:pt x="71796" y="7174"/>
                    <a:pt x="71779" y="7216"/>
                  </a:cubicBezTo>
                  <a:lnTo>
                    <a:pt x="71933" y="7072"/>
                  </a:lnTo>
                  <a:close/>
                  <a:moveTo>
                    <a:pt x="55078" y="8"/>
                  </a:moveTo>
                  <a:cubicBezTo>
                    <a:pt x="46399" y="8"/>
                    <a:pt x="37830" y="873"/>
                    <a:pt x="29963" y="4723"/>
                  </a:cubicBezTo>
                  <a:cubicBezTo>
                    <a:pt x="27945" y="5792"/>
                    <a:pt x="26988" y="6411"/>
                    <a:pt x="26201" y="6411"/>
                  </a:cubicBezTo>
                  <a:cubicBezTo>
                    <a:pt x="25380" y="6411"/>
                    <a:pt x="24756" y="5724"/>
                    <a:pt x="23311" y="4138"/>
                  </a:cubicBezTo>
                  <a:cubicBezTo>
                    <a:pt x="20865" y="1357"/>
                    <a:pt x="18453" y="348"/>
                    <a:pt x="16093" y="348"/>
                  </a:cubicBezTo>
                  <a:cubicBezTo>
                    <a:pt x="11741" y="348"/>
                    <a:pt x="7534" y="3756"/>
                    <a:pt x="3506" y="5749"/>
                  </a:cubicBezTo>
                  <a:cubicBezTo>
                    <a:pt x="0" y="7343"/>
                    <a:pt x="1402" y="13669"/>
                    <a:pt x="3865" y="13669"/>
                  </a:cubicBezTo>
                  <a:cubicBezTo>
                    <a:pt x="3891" y="13669"/>
                    <a:pt x="3925" y="13669"/>
                    <a:pt x="3951" y="13669"/>
                  </a:cubicBezTo>
                  <a:cubicBezTo>
                    <a:pt x="4430" y="13627"/>
                    <a:pt x="4891" y="13610"/>
                    <a:pt x="5344" y="13610"/>
                  </a:cubicBezTo>
                  <a:cubicBezTo>
                    <a:pt x="16205" y="13610"/>
                    <a:pt x="21446" y="23344"/>
                    <a:pt x="29963" y="26999"/>
                  </a:cubicBezTo>
                  <a:cubicBezTo>
                    <a:pt x="31340" y="27635"/>
                    <a:pt x="32648" y="27940"/>
                    <a:pt x="33820" y="27940"/>
                  </a:cubicBezTo>
                  <a:cubicBezTo>
                    <a:pt x="37531" y="27940"/>
                    <a:pt x="39908" y="24879"/>
                    <a:pt x="39122" y="19528"/>
                  </a:cubicBezTo>
                  <a:cubicBezTo>
                    <a:pt x="38677" y="16153"/>
                    <a:pt x="38831" y="15127"/>
                    <a:pt x="42525" y="14398"/>
                  </a:cubicBezTo>
                  <a:cubicBezTo>
                    <a:pt x="52393" y="12355"/>
                    <a:pt x="62116" y="9582"/>
                    <a:pt x="71839" y="7097"/>
                  </a:cubicBezTo>
                  <a:cubicBezTo>
                    <a:pt x="72984" y="4452"/>
                    <a:pt x="73651" y="475"/>
                    <a:pt x="70599" y="475"/>
                  </a:cubicBezTo>
                  <a:cubicBezTo>
                    <a:pt x="65468" y="314"/>
                    <a:pt x="60252" y="8"/>
                    <a:pt x="55078"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5" name="Google Shape;70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TAAAK4GAACdMAAAzAYAAAAAAAAmAAAACAAAAP//////////"/>
                </a:ext>
              </a:extLst>
            </p:cNvSpPr>
            <p:nvPr/>
          </p:nvSpPr>
          <p:spPr>
            <a:xfrm>
              <a:off x="7813675" y="1085850"/>
              <a:ext cx="88900" cy="19050"/>
            </a:xfrm>
            <a:custGeom>
              <a:avLst/>
              <a:gdLst/>
              <a:ahLst/>
              <a:cxnLst/>
              <a:rect l="0" t="0" r="88900" b="19050"/>
              <a:pathLst>
                <a:path w="88900" h="19050">
                  <a:moveTo>
                    <a:pt x="22676" y="9"/>
                  </a:moveTo>
                  <a:cubicBezTo>
                    <a:pt x="19158" y="1060"/>
                    <a:pt x="16819" y="1807"/>
                    <a:pt x="14471" y="2259"/>
                  </a:cubicBezTo>
                  <a:cubicBezTo>
                    <a:pt x="13775" y="2398"/>
                    <a:pt x="12995" y="2441"/>
                    <a:pt x="12173" y="2441"/>
                  </a:cubicBezTo>
                  <a:cubicBezTo>
                    <a:pt x="10495" y="2441"/>
                    <a:pt x="8630" y="2250"/>
                    <a:pt x="6900" y="2250"/>
                  </a:cubicBezTo>
                  <a:cubicBezTo>
                    <a:pt x="3137" y="2250"/>
                    <a:pt x="8" y="3188"/>
                    <a:pt x="704" y="9165"/>
                  </a:cubicBezTo>
                  <a:cubicBezTo>
                    <a:pt x="1356" y="14516"/>
                    <a:pt x="5332" y="15488"/>
                    <a:pt x="9723" y="15488"/>
                  </a:cubicBezTo>
                  <a:cubicBezTo>
                    <a:pt x="12233" y="15488"/>
                    <a:pt x="14869" y="15167"/>
                    <a:pt x="17107" y="15167"/>
                  </a:cubicBezTo>
                  <a:cubicBezTo>
                    <a:pt x="26923" y="15019"/>
                    <a:pt x="36740" y="14116"/>
                    <a:pt x="46523" y="14116"/>
                  </a:cubicBezTo>
                  <a:cubicBezTo>
                    <a:pt x="56297" y="14116"/>
                    <a:pt x="66037" y="15019"/>
                    <a:pt x="75710" y="18468"/>
                  </a:cubicBezTo>
                  <a:cubicBezTo>
                    <a:pt x="76837" y="18859"/>
                    <a:pt x="77998" y="19041"/>
                    <a:pt x="79143" y="19041"/>
                  </a:cubicBezTo>
                  <a:cubicBezTo>
                    <a:pt x="82907" y="19041"/>
                    <a:pt x="86416" y="16983"/>
                    <a:pt x="87433" y="13065"/>
                  </a:cubicBezTo>
                  <a:cubicBezTo>
                    <a:pt x="88892" y="7062"/>
                    <a:pt x="82746" y="6463"/>
                    <a:pt x="78787" y="5264"/>
                  </a:cubicBezTo>
                  <a:cubicBezTo>
                    <a:pt x="74141" y="3701"/>
                    <a:pt x="69419" y="3214"/>
                    <a:pt x="64681" y="3214"/>
                  </a:cubicBezTo>
                  <a:cubicBezTo>
                    <a:pt x="56924" y="3214"/>
                    <a:pt x="49125" y="4508"/>
                    <a:pt x="41538" y="4508"/>
                  </a:cubicBezTo>
                  <a:cubicBezTo>
                    <a:pt x="35036" y="4508"/>
                    <a:pt x="28687" y="3553"/>
                    <a:pt x="22676"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4" name="Google Shape;70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zEAAJUNAADzMQAAyg0AAAAAAAAmAAAACAAAAP//////////"/>
                </a:ext>
              </a:extLst>
            </p:cNvSpPr>
            <p:nvPr/>
          </p:nvSpPr>
          <p:spPr>
            <a:xfrm>
              <a:off x="8076565" y="2207895"/>
              <a:ext cx="43180" cy="33655"/>
            </a:xfrm>
            <a:custGeom>
              <a:avLst/>
              <a:gdLst/>
              <a:ahLst/>
              <a:cxnLst/>
              <a:rect l="0" t="0" r="43180" b="33655"/>
              <a:pathLst>
                <a:path w="43180" h="33655">
                  <a:moveTo>
                    <a:pt x="34877" y="0"/>
                  </a:moveTo>
                  <a:cubicBezTo>
                    <a:pt x="30541" y="0"/>
                    <a:pt x="25218" y="4242"/>
                    <a:pt x="20993" y="4242"/>
                  </a:cubicBezTo>
                  <a:cubicBezTo>
                    <a:pt x="19182" y="4242"/>
                    <a:pt x="17567" y="3464"/>
                    <a:pt x="16322" y="1244"/>
                  </a:cubicBezTo>
                  <a:cubicBezTo>
                    <a:pt x="0" y="3482"/>
                    <a:pt x="4894" y="17065"/>
                    <a:pt x="1932" y="25576"/>
                  </a:cubicBezTo>
                  <a:cubicBezTo>
                    <a:pt x="326" y="30112"/>
                    <a:pt x="4860" y="33646"/>
                    <a:pt x="10063" y="33646"/>
                  </a:cubicBezTo>
                  <a:cubicBezTo>
                    <a:pt x="10175" y="33646"/>
                    <a:pt x="10278" y="33646"/>
                    <a:pt x="10389" y="33646"/>
                  </a:cubicBezTo>
                  <a:cubicBezTo>
                    <a:pt x="19731" y="33490"/>
                    <a:pt x="43180" y="14084"/>
                    <a:pt x="41248" y="6765"/>
                  </a:cubicBezTo>
                  <a:cubicBezTo>
                    <a:pt x="39823" y="1598"/>
                    <a:pt x="37539" y="0"/>
                    <a:pt x="3487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3" name="Google Shape;70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i8AAHcKAABqLwAAvAoAAAAAAAAmAAAACAAAAP//////////"/>
                </a:ext>
              </a:extLst>
            </p:cNvSpPr>
            <p:nvPr/>
          </p:nvSpPr>
          <p:spPr>
            <a:xfrm>
              <a:off x="7679690" y="1701165"/>
              <a:ext cx="27940" cy="43815"/>
            </a:xfrm>
            <a:custGeom>
              <a:avLst/>
              <a:gdLst/>
              <a:ahLst/>
              <a:cxnLst/>
              <a:rect l="0" t="0" r="27940" b="43815"/>
              <a:pathLst>
                <a:path w="27940" h="43815">
                  <a:moveTo>
                    <a:pt x="4416" y="8"/>
                  </a:moveTo>
                  <a:lnTo>
                    <a:pt x="3233" y="1191"/>
                  </a:lnTo>
                  <a:cubicBezTo>
                    <a:pt x="885" y="12420"/>
                    <a:pt x="0" y="23661"/>
                    <a:pt x="3233" y="34747"/>
                  </a:cubicBezTo>
                  <a:cubicBezTo>
                    <a:pt x="4543" y="39862"/>
                    <a:pt x="6772" y="43815"/>
                    <a:pt x="12081" y="43815"/>
                  </a:cubicBezTo>
                  <a:cubicBezTo>
                    <a:pt x="12762" y="43815"/>
                    <a:pt x="13485" y="43746"/>
                    <a:pt x="14259" y="43618"/>
                  </a:cubicBezTo>
                  <a:cubicBezTo>
                    <a:pt x="21023" y="42583"/>
                    <a:pt x="27940" y="37707"/>
                    <a:pt x="26468" y="31941"/>
                  </a:cubicBezTo>
                  <a:cubicBezTo>
                    <a:pt x="23380" y="18930"/>
                    <a:pt x="17935" y="6364"/>
                    <a:pt x="4416"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2" name="Google Shape;70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C4AAHUGAACaLgAAmQYAAAAAAAAmAAAACAAAAP//////////"/>
                </a:ext>
              </a:extLst>
            </p:cNvSpPr>
            <p:nvPr/>
          </p:nvSpPr>
          <p:spPr>
            <a:xfrm>
              <a:off x="7520940" y="1049655"/>
              <a:ext cx="54610" cy="22860"/>
            </a:xfrm>
            <a:custGeom>
              <a:avLst/>
              <a:gdLst/>
              <a:ahLst/>
              <a:cxnLst/>
              <a:rect l="0" t="0" r="54610" b="22860"/>
              <a:pathLst>
                <a:path w="54610" h="22860">
                  <a:moveTo>
                    <a:pt x="8833" y="9"/>
                  </a:moveTo>
                  <a:cubicBezTo>
                    <a:pt x="5002" y="9"/>
                    <a:pt x="2030" y="3093"/>
                    <a:pt x="883" y="7033"/>
                  </a:cubicBezTo>
                  <a:cubicBezTo>
                    <a:pt x="8" y="9573"/>
                    <a:pt x="1622" y="12259"/>
                    <a:pt x="4263" y="12700"/>
                  </a:cubicBezTo>
                  <a:cubicBezTo>
                    <a:pt x="16740" y="16285"/>
                    <a:pt x="29216" y="19724"/>
                    <a:pt x="40223" y="22860"/>
                  </a:cubicBezTo>
                  <a:cubicBezTo>
                    <a:pt x="46092" y="22558"/>
                    <a:pt x="50347" y="22558"/>
                    <a:pt x="52988" y="18376"/>
                  </a:cubicBezTo>
                  <a:cubicBezTo>
                    <a:pt x="54602" y="15992"/>
                    <a:pt x="53574" y="12700"/>
                    <a:pt x="51519" y="12259"/>
                  </a:cubicBezTo>
                  <a:cubicBezTo>
                    <a:pt x="37140" y="8821"/>
                    <a:pt x="24222" y="311"/>
                    <a:pt x="9104" y="17"/>
                  </a:cubicBezTo>
                  <a:cubicBezTo>
                    <a:pt x="9011" y="9"/>
                    <a:pt x="8926" y="9"/>
                    <a:pt x="8833"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1" name="Google Shape;70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SsAAHUGAAAxLAAAkwYAAAAAAAAmAAAACAAAAP//////////"/>
                </a:ext>
              </a:extLst>
            </p:cNvSpPr>
            <p:nvPr/>
          </p:nvSpPr>
          <p:spPr>
            <a:xfrm>
              <a:off x="7143115" y="1049655"/>
              <a:ext cx="40640" cy="19050"/>
            </a:xfrm>
            <a:custGeom>
              <a:avLst/>
              <a:gdLst/>
              <a:ahLst/>
              <a:cxnLst/>
              <a:rect l="0" t="0" r="40640" b="19050"/>
              <a:pathLst>
                <a:path w="40640" h="19050">
                  <a:moveTo>
                    <a:pt x="6433" y="0"/>
                  </a:moveTo>
                  <a:cubicBezTo>
                    <a:pt x="3505" y="0"/>
                    <a:pt x="560" y="1376"/>
                    <a:pt x="155" y="5897"/>
                  </a:cubicBezTo>
                  <a:cubicBezTo>
                    <a:pt x="0" y="7376"/>
                    <a:pt x="1636" y="8999"/>
                    <a:pt x="2386" y="10623"/>
                  </a:cubicBezTo>
                  <a:lnTo>
                    <a:pt x="20092" y="19041"/>
                  </a:lnTo>
                  <a:cubicBezTo>
                    <a:pt x="20987" y="18973"/>
                    <a:pt x="21883" y="18973"/>
                    <a:pt x="22770" y="18973"/>
                  </a:cubicBezTo>
                  <a:cubicBezTo>
                    <a:pt x="23666" y="18973"/>
                    <a:pt x="24561" y="18973"/>
                    <a:pt x="25448" y="18896"/>
                  </a:cubicBezTo>
                  <a:cubicBezTo>
                    <a:pt x="31408" y="18306"/>
                    <a:pt x="40631" y="17862"/>
                    <a:pt x="38849" y="10777"/>
                  </a:cubicBezTo>
                  <a:cubicBezTo>
                    <a:pt x="36644" y="2632"/>
                    <a:pt x="30848" y="1598"/>
                    <a:pt x="24475" y="1598"/>
                  </a:cubicBezTo>
                  <a:cubicBezTo>
                    <a:pt x="22296" y="1598"/>
                    <a:pt x="20049" y="1718"/>
                    <a:pt x="17861" y="1718"/>
                  </a:cubicBezTo>
                  <a:cubicBezTo>
                    <a:pt x="15174" y="1718"/>
                    <a:pt x="12574" y="1538"/>
                    <a:pt x="10274" y="726"/>
                  </a:cubicBezTo>
                  <a:cubicBezTo>
                    <a:pt x="9180" y="308"/>
                    <a:pt x="7811" y="0"/>
                    <a:pt x="643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0" name="Google Shape;70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zEAAKILAABsMQAAzAsAAAAAAAAmAAAACAAAAP//////////"/>
                </a:ext>
              </a:extLst>
            </p:cNvSpPr>
            <p:nvPr/>
          </p:nvSpPr>
          <p:spPr>
            <a:xfrm>
              <a:off x="7990205" y="1891030"/>
              <a:ext cx="43815" cy="26670"/>
            </a:xfrm>
            <a:custGeom>
              <a:avLst/>
              <a:gdLst/>
              <a:ahLst/>
              <a:cxnLst/>
              <a:rect l="0" t="0" r="43815" b="26670"/>
              <a:pathLst>
                <a:path w="43815" h="26670">
                  <a:moveTo>
                    <a:pt x="35833" y="9"/>
                  </a:moveTo>
                  <a:cubicBezTo>
                    <a:pt x="35053" y="9"/>
                    <a:pt x="34257" y="113"/>
                    <a:pt x="33452" y="313"/>
                  </a:cubicBezTo>
                  <a:cubicBezTo>
                    <a:pt x="27679" y="1818"/>
                    <a:pt x="22053" y="3619"/>
                    <a:pt x="16426" y="5576"/>
                  </a:cubicBezTo>
                  <a:lnTo>
                    <a:pt x="16580" y="5576"/>
                  </a:lnTo>
                  <a:cubicBezTo>
                    <a:pt x="14208" y="7376"/>
                    <a:pt x="11844" y="9029"/>
                    <a:pt x="9326" y="10386"/>
                  </a:cubicBezTo>
                  <a:cubicBezTo>
                    <a:pt x="3699" y="13091"/>
                    <a:pt x="0" y="18206"/>
                    <a:pt x="2663" y="23312"/>
                  </a:cubicBezTo>
                  <a:cubicBezTo>
                    <a:pt x="3939" y="25783"/>
                    <a:pt x="5566" y="26661"/>
                    <a:pt x="7331" y="26661"/>
                  </a:cubicBezTo>
                  <a:cubicBezTo>
                    <a:pt x="10088" y="26661"/>
                    <a:pt x="13163" y="24513"/>
                    <a:pt x="15689" y="22860"/>
                  </a:cubicBezTo>
                  <a:cubicBezTo>
                    <a:pt x="21907" y="18206"/>
                    <a:pt x="28861" y="14744"/>
                    <a:pt x="36261" y="12491"/>
                  </a:cubicBezTo>
                  <a:cubicBezTo>
                    <a:pt x="39661" y="11587"/>
                    <a:pt x="43806" y="9638"/>
                    <a:pt x="42770" y="5271"/>
                  </a:cubicBezTo>
                  <a:cubicBezTo>
                    <a:pt x="41819" y="1766"/>
                    <a:pt x="39044" y="9"/>
                    <a:pt x="35833"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9" name="Google Shape;70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TEAAIkJAABiMQAAvAkAAAAAAAAmAAAACAAAAP//////////"/>
                </a:ext>
              </a:extLst>
            </p:cNvSpPr>
            <p:nvPr/>
          </p:nvSpPr>
          <p:spPr>
            <a:xfrm>
              <a:off x="8004175" y="1550035"/>
              <a:ext cx="23495" cy="32385"/>
            </a:xfrm>
            <a:custGeom>
              <a:avLst/>
              <a:gdLst/>
              <a:ahLst/>
              <a:cxnLst/>
              <a:rect l="0" t="0" r="23495" b="32385"/>
              <a:pathLst>
                <a:path w="23495" h="32385">
                  <a:moveTo>
                    <a:pt x="13277" y="0"/>
                  </a:moveTo>
                  <a:cubicBezTo>
                    <a:pt x="13138" y="0"/>
                    <a:pt x="12999" y="0"/>
                    <a:pt x="12861" y="8"/>
                  </a:cubicBezTo>
                  <a:cubicBezTo>
                    <a:pt x="1620" y="457"/>
                    <a:pt x="2071" y="11490"/>
                    <a:pt x="875" y="19539"/>
                  </a:cubicBezTo>
                  <a:cubicBezTo>
                    <a:pt x="8" y="26449"/>
                    <a:pt x="4029" y="32385"/>
                    <a:pt x="10772" y="32385"/>
                  </a:cubicBezTo>
                  <a:cubicBezTo>
                    <a:pt x="11015" y="32385"/>
                    <a:pt x="11257" y="32376"/>
                    <a:pt x="11509" y="32359"/>
                  </a:cubicBezTo>
                  <a:cubicBezTo>
                    <a:pt x="23495" y="31763"/>
                    <a:pt x="17047" y="20730"/>
                    <a:pt x="20045" y="15657"/>
                  </a:cubicBezTo>
                  <a:cubicBezTo>
                    <a:pt x="19309" y="9058"/>
                    <a:pt x="21909" y="0"/>
                    <a:pt x="1327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8" name="Google Shape;70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TEAAF8KAABiMQAAkwoAAAAAAAAmAAAACAAAAP//////////"/>
                </a:ext>
              </a:extLst>
            </p:cNvSpPr>
            <p:nvPr/>
          </p:nvSpPr>
          <p:spPr>
            <a:xfrm>
              <a:off x="8001635" y="1685925"/>
              <a:ext cx="26035" cy="33020"/>
            </a:xfrm>
            <a:custGeom>
              <a:avLst/>
              <a:gdLst/>
              <a:ahLst/>
              <a:cxnLst/>
              <a:rect l="0" t="0" r="26035" b="33020"/>
              <a:pathLst>
                <a:path w="26035" h="33020">
                  <a:moveTo>
                    <a:pt x="20681" y="8"/>
                  </a:moveTo>
                  <a:cubicBezTo>
                    <a:pt x="18745" y="8"/>
                    <a:pt x="16963" y="883"/>
                    <a:pt x="15922" y="2351"/>
                  </a:cubicBezTo>
                  <a:cubicBezTo>
                    <a:pt x="12944" y="10124"/>
                    <a:pt x="7591" y="15988"/>
                    <a:pt x="2384" y="22149"/>
                  </a:cubicBezTo>
                  <a:cubicBezTo>
                    <a:pt x="301" y="24347"/>
                    <a:pt x="8" y="27869"/>
                    <a:pt x="1790" y="30364"/>
                  </a:cubicBezTo>
                  <a:cubicBezTo>
                    <a:pt x="2805" y="31959"/>
                    <a:pt x="4363" y="33012"/>
                    <a:pt x="5869" y="33012"/>
                  </a:cubicBezTo>
                  <a:cubicBezTo>
                    <a:pt x="6575" y="33012"/>
                    <a:pt x="7272" y="32782"/>
                    <a:pt x="7883" y="32265"/>
                  </a:cubicBezTo>
                  <a:cubicBezTo>
                    <a:pt x="15621" y="26545"/>
                    <a:pt x="23504" y="20537"/>
                    <a:pt x="26035" y="12322"/>
                  </a:cubicBezTo>
                  <a:cubicBezTo>
                    <a:pt x="25587" y="6314"/>
                    <a:pt x="25139" y="1909"/>
                    <a:pt x="20681"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7" name="Google Shape;70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iwAAHQGAAD6LAAAjQYAAAAAAAAmAAAACAAAAP//////////"/>
                </a:ext>
              </a:extLst>
            </p:cNvSpPr>
            <p:nvPr/>
          </p:nvSpPr>
          <p:spPr>
            <a:xfrm>
              <a:off x="7273290" y="1049020"/>
              <a:ext cx="38100" cy="15875"/>
            </a:xfrm>
            <a:custGeom>
              <a:avLst/>
              <a:gdLst/>
              <a:ahLst/>
              <a:cxnLst/>
              <a:rect l="0" t="0" r="38100" b="15875"/>
              <a:pathLst>
                <a:path w="38100" h="15875">
                  <a:moveTo>
                    <a:pt x="13147" y="880"/>
                  </a:moveTo>
                  <a:cubicBezTo>
                    <a:pt x="8278" y="2037"/>
                    <a:pt x="1187" y="8"/>
                    <a:pt x="598" y="6239"/>
                  </a:cubicBezTo>
                  <a:cubicBezTo>
                    <a:pt x="9" y="11891"/>
                    <a:pt x="6945" y="11891"/>
                    <a:pt x="11379" y="13048"/>
                  </a:cubicBezTo>
                  <a:cubicBezTo>
                    <a:pt x="15069" y="14063"/>
                    <a:pt x="18905" y="14793"/>
                    <a:pt x="22595" y="15220"/>
                  </a:cubicBezTo>
                  <a:cubicBezTo>
                    <a:pt x="24756" y="15489"/>
                    <a:pt x="27157" y="15875"/>
                    <a:pt x="29387" y="15875"/>
                  </a:cubicBezTo>
                  <a:cubicBezTo>
                    <a:pt x="33231" y="15875"/>
                    <a:pt x="36554" y="14726"/>
                    <a:pt x="37212" y="9862"/>
                  </a:cubicBezTo>
                  <a:cubicBezTo>
                    <a:pt x="38091" y="2901"/>
                    <a:pt x="30420" y="3488"/>
                    <a:pt x="25252" y="2759"/>
                  </a:cubicBezTo>
                  <a:lnTo>
                    <a:pt x="13147" y="88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6" name="Google Shape;70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DMAAFkMAABXMwAAhAwAAAAAAAAmAAAACAAAAP//////////"/>
                </a:ext>
              </a:extLst>
            </p:cNvSpPr>
            <p:nvPr/>
          </p:nvSpPr>
          <p:spPr>
            <a:xfrm>
              <a:off x="8321040" y="2007235"/>
              <a:ext cx="24765" cy="27305"/>
            </a:xfrm>
            <a:custGeom>
              <a:avLst/>
              <a:gdLst/>
              <a:ahLst/>
              <a:cxnLst/>
              <a:rect l="0" t="0" r="24765" b="27305"/>
              <a:pathLst>
                <a:path w="24765" h="27305">
                  <a:moveTo>
                    <a:pt x="4789" y="8"/>
                  </a:moveTo>
                  <a:cubicBezTo>
                    <a:pt x="1947" y="8"/>
                    <a:pt x="0" y="2839"/>
                    <a:pt x="493" y="6003"/>
                  </a:cubicBezTo>
                  <a:cubicBezTo>
                    <a:pt x="2373" y="16756"/>
                    <a:pt x="9160" y="23680"/>
                    <a:pt x="19131" y="27074"/>
                  </a:cubicBezTo>
                  <a:cubicBezTo>
                    <a:pt x="19582" y="27228"/>
                    <a:pt x="20017" y="27305"/>
                    <a:pt x="20435" y="27305"/>
                  </a:cubicBezTo>
                  <a:cubicBezTo>
                    <a:pt x="22809" y="27305"/>
                    <a:pt x="24514" y="24849"/>
                    <a:pt x="24765" y="20585"/>
                  </a:cubicBezTo>
                  <a:cubicBezTo>
                    <a:pt x="19566" y="13805"/>
                    <a:pt x="16381" y="3641"/>
                    <a:pt x="6276" y="255"/>
                  </a:cubicBezTo>
                  <a:cubicBezTo>
                    <a:pt x="5758" y="85"/>
                    <a:pt x="5265" y="8"/>
                    <a:pt x="4789"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5" name="Google Shape;70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zEAAOkKAADqMQAAFAsAAAAAAAAmAAAACAAAAP//////////"/>
                </a:ext>
              </a:extLst>
            </p:cNvSpPr>
            <p:nvPr/>
          </p:nvSpPr>
          <p:spPr>
            <a:xfrm>
              <a:off x="8091805" y="1773555"/>
              <a:ext cx="22225" cy="27305"/>
            </a:xfrm>
            <a:custGeom>
              <a:avLst/>
              <a:gdLst/>
              <a:ahLst/>
              <a:cxnLst/>
              <a:rect l="0" t="0" r="22225" b="27305"/>
              <a:pathLst>
                <a:path w="22225" h="27305">
                  <a:moveTo>
                    <a:pt x="10889" y="8"/>
                  </a:moveTo>
                  <a:cubicBezTo>
                    <a:pt x="10704" y="8"/>
                    <a:pt x="10511" y="17"/>
                    <a:pt x="10309" y="34"/>
                  </a:cubicBezTo>
                  <a:cubicBezTo>
                    <a:pt x="2312" y="923"/>
                    <a:pt x="428" y="8160"/>
                    <a:pt x="277" y="14815"/>
                  </a:cubicBezTo>
                  <a:cubicBezTo>
                    <a:pt x="8" y="20136"/>
                    <a:pt x="1681" y="27305"/>
                    <a:pt x="7652" y="27305"/>
                  </a:cubicBezTo>
                  <a:cubicBezTo>
                    <a:pt x="7988" y="27305"/>
                    <a:pt x="8341" y="27279"/>
                    <a:pt x="8711" y="27236"/>
                  </a:cubicBezTo>
                  <a:cubicBezTo>
                    <a:pt x="22225" y="25311"/>
                    <a:pt x="13790" y="15115"/>
                    <a:pt x="13790" y="9495"/>
                  </a:cubicBezTo>
                  <a:cubicBezTo>
                    <a:pt x="14631" y="4679"/>
                    <a:pt x="15068" y="8"/>
                    <a:pt x="10889"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4" name="Google Shape;70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i0AAG8GAAA1LQAAigYAAAAAAAAmAAAACAAAAP//////////"/>
                </a:ext>
              </a:extLst>
            </p:cNvSpPr>
            <p:nvPr/>
          </p:nvSpPr>
          <p:spPr>
            <a:xfrm>
              <a:off x="7319010" y="1045845"/>
              <a:ext cx="29845" cy="17145"/>
            </a:xfrm>
            <a:custGeom>
              <a:avLst/>
              <a:gdLst/>
              <a:ahLst/>
              <a:cxnLst/>
              <a:rect l="0" t="0" r="29845" b="17145"/>
              <a:pathLst>
                <a:path w="29845" h="17145">
                  <a:moveTo>
                    <a:pt x="21547" y="393"/>
                  </a:moveTo>
                  <a:cubicBezTo>
                    <a:pt x="20589" y="393"/>
                    <a:pt x="19640" y="512"/>
                    <a:pt x="18776" y="743"/>
                  </a:cubicBezTo>
                  <a:cubicBezTo>
                    <a:pt x="12275" y="2666"/>
                    <a:pt x="1633" y="8"/>
                    <a:pt x="744" y="9461"/>
                  </a:cubicBezTo>
                  <a:cubicBezTo>
                    <a:pt x="8" y="15367"/>
                    <a:pt x="8434" y="14922"/>
                    <a:pt x="14045" y="15221"/>
                  </a:cubicBezTo>
                  <a:cubicBezTo>
                    <a:pt x="19665" y="13298"/>
                    <a:pt x="29271" y="17136"/>
                    <a:pt x="29716" y="6948"/>
                  </a:cubicBezTo>
                  <a:cubicBezTo>
                    <a:pt x="29836" y="2427"/>
                    <a:pt x="25542" y="393"/>
                    <a:pt x="21547" y="39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3" name="Google Shape;70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zEAAOQGAAAPMgAA+gYAAAAAAAAmAAAACAAAAP//////////"/>
                </a:ext>
              </a:extLst>
            </p:cNvSpPr>
            <p:nvPr/>
          </p:nvSpPr>
          <p:spPr>
            <a:xfrm>
              <a:off x="8109585" y="1120140"/>
              <a:ext cx="27940" cy="13970"/>
            </a:xfrm>
            <a:custGeom>
              <a:avLst/>
              <a:gdLst/>
              <a:ahLst/>
              <a:cxnLst/>
              <a:rect l="0" t="0" r="27940" b="13970"/>
              <a:pathLst>
                <a:path w="27940" h="13970">
                  <a:moveTo>
                    <a:pt x="12630" y="1011"/>
                  </a:moveTo>
                  <a:cubicBezTo>
                    <a:pt x="11769" y="1362"/>
                    <a:pt x="10692" y="1445"/>
                    <a:pt x="9529" y="1445"/>
                  </a:cubicBezTo>
                  <a:cubicBezTo>
                    <a:pt x="8503" y="1445"/>
                    <a:pt x="7418" y="1379"/>
                    <a:pt x="6358" y="1379"/>
                  </a:cubicBezTo>
                  <a:cubicBezTo>
                    <a:pt x="3196" y="1379"/>
                    <a:pt x="293" y="1955"/>
                    <a:pt x="121" y="6500"/>
                  </a:cubicBezTo>
                  <a:cubicBezTo>
                    <a:pt x="0" y="13310"/>
                    <a:pt x="5411" y="13870"/>
                    <a:pt x="10614" y="13870"/>
                  </a:cubicBezTo>
                  <a:cubicBezTo>
                    <a:pt x="11648" y="13870"/>
                    <a:pt x="12682" y="13853"/>
                    <a:pt x="13656" y="13853"/>
                  </a:cubicBezTo>
                  <a:cubicBezTo>
                    <a:pt x="14017" y="13853"/>
                    <a:pt x="14371" y="13853"/>
                    <a:pt x="14715" y="13861"/>
                  </a:cubicBezTo>
                  <a:cubicBezTo>
                    <a:pt x="15732" y="13920"/>
                    <a:pt x="16835" y="13970"/>
                    <a:pt x="17963" y="13970"/>
                  </a:cubicBezTo>
                  <a:cubicBezTo>
                    <a:pt x="22779" y="13970"/>
                    <a:pt x="27931" y="13059"/>
                    <a:pt x="27811" y="7795"/>
                  </a:cubicBezTo>
                  <a:cubicBezTo>
                    <a:pt x="27518" y="0"/>
                    <a:pt x="19032" y="1730"/>
                    <a:pt x="12630" y="101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2" name="Google Shape;70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C4AAIkGAADLLgAAogYAAAAAAAAmAAAACAAAAP//////////"/>
                </a:ext>
              </a:extLst>
            </p:cNvSpPr>
            <p:nvPr/>
          </p:nvSpPr>
          <p:spPr>
            <a:xfrm>
              <a:off x="7579360" y="1062355"/>
              <a:ext cx="27305" cy="15875"/>
            </a:xfrm>
            <a:custGeom>
              <a:avLst/>
              <a:gdLst/>
              <a:ahLst/>
              <a:cxnLst/>
              <a:rect l="0" t="0" r="27305" b="15875"/>
              <a:pathLst>
                <a:path w="27305" h="15875">
                  <a:moveTo>
                    <a:pt x="13602" y="8"/>
                  </a:moveTo>
                  <a:cubicBezTo>
                    <a:pt x="6721" y="8"/>
                    <a:pt x="2335" y="3894"/>
                    <a:pt x="828" y="10552"/>
                  </a:cubicBezTo>
                  <a:cubicBezTo>
                    <a:pt x="0" y="13653"/>
                    <a:pt x="2837" y="15875"/>
                    <a:pt x="5399" y="15875"/>
                  </a:cubicBezTo>
                  <a:cubicBezTo>
                    <a:pt x="5976" y="15875"/>
                    <a:pt x="6537" y="15756"/>
                    <a:pt x="7048" y="15520"/>
                  </a:cubicBezTo>
                  <a:cubicBezTo>
                    <a:pt x="13560" y="12453"/>
                    <a:pt x="23680" y="14785"/>
                    <a:pt x="25999" y="6758"/>
                  </a:cubicBezTo>
                  <a:cubicBezTo>
                    <a:pt x="27296" y="1934"/>
                    <a:pt x="19779" y="185"/>
                    <a:pt x="14715" y="42"/>
                  </a:cubicBezTo>
                  <a:cubicBezTo>
                    <a:pt x="14338" y="16"/>
                    <a:pt x="13962" y="8"/>
                    <a:pt x="13602"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1" name="Google Shape;70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DEAAEwLAACaMQAAYgsAAAAAAAAmAAAACAAAAP//////////"/>
                </a:ext>
              </a:extLst>
            </p:cNvSpPr>
            <p:nvPr/>
          </p:nvSpPr>
          <p:spPr>
            <a:xfrm>
              <a:off x="8036560" y="1836420"/>
              <a:ext cx="26670" cy="13970"/>
            </a:xfrm>
            <a:custGeom>
              <a:avLst/>
              <a:gdLst/>
              <a:ahLst/>
              <a:cxnLst/>
              <a:rect l="0" t="0" r="26670" b="13970"/>
              <a:pathLst>
                <a:path w="26670" h="13970">
                  <a:moveTo>
                    <a:pt x="7225" y="695"/>
                  </a:moveTo>
                  <a:cubicBezTo>
                    <a:pt x="3017" y="695"/>
                    <a:pt x="9" y="4046"/>
                    <a:pt x="557" y="7658"/>
                  </a:cubicBezTo>
                  <a:cubicBezTo>
                    <a:pt x="1380" y="13414"/>
                    <a:pt x="5159" y="13701"/>
                    <a:pt x="9033" y="13701"/>
                  </a:cubicBezTo>
                  <a:cubicBezTo>
                    <a:pt x="9453" y="13701"/>
                    <a:pt x="9873" y="13692"/>
                    <a:pt x="10293" y="13692"/>
                  </a:cubicBezTo>
                  <a:cubicBezTo>
                    <a:pt x="11544" y="13692"/>
                    <a:pt x="12778" y="13727"/>
                    <a:pt x="13883" y="13961"/>
                  </a:cubicBezTo>
                  <a:cubicBezTo>
                    <a:pt x="14963" y="13449"/>
                    <a:pt x="16309" y="13328"/>
                    <a:pt x="17697" y="13328"/>
                  </a:cubicBezTo>
                  <a:cubicBezTo>
                    <a:pt x="18957" y="13328"/>
                    <a:pt x="20251" y="13432"/>
                    <a:pt x="21442" y="13432"/>
                  </a:cubicBezTo>
                  <a:cubicBezTo>
                    <a:pt x="24382" y="13432"/>
                    <a:pt x="26670" y="12833"/>
                    <a:pt x="26027" y="8708"/>
                  </a:cubicBezTo>
                  <a:cubicBezTo>
                    <a:pt x="24699" y="9"/>
                    <a:pt x="14920" y="1658"/>
                    <a:pt x="8253" y="755"/>
                  </a:cubicBezTo>
                  <a:cubicBezTo>
                    <a:pt x="7910" y="712"/>
                    <a:pt x="7559" y="695"/>
                    <a:pt x="7225" y="69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0" name="Google Shape;70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y0AAHUGAABhLQAAigYAAAAAAAAmAAAACAAAAP//////////"/>
                </a:ext>
              </a:extLst>
            </p:cNvSpPr>
            <p:nvPr/>
          </p:nvSpPr>
          <p:spPr>
            <a:xfrm>
              <a:off x="7355205" y="1049655"/>
              <a:ext cx="21590" cy="13335"/>
            </a:xfrm>
            <a:custGeom>
              <a:avLst/>
              <a:gdLst/>
              <a:ahLst/>
              <a:cxnLst/>
              <a:rect l="0" t="0" r="21590" b="13335"/>
              <a:pathLst>
                <a:path w="21590" h="13335">
                  <a:moveTo>
                    <a:pt x="15760" y="1299"/>
                  </a:moveTo>
                  <a:cubicBezTo>
                    <a:pt x="14907" y="1299"/>
                    <a:pt x="14037" y="1408"/>
                    <a:pt x="13236" y="1600"/>
                  </a:cubicBezTo>
                  <a:cubicBezTo>
                    <a:pt x="8572" y="2615"/>
                    <a:pt x="1053" y="8"/>
                    <a:pt x="453" y="7685"/>
                  </a:cubicBezTo>
                  <a:cubicBezTo>
                    <a:pt x="0" y="12463"/>
                    <a:pt x="4664" y="13192"/>
                    <a:pt x="9172" y="13335"/>
                  </a:cubicBezTo>
                  <a:cubicBezTo>
                    <a:pt x="13688" y="11884"/>
                    <a:pt x="20755" y="13041"/>
                    <a:pt x="21355" y="6093"/>
                  </a:cubicBezTo>
                  <a:cubicBezTo>
                    <a:pt x="21590" y="2606"/>
                    <a:pt x="18736" y="1299"/>
                    <a:pt x="15760" y="129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9" name="Google Shape;70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CgAAHkGAACLKQAArAYAAAAAAAAmAAAACAAAAP//////////"/>
                </a:ext>
              </a:extLst>
            </p:cNvSpPr>
            <p:nvPr/>
          </p:nvSpPr>
          <p:spPr>
            <a:xfrm>
              <a:off x="6576060" y="1052195"/>
              <a:ext cx="177165" cy="32385"/>
            </a:xfrm>
            <a:custGeom>
              <a:avLst/>
              <a:gdLst/>
              <a:ahLst/>
              <a:cxnLst/>
              <a:rect l="0" t="0" r="177165" b="32385"/>
              <a:pathLst>
                <a:path w="177165" h="32385">
                  <a:moveTo>
                    <a:pt x="176722" y="0"/>
                  </a:moveTo>
                  <a:lnTo>
                    <a:pt x="176569" y="144"/>
                  </a:lnTo>
                  <a:lnTo>
                    <a:pt x="176867" y="144"/>
                  </a:lnTo>
                  <a:lnTo>
                    <a:pt x="177165" y="0"/>
                  </a:lnTo>
                  <a:close/>
                  <a:moveTo>
                    <a:pt x="8" y="32240"/>
                  </a:moveTo>
                  <a:lnTo>
                    <a:pt x="8" y="32385"/>
                  </a:lnTo>
                  <a:lnTo>
                    <a:pt x="153" y="32385"/>
                  </a:lnTo>
                  <a:lnTo>
                    <a:pt x="153" y="3224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8" name="Google Shape;70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CQAAFsGAABRKwAAVw4AAAAAAAAmAAAACAAAAP//////////"/>
                </a:ext>
              </a:extLst>
            </p:cNvSpPr>
            <p:nvPr/>
          </p:nvSpPr>
          <p:spPr>
            <a:xfrm>
              <a:off x="5938520" y="1033145"/>
              <a:ext cx="1102995" cy="1297940"/>
            </a:xfrm>
            <a:custGeom>
              <a:avLst/>
              <a:gdLst/>
              <a:ahLst/>
              <a:cxnLst/>
              <a:rect l="0" t="0" r="1102995" b="1297940"/>
              <a:pathLst>
                <a:path w="1102995" h="1297940">
                  <a:moveTo>
                    <a:pt x="829749" y="14030"/>
                  </a:moveTo>
                  <a:cubicBezTo>
                    <a:pt x="830406" y="14030"/>
                    <a:pt x="831063" y="14064"/>
                    <a:pt x="831737" y="14141"/>
                  </a:cubicBezTo>
                  <a:cubicBezTo>
                    <a:pt x="832181" y="14286"/>
                    <a:pt x="832624" y="14439"/>
                    <a:pt x="832923" y="14584"/>
                  </a:cubicBezTo>
                  <a:lnTo>
                    <a:pt x="815512" y="18519"/>
                  </a:lnTo>
                  <a:cubicBezTo>
                    <a:pt x="820016" y="16360"/>
                    <a:pt x="824554" y="14030"/>
                    <a:pt x="829749" y="14030"/>
                  </a:cubicBezTo>
                  <a:close/>
                  <a:moveTo>
                    <a:pt x="814420" y="18860"/>
                  </a:moveTo>
                  <a:lnTo>
                    <a:pt x="814199" y="19005"/>
                  </a:lnTo>
                  <a:lnTo>
                    <a:pt x="814045" y="19005"/>
                  </a:lnTo>
                  <a:lnTo>
                    <a:pt x="814344" y="18860"/>
                  </a:lnTo>
                  <a:close/>
                  <a:moveTo>
                    <a:pt x="583119" y="76387"/>
                  </a:moveTo>
                  <a:cubicBezTo>
                    <a:pt x="584783" y="76387"/>
                    <a:pt x="586557" y="77223"/>
                    <a:pt x="588502" y="79476"/>
                  </a:cubicBezTo>
                  <a:cubicBezTo>
                    <a:pt x="590370" y="79195"/>
                    <a:pt x="592178" y="79092"/>
                    <a:pt x="594004" y="79092"/>
                  </a:cubicBezTo>
                  <a:cubicBezTo>
                    <a:pt x="595062" y="79092"/>
                    <a:pt x="596119" y="79126"/>
                    <a:pt x="597194" y="79178"/>
                  </a:cubicBezTo>
                  <a:cubicBezTo>
                    <a:pt x="597646" y="79246"/>
                    <a:pt x="598124" y="79272"/>
                    <a:pt x="598636" y="79272"/>
                  </a:cubicBezTo>
                  <a:cubicBezTo>
                    <a:pt x="601579" y="79272"/>
                    <a:pt x="605358" y="78307"/>
                    <a:pt x="608369" y="78307"/>
                  </a:cubicBezTo>
                  <a:cubicBezTo>
                    <a:pt x="612830" y="78307"/>
                    <a:pt x="615611" y="80432"/>
                    <a:pt x="611500" y="90980"/>
                  </a:cubicBezTo>
                  <a:cubicBezTo>
                    <a:pt x="610613" y="93335"/>
                    <a:pt x="612677" y="96135"/>
                    <a:pt x="615475" y="97167"/>
                  </a:cubicBezTo>
                  <a:cubicBezTo>
                    <a:pt x="617838" y="97611"/>
                    <a:pt x="620346" y="98055"/>
                    <a:pt x="622700" y="98200"/>
                  </a:cubicBezTo>
                  <a:cubicBezTo>
                    <a:pt x="619749" y="101741"/>
                    <a:pt x="617249" y="105872"/>
                    <a:pt x="613564" y="108526"/>
                  </a:cubicBezTo>
                  <a:cubicBezTo>
                    <a:pt x="612745" y="109115"/>
                    <a:pt x="611977" y="109345"/>
                    <a:pt x="611235" y="109345"/>
                  </a:cubicBezTo>
                  <a:cubicBezTo>
                    <a:pt x="608633" y="109345"/>
                    <a:pt x="606424" y="106444"/>
                    <a:pt x="604129" y="105872"/>
                  </a:cubicBezTo>
                  <a:cubicBezTo>
                    <a:pt x="589679" y="101886"/>
                    <a:pt x="591445" y="89504"/>
                    <a:pt x="588502" y="79476"/>
                  </a:cubicBezTo>
                  <a:lnTo>
                    <a:pt x="574350" y="81243"/>
                  </a:lnTo>
                  <a:cubicBezTo>
                    <a:pt x="577233" y="79323"/>
                    <a:pt x="579997" y="76387"/>
                    <a:pt x="583119" y="76387"/>
                  </a:cubicBezTo>
                  <a:close/>
                  <a:moveTo>
                    <a:pt x="439706" y="106392"/>
                  </a:moveTo>
                  <a:cubicBezTo>
                    <a:pt x="440107" y="106392"/>
                    <a:pt x="440568" y="106418"/>
                    <a:pt x="441080" y="106461"/>
                  </a:cubicBezTo>
                  <a:cubicBezTo>
                    <a:pt x="442701" y="107937"/>
                    <a:pt x="444918" y="110002"/>
                    <a:pt x="447273" y="111922"/>
                  </a:cubicBezTo>
                  <a:cubicBezTo>
                    <a:pt x="445797" y="113245"/>
                    <a:pt x="444031" y="114133"/>
                    <a:pt x="442257" y="114866"/>
                  </a:cubicBezTo>
                  <a:cubicBezTo>
                    <a:pt x="441890" y="114926"/>
                    <a:pt x="441566" y="114952"/>
                    <a:pt x="441267" y="114952"/>
                  </a:cubicBezTo>
                  <a:cubicBezTo>
                    <a:pt x="437608" y="114952"/>
                    <a:pt x="438794" y="111001"/>
                    <a:pt x="437838" y="108824"/>
                  </a:cubicBezTo>
                  <a:cubicBezTo>
                    <a:pt x="436968" y="107084"/>
                    <a:pt x="437565" y="106392"/>
                    <a:pt x="439706" y="106392"/>
                  </a:cubicBezTo>
                  <a:close/>
                  <a:moveTo>
                    <a:pt x="473273" y="107092"/>
                  </a:moveTo>
                  <a:cubicBezTo>
                    <a:pt x="473657" y="107092"/>
                    <a:pt x="474033" y="107126"/>
                    <a:pt x="474399" y="107203"/>
                  </a:cubicBezTo>
                  <a:lnTo>
                    <a:pt x="465553" y="117674"/>
                  </a:lnTo>
                  <a:lnTo>
                    <a:pt x="460248" y="112511"/>
                  </a:lnTo>
                  <a:cubicBezTo>
                    <a:pt x="464223" y="110736"/>
                    <a:pt x="468061" y="108824"/>
                    <a:pt x="472037" y="107203"/>
                  </a:cubicBezTo>
                  <a:cubicBezTo>
                    <a:pt x="472480" y="107126"/>
                    <a:pt x="472890" y="107092"/>
                    <a:pt x="473273" y="107092"/>
                  </a:cubicBezTo>
                  <a:close/>
                  <a:moveTo>
                    <a:pt x="997764" y="0"/>
                  </a:moveTo>
                  <a:cubicBezTo>
                    <a:pt x="958294" y="0"/>
                    <a:pt x="918824" y="6375"/>
                    <a:pt x="879354" y="8833"/>
                  </a:cubicBezTo>
                  <a:cubicBezTo>
                    <a:pt x="869330" y="9421"/>
                    <a:pt x="859307" y="8389"/>
                    <a:pt x="849130" y="10753"/>
                  </a:cubicBezTo>
                  <a:cubicBezTo>
                    <a:pt x="849054" y="10770"/>
                    <a:pt x="848968" y="10778"/>
                    <a:pt x="848875" y="10778"/>
                  </a:cubicBezTo>
                  <a:cubicBezTo>
                    <a:pt x="846162" y="10778"/>
                    <a:pt x="839295" y="2620"/>
                    <a:pt x="831737" y="2048"/>
                  </a:cubicBezTo>
                  <a:cubicBezTo>
                    <a:pt x="823642" y="1468"/>
                    <a:pt x="815563" y="1220"/>
                    <a:pt x="807494" y="1220"/>
                  </a:cubicBezTo>
                  <a:cubicBezTo>
                    <a:pt x="780879" y="1220"/>
                    <a:pt x="754358" y="3917"/>
                    <a:pt x="727666" y="6179"/>
                  </a:cubicBezTo>
                  <a:cubicBezTo>
                    <a:pt x="711254" y="7467"/>
                    <a:pt x="695643" y="13970"/>
                    <a:pt x="678830" y="13970"/>
                  </a:cubicBezTo>
                  <a:cubicBezTo>
                    <a:pt x="676459" y="13970"/>
                    <a:pt x="674070" y="13842"/>
                    <a:pt x="671647" y="13552"/>
                  </a:cubicBezTo>
                  <a:cubicBezTo>
                    <a:pt x="670257" y="13381"/>
                    <a:pt x="668807" y="13287"/>
                    <a:pt x="667322" y="13287"/>
                  </a:cubicBezTo>
                  <a:cubicBezTo>
                    <a:pt x="659816" y="13287"/>
                    <a:pt x="651601" y="15702"/>
                    <a:pt x="647907" y="22845"/>
                  </a:cubicBezTo>
                  <a:cubicBezTo>
                    <a:pt x="644367" y="29775"/>
                    <a:pt x="651149" y="35527"/>
                    <a:pt x="656463" y="40536"/>
                  </a:cubicBezTo>
                  <a:cubicBezTo>
                    <a:pt x="658673" y="42601"/>
                    <a:pt x="658818" y="47030"/>
                    <a:pt x="659995" y="50273"/>
                  </a:cubicBezTo>
                  <a:cubicBezTo>
                    <a:pt x="659807" y="50265"/>
                    <a:pt x="659611" y="50256"/>
                    <a:pt x="659406" y="50256"/>
                  </a:cubicBezTo>
                  <a:cubicBezTo>
                    <a:pt x="658152" y="50256"/>
                    <a:pt x="656736" y="50452"/>
                    <a:pt x="655508" y="50452"/>
                  </a:cubicBezTo>
                  <a:cubicBezTo>
                    <a:pt x="654501" y="50452"/>
                    <a:pt x="653623" y="50316"/>
                    <a:pt x="653068" y="49830"/>
                  </a:cubicBezTo>
                  <a:cubicBezTo>
                    <a:pt x="650739" y="47670"/>
                    <a:pt x="648598" y="46843"/>
                    <a:pt x="646568" y="46843"/>
                  </a:cubicBezTo>
                  <a:cubicBezTo>
                    <a:pt x="643335" y="46843"/>
                    <a:pt x="640375" y="48925"/>
                    <a:pt x="637296" y="51007"/>
                  </a:cubicBezTo>
                  <a:lnTo>
                    <a:pt x="637296" y="51161"/>
                  </a:lnTo>
                  <a:lnTo>
                    <a:pt x="637151" y="51161"/>
                  </a:lnTo>
                  <a:cubicBezTo>
                    <a:pt x="634788" y="54259"/>
                    <a:pt x="628748" y="55291"/>
                    <a:pt x="630369" y="60301"/>
                  </a:cubicBezTo>
                  <a:cubicBezTo>
                    <a:pt x="632135" y="65319"/>
                    <a:pt x="637739" y="65464"/>
                    <a:pt x="642601" y="65907"/>
                  </a:cubicBezTo>
                  <a:lnTo>
                    <a:pt x="645109" y="65907"/>
                  </a:lnTo>
                  <a:lnTo>
                    <a:pt x="658084" y="68118"/>
                  </a:lnTo>
                  <a:cubicBezTo>
                    <a:pt x="656020" y="68852"/>
                    <a:pt x="653955" y="69295"/>
                    <a:pt x="651746" y="69295"/>
                  </a:cubicBezTo>
                  <a:cubicBezTo>
                    <a:pt x="649827" y="69150"/>
                    <a:pt x="648052" y="67674"/>
                    <a:pt x="645997" y="67085"/>
                  </a:cubicBezTo>
                  <a:cubicBezTo>
                    <a:pt x="644845" y="66761"/>
                    <a:pt x="643736" y="66624"/>
                    <a:pt x="642653" y="66624"/>
                  </a:cubicBezTo>
                  <a:cubicBezTo>
                    <a:pt x="637876" y="66624"/>
                    <a:pt x="633576" y="69261"/>
                    <a:pt x="628893" y="69739"/>
                  </a:cubicBezTo>
                  <a:cubicBezTo>
                    <a:pt x="628833" y="69748"/>
                    <a:pt x="628774" y="69756"/>
                    <a:pt x="628705" y="69756"/>
                  </a:cubicBezTo>
                  <a:cubicBezTo>
                    <a:pt x="626556" y="69756"/>
                    <a:pt x="621975" y="64969"/>
                    <a:pt x="622256" y="63100"/>
                  </a:cubicBezTo>
                  <a:cubicBezTo>
                    <a:pt x="623587" y="55291"/>
                    <a:pt x="629627" y="52040"/>
                    <a:pt x="636997" y="51161"/>
                  </a:cubicBezTo>
                  <a:lnTo>
                    <a:pt x="636997" y="51007"/>
                  </a:lnTo>
                  <a:cubicBezTo>
                    <a:pt x="637441" y="47321"/>
                    <a:pt x="638328" y="43634"/>
                    <a:pt x="639360" y="39947"/>
                  </a:cubicBezTo>
                  <a:cubicBezTo>
                    <a:pt x="640392" y="37293"/>
                    <a:pt x="643489" y="34784"/>
                    <a:pt x="640836" y="31985"/>
                  </a:cubicBezTo>
                  <a:cubicBezTo>
                    <a:pt x="638345" y="29587"/>
                    <a:pt x="635368" y="28981"/>
                    <a:pt x="632263" y="28981"/>
                  </a:cubicBezTo>
                  <a:cubicBezTo>
                    <a:pt x="630019" y="28981"/>
                    <a:pt x="627724" y="29297"/>
                    <a:pt x="625498" y="29476"/>
                  </a:cubicBezTo>
                  <a:cubicBezTo>
                    <a:pt x="622256" y="29920"/>
                    <a:pt x="620636" y="31985"/>
                    <a:pt x="620192" y="35672"/>
                  </a:cubicBezTo>
                  <a:cubicBezTo>
                    <a:pt x="619314" y="44820"/>
                    <a:pt x="615330" y="52040"/>
                    <a:pt x="605307" y="54105"/>
                  </a:cubicBezTo>
                  <a:cubicBezTo>
                    <a:pt x="604419" y="54847"/>
                    <a:pt x="603686" y="55581"/>
                    <a:pt x="602799" y="56469"/>
                  </a:cubicBezTo>
                  <a:cubicBezTo>
                    <a:pt x="603831" y="58534"/>
                    <a:pt x="605008" y="60446"/>
                    <a:pt x="606484" y="62221"/>
                  </a:cubicBezTo>
                  <a:cubicBezTo>
                    <a:pt x="608250" y="63253"/>
                    <a:pt x="610314" y="64132"/>
                    <a:pt x="612378" y="64576"/>
                  </a:cubicBezTo>
                  <a:cubicBezTo>
                    <a:pt x="611201" y="64431"/>
                    <a:pt x="610024" y="64354"/>
                    <a:pt x="608847" y="64354"/>
                  </a:cubicBezTo>
                  <a:cubicBezTo>
                    <a:pt x="607661" y="64354"/>
                    <a:pt x="606484" y="64431"/>
                    <a:pt x="605307" y="64576"/>
                  </a:cubicBezTo>
                  <a:cubicBezTo>
                    <a:pt x="601980" y="65464"/>
                    <a:pt x="598602" y="65779"/>
                    <a:pt x="595207" y="65779"/>
                  </a:cubicBezTo>
                  <a:cubicBezTo>
                    <a:pt x="586992" y="65779"/>
                    <a:pt x="578632" y="63953"/>
                    <a:pt x="570409" y="63953"/>
                  </a:cubicBezTo>
                  <a:cubicBezTo>
                    <a:pt x="563926" y="63953"/>
                    <a:pt x="557519" y="65088"/>
                    <a:pt x="551352" y="69150"/>
                  </a:cubicBezTo>
                  <a:cubicBezTo>
                    <a:pt x="548255" y="71216"/>
                    <a:pt x="542361" y="71506"/>
                    <a:pt x="543095" y="75636"/>
                  </a:cubicBezTo>
                  <a:cubicBezTo>
                    <a:pt x="543828" y="80065"/>
                    <a:pt x="547368" y="84486"/>
                    <a:pt x="550610" y="88027"/>
                  </a:cubicBezTo>
                  <a:cubicBezTo>
                    <a:pt x="551625" y="89154"/>
                    <a:pt x="552751" y="89589"/>
                    <a:pt x="553954" y="89589"/>
                  </a:cubicBezTo>
                  <a:cubicBezTo>
                    <a:pt x="555737" y="89589"/>
                    <a:pt x="557673" y="88642"/>
                    <a:pt x="559609" y="87584"/>
                  </a:cubicBezTo>
                  <a:cubicBezTo>
                    <a:pt x="564062" y="85143"/>
                    <a:pt x="569070" y="83538"/>
                    <a:pt x="573830" y="81550"/>
                  </a:cubicBezTo>
                  <a:cubicBezTo>
                    <a:pt x="564480" y="94061"/>
                    <a:pt x="546558" y="93114"/>
                    <a:pt x="537200" y="102185"/>
                  </a:cubicBezTo>
                  <a:cubicBezTo>
                    <a:pt x="529617" y="109661"/>
                    <a:pt x="522639" y="112323"/>
                    <a:pt x="514868" y="112323"/>
                  </a:cubicBezTo>
                  <a:cubicBezTo>
                    <a:pt x="511762" y="112323"/>
                    <a:pt x="508521" y="111897"/>
                    <a:pt x="505058" y="111180"/>
                  </a:cubicBezTo>
                  <a:cubicBezTo>
                    <a:pt x="498430" y="109857"/>
                    <a:pt x="492091" y="106759"/>
                    <a:pt x="485600" y="104395"/>
                  </a:cubicBezTo>
                  <a:cubicBezTo>
                    <a:pt x="487707" y="102834"/>
                    <a:pt x="489660" y="102245"/>
                    <a:pt x="491511" y="102245"/>
                  </a:cubicBezTo>
                  <a:cubicBezTo>
                    <a:pt x="496143" y="102245"/>
                    <a:pt x="500153" y="105957"/>
                    <a:pt x="504469" y="107638"/>
                  </a:cubicBezTo>
                  <a:cubicBezTo>
                    <a:pt x="506124" y="108270"/>
                    <a:pt x="507659" y="108534"/>
                    <a:pt x="509092" y="108534"/>
                  </a:cubicBezTo>
                  <a:cubicBezTo>
                    <a:pt x="516104" y="108534"/>
                    <a:pt x="520881" y="102125"/>
                    <a:pt x="526878" y="99676"/>
                  </a:cubicBezTo>
                  <a:cubicBezTo>
                    <a:pt x="532329" y="97466"/>
                    <a:pt x="528056" y="92601"/>
                    <a:pt x="525991" y="88616"/>
                  </a:cubicBezTo>
                  <a:cubicBezTo>
                    <a:pt x="524225" y="85228"/>
                    <a:pt x="528209" y="83163"/>
                    <a:pt x="531007" y="81388"/>
                  </a:cubicBezTo>
                  <a:cubicBezTo>
                    <a:pt x="534547" y="79323"/>
                    <a:pt x="541175" y="78734"/>
                    <a:pt x="538966" y="72692"/>
                  </a:cubicBezTo>
                  <a:cubicBezTo>
                    <a:pt x="537567" y="69108"/>
                    <a:pt x="534880" y="68527"/>
                    <a:pt x="531903" y="68527"/>
                  </a:cubicBezTo>
                  <a:cubicBezTo>
                    <a:pt x="530478" y="68527"/>
                    <a:pt x="528994" y="68655"/>
                    <a:pt x="527561" y="68655"/>
                  </a:cubicBezTo>
                  <a:cubicBezTo>
                    <a:pt x="526930" y="68655"/>
                    <a:pt x="526307" y="68630"/>
                    <a:pt x="525701" y="68561"/>
                  </a:cubicBezTo>
                  <a:cubicBezTo>
                    <a:pt x="525164" y="68502"/>
                    <a:pt x="524635" y="68476"/>
                    <a:pt x="524106" y="68476"/>
                  </a:cubicBezTo>
                  <a:cubicBezTo>
                    <a:pt x="517111" y="68476"/>
                    <a:pt x="511592" y="73247"/>
                    <a:pt x="503974" y="73247"/>
                  </a:cubicBezTo>
                  <a:cubicBezTo>
                    <a:pt x="503326" y="73247"/>
                    <a:pt x="502652" y="73212"/>
                    <a:pt x="501961" y="73136"/>
                  </a:cubicBezTo>
                  <a:cubicBezTo>
                    <a:pt x="489729" y="71804"/>
                    <a:pt x="481036" y="65464"/>
                    <a:pt x="470714" y="61333"/>
                  </a:cubicBezTo>
                  <a:cubicBezTo>
                    <a:pt x="464393" y="58816"/>
                    <a:pt x="458277" y="57749"/>
                    <a:pt x="452323" y="57749"/>
                  </a:cubicBezTo>
                  <a:cubicBezTo>
                    <a:pt x="435236" y="57749"/>
                    <a:pt x="419498" y="66556"/>
                    <a:pt x="404084" y="75201"/>
                  </a:cubicBezTo>
                  <a:cubicBezTo>
                    <a:pt x="400100" y="77411"/>
                    <a:pt x="398923" y="80509"/>
                    <a:pt x="400688" y="85075"/>
                  </a:cubicBezTo>
                  <a:cubicBezTo>
                    <a:pt x="402249" y="88975"/>
                    <a:pt x="403921" y="91723"/>
                    <a:pt x="407914" y="91723"/>
                  </a:cubicBezTo>
                  <a:cubicBezTo>
                    <a:pt x="408460" y="91723"/>
                    <a:pt x="409048" y="91671"/>
                    <a:pt x="409679" y="91569"/>
                  </a:cubicBezTo>
                  <a:lnTo>
                    <a:pt x="430767" y="87729"/>
                  </a:lnTo>
                  <a:cubicBezTo>
                    <a:pt x="431790" y="87584"/>
                    <a:pt x="432822" y="87293"/>
                    <a:pt x="434008" y="86995"/>
                  </a:cubicBezTo>
                  <a:cubicBezTo>
                    <a:pt x="434008" y="87882"/>
                    <a:pt x="433855" y="88761"/>
                    <a:pt x="433855" y="89649"/>
                  </a:cubicBezTo>
                  <a:cubicBezTo>
                    <a:pt x="431756" y="99531"/>
                    <a:pt x="427781" y="105146"/>
                    <a:pt x="420377" y="105146"/>
                  </a:cubicBezTo>
                  <a:cubicBezTo>
                    <a:pt x="417399" y="105146"/>
                    <a:pt x="413868" y="104233"/>
                    <a:pt x="409679" y="102330"/>
                  </a:cubicBezTo>
                  <a:cubicBezTo>
                    <a:pt x="395587" y="96041"/>
                    <a:pt x="381248" y="93694"/>
                    <a:pt x="366422" y="93694"/>
                  </a:cubicBezTo>
                  <a:cubicBezTo>
                    <a:pt x="358292" y="93694"/>
                    <a:pt x="350027" y="94402"/>
                    <a:pt x="341573" y="95546"/>
                  </a:cubicBezTo>
                  <a:cubicBezTo>
                    <a:pt x="328726" y="97321"/>
                    <a:pt x="316152" y="104839"/>
                    <a:pt x="303417" y="104839"/>
                  </a:cubicBezTo>
                  <a:cubicBezTo>
                    <a:pt x="300226" y="104839"/>
                    <a:pt x="297027" y="104370"/>
                    <a:pt x="293811" y="103218"/>
                  </a:cubicBezTo>
                  <a:cubicBezTo>
                    <a:pt x="278926" y="98055"/>
                    <a:pt x="263588" y="94812"/>
                    <a:pt x="247961" y="93190"/>
                  </a:cubicBezTo>
                  <a:cubicBezTo>
                    <a:pt x="231002" y="91296"/>
                    <a:pt x="214718" y="87063"/>
                    <a:pt x="197444" y="87063"/>
                  </a:cubicBezTo>
                  <a:cubicBezTo>
                    <a:pt x="190543" y="87063"/>
                    <a:pt x="183488" y="87737"/>
                    <a:pt x="176169" y="89504"/>
                  </a:cubicBezTo>
                  <a:cubicBezTo>
                    <a:pt x="156813" y="94342"/>
                    <a:pt x="138320" y="104703"/>
                    <a:pt x="117659" y="104703"/>
                  </a:cubicBezTo>
                  <a:cubicBezTo>
                    <a:pt x="115663" y="104703"/>
                    <a:pt x="113641" y="104609"/>
                    <a:pt x="111602" y="104395"/>
                  </a:cubicBezTo>
                  <a:cubicBezTo>
                    <a:pt x="111312" y="104370"/>
                    <a:pt x="111022" y="104361"/>
                    <a:pt x="110741" y="104361"/>
                  </a:cubicBezTo>
                  <a:cubicBezTo>
                    <a:pt x="106399" y="104361"/>
                    <a:pt x="103865" y="107570"/>
                    <a:pt x="105119" y="113390"/>
                  </a:cubicBezTo>
                  <a:cubicBezTo>
                    <a:pt x="106612" y="120081"/>
                    <a:pt x="105136" y="125508"/>
                    <a:pt x="99694" y="125508"/>
                  </a:cubicBezTo>
                  <a:cubicBezTo>
                    <a:pt x="98184" y="125508"/>
                    <a:pt x="96359" y="125090"/>
                    <a:pt x="94209" y="124160"/>
                  </a:cubicBezTo>
                  <a:cubicBezTo>
                    <a:pt x="90891" y="122701"/>
                    <a:pt x="87794" y="122103"/>
                    <a:pt x="84851" y="122103"/>
                  </a:cubicBezTo>
                  <a:cubicBezTo>
                    <a:pt x="77063" y="122103"/>
                    <a:pt x="70307" y="126310"/>
                    <a:pt x="63252" y="130057"/>
                  </a:cubicBezTo>
                  <a:cubicBezTo>
                    <a:pt x="59414" y="132122"/>
                    <a:pt x="56914" y="135809"/>
                    <a:pt x="58680" y="140528"/>
                  </a:cubicBezTo>
                  <a:cubicBezTo>
                    <a:pt x="59942" y="144104"/>
                    <a:pt x="62561" y="144974"/>
                    <a:pt x="65683" y="144974"/>
                  </a:cubicBezTo>
                  <a:cubicBezTo>
                    <a:pt x="66554" y="144974"/>
                    <a:pt x="67475" y="144906"/>
                    <a:pt x="68413" y="144803"/>
                  </a:cubicBezTo>
                  <a:cubicBezTo>
                    <a:pt x="70844" y="144471"/>
                    <a:pt x="73275" y="144308"/>
                    <a:pt x="75707" y="144308"/>
                  </a:cubicBezTo>
                  <a:cubicBezTo>
                    <a:pt x="76517" y="144308"/>
                    <a:pt x="77327" y="144326"/>
                    <a:pt x="78138" y="144368"/>
                  </a:cubicBezTo>
                  <a:cubicBezTo>
                    <a:pt x="78360" y="144385"/>
                    <a:pt x="78598" y="144394"/>
                    <a:pt x="78837" y="144394"/>
                  </a:cubicBezTo>
                  <a:cubicBezTo>
                    <a:pt x="80680" y="144394"/>
                    <a:pt x="83043" y="143899"/>
                    <a:pt x="84851" y="143899"/>
                  </a:cubicBezTo>
                  <a:cubicBezTo>
                    <a:pt x="86421" y="143899"/>
                    <a:pt x="87572" y="144274"/>
                    <a:pt x="87572" y="145691"/>
                  </a:cubicBezTo>
                  <a:cubicBezTo>
                    <a:pt x="87572" y="149326"/>
                    <a:pt x="82983" y="150513"/>
                    <a:pt x="79255" y="150513"/>
                  </a:cubicBezTo>
                  <a:cubicBezTo>
                    <a:pt x="78598" y="150513"/>
                    <a:pt x="77976" y="150478"/>
                    <a:pt x="77404" y="150410"/>
                  </a:cubicBezTo>
                  <a:cubicBezTo>
                    <a:pt x="75690" y="150231"/>
                    <a:pt x="74018" y="150146"/>
                    <a:pt x="72371" y="150146"/>
                  </a:cubicBezTo>
                  <a:cubicBezTo>
                    <a:pt x="53860" y="150146"/>
                    <a:pt x="39128" y="160941"/>
                    <a:pt x="23151" y="168255"/>
                  </a:cubicBezTo>
                  <a:cubicBezTo>
                    <a:pt x="10176" y="174152"/>
                    <a:pt x="20054" y="183889"/>
                    <a:pt x="19466" y="191407"/>
                  </a:cubicBezTo>
                  <a:cubicBezTo>
                    <a:pt x="19312" y="194693"/>
                    <a:pt x="20942" y="195486"/>
                    <a:pt x="23083" y="195486"/>
                  </a:cubicBezTo>
                  <a:cubicBezTo>
                    <a:pt x="25070" y="195486"/>
                    <a:pt x="27493" y="194804"/>
                    <a:pt x="29344" y="194804"/>
                  </a:cubicBezTo>
                  <a:cubicBezTo>
                    <a:pt x="31263" y="194804"/>
                    <a:pt x="33029" y="196126"/>
                    <a:pt x="34795" y="196869"/>
                  </a:cubicBezTo>
                  <a:cubicBezTo>
                    <a:pt x="33473" y="198345"/>
                    <a:pt x="31997" y="199523"/>
                    <a:pt x="30231" y="200556"/>
                  </a:cubicBezTo>
                  <a:cubicBezTo>
                    <a:pt x="22264" y="203798"/>
                    <a:pt x="14015" y="206452"/>
                    <a:pt x="6048" y="209840"/>
                  </a:cubicBezTo>
                  <a:cubicBezTo>
                    <a:pt x="2806" y="211172"/>
                    <a:pt x="8" y="214560"/>
                    <a:pt x="1927" y="218545"/>
                  </a:cubicBezTo>
                  <a:cubicBezTo>
                    <a:pt x="2772" y="220312"/>
                    <a:pt x="3941" y="220858"/>
                    <a:pt x="5246" y="220858"/>
                  </a:cubicBezTo>
                  <a:cubicBezTo>
                    <a:pt x="6884" y="220858"/>
                    <a:pt x="8752" y="219987"/>
                    <a:pt x="10475" y="219578"/>
                  </a:cubicBezTo>
                  <a:cubicBezTo>
                    <a:pt x="19176" y="217222"/>
                    <a:pt x="28610" y="216335"/>
                    <a:pt x="36271" y="212204"/>
                  </a:cubicBezTo>
                  <a:cubicBezTo>
                    <a:pt x="39248" y="210608"/>
                    <a:pt x="42353" y="210105"/>
                    <a:pt x="45518" y="210105"/>
                  </a:cubicBezTo>
                  <a:cubicBezTo>
                    <a:pt x="50772" y="210105"/>
                    <a:pt x="56172" y="211487"/>
                    <a:pt x="61341" y="211487"/>
                  </a:cubicBezTo>
                  <a:cubicBezTo>
                    <a:pt x="65700" y="211487"/>
                    <a:pt x="69906" y="210506"/>
                    <a:pt x="73719" y="206896"/>
                  </a:cubicBezTo>
                  <a:cubicBezTo>
                    <a:pt x="77993" y="202766"/>
                    <a:pt x="82121" y="198635"/>
                    <a:pt x="86395" y="194650"/>
                  </a:cubicBezTo>
                  <a:cubicBezTo>
                    <a:pt x="89722" y="191484"/>
                    <a:pt x="93279" y="190605"/>
                    <a:pt x="96956" y="190605"/>
                  </a:cubicBezTo>
                  <a:cubicBezTo>
                    <a:pt x="101545" y="190605"/>
                    <a:pt x="106331" y="191970"/>
                    <a:pt x="111116" y="191970"/>
                  </a:cubicBezTo>
                  <a:cubicBezTo>
                    <a:pt x="113198" y="191970"/>
                    <a:pt x="115288" y="191714"/>
                    <a:pt x="117352" y="190963"/>
                  </a:cubicBezTo>
                  <a:cubicBezTo>
                    <a:pt x="126897" y="187507"/>
                    <a:pt x="136213" y="181585"/>
                    <a:pt x="146850" y="181585"/>
                  </a:cubicBezTo>
                  <a:cubicBezTo>
                    <a:pt x="151166" y="181585"/>
                    <a:pt x="155696" y="182557"/>
                    <a:pt x="160541" y="185066"/>
                  </a:cubicBezTo>
                  <a:cubicBezTo>
                    <a:pt x="172927" y="191407"/>
                    <a:pt x="189732" y="190673"/>
                    <a:pt x="187378" y="211470"/>
                  </a:cubicBezTo>
                  <a:cubicBezTo>
                    <a:pt x="186934" y="215157"/>
                    <a:pt x="188555" y="220755"/>
                    <a:pt x="191208" y="222966"/>
                  </a:cubicBezTo>
                  <a:cubicBezTo>
                    <a:pt x="202562" y="232558"/>
                    <a:pt x="201820" y="250991"/>
                    <a:pt x="197990" y="255855"/>
                  </a:cubicBezTo>
                  <a:cubicBezTo>
                    <a:pt x="188111" y="268690"/>
                    <a:pt x="191797" y="277975"/>
                    <a:pt x="196070" y="289923"/>
                  </a:cubicBezTo>
                  <a:cubicBezTo>
                    <a:pt x="197256" y="293609"/>
                    <a:pt x="194449" y="299071"/>
                    <a:pt x="192385" y="303201"/>
                  </a:cubicBezTo>
                  <a:cubicBezTo>
                    <a:pt x="182951" y="322957"/>
                    <a:pt x="165114" y="336825"/>
                    <a:pt x="155534" y="356735"/>
                  </a:cubicBezTo>
                  <a:cubicBezTo>
                    <a:pt x="148897" y="370449"/>
                    <a:pt x="145511" y="416310"/>
                    <a:pt x="156566" y="424426"/>
                  </a:cubicBezTo>
                  <a:cubicBezTo>
                    <a:pt x="172484" y="436220"/>
                    <a:pt x="169984" y="451120"/>
                    <a:pt x="172637" y="466455"/>
                  </a:cubicBezTo>
                  <a:cubicBezTo>
                    <a:pt x="174258" y="475749"/>
                    <a:pt x="174105" y="490939"/>
                    <a:pt x="176467" y="492851"/>
                  </a:cubicBezTo>
                  <a:cubicBezTo>
                    <a:pt x="190909" y="504209"/>
                    <a:pt x="189732" y="523675"/>
                    <a:pt x="201530" y="535623"/>
                  </a:cubicBezTo>
                  <a:cubicBezTo>
                    <a:pt x="204004" y="538200"/>
                    <a:pt x="206409" y="539838"/>
                    <a:pt x="209062" y="539838"/>
                  </a:cubicBezTo>
                  <a:cubicBezTo>
                    <a:pt x="210359" y="539838"/>
                    <a:pt x="211723" y="539446"/>
                    <a:pt x="213174" y="538575"/>
                  </a:cubicBezTo>
                  <a:cubicBezTo>
                    <a:pt x="217592" y="536066"/>
                    <a:pt x="217746" y="531202"/>
                    <a:pt x="214939" y="527660"/>
                  </a:cubicBezTo>
                  <a:cubicBezTo>
                    <a:pt x="201376" y="509227"/>
                    <a:pt x="202562" y="485477"/>
                    <a:pt x="192240" y="465866"/>
                  </a:cubicBezTo>
                  <a:cubicBezTo>
                    <a:pt x="191208" y="463801"/>
                    <a:pt x="192829" y="460260"/>
                    <a:pt x="193571" y="457460"/>
                  </a:cubicBezTo>
                  <a:cubicBezTo>
                    <a:pt x="193673" y="457145"/>
                    <a:pt x="195157" y="456897"/>
                    <a:pt x="196036" y="456897"/>
                  </a:cubicBezTo>
                  <a:cubicBezTo>
                    <a:pt x="196377" y="456897"/>
                    <a:pt x="196625" y="456931"/>
                    <a:pt x="196659" y="457017"/>
                  </a:cubicBezTo>
                  <a:cubicBezTo>
                    <a:pt x="197691" y="459227"/>
                    <a:pt x="199320" y="461736"/>
                    <a:pt x="199320" y="464245"/>
                  </a:cubicBezTo>
                  <a:cubicBezTo>
                    <a:pt x="199465" y="484888"/>
                    <a:pt x="213029" y="500232"/>
                    <a:pt x="222020" y="516891"/>
                  </a:cubicBezTo>
                  <a:cubicBezTo>
                    <a:pt x="230124" y="531637"/>
                    <a:pt x="244429" y="543295"/>
                    <a:pt x="236462" y="563051"/>
                  </a:cubicBezTo>
                  <a:cubicBezTo>
                    <a:pt x="234841" y="567036"/>
                    <a:pt x="238236" y="569989"/>
                    <a:pt x="241179" y="572933"/>
                  </a:cubicBezTo>
                  <a:cubicBezTo>
                    <a:pt x="248558" y="580306"/>
                    <a:pt x="257839" y="584880"/>
                    <a:pt x="266540" y="590487"/>
                  </a:cubicBezTo>
                  <a:cubicBezTo>
                    <a:pt x="280734" y="599268"/>
                    <a:pt x="293845" y="610311"/>
                    <a:pt x="310693" y="610311"/>
                  </a:cubicBezTo>
                  <a:cubicBezTo>
                    <a:pt x="314489" y="610311"/>
                    <a:pt x="318473" y="609757"/>
                    <a:pt x="322704" y="608477"/>
                  </a:cubicBezTo>
                  <a:cubicBezTo>
                    <a:pt x="323557" y="608229"/>
                    <a:pt x="324342" y="608110"/>
                    <a:pt x="325067" y="608110"/>
                  </a:cubicBezTo>
                  <a:cubicBezTo>
                    <a:pt x="328649" y="608110"/>
                    <a:pt x="330918" y="610875"/>
                    <a:pt x="332880" y="613938"/>
                  </a:cubicBezTo>
                  <a:cubicBezTo>
                    <a:pt x="339065" y="623812"/>
                    <a:pt x="347766" y="629129"/>
                    <a:pt x="359265" y="631783"/>
                  </a:cubicBezTo>
                  <a:cubicBezTo>
                    <a:pt x="371796" y="634582"/>
                    <a:pt x="386392" y="638123"/>
                    <a:pt x="390222" y="651982"/>
                  </a:cubicBezTo>
                  <a:cubicBezTo>
                    <a:pt x="394052" y="666584"/>
                    <a:pt x="404672" y="675135"/>
                    <a:pt x="414985" y="681919"/>
                  </a:cubicBezTo>
                  <a:cubicBezTo>
                    <a:pt x="420010" y="685239"/>
                    <a:pt x="426851" y="694029"/>
                    <a:pt x="434153" y="694029"/>
                  </a:cubicBezTo>
                  <a:cubicBezTo>
                    <a:pt x="438222" y="694029"/>
                    <a:pt x="442428" y="691307"/>
                    <a:pt x="446539" y="683396"/>
                  </a:cubicBezTo>
                  <a:cubicBezTo>
                    <a:pt x="447520" y="681433"/>
                    <a:pt x="448962" y="680272"/>
                    <a:pt x="450514" y="680272"/>
                  </a:cubicBezTo>
                  <a:cubicBezTo>
                    <a:pt x="452220" y="680272"/>
                    <a:pt x="454054" y="681689"/>
                    <a:pt x="455530" y="685017"/>
                  </a:cubicBezTo>
                  <a:cubicBezTo>
                    <a:pt x="465698" y="709646"/>
                    <a:pt x="459949" y="731331"/>
                    <a:pt x="440346" y="750498"/>
                  </a:cubicBezTo>
                  <a:cubicBezTo>
                    <a:pt x="430767" y="759936"/>
                    <a:pt x="424864" y="773207"/>
                    <a:pt x="433121" y="786776"/>
                  </a:cubicBezTo>
                  <a:cubicBezTo>
                    <a:pt x="435774" y="791350"/>
                    <a:pt x="435629" y="792681"/>
                    <a:pt x="432387" y="796069"/>
                  </a:cubicBezTo>
                  <a:cubicBezTo>
                    <a:pt x="423831" y="805064"/>
                    <a:pt x="423985" y="818189"/>
                    <a:pt x="431355" y="824683"/>
                  </a:cubicBezTo>
                  <a:cubicBezTo>
                    <a:pt x="445354" y="837066"/>
                    <a:pt x="451990" y="853144"/>
                    <a:pt x="460393" y="868778"/>
                  </a:cubicBezTo>
                  <a:cubicBezTo>
                    <a:pt x="472924" y="891931"/>
                    <a:pt x="484278" y="915527"/>
                    <a:pt x="511251" y="927031"/>
                  </a:cubicBezTo>
                  <a:cubicBezTo>
                    <a:pt x="525991" y="933371"/>
                    <a:pt x="534249" y="947384"/>
                    <a:pt x="534547" y="965373"/>
                  </a:cubicBezTo>
                  <a:cubicBezTo>
                    <a:pt x="534991" y="992656"/>
                    <a:pt x="536313" y="1019939"/>
                    <a:pt x="538232" y="1047222"/>
                  </a:cubicBezTo>
                  <a:cubicBezTo>
                    <a:pt x="539554" y="1067721"/>
                    <a:pt x="549578" y="1087485"/>
                    <a:pt x="542796" y="1108726"/>
                  </a:cubicBezTo>
                  <a:cubicBezTo>
                    <a:pt x="539998" y="1117277"/>
                    <a:pt x="541329" y="1125683"/>
                    <a:pt x="544570" y="1133944"/>
                  </a:cubicBezTo>
                  <a:cubicBezTo>
                    <a:pt x="548699" y="1144116"/>
                    <a:pt x="549876" y="1155176"/>
                    <a:pt x="548400" y="1166091"/>
                  </a:cubicBezTo>
                  <a:cubicBezTo>
                    <a:pt x="547513" y="1174207"/>
                    <a:pt x="550908" y="1183347"/>
                    <a:pt x="560044" y="1187477"/>
                  </a:cubicBezTo>
                  <a:cubicBezTo>
                    <a:pt x="560275" y="1187571"/>
                    <a:pt x="560539" y="1187605"/>
                    <a:pt x="560812" y="1187605"/>
                  </a:cubicBezTo>
                  <a:cubicBezTo>
                    <a:pt x="562032" y="1187605"/>
                    <a:pt x="563593" y="1186863"/>
                    <a:pt x="564753" y="1186863"/>
                  </a:cubicBezTo>
                  <a:cubicBezTo>
                    <a:pt x="565837" y="1186863"/>
                    <a:pt x="566579" y="1187503"/>
                    <a:pt x="566391" y="1189986"/>
                  </a:cubicBezTo>
                  <a:cubicBezTo>
                    <a:pt x="566092" y="1194705"/>
                    <a:pt x="572141" y="1199570"/>
                    <a:pt x="565504" y="1204434"/>
                  </a:cubicBezTo>
                  <a:cubicBezTo>
                    <a:pt x="562109" y="1206798"/>
                    <a:pt x="557545" y="1214026"/>
                    <a:pt x="561077" y="1215349"/>
                  </a:cubicBezTo>
                  <a:cubicBezTo>
                    <a:pt x="570665" y="1219035"/>
                    <a:pt x="567270" y="1227151"/>
                    <a:pt x="569633" y="1233048"/>
                  </a:cubicBezTo>
                  <a:cubicBezTo>
                    <a:pt x="575527" y="1247351"/>
                    <a:pt x="584373" y="1260186"/>
                    <a:pt x="595428" y="1270947"/>
                  </a:cubicBezTo>
                  <a:cubicBezTo>
                    <a:pt x="612677" y="1287819"/>
                    <a:pt x="632024" y="1297931"/>
                    <a:pt x="655201" y="1297931"/>
                  </a:cubicBezTo>
                  <a:cubicBezTo>
                    <a:pt x="658767" y="1297931"/>
                    <a:pt x="662435" y="1297693"/>
                    <a:pt x="666188" y="1297198"/>
                  </a:cubicBezTo>
                  <a:cubicBezTo>
                    <a:pt x="668397" y="1296754"/>
                    <a:pt x="670317" y="1295286"/>
                    <a:pt x="671494" y="1293366"/>
                  </a:cubicBezTo>
                  <a:cubicBezTo>
                    <a:pt x="672825" y="1290857"/>
                    <a:pt x="670615" y="1288945"/>
                    <a:pt x="668397" y="1287614"/>
                  </a:cubicBezTo>
                  <a:cubicBezTo>
                    <a:pt x="661914" y="1283629"/>
                    <a:pt x="655431" y="1279353"/>
                    <a:pt x="648649" y="1275666"/>
                  </a:cubicBezTo>
                  <a:cubicBezTo>
                    <a:pt x="630514" y="1265938"/>
                    <a:pt x="627417" y="1251481"/>
                    <a:pt x="638916" y="1234815"/>
                  </a:cubicBezTo>
                  <a:cubicBezTo>
                    <a:pt x="644964" y="1225965"/>
                    <a:pt x="645698" y="1216680"/>
                    <a:pt x="632723" y="1211961"/>
                  </a:cubicBezTo>
                  <a:cubicBezTo>
                    <a:pt x="628748" y="1210630"/>
                    <a:pt x="622111" y="1207975"/>
                    <a:pt x="627417" y="1203256"/>
                  </a:cubicBezTo>
                  <a:cubicBezTo>
                    <a:pt x="633465" y="1197649"/>
                    <a:pt x="633465" y="1191309"/>
                    <a:pt x="634788" y="1184823"/>
                  </a:cubicBezTo>
                  <a:cubicBezTo>
                    <a:pt x="636408" y="1175828"/>
                    <a:pt x="627272" y="1162259"/>
                    <a:pt x="645553" y="1160484"/>
                  </a:cubicBezTo>
                  <a:cubicBezTo>
                    <a:pt x="646142" y="1160484"/>
                    <a:pt x="647029" y="1157096"/>
                    <a:pt x="646585" y="1155765"/>
                  </a:cubicBezTo>
                  <a:cubicBezTo>
                    <a:pt x="643565" y="1145763"/>
                    <a:pt x="647174" y="1142887"/>
                    <a:pt x="655986" y="1142887"/>
                  </a:cubicBezTo>
                  <a:cubicBezTo>
                    <a:pt x="656651" y="1142887"/>
                    <a:pt x="657350" y="1142904"/>
                    <a:pt x="658084" y="1142939"/>
                  </a:cubicBezTo>
                  <a:cubicBezTo>
                    <a:pt x="658442" y="1142956"/>
                    <a:pt x="658809" y="1142964"/>
                    <a:pt x="659159" y="1142964"/>
                  </a:cubicBezTo>
                  <a:cubicBezTo>
                    <a:pt x="667092" y="1142964"/>
                    <a:pt x="673729" y="1138322"/>
                    <a:pt x="677542" y="1130846"/>
                  </a:cubicBezTo>
                  <a:cubicBezTo>
                    <a:pt x="681227" y="1123473"/>
                    <a:pt x="680195" y="1116543"/>
                    <a:pt x="674300" y="1110348"/>
                  </a:cubicBezTo>
                  <a:cubicBezTo>
                    <a:pt x="672680" y="1108572"/>
                    <a:pt x="672381" y="1105628"/>
                    <a:pt x="671349" y="1103264"/>
                  </a:cubicBezTo>
                  <a:cubicBezTo>
                    <a:pt x="673703" y="1103418"/>
                    <a:pt x="675921" y="1103708"/>
                    <a:pt x="678275" y="1104152"/>
                  </a:cubicBezTo>
                  <a:cubicBezTo>
                    <a:pt x="679606" y="1104519"/>
                    <a:pt x="680980" y="1104698"/>
                    <a:pt x="682353" y="1104698"/>
                  </a:cubicBezTo>
                  <a:cubicBezTo>
                    <a:pt x="685390" y="1104698"/>
                    <a:pt x="688418" y="1103811"/>
                    <a:pt x="690952" y="1102087"/>
                  </a:cubicBezTo>
                  <a:cubicBezTo>
                    <a:pt x="707168" y="1092349"/>
                    <a:pt x="711007" y="1073916"/>
                    <a:pt x="720586" y="1059468"/>
                  </a:cubicBezTo>
                  <a:cubicBezTo>
                    <a:pt x="726924" y="1049876"/>
                    <a:pt x="734883" y="1039559"/>
                    <a:pt x="729722" y="1025990"/>
                  </a:cubicBezTo>
                  <a:cubicBezTo>
                    <a:pt x="725303" y="1013897"/>
                    <a:pt x="733262" y="1008589"/>
                    <a:pt x="741520" y="1001506"/>
                  </a:cubicBezTo>
                  <a:cubicBezTo>
                    <a:pt x="752874" y="991922"/>
                    <a:pt x="770412" y="993100"/>
                    <a:pt x="778226" y="983218"/>
                  </a:cubicBezTo>
                  <a:cubicBezTo>
                    <a:pt x="794144" y="963018"/>
                    <a:pt x="800047" y="937945"/>
                    <a:pt x="800780" y="911985"/>
                  </a:cubicBezTo>
                  <a:cubicBezTo>
                    <a:pt x="801079" y="902402"/>
                    <a:pt x="798127" y="892963"/>
                    <a:pt x="807272" y="884412"/>
                  </a:cubicBezTo>
                  <a:cubicBezTo>
                    <a:pt x="815819" y="876006"/>
                    <a:pt x="822601" y="866124"/>
                    <a:pt x="827463" y="855209"/>
                  </a:cubicBezTo>
                  <a:cubicBezTo>
                    <a:pt x="838962" y="829403"/>
                    <a:pt x="832181" y="816422"/>
                    <a:pt x="799893" y="797102"/>
                  </a:cubicBezTo>
                  <a:cubicBezTo>
                    <a:pt x="792165" y="792510"/>
                    <a:pt x="784897" y="786639"/>
                    <a:pt x="775607" y="786639"/>
                  </a:cubicBezTo>
                  <a:cubicBezTo>
                    <a:pt x="774447" y="786639"/>
                    <a:pt x="773261" y="786733"/>
                    <a:pt x="772033" y="786929"/>
                  </a:cubicBezTo>
                  <a:cubicBezTo>
                    <a:pt x="770932" y="787100"/>
                    <a:pt x="769866" y="787177"/>
                    <a:pt x="768825" y="787177"/>
                  </a:cubicBezTo>
                  <a:cubicBezTo>
                    <a:pt x="761899" y="787177"/>
                    <a:pt x="756132" y="783644"/>
                    <a:pt x="750366" y="780435"/>
                  </a:cubicBezTo>
                  <a:cubicBezTo>
                    <a:pt x="739754" y="774538"/>
                    <a:pt x="728690" y="769674"/>
                    <a:pt x="717200" y="765833"/>
                  </a:cubicBezTo>
                  <a:cubicBezTo>
                    <a:pt x="711595" y="764067"/>
                    <a:pt x="702604" y="763034"/>
                    <a:pt x="701418" y="753596"/>
                  </a:cubicBezTo>
                  <a:cubicBezTo>
                    <a:pt x="698620" y="729743"/>
                    <a:pt x="685407" y="701752"/>
                    <a:pt x="658613" y="701752"/>
                  </a:cubicBezTo>
                  <a:cubicBezTo>
                    <a:pt x="657240" y="701752"/>
                    <a:pt x="655841" y="701829"/>
                    <a:pt x="654399" y="701983"/>
                  </a:cubicBezTo>
                  <a:cubicBezTo>
                    <a:pt x="653512" y="702119"/>
                    <a:pt x="652633" y="702187"/>
                    <a:pt x="651763" y="702187"/>
                  </a:cubicBezTo>
                  <a:cubicBezTo>
                    <a:pt x="647225" y="702187"/>
                    <a:pt x="642891" y="700301"/>
                    <a:pt x="639803" y="696965"/>
                  </a:cubicBezTo>
                  <a:cubicBezTo>
                    <a:pt x="629627" y="686792"/>
                    <a:pt x="620346" y="675434"/>
                    <a:pt x="608693" y="667173"/>
                  </a:cubicBezTo>
                  <a:cubicBezTo>
                    <a:pt x="602688" y="662846"/>
                    <a:pt x="596589" y="655780"/>
                    <a:pt x="588237" y="655780"/>
                  </a:cubicBezTo>
                  <a:cubicBezTo>
                    <a:pt x="586335" y="655780"/>
                    <a:pt x="584322" y="656147"/>
                    <a:pt x="582164" y="657000"/>
                  </a:cubicBezTo>
                  <a:cubicBezTo>
                    <a:pt x="580176" y="657803"/>
                    <a:pt x="578231" y="658076"/>
                    <a:pt x="576329" y="658076"/>
                  </a:cubicBezTo>
                  <a:cubicBezTo>
                    <a:pt x="572294" y="658076"/>
                    <a:pt x="568421" y="656847"/>
                    <a:pt x="564617" y="656847"/>
                  </a:cubicBezTo>
                  <a:cubicBezTo>
                    <a:pt x="552623" y="656847"/>
                    <a:pt x="545440" y="646068"/>
                    <a:pt x="534044" y="646068"/>
                  </a:cubicBezTo>
                  <a:cubicBezTo>
                    <a:pt x="533822" y="646068"/>
                    <a:pt x="533592" y="646077"/>
                    <a:pt x="533361" y="646086"/>
                  </a:cubicBezTo>
                  <a:cubicBezTo>
                    <a:pt x="531271" y="646086"/>
                    <a:pt x="527416" y="648680"/>
                    <a:pt x="524712" y="648680"/>
                  </a:cubicBezTo>
                  <a:cubicBezTo>
                    <a:pt x="522468" y="648680"/>
                    <a:pt x="521009" y="646888"/>
                    <a:pt x="522016" y="640334"/>
                  </a:cubicBezTo>
                  <a:cubicBezTo>
                    <a:pt x="522332" y="638234"/>
                    <a:pt x="519355" y="636732"/>
                    <a:pt x="517085" y="636732"/>
                  </a:cubicBezTo>
                  <a:cubicBezTo>
                    <a:pt x="516164" y="636732"/>
                    <a:pt x="515362" y="636980"/>
                    <a:pt x="514936" y="637535"/>
                  </a:cubicBezTo>
                  <a:cubicBezTo>
                    <a:pt x="505211" y="649328"/>
                    <a:pt x="487076" y="649183"/>
                    <a:pt x="479117" y="663486"/>
                  </a:cubicBezTo>
                  <a:cubicBezTo>
                    <a:pt x="476353" y="668419"/>
                    <a:pt x="473069" y="672225"/>
                    <a:pt x="468462" y="672225"/>
                  </a:cubicBezTo>
                  <a:cubicBezTo>
                    <a:pt x="466176" y="672225"/>
                    <a:pt x="463566" y="671286"/>
                    <a:pt x="460538" y="669093"/>
                  </a:cubicBezTo>
                  <a:cubicBezTo>
                    <a:pt x="457543" y="666712"/>
                    <a:pt x="453867" y="665492"/>
                    <a:pt x="450165" y="665492"/>
                  </a:cubicBezTo>
                  <a:cubicBezTo>
                    <a:pt x="447674" y="665492"/>
                    <a:pt x="445166" y="666046"/>
                    <a:pt x="442854" y="667173"/>
                  </a:cubicBezTo>
                  <a:cubicBezTo>
                    <a:pt x="438231" y="669144"/>
                    <a:pt x="434349" y="670143"/>
                    <a:pt x="431133" y="670143"/>
                  </a:cubicBezTo>
                  <a:cubicBezTo>
                    <a:pt x="423260" y="670143"/>
                    <a:pt x="419404" y="664152"/>
                    <a:pt x="418670" y="651692"/>
                  </a:cubicBezTo>
                  <a:cubicBezTo>
                    <a:pt x="418380" y="643431"/>
                    <a:pt x="419558" y="635316"/>
                    <a:pt x="422066" y="627499"/>
                  </a:cubicBezTo>
                  <a:cubicBezTo>
                    <a:pt x="426621" y="613256"/>
                    <a:pt x="418798" y="603279"/>
                    <a:pt x="404049" y="603279"/>
                  </a:cubicBezTo>
                  <a:cubicBezTo>
                    <a:pt x="403529" y="603279"/>
                    <a:pt x="403000" y="603288"/>
                    <a:pt x="402454" y="603314"/>
                  </a:cubicBezTo>
                  <a:cubicBezTo>
                    <a:pt x="398624" y="603467"/>
                    <a:pt x="394794" y="603902"/>
                    <a:pt x="390810" y="604056"/>
                  </a:cubicBezTo>
                  <a:cubicBezTo>
                    <a:pt x="390307" y="604065"/>
                    <a:pt x="389829" y="604082"/>
                    <a:pt x="389369" y="604082"/>
                  </a:cubicBezTo>
                  <a:cubicBezTo>
                    <a:pt x="385129" y="604082"/>
                    <a:pt x="382894" y="603203"/>
                    <a:pt x="384617" y="596683"/>
                  </a:cubicBezTo>
                  <a:cubicBezTo>
                    <a:pt x="387867" y="584437"/>
                    <a:pt x="393617" y="573820"/>
                    <a:pt x="399955" y="563204"/>
                  </a:cubicBezTo>
                  <a:cubicBezTo>
                    <a:pt x="402753" y="558485"/>
                    <a:pt x="402898" y="554645"/>
                    <a:pt x="398769" y="551402"/>
                  </a:cubicBezTo>
                  <a:cubicBezTo>
                    <a:pt x="395860" y="549021"/>
                    <a:pt x="391791" y="547954"/>
                    <a:pt x="387424" y="547954"/>
                  </a:cubicBezTo>
                  <a:cubicBezTo>
                    <a:pt x="377221" y="547954"/>
                    <a:pt x="365381" y="553757"/>
                    <a:pt x="362805" y="562018"/>
                  </a:cubicBezTo>
                  <a:cubicBezTo>
                    <a:pt x="359649" y="572148"/>
                    <a:pt x="347979" y="579700"/>
                    <a:pt x="337402" y="579700"/>
                  </a:cubicBezTo>
                  <a:cubicBezTo>
                    <a:pt x="333648" y="579700"/>
                    <a:pt x="330031" y="578744"/>
                    <a:pt x="326977" y="576619"/>
                  </a:cubicBezTo>
                  <a:cubicBezTo>
                    <a:pt x="315333" y="568367"/>
                    <a:pt x="307076" y="553612"/>
                    <a:pt x="311503" y="541519"/>
                  </a:cubicBezTo>
                  <a:cubicBezTo>
                    <a:pt x="320494" y="516891"/>
                    <a:pt x="324034" y="484743"/>
                    <a:pt x="356757" y="478693"/>
                  </a:cubicBezTo>
                  <a:cubicBezTo>
                    <a:pt x="377546" y="474716"/>
                    <a:pt x="398334" y="471917"/>
                    <a:pt x="419413" y="470441"/>
                  </a:cubicBezTo>
                  <a:cubicBezTo>
                    <a:pt x="420138" y="470389"/>
                    <a:pt x="420871" y="470364"/>
                    <a:pt x="421613" y="470364"/>
                  </a:cubicBezTo>
                  <a:cubicBezTo>
                    <a:pt x="433505" y="470364"/>
                    <a:pt x="446684" y="477216"/>
                    <a:pt x="441967" y="496102"/>
                  </a:cubicBezTo>
                  <a:cubicBezTo>
                    <a:pt x="441080" y="499934"/>
                    <a:pt x="444321" y="505242"/>
                    <a:pt x="446386" y="509372"/>
                  </a:cubicBezTo>
                  <a:cubicBezTo>
                    <a:pt x="448714" y="514168"/>
                    <a:pt x="452041" y="519255"/>
                    <a:pt x="457791" y="519255"/>
                  </a:cubicBezTo>
                  <a:cubicBezTo>
                    <a:pt x="457868" y="519255"/>
                    <a:pt x="457953" y="519255"/>
                    <a:pt x="458038" y="519255"/>
                  </a:cubicBezTo>
                  <a:cubicBezTo>
                    <a:pt x="464521" y="518956"/>
                    <a:pt x="465997" y="512760"/>
                    <a:pt x="467908" y="507751"/>
                  </a:cubicBezTo>
                  <a:cubicBezTo>
                    <a:pt x="470416" y="500966"/>
                    <a:pt x="470416" y="493448"/>
                    <a:pt x="468206" y="486663"/>
                  </a:cubicBezTo>
                  <a:cubicBezTo>
                    <a:pt x="461723" y="466310"/>
                    <a:pt x="468505" y="452443"/>
                    <a:pt x="487221" y="442859"/>
                  </a:cubicBezTo>
                  <a:cubicBezTo>
                    <a:pt x="497244" y="437850"/>
                    <a:pt x="506090" y="430468"/>
                    <a:pt x="515823" y="424869"/>
                  </a:cubicBezTo>
                  <a:cubicBezTo>
                    <a:pt x="529975" y="416609"/>
                    <a:pt x="525258" y="398030"/>
                    <a:pt x="538232" y="387849"/>
                  </a:cubicBezTo>
                  <a:cubicBezTo>
                    <a:pt x="552086" y="376934"/>
                    <a:pt x="560932" y="359389"/>
                    <a:pt x="581720" y="358945"/>
                  </a:cubicBezTo>
                  <a:cubicBezTo>
                    <a:pt x="584962" y="358800"/>
                    <a:pt x="588647" y="357469"/>
                    <a:pt x="589235" y="353782"/>
                  </a:cubicBezTo>
                  <a:cubicBezTo>
                    <a:pt x="591743" y="338890"/>
                    <a:pt x="605008" y="336381"/>
                    <a:pt x="615475" y="330774"/>
                  </a:cubicBezTo>
                  <a:cubicBezTo>
                    <a:pt x="616925" y="329981"/>
                    <a:pt x="619006" y="328658"/>
                    <a:pt x="620610" y="328658"/>
                  </a:cubicBezTo>
                  <a:cubicBezTo>
                    <a:pt x="622291" y="328658"/>
                    <a:pt x="623451" y="330092"/>
                    <a:pt x="622845" y="335050"/>
                  </a:cubicBezTo>
                  <a:cubicBezTo>
                    <a:pt x="622342" y="339616"/>
                    <a:pt x="625532" y="342022"/>
                    <a:pt x="629055" y="342022"/>
                  </a:cubicBezTo>
                  <a:cubicBezTo>
                    <a:pt x="630659" y="342022"/>
                    <a:pt x="632331" y="341527"/>
                    <a:pt x="633755" y="340512"/>
                  </a:cubicBezTo>
                  <a:cubicBezTo>
                    <a:pt x="646142" y="331952"/>
                    <a:pt x="660737" y="328564"/>
                    <a:pt x="673857" y="321925"/>
                  </a:cubicBezTo>
                  <a:cubicBezTo>
                    <a:pt x="680195" y="318537"/>
                    <a:pt x="684912" y="313818"/>
                    <a:pt x="680638" y="307178"/>
                  </a:cubicBezTo>
                  <a:cubicBezTo>
                    <a:pt x="678992" y="304729"/>
                    <a:pt x="677431" y="303833"/>
                    <a:pt x="675938" y="303833"/>
                  </a:cubicBezTo>
                  <a:cubicBezTo>
                    <a:pt x="672748" y="303833"/>
                    <a:pt x="669839" y="307929"/>
                    <a:pt x="666930" y="309832"/>
                  </a:cubicBezTo>
                  <a:cubicBezTo>
                    <a:pt x="663834" y="311872"/>
                    <a:pt x="660652" y="313545"/>
                    <a:pt x="657547" y="313545"/>
                  </a:cubicBezTo>
                  <a:cubicBezTo>
                    <a:pt x="655039" y="313545"/>
                    <a:pt x="652582" y="312444"/>
                    <a:pt x="650270" y="309542"/>
                  </a:cubicBezTo>
                  <a:cubicBezTo>
                    <a:pt x="645553" y="303492"/>
                    <a:pt x="649383" y="299950"/>
                    <a:pt x="654544" y="296562"/>
                  </a:cubicBezTo>
                  <a:cubicBezTo>
                    <a:pt x="659551" y="293319"/>
                    <a:pt x="659261" y="288600"/>
                    <a:pt x="657052" y="283292"/>
                  </a:cubicBezTo>
                  <a:cubicBezTo>
                    <a:pt x="656165" y="280928"/>
                    <a:pt x="649682" y="281815"/>
                    <a:pt x="653367" y="278573"/>
                  </a:cubicBezTo>
                  <a:cubicBezTo>
                    <a:pt x="654348" y="277659"/>
                    <a:pt x="655175" y="277284"/>
                    <a:pt x="655883" y="277284"/>
                  </a:cubicBezTo>
                  <a:cubicBezTo>
                    <a:pt x="658058" y="277284"/>
                    <a:pt x="659219" y="280697"/>
                    <a:pt x="660882" y="282694"/>
                  </a:cubicBezTo>
                  <a:cubicBezTo>
                    <a:pt x="663919" y="286424"/>
                    <a:pt x="670138" y="289231"/>
                    <a:pt x="674061" y="289231"/>
                  </a:cubicBezTo>
                  <a:cubicBezTo>
                    <a:pt x="676041" y="289231"/>
                    <a:pt x="677440" y="288515"/>
                    <a:pt x="677542" y="286825"/>
                  </a:cubicBezTo>
                  <a:cubicBezTo>
                    <a:pt x="678037" y="278538"/>
                    <a:pt x="681287" y="277054"/>
                    <a:pt x="685134" y="277054"/>
                  </a:cubicBezTo>
                  <a:cubicBezTo>
                    <a:pt x="687284" y="277054"/>
                    <a:pt x="689621" y="277514"/>
                    <a:pt x="691771" y="277514"/>
                  </a:cubicBezTo>
                  <a:cubicBezTo>
                    <a:pt x="692615" y="277514"/>
                    <a:pt x="693434" y="277446"/>
                    <a:pt x="694202" y="277241"/>
                  </a:cubicBezTo>
                  <a:cubicBezTo>
                    <a:pt x="698586" y="275987"/>
                    <a:pt x="701802" y="271634"/>
                    <a:pt x="706571" y="271634"/>
                  </a:cubicBezTo>
                  <a:cubicBezTo>
                    <a:pt x="707407" y="271634"/>
                    <a:pt x="708285" y="271771"/>
                    <a:pt x="709232" y="272078"/>
                  </a:cubicBezTo>
                  <a:cubicBezTo>
                    <a:pt x="705104" y="277096"/>
                    <a:pt x="701128" y="282259"/>
                    <a:pt x="697000" y="287414"/>
                  </a:cubicBezTo>
                  <a:cubicBezTo>
                    <a:pt x="696113" y="288156"/>
                    <a:pt x="695080" y="288745"/>
                    <a:pt x="694048" y="289334"/>
                  </a:cubicBezTo>
                  <a:cubicBezTo>
                    <a:pt x="691250" y="291254"/>
                    <a:pt x="689041" y="293763"/>
                    <a:pt x="689919" y="297595"/>
                  </a:cubicBezTo>
                  <a:cubicBezTo>
                    <a:pt x="690952" y="301281"/>
                    <a:pt x="694202" y="300838"/>
                    <a:pt x="696701" y="302314"/>
                  </a:cubicBezTo>
                  <a:cubicBezTo>
                    <a:pt x="699260" y="303773"/>
                    <a:pt x="701981" y="304217"/>
                    <a:pt x="704737" y="304217"/>
                  </a:cubicBezTo>
                  <a:cubicBezTo>
                    <a:pt x="709130" y="304217"/>
                    <a:pt x="713634" y="303073"/>
                    <a:pt x="717754" y="303073"/>
                  </a:cubicBezTo>
                  <a:cubicBezTo>
                    <a:pt x="720723" y="303073"/>
                    <a:pt x="723495" y="303671"/>
                    <a:pt x="725892" y="305702"/>
                  </a:cubicBezTo>
                  <a:cubicBezTo>
                    <a:pt x="729645" y="308817"/>
                    <a:pt x="732546" y="310054"/>
                    <a:pt x="734755" y="310054"/>
                  </a:cubicBezTo>
                  <a:cubicBezTo>
                    <a:pt x="739669" y="310054"/>
                    <a:pt x="741178" y="303961"/>
                    <a:pt x="741076" y="298772"/>
                  </a:cubicBezTo>
                  <a:cubicBezTo>
                    <a:pt x="740931" y="291988"/>
                    <a:pt x="747269" y="279306"/>
                    <a:pt x="730754" y="278419"/>
                  </a:cubicBezTo>
                  <a:cubicBezTo>
                    <a:pt x="725005" y="278129"/>
                    <a:pt x="726191" y="272966"/>
                    <a:pt x="730166" y="268690"/>
                  </a:cubicBezTo>
                  <a:cubicBezTo>
                    <a:pt x="743729" y="254234"/>
                    <a:pt x="739157" y="234913"/>
                    <a:pt x="720885" y="228427"/>
                  </a:cubicBezTo>
                  <a:cubicBezTo>
                    <a:pt x="716602" y="226951"/>
                    <a:pt x="712772" y="223708"/>
                    <a:pt x="713659" y="220465"/>
                  </a:cubicBezTo>
                  <a:cubicBezTo>
                    <a:pt x="716312" y="209106"/>
                    <a:pt x="708354" y="199967"/>
                    <a:pt x="708789" y="189197"/>
                  </a:cubicBezTo>
                  <a:cubicBezTo>
                    <a:pt x="708942" y="185809"/>
                    <a:pt x="708644" y="182412"/>
                    <a:pt x="704813" y="181090"/>
                  </a:cubicBezTo>
                  <a:cubicBezTo>
                    <a:pt x="704003" y="180817"/>
                    <a:pt x="703218" y="180697"/>
                    <a:pt x="702459" y="180697"/>
                  </a:cubicBezTo>
                  <a:cubicBezTo>
                    <a:pt x="699909" y="180697"/>
                    <a:pt x="697674" y="182105"/>
                    <a:pt x="695967" y="184034"/>
                  </a:cubicBezTo>
                  <a:cubicBezTo>
                    <a:pt x="691694" y="188898"/>
                    <a:pt x="686388" y="192884"/>
                    <a:pt x="680340" y="195538"/>
                  </a:cubicBezTo>
                  <a:cubicBezTo>
                    <a:pt x="678873" y="196237"/>
                    <a:pt x="677405" y="196886"/>
                    <a:pt x="676006" y="196886"/>
                  </a:cubicBezTo>
                  <a:cubicBezTo>
                    <a:pt x="674727" y="196886"/>
                    <a:pt x="673507" y="196348"/>
                    <a:pt x="672381" y="194804"/>
                  </a:cubicBezTo>
                  <a:cubicBezTo>
                    <a:pt x="670172" y="191996"/>
                    <a:pt x="671792" y="190084"/>
                    <a:pt x="673558" y="187874"/>
                  </a:cubicBezTo>
                  <a:cubicBezTo>
                    <a:pt x="678130" y="181380"/>
                    <a:pt x="676066" y="176959"/>
                    <a:pt x="669284" y="173563"/>
                  </a:cubicBezTo>
                  <a:cubicBezTo>
                    <a:pt x="666487" y="172086"/>
                    <a:pt x="663979" y="170175"/>
                    <a:pt x="661769" y="167811"/>
                  </a:cubicBezTo>
                  <a:cubicBezTo>
                    <a:pt x="658272" y="163390"/>
                    <a:pt x="651345" y="161402"/>
                    <a:pt x="643966" y="161402"/>
                  </a:cubicBezTo>
                  <a:cubicBezTo>
                    <a:pt x="633619" y="161402"/>
                    <a:pt x="622384" y="165310"/>
                    <a:pt x="618426" y="171941"/>
                  </a:cubicBezTo>
                  <a:cubicBezTo>
                    <a:pt x="614741" y="178137"/>
                    <a:pt x="612378" y="186244"/>
                    <a:pt x="603976" y="189197"/>
                  </a:cubicBezTo>
                  <a:cubicBezTo>
                    <a:pt x="600146" y="190528"/>
                    <a:pt x="597493" y="194505"/>
                    <a:pt x="600001" y="198635"/>
                  </a:cubicBezTo>
                  <a:cubicBezTo>
                    <a:pt x="608693" y="213382"/>
                    <a:pt x="597493" y="217512"/>
                    <a:pt x="587760" y="222087"/>
                  </a:cubicBezTo>
                  <a:cubicBezTo>
                    <a:pt x="577446" y="226806"/>
                    <a:pt x="565060" y="228717"/>
                    <a:pt x="565947" y="244795"/>
                  </a:cubicBezTo>
                  <a:cubicBezTo>
                    <a:pt x="566237" y="248482"/>
                    <a:pt x="562109" y="252612"/>
                    <a:pt x="559456" y="256154"/>
                  </a:cubicBezTo>
                  <a:cubicBezTo>
                    <a:pt x="558245" y="257699"/>
                    <a:pt x="556453" y="259986"/>
                    <a:pt x="554329" y="259986"/>
                  </a:cubicBezTo>
                  <a:cubicBezTo>
                    <a:pt x="553613" y="259986"/>
                    <a:pt x="552862" y="259730"/>
                    <a:pt x="552086" y="259098"/>
                  </a:cubicBezTo>
                  <a:cubicBezTo>
                    <a:pt x="549433" y="257041"/>
                    <a:pt x="548400" y="253500"/>
                    <a:pt x="549433" y="250402"/>
                  </a:cubicBezTo>
                  <a:cubicBezTo>
                    <a:pt x="553561" y="235502"/>
                    <a:pt x="555182" y="221788"/>
                    <a:pt x="533216" y="221054"/>
                  </a:cubicBezTo>
                  <a:cubicBezTo>
                    <a:pt x="531007" y="221054"/>
                    <a:pt x="528354" y="218844"/>
                    <a:pt x="526733" y="217069"/>
                  </a:cubicBezTo>
                  <a:cubicBezTo>
                    <a:pt x="521069" y="211291"/>
                    <a:pt x="515234" y="206888"/>
                    <a:pt x="508001" y="206888"/>
                  </a:cubicBezTo>
                  <a:cubicBezTo>
                    <a:pt x="505441" y="206888"/>
                    <a:pt x="502712" y="207434"/>
                    <a:pt x="499752" y="208663"/>
                  </a:cubicBezTo>
                  <a:cubicBezTo>
                    <a:pt x="499590" y="208714"/>
                    <a:pt x="499411" y="208731"/>
                    <a:pt x="499223" y="208731"/>
                  </a:cubicBezTo>
                  <a:cubicBezTo>
                    <a:pt x="498250" y="208731"/>
                    <a:pt x="497056" y="208176"/>
                    <a:pt x="496067" y="207929"/>
                  </a:cubicBezTo>
                  <a:cubicBezTo>
                    <a:pt x="501227" y="200556"/>
                    <a:pt x="492091" y="191407"/>
                    <a:pt x="501816" y="183155"/>
                  </a:cubicBezTo>
                  <a:cubicBezTo>
                    <a:pt x="527177" y="162059"/>
                    <a:pt x="560932" y="158372"/>
                    <a:pt x="586727" y="139052"/>
                  </a:cubicBezTo>
                  <a:lnTo>
                    <a:pt x="592477" y="135075"/>
                  </a:lnTo>
                  <a:cubicBezTo>
                    <a:pt x="600001" y="133010"/>
                    <a:pt x="607516" y="129767"/>
                    <a:pt x="615185" y="129024"/>
                  </a:cubicBezTo>
                  <a:cubicBezTo>
                    <a:pt x="634199" y="127258"/>
                    <a:pt x="642601" y="118707"/>
                    <a:pt x="642013" y="100419"/>
                  </a:cubicBezTo>
                  <a:cubicBezTo>
                    <a:pt x="642013" y="98959"/>
                    <a:pt x="642328" y="98507"/>
                    <a:pt x="642789" y="98507"/>
                  </a:cubicBezTo>
                  <a:cubicBezTo>
                    <a:pt x="643540" y="98507"/>
                    <a:pt x="644674" y="99736"/>
                    <a:pt x="645399" y="99830"/>
                  </a:cubicBezTo>
                  <a:cubicBezTo>
                    <a:pt x="655431" y="100265"/>
                    <a:pt x="663091" y="108236"/>
                    <a:pt x="673413" y="108824"/>
                  </a:cubicBezTo>
                  <a:cubicBezTo>
                    <a:pt x="677832" y="108970"/>
                    <a:pt x="681961" y="114278"/>
                    <a:pt x="685944" y="117674"/>
                  </a:cubicBezTo>
                  <a:cubicBezTo>
                    <a:pt x="685799" y="118997"/>
                    <a:pt x="685202" y="120175"/>
                    <a:pt x="684170" y="121207"/>
                  </a:cubicBezTo>
                  <a:cubicBezTo>
                    <a:pt x="674744" y="125013"/>
                    <a:pt x="667169" y="133121"/>
                    <a:pt x="656190" y="133121"/>
                  </a:cubicBezTo>
                  <a:cubicBezTo>
                    <a:pt x="654817" y="133121"/>
                    <a:pt x="653384" y="132993"/>
                    <a:pt x="651891" y="132711"/>
                  </a:cubicBezTo>
                  <a:cubicBezTo>
                    <a:pt x="651081" y="132566"/>
                    <a:pt x="650262" y="132489"/>
                    <a:pt x="649460" y="132489"/>
                  </a:cubicBezTo>
                  <a:cubicBezTo>
                    <a:pt x="643855" y="132489"/>
                    <a:pt x="638882" y="136090"/>
                    <a:pt x="639650" y="143182"/>
                  </a:cubicBezTo>
                  <a:cubicBezTo>
                    <a:pt x="640128" y="148806"/>
                    <a:pt x="643378" y="150368"/>
                    <a:pt x="647165" y="150368"/>
                  </a:cubicBezTo>
                  <a:cubicBezTo>
                    <a:pt x="649238" y="150368"/>
                    <a:pt x="651482" y="149898"/>
                    <a:pt x="653512" y="149378"/>
                  </a:cubicBezTo>
                  <a:cubicBezTo>
                    <a:pt x="655320" y="148925"/>
                    <a:pt x="656967" y="148703"/>
                    <a:pt x="658485" y="148703"/>
                  </a:cubicBezTo>
                  <a:cubicBezTo>
                    <a:pt x="663902" y="148703"/>
                    <a:pt x="667809" y="151477"/>
                    <a:pt x="672526" y="156307"/>
                  </a:cubicBezTo>
                  <a:cubicBezTo>
                    <a:pt x="679163" y="162947"/>
                    <a:pt x="688597" y="167367"/>
                    <a:pt x="697733" y="170619"/>
                  </a:cubicBezTo>
                  <a:cubicBezTo>
                    <a:pt x="698689" y="170968"/>
                    <a:pt x="699533" y="171131"/>
                    <a:pt x="700292" y="171131"/>
                  </a:cubicBezTo>
                  <a:cubicBezTo>
                    <a:pt x="704566" y="171131"/>
                    <a:pt x="705863" y="165942"/>
                    <a:pt x="705991" y="161180"/>
                  </a:cubicBezTo>
                  <a:cubicBezTo>
                    <a:pt x="706357" y="161103"/>
                    <a:pt x="706733" y="161069"/>
                    <a:pt x="707100" y="161069"/>
                  </a:cubicBezTo>
                  <a:cubicBezTo>
                    <a:pt x="707466" y="161069"/>
                    <a:pt x="707833" y="161103"/>
                    <a:pt x="708200" y="161180"/>
                  </a:cubicBezTo>
                  <a:cubicBezTo>
                    <a:pt x="711220" y="162016"/>
                    <a:pt x="713668" y="162400"/>
                    <a:pt x="715630" y="162400"/>
                  </a:cubicBezTo>
                  <a:cubicBezTo>
                    <a:pt x="725406" y="162400"/>
                    <a:pt x="723512" y="153030"/>
                    <a:pt x="721917" y="144070"/>
                  </a:cubicBezTo>
                  <a:cubicBezTo>
                    <a:pt x="721473" y="141561"/>
                    <a:pt x="719998" y="137584"/>
                    <a:pt x="721030" y="136696"/>
                  </a:cubicBezTo>
                  <a:cubicBezTo>
                    <a:pt x="721721" y="136099"/>
                    <a:pt x="722352" y="135860"/>
                    <a:pt x="722941" y="135860"/>
                  </a:cubicBezTo>
                  <a:cubicBezTo>
                    <a:pt x="724954" y="135860"/>
                    <a:pt x="726455" y="138693"/>
                    <a:pt x="728400" y="139495"/>
                  </a:cubicBezTo>
                  <a:cubicBezTo>
                    <a:pt x="730516" y="140263"/>
                    <a:pt x="732554" y="140588"/>
                    <a:pt x="734550" y="140588"/>
                  </a:cubicBezTo>
                  <a:cubicBezTo>
                    <a:pt x="740189" y="140588"/>
                    <a:pt x="745393" y="138028"/>
                    <a:pt x="750511" y="135954"/>
                  </a:cubicBezTo>
                  <a:cubicBezTo>
                    <a:pt x="753607" y="134776"/>
                    <a:pt x="754938" y="130356"/>
                    <a:pt x="752874" y="128290"/>
                  </a:cubicBezTo>
                  <a:cubicBezTo>
                    <a:pt x="742697" y="117375"/>
                    <a:pt x="733407" y="105872"/>
                    <a:pt x="723538" y="94812"/>
                  </a:cubicBezTo>
                  <a:cubicBezTo>
                    <a:pt x="717933" y="88326"/>
                    <a:pt x="709386" y="83453"/>
                    <a:pt x="704071" y="76080"/>
                  </a:cubicBezTo>
                  <a:cubicBezTo>
                    <a:pt x="701273" y="71506"/>
                    <a:pt x="696411" y="68561"/>
                    <a:pt x="691105" y="68263"/>
                  </a:cubicBezTo>
                  <a:cubicBezTo>
                    <a:pt x="690815" y="68229"/>
                    <a:pt x="690534" y="68220"/>
                    <a:pt x="690244" y="68220"/>
                  </a:cubicBezTo>
                  <a:cubicBezTo>
                    <a:pt x="688299" y="68220"/>
                    <a:pt x="686294" y="68903"/>
                    <a:pt x="684375" y="68903"/>
                  </a:cubicBezTo>
                  <a:cubicBezTo>
                    <a:pt x="682907" y="68903"/>
                    <a:pt x="681491" y="68502"/>
                    <a:pt x="680195" y="67085"/>
                  </a:cubicBezTo>
                  <a:cubicBezTo>
                    <a:pt x="683880" y="66198"/>
                    <a:pt x="687565" y="65319"/>
                    <a:pt x="691105" y="64730"/>
                  </a:cubicBezTo>
                  <a:cubicBezTo>
                    <a:pt x="695379" y="63842"/>
                    <a:pt x="701128" y="64576"/>
                    <a:pt x="701418" y="58534"/>
                  </a:cubicBezTo>
                  <a:cubicBezTo>
                    <a:pt x="701862" y="52927"/>
                    <a:pt x="696701" y="52629"/>
                    <a:pt x="692726" y="51596"/>
                  </a:cubicBezTo>
                  <a:cubicBezTo>
                    <a:pt x="691694" y="51306"/>
                    <a:pt x="690517" y="50862"/>
                    <a:pt x="689629" y="50273"/>
                  </a:cubicBezTo>
                  <a:cubicBezTo>
                    <a:pt x="690602" y="50162"/>
                    <a:pt x="691822" y="49812"/>
                    <a:pt x="692862" y="49812"/>
                  </a:cubicBezTo>
                  <a:cubicBezTo>
                    <a:pt x="693238" y="49812"/>
                    <a:pt x="693596" y="49864"/>
                    <a:pt x="693903" y="49975"/>
                  </a:cubicBezTo>
                  <a:cubicBezTo>
                    <a:pt x="697921" y="51758"/>
                    <a:pt x="701811" y="52492"/>
                    <a:pt x="705581" y="52492"/>
                  </a:cubicBezTo>
                  <a:cubicBezTo>
                    <a:pt x="716492" y="52492"/>
                    <a:pt x="726421" y="46399"/>
                    <a:pt x="735625" y="42012"/>
                  </a:cubicBezTo>
                  <a:cubicBezTo>
                    <a:pt x="760756" y="30108"/>
                    <a:pt x="787643" y="26404"/>
                    <a:pt x="813806" y="19073"/>
                  </a:cubicBezTo>
                  <a:cubicBezTo>
                    <a:pt x="801736" y="27880"/>
                    <a:pt x="787038" y="32719"/>
                    <a:pt x="772033" y="32719"/>
                  </a:cubicBezTo>
                  <a:cubicBezTo>
                    <a:pt x="771154" y="32719"/>
                    <a:pt x="770250" y="32693"/>
                    <a:pt x="769363" y="32693"/>
                  </a:cubicBezTo>
                  <a:cubicBezTo>
                    <a:pt x="766258" y="32693"/>
                    <a:pt x="763289" y="33052"/>
                    <a:pt x="761566" y="36261"/>
                  </a:cubicBezTo>
                  <a:cubicBezTo>
                    <a:pt x="759357" y="40980"/>
                    <a:pt x="763187" y="43634"/>
                    <a:pt x="765550" y="47175"/>
                  </a:cubicBezTo>
                  <a:cubicBezTo>
                    <a:pt x="769875" y="53823"/>
                    <a:pt x="775300" y="56204"/>
                    <a:pt x="781450" y="56204"/>
                  </a:cubicBezTo>
                  <a:cubicBezTo>
                    <a:pt x="784308" y="56204"/>
                    <a:pt x="787328" y="55684"/>
                    <a:pt x="790458" y="54847"/>
                  </a:cubicBezTo>
                  <a:cubicBezTo>
                    <a:pt x="793640" y="53951"/>
                    <a:pt x="796771" y="53525"/>
                    <a:pt x="799765" y="53525"/>
                  </a:cubicBezTo>
                  <a:cubicBezTo>
                    <a:pt x="813064" y="53525"/>
                    <a:pt x="823701" y="61811"/>
                    <a:pt x="823335" y="73724"/>
                  </a:cubicBezTo>
                  <a:cubicBezTo>
                    <a:pt x="823190" y="77855"/>
                    <a:pt x="818916" y="82864"/>
                    <a:pt x="820238" y="85962"/>
                  </a:cubicBezTo>
                  <a:cubicBezTo>
                    <a:pt x="824512" y="96433"/>
                    <a:pt x="816851" y="104984"/>
                    <a:pt x="813610" y="111325"/>
                  </a:cubicBezTo>
                  <a:cubicBezTo>
                    <a:pt x="805208" y="128145"/>
                    <a:pt x="798861" y="142593"/>
                    <a:pt x="813900" y="158227"/>
                  </a:cubicBezTo>
                  <a:cubicBezTo>
                    <a:pt x="815521" y="159704"/>
                    <a:pt x="816553" y="161615"/>
                    <a:pt x="816851" y="163680"/>
                  </a:cubicBezTo>
                  <a:cubicBezTo>
                    <a:pt x="817295" y="182267"/>
                    <a:pt x="835132" y="177403"/>
                    <a:pt x="844567" y="183300"/>
                  </a:cubicBezTo>
                  <a:cubicBezTo>
                    <a:pt x="846145" y="184307"/>
                    <a:pt x="847638" y="184742"/>
                    <a:pt x="849037" y="184742"/>
                  </a:cubicBezTo>
                  <a:cubicBezTo>
                    <a:pt x="854803" y="184742"/>
                    <a:pt x="859077" y="177369"/>
                    <a:pt x="862404" y="172385"/>
                  </a:cubicBezTo>
                  <a:cubicBezTo>
                    <a:pt x="872282" y="157638"/>
                    <a:pt x="887910" y="145546"/>
                    <a:pt x="901908" y="141117"/>
                  </a:cubicBezTo>
                  <a:cubicBezTo>
                    <a:pt x="931687" y="131388"/>
                    <a:pt x="959548" y="115609"/>
                    <a:pt x="991690" y="111922"/>
                  </a:cubicBezTo>
                  <a:cubicBezTo>
                    <a:pt x="1006286" y="110147"/>
                    <a:pt x="1023090" y="105138"/>
                    <a:pt x="1023824" y="84341"/>
                  </a:cubicBezTo>
                  <a:cubicBezTo>
                    <a:pt x="1023824" y="82719"/>
                    <a:pt x="1026622" y="80944"/>
                    <a:pt x="1028396" y="79621"/>
                  </a:cubicBezTo>
                  <a:cubicBezTo>
                    <a:pt x="1037831" y="72982"/>
                    <a:pt x="1050362" y="68561"/>
                    <a:pt x="1046088" y="52927"/>
                  </a:cubicBezTo>
                  <a:cubicBezTo>
                    <a:pt x="1045773" y="51673"/>
                    <a:pt x="1046046" y="51374"/>
                    <a:pt x="1046523" y="51374"/>
                  </a:cubicBezTo>
                  <a:cubicBezTo>
                    <a:pt x="1046941" y="51374"/>
                    <a:pt x="1047521" y="51596"/>
                    <a:pt x="1047999" y="51596"/>
                  </a:cubicBezTo>
                  <a:cubicBezTo>
                    <a:pt x="1048622" y="51639"/>
                    <a:pt x="1049219" y="51656"/>
                    <a:pt x="1049782" y="51656"/>
                  </a:cubicBezTo>
                  <a:cubicBezTo>
                    <a:pt x="1060061" y="51656"/>
                    <a:pt x="1061017" y="45409"/>
                    <a:pt x="1056402" y="37438"/>
                  </a:cubicBezTo>
                  <a:cubicBezTo>
                    <a:pt x="1054192" y="33461"/>
                    <a:pt x="1056700" y="33752"/>
                    <a:pt x="1058176" y="32574"/>
                  </a:cubicBezTo>
                  <a:cubicBezTo>
                    <a:pt x="1068344" y="24467"/>
                    <a:pt x="1080287" y="23281"/>
                    <a:pt x="1092673" y="22692"/>
                  </a:cubicBezTo>
                  <a:cubicBezTo>
                    <a:pt x="1096793" y="22402"/>
                    <a:pt x="1101954" y="21514"/>
                    <a:pt x="1102542" y="16505"/>
                  </a:cubicBezTo>
                  <a:cubicBezTo>
                    <a:pt x="1102986" y="11632"/>
                    <a:pt x="1097979" y="10599"/>
                    <a:pt x="1094439" y="10155"/>
                  </a:cubicBezTo>
                  <a:cubicBezTo>
                    <a:pt x="1072328" y="8090"/>
                    <a:pt x="1050362" y="3670"/>
                    <a:pt x="1028396" y="1459"/>
                  </a:cubicBezTo>
                  <a:cubicBezTo>
                    <a:pt x="1018185" y="427"/>
                    <a:pt x="1007975" y="0"/>
                    <a:pt x="99776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7" name="Google Shape;70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CcAAJIGAAD1JwAAwwYAAAAAAAAmAAAACAAAAP//////////"/>
                </a:ext>
              </a:extLst>
            </p:cNvSpPr>
            <p:nvPr/>
          </p:nvSpPr>
          <p:spPr>
            <a:xfrm>
              <a:off x="6398260" y="1068070"/>
              <a:ext cx="97155" cy="31115"/>
            </a:xfrm>
            <a:custGeom>
              <a:avLst/>
              <a:gdLst/>
              <a:ahLst/>
              <a:cxnLst/>
              <a:rect l="0" t="0" r="97155" b="31115"/>
              <a:pathLst>
                <a:path w="97155" h="31115">
                  <a:moveTo>
                    <a:pt x="53332" y="0"/>
                  </a:moveTo>
                  <a:cubicBezTo>
                    <a:pt x="50860" y="0"/>
                    <a:pt x="47925" y="407"/>
                    <a:pt x="44792" y="602"/>
                  </a:cubicBezTo>
                  <a:cubicBezTo>
                    <a:pt x="43616" y="475"/>
                    <a:pt x="42423" y="415"/>
                    <a:pt x="41230" y="415"/>
                  </a:cubicBezTo>
                  <a:cubicBezTo>
                    <a:pt x="29979" y="415"/>
                    <a:pt x="18152" y="5659"/>
                    <a:pt x="6085" y="9104"/>
                  </a:cubicBezTo>
                  <a:cubicBezTo>
                    <a:pt x="3707" y="9987"/>
                    <a:pt x="1785" y="11887"/>
                    <a:pt x="592" y="14238"/>
                  </a:cubicBezTo>
                  <a:cubicBezTo>
                    <a:pt x="0" y="15112"/>
                    <a:pt x="2076" y="18777"/>
                    <a:pt x="3115" y="18930"/>
                  </a:cubicBezTo>
                  <a:cubicBezTo>
                    <a:pt x="18564" y="20686"/>
                    <a:pt x="32493" y="31115"/>
                    <a:pt x="48405" y="31115"/>
                  </a:cubicBezTo>
                  <a:cubicBezTo>
                    <a:pt x="52353" y="31115"/>
                    <a:pt x="56421" y="30470"/>
                    <a:pt x="60661" y="28900"/>
                  </a:cubicBezTo>
                  <a:cubicBezTo>
                    <a:pt x="63476" y="27839"/>
                    <a:pt x="66661" y="27457"/>
                    <a:pt x="69879" y="27457"/>
                  </a:cubicBezTo>
                  <a:cubicBezTo>
                    <a:pt x="72428" y="27457"/>
                    <a:pt x="74994" y="27695"/>
                    <a:pt x="77423" y="28017"/>
                  </a:cubicBezTo>
                  <a:cubicBezTo>
                    <a:pt x="79620" y="28340"/>
                    <a:pt x="81732" y="28594"/>
                    <a:pt x="83757" y="28594"/>
                  </a:cubicBezTo>
                  <a:cubicBezTo>
                    <a:pt x="88151" y="28594"/>
                    <a:pt x="92074" y="27398"/>
                    <a:pt x="95223" y="23181"/>
                  </a:cubicBezTo>
                  <a:cubicBezTo>
                    <a:pt x="97155" y="20983"/>
                    <a:pt x="96708" y="17606"/>
                    <a:pt x="94331" y="15994"/>
                  </a:cubicBezTo>
                  <a:cubicBezTo>
                    <a:pt x="89937" y="12931"/>
                    <a:pt x="85877" y="9138"/>
                    <a:pt x="80933" y="9138"/>
                  </a:cubicBezTo>
                  <a:cubicBezTo>
                    <a:pt x="78539" y="9138"/>
                    <a:pt x="75930" y="10029"/>
                    <a:pt x="72977" y="12328"/>
                  </a:cubicBezTo>
                  <a:cubicBezTo>
                    <a:pt x="71063" y="13796"/>
                    <a:pt x="67965" y="14738"/>
                    <a:pt x="65330" y="14738"/>
                  </a:cubicBezTo>
                  <a:cubicBezTo>
                    <a:pt x="62455" y="14738"/>
                    <a:pt x="60129" y="13618"/>
                    <a:pt x="60515" y="10860"/>
                  </a:cubicBezTo>
                  <a:cubicBezTo>
                    <a:pt x="61614" y="1756"/>
                    <a:pt x="58464" y="0"/>
                    <a:pt x="5333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6" name="Google Shape;70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SoAACIHAAAXKwAAVQcAAAAAAAAmAAAACAAAAP//////////"/>
                </a:ext>
              </a:extLst>
            </p:cNvSpPr>
            <p:nvPr/>
          </p:nvSpPr>
          <p:spPr>
            <a:xfrm>
              <a:off x="6932295" y="1159510"/>
              <a:ext cx="72390" cy="32385"/>
            </a:xfrm>
            <a:custGeom>
              <a:avLst/>
              <a:gdLst/>
              <a:ahLst/>
              <a:cxnLst/>
              <a:rect l="0" t="0" r="72390" b="32385"/>
              <a:pathLst>
                <a:path w="72390" h="32385">
                  <a:moveTo>
                    <a:pt x="52186" y="8"/>
                  </a:moveTo>
                  <a:cubicBezTo>
                    <a:pt x="51329" y="8"/>
                    <a:pt x="50447" y="59"/>
                    <a:pt x="49532" y="169"/>
                  </a:cubicBezTo>
                  <a:cubicBezTo>
                    <a:pt x="41087" y="1177"/>
                    <a:pt x="32846" y="3972"/>
                    <a:pt x="24240" y="3972"/>
                  </a:cubicBezTo>
                  <a:cubicBezTo>
                    <a:pt x="20315" y="3972"/>
                    <a:pt x="16304" y="3388"/>
                    <a:pt x="12167" y="1787"/>
                  </a:cubicBezTo>
                  <a:cubicBezTo>
                    <a:pt x="10954" y="1270"/>
                    <a:pt x="9606" y="957"/>
                    <a:pt x="8258" y="957"/>
                  </a:cubicBezTo>
                  <a:cubicBezTo>
                    <a:pt x="4248" y="957"/>
                    <a:pt x="297" y="3735"/>
                    <a:pt x="297" y="12181"/>
                  </a:cubicBezTo>
                  <a:cubicBezTo>
                    <a:pt x="8" y="31944"/>
                    <a:pt x="13337" y="30326"/>
                    <a:pt x="25648" y="32376"/>
                  </a:cubicBezTo>
                  <a:cubicBezTo>
                    <a:pt x="36780" y="31792"/>
                    <a:pt x="47624" y="28869"/>
                    <a:pt x="57586" y="24032"/>
                  </a:cubicBezTo>
                  <a:cubicBezTo>
                    <a:pt x="62869" y="21397"/>
                    <a:pt x="72390" y="20957"/>
                    <a:pt x="69456" y="13053"/>
                  </a:cubicBezTo>
                  <a:cubicBezTo>
                    <a:pt x="66913" y="6099"/>
                    <a:pt x="61198" y="8"/>
                    <a:pt x="52186"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5" name="Google Shape;70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CcAAKEJAAClJwAA3gkAAAAAAAAmAAAACAAAAP//////////"/>
                </a:ext>
              </a:extLst>
            </p:cNvSpPr>
            <p:nvPr/>
          </p:nvSpPr>
          <p:spPr>
            <a:xfrm>
              <a:off x="6355080" y="1565275"/>
              <a:ext cx="89535" cy="38735"/>
            </a:xfrm>
            <a:custGeom>
              <a:avLst/>
              <a:gdLst/>
              <a:ahLst/>
              <a:cxnLst/>
              <a:rect l="0" t="0" r="89535" b="38735"/>
              <a:pathLst>
                <a:path w="89535" h="38735">
                  <a:moveTo>
                    <a:pt x="29307" y="8"/>
                  </a:moveTo>
                  <a:cubicBezTo>
                    <a:pt x="20763" y="8"/>
                    <a:pt x="12619" y="1952"/>
                    <a:pt x="6462" y="6010"/>
                  </a:cubicBezTo>
                  <a:cubicBezTo>
                    <a:pt x="3379" y="7937"/>
                    <a:pt x="8" y="10154"/>
                    <a:pt x="2063" y="14444"/>
                  </a:cubicBezTo>
                  <a:cubicBezTo>
                    <a:pt x="3312" y="16884"/>
                    <a:pt x="5171" y="17834"/>
                    <a:pt x="7260" y="17834"/>
                  </a:cubicBezTo>
                  <a:cubicBezTo>
                    <a:pt x="8594" y="17834"/>
                    <a:pt x="10020" y="17449"/>
                    <a:pt x="11456" y="16815"/>
                  </a:cubicBezTo>
                  <a:cubicBezTo>
                    <a:pt x="14241" y="15651"/>
                    <a:pt x="16899" y="15206"/>
                    <a:pt x="19515" y="15206"/>
                  </a:cubicBezTo>
                  <a:cubicBezTo>
                    <a:pt x="24899" y="15206"/>
                    <a:pt x="30088" y="17098"/>
                    <a:pt x="35812" y="18588"/>
                  </a:cubicBezTo>
                  <a:cubicBezTo>
                    <a:pt x="48474" y="21747"/>
                    <a:pt x="54393" y="38726"/>
                    <a:pt x="66817" y="38726"/>
                  </a:cubicBezTo>
                  <a:cubicBezTo>
                    <a:pt x="68941" y="38726"/>
                    <a:pt x="71259" y="38229"/>
                    <a:pt x="73824" y="37091"/>
                  </a:cubicBezTo>
                  <a:cubicBezTo>
                    <a:pt x="74936" y="37133"/>
                    <a:pt x="75981" y="37159"/>
                    <a:pt x="76957" y="37159"/>
                  </a:cubicBezTo>
                  <a:cubicBezTo>
                    <a:pt x="85195" y="37159"/>
                    <a:pt x="88957" y="35481"/>
                    <a:pt x="89093" y="31910"/>
                  </a:cubicBezTo>
                  <a:cubicBezTo>
                    <a:pt x="89526" y="24804"/>
                    <a:pt x="83369" y="23323"/>
                    <a:pt x="78673" y="21550"/>
                  </a:cubicBezTo>
                  <a:cubicBezTo>
                    <a:pt x="73976" y="19624"/>
                    <a:pt x="69713" y="16815"/>
                    <a:pt x="66045" y="13416"/>
                  </a:cubicBezTo>
                  <a:cubicBezTo>
                    <a:pt x="56771" y="4683"/>
                    <a:pt x="42555" y="8"/>
                    <a:pt x="29307"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4" name="Google Shape;70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cAAIEGAABUKAAAvQYAAAAAAAAmAAAACAAAAP//////////"/>
                </a:ext>
              </a:extLst>
            </p:cNvSpPr>
            <p:nvPr/>
          </p:nvSpPr>
          <p:spPr>
            <a:xfrm>
              <a:off x="6500495" y="1057275"/>
              <a:ext cx="55245" cy="38100"/>
            </a:xfrm>
            <a:custGeom>
              <a:avLst/>
              <a:gdLst/>
              <a:ahLst/>
              <a:cxnLst/>
              <a:rect l="0" t="0" r="55245" b="38100"/>
              <a:pathLst>
                <a:path w="55245" h="38100">
                  <a:moveTo>
                    <a:pt x="36602" y="0"/>
                  </a:moveTo>
                  <a:cubicBezTo>
                    <a:pt x="34625" y="0"/>
                    <a:pt x="32545" y="374"/>
                    <a:pt x="30345" y="1224"/>
                  </a:cubicBezTo>
                  <a:cubicBezTo>
                    <a:pt x="26373" y="2695"/>
                    <a:pt x="22103" y="4600"/>
                    <a:pt x="24600" y="10186"/>
                  </a:cubicBezTo>
                  <a:cubicBezTo>
                    <a:pt x="25930" y="12830"/>
                    <a:pt x="27550" y="15475"/>
                    <a:pt x="29467" y="17974"/>
                  </a:cubicBezTo>
                  <a:cubicBezTo>
                    <a:pt x="26825" y="19216"/>
                    <a:pt x="24302" y="19964"/>
                    <a:pt x="21693" y="19964"/>
                  </a:cubicBezTo>
                  <a:cubicBezTo>
                    <a:pt x="19349" y="19964"/>
                    <a:pt x="16937" y="19360"/>
                    <a:pt x="14294" y="17974"/>
                  </a:cubicBezTo>
                  <a:cubicBezTo>
                    <a:pt x="13050" y="17320"/>
                    <a:pt x="11874" y="17022"/>
                    <a:pt x="10757" y="17022"/>
                  </a:cubicBezTo>
                  <a:cubicBezTo>
                    <a:pt x="7390" y="17022"/>
                    <a:pt x="4645" y="19726"/>
                    <a:pt x="2651" y="23263"/>
                  </a:cubicBezTo>
                  <a:cubicBezTo>
                    <a:pt x="0" y="27965"/>
                    <a:pt x="3980" y="29580"/>
                    <a:pt x="6930" y="32369"/>
                  </a:cubicBezTo>
                  <a:cubicBezTo>
                    <a:pt x="11311" y="36638"/>
                    <a:pt x="15658" y="38091"/>
                    <a:pt x="19980" y="38091"/>
                  </a:cubicBezTo>
                  <a:cubicBezTo>
                    <a:pt x="26970" y="38091"/>
                    <a:pt x="33892" y="34282"/>
                    <a:pt x="40805" y="32369"/>
                  </a:cubicBezTo>
                  <a:lnTo>
                    <a:pt x="43311" y="29863"/>
                  </a:lnTo>
                  <a:cubicBezTo>
                    <a:pt x="44640" y="23705"/>
                    <a:pt x="43456" y="16359"/>
                    <a:pt x="52883" y="14743"/>
                  </a:cubicBezTo>
                  <a:cubicBezTo>
                    <a:pt x="55100" y="14446"/>
                    <a:pt x="55245" y="9599"/>
                    <a:pt x="53037" y="7831"/>
                  </a:cubicBezTo>
                  <a:cubicBezTo>
                    <a:pt x="48110" y="3707"/>
                    <a:pt x="42850" y="0"/>
                    <a:pt x="3660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3" name="Google Shape;70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icAANQJAADvJwAA/AkAAAAAAAAmAAAACAAAAP//////////"/>
                </a:ext>
              </a:extLst>
            </p:cNvSpPr>
            <p:nvPr/>
          </p:nvSpPr>
          <p:spPr>
            <a:xfrm>
              <a:off x="6435090" y="1597660"/>
              <a:ext cx="56515" cy="25400"/>
            </a:xfrm>
            <a:custGeom>
              <a:avLst/>
              <a:gdLst/>
              <a:ahLst/>
              <a:cxnLst/>
              <a:rect l="0" t="0" r="56515" b="25400"/>
              <a:pathLst>
                <a:path w="56515" h="25400">
                  <a:moveTo>
                    <a:pt x="24328" y="0"/>
                  </a:moveTo>
                  <a:cubicBezTo>
                    <a:pt x="22154" y="0"/>
                    <a:pt x="19962" y="240"/>
                    <a:pt x="17754" y="747"/>
                  </a:cubicBezTo>
                  <a:cubicBezTo>
                    <a:pt x="12429" y="1932"/>
                    <a:pt x="9031" y="11429"/>
                    <a:pt x="1926" y="14546"/>
                  </a:cubicBezTo>
                  <a:cubicBezTo>
                    <a:pt x="0" y="15439"/>
                    <a:pt x="2371" y="19295"/>
                    <a:pt x="4588" y="21072"/>
                  </a:cubicBezTo>
                  <a:cubicBezTo>
                    <a:pt x="8192" y="23949"/>
                    <a:pt x="18507" y="25400"/>
                    <a:pt x="28873" y="25400"/>
                  </a:cubicBezTo>
                  <a:cubicBezTo>
                    <a:pt x="39368" y="25400"/>
                    <a:pt x="49906" y="23914"/>
                    <a:pt x="53553" y="20926"/>
                  </a:cubicBezTo>
                  <a:cubicBezTo>
                    <a:pt x="54743" y="19595"/>
                    <a:pt x="55770" y="18110"/>
                    <a:pt x="56515" y="16478"/>
                  </a:cubicBezTo>
                  <a:cubicBezTo>
                    <a:pt x="55479" y="14692"/>
                    <a:pt x="55034" y="12614"/>
                    <a:pt x="53852" y="11730"/>
                  </a:cubicBezTo>
                  <a:cubicBezTo>
                    <a:pt x="44778" y="5461"/>
                    <a:pt x="34797" y="0"/>
                    <a:pt x="2432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2" name="Google Shape;70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CgAADAHAABZKAAAUgcAAAAAAAAmAAAACAAAAP//////////"/>
                </a:ext>
              </a:extLst>
            </p:cNvSpPr>
            <p:nvPr/>
          </p:nvSpPr>
          <p:spPr>
            <a:xfrm>
              <a:off x="6515100" y="1168400"/>
              <a:ext cx="43815" cy="21590"/>
            </a:xfrm>
            <a:custGeom>
              <a:avLst/>
              <a:gdLst/>
              <a:ahLst/>
              <a:cxnLst/>
              <a:rect l="0" t="0" r="43815" b="21590"/>
              <a:pathLst>
                <a:path w="43815" h="21590">
                  <a:moveTo>
                    <a:pt x="16064" y="8"/>
                  </a:moveTo>
                  <a:lnTo>
                    <a:pt x="10368" y="3906"/>
                  </a:lnTo>
                  <a:cubicBezTo>
                    <a:pt x="7892" y="8532"/>
                    <a:pt x="0" y="11569"/>
                    <a:pt x="3506" y="17935"/>
                  </a:cubicBezTo>
                  <a:cubicBezTo>
                    <a:pt x="5087" y="20703"/>
                    <a:pt x="7081" y="21590"/>
                    <a:pt x="9261" y="21590"/>
                  </a:cubicBezTo>
                  <a:cubicBezTo>
                    <a:pt x="12523" y="21590"/>
                    <a:pt x="16182" y="19608"/>
                    <a:pt x="19427" y="19089"/>
                  </a:cubicBezTo>
                  <a:cubicBezTo>
                    <a:pt x="21565" y="18704"/>
                    <a:pt x="23711" y="18512"/>
                    <a:pt x="25891" y="18512"/>
                  </a:cubicBezTo>
                  <a:cubicBezTo>
                    <a:pt x="26990" y="18512"/>
                    <a:pt x="28088" y="18562"/>
                    <a:pt x="29212" y="18654"/>
                  </a:cubicBezTo>
                  <a:cubicBezTo>
                    <a:pt x="31519" y="18779"/>
                    <a:pt x="34130" y="19440"/>
                    <a:pt x="36454" y="19440"/>
                  </a:cubicBezTo>
                  <a:cubicBezTo>
                    <a:pt x="39420" y="19440"/>
                    <a:pt x="41905" y="18361"/>
                    <a:pt x="42648" y="13744"/>
                  </a:cubicBezTo>
                  <a:cubicBezTo>
                    <a:pt x="43815" y="6224"/>
                    <a:pt x="38558" y="2317"/>
                    <a:pt x="31840" y="1021"/>
                  </a:cubicBezTo>
                  <a:cubicBezTo>
                    <a:pt x="26584" y="293"/>
                    <a:pt x="21320" y="8"/>
                    <a:pt x="16064"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1" name="Google Shape;70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ycAAIcGAAD+JwAAnwYAAAAAAAAmAAAACAAAAP//////////"/>
                </a:ext>
              </a:extLst>
            </p:cNvSpPr>
            <p:nvPr/>
          </p:nvSpPr>
          <p:spPr>
            <a:xfrm>
              <a:off x="6468745" y="1061085"/>
              <a:ext cx="32385" cy="15240"/>
            </a:xfrm>
            <a:custGeom>
              <a:avLst/>
              <a:gdLst/>
              <a:ahLst/>
              <a:cxnLst/>
              <a:rect l="0" t="0" r="32385" b="15240"/>
              <a:pathLst>
                <a:path w="32385" h="15240">
                  <a:moveTo>
                    <a:pt x="25160" y="0"/>
                  </a:moveTo>
                  <a:cubicBezTo>
                    <a:pt x="24052" y="0"/>
                    <a:pt x="22987" y="144"/>
                    <a:pt x="22128" y="399"/>
                  </a:cubicBezTo>
                  <a:cubicBezTo>
                    <a:pt x="20719" y="790"/>
                    <a:pt x="19147" y="892"/>
                    <a:pt x="17515" y="892"/>
                  </a:cubicBezTo>
                  <a:cubicBezTo>
                    <a:pt x="15608" y="892"/>
                    <a:pt x="13606" y="748"/>
                    <a:pt x="11682" y="748"/>
                  </a:cubicBezTo>
                  <a:cubicBezTo>
                    <a:pt x="6554" y="748"/>
                    <a:pt x="1949" y="1768"/>
                    <a:pt x="901" y="9214"/>
                  </a:cubicBezTo>
                  <a:cubicBezTo>
                    <a:pt x="8" y="15232"/>
                    <a:pt x="7430" y="14348"/>
                    <a:pt x="12919" y="14790"/>
                  </a:cubicBezTo>
                  <a:cubicBezTo>
                    <a:pt x="19456" y="13328"/>
                    <a:pt x="29249" y="15232"/>
                    <a:pt x="31483" y="5542"/>
                  </a:cubicBezTo>
                  <a:cubicBezTo>
                    <a:pt x="32376" y="1419"/>
                    <a:pt x="28596" y="0"/>
                    <a:pt x="2516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0" name="Google Shape;71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cAAOgJAAAYKAAA/wkAAAAAAAAmAAAACAAAAP//////////"/>
                </a:ext>
              </a:extLst>
            </p:cNvSpPr>
            <p:nvPr/>
          </p:nvSpPr>
          <p:spPr>
            <a:xfrm>
              <a:off x="6497320" y="1610360"/>
              <a:ext cx="20320" cy="14605"/>
            </a:xfrm>
            <a:custGeom>
              <a:avLst/>
              <a:gdLst/>
              <a:ahLst/>
              <a:cxnLst/>
              <a:rect l="0" t="0" r="20320" b="14605"/>
              <a:pathLst>
                <a:path w="20320" h="14605">
                  <a:moveTo>
                    <a:pt x="7908" y="8"/>
                  </a:moveTo>
                  <a:cubicBezTo>
                    <a:pt x="3731" y="8"/>
                    <a:pt x="9" y="1285"/>
                    <a:pt x="9" y="6276"/>
                  </a:cubicBezTo>
                  <a:cubicBezTo>
                    <a:pt x="9" y="11647"/>
                    <a:pt x="2891" y="14605"/>
                    <a:pt x="8423" y="14605"/>
                  </a:cubicBezTo>
                  <a:cubicBezTo>
                    <a:pt x="8903" y="14605"/>
                    <a:pt x="9409" y="14580"/>
                    <a:pt x="9933" y="14539"/>
                  </a:cubicBezTo>
                  <a:cubicBezTo>
                    <a:pt x="14676" y="14250"/>
                    <a:pt x="20311" y="13822"/>
                    <a:pt x="19720" y="7421"/>
                  </a:cubicBezTo>
                  <a:cubicBezTo>
                    <a:pt x="19419" y="1441"/>
                    <a:pt x="14084" y="16"/>
                    <a:pt x="8603" y="16"/>
                  </a:cubicBezTo>
                  <a:cubicBezTo>
                    <a:pt x="8372" y="8"/>
                    <a:pt x="8140" y="8"/>
                    <a:pt x="7908"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9" name="Google Shape;71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CgAABYOAADuKAAAKw4AAAAAAAAmAAAACAAAAP//////////"/>
                </a:ext>
              </a:extLst>
            </p:cNvSpPr>
            <p:nvPr/>
          </p:nvSpPr>
          <p:spPr>
            <a:xfrm>
              <a:off x="6631940" y="2289810"/>
              <a:ext cx="21590" cy="13335"/>
            </a:xfrm>
            <a:custGeom>
              <a:avLst/>
              <a:gdLst/>
              <a:ahLst/>
              <a:cxnLst/>
              <a:rect l="0" t="0" r="21590" b="13335"/>
              <a:pathLst>
                <a:path w="21590" h="13335">
                  <a:moveTo>
                    <a:pt x="10128" y="441"/>
                  </a:moveTo>
                  <a:cubicBezTo>
                    <a:pt x="5813" y="739"/>
                    <a:pt x="9" y="8"/>
                    <a:pt x="9" y="6909"/>
                  </a:cubicBezTo>
                  <a:cubicBezTo>
                    <a:pt x="9" y="10547"/>
                    <a:pt x="2937" y="13326"/>
                    <a:pt x="6390" y="13326"/>
                  </a:cubicBezTo>
                  <a:cubicBezTo>
                    <a:pt x="6984" y="13326"/>
                    <a:pt x="7587" y="13250"/>
                    <a:pt x="8190" y="13080"/>
                  </a:cubicBezTo>
                  <a:cubicBezTo>
                    <a:pt x="9275" y="12876"/>
                    <a:pt x="10515" y="12859"/>
                    <a:pt x="11790" y="12859"/>
                  </a:cubicBezTo>
                  <a:cubicBezTo>
                    <a:pt x="12082" y="12859"/>
                    <a:pt x="12375" y="12859"/>
                    <a:pt x="12668" y="12859"/>
                  </a:cubicBezTo>
                  <a:cubicBezTo>
                    <a:pt x="16767" y="12859"/>
                    <a:pt x="20961" y="12672"/>
                    <a:pt x="21289" y="7054"/>
                  </a:cubicBezTo>
                  <a:cubicBezTo>
                    <a:pt x="21581" y="441"/>
                    <a:pt x="15338" y="739"/>
                    <a:pt x="10128" y="44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8" name="Google Shape;71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ScAAOsJAACHJwAA/wkAAAAAAAAmAAAACAAAAP//////////"/>
                </a:ext>
              </a:extLst>
            </p:cNvSpPr>
            <p:nvPr/>
          </p:nvSpPr>
          <p:spPr>
            <a:xfrm>
              <a:off x="6406515" y="1612265"/>
              <a:ext cx="19050" cy="12700"/>
            </a:xfrm>
            <a:custGeom>
              <a:avLst/>
              <a:gdLst/>
              <a:ahLst/>
              <a:cxnLst/>
              <a:rect l="0" t="0" r="19050" b="12700"/>
              <a:pathLst>
                <a:path w="19050" h="12700">
                  <a:moveTo>
                    <a:pt x="8503" y="8"/>
                  </a:moveTo>
                  <a:cubicBezTo>
                    <a:pt x="4544" y="290"/>
                    <a:pt x="0" y="8"/>
                    <a:pt x="144" y="4596"/>
                  </a:cubicBezTo>
                  <a:cubicBezTo>
                    <a:pt x="144" y="10759"/>
                    <a:pt x="5426" y="12045"/>
                    <a:pt x="10699" y="12625"/>
                  </a:cubicBezTo>
                  <a:cubicBezTo>
                    <a:pt x="11182" y="12675"/>
                    <a:pt x="11674" y="12700"/>
                    <a:pt x="12157" y="12700"/>
                  </a:cubicBezTo>
                  <a:cubicBezTo>
                    <a:pt x="15744" y="12700"/>
                    <a:pt x="19050" y="11215"/>
                    <a:pt x="19050" y="7175"/>
                  </a:cubicBezTo>
                  <a:cubicBezTo>
                    <a:pt x="19050" y="149"/>
                    <a:pt x="12751" y="1153"/>
                    <a:pt x="8503"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7" name="Google Shape;71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TIAAHgLAADvMgAAlQsAAAAAAAAmAAAACAAAAP//////////"/>
                </a:ext>
              </a:extLst>
            </p:cNvSpPr>
            <p:nvPr/>
          </p:nvSpPr>
          <p:spPr>
            <a:xfrm>
              <a:off x="8263255" y="1864360"/>
              <a:ext cx="16510" cy="18415"/>
            </a:xfrm>
            <a:custGeom>
              <a:avLst/>
              <a:gdLst/>
              <a:ahLst/>
              <a:cxnLst/>
              <a:rect l="0" t="0" r="16510" b="18415"/>
              <a:pathLst>
                <a:path w="16510" h="18415">
                  <a:moveTo>
                    <a:pt x="3624" y="8"/>
                  </a:moveTo>
                  <a:cubicBezTo>
                    <a:pt x="810" y="8"/>
                    <a:pt x="0" y="2905"/>
                    <a:pt x="549" y="5313"/>
                  </a:cubicBezTo>
                  <a:cubicBezTo>
                    <a:pt x="1751" y="11107"/>
                    <a:pt x="2954" y="17495"/>
                    <a:pt x="10481" y="18389"/>
                  </a:cubicBezTo>
                  <a:cubicBezTo>
                    <a:pt x="10664" y="18406"/>
                    <a:pt x="10847" y="18415"/>
                    <a:pt x="11021" y="18415"/>
                  </a:cubicBezTo>
                  <a:cubicBezTo>
                    <a:pt x="14332" y="18415"/>
                    <a:pt x="16510" y="15775"/>
                    <a:pt x="16510" y="11408"/>
                  </a:cubicBezTo>
                  <a:cubicBezTo>
                    <a:pt x="14550" y="6060"/>
                    <a:pt x="11091" y="1452"/>
                    <a:pt x="4609" y="111"/>
                  </a:cubicBezTo>
                  <a:cubicBezTo>
                    <a:pt x="4260" y="42"/>
                    <a:pt x="3929" y="8"/>
                    <a:pt x="3624"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6" name="Google Shape;71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S0AAP0GAAArLQAAEQcAAAAAAAAmAAAACAAAAP//////////"/>
                </a:ext>
              </a:extLst>
            </p:cNvSpPr>
            <p:nvPr/>
          </p:nvSpPr>
          <p:spPr>
            <a:xfrm>
              <a:off x="7323455" y="1136015"/>
              <a:ext cx="19050" cy="12700"/>
            </a:xfrm>
            <a:custGeom>
              <a:avLst/>
              <a:gdLst/>
              <a:ahLst/>
              <a:cxnLst/>
              <a:rect l="0" t="0" r="19050" b="12700"/>
              <a:pathLst>
                <a:path w="19050" h="12700">
                  <a:moveTo>
                    <a:pt x="8788" y="0"/>
                  </a:moveTo>
                  <a:cubicBezTo>
                    <a:pt x="5864" y="0"/>
                    <a:pt x="3201" y="1516"/>
                    <a:pt x="1648" y="3887"/>
                  </a:cubicBezTo>
                  <a:cubicBezTo>
                    <a:pt x="0" y="5914"/>
                    <a:pt x="304" y="8662"/>
                    <a:pt x="2247" y="10254"/>
                  </a:cubicBezTo>
                  <a:cubicBezTo>
                    <a:pt x="4042" y="12097"/>
                    <a:pt x="5882" y="12692"/>
                    <a:pt x="7738" y="12692"/>
                  </a:cubicBezTo>
                  <a:cubicBezTo>
                    <a:pt x="10696" y="12692"/>
                    <a:pt x="13698" y="11192"/>
                    <a:pt x="16647" y="10832"/>
                  </a:cubicBezTo>
                  <a:cubicBezTo>
                    <a:pt x="19041" y="4750"/>
                    <a:pt x="16491" y="1282"/>
                    <a:pt x="10193" y="117"/>
                  </a:cubicBezTo>
                  <a:cubicBezTo>
                    <a:pt x="9725" y="42"/>
                    <a:pt x="9247" y="0"/>
                    <a:pt x="878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5" name="Google Shape;71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TEAAFMLAABsMQAAZwsAAAAAAAAmAAAACAAAAP//////////"/>
                </a:ext>
              </a:extLst>
            </p:cNvSpPr>
            <p:nvPr/>
          </p:nvSpPr>
          <p:spPr>
            <a:xfrm>
              <a:off x="8016875" y="1840865"/>
              <a:ext cx="17145" cy="12700"/>
            </a:xfrm>
            <a:custGeom>
              <a:avLst/>
              <a:gdLst/>
              <a:ahLst/>
              <a:cxnLst/>
              <a:rect l="0" t="0" r="17145" b="12700"/>
              <a:pathLst>
                <a:path w="17145" h="12700">
                  <a:moveTo>
                    <a:pt x="6447" y="9"/>
                  </a:moveTo>
                  <a:cubicBezTo>
                    <a:pt x="3497" y="9"/>
                    <a:pt x="795" y="1097"/>
                    <a:pt x="444" y="4610"/>
                  </a:cubicBezTo>
                  <a:cubicBezTo>
                    <a:pt x="0" y="10191"/>
                    <a:pt x="4583" y="11662"/>
                    <a:pt x="9457" y="12691"/>
                  </a:cubicBezTo>
                  <a:cubicBezTo>
                    <a:pt x="12860" y="12547"/>
                    <a:pt x="16999" y="12249"/>
                    <a:pt x="16999" y="7698"/>
                  </a:cubicBezTo>
                  <a:cubicBezTo>
                    <a:pt x="17145" y="2697"/>
                    <a:pt x="12860" y="936"/>
                    <a:pt x="8722" y="196"/>
                  </a:cubicBezTo>
                  <a:cubicBezTo>
                    <a:pt x="7969" y="77"/>
                    <a:pt x="7200" y="9"/>
                    <a:pt x="6447"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4" name="Google Shape;71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TIAAFUIAAAqMgAAbAgAAAAAAAAmAAAACAAAAP//////////"/>
                </a:ext>
              </a:extLst>
            </p:cNvSpPr>
            <p:nvPr/>
          </p:nvSpPr>
          <p:spPr>
            <a:xfrm>
              <a:off x="8138795" y="1354455"/>
              <a:ext cx="15875" cy="14605"/>
            </a:xfrm>
            <a:custGeom>
              <a:avLst/>
              <a:gdLst/>
              <a:ahLst/>
              <a:cxnLst/>
              <a:rect l="0" t="0" r="15875" b="14605"/>
              <a:pathLst>
                <a:path w="15875" h="14605">
                  <a:moveTo>
                    <a:pt x="11852" y="8"/>
                  </a:moveTo>
                  <a:cubicBezTo>
                    <a:pt x="11585" y="8"/>
                    <a:pt x="11301" y="34"/>
                    <a:pt x="11025" y="95"/>
                  </a:cubicBezTo>
                  <a:cubicBezTo>
                    <a:pt x="5814" y="250"/>
                    <a:pt x="1343" y="4135"/>
                    <a:pt x="602" y="9370"/>
                  </a:cubicBezTo>
                  <a:cubicBezTo>
                    <a:pt x="8" y="12511"/>
                    <a:pt x="1791" y="14449"/>
                    <a:pt x="5814" y="14605"/>
                  </a:cubicBezTo>
                  <a:cubicBezTo>
                    <a:pt x="10276" y="12805"/>
                    <a:pt x="14152" y="9820"/>
                    <a:pt x="15340" y="4438"/>
                  </a:cubicBezTo>
                  <a:cubicBezTo>
                    <a:pt x="15875" y="2163"/>
                    <a:pt x="14143" y="8"/>
                    <a:pt x="11852"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3" name="Google Shape;71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ysAAHgIAACcKwAAvAgAAAAAAAAmAAAACAAAAP//////////"/>
                </a:ext>
              </a:extLst>
            </p:cNvSpPr>
            <p:nvPr/>
          </p:nvSpPr>
          <p:spPr>
            <a:xfrm>
              <a:off x="7070725" y="1376680"/>
              <a:ext cx="18415" cy="43180"/>
            </a:xfrm>
            <a:custGeom>
              <a:avLst/>
              <a:gdLst/>
              <a:ahLst/>
              <a:cxnLst/>
              <a:rect l="0" t="0" r="18415" b="43180"/>
              <a:pathLst>
                <a:path w="18415" h="43180">
                  <a:moveTo>
                    <a:pt x="11140" y="0"/>
                  </a:moveTo>
                  <a:cubicBezTo>
                    <a:pt x="6682" y="0"/>
                    <a:pt x="2233" y="3106"/>
                    <a:pt x="3126" y="6802"/>
                  </a:cubicBezTo>
                  <a:cubicBezTo>
                    <a:pt x="5497" y="15828"/>
                    <a:pt x="1047" y="23365"/>
                    <a:pt x="8" y="29868"/>
                  </a:cubicBezTo>
                  <a:cubicBezTo>
                    <a:pt x="601" y="37114"/>
                    <a:pt x="8" y="43180"/>
                    <a:pt x="8168" y="43180"/>
                  </a:cubicBezTo>
                  <a:cubicBezTo>
                    <a:pt x="15297" y="43180"/>
                    <a:pt x="16929" y="38295"/>
                    <a:pt x="17521" y="32383"/>
                  </a:cubicBezTo>
                  <a:cubicBezTo>
                    <a:pt x="18415" y="23511"/>
                    <a:pt x="14103" y="14938"/>
                    <a:pt x="16628" y="5920"/>
                  </a:cubicBezTo>
                  <a:cubicBezTo>
                    <a:pt x="17375" y="3260"/>
                    <a:pt x="14704" y="0"/>
                    <a:pt x="1114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2" name="Google Shape;71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CwAAOcIAAByLAAA/wgAAAAAAAAmAAAACAAAAP//////////"/>
                </a:ext>
              </a:extLst>
            </p:cNvSpPr>
            <p:nvPr/>
          </p:nvSpPr>
          <p:spPr>
            <a:xfrm>
              <a:off x="7193280" y="1447165"/>
              <a:ext cx="31750" cy="15240"/>
            </a:xfrm>
            <a:custGeom>
              <a:avLst/>
              <a:gdLst/>
              <a:ahLst/>
              <a:cxnLst/>
              <a:rect l="0" t="0" r="31750" b="15240"/>
              <a:pathLst>
                <a:path w="31750" h="15240">
                  <a:moveTo>
                    <a:pt x="11706" y="8"/>
                  </a:moveTo>
                  <a:cubicBezTo>
                    <a:pt x="6585" y="730"/>
                    <a:pt x="8" y="151"/>
                    <a:pt x="1033" y="5371"/>
                  </a:cubicBezTo>
                  <a:cubicBezTo>
                    <a:pt x="2785" y="13637"/>
                    <a:pt x="10978" y="15232"/>
                    <a:pt x="18579" y="15232"/>
                  </a:cubicBezTo>
                  <a:cubicBezTo>
                    <a:pt x="23997" y="15232"/>
                    <a:pt x="31750" y="14367"/>
                    <a:pt x="30582" y="7981"/>
                  </a:cubicBezTo>
                  <a:cubicBezTo>
                    <a:pt x="29338" y="2014"/>
                    <a:pt x="25139" y="1578"/>
                    <a:pt x="20780" y="1578"/>
                  </a:cubicBezTo>
                  <a:cubicBezTo>
                    <a:pt x="20027" y="1578"/>
                    <a:pt x="19265" y="1586"/>
                    <a:pt x="18512" y="1586"/>
                  </a:cubicBezTo>
                  <a:cubicBezTo>
                    <a:pt x="15913" y="1586"/>
                    <a:pt x="13441" y="1427"/>
                    <a:pt x="11706"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1" name="Google Shape;71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CwAAO0IAADPLAAAAgkAAAAAAAAmAAAACAAAAP//////////"/>
                </a:ext>
              </a:extLst>
            </p:cNvSpPr>
            <p:nvPr/>
          </p:nvSpPr>
          <p:spPr>
            <a:xfrm>
              <a:off x="7266940" y="1450975"/>
              <a:ext cx="17145" cy="13335"/>
            </a:xfrm>
            <a:custGeom>
              <a:avLst/>
              <a:gdLst/>
              <a:ahLst/>
              <a:cxnLst/>
              <a:rect l="0" t="0" r="17145" b="13335"/>
              <a:pathLst>
                <a:path w="17145" h="13335">
                  <a:moveTo>
                    <a:pt x="10966" y="8"/>
                  </a:moveTo>
                  <a:cubicBezTo>
                    <a:pt x="10585" y="8"/>
                    <a:pt x="10203" y="26"/>
                    <a:pt x="9814" y="53"/>
                  </a:cubicBezTo>
                  <a:cubicBezTo>
                    <a:pt x="5856" y="1276"/>
                    <a:pt x="0" y="966"/>
                    <a:pt x="144" y="8015"/>
                  </a:cubicBezTo>
                  <a:cubicBezTo>
                    <a:pt x="144" y="11987"/>
                    <a:pt x="3084" y="13326"/>
                    <a:pt x="6339" y="13326"/>
                  </a:cubicBezTo>
                  <a:cubicBezTo>
                    <a:pt x="6856" y="13326"/>
                    <a:pt x="7390" y="13290"/>
                    <a:pt x="7907" y="13228"/>
                  </a:cubicBezTo>
                  <a:cubicBezTo>
                    <a:pt x="12593" y="12767"/>
                    <a:pt x="17136" y="10932"/>
                    <a:pt x="17136" y="5257"/>
                  </a:cubicBezTo>
                  <a:cubicBezTo>
                    <a:pt x="17136" y="1383"/>
                    <a:pt x="14500" y="8"/>
                    <a:pt x="10966"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0" name="Google Shape;71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isAAKQIAABPKwAAuQgAAAAAAAAmAAAACAAAAP//////////"/>
                </a:ext>
              </a:extLst>
            </p:cNvSpPr>
            <p:nvPr/>
          </p:nvSpPr>
          <p:spPr>
            <a:xfrm>
              <a:off x="7024370" y="1404620"/>
              <a:ext cx="15875" cy="13335"/>
            </a:xfrm>
            <a:custGeom>
              <a:avLst/>
              <a:gdLst/>
              <a:ahLst/>
              <a:cxnLst/>
              <a:rect l="0" t="0" r="15875" b="13335"/>
              <a:pathLst>
                <a:path w="15875" h="13335">
                  <a:moveTo>
                    <a:pt x="7173" y="0"/>
                  </a:moveTo>
                  <a:cubicBezTo>
                    <a:pt x="3383" y="0"/>
                    <a:pt x="8" y="1842"/>
                    <a:pt x="300" y="6200"/>
                  </a:cubicBezTo>
                  <a:cubicBezTo>
                    <a:pt x="300" y="10164"/>
                    <a:pt x="3533" y="13335"/>
                    <a:pt x="7464" y="13335"/>
                  </a:cubicBezTo>
                  <a:cubicBezTo>
                    <a:pt x="7721" y="13335"/>
                    <a:pt x="7977" y="13317"/>
                    <a:pt x="8242" y="13291"/>
                  </a:cubicBezTo>
                  <a:cubicBezTo>
                    <a:pt x="12208" y="13291"/>
                    <a:pt x="15415" y="11483"/>
                    <a:pt x="15875" y="6951"/>
                  </a:cubicBezTo>
                  <a:cubicBezTo>
                    <a:pt x="15415" y="1973"/>
                    <a:pt x="11749" y="165"/>
                    <a:pt x="7632" y="8"/>
                  </a:cubicBezTo>
                  <a:cubicBezTo>
                    <a:pt x="7482" y="8"/>
                    <a:pt x="7323" y="0"/>
                    <a:pt x="717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11" name="Google Shape;7111;p68"/>
          <p:cNvGrpSpPr>
            <a:extLst>
              <a:ext uri="smNativeData">
                <pr:smNativeData xmlns:pr="smNativeData" xmlns="smNativeData" val="SMDATA_6_r2NKZxMAAAAlAAAAAQAAAA8BAAAAkAAAAEgAAACQAAAASAAAAAAAAAAAAAAAAAAAABcAAAAUAAAAAAAAAAAAAAD/fwAA/38AAAAAAAAJAAAABAAAAOMiAAAfAAAAVAAAAAAAAAAAAAAAAAAAAAAAAAAAAAAAAAAAAAAAAAAAAAAAAAAAAAAAAAAAAAAAAAAAAAAAAAAAAAAAAAAAAAAAAAAAAAAAAAAAAAAAAAAAAAAAAAAAACEAAAAYAAAAFAAAAIAEAAAfBgAA5RQAADkOAAAQAAAAJgAAAAgAAAD/////AAAAAA=="/>
              </a:ext>
            </a:extLst>
          </p:cNvGrpSpPr>
          <p:nvPr/>
        </p:nvGrpSpPr>
        <p:grpSpPr>
          <a:xfrm>
            <a:off x="731520" y="995045"/>
            <a:ext cx="2665095" cy="1316990"/>
            <a:chOff x="731520" y="995045"/>
            <a:chExt cx="2665095" cy="1316990"/>
          </a:xfrm>
        </p:grpSpPr>
        <p:sp>
          <p:nvSpPr>
            <p:cNvPr id="5347" name="Google Shape;71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RAAAEwLAACZEAAATAsAAAAAAAAmAAAACAAAAP//////////"/>
                </a:ext>
              </a:extLst>
            </p:cNvSpPr>
            <p:nvPr/>
          </p:nvSpPr>
          <p:spPr>
            <a:xfrm>
              <a:off x="2698115" y="18364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46" name="Google Shape;71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8AAAsJAADUDwAADQkAAAAAAAAmAAAACAAAAP//////////"/>
                </a:ext>
              </a:extLst>
            </p:cNvSpPr>
            <p:nvPr/>
          </p:nvSpPr>
          <p:spPr>
            <a:xfrm>
              <a:off x="2560320" y="1470025"/>
              <a:ext cx="12700" cy="1270"/>
            </a:xfrm>
            <a:custGeom>
              <a:avLst/>
              <a:gdLst/>
              <a:ahLst/>
              <a:cxnLst/>
              <a:rect l="0" t="0" r="12700" b="1270"/>
              <a:pathLst>
                <a:path w="12700" h="1270">
                  <a:moveTo>
                    <a:pt x="12686" y="0"/>
                  </a:moveTo>
                  <a:cubicBezTo>
                    <a:pt x="11877" y="68"/>
                    <a:pt x="10574" y="176"/>
                    <a:pt x="9422" y="313"/>
                  </a:cubicBezTo>
                  <a:cubicBezTo>
                    <a:pt x="6309" y="655"/>
                    <a:pt x="3182" y="889"/>
                    <a:pt x="14" y="996"/>
                  </a:cubicBezTo>
                  <a:lnTo>
                    <a:pt x="823" y="1026"/>
                  </a:lnTo>
                  <a:cubicBezTo>
                    <a:pt x="2853" y="1163"/>
                    <a:pt x="4581" y="1270"/>
                    <a:pt x="5925" y="1270"/>
                  </a:cubicBezTo>
                  <a:cubicBezTo>
                    <a:pt x="9518" y="1270"/>
                    <a:pt x="11726" y="518"/>
                    <a:pt x="1268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45" name="Google Shape;71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C8IAACQDQAAMAgAAAAAAAAmAAAACAAAAP//////////"/>
                </a:ext>
              </a:extLst>
            </p:cNvSpPr>
            <p:nvPr/>
          </p:nvSpPr>
          <p:spPr>
            <a:xfrm>
              <a:off x="2203450" y="1330325"/>
              <a:ext cx="1270" cy="635"/>
            </a:xfrm>
            <a:custGeom>
              <a:avLst/>
              <a:gdLst/>
              <a:ahLst/>
              <a:cxnLst/>
              <a:rect l="0" t="0" r="1270" b="635"/>
              <a:pathLst>
                <a:path w="1270" h="635">
                  <a:moveTo>
                    <a:pt x="13" y="79"/>
                  </a:moveTo>
                  <a:cubicBezTo>
                    <a:pt x="411" y="317"/>
                    <a:pt x="859" y="635"/>
                    <a:pt x="1270" y="635"/>
                  </a:cubicBezTo>
                  <a:cubicBezTo>
                    <a:pt x="859" y="79"/>
                    <a:pt x="411" y="79"/>
                    <a:pt x="13" y="7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44" name="Google Shape;71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w4AAAwJAAAEDwAADwkAAAAAAAAmAAAACAAAAP//////////"/>
                </a:ext>
              </a:extLst>
            </p:cNvSpPr>
            <p:nvPr/>
          </p:nvSpPr>
          <p:spPr>
            <a:xfrm>
              <a:off x="2432685" y="1470660"/>
              <a:ext cx="8255" cy="1905"/>
            </a:xfrm>
            <a:custGeom>
              <a:avLst/>
              <a:gdLst/>
              <a:ahLst/>
              <a:cxnLst/>
              <a:rect l="0" t="0" r="8255" b="1905"/>
              <a:pathLst>
                <a:path w="8255" h="1905">
                  <a:moveTo>
                    <a:pt x="13" y="12"/>
                  </a:moveTo>
                  <a:cubicBezTo>
                    <a:pt x="1582" y="842"/>
                    <a:pt x="5723" y="1905"/>
                    <a:pt x="7622" y="1905"/>
                  </a:cubicBezTo>
                  <a:cubicBezTo>
                    <a:pt x="7869" y="1905"/>
                    <a:pt x="8089" y="1880"/>
                    <a:pt x="8241" y="1843"/>
                  </a:cubicBezTo>
                  <a:cubicBezTo>
                    <a:pt x="7759" y="1465"/>
                    <a:pt x="7181" y="1160"/>
                    <a:pt x="6562" y="1037"/>
                  </a:cubicBezTo>
                  <a:cubicBezTo>
                    <a:pt x="4443" y="354"/>
                    <a:pt x="2228" y="12"/>
                    <a:pt x="13"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43" name="Google Shape;71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AEJAAD7DQAAHAkAAAAAAAAmAAAACAAAAP//////////"/>
                </a:ext>
              </a:extLst>
            </p:cNvSpPr>
            <p:nvPr/>
          </p:nvSpPr>
          <p:spPr>
            <a:xfrm>
              <a:off x="2242820" y="1463675"/>
              <a:ext cx="29845" cy="17145"/>
            </a:xfrm>
            <a:custGeom>
              <a:avLst/>
              <a:gdLst/>
              <a:ahLst/>
              <a:cxnLst/>
              <a:rect l="0" t="0" r="29845" b="17145"/>
              <a:pathLst>
                <a:path w="29845" h="17145">
                  <a:moveTo>
                    <a:pt x="29323" y="13"/>
                  </a:moveTo>
                  <a:cubicBezTo>
                    <a:pt x="27437" y="13"/>
                    <a:pt x="25604" y="245"/>
                    <a:pt x="23758" y="640"/>
                  </a:cubicBezTo>
                  <a:cubicBezTo>
                    <a:pt x="21791" y="966"/>
                    <a:pt x="19865" y="1538"/>
                    <a:pt x="18046" y="2260"/>
                  </a:cubicBezTo>
                  <a:cubicBezTo>
                    <a:pt x="14808" y="3785"/>
                    <a:pt x="11959" y="4888"/>
                    <a:pt x="8387" y="5215"/>
                  </a:cubicBezTo>
                  <a:cubicBezTo>
                    <a:pt x="5444" y="5501"/>
                    <a:pt x="481" y="9410"/>
                    <a:pt x="13" y="10363"/>
                  </a:cubicBezTo>
                  <a:cubicBezTo>
                    <a:pt x="13" y="11030"/>
                    <a:pt x="147" y="13182"/>
                    <a:pt x="1511" y="14462"/>
                  </a:cubicBezTo>
                  <a:cubicBezTo>
                    <a:pt x="2327" y="15143"/>
                    <a:pt x="3330" y="15510"/>
                    <a:pt x="4374" y="15510"/>
                  </a:cubicBezTo>
                  <a:cubicBezTo>
                    <a:pt x="4588" y="15510"/>
                    <a:pt x="4802" y="15497"/>
                    <a:pt x="5016" y="15469"/>
                  </a:cubicBezTo>
                  <a:cubicBezTo>
                    <a:pt x="5845" y="15401"/>
                    <a:pt x="6608" y="15374"/>
                    <a:pt x="7330" y="15374"/>
                  </a:cubicBezTo>
                  <a:cubicBezTo>
                    <a:pt x="10447" y="15374"/>
                    <a:pt x="12534" y="15960"/>
                    <a:pt x="13216" y="17090"/>
                  </a:cubicBezTo>
                  <a:cubicBezTo>
                    <a:pt x="13216" y="17090"/>
                    <a:pt x="13216" y="17131"/>
                    <a:pt x="13216" y="17131"/>
                  </a:cubicBezTo>
                  <a:cubicBezTo>
                    <a:pt x="13644" y="16423"/>
                    <a:pt x="14715" y="15796"/>
                    <a:pt x="16454" y="15796"/>
                  </a:cubicBezTo>
                  <a:cubicBezTo>
                    <a:pt x="17992" y="15796"/>
                    <a:pt x="18929" y="15565"/>
                    <a:pt x="19357" y="15034"/>
                  </a:cubicBezTo>
                  <a:cubicBezTo>
                    <a:pt x="19450" y="14938"/>
                    <a:pt x="19731" y="14612"/>
                    <a:pt x="19584" y="13604"/>
                  </a:cubicBezTo>
                  <a:cubicBezTo>
                    <a:pt x="19209" y="11370"/>
                    <a:pt x="21323" y="10363"/>
                    <a:pt x="22674" y="9695"/>
                  </a:cubicBezTo>
                  <a:cubicBezTo>
                    <a:pt x="23102" y="9505"/>
                    <a:pt x="23477" y="9314"/>
                    <a:pt x="23851" y="9083"/>
                  </a:cubicBezTo>
                  <a:cubicBezTo>
                    <a:pt x="23423" y="8552"/>
                    <a:pt x="22955" y="8075"/>
                    <a:pt x="22447" y="7653"/>
                  </a:cubicBezTo>
                  <a:cubicBezTo>
                    <a:pt x="21417" y="6740"/>
                    <a:pt x="20614" y="6032"/>
                    <a:pt x="20801" y="5120"/>
                  </a:cubicBezTo>
                  <a:cubicBezTo>
                    <a:pt x="20895" y="4643"/>
                    <a:pt x="21229" y="4262"/>
                    <a:pt x="21644" y="4167"/>
                  </a:cubicBezTo>
                  <a:cubicBezTo>
                    <a:pt x="23611" y="3445"/>
                    <a:pt x="28386" y="1252"/>
                    <a:pt x="29845" y="13"/>
                  </a:cubicBezTo>
                  <a:cubicBezTo>
                    <a:pt x="29671" y="13"/>
                    <a:pt x="29497" y="13"/>
                    <a:pt x="2932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42" name="Google Shape;71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8AAAsJAAC5DwAAIQkAAAAAAAAmAAAACAAAAP//////////"/>
                </a:ext>
              </a:extLst>
            </p:cNvSpPr>
            <p:nvPr/>
          </p:nvSpPr>
          <p:spPr>
            <a:xfrm>
              <a:off x="2534920" y="1470025"/>
              <a:ext cx="20955" cy="13970"/>
            </a:xfrm>
            <a:custGeom>
              <a:avLst/>
              <a:gdLst/>
              <a:ahLst/>
              <a:cxnLst/>
              <a:rect l="0" t="0" r="20955" b="13970"/>
              <a:pathLst>
                <a:path w="20955" h="13970">
                  <a:moveTo>
                    <a:pt x="15228" y="14"/>
                  </a:moveTo>
                  <a:cubicBezTo>
                    <a:pt x="15037" y="14"/>
                    <a:pt x="14847" y="14"/>
                    <a:pt x="14656" y="14"/>
                  </a:cubicBezTo>
                  <a:cubicBezTo>
                    <a:pt x="9448" y="14"/>
                    <a:pt x="3967" y="1264"/>
                    <a:pt x="1963" y="3283"/>
                  </a:cubicBezTo>
                  <a:cubicBezTo>
                    <a:pt x="0" y="5261"/>
                    <a:pt x="190" y="10879"/>
                    <a:pt x="1390" y="13187"/>
                  </a:cubicBezTo>
                  <a:cubicBezTo>
                    <a:pt x="1622" y="13723"/>
                    <a:pt x="1908" y="13956"/>
                    <a:pt x="2058" y="13956"/>
                  </a:cubicBezTo>
                  <a:lnTo>
                    <a:pt x="2195" y="13915"/>
                  </a:lnTo>
                  <a:cubicBezTo>
                    <a:pt x="2195" y="13668"/>
                    <a:pt x="2195" y="13379"/>
                    <a:pt x="2195" y="13146"/>
                  </a:cubicBezTo>
                  <a:cubicBezTo>
                    <a:pt x="2099" y="11415"/>
                    <a:pt x="1908" y="8572"/>
                    <a:pt x="5535" y="4684"/>
                  </a:cubicBezTo>
                  <a:cubicBezTo>
                    <a:pt x="8452" y="1497"/>
                    <a:pt x="13374" y="659"/>
                    <a:pt x="18323" y="659"/>
                  </a:cubicBezTo>
                  <a:cubicBezTo>
                    <a:pt x="19209" y="659"/>
                    <a:pt x="20082" y="687"/>
                    <a:pt x="20955" y="742"/>
                  </a:cubicBezTo>
                  <a:cubicBezTo>
                    <a:pt x="20709" y="687"/>
                    <a:pt x="20518" y="646"/>
                    <a:pt x="20286" y="591"/>
                  </a:cubicBezTo>
                  <a:cubicBezTo>
                    <a:pt x="18610" y="206"/>
                    <a:pt x="16933" y="14"/>
                    <a:pt x="15228"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41" name="Google Shape;71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gAAIEKAACbCAAAgQoAAAAAAAAmAAAACAAAAP//////////"/>
                </a:ext>
              </a:extLst>
            </p:cNvSpPr>
            <p:nvPr/>
          </p:nvSpPr>
          <p:spPr>
            <a:xfrm>
              <a:off x="1398905" y="17075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40" name="Google Shape;71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4AAAYJAAC1DgAAlwkAAAAAAAAmAAAACAAAAP//////////"/>
                </a:ext>
              </a:extLst>
            </p:cNvSpPr>
            <p:nvPr/>
          </p:nvSpPr>
          <p:spPr>
            <a:xfrm>
              <a:off x="2331720" y="1466850"/>
              <a:ext cx="59055" cy="92075"/>
            </a:xfrm>
            <a:custGeom>
              <a:avLst/>
              <a:gdLst/>
              <a:ahLst/>
              <a:cxnLst/>
              <a:rect l="0" t="0" r="59055" b="92075"/>
              <a:pathLst>
                <a:path w="59055" h="92075">
                  <a:moveTo>
                    <a:pt x="32395" y="0"/>
                  </a:moveTo>
                  <a:cubicBezTo>
                    <a:pt x="28079" y="0"/>
                    <a:pt x="23026" y="2415"/>
                    <a:pt x="19898" y="5129"/>
                  </a:cubicBezTo>
                  <a:lnTo>
                    <a:pt x="19516" y="5468"/>
                  </a:lnTo>
                  <a:lnTo>
                    <a:pt x="19557" y="5468"/>
                  </a:lnTo>
                  <a:lnTo>
                    <a:pt x="18464" y="6174"/>
                  </a:lnTo>
                  <a:lnTo>
                    <a:pt x="17986" y="6513"/>
                  </a:lnTo>
                  <a:cubicBezTo>
                    <a:pt x="16498" y="7368"/>
                    <a:pt x="14968" y="8169"/>
                    <a:pt x="13398" y="8888"/>
                  </a:cubicBezTo>
                  <a:cubicBezTo>
                    <a:pt x="10379" y="10313"/>
                    <a:pt x="7224" y="11779"/>
                    <a:pt x="5503" y="13963"/>
                  </a:cubicBezTo>
                  <a:cubicBezTo>
                    <a:pt x="4698" y="14913"/>
                    <a:pt x="3878" y="15863"/>
                    <a:pt x="3018" y="16718"/>
                  </a:cubicBezTo>
                  <a:cubicBezTo>
                    <a:pt x="1393" y="18387"/>
                    <a:pt x="0" y="19812"/>
                    <a:pt x="54" y="21142"/>
                  </a:cubicBezTo>
                  <a:cubicBezTo>
                    <a:pt x="95" y="21902"/>
                    <a:pt x="573" y="22662"/>
                    <a:pt x="1625" y="23517"/>
                  </a:cubicBezTo>
                  <a:cubicBezTo>
                    <a:pt x="5749" y="27032"/>
                    <a:pt x="5367" y="29651"/>
                    <a:pt x="5025" y="32406"/>
                  </a:cubicBezTo>
                  <a:cubicBezTo>
                    <a:pt x="4930" y="33016"/>
                    <a:pt x="4834" y="33681"/>
                    <a:pt x="4793" y="34346"/>
                  </a:cubicBezTo>
                  <a:cubicBezTo>
                    <a:pt x="4698" y="36205"/>
                    <a:pt x="9478" y="42190"/>
                    <a:pt x="12387" y="45745"/>
                  </a:cubicBezTo>
                  <a:lnTo>
                    <a:pt x="14354" y="48120"/>
                  </a:lnTo>
                  <a:cubicBezTo>
                    <a:pt x="16839" y="51309"/>
                    <a:pt x="19038" y="53969"/>
                    <a:pt x="19898" y="55434"/>
                  </a:cubicBezTo>
                  <a:cubicBezTo>
                    <a:pt x="22289" y="59763"/>
                    <a:pt x="19366" y="67322"/>
                    <a:pt x="15351" y="72262"/>
                  </a:cubicBezTo>
                  <a:cubicBezTo>
                    <a:pt x="14545" y="73307"/>
                    <a:pt x="14108" y="74677"/>
                    <a:pt x="14258" y="76007"/>
                  </a:cubicBezTo>
                  <a:cubicBezTo>
                    <a:pt x="14490" y="79766"/>
                    <a:pt x="17891" y="83946"/>
                    <a:pt x="22384" y="83946"/>
                  </a:cubicBezTo>
                  <a:cubicBezTo>
                    <a:pt x="26249" y="83946"/>
                    <a:pt x="28311" y="86321"/>
                    <a:pt x="30169" y="88465"/>
                  </a:cubicBezTo>
                  <a:cubicBezTo>
                    <a:pt x="31808" y="90405"/>
                    <a:pt x="33255" y="92075"/>
                    <a:pt x="35891" y="92075"/>
                  </a:cubicBezTo>
                  <a:cubicBezTo>
                    <a:pt x="35960" y="92075"/>
                    <a:pt x="36028" y="92075"/>
                    <a:pt x="36110" y="92075"/>
                  </a:cubicBezTo>
                  <a:cubicBezTo>
                    <a:pt x="43130" y="91830"/>
                    <a:pt x="50737" y="90120"/>
                    <a:pt x="51502" y="88980"/>
                  </a:cubicBezTo>
                  <a:cubicBezTo>
                    <a:pt x="51598" y="88790"/>
                    <a:pt x="51693" y="88126"/>
                    <a:pt x="51598" y="85615"/>
                  </a:cubicBezTo>
                  <a:cubicBezTo>
                    <a:pt x="51598" y="84991"/>
                    <a:pt x="51502" y="84367"/>
                    <a:pt x="51502" y="83702"/>
                  </a:cubicBezTo>
                  <a:cubicBezTo>
                    <a:pt x="51311" y="80757"/>
                    <a:pt x="51119" y="77337"/>
                    <a:pt x="51598" y="75397"/>
                  </a:cubicBezTo>
                  <a:cubicBezTo>
                    <a:pt x="52076" y="73442"/>
                    <a:pt x="51638" y="72927"/>
                    <a:pt x="51024" y="72072"/>
                  </a:cubicBezTo>
                  <a:cubicBezTo>
                    <a:pt x="50546" y="71407"/>
                    <a:pt x="50204" y="70647"/>
                    <a:pt x="50013" y="69887"/>
                  </a:cubicBezTo>
                  <a:cubicBezTo>
                    <a:pt x="49904" y="69751"/>
                    <a:pt x="49522" y="69711"/>
                    <a:pt x="49098" y="69711"/>
                  </a:cubicBezTo>
                  <a:cubicBezTo>
                    <a:pt x="48620" y="69711"/>
                    <a:pt x="48074" y="69765"/>
                    <a:pt x="47814" y="69792"/>
                  </a:cubicBezTo>
                  <a:cubicBezTo>
                    <a:pt x="47432" y="69833"/>
                    <a:pt x="47050" y="69887"/>
                    <a:pt x="46722" y="69887"/>
                  </a:cubicBezTo>
                  <a:cubicBezTo>
                    <a:pt x="46107" y="69887"/>
                    <a:pt x="45629" y="69738"/>
                    <a:pt x="45383" y="69222"/>
                  </a:cubicBezTo>
                  <a:cubicBezTo>
                    <a:pt x="45001" y="68367"/>
                    <a:pt x="45711" y="67648"/>
                    <a:pt x="46094" y="67322"/>
                  </a:cubicBezTo>
                  <a:cubicBezTo>
                    <a:pt x="47678" y="65748"/>
                    <a:pt x="47910" y="64703"/>
                    <a:pt x="47814" y="64472"/>
                  </a:cubicBezTo>
                  <a:cubicBezTo>
                    <a:pt x="47773" y="64391"/>
                    <a:pt x="47541" y="64215"/>
                    <a:pt x="46817" y="64215"/>
                  </a:cubicBezTo>
                  <a:cubicBezTo>
                    <a:pt x="46667" y="64215"/>
                    <a:pt x="46517" y="64215"/>
                    <a:pt x="46339" y="64228"/>
                  </a:cubicBezTo>
                  <a:cubicBezTo>
                    <a:pt x="46244" y="64228"/>
                    <a:pt x="46148" y="64228"/>
                    <a:pt x="46066" y="64228"/>
                  </a:cubicBezTo>
                  <a:cubicBezTo>
                    <a:pt x="44905" y="64228"/>
                    <a:pt x="44045" y="63943"/>
                    <a:pt x="43512" y="63278"/>
                  </a:cubicBezTo>
                  <a:cubicBezTo>
                    <a:pt x="42420" y="61908"/>
                    <a:pt x="43089" y="59723"/>
                    <a:pt x="43758" y="57348"/>
                  </a:cubicBezTo>
                  <a:lnTo>
                    <a:pt x="43854" y="56914"/>
                  </a:lnTo>
                  <a:cubicBezTo>
                    <a:pt x="44045" y="56099"/>
                    <a:pt x="44619" y="55339"/>
                    <a:pt x="45383" y="54960"/>
                  </a:cubicBezTo>
                  <a:cubicBezTo>
                    <a:pt x="45766" y="54783"/>
                    <a:pt x="46189" y="54702"/>
                    <a:pt x="46640" y="54702"/>
                  </a:cubicBezTo>
                  <a:cubicBezTo>
                    <a:pt x="47773" y="54702"/>
                    <a:pt x="49071" y="55217"/>
                    <a:pt x="50300" y="55719"/>
                  </a:cubicBezTo>
                  <a:cubicBezTo>
                    <a:pt x="50874" y="55964"/>
                    <a:pt x="51352" y="56154"/>
                    <a:pt x="51884" y="56344"/>
                  </a:cubicBezTo>
                  <a:cubicBezTo>
                    <a:pt x="52130" y="56425"/>
                    <a:pt x="52390" y="56452"/>
                    <a:pt x="52649" y="56452"/>
                  </a:cubicBezTo>
                  <a:cubicBezTo>
                    <a:pt x="53496" y="56452"/>
                    <a:pt x="54370" y="56086"/>
                    <a:pt x="55326" y="55679"/>
                  </a:cubicBezTo>
                  <a:cubicBezTo>
                    <a:pt x="56473" y="55055"/>
                    <a:pt x="57757" y="54729"/>
                    <a:pt x="59055" y="54729"/>
                  </a:cubicBezTo>
                  <a:cubicBezTo>
                    <a:pt x="58672" y="53915"/>
                    <a:pt x="56992" y="52259"/>
                    <a:pt x="55463" y="52110"/>
                  </a:cubicBezTo>
                  <a:cubicBezTo>
                    <a:pt x="53605" y="51974"/>
                    <a:pt x="53223" y="50264"/>
                    <a:pt x="52881" y="48839"/>
                  </a:cubicBezTo>
                  <a:cubicBezTo>
                    <a:pt x="52403" y="46790"/>
                    <a:pt x="51980" y="45515"/>
                    <a:pt x="49726" y="45325"/>
                  </a:cubicBezTo>
                  <a:cubicBezTo>
                    <a:pt x="49549" y="45311"/>
                    <a:pt x="49371" y="45297"/>
                    <a:pt x="49207" y="45297"/>
                  </a:cubicBezTo>
                  <a:cubicBezTo>
                    <a:pt x="47828" y="45297"/>
                    <a:pt x="47309" y="45800"/>
                    <a:pt x="47104" y="46220"/>
                  </a:cubicBezTo>
                  <a:cubicBezTo>
                    <a:pt x="46763" y="47034"/>
                    <a:pt x="46626" y="47930"/>
                    <a:pt x="46626" y="48785"/>
                  </a:cubicBezTo>
                  <a:cubicBezTo>
                    <a:pt x="46626" y="49599"/>
                    <a:pt x="46476" y="50400"/>
                    <a:pt x="46189" y="51160"/>
                  </a:cubicBezTo>
                  <a:cubicBezTo>
                    <a:pt x="45998" y="51635"/>
                    <a:pt x="45520" y="51920"/>
                    <a:pt x="45001" y="51920"/>
                  </a:cubicBezTo>
                  <a:cubicBezTo>
                    <a:pt x="43895" y="51920"/>
                    <a:pt x="42993" y="50400"/>
                    <a:pt x="42420" y="49124"/>
                  </a:cubicBezTo>
                  <a:cubicBezTo>
                    <a:pt x="41313" y="46695"/>
                    <a:pt x="40603" y="43180"/>
                    <a:pt x="42269" y="41240"/>
                  </a:cubicBezTo>
                  <a:cubicBezTo>
                    <a:pt x="42802" y="40575"/>
                    <a:pt x="43034" y="40046"/>
                    <a:pt x="42898" y="39720"/>
                  </a:cubicBezTo>
                  <a:cubicBezTo>
                    <a:pt x="42693" y="39299"/>
                    <a:pt x="41682" y="38933"/>
                    <a:pt x="40180" y="38933"/>
                  </a:cubicBezTo>
                  <a:cubicBezTo>
                    <a:pt x="39948" y="38933"/>
                    <a:pt x="39702" y="38933"/>
                    <a:pt x="39456" y="38960"/>
                  </a:cubicBezTo>
                  <a:cubicBezTo>
                    <a:pt x="39347" y="38960"/>
                    <a:pt x="39237" y="38960"/>
                    <a:pt x="39142" y="38960"/>
                  </a:cubicBezTo>
                  <a:cubicBezTo>
                    <a:pt x="37243" y="38960"/>
                    <a:pt x="36301" y="37712"/>
                    <a:pt x="35632" y="36775"/>
                  </a:cubicBezTo>
                  <a:cubicBezTo>
                    <a:pt x="35017" y="35988"/>
                    <a:pt x="34799" y="35785"/>
                    <a:pt x="34553" y="35785"/>
                  </a:cubicBezTo>
                  <a:cubicBezTo>
                    <a:pt x="34485" y="35785"/>
                    <a:pt x="34416" y="35798"/>
                    <a:pt x="34334" y="35825"/>
                  </a:cubicBezTo>
                  <a:cubicBezTo>
                    <a:pt x="34130" y="35893"/>
                    <a:pt x="33911" y="35934"/>
                    <a:pt x="33693" y="35934"/>
                  </a:cubicBezTo>
                  <a:cubicBezTo>
                    <a:pt x="33255" y="35934"/>
                    <a:pt x="32805" y="35785"/>
                    <a:pt x="32422" y="35540"/>
                  </a:cubicBezTo>
                  <a:cubicBezTo>
                    <a:pt x="31316" y="34726"/>
                    <a:pt x="30743" y="32596"/>
                    <a:pt x="30743" y="29271"/>
                  </a:cubicBezTo>
                  <a:cubicBezTo>
                    <a:pt x="30743" y="27887"/>
                    <a:pt x="27929" y="25322"/>
                    <a:pt x="25921" y="25322"/>
                  </a:cubicBezTo>
                  <a:cubicBezTo>
                    <a:pt x="25880" y="25322"/>
                    <a:pt x="25839" y="25322"/>
                    <a:pt x="25812" y="25322"/>
                  </a:cubicBezTo>
                  <a:cubicBezTo>
                    <a:pt x="25034" y="25322"/>
                    <a:pt x="24323" y="24860"/>
                    <a:pt x="24050" y="24128"/>
                  </a:cubicBezTo>
                  <a:cubicBezTo>
                    <a:pt x="23764" y="23083"/>
                    <a:pt x="24105" y="21997"/>
                    <a:pt x="24965" y="21332"/>
                  </a:cubicBezTo>
                  <a:cubicBezTo>
                    <a:pt x="25635" y="20762"/>
                    <a:pt x="26468" y="20477"/>
                    <a:pt x="27383" y="20477"/>
                  </a:cubicBezTo>
                  <a:cubicBezTo>
                    <a:pt x="28243" y="20477"/>
                    <a:pt x="29186" y="20735"/>
                    <a:pt x="30128" y="21237"/>
                  </a:cubicBezTo>
                  <a:cubicBezTo>
                    <a:pt x="30510" y="21468"/>
                    <a:pt x="30893" y="21658"/>
                    <a:pt x="31371" y="21807"/>
                  </a:cubicBezTo>
                  <a:cubicBezTo>
                    <a:pt x="31084" y="20762"/>
                    <a:pt x="30702" y="19758"/>
                    <a:pt x="30224" y="18767"/>
                  </a:cubicBezTo>
                  <a:lnTo>
                    <a:pt x="29978" y="18238"/>
                  </a:lnTo>
                  <a:cubicBezTo>
                    <a:pt x="29691" y="17627"/>
                    <a:pt x="29786" y="16908"/>
                    <a:pt x="30224" y="16393"/>
                  </a:cubicBezTo>
                  <a:cubicBezTo>
                    <a:pt x="31507" y="14656"/>
                    <a:pt x="35960" y="13611"/>
                    <a:pt x="38923" y="13611"/>
                  </a:cubicBezTo>
                  <a:cubicBezTo>
                    <a:pt x="39388" y="13611"/>
                    <a:pt x="39797" y="13638"/>
                    <a:pt x="40166" y="13678"/>
                  </a:cubicBezTo>
                  <a:cubicBezTo>
                    <a:pt x="41109" y="13814"/>
                    <a:pt x="42010" y="13868"/>
                    <a:pt x="42829" y="13868"/>
                  </a:cubicBezTo>
                  <a:cubicBezTo>
                    <a:pt x="44755" y="13868"/>
                    <a:pt x="46189" y="13556"/>
                    <a:pt x="46531" y="13163"/>
                  </a:cubicBezTo>
                  <a:cubicBezTo>
                    <a:pt x="46531" y="13163"/>
                    <a:pt x="46572" y="13108"/>
                    <a:pt x="46531" y="12918"/>
                  </a:cubicBezTo>
                  <a:cubicBezTo>
                    <a:pt x="46094" y="11874"/>
                    <a:pt x="46244" y="10354"/>
                    <a:pt x="46435" y="8603"/>
                  </a:cubicBezTo>
                  <a:cubicBezTo>
                    <a:pt x="46626" y="6323"/>
                    <a:pt x="46858" y="3704"/>
                    <a:pt x="45766" y="2144"/>
                  </a:cubicBezTo>
                  <a:cubicBezTo>
                    <a:pt x="44892" y="949"/>
                    <a:pt x="43622" y="746"/>
                    <a:pt x="41628" y="746"/>
                  </a:cubicBezTo>
                  <a:cubicBezTo>
                    <a:pt x="41313" y="746"/>
                    <a:pt x="40986" y="759"/>
                    <a:pt x="40644" y="759"/>
                  </a:cubicBezTo>
                  <a:cubicBezTo>
                    <a:pt x="40207" y="787"/>
                    <a:pt x="39770" y="800"/>
                    <a:pt x="39333" y="800"/>
                  </a:cubicBezTo>
                  <a:cubicBezTo>
                    <a:pt x="37803" y="800"/>
                    <a:pt x="36260" y="624"/>
                    <a:pt x="34771" y="284"/>
                  </a:cubicBezTo>
                  <a:cubicBezTo>
                    <a:pt x="34020" y="94"/>
                    <a:pt x="33215" y="0"/>
                    <a:pt x="3239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9" name="Google Shape;71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xIAAHoLAABHEgAAewsAAAAAAAAmAAAACAAAAP//////////"/>
                </a:ext>
              </a:extLst>
            </p:cNvSpPr>
            <p:nvPr/>
          </p:nvSpPr>
          <p:spPr>
            <a:xfrm>
              <a:off x="2968625" y="1865630"/>
              <a:ext cx="2540" cy="635"/>
            </a:xfrm>
            <a:custGeom>
              <a:avLst/>
              <a:gdLst/>
              <a:ahLst/>
              <a:cxnLst/>
              <a:rect l="0" t="0" r="2540" b="635"/>
              <a:pathLst>
                <a:path w="2540" h="635">
                  <a:moveTo>
                    <a:pt x="1584" y="0"/>
                  </a:moveTo>
                  <a:cubicBezTo>
                    <a:pt x="1529" y="0"/>
                    <a:pt x="1488" y="11"/>
                    <a:pt x="1434" y="11"/>
                  </a:cubicBezTo>
                  <a:cubicBezTo>
                    <a:pt x="1052" y="58"/>
                    <a:pt x="574" y="141"/>
                    <a:pt x="0" y="176"/>
                  </a:cubicBezTo>
                  <a:cubicBezTo>
                    <a:pt x="341" y="258"/>
                    <a:pt x="669" y="341"/>
                    <a:pt x="1011" y="423"/>
                  </a:cubicBezTo>
                  <a:cubicBezTo>
                    <a:pt x="1502" y="576"/>
                    <a:pt x="1857" y="623"/>
                    <a:pt x="2103" y="623"/>
                  </a:cubicBezTo>
                  <a:cubicBezTo>
                    <a:pt x="2376" y="623"/>
                    <a:pt x="2513" y="564"/>
                    <a:pt x="2540" y="552"/>
                  </a:cubicBezTo>
                  <a:cubicBezTo>
                    <a:pt x="2540" y="470"/>
                    <a:pt x="2540" y="388"/>
                    <a:pt x="2444" y="341"/>
                  </a:cubicBezTo>
                  <a:cubicBezTo>
                    <a:pt x="2226" y="129"/>
                    <a:pt x="1912" y="0"/>
                    <a:pt x="158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8" name="Google Shape;71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wAADEIAAB+DAAANQgAAAAAAAAmAAAACAAAAP//////////"/>
                </a:ext>
              </a:extLst>
            </p:cNvSpPr>
            <p:nvPr/>
          </p:nvSpPr>
          <p:spPr>
            <a:xfrm>
              <a:off x="2028825" y="1331595"/>
              <a:ext cx="1905" cy="2540"/>
            </a:xfrm>
            <a:custGeom>
              <a:avLst/>
              <a:gdLst/>
              <a:ahLst/>
              <a:cxnLst/>
              <a:rect l="0" t="0" r="1905" b="2540"/>
              <a:pathLst>
                <a:path w="1905" h="2540">
                  <a:moveTo>
                    <a:pt x="1905" y="14"/>
                  </a:moveTo>
                  <a:cubicBezTo>
                    <a:pt x="1524" y="202"/>
                    <a:pt x="1084" y="303"/>
                    <a:pt x="630" y="303"/>
                  </a:cubicBezTo>
                  <a:cubicBezTo>
                    <a:pt x="468" y="303"/>
                    <a:pt x="307" y="289"/>
                    <a:pt x="161" y="260"/>
                  </a:cubicBezTo>
                  <a:lnTo>
                    <a:pt x="0" y="216"/>
                  </a:lnTo>
                  <a:cubicBezTo>
                    <a:pt x="161" y="563"/>
                    <a:pt x="263" y="967"/>
                    <a:pt x="205" y="1328"/>
                  </a:cubicBezTo>
                  <a:cubicBezTo>
                    <a:pt x="161" y="1775"/>
                    <a:pt x="410" y="2237"/>
                    <a:pt x="820" y="2439"/>
                  </a:cubicBezTo>
                  <a:cubicBezTo>
                    <a:pt x="952" y="2497"/>
                    <a:pt x="1099" y="2540"/>
                    <a:pt x="1245" y="2540"/>
                  </a:cubicBezTo>
                  <a:cubicBezTo>
                    <a:pt x="1348" y="2540"/>
                    <a:pt x="1436" y="2526"/>
                    <a:pt x="1538" y="2482"/>
                  </a:cubicBezTo>
                  <a:lnTo>
                    <a:pt x="1538" y="2338"/>
                  </a:lnTo>
                  <a:cubicBezTo>
                    <a:pt x="1333" y="1530"/>
                    <a:pt x="1494" y="722"/>
                    <a:pt x="1905"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7" name="Google Shape;71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0AAFoJAACFDQAAYQkAAAAAAAAmAAAACAAAAP//////////"/>
                </a:ext>
              </a:extLst>
            </p:cNvSpPr>
            <p:nvPr/>
          </p:nvSpPr>
          <p:spPr>
            <a:xfrm>
              <a:off x="2183765" y="1520190"/>
              <a:ext cx="13970" cy="4445"/>
            </a:xfrm>
            <a:custGeom>
              <a:avLst/>
              <a:gdLst/>
              <a:ahLst/>
              <a:cxnLst/>
              <a:rect l="0" t="0" r="13970" b="4445"/>
              <a:pathLst>
                <a:path w="13970" h="4445">
                  <a:moveTo>
                    <a:pt x="13970" y="0"/>
                  </a:moveTo>
                  <a:cubicBezTo>
                    <a:pt x="13184" y="344"/>
                    <a:pt x="12130" y="426"/>
                    <a:pt x="10904" y="426"/>
                  </a:cubicBezTo>
                  <a:cubicBezTo>
                    <a:pt x="10384" y="426"/>
                    <a:pt x="9824" y="399"/>
                    <a:pt x="9251" y="385"/>
                  </a:cubicBezTo>
                  <a:lnTo>
                    <a:pt x="7705" y="385"/>
                  </a:lnTo>
                  <a:cubicBezTo>
                    <a:pt x="7532" y="385"/>
                    <a:pt x="7358" y="385"/>
                    <a:pt x="7185" y="385"/>
                  </a:cubicBezTo>
                  <a:cubicBezTo>
                    <a:pt x="6305" y="385"/>
                    <a:pt x="5439" y="481"/>
                    <a:pt x="4586" y="729"/>
                  </a:cubicBezTo>
                  <a:cubicBezTo>
                    <a:pt x="3652" y="1155"/>
                    <a:pt x="2813" y="1830"/>
                    <a:pt x="2159" y="2600"/>
                  </a:cubicBezTo>
                  <a:cubicBezTo>
                    <a:pt x="1506" y="3275"/>
                    <a:pt x="760" y="3908"/>
                    <a:pt x="13" y="4445"/>
                  </a:cubicBezTo>
                  <a:cubicBezTo>
                    <a:pt x="547" y="4389"/>
                    <a:pt x="1093" y="4376"/>
                    <a:pt x="1653" y="4376"/>
                  </a:cubicBezTo>
                  <a:cubicBezTo>
                    <a:pt x="2213" y="4376"/>
                    <a:pt x="2786" y="4389"/>
                    <a:pt x="3373" y="4389"/>
                  </a:cubicBezTo>
                  <a:cubicBezTo>
                    <a:pt x="3719" y="4389"/>
                    <a:pt x="4066" y="4389"/>
                    <a:pt x="4426" y="4389"/>
                  </a:cubicBezTo>
                  <a:cubicBezTo>
                    <a:pt x="7065" y="4389"/>
                    <a:pt x="9798" y="4348"/>
                    <a:pt x="11451" y="3715"/>
                  </a:cubicBezTo>
                  <a:cubicBezTo>
                    <a:pt x="13543" y="2848"/>
                    <a:pt x="13783" y="1444"/>
                    <a:pt x="13970" y="151"/>
                  </a:cubicBezTo>
                  <a:lnTo>
                    <a:pt x="1397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6" name="Google Shape;71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xAAAH4IAAAvEQAAwAgAAAAAAAAmAAAACAAAAP//////////"/>
                </a:ext>
              </a:extLst>
            </p:cNvSpPr>
            <p:nvPr/>
          </p:nvSpPr>
          <p:spPr>
            <a:xfrm>
              <a:off x="2750185" y="1380490"/>
              <a:ext cx="43180" cy="41910"/>
            </a:xfrm>
            <a:custGeom>
              <a:avLst/>
              <a:gdLst/>
              <a:ahLst/>
              <a:cxnLst/>
              <a:rect l="0" t="0" r="43180" b="41910"/>
              <a:pathLst>
                <a:path w="43180" h="41910">
                  <a:moveTo>
                    <a:pt x="42124" y="14"/>
                  </a:moveTo>
                  <a:cubicBezTo>
                    <a:pt x="41164" y="436"/>
                    <a:pt x="38996" y="4737"/>
                    <a:pt x="37707" y="7309"/>
                  </a:cubicBezTo>
                  <a:cubicBezTo>
                    <a:pt x="36500" y="9732"/>
                    <a:pt x="35060" y="12495"/>
                    <a:pt x="33619" y="14782"/>
                  </a:cubicBezTo>
                  <a:cubicBezTo>
                    <a:pt x="30684" y="19451"/>
                    <a:pt x="26171" y="22650"/>
                    <a:pt x="22235" y="25454"/>
                  </a:cubicBezTo>
                  <a:cubicBezTo>
                    <a:pt x="18394" y="28176"/>
                    <a:pt x="15088" y="30504"/>
                    <a:pt x="13744" y="33512"/>
                  </a:cubicBezTo>
                  <a:cubicBezTo>
                    <a:pt x="11728" y="37990"/>
                    <a:pt x="6008" y="39800"/>
                    <a:pt x="2208" y="41039"/>
                  </a:cubicBezTo>
                  <a:cubicBezTo>
                    <a:pt x="1440" y="41284"/>
                    <a:pt x="576" y="41570"/>
                    <a:pt x="0" y="41801"/>
                  </a:cubicBezTo>
                  <a:cubicBezTo>
                    <a:pt x="370" y="41869"/>
                    <a:pt x="850" y="41896"/>
                    <a:pt x="1427" y="41896"/>
                  </a:cubicBezTo>
                  <a:cubicBezTo>
                    <a:pt x="3923" y="41896"/>
                    <a:pt x="8134" y="41297"/>
                    <a:pt x="11289" y="39895"/>
                  </a:cubicBezTo>
                  <a:cubicBezTo>
                    <a:pt x="13209" y="39038"/>
                    <a:pt x="14320" y="37990"/>
                    <a:pt x="14320" y="37132"/>
                  </a:cubicBezTo>
                  <a:cubicBezTo>
                    <a:pt x="14320" y="33947"/>
                    <a:pt x="18449" y="32327"/>
                    <a:pt x="23250" y="30367"/>
                  </a:cubicBezTo>
                  <a:cubicBezTo>
                    <a:pt x="26843" y="28938"/>
                    <a:pt x="30876" y="27318"/>
                    <a:pt x="33565" y="24882"/>
                  </a:cubicBezTo>
                  <a:cubicBezTo>
                    <a:pt x="39339" y="19791"/>
                    <a:pt x="43180" y="2586"/>
                    <a:pt x="42124"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5" name="Google Shape;71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8AALYHAABpDwAAugcAAAAAAAAmAAAACAAAAP//////////"/>
                </a:ext>
              </a:extLst>
            </p:cNvSpPr>
            <p:nvPr/>
          </p:nvSpPr>
          <p:spPr>
            <a:xfrm>
              <a:off x="2501900" y="1253490"/>
              <a:ext cx="3175" cy="2540"/>
            </a:xfrm>
            <a:custGeom>
              <a:avLst/>
              <a:gdLst/>
              <a:ahLst/>
              <a:cxnLst/>
              <a:rect l="0" t="0" r="3175" b="2540"/>
              <a:pathLst>
                <a:path w="3175" h="2540">
                  <a:moveTo>
                    <a:pt x="705" y="0"/>
                  </a:moveTo>
                  <a:cubicBezTo>
                    <a:pt x="493" y="0"/>
                    <a:pt x="296" y="133"/>
                    <a:pt x="254" y="332"/>
                  </a:cubicBezTo>
                  <a:cubicBezTo>
                    <a:pt x="0" y="944"/>
                    <a:pt x="98" y="1596"/>
                    <a:pt x="592" y="2061"/>
                  </a:cubicBezTo>
                  <a:cubicBezTo>
                    <a:pt x="959" y="2367"/>
                    <a:pt x="1439" y="2527"/>
                    <a:pt x="1919" y="2527"/>
                  </a:cubicBezTo>
                  <a:cubicBezTo>
                    <a:pt x="2229" y="2527"/>
                    <a:pt x="2540" y="2460"/>
                    <a:pt x="2822" y="2341"/>
                  </a:cubicBezTo>
                  <a:lnTo>
                    <a:pt x="3160" y="2194"/>
                  </a:lnTo>
                  <a:cubicBezTo>
                    <a:pt x="2822" y="1915"/>
                    <a:pt x="2624" y="1543"/>
                    <a:pt x="2568" y="1130"/>
                  </a:cubicBezTo>
                  <a:cubicBezTo>
                    <a:pt x="2229" y="519"/>
                    <a:pt x="1636" y="106"/>
                    <a:pt x="945" y="13"/>
                  </a:cubicBezTo>
                  <a:lnTo>
                    <a:pt x="790" y="13"/>
                  </a:lnTo>
                  <a:cubicBezTo>
                    <a:pt x="762" y="0"/>
                    <a:pt x="733" y="0"/>
                    <a:pt x="70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4" name="Google Shape;71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4AABQJAAD8DgAAMAkAAAAAAAAmAAAACAAAAP//////////"/>
                </a:ext>
              </a:extLst>
            </p:cNvSpPr>
            <p:nvPr/>
          </p:nvSpPr>
          <p:spPr>
            <a:xfrm>
              <a:off x="2419350" y="1475740"/>
              <a:ext cx="16510" cy="17780"/>
            </a:xfrm>
            <a:custGeom>
              <a:avLst/>
              <a:gdLst/>
              <a:ahLst/>
              <a:cxnLst/>
              <a:rect l="0" t="0" r="16510" b="17780"/>
              <a:pathLst>
                <a:path w="16510" h="17780">
                  <a:moveTo>
                    <a:pt x="10821" y="13"/>
                  </a:moveTo>
                  <a:cubicBezTo>
                    <a:pt x="10264" y="13"/>
                    <a:pt x="9952" y="478"/>
                    <a:pt x="9572" y="1832"/>
                  </a:cubicBezTo>
                  <a:cubicBezTo>
                    <a:pt x="9382" y="2576"/>
                    <a:pt x="9192" y="3227"/>
                    <a:pt x="8527" y="3466"/>
                  </a:cubicBezTo>
                  <a:cubicBezTo>
                    <a:pt x="8418" y="3492"/>
                    <a:pt x="8296" y="3506"/>
                    <a:pt x="8187" y="3506"/>
                  </a:cubicBezTo>
                  <a:cubicBezTo>
                    <a:pt x="7929" y="3506"/>
                    <a:pt x="7671" y="3439"/>
                    <a:pt x="7481" y="3280"/>
                  </a:cubicBezTo>
                  <a:lnTo>
                    <a:pt x="7142" y="3041"/>
                  </a:lnTo>
                  <a:cubicBezTo>
                    <a:pt x="6449" y="2536"/>
                    <a:pt x="5173" y="1567"/>
                    <a:pt x="4019" y="1567"/>
                  </a:cubicBezTo>
                  <a:cubicBezTo>
                    <a:pt x="3897" y="1567"/>
                    <a:pt x="3788" y="1580"/>
                    <a:pt x="3679" y="1607"/>
                  </a:cubicBezTo>
                  <a:cubicBezTo>
                    <a:pt x="2919" y="1739"/>
                    <a:pt x="2295" y="2204"/>
                    <a:pt x="1914" y="2855"/>
                  </a:cubicBezTo>
                  <a:cubicBezTo>
                    <a:pt x="1724" y="3187"/>
                    <a:pt x="1534" y="3506"/>
                    <a:pt x="1385" y="3877"/>
                  </a:cubicBezTo>
                  <a:cubicBezTo>
                    <a:pt x="14" y="7316"/>
                    <a:pt x="584" y="12986"/>
                    <a:pt x="1439" y="13916"/>
                  </a:cubicBezTo>
                  <a:cubicBezTo>
                    <a:pt x="1819" y="13411"/>
                    <a:pt x="1969" y="11088"/>
                    <a:pt x="2009" y="9786"/>
                  </a:cubicBezTo>
                  <a:cubicBezTo>
                    <a:pt x="2159" y="6666"/>
                    <a:pt x="2349" y="3413"/>
                    <a:pt x="4725" y="3413"/>
                  </a:cubicBezTo>
                  <a:cubicBezTo>
                    <a:pt x="5580" y="3413"/>
                    <a:pt x="6436" y="3838"/>
                    <a:pt x="6911" y="4581"/>
                  </a:cubicBezTo>
                  <a:cubicBezTo>
                    <a:pt x="8432" y="6719"/>
                    <a:pt x="7712" y="11406"/>
                    <a:pt x="6436" y="14899"/>
                  </a:cubicBezTo>
                  <a:cubicBezTo>
                    <a:pt x="6096" y="15735"/>
                    <a:pt x="5906" y="16851"/>
                    <a:pt x="6626" y="17408"/>
                  </a:cubicBezTo>
                  <a:cubicBezTo>
                    <a:pt x="6952" y="17647"/>
                    <a:pt x="7440" y="17767"/>
                    <a:pt x="8078" y="17767"/>
                  </a:cubicBezTo>
                  <a:cubicBezTo>
                    <a:pt x="9545" y="17767"/>
                    <a:pt x="11717" y="17076"/>
                    <a:pt x="14080" y="15403"/>
                  </a:cubicBezTo>
                  <a:cubicBezTo>
                    <a:pt x="14989" y="14752"/>
                    <a:pt x="15655" y="13823"/>
                    <a:pt x="15940" y="12761"/>
                  </a:cubicBezTo>
                  <a:cubicBezTo>
                    <a:pt x="16510" y="10437"/>
                    <a:pt x="15505" y="7688"/>
                    <a:pt x="14460" y="6015"/>
                  </a:cubicBezTo>
                  <a:cubicBezTo>
                    <a:pt x="13659" y="4860"/>
                    <a:pt x="12993" y="4342"/>
                    <a:pt x="12803" y="4302"/>
                  </a:cubicBezTo>
                  <a:cubicBezTo>
                    <a:pt x="12328" y="4302"/>
                    <a:pt x="11894" y="4116"/>
                    <a:pt x="11609" y="3784"/>
                  </a:cubicBezTo>
                  <a:cubicBezTo>
                    <a:pt x="11038" y="3187"/>
                    <a:pt x="11188" y="2297"/>
                    <a:pt x="11283" y="1461"/>
                  </a:cubicBezTo>
                  <a:cubicBezTo>
                    <a:pt x="11378" y="1049"/>
                    <a:pt x="11473" y="252"/>
                    <a:pt x="11283" y="66"/>
                  </a:cubicBezTo>
                  <a:cubicBezTo>
                    <a:pt x="11283" y="66"/>
                    <a:pt x="11188" y="27"/>
                    <a:pt x="10998" y="27"/>
                  </a:cubicBezTo>
                  <a:cubicBezTo>
                    <a:pt x="10930" y="13"/>
                    <a:pt x="10875" y="13"/>
                    <a:pt x="1082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3" name="Google Shape;71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FkLAADDDQAAdwsAAAAAAAAmAAAACAAAAP//////////"/>
                </a:ext>
              </a:extLst>
            </p:cNvSpPr>
            <p:nvPr/>
          </p:nvSpPr>
          <p:spPr>
            <a:xfrm>
              <a:off x="2216150" y="1844675"/>
              <a:ext cx="20955" cy="19050"/>
            </a:xfrm>
            <a:custGeom>
              <a:avLst/>
              <a:gdLst/>
              <a:ahLst/>
              <a:cxnLst/>
              <a:rect l="0" t="0" r="20955" b="19050"/>
              <a:pathLst>
                <a:path w="20955" h="19050">
                  <a:moveTo>
                    <a:pt x="10828" y="0"/>
                  </a:moveTo>
                  <a:cubicBezTo>
                    <a:pt x="9519" y="0"/>
                    <a:pt x="8252" y="137"/>
                    <a:pt x="7150" y="453"/>
                  </a:cubicBezTo>
                  <a:cubicBezTo>
                    <a:pt x="5455" y="974"/>
                    <a:pt x="3526" y="3857"/>
                    <a:pt x="2039" y="8043"/>
                  </a:cubicBezTo>
                  <a:cubicBezTo>
                    <a:pt x="55" y="13615"/>
                    <a:pt x="13" y="18034"/>
                    <a:pt x="688" y="18474"/>
                  </a:cubicBezTo>
                  <a:cubicBezTo>
                    <a:pt x="730" y="18474"/>
                    <a:pt x="785" y="18419"/>
                    <a:pt x="881" y="18419"/>
                  </a:cubicBezTo>
                  <a:cubicBezTo>
                    <a:pt x="1942" y="17979"/>
                    <a:pt x="3086" y="17828"/>
                    <a:pt x="4243" y="17828"/>
                  </a:cubicBezTo>
                  <a:cubicBezTo>
                    <a:pt x="6048" y="17828"/>
                    <a:pt x="7894" y="18213"/>
                    <a:pt x="9519" y="18570"/>
                  </a:cubicBezTo>
                  <a:cubicBezTo>
                    <a:pt x="10677" y="18899"/>
                    <a:pt x="11875" y="19050"/>
                    <a:pt x="13088" y="19050"/>
                  </a:cubicBezTo>
                  <a:cubicBezTo>
                    <a:pt x="12936" y="18803"/>
                    <a:pt x="12702" y="18515"/>
                    <a:pt x="12550" y="18323"/>
                  </a:cubicBezTo>
                  <a:cubicBezTo>
                    <a:pt x="11930" y="17403"/>
                    <a:pt x="11255" y="16497"/>
                    <a:pt x="11490" y="15536"/>
                  </a:cubicBezTo>
                  <a:cubicBezTo>
                    <a:pt x="11641" y="15056"/>
                    <a:pt x="12027" y="14617"/>
                    <a:pt x="12550" y="14425"/>
                  </a:cubicBezTo>
                  <a:cubicBezTo>
                    <a:pt x="14245" y="13615"/>
                    <a:pt x="15499" y="11158"/>
                    <a:pt x="15637" y="8139"/>
                  </a:cubicBezTo>
                  <a:lnTo>
                    <a:pt x="15692" y="7219"/>
                  </a:lnTo>
                  <a:lnTo>
                    <a:pt x="15692" y="6890"/>
                  </a:lnTo>
                  <a:lnTo>
                    <a:pt x="15692" y="6739"/>
                  </a:lnTo>
                  <a:cubicBezTo>
                    <a:pt x="16022" y="4337"/>
                    <a:pt x="18103" y="3623"/>
                    <a:pt x="19549" y="3143"/>
                  </a:cubicBezTo>
                  <a:cubicBezTo>
                    <a:pt x="20031" y="2992"/>
                    <a:pt x="20514" y="2800"/>
                    <a:pt x="20941" y="2512"/>
                  </a:cubicBezTo>
                  <a:cubicBezTo>
                    <a:pt x="20610" y="2182"/>
                    <a:pt x="19301" y="1359"/>
                    <a:pt x="16697" y="741"/>
                  </a:cubicBezTo>
                  <a:cubicBezTo>
                    <a:pt x="15017" y="329"/>
                    <a:pt x="12881" y="0"/>
                    <a:pt x="1082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2" name="Google Shape;71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wAACwIAACFDAAALggAAAAAAAAmAAAACAAAAP//////////"/>
                </a:ext>
              </a:extLst>
            </p:cNvSpPr>
            <p:nvPr/>
          </p:nvSpPr>
          <p:spPr>
            <a:xfrm>
              <a:off x="2033270" y="1328420"/>
              <a:ext cx="1905" cy="1270"/>
            </a:xfrm>
            <a:custGeom>
              <a:avLst/>
              <a:gdLst/>
              <a:ahLst/>
              <a:cxnLst/>
              <a:rect l="0" t="0" r="1905" b="1270"/>
              <a:pathLst>
                <a:path w="1905" h="1270">
                  <a:moveTo>
                    <a:pt x="1583" y="0"/>
                  </a:moveTo>
                  <a:cubicBezTo>
                    <a:pt x="1364" y="51"/>
                    <a:pt x="1184" y="180"/>
                    <a:pt x="1042" y="359"/>
                  </a:cubicBezTo>
                  <a:cubicBezTo>
                    <a:pt x="643" y="680"/>
                    <a:pt x="321" y="988"/>
                    <a:pt x="12" y="1257"/>
                  </a:cubicBezTo>
                  <a:cubicBezTo>
                    <a:pt x="553" y="1078"/>
                    <a:pt x="1132" y="1039"/>
                    <a:pt x="1724" y="1039"/>
                  </a:cubicBezTo>
                  <a:cubicBezTo>
                    <a:pt x="1814" y="1039"/>
                    <a:pt x="1905" y="770"/>
                    <a:pt x="1853" y="449"/>
                  </a:cubicBezTo>
                  <a:cubicBezTo>
                    <a:pt x="1814" y="269"/>
                    <a:pt x="1724" y="90"/>
                    <a:pt x="158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1" name="Google Shape;71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0AAIQJAABFDQAAhQkAAAAAAAAmAAAACAAAAP//////////"/>
                </a:ext>
              </a:extLst>
            </p:cNvSpPr>
            <p:nvPr/>
          </p:nvSpPr>
          <p:spPr>
            <a:xfrm>
              <a:off x="2155190" y="1546860"/>
              <a:ext cx="1905" cy="635"/>
            </a:xfrm>
            <a:custGeom>
              <a:avLst/>
              <a:gdLst/>
              <a:ahLst/>
              <a:cxnLst/>
              <a:rect l="0" t="0" r="1905" b="635"/>
              <a:pathLst>
                <a:path w="1905" h="635">
                  <a:moveTo>
                    <a:pt x="662" y="0"/>
                  </a:moveTo>
                  <a:cubicBezTo>
                    <a:pt x="469" y="0"/>
                    <a:pt x="262" y="65"/>
                    <a:pt x="55" y="153"/>
                  </a:cubicBezTo>
                  <a:lnTo>
                    <a:pt x="13" y="153"/>
                  </a:lnTo>
                  <a:cubicBezTo>
                    <a:pt x="635" y="153"/>
                    <a:pt x="1270" y="306"/>
                    <a:pt x="1891" y="613"/>
                  </a:cubicBezTo>
                  <a:lnTo>
                    <a:pt x="1794" y="547"/>
                  </a:lnTo>
                  <a:cubicBezTo>
                    <a:pt x="1449" y="197"/>
                    <a:pt x="1062" y="0"/>
                    <a:pt x="66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30" name="Google Shape;71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0AAM0LAADJDQAAAQwAAAAAAAAmAAAACAAAAP//////////"/>
                </a:ext>
              </a:extLst>
            </p:cNvSpPr>
            <p:nvPr/>
          </p:nvSpPr>
          <p:spPr>
            <a:xfrm>
              <a:off x="2232660" y="1918335"/>
              <a:ext cx="8255" cy="33020"/>
            </a:xfrm>
            <a:custGeom>
              <a:avLst/>
              <a:gdLst/>
              <a:ahLst/>
              <a:cxnLst/>
              <a:rect l="0" t="0" r="8255" b="33020"/>
              <a:pathLst>
                <a:path w="8255" h="33020">
                  <a:moveTo>
                    <a:pt x="1123" y="0"/>
                  </a:moveTo>
                  <a:cubicBezTo>
                    <a:pt x="936" y="0"/>
                    <a:pt x="749" y="94"/>
                    <a:pt x="615" y="188"/>
                  </a:cubicBezTo>
                  <a:cubicBezTo>
                    <a:pt x="147" y="672"/>
                    <a:pt x="0" y="2970"/>
                    <a:pt x="2582" y="8709"/>
                  </a:cubicBezTo>
                  <a:cubicBezTo>
                    <a:pt x="3987" y="11867"/>
                    <a:pt x="3277" y="14219"/>
                    <a:pt x="2582" y="16476"/>
                  </a:cubicBezTo>
                  <a:cubicBezTo>
                    <a:pt x="2060" y="18116"/>
                    <a:pt x="1551" y="19863"/>
                    <a:pt x="1832" y="22027"/>
                  </a:cubicBezTo>
                  <a:cubicBezTo>
                    <a:pt x="2341" y="26354"/>
                    <a:pt x="5993" y="32523"/>
                    <a:pt x="7867" y="32993"/>
                  </a:cubicBezTo>
                  <a:cubicBezTo>
                    <a:pt x="7907" y="33007"/>
                    <a:pt x="7933" y="33020"/>
                    <a:pt x="7960" y="33020"/>
                  </a:cubicBezTo>
                  <a:cubicBezTo>
                    <a:pt x="8027" y="33020"/>
                    <a:pt x="8094" y="32966"/>
                    <a:pt x="8147" y="32845"/>
                  </a:cubicBezTo>
                  <a:cubicBezTo>
                    <a:pt x="8147" y="32845"/>
                    <a:pt x="8241" y="32711"/>
                    <a:pt x="8241" y="32187"/>
                  </a:cubicBezTo>
                  <a:cubicBezTo>
                    <a:pt x="8147" y="30964"/>
                    <a:pt x="7492" y="28988"/>
                    <a:pt x="6796" y="26865"/>
                  </a:cubicBezTo>
                  <a:cubicBezTo>
                    <a:pt x="5579" y="23102"/>
                    <a:pt x="4174" y="18869"/>
                    <a:pt x="5151" y="16288"/>
                  </a:cubicBezTo>
                  <a:cubicBezTo>
                    <a:pt x="5391" y="15536"/>
                    <a:pt x="5485" y="14783"/>
                    <a:pt x="5485" y="14030"/>
                  </a:cubicBezTo>
                  <a:cubicBezTo>
                    <a:pt x="5579" y="9515"/>
                    <a:pt x="3558" y="2365"/>
                    <a:pt x="1645" y="390"/>
                  </a:cubicBezTo>
                  <a:cubicBezTo>
                    <a:pt x="1311" y="54"/>
                    <a:pt x="1123" y="0"/>
                    <a:pt x="112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9" name="Google Shape;71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AcJAAAbDgAAWAkAAAAAAAAmAAAACAAAAP//////////"/>
                </a:ext>
              </a:extLst>
            </p:cNvSpPr>
            <p:nvPr/>
          </p:nvSpPr>
          <p:spPr>
            <a:xfrm>
              <a:off x="2188210" y="1467485"/>
              <a:ext cx="104775" cy="51435"/>
            </a:xfrm>
            <a:custGeom>
              <a:avLst/>
              <a:gdLst/>
              <a:ahLst/>
              <a:cxnLst/>
              <a:rect l="0" t="0" r="104775" b="51435"/>
              <a:pathLst>
                <a:path w="104775" h="51435">
                  <a:moveTo>
                    <a:pt x="31111" y="13"/>
                  </a:moveTo>
                  <a:cubicBezTo>
                    <a:pt x="29871" y="13"/>
                    <a:pt x="28645" y="257"/>
                    <a:pt x="27474" y="731"/>
                  </a:cubicBezTo>
                  <a:cubicBezTo>
                    <a:pt x="26711" y="1016"/>
                    <a:pt x="25894" y="1246"/>
                    <a:pt x="25035" y="1395"/>
                  </a:cubicBezTo>
                  <a:cubicBezTo>
                    <a:pt x="23987" y="1625"/>
                    <a:pt x="23374" y="2669"/>
                    <a:pt x="22420" y="4376"/>
                  </a:cubicBezTo>
                  <a:cubicBezTo>
                    <a:pt x="21603" y="5799"/>
                    <a:pt x="20649" y="7465"/>
                    <a:pt x="19028" y="8698"/>
                  </a:cubicBezTo>
                  <a:cubicBezTo>
                    <a:pt x="18552" y="9078"/>
                    <a:pt x="18075" y="9403"/>
                    <a:pt x="17694" y="9688"/>
                  </a:cubicBezTo>
                  <a:cubicBezTo>
                    <a:pt x="15841" y="11015"/>
                    <a:pt x="15691" y="11110"/>
                    <a:pt x="15841" y="13482"/>
                  </a:cubicBezTo>
                  <a:lnTo>
                    <a:pt x="16032" y="15622"/>
                  </a:lnTo>
                  <a:lnTo>
                    <a:pt x="15882" y="15472"/>
                  </a:lnTo>
                  <a:cubicBezTo>
                    <a:pt x="15555" y="18468"/>
                    <a:pt x="13308" y="18658"/>
                    <a:pt x="11496" y="18793"/>
                  </a:cubicBezTo>
                  <a:lnTo>
                    <a:pt x="11210" y="18793"/>
                  </a:lnTo>
                  <a:cubicBezTo>
                    <a:pt x="9548" y="18983"/>
                    <a:pt x="8349" y="21923"/>
                    <a:pt x="8254" y="24010"/>
                  </a:cubicBezTo>
                  <a:cubicBezTo>
                    <a:pt x="8254" y="24538"/>
                    <a:pt x="8254" y="25053"/>
                    <a:pt x="8308" y="25582"/>
                  </a:cubicBezTo>
                  <a:cubicBezTo>
                    <a:pt x="8349" y="26151"/>
                    <a:pt x="8404" y="26665"/>
                    <a:pt x="8349" y="27235"/>
                  </a:cubicBezTo>
                  <a:lnTo>
                    <a:pt x="8445" y="27235"/>
                  </a:lnTo>
                  <a:lnTo>
                    <a:pt x="8254" y="28048"/>
                  </a:lnTo>
                  <a:lnTo>
                    <a:pt x="8022" y="28996"/>
                  </a:lnTo>
                  <a:lnTo>
                    <a:pt x="7873" y="28955"/>
                  </a:lnTo>
                  <a:cubicBezTo>
                    <a:pt x="7491" y="29619"/>
                    <a:pt x="6824" y="30094"/>
                    <a:pt x="6102" y="30283"/>
                  </a:cubicBezTo>
                  <a:cubicBezTo>
                    <a:pt x="5053" y="30608"/>
                    <a:pt x="3909" y="32316"/>
                    <a:pt x="3010" y="33644"/>
                  </a:cubicBezTo>
                  <a:cubicBezTo>
                    <a:pt x="2002" y="35161"/>
                    <a:pt x="1198" y="36299"/>
                    <a:pt x="190" y="36638"/>
                  </a:cubicBezTo>
                  <a:cubicBezTo>
                    <a:pt x="0" y="37397"/>
                    <a:pt x="953" y="40093"/>
                    <a:pt x="1620" y="40527"/>
                  </a:cubicBezTo>
                  <a:cubicBezTo>
                    <a:pt x="2247" y="40717"/>
                    <a:pt x="2724" y="41137"/>
                    <a:pt x="2914" y="41760"/>
                  </a:cubicBezTo>
                  <a:lnTo>
                    <a:pt x="2955" y="41706"/>
                  </a:lnTo>
                  <a:lnTo>
                    <a:pt x="3241" y="42708"/>
                  </a:lnTo>
                  <a:lnTo>
                    <a:pt x="3296" y="42898"/>
                  </a:lnTo>
                  <a:lnTo>
                    <a:pt x="3487" y="43467"/>
                  </a:lnTo>
                  <a:cubicBezTo>
                    <a:pt x="3773" y="44551"/>
                    <a:pt x="4154" y="45689"/>
                    <a:pt x="4862" y="46258"/>
                  </a:cubicBezTo>
                  <a:cubicBezTo>
                    <a:pt x="5680" y="46828"/>
                    <a:pt x="6483" y="47356"/>
                    <a:pt x="7396" y="47735"/>
                  </a:cubicBezTo>
                  <a:cubicBezTo>
                    <a:pt x="9167" y="48684"/>
                    <a:pt x="10597" y="49443"/>
                    <a:pt x="10978" y="50486"/>
                  </a:cubicBezTo>
                  <a:cubicBezTo>
                    <a:pt x="11264" y="50364"/>
                    <a:pt x="11646" y="50310"/>
                    <a:pt x="12204" y="50310"/>
                  </a:cubicBezTo>
                  <a:cubicBezTo>
                    <a:pt x="12926" y="50310"/>
                    <a:pt x="13961" y="50391"/>
                    <a:pt x="15501" y="50527"/>
                  </a:cubicBezTo>
                  <a:cubicBezTo>
                    <a:pt x="17176" y="50689"/>
                    <a:pt x="19383" y="50879"/>
                    <a:pt x="21453" y="50879"/>
                  </a:cubicBezTo>
                  <a:cubicBezTo>
                    <a:pt x="23796" y="50879"/>
                    <a:pt x="25962" y="50635"/>
                    <a:pt x="26942" y="49768"/>
                  </a:cubicBezTo>
                  <a:cubicBezTo>
                    <a:pt x="30307" y="46855"/>
                    <a:pt x="37962" y="42451"/>
                    <a:pt x="46925" y="42451"/>
                  </a:cubicBezTo>
                  <a:cubicBezTo>
                    <a:pt x="48015" y="42451"/>
                    <a:pt x="49104" y="42519"/>
                    <a:pt x="50221" y="42654"/>
                  </a:cubicBezTo>
                  <a:cubicBezTo>
                    <a:pt x="56800" y="43508"/>
                    <a:pt x="58326" y="44456"/>
                    <a:pt x="59375" y="45120"/>
                  </a:cubicBezTo>
                  <a:cubicBezTo>
                    <a:pt x="59851" y="45432"/>
                    <a:pt x="60355" y="45622"/>
                    <a:pt x="60900" y="45622"/>
                  </a:cubicBezTo>
                  <a:cubicBezTo>
                    <a:pt x="61009" y="45622"/>
                    <a:pt x="61118" y="45622"/>
                    <a:pt x="61227" y="45595"/>
                  </a:cubicBezTo>
                  <a:cubicBezTo>
                    <a:pt x="63189" y="45595"/>
                    <a:pt x="64238" y="46597"/>
                    <a:pt x="65096" y="47397"/>
                  </a:cubicBezTo>
                  <a:cubicBezTo>
                    <a:pt x="65886" y="48142"/>
                    <a:pt x="66390" y="48603"/>
                    <a:pt x="67452" y="48603"/>
                  </a:cubicBezTo>
                  <a:cubicBezTo>
                    <a:pt x="67548" y="48603"/>
                    <a:pt x="67656" y="48589"/>
                    <a:pt x="67765" y="48589"/>
                  </a:cubicBezTo>
                  <a:cubicBezTo>
                    <a:pt x="67915" y="48575"/>
                    <a:pt x="68065" y="48575"/>
                    <a:pt x="68215" y="48575"/>
                  </a:cubicBezTo>
                  <a:cubicBezTo>
                    <a:pt x="69836" y="48575"/>
                    <a:pt x="71021" y="49267"/>
                    <a:pt x="72151" y="49958"/>
                  </a:cubicBezTo>
                  <a:cubicBezTo>
                    <a:pt x="73446" y="50676"/>
                    <a:pt x="74631" y="51435"/>
                    <a:pt x="76633" y="51435"/>
                  </a:cubicBezTo>
                  <a:cubicBezTo>
                    <a:pt x="78308" y="51380"/>
                    <a:pt x="79970" y="51245"/>
                    <a:pt x="81591" y="51055"/>
                  </a:cubicBezTo>
                  <a:cubicBezTo>
                    <a:pt x="83389" y="50865"/>
                    <a:pt x="85105" y="50689"/>
                    <a:pt x="86631" y="50689"/>
                  </a:cubicBezTo>
                  <a:cubicBezTo>
                    <a:pt x="87870" y="50689"/>
                    <a:pt x="89001" y="50811"/>
                    <a:pt x="89941" y="51150"/>
                  </a:cubicBezTo>
                  <a:cubicBezTo>
                    <a:pt x="90213" y="51245"/>
                    <a:pt x="90581" y="51285"/>
                    <a:pt x="91031" y="51285"/>
                  </a:cubicBezTo>
                  <a:cubicBezTo>
                    <a:pt x="93905" y="51285"/>
                    <a:pt x="99939" y="49402"/>
                    <a:pt x="102868" y="46733"/>
                  </a:cubicBezTo>
                  <a:cubicBezTo>
                    <a:pt x="103535" y="46218"/>
                    <a:pt x="104012" y="45500"/>
                    <a:pt x="104298" y="44700"/>
                  </a:cubicBezTo>
                  <a:cubicBezTo>
                    <a:pt x="104775" y="42844"/>
                    <a:pt x="104434" y="42559"/>
                    <a:pt x="103767" y="41895"/>
                  </a:cubicBezTo>
                  <a:cubicBezTo>
                    <a:pt x="103058" y="41232"/>
                    <a:pt x="101914" y="40188"/>
                    <a:pt x="101437" y="37438"/>
                  </a:cubicBezTo>
                  <a:cubicBezTo>
                    <a:pt x="101001" y="35161"/>
                    <a:pt x="98958" y="34497"/>
                    <a:pt x="95621" y="33603"/>
                  </a:cubicBezTo>
                  <a:cubicBezTo>
                    <a:pt x="93946" y="33169"/>
                    <a:pt x="92325" y="32654"/>
                    <a:pt x="90799" y="31896"/>
                  </a:cubicBezTo>
                  <a:lnTo>
                    <a:pt x="90363" y="31652"/>
                  </a:lnTo>
                  <a:lnTo>
                    <a:pt x="89028" y="30893"/>
                  </a:lnTo>
                  <a:lnTo>
                    <a:pt x="89124" y="30798"/>
                  </a:lnTo>
                  <a:cubicBezTo>
                    <a:pt x="88797" y="30568"/>
                    <a:pt x="88511" y="30283"/>
                    <a:pt x="88225" y="29945"/>
                  </a:cubicBezTo>
                  <a:cubicBezTo>
                    <a:pt x="83212" y="24579"/>
                    <a:pt x="78540" y="21218"/>
                    <a:pt x="74780" y="20270"/>
                  </a:cubicBezTo>
                  <a:cubicBezTo>
                    <a:pt x="72438" y="19742"/>
                    <a:pt x="70490" y="18278"/>
                    <a:pt x="69386" y="16232"/>
                  </a:cubicBezTo>
                  <a:cubicBezTo>
                    <a:pt x="69291" y="16002"/>
                    <a:pt x="69100" y="15758"/>
                    <a:pt x="68964" y="15528"/>
                  </a:cubicBezTo>
                  <a:cubicBezTo>
                    <a:pt x="68528" y="15473"/>
                    <a:pt x="68147" y="15243"/>
                    <a:pt x="67915" y="14904"/>
                  </a:cubicBezTo>
                  <a:cubicBezTo>
                    <a:pt x="67861" y="14958"/>
                    <a:pt x="67820" y="14999"/>
                    <a:pt x="67820" y="15053"/>
                  </a:cubicBezTo>
                  <a:cubicBezTo>
                    <a:pt x="67330" y="15785"/>
                    <a:pt x="66322" y="15921"/>
                    <a:pt x="64905" y="15921"/>
                  </a:cubicBezTo>
                  <a:cubicBezTo>
                    <a:pt x="64510" y="15921"/>
                    <a:pt x="64074" y="15921"/>
                    <a:pt x="63625" y="15907"/>
                  </a:cubicBezTo>
                  <a:cubicBezTo>
                    <a:pt x="63107" y="15893"/>
                    <a:pt x="62562" y="15880"/>
                    <a:pt x="62017" y="15880"/>
                  </a:cubicBezTo>
                  <a:cubicBezTo>
                    <a:pt x="60369" y="15880"/>
                    <a:pt x="58680" y="16015"/>
                    <a:pt x="57604" y="16761"/>
                  </a:cubicBezTo>
                  <a:cubicBezTo>
                    <a:pt x="56324" y="17560"/>
                    <a:pt x="54934" y="18183"/>
                    <a:pt x="53409" y="18509"/>
                  </a:cubicBezTo>
                  <a:cubicBezTo>
                    <a:pt x="52360" y="18752"/>
                    <a:pt x="51406" y="19172"/>
                    <a:pt x="50507" y="19742"/>
                  </a:cubicBezTo>
                  <a:cubicBezTo>
                    <a:pt x="48791" y="20934"/>
                    <a:pt x="46789" y="21828"/>
                    <a:pt x="45209" y="21828"/>
                  </a:cubicBezTo>
                  <a:cubicBezTo>
                    <a:pt x="45154" y="21842"/>
                    <a:pt x="45100" y="21842"/>
                    <a:pt x="45045" y="21842"/>
                  </a:cubicBezTo>
                  <a:cubicBezTo>
                    <a:pt x="44350" y="21842"/>
                    <a:pt x="43697" y="21557"/>
                    <a:pt x="43206" y="21029"/>
                  </a:cubicBezTo>
                  <a:cubicBezTo>
                    <a:pt x="42593" y="20216"/>
                    <a:pt x="42879" y="19078"/>
                    <a:pt x="43111" y="17994"/>
                  </a:cubicBezTo>
                  <a:cubicBezTo>
                    <a:pt x="43451" y="16761"/>
                    <a:pt x="43588" y="15853"/>
                    <a:pt x="43111" y="15528"/>
                  </a:cubicBezTo>
                  <a:cubicBezTo>
                    <a:pt x="42021" y="14904"/>
                    <a:pt x="40877" y="14484"/>
                    <a:pt x="39678" y="14105"/>
                  </a:cubicBezTo>
                  <a:cubicBezTo>
                    <a:pt x="36913" y="13156"/>
                    <a:pt x="35483" y="12628"/>
                    <a:pt x="35251" y="11544"/>
                  </a:cubicBezTo>
                  <a:cubicBezTo>
                    <a:pt x="35006" y="10352"/>
                    <a:pt x="36436" y="9837"/>
                    <a:pt x="39542" y="8698"/>
                  </a:cubicBezTo>
                  <a:cubicBezTo>
                    <a:pt x="41258" y="8075"/>
                    <a:pt x="44691" y="6801"/>
                    <a:pt x="45168" y="6043"/>
                  </a:cubicBezTo>
                  <a:cubicBezTo>
                    <a:pt x="44773" y="5690"/>
                    <a:pt x="42852" y="5650"/>
                    <a:pt x="41245" y="5650"/>
                  </a:cubicBezTo>
                  <a:cubicBezTo>
                    <a:pt x="40891" y="5650"/>
                    <a:pt x="40550" y="5663"/>
                    <a:pt x="40250" y="5663"/>
                  </a:cubicBezTo>
                  <a:cubicBezTo>
                    <a:pt x="39665" y="5663"/>
                    <a:pt x="39065" y="5677"/>
                    <a:pt x="38480" y="5677"/>
                  </a:cubicBezTo>
                  <a:cubicBezTo>
                    <a:pt x="36518" y="5677"/>
                    <a:pt x="34652" y="5555"/>
                    <a:pt x="33481" y="4905"/>
                  </a:cubicBezTo>
                  <a:cubicBezTo>
                    <a:pt x="32909" y="4661"/>
                    <a:pt x="32473" y="4146"/>
                    <a:pt x="32282" y="3522"/>
                  </a:cubicBezTo>
                  <a:cubicBezTo>
                    <a:pt x="32091" y="2533"/>
                    <a:pt x="32718" y="1680"/>
                    <a:pt x="33235" y="962"/>
                  </a:cubicBezTo>
                  <a:cubicBezTo>
                    <a:pt x="33385" y="772"/>
                    <a:pt x="33522" y="582"/>
                    <a:pt x="33671" y="338"/>
                  </a:cubicBezTo>
                  <a:cubicBezTo>
                    <a:pt x="33481" y="298"/>
                    <a:pt x="33235" y="243"/>
                    <a:pt x="33004" y="203"/>
                  </a:cubicBezTo>
                  <a:cubicBezTo>
                    <a:pt x="32377" y="81"/>
                    <a:pt x="31737" y="13"/>
                    <a:pt x="3111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8" name="Google Shape;71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0AAIULAACZDQAAvQsAAAAAAAAmAAAACAAAAP//////////"/>
                </a:ext>
              </a:extLst>
            </p:cNvSpPr>
            <p:nvPr/>
          </p:nvSpPr>
          <p:spPr>
            <a:xfrm>
              <a:off x="2197735" y="1872615"/>
              <a:ext cx="12700" cy="35560"/>
            </a:xfrm>
            <a:custGeom>
              <a:avLst/>
              <a:gdLst/>
              <a:ahLst/>
              <a:cxnLst/>
              <a:rect l="0" t="0" r="12700" b="35560"/>
              <a:pathLst>
                <a:path w="12700" h="35560">
                  <a:moveTo>
                    <a:pt x="423" y="14"/>
                  </a:moveTo>
                  <a:cubicBezTo>
                    <a:pt x="13" y="3975"/>
                    <a:pt x="516" y="14494"/>
                    <a:pt x="2183" y="21052"/>
                  </a:cubicBezTo>
                  <a:cubicBezTo>
                    <a:pt x="2977" y="24167"/>
                    <a:pt x="3664" y="24686"/>
                    <a:pt x="3810" y="24781"/>
                  </a:cubicBezTo>
                  <a:cubicBezTo>
                    <a:pt x="5517" y="25738"/>
                    <a:pt x="6959" y="28320"/>
                    <a:pt x="8295" y="30765"/>
                  </a:cubicBezTo>
                  <a:cubicBezTo>
                    <a:pt x="8665" y="31434"/>
                    <a:pt x="9036" y="32104"/>
                    <a:pt x="9406" y="32718"/>
                  </a:cubicBezTo>
                  <a:cubicBezTo>
                    <a:pt x="10583" y="34645"/>
                    <a:pt x="11404" y="35546"/>
                    <a:pt x="12065" y="35546"/>
                  </a:cubicBezTo>
                  <a:cubicBezTo>
                    <a:pt x="12158" y="35546"/>
                    <a:pt x="12237" y="35533"/>
                    <a:pt x="12330" y="35492"/>
                  </a:cubicBezTo>
                  <a:cubicBezTo>
                    <a:pt x="12554" y="35396"/>
                    <a:pt x="12607" y="35300"/>
                    <a:pt x="12607" y="35300"/>
                  </a:cubicBezTo>
                  <a:cubicBezTo>
                    <a:pt x="12700" y="34973"/>
                    <a:pt x="11906" y="33825"/>
                    <a:pt x="11536" y="33197"/>
                  </a:cubicBezTo>
                  <a:cubicBezTo>
                    <a:pt x="10941" y="32432"/>
                    <a:pt x="10478" y="31571"/>
                    <a:pt x="10107" y="30669"/>
                  </a:cubicBezTo>
                  <a:cubicBezTo>
                    <a:pt x="9869" y="29850"/>
                    <a:pt x="9684" y="29044"/>
                    <a:pt x="9591" y="28224"/>
                  </a:cubicBezTo>
                  <a:cubicBezTo>
                    <a:pt x="9313" y="26025"/>
                    <a:pt x="8943" y="23538"/>
                    <a:pt x="6496" y="21243"/>
                  </a:cubicBezTo>
                  <a:cubicBezTo>
                    <a:pt x="4551" y="19385"/>
                    <a:pt x="3294" y="14112"/>
                    <a:pt x="2051" y="7801"/>
                  </a:cubicBezTo>
                  <a:lnTo>
                    <a:pt x="1812" y="6516"/>
                  </a:lnTo>
                  <a:lnTo>
                    <a:pt x="1680" y="5888"/>
                  </a:lnTo>
                  <a:cubicBezTo>
                    <a:pt x="1257" y="3593"/>
                    <a:pt x="847" y="1448"/>
                    <a:pt x="423"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7" name="Google Shape;71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kAAF0LAADhCQAAZAsAAAAAAAAmAAAACAAAAP//////////"/>
                </a:ext>
              </a:extLst>
            </p:cNvSpPr>
            <p:nvPr/>
          </p:nvSpPr>
          <p:spPr>
            <a:xfrm>
              <a:off x="1602740" y="1847215"/>
              <a:ext cx="3175" cy="4445"/>
            </a:xfrm>
            <a:custGeom>
              <a:avLst/>
              <a:gdLst/>
              <a:ahLst/>
              <a:cxnLst/>
              <a:rect l="0" t="0" r="3175" b="4445"/>
              <a:pathLst>
                <a:path w="3175" h="4445">
                  <a:moveTo>
                    <a:pt x="3175" y="0"/>
                  </a:moveTo>
                  <a:cubicBezTo>
                    <a:pt x="2999" y="51"/>
                    <a:pt x="2773" y="51"/>
                    <a:pt x="2597" y="51"/>
                  </a:cubicBezTo>
                  <a:lnTo>
                    <a:pt x="2509" y="51"/>
                  </a:lnTo>
                  <a:cubicBezTo>
                    <a:pt x="1631" y="51"/>
                    <a:pt x="627" y="986"/>
                    <a:pt x="313" y="2062"/>
                  </a:cubicBezTo>
                  <a:cubicBezTo>
                    <a:pt x="0" y="2920"/>
                    <a:pt x="401" y="3855"/>
                    <a:pt x="1242" y="4214"/>
                  </a:cubicBezTo>
                  <a:cubicBezTo>
                    <a:pt x="1367" y="4304"/>
                    <a:pt x="1505" y="4393"/>
                    <a:pt x="1681" y="4445"/>
                  </a:cubicBezTo>
                  <a:cubicBezTo>
                    <a:pt x="1807" y="4086"/>
                    <a:pt x="1857" y="3727"/>
                    <a:pt x="1945" y="3368"/>
                  </a:cubicBezTo>
                  <a:cubicBezTo>
                    <a:pt x="2070" y="2152"/>
                    <a:pt x="2472" y="986"/>
                    <a:pt x="317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6" name="Google Shape;71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gAAEEJAACQCAAAVAkAAAAAAAAmAAAACAAAAP//////////"/>
                </a:ext>
              </a:extLst>
            </p:cNvSpPr>
            <p:nvPr/>
          </p:nvSpPr>
          <p:spPr>
            <a:xfrm>
              <a:off x="1361440" y="1504315"/>
              <a:ext cx="30480" cy="12065"/>
            </a:xfrm>
            <a:custGeom>
              <a:avLst/>
              <a:gdLst/>
              <a:ahLst/>
              <a:cxnLst/>
              <a:rect l="0" t="0" r="30480" b="12065"/>
              <a:pathLst>
                <a:path w="30480" h="12065">
                  <a:moveTo>
                    <a:pt x="30425" y="13"/>
                  </a:moveTo>
                  <a:cubicBezTo>
                    <a:pt x="29903" y="344"/>
                    <a:pt x="29368" y="689"/>
                    <a:pt x="28887" y="1075"/>
                  </a:cubicBezTo>
                  <a:cubicBezTo>
                    <a:pt x="28407" y="1406"/>
                    <a:pt x="27885" y="1847"/>
                    <a:pt x="27212" y="2275"/>
                  </a:cubicBezTo>
                  <a:cubicBezTo>
                    <a:pt x="26100" y="3061"/>
                    <a:pt x="25139" y="3336"/>
                    <a:pt x="24260" y="3336"/>
                  </a:cubicBezTo>
                  <a:cubicBezTo>
                    <a:pt x="23231" y="3336"/>
                    <a:pt x="22297" y="2950"/>
                    <a:pt x="21350" y="2564"/>
                  </a:cubicBezTo>
                  <a:cubicBezTo>
                    <a:pt x="19949" y="1944"/>
                    <a:pt x="18508" y="1558"/>
                    <a:pt x="16970" y="1461"/>
                  </a:cubicBezTo>
                  <a:cubicBezTo>
                    <a:pt x="16901" y="1447"/>
                    <a:pt x="16819" y="1447"/>
                    <a:pt x="16750" y="1447"/>
                  </a:cubicBezTo>
                  <a:cubicBezTo>
                    <a:pt x="14471" y="1447"/>
                    <a:pt x="11657" y="3543"/>
                    <a:pt x="9419" y="5225"/>
                  </a:cubicBezTo>
                  <a:lnTo>
                    <a:pt x="9130" y="5460"/>
                  </a:lnTo>
                  <a:lnTo>
                    <a:pt x="8265" y="6094"/>
                  </a:lnTo>
                  <a:lnTo>
                    <a:pt x="7689" y="6521"/>
                  </a:lnTo>
                  <a:cubicBezTo>
                    <a:pt x="6728" y="7142"/>
                    <a:pt x="6014" y="7514"/>
                    <a:pt x="5382" y="7514"/>
                  </a:cubicBezTo>
                  <a:cubicBezTo>
                    <a:pt x="5217" y="7514"/>
                    <a:pt x="5066" y="7487"/>
                    <a:pt x="4902" y="7445"/>
                  </a:cubicBezTo>
                  <a:cubicBezTo>
                    <a:pt x="4476" y="7349"/>
                    <a:pt x="4091" y="7004"/>
                    <a:pt x="3940" y="6577"/>
                  </a:cubicBezTo>
                  <a:cubicBezTo>
                    <a:pt x="3515" y="5708"/>
                    <a:pt x="2636" y="5198"/>
                    <a:pt x="1689" y="5198"/>
                  </a:cubicBezTo>
                  <a:cubicBezTo>
                    <a:pt x="1579" y="5198"/>
                    <a:pt x="1469" y="5212"/>
                    <a:pt x="1346" y="5225"/>
                  </a:cubicBezTo>
                  <a:cubicBezTo>
                    <a:pt x="151" y="5460"/>
                    <a:pt x="0" y="7004"/>
                    <a:pt x="0" y="7873"/>
                  </a:cubicBezTo>
                  <a:cubicBezTo>
                    <a:pt x="0" y="9086"/>
                    <a:pt x="632" y="10093"/>
                    <a:pt x="1881" y="10865"/>
                  </a:cubicBezTo>
                  <a:cubicBezTo>
                    <a:pt x="3226" y="11665"/>
                    <a:pt x="5011" y="12051"/>
                    <a:pt x="6906" y="12051"/>
                  </a:cubicBezTo>
                  <a:cubicBezTo>
                    <a:pt x="9171" y="12051"/>
                    <a:pt x="11602" y="11513"/>
                    <a:pt x="13647" y="10437"/>
                  </a:cubicBezTo>
                  <a:lnTo>
                    <a:pt x="16256" y="9086"/>
                  </a:lnTo>
                  <a:cubicBezTo>
                    <a:pt x="21199" y="6480"/>
                    <a:pt x="29519" y="2178"/>
                    <a:pt x="30480" y="206"/>
                  </a:cubicBezTo>
                  <a:cubicBezTo>
                    <a:pt x="30480" y="151"/>
                    <a:pt x="30480" y="151"/>
                    <a:pt x="30480" y="110"/>
                  </a:cubicBezTo>
                  <a:lnTo>
                    <a:pt x="30425"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5" name="Google Shape;71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YAANIIAACWBgAAAAkAAAAAAAAmAAAACAAAAP//////////"/>
                </a:ext>
              </a:extLst>
            </p:cNvSpPr>
            <p:nvPr/>
          </p:nvSpPr>
          <p:spPr>
            <a:xfrm>
              <a:off x="1048385" y="1433830"/>
              <a:ext cx="22225" cy="29210"/>
            </a:xfrm>
            <a:custGeom>
              <a:avLst/>
              <a:gdLst/>
              <a:ahLst/>
              <a:cxnLst/>
              <a:rect l="0" t="0" r="22225" b="29210"/>
              <a:pathLst>
                <a:path w="22225" h="29210">
                  <a:moveTo>
                    <a:pt x="2776" y="0"/>
                  </a:moveTo>
                  <a:lnTo>
                    <a:pt x="2736" y="55"/>
                  </a:lnTo>
                  <a:cubicBezTo>
                    <a:pt x="2119" y="463"/>
                    <a:pt x="1394" y="695"/>
                    <a:pt x="670" y="695"/>
                  </a:cubicBezTo>
                  <a:cubicBezTo>
                    <a:pt x="442" y="695"/>
                    <a:pt x="228" y="668"/>
                    <a:pt x="13" y="627"/>
                  </a:cubicBezTo>
                  <a:cubicBezTo>
                    <a:pt x="2213" y="3012"/>
                    <a:pt x="4050" y="5684"/>
                    <a:pt x="5459" y="8601"/>
                  </a:cubicBezTo>
                  <a:cubicBezTo>
                    <a:pt x="5740" y="9269"/>
                    <a:pt x="7283" y="9650"/>
                    <a:pt x="8691" y="9977"/>
                  </a:cubicBezTo>
                  <a:cubicBezTo>
                    <a:pt x="10529" y="10455"/>
                    <a:pt x="12540" y="10932"/>
                    <a:pt x="13761" y="12267"/>
                  </a:cubicBezTo>
                  <a:cubicBezTo>
                    <a:pt x="14566" y="13181"/>
                    <a:pt x="15692" y="13371"/>
                    <a:pt x="16578" y="13508"/>
                  </a:cubicBezTo>
                  <a:cubicBezTo>
                    <a:pt x="17517" y="13699"/>
                    <a:pt x="18268" y="13849"/>
                    <a:pt x="18603" y="14557"/>
                  </a:cubicBezTo>
                  <a:cubicBezTo>
                    <a:pt x="18844" y="15130"/>
                    <a:pt x="18751" y="15757"/>
                    <a:pt x="18415" y="16275"/>
                  </a:cubicBezTo>
                  <a:cubicBezTo>
                    <a:pt x="18040" y="17133"/>
                    <a:pt x="17798" y="18047"/>
                    <a:pt x="17758" y="19001"/>
                  </a:cubicBezTo>
                  <a:cubicBezTo>
                    <a:pt x="17704" y="19573"/>
                    <a:pt x="17798" y="20146"/>
                    <a:pt x="18134" y="20664"/>
                  </a:cubicBezTo>
                  <a:cubicBezTo>
                    <a:pt x="18174" y="20718"/>
                    <a:pt x="18227" y="20759"/>
                    <a:pt x="18321" y="20759"/>
                  </a:cubicBezTo>
                  <a:cubicBezTo>
                    <a:pt x="19542" y="20759"/>
                    <a:pt x="20575" y="21768"/>
                    <a:pt x="21004" y="23335"/>
                  </a:cubicBezTo>
                  <a:cubicBezTo>
                    <a:pt x="21379" y="24862"/>
                    <a:pt x="20910" y="26389"/>
                    <a:pt x="19730" y="27056"/>
                  </a:cubicBezTo>
                  <a:cubicBezTo>
                    <a:pt x="19220" y="27302"/>
                    <a:pt x="18938" y="27874"/>
                    <a:pt x="19072" y="28447"/>
                  </a:cubicBezTo>
                  <a:cubicBezTo>
                    <a:pt x="19166" y="28924"/>
                    <a:pt x="19596" y="29210"/>
                    <a:pt x="20253" y="29210"/>
                  </a:cubicBezTo>
                  <a:cubicBezTo>
                    <a:pt x="20575" y="29155"/>
                    <a:pt x="20950" y="28965"/>
                    <a:pt x="21138" y="28678"/>
                  </a:cubicBezTo>
                  <a:cubicBezTo>
                    <a:pt x="21983" y="27533"/>
                    <a:pt x="22225" y="24862"/>
                    <a:pt x="21661" y="22722"/>
                  </a:cubicBezTo>
                  <a:cubicBezTo>
                    <a:pt x="21379" y="21522"/>
                    <a:pt x="21326" y="20337"/>
                    <a:pt x="21514" y="19137"/>
                  </a:cubicBezTo>
                  <a:cubicBezTo>
                    <a:pt x="21661" y="17665"/>
                    <a:pt x="21755" y="16656"/>
                    <a:pt x="20575" y="15321"/>
                  </a:cubicBezTo>
                  <a:cubicBezTo>
                    <a:pt x="20387" y="15130"/>
                    <a:pt x="20199" y="14898"/>
                    <a:pt x="20011" y="14653"/>
                  </a:cubicBezTo>
                  <a:lnTo>
                    <a:pt x="19783" y="14271"/>
                  </a:lnTo>
                  <a:lnTo>
                    <a:pt x="18885" y="12894"/>
                  </a:lnTo>
                  <a:lnTo>
                    <a:pt x="19032" y="12894"/>
                  </a:lnTo>
                  <a:cubicBezTo>
                    <a:pt x="18751" y="12322"/>
                    <a:pt x="18456" y="11749"/>
                    <a:pt x="18227" y="11177"/>
                  </a:cubicBezTo>
                  <a:cubicBezTo>
                    <a:pt x="17154" y="8778"/>
                    <a:pt x="16470" y="7524"/>
                    <a:pt x="15585" y="7524"/>
                  </a:cubicBezTo>
                  <a:cubicBezTo>
                    <a:pt x="15478" y="7524"/>
                    <a:pt x="15344" y="7551"/>
                    <a:pt x="15223" y="7592"/>
                  </a:cubicBezTo>
                  <a:cubicBezTo>
                    <a:pt x="15008" y="7674"/>
                    <a:pt x="14794" y="7715"/>
                    <a:pt x="14593" y="7715"/>
                  </a:cubicBezTo>
                  <a:cubicBezTo>
                    <a:pt x="13734" y="7715"/>
                    <a:pt x="13010" y="7088"/>
                    <a:pt x="12406" y="6543"/>
                  </a:cubicBezTo>
                  <a:cubicBezTo>
                    <a:pt x="11816" y="5997"/>
                    <a:pt x="11280" y="5493"/>
                    <a:pt x="10663" y="5493"/>
                  </a:cubicBezTo>
                  <a:cubicBezTo>
                    <a:pt x="10636" y="5493"/>
                    <a:pt x="10596" y="5493"/>
                    <a:pt x="10569" y="5493"/>
                  </a:cubicBezTo>
                  <a:cubicBezTo>
                    <a:pt x="10153" y="5534"/>
                    <a:pt x="9684" y="5629"/>
                    <a:pt x="9160" y="5725"/>
                  </a:cubicBezTo>
                  <a:cubicBezTo>
                    <a:pt x="8396" y="5888"/>
                    <a:pt x="7564" y="6052"/>
                    <a:pt x="6800" y="6052"/>
                  </a:cubicBezTo>
                  <a:cubicBezTo>
                    <a:pt x="6116" y="6052"/>
                    <a:pt x="5485" y="5916"/>
                    <a:pt x="4989" y="5534"/>
                  </a:cubicBezTo>
                  <a:cubicBezTo>
                    <a:pt x="4466" y="5152"/>
                    <a:pt x="4144" y="4580"/>
                    <a:pt x="4090" y="3912"/>
                  </a:cubicBezTo>
                  <a:cubicBezTo>
                    <a:pt x="3809" y="1717"/>
                    <a:pt x="3152" y="245"/>
                    <a:pt x="277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4" name="Google Shape;71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gAAHAJAAC0CAAAcwkAAAAAAAAmAAAACAAAAP//////////"/>
                </a:ext>
              </a:extLst>
            </p:cNvSpPr>
            <p:nvPr/>
          </p:nvSpPr>
          <p:spPr>
            <a:xfrm>
              <a:off x="1413510" y="1534160"/>
              <a:ext cx="1270" cy="1905"/>
            </a:xfrm>
            <a:custGeom>
              <a:avLst/>
              <a:gdLst/>
              <a:ahLst/>
              <a:cxnLst/>
              <a:rect l="0" t="0" r="1270" b="1905"/>
              <a:pathLst>
                <a:path w="1270" h="1905">
                  <a:moveTo>
                    <a:pt x="1270" y="13"/>
                  </a:moveTo>
                  <a:cubicBezTo>
                    <a:pt x="814" y="148"/>
                    <a:pt x="472" y="432"/>
                    <a:pt x="244" y="810"/>
                  </a:cubicBezTo>
                  <a:cubicBezTo>
                    <a:pt x="130" y="1148"/>
                    <a:pt x="16" y="1526"/>
                    <a:pt x="16" y="1905"/>
                  </a:cubicBezTo>
                  <a:cubicBezTo>
                    <a:pt x="407" y="1242"/>
                    <a:pt x="814" y="621"/>
                    <a:pt x="127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3" name="Google Shape;71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gAABAJAACICAAATgkAAAAAAAAmAAAACAAAAP//////////"/>
                </a:ext>
              </a:extLst>
            </p:cNvSpPr>
            <p:nvPr/>
          </p:nvSpPr>
          <p:spPr>
            <a:xfrm>
              <a:off x="1327785" y="1473200"/>
              <a:ext cx="59055" cy="39370"/>
            </a:xfrm>
            <a:custGeom>
              <a:avLst/>
              <a:gdLst/>
              <a:ahLst/>
              <a:cxnLst/>
              <a:rect l="0" t="0" r="59055" b="39370"/>
              <a:pathLst>
                <a:path w="59055" h="39370">
                  <a:moveTo>
                    <a:pt x="31822" y="0"/>
                  </a:moveTo>
                  <a:cubicBezTo>
                    <a:pt x="31073" y="0"/>
                    <a:pt x="30474" y="68"/>
                    <a:pt x="30051" y="203"/>
                  </a:cubicBezTo>
                  <a:cubicBezTo>
                    <a:pt x="30011" y="244"/>
                    <a:pt x="29915" y="244"/>
                    <a:pt x="29820" y="298"/>
                  </a:cubicBezTo>
                  <a:cubicBezTo>
                    <a:pt x="29725" y="2193"/>
                    <a:pt x="26959" y="2423"/>
                    <a:pt x="22327" y="2857"/>
                  </a:cubicBezTo>
                  <a:cubicBezTo>
                    <a:pt x="19412" y="3046"/>
                    <a:pt x="16510" y="3425"/>
                    <a:pt x="13595" y="4034"/>
                  </a:cubicBezTo>
                  <a:cubicBezTo>
                    <a:pt x="8255" y="5266"/>
                    <a:pt x="3065" y="10154"/>
                    <a:pt x="2343" y="11765"/>
                  </a:cubicBezTo>
                  <a:cubicBezTo>
                    <a:pt x="3010" y="11765"/>
                    <a:pt x="3582" y="12090"/>
                    <a:pt x="3964" y="12618"/>
                  </a:cubicBezTo>
                  <a:cubicBezTo>
                    <a:pt x="4917" y="13891"/>
                    <a:pt x="4154" y="16260"/>
                    <a:pt x="3106" y="19577"/>
                  </a:cubicBezTo>
                  <a:cubicBezTo>
                    <a:pt x="2438" y="21567"/>
                    <a:pt x="1866" y="23611"/>
                    <a:pt x="1389" y="25655"/>
                  </a:cubicBezTo>
                  <a:cubicBezTo>
                    <a:pt x="13" y="32709"/>
                    <a:pt x="1157" y="37691"/>
                    <a:pt x="3010" y="39018"/>
                  </a:cubicBezTo>
                  <a:cubicBezTo>
                    <a:pt x="3337" y="39248"/>
                    <a:pt x="3691" y="39370"/>
                    <a:pt x="4086" y="39370"/>
                  </a:cubicBezTo>
                  <a:cubicBezTo>
                    <a:pt x="4577" y="39370"/>
                    <a:pt x="5108" y="39194"/>
                    <a:pt x="5680" y="38828"/>
                  </a:cubicBezTo>
                  <a:cubicBezTo>
                    <a:pt x="10598" y="35891"/>
                    <a:pt x="11742" y="33616"/>
                    <a:pt x="10544" y="28972"/>
                  </a:cubicBezTo>
                  <a:cubicBezTo>
                    <a:pt x="9168" y="23381"/>
                    <a:pt x="10980" y="15881"/>
                    <a:pt x="12601" y="12618"/>
                  </a:cubicBezTo>
                  <a:cubicBezTo>
                    <a:pt x="13554" y="10723"/>
                    <a:pt x="15216" y="10249"/>
                    <a:pt x="16701" y="9815"/>
                  </a:cubicBezTo>
                  <a:cubicBezTo>
                    <a:pt x="18322" y="9342"/>
                    <a:pt x="19603" y="9017"/>
                    <a:pt x="20175" y="7162"/>
                  </a:cubicBezTo>
                  <a:cubicBezTo>
                    <a:pt x="20747" y="5172"/>
                    <a:pt x="22518" y="3750"/>
                    <a:pt x="24575" y="3520"/>
                  </a:cubicBezTo>
                  <a:cubicBezTo>
                    <a:pt x="24875" y="3479"/>
                    <a:pt x="25175" y="3452"/>
                    <a:pt x="25488" y="3452"/>
                  </a:cubicBezTo>
                  <a:cubicBezTo>
                    <a:pt x="28403" y="3452"/>
                    <a:pt x="31400" y="5253"/>
                    <a:pt x="33348" y="8258"/>
                  </a:cubicBezTo>
                  <a:cubicBezTo>
                    <a:pt x="36018" y="12428"/>
                    <a:pt x="34057" y="15556"/>
                    <a:pt x="32340" y="18399"/>
                  </a:cubicBezTo>
                  <a:cubicBezTo>
                    <a:pt x="31482" y="19766"/>
                    <a:pt x="30719" y="21052"/>
                    <a:pt x="30487" y="22325"/>
                  </a:cubicBezTo>
                  <a:lnTo>
                    <a:pt x="30487" y="22474"/>
                  </a:lnTo>
                  <a:cubicBezTo>
                    <a:pt x="30773" y="22325"/>
                    <a:pt x="31100" y="22095"/>
                    <a:pt x="31346" y="21946"/>
                  </a:cubicBezTo>
                  <a:cubicBezTo>
                    <a:pt x="32653" y="21066"/>
                    <a:pt x="34533" y="19834"/>
                    <a:pt x="36481" y="19834"/>
                  </a:cubicBezTo>
                  <a:cubicBezTo>
                    <a:pt x="36931" y="19834"/>
                    <a:pt x="37381" y="19902"/>
                    <a:pt x="37830" y="20051"/>
                  </a:cubicBezTo>
                  <a:cubicBezTo>
                    <a:pt x="40732" y="20998"/>
                    <a:pt x="40636" y="24423"/>
                    <a:pt x="40541" y="26887"/>
                  </a:cubicBezTo>
                  <a:cubicBezTo>
                    <a:pt x="40541" y="27781"/>
                    <a:pt x="40500" y="29257"/>
                    <a:pt x="40732" y="29541"/>
                  </a:cubicBezTo>
                  <a:cubicBezTo>
                    <a:pt x="41781" y="29351"/>
                    <a:pt x="44928" y="23801"/>
                    <a:pt x="44928" y="18913"/>
                  </a:cubicBezTo>
                  <a:cubicBezTo>
                    <a:pt x="44928" y="15881"/>
                    <a:pt x="45881" y="14933"/>
                    <a:pt x="46603" y="14229"/>
                  </a:cubicBezTo>
                  <a:cubicBezTo>
                    <a:pt x="47121" y="13755"/>
                    <a:pt x="47312" y="13511"/>
                    <a:pt x="47175" y="12428"/>
                  </a:cubicBezTo>
                  <a:cubicBezTo>
                    <a:pt x="47026" y="11806"/>
                    <a:pt x="47271" y="11102"/>
                    <a:pt x="47843" y="10723"/>
                  </a:cubicBezTo>
                  <a:cubicBezTo>
                    <a:pt x="48088" y="10560"/>
                    <a:pt x="48347" y="10479"/>
                    <a:pt x="48633" y="10479"/>
                  </a:cubicBezTo>
                  <a:cubicBezTo>
                    <a:pt x="49437" y="10479"/>
                    <a:pt x="50431" y="11034"/>
                    <a:pt x="51807" y="11765"/>
                  </a:cubicBezTo>
                  <a:cubicBezTo>
                    <a:pt x="53510" y="12699"/>
                    <a:pt x="55553" y="13769"/>
                    <a:pt x="57297" y="13769"/>
                  </a:cubicBezTo>
                  <a:cubicBezTo>
                    <a:pt x="57406" y="13769"/>
                    <a:pt x="57515" y="13755"/>
                    <a:pt x="57624" y="13755"/>
                  </a:cubicBezTo>
                  <a:cubicBezTo>
                    <a:pt x="58673" y="13701"/>
                    <a:pt x="58864" y="13417"/>
                    <a:pt x="58864" y="13417"/>
                  </a:cubicBezTo>
                  <a:cubicBezTo>
                    <a:pt x="59055" y="12997"/>
                    <a:pt x="57910" y="11196"/>
                    <a:pt x="57093" y="9964"/>
                  </a:cubicBezTo>
                  <a:cubicBezTo>
                    <a:pt x="56003" y="8353"/>
                    <a:pt x="54995" y="6647"/>
                    <a:pt x="54191" y="4793"/>
                  </a:cubicBezTo>
                  <a:cubicBezTo>
                    <a:pt x="53224" y="2545"/>
                    <a:pt x="51494" y="2071"/>
                    <a:pt x="48905" y="2071"/>
                  </a:cubicBezTo>
                  <a:cubicBezTo>
                    <a:pt x="48265" y="2071"/>
                    <a:pt x="47584" y="2098"/>
                    <a:pt x="46835" y="2139"/>
                  </a:cubicBezTo>
                  <a:cubicBezTo>
                    <a:pt x="46031" y="2180"/>
                    <a:pt x="45214" y="2220"/>
                    <a:pt x="44424" y="2220"/>
                  </a:cubicBezTo>
                  <a:cubicBezTo>
                    <a:pt x="43184" y="2220"/>
                    <a:pt x="41985" y="2112"/>
                    <a:pt x="40882" y="1719"/>
                  </a:cubicBezTo>
                  <a:cubicBezTo>
                    <a:pt x="37966" y="663"/>
                    <a:pt x="34206" y="0"/>
                    <a:pt x="3182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2" name="Google Shape;71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cAANsGAACuBwAA2wYAAAAAAAAmAAAACAAAAP//////////"/>
                </a:ext>
              </a:extLst>
            </p:cNvSpPr>
            <p:nvPr/>
          </p:nvSpPr>
          <p:spPr>
            <a:xfrm>
              <a:off x="1248410" y="11144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1" name="Google Shape;71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QgAALAHAAADCQAAwAcAAAAAAAAmAAAACAAAAP//////////"/>
                </a:ext>
              </a:extLst>
            </p:cNvSpPr>
            <p:nvPr/>
          </p:nvSpPr>
          <p:spPr>
            <a:xfrm>
              <a:off x="1445895" y="1249680"/>
              <a:ext cx="19050" cy="10160"/>
            </a:xfrm>
            <a:custGeom>
              <a:avLst/>
              <a:gdLst/>
              <a:ahLst/>
              <a:cxnLst/>
              <a:rect l="0" t="0" r="19050" b="10160"/>
              <a:pathLst>
                <a:path w="19050" h="10160">
                  <a:moveTo>
                    <a:pt x="9956" y="0"/>
                  </a:moveTo>
                  <a:cubicBezTo>
                    <a:pt x="9330" y="0"/>
                    <a:pt x="8691" y="145"/>
                    <a:pt x="8037" y="474"/>
                  </a:cubicBezTo>
                  <a:cubicBezTo>
                    <a:pt x="5506" y="1671"/>
                    <a:pt x="2781" y="2408"/>
                    <a:pt x="14" y="2593"/>
                  </a:cubicBezTo>
                  <a:cubicBezTo>
                    <a:pt x="2976" y="3422"/>
                    <a:pt x="5701" y="4948"/>
                    <a:pt x="7898" y="7067"/>
                  </a:cubicBezTo>
                  <a:cubicBezTo>
                    <a:pt x="8969" y="8212"/>
                    <a:pt x="9455" y="9226"/>
                    <a:pt x="9303" y="10147"/>
                  </a:cubicBezTo>
                  <a:cubicBezTo>
                    <a:pt x="11249" y="10147"/>
                    <a:pt x="17632" y="8173"/>
                    <a:pt x="18897" y="6278"/>
                  </a:cubicBezTo>
                  <a:cubicBezTo>
                    <a:pt x="19050" y="6054"/>
                    <a:pt x="18994" y="5962"/>
                    <a:pt x="18800" y="5778"/>
                  </a:cubicBezTo>
                  <a:cubicBezTo>
                    <a:pt x="18313" y="5356"/>
                    <a:pt x="17785" y="4896"/>
                    <a:pt x="17201" y="4396"/>
                  </a:cubicBezTo>
                  <a:cubicBezTo>
                    <a:pt x="14865" y="2224"/>
                    <a:pt x="12445" y="0"/>
                    <a:pt x="995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20" name="Google Shape;71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cAAIAHAADSBwAAggcAAAAAAAAmAAAACAAAAP//////////"/>
                </a:ext>
              </a:extLst>
            </p:cNvSpPr>
            <p:nvPr/>
          </p:nvSpPr>
          <p:spPr>
            <a:xfrm>
              <a:off x="1266825" y="1219200"/>
              <a:ext cx="4445" cy="1270"/>
            </a:xfrm>
            <a:custGeom>
              <a:avLst/>
              <a:gdLst/>
              <a:ahLst/>
              <a:cxnLst/>
              <a:rect l="0" t="0" r="4445" b="1270"/>
              <a:pathLst>
                <a:path w="4445" h="1270">
                  <a:moveTo>
                    <a:pt x="740" y="0"/>
                  </a:moveTo>
                  <a:cubicBezTo>
                    <a:pt x="498" y="0"/>
                    <a:pt x="270" y="74"/>
                    <a:pt x="56" y="221"/>
                  </a:cubicBezTo>
                  <a:cubicBezTo>
                    <a:pt x="56" y="294"/>
                    <a:pt x="0" y="423"/>
                    <a:pt x="56" y="552"/>
                  </a:cubicBezTo>
                  <a:cubicBezTo>
                    <a:pt x="56" y="939"/>
                    <a:pt x="99" y="994"/>
                    <a:pt x="156" y="1068"/>
                  </a:cubicBezTo>
                  <a:cubicBezTo>
                    <a:pt x="213" y="1123"/>
                    <a:pt x="441" y="1252"/>
                    <a:pt x="968" y="1252"/>
                  </a:cubicBezTo>
                  <a:cubicBezTo>
                    <a:pt x="1609" y="1252"/>
                    <a:pt x="2678" y="1068"/>
                    <a:pt x="4445" y="294"/>
                  </a:cubicBezTo>
                  <a:cubicBezTo>
                    <a:pt x="3846" y="294"/>
                    <a:pt x="3191" y="221"/>
                    <a:pt x="2592" y="166"/>
                  </a:cubicBezTo>
                  <a:cubicBezTo>
                    <a:pt x="2094" y="92"/>
                    <a:pt x="1495" y="37"/>
                    <a:pt x="997" y="37"/>
                  </a:cubicBezTo>
                  <a:cubicBezTo>
                    <a:pt x="911" y="18"/>
                    <a:pt x="826" y="0"/>
                    <a:pt x="74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9" name="Google Shape;71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cAAOgIAABSCAAACwkAAAAAAAAmAAAACAAAAP//////////"/>
                </a:ext>
              </a:extLst>
            </p:cNvSpPr>
            <p:nvPr/>
          </p:nvSpPr>
          <p:spPr>
            <a:xfrm>
              <a:off x="1297305" y="1447800"/>
              <a:ext cx="55245" cy="22225"/>
            </a:xfrm>
            <a:custGeom>
              <a:avLst/>
              <a:gdLst/>
              <a:ahLst/>
              <a:cxnLst/>
              <a:rect l="0" t="0" r="55245" b="22225"/>
              <a:pathLst>
                <a:path w="55245" h="22225">
                  <a:moveTo>
                    <a:pt x="27955" y="0"/>
                  </a:moveTo>
                  <a:cubicBezTo>
                    <a:pt x="26380" y="0"/>
                    <a:pt x="24628" y="2229"/>
                    <a:pt x="22863" y="4404"/>
                  </a:cubicBezTo>
                  <a:cubicBezTo>
                    <a:pt x="21954" y="5579"/>
                    <a:pt x="20962" y="6714"/>
                    <a:pt x="19917" y="7809"/>
                  </a:cubicBezTo>
                  <a:lnTo>
                    <a:pt x="20012" y="7809"/>
                  </a:lnTo>
                  <a:lnTo>
                    <a:pt x="18817" y="8795"/>
                  </a:lnTo>
                  <a:lnTo>
                    <a:pt x="18396" y="9133"/>
                  </a:lnTo>
                  <a:cubicBezTo>
                    <a:pt x="17297" y="9997"/>
                    <a:pt x="15953" y="10511"/>
                    <a:pt x="14541" y="10511"/>
                  </a:cubicBezTo>
                  <a:cubicBezTo>
                    <a:pt x="14473" y="10511"/>
                    <a:pt x="14418" y="10497"/>
                    <a:pt x="14350" y="10497"/>
                  </a:cubicBezTo>
                  <a:cubicBezTo>
                    <a:pt x="14228" y="10497"/>
                    <a:pt x="14106" y="10484"/>
                    <a:pt x="13970" y="10484"/>
                  </a:cubicBezTo>
                  <a:cubicBezTo>
                    <a:pt x="9503" y="10484"/>
                    <a:pt x="1439" y="15077"/>
                    <a:pt x="244" y="17780"/>
                  </a:cubicBezTo>
                  <a:cubicBezTo>
                    <a:pt x="0" y="18252"/>
                    <a:pt x="149" y="18401"/>
                    <a:pt x="244" y="18496"/>
                  </a:cubicBezTo>
                  <a:cubicBezTo>
                    <a:pt x="706" y="18968"/>
                    <a:pt x="1194" y="19131"/>
                    <a:pt x="1792" y="19131"/>
                  </a:cubicBezTo>
                  <a:cubicBezTo>
                    <a:pt x="2280" y="19131"/>
                    <a:pt x="2837" y="19022"/>
                    <a:pt x="3516" y="18874"/>
                  </a:cubicBezTo>
                  <a:cubicBezTo>
                    <a:pt x="4263" y="18712"/>
                    <a:pt x="5077" y="18550"/>
                    <a:pt x="5933" y="18550"/>
                  </a:cubicBezTo>
                  <a:cubicBezTo>
                    <a:pt x="7127" y="18550"/>
                    <a:pt x="8417" y="18887"/>
                    <a:pt x="9748" y="20103"/>
                  </a:cubicBezTo>
                  <a:cubicBezTo>
                    <a:pt x="10209" y="20522"/>
                    <a:pt x="10793" y="20711"/>
                    <a:pt x="11472" y="20711"/>
                  </a:cubicBezTo>
                  <a:cubicBezTo>
                    <a:pt x="14052" y="20711"/>
                    <a:pt x="17921" y="18050"/>
                    <a:pt x="21153" y="15847"/>
                  </a:cubicBezTo>
                  <a:cubicBezTo>
                    <a:pt x="22714" y="14807"/>
                    <a:pt x="24153" y="13807"/>
                    <a:pt x="25484" y="13105"/>
                  </a:cubicBezTo>
                  <a:cubicBezTo>
                    <a:pt x="26420" y="12591"/>
                    <a:pt x="27181" y="12254"/>
                    <a:pt x="27805" y="12254"/>
                  </a:cubicBezTo>
                  <a:cubicBezTo>
                    <a:pt x="28104" y="12254"/>
                    <a:pt x="28376" y="12321"/>
                    <a:pt x="28620" y="12483"/>
                  </a:cubicBezTo>
                  <a:cubicBezTo>
                    <a:pt x="29326" y="13051"/>
                    <a:pt x="29000" y="14091"/>
                    <a:pt x="28661" y="15131"/>
                  </a:cubicBezTo>
                  <a:cubicBezTo>
                    <a:pt x="28430" y="15699"/>
                    <a:pt x="28280" y="16266"/>
                    <a:pt x="28280" y="16888"/>
                  </a:cubicBezTo>
                  <a:lnTo>
                    <a:pt x="28566" y="16888"/>
                  </a:lnTo>
                  <a:cubicBezTo>
                    <a:pt x="31037" y="16888"/>
                    <a:pt x="31607" y="18063"/>
                    <a:pt x="32136" y="19063"/>
                  </a:cubicBezTo>
                  <a:cubicBezTo>
                    <a:pt x="32612" y="20198"/>
                    <a:pt x="33467" y="21049"/>
                    <a:pt x="34607" y="21576"/>
                  </a:cubicBezTo>
                  <a:cubicBezTo>
                    <a:pt x="35150" y="21846"/>
                    <a:pt x="35748" y="21954"/>
                    <a:pt x="36372" y="21954"/>
                  </a:cubicBezTo>
                  <a:cubicBezTo>
                    <a:pt x="37893" y="21954"/>
                    <a:pt x="39631" y="21265"/>
                    <a:pt x="41450" y="20536"/>
                  </a:cubicBezTo>
                  <a:cubicBezTo>
                    <a:pt x="43541" y="19725"/>
                    <a:pt x="45727" y="18820"/>
                    <a:pt x="48008" y="18820"/>
                  </a:cubicBezTo>
                  <a:cubicBezTo>
                    <a:pt x="50995" y="18820"/>
                    <a:pt x="52285" y="20441"/>
                    <a:pt x="53099" y="21481"/>
                  </a:cubicBezTo>
                  <a:cubicBezTo>
                    <a:pt x="53520" y="22008"/>
                    <a:pt x="53683" y="22225"/>
                    <a:pt x="53887" y="22225"/>
                  </a:cubicBezTo>
                  <a:cubicBezTo>
                    <a:pt x="54023" y="22225"/>
                    <a:pt x="54172" y="22116"/>
                    <a:pt x="54430" y="21954"/>
                  </a:cubicBezTo>
                  <a:cubicBezTo>
                    <a:pt x="54661" y="21806"/>
                    <a:pt x="54905" y="21576"/>
                    <a:pt x="55000" y="21292"/>
                  </a:cubicBezTo>
                  <a:cubicBezTo>
                    <a:pt x="55231" y="20482"/>
                    <a:pt x="54376" y="19104"/>
                    <a:pt x="53479" y="17644"/>
                  </a:cubicBezTo>
                  <a:cubicBezTo>
                    <a:pt x="52339" y="15793"/>
                    <a:pt x="51090" y="13713"/>
                    <a:pt x="50764" y="11308"/>
                  </a:cubicBezTo>
                  <a:cubicBezTo>
                    <a:pt x="50520" y="9552"/>
                    <a:pt x="49664" y="9457"/>
                    <a:pt x="47764" y="9457"/>
                  </a:cubicBezTo>
                  <a:cubicBezTo>
                    <a:pt x="45958" y="9416"/>
                    <a:pt x="43297" y="9322"/>
                    <a:pt x="42876" y="5728"/>
                  </a:cubicBezTo>
                  <a:cubicBezTo>
                    <a:pt x="42306" y="1188"/>
                    <a:pt x="32842" y="0"/>
                    <a:pt x="2795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8" name="Google Shape;71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gAAC4JAACzCAAAOQkAAAAAAAAmAAAACAAAAP//////////"/>
                </a:ext>
              </a:extLst>
            </p:cNvSpPr>
            <p:nvPr/>
          </p:nvSpPr>
          <p:spPr>
            <a:xfrm>
              <a:off x="1390015" y="1492250"/>
              <a:ext cx="24130" cy="6985"/>
            </a:xfrm>
            <a:custGeom>
              <a:avLst/>
              <a:gdLst/>
              <a:ahLst/>
              <a:cxnLst/>
              <a:rect l="0" t="0" r="24130" b="6985"/>
              <a:pathLst>
                <a:path w="24130" h="6985">
                  <a:moveTo>
                    <a:pt x="22678" y="0"/>
                  </a:moveTo>
                  <a:cubicBezTo>
                    <a:pt x="22171" y="0"/>
                    <a:pt x="21452" y="190"/>
                    <a:pt x="20386" y="508"/>
                  </a:cubicBezTo>
                  <a:cubicBezTo>
                    <a:pt x="18987" y="916"/>
                    <a:pt x="17255" y="1412"/>
                    <a:pt x="15296" y="1412"/>
                  </a:cubicBezTo>
                  <a:cubicBezTo>
                    <a:pt x="14896" y="1412"/>
                    <a:pt x="14497" y="1399"/>
                    <a:pt x="14084" y="1348"/>
                  </a:cubicBezTo>
                  <a:cubicBezTo>
                    <a:pt x="13631" y="1297"/>
                    <a:pt x="13138" y="1272"/>
                    <a:pt x="12605" y="1272"/>
                  </a:cubicBezTo>
                  <a:cubicBezTo>
                    <a:pt x="8234" y="1272"/>
                    <a:pt x="1825" y="3142"/>
                    <a:pt x="333" y="5012"/>
                  </a:cubicBezTo>
                  <a:cubicBezTo>
                    <a:pt x="0" y="5458"/>
                    <a:pt x="93" y="5674"/>
                    <a:pt x="147" y="5763"/>
                  </a:cubicBezTo>
                  <a:cubicBezTo>
                    <a:pt x="506" y="6666"/>
                    <a:pt x="773" y="6985"/>
                    <a:pt x="1732" y="6985"/>
                  </a:cubicBezTo>
                  <a:cubicBezTo>
                    <a:pt x="2145" y="6985"/>
                    <a:pt x="2678" y="6921"/>
                    <a:pt x="3411" y="6832"/>
                  </a:cubicBezTo>
                  <a:lnTo>
                    <a:pt x="4384" y="6654"/>
                  </a:lnTo>
                  <a:lnTo>
                    <a:pt x="4477" y="6654"/>
                  </a:lnTo>
                  <a:lnTo>
                    <a:pt x="5130" y="6565"/>
                  </a:lnTo>
                  <a:cubicBezTo>
                    <a:pt x="6342" y="6437"/>
                    <a:pt x="8114" y="6208"/>
                    <a:pt x="10260" y="6119"/>
                  </a:cubicBezTo>
                  <a:cubicBezTo>
                    <a:pt x="16935" y="5903"/>
                    <a:pt x="22624" y="4249"/>
                    <a:pt x="23837" y="2239"/>
                  </a:cubicBezTo>
                  <a:cubicBezTo>
                    <a:pt x="24117" y="1704"/>
                    <a:pt x="24117" y="1081"/>
                    <a:pt x="23744" y="597"/>
                  </a:cubicBezTo>
                  <a:cubicBezTo>
                    <a:pt x="23704" y="508"/>
                    <a:pt x="23650" y="419"/>
                    <a:pt x="23557" y="368"/>
                  </a:cubicBezTo>
                  <a:cubicBezTo>
                    <a:pt x="23357" y="114"/>
                    <a:pt x="23077" y="0"/>
                    <a:pt x="2267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7" name="Google Shape;71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YAAIUHAAAeBgAAiwcAAAAAAAAmAAAACAAAAP//////////"/>
                </a:ext>
              </a:extLst>
            </p:cNvSpPr>
            <p:nvPr/>
          </p:nvSpPr>
          <p:spPr>
            <a:xfrm>
              <a:off x="989330" y="1222375"/>
              <a:ext cx="5080" cy="3810"/>
            </a:xfrm>
            <a:custGeom>
              <a:avLst/>
              <a:gdLst/>
              <a:ahLst/>
              <a:cxnLst/>
              <a:rect l="0" t="0" r="5080" b="3810"/>
              <a:pathLst>
                <a:path w="5080" h="3810">
                  <a:moveTo>
                    <a:pt x="5067" y="0"/>
                  </a:moveTo>
                  <a:cubicBezTo>
                    <a:pt x="4106" y="639"/>
                    <a:pt x="3316" y="1148"/>
                    <a:pt x="2672" y="1461"/>
                  </a:cubicBezTo>
                  <a:cubicBezTo>
                    <a:pt x="1619" y="1970"/>
                    <a:pt x="698" y="2740"/>
                    <a:pt x="0" y="3745"/>
                  </a:cubicBezTo>
                  <a:cubicBezTo>
                    <a:pt x="184" y="3797"/>
                    <a:pt x="368" y="3797"/>
                    <a:pt x="605" y="3797"/>
                  </a:cubicBezTo>
                  <a:cubicBezTo>
                    <a:pt x="750" y="3797"/>
                    <a:pt x="895" y="3810"/>
                    <a:pt x="1040" y="3810"/>
                  </a:cubicBezTo>
                  <a:cubicBezTo>
                    <a:pt x="2474" y="3810"/>
                    <a:pt x="3698" y="3406"/>
                    <a:pt x="4238" y="2740"/>
                  </a:cubicBezTo>
                  <a:cubicBezTo>
                    <a:pt x="4475" y="2466"/>
                    <a:pt x="4567" y="2062"/>
                    <a:pt x="4475" y="1696"/>
                  </a:cubicBezTo>
                  <a:cubicBezTo>
                    <a:pt x="4382" y="1096"/>
                    <a:pt x="4606" y="457"/>
                    <a:pt x="506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6" name="Google Shape;71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ggAAAoOAAAACQAAIg4AAAAAAAAmAAAACAAAAP//////////"/>
                </a:ext>
              </a:extLst>
            </p:cNvSpPr>
            <p:nvPr/>
          </p:nvSpPr>
          <p:spPr>
            <a:xfrm>
              <a:off x="1451610" y="2282190"/>
              <a:ext cx="11430" cy="15240"/>
            </a:xfrm>
            <a:custGeom>
              <a:avLst/>
              <a:gdLst/>
              <a:ahLst/>
              <a:cxnLst/>
              <a:rect l="0" t="0" r="11430" b="15240"/>
              <a:pathLst>
                <a:path w="11430" h="15240">
                  <a:moveTo>
                    <a:pt x="8662" y="0"/>
                  </a:moveTo>
                  <a:cubicBezTo>
                    <a:pt x="8383" y="54"/>
                    <a:pt x="8103" y="94"/>
                    <a:pt x="7824" y="187"/>
                  </a:cubicBezTo>
                  <a:cubicBezTo>
                    <a:pt x="2981" y="1873"/>
                    <a:pt x="1304" y="3573"/>
                    <a:pt x="1956" y="6141"/>
                  </a:cubicBezTo>
                  <a:cubicBezTo>
                    <a:pt x="2515" y="8162"/>
                    <a:pt x="1863" y="10356"/>
                    <a:pt x="279" y="11667"/>
                  </a:cubicBezTo>
                  <a:lnTo>
                    <a:pt x="0" y="11908"/>
                  </a:lnTo>
                  <a:cubicBezTo>
                    <a:pt x="373" y="12042"/>
                    <a:pt x="705" y="12283"/>
                    <a:pt x="931" y="12564"/>
                  </a:cubicBezTo>
                  <a:cubicBezTo>
                    <a:pt x="1544" y="13260"/>
                    <a:pt x="2235" y="13915"/>
                    <a:pt x="2941" y="14531"/>
                  </a:cubicBezTo>
                  <a:cubicBezTo>
                    <a:pt x="1730" y="11534"/>
                    <a:pt x="2475" y="10129"/>
                    <a:pt x="3034" y="9567"/>
                  </a:cubicBezTo>
                  <a:cubicBezTo>
                    <a:pt x="3446" y="9139"/>
                    <a:pt x="4005" y="8911"/>
                    <a:pt x="4617" y="8911"/>
                  </a:cubicBezTo>
                  <a:cubicBezTo>
                    <a:pt x="4937" y="8911"/>
                    <a:pt x="5309" y="8951"/>
                    <a:pt x="5642" y="9099"/>
                  </a:cubicBezTo>
                  <a:cubicBezTo>
                    <a:pt x="6799" y="9567"/>
                    <a:pt x="6986" y="11106"/>
                    <a:pt x="7172" y="12791"/>
                  </a:cubicBezTo>
                  <a:cubicBezTo>
                    <a:pt x="7265" y="13541"/>
                    <a:pt x="7451" y="14999"/>
                    <a:pt x="7784" y="15227"/>
                  </a:cubicBezTo>
                  <a:cubicBezTo>
                    <a:pt x="7877" y="15186"/>
                    <a:pt x="7970" y="15186"/>
                    <a:pt x="8010" y="15133"/>
                  </a:cubicBezTo>
                  <a:cubicBezTo>
                    <a:pt x="8383" y="14946"/>
                    <a:pt x="8476" y="14812"/>
                    <a:pt x="8529" y="14758"/>
                  </a:cubicBezTo>
                  <a:cubicBezTo>
                    <a:pt x="8569" y="14531"/>
                    <a:pt x="8197" y="13915"/>
                    <a:pt x="7917" y="13541"/>
                  </a:cubicBezTo>
                  <a:cubicBezTo>
                    <a:pt x="7412" y="12658"/>
                    <a:pt x="6706" y="11534"/>
                    <a:pt x="7265" y="10356"/>
                  </a:cubicBezTo>
                  <a:cubicBezTo>
                    <a:pt x="7784" y="9192"/>
                    <a:pt x="9181" y="8764"/>
                    <a:pt x="10392" y="8389"/>
                  </a:cubicBezTo>
                  <a:cubicBezTo>
                    <a:pt x="10725" y="8296"/>
                    <a:pt x="11137" y="8162"/>
                    <a:pt x="11417" y="8015"/>
                  </a:cubicBezTo>
                  <a:cubicBezTo>
                    <a:pt x="11257" y="7894"/>
                    <a:pt x="11084" y="7841"/>
                    <a:pt x="10871" y="7841"/>
                  </a:cubicBezTo>
                  <a:cubicBezTo>
                    <a:pt x="10525" y="7841"/>
                    <a:pt x="10086" y="7988"/>
                    <a:pt x="9407" y="8256"/>
                  </a:cubicBezTo>
                  <a:cubicBezTo>
                    <a:pt x="8742" y="8496"/>
                    <a:pt x="7944" y="8777"/>
                    <a:pt x="7119" y="8777"/>
                  </a:cubicBezTo>
                  <a:cubicBezTo>
                    <a:pt x="6360" y="8777"/>
                    <a:pt x="5575" y="8523"/>
                    <a:pt x="4843" y="7734"/>
                  </a:cubicBezTo>
                  <a:cubicBezTo>
                    <a:pt x="3912" y="6757"/>
                    <a:pt x="3074" y="5673"/>
                    <a:pt x="3353" y="4549"/>
                  </a:cubicBezTo>
                  <a:cubicBezTo>
                    <a:pt x="3593" y="3385"/>
                    <a:pt x="4657" y="2770"/>
                    <a:pt x="6241" y="2114"/>
                  </a:cubicBezTo>
                  <a:cubicBezTo>
                    <a:pt x="7265" y="1686"/>
                    <a:pt x="8103" y="937"/>
                    <a:pt x="866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5" name="Google Shape;71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gAAA0OAADsCAAAEg4AAAAAAAAmAAAACAAAAP//////////"/>
                </a:ext>
              </a:extLst>
            </p:cNvSpPr>
            <p:nvPr/>
          </p:nvSpPr>
          <p:spPr>
            <a:xfrm>
              <a:off x="1445260" y="2284095"/>
              <a:ext cx="5080" cy="3175"/>
            </a:xfrm>
            <a:custGeom>
              <a:avLst/>
              <a:gdLst/>
              <a:ahLst/>
              <a:cxnLst/>
              <a:rect l="0" t="0" r="5080" b="3175"/>
              <a:pathLst>
                <a:path w="5080" h="3175">
                  <a:moveTo>
                    <a:pt x="4495" y="15"/>
                  </a:moveTo>
                  <a:cubicBezTo>
                    <a:pt x="4203" y="15"/>
                    <a:pt x="3382" y="518"/>
                    <a:pt x="2881" y="848"/>
                  </a:cubicBezTo>
                  <a:cubicBezTo>
                    <a:pt x="1948" y="1508"/>
                    <a:pt x="1030" y="1996"/>
                    <a:pt x="0" y="2389"/>
                  </a:cubicBezTo>
                  <a:cubicBezTo>
                    <a:pt x="153" y="2499"/>
                    <a:pt x="292" y="2656"/>
                    <a:pt x="445" y="2766"/>
                  </a:cubicBezTo>
                  <a:cubicBezTo>
                    <a:pt x="738" y="3049"/>
                    <a:pt x="1197" y="3175"/>
                    <a:pt x="1698" y="3175"/>
                  </a:cubicBezTo>
                  <a:cubicBezTo>
                    <a:pt x="2505" y="3175"/>
                    <a:pt x="3452" y="2844"/>
                    <a:pt x="4148" y="2279"/>
                  </a:cubicBezTo>
                  <a:cubicBezTo>
                    <a:pt x="4871" y="1666"/>
                    <a:pt x="5066" y="1005"/>
                    <a:pt x="4774" y="392"/>
                  </a:cubicBezTo>
                  <a:cubicBezTo>
                    <a:pt x="4635" y="125"/>
                    <a:pt x="4537" y="15"/>
                    <a:pt x="4537" y="15"/>
                  </a:cubicBezTo>
                  <a:cubicBezTo>
                    <a:pt x="4523" y="15"/>
                    <a:pt x="4509" y="15"/>
                    <a:pt x="4495"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4" name="Google Shape;71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YAAF4IAAAFBgAAZQgAAAAAAAAmAAAACAAAAP//////////"/>
                </a:ext>
              </a:extLst>
            </p:cNvSpPr>
            <p:nvPr/>
          </p:nvSpPr>
          <p:spPr>
            <a:xfrm>
              <a:off x="977265" y="1360170"/>
              <a:ext cx="1270" cy="4445"/>
            </a:xfrm>
            <a:custGeom>
              <a:avLst/>
              <a:gdLst/>
              <a:ahLst/>
              <a:cxnLst/>
              <a:rect l="0" t="0" r="1270" b="4445"/>
              <a:pathLst>
                <a:path w="1270" h="4445">
                  <a:moveTo>
                    <a:pt x="731" y="14"/>
                  </a:moveTo>
                  <a:cubicBezTo>
                    <a:pt x="641" y="14"/>
                    <a:pt x="552" y="58"/>
                    <a:pt x="500" y="159"/>
                  </a:cubicBezTo>
                  <a:cubicBezTo>
                    <a:pt x="51" y="769"/>
                    <a:pt x="13" y="2454"/>
                    <a:pt x="821" y="3922"/>
                  </a:cubicBezTo>
                  <a:cubicBezTo>
                    <a:pt x="911" y="4081"/>
                    <a:pt x="1001" y="4227"/>
                    <a:pt x="1090" y="4430"/>
                  </a:cubicBezTo>
                  <a:cubicBezTo>
                    <a:pt x="1001" y="3675"/>
                    <a:pt x="1001" y="2905"/>
                    <a:pt x="1129" y="2149"/>
                  </a:cubicBezTo>
                  <a:cubicBezTo>
                    <a:pt x="1270" y="769"/>
                    <a:pt x="1270" y="159"/>
                    <a:pt x="949"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3" name="Google Shape;71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gAAMANAADSCAAAwg0AAAAAAAAmAAAACAAAAP//////////"/>
                </a:ext>
              </a:extLst>
            </p:cNvSpPr>
            <p:nvPr/>
          </p:nvSpPr>
          <p:spPr>
            <a:xfrm>
              <a:off x="1431925" y="2235200"/>
              <a:ext cx="1905" cy="1270"/>
            </a:xfrm>
            <a:custGeom>
              <a:avLst/>
              <a:gdLst/>
              <a:ahLst/>
              <a:cxnLst/>
              <a:rect l="0" t="0" r="1905" b="1270"/>
              <a:pathLst>
                <a:path w="1905" h="1270">
                  <a:moveTo>
                    <a:pt x="293" y="0"/>
                  </a:moveTo>
                  <a:cubicBezTo>
                    <a:pt x="195" y="0"/>
                    <a:pt x="113" y="15"/>
                    <a:pt x="16" y="30"/>
                  </a:cubicBezTo>
                  <a:cubicBezTo>
                    <a:pt x="700" y="384"/>
                    <a:pt x="1270" y="797"/>
                    <a:pt x="1839" y="1270"/>
                  </a:cubicBezTo>
                  <a:cubicBezTo>
                    <a:pt x="1888" y="1108"/>
                    <a:pt x="1839" y="901"/>
                    <a:pt x="1774" y="753"/>
                  </a:cubicBezTo>
                  <a:cubicBezTo>
                    <a:pt x="1660" y="443"/>
                    <a:pt x="1432" y="177"/>
                    <a:pt x="1090" y="133"/>
                  </a:cubicBezTo>
                  <a:cubicBezTo>
                    <a:pt x="846" y="44"/>
                    <a:pt x="569" y="0"/>
                    <a:pt x="29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2" name="Google Shape;71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gAABEOAADfCAAAGA4AAAAAAAAmAAAACAAAAP//////////"/>
                </a:ext>
              </a:extLst>
            </p:cNvSpPr>
            <p:nvPr/>
          </p:nvSpPr>
          <p:spPr>
            <a:xfrm>
              <a:off x="1435100" y="2286635"/>
              <a:ext cx="6985" cy="4445"/>
            </a:xfrm>
            <a:custGeom>
              <a:avLst/>
              <a:gdLst/>
              <a:ahLst/>
              <a:cxnLst/>
              <a:rect l="0" t="0" r="6985" b="4445"/>
              <a:pathLst>
                <a:path w="6985" h="4445">
                  <a:moveTo>
                    <a:pt x="6484" y="0"/>
                  </a:moveTo>
                  <a:cubicBezTo>
                    <a:pt x="5374" y="0"/>
                    <a:pt x="4318" y="571"/>
                    <a:pt x="3709" y="1504"/>
                  </a:cubicBezTo>
                  <a:cubicBezTo>
                    <a:pt x="3127" y="2215"/>
                    <a:pt x="2463" y="3023"/>
                    <a:pt x="1204" y="3023"/>
                  </a:cubicBezTo>
                  <a:cubicBezTo>
                    <a:pt x="906" y="3023"/>
                    <a:pt x="568" y="2967"/>
                    <a:pt x="203" y="2870"/>
                  </a:cubicBezTo>
                  <a:lnTo>
                    <a:pt x="13" y="2828"/>
                  </a:lnTo>
                  <a:cubicBezTo>
                    <a:pt x="622" y="3023"/>
                    <a:pt x="1191" y="3218"/>
                    <a:pt x="1854" y="3413"/>
                  </a:cubicBezTo>
                  <a:cubicBezTo>
                    <a:pt x="2910" y="3831"/>
                    <a:pt x="4575" y="4431"/>
                    <a:pt x="5238" y="4431"/>
                  </a:cubicBezTo>
                  <a:cubicBezTo>
                    <a:pt x="5265" y="4431"/>
                    <a:pt x="5292" y="4431"/>
                    <a:pt x="5319" y="4431"/>
                  </a:cubicBezTo>
                  <a:cubicBezTo>
                    <a:pt x="5225" y="2772"/>
                    <a:pt x="5793" y="1170"/>
                    <a:pt x="6971" y="41"/>
                  </a:cubicBezTo>
                  <a:cubicBezTo>
                    <a:pt x="6809" y="13"/>
                    <a:pt x="6646" y="0"/>
                    <a:pt x="648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1" name="Google Shape;71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gAALEHAABTCAAAswcAAAAAAAAmAAAACAAAAP//////////"/>
                </a:ext>
              </a:extLst>
            </p:cNvSpPr>
            <p:nvPr/>
          </p:nvSpPr>
          <p:spPr>
            <a:xfrm>
              <a:off x="1351280" y="1250315"/>
              <a:ext cx="1905" cy="1270"/>
            </a:xfrm>
            <a:custGeom>
              <a:avLst/>
              <a:gdLst/>
              <a:ahLst/>
              <a:cxnLst/>
              <a:rect l="0" t="0" r="1905" b="1270"/>
              <a:pathLst>
                <a:path w="1905" h="1270">
                  <a:moveTo>
                    <a:pt x="682" y="10"/>
                  </a:moveTo>
                  <a:cubicBezTo>
                    <a:pt x="658" y="10"/>
                    <a:pt x="635" y="10"/>
                    <a:pt x="623" y="10"/>
                  </a:cubicBezTo>
                  <a:lnTo>
                    <a:pt x="458" y="10"/>
                  </a:lnTo>
                  <a:cubicBezTo>
                    <a:pt x="293" y="10"/>
                    <a:pt x="82" y="126"/>
                    <a:pt x="0" y="273"/>
                  </a:cubicBezTo>
                  <a:cubicBezTo>
                    <a:pt x="0" y="346"/>
                    <a:pt x="164" y="598"/>
                    <a:pt x="905" y="861"/>
                  </a:cubicBezTo>
                  <a:cubicBezTo>
                    <a:pt x="1234" y="966"/>
                    <a:pt x="1563" y="1113"/>
                    <a:pt x="1893" y="1260"/>
                  </a:cubicBezTo>
                  <a:cubicBezTo>
                    <a:pt x="1563" y="1008"/>
                    <a:pt x="1281" y="640"/>
                    <a:pt x="1070" y="273"/>
                  </a:cubicBezTo>
                  <a:cubicBezTo>
                    <a:pt x="999" y="136"/>
                    <a:pt x="858" y="10"/>
                    <a:pt x="682" y="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10" name="Google Shape;71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gAAMUHAAAsCAAA0AcAAAAAAAAmAAAACAAAAP//////////"/>
                </a:ext>
              </a:extLst>
            </p:cNvSpPr>
            <p:nvPr/>
          </p:nvSpPr>
          <p:spPr>
            <a:xfrm>
              <a:off x="1313815" y="1263015"/>
              <a:ext cx="14605" cy="6985"/>
            </a:xfrm>
            <a:custGeom>
              <a:avLst/>
              <a:gdLst/>
              <a:ahLst/>
              <a:cxnLst/>
              <a:rect l="0" t="0" r="14605" b="6985"/>
              <a:pathLst>
                <a:path w="14605" h="6985">
                  <a:moveTo>
                    <a:pt x="1210" y="0"/>
                  </a:moveTo>
                  <a:cubicBezTo>
                    <a:pt x="302" y="0"/>
                    <a:pt x="13" y="197"/>
                    <a:pt x="13" y="254"/>
                  </a:cubicBezTo>
                  <a:cubicBezTo>
                    <a:pt x="13" y="296"/>
                    <a:pt x="110" y="1241"/>
                    <a:pt x="1939" y="2624"/>
                  </a:cubicBezTo>
                  <a:cubicBezTo>
                    <a:pt x="5047" y="5009"/>
                    <a:pt x="8045" y="6985"/>
                    <a:pt x="12872" y="6985"/>
                  </a:cubicBezTo>
                  <a:cubicBezTo>
                    <a:pt x="13353" y="6985"/>
                    <a:pt x="13848" y="6956"/>
                    <a:pt x="14357" y="6914"/>
                  </a:cubicBezTo>
                  <a:lnTo>
                    <a:pt x="14605" y="6914"/>
                  </a:lnTo>
                  <a:cubicBezTo>
                    <a:pt x="12720" y="5983"/>
                    <a:pt x="10891" y="4938"/>
                    <a:pt x="9117" y="3753"/>
                  </a:cubicBezTo>
                  <a:cubicBezTo>
                    <a:pt x="6408" y="2074"/>
                    <a:pt x="3383" y="197"/>
                    <a:pt x="184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9" name="Google Shape;71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gAAP4IAAD7CAAAAgkAAAAAAAAmAAAACAAAAP//////////"/>
                </a:ext>
              </a:extLst>
            </p:cNvSpPr>
            <p:nvPr/>
          </p:nvSpPr>
          <p:spPr>
            <a:xfrm>
              <a:off x="1456690" y="1461770"/>
              <a:ext cx="3175" cy="2540"/>
            </a:xfrm>
            <a:custGeom>
              <a:avLst/>
              <a:gdLst/>
              <a:ahLst/>
              <a:cxnLst/>
              <a:rect l="0" t="0" r="3175" b="2540"/>
              <a:pathLst>
                <a:path w="3175" h="2540">
                  <a:moveTo>
                    <a:pt x="3175" y="13"/>
                  </a:moveTo>
                  <a:lnTo>
                    <a:pt x="2545" y="455"/>
                  </a:lnTo>
                  <a:cubicBezTo>
                    <a:pt x="1779" y="1074"/>
                    <a:pt x="780" y="1870"/>
                    <a:pt x="13" y="2527"/>
                  </a:cubicBezTo>
                  <a:cubicBezTo>
                    <a:pt x="1163" y="1782"/>
                    <a:pt x="2217" y="935"/>
                    <a:pt x="3175"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8" name="Google Shape;71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wAACcMAABUDQAAtwwAAAAAAAAmAAAACAAAAP//////////"/>
                </a:ext>
              </a:extLst>
            </p:cNvSpPr>
            <p:nvPr/>
          </p:nvSpPr>
          <p:spPr>
            <a:xfrm>
              <a:off x="2074545" y="1975485"/>
              <a:ext cx="92075" cy="91440"/>
            </a:xfrm>
            <a:custGeom>
              <a:avLst/>
              <a:gdLst/>
              <a:ahLst/>
              <a:cxnLst/>
              <a:rect l="0" t="0" r="92075" b="91440"/>
              <a:pathLst>
                <a:path w="92075" h="91440">
                  <a:moveTo>
                    <a:pt x="4043" y="14"/>
                  </a:moveTo>
                  <a:cubicBezTo>
                    <a:pt x="3284" y="108"/>
                    <a:pt x="2564" y="581"/>
                    <a:pt x="2279" y="1338"/>
                  </a:cubicBezTo>
                  <a:lnTo>
                    <a:pt x="2089" y="1716"/>
                  </a:lnTo>
                  <a:lnTo>
                    <a:pt x="0" y="2284"/>
                  </a:lnTo>
                  <a:cubicBezTo>
                    <a:pt x="149" y="4270"/>
                    <a:pt x="1804" y="7716"/>
                    <a:pt x="3989" y="10743"/>
                  </a:cubicBezTo>
                  <a:cubicBezTo>
                    <a:pt x="6649" y="14242"/>
                    <a:pt x="9743" y="20674"/>
                    <a:pt x="11412" y="26120"/>
                  </a:cubicBezTo>
                  <a:cubicBezTo>
                    <a:pt x="12213" y="28822"/>
                    <a:pt x="13923" y="31755"/>
                    <a:pt x="15538" y="34592"/>
                  </a:cubicBezTo>
                  <a:cubicBezTo>
                    <a:pt x="17017" y="37092"/>
                    <a:pt x="18387" y="39511"/>
                    <a:pt x="18957" y="41497"/>
                  </a:cubicBezTo>
                  <a:cubicBezTo>
                    <a:pt x="19622" y="43713"/>
                    <a:pt x="19392" y="46416"/>
                    <a:pt x="19147" y="48781"/>
                  </a:cubicBezTo>
                  <a:cubicBezTo>
                    <a:pt x="18957" y="50808"/>
                    <a:pt x="18767" y="52794"/>
                    <a:pt x="19242" y="53834"/>
                  </a:cubicBezTo>
                  <a:cubicBezTo>
                    <a:pt x="20572" y="56686"/>
                    <a:pt x="21332" y="61415"/>
                    <a:pt x="21956" y="65671"/>
                  </a:cubicBezTo>
                  <a:cubicBezTo>
                    <a:pt x="22092" y="66469"/>
                    <a:pt x="22187" y="67374"/>
                    <a:pt x="22282" y="68360"/>
                  </a:cubicBezTo>
                  <a:cubicBezTo>
                    <a:pt x="22811" y="72995"/>
                    <a:pt x="23612" y="80049"/>
                    <a:pt x="26747" y="83076"/>
                  </a:cubicBezTo>
                  <a:cubicBezTo>
                    <a:pt x="28457" y="84832"/>
                    <a:pt x="29976" y="86724"/>
                    <a:pt x="31266" y="88751"/>
                  </a:cubicBezTo>
                  <a:cubicBezTo>
                    <a:pt x="31591" y="88805"/>
                    <a:pt x="31931" y="88846"/>
                    <a:pt x="32256" y="88846"/>
                  </a:cubicBezTo>
                  <a:lnTo>
                    <a:pt x="33016" y="88846"/>
                  </a:lnTo>
                  <a:lnTo>
                    <a:pt x="33016" y="88710"/>
                  </a:lnTo>
                  <a:cubicBezTo>
                    <a:pt x="33206" y="87481"/>
                    <a:pt x="33871" y="86440"/>
                    <a:pt x="34875" y="85724"/>
                  </a:cubicBezTo>
                  <a:cubicBezTo>
                    <a:pt x="34916" y="85684"/>
                    <a:pt x="34970" y="85630"/>
                    <a:pt x="35065" y="85589"/>
                  </a:cubicBezTo>
                  <a:cubicBezTo>
                    <a:pt x="35106" y="85535"/>
                    <a:pt x="35255" y="85440"/>
                    <a:pt x="35391" y="85346"/>
                  </a:cubicBezTo>
                  <a:cubicBezTo>
                    <a:pt x="35540" y="85251"/>
                    <a:pt x="35730" y="85211"/>
                    <a:pt x="35920" y="85157"/>
                  </a:cubicBezTo>
                  <a:cubicBezTo>
                    <a:pt x="36056" y="85116"/>
                    <a:pt x="36205" y="85062"/>
                    <a:pt x="36355" y="85062"/>
                  </a:cubicBezTo>
                  <a:lnTo>
                    <a:pt x="36830" y="85062"/>
                  </a:lnTo>
                  <a:cubicBezTo>
                    <a:pt x="36870" y="85035"/>
                    <a:pt x="36924" y="85021"/>
                    <a:pt x="36965" y="85021"/>
                  </a:cubicBezTo>
                  <a:cubicBezTo>
                    <a:pt x="37019" y="85021"/>
                    <a:pt x="37060" y="85035"/>
                    <a:pt x="37114" y="85062"/>
                  </a:cubicBezTo>
                  <a:lnTo>
                    <a:pt x="37209" y="85062"/>
                  </a:lnTo>
                  <a:lnTo>
                    <a:pt x="37494" y="85116"/>
                  </a:lnTo>
                  <a:lnTo>
                    <a:pt x="37589" y="85157"/>
                  </a:lnTo>
                  <a:cubicBezTo>
                    <a:pt x="37684" y="85157"/>
                    <a:pt x="37779" y="85251"/>
                    <a:pt x="37874" y="85305"/>
                  </a:cubicBezTo>
                  <a:cubicBezTo>
                    <a:pt x="38010" y="85346"/>
                    <a:pt x="38105" y="85400"/>
                    <a:pt x="38159" y="85494"/>
                  </a:cubicBezTo>
                  <a:lnTo>
                    <a:pt x="38254" y="85535"/>
                  </a:lnTo>
                  <a:cubicBezTo>
                    <a:pt x="38349" y="85630"/>
                    <a:pt x="38390" y="85684"/>
                    <a:pt x="38485" y="85724"/>
                  </a:cubicBezTo>
                  <a:lnTo>
                    <a:pt x="38539" y="85819"/>
                  </a:lnTo>
                  <a:cubicBezTo>
                    <a:pt x="38634" y="85913"/>
                    <a:pt x="38729" y="86062"/>
                    <a:pt x="38824" y="86157"/>
                  </a:cubicBezTo>
                  <a:cubicBezTo>
                    <a:pt x="39340" y="86954"/>
                    <a:pt x="39720" y="87859"/>
                    <a:pt x="40005" y="88805"/>
                  </a:cubicBezTo>
                  <a:cubicBezTo>
                    <a:pt x="40480" y="90359"/>
                    <a:pt x="40724" y="91021"/>
                    <a:pt x="42054" y="91021"/>
                  </a:cubicBezTo>
                  <a:cubicBezTo>
                    <a:pt x="43004" y="91021"/>
                    <a:pt x="44185" y="91116"/>
                    <a:pt x="45379" y="91210"/>
                  </a:cubicBezTo>
                  <a:cubicBezTo>
                    <a:pt x="46369" y="91291"/>
                    <a:pt x="47862" y="91426"/>
                    <a:pt x="49029" y="91426"/>
                  </a:cubicBezTo>
                  <a:cubicBezTo>
                    <a:pt x="49857" y="91426"/>
                    <a:pt x="50522" y="91359"/>
                    <a:pt x="50739" y="91170"/>
                  </a:cubicBezTo>
                  <a:cubicBezTo>
                    <a:pt x="51309" y="90508"/>
                    <a:pt x="52028" y="89940"/>
                    <a:pt x="52829" y="89508"/>
                  </a:cubicBezTo>
                  <a:cubicBezTo>
                    <a:pt x="54023" y="88751"/>
                    <a:pt x="55394" y="87900"/>
                    <a:pt x="55394" y="86859"/>
                  </a:cubicBezTo>
                  <a:lnTo>
                    <a:pt x="55394" y="38187"/>
                  </a:lnTo>
                  <a:cubicBezTo>
                    <a:pt x="55394" y="36579"/>
                    <a:pt x="57389" y="36484"/>
                    <a:pt x="59288" y="36335"/>
                  </a:cubicBezTo>
                  <a:cubicBezTo>
                    <a:pt x="60713" y="36241"/>
                    <a:pt x="62857" y="36106"/>
                    <a:pt x="62857" y="35349"/>
                  </a:cubicBezTo>
                  <a:lnTo>
                    <a:pt x="62857" y="9189"/>
                  </a:lnTo>
                  <a:lnTo>
                    <a:pt x="63712" y="9094"/>
                  </a:lnTo>
                  <a:cubicBezTo>
                    <a:pt x="65192" y="8999"/>
                    <a:pt x="69371" y="8621"/>
                    <a:pt x="70552" y="8243"/>
                  </a:cubicBezTo>
                  <a:cubicBezTo>
                    <a:pt x="70932" y="8148"/>
                    <a:pt x="71651" y="7864"/>
                    <a:pt x="72452" y="7527"/>
                  </a:cubicBezTo>
                  <a:cubicBezTo>
                    <a:pt x="74989" y="6446"/>
                    <a:pt x="77025" y="5662"/>
                    <a:pt x="78423" y="5662"/>
                  </a:cubicBezTo>
                  <a:cubicBezTo>
                    <a:pt x="78898" y="5662"/>
                    <a:pt x="79305" y="5756"/>
                    <a:pt x="79630" y="5973"/>
                  </a:cubicBezTo>
                  <a:cubicBezTo>
                    <a:pt x="80241" y="6446"/>
                    <a:pt x="80770" y="6959"/>
                    <a:pt x="81286" y="7581"/>
                  </a:cubicBezTo>
                  <a:cubicBezTo>
                    <a:pt x="81666" y="7999"/>
                    <a:pt x="82046" y="8432"/>
                    <a:pt x="82521" y="8810"/>
                  </a:cubicBezTo>
                  <a:cubicBezTo>
                    <a:pt x="83240" y="7959"/>
                    <a:pt x="85656" y="5351"/>
                    <a:pt x="88316" y="5351"/>
                  </a:cubicBezTo>
                  <a:lnTo>
                    <a:pt x="89130" y="5351"/>
                  </a:lnTo>
                  <a:lnTo>
                    <a:pt x="89320" y="5310"/>
                  </a:lnTo>
                  <a:lnTo>
                    <a:pt x="89605" y="5256"/>
                  </a:lnTo>
                  <a:lnTo>
                    <a:pt x="89835" y="5216"/>
                  </a:lnTo>
                  <a:lnTo>
                    <a:pt x="90080" y="5216"/>
                  </a:lnTo>
                  <a:lnTo>
                    <a:pt x="90365" y="5121"/>
                  </a:lnTo>
                  <a:lnTo>
                    <a:pt x="90595" y="5067"/>
                  </a:lnTo>
                  <a:lnTo>
                    <a:pt x="90880" y="5027"/>
                  </a:lnTo>
                  <a:lnTo>
                    <a:pt x="91070" y="4973"/>
                  </a:lnTo>
                  <a:lnTo>
                    <a:pt x="91505" y="4878"/>
                  </a:lnTo>
                  <a:lnTo>
                    <a:pt x="91545" y="4878"/>
                  </a:lnTo>
                  <a:lnTo>
                    <a:pt x="91980" y="4783"/>
                  </a:lnTo>
                  <a:lnTo>
                    <a:pt x="92075" y="4783"/>
                  </a:lnTo>
                  <a:cubicBezTo>
                    <a:pt x="92020" y="4689"/>
                    <a:pt x="91980" y="4594"/>
                    <a:pt x="91980" y="4554"/>
                  </a:cubicBezTo>
                  <a:cubicBezTo>
                    <a:pt x="91925" y="4459"/>
                    <a:pt x="91925" y="4459"/>
                    <a:pt x="91925" y="4405"/>
                  </a:cubicBezTo>
                  <a:cubicBezTo>
                    <a:pt x="91885" y="4270"/>
                    <a:pt x="91885" y="4121"/>
                    <a:pt x="91830" y="3986"/>
                  </a:cubicBezTo>
                  <a:cubicBezTo>
                    <a:pt x="91532" y="3892"/>
                    <a:pt x="90921" y="3838"/>
                    <a:pt x="90107" y="3838"/>
                  </a:cubicBezTo>
                  <a:cubicBezTo>
                    <a:pt x="89279" y="3838"/>
                    <a:pt x="88248" y="3892"/>
                    <a:pt x="87081" y="3986"/>
                  </a:cubicBezTo>
                  <a:lnTo>
                    <a:pt x="87040" y="3986"/>
                  </a:lnTo>
                  <a:lnTo>
                    <a:pt x="86470" y="4081"/>
                  </a:lnTo>
                  <a:lnTo>
                    <a:pt x="84991" y="4216"/>
                  </a:lnTo>
                  <a:lnTo>
                    <a:pt x="84475" y="4311"/>
                  </a:lnTo>
                  <a:lnTo>
                    <a:pt x="84285" y="4311"/>
                  </a:lnTo>
                  <a:cubicBezTo>
                    <a:pt x="82711" y="4500"/>
                    <a:pt x="81001" y="4783"/>
                    <a:pt x="79386" y="5121"/>
                  </a:cubicBezTo>
                  <a:cubicBezTo>
                    <a:pt x="78396" y="5310"/>
                    <a:pt x="77866" y="5446"/>
                    <a:pt x="77581" y="5540"/>
                  </a:cubicBezTo>
                  <a:lnTo>
                    <a:pt x="77446" y="5594"/>
                  </a:lnTo>
                  <a:lnTo>
                    <a:pt x="77066" y="5689"/>
                  </a:lnTo>
                  <a:lnTo>
                    <a:pt x="76916" y="5729"/>
                  </a:lnTo>
                  <a:lnTo>
                    <a:pt x="76536" y="5824"/>
                  </a:lnTo>
                  <a:lnTo>
                    <a:pt x="76401" y="5824"/>
                  </a:lnTo>
                  <a:lnTo>
                    <a:pt x="75871" y="5973"/>
                  </a:lnTo>
                  <a:lnTo>
                    <a:pt x="75641" y="6013"/>
                  </a:lnTo>
                  <a:lnTo>
                    <a:pt x="75166" y="6108"/>
                  </a:lnTo>
                  <a:lnTo>
                    <a:pt x="74976" y="6162"/>
                  </a:lnTo>
                  <a:lnTo>
                    <a:pt x="74311" y="6256"/>
                  </a:lnTo>
                  <a:lnTo>
                    <a:pt x="74067" y="6297"/>
                  </a:lnTo>
                  <a:lnTo>
                    <a:pt x="73551" y="6391"/>
                  </a:lnTo>
                  <a:lnTo>
                    <a:pt x="73307" y="6446"/>
                  </a:lnTo>
                  <a:lnTo>
                    <a:pt x="72547" y="6540"/>
                  </a:lnTo>
                  <a:lnTo>
                    <a:pt x="72357" y="6540"/>
                  </a:lnTo>
                  <a:lnTo>
                    <a:pt x="71692" y="6635"/>
                  </a:lnTo>
                  <a:lnTo>
                    <a:pt x="71461" y="6635"/>
                  </a:lnTo>
                  <a:lnTo>
                    <a:pt x="70647" y="6675"/>
                  </a:lnTo>
                  <a:lnTo>
                    <a:pt x="70606" y="6675"/>
                  </a:lnTo>
                  <a:lnTo>
                    <a:pt x="69846" y="6729"/>
                  </a:lnTo>
                  <a:lnTo>
                    <a:pt x="67946" y="6729"/>
                  </a:lnTo>
                  <a:cubicBezTo>
                    <a:pt x="67702" y="6729"/>
                    <a:pt x="67471" y="6729"/>
                    <a:pt x="67227" y="6675"/>
                  </a:cubicBezTo>
                  <a:lnTo>
                    <a:pt x="67132" y="6675"/>
                  </a:lnTo>
                  <a:cubicBezTo>
                    <a:pt x="66942" y="6635"/>
                    <a:pt x="66752" y="6635"/>
                    <a:pt x="66562" y="6581"/>
                  </a:cubicBezTo>
                  <a:lnTo>
                    <a:pt x="66467" y="6581"/>
                  </a:lnTo>
                  <a:cubicBezTo>
                    <a:pt x="66237" y="6540"/>
                    <a:pt x="66047" y="6486"/>
                    <a:pt x="65857" y="6446"/>
                  </a:cubicBezTo>
                  <a:lnTo>
                    <a:pt x="65762" y="6391"/>
                  </a:lnTo>
                  <a:cubicBezTo>
                    <a:pt x="65572" y="6351"/>
                    <a:pt x="65422" y="6297"/>
                    <a:pt x="65287" y="6202"/>
                  </a:cubicBezTo>
                  <a:cubicBezTo>
                    <a:pt x="64703" y="5932"/>
                    <a:pt x="62898" y="5824"/>
                    <a:pt x="60578" y="5824"/>
                  </a:cubicBezTo>
                  <a:cubicBezTo>
                    <a:pt x="57239" y="5824"/>
                    <a:pt x="52815" y="6040"/>
                    <a:pt x="49409" y="6297"/>
                  </a:cubicBezTo>
                  <a:lnTo>
                    <a:pt x="48989" y="6351"/>
                  </a:lnTo>
                  <a:lnTo>
                    <a:pt x="46369" y="3702"/>
                  </a:lnTo>
                  <a:lnTo>
                    <a:pt x="21101" y="3702"/>
                  </a:lnTo>
                  <a:cubicBezTo>
                    <a:pt x="18537" y="3702"/>
                    <a:pt x="16447" y="3365"/>
                    <a:pt x="13923" y="1716"/>
                  </a:cubicBezTo>
                  <a:cubicBezTo>
                    <a:pt x="12918" y="1040"/>
                    <a:pt x="11914" y="716"/>
                    <a:pt x="10815" y="716"/>
                  </a:cubicBezTo>
                  <a:cubicBezTo>
                    <a:pt x="9879" y="716"/>
                    <a:pt x="8875" y="946"/>
                    <a:pt x="7748" y="1432"/>
                  </a:cubicBezTo>
                  <a:cubicBezTo>
                    <a:pt x="7178" y="1662"/>
                    <a:pt x="6717" y="1757"/>
                    <a:pt x="6323" y="1757"/>
                  </a:cubicBezTo>
                  <a:cubicBezTo>
                    <a:pt x="5780" y="1757"/>
                    <a:pt x="5401" y="1567"/>
                    <a:pt x="5088" y="1284"/>
                  </a:cubicBezTo>
                  <a:cubicBezTo>
                    <a:pt x="4844" y="1054"/>
                    <a:pt x="4654" y="770"/>
                    <a:pt x="4518" y="486"/>
                  </a:cubicBezTo>
                  <a:cubicBezTo>
                    <a:pt x="4328" y="14"/>
                    <a:pt x="4274" y="14"/>
                    <a:pt x="4043"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7" name="Google Shape;71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0AABYMAACwDQAAZQwAAAAAAAAmAAAACAAAAP//////////"/>
                </a:ext>
              </a:extLst>
            </p:cNvSpPr>
            <p:nvPr/>
          </p:nvSpPr>
          <p:spPr>
            <a:xfrm>
              <a:off x="2169160" y="1964690"/>
              <a:ext cx="55880" cy="50165"/>
            </a:xfrm>
            <a:custGeom>
              <a:avLst/>
              <a:gdLst/>
              <a:ahLst/>
              <a:cxnLst/>
              <a:rect l="0" t="0" r="55880" b="50165"/>
              <a:pathLst>
                <a:path w="55880" h="50165">
                  <a:moveTo>
                    <a:pt x="36123" y="13"/>
                  </a:moveTo>
                  <a:lnTo>
                    <a:pt x="30482" y="150"/>
                  </a:lnTo>
                  <a:cubicBezTo>
                    <a:pt x="27106" y="1109"/>
                    <a:pt x="27106" y="1972"/>
                    <a:pt x="27106" y="3026"/>
                  </a:cubicBezTo>
                  <a:cubicBezTo>
                    <a:pt x="27106" y="5094"/>
                    <a:pt x="22455" y="8353"/>
                    <a:pt x="19648" y="9216"/>
                  </a:cubicBezTo>
                  <a:cubicBezTo>
                    <a:pt x="18279" y="9641"/>
                    <a:pt x="16570" y="12092"/>
                    <a:pt x="15187" y="14010"/>
                  </a:cubicBezTo>
                  <a:cubicBezTo>
                    <a:pt x="13858" y="15927"/>
                    <a:pt x="13004" y="17132"/>
                    <a:pt x="12109" y="17557"/>
                  </a:cubicBezTo>
                  <a:cubicBezTo>
                    <a:pt x="11960" y="17652"/>
                    <a:pt x="11770" y="17707"/>
                    <a:pt x="11580" y="17748"/>
                  </a:cubicBezTo>
                  <a:lnTo>
                    <a:pt x="11485" y="17748"/>
                  </a:lnTo>
                  <a:cubicBezTo>
                    <a:pt x="11295" y="17803"/>
                    <a:pt x="11065" y="17844"/>
                    <a:pt x="10875" y="17844"/>
                  </a:cubicBezTo>
                  <a:lnTo>
                    <a:pt x="10021" y="17844"/>
                  </a:lnTo>
                  <a:cubicBezTo>
                    <a:pt x="9736" y="17844"/>
                    <a:pt x="9451" y="17803"/>
                    <a:pt x="9166" y="17748"/>
                  </a:cubicBezTo>
                  <a:lnTo>
                    <a:pt x="8977" y="17748"/>
                  </a:lnTo>
                  <a:lnTo>
                    <a:pt x="8163" y="17611"/>
                  </a:lnTo>
                  <a:lnTo>
                    <a:pt x="8027" y="17611"/>
                  </a:lnTo>
                  <a:lnTo>
                    <a:pt x="7024" y="17365"/>
                  </a:lnTo>
                  <a:lnTo>
                    <a:pt x="6929" y="17365"/>
                  </a:lnTo>
                  <a:lnTo>
                    <a:pt x="5939" y="17132"/>
                  </a:lnTo>
                  <a:lnTo>
                    <a:pt x="5695" y="17077"/>
                  </a:lnTo>
                  <a:lnTo>
                    <a:pt x="4610" y="16749"/>
                  </a:lnTo>
                  <a:cubicBezTo>
                    <a:pt x="3797" y="16502"/>
                    <a:pt x="2997" y="16310"/>
                    <a:pt x="2183" y="16173"/>
                  </a:cubicBezTo>
                  <a:lnTo>
                    <a:pt x="1858" y="16173"/>
                  </a:lnTo>
                  <a:cubicBezTo>
                    <a:pt x="1573" y="16173"/>
                    <a:pt x="1288" y="16214"/>
                    <a:pt x="1044" y="16269"/>
                  </a:cubicBezTo>
                  <a:lnTo>
                    <a:pt x="570" y="16310"/>
                  </a:lnTo>
                  <a:lnTo>
                    <a:pt x="95" y="16406"/>
                  </a:lnTo>
                  <a:lnTo>
                    <a:pt x="0" y="16406"/>
                  </a:lnTo>
                  <a:cubicBezTo>
                    <a:pt x="95" y="16598"/>
                    <a:pt x="244" y="16749"/>
                    <a:pt x="339" y="16886"/>
                  </a:cubicBezTo>
                  <a:lnTo>
                    <a:pt x="434" y="16981"/>
                  </a:lnTo>
                  <a:lnTo>
                    <a:pt x="759" y="17420"/>
                  </a:lnTo>
                  <a:lnTo>
                    <a:pt x="854" y="17515"/>
                  </a:lnTo>
                  <a:lnTo>
                    <a:pt x="1193" y="17844"/>
                  </a:lnTo>
                  <a:lnTo>
                    <a:pt x="1234" y="17899"/>
                  </a:lnTo>
                  <a:lnTo>
                    <a:pt x="1573" y="18228"/>
                  </a:lnTo>
                  <a:lnTo>
                    <a:pt x="1668" y="18323"/>
                  </a:lnTo>
                  <a:lnTo>
                    <a:pt x="1953" y="18611"/>
                  </a:lnTo>
                  <a:lnTo>
                    <a:pt x="1993" y="18666"/>
                  </a:lnTo>
                  <a:lnTo>
                    <a:pt x="2278" y="18858"/>
                  </a:lnTo>
                  <a:lnTo>
                    <a:pt x="2332" y="18899"/>
                  </a:lnTo>
                  <a:lnTo>
                    <a:pt x="2563" y="19090"/>
                  </a:lnTo>
                  <a:lnTo>
                    <a:pt x="2617" y="19090"/>
                  </a:lnTo>
                  <a:cubicBezTo>
                    <a:pt x="2658" y="19090"/>
                    <a:pt x="2712" y="19145"/>
                    <a:pt x="2807" y="19145"/>
                  </a:cubicBezTo>
                  <a:cubicBezTo>
                    <a:pt x="3892" y="19186"/>
                    <a:pt x="4271" y="20583"/>
                    <a:pt x="4800" y="22788"/>
                  </a:cubicBezTo>
                  <a:cubicBezTo>
                    <a:pt x="5315" y="24746"/>
                    <a:pt x="6034" y="27718"/>
                    <a:pt x="7173" y="28198"/>
                  </a:cubicBezTo>
                  <a:cubicBezTo>
                    <a:pt x="7973" y="28581"/>
                    <a:pt x="15146" y="31745"/>
                    <a:pt x="15146" y="34292"/>
                  </a:cubicBezTo>
                  <a:cubicBezTo>
                    <a:pt x="15146" y="34621"/>
                    <a:pt x="15716" y="35388"/>
                    <a:pt x="16190" y="35963"/>
                  </a:cubicBezTo>
                  <a:cubicBezTo>
                    <a:pt x="17085" y="37072"/>
                    <a:pt x="18089" y="38359"/>
                    <a:pt x="18089" y="39907"/>
                  </a:cubicBezTo>
                  <a:cubicBezTo>
                    <a:pt x="18089" y="40770"/>
                    <a:pt x="18753" y="41920"/>
                    <a:pt x="19702" y="42920"/>
                  </a:cubicBezTo>
                  <a:cubicBezTo>
                    <a:pt x="20408" y="43687"/>
                    <a:pt x="21357" y="44166"/>
                    <a:pt x="22360" y="44262"/>
                  </a:cubicBezTo>
                  <a:cubicBezTo>
                    <a:pt x="22482" y="44262"/>
                    <a:pt x="22604" y="44262"/>
                    <a:pt x="22726" y="44262"/>
                  </a:cubicBezTo>
                  <a:cubicBezTo>
                    <a:pt x="24991" y="44262"/>
                    <a:pt x="26537" y="44700"/>
                    <a:pt x="27486" y="45604"/>
                  </a:cubicBezTo>
                  <a:cubicBezTo>
                    <a:pt x="27540" y="45659"/>
                    <a:pt x="27581" y="45700"/>
                    <a:pt x="27581" y="45755"/>
                  </a:cubicBezTo>
                  <a:cubicBezTo>
                    <a:pt x="27676" y="45851"/>
                    <a:pt x="27771" y="45946"/>
                    <a:pt x="27865" y="46083"/>
                  </a:cubicBezTo>
                  <a:cubicBezTo>
                    <a:pt x="27920" y="46138"/>
                    <a:pt x="27960" y="46179"/>
                    <a:pt x="28015" y="46275"/>
                  </a:cubicBezTo>
                  <a:lnTo>
                    <a:pt x="28299" y="45851"/>
                  </a:lnTo>
                  <a:lnTo>
                    <a:pt x="28489" y="47672"/>
                  </a:lnTo>
                  <a:lnTo>
                    <a:pt x="28530" y="47672"/>
                  </a:lnTo>
                  <a:lnTo>
                    <a:pt x="28530" y="47960"/>
                  </a:lnTo>
                  <a:cubicBezTo>
                    <a:pt x="29086" y="48028"/>
                    <a:pt x="29669" y="48069"/>
                    <a:pt x="30238" y="48069"/>
                  </a:cubicBezTo>
                  <a:cubicBezTo>
                    <a:pt x="30442" y="48069"/>
                    <a:pt x="30659" y="48069"/>
                    <a:pt x="30862" y="48055"/>
                  </a:cubicBezTo>
                  <a:cubicBezTo>
                    <a:pt x="31052" y="48042"/>
                    <a:pt x="31242" y="48042"/>
                    <a:pt x="31432" y="48042"/>
                  </a:cubicBezTo>
                  <a:cubicBezTo>
                    <a:pt x="32381" y="48042"/>
                    <a:pt x="33316" y="48138"/>
                    <a:pt x="34225" y="48343"/>
                  </a:cubicBezTo>
                  <a:lnTo>
                    <a:pt x="34320" y="48384"/>
                  </a:lnTo>
                  <a:cubicBezTo>
                    <a:pt x="34469" y="48439"/>
                    <a:pt x="34605" y="48480"/>
                    <a:pt x="34700" y="48535"/>
                  </a:cubicBezTo>
                  <a:cubicBezTo>
                    <a:pt x="34794" y="48535"/>
                    <a:pt x="34849" y="48576"/>
                    <a:pt x="34889" y="48631"/>
                  </a:cubicBezTo>
                  <a:cubicBezTo>
                    <a:pt x="34944" y="48672"/>
                    <a:pt x="35039" y="48727"/>
                    <a:pt x="35133" y="48822"/>
                  </a:cubicBezTo>
                  <a:cubicBezTo>
                    <a:pt x="35174" y="48863"/>
                    <a:pt x="35228" y="48918"/>
                    <a:pt x="35269" y="48959"/>
                  </a:cubicBezTo>
                  <a:cubicBezTo>
                    <a:pt x="35323" y="49014"/>
                    <a:pt x="35364" y="49055"/>
                    <a:pt x="35418" y="49151"/>
                  </a:cubicBezTo>
                  <a:cubicBezTo>
                    <a:pt x="35839" y="49493"/>
                    <a:pt x="38076" y="49630"/>
                    <a:pt x="39351" y="49726"/>
                  </a:cubicBezTo>
                  <a:cubicBezTo>
                    <a:pt x="40544" y="49781"/>
                    <a:pt x="41778" y="49918"/>
                    <a:pt x="42917" y="50165"/>
                  </a:cubicBezTo>
                  <a:lnTo>
                    <a:pt x="43432" y="49726"/>
                  </a:lnTo>
                  <a:lnTo>
                    <a:pt x="43717" y="49398"/>
                  </a:lnTo>
                  <a:lnTo>
                    <a:pt x="44815" y="48384"/>
                  </a:lnTo>
                  <a:cubicBezTo>
                    <a:pt x="46903" y="46371"/>
                    <a:pt x="49087" y="44317"/>
                    <a:pt x="49941" y="43112"/>
                  </a:cubicBezTo>
                  <a:cubicBezTo>
                    <a:pt x="50836" y="41961"/>
                    <a:pt x="50836" y="40578"/>
                    <a:pt x="50890" y="39181"/>
                  </a:cubicBezTo>
                  <a:cubicBezTo>
                    <a:pt x="50931" y="37839"/>
                    <a:pt x="50985" y="36305"/>
                    <a:pt x="52165" y="35579"/>
                  </a:cubicBezTo>
                  <a:cubicBezTo>
                    <a:pt x="53683" y="34484"/>
                    <a:pt x="54931" y="33046"/>
                    <a:pt x="55880" y="31416"/>
                  </a:cubicBezTo>
                  <a:cubicBezTo>
                    <a:pt x="55121" y="30937"/>
                    <a:pt x="54971" y="29882"/>
                    <a:pt x="54836" y="28923"/>
                  </a:cubicBezTo>
                  <a:cubicBezTo>
                    <a:pt x="54687" y="27814"/>
                    <a:pt x="54497" y="26568"/>
                    <a:pt x="53643" y="25705"/>
                  </a:cubicBezTo>
                  <a:cubicBezTo>
                    <a:pt x="52070" y="24130"/>
                    <a:pt x="53209" y="22733"/>
                    <a:pt x="54022" y="21775"/>
                  </a:cubicBezTo>
                  <a:cubicBezTo>
                    <a:pt x="54782" y="20775"/>
                    <a:pt x="55500" y="19953"/>
                    <a:pt x="55351" y="18515"/>
                  </a:cubicBezTo>
                  <a:cubicBezTo>
                    <a:pt x="55256" y="16653"/>
                    <a:pt x="55256" y="14735"/>
                    <a:pt x="55351" y="12818"/>
                  </a:cubicBezTo>
                  <a:cubicBezTo>
                    <a:pt x="55446" y="10997"/>
                    <a:pt x="55541" y="8203"/>
                    <a:pt x="55310" y="7491"/>
                  </a:cubicBezTo>
                  <a:cubicBezTo>
                    <a:pt x="54687" y="7299"/>
                    <a:pt x="54077" y="7107"/>
                    <a:pt x="53399" y="7011"/>
                  </a:cubicBezTo>
                  <a:cubicBezTo>
                    <a:pt x="51500" y="6532"/>
                    <a:pt x="48842" y="5902"/>
                    <a:pt x="46849" y="4615"/>
                  </a:cubicBezTo>
                  <a:cubicBezTo>
                    <a:pt x="44097" y="2739"/>
                    <a:pt x="37832" y="2410"/>
                    <a:pt x="37737" y="2410"/>
                  </a:cubicBezTo>
                  <a:lnTo>
                    <a:pt x="37222" y="2410"/>
                  </a:lnTo>
                  <a:lnTo>
                    <a:pt x="36123"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6" name="Google Shape;71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0AADEMAACCDQAAngwAAAAAAAAmAAAACAAAAP//////////"/>
                </a:ext>
              </a:extLst>
            </p:cNvSpPr>
            <p:nvPr/>
          </p:nvSpPr>
          <p:spPr>
            <a:xfrm>
              <a:off x="2131695" y="1981835"/>
              <a:ext cx="64135" cy="69215"/>
            </a:xfrm>
            <a:custGeom>
              <a:avLst/>
              <a:gdLst/>
              <a:ahLst/>
              <a:cxnLst/>
              <a:rect l="0" t="0" r="64135" b="69215"/>
              <a:pathLst>
                <a:path w="64135" h="69215">
                  <a:moveTo>
                    <a:pt x="35507" y="13"/>
                  </a:moveTo>
                  <a:cubicBezTo>
                    <a:pt x="34034" y="434"/>
                    <a:pt x="32520" y="719"/>
                    <a:pt x="31006" y="815"/>
                  </a:cubicBezTo>
                  <a:cubicBezTo>
                    <a:pt x="29303" y="815"/>
                    <a:pt x="27316" y="2676"/>
                    <a:pt x="26464" y="3817"/>
                  </a:cubicBezTo>
                  <a:cubicBezTo>
                    <a:pt x="26221" y="4143"/>
                    <a:pt x="25802" y="4387"/>
                    <a:pt x="25370" y="4387"/>
                  </a:cubicBezTo>
                  <a:cubicBezTo>
                    <a:pt x="24424" y="4387"/>
                    <a:pt x="23572" y="3532"/>
                    <a:pt x="22680" y="2486"/>
                  </a:cubicBezTo>
                  <a:cubicBezTo>
                    <a:pt x="22247" y="2010"/>
                    <a:pt x="21828" y="1535"/>
                    <a:pt x="21355" y="1154"/>
                  </a:cubicBezTo>
                  <a:cubicBezTo>
                    <a:pt x="21288" y="1127"/>
                    <a:pt x="21207" y="1113"/>
                    <a:pt x="21112" y="1113"/>
                  </a:cubicBezTo>
                  <a:cubicBezTo>
                    <a:pt x="20058" y="1113"/>
                    <a:pt x="17071" y="2390"/>
                    <a:pt x="15868" y="2866"/>
                  </a:cubicBezTo>
                  <a:cubicBezTo>
                    <a:pt x="14962" y="3246"/>
                    <a:pt x="14259" y="3572"/>
                    <a:pt x="13786" y="3667"/>
                  </a:cubicBezTo>
                  <a:cubicBezTo>
                    <a:pt x="11705" y="4102"/>
                    <a:pt x="9569" y="4387"/>
                    <a:pt x="7447" y="4523"/>
                  </a:cubicBezTo>
                  <a:lnTo>
                    <a:pt x="7447" y="29207"/>
                  </a:lnTo>
                  <a:cubicBezTo>
                    <a:pt x="7447" y="31639"/>
                    <a:pt x="4406" y="31829"/>
                    <a:pt x="2189" y="31965"/>
                  </a:cubicBezTo>
                  <a:cubicBezTo>
                    <a:pt x="1473" y="31965"/>
                    <a:pt x="716" y="32060"/>
                    <a:pt x="13" y="32250"/>
                  </a:cubicBezTo>
                  <a:lnTo>
                    <a:pt x="13" y="53279"/>
                  </a:lnTo>
                  <a:lnTo>
                    <a:pt x="108" y="53320"/>
                  </a:lnTo>
                  <a:lnTo>
                    <a:pt x="432" y="53470"/>
                  </a:lnTo>
                  <a:lnTo>
                    <a:pt x="810" y="53660"/>
                  </a:lnTo>
                  <a:lnTo>
                    <a:pt x="1094" y="53796"/>
                  </a:lnTo>
                  <a:lnTo>
                    <a:pt x="1432" y="53986"/>
                  </a:lnTo>
                  <a:lnTo>
                    <a:pt x="1716" y="54135"/>
                  </a:lnTo>
                  <a:lnTo>
                    <a:pt x="2000" y="54325"/>
                  </a:lnTo>
                  <a:lnTo>
                    <a:pt x="2189" y="54461"/>
                  </a:lnTo>
                  <a:lnTo>
                    <a:pt x="2473" y="54652"/>
                  </a:lnTo>
                  <a:lnTo>
                    <a:pt x="2608" y="54801"/>
                  </a:lnTo>
                  <a:cubicBezTo>
                    <a:pt x="2703" y="54842"/>
                    <a:pt x="2757" y="54937"/>
                    <a:pt x="2851" y="54991"/>
                  </a:cubicBezTo>
                  <a:lnTo>
                    <a:pt x="2987" y="55127"/>
                  </a:lnTo>
                  <a:cubicBezTo>
                    <a:pt x="3041" y="55222"/>
                    <a:pt x="3081" y="55317"/>
                    <a:pt x="3135" y="55372"/>
                  </a:cubicBezTo>
                  <a:lnTo>
                    <a:pt x="3230" y="55507"/>
                  </a:lnTo>
                  <a:cubicBezTo>
                    <a:pt x="3325" y="55657"/>
                    <a:pt x="3365" y="55752"/>
                    <a:pt x="3419" y="55888"/>
                  </a:cubicBezTo>
                  <a:lnTo>
                    <a:pt x="3514" y="56132"/>
                  </a:lnTo>
                  <a:cubicBezTo>
                    <a:pt x="5311" y="60642"/>
                    <a:pt x="6298" y="63550"/>
                    <a:pt x="5825" y="64827"/>
                  </a:cubicBezTo>
                  <a:cubicBezTo>
                    <a:pt x="5636" y="65547"/>
                    <a:pt x="5068" y="66117"/>
                    <a:pt x="4406" y="66307"/>
                  </a:cubicBezTo>
                  <a:cubicBezTo>
                    <a:pt x="4365" y="66688"/>
                    <a:pt x="4365" y="67014"/>
                    <a:pt x="4311" y="67353"/>
                  </a:cubicBezTo>
                  <a:cubicBezTo>
                    <a:pt x="4271" y="67775"/>
                    <a:pt x="4176" y="68495"/>
                    <a:pt x="4311" y="68630"/>
                  </a:cubicBezTo>
                  <a:cubicBezTo>
                    <a:pt x="4311" y="68630"/>
                    <a:pt x="4460" y="68725"/>
                    <a:pt x="4838" y="68725"/>
                  </a:cubicBezTo>
                  <a:cubicBezTo>
                    <a:pt x="5595" y="68725"/>
                    <a:pt x="6352" y="68821"/>
                    <a:pt x="7109" y="68970"/>
                  </a:cubicBezTo>
                  <a:cubicBezTo>
                    <a:pt x="7947" y="69079"/>
                    <a:pt x="8826" y="69201"/>
                    <a:pt x="9610" y="69201"/>
                  </a:cubicBezTo>
                  <a:cubicBezTo>
                    <a:pt x="10461" y="69201"/>
                    <a:pt x="11191" y="69065"/>
                    <a:pt x="11610" y="68590"/>
                  </a:cubicBezTo>
                  <a:cubicBezTo>
                    <a:pt x="12083" y="68019"/>
                    <a:pt x="12840" y="67299"/>
                    <a:pt x="13732" y="66443"/>
                  </a:cubicBezTo>
                  <a:cubicBezTo>
                    <a:pt x="15341" y="64922"/>
                    <a:pt x="18044" y="62449"/>
                    <a:pt x="18179" y="61362"/>
                  </a:cubicBezTo>
                  <a:cubicBezTo>
                    <a:pt x="18274" y="60126"/>
                    <a:pt x="18841" y="57178"/>
                    <a:pt x="20828" y="56227"/>
                  </a:cubicBezTo>
                  <a:cubicBezTo>
                    <a:pt x="21234" y="56024"/>
                    <a:pt x="21653" y="55928"/>
                    <a:pt x="22099" y="55928"/>
                  </a:cubicBezTo>
                  <a:cubicBezTo>
                    <a:pt x="22869" y="55928"/>
                    <a:pt x="23707" y="56227"/>
                    <a:pt x="24572" y="56798"/>
                  </a:cubicBezTo>
                  <a:lnTo>
                    <a:pt x="25464" y="57409"/>
                  </a:lnTo>
                  <a:cubicBezTo>
                    <a:pt x="28262" y="59216"/>
                    <a:pt x="28681" y="59501"/>
                    <a:pt x="32804" y="59501"/>
                  </a:cubicBezTo>
                  <a:cubicBezTo>
                    <a:pt x="37629" y="59501"/>
                    <a:pt x="38291" y="59270"/>
                    <a:pt x="38954" y="56893"/>
                  </a:cubicBezTo>
                  <a:cubicBezTo>
                    <a:pt x="39143" y="56078"/>
                    <a:pt x="39291" y="55317"/>
                    <a:pt x="39386" y="54516"/>
                  </a:cubicBezTo>
                  <a:cubicBezTo>
                    <a:pt x="39616" y="52709"/>
                    <a:pt x="39859" y="50712"/>
                    <a:pt x="42644" y="50712"/>
                  </a:cubicBezTo>
                  <a:cubicBezTo>
                    <a:pt x="45198" y="50712"/>
                    <a:pt x="48091" y="48280"/>
                    <a:pt x="48091" y="46990"/>
                  </a:cubicBezTo>
                  <a:cubicBezTo>
                    <a:pt x="48091" y="44612"/>
                    <a:pt x="49645" y="41053"/>
                    <a:pt x="52064" y="41053"/>
                  </a:cubicBezTo>
                  <a:cubicBezTo>
                    <a:pt x="53484" y="41053"/>
                    <a:pt x="56741" y="39056"/>
                    <a:pt x="57079" y="37344"/>
                  </a:cubicBezTo>
                  <a:cubicBezTo>
                    <a:pt x="57457" y="35538"/>
                    <a:pt x="59066" y="35157"/>
                    <a:pt x="60296" y="34913"/>
                  </a:cubicBezTo>
                  <a:cubicBezTo>
                    <a:pt x="60864" y="34872"/>
                    <a:pt x="61377" y="34682"/>
                    <a:pt x="61850" y="34342"/>
                  </a:cubicBezTo>
                  <a:lnTo>
                    <a:pt x="62039" y="34111"/>
                  </a:lnTo>
                  <a:lnTo>
                    <a:pt x="62094" y="34016"/>
                  </a:lnTo>
                  <a:lnTo>
                    <a:pt x="62229" y="33826"/>
                  </a:lnTo>
                  <a:lnTo>
                    <a:pt x="62323" y="33676"/>
                  </a:lnTo>
                  <a:lnTo>
                    <a:pt x="62513" y="33486"/>
                  </a:lnTo>
                  <a:lnTo>
                    <a:pt x="62607" y="33296"/>
                  </a:lnTo>
                  <a:lnTo>
                    <a:pt x="62796" y="33065"/>
                  </a:lnTo>
                  <a:lnTo>
                    <a:pt x="62945" y="32875"/>
                  </a:lnTo>
                  <a:lnTo>
                    <a:pt x="63080" y="32630"/>
                  </a:lnTo>
                  <a:lnTo>
                    <a:pt x="63283" y="32345"/>
                  </a:lnTo>
                  <a:lnTo>
                    <a:pt x="63472" y="32114"/>
                  </a:lnTo>
                  <a:lnTo>
                    <a:pt x="63661" y="31829"/>
                  </a:lnTo>
                  <a:lnTo>
                    <a:pt x="63851" y="31544"/>
                  </a:lnTo>
                  <a:lnTo>
                    <a:pt x="64040" y="31258"/>
                  </a:lnTo>
                  <a:lnTo>
                    <a:pt x="64135" y="31109"/>
                  </a:lnTo>
                  <a:cubicBezTo>
                    <a:pt x="64080" y="31014"/>
                    <a:pt x="64080" y="30973"/>
                    <a:pt x="64080" y="30919"/>
                  </a:cubicBezTo>
                  <a:lnTo>
                    <a:pt x="64080" y="30729"/>
                  </a:lnTo>
                  <a:cubicBezTo>
                    <a:pt x="64080" y="30688"/>
                    <a:pt x="64080" y="30633"/>
                    <a:pt x="64040" y="30593"/>
                  </a:cubicBezTo>
                  <a:cubicBezTo>
                    <a:pt x="63986" y="30498"/>
                    <a:pt x="63986" y="30443"/>
                    <a:pt x="63986" y="30402"/>
                  </a:cubicBezTo>
                  <a:cubicBezTo>
                    <a:pt x="63945" y="30348"/>
                    <a:pt x="63945" y="30307"/>
                    <a:pt x="63891" y="30253"/>
                  </a:cubicBezTo>
                  <a:cubicBezTo>
                    <a:pt x="63851" y="30212"/>
                    <a:pt x="63851" y="30158"/>
                    <a:pt x="63797" y="30117"/>
                  </a:cubicBezTo>
                  <a:cubicBezTo>
                    <a:pt x="63797" y="30063"/>
                    <a:pt x="63756" y="30022"/>
                    <a:pt x="63702" y="29968"/>
                  </a:cubicBezTo>
                  <a:cubicBezTo>
                    <a:pt x="63661" y="29927"/>
                    <a:pt x="63661" y="29873"/>
                    <a:pt x="63607" y="29832"/>
                  </a:cubicBezTo>
                  <a:cubicBezTo>
                    <a:pt x="63067" y="29316"/>
                    <a:pt x="61958" y="29003"/>
                    <a:pt x="60431" y="29003"/>
                  </a:cubicBezTo>
                  <a:cubicBezTo>
                    <a:pt x="60242" y="29003"/>
                    <a:pt x="60039" y="29003"/>
                    <a:pt x="59823" y="29017"/>
                  </a:cubicBezTo>
                  <a:cubicBezTo>
                    <a:pt x="59782" y="29017"/>
                    <a:pt x="59742" y="29017"/>
                    <a:pt x="59701" y="29017"/>
                  </a:cubicBezTo>
                  <a:cubicBezTo>
                    <a:pt x="58498" y="29017"/>
                    <a:pt x="57079" y="28310"/>
                    <a:pt x="55849" y="27169"/>
                  </a:cubicBezTo>
                  <a:cubicBezTo>
                    <a:pt x="54619" y="25933"/>
                    <a:pt x="53713" y="24262"/>
                    <a:pt x="53713" y="22931"/>
                  </a:cubicBezTo>
                  <a:cubicBezTo>
                    <a:pt x="53713" y="21980"/>
                    <a:pt x="52956" y="21029"/>
                    <a:pt x="52200" y="20119"/>
                  </a:cubicBezTo>
                  <a:cubicBezTo>
                    <a:pt x="51443" y="19222"/>
                    <a:pt x="50740" y="18366"/>
                    <a:pt x="50740" y="17320"/>
                  </a:cubicBezTo>
                  <a:cubicBezTo>
                    <a:pt x="50591" y="16655"/>
                    <a:pt x="47523" y="14508"/>
                    <a:pt x="43928" y="12946"/>
                  </a:cubicBezTo>
                  <a:cubicBezTo>
                    <a:pt x="41981" y="12131"/>
                    <a:pt x="41184" y="8952"/>
                    <a:pt x="40521" y="6384"/>
                  </a:cubicBezTo>
                  <a:lnTo>
                    <a:pt x="40427" y="6045"/>
                  </a:lnTo>
                  <a:cubicBezTo>
                    <a:pt x="40278" y="5379"/>
                    <a:pt x="40089" y="4713"/>
                    <a:pt x="39859" y="4048"/>
                  </a:cubicBezTo>
                  <a:cubicBezTo>
                    <a:pt x="39765" y="4048"/>
                    <a:pt x="39670" y="4007"/>
                    <a:pt x="39575" y="3953"/>
                  </a:cubicBezTo>
                  <a:lnTo>
                    <a:pt x="39481" y="3912"/>
                  </a:lnTo>
                  <a:lnTo>
                    <a:pt x="39291" y="3817"/>
                  </a:lnTo>
                  <a:lnTo>
                    <a:pt x="39143" y="3763"/>
                  </a:lnTo>
                  <a:lnTo>
                    <a:pt x="38954" y="3627"/>
                  </a:lnTo>
                  <a:lnTo>
                    <a:pt x="38859" y="3532"/>
                  </a:lnTo>
                  <a:lnTo>
                    <a:pt x="38670" y="3436"/>
                  </a:lnTo>
                  <a:lnTo>
                    <a:pt x="38535" y="3341"/>
                  </a:lnTo>
                  <a:lnTo>
                    <a:pt x="38345" y="3151"/>
                  </a:lnTo>
                  <a:lnTo>
                    <a:pt x="38197" y="3056"/>
                  </a:lnTo>
                  <a:lnTo>
                    <a:pt x="38007" y="2907"/>
                  </a:lnTo>
                  <a:lnTo>
                    <a:pt x="37913" y="2771"/>
                  </a:lnTo>
                  <a:lnTo>
                    <a:pt x="37683" y="2581"/>
                  </a:lnTo>
                  <a:lnTo>
                    <a:pt x="37588" y="2486"/>
                  </a:lnTo>
                  <a:lnTo>
                    <a:pt x="37305" y="2146"/>
                  </a:lnTo>
                  <a:lnTo>
                    <a:pt x="37156" y="2010"/>
                  </a:lnTo>
                  <a:lnTo>
                    <a:pt x="36967" y="1821"/>
                  </a:lnTo>
                  <a:lnTo>
                    <a:pt x="36832" y="1670"/>
                  </a:lnTo>
                  <a:lnTo>
                    <a:pt x="36683" y="1480"/>
                  </a:lnTo>
                  <a:lnTo>
                    <a:pt x="36548" y="1345"/>
                  </a:lnTo>
                  <a:lnTo>
                    <a:pt x="36399" y="1154"/>
                  </a:lnTo>
                  <a:lnTo>
                    <a:pt x="36304" y="1005"/>
                  </a:lnTo>
                  <a:lnTo>
                    <a:pt x="36169" y="815"/>
                  </a:lnTo>
                  <a:lnTo>
                    <a:pt x="36021" y="679"/>
                  </a:lnTo>
                  <a:lnTo>
                    <a:pt x="35885" y="489"/>
                  </a:lnTo>
                  <a:lnTo>
                    <a:pt x="35791" y="339"/>
                  </a:lnTo>
                  <a:lnTo>
                    <a:pt x="35642" y="108"/>
                  </a:lnTo>
                  <a:lnTo>
                    <a:pt x="35602"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5" name="Google Shape;71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DEMAABVDQAAMQwAAAAAAAAmAAAACAAAAP//////////"/>
                </a:ext>
              </a:extLst>
            </p:cNvSpPr>
            <p:nvPr/>
          </p:nvSpPr>
          <p:spPr>
            <a:xfrm>
              <a:off x="2167255" y="19818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4" name="Google Shape;71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DEMAABVDQAAMQwAAAAAAAAmAAAACAAAAP//////////"/>
                </a:ext>
              </a:extLst>
            </p:cNvSpPr>
            <p:nvPr/>
          </p:nvSpPr>
          <p:spPr>
            <a:xfrm>
              <a:off x="2167255" y="19818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3" name="Google Shape;71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0AAGEMAACCDQAAYQwAAAAAAAAmAAAACAAAAP//////////"/>
                </a:ext>
              </a:extLst>
            </p:cNvSpPr>
            <p:nvPr/>
          </p:nvSpPr>
          <p:spPr>
            <a:xfrm>
              <a:off x="2195830" y="201231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2" name="Google Shape;71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0AAGAMAACCDQAAYAwAAAAAAAAmAAAACAAAAP//////////"/>
                </a:ext>
              </a:extLst>
            </p:cNvSpPr>
            <p:nvPr/>
          </p:nvSpPr>
          <p:spPr>
            <a:xfrm>
              <a:off x="2195830" y="201168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1" name="Google Shape;71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0AADcMAABcDQAANwwAAAAAAAAmAAAACAAAAP//////////"/>
                </a:ext>
              </a:extLst>
            </p:cNvSpPr>
            <p:nvPr/>
          </p:nvSpPr>
          <p:spPr>
            <a:xfrm>
              <a:off x="2171065" y="1985645"/>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00" name="Google Shape;71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0AAGEMAACCDQAAYgwAAAAAAAAmAAAACAAAAP//////////"/>
                </a:ext>
              </a:extLst>
            </p:cNvSpPr>
            <p:nvPr/>
          </p:nvSpPr>
          <p:spPr>
            <a:xfrm>
              <a:off x="2195830" y="2012315"/>
              <a:ext cx="0" cy="635"/>
            </a:xfrm>
            <a:custGeom>
              <a:avLst/>
              <a:gdLst/>
              <a:ahLst/>
              <a:cxnLst/>
              <a:rect l="0" t="0" r="0" b="635"/>
              <a:pathLst>
                <a:path w="0" h="635">
                  <a:moveTo>
                    <a:pt x="0" y="635"/>
                  </a:moveTo>
                  <a:lnTo>
                    <a:pt x="0" y="230"/>
                  </a:lnTo>
                  <a:cubicBezTo>
                    <a:pt x="0" y="0"/>
                    <a:pt x="0" y="404"/>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9" name="Google Shape;71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FsMAAB8DQAAXgwAAAAAAAAmAAAACAAAAP//////////"/>
                </a:ext>
              </a:extLst>
            </p:cNvSpPr>
            <p:nvPr/>
          </p:nvSpPr>
          <p:spPr>
            <a:xfrm>
              <a:off x="2187575" y="2008505"/>
              <a:ext cx="4445" cy="1905"/>
            </a:xfrm>
            <a:custGeom>
              <a:avLst/>
              <a:gdLst/>
              <a:ahLst/>
              <a:cxnLst/>
              <a:rect l="0" t="0" r="4445" b="1905"/>
              <a:pathLst>
                <a:path w="4445" h="1905">
                  <a:moveTo>
                    <a:pt x="15" y="13"/>
                  </a:moveTo>
                  <a:cubicBezTo>
                    <a:pt x="532" y="455"/>
                    <a:pt x="1080" y="828"/>
                    <a:pt x="1644" y="1131"/>
                  </a:cubicBezTo>
                  <a:cubicBezTo>
                    <a:pt x="1096" y="828"/>
                    <a:pt x="548" y="455"/>
                    <a:pt x="15" y="13"/>
                  </a:cubicBezTo>
                  <a:close/>
                  <a:moveTo>
                    <a:pt x="1644" y="1131"/>
                  </a:moveTo>
                  <a:cubicBezTo>
                    <a:pt x="2557" y="1615"/>
                    <a:pt x="3470" y="1891"/>
                    <a:pt x="4307" y="1891"/>
                  </a:cubicBezTo>
                  <a:cubicBezTo>
                    <a:pt x="4353" y="1891"/>
                    <a:pt x="4399" y="1891"/>
                    <a:pt x="4429" y="1891"/>
                  </a:cubicBezTo>
                  <a:cubicBezTo>
                    <a:pt x="3562" y="1891"/>
                    <a:pt x="2587" y="1628"/>
                    <a:pt x="1644" y="113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8" name="Google Shape;71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0AAGAMAACCDQAAYAwAAAAAAAAmAAAACAAAAP//////////"/>
                </a:ext>
              </a:extLst>
            </p:cNvSpPr>
            <p:nvPr/>
          </p:nvSpPr>
          <p:spPr>
            <a:xfrm>
              <a:off x="2195830" y="201168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7" name="Google Shape;71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DIMAABXDQAAMgwAAAAAAAAmAAAACAAAAP//////////"/>
                </a:ext>
              </a:extLst>
            </p:cNvSpPr>
            <p:nvPr/>
          </p:nvSpPr>
          <p:spPr>
            <a:xfrm>
              <a:off x="2167890" y="1982470"/>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6" name="Google Shape;71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DMMAABXDQAAMwwAAAAAAAAmAAAACAAAAP//////////"/>
                </a:ext>
              </a:extLst>
            </p:cNvSpPr>
            <p:nvPr/>
          </p:nvSpPr>
          <p:spPr>
            <a:xfrm>
              <a:off x="2168525" y="19831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5" name="Google Shape;71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DEMAABWDQAAMQwAAAAAAAAmAAAACAAAAP//////////"/>
                </a:ext>
              </a:extLst>
            </p:cNvSpPr>
            <p:nvPr/>
          </p:nvSpPr>
          <p:spPr>
            <a:xfrm>
              <a:off x="2167890" y="19818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4" name="Google Shape;71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DIMAABWDQAAMgwAAAAAAAAmAAAACAAAAP//////////"/>
                </a:ext>
              </a:extLst>
            </p:cNvSpPr>
            <p:nvPr/>
          </p:nvSpPr>
          <p:spPr>
            <a:xfrm>
              <a:off x="2167890" y="19824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3" name="Google Shape;71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DMMAABYDQAANAwAAAAAAAAmAAAACAAAAP//////////"/>
                </a:ext>
              </a:extLst>
            </p:cNvSpPr>
            <p:nvPr/>
          </p:nvSpPr>
          <p:spPr>
            <a:xfrm>
              <a:off x="2168525" y="1983105"/>
              <a:ext cx="635" cy="635"/>
            </a:xfrm>
            <a:custGeom>
              <a:avLst/>
              <a:gdLst/>
              <a:ahLst/>
              <a:cxnLst/>
              <a:rect l="0" t="0" r="635" b="635"/>
              <a:pathLst>
                <a:path w="635" h="635">
                  <a:moveTo>
                    <a:pt x="582" y="592"/>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2" name="Google Shape;71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0AADYMAABaDQAANgwAAAAAAAAmAAAACAAAAP//////////"/>
                </a:ext>
              </a:extLst>
            </p:cNvSpPr>
            <p:nvPr/>
          </p:nvSpPr>
          <p:spPr>
            <a:xfrm>
              <a:off x="2170430" y="19850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1" name="Google Shape;71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0AADUMAABaDQAANgwAAAAAAAAmAAAACAAAAP//////////"/>
                </a:ext>
              </a:extLst>
            </p:cNvSpPr>
            <p:nvPr/>
          </p:nvSpPr>
          <p:spPr>
            <a:xfrm>
              <a:off x="2169795" y="1984375"/>
              <a:ext cx="635" cy="635"/>
            </a:xfrm>
            <a:custGeom>
              <a:avLst/>
              <a:gdLst/>
              <a:ahLst/>
              <a:cxnLst/>
              <a:rect l="0" t="0" r="635" b="635"/>
              <a:pathLst>
                <a:path w="635" h="635">
                  <a:moveTo>
                    <a:pt x="555"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90" name="Google Shape;71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0AADcMAABbDQAANwwAAAAAAAAmAAAACAAAAP//////////"/>
                </a:ext>
              </a:extLst>
            </p:cNvSpPr>
            <p:nvPr/>
          </p:nvSpPr>
          <p:spPr>
            <a:xfrm>
              <a:off x="2171065" y="19856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9" name="Google Shape;71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0AADUMAABZDQAANQwAAAAAAAAmAAAACAAAAP//////////"/>
                </a:ext>
              </a:extLst>
            </p:cNvSpPr>
            <p:nvPr/>
          </p:nvSpPr>
          <p:spPr>
            <a:xfrm>
              <a:off x="2169160" y="198437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8" name="Google Shape;71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0AADUMAABZDQAANQwAAAAAAAAmAAAACAAAAP//////////"/>
                </a:ext>
              </a:extLst>
            </p:cNvSpPr>
            <p:nvPr/>
          </p:nvSpPr>
          <p:spPr>
            <a:xfrm>
              <a:off x="2169795" y="19843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7" name="Google Shape;71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0AADQMAABYDQAANAwAAAAAAAAmAAAACAAAAP//////////"/>
                </a:ext>
              </a:extLst>
            </p:cNvSpPr>
            <p:nvPr/>
          </p:nvSpPr>
          <p:spPr>
            <a:xfrm>
              <a:off x="2169160" y="19837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6" name="Google Shape;71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0AADYMAABbDQAANgwAAAAAAAAmAAAACAAAAP//////////"/>
                </a:ext>
              </a:extLst>
            </p:cNvSpPr>
            <p:nvPr/>
          </p:nvSpPr>
          <p:spPr>
            <a:xfrm>
              <a:off x="2170430" y="1985010"/>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5" name="Google Shape;71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JIMAAClDQAAowwAAAAAAAAmAAAACAAAAP//////////"/>
                </a:ext>
              </a:extLst>
            </p:cNvSpPr>
            <p:nvPr/>
          </p:nvSpPr>
          <p:spPr>
            <a:xfrm>
              <a:off x="2209800" y="2043430"/>
              <a:ext cx="8255" cy="10795"/>
            </a:xfrm>
            <a:custGeom>
              <a:avLst/>
              <a:gdLst/>
              <a:ahLst/>
              <a:cxnLst/>
              <a:rect l="0" t="0" r="8255" b="10795"/>
              <a:pathLst>
                <a:path w="8255" h="10795">
                  <a:moveTo>
                    <a:pt x="4244" y="13"/>
                  </a:moveTo>
                  <a:cubicBezTo>
                    <a:pt x="4148" y="13"/>
                    <a:pt x="4106" y="13"/>
                    <a:pt x="4010" y="55"/>
                  </a:cubicBezTo>
                  <a:cubicBezTo>
                    <a:pt x="3431" y="348"/>
                    <a:pt x="2894" y="738"/>
                    <a:pt x="2466" y="1225"/>
                  </a:cubicBezTo>
                  <a:cubicBezTo>
                    <a:pt x="1350" y="2354"/>
                    <a:pt x="151" y="4011"/>
                    <a:pt x="0" y="4638"/>
                  </a:cubicBezTo>
                  <a:cubicBezTo>
                    <a:pt x="151" y="5710"/>
                    <a:pt x="2370" y="10641"/>
                    <a:pt x="3817" y="10739"/>
                  </a:cubicBezTo>
                  <a:cubicBezTo>
                    <a:pt x="4258" y="10767"/>
                    <a:pt x="4644" y="10781"/>
                    <a:pt x="4975" y="10781"/>
                  </a:cubicBezTo>
                  <a:cubicBezTo>
                    <a:pt x="6794" y="10781"/>
                    <a:pt x="7000" y="10349"/>
                    <a:pt x="7042" y="9861"/>
                  </a:cubicBezTo>
                  <a:cubicBezTo>
                    <a:pt x="7097" y="9666"/>
                    <a:pt x="7138" y="9471"/>
                    <a:pt x="7193" y="9276"/>
                  </a:cubicBezTo>
                  <a:lnTo>
                    <a:pt x="7193" y="9221"/>
                  </a:lnTo>
                  <a:cubicBezTo>
                    <a:pt x="7235" y="9026"/>
                    <a:pt x="7290" y="8831"/>
                    <a:pt x="7386" y="8691"/>
                  </a:cubicBezTo>
                  <a:lnTo>
                    <a:pt x="7428" y="8594"/>
                  </a:lnTo>
                  <a:cubicBezTo>
                    <a:pt x="7524" y="8399"/>
                    <a:pt x="7621" y="8245"/>
                    <a:pt x="7772" y="8106"/>
                  </a:cubicBezTo>
                  <a:lnTo>
                    <a:pt x="7813" y="8050"/>
                  </a:lnTo>
                  <a:cubicBezTo>
                    <a:pt x="7965" y="7855"/>
                    <a:pt x="8062" y="7716"/>
                    <a:pt x="8255" y="7563"/>
                  </a:cubicBezTo>
                  <a:lnTo>
                    <a:pt x="8255" y="7521"/>
                  </a:lnTo>
                  <a:cubicBezTo>
                    <a:pt x="8103" y="5905"/>
                    <a:pt x="7813" y="3565"/>
                    <a:pt x="7676" y="1866"/>
                  </a:cubicBezTo>
                  <a:lnTo>
                    <a:pt x="7483" y="1713"/>
                  </a:lnTo>
                  <a:cubicBezTo>
                    <a:pt x="6463" y="988"/>
                    <a:pt x="5016" y="13"/>
                    <a:pt x="4244"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4" name="Google Shape;71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0AALUMAACFDQAAzQwAAAAAAAAmAAAACAAAAP//////////"/>
                </a:ext>
              </a:extLst>
            </p:cNvSpPr>
            <p:nvPr/>
          </p:nvSpPr>
          <p:spPr>
            <a:xfrm>
              <a:off x="2183130" y="2065655"/>
              <a:ext cx="14605" cy="15240"/>
            </a:xfrm>
            <a:custGeom>
              <a:avLst/>
              <a:gdLst/>
              <a:ahLst/>
              <a:cxnLst/>
              <a:rect l="0" t="0" r="14605" b="15240"/>
              <a:pathLst>
                <a:path w="14605" h="15240">
                  <a:moveTo>
                    <a:pt x="9574" y="0"/>
                  </a:moveTo>
                  <a:cubicBezTo>
                    <a:pt x="9466" y="0"/>
                    <a:pt x="9359" y="14"/>
                    <a:pt x="9264" y="42"/>
                  </a:cubicBezTo>
                  <a:cubicBezTo>
                    <a:pt x="9116" y="97"/>
                    <a:pt x="8981" y="97"/>
                    <a:pt x="8833" y="139"/>
                  </a:cubicBezTo>
                  <a:cubicBezTo>
                    <a:pt x="6945" y="624"/>
                    <a:pt x="4490" y="2330"/>
                    <a:pt x="4072" y="3203"/>
                  </a:cubicBezTo>
                  <a:cubicBezTo>
                    <a:pt x="2845" y="5339"/>
                    <a:pt x="1469" y="7474"/>
                    <a:pt x="13" y="9513"/>
                  </a:cubicBezTo>
                  <a:lnTo>
                    <a:pt x="3789" y="14949"/>
                  </a:lnTo>
                  <a:lnTo>
                    <a:pt x="5771" y="15240"/>
                  </a:lnTo>
                  <a:cubicBezTo>
                    <a:pt x="6095" y="14463"/>
                    <a:pt x="6715" y="13049"/>
                    <a:pt x="7282" y="11787"/>
                  </a:cubicBezTo>
                  <a:cubicBezTo>
                    <a:pt x="7781" y="10775"/>
                    <a:pt x="8765" y="10567"/>
                    <a:pt x="9736" y="10567"/>
                  </a:cubicBezTo>
                  <a:cubicBezTo>
                    <a:pt x="10141" y="10567"/>
                    <a:pt x="10545" y="10595"/>
                    <a:pt x="10909" y="10622"/>
                  </a:cubicBezTo>
                  <a:cubicBezTo>
                    <a:pt x="11193" y="10622"/>
                    <a:pt x="11530" y="10719"/>
                    <a:pt x="11759" y="10719"/>
                  </a:cubicBezTo>
                  <a:lnTo>
                    <a:pt x="12002" y="10719"/>
                  </a:lnTo>
                  <a:cubicBezTo>
                    <a:pt x="12150" y="9707"/>
                    <a:pt x="12568" y="8778"/>
                    <a:pt x="13229" y="8001"/>
                  </a:cubicBezTo>
                  <a:lnTo>
                    <a:pt x="13472" y="7613"/>
                  </a:lnTo>
                  <a:cubicBezTo>
                    <a:pt x="14038" y="6892"/>
                    <a:pt x="14605" y="6060"/>
                    <a:pt x="14605" y="5478"/>
                  </a:cubicBezTo>
                  <a:cubicBezTo>
                    <a:pt x="14605" y="4895"/>
                    <a:pt x="13229" y="3592"/>
                    <a:pt x="12339" y="2760"/>
                  </a:cubicBezTo>
                  <a:cubicBezTo>
                    <a:pt x="11948" y="2427"/>
                    <a:pt x="11570" y="2080"/>
                    <a:pt x="11193" y="1747"/>
                  </a:cubicBezTo>
                  <a:lnTo>
                    <a:pt x="11152" y="1692"/>
                  </a:lnTo>
                  <a:lnTo>
                    <a:pt x="10869" y="1401"/>
                  </a:lnTo>
                  <a:lnTo>
                    <a:pt x="10721" y="1206"/>
                  </a:lnTo>
                  <a:lnTo>
                    <a:pt x="10586" y="1068"/>
                  </a:lnTo>
                  <a:lnTo>
                    <a:pt x="10437" y="874"/>
                  </a:lnTo>
                  <a:lnTo>
                    <a:pt x="10303" y="721"/>
                  </a:lnTo>
                  <a:lnTo>
                    <a:pt x="10208" y="527"/>
                  </a:lnTo>
                  <a:lnTo>
                    <a:pt x="10060" y="388"/>
                  </a:lnTo>
                  <a:cubicBezTo>
                    <a:pt x="10060" y="333"/>
                    <a:pt x="10019" y="291"/>
                    <a:pt x="9965" y="236"/>
                  </a:cubicBezTo>
                  <a:cubicBezTo>
                    <a:pt x="9965" y="139"/>
                    <a:pt x="9925" y="97"/>
                    <a:pt x="9871" y="42"/>
                  </a:cubicBezTo>
                  <a:cubicBezTo>
                    <a:pt x="9777" y="14"/>
                    <a:pt x="9682" y="0"/>
                    <a:pt x="957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3" name="Google Shape;71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wAAGQMAACtDQAABQ0AAAAAAAAmAAAACAAAAP//////////"/>
                </a:ext>
              </a:extLst>
            </p:cNvSpPr>
            <p:nvPr/>
          </p:nvSpPr>
          <p:spPr>
            <a:xfrm>
              <a:off x="2106930" y="2014220"/>
              <a:ext cx="116205" cy="102235"/>
            </a:xfrm>
            <a:custGeom>
              <a:avLst/>
              <a:gdLst/>
              <a:ahLst/>
              <a:cxnLst/>
              <a:rect l="0" t="0" r="116205" b="102235"/>
              <a:pathLst>
                <a:path w="116205" h="102235">
                  <a:moveTo>
                    <a:pt x="85748" y="49888"/>
                  </a:moveTo>
                  <a:cubicBezTo>
                    <a:pt x="86425" y="49888"/>
                    <a:pt x="87089" y="50296"/>
                    <a:pt x="87427" y="50907"/>
                  </a:cubicBezTo>
                  <a:cubicBezTo>
                    <a:pt x="87563" y="51137"/>
                    <a:pt x="87712" y="51382"/>
                    <a:pt x="87901" y="51612"/>
                  </a:cubicBezTo>
                  <a:cubicBezTo>
                    <a:pt x="88430" y="52088"/>
                    <a:pt x="88944" y="52617"/>
                    <a:pt x="89472" y="53092"/>
                  </a:cubicBezTo>
                  <a:cubicBezTo>
                    <a:pt x="90935" y="54368"/>
                    <a:pt x="92316" y="55604"/>
                    <a:pt x="92316" y="57029"/>
                  </a:cubicBezTo>
                  <a:cubicBezTo>
                    <a:pt x="92357" y="58169"/>
                    <a:pt x="91598" y="59174"/>
                    <a:pt x="90840" y="60165"/>
                  </a:cubicBezTo>
                  <a:lnTo>
                    <a:pt x="90894" y="60165"/>
                  </a:lnTo>
                  <a:cubicBezTo>
                    <a:pt x="90325" y="60925"/>
                    <a:pt x="89757" y="61685"/>
                    <a:pt x="89757" y="62255"/>
                  </a:cubicBezTo>
                  <a:cubicBezTo>
                    <a:pt x="89757" y="62731"/>
                    <a:pt x="89567" y="63165"/>
                    <a:pt x="89229" y="63450"/>
                  </a:cubicBezTo>
                  <a:cubicBezTo>
                    <a:pt x="88863" y="63817"/>
                    <a:pt x="88403" y="63912"/>
                    <a:pt x="87874" y="63912"/>
                  </a:cubicBezTo>
                  <a:cubicBezTo>
                    <a:pt x="87509" y="63912"/>
                    <a:pt x="87116" y="63871"/>
                    <a:pt x="86710" y="63830"/>
                  </a:cubicBezTo>
                  <a:cubicBezTo>
                    <a:pt x="86358" y="63803"/>
                    <a:pt x="85938" y="63762"/>
                    <a:pt x="85572" y="63762"/>
                  </a:cubicBezTo>
                  <a:cubicBezTo>
                    <a:pt x="85207" y="63762"/>
                    <a:pt x="84909" y="63803"/>
                    <a:pt x="84814" y="63966"/>
                  </a:cubicBezTo>
                  <a:cubicBezTo>
                    <a:pt x="84245" y="65256"/>
                    <a:pt x="83582" y="66722"/>
                    <a:pt x="83257" y="67441"/>
                  </a:cubicBezTo>
                  <a:lnTo>
                    <a:pt x="83257" y="67536"/>
                  </a:lnTo>
                  <a:lnTo>
                    <a:pt x="83108" y="67862"/>
                  </a:lnTo>
                  <a:lnTo>
                    <a:pt x="82823" y="68527"/>
                  </a:lnTo>
                  <a:lnTo>
                    <a:pt x="78706" y="67916"/>
                  </a:lnTo>
                  <a:lnTo>
                    <a:pt x="73723" y="60979"/>
                  </a:lnTo>
                  <a:lnTo>
                    <a:pt x="74102" y="60450"/>
                  </a:lnTo>
                  <a:cubicBezTo>
                    <a:pt x="74102" y="60409"/>
                    <a:pt x="77569" y="55658"/>
                    <a:pt x="78368" y="53988"/>
                  </a:cubicBezTo>
                  <a:cubicBezTo>
                    <a:pt x="79221" y="52332"/>
                    <a:pt x="83351" y="49902"/>
                    <a:pt x="85532" y="49902"/>
                  </a:cubicBezTo>
                  <a:cubicBezTo>
                    <a:pt x="85599" y="49888"/>
                    <a:pt x="85667" y="49888"/>
                    <a:pt x="85748" y="49888"/>
                  </a:cubicBezTo>
                  <a:close/>
                  <a:moveTo>
                    <a:pt x="90325" y="0"/>
                  </a:moveTo>
                  <a:lnTo>
                    <a:pt x="90231" y="149"/>
                  </a:lnTo>
                  <a:lnTo>
                    <a:pt x="90082" y="285"/>
                  </a:lnTo>
                  <a:lnTo>
                    <a:pt x="89892" y="624"/>
                  </a:lnTo>
                  <a:lnTo>
                    <a:pt x="89757" y="759"/>
                  </a:lnTo>
                  <a:lnTo>
                    <a:pt x="89472" y="1235"/>
                  </a:lnTo>
                  <a:lnTo>
                    <a:pt x="89418" y="1289"/>
                  </a:lnTo>
                  <a:lnTo>
                    <a:pt x="89134" y="1669"/>
                  </a:lnTo>
                  <a:lnTo>
                    <a:pt x="89039" y="1805"/>
                  </a:lnTo>
                  <a:lnTo>
                    <a:pt x="88849" y="2090"/>
                  </a:lnTo>
                  <a:lnTo>
                    <a:pt x="88755" y="2239"/>
                  </a:lnTo>
                  <a:lnTo>
                    <a:pt x="88565" y="2470"/>
                  </a:lnTo>
                  <a:lnTo>
                    <a:pt x="88470" y="2565"/>
                  </a:lnTo>
                  <a:lnTo>
                    <a:pt x="88240" y="2850"/>
                  </a:lnTo>
                  <a:cubicBezTo>
                    <a:pt x="87563" y="3665"/>
                    <a:pt x="86574" y="3855"/>
                    <a:pt x="85667" y="4045"/>
                  </a:cubicBezTo>
                  <a:cubicBezTo>
                    <a:pt x="84394" y="4330"/>
                    <a:pt x="83961" y="4520"/>
                    <a:pt x="83825" y="5090"/>
                  </a:cubicBezTo>
                  <a:cubicBezTo>
                    <a:pt x="83297" y="7751"/>
                    <a:pt x="79221" y="10222"/>
                    <a:pt x="77041" y="10222"/>
                  </a:cubicBezTo>
                  <a:cubicBezTo>
                    <a:pt x="76093" y="10222"/>
                    <a:pt x="74860" y="12543"/>
                    <a:pt x="74860" y="14349"/>
                  </a:cubicBezTo>
                  <a:cubicBezTo>
                    <a:pt x="74860" y="16874"/>
                    <a:pt x="70933" y="19874"/>
                    <a:pt x="67615" y="19874"/>
                  </a:cubicBezTo>
                  <a:cubicBezTo>
                    <a:pt x="66478" y="19874"/>
                    <a:pt x="66383" y="20159"/>
                    <a:pt x="66099" y="22100"/>
                  </a:cubicBezTo>
                  <a:cubicBezTo>
                    <a:pt x="66044" y="22955"/>
                    <a:pt x="65855" y="23865"/>
                    <a:pt x="65625" y="24720"/>
                  </a:cubicBezTo>
                  <a:cubicBezTo>
                    <a:pt x="64528" y="28521"/>
                    <a:pt x="62442" y="28657"/>
                    <a:pt x="57743" y="28657"/>
                  </a:cubicBezTo>
                  <a:cubicBezTo>
                    <a:pt x="53247" y="28657"/>
                    <a:pt x="52529" y="28277"/>
                    <a:pt x="49401" y="26240"/>
                  </a:cubicBezTo>
                  <a:lnTo>
                    <a:pt x="48507" y="25670"/>
                  </a:lnTo>
                  <a:cubicBezTo>
                    <a:pt x="47952" y="25277"/>
                    <a:pt x="47451" y="25087"/>
                    <a:pt x="47031" y="25087"/>
                  </a:cubicBezTo>
                  <a:cubicBezTo>
                    <a:pt x="46842" y="25087"/>
                    <a:pt x="46679" y="25114"/>
                    <a:pt x="46517" y="25195"/>
                  </a:cubicBezTo>
                  <a:cubicBezTo>
                    <a:pt x="45609" y="25616"/>
                    <a:pt x="45041" y="27381"/>
                    <a:pt x="44851" y="28942"/>
                  </a:cubicBezTo>
                  <a:cubicBezTo>
                    <a:pt x="44661" y="30517"/>
                    <a:pt x="42671" y="32512"/>
                    <a:pt x="39881" y="35119"/>
                  </a:cubicBezTo>
                  <a:cubicBezTo>
                    <a:pt x="39069" y="35879"/>
                    <a:pt x="38270" y="36639"/>
                    <a:pt x="37836" y="37114"/>
                  </a:cubicBezTo>
                  <a:cubicBezTo>
                    <a:pt x="37741" y="37209"/>
                    <a:pt x="37647" y="37304"/>
                    <a:pt x="37552" y="37399"/>
                  </a:cubicBezTo>
                  <a:lnTo>
                    <a:pt x="37416" y="37494"/>
                  </a:lnTo>
                  <a:cubicBezTo>
                    <a:pt x="37362" y="37549"/>
                    <a:pt x="37267" y="37644"/>
                    <a:pt x="37227" y="37684"/>
                  </a:cubicBezTo>
                  <a:lnTo>
                    <a:pt x="37078" y="37739"/>
                  </a:lnTo>
                  <a:lnTo>
                    <a:pt x="36848" y="37874"/>
                  </a:lnTo>
                  <a:lnTo>
                    <a:pt x="36699" y="37969"/>
                  </a:lnTo>
                  <a:lnTo>
                    <a:pt x="36414" y="38064"/>
                  </a:lnTo>
                  <a:lnTo>
                    <a:pt x="36319" y="38119"/>
                  </a:lnTo>
                  <a:lnTo>
                    <a:pt x="35994" y="38159"/>
                  </a:lnTo>
                  <a:lnTo>
                    <a:pt x="35900" y="38159"/>
                  </a:lnTo>
                  <a:cubicBezTo>
                    <a:pt x="35615" y="38254"/>
                    <a:pt x="35331" y="38309"/>
                    <a:pt x="35047" y="38309"/>
                  </a:cubicBezTo>
                  <a:lnTo>
                    <a:pt x="34478" y="38309"/>
                  </a:lnTo>
                  <a:cubicBezTo>
                    <a:pt x="34044" y="38309"/>
                    <a:pt x="33625" y="38254"/>
                    <a:pt x="33191" y="38214"/>
                  </a:cubicBezTo>
                  <a:lnTo>
                    <a:pt x="33096" y="38214"/>
                  </a:lnTo>
                  <a:lnTo>
                    <a:pt x="32487" y="38159"/>
                  </a:lnTo>
                  <a:lnTo>
                    <a:pt x="32392" y="38159"/>
                  </a:lnTo>
                  <a:lnTo>
                    <a:pt x="31769" y="38064"/>
                  </a:lnTo>
                  <a:cubicBezTo>
                    <a:pt x="31106" y="37929"/>
                    <a:pt x="30442" y="37874"/>
                    <a:pt x="29779" y="37834"/>
                  </a:cubicBezTo>
                  <a:cubicBezTo>
                    <a:pt x="29724" y="37834"/>
                    <a:pt x="29657" y="37834"/>
                    <a:pt x="29603" y="37834"/>
                  </a:cubicBezTo>
                  <a:cubicBezTo>
                    <a:pt x="28953" y="37834"/>
                    <a:pt x="28316" y="37603"/>
                    <a:pt x="27883" y="37168"/>
                  </a:cubicBezTo>
                  <a:cubicBezTo>
                    <a:pt x="27219" y="36408"/>
                    <a:pt x="27355" y="35363"/>
                    <a:pt x="27449" y="34508"/>
                  </a:cubicBezTo>
                  <a:cubicBezTo>
                    <a:pt x="27504" y="34223"/>
                    <a:pt x="27544" y="33938"/>
                    <a:pt x="27544" y="33652"/>
                  </a:cubicBezTo>
                  <a:cubicBezTo>
                    <a:pt x="27449" y="32838"/>
                    <a:pt x="28018" y="32132"/>
                    <a:pt x="28777" y="31942"/>
                  </a:cubicBezTo>
                  <a:cubicBezTo>
                    <a:pt x="29061" y="31847"/>
                    <a:pt x="29061" y="31847"/>
                    <a:pt x="29115" y="31657"/>
                  </a:cubicBezTo>
                  <a:cubicBezTo>
                    <a:pt x="29345" y="30992"/>
                    <a:pt x="28546" y="28467"/>
                    <a:pt x="26840" y="24150"/>
                  </a:cubicBezTo>
                  <a:lnTo>
                    <a:pt x="26745" y="23905"/>
                  </a:lnTo>
                  <a:lnTo>
                    <a:pt x="26691" y="23865"/>
                  </a:lnTo>
                  <a:lnTo>
                    <a:pt x="26650" y="23770"/>
                  </a:lnTo>
                  <a:lnTo>
                    <a:pt x="26556" y="23675"/>
                  </a:lnTo>
                  <a:lnTo>
                    <a:pt x="26407" y="23526"/>
                  </a:lnTo>
                  <a:lnTo>
                    <a:pt x="26366" y="23485"/>
                  </a:lnTo>
                  <a:lnTo>
                    <a:pt x="26176" y="23335"/>
                  </a:lnTo>
                  <a:lnTo>
                    <a:pt x="26122" y="23335"/>
                  </a:lnTo>
                  <a:lnTo>
                    <a:pt x="25892" y="23145"/>
                  </a:lnTo>
                  <a:lnTo>
                    <a:pt x="25838" y="23105"/>
                  </a:lnTo>
                  <a:lnTo>
                    <a:pt x="25513" y="22914"/>
                  </a:lnTo>
                  <a:lnTo>
                    <a:pt x="25418" y="22860"/>
                  </a:lnTo>
                  <a:lnTo>
                    <a:pt x="25039" y="22670"/>
                  </a:lnTo>
                  <a:lnTo>
                    <a:pt x="24985" y="22670"/>
                  </a:lnTo>
                  <a:lnTo>
                    <a:pt x="24985" y="48477"/>
                  </a:lnTo>
                  <a:cubicBezTo>
                    <a:pt x="24985" y="50526"/>
                    <a:pt x="23089" y="51708"/>
                    <a:pt x="21572" y="52658"/>
                  </a:cubicBezTo>
                  <a:cubicBezTo>
                    <a:pt x="21003" y="52943"/>
                    <a:pt x="20489" y="53323"/>
                    <a:pt x="20055" y="53798"/>
                  </a:cubicBezTo>
                  <a:cubicBezTo>
                    <a:pt x="19961" y="53893"/>
                    <a:pt x="19920" y="53947"/>
                    <a:pt x="19825" y="54042"/>
                  </a:cubicBezTo>
                  <a:lnTo>
                    <a:pt x="19771" y="54083"/>
                  </a:lnTo>
                  <a:cubicBezTo>
                    <a:pt x="19676" y="54137"/>
                    <a:pt x="19636" y="54233"/>
                    <a:pt x="19581" y="54273"/>
                  </a:cubicBezTo>
                  <a:lnTo>
                    <a:pt x="19487" y="54328"/>
                  </a:lnTo>
                  <a:lnTo>
                    <a:pt x="19256" y="54423"/>
                  </a:lnTo>
                  <a:lnTo>
                    <a:pt x="19162" y="54463"/>
                  </a:lnTo>
                  <a:cubicBezTo>
                    <a:pt x="18918" y="54558"/>
                    <a:pt x="18633" y="54653"/>
                    <a:pt x="18403" y="54708"/>
                  </a:cubicBezTo>
                  <a:lnTo>
                    <a:pt x="18308" y="54708"/>
                  </a:lnTo>
                  <a:lnTo>
                    <a:pt x="17929" y="54748"/>
                  </a:lnTo>
                  <a:lnTo>
                    <a:pt x="15844" y="54748"/>
                  </a:lnTo>
                  <a:cubicBezTo>
                    <a:pt x="15316" y="54748"/>
                    <a:pt x="14801" y="54708"/>
                    <a:pt x="14178" y="54653"/>
                  </a:cubicBezTo>
                  <a:lnTo>
                    <a:pt x="13989" y="54653"/>
                  </a:lnTo>
                  <a:lnTo>
                    <a:pt x="13095" y="54558"/>
                  </a:lnTo>
                  <a:cubicBezTo>
                    <a:pt x="11903" y="54463"/>
                    <a:pt x="10765" y="54368"/>
                    <a:pt x="9872" y="54368"/>
                  </a:cubicBezTo>
                  <a:cubicBezTo>
                    <a:pt x="7217" y="54368"/>
                    <a:pt x="6595" y="52427"/>
                    <a:pt x="6121" y="50907"/>
                  </a:cubicBezTo>
                  <a:cubicBezTo>
                    <a:pt x="5836" y="50092"/>
                    <a:pt x="5416" y="49386"/>
                    <a:pt x="4942" y="48762"/>
                  </a:cubicBezTo>
                  <a:cubicBezTo>
                    <a:pt x="4712" y="48436"/>
                    <a:pt x="4495" y="48327"/>
                    <a:pt x="4306" y="48327"/>
                  </a:cubicBezTo>
                  <a:cubicBezTo>
                    <a:pt x="4211" y="48327"/>
                    <a:pt x="4116" y="48354"/>
                    <a:pt x="4035" y="48382"/>
                  </a:cubicBezTo>
                  <a:cubicBezTo>
                    <a:pt x="3182" y="48762"/>
                    <a:pt x="2559" y="49522"/>
                    <a:pt x="2369" y="50431"/>
                  </a:cubicBezTo>
                  <a:cubicBezTo>
                    <a:pt x="2369" y="50567"/>
                    <a:pt x="2369" y="50717"/>
                    <a:pt x="2329" y="50852"/>
                  </a:cubicBezTo>
                  <a:cubicBezTo>
                    <a:pt x="2234" y="51192"/>
                    <a:pt x="2085" y="51477"/>
                    <a:pt x="1855" y="51708"/>
                  </a:cubicBezTo>
                  <a:cubicBezTo>
                    <a:pt x="1760" y="51803"/>
                    <a:pt x="1611" y="51898"/>
                    <a:pt x="1516" y="51952"/>
                  </a:cubicBezTo>
                  <a:lnTo>
                    <a:pt x="1381" y="51993"/>
                  </a:lnTo>
                  <a:cubicBezTo>
                    <a:pt x="1286" y="52047"/>
                    <a:pt x="1191" y="52088"/>
                    <a:pt x="1096" y="52088"/>
                  </a:cubicBezTo>
                  <a:lnTo>
                    <a:pt x="947" y="52142"/>
                  </a:lnTo>
                  <a:cubicBezTo>
                    <a:pt x="853" y="52183"/>
                    <a:pt x="717" y="52183"/>
                    <a:pt x="622" y="52183"/>
                  </a:cubicBezTo>
                  <a:lnTo>
                    <a:pt x="0" y="52183"/>
                  </a:lnTo>
                  <a:cubicBezTo>
                    <a:pt x="1990" y="55509"/>
                    <a:pt x="3561" y="59079"/>
                    <a:pt x="4753" y="62785"/>
                  </a:cubicBezTo>
                  <a:cubicBezTo>
                    <a:pt x="5741" y="66016"/>
                    <a:pt x="7542" y="69192"/>
                    <a:pt x="9154" y="72002"/>
                  </a:cubicBezTo>
                  <a:cubicBezTo>
                    <a:pt x="10197" y="73713"/>
                    <a:pt x="11145" y="75573"/>
                    <a:pt x="11862" y="77473"/>
                  </a:cubicBezTo>
                  <a:lnTo>
                    <a:pt x="12093" y="78138"/>
                  </a:lnTo>
                  <a:cubicBezTo>
                    <a:pt x="12946" y="80799"/>
                    <a:pt x="13704" y="83121"/>
                    <a:pt x="12851" y="84505"/>
                  </a:cubicBezTo>
                  <a:cubicBezTo>
                    <a:pt x="12472" y="85075"/>
                    <a:pt x="11862" y="85456"/>
                    <a:pt x="11145" y="85551"/>
                  </a:cubicBezTo>
                  <a:cubicBezTo>
                    <a:pt x="10671" y="85591"/>
                    <a:pt x="10386" y="85741"/>
                    <a:pt x="10292" y="85971"/>
                  </a:cubicBezTo>
                  <a:cubicBezTo>
                    <a:pt x="10197" y="86161"/>
                    <a:pt x="9967" y="87207"/>
                    <a:pt x="11903" y="90207"/>
                  </a:cubicBezTo>
                  <a:cubicBezTo>
                    <a:pt x="12851" y="91673"/>
                    <a:pt x="13379" y="93383"/>
                    <a:pt x="13379" y="95148"/>
                  </a:cubicBezTo>
                  <a:cubicBezTo>
                    <a:pt x="13379" y="96098"/>
                    <a:pt x="13379" y="96098"/>
                    <a:pt x="13758" y="96194"/>
                  </a:cubicBezTo>
                  <a:cubicBezTo>
                    <a:pt x="14652" y="96329"/>
                    <a:pt x="15465" y="96859"/>
                    <a:pt x="15979" y="97619"/>
                  </a:cubicBezTo>
                  <a:cubicBezTo>
                    <a:pt x="16223" y="97945"/>
                    <a:pt x="16264" y="97999"/>
                    <a:pt x="16697" y="98040"/>
                  </a:cubicBezTo>
                  <a:cubicBezTo>
                    <a:pt x="18633" y="98135"/>
                    <a:pt x="19961" y="99900"/>
                    <a:pt x="21152" y="101420"/>
                  </a:cubicBezTo>
                  <a:lnTo>
                    <a:pt x="21247" y="101556"/>
                  </a:lnTo>
                  <a:cubicBezTo>
                    <a:pt x="21586" y="102004"/>
                    <a:pt x="22141" y="102235"/>
                    <a:pt x="22696" y="102235"/>
                  </a:cubicBezTo>
                  <a:cubicBezTo>
                    <a:pt x="22750" y="102235"/>
                    <a:pt x="22804" y="102235"/>
                    <a:pt x="22859" y="102235"/>
                  </a:cubicBezTo>
                  <a:cubicBezTo>
                    <a:pt x="23563" y="102235"/>
                    <a:pt x="24226" y="101854"/>
                    <a:pt x="24606" y="101271"/>
                  </a:cubicBezTo>
                  <a:cubicBezTo>
                    <a:pt x="25838" y="99465"/>
                    <a:pt x="29020" y="98569"/>
                    <a:pt x="34099" y="98569"/>
                  </a:cubicBezTo>
                  <a:cubicBezTo>
                    <a:pt x="35994" y="98569"/>
                    <a:pt x="36468" y="98189"/>
                    <a:pt x="37322" y="97565"/>
                  </a:cubicBezTo>
                  <a:cubicBezTo>
                    <a:pt x="38270" y="96764"/>
                    <a:pt x="39407" y="96194"/>
                    <a:pt x="40639" y="95854"/>
                  </a:cubicBezTo>
                  <a:cubicBezTo>
                    <a:pt x="42698" y="95257"/>
                    <a:pt x="44919" y="94958"/>
                    <a:pt x="47045" y="94958"/>
                  </a:cubicBezTo>
                  <a:cubicBezTo>
                    <a:pt x="49076" y="94958"/>
                    <a:pt x="50999" y="95230"/>
                    <a:pt x="52584" y="95759"/>
                  </a:cubicBezTo>
                  <a:cubicBezTo>
                    <a:pt x="53369" y="96071"/>
                    <a:pt x="54195" y="96221"/>
                    <a:pt x="55008" y="96221"/>
                  </a:cubicBezTo>
                  <a:cubicBezTo>
                    <a:pt x="56375" y="96221"/>
                    <a:pt x="57757" y="95800"/>
                    <a:pt x="58935" y="94999"/>
                  </a:cubicBezTo>
                  <a:cubicBezTo>
                    <a:pt x="59382" y="94714"/>
                    <a:pt x="59869" y="94605"/>
                    <a:pt x="60370" y="94605"/>
                  </a:cubicBezTo>
                  <a:cubicBezTo>
                    <a:pt x="60912" y="94605"/>
                    <a:pt x="61467" y="94741"/>
                    <a:pt x="61968" y="94863"/>
                  </a:cubicBezTo>
                  <a:cubicBezTo>
                    <a:pt x="62347" y="94958"/>
                    <a:pt x="62727" y="94999"/>
                    <a:pt x="63160" y="94999"/>
                  </a:cubicBezTo>
                  <a:cubicBezTo>
                    <a:pt x="63160" y="94904"/>
                    <a:pt x="63201" y="94768"/>
                    <a:pt x="63201" y="94673"/>
                  </a:cubicBezTo>
                  <a:cubicBezTo>
                    <a:pt x="63444" y="92053"/>
                    <a:pt x="65801" y="91754"/>
                    <a:pt x="68062" y="91754"/>
                  </a:cubicBezTo>
                  <a:cubicBezTo>
                    <a:pt x="68428" y="91754"/>
                    <a:pt x="68780" y="91768"/>
                    <a:pt x="69132" y="91768"/>
                  </a:cubicBezTo>
                  <a:lnTo>
                    <a:pt x="70215" y="91768"/>
                  </a:lnTo>
                  <a:cubicBezTo>
                    <a:pt x="72734" y="91768"/>
                    <a:pt x="79411" y="87451"/>
                    <a:pt x="84814" y="82320"/>
                  </a:cubicBezTo>
                  <a:cubicBezTo>
                    <a:pt x="90366" y="77134"/>
                    <a:pt x="99372" y="65866"/>
                    <a:pt x="102310" y="60925"/>
                  </a:cubicBezTo>
                  <a:cubicBezTo>
                    <a:pt x="105249" y="55943"/>
                    <a:pt x="109799" y="51857"/>
                    <a:pt x="112507" y="49386"/>
                  </a:cubicBezTo>
                  <a:lnTo>
                    <a:pt x="113117" y="48857"/>
                  </a:lnTo>
                  <a:cubicBezTo>
                    <a:pt x="114309" y="47716"/>
                    <a:pt x="115487" y="43766"/>
                    <a:pt x="116205" y="38159"/>
                  </a:cubicBezTo>
                  <a:cubicBezTo>
                    <a:pt x="114728" y="38254"/>
                    <a:pt x="113266" y="38350"/>
                    <a:pt x="111790" y="38594"/>
                  </a:cubicBezTo>
                  <a:lnTo>
                    <a:pt x="111316" y="38635"/>
                  </a:lnTo>
                  <a:lnTo>
                    <a:pt x="111275" y="38730"/>
                  </a:lnTo>
                  <a:cubicBezTo>
                    <a:pt x="111275" y="38825"/>
                    <a:pt x="111221" y="38920"/>
                    <a:pt x="111221" y="39015"/>
                  </a:cubicBezTo>
                  <a:cubicBezTo>
                    <a:pt x="111221" y="39164"/>
                    <a:pt x="111180" y="39300"/>
                    <a:pt x="111126" y="39490"/>
                  </a:cubicBezTo>
                  <a:cubicBezTo>
                    <a:pt x="111126" y="39490"/>
                    <a:pt x="111126" y="39544"/>
                    <a:pt x="111126" y="39585"/>
                  </a:cubicBezTo>
                  <a:cubicBezTo>
                    <a:pt x="111086" y="39680"/>
                    <a:pt x="111031" y="39775"/>
                    <a:pt x="111031" y="39870"/>
                  </a:cubicBezTo>
                  <a:lnTo>
                    <a:pt x="110937" y="40019"/>
                  </a:lnTo>
                  <a:cubicBezTo>
                    <a:pt x="110896" y="40060"/>
                    <a:pt x="110842" y="40155"/>
                    <a:pt x="110801" y="40250"/>
                  </a:cubicBezTo>
                  <a:lnTo>
                    <a:pt x="110747" y="40304"/>
                  </a:lnTo>
                  <a:cubicBezTo>
                    <a:pt x="110706" y="40399"/>
                    <a:pt x="110612" y="40494"/>
                    <a:pt x="110557" y="40589"/>
                  </a:cubicBezTo>
                  <a:lnTo>
                    <a:pt x="110463" y="40630"/>
                  </a:lnTo>
                  <a:cubicBezTo>
                    <a:pt x="110422" y="40725"/>
                    <a:pt x="110327" y="40779"/>
                    <a:pt x="110273" y="40820"/>
                  </a:cubicBezTo>
                  <a:lnTo>
                    <a:pt x="110178" y="40915"/>
                  </a:lnTo>
                  <a:lnTo>
                    <a:pt x="109948" y="41010"/>
                  </a:lnTo>
                  <a:lnTo>
                    <a:pt x="109894" y="41065"/>
                  </a:lnTo>
                  <a:cubicBezTo>
                    <a:pt x="109758" y="41160"/>
                    <a:pt x="109664" y="41200"/>
                    <a:pt x="109569" y="41255"/>
                  </a:cubicBezTo>
                  <a:cubicBezTo>
                    <a:pt x="109420" y="41255"/>
                    <a:pt x="109325" y="41295"/>
                    <a:pt x="109190" y="41350"/>
                  </a:cubicBezTo>
                  <a:lnTo>
                    <a:pt x="109095" y="41350"/>
                  </a:lnTo>
                  <a:lnTo>
                    <a:pt x="108810" y="41390"/>
                  </a:lnTo>
                  <a:lnTo>
                    <a:pt x="108716" y="41390"/>
                  </a:lnTo>
                  <a:lnTo>
                    <a:pt x="108431" y="41445"/>
                  </a:lnTo>
                  <a:lnTo>
                    <a:pt x="108337" y="41445"/>
                  </a:lnTo>
                  <a:lnTo>
                    <a:pt x="107957" y="41485"/>
                  </a:lnTo>
                  <a:lnTo>
                    <a:pt x="106630" y="41485"/>
                  </a:lnTo>
                  <a:lnTo>
                    <a:pt x="106102" y="41445"/>
                  </a:lnTo>
                  <a:cubicBezTo>
                    <a:pt x="103069" y="41255"/>
                    <a:pt x="100699" y="34834"/>
                    <a:pt x="100699" y="33693"/>
                  </a:cubicBezTo>
                  <a:cubicBezTo>
                    <a:pt x="100699" y="32227"/>
                    <a:pt x="104301" y="27421"/>
                    <a:pt x="106630" y="27421"/>
                  </a:cubicBezTo>
                  <a:cubicBezTo>
                    <a:pt x="106820" y="27421"/>
                    <a:pt x="106955" y="27476"/>
                    <a:pt x="107104" y="27476"/>
                  </a:cubicBezTo>
                  <a:lnTo>
                    <a:pt x="107240" y="27516"/>
                  </a:lnTo>
                  <a:lnTo>
                    <a:pt x="107578" y="27612"/>
                  </a:lnTo>
                  <a:lnTo>
                    <a:pt x="107768" y="27666"/>
                  </a:lnTo>
                  <a:lnTo>
                    <a:pt x="108093" y="27802"/>
                  </a:lnTo>
                  <a:lnTo>
                    <a:pt x="108242" y="27856"/>
                  </a:lnTo>
                  <a:cubicBezTo>
                    <a:pt x="108377" y="27897"/>
                    <a:pt x="108567" y="27992"/>
                    <a:pt x="108716" y="28087"/>
                  </a:cubicBezTo>
                  <a:lnTo>
                    <a:pt x="108756" y="28087"/>
                  </a:lnTo>
                  <a:lnTo>
                    <a:pt x="109230" y="28331"/>
                  </a:lnTo>
                  <a:lnTo>
                    <a:pt x="109379" y="28426"/>
                  </a:lnTo>
                  <a:lnTo>
                    <a:pt x="109758" y="28657"/>
                  </a:lnTo>
                  <a:lnTo>
                    <a:pt x="109853" y="28711"/>
                  </a:lnTo>
                  <a:lnTo>
                    <a:pt x="109989" y="28806"/>
                  </a:lnTo>
                  <a:lnTo>
                    <a:pt x="109989" y="28711"/>
                  </a:lnTo>
                  <a:lnTo>
                    <a:pt x="109989" y="28562"/>
                  </a:lnTo>
                  <a:lnTo>
                    <a:pt x="109989" y="28467"/>
                  </a:lnTo>
                  <a:lnTo>
                    <a:pt x="109989" y="28182"/>
                  </a:lnTo>
                  <a:cubicBezTo>
                    <a:pt x="110178" y="26756"/>
                    <a:pt x="110327" y="24530"/>
                    <a:pt x="110368" y="22344"/>
                  </a:cubicBezTo>
                  <a:lnTo>
                    <a:pt x="110368" y="21869"/>
                  </a:lnTo>
                  <a:lnTo>
                    <a:pt x="110368" y="21815"/>
                  </a:lnTo>
                  <a:lnTo>
                    <a:pt x="110368" y="21394"/>
                  </a:lnTo>
                  <a:lnTo>
                    <a:pt x="110368" y="21299"/>
                  </a:lnTo>
                  <a:lnTo>
                    <a:pt x="110368" y="20865"/>
                  </a:lnTo>
                  <a:lnTo>
                    <a:pt x="110368" y="20824"/>
                  </a:lnTo>
                  <a:lnTo>
                    <a:pt x="110368" y="20444"/>
                  </a:lnTo>
                  <a:lnTo>
                    <a:pt x="110368" y="20294"/>
                  </a:lnTo>
                  <a:lnTo>
                    <a:pt x="110368" y="19969"/>
                  </a:lnTo>
                  <a:lnTo>
                    <a:pt x="110368" y="19819"/>
                  </a:lnTo>
                  <a:lnTo>
                    <a:pt x="110368" y="19534"/>
                  </a:lnTo>
                  <a:lnTo>
                    <a:pt x="110368" y="19398"/>
                  </a:lnTo>
                  <a:lnTo>
                    <a:pt x="110368" y="19113"/>
                  </a:lnTo>
                  <a:lnTo>
                    <a:pt x="110368" y="18923"/>
                  </a:lnTo>
                  <a:lnTo>
                    <a:pt x="110368" y="18679"/>
                  </a:lnTo>
                  <a:lnTo>
                    <a:pt x="110368" y="18543"/>
                  </a:lnTo>
                  <a:lnTo>
                    <a:pt x="110368" y="18299"/>
                  </a:lnTo>
                  <a:lnTo>
                    <a:pt x="110368" y="18163"/>
                  </a:lnTo>
                  <a:lnTo>
                    <a:pt x="110368" y="17973"/>
                  </a:lnTo>
                  <a:lnTo>
                    <a:pt x="110368" y="17783"/>
                  </a:lnTo>
                  <a:lnTo>
                    <a:pt x="110368" y="17634"/>
                  </a:lnTo>
                  <a:cubicBezTo>
                    <a:pt x="110368" y="17593"/>
                    <a:pt x="110368" y="17539"/>
                    <a:pt x="110327" y="17498"/>
                  </a:cubicBezTo>
                  <a:lnTo>
                    <a:pt x="110327" y="17308"/>
                  </a:lnTo>
                  <a:lnTo>
                    <a:pt x="110327" y="17213"/>
                  </a:lnTo>
                  <a:lnTo>
                    <a:pt x="110273" y="17064"/>
                  </a:lnTo>
                  <a:lnTo>
                    <a:pt x="110232" y="16914"/>
                  </a:lnTo>
                  <a:lnTo>
                    <a:pt x="110178" y="16819"/>
                  </a:lnTo>
                  <a:lnTo>
                    <a:pt x="110138" y="16724"/>
                  </a:lnTo>
                  <a:lnTo>
                    <a:pt x="110138" y="16629"/>
                  </a:lnTo>
                  <a:cubicBezTo>
                    <a:pt x="110083" y="16588"/>
                    <a:pt x="110083" y="16588"/>
                    <a:pt x="110043" y="16534"/>
                  </a:cubicBezTo>
                  <a:lnTo>
                    <a:pt x="110043" y="16493"/>
                  </a:lnTo>
                  <a:cubicBezTo>
                    <a:pt x="109989" y="16439"/>
                    <a:pt x="109948" y="16398"/>
                    <a:pt x="109948" y="16398"/>
                  </a:cubicBezTo>
                  <a:cubicBezTo>
                    <a:pt x="108377" y="15489"/>
                    <a:pt x="107240" y="11172"/>
                    <a:pt x="105912" y="5660"/>
                  </a:cubicBezTo>
                  <a:cubicBezTo>
                    <a:pt x="105777" y="5131"/>
                    <a:pt x="105682" y="4615"/>
                    <a:pt x="105533" y="4086"/>
                  </a:cubicBezTo>
                  <a:lnTo>
                    <a:pt x="105533" y="4045"/>
                  </a:lnTo>
                  <a:lnTo>
                    <a:pt x="105439" y="3611"/>
                  </a:lnTo>
                  <a:lnTo>
                    <a:pt x="105398" y="3515"/>
                  </a:lnTo>
                  <a:lnTo>
                    <a:pt x="105344" y="3230"/>
                  </a:lnTo>
                  <a:lnTo>
                    <a:pt x="105303" y="3040"/>
                  </a:lnTo>
                  <a:lnTo>
                    <a:pt x="105208" y="2850"/>
                  </a:lnTo>
                  <a:lnTo>
                    <a:pt x="105154" y="2660"/>
                  </a:lnTo>
                  <a:lnTo>
                    <a:pt x="105113" y="2524"/>
                  </a:lnTo>
                  <a:lnTo>
                    <a:pt x="105059" y="2429"/>
                  </a:lnTo>
                  <a:lnTo>
                    <a:pt x="105059" y="2334"/>
                  </a:lnTo>
                  <a:cubicBezTo>
                    <a:pt x="104585" y="2049"/>
                    <a:pt x="102974" y="1954"/>
                    <a:pt x="101647" y="1859"/>
                  </a:cubicBezTo>
                  <a:cubicBezTo>
                    <a:pt x="98803" y="1669"/>
                    <a:pt x="97002" y="1479"/>
                    <a:pt x="96338" y="475"/>
                  </a:cubicBezTo>
                  <a:cubicBezTo>
                    <a:pt x="96054" y="244"/>
                    <a:pt x="94253" y="244"/>
                    <a:pt x="93264" y="244"/>
                  </a:cubicBezTo>
                  <a:cubicBezTo>
                    <a:pt x="93088" y="244"/>
                    <a:pt x="92912" y="257"/>
                    <a:pt x="92750" y="257"/>
                  </a:cubicBezTo>
                  <a:cubicBezTo>
                    <a:pt x="91923" y="257"/>
                    <a:pt x="91111" y="162"/>
                    <a:pt x="9032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2" name="Google Shape;71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AALYMAAD4DAAAtgwAAAAAAAAmAAAACAAAAP//////////"/>
                </a:ext>
              </a:extLst>
            </p:cNvSpPr>
            <p:nvPr/>
          </p:nvSpPr>
          <p:spPr>
            <a:xfrm>
              <a:off x="2108200" y="20662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1" name="Google Shape;71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0AALoMAAAMDQAAugwAAAAAAAAmAAAACAAAAP//////////"/>
                </a:ext>
              </a:extLst>
            </p:cNvSpPr>
            <p:nvPr/>
          </p:nvSpPr>
          <p:spPr>
            <a:xfrm>
              <a:off x="2120900" y="2068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80" name="Google Shape;71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LoMAAASDQAAugwAAAAAAAAmAAAACAAAAP//////////"/>
                </a:ext>
              </a:extLst>
            </p:cNvSpPr>
            <p:nvPr/>
          </p:nvSpPr>
          <p:spPr>
            <a:xfrm>
              <a:off x="2124710" y="2068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9" name="Google Shape;71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wwAALYMAAD3DAAAtgwAAAAAAAAmAAAACAAAAP//////////"/>
                </a:ext>
              </a:extLst>
            </p:cNvSpPr>
            <p:nvPr/>
          </p:nvSpPr>
          <p:spPr>
            <a:xfrm>
              <a:off x="2107565" y="20662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8" name="Google Shape;71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wAALYMAAD3DAAAtgwAAAAAAAAmAAAACAAAAP//////////"/>
                </a:ext>
              </a:extLst>
            </p:cNvSpPr>
            <p:nvPr/>
          </p:nvSpPr>
          <p:spPr>
            <a:xfrm>
              <a:off x="2106930" y="2066290"/>
              <a:ext cx="635" cy="0"/>
            </a:xfrm>
            <a:custGeom>
              <a:avLst/>
              <a:gdLst/>
              <a:ahLst/>
              <a:cxnLst/>
              <a:rect l="0" t="0" r="635" b="0"/>
              <a:pathLst>
                <a:path w="635" h="0">
                  <a:moveTo>
                    <a:pt x="15" y="0"/>
                  </a:moveTo>
                  <a:cubicBezTo>
                    <a:pt x="158" y="0"/>
                    <a:pt x="269" y="0"/>
                    <a:pt x="365" y="0"/>
                  </a:cubicBezTo>
                  <a:cubicBezTo>
                    <a:pt x="460" y="0"/>
                    <a:pt x="539" y="0"/>
                    <a:pt x="61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7" name="Google Shape;71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AALQMAAD6DAAAtgwAAAAAAAAmAAAACAAAAP//////////"/>
                </a:ext>
              </a:extLst>
            </p:cNvSpPr>
            <p:nvPr/>
          </p:nvSpPr>
          <p:spPr>
            <a:xfrm>
              <a:off x="2108200" y="2065020"/>
              <a:ext cx="1270" cy="1270"/>
            </a:xfrm>
            <a:custGeom>
              <a:avLst/>
              <a:gdLst/>
              <a:ahLst/>
              <a:cxnLst/>
              <a:rect l="0" t="0" r="1270" b="1270"/>
              <a:pathLst>
                <a:path w="1270" h="1270">
                  <a:moveTo>
                    <a:pt x="1270" y="0"/>
                  </a:moveTo>
                  <a:cubicBezTo>
                    <a:pt x="1131" y="392"/>
                    <a:pt x="913" y="721"/>
                    <a:pt x="575" y="988"/>
                  </a:cubicBezTo>
                  <a:cubicBezTo>
                    <a:pt x="357" y="1098"/>
                    <a:pt x="218" y="1207"/>
                    <a:pt x="20" y="1270"/>
                  </a:cubicBezTo>
                  <a:cubicBezTo>
                    <a:pt x="218" y="1207"/>
                    <a:pt x="357" y="1098"/>
                    <a:pt x="575" y="988"/>
                  </a:cubicBezTo>
                  <a:cubicBezTo>
                    <a:pt x="913" y="721"/>
                    <a:pt x="1131" y="392"/>
                    <a:pt x="127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6" name="Google Shape;71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LkMAAAVDQAAuQwAAAAAAAAmAAAACAAAAP//////////"/>
                </a:ext>
              </a:extLst>
            </p:cNvSpPr>
            <p:nvPr/>
          </p:nvSpPr>
          <p:spPr>
            <a:xfrm>
              <a:off x="2126615" y="20681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5" name="Google Shape;71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LkMAAAUDQAAuQwAAAAAAAAmAAAACAAAAP//////////"/>
                </a:ext>
              </a:extLst>
            </p:cNvSpPr>
            <p:nvPr/>
          </p:nvSpPr>
          <p:spPr>
            <a:xfrm>
              <a:off x="2125980" y="20681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4" name="Google Shape;71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LoMAAAUDQAAugwAAAAAAAAmAAAACAAAAP//////////"/>
                </a:ext>
              </a:extLst>
            </p:cNvSpPr>
            <p:nvPr/>
          </p:nvSpPr>
          <p:spPr>
            <a:xfrm>
              <a:off x="2125980" y="2068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3" name="Google Shape;71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LoMAAASDQAAugwAAAAAAAAmAAAACAAAAP//////////"/>
                </a:ext>
              </a:extLst>
            </p:cNvSpPr>
            <p:nvPr/>
          </p:nvSpPr>
          <p:spPr>
            <a:xfrm>
              <a:off x="2124710" y="2068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2" name="Google Shape;71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0AAGQMAACcDQAAaAwAAAAAAAAmAAAACAAAAP//////////"/>
                </a:ext>
              </a:extLst>
            </p:cNvSpPr>
            <p:nvPr/>
          </p:nvSpPr>
          <p:spPr>
            <a:xfrm>
              <a:off x="2197100" y="2014220"/>
              <a:ext cx="15240" cy="2540"/>
            </a:xfrm>
            <a:custGeom>
              <a:avLst/>
              <a:gdLst/>
              <a:ahLst/>
              <a:cxnLst/>
              <a:rect l="0" t="0" r="15240" b="2540"/>
              <a:pathLst>
                <a:path w="15240" h="2540">
                  <a:moveTo>
                    <a:pt x="3081" y="220"/>
                  </a:moveTo>
                  <a:cubicBezTo>
                    <a:pt x="3081" y="220"/>
                    <a:pt x="3081" y="220"/>
                    <a:pt x="3081" y="220"/>
                  </a:cubicBezTo>
                  <a:cubicBezTo>
                    <a:pt x="3081" y="220"/>
                    <a:pt x="3081" y="220"/>
                    <a:pt x="3081" y="220"/>
                  </a:cubicBezTo>
                  <a:cubicBezTo>
                    <a:pt x="3081" y="220"/>
                    <a:pt x="3081" y="220"/>
                    <a:pt x="3081" y="220"/>
                  </a:cubicBezTo>
                  <a:close/>
                  <a:moveTo>
                    <a:pt x="0" y="15"/>
                  </a:moveTo>
                  <a:cubicBezTo>
                    <a:pt x="711" y="162"/>
                    <a:pt x="1464" y="250"/>
                    <a:pt x="2203" y="250"/>
                  </a:cubicBezTo>
                  <a:cubicBezTo>
                    <a:pt x="2217" y="250"/>
                    <a:pt x="2217" y="250"/>
                    <a:pt x="2217" y="250"/>
                  </a:cubicBezTo>
                  <a:cubicBezTo>
                    <a:pt x="2231" y="250"/>
                    <a:pt x="2231" y="250"/>
                    <a:pt x="2245" y="250"/>
                  </a:cubicBezTo>
                  <a:cubicBezTo>
                    <a:pt x="2524" y="250"/>
                    <a:pt x="2803" y="250"/>
                    <a:pt x="3081" y="220"/>
                  </a:cubicBezTo>
                  <a:cubicBezTo>
                    <a:pt x="3054" y="220"/>
                    <a:pt x="3040" y="220"/>
                    <a:pt x="3026" y="220"/>
                  </a:cubicBezTo>
                  <a:cubicBezTo>
                    <a:pt x="2761" y="250"/>
                    <a:pt x="2496" y="250"/>
                    <a:pt x="2217" y="250"/>
                  </a:cubicBezTo>
                  <a:cubicBezTo>
                    <a:pt x="1464" y="250"/>
                    <a:pt x="711" y="162"/>
                    <a:pt x="0" y="15"/>
                  </a:cubicBezTo>
                  <a:close/>
                  <a:moveTo>
                    <a:pt x="3081" y="220"/>
                  </a:moveTo>
                  <a:cubicBezTo>
                    <a:pt x="4044" y="220"/>
                    <a:pt x="5814" y="264"/>
                    <a:pt x="6219" y="499"/>
                  </a:cubicBezTo>
                  <a:cubicBezTo>
                    <a:pt x="6219" y="499"/>
                    <a:pt x="6205" y="485"/>
                    <a:pt x="6205" y="470"/>
                  </a:cubicBezTo>
                  <a:cubicBezTo>
                    <a:pt x="5912" y="220"/>
                    <a:pt x="4127" y="220"/>
                    <a:pt x="3081" y="220"/>
                  </a:cubicBezTo>
                  <a:close/>
                  <a:moveTo>
                    <a:pt x="6219" y="499"/>
                  </a:moveTo>
                  <a:cubicBezTo>
                    <a:pt x="6288" y="602"/>
                    <a:pt x="6358" y="690"/>
                    <a:pt x="6428" y="778"/>
                  </a:cubicBezTo>
                  <a:cubicBezTo>
                    <a:pt x="6358" y="705"/>
                    <a:pt x="6302" y="617"/>
                    <a:pt x="6247" y="529"/>
                  </a:cubicBezTo>
                  <a:cubicBezTo>
                    <a:pt x="6247" y="514"/>
                    <a:pt x="6233" y="514"/>
                    <a:pt x="6219" y="499"/>
                  </a:cubicBezTo>
                  <a:close/>
                  <a:moveTo>
                    <a:pt x="6428" y="778"/>
                  </a:moveTo>
                  <a:cubicBezTo>
                    <a:pt x="7181" y="1615"/>
                    <a:pt x="8882" y="1821"/>
                    <a:pt x="11475" y="1997"/>
                  </a:cubicBezTo>
                  <a:cubicBezTo>
                    <a:pt x="8938" y="1777"/>
                    <a:pt x="7237" y="1615"/>
                    <a:pt x="6428" y="778"/>
                  </a:cubicBezTo>
                  <a:close/>
                  <a:moveTo>
                    <a:pt x="11475" y="1997"/>
                  </a:moveTo>
                  <a:cubicBezTo>
                    <a:pt x="11545" y="1997"/>
                    <a:pt x="11601" y="2011"/>
                    <a:pt x="11671" y="2011"/>
                  </a:cubicBezTo>
                  <a:cubicBezTo>
                    <a:pt x="12117" y="2055"/>
                    <a:pt x="12605" y="2085"/>
                    <a:pt x="13065" y="2129"/>
                  </a:cubicBezTo>
                  <a:cubicBezTo>
                    <a:pt x="12605" y="2070"/>
                    <a:pt x="12159" y="2041"/>
                    <a:pt x="11712" y="2011"/>
                  </a:cubicBezTo>
                  <a:cubicBezTo>
                    <a:pt x="11629" y="2011"/>
                    <a:pt x="11559" y="1997"/>
                    <a:pt x="11475" y="1997"/>
                  </a:cubicBezTo>
                  <a:close/>
                  <a:moveTo>
                    <a:pt x="13065" y="2129"/>
                  </a:moveTo>
                  <a:cubicBezTo>
                    <a:pt x="13748" y="2202"/>
                    <a:pt x="14445" y="2320"/>
                    <a:pt x="15115" y="2481"/>
                  </a:cubicBezTo>
                  <a:cubicBezTo>
                    <a:pt x="14710" y="2305"/>
                    <a:pt x="13915" y="2202"/>
                    <a:pt x="13065" y="2129"/>
                  </a:cubicBezTo>
                  <a:close/>
                  <a:moveTo>
                    <a:pt x="15115" y="2481"/>
                  </a:moveTo>
                  <a:cubicBezTo>
                    <a:pt x="15142" y="2481"/>
                    <a:pt x="15156" y="2496"/>
                    <a:pt x="15170" y="2496"/>
                  </a:cubicBezTo>
                  <a:lnTo>
                    <a:pt x="15128" y="2481"/>
                  </a:lnTo>
                  <a:cubicBezTo>
                    <a:pt x="15128" y="2481"/>
                    <a:pt x="15128" y="2481"/>
                    <a:pt x="15115" y="2481"/>
                  </a:cubicBezTo>
                  <a:close/>
                  <a:moveTo>
                    <a:pt x="15170" y="2496"/>
                  </a:moveTo>
                  <a:lnTo>
                    <a:pt x="15226" y="2525"/>
                  </a:lnTo>
                  <a:cubicBezTo>
                    <a:pt x="15212" y="2525"/>
                    <a:pt x="15198" y="2511"/>
                    <a:pt x="15170" y="249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1" name="Google Shape;71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0AAIgMAAAeDQAAiAwAAAAAAAAmAAAACAAAAP//////////"/>
                </a:ext>
              </a:extLst>
            </p:cNvSpPr>
            <p:nvPr/>
          </p:nvSpPr>
          <p:spPr>
            <a:xfrm>
              <a:off x="2132330" y="20370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70" name="Google Shape;71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KAMAAApDQAAoAwAAAAAAAAmAAAACAAAAP//////////"/>
                </a:ext>
              </a:extLst>
            </p:cNvSpPr>
            <p:nvPr/>
          </p:nvSpPr>
          <p:spPr>
            <a:xfrm>
              <a:off x="2139315" y="20523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9" name="Google Shape;71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IkMAAAfDQAAiQwAAAAAAAAmAAAACAAAAP//////////"/>
                </a:ext>
              </a:extLst>
            </p:cNvSpPr>
            <p:nvPr/>
          </p:nvSpPr>
          <p:spPr>
            <a:xfrm>
              <a:off x="2132965" y="20377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8" name="Google Shape;71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0AAIgMAAAeDQAAiAwAAAAAAAAmAAAACAAAAP//////////"/>
                </a:ext>
              </a:extLst>
            </p:cNvSpPr>
            <p:nvPr/>
          </p:nvSpPr>
          <p:spPr>
            <a:xfrm>
              <a:off x="2132330" y="20370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7" name="Google Shape;72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IkMAAAfDQAAiQwAAAAAAAAmAAAACAAAAP//////////"/>
                </a:ext>
              </a:extLst>
            </p:cNvSpPr>
            <p:nvPr/>
          </p:nvSpPr>
          <p:spPr>
            <a:xfrm>
              <a:off x="2132965" y="20377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6" name="Google Shape;72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0AAJ8MAAAxDQAAnwwAAAAAAAAmAAAACAAAAP//////////"/>
                </a:ext>
              </a:extLst>
            </p:cNvSpPr>
            <p:nvPr/>
          </p:nvSpPr>
          <p:spPr>
            <a:xfrm>
              <a:off x="2144395" y="20516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5" name="Google Shape;72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J8MAAAwDQAAnwwAAAAAAAAmAAAACAAAAP//////////"/>
                </a:ext>
              </a:extLst>
            </p:cNvSpPr>
            <p:nvPr/>
          </p:nvSpPr>
          <p:spPr>
            <a:xfrm>
              <a:off x="2143760" y="20516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4" name="Google Shape;72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0AAGYMAACDDQAAZgwAAAAAAAAmAAAACAAAAP//////////"/>
                </a:ext>
              </a:extLst>
            </p:cNvSpPr>
            <p:nvPr/>
          </p:nvSpPr>
          <p:spPr>
            <a:xfrm>
              <a:off x="2196465" y="20154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3" name="Google Shape;72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0AAGcMAACCDQAAZwwAAAAAAAAmAAAACAAAAP//////////"/>
                </a:ext>
              </a:extLst>
            </p:cNvSpPr>
            <p:nvPr/>
          </p:nvSpPr>
          <p:spPr>
            <a:xfrm>
              <a:off x="2195830" y="20161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2" name="Google Shape;72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GgMAACBDQAAaAwAAAAAAAAmAAAACAAAAP//////////"/>
                </a:ext>
              </a:extLst>
            </p:cNvSpPr>
            <p:nvPr/>
          </p:nvSpPr>
          <p:spPr>
            <a:xfrm>
              <a:off x="2195195" y="2016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1" name="Google Shape;72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0AAGcMAACCDQAAZwwAAAAAAAAmAAAACAAAAP//////////"/>
                </a:ext>
              </a:extLst>
            </p:cNvSpPr>
            <p:nvPr/>
          </p:nvSpPr>
          <p:spPr>
            <a:xfrm>
              <a:off x="2195830" y="20161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60" name="Google Shape;72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0AAGUMAACEDQAAZQwAAAAAAAAmAAAACAAAAP//////////"/>
                </a:ext>
              </a:extLst>
            </p:cNvSpPr>
            <p:nvPr/>
          </p:nvSpPr>
          <p:spPr>
            <a:xfrm>
              <a:off x="2196465" y="201485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9" name="Google Shape;72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KAMAAAvDQAAoAwAAAAAAAAmAAAACAAAAP//////////"/>
                </a:ext>
              </a:extLst>
            </p:cNvSpPr>
            <p:nvPr/>
          </p:nvSpPr>
          <p:spPr>
            <a:xfrm>
              <a:off x="2143125" y="20523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8" name="Google Shape;72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0AAGQMAACEDQAAZAwAAAAAAAAmAAAACAAAAP//////////"/>
                </a:ext>
              </a:extLst>
            </p:cNvSpPr>
            <p:nvPr/>
          </p:nvSpPr>
          <p:spPr>
            <a:xfrm>
              <a:off x="2197100" y="20142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7" name="Google Shape;72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0AAIgMAAAdDQAAiAwAAAAAAAAmAAAACAAAAP//////////"/>
                </a:ext>
              </a:extLst>
            </p:cNvSpPr>
            <p:nvPr/>
          </p:nvSpPr>
          <p:spPr>
            <a:xfrm>
              <a:off x="2131695" y="20370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6" name="Google Shape;72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KAMAAAwDQAAoAwAAAAAAAAmAAAACAAAAP//////////"/>
                </a:ext>
              </a:extLst>
            </p:cNvSpPr>
            <p:nvPr/>
          </p:nvSpPr>
          <p:spPr>
            <a:xfrm>
              <a:off x="2143760" y="20523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5" name="Google Shape;72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KAMAAAuDQAAoAwAAAAAAAAmAAAACAAAAP//////////"/>
                </a:ext>
              </a:extLst>
            </p:cNvSpPr>
            <p:nvPr/>
          </p:nvSpPr>
          <p:spPr>
            <a:xfrm>
              <a:off x="2142490" y="20523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4" name="Google Shape;72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0AAKQMAACkDQAApAwAAAAAAAAmAAAACAAAAP//////////"/>
                </a:ext>
              </a:extLst>
            </p:cNvSpPr>
            <p:nvPr/>
          </p:nvSpPr>
          <p:spPr>
            <a:xfrm>
              <a:off x="2217420" y="20548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3" name="Google Shape;72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0AAKQMAACkDQAApAwAAAAAAAAmAAAACAAAAP//////////"/>
                </a:ext>
              </a:extLst>
            </p:cNvSpPr>
            <p:nvPr/>
          </p:nvSpPr>
          <p:spPr>
            <a:xfrm>
              <a:off x="2217420" y="20548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2" name="Google Shape;72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0AAKMMAAClDQAAowwAAAAAAAAmAAAACAAAAP//////////"/>
                </a:ext>
              </a:extLst>
            </p:cNvSpPr>
            <p:nvPr/>
          </p:nvSpPr>
          <p:spPr>
            <a:xfrm>
              <a:off x="2218055" y="205422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1" name="Google Shape;72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0AAKMMAAClDQAApAwAAAAAAAAmAAAACAAAAP//////////"/>
                </a:ext>
              </a:extLst>
            </p:cNvSpPr>
            <p:nvPr/>
          </p:nvSpPr>
          <p:spPr>
            <a:xfrm>
              <a:off x="2218055" y="2054225"/>
              <a:ext cx="0" cy="635"/>
            </a:xfrm>
            <a:custGeom>
              <a:avLst/>
              <a:gdLst/>
              <a:ahLst/>
              <a:cxnLst/>
              <a:rect l="0" t="0" r="0" b="635"/>
              <a:pathLst>
                <a:path w="0" h="635">
                  <a:moveTo>
                    <a:pt x="0" y="28"/>
                  </a:moveTo>
                  <a:cubicBezTo>
                    <a:pt x="0" y="230"/>
                    <a:pt x="0" y="432"/>
                    <a:pt x="0" y="635"/>
                  </a:cubicBezTo>
                  <a:cubicBezTo>
                    <a:pt x="0" y="432"/>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50" name="Google Shape;72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KEMAACmDQAAoQwAAAAAAAAmAAAACAAAAP//////////"/>
                </a:ext>
              </a:extLst>
            </p:cNvSpPr>
            <p:nvPr/>
          </p:nvSpPr>
          <p:spPr>
            <a:xfrm>
              <a:off x="2218690" y="20529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9" name="Google Shape;72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0AAKEMAACmDQAAogwAAAAAAAAmAAAACAAAAP//////////"/>
                </a:ext>
              </a:extLst>
            </p:cNvSpPr>
            <p:nvPr/>
          </p:nvSpPr>
          <p:spPr>
            <a:xfrm>
              <a:off x="2218055" y="2052955"/>
              <a:ext cx="635" cy="635"/>
            </a:xfrm>
            <a:custGeom>
              <a:avLst/>
              <a:gdLst/>
              <a:ahLst/>
              <a:cxnLst/>
              <a:rect l="0" t="0" r="635" b="635"/>
              <a:pathLst>
                <a:path w="635" h="635">
                  <a:moveTo>
                    <a:pt x="0" y="635"/>
                  </a:moveTo>
                  <a:cubicBezTo>
                    <a:pt x="317" y="416"/>
                    <a:pt x="555" y="218"/>
                    <a:pt x="555" y="0"/>
                  </a:cubicBezTo>
                  <a:cubicBezTo>
                    <a:pt x="555" y="218"/>
                    <a:pt x="317" y="416"/>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8" name="Google Shape;72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0AAKIMAAClDQAAowwAAAAAAAAmAAAACAAAAP//////////"/>
                </a:ext>
              </a:extLst>
            </p:cNvSpPr>
            <p:nvPr/>
          </p:nvSpPr>
          <p:spPr>
            <a:xfrm>
              <a:off x="2218055" y="2053590"/>
              <a:ext cx="0" cy="635"/>
            </a:xfrm>
            <a:custGeom>
              <a:avLst/>
              <a:gdLst/>
              <a:ahLst/>
              <a:cxnLst/>
              <a:rect l="0" t="0" r="0" b="635"/>
              <a:pathLst>
                <a:path w="0" h="635">
                  <a:moveTo>
                    <a:pt x="0" y="606"/>
                  </a:moveTo>
                  <a:cubicBezTo>
                    <a:pt x="0" y="404"/>
                    <a:pt x="0" y="202"/>
                    <a:pt x="0" y="0"/>
                  </a:cubicBezTo>
                  <a:cubicBezTo>
                    <a:pt x="0" y="202"/>
                    <a:pt x="0" y="404"/>
                    <a:pt x="0" y="60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7" name="Google Shape;72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KUMAACjDQAApQwAAAAAAAAmAAAACAAAAP//////////"/>
                </a:ext>
              </a:extLst>
            </p:cNvSpPr>
            <p:nvPr/>
          </p:nvSpPr>
          <p:spPr>
            <a:xfrm>
              <a:off x="2216785" y="205549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6" name="Google Shape;72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I8MAACfDQAAjwwAAAAAAAAmAAAACAAAAP//////////"/>
                </a:ext>
              </a:extLst>
            </p:cNvSpPr>
            <p:nvPr/>
          </p:nvSpPr>
          <p:spPr>
            <a:xfrm>
              <a:off x="2214245" y="20415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5" name="Google Shape;72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JAMAAChDQAAkAwAAAAAAAAmAAAACAAAAP//////////"/>
                </a:ext>
              </a:extLst>
            </p:cNvSpPr>
            <p:nvPr/>
          </p:nvSpPr>
          <p:spPr>
            <a:xfrm>
              <a:off x="2215515" y="20421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4" name="Google Shape;72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I8MAACgDQAAkAwAAAAAAAAmAAAACAAAAP//////////"/>
                </a:ext>
              </a:extLst>
            </p:cNvSpPr>
            <p:nvPr/>
          </p:nvSpPr>
          <p:spPr>
            <a:xfrm>
              <a:off x="2214880" y="2041525"/>
              <a:ext cx="0" cy="635"/>
            </a:xfrm>
            <a:custGeom>
              <a:avLst/>
              <a:gdLst/>
              <a:ahLst/>
              <a:cxnLst/>
              <a:rect l="0" t="0" r="0" b="635"/>
              <a:pathLst>
                <a:path w="0" h="635">
                  <a:moveTo>
                    <a:pt x="0" y="508"/>
                  </a:moveTo>
                  <a:lnTo>
                    <a:pt x="0" y="1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3" name="Google Shape;72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JAMAACiDQAAkAwAAAAAAAAmAAAACAAAAP//////////"/>
                </a:ext>
              </a:extLst>
            </p:cNvSpPr>
            <p:nvPr/>
          </p:nvSpPr>
          <p:spPr>
            <a:xfrm>
              <a:off x="2216150" y="20421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2" name="Google Shape;72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JEMAACjDQAAkQwAAAAAAAAmAAAACAAAAP//////////"/>
                </a:ext>
              </a:extLst>
            </p:cNvSpPr>
            <p:nvPr/>
          </p:nvSpPr>
          <p:spPr>
            <a:xfrm>
              <a:off x="2216150" y="204279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1" name="Google Shape;72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JEMAACjDQAAkQwAAAAAAAAmAAAACAAAAP//////////"/>
                </a:ext>
              </a:extLst>
            </p:cNvSpPr>
            <p:nvPr/>
          </p:nvSpPr>
          <p:spPr>
            <a:xfrm>
              <a:off x="2216785" y="20427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40" name="Google Shape;72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KUMAACjDQAApQwAAAAAAAAmAAAACAAAAP//////////"/>
                </a:ext>
              </a:extLst>
            </p:cNvSpPr>
            <p:nvPr/>
          </p:nvSpPr>
          <p:spPr>
            <a:xfrm>
              <a:off x="2216150" y="2055495"/>
              <a:ext cx="635" cy="0"/>
            </a:xfrm>
            <a:custGeom>
              <a:avLst/>
              <a:gdLst/>
              <a:ahLst/>
              <a:cxnLst/>
              <a:rect l="0" t="0" r="635" b="0"/>
              <a:pathLst>
                <a:path w="635" h="0">
                  <a:moveTo>
                    <a:pt x="635" y="0"/>
                  </a:moveTo>
                  <a:cubicBezTo>
                    <a:pt x="355" y="0"/>
                    <a:pt x="177" y="0"/>
                    <a:pt x="0" y="0"/>
                  </a:cubicBezTo>
                  <a:cubicBezTo>
                    <a:pt x="177" y="0"/>
                    <a:pt x="457"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9" name="Google Shape;72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KUMAACiDQAApQwAAAAAAAAmAAAACAAAAP//////////"/>
                </a:ext>
              </a:extLst>
            </p:cNvSpPr>
            <p:nvPr/>
          </p:nvSpPr>
          <p:spPr>
            <a:xfrm>
              <a:off x="2215515" y="2055495"/>
              <a:ext cx="635" cy="0"/>
            </a:xfrm>
            <a:custGeom>
              <a:avLst/>
              <a:gdLst/>
              <a:ahLst/>
              <a:cxnLst/>
              <a:rect l="0" t="0" r="635" b="0"/>
              <a:pathLst>
                <a:path w="635" h="0">
                  <a:moveTo>
                    <a:pt x="28"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8" name="Google Shape;72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KUMAAChDQAApQwAAAAAAAAmAAAACAAAAP//////////"/>
                </a:ext>
              </a:extLst>
            </p:cNvSpPr>
            <p:nvPr/>
          </p:nvSpPr>
          <p:spPr>
            <a:xfrm>
              <a:off x="2214880" y="2055495"/>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7" name="Google Shape;72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KUMAACiDQAApQwAAAAAAAAmAAAACAAAAP//////////"/>
                </a:ext>
              </a:extLst>
            </p:cNvSpPr>
            <p:nvPr/>
          </p:nvSpPr>
          <p:spPr>
            <a:xfrm>
              <a:off x="2216150" y="2055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6" name="Google Shape;72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KUMAACgDQAApQwAAAAAAAAmAAAACAAAAP//////////"/>
                </a:ext>
              </a:extLst>
            </p:cNvSpPr>
            <p:nvPr/>
          </p:nvSpPr>
          <p:spPr>
            <a:xfrm>
              <a:off x="2214880" y="2055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5" name="Google Shape;72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0AAM4MAAB5DQAAzwwAAAAAAAAmAAAACAAAAP//////////"/>
                </a:ext>
              </a:extLst>
            </p:cNvSpPr>
            <p:nvPr/>
          </p:nvSpPr>
          <p:spPr>
            <a:xfrm>
              <a:off x="2190115" y="2081530"/>
              <a:ext cx="0" cy="635"/>
            </a:xfrm>
            <a:custGeom>
              <a:avLst/>
              <a:gdLst/>
              <a:ahLst/>
              <a:cxnLst/>
              <a:rect l="0" t="0" r="0" b="635"/>
              <a:pathLst>
                <a:path w="0" h="635">
                  <a:moveTo>
                    <a:pt x="0" y="24"/>
                  </a:moveTo>
                  <a:lnTo>
                    <a:pt x="0"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4" name="Google Shape;72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0AAMkMAAB8DQAAzgwAAAAAAAAmAAAACAAAAP//////////"/>
                </a:ext>
              </a:extLst>
            </p:cNvSpPr>
            <p:nvPr/>
          </p:nvSpPr>
          <p:spPr>
            <a:xfrm>
              <a:off x="2190115" y="2078355"/>
              <a:ext cx="1905" cy="3175"/>
            </a:xfrm>
            <a:custGeom>
              <a:avLst/>
              <a:gdLst/>
              <a:ahLst/>
              <a:cxnLst/>
              <a:rect l="0" t="0" r="1905" b="3175"/>
              <a:pathLst>
                <a:path w="1905" h="3175">
                  <a:moveTo>
                    <a:pt x="1888" y="0"/>
                  </a:moveTo>
                  <a:cubicBezTo>
                    <a:pt x="1156" y="1178"/>
                    <a:pt x="407" y="2517"/>
                    <a:pt x="16" y="3175"/>
                  </a:cubicBezTo>
                  <a:cubicBezTo>
                    <a:pt x="407" y="2517"/>
                    <a:pt x="1204" y="1178"/>
                    <a:pt x="188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3" name="Google Shape;72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LUMAACDDQAAtwwAAAAAAAAmAAAACAAAAP//////////"/>
                </a:ext>
              </a:extLst>
            </p:cNvSpPr>
            <p:nvPr/>
          </p:nvSpPr>
          <p:spPr>
            <a:xfrm>
              <a:off x="2195195" y="2065655"/>
              <a:ext cx="1270" cy="1270"/>
            </a:xfrm>
            <a:custGeom>
              <a:avLst/>
              <a:gdLst/>
              <a:ahLst/>
              <a:cxnLst/>
              <a:rect l="0" t="0" r="1270" b="1270"/>
              <a:pathLst>
                <a:path w="1270" h="1270">
                  <a:moveTo>
                    <a:pt x="1259" y="1258"/>
                  </a:moveTo>
                  <a:cubicBezTo>
                    <a:pt x="803" y="854"/>
                    <a:pt x="391" y="450"/>
                    <a:pt x="0" y="12"/>
                  </a:cubicBezTo>
                  <a:cubicBezTo>
                    <a:pt x="391" y="450"/>
                    <a:pt x="803" y="854"/>
                    <a:pt x="1259" y="125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2" name="Google Shape;72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wAAKELAABJDQAALwwAAAAAAAAmAAAACAAAAP//////////"/>
                </a:ext>
              </a:extLst>
            </p:cNvSpPr>
            <p:nvPr/>
          </p:nvSpPr>
          <p:spPr>
            <a:xfrm>
              <a:off x="2074545" y="1890395"/>
              <a:ext cx="85090" cy="90170"/>
            </a:xfrm>
            <a:custGeom>
              <a:avLst/>
              <a:gdLst/>
              <a:ahLst/>
              <a:cxnLst/>
              <a:rect l="0" t="0" r="85090" b="90170"/>
              <a:pathLst>
                <a:path w="85090" h="90170">
                  <a:moveTo>
                    <a:pt x="16590" y="0"/>
                  </a:moveTo>
                  <a:cubicBezTo>
                    <a:pt x="13008" y="0"/>
                    <a:pt x="10052" y="41"/>
                    <a:pt x="9031" y="136"/>
                  </a:cubicBezTo>
                  <a:lnTo>
                    <a:pt x="8690" y="136"/>
                  </a:lnTo>
                  <a:lnTo>
                    <a:pt x="8554" y="191"/>
                  </a:lnTo>
                  <a:lnTo>
                    <a:pt x="8499" y="191"/>
                  </a:lnTo>
                  <a:lnTo>
                    <a:pt x="8268" y="286"/>
                  </a:lnTo>
                  <a:lnTo>
                    <a:pt x="8213" y="286"/>
                  </a:lnTo>
                  <a:lnTo>
                    <a:pt x="7927" y="422"/>
                  </a:lnTo>
                  <a:lnTo>
                    <a:pt x="7887" y="477"/>
                  </a:lnTo>
                  <a:lnTo>
                    <a:pt x="7492" y="667"/>
                  </a:lnTo>
                  <a:lnTo>
                    <a:pt x="7396" y="708"/>
                  </a:lnTo>
                  <a:lnTo>
                    <a:pt x="6974" y="953"/>
                  </a:lnTo>
                  <a:lnTo>
                    <a:pt x="6879" y="994"/>
                  </a:lnTo>
                  <a:lnTo>
                    <a:pt x="6306" y="1376"/>
                  </a:lnTo>
                  <a:lnTo>
                    <a:pt x="6252" y="1430"/>
                  </a:lnTo>
                  <a:lnTo>
                    <a:pt x="5639" y="1812"/>
                  </a:lnTo>
                  <a:lnTo>
                    <a:pt x="5544" y="1852"/>
                  </a:lnTo>
                  <a:cubicBezTo>
                    <a:pt x="6879" y="6388"/>
                    <a:pt x="10175" y="13199"/>
                    <a:pt x="11455" y="15868"/>
                  </a:cubicBezTo>
                  <a:lnTo>
                    <a:pt x="11837" y="16686"/>
                  </a:lnTo>
                  <a:cubicBezTo>
                    <a:pt x="12559" y="18116"/>
                    <a:pt x="12082" y="19451"/>
                    <a:pt x="11605" y="20826"/>
                  </a:cubicBezTo>
                  <a:cubicBezTo>
                    <a:pt x="11074" y="22120"/>
                    <a:pt x="10788" y="23496"/>
                    <a:pt x="10747" y="24885"/>
                  </a:cubicBezTo>
                  <a:cubicBezTo>
                    <a:pt x="10747" y="26697"/>
                    <a:pt x="11837" y="29516"/>
                    <a:pt x="12885" y="32186"/>
                  </a:cubicBezTo>
                  <a:cubicBezTo>
                    <a:pt x="13989" y="35046"/>
                    <a:pt x="15133" y="38002"/>
                    <a:pt x="15364" y="40427"/>
                  </a:cubicBezTo>
                  <a:cubicBezTo>
                    <a:pt x="15800" y="45099"/>
                    <a:pt x="13171" y="48109"/>
                    <a:pt x="10652" y="51010"/>
                  </a:cubicBezTo>
                  <a:lnTo>
                    <a:pt x="9889" y="51923"/>
                  </a:lnTo>
                  <a:cubicBezTo>
                    <a:pt x="7260" y="54919"/>
                    <a:pt x="4686" y="61743"/>
                    <a:pt x="4686" y="65612"/>
                  </a:cubicBezTo>
                  <a:cubicBezTo>
                    <a:pt x="4686" y="68377"/>
                    <a:pt x="3255" y="70992"/>
                    <a:pt x="2111" y="73049"/>
                  </a:cubicBezTo>
                  <a:cubicBezTo>
                    <a:pt x="1485" y="74234"/>
                    <a:pt x="776" y="75473"/>
                    <a:pt x="817" y="76004"/>
                  </a:cubicBezTo>
                  <a:cubicBezTo>
                    <a:pt x="913" y="77816"/>
                    <a:pt x="436" y="82488"/>
                    <a:pt x="14" y="85158"/>
                  </a:cubicBezTo>
                  <a:lnTo>
                    <a:pt x="627" y="85021"/>
                  </a:lnTo>
                  <a:cubicBezTo>
                    <a:pt x="1294" y="83823"/>
                    <a:pt x="2533" y="83060"/>
                    <a:pt x="3868" y="83005"/>
                  </a:cubicBezTo>
                  <a:cubicBezTo>
                    <a:pt x="4822" y="83005"/>
                    <a:pt x="5639" y="83578"/>
                    <a:pt x="5966" y="84436"/>
                  </a:cubicBezTo>
                  <a:cubicBezTo>
                    <a:pt x="6020" y="84585"/>
                    <a:pt x="6061" y="84681"/>
                    <a:pt x="6157" y="84776"/>
                  </a:cubicBezTo>
                  <a:cubicBezTo>
                    <a:pt x="6402" y="84735"/>
                    <a:pt x="6633" y="84681"/>
                    <a:pt x="6879" y="84585"/>
                  </a:cubicBezTo>
                  <a:cubicBezTo>
                    <a:pt x="8227" y="84000"/>
                    <a:pt x="9480" y="83714"/>
                    <a:pt x="10679" y="83714"/>
                  </a:cubicBezTo>
                  <a:cubicBezTo>
                    <a:pt x="12123" y="83714"/>
                    <a:pt x="13485" y="84150"/>
                    <a:pt x="14792" y="85021"/>
                  </a:cubicBezTo>
                  <a:cubicBezTo>
                    <a:pt x="16944" y="86452"/>
                    <a:pt x="18702" y="86738"/>
                    <a:pt x="20990" y="86738"/>
                  </a:cubicBezTo>
                  <a:lnTo>
                    <a:pt x="47074" y="86738"/>
                  </a:lnTo>
                  <a:lnTo>
                    <a:pt x="49648" y="89312"/>
                  </a:lnTo>
                  <a:lnTo>
                    <a:pt x="62289" y="89312"/>
                  </a:lnTo>
                  <a:lnTo>
                    <a:pt x="62956" y="89353"/>
                  </a:lnTo>
                  <a:lnTo>
                    <a:pt x="63051" y="89353"/>
                  </a:lnTo>
                  <a:lnTo>
                    <a:pt x="63719" y="89407"/>
                  </a:lnTo>
                  <a:lnTo>
                    <a:pt x="63909" y="89407"/>
                  </a:lnTo>
                  <a:lnTo>
                    <a:pt x="64482" y="89448"/>
                  </a:lnTo>
                  <a:lnTo>
                    <a:pt x="64631" y="89448"/>
                  </a:lnTo>
                  <a:lnTo>
                    <a:pt x="65108" y="89543"/>
                  </a:lnTo>
                  <a:lnTo>
                    <a:pt x="65203" y="89543"/>
                  </a:lnTo>
                  <a:cubicBezTo>
                    <a:pt x="65340" y="89598"/>
                    <a:pt x="65530" y="89598"/>
                    <a:pt x="65626" y="89639"/>
                  </a:cubicBezTo>
                  <a:lnTo>
                    <a:pt x="65721" y="89639"/>
                  </a:lnTo>
                  <a:cubicBezTo>
                    <a:pt x="65871" y="89693"/>
                    <a:pt x="65966" y="89734"/>
                    <a:pt x="66102" y="89789"/>
                  </a:cubicBezTo>
                  <a:cubicBezTo>
                    <a:pt x="66634" y="90047"/>
                    <a:pt x="67601" y="90156"/>
                    <a:pt x="68731" y="90156"/>
                  </a:cubicBezTo>
                  <a:cubicBezTo>
                    <a:pt x="71455" y="90156"/>
                    <a:pt x="75215" y="89543"/>
                    <a:pt x="76931" y="88971"/>
                  </a:cubicBezTo>
                  <a:cubicBezTo>
                    <a:pt x="77122" y="88931"/>
                    <a:pt x="77408" y="88835"/>
                    <a:pt x="77735" y="88781"/>
                  </a:cubicBezTo>
                  <a:lnTo>
                    <a:pt x="69875" y="77761"/>
                  </a:lnTo>
                  <a:lnTo>
                    <a:pt x="69875" y="77475"/>
                  </a:lnTo>
                  <a:lnTo>
                    <a:pt x="70638" y="51773"/>
                  </a:lnTo>
                  <a:lnTo>
                    <a:pt x="82216" y="52154"/>
                  </a:lnTo>
                  <a:lnTo>
                    <a:pt x="83605" y="50779"/>
                  </a:lnTo>
                  <a:lnTo>
                    <a:pt x="85076" y="36994"/>
                  </a:lnTo>
                  <a:lnTo>
                    <a:pt x="84695" y="36994"/>
                  </a:lnTo>
                  <a:cubicBezTo>
                    <a:pt x="84600" y="37049"/>
                    <a:pt x="84463" y="37090"/>
                    <a:pt x="84368" y="37144"/>
                  </a:cubicBezTo>
                  <a:cubicBezTo>
                    <a:pt x="82924" y="37757"/>
                    <a:pt x="81617" y="37907"/>
                    <a:pt x="80323" y="37907"/>
                  </a:cubicBezTo>
                  <a:cubicBezTo>
                    <a:pt x="79805" y="37907"/>
                    <a:pt x="79301" y="37880"/>
                    <a:pt x="78784" y="37852"/>
                  </a:cubicBezTo>
                  <a:lnTo>
                    <a:pt x="77408" y="37852"/>
                  </a:lnTo>
                  <a:cubicBezTo>
                    <a:pt x="76686" y="37907"/>
                    <a:pt x="76018" y="38288"/>
                    <a:pt x="75542" y="38860"/>
                  </a:cubicBezTo>
                  <a:cubicBezTo>
                    <a:pt x="75147" y="39296"/>
                    <a:pt x="74575" y="39882"/>
                    <a:pt x="73717" y="39882"/>
                  </a:cubicBezTo>
                  <a:cubicBezTo>
                    <a:pt x="73553" y="39882"/>
                    <a:pt x="73390" y="39855"/>
                    <a:pt x="73213" y="39814"/>
                  </a:cubicBezTo>
                  <a:cubicBezTo>
                    <a:pt x="71210" y="39337"/>
                    <a:pt x="71919" y="35905"/>
                    <a:pt x="72450" y="33426"/>
                  </a:cubicBezTo>
                  <a:cubicBezTo>
                    <a:pt x="72491" y="33180"/>
                    <a:pt x="72545" y="32990"/>
                    <a:pt x="72586" y="32853"/>
                  </a:cubicBezTo>
                  <a:cubicBezTo>
                    <a:pt x="72777" y="31750"/>
                    <a:pt x="70924" y="29081"/>
                    <a:pt x="69249" y="27746"/>
                  </a:cubicBezTo>
                  <a:cubicBezTo>
                    <a:pt x="67968" y="26738"/>
                    <a:pt x="68445" y="24354"/>
                    <a:pt x="69399" y="20595"/>
                  </a:cubicBezTo>
                  <a:cubicBezTo>
                    <a:pt x="69726" y="19396"/>
                    <a:pt x="70161" y="17544"/>
                    <a:pt x="70107" y="17012"/>
                  </a:cubicBezTo>
                  <a:cubicBezTo>
                    <a:pt x="68922" y="15678"/>
                    <a:pt x="68636" y="12776"/>
                    <a:pt x="68581" y="10910"/>
                  </a:cubicBezTo>
                  <a:lnTo>
                    <a:pt x="68581" y="10529"/>
                  </a:lnTo>
                  <a:cubicBezTo>
                    <a:pt x="68581" y="10393"/>
                    <a:pt x="68581" y="10243"/>
                    <a:pt x="68541" y="10107"/>
                  </a:cubicBezTo>
                  <a:cubicBezTo>
                    <a:pt x="68159" y="10107"/>
                    <a:pt x="67723" y="10107"/>
                    <a:pt x="67301" y="10202"/>
                  </a:cubicBezTo>
                  <a:cubicBezTo>
                    <a:pt x="66388" y="10338"/>
                    <a:pt x="65489" y="10434"/>
                    <a:pt x="64536" y="10434"/>
                  </a:cubicBezTo>
                  <a:cubicBezTo>
                    <a:pt x="61757" y="10434"/>
                    <a:pt x="60668" y="9385"/>
                    <a:pt x="60286" y="8676"/>
                  </a:cubicBezTo>
                  <a:cubicBezTo>
                    <a:pt x="59537" y="8499"/>
                    <a:pt x="58393" y="8322"/>
                    <a:pt x="57331" y="8322"/>
                  </a:cubicBezTo>
                  <a:cubicBezTo>
                    <a:pt x="56581" y="8322"/>
                    <a:pt x="55873" y="8418"/>
                    <a:pt x="55369" y="8676"/>
                  </a:cubicBezTo>
                  <a:cubicBezTo>
                    <a:pt x="54702" y="9003"/>
                    <a:pt x="54279" y="10869"/>
                    <a:pt x="54034" y="12150"/>
                  </a:cubicBezTo>
                  <a:cubicBezTo>
                    <a:pt x="53707" y="13634"/>
                    <a:pt x="53517" y="14724"/>
                    <a:pt x="52754" y="15201"/>
                  </a:cubicBezTo>
                  <a:cubicBezTo>
                    <a:pt x="52550" y="15310"/>
                    <a:pt x="52318" y="15392"/>
                    <a:pt x="52059" y="15392"/>
                  </a:cubicBezTo>
                  <a:cubicBezTo>
                    <a:pt x="51964" y="15392"/>
                    <a:pt x="51855" y="15378"/>
                    <a:pt x="51746" y="15351"/>
                  </a:cubicBezTo>
                  <a:cubicBezTo>
                    <a:pt x="51582" y="15310"/>
                    <a:pt x="51351" y="15283"/>
                    <a:pt x="51051" y="15283"/>
                  </a:cubicBezTo>
                  <a:cubicBezTo>
                    <a:pt x="49580" y="15283"/>
                    <a:pt x="46611" y="15759"/>
                    <a:pt x="43641" y="16631"/>
                  </a:cubicBezTo>
                  <a:cubicBezTo>
                    <a:pt x="42920" y="16849"/>
                    <a:pt x="42279" y="16958"/>
                    <a:pt x="41694" y="16958"/>
                  </a:cubicBezTo>
                  <a:cubicBezTo>
                    <a:pt x="38820" y="16958"/>
                    <a:pt x="37526" y="14506"/>
                    <a:pt x="36300" y="11537"/>
                  </a:cubicBezTo>
                  <a:cubicBezTo>
                    <a:pt x="35918" y="10434"/>
                    <a:pt x="35197" y="9480"/>
                    <a:pt x="34338" y="8813"/>
                  </a:cubicBezTo>
                  <a:cubicBezTo>
                    <a:pt x="33385" y="8009"/>
                    <a:pt x="32813" y="7342"/>
                    <a:pt x="33249" y="5339"/>
                  </a:cubicBezTo>
                  <a:cubicBezTo>
                    <a:pt x="33725" y="3378"/>
                    <a:pt x="32717" y="1090"/>
                    <a:pt x="32295" y="136"/>
                  </a:cubicBezTo>
                  <a:lnTo>
                    <a:pt x="32200" y="136"/>
                  </a:lnTo>
                  <a:cubicBezTo>
                    <a:pt x="28481" y="82"/>
                    <a:pt x="21875" y="0"/>
                    <a:pt x="1659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1" name="Google Shape;72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0AAC0MAAAeDQAALQwAAAAAAAAmAAAACAAAAP//////////"/>
                </a:ext>
              </a:extLst>
            </p:cNvSpPr>
            <p:nvPr/>
          </p:nvSpPr>
          <p:spPr>
            <a:xfrm>
              <a:off x="2131695" y="1979295"/>
              <a:ext cx="635" cy="0"/>
            </a:xfrm>
            <a:custGeom>
              <a:avLst/>
              <a:gdLst/>
              <a:ahLst/>
              <a:cxnLst/>
              <a:rect l="0" t="0" r="635" b="0"/>
              <a:pathLst>
                <a:path w="635" h="0">
                  <a:moveTo>
                    <a:pt x="610" y="0"/>
                  </a:moveTo>
                  <a:lnTo>
                    <a:pt x="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30" name="Google Shape;72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0AAC4MAAASDQAALgwAAAAAAAAmAAAACAAAAP//////////"/>
                </a:ext>
              </a:extLst>
            </p:cNvSpPr>
            <p:nvPr/>
          </p:nvSpPr>
          <p:spPr>
            <a:xfrm>
              <a:off x="2124075" y="1979930"/>
              <a:ext cx="635" cy="0"/>
            </a:xfrm>
            <a:custGeom>
              <a:avLst/>
              <a:gdLst/>
              <a:ahLst/>
              <a:cxnLst/>
              <a:rect l="0" t="0" r="635" b="0"/>
              <a:pathLst>
                <a:path w="635" h="0">
                  <a:moveTo>
                    <a:pt x="635" y="0"/>
                  </a:moveTo>
                  <a:lnTo>
                    <a:pt x="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9" name="Google Shape;72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C0MAAAoDQAALQwAAAAAAAAmAAAACAAAAP//////////"/>
                </a:ext>
              </a:extLst>
            </p:cNvSpPr>
            <p:nvPr/>
          </p:nvSpPr>
          <p:spPr>
            <a:xfrm>
              <a:off x="2138045" y="197929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8" name="Google Shape;72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0AAC0MAAAdDQAALQwAAAAAAAAmAAAACAAAAP//////////"/>
                </a:ext>
              </a:extLst>
            </p:cNvSpPr>
            <p:nvPr/>
          </p:nvSpPr>
          <p:spPr>
            <a:xfrm>
              <a:off x="2131060" y="1979295"/>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7" name="Google Shape;72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C0MAAAlDQAALQwAAAAAAAAmAAAACAAAAP//////////"/>
                </a:ext>
              </a:extLst>
            </p:cNvSpPr>
            <p:nvPr/>
          </p:nvSpPr>
          <p:spPr>
            <a:xfrm>
              <a:off x="2135505" y="1979295"/>
              <a:ext cx="1270" cy="0"/>
            </a:xfrm>
            <a:custGeom>
              <a:avLst/>
              <a:gdLst/>
              <a:ahLst/>
              <a:cxnLst/>
              <a:rect l="0" t="0" r="1270" b="0"/>
              <a:pathLst>
                <a:path w="1270" h="0">
                  <a:moveTo>
                    <a:pt x="1270" y="0"/>
                  </a:moveTo>
                  <a:lnTo>
                    <a:pt x="2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6" name="Google Shape;72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C0MAAAmDQAALQwAAAAAAAAmAAAACAAAAP//////////"/>
                </a:ext>
              </a:extLst>
            </p:cNvSpPr>
            <p:nvPr/>
          </p:nvSpPr>
          <p:spPr>
            <a:xfrm>
              <a:off x="2136775" y="1979295"/>
              <a:ext cx="635" cy="0"/>
            </a:xfrm>
            <a:custGeom>
              <a:avLst/>
              <a:gdLst/>
              <a:ahLst/>
              <a:cxnLst/>
              <a:rect l="0" t="0" r="635" b="0"/>
              <a:pathLst>
                <a:path w="635" h="0">
                  <a:moveTo>
                    <a:pt x="62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5" name="Google Shape;72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wAACcMAADEDAAAJwwAAAAAAAAmAAAACAAAAP//////////"/>
                </a:ext>
              </a:extLst>
            </p:cNvSpPr>
            <p:nvPr/>
          </p:nvSpPr>
          <p:spPr>
            <a:xfrm>
              <a:off x="2074545" y="1975485"/>
              <a:ext cx="635" cy="0"/>
            </a:xfrm>
            <a:custGeom>
              <a:avLst/>
              <a:gdLst/>
              <a:ahLst/>
              <a:cxnLst/>
              <a:rect l="0" t="0" r="635" b="0"/>
              <a:pathLst>
                <a:path w="635" h="0">
                  <a:moveTo>
                    <a:pt x="0" y="0"/>
                  </a:moveTo>
                  <a:lnTo>
                    <a:pt x="62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4" name="Google Shape;72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C0MAAAnDQAALQwAAAAAAAAmAAAACAAAAP//////////"/>
                </a:ext>
              </a:extLst>
            </p:cNvSpPr>
            <p:nvPr/>
          </p:nvSpPr>
          <p:spPr>
            <a:xfrm>
              <a:off x="2137410" y="1979295"/>
              <a:ext cx="635" cy="0"/>
            </a:xfrm>
            <a:custGeom>
              <a:avLst/>
              <a:gdLst/>
              <a:ahLst/>
              <a:cxnLst/>
              <a:rect l="0" t="0" r="635" b="0"/>
              <a:pathLst>
                <a:path w="635" h="0">
                  <a:moveTo>
                    <a:pt x="62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3" name="Google Shape;72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C4MAAAVDQAALgwAAAAAAAAmAAAACAAAAP//////////"/>
                </a:ext>
              </a:extLst>
            </p:cNvSpPr>
            <p:nvPr/>
          </p:nvSpPr>
          <p:spPr>
            <a:xfrm>
              <a:off x="2125980" y="1979930"/>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2" name="Google Shape;72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C4MAAAUDQAALgwAAAAAAAAmAAAACAAAAP//////////"/>
                </a:ext>
              </a:extLst>
            </p:cNvSpPr>
            <p:nvPr/>
          </p:nvSpPr>
          <p:spPr>
            <a:xfrm>
              <a:off x="2125345" y="1979930"/>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1" name="Google Shape;72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C4MAAATDQAALgwAAAAAAAAmAAAACAAAAP//////////"/>
                </a:ext>
              </a:extLst>
            </p:cNvSpPr>
            <p:nvPr/>
          </p:nvSpPr>
          <p:spPr>
            <a:xfrm>
              <a:off x="2125345" y="19799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20" name="Google Shape;72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C0MAAApDQAALgwAAAAAAAAmAAAACAAAAP//////////"/>
                </a:ext>
              </a:extLst>
            </p:cNvSpPr>
            <p:nvPr/>
          </p:nvSpPr>
          <p:spPr>
            <a:xfrm>
              <a:off x="2139315" y="1979295"/>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9" name="Google Shape;72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C4MAAASDQAALgwAAAAAAAAmAAAACAAAAP//////////"/>
                </a:ext>
              </a:extLst>
            </p:cNvSpPr>
            <p:nvPr/>
          </p:nvSpPr>
          <p:spPr>
            <a:xfrm>
              <a:off x="2124710" y="19799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8" name="Google Shape;72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0AAC0MAAAcDQAALQwAAAAAAAAmAAAACAAAAP//////////"/>
                </a:ext>
              </a:extLst>
            </p:cNvSpPr>
            <p:nvPr/>
          </p:nvSpPr>
          <p:spPr>
            <a:xfrm>
              <a:off x="2130425" y="1979295"/>
              <a:ext cx="635" cy="0"/>
            </a:xfrm>
            <a:custGeom>
              <a:avLst/>
              <a:gdLst/>
              <a:ahLst/>
              <a:cxnLst/>
              <a:rect l="0" t="0" r="635" b="0"/>
              <a:pathLst>
                <a:path w="635" h="0">
                  <a:moveTo>
                    <a:pt x="635" y="0"/>
                  </a:moveTo>
                  <a:lnTo>
                    <a:pt x="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7" name="Google Shape;72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C0MAAAaDQAALQwAAAAAAAAmAAAACAAAAP//////////"/>
                </a:ext>
              </a:extLst>
            </p:cNvSpPr>
            <p:nvPr/>
          </p:nvSpPr>
          <p:spPr>
            <a:xfrm>
              <a:off x="2129155" y="1979295"/>
              <a:ext cx="635" cy="0"/>
            </a:xfrm>
            <a:custGeom>
              <a:avLst/>
              <a:gdLst/>
              <a:ahLst/>
              <a:cxnLst/>
              <a:rect l="0" t="0" r="635" b="0"/>
              <a:pathLst>
                <a:path w="635" h="0">
                  <a:moveTo>
                    <a:pt x="635" y="0"/>
                  </a:moveTo>
                  <a:lnTo>
                    <a:pt x="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6" name="Google Shape;72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0AAC0MAAAZDQAALQwAAAAAAAAmAAAACAAAAP//////////"/>
                </a:ext>
              </a:extLst>
            </p:cNvSpPr>
            <p:nvPr/>
          </p:nvSpPr>
          <p:spPr>
            <a:xfrm>
              <a:off x="2128520" y="1979295"/>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5" name="Google Shape;72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C0MAAAXDQAALQwAAAAAAAAmAAAACAAAAP//////////"/>
                </a:ext>
              </a:extLst>
            </p:cNvSpPr>
            <p:nvPr/>
          </p:nvSpPr>
          <p:spPr>
            <a:xfrm>
              <a:off x="2127250" y="1979295"/>
              <a:ext cx="635" cy="0"/>
            </a:xfrm>
            <a:custGeom>
              <a:avLst/>
              <a:gdLst/>
              <a:ahLst/>
              <a:cxnLst/>
              <a:rect l="0" t="0" r="635" b="0"/>
              <a:pathLst>
                <a:path w="635" h="0">
                  <a:moveTo>
                    <a:pt x="610" y="0"/>
                  </a:moveTo>
                  <a:lnTo>
                    <a:pt x="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4" name="Google Shape;72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C4MAAAWDQAALgwAAAAAAAAmAAAACAAAAP//////////"/>
                </a:ext>
              </a:extLst>
            </p:cNvSpPr>
            <p:nvPr/>
          </p:nvSpPr>
          <p:spPr>
            <a:xfrm>
              <a:off x="2126615" y="1979930"/>
              <a:ext cx="635" cy="0"/>
            </a:xfrm>
            <a:custGeom>
              <a:avLst/>
              <a:gdLst/>
              <a:ahLst/>
              <a:cxnLst/>
              <a:rect l="0" t="0" r="635" b="0"/>
              <a:pathLst>
                <a:path w="635" h="0">
                  <a:moveTo>
                    <a:pt x="635" y="0"/>
                  </a:moveTo>
                  <a:lnTo>
                    <a:pt x="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3" name="Google Shape;72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C0MAAAYDQAALQwAAAAAAAAmAAAACAAAAP//////////"/>
                </a:ext>
              </a:extLst>
            </p:cNvSpPr>
            <p:nvPr/>
          </p:nvSpPr>
          <p:spPr>
            <a:xfrm>
              <a:off x="2127885" y="1979295"/>
              <a:ext cx="635" cy="0"/>
            </a:xfrm>
            <a:custGeom>
              <a:avLst/>
              <a:gdLst/>
              <a:ahLst/>
              <a:cxnLst/>
              <a:rect l="0" t="0" r="635" b="0"/>
              <a:pathLst>
                <a:path w="635" h="0">
                  <a:moveTo>
                    <a:pt x="635" y="0"/>
                  </a:moveTo>
                  <a:lnTo>
                    <a:pt x="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2" name="Google Shape;72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C4MAAArDQAALgwAAAAAAAAmAAAACAAAAP//////////"/>
                </a:ext>
              </a:extLst>
            </p:cNvSpPr>
            <p:nvPr/>
          </p:nvSpPr>
          <p:spPr>
            <a:xfrm>
              <a:off x="2139950" y="1979930"/>
              <a:ext cx="635" cy="0"/>
            </a:xfrm>
            <a:custGeom>
              <a:avLst/>
              <a:gdLst/>
              <a:ahLst/>
              <a:cxnLst/>
              <a:rect l="0" t="0" r="635" b="0"/>
              <a:pathLst>
                <a:path w="635" h="0">
                  <a:moveTo>
                    <a:pt x="635" y="0"/>
                  </a:moveTo>
                  <a:cubicBezTo>
                    <a:pt x="457" y="0"/>
                    <a:pt x="177" y="0"/>
                    <a:pt x="0" y="0"/>
                  </a:cubicBezTo>
                  <a:cubicBezTo>
                    <a:pt x="177" y="0"/>
                    <a:pt x="457"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1" name="Google Shape;72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C4MAAAqDQAALgwAAAAAAAAmAAAACAAAAP//////////"/>
                </a:ext>
              </a:extLst>
            </p:cNvSpPr>
            <p:nvPr/>
          </p:nvSpPr>
          <p:spPr>
            <a:xfrm>
              <a:off x="2139315" y="1979930"/>
              <a:ext cx="635" cy="0"/>
            </a:xfrm>
            <a:custGeom>
              <a:avLst/>
              <a:gdLst/>
              <a:ahLst/>
              <a:cxnLst/>
              <a:rect l="0" t="0" r="635" b="0"/>
              <a:pathLst>
                <a:path w="635" h="0">
                  <a:moveTo>
                    <a:pt x="617" y="0"/>
                  </a:moveTo>
                  <a:cubicBezTo>
                    <a:pt x="440" y="0"/>
                    <a:pt x="246" y="0"/>
                    <a:pt x="0" y="0"/>
                  </a:cubicBezTo>
                  <a:cubicBezTo>
                    <a:pt x="246" y="0"/>
                    <a:pt x="440" y="0"/>
                    <a:pt x="61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10" name="Google Shape;72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0AAL0LAAC3DQAALwwAAAAAAAAmAAAACAAAAP//////////"/>
                </a:ext>
              </a:extLst>
            </p:cNvSpPr>
            <p:nvPr/>
          </p:nvSpPr>
          <p:spPr>
            <a:xfrm>
              <a:off x="2146300" y="1908175"/>
              <a:ext cx="83185" cy="72390"/>
            </a:xfrm>
            <a:custGeom>
              <a:avLst/>
              <a:gdLst/>
              <a:ahLst/>
              <a:cxnLst/>
              <a:rect l="0" t="0" r="83185" b="72390"/>
              <a:pathLst>
                <a:path w="83185" h="72390">
                  <a:moveTo>
                    <a:pt x="59157" y="0"/>
                  </a:moveTo>
                  <a:cubicBezTo>
                    <a:pt x="58968" y="95"/>
                    <a:pt x="58779" y="190"/>
                    <a:pt x="58536" y="285"/>
                  </a:cubicBezTo>
                  <a:lnTo>
                    <a:pt x="58441" y="339"/>
                  </a:lnTo>
                  <a:cubicBezTo>
                    <a:pt x="58211" y="434"/>
                    <a:pt x="58022" y="529"/>
                    <a:pt x="57779" y="570"/>
                  </a:cubicBezTo>
                  <a:lnTo>
                    <a:pt x="57590" y="624"/>
                  </a:lnTo>
                  <a:cubicBezTo>
                    <a:pt x="57361" y="719"/>
                    <a:pt x="57117" y="760"/>
                    <a:pt x="56834" y="814"/>
                  </a:cubicBezTo>
                  <a:lnTo>
                    <a:pt x="56645" y="814"/>
                  </a:lnTo>
                  <a:cubicBezTo>
                    <a:pt x="56415" y="855"/>
                    <a:pt x="56131" y="909"/>
                    <a:pt x="55848" y="949"/>
                  </a:cubicBezTo>
                  <a:lnTo>
                    <a:pt x="55659" y="949"/>
                  </a:lnTo>
                  <a:lnTo>
                    <a:pt x="54902" y="1004"/>
                  </a:lnTo>
                  <a:lnTo>
                    <a:pt x="54619" y="1004"/>
                  </a:lnTo>
                  <a:lnTo>
                    <a:pt x="53768" y="1044"/>
                  </a:lnTo>
                  <a:lnTo>
                    <a:pt x="50270" y="1044"/>
                  </a:lnTo>
                  <a:cubicBezTo>
                    <a:pt x="50216" y="1031"/>
                    <a:pt x="50175" y="1031"/>
                    <a:pt x="50135" y="1031"/>
                  </a:cubicBezTo>
                  <a:cubicBezTo>
                    <a:pt x="50040" y="1031"/>
                    <a:pt x="49946" y="1058"/>
                    <a:pt x="49892" y="1099"/>
                  </a:cubicBezTo>
                  <a:cubicBezTo>
                    <a:pt x="49797" y="1519"/>
                    <a:pt x="49743" y="1994"/>
                    <a:pt x="49797" y="2428"/>
                  </a:cubicBezTo>
                  <a:cubicBezTo>
                    <a:pt x="49892" y="3513"/>
                    <a:pt x="49932" y="4897"/>
                    <a:pt x="48838" y="5792"/>
                  </a:cubicBezTo>
                  <a:cubicBezTo>
                    <a:pt x="47893" y="6511"/>
                    <a:pt x="47474" y="7460"/>
                    <a:pt x="47514" y="7935"/>
                  </a:cubicBezTo>
                  <a:cubicBezTo>
                    <a:pt x="47514" y="8070"/>
                    <a:pt x="47569" y="8165"/>
                    <a:pt x="47704" y="8220"/>
                  </a:cubicBezTo>
                  <a:cubicBezTo>
                    <a:pt x="49081" y="8925"/>
                    <a:pt x="48798" y="11258"/>
                    <a:pt x="48271" y="14066"/>
                  </a:cubicBezTo>
                  <a:lnTo>
                    <a:pt x="48176" y="14635"/>
                  </a:lnTo>
                  <a:cubicBezTo>
                    <a:pt x="48041" y="15490"/>
                    <a:pt x="47893" y="16385"/>
                    <a:pt x="47852" y="17240"/>
                  </a:cubicBezTo>
                  <a:cubicBezTo>
                    <a:pt x="47852" y="18284"/>
                    <a:pt x="47325" y="19668"/>
                    <a:pt x="46812" y="20997"/>
                  </a:cubicBezTo>
                  <a:cubicBezTo>
                    <a:pt x="46434" y="21851"/>
                    <a:pt x="46150" y="22652"/>
                    <a:pt x="46002" y="23560"/>
                  </a:cubicBezTo>
                  <a:cubicBezTo>
                    <a:pt x="46529" y="24171"/>
                    <a:pt x="47001" y="24835"/>
                    <a:pt x="47379" y="25595"/>
                  </a:cubicBezTo>
                  <a:cubicBezTo>
                    <a:pt x="48230" y="26978"/>
                    <a:pt x="49365" y="28918"/>
                    <a:pt x="50499" y="29203"/>
                  </a:cubicBezTo>
                  <a:cubicBezTo>
                    <a:pt x="50715" y="29271"/>
                    <a:pt x="50918" y="29298"/>
                    <a:pt x="51107" y="29298"/>
                  </a:cubicBezTo>
                  <a:cubicBezTo>
                    <a:pt x="51972" y="29298"/>
                    <a:pt x="52687" y="28769"/>
                    <a:pt x="53390" y="28308"/>
                  </a:cubicBezTo>
                  <a:cubicBezTo>
                    <a:pt x="53862" y="27874"/>
                    <a:pt x="54470" y="27643"/>
                    <a:pt x="55132" y="27548"/>
                  </a:cubicBezTo>
                  <a:cubicBezTo>
                    <a:pt x="57023" y="27548"/>
                    <a:pt x="57023" y="30491"/>
                    <a:pt x="57023" y="33720"/>
                  </a:cubicBezTo>
                  <a:cubicBezTo>
                    <a:pt x="57077" y="35239"/>
                    <a:pt x="56456" y="36704"/>
                    <a:pt x="55321" y="37707"/>
                  </a:cubicBezTo>
                  <a:lnTo>
                    <a:pt x="55227" y="37748"/>
                  </a:lnTo>
                  <a:lnTo>
                    <a:pt x="55132" y="37802"/>
                  </a:lnTo>
                  <a:lnTo>
                    <a:pt x="54997" y="37843"/>
                  </a:lnTo>
                  <a:lnTo>
                    <a:pt x="54902" y="37843"/>
                  </a:lnTo>
                  <a:lnTo>
                    <a:pt x="54754" y="37938"/>
                  </a:lnTo>
                  <a:lnTo>
                    <a:pt x="54619" y="37938"/>
                  </a:lnTo>
                  <a:lnTo>
                    <a:pt x="54430" y="38033"/>
                  </a:lnTo>
                  <a:lnTo>
                    <a:pt x="54281" y="38033"/>
                  </a:lnTo>
                  <a:lnTo>
                    <a:pt x="53957" y="38128"/>
                  </a:lnTo>
                  <a:lnTo>
                    <a:pt x="53808" y="38128"/>
                  </a:lnTo>
                  <a:lnTo>
                    <a:pt x="53484" y="38223"/>
                  </a:lnTo>
                  <a:lnTo>
                    <a:pt x="53295" y="38277"/>
                  </a:lnTo>
                  <a:lnTo>
                    <a:pt x="52958" y="38331"/>
                  </a:lnTo>
                  <a:lnTo>
                    <a:pt x="52768" y="38331"/>
                  </a:lnTo>
                  <a:lnTo>
                    <a:pt x="52444" y="38372"/>
                  </a:lnTo>
                  <a:lnTo>
                    <a:pt x="51161" y="38372"/>
                  </a:lnTo>
                  <a:lnTo>
                    <a:pt x="50837" y="38331"/>
                  </a:lnTo>
                  <a:lnTo>
                    <a:pt x="50688" y="38331"/>
                  </a:lnTo>
                  <a:cubicBezTo>
                    <a:pt x="50553" y="38331"/>
                    <a:pt x="50405" y="38277"/>
                    <a:pt x="50270" y="38223"/>
                  </a:cubicBezTo>
                  <a:cubicBezTo>
                    <a:pt x="50121" y="38182"/>
                    <a:pt x="49986" y="38128"/>
                    <a:pt x="49892" y="38087"/>
                  </a:cubicBezTo>
                  <a:lnTo>
                    <a:pt x="49743" y="38033"/>
                  </a:lnTo>
                  <a:lnTo>
                    <a:pt x="49459" y="37897"/>
                  </a:lnTo>
                  <a:lnTo>
                    <a:pt x="49365" y="37843"/>
                  </a:lnTo>
                  <a:cubicBezTo>
                    <a:pt x="49230" y="37802"/>
                    <a:pt x="49135" y="37707"/>
                    <a:pt x="49041" y="37612"/>
                  </a:cubicBezTo>
                  <a:cubicBezTo>
                    <a:pt x="47136" y="36093"/>
                    <a:pt x="45813" y="32390"/>
                    <a:pt x="45718" y="30776"/>
                  </a:cubicBezTo>
                  <a:cubicBezTo>
                    <a:pt x="45489" y="30586"/>
                    <a:pt x="44543" y="30247"/>
                    <a:pt x="41045" y="30247"/>
                  </a:cubicBezTo>
                  <a:cubicBezTo>
                    <a:pt x="39478" y="30247"/>
                    <a:pt x="37925" y="28633"/>
                    <a:pt x="36318" y="25500"/>
                  </a:cubicBezTo>
                  <a:cubicBezTo>
                    <a:pt x="35886" y="25649"/>
                    <a:pt x="35561" y="25975"/>
                    <a:pt x="35372" y="26409"/>
                  </a:cubicBezTo>
                  <a:cubicBezTo>
                    <a:pt x="35372" y="28308"/>
                    <a:pt x="33103" y="28308"/>
                    <a:pt x="31253" y="28308"/>
                  </a:cubicBezTo>
                  <a:cubicBezTo>
                    <a:pt x="30308" y="28308"/>
                    <a:pt x="29227" y="27738"/>
                    <a:pt x="28038" y="27168"/>
                  </a:cubicBezTo>
                  <a:cubicBezTo>
                    <a:pt x="27350" y="26816"/>
                    <a:pt x="26040" y="26192"/>
                    <a:pt x="25553" y="26192"/>
                  </a:cubicBezTo>
                  <a:cubicBezTo>
                    <a:pt x="25513" y="26192"/>
                    <a:pt x="25472" y="26205"/>
                    <a:pt x="25445" y="26219"/>
                  </a:cubicBezTo>
                  <a:cubicBezTo>
                    <a:pt x="25162" y="26341"/>
                    <a:pt x="24878" y="26409"/>
                    <a:pt x="24608" y="26409"/>
                  </a:cubicBezTo>
                  <a:cubicBezTo>
                    <a:pt x="24176" y="26409"/>
                    <a:pt x="23757" y="26246"/>
                    <a:pt x="23406" y="25934"/>
                  </a:cubicBezTo>
                  <a:cubicBezTo>
                    <a:pt x="22325" y="24930"/>
                    <a:pt x="21758" y="23506"/>
                    <a:pt x="21799" y="22041"/>
                  </a:cubicBezTo>
                  <a:cubicBezTo>
                    <a:pt x="20664" y="22136"/>
                    <a:pt x="19570" y="22462"/>
                    <a:pt x="18530" y="22936"/>
                  </a:cubicBezTo>
                  <a:cubicBezTo>
                    <a:pt x="18273" y="23072"/>
                    <a:pt x="17976" y="23140"/>
                    <a:pt x="17679" y="23140"/>
                  </a:cubicBezTo>
                  <a:cubicBezTo>
                    <a:pt x="17436" y="23140"/>
                    <a:pt x="17193" y="23099"/>
                    <a:pt x="16977" y="22991"/>
                  </a:cubicBezTo>
                  <a:cubicBezTo>
                    <a:pt x="15977" y="22557"/>
                    <a:pt x="15505" y="21322"/>
                    <a:pt x="15370" y="20848"/>
                  </a:cubicBezTo>
                  <a:lnTo>
                    <a:pt x="15275" y="20753"/>
                  </a:lnTo>
                  <a:lnTo>
                    <a:pt x="15275" y="20712"/>
                  </a:lnTo>
                  <a:lnTo>
                    <a:pt x="15221" y="20617"/>
                  </a:lnTo>
                  <a:lnTo>
                    <a:pt x="15181" y="20522"/>
                  </a:lnTo>
                  <a:lnTo>
                    <a:pt x="15086" y="20427"/>
                  </a:lnTo>
                  <a:lnTo>
                    <a:pt x="15032" y="20332"/>
                  </a:lnTo>
                  <a:lnTo>
                    <a:pt x="14991" y="20278"/>
                  </a:lnTo>
                  <a:lnTo>
                    <a:pt x="13573" y="33720"/>
                  </a:lnTo>
                  <a:lnTo>
                    <a:pt x="11210" y="36083"/>
                  </a:lnTo>
                  <a:lnTo>
                    <a:pt x="715" y="35754"/>
                  </a:lnTo>
                  <a:lnTo>
                    <a:pt x="0" y="59220"/>
                  </a:lnTo>
                  <a:lnTo>
                    <a:pt x="7941" y="70098"/>
                  </a:lnTo>
                  <a:cubicBezTo>
                    <a:pt x="8562" y="69949"/>
                    <a:pt x="9643" y="69718"/>
                    <a:pt x="10926" y="69528"/>
                  </a:cubicBezTo>
                  <a:cubicBezTo>
                    <a:pt x="13371" y="69162"/>
                    <a:pt x="16126" y="68836"/>
                    <a:pt x="18219" y="68836"/>
                  </a:cubicBezTo>
                  <a:cubicBezTo>
                    <a:pt x="19408" y="68836"/>
                    <a:pt x="20380" y="68931"/>
                    <a:pt x="21002" y="69189"/>
                  </a:cubicBezTo>
                  <a:lnTo>
                    <a:pt x="21191" y="69243"/>
                  </a:lnTo>
                  <a:lnTo>
                    <a:pt x="21285" y="69284"/>
                  </a:lnTo>
                  <a:lnTo>
                    <a:pt x="21380" y="69338"/>
                  </a:lnTo>
                  <a:lnTo>
                    <a:pt x="21420" y="69379"/>
                  </a:lnTo>
                  <a:cubicBezTo>
                    <a:pt x="21474" y="69379"/>
                    <a:pt x="21515" y="69433"/>
                    <a:pt x="21515" y="69474"/>
                  </a:cubicBezTo>
                  <a:lnTo>
                    <a:pt x="21610" y="69569"/>
                  </a:lnTo>
                  <a:cubicBezTo>
                    <a:pt x="21664" y="69623"/>
                    <a:pt x="21704" y="69664"/>
                    <a:pt x="21704" y="69718"/>
                  </a:cubicBezTo>
                  <a:cubicBezTo>
                    <a:pt x="21758" y="69759"/>
                    <a:pt x="21758" y="69759"/>
                    <a:pt x="21799" y="69813"/>
                  </a:cubicBezTo>
                  <a:cubicBezTo>
                    <a:pt x="21799" y="69854"/>
                    <a:pt x="21853" y="69908"/>
                    <a:pt x="21853" y="69949"/>
                  </a:cubicBezTo>
                  <a:cubicBezTo>
                    <a:pt x="21853" y="70003"/>
                    <a:pt x="21893" y="70043"/>
                    <a:pt x="21893" y="70098"/>
                  </a:cubicBezTo>
                  <a:cubicBezTo>
                    <a:pt x="21893" y="70193"/>
                    <a:pt x="21947" y="70288"/>
                    <a:pt x="21947" y="70383"/>
                  </a:cubicBezTo>
                  <a:lnTo>
                    <a:pt x="21947" y="70423"/>
                  </a:lnTo>
                  <a:lnTo>
                    <a:pt x="21947" y="70572"/>
                  </a:lnTo>
                  <a:cubicBezTo>
                    <a:pt x="21947" y="70613"/>
                    <a:pt x="21947" y="70708"/>
                    <a:pt x="21988" y="70762"/>
                  </a:cubicBezTo>
                  <a:lnTo>
                    <a:pt x="21988" y="70803"/>
                  </a:lnTo>
                  <a:lnTo>
                    <a:pt x="22042" y="70993"/>
                  </a:lnTo>
                  <a:lnTo>
                    <a:pt x="22042" y="71047"/>
                  </a:lnTo>
                  <a:lnTo>
                    <a:pt x="22839" y="70857"/>
                  </a:lnTo>
                  <a:lnTo>
                    <a:pt x="23028" y="70857"/>
                  </a:lnTo>
                  <a:lnTo>
                    <a:pt x="23595" y="70708"/>
                  </a:lnTo>
                  <a:lnTo>
                    <a:pt x="23689" y="70708"/>
                  </a:lnTo>
                  <a:cubicBezTo>
                    <a:pt x="23933" y="70667"/>
                    <a:pt x="24122" y="70667"/>
                    <a:pt x="24311" y="70613"/>
                  </a:cubicBezTo>
                  <a:lnTo>
                    <a:pt x="25391" y="70613"/>
                  </a:lnTo>
                  <a:cubicBezTo>
                    <a:pt x="26296" y="70803"/>
                    <a:pt x="27188" y="70993"/>
                    <a:pt x="28038" y="71278"/>
                  </a:cubicBezTo>
                  <a:cubicBezTo>
                    <a:pt x="29565" y="71671"/>
                    <a:pt x="32171" y="72390"/>
                    <a:pt x="33576" y="72390"/>
                  </a:cubicBezTo>
                  <a:cubicBezTo>
                    <a:pt x="33873" y="72390"/>
                    <a:pt x="34116" y="72349"/>
                    <a:pt x="34278" y="72281"/>
                  </a:cubicBezTo>
                  <a:cubicBezTo>
                    <a:pt x="34805" y="71997"/>
                    <a:pt x="35791" y="70572"/>
                    <a:pt x="36696" y="69284"/>
                  </a:cubicBezTo>
                  <a:cubicBezTo>
                    <a:pt x="38303" y="67005"/>
                    <a:pt x="40140" y="64442"/>
                    <a:pt x="42085" y="63872"/>
                  </a:cubicBezTo>
                  <a:cubicBezTo>
                    <a:pt x="44773" y="63017"/>
                    <a:pt x="48082" y="60210"/>
                    <a:pt x="48230" y="59450"/>
                  </a:cubicBezTo>
                  <a:cubicBezTo>
                    <a:pt x="48230" y="57646"/>
                    <a:pt x="48554" y="56032"/>
                    <a:pt x="53012" y="54852"/>
                  </a:cubicBezTo>
                  <a:lnTo>
                    <a:pt x="53201" y="54852"/>
                  </a:lnTo>
                  <a:lnTo>
                    <a:pt x="58211" y="54703"/>
                  </a:lnTo>
                  <a:lnTo>
                    <a:pt x="58873" y="54703"/>
                  </a:lnTo>
                  <a:lnTo>
                    <a:pt x="57401" y="49535"/>
                  </a:lnTo>
                  <a:lnTo>
                    <a:pt x="58211" y="49250"/>
                  </a:lnTo>
                  <a:lnTo>
                    <a:pt x="59062" y="48911"/>
                  </a:lnTo>
                  <a:cubicBezTo>
                    <a:pt x="68233" y="45493"/>
                    <a:pt x="73149" y="43689"/>
                    <a:pt x="75797" y="42740"/>
                  </a:cubicBezTo>
                  <a:cubicBezTo>
                    <a:pt x="76553" y="42509"/>
                    <a:pt x="77174" y="42265"/>
                    <a:pt x="77687" y="42129"/>
                  </a:cubicBezTo>
                  <a:lnTo>
                    <a:pt x="77498" y="41790"/>
                  </a:lnTo>
                  <a:cubicBezTo>
                    <a:pt x="76877" y="40556"/>
                    <a:pt x="76499" y="39850"/>
                    <a:pt x="76688" y="39227"/>
                  </a:cubicBezTo>
                  <a:cubicBezTo>
                    <a:pt x="76783" y="38996"/>
                    <a:pt x="76931" y="38806"/>
                    <a:pt x="77120" y="38657"/>
                  </a:cubicBezTo>
                  <a:cubicBezTo>
                    <a:pt x="77498" y="37897"/>
                    <a:pt x="77931" y="34004"/>
                    <a:pt x="77931" y="32146"/>
                  </a:cubicBezTo>
                  <a:cubicBezTo>
                    <a:pt x="77931" y="30586"/>
                    <a:pt x="79673" y="30437"/>
                    <a:pt x="80713" y="30302"/>
                  </a:cubicBezTo>
                  <a:lnTo>
                    <a:pt x="80807" y="30302"/>
                  </a:lnTo>
                  <a:cubicBezTo>
                    <a:pt x="79295" y="27548"/>
                    <a:pt x="79957" y="19478"/>
                    <a:pt x="80618" y="17769"/>
                  </a:cubicBezTo>
                  <a:cubicBezTo>
                    <a:pt x="80861" y="17009"/>
                    <a:pt x="81564" y="16439"/>
                    <a:pt x="82374" y="16344"/>
                  </a:cubicBezTo>
                  <a:cubicBezTo>
                    <a:pt x="82482" y="16317"/>
                    <a:pt x="82604" y="16304"/>
                    <a:pt x="82725" y="16304"/>
                  </a:cubicBezTo>
                  <a:cubicBezTo>
                    <a:pt x="82847" y="16304"/>
                    <a:pt x="82955" y="16317"/>
                    <a:pt x="83076" y="16344"/>
                  </a:cubicBezTo>
                  <a:lnTo>
                    <a:pt x="83171" y="16344"/>
                  </a:lnTo>
                  <a:cubicBezTo>
                    <a:pt x="82941" y="15341"/>
                    <a:pt x="82604" y="14351"/>
                    <a:pt x="82185" y="13401"/>
                  </a:cubicBezTo>
                  <a:lnTo>
                    <a:pt x="82131" y="13306"/>
                  </a:lnTo>
                  <a:lnTo>
                    <a:pt x="82036" y="13116"/>
                  </a:lnTo>
                  <a:lnTo>
                    <a:pt x="81901" y="12682"/>
                  </a:lnTo>
                  <a:cubicBezTo>
                    <a:pt x="81658" y="12167"/>
                    <a:pt x="81429" y="11692"/>
                    <a:pt x="81186" y="11217"/>
                  </a:cubicBezTo>
                  <a:lnTo>
                    <a:pt x="81145" y="11068"/>
                  </a:lnTo>
                  <a:lnTo>
                    <a:pt x="81051" y="10973"/>
                  </a:lnTo>
                  <a:cubicBezTo>
                    <a:pt x="80861" y="10553"/>
                    <a:pt x="80618" y="10173"/>
                    <a:pt x="80429" y="9834"/>
                  </a:cubicBezTo>
                  <a:cubicBezTo>
                    <a:pt x="80294" y="9590"/>
                    <a:pt x="80146" y="9400"/>
                    <a:pt x="80051" y="9210"/>
                  </a:cubicBezTo>
                  <a:lnTo>
                    <a:pt x="80011" y="9169"/>
                  </a:lnTo>
                  <a:cubicBezTo>
                    <a:pt x="79389" y="8410"/>
                    <a:pt x="74000" y="6131"/>
                    <a:pt x="71637" y="5466"/>
                  </a:cubicBezTo>
                  <a:cubicBezTo>
                    <a:pt x="71448" y="5412"/>
                    <a:pt x="71258" y="5371"/>
                    <a:pt x="71110" y="5317"/>
                  </a:cubicBezTo>
                  <a:cubicBezTo>
                    <a:pt x="69975" y="5032"/>
                    <a:pt x="68935" y="4557"/>
                    <a:pt x="67949" y="3988"/>
                  </a:cubicBezTo>
                  <a:cubicBezTo>
                    <a:pt x="66720" y="3418"/>
                    <a:pt x="65302" y="2659"/>
                    <a:pt x="64451" y="2659"/>
                  </a:cubicBezTo>
                  <a:lnTo>
                    <a:pt x="63600" y="2659"/>
                  </a:lnTo>
                  <a:lnTo>
                    <a:pt x="63506" y="2618"/>
                  </a:lnTo>
                  <a:lnTo>
                    <a:pt x="63357" y="2564"/>
                  </a:lnTo>
                  <a:lnTo>
                    <a:pt x="63222" y="2523"/>
                  </a:lnTo>
                  <a:lnTo>
                    <a:pt x="63074" y="2428"/>
                  </a:lnTo>
                  <a:lnTo>
                    <a:pt x="62939" y="2374"/>
                  </a:lnTo>
                  <a:lnTo>
                    <a:pt x="62790" y="2279"/>
                  </a:lnTo>
                  <a:lnTo>
                    <a:pt x="62601" y="2238"/>
                  </a:lnTo>
                  <a:lnTo>
                    <a:pt x="62412" y="2143"/>
                  </a:lnTo>
                  <a:lnTo>
                    <a:pt x="62277" y="2048"/>
                  </a:lnTo>
                  <a:lnTo>
                    <a:pt x="62034" y="1899"/>
                  </a:lnTo>
                  <a:lnTo>
                    <a:pt x="61845" y="1804"/>
                  </a:lnTo>
                  <a:lnTo>
                    <a:pt x="61656" y="1668"/>
                  </a:lnTo>
                  <a:lnTo>
                    <a:pt x="61426" y="1519"/>
                  </a:lnTo>
                  <a:lnTo>
                    <a:pt x="61183" y="1384"/>
                  </a:lnTo>
                  <a:lnTo>
                    <a:pt x="60953" y="1234"/>
                  </a:lnTo>
                  <a:lnTo>
                    <a:pt x="60670" y="1044"/>
                  </a:lnTo>
                  <a:lnTo>
                    <a:pt x="60426" y="909"/>
                  </a:lnTo>
                  <a:lnTo>
                    <a:pt x="60143" y="665"/>
                  </a:lnTo>
                  <a:lnTo>
                    <a:pt x="59859" y="475"/>
                  </a:lnTo>
                  <a:lnTo>
                    <a:pt x="59535" y="244"/>
                  </a:lnTo>
                  <a:lnTo>
                    <a:pt x="59197" y="54"/>
                  </a:lnTo>
                  <a:lnTo>
                    <a:pt x="5915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9" name="Google Shape;72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CsMAABVDQAAKwwAAAAAAAAmAAAACAAAAP//////////"/>
                </a:ext>
              </a:extLst>
            </p:cNvSpPr>
            <p:nvPr/>
          </p:nvSpPr>
          <p:spPr>
            <a:xfrm>
              <a:off x="2167255" y="19780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8" name="Google Shape;72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C0MAABXDQAALQwAAAAAAAAmAAAACAAAAP//////////"/>
                </a:ext>
              </a:extLst>
            </p:cNvSpPr>
            <p:nvPr/>
          </p:nvSpPr>
          <p:spPr>
            <a:xfrm>
              <a:off x="2168525" y="19792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7" name="Google Shape;72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CsMAABWDQAAKwwAAAAAAAAmAAAACAAAAP//////////"/>
                </a:ext>
              </a:extLst>
            </p:cNvSpPr>
            <p:nvPr/>
          </p:nvSpPr>
          <p:spPr>
            <a:xfrm>
              <a:off x="2167890" y="19780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6" name="Google Shape;72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CoMAABVDQAAKwwAAAAAAAAmAAAACAAAAP//////////"/>
                </a:ext>
              </a:extLst>
            </p:cNvSpPr>
            <p:nvPr/>
          </p:nvSpPr>
          <p:spPr>
            <a:xfrm>
              <a:off x="2167255" y="197739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5" name="Google Shape;72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C0MAABXDQAALQwAAAAAAAAmAAAACAAAAP//////////"/>
                </a:ext>
              </a:extLst>
            </p:cNvSpPr>
            <p:nvPr/>
          </p:nvSpPr>
          <p:spPr>
            <a:xfrm>
              <a:off x="2168525" y="19792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4" name="Google Shape;72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CwMAABWDQAALAwAAAAAAAAmAAAACAAAAP//////////"/>
                </a:ext>
              </a:extLst>
            </p:cNvSpPr>
            <p:nvPr/>
          </p:nvSpPr>
          <p:spPr>
            <a:xfrm>
              <a:off x="2167890" y="1978660"/>
              <a:ext cx="0" cy="0"/>
            </a:xfrm>
            <a:custGeom>
              <a:avLst/>
              <a:gdLst/>
              <a:ahLst/>
              <a:cxnLst/>
              <a:rect l="0" t="0" r="0" b="0"/>
              <a:pathLst>
                <a:path w="0" h="0">
                  <a:moveTo>
                    <a:pt x="0" y="0"/>
                  </a:moveTo>
                  <a:cubicBezTo>
                    <a:pt x="0" y="0"/>
                    <a:pt x="0" y="0"/>
                    <a:pt x="0" y="0"/>
                  </a:cubicBez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3" name="Google Shape;72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CsMAABWDQAALAwAAAAAAAAmAAAACAAAAP//////////"/>
                </a:ext>
              </a:extLst>
            </p:cNvSpPr>
            <p:nvPr/>
          </p:nvSpPr>
          <p:spPr>
            <a:xfrm>
              <a:off x="2167890" y="1978025"/>
              <a:ext cx="0" cy="635"/>
            </a:xfrm>
            <a:custGeom>
              <a:avLst/>
              <a:gdLst/>
              <a:ahLst/>
              <a:cxnLst/>
              <a:rect l="0" t="0" r="0" b="635"/>
              <a:pathLst>
                <a:path w="0" h="635">
                  <a:moveTo>
                    <a:pt x="0" y="582"/>
                  </a:moveTo>
                  <a:cubicBezTo>
                    <a:pt x="0" y="423"/>
                    <a:pt x="0" y="211"/>
                    <a:pt x="0" y="52"/>
                  </a:cubicBezTo>
                  <a:cubicBezTo>
                    <a:pt x="0" y="211"/>
                    <a:pt x="0" y="423"/>
                    <a:pt x="0" y="58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2" name="Google Shape;72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0AACoMAABVDQAAKwwAAAAAAAAmAAAACAAAAP//////////"/>
                </a:ext>
              </a:extLst>
            </p:cNvSpPr>
            <p:nvPr/>
          </p:nvSpPr>
          <p:spPr>
            <a:xfrm>
              <a:off x="2157095" y="1977390"/>
              <a:ext cx="10160" cy="635"/>
            </a:xfrm>
            <a:custGeom>
              <a:avLst/>
              <a:gdLst/>
              <a:ahLst/>
              <a:cxnLst/>
              <a:rect l="0" t="0" r="10160" b="635"/>
              <a:pathLst>
                <a:path w="10160" h="635">
                  <a:moveTo>
                    <a:pt x="7290" y="0"/>
                  </a:moveTo>
                  <a:cubicBezTo>
                    <a:pt x="5182" y="0"/>
                    <a:pt x="2448" y="293"/>
                    <a:pt x="14" y="635"/>
                  </a:cubicBezTo>
                  <a:cubicBezTo>
                    <a:pt x="2244" y="329"/>
                    <a:pt x="5100" y="23"/>
                    <a:pt x="7331" y="23"/>
                  </a:cubicBezTo>
                  <a:cubicBezTo>
                    <a:pt x="8514" y="23"/>
                    <a:pt x="9521" y="117"/>
                    <a:pt x="10160" y="341"/>
                  </a:cubicBezTo>
                  <a:cubicBezTo>
                    <a:pt x="9521" y="94"/>
                    <a:pt x="8514" y="0"/>
                    <a:pt x="729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1" name="Google Shape;72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0AABQMAACQDQAAFAwAAAAAAAAmAAAACAAAAP//////////"/>
                </a:ext>
              </a:extLst>
            </p:cNvSpPr>
            <p:nvPr/>
          </p:nvSpPr>
          <p:spPr>
            <a:xfrm>
              <a:off x="2199640" y="1963420"/>
              <a:ext cx="5080" cy="0"/>
            </a:xfrm>
            <a:custGeom>
              <a:avLst/>
              <a:gdLst/>
              <a:ahLst/>
              <a:cxnLst/>
              <a:rect l="0" t="0" r="5080" b="0"/>
              <a:pathLst>
                <a:path w="5080" h="0">
                  <a:moveTo>
                    <a:pt x="0" y="0"/>
                  </a:moveTo>
                  <a:lnTo>
                    <a:pt x="506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00" name="Google Shape;72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0AAC0MAABaDQAALQwAAAAAAAAmAAAACAAAAP//////////"/>
                </a:ext>
              </a:extLst>
            </p:cNvSpPr>
            <p:nvPr/>
          </p:nvSpPr>
          <p:spPr>
            <a:xfrm>
              <a:off x="2169795" y="1979295"/>
              <a:ext cx="635" cy="0"/>
            </a:xfrm>
            <a:custGeom>
              <a:avLst/>
              <a:gdLst/>
              <a:ahLst/>
              <a:cxnLst/>
              <a:rect l="0" t="0" r="635" b="0"/>
              <a:pathLst>
                <a:path w="635" h="0">
                  <a:moveTo>
                    <a:pt x="14" y="0"/>
                  </a:moveTo>
                  <a:cubicBezTo>
                    <a:pt x="221" y="0"/>
                    <a:pt x="472" y="0"/>
                    <a:pt x="635" y="0"/>
                  </a:cubicBezTo>
                  <a:cubicBezTo>
                    <a:pt x="472" y="0"/>
                    <a:pt x="221" y="0"/>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9" name="Google Shape;72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0AAC0MAABZDQAALQwAAAAAAAAmAAAACAAAAP//////////"/>
                </a:ext>
              </a:extLst>
            </p:cNvSpPr>
            <p:nvPr/>
          </p:nvSpPr>
          <p:spPr>
            <a:xfrm>
              <a:off x="2169160" y="1979295"/>
              <a:ext cx="635" cy="0"/>
            </a:xfrm>
            <a:custGeom>
              <a:avLst/>
              <a:gdLst/>
              <a:ahLst/>
              <a:cxnLst/>
              <a:rect l="0" t="0" r="635" b="0"/>
              <a:pathLst>
                <a:path w="635" h="0">
                  <a:moveTo>
                    <a:pt x="13" y="0"/>
                  </a:moveTo>
                  <a:lnTo>
                    <a:pt x="6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8" name="Google Shape;72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C0MAABYDQAALQwAAAAAAAAmAAAACAAAAP//////////"/>
                </a:ext>
              </a:extLst>
            </p:cNvSpPr>
            <p:nvPr/>
          </p:nvSpPr>
          <p:spPr>
            <a:xfrm>
              <a:off x="2168525" y="1979295"/>
              <a:ext cx="635" cy="0"/>
            </a:xfrm>
            <a:custGeom>
              <a:avLst/>
              <a:gdLst/>
              <a:ahLst/>
              <a:cxnLst/>
              <a:rect l="0" t="0" r="635" b="0"/>
              <a:pathLst>
                <a:path w="635" h="0">
                  <a:moveTo>
                    <a:pt x="635" y="0"/>
                  </a:moveTo>
                  <a:lnTo>
                    <a:pt x="1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7" name="Google Shape;72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0AAC0MAABbDQAALQwAAAAAAAAmAAAACAAAAP//////////"/>
                </a:ext>
              </a:extLst>
            </p:cNvSpPr>
            <p:nvPr/>
          </p:nvSpPr>
          <p:spPr>
            <a:xfrm>
              <a:off x="2170430" y="1979295"/>
              <a:ext cx="635" cy="0"/>
            </a:xfrm>
            <a:custGeom>
              <a:avLst/>
              <a:gdLst/>
              <a:ahLst/>
              <a:cxnLst/>
              <a:rect l="0" t="0" r="635" b="0"/>
              <a:pathLst>
                <a:path w="635" h="0">
                  <a:moveTo>
                    <a:pt x="0" y="0"/>
                  </a:moveTo>
                  <a:lnTo>
                    <a:pt x="6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6" name="Google Shape;72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0AAC0MAABcDQAALQwAAAAAAAAmAAAACAAAAP//////////"/>
                </a:ext>
              </a:extLst>
            </p:cNvSpPr>
            <p:nvPr/>
          </p:nvSpPr>
          <p:spPr>
            <a:xfrm>
              <a:off x="2171065" y="1979295"/>
              <a:ext cx="635" cy="0"/>
            </a:xfrm>
            <a:custGeom>
              <a:avLst/>
              <a:gdLst/>
              <a:ahLst/>
              <a:cxnLst/>
              <a:rect l="0" t="0" r="635" b="0"/>
              <a:pathLst>
                <a:path w="635" h="0">
                  <a:moveTo>
                    <a:pt x="0" y="0"/>
                  </a:moveTo>
                  <a:cubicBezTo>
                    <a:pt x="218" y="0"/>
                    <a:pt x="416" y="0"/>
                    <a:pt x="635" y="0"/>
                  </a:cubicBezTo>
                  <a:cubicBezTo>
                    <a:pt x="416" y="0"/>
                    <a:pt x="218"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5" name="Google Shape;72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0AAGkLAACXDQAAeQsAAAAAAAAmAAAACAAAAP//////////"/>
                </a:ext>
              </a:extLst>
            </p:cNvSpPr>
            <p:nvPr/>
          </p:nvSpPr>
          <p:spPr>
            <a:xfrm>
              <a:off x="2197100" y="1854835"/>
              <a:ext cx="12065" cy="10160"/>
            </a:xfrm>
            <a:custGeom>
              <a:avLst/>
              <a:gdLst/>
              <a:ahLst/>
              <a:cxnLst/>
              <a:rect l="0" t="0" r="12065" b="10160"/>
              <a:pathLst>
                <a:path w="12065" h="10160">
                  <a:moveTo>
                    <a:pt x="9949" y="0"/>
                  </a:moveTo>
                  <a:lnTo>
                    <a:pt x="9988" y="190"/>
                  </a:lnTo>
                  <a:lnTo>
                    <a:pt x="9436" y="380"/>
                  </a:lnTo>
                  <a:lnTo>
                    <a:pt x="9397" y="380"/>
                  </a:lnTo>
                  <a:cubicBezTo>
                    <a:pt x="8332" y="719"/>
                    <a:pt x="7741" y="950"/>
                    <a:pt x="7373" y="1099"/>
                  </a:cubicBezTo>
                  <a:lnTo>
                    <a:pt x="7228" y="1099"/>
                  </a:lnTo>
                  <a:lnTo>
                    <a:pt x="7005" y="1194"/>
                  </a:lnTo>
                  <a:lnTo>
                    <a:pt x="6913" y="1289"/>
                  </a:lnTo>
                  <a:lnTo>
                    <a:pt x="6584" y="1424"/>
                  </a:lnTo>
                  <a:lnTo>
                    <a:pt x="6453" y="1479"/>
                  </a:lnTo>
                  <a:lnTo>
                    <a:pt x="6216" y="1614"/>
                  </a:lnTo>
                  <a:lnTo>
                    <a:pt x="6124" y="1668"/>
                  </a:lnTo>
                  <a:lnTo>
                    <a:pt x="5901" y="1763"/>
                  </a:lnTo>
                  <a:lnTo>
                    <a:pt x="5756" y="1763"/>
                  </a:lnTo>
                  <a:lnTo>
                    <a:pt x="5533" y="1858"/>
                  </a:lnTo>
                  <a:lnTo>
                    <a:pt x="5388" y="1899"/>
                  </a:lnTo>
                  <a:lnTo>
                    <a:pt x="5073" y="1953"/>
                  </a:lnTo>
                  <a:lnTo>
                    <a:pt x="5020" y="1953"/>
                  </a:lnTo>
                  <a:cubicBezTo>
                    <a:pt x="4889" y="1953"/>
                    <a:pt x="4744" y="1994"/>
                    <a:pt x="4560" y="1994"/>
                  </a:cubicBezTo>
                  <a:lnTo>
                    <a:pt x="3364" y="1994"/>
                  </a:lnTo>
                  <a:cubicBezTo>
                    <a:pt x="3272" y="2048"/>
                    <a:pt x="3180" y="2143"/>
                    <a:pt x="3088" y="2238"/>
                  </a:cubicBezTo>
                  <a:lnTo>
                    <a:pt x="3049" y="2279"/>
                  </a:lnTo>
                  <a:lnTo>
                    <a:pt x="2812" y="2428"/>
                  </a:lnTo>
                  <a:lnTo>
                    <a:pt x="2720" y="2469"/>
                  </a:lnTo>
                  <a:cubicBezTo>
                    <a:pt x="2628" y="2523"/>
                    <a:pt x="2536" y="2564"/>
                    <a:pt x="2444" y="2618"/>
                  </a:cubicBezTo>
                  <a:cubicBezTo>
                    <a:pt x="1708" y="2849"/>
                    <a:pt x="1485" y="5033"/>
                    <a:pt x="1577" y="6457"/>
                  </a:cubicBezTo>
                  <a:lnTo>
                    <a:pt x="1669" y="7311"/>
                  </a:lnTo>
                  <a:lnTo>
                    <a:pt x="788" y="7406"/>
                  </a:lnTo>
                  <a:cubicBezTo>
                    <a:pt x="565" y="7461"/>
                    <a:pt x="13" y="7651"/>
                    <a:pt x="13" y="8654"/>
                  </a:cubicBezTo>
                  <a:lnTo>
                    <a:pt x="13" y="8790"/>
                  </a:lnTo>
                  <a:lnTo>
                    <a:pt x="13" y="8844"/>
                  </a:lnTo>
                  <a:lnTo>
                    <a:pt x="13" y="8939"/>
                  </a:lnTo>
                  <a:lnTo>
                    <a:pt x="13" y="8980"/>
                  </a:lnTo>
                  <a:lnTo>
                    <a:pt x="13" y="9075"/>
                  </a:lnTo>
                  <a:lnTo>
                    <a:pt x="13" y="9170"/>
                  </a:lnTo>
                  <a:cubicBezTo>
                    <a:pt x="13" y="9170"/>
                    <a:pt x="13" y="9224"/>
                    <a:pt x="13" y="9265"/>
                  </a:cubicBezTo>
                  <a:lnTo>
                    <a:pt x="52" y="9319"/>
                  </a:lnTo>
                  <a:cubicBezTo>
                    <a:pt x="52" y="9360"/>
                    <a:pt x="105" y="9414"/>
                    <a:pt x="105" y="9455"/>
                  </a:cubicBezTo>
                  <a:lnTo>
                    <a:pt x="197" y="9509"/>
                  </a:lnTo>
                  <a:lnTo>
                    <a:pt x="289" y="9645"/>
                  </a:lnTo>
                  <a:lnTo>
                    <a:pt x="381" y="9699"/>
                  </a:lnTo>
                  <a:lnTo>
                    <a:pt x="473" y="9794"/>
                  </a:lnTo>
                  <a:lnTo>
                    <a:pt x="604" y="9889"/>
                  </a:lnTo>
                  <a:lnTo>
                    <a:pt x="696" y="9929"/>
                  </a:lnTo>
                  <a:lnTo>
                    <a:pt x="1945" y="9929"/>
                  </a:lnTo>
                  <a:lnTo>
                    <a:pt x="2260" y="9984"/>
                  </a:lnTo>
                  <a:lnTo>
                    <a:pt x="2497" y="9984"/>
                  </a:lnTo>
                  <a:lnTo>
                    <a:pt x="2996" y="10024"/>
                  </a:lnTo>
                  <a:cubicBezTo>
                    <a:pt x="3403" y="10106"/>
                    <a:pt x="3771" y="10160"/>
                    <a:pt x="4087" y="10160"/>
                  </a:cubicBezTo>
                  <a:cubicBezTo>
                    <a:pt x="4652" y="10160"/>
                    <a:pt x="5059" y="10024"/>
                    <a:pt x="5296" y="9794"/>
                  </a:cubicBezTo>
                  <a:cubicBezTo>
                    <a:pt x="5572" y="9509"/>
                    <a:pt x="5717" y="9129"/>
                    <a:pt x="5664" y="8749"/>
                  </a:cubicBezTo>
                  <a:lnTo>
                    <a:pt x="5572" y="7705"/>
                  </a:lnTo>
                  <a:lnTo>
                    <a:pt x="6545" y="7745"/>
                  </a:lnTo>
                  <a:lnTo>
                    <a:pt x="6584" y="7745"/>
                  </a:lnTo>
                  <a:cubicBezTo>
                    <a:pt x="6978" y="7759"/>
                    <a:pt x="7359" y="7773"/>
                    <a:pt x="7754" y="7773"/>
                  </a:cubicBezTo>
                  <a:cubicBezTo>
                    <a:pt x="8424" y="7773"/>
                    <a:pt x="9107" y="7745"/>
                    <a:pt x="9804" y="7651"/>
                  </a:cubicBezTo>
                  <a:cubicBezTo>
                    <a:pt x="11697" y="7406"/>
                    <a:pt x="11920" y="6932"/>
                    <a:pt x="11920" y="6932"/>
                  </a:cubicBezTo>
                  <a:cubicBezTo>
                    <a:pt x="12065" y="6036"/>
                    <a:pt x="11697" y="4707"/>
                    <a:pt x="11329" y="3703"/>
                  </a:cubicBezTo>
                  <a:cubicBezTo>
                    <a:pt x="11145" y="3228"/>
                    <a:pt x="11000" y="2808"/>
                    <a:pt x="10869" y="2564"/>
                  </a:cubicBezTo>
                  <a:lnTo>
                    <a:pt x="10816" y="2523"/>
                  </a:lnTo>
                  <a:lnTo>
                    <a:pt x="994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4" name="Google Shape;72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4AAM0KAACHDgAAawsAAAAAAAAmAAAACAAAAP//////////"/>
                </a:ext>
              </a:extLst>
            </p:cNvSpPr>
            <p:nvPr/>
          </p:nvSpPr>
          <p:spPr>
            <a:xfrm>
              <a:off x="2286000" y="1755775"/>
              <a:ext cx="75565" cy="100330"/>
            </a:xfrm>
            <a:custGeom>
              <a:avLst/>
              <a:gdLst/>
              <a:ahLst/>
              <a:cxnLst/>
              <a:rect l="0" t="0" r="75565" b="100330"/>
              <a:pathLst>
                <a:path w="75565" h="100330">
                  <a:moveTo>
                    <a:pt x="73869" y="0"/>
                  </a:moveTo>
                  <a:cubicBezTo>
                    <a:pt x="73171" y="0"/>
                    <a:pt x="72515" y="422"/>
                    <a:pt x="72255" y="1116"/>
                  </a:cubicBezTo>
                  <a:cubicBezTo>
                    <a:pt x="70723" y="4451"/>
                    <a:pt x="60055" y="6016"/>
                    <a:pt x="54694" y="6112"/>
                  </a:cubicBezTo>
                  <a:cubicBezTo>
                    <a:pt x="49086" y="6207"/>
                    <a:pt x="45393" y="6683"/>
                    <a:pt x="43287" y="8643"/>
                  </a:cubicBezTo>
                  <a:cubicBezTo>
                    <a:pt x="42343" y="9555"/>
                    <a:pt x="41017" y="9773"/>
                    <a:pt x="39594" y="9773"/>
                  </a:cubicBezTo>
                  <a:cubicBezTo>
                    <a:pt x="38992" y="9773"/>
                    <a:pt x="38391" y="9732"/>
                    <a:pt x="37789" y="9691"/>
                  </a:cubicBezTo>
                  <a:cubicBezTo>
                    <a:pt x="37242" y="9664"/>
                    <a:pt x="36695" y="9623"/>
                    <a:pt x="36161" y="9623"/>
                  </a:cubicBezTo>
                  <a:cubicBezTo>
                    <a:pt x="35067" y="9623"/>
                    <a:pt x="34110" y="9759"/>
                    <a:pt x="33617" y="10304"/>
                  </a:cubicBezTo>
                  <a:cubicBezTo>
                    <a:pt x="32400" y="11733"/>
                    <a:pt x="29487" y="12999"/>
                    <a:pt x="26464" y="12999"/>
                  </a:cubicBezTo>
                  <a:cubicBezTo>
                    <a:pt x="26040" y="12999"/>
                    <a:pt x="25616" y="12985"/>
                    <a:pt x="25192" y="12931"/>
                  </a:cubicBezTo>
                  <a:cubicBezTo>
                    <a:pt x="22854" y="12686"/>
                    <a:pt x="20734" y="11257"/>
                    <a:pt x="19735" y="9120"/>
                  </a:cubicBezTo>
                  <a:cubicBezTo>
                    <a:pt x="19106" y="7731"/>
                    <a:pt x="18108" y="6547"/>
                    <a:pt x="16863" y="5635"/>
                  </a:cubicBezTo>
                  <a:lnTo>
                    <a:pt x="16672" y="5880"/>
                  </a:lnTo>
                  <a:lnTo>
                    <a:pt x="16480" y="6072"/>
                  </a:lnTo>
                  <a:cubicBezTo>
                    <a:pt x="15714" y="6874"/>
                    <a:pt x="14989" y="7786"/>
                    <a:pt x="14374" y="8684"/>
                  </a:cubicBezTo>
                  <a:lnTo>
                    <a:pt x="14415" y="8779"/>
                  </a:lnTo>
                  <a:cubicBezTo>
                    <a:pt x="13512" y="10072"/>
                    <a:pt x="13417" y="10590"/>
                    <a:pt x="13362" y="10685"/>
                  </a:cubicBezTo>
                  <a:cubicBezTo>
                    <a:pt x="14374" y="12781"/>
                    <a:pt x="15619" y="14741"/>
                    <a:pt x="17055" y="16497"/>
                  </a:cubicBezTo>
                  <a:lnTo>
                    <a:pt x="17191" y="16647"/>
                  </a:lnTo>
                  <a:cubicBezTo>
                    <a:pt x="17287" y="16783"/>
                    <a:pt x="17438" y="16878"/>
                    <a:pt x="17574" y="16973"/>
                  </a:cubicBezTo>
                  <a:cubicBezTo>
                    <a:pt x="18245" y="17355"/>
                    <a:pt x="18819" y="17831"/>
                    <a:pt x="19298" y="18457"/>
                  </a:cubicBezTo>
                  <a:lnTo>
                    <a:pt x="19968" y="19165"/>
                  </a:lnTo>
                  <a:cubicBezTo>
                    <a:pt x="20693" y="19982"/>
                    <a:pt x="21787" y="21220"/>
                    <a:pt x="22375" y="21356"/>
                  </a:cubicBezTo>
                  <a:cubicBezTo>
                    <a:pt x="23948" y="21697"/>
                    <a:pt x="32373" y="24555"/>
                    <a:pt x="37597" y="26651"/>
                  </a:cubicBezTo>
                  <a:cubicBezTo>
                    <a:pt x="43150" y="28938"/>
                    <a:pt x="46446" y="28938"/>
                    <a:pt x="47499" y="28938"/>
                  </a:cubicBezTo>
                  <a:cubicBezTo>
                    <a:pt x="48607" y="28938"/>
                    <a:pt x="51001" y="29088"/>
                    <a:pt x="51479" y="30367"/>
                  </a:cubicBezTo>
                  <a:cubicBezTo>
                    <a:pt x="51575" y="30748"/>
                    <a:pt x="51671" y="31470"/>
                    <a:pt x="50714" y="32177"/>
                  </a:cubicBezTo>
                  <a:cubicBezTo>
                    <a:pt x="49373" y="33226"/>
                    <a:pt x="33426" y="49233"/>
                    <a:pt x="30937" y="51914"/>
                  </a:cubicBezTo>
                  <a:cubicBezTo>
                    <a:pt x="29432" y="53520"/>
                    <a:pt x="28188" y="53806"/>
                    <a:pt x="26410" y="53806"/>
                  </a:cubicBezTo>
                  <a:cubicBezTo>
                    <a:pt x="25931" y="53806"/>
                    <a:pt x="25425" y="53792"/>
                    <a:pt x="24864" y="53765"/>
                  </a:cubicBezTo>
                  <a:cubicBezTo>
                    <a:pt x="24044" y="53724"/>
                    <a:pt x="23141" y="53670"/>
                    <a:pt x="21992" y="53670"/>
                  </a:cubicBezTo>
                  <a:cubicBezTo>
                    <a:pt x="19202" y="53670"/>
                    <a:pt x="16808" y="55671"/>
                    <a:pt x="15044" y="57154"/>
                  </a:cubicBezTo>
                  <a:cubicBezTo>
                    <a:pt x="13882" y="58135"/>
                    <a:pt x="13047" y="58774"/>
                    <a:pt x="12240" y="58774"/>
                  </a:cubicBezTo>
                  <a:cubicBezTo>
                    <a:pt x="12186" y="58774"/>
                    <a:pt x="12131" y="58774"/>
                    <a:pt x="12076" y="58774"/>
                  </a:cubicBezTo>
                  <a:cubicBezTo>
                    <a:pt x="10490" y="58870"/>
                    <a:pt x="8958" y="59101"/>
                    <a:pt x="7426" y="59482"/>
                  </a:cubicBezTo>
                  <a:lnTo>
                    <a:pt x="7330" y="59482"/>
                  </a:lnTo>
                  <a:lnTo>
                    <a:pt x="7002" y="59536"/>
                  </a:lnTo>
                  <a:lnTo>
                    <a:pt x="6756" y="59577"/>
                  </a:lnTo>
                  <a:lnTo>
                    <a:pt x="6660" y="59577"/>
                  </a:lnTo>
                  <a:lnTo>
                    <a:pt x="3268" y="64491"/>
                  </a:lnTo>
                  <a:lnTo>
                    <a:pt x="13" y="69582"/>
                  </a:lnTo>
                  <a:lnTo>
                    <a:pt x="396" y="95743"/>
                  </a:lnTo>
                  <a:lnTo>
                    <a:pt x="3268" y="100316"/>
                  </a:lnTo>
                  <a:cubicBezTo>
                    <a:pt x="5470" y="97649"/>
                    <a:pt x="9149" y="93933"/>
                    <a:pt x="13034" y="89985"/>
                  </a:cubicBezTo>
                  <a:cubicBezTo>
                    <a:pt x="15140" y="87889"/>
                    <a:pt x="17246" y="85739"/>
                    <a:pt x="19161" y="83738"/>
                  </a:cubicBezTo>
                  <a:cubicBezTo>
                    <a:pt x="25480" y="77163"/>
                    <a:pt x="28789" y="75489"/>
                    <a:pt x="32277" y="73733"/>
                  </a:cubicBezTo>
                  <a:lnTo>
                    <a:pt x="32469" y="73679"/>
                  </a:lnTo>
                  <a:cubicBezTo>
                    <a:pt x="35915" y="71923"/>
                    <a:pt x="44819" y="63198"/>
                    <a:pt x="50714" y="55766"/>
                  </a:cubicBezTo>
                  <a:cubicBezTo>
                    <a:pt x="54256" y="51288"/>
                    <a:pt x="58660" y="45707"/>
                    <a:pt x="59193" y="42427"/>
                  </a:cubicBezTo>
                  <a:cubicBezTo>
                    <a:pt x="59768" y="38561"/>
                    <a:pt x="63597" y="33661"/>
                    <a:pt x="66086" y="30422"/>
                  </a:cubicBezTo>
                  <a:cubicBezTo>
                    <a:pt x="68767" y="27032"/>
                    <a:pt x="72980" y="18552"/>
                    <a:pt x="72884" y="16266"/>
                  </a:cubicBezTo>
                  <a:cubicBezTo>
                    <a:pt x="72829" y="14877"/>
                    <a:pt x="73363" y="12836"/>
                    <a:pt x="73937" y="10494"/>
                  </a:cubicBezTo>
                  <a:cubicBezTo>
                    <a:pt x="74648" y="8112"/>
                    <a:pt x="75127" y="5690"/>
                    <a:pt x="75414" y="3212"/>
                  </a:cubicBezTo>
                  <a:cubicBezTo>
                    <a:pt x="75565" y="1157"/>
                    <a:pt x="74799" y="204"/>
                    <a:pt x="74074" y="14"/>
                  </a:cubicBezTo>
                  <a:cubicBezTo>
                    <a:pt x="74005" y="0"/>
                    <a:pt x="73937" y="0"/>
                    <a:pt x="7386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3" name="Google Shape;72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sAAKMJAAAqDAAADAoAAAAAAAAmAAAACAAAAP//////////"/>
                </a:ext>
              </a:extLst>
            </p:cNvSpPr>
            <p:nvPr/>
          </p:nvSpPr>
          <p:spPr>
            <a:xfrm>
              <a:off x="1891665" y="1566545"/>
              <a:ext cx="85725" cy="66675"/>
            </a:xfrm>
            <a:custGeom>
              <a:avLst/>
              <a:gdLst/>
              <a:ahLst/>
              <a:cxnLst/>
              <a:rect l="0" t="0" r="85725" b="66675"/>
              <a:pathLst>
                <a:path w="85725" h="66675">
                  <a:moveTo>
                    <a:pt x="53058" y="0"/>
                  </a:moveTo>
                  <a:cubicBezTo>
                    <a:pt x="52650" y="0"/>
                    <a:pt x="52283" y="108"/>
                    <a:pt x="51929" y="272"/>
                  </a:cubicBezTo>
                  <a:cubicBezTo>
                    <a:pt x="50978" y="748"/>
                    <a:pt x="48884" y="5414"/>
                    <a:pt x="47457" y="8516"/>
                  </a:cubicBezTo>
                  <a:cubicBezTo>
                    <a:pt x="46220" y="11223"/>
                    <a:pt x="45078" y="13794"/>
                    <a:pt x="44126" y="15182"/>
                  </a:cubicBezTo>
                  <a:cubicBezTo>
                    <a:pt x="41747" y="18665"/>
                    <a:pt x="35276" y="20950"/>
                    <a:pt x="32082" y="20950"/>
                  </a:cubicBezTo>
                  <a:cubicBezTo>
                    <a:pt x="30899" y="20950"/>
                    <a:pt x="30274" y="22039"/>
                    <a:pt x="29377" y="23807"/>
                  </a:cubicBezTo>
                  <a:cubicBezTo>
                    <a:pt x="28846" y="25045"/>
                    <a:pt x="28044" y="26188"/>
                    <a:pt x="26998" y="27140"/>
                  </a:cubicBezTo>
                  <a:cubicBezTo>
                    <a:pt x="26141" y="27848"/>
                    <a:pt x="25801" y="28854"/>
                    <a:pt x="25421" y="29943"/>
                  </a:cubicBezTo>
                  <a:cubicBezTo>
                    <a:pt x="24999" y="31330"/>
                    <a:pt x="24469" y="32854"/>
                    <a:pt x="22811" y="34187"/>
                  </a:cubicBezTo>
                  <a:cubicBezTo>
                    <a:pt x="20663" y="35901"/>
                    <a:pt x="21614" y="41996"/>
                    <a:pt x="23042" y="44377"/>
                  </a:cubicBezTo>
                  <a:cubicBezTo>
                    <a:pt x="23422" y="45098"/>
                    <a:pt x="23477" y="45955"/>
                    <a:pt x="23232" y="46758"/>
                  </a:cubicBezTo>
                  <a:cubicBezTo>
                    <a:pt x="22335" y="50145"/>
                    <a:pt x="17278" y="55859"/>
                    <a:pt x="13947" y="57804"/>
                  </a:cubicBezTo>
                  <a:cubicBezTo>
                    <a:pt x="12710" y="58566"/>
                    <a:pt x="11663" y="59519"/>
                    <a:pt x="10712" y="60621"/>
                  </a:cubicBezTo>
                  <a:cubicBezTo>
                    <a:pt x="8904" y="62471"/>
                    <a:pt x="6810" y="64620"/>
                    <a:pt x="2718" y="65287"/>
                  </a:cubicBezTo>
                  <a:cubicBezTo>
                    <a:pt x="1821" y="65477"/>
                    <a:pt x="870" y="65763"/>
                    <a:pt x="13" y="66144"/>
                  </a:cubicBezTo>
                  <a:lnTo>
                    <a:pt x="26331" y="66144"/>
                  </a:lnTo>
                  <a:lnTo>
                    <a:pt x="26807" y="66185"/>
                  </a:lnTo>
                  <a:lnTo>
                    <a:pt x="26998" y="66185"/>
                  </a:lnTo>
                  <a:lnTo>
                    <a:pt x="27419" y="66239"/>
                  </a:lnTo>
                  <a:lnTo>
                    <a:pt x="27514" y="66239"/>
                  </a:lnTo>
                  <a:lnTo>
                    <a:pt x="27949" y="66334"/>
                  </a:lnTo>
                  <a:lnTo>
                    <a:pt x="28044" y="66334"/>
                  </a:lnTo>
                  <a:lnTo>
                    <a:pt x="28371" y="66375"/>
                  </a:lnTo>
                  <a:lnTo>
                    <a:pt x="28520" y="66375"/>
                  </a:lnTo>
                  <a:lnTo>
                    <a:pt x="28751" y="66470"/>
                  </a:lnTo>
                  <a:lnTo>
                    <a:pt x="28901" y="66525"/>
                  </a:lnTo>
                  <a:lnTo>
                    <a:pt x="29132" y="66620"/>
                  </a:lnTo>
                  <a:lnTo>
                    <a:pt x="29227" y="66661"/>
                  </a:lnTo>
                  <a:cubicBezTo>
                    <a:pt x="29186" y="65613"/>
                    <a:pt x="29186" y="64661"/>
                    <a:pt x="29132" y="63858"/>
                  </a:cubicBezTo>
                  <a:cubicBezTo>
                    <a:pt x="29091" y="60852"/>
                    <a:pt x="29091" y="59900"/>
                    <a:pt x="29132" y="59573"/>
                  </a:cubicBezTo>
                  <a:cubicBezTo>
                    <a:pt x="29472" y="58240"/>
                    <a:pt x="36989" y="53805"/>
                    <a:pt x="41462" y="51234"/>
                  </a:cubicBezTo>
                  <a:cubicBezTo>
                    <a:pt x="42196" y="50907"/>
                    <a:pt x="42998" y="50717"/>
                    <a:pt x="43786" y="50717"/>
                  </a:cubicBezTo>
                  <a:cubicBezTo>
                    <a:pt x="44018" y="50717"/>
                    <a:pt x="44235" y="50730"/>
                    <a:pt x="44453" y="50757"/>
                  </a:cubicBezTo>
                  <a:cubicBezTo>
                    <a:pt x="44928" y="50757"/>
                    <a:pt x="45404" y="50757"/>
                    <a:pt x="45839" y="50662"/>
                  </a:cubicBezTo>
                  <a:lnTo>
                    <a:pt x="45839" y="50567"/>
                  </a:lnTo>
                  <a:cubicBezTo>
                    <a:pt x="45839" y="48377"/>
                    <a:pt x="48408" y="48377"/>
                    <a:pt x="50502" y="48377"/>
                  </a:cubicBezTo>
                  <a:cubicBezTo>
                    <a:pt x="51358" y="48377"/>
                    <a:pt x="52269" y="48336"/>
                    <a:pt x="53126" y="48186"/>
                  </a:cubicBezTo>
                  <a:cubicBezTo>
                    <a:pt x="55070" y="47805"/>
                    <a:pt x="56266" y="46526"/>
                    <a:pt x="56266" y="44717"/>
                  </a:cubicBezTo>
                  <a:cubicBezTo>
                    <a:pt x="56266" y="42132"/>
                    <a:pt x="59121" y="42037"/>
                    <a:pt x="61160" y="41996"/>
                  </a:cubicBezTo>
                  <a:cubicBezTo>
                    <a:pt x="61690" y="41996"/>
                    <a:pt x="62207" y="41942"/>
                    <a:pt x="62642" y="41901"/>
                  </a:cubicBezTo>
                  <a:cubicBezTo>
                    <a:pt x="63253" y="41847"/>
                    <a:pt x="63783" y="41466"/>
                    <a:pt x="64069" y="40949"/>
                  </a:cubicBezTo>
                  <a:cubicBezTo>
                    <a:pt x="64490" y="40187"/>
                    <a:pt x="65252" y="39751"/>
                    <a:pt x="66108" y="39711"/>
                  </a:cubicBezTo>
                  <a:cubicBezTo>
                    <a:pt x="66203" y="39180"/>
                    <a:pt x="66203" y="38704"/>
                    <a:pt x="66162" y="38187"/>
                  </a:cubicBezTo>
                  <a:cubicBezTo>
                    <a:pt x="66162" y="37425"/>
                    <a:pt x="66162" y="36663"/>
                    <a:pt x="66203" y="35901"/>
                  </a:cubicBezTo>
                  <a:cubicBezTo>
                    <a:pt x="66434" y="33874"/>
                    <a:pt x="66570" y="33126"/>
                    <a:pt x="68297" y="33126"/>
                  </a:cubicBezTo>
                  <a:cubicBezTo>
                    <a:pt x="68405" y="33126"/>
                    <a:pt x="68514" y="33126"/>
                    <a:pt x="68637" y="33140"/>
                  </a:cubicBezTo>
                  <a:lnTo>
                    <a:pt x="69534" y="33140"/>
                  </a:lnTo>
                  <a:cubicBezTo>
                    <a:pt x="71342" y="33140"/>
                    <a:pt x="73014" y="32133"/>
                    <a:pt x="73014" y="31330"/>
                  </a:cubicBezTo>
                  <a:cubicBezTo>
                    <a:pt x="73014" y="30990"/>
                    <a:pt x="73150" y="30664"/>
                    <a:pt x="73395" y="30419"/>
                  </a:cubicBezTo>
                  <a:cubicBezTo>
                    <a:pt x="74006" y="29875"/>
                    <a:pt x="75352" y="29657"/>
                    <a:pt x="77609" y="29657"/>
                  </a:cubicBezTo>
                  <a:cubicBezTo>
                    <a:pt x="79063" y="29657"/>
                    <a:pt x="80899" y="29752"/>
                    <a:pt x="83155" y="29902"/>
                  </a:cubicBezTo>
                  <a:cubicBezTo>
                    <a:pt x="83821" y="29902"/>
                    <a:pt x="84392" y="29943"/>
                    <a:pt x="84678" y="29943"/>
                  </a:cubicBezTo>
                  <a:lnTo>
                    <a:pt x="84814" y="29943"/>
                  </a:lnTo>
                  <a:cubicBezTo>
                    <a:pt x="84854" y="29956"/>
                    <a:pt x="84882" y="29956"/>
                    <a:pt x="84909" y="29956"/>
                  </a:cubicBezTo>
                  <a:cubicBezTo>
                    <a:pt x="85072" y="29956"/>
                    <a:pt x="85222" y="29861"/>
                    <a:pt x="85344" y="29711"/>
                  </a:cubicBezTo>
                  <a:cubicBezTo>
                    <a:pt x="85629" y="29235"/>
                    <a:pt x="85725" y="28664"/>
                    <a:pt x="85629" y="28133"/>
                  </a:cubicBezTo>
                  <a:cubicBezTo>
                    <a:pt x="85289" y="26419"/>
                    <a:pt x="84107" y="23848"/>
                    <a:pt x="83441" y="23753"/>
                  </a:cubicBezTo>
                  <a:cubicBezTo>
                    <a:pt x="81578" y="23426"/>
                    <a:pt x="81823" y="21141"/>
                    <a:pt x="82054" y="18706"/>
                  </a:cubicBezTo>
                  <a:cubicBezTo>
                    <a:pt x="82108" y="17808"/>
                    <a:pt x="82204" y="16896"/>
                    <a:pt x="82204" y="16093"/>
                  </a:cubicBezTo>
                  <a:cubicBezTo>
                    <a:pt x="82204" y="12842"/>
                    <a:pt x="81633" y="10652"/>
                    <a:pt x="80205" y="8842"/>
                  </a:cubicBezTo>
                  <a:cubicBezTo>
                    <a:pt x="80151" y="8747"/>
                    <a:pt x="80056" y="8652"/>
                    <a:pt x="80015" y="8557"/>
                  </a:cubicBezTo>
                  <a:lnTo>
                    <a:pt x="79961" y="8461"/>
                  </a:lnTo>
                  <a:cubicBezTo>
                    <a:pt x="79865" y="8366"/>
                    <a:pt x="79825" y="8230"/>
                    <a:pt x="79729" y="8135"/>
                  </a:cubicBezTo>
                  <a:lnTo>
                    <a:pt x="79675" y="8040"/>
                  </a:lnTo>
                  <a:cubicBezTo>
                    <a:pt x="79580" y="7890"/>
                    <a:pt x="79539" y="7700"/>
                    <a:pt x="79444" y="7564"/>
                  </a:cubicBezTo>
                  <a:lnTo>
                    <a:pt x="79444" y="7509"/>
                  </a:lnTo>
                  <a:cubicBezTo>
                    <a:pt x="79349" y="7319"/>
                    <a:pt x="79254" y="7128"/>
                    <a:pt x="79159" y="6938"/>
                  </a:cubicBezTo>
                  <a:lnTo>
                    <a:pt x="79159" y="6897"/>
                  </a:lnTo>
                  <a:cubicBezTo>
                    <a:pt x="77718" y="6706"/>
                    <a:pt x="76385" y="6366"/>
                    <a:pt x="75053" y="5849"/>
                  </a:cubicBezTo>
                  <a:cubicBezTo>
                    <a:pt x="73775" y="5373"/>
                    <a:pt x="72443" y="5033"/>
                    <a:pt x="71056" y="4897"/>
                  </a:cubicBezTo>
                  <a:cubicBezTo>
                    <a:pt x="69914" y="4897"/>
                    <a:pt x="68773" y="4992"/>
                    <a:pt x="67631" y="5128"/>
                  </a:cubicBezTo>
                  <a:cubicBezTo>
                    <a:pt x="66353" y="5278"/>
                    <a:pt x="65021" y="5414"/>
                    <a:pt x="63715" y="5414"/>
                  </a:cubicBezTo>
                  <a:cubicBezTo>
                    <a:pt x="61445" y="5414"/>
                    <a:pt x="59297" y="4979"/>
                    <a:pt x="57788" y="3278"/>
                  </a:cubicBezTo>
                  <a:cubicBezTo>
                    <a:pt x="55586" y="789"/>
                    <a:pt x="54172" y="0"/>
                    <a:pt x="5305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2" name="Google Shape;72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wAAI8JAAC/DAAA6QkAAAAAAAAmAAAACAAAAP//////////"/>
                </a:ext>
              </a:extLst>
            </p:cNvSpPr>
            <p:nvPr/>
          </p:nvSpPr>
          <p:spPr>
            <a:xfrm>
              <a:off x="2042795" y="1553845"/>
              <a:ext cx="29210" cy="57150"/>
            </a:xfrm>
            <a:custGeom>
              <a:avLst/>
              <a:gdLst/>
              <a:ahLst/>
              <a:cxnLst/>
              <a:rect l="0" t="0" r="29210" b="57150"/>
              <a:pathLst>
                <a:path w="29210" h="57150">
                  <a:moveTo>
                    <a:pt x="16380" y="14"/>
                  </a:moveTo>
                  <a:cubicBezTo>
                    <a:pt x="14598" y="14"/>
                    <a:pt x="12693" y="475"/>
                    <a:pt x="11632" y="1451"/>
                  </a:cubicBezTo>
                  <a:cubicBezTo>
                    <a:pt x="10585" y="2346"/>
                    <a:pt x="9197" y="2821"/>
                    <a:pt x="7823" y="2821"/>
                  </a:cubicBezTo>
                  <a:lnTo>
                    <a:pt x="7768" y="3106"/>
                  </a:lnTo>
                  <a:lnTo>
                    <a:pt x="7673" y="3770"/>
                  </a:lnTo>
                  <a:lnTo>
                    <a:pt x="7578" y="4394"/>
                  </a:lnTo>
                  <a:cubicBezTo>
                    <a:pt x="7578" y="4584"/>
                    <a:pt x="7537" y="4774"/>
                    <a:pt x="7537" y="4964"/>
                  </a:cubicBezTo>
                  <a:cubicBezTo>
                    <a:pt x="7483" y="5154"/>
                    <a:pt x="7483" y="5343"/>
                    <a:pt x="7483" y="5479"/>
                  </a:cubicBezTo>
                  <a:cubicBezTo>
                    <a:pt x="7442" y="5669"/>
                    <a:pt x="7442" y="5859"/>
                    <a:pt x="7388" y="6049"/>
                  </a:cubicBezTo>
                  <a:cubicBezTo>
                    <a:pt x="7388" y="6238"/>
                    <a:pt x="7388" y="6388"/>
                    <a:pt x="7347" y="6578"/>
                  </a:cubicBezTo>
                  <a:cubicBezTo>
                    <a:pt x="7347" y="6713"/>
                    <a:pt x="7347" y="6903"/>
                    <a:pt x="7292" y="7052"/>
                  </a:cubicBezTo>
                  <a:cubicBezTo>
                    <a:pt x="7292" y="7242"/>
                    <a:pt x="7292" y="7378"/>
                    <a:pt x="7292" y="7527"/>
                  </a:cubicBezTo>
                  <a:cubicBezTo>
                    <a:pt x="7251" y="7662"/>
                    <a:pt x="7292" y="7812"/>
                    <a:pt x="7251" y="7947"/>
                  </a:cubicBezTo>
                  <a:cubicBezTo>
                    <a:pt x="7197" y="8137"/>
                    <a:pt x="7251" y="8232"/>
                    <a:pt x="7251" y="8381"/>
                  </a:cubicBezTo>
                  <a:lnTo>
                    <a:pt x="7251" y="8802"/>
                  </a:lnTo>
                  <a:lnTo>
                    <a:pt x="7251" y="9141"/>
                  </a:lnTo>
                  <a:lnTo>
                    <a:pt x="7251" y="9520"/>
                  </a:lnTo>
                  <a:lnTo>
                    <a:pt x="7251" y="9846"/>
                  </a:lnTo>
                  <a:lnTo>
                    <a:pt x="7251" y="10185"/>
                  </a:lnTo>
                  <a:lnTo>
                    <a:pt x="7251" y="10416"/>
                  </a:lnTo>
                  <a:lnTo>
                    <a:pt x="7251" y="10755"/>
                  </a:lnTo>
                  <a:lnTo>
                    <a:pt x="7251" y="10985"/>
                  </a:lnTo>
                  <a:lnTo>
                    <a:pt x="7251" y="11229"/>
                  </a:lnTo>
                  <a:lnTo>
                    <a:pt x="7251" y="11460"/>
                  </a:lnTo>
                  <a:lnTo>
                    <a:pt x="7251" y="11704"/>
                  </a:lnTo>
                  <a:cubicBezTo>
                    <a:pt x="7251" y="11745"/>
                    <a:pt x="7251" y="11799"/>
                    <a:pt x="7292" y="11894"/>
                  </a:cubicBezTo>
                  <a:cubicBezTo>
                    <a:pt x="7292" y="11935"/>
                    <a:pt x="7292" y="11989"/>
                    <a:pt x="7292" y="12029"/>
                  </a:cubicBezTo>
                  <a:cubicBezTo>
                    <a:pt x="7347" y="12124"/>
                    <a:pt x="7292" y="12179"/>
                    <a:pt x="7347" y="12219"/>
                  </a:cubicBezTo>
                  <a:cubicBezTo>
                    <a:pt x="7388" y="12274"/>
                    <a:pt x="7347" y="12314"/>
                    <a:pt x="7388" y="12368"/>
                  </a:cubicBezTo>
                  <a:cubicBezTo>
                    <a:pt x="7442" y="12409"/>
                    <a:pt x="7442" y="12463"/>
                    <a:pt x="7442" y="12504"/>
                  </a:cubicBezTo>
                  <a:lnTo>
                    <a:pt x="7483" y="12653"/>
                  </a:lnTo>
                  <a:cubicBezTo>
                    <a:pt x="7483" y="12694"/>
                    <a:pt x="7483" y="12694"/>
                    <a:pt x="7537" y="12748"/>
                  </a:cubicBezTo>
                  <a:lnTo>
                    <a:pt x="7578" y="12843"/>
                  </a:lnTo>
                  <a:cubicBezTo>
                    <a:pt x="7578" y="12884"/>
                    <a:pt x="7632" y="12938"/>
                    <a:pt x="7673" y="12979"/>
                  </a:cubicBezTo>
                  <a:cubicBezTo>
                    <a:pt x="8490" y="14403"/>
                    <a:pt x="8721" y="16112"/>
                    <a:pt x="8204" y="17685"/>
                  </a:cubicBezTo>
                  <a:cubicBezTo>
                    <a:pt x="7673" y="19719"/>
                    <a:pt x="6394" y="21523"/>
                    <a:pt x="5102" y="22187"/>
                  </a:cubicBezTo>
                  <a:cubicBezTo>
                    <a:pt x="4530" y="22472"/>
                    <a:pt x="3864" y="23421"/>
                    <a:pt x="3292" y="24276"/>
                  </a:cubicBezTo>
                  <a:cubicBezTo>
                    <a:pt x="2340" y="25605"/>
                    <a:pt x="1442" y="26948"/>
                    <a:pt x="109" y="27083"/>
                  </a:cubicBezTo>
                  <a:cubicBezTo>
                    <a:pt x="14" y="27897"/>
                    <a:pt x="150" y="28697"/>
                    <a:pt x="490" y="29457"/>
                  </a:cubicBezTo>
                  <a:cubicBezTo>
                    <a:pt x="1102" y="31355"/>
                    <a:pt x="2204" y="32833"/>
                    <a:pt x="3292" y="33308"/>
                  </a:cubicBezTo>
                  <a:cubicBezTo>
                    <a:pt x="6871" y="34827"/>
                    <a:pt x="6911" y="37526"/>
                    <a:pt x="6911" y="38909"/>
                  </a:cubicBezTo>
                  <a:cubicBezTo>
                    <a:pt x="7102" y="39235"/>
                    <a:pt x="8299" y="39899"/>
                    <a:pt x="9061" y="40333"/>
                  </a:cubicBezTo>
                  <a:cubicBezTo>
                    <a:pt x="10394" y="41038"/>
                    <a:pt x="11728" y="41798"/>
                    <a:pt x="12489" y="42801"/>
                  </a:cubicBezTo>
                  <a:cubicBezTo>
                    <a:pt x="14013" y="44795"/>
                    <a:pt x="16163" y="53380"/>
                    <a:pt x="16163" y="56472"/>
                  </a:cubicBezTo>
                  <a:cubicBezTo>
                    <a:pt x="16163" y="56621"/>
                    <a:pt x="16163" y="56716"/>
                    <a:pt x="16163" y="56852"/>
                  </a:cubicBezTo>
                  <a:lnTo>
                    <a:pt x="16163" y="56947"/>
                  </a:lnTo>
                  <a:cubicBezTo>
                    <a:pt x="16163" y="57001"/>
                    <a:pt x="16163" y="57042"/>
                    <a:pt x="16204" y="57136"/>
                  </a:cubicBezTo>
                  <a:cubicBezTo>
                    <a:pt x="16734" y="56852"/>
                    <a:pt x="17210" y="56526"/>
                    <a:pt x="17687" y="56187"/>
                  </a:cubicBezTo>
                  <a:lnTo>
                    <a:pt x="17918" y="55956"/>
                  </a:lnTo>
                  <a:lnTo>
                    <a:pt x="17972" y="55902"/>
                  </a:lnTo>
                  <a:cubicBezTo>
                    <a:pt x="18013" y="55807"/>
                    <a:pt x="18067" y="55767"/>
                    <a:pt x="18163" y="55672"/>
                  </a:cubicBezTo>
                  <a:lnTo>
                    <a:pt x="18204" y="55618"/>
                  </a:lnTo>
                  <a:cubicBezTo>
                    <a:pt x="18258" y="55523"/>
                    <a:pt x="18353" y="55428"/>
                    <a:pt x="18394" y="55333"/>
                  </a:cubicBezTo>
                  <a:cubicBezTo>
                    <a:pt x="19401" y="53434"/>
                    <a:pt x="19877" y="50722"/>
                    <a:pt x="19686" y="50206"/>
                  </a:cubicBezTo>
                  <a:cubicBezTo>
                    <a:pt x="19020" y="48728"/>
                    <a:pt x="19346" y="46979"/>
                    <a:pt x="20544" y="45880"/>
                  </a:cubicBezTo>
                  <a:cubicBezTo>
                    <a:pt x="20870" y="45595"/>
                    <a:pt x="21537" y="44931"/>
                    <a:pt x="22258" y="44171"/>
                  </a:cubicBezTo>
                  <a:cubicBezTo>
                    <a:pt x="24775" y="41662"/>
                    <a:pt x="25918" y="40564"/>
                    <a:pt x="26543" y="40333"/>
                  </a:cubicBezTo>
                  <a:cubicBezTo>
                    <a:pt x="26829" y="40238"/>
                    <a:pt x="27210" y="40143"/>
                    <a:pt x="27537" y="40143"/>
                  </a:cubicBezTo>
                  <a:cubicBezTo>
                    <a:pt x="28870" y="39953"/>
                    <a:pt x="29210" y="39804"/>
                    <a:pt x="29156" y="38909"/>
                  </a:cubicBezTo>
                  <a:lnTo>
                    <a:pt x="29156" y="38570"/>
                  </a:lnTo>
                  <a:lnTo>
                    <a:pt x="29156" y="38435"/>
                  </a:lnTo>
                  <a:lnTo>
                    <a:pt x="29156" y="38190"/>
                  </a:lnTo>
                  <a:lnTo>
                    <a:pt x="29156" y="38055"/>
                  </a:lnTo>
                  <a:lnTo>
                    <a:pt x="29156" y="37770"/>
                  </a:lnTo>
                  <a:lnTo>
                    <a:pt x="29156" y="37621"/>
                  </a:lnTo>
                  <a:lnTo>
                    <a:pt x="29156" y="37336"/>
                  </a:lnTo>
                  <a:lnTo>
                    <a:pt x="29156" y="37146"/>
                  </a:lnTo>
                  <a:lnTo>
                    <a:pt x="29156" y="36821"/>
                  </a:lnTo>
                  <a:lnTo>
                    <a:pt x="29156" y="36631"/>
                  </a:lnTo>
                  <a:lnTo>
                    <a:pt x="29156" y="36292"/>
                  </a:lnTo>
                  <a:lnTo>
                    <a:pt x="29156" y="36061"/>
                  </a:lnTo>
                  <a:lnTo>
                    <a:pt x="29210" y="35681"/>
                  </a:lnTo>
                  <a:lnTo>
                    <a:pt x="29210" y="35492"/>
                  </a:lnTo>
                  <a:lnTo>
                    <a:pt x="29210" y="35437"/>
                  </a:lnTo>
                  <a:cubicBezTo>
                    <a:pt x="27727" y="34393"/>
                    <a:pt x="26394" y="32969"/>
                    <a:pt x="26394" y="31830"/>
                  </a:cubicBezTo>
                  <a:cubicBezTo>
                    <a:pt x="26299" y="31165"/>
                    <a:pt x="25972" y="30555"/>
                    <a:pt x="25441" y="30080"/>
                  </a:cubicBezTo>
                  <a:cubicBezTo>
                    <a:pt x="25305" y="29931"/>
                    <a:pt x="25156" y="29836"/>
                    <a:pt x="24965" y="29836"/>
                  </a:cubicBezTo>
                  <a:cubicBezTo>
                    <a:pt x="24924" y="29836"/>
                    <a:pt x="24924" y="29836"/>
                    <a:pt x="24870" y="29891"/>
                  </a:cubicBezTo>
                  <a:cubicBezTo>
                    <a:pt x="24407" y="30460"/>
                    <a:pt x="23605" y="30758"/>
                    <a:pt x="22639" y="30758"/>
                  </a:cubicBezTo>
                  <a:cubicBezTo>
                    <a:pt x="22231" y="30758"/>
                    <a:pt x="21795" y="30704"/>
                    <a:pt x="21346" y="30596"/>
                  </a:cubicBezTo>
                  <a:cubicBezTo>
                    <a:pt x="19823" y="30216"/>
                    <a:pt x="17918" y="29036"/>
                    <a:pt x="17496" y="26948"/>
                  </a:cubicBezTo>
                  <a:cubicBezTo>
                    <a:pt x="17020" y="24561"/>
                    <a:pt x="18829" y="23666"/>
                    <a:pt x="20544" y="22811"/>
                  </a:cubicBezTo>
                  <a:cubicBezTo>
                    <a:pt x="21632" y="22282"/>
                    <a:pt x="22680" y="21672"/>
                    <a:pt x="23632" y="20953"/>
                  </a:cubicBezTo>
                  <a:cubicBezTo>
                    <a:pt x="25020" y="19814"/>
                    <a:pt x="25822" y="18105"/>
                    <a:pt x="25822" y="16356"/>
                  </a:cubicBezTo>
                  <a:cubicBezTo>
                    <a:pt x="25822" y="14783"/>
                    <a:pt x="25115" y="13318"/>
                    <a:pt x="23877" y="12368"/>
                  </a:cubicBezTo>
                  <a:cubicBezTo>
                    <a:pt x="22584" y="11324"/>
                    <a:pt x="21918" y="10375"/>
                    <a:pt x="21877" y="9331"/>
                  </a:cubicBezTo>
                  <a:cubicBezTo>
                    <a:pt x="21822" y="7852"/>
                    <a:pt x="22924" y="6713"/>
                    <a:pt x="24258" y="5438"/>
                  </a:cubicBezTo>
                  <a:cubicBezTo>
                    <a:pt x="24543" y="5154"/>
                    <a:pt x="24870" y="4869"/>
                    <a:pt x="25115" y="4584"/>
                  </a:cubicBezTo>
                  <a:cubicBezTo>
                    <a:pt x="25972" y="3730"/>
                    <a:pt x="25972" y="3201"/>
                    <a:pt x="25877" y="3106"/>
                  </a:cubicBezTo>
                  <a:cubicBezTo>
                    <a:pt x="25850" y="3065"/>
                    <a:pt x="25795" y="3038"/>
                    <a:pt x="25727" y="3038"/>
                  </a:cubicBezTo>
                  <a:cubicBezTo>
                    <a:pt x="25632" y="3038"/>
                    <a:pt x="25509" y="3092"/>
                    <a:pt x="25401" y="3201"/>
                  </a:cubicBezTo>
                  <a:cubicBezTo>
                    <a:pt x="24761" y="3879"/>
                    <a:pt x="23904" y="4231"/>
                    <a:pt x="23020" y="4231"/>
                  </a:cubicBezTo>
                  <a:cubicBezTo>
                    <a:pt x="22720" y="4231"/>
                    <a:pt x="22407" y="4191"/>
                    <a:pt x="22108" y="4109"/>
                  </a:cubicBezTo>
                  <a:cubicBezTo>
                    <a:pt x="21442" y="3865"/>
                    <a:pt x="20584" y="3201"/>
                    <a:pt x="20394" y="1451"/>
                  </a:cubicBezTo>
                  <a:cubicBezTo>
                    <a:pt x="20353" y="1071"/>
                    <a:pt x="19877" y="692"/>
                    <a:pt x="19115" y="448"/>
                  </a:cubicBezTo>
                  <a:cubicBezTo>
                    <a:pt x="18353" y="163"/>
                    <a:pt x="17387" y="14"/>
                    <a:pt x="1638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1" name="Google Shape;72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sAAJEJAADEDAAAeAoAAAAAAAAmAAAACAAAAP//////////"/>
                </a:ext>
              </a:extLst>
            </p:cNvSpPr>
            <p:nvPr/>
          </p:nvSpPr>
          <p:spPr>
            <a:xfrm>
              <a:off x="1922145" y="1555115"/>
              <a:ext cx="153035" cy="146685"/>
            </a:xfrm>
            <a:custGeom>
              <a:avLst/>
              <a:gdLst/>
              <a:ahLst/>
              <a:cxnLst/>
              <a:rect l="0" t="0" r="153035" b="146685"/>
              <a:pathLst>
                <a:path w="153035" h="146685">
                  <a:moveTo>
                    <a:pt x="119872" y="13"/>
                  </a:moveTo>
                  <a:cubicBezTo>
                    <a:pt x="119057" y="13"/>
                    <a:pt x="117725" y="231"/>
                    <a:pt x="116624" y="408"/>
                  </a:cubicBezTo>
                  <a:cubicBezTo>
                    <a:pt x="115482" y="652"/>
                    <a:pt x="114300" y="788"/>
                    <a:pt x="113158" y="884"/>
                  </a:cubicBezTo>
                  <a:cubicBezTo>
                    <a:pt x="112017" y="1074"/>
                    <a:pt x="110875" y="1455"/>
                    <a:pt x="109829" y="1931"/>
                  </a:cubicBezTo>
                  <a:cubicBezTo>
                    <a:pt x="107967" y="2652"/>
                    <a:pt x="105969" y="3454"/>
                    <a:pt x="104338" y="3454"/>
                  </a:cubicBezTo>
                  <a:cubicBezTo>
                    <a:pt x="103495" y="3454"/>
                    <a:pt x="102748" y="3250"/>
                    <a:pt x="102163" y="2692"/>
                  </a:cubicBezTo>
                  <a:cubicBezTo>
                    <a:pt x="101837" y="2448"/>
                    <a:pt x="100886" y="2352"/>
                    <a:pt x="99527" y="2352"/>
                  </a:cubicBezTo>
                  <a:cubicBezTo>
                    <a:pt x="95544" y="2352"/>
                    <a:pt x="88165" y="3209"/>
                    <a:pt x="83652" y="3740"/>
                  </a:cubicBezTo>
                  <a:cubicBezTo>
                    <a:pt x="79942" y="4175"/>
                    <a:pt x="76762" y="4556"/>
                    <a:pt x="74900" y="4597"/>
                  </a:cubicBezTo>
                  <a:cubicBezTo>
                    <a:pt x="72046" y="4746"/>
                    <a:pt x="70088" y="6405"/>
                    <a:pt x="68240" y="8078"/>
                  </a:cubicBezTo>
                  <a:cubicBezTo>
                    <a:pt x="66664" y="9452"/>
                    <a:pt x="65196" y="10785"/>
                    <a:pt x="63334" y="10785"/>
                  </a:cubicBezTo>
                  <a:cubicBezTo>
                    <a:pt x="60249" y="10785"/>
                    <a:pt x="55111" y="13451"/>
                    <a:pt x="52352" y="16497"/>
                  </a:cubicBezTo>
                  <a:cubicBezTo>
                    <a:pt x="51781" y="17164"/>
                    <a:pt x="51020" y="17640"/>
                    <a:pt x="50205" y="17885"/>
                  </a:cubicBezTo>
                  <a:lnTo>
                    <a:pt x="50300" y="18075"/>
                  </a:lnTo>
                  <a:lnTo>
                    <a:pt x="50354" y="18170"/>
                  </a:lnTo>
                  <a:cubicBezTo>
                    <a:pt x="50449" y="18306"/>
                    <a:pt x="50490" y="18456"/>
                    <a:pt x="50585" y="18551"/>
                  </a:cubicBezTo>
                  <a:lnTo>
                    <a:pt x="50585" y="18646"/>
                  </a:lnTo>
                  <a:cubicBezTo>
                    <a:pt x="50680" y="18741"/>
                    <a:pt x="50735" y="18837"/>
                    <a:pt x="50830" y="18932"/>
                  </a:cubicBezTo>
                  <a:cubicBezTo>
                    <a:pt x="52447" y="20972"/>
                    <a:pt x="53208" y="23638"/>
                    <a:pt x="53208" y="27215"/>
                  </a:cubicBezTo>
                  <a:cubicBezTo>
                    <a:pt x="53208" y="28126"/>
                    <a:pt x="53113" y="29078"/>
                    <a:pt x="53018" y="30030"/>
                  </a:cubicBezTo>
                  <a:cubicBezTo>
                    <a:pt x="52923" y="31023"/>
                    <a:pt x="52773" y="32737"/>
                    <a:pt x="53018" y="33172"/>
                  </a:cubicBezTo>
                  <a:cubicBezTo>
                    <a:pt x="55437" y="33648"/>
                    <a:pt x="56579" y="38884"/>
                    <a:pt x="56579" y="38925"/>
                  </a:cubicBezTo>
                  <a:cubicBezTo>
                    <a:pt x="56824" y="40027"/>
                    <a:pt x="56579" y="41115"/>
                    <a:pt x="55913" y="42026"/>
                  </a:cubicBezTo>
                  <a:cubicBezTo>
                    <a:pt x="55437" y="42597"/>
                    <a:pt x="54771" y="42924"/>
                    <a:pt x="54010" y="42924"/>
                  </a:cubicBezTo>
                  <a:cubicBezTo>
                    <a:pt x="53684" y="42924"/>
                    <a:pt x="53113" y="42883"/>
                    <a:pt x="52257" y="42829"/>
                  </a:cubicBezTo>
                  <a:cubicBezTo>
                    <a:pt x="51143" y="42747"/>
                    <a:pt x="48737" y="42584"/>
                    <a:pt x="46766" y="42584"/>
                  </a:cubicBezTo>
                  <a:cubicBezTo>
                    <a:pt x="45529" y="42584"/>
                    <a:pt x="44456" y="42652"/>
                    <a:pt x="43966" y="42829"/>
                  </a:cubicBezTo>
                  <a:cubicBezTo>
                    <a:pt x="43681" y="44787"/>
                    <a:pt x="41112" y="46066"/>
                    <a:pt x="38734" y="46066"/>
                  </a:cubicBezTo>
                  <a:lnTo>
                    <a:pt x="37361" y="46066"/>
                  </a:lnTo>
                  <a:cubicBezTo>
                    <a:pt x="37307" y="46256"/>
                    <a:pt x="37266" y="46596"/>
                    <a:pt x="37212" y="46922"/>
                  </a:cubicBezTo>
                  <a:lnTo>
                    <a:pt x="37212" y="47208"/>
                  </a:lnTo>
                  <a:cubicBezTo>
                    <a:pt x="37117" y="47929"/>
                    <a:pt x="37117" y="48595"/>
                    <a:pt x="37171" y="49262"/>
                  </a:cubicBezTo>
                  <a:cubicBezTo>
                    <a:pt x="37212" y="50499"/>
                    <a:pt x="37212" y="51492"/>
                    <a:pt x="36546" y="52118"/>
                  </a:cubicBezTo>
                  <a:cubicBezTo>
                    <a:pt x="36220" y="52444"/>
                    <a:pt x="35785" y="52635"/>
                    <a:pt x="35309" y="52635"/>
                  </a:cubicBezTo>
                  <a:cubicBezTo>
                    <a:pt x="35119" y="52635"/>
                    <a:pt x="35024" y="52689"/>
                    <a:pt x="34697" y="53165"/>
                  </a:cubicBezTo>
                  <a:cubicBezTo>
                    <a:pt x="34127" y="54076"/>
                    <a:pt x="33121" y="54688"/>
                    <a:pt x="32034" y="54784"/>
                  </a:cubicBezTo>
                  <a:cubicBezTo>
                    <a:pt x="31558" y="54879"/>
                    <a:pt x="30987" y="54879"/>
                    <a:pt x="30416" y="54879"/>
                  </a:cubicBezTo>
                  <a:cubicBezTo>
                    <a:pt x="28269" y="54974"/>
                    <a:pt x="27277" y="55124"/>
                    <a:pt x="27277" y="55885"/>
                  </a:cubicBezTo>
                  <a:cubicBezTo>
                    <a:pt x="27277" y="58497"/>
                    <a:pt x="25469" y="60550"/>
                    <a:pt x="22656" y="61122"/>
                  </a:cubicBezTo>
                  <a:cubicBezTo>
                    <a:pt x="21908" y="61230"/>
                    <a:pt x="21188" y="61271"/>
                    <a:pt x="20454" y="61271"/>
                  </a:cubicBezTo>
                  <a:cubicBezTo>
                    <a:pt x="20209" y="61271"/>
                    <a:pt x="19951" y="61271"/>
                    <a:pt x="19706" y="61258"/>
                  </a:cubicBezTo>
                  <a:cubicBezTo>
                    <a:pt x="18796" y="61258"/>
                    <a:pt x="17043" y="61258"/>
                    <a:pt x="16798" y="61598"/>
                  </a:cubicBezTo>
                  <a:cubicBezTo>
                    <a:pt x="16798" y="61638"/>
                    <a:pt x="16798" y="61638"/>
                    <a:pt x="16798" y="61693"/>
                  </a:cubicBezTo>
                  <a:cubicBezTo>
                    <a:pt x="16852" y="62169"/>
                    <a:pt x="16662" y="62686"/>
                    <a:pt x="16282" y="63026"/>
                  </a:cubicBezTo>
                  <a:cubicBezTo>
                    <a:pt x="15792" y="63543"/>
                    <a:pt x="15045" y="63651"/>
                    <a:pt x="14256" y="63651"/>
                  </a:cubicBezTo>
                  <a:cubicBezTo>
                    <a:pt x="14039" y="63651"/>
                    <a:pt x="13822" y="63651"/>
                    <a:pt x="13618" y="63638"/>
                  </a:cubicBezTo>
                  <a:lnTo>
                    <a:pt x="13047" y="63638"/>
                  </a:lnTo>
                  <a:cubicBezTo>
                    <a:pt x="12952" y="63638"/>
                    <a:pt x="12870" y="63624"/>
                    <a:pt x="12775" y="63624"/>
                  </a:cubicBezTo>
                  <a:cubicBezTo>
                    <a:pt x="12340" y="63624"/>
                    <a:pt x="11919" y="63719"/>
                    <a:pt x="11525" y="63883"/>
                  </a:cubicBezTo>
                  <a:cubicBezTo>
                    <a:pt x="7814" y="66018"/>
                    <a:pt x="1005" y="70166"/>
                    <a:pt x="54" y="71213"/>
                  </a:cubicBezTo>
                  <a:cubicBezTo>
                    <a:pt x="13" y="71880"/>
                    <a:pt x="108" y="74926"/>
                    <a:pt x="149" y="77878"/>
                  </a:cubicBezTo>
                  <a:cubicBezTo>
                    <a:pt x="149" y="78830"/>
                    <a:pt x="244" y="79782"/>
                    <a:pt x="244" y="80734"/>
                  </a:cubicBezTo>
                  <a:lnTo>
                    <a:pt x="394" y="80924"/>
                  </a:lnTo>
                  <a:lnTo>
                    <a:pt x="530" y="81060"/>
                  </a:lnTo>
                  <a:lnTo>
                    <a:pt x="584" y="81115"/>
                  </a:lnTo>
                  <a:lnTo>
                    <a:pt x="720" y="81251"/>
                  </a:lnTo>
                  <a:cubicBezTo>
                    <a:pt x="815" y="81346"/>
                    <a:pt x="869" y="81400"/>
                    <a:pt x="964" y="81441"/>
                  </a:cubicBezTo>
                  <a:lnTo>
                    <a:pt x="1060" y="81496"/>
                  </a:lnTo>
                  <a:cubicBezTo>
                    <a:pt x="1155" y="81591"/>
                    <a:pt x="1250" y="81632"/>
                    <a:pt x="1386" y="81727"/>
                  </a:cubicBezTo>
                  <a:cubicBezTo>
                    <a:pt x="1916" y="82026"/>
                    <a:pt x="3669" y="83169"/>
                    <a:pt x="6197" y="84787"/>
                  </a:cubicBezTo>
                  <a:lnTo>
                    <a:pt x="6713" y="85168"/>
                  </a:lnTo>
                  <a:cubicBezTo>
                    <a:pt x="11756" y="88405"/>
                    <a:pt x="19761" y="93682"/>
                    <a:pt x="28459" y="99449"/>
                  </a:cubicBezTo>
                  <a:lnTo>
                    <a:pt x="30172" y="100537"/>
                  </a:lnTo>
                  <a:lnTo>
                    <a:pt x="35119" y="103828"/>
                  </a:lnTo>
                  <a:lnTo>
                    <a:pt x="36410" y="104685"/>
                  </a:lnTo>
                  <a:lnTo>
                    <a:pt x="36546" y="104780"/>
                  </a:lnTo>
                  <a:cubicBezTo>
                    <a:pt x="52108" y="115117"/>
                    <a:pt x="71230" y="127915"/>
                    <a:pt x="73513" y="129819"/>
                  </a:cubicBezTo>
                  <a:lnTo>
                    <a:pt x="73663" y="129915"/>
                  </a:lnTo>
                  <a:cubicBezTo>
                    <a:pt x="75131" y="131533"/>
                    <a:pt x="76422" y="133342"/>
                    <a:pt x="77523" y="135246"/>
                  </a:cubicBezTo>
                  <a:cubicBezTo>
                    <a:pt x="77849" y="135777"/>
                    <a:pt x="78134" y="136198"/>
                    <a:pt x="78284" y="136484"/>
                  </a:cubicBezTo>
                  <a:cubicBezTo>
                    <a:pt x="81179" y="136919"/>
                    <a:pt x="83938" y="137817"/>
                    <a:pt x="86506" y="139163"/>
                  </a:cubicBezTo>
                  <a:cubicBezTo>
                    <a:pt x="87077" y="139490"/>
                    <a:pt x="87553" y="139925"/>
                    <a:pt x="88029" y="140347"/>
                  </a:cubicBezTo>
                  <a:cubicBezTo>
                    <a:pt x="89700" y="142155"/>
                    <a:pt x="90312" y="144726"/>
                    <a:pt x="90502" y="146304"/>
                  </a:cubicBezTo>
                  <a:cubicBezTo>
                    <a:pt x="90502" y="146440"/>
                    <a:pt x="90557" y="146589"/>
                    <a:pt x="90557" y="146685"/>
                  </a:cubicBezTo>
                  <a:cubicBezTo>
                    <a:pt x="91698" y="146440"/>
                    <a:pt x="93601" y="146018"/>
                    <a:pt x="95259" y="145678"/>
                  </a:cubicBezTo>
                  <a:lnTo>
                    <a:pt x="95735" y="145583"/>
                  </a:lnTo>
                  <a:lnTo>
                    <a:pt x="95925" y="145583"/>
                  </a:lnTo>
                  <a:lnTo>
                    <a:pt x="96210" y="145542"/>
                  </a:lnTo>
                  <a:lnTo>
                    <a:pt x="96931" y="145352"/>
                  </a:lnTo>
                  <a:cubicBezTo>
                    <a:pt x="97923" y="145161"/>
                    <a:pt x="99690" y="144631"/>
                    <a:pt x="101592" y="144019"/>
                  </a:cubicBezTo>
                  <a:cubicBezTo>
                    <a:pt x="103821" y="143298"/>
                    <a:pt x="106159" y="142495"/>
                    <a:pt x="107396" y="142060"/>
                  </a:cubicBezTo>
                  <a:lnTo>
                    <a:pt x="108116" y="141829"/>
                  </a:lnTo>
                  <a:lnTo>
                    <a:pt x="121666" y="130867"/>
                  </a:lnTo>
                  <a:lnTo>
                    <a:pt x="153021" y="111309"/>
                  </a:lnTo>
                  <a:lnTo>
                    <a:pt x="152885" y="110683"/>
                  </a:lnTo>
                  <a:lnTo>
                    <a:pt x="152831" y="110547"/>
                  </a:lnTo>
                  <a:lnTo>
                    <a:pt x="152735" y="110302"/>
                  </a:lnTo>
                  <a:lnTo>
                    <a:pt x="152695" y="110112"/>
                  </a:lnTo>
                  <a:lnTo>
                    <a:pt x="152600" y="109867"/>
                  </a:lnTo>
                  <a:lnTo>
                    <a:pt x="152545" y="109636"/>
                  </a:lnTo>
                  <a:lnTo>
                    <a:pt x="152450" y="109445"/>
                  </a:lnTo>
                  <a:lnTo>
                    <a:pt x="152355" y="109201"/>
                  </a:lnTo>
                  <a:lnTo>
                    <a:pt x="152260" y="108969"/>
                  </a:lnTo>
                  <a:lnTo>
                    <a:pt x="152165" y="108725"/>
                  </a:lnTo>
                  <a:lnTo>
                    <a:pt x="152124" y="108534"/>
                  </a:lnTo>
                  <a:lnTo>
                    <a:pt x="151974" y="108249"/>
                  </a:lnTo>
                  <a:lnTo>
                    <a:pt x="151934" y="108113"/>
                  </a:lnTo>
                  <a:cubicBezTo>
                    <a:pt x="151838" y="107963"/>
                    <a:pt x="151784" y="107827"/>
                    <a:pt x="151743" y="107732"/>
                  </a:cubicBezTo>
                  <a:lnTo>
                    <a:pt x="151648" y="107582"/>
                  </a:lnTo>
                  <a:lnTo>
                    <a:pt x="151499" y="107351"/>
                  </a:lnTo>
                  <a:lnTo>
                    <a:pt x="151458" y="107201"/>
                  </a:lnTo>
                  <a:lnTo>
                    <a:pt x="151308" y="107011"/>
                  </a:lnTo>
                  <a:lnTo>
                    <a:pt x="151213" y="106875"/>
                  </a:lnTo>
                  <a:lnTo>
                    <a:pt x="151118" y="106725"/>
                  </a:lnTo>
                  <a:lnTo>
                    <a:pt x="151023" y="106630"/>
                  </a:lnTo>
                  <a:lnTo>
                    <a:pt x="150887" y="106494"/>
                  </a:lnTo>
                  <a:lnTo>
                    <a:pt x="150792" y="106440"/>
                  </a:lnTo>
                  <a:cubicBezTo>
                    <a:pt x="150738" y="106399"/>
                    <a:pt x="150697" y="106344"/>
                    <a:pt x="150642" y="106344"/>
                  </a:cubicBezTo>
                  <a:lnTo>
                    <a:pt x="150547" y="106304"/>
                  </a:lnTo>
                  <a:cubicBezTo>
                    <a:pt x="150507" y="106304"/>
                    <a:pt x="150411" y="106249"/>
                    <a:pt x="150316" y="106249"/>
                  </a:cubicBezTo>
                  <a:cubicBezTo>
                    <a:pt x="149311" y="106208"/>
                    <a:pt x="148318" y="105923"/>
                    <a:pt x="147408" y="105392"/>
                  </a:cubicBezTo>
                  <a:cubicBezTo>
                    <a:pt x="146606" y="104916"/>
                    <a:pt x="145750" y="104685"/>
                    <a:pt x="144839" y="104631"/>
                  </a:cubicBezTo>
                  <a:cubicBezTo>
                    <a:pt x="142134" y="104631"/>
                    <a:pt x="139090" y="103203"/>
                    <a:pt x="138750" y="100822"/>
                  </a:cubicBezTo>
                  <a:cubicBezTo>
                    <a:pt x="138655" y="100156"/>
                    <a:pt x="138655" y="99490"/>
                    <a:pt x="138750" y="98823"/>
                  </a:cubicBezTo>
                  <a:cubicBezTo>
                    <a:pt x="138995" y="97640"/>
                    <a:pt x="138750" y="96402"/>
                    <a:pt x="138044" y="95450"/>
                  </a:cubicBezTo>
                  <a:cubicBezTo>
                    <a:pt x="137473" y="94593"/>
                    <a:pt x="136848" y="93832"/>
                    <a:pt x="136182" y="93070"/>
                  </a:cubicBezTo>
                  <a:cubicBezTo>
                    <a:pt x="135285" y="92064"/>
                    <a:pt x="134619" y="91261"/>
                    <a:pt x="134619" y="90309"/>
                  </a:cubicBezTo>
                  <a:cubicBezTo>
                    <a:pt x="134619" y="89207"/>
                    <a:pt x="135760" y="88065"/>
                    <a:pt x="137663" y="86406"/>
                  </a:cubicBezTo>
                  <a:lnTo>
                    <a:pt x="137853" y="86216"/>
                  </a:lnTo>
                  <a:cubicBezTo>
                    <a:pt x="137758" y="86025"/>
                    <a:pt x="137609" y="85780"/>
                    <a:pt x="137514" y="85590"/>
                  </a:cubicBezTo>
                  <a:cubicBezTo>
                    <a:pt x="137092" y="84882"/>
                    <a:pt x="136807" y="84066"/>
                    <a:pt x="136752" y="83209"/>
                  </a:cubicBezTo>
                  <a:cubicBezTo>
                    <a:pt x="136712" y="82829"/>
                    <a:pt x="136657" y="82448"/>
                    <a:pt x="136562" y="82067"/>
                  </a:cubicBezTo>
                  <a:cubicBezTo>
                    <a:pt x="136277" y="80870"/>
                    <a:pt x="135896" y="79252"/>
                    <a:pt x="136943" y="78014"/>
                  </a:cubicBezTo>
                  <a:cubicBezTo>
                    <a:pt x="137853" y="76926"/>
                    <a:pt x="138424" y="75974"/>
                    <a:pt x="137378" y="73920"/>
                  </a:cubicBezTo>
                  <a:cubicBezTo>
                    <a:pt x="136657" y="72451"/>
                    <a:pt x="137092" y="71064"/>
                    <a:pt x="137473" y="69826"/>
                  </a:cubicBezTo>
                  <a:cubicBezTo>
                    <a:pt x="137853" y="68589"/>
                    <a:pt x="138180" y="67446"/>
                    <a:pt x="137609" y="66072"/>
                  </a:cubicBezTo>
                  <a:cubicBezTo>
                    <a:pt x="136997" y="64835"/>
                    <a:pt x="136372" y="63638"/>
                    <a:pt x="135611" y="62495"/>
                  </a:cubicBezTo>
                  <a:cubicBezTo>
                    <a:pt x="134619" y="60836"/>
                    <a:pt x="133953" y="59694"/>
                    <a:pt x="134089" y="58742"/>
                  </a:cubicBezTo>
                  <a:cubicBezTo>
                    <a:pt x="134143" y="58646"/>
                    <a:pt x="134184" y="58551"/>
                    <a:pt x="134184" y="58456"/>
                  </a:cubicBezTo>
                  <a:lnTo>
                    <a:pt x="134238" y="58361"/>
                  </a:lnTo>
                  <a:cubicBezTo>
                    <a:pt x="134279" y="58306"/>
                    <a:pt x="134333" y="58211"/>
                    <a:pt x="134374" y="58170"/>
                  </a:cubicBezTo>
                  <a:lnTo>
                    <a:pt x="134374" y="58116"/>
                  </a:lnTo>
                  <a:cubicBezTo>
                    <a:pt x="134469" y="58021"/>
                    <a:pt x="134524" y="57925"/>
                    <a:pt x="134564" y="57830"/>
                  </a:cubicBezTo>
                  <a:lnTo>
                    <a:pt x="134659" y="57789"/>
                  </a:lnTo>
                  <a:lnTo>
                    <a:pt x="134809" y="57599"/>
                  </a:lnTo>
                  <a:lnTo>
                    <a:pt x="134945" y="57504"/>
                  </a:lnTo>
                  <a:lnTo>
                    <a:pt x="135094" y="57355"/>
                  </a:lnTo>
                  <a:lnTo>
                    <a:pt x="135421" y="57123"/>
                  </a:lnTo>
                  <a:lnTo>
                    <a:pt x="135475" y="57069"/>
                  </a:lnTo>
                  <a:cubicBezTo>
                    <a:pt x="135380" y="56973"/>
                    <a:pt x="135325" y="56837"/>
                    <a:pt x="135325" y="56742"/>
                  </a:cubicBezTo>
                  <a:cubicBezTo>
                    <a:pt x="135230" y="56552"/>
                    <a:pt x="135189" y="56307"/>
                    <a:pt x="135189" y="56117"/>
                  </a:cubicBezTo>
                  <a:lnTo>
                    <a:pt x="135189" y="55981"/>
                  </a:lnTo>
                  <a:cubicBezTo>
                    <a:pt x="135135" y="55790"/>
                    <a:pt x="135135" y="55600"/>
                    <a:pt x="135135" y="55409"/>
                  </a:cubicBezTo>
                  <a:cubicBezTo>
                    <a:pt x="135135" y="52444"/>
                    <a:pt x="132947" y="44311"/>
                    <a:pt x="131805" y="42733"/>
                  </a:cubicBezTo>
                  <a:cubicBezTo>
                    <a:pt x="131275" y="42026"/>
                    <a:pt x="130038" y="41360"/>
                    <a:pt x="128951" y="40734"/>
                  </a:cubicBezTo>
                  <a:cubicBezTo>
                    <a:pt x="127239" y="39782"/>
                    <a:pt x="125907" y="39020"/>
                    <a:pt x="125907" y="37742"/>
                  </a:cubicBezTo>
                  <a:cubicBezTo>
                    <a:pt x="125907" y="36504"/>
                    <a:pt x="125907" y="34831"/>
                    <a:pt x="123338" y="33743"/>
                  </a:cubicBezTo>
                  <a:cubicBezTo>
                    <a:pt x="120525" y="32546"/>
                    <a:pt x="118676" y="27745"/>
                    <a:pt x="119098" y="25501"/>
                  </a:cubicBezTo>
                  <a:cubicBezTo>
                    <a:pt x="119152" y="25406"/>
                    <a:pt x="119152" y="25256"/>
                    <a:pt x="119193" y="25161"/>
                  </a:cubicBezTo>
                  <a:cubicBezTo>
                    <a:pt x="119383" y="24549"/>
                    <a:pt x="119954" y="24114"/>
                    <a:pt x="120620" y="24114"/>
                  </a:cubicBezTo>
                  <a:cubicBezTo>
                    <a:pt x="121150" y="24114"/>
                    <a:pt x="121952" y="22931"/>
                    <a:pt x="122577" y="22074"/>
                  </a:cubicBezTo>
                  <a:cubicBezTo>
                    <a:pt x="123284" y="20972"/>
                    <a:pt x="124099" y="19884"/>
                    <a:pt x="125051" y="19353"/>
                  </a:cubicBezTo>
                  <a:cubicBezTo>
                    <a:pt x="125757" y="19027"/>
                    <a:pt x="126763" y="17640"/>
                    <a:pt x="127239" y="16021"/>
                  </a:cubicBezTo>
                  <a:cubicBezTo>
                    <a:pt x="127429" y="15260"/>
                    <a:pt x="127619" y="13832"/>
                    <a:pt x="126899" y="12743"/>
                  </a:cubicBezTo>
                  <a:cubicBezTo>
                    <a:pt x="126899" y="12689"/>
                    <a:pt x="126858" y="12648"/>
                    <a:pt x="126858" y="12594"/>
                  </a:cubicBezTo>
                  <a:cubicBezTo>
                    <a:pt x="126804" y="12553"/>
                    <a:pt x="126763" y="12499"/>
                    <a:pt x="126763" y="12403"/>
                  </a:cubicBezTo>
                  <a:cubicBezTo>
                    <a:pt x="126709" y="12363"/>
                    <a:pt x="126709" y="12308"/>
                    <a:pt x="126668" y="12267"/>
                  </a:cubicBezTo>
                  <a:cubicBezTo>
                    <a:pt x="126668" y="12213"/>
                    <a:pt x="126614" y="12118"/>
                    <a:pt x="126573" y="12077"/>
                  </a:cubicBezTo>
                  <a:cubicBezTo>
                    <a:pt x="126573" y="11982"/>
                    <a:pt x="126518" y="11927"/>
                    <a:pt x="126518" y="11832"/>
                  </a:cubicBezTo>
                  <a:cubicBezTo>
                    <a:pt x="126478" y="11791"/>
                    <a:pt x="126478" y="11696"/>
                    <a:pt x="126423" y="11642"/>
                  </a:cubicBezTo>
                  <a:cubicBezTo>
                    <a:pt x="126423" y="11547"/>
                    <a:pt x="126423" y="11506"/>
                    <a:pt x="126382" y="11411"/>
                  </a:cubicBezTo>
                  <a:cubicBezTo>
                    <a:pt x="126382" y="11356"/>
                    <a:pt x="126328" y="11261"/>
                    <a:pt x="126328" y="11166"/>
                  </a:cubicBezTo>
                  <a:cubicBezTo>
                    <a:pt x="126328" y="11071"/>
                    <a:pt x="126287" y="10975"/>
                    <a:pt x="126287" y="10935"/>
                  </a:cubicBezTo>
                  <a:cubicBezTo>
                    <a:pt x="126287" y="10839"/>
                    <a:pt x="126233" y="10744"/>
                    <a:pt x="126233" y="10649"/>
                  </a:cubicBezTo>
                  <a:cubicBezTo>
                    <a:pt x="126233" y="10554"/>
                    <a:pt x="126233" y="10459"/>
                    <a:pt x="126192" y="10363"/>
                  </a:cubicBezTo>
                  <a:cubicBezTo>
                    <a:pt x="126192" y="10268"/>
                    <a:pt x="126192" y="10173"/>
                    <a:pt x="126192" y="10023"/>
                  </a:cubicBezTo>
                  <a:cubicBezTo>
                    <a:pt x="126138" y="9928"/>
                    <a:pt x="126192" y="9833"/>
                    <a:pt x="126192" y="9738"/>
                  </a:cubicBezTo>
                  <a:lnTo>
                    <a:pt x="126192" y="9411"/>
                  </a:lnTo>
                  <a:lnTo>
                    <a:pt x="126192" y="9071"/>
                  </a:lnTo>
                  <a:lnTo>
                    <a:pt x="126192" y="8690"/>
                  </a:lnTo>
                  <a:lnTo>
                    <a:pt x="126192" y="8364"/>
                  </a:lnTo>
                  <a:lnTo>
                    <a:pt x="126192" y="7983"/>
                  </a:lnTo>
                  <a:lnTo>
                    <a:pt x="126192" y="7548"/>
                  </a:lnTo>
                  <a:lnTo>
                    <a:pt x="126192" y="7126"/>
                  </a:lnTo>
                  <a:lnTo>
                    <a:pt x="126192" y="6746"/>
                  </a:lnTo>
                  <a:lnTo>
                    <a:pt x="126192" y="6269"/>
                  </a:lnTo>
                  <a:cubicBezTo>
                    <a:pt x="126192" y="6120"/>
                    <a:pt x="126192" y="5984"/>
                    <a:pt x="126192" y="5834"/>
                  </a:cubicBezTo>
                  <a:cubicBezTo>
                    <a:pt x="126233" y="5644"/>
                    <a:pt x="126192" y="5508"/>
                    <a:pt x="126233" y="5317"/>
                  </a:cubicBezTo>
                  <a:cubicBezTo>
                    <a:pt x="126287" y="5168"/>
                    <a:pt x="126233" y="5032"/>
                    <a:pt x="126287" y="4841"/>
                  </a:cubicBezTo>
                  <a:cubicBezTo>
                    <a:pt x="126328" y="4692"/>
                    <a:pt x="126328" y="4501"/>
                    <a:pt x="126328" y="4365"/>
                  </a:cubicBezTo>
                  <a:cubicBezTo>
                    <a:pt x="126328" y="4175"/>
                    <a:pt x="126382" y="3985"/>
                    <a:pt x="126382" y="3835"/>
                  </a:cubicBezTo>
                  <a:cubicBezTo>
                    <a:pt x="126423" y="3645"/>
                    <a:pt x="126423" y="3454"/>
                    <a:pt x="126478" y="3264"/>
                  </a:cubicBezTo>
                  <a:cubicBezTo>
                    <a:pt x="126478" y="3073"/>
                    <a:pt x="126478" y="2937"/>
                    <a:pt x="126518" y="2747"/>
                  </a:cubicBezTo>
                  <a:cubicBezTo>
                    <a:pt x="126518" y="2556"/>
                    <a:pt x="126573" y="2366"/>
                    <a:pt x="126614" y="2121"/>
                  </a:cubicBezTo>
                  <a:cubicBezTo>
                    <a:pt x="126614" y="1931"/>
                    <a:pt x="126668" y="1740"/>
                    <a:pt x="126668" y="1550"/>
                  </a:cubicBezTo>
                  <a:lnTo>
                    <a:pt x="126668" y="1414"/>
                  </a:lnTo>
                  <a:cubicBezTo>
                    <a:pt x="124521" y="1224"/>
                    <a:pt x="122428" y="748"/>
                    <a:pt x="120430" y="81"/>
                  </a:cubicBezTo>
                  <a:cubicBezTo>
                    <a:pt x="120307" y="27"/>
                    <a:pt x="120103" y="13"/>
                    <a:pt x="119872"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90" name="Google Shape;72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gsAAPIJAADuCwAA8gkAAAAAAAAmAAAACAAAAP//////////"/>
                </a:ext>
              </a:extLst>
            </p:cNvSpPr>
            <p:nvPr/>
          </p:nvSpPr>
          <p:spPr>
            <a:xfrm>
              <a:off x="1939290" y="161671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9" name="Google Shape;72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wAANoJAAAODAAA2wkAAAAAAAAmAAAACAAAAP//////////"/>
                </a:ext>
              </a:extLst>
            </p:cNvSpPr>
            <p:nvPr/>
          </p:nvSpPr>
          <p:spPr>
            <a:xfrm>
              <a:off x="1959610" y="1601470"/>
              <a:ext cx="0" cy="635"/>
            </a:xfrm>
            <a:custGeom>
              <a:avLst/>
              <a:gdLst/>
              <a:ahLst/>
              <a:cxnLst/>
              <a:rect l="0" t="0" r="0" b="635"/>
              <a:pathLst>
                <a:path w="0" h="635">
                  <a:moveTo>
                    <a:pt x="0" y="0"/>
                  </a:moveTo>
                  <a:cubicBezTo>
                    <a:pt x="0" y="138"/>
                    <a:pt x="0" y="386"/>
                    <a:pt x="0" y="625"/>
                  </a:cubicBezTo>
                  <a:cubicBezTo>
                    <a:pt x="0" y="386"/>
                    <a:pt x="0" y="13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8" name="Google Shape;72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wAAK4JAAAjDAAArwkAAAAAAAAmAAAACAAAAP//////////"/>
                </a:ext>
              </a:extLst>
            </p:cNvSpPr>
            <p:nvPr/>
          </p:nvSpPr>
          <p:spPr>
            <a:xfrm>
              <a:off x="1972310" y="1573530"/>
              <a:ext cx="635" cy="635"/>
            </a:xfrm>
            <a:custGeom>
              <a:avLst/>
              <a:gdLst/>
              <a:ahLst/>
              <a:cxnLst/>
              <a:rect l="0" t="0" r="635" b="635"/>
              <a:pathLst>
                <a:path w="635" h="635">
                  <a:moveTo>
                    <a:pt x="635" y="635"/>
                  </a:moveTo>
                  <a:cubicBezTo>
                    <a:pt x="388" y="416"/>
                    <a:pt x="141" y="218"/>
                    <a:pt x="0" y="0"/>
                  </a:cubicBezTo>
                  <a:cubicBezTo>
                    <a:pt x="141" y="218"/>
                    <a:pt x="388" y="416"/>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7" name="Google Shape;72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QsAAPUJAADoCwAA9gkAAAAAAAAmAAAACAAAAP//////////"/>
                </a:ext>
              </a:extLst>
            </p:cNvSpPr>
            <p:nvPr/>
          </p:nvSpPr>
          <p:spPr>
            <a:xfrm>
              <a:off x="1933575" y="1618615"/>
              <a:ext cx="1905" cy="635"/>
            </a:xfrm>
            <a:custGeom>
              <a:avLst/>
              <a:gdLst/>
              <a:ahLst/>
              <a:cxnLst/>
              <a:rect l="0" t="0" r="1905" b="635"/>
              <a:pathLst>
                <a:path w="1905" h="635">
                  <a:moveTo>
                    <a:pt x="0" y="606"/>
                  </a:moveTo>
                  <a:cubicBezTo>
                    <a:pt x="590" y="202"/>
                    <a:pt x="1247" y="0"/>
                    <a:pt x="1888" y="115"/>
                  </a:cubicBezTo>
                  <a:cubicBezTo>
                    <a:pt x="1247" y="0"/>
                    <a:pt x="590" y="202"/>
                    <a:pt x="0" y="60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6" name="Google Shape;72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wAAK8JAAAjDAAArwkAAAAAAAAmAAAACAAAAP//////////"/>
                </a:ext>
              </a:extLst>
            </p:cNvSpPr>
            <p:nvPr/>
          </p:nvSpPr>
          <p:spPr>
            <a:xfrm>
              <a:off x="1972945" y="157416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5" name="Google Shape;72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wAAK0JAAAiDAAArgkAAAAAAAAmAAAACAAAAP//////////"/>
                </a:ext>
              </a:extLst>
            </p:cNvSpPr>
            <p:nvPr/>
          </p:nvSpPr>
          <p:spPr>
            <a:xfrm>
              <a:off x="1972310" y="1572895"/>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4" name="Google Shape;72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sAAPQJAADtCwAA9QkAAAAAAAAmAAAACAAAAP//////////"/>
                </a:ext>
              </a:extLst>
            </p:cNvSpPr>
            <p:nvPr/>
          </p:nvSpPr>
          <p:spPr>
            <a:xfrm>
              <a:off x="1936115" y="1617980"/>
              <a:ext cx="2540" cy="635"/>
            </a:xfrm>
            <a:custGeom>
              <a:avLst/>
              <a:gdLst/>
              <a:ahLst/>
              <a:cxnLst/>
              <a:rect l="0" t="0" r="2540" b="635"/>
              <a:pathLst>
                <a:path w="2540" h="635">
                  <a:moveTo>
                    <a:pt x="2527" y="14"/>
                  </a:moveTo>
                  <a:cubicBezTo>
                    <a:pt x="1986" y="564"/>
                    <a:pt x="1199" y="606"/>
                    <a:pt x="387" y="606"/>
                  </a:cubicBezTo>
                  <a:cubicBezTo>
                    <a:pt x="258" y="606"/>
                    <a:pt x="129" y="606"/>
                    <a:pt x="0" y="606"/>
                  </a:cubicBezTo>
                  <a:cubicBezTo>
                    <a:pt x="206" y="606"/>
                    <a:pt x="413" y="620"/>
                    <a:pt x="619" y="620"/>
                  </a:cubicBezTo>
                  <a:cubicBezTo>
                    <a:pt x="1354" y="620"/>
                    <a:pt x="2037" y="508"/>
                    <a:pt x="2527"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3" name="Google Shape;72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wAANQJAAAlDAAA1QkAAAAAAAAmAAAACAAAAP//////////"/>
                </a:ext>
              </a:extLst>
            </p:cNvSpPr>
            <p:nvPr/>
          </p:nvSpPr>
          <p:spPr>
            <a:xfrm>
              <a:off x="1965960" y="1597660"/>
              <a:ext cx="8255" cy="635"/>
            </a:xfrm>
            <a:custGeom>
              <a:avLst/>
              <a:gdLst/>
              <a:ahLst/>
              <a:cxnLst/>
              <a:rect l="0" t="0" r="8255" b="635"/>
              <a:pathLst>
                <a:path w="8255" h="635">
                  <a:moveTo>
                    <a:pt x="8255" y="635"/>
                  </a:moveTo>
                  <a:cubicBezTo>
                    <a:pt x="6455" y="496"/>
                    <a:pt x="1231" y="0"/>
                    <a:pt x="0" y="635"/>
                  </a:cubicBezTo>
                  <a:cubicBezTo>
                    <a:pt x="1231" y="0"/>
                    <a:pt x="6455" y="496"/>
                    <a:pt x="825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2" name="Google Shape;72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KIJAACaDAAAowkAAAAAAAAmAAAACAAAAP//////////"/>
                </a:ext>
              </a:extLst>
            </p:cNvSpPr>
            <p:nvPr/>
          </p:nvSpPr>
          <p:spPr>
            <a:xfrm>
              <a:off x="2048510" y="1565910"/>
              <a:ext cx="0" cy="635"/>
            </a:xfrm>
            <a:custGeom>
              <a:avLst/>
              <a:gdLst/>
              <a:ahLst/>
              <a:cxnLst/>
              <a:rect l="0" t="0" r="0" b="635"/>
              <a:pathLst>
                <a:path w="0" h="635">
                  <a:moveTo>
                    <a:pt x="0" y="33"/>
                  </a:moveTo>
                  <a:cubicBezTo>
                    <a:pt x="0" y="267"/>
                    <a:pt x="0" y="367"/>
                    <a:pt x="0" y="601"/>
                  </a:cubicBezTo>
                  <a:cubicBezTo>
                    <a:pt x="0" y="367"/>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1" name="Google Shape;72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KMJAACaDAAApAkAAAAAAAAmAAAACAAAAP//////////"/>
                </a:ext>
              </a:extLst>
            </p:cNvSpPr>
            <p:nvPr/>
          </p:nvSpPr>
          <p:spPr>
            <a:xfrm>
              <a:off x="2048510" y="1566545"/>
              <a:ext cx="0" cy="635"/>
            </a:xfrm>
            <a:custGeom>
              <a:avLst/>
              <a:gdLst/>
              <a:ahLst/>
              <a:cxnLst/>
              <a:rect l="0" t="0" r="0" b="635"/>
              <a:pathLst>
                <a:path w="0" h="635">
                  <a:moveTo>
                    <a:pt x="0" y="33"/>
                  </a:moveTo>
                  <a:cubicBezTo>
                    <a:pt x="0" y="267"/>
                    <a:pt x="0" y="367"/>
                    <a:pt x="0" y="601"/>
                  </a:cubicBezTo>
                  <a:cubicBezTo>
                    <a:pt x="0" y="367"/>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80" name="Google Shape;72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KIJAACaDAAAogkAAAAAAAAmAAAACAAAAP//////////"/>
                </a:ext>
              </a:extLst>
            </p:cNvSpPr>
            <p:nvPr/>
          </p:nvSpPr>
          <p:spPr>
            <a:xfrm>
              <a:off x="2048510" y="156591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9" name="Google Shape;72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JwJAACaDAAAnQkAAAAAAAAmAAAACAAAAP//////////"/>
                </a:ext>
              </a:extLst>
            </p:cNvSpPr>
            <p:nvPr/>
          </p:nvSpPr>
          <p:spPr>
            <a:xfrm>
              <a:off x="2048510" y="1562100"/>
              <a:ext cx="0" cy="635"/>
            </a:xfrm>
            <a:custGeom>
              <a:avLst/>
              <a:gdLst/>
              <a:ahLst/>
              <a:cxnLst/>
              <a:rect l="0" t="0" r="0" b="635"/>
              <a:pathLst>
                <a:path w="0" h="635">
                  <a:moveTo>
                    <a:pt x="0" y="19"/>
                  </a:moveTo>
                  <a:lnTo>
                    <a:pt x="0" y="61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8" name="Google Shape;72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KEJAACaDAAAoQkAAAAAAAAmAAAACAAAAP//////////"/>
                </a:ext>
              </a:extLst>
            </p:cNvSpPr>
            <p:nvPr/>
          </p:nvSpPr>
          <p:spPr>
            <a:xfrm>
              <a:off x="2048510" y="1565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7" name="Google Shape;72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KUJAACaDAAApQkAAAAAAAAmAAAACAAAAP//////////"/>
                </a:ext>
              </a:extLst>
            </p:cNvSpPr>
            <p:nvPr/>
          </p:nvSpPr>
          <p:spPr>
            <a:xfrm>
              <a:off x="2048510" y="156781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6" name="Google Shape;73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OkJAACoDAAA6QkAAAAAAAAmAAAACAAAAP//////////"/>
                </a:ext>
              </a:extLst>
            </p:cNvSpPr>
            <p:nvPr/>
          </p:nvSpPr>
          <p:spPr>
            <a:xfrm>
              <a:off x="2057400" y="1610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5" name="Google Shape;73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KQJAACaDAAApAkAAAAAAAAmAAAACAAAAP//////////"/>
                </a:ext>
              </a:extLst>
            </p:cNvSpPr>
            <p:nvPr/>
          </p:nvSpPr>
          <p:spPr>
            <a:xfrm>
              <a:off x="2048510" y="156718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4" name="Google Shape;73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JoJAACaDAAAmwkAAAAAAAAmAAAACAAAAP//////////"/>
                </a:ext>
              </a:extLst>
            </p:cNvSpPr>
            <p:nvPr/>
          </p:nvSpPr>
          <p:spPr>
            <a:xfrm>
              <a:off x="2048510" y="1560830"/>
              <a:ext cx="0" cy="635"/>
            </a:xfrm>
            <a:custGeom>
              <a:avLst/>
              <a:gdLst/>
              <a:ahLst/>
              <a:cxnLst/>
              <a:rect l="0" t="0" r="0" b="635"/>
              <a:pathLst>
                <a:path w="0" h="635">
                  <a:moveTo>
                    <a:pt x="0" y="19"/>
                  </a:moveTo>
                  <a:cubicBezTo>
                    <a:pt x="0" y="211"/>
                    <a:pt x="0" y="423"/>
                    <a:pt x="0" y="615"/>
                  </a:cubicBezTo>
                  <a:cubicBezTo>
                    <a:pt x="0" y="423"/>
                    <a:pt x="0" y="211"/>
                    <a:pt x="0"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3" name="Google Shape;73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wAAKAJAACaDAAAoAkAAAAAAAAmAAAACAAAAP//////////"/>
                </a:ext>
              </a:extLst>
            </p:cNvSpPr>
            <p:nvPr/>
          </p:nvSpPr>
          <p:spPr>
            <a:xfrm>
              <a:off x="2047875" y="1564640"/>
              <a:ext cx="635" cy="0"/>
            </a:xfrm>
            <a:custGeom>
              <a:avLst/>
              <a:gdLst/>
              <a:ahLst/>
              <a:cxnLst/>
              <a:rect l="0" t="0" r="635" b="0"/>
              <a:pathLst>
                <a:path w="635" h="0">
                  <a:moveTo>
                    <a:pt x="635" y="0"/>
                  </a:moveTo>
                  <a:cubicBezTo>
                    <a:pt x="635" y="0"/>
                    <a:pt x="635"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2" name="Google Shape;73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wAAJ0JAACaDAAAngkAAAAAAAAmAAAACAAAAP//////////"/>
                </a:ext>
              </a:extLst>
            </p:cNvSpPr>
            <p:nvPr/>
          </p:nvSpPr>
          <p:spPr>
            <a:xfrm>
              <a:off x="2047875" y="1562735"/>
              <a:ext cx="635" cy="635"/>
            </a:xfrm>
            <a:custGeom>
              <a:avLst/>
              <a:gdLst/>
              <a:ahLst/>
              <a:cxnLst/>
              <a:rect l="0" t="0" r="635" b="635"/>
              <a:pathLst>
                <a:path w="635" h="635">
                  <a:moveTo>
                    <a:pt x="635" y="21"/>
                  </a:moveTo>
                  <a:lnTo>
                    <a:pt x="635" y="635"/>
                  </a:lnTo>
                  <a:cubicBezTo>
                    <a:pt x="635" y="481"/>
                    <a:pt x="635" y="240"/>
                    <a:pt x="635"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1" name="Google Shape;73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wAAJ4JAACaDAAAnwkAAAAAAAAmAAAACAAAAP//////////"/>
                </a:ext>
              </a:extLst>
            </p:cNvSpPr>
            <p:nvPr/>
          </p:nvSpPr>
          <p:spPr>
            <a:xfrm>
              <a:off x="2047875" y="1563370"/>
              <a:ext cx="635" cy="635"/>
            </a:xfrm>
            <a:custGeom>
              <a:avLst/>
              <a:gdLst/>
              <a:ahLst/>
              <a:cxnLst/>
              <a:rect l="0" t="0" r="635" b="635"/>
              <a:pathLst>
                <a:path w="635" h="635">
                  <a:moveTo>
                    <a:pt x="635" y="635"/>
                  </a:moveTo>
                  <a:lnTo>
                    <a:pt x="635" y="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70" name="Google Shape;73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wAAKUJAACbDAAApQkAAAAAAAAmAAAACAAAAP//////////"/>
                </a:ext>
              </a:extLst>
            </p:cNvSpPr>
            <p:nvPr/>
          </p:nvSpPr>
          <p:spPr>
            <a:xfrm>
              <a:off x="2049145" y="156781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9" name="Google Shape;73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JkJAACaDAAAmgkAAAAAAAAmAAAACAAAAP//////////"/>
                </a:ext>
              </a:extLst>
            </p:cNvSpPr>
            <p:nvPr/>
          </p:nvSpPr>
          <p:spPr>
            <a:xfrm>
              <a:off x="2048510" y="1560195"/>
              <a:ext cx="0" cy="635"/>
            </a:xfrm>
            <a:custGeom>
              <a:avLst/>
              <a:gdLst/>
              <a:ahLst/>
              <a:cxnLst/>
              <a:rect l="0" t="0" r="0" b="635"/>
              <a:pathLst>
                <a:path w="0" h="635">
                  <a:moveTo>
                    <a:pt x="0" y="0"/>
                  </a:moveTo>
                  <a:cubicBezTo>
                    <a:pt x="0" y="246"/>
                    <a:pt x="0" y="440"/>
                    <a:pt x="0" y="617"/>
                  </a:cubicBezTo>
                  <a:cubicBezTo>
                    <a:pt x="0" y="440"/>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8" name="Google Shape;73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JcJAACaDAAAmAkAAAAAAAAmAAAACAAAAP//////////"/>
                </a:ext>
              </a:extLst>
            </p:cNvSpPr>
            <p:nvPr/>
          </p:nvSpPr>
          <p:spPr>
            <a:xfrm>
              <a:off x="2048510" y="1558925"/>
              <a:ext cx="0" cy="635"/>
            </a:xfrm>
            <a:custGeom>
              <a:avLst/>
              <a:gdLst/>
              <a:ahLst/>
              <a:cxnLst/>
              <a:rect l="0" t="0" r="0" b="635"/>
              <a:pathLst>
                <a:path w="0" h="635">
                  <a:moveTo>
                    <a:pt x="0" y="17"/>
                  </a:moveTo>
                  <a:cubicBezTo>
                    <a:pt x="0" y="194"/>
                    <a:pt x="0" y="440"/>
                    <a:pt x="0" y="635"/>
                  </a:cubicBezTo>
                  <a:cubicBezTo>
                    <a:pt x="0" y="440"/>
                    <a:pt x="0" y="19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7" name="Google Shape;73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JYJAACaDAAAlgkAAAAAAAAmAAAACAAAAP//////////"/>
                </a:ext>
              </a:extLst>
            </p:cNvSpPr>
            <p:nvPr/>
          </p:nvSpPr>
          <p:spPr>
            <a:xfrm>
              <a:off x="2048510" y="15582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6" name="Google Shape;73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JQJAACaDAAAlQkAAAAAAAAmAAAACAAAAP//////////"/>
                </a:ext>
              </a:extLst>
            </p:cNvSpPr>
            <p:nvPr/>
          </p:nvSpPr>
          <p:spPr>
            <a:xfrm>
              <a:off x="2048510" y="1557020"/>
              <a:ext cx="0" cy="635"/>
            </a:xfrm>
            <a:custGeom>
              <a:avLst/>
              <a:gdLst/>
              <a:ahLst/>
              <a:cxnLst/>
              <a:rect l="0" t="0" r="0" b="635"/>
              <a:pathLst>
                <a:path w="0" h="635">
                  <a:moveTo>
                    <a:pt x="0" y="13"/>
                  </a:moveTo>
                  <a:cubicBezTo>
                    <a:pt x="0" y="202"/>
                    <a:pt x="0" y="432"/>
                    <a:pt x="0" y="621"/>
                  </a:cubicBezTo>
                  <a:cubicBezTo>
                    <a:pt x="0" y="432"/>
                    <a:pt x="0" y="243"/>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5" name="Google Shape;73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MkJAABXDQAAbgoAAAAAAAAmAAAACAAAAP//////////"/>
                </a:ext>
              </a:extLst>
            </p:cNvSpPr>
            <p:nvPr/>
          </p:nvSpPr>
          <p:spPr>
            <a:xfrm>
              <a:off x="2058035" y="1590675"/>
              <a:ext cx="110490" cy="104775"/>
            </a:xfrm>
            <a:custGeom>
              <a:avLst/>
              <a:gdLst/>
              <a:ahLst/>
              <a:cxnLst/>
              <a:rect l="0" t="0" r="110490" b="104775"/>
              <a:pathLst>
                <a:path w="110490" h="104775">
                  <a:moveTo>
                    <a:pt x="15656" y="0"/>
                  </a:moveTo>
                  <a:lnTo>
                    <a:pt x="15656" y="54"/>
                  </a:lnTo>
                  <a:cubicBezTo>
                    <a:pt x="15656" y="283"/>
                    <a:pt x="15656" y="472"/>
                    <a:pt x="15656" y="662"/>
                  </a:cubicBezTo>
                  <a:lnTo>
                    <a:pt x="15656" y="756"/>
                  </a:lnTo>
                  <a:cubicBezTo>
                    <a:pt x="15656" y="945"/>
                    <a:pt x="15656" y="1134"/>
                    <a:pt x="15615" y="1324"/>
                  </a:cubicBezTo>
                  <a:lnTo>
                    <a:pt x="15615" y="1378"/>
                  </a:lnTo>
                  <a:lnTo>
                    <a:pt x="15615" y="1850"/>
                  </a:lnTo>
                  <a:lnTo>
                    <a:pt x="15615" y="1945"/>
                  </a:lnTo>
                  <a:lnTo>
                    <a:pt x="15615" y="2364"/>
                  </a:lnTo>
                  <a:cubicBezTo>
                    <a:pt x="15711" y="5012"/>
                    <a:pt x="13427" y="5296"/>
                    <a:pt x="12422" y="5390"/>
                  </a:cubicBezTo>
                  <a:lnTo>
                    <a:pt x="12136" y="5444"/>
                  </a:lnTo>
                  <a:lnTo>
                    <a:pt x="11905" y="5444"/>
                  </a:lnTo>
                  <a:cubicBezTo>
                    <a:pt x="10859" y="6295"/>
                    <a:pt x="9907" y="7241"/>
                    <a:pt x="8956" y="8187"/>
                  </a:cubicBezTo>
                  <a:lnTo>
                    <a:pt x="8807" y="8322"/>
                  </a:lnTo>
                  <a:lnTo>
                    <a:pt x="8671" y="8511"/>
                  </a:lnTo>
                  <a:lnTo>
                    <a:pt x="8236" y="8946"/>
                  </a:lnTo>
                  <a:cubicBezTo>
                    <a:pt x="7434" y="9700"/>
                    <a:pt x="6768" y="10362"/>
                    <a:pt x="6428" y="10646"/>
                  </a:cubicBezTo>
                  <a:cubicBezTo>
                    <a:pt x="5857" y="11254"/>
                    <a:pt x="5667" y="12105"/>
                    <a:pt x="6007" y="12862"/>
                  </a:cubicBezTo>
                  <a:cubicBezTo>
                    <a:pt x="6714" y="14280"/>
                    <a:pt x="5477" y="18023"/>
                    <a:pt x="4675" y="19590"/>
                  </a:cubicBezTo>
                  <a:cubicBezTo>
                    <a:pt x="4009" y="20630"/>
                    <a:pt x="3153" y="21522"/>
                    <a:pt x="2107" y="22184"/>
                  </a:cubicBezTo>
                  <a:lnTo>
                    <a:pt x="2011" y="22238"/>
                  </a:lnTo>
                  <a:lnTo>
                    <a:pt x="1536" y="22522"/>
                  </a:lnTo>
                  <a:lnTo>
                    <a:pt x="1196" y="22751"/>
                  </a:lnTo>
                  <a:cubicBezTo>
                    <a:pt x="775" y="23035"/>
                    <a:pt x="394" y="23373"/>
                    <a:pt x="14" y="23697"/>
                  </a:cubicBezTo>
                  <a:cubicBezTo>
                    <a:pt x="14" y="23751"/>
                    <a:pt x="14" y="23792"/>
                    <a:pt x="14" y="23846"/>
                  </a:cubicBezTo>
                  <a:lnTo>
                    <a:pt x="14" y="23886"/>
                  </a:lnTo>
                  <a:cubicBezTo>
                    <a:pt x="14" y="23940"/>
                    <a:pt x="54" y="23981"/>
                    <a:pt x="54" y="24035"/>
                  </a:cubicBezTo>
                  <a:lnTo>
                    <a:pt x="109" y="24130"/>
                  </a:lnTo>
                  <a:lnTo>
                    <a:pt x="149" y="24265"/>
                  </a:lnTo>
                  <a:lnTo>
                    <a:pt x="245" y="24454"/>
                  </a:lnTo>
                  <a:lnTo>
                    <a:pt x="299" y="24548"/>
                  </a:lnTo>
                  <a:cubicBezTo>
                    <a:pt x="584" y="25021"/>
                    <a:pt x="911" y="25643"/>
                    <a:pt x="1250" y="26156"/>
                  </a:cubicBezTo>
                  <a:cubicBezTo>
                    <a:pt x="2011" y="27386"/>
                    <a:pt x="2718" y="28615"/>
                    <a:pt x="3289" y="29939"/>
                  </a:cubicBezTo>
                  <a:cubicBezTo>
                    <a:pt x="4199" y="31885"/>
                    <a:pt x="3669" y="33587"/>
                    <a:pt x="3248" y="34911"/>
                  </a:cubicBezTo>
                  <a:cubicBezTo>
                    <a:pt x="2908" y="36086"/>
                    <a:pt x="2677" y="36843"/>
                    <a:pt x="3058" y="37654"/>
                  </a:cubicBezTo>
                  <a:cubicBezTo>
                    <a:pt x="4526" y="40491"/>
                    <a:pt x="3629" y="42193"/>
                    <a:pt x="2433" y="43612"/>
                  </a:cubicBezTo>
                  <a:cubicBezTo>
                    <a:pt x="1957" y="44220"/>
                    <a:pt x="2147" y="45166"/>
                    <a:pt x="2392" y="46165"/>
                  </a:cubicBezTo>
                  <a:cubicBezTo>
                    <a:pt x="2528" y="46638"/>
                    <a:pt x="2582" y="47165"/>
                    <a:pt x="2623" y="47638"/>
                  </a:cubicBezTo>
                  <a:cubicBezTo>
                    <a:pt x="2718" y="48205"/>
                    <a:pt x="2908" y="48719"/>
                    <a:pt x="3194" y="49192"/>
                  </a:cubicBezTo>
                  <a:cubicBezTo>
                    <a:pt x="3669" y="50097"/>
                    <a:pt x="4145" y="50989"/>
                    <a:pt x="3438" y="51651"/>
                  </a:cubicBezTo>
                  <a:cubicBezTo>
                    <a:pt x="3384" y="51745"/>
                    <a:pt x="3153" y="51934"/>
                    <a:pt x="2908" y="52124"/>
                  </a:cubicBezTo>
                  <a:cubicBezTo>
                    <a:pt x="2338" y="52650"/>
                    <a:pt x="1862" y="53069"/>
                    <a:pt x="1536" y="53407"/>
                  </a:cubicBezTo>
                  <a:cubicBezTo>
                    <a:pt x="775" y="54164"/>
                    <a:pt x="530" y="54542"/>
                    <a:pt x="489" y="54731"/>
                  </a:cubicBezTo>
                  <a:cubicBezTo>
                    <a:pt x="625" y="55109"/>
                    <a:pt x="911" y="55488"/>
                    <a:pt x="1196" y="55812"/>
                  </a:cubicBezTo>
                  <a:lnTo>
                    <a:pt x="1631" y="56285"/>
                  </a:lnTo>
                  <a:cubicBezTo>
                    <a:pt x="2338" y="57095"/>
                    <a:pt x="3003" y="57947"/>
                    <a:pt x="3629" y="58838"/>
                  </a:cubicBezTo>
                  <a:cubicBezTo>
                    <a:pt x="4580" y="60122"/>
                    <a:pt x="4906" y="61770"/>
                    <a:pt x="4621" y="63337"/>
                  </a:cubicBezTo>
                  <a:cubicBezTo>
                    <a:pt x="4580" y="63851"/>
                    <a:pt x="4526" y="64378"/>
                    <a:pt x="4580" y="64891"/>
                  </a:cubicBezTo>
                  <a:cubicBezTo>
                    <a:pt x="4770" y="66215"/>
                    <a:pt x="7053" y="67161"/>
                    <a:pt x="8902" y="67161"/>
                  </a:cubicBezTo>
                  <a:cubicBezTo>
                    <a:pt x="10098" y="67215"/>
                    <a:pt x="11239" y="67539"/>
                    <a:pt x="12231" y="68107"/>
                  </a:cubicBezTo>
                  <a:cubicBezTo>
                    <a:pt x="12897" y="68485"/>
                    <a:pt x="13658" y="68728"/>
                    <a:pt x="14419" y="68769"/>
                  </a:cubicBezTo>
                  <a:cubicBezTo>
                    <a:pt x="14569" y="68769"/>
                    <a:pt x="14705" y="68769"/>
                    <a:pt x="14854" y="68823"/>
                  </a:cubicBezTo>
                  <a:lnTo>
                    <a:pt x="14990" y="68863"/>
                  </a:lnTo>
                  <a:cubicBezTo>
                    <a:pt x="15085" y="68863"/>
                    <a:pt x="15140" y="68917"/>
                    <a:pt x="15235" y="68917"/>
                  </a:cubicBezTo>
                  <a:lnTo>
                    <a:pt x="15371" y="69012"/>
                  </a:lnTo>
                  <a:cubicBezTo>
                    <a:pt x="15466" y="69052"/>
                    <a:pt x="15561" y="69052"/>
                    <a:pt x="15615" y="69106"/>
                  </a:cubicBezTo>
                  <a:lnTo>
                    <a:pt x="15751" y="69201"/>
                  </a:lnTo>
                  <a:lnTo>
                    <a:pt x="15996" y="69336"/>
                  </a:lnTo>
                  <a:lnTo>
                    <a:pt x="16132" y="69485"/>
                  </a:lnTo>
                  <a:lnTo>
                    <a:pt x="16322" y="69675"/>
                  </a:lnTo>
                  <a:lnTo>
                    <a:pt x="16472" y="69809"/>
                  </a:lnTo>
                  <a:lnTo>
                    <a:pt x="16607" y="69998"/>
                  </a:lnTo>
                  <a:lnTo>
                    <a:pt x="16757" y="70187"/>
                  </a:lnTo>
                  <a:lnTo>
                    <a:pt x="16947" y="70377"/>
                  </a:lnTo>
                  <a:lnTo>
                    <a:pt x="17042" y="70620"/>
                  </a:lnTo>
                  <a:lnTo>
                    <a:pt x="17178" y="70849"/>
                  </a:lnTo>
                  <a:lnTo>
                    <a:pt x="17328" y="71038"/>
                  </a:lnTo>
                  <a:lnTo>
                    <a:pt x="17464" y="71322"/>
                  </a:lnTo>
                  <a:lnTo>
                    <a:pt x="17559" y="71565"/>
                  </a:lnTo>
                  <a:lnTo>
                    <a:pt x="17708" y="71849"/>
                  </a:lnTo>
                  <a:lnTo>
                    <a:pt x="17803" y="72079"/>
                  </a:lnTo>
                  <a:lnTo>
                    <a:pt x="17939" y="72417"/>
                  </a:lnTo>
                  <a:lnTo>
                    <a:pt x="18034" y="72646"/>
                  </a:lnTo>
                  <a:lnTo>
                    <a:pt x="18184" y="72984"/>
                  </a:lnTo>
                  <a:lnTo>
                    <a:pt x="18225" y="73214"/>
                  </a:lnTo>
                  <a:lnTo>
                    <a:pt x="18374" y="73646"/>
                  </a:lnTo>
                  <a:lnTo>
                    <a:pt x="18469" y="73835"/>
                  </a:lnTo>
                  <a:lnTo>
                    <a:pt x="18605" y="74362"/>
                  </a:lnTo>
                  <a:lnTo>
                    <a:pt x="18660" y="74457"/>
                  </a:lnTo>
                  <a:lnTo>
                    <a:pt x="18850" y="75119"/>
                  </a:lnTo>
                  <a:cubicBezTo>
                    <a:pt x="19366" y="75119"/>
                    <a:pt x="20182" y="75159"/>
                    <a:pt x="21133" y="75213"/>
                  </a:cubicBezTo>
                  <a:lnTo>
                    <a:pt x="21228" y="75213"/>
                  </a:lnTo>
                  <a:lnTo>
                    <a:pt x="21745" y="75254"/>
                  </a:lnTo>
                  <a:lnTo>
                    <a:pt x="22084" y="75308"/>
                  </a:lnTo>
                  <a:lnTo>
                    <a:pt x="22370" y="75308"/>
                  </a:lnTo>
                  <a:cubicBezTo>
                    <a:pt x="23552" y="75443"/>
                    <a:pt x="24748" y="75632"/>
                    <a:pt x="25944" y="75916"/>
                  </a:cubicBezTo>
                  <a:lnTo>
                    <a:pt x="26039" y="75916"/>
                  </a:lnTo>
                  <a:lnTo>
                    <a:pt x="26705" y="76064"/>
                  </a:lnTo>
                  <a:lnTo>
                    <a:pt x="26895" y="76159"/>
                  </a:lnTo>
                  <a:lnTo>
                    <a:pt x="27222" y="76254"/>
                  </a:lnTo>
                  <a:lnTo>
                    <a:pt x="27656" y="76389"/>
                  </a:lnTo>
                  <a:lnTo>
                    <a:pt x="27942" y="76483"/>
                  </a:lnTo>
                  <a:lnTo>
                    <a:pt x="28322" y="76632"/>
                  </a:lnTo>
                  <a:lnTo>
                    <a:pt x="28458" y="76672"/>
                  </a:lnTo>
                  <a:cubicBezTo>
                    <a:pt x="28649" y="76767"/>
                    <a:pt x="28798" y="76862"/>
                    <a:pt x="28988" y="76916"/>
                  </a:cubicBezTo>
                  <a:lnTo>
                    <a:pt x="29083" y="77010"/>
                  </a:lnTo>
                  <a:cubicBezTo>
                    <a:pt x="29274" y="77105"/>
                    <a:pt x="29410" y="77145"/>
                    <a:pt x="29559" y="77294"/>
                  </a:cubicBezTo>
                  <a:cubicBezTo>
                    <a:pt x="29845" y="77429"/>
                    <a:pt x="30076" y="77618"/>
                    <a:pt x="30320" y="77807"/>
                  </a:cubicBezTo>
                  <a:cubicBezTo>
                    <a:pt x="31747" y="78848"/>
                    <a:pt x="32984" y="80131"/>
                    <a:pt x="34030" y="81496"/>
                  </a:cubicBezTo>
                  <a:lnTo>
                    <a:pt x="46303" y="74930"/>
                  </a:lnTo>
                  <a:lnTo>
                    <a:pt x="102159" y="104775"/>
                  </a:lnTo>
                  <a:lnTo>
                    <a:pt x="102159" y="101451"/>
                  </a:lnTo>
                  <a:lnTo>
                    <a:pt x="109009" y="101451"/>
                  </a:lnTo>
                  <a:lnTo>
                    <a:pt x="109009" y="29899"/>
                  </a:lnTo>
                  <a:cubicBezTo>
                    <a:pt x="108954" y="28331"/>
                    <a:pt x="108764" y="26724"/>
                    <a:pt x="108438" y="25170"/>
                  </a:cubicBezTo>
                  <a:cubicBezTo>
                    <a:pt x="107908" y="22657"/>
                    <a:pt x="107487" y="20441"/>
                    <a:pt x="109199" y="18401"/>
                  </a:cubicBezTo>
                  <a:cubicBezTo>
                    <a:pt x="110055" y="17361"/>
                    <a:pt x="109919" y="16739"/>
                    <a:pt x="109675" y="15469"/>
                  </a:cubicBezTo>
                  <a:cubicBezTo>
                    <a:pt x="109145" y="13483"/>
                    <a:pt x="109253" y="11402"/>
                    <a:pt x="109960" y="9552"/>
                  </a:cubicBezTo>
                  <a:lnTo>
                    <a:pt x="110150" y="9079"/>
                  </a:lnTo>
                  <a:lnTo>
                    <a:pt x="110490" y="8133"/>
                  </a:lnTo>
                  <a:cubicBezTo>
                    <a:pt x="110490" y="8092"/>
                    <a:pt x="110436" y="8038"/>
                    <a:pt x="110436" y="7998"/>
                  </a:cubicBezTo>
                  <a:cubicBezTo>
                    <a:pt x="110150" y="7241"/>
                    <a:pt x="107677" y="6903"/>
                    <a:pt x="104252" y="6431"/>
                  </a:cubicBezTo>
                  <a:cubicBezTo>
                    <a:pt x="103301" y="6295"/>
                    <a:pt x="102295" y="6147"/>
                    <a:pt x="101153" y="5958"/>
                  </a:cubicBezTo>
                  <a:cubicBezTo>
                    <a:pt x="97729" y="5444"/>
                    <a:pt x="96492" y="4026"/>
                    <a:pt x="95405" y="2742"/>
                  </a:cubicBezTo>
                  <a:cubicBezTo>
                    <a:pt x="94304" y="1513"/>
                    <a:pt x="93352" y="378"/>
                    <a:pt x="89887" y="189"/>
                  </a:cubicBezTo>
                  <a:cubicBezTo>
                    <a:pt x="89642" y="175"/>
                    <a:pt x="89411" y="175"/>
                    <a:pt x="89167" y="175"/>
                  </a:cubicBezTo>
                  <a:cubicBezTo>
                    <a:pt x="84492" y="175"/>
                    <a:pt x="78838" y="2742"/>
                    <a:pt x="75889" y="5390"/>
                  </a:cubicBezTo>
                  <a:cubicBezTo>
                    <a:pt x="74421" y="6768"/>
                    <a:pt x="74272" y="7525"/>
                    <a:pt x="74272" y="7755"/>
                  </a:cubicBezTo>
                  <a:cubicBezTo>
                    <a:pt x="74326" y="8890"/>
                    <a:pt x="74611" y="9930"/>
                    <a:pt x="75087" y="10970"/>
                  </a:cubicBezTo>
                  <a:cubicBezTo>
                    <a:pt x="75943" y="13105"/>
                    <a:pt x="76895" y="15510"/>
                    <a:pt x="75087" y="17874"/>
                  </a:cubicBezTo>
                  <a:cubicBezTo>
                    <a:pt x="73755" y="19536"/>
                    <a:pt x="71852" y="20576"/>
                    <a:pt x="69705" y="20725"/>
                  </a:cubicBezTo>
                  <a:cubicBezTo>
                    <a:pt x="69488" y="20738"/>
                    <a:pt x="69257" y="20738"/>
                    <a:pt x="69026" y="20738"/>
                  </a:cubicBezTo>
                  <a:cubicBezTo>
                    <a:pt x="66552" y="20738"/>
                    <a:pt x="64160" y="19806"/>
                    <a:pt x="62339" y="18117"/>
                  </a:cubicBezTo>
                  <a:cubicBezTo>
                    <a:pt x="58480" y="14659"/>
                    <a:pt x="53016" y="13429"/>
                    <a:pt x="49197" y="13429"/>
                  </a:cubicBezTo>
                  <a:cubicBezTo>
                    <a:pt x="46343" y="13429"/>
                    <a:pt x="43680" y="12348"/>
                    <a:pt x="42157" y="10592"/>
                  </a:cubicBezTo>
                  <a:cubicBezTo>
                    <a:pt x="41260" y="9646"/>
                    <a:pt x="40826" y="8417"/>
                    <a:pt x="40975" y="7187"/>
                  </a:cubicBezTo>
                  <a:cubicBezTo>
                    <a:pt x="41111" y="5823"/>
                    <a:pt x="40975" y="4728"/>
                    <a:pt x="36830" y="3877"/>
                  </a:cubicBezTo>
                  <a:cubicBezTo>
                    <a:pt x="35593" y="3593"/>
                    <a:pt x="34357" y="3175"/>
                    <a:pt x="33215" y="2648"/>
                  </a:cubicBezTo>
                  <a:cubicBezTo>
                    <a:pt x="31176" y="1810"/>
                    <a:pt x="29111" y="959"/>
                    <a:pt x="26284" y="959"/>
                  </a:cubicBezTo>
                  <a:cubicBezTo>
                    <a:pt x="25482" y="959"/>
                    <a:pt x="24599" y="1026"/>
                    <a:pt x="23647" y="1188"/>
                  </a:cubicBezTo>
                  <a:cubicBezTo>
                    <a:pt x="22941" y="1297"/>
                    <a:pt x="22220" y="1351"/>
                    <a:pt x="21500" y="1351"/>
                  </a:cubicBezTo>
                  <a:cubicBezTo>
                    <a:pt x="19489" y="1351"/>
                    <a:pt x="17491" y="905"/>
                    <a:pt x="1565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4" name="Google Shape;73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wAAMwJAADBDAAAzAkAAAAAAAAmAAAACAAAAP//////////"/>
                </a:ext>
              </a:extLst>
            </p:cNvSpPr>
            <p:nvPr/>
          </p:nvSpPr>
          <p:spPr>
            <a:xfrm>
              <a:off x="2073275" y="15925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3" name="Google Shape;73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wAANYJAAC2DAAA1wkAAAAAAAAmAAAACAAAAP//////////"/>
                </a:ext>
              </a:extLst>
            </p:cNvSpPr>
            <p:nvPr/>
          </p:nvSpPr>
          <p:spPr>
            <a:xfrm>
              <a:off x="2066290" y="159893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2" name="Google Shape;73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wAANYJAAC3DAAA1gkAAAAAAAAmAAAACAAAAP//////////"/>
                </a:ext>
              </a:extLst>
            </p:cNvSpPr>
            <p:nvPr/>
          </p:nvSpPr>
          <p:spPr>
            <a:xfrm>
              <a:off x="2066925" y="15989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1" name="Google Shape;73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wAANEJAAC8DAAA0QkAAAAAAAAmAAAACAAAAP//////////"/>
                </a:ext>
              </a:extLst>
            </p:cNvSpPr>
            <p:nvPr/>
          </p:nvSpPr>
          <p:spPr>
            <a:xfrm>
              <a:off x="2070100" y="15957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60" name="Google Shape;73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wAANEJAAC8DAAA0QkAAAAAAAAmAAAACAAAAP//////////"/>
                </a:ext>
              </a:extLst>
            </p:cNvSpPr>
            <p:nvPr/>
          </p:nvSpPr>
          <p:spPr>
            <a:xfrm>
              <a:off x="2070100" y="15957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9" name="Google Shape;73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wAANEJAAC8DAAA0QkAAAAAAAAmAAAACAAAAP//////////"/>
                </a:ext>
              </a:extLst>
            </p:cNvSpPr>
            <p:nvPr/>
          </p:nvSpPr>
          <p:spPr>
            <a:xfrm>
              <a:off x="2070100" y="15957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8" name="Google Shape;73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wAAOgJAACwDAAA7AkAAAAAAAAmAAAACAAAAP//////////"/>
                </a:ext>
              </a:extLst>
            </p:cNvSpPr>
            <p:nvPr/>
          </p:nvSpPr>
          <p:spPr>
            <a:xfrm>
              <a:off x="2059940" y="1610360"/>
              <a:ext cx="2540" cy="2540"/>
            </a:xfrm>
            <a:custGeom>
              <a:avLst/>
              <a:gdLst/>
              <a:ahLst/>
              <a:cxnLst/>
              <a:rect l="0" t="0" r="2540" b="2540"/>
              <a:pathLst>
                <a:path w="2540" h="2540">
                  <a:moveTo>
                    <a:pt x="2540" y="14"/>
                  </a:moveTo>
                  <a:cubicBezTo>
                    <a:pt x="1885" y="1027"/>
                    <a:pt x="1043" y="1902"/>
                    <a:pt x="13" y="2540"/>
                  </a:cubicBezTo>
                  <a:cubicBezTo>
                    <a:pt x="1043" y="1902"/>
                    <a:pt x="1885" y="1027"/>
                    <a:pt x="254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7" name="Google Shape;73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wAAOwJAACrDAAA7QkAAAAAAAAmAAAACAAAAP//////////"/>
                </a:ext>
              </a:extLst>
            </p:cNvSpPr>
            <p:nvPr/>
          </p:nvSpPr>
          <p:spPr>
            <a:xfrm>
              <a:off x="2059305" y="1612900"/>
              <a:ext cx="0" cy="635"/>
            </a:xfrm>
            <a:custGeom>
              <a:avLst/>
              <a:gdLst/>
              <a:ahLst/>
              <a:cxnLst/>
              <a:rect l="0" t="0" r="0" b="635"/>
              <a:pathLst>
                <a:path w="0" h="635">
                  <a:moveTo>
                    <a:pt x="0" y="0"/>
                  </a:moveTo>
                  <a:lnTo>
                    <a:pt x="0" y="115"/>
                  </a:lnTo>
                  <a:lnTo>
                    <a:pt x="0" y="606"/>
                  </a:lnTo>
                  <a:lnTo>
                    <a:pt x="0" y="519"/>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6" name="Google Shape;73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wAAMsJAADBDAAAywkAAAAAAAAmAAAACAAAAP//////////"/>
                </a:ext>
              </a:extLst>
            </p:cNvSpPr>
            <p:nvPr/>
          </p:nvSpPr>
          <p:spPr>
            <a:xfrm>
              <a:off x="2073275" y="15919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5" name="Google Shape;73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O8JAACrDAAA8gkAAAAAAAAmAAAACAAAAP//////////"/>
                </a:ext>
              </a:extLst>
            </p:cNvSpPr>
            <p:nvPr/>
          </p:nvSpPr>
          <p:spPr>
            <a:xfrm>
              <a:off x="2058035" y="1614805"/>
              <a:ext cx="1270" cy="1905"/>
            </a:xfrm>
            <a:custGeom>
              <a:avLst/>
              <a:gdLst/>
              <a:ahLst/>
              <a:cxnLst/>
              <a:rect l="0" t="0" r="1270" b="1905"/>
              <a:pathLst>
                <a:path w="1270" h="1905">
                  <a:moveTo>
                    <a:pt x="18" y="15"/>
                  </a:moveTo>
                  <a:cubicBezTo>
                    <a:pt x="322" y="599"/>
                    <a:pt x="823" y="1305"/>
                    <a:pt x="1270" y="1889"/>
                  </a:cubicBezTo>
                  <a:cubicBezTo>
                    <a:pt x="823" y="1305"/>
                    <a:pt x="322" y="599"/>
                    <a:pt x="18"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4" name="Google Shape;73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wAADkKAADFDAAAOgoAAAAAAAAmAAAACAAAAP//////////"/>
                </a:ext>
              </a:extLst>
            </p:cNvSpPr>
            <p:nvPr/>
          </p:nvSpPr>
          <p:spPr>
            <a:xfrm>
              <a:off x="2075180" y="1661795"/>
              <a:ext cx="635" cy="635"/>
            </a:xfrm>
            <a:custGeom>
              <a:avLst/>
              <a:gdLst/>
              <a:ahLst/>
              <a:cxnLst/>
              <a:rect l="0" t="0" r="635" b="635"/>
              <a:pathLst>
                <a:path w="635" h="635">
                  <a:moveTo>
                    <a:pt x="52" y="0"/>
                  </a:moveTo>
                  <a:lnTo>
                    <a:pt x="582"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3" name="Google Shape;73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wAADUKAADBDAAANgoAAAAAAAAmAAAACAAAAP//////////"/>
                </a:ext>
              </a:extLst>
            </p:cNvSpPr>
            <p:nvPr/>
          </p:nvSpPr>
          <p:spPr>
            <a:xfrm>
              <a:off x="2072640" y="1659255"/>
              <a:ext cx="635" cy="635"/>
            </a:xfrm>
            <a:custGeom>
              <a:avLst/>
              <a:gdLst/>
              <a:ahLst/>
              <a:cxnLst/>
              <a:rect l="0" t="0" r="635" b="635"/>
              <a:pathLst>
                <a:path w="635" h="635">
                  <a:moveTo>
                    <a:pt x="0" y="127"/>
                  </a:moveTo>
                  <a:lnTo>
                    <a:pt x="635"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2" name="Google Shape;73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wAADgKAADEDAAAOAoAAAAAAAAmAAAACAAAAP//////////"/>
                </a:ext>
              </a:extLst>
            </p:cNvSpPr>
            <p:nvPr/>
          </p:nvSpPr>
          <p:spPr>
            <a:xfrm>
              <a:off x="2075180" y="16611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1" name="Google Shape;73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wAADoKAADFDAAAOwoAAAAAAAAmAAAACAAAAP//////////"/>
                </a:ext>
              </a:extLst>
            </p:cNvSpPr>
            <p:nvPr/>
          </p:nvSpPr>
          <p:spPr>
            <a:xfrm>
              <a:off x="2075815" y="1662430"/>
              <a:ext cx="0" cy="635"/>
            </a:xfrm>
            <a:custGeom>
              <a:avLst/>
              <a:gdLst/>
              <a:ahLst/>
              <a:cxnLst/>
              <a:rect l="0" t="0" r="0" b="635"/>
              <a:pathLst>
                <a:path w="0" h="635">
                  <a:moveTo>
                    <a:pt x="0" y="33"/>
                  </a:moveTo>
                  <a:lnTo>
                    <a:pt x="0" y="60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50" name="Google Shape;73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O0JAACrDAAA7gkAAAAAAAAmAAAACAAAAP//////////"/>
                </a:ext>
              </a:extLst>
            </p:cNvSpPr>
            <p:nvPr/>
          </p:nvSpPr>
          <p:spPr>
            <a:xfrm>
              <a:off x="2058035" y="1613535"/>
              <a:ext cx="1270" cy="635"/>
            </a:xfrm>
            <a:custGeom>
              <a:avLst/>
              <a:gdLst/>
              <a:ahLst/>
              <a:cxnLst/>
              <a:rect l="0" t="0" r="1270" b="635"/>
              <a:pathLst>
                <a:path w="1270" h="635">
                  <a:moveTo>
                    <a:pt x="1270" y="0"/>
                  </a:moveTo>
                  <a:cubicBezTo>
                    <a:pt x="1169" y="35"/>
                    <a:pt x="1082" y="80"/>
                    <a:pt x="996" y="116"/>
                  </a:cubicBezTo>
                  <a:cubicBezTo>
                    <a:pt x="1010" y="107"/>
                    <a:pt x="1039" y="98"/>
                    <a:pt x="1068" y="98"/>
                  </a:cubicBezTo>
                  <a:lnTo>
                    <a:pt x="1270" y="0"/>
                  </a:lnTo>
                  <a:close/>
                  <a:moveTo>
                    <a:pt x="996" y="116"/>
                  </a:moveTo>
                  <a:cubicBezTo>
                    <a:pt x="621" y="241"/>
                    <a:pt x="289" y="420"/>
                    <a:pt x="0" y="626"/>
                  </a:cubicBezTo>
                  <a:cubicBezTo>
                    <a:pt x="289" y="456"/>
                    <a:pt x="635" y="277"/>
                    <a:pt x="996" y="11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9" name="Google Shape;73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wAADsKAADFDAAAPAoAAAAAAAAmAAAACAAAAP//////////"/>
                </a:ext>
              </a:extLst>
            </p:cNvSpPr>
            <p:nvPr/>
          </p:nvSpPr>
          <p:spPr>
            <a:xfrm>
              <a:off x="2075815" y="1663065"/>
              <a:ext cx="0" cy="635"/>
            </a:xfrm>
            <a:custGeom>
              <a:avLst/>
              <a:gdLst/>
              <a:ahLst/>
              <a:cxnLst/>
              <a:rect l="0" t="0" r="0" b="635"/>
              <a:pathLst>
                <a:path w="0" h="635">
                  <a:moveTo>
                    <a:pt x="0" y="33"/>
                  </a:moveTo>
                  <a:lnTo>
                    <a:pt x="0" y="60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8" name="Google Shape;73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wAADYKAADBDAAANgoAAAAAAAAmAAAACAAAAP//////////"/>
                </a:ext>
              </a:extLst>
            </p:cNvSpPr>
            <p:nvPr/>
          </p:nvSpPr>
          <p:spPr>
            <a:xfrm>
              <a:off x="2073275" y="16598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7" name="Google Shape;73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wAADwKAADGDAAAPAoAAAAAAAAmAAAACAAAAP//////////"/>
                </a:ext>
              </a:extLst>
            </p:cNvSpPr>
            <p:nvPr/>
          </p:nvSpPr>
          <p:spPr>
            <a:xfrm>
              <a:off x="2076450" y="16637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6" name="Google Shape;73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wAAD0KAADGDAAAPQoAAAAAAAAmAAAACAAAAP//////////"/>
                </a:ext>
              </a:extLst>
            </p:cNvSpPr>
            <p:nvPr/>
          </p:nvSpPr>
          <p:spPr>
            <a:xfrm>
              <a:off x="2076450" y="16643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5" name="Google Shape;73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wAADcKAADDDAAANwoAAAAAAAAmAAAACAAAAP//////////"/>
                </a:ext>
              </a:extLst>
            </p:cNvSpPr>
            <p:nvPr/>
          </p:nvSpPr>
          <p:spPr>
            <a:xfrm>
              <a:off x="2074545" y="16605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4" name="Google Shape;73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wAADcKAADDDAAAOAoAAAAAAAAmAAAACAAAAP//////////"/>
                </a:ext>
              </a:extLst>
            </p:cNvSpPr>
            <p:nvPr/>
          </p:nvSpPr>
          <p:spPr>
            <a:xfrm>
              <a:off x="2074545" y="1660525"/>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3" name="Google Shape;73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wAADYKAADCDAAANwoAAAAAAAAmAAAACAAAAP//////////"/>
                </a:ext>
              </a:extLst>
            </p:cNvSpPr>
            <p:nvPr/>
          </p:nvSpPr>
          <p:spPr>
            <a:xfrm>
              <a:off x="2073910" y="165989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2" name="Google Shape;73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O8JAACpDAAA7wkAAAAAAAAmAAAACAAAAP//////////"/>
                </a:ext>
              </a:extLst>
            </p:cNvSpPr>
            <p:nvPr/>
          </p:nvSpPr>
          <p:spPr>
            <a:xfrm>
              <a:off x="2058035" y="16148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1" name="Google Shape;73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O4JAACpDAAA7gkAAAAAAAAmAAAACAAAAP//////////"/>
                </a:ext>
              </a:extLst>
            </p:cNvSpPr>
            <p:nvPr/>
          </p:nvSpPr>
          <p:spPr>
            <a:xfrm>
              <a:off x="2058035" y="161417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40" name="Google Shape;73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wAADYKAADCDAAANgoAAAAAAAAmAAAACAAAAP//////////"/>
                </a:ext>
              </a:extLst>
            </p:cNvSpPr>
            <p:nvPr/>
          </p:nvSpPr>
          <p:spPr>
            <a:xfrm>
              <a:off x="2073910" y="16598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9" name="Google Shape;73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O8JAACpDAAA7wkAAAAAAAAmAAAACAAAAP//////////"/>
                </a:ext>
              </a:extLst>
            </p:cNvSpPr>
            <p:nvPr/>
          </p:nvSpPr>
          <p:spPr>
            <a:xfrm>
              <a:off x="2058035" y="16148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8" name="Google Shape;73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wAADkKAADEDAAAOQoAAAAAAAAmAAAACAAAAP//////////"/>
                </a:ext>
              </a:extLst>
            </p:cNvSpPr>
            <p:nvPr/>
          </p:nvSpPr>
          <p:spPr>
            <a:xfrm>
              <a:off x="2075180" y="16617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7" name="Google Shape;73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wAABQKAACuDAAAFgoAAAAAAAAmAAAACAAAAP//////////"/>
                </a:ext>
              </a:extLst>
            </p:cNvSpPr>
            <p:nvPr/>
          </p:nvSpPr>
          <p:spPr>
            <a:xfrm>
              <a:off x="2060575" y="1638300"/>
              <a:ext cx="635" cy="1270"/>
            </a:xfrm>
            <a:custGeom>
              <a:avLst/>
              <a:gdLst/>
              <a:ahLst/>
              <a:cxnLst/>
              <a:rect l="0" t="0" r="635" b="1270"/>
              <a:pathLst>
                <a:path w="635" h="1270">
                  <a:moveTo>
                    <a:pt x="0" y="0"/>
                  </a:moveTo>
                  <a:cubicBezTo>
                    <a:pt x="103" y="438"/>
                    <a:pt x="310" y="865"/>
                    <a:pt x="620" y="1259"/>
                  </a:cubicBezTo>
                  <a:cubicBezTo>
                    <a:pt x="310" y="865"/>
                    <a:pt x="103" y="43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6" name="Google Shape;73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wAAOwJAACsDAAA7AkAAAAAAAAmAAAACAAAAP//////////"/>
                </a:ext>
              </a:extLst>
            </p:cNvSpPr>
            <p:nvPr/>
          </p:nvSpPr>
          <p:spPr>
            <a:xfrm>
              <a:off x="2059940" y="16129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5" name="Google Shape;73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wAAD4KAADGDAAAPgoAAAAAAAAmAAAACAAAAP//////////"/>
                </a:ext>
              </a:extLst>
            </p:cNvSpPr>
            <p:nvPr/>
          </p:nvSpPr>
          <p:spPr>
            <a:xfrm>
              <a:off x="2076450" y="16649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4" name="Google Shape;73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wAAOwJAACsDAAA7QkAAAAAAAAmAAAACAAAAP//////////"/>
                </a:ext>
              </a:extLst>
            </p:cNvSpPr>
            <p:nvPr/>
          </p:nvSpPr>
          <p:spPr>
            <a:xfrm>
              <a:off x="2058670" y="1612900"/>
              <a:ext cx="1270" cy="635"/>
            </a:xfrm>
            <a:custGeom>
              <a:avLst/>
              <a:gdLst/>
              <a:ahLst/>
              <a:cxnLst/>
              <a:rect l="0" t="0" r="1270" b="635"/>
              <a:pathLst>
                <a:path w="1270" h="635">
                  <a:moveTo>
                    <a:pt x="1270" y="0"/>
                  </a:moveTo>
                  <a:lnTo>
                    <a:pt x="635" y="299"/>
                  </a:lnTo>
                  <a:lnTo>
                    <a:pt x="293" y="479"/>
                  </a:lnTo>
                  <a:lnTo>
                    <a:pt x="358" y="467"/>
                  </a:lnTo>
                  <a:lnTo>
                    <a:pt x="1205" y="47"/>
                  </a:lnTo>
                  <a:lnTo>
                    <a:pt x="1270" y="0"/>
                  </a:lnTo>
                  <a:close/>
                  <a:moveTo>
                    <a:pt x="293" y="479"/>
                  </a:moveTo>
                  <a:lnTo>
                    <a:pt x="179" y="503"/>
                  </a:lnTo>
                  <a:lnTo>
                    <a:pt x="16" y="635"/>
                  </a:lnTo>
                  <a:lnTo>
                    <a:pt x="293" y="479"/>
                  </a:lnTo>
                  <a:close/>
                  <a:moveTo>
                    <a:pt x="16" y="635"/>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3" name="Google Shape;73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sAALgKAACRCwAAvgoAAAAAAAAmAAAACAAAAP//////////"/>
                </a:ext>
              </a:extLst>
            </p:cNvSpPr>
            <p:nvPr/>
          </p:nvSpPr>
          <p:spPr>
            <a:xfrm>
              <a:off x="1863090" y="1742440"/>
              <a:ext cx="17145" cy="3810"/>
            </a:xfrm>
            <a:custGeom>
              <a:avLst/>
              <a:gdLst/>
              <a:ahLst/>
              <a:cxnLst/>
              <a:rect l="0" t="0" r="17145" b="3810"/>
              <a:pathLst>
                <a:path w="17145" h="3810">
                  <a:moveTo>
                    <a:pt x="10762" y="12"/>
                  </a:moveTo>
                  <a:cubicBezTo>
                    <a:pt x="10498" y="12"/>
                    <a:pt x="10206" y="74"/>
                    <a:pt x="9844" y="222"/>
                  </a:cubicBezTo>
                  <a:cubicBezTo>
                    <a:pt x="9455" y="395"/>
                    <a:pt x="9107" y="530"/>
                    <a:pt x="8774" y="653"/>
                  </a:cubicBezTo>
                  <a:lnTo>
                    <a:pt x="8621" y="703"/>
                  </a:lnTo>
                  <a:cubicBezTo>
                    <a:pt x="8329" y="826"/>
                    <a:pt x="7995" y="962"/>
                    <a:pt x="7647" y="1048"/>
                  </a:cubicBezTo>
                  <a:lnTo>
                    <a:pt x="7508" y="1085"/>
                  </a:lnTo>
                  <a:cubicBezTo>
                    <a:pt x="7161" y="1221"/>
                    <a:pt x="6869" y="1307"/>
                    <a:pt x="6535" y="1344"/>
                  </a:cubicBezTo>
                  <a:lnTo>
                    <a:pt x="6382" y="1393"/>
                  </a:lnTo>
                  <a:cubicBezTo>
                    <a:pt x="6090" y="1480"/>
                    <a:pt x="5756" y="1566"/>
                    <a:pt x="5464" y="1603"/>
                  </a:cubicBezTo>
                  <a:lnTo>
                    <a:pt x="5311" y="1603"/>
                  </a:lnTo>
                  <a:cubicBezTo>
                    <a:pt x="4978" y="1652"/>
                    <a:pt x="4686" y="1689"/>
                    <a:pt x="4338" y="1739"/>
                  </a:cubicBezTo>
                  <a:lnTo>
                    <a:pt x="4199" y="1739"/>
                  </a:lnTo>
                  <a:cubicBezTo>
                    <a:pt x="3851" y="1776"/>
                    <a:pt x="3517" y="1776"/>
                    <a:pt x="3170" y="1776"/>
                  </a:cubicBezTo>
                  <a:lnTo>
                    <a:pt x="3073" y="1776"/>
                  </a:lnTo>
                  <a:cubicBezTo>
                    <a:pt x="2850" y="1788"/>
                    <a:pt x="2614" y="1800"/>
                    <a:pt x="2377" y="1800"/>
                  </a:cubicBezTo>
                  <a:cubicBezTo>
                    <a:pt x="1821" y="1800"/>
                    <a:pt x="1237" y="1763"/>
                    <a:pt x="695" y="1739"/>
                  </a:cubicBezTo>
                  <a:lnTo>
                    <a:pt x="639" y="1739"/>
                  </a:lnTo>
                  <a:cubicBezTo>
                    <a:pt x="542" y="2121"/>
                    <a:pt x="403" y="2602"/>
                    <a:pt x="250" y="3033"/>
                  </a:cubicBezTo>
                  <a:cubicBezTo>
                    <a:pt x="152" y="3292"/>
                    <a:pt x="111" y="3588"/>
                    <a:pt x="13" y="3810"/>
                  </a:cubicBezTo>
                  <a:lnTo>
                    <a:pt x="152" y="3810"/>
                  </a:lnTo>
                  <a:lnTo>
                    <a:pt x="403" y="3761"/>
                  </a:lnTo>
                  <a:lnTo>
                    <a:pt x="597" y="3724"/>
                  </a:lnTo>
                  <a:lnTo>
                    <a:pt x="987" y="3724"/>
                  </a:lnTo>
                  <a:cubicBezTo>
                    <a:pt x="1376" y="3724"/>
                    <a:pt x="1807" y="3674"/>
                    <a:pt x="2294" y="3637"/>
                  </a:cubicBezTo>
                  <a:lnTo>
                    <a:pt x="3267" y="3502"/>
                  </a:lnTo>
                  <a:cubicBezTo>
                    <a:pt x="5603" y="3157"/>
                    <a:pt x="8190" y="2515"/>
                    <a:pt x="9107" y="1776"/>
                  </a:cubicBezTo>
                  <a:cubicBezTo>
                    <a:pt x="9608" y="1381"/>
                    <a:pt x="10136" y="1233"/>
                    <a:pt x="10693" y="1233"/>
                  </a:cubicBezTo>
                  <a:cubicBezTo>
                    <a:pt x="11332" y="1233"/>
                    <a:pt x="12014" y="1443"/>
                    <a:pt x="12667" y="1689"/>
                  </a:cubicBezTo>
                  <a:cubicBezTo>
                    <a:pt x="13056" y="1862"/>
                    <a:pt x="13446" y="2034"/>
                    <a:pt x="13835" y="2256"/>
                  </a:cubicBezTo>
                  <a:cubicBezTo>
                    <a:pt x="14558" y="2639"/>
                    <a:pt x="15392" y="2947"/>
                    <a:pt x="16268" y="3120"/>
                  </a:cubicBezTo>
                  <a:cubicBezTo>
                    <a:pt x="16408" y="3144"/>
                    <a:pt x="16560" y="3157"/>
                    <a:pt x="16700" y="3157"/>
                  </a:cubicBezTo>
                  <a:cubicBezTo>
                    <a:pt x="16852" y="3157"/>
                    <a:pt x="16992" y="3144"/>
                    <a:pt x="17145" y="3120"/>
                  </a:cubicBezTo>
                  <a:lnTo>
                    <a:pt x="16658" y="3070"/>
                  </a:lnTo>
                  <a:cubicBezTo>
                    <a:pt x="14614" y="2947"/>
                    <a:pt x="13446" y="1911"/>
                    <a:pt x="12514" y="1048"/>
                  </a:cubicBezTo>
                  <a:cubicBezTo>
                    <a:pt x="11777" y="358"/>
                    <a:pt x="11346" y="12"/>
                    <a:pt x="10762"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2" name="Google Shape;73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sAAJcKAACxCwAAyQoAAAAAAAAmAAAACAAAAP//////////"/>
                </a:ext>
              </a:extLst>
            </p:cNvSpPr>
            <p:nvPr/>
          </p:nvSpPr>
          <p:spPr>
            <a:xfrm>
              <a:off x="1858645" y="1721485"/>
              <a:ext cx="41910" cy="31750"/>
            </a:xfrm>
            <a:custGeom>
              <a:avLst/>
              <a:gdLst/>
              <a:ahLst/>
              <a:cxnLst/>
              <a:rect l="0" t="0" r="41910" b="31750"/>
              <a:pathLst>
                <a:path w="41910" h="31750">
                  <a:moveTo>
                    <a:pt x="18286" y="14"/>
                  </a:moveTo>
                  <a:cubicBezTo>
                    <a:pt x="16913" y="14"/>
                    <a:pt x="15270" y="563"/>
                    <a:pt x="14645" y="810"/>
                  </a:cubicBezTo>
                  <a:lnTo>
                    <a:pt x="14550" y="865"/>
                  </a:lnTo>
                  <a:lnTo>
                    <a:pt x="14414" y="865"/>
                  </a:lnTo>
                  <a:cubicBezTo>
                    <a:pt x="14359" y="865"/>
                    <a:pt x="14074" y="906"/>
                    <a:pt x="13558" y="961"/>
                  </a:cubicBezTo>
                  <a:cubicBezTo>
                    <a:pt x="12675" y="1057"/>
                    <a:pt x="11778" y="1112"/>
                    <a:pt x="10882" y="1112"/>
                  </a:cubicBezTo>
                  <a:cubicBezTo>
                    <a:pt x="9713" y="1112"/>
                    <a:pt x="8531" y="1016"/>
                    <a:pt x="7377" y="865"/>
                  </a:cubicBezTo>
                  <a:cubicBezTo>
                    <a:pt x="7254" y="838"/>
                    <a:pt x="7146" y="824"/>
                    <a:pt x="7051" y="824"/>
                  </a:cubicBezTo>
                  <a:cubicBezTo>
                    <a:pt x="6602" y="824"/>
                    <a:pt x="6371" y="1126"/>
                    <a:pt x="5896" y="2115"/>
                  </a:cubicBezTo>
                  <a:lnTo>
                    <a:pt x="5706" y="2499"/>
                  </a:lnTo>
                  <a:lnTo>
                    <a:pt x="5665" y="2595"/>
                  </a:lnTo>
                  <a:lnTo>
                    <a:pt x="5570" y="2829"/>
                  </a:lnTo>
                  <a:lnTo>
                    <a:pt x="5475" y="2980"/>
                  </a:lnTo>
                  <a:lnTo>
                    <a:pt x="5325" y="3172"/>
                  </a:lnTo>
                  <a:lnTo>
                    <a:pt x="5230" y="3310"/>
                  </a:lnTo>
                  <a:lnTo>
                    <a:pt x="5094" y="3502"/>
                  </a:lnTo>
                  <a:lnTo>
                    <a:pt x="4999" y="3653"/>
                  </a:lnTo>
                  <a:lnTo>
                    <a:pt x="4809" y="3845"/>
                  </a:lnTo>
                  <a:lnTo>
                    <a:pt x="4660" y="3982"/>
                  </a:lnTo>
                  <a:lnTo>
                    <a:pt x="4469" y="4134"/>
                  </a:lnTo>
                  <a:lnTo>
                    <a:pt x="4334" y="4230"/>
                  </a:lnTo>
                  <a:lnTo>
                    <a:pt x="4143" y="4326"/>
                  </a:lnTo>
                  <a:lnTo>
                    <a:pt x="3953" y="4422"/>
                  </a:lnTo>
                  <a:lnTo>
                    <a:pt x="3804" y="4463"/>
                  </a:lnTo>
                  <a:cubicBezTo>
                    <a:pt x="3519" y="6537"/>
                    <a:pt x="3097" y="8652"/>
                    <a:pt x="1997" y="10286"/>
                  </a:cubicBezTo>
                  <a:cubicBezTo>
                    <a:pt x="0" y="13362"/>
                    <a:pt x="3002" y="18264"/>
                    <a:pt x="4619" y="19803"/>
                  </a:cubicBezTo>
                  <a:cubicBezTo>
                    <a:pt x="4999" y="20132"/>
                    <a:pt x="5190" y="20572"/>
                    <a:pt x="5285" y="21052"/>
                  </a:cubicBezTo>
                  <a:lnTo>
                    <a:pt x="5325" y="21052"/>
                  </a:lnTo>
                  <a:cubicBezTo>
                    <a:pt x="5760" y="21052"/>
                    <a:pt x="6086" y="21093"/>
                    <a:pt x="6467" y="21093"/>
                  </a:cubicBezTo>
                  <a:lnTo>
                    <a:pt x="7567" y="21093"/>
                  </a:lnTo>
                  <a:cubicBezTo>
                    <a:pt x="7893" y="21093"/>
                    <a:pt x="8178" y="21052"/>
                    <a:pt x="8464" y="21052"/>
                  </a:cubicBezTo>
                  <a:lnTo>
                    <a:pt x="8559" y="21052"/>
                  </a:lnTo>
                  <a:cubicBezTo>
                    <a:pt x="8898" y="20997"/>
                    <a:pt x="9184" y="20956"/>
                    <a:pt x="9469" y="20901"/>
                  </a:cubicBezTo>
                  <a:lnTo>
                    <a:pt x="9564" y="20901"/>
                  </a:lnTo>
                  <a:cubicBezTo>
                    <a:pt x="9849" y="20860"/>
                    <a:pt x="10175" y="20764"/>
                    <a:pt x="10420" y="20709"/>
                  </a:cubicBezTo>
                  <a:lnTo>
                    <a:pt x="10515" y="20709"/>
                  </a:lnTo>
                  <a:cubicBezTo>
                    <a:pt x="10800" y="20613"/>
                    <a:pt x="11126" y="20517"/>
                    <a:pt x="11411" y="20421"/>
                  </a:cubicBezTo>
                  <a:lnTo>
                    <a:pt x="11507" y="20379"/>
                  </a:lnTo>
                  <a:cubicBezTo>
                    <a:pt x="11792" y="20283"/>
                    <a:pt x="12077" y="20187"/>
                    <a:pt x="12417" y="20036"/>
                  </a:cubicBezTo>
                  <a:lnTo>
                    <a:pt x="12458" y="19995"/>
                  </a:lnTo>
                  <a:cubicBezTo>
                    <a:pt x="12797" y="19844"/>
                    <a:pt x="13123" y="19706"/>
                    <a:pt x="13463" y="19555"/>
                  </a:cubicBezTo>
                  <a:cubicBezTo>
                    <a:pt x="14088" y="19240"/>
                    <a:pt x="14645" y="19116"/>
                    <a:pt x="15147" y="19116"/>
                  </a:cubicBezTo>
                  <a:cubicBezTo>
                    <a:pt x="16465" y="19116"/>
                    <a:pt x="17362" y="20036"/>
                    <a:pt x="18123" y="20805"/>
                  </a:cubicBezTo>
                  <a:cubicBezTo>
                    <a:pt x="18924" y="21670"/>
                    <a:pt x="19685" y="22439"/>
                    <a:pt x="21016" y="22535"/>
                  </a:cubicBezTo>
                  <a:cubicBezTo>
                    <a:pt x="24874" y="22824"/>
                    <a:pt x="25295" y="23167"/>
                    <a:pt x="25445" y="23263"/>
                  </a:cubicBezTo>
                  <a:lnTo>
                    <a:pt x="26586" y="24032"/>
                  </a:lnTo>
                  <a:lnTo>
                    <a:pt x="25445" y="24746"/>
                  </a:lnTo>
                  <a:cubicBezTo>
                    <a:pt x="25363" y="24842"/>
                    <a:pt x="23244" y="26188"/>
                    <a:pt x="20962" y="26188"/>
                  </a:cubicBezTo>
                  <a:cubicBezTo>
                    <a:pt x="20731" y="26188"/>
                    <a:pt x="20500" y="26175"/>
                    <a:pt x="20255" y="26147"/>
                  </a:cubicBezTo>
                  <a:cubicBezTo>
                    <a:pt x="19209" y="25955"/>
                    <a:pt x="18218" y="25570"/>
                    <a:pt x="17307" y="24939"/>
                  </a:cubicBezTo>
                  <a:cubicBezTo>
                    <a:pt x="16356" y="24444"/>
                    <a:pt x="15650" y="24073"/>
                    <a:pt x="15161" y="24073"/>
                  </a:cubicBezTo>
                  <a:cubicBezTo>
                    <a:pt x="14998" y="24073"/>
                    <a:pt x="14849" y="24128"/>
                    <a:pt x="14740" y="24224"/>
                  </a:cubicBezTo>
                  <a:cubicBezTo>
                    <a:pt x="13408" y="25474"/>
                    <a:pt x="10270" y="26243"/>
                    <a:pt x="7893" y="26628"/>
                  </a:cubicBezTo>
                  <a:lnTo>
                    <a:pt x="7132" y="26724"/>
                  </a:lnTo>
                  <a:cubicBezTo>
                    <a:pt x="6806" y="26765"/>
                    <a:pt x="6467" y="26820"/>
                    <a:pt x="6140" y="26820"/>
                  </a:cubicBezTo>
                  <a:lnTo>
                    <a:pt x="5706" y="26861"/>
                  </a:lnTo>
                  <a:lnTo>
                    <a:pt x="5040" y="26861"/>
                  </a:lnTo>
                  <a:lnTo>
                    <a:pt x="4850" y="26916"/>
                  </a:lnTo>
                  <a:lnTo>
                    <a:pt x="4619" y="26957"/>
                  </a:lnTo>
                  <a:lnTo>
                    <a:pt x="4469" y="27012"/>
                  </a:lnTo>
                  <a:lnTo>
                    <a:pt x="4334" y="27012"/>
                  </a:lnTo>
                  <a:cubicBezTo>
                    <a:pt x="4239" y="27822"/>
                    <a:pt x="4524" y="28605"/>
                    <a:pt x="4999" y="29223"/>
                  </a:cubicBezTo>
                  <a:lnTo>
                    <a:pt x="5420" y="29704"/>
                  </a:lnTo>
                  <a:lnTo>
                    <a:pt x="5475" y="29704"/>
                  </a:lnTo>
                  <a:cubicBezTo>
                    <a:pt x="5760" y="29663"/>
                    <a:pt x="5991" y="29608"/>
                    <a:pt x="6181" y="29608"/>
                  </a:cubicBezTo>
                  <a:cubicBezTo>
                    <a:pt x="6371" y="29567"/>
                    <a:pt x="6616" y="29567"/>
                    <a:pt x="6806" y="29567"/>
                  </a:cubicBezTo>
                  <a:cubicBezTo>
                    <a:pt x="6996" y="29567"/>
                    <a:pt x="7132" y="29567"/>
                    <a:pt x="7322" y="29608"/>
                  </a:cubicBezTo>
                  <a:lnTo>
                    <a:pt x="7377" y="29608"/>
                  </a:lnTo>
                  <a:cubicBezTo>
                    <a:pt x="7513" y="29608"/>
                    <a:pt x="7662" y="29663"/>
                    <a:pt x="7757" y="29704"/>
                  </a:cubicBezTo>
                  <a:lnTo>
                    <a:pt x="7852" y="29704"/>
                  </a:lnTo>
                  <a:cubicBezTo>
                    <a:pt x="7947" y="29759"/>
                    <a:pt x="8042" y="29800"/>
                    <a:pt x="8137" y="29855"/>
                  </a:cubicBezTo>
                  <a:lnTo>
                    <a:pt x="8178" y="29896"/>
                  </a:lnTo>
                  <a:cubicBezTo>
                    <a:pt x="8328" y="29951"/>
                    <a:pt x="8368" y="30047"/>
                    <a:pt x="8464" y="30088"/>
                  </a:cubicBezTo>
                  <a:lnTo>
                    <a:pt x="8518" y="30143"/>
                  </a:lnTo>
                  <a:cubicBezTo>
                    <a:pt x="8613" y="30239"/>
                    <a:pt x="8654" y="30336"/>
                    <a:pt x="8749" y="30432"/>
                  </a:cubicBezTo>
                  <a:cubicBezTo>
                    <a:pt x="8803" y="30528"/>
                    <a:pt x="8898" y="30624"/>
                    <a:pt x="8939" y="30761"/>
                  </a:cubicBezTo>
                  <a:lnTo>
                    <a:pt x="8993" y="30816"/>
                  </a:lnTo>
                  <a:cubicBezTo>
                    <a:pt x="9564" y="30761"/>
                    <a:pt x="10134" y="30569"/>
                    <a:pt x="10651" y="30281"/>
                  </a:cubicBezTo>
                  <a:cubicBezTo>
                    <a:pt x="11276" y="29992"/>
                    <a:pt x="11887" y="29663"/>
                    <a:pt x="12512" y="29278"/>
                  </a:cubicBezTo>
                  <a:lnTo>
                    <a:pt x="12702" y="29127"/>
                  </a:lnTo>
                  <a:lnTo>
                    <a:pt x="12892" y="29127"/>
                  </a:lnTo>
                  <a:cubicBezTo>
                    <a:pt x="12987" y="29127"/>
                    <a:pt x="22212" y="28454"/>
                    <a:pt x="23733" y="28317"/>
                  </a:cubicBezTo>
                  <a:lnTo>
                    <a:pt x="24249" y="28317"/>
                  </a:lnTo>
                  <a:lnTo>
                    <a:pt x="24440" y="28358"/>
                  </a:lnTo>
                  <a:cubicBezTo>
                    <a:pt x="24589" y="28358"/>
                    <a:pt x="24684" y="28358"/>
                    <a:pt x="24779" y="28413"/>
                  </a:cubicBezTo>
                  <a:lnTo>
                    <a:pt x="24779" y="28015"/>
                  </a:lnTo>
                  <a:lnTo>
                    <a:pt x="25920" y="28207"/>
                  </a:lnTo>
                  <a:cubicBezTo>
                    <a:pt x="28352" y="28701"/>
                    <a:pt x="31246" y="29567"/>
                    <a:pt x="31816" y="30912"/>
                  </a:cubicBezTo>
                  <a:cubicBezTo>
                    <a:pt x="32373" y="31311"/>
                    <a:pt x="34628" y="31750"/>
                    <a:pt x="37074" y="31750"/>
                  </a:cubicBezTo>
                  <a:cubicBezTo>
                    <a:pt x="38650" y="31750"/>
                    <a:pt x="40293" y="31571"/>
                    <a:pt x="41611" y="31105"/>
                  </a:cubicBezTo>
                  <a:lnTo>
                    <a:pt x="41856" y="31008"/>
                  </a:lnTo>
                  <a:cubicBezTo>
                    <a:pt x="41856" y="30336"/>
                    <a:pt x="41856" y="29800"/>
                    <a:pt x="41856" y="29319"/>
                  </a:cubicBezTo>
                  <a:lnTo>
                    <a:pt x="41856" y="29278"/>
                  </a:lnTo>
                  <a:lnTo>
                    <a:pt x="41856" y="29031"/>
                  </a:lnTo>
                  <a:cubicBezTo>
                    <a:pt x="41896" y="28413"/>
                    <a:pt x="41856" y="27726"/>
                    <a:pt x="41801" y="27053"/>
                  </a:cubicBezTo>
                  <a:cubicBezTo>
                    <a:pt x="41665" y="26381"/>
                    <a:pt x="39899" y="24513"/>
                    <a:pt x="38758" y="23359"/>
                  </a:cubicBezTo>
                  <a:lnTo>
                    <a:pt x="38093" y="22686"/>
                  </a:lnTo>
                  <a:cubicBezTo>
                    <a:pt x="36720" y="21286"/>
                    <a:pt x="36666" y="18553"/>
                    <a:pt x="36720" y="17592"/>
                  </a:cubicBezTo>
                  <a:lnTo>
                    <a:pt x="35430" y="15669"/>
                  </a:lnTo>
                  <a:lnTo>
                    <a:pt x="35389" y="15518"/>
                  </a:lnTo>
                  <a:cubicBezTo>
                    <a:pt x="35199" y="14996"/>
                    <a:pt x="35009" y="14461"/>
                    <a:pt x="34764" y="13939"/>
                  </a:cubicBezTo>
                  <a:cubicBezTo>
                    <a:pt x="34384" y="13115"/>
                    <a:pt x="33868" y="12401"/>
                    <a:pt x="33243" y="11769"/>
                  </a:cubicBezTo>
                  <a:cubicBezTo>
                    <a:pt x="33107" y="11673"/>
                    <a:pt x="33012" y="11535"/>
                    <a:pt x="32862" y="11439"/>
                  </a:cubicBezTo>
                  <a:lnTo>
                    <a:pt x="32822" y="11384"/>
                  </a:lnTo>
                  <a:cubicBezTo>
                    <a:pt x="32672" y="11288"/>
                    <a:pt x="32536" y="11247"/>
                    <a:pt x="32387" y="11151"/>
                  </a:cubicBezTo>
                  <a:lnTo>
                    <a:pt x="32292" y="11096"/>
                  </a:lnTo>
                  <a:cubicBezTo>
                    <a:pt x="32156" y="11000"/>
                    <a:pt x="31966" y="10959"/>
                    <a:pt x="31816" y="10904"/>
                  </a:cubicBezTo>
                  <a:cubicBezTo>
                    <a:pt x="31626" y="10808"/>
                    <a:pt x="31436" y="10766"/>
                    <a:pt x="31246" y="10670"/>
                  </a:cubicBezTo>
                  <a:cubicBezTo>
                    <a:pt x="29398" y="9750"/>
                    <a:pt x="27972" y="7594"/>
                    <a:pt x="27116" y="5864"/>
                  </a:cubicBezTo>
                  <a:cubicBezTo>
                    <a:pt x="27021" y="5617"/>
                    <a:pt x="26871" y="5424"/>
                    <a:pt x="26776" y="5232"/>
                  </a:cubicBezTo>
                  <a:cubicBezTo>
                    <a:pt x="26586" y="4752"/>
                    <a:pt x="26396" y="4367"/>
                    <a:pt x="26301" y="4079"/>
                  </a:cubicBezTo>
                  <a:lnTo>
                    <a:pt x="23828" y="4079"/>
                  </a:lnTo>
                  <a:lnTo>
                    <a:pt x="23543" y="3749"/>
                  </a:lnTo>
                  <a:cubicBezTo>
                    <a:pt x="22538" y="2499"/>
                    <a:pt x="21356" y="1387"/>
                    <a:pt x="20024" y="481"/>
                  </a:cubicBezTo>
                  <a:lnTo>
                    <a:pt x="19644" y="288"/>
                  </a:lnTo>
                  <a:cubicBezTo>
                    <a:pt x="19264" y="82"/>
                    <a:pt x="18802" y="14"/>
                    <a:pt x="18286"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1" name="Google Shape;73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sAAMEKAAB2CwAAwQoAAAAAAAAmAAAACAAAAP//////////"/>
                </a:ext>
              </a:extLst>
            </p:cNvSpPr>
            <p:nvPr/>
          </p:nvSpPr>
          <p:spPr>
            <a:xfrm>
              <a:off x="1863090" y="1748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30" name="Google Shape;73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sAAMEKAAB3CwAAwQoAAAAAAAAmAAAACAAAAP//////////"/>
                </a:ext>
              </a:extLst>
            </p:cNvSpPr>
            <p:nvPr/>
          </p:nvSpPr>
          <p:spPr>
            <a:xfrm>
              <a:off x="1863725" y="1748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9" name="Google Shape;73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sAALgKAAB9CwAAuAoAAAAAAAAmAAAACAAAAP//////////"/>
                </a:ext>
              </a:extLst>
            </p:cNvSpPr>
            <p:nvPr/>
          </p:nvSpPr>
          <p:spPr>
            <a:xfrm>
              <a:off x="1866900" y="1742440"/>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8" name="Google Shape;73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sAALYKAACDCwAAtgoAAAAAAAAmAAAACAAAAP//////////"/>
                </a:ext>
              </a:extLst>
            </p:cNvSpPr>
            <p:nvPr/>
          </p:nvSpPr>
          <p:spPr>
            <a:xfrm>
              <a:off x="1871345" y="17411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7" name="Google Shape;73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sAALcKAACBCwAAtwoAAAAAAAAmAAAACAAAAP//////////"/>
                </a:ext>
              </a:extLst>
            </p:cNvSpPr>
            <p:nvPr/>
          </p:nvSpPr>
          <p:spPr>
            <a:xfrm>
              <a:off x="1870075" y="17418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6" name="Google Shape;73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sAAMEKAAB4CwAAwQoAAAAAAAAmAAAACAAAAP//////////"/>
                </a:ext>
              </a:extLst>
            </p:cNvSpPr>
            <p:nvPr/>
          </p:nvSpPr>
          <p:spPr>
            <a:xfrm>
              <a:off x="1864360" y="1748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5" name="Google Shape;73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sAAMEKAAB3CwAAwQoAAAAAAAAmAAAACAAAAP//////////"/>
                </a:ext>
              </a:extLst>
            </p:cNvSpPr>
            <p:nvPr/>
          </p:nvSpPr>
          <p:spPr>
            <a:xfrm>
              <a:off x="1863725" y="1748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4" name="Google Shape;73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sAAMEKAAB3CwAAwQoAAAAAAAAmAAAACAAAAP//////////"/>
                </a:ext>
              </a:extLst>
            </p:cNvSpPr>
            <p:nvPr/>
          </p:nvSpPr>
          <p:spPr>
            <a:xfrm>
              <a:off x="1863090" y="1748155"/>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3" name="Google Shape;73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sAALgKAAB+CwAAuAoAAAAAAAAmAAAACAAAAP//////////"/>
                </a:ext>
              </a:extLst>
            </p:cNvSpPr>
            <p:nvPr/>
          </p:nvSpPr>
          <p:spPr>
            <a:xfrm>
              <a:off x="1868170" y="17424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2" name="Google Shape;73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sAALcKAACACwAAtwoAAAAAAAAmAAAACAAAAP//////////"/>
                </a:ext>
              </a:extLst>
            </p:cNvSpPr>
            <p:nvPr/>
          </p:nvSpPr>
          <p:spPr>
            <a:xfrm>
              <a:off x="1868805" y="174180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1" name="Google Shape;73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sAAL0KAACGCwAAwQoAAAAAAAAmAAAACAAAAP//////////"/>
                </a:ext>
              </a:extLst>
            </p:cNvSpPr>
            <p:nvPr/>
          </p:nvSpPr>
          <p:spPr>
            <a:xfrm>
              <a:off x="1866265" y="1745615"/>
              <a:ext cx="6985" cy="2540"/>
            </a:xfrm>
            <a:custGeom>
              <a:avLst/>
              <a:gdLst/>
              <a:ahLst/>
              <a:cxnLst/>
              <a:rect l="0" t="0" r="6985" b="2540"/>
              <a:pathLst>
                <a:path w="6985" h="2540">
                  <a:moveTo>
                    <a:pt x="6971" y="15"/>
                  </a:moveTo>
                  <a:cubicBezTo>
                    <a:pt x="5804" y="1086"/>
                    <a:pt x="3430" y="1850"/>
                    <a:pt x="1235" y="2305"/>
                  </a:cubicBezTo>
                  <a:cubicBezTo>
                    <a:pt x="3403" y="1850"/>
                    <a:pt x="5804" y="1131"/>
                    <a:pt x="6971" y="15"/>
                  </a:cubicBezTo>
                  <a:close/>
                  <a:moveTo>
                    <a:pt x="1235" y="2305"/>
                  </a:moveTo>
                  <a:cubicBezTo>
                    <a:pt x="823" y="2393"/>
                    <a:pt x="397" y="2467"/>
                    <a:pt x="13" y="2525"/>
                  </a:cubicBezTo>
                  <a:cubicBezTo>
                    <a:pt x="411" y="2467"/>
                    <a:pt x="823" y="2393"/>
                    <a:pt x="1235" y="23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20" name="Google Shape;73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sAAMEKAAB6CwAAwQoAAAAAAAAmAAAACAAAAP//////////"/>
                </a:ext>
              </a:extLst>
            </p:cNvSpPr>
            <p:nvPr/>
          </p:nvSpPr>
          <p:spPr>
            <a:xfrm>
              <a:off x="1864995" y="1748155"/>
              <a:ext cx="635" cy="0"/>
            </a:xfrm>
            <a:custGeom>
              <a:avLst/>
              <a:gdLst/>
              <a:ahLst/>
              <a:cxnLst/>
              <a:rect l="0" t="0" r="635" b="0"/>
              <a:pathLst>
                <a:path w="635" h="0">
                  <a:moveTo>
                    <a:pt x="626" y="0"/>
                  </a:moveTo>
                  <a:cubicBezTo>
                    <a:pt x="389" y="0"/>
                    <a:pt x="186" y="0"/>
                    <a:pt x="8" y="0"/>
                  </a:cubicBezTo>
                  <a:cubicBezTo>
                    <a:pt x="186" y="0"/>
                    <a:pt x="389" y="0"/>
                    <a:pt x="62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9" name="Google Shape;73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sAAMYKAACWCwAA1goAAAAAAAAmAAAACAAAAP//////////"/>
                </a:ext>
              </a:extLst>
            </p:cNvSpPr>
            <p:nvPr/>
          </p:nvSpPr>
          <p:spPr>
            <a:xfrm>
              <a:off x="1865630" y="1751330"/>
              <a:ext cx="17780" cy="10160"/>
            </a:xfrm>
            <a:custGeom>
              <a:avLst/>
              <a:gdLst/>
              <a:ahLst/>
              <a:cxnLst/>
              <a:rect l="0" t="0" r="17780" b="10160"/>
              <a:pathLst>
                <a:path w="17780" h="10160">
                  <a:moveTo>
                    <a:pt x="17013" y="0"/>
                  </a:moveTo>
                  <a:cubicBezTo>
                    <a:pt x="15600" y="94"/>
                    <a:pt x="7928" y="715"/>
                    <a:pt x="6461" y="810"/>
                  </a:cubicBezTo>
                  <a:cubicBezTo>
                    <a:pt x="5707" y="1255"/>
                    <a:pt x="3621" y="2469"/>
                    <a:pt x="2167" y="2469"/>
                  </a:cubicBezTo>
                  <a:cubicBezTo>
                    <a:pt x="2086" y="2469"/>
                    <a:pt x="2019" y="2469"/>
                    <a:pt x="1938" y="2456"/>
                  </a:cubicBezTo>
                  <a:cubicBezTo>
                    <a:pt x="1844" y="2456"/>
                    <a:pt x="1750" y="2456"/>
                    <a:pt x="1656" y="2415"/>
                  </a:cubicBezTo>
                  <a:cubicBezTo>
                    <a:pt x="1238" y="2267"/>
                    <a:pt x="902" y="1983"/>
                    <a:pt x="673" y="1606"/>
                  </a:cubicBezTo>
                  <a:lnTo>
                    <a:pt x="619" y="1471"/>
                  </a:lnTo>
                  <a:lnTo>
                    <a:pt x="619" y="1417"/>
                  </a:lnTo>
                  <a:lnTo>
                    <a:pt x="619" y="1376"/>
                  </a:lnTo>
                  <a:lnTo>
                    <a:pt x="579" y="1322"/>
                  </a:lnTo>
                  <a:cubicBezTo>
                    <a:pt x="525" y="1322"/>
                    <a:pt x="485" y="1282"/>
                    <a:pt x="431" y="1282"/>
                  </a:cubicBezTo>
                  <a:cubicBezTo>
                    <a:pt x="336" y="1241"/>
                    <a:pt x="229" y="1214"/>
                    <a:pt x="135" y="1214"/>
                  </a:cubicBezTo>
                  <a:cubicBezTo>
                    <a:pt x="94" y="1214"/>
                    <a:pt x="54" y="1214"/>
                    <a:pt x="13" y="1228"/>
                  </a:cubicBezTo>
                  <a:cubicBezTo>
                    <a:pt x="1144" y="2739"/>
                    <a:pt x="1750" y="3495"/>
                    <a:pt x="4576" y="4304"/>
                  </a:cubicBezTo>
                  <a:cubicBezTo>
                    <a:pt x="7403" y="5100"/>
                    <a:pt x="7309" y="6476"/>
                    <a:pt x="7026" y="7839"/>
                  </a:cubicBezTo>
                  <a:cubicBezTo>
                    <a:pt x="6891" y="8743"/>
                    <a:pt x="6797" y="9256"/>
                    <a:pt x="7928" y="10012"/>
                  </a:cubicBezTo>
                  <a:lnTo>
                    <a:pt x="8210" y="10160"/>
                  </a:lnTo>
                  <a:lnTo>
                    <a:pt x="8399" y="10012"/>
                  </a:lnTo>
                  <a:lnTo>
                    <a:pt x="8533" y="9917"/>
                  </a:lnTo>
                  <a:cubicBezTo>
                    <a:pt x="8722" y="9782"/>
                    <a:pt x="8910" y="9634"/>
                    <a:pt x="9152" y="9445"/>
                  </a:cubicBezTo>
                  <a:lnTo>
                    <a:pt x="9852" y="8932"/>
                  </a:lnTo>
                  <a:cubicBezTo>
                    <a:pt x="12019" y="7246"/>
                    <a:pt x="13594" y="6072"/>
                    <a:pt x="14805" y="6072"/>
                  </a:cubicBezTo>
                  <a:cubicBezTo>
                    <a:pt x="15021" y="6072"/>
                    <a:pt x="15223" y="6112"/>
                    <a:pt x="15411" y="6193"/>
                  </a:cubicBezTo>
                  <a:cubicBezTo>
                    <a:pt x="15546" y="6220"/>
                    <a:pt x="15667" y="6247"/>
                    <a:pt x="15788" y="6247"/>
                  </a:cubicBezTo>
                  <a:cubicBezTo>
                    <a:pt x="16151" y="6247"/>
                    <a:pt x="16488" y="6099"/>
                    <a:pt x="16730" y="5856"/>
                  </a:cubicBezTo>
                  <a:cubicBezTo>
                    <a:pt x="16690" y="5721"/>
                    <a:pt x="16596" y="5572"/>
                    <a:pt x="16501" y="5438"/>
                  </a:cubicBezTo>
                  <a:cubicBezTo>
                    <a:pt x="16030" y="4682"/>
                    <a:pt x="15411" y="3684"/>
                    <a:pt x="15694" y="2739"/>
                  </a:cubicBezTo>
                  <a:cubicBezTo>
                    <a:pt x="15936" y="2172"/>
                    <a:pt x="16353" y="1754"/>
                    <a:pt x="16878" y="1606"/>
                  </a:cubicBezTo>
                  <a:cubicBezTo>
                    <a:pt x="17444" y="1282"/>
                    <a:pt x="17767" y="715"/>
                    <a:pt x="17767" y="94"/>
                  </a:cubicBezTo>
                  <a:lnTo>
                    <a:pt x="17726" y="94"/>
                  </a:lnTo>
                  <a:lnTo>
                    <a:pt x="17538" y="54"/>
                  </a:lnTo>
                  <a:lnTo>
                    <a:pt x="17484" y="54"/>
                  </a:lnTo>
                  <a:lnTo>
                    <a:pt x="1725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8" name="Google Shape;73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sAAMYKAACWCwAAxgoAAAAAAAAmAAAACAAAAP//////////"/>
                </a:ext>
              </a:extLst>
            </p:cNvSpPr>
            <p:nvPr/>
          </p:nvSpPr>
          <p:spPr>
            <a:xfrm>
              <a:off x="1882775" y="1751330"/>
              <a:ext cx="635" cy="0"/>
            </a:xfrm>
            <a:custGeom>
              <a:avLst/>
              <a:gdLst/>
              <a:ahLst/>
              <a:cxnLst/>
              <a:rect l="0" t="0" r="635" b="0"/>
              <a:pathLst>
                <a:path w="635" h="0">
                  <a:moveTo>
                    <a:pt x="127" y="0"/>
                  </a:moveTo>
                  <a:lnTo>
                    <a:pt x="50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7" name="Google Shape;73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sAAMYKAACWCwAAxgoAAAAAAAAmAAAACAAAAP//////////"/>
                </a:ext>
              </a:extLst>
            </p:cNvSpPr>
            <p:nvPr/>
          </p:nvSpPr>
          <p:spPr>
            <a:xfrm>
              <a:off x="1883410" y="17513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6" name="Google Shape;73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sAAMkKAAB8CwAAygoAAAAAAAAmAAAACAAAAP//////////"/>
                </a:ext>
              </a:extLst>
            </p:cNvSpPr>
            <p:nvPr/>
          </p:nvSpPr>
          <p:spPr>
            <a:xfrm>
              <a:off x="1866265" y="1753235"/>
              <a:ext cx="635" cy="635"/>
            </a:xfrm>
            <a:custGeom>
              <a:avLst/>
              <a:gdLst/>
              <a:ahLst/>
              <a:cxnLst/>
              <a:rect l="0" t="0" r="635" b="635"/>
              <a:pathLst>
                <a:path w="635" h="635">
                  <a:moveTo>
                    <a:pt x="626" y="624"/>
                  </a:moveTo>
                  <a:cubicBezTo>
                    <a:pt x="364" y="520"/>
                    <a:pt x="127" y="301"/>
                    <a:pt x="8" y="10"/>
                  </a:cubicBezTo>
                  <a:cubicBezTo>
                    <a:pt x="127" y="301"/>
                    <a:pt x="364" y="520"/>
                    <a:pt x="626" y="6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5" name="Google Shape;73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wAANkKAABuDQAAOgsAAAAAAAAmAAAACAAAAP//////////"/>
                </a:ext>
              </a:extLst>
            </p:cNvSpPr>
            <p:nvPr/>
          </p:nvSpPr>
          <p:spPr>
            <a:xfrm>
              <a:off x="2094230" y="1763395"/>
              <a:ext cx="88900" cy="61595"/>
            </a:xfrm>
            <a:custGeom>
              <a:avLst/>
              <a:gdLst/>
              <a:ahLst/>
              <a:cxnLst/>
              <a:rect l="0" t="0" r="88900" b="61595"/>
              <a:pathLst>
                <a:path w="88900" h="61595">
                  <a:moveTo>
                    <a:pt x="55695" y="0"/>
                  </a:moveTo>
                  <a:cubicBezTo>
                    <a:pt x="55654" y="0"/>
                    <a:pt x="55613" y="13"/>
                    <a:pt x="55559" y="40"/>
                  </a:cubicBezTo>
                  <a:cubicBezTo>
                    <a:pt x="54379" y="81"/>
                    <a:pt x="52385" y="1222"/>
                    <a:pt x="51191" y="2418"/>
                  </a:cubicBezTo>
                  <a:cubicBezTo>
                    <a:pt x="50771" y="2799"/>
                    <a:pt x="50486" y="3315"/>
                    <a:pt x="50486" y="3886"/>
                  </a:cubicBezTo>
                  <a:cubicBezTo>
                    <a:pt x="50486" y="4647"/>
                    <a:pt x="50201" y="5367"/>
                    <a:pt x="49672" y="5938"/>
                  </a:cubicBezTo>
                  <a:cubicBezTo>
                    <a:pt x="49442" y="6169"/>
                    <a:pt x="49062" y="6508"/>
                    <a:pt x="48587" y="6929"/>
                  </a:cubicBezTo>
                  <a:cubicBezTo>
                    <a:pt x="46403" y="8927"/>
                    <a:pt x="44355" y="11019"/>
                    <a:pt x="42497" y="13302"/>
                  </a:cubicBezTo>
                  <a:cubicBezTo>
                    <a:pt x="40842" y="15422"/>
                    <a:pt x="37953" y="15504"/>
                    <a:pt x="35430" y="15504"/>
                  </a:cubicBezTo>
                  <a:cubicBezTo>
                    <a:pt x="35226" y="15504"/>
                    <a:pt x="35009" y="15504"/>
                    <a:pt x="34806" y="15504"/>
                  </a:cubicBezTo>
                  <a:cubicBezTo>
                    <a:pt x="34453" y="15476"/>
                    <a:pt x="34087" y="15463"/>
                    <a:pt x="33721" y="15463"/>
                  </a:cubicBezTo>
                  <a:cubicBezTo>
                    <a:pt x="33354" y="15463"/>
                    <a:pt x="32988" y="15476"/>
                    <a:pt x="32622" y="15504"/>
                  </a:cubicBezTo>
                  <a:cubicBezTo>
                    <a:pt x="32296" y="15544"/>
                    <a:pt x="31957" y="15599"/>
                    <a:pt x="31672" y="15735"/>
                  </a:cubicBezTo>
                  <a:cubicBezTo>
                    <a:pt x="31347" y="15925"/>
                    <a:pt x="31347" y="15925"/>
                    <a:pt x="31672" y="16740"/>
                  </a:cubicBezTo>
                  <a:cubicBezTo>
                    <a:pt x="32012" y="17406"/>
                    <a:pt x="32527" y="18683"/>
                    <a:pt x="31388" y="19594"/>
                  </a:cubicBezTo>
                  <a:cubicBezTo>
                    <a:pt x="30303" y="20545"/>
                    <a:pt x="27549" y="21822"/>
                    <a:pt x="25745" y="22678"/>
                  </a:cubicBezTo>
                  <a:lnTo>
                    <a:pt x="24646" y="23208"/>
                  </a:lnTo>
                  <a:cubicBezTo>
                    <a:pt x="23792" y="23534"/>
                    <a:pt x="22842" y="23779"/>
                    <a:pt x="21947" y="23819"/>
                  </a:cubicBezTo>
                  <a:cubicBezTo>
                    <a:pt x="20143" y="24064"/>
                    <a:pt x="17620" y="24390"/>
                    <a:pt x="16860" y="25396"/>
                  </a:cubicBezTo>
                  <a:cubicBezTo>
                    <a:pt x="16331" y="26062"/>
                    <a:pt x="15762" y="26279"/>
                    <a:pt x="15219" y="26279"/>
                  </a:cubicBezTo>
                  <a:cubicBezTo>
                    <a:pt x="14459" y="26279"/>
                    <a:pt x="13741" y="25831"/>
                    <a:pt x="13293" y="25586"/>
                  </a:cubicBezTo>
                  <a:cubicBezTo>
                    <a:pt x="12764" y="25246"/>
                    <a:pt x="12506" y="25110"/>
                    <a:pt x="12343" y="25110"/>
                  </a:cubicBezTo>
                  <a:cubicBezTo>
                    <a:pt x="12194" y="25110"/>
                    <a:pt x="12126" y="25219"/>
                    <a:pt x="12018" y="25396"/>
                  </a:cubicBezTo>
                  <a:cubicBezTo>
                    <a:pt x="11258" y="26632"/>
                    <a:pt x="10065" y="27488"/>
                    <a:pt x="8695" y="27814"/>
                  </a:cubicBezTo>
                  <a:cubicBezTo>
                    <a:pt x="8505" y="27814"/>
                    <a:pt x="8356" y="27869"/>
                    <a:pt x="8166" y="27869"/>
                  </a:cubicBezTo>
                  <a:lnTo>
                    <a:pt x="8030" y="27869"/>
                  </a:lnTo>
                  <a:cubicBezTo>
                    <a:pt x="7881" y="27814"/>
                    <a:pt x="7745" y="27814"/>
                    <a:pt x="7596" y="27814"/>
                  </a:cubicBezTo>
                  <a:lnTo>
                    <a:pt x="7460" y="27774"/>
                  </a:lnTo>
                  <a:cubicBezTo>
                    <a:pt x="7365" y="27719"/>
                    <a:pt x="7216" y="27679"/>
                    <a:pt x="7121" y="27624"/>
                  </a:cubicBezTo>
                  <a:lnTo>
                    <a:pt x="6986" y="27583"/>
                  </a:lnTo>
                  <a:cubicBezTo>
                    <a:pt x="6836" y="27529"/>
                    <a:pt x="6701" y="27434"/>
                    <a:pt x="6606" y="27339"/>
                  </a:cubicBezTo>
                  <a:cubicBezTo>
                    <a:pt x="6511" y="27298"/>
                    <a:pt x="6416" y="27244"/>
                    <a:pt x="6362" y="27149"/>
                  </a:cubicBezTo>
                  <a:lnTo>
                    <a:pt x="6321" y="27244"/>
                  </a:lnTo>
                  <a:lnTo>
                    <a:pt x="6131" y="27393"/>
                  </a:lnTo>
                  <a:lnTo>
                    <a:pt x="5846" y="27678"/>
                  </a:lnTo>
                  <a:lnTo>
                    <a:pt x="5656" y="27814"/>
                  </a:lnTo>
                  <a:lnTo>
                    <a:pt x="5371" y="28099"/>
                  </a:lnTo>
                  <a:lnTo>
                    <a:pt x="5222" y="28290"/>
                  </a:lnTo>
                  <a:lnTo>
                    <a:pt x="4937" y="28575"/>
                  </a:lnTo>
                  <a:lnTo>
                    <a:pt x="4802" y="28766"/>
                  </a:lnTo>
                  <a:lnTo>
                    <a:pt x="4558" y="29051"/>
                  </a:lnTo>
                  <a:lnTo>
                    <a:pt x="4422" y="29241"/>
                  </a:lnTo>
                  <a:cubicBezTo>
                    <a:pt x="4327" y="29336"/>
                    <a:pt x="4232" y="29431"/>
                    <a:pt x="4178" y="29527"/>
                  </a:cubicBezTo>
                  <a:lnTo>
                    <a:pt x="4042" y="29717"/>
                  </a:lnTo>
                  <a:cubicBezTo>
                    <a:pt x="3988" y="29866"/>
                    <a:pt x="3947" y="29961"/>
                    <a:pt x="3852" y="30097"/>
                  </a:cubicBezTo>
                  <a:lnTo>
                    <a:pt x="3798" y="30247"/>
                  </a:lnTo>
                  <a:cubicBezTo>
                    <a:pt x="3703" y="30383"/>
                    <a:pt x="3608" y="30573"/>
                    <a:pt x="3567" y="30763"/>
                  </a:cubicBezTo>
                  <a:cubicBezTo>
                    <a:pt x="3093" y="32190"/>
                    <a:pt x="2428" y="33521"/>
                    <a:pt x="1614" y="34812"/>
                  </a:cubicBezTo>
                  <a:lnTo>
                    <a:pt x="1289" y="35288"/>
                  </a:lnTo>
                  <a:cubicBezTo>
                    <a:pt x="719" y="36280"/>
                    <a:pt x="0" y="37421"/>
                    <a:pt x="0" y="37897"/>
                  </a:cubicBezTo>
                  <a:cubicBezTo>
                    <a:pt x="54" y="38563"/>
                    <a:pt x="149" y="39228"/>
                    <a:pt x="380" y="39894"/>
                  </a:cubicBezTo>
                  <a:cubicBezTo>
                    <a:pt x="760" y="41226"/>
                    <a:pt x="949" y="42612"/>
                    <a:pt x="1004" y="43998"/>
                  </a:cubicBezTo>
                  <a:cubicBezTo>
                    <a:pt x="1004" y="46376"/>
                    <a:pt x="1573" y="47558"/>
                    <a:pt x="2943" y="49420"/>
                  </a:cubicBezTo>
                  <a:cubicBezTo>
                    <a:pt x="3947" y="50792"/>
                    <a:pt x="4422" y="52504"/>
                    <a:pt x="4273" y="54216"/>
                  </a:cubicBezTo>
                  <a:cubicBezTo>
                    <a:pt x="4707" y="54936"/>
                    <a:pt x="5182" y="55643"/>
                    <a:pt x="5751" y="56309"/>
                  </a:cubicBezTo>
                  <a:cubicBezTo>
                    <a:pt x="6362" y="57029"/>
                    <a:pt x="7081" y="57735"/>
                    <a:pt x="7881" y="58361"/>
                  </a:cubicBezTo>
                  <a:cubicBezTo>
                    <a:pt x="9454" y="59692"/>
                    <a:pt x="10404" y="60548"/>
                    <a:pt x="10634" y="61404"/>
                  </a:cubicBezTo>
                  <a:lnTo>
                    <a:pt x="10634" y="61445"/>
                  </a:lnTo>
                  <a:lnTo>
                    <a:pt x="10689" y="61499"/>
                  </a:lnTo>
                  <a:lnTo>
                    <a:pt x="10689" y="61540"/>
                  </a:lnTo>
                  <a:lnTo>
                    <a:pt x="10729" y="61595"/>
                  </a:lnTo>
                  <a:cubicBezTo>
                    <a:pt x="12208" y="59733"/>
                    <a:pt x="11964" y="57124"/>
                    <a:pt x="11923" y="56839"/>
                  </a:cubicBezTo>
                  <a:lnTo>
                    <a:pt x="11923" y="56784"/>
                  </a:lnTo>
                  <a:lnTo>
                    <a:pt x="11828" y="55983"/>
                  </a:lnTo>
                  <a:lnTo>
                    <a:pt x="16725" y="54882"/>
                  </a:lnTo>
                  <a:lnTo>
                    <a:pt x="20048" y="53931"/>
                  </a:lnTo>
                  <a:lnTo>
                    <a:pt x="25650" y="54692"/>
                  </a:lnTo>
                  <a:lnTo>
                    <a:pt x="25650" y="50411"/>
                  </a:lnTo>
                  <a:lnTo>
                    <a:pt x="25840" y="50180"/>
                  </a:lnTo>
                  <a:cubicBezTo>
                    <a:pt x="26315" y="49515"/>
                    <a:pt x="30777" y="43848"/>
                    <a:pt x="34290" y="43848"/>
                  </a:cubicBezTo>
                  <a:cubicBezTo>
                    <a:pt x="37424" y="43848"/>
                    <a:pt x="40028" y="47042"/>
                    <a:pt x="40788" y="48088"/>
                  </a:cubicBezTo>
                  <a:lnTo>
                    <a:pt x="53755" y="50602"/>
                  </a:lnTo>
                  <a:cubicBezTo>
                    <a:pt x="54135" y="49175"/>
                    <a:pt x="54949" y="46661"/>
                    <a:pt x="56224" y="45846"/>
                  </a:cubicBezTo>
                  <a:cubicBezTo>
                    <a:pt x="56699" y="45533"/>
                    <a:pt x="57228" y="45411"/>
                    <a:pt x="57784" y="45411"/>
                  </a:cubicBezTo>
                  <a:cubicBezTo>
                    <a:pt x="58394" y="45411"/>
                    <a:pt x="59018" y="45561"/>
                    <a:pt x="59642" y="45710"/>
                  </a:cubicBezTo>
                  <a:cubicBezTo>
                    <a:pt x="60252" y="45819"/>
                    <a:pt x="60890" y="45941"/>
                    <a:pt x="61432" y="45941"/>
                  </a:cubicBezTo>
                  <a:cubicBezTo>
                    <a:pt x="61744" y="45941"/>
                    <a:pt x="62029" y="45900"/>
                    <a:pt x="62260" y="45805"/>
                  </a:cubicBezTo>
                  <a:cubicBezTo>
                    <a:pt x="64200" y="44800"/>
                    <a:pt x="67007" y="43427"/>
                    <a:pt x="70466" y="43427"/>
                  </a:cubicBezTo>
                  <a:cubicBezTo>
                    <a:pt x="71416" y="43427"/>
                    <a:pt x="72365" y="43563"/>
                    <a:pt x="73274" y="43808"/>
                  </a:cubicBezTo>
                  <a:cubicBezTo>
                    <a:pt x="73803" y="43916"/>
                    <a:pt x="74183" y="44011"/>
                    <a:pt x="74468" y="44011"/>
                  </a:cubicBezTo>
                  <a:cubicBezTo>
                    <a:pt x="74970" y="44011"/>
                    <a:pt x="75214" y="43753"/>
                    <a:pt x="75607" y="42992"/>
                  </a:cubicBezTo>
                  <a:cubicBezTo>
                    <a:pt x="75933" y="42327"/>
                    <a:pt x="76502" y="41851"/>
                    <a:pt x="77221" y="41661"/>
                  </a:cubicBezTo>
                  <a:cubicBezTo>
                    <a:pt x="77601" y="41538"/>
                    <a:pt x="77994" y="41457"/>
                    <a:pt x="78415" y="41457"/>
                  </a:cubicBezTo>
                  <a:cubicBezTo>
                    <a:pt x="78510" y="41457"/>
                    <a:pt x="78591" y="41457"/>
                    <a:pt x="78686" y="41470"/>
                  </a:cubicBezTo>
                  <a:cubicBezTo>
                    <a:pt x="81019" y="41566"/>
                    <a:pt x="83813" y="42897"/>
                    <a:pt x="84763" y="43373"/>
                  </a:cubicBezTo>
                  <a:lnTo>
                    <a:pt x="88900" y="42653"/>
                  </a:lnTo>
                  <a:lnTo>
                    <a:pt x="87706" y="39378"/>
                  </a:lnTo>
                  <a:cubicBezTo>
                    <a:pt x="86757" y="38943"/>
                    <a:pt x="85902" y="38522"/>
                    <a:pt x="85048" y="37951"/>
                  </a:cubicBezTo>
                  <a:lnTo>
                    <a:pt x="84953" y="37897"/>
                  </a:lnTo>
                  <a:lnTo>
                    <a:pt x="84912" y="37856"/>
                  </a:lnTo>
                  <a:cubicBezTo>
                    <a:pt x="84627" y="37707"/>
                    <a:pt x="84383" y="37516"/>
                    <a:pt x="84153" y="37380"/>
                  </a:cubicBezTo>
                  <a:cubicBezTo>
                    <a:pt x="83393" y="36905"/>
                    <a:pt x="82823" y="36185"/>
                    <a:pt x="82484" y="35329"/>
                  </a:cubicBezTo>
                  <a:cubicBezTo>
                    <a:pt x="82484" y="35234"/>
                    <a:pt x="82443" y="35138"/>
                    <a:pt x="82443" y="35043"/>
                  </a:cubicBezTo>
                  <a:cubicBezTo>
                    <a:pt x="82443" y="33861"/>
                    <a:pt x="82443" y="32856"/>
                    <a:pt x="80449" y="31048"/>
                  </a:cubicBezTo>
                  <a:lnTo>
                    <a:pt x="80070" y="30722"/>
                  </a:lnTo>
                  <a:cubicBezTo>
                    <a:pt x="79256" y="30056"/>
                    <a:pt x="78401" y="29431"/>
                    <a:pt x="77547" y="28861"/>
                  </a:cubicBezTo>
                  <a:cubicBezTo>
                    <a:pt x="76217" y="27964"/>
                    <a:pt x="75173" y="27244"/>
                    <a:pt x="75173" y="25871"/>
                  </a:cubicBezTo>
                  <a:cubicBezTo>
                    <a:pt x="75173" y="25301"/>
                    <a:pt x="74942" y="24961"/>
                    <a:pt x="73844" y="23779"/>
                  </a:cubicBezTo>
                  <a:cubicBezTo>
                    <a:pt x="73369" y="23303"/>
                    <a:pt x="72854" y="22678"/>
                    <a:pt x="72175" y="21876"/>
                  </a:cubicBezTo>
                  <a:cubicBezTo>
                    <a:pt x="70181" y="19498"/>
                    <a:pt x="66953" y="19444"/>
                    <a:pt x="66912" y="19444"/>
                  </a:cubicBezTo>
                  <a:lnTo>
                    <a:pt x="66288" y="19444"/>
                  </a:lnTo>
                  <a:lnTo>
                    <a:pt x="65339" y="17066"/>
                  </a:lnTo>
                  <a:lnTo>
                    <a:pt x="62450" y="16645"/>
                  </a:lnTo>
                  <a:lnTo>
                    <a:pt x="62260" y="16550"/>
                  </a:lnTo>
                  <a:cubicBezTo>
                    <a:pt x="61636" y="16074"/>
                    <a:pt x="61256" y="15354"/>
                    <a:pt x="61310" y="14593"/>
                  </a:cubicBezTo>
                  <a:cubicBezTo>
                    <a:pt x="61351" y="13683"/>
                    <a:pt x="62016" y="12922"/>
                    <a:pt x="63304" y="12310"/>
                  </a:cubicBezTo>
                  <a:cubicBezTo>
                    <a:pt x="63589" y="12161"/>
                    <a:pt x="63820" y="11930"/>
                    <a:pt x="63915" y="11645"/>
                  </a:cubicBezTo>
                  <a:cubicBezTo>
                    <a:pt x="64254" y="10734"/>
                    <a:pt x="63440" y="9212"/>
                    <a:pt x="62924" y="8166"/>
                  </a:cubicBezTo>
                  <a:cubicBezTo>
                    <a:pt x="62735" y="7785"/>
                    <a:pt x="62545" y="7364"/>
                    <a:pt x="62395" y="6929"/>
                  </a:cubicBezTo>
                  <a:cubicBezTo>
                    <a:pt x="62355" y="6889"/>
                    <a:pt x="62355" y="6834"/>
                    <a:pt x="62301" y="6794"/>
                  </a:cubicBezTo>
                  <a:lnTo>
                    <a:pt x="62260" y="6698"/>
                  </a:lnTo>
                  <a:lnTo>
                    <a:pt x="62206" y="6603"/>
                  </a:lnTo>
                  <a:lnTo>
                    <a:pt x="62111" y="6454"/>
                  </a:lnTo>
                  <a:lnTo>
                    <a:pt x="62070" y="6359"/>
                  </a:lnTo>
                  <a:lnTo>
                    <a:pt x="61921" y="6128"/>
                  </a:lnTo>
                  <a:lnTo>
                    <a:pt x="61880" y="6033"/>
                  </a:lnTo>
                  <a:lnTo>
                    <a:pt x="61731" y="5842"/>
                  </a:lnTo>
                  <a:lnTo>
                    <a:pt x="61595" y="5652"/>
                  </a:lnTo>
                  <a:lnTo>
                    <a:pt x="61500" y="5503"/>
                  </a:lnTo>
                  <a:lnTo>
                    <a:pt x="61256" y="5177"/>
                  </a:lnTo>
                  <a:cubicBezTo>
                    <a:pt x="60307" y="3886"/>
                    <a:pt x="58937" y="2133"/>
                    <a:pt x="57553" y="516"/>
                  </a:cubicBezTo>
                  <a:lnTo>
                    <a:pt x="57322" y="516"/>
                  </a:lnTo>
                  <a:lnTo>
                    <a:pt x="57078" y="461"/>
                  </a:lnTo>
                  <a:lnTo>
                    <a:pt x="56943" y="421"/>
                  </a:lnTo>
                  <a:lnTo>
                    <a:pt x="56658" y="326"/>
                  </a:lnTo>
                  <a:lnTo>
                    <a:pt x="56563" y="271"/>
                  </a:lnTo>
                  <a:cubicBezTo>
                    <a:pt x="56468" y="230"/>
                    <a:pt x="56373" y="176"/>
                    <a:pt x="56224" y="135"/>
                  </a:cubicBezTo>
                  <a:cubicBezTo>
                    <a:pt x="56183" y="135"/>
                    <a:pt x="56129" y="81"/>
                    <a:pt x="56034" y="40"/>
                  </a:cubicBezTo>
                  <a:lnTo>
                    <a:pt x="55803" y="40"/>
                  </a:lnTo>
                  <a:cubicBezTo>
                    <a:pt x="55776" y="13"/>
                    <a:pt x="55735" y="0"/>
                    <a:pt x="5569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4" name="Google Shape;73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wAALgKAADhDAAAJgsAAAAAAAAmAAAACAAAAP//////////"/>
                </a:ext>
              </a:extLst>
            </p:cNvSpPr>
            <p:nvPr/>
          </p:nvSpPr>
          <p:spPr>
            <a:xfrm>
              <a:off x="2007870" y="1742440"/>
              <a:ext cx="85725" cy="69850"/>
            </a:xfrm>
            <a:custGeom>
              <a:avLst/>
              <a:gdLst/>
              <a:ahLst/>
              <a:cxnLst/>
              <a:rect l="0" t="0" r="85725" b="69850"/>
              <a:pathLst>
                <a:path w="85725" h="69850">
                  <a:moveTo>
                    <a:pt x="21336" y="0"/>
                  </a:moveTo>
                  <a:cubicBezTo>
                    <a:pt x="21159" y="0"/>
                    <a:pt x="20875" y="190"/>
                    <a:pt x="20291" y="721"/>
                  </a:cubicBezTo>
                  <a:cubicBezTo>
                    <a:pt x="19695" y="1278"/>
                    <a:pt x="18989" y="1945"/>
                    <a:pt x="18094" y="1945"/>
                  </a:cubicBezTo>
                  <a:cubicBezTo>
                    <a:pt x="17985" y="1945"/>
                    <a:pt x="17877" y="1931"/>
                    <a:pt x="17768" y="1918"/>
                  </a:cubicBezTo>
                  <a:lnTo>
                    <a:pt x="16955" y="1822"/>
                  </a:lnTo>
                  <a:cubicBezTo>
                    <a:pt x="16087" y="1673"/>
                    <a:pt x="14486" y="1401"/>
                    <a:pt x="13238" y="1401"/>
                  </a:cubicBezTo>
                  <a:cubicBezTo>
                    <a:pt x="12533" y="1401"/>
                    <a:pt x="11936" y="1482"/>
                    <a:pt x="11637" y="1727"/>
                  </a:cubicBezTo>
                  <a:cubicBezTo>
                    <a:pt x="11122" y="2149"/>
                    <a:pt x="10878" y="3862"/>
                    <a:pt x="10742" y="4964"/>
                  </a:cubicBezTo>
                  <a:cubicBezTo>
                    <a:pt x="10552" y="6392"/>
                    <a:pt x="10403" y="7154"/>
                    <a:pt x="9983" y="7630"/>
                  </a:cubicBezTo>
                  <a:cubicBezTo>
                    <a:pt x="8938" y="8677"/>
                    <a:pt x="6944" y="11302"/>
                    <a:pt x="6944" y="12254"/>
                  </a:cubicBezTo>
                  <a:cubicBezTo>
                    <a:pt x="6944" y="12444"/>
                    <a:pt x="6890" y="12634"/>
                    <a:pt x="6890" y="12770"/>
                  </a:cubicBezTo>
                  <a:lnTo>
                    <a:pt x="6890" y="12825"/>
                  </a:lnTo>
                  <a:cubicBezTo>
                    <a:pt x="6795" y="13301"/>
                    <a:pt x="6605" y="13777"/>
                    <a:pt x="6280" y="14158"/>
                  </a:cubicBezTo>
                  <a:lnTo>
                    <a:pt x="6510" y="15490"/>
                  </a:lnTo>
                  <a:lnTo>
                    <a:pt x="6605" y="16102"/>
                  </a:lnTo>
                  <a:lnTo>
                    <a:pt x="6605" y="16252"/>
                  </a:lnTo>
                  <a:lnTo>
                    <a:pt x="6659" y="16728"/>
                  </a:lnTo>
                  <a:lnTo>
                    <a:pt x="6700" y="16918"/>
                  </a:lnTo>
                  <a:lnTo>
                    <a:pt x="6754" y="17299"/>
                  </a:lnTo>
                  <a:lnTo>
                    <a:pt x="6795" y="17531"/>
                  </a:lnTo>
                  <a:lnTo>
                    <a:pt x="6849" y="17816"/>
                  </a:lnTo>
                  <a:lnTo>
                    <a:pt x="6890" y="18061"/>
                  </a:lnTo>
                  <a:lnTo>
                    <a:pt x="6890" y="18251"/>
                  </a:lnTo>
                  <a:cubicBezTo>
                    <a:pt x="6890" y="18387"/>
                    <a:pt x="6890" y="18537"/>
                    <a:pt x="6944" y="18632"/>
                  </a:cubicBezTo>
                  <a:cubicBezTo>
                    <a:pt x="7175" y="20767"/>
                    <a:pt x="7799" y="27962"/>
                    <a:pt x="5846" y="29907"/>
                  </a:cubicBezTo>
                  <a:cubicBezTo>
                    <a:pt x="4760" y="31144"/>
                    <a:pt x="3906" y="32477"/>
                    <a:pt x="3241" y="33959"/>
                  </a:cubicBezTo>
                  <a:lnTo>
                    <a:pt x="3187" y="34000"/>
                  </a:lnTo>
                  <a:lnTo>
                    <a:pt x="3146" y="34191"/>
                  </a:lnTo>
                  <a:lnTo>
                    <a:pt x="2902" y="34340"/>
                  </a:lnTo>
                  <a:cubicBezTo>
                    <a:pt x="1437" y="35537"/>
                    <a:pt x="434" y="37251"/>
                    <a:pt x="149" y="39155"/>
                  </a:cubicBezTo>
                  <a:cubicBezTo>
                    <a:pt x="54" y="39916"/>
                    <a:pt x="13" y="40719"/>
                    <a:pt x="13" y="41480"/>
                  </a:cubicBezTo>
                  <a:cubicBezTo>
                    <a:pt x="13" y="42582"/>
                    <a:pt x="54" y="43724"/>
                    <a:pt x="149" y="44812"/>
                  </a:cubicBezTo>
                  <a:cubicBezTo>
                    <a:pt x="244" y="45764"/>
                    <a:pt x="339" y="46716"/>
                    <a:pt x="339" y="47763"/>
                  </a:cubicBezTo>
                  <a:cubicBezTo>
                    <a:pt x="339" y="48811"/>
                    <a:pt x="773" y="49572"/>
                    <a:pt x="1342" y="50619"/>
                  </a:cubicBezTo>
                  <a:lnTo>
                    <a:pt x="1627" y="51245"/>
                  </a:lnTo>
                  <a:lnTo>
                    <a:pt x="1763" y="51435"/>
                  </a:lnTo>
                  <a:lnTo>
                    <a:pt x="1953" y="51857"/>
                  </a:lnTo>
                  <a:lnTo>
                    <a:pt x="2048" y="52143"/>
                  </a:lnTo>
                  <a:cubicBezTo>
                    <a:pt x="2143" y="52292"/>
                    <a:pt x="2197" y="52388"/>
                    <a:pt x="2238" y="52524"/>
                  </a:cubicBezTo>
                  <a:cubicBezTo>
                    <a:pt x="2292" y="52673"/>
                    <a:pt x="2333" y="52768"/>
                    <a:pt x="2387" y="52864"/>
                  </a:cubicBezTo>
                  <a:cubicBezTo>
                    <a:pt x="2387" y="52959"/>
                    <a:pt x="2427" y="53054"/>
                    <a:pt x="2482" y="53149"/>
                  </a:cubicBezTo>
                  <a:lnTo>
                    <a:pt x="2522" y="53244"/>
                  </a:lnTo>
                  <a:cubicBezTo>
                    <a:pt x="3241" y="54196"/>
                    <a:pt x="6890" y="54713"/>
                    <a:pt x="9549" y="55148"/>
                  </a:cubicBezTo>
                  <a:cubicBezTo>
                    <a:pt x="10837" y="55339"/>
                    <a:pt x="12072" y="55529"/>
                    <a:pt x="13062" y="55720"/>
                  </a:cubicBezTo>
                  <a:cubicBezTo>
                    <a:pt x="17009" y="56617"/>
                    <a:pt x="20956" y="61908"/>
                    <a:pt x="20807" y="64247"/>
                  </a:cubicBezTo>
                  <a:cubicBezTo>
                    <a:pt x="20712" y="65675"/>
                    <a:pt x="22801" y="69007"/>
                    <a:pt x="24279" y="69768"/>
                  </a:cubicBezTo>
                  <a:cubicBezTo>
                    <a:pt x="24388" y="69823"/>
                    <a:pt x="24537" y="69850"/>
                    <a:pt x="24713" y="69850"/>
                  </a:cubicBezTo>
                  <a:cubicBezTo>
                    <a:pt x="25554" y="69850"/>
                    <a:pt x="27019" y="69306"/>
                    <a:pt x="28077" y="68952"/>
                  </a:cubicBezTo>
                  <a:cubicBezTo>
                    <a:pt x="29122" y="68476"/>
                    <a:pt x="30261" y="68150"/>
                    <a:pt x="31400" y="68055"/>
                  </a:cubicBezTo>
                  <a:lnTo>
                    <a:pt x="31875" y="68055"/>
                  </a:lnTo>
                  <a:cubicBezTo>
                    <a:pt x="38657" y="68055"/>
                    <a:pt x="40326" y="67484"/>
                    <a:pt x="40651" y="67144"/>
                  </a:cubicBezTo>
                  <a:cubicBezTo>
                    <a:pt x="41031" y="66858"/>
                    <a:pt x="41465" y="66668"/>
                    <a:pt x="41885" y="66668"/>
                  </a:cubicBezTo>
                  <a:cubicBezTo>
                    <a:pt x="41980" y="66436"/>
                    <a:pt x="42075" y="66192"/>
                    <a:pt x="42170" y="65960"/>
                  </a:cubicBezTo>
                  <a:lnTo>
                    <a:pt x="42224" y="65716"/>
                  </a:lnTo>
                  <a:lnTo>
                    <a:pt x="42360" y="65240"/>
                  </a:lnTo>
                  <a:lnTo>
                    <a:pt x="42455" y="65008"/>
                  </a:lnTo>
                  <a:lnTo>
                    <a:pt x="42604" y="64573"/>
                  </a:lnTo>
                  <a:lnTo>
                    <a:pt x="42645" y="64288"/>
                  </a:lnTo>
                  <a:lnTo>
                    <a:pt x="42794" y="63907"/>
                  </a:lnTo>
                  <a:lnTo>
                    <a:pt x="42835" y="63621"/>
                  </a:lnTo>
                  <a:lnTo>
                    <a:pt x="42930" y="63281"/>
                  </a:lnTo>
                  <a:lnTo>
                    <a:pt x="43025" y="63050"/>
                  </a:lnTo>
                  <a:lnTo>
                    <a:pt x="43079" y="62710"/>
                  </a:lnTo>
                  <a:lnTo>
                    <a:pt x="43174" y="62424"/>
                  </a:lnTo>
                  <a:lnTo>
                    <a:pt x="43215" y="62139"/>
                  </a:lnTo>
                  <a:lnTo>
                    <a:pt x="43269" y="61908"/>
                  </a:lnTo>
                  <a:lnTo>
                    <a:pt x="43364" y="61622"/>
                  </a:lnTo>
                  <a:lnTo>
                    <a:pt x="43405" y="61432"/>
                  </a:lnTo>
                  <a:lnTo>
                    <a:pt x="43459" y="61146"/>
                  </a:lnTo>
                  <a:lnTo>
                    <a:pt x="43500" y="60996"/>
                  </a:lnTo>
                  <a:lnTo>
                    <a:pt x="43554" y="60765"/>
                  </a:lnTo>
                  <a:lnTo>
                    <a:pt x="43554" y="60616"/>
                  </a:lnTo>
                  <a:lnTo>
                    <a:pt x="43594" y="60384"/>
                  </a:lnTo>
                  <a:lnTo>
                    <a:pt x="43594" y="60289"/>
                  </a:lnTo>
                  <a:lnTo>
                    <a:pt x="43649" y="60099"/>
                  </a:lnTo>
                  <a:lnTo>
                    <a:pt x="43649" y="60044"/>
                  </a:lnTo>
                  <a:lnTo>
                    <a:pt x="43649" y="59854"/>
                  </a:lnTo>
                  <a:lnTo>
                    <a:pt x="43649" y="59718"/>
                  </a:lnTo>
                  <a:lnTo>
                    <a:pt x="43689" y="59432"/>
                  </a:lnTo>
                  <a:lnTo>
                    <a:pt x="43879" y="59188"/>
                  </a:lnTo>
                  <a:cubicBezTo>
                    <a:pt x="49061" y="53856"/>
                    <a:pt x="52058" y="51055"/>
                    <a:pt x="52818" y="50864"/>
                  </a:cubicBezTo>
                  <a:cubicBezTo>
                    <a:pt x="53198" y="50769"/>
                    <a:pt x="53618" y="50769"/>
                    <a:pt x="54052" y="50769"/>
                  </a:cubicBezTo>
                  <a:lnTo>
                    <a:pt x="54188" y="50769"/>
                  </a:lnTo>
                  <a:cubicBezTo>
                    <a:pt x="54432" y="50796"/>
                    <a:pt x="54663" y="50810"/>
                    <a:pt x="54893" y="50810"/>
                  </a:cubicBezTo>
                  <a:cubicBezTo>
                    <a:pt x="55355" y="50810"/>
                    <a:pt x="55802" y="50755"/>
                    <a:pt x="56277" y="50619"/>
                  </a:cubicBezTo>
                  <a:cubicBezTo>
                    <a:pt x="56467" y="50579"/>
                    <a:pt x="56711" y="50429"/>
                    <a:pt x="56901" y="50334"/>
                  </a:cubicBezTo>
                  <a:cubicBezTo>
                    <a:pt x="57335" y="50048"/>
                    <a:pt x="57850" y="49899"/>
                    <a:pt x="58379" y="49899"/>
                  </a:cubicBezTo>
                  <a:cubicBezTo>
                    <a:pt x="58800" y="49899"/>
                    <a:pt x="59220" y="50007"/>
                    <a:pt x="59600" y="50198"/>
                  </a:cubicBezTo>
                  <a:cubicBezTo>
                    <a:pt x="61309" y="50905"/>
                    <a:pt x="62638" y="52292"/>
                    <a:pt x="63357" y="54006"/>
                  </a:cubicBezTo>
                  <a:cubicBezTo>
                    <a:pt x="63683" y="53476"/>
                    <a:pt x="64063" y="52768"/>
                    <a:pt x="64348" y="52238"/>
                  </a:cubicBezTo>
                  <a:cubicBezTo>
                    <a:pt x="64537" y="51816"/>
                    <a:pt x="64727" y="51435"/>
                    <a:pt x="64917" y="51055"/>
                  </a:cubicBezTo>
                  <a:lnTo>
                    <a:pt x="65582" y="49817"/>
                  </a:lnTo>
                  <a:cubicBezTo>
                    <a:pt x="66870" y="47478"/>
                    <a:pt x="70289" y="41290"/>
                    <a:pt x="70289" y="40011"/>
                  </a:cubicBezTo>
                  <a:cubicBezTo>
                    <a:pt x="70289" y="38624"/>
                    <a:pt x="71564" y="37577"/>
                    <a:pt x="72662" y="36625"/>
                  </a:cubicBezTo>
                  <a:cubicBezTo>
                    <a:pt x="73083" y="36339"/>
                    <a:pt x="73463" y="35959"/>
                    <a:pt x="73802" y="35578"/>
                  </a:cubicBezTo>
                  <a:lnTo>
                    <a:pt x="73802" y="35143"/>
                  </a:lnTo>
                  <a:cubicBezTo>
                    <a:pt x="73747" y="33674"/>
                    <a:pt x="73707" y="31430"/>
                    <a:pt x="75226" y="30818"/>
                  </a:cubicBezTo>
                  <a:cubicBezTo>
                    <a:pt x="75796" y="30532"/>
                    <a:pt x="76650" y="27907"/>
                    <a:pt x="76420" y="27010"/>
                  </a:cubicBezTo>
                  <a:cubicBezTo>
                    <a:pt x="76080" y="25201"/>
                    <a:pt x="80923" y="18197"/>
                    <a:pt x="80977" y="18156"/>
                  </a:cubicBezTo>
                  <a:cubicBezTo>
                    <a:pt x="81452" y="17531"/>
                    <a:pt x="82252" y="17340"/>
                    <a:pt x="83161" y="17150"/>
                  </a:cubicBezTo>
                  <a:cubicBezTo>
                    <a:pt x="84341" y="16918"/>
                    <a:pt x="85155" y="16728"/>
                    <a:pt x="85196" y="16157"/>
                  </a:cubicBezTo>
                  <a:cubicBezTo>
                    <a:pt x="85250" y="15776"/>
                    <a:pt x="85290" y="15395"/>
                    <a:pt x="85345" y="14960"/>
                  </a:cubicBezTo>
                  <a:cubicBezTo>
                    <a:pt x="85480" y="14103"/>
                    <a:pt x="85725" y="12580"/>
                    <a:pt x="85345" y="12485"/>
                  </a:cubicBezTo>
                  <a:cubicBezTo>
                    <a:pt x="83866" y="12009"/>
                    <a:pt x="81682" y="10200"/>
                    <a:pt x="81682" y="8582"/>
                  </a:cubicBezTo>
                  <a:lnTo>
                    <a:pt x="81682" y="8255"/>
                  </a:lnTo>
                  <a:lnTo>
                    <a:pt x="81682" y="8160"/>
                  </a:lnTo>
                  <a:lnTo>
                    <a:pt x="81682" y="7874"/>
                  </a:lnTo>
                  <a:lnTo>
                    <a:pt x="81682" y="7725"/>
                  </a:lnTo>
                  <a:lnTo>
                    <a:pt x="81682" y="7439"/>
                  </a:lnTo>
                  <a:lnTo>
                    <a:pt x="81682" y="7249"/>
                  </a:lnTo>
                  <a:lnTo>
                    <a:pt x="81682" y="6909"/>
                  </a:lnTo>
                  <a:lnTo>
                    <a:pt x="81682" y="6718"/>
                  </a:lnTo>
                  <a:cubicBezTo>
                    <a:pt x="81682" y="6528"/>
                    <a:pt x="81737" y="6392"/>
                    <a:pt x="81737" y="6202"/>
                  </a:cubicBezTo>
                  <a:lnTo>
                    <a:pt x="81737" y="6106"/>
                  </a:lnTo>
                  <a:cubicBezTo>
                    <a:pt x="81777" y="5957"/>
                    <a:pt x="81777" y="5766"/>
                    <a:pt x="81832" y="5630"/>
                  </a:cubicBezTo>
                  <a:lnTo>
                    <a:pt x="81832" y="5440"/>
                  </a:lnTo>
                  <a:cubicBezTo>
                    <a:pt x="81832" y="5345"/>
                    <a:pt x="81832" y="5250"/>
                    <a:pt x="81872" y="5195"/>
                  </a:cubicBezTo>
                  <a:cubicBezTo>
                    <a:pt x="81208" y="4678"/>
                    <a:pt x="80692" y="4012"/>
                    <a:pt x="80448" y="3196"/>
                  </a:cubicBezTo>
                  <a:cubicBezTo>
                    <a:pt x="80258" y="2815"/>
                    <a:pt x="80028" y="2489"/>
                    <a:pt x="79743" y="2149"/>
                  </a:cubicBezTo>
                  <a:cubicBezTo>
                    <a:pt x="79648" y="2013"/>
                    <a:pt x="79553" y="1918"/>
                    <a:pt x="79404" y="1822"/>
                  </a:cubicBezTo>
                  <a:cubicBezTo>
                    <a:pt x="79309" y="1673"/>
                    <a:pt x="79119" y="1442"/>
                    <a:pt x="79024" y="1292"/>
                  </a:cubicBezTo>
                  <a:cubicBezTo>
                    <a:pt x="78888" y="1102"/>
                    <a:pt x="78739" y="966"/>
                    <a:pt x="78508" y="816"/>
                  </a:cubicBezTo>
                  <a:cubicBezTo>
                    <a:pt x="78427" y="802"/>
                    <a:pt x="78346" y="789"/>
                    <a:pt x="78264" y="789"/>
                  </a:cubicBezTo>
                  <a:cubicBezTo>
                    <a:pt x="78169" y="789"/>
                    <a:pt x="78074" y="802"/>
                    <a:pt x="77979" y="816"/>
                  </a:cubicBezTo>
                  <a:cubicBezTo>
                    <a:pt x="77749" y="966"/>
                    <a:pt x="77559" y="1102"/>
                    <a:pt x="77369" y="1292"/>
                  </a:cubicBezTo>
                  <a:cubicBezTo>
                    <a:pt x="77179" y="1442"/>
                    <a:pt x="77030" y="1632"/>
                    <a:pt x="76840" y="1863"/>
                  </a:cubicBezTo>
                  <a:cubicBezTo>
                    <a:pt x="76650" y="2108"/>
                    <a:pt x="76514" y="2244"/>
                    <a:pt x="76365" y="2434"/>
                  </a:cubicBezTo>
                  <a:lnTo>
                    <a:pt x="76135" y="2720"/>
                  </a:lnTo>
                  <a:cubicBezTo>
                    <a:pt x="75090" y="3958"/>
                    <a:pt x="74032" y="5250"/>
                    <a:pt x="72757" y="5671"/>
                  </a:cubicBezTo>
                  <a:cubicBezTo>
                    <a:pt x="72323" y="5834"/>
                    <a:pt x="71862" y="5889"/>
                    <a:pt x="71387" y="5889"/>
                  </a:cubicBezTo>
                  <a:cubicBezTo>
                    <a:pt x="69488" y="5889"/>
                    <a:pt x="67427" y="4855"/>
                    <a:pt x="66206" y="4202"/>
                  </a:cubicBezTo>
                  <a:lnTo>
                    <a:pt x="65962" y="4107"/>
                  </a:lnTo>
                  <a:cubicBezTo>
                    <a:pt x="65636" y="3930"/>
                    <a:pt x="64619" y="3876"/>
                    <a:pt x="63466" y="3876"/>
                  </a:cubicBezTo>
                  <a:cubicBezTo>
                    <a:pt x="62774" y="3876"/>
                    <a:pt x="62028" y="3903"/>
                    <a:pt x="61363" y="3917"/>
                  </a:cubicBezTo>
                  <a:lnTo>
                    <a:pt x="60604" y="3917"/>
                  </a:lnTo>
                  <a:cubicBezTo>
                    <a:pt x="59844" y="3917"/>
                    <a:pt x="59085" y="3958"/>
                    <a:pt x="58461" y="4012"/>
                  </a:cubicBezTo>
                  <a:cubicBezTo>
                    <a:pt x="57891" y="4012"/>
                    <a:pt x="57376" y="4012"/>
                    <a:pt x="56847" y="3958"/>
                  </a:cubicBezTo>
                  <a:cubicBezTo>
                    <a:pt x="56806" y="3958"/>
                    <a:pt x="56765" y="3958"/>
                    <a:pt x="56738" y="3958"/>
                  </a:cubicBezTo>
                  <a:cubicBezTo>
                    <a:pt x="55843" y="3958"/>
                    <a:pt x="54717" y="4950"/>
                    <a:pt x="53713" y="5862"/>
                  </a:cubicBezTo>
                  <a:cubicBezTo>
                    <a:pt x="53198" y="6433"/>
                    <a:pt x="52533" y="6909"/>
                    <a:pt x="51869" y="7344"/>
                  </a:cubicBezTo>
                  <a:cubicBezTo>
                    <a:pt x="51435" y="7589"/>
                    <a:pt x="51014" y="7725"/>
                    <a:pt x="50539" y="7820"/>
                  </a:cubicBezTo>
                  <a:cubicBezTo>
                    <a:pt x="49780" y="7915"/>
                    <a:pt x="49020" y="7970"/>
                    <a:pt x="48261" y="7970"/>
                  </a:cubicBezTo>
                  <a:cubicBezTo>
                    <a:pt x="46796" y="7970"/>
                    <a:pt x="45344" y="7779"/>
                    <a:pt x="43934" y="7439"/>
                  </a:cubicBezTo>
                  <a:cubicBezTo>
                    <a:pt x="43310" y="7154"/>
                    <a:pt x="42699" y="6868"/>
                    <a:pt x="42130" y="6433"/>
                  </a:cubicBezTo>
                  <a:lnTo>
                    <a:pt x="41411" y="6011"/>
                  </a:lnTo>
                  <a:cubicBezTo>
                    <a:pt x="40515" y="5386"/>
                    <a:pt x="38996" y="4393"/>
                    <a:pt x="38521" y="4393"/>
                  </a:cubicBezTo>
                  <a:cubicBezTo>
                    <a:pt x="36473" y="4434"/>
                    <a:pt x="34534" y="5005"/>
                    <a:pt x="32825" y="6011"/>
                  </a:cubicBezTo>
                  <a:cubicBezTo>
                    <a:pt x="32418" y="6283"/>
                    <a:pt x="31970" y="6433"/>
                    <a:pt x="31509" y="6433"/>
                  </a:cubicBezTo>
                  <a:cubicBezTo>
                    <a:pt x="31319" y="6433"/>
                    <a:pt x="31116" y="6406"/>
                    <a:pt x="30926" y="6338"/>
                  </a:cubicBezTo>
                  <a:cubicBezTo>
                    <a:pt x="29732" y="6011"/>
                    <a:pt x="29067" y="4719"/>
                    <a:pt x="28457" y="3482"/>
                  </a:cubicBezTo>
                  <a:cubicBezTo>
                    <a:pt x="28213" y="2910"/>
                    <a:pt x="27887" y="2394"/>
                    <a:pt x="27507" y="1863"/>
                  </a:cubicBezTo>
                  <a:cubicBezTo>
                    <a:pt x="27128" y="1387"/>
                    <a:pt x="26273" y="1346"/>
                    <a:pt x="25324" y="1292"/>
                  </a:cubicBezTo>
                  <a:cubicBezTo>
                    <a:pt x="24130" y="1197"/>
                    <a:pt x="22801" y="1156"/>
                    <a:pt x="21661" y="204"/>
                  </a:cubicBezTo>
                  <a:cubicBezTo>
                    <a:pt x="21553" y="82"/>
                    <a:pt x="21458" y="0"/>
                    <a:pt x="2133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3" name="Google Shape;73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wAAMkKAABjDAAADgsAAAAAAAAmAAAACAAAAP//////////"/>
                </a:ext>
              </a:extLst>
            </p:cNvSpPr>
            <p:nvPr/>
          </p:nvSpPr>
          <p:spPr>
            <a:xfrm>
              <a:off x="1993265" y="1753235"/>
              <a:ext cx="20320" cy="43815"/>
            </a:xfrm>
            <a:custGeom>
              <a:avLst/>
              <a:gdLst/>
              <a:ahLst/>
              <a:cxnLst/>
              <a:rect l="0" t="0" r="20320" b="43815"/>
              <a:pathLst>
                <a:path w="20320" h="43815">
                  <a:moveTo>
                    <a:pt x="14670" y="0"/>
                  </a:moveTo>
                  <a:cubicBezTo>
                    <a:pt x="14435" y="0"/>
                    <a:pt x="14214" y="81"/>
                    <a:pt x="14035" y="232"/>
                  </a:cubicBezTo>
                  <a:cubicBezTo>
                    <a:pt x="13938" y="272"/>
                    <a:pt x="13883" y="327"/>
                    <a:pt x="13883" y="423"/>
                  </a:cubicBezTo>
                  <a:cubicBezTo>
                    <a:pt x="13841" y="464"/>
                    <a:pt x="13786" y="518"/>
                    <a:pt x="13745" y="559"/>
                  </a:cubicBezTo>
                  <a:lnTo>
                    <a:pt x="13745" y="655"/>
                  </a:lnTo>
                  <a:cubicBezTo>
                    <a:pt x="13745" y="709"/>
                    <a:pt x="13689" y="750"/>
                    <a:pt x="13648" y="805"/>
                  </a:cubicBezTo>
                  <a:lnTo>
                    <a:pt x="13593" y="900"/>
                  </a:lnTo>
                  <a:cubicBezTo>
                    <a:pt x="13593" y="996"/>
                    <a:pt x="13593" y="1037"/>
                    <a:pt x="13551" y="1132"/>
                  </a:cubicBezTo>
                  <a:lnTo>
                    <a:pt x="13551" y="1187"/>
                  </a:lnTo>
                  <a:cubicBezTo>
                    <a:pt x="13455" y="1610"/>
                    <a:pt x="13455" y="2047"/>
                    <a:pt x="13551" y="2470"/>
                  </a:cubicBezTo>
                  <a:lnTo>
                    <a:pt x="14228" y="5296"/>
                  </a:lnTo>
                  <a:lnTo>
                    <a:pt x="13358" y="4477"/>
                  </a:lnTo>
                  <a:lnTo>
                    <a:pt x="13303" y="4572"/>
                  </a:lnTo>
                  <a:lnTo>
                    <a:pt x="13206" y="4627"/>
                  </a:lnTo>
                  <a:lnTo>
                    <a:pt x="13164" y="4722"/>
                  </a:lnTo>
                  <a:lnTo>
                    <a:pt x="13068" y="4818"/>
                  </a:lnTo>
                  <a:lnTo>
                    <a:pt x="13013" y="4859"/>
                  </a:lnTo>
                  <a:lnTo>
                    <a:pt x="12971" y="4913"/>
                  </a:lnTo>
                  <a:lnTo>
                    <a:pt x="12874" y="5009"/>
                  </a:lnTo>
                  <a:lnTo>
                    <a:pt x="12778" y="5050"/>
                  </a:lnTo>
                  <a:lnTo>
                    <a:pt x="12722" y="5104"/>
                  </a:lnTo>
                  <a:lnTo>
                    <a:pt x="12626" y="5145"/>
                  </a:lnTo>
                  <a:lnTo>
                    <a:pt x="12529" y="5241"/>
                  </a:lnTo>
                  <a:lnTo>
                    <a:pt x="12488" y="5241"/>
                  </a:lnTo>
                  <a:lnTo>
                    <a:pt x="12391" y="5336"/>
                  </a:lnTo>
                  <a:lnTo>
                    <a:pt x="12239" y="5432"/>
                  </a:lnTo>
                  <a:cubicBezTo>
                    <a:pt x="11949" y="5582"/>
                    <a:pt x="11659" y="5814"/>
                    <a:pt x="11424" y="6060"/>
                  </a:cubicBezTo>
                  <a:cubicBezTo>
                    <a:pt x="10167" y="7630"/>
                    <a:pt x="5374" y="7725"/>
                    <a:pt x="4448" y="7725"/>
                  </a:cubicBezTo>
                  <a:cubicBezTo>
                    <a:pt x="4061" y="7725"/>
                    <a:pt x="3246" y="8490"/>
                    <a:pt x="2707" y="8967"/>
                  </a:cubicBezTo>
                  <a:cubicBezTo>
                    <a:pt x="2086" y="9636"/>
                    <a:pt x="1354" y="10168"/>
                    <a:pt x="483" y="10551"/>
                  </a:cubicBezTo>
                  <a:cubicBezTo>
                    <a:pt x="345" y="10592"/>
                    <a:pt x="152" y="10646"/>
                    <a:pt x="0" y="10646"/>
                  </a:cubicBezTo>
                  <a:lnTo>
                    <a:pt x="0" y="10933"/>
                  </a:lnTo>
                  <a:lnTo>
                    <a:pt x="0" y="11260"/>
                  </a:lnTo>
                  <a:cubicBezTo>
                    <a:pt x="0" y="11356"/>
                    <a:pt x="0" y="11506"/>
                    <a:pt x="55" y="11602"/>
                  </a:cubicBezTo>
                  <a:cubicBezTo>
                    <a:pt x="55" y="11697"/>
                    <a:pt x="55" y="11793"/>
                    <a:pt x="55" y="11834"/>
                  </a:cubicBezTo>
                  <a:cubicBezTo>
                    <a:pt x="55" y="12025"/>
                    <a:pt x="55" y="12216"/>
                    <a:pt x="97" y="12366"/>
                  </a:cubicBezTo>
                  <a:cubicBezTo>
                    <a:pt x="97" y="12407"/>
                    <a:pt x="97" y="12502"/>
                    <a:pt x="152" y="12557"/>
                  </a:cubicBezTo>
                  <a:cubicBezTo>
                    <a:pt x="193" y="12598"/>
                    <a:pt x="152" y="12748"/>
                    <a:pt x="193" y="12789"/>
                  </a:cubicBezTo>
                  <a:cubicBezTo>
                    <a:pt x="193" y="12885"/>
                    <a:pt x="193" y="12939"/>
                    <a:pt x="249" y="12980"/>
                  </a:cubicBezTo>
                  <a:cubicBezTo>
                    <a:pt x="290" y="13035"/>
                    <a:pt x="249" y="13130"/>
                    <a:pt x="290" y="13226"/>
                  </a:cubicBezTo>
                  <a:lnTo>
                    <a:pt x="345" y="13362"/>
                  </a:lnTo>
                  <a:cubicBezTo>
                    <a:pt x="345" y="13417"/>
                    <a:pt x="387" y="13513"/>
                    <a:pt x="387" y="13553"/>
                  </a:cubicBezTo>
                  <a:lnTo>
                    <a:pt x="442" y="13704"/>
                  </a:lnTo>
                  <a:lnTo>
                    <a:pt x="539" y="13840"/>
                  </a:lnTo>
                  <a:lnTo>
                    <a:pt x="580" y="13990"/>
                  </a:lnTo>
                  <a:lnTo>
                    <a:pt x="677" y="14086"/>
                  </a:lnTo>
                  <a:lnTo>
                    <a:pt x="732" y="14222"/>
                  </a:lnTo>
                  <a:lnTo>
                    <a:pt x="829" y="14318"/>
                  </a:lnTo>
                  <a:lnTo>
                    <a:pt x="926" y="14413"/>
                  </a:lnTo>
                  <a:lnTo>
                    <a:pt x="1022" y="14509"/>
                  </a:lnTo>
                  <a:lnTo>
                    <a:pt x="1119" y="14605"/>
                  </a:lnTo>
                  <a:lnTo>
                    <a:pt x="1216" y="14700"/>
                  </a:lnTo>
                  <a:lnTo>
                    <a:pt x="1312" y="14755"/>
                  </a:lnTo>
                  <a:lnTo>
                    <a:pt x="1450" y="14850"/>
                  </a:lnTo>
                  <a:lnTo>
                    <a:pt x="1547" y="14891"/>
                  </a:lnTo>
                  <a:lnTo>
                    <a:pt x="1699" y="14987"/>
                  </a:lnTo>
                  <a:lnTo>
                    <a:pt x="1796" y="15082"/>
                  </a:lnTo>
                  <a:lnTo>
                    <a:pt x="1989" y="15178"/>
                  </a:lnTo>
                  <a:lnTo>
                    <a:pt x="2086" y="15232"/>
                  </a:lnTo>
                  <a:lnTo>
                    <a:pt x="2376" y="15369"/>
                  </a:lnTo>
                  <a:cubicBezTo>
                    <a:pt x="2707" y="15560"/>
                    <a:pt x="3094" y="15751"/>
                    <a:pt x="3536" y="15997"/>
                  </a:cubicBezTo>
                  <a:cubicBezTo>
                    <a:pt x="6009" y="17375"/>
                    <a:pt x="5567" y="19382"/>
                    <a:pt x="5277" y="20528"/>
                  </a:cubicBezTo>
                  <a:cubicBezTo>
                    <a:pt x="5139" y="21252"/>
                    <a:pt x="5042" y="21579"/>
                    <a:pt x="5235" y="21730"/>
                  </a:cubicBezTo>
                  <a:cubicBezTo>
                    <a:pt x="6106" y="22630"/>
                    <a:pt x="6341" y="24023"/>
                    <a:pt x="6437" y="25743"/>
                  </a:cubicBezTo>
                  <a:cubicBezTo>
                    <a:pt x="6437" y="26370"/>
                    <a:pt x="6492" y="26944"/>
                    <a:pt x="6492" y="27613"/>
                  </a:cubicBezTo>
                  <a:cubicBezTo>
                    <a:pt x="6492" y="28664"/>
                    <a:pt x="6534" y="29851"/>
                    <a:pt x="6631" y="31052"/>
                  </a:cubicBezTo>
                  <a:lnTo>
                    <a:pt x="6631" y="31434"/>
                  </a:lnTo>
                  <a:lnTo>
                    <a:pt x="6631" y="31666"/>
                  </a:lnTo>
                  <a:lnTo>
                    <a:pt x="6631" y="31912"/>
                  </a:lnTo>
                  <a:lnTo>
                    <a:pt x="6631" y="32199"/>
                  </a:lnTo>
                  <a:lnTo>
                    <a:pt x="6631" y="32390"/>
                  </a:lnTo>
                  <a:lnTo>
                    <a:pt x="6631" y="32813"/>
                  </a:lnTo>
                  <a:lnTo>
                    <a:pt x="6631" y="32963"/>
                  </a:lnTo>
                  <a:lnTo>
                    <a:pt x="6631" y="33441"/>
                  </a:lnTo>
                  <a:lnTo>
                    <a:pt x="6631" y="33536"/>
                  </a:lnTo>
                  <a:lnTo>
                    <a:pt x="6686" y="34151"/>
                  </a:lnTo>
                  <a:lnTo>
                    <a:pt x="6686" y="34205"/>
                  </a:lnTo>
                  <a:cubicBezTo>
                    <a:pt x="6727" y="35775"/>
                    <a:pt x="6824" y="37836"/>
                    <a:pt x="6921" y="40320"/>
                  </a:cubicBezTo>
                  <a:lnTo>
                    <a:pt x="6921" y="40511"/>
                  </a:lnTo>
                  <a:cubicBezTo>
                    <a:pt x="6921" y="40743"/>
                    <a:pt x="6921" y="41030"/>
                    <a:pt x="6976" y="41276"/>
                  </a:cubicBezTo>
                  <a:lnTo>
                    <a:pt x="6976" y="41985"/>
                  </a:lnTo>
                  <a:lnTo>
                    <a:pt x="6976" y="42368"/>
                  </a:lnTo>
                  <a:cubicBezTo>
                    <a:pt x="6976" y="42845"/>
                    <a:pt x="7017" y="43323"/>
                    <a:pt x="7017" y="43801"/>
                  </a:cubicBezTo>
                  <a:cubicBezTo>
                    <a:pt x="8426" y="43610"/>
                    <a:pt x="9822" y="43514"/>
                    <a:pt x="11231" y="43514"/>
                  </a:cubicBezTo>
                  <a:cubicBezTo>
                    <a:pt x="12004" y="43514"/>
                    <a:pt x="12722" y="42996"/>
                    <a:pt x="13455" y="42463"/>
                  </a:cubicBezTo>
                  <a:cubicBezTo>
                    <a:pt x="13883" y="42136"/>
                    <a:pt x="14366" y="41849"/>
                    <a:pt x="14905" y="41658"/>
                  </a:cubicBezTo>
                  <a:lnTo>
                    <a:pt x="14850" y="41508"/>
                  </a:lnTo>
                  <a:cubicBezTo>
                    <a:pt x="14712" y="41221"/>
                    <a:pt x="14560" y="40934"/>
                    <a:pt x="14366" y="40648"/>
                  </a:cubicBezTo>
                  <a:cubicBezTo>
                    <a:pt x="13786" y="39460"/>
                    <a:pt x="13164" y="38314"/>
                    <a:pt x="13164" y="36921"/>
                  </a:cubicBezTo>
                  <a:cubicBezTo>
                    <a:pt x="13164" y="35966"/>
                    <a:pt x="13109" y="35065"/>
                    <a:pt x="13013" y="34110"/>
                  </a:cubicBezTo>
                  <a:cubicBezTo>
                    <a:pt x="12778" y="32103"/>
                    <a:pt x="12778" y="30042"/>
                    <a:pt x="13013" y="28036"/>
                  </a:cubicBezTo>
                  <a:cubicBezTo>
                    <a:pt x="13261" y="26029"/>
                    <a:pt x="14173" y="24214"/>
                    <a:pt x="15623" y="22781"/>
                  </a:cubicBezTo>
                  <a:cubicBezTo>
                    <a:pt x="15775" y="22630"/>
                    <a:pt x="15913" y="22494"/>
                    <a:pt x="16010" y="22398"/>
                  </a:cubicBezTo>
                  <a:cubicBezTo>
                    <a:pt x="16162" y="22248"/>
                    <a:pt x="16259" y="22153"/>
                    <a:pt x="16355" y="22112"/>
                  </a:cubicBezTo>
                  <a:cubicBezTo>
                    <a:pt x="17074" y="20487"/>
                    <a:pt x="18096" y="19054"/>
                    <a:pt x="19298" y="17758"/>
                  </a:cubicBezTo>
                  <a:cubicBezTo>
                    <a:pt x="20265" y="16802"/>
                    <a:pt x="20320" y="11984"/>
                    <a:pt x="19878" y="7875"/>
                  </a:cubicBezTo>
                  <a:cubicBezTo>
                    <a:pt x="19878" y="7780"/>
                    <a:pt x="19878" y="7684"/>
                    <a:pt x="19878" y="7589"/>
                  </a:cubicBezTo>
                  <a:lnTo>
                    <a:pt x="19878" y="7534"/>
                  </a:lnTo>
                  <a:lnTo>
                    <a:pt x="19837" y="7206"/>
                  </a:lnTo>
                  <a:lnTo>
                    <a:pt x="19837" y="7152"/>
                  </a:lnTo>
                  <a:cubicBezTo>
                    <a:pt x="19781" y="6865"/>
                    <a:pt x="19740" y="6538"/>
                    <a:pt x="19685" y="6196"/>
                  </a:cubicBezTo>
                  <a:cubicBezTo>
                    <a:pt x="19643" y="5814"/>
                    <a:pt x="19546" y="5432"/>
                    <a:pt x="19491" y="5050"/>
                  </a:cubicBezTo>
                  <a:lnTo>
                    <a:pt x="19450" y="4531"/>
                  </a:lnTo>
                  <a:lnTo>
                    <a:pt x="19394" y="4285"/>
                  </a:lnTo>
                  <a:lnTo>
                    <a:pt x="19394" y="4149"/>
                  </a:lnTo>
                  <a:lnTo>
                    <a:pt x="19353" y="3903"/>
                  </a:lnTo>
                  <a:cubicBezTo>
                    <a:pt x="18911" y="3903"/>
                    <a:pt x="18483" y="3903"/>
                    <a:pt x="18041" y="3808"/>
                  </a:cubicBezTo>
                  <a:cubicBezTo>
                    <a:pt x="17806" y="3712"/>
                    <a:pt x="17613" y="3671"/>
                    <a:pt x="17419" y="3576"/>
                  </a:cubicBezTo>
                  <a:cubicBezTo>
                    <a:pt x="16494" y="3193"/>
                    <a:pt x="15872" y="2334"/>
                    <a:pt x="15775" y="1378"/>
                  </a:cubicBezTo>
                  <a:cubicBezTo>
                    <a:pt x="15775" y="1228"/>
                    <a:pt x="15775" y="1132"/>
                    <a:pt x="15775" y="1091"/>
                  </a:cubicBezTo>
                  <a:cubicBezTo>
                    <a:pt x="15679" y="423"/>
                    <a:pt x="15679" y="232"/>
                    <a:pt x="15098" y="81"/>
                  </a:cubicBezTo>
                  <a:cubicBezTo>
                    <a:pt x="14946" y="27"/>
                    <a:pt x="14808" y="0"/>
                    <a:pt x="1467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2" name="Google Shape;73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wAAAsLAABbDAAACwsAAAAAAAAmAAAACAAAAP//////////"/>
                </a:ext>
              </a:extLst>
            </p:cNvSpPr>
            <p:nvPr/>
          </p:nvSpPr>
          <p:spPr>
            <a:xfrm>
              <a:off x="2007870" y="1795145"/>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1" name="Google Shape;73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wAANAKAABiDAAA0QoAAAAAAAAmAAAACAAAAP//////////"/>
                </a:ext>
              </a:extLst>
            </p:cNvSpPr>
            <p:nvPr/>
          </p:nvSpPr>
          <p:spPr>
            <a:xfrm>
              <a:off x="2012315" y="1757680"/>
              <a:ext cx="635" cy="635"/>
            </a:xfrm>
            <a:custGeom>
              <a:avLst/>
              <a:gdLst/>
              <a:ahLst/>
              <a:cxnLst/>
              <a:rect l="0" t="0" r="635" b="635"/>
              <a:pathLst>
                <a:path w="635" h="635">
                  <a:moveTo>
                    <a:pt x="127" y="0"/>
                  </a:moveTo>
                  <a:lnTo>
                    <a:pt x="508"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10" name="Google Shape;73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wAANAKAABhDAAA0AoAAAAAAAAmAAAACAAAAP//////////"/>
                </a:ext>
              </a:extLst>
            </p:cNvSpPr>
            <p:nvPr/>
          </p:nvSpPr>
          <p:spPr>
            <a:xfrm>
              <a:off x="2012315" y="17576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9" name="Google Shape;73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wAANkKAABLDAAAEgsAAAAAAAAmAAAACAAAAP//////////"/>
                </a:ext>
              </a:extLst>
            </p:cNvSpPr>
            <p:nvPr/>
          </p:nvSpPr>
          <p:spPr>
            <a:xfrm>
              <a:off x="1986915" y="1763395"/>
              <a:ext cx="11430" cy="36195"/>
            </a:xfrm>
            <a:custGeom>
              <a:avLst/>
              <a:gdLst/>
              <a:ahLst/>
              <a:cxnLst/>
              <a:rect l="0" t="0" r="11430" b="36195"/>
              <a:pathLst>
                <a:path w="11430" h="36195">
                  <a:moveTo>
                    <a:pt x="13" y="13"/>
                  </a:moveTo>
                  <a:lnTo>
                    <a:pt x="13" y="149"/>
                  </a:lnTo>
                  <a:lnTo>
                    <a:pt x="53" y="338"/>
                  </a:lnTo>
                  <a:lnTo>
                    <a:pt x="106" y="623"/>
                  </a:lnTo>
                  <a:lnTo>
                    <a:pt x="106" y="772"/>
                  </a:lnTo>
                  <a:lnTo>
                    <a:pt x="146" y="1097"/>
                  </a:lnTo>
                  <a:lnTo>
                    <a:pt x="146" y="1192"/>
                  </a:lnTo>
                  <a:lnTo>
                    <a:pt x="239" y="1476"/>
                  </a:lnTo>
                  <a:lnTo>
                    <a:pt x="239" y="1530"/>
                  </a:lnTo>
                  <a:cubicBezTo>
                    <a:pt x="331" y="1909"/>
                    <a:pt x="385" y="2140"/>
                    <a:pt x="477" y="2384"/>
                  </a:cubicBezTo>
                  <a:lnTo>
                    <a:pt x="517" y="2573"/>
                  </a:lnTo>
                  <a:lnTo>
                    <a:pt x="517" y="2614"/>
                  </a:lnTo>
                  <a:lnTo>
                    <a:pt x="570" y="2763"/>
                  </a:lnTo>
                  <a:lnTo>
                    <a:pt x="570" y="2804"/>
                  </a:lnTo>
                  <a:lnTo>
                    <a:pt x="610" y="2898"/>
                  </a:lnTo>
                  <a:lnTo>
                    <a:pt x="610" y="2953"/>
                  </a:lnTo>
                  <a:lnTo>
                    <a:pt x="663" y="2993"/>
                  </a:lnTo>
                  <a:lnTo>
                    <a:pt x="703" y="3088"/>
                  </a:lnTo>
                  <a:lnTo>
                    <a:pt x="703" y="3142"/>
                  </a:lnTo>
                  <a:lnTo>
                    <a:pt x="756" y="3237"/>
                  </a:lnTo>
                  <a:cubicBezTo>
                    <a:pt x="1777" y="3847"/>
                    <a:pt x="2466" y="4849"/>
                    <a:pt x="2745" y="5987"/>
                  </a:cubicBezTo>
                  <a:cubicBezTo>
                    <a:pt x="2930" y="6786"/>
                    <a:pt x="2983" y="7639"/>
                    <a:pt x="2930" y="8452"/>
                  </a:cubicBezTo>
                  <a:cubicBezTo>
                    <a:pt x="2930" y="8832"/>
                    <a:pt x="2891" y="9251"/>
                    <a:pt x="2838" y="9780"/>
                  </a:cubicBezTo>
                  <a:lnTo>
                    <a:pt x="2798" y="10254"/>
                  </a:lnTo>
                  <a:cubicBezTo>
                    <a:pt x="2652" y="11622"/>
                    <a:pt x="2559" y="13329"/>
                    <a:pt x="2559" y="14954"/>
                  </a:cubicBezTo>
                  <a:cubicBezTo>
                    <a:pt x="2519" y="16133"/>
                    <a:pt x="2705" y="17325"/>
                    <a:pt x="3023" y="18409"/>
                  </a:cubicBezTo>
                  <a:cubicBezTo>
                    <a:pt x="4190" y="21538"/>
                    <a:pt x="4880" y="24856"/>
                    <a:pt x="5025" y="28175"/>
                  </a:cubicBezTo>
                  <a:lnTo>
                    <a:pt x="5025" y="28934"/>
                  </a:lnTo>
                  <a:cubicBezTo>
                    <a:pt x="5025" y="29218"/>
                    <a:pt x="5025" y="29503"/>
                    <a:pt x="5065" y="29787"/>
                  </a:cubicBezTo>
                  <a:cubicBezTo>
                    <a:pt x="5065" y="29882"/>
                    <a:pt x="5118" y="30031"/>
                    <a:pt x="5118" y="30126"/>
                  </a:cubicBezTo>
                  <a:cubicBezTo>
                    <a:pt x="5158" y="30316"/>
                    <a:pt x="5158" y="30505"/>
                    <a:pt x="5211" y="30695"/>
                  </a:cubicBezTo>
                  <a:cubicBezTo>
                    <a:pt x="5251" y="30884"/>
                    <a:pt x="5251" y="30979"/>
                    <a:pt x="5304" y="31074"/>
                  </a:cubicBezTo>
                  <a:cubicBezTo>
                    <a:pt x="5344" y="31210"/>
                    <a:pt x="5397" y="31494"/>
                    <a:pt x="5437" y="31684"/>
                  </a:cubicBezTo>
                  <a:cubicBezTo>
                    <a:pt x="5529" y="31873"/>
                    <a:pt x="5529" y="31968"/>
                    <a:pt x="5582" y="32117"/>
                  </a:cubicBezTo>
                  <a:cubicBezTo>
                    <a:pt x="5622" y="32253"/>
                    <a:pt x="5715" y="32496"/>
                    <a:pt x="5768" y="32686"/>
                  </a:cubicBezTo>
                  <a:lnTo>
                    <a:pt x="5901" y="33106"/>
                  </a:lnTo>
                  <a:cubicBezTo>
                    <a:pt x="5993" y="33296"/>
                    <a:pt x="6046" y="33539"/>
                    <a:pt x="6139" y="33729"/>
                  </a:cubicBezTo>
                  <a:lnTo>
                    <a:pt x="6272" y="34108"/>
                  </a:lnTo>
                  <a:cubicBezTo>
                    <a:pt x="6365" y="34339"/>
                    <a:pt x="6458" y="34528"/>
                    <a:pt x="6550" y="34772"/>
                  </a:cubicBezTo>
                  <a:lnTo>
                    <a:pt x="6696" y="35151"/>
                  </a:lnTo>
                  <a:cubicBezTo>
                    <a:pt x="6789" y="35341"/>
                    <a:pt x="6882" y="35571"/>
                    <a:pt x="6975" y="35815"/>
                  </a:cubicBezTo>
                  <a:lnTo>
                    <a:pt x="7107" y="36100"/>
                  </a:lnTo>
                  <a:lnTo>
                    <a:pt x="7160" y="36195"/>
                  </a:lnTo>
                  <a:cubicBezTo>
                    <a:pt x="7346" y="36045"/>
                    <a:pt x="7532" y="35910"/>
                    <a:pt x="7717" y="35761"/>
                  </a:cubicBezTo>
                  <a:cubicBezTo>
                    <a:pt x="8778" y="34908"/>
                    <a:pt x="10077" y="34339"/>
                    <a:pt x="11430" y="34108"/>
                  </a:cubicBezTo>
                  <a:lnTo>
                    <a:pt x="11430" y="33634"/>
                  </a:lnTo>
                  <a:lnTo>
                    <a:pt x="11430" y="33445"/>
                  </a:lnTo>
                  <a:lnTo>
                    <a:pt x="11390" y="32496"/>
                  </a:lnTo>
                  <a:lnTo>
                    <a:pt x="11390" y="32063"/>
                  </a:lnTo>
                  <a:lnTo>
                    <a:pt x="11390" y="31304"/>
                  </a:lnTo>
                  <a:lnTo>
                    <a:pt x="11390" y="30884"/>
                  </a:lnTo>
                  <a:lnTo>
                    <a:pt x="11390" y="30261"/>
                  </a:lnTo>
                  <a:lnTo>
                    <a:pt x="11390" y="29787"/>
                  </a:lnTo>
                  <a:lnTo>
                    <a:pt x="11390" y="29178"/>
                  </a:lnTo>
                  <a:lnTo>
                    <a:pt x="11390" y="28704"/>
                  </a:lnTo>
                  <a:lnTo>
                    <a:pt x="11390" y="28175"/>
                  </a:lnTo>
                  <a:lnTo>
                    <a:pt x="11390" y="27701"/>
                  </a:lnTo>
                  <a:lnTo>
                    <a:pt x="11390" y="27227"/>
                  </a:lnTo>
                  <a:lnTo>
                    <a:pt x="11390" y="26848"/>
                  </a:lnTo>
                  <a:lnTo>
                    <a:pt x="11390" y="26279"/>
                  </a:lnTo>
                  <a:lnTo>
                    <a:pt x="11390" y="25994"/>
                  </a:lnTo>
                  <a:lnTo>
                    <a:pt x="11390" y="25385"/>
                  </a:lnTo>
                  <a:lnTo>
                    <a:pt x="11390" y="25195"/>
                  </a:lnTo>
                  <a:lnTo>
                    <a:pt x="11390" y="24572"/>
                  </a:lnTo>
                  <a:lnTo>
                    <a:pt x="11390" y="24382"/>
                  </a:lnTo>
                  <a:lnTo>
                    <a:pt x="11390" y="23868"/>
                  </a:lnTo>
                  <a:lnTo>
                    <a:pt x="11390" y="23719"/>
                  </a:lnTo>
                  <a:lnTo>
                    <a:pt x="11390" y="23204"/>
                  </a:lnTo>
                  <a:lnTo>
                    <a:pt x="11390" y="23109"/>
                  </a:lnTo>
                  <a:lnTo>
                    <a:pt x="11390" y="22635"/>
                  </a:lnTo>
                  <a:lnTo>
                    <a:pt x="11390" y="22540"/>
                  </a:lnTo>
                  <a:lnTo>
                    <a:pt x="11390" y="22107"/>
                  </a:lnTo>
                  <a:lnTo>
                    <a:pt x="11390" y="22012"/>
                  </a:lnTo>
                  <a:lnTo>
                    <a:pt x="11390" y="21592"/>
                  </a:lnTo>
                  <a:lnTo>
                    <a:pt x="11390" y="21158"/>
                  </a:lnTo>
                  <a:cubicBezTo>
                    <a:pt x="11297" y="19926"/>
                    <a:pt x="11244" y="18693"/>
                    <a:pt x="11244" y="17609"/>
                  </a:cubicBezTo>
                  <a:cubicBezTo>
                    <a:pt x="11205" y="15523"/>
                    <a:pt x="11152" y="13667"/>
                    <a:pt x="10502" y="13004"/>
                  </a:cubicBezTo>
                  <a:cubicBezTo>
                    <a:pt x="10131" y="12624"/>
                    <a:pt x="9945" y="12096"/>
                    <a:pt x="9945" y="11581"/>
                  </a:cubicBezTo>
                  <a:cubicBezTo>
                    <a:pt x="9945" y="11107"/>
                    <a:pt x="9985" y="10633"/>
                    <a:pt x="10131" y="10159"/>
                  </a:cubicBezTo>
                  <a:cubicBezTo>
                    <a:pt x="10356" y="9021"/>
                    <a:pt x="10542" y="8303"/>
                    <a:pt x="9242" y="7545"/>
                  </a:cubicBezTo>
                  <a:cubicBezTo>
                    <a:pt x="8871" y="7355"/>
                    <a:pt x="8553" y="7165"/>
                    <a:pt x="8221" y="6976"/>
                  </a:cubicBezTo>
                  <a:lnTo>
                    <a:pt x="7850" y="6745"/>
                  </a:lnTo>
                  <a:lnTo>
                    <a:pt x="7664" y="6651"/>
                  </a:lnTo>
                  <a:lnTo>
                    <a:pt x="7479" y="6556"/>
                  </a:lnTo>
                  <a:lnTo>
                    <a:pt x="7293" y="6461"/>
                  </a:lnTo>
                  <a:lnTo>
                    <a:pt x="7107" y="6312"/>
                  </a:lnTo>
                  <a:lnTo>
                    <a:pt x="6975" y="6217"/>
                  </a:lnTo>
                  <a:lnTo>
                    <a:pt x="6789" y="6082"/>
                  </a:lnTo>
                  <a:lnTo>
                    <a:pt x="6696" y="5987"/>
                  </a:lnTo>
                  <a:lnTo>
                    <a:pt x="6511" y="5838"/>
                  </a:lnTo>
                  <a:lnTo>
                    <a:pt x="6418" y="5702"/>
                  </a:lnTo>
                  <a:lnTo>
                    <a:pt x="6272" y="5553"/>
                  </a:lnTo>
                  <a:lnTo>
                    <a:pt x="6139" y="5418"/>
                  </a:lnTo>
                  <a:lnTo>
                    <a:pt x="6046" y="5269"/>
                  </a:lnTo>
                  <a:lnTo>
                    <a:pt x="5954" y="5133"/>
                  </a:lnTo>
                  <a:lnTo>
                    <a:pt x="5808" y="4944"/>
                  </a:lnTo>
                  <a:lnTo>
                    <a:pt x="5768" y="4754"/>
                  </a:lnTo>
                  <a:lnTo>
                    <a:pt x="5675" y="4565"/>
                  </a:lnTo>
                  <a:lnTo>
                    <a:pt x="5582" y="4375"/>
                  </a:lnTo>
                  <a:lnTo>
                    <a:pt x="5490" y="4131"/>
                  </a:lnTo>
                  <a:lnTo>
                    <a:pt x="5437" y="3901"/>
                  </a:lnTo>
                  <a:cubicBezTo>
                    <a:pt x="5437" y="3847"/>
                    <a:pt x="5397" y="3752"/>
                    <a:pt x="5344" y="3657"/>
                  </a:cubicBezTo>
                  <a:cubicBezTo>
                    <a:pt x="5344" y="3562"/>
                    <a:pt x="5304" y="3467"/>
                    <a:pt x="5304" y="3427"/>
                  </a:cubicBezTo>
                  <a:cubicBezTo>
                    <a:pt x="5304" y="3332"/>
                    <a:pt x="5251" y="3237"/>
                    <a:pt x="5251" y="3142"/>
                  </a:cubicBezTo>
                  <a:cubicBezTo>
                    <a:pt x="5211" y="2993"/>
                    <a:pt x="5211" y="2953"/>
                    <a:pt x="5158" y="2858"/>
                  </a:cubicBezTo>
                  <a:cubicBezTo>
                    <a:pt x="5158" y="2763"/>
                    <a:pt x="5158" y="2614"/>
                    <a:pt x="5118" y="2519"/>
                  </a:cubicBezTo>
                  <a:cubicBezTo>
                    <a:pt x="5118" y="2384"/>
                    <a:pt x="5118" y="2329"/>
                    <a:pt x="5065" y="2235"/>
                  </a:cubicBezTo>
                  <a:cubicBezTo>
                    <a:pt x="5065" y="2099"/>
                    <a:pt x="5065" y="1950"/>
                    <a:pt x="5025" y="1815"/>
                  </a:cubicBezTo>
                  <a:cubicBezTo>
                    <a:pt x="5025" y="1666"/>
                    <a:pt x="5025" y="1625"/>
                    <a:pt x="5025" y="1530"/>
                  </a:cubicBezTo>
                  <a:cubicBezTo>
                    <a:pt x="4972" y="1381"/>
                    <a:pt x="5025" y="1192"/>
                    <a:pt x="4972" y="1056"/>
                  </a:cubicBezTo>
                  <a:cubicBezTo>
                    <a:pt x="4933" y="907"/>
                    <a:pt x="4972" y="812"/>
                    <a:pt x="4972" y="717"/>
                  </a:cubicBezTo>
                  <a:lnTo>
                    <a:pt x="4972" y="677"/>
                  </a:lnTo>
                  <a:cubicBezTo>
                    <a:pt x="4827" y="677"/>
                    <a:pt x="4694" y="677"/>
                    <a:pt x="4548" y="677"/>
                  </a:cubicBezTo>
                  <a:cubicBezTo>
                    <a:pt x="3660" y="677"/>
                    <a:pt x="2970" y="555"/>
                    <a:pt x="2334" y="392"/>
                  </a:cubicBezTo>
                  <a:cubicBezTo>
                    <a:pt x="1909" y="298"/>
                    <a:pt x="1445" y="243"/>
                    <a:pt x="1034" y="149"/>
                  </a:cubicBezTo>
                  <a:lnTo>
                    <a:pt x="941" y="149"/>
                  </a:lnTo>
                  <a:lnTo>
                    <a:pt x="477" y="54"/>
                  </a:lnTo>
                  <a:lnTo>
                    <a:pt x="239"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8" name="Google Shape;73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wAAOAKAABCDAAA4QoAAAAAAAAmAAAACAAAAP//////////"/>
                </a:ext>
              </a:extLst>
            </p:cNvSpPr>
            <p:nvPr/>
          </p:nvSpPr>
          <p:spPr>
            <a:xfrm>
              <a:off x="1992630" y="1767840"/>
              <a:ext cx="0" cy="635"/>
            </a:xfrm>
            <a:custGeom>
              <a:avLst/>
              <a:gdLst/>
              <a:ahLst/>
              <a:cxnLst/>
              <a:rect l="0" t="0" r="0" b="635"/>
              <a:pathLst>
                <a:path w="0" h="635">
                  <a:moveTo>
                    <a:pt x="0" y="42"/>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7" name="Google Shape;73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wAAOEKAABCDAAA4QoAAAAAAAAmAAAACAAAAP//////////"/>
                </a:ext>
              </a:extLst>
            </p:cNvSpPr>
            <p:nvPr/>
          </p:nvSpPr>
          <p:spPr>
            <a:xfrm>
              <a:off x="1992630" y="1768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6" name="Google Shape;73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NwKAABBDAAA3QoAAAAAAAAmAAAACAAAAP//////////"/>
                </a:ext>
              </a:extLst>
            </p:cNvSpPr>
            <p:nvPr/>
          </p:nvSpPr>
          <p:spPr>
            <a:xfrm>
              <a:off x="1991360" y="1765300"/>
              <a:ext cx="635" cy="635"/>
            </a:xfrm>
            <a:custGeom>
              <a:avLst/>
              <a:gdLst/>
              <a:ahLst/>
              <a:cxnLst/>
              <a:rect l="0" t="0" r="635" b="635"/>
              <a:pathLst>
                <a:path w="635" h="635">
                  <a:moveTo>
                    <a:pt x="0" y="28"/>
                  </a:moveTo>
                  <a:cubicBezTo>
                    <a:pt x="0" y="230"/>
                    <a:pt x="0" y="432"/>
                    <a:pt x="635" y="635"/>
                  </a:cubicBezTo>
                  <a:cubicBezTo>
                    <a:pt x="0" y="432"/>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5" name="Google Shape;73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NoKAABADAAA2woAAAAAAAAmAAAACAAAAP//////////"/>
                </a:ext>
              </a:extLst>
            </p:cNvSpPr>
            <p:nvPr/>
          </p:nvSpPr>
          <p:spPr>
            <a:xfrm>
              <a:off x="1991360" y="1764030"/>
              <a:ext cx="0" cy="635"/>
            </a:xfrm>
            <a:custGeom>
              <a:avLst/>
              <a:gdLst/>
              <a:ahLst/>
              <a:cxnLst/>
              <a:rect l="0" t="0" r="0" b="635"/>
              <a:pathLst>
                <a:path w="0" h="635">
                  <a:moveTo>
                    <a:pt x="0" y="21"/>
                  </a:moveTo>
                  <a:lnTo>
                    <a:pt x="0" y="635"/>
                  </a:lnTo>
                  <a:cubicBezTo>
                    <a:pt x="0" y="481"/>
                    <a:pt x="0" y="240"/>
                    <a:pt x="0"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4" name="Google Shape;73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AoLAABLDAAACwsAAAAAAAAmAAAACAAAAP//////////"/>
                </a:ext>
              </a:extLst>
            </p:cNvSpPr>
            <p:nvPr/>
          </p:nvSpPr>
          <p:spPr>
            <a:xfrm>
              <a:off x="1998345" y="1794510"/>
              <a:ext cx="0" cy="635"/>
            </a:xfrm>
            <a:custGeom>
              <a:avLst/>
              <a:gdLst/>
              <a:ahLst/>
              <a:cxnLst/>
              <a:rect l="0" t="0" r="0" b="635"/>
              <a:pathLst>
                <a:path w="0" h="635">
                  <a:moveTo>
                    <a:pt x="0" y="0"/>
                  </a:moveTo>
                  <a:lnTo>
                    <a:pt x="0" y="62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3" name="Google Shape;73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N4KAABBDAAA3woAAAAAAAAmAAAACAAAAP//////////"/>
                </a:ext>
              </a:extLst>
            </p:cNvSpPr>
            <p:nvPr/>
          </p:nvSpPr>
          <p:spPr>
            <a:xfrm>
              <a:off x="1991995" y="1766570"/>
              <a:ext cx="0" cy="635"/>
            </a:xfrm>
            <a:custGeom>
              <a:avLst/>
              <a:gdLst/>
              <a:ahLst/>
              <a:cxnLst/>
              <a:rect l="0" t="0" r="0" b="635"/>
              <a:pathLst>
                <a:path w="0" h="635">
                  <a:moveTo>
                    <a:pt x="0" y="33"/>
                  </a:moveTo>
                  <a:cubicBezTo>
                    <a:pt x="0" y="133"/>
                    <a:pt x="0" y="367"/>
                    <a:pt x="0" y="601"/>
                  </a:cubicBezTo>
                  <a:cubicBezTo>
                    <a:pt x="0" y="367"/>
                    <a:pt x="0" y="133"/>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2" name="Google Shape;73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N0KAABBDAAA3goAAAAAAAAmAAAACAAAAP//////////"/>
                </a:ext>
              </a:extLst>
            </p:cNvSpPr>
            <p:nvPr/>
          </p:nvSpPr>
          <p:spPr>
            <a:xfrm>
              <a:off x="1991995" y="1765935"/>
              <a:ext cx="0" cy="635"/>
            </a:xfrm>
            <a:custGeom>
              <a:avLst/>
              <a:gdLst/>
              <a:ahLst/>
              <a:cxnLst/>
              <a:rect l="0" t="0" r="0" b="635"/>
              <a:pathLst>
                <a:path w="0" h="635">
                  <a:moveTo>
                    <a:pt x="0" y="33"/>
                  </a:moveTo>
                  <a:cubicBezTo>
                    <a:pt x="0" y="267"/>
                    <a:pt x="0" y="367"/>
                    <a:pt x="0" y="601"/>
                  </a:cubicBezTo>
                  <a:cubicBezTo>
                    <a:pt x="0" y="367"/>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1" name="Google Shape;73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NsKAABADAAA3AoAAAAAAAAmAAAACAAAAP//////////"/>
                </a:ext>
              </a:extLst>
            </p:cNvSpPr>
            <p:nvPr/>
          </p:nvSpPr>
          <p:spPr>
            <a:xfrm>
              <a:off x="1991360" y="1764665"/>
              <a:ext cx="0" cy="635"/>
            </a:xfrm>
            <a:custGeom>
              <a:avLst/>
              <a:gdLst/>
              <a:ahLst/>
              <a:cxnLst/>
              <a:rect l="0" t="0" r="0" b="635"/>
              <a:pathLst>
                <a:path w="0" h="635">
                  <a:moveTo>
                    <a:pt x="0" y="0"/>
                  </a:moveTo>
                  <a:cubicBezTo>
                    <a:pt x="0" y="279"/>
                    <a:pt x="0" y="457"/>
                    <a:pt x="0" y="635"/>
                  </a:cubicBezTo>
                  <a:cubicBezTo>
                    <a:pt x="0" y="457"/>
                    <a:pt x="0" y="279"/>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00" name="Google Shape;73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AcLAABLDAAACAsAAAAAAAAmAAAACAAAAP//////////"/>
                </a:ext>
              </a:extLst>
            </p:cNvSpPr>
            <p:nvPr/>
          </p:nvSpPr>
          <p:spPr>
            <a:xfrm>
              <a:off x="1998345" y="1792605"/>
              <a:ext cx="0" cy="635"/>
            </a:xfrm>
            <a:custGeom>
              <a:avLst/>
              <a:gdLst/>
              <a:ahLst/>
              <a:cxnLst/>
              <a:rect l="0" t="0" r="0" b="635"/>
              <a:pathLst>
                <a:path w="0" h="635">
                  <a:moveTo>
                    <a:pt x="0" y="13"/>
                  </a:moveTo>
                  <a:lnTo>
                    <a:pt x="0" y="6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9" name="Google Shape;73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AULAABLDAAABgsAAAAAAAAmAAAACAAAAP//////////"/>
                </a:ext>
              </a:extLst>
            </p:cNvSpPr>
            <p:nvPr/>
          </p:nvSpPr>
          <p:spPr>
            <a:xfrm>
              <a:off x="1998345" y="1791335"/>
              <a:ext cx="0" cy="635"/>
            </a:xfrm>
            <a:custGeom>
              <a:avLst/>
              <a:gdLst/>
              <a:ahLst/>
              <a:cxnLst/>
              <a:rect l="0" t="0" r="0" b="635"/>
              <a:pathLst>
                <a:path w="0" h="635">
                  <a:moveTo>
                    <a:pt x="0" y="0"/>
                  </a:moveTo>
                  <a:lnTo>
                    <a:pt x="0" y="62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8" name="Google Shape;73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wAAOsKAABJDAAA7QoAAAAAAAAmAAAACAAAAP//////////"/>
                </a:ext>
              </a:extLst>
            </p:cNvSpPr>
            <p:nvPr/>
          </p:nvSpPr>
          <p:spPr>
            <a:xfrm>
              <a:off x="1996440" y="1774825"/>
              <a:ext cx="635" cy="1270"/>
            </a:xfrm>
            <a:custGeom>
              <a:avLst/>
              <a:gdLst/>
              <a:ahLst/>
              <a:cxnLst/>
              <a:rect l="0" t="0" r="635" b="1270"/>
              <a:pathLst>
                <a:path w="635" h="1270">
                  <a:moveTo>
                    <a:pt x="635" y="1258"/>
                  </a:moveTo>
                  <a:cubicBezTo>
                    <a:pt x="221" y="923"/>
                    <a:pt x="14" y="503"/>
                    <a:pt x="14" y="0"/>
                  </a:cubicBezTo>
                  <a:cubicBezTo>
                    <a:pt x="14" y="503"/>
                    <a:pt x="221" y="923"/>
                    <a:pt x="635" y="125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7" name="Google Shape;73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wAAOIKAABDDAAA4goAAAAAAAAmAAAACAAAAP//////////"/>
                </a:ext>
              </a:extLst>
            </p:cNvSpPr>
            <p:nvPr/>
          </p:nvSpPr>
          <p:spPr>
            <a:xfrm>
              <a:off x="1993265" y="17691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6" name="Google Shape;73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OAKAABBDAAA4AoAAAAAAAAmAAAACAAAAP//////////"/>
                </a:ext>
              </a:extLst>
            </p:cNvSpPr>
            <p:nvPr/>
          </p:nvSpPr>
          <p:spPr>
            <a:xfrm>
              <a:off x="1991995" y="1767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5" name="Google Shape;73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AgLAABLDAAACgsAAAAAAAAmAAAACAAAAP//////////"/>
                </a:ext>
              </a:extLst>
            </p:cNvSpPr>
            <p:nvPr/>
          </p:nvSpPr>
          <p:spPr>
            <a:xfrm>
              <a:off x="1998345" y="1793240"/>
              <a:ext cx="0" cy="1270"/>
            </a:xfrm>
            <a:custGeom>
              <a:avLst/>
              <a:gdLst/>
              <a:ahLst/>
              <a:cxnLst/>
              <a:rect l="0" t="0" r="0" b="1270"/>
              <a:pathLst>
                <a:path w="0" h="1270">
                  <a:moveTo>
                    <a:pt x="0" y="25"/>
                  </a:moveTo>
                  <a:lnTo>
                    <a:pt x="0" y="127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4" name="Google Shape;74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N8KAABBDAAA3woAAAAAAAAmAAAACAAAAP//////////"/>
                </a:ext>
              </a:extLst>
            </p:cNvSpPr>
            <p:nvPr/>
          </p:nvSpPr>
          <p:spPr>
            <a:xfrm>
              <a:off x="1991995" y="1767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3" name="Google Shape;74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AILAABLDAAAAwsAAAAAAAAmAAAACAAAAP//////////"/>
                </a:ext>
              </a:extLst>
            </p:cNvSpPr>
            <p:nvPr/>
          </p:nvSpPr>
          <p:spPr>
            <a:xfrm>
              <a:off x="1998345" y="1789430"/>
              <a:ext cx="0" cy="635"/>
            </a:xfrm>
            <a:custGeom>
              <a:avLst/>
              <a:gdLst/>
              <a:ahLst/>
              <a:cxnLst/>
              <a:rect l="0" t="0" r="0" b="635"/>
              <a:pathLst>
                <a:path w="0" h="635">
                  <a:moveTo>
                    <a:pt x="0" y="0"/>
                  </a:moveTo>
                  <a:lnTo>
                    <a:pt x="0" y="62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2" name="Google Shape;74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P0KAABLDAAA/QoAAAAAAAAmAAAACAAAAP//////////"/>
                </a:ext>
              </a:extLst>
            </p:cNvSpPr>
            <p:nvPr/>
          </p:nvSpPr>
          <p:spPr>
            <a:xfrm>
              <a:off x="1998345" y="178625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1" name="Google Shape;74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PsKAABLDAAA/AoAAAAAAAAmAAAACAAAAP//////////"/>
                </a:ext>
              </a:extLst>
            </p:cNvSpPr>
            <p:nvPr/>
          </p:nvSpPr>
          <p:spPr>
            <a:xfrm>
              <a:off x="1998345" y="178498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90" name="Google Shape;74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P0KAABLDAAA/goAAAAAAAAmAAAACAAAAP//////////"/>
                </a:ext>
              </a:extLst>
            </p:cNvSpPr>
            <p:nvPr/>
          </p:nvSpPr>
          <p:spPr>
            <a:xfrm>
              <a:off x="1998345" y="178625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9" name="Google Shape;74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PwKAABLDAAA/AoAAAAAAAAmAAAACAAAAP//////////"/>
                </a:ext>
              </a:extLst>
            </p:cNvSpPr>
            <p:nvPr/>
          </p:nvSpPr>
          <p:spPr>
            <a:xfrm>
              <a:off x="1998345" y="178562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8" name="Google Shape;74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wAAAwLAABMDAAADgsAAAAAAAAmAAAACAAAAP//////////"/>
                </a:ext>
              </a:extLst>
            </p:cNvSpPr>
            <p:nvPr/>
          </p:nvSpPr>
          <p:spPr>
            <a:xfrm>
              <a:off x="1998980" y="1795780"/>
              <a:ext cx="0" cy="1270"/>
            </a:xfrm>
            <a:custGeom>
              <a:avLst/>
              <a:gdLst/>
              <a:ahLst/>
              <a:cxnLst/>
              <a:rect l="0" t="0" r="0" b="1270"/>
              <a:pathLst>
                <a:path w="0" h="1270">
                  <a:moveTo>
                    <a:pt x="0" y="19"/>
                  </a:moveTo>
                  <a:lnTo>
                    <a:pt x="0" y="125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7" name="Google Shape;74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AELAABLDAAAAgsAAAAAAAAmAAAACAAAAP//////////"/>
                </a:ext>
              </a:extLst>
            </p:cNvSpPr>
            <p:nvPr/>
          </p:nvSpPr>
          <p:spPr>
            <a:xfrm>
              <a:off x="1998345" y="1788795"/>
              <a:ext cx="0" cy="635"/>
            </a:xfrm>
            <a:custGeom>
              <a:avLst/>
              <a:gdLst/>
              <a:ahLst/>
              <a:cxnLst/>
              <a:rect l="0" t="0" r="0" b="635"/>
              <a:pathLst>
                <a:path w="0" h="635">
                  <a:moveTo>
                    <a:pt x="0" y="0"/>
                  </a:moveTo>
                  <a:lnTo>
                    <a:pt x="0" y="62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6" name="Google Shape;74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AALAABLDAAAAQsAAAAAAAAmAAAACAAAAP//////////"/>
                </a:ext>
              </a:extLst>
            </p:cNvSpPr>
            <p:nvPr/>
          </p:nvSpPr>
          <p:spPr>
            <a:xfrm>
              <a:off x="1998345" y="1788160"/>
              <a:ext cx="0" cy="635"/>
            </a:xfrm>
            <a:custGeom>
              <a:avLst/>
              <a:gdLst/>
              <a:ahLst/>
              <a:cxnLst/>
              <a:rect l="0" t="0" r="0" b="635"/>
              <a:pathLst>
                <a:path w="0" h="635">
                  <a:moveTo>
                    <a:pt x="0" y="13"/>
                  </a:moveTo>
                  <a:lnTo>
                    <a:pt x="0" y="6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5" name="Google Shape;74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P8KAABLDAAA/woAAAAAAAAmAAAACAAAAP//////////"/>
                </a:ext>
              </a:extLst>
            </p:cNvSpPr>
            <p:nvPr/>
          </p:nvSpPr>
          <p:spPr>
            <a:xfrm>
              <a:off x="1998345" y="17875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4" name="Google Shape;74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wAAOEKAABCDAAA4goAAAAAAAAmAAAACAAAAP//////////"/>
                </a:ext>
              </a:extLst>
            </p:cNvSpPr>
            <p:nvPr/>
          </p:nvSpPr>
          <p:spPr>
            <a:xfrm>
              <a:off x="1992630" y="1768475"/>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3" name="Google Shape;74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wAAA4LAABMDAAADwsAAAAAAAAmAAAACAAAAP//////////"/>
                </a:ext>
              </a:extLst>
            </p:cNvSpPr>
            <p:nvPr/>
          </p:nvSpPr>
          <p:spPr>
            <a:xfrm>
              <a:off x="1998980" y="179705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2" name="Google Shape;74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wAAOIKAABDDAAA4woAAAAAAAAmAAAACAAAAP//////////"/>
                </a:ext>
              </a:extLst>
            </p:cNvSpPr>
            <p:nvPr/>
          </p:nvSpPr>
          <p:spPr>
            <a:xfrm>
              <a:off x="1993265" y="176911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1" name="Google Shape;74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wAAOMKAABEDAAA4woAAAAAAAAmAAAACAAAAP//////////"/>
                </a:ext>
              </a:extLst>
            </p:cNvSpPr>
            <p:nvPr/>
          </p:nvSpPr>
          <p:spPr>
            <a:xfrm>
              <a:off x="1993265" y="176974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80" name="Google Shape;74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PoKAABLDAAA+woAAAAAAAAmAAAACAAAAP//////////"/>
                </a:ext>
              </a:extLst>
            </p:cNvSpPr>
            <p:nvPr/>
          </p:nvSpPr>
          <p:spPr>
            <a:xfrm>
              <a:off x="1998345" y="1784350"/>
              <a:ext cx="0" cy="635"/>
            </a:xfrm>
            <a:custGeom>
              <a:avLst/>
              <a:gdLst/>
              <a:ahLst/>
              <a:cxnLst/>
              <a:rect l="0" t="0" r="0" b="635"/>
              <a:pathLst>
                <a:path w="0" h="635">
                  <a:moveTo>
                    <a:pt x="0" y="19"/>
                  </a:moveTo>
                  <a:lnTo>
                    <a:pt x="0" y="615"/>
                  </a:lnTo>
                  <a:cubicBezTo>
                    <a:pt x="0" y="423"/>
                    <a:pt x="0" y="211"/>
                    <a:pt x="0"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9" name="Google Shape;74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wAAAQLAABLDAAABQsAAAAAAAAmAAAACAAAAP//////////"/>
                </a:ext>
              </a:extLst>
            </p:cNvSpPr>
            <p:nvPr/>
          </p:nvSpPr>
          <p:spPr>
            <a:xfrm>
              <a:off x="1998345" y="179070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8" name="Google Shape;74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wAAOMKAABFDAAA5AoAAAAAAAAmAAAACAAAAP//////////"/>
                </a:ext>
              </a:extLst>
            </p:cNvSpPr>
            <p:nvPr/>
          </p:nvSpPr>
          <p:spPr>
            <a:xfrm>
              <a:off x="1994535" y="1769745"/>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7" name="Google Shape;74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wAAOMKAABEDAAA4woAAAAAAAAmAAAACAAAAP//////////"/>
                </a:ext>
              </a:extLst>
            </p:cNvSpPr>
            <p:nvPr/>
          </p:nvSpPr>
          <p:spPr>
            <a:xfrm>
              <a:off x="1993900" y="1769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6" name="Google Shape;74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MEKAADkDAAAywoAAAAAAAAmAAAACAAAAP//////////"/>
                </a:ext>
              </a:extLst>
            </p:cNvSpPr>
            <p:nvPr/>
          </p:nvSpPr>
          <p:spPr>
            <a:xfrm>
              <a:off x="2091690" y="1748155"/>
              <a:ext cx="3810" cy="6350"/>
            </a:xfrm>
            <a:custGeom>
              <a:avLst/>
              <a:gdLst/>
              <a:ahLst/>
              <a:cxnLst/>
              <a:rect l="0" t="0" r="3810" b="6350"/>
              <a:pathLst>
                <a:path w="3810" h="6350">
                  <a:moveTo>
                    <a:pt x="209" y="0"/>
                  </a:moveTo>
                  <a:lnTo>
                    <a:pt x="153" y="189"/>
                  </a:lnTo>
                  <a:lnTo>
                    <a:pt x="111" y="378"/>
                  </a:lnTo>
                  <a:cubicBezTo>
                    <a:pt x="111" y="473"/>
                    <a:pt x="111" y="621"/>
                    <a:pt x="56" y="716"/>
                  </a:cubicBezTo>
                  <a:lnTo>
                    <a:pt x="56" y="851"/>
                  </a:lnTo>
                  <a:cubicBezTo>
                    <a:pt x="56" y="1040"/>
                    <a:pt x="56" y="1189"/>
                    <a:pt x="14" y="1324"/>
                  </a:cubicBezTo>
                  <a:lnTo>
                    <a:pt x="14" y="1473"/>
                  </a:lnTo>
                  <a:lnTo>
                    <a:pt x="14" y="1810"/>
                  </a:lnTo>
                  <a:lnTo>
                    <a:pt x="14" y="1946"/>
                  </a:lnTo>
                  <a:lnTo>
                    <a:pt x="14" y="2229"/>
                  </a:lnTo>
                  <a:lnTo>
                    <a:pt x="14" y="2378"/>
                  </a:lnTo>
                  <a:lnTo>
                    <a:pt x="14" y="2608"/>
                  </a:lnTo>
                  <a:lnTo>
                    <a:pt x="14" y="2702"/>
                  </a:lnTo>
                  <a:lnTo>
                    <a:pt x="14" y="2986"/>
                  </a:lnTo>
                  <a:cubicBezTo>
                    <a:pt x="14" y="3513"/>
                    <a:pt x="1279" y="4783"/>
                    <a:pt x="2545" y="5215"/>
                  </a:cubicBezTo>
                  <a:cubicBezTo>
                    <a:pt x="2684" y="5256"/>
                    <a:pt x="2837" y="5310"/>
                    <a:pt x="2934" y="5404"/>
                  </a:cubicBezTo>
                  <a:lnTo>
                    <a:pt x="3031" y="5445"/>
                  </a:lnTo>
                  <a:cubicBezTo>
                    <a:pt x="3129" y="5499"/>
                    <a:pt x="3226" y="5593"/>
                    <a:pt x="3323" y="5688"/>
                  </a:cubicBezTo>
                  <a:cubicBezTo>
                    <a:pt x="3421" y="5729"/>
                    <a:pt x="3462" y="5877"/>
                    <a:pt x="3560" y="5972"/>
                  </a:cubicBezTo>
                  <a:lnTo>
                    <a:pt x="3615" y="6012"/>
                  </a:lnTo>
                  <a:cubicBezTo>
                    <a:pt x="3629" y="6053"/>
                    <a:pt x="3657" y="6107"/>
                    <a:pt x="3685" y="6161"/>
                  </a:cubicBezTo>
                  <a:cubicBezTo>
                    <a:pt x="3657" y="6080"/>
                    <a:pt x="3657" y="5999"/>
                    <a:pt x="3657" y="5918"/>
                  </a:cubicBezTo>
                  <a:cubicBezTo>
                    <a:pt x="3810" y="4931"/>
                    <a:pt x="2739" y="2378"/>
                    <a:pt x="1377" y="905"/>
                  </a:cubicBezTo>
                  <a:cubicBezTo>
                    <a:pt x="1279" y="811"/>
                    <a:pt x="1182" y="716"/>
                    <a:pt x="1085" y="621"/>
                  </a:cubicBezTo>
                  <a:lnTo>
                    <a:pt x="987" y="527"/>
                  </a:lnTo>
                  <a:cubicBezTo>
                    <a:pt x="890" y="473"/>
                    <a:pt x="793" y="378"/>
                    <a:pt x="737" y="338"/>
                  </a:cubicBezTo>
                  <a:cubicBezTo>
                    <a:pt x="640" y="243"/>
                    <a:pt x="542" y="189"/>
                    <a:pt x="501" y="149"/>
                  </a:cubicBezTo>
                  <a:lnTo>
                    <a:pt x="403" y="95"/>
                  </a:lnTo>
                  <a:cubicBezTo>
                    <a:pt x="348" y="54"/>
                    <a:pt x="250" y="54"/>
                    <a:pt x="209" y="0"/>
                  </a:cubicBezTo>
                  <a:close/>
                  <a:moveTo>
                    <a:pt x="3685" y="6161"/>
                  </a:moveTo>
                  <a:cubicBezTo>
                    <a:pt x="3699" y="6228"/>
                    <a:pt x="3713" y="6282"/>
                    <a:pt x="3754" y="6350"/>
                  </a:cubicBezTo>
                  <a:cubicBezTo>
                    <a:pt x="3727" y="6296"/>
                    <a:pt x="3699" y="6228"/>
                    <a:pt x="3685" y="616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5" name="Google Shape;74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M0KAADyDAAARAsAAAAAAAAmAAAACAAAAP//////////"/>
                </a:ext>
              </a:extLst>
            </p:cNvSpPr>
            <p:nvPr/>
          </p:nvSpPr>
          <p:spPr>
            <a:xfrm>
              <a:off x="2051685" y="1755775"/>
              <a:ext cx="52705" cy="75565"/>
            </a:xfrm>
            <a:custGeom>
              <a:avLst/>
              <a:gdLst/>
              <a:ahLst/>
              <a:cxnLst/>
              <a:rect l="0" t="0" r="52705" b="75565"/>
              <a:pathLst>
                <a:path w="52705" h="75565">
                  <a:moveTo>
                    <a:pt x="43918" y="13"/>
                  </a:moveTo>
                  <a:cubicBezTo>
                    <a:pt x="43918" y="299"/>
                    <a:pt x="43864" y="627"/>
                    <a:pt x="43864" y="872"/>
                  </a:cubicBezTo>
                  <a:lnTo>
                    <a:pt x="43864" y="913"/>
                  </a:lnTo>
                  <a:cubicBezTo>
                    <a:pt x="43823" y="1199"/>
                    <a:pt x="43769" y="1485"/>
                    <a:pt x="43728" y="1772"/>
                  </a:cubicBezTo>
                  <a:cubicBezTo>
                    <a:pt x="43674" y="2153"/>
                    <a:pt x="43633" y="2494"/>
                    <a:pt x="43579" y="2876"/>
                  </a:cubicBezTo>
                  <a:cubicBezTo>
                    <a:pt x="43389" y="4730"/>
                    <a:pt x="41450" y="5166"/>
                    <a:pt x="40162" y="5453"/>
                  </a:cubicBezTo>
                  <a:cubicBezTo>
                    <a:pt x="39742" y="5493"/>
                    <a:pt x="39362" y="5589"/>
                    <a:pt x="38982" y="5780"/>
                  </a:cubicBezTo>
                  <a:cubicBezTo>
                    <a:pt x="38128" y="6925"/>
                    <a:pt x="34901" y="12173"/>
                    <a:pt x="34806" y="13223"/>
                  </a:cubicBezTo>
                  <a:cubicBezTo>
                    <a:pt x="35037" y="14559"/>
                    <a:pt x="34182" y="18376"/>
                    <a:pt x="32528" y="19044"/>
                  </a:cubicBezTo>
                  <a:cubicBezTo>
                    <a:pt x="32379" y="19099"/>
                    <a:pt x="32149" y="19426"/>
                    <a:pt x="32189" y="21675"/>
                  </a:cubicBezTo>
                  <a:lnTo>
                    <a:pt x="32189" y="22207"/>
                  </a:lnTo>
                  <a:cubicBezTo>
                    <a:pt x="32189" y="23107"/>
                    <a:pt x="31389" y="23775"/>
                    <a:pt x="30386" y="24593"/>
                  </a:cubicBezTo>
                  <a:cubicBezTo>
                    <a:pt x="29667" y="25165"/>
                    <a:pt x="28677" y="26024"/>
                    <a:pt x="28677" y="26597"/>
                  </a:cubicBezTo>
                  <a:cubicBezTo>
                    <a:pt x="28677" y="28069"/>
                    <a:pt x="26779" y="31750"/>
                    <a:pt x="23742" y="37230"/>
                  </a:cubicBezTo>
                  <a:lnTo>
                    <a:pt x="23077" y="38430"/>
                  </a:lnTo>
                  <a:cubicBezTo>
                    <a:pt x="22888" y="38811"/>
                    <a:pt x="22644" y="39193"/>
                    <a:pt x="22454" y="39575"/>
                  </a:cubicBezTo>
                  <a:cubicBezTo>
                    <a:pt x="21396" y="41674"/>
                    <a:pt x="20705" y="42983"/>
                    <a:pt x="19715" y="42983"/>
                  </a:cubicBezTo>
                  <a:cubicBezTo>
                    <a:pt x="19647" y="42983"/>
                    <a:pt x="19579" y="42969"/>
                    <a:pt x="19511" y="42956"/>
                  </a:cubicBezTo>
                  <a:cubicBezTo>
                    <a:pt x="18901" y="42860"/>
                    <a:pt x="18522" y="42383"/>
                    <a:pt x="18332" y="41524"/>
                  </a:cubicBezTo>
                  <a:cubicBezTo>
                    <a:pt x="18088" y="40379"/>
                    <a:pt x="16759" y="38907"/>
                    <a:pt x="15484" y="38375"/>
                  </a:cubicBezTo>
                  <a:cubicBezTo>
                    <a:pt x="15308" y="38280"/>
                    <a:pt x="15105" y="38225"/>
                    <a:pt x="14915" y="38225"/>
                  </a:cubicBezTo>
                  <a:cubicBezTo>
                    <a:pt x="14752" y="38225"/>
                    <a:pt x="14589" y="38266"/>
                    <a:pt x="14440" y="38334"/>
                  </a:cubicBezTo>
                  <a:cubicBezTo>
                    <a:pt x="13640" y="38866"/>
                    <a:pt x="12691" y="39152"/>
                    <a:pt x="11715" y="39152"/>
                  </a:cubicBezTo>
                  <a:cubicBezTo>
                    <a:pt x="11647" y="39152"/>
                    <a:pt x="11566" y="39152"/>
                    <a:pt x="11498" y="39138"/>
                  </a:cubicBezTo>
                  <a:lnTo>
                    <a:pt x="10644" y="39138"/>
                  </a:lnTo>
                  <a:cubicBezTo>
                    <a:pt x="10494" y="39125"/>
                    <a:pt x="10359" y="39111"/>
                    <a:pt x="10210" y="39111"/>
                  </a:cubicBezTo>
                  <a:cubicBezTo>
                    <a:pt x="10074" y="39111"/>
                    <a:pt x="9925" y="39125"/>
                    <a:pt x="9789" y="39138"/>
                  </a:cubicBezTo>
                  <a:cubicBezTo>
                    <a:pt x="9030" y="39616"/>
                    <a:pt x="5233" y="43337"/>
                    <a:pt x="1857" y="46868"/>
                  </a:cubicBezTo>
                  <a:lnTo>
                    <a:pt x="1857" y="47059"/>
                  </a:lnTo>
                  <a:lnTo>
                    <a:pt x="1857" y="47154"/>
                  </a:lnTo>
                  <a:lnTo>
                    <a:pt x="1857" y="47304"/>
                  </a:lnTo>
                  <a:lnTo>
                    <a:pt x="1857" y="47400"/>
                  </a:lnTo>
                  <a:lnTo>
                    <a:pt x="1803" y="47591"/>
                  </a:lnTo>
                  <a:lnTo>
                    <a:pt x="1803" y="47727"/>
                  </a:lnTo>
                  <a:lnTo>
                    <a:pt x="1762" y="47918"/>
                  </a:lnTo>
                  <a:lnTo>
                    <a:pt x="1708" y="48109"/>
                  </a:lnTo>
                  <a:lnTo>
                    <a:pt x="1667" y="48299"/>
                  </a:lnTo>
                  <a:lnTo>
                    <a:pt x="1613" y="48490"/>
                  </a:lnTo>
                  <a:lnTo>
                    <a:pt x="1572" y="48736"/>
                  </a:lnTo>
                  <a:lnTo>
                    <a:pt x="1518" y="48927"/>
                  </a:lnTo>
                  <a:lnTo>
                    <a:pt x="1477" y="49158"/>
                  </a:lnTo>
                  <a:lnTo>
                    <a:pt x="1423" y="49404"/>
                  </a:lnTo>
                  <a:lnTo>
                    <a:pt x="1328" y="49690"/>
                  </a:lnTo>
                  <a:lnTo>
                    <a:pt x="1288" y="49881"/>
                  </a:lnTo>
                  <a:lnTo>
                    <a:pt x="1233" y="50167"/>
                  </a:lnTo>
                  <a:lnTo>
                    <a:pt x="1138" y="50453"/>
                  </a:lnTo>
                  <a:lnTo>
                    <a:pt x="1098" y="50740"/>
                  </a:lnTo>
                  <a:lnTo>
                    <a:pt x="1003" y="50985"/>
                  </a:lnTo>
                  <a:lnTo>
                    <a:pt x="908" y="51312"/>
                  </a:lnTo>
                  <a:lnTo>
                    <a:pt x="854" y="51558"/>
                  </a:lnTo>
                  <a:lnTo>
                    <a:pt x="718" y="51939"/>
                  </a:lnTo>
                  <a:lnTo>
                    <a:pt x="664" y="52171"/>
                  </a:lnTo>
                  <a:lnTo>
                    <a:pt x="528" y="52553"/>
                  </a:lnTo>
                  <a:lnTo>
                    <a:pt x="474" y="52798"/>
                  </a:lnTo>
                  <a:lnTo>
                    <a:pt x="338" y="53221"/>
                  </a:lnTo>
                  <a:lnTo>
                    <a:pt x="244" y="53412"/>
                  </a:lnTo>
                  <a:lnTo>
                    <a:pt x="94" y="53889"/>
                  </a:lnTo>
                  <a:lnTo>
                    <a:pt x="0" y="54080"/>
                  </a:lnTo>
                  <a:lnTo>
                    <a:pt x="0" y="54134"/>
                  </a:lnTo>
                  <a:cubicBezTo>
                    <a:pt x="718" y="54939"/>
                    <a:pt x="1383" y="55797"/>
                    <a:pt x="1898" y="56711"/>
                  </a:cubicBezTo>
                  <a:cubicBezTo>
                    <a:pt x="2183" y="57133"/>
                    <a:pt x="2467" y="57610"/>
                    <a:pt x="2806" y="58047"/>
                  </a:cubicBezTo>
                  <a:cubicBezTo>
                    <a:pt x="3254" y="58687"/>
                    <a:pt x="3864" y="58878"/>
                    <a:pt x="4691" y="58878"/>
                  </a:cubicBezTo>
                  <a:cubicBezTo>
                    <a:pt x="5030" y="58878"/>
                    <a:pt x="5396" y="58851"/>
                    <a:pt x="5803" y="58810"/>
                  </a:cubicBezTo>
                  <a:cubicBezTo>
                    <a:pt x="6088" y="58742"/>
                    <a:pt x="6372" y="58701"/>
                    <a:pt x="6657" y="58701"/>
                  </a:cubicBezTo>
                  <a:cubicBezTo>
                    <a:pt x="7172" y="58701"/>
                    <a:pt x="7674" y="58810"/>
                    <a:pt x="8176" y="59001"/>
                  </a:cubicBezTo>
                  <a:cubicBezTo>
                    <a:pt x="9884" y="59901"/>
                    <a:pt x="11213" y="65626"/>
                    <a:pt x="10684" y="67344"/>
                  </a:cubicBezTo>
                  <a:cubicBezTo>
                    <a:pt x="10589" y="67685"/>
                    <a:pt x="10399" y="68108"/>
                    <a:pt x="10210" y="68585"/>
                  </a:cubicBezTo>
                  <a:cubicBezTo>
                    <a:pt x="9789" y="69730"/>
                    <a:pt x="9030" y="71638"/>
                    <a:pt x="9125" y="72783"/>
                  </a:cubicBezTo>
                  <a:lnTo>
                    <a:pt x="18616" y="72783"/>
                  </a:lnTo>
                  <a:lnTo>
                    <a:pt x="21654" y="71884"/>
                  </a:lnTo>
                  <a:lnTo>
                    <a:pt x="21789" y="71925"/>
                  </a:lnTo>
                  <a:lnTo>
                    <a:pt x="22033" y="71925"/>
                  </a:lnTo>
                  <a:cubicBezTo>
                    <a:pt x="22738" y="71979"/>
                    <a:pt x="28054" y="72265"/>
                    <a:pt x="32908" y="72402"/>
                  </a:cubicBezTo>
                  <a:cubicBezTo>
                    <a:pt x="35389" y="72484"/>
                    <a:pt x="37152" y="72511"/>
                    <a:pt x="38413" y="72511"/>
                  </a:cubicBezTo>
                  <a:cubicBezTo>
                    <a:pt x="40121" y="72511"/>
                    <a:pt x="40881" y="72456"/>
                    <a:pt x="41206" y="72402"/>
                  </a:cubicBezTo>
                  <a:lnTo>
                    <a:pt x="41355" y="72402"/>
                  </a:lnTo>
                  <a:cubicBezTo>
                    <a:pt x="41491" y="72402"/>
                    <a:pt x="41681" y="72361"/>
                    <a:pt x="41830" y="72361"/>
                  </a:cubicBezTo>
                  <a:lnTo>
                    <a:pt x="42305" y="72361"/>
                  </a:lnTo>
                  <a:lnTo>
                    <a:pt x="42725" y="72402"/>
                  </a:lnTo>
                  <a:lnTo>
                    <a:pt x="42820" y="72402"/>
                  </a:lnTo>
                  <a:cubicBezTo>
                    <a:pt x="43728" y="72593"/>
                    <a:pt x="44582" y="72838"/>
                    <a:pt x="45437" y="73124"/>
                  </a:cubicBezTo>
                  <a:lnTo>
                    <a:pt x="46142" y="73356"/>
                  </a:lnTo>
                  <a:lnTo>
                    <a:pt x="46196" y="73356"/>
                  </a:lnTo>
                  <a:lnTo>
                    <a:pt x="46806" y="73601"/>
                  </a:lnTo>
                  <a:lnTo>
                    <a:pt x="46901" y="73642"/>
                  </a:lnTo>
                  <a:lnTo>
                    <a:pt x="47525" y="73888"/>
                  </a:lnTo>
                  <a:lnTo>
                    <a:pt x="47620" y="73929"/>
                  </a:lnTo>
                  <a:lnTo>
                    <a:pt x="48230" y="74174"/>
                  </a:lnTo>
                  <a:lnTo>
                    <a:pt x="48325" y="74215"/>
                  </a:lnTo>
                  <a:lnTo>
                    <a:pt x="48894" y="74460"/>
                  </a:lnTo>
                  <a:lnTo>
                    <a:pt x="49043" y="74501"/>
                  </a:lnTo>
                  <a:lnTo>
                    <a:pt x="49518" y="74747"/>
                  </a:lnTo>
                  <a:lnTo>
                    <a:pt x="49654" y="74787"/>
                  </a:lnTo>
                  <a:lnTo>
                    <a:pt x="50128" y="75033"/>
                  </a:lnTo>
                  <a:lnTo>
                    <a:pt x="50277" y="75074"/>
                  </a:lnTo>
                  <a:lnTo>
                    <a:pt x="50752" y="75319"/>
                  </a:lnTo>
                  <a:lnTo>
                    <a:pt x="50793" y="75319"/>
                  </a:lnTo>
                  <a:lnTo>
                    <a:pt x="51321" y="75551"/>
                  </a:lnTo>
                  <a:cubicBezTo>
                    <a:pt x="51552" y="73833"/>
                    <a:pt x="52027" y="72115"/>
                    <a:pt x="52691" y="70548"/>
                  </a:cubicBezTo>
                  <a:lnTo>
                    <a:pt x="52650" y="70493"/>
                  </a:lnTo>
                  <a:cubicBezTo>
                    <a:pt x="52555" y="70452"/>
                    <a:pt x="52460" y="70357"/>
                    <a:pt x="52406" y="70302"/>
                  </a:cubicBezTo>
                  <a:lnTo>
                    <a:pt x="52311" y="70207"/>
                  </a:lnTo>
                  <a:cubicBezTo>
                    <a:pt x="52271" y="70166"/>
                    <a:pt x="52176" y="70071"/>
                    <a:pt x="52081" y="69975"/>
                  </a:cubicBezTo>
                  <a:lnTo>
                    <a:pt x="52027" y="69880"/>
                  </a:lnTo>
                  <a:cubicBezTo>
                    <a:pt x="51986" y="69825"/>
                    <a:pt x="51932" y="69730"/>
                    <a:pt x="51891" y="69634"/>
                  </a:cubicBezTo>
                  <a:lnTo>
                    <a:pt x="51837" y="69539"/>
                  </a:lnTo>
                  <a:cubicBezTo>
                    <a:pt x="51796" y="69444"/>
                    <a:pt x="51742" y="69348"/>
                    <a:pt x="51742" y="69253"/>
                  </a:cubicBezTo>
                  <a:cubicBezTo>
                    <a:pt x="51606" y="68830"/>
                    <a:pt x="50277" y="67685"/>
                    <a:pt x="49518" y="67017"/>
                  </a:cubicBezTo>
                  <a:cubicBezTo>
                    <a:pt x="48664" y="66349"/>
                    <a:pt x="47850" y="65586"/>
                    <a:pt x="47145" y="64727"/>
                  </a:cubicBezTo>
                  <a:cubicBezTo>
                    <a:pt x="46481" y="63909"/>
                    <a:pt x="45911" y="63050"/>
                    <a:pt x="45382" y="62096"/>
                  </a:cubicBezTo>
                  <a:lnTo>
                    <a:pt x="45288" y="61864"/>
                  </a:lnTo>
                  <a:lnTo>
                    <a:pt x="45288" y="61618"/>
                  </a:lnTo>
                  <a:cubicBezTo>
                    <a:pt x="45437" y="60242"/>
                    <a:pt x="45098" y="58906"/>
                    <a:pt x="44338" y="57801"/>
                  </a:cubicBezTo>
                  <a:cubicBezTo>
                    <a:pt x="42779" y="55702"/>
                    <a:pt x="42020" y="54175"/>
                    <a:pt x="42020" y="51312"/>
                  </a:cubicBezTo>
                  <a:cubicBezTo>
                    <a:pt x="41966" y="50017"/>
                    <a:pt x="41776" y="48777"/>
                    <a:pt x="41450" y="47591"/>
                  </a:cubicBezTo>
                  <a:cubicBezTo>
                    <a:pt x="41206" y="46827"/>
                    <a:pt x="41071" y="46009"/>
                    <a:pt x="41016" y="45205"/>
                  </a:cubicBezTo>
                  <a:cubicBezTo>
                    <a:pt x="41016" y="44196"/>
                    <a:pt x="41681" y="43051"/>
                    <a:pt x="42589" y="41620"/>
                  </a:cubicBezTo>
                  <a:cubicBezTo>
                    <a:pt x="43443" y="40338"/>
                    <a:pt x="44149" y="38907"/>
                    <a:pt x="44677" y="37475"/>
                  </a:cubicBezTo>
                  <a:cubicBezTo>
                    <a:pt x="44718" y="37230"/>
                    <a:pt x="44813" y="36998"/>
                    <a:pt x="44908" y="36753"/>
                  </a:cubicBezTo>
                  <a:cubicBezTo>
                    <a:pt x="44962" y="36712"/>
                    <a:pt x="45003" y="36616"/>
                    <a:pt x="45057" y="36562"/>
                  </a:cubicBezTo>
                  <a:cubicBezTo>
                    <a:pt x="45098" y="36466"/>
                    <a:pt x="45193" y="36276"/>
                    <a:pt x="45288" y="36139"/>
                  </a:cubicBezTo>
                  <a:cubicBezTo>
                    <a:pt x="45382" y="35989"/>
                    <a:pt x="45382" y="35948"/>
                    <a:pt x="45437" y="35853"/>
                  </a:cubicBezTo>
                  <a:cubicBezTo>
                    <a:pt x="45477" y="35798"/>
                    <a:pt x="45572" y="35608"/>
                    <a:pt x="45667" y="35512"/>
                  </a:cubicBezTo>
                  <a:lnTo>
                    <a:pt x="45911" y="35226"/>
                  </a:lnTo>
                  <a:cubicBezTo>
                    <a:pt x="45952" y="35130"/>
                    <a:pt x="46047" y="35035"/>
                    <a:pt x="46142" y="34940"/>
                  </a:cubicBezTo>
                  <a:lnTo>
                    <a:pt x="46386" y="34653"/>
                  </a:lnTo>
                  <a:lnTo>
                    <a:pt x="46616" y="34367"/>
                  </a:lnTo>
                  <a:lnTo>
                    <a:pt x="46860" y="34135"/>
                  </a:lnTo>
                  <a:lnTo>
                    <a:pt x="47145" y="33850"/>
                  </a:lnTo>
                  <a:lnTo>
                    <a:pt x="47430" y="33604"/>
                  </a:lnTo>
                  <a:lnTo>
                    <a:pt x="47715" y="33319"/>
                  </a:lnTo>
                  <a:lnTo>
                    <a:pt x="47945" y="33086"/>
                  </a:lnTo>
                  <a:lnTo>
                    <a:pt x="48135" y="32936"/>
                  </a:lnTo>
                  <a:cubicBezTo>
                    <a:pt x="47335" y="31313"/>
                    <a:pt x="46671" y="29650"/>
                    <a:pt x="46196" y="27973"/>
                  </a:cubicBezTo>
                  <a:cubicBezTo>
                    <a:pt x="46142" y="27742"/>
                    <a:pt x="46047" y="27551"/>
                    <a:pt x="45952" y="27360"/>
                  </a:cubicBezTo>
                  <a:cubicBezTo>
                    <a:pt x="45952" y="27305"/>
                    <a:pt x="45911" y="27210"/>
                    <a:pt x="45857" y="27169"/>
                  </a:cubicBezTo>
                  <a:cubicBezTo>
                    <a:pt x="45857" y="27115"/>
                    <a:pt x="45762" y="26924"/>
                    <a:pt x="45667" y="26828"/>
                  </a:cubicBezTo>
                  <a:cubicBezTo>
                    <a:pt x="45288" y="26215"/>
                    <a:pt x="44772" y="25642"/>
                    <a:pt x="44203" y="25165"/>
                  </a:cubicBezTo>
                  <a:cubicBezTo>
                    <a:pt x="43959" y="24974"/>
                    <a:pt x="43728" y="24783"/>
                    <a:pt x="43443" y="24538"/>
                  </a:cubicBezTo>
                  <a:lnTo>
                    <a:pt x="42874" y="24115"/>
                  </a:lnTo>
                  <a:cubicBezTo>
                    <a:pt x="42060" y="23488"/>
                    <a:pt x="41206" y="22820"/>
                    <a:pt x="40311" y="21961"/>
                  </a:cubicBezTo>
                  <a:cubicBezTo>
                    <a:pt x="37654" y="19521"/>
                    <a:pt x="37979" y="17667"/>
                    <a:pt x="38169" y="16563"/>
                  </a:cubicBezTo>
                  <a:cubicBezTo>
                    <a:pt x="38223" y="16372"/>
                    <a:pt x="38264" y="16181"/>
                    <a:pt x="38264" y="16045"/>
                  </a:cubicBezTo>
                  <a:cubicBezTo>
                    <a:pt x="38264" y="15609"/>
                    <a:pt x="38454" y="15227"/>
                    <a:pt x="38738" y="14995"/>
                  </a:cubicBezTo>
                  <a:cubicBezTo>
                    <a:pt x="39444" y="14314"/>
                    <a:pt x="41152" y="14123"/>
                    <a:pt x="42969" y="14123"/>
                  </a:cubicBezTo>
                  <a:cubicBezTo>
                    <a:pt x="43850" y="14123"/>
                    <a:pt x="44759" y="14164"/>
                    <a:pt x="45572" y="14232"/>
                  </a:cubicBezTo>
                  <a:cubicBezTo>
                    <a:pt x="45911" y="14273"/>
                    <a:pt x="46223" y="14300"/>
                    <a:pt x="46549" y="14300"/>
                  </a:cubicBezTo>
                  <a:cubicBezTo>
                    <a:pt x="46860" y="14300"/>
                    <a:pt x="47172" y="14273"/>
                    <a:pt x="47471" y="14232"/>
                  </a:cubicBezTo>
                  <a:cubicBezTo>
                    <a:pt x="46047" y="12460"/>
                    <a:pt x="44433" y="7838"/>
                    <a:pt x="44623" y="4730"/>
                  </a:cubicBezTo>
                  <a:cubicBezTo>
                    <a:pt x="44718" y="3394"/>
                    <a:pt x="44528" y="2113"/>
                    <a:pt x="44108" y="872"/>
                  </a:cubicBezTo>
                  <a:cubicBezTo>
                    <a:pt x="44054" y="586"/>
                    <a:pt x="44013" y="340"/>
                    <a:pt x="43918" y="109"/>
                  </a:cubicBezTo>
                  <a:lnTo>
                    <a:pt x="43918"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4" name="Google Shape;74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QwAADoLAADxDAAAOwsAAAAAAAAmAAAACAAAAP//////////"/>
                </a:ext>
              </a:extLst>
            </p:cNvSpPr>
            <p:nvPr/>
          </p:nvSpPr>
          <p:spPr>
            <a:xfrm>
              <a:off x="2103755" y="1824990"/>
              <a:ext cx="0" cy="635"/>
            </a:xfrm>
            <a:custGeom>
              <a:avLst/>
              <a:gdLst/>
              <a:ahLst/>
              <a:cxnLst/>
              <a:rect l="0" t="0" r="0" b="635"/>
              <a:pathLst>
                <a:path w="0" h="635">
                  <a:moveTo>
                    <a:pt x="0" y="635"/>
                  </a:moveTo>
                  <a:cubicBezTo>
                    <a:pt x="0" y="388"/>
                    <a:pt x="0" y="246"/>
                    <a:pt x="0" y="0"/>
                  </a:cubicBezTo>
                  <a:cubicBezTo>
                    <a:pt x="0" y="246"/>
                    <a:pt x="0" y="388"/>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3" name="Google Shape;74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AwAADoLAADxDAAAOgsAAAAAAAAmAAAACAAAAP//////////"/>
                </a:ext>
              </a:extLst>
            </p:cNvSpPr>
            <p:nvPr/>
          </p:nvSpPr>
          <p:spPr>
            <a:xfrm>
              <a:off x="2103120" y="1824990"/>
              <a:ext cx="635" cy="0"/>
            </a:xfrm>
            <a:custGeom>
              <a:avLst/>
              <a:gdLst/>
              <a:ahLst/>
              <a:cxnLst/>
              <a:rect l="0" t="0" r="635" b="0"/>
              <a:pathLst>
                <a:path w="635" h="0">
                  <a:moveTo>
                    <a:pt x="635" y="0"/>
                  </a:moveTo>
                  <a:cubicBezTo>
                    <a:pt x="230" y="0"/>
                    <a:pt x="230" y="0"/>
                    <a:pt x="0" y="0"/>
                  </a:cubicBezTo>
                  <a:cubicBezTo>
                    <a:pt x="230" y="0"/>
                    <a:pt x="230"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2" name="Google Shape;74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wwAAAULAADnDAAABQsAAAAAAAAmAAAACAAAAP//////////"/>
                </a:ext>
              </a:extLst>
            </p:cNvSpPr>
            <p:nvPr/>
          </p:nvSpPr>
          <p:spPr>
            <a:xfrm>
              <a:off x="2097405" y="17913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1" name="Google Shape;74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wAAAYLAADnDAAABgsAAAAAAAAmAAAACAAAAP//////////"/>
                </a:ext>
              </a:extLst>
            </p:cNvSpPr>
            <p:nvPr/>
          </p:nvSpPr>
          <p:spPr>
            <a:xfrm>
              <a:off x="2096770" y="1791970"/>
              <a:ext cx="635" cy="0"/>
            </a:xfrm>
            <a:custGeom>
              <a:avLst/>
              <a:gdLst/>
              <a:ahLst/>
              <a:cxnLst/>
              <a:rect l="0" t="0" r="635" b="0"/>
              <a:pathLst>
                <a:path w="635" h="0">
                  <a:moveTo>
                    <a:pt x="0" y="0"/>
                  </a:moveTo>
                  <a:cubicBezTo>
                    <a:pt x="169" y="0"/>
                    <a:pt x="465" y="0"/>
                    <a:pt x="592" y="0"/>
                  </a:cubicBezTo>
                  <a:cubicBezTo>
                    <a:pt x="465" y="0"/>
                    <a:pt x="169"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70" name="Google Shape;74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wAAAcLAADmDAAABwsAAAAAAAAmAAAACAAAAP//////////"/>
                </a:ext>
              </a:extLst>
            </p:cNvSpPr>
            <p:nvPr/>
          </p:nvSpPr>
          <p:spPr>
            <a:xfrm>
              <a:off x="2096770" y="179260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9" name="Google Shape;74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AwAAAQLAADoDAAABAsAAAAAAAAmAAAACAAAAP//////////"/>
                </a:ext>
              </a:extLst>
            </p:cNvSpPr>
            <p:nvPr/>
          </p:nvSpPr>
          <p:spPr>
            <a:xfrm>
              <a:off x="2098040" y="17907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8" name="Google Shape;74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gwAAAELAADqDAAAAgsAAAAAAAAmAAAACAAAAP//////////"/>
                </a:ext>
              </a:extLst>
            </p:cNvSpPr>
            <p:nvPr/>
          </p:nvSpPr>
          <p:spPr>
            <a:xfrm>
              <a:off x="2099310" y="1788795"/>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7" name="Google Shape;74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AwAAAMLAADpDAAAAwsAAAAAAAAmAAAACAAAAP//////////"/>
                </a:ext>
              </a:extLst>
            </p:cNvSpPr>
            <p:nvPr/>
          </p:nvSpPr>
          <p:spPr>
            <a:xfrm>
              <a:off x="2098040" y="1790065"/>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6" name="Google Shape;74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wAADwLAADyDAAAPAsAAAAAAAAmAAAACAAAAP//////////"/>
                </a:ext>
              </a:extLst>
            </p:cNvSpPr>
            <p:nvPr/>
          </p:nvSpPr>
          <p:spPr>
            <a:xfrm>
              <a:off x="2104390" y="18262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5" name="Google Shape;74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AILAADqDAAAAgsAAAAAAAAmAAAACAAAAP//////////"/>
                </a:ext>
              </a:extLst>
            </p:cNvSpPr>
            <p:nvPr/>
          </p:nvSpPr>
          <p:spPr>
            <a:xfrm>
              <a:off x="2098675" y="178943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4" name="Google Shape;74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QwAADsLAADxDAAAOwsAAAAAAAAmAAAACAAAAP//////////"/>
                </a:ext>
              </a:extLst>
            </p:cNvSpPr>
            <p:nvPr/>
          </p:nvSpPr>
          <p:spPr>
            <a:xfrm>
              <a:off x="2103755" y="182562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3" name="Google Shape;74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wAAM0KAADkDAAAzwoAAAAAAAAmAAAACAAAAP//////////"/>
                </a:ext>
              </a:extLst>
            </p:cNvSpPr>
            <p:nvPr/>
          </p:nvSpPr>
          <p:spPr>
            <a:xfrm>
              <a:off x="2095500" y="1755775"/>
              <a:ext cx="0" cy="1270"/>
            </a:xfrm>
            <a:custGeom>
              <a:avLst/>
              <a:gdLst/>
              <a:ahLst/>
              <a:cxnLst/>
              <a:rect l="0" t="0" r="0" b="1270"/>
              <a:pathLst>
                <a:path w="0" h="1270">
                  <a:moveTo>
                    <a:pt x="0" y="20"/>
                  </a:moveTo>
                  <a:cubicBezTo>
                    <a:pt x="0" y="363"/>
                    <a:pt x="0" y="847"/>
                    <a:pt x="0" y="1270"/>
                  </a:cubicBezTo>
                  <a:cubicBezTo>
                    <a:pt x="0" y="847"/>
                    <a:pt x="0" y="423"/>
                    <a:pt x="0" y="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2" name="Google Shape;74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wAAM8KAADkDAAA0AoAAAAAAAAmAAAACAAAAP//////////"/>
                </a:ext>
              </a:extLst>
            </p:cNvSpPr>
            <p:nvPr/>
          </p:nvSpPr>
          <p:spPr>
            <a:xfrm>
              <a:off x="2095500" y="1757045"/>
              <a:ext cx="0" cy="635"/>
            </a:xfrm>
            <a:custGeom>
              <a:avLst/>
              <a:gdLst/>
              <a:ahLst/>
              <a:cxnLst/>
              <a:rect l="0" t="0" r="0" b="635"/>
              <a:pathLst>
                <a:path w="0" h="635">
                  <a:moveTo>
                    <a:pt x="0" y="625"/>
                  </a:moveTo>
                  <a:cubicBezTo>
                    <a:pt x="0" y="416"/>
                    <a:pt x="0" y="208"/>
                    <a:pt x="0" y="0"/>
                  </a:cubicBezTo>
                  <a:cubicBezTo>
                    <a:pt x="0" y="208"/>
                    <a:pt x="0" y="416"/>
                    <a:pt x="0" y="62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1" name="Google Shape;74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wAAMoKAADkDAAAywoAAAAAAAAmAAAACAAAAP//////////"/>
                </a:ext>
              </a:extLst>
            </p:cNvSpPr>
            <p:nvPr/>
          </p:nvSpPr>
          <p:spPr>
            <a:xfrm>
              <a:off x="2095500" y="1753870"/>
              <a:ext cx="0" cy="635"/>
            </a:xfrm>
            <a:custGeom>
              <a:avLst/>
              <a:gdLst/>
              <a:ahLst/>
              <a:cxnLst/>
              <a:rect l="0" t="0" r="0" b="635"/>
              <a:pathLst>
                <a:path w="0" h="635">
                  <a:moveTo>
                    <a:pt x="0" y="635"/>
                  </a:moveTo>
                  <a:cubicBezTo>
                    <a:pt x="0" y="355"/>
                    <a:pt x="0" y="177"/>
                    <a:pt x="0" y="0"/>
                  </a:cubicBezTo>
                  <a:cubicBezTo>
                    <a:pt x="0" y="177"/>
                    <a:pt x="0" y="355"/>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60" name="Google Shape;74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wAABcLAACiDAAAFwsAAAAAAAAmAAAACAAAAP//////////"/>
                </a:ext>
              </a:extLst>
            </p:cNvSpPr>
            <p:nvPr/>
          </p:nvSpPr>
          <p:spPr>
            <a:xfrm>
              <a:off x="2053590" y="18027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9" name="Google Shape;74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wAAAsLAACxDAAACwsAAAAAAAAmAAAACAAAAP//////////"/>
                </a:ext>
              </a:extLst>
            </p:cNvSpPr>
            <p:nvPr/>
          </p:nvSpPr>
          <p:spPr>
            <a:xfrm>
              <a:off x="2062480" y="1795145"/>
              <a:ext cx="635" cy="0"/>
            </a:xfrm>
            <a:custGeom>
              <a:avLst/>
              <a:gdLst/>
              <a:ahLst/>
              <a:cxnLst/>
              <a:rect l="0" t="0" r="635" b="0"/>
              <a:pathLst>
                <a:path w="635" h="0">
                  <a:moveTo>
                    <a:pt x="214" y="0"/>
                  </a:moveTo>
                  <a:cubicBezTo>
                    <a:pt x="140" y="0"/>
                    <a:pt x="74" y="0"/>
                    <a:pt x="9" y="0"/>
                  </a:cubicBezTo>
                  <a:lnTo>
                    <a:pt x="625" y="0"/>
                  </a:lnTo>
                  <a:cubicBezTo>
                    <a:pt x="494" y="0"/>
                    <a:pt x="354" y="0"/>
                    <a:pt x="2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8" name="Google Shape;74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MQKAADeDAAAxAoAAAAAAAAmAAAACAAAAP//////////"/>
                </a:ext>
              </a:extLst>
            </p:cNvSpPr>
            <p:nvPr/>
          </p:nvSpPr>
          <p:spPr>
            <a:xfrm>
              <a:off x="2091690" y="175006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7" name="Google Shape;74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MMKAADeDAAAxAoAAAAAAAAmAAAACAAAAP//////////"/>
                </a:ext>
              </a:extLst>
            </p:cNvSpPr>
            <p:nvPr/>
          </p:nvSpPr>
          <p:spPr>
            <a:xfrm>
              <a:off x="2091690" y="1749425"/>
              <a:ext cx="0" cy="635"/>
            </a:xfrm>
            <a:custGeom>
              <a:avLst/>
              <a:gdLst/>
              <a:ahLst/>
              <a:cxnLst/>
              <a:rect l="0" t="0" r="0" b="635"/>
              <a:pathLst>
                <a:path w="0" h="635">
                  <a:moveTo>
                    <a:pt x="0" y="0"/>
                  </a:moveTo>
                  <a:lnTo>
                    <a:pt x="0" y="635"/>
                  </a:lnTo>
                  <a:cubicBezTo>
                    <a:pt x="0" y="457"/>
                    <a:pt x="0" y="177"/>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6" name="Google Shape;74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MUKAADeDAAAxQoAAAAAAAAmAAAACAAAAP//////////"/>
                </a:ext>
              </a:extLst>
            </p:cNvSpPr>
            <p:nvPr/>
          </p:nvSpPr>
          <p:spPr>
            <a:xfrm>
              <a:off x="2091690" y="175069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5" name="Google Shape;74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MEKAADeDAAAwgoAAAAAAAAmAAAACAAAAP//////////"/>
                </a:ext>
              </a:extLst>
            </p:cNvSpPr>
            <p:nvPr/>
          </p:nvSpPr>
          <p:spPr>
            <a:xfrm>
              <a:off x="2091690" y="1748155"/>
              <a:ext cx="0" cy="635"/>
            </a:xfrm>
            <a:custGeom>
              <a:avLst/>
              <a:gdLst/>
              <a:ahLst/>
              <a:cxnLst/>
              <a:rect l="0" t="0" r="0" b="635"/>
              <a:pathLst>
                <a:path w="0" h="635">
                  <a:moveTo>
                    <a:pt x="0" y="635"/>
                  </a:moveTo>
                  <a:cubicBezTo>
                    <a:pt x="0" y="394"/>
                    <a:pt x="0" y="240"/>
                    <a:pt x="0" y="21"/>
                  </a:cubicBezTo>
                  <a:cubicBezTo>
                    <a:pt x="0" y="240"/>
                    <a:pt x="0" y="394"/>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4" name="Google Shape;74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MIKAADeDAAAwwoAAAAAAAAmAAAACAAAAP//////////"/>
                </a:ext>
              </a:extLst>
            </p:cNvSpPr>
            <p:nvPr/>
          </p:nvSpPr>
          <p:spPr>
            <a:xfrm>
              <a:off x="2091690" y="1748790"/>
              <a:ext cx="0" cy="635"/>
            </a:xfrm>
            <a:custGeom>
              <a:avLst/>
              <a:gdLst/>
              <a:ahLst/>
              <a:cxnLst/>
              <a:rect l="0" t="0" r="0" b="635"/>
              <a:pathLst>
                <a:path w="0" h="635">
                  <a:moveTo>
                    <a:pt x="0" y="0"/>
                  </a:moveTo>
                  <a:cubicBezTo>
                    <a:pt x="0" y="194"/>
                    <a:pt x="0" y="440"/>
                    <a:pt x="0" y="617"/>
                  </a:cubicBezTo>
                  <a:cubicBezTo>
                    <a:pt x="0" y="440"/>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3" name="Google Shape;74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MEKAADeDAAAwQoAAAAAAAAmAAAACAAAAP//////////"/>
                </a:ext>
              </a:extLst>
            </p:cNvSpPr>
            <p:nvPr/>
          </p:nvSpPr>
          <p:spPr>
            <a:xfrm>
              <a:off x="2091690" y="1748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2" name="Google Shape;74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wAAMkKAADjDAAAyQoAAAAAAAAmAAAACAAAAP//////////"/>
                </a:ext>
              </a:extLst>
            </p:cNvSpPr>
            <p:nvPr/>
          </p:nvSpPr>
          <p:spPr>
            <a:xfrm>
              <a:off x="2094230" y="1753235"/>
              <a:ext cx="635" cy="0"/>
            </a:xfrm>
            <a:custGeom>
              <a:avLst/>
              <a:gdLst/>
              <a:ahLst/>
              <a:cxnLst/>
              <a:rect l="0" t="0" r="635" b="0"/>
              <a:pathLst>
                <a:path w="635" h="0">
                  <a:moveTo>
                    <a:pt x="613" y="0"/>
                  </a:moveTo>
                  <a:cubicBezTo>
                    <a:pt x="459" y="0"/>
                    <a:pt x="240" y="0"/>
                    <a:pt x="0" y="0"/>
                  </a:cubicBezTo>
                  <a:cubicBezTo>
                    <a:pt x="240" y="0"/>
                    <a:pt x="459" y="0"/>
                    <a:pt x="6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1" name="Google Shape;74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wwAAMoKAADjDAAAygoAAAAAAAAmAAAACAAAAP//////////"/>
                </a:ext>
              </a:extLst>
            </p:cNvSpPr>
            <p:nvPr/>
          </p:nvSpPr>
          <p:spPr>
            <a:xfrm>
              <a:off x="2094865" y="175387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50" name="Google Shape;74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wAABcLAACiDAAAGAsAAAAAAAAmAAAACAAAAP//////////"/>
                </a:ext>
              </a:extLst>
            </p:cNvSpPr>
            <p:nvPr/>
          </p:nvSpPr>
          <p:spPr>
            <a:xfrm>
              <a:off x="2053590" y="1802765"/>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9" name="Google Shape;74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MUKAADeDAAAxgoAAAAAAAAmAAAACAAAAP//////////"/>
                </a:ext>
              </a:extLst>
            </p:cNvSpPr>
            <p:nvPr/>
          </p:nvSpPr>
          <p:spPr>
            <a:xfrm>
              <a:off x="2091690" y="1750695"/>
              <a:ext cx="0" cy="635"/>
            </a:xfrm>
            <a:custGeom>
              <a:avLst/>
              <a:gdLst/>
              <a:ahLst/>
              <a:cxnLst/>
              <a:rect l="0" t="0" r="0" b="635"/>
              <a:pathLst>
                <a:path w="0" h="635">
                  <a:moveTo>
                    <a:pt x="0" y="606"/>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8" name="Google Shape;74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wwAAMkKAADjDAAAygoAAAAAAAAmAAAACAAAAP//////////"/>
                </a:ext>
              </a:extLst>
            </p:cNvSpPr>
            <p:nvPr/>
          </p:nvSpPr>
          <p:spPr>
            <a:xfrm>
              <a:off x="2094865" y="1753235"/>
              <a:ext cx="0" cy="635"/>
            </a:xfrm>
            <a:custGeom>
              <a:avLst/>
              <a:gdLst/>
              <a:ahLst/>
              <a:cxnLst/>
              <a:rect l="0" t="0" r="0" b="635"/>
              <a:pathLst>
                <a:path w="0" h="635">
                  <a:moveTo>
                    <a:pt x="0" y="601"/>
                  </a:moveTo>
                  <a:cubicBezTo>
                    <a:pt x="0" y="367"/>
                    <a:pt x="0" y="267"/>
                    <a:pt x="0" y="33"/>
                  </a:cubicBezTo>
                  <a:cubicBezTo>
                    <a:pt x="0" y="267"/>
                    <a:pt x="0" y="367"/>
                    <a:pt x="0" y="60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7" name="Google Shape;74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CELAACfDAAAIQsAAAAAAAAmAAAACAAAAP//////////"/>
                </a:ext>
              </a:extLst>
            </p:cNvSpPr>
            <p:nvPr/>
          </p:nvSpPr>
          <p:spPr>
            <a:xfrm>
              <a:off x="2051685" y="18091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6" name="Google Shape;74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wAABwLAAChDAAAHAsAAAAAAAAmAAAACAAAAP//////////"/>
                </a:ext>
              </a:extLst>
            </p:cNvSpPr>
            <p:nvPr/>
          </p:nvSpPr>
          <p:spPr>
            <a:xfrm>
              <a:off x="2052955" y="18059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5" name="Google Shape;74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wAABgLAACiDAAAGAsAAAAAAAAmAAAACAAAAP//////////"/>
                </a:ext>
              </a:extLst>
            </p:cNvSpPr>
            <p:nvPr/>
          </p:nvSpPr>
          <p:spPr>
            <a:xfrm>
              <a:off x="2053590" y="18034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4" name="Google Shape;74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wAAB8LAACgDAAAHwsAAAAAAAAmAAAACAAAAP//////////"/>
                </a:ext>
              </a:extLst>
            </p:cNvSpPr>
            <p:nvPr/>
          </p:nvSpPr>
          <p:spPr>
            <a:xfrm>
              <a:off x="2052320" y="18078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3" name="Google Shape;74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wAABsLAAChDAAAHAsAAAAAAAAmAAAACAAAAP//////////"/>
                </a:ext>
              </a:extLst>
            </p:cNvSpPr>
            <p:nvPr/>
          </p:nvSpPr>
          <p:spPr>
            <a:xfrm>
              <a:off x="2052955" y="180530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2" name="Google Shape;74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wAAB4LAACgDAAAHgsAAAAAAAAmAAAACAAAAP//////////"/>
                </a:ext>
              </a:extLst>
            </p:cNvSpPr>
            <p:nvPr/>
          </p:nvSpPr>
          <p:spPr>
            <a:xfrm>
              <a:off x="2052320" y="1807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1" name="Google Shape;74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CALAACgDAAAIAsAAAAAAAAmAAAACAAAAP//////////"/>
                </a:ext>
              </a:extLst>
            </p:cNvSpPr>
            <p:nvPr/>
          </p:nvSpPr>
          <p:spPr>
            <a:xfrm>
              <a:off x="2051685" y="1808480"/>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40" name="Google Shape;74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wAAB0LAACgDAAAHQsAAAAAAAAmAAAACAAAAP//////////"/>
                </a:ext>
              </a:extLst>
            </p:cNvSpPr>
            <p:nvPr/>
          </p:nvSpPr>
          <p:spPr>
            <a:xfrm>
              <a:off x="2052320" y="1806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9" name="Google Shape;74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wAABkLAAChDAAAGQsAAAAAAAAmAAAACAAAAP//////////"/>
                </a:ext>
              </a:extLst>
            </p:cNvSpPr>
            <p:nvPr/>
          </p:nvSpPr>
          <p:spPr>
            <a:xfrm>
              <a:off x="2052955" y="1804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8" name="Google Shape;74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wAABoLAAChDAAAGwsAAAAAAAAmAAAACAAAAP//////////"/>
                </a:ext>
              </a:extLst>
            </p:cNvSpPr>
            <p:nvPr/>
          </p:nvSpPr>
          <p:spPr>
            <a:xfrm>
              <a:off x="2052955" y="180467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7" name="Google Shape;74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wAABoLAAChDAAAGgsAAAAAAAAmAAAACAAAAP//////////"/>
                </a:ext>
              </a:extLst>
            </p:cNvSpPr>
            <p:nvPr/>
          </p:nvSpPr>
          <p:spPr>
            <a:xfrm>
              <a:off x="2052955" y="18046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6" name="Google Shape;74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CILAACfDAAAIgsAAAAAAAAmAAAACAAAAP//////////"/>
                </a:ext>
              </a:extLst>
            </p:cNvSpPr>
            <p:nvPr/>
          </p:nvSpPr>
          <p:spPr>
            <a:xfrm>
              <a:off x="2051685" y="18097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5" name="Google Shape;74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wAABgLAACiDAAAGQsAAAAAAAAmAAAACAAAAP//////////"/>
                </a:ext>
              </a:extLst>
            </p:cNvSpPr>
            <p:nvPr/>
          </p:nvSpPr>
          <p:spPr>
            <a:xfrm>
              <a:off x="2052955" y="1803400"/>
              <a:ext cx="635" cy="635"/>
            </a:xfrm>
            <a:custGeom>
              <a:avLst/>
              <a:gdLst/>
              <a:ahLst/>
              <a:cxnLst/>
              <a:rect l="0" t="0" r="635" b="635"/>
              <a:pathLst>
                <a:path w="635" h="635">
                  <a:moveTo>
                    <a:pt x="127" y="592"/>
                  </a:moveTo>
                  <a:lnTo>
                    <a:pt x="50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4" name="Google Shape;74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sAAN4KAAAaDAAAJAsAAAAAAAAmAAAACAAAAP//////////"/>
                </a:ext>
              </a:extLst>
            </p:cNvSpPr>
            <p:nvPr/>
          </p:nvSpPr>
          <p:spPr>
            <a:xfrm>
              <a:off x="1924050" y="1766570"/>
              <a:ext cx="43180" cy="44450"/>
            </a:xfrm>
            <a:custGeom>
              <a:avLst/>
              <a:gdLst/>
              <a:ahLst/>
              <a:cxnLst/>
              <a:rect l="0" t="0" r="43180" b="44450"/>
              <a:pathLst>
                <a:path w="43180" h="44450">
                  <a:moveTo>
                    <a:pt x="14990" y="0"/>
                  </a:moveTo>
                  <a:cubicBezTo>
                    <a:pt x="14841" y="0"/>
                    <a:pt x="14678" y="41"/>
                    <a:pt x="14543" y="109"/>
                  </a:cubicBezTo>
                  <a:cubicBezTo>
                    <a:pt x="14068" y="204"/>
                    <a:pt x="13634" y="543"/>
                    <a:pt x="13444" y="1018"/>
                  </a:cubicBezTo>
                  <a:cubicBezTo>
                    <a:pt x="13023" y="2579"/>
                    <a:pt x="11314" y="3868"/>
                    <a:pt x="9930" y="4099"/>
                  </a:cubicBezTo>
                  <a:cubicBezTo>
                    <a:pt x="9795" y="4099"/>
                    <a:pt x="9645" y="4153"/>
                    <a:pt x="9510" y="4153"/>
                  </a:cubicBezTo>
                  <a:lnTo>
                    <a:pt x="9360" y="4153"/>
                  </a:lnTo>
                  <a:cubicBezTo>
                    <a:pt x="9225" y="4153"/>
                    <a:pt x="9076" y="4099"/>
                    <a:pt x="8886" y="4099"/>
                  </a:cubicBezTo>
                  <a:lnTo>
                    <a:pt x="8845" y="4099"/>
                  </a:lnTo>
                  <a:cubicBezTo>
                    <a:pt x="8750" y="4058"/>
                    <a:pt x="8601" y="4004"/>
                    <a:pt x="8465" y="3963"/>
                  </a:cubicBezTo>
                  <a:lnTo>
                    <a:pt x="8370" y="3909"/>
                  </a:lnTo>
                  <a:cubicBezTo>
                    <a:pt x="8275" y="3814"/>
                    <a:pt x="8126" y="3773"/>
                    <a:pt x="8031" y="3678"/>
                  </a:cubicBezTo>
                  <a:lnTo>
                    <a:pt x="7990" y="3583"/>
                  </a:lnTo>
                  <a:cubicBezTo>
                    <a:pt x="7841" y="3488"/>
                    <a:pt x="7746" y="3393"/>
                    <a:pt x="7651" y="3244"/>
                  </a:cubicBezTo>
                  <a:cubicBezTo>
                    <a:pt x="7054" y="2334"/>
                    <a:pt x="6200" y="1683"/>
                    <a:pt x="5833" y="1683"/>
                  </a:cubicBezTo>
                  <a:cubicBezTo>
                    <a:pt x="5820" y="1683"/>
                    <a:pt x="5820" y="1683"/>
                    <a:pt x="5806" y="1683"/>
                  </a:cubicBezTo>
                  <a:cubicBezTo>
                    <a:pt x="5657" y="1683"/>
                    <a:pt x="5521" y="1968"/>
                    <a:pt x="5521" y="2009"/>
                  </a:cubicBezTo>
                  <a:cubicBezTo>
                    <a:pt x="5426" y="2158"/>
                    <a:pt x="5372" y="2294"/>
                    <a:pt x="5277" y="2443"/>
                  </a:cubicBezTo>
                  <a:lnTo>
                    <a:pt x="5236" y="2538"/>
                  </a:lnTo>
                  <a:cubicBezTo>
                    <a:pt x="5182" y="2633"/>
                    <a:pt x="5087" y="2674"/>
                    <a:pt x="5046" y="2769"/>
                  </a:cubicBezTo>
                  <a:lnTo>
                    <a:pt x="4952" y="2864"/>
                  </a:lnTo>
                  <a:lnTo>
                    <a:pt x="4802" y="3014"/>
                  </a:lnTo>
                  <a:lnTo>
                    <a:pt x="4707" y="3108"/>
                  </a:lnTo>
                  <a:lnTo>
                    <a:pt x="4517" y="3244"/>
                  </a:lnTo>
                  <a:lnTo>
                    <a:pt x="4382" y="3339"/>
                  </a:lnTo>
                  <a:lnTo>
                    <a:pt x="4287" y="3434"/>
                  </a:lnTo>
                  <a:lnTo>
                    <a:pt x="4097" y="3488"/>
                  </a:lnTo>
                  <a:lnTo>
                    <a:pt x="4043" y="3488"/>
                  </a:lnTo>
                  <a:cubicBezTo>
                    <a:pt x="3907" y="3529"/>
                    <a:pt x="3717" y="3583"/>
                    <a:pt x="3527" y="3624"/>
                  </a:cubicBezTo>
                  <a:lnTo>
                    <a:pt x="3283" y="3624"/>
                  </a:lnTo>
                  <a:cubicBezTo>
                    <a:pt x="3147" y="3624"/>
                    <a:pt x="2957" y="3583"/>
                    <a:pt x="2808" y="3529"/>
                  </a:cubicBezTo>
                  <a:lnTo>
                    <a:pt x="2767" y="3719"/>
                  </a:lnTo>
                  <a:lnTo>
                    <a:pt x="2713" y="3868"/>
                  </a:lnTo>
                  <a:lnTo>
                    <a:pt x="2713" y="4004"/>
                  </a:lnTo>
                  <a:lnTo>
                    <a:pt x="2672" y="4248"/>
                  </a:lnTo>
                  <a:lnTo>
                    <a:pt x="2672" y="4343"/>
                  </a:lnTo>
                  <a:lnTo>
                    <a:pt x="2618" y="4574"/>
                  </a:lnTo>
                  <a:lnTo>
                    <a:pt x="2618" y="4669"/>
                  </a:lnTo>
                  <a:cubicBezTo>
                    <a:pt x="2618" y="4818"/>
                    <a:pt x="2618" y="4913"/>
                    <a:pt x="2578" y="5049"/>
                  </a:cubicBezTo>
                  <a:cubicBezTo>
                    <a:pt x="2578" y="5144"/>
                    <a:pt x="2523" y="5293"/>
                    <a:pt x="2523" y="5388"/>
                  </a:cubicBezTo>
                  <a:lnTo>
                    <a:pt x="2523" y="5483"/>
                  </a:lnTo>
                  <a:lnTo>
                    <a:pt x="2523" y="5714"/>
                  </a:lnTo>
                  <a:lnTo>
                    <a:pt x="2523" y="5809"/>
                  </a:lnTo>
                  <a:lnTo>
                    <a:pt x="2523" y="6053"/>
                  </a:lnTo>
                  <a:lnTo>
                    <a:pt x="2523" y="6148"/>
                  </a:lnTo>
                  <a:lnTo>
                    <a:pt x="2523" y="6379"/>
                  </a:lnTo>
                  <a:lnTo>
                    <a:pt x="2523" y="6433"/>
                  </a:lnTo>
                  <a:lnTo>
                    <a:pt x="2523" y="6718"/>
                  </a:lnTo>
                  <a:lnTo>
                    <a:pt x="2523" y="6759"/>
                  </a:lnTo>
                  <a:lnTo>
                    <a:pt x="2523" y="6908"/>
                  </a:lnTo>
                  <a:lnTo>
                    <a:pt x="2523" y="7003"/>
                  </a:lnTo>
                  <a:lnTo>
                    <a:pt x="2523" y="7098"/>
                  </a:lnTo>
                  <a:lnTo>
                    <a:pt x="2523" y="7193"/>
                  </a:lnTo>
                  <a:cubicBezTo>
                    <a:pt x="2523" y="7193"/>
                    <a:pt x="2578" y="7234"/>
                    <a:pt x="2578" y="7288"/>
                  </a:cubicBezTo>
                  <a:cubicBezTo>
                    <a:pt x="2618" y="7329"/>
                    <a:pt x="2618" y="7383"/>
                    <a:pt x="2672" y="7383"/>
                  </a:cubicBezTo>
                  <a:cubicBezTo>
                    <a:pt x="4233" y="8279"/>
                    <a:pt x="4992" y="10139"/>
                    <a:pt x="4422" y="11849"/>
                  </a:cubicBezTo>
                  <a:cubicBezTo>
                    <a:pt x="4612" y="12229"/>
                    <a:pt x="4802" y="12609"/>
                    <a:pt x="5046" y="12948"/>
                  </a:cubicBezTo>
                  <a:cubicBezTo>
                    <a:pt x="5752" y="14129"/>
                    <a:pt x="6702" y="15703"/>
                    <a:pt x="5521" y="16884"/>
                  </a:cubicBezTo>
                  <a:cubicBezTo>
                    <a:pt x="5074" y="17332"/>
                    <a:pt x="4585" y="17481"/>
                    <a:pt x="4138" y="17481"/>
                  </a:cubicBezTo>
                  <a:cubicBezTo>
                    <a:pt x="3636" y="17481"/>
                    <a:pt x="3161" y="17291"/>
                    <a:pt x="2808" y="17169"/>
                  </a:cubicBezTo>
                  <a:cubicBezTo>
                    <a:pt x="2672" y="17129"/>
                    <a:pt x="2483" y="17034"/>
                    <a:pt x="2293" y="16979"/>
                  </a:cubicBezTo>
                  <a:cubicBezTo>
                    <a:pt x="2293" y="17034"/>
                    <a:pt x="2238" y="17074"/>
                    <a:pt x="2238" y="17129"/>
                  </a:cubicBezTo>
                  <a:cubicBezTo>
                    <a:pt x="2048" y="17509"/>
                    <a:pt x="2238" y="17889"/>
                    <a:pt x="2618" y="18649"/>
                  </a:cubicBezTo>
                  <a:cubicBezTo>
                    <a:pt x="2998" y="19449"/>
                    <a:pt x="3663" y="20590"/>
                    <a:pt x="2808" y="21730"/>
                  </a:cubicBezTo>
                  <a:cubicBezTo>
                    <a:pt x="2523" y="22110"/>
                    <a:pt x="2198" y="22449"/>
                    <a:pt x="1818" y="22775"/>
                  </a:cubicBezTo>
                  <a:cubicBezTo>
                    <a:pt x="1479" y="23019"/>
                    <a:pt x="1194" y="23345"/>
                    <a:pt x="963" y="23779"/>
                  </a:cubicBezTo>
                  <a:cubicBezTo>
                    <a:pt x="868" y="24105"/>
                    <a:pt x="773" y="24485"/>
                    <a:pt x="814" y="24824"/>
                  </a:cubicBezTo>
                  <a:lnTo>
                    <a:pt x="814" y="25150"/>
                  </a:lnTo>
                  <a:cubicBezTo>
                    <a:pt x="1153" y="27715"/>
                    <a:pt x="1004" y="29385"/>
                    <a:pt x="339" y="30525"/>
                  </a:cubicBezTo>
                  <a:cubicBezTo>
                    <a:pt x="244" y="30660"/>
                    <a:pt x="109" y="30810"/>
                    <a:pt x="14" y="30945"/>
                  </a:cubicBezTo>
                  <a:lnTo>
                    <a:pt x="203" y="31040"/>
                  </a:lnTo>
                  <a:cubicBezTo>
                    <a:pt x="678" y="31285"/>
                    <a:pt x="1343" y="31665"/>
                    <a:pt x="2048" y="32085"/>
                  </a:cubicBezTo>
                  <a:cubicBezTo>
                    <a:pt x="2483" y="32370"/>
                    <a:pt x="2903" y="32615"/>
                    <a:pt x="3378" y="32900"/>
                  </a:cubicBezTo>
                  <a:cubicBezTo>
                    <a:pt x="5711" y="34271"/>
                    <a:pt x="8560" y="35940"/>
                    <a:pt x="8221" y="38546"/>
                  </a:cubicBezTo>
                  <a:cubicBezTo>
                    <a:pt x="8085" y="39550"/>
                    <a:pt x="7800" y="40500"/>
                    <a:pt x="7366" y="41355"/>
                  </a:cubicBezTo>
                  <a:lnTo>
                    <a:pt x="7231" y="41695"/>
                  </a:lnTo>
                  <a:lnTo>
                    <a:pt x="7176" y="41831"/>
                  </a:lnTo>
                  <a:lnTo>
                    <a:pt x="7081" y="42021"/>
                  </a:lnTo>
                  <a:lnTo>
                    <a:pt x="7041" y="42170"/>
                  </a:lnTo>
                  <a:lnTo>
                    <a:pt x="6946" y="42401"/>
                  </a:lnTo>
                  <a:lnTo>
                    <a:pt x="6851" y="42591"/>
                  </a:lnTo>
                  <a:lnTo>
                    <a:pt x="6756" y="42876"/>
                  </a:lnTo>
                  <a:lnTo>
                    <a:pt x="6702" y="43025"/>
                  </a:lnTo>
                  <a:cubicBezTo>
                    <a:pt x="6661" y="43161"/>
                    <a:pt x="6607" y="43310"/>
                    <a:pt x="6566" y="43500"/>
                  </a:cubicBezTo>
                  <a:lnTo>
                    <a:pt x="6512" y="43690"/>
                  </a:lnTo>
                  <a:lnTo>
                    <a:pt x="6376" y="44016"/>
                  </a:lnTo>
                  <a:lnTo>
                    <a:pt x="6322" y="44260"/>
                  </a:lnTo>
                  <a:lnTo>
                    <a:pt x="6281" y="44450"/>
                  </a:lnTo>
                  <a:cubicBezTo>
                    <a:pt x="8506" y="44260"/>
                    <a:pt x="11545" y="43405"/>
                    <a:pt x="14963" y="42496"/>
                  </a:cubicBezTo>
                  <a:cubicBezTo>
                    <a:pt x="18531" y="41545"/>
                    <a:pt x="22519" y="40460"/>
                    <a:pt x="26887" y="39700"/>
                  </a:cubicBezTo>
                  <a:cubicBezTo>
                    <a:pt x="28705" y="39374"/>
                    <a:pt x="30537" y="39225"/>
                    <a:pt x="32368" y="39225"/>
                  </a:cubicBezTo>
                  <a:cubicBezTo>
                    <a:pt x="35190" y="39225"/>
                    <a:pt x="38025" y="39591"/>
                    <a:pt x="40752" y="40310"/>
                  </a:cubicBezTo>
                  <a:lnTo>
                    <a:pt x="40806" y="40025"/>
                  </a:lnTo>
                  <a:lnTo>
                    <a:pt x="40847" y="39890"/>
                  </a:lnTo>
                  <a:cubicBezTo>
                    <a:pt x="40847" y="39740"/>
                    <a:pt x="40901" y="39550"/>
                    <a:pt x="40901" y="39455"/>
                  </a:cubicBezTo>
                  <a:lnTo>
                    <a:pt x="40901" y="39360"/>
                  </a:lnTo>
                  <a:lnTo>
                    <a:pt x="40901" y="39075"/>
                  </a:lnTo>
                  <a:lnTo>
                    <a:pt x="40901" y="38980"/>
                  </a:lnTo>
                  <a:lnTo>
                    <a:pt x="40901" y="38790"/>
                  </a:lnTo>
                  <a:lnTo>
                    <a:pt x="40901" y="38695"/>
                  </a:lnTo>
                  <a:lnTo>
                    <a:pt x="40901" y="38546"/>
                  </a:lnTo>
                  <a:lnTo>
                    <a:pt x="40901" y="38505"/>
                  </a:lnTo>
                  <a:cubicBezTo>
                    <a:pt x="40901" y="38451"/>
                    <a:pt x="40901" y="38451"/>
                    <a:pt x="40901" y="38410"/>
                  </a:cubicBezTo>
                  <a:lnTo>
                    <a:pt x="40901" y="38356"/>
                  </a:lnTo>
                  <a:cubicBezTo>
                    <a:pt x="40901" y="38356"/>
                    <a:pt x="40901" y="38315"/>
                    <a:pt x="40901" y="38315"/>
                  </a:cubicBezTo>
                  <a:cubicBezTo>
                    <a:pt x="40616" y="37935"/>
                    <a:pt x="40372" y="37501"/>
                    <a:pt x="40182" y="37121"/>
                  </a:cubicBezTo>
                  <a:lnTo>
                    <a:pt x="39897" y="36605"/>
                  </a:lnTo>
                  <a:cubicBezTo>
                    <a:pt x="39137" y="34936"/>
                    <a:pt x="38473" y="33280"/>
                    <a:pt x="37957" y="31515"/>
                  </a:cubicBezTo>
                  <a:cubicBezTo>
                    <a:pt x="37862" y="31230"/>
                    <a:pt x="37767" y="30945"/>
                    <a:pt x="37713" y="30660"/>
                  </a:cubicBezTo>
                  <a:cubicBezTo>
                    <a:pt x="37672" y="30375"/>
                    <a:pt x="37618" y="30090"/>
                    <a:pt x="37577" y="29805"/>
                  </a:cubicBezTo>
                  <a:cubicBezTo>
                    <a:pt x="37577" y="29670"/>
                    <a:pt x="37577" y="29575"/>
                    <a:pt x="37577" y="29425"/>
                  </a:cubicBezTo>
                  <a:cubicBezTo>
                    <a:pt x="37862" y="28434"/>
                    <a:pt x="38242" y="27484"/>
                    <a:pt x="38758" y="26629"/>
                  </a:cubicBezTo>
                  <a:cubicBezTo>
                    <a:pt x="39477" y="25245"/>
                    <a:pt x="40467" y="23304"/>
                    <a:pt x="40372" y="22395"/>
                  </a:cubicBezTo>
                  <a:cubicBezTo>
                    <a:pt x="40277" y="20929"/>
                    <a:pt x="41281" y="19829"/>
                    <a:pt x="42081" y="18974"/>
                  </a:cubicBezTo>
                  <a:cubicBezTo>
                    <a:pt x="42610" y="18364"/>
                    <a:pt x="43180" y="17794"/>
                    <a:pt x="43180" y="17359"/>
                  </a:cubicBezTo>
                  <a:lnTo>
                    <a:pt x="43180" y="17074"/>
                  </a:lnTo>
                  <a:lnTo>
                    <a:pt x="43180" y="16939"/>
                  </a:lnTo>
                  <a:lnTo>
                    <a:pt x="43180" y="16694"/>
                  </a:lnTo>
                  <a:lnTo>
                    <a:pt x="43180" y="16504"/>
                  </a:lnTo>
                  <a:lnTo>
                    <a:pt x="43180" y="16219"/>
                  </a:lnTo>
                  <a:lnTo>
                    <a:pt x="43180" y="15988"/>
                  </a:lnTo>
                  <a:lnTo>
                    <a:pt x="43126" y="15649"/>
                  </a:lnTo>
                  <a:lnTo>
                    <a:pt x="43126" y="15364"/>
                  </a:lnTo>
                  <a:cubicBezTo>
                    <a:pt x="43126" y="15269"/>
                    <a:pt x="43126" y="15174"/>
                    <a:pt x="43085" y="15038"/>
                  </a:cubicBezTo>
                  <a:lnTo>
                    <a:pt x="43031" y="14753"/>
                  </a:lnTo>
                  <a:lnTo>
                    <a:pt x="42990" y="14373"/>
                  </a:lnTo>
                  <a:lnTo>
                    <a:pt x="42895" y="14034"/>
                  </a:lnTo>
                  <a:lnTo>
                    <a:pt x="42841" y="13654"/>
                  </a:lnTo>
                  <a:lnTo>
                    <a:pt x="42800" y="13274"/>
                  </a:lnTo>
                  <a:lnTo>
                    <a:pt x="42705" y="12853"/>
                  </a:lnTo>
                  <a:lnTo>
                    <a:pt x="42610" y="12514"/>
                  </a:lnTo>
                  <a:lnTo>
                    <a:pt x="42556" y="12093"/>
                  </a:lnTo>
                  <a:lnTo>
                    <a:pt x="42461" y="11713"/>
                  </a:lnTo>
                  <a:lnTo>
                    <a:pt x="42366" y="11238"/>
                  </a:lnTo>
                  <a:lnTo>
                    <a:pt x="42271" y="10844"/>
                  </a:lnTo>
                  <a:lnTo>
                    <a:pt x="42176" y="10424"/>
                  </a:lnTo>
                  <a:lnTo>
                    <a:pt x="42081" y="10044"/>
                  </a:lnTo>
                  <a:lnTo>
                    <a:pt x="41946" y="9569"/>
                  </a:lnTo>
                  <a:lnTo>
                    <a:pt x="41851" y="9189"/>
                  </a:lnTo>
                  <a:lnTo>
                    <a:pt x="41701" y="8754"/>
                  </a:lnTo>
                  <a:lnTo>
                    <a:pt x="41606" y="8374"/>
                  </a:lnTo>
                  <a:lnTo>
                    <a:pt x="41471" y="7953"/>
                  </a:lnTo>
                  <a:lnTo>
                    <a:pt x="41321" y="7573"/>
                  </a:lnTo>
                  <a:lnTo>
                    <a:pt x="41186" y="7139"/>
                  </a:lnTo>
                  <a:lnTo>
                    <a:pt x="41037" y="6813"/>
                  </a:lnTo>
                  <a:lnTo>
                    <a:pt x="40996" y="6664"/>
                  </a:lnTo>
                  <a:cubicBezTo>
                    <a:pt x="40752" y="6664"/>
                    <a:pt x="40562" y="6623"/>
                    <a:pt x="40372" y="6569"/>
                  </a:cubicBezTo>
                  <a:lnTo>
                    <a:pt x="40277" y="6528"/>
                  </a:lnTo>
                  <a:cubicBezTo>
                    <a:pt x="40236" y="6474"/>
                    <a:pt x="40141" y="6433"/>
                    <a:pt x="40046" y="6379"/>
                  </a:cubicBezTo>
                  <a:lnTo>
                    <a:pt x="39856" y="6243"/>
                  </a:lnTo>
                  <a:lnTo>
                    <a:pt x="39707" y="6148"/>
                  </a:lnTo>
                  <a:cubicBezTo>
                    <a:pt x="39571" y="6053"/>
                    <a:pt x="39477" y="5958"/>
                    <a:pt x="39382" y="5863"/>
                  </a:cubicBezTo>
                  <a:lnTo>
                    <a:pt x="39327" y="5809"/>
                  </a:lnTo>
                  <a:cubicBezTo>
                    <a:pt x="38730" y="5429"/>
                    <a:pt x="38025" y="5239"/>
                    <a:pt x="37292" y="5239"/>
                  </a:cubicBezTo>
                  <a:cubicBezTo>
                    <a:pt x="37211" y="5239"/>
                    <a:pt x="37130" y="5239"/>
                    <a:pt x="37048" y="5239"/>
                  </a:cubicBezTo>
                  <a:lnTo>
                    <a:pt x="36573" y="5239"/>
                  </a:lnTo>
                  <a:cubicBezTo>
                    <a:pt x="34539" y="5293"/>
                    <a:pt x="32680" y="5958"/>
                    <a:pt x="31825" y="6854"/>
                  </a:cubicBezTo>
                  <a:cubicBezTo>
                    <a:pt x="31730" y="7003"/>
                    <a:pt x="31595" y="7139"/>
                    <a:pt x="31446" y="7234"/>
                  </a:cubicBezTo>
                  <a:lnTo>
                    <a:pt x="31405" y="7288"/>
                  </a:lnTo>
                  <a:cubicBezTo>
                    <a:pt x="31256" y="7383"/>
                    <a:pt x="31120" y="7478"/>
                    <a:pt x="30930" y="7519"/>
                  </a:cubicBezTo>
                  <a:lnTo>
                    <a:pt x="30876" y="7519"/>
                  </a:lnTo>
                  <a:cubicBezTo>
                    <a:pt x="30740" y="7614"/>
                    <a:pt x="30550" y="7668"/>
                    <a:pt x="30401" y="7709"/>
                  </a:cubicBezTo>
                  <a:lnTo>
                    <a:pt x="30360" y="7709"/>
                  </a:lnTo>
                  <a:cubicBezTo>
                    <a:pt x="30170" y="7709"/>
                    <a:pt x="29980" y="7763"/>
                    <a:pt x="29791" y="7763"/>
                  </a:cubicBezTo>
                  <a:lnTo>
                    <a:pt x="29506" y="7763"/>
                  </a:lnTo>
                  <a:cubicBezTo>
                    <a:pt x="26982" y="7519"/>
                    <a:pt x="24324" y="4438"/>
                    <a:pt x="23849" y="3624"/>
                  </a:cubicBezTo>
                  <a:cubicBezTo>
                    <a:pt x="23808" y="3529"/>
                    <a:pt x="23754" y="3488"/>
                    <a:pt x="23659" y="3393"/>
                  </a:cubicBezTo>
                  <a:cubicBezTo>
                    <a:pt x="22953" y="2538"/>
                    <a:pt x="22004" y="1914"/>
                    <a:pt x="20905" y="1683"/>
                  </a:cubicBezTo>
                  <a:cubicBezTo>
                    <a:pt x="20769" y="1656"/>
                    <a:pt x="20647" y="1642"/>
                    <a:pt x="20512" y="1642"/>
                  </a:cubicBezTo>
                  <a:cubicBezTo>
                    <a:pt x="20132" y="1642"/>
                    <a:pt x="19752" y="1751"/>
                    <a:pt x="19440" y="1968"/>
                  </a:cubicBezTo>
                  <a:cubicBezTo>
                    <a:pt x="18626" y="2538"/>
                    <a:pt x="17731" y="3054"/>
                    <a:pt x="16957" y="3054"/>
                  </a:cubicBezTo>
                  <a:cubicBezTo>
                    <a:pt x="16672" y="3054"/>
                    <a:pt x="16388" y="2959"/>
                    <a:pt x="16198" y="2823"/>
                  </a:cubicBezTo>
                  <a:cubicBezTo>
                    <a:pt x="15207" y="2253"/>
                    <a:pt x="15343" y="774"/>
                    <a:pt x="15397" y="258"/>
                  </a:cubicBezTo>
                  <a:cubicBezTo>
                    <a:pt x="15438" y="204"/>
                    <a:pt x="15438" y="163"/>
                    <a:pt x="15397" y="109"/>
                  </a:cubicBezTo>
                  <a:cubicBezTo>
                    <a:pt x="15275" y="41"/>
                    <a:pt x="15139" y="0"/>
                    <a:pt x="1499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3" name="Google Shape;74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wAANoKAABCDAAAIQsAAAAAAAAmAAAACAAAAP//////////"/>
                </a:ext>
              </a:extLst>
            </p:cNvSpPr>
            <p:nvPr/>
          </p:nvSpPr>
          <p:spPr>
            <a:xfrm>
              <a:off x="1963420" y="1764030"/>
              <a:ext cx="29210" cy="45085"/>
            </a:xfrm>
            <a:custGeom>
              <a:avLst/>
              <a:gdLst/>
              <a:ahLst/>
              <a:cxnLst/>
              <a:rect l="0" t="0" r="29210" b="45085"/>
              <a:pathLst>
                <a:path w="29210" h="45085">
                  <a:moveTo>
                    <a:pt x="7547" y="0"/>
                  </a:moveTo>
                  <a:cubicBezTo>
                    <a:pt x="6086" y="0"/>
                    <a:pt x="4598" y="107"/>
                    <a:pt x="3150" y="296"/>
                  </a:cubicBezTo>
                  <a:cubicBezTo>
                    <a:pt x="3016" y="350"/>
                    <a:pt x="2869" y="390"/>
                    <a:pt x="2681" y="444"/>
                  </a:cubicBezTo>
                  <a:cubicBezTo>
                    <a:pt x="2547" y="1051"/>
                    <a:pt x="3204" y="3126"/>
                    <a:pt x="3485" y="4124"/>
                  </a:cubicBezTo>
                  <a:cubicBezTo>
                    <a:pt x="3995" y="5728"/>
                    <a:pt x="4276" y="6712"/>
                    <a:pt x="4182" y="7426"/>
                  </a:cubicBezTo>
                  <a:cubicBezTo>
                    <a:pt x="4142" y="7561"/>
                    <a:pt x="4089" y="7750"/>
                    <a:pt x="4048" y="7898"/>
                  </a:cubicBezTo>
                  <a:lnTo>
                    <a:pt x="4048" y="7992"/>
                  </a:lnTo>
                  <a:cubicBezTo>
                    <a:pt x="3995" y="8086"/>
                    <a:pt x="3955" y="8221"/>
                    <a:pt x="3901" y="8316"/>
                  </a:cubicBezTo>
                  <a:lnTo>
                    <a:pt x="3901" y="8370"/>
                  </a:lnTo>
                  <a:cubicBezTo>
                    <a:pt x="3807" y="8653"/>
                    <a:pt x="3619" y="8841"/>
                    <a:pt x="3432" y="9030"/>
                  </a:cubicBezTo>
                  <a:lnTo>
                    <a:pt x="3485" y="9219"/>
                  </a:lnTo>
                  <a:cubicBezTo>
                    <a:pt x="3579" y="9407"/>
                    <a:pt x="3673" y="9637"/>
                    <a:pt x="3713" y="9879"/>
                  </a:cubicBezTo>
                  <a:lnTo>
                    <a:pt x="3807" y="10162"/>
                  </a:lnTo>
                  <a:cubicBezTo>
                    <a:pt x="3901" y="10351"/>
                    <a:pt x="3955" y="10540"/>
                    <a:pt x="3995" y="10674"/>
                  </a:cubicBezTo>
                  <a:lnTo>
                    <a:pt x="4089" y="11052"/>
                  </a:lnTo>
                  <a:cubicBezTo>
                    <a:pt x="4182" y="11200"/>
                    <a:pt x="4236" y="11389"/>
                    <a:pt x="4276" y="11577"/>
                  </a:cubicBezTo>
                  <a:lnTo>
                    <a:pt x="4370" y="11901"/>
                  </a:lnTo>
                  <a:cubicBezTo>
                    <a:pt x="4424" y="12090"/>
                    <a:pt x="4464" y="12278"/>
                    <a:pt x="4518" y="12427"/>
                  </a:cubicBezTo>
                  <a:lnTo>
                    <a:pt x="4611" y="12804"/>
                  </a:lnTo>
                  <a:cubicBezTo>
                    <a:pt x="4652" y="12939"/>
                    <a:pt x="4652" y="13127"/>
                    <a:pt x="4705" y="13316"/>
                  </a:cubicBezTo>
                  <a:lnTo>
                    <a:pt x="4799" y="13653"/>
                  </a:lnTo>
                  <a:lnTo>
                    <a:pt x="4893" y="14179"/>
                  </a:lnTo>
                  <a:lnTo>
                    <a:pt x="4987" y="14502"/>
                  </a:lnTo>
                  <a:lnTo>
                    <a:pt x="5081" y="15028"/>
                  </a:lnTo>
                  <a:lnTo>
                    <a:pt x="5174" y="15351"/>
                  </a:lnTo>
                  <a:lnTo>
                    <a:pt x="5215" y="15823"/>
                  </a:lnTo>
                  <a:lnTo>
                    <a:pt x="5308" y="16160"/>
                  </a:lnTo>
                  <a:lnTo>
                    <a:pt x="5362" y="16578"/>
                  </a:lnTo>
                  <a:lnTo>
                    <a:pt x="5402" y="16915"/>
                  </a:lnTo>
                  <a:lnTo>
                    <a:pt x="5456" y="17333"/>
                  </a:lnTo>
                  <a:lnTo>
                    <a:pt x="5496" y="17616"/>
                  </a:lnTo>
                  <a:cubicBezTo>
                    <a:pt x="5496" y="17764"/>
                    <a:pt x="5550" y="17899"/>
                    <a:pt x="5550" y="17993"/>
                  </a:cubicBezTo>
                  <a:lnTo>
                    <a:pt x="5590" y="18276"/>
                  </a:lnTo>
                  <a:cubicBezTo>
                    <a:pt x="5590" y="18370"/>
                    <a:pt x="5590" y="18519"/>
                    <a:pt x="5644" y="18613"/>
                  </a:cubicBezTo>
                  <a:cubicBezTo>
                    <a:pt x="5684" y="18707"/>
                    <a:pt x="5644" y="18748"/>
                    <a:pt x="5644" y="18842"/>
                  </a:cubicBezTo>
                  <a:lnTo>
                    <a:pt x="5644" y="19125"/>
                  </a:lnTo>
                  <a:lnTo>
                    <a:pt x="5644" y="19314"/>
                  </a:lnTo>
                  <a:lnTo>
                    <a:pt x="5644" y="19597"/>
                  </a:lnTo>
                  <a:lnTo>
                    <a:pt x="5644" y="19745"/>
                  </a:lnTo>
                  <a:lnTo>
                    <a:pt x="5644" y="20069"/>
                  </a:lnTo>
                  <a:cubicBezTo>
                    <a:pt x="5644" y="21160"/>
                    <a:pt x="4839" y="22010"/>
                    <a:pt x="4089" y="22805"/>
                  </a:cubicBezTo>
                  <a:cubicBezTo>
                    <a:pt x="3432" y="23560"/>
                    <a:pt x="2829" y="24220"/>
                    <a:pt x="2869" y="24880"/>
                  </a:cubicBezTo>
                  <a:cubicBezTo>
                    <a:pt x="2963" y="26296"/>
                    <a:pt x="1984" y="28277"/>
                    <a:pt x="1086" y="30029"/>
                  </a:cubicBezTo>
                  <a:cubicBezTo>
                    <a:pt x="710" y="30730"/>
                    <a:pt x="389" y="31485"/>
                    <a:pt x="107" y="32240"/>
                  </a:cubicBezTo>
                  <a:cubicBezTo>
                    <a:pt x="13" y="33183"/>
                    <a:pt x="2078" y="38467"/>
                    <a:pt x="3056" y="39788"/>
                  </a:cubicBezTo>
                  <a:cubicBezTo>
                    <a:pt x="3110" y="39882"/>
                    <a:pt x="3204" y="39976"/>
                    <a:pt x="3244" y="40071"/>
                  </a:cubicBezTo>
                  <a:cubicBezTo>
                    <a:pt x="3244" y="40124"/>
                    <a:pt x="3244" y="40165"/>
                    <a:pt x="3298" y="40219"/>
                  </a:cubicBezTo>
                  <a:cubicBezTo>
                    <a:pt x="3298" y="40259"/>
                    <a:pt x="3338" y="40354"/>
                    <a:pt x="3392" y="40448"/>
                  </a:cubicBezTo>
                  <a:cubicBezTo>
                    <a:pt x="3392" y="40502"/>
                    <a:pt x="3392" y="40542"/>
                    <a:pt x="3392" y="40596"/>
                  </a:cubicBezTo>
                  <a:cubicBezTo>
                    <a:pt x="3432" y="40637"/>
                    <a:pt x="3432" y="40785"/>
                    <a:pt x="3432" y="40879"/>
                  </a:cubicBezTo>
                  <a:cubicBezTo>
                    <a:pt x="3485" y="40974"/>
                    <a:pt x="3432" y="40974"/>
                    <a:pt x="3432" y="41068"/>
                  </a:cubicBezTo>
                  <a:lnTo>
                    <a:pt x="3432" y="41351"/>
                  </a:lnTo>
                  <a:lnTo>
                    <a:pt x="3432" y="41540"/>
                  </a:lnTo>
                  <a:lnTo>
                    <a:pt x="3432" y="41877"/>
                  </a:lnTo>
                  <a:lnTo>
                    <a:pt x="3432" y="42106"/>
                  </a:lnTo>
                  <a:cubicBezTo>
                    <a:pt x="3432" y="42160"/>
                    <a:pt x="3432" y="42389"/>
                    <a:pt x="3392" y="42578"/>
                  </a:cubicBezTo>
                  <a:lnTo>
                    <a:pt x="3392" y="42672"/>
                  </a:lnTo>
                  <a:cubicBezTo>
                    <a:pt x="3338" y="42914"/>
                    <a:pt x="3338" y="43103"/>
                    <a:pt x="3298" y="43332"/>
                  </a:cubicBezTo>
                  <a:cubicBezTo>
                    <a:pt x="4893" y="43858"/>
                    <a:pt x="6113" y="44370"/>
                    <a:pt x="6957" y="44707"/>
                  </a:cubicBezTo>
                  <a:cubicBezTo>
                    <a:pt x="7386" y="44896"/>
                    <a:pt x="7802" y="45031"/>
                    <a:pt x="7949" y="45085"/>
                  </a:cubicBezTo>
                  <a:cubicBezTo>
                    <a:pt x="9116" y="45085"/>
                    <a:pt x="16341" y="41971"/>
                    <a:pt x="21556" y="39370"/>
                  </a:cubicBezTo>
                  <a:cubicBezTo>
                    <a:pt x="23057" y="38615"/>
                    <a:pt x="24652" y="37995"/>
                    <a:pt x="26154" y="37388"/>
                  </a:cubicBezTo>
                  <a:cubicBezTo>
                    <a:pt x="27280" y="36957"/>
                    <a:pt x="28312" y="36580"/>
                    <a:pt x="29197" y="36162"/>
                  </a:cubicBezTo>
                  <a:lnTo>
                    <a:pt x="29197" y="36068"/>
                  </a:lnTo>
                  <a:lnTo>
                    <a:pt x="29063" y="35825"/>
                  </a:lnTo>
                  <a:lnTo>
                    <a:pt x="29009" y="35636"/>
                  </a:lnTo>
                  <a:lnTo>
                    <a:pt x="28875" y="35407"/>
                  </a:lnTo>
                  <a:lnTo>
                    <a:pt x="28781" y="35164"/>
                  </a:lnTo>
                  <a:lnTo>
                    <a:pt x="28634" y="34841"/>
                  </a:lnTo>
                  <a:lnTo>
                    <a:pt x="28500" y="34464"/>
                  </a:lnTo>
                  <a:lnTo>
                    <a:pt x="28406" y="34275"/>
                  </a:lnTo>
                  <a:lnTo>
                    <a:pt x="28258" y="33938"/>
                  </a:lnTo>
                  <a:lnTo>
                    <a:pt x="28164" y="33709"/>
                  </a:lnTo>
                  <a:lnTo>
                    <a:pt x="28030" y="33372"/>
                  </a:lnTo>
                  <a:lnTo>
                    <a:pt x="27937" y="33089"/>
                  </a:lnTo>
                  <a:lnTo>
                    <a:pt x="27843" y="32765"/>
                  </a:lnTo>
                  <a:lnTo>
                    <a:pt x="27749" y="32523"/>
                  </a:lnTo>
                  <a:lnTo>
                    <a:pt x="27601" y="32105"/>
                  </a:lnTo>
                  <a:lnTo>
                    <a:pt x="27561" y="31916"/>
                  </a:lnTo>
                  <a:cubicBezTo>
                    <a:pt x="27467" y="31727"/>
                    <a:pt x="27414" y="31539"/>
                    <a:pt x="27373" y="31350"/>
                  </a:cubicBezTo>
                  <a:lnTo>
                    <a:pt x="27320" y="31161"/>
                  </a:lnTo>
                  <a:cubicBezTo>
                    <a:pt x="27280" y="31013"/>
                    <a:pt x="27226" y="30878"/>
                    <a:pt x="27226" y="30690"/>
                  </a:cubicBezTo>
                  <a:lnTo>
                    <a:pt x="27132" y="30501"/>
                  </a:lnTo>
                  <a:cubicBezTo>
                    <a:pt x="27132" y="30353"/>
                    <a:pt x="27092" y="30218"/>
                    <a:pt x="27092" y="30070"/>
                  </a:cubicBezTo>
                  <a:lnTo>
                    <a:pt x="27038" y="29841"/>
                  </a:lnTo>
                  <a:cubicBezTo>
                    <a:pt x="27038" y="29746"/>
                    <a:pt x="26998" y="29598"/>
                    <a:pt x="26945" y="29463"/>
                  </a:cubicBezTo>
                  <a:cubicBezTo>
                    <a:pt x="26945" y="29369"/>
                    <a:pt x="26945" y="29315"/>
                    <a:pt x="26904" y="29221"/>
                  </a:cubicBezTo>
                  <a:cubicBezTo>
                    <a:pt x="26904" y="29180"/>
                    <a:pt x="26904" y="28991"/>
                    <a:pt x="26904" y="28843"/>
                  </a:cubicBezTo>
                  <a:cubicBezTo>
                    <a:pt x="26851" y="28708"/>
                    <a:pt x="26904" y="28708"/>
                    <a:pt x="26904" y="28654"/>
                  </a:cubicBezTo>
                  <a:lnTo>
                    <a:pt x="26904" y="28048"/>
                  </a:lnTo>
                  <a:cubicBezTo>
                    <a:pt x="26851" y="24692"/>
                    <a:pt x="26194" y="21390"/>
                    <a:pt x="24974" y="18236"/>
                  </a:cubicBezTo>
                  <a:cubicBezTo>
                    <a:pt x="24558" y="16820"/>
                    <a:pt x="24317" y="15257"/>
                    <a:pt x="24411" y="13747"/>
                  </a:cubicBezTo>
                  <a:cubicBezTo>
                    <a:pt x="24411" y="12898"/>
                    <a:pt x="24465" y="12049"/>
                    <a:pt x="24505" y="11200"/>
                  </a:cubicBezTo>
                  <a:cubicBezTo>
                    <a:pt x="24558" y="10351"/>
                    <a:pt x="24599" y="9542"/>
                    <a:pt x="24652" y="8841"/>
                  </a:cubicBezTo>
                  <a:cubicBezTo>
                    <a:pt x="24692" y="8370"/>
                    <a:pt x="24746" y="7938"/>
                    <a:pt x="24786" y="7561"/>
                  </a:cubicBezTo>
                  <a:cubicBezTo>
                    <a:pt x="24880" y="5728"/>
                    <a:pt x="24465" y="4542"/>
                    <a:pt x="23432" y="3976"/>
                  </a:cubicBezTo>
                  <a:lnTo>
                    <a:pt x="23339" y="3935"/>
                  </a:lnTo>
                  <a:lnTo>
                    <a:pt x="23285" y="3935"/>
                  </a:lnTo>
                  <a:lnTo>
                    <a:pt x="23245" y="3881"/>
                  </a:lnTo>
                  <a:lnTo>
                    <a:pt x="23191" y="3841"/>
                  </a:lnTo>
                  <a:lnTo>
                    <a:pt x="23151" y="3787"/>
                  </a:lnTo>
                  <a:lnTo>
                    <a:pt x="23097" y="3746"/>
                  </a:lnTo>
                  <a:lnTo>
                    <a:pt x="23003" y="3652"/>
                  </a:lnTo>
                  <a:lnTo>
                    <a:pt x="23003" y="3598"/>
                  </a:lnTo>
                  <a:lnTo>
                    <a:pt x="22910" y="3504"/>
                  </a:lnTo>
                  <a:lnTo>
                    <a:pt x="22816" y="3315"/>
                  </a:lnTo>
                  <a:lnTo>
                    <a:pt x="22816" y="3275"/>
                  </a:lnTo>
                  <a:lnTo>
                    <a:pt x="22722" y="3126"/>
                  </a:lnTo>
                  <a:lnTo>
                    <a:pt x="22682" y="3086"/>
                  </a:lnTo>
                  <a:lnTo>
                    <a:pt x="22628" y="2897"/>
                  </a:lnTo>
                  <a:lnTo>
                    <a:pt x="22588" y="2803"/>
                  </a:lnTo>
                  <a:lnTo>
                    <a:pt x="22494" y="2614"/>
                  </a:lnTo>
                  <a:lnTo>
                    <a:pt x="22440" y="2520"/>
                  </a:lnTo>
                  <a:lnTo>
                    <a:pt x="22347" y="2237"/>
                  </a:lnTo>
                  <a:lnTo>
                    <a:pt x="22347" y="2183"/>
                  </a:lnTo>
                  <a:cubicBezTo>
                    <a:pt x="22347" y="2048"/>
                    <a:pt x="22306" y="1900"/>
                    <a:pt x="22253" y="1765"/>
                  </a:cubicBezTo>
                  <a:lnTo>
                    <a:pt x="22253" y="1711"/>
                  </a:lnTo>
                  <a:cubicBezTo>
                    <a:pt x="22212" y="1576"/>
                    <a:pt x="22212" y="1482"/>
                    <a:pt x="22159" y="1334"/>
                  </a:cubicBezTo>
                  <a:lnTo>
                    <a:pt x="22119" y="1199"/>
                  </a:lnTo>
                  <a:lnTo>
                    <a:pt x="22025" y="822"/>
                  </a:lnTo>
                  <a:lnTo>
                    <a:pt x="21971" y="633"/>
                  </a:lnTo>
                  <a:lnTo>
                    <a:pt x="21971" y="485"/>
                  </a:lnTo>
                  <a:cubicBezTo>
                    <a:pt x="21784" y="768"/>
                    <a:pt x="21556" y="1010"/>
                    <a:pt x="21274" y="1199"/>
                  </a:cubicBezTo>
                  <a:cubicBezTo>
                    <a:pt x="21220" y="1240"/>
                    <a:pt x="21180" y="1293"/>
                    <a:pt x="21086" y="1334"/>
                  </a:cubicBezTo>
                  <a:cubicBezTo>
                    <a:pt x="21033" y="1334"/>
                    <a:pt x="20993" y="1388"/>
                    <a:pt x="20939" y="1388"/>
                  </a:cubicBezTo>
                  <a:cubicBezTo>
                    <a:pt x="20859" y="1401"/>
                    <a:pt x="20765" y="1415"/>
                    <a:pt x="20684" y="1415"/>
                  </a:cubicBezTo>
                  <a:cubicBezTo>
                    <a:pt x="20363" y="1415"/>
                    <a:pt x="20081" y="1280"/>
                    <a:pt x="19867" y="1051"/>
                  </a:cubicBezTo>
                  <a:cubicBezTo>
                    <a:pt x="19867" y="1010"/>
                    <a:pt x="19813" y="956"/>
                    <a:pt x="19773" y="916"/>
                  </a:cubicBezTo>
                  <a:cubicBezTo>
                    <a:pt x="19304" y="727"/>
                    <a:pt x="18834" y="633"/>
                    <a:pt x="18365" y="579"/>
                  </a:cubicBezTo>
                  <a:cubicBezTo>
                    <a:pt x="15081" y="202"/>
                    <a:pt x="11743" y="13"/>
                    <a:pt x="8418" y="13"/>
                  </a:cubicBezTo>
                  <a:cubicBezTo>
                    <a:pt x="8124" y="13"/>
                    <a:pt x="7829" y="0"/>
                    <a:pt x="754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2" name="Google Shape;74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BALAABBDAAAEQsAAAAAAAAmAAAACAAAAP//////////"/>
                </a:ext>
              </a:extLst>
            </p:cNvSpPr>
            <p:nvPr/>
          </p:nvSpPr>
          <p:spPr>
            <a:xfrm>
              <a:off x="1991995" y="179832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1" name="Google Shape;74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A8LAABBDAAAEAsAAAAAAAAmAAAACAAAAP//////////"/>
                </a:ext>
              </a:extLst>
            </p:cNvSpPr>
            <p:nvPr/>
          </p:nvSpPr>
          <p:spPr>
            <a:xfrm>
              <a:off x="1991995" y="1797685"/>
              <a:ext cx="0" cy="635"/>
            </a:xfrm>
            <a:custGeom>
              <a:avLst/>
              <a:gdLst/>
              <a:ahLst/>
              <a:cxnLst/>
              <a:rect l="0" t="0" r="0" b="635"/>
              <a:pathLst>
                <a:path w="0" h="635">
                  <a:moveTo>
                    <a:pt x="0" y="33"/>
                  </a:moveTo>
                  <a:lnTo>
                    <a:pt x="0" y="60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30" name="Google Shape;74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A0LAABADAAADQsAAAAAAAAmAAAACAAAAP//////////"/>
                </a:ext>
              </a:extLst>
            </p:cNvSpPr>
            <p:nvPr/>
          </p:nvSpPr>
          <p:spPr>
            <a:xfrm>
              <a:off x="1991360" y="17964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9" name="Google Shape;74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A4LAABADAAADwsAAAAAAAAmAAAACAAAAP//////////"/>
                </a:ext>
              </a:extLst>
            </p:cNvSpPr>
            <p:nvPr/>
          </p:nvSpPr>
          <p:spPr>
            <a:xfrm>
              <a:off x="1991360" y="179705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8" name="Google Shape;74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A4LAABADAAADgsAAAAAAAAmAAAACAAAAP//////////"/>
                </a:ext>
              </a:extLst>
            </p:cNvSpPr>
            <p:nvPr/>
          </p:nvSpPr>
          <p:spPr>
            <a:xfrm>
              <a:off x="1991360" y="17970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7" name="Google Shape;74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wAABILAABCDAAAEgsAAAAAAAAmAAAACAAAAP//////////"/>
                </a:ext>
              </a:extLst>
            </p:cNvSpPr>
            <p:nvPr/>
          </p:nvSpPr>
          <p:spPr>
            <a:xfrm>
              <a:off x="1992630" y="17995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6" name="Google Shape;74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BELAABCDAAAEgsAAAAAAAAmAAAACAAAAP//////////"/>
                </a:ext>
              </a:extLst>
            </p:cNvSpPr>
            <p:nvPr/>
          </p:nvSpPr>
          <p:spPr>
            <a:xfrm>
              <a:off x="1991995" y="1798955"/>
              <a:ext cx="635" cy="635"/>
            </a:xfrm>
            <a:custGeom>
              <a:avLst/>
              <a:gdLst/>
              <a:ahLst/>
              <a:cxnLst/>
              <a:rect l="0" t="0" r="635" b="635"/>
              <a:pathLst>
                <a:path w="635" h="635">
                  <a:moveTo>
                    <a:pt x="52" y="28"/>
                  </a:moveTo>
                  <a:lnTo>
                    <a:pt x="582"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5" name="Google Shape;74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wAABMLAABCDAAAEwsAAAAAAAAmAAAACAAAAP//////////"/>
                </a:ext>
              </a:extLst>
            </p:cNvSpPr>
            <p:nvPr/>
          </p:nvSpPr>
          <p:spPr>
            <a:xfrm>
              <a:off x="1992630" y="18002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4" name="Google Shape;74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wAAN8KAAA4DAAA3woAAAAAAAAmAAAACAAAAP//////////"/>
                </a:ext>
              </a:extLst>
            </p:cNvSpPr>
            <p:nvPr/>
          </p:nvSpPr>
          <p:spPr>
            <a:xfrm>
              <a:off x="1986280" y="1767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3" name="Google Shape;74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wAAN8KAAA4DAAA3woAAAAAAAAmAAAACAAAAP//////////"/>
                </a:ext>
              </a:extLst>
            </p:cNvSpPr>
            <p:nvPr/>
          </p:nvSpPr>
          <p:spPr>
            <a:xfrm>
              <a:off x="1986280" y="1767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2" name="Google Shape;74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wAAOAKAAA4DAAA4AoAAAAAAAAmAAAACAAAAP//////////"/>
                </a:ext>
              </a:extLst>
            </p:cNvSpPr>
            <p:nvPr/>
          </p:nvSpPr>
          <p:spPr>
            <a:xfrm>
              <a:off x="1986280" y="1767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1" name="Google Shape;74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wAAPAKAAA7DAAA9woAAAAAAAAmAAAACAAAAP//////////"/>
                </a:ext>
              </a:extLst>
            </p:cNvSpPr>
            <p:nvPr/>
          </p:nvSpPr>
          <p:spPr>
            <a:xfrm>
              <a:off x="1987550" y="1778000"/>
              <a:ext cx="635" cy="4445"/>
            </a:xfrm>
            <a:custGeom>
              <a:avLst/>
              <a:gdLst/>
              <a:ahLst/>
              <a:cxnLst/>
              <a:rect l="0" t="0" r="635" b="4445"/>
              <a:pathLst>
                <a:path w="635" h="4445">
                  <a:moveTo>
                    <a:pt x="635" y="4445"/>
                  </a:moveTo>
                  <a:cubicBezTo>
                    <a:pt x="190" y="2990"/>
                    <a:pt x="12" y="1495"/>
                    <a:pt x="50" y="0"/>
                  </a:cubicBezTo>
                  <a:cubicBezTo>
                    <a:pt x="12" y="1495"/>
                    <a:pt x="190" y="2990"/>
                    <a:pt x="635" y="444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20" name="Google Shape;74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wAAAkLAAA/DAAACgsAAAAAAAAmAAAACAAAAP//////////"/>
                </a:ext>
              </a:extLst>
            </p:cNvSpPr>
            <p:nvPr/>
          </p:nvSpPr>
          <p:spPr>
            <a:xfrm>
              <a:off x="1990725" y="179387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9" name="Google Shape;74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NwKAAA3DAAA3QoAAAAAAAAmAAAACAAAAP//////////"/>
                </a:ext>
              </a:extLst>
            </p:cNvSpPr>
            <p:nvPr/>
          </p:nvSpPr>
          <p:spPr>
            <a:xfrm>
              <a:off x="1985645" y="1765300"/>
              <a:ext cx="0" cy="635"/>
            </a:xfrm>
            <a:custGeom>
              <a:avLst/>
              <a:gdLst/>
              <a:ahLst/>
              <a:cxnLst/>
              <a:rect l="0" t="0" r="0" b="635"/>
              <a:pathLst>
                <a:path w="0" h="635">
                  <a:moveTo>
                    <a:pt x="0"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8" name="Google Shape;74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wAAN4KAAA4DAAA3goAAAAAAAAmAAAACAAAAP//////////"/>
                </a:ext>
              </a:extLst>
            </p:cNvSpPr>
            <p:nvPr/>
          </p:nvSpPr>
          <p:spPr>
            <a:xfrm>
              <a:off x="1986280" y="1766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7" name="Google Shape;74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N0KAAA3DAAA3QoAAAAAAAAmAAAACAAAAP//////////"/>
                </a:ext>
              </a:extLst>
            </p:cNvSpPr>
            <p:nvPr/>
          </p:nvSpPr>
          <p:spPr>
            <a:xfrm>
              <a:off x="1985645" y="1765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6" name="Google Shape;74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N4KAAA3DAAA3goAAAAAAAAmAAAACAAAAP//////////"/>
                </a:ext>
              </a:extLst>
            </p:cNvSpPr>
            <p:nvPr/>
          </p:nvSpPr>
          <p:spPr>
            <a:xfrm>
              <a:off x="1985645" y="1766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5" name="Google Shape;74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wAAAgLAAA/DAAACQsAAAAAAAAmAAAACAAAAP//////////"/>
                </a:ext>
              </a:extLst>
            </p:cNvSpPr>
            <p:nvPr/>
          </p:nvSpPr>
          <p:spPr>
            <a:xfrm>
              <a:off x="1990725" y="1793240"/>
              <a:ext cx="0" cy="635"/>
            </a:xfrm>
            <a:custGeom>
              <a:avLst/>
              <a:gdLst/>
              <a:ahLst/>
              <a:cxnLst/>
              <a:rect l="0" t="0" r="0" b="635"/>
              <a:pathLst>
                <a:path w="0" h="635">
                  <a:moveTo>
                    <a:pt x="0" y="33"/>
                  </a:moveTo>
                  <a:cubicBezTo>
                    <a:pt x="0" y="267"/>
                    <a:pt x="0" y="501"/>
                    <a:pt x="0" y="601"/>
                  </a:cubicBezTo>
                  <a:cubicBezTo>
                    <a:pt x="0" y="501"/>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4" name="Google Shape;74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wAAOAKAAA5DAAA4AoAAAAAAAAmAAAACAAAAP//////////"/>
                </a:ext>
              </a:extLst>
            </p:cNvSpPr>
            <p:nvPr/>
          </p:nvSpPr>
          <p:spPr>
            <a:xfrm>
              <a:off x="1986915" y="1767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3" name="Google Shape;74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NwKAAA3DAAA3AoAAAAAAAAmAAAACAAAAP//////////"/>
                </a:ext>
              </a:extLst>
            </p:cNvSpPr>
            <p:nvPr/>
          </p:nvSpPr>
          <p:spPr>
            <a:xfrm>
              <a:off x="1985645" y="1765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2" name="Google Shape;74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wAAAsLAAA/DAAADAsAAAAAAAAmAAAACAAAAP//////////"/>
                </a:ext>
              </a:extLst>
            </p:cNvSpPr>
            <p:nvPr/>
          </p:nvSpPr>
          <p:spPr>
            <a:xfrm>
              <a:off x="1990725" y="1795145"/>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1" name="Google Shape;74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wAAOAKAAA5DAAA4AoAAAAAAAAmAAAACAAAAP//////////"/>
                </a:ext>
              </a:extLst>
            </p:cNvSpPr>
            <p:nvPr/>
          </p:nvSpPr>
          <p:spPr>
            <a:xfrm>
              <a:off x="1986915" y="1767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10" name="Google Shape;74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wAAAoLAAA/DAAACwsAAAAAAAAmAAAACAAAAP//////////"/>
                </a:ext>
              </a:extLst>
            </p:cNvSpPr>
            <p:nvPr/>
          </p:nvSpPr>
          <p:spPr>
            <a:xfrm>
              <a:off x="1990725" y="1794510"/>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9" name="Google Shape;74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NsKAAA3DAAA2woAAAAAAAAmAAAACAAAAP//////////"/>
                </a:ext>
              </a:extLst>
            </p:cNvSpPr>
            <p:nvPr/>
          </p:nvSpPr>
          <p:spPr>
            <a:xfrm>
              <a:off x="1985645" y="1764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8" name="Google Shape;74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wAAAcLAAA/DAAACAsAAAAAAAAmAAAACAAAAP//////////"/>
                </a:ext>
              </a:extLst>
            </p:cNvSpPr>
            <p:nvPr/>
          </p:nvSpPr>
          <p:spPr>
            <a:xfrm>
              <a:off x="1990090" y="1792605"/>
              <a:ext cx="635" cy="635"/>
            </a:xfrm>
            <a:custGeom>
              <a:avLst/>
              <a:gdLst/>
              <a:ahLst/>
              <a:cxnLst/>
              <a:rect l="0" t="0" r="635" b="635"/>
              <a:pathLst>
                <a:path w="635" h="635">
                  <a:moveTo>
                    <a:pt x="127" y="42"/>
                  </a:moveTo>
                  <a:lnTo>
                    <a:pt x="127" y="635"/>
                  </a:lnTo>
                  <a:cubicBezTo>
                    <a:pt x="508" y="338"/>
                    <a:pt x="127" y="169"/>
                    <a:pt x="127" y="4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7" name="Google Shape;74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wAAOAKAAA4DAAA4AoAAAAAAAAmAAAACAAAAP//////////"/>
                </a:ext>
              </a:extLst>
            </p:cNvSpPr>
            <p:nvPr/>
          </p:nvSpPr>
          <p:spPr>
            <a:xfrm>
              <a:off x="1986280" y="1767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6" name="Google Shape;74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PIKAAAcDAAA8goAAAAAAAAmAAAACAAAAP//////////"/>
                </a:ext>
              </a:extLst>
            </p:cNvSpPr>
            <p:nvPr/>
          </p:nvSpPr>
          <p:spPr>
            <a:xfrm>
              <a:off x="1968500" y="17792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5" name="Google Shape;74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BwLAAAZDAAAHQsAAAAAAAAmAAAACAAAAP//////////"/>
                </a:ext>
              </a:extLst>
            </p:cNvSpPr>
            <p:nvPr/>
          </p:nvSpPr>
          <p:spPr>
            <a:xfrm>
              <a:off x="1966595" y="1805940"/>
              <a:ext cx="0" cy="635"/>
            </a:xfrm>
            <a:custGeom>
              <a:avLst/>
              <a:gdLst/>
              <a:ahLst/>
              <a:cxnLst/>
              <a:rect l="0" t="0" r="0" b="635"/>
              <a:pathLst>
                <a:path w="0" h="635">
                  <a:moveTo>
                    <a:pt x="0" y="635"/>
                  </a:moveTo>
                  <a:lnTo>
                    <a:pt x="0" y="42"/>
                  </a:lnTo>
                  <a:cubicBezTo>
                    <a:pt x="0" y="338"/>
                    <a:pt x="0" y="465"/>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4" name="Google Shape;74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wAAO8KAAAbDAAA8AoAAAAAAAAmAAAACAAAAP//////////"/>
                </a:ext>
              </a:extLst>
            </p:cNvSpPr>
            <p:nvPr/>
          </p:nvSpPr>
          <p:spPr>
            <a:xfrm>
              <a:off x="1967865" y="1777365"/>
              <a:ext cx="0" cy="635"/>
            </a:xfrm>
            <a:custGeom>
              <a:avLst/>
              <a:gdLst/>
              <a:ahLst/>
              <a:cxnLst/>
              <a:rect l="0" t="0" r="0" b="635"/>
              <a:pathLst>
                <a:path w="0" h="635">
                  <a:moveTo>
                    <a:pt x="0" y="635"/>
                  </a:moveTo>
                  <a:lnTo>
                    <a:pt x="0" y="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3" name="Google Shape;74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BsLAAAZDAAAGwsAAAAAAAAmAAAACAAAAP//////////"/>
                </a:ext>
              </a:extLst>
            </p:cNvSpPr>
            <p:nvPr/>
          </p:nvSpPr>
          <p:spPr>
            <a:xfrm>
              <a:off x="1966595" y="180530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2" name="Google Shape;74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BsLAAAZDAAAHAsAAAAAAAAmAAAACAAAAP//////////"/>
                </a:ext>
              </a:extLst>
            </p:cNvSpPr>
            <p:nvPr/>
          </p:nvSpPr>
          <p:spPr>
            <a:xfrm>
              <a:off x="1966595" y="1805305"/>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1" name="Google Shape;74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BkLAAAZDAAAGgsAAAAAAAAmAAAACAAAAP//////////"/>
                </a:ext>
              </a:extLst>
            </p:cNvSpPr>
            <p:nvPr/>
          </p:nvSpPr>
          <p:spPr>
            <a:xfrm>
              <a:off x="1966595" y="1804035"/>
              <a:ext cx="0" cy="635"/>
            </a:xfrm>
            <a:custGeom>
              <a:avLst/>
              <a:gdLst/>
              <a:ahLst/>
              <a:cxnLst/>
              <a:rect l="0" t="0" r="0" b="635"/>
              <a:pathLst>
                <a:path w="0" h="635">
                  <a:moveTo>
                    <a:pt x="0" y="70"/>
                  </a:moveTo>
                  <a:cubicBezTo>
                    <a:pt x="0" y="70"/>
                    <a:pt x="0" y="423"/>
                    <a:pt x="0" y="564"/>
                  </a:cubicBezTo>
                  <a:cubicBezTo>
                    <a:pt x="0" y="352"/>
                    <a:pt x="0" y="70"/>
                    <a:pt x="0" y="70"/>
                  </a:cubicBezTo>
                  <a:cubicBezTo>
                    <a:pt x="0" y="70"/>
                    <a:pt x="0" y="70"/>
                    <a:pt x="0" y="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00" name="Google Shape;74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BoLAAAZDAAAGgsAAAAAAAAmAAAACAAAAP//////////"/>
                </a:ext>
              </a:extLst>
            </p:cNvSpPr>
            <p:nvPr/>
          </p:nvSpPr>
          <p:spPr>
            <a:xfrm>
              <a:off x="1966595" y="180467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9" name="Google Shape;74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PMKAAAcDAAA8woAAAAAAAAmAAAACAAAAP//////////"/>
                </a:ext>
              </a:extLst>
            </p:cNvSpPr>
            <p:nvPr/>
          </p:nvSpPr>
          <p:spPr>
            <a:xfrm>
              <a:off x="1968500" y="17799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8" name="Google Shape;74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wAAPkKAAAdDAAA+QoAAAAAAAAmAAAACAAAAP//////////"/>
                </a:ext>
              </a:extLst>
            </p:cNvSpPr>
            <p:nvPr/>
          </p:nvSpPr>
          <p:spPr>
            <a:xfrm>
              <a:off x="1969135" y="17837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7" name="Google Shape;74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wAAPcKAAAdDAAA+AoAAAAAAAAmAAAACAAAAP//////////"/>
                </a:ext>
              </a:extLst>
            </p:cNvSpPr>
            <p:nvPr/>
          </p:nvSpPr>
          <p:spPr>
            <a:xfrm>
              <a:off x="1969135" y="1782445"/>
              <a:ext cx="0" cy="635"/>
            </a:xfrm>
            <a:custGeom>
              <a:avLst/>
              <a:gdLst/>
              <a:ahLst/>
              <a:cxnLst/>
              <a:rect l="0" t="0" r="0" b="635"/>
              <a:pathLst>
                <a:path w="0" h="635">
                  <a:moveTo>
                    <a:pt x="0" y="635"/>
                  </a:moveTo>
                  <a:lnTo>
                    <a:pt x="0" y="0"/>
                  </a:lnTo>
                  <a:cubicBezTo>
                    <a:pt x="0" y="246"/>
                    <a:pt x="0" y="493"/>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6" name="Google Shape;74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PYKAAAdDAAA9woAAAAAAAAmAAAACAAAAP//////////"/>
                </a:ext>
              </a:extLst>
            </p:cNvSpPr>
            <p:nvPr/>
          </p:nvSpPr>
          <p:spPr>
            <a:xfrm>
              <a:off x="1968500" y="1781810"/>
              <a:ext cx="635" cy="635"/>
            </a:xfrm>
            <a:custGeom>
              <a:avLst/>
              <a:gdLst/>
              <a:ahLst/>
              <a:cxnLst/>
              <a:rect l="0" t="0" r="635" b="635"/>
              <a:pathLst>
                <a:path w="635" h="635">
                  <a:moveTo>
                    <a:pt x="508" y="635"/>
                  </a:moveTo>
                  <a:lnTo>
                    <a:pt x="127"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5" name="Google Shape;75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wAAOwKAAAbDAAA7QoAAAAAAAAmAAAACAAAAP//////////"/>
                </a:ext>
              </a:extLst>
            </p:cNvSpPr>
            <p:nvPr/>
          </p:nvSpPr>
          <p:spPr>
            <a:xfrm>
              <a:off x="1967230" y="1775460"/>
              <a:ext cx="635" cy="635"/>
            </a:xfrm>
            <a:custGeom>
              <a:avLst/>
              <a:gdLst/>
              <a:ahLst/>
              <a:cxnLst/>
              <a:rect l="0" t="0" r="635" b="635"/>
              <a:pathLst>
                <a:path w="635" h="635">
                  <a:moveTo>
                    <a:pt x="555" y="635"/>
                  </a:moveTo>
                  <a:lnTo>
                    <a:pt x="0" y="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4" name="Google Shape;75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PQKAAAcDAAA9QoAAAAAAAAmAAAACAAAAP//////////"/>
                </a:ext>
              </a:extLst>
            </p:cNvSpPr>
            <p:nvPr/>
          </p:nvSpPr>
          <p:spPr>
            <a:xfrm>
              <a:off x="1968500" y="1780540"/>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3" name="Google Shape;75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wAAO4KAAAbDAAA7goAAAAAAAAmAAAACAAAAP//////////"/>
                </a:ext>
              </a:extLst>
            </p:cNvSpPr>
            <p:nvPr/>
          </p:nvSpPr>
          <p:spPr>
            <a:xfrm>
              <a:off x="1967865" y="17767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2" name="Google Shape;75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wAAPgKAAAdDAAA+QoAAAAAAAAmAAAACAAAAP//////////"/>
                </a:ext>
              </a:extLst>
            </p:cNvSpPr>
            <p:nvPr/>
          </p:nvSpPr>
          <p:spPr>
            <a:xfrm>
              <a:off x="1969135" y="1783080"/>
              <a:ext cx="0" cy="635"/>
            </a:xfrm>
            <a:custGeom>
              <a:avLst/>
              <a:gdLst/>
              <a:ahLst/>
              <a:cxnLst/>
              <a:rect l="0" t="0" r="0" b="635"/>
              <a:pathLst>
                <a:path w="0" h="635">
                  <a:moveTo>
                    <a:pt x="0" y="592"/>
                  </a:moveTo>
                  <a:lnTo>
                    <a:pt x="0" y="0"/>
                  </a:lnTo>
                  <a:cubicBezTo>
                    <a:pt x="0" y="169"/>
                    <a:pt x="0" y="296"/>
                    <a:pt x="0" y="59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1" name="Google Shape;75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PUKAAAcDAAA9goAAAAAAAAmAAAACAAAAP//////////"/>
                </a:ext>
              </a:extLst>
            </p:cNvSpPr>
            <p:nvPr/>
          </p:nvSpPr>
          <p:spPr>
            <a:xfrm>
              <a:off x="1968500" y="1781175"/>
              <a:ext cx="0" cy="635"/>
            </a:xfrm>
            <a:custGeom>
              <a:avLst/>
              <a:gdLst/>
              <a:ahLst/>
              <a:cxnLst/>
              <a:rect l="0" t="0" r="0" b="635"/>
              <a:pathLst>
                <a:path w="0" h="635">
                  <a:moveTo>
                    <a:pt x="0"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90" name="Google Shape;75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B0LAAAZDAAAHgsAAAAAAAAmAAAACAAAAP//////////"/>
                </a:ext>
              </a:extLst>
            </p:cNvSpPr>
            <p:nvPr/>
          </p:nvSpPr>
          <p:spPr>
            <a:xfrm>
              <a:off x="1966595" y="1806575"/>
              <a:ext cx="0" cy="635"/>
            </a:xfrm>
            <a:custGeom>
              <a:avLst/>
              <a:gdLst/>
              <a:ahLst/>
              <a:cxnLst/>
              <a:rect l="0" t="0" r="0" b="635"/>
              <a:pathLst>
                <a:path w="0" h="635">
                  <a:moveTo>
                    <a:pt x="0" y="48"/>
                  </a:moveTo>
                  <a:cubicBezTo>
                    <a:pt x="0" y="48"/>
                    <a:pt x="0" y="48"/>
                    <a:pt x="0" y="97"/>
                  </a:cubicBezTo>
                  <a:lnTo>
                    <a:pt x="0" y="586"/>
                  </a:lnTo>
                  <a:cubicBezTo>
                    <a:pt x="0" y="439"/>
                    <a:pt x="0" y="48"/>
                    <a:pt x="0" y="4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9" name="Google Shape;75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wAAOsKAAAaDAAA6woAAAAAAAAmAAAACAAAAP//////////"/>
                </a:ext>
              </a:extLst>
            </p:cNvSpPr>
            <p:nvPr/>
          </p:nvSpPr>
          <p:spPr>
            <a:xfrm>
              <a:off x="1967230" y="17748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8" name="Google Shape;75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wAAPAKAAAcDAAA8QoAAAAAAAAmAAAACAAAAP//////////"/>
                </a:ext>
              </a:extLst>
            </p:cNvSpPr>
            <p:nvPr/>
          </p:nvSpPr>
          <p:spPr>
            <a:xfrm>
              <a:off x="1967865" y="1778000"/>
              <a:ext cx="635" cy="635"/>
            </a:xfrm>
            <a:custGeom>
              <a:avLst/>
              <a:gdLst/>
              <a:ahLst/>
              <a:cxnLst/>
              <a:rect l="0" t="0" r="635" b="635"/>
              <a:pathLst>
                <a:path w="635" h="635">
                  <a:moveTo>
                    <a:pt x="635" y="635"/>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7" name="Google Shape;75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OgKAAAZDAAA6AoAAAAAAAAmAAAACAAAAP//////////"/>
                </a:ext>
              </a:extLst>
            </p:cNvSpPr>
            <p:nvPr/>
          </p:nvSpPr>
          <p:spPr>
            <a:xfrm>
              <a:off x="1966595" y="17729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6" name="Google Shape;75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wAAA0LAAAZDAAAGQsAAAAAAAAmAAAACAAAAP//////////"/>
                </a:ext>
              </a:extLst>
            </p:cNvSpPr>
            <p:nvPr/>
          </p:nvSpPr>
          <p:spPr>
            <a:xfrm>
              <a:off x="1963420" y="1796415"/>
              <a:ext cx="3175" cy="7620"/>
            </a:xfrm>
            <a:custGeom>
              <a:avLst/>
              <a:gdLst/>
              <a:ahLst/>
              <a:cxnLst/>
              <a:rect l="0" t="0" r="3175" b="7620"/>
              <a:pathLst>
                <a:path w="3175" h="7620">
                  <a:moveTo>
                    <a:pt x="3175" y="7620"/>
                  </a:moveTo>
                  <a:cubicBezTo>
                    <a:pt x="2130" y="6279"/>
                    <a:pt x="14" y="917"/>
                    <a:pt x="112" y="0"/>
                  </a:cubicBezTo>
                  <a:cubicBezTo>
                    <a:pt x="14" y="917"/>
                    <a:pt x="2130" y="6279"/>
                    <a:pt x="3175" y="76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5" name="Google Shape;75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OkKAAAaDAAA6goAAAAAAAAmAAAACAAAAP//////////"/>
                </a:ext>
              </a:extLst>
            </p:cNvSpPr>
            <p:nvPr/>
          </p:nvSpPr>
          <p:spPr>
            <a:xfrm>
              <a:off x="1966595" y="1773555"/>
              <a:ext cx="635" cy="635"/>
            </a:xfrm>
            <a:custGeom>
              <a:avLst/>
              <a:gdLst/>
              <a:ahLst/>
              <a:cxnLst/>
              <a:rect l="0" t="0" r="635" b="635"/>
              <a:pathLst>
                <a:path w="635" h="635">
                  <a:moveTo>
                    <a:pt x="555"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4" name="Google Shape;75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sAAMYKAADdCwAABQsAAAAAAAAmAAAACAAAAP//////////"/>
                </a:ext>
              </a:extLst>
            </p:cNvSpPr>
            <p:nvPr/>
          </p:nvSpPr>
          <p:spPr>
            <a:xfrm>
              <a:off x="1875155" y="1751330"/>
              <a:ext cx="53340" cy="40005"/>
            </a:xfrm>
            <a:custGeom>
              <a:avLst/>
              <a:gdLst/>
              <a:ahLst/>
              <a:cxnLst/>
              <a:rect l="0" t="0" r="53340" b="40005"/>
              <a:pathLst>
                <a:path w="53340" h="40005">
                  <a:moveTo>
                    <a:pt x="10190" y="13"/>
                  </a:moveTo>
                  <a:lnTo>
                    <a:pt x="10149" y="973"/>
                  </a:lnTo>
                  <a:lnTo>
                    <a:pt x="10000" y="918"/>
                  </a:lnTo>
                  <a:cubicBezTo>
                    <a:pt x="10000" y="973"/>
                    <a:pt x="9945" y="1069"/>
                    <a:pt x="9945" y="1110"/>
                  </a:cubicBezTo>
                  <a:cubicBezTo>
                    <a:pt x="9904" y="1206"/>
                    <a:pt x="9850" y="1302"/>
                    <a:pt x="9809" y="1398"/>
                  </a:cubicBezTo>
                  <a:cubicBezTo>
                    <a:pt x="9809" y="1494"/>
                    <a:pt x="9755" y="1590"/>
                    <a:pt x="9714" y="1645"/>
                  </a:cubicBezTo>
                  <a:cubicBezTo>
                    <a:pt x="9660" y="1741"/>
                    <a:pt x="9619" y="1782"/>
                    <a:pt x="9565" y="1878"/>
                  </a:cubicBezTo>
                  <a:cubicBezTo>
                    <a:pt x="9524" y="1974"/>
                    <a:pt x="9470" y="2029"/>
                    <a:pt x="9429" y="2125"/>
                  </a:cubicBezTo>
                  <a:cubicBezTo>
                    <a:pt x="9375" y="2166"/>
                    <a:pt x="9334" y="2262"/>
                    <a:pt x="9279" y="2316"/>
                  </a:cubicBezTo>
                  <a:cubicBezTo>
                    <a:pt x="9239" y="2358"/>
                    <a:pt x="9184" y="2454"/>
                    <a:pt x="9089" y="2508"/>
                  </a:cubicBezTo>
                  <a:cubicBezTo>
                    <a:pt x="9049" y="2604"/>
                    <a:pt x="8994" y="2645"/>
                    <a:pt x="8953" y="2700"/>
                  </a:cubicBezTo>
                  <a:cubicBezTo>
                    <a:pt x="8858" y="2741"/>
                    <a:pt x="8763" y="2837"/>
                    <a:pt x="8668" y="2892"/>
                  </a:cubicBezTo>
                  <a:lnTo>
                    <a:pt x="8519" y="2988"/>
                  </a:lnTo>
                  <a:cubicBezTo>
                    <a:pt x="8383" y="3084"/>
                    <a:pt x="8193" y="3180"/>
                    <a:pt x="8043" y="3221"/>
                  </a:cubicBezTo>
                  <a:lnTo>
                    <a:pt x="7907" y="3276"/>
                  </a:lnTo>
                  <a:cubicBezTo>
                    <a:pt x="8043" y="3701"/>
                    <a:pt x="8288" y="4085"/>
                    <a:pt x="8519" y="4469"/>
                  </a:cubicBezTo>
                  <a:cubicBezTo>
                    <a:pt x="8858" y="4853"/>
                    <a:pt x="9049" y="5387"/>
                    <a:pt x="9089" y="5867"/>
                  </a:cubicBezTo>
                  <a:cubicBezTo>
                    <a:pt x="9049" y="6580"/>
                    <a:pt x="8668" y="7156"/>
                    <a:pt x="8043" y="7499"/>
                  </a:cubicBezTo>
                  <a:cubicBezTo>
                    <a:pt x="7527" y="7869"/>
                    <a:pt x="6915" y="8061"/>
                    <a:pt x="6290" y="8061"/>
                  </a:cubicBezTo>
                  <a:cubicBezTo>
                    <a:pt x="5951" y="8061"/>
                    <a:pt x="5611" y="7992"/>
                    <a:pt x="5285" y="7883"/>
                  </a:cubicBezTo>
                  <a:cubicBezTo>
                    <a:pt x="4579" y="7883"/>
                    <a:pt x="2432" y="9555"/>
                    <a:pt x="1386" y="10378"/>
                  </a:cubicBezTo>
                  <a:cubicBezTo>
                    <a:pt x="965" y="10762"/>
                    <a:pt x="530" y="11091"/>
                    <a:pt x="149" y="11337"/>
                  </a:cubicBezTo>
                  <a:lnTo>
                    <a:pt x="14" y="11433"/>
                  </a:lnTo>
                  <a:cubicBezTo>
                    <a:pt x="720" y="12201"/>
                    <a:pt x="1345" y="13106"/>
                    <a:pt x="1861" y="14066"/>
                  </a:cubicBezTo>
                  <a:cubicBezTo>
                    <a:pt x="2486" y="15368"/>
                    <a:pt x="3383" y="16465"/>
                    <a:pt x="4524" y="17329"/>
                  </a:cubicBezTo>
                  <a:cubicBezTo>
                    <a:pt x="7337" y="19399"/>
                    <a:pt x="10475" y="21935"/>
                    <a:pt x="12662" y="25829"/>
                  </a:cubicBezTo>
                  <a:lnTo>
                    <a:pt x="13002" y="25541"/>
                  </a:lnTo>
                  <a:lnTo>
                    <a:pt x="13233" y="25294"/>
                  </a:lnTo>
                  <a:lnTo>
                    <a:pt x="13709" y="24869"/>
                  </a:lnTo>
                  <a:lnTo>
                    <a:pt x="13953" y="24677"/>
                  </a:lnTo>
                  <a:lnTo>
                    <a:pt x="14279" y="24334"/>
                  </a:lnTo>
                  <a:lnTo>
                    <a:pt x="14524" y="24142"/>
                  </a:lnTo>
                  <a:lnTo>
                    <a:pt x="14714" y="23909"/>
                  </a:lnTo>
                  <a:lnTo>
                    <a:pt x="14904" y="23717"/>
                  </a:lnTo>
                  <a:lnTo>
                    <a:pt x="15094" y="23525"/>
                  </a:lnTo>
                  <a:lnTo>
                    <a:pt x="15285" y="23334"/>
                  </a:lnTo>
                  <a:lnTo>
                    <a:pt x="15421" y="23183"/>
                  </a:lnTo>
                  <a:lnTo>
                    <a:pt x="15570" y="23046"/>
                  </a:lnTo>
                  <a:lnTo>
                    <a:pt x="15706" y="22895"/>
                  </a:lnTo>
                  <a:lnTo>
                    <a:pt x="15801" y="22758"/>
                  </a:lnTo>
                  <a:lnTo>
                    <a:pt x="15950" y="22607"/>
                  </a:lnTo>
                  <a:lnTo>
                    <a:pt x="16045" y="22470"/>
                  </a:lnTo>
                  <a:lnTo>
                    <a:pt x="16086" y="22374"/>
                  </a:lnTo>
                  <a:lnTo>
                    <a:pt x="16181" y="22278"/>
                  </a:lnTo>
                  <a:lnTo>
                    <a:pt x="16236" y="22182"/>
                  </a:lnTo>
                  <a:lnTo>
                    <a:pt x="16331" y="22086"/>
                  </a:lnTo>
                  <a:lnTo>
                    <a:pt x="16372" y="22031"/>
                  </a:lnTo>
                  <a:lnTo>
                    <a:pt x="16426" y="21935"/>
                  </a:lnTo>
                  <a:lnTo>
                    <a:pt x="16426" y="21894"/>
                  </a:lnTo>
                  <a:lnTo>
                    <a:pt x="16467" y="21798"/>
                  </a:lnTo>
                  <a:lnTo>
                    <a:pt x="16467" y="21702"/>
                  </a:lnTo>
                  <a:cubicBezTo>
                    <a:pt x="16521" y="21647"/>
                    <a:pt x="16521" y="21606"/>
                    <a:pt x="16521" y="21551"/>
                  </a:cubicBezTo>
                  <a:cubicBezTo>
                    <a:pt x="16521" y="20934"/>
                    <a:pt x="16806" y="20304"/>
                    <a:pt x="17323" y="19920"/>
                  </a:cubicBezTo>
                  <a:cubicBezTo>
                    <a:pt x="17703" y="19632"/>
                    <a:pt x="18138" y="19522"/>
                    <a:pt x="18586" y="19522"/>
                  </a:cubicBezTo>
                  <a:cubicBezTo>
                    <a:pt x="19102" y="19522"/>
                    <a:pt x="19646" y="19659"/>
                    <a:pt x="20230" y="19783"/>
                  </a:cubicBezTo>
                  <a:lnTo>
                    <a:pt x="21032" y="19920"/>
                  </a:lnTo>
                  <a:cubicBezTo>
                    <a:pt x="21154" y="19947"/>
                    <a:pt x="21290" y="19961"/>
                    <a:pt x="21426" y="19961"/>
                  </a:cubicBezTo>
                  <a:cubicBezTo>
                    <a:pt x="22119" y="19961"/>
                    <a:pt x="22961" y="19673"/>
                    <a:pt x="23790" y="19399"/>
                  </a:cubicBezTo>
                  <a:cubicBezTo>
                    <a:pt x="24646" y="19056"/>
                    <a:pt x="25556" y="18823"/>
                    <a:pt x="26453" y="18768"/>
                  </a:cubicBezTo>
                  <a:cubicBezTo>
                    <a:pt x="28789" y="18768"/>
                    <a:pt x="33259" y="25198"/>
                    <a:pt x="33259" y="27172"/>
                  </a:cubicBezTo>
                  <a:lnTo>
                    <a:pt x="33259" y="27707"/>
                  </a:lnTo>
                  <a:lnTo>
                    <a:pt x="33259" y="27899"/>
                  </a:lnTo>
                  <a:lnTo>
                    <a:pt x="33259" y="28228"/>
                  </a:lnTo>
                  <a:lnTo>
                    <a:pt x="33259" y="28475"/>
                  </a:lnTo>
                  <a:lnTo>
                    <a:pt x="33259" y="28708"/>
                  </a:lnTo>
                  <a:cubicBezTo>
                    <a:pt x="33259" y="28804"/>
                    <a:pt x="33259" y="28900"/>
                    <a:pt x="33300" y="28996"/>
                  </a:cubicBezTo>
                  <a:cubicBezTo>
                    <a:pt x="33354" y="29092"/>
                    <a:pt x="33300" y="29146"/>
                    <a:pt x="33354" y="29242"/>
                  </a:cubicBezTo>
                  <a:cubicBezTo>
                    <a:pt x="33395" y="29338"/>
                    <a:pt x="33395" y="29434"/>
                    <a:pt x="33395" y="29530"/>
                  </a:cubicBezTo>
                  <a:cubicBezTo>
                    <a:pt x="33450" y="29626"/>
                    <a:pt x="33395" y="29667"/>
                    <a:pt x="33450" y="29722"/>
                  </a:cubicBezTo>
                  <a:cubicBezTo>
                    <a:pt x="33490" y="29818"/>
                    <a:pt x="33490" y="29914"/>
                    <a:pt x="33545" y="30010"/>
                  </a:cubicBezTo>
                  <a:cubicBezTo>
                    <a:pt x="33585" y="30106"/>
                    <a:pt x="33585" y="30147"/>
                    <a:pt x="33585" y="30243"/>
                  </a:cubicBezTo>
                  <a:cubicBezTo>
                    <a:pt x="33640" y="30298"/>
                    <a:pt x="33681" y="30435"/>
                    <a:pt x="33735" y="30490"/>
                  </a:cubicBezTo>
                  <a:cubicBezTo>
                    <a:pt x="33776" y="30586"/>
                    <a:pt x="33776" y="30627"/>
                    <a:pt x="33776" y="30723"/>
                  </a:cubicBezTo>
                  <a:cubicBezTo>
                    <a:pt x="33830" y="30778"/>
                    <a:pt x="33871" y="30874"/>
                    <a:pt x="33925" y="30970"/>
                  </a:cubicBezTo>
                  <a:cubicBezTo>
                    <a:pt x="33966" y="31066"/>
                    <a:pt x="34020" y="31107"/>
                    <a:pt x="34061" y="31162"/>
                  </a:cubicBezTo>
                  <a:lnTo>
                    <a:pt x="35012" y="30970"/>
                  </a:lnTo>
                  <a:lnTo>
                    <a:pt x="35107" y="30970"/>
                  </a:lnTo>
                  <a:cubicBezTo>
                    <a:pt x="35868" y="30819"/>
                    <a:pt x="36629" y="30682"/>
                    <a:pt x="37254" y="30586"/>
                  </a:cubicBezTo>
                  <a:lnTo>
                    <a:pt x="37295" y="30586"/>
                  </a:lnTo>
                  <a:lnTo>
                    <a:pt x="37824" y="30490"/>
                  </a:lnTo>
                  <a:lnTo>
                    <a:pt x="37919" y="30490"/>
                  </a:lnTo>
                  <a:lnTo>
                    <a:pt x="38354" y="30435"/>
                  </a:lnTo>
                  <a:lnTo>
                    <a:pt x="38449" y="30435"/>
                  </a:lnTo>
                  <a:lnTo>
                    <a:pt x="38775" y="30394"/>
                  </a:lnTo>
                  <a:lnTo>
                    <a:pt x="39115" y="30394"/>
                  </a:lnTo>
                  <a:cubicBezTo>
                    <a:pt x="39536" y="30394"/>
                    <a:pt x="39971" y="30627"/>
                    <a:pt x="40256" y="30970"/>
                  </a:cubicBezTo>
                  <a:cubicBezTo>
                    <a:pt x="41207" y="32121"/>
                    <a:pt x="42389" y="35425"/>
                    <a:pt x="42104" y="37784"/>
                  </a:cubicBezTo>
                  <a:cubicBezTo>
                    <a:pt x="41968" y="38688"/>
                    <a:pt x="42485" y="39552"/>
                    <a:pt x="43300" y="39936"/>
                  </a:cubicBezTo>
                  <a:cubicBezTo>
                    <a:pt x="43422" y="39991"/>
                    <a:pt x="43531" y="40005"/>
                    <a:pt x="43612" y="40005"/>
                  </a:cubicBezTo>
                  <a:cubicBezTo>
                    <a:pt x="43897" y="40005"/>
                    <a:pt x="44020" y="39826"/>
                    <a:pt x="44061" y="39744"/>
                  </a:cubicBezTo>
                  <a:cubicBezTo>
                    <a:pt x="45406" y="37811"/>
                    <a:pt x="46275" y="36604"/>
                    <a:pt x="47267" y="36604"/>
                  </a:cubicBezTo>
                  <a:cubicBezTo>
                    <a:pt x="47348" y="36604"/>
                    <a:pt x="47444" y="36604"/>
                    <a:pt x="47525" y="36632"/>
                  </a:cubicBezTo>
                  <a:cubicBezTo>
                    <a:pt x="48096" y="36728"/>
                    <a:pt x="48476" y="37153"/>
                    <a:pt x="48571" y="37729"/>
                  </a:cubicBezTo>
                  <a:lnTo>
                    <a:pt x="48626" y="37784"/>
                  </a:lnTo>
                  <a:lnTo>
                    <a:pt x="48666" y="37784"/>
                  </a:lnTo>
                  <a:lnTo>
                    <a:pt x="48761" y="37825"/>
                  </a:lnTo>
                  <a:cubicBezTo>
                    <a:pt x="49006" y="37537"/>
                    <a:pt x="49291" y="37249"/>
                    <a:pt x="49577" y="37016"/>
                  </a:cubicBezTo>
                  <a:cubicBezTo>
                    <a:pt x="49862" y="36769"/>
                    <a:pt x="50147" y="36536"/>
                    <a:pt x="50378" y="36248"/>
                  </a:cubicBezTo>
                  <a:cubicBezTo>
                    <a:pt x="50473" y="36056"/>
                    <a:pt x="50378" y="35768"/>
                    <a:pt x="49998" y="35042"/>
                  </a:cubicBezTo>
                  <a:cubicBezTo>
                    <a:pt x="49577" y="34233"/>
                    <a:pt x="49006" y="33122"/>
                    <a:pt x="49617" y="31875"/>
                  </a:cubicBezTo>
                  <a:cubicBezTo>
                    <a:pt x="50066" y="30997"/>
                    <a:pt x="50691" y="30778"/>
                    <a:pt x="51248" y="30778"/>
                  </a:cubicBezTo>
                  <a:cubicBezTo>
                    <a:pt x="51723" y="30778"/>
                    <a:pt x="52144" y="30929"/>
                    <a:pt x="52430" y="31011"/>
                  </a:cubicBezTo>
                  <a:cubicBezTo>
                    <a:pt x="52810" y="31162"/>
                    <a:pt x="52987" y="31217"/>
                    <a:pt x="53095" y="31217"/>
                  </a:cubicBezTo>
                  <a:cubicBezTo>
                    <a:pt x="53163" y="31217"/>
                    <a:pt x="53204" y="31189"/>
                    <a:pt x="53231" y="31162"/>
                  </a:cubicBezTo>
                  <a:cubicBezTo>
                    <a:pt x="53326" y="31011"/>
                    <a:pt x="52715" y="29763"/>
                    <a:pt x="52470" y="29379"/>
                  </a:cubicBezTo>
                  <a:cubicBezTo>
                    <a:pt x="51954" y="28475"/>
                    <a:pt x="51424" y="27652"/>
                    <a:pt x="51710" y="26843"/>
                  </a:cubicBezTo>
                  <a:cubicBezTo>
                    <a:pt x="51995" y="25925"/>
                    <a:pt x="51615" y="24910"/>
                    <a:pt x="50813" y="24430"/>
                  </a:cubicBezTo>
                  <a:cubicBezTo>
                    <a:pt x="50718" y="24389"/>
                    <a:pt x="50623" y="24293"/>
                    <a:pt x="50528" y="24238"/>
                  </a:cubicBezTo>
                  <a:lnTo>
                    <a:pt x="50433" y="24142"/>
                  </a:lnTo>
                  <a:cubicBezTo>
                    <a:pt x="50378" y="24101"/>
                    <a:pt x="50283" y="24046"/>
                    <a:pt x="50242" y="24005"/>
                  </a:cubicBezTo>
                  <a:cubicBezTo>
                    <a:pt x="50242" y="23950"/>
                    <a:pt x="50188" y="23909"/>
                    <a:pt x="50188" y="23854"/>
                  </a:cubicBezTo>
                  <a:cubicBezTo>
                    <a:pt x="50147" y="23813"/>
                    <a:pt x="50093" y="23758"/>
                    <a:pt x="50052" y="23717"/>
                  </a:cubicBezTo>
                  <a:cubicBezTo>
                    <a:pt x="50052" y="23662"/>
                    <a:pt x="49998" y="23621"/>
                    <a:pt x="49998" y="23567"/>
                  </a:cubicBezTo>
                  <a:cubicBezTo>
                    <a:pt x="49957" y="23525"/>
                    <a:pt x="49957" y="23429"/>
                    <a:pt x="49903" y="23375"/>
                  </a:cubicBezTo>
                  <a:cubicBezTo>
                    <a:pt x="49862" y="23333"/>
                    <a:pt x="49862" y="23279"/>
                    <a:pt x="49862" y="23237"/>
                  </a:cubicBezTo>
                  <a:cubicBezTo>
                    <a:pt x="49808" y="23183"/>
                    <a:pt x="49808" y="23087"/>
                    <a:pt x="49808" y="23046"/>
                  </a:cubicBezTo>
                  <a:cubicBezTo>
                    <a:pt x="49767" y="22950"/>
                    <a:pt x="49808" y="22895"/>
                    <a:pt x="49767" y="22854"/>
                  </a:cubicBezTo>
                  <a:cubicBezTo>
                    <a:pt x="49712" y="22799"/>
                    <a:pt x="49767" y="22703"/>
                    <a:pt x="49712" y="22662"/>
                  </a:cubicBezTo>
                  <a:cubicBezTo>
                    <a:pt x="49672" y="22566"/>
                    <a:pt x="49712" y="22511"/>
                    <a:pt x="49712" y="22470"/>
                  </a:cubicBezTo>
                  <a:lnTo>
                    <a:pt x="49712" y="22223"/>
                  </a:lnTo>
                  <a:lnTo>
                    <a:pt x="49712" y="22031"/>
                  </a:lnTo>
                  <a:lnTo>
                    <a:pt x="49712" y="21798"/>
                  </a:lnTo>
                  <a:lnTo>
                    <a:pt x="49712" y="21606"/>
                  </a:lnTo>
                  <a:lnTo>
                    <a:pt x="49712" y="21359"/>
                  </a:lnTo>
                  <a:lnTo>
                    <a:pt x="49712" y="21126"/>
                  </a:lnTo>
                  <a:lnTo>
                    <a:pt x="49712" y="20879"/>
                  </a:lnTo>
                  <a:lnTo>
                    <a:pt x="49712" y="20646"/>
                  </a:lnTo>
                  <a:cubicBezTo>
                    <a:pt x="49712" y="20592"/>
                    <a:pt x="49712" y="20496"/>
                    <a:pt x="49767" y="20400"/>
                  </a:cubicBezTo>
                  <a:lnTo>
                    <a:pt x="49767" y="20167"/>
                  </a:lnTo>
                  <a:lnTo>
                    <a:pt x="49808" y="19920"/>
                  </a:lnTo>
                  <a:lnTo>
                    <a:pt x="49862" y="19632"/>
                  </a:lnTo>
                  <a:lnTo>
                    <a:pt x="49903" y="19399"/>
                  </a:lnTo>
                  <a:lnTo>
                    <a:pt x="49957" y="19152"/>
                  </a:lnTo>
                  <a:lnTo>
                    <a:pt x="49998" y="18864"/>
                  </a:lnTo>
                  <a:lnTo>
                    <a:pt x="50052" y="18631"/>
                  </a:lnTo>
                  <a:lnTo>
                    <a:pt x="50147" y="18343"/>
                  </a:lnTo>
                  <a:lnTo>
                    <a:pt x="50188" y="18096"/>
                  </a:lnTo>
                  <a:lnTo>
                    <a:pt x="50188" y="18000"/>
                  </a:lnTo>
                  <a:cubicBezTo>
                    <a:pt x="49903" y="17712"/>
                    <a:pt x="49672" y="17425"/>
                    <a:pt x="49427" y="17137"/>
                  </a:cubicBezTo>
                  <a:cubicBezTo>
                    <a:pt x="49047" y="16369"/>
                    <a:pt x="48816" y="15505"/>
                    <a:pt x="48761" y="14641"/>
                  </a:cubicBezTo>
                  <a:cubicBezTo>
                    <a:pt x="48721" y="14216"/>
                    <a:pt x="48626" y="13737"/>
                    <a:pt x="48435" y="13298"/>
                  </a:cubicBezTo>
                  <a:cubicBezTo>
                    <a:pt x="48395" y="13298"/>
                    <a:pt x="48367" y="13298"/>
                    <a:pt x="48340" y="13298"/>
                  </a:cubicBezTo>
                  <a:cubicBezTo>
                    <a:pt x="47416" y="13298"/>
                    <a:pt x="46615" y="12640"/>
                    <a:pt x="46479" y="11666"/>
                  </a:cubicBezTo>
                  <a:cubicBezTo>
                    <a:pt x="46479" y="11571"/>
                    <a:pt x="46479" y="11475"/>
                    <a:pt x="46479" y="11379"/>
                  </a:cubicBezTo>
                  <a:cubicBezTo>
                    <a:pt x="46479" y="10611"/>
                    <a:pt x="46819" y="9843"/>
                    <a:pt x="47389" y="9363"/>
                  </a:cubicBezTo>
                  <a:lnTo>
                    <a:pt x="47145" y="9130"/>
                  </a:lnTo>
                  <a:cubicBezTo>
                    <a:pt x="46153" y="8404"/>
                    <a:pt x="44916" y="7444"/>
                    <a:pt x="44916" y="6196"/>
                  </a:cubicBezTo>
                  <a:cubicBezTo>
                    <a:pt x="44916" y="5100"/>
                    <a:pt x="43490" y="2316"/>
                    <a:pt x="42824" y="1645"/>
                  </a:cubicBezTo>
                  <a:cubicBezTo>
                    <a:pt x="42254" y="2070"/>
                    <a:pt x="41724" y="2508"/>
                    <a:pt x="41207" y="3029"/>
                  </a:cubicBezTo>
                  <a:cubicBezTo>
                    <a:pt x="39686" y="4469"/>
                    <a:pt x="38640" y="5333"/>
                    <a:pt x="37675" y="5333"/>
                  </a:cubicBezTo>
                  <a:cubicBezTo>
                    <a:pt x="36968" y="5237"/>
                    <a:pt x="36248" y="5004"/>
                    <a:pt x="35637" y="4661"/>
                  </a:cubicBezTo>
                  <a:cubicBezTo>
                    <a:pt x="35066" y="4373"/>
                    <a:pt x="34278" y="4016"/>
                    <a:pt x="33857" y="4016"/>
                  </a:cubicBezTo>
                  <a:cubicBezTo>
                    <a:pt x="33789" y="4016"/>
                    <a:pt x="33735" y="4016"/>
                    <a:pt x="33681" y="4044"/>
                  </a:cubicBezTo>
                  <a:cubicBezTo>
                    <a:pt x="33585" y="4085"/>
                    <a:pt x="33490" y="4236"/>
                    <a:pt x="33450" y="4332"/>
                  </a:cubicBezTo>
                  <a:cubicBezTo>
                    <a:pt x="33259" y="4853"/>
                    <a:pt x="32879" y="5291"/>
                    <a:pt x="32349" y="5525"/>
                  </a:cubicBezTo>
                  <a:cubicBezTo>
                    <a:pt x="32105" y="5620"/>
                    <a:pt x="31860" y="5662"/>
                    <a:pt x="31602" y="5662"/>
                  </a:cubicBezTo>
                  <a:cubicBezTo>
                    <a:pt x="31153" y="5662"/>
                    <a:pt x="30705" y="5525"/>
                    <a:pt x="30311" y="5291"/>
                  </a:cubicBezTo>
                  <a:cubicBezTo>
                    <a:pt x="29836" y="5086"/>
                    <a:pt x="29591" y="5004"/>
                    <a:pt x="29442" y="5004"/>
                  </a:cubicBezTo>
                  <a:cubicBezTo>
                    <a:pt x="29292" y="5004"/>
                    <a:pt x="29238" y="5072"/>
                    <a:pt x="29170" y="5195"/>
                  </a:cubicBezTo>
                  <a:cubicBezTo>
                    <a:pt x="28871" y="5703"/>
                    <a:pt x="28273" y="6018"/>
                    <a:pt x="27689" y="6018"/>
                  </a:cubicBezTo>
                  <a:cubicBezTo>
                    <a:pt x="27607" y="6018"/>
                    <a:pt x="27526" y="6018"/>
                    <a:pt x="27458" y="6004"/>
                  </a:cubicBezTo>
                  <a:cubicBezTo>
                    <a:pt x="26167" y="5716"/>
                    <a:pt x="25597" y="3701"/>
                    <a:pt x="25406" y="2892"/>
                  </a:cubicBezTo>
                  <a:lnTo>
                    <a:pt x="25406" y="2741"/>
                  </a:lnTo>
                  <a:lnTo>
                    <a:pt x="25406" y="2700"/>
                  </a:lnTo>
                  <a:lnTo>
                    <a:pt x="25311" y="2700"/>
                  </a:lnTo>
                  <a:lnTo>
                    <a:pt x="24931" y="2796"/>
                  </a:lnTo>
                  <a:lnTo>
                    <a:pt x="24646" y="2892"/>
                  </a:lnTo>
                  <a:lnTo>
                    <a:pt x="24129" y="2988"/>
                  </a:lnTo>
                  <a:lnTo>
                    <a:pt x="23695" y="3029"/>
                  </a:lnTo>
                  <a:lnTo>
                    <a:pt x="23314" y="3125"/>
                  </a:lnTo>
                  <a:lnTo>
                    <a:pt x="22934" y="3125"/>
                  </a:lnTo>
                  <a:lnTo>
                    <a:pt x="22608" y="3180"/>
                  </a:lnTo>
                  <a:lnTo>
                    <a:pt x="22227" y="3221"/>
                  </a:lnTo>
                  <a:lnTo>
                    <a:pt x="19659" y="3221"/>
                  </a:lnTo>
                  <a:lnTo>
                    <a:pt x="18994" y="3180"/>
                  </a:lnTo>
                  <a:lnTo>
                    <a:pt x="18804" y="3180"/>
                  </a:lnTo>
                  <a:cubicBezTo>
                    <a:pt x="18233" y="3125"/>
                    <a:pt x="17703" y="3084"/>
                    <a:pt x="17227" y="2988"/>
                  </a:cubicBezTo>
                  <a:lnTo>
                    <a:pt x="17037" y="2988"/>
                  </a:lnTo>
                  <a:lnTo>
                    <a:pt x="16521" y="2892"/>
                  </a:lnTo>
                  <a:lnTo>
                    <a:pt x="16331" y="2837"/>
                  </a:lnTo>
                  <a:lnTo>
                    <a:pt x="15896" y="2741"/>
                  </a:lnTo>
                  <a:lnTo>
                    <a:pt x="15706" y="2700"/>
                  </a:lnTo>
                  <a:lnTo>
                    <a:pt x="15325" y="2550"/>
                  </a:lnTo>
                  <a:lnTo>
                    <a:pt x="15190" y="2508"/>
                  </a:lnTo>
                  <a:cubicBezTo>
                    <a:pt x="15040" y="2454"/>
                    <a:pt x="14904" y="2358"/>
                    <a:pt x="14755" y="2316"/>
                  </a:cubicBezTo>
                  <a:cubicBezTo>
                    <a:pt x="14334" y="2125"/>
                    <a:pt x="13994" y="1782"/>
                    <a:pt x="13804" y="1357"/>
                  </a:cubicBezTo>
                  <a:cubicBezTo>
                    <a:pt x="13763" y="1302"/>
                    <a:pt x="13709" y="1261"/>
                    <a:pt x="13614" y="1206"/>
                  </a:cubicBezTo>
                  <a:cubicBezTo>
                    <a:pt x="12567" y="630"/>
                    <a:pt x="11385" y="246"/>
                    <a:pt x="1019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3" name="Google Shape;75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sAAMsKAACoCwAAywoAAAAAAAAmAAAACAAAAP//////////"/>
                </a:ext>
              </a:extLst>
            </p:cNvSpPr>
            <p:nvPr/>
          </p:nvSpPr>
          <p:spPr>
            <a:xfrm>
              <a:off x="1894840" y="17545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2" name="Google Shape;75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sAAMsKAACkCwAAywoAAAAAAAAmAAAACAAAAP//////////"/>
                </a:ext>
              </a:extLst>
            </p:cNvSpPr>
            <p:nvPr/>
          </p:nvSpPr>
          <p:spPr>
            <a:xfrm>
              <a:off x="1892300" y="17545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1" name="Google Shape;75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sAAMsKAACjCwAAywoAAAAAAAAmAAAACAAAAP//////////"/>
                </a:ext>
              </a:extLst>
            </p:cNvSpPr>
            <p:nvPr/>
          </p:nvSpPr>
          <p:spPr>
            <a:xfrm>
              <a:off x="1891030" y="175450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80" name="Google Shape;75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sAAMoKAAChCwAAygoAAAAAAAAmAAAACAAAAP//////////"/>
                </a:ext>
              </a:extLst>
            </p:cNvSpPr>
            <p:nvPr/>
          </p:nvSpPr>
          <p:spPr>
            <a:xfrm>
              <a:off x="1890395" y="1753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9" name="Google Shape;75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sAAMoKAACiCwAAywoAAAAAAAAmAAAACAAAAP//////////"/>
                </a:ext>
              </a:extLst>
            </p:cNvSpPr>
            <p:nvPr/>
          </p:nvSpPr>
          <p:spPr>
            <a:xfrm>
              <a:off x="1890395" y="1753870"/>
              <a:ext cx="635" cy="635"/>
            </a:xfrm>
            <a:custGeom>
              <a:avLst/>
              <a:gdLst/>
              <a:ahLst/>
              <a:cxnLst/>
              <a:rect l="0" t="0" r="635" b="635"/>
              <a:pathLst>
                <a:path w="635" h="635">
                  <a:moveTo>
                    <a:pt x="635" y="508"/>
                  </a:moveTo>
                  <a:lnTo>
                    <a:pt x="42" y="1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8" name="Google Shape;75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sAAMsKAACnCwAAywoAAAAAAAAmAAAACAAAAP//////////"/>
                </a:ext>
              </a:extLst>
            </p:cNvSpPr>
            <p:nvPr/>
          </p:nvSpPr>
          <p:spPr>
            <a:xfrm>
              <a:off x="1893570" y="1754505"/>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7" name="Google Shape;75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sAAMsKAACrCwAAywoAAAAAAAAmAAAACAAAAP//////////"/>
                </a:ext>
              </a:extLst>
            </p:cNvSpPr>
            <p:nvPr/>
          </p:nvSpPr>
          <p:spPr>
            <a:xfrm>
              <a:off x="1896110" y="1754505"/>
              <a:ext cx="635" cy="0"/>
            </a:xfrm>
            <a:custGeom>
              <a:avLst/>
              <a:gdLst/>
              <a:ahLst/>
              <a:cxnLst/>
              <a:rect l="0" t="0" r="635" b="0"/>
              <a:pathLst>
                <a:path w="635" h="0">
                  <a:moveTo>
                    <a:pt x="610" y="0"/>
                  </a:moveTo>
                  <a:lnTo>
                    <a:pt x="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6" name="Google Shape;75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sAAMsKAACsCwAAywoAAAAAAAAmAAAACAAAAP//////////"/>
                </a:ext>
              </a:extLst>
            </p:cNvSpPr>
            <p:nvPr/>
          </p:nvSpPr>
          <p:spPr>
            <a:xfrm>
              <a:off x="1896745" y="175450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5" name="Google Shape;75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wsAAMsKAACwCwAAywoAAAAAAAAmAAAACAAAAP//////////"/>
                </a:ext>
              </a:extLst>
            </p:cNvSpPr>
            <p:nvPr/>
          </p:nvSpPr>
          <p:spPr>
            <a:xfrm>
              <a:off x="1899285" y="1754505"/>
              <a:ext cx="635" cy="0"/>
            </a:xfrm>
            <a:custGeom>
              <a:avLst/>
              <a:gdLst/>
              <a:ahLst/>
              <a:cxnLst/>
              <a:rect l="0" t="0" r="635" b="0"/>
              <a:pathLst>
                <a:path w="635" h="0">
                  <a:moveTo>
                    <a:pt x="619" y="0"/>
                  </a:moveTo>
                  <a:lnTo>
                    <a:pt x="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4" name="Google Shape;75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sAAMsKAACtCwAAywoAAAAAAAAmAAAACAAAAP//////////"/>
                </a:ext>
              </a:extLst>
            </p:cNvSpPr>
            <p:nvPr/>
          </p:nvSpPr>
          <p:spPr>
            <a:xfrm>
              <a:off x="1897380" y="1754505"/>
              <a:ext cx="635" cy="0"/>
            </a:xfrm>
            <a:custGeom>
              <a:avLst/>
              <a:gdLst/>
              <a:ahLst/>
              <a:cxnLst/>
              <a:rect l="0" t="0" r="635" b="0"/>
              <a:pathLst>
                <a:path w="635" h="0">
                  <a:moveTo>
                    <a:pt x="610" y="0"/>
                  </a:moveTo>
                  <a:lnTo>
                    <a:pt x="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3" name="Google Shape;75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sAAMsKAACuCwAAywoAAAAAAAAmAAAACAAAAP//////////"/>
                </a:ext>
              </a:extLst>
            </p:cNvSpPr>
            <p:nvPr/>
          </p:nvSpPr>
          <p:spPr>
            <a:xfrm>
              <a:off x="1898650" y="17545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2" name="Google Shape;75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sAAMsKAACxCwAAywoAAAAAAAAmAAAACAAAAP//////////"/>
                </a:ext>
              </a:extLst>
            </p:cNvSpPr>
            <p:nvPr/>
          </p:nvSpPr>
          <p:spPr>
            <a:xfrm>
              <a:off x="1899920" y="1754505"/>
              <a:ext cx="635" cy="0"/>
            </a:xfrm>
            <a:custGeom>
              <a:avLst/>
              <a:gdLst/>
              <a:ahLst/>
              <a:cxnLst/>
              <a:rect l="0" t="0" r="635" b="0"/>
              <a:pathLst>
                <a:path w="635" h="0">
                  <a:moveTo>
                    <a:pt x="615" y="0"/>
                  </a:moveTo>
                  <a:lnTo>
                    <a:pt x="1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1" name="Google Shape;75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sAAMYKAACZCwAAyAoAAAAAAAAmAAAACAAAAP//////////"/>
                </a:ext>
              </a:extLst>
            </p:cNvSpPr>
            <p:nvPr/>
          </p:nvSpPr>
          <p:spPr>
            <a:xfrm>
              <a:off x="1885315" y="1751330"/>
              <a:ext cx="0" cy="1270"/>
            </a:xfrm>
            <a:custGeom>
              <a:avLst/>
              <a:gdLst/>
              <a:ahLst/>
              <a:cxnLst/>
              <a:rect l="0" t="0" r="0" b="1270"/>
              <a:pathLst>
                <a:path w="0" h="1270">
                  <a:moveTo>
                    <a:pt x="0" y="18"/>
                  </a:moveTo>
                  <a:lnTo>
                    <a:pt x="0" y="54"/>
                  </a:lnTo>
                  <a:cubicBezTo>
                    <a:pt x="0" y="36"/>
                    <a:pt x="0" y="18"/>
                    <a:pt x="0" y="18"/>
                  </a:cubicBezTo>
                  <a:close/>
                  <a:moveTo>
                    <a:pt x="0" y="54"/>
                  </a:moveTo>
                  <a:cubicBezTo>
                    <a:pt x="0" y="143"/>
                    <a:pt x="0" y="215"/>
                    <a:pt x="0" y="322"/>
                  </a:cubicBezTo>
                  <a:lnTo>
                    <a:pt x="0" y="447"/>
                  </a:lnTo>
                  <a:cubicBezTo>
                    <a:pt x="0" y="698"/>
                    <a:pt x="0" y="948"/>
                    <a:pt x="0" y="1145"/>
                  </a:cubicBezTo>
                  <a:lnTo>
                    <a:pt x="0" y="1270"/>
                  </a:lnTo>
                  <a:lnTo>
                    <a:pt x="0" y="5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70" name="Google Shape;75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sAAMgKAACZCwAAyAoAAAAAAAAmAAAACAAAAP//////////"/>
                </a:ext>
              </a:extLst>
            </p:cNvSpPr>
            <p:nvPr/>
          </p:nvSpPr>
          <p:spPr>
            <a:xfrm>
              <a:off x="1884680" y="1752600"/>
              <a:ext cx="635" cy="0"/>
            </a:xfrm>
            <a:custGeom>
              <a:avLst/>
              <a:gdLst/>
              <a:ahLst/>
              <a:cxnLst/>
              <a:rect l="0" t="0" r="635" b="0"/>
              <a:pathLst>
                <a:path w="635" h="0">
                  <a:moveTo>
                    <a:pt x="635" y="0"/>
                  </a:moveTo>
                  <a:cubicBezTo>
                    <a:pt x="396" y="0"/>
                    <a:pt x="79" y="0"/>
                    <a:pt x="79" y="0"/>
                  </a:cubicBezTo>
                  <a:cubicBezTo>
                    <a:pt x="396" y="0"/>
                    <a:pt x="635"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9" name="Google Shape;75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sAAMkKAACYCwAAygoAAAAAAAAmAAAACAAAAP//////////"/>
                </a:ext>
              </a:extLst>
            </p:cNvSpPr>
            <p:nvPr/>
          </p:nvSpPr>
          <p:spPr>
            <a:xfrm>
              <a:off x="1884680" y="1753235"/>
              <a:ext cx="0" cy="635"/>
            </a:xfrm>
            <a:custGeom>
              <a:avLst/>
              <a:gdLst/>
              <a:ahLst/>
              <a:cxnLst/>
              <a:rect l="0" t="0" r="0" b="635"/>
              <a:pathLst>
                <a:path w="0" h="635">
                  <a:moveTo>
                    <a:pt x="0" y="635"/>
                  </a:moveTo>
                  <a:cubicBezTo>
                    <a:pt x="0" y="388"/>
                    <a:pt x="0" y="246"/>
                    <a:pt x="0" y="0"/>
                  </a:cubicBezTo>
                  <a:cubicBezTo>
                    <a:pt x="0" y="246"/>
                    <a:pt x="0" y="388"/>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8" name="Google Shape;75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sAANgKAACJCwAA2AoAAAAAAAAmAAAACAAAAP//////////"/>
                </a:ext>
              </a:extLst>
            </p:cNvSpPr>
            <p:nvPr/>
          </p:nvSpPr>
          <p:spPr>
            <a:xfrm>
              <a:off x="1875155" y="1762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7" name="Google Shape;75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sAAMoKAACXCwAAywoAAAAAAAAmAAAACAAAAP//////////"/>
                </a:ext>
              </a:extLst>
            </p:cNvSpPr>
            <p:nvPr/>
          </p:nvSpPr>
          <p:spPr>
            <a:xfrm>
              <a:off x="1883410" y="1753870"/>
              <a:ext cx="635" cy="635"/>
            </a:xfrm>
            <a:custGeom>
              <a:avLst/>
              <a:gdLst/>
              <a:ahLst/>
              <a:cxnLst/>
              <a:rect l="0" t="0" r="635" b="635"/>
              <a:pathLst>
                <a:path w="635" h="635">
                  <a:moveTo>
                    <a:pt x="33" y="635"/>
                  </a:moveTo>
                  <a:cubicBezTo>
                    <a:pt x="267" y="338"/>
                    <a:pt x="367" y="169"/>
                    <a:pt x="601" y="42"/>
                  </a:cubicBezTo>
                  <a:cubicBezTo>
                    <a:pt x="367" y="169"/>
                    <a:pt x="267" y="338"/>
                    <a:pt x="33"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6" name="Google Shape;75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sAAMsKAACWCwAAywoAAAAAAAAmAAAACAAAAP//////////"/>
                </a:ext>
              </a:extLst>
            </p:cNvSpPr>
            <p:nvPr/>
          </p:nvSpPr>
          <p:spPr>
            <a:xfrm>
              <a:off x="1882775" y="1754505"/>
              <a:ext cx="635" cy="0"/>
            </a:xfrm>
            <a:custGeom>
              <a:avLst/>
              <a:gdLst/>
              <a:ahLst/>
              <a:cxnLst/>
              <a:rect l="0" t="0" r="635" b="0"/>
              <a:pathLst>
                <a:path w="635" h="0">
                  <a:moveTo>
                    <a:pt x="17" y="0"/>
                  </a:moveTo>
                  <a:cubicBezTo>
                    <a:pt x="264" y="0"/>
                    <a:pt x="440" y="0"/>
                    <a:pt x="635" y="0"/>
                  </a:cubicBezTo>
                  <a:cubicBezTo>
                    <a:pt x="440" y="0"/>
                    <a:pt x="264" y="0"/>
                    <a:pt x="1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5" name="Google Shape;75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sAANYKAACLCwAA2AoAAAAAAAAmAAAACAAAAP//////////"/>
                </a:ext>
              </a:extLst>
            </p:cNvSpPr>
            <p:nvPr/>
          </p:nvSpPr>
          <p:spPr>
            <a:xfrm>
              <a:off x="1875155" y="1761490"/>
              <a:ext cx="1270" cy="1270"/>
            </a:xfrm>
            <a:custGeom>
              <a:avLst/>
              <a:gdLst/>
              <a:ahLst/>
              <a:cxnLst/>
              <a:rect l="0" t="0" r="1270" b="1270"/>
              <a:pathLst>
                <a:path w="1270" h="1270">
                  <a:moveTo>
                    <a:pt x="1270" y="18"/>
                  </a:moveTo>
                  <a:cubicBezTo>
                    <a:pt x="828" y="447"/>
                    <a:pt x="400" y="894"/>
                    <a:pt x="14" y="1270"/>
                  </a:cubicBezTo>
                  <a:cubicBezTo>
                    <a:pt x="400" y="894"/>
                    <a:pt x="828" y="519"/>
                    <a:pt x="1270" y="1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4" name="Google Shape;75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sAAMoKAACXCwAAygoAAAAAAAAmAAAACAAAAP//////////"/>
                </a:ext>
              </a:extLst>
            </p:cNvSpPr>
            <p:nvPr/>
          </p:nvSpPr>
          <p:spPr>
            <a:xfrm>
              <a:off x="1884045" y="175387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3" name="Google Shape;75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sAAMgKAACYCwAAyQoAAAAAAAAmAAAACAAAAP//////////"/>
                </a:ext>
              </a:extLst>
            </p:cNvSpPr>
            <p:nvPr/>
          </p:nvSpPr>
          <p:spPr>
            <a:xfrm>
              <a:off x="1884680" y="1752600"/>
              <a:ext cx="0" cy="635"/>
            </a:xfrm>
            <a:custGeom>
              <a:avLst/>
              <a:gdLst/>
              <a:ahLst/>
              <a:cxnLst/>
              <a:rect l="0" t="0" r="0" b="635"/>
              <a:pathLst>
                <a:path w="0" h="635">
                  <a:moveTo>
                    <a:pt x="0" y="0"/>
                  </a:moveTo>
                  <a:cubicBezTo>
                    <a:pt x="0" y="246"/>
                    <a:pt x="0" y="388"/>
                    <a:pt x="0" y="635"/>
                  </a:cubicBezTo>
                  <a:cubicBezTo>
                    <a:pt x="0" y="388"/>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2" name="Google Shape;75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sAAMgKAACZCwAAyAoAAAAAAAAmAAAACAAAAP//////////"/>
                </a:ext>
              </a:extLst>
            </p:cNvSpPr>
            <p:nvPr/>
          </p:nvSpPr>
          <p:spPr>
            <a:xfrm>
              <a:off x="1885315" y="17526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1" name="Google Shape;75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sAAMcKAACZCwAAxwoAAAAAAAAmAAAACAAAAP//////////"/>
                </a:ext>
              </a:extLst>
            </p:cNvSpPr>
            <p:nvPr/>
          </p:nvSpPr>
          <p:spPr>
            <a:xfrm>
              <a:off x="1885315" y="17519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60" name="Google Shape;75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sAAOwKAADYCwAA7AoAAAAAAAAmAAAACAAAAP//////////"/>
                </a:ext>
              </a:extLst>
            </p:cNvSpPr>
            <p:nvPr/>
          </p:nvSpPr>
          <p:spPr>
            <a:xfrm>
              <a:off x="1925320" y="17754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9" name="Google Shape;75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cKAADXCwAA5woAAAAAAAAmAAAACAAAAP//////////"/>
                </a:ext>
              </a:extLst>
            </p:cNvSpPr>
            <p:nvPr/>
          </p:nvSpPr>
          <p:spPr>
            <a:xfrm>
              <a:off x="1924685" y="177228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8" name="Google Shape;75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sKAADYCwAA6woAAAAAAAAmAAAACAAAAP//////////"/>
                </a:ext>
              </a:extLst>
            </p:cNvSpPr>
            <p:nvPr/>
          </p:nvSpPr>
          <p:spPr>
            <a:xfrm>
              <a:off x="1924685" y="1774825"/>
              <a:ext cx="635" cy="0"/>
            </a:xfrm>
            <a:custGeom>
              <a:avLst/>
              <a:gdLst/>
              <a:ahLst/>
              <a:cxnLst/>
              <a:rect l="0" t="0" r="635" b="0"/>
              <a:pathLst>
                <a:path w="635" h="0">
                  <a:moveTo>
                    <a:pt x="79" y="0"/>
                  </a:moveTo>
                  <a:cubicBezTo>
                    <a:pt x="79" y="0"/>
                    <a:pt x="79" y="0"/>
                    <a:pt x="79" y="0"/>
                  </a:cubicBezTo>
                  <a:cubicBezTo>
                    <a:pt x="79" y="0"/>
                    <a:pt x="158" y="0"/>
                    <a:pt x="158" y="0"/>
                  </a:cubicBezTo>
                  <a:cubicBezTo>
                    <a:pt x="158" y="0"/>
                    <a:pt x="79" y="0"/>
                    <a:pt x="79" y="0"/>
                  </a:cubicBezTo>
                  <a:close/>
                  <a:moveTo>
                    <a:pt x="158" y="0"/>
                  </a:moveTo>
                  <a:cubicBezTo>
                    <a:pt x="317" y="0"/>
                    <a:pt x="476" y="0"/>
                    <a:pt x="635" y="0"/>
                  </a:cubicBezTo>
                  <a:cubicBezTo>
                    <a:pt x="635" y="0"/>
                    <a:pt x="396" y="0"/>
                    <a:pt x="15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7" name="Google Shape;75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cKAADXCwAA6AoAAAAAAAAmAAAACAAAAP//////////"/>
                </a:ext>
              </a:extLst>
            </p:cNvSpPr>
            <p:nvPr/>
          </p:nvSpPr>
          <p:spPr>
            <a:xfrm>
              <a:off x="1924685" y="1772285"/>
              <a:ext cx="0" cy="635"/>
            </a:xfrm>
            <a:custGeom>
              <a:avLst/>
              <a:gdLst/>
              <a:ahLst/>
              <a:cxnLst/>
              <a:rect l="0" t="0" r="0" b="635"/>
              <a:pathLst>
                <a:path w="0" h="635">
                  <a:moveTo>
                    <a:pt x="0" y="0"/>
                  </a:moveTo>
                  <a:lnTo>
                    <a:pt x="0" y="592"/>
                  </a:lnTo>
                  <a:cubicBezTo>
                    <a:pt x="0" y="465"/>
                    <a:pt x="0" y="169"/>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6" name="Google Shape;75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sAAP8KAADYCwAAAQsAAAAAAAAmAAAACAAAAP//////////"/>
                </a:ext>
              </a:extLst>
            </p:cNvSpPr>
            <p:nvPr/>
          </p:nvSpPr>
          <p:spPr>
            <a:xfrm>
              <a:off x="1924050" y="1787525"/>
              <a:ext cx="1270" cy="1270"/>
            </a:xfrm>
            <a:custGeom>
              <a:avLst/>
              <a:gdLst/>
              <a:ahLst/>
              <a:cxnLst/>
              <a:rect l="0" t="0" r="1270" b="1270"/>
              <a:pathLst>
                <a:path w="1270" h="1270">
                  <a:moveTo>
                    <a:pt x="677" y="635"/>
                  </a:moveTo>
                  <a:cubicBezTo>
                    <a:pt x="900" y="455"/>
                    <a:pt x="1080" y="233"/>
                    <a:pt x="1270" y="11"/>
                  </a:cubicBezTo>
                  <a:cubicBezTo>
                    <a:pt x="1080" y="233"/>
                    <a:pt x="900" y="455"/>
                    <a:pt x="677" y="635"/>
                  </a:cubicBezTo>
                  <a:cubicBezTo>
                    <a:pt x="413" y="826"/>
                    <a:pt x="191" y="1048"/>
                    <a:pt x="11" y="1270"/>
                  </a:cubicBezTo>
                  <a:cubicBezTo>
                    <a:pt x="191" y="1048"/>
                    <a:pt x="413" y="826"/>
                    <a:pt x="677"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5" name="Google Shape;75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sAAOMKAADYCwAA5AoAAAAAAAAmAAAACAAAAP//////////"/>
                </a:ext>
              </a:extLst>
            </p:cNvSpPr>
            <p:nvPr/>
          </p:nvSpPr>
          <p:spPr>
            <a:xfrm>
              <a:off x="1925320" y="1769745"/>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4" name="Google Shape;75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QKAADXCwAA5AoAAAAAAAAmAAAACAAAAP//////////"/>
                </a:ext>
              </a:extLst>
            </p:cNvSpPr>
            <p:nvPr/>
          </p:nvSpPr>
          <p:spPr>
            <a:xfrm>
              <a:off x="1924685" y="17703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3" name="Google Shape;75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kKAADXCwAA6QoAAAAAAAAmAAAACAAAAP//////////"/>
                </a:ext>
              </a:extLst>
            </p:cNvSpPr>
            <p:nvPr/>
          </p:nvSpPr>
          <p:spPr>
            <a:xfrm>
              <a:off x="1924685" y="17735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2" name="Google Shape;75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UKAADXCwAA5QoAAAAAAAAmAAAACAAAAP//////////"/>
                </a:ext>
              </a:extLst>
            </p:cNvSpPr>
            <p:nvPr/>
          </p:nvSpPr>
          <p:spPr>
            <a:xfrm>
              <a:off x="1924685" y="17710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1" name="Google Shape;75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gKAADXCwAA6AoAAAAAAAAmAAAACAAAAP//////////"/>
                </a:ext>
              </a:extLst>
            </p:cNvSpPr>
            <p:nvPr/>
          </p:nvSpPr>
          <p:spPr>
            <a:xfrm>
              <a:off x="1924685" y="17729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50" name="Google Shape;75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sAAOIKAADYCwAA4woAAAAAAAAmAAAACAAAAP//////////"/>
                </a:ext>
              </a:extLst>
            </p:cNvSpPr>
            <p:nvPr/>
          </p:nvSpPr>
          <p:spPr>
            <a:xfrm>
              <a:off x="1925320" y="176911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9" name="Google Shape;75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sAAOwKAADYCwAA7AoAAAAAAAAmAAAACAAAAP//////////"/>
                </a:ext>
              </a:extLst>
            </p:cNvSpPr>
            <p:nvPr/>
          </p:nvSpPr>
          <p:spPr>
            <a:xfrm>
              <a:off x="1925320" y="1775460"/>
              <a:ext cx="0" cy="0"/>
            </a:xfrm>
            <a:custGeom>
              <a:avLst/>
              <a:gdLst/>
              <a:ahLst/>
              <a:cxnLst/>
              <a:rect l="0" t="0" r="0" b="0"/>
              <a:pathLst>
                <a:path w="0" h="0">
                  <a:moveTo>
                    <a:pt x="0" y="0"/>
                  </a:move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8" name="Google Shape;75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kKAADXCwAA6goAAAAAAAAmAAAACAAAAP//////////"/>
                </a:ext>
              </a:extLst>
            </p:cNvSpPr>
            <p:nvPr/>
          </p:nvSpPr>
          <p:spPr>
            <a:xfrm>
              <a:off x="1924685" y="1773555"/>
              <a:ext cx="0" cy="635"/>
            </a:xfrm>
            <a:custGeom>
              <a:avLst/>
              <a:gdLst/>
              <a:ahLst/>
              <a:cxnLst/>
              <a:rect l="0" t="0" r="0" b="635"/>
              <a:pathLst>
                <a:path w="0" h="635">
                  <a:moveTo>
                    <a:pt x="0" y="635"/>
                  </a:moveTo>
                  <a:lnTo>
                    <a:pt x="0" y="42"/>
                  </a:lnTo>
                  <a:cubicBezTo>
                    <a:pt x="0" y="338"/>
                    <a:pt x="0" y="465"/>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7" name="Google Shape;75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oKAADXCwAA6woAAAAAAAAmAAAACAAAAP//////////"/>
                </a:ext>
              </a:extLst>
            </p:cNvSpPr>
            <p:nvPr/>
          </p:nvSpPr>
          <p:spPr>
            <a:xfrm>
              <a:off x="1924685" y="1774190"/>
              <a:ext cx="0" cy="635"/>
            </a:xfrm>
            <a:custGeom>
              <a:avLst/>
              <a:gdLst/>
              <a:ahLst/>
              <a:cxnLst/>
              <a:rect l="0" t="0" r="0" b="635"/>
              <a:pathLst>
                <a:path w="0" h="635">
                  <a:moveTo>
                    <a:pt x="0" y="582"/>
                  </a:moveTo>
                  <a:cubicBezTo>
                    <a:pt x="0" y="423"/>
                    <a:pt x="0" y="211"/>
                    <a:pt x="0" y="52"/>
                  </a:cubicBezTo>
                  <a:cubicBezTo>
                    <a:pt x="0" y="211"/>
                    <a:pt x="0" y="423"/>
                    <a:pt x="0" y="58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6" name="Google Shape;75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oKAADXCwAA6goAAAAAAAAmAAAACAAAAP//////////"/>
                </a:ext>
              </a:extLst>
            </p:cNvSpPr>
            <p:nvPr/>
          </p:nvSpPr>
          <p:spPr>
            <a:xfrm>
              <a:off x="1924685" y="17741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5" name="Google Shape;75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sAAOYKAADXCwAA5goAAAAAAAAmAAAACAAAAP//////////"/>
                </a:ext>
              </a:extLst>
            </p:cNvSpPr>
            <p:nvPr/>
          </p:nvSpPr>
          <p:spPr>
            <a:xfrm>
              <a:off x="1924685" y="1771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4" name="Google Shape;75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sAAPgKAADhCwAAJAsAAAAAAAAmAAAACAAAAP//////////"/>
                </a:ext>
              </a:extLst>
            </p:cNvSpPr>
            <p:nvPr/>
          </p:nvSpPr>
          <p:spPr>
            <a:xfrm>
              <a:off x="1901825" y="1783080"/>
              <a:ext cx="29210" cy="27940"/>
            </a:xfrm>
            <a:custGeom>
              <a:avLst/>
              <a:gdLst/>
              <a:ahLst/>
              <a:cxnLst/>
              <a:rect l="0" t="0" r="29210" b="27940"/>
              <a:pathLst>
                <a:path w="29210" h="27940">
                  <a:moveTo>
                    <a:pt x="11839" y="0"/>
                  </a:moveTo>
                  <a:lnTo>
                    <a:pt x="11553" y="55"/>
                  </a:lnTo>
                  <a:lnTo>
                    <a:pt x="11403" y="55"/>
                  </a:lnTo>
                  <a:lnTo>
                    <a:pt x="11076" y="95"/>
                  </a:lnTo>
                  <a:lnTo>
                    <a:pt x="10886" y="150"/>
                  </a:lnTo>
                  <a:lnTo>
                    <a:pt x="10504" y="191"/>
                  </a:lnTo>
                  <a:lnTo>
                    <a:pt x="10259" y="245"/>
                  </a:lnTo>
                  <a:lnTo>
                    <a:pt x="9837" y="341"/>
                  </a:lnTo>
                  <a:lnTo>
                    <a:pt x="9591" y="382"/>
                  </a:lnTo>
                  <a:lnTo>
                    <a:pt x="9169" y="477"/>
                  </a:lnTo>
                  <a:lnTo>
                    <a:pt x="8883" y="532"/>
                  </a:lnTo>
                  <a:lnTo>
                    <a:pt x="8352" y="627"/>
                  </a:lnTo>
                  <a:lnTo>
                    <a:pt x="8065" y="668"/>
                  </a:lnTo>
                  <a:lnTo>
                    <a:pt x="8025" y="668"/>
                  </a:lnTo>
                  <a:lnTo>
                    <a:pt x="8025" y="859"/>
                  </a:lnTo>
                  <a:lnTo>
                    <a:pt x="8025" y="1105"/>
                  </a:lnTo>
                  <a:cubicBezTo>
                    <a:pt x="8025" y="1145"/>
                    <a:pt x="8025" y="1295"/>
                    <a:pt x="7970" y="1391"/>
                  </a:cubicBezTo>
                  <a:cubicBezTo>
                    <a:pt x="7970" y="1486"/>
                    <a:pt x="7970" y="1527"/>
                    <a:pt x="7970" y="1582"/>
                  </a:cubicBezTo>
                  <a:cubicBezTo>
                    <a:pt x="7929" y="1677"/>
                    <a:pt x="7929" y="1814"/>
                    <a:pt x="7875" y="1909"/>
                  </a:cubicBezTo>
                  <a:lnTo>
                    <a:pt x="7834" y="2059"/>
                  </a:lnTo>
                  <a:cubicBezTo>
                    <a:pt x="7779" y="2291"/>
                    <a:pt x="7684" y="2577"/>
                    <a:pt x="7589" y="2823"/>
                  </a:cubicBezTo>
                  <a:cubicBezTo>
                    <a:pt x="7493" y="3054"/>
                    <a:pt x="7357" y="3491"/>
                    <a:pt x="7303" y="3777"/>
                  </a:cubicBezTo>
                  <a:cubicBezTo>
                    <a:pt x="7303" y="3818"/>
                    <a:pt x="7262" y="3873"/>
                    <a:pt x="7262" y="3968"/>
                  </a:cubicBezTo>
                  <a:cubicBezTo>
                    <a:pt x="7207" y="4104"/>
                    <a:pt x="7166" y="4254"/>
                    <a:pt x="7071" y="4445"/>
                  </a:cubicBezTo>
                  <a:cubicBezTo>
                    <a:pt x="6594" y="5400"/>
                    <a:pt x="5395" y="6354"/>
                    <a:pt x="3678" y="7541"/>
                  </a:cubicBezTo>
                  <a:lnTo>
                    <a:pt x="2820" y="8113"/>
                  </a:lnTo>
                  <a:cubicBezTo>
                    <a:pt x="2112" y="8591"/>
                    <a:pt x="1444" y="9027"/>
                    <a:pt x="1008" y="9409"/>
                  </a:cubicBezTo>
                  <a:lnTo>
                    <a:pt x="967" y="9450"/>
                  </a:lnTo>
                  <a:lnTo>
                    <a:pt x="913" y="9504"/>
                  </a:lnTo>
                  <a:lnTo>
                    <a:pt x="872" y="9545"/>
                  </a:lnTo>
                  <a:lnTo>
                    <a:pt x="817" y="9641"/>
                  </a:lnTo>
                  <a:lnTo>
                    <a:pt x="722" y="9695"/>
                  </a:lnTo>
                  <a:lnTo>
                    <a:pt x="627" y="9831"/>
                  </a:lnTo>
                  <a:lnTo>
                    <a:pt x="586" y="9927"/>
                  </a:lnTo>
                  <a:lnTo>
                    <a:pt x="436" y="10118"/>
                  </a:lnTo>
                  <a:lnTo>
                    <a:pt x="395" y="10172"/>
                  </a:lnTo>
                  <a:lnTo>
                    <a:pt x="204" y="10554"/>
                  </a:lnTo>
                  <a:lnTo>
                    <a:pt x="109" y="10650"/>
                  </a:lnTo>
                  <a:lnTo>
                    <a:pt x="14" y="10881"/>
                  </a:lnTo>
                  <a:cubicBezTo>
                    <a:pt x="2970" y="12750"/>
                    <a:pt x="6253" y="14890"/>
                    <a:pt x="9019" y="16949"/>
                  </a:cubicBezTo>
                  <a:cubicBezTo>
                    <a:pt x="14659" y="21190"/>
                    <a:pt x="22616" y="26399"/>
                    <a:pt x="26199" y="27735"/>
                  </a:cubicBezTo>
                  <a:cubicBezTo>
                    <a:pt x="26431" y="27831"/>
                    <a:pt x="26717" y="27885"/>
                    <a:pt x="27003" y="27926"/>
                  </a:cubicBezTo>
                  <a:lnTo>
                    <a:pt x="27003" y="27885"/>
                  </a:lnTo>
                  <a:lnTo>
                    <a:pt x="27057" y="27640"/>
                  </a:lnTo>
                  <a:cubicBezTo>
                    <a:pt x="27098" y="27504"/>
                    <a:pt x="27153" y="27354"/>
                    <a:pt x="27194" y="27217"/>
                  </a:cubicBezTo>
                  <a:lnTo>
                    <a:pt x="27248" y="26931"/>
                  </a:lnTo>
                  <a:lnTo>
                    <a:pt x="27384" y="26590"/>
                  </a:lnTo>
                  <a:lnTo>
                    <a:pt x="27439" y="26358"/>
                  </a:lnTo>
                  <a:lnTo>
                    <a:pt x="27534" y="26017"/>
                  </a:lnTo>
                  <a:lnTo>
                    <a:pt x="27630" y="25786"/>
                  </a:lnTo>
                  <a:lnTo>
                    <a:pt x="27725" y="25499"/>
                  </a:lnTo>
                  <a:lnTo>
                    <a:pt x="27820" y="25308"/>
                  </a:lnTo>
                  <a:lnTo>
                    <a:pt x="27916" y="25063"/>
                  </a:lnTo>
                  <a:lnTo>
                    <a:pt x="27957" y="24872"/>
                  </a:lnTo>
                  <a:lnTo>
                    <a:pt x="28106" y="24640"/>
                  </a:lnTo>
                  <a:lnTo>
                    <a:pt x="28147" y="24490"/>
                  </a:lnTo>
                  <a:lnTo>
                    <a:pt x="28297" y="24163"/>
                  </a:lnTo>
                  <a:cubicBezTo>
                    <a:pt x="28624" y="23399"/>
                    <a:pt x="28910" y="22622"/>
                    <a:pt x="29006" y="21817"/>
                  </a:cubicBezTo>
                  <a:cubicBezTo>
                    <a:pt x="29196" y="20331"/>
                    <a:pt x="26867" y="18995"/>
                    <a:pt x="25000" y="17904"/>
                  </a:cubicBezTo>
                  <a:cubicBezTo>
                    <a:pt x="24523" y="17618"/>
                    <a:pt x="24046" y="17331"/>
                    <a:pt x="23624" y="17045"/>
                  </a:cubicBezTo>
                  <a:cubicBezTo>
                    <a:pt x="23147" y="16704"/>
                    <a:pt x="22670" y="16472"/>
                    <a:pt x="22289" y="16281"/>
                  </a:cubicBezTo>
                  <a:lnTo>
                    <a:pt x="21908" y="16036"/>
                  </a:lnTo>
                  <a:cubicBezTo>
                    <a:pt x="21090" y="15613"/>
                    <a:pt x="20477" y="15327"/>
                    <a:pt x="20382" y="14604"/>
                  </a:cubicBezTo>
                  <a:cubicBezTo>
                    <a:pt x="20382" y="14086"/>
                    <a:pt x="20613" y="13554"/>
                    <a:pt x="21049" y="13268"/>
                  </a:cubicBezTo>
                  <a:cubicBezTo>
                    <a:pt x="21717" y="12750"/>
                    <a:pt x="21908" y="11222"/>
                    <a:pt x="21567" y="8782"/>
                  </a:cubicBezTo>
                  <a:cubicBezTo>
                    <a:pt x="21526" y="8304"/>
                    <a:pt x="21526" y="7786"/>
                    <a:pt x="21567" y="7309"/>
                  </a:cubicBezTo>
                  <a:lnTo>
                    <a:pt x="21240" y="7213"/>
                  </a:lnTo>
                  <a:lnTo>
                    <a:pt x="21145" y="7118"/>
                  </a:lnTo>
                  <a:lnTo>
                    <a:pt x="20954" y="7022"/>
                  </a:lnTo>
                  <a:lnTo>
                    <a:pt x="20858" y="6927"/>
                  </a:lnTo>
                  <a:lnTo>
                    <a:pt x="20709" y="6778"/>
                  </a:lnTo>
                  <a:lnTo>
                    <a:pt x="20613" y="6682"/>
                  </a:lnTo>
                  <a:cubicBezTo>
                    <a:pt x="20572" y="6641"/>
                    <a:pt x="20477" y="6545"/>
                    <a:pt x="20422" y="6450"/>
                  </a:cubicBezTo>
                  <a:cubicBezTo>
                    <a:pt x="19905" y="7118"/>
                    <a:pt x="19373" y="7786"/>
                    <a:pt x="18897" y="8495"/>
                  </a:cubicBezTo>
                  <a:lnTo>
                    <a:pt x="18856" y="8550"/>
                  </a:lnTo>
                  <a:cubicBezTo>
                    <a:pt x="18760" y="8645"/>
                    <a:pt x="18665" y="8782"/>
                    <a:pt x="18515" y="8932"/>
                  </a:cubicBezTo>
                  <a:lnTo>
                    <a:pt x="18420" y="9027"/>
                  </a:lnTo>
                  <a:cubicBezTo>
                    <a:pt x="18324" y="9068"/>
                    <a:pt x="18229" y="9163"/>
                    <a:pt x="18093" y="9218"/>
                  </a:cubicBezTo>
                  <a:lnTo>
                    <a:pt x="17997" y="9313"/>
                  </a:lnTo>
                  <a:cubicBezTo>
                    <a:pt x="17848" y="9354"/>
                    <a:pt x="17711" y="9409"/>
                    <a:pt x="17561" y="9450"/>
                  </a:cubicBezTo>
                  <a:lnTo>
                    <a:pt x="17425" y="9450"/>
                  </a:lnTo>
                  <a:cubicBezTo>
                    <a:pt x="17330" y="9450"/>
                    <a:pt x="17180" y="9504"/>
                    <a:pt x="17085" y="9504"/>
                  </a:cubicBezTo>
                  <a:lnTo>
                    <a:pt x="16417" y="9504"/>
                  </a:lnTo>
                  <a:cubicBezTo>
                    <a:pt x="16281" y="9450"/>
                    <a:pt x="16131" y="9409"/>
                    <a:pt x="15995" y="9354"/>
                  </a:cubicBezTo>
                  <a:cubicBezTo>
                    <a:pt x="14414" y="8686"/>
                    <a:pt x="13461" y="7022"/>
                    <a:pt x="13651" y="5304"/>
                  </a:cubicBezTo>
                  <a:cubicBezTo>
                    <a:pt x="13747" y="3436"/>
                    <a:pt x="13270" y="1582"/>
                    <a:pt x="1227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3" name="Google Shape;75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AQLAADUCwAABgsAAAAAAAAmAAAACAAAAP//////////"/>
                </a:ext>
              </a:extLst>
            </p:cNvSpPr>
            <p:nvPr/>
          </p:nvSpPr>
          <p:spPr>
            <a:xfrm>
              <a:off x="1922780" y="1790700"/>
              <a:ext cx="0" cy="1270"/>
            </a:xfrm>
            <a:custGeom>
              <a:avLst/>
              <a:gdLst/>
              <a:ahLst/>
              <a:cxnLst/>
              <a:rect l="0" t="0" r="0" b="1270"/>
              <a:pathLst>
                <a:path w="0" h="1270">
                  <a:moveTo>
                    <a:pt x="0" y="1259"/>
                  </a:moveTo>
                  <a:cubicBezTo>
                    <a:pt x="0" y="832"/>
                    <a:pt x="0" y="393"/>
                    <a:pt x="0" y="0"/>
                  </a:cubicBezTo>
                  <a:cubicBezTo>
                    <a:pt x="0" y="393"/>
                    <a:pt x="0" y="832"/>
                    <a:pt x="0" y="125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2" name="Google Shape;75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sAAB8LAADfCwAAHwsAAAAAAAAmAAAACAAAAP//////////"/>
                </a:ext>
              </a:extLst>
            </p:cNvSpPr>
            <p:nvPr/>
          </p:nvSpPr>
          <p:spPr>
            <a:xfrm>
              <a:off x="1929765" y="18078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1" name="Google Shape;75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sAACQLAADdCwAAJAsAAAAAAAAmAAAACAAAAP//////////"/>
                </a:ext>
              </a:extLst>
            </p:cNvSpPr>
            <p:nvPr/>
          </p:nvSpPr>
          <p:spPr>
            <a:xfrm>
              <a:off x="1928495" y="18110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40" name="Google Shape;75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sAACILAADeCwAAIgsAAAAAAAAmAAAACAAAAP//////////"/>
                </a:ext>
              </a:extLst>
            </p:cNvSpPr>
            <p:nvPr/>
          </p:nvSpPr>
          <p:spPr>
            <a:xfrm>
              <a:off x="1929130" y="18097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9" name="Google Shape;75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sAACALAADeCwAAIAsAAAAAAAAmAAAACAAAAP//////////"/>
                </a:ext>
              </a:extLst>
            </p:cNvSpPr>
            <p:nvPr/>
          </p:nvSpPr>
          <p:spPr>
            <a:xfrm>
              <a:off x="1929130" y="18084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8" name="Google Shape;75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sAACMLAADdCwAAIwsAAAAAAAAmAAAACAAAAP//////////"/>
                </a:ext>
              </a:extLst>
            </p:cNvSpPr>
            <p:nvPr/>
          </p:nvSpPr>
          <p:spPr>
            <a:xfrm>
              <a:off x="1928495" y="18103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7" name="Google Shape;75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sAACALAADeCwAAIQsAAAAAAAAmAAAACAAAAP//////////"/>
                </a:ext>
              </a:extLst>
            </p:cNvSpPr>
            <p:nvPr/>
          </p:nvSpPr>
          <p:spPr>
            <a:xfrm>
              <a:off x="1929130" y="1808480"/>
              <a:ext cx="0" cy="635"/>
            </a:xfrm>
            <a:custGeom>
              <a:avLst/>
              <a:gdLst/>
              <a:ahLst/>
              <a:cxnLst/>
              <a:rect l="0" t="0" r="0" b="635"/>
              <a:pathLst>
                <a:path w="0" h="635">
                  <a:moveTo>
                    <a:pt x="0" y="42"/>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6" name="Google Shape;75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sAACELAADeCwAAIQsAAAAAAAAmAAAACAAAAP//////////"/>
                </a:ext>
              </a:extLst>
            </p:cNvSpPr>
            <p:nvPr/>
          </p:nvSpPr>
          <p:spPr>
            <a:xfrm>
              <a:off x="1929130" y="18091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5" name="Google Shape;75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sAABILAADYCwAAEwsAAAAAAAAmAAAACAAAAP//////////"/>
                </a:ext>
              </a:extLst>
            </p:cNvSpPr>
            <p:nvPr/>
          </p:nvSpPr>
          <p:spPr>
            <a:xfrm>
              <a:off x="1924050" y="1799590"/>
              <a:ext cx="1270" cy="635"/>
            </a:xfrm>
            <a:custGeom>
              <a:avLst/>
              <a:gdLst/>
              <a:ahLst/>
              <a:cxnLst/>
              <a:rect l="0" t="0" r="1270" b="635"/>
              <a:pathLst>
                <a:path w="1270" h="635">
                  <a:moveTo>
                    <a:pt x="1270" y="623"/>
                  </a:moveTo>
                  <a:cubicBezTo>
                    <a:pt x="821" y="356"/>
                    <a:pt x="372" y="155"/>
                    <a:pt x="13" y="0"/>
                  </a:cubicBezTo>
                  <a:cubicBezTo>
                    <a:pt x="372" y="155"/>
                    <a:pt x="821" y="356"/>
                    <a:pt x="1270" y="62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4" name="Google Shape;75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sAAAcLAADOCwAABwsAAAAAAAAmAAAACAAAAP//////////"/>
                </a:ext>
              </a:extLst>
            </p:cNvSpPr>
            <p:nvPr/>
          </p:nvSpPr>
          <p:spPr>
            <a:xfrm>
              <a:off x="1918970" y="17926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3" name="Google Shape;75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sAAAcLAADNCwAABwsAAAAAAAAmAAAACAAAAP//////////"/>
                </a:ext>
              </a:extLst>
            </p:cNvSpPr>
            <p:nvPr/>
          </p:nvSpPr>
          <p:spPr>
            <a:xfrm>
              <a:off x="1918335" y="17926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2" name="Google Shape;75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sAAAILAADTCwAAAwsAAAAAAAAmAAAACAAAAP//////////"/>
                </a:ext>
              </a:extLst>
            </p:cNvSpPr>
            <p:nvPr/>
          </p:nvSpPr>
          <p:spPr>
            <a:xfrm>
              <a:off x="1922145" y="1789430"/>
              <a:ext cx="0" cy="635"/>
            </a:xfrm>
            <a:custGeom>
              <a:avLst/>
              <a:gdLst/>
              <a:ahLst/>
              <a:cxnLst/>
              <a:rect l="0" t="0" r="0" b="635"/>
              <a:pathLst>
                <a:path w="0" h="635">
                  <a:moveTo>
                    <a:pt x="0" y="635"/>
                  </a:moveTo>
                  <a:cubicBezTo>
                    <a:pt x="0" y="432"/>
                    <a:pt x="0" y="230"/>
                    <a:pt x="0" y="28"/>
                  </a:cubicBezTo>
                  <a:cubicBezTo>
                    <a:pt x="0" y="230"/>
                    <a:pt x="0" y="432"/>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1" name="Google Shape;75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sAAAYLAADQCwAABwsAAAAAAAAmAAAACAAAAP//////////"/>
                </a:ext>
              </a:extLst>
            </p:cNvSpPr>
            <p:nvPr/>
          </p:nvSpPr>
          <p:spPr>
            <a:xfrm>
              <a:off x="1920240" y="1791970"/>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30" name="Google Shape;75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sAAPkKAADFCwAA+QoAAAAAAAAmAAAACAAAAP//////////"/>
                </a:ext>
              </a:extLst>
            </p:cNvSpPr>
            <p:nvPr/>
          </p:nvSpPr>
          <p:spPr>
            <a:xfrm>
              <a:off x="1912620" y="1783715"/>
              <a:ext cx="635" cy="0"/>
            </a:xfrm>
            <a:custGeom>
              <a:avLst/>
              <a:gdLst/>
              <a:ahLst/>
              <a:cxnLst/>
              <a:rect l="0" t="0" r="635" b="0"/>
              <a:pathLst>
                <a:path w="635" h="0">
                  <a:moveTo>
                    <a:pt x="24" y="0"/>
                  </a:moveTo>
                  <a:lnTo>
                    <a:pt x="61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9" name="Google Shape;75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sAAPkKAADCCwAA+QoAAAAAAAAmAAAACAAAAP//////////"/>
                </a:ext>
              </a:extLst>
            </p:cNvSpPr>
            <p:nvPr/>
          </p:nvSpPr>
          <p:spPr>
            <a:xfrm>
              <a:off x="1910715" y="1783715"/>
              <a:ext cx="635" cy="0"/>
            </a:xfrm>
            <a:custGeom>
              <a:avLst/>
              <a:gdLst/>
              <a:ahLst/>
              <a:cxnLst/>
              <a:rect l="0" t="0" r="635" b="0"/>
              <a:pathLst>
                <a:path w="635" h="0">
                  <a:moveTo>
                    <a:pt x="19" y="0"/>
                  </a:moveTo>
                  <a:lnTo>
                    <a:pt x="6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8" name="Google Shape;75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AQLAADUCwAABAsAAAAAAAAmAAAACAAAAP//////////"/>
                </a:ext>
              </a:extLst>
            </p:cNvSpPr>
            <p:nvPr/>
          </p:nvSpPr>
          <p:spPr>
            <a:xfrm>
              <a:off x="1922780" y="17907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7" name="Google Shape;75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sAAAcLAADOCwAABwsAAAAAAAAmAAAACAAAAP//////////"/>
                </a:ext>
              </a:extLst>
            </p:cNvSpPr>
            <p:nvPr/>
          </p:nvSpPr>
          <p:spPr>
            <a:xfrm>
              <a:off x="1918335" y="1792605"/>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6" name="Google Shape;75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sAAAMLAADTCwAAAwsAAAAAAAAmAAAACAAAAP//////////"/>
                </a:ext>
              </a:extLst>
            </p:cNvSpPr>
            <p:nvPr/>
          </p:nvSpPr>
          <p:spPr>
            <a:xfrm>
              <a:off x="1922145" y="17900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5" name="Google Shape;75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AMLAADUCwAABAsAAAAAAAAmAAAACAAAAP//////////"/>
                </a:ext>
              </a:extLst>
            </p:cNvSpPr>
            <p:nvPr/>
          </p:nvSpPr>
          <p:spPr>
            <a:xfrm>
              <a:off x="1922780" y="1790065"/>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4" name="Google Shape;75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sAAAcLAADPCwAABwsAAAAAAAAmAAAACAAAAP//////////"/>
                </a:ext>
              </a:extLst>
            </p:cNvSpPr>
            <p:nvPr/>
          </p:nvSpPr>
          <p:spPr>
            <a:xfrm>
              <a:off x="1919605" y="17926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3" name="Google Shape;75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sAAPkKAADECwAA+QoAAAAAAAAmAAAACAAAAP//////////"/>
                </a:ext>
              </a:extLst>
            </p:cNvSpPr>
            <p:nvPr/>
          </p:nvSpPr>
          <p:spPr>
            <a:xfrm>
              <a:off x="1911985" y="1783715"/>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2" name="Google Shape;75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sAAPkKAADDCwAA+QoAAAAAAAAmAAAACAAAAP//////////"/>
                </a:ext>
              </a:extLst>
            </p:cNvSpPr>
            <p:nvPr/>
          </p:nvSpPr>
          <p:spPr>
            <a:xfrm>
              <a:off x="1911350" y="1783715"/>
              <a:ext cx="635" cy="0"/>
            </a:xfrm>
            <a:custGeom>
              <a:avLst/>
              <a:gdLst/>
              <a:ahLst/>
              <a:cxnLst/>
              <a:rect l="0" t="0" r="635" b="0"/>
              <a:pathLst>
                <a:path w="635" h="0">
                  <a:moveTo>
                    <a:pt x="19" y="0"/>
                  </a:moveTo>
                  <a:lnTo>
                    <a:pt x="6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1" name="Google Shape;75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sAAPkKAADBCwAA+QoAAAAAAAAmAAAACAAAAP//////////"/>
                </a:ext>
              </a:extLst>
            </p:cNvSpPr>
            <p:nvPr/>
          </p:nvSpPr>
          <p:spPr>
            <a:xfrm>
              <a:off x="1910080" y="178371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20" name="Google Shape;75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sAAPgKAADGCwAA+AoAAAAAAAAmAAAACAAAAP//////////"/>
                </a:ext>
              </a:extLst>
            </p:cNvSpPr>
            <p:nvPr/>
          </p:nvSpPr>
          <p:spPr>
            <a:xfrm>
              <a:off x="1913890" y="17830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9" name="Google Shape;75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sAAPgKAADFCwAA+AoAAAAAAAAmAAAACAAAAP//////////"/>
                </a:ext>
              </a:extLst>
            </p:cNvSpPr>
            <p:nvPr/>
          </p:nvSpPr>
          <p:spPr>
            <a:xfrm>
              <a:off x="1913255" y="17830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8" name="Google Shape;75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sAAOYKAAC9CwAACAsAAAAAAAAmAAAACAAAAP//////////"/>
                </a:ext>
              </a:extLst>
            </p:cNvSpPr>
            <p:nvPr/>
          </p:nvSpPr>
          <p:spPr>
            <a:xfrm>
              <a:off x="1888490" y="1771650"/>
              <a:ext cx="19685" cy="21590"/>
            </a:xfrm>
            <a:custGeom>
              <a:avLst/>
              <a:gdLst/>
              <a:ahLst/>
              <a:cxnLst/>
              <a:rect l="0" t="0" r="19685" b="21590"/>
              <a:pathLst>
                <a:path w="19685" h="21590">
                  <a:moveTo>
                    <a:pt x="13252" y="0"/>
                  </a:moveTo>
                  <a:cubicBezTo>
                    <a:pt x="12520" y="55"/>
                    <a:pt x="11802" y="247"/>
                    <a:pt x="11126" y="534"/>
                  </a:cubicBezTo>
                  <a:cubicBezTo>
                    <a:pt x="10215" y="836"/>
                    <a:pt x="9207" y="1192"/>
                    <a:pt x="8213" y="1192"/>
                  </a:cubicBezTo>
                  <a:cubicBezTo>
                    <a:pt x="7937" y="1192"/>
                    <a:pt x="7675" y="1164"/>
                    <a:pt x="7399" y="1110"/>
                  </a:cubicBezTo>
                  <a:cubicBezTo>
                    <a:pt x="7109" y="1055"/>
                    <a:pt x="6777" y="1014"/>
                    <a:pt x="6529" y="959"/>
                  </a:cubicBezTo>
                  <a:cubicBezTo>
                    <a:pt x="6129" y="849"/>
                    <a:pt x="5701" y="753"/>
                    <a:pt x="5300" y="753"/>
                  </a:cubicBezTo>
                  <a:cubicBezTo>
                    <a:pt x="5204" y="753"/>
                    <a:pt x="5121" y="767"/>
                    <a:pt x="5038" y="767"/>
                  </a:cubicBezTo>
                  <a:cubicBezTo>
                    <a:pt x="4983" y="863"/>
                    <a:pt x="4941" y="1014"/>
                    <a:pt x="4941" y="1151"/>
                  </a:cubicBezTo>
                  <a:cubicBezTo>
                    <a:pt x="4941" y="1247"/>
                    <a:pt x="4941" y="1301"/>
                    <a:pt x="4886" y="1397"/>
                  </a:cubicBezTo>
                  <a:lnTo>
                    <a:pt x="4886" y="1438"/>
                  </a:lnTo>
                  <a:cubicBezTo>
                    <a:pt x="4886" y="1534"/>
                    <a:pt x="4886" y="1589"/>
                    <a:pt x="4845" y="1630"/>
                  </a:cubicBezTo>
                  <a:lnTo>
                    <a:pt x="4790" y="1726"/>
                  </a:lnTo>
                  <a:lnTo>
                    <a:pt x="4748" y="1877"/>
                  </a:lnTo>
                  <a:lnTo>
                    <a:pt x="4693" y="2014"/>
                  </a:lnTo>
                  <a:lnTo>
                    <a:pt x="4596" y="2164"/>
                  </a:lnTo>
                  <a:lnTo>
                    <a:pt x="4500" y="2301"/>
                  </a:lnTo>
                  <a:lnTo>
                    <a:pt x="4458" y="2452"/>
                  </a:lnTo>
                  <a:lnTo>
                    <a:pt x="4306" y="2589"/>
                  </a:lnTo>
                  <a:lnTo>
                    <a:pt x="4210" y="2740"/>
                  </a:lnTo>
                  <a:lnTo>
                    <a:pt x="4072" y="2932"/>
                  </a:lnTo>
                  <a:lnTo>
                    <a:pt x="3975" y="3069"/>
                  </a:lnTo>
                  <a:lnTo>
                    <a:pt x="3823" y="3260"/>
                  </a:lnTo>
                  <a:lnTo>
                    <a:pt x="3685" y="3452"/>
                  </a:lnTo>
                  <a:lnTo>
                    <a:pt x="3492" y="3603"/>
                  </a:lnTo>
                  <a:lnTo>
                    <a:pt x="3340" y="3795"/>
                  </a:lnTo>
                  <a:lnTo>
                    <a:pt x="3147" y="3986"/>
                  </a:lnTo>
                  <a:lnTo>
                    <a:pt x="2954" y="4219"/>
                  </a:lnTo>
                  <a:lnTo>
                    <a:pt x="2760" y="4411"/>
                  </a:lnTo>
                  <a:lnTo>
                    <a:pt x="2526" y="4658"/>
                  </a:lnTo>
                  <a:lnTo>
                    <a:pt x="2332" y="4850"/>
                  </a:lnTo>
                  <a:lnTo>
                    <a:pt x="2043" y="5082"/>
                  </a:lnTo>
                  <a:lnTo>
                    <a:pt x="1849" y="5274"/>
                  </a:lnTo>
                  <a:lnTo>
                    <a:pt x="1504" y="5562"/>
                  </a:lnTo>
                  <a:lnTo>
                    <a:pt x="1311" y="5755"/>
                  </a:lnTo>
                  <a:lnTo>
                    <a:pt x="924" y="6096"/>
                  </a:lnTo>
                  <a:lnTo>
                    <a:pt x="731" y="6289"/>
                  </a:lnTo>
                  <a:lnTo>
                    <a:pt x="303" y="6672"/>
                  </a:lnTo>
                  <a:lnTo>
                    <a:pt x="110" y="6822"/>
                  </a:lnTo>
                  <a:lnTo>
                    <a:pt x="13" y="6918"/>
                  </a:lnTo>
                  <a:cubicBezTo>
                    <a:pt x="345" y="7630"/>
                    <a:pt x="593" y="8398"/>
                    <a:pt x="828" y="9165"/>
                  </a:cubicBezTo>
                  <a:cubicBezTo>
                    <a:pt x="2470" y="14823"/>
                    <a:pt x="3975" y="16028"/>
                    <a:pt x="6336" y="17987"/>
                  </a:cubicBezTo>
                  <a:lnTo>
                    <a:pt x="6584" y="18138"/>
                  </a:lnTo>
                  <a:cubicBezTo>
                    <a:pt x="8227" y="19384"/>
                    <a:pt x="9966" y="20535"/>
                    <a:pt x="11706" y="21590"/>
                  </a:cubicBezTo>
                  <a:lnTo>
                    <a:pt x="11706" y="21535"/>
                  </a:lnTo>
                  <a:cubicBezTo>
                    <a:pt x="11844" y="21343"/>
                    <a:pt x="11940" y="21152"/>
                    <a:pt x="12092" y="20960"/>
                  </a:cubicBezTo>
                  <a:lnTo>
                    <a:pt x="12134" y="20864"/>
                  </a:lnTo>
                  <a:cubicBezTo>
                    <a:pt x="12230" y="20727"/>
                    <a:pt x="12327" y="20535"/>
                    <a:pt x="12423" y="20439"/>
                  </a:cubicBezTo>
                  <a:lnTo>
                    <a:pt x="12479" y="20343"/>
                  </a:lnTo>
                  <a:cubicBezTo>
                    <a:pt x="12617" y="20193"/>
                    <a:pt x="12713" y="20097"/>
                    <a:pt x="12810" y="19960"/>
                  </a:cubicBezTo>
                  <a:lnTo>
                    <a:pt x="12865" y="19905"/>
                  </a:lnTo>
                  <a:cubicBezTo>
                    <a:pt x="12962" y="19809"/>
                    <a:pt x="13058" y="19713"/>
                    <a:pt x="13155" y="19617"/>
                  </a:cubicBezTo>
                  <a:cubicBezTo>
                    <a:pt x="13680" y="19234"/>
                    <a:pt x="14356" y="18754"/>
                    <a:pt x="15129" y="18275"/>
                  </a:cubicBezTo>
                  <a:cubicBezTo>
                    <a:pt x="16385" y="17412"/>
                    <a:pt x="18704" y="15877"/>
                    <a:pt x="18856" y="15165"/>
                  </a:cubicBezTo>
                  <a:cubicBezTo>
                    <a:pt x="18994" y="14686"/>
                    <a:pt x="19091" y="14247"/>
                    <a:pt x="19284" y="13823"/>
                  </a:cubicBezTo>
                  <a:cubicBezTo>
                    <a:pt x="19436" y="13384"/>
                    <a:pt x="19574" y="12959"/>
                    <a:pt x="19671" y="12480"/>
                  </a:cubicBezTo>
                  <a:lnTo>
                    <a:pt x="19671" y="12384"/>
                  </a:lnTo>
                  <a:lnTo>
                    <a:pt x="19671" y="12233"/>
                  </a:lnTo>
                  <a:lnTo>
                    <a:pt x="19671" y="12096"/>
                  </a:lnTo>
                  <a:lnTo>
                    <a:pt x="19671" y="12001"/>
                  </a:lnTo>
                  <a:cubicBezTo>
                    <a:pt x="19629" y="11946"/>
                    <a:pt x="19629" y="11905"/>
                    <a:pt x="19629" y="11850"/>
                  </a:cubicBezTo>
                  <a:lnTo>
                    <a:pt x="19629" y="11754"/>
                  </a:lnTo>
                  <a:cubicBezTo>
                    <a:pt x="19574" y="11713"/>
                    <a:pt x="19533" y="11617"/>
                    <a:pt x="19477" y="11521"/>
                  </a:cubicBezTo>
                  <a:cubicBezTo>
                    <a:pt x="18704" y="10220"/>
                    <a:pt x="18318" y="8740"/>
                    <a:pt x="18373" y="7206"/>
                  </a:cubicBezTo>
                  <a:lnTo>
                    <a:pt x="18373" y="6576"/>
                  </a:lnTo>
                  <a:cubicBezTo>
                    <a:pt x="18373" y="5274"/>
                    <a:pt x="14411" y="151"/>
                    <a:pt x="1325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7" name="Google Shape;75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sAAOwKAACkCwAA7AoAAAAAAAAmAAAACAAAAP//////////"/>
                </a:ext>
              </a:extLst>
            </p:cNvSpPr>
            <p:nvPr/>
          </p:nvSpPr>
          <p:spPr>
            <a:xfrm>
              <a:off x="1891665" y="1775460"/>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6" name="Google Shape;75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sAAOoKAAClCwAA6goAAAAAAAAmAAAACAAAAP//////////"/>
                </a:ext>
              </a:extLst>
            </p:cNvSpPr>
            <p:nvPr/>
          </p:nvSpPr>
          <p:spPr>
            <a:xfrm>
              <a:off x="1892935" y="17741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5" name="Google Shape;75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sAAO8KAACgCwAA7woAAAAAAAAmAAAACAAAAP//////////"/>
                </a:ext>
              </a:extLst>
            </p:cNvSpPr>
            <p:nvPr/>
          </p:nvSpPr>
          <p:spPr>
            <a:xfrm>
              <a:off x="1889760" y="17773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4" name="Google Shape;75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sAAOoKAAClCwAA6goAAAAAAAAmAAAACAAAAP//////////"/>
                </a:ext>
              </a:extLst>
            </p:cNvSpPr>
            <p:nvPr/>
          </p:nvSpPr>
          <p:spPr>
            <a:xfrm>
              <a:off x="1892935" y="17741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3" name="Google Shape;75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sAAPEKAACeCwAA8QoAAAAAAAAmAAAACAAAAP//////////"/>
                </a:ext>
              </a:extLst>
            </p:cNvSpPr>
            <p:nvPr/>
          </p:nvSpPr>
          <p:spPr>
            <a:xfrm>
              <a:off x="1888490" y="17786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2" name="Google Shape;75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sAAOsKAAClCwAA6woAAAAAAAAmAAAACAAAAP//////////"/>
                </a:ext>
              </a:extLst>
            </p:cNvSpPr>
            <p:nvPr/>
          </p:nvSpPr>
          <p:spPr>
            <a:xfrm>
              <a:off x="1892300" y="177482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1" name="Google Shape;75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sAAOkKAACmCwAA6QoAAAAAAAAmAAAACAAAAP//////////"/>
                </a:ext>
              </a:extLst>
            </p:cNvSpPr>
            <p:nvPr/>
          </p:nvSpPr>
          <p:spPr>
            <a:xfrm>
              <a:off x="1892935" y="177355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10" name="Google Shape;75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sAAOkKAAClCwAA6goAAAAAAAAmAAAACAAAAP//////////"/>
                </a:ext>
              </a:extLst>
            </p:cNvSpPr>
            <p:nvPr/>
          </p:nvSpPr>
          <p:spPr>
            <a:xfrm>
              <a:off x="1892935" y="1773555"/>
              <a:ext cx="0" cy="635"/>
            </a:xfrm>
            <a:custGeom>
              <a:avLst/>
              <a:gdLst/>
              <a:ahLst/>
              <a:cxnLst/>
              <a:rect l="0" t="0" r="0" b="635"/>
              <a:pathLst>
                <a:path w="0" h="635">
                  <a:moveTo>
                    <a:pt x="0"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9" name="Google Shape;75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sAAOkKAACmCwAA6QoAAAAAAAAmAAAACAAAAP//////////"/>
                </a:ext>
              </a:extLst>
            </p:cNvSpPr>
            <p:nvPr/>
          </p:nvSpPr>
          <p:spPr>
            <a:xfrm>
              <a:off x="1893570" y="17735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8" name="Google Shape;75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sAAO4KAACiCwAA7goAAAAAAAAmAAAACAAAAP//////////"/>
                </a:ext>
              </a:extLst>
            </p:cNvSpPr>
            <p:nvPr/>
          </p:nvSpPr>
          <p:spPr>
            <a:xfrm>
              <a:off x="1891030" y="17767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7" name="Google Shape;75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sAAO4KAAChCwAA7woAAAAAAAAmAAAACAAAAP//////////"/>
                </a:ext>
              </a:extLst>
            </p:cNvSpPr>
            <p:nvPr/>
          </p:nvSpPr>
          <p:spPr>
            <a:xfrm>
              <a:off x="1890395" y="1776730"/>
              <a:ext cx="0" cy="635"/>
            </a:xfrm>
            <a:custGeom>
              <a:avLst/>
              <a:gdLst/>
              <a:ahLst/>
              <a:cxnLst/>
              <a:rect l="0" t="0" r="0" b="635"/>
              <a:pathLst>
                <a:path w="0" h="635">
                  <a:moveTo>
                    <a:pt x="0" y="59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6" name="Google Shape;75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sAAPAKAACfCwAA8AoAAAAAAAAmAAAACAAAAP//////////"/>
                </a:ext>
              </a:extLst>
            </p:cNvSpPr>
            <p:nvPr/>
          </p:nvSpPr>
          <p:spPr>
            <a:xfrm>
              <a:off x="1889125" y="17780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5" name="Google Shape;75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sAAPgKAAC8CwAA+QoAAAAAAAAmAAAACAAAAP//////////"/>
                </a:ext>
              </a:extLst>
            </p:cNvSpPr>
            <p:nvPr/>
          </p:nvSpPr>
          <p:spPr>
            <a:xfrm>
              <a:off x="1907540" y="1783080"/>
              <a:ext cx="0" cy="635"/>
            </a:xfrm>
            <a:custGeom>
              <a:avLst/>
              <a:gdLst/>
              <a:ahLst/>
              <a:cxnLst/>
              <a:rect l="0" t="0" r="0" b="635"/>
              <a:pathLst>
                <a:path w="0" h="635">
                  <a:moveTo>
                    <a:pt x="0" y="0"/>
                  </a:moveTo>
                  <a:cubicBezTo>
                    <a:pt x="0" y="57"/>
                    <a:pt x="0" y="173"/>
                    <a:pt x="0" y="259"/>
                  </a:cubicBezTo>
                  <a:cubicBezTo>
                    <a:pt x="0" y="173"/>
                    <a:pt x="0" y="86"/>
                    <a:pt x="0" y="0"/>
                  </a:cubicBezTo>
                  <a:close/>
                  <a:moveTo>
                    <a:pt x="0" y="259"/>
                  </a:moveTo>
                  <a:cubicBezTo>
                    <a:pt x="0" y="375"/>
                    <a:pt x="0" y="490"/>
                    <a:pt x="0" y="606"/>
                  </a:cubicBezTo>
                  <a:lnTo>
                    <a:pt x="0" y="404"/>
                  </a:lnTo>
                  <a:cubicBezTo>
                    <a:pt x="0" y="375"/>
                    <a:pt x="0" y="317"/>
                    <a:pt x="0" y="25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4" name="Google Shape;75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sAAOsKAACkCwAA6woAAAAAAAAmAAAACAAAAP//////////"/>
                </a:ext>
              </a:extLst>
            </p:cNvSpPr>
            <p:nvPr/>
          </p:nvSpPr>
          <p:spPr>
            <a:xfrm>
              <a:off x="1892300" y="17748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3" name="Google Shape;75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sAAOwKAACjCwAA7QoAAAAAAAAmAAAACAAAAP//////////"/>
                </a:ext>
              </a:extLst>
            </p:cNvSpPr>
            <p:nvPr/>
          </p:nvSpPr>
          <p:spPr>
            <a:xfrm>
              <a:off x="1891665" y="1775460"/>
              <a:ext cx="0" cy="635"/>
            </a:xfrm>
            <a:custGeom>
              <a:avLst/>
              <a:gdLst/>
              <a:ahLst/>
              <a:cxnLst/>
              <a:rect l="0" t="0" r="0" b="635"/>
              <a:pathLst>
                <a:path w="0" h="635">
                  <a:moveTo>
                    <a:pt x="0" y="59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2" name="Google Shape;75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sAAO0KAACjCwAA7QoAAAAAAAAmAAAACAAAAP//////////"/>
                </a:ext>
              </a:extLst>
            </p:cNvSpPr>
            <p:nvPr/>
          </p:nvSpPr>
          <p:spPr>
            <a:xfrm>
              <a:off x="1891030" y="1776095"/>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1" name="Google Shape;75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sAAAULAACyCwAABQsAAAAAAAAmAAAACAAAAP//////////"/>
                </a:ext>
              </a:extLst>
            </p:cNvSpPr>
            <p:nvPr/>
          </p:nvSpPr>
          <p:spPr>
            <a:xfrm>
              <a:off x="1901190" y="179133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00" name="Google Shape;75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sAAAcLAACxCwAACAsAAAAAAAAmAAAACAAAAP//////////"/>
                </a:ext>
              </a:extLst>
            </p:cNvSpPr>
            <p:nvPr/>
          </p:nvSpPr>
          <p:spPr>
            <a:xfrm>
              <a:off x="1899920" y="1792605"/>
              <a:ext cx="635" cy="635"/>
            </a:xfrm>
            <a:custGeom>
              <a:avLst/>
              <a:gdLst/>
              <a:ahLst/>
              <a:cxnLst/>
              <a:rect l="0" t="0" r="635" b="635"/>
              <a:pathLst>
                <a:path w="635" h="635">
                  <a:moveTo>
                    <a:pt x="635" y="0"/>
                  </a:moveTo>
                  <a:cubicBezTo>
                    <a:pt x="394" y="193"/>
                    <a:pt x="240" y="386"/>
                    <a:pt x="21" y="635"/>
                  </a:cubicBezTo>
                  <a:cubicBezTo>
                    <a:pt x="240" y="386"/>
                    <a:pt x="481" y="193"/>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9" name="Google Shape;75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sAAAYLAACxCwAABwsAAAAAAAAmAAAACAAAAP//////////"/>
                </a:ext>
              </a:extLst>
            </p:cNvSpPr>
            <p:nvPr/>
          </p:nvSpPr>
          <p:spPr>
            <a:xfrm>
              <a:off x="1900555" y="1791970"/>
              <a:ext cx="0" cy="635"/>
            </a:xfrm>
            <a:custGeom>
              <a:avLst/>
              <a:gdLst/>
              <a:ahLst/>
              <a:cxnLst/>
              <a:rect l="0" t="0" r="0" b="635"/>
              <a:pathLst>
                <a:path w="0" h="635">
                  <a:moveTo>
                    <a:pt x="0" y="19"/>
                  </a:moveTo>
                  <a:cubicBezTo>
                    <a:pt x="0" y="211"/>
                    <a:pt x="0" y="423"/>
                    <a:pt x="0" y="615"/>
                  </a:cubicBezTo>
                  <a:cubicBezTo>
                    <a:pt x="0" y="423"/>
                    <a:pt x="0" y="211"/>
                    <a:pt x="0"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8" name="Google Shape;75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sAAPkKAAC9CwAA+QoAAAAAAAAmAAAACAAAAP//////////"/>
                </a:ext>
              </a:extLst>
            </p:cNvSpPr>
            <p:nvPr/>
          </p:nvSpPr>
          <p:spPr>
            <a:xfrm>
              <a:off x="1908175" y="178371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7" name="Google Shape;76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sAAPkKAAC9CwAA+QoAAAAAAAAmAAAACAAAAP//////////"/>
                </a:ext>
              </a:extLst>
            </p:cNvSpPr>
            <p:nvPr/>
          </p:nvSpPr>
          <p:spPr>
            <a:xfrm>
              <a:off x="1907540" y="1783715"/>
              <a:ext cx="635" cy="0"/>
            </a:xfrm>
            <a:custGeom>
              <a:avLst/>
              <a:gdLst/>
              <a:ahLst/>
              <a:cxnLst/>
              <a:rect l="0" t="0" r="635" b="0"/>
              <a:pathLst>
                <a:path w="635" h="0">
                  <a:moveTo>
                    <a:pt x="127" y="0"/>
                  </a:moveTo>
                  <a:cubicBezTo>
                    <a:pt x="127" y="0"/>
                    <a:pt x="508" y="0"/>
                    <a:pt x="508" y="0"/>
                  </a:cubicBezTo>
                  <a:cubicBezTo>
                    <a:pt x="508" y="0"/>
                    <a:pt x="127" y="0"/>
                    <a:pt x="12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6" name="Google Shape;76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sAAPoKAAC9CwAA+goAAAAAAAAmAAAACAAAAP//////////"/>
                </a:ext>
              </a:extLst>
            </p:cNvSpPr>
            <p:nvPr/>
          </p:nvSpPr>
          <p:spPr>
            <a:xfrm>
              <a:off x="1908175" y="17843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5" name="Google Shape;76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sAAAYLAACyCwAABgsAAAAAAAAmAAAACAAAAP//////////"/>
                </a:ext>
              </a:extLst>
            </p:cNvSpPr>
            <p:nvPr/>
          </p:nvSpPr>
          <p:spPr>
            <a:xfrm>
              <a:off x="1900555" y="1791970"/>
              <a:ext cx="635" cy="0"/>
            </a:xfrm>
            <a:custGeom>
              <a:avLst/>
              <a:gdLst/>
              <a:ahLst/>
              <a:cxnLst/>
              <a:rect l="0" t="0" r="635" b="0"/>
              <a:pathLst>
                <a:path w="635" h="0">
                  <a:moveTo>
                    <a:pt x="610" y="0"/>
                  </a:moveTo>
                  <a:cubicBezTo>
                    <a:pt x="439" y="0"/>
                    <a:pt x="195" y="0"/>
                    <a:pt x="24" y="0"/>
                  </a:cubicBezTo>
                  <a:cubicBezTo>
                    <a:pt x="268" y="0"/>
                    <a:pt x="439" y="0"/>
                    <a:pt x="61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4" name="Google Shape;76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sAAA4KAADRCwAAWgoAAAAAAAAmAAAACAAAAP//////////"/>
                </a:ext>
              </a:extLst>
            </p:cNvSpPr>
            <p:nvPr/>
          </p:nvSpPr>
          <p:spPr>
            <a:xfrm>
              <a:off x="1860550" y="1634490"/>
              <a:ext cx="60325" cy="48260"/>
            </a:xfrm>
            <a:custGeom>
              <a:avLst/>
              <a:gdLst/>
              <a:ahLst/>
              <a:cxnLst/>
              <a:rect l="0" t="0" r="60325" b="48260"/>
              <a:pathLst>
                <a:path w="60325" h="48260">
                  <a:moveTo>
                    <a:pt x="28571" y="13"/>
                  </a:moveTo>
                  <a:cubicBezTo>
                    <a:pt x="26762" y="1798"/>
                    <a:pt x="25756" y="4146"/>
                    <a:pt x="24994" y="6172"/>
                  </a:cubicBezTo>
                  <a:cubicBezTo>
                    <a:pt x="24369" y="7768"/>
                    <a:pt x="22655" y="9459"/>
                    <a:pt x="20711" y="11431"/>
                  </a:cubicBezTo>
                  <a:cubicBezTo>
                    <a:pt x="18181" y="13967"/>
                    <a:pt x="15326" y="16825"/>
                    <a:pt x="15135" y="19414"/>
                  </a:cubicBezTo>
                  <a:cubicBezTo>
                    <a:pt x="14945" y="22325"/>
                    <a:pt x="12524" y="25800"/>
                    <a:pt x="9478" y="30255"/>
                  </a:cubicBezTo>
                  <a:cubicBezTo>
                    <a:pt x="6663" y="34213"/>
                    <a:pt x="4147" y="38291"/>
                    <a:pt x="1958" y="42612"/>
                  </a:cubicBezTo>
                  <a:cubicBezTo>
                    <a:pt x="1047" y="44396"/>
                    <a:pt x="380" y="46274"/>
                    <a:pt x="0" y="48247"/>
                  </a:cubicBezTo>
                  <a:lnTo>
                    <a:pt x="27429" y="48247"/>
                  </a:lnTo>
                  <a:lnTo>
                    <a:pt x="27429" y="37634"/>
                  </a:lnTo>
                  <a:cubicBezTo>
                    <a:pt x="27429" y="36279"/>
                    <a:pt x="29332" y="35286"/>
                    <a:pt x="31807" y="34119"/>
                  </a:cubicBezTo>
                  <a:lnTo>
                    <a:pt x="32283" y="33877"/>
                  </a:lnTo>
                  <a:cubicBezTo>
                    <a:pt x="33426" y="33314"/>
                    <a:pt x="34949" y="32522"/>
                    <a:pt x="35180" y="32146"/>
                  </a:cubicBezTo>
                  <a:lnTo>
                    <a:pt x="35180" y="11619"/>
                  </a:lnTo>
                  <a:lnTo>
                    <a:pt x="36091" y="11619"/>
                  </a:lnTo>
                  <a:cubicBezTo>
                    <a:pt x="41517" y="11753"/>
                    <a:pt x="49078" y="11847"/>
                    <a:pt x="54423" y="11847"/>
                  </a:cubicBezTo>
                  <a:cubicBezTo>
                    <a:pt x="56993" y="11847"/>
                    <a:pt x="58992" y="11847"/>
                    <a:pt x="60039" y="11753"/>
                  </a:cubicBezTo>
                  <a:lnTo>
                    <a:pt x="60325" y="11753"/>
                  </a:lnTo>
                  <a:lnTo>
                    <a:pt x="60325" y="11525"/>
                  </a:lnTo>
                  <a:lnTo>
                    <a:pt x="60325" y="11377"/>
                  </a:lnTo>
                  <a:lnTo>
                    <a:pt x="60325" y="11243"/>
                  </a:lnTo>
                  <a:lnTo>
                    <a:pt x="60325" y="11055"/>
                  </a:lnTo>
                  <a:lnTo>
                    <a:pt x="60325" y="10908"/>
                  </a:lnTo>
                  <a:lnTo>
                    <a:pt x="60325" y="10626"/>
                  </a:lnTo>
                  <a:lnTo>
                    <a:pt x="60325" y="10532"/>
                  </a:lnTo>
                  <a:lnTo>
                    <a:pt x="60325" y="10250"/>
                  </a:lnTo>
                  <a:lnTo>
                    <a:pt x="60325" y="10063"/>
                  </a:lnTo>
                  <a:lnTo>
                    <a:pt x="60325" y="9781"/>
                  </a:lnTo>
                  <a:lnTo>
                    <a:pt x="60325" y="9593"/>
                  </a:lnTo>
                  <a:lnTo>
                    <a:pt x="60325" y="9311"/>
                  </a:lnTo>
                  <a:lnTo>
                    <a:pt x="60325" y="9083"/>
                  </a:lnTo>
                  <a:lnTo>
                    <a:pt x="60325" y="8801"/>
                  </a:lnTo>
                  <a:lnTo>
                    <a:pt x="60325" y="8466"/>
                  </a:lnTo>
                  <a:lnTo>
                    <a:pt x="60325" y="8184"/>
                  </a:lnTo>
                  <a:lnTo>
                    <a:pt x="60325" y="7862"/>
                  </a:lnTo>
                  <a:lnTo>
                    <a:pt x="60325" y="7621"/>
                  </a:lnTo>
                  <a:lnTo>
                    <a:pt x="60325" y="7151"/>
                  </a:lnTo>
                  <a:lnTo>
                    <a:pt x="60325" y="6963"/>
                  </a:lnTo>
                  <a:lnTo>
                    <a:pt x="60325" y="6400"/>
                  </a:lnTo>
                  <a:lnTo>
                    <a:pt x="60325" y="6212"/>
                  </a:lnTo>
                  <a:lnTo>
                    <a:pt x="60325" y="5608"/>
                  </a:lnTo>
                  <a:lnTo>
                    <a:pt x="60325" y="5514"/>
                  </a:lnTo>
                  <a:cubicBezTo>
                    <a:pt x="60325" y="4521"/>
                    <a:pt x="60270" y="3394"/>
                    <a:pt x="60270" y="2174"/>
                  </a:cubicBezTo>
                  <a:lnTo>
                    <a:pt x="60229" y="2120"/>
                  </a:lnTo>
                  <a:lnTo>
                    <a:pt x="60175" y="1986"/>
                  </a:lnTo>
                  <a:lnTo>
                    <a:pt x="60080" y="1798"/>
                  </a:lnTo>
                  <a:lnTo>
                    <a:pt x="60080" y="1704"/>
                  </a:lnTo>
                  <a:lnTo>
                    <a:pt x="59985" y="1516"/>
                  </a:lnTo>
                  <a:lnTo>
                    <a:pt x="59985" y="1422"/>
                  </a:lnTo>
                  <a:lnTo>
                    <a:pt x="59944" y="1181"/>
                  </a:lnTo>
                  <a:cubicBezTo>
                    <a:pt x="59753" y="483"/>
                    <a:pt x="59604" y="13"/>
                    <a:pt x="5585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3" name="Google Shape;76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sAABAKAADRCwAAEQoAAAAAAAAmAAAACAAAAP//////////"/>
                </a:ext>
              </a:extLst>
            </p:cNvSpPr>
            <p:nvPr/>
          </p:nvSpPr>
          <p:spPr>
            <a:xfrm>
              <a:off x="1920875" y="1635760"/>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2" name="Google Shape;76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sAABAKAADQCwAAEAoAAAAAAAAmAAAACAAAAP//////////"/>
                </a:ext>
              </a:extLst>
            </p:cNvSpPr>
            <p:nvPr/>
          </p:nvSpPr>
          <p:spPr>
            <a:xfrm>
              <a:off x="1920240" y="1635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1" name="Google Shape;76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sAABEKAADRCwAAEQoAAAAAAAAmAAAACAAAAP//////////"/>
                </a:ext>
              </a:extLst>
            </p:cNvSpPr>
            <p:nvPr/>
          </p:nvSpPr>
          <p:spPr>
            <a:xfrm>
              <a:off x="1920875" y="16363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90" name="Google Shape;76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sAABQKAAD5CwAAqwoAAAAAAAAmAAAACAAAAP//////////"/>
                </a:ext>
              </a:extLst>
            </p:cNvSpPr>
            <p:nvPr/>
          </p:nvSpPr>
          <p:spPr>
            <a:xfrm>
              <a:off x="1860550" y="1638300"/>
              <a:ext cx="85725" cy="95885"/>
            </a:xfrm>
            <a:custGeom>
              <a:avLst/>
              <a:gdLst/>
              <a:ahLst/>
              <a:cxnLst/>
              <a:rect l="0" t="0" r="85725" b="95885"/>
              <a:pathLst>
                <a:path w="85725" h="95885">
                  <a:moveTo>
                    <a:pt x="61895" y="13"/>
                  </a:moveTo>
                  <a:lnTo>
                    <a:pt x="61935" y="1347"/>
                  </a:lnTo>
                  <a:cubicBezTo>
                    <a:pt x="61935" y="2395"/>
                    <a:pt x="61935" y="3293"/>
                    <a:pt x="61990" y="4055"/>
                  </a:cubicBezTo>
                  <a:lnTo>
                    <a:pt x="61990" y="4151"/>
                  </a:lnTo>
                  <a:lnTo>
                    <a:pt x="61990" y="4586"/>
                  </a:lnTo>
                  <a:lnTo>
                    <a:pt x="61990" y="4722"/>
                  </a:lnTo>
                  <a:lnTo>
                    <a:pt x="61990" y="5063"/>
                  </a:lnTo>
                  <a:lnTo>
                    <a:pt x="61990" y="5253"/>
                  </a:lnTo>
                  <a:lnTo>
                    <a:pt x="61990" y="5484"/>
                  </a:lnTo>
                  <a:lnTo>
                    <a:pt x="61990" y="5729"/>
                  </a:lnTo>
                  <a:lnTo>
                    <a:pt x="61990" y="5920"/>
                  </a:lnTo>
                  <a:lnTo>
                    <a:pt x="61990" y="6151"/>
                  </a:lnTo>
                  <a:lnTo>
                    <a:pt x="61990" y="6342"/>
                  </a:lnTo>
                  <a:lnTo>
                    <a:pt x="61990" y="6532"/>
                  </a:lnTo>
                  <a:lnTo>
                    <a:pt x="61990" y="6723"/>
                  </a:lnTo>
                  <a:lnTo>
                    <a:pt x="61990" y="6914"/>
                  </a:lnTo>
                  <a:lnTo>
                    <a:pt x="61990" y="7063"/>
                  </a:lnTo>
                  <a:lnTo>
                    <a:pt x="61990" y="7254"/>
                  </a:lnTo>
                  <a:lnTo>
                    <a:pt x="61990" y="7349"/>
                  </a:lnTo>
                  <a:lnTo>
                    <a:pt x="61990" y="7540"/>
                  </a:lnTo>
                  <a:lnTo>
                    <a:pt x="61990" y="7635"/>
                  </a:lnTo>
                  <a:lnTo>
                    <a:pt x="61990" y="7825"/>
                  </a:lnTo>
                  <a:lnTo>
                    <a:pt x="61990" y="7866"/>
                  </a:lnTo>
                  <a:cubicBezTo>
                    <a:pt x="61990" y="8016"/>
                    <a:pt x="61935" y="8152"/>
                    <a:pt x="61935" y="8302"/>
                  </a:cubicBezTo>
                  <a:lnTo>
                    <a:pt x="61935" y="8438"/>
                  </a:lnTo>
                  <a:lnTo>
                    <a:pt x="61935" y="8492"/>
                  </a:lnTo>
                  <a:lnTo>
                    <a:pt x="61935" y="8628"/>
                  </a:lnTo>
                  <a:lnTo>
                    <a:pt x="61935" y="8724"/>
                  </a:lnTo>
                  <a:lnTo>
                    <a:pt x="61935" y="8778"/>
                  </a:lnTo>
                  <a:lnTo>
                    <a:pt x="61935" y="8873"/>
                  </a:lnTo>
                  <a:lnTo>
                    <a:pt x="61935" y="8969"/>
                  </a:lnTo>
                  <a:lnTo>
                    <a:pt x="61935" y="9064"/>
                  </a:lnTo>
                  <a:lnTo>
                    <a:pt x="61935" y="9105"/>
                  </a:lnTo>
                  <a:lnTo>
                    <a:pt x="61935" y="9159"/>
                  </a:lnTo>
                  <a:lnTo>
                    <a:pt x="61840" y="9159"/>
                  </a:lnTo>
                  <a:lnTo>
                    <a:pt x="61799" y="9200"/>
                  </a:lnTo>
                  <a:lnTo>
                    <a:pt x="61745" y="9200"/>
                  </a:lnTo>
                  <a:cubicBezTo>
                    <a:pt x="61554" y="9336"/>
                    <a:pt x="61173" y="9595"/>
                    <a:pt x="53334" y="9595"/>
                  </a:cubicBezTo>
                  <a:cubicBezTo>
                    <a:pt x="49742" y="9595"/>
                    <a:pt x="44584" y="9540"/>
                    <a:pt x="37167" y="9391"/>
                  </a:cubicBezTo>
                  <a:lnTo>
                    <a:pt x="37167" y="28363"/>
                  </a:lnTo>
                  <a:cubicBezTo>
                    <a:pt x="37167" y="29793"/>
                    <a:pt x="35261" y="30745"/>
                    <a:pt x="32784" y="31929"/>
                  </a:cubicBezTo>
                  <a:cubicBezTo>
                    <a:pt x="31587" y="32555"/>
                    <a:pt x="29681" y="33508"/>
                    <a:pt x="29396" y="34025"/>
                  </a:cubicBezTo>
                  <a:lnTo>
                    <a:pt x="29396" y="46506"/>
                  </a:lnTo>
                  <a:lnTo>
                    <a:pt x="0" y="46506"/>
                  </a:lnTo>
                  <a:cubicBezTo>
                    <a:pt x="0" y="49460"/>
                    <a:pt x="1483" y="50889"/>
                    <a:pt x="2912" y="52318"/>
                  </a:cubicBezTo>
                  <a:cubicBezTo>
                    <a:pt x="3293" y="52699"/>
                    <a:pt x="3674" y="53039"/>
                    <a:pt x="4001" y="53420"/>
                  </a:cubicBezTo>
                  <a:cubicBezTo>
                    <a:pt x="5294" y="54945"/>
                    <a:pt x="5008" y="56850"/>
                    <a:pt x="4722" y="58715"/>
                  </a:cubicBezTo>
                  <a:cubicBezTo>
                    <a:pt x="4382" y="60906"/>
                    <a:pt x="4055" y="63192"/>
                    <a:pt x="5715" y="65479"/>
                  </a:cubicBezTo>
                  <a:cubicBezTo>
                    <a:pt x="8288" y="69045"/>
                    <a:pt x="7485" y="74475"/>
                    <a:pt x="3334" y="81144"/>
                  </a:cubicBezTo>
                  <a:cubicBezTo>
                    <a:pt x="2762" y="82002"/>
                    <a:pt x="2572" y="83540"/>
                    <a:pt x="2381" y="85200"/>
                  </a:cubicBezTo>
                  <a:lnTo>
                    <a:pt x="2436" y="85105"/>
                  </a:lnTo>
                  <a:lnTo>
                    <a:pt x="2626" y="84724"/>
                  </a:lnTo>
                  <a:cubicBezTo>
                    <a:pt x="3089" y="83798"/>
                    <a:pt x="3742" y="82410"/>
                    <a:pt x="5375" y="82410"/>
                  </a:cubicBezTo>
                  <a:cubicBezTo>
                    <a:pt x="5579" y="82410"/>
                    <a:pt x="5811" y="82437"/>
                    <a:pt x="6056" y="82478"/>
                  </a:cubicBezTo>
                  <a:cubicBezTo>
                    <a:pt x="6627" y="82574"/>
                    <a:pt x="7199" y="82669"/>
                    <a:pt x="7770" y="82669"/>
                  </a:cubicBezTo>
                  <a:cubicBezTo>
                    <a:pt x="8138" y="82682"/>
                    <a:pt x="8505" y="82696"/>
                    <a:pt x="8873" y="82696"/>
                  </a:cubicBezTo>
                  <a:cubicBezTo>
                    <a:pt x="10084" y="82696"/>
                    <a:pt x="11268" y="82628"/>
                    <a:pt x="12438" y="82478"/>
                  </a:cubicBezTo>
                  <a:cubicBezTo>
                    <a:pt x="13010" y="82288"/>
                    <a:pt x="14847" y="81594"/>
                    <a:pt x="16644" y="81594"/>
                  </a:cubicBezTo>
                  <a:cubicBezTo>
                    <a:pt x="17406" y="81594"/>
                    <a:pt x="18168" y="81716"/>
                    <a:pt x="18821" y="82056"/>
                  </a:cubicBezTo>
                  <a:cubicBezTo>
                    <a:pt x="20631" y="82955"/>
                    <a:pt x="22387" y="84819"/>
                    <a:pt x="23013" y="85636"/>
                  </a:cubicBezTo>
                  <a:lnTo>
                    <a:pt x="25871" y="85636"/>
                  </a:lnTo>
                  <a:lnTo>
                    <a:pt x="26061" y="86208"/>
                  </a:lnTo>
                  <a:cubicBezTo>
                    <a:pt x="26633" y="87677"/>
                    <a:pt x="28497" y="91733"/>
                    <a:pt x="30729" y="92496"/>
                  </a:cubicBezTo>
                  <a:cubicBezTo>
                    <a:pt x="30920" y="92536"/>
                    <a:pt x="31110" y="92591"/>
                    <a:pt x="31301" y="92686"/>
                  </a:cubicBezTo>
                  <a:cubicBezTo>
                    <a:pt x="32539" y="93448"/>
                    <a:pt x="33492" y="94537"/>
                    <a:pt x="34064" y="95871"/>
                  </a:cubicBezTo>
                  <a:lnTo>
                    <a:pt x="34594" y="95871"/>
                  </a:lnTo>
                  <a:lnTo>
                    <a:pt x="34785" y="95830"/>
                  </a:lnTo>
                  <a:lnTo>
                    <a:pt x="34826" y="95830"/>
                  </a:lnTo>
                  <a:lnTo>
                    <a:pt x="35071" y="95776"/>
                  </a:lnTo>
                  <a:lnTo>
                    <a:pt x="35302" y="95735"/>
                  </a:lnTo>
                  <a:lnTo>
                    <a:pt x="35356" y="95735"/>
                  </a:lnTo>
                  <a:lnTo>
                    <a:pt x="35547" y="95640"/>
                  </a:lnTo>
                  <a:lnTo>
                    <a:pt x="35642" y="95640"/>
                  </a:lnTo>
                  <a:lnTo>
                    <a:pt x="35778" y="95585"/>
                  </a:lnTo>
                  <a:lnTo>
                    <a:pt x="35833" y="95544"/>
                  </a:lnTo>
                  <a:lnTo>
                    <a:pt x="35969" y="95449"/>
                  </a:lnTo>
                  <a:lnTo>
                    <a:pt x="36064" y="95449"/>
                  </a:lnTo>
                  <a:cubicBezTo>
                    <a:pt x="36119" y="95395"/>
                    <a:pt x="36159" y="95354"/>
                    <a:pt x="36214" y="95299"/>
                  </a:cubicBezTo>
                  <a:lnTo>
                    <a:pt x="36255" y="95299"/>
                  </a:lnTo>
                  <a:lnTo>
                    <a:pt x="36350" y="95204"/>
                  </a:lnTo>
                  <a:lnTo>
                    <a:pt x="36404" y="95109"/>
                  </a:lnTo>
                  <a:lnTo>
                    <a:pt x="36500" y="95013"/>
                  </a:lnTo>
                  <a:lnTo>
                    <a:pt x="36500" y="94973"/>
                  </a:lnTo>
                  <a:cubicBezTo>
                    <a:pt x="36540" y="94918"/>
                    <a:pt x="36540" y="94877"/>
                    <a:pt x="36540" y="94823"/>
                  </a:cubicBezTo>
                  <a:lnTo>
                    <a:pt x="36540" y="94782"/>
                  </a:lnTo>
                  <a:cubicBezTo>
                    <a:pt x="36595" y="94687"/>
                    <a:pt x="36595" y="94632"/>
                    <a:pt x="36540" y="94537"/>
                  </a:cubicBezTo>
                  <a:cubicBezTo>
                    <a:pt x="36540" y="93870"/>
                    <a:pt x="36690" y="91584"/>
                    <a:pt x="38310" y="90821"/>
                  </a:cubicBezTo>
                  <a:cubicBezTo>
                    <a:pt x="38609" y="90699"/>
                    <a:pt x="38922" y="90631"/>
                    <a:pt x="39249" y="90631"/>
                  </a:cubicBezTo>
                  <a:cubicBezTo>
                    <a:pt x="40174" y="90631"/>
                    <a:pt x="41236" y="91148"/>
                    <a:pt x="42406" y="92210"/>
                  </a:cubicBezTo>
                  <a:cubicBezTo>
                    <a:pt x="43604" y="93285"/>
                    <a:pt x="44053" y="93353"/>
                    <a:pt x="44175" y="93353"/>
                  </a:cubicBezTo>
                  <a:cubicBezTo>
                    <a:pt x="44189" y="93353"/>
                    <a:pt x="44203" y="93353"/>
                    <a:pt x="44216" y="93353"/>
                  </a:cubicBezTo>
                  <a:cubicBezTo>
                    <a:pt x="44407" y="93108"/>
                    <a:pt x="44543" y="92877"/>
                    <a:pt x="44638" y="92591"/>
                  </a:cubicBezTo>
                  <a:cubicBezTo>
                    <a:pt x="44733" y="92305"/>
                    <a:pt x="44883" y="91965"/>
                    <a:pt x="45074" y="91733"/>
                  </a:cubicBezTo>
                  <a:cubicBezTo>
                    <a:pt x="45468" y="91134"/>
                    <a:pt x="46053" y="90930"/>
                    <a:pt x="46720" y="90930"/>
                  </a:cubicBezTo>
                  <a:cubicBezTo>
                    <a:pt x="47319" y="90930"/>
                    <a:pt x="47986" y="91094"/>
                    <a:pt x="48639" y="91257"/>
                  </a:cubicBezTo>
                  <a:cubicBezTo>
                    <a:pt x="49360" y="91488"/>
                    <a:pt x="50068" y="91584"/>
                    <a:pt x="50830" y="91638"/>
                  </a:cubicBezTo>
                  <a:cubicBezTo>
                    <a:pt x="52599" y="91638"/>
                    <a:pt x="55076" y="90400"/>
                    <a:pt x="55076" y="90400"/>
                  </a:cubicBezTo>
                  <a:lnTo>
                    <a:pt x="55267" y="90304"/>
                  </a:lnTo>
                  <a:lnTo>
                    <a:pt x="55512" y="90304"/>
                  </a:lnTo>
                  <a:cubicBezTo>
                    <a:pt x="59717" y="90359"/>
                    <a:pt x="65025" y="90400"/>
                    <a:pt x="69924" y="90400"/>
                  </a:cubicBezTo>
                  <a:cubicBezTo>
                    <a:pt x="76933" y="90400"/>
                    <a:pt x="83125" y="90318"/>
                    <a:pt x="84146" y="90059"/>
                  </a:cubicBezTo>
                  <a:cubicBezTo>
                    <a:pt x="84527" y="89637"/>
                    <a:pt x="84758" y="87296"/>
                    <a:pt x="84663" y="84969"/>
                  </a:cubicBezTo>
                  <a:lnTo>
                    <a:pt x="84663" y="84915"/>
                  </a:lnTo>
                  <a:lnTo>
                    <a:pt x="82336" y="82588"/>
                  </a:lnTo>
                  <a:lnTo>
                    <a:pt x="82336" y="82288"/>
                  </a:lnTo>
                  <a:lnTo>
                    <a:pt x="75177" y="15543"/>
                  </a:lnTo>
                  <a:lnTo>
                    <a:pt x="85711" y="15543"/>
                  </a:lnTo>
                  <a:cubicBezTo>
                    <a:pt x="73898" y="7730"/>
                    <a:pt x="64086" y="1292"/>
                    <a:pt x="62180" y="149"/>
                  </a:cubicBezTo>
                  <a:lnTo>
                    <a:pt x="61990" y="54"/>
                  </a:lnTo>
                  <a:lnTo>
                    <a:pt x="61895"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9" name="Google Shape;76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QKAADUCwAAFgoAAAAAAAAmAAAACAAAAP//////////"/>
                </a:ext>
              </a:extLst>
            </p:cNvSpPr>
            <p:nvPr/>
          </p:nvSpPr>
          <p:spPr>
            <a:xfrm>
              <a:off x="1922780" y="1638300"/>
              <a:ext cx="0" cy="1270"/>
            </a:xfrm>
            <a:custGeom>
              <a:avLst/>
              <a:gdLst/>
              <a:ahLst/>
              <a:cxnLst/>
              <a:rect l="0" t="0" r="0" b="1270"/>
              <a:pathLst>
                <a:path w="0" h="1270">
                  <a:moveTo>
                    <a:pt x="0" y="0"/>
                  </a:moveTo>
                  <a:cubicBezTo>
                    <a:pt x="0" y="224"/>
                    <a:pt x="0" y="461"/>
                    <a:pt x="0" y="685"/>
                  </a:cubicBezTo>
                  <a:lnTo>
                    <a:pt x="0" y="0"/>
                  </a:lnTo>
                  <a:close/>
                  <a:moveTo>
                    <a:pt x="0" y="685"/>
                  </a:moveTo>
                  <a:lnTo>
                    <a:pt x="0" y="1270"/>
                  </a:lnTo>
                  <a:cubicBezTo>
                    <a:pt x="0" y="1083"/>
                    <a:pt x="0" y="884"/>
                    <a:pt x="0" y="68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8" name="Google Shape;76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QKAAD5CwAALAoAAAAAAAAmAAAACAAAAP//////////"/>
                </a:ext>
              </a:extLst>
            </p:cNvSpPr>
            <p:nvPr/>
          </p:nvSpPr>
          <p:spPr>
            <a:xfrm>
              <a:off x="1922780" y="1638300"/>
              <a:ext cx="23495" cy="15240"/>
            </a:xfrm>
            <a:custGeom>
              <a:avLst/>
              <a:gdLst/>
              <a:ahLst/>
              <a:cxnLst/>
              <a:rect l="0" t="0" r="23495" b="15240"/>
              <a:pathLst>
                <a:path w="23495" h="15240">
                  <a:moveTo>
                    <a:pt x="13" y="0"/>
                  </a:moveTo>
                  <a:cubicBezTo>
                    <a:pt x="1913" y="1182"/>
                    <a:pt x="11699" y="7519"/>
                    <a:pt x="23481" y="15227"/>
                  </a:cubicBezTo>
                  <a:cubicBezTo>
                    <a:pt x="10980" y="7049"/>
                    <a:pt x="1859" y="1128"/>
                    <a:pt x="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7" name="Google Shape;76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QKAADUCwAAFAoAAAAAAAAmAAAACAAAAP//////////"/>
                </a:ext>
              </a:extLst>
            </p:cNvSpPr>
            <p:nvPr/>
          </p:nvSpPr>
          <p:spPr>
            <a:xfrm>
              <a:off x="1922780" y="1638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6" name="Google Shape;76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sAAJoKAAB2CwAAmgoAAAAAAAAmAAAACAAAAP//////////"/>
                </a:ext>
              </a:extLst>
            </p:cNvSpPr>
            <p:nvPr/>
          </p:nvSpPr>
          <p:spPr>
            <a:xfrm>
              <a:off x="1862455" y="1723390"/>
              <a:ext cx="635" cy="0"/>
            </a:xfrm>
            <a:custGeom>
              <a:avLst/>
              <a:gdLst/>
              <a:ahLst/>
              <a:cxnLst/>
              <a:rect l="0" t="0" r="635" b="0"/>
              <a:pathLst>
                <a:path w="635" h="0">
                  <a:moveTo>
                    <a:pt x="127" y="0"/>
                  </a:moveTo>
                  <a:lnTo>
                    <a:pt x="508" y="0"/>
                  </a:lnTo>
                  <a:lnTo>
                    <a:pt x="12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5" name="Google Shape;76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sAAKYKAACoCwAAqwoAAAAAAAAmAAAACAAAAP//////////"/>
                </a:ext>
              </a:extLst>
            </p:cNvSpPr>
            <p:nvPr/>
          </p:nvSpPr>
          <p:spPr>
            <a:xfrm>
              <a:off x="1891665" y="1731010"/>
              <a:ext cx="3175" cy="3175"/>
            </a:xfrm>
            <a:custGeom>
              <a:avLst/>
              <a:gdLst/>
              <a:ahLst/>
              <a:cxnLst/>
              <a:rect l="0" t="0" r="3175" b="3175"/>
              <a:pathLst>
                <a:path w="3175" h="3175">
                  <a:moveTo>
                    <a:pt x="13" y="0"/>
                  </a:moveTo>
                  <a:cubicBezTo>
                    <a:pt x="1372" y="704"/>
                    <a:pt x="2461" y="1819"/>
                    <a:pt x="3161" y="3161"/>
                  </a:cubicBezTo>
                  <a:cubicBezTo>
                    <a:pt x="2461" y="1819"/>
                    <a:pt x="1372" y="704"/>
                    <a:pt x="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4" name="Google Shape;76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sAAJYKAACFCwAAlgoAAAAAAAAmAAAACAAAAP//////////"/>
                </a:ext>
              </a:extLst>
            </p:cNvSpPr>
            <p:nvPr/>
          </p:nvSpPr>
          <p:spPr>
            <a:xfrm>
              <a:off x="1868170" y="1720850"/>
              <a:ext cx="4445" cy="0"/>
            </a:xfrm>
            <a:custGeom>
              <a:avLst/>
              <a:gdLst/>
              <a:ahLst/>
              <a:cxnLst/>
              <a:rect l="0" t="0" r="4445" b="0"/>
              <a:pathLst>
                <a:path w="4445" h="0">
                  <a:moveTo>
                    <a:pt x="0" y="0"/>
                  </a:moveTo>
                  <a:cubicBezTo>
                    <a:pt x="1498" y="0"/>
                    <a:pt x="2984" y="0"/>
                    <a:pt x="4432" y="0"/>
                  </a:cubicBezTo>
                  <a:cubicBezTo>
                    <a:pt x="2984" y="0"/>
                    <a:pt x="1498"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3" name="Google Shape;76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sAACIKAADTCwAAIgoAAAAAAAAmAAAACAAAAP//////////"/>
                </a:ext>
              </a:extLst>
            </p:cNvSpPr>
            <p:nvPr/>
          </p:nvSpPr>
          <p:spPr>
            <a:xfrm>
              <a:off x="1922145" y="16471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2" name="Google Shape;76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oKAADUCwAAGwoAAAAAAAAmAAAACAAAAP//////////"/>
                </a:ext>
              </a:extLst>
            </p:cNvSpPr>
            <p:nvPr/>
          </p:nvSpPr>
          <p:spPr>
            <a:xfrm>
              <a:off x="1922780" y="1642110"/>
              <a:ext cx="0" cy="635"/>
            </a:xfrm>
            <a:custGeom>
              <a:avLst/>
              <a:gdLst/>
              <a:ahLst/>
              <a:cxnLst/>
              <a:rect l="0" t="0" r="0" b="635"/>
              <a:pathLst>
                <a:path w="0" h="635">
                  <a:moveTo>
                    <a:pt x="0" y="613"/>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1" name="Google Shape;76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0KAADUCwAAHQoAAAAAAAAmAAAACAAAAP//////////"/>
                </a:ext>
              </a:extLst>
            </p:cNvSpPr>
            <p:nvPr/>
          </p:nvSpPr>
          <p:spPr>
            <a:xfrm>
              <a:off x="1922780" y="16440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80" name="Google Shape;76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sAACIKAADTCwAAIgoAAAAAAAAmAAAACAAAAP//////////"/>
                </a:ext>
              </a:extLst>
            </p:cNvSpPr>
            <p:nvPr/>
          </p:nvSpPr>
          <p:spPr>
            <a:xfrm>
              <a:off x="1922145" y="16471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9" name="Google Shape;76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sAACIKAADTCwAAIgoAAAAAAAAmAAAACAAAAP//////////"/>
                </a:ext>
              </a:extLst>
            </p:cNvSpPr>
            <p:nvPr/>
          </p:nvSpPr>
          <p:spPr>
            <a:xfrm>
              <a:off x="1922145" y="16471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8" name="Google Shape;76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sAACIKAADTCwAAIgoAAAAAAAAmAAAACAAAAP//////////"/>
                </a:ext>
              </a:extLst>
            </p:cNvSpPr>
            <p:nvPr/>
          </p:nvSpPr>
          <p:spPr>
            <a:xfrm>
              <a:off x="1922145" y="16471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7" name="Google Shape;76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8KAADUCwAAHwoAAAAAAAAmAAAACAAAAP//////////"/>
                </a:ext>
              </a:extLst>
            </p:cNvSpPr>
            <p:nvPr/>
          </p:nvSpPr>
          <p:spPr>
            <a:xfrm>
              <a:off x="1922780" y="16452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6" name="Google Shape;76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sKAADUCwAAHAoAAAAAAAAmAAAACAAAAP//////////"/>
                </a:ext>
              </a:extLst>
            </p:cNvSpPr>
            <p:nvPr/>
          </p:nvSpPr>
          <p:spPr>
            <a:xfrm>
              <a:off x="1922780" y="1642745"/>
              <a:ext cx="0" cy="635"/>
            </a:xfrm>
            <a:custGeom>
              <a:avLst/>
              <a:gdLst/>
              <a:ahLst/>
              <a:cxnLst/>
              <a:rect l="0" t="0" r="0" b="635"/>
              <a:pathLst>
                <a:path w="0" h="635">
                  <a:moveTo>
                    <a:pt x="0" y="24"/>
                  </a:moveTo>
                  <a:lnTo>
                    <a:pt x="0"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5" name="Google Shape;76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YKAADUCwAAGgoAAAAAAAAmAAAACAAAAP//////////"/>
                </a:ext>
              </a:extLst>
            </p:cNvSpPr>
            <p:nvPr/>
          </p:nvSpPr>
          <p:spPr>
            <a:xfrm>
              <a:off x="1922780" y="1639570"/>
              <a:ext cx="0" cy="2540"/>
            </a:xfrm>
            <a:custGeom>
              <a:avLst/>
              <a:gdLst/>
              <a:ahLst/>
              <a:cxnLst/>
              <a:rect l="0" t="0" r="0" b="2540"/>
              <a:pathLst>
                <a:path w="0" h="2540">
                  <a:moveTo>
                    <a:pt x="0" y="13"/>
                  </a:moveTo>
                  <a:cubicBezTo>
                    <a:pt x="0" y="986"/>
                    <a:pt x="0" y="1820"/>
                    <a:pt x="0" y="2527"/>
                  </a:cubicBezTo>
                  <a:cubicBezTo>
                    <a:pt x="0" y="1820"/>
                    <a:pt x="0" y="986"/>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4" name="Google Shape;76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wKAADUCwAAHQoAAAAAAAAmAAAACAAAAP//////////"/>
                </a:ext>
              </a:extLst>
            </p:cNvSpPr>
            <p:nvPr/>
          </p:nvSpPr>
          <p:spPr>
            <a:xfrm>
              <a:off x="1922780" y="1643380"/>
              <a:ext cx="0" cy="635"/>
            </a:xfrm>
            <a:custGeom>
              <a:avLst/>
              <a:gdLst/>
              <a:ahLst/>
              <a:cxnLst/>
              <a:rect l="0" t="0" r="0" b="635"/>
              <a:pathLst>
                <a:path w="0" h="635">
                  <a:moveTo>
                    <a:pt x="0" y="606"/>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3" name="Google Shape;76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4KAADUCwAAHgoAAAAAAAAmAAAACAAAAP//////////"/>
                </a:ext>
              </a:extLst>
            </p:cNvSpPr>
            <p:nvPr/>
          </p:nvSpPr>
          <p:spPr>
            <a:xfrm>
              <a:off x="1922780" y="1644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2" name="Google Shape;76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sAABQKAADUCwAAFgoAAAAAAAAmAAAACAAAAP//////////"/>
                </a:ext>
              </a:extLst>
            </p:cNvSpPr>
            <p:nvPr/>
          </p:nvSpPr>
          <p:spPr>
            <a:xfrm>
              <a:off x="1922780" y="1638300"/>
              <a:ext cx="0" cy="1270"/>
            </a:xfrm>
            <a:custGeom>
              <a:avLst/>
              <a:gdLst/>
              <a:ahLst/>
              <a:cxnLst/>
              <a:rect l="0" t="0" r="0" b="1270"/>
              <a:pathLst>
                <a:path w="0" h="1270">
                  <a:moveTo>
                    <a:pt x="0" y="13"/>
                  </a:moveTo>
                  <a:lnTo>
                    <a:pt x="0" y="1270"/>
                  </a:lnTo>
                  <a:cubicBezTo>
                    <a:pt x="0" y="859"/>
                    <a:pt x="0" y="462"/>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1" name="Google Shape;76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sAAC8KAABoDAAA4goAAAAAAAAmAAAACAAAAP//////////"/>
                </a:ext>
              </a:extLst>
            </p:cNvSpPr>
            <p:nvPr/>
          </p:nvSpPr>
          <p:spPr>
            <a:xfrm>
              <a:off x="1895475" y="1655445"/>
              <a:ext cx="121285" cy="113665"/>
            </a:xfrm>
            <a:custGeom>
              <a:avLst/>
              <a:gdLst/>
              <a:ahLst/>
              <a:cxnLst/>
              <a:rect l="0" t="0" r="121285" b="113665"/>
              <a:pathLst>
                <a:path w="121285" h="113665">
                  <a:moveTo>
                    <a:pt x="42136" y="13"/>
                  </a:moveTo>
                  <a:lnTo>
                    <a:pt x="48980" y="64421"/>
                  </a:lnTo>
                  <a:lnTo>
                    <a:pt x="51351" y="66792"/>
                  </a:lnTo>
                  <a:lnTo>
                    <a:pt x="51351" y="67140"/>
                  </a:lnTo>
                  <a:cubicBezTo>
                    <a:pt x="51487" y="69480"/>
                    <a:pt x="51487" y="73519"/>
                    <a:pt x="49874" y="74335"/>
                  </a:cubicBezTo>
                  <a:cubicBezTo>
                    <a:pt x="49034" y="74729"/>
                    <a:pt x="41620" y="74838"/>
                    <a:pt x="34031" y="74838"/>
                  </a:cubicBezTo>
                  <a:cubicBezTo>
                    <a:pt x="29098" y="74838"/>
                    <a:pt x="24083" y="74797"/>
                    <a:pt x="20749" y="74756"/>
                  </a:cubicBezTo>
                  <a:cubicBezTo>
                    <a:pt x="20085" y="75096"/>
                    <a:pt x="17794" y="76089"/>
                    <a:pt x="15897" y="76089"/>
                  </a:cubicBezTo>
                  <a:cubicBezTo>
                    <a:pt x="15003" y="76048"/>
                    <a:pt x="14149" y="75899"/>
                    <a:pt x="13295" y="75667"/>
                  </a:cubicBezTo>
                  <a:lnTo>
                    <a:pt x="13051" y="75613"/>
                  </a:lnTo>
                  <a:cubicBezTo>
                    <a:pt x="12875" y="75273"/>
                    <a:pt x="12563" y="75123"/>
                    <a:pt x="12251" y="75123"/>
                  </a:cubicBezTo>
                  <a:cubicBezTo>
                    <a:pt x="11831" y="75123"/>
                    <a:pt x="11425" y="75409"/>
                    <a:pt x="11397" y="75899"/>
                  </a:cubicBezTo>
                  <a:cubicBezTo>
                    <a:pt x="11113" y="76565"/>
                    <a:pt x="10733" y="77517"/>
                    <a:pt x="9730" y="77762"/>
                  </a:cubicBezTo>
                  <a:cubicBezTo>
                    <a:pt x="9609" y="77789"/>
                    <a:pt x="9473" y="77802"/>
                    <a:pt x="9324" y="77802"/>
                  </a:cubicBezTo>
                  <a:cubicBezTo>
                    <a:pt x="8484" y="77802"/>
                    <a:pt x="7548" y="77286"/>
                    <a:pt x="6315" y="76184"/>
                  </a:cubicBezTo>
                  <a:cubicBezTo>
                    <a:pt x="5421" y="75355"/>
                    <a:pt x="4743" y="75055"/>
                    <a:pt x="4377" y="75055"/>
                  </a:cubicBezTo>
                  <a:cubicBezTo>
                    <a:pt x="4296" y="75055"/>
                    <a:pt x="4228" y="75069"/>
                    <a:pt x="4187" y="75096"/>
                  </a:cubicBezTo>
                  <a:cubicBezTo>
                    <a:pt x="3754" y="75287"/>
                    <a:pt x="3469" y="76184"/>
                    <a:pt x="3469" y="77191"/>
                  </a:cubicBezTo>
                  <a:cubicBezTo>
                    <a:pt x="3469" y="77381"/>
                    <a:pt x="3469" y="77571"/>
                    <a:pt x="3428" y="77762"/>
                  </a:cubicBezTo>
                  <a:lnTo>
                    <a:pt x="3428" y="77857"/>
                  </a:lnTo>
                  <a:cubicBezTo>
                    <a:pt x="3374" y="77993"/>
                    <a:pt x="3334" y="78142"/>
                    <a:pt x="3279" y="78333"/>
                  </a:cubicBezTo>
                  <a:lnTo>
                    <a:pt x="3239" y="78374"/>
                  </a:lnTo>
                  <a:cubicBezTo>
                    <a:pt x="3144" y="78564"/>
                    <a:pt x="3090" y="78714"/>
                    <a:pt x="2954" y="78850"/>
                  </a:cubicBezTo>
                  <a:cubicBezTo>
                    <a:pt x="2859" y="78999"/>
                    <a:pt x="2764" y="79135"/>
                    <a:pt x="2615" y="79230"/>
                  </a:cubicBezTo>
                  <a:lnTo>
                    <a:pt x="2575" y="79285"/>
                  </a:lnTo>
                  <a:cubicBezTo>
                    <a:pt x="2425" y="79421"/>
                    <a:pt x="2290" y="79516"/>
                    <a:pt x="2141" y="79611"/>
                  </a:cubicBezTo>
                  <a:lnTo>
                    <a:pt x="2046" y="79666"/>
                  </a:lnTo>
                  <a:cubicBezTo>
                    <a:pt x="1856" y="79802"/>
                    <a:pt x="1667" y="79897"/>
                    <a:pt x="1477" y="79951"/>
                  </a:cubicBezTo>
                  <a:lnTo>
                    <a:pt x="1436" y="79951"/>
                  </a:lnTo>
                  <a:cubicBezTo>
                    <a:pt x="1246" y="80046"/>
                    <a:pt x="1002" y="80087"/>
                    <a:pt x="813" y="80182"/>
                  </a:cubicBezTo>
                  <a:lnTo>
                    <a:pt x="772" y="80182"/>
                  </a:lnTo>
                  <a:cubicBezTo>
                    <a:pt x="582" y="80237"/>
                    <a:pt x="338" y="80278"/>
                    <a:pt x="54" y="80332"/>
                  </a:cubicBezTo>
                  <a:lnTo>
                    <a:pt x="13" y="80332"/>
                  </a:lnTo>
                  <a:cubicBezTo>
                    <a:pt x="243" y="80618"/>
                    <a:pt x="338" y="80808"/>
                    <a:pt x="338" y="80903"/>
                  </a:cubicBezTo>
                  <a:lnTo>
                    <a:pt x="1816" y="83093"/>
                  </a:lnTo>
                  <a:lnTo>
                    <a:pt x="1816" y="83378"/>
                  </a:lnTo>
                  <a:cubicBezTo>
                    <a:pt x="1721" y="84521"/>
                    <a:pt x="1910" y="86561"/>
                    <a:pt x="2669" y="87322"/>
                  </a:cubicBezTo>
                  <a:cubicBezTo>
                    <a:pt x="5136" y="89797"/>
                    <a:pt x="6600" y="91470"/>
                    <a:pt x="6844" y="92612"/>
                  </a:cubicBezTo>
                  <a:cubicBezTo>
                    <a:pt x="6844" y="92653"/>
                    <a:pt x="6844" y="92748"/>
                    <a:pt x="6884" y="92844"/>
                  </a:cubicBezTo>
                  <a:cubicBezTo>
                    <a:pt x="6939" y="93374"/>
                    <a:pt x="6939" y="93850"/>
                    <a:pt x="6939" y="94380"/>
                  </a:cubicBezTo>
                  <a:lnTo>
                    <a:pt x="6939" y="96189"/>
                  </a:lnTo>
                  <a:lnTo>
                    <a:pt x="6884" y="97372"/>
                  </a:lnTo>
                  <a:lnTo>
                    <a:pt x="6884" y="97658"/>
                  </a:lnTo>
                  <a:lnTo>
                    <a:pt x="6884" y="98134"/>
                  </a:lnTo>
                  <a:lnTo>
                    <a:pt x="6884" y="98664"/>
                  </a:lnTo>
                  <a:cubicBezTo>
                    <a:pt x="6979" y="98950"/>
                    <a:pt x="7074" y="99235"/>
                    <a:pt x="7169" y="99467"/>
                  </a:cubicBezTo>
                  <a:lnTo>
                    <a:pt x="7169" y="99521"/>
                  </a:lnTo>
                  <a:cubicBezTo>
                    <a:pt x="7264" y="99752"/>
                    <a:pt x="7359" y="99943"/>
                    <a:pt x="7508" y="100187"/>
                  </a:cubicBezTo>
                  <a:cubicBezTo>
                    <a:pt x="8009" y="99494"/>
                    <a:pt x="8592" y="99276"/>
                    <a:pt x="9161" y="99276"/>
                  </a:cubicBezTo>
                  <a:cubicBezTo>
                    <a:pt x="9758" y="99276"/>
                    <a:pt x="10340" y="99535"/>
                    <a:pt x="10733" y="99711"/>
                  </a:cubicBezTo>
                  <a:cubicBezTo>
                    <a:pt x="10964" y="99847"/>
                    <a:pt x="11154" y="99902"/>
                    <a:pt x="11438" y="99943"/>
                  </a:cubicBezTo>
                  <a:cubicBezTo>
                    <a:pt x="11438" y="99943"/>
                    <a:pt x="11492" y="99902"/>
                    <a:pt x="11533" y="99752"/>
                  </a:cubicBezTo>
                  <a:cubicBezTo>
                    <a:pt x="11723" y="99140"/>
                    <a:pt x="12156" y="98664"/>
                    <a:pt x="12726" y="98419"/>
                  </a:cubicBezTo>
                  <a:cubicBezTo>
                    <a:pt x="12970" y="98338"/>
                    <a:pt x="13227" y="98297"/>
                    <a:pt x="13498" y="98297"/>
                  </a:cubicBezTo>
                  <a:cubicBezTo>
                    <a:pt x="14366" y="98297"/>
                    <a:pt x="15287" y="98719"/>
                    <a:pt x="16087" y="99086"/>
                  </a:cubicBezTo>
                  <a:cubicBezTo>
                    <a:pt x="16520" y="99331"/>
                    <a:pt x="16941" y="99521"/>
                    <a:pt x="17374" y="99616"/>
                  </a:cubicBezTo>
                  <a:cubicBezTo>
                    <a:pt x="17794" y="99562"/>
                    <a:pt x="19041" y="98419"/>
                    <a:pt x="19705" y="97807"/>
                  </a:cubicBezTo>
                  <a:cubicBezTo>
                    <a:pt x="20925" y="96665"/>
                    <a:pt x="21765" y="95863"/>
                    <a:pt x="22579" y="95863"/>
                  </a:cubicBezTo>
                  <a:cubicBezTo>
                    <a:pt x="22674" y="95863"/>
                    <a:pt x="22782" y="95876"/>
                    <a:pt x="22877" y="95903"/>
                  </a:cubicBezTo>
                  <a:cubicBezTo>
                    <a:pt x="24354" y="96284"/>
                    <a:pt x="26387" y="100568"/>
                    <a:pt x="26387" y="102282"/>
                  </a:cubicBezTo>
                  <a:cubicBezTo>
                    <a:pt x="26387" y="102608"/>
                    <a:pt x="27485" y="103465"/>
                    <a:pt x="27905" y="103750"/>
                  </a:cubicBezTo>
                  <a:cubicBezTo>
                    <a:pt x="28759" y="104417"/>
                    <a:pt x="29423" y="104947"/>
                    <a:pt x="29287" y="105709"/>
                  </a:cubicBezTo>
                  <a:cubicBezTo>
                    <a:pt x="29192" y="106185"/>
                    <a:pt x="28854" y="106511"/>
                    <a:pt x="28434" y="106606"/>
                  </a:cubicBezTo>
                  <a:cubicBezTo>
                    <a:pt x="28190" y="106702"/>
                    <a:pt x="28000" y="106946"/>
                    <a:pt x="27959" y="107178"/>
                  </a:cubicBezTo>
                  <a:cubicBezTo>
                    <a:pt x="27905" y="107273"/>
                    <a:pt x="27905" y="107422"/>
                    <a:pt x="27959" y="107518"/>
                  </a:cubicBezTo>
                  <a:lnTo>
                    <a:pt x="28095" y="107518"/>
                  </a:lnTo>
                  <a:cubicBezTo>
                    <a:pt x="29802" y="107518"/>
                    <a:pt x="30046" y="109231"/>
                    <a:pt x="30182" y="110373"/>
                  </a:cubicBezTo>
                  <a:cubicBezTo>
                    <a:pt x="30236" y="110985"/>
                    <a:pt x="30372" y="111557"/>
                    <a:pt x="30616" y="112087"/>
                  </a:cubicBezTo>
                  <a:cubicBezTo>
                    <a:pt x="30805" y="112413"/>
                    <a:pt x="31090" y="112658"/>
                    <a:pt x="31374" y="112889"/>
                  </a:cubicBezTo>
                  <a:cubicBezTo>
                    <a:pt x="31605" y="113080"/>
                    <a:pt x="31849" y="113175"/>
                    <a:pt x="32079" y="113175"/>
                  </a:cubicBezTo>
                  <a:lnTo>
                    <a:pt x="32174" y="113134"/>
                  </a:lnTo>
                  <a:lnTo>
                    <a:pt x="32228" y="113134"/>
                  </a:lnTo>
                  <a:cubicBezTo>
                    <a:pt x="32269" y="113080"/>
                    <a:pt x="32323" y="113039"/>
                    <a:pt x="32364" y="112985"/>
                  </a:cubicBezTo>
                  <a:lnTo>
                    <a:pt x="32418" y="112889"/>
                  </a:lnTo>
                  <a:lnTo>
                    <a:pt x="32459" y="112849"/>
                  </a:lnTo>
                  <a:cubicBezTo>
                    <a:pt x="32513" y="112794"/>
                    <a:pt x="32513" y="112699"/>
                    <a:pt x="32554" y="112658"/>
                  </a:cubicBezTo>
                  <a:cubicBezTo>
                    <a:pt x="32798" y="112033"/>
                    <a:pt x="33313" y="111557"/>
                    <a:pt x="33936" y="111325"/>
                  </a:cubicBezTo>
                  <a:cubicBezTo>
                    <a:pt x="34072" y="111271"/>
                    <a:pt x="34166" y="111271"/>
                    <a:pt x="34315" y="111230"/>
                  </a:cubicBezTo>
                  <a:lnTo>
                    <a:pt x="34885" y="111230"/>
                  </a:lnTo>
                  <a:cubicBezTo>
                    <a:pt x="34980" y="111271"/>
                    <a:pt x="35074" y="111271"/>
                    <a:pt x="35169" y="111325"/>
                  </a:cubicBezTo>
                  <a:lnTo>
                    <a:pt x="35400" y="111366"/>
                  </a:lnTo>
                  <a:cubicBezTo>
                    <a:pt x="35495" y="111421"/>
                    <a:pt x="35589" y="111461"/>
                    <a:pt x="35684" y="111516"/>
                  </a:cubicBezTo>
                  <a:lnTo>
                    <a:pt x="35874" y="111611"/>
                  </a:lnTo>
                  <a:cubicBezTo>
                    <a:pt x="35969" y="111706"/>
                    <a:pt x="36064" y="111747"/>
                    <a:pt x="36159" y="111801"/>
                  </a:cubicBezTo>
                  <a:lnTo>
                    <a:pt x="36348" y="111937"/>
                  </a:lnTo>
                  <a:cubicBezTo>
                    <a:pt x="36443" y="111992"/>
                    <a:pt x="36538" y="112087"/>
                    <a:pt x="36633" y="112182"/>
                  </a:cubicBezTo>
                  <a:lnTo>
                    <a:pt x="36782" y="112318"/>
                  </a:lnTo>
                  <a:cubicBezTo>
                    <a:pt x="36877" y="112413"/>
                    <a:pt x="36972" y="112468"/>
                    <a:pt x="37012" y="112563"/>
                  </a:cubicBezTo>
                  <a:lnTo>
                    <a:pt x="37162" y="112699"/>
                  </a:lnTo>
                  <a:cubicBezTo>
                    <a:pt x="37256" y="112794"/>
                    <a:pt x="37351" y="112889"/>
                    <a:pt x="37446" y="112985"/>
                  </a:cubicBezTo>
                  <a:lnTo>
                    <a:pt x="37541" y="113134"/>
                  </a:lnTo>
                  <a:cubicBezTo>
                    <a:pt x="37636" y="113270"/>
                    <a:pt x="37771" y="113420"/>
                    <a:pt x="37866" y="113556"/>
                  </a:cubicBezTo>
                  <a:cubicBezTo>
                    <a:pt x="37934" y="113651"/>
                    <a:pt x="38043" y="113665"/>
                    <a:pt x="38151" y="113665"/>
                  </a:cubicBezTo>
                  <a:cubicBezTo>
                    <a:pt x="38219" y="113665"/>
                    <a:pt x="38286" y="113651"/>
                    <a:pt x="38341" y="113651"/>
                  </a:cubicBezTo>
                  <a:cubicBezTo>
                    <a:pt x="39289" y="113461"/>
                    <a:pt x="40048" y="112794"/>
                    <a:pt x="40428" y="111842"/>
                  </a:cubicBezTo>
                  <a:cubicBezTo>
                    <a:pt x="40780" y="110441"/>
                    <a:pt x="42420" y="109530"/>
                    <a:pt x="43816" y="109530"/>
                  </a:cubicBezTo>
                  <a:cubicBezTo>
                    <a:pt x="43965" y="109530"/>
                    <a:pt x="44128" y="109530"/>
                    <a:pt x="44277" y="109557"/>
                  </a:cubicBezTo>
                  <a:cubicBezTo>
                    <a:pt x="45320" y="109707"/>
                    <a:pt x="46079" y="110700"/>
                    <a:pt x="45890" y="111747"/>
                  </a:cubicBezTo>
                  <a:cubicBezTo>
                    <a:pt x="45835" y="111992"/>
                    <a:pt x="45835" y="112277"/>
                    <a:pt x="45890" y="112509"/>
                  </a:cubicBezTo>
                  <a:cubicBezTo>
                    <a:pt x="46323" y="112318"/>
                    <a:pt x="46743" y="112087"/>
                    <a:pt x="47123" y="111801"/>
                  </a:cubicBezTo>
                  <a:cubicBezTo>
                    <a:pt x="47272" y="111706"/>
                    <a:pt x="47408" y="111611"/>
                    <a:pt x="47557" y="111516"/>
                  </a:cubicBezTo>
                  <a:lnTo>
                    <a:pt x="47652" y="111516"/>
                  </a:lnTo>
                  <a:cubicBezTo>
                    <a:pt x="48072" y="111325"/>
                    <a:pt x="48600" y="111176"/>
                    <a:pt x="49115" y="111176"/>
                  </a:cubicBezTo>
                  <a:lnTo>
                    <a:pt x="49115" y="111135"/>
                  </a:lnTo>
                  <a:lnTo>
                    <a:pt x="49359" y="110373"/>
                  </a:lnTo>
                  <a:lnTo>
                    <a:pt x="49400" y="110278"/>
                  </a:lnTo>
                  <a:lnTo>
                    <a:pt x="49644" y="109517"/>
                  </a:lnTo>
                  <a:lnTo>
                    <a:pt x="49874" y="108755"/>
                  </a:lnTo>
                  <a:lnTo>
                    <a:pt x="50159" y="108089"/>
                  </a:lnTo>
                  <a:lnTo>
                    <a:pt x="50159" y="107993"/>
                  </a:lnTo>
                  <a:lnTo>
                    <a:pt x="50349" y="107422"/>
                  </a:lnTo>
                  <a:lnTo>
                    <a:pt x="50349" y="107368"/>
                  </a:lnTo>
                  <a:lnTo>
                    <a:pt x="50593" y="106851"/>
                  </a:lnTo>
                  <a:lnTo>
                    <a:pt x="50593" y="106797"/>
                  </a:lnTo>
                  <a:lnTo>
                    <a:pt x="50728" y="106375"/>
                  </a:lnTo>
                  <a:lnTo>
                    <a:pt x="50728" y="106321"/>
                  </a:lnTo>
                  <a:cubicBezTo>
                    <a:pt x="50823" y="106226"/>
                    <a:pt x="50877" y="106090"/>
                    <a:pt x="50918" y="105994"/>
                  </a:cubicBezTo>
                  <a:cubicBezTo>
                    <a:pt x="51067" y="105709"/>
                    <a:pt x="50687" y="104607"/>
                    <a:pt x="50498" y="104036"/>
                  </a:cubicBezTo>
                  <a:cubicBezTo>
                    <a:pt x="50118" y="102853"/>
                    <a:pt x="49590" y="101275"/>
                    <a:pt x="50918" y="100759"/>
                  </a:cubicBezTo>
                  <a:cubicBezTo>
                    <a:pt x="51446" y="100568"/>
                    <a:pt x="51961" y="100514"/>
                    <a:pt x="52531" y="100514"/>
                  </a:cubicBezTo>
                  <a:cubicBezTo>
                    <a:pt x="54333" y="100419"/>
                    <a:pt x="55756" y="100228"/>
                    <a:pt x="56325" y="98610"/>
                  </a:cubicBezTo>
                  <a:cubicBezTo>
                    <a:pt x="56895" y="96951"/>
                    <a:pt x="57708" y="95428"/>
                    <a:pt x="58697" y="93986"/>
                  </a:cubicBezTo>
                  <a:cubicBezTo>
                    <a:pt x="58846" y="92232"/>
                    <a:pt x="59266" y="88805"/>
                    <a:pt x="60784" y="88043"/>
                  </a:cubicBezTo>
                  <a:cubicBezTo>
                    <a:pt x="61055" y="87893"/>
                    <a:pt x="61340" y="87825"/>
                    <a:pt x="61611" y="87825"/>
                  </a:cubicBezTo>
                  <a:cubicBezTo>
                    <a:pt x="61896" y="87825"/>
                    <a:pt x="62167" y="87893"/>
                    <a:pt x="62397" y="88043"/>
                  </a:cubicBezTo>
                  <a:lnTo>
                    <a:pt x="63115" y="88465"/>
                  </a:lnTo>
                  <a:cubicBezTo>
                    <a:pt x="63725" y="88818"/>
                    <a:pt x="64972" y="89539"/>
                    <a:pt x="65474" y="89539"/>
                  </a:cubicBezTo>
                  <a:cubicBezTo>
                    <a:pt x="65514" y="89539"/>
                    <a:pt x="65555" y="89525"/>
                    <a:pt x="65582" y="89512"/>
                  </a:cubicBezTo>
                  <a:cubicBezTo>
                    <a:pt x="65677" y="89376"/>
                    <a:pt x="65677" y="89185"/>
                    <a:pt x="65718" y="88941"/>
                  </a:cubicBezTo>
                  <a:cubicBezTo>
                    <a:pt x="65718" y="87703"/>
                    <a:pt x="66626" y="86561"/>
                    <a:pt x="67859" y="86329"/>
                  </a:cubicBezTo>
                  <a:cubicBezTo>
                    <a:pt x="68523" y="86085"/>
                    <a:pt x="68808" y="85989"/>
                    <a:pt x="68997" y="85282"/>
                  </a:cubicBezTo>
                  <a:cubicBezTo>
                    <a:pt x="69187" y="84330"/>
                    <a:pt x="69756" y="83474"/>
                    <a:pt x="70556" y="82902"/>
                  </a:cubicBezTo>
                  <a:cubicBezTo>
                    <a:pt x="70976" y="82671"/>
                    <a:pt x="71410" y="82590"/>
                    <a:pt x="71857" y="82590"/>
                  </a:cubicBezTo>
                  <a:cubicBezTo>
                    <a:pt x="72440" y="82590"/>
                    <a:pt x="73050" y="82739"/>
                    <a:pt x="73646" y="82902"/>
                  </a:cubicBezTo>
                  <a:cubicBezTo>
                    <a:pt x="73849" y="82984"/>
                    <a:pt x="74053" y="83011"/>
                    <a:pt x="74256" y="83011"/>
                  </a:cubicBezTo>
                  <a:cubicBezTo>
                    <a:pt x="74541" y="83011"/>
                    <a:pt x="74825" y="82943"/>
                    <a:pt x="75069" y="82807"/>
                  </a:cubicBezTo>
                  <a:cubicBezTo>
                    <a:pt x="75259" y="82658"/>
                    <a:pt x="75354" y="82426"/>
                    <a:pt x="75354" y="82236"/>
                  </a:cubicBezTo>
                  <a:cubicBezTo>
                    <a:pt x="75354" y="80849"/>
                    <a:pt x="76736" y="80563"/>
                    <a:pt x="78105" y="80278"/>
                  </a:cubicBezTo>
                  <a:cubicBezTo>
                    <a:pt x="79528" y="80087"/>
                    <a:pt x="80856" y="79570"/>
                    <a:pt x="82089" y="78850"/>
                  </a:cubicBezTo>
                  <a:cubicBezTo>
                    <a:pt x="82618" y="78469"/>
                    <a:pt x="83038" y="78142"/>
                    <a:pt x="83513" y="77802"/>
                  </a:cubicBezTo>
                  <a:cubicBezTo>
                    <a:pt x="84936" y="76769"/>
                    <a:pt x="86169" y="75885"/>
                    <a:pt x="87253" y="75885"/>
                  </a:cubicBezTo>
                  <a:cubicBezTo>
                    <a:pt x="87768" y="75885"/>
                    <a:pt x="88243" y="76062"/>
                    <a:pt x="88690" y="76524"/>
                  </a:cubicBezTo>
                  <a:cubicBezTo>
                    <a:pt x="88730" y="76524"/>
                    <a:pt x="88785" y="76565"/>
                    <a:pt x="88825" y="76565"/>
                  </a:cubicBezTo>
                  <a:cubicBezTo>
                    <a:pt x="89544" y="76810"/>
                    <a:pt x="90303" y="76946"/>
                    <a:pt x="91062" y="77000"/>
                  </a:cubicBezTo>
                  <a:lnTo>
                    <a:pt x="92674" y="77000"/>
                  </a:lnTo>
                  <a:cubicBezTo>
                    <a:pt x="93000" y="77000"/>
                    <a:pt x="93325" y="77014"/>
                    <a:pt x="93664" y="77014"/>
                  </a:cubicBezTo>
                  <a:cubicBezTo>
                    <a:pt x="94789" y="77014"/>
                    <a:pt x="95900" y="76946"/>
                    <a:pt x="97038" y="76755"/>
                  </a:cubicBezTo>
                  <a:lnTo>
                    <a:pt x="97133" y="76715"/>
                  </a:lnTo>
                  <a:cubicBezTo>
                    <a:pt x="97418" y="76565"/>
                    <a:pt x="97702" y="76429"/>
                    <a:pt x="97987" y="76239"/>
                  </a:cubicBezTo>
                  <a:cubicBezTo>
                    <a:pt x="99098" y="75572"/>
                    <a:pt x="100698" y="74634"/>
                    <a:pt x="102609" y="74634"/>
                  </a:cubicBezTo>
                  <a:cubicBezTo>
                    <a:pt x="102907" y="74634"/>
                    <a:pt x="103218" y="74661"/>
                    <a:pt x="103544" y="74715"/>
                  </a:cubicBezTo>
                  <a:cubicBezTo>
                    <a:pt x="103815" y="74756"/>
                    <a:pt x="104154" y="74783"/>
                    <a:pt x="104533" y="74783"/>
                  </a:cubicBezTo>
                  <a:cubicBezTo>
                    <a:pt x="106078" y="74783"/>
                    <a:pt x="108301" y="74430"/>
                    <a:pt x="110280" y="74090"/>
                  </a:cubicBezTo>
                  <a:cubicBezTo>
                    <a:pt x="111838" y="73804"/>
                    <a:pt x="113410" y="73668"/>
                    <a:pt x="115023" y="73573"/>
                  </a:cubicBezTo>
                  <a:cubicBezTo>
                    <a:pt x="116636" y="73573"/>
                    <a:pt x="117490" y="72376"/>
                    <a:pt x="118289" y="71384"/>
                  </a:cubicBezTo>
                  <a:cubicBezTo>
                    <a:pt x="118479" y="71098"/>
                    <a:pt x="118723" y="70812"/>
                    <a:pt x="118953" y="70527"/>
                  </a:cubicBezTo>
                  <a:cubicBezTo>
                    <a:pt x="119387" y="69765"/>
                    <a:pt x="119712" y="69004"/>
                    <a:pt x="119956" y="68147"/>
                  </a:cubicBezTo>
                  <a:cubicBezTo>
                    <a:pt x="120431" y="66664"/>
                    <a:pt x="120756" y="65658"/>
                    <a:pt x="121285" y="65087"/>
                  </a:cubicBezTo>
                  <a:lnTo>
                    <a:pt x="121285" y="64992"/>
                  </a:lnTo>
                  <a:lnTo>
                    <a:pt x="121285" y="64951"/>
                  </a:lnTo>
                  <a:lnTo>
                    <a:pt x="121285" y="64856"/>
                  </a:lnTo>
                  <a:lnTo>
                    <a:pt x="121285" y="64801"/>
                  </a:lnTo>
                  <a:lnTo>
                    <a:pt x="121285" y="64706"/>
                  </a:lnTo>
                  <a:lnTo>
                    <a:pt x="121285" y="64611"/>
                  </a:lnTo>
                  <a:lnTo>
                    <a:pt x="121285" y="64516"/>
                  </a:lnTo>
                  <a:lnTo>
                    <a:pt x="121285" y="64421"/>
                  </a:lnTo>
                  <a:lnTo>
                    <a:pt x="121285" y="64285"/>
                  </a:lnTo>
                  <a:lnTo>
                    <a:pt x="121285" y="64189"/>
                  </a:lnTo>
                  <a:lnTo>
                    <a:pt x="121285" y="64040"/>
                  </a:lnTo>
                  <a:lnTo>
                    <a:pt x="121285" y="63849"/>
                  </a:lnTo>
                  <a:lnTo>
                    <a:pt x="121285" y="63754"/>
                  </a:lnTo>
                  <a:lnTo>
                    <a:pt x="121285" y="63523"/>
                  </a:lnTo>
                  <a:lnTo>
                    <a:pt x="121285" y="63428"/>
                  </a:lnTo>
                  <a:lnTo>
                    <a:pt x="121285" y="63183"/>
                  </a:lnTo>
                  <a:lnTo>
                    <a:pt x="121285" y="63088"/>
                  </a:lnTo>
                  <a:lnTo>
                    <a:pt x="121285" y="62857"/>
                  </a:lnTo>
                  <a:lnTo>
                    <a:pt x="121285" y="62707"/>
                  </a:lnTo>
                  <a:lnTo>
                    <a:pt x="121285" y="62421"/>
                  </a:lnTo>
                  <a:lnTo>
                    <a:pt x="121285" y="62285"/>
                  </a:lnTo>
                  <a:lnTo>
                    <a:pt x="121285" y="62041"/>
                  </a:lnTo>
                  <a:lnTo>
                    <a:pt x="121285" y="61850"/>
                  </a:lnTo>
                  <a:lnTo>
                    <a:pt x="121285" y="61565"/>
                  </a:lnTo>
                  <a:lnTo>
                    <a:pt x="121285" y="60001"/>
                  </a:lnTo>
                  <a:lnTo>
                    <a:pt x="121285" y="59810"/>
                  </a:lnTo>
                  <a:lnTo>
                    <a:pt x="121285" y="59430"/>
                  </a:lnTo>
                  <a:lnTo>
                    <a:pt x="121285" y="58858"/>
                  </a:lnTo>
                  <a:lnTo>
                    <a:pt x="121285" y="58573"/>
                  </a:lnTo>
                  <a:lnTo>
                    <a:pt x="121285" y="58192"/>
                  </a:lnTo>
                  <a:lnTo>
                    <a:pt x="121285" y="57906"/>
                  </a:lnTo>
                  <a:lnTo>
                    <a:pt x="121285" y="57526"/>
                  </a:lnTo>
                  <a:lnTo>
                    <a:pt x="121285" y="57186"/>
                  </a:lnTo>
                  <a:lnTo>
                    <a:pt x="121285" y="56764"/>
                  </a:lnTo>
                  <a:lnTo>
                    <a:pt x="121285" y="56478"/>
                  </a:lnTo>
                  <a:lnTo>
                    <a:pt x="121285" y="56002"/>
                  </a:lnTo>
                  <a:lnTo>
                    <a:pt x="121285" y="55662"/>
                  </a:lnTo>
                  <a:lnTo>
                    <a:pt x="121285" y="55241"/>
                  </a:lnTo>
                  <a:lnTo>
                    <a:pt x="121285" y="54860"/>
                  </a:lnTo>
                  <a:lnTo>
                    <a:pt x="121285" y="54425"/>
                  </a:lnTo>
                  <a:lnTo>
                    <a:pt x="121285" y="53568"/>
                  </a:lnTo>
                  <a:lnTo>
                    <a:pt x="121285" y="53147"/>
                  </a:lnTo>
                  <a:lnTo>
                    <a:pt x="121285" y="52711"/>
                  </a:lnTo>
                  <a:lnTo>
                    <a:pt x="121285" y="52195"/>
                  </a:lnTo>
                  <a:lnTo>
                    <a:pt x="121285" y="51814"/>
                  </a:lnTo>
                  <a:lnTo>
                    <a:pt x="121285" y="51243"/>
                  </a:lnTo>
                  <a:lnTo>
                    <a:pt x="121285" y="50807"/>
                  </a:lnTo>
                  <a:lnTo>
                    <a:pt x="121285" y="50236"/>
                  </a:lnTo>
                  <a:lnTo>
                    <a:pt x="121285" y="49815"/>
                  </a:lnTo>
                  <a:lnTo>
                    <a:pt x="121285" y="49189"/>
                  </a:lnTo>
                  <a:lnTo>
                    <a:pt x="121285" y="48808"/>
                  </a:lnTo>
                  <a:lnTo>
                    <a:pt x="121285" y="48142"/>
                  </a:lnTo>
                  <a:lnTo>
                    <a:pt x="121285" y="47720"/>
                  </a:lnTo>
                  <a:lnTo>
                    <a:pt x="121285" y="47054"/>
                  </a:lnTo>
                  <a:lnTo>
                    <a:pt x="121041" y="47095"/>
                  </a:lnTo>
                  <a:cubicBezTo>
                    <a:pt x="118669" y="47571"/>
                    <a:pt x="116107" y="48142"/>
                    <a:pt x="116067" y="48196"/>
                  </a:cubicBezTo>
                  <a:lnTo>
                    <a:pt x="115497" y="48291"/>
                  </a:lnTo>
                  <a:lnTo>
                    <a:pt x="114969" y="48427"/>
                  </a:lnTo>
                  <a:lnTo>
                    <a:pt x="114969" y="47285"/>
                  </a:lnTo>
                  <a:lnTo>
                    <a:pt x="114969" y="47244"/>
                  </a:lnTo>
                  <a:lnTo>
                    <a:pt x="114969" y="47095"/>
                  </a:lnTo>
                  <a:lnTo>
                    <a:pt x="114969" y="47054"/>
                  </a:lnTo>
                  <a:lnTo>
                    <a:pt x="114969" y="46904"/>
                  </a:lnTo>
                  <a:lnTo>
                    <a:pt x="114969" y="46768"/>
                  </a:lnTo>
                  <a:lnTo>
                    <a:pt x="114969" y="46619"/>
                  </a:lnTo>
                  <a:lnTo>
                    <a:pt x="114969" y="46428"/>
                  </a:lnTo>
                  <a:lnTo>
                    <a:pt x="114969" y="46238"/>
                  </a:lnTo>
                  <a:lnTo>
                    <a:pt x="114969" y="46007"/>
                  </a:lnTo>
                  <a:lnTo>
                    <a:pt x="114969" y="45816"/>
                  </a:lnTo>
                  <a:cubicBezTo>
                    <a:pt x="114969" y="45762"/>
                    <a:pt x="114969" y="45626"/>
                    <a:pt x="114928" y="45531"/>
                  </a:cubicBezTo>
                  <a:cubicBezTo>
                    <a:pt x="114874" y="45381"/>
                    <a:pt x="114928" y="45381"/>
                    <a:pt x="114874" y="45340"/>
                  </a:cubicBezTo>
                  <a:cubicBezTo>
                    <a:pt x="114874" y="45286"/>
                    <a:pt x="114833" y="45096"/>
                    <a:pt x="114833" y="45000"/>
                  </a:cubicBezTo>
                  <a:lnTo>
                    <a:pt x="114779" y="44810"/>
                  </a:lnTo>
                  <a:cubicBezTo>
                    <a:pt x="114779" y="44674"/>
                    <a:pt x="114738" y="44579"/>
                    <a:pt x="114684" y="44429"/>
                  </a:cubicBezTo>
                  <a:lnTo>
                    <a:pt x="114644" y="44239"/>
                  </a:lnTo>
                  <a:cubicBezTo>
                    <a:pt x="114589" y="44103"/>
                    <a:pt x="114549" y="43953"/>
                    <a:pt x="114494" y="43858"/>
                  </a:cubicBezTo>
                  <a:lnTo>
                    <a:pt x="114454" y="43668"/>
                  </a:lnTo>
                  <a:cubicBezTo>
                    <a:pt x="114400" y="43532"/>
                    <a:pt x="114359" y="43382"/>
                    <a:pt x="114305" y="43246"/>
                  </a:cubicBezTo>
                  <a:lnTo>
                    <a:pt x="114210" y="43096"/>
                  </a:lnTo>
                  <a:cubicBezTo>
                    <a:pt x="114169" y="42960"/>
                    <a:pt x="114115" y="42811"/>
                    <a:pt x="114020" y="42675"/>
                  </a:cubicBezTo>
                  <a:cubicBezTo>
                    <a:pt x="113979" y="42525"/>
                    <a:pt x="113979" y="42525"/>
                    <a:pt x="113925" y="42430"/>
                  </a:cubicBezTo>
                  <a:cubicBezTo>
                    <a:pt x="113885" y="42389"/>
                    <a:pt x="113790" y="42199"/>
                    <a:pt x="113736" y="42104"/>
                  </a:cubicBezTo>
                  <a:cubicBezTo>
                    <a:pt x="113641" y="41954"/>
                    <a:pt x="113641" y="41913"/>
                    <a:pt x="113600" y="41859"/>
                  </a:cubicBezTo>
                  <a:cubicBezTo>
                    <a:pt x="113505" y="41764"/>
                    <a:pt x="113451" y="41669"/>
                    <a:pt x="113356" y="41533"/>
                  </a:cubicBezTo>
                  <a:cubicBezTo>
                    <a:pt x="113315" y="41437"/>
                    <a:pt x="113221" y="41383"/>
                    <a:pt x="113166" y="41288"/>
                  </a:cubicBezTo>
                  <a:cubicBezTo>
                    <a:pt x="113071" y="41247"/>
                    <a:pt x="113031" y="41152"/>
                    <a:pt x="112936" y="41057"/>
                  </a:cubicBezTo>
                  <a:cubicBezTo>
                    <a:pt x="112882" y="40961"/>
                    <a:pt x="112787" y="40866"/>
                    <a:pt x="112692" y="40812"/>
                  </a:cubicBezTo>
                  <a:cubicBezTo>
                    <a:pt x="112597" y="40717"/>
                    <a:pt x="112556" y="40676"/>
                    <a:pt x="112462" y="40621"/>
                  </a:cubicBezTo>
                  <a:cubicBezTo>
                    <a:pt x="112272" y="40485"/>
                    <a:pt x="112082" y="40336"/>
                    <a:pt x="111892" y="40241"/>
                  </a:cubicBezTo>
                  <a:cubicBezTo>
                    <a:pt x="108477" y="38241"/>
                    <a:pt x="103964" y="37725"/>
                    <a:pt x="103923" y="37725"/>
                  </a:cubicBezTo>
                  <a:lnTo>
                    <a:pt x="103869" y="37725"/>
                  </a:lnTo>
                  <a:lnTo>
                    <a:pt x="103449" y="37670"/>
                  </a:lnTo>
                  <a:lnTo>
                    <a:pt x="103259" y="37289"/>
                  </a:lnTo>
                  <a:cubicBezTo>
                    <a:pt x="103259" y="37235"/>
                    <a:pt x="100643" y="32625"/>
                    <a:pt x="98692" y="30666"/>
                  </a:cubicBezTo>
                  <a:lnTo>
                    <a:pt x="98556" y="30530"/>
                  </a:lnTo>
                  <a:lnTo>
                    <a:pt x="98407" y="30435"/>
                  </a:lnTo>
                  <a:lnTo>
                    <a:pt x="98272" y="30340"/>
                  </a:lnTo>
                  <a:lnTo>
                    <a:pt x="98028" y="30150"/>
                  </a:lnTo>
                  <a:cubicBezTo>
                    <a:pt x="93718" y="26954"/>
                    <a:pt x="71749" y="12253"/>
                    <a:pt x="53344"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70" name="Google Shape;76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HgKAABfDAAAeAoAAAAAAAAmAAAACAAAAP//////////"/>
                </a:ext>
              </a:extLst>
            </p:cNvSpPr>
            <p:nvPr/>
          </p:nvSpPr>
          <p:spPr>
            <a:xfrm>
              <a:off x="2011045" y="170180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9" name="Google Shape;76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HoKAABfDAAAewoAAAAAAAAmAAAACAAAAP//////////"/>
                </a:ext>
              </a:extLst>
            </p:cNvSpPr>
            <p:nvPr/>
          </p:nvSpPr>
          <p:spPr>
            <a:xfrm>
              <a:off x="2011045" y="1703070"/>
              <a:ext cx="0" cy="635"/>
            </a:xfrm>
            <a:custGeom>
              <a:avLst/>
              <a:gdLst/>
              <a:ahLst/>
              <a:cxnLst/>
              <a:rect l="0" t="0" r="0" b="635"/>
              <a:pathLst>
                <a:path w="0" h="635">
                  <a:moveTo>
                    <a:pt x="0" y="0"/>
                  </a:moveTo>
                  <a:lnTo>
                    <a:pt x="0" y="6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8" name="Google Shape;76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wAAF8KAABEDAAAXwoAAAAAAAAmAAAACAAAAP//////////"/>
                </a:ext>
              </a:extLst>
            </p:cNvSpPr>
            <p:nvPr/>
          </p:nvSpPr>
          <p:spPr>
            <a:xfrm>
              <a:off x="1993900" y="1685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7" name="Google Shape;76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wAAG8KAABbDAAAcAoAAAAAAAAmAAAACAAAAP//////////"/>
                </a:ext>
              </a:extLst>
            </p:cNvSpPr>
            <p:nvPr/>
          </p:nvSpPr>
          <p:spPr>
            <a:xfrm>
              <a:off x="2008505" y="1696085"/>
              <a:ext cx="0" cy="635"/>
            </a:xfrm>
            <a:custGeom>
              <a:avLst/>
              <a:gdLst/>
              <a:ahLst/>
              <a:cxnLst/>
              <a:rect l="0" t="0" r="0" b="635"/>
              <a:pathLst>
                <a:path w="0" h="635">
                  <a:moveTo>
                    <a:pt x="0" y="0"/>
                  </a:moveTo>
                  <a:cubicBezTo>
                    <a:pt x="0" y="246"/>
                    <a:pt x="0" y="388"/>
                    <a:pt x="0" y="635"/>
                  </a:cubicBezTo>
                  <a:cubicBezTo>
                    <a:pt x="0" y="388"/>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6" name="Google Shape;76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wAAHQKAABeDAAAdAoAAAAAAAAmAAAACAAAAP//////////"/>
                </a:ext>
              </a:extLst>
            </p:cNvSpPr>
            <p:nvPr/>
          </p:nvSpPr>
          <p:spPr>
            <a:xfrm>
              <a:off x="2010410" y="1699260"/>
              <a:ext cx="0" cy="0"/>
            </a:xfrm>
            <a:custGeom>
              <a:avLst/>
              <a:gdLst/>
              <a:ahLst/>
              <a:cxnLst/>
              <a:rect l="0" t="0" r="0" b="0"/>
              <a:pathLst>
                <a:path w="0" h="0">
                  <a:moveTo>
                    <a:pt x="0" y="0"/>
                  </a:moveTo>
                  <a:cubicBezTo>
                    <a:pt x="0" y="0"/>
                    <a:pt x="0" y="0"/>
                    <a:pt x="0" y="0"/>
                  </a:cubicBezTo>
                  <a:close/>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5" name="Google Shape;76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wAAF8KAABFDAAAXwoAAAAAAAAmAAAACAAAAP//////////"/>
                </a:ext>
              </a:extLst>
            </p:cNvSpPr>
            <p:nvPr/>
          </p:nvSpPr>
          <p:spPr>
            <a:xfrm>
              <a:off x="1994535" y="1685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4" name="Google Shape;76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wAAHYKAABeDAAAdgoAAAAAAAAmAAAACAAAAP//////////"/>
                </a:ext>
              </a:extLst>
            </p:cNvSpPr>
            <p:nvPr/>
          </p:nvSpPr>
          <p:spPr>
            <a:xfrm>
              <a:off x="2010410" y="17005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3" name="Google Shape;76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HcKAABfDAAAeAoAAAAAAAAmAAAACAAAAP//////////"/>
                </a:ext>
              </a:extLst>
            </p:cNvSpPr>
            <p:nvPr/>
          </p:nvSpPr>
          <p:spPr>
            <a:xfrm>
              <a:off x="2011045" y="1701165"/>
              <a:ext cx="0" cy="635"/>
            </a:xfrm>
            <a:custGeom>
              <a:avLst/>
              <a:gdLst/>
              <a:ahLst/>
              <a:cxnLst/>
              <a:rect l="0" t="0" r="0" b="635"/>
              <a:pathLst>
                <a:path w="0" h="635">
                  <a:moveTo>
                    <a:pt x="0" y="635"/>
                  </a:moveTo>
                  <a:lnTo>
                    <a:pt x="0" y="42"/>
                  </a:lnTo>
                  <a:cubicBezTo>
                    <a:pt x="0" y="169"/>
                    <a:pt x="0" y="465"/>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2" name="Google Shape;76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wAAHIKAABdDAAAcgoAAAAAAAAmAAAACAAAAP//////////"/>
                </a:ext>
              </a:extLst>
            </p:cNvSpPr>
            <p:nvPr/>
          </p:nvSpPr>
          <p:spPr>
            <a:xfrm>
              <a:off x="2009775" y="1697990"/>
              <a:ext cx="0" cy="0"/>
            </a:xfrm>
            <a:custGeom>
              <a:avLst/>
              <a:gdLst/>
              <a:ahLst/>
              <a:cxnLst/>
              <a:rect l="0" t="0" r="0" b="0"/>
              <a:pathLst>
                <a:path w="0" h="0">
                  <a:moveTo>
                    <a:pt x="0" y="0"/>
                  </a:moveTo>
                  <a:cubicBezTo>
                    <a:pt x="0" y="0"/>
                    <a:pt x="0" y="0"/>
                    <a:pt x="0" y="0"/>
                  </a:cubicBezTo>
                  <a:cubicBezTo>
                    <a:pt x="0" y="0"/>
                    <a:pt x="0" y="0"/>
                    <a:pt x="0" y="0"/>
                  </a:cubicBezTo>
                  <a:close/>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1" name="Google Shape;76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wAAHEKAABdDAAAcQoAAAAAAAAmAAAACAAAAP//////////"/>
                </a:ext>
              </a:extLst>
            </p:cNvSpPr>
            <p:nvPr/>
          </p:nvSpPr>
          <p:spPr>
            <a:xfrm>
              <a:off x="2009140" y="1697355"/>
              <a:ext cx="635" cy="0"/>
            </a:xfrm>
            <a:custGeom>
              <a:avLst/>
              <a:gdLst/>
              <a:ahLst/>
              <a:cxnLst/>
              <a:rect l="0" t="0" r="635" b="0"/>
              <a:pathLst>
                <a:path w="635" h="0">
                  <a:moveTo>
                    <a:pt x="592" y="0"/>
                  </a:moveTo>
                  <a:cubicBezTo>
                    <a:pt x="465" y="0"/>
                    <a:pt x="169" y="0"/>
                    <a:pt x="0" y="0"/>
                  </a:cubicBezTo>
                  <a:cubicBezTo>
                    <a:pt x="169" y="0"/>
                    <a:pt x="465" y="0"/>
                    <a:pt x="59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60" name="Google Shape;76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wAAHUKAABeDAAAdQoAAAAAAAAmAAAACAAAAP//////////"/>
                </a:ext>
              </a:extLst>
            </p:cNvSpPr>
            <p:nvPr/>
          </p:nvSpPr>
          <p:spPr>
            <a:xfrm>
              <a:off x="2010410" y="16998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9" name="Google Shape;76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wAAGoKAABNDAAAawoAAAAAAAAmAAAACAAAAP//////////"/>
                </a:ext>
              </a:extLst>
            </p:cNvSpPr>
            <p:nvPr/>
          </p:nvSpPr>
          <p:spPr>
            <a:xfrm>
              <a:off x="1998980" y="1692910"/>
              <a:ext cx="635" cy="635"/>
            </a:xfrm>
            <a:custGeom>
              <a:avLst/>
              <a:gdLst/>
              <a:ahLst/>
              <a:cxnLst/>
              <a:rect l="0" t="0" r="635" b="635"/>
              <a:pathLst>
                <a:path w="635" h="635">
                  <a:moveTo>
                    <a:pt x="0" y="19"/>
                  </a:moveTo>
                  <a:lnTo>
                    <a:pt x="228" y="558"/>
                  </a:lnTo>
                  <a:lnTo>
                    <a:pt x="622" y="635"/>
                  </a:lnTo>
                  <a:lnTo>
                    <a:pt x="228" y="55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8" name="Google Shape;76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HgKAABfDAAAeQoAAAAAAAAmAAAACAAAAP//////////"/>
                </a:ext>
              </a:extLst>
            </p:cNvSpPr>
            <p:nvPr/>
          </p:nvSpPr>
          <p:spPr>
            <a:xfrm>
              <a:off x="2011045" y="1701800"/>
              <a:ext cx="0" cy="635"/>
            </a:xfrm>
            <a:custGeom>
              <a:avLst/>
              <a:gdLst/>
              <a:ahLst/>
              <a:cxnLst/>
              <a:rect l="0" t="0" r="0" b="635"/>
              <a:pathLst>
                <a:path w="0" h="635">
                  <a:moveTo>
                    <a:pt x="0" y="635"/>
                  </a:moveTo>
                  <a:lnTo>
                    <a:pt x="0" y="42"/>
                  </a:lnTo>
                  <a:cubicBezTo>
                    <a:pt x="0" y="338"/>
                    <a:pt x="0" y="465"/>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7" name="Google Shape;76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wAAHkKAABoDAAAewoAAAAAAAAmAAAACAAAAP//////////"/>
                </a:ext>
              </a:extLst>
            </p:cNvSpPr>
            <p:nvPr/>
          </p:nvSpPr>
          <p:spPr>
            <a:xfrm>
              <a:off x="2012315" y="1702435"/>
              <a:ext cx="4445" cy="1270"/>
            </a:xfrm>
            <a:custGeom>
              <a:avLst/>
              <a:gdLst/>
              <a:ahLst/>
              <a:cxnLst/>
              <a:rect l="0" t="0" r="4445" b="1270"/>
              <a:pathLst>
                <a:path w="4445" h="1270">
                  <a:moveTo>
                    <a:pt x="4432" y="0"/>
                  </a:moveTo>
                  <a:cubicBezTo>
                    <a:pt x="2324" y="549"/>
                    <a:pt x="48" y="1270"/>
                    <a:pt x="12" y="1270"/>
                  </a:cubicBezTo>
                  <a:cubicBezTo>
                    <a:pt x="48" y="1270"/>
                    <a:pt x="2324" y="611"/>
                    <a:pt x="443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6" name="Google Shape;76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sAAC8KAABEDAAAXwoAAAAAAAAmAAAACAAAAP//////////"/>
                </a:ext>
              </a:extLst>
            </p:cNvSpPr>
            <p:nvPr/>
          </p:nvSpPr>
          <p:spPr>
            <a:xfrm>
              <a:off x="1948815" y="1655445"/>
              <a:ext cx="45085" cy="30480"/>
            </a:xfrm>
            <a:custGeom>
              <a:avLst/>
              <a:gdLst/>
              <a:ahLst/>
              <a:cxnLst/>
              <a:rect l="0" t="0" r="45085" b="30480"/>
              <a:pathLst>
                <a:path w="45085" h="30480">
                  <a:moveTo>
                    <a:pt x="13" y="14"/>
                  </a:moveTo>
                  <a:cubicBezTo>
                    <a:pt x="10316" y="6888"/>
                    <a:pt x="21755" y="14532"/>
                    <a:pt x="30635" y="20526"/>
                  </a:cubicBezTo>
                  <a:cubicBezTo>
                    <a:pt x="22070" y="14738"/>
                    <a:pt x="10946" y="7287"/>
                    <a:pt x="13" y="14"/>
                  </a:cubicBezTo>
                  <a:close/>
                  <a:moveTo>
                    <a:pt x="30635" y="20526"/>
                  </a:moveTo>
                  <a:cubicBezTo>
                    <a:pt x="37819" y="25393"/>
                    <a:pt x="43183" y="29078"/>
                    <a:pt x="45085" y="30480"/>
                  </a:cubicBezTo>
                  <a:cubicBezTo>
                    <a:pt x="43169" y="29050"/>
                    <a:pt x="37723" y="25311"/>
                    <a:pt x="30635" y="2052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5" name="Google Shape;76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wAAG4KAABbDAAAbwoAAAAAAAAmAAAACAAAAP//////////"/>
                </a:ext>
              </a:extLst>
            </p:cNvSpPr>
            <p:nvPr/>
          </p:nvSpPr>
          <p:spPr>
            <a:xfrm>
              <a:off x="2007870" y="1695450"/>
              <a:ext cx="635" cy="635"/>
            </a:xfrm>
            <a:custGeom>
              <a:avLst/>
              <a:gdLst/>
              <a:ahLst/>
              <a:cxnLst/>
              <a:rect l="0" t="0" r="635" b="635"/>
              <a:pathLst>
                <a:path w="635" h="635">
                  <a:moveTo>
                    <a:pt x="635" y="613"/>
                  </a:moveTo>
                  <a:cubicBezTo>
                    <a:pt x="428" y="394"/>
                    <a:pt x="221" y="153"/>
                    <a:pt x="14" y="0"/>
                  </a:cubicBezTo>
                  <a:cubicBezTo>
                    <a:pt x="221" y="153"/>
                    <a:pt x="428" y="394"/>
                    <a:pt x="635" y="6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4" name="Google Shape;76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wAAHAKAABcDAAAcQoAAAAAAAAmAAAACAAAAP//////////"/>
                </a:ext>
              </a:extLst>
            </p:cNvSpPr>
            <p:nvPr/>
          </p:nvSpPr>
          <p:spPr>
            <a:xfrm>
              <a:off x="2009140" y="1696720"/>
              <a:ext cx="0" cy="635"/>
            </a:xfrm>
            <a:custGeom>
              <a:avLst/>
              <a:gdLst/>
              <a:ahLst/>
              <a:cxnLst/>
              <a:rect l="0" t="0" r="0" b="635"/>
              <a:pathLst>
                <a:path w="0" h="635">
                  <a:moveTo>
                    <a:pt x="0" y="0"/>
                  </a:moveTo>
                  <a:cubicBezTo>
                    <a:pt x="0" y="317"/>
                    <a:pt x="0" y="404"/>
                    <a:pt x="0" y="606"/>
                  </a:cubicBez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3" name="Google Shape;76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HkKAABfDAAAeQoAAAAAAAAmAAAACAAAAP//////////"/>
                </a:ext>
              </a:extLst>
            </p:cNvSpPr>
            <p:nvPr/>
          </p:nvSpPr>
          <p:spPr>
            <a:xfrm>
              <a:off x="2011045" y="170243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2" name="Google Shape;76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HkKAABfDAAAeQoAAAAAAAAmAAAACAAAAP//////////"/>
                </a:ext>
              </a:extLst>
            </p:cNvSpPr>
            <p:nvPr/>
          </p:nvSpPr>
          <p:spPr>
            <a:xfrm>
              <a:off x="2011045" y="1702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1" name="Google Shape;76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wAAHkKAABpDAAAeQoAAAAAAAAmAAAACAAAAP//////////"/>
                </a:ext>
              </a:extLst>
            </p:cNvSpPr>
            <p:nvPr/>
          </p:nvSpPr>
          <p:spPr>
            <a:xfrm>
              <a:off x="2017395" y="1702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50" name="Google Shape;76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HYKAABfDAAAdwoAAAAAAAAmAAAACAAAAP//////////"/>
                </a:ext>
              </a:extLst>
            </p:cNvSpPr>
            <p:nvPr/>
          </p:nvSpPr>
          <p:spPr>
            <a:xfrm>
              <a:off x="2011045" y="1700530"/>
              <a:ext cx="0" cy="635"/>
            </a:xfrm>
            <a:custGeom>
              <a:avLst/>
              <a:gdLst/>
              <a:ahLst/>
              <a:cxnLst/>
              <a:rect l="0" t="0" r="0" b="635"/>
              <a:pathLst>
                <a:path w="0" h="635">
                  <a:moveTo>
                    <a:pt x="0" y="42"/>
                  </a:moveTo>
                  <a:cubicBezTo>
                    <a:pt x="0" y="169"/>
                    <a:pt x="0" y="465"/>
                    <a:pt x="0" y="635"/>
                  </a:cubicBezTo>
                  <a:cubicBezTo>
                    <a:pt x="0" y="465"/>
                    <a:pt x="0" y="169"/>
                    <a:pt x="0" y="4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9" name="Google Shape;76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wAAHMKAABeDAAAcwoAAAAAAAAmAAAACAAAAP//////////"/>
                </a:ext>
              </a:extLst>
            </p:cNvSpPr>
            <p:nvPr/>
          </p:nvSpPr>
          <p:spPr>
            <a:xfrm>
              <a:off x="2009775" y="1698625"/>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8" name="Google Shape;76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sAAMEKAAC0CwAAxAoAAAAAAAAmAAAACAAAAP//////////"/>
                </a:ext>
              </a:extLst>
            </p:cNvSpPr>
            <p:nvPr/>
          </p:nvSpPr>
          <p:spPr>
            <a:xfrm>
              <a:off x="1902460" y="1748155"/>
              <a:ext cx="0" cy="1905"/>
            </a:xfrm>
            <a:custGeom>
              <a:avLst/>
              <a:gdLst/>
              <a:ahLst/>
              <a:cxnLst/>
              <a:rect l="0" t="0" r="0" b="1905"/>
              <a:pathLst>
                <a:path w="0" h="1905">
                  <a:moveTo>
                    <a:pt x="0" y="0"/>
                  </a:moveTo>
                  <a:cubicBezTo>
                    <a:pt x="0" y="590"/>
                    <a:pt x="0" y="1247"/>
                    <a:pt x="0" y="1905"/>
                  </a:cubicBezTo>
                  <a:cubicBezTo>
                    <a:pt x="0" y="1180"/>
                    <a:pt x="0" y="47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7" name="Google Shape;76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sAAMkKAAC0CwAAyQoAAAAAAAAmAAAACAAAAP//////////"/>
                </a:ext>
              </a:extLst>
            </p:cNvSpPr>
            <p:nvPr/>
          </p:nvSpPr>
          <p:spPr>
            <a:xfrm>
              <a:off x="1902460" y="17532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6" name="Google Shape;76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sAAK4KAACsCwAAsgoAAAAAAAAmAAAACAAAAP//////////"/>
                </a:ext>
              </a:extLst>
            </p:cNvSpPr>
            <p:nvPr/>
          </p:nvSpPr>
          <p:spPr>
            <a:xfrm>
              <a:off x="1895475" y="1736090"/>
              <a:ext cx="1905" cy="2540"/>
            </a:xfrm>
            <a:custGeom>
              <a:avLst/>
              <a:gdLst/>
              <a:ahLst/>
              <a:cxnLst/>
              <a:rect l="0" t="0" r="1905" b="2540"/>
              <a:pathLst>
                <a:path w="1905" h="2540">
                  <a:moveTo>
                    <a:pt x="15" y="0"/>
                  </a:moveTo>
                  <a:cubicBezTo>
                    <a:pt x="63" y="217"/>
                    <a:pt x="174" y="396"/>
                    <a:pt x="174" y="485"/>
                  </a:cubicBezTo>
                  <a:lnTo>
                    <a:pt x="1905" y="2540"/>
                  </a:lnTo>
                  <a:lnTo>
                    <a:pt x="238" y="485"/>
                  </a:lnTo>
                  <a:cubicBezTo>
                    <a:pt x="174" y="396"/>
                    <a:pt x="63" y="217"/>
                    <a:pt x="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5" name="Google Shape;76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QsAAN4KAADhCwAA3woAAAAAAAAmAAAACAAAAP//////////"/>
                </a:ext>
              </a:extLst>
            </p:cNvSpPr>
            <p:nvPr/>
          </p:nvSpPr>
          <p:spPr>
            <a:xfrm>
              <a:off x="1931035" y="1766570"/>
              <a:ext cx="0" cy="635"/>
            </a:xfrm>
            <a:custGeom>
              <a:avLst/>
              <a:gdLst/>
              <a:ahLst/>
              <a:cxnLst/>
              <a:rect l="0" t="0" r="0" b="635"/>
              <a:pathLst>
                <a:path w="0" h="635">
                  <a:moveTo>
                    <a:pt x="0"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4" name="Google Shape;76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sAAOEKAADkCwAA4QoAAAAAAAAmAAAACAAAAP//////////"/>
                </a:ext>
              </a:extLst>
            </p:cNvSpPr>
            <p:nvPr/>
          </p:nvSpPr>
          <p:spPr>
            <a:xfrm>
              <a:off x="1932940" y="1768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3" name="Google Shape;76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wsAAN8KAAD0CwAA3woAAAAAAAAmAAAACAAAAP//////////"/>
                </a:ext>
              </a:extLst>
            </p:cNvSpPr>
            <p:nvPr/>
          </p:nvSpPr>
          <p:spPr>
            <a:xfrm>
              <a:off x="1942465" y="1767205"/>
              <a:ext cx="635" cy="0"/>
            </a:xfrm>
            <a:custGeom>
              <a:avLst/>
              <a:gdLst/>
              <a:ahLst/>
              <a:cxnLst/>
              <a:rect l="0" t="0" r="635" b="0"/>
              <a:pathLst>
                <a:path w="635" h="0">
                  <a:moveTo>
                    <a:pt x="615" y="0"/>
                  </a:moveTo>
                  <a:cubicBezTo>
                    <a:pt x="423" y="0"/>
                    <a:pt x="211" y="0"/>
                    <a:pt x="19" y="0"/>
                  </a:cubicBezTo>
                  <a:cubicBezTo>
                    <a:pt x="211" y="0"/>
                    <a:pt x="423" y="0"/>
                    <a:pt x="6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2" name="Google Shape;76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sAAOEKAADbCwAA4QoAAAAAAAAmAAAACAAAAP//////////"/>
                </a:ext>
              </a:extLst>
            </p:cNvSpPr>
            <p:nvPr/>
          </p:nvSpPr>
          <p:spPr>
            <a:xfrm>
              <a:off x="1926590" y="1768475"/>
              <a:ext cx="635" cy="0"/>
            </a:xfrm>
            <a:custGeom>
              <a:avLst/>
              <a:gdLst/>
              <a:ahLst/>
              <a:cxnLst/>
              <a:rect l="0" t="0" r="635" b="0"/>
              <a:pathLst>
                <a:path w="635" h="0">
                  <a:moveTo>
                    <a:pt x="11" y="0"/>
                  </a:moveTo>
                  <a:lnTo>
                    <a:pt x="129" y="0"/>
                  </a:lnTo>
                  <a:cubicBezTo>
                    <a:pt x="258" y="0"/>
                    <a:pt x="423" y="0"/>
                    <a:pt x="587" y="0"/>
                  </a:cubicBezTo>
                  <a:lnTo>
                    <a:pt x="623" y="0"/>
                  </a:lnTo>
                  <a:cubicBezTo>
                    <a:pt x="376" y="0"/>
                    <a:pt x="176" y="0"/>
                    <a:pt x="1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1" name="Google Shape;76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sAAN4KAADeCwAA4QoAAAAAAAAmAAAACAAAAP//////////"/>
                </a:ext>
              </a:extLst>
            </p:cNvSpPr>
            <p:nvPr/>
          </p:nvSpPr>
          <p:spPr>
            <a:xfrm>
              <a:off x="1927860" y="1766570"/>
              <a:ext cx="1270" cy="1905"/>
            </a:xfrm>
            <a:custGeom>
              <a:avLst/>
              <a:gdLst/>
              <a:ahLst/>
              <a:cxnLst/>
              <a:rect l="0" t="0" r="1270" b="1905"/>
              <a:pathLst>
                <a:path w="1270" h="1905">
                  <a:moveTo>
                    <a:pt x="92" y="1668"/>
                  </a:moveTo>
                  <a:cubicBezTo>
                    <a:pt x="92" y="1719"/>
                    <a:pt x="46" y="1786"/>
                    <a:pt x="12" y="1905"/>
                  </a:cubicBezTo>
                  <a:cubicBezTo>
                    <a:pt x="46" y="1786"/>
                    <a:pt x="92" y="1719"/>
                    <a:pt x="92" y="1668"/>
                  </a:cubicBezTo>
                  <a:cubicBezTo>
                    <a:pt x="289" y="893"/>
                    <a:pt x="739" y="252"/>
                    <a:pt x="1258" y="16"/>
                  </a:cubicBezTo>
                  <a:cubicBezTo>
                    <a:pt x="739" y="252"/>
                    <a:pt x="289" y="893"/>
                    <a:pt x="92" y="166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40" name="Google Shape;76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sAAN4KAADhCwAA3goAAAAAAAAmAAAACAAAAP//////////"/>
                </a:ext>
              </a:extLst>
            </p:cNvSpPr>
            <p:nvPr/>
          </p:nvSpPr>
          <p:spPr>
            <a:xfrm>
              <a:off x="1930400" y="1766570"/>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9" name="Google Shape;76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sAAOEKAADcCwAA4QoAAAAAAAAmAAAACAAAAP//////////"/>
                </a:ext>
              </a:extLst>
            </p:cNvSpPr>
            <p:nvPr/>
          </p:nvSpPr>
          <p:spPr>
            <a:xfrm>
              <a:off x="1927860" y="1768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8" name="Google Shape;76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wsAAOAKAADjCwAA4AoAAAAAAAAmAAAACAAAAP//////////"/>
                </a:ext>
              </a:extLst>
            </p:cNvSpPr>
            <p:nvPr/>
          </p:nvSpPr>
          <p:spPr>
            <a:xfrm>
              <a:off x="1932305" y="1767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7" name="Google Shape;76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wsAAOAKAADjCwAA4AoAAAAAAAAmAAAACAAAAP//////////"/>
                </a:ext>
              </a:extLst>
            </p:cNvSpPr>
            <p:nvPr/>
          </p:nvSpPr>
          <p:spPr>
            <a:xfrm>
              <a:off x="1932305" y="1767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6" name="Google Shape;76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sAAN4KAADgCwAA3goAAAAAAAAmAAAACAAAAP//////////"/>
                </a:ext>
              </a:extLst>
            </p:cNvSpPr>
            <p:nvPr/>
          </p:nvSpPr>
          <p:spPr>
            <a:xfrm>
              <a:off x="1929765" y="176657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5" name="Google Shape;76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sAAOEKAADcCwAA4QoAAAAAAAAmAAAACAAAAP//////////"/>
                </a:ext>
              </a:extLst>
            </p:cNvSpPr>
            <p:nvPr/>
          </p:nvSpPr>
          <p:spPr>
            <a:xfrm>
              <a:off x="1927860" y="1768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4" name="Google Shape;76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QsAAN8KAADzCwAA4AoAAAAAAAAmAAAACAAAAP//////////"/>
                </a:ext>
              </a:extLst>
            </p:cNvSpPr>
            <p:nvPr/>
          </p:nvSpPr>
          <p:spPr>
            <a:xfrm>
              <a:off x="1941195" y="1767205"/>
              <a:ext cx="1270" cy="635"/>
            </a:xfrm>
            <a:custGeom>
              <a:avLst/>
              <a:gdLst/>
              <a:ahLst/>
              <a:cxnLst/>
              <a:rect l="0" t="0" r="1270" b="635"/>
              <a:pathLst>
                <a:path w="1270" h="635">
                  <a:moveTo>
                    <a:pt x="1270" y="0"/>
                  </a:moveTo>
                  <a:cubicBezTo>
                    <a:pt x="900" y="251"/>
                    <a:pt x="476" y="467"/>
                    <a:pt x="13" y="635"/>
                  </a:cubicBezTo>
                  <a:cubicBezTo>
                    <a:pt x="476" y="467"/>
                    <a:pt x="900" y="251"/>
                    <a:pt x="127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3" name="Google Shape;76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AsAAN4KAAD2CwAA3woAAAAAAAAmAAAACAAAAP//////////"/>
                </a:ext>
              </a:extLst>
            </p:cNvSpPr>
            <p:nvPr/>
          </p:nvSpPr>
          <p:spPr>
            <a:xfrm>
              <a:off x="1943100" y="1766570"/>
              <a:ext cx="1270" cy="635"/>
            </a:xfrm>
            <a:custGeom>
              <a:avLst/>
              <a:gdLst/>
              <a:ahLst/>
              <a:cxnLst/>
              <a:rect l="0" t="0" r="1270" b="635"/>
              <a:pathLst>
                <a:path w="1270" h="635">
                  <a:moveTo>
                    <a:pt x="1258" y="24"/>
                  </a:moveTo>
                  <a:cubicBezTo>
                    <a:pt x="820" y="24"/>
                    <a:pt x="416" y="195"/>
                    <a:pt x="12" y="610"/>
                  </a:cubicBezTo>
                  <a:cubicBezTo>
                    <a:pt x="416" y="195"/>
                    <a:pt x="820" y="24"/>
                    <a:pt x="1258"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2" name="Google Shape;76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sAAN8KAADiCwAA3woAAAAAAAAmAAAACAAAAP//////////"/>
                </a:ext>
              </a:extLst>
            </p:cNvSpPr>
            <p:nvPr/>
          </p:nvSpPr>
          <p:spPr>
            <a:xfrm>
              <a:off x="1931670" y="1767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1" name="Google Shape;76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sAAMYKAAC0CwAAyAoAAAAAAAAmAAAACAAAAP//////////"/>
                </a:ext>
              </a:extLst>
            </p:cNvSpPr>
            <p:nvPr/>
          </p:nvSpPr>
          <p:spPr>
            <a:xfrm>
              <a:off x="1902460" y="1751330"/>
              <a:ext cx="0" cy="1270"/>
            </a:xfrm>
            <a:custGeom>
              <a:avLst/>
              <a:gdLst/>
              <a:ahLst/>
              <a:cxnLst/>
              <a:rect l="0" t="0" r="0" b="1270"/>
              <a:pathLst>
                <a:path w="0" h="1270">
                  <a:moveTo>
                    <a:pt x="0" y="14"/>
                  </a:moveTo>
                  <a:lnTo>
                    <a:pt x="0" y="1256"/>
                  </a:lnTo>
                  <a:cubicBezTo>
                    <a:pt x="0" y="856"/>
                    <a:pt x="0" y="457"/>
                    <a:pt x="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30" name="Google Shape;76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QsAAN8KAADaCwAA4QoAAAAAAAAmAAAACAAAAP//////////"/>
                </a:ext>
              </a:extLst>
            </p:cNvSpPr>
            <p:nvPr/>
          </p:nvSpPr>
          <p:spPr>
            <a:xfrm>
              <a:off x="1925955" y="1767205"/>
              <a:ext cx="635" cy="1270"/>
            </a:xfrm>
            <a:custGeom>
              <a:avLst/>
              <a:gdLst/>
              <a:ahLst/>
              <a:cxnLst/>
              <a:rect l="0" t="0" r="635" b="1270"/>
              <a:pathLst>
                <a:path w="635" h="1270">
                  <a:moveTo>
                    <a:pt x="0" y="21"/>
                  </a:moveTo>
                  <a:cubicBezTo>
                    <a:pt x="148" y="375"/>
                    <a:pt x="296" y="750"/>
                    <a:pt x="486" y="1041"/>
                  </a:cubicBezTo>
                  <a:lnTo>
                    <a:pt x="550" y="1145"/>
                  </a:lnTo>
                  <a:cubicBezTo>
                    <a:pt x="338" y="791"/>
                    <a:pt x="169" y="416"/>
                    <a:pt x="0" y="21"/>
                  </a:cubicBezTo>
                  <a:close/>
                  <a:moveTo>
                    <a:pt x="550" y="1145"/>
                  </a:moveTo>
                  <a:cubicBezTo>
                    <a:pt x="582" y="1187"/>
                    <a:pt x="603" y="1228"/>
                    <a:pt x="635" y="1249"/>
                  </a:cubicBezTo>
                  <a:lnTo>
                    <a:pt x="550" y="114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9" name="Google Shape;76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sAAMoKAAC0CwAAzAoAAAAAAAAmAAAACAAAAP//////////"/>
                </a:ext>
              </a:extLst>
            </p:cNvSpPr>
            <p:nvPr/>
          </p:nvSpPr>
          <p:spPr>
            <a:xfrm>
              <a:off x="1902460" y="1753870"/>
              <a:ext cx="0" cy="1270"/>
            </a:xfrm>
            <a:custGeom>
              <a:avLst/>
              <a:gdLst/>
              <a:ahLst/>
              <a:cxnLst/>
              <a:rect l="0" t="0" r="0" b="1270"/>
              <a:pathLst>
                <a:path w="0" h="1270">
                  <a:moveTo>
                    <a:pt x="0" y="0"/>
                  </a:moveTo>
                  <a:cubicBezTo>
                    <a:pt x="0" y="417"/>
                    <a:pt x="0" y="833"/>
                    <a:pt x="0" y="1250"/>
                  </a:cubicBezTo>
                  <a:cubicBezTo>
                    <a:pt x="0" y="833"/>
                    <a:pt x="0" y="417"/>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8" name="Google Shape;76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sAAMwKAAC1CwAAzQoAAAAAAAAmAAAACAAAAP//////////"/>
                </a:ext>
              </a:extLst>
            </p:cNvSpPr>
            <p:nvPr/>
          </p:nvSpPr>
          <p:spPr>
            <a:xfrm>
              <a:off x="1902460" y="1755140"/>
              <a:ext cx="635" cy="635"/>
            </a:xfrm>
            <a:custGeom>
              <a:avLst/>
              <a:gdLst/>
              <a:ahLst/>
              <a:cxnLst/>
              <a:rect l="0" t="0" r="635" b="635"/>
              <a:pathLst>
                <a:path w="635" h="635">
                  <a:moveTo>
                    <a:pt x="610" y="622"/>
                  </a:moveTo>
                  <a:cubicBezTo>
                    <a:pt x="366" y="444"/>
                    <a:pt x="195" y="228"/>
                    <a:pt x="24" y="0"/>
                  </a:cubicBezTo>
                  <a:cubicBezTo>
                    <a:pt x="195" y="228"/>
                    <a:pt x="366" y="444"/>
                    <a:pt x="610" y="62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7" name="Google Shape;76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sAAOAKAADbCwAA4QoAAAAAAAAmAAAACAAAAP//////////"/>
                </a:ext>
              </a:extLst>
            </p:cNvSpPr>
            <p:nvPr/>
          </p:nvSpPr>
          <p:spPr>
            <a:xfrm>
              <a:off x="1926590" y="1767840"/>
              <a:ext cx="635" cy="635"/>
            </a:xfrm>
            <a:custGeom>
              <a:avLst/>
              <a:gdLst/>
              <a:ahLst/>
              <a:cxnLst/>
              <a:rect l="0" t="0" r="635" b="635"/>
              <a:pathLst>
                <a:path w="635" h="635">
                  <a:moveTo>
                    <a:pt x="0" y="28"/>
                  </a:moveTo>
                  <a:cubicBezTo>
                    <a:pt x="240" y="230"/>
                    <a:pt x="394" y="432"/>
                    <a:pt x="613" y="635"/>
                  </a:cubicBezTo>
                  <a:lnTo>
                    <a:pt x="394" y="317"/>
                  </a:ln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6" name="Google Shape;76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sAAK0KAACqCwAArQoAAAAAAAAmAAAACAAAAP//////////"/>
                </a:ext>
              </a:extLst>
            </p:cNvSpPr>
            <p:nvPr/>
          </p:nvSpPr>
          <p:spPr>
            <a:xfrm>
              <a:off x="1895475" y="1735455"/>
              <a:ext cx="635" cy="0"/>
            </a:xfrm>
            <a:custGeom>
              <a:avLst/>
              <a:gdLst/>
              <a:ahLst/>
              <a:cxnLst/>
              <a:rect l="0" t="0" r="635" b="0"/>
              <a:pathLst>
                <a:path w="635" h="0">
                  <a:moveTo>
                    <a:pt x="635" y="0"/>
                  </a:moveTo>
                  <a:cubicBezTo>
                    <a:pt x="419" y="0"/>
                    <a:pt x="215" y="0"/>
                    <a:pt x="0" y="0"/>
                  </a:cubicBezTo>
                  <a:cubicBezTo>
                    <a:pt x="215" y="0"/>
                    <a:pt x="419"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5" name="Google Shape;76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sAAKwKAACtCwAArAoAAAAAAAAmAAAACAAAAP//////////"/>
                </a:ext>
              </a:extLst>
            </p:cNvSpPr>
            <p:nvPr/>
          </p:nvSpPr>
          <p:spPr>
            <a:xfrm>
              <a:off x="1898015" y="17348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4" name="Google Shape;76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sAAK0KAACrCwAArQoAAAAAAAAmAAAACAAAAP//////////"/>
                </a:ext>
              </a:extLst>
            </p:cNvSpPr>
            <p:nvPr/>
          </p:nvSpPr>
          <p:spPr>
            <a:xfrm>
              <a:off x="1896110" y="1735455"/>
              <a:ext cx="635" cy="0"/>
            </a:xfrm>
            <a:custGeom>
              <a:avLst/>
              <a:gdLst/>
              <a:ahLst/>
              <a:cxnLst/>
              <a:rect l="0" t="0" r="635" b="0"/>
              <a:pathLst>
                <a:path w="635" h="0">
                  <a:moveTo>
                    <a:pt x="0" y="0"/>
                  </a:moveTo>
                  <a:cubicBezTo>
                    <a:pt x="206" y="0"/>
                    <a:pt x="413" y="0"/>
                    <a:pt x="620" y="0"/>
                  </a:cubicBezTo>
                  <a:cubicBezTo>
                    <a:pt x="413" y="0"/>
                    <a:pt x="20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3" name="Google Shape;76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sAAKwKAACsCwAArQoAAAAAAAAmAAAACAAAAP//////////"/>
                </a:ext>
              </a:extLst>
            </p:cNvSpPr>
            <p:nvPr/>
          </p:nvSpPr>
          <p:spPr>
            <a:xfrm>
              <a:off x="1897380" y="1734820"/>
              <a:ext cx="0" cy="635"/>
            </a:xfrm>
            <a:custGeom>
              <a:avLst/>
              <a:gdLst/>
              <a:ahLst/>
              <a:cxnLst/>
              <a:rect l="0" t="0" r="0" b="635"/>
              <a:pathLst>
                <a:path w="0" h="635">
                  <a:moveTo>
                    <a:pt x="0" y="635"/>
                  </a:moveTo>
                  <a:cubicBezTo>
                    <a:pt x="0" y="432"/>
                    <a:pt x="0" y="230"/>
                    <a:pt x="0" y="28"/>
                  </a:cubicBezTo>
                  <a:cubicBezTo>
                    <a:pt x="0" y="230"/>
                    <a:pt x="0" y="432"/>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2" name="Google Shape;76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sAAKsKAACuCwAArAoAAAAAAAAmAAAACAAAAP//////////"/>
                </a:ext>
              </a:extLst>
            </p:cNvSpPr>
            <p:nvPr/>
          </p:nvSpPr>
          <p:spPr>
            <a:xfrm>
              <a:off x="1898015" y="1734185"/>
              <a:ext cx="635" cy="635"/>
            </a:xfrm>
            <a:custGeom>
              <a:avLst/>
              <a:gdLst/>
              <a:ahLst/>
              <a:cxnLst/>
              <a:rect l="0" t="0" r="635" b="635"/>
              <a:pathLst>
                <a:path w="635" h="635">
                  <a:moveTo>
                    <a:pt x="635" y="0"/>
                  </a:moveTo>
                  <a:cubicBezTo>
                    <a:pt x="457" y="240"/>
                    <a:pt x="177" y="459"/>
                    <a:pt x="0" y="613"/>
                  </a:cubicBezTo>
                  <a:cubicBezTo>
                    <a:pt x="177" y="459"/>
                    <a:pt x="457" y="24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1" name="Google Shape;76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sAAKoKAACvCwAAqgoAAAAAAAAmAAAACAAAAP//////////"/>
                </a:ext>
              </a:extLst>
            </p:cNvSpPr>
            <p:nvPr/>
          </p:nvSpPr>
          <p:spPr>
            <a:xfrm>
              <a:off x="1898650" y="1733550"/>
              <a:ext cx="635" cy="0"/>
            </a:xfrm>
            <a:custGeom>
              <a:avLst/>
              <a:gdLst/>
              <a:ahLst/>
              <a:cxnLst/>
              <a:rect l="0" t="0" r="635" b="0"/>
              <a:pathLst>
                <a:path w="635" h="0">
                  <a:moveTo>
                    <a:pt x="0" y="0"/>
                  </a:moveTo>
                  <a:cubicBezTo>
                    <a:pt x="296" y="0"/>
                    <a:pt x="465" y="0"/>
                    <a:pt x="592" y="0"/>
                  </a:cubicBezTo>
                  <a:cubicBezTo>
                    <a:pt x="465" y="0"/>
                    <a:pt x="29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20" name="Google Shape;76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sAAKYKAAC+CwAApgoAAAAAAAAmAAAACAAAAP//////////"/>
                </a:ext>
              </a:extLst>
            </p:cNvSpPr>
            <p:nvPr/>
          </p:nvSpPr>
          <p:spPr>
            <a:xfrm>
              <a:off x="1907540" y="1731010"/>
              <a:ext cx="1270" cy="0"/>
            </a:xfrm>
            <a:custGeom>
              <a:avLst/>
              <a:gdLst/>
              <a:ahLst/>
              <a:cxnLst/>
              <a:rect l="0" t="0" r="1270" b="0"/>
              <a:pathLst>
                <a:path w="1270" h="0">
                  <a:moveTo>
                    <a:pt x="1258" y="0"/>
                  </a:moveTo>
                  <a:cubicBezTo>
                    <a:pt x="875" y="0"/>
                    <a:pt x="444" y="0"/>
                    <a:pt x="12" y="0"/>
                  </a:cubicBezTo>
                  <a:cubicBezTo>
                    <a:pt x="444" y="0"/>
                    <a:pt x="875" y="0"/>
                    <a:pt x="125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9" name="Google Shape;76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wsAAKgKAACvCwAAqQoAAAAAAAAmAAAACAAAAP//////////"/>
                </a:ext>
              </a:extLst>
            </p:cNvSpPr>
            <p:nvPr/>
          </p:nvSpPr>
          <p:spPr>
            <a:xfrm>
              <a:off x="1899285" y="1732280"/>
              <a:ext cx="0" cy="635"/>
            </a:xfrm>
            <a:custGeom>
              <a:avLst/>
              <a:gdLst/>
              <a:ahLst/>
              <a:cxnLst/>
              <a:rect l="0" t="0" r="0" b="635"/>
              <a:pathLst>
                <a:path w="0" h="635">
                  <a:moveTo>
                    <a:pt x="0" y="620"/>
                  </a:moveTo>
                  <a:cubicBezTo>
                    <a:pt x="0" y="413"/>
                    <a:pt x="0" y="206"/>
                    <a:pt x="0" y="0"/>
                  </a:cubicBezTo>
                  <a:cubicBezTo>
                    <a:pt x="0" y="206"/>
                    <a:pt x="0" y="413"/>
                    <a:pt x="0" y="6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8" name="Google Shape;76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sAAKoKAACuCwAAqwoAAAAAAAAmAAAACAAAAP//////////"/>
                </a:ext>
              </a:extLst>
            </p:cNvSpPr>
            <p:nvPr/>
          </p:nvSpPr>
          <p:spPr>
            <a:xfrm>
              <a:off x="1898650" y="1733550"/>
              <a:ext cx="0" cy="635"/>
            </a:xfrm>
            <a:custGeom>
              <a:avLst/>
              <a:gdLst/>
              <a:ahLst/>
              <a:cxnLst/>
              <a:rect l="0" t="0" r="0" b="635"/>
              <a:pathLst>
                <a:path w="0" h="635">
                  <a:moveTo>
                    <a:pt x="0" y="635"/>
                  </a:moveTo>
                  <a:cubicBezTo>
                    <a:pt x="0" y="416"/>
                    <a:pt x="0" y="218"/>
                    <a:pt x="0" y="0"/>
                  </a:cubicBezTo>
                  <a:cubicBezTo>
                    <a:pt x="0" y="218"/>
                    <a:pt x="0" y="416"/>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7" name="Google Shape;76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sAAKkKAABVDAAA6AoAAAAAAAAmAAAACAAAAP//////////"/>
                </a:ext>
              </a:extLst>
            </p:cNvSpPr>
            <p:nvPr/>
          </p:nvSpPr>
          <p:spPr>
            <a:xfrm>
              <a:off x="1946275" y="1732915"/>
              <a:ext cx="58420" cy="40005"/>
            </a:xfrm>
            <a:custGeom>
              <a:avLst/>
              <a:gdLst/>
              <a:ahLst/>
              <a:cxnLst/>
              <a:rect l="0" t="0" r="58420" b="40005"/>
              <a:pathLst>
                <a:path w="58420" h="40005">
                  <a:moveTo>
                    <a:pt x="36318" y="0"/>
                  </a:moveTo>
                  <a:cubicBezTo>
                    <a:pt x="36155" y="0"/>
                    <a:pt x="35965" y="96"/>
                    <a:pt x="35735" y="219"/>
                  </a:cubicBezTo>
                  <a:cubicBezTo>
                    <a:pt x="35017" y="658"/>
                    <a:pt x="34312" y="1138"/>
                    <a:pt x="33689" y="1618"/>
                  </a:cubicBezTo>
                  <a:cubicBezTo>
                    <a:pt x="33214" y="1948"/>
                    <a:pt x="32740" y="2332"/>
                    <a:pt x="32225" y="2675"/>
                  </a:cubicBezTo>
                  <a:cubicBezTo>
                    <a:pt x="30802" y="3580"/>
                    <a:pt x="29230" y="4156"/>
                    <a:pt x="27577" y="4403"/>
                  </a:cubicBezTo>
                  <a:cubicBezTo>
                    <a:pt x="27143" y="4499"/>
                    <a:pt x="26669" y="4595"/>
                    <a:pt x="26249" y="4733"/>
                  </a:cubicBezTo>
                  <a:cubicBezTo>
                    <a:pt x="26249" y="5501"/>
                    <a:pt x="25870" y="6173"/>
                    <a:pt x="25300" y="6612"/>
                  </a:cubicBezTo>
                  <a:cubicBezTo>
                    <a:pt x="24731" y="7010"/>
                    <a:pt x="24081" y="7202"/>
                    <a:pt x="23417" y="7202"/>
                  </a:cubicBezTo>
                  <a:cubicBezTo>
                    <a:pt x="23037" y="7202"/>
                    <a:pt x="22644" y="7133"/>
                    <a:pt x="22251" y="6996"/>
                  </a:cubicBezTo>
                  <a:cubicBezTo>
                    <a:pt x="22021" y="6941"/>
                    <a:pt x="21777" y="6900"/>
                    <a:pt x="21547" y="6845"/>
                  </a:cubicBezTo>
                  <a:cubicBezTo>
                    <a:pt x="21398" y="6804"/>
                    <a:pt x="21249" y="6777"/>
                    <a:pt x="21086" y="6777"/>
                  </a:cubicBezTo>
                  <a:cubicBezTo>
                    <a:pt x="20923" y="6777"/>
                    <a:pt x="20761" y="6804"/>
                    <a:pt x="20598" y="6845"/>
                  </a:cubicBezTo>
                  <a:cubicBezTo>
                    <a:pt x="20219" y="7229"/>
                    <a:pt x="19975" y="7668"/>
                    <a:pt x="19880" y="8149"/>
                  </a:cubicBezTo>
                  <a:cubicBezTo>
                    <a:pt x="19595" y="9301"/>
                    <a:pt x="18742" y="10165"/>
                    <a:pt x="17603" y="10453"/>
                  </a:cubicBezTo>
                  <a:cubicBezTo>
                    <a:pt x="16899" y="10687"/>
                    <a:pt x="16709" y="10742"/>
                    <a:pt x="16614" y="11551"/>
                  </a:cubicBezTo>
                  <a:cubicBezTo>
                    <a:pt x="16655" y="12374"/>
                    <a:pt x="16235" y="13142"/>
                    <a:pt x="15571" y="13568"/>
                  </a:cubicBezTo>
                  <a:cubicBezTo>
                    <a:pt x="15300" y="13705"/>
                    <a:pt x="15015" y="13760"/>
                    <a:pt x="14717" y="13760"/>
                  </a:cubicBezTo>
                  <a:cubicBezTo>
                    <a:pt x="13700" y="13760"/>
                    <a:pt x="12535" y="13088"/>
                    <a:pt x="11397" y="12415"/>
                  </a:cubicBezTo>
                  <a:lnTo>
                    <a:pt x="10733" y="12086"/>
                  </a:lnTo>
                  <a:cubicBezTo>
                    <a:pt x="10299" y="12511"/>
                    <a:pt x="9784" y="14720"/>
                    <a:pt x="9635" y="16888"/>
                  </a:cubicBezTo>
                  <a:lnTo>
                    <a:pt x="9635" y="17176"/>
                  </a:lnTo>
                  <a:lnTo>
                    <a:pt x="9445" y="17423"/>
                  </a:lnTo>
                  <a:cubicBezTo>
                    <a:pt x="8456" y="18712"/>
                    <a:pt x="7697" y="20208"/>
                    <a:pt x="7169" y="21785"/>
                  </a:cubicBezTo>
                  <a:cubicBezTo>
                    <a:pt x="6179" y="24625"/>
                    <a:pt x="3428" y="24763"/>
                    <a:pt x="1762" y="24859"/>
                  </a:cubicBezTo>
                  <a:cubicBezTo>
                    <a:pt x="1531" y="24859"/>
                    <a:pt x="1247" y="24859"/>
                    <a:pt x="1003" y="24913"/>
                  </a:cubicBezTo>
                  <a:cubicBezTo>
                    <a:pt x="1098" y="25298"/>
                    <a:pt x="1247" y="25682"/>
                    <a:pt x="1342" y="26066"/>
                  </a:cubicBezTo>
                  <a:cubicBezTo>
                    <a:pt x="1721" y="27163"/>
                    <a:pt x="2141" y="28467"/>
                    <a:pt x="1667" y="29427"/>
                  </a:cubicBezTo>
                  <a:cubicBezTo>
                    <a:pt x="1626" y="29523"/>
                    <a:pt x="1572" y="29619"/>
                    <a:pt x="1531" y="29715"/>
                  </a:cubicBezTo>
                  <a:lnTo>
                    <a:pt x="1531" y="29756"/>
                  </a:lnTo>
                  <a:lnTo>
                    <a:pt x="1382" y="30140"/>
                  </a:lnTo>
                  <a:lnTo>
                    <a:pt x="1342" y="30236"/>
                  </a:lnTo>
                  <a:lnTo>
                    <a:pt x="1193" y="30675"/>
                  </a:lnTo>
                  <a:lnTo>
                    <a:pt x="1152" y="30717"/>
                  </a:lnTo>
                  <a:lnTo>
                    <a:pt x="962" y="31252"/>
                  </a:lnTo>
                  <a:lnTo>
                    <a:pt x="718" y="31869"/>
                  </a:lnTo>
                  <a:lnTo>
                    <a:pt x="718" y="31924"/>
                  </a:lnTo>
                  <a:lnTo>
                    <a:pt x="529" y="32596"/>
                  </a:lnTo>
                  <a:lnTo>
                    <a:pt x="488" y="32692"/>
                  </a:lnTo>
                  <a:lnTo>
                    <a:pt x="244" y="33310"/>
                  </a:lnTo>
                  <a:lnTo>
                    <a:pt x="203" y="33460"/>
                  </a:lnTo>
                  <a:lnTo>
                    <a:pt x="14" y="34133"/>
                  </a:lnTo>
                  <a:cubicBezTo>
                    <a:pt x="1003" y="34558"/>
                    <a:pt x="1857" y="35230"/>
                    <a:pt x="2615" y="36053"/>
                  </a:cubicBezTo>
                  <a:cubicBezTo>
                    <a:pt x="2710" y="36149"/>
                    <a:pt x="2764" y="36245"/>
                    <a:pt x="2859" y="36383"/>
                  </a:cubicBezTo>
                  <a:cubicBezTo>
                    <a:pt x="2900" y="36479"/>
                    <a:pt x="2995" y="36534"/>
                    <a:pt x="3049" y="36630"/>
                  </a:cubicBezTo>
                  <a:lnTo>
                    <a:pt x="3090" y="36671"/>
                  </a:lnTo>
                  <a:cubicBezTo>
                    <a:pt x="3428" y="37151"/>
                    <a:pt x="3808" y="37631"/>
                    <a:pt x="4187" y="38015"/>
                  </a:cubicBezTo>
                  <a:cubicBezTo>
                    <a:pt x="4757" y="38591"/>
                    <a:pt x="5421" y="39072"/>
                    <a:pt x="6085" y="39511"/>
                  </a:cubicBezTo>
                  <a:cubicBezTo>
                    <a:pt x="6274" y="39648"/>
                    <a:pt x="6505" y="39744"/>
                    <a:pt x="6749" y="39840"/>
                  </a:cubicBezTo>
                  <a:cubicBezTo>
                    <a:pt x="6938" y="39895"/>
                    <a:pt x="7128" y="39936"/>
                    <a:pt x="7318" y="39991"/>
                  </a:cubicBezTo>
                  <a:cubicBezTo>
                    <a:pt x="7358" y="39991"/>
                    <a:pt x="7399" y="40005"/>
                    <a:pt x="7440" y="40005"/>
                  </a:cubicBezTo>
                  <a:cubicBezTo>
                    <a:pt x="7724" y="40005"/>
                    <a:pt x="8009" y="39867"/>
                    <a:pt x="8212" y="39648"/>
                  </a:cubicBezTo>
                  <a:cubicBezTo>
                    <a:pt x="9594" y="38111"/>
                    <a:pt x="12196" y="37494"/>
                    <a:pt x="14188" y="37439"/>
                  </a:cubicBezTo>
                  <a:lnTo>
                    <a:pt x="14568" y="37439"/>
                  </a:lnTo>
                  <a:cubicBezTo>
                    <a:pt x="15571" y="37439"/>
                    <a:pt x="17319" y="37590"/>
                    <a:pt x="18227" y="38495"/>
                  </a:cubicBezTo>
                  <a:cubicBezTo>
                    <a:pt x="18416" y="38742"/>
                    <a:pt x="18647" y="38880"/>
                    <a:pt x="18931" y="38976"/>
                  </a:cubicBezTo>
                  <a:cubicBezTo>
                    <a:pt x="19026" y="38783"/>
                    <a:pt x="19121" y="38591"/>
                    <a:pt x="19175" y="38358"/>
                  </a:cubicBezTo>
                  <a:cubicBezTo>
                    <a:pt x="19080" y="37631"/>
                    <a:pt x="18891" y="36863"/>
                    <a:pt x="18647" y="36191"/>
                  </a:cubicBezTo>
                  <a:lnTo>
                    <a:pt x="18552" y="35861"/>
                  </a:lnTo>
                  <a:cubicBezTo>
                    <a:pt x="17752" y="33268"/>
                    <a:pt x="17278" y="31540"/>
                    <a:pt x="17983" y="30483"/>
                  </a:cubicBezTo>
                  <a:lnTo>
                    <a:pt x="18037" y="30429"/>
                  </a:lnTo>
                  <a:cubicBezTo>
                    <a:pt x="18294" y="30044"/>
                    <a:pt x="18999" y="29345"/>
                    <a:pt x="24975" y="29345"/>
                  </a:cubicBezTo>
                  <a:cubicBezTo>
                    <a:pt x="25666" y="29345"/>
                    <a:pt x="26412" y="29358"/>
                    <a:pt x="27238" y="29372"/>
                  </a:cubicBezTo>
                  <a:cubicBezTo>
                    <a:pt x="30138" y="29372"/>
                    <a:pt x="33025" y="29564"/>
                    <a:pt x="35925" y="30044"/>
                  </a:cubicBezTo>
                  <a:lnTo>
                    <a:pt x="35965" y="30044"/>
                  </a:lnTo>
                  <a:lnTo>
                    <a:pt x="36345" y="30099"/>
                  </a:lnTo>
                  <a:lnTo>
                    <a:pt x="36440" y="30099"/>
                  </a:lnTo>
                  <a:lnTo>
                    <a:pt x="36724" y="30195"/>
                  </a:lnTo>
                  <a:lnTo>
                    <a:pt x="36819" y="30195"/>
                  </a:lnTo>
                  <a:lnTo>
                    <a:pt x="37063" y="30236"/>
                  </a:lnTo>
                  <a:lnTo>
                    <a:pt x="37199" y="30291"/>
                  </a:lnTo>
                  <a:lnTo>
                    <a:pt x="37348" y="30387"/>
                  </a:lnTo>
                  <a:cubicBezTo>
                    <a:pt x="37578" y="29852"/>
                    <a:pt x="37917" y="29427"/>
                    <a:pt x="38337" y="29043"/>
                  </a:cubicBezTo>
                  <a:lnTo>
                    <a:pt x="38337" y="28988"/>
                  </a:lnTo>
                  <a:lnTo>
                    <a:pt x="38621" y="28851"/>
                  </a:lnTo>
                  <a:cubicBezTo>
                    <a:pt x="38811" y="28700"/>
                    <a:pt x="39001" y="28604"/>
                    <a:pt x="39245" y="28563"/>
                  </a:cubicBezTo>
                  <a:lnTo>
                    <a:pt x="39949" y="28220"/>
                  </a:lnTo>
                  <a:lnTo>
                    <a:pt x="40004" y="28467"/>
                  </a:lnTo>
                  <a:lnTo>
                    <a:pt x="40424" y="28467"/>
                  </a:lnTo>
                  <a:cubicBezTo>
                    <a:pt x="41237" y="28563"/>
                    <a:pt x="42131" y="28755"/>
                    <a:pt x="43039" y="28947"/>
                  </a:cubicBezTo>
                  <a:cubicBezTo>
                    <a:pt x="43988" y="29139"/>
                    <a:pt x="44882" y="29276"/>
                    <a:pt x="45831" y="29372"/>
                  </a:cubicBezTo>
                  <a:cubicBezTo>
                    <a:pt x="45953" y="29400"/>
                    <a:pt x="46061" y="29413"/>
                    <a:pt x="46170" y="29413"/>
                  </a:cubicBezTo>
                  <a:cubicBezTo>
                    <a:pt x="46278" y="29413"/>
                    <a:pt x="46386" y="29400"/>
                    <a:pt x="46495" y="29372"/>
                  </a:cubicBezTo>
                  <a:lnTo>
                    <a:pt x="46644" y="29372"/>
                  </a:lnTo>
                  <a:cubicBezTo>
                    <a:pt x="47159" y="29139"/>
                    <a:pt x="47592" y="28796"/>
                    <a:pt x="47972" y="28412"/>
                  </a:cubicBezTo>
                  <a:lnTo>
                    <a:pt x="48162" y="28220"/>
                  </a:lnTo>
                  <a:cubicBezTo>
                    <a:pt x="49110" y="27355"/>
                    <a:pt x="50005" y="26450"/>
                    <a:pt x="51102" y="26450"/>
                  </a:cubicBezTo>
                  <a:cubicBezTo>
                    <a:pt x="53528" y="26450"/>
                    <a:pt x="56130" y="26011"/>
                    <a:pt x="56563" y="25490"/>
                  </a:cubicBezTo>
                  <a:cubicBezTo>
                    <a:pt x="56889" y="25051"/>
                    <a:pt x="57268" y="24721"/>
                    <a:pt x="57742" y="24433"/>
                  </a:cubicBezTo>
                  <a:lnTo>
                    <a:pt x="57932" y="24282"/>
                  </a:lnTo>
                  <a:lnTo>
                    <a:pt x="57986" y="24241"/>
                  </a:lnTo>
                  <a:lnTo>
                    <a:pt x="58122" y="24186"/>
                  </a:lnTo>
                  <a:lnTo>
                    <a:pt x="58176" y="24145"/>
                  </a:lnTo>
                  <a:lnTo>
                    <a:pt x="58217" y="24049"/>
                  </a:lnTo>
                  <a:lnTo>
                    <a:pt x="58271" y="24049"/>
                  </a:lnTo>
                  <a:lnTo>
                    <a:pt x="58312" y="23953"/>
                  </a:lnTo>
                  <a:lnTo>
                    <a:pt x="58312" y="23898"/>
                  </a:lnTo>
                  <a:lnTo>
                    <a:pt x="58312" y="23857"/>
                  </a:lnTo>
                  <a:lnTo>
                    <a:pt x="58312" y="23802"/>
                  </a:lnTo>
                  <a:cubicBezTo>
                    <a:pt x="58312" y="23802"/>
                    <a:pt x="58312" y="23761"/>
                    <a:pt x="58312" y="23761"/>
                  </a:cubicBezTo>
                  <a:lnTo>
                    <a:pt x="58312" y="23706"/>
                  </a:lnTo>
                  <a:cubicBezTo>
                    <a:pt x="58312" y="23665"/>
                    <a:pt x="58312" y="23610"/>
                    <a:pt x="58312" y="23610"/>
                  </a:cubicBezTo>
                  <a:lnTo>
                    <a:pt x="58406" y="23569"/>
                  </a:lnTo>
                  <a:lnTo>
                    <a:pt x="58217" y="23473"/>
                  </a:lnTo>
                  <a:lnTo>
                    <a:pt x="58027" y="23322"/>
                  </a:lnTo>
                  <a:lnTo>
                    <a:pt x="57891" y="23226"/>
                  </a:lnTo>
                  <a:lnTo>
                    <a:pt x="57702" y="23130"/>
                  </a:lnTo>
                  <a:lnTo>
                    <a:pt x="57553" y="23034"/>
                  </a:lnTo>
                  <a:lnTo>
                    <a:pt x="57322" y="22938"/>
                  </a:lnTo>
                  <a:lnTo>
                    <a:pt x="57227" y="22897"/>
                  </a:lnTo>
                  <a:lnTo>
                    <a:pt x="57038" y="22842"/>
                  </a:lnTo>
                  <a:lnTo>
                    <a:pt x="56889" y="22801"/>
                  </a:lnTo>
                  <a:lnTo>
                    <a:pt x="56699" y="22746"/>
                  </a:lnTo>
                  <a:lnTo>
                    <a:pt x="56658" y="22746"/>
                  </a:lnTo>
                  <a:lnTo>
                    <a:pt x="56469" y="22705"/>
                  </a:lnTo>
                  <a:lnTo>
                    <a:pt x="56279" y="22705"/>
                  </a:lnTo>
                  <a:cubicBezTo>
                    <a:pt x="55994" y="22705"/>
                    <a:pt x="55710" y="22609"/>
                    <a:pt x="55520" y="22417"/>
                  </a:cubicBezTo>
                  <a:cubicBezTo>
                    <a:pt x="55046" y="21882"/>
                    <a:pt x="54992" y="20976"/>
                    <a:pt x="55046" y="19385"/>
                  </a:cubicBezTo>
                  <a:lnTo>
                    <a:pt x="55046" y="18575"/>
                  </a:lnTo>
                  <a:lnTo>
                    <a:pt x="54802" y="18671"/>
                  </a:lnTo>
                  <a:cubicBezTo>
                    <a:pt x="54206" y="18863"/>
                    <a:pt x="53420" y="19110"/>
                    <a:pt x="52661" y="19110"/>
                  </a:cubicBezTo>
                  <a:cubicBezTo>
                    <a:pt x="52335" y="19110"/>
                    <a:pt x="52024" y="19069"/>
                    <a:pt x="51726" y="18959"/>
                  </a:cubicBezTo>
                  <a:cubicBezTo>
                    <a:pt x="50913" y="18575"/>
                    <a:pt x="50249" y="17999"/>
                    <a:pt x="49815" y="17231"/>
                  </a:cubicBezTo>
                  <a:cubicBezTo>
                    <a:pt x="49625" y="16943"/>
                    <a:pt x="49205" y="16353"/>
                    <a:pt x="49056" y="16353"/>
                  </a:cubicBezTo>
                  <a:cubicBezTo>
                    <a:pt x="46834" y="16353"/>
                    <a:pt x="46834" y="13664"/>
                    <a:pt x="46834" y="12607"/>
                  </a:cubicBezTo>
                  <a:cubicBezTo>
                    <a:pt x="46834" y="11606"/>
                    <a:pt x="45031" y="10303"/>
                    <a:pt x="44028" y="9589"/>
                  </a:cubicBezTo>
                  <a:lnTo>
                    <a:pt x="43744" y="9342"/>
                  </a:lnTo>
                  <a:cubicBezTo>
                    <a:pt x="42849" y="8670"/>
                    <a:pt x="42375" y="7422"/>
                    <a:pt x="41942" y="6365"/>
                  </a:cubicBezTo>
                  <a:cubicBezTo>
                    <a:pt x="41806" y="5885"/>
                    <a:pt x="41616" y="5460"/>
                    <a:pt x="41332" y="5076"/>
                  </a:cubicBezTo>
                  <a:lnTo>
                    <a:pt x="41237" y="4980"/>
                  </a:lnTo>
                  <a:lnTo>
                    <a:pt x="41183" y="4980"/>
                  </a:lnTo>
                  <a:lnTo>
                    <a:pt x="41142" y="4925"/>
                  </a:lnTo>
                  <a:lnTo>
                    <a:pt x="41088" y="4884"/>
                  </a:lnTo>
                  <a:lnTo>
                    <a:pt x="41047" y="4787"/>
                  </a:lnTo>
                  <a:lnTo>
                    <a:pt x="40993" y="4733"/>
                  </a:lnTo>
                  <a:lnTo>
                    <a:pt x="40952" y="4691"/>
                  </a:lnTo>
                  <a:lnTo>
                    <a:pt x="40898" y="4595"/>
                  </a:lnTo>
                  <a:lnTo>
                    <a:pt x="40857" y="4541"/>
                  </a:lnTo>
                  <a:lnTo>
                    <a:pt x="40803" y="4445"/>
                  </a:lnTo>
                  <a:lnTo>
                    <a:pt x="40803" y="4348"/>
                  </a:lnTo>
                  <a:lnTo>
                    <a:pt x="40803" y="4252"/>
                  </a:lnTo>
                  <a:lnTo>
                    <a:pt x="40803" y="4156"/>
                  </a:lnTo>
                  <a:lnTo>
                    <a:pt x="40803" y="4060"/>
                  </a:lnTo>
                  <a:lnTo>
                    <a:pt x="40803" y="3923"/>
                  </a:lnTo>
                  <a:lnTo>
                    <a:pt x="40803" y="3827"/>
                  </a:lnTo>
                  <a:lnTo>
                    <a:pt x="40803" y="3635"/>
                  </a:lnTo>
                  <a:lnTo>
                    <a:pt x="40803" y="3388"/>
                  </a:lnTo>
                  <a:lnTo>
                    <a:pt x="40803" y="3196"/>
                  </a:lnTo>
                  <a:lnTo>
                    <a:pt x="40803" y="3059"/>
                  </a:lnTo>
                  <a:lnTo>
                    <a:pt x="40803" y="2867"/>
                  </a:lnTo>
                  <a:lnTo>
                    <a:pt x="40803" y="2675"/>
                  </a:lnTo>
                  <a:lnTo>
                    <a:pt x="40803" y="2483"/>
                  </a:lnTo>
                  <a:lnTo>
                    <a:pt x="40803" y="2236"/>
                  </a:lnTo>
                  <a:lnTo>
                    <a:pt x="40803" y="2002"/>
                  </a:lnTo>
                  <a:lnTo>
                    <a:pt x="40803" y="1756"/>
                  </a:lnTo>
                  <a:lnTo>
                    <a:pt x="40803" y="1522"/>
                  </a:lnTo>
                  <a:lnTo>
                    <a:pt x="40803" y="1275"/>
                  </a:lnTo>
                  <a:lnTo>
                    <a:pt x="40803" y="1179"/>
                  </a:lnTo>
                  <a:cubicBezTo>
                    <a:pt x="37442" y="987"/>
                    <a:pt x="36778" y="370"/>
                    <a:pt x="36589" y="123"/>
                  </a:cubicBezTo>
                  <a:cubicBezTo>
                    <a:pt x="36494" y="41"/>
                    <a:pt x="36413" y="0"/>
                    <a:pt x="3631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6" name="Google Shape;76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wAANcKAABDDAAA1woAAAAAAAAmAAAACAAAAP//////////"/>
                </a:ext>
              </a:extLst>
            </p:cNvSpPr>
            <p:nvPr/>
          </p:nvSpPr>
          <p:spPr>
            <a:xfrm>
              <a:off x="1992630" y="1762125"/>
              <a:ext cx="635" cy="0"/>
            </a:xfrm>
            <a:custGeom>
              <a:avLst/>
              <a:gdLst/>
              <a:ahLst/>
              <a:cxnLst/>
              <a:rect l="0" t="0" r="635" b="0"/>
              <a:pathLst>
                <a:path w="635" h="0">
                  <a:moveTo>
                    <a:pt x="0" y="0"/>
                  </a:moveTo>
                  <a:lnTo>
                    <a:pt x="266" y="0"/>
                  </a:lnTo>
                  <a:cubicBezTo>
                    <a:pt x="406" y="0"/>
                    <a:pt x="495" y="0"/>
                    <a:pt x="622" y="0"/>
                  </a:cubicBezTo>
                  <a:cubicBezTo>
                    <a:pt x="406" y="0"/>
                    <a:pt x="177"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5" name="Google Shape;76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M4KAABWDAAAzgoAAAAAAAAmAAAACAAAAP//////////"/>
                </a:ext>
              </a:extLst>
            </p:cNvSpPr>
            <p:nvPr/>
          </p:nvSpPr>
          <p:spPr>
            <a:xfrm>
              <a:off x="2004695" y="1756410"/>
              <a:ext cx="635" cy="0"/>
            </a:xfrm>
            <a:custGeom>
              <a:avLst/>
              <a:gdLst/>
              <a:ahLst/>
              <a:cxnLst/>
              <a:rect l="0" t="0" r="635" b="0"/>
              <a:pathLst>
                <a:path w="635" h="0">
                  <a:moveTo>
                    <a:pt x="127" y="0"/>
                  </a:moveTo>
                  <a:cubicBezTo>
                    <a:pt x="508" y="0"/>
                    <a:pt x="508" y="0"/>
                    <a:pt x="127" y="0"/>
                  </a:cubicBezTo>
                  <a:cubicBezTo>
                    <a:pt x="508" y="0"/>
                    <a:pt x="508" y="0"/>
                    <a:pt x="12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4" name="Google Shape;76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M8KAABVDAAAzwoAAAAAAAAmAAAACAAAAP//////////"/>
                </a:ext>
              </a:extLst>
            </p:cNvSpPr>
            <p:nvPr/>
          </p:nvSpPr>
          <p:spPr>
            <a:xfrm>
              <a:off x="2004695" y="175704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3" name="Google Shape;76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M4KAABWDAAAzwoAAAAAAAAmAAAACAAAAP//////////"/>
                </a:ext>
              </a:extLst>
            </p:cNvSpPr>
            <p:nvPr/>
          </p:nvSpPr>
          <p:spPr>
            <a:xfrm>
              <a:off x="2005330" y="1756410"/>
              <a:ext cx="0" cy="635"/>
            </a:xfrm>
            <a:custGeom>
              <a:avLst/>
              <a:gdLst/>
              <a:ahLst/>
              <a:cxnLst/>
              <a:rect l="0" t="0" r="0" b="635"/>
              <a:pathLst>
                <a:path w="0" h="635">
                  <a:moveTo>
                    <a:pt x="0" y="0"/>
                  </a:moveTo>
                  <a:cubicBezTo>
                    <a:pt x="0" y="317"/>
                    <a:pt x="0" y="317"/>
                    <a:pt x="0" y="555"/>
                  </a:cubicBezTo>
                  <a:cubicBezTo>
                    <a:pt x="0" y="317"/>
                    <a:pt x="0" y="317"/>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2" name="Google Shape;76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M8KAABVDAAAzwoAAAAAAAAmAAAACAAAAP//////////"/>
                </a:ext>
              </a:extLst>
            </p:cNvSpPr>
            <p:nvPr/>
          </p:nvSpPr>
          <p:spPr>
            <a:xfrm>
              <a:off x="2004695" y="17570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1" name="Google Shape;77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M8KAABVDAAAzwoAAAAAAAAmAAAACAAAAP//////////"/>
                </a:ext>
              </a:extLst>
            </p:cNvSpPr>
            <p:nvPr/>
          </p:nvSpPr>
          <p:spPr>
            <a:xfrm>
              <a:off x="2004695" y="17570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10" name="Google Shape;77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M8KAABVDAAAzwoAAAAAAAAmAAAACAAAAP//////////"/>
                </a:ext>
              </a:extLst>
            </p:cNvSpPr>
            <p:nvPr/>
          </p:nvSpPr>
          <p:spPr>
            <a:xfrm>
              <a:off x="2004695" y="17570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9" name="Google Shape;77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wAAM8KAABVDAAA0AoAAAAAAAAmAAAACAAAAP//////////"/>
                </a:ext>
              </a:extLst>
            </p:cNvSpPr>
            <p:nvPr/>
          </p:nvSpPr>
          <p:spPr>
            <a:xfrm>
              <a:off x="2004060" y="1757045"/>
              <a:ext cx="635" cy="635"/>
            </a:xfrm>
            <a:custGeom>
              <a:avLst/>
              <a:gdLst/>
              <a:ahLst/>
              <a:cxnLst/>
              <a:rect l="0" t="0" r="635" b="635"/>
              <a:pathLst>
                <a:path w="635" h="635">
                  <a:moveTo>
                    <a:pt x="592"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8" name="Google Shape;77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wAANcKAABCDAAA1woAAAAAAAAmAAAACAAAAP//////////"/>
                </a:ext>
              </a:extLst>
            </p:cNvSpPr>
            <p:nvPr/>
          </p:nvSpPr>
          <p:spPr>
            <a:xfrm>
              <a:off x="1989455" y="1762125"/>
              <a:ext cx="3175" cy="0"/>
            </a:xfrm>
            <a:custGeom>
              <a:avLst/>
              <a:gdLst/>
              <a:ahLst/>
              <a:cxnLst/>
              <a:rect l="0" t="0" r="3175" b="0"/>
              <a:pathLst>
                <a:path w="3175" h="0">
                  <a:moveTo>
                    <a:pt x="0" y="0"/>
                  </a:moveTo>
                  <a:cubicBezTo>
                    <a:pt x="904" y="0"/>
                    <a:pt x="1763" y="0"/>
                    <a:pt x="2515" y="0"/>
                  </a:cubicBezTo>
                  <a:cubicBezTo>
                    <a:pt x="1656" y="0"/>
                    <a:pt x="812" y="0"/>
                    <a:pt x="0" y="0"/>
                  </a:cubicBezTo>
                  <a:close/>
                  <a:moveTo>
                    <a:pt x="2515" y="0"/>
                  </a:moveTo>
                  <a:cubicBezTo>
                    <a:pt x="2730" y="0"/>
                    <a:pt x="2944" y="0"/>
                    <a:pt x="3159" y="0"/>
                  </a:cubicBezTo>
                  <a:lnTo>
                    <a:pt x="2791" y="0"/>
                  </a:lnTo>
                  <a:cubicBezTo>
                    <a:pt x="2699" y="0"/>
                    <a:pt x="2607" y="0"/>
                    <a:pt x="25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7" name="Google Shape;77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wAANYKAAA2DAAA1woAAAAAAAAmAAAACAAAAP//////////"/>
                </a:ext>
              </a:extLst>
            </p:cNvSpPr>
            <p:nvPr/>
          </p:nvSpPr>
          <p:spPr>
            <a:xfrm>
              <a:off x="1985010" y="1761490"/>
              <a:ext cx="0" cy="635"/>
            </a:xfrm>
            <a:custGeom>
              <a:avLst/>
              <a:gdLst/>
              <a:ahLst/>
              <a:cxnLst/>
              <a:rect l="0" t="0" r="0" b="635"/>
              <a:pathLst>
                <a:path w="0" h="635">
                  <a:moveTo>
                    <a:pt x="0" y="0"/>
                  </a:moveTo>
                  <a:lnTo>
                    <a:pt x="0" y="388"/>
                  </a:lnTo>
                  <a:lnTo>
                    <a:pt x="0" y="635"/>
                  </a:lnTo>
                  <a:cubicBezTo>
                    <a:pt x="0" y="388"/>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6" name="Google Shape;77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NcKAABCDAAA1woAAAAAAAAmAAAACAAAAP//////////"/>
                </a:ext>
              </a:extLst>
            </p:cNvSpPr>
            <p:nvPr/>
          </p:nvSpPr>
          <p:spPr>
            <a:xfrm>
              <a:off x="1991995" y="1762125"/>
              <a:ext cx="635" cy="0"/>
            </a:xfrm>
            <a:custGeom>
              <a:avLst/>
              <a:gdLst/>
              <a:ahLst/>
              <a:cxnLst/>
              <a:rect l="0" t="0" r="635" b="0"/>
              <a:pathLst>
                <a:path w="635" h="0">
                  <a:moveTo>
                    <a:pt x="345" y="0"/>
                  </a:moveTo>
                  <a:lnTo>
                    <a:pt x="0" y="0"/>
                  </a:lnTo>
                  <a:cubicBezTo>
                    <a:pt x="193" y="0"/>
                    <a:pt x="441" y="0"/>
                    <a:pt x="635" y="0"/>
                  </a:cubicBezTo>
                  <a:lnTo>
                    <a:pt x="34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5" name="Google Shape;77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sAAOIKAAAADAAA5QoAAAAAAAAmAAAACAAAAP//////////"/>
                </a:ext>
              </a:extLst>
            </p:cNvSpPr>
            <p:nvPr/>
          </p:nvSpPr>
          <p:spPr>
            <a:xfrm>
              <a:off x="1949450" y="1769110"/>
              <a:ext cx="1270" cy="1905"/>
            </a:xfrm>
            <a:custGeom>
              <a:avLst/>
              <a:gdLst/>
              <a:ahLst/>
              <a:cxnLst/>
              <a:rect l="0" t="0" r="1270" b="1905"/>
              <a:pathLst>
                <a:path w="1270" h="1905">
                  <a:moveTo>
                    <a:pt x="1256" y="1905"/>
                  </a:moveTo>
                  <a:cubicBezTo>
                    <a:pt x="813" y="1382"/>
                    <a:pt x="414" y="728"/>
                    <a:pt x="57" y="74"/>
                  </a:cubicBezTo>
                  <a:lnTo>
                    <a:pt x="14" y="0"/>
                  </a:lnTo>
                  <a:lnTo>
                    <a:pt x="57" y="74"/>
                  </a:lnTo>
                  <a:cubicBezTo>
                    <a:pt x="414" y="728"/>
                    <a:pt x="813" y="1382"/>
                    <a:pt x="1256" y="19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4" name="Google Shape;77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sAAN4KAAD9CwAA4goAAAAAAAAmAAAACAAAAP//////////"/>
                </a:ext>
              </a:extLst>
            </p:cNvSpPr>
            <p:nvPr/>
          </p:nvSpPr>
          <p:spPr>
            <a:xfrm>
              <a:off x="1946275" y="1766570"/>
              <a:ext cx="2540" cy="2540"/>
            </a:xfrm>
            <a:custGeom>
              <a:avLst/>
              <a:gdLst/>
              <a:ahLst/>
              <a:cxnLst/>
              <a:rect l="0" t="0" r="2540" b="2540"/>
              <a:pathLst>
                <a:path w="2540" h="2540">
                  <a:moveTo>
                    <a:pt x="2528" y="2540"/>
                  </a:moveTo>
                  <a:cubicBezTo>
                    <a:pt x="1830" y="1405"/>
                    <a:pt x="959" y="522"/>
                    <a:pt x="0" y="18"/>
                  </a:cubicBezTo>
                  <a:cubicBezTo>
                    <a:pt x="959" y="522"/>
                    <a:pt x="1830" y="1405"/>
                    <a:pt x="2528" y="254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3" name="Google Shape;77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wAAOQKAAAWDAAA5QoAAAAAAAAmAAAACAAAAP//////////"/>
                </a:ext>
              </a:extLst>
            </p:cNvSpPr>
            <p:nvPr/>
          </p:nvSpPr>
          <p:spPr>
            <a:xfrm>
              <a:off x="1960880" y="1770380"/>
              <a:ext cx="3810" cy="635"/>
            </a:xfrm>
            <a:custGeom>
              <a:avLst/>
              <a:gdLst/>
              <a:ahLst/>
              <a:cxnLst/>
              <a:rect l="0" t="0" r="3810" b="635"/>
              <a:pathLst>
                <a:path w="3810" h="635">
                  <a:moveTo>
                    <a:pt x="0" y="8"/>
                  </a:moveTo>
                  <a:cubicBezTo>
                    <a:pt x="1071" y="8"/>
                    <a:pt x="2878" y="89"/>
                    <a:pt x="3796" y="635"/>
                  </a:cubicBezTo>
                  <a:cubicBezTo>
                    <a:pt x="2878" y="89"/>
                    <a:pt x="1126" y="8"/>
                    <a:pt x="0"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2" name="Google Shape;77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wAAOUKAAAXDAAA5goAAAAAAAAmAAAACAAAAP//////////"/>
                </a:ext>
              </a:extLst>
            </p:cNvSpPr>
            <p:nvPr/>
          </p:nvSpPr>
          <p:spPr>
            <a:xfrm>
              <a:off x="1964690" y="1771015"/>
              <a:ext cx="635" cy="635"/>
            </a:xfrm>
            <a:custGeom>
              <a:avLst/>
              <a:gdLst/>
              <a:ahLst/>
              <a:cxnLst/>
              <a:rect l="0" t="0" r="635" b="635"/>
              <a:pathLst>
                <a:path w="635" h="635">
                  <a:moveTo>
                    <a:pt x="0" y="17"/>
                  </a:moveTo>
                  <a:cubicBezTo>
                    <a:pt x="177" y="317"/>
                    <a:pt x="406" y="511"/>
                    <a:pt x="622" y="635"/>
                  </a:cubicBezTo>
                  <a:cubicBezTo>
                    <a:pt x="406" y="511"/>
                    <a:pt x="177" y="26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1" name="Google Shape;77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sAAOIKAAD+CwAA4goAAAAAAAAmAAAACAAAAP//////////"/>
                </a:ext>
              </a:extLst>
            </p:cNvSpPr>
            <p:nvPr/>
          </p:nvSpPr>
          <p:spPr>
            <a:xfrm>
              <a:off x="1948815" y="1769110"/>
              <a:ext cx="635" cy="0"/>
            </a:xfrm>
            <a:custGeom>
              <a:avLst/>
              <a:gdLst/>
              <a:ahLst/>
              <a:cxnLst/>
              <a:rect l="0" t="0" r="635" b="0"/>
              <a:pathLst>
                <a:path w="635" h="0">
                  <a:moveTo>
                    <a:pt x="0" y="0"/>
                  </a:moveTo>
                  <a:cubicBezTo>
                    <a:pt x="246" y="0"/>
                    <a:pt x="388" y="0"/>
                    <a:pt x="635" y="0"/>
                  </a:cubicBezTo>
                  <a:cubicBezTo>
                    <a:pt x="493" y="0"/>
                    <a:pt x="24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00" name="Google Shape;77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wAANkKAAA0DAAA2QoAAAAAAAAmAAAACAAAAP//////////"/>
                </a:ext>
              </a:extLst>
            </p:cNvSpPr>
            <p:nvPr/>
          </p:nvSpPr>
          <p:spPr>
            <a:xfrm>
              <a:off x="1983740" y="17633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9" name="Google Shape;77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wAANgKAAAzDAAA2AoAAAAAAAAmAAAACAAAAP//////////"/>
                </a:ext>
              </a:extLst>
            </p:cNvSpPr>
            <p:nvPr/>
          </p:nvSpPr>
          <p:spPr>
            <a:xfrm>
              <a:off x="1983105" y="1762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8" name="Google Shape;77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wAANgKAAAzDAAA2AoAAAAAAAAmAAAACAAAAP//////////"/>
                </a:ext>
              </a:extLst>
            </p:cNvSpPr>
            <p:nvPr/>
          </p:nvSpPr>
          <p:spPr>
            <a:xfrm>
              <a:off x="1983105" y="1762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7" name="Google Shape;77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wAAOUKAAAXDAAA5goAAAAAAAAmAAAACAAAAP//////////"/>
                </a:ext>
              </a:extLst>
            </p:cNvSpPr>
            <p:nvPr/>
          </p:nvSpPr>
          <p:spPr>
            <a:xfrm>
              <a:off x="1965325" y="1771015"/>
              <a:ext cx="0" cy="635"/>
            </a:xfrm>
            <a:custGeom>
              <a:avLst/>
              <a:gdLst/>
              <a:ahLst/>
              <a:cxnLst/>
              <a:rect l="0" t="0" r="0" b="635"/>
              <a:pathLst>
                <a:path w="0" h="635">
                  <a:moveTo>
                    <a:pt x="0" y="0"/>
                  </a:moveTo>
                  <a:cubicBezTo>
                    <a:pt x="0" y="110"/>
                    <a:pt x="0" y="220"/>
                    <a:pt x="0" y="345"/>
                  </a:cubicBezTo>
                  <a:cubicBezTo>
                    <a:pt x="0" y="234"/>
                    <a:pt x="0" y="124"/>
                    <a:pt x="0" y="0"/>
                  </a:cubicBezTo>
                  <a:close/>
                  <a:moveTo>
                    <a:pt x="0" y="345"/>
                  </a:moveTo>
                  <a:cubicBezTo>
                    <a:pt x="0" y="441"/>
                    <a:pt x="0" y="538"/>
                    <a:pt x="0" y="635"/>
                  </a:cubicBezTo>
                  <a:cubicBezTo>
                    <a:pt x="0" y="538"/>
                    <a:pt x="0" y="441"/>
                    <a:pt x="0" y="34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6" name="Google Shape;77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wAANcKAAAkDAAA2QoAAAAAAAAmAAAACAAAAP//////////"/>
                </a:ext>
              </a:extLst>
            </p:cNvSpPr>
            <p:nvPr/>
          </p:nvSpPr>
          <p:spPr>
            <a:xfrm>
              <a:off x="1964690" y="1762125"/>
              <a:ext cx="8890" cy="1270"/>
            </a:xfrm>
            <a:custGeom>
              <a:avLst/>
              <a:gdLst/>
              <a:ahLst/>
              <a:cxnLst/>
              <a:rect l="0" t="0" r="8890" b="1270"/>
              <a:pathLst>
                <a:path w="8890" h="1270">
                  <a:moveTo>
                    <a:pt x="6719" y="0"/>
                  </a:moveTo>
                  <a:cubicBezTo>
                    <a:pt x="6719" y="0"/>
                    <a:pt x="6719" y="0"/>
                    <a:pt x="6706" y="0"/>
                  </a:cubicBezTo>
                  <a:cubicBezTo>
                    <a:pt x="7369" y="0"/>
                    <a:pt x="8084" y="16"/>
                    <a:pt x="8890" y="32"/>
                  </a:cubicBezTo>
                  <a:cubicBezTo>
                    <a:pt x="8097" y="16"/>
                    <a:pt x="7369" y="0"/>
                    <a:pt x="6719" y="0"/>
                  </a:cubicBezTo>
                  <a:close/>
                  <a:moveTo>
                    <a:pt x="6706" y="0"/>
                  </a:moveTo>
                  <a:cubicBezTo>
                    <a:pt x="949" y="0"/>
                    <a:pt x="299" y="810"/>
                    <a:pt x="13" y="1254"/>
                  </a:cubicBezTo>
                  <a:cubicBezTo>
                    <a:pt x="299" y="810"/>
                    <a:pt x="988" y="0"/>
                    <a:pt x="6706" y="0"/>
                  </a:cubicBezTo>
                  <a:cubicBezTo>
                    <a:pt x="6706" y="0"/>
                    <a:pt x="6706" y="0"/>
                    <a:pt x="670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5" name="Google Shape;77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NUKAAA4DAAA1goAAAAAAAAmAAAACAAAAP//////////"/>
                </a:ext>
              </a:extLst>
            </p:cNvSpPr>
            <p:nvPr/>
          </p:nvSpPr>
          <p:spPr>
            <a:xfrm>
              <a:off x="1985645" y="1760855"/>
              <a:ext cx="635" cy="635"/>
            </a:xfrm>
            <a:custGeom>
              <a:avLst/>
              <a:gdLst/>
              <a:ahLst/>
              <a:cxnLst/>
              <a:rect l="0" t="0" r="635" b="635"/>
              <a:pathLst>
                <a:path w="635" h="635">
                  <a:moveTo>
                    <a:pt x="623" y="24"/>
                  </a:moveTo>
                  <a:lnTo>
                    <a:pt x="0" y="610"/>
                  </a:lnTo>
                  <a:cubicBezTo>
                    <a:pt x="155" y="537"/>
                    <a:pt x="311" y="537"/>
                    <a:pt x="434" y="439"/>
                  </a:cubicBezTo>
                  <a:lnTo>
                    <a:pt x="623" y="439"/>
                  </a:lnTo>
                  <a:lnTo>
                    <a:pt x="623"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4" name="Google Shape;77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wAAOYKAAAXDAAA5goAAAAAAAAmAAAACAAAAP//////////"/>
                </a:ext>
              </a:extLst>
            </p:cNvSpPr>
            <p:nvPr/>
          </p:nvSpPr>
          <p:spPr>
            <a:xfrm>
              <a:off x="1965325" y="1771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3" name="Google Shape;77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KkKAAAzDAAAqgoAAAAAAAAmAAAACAAAAP//////////"/>
                </a:ext>
              </a:extLst>
            </p:cNvSpPr>
            <p:nvPr/>
          </p:nvSpPr>
          <p:spPr>
            <a:xfrm>
              <a:off x="1982470" y="1732915"/>
              <a:ext cx="635" cy="635"/>
            </a:xfrm>
            <a:custGeom>
              <a:avLst/>
              <a:gdLst/>
              <a:ahLst/>
              <a:cxnLst/>
              <a:rect l="0" t="0" r="635" b="635"/>
              <a:pathLst>
                <a:path w="635" h="635">
                  <a:moveTo>
                    <a:pt x="0" y="601"/>
                  </a:moveTo>
                  <a:cubicBezTo>
                    <a:pt x="317" y="133"/>
                    <a:pt x="525" y="33"/>
                    <a:pt x="625" y="367"/>
                  </a:cubicBezTo>
                  <a:cubicBezTo>
                    <a:pt x="525" y="33"/>
                    <a:pt x="317" y="133"/>
                    <a:pt x="0" y="60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2" name="Google Shape;77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sAAN0KAAD5CwAA3QoAAAAAAAAmAAAACAAAAP//////////"/>
                </a:ext>
              </a:extLst>
            </p:cNvSpPr>
            <p:nvPr/>
          </p:nvSpPr>
          <p:spPr>
            <a:xfrm>
              <a:off x="1946275" y="1765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1" name="Google Shape;77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sAANwKAAD6CwAA3AoAAAAAAAAmAAAACAAAAP//////////"/>
                </a:ext>
              </a:extLst>
            </p:cNvSpPr>
            <p:nvPr/>
          </p:nvSpPr>
          <p:spPr>
            <a:xfrm>
              <a:off x="1946910" y="1765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90" name="Google Shape;77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wAALQKAAAbDAAAtAoAAAAAAAAmAAAACAAAAP//////////"/>
                </a:ext>
              </a:extLst>
            </p:cNvSpPr>
            <p:nvPr/>
          </p:nvSpPr>
          <p:spPr>
            <a:xfrm>
              <a:off x="1967230" y="1739900"/>
              <a:ext cx="635" cy="0"/>
            </a:xfrm>
            <a:custGeom>
              <a:avLst/>
              <a:gdLst/>
              <a:ahLst/>
              <a:cxnLst/>
              <a:rect l="0" t="0" r="635" b="0"/>
              <a:pathLst>
                <a:path w="635" h="0">
                  <a:moveTo>
                    <a:pt x="0" y="0"/>
                  </a:moveTo>
                  <a:cubicBezTo>
                    <a:pt x="187" y="0"/>
                    <a:pt x="411" y="0"/>
                    <a:pt x="626" y="0"/>
                  </a:cubicBezTo>
                  <a:cubicBezTo>
                    <a:pt x="411" y="0"/>
                    <a:pt x="187"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9" name="Google Shape;77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sAANsKAAD6CwAA2woAAAAAAAAmAAAACAAAAP//////////"/>
                </a:ext>
              </a:extLst>
            </p:cNvSpPr>
            <p:nvPr/>
          </p:nvSpPr>
          <p:spPr>
            <a:xfrm>
              <a:off x="1946910" y="1764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8" name="Google Shape;77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sAANgKAAD7CwAA2AoAAAAAAAAmAAAACAAAAP//////////"/>
                </a:ext>
              </a:extLst>
            </p:cNvSpPr>
            <p:nvPr/>
          </p:nvSpPr>
          <p:spPr>
            <a:xfrm>
              <a:off x="1947545" y="1762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7" name="Google Shape;77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sAANkKAAD7CwAA2QoAAAAAAAAmAAAACAAAAP//////////"/>
                </a:ext>
              </a:extLst>
            </p:cNvSpPr>
            <p:nvPr/>
          </p:nvSpPr>
          <p:spPr>
            <a:xfrm>
              <a:off x="1947545" y="17633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6" name="Google Shape;77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sAANgKAAD7CwAA2AoAAAAAAAAmAAAACAAAAP//////////"/>
                </a:ext>
              </a:extLst>
            </p:cNvSpPr>
            <p:nvPr/>
          </p:nvSpPr>
          <p:spPr>
            <a:xfrm>
              <a:off x="1947545" y="1762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5" name="Google Shape;77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sAAN4KAAD5CwAA3woAAAAAAAAmAAAACAAAAP//////////"/>
                </a:ext>
              </a:extLst>
            </p:cNvSpPr>
            <p:nvPr/>
          </p:nvSpPr>
          <p:spPr>
            <a:xfrm>
              <a:off x="1946275" y="1766570"/>
              <a:ext cx="0" cy="635"/>
            </a:xfrm>
            <a:custGeom>
              <a:avLst/>
              <a:gdLst/>
              <a:ahLst/>
              <a:cxnLst/>
              <a:rect l="0" t="0" r="0" b="635"/>
              <a:pathLst>
                <a:path w="0" h="635">
                  <a:moveTo>
                    <a:pt x="0" y="635"/>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4" name="Google Shape;77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wAAEIKAADuDAAAzAoAAAAAAAAmAAAACAAAAP//////////"/>
                </a:ext>
              </a:extLst>
            </p:cNvSpPr>
            <p:nvPr/>
          </p:nvSpPr>
          <p:spPr>
            <a:xfrm>
              <a:off x="1989455" y="1667510"/>
              <a:ext cx="112395" cy="87630"/>
            </a:xfrm>
            <a:custGeom>
              <a:avLst/>
              <a:gdLst/>
              <a:ahLst/>
              <a:cxnLst/>
              <a:rect l="0" t="0" r="112395" b="87630"/>
              <a:pathLst>
                <a:path w="112395" h="87630">
                  <a:moveTo>
                    <a:pt x="86768" y="14"/>
                  </a:moveTo>
                  <a:lnTo>
                    <a:pt x="55156" y="19657"/>
                  </a:lnTo>
                  <a:lnTo>
                    <a:pt x="41445" y="30665"/>
                  </a:lnTo>
                  <a:lnTo>
                    <a:pt x="41296" y="30719"/>
                  </a:lnTo>
                  <a:cubicBezTo>
                    <a:pt x="40915" y="30855"/>
                    <a:pt x="32291" y="33892"/>
                    <a:pt x="29680" y="34420"/>
                  </a:cubicBezTo>
                  <a:lnTo>
                    <a:pt x="29394" y="34461"/>
                  </a:lnTo>
                  <a:lnTo>
                    <a:pt x="29394" y="35085"/>
                  </a:lnTo>
                  <a:lnTo>
                    <a:pt x="29394" y="35749"/>
                  </a:lnTo>
                  <a:lnTo>
                    <a:pt x="29394" y="36833"/>
                  </a:lnTo>
                  <a:lnTo>
                    <a:pt x="29394" y="37403"/>
                  </a:lnTo>
                  <a:lnTo>
                    <a:pt x="29394" y="38447"/>
                  </a:lnTo>
                  <a:lnTo>
                    <a:pt x="29394" y="38975"/>
                  </a:lnTo>
                  <a:lnTo>
                    <a:pt x="29394" y="39924"/>
                  </a:lnTo>
                  <a:lnTo>
                    <a:pt x="29394" y="40399"/>
                  </a:lnTo>
                  <a:lnTo>
                    <a:pt x="29394" y="41293"/>
                  </a:lnTo>
                  <a:lnTo>
                    <a:pt x="29394" y="41768"/>
                  </a:lnTo>
                  <a:lnTo>
                    <a:pt x="29394" y="42581"/>
                  </a:lnTo>
                  <a:lnTo>
                    <a:pt x="29394" y="43002"/>
                  </a:lnTo>
                  <a:lnTo>
                    <a:pt x="29394" y="43761"/>
                  </a:lnTo>
                  <a:lnTo>
                    <a:pt x="29394" y="44195"/>
                  </a:lnTo>
                  <a:lnTo>
                    <a:pt x="29394" y="44900"/>
                  </a:lnTo>
                  <a:lnTo>
                    <a:pt x="29394" y="45279"/>
                  </a:lnTo>
                  <a:lnTo>
                    <a:pt x="29394" y="45903"/>
                  </a:lnTo>
                  <a:lnTo>
                    <a:pt x="29394" y="46282"/>
                  </a:lnTo>
                  <a:lnTo>
                    <a:pt x="29394" y="46852"/>
                  </a:lnTo>
                  <a:lnTo>
                    <a:pt x="29394" y="47177"/>
                  </a:lnTo>
                  <a:lnTo>
                    <a:pt x="29394" y="47706"/>
                  </a:lnTo>
                  <a:lnTo>
                    <a:pt x="29394" y="48031"/>
                  </a:lnTo>
                  <a:lnTo>
                    <a:pt x="29394" y="48506"/>
                  </a:lnTo>
                  <a:lnTo>
                    <a:pt x="29394" y="48790"/>
                  </a:lnTo>
                  <a:lnTo>
                    <a:pt x="29394" y="49224"/>
                  </a:lnTo>
                  <a:lnTo>
                    <a:pt x="29394" y="49509"/>
                  </a:lnTo>
                  <a:lnTo>
                    <a:pt x="29394" y="49888"/>
                  </a:lnTo>
                  <a:lnTo>
                    <a:pt x="29394" y="50119"/>
                  </a:lnTo>
                  <a:lnTo>
                    <a:pt x="29394" y="50458"/>
                  </a:lnTo>
                  <a:lnTo>
                    <a:pt x="29394" y="50688"/>
                  </a:lnTo>
                  <a:lnTo>
                    <a:pt x="29394" y="51027"/>
                  </a:lnTo>
                  <a:lnTo>
                    <a:pt x="29394" y="51217"/>
                  </a:lnTo>
                  <a:lnTo>
                    <a:pt x="29394" y="51502"/>
                  </a:lnTo>
                  <a:lnTo>
                    <a:pt x="29394" y="51637"/>
                  </a:lnTo>
                  <a:lnTo>
                    <a:pt x="29394" y="51922"/>
                  </a:lnTo>
                  <a:lnTo>
                    <a:pt x="29394" y="52071"/>
                  </a:lnTo>
                  <a:lnTo>
                    <a:pt x="29394" y="52261"/>
                  </a:lnTo>
                  <a:lnTo>
                    <a:pt x="29394" y="52396"/>
                  </a:lnTo>
                  <a:lnTo>
                    <a:pt x="29394" y="52586"/>
                  </a:lnTo>
                  <a:lnTo>
                    <a:pt x="29394" y="52735"/>
                  </a:lnTo>
                  <a:lnTo>
                    <a:pt x="29394" y="52871"/>
                  </a:lnTo>
                  <a:lnTo>
                    <a:pt x="29394" y="53020"/>
                  </a:lnTo>
                  <a:lnTo>
                    <a:pt x="29394" y="53115"/>
                  </a:lnTo>
                  <a:lnTo>
                    <a:pt x="29394" y="53210"/>
                  </a:lnTo>
                  <a:lnTo>
                    <a:pt x="29394" y="53345"/>
                  </a:lnTo>
                  <a:lnTo>
                    <a:pt x="29394" y="53440"/>
                  </a:lnTo>
                  <a:lnTo>
                    <a:pt x="29394" y="53494"/>
                  </a:lnTo>
                  <a:lnTo>
                    <a:pt x="29394" y="53589"/>
                  </a:lnTo>
                  <a:lnTo>
                    <a:pt x="29394" y="53644"/>
                  </a:lnTo>
                  <a:lnTo>
                    <a:pt x="29394" y="53738"/>
                  </a:lnTo>
                  <a:lnTo>
                    <a:pt x="29394" y="53779"/>
                  </a:lnTo>
                  <a:lnTo>
                    <a:pt x="29394" y="53833"/>
                  </a:lnTo>
                  <a:lnTo>
                    <a:pt x="29394" y="53874"/>
                  </a:lnTo>
                  <a:lnTo>
                    <a:pt x="29394" y="53928"/>
                  </a:lnTo>
                  <a:lnTo>
                    <a:pt x="29394" y="53969"/>
                  </a:lnTo>
                  <a:lnTo>
                    <a:pt x="29394" y="54023"/>
                  </a:lnTo>
                  <a:lnTo>
                    <a:pt x="29339" y="54118"/>
                  </a:lnTo>
                  <a:cubicBezTo>
                    <a:pt x="28918" y="54823"/>
                    <a:pt x="28632" y="55582"/>
                    <a:pt x="28387" y="56396"/>
                  </a:cubicBezTo>
                  <a:cubicBezTo>
                    <a:pt x="27966" y="57765"/>
                    <a:pt x="27585" y="58904"/>
                    <a:pt x="27013" y="59473"/>
                  </a:cubicBezTo>
                  <a:cubicBezTo>
                    <a:pt x="26823" y="59717"/>
                    <a:pt x="26633" y="59907"/>
                    <a:pt x="26442" y="60137"/>
                  </a:cubicBezTo>
                  <a:cubicBezTo>
                    <a:pt x="25626" y="61235"/>
                    <a:pt x="24252" y="63038"/>
                    <a:pt x="21722" y="63038"/>
                  </a:cubicBezTo>
                  <a:cubicBezTo>
                    <a:pt x="20253" y="63133"/>
                    <a:pt x="18771" y="63269"/>
                    <a:pt x="17302" y="63553"/>
                  </a:cubicBezTo>
                  <a:cubicBezTo>
                    <a:pt x="15343" y="63892"/>
                    <a:pt x="13398" y="64123"/>
                    <a:pt x="11439" y="64218"/>
                  </a:cubicBezTo>
                  <a:cubicBezTo>
                    <a:pt x="10922" y="64218"/>
                    <a:pt x="10446" y="64218"/>
                    <a:pt x="9970" y="64123"/>
                  </a:cubicBezTo>
                  <a:cubicBezTo>
                    <a:pt x="9752" y="64096"/>
                    <a:pt x="9535" y="64069"/>
                    <a:pt x="9331" y="64069"/>
                  </a:cubicBezTo>
                  <a:cubicBezTo>
                    <a:pt x="7875" y="64069"/>
                    <a:pt x="6583" y="64868"/>
                    <a:pt x="5576" y="65451"/>
                  </a:cubicBezTo>
                  <a:cubicBezTo>
                    <a:pt x="5250" y="65641"/>
                    <a:pt x="4869" y="65885"/>
                    <a:pt x="4488" y="66021"/>
                  </a:cubicBezTo>
                  <a:lnTo>
                    <a:pt x="4243" y="66116"/>
                  </a:lnTo>
                  <a:cubicBezTo>
                    <a:pt x="3386" y="66305"/>
                    <a:pt x="2530" y="66400"/>
                    <a:pt x="1727" y="66400"/>
                  </a:cubicBezTo>
                  <a:cubicBezTo>
                    <a:pt x="1196" y="66400"/>
                    <a:pt x="625" y="66455"/>
                    <a:pt x="108" y="66455"/>
                  </a:cubicBezTo>
                  <a:lnTo>
                    <a:pt x="108" y="66495"/>
                  </a:lnTo>
                  <a:cubicBezTo>
                    <a:pt x="108" y="66644"/>
                    <a:pt x="54" y="66834"/>
                    <a:pt x="54" y="66970"/>
                  </a:cubicBezTo>
                  <a:lnTo>
                    <a:pt x="54" y="67065"/>
                  </a:lnTo>
                  <a:cubicBezTo>
                    <a:pt x="54" y="67214"/>
                    <a:pt x="54" y="67349"/>
                    <a:pt x="13" y="67444"/>
                  </a:cubicBezTo>
                  <a:lnTo>
                    <a:pt x="13" y="67539"/>
                  </a:lnTo>
                  <a:lnTo>
                    <a:pt x="13" y="67878"/>
                  </a:lnTo>
                  <a:lnTo>
                    <a:pt x="13" y="67919"/>
                  </a:lnTo>
                  <a:lnTo>
                    <a:pt x="13" y="68203"/>
                  </a:lnTo>
                  <a:lnTo>
                    <a:pt x="13" y="68447"/>
                  </a:lnTo>
                  <a:lnTo>
                    <a:pt x="13" y="68488"/>
                  </a:lnTo>
                  <a:lnTo>
                    <a:pt x="13" y="68637"/>
                  </a:lnTo>
                  <a:lnTo>
                    <a:pt x="13" y="68678"/>
                  </a:lnTo>
                  <a:lnTo>
                    <a:pt x="13" y="68773"/>
                  </a:lnTo>
                  <a:lnTo>
                    <a:pt x="13" y="68868"/>
                  </a:lnTo>
                  <a:cubicBezTo>
                    <a:pt x="530" y="69437"/>
                    <a:pt x="911" y="70101"/>
                    <a:pt x="1156" y="70860"/>
                  </a:cubicBezTo>
                  <a:cubicBezTo>
                    <a:pt x="1482" y="71674"/>
                    <a:pt x="1863" y="72663"/>
                    <a:pt x="2393" y="73043"/>
                  </a:cubicBezTo>
                  <a:lnTo>
                    <a:pt x="2679" y="73287"/>
                  </a:lnTo>
                  <a:cubicBezTo>
                    <a:pt x="4148" y="74372"/>
                    <a:pt x="6202" y="75890"/>
                    <a:pt x="6202" y="77747"/>
                  </a:cubicBezTo>
                  <a:cubicBezTo>
                    <a:pt x="6202" y="78601"/>
                    <a:pt x="6243" y="79645"/>
                    <a:pt x="6624" y="79645"/>
                  </a:cubicBezTo>
                  <a:cubicBezTo>
                    <a:pt x="7671" y="79645"/>
                    <a:pt x="8297" y="80499"/>
                    <a:pt x="8827" y="81204"/>
                  </a:cubicBezTo>
                  <a:cubicBezTo>
                    <a:pt x="9113" y="81679"/>
                    <a:pt x="9439" y="82072"/>
                    <a:pt x="9916" y="82302"/>
                  </a:cubicBezTo>
                  <a:cubicBezTo>
                    <a:pt x="10011" y="82343"/>
                    <a:pt x="10133" y="82370"/>
                    <a:pt x="10269" y="82370"/>
                  </a:cubicBezTo>
                  <a:cubicBezTo>
                    <a:pt x="10745" y="82370"/>
                    <a:pt x="11385" y="82153"/>
                    <a:pt x="11820" y="81977"/>
                  </a:cubicBezTo>
                  <a:cubicBezTo>
                    <a:pt x="12241" y="81828"/>
                    <a:pt x="12704" y="81679"/>
                    <a:pt x="13126" y="81679"/>
                  </a:cubicBezTo>
                  <a:cubicBezTo>
                    <a:pt x="13506" y="81679"/>
                    <a:pt x="13860" y="81801"/>
                    <a:pt x="14105" y="82167"/>
                  </a:cubicBezTo>
                  <a:cubicBezTo>
                    <a:pt x="14391" y="82587"/>
                    <a:pt x="14391" y="83211"/>
                    <a:pt x="14391" y="84390"/>
                  </a:cubicBezTo>
                  <a:cubicBezTo>
                    <a:pt x="14391" y="84864"/>
                    <a:pt x="14391" y="85529"/>
                    <a:pt x="14445" y="85963"/>
                  </a:cubicBezTo>
                  <a:lnTo>
                    <a:pt x="14771" y="86003"/>
                  </a:lnTo>
                  <a:lnTo>
                    <a:pt x="14867" y="86003"/>
                  </a:lnTo>
                  <a:lnTo>
                    <a:pt x="15112" y="86098"/>
                  </a:lnTo>
                  <a:lnTo>
                    <a:pt x="15248" y="86152"/>
                  </a:lnTo>
                  <a:lnTo>
                    <a:pt x="15533" y="86247"/>
                  </a:lnTo>
                  <a:lnTo>
                    <a:pt x="15683" y="86288"/>
                  </a:lnTo>
                  <a:lnTo>
                    <a:pt x="15914" y="86383"/>
                  </a:lnTo>
                  <a:lnTo>
                    <a:pt x="15968" y="86383"/>
                  </a:lnTo>
                  <a:lnTo>
                    <a:pt x="15968" y="86288"/>
                  </a:lnTo>
                  <a:cubicBezTo>
                    <a:pt x="15968" y="86247"/>
                    <a:pt x="16009" y="86098"/>
                    <a:pt x="16009" y="86003"/>
                  </a:cubicBezTo>
                  <a:cubicBezTo>
                    <a:pt x="16064" y="85963"/>
                    <a:pt x="16105" y="85813"/>
                    <a:pt x="16105" y="85719"/>
                  </a:cubicBezTo>
                  <a:cubicBezTo>
                    <a:pt x="16159" y="85624"/>
                    <a:pt x="16159" y="85583"/>
                    <a:pt x="16200" y="85529"/>
                  </a:cubicBezTo>
                  <a:cubicBezTo>
                    <a:pt x="16200" y="85488"/>
                    <a:pt x="16295" y="85298"/>
                    <a:pt x="16349" y="85203"/>
                  </a:cubicBezTo>
                  <a:cubicBezTo>
                    <a:pt x="16390" y="85108"/>
                    <a:pt x="16445" y="85054"/>
                    <a:pt x="16445" y="85014"/>
                  </a:cubicBezTo>
                  <a:cubicBezTo>
                    <a:pt x="16485" y="84919"/>
                    <a:pt x="16540" y="84824"/>
                    <a:pt x="16635" y="84770"/>
                  </a:cubicBezTo>
                  <a:cubicBezTo>
                    <a:pt x="16730" y="84634"/>
                    <a:pt x="16825" y="84485"/>
                    <a:pt x="16961" y="84390"/>
                  </a:cubicBezTo>
                  <a:cubicBezTo>
                    <a:pt x="17057" y="84295"/>
                    <a:pt x="17152" y="84200"/>
                    <a:pt x="17302" y="84105"/>
                  </a:cubicBezTo>
                  <a:lnTo>
                    <a:pt x="17397" y="84065"/>
                  </a:lnTo>
                  <a:cubicBezTo>
                    <a:pt x="17492" y="83970"/>
                    <a:pt x="17587" y="83915"/>
                    <a:pt x="17723" y="83875"/>
                  </a:cubicBezTo>
                  <a:lnTo>
                    <a:pt x="17778" y="83875"/>
                  </a:lnTo>
                  <a:cubicBezTo>
                    <a:pt x="17914" y="83780"/>
                    <a:pt x="18063" y="83780"/>
                    <a:pt x="18254" y="83726"/>
                  </a:cubicBezTo>
                  <a:lnTo>
                    <a:pt x="18294" y="83726"/>
                  </a:lnTo>
                  <a:cubicBezTo>
                    <a:pt x="18444" y="83726"/>
                    <a:pt x="18539" y="83685"/>
                    <a:pt x="18675" y="83685"/>
                  </a:cubicBezTo>
                  <a:lnTo>
                    <a:pt x="19247" y="83685"/>
                  </a:lnTo>
                  <a:cubicBezTo>
                    <a:pt x="19396" y="83726"/>
                    <a:pt x="19587" y="83726"/>
                    <a:pt x="19723" y="83780"/>
                  </a:cubicBezTo>
                  <a:cubicBezTo>
                    <a:pt x="20580" y="83970"/>
                    <a:pt x="21246" y="84634"/>
                    <a:pt x="21491" y="85488"/>
                  </a:cubicBezTo>
                  <a:cubicBezTo>
                    <a:pt x="21586" y="85719"/>
                    <a:pt x="21627" y="86003"/>
                    <a:pt x="21627" y="86288"/>
                  </a:cubicBezTo>
                  <a:cubicBezTo>
                    <a:pt x="21722" y="86952"/>
                    <a:pt x="21777" y="87142"/>
                    <a:pt x="22253" y="87332"/>
                  </a:cubicBezTo>
                  <a:cubicBezTo>
                    <a:pt x="22389" y="87427"/>
                    <a:pt x="22538" y="87481"/>
                    <a:pt x="22729" y="87522"/>
                  </a:cubicBezTo>
                  <a:cubicBezTo>
                    <a:pt x="22892" y="87589"/>
                    <a:pt x="23069" y="87630"/>
                    <a:pt x="23246" y="87630"/>
                  </a:cubicBezTo>
                  <a:cubicBezTo>
                    <a:pt x="23422" y="87630"/>
                    <a:pt x="23613" y="87589"/>
                    <a:pt x="23776" y="87522"/>
                  </a:cubicBezTo>
                  <a:cubicBezTo>
                    <a:pt x="23967" y="87427"/>
                    <a:pt x="24062" y="87237"/>
                    <a:pt x="24062" y="87047"/>
                  </a:cubicBezTo>
                  <a:cubicBezTo>
                    <a:pt x="24062" y="87006"/>
                    <a:pt x="24062" y="86911"/>
                    <a:pt x="24062" y="86817"/>
                  </a:cubicBezTo>
                  <a:cubicBezTo>
                    <a:pt x="24062" y="84770"/>
                    <a:pt x="27204" y="81394"/>
                    <a:pt x="27585" y="80974"/>
                  </a:cubicBezTo>
                  <a:cubicBezTo>
                    <a:pt x="27721" y="80445"/>
                    <a:pt x="27816" y="79876"/>
                    <a:pt x="27870" y="79306"/>
                  </a:cubicBezTo>
                  <a:cubicBezTo>
                    <a:pt x="28102" y="77693"/>
                    <a:pt x="28387" y="75849"/>
                    <a:pt x="29435" y="74995"/>
                  </a:cubicBezTo>
                  <a:cubicBezTo>
                    <a:pt x="30101" y="74426"/>
                    <a:pt x="31121" y="74223"/>
                    <a:pt x="32291" y="74223"/>
                  </a:cubicBezTo>
                  <a:cubicBezTo>
                    <a:pt x="33475" y="74223"/>
                    <a:pt x="34821" y="74426"/>
                    <a:pt x="36154" y="74656"/>
                  </a:cubicBezTo>
                  <a:lnTo>
                    <a:pt x="36970" y="74751"/>
                  </a:lnTo>
                  <a:cubicBezTo>
                    <a:pt x="36970" y="74765"/>
                    <a:pt x="36984" y="74765"/>
                    <a:pt x="36997" y="74765"/>
                  </a:cubicBezTo>
                  <a:cubicBezTo>
                    <a:pt x="37202" y="74765"/>
                    <a:pt x="37650" y="74358"/>
                    <a:pt x="38018" y="74046"/>
                  </a:cubicBezTo>
                  <a:cubicBezTo>
                    <a:pt x="38521" y="73572"/>
                    <a:pt x="39310" y="72826"/>
                    <a:pt x="40289" y="72826"/>
                  </a:cubicBezTo>
                  <a:cubicBezTo>
                    <a:pt x="40752" y="72826"/>
                    <a:pt x="41269" y="73002"/>
                    <a:pt x="41826" y="73477"/>
                  </a:cubicBezTo>
                  <a:cubicBezTo>
                    <a:pt x="42438" y="73992"/>
                    <a:pt x="43391" y="74046"/>
                    <a:pt x="44397" y="74087"/>
                  </a:cubicBezTo>
                  <a:lnTo>
                    <a:pt x="44819" y="74087"/>
                  </a:lnTo>
                  <a:cubicBezTo>
                    <a:pt x="45159" y="74141"/>
                    <a:pt x="45444" y="74141"/>
                    <a:pt x="45771" y="74182"/>
                  </a:cubicBezTo>
                  <a:cubicBezTo>
                    <a:pt x="46587" y="74277"/>
                    <a:pt x="47294" y="74656"/>
                    <a:pt x="47825" y="75280"/>
                  </a:cubicBezTo>
                  <a:cubicBezTo>
                    <a:pt x="48206" y="75700"/>
                    <a:pt x="48491" y="76175"/>
                    <a:pt x="48777" y="76703"/>
                  </a:cubicBezTo>
                  <a:lnTo>
                    <a:pt x="49008" y="77219"/>
                  </a:lnTo>
                  <a:cubicBezTo>
                    <a:pt x="49389" y="77978"/>
                    <a:pt x="49960" y="79022"/>
                    <a:pt x="50396" y="79171"/>
                  </a:cubicBezTo>
                  <a:cubicBezTo>
                    <a:pt x="50586" y="79171"/>
                    <a:pt x="50722" y="79116"/>
                    <a:pt x="50872" y="79022"/>
                  </a:cubicBezTo>
                  <a:cubicBezTo>
                    <a:pt x="52912" y="77842"/>
                    <a:pt x="55156" y="77219"/>
                    <a:pt x="57482" y="77124"/>
                  </a:cubicBezTo>
                  <a:cubicBezTo>
                    <a:pt x="58435" y="77124"/>
                    <a:pt x="59672" y="77883"/>
                    <a:pt x="61386" y="79022"/>
                  </a:cubicBezTo>
                  <a:cubicBezTo>
                    <a:pt x="62053" y="79496"/>
                    <a:pt x="62774" y="79930"/>
                    <a:pt x="63481" y="80255"/>
                  </a:cubicBezTo>
                  <a:cubicBezTo>
                    <a:pt x="64256" y="80513"/>
                    <a:pt x="65902" y="80703"/>
                    <a:pt x="67398" y="80703"/>
                  </a:cubicBezTo>
                  <a:cubicBezTo>
                    <a:pt x="68514" y="80703"/>
                    <a:pt x="69548" y="80594"/>
                    <a:pt x="70064" y="80309"/>
                  </a:cubicBezTo>
                  <a:cubicBezTo>
                    <a:pt x="70581" y="79971"/>
                    <a:pt x="71112" y="79550"/>
                    <a:pt x="71588" y="79076"/>
                  </a:cubicBezTo>
                  <a:cubicBezTo>
                    <a:pt x="72785" y="77964"/>
                    <a:pt x="74159" y="76690"/>
                    <a:pt x="75737" y="76690"/>
                  </a:cubicBezTo>
                  <a:cubicBezTo>
                    <a:pt x="75845" y="76690"/>
                    <a:pt x="75954" y="76690"/>
                    <a:pt x="76063" y="76703"/>
                  </a:cubicBezTo>
                  <a:cubicBezTo>
                    <a:pt x="76648" y="76730"/>
                    <a:pt x="77260" y="76744"/>
                    <a:pt x="77859" y="76744"/>
                  </a:cubicBezTo>
                  <a:cubicBezTo>
                    <a:pt x="78457" y="76744"/>
                    <a:pt x="79056" y="76730"/>
                    <a:pt x="79627" y="76703"/>
                  </a:cubicBezTo>
                  <a:cubicBezTo>
                    <a:pt x="80810" y="76663"/>
                    <a:pt x="81817" y="76636"/>
                    <a:pt x="82674" y="76636"/>
                  </a:cubicBezTo>
                  <a:cubicBezTo>
                    <a:pt x="84211" y="76636"/>
                    <a:pt x="85258" y="76730"/>
                    <a:pt x="85870" y="77029"/>
                  </a:cubicBezTo>
                  <a:lnTo>
                    <a:pt x="86156" y="77178"/>
                  </a:lnTo>
                  <a:cubicBezTo>
                    <a:pt x="87149" y="77652"/>
                    <a:pt x="89040" y="78628"/>
                    <a:pt x="90536" y="78628"/>
                  </a:cubicBezTo>
                  <a:cubicBezTo>
                    <a:pt x="90821" y="78628"/>
                    <a:pt x="91093" y="78588"/>
                    <a:pt x="91338" y="78506"/>
                  </a:cubicBezTo>
                  <a:cubicBezTo>
                    <a:pt x="92154" y="78262"/>
                    <a:pt x="93066" y="77124"/>
                    <a:pt x="93868" y="76134"/>
                  </a:cubicBezTo>
                  <a:cubicBezTo>
                    <a:pt x="94820" y="74941"/>
                    <a:pt x="95677" y="73951"/>
                    <a:pt x="96684" y="73667"/>
                  </a:cubicBezTo>
                  <a:cubicBezTo>
                    <a:pt x="96820" y="73612"/>
                    <a:pt x="96970" y="73612"/>
                    <a:pt x="97106" y="73572"/>
                  </a:cubicBezTo>
                  <a:lnTo>
                    <a:pt x="96398" y="73667"/>
                  </a:lnTo>
                  <a:lnTo>
                    <a:pt x="96398" y="73097"/>
                  </a:lnTo>
                  <a:lnTo>
                    <a:pt x="96398" y="72908"/>
                  </a:lnTo>
                  <a:lnTo>
                    <a:pt x="96398" y="72284"/>
                  </a:lnTo>
                  <a:cubicBezTo>
                    <a:pt x="96398" y="70061"/>
                    <a:pt x="96684" y="69342"/>
                    <a:pt x="97106" y="68488"/>
                  </a:cubicBezTo>
                  <a:cubicBezTo>
                    <a:pt x="97541" y="67634"/>
                    <a:pt x="97827" y="66739"/>
                    <a:pt x="97963" y="65790"/>
                  </a:cubicBezTo>
                  <a:cubicBezTo>
                    <a:pt x="98629" y="61561"/>
                    <a:pt x="108436" y="51786"/>
                    <a:pt x="110014" y="50404"/>
                  </a:cubicBezTo>
                  <a:cubicBezTo>
                    <a:pt x="110341" y="49455"/>
                    <a:pt x="110681" y="44289"/>
                    <a:pt x="110681" y="32617"/>
                  </a:cubicBezTo>
                  <a:cubicBezTo>
                    <a:pt x="110776" y="29811"/>
                    <a:pt x="111252" y="27059"/>
                    <a:pt x="112054" y="24402"/>
                  </a:cubicBezTo>
                  <a:cubicBezTo>
                    <a:pt x="112395" y="23643"/>
                    <a:pt x="112245" y="22694"/>
                    <a:pt x="111633" y="22030"/>
                  </a:cubicBezTo>
                  <a:cubicBezTo>
                    <a:pt x="110912" y="21175"/>
                    <a:pt x="110585" y="20037"/>
                    <a:pt x="110681" y="18844"/>
                  </a:cubicBezTo>
                  <a:cubicBezTo>
                    <a:pt x="110776" y="17569"/>
                    <a:pt x="109919" y="16336"/>
                    <a:pt x="109062" y="15197"/>
                  </a:cubicBezTo>
                  <a:cubicBezTo>
                    <a:pt x="108300" y="14153"/>
                    <a:pt x="107634" y="13204"/>
                    <a:pt x="107634" y="12160"/>
                  </a:cubicBezTo>
                  <a:lnTo>
                    <a:pt x="107634" y="11876"/>
                  </a:lnTo>
                  <a:lnTo>
                    <a:pt x="107634" y="11821"/>
                  </a:lnTo>
                  <a:lnTo>
                    <a:pt x="107634" y="11591"/>
                  </a:lnTo>
                  <a:lnTo>
                    <a:pt x="107634" y="11442"/>
                  </a:lnTo>
                  <a:lnTo>
                    <a:pt x="107634" y="11157"/>
                  </a:lnTo>
                  <a:lnTo>
                    <a:pt x="107634" y="11022"/>
                  </a:lnTo>
                  <a:lnTo>
                    <a:pt x="107634" y="10642"/>
                  </a:lnTo>
                  <a:lnTo>
                    <a:pt x="107634" y="10547"/>
                  </a:lnTo>
                  <a:cubicBezTo>
                    <a:pt x="107539" y="8785"/>
                    <a:pt x="107389" y="6128"/>
                    <a:pt x="107294" y="4094"/>
                  </a:cubicBezTo>
                  <a:lnTo>
                    <a:pt x="102968" y="6412"/>
                  </a:lnTo>
                  <a:lnTo>
                    <a:pt x="101866" y="7036"/>
                  </a:lnTo>
                  <a:lnTo>
                    <a:pt x="101445" y="6277"/>
                  </a:lnTo>
                  <a:cubicBezTo>
                    <a:pt x="100302" y="4514"/>
                    <a:pt x="98779" y="3050"/>
                    <a:pt x="97010" y="1857"/>
                  </a:cubicBezTo>
                  <a:cubicBezTo>
                    <a:pt x="96874" y="1762"/>
                    <a:pt x="96725" y="1722"/>
                    <a:pt x="96589" y="1627"/>
                  </a:cubicBezTo>
                  <a:lnTo>
                    <a:pt x="96344" y="1532"/>
                  </a:lnTo>
                  <a:lnTo>
                    <a:pt x="96058" y="1383"/>
                  </a:lnTo>
                  <a:lnTo>
                    <a:pt x="95773" y="1288"/>
                  </a:lnTo>
                  <a:lnTo>
                    <a:pt x="95541" y="1193"/>
                  </a:lnTo>
                  <a:lnTo>
                    <a:pt x="95201" y="1057"/>
                  </a:lnTo>
                  <a:lnTo>
                    <a:pt x="94916" y="963"/>
                  </a:lnTo>
                  <a:lnTo>
                    <a:pt x="94589" y="868"/>
                  </a:lnTo>
                  <a:lnTo>
                    <a:pt x="94249" y="813"/>
                  </a:lnTo>
                  <a:lnTo>
                    <a:pt x="93923" y="719"/>
                  </a:lnTo>
                  <a:lnTo>
                    <a:pt x="93542" y="624"/>
                  </a:lnTo>
                  <a:lnTo>
                    <a:pt x="93256" y="583"/>
                  </a:lnTo>
                  <a:lnTo>
                    <a:pt x="92767" y="488"/>
                  </a:lnTo>
                  <a:lnTo>
                    <a:pt x="92535" y="434"/>
                  </a:lnTo>
                  <a:lnTo>
                    <a:pt x="92005" y="339"/>
                  </a:lnTo>
                  <a:lnTo>
                    <a:pt x="91869" y="339"/>
                  </a:lnTo>
                  <a:lnTo>
                    <a:pt x="91243" y="298"/>
                  </a:lnTo>
                  <a:lnTo>
                    <a:pt x="91107" y="298"/>
                  </a:lnTo>
                  <a:lnTo>
                    <a:pt x="90536" y="203"/>
                  </a:lnTo>
                  <a:lnTo>
                    <a:pt x="90345" y="203"/>
                  </a:lnTo>
                  <a:lnTo>
                    <a:pt x="89910" y="149"/>
                  </a:lnTo>
                  <a:lnTo>
                    <a:pt x="89298" y="149"/>
                  </a:lnTo>
                  <a:cubicBezTo>
                    <a:pt x="88441" y="54"/>
                    <a:pt x="87584" y="54"/>
                    <a:pt x="86768"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3" name="Google Shape;77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HgKAABsDAAAeQoAAAAAAAAmAAAACAAAAP//////////"/>
                </a:ext>
              </a:extLst>
            </p:cNvSpPr>
            <p:nvPr/>
          </p:nvSpPr>
          <p:spPr>
            <a:xfrm>
              <a:off x="2019300" y="1701800"/>
              <a:ext cx="0" cy="635"/>
            </a:xfrm>
            <a:custGeom>
              <a:avLst/>
              <a:gdLst/>
              <a:ahLst/>
              <a:cxnLst/>
              <a:rect l="0" t="0" r="0" b="635"/>
              <a:pathLst>
                <a:path w="0" h="635">
                  <a:moveTo>
                    <a:pt x="0" y="0"/>
                  </a:moveTo>
                  <a:lnTo>
                    <a:pt x="0" y="635"/>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2" name="Google Shape;77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wAAEQKAADUDAAARAoAAAAAAAAmAAAACAAAAP//////////"/>
                </a:ext>
              </a:extLst>
            </p:cNvSpPr>
            <p:nvPr/>
          </p:nvSpPr>
          <p:spPr>
            <a:xfrm>
              <a:off x="2085340" y="16687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1" name="Google Shape;77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wAAEIKAADKDAAAQgoAAAAAAAAmAAAACAAAAP//////////"/>
                </a:ext>
              </a:extLst>
            </p:cNvSpPr>
            <p:nvPr/>
          </p:nvSpPr>
          <p:spPr>
            <a:xfrm>
              <a:off x="2076450" y="1667510"/>
              <a:ext cx="2540" cy="0"/>
            </a:xfrm>
            <a:custGeom>
              <a:avLst/>
              <a:gdLst/>
              <a:ahLst/>
              <a:cxnLst/>
              <a:rect l="0" t="0" r="2540" b="0"/>
              <a:pathLst>
                <a:path w="2540" h="0">
                  <a:moveTo>
                    <a:pt x="0" y="0"/>
                  </a:moveTo>
                  <a:cubicBezTo>
                    <a:pt x="628" y="0"/>
                    <a:pt x="1529" y="0"/>
                    <a:pt x="2540" y="0"/>
                  </a:cubicBezTo>
                  <a:cubicBezTo>
                    <a:pt x="1625" y="0"/>
                    <a:pt x="765"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80" name="Google Shape;77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wAAEIKAADLDAAAQwoAAAAAAAAmAAAACAAAAP//////////"/>
                </a:ext>
              </a:extLst>
            </p:cNvSpPr>
            <p:nvPr/>
          </p:nvSpPr>
          <p:spPr>
            <a:xfrm>
              <a:off x="2078990" y="1667510"/>
              <a:ext cx="635" cy="635"/>
            </a:xfrm>
            <a:custGeom>
              <a:avLst/>
              <a:gdLst/>
              <a:ahLst/>
              <a:cxnLst/>
              <a:rect l="0" t="0" r="635" b="635"/>
              <a:pathLst>
                <a:path w="635" h="635">
                  <a:moveTo>
                    <a:pt x="0" y="127"/>
                  </a:moveTo>
                  <a:lnTo>
                    <a:pt x="635"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9" name="Google Shape;77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wAAEMKAADSDAAARAoAAAAAAAAmAAAACAAAAP//////////"/>
                </a:ext>
              </a:extLst>
            </p:cNvSpPr>
            <p:nvPr/>
          </p:nvSpPr>
          <p:spPr>
            <a:xfrm>
              <a:off x="2083435" y="1668145"/>
              <a:ext cx="635" cy="635"/>
            </a:xfrm>
            <a:custGeom>
              <a:avLst/>
              <a:gdLst/>
              <a:ahLst/>
              <a:cxnLst/>
              <a:rect l="0" t="0" r="635" b="635"/>
              <a:pathLst>
                <a:path w="635" h="635">
                  <a:moveTo>
                    <a:pt x="0" y="127"/>
                  </a:moveTo>
                  <a:lnTo>
                    <a:pt x="635"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8" name="Google Shape;77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QwAAEUKAADVDAAARQoAAAAAAAAmAAAACAAAAP//////////"/>
                </a:ext>
              </a:extLst>
            </p:cNvSpPr>
            <p:nvPr/>
          </p:nvSpPr>
          <p:spPr>
            <a:xfrm>
              <a:off x="2085975" y="16694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7" name="Google Shape;77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wAAEMKAADQDAAAQwoAAAAAAAAmAAAACAAAAP//////////"/>
                </a:ext>
              </a:extLst>
            </p:cNvSpPr>
            <p:nvPr/>
          </p:nvSpPr>
          <p:spPr>
            <a:xfrm>
              <a:off x="2082800" y="16681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6" name="Google Shape;77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EQKAADUDAAARAoAAAAAAAAmAAAACAAAAP//////////"/>
                </a:ext>
              </a:extLst>
            </p:cNvSpPr>
            <p:nvPr/>
          </p:nvSpPr>
          <p:spPr>
            <a:xfrm>
              <a:off x="2084705" y="1668780"/>
              <a:ext cx="635" cy="0"/>
            </a:xfrm>
            <a:custGeom>
              <a:avLst/>
              <a:gdLst/>
              <a:ahLst/>
              <a:cxnLst/>
              <a:rect l="0" t="0" r="635" b="0"/>
              <a:pathLst>
                <a:path w="635" h="0">
                  <a:moveTo>
                    <a:pt x="24" y="0"/>
                  </a:moveTo>
                  <a:lnTo>
                    <a:pt x="61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5" name="Google Shape;77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gwAAEQKAADTDAAARAoAAAAAAAAmAAAACAAAAP//////////"/>
                </a:ext>
              </a:extLst>
            </p:cNvSpPr>
            <p:nvPr/>
          </p:nvSpPr>
          <p:spPr>
            <a:xfrm>
              <a:off x="2084070" y="166878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4" name="Google Shape;77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EwKAADfDAAATQoAAAAAAAAmAAAACAAAAP//////////"/>
                </a:ext>
              </a:extLst>
            </p:cNvSpPr>
            <p:nvPr/>
          </p:nvSpPr>
          <p:spPr>
            <a:xfrm>
              <a:off x="2091690" y="1673860"/>
              <a:ext cx="635" cy="635"/>
            </a:xfrm>
            <a:custGeom>
              <a:avLst/>
              <a:gdLst/>
              <a:ahLst/>
              <a:cxnLst/>
              <a:rect l="0" t="0" r="635" b="635"/>
              <a:pathLst>
                <a:path w="635" h="635">
                  <a:moveTo>
                    <a:pt x="626" y="14"/>
                  </a:moveTo>
                  <a:lnTo>
                    <a:pt x="0" y="640"/>
                  </a:ln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3" name="Google Shape;77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wAAEMKAADPDAAAQwoAAAAAAAAmAAAACAAAAP//////////"/>
                </a:ext>
              </a:extLst>
            </p:cNvSpPr>
            <p:nvPr/>
          </p:nvSpPr>
          <p:spPr>
            <a:xfrm>
              <a:off x="2082165" y="16681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2" name="Google Shape;77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EMKAADODAAAQwoAAAAAAAAmAAAACAAAAP//////////"/>
                </a:ext>
              </a:extLst>
            </p:cNvSpPr>
            <p:nvPr/>
          </p:nvSpPr>
          <p:spPr>
            <a:xfrm>
              <a:off x="2081530" y="16681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1" name="Google Shape;77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wAAEMKAADMDAAAQwoAAAAAAAAmAAAACAAAAP//////////"/>
                </a:ext>
              </a:extLst>
            </p:cNvSpPr>
            <p:nvPr/>
          </p:nvSpPr>
          <p:spPr>
            <a:xfrm>
              <a:off x="2079625" y="166814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70" name="Google Shape;77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wAAEMKAADNDAAAQwoAAAAAAAAmAAAACAAAAP//////////"/>
                </a:ext>
              </a:extLst>
            </p:cNvSpPr>
            <p:nvPr/>
          </p:nvSpPr>
          <p:spPr>
            <a:xfrm>
              <a:off x="2080895" y="16681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9" name="Google Shape;77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wAALsKAAC0DAAAvwoAAAAAAAAmAAAACAAAAP//////////"/>
                </a:ext>
              </a:extLst>
            </p:cNvSpPr>
            <p:nvPr/>
          </p:nvSpPr>
          <p:spPr>
            <a:xfrm>
              <a:off x="2060575" y="1744345"/>
              <a:ext cx="4445" cy="2540"/>
            </a:xfrm>
            <a:custGeom>
              <a:avLst/>
              <a:gdLst/>
              <a:ahLst/>
              <a:cxnLst/>
              <a:rect l="0" t="0" r="4445" b="2540"/>
              <a:pathLst>
                <a:path w="4445" h="2540">
                  <a:moveTo>
                    <a:pt x="13" y="2526"/>
                  </a:moveTo>
                  <a:cubicBezTo>
                    <a:pt x="1279" y="1345"/>
                    <a:pt x="2747" y="14"/>
                    <a:pt x="4445" y="149"/>
                  </a:cubicBezTo>
                  <a:cubicBezTo>
                    <a:pt x="2747" y="14"/>
                    <a:pt x="1279" y="1345"/>
                    <a:pt x="13" y="252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8" name="Google Shape;77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wAAMsKAABiDAAAzAoAAAAAAAAmAAAACAAAAP//////////"/>
                </a:ext>
              </a:extLst>
            </p:cNvSpPr>
            <p:nvPr/>
          </p:nvSpPr>
          <p:spPr>
            <a:xfrm>
              <a:off x="2012950" y="1754505"/>
              <a:ext cx="0" cy="635"/>
            </a:xfrm>
            <a:custGeom>
              <a:avLst/>
              <a:gdLst/>
              <a:ahLst/>
              <a:cxnLst/>
              <a:rect l="0" t="0" r="0" b="635"/>
              <a:pathLst>
                <a:path w="0" h="635">
                  <a:moveTo>
                    <a:pt x="0" y="0"/>
                  </a:moveTo>
                  <a:cubicBezTo>
                    <a:pt x="0" y="246"/>
                    <a:pt x="0" y="388"/>
                    <a:pt x="0" y="635"/>
                  </a:cubicBezTo>
                  <a:cubicBezTo>
                    <a:pt x="0" y="388"/>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7" name="Google Shape;77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wAAMwKAABiDAAAzQoAAAAAAAAmAAAACAAAAP//////////"/>
                </a:ext>
              </a:extLst>
            </p:cNvSpPr>
            <p:nvPr/>
          </p:nvSpPr>
          <p:spPr>
            <a:xfrm>
              <a:off x="2012950" y="1755140"/>
              <a:ext cx="0" cy="635"/>
            </a:xfrm>
            <a:custGeom>
              <a:avLst/>
              <a:gdLst/>
              <a:ahLst/>
              <a:cxnLst/>
              <a:rect l="0" t="0" r="0" b="635"/>
              <a:pathLst>
                <a:path w="0" h="635">
                  <a:moveTo>
                    <a:pt x="0" y="17"/>
                  </a:moveTo>
                  <a:cubicBezTo>
                    <a:pt x="0" y="88"/>
                    <a:pt x="0" y="158"/>
                    <a:pt x="0" y="229"/>
                  </a:cubicBezTo>
                  <a:cubicBezTo>
                    <a:pt x="0" y="158"/>
                    <a:pt x="0" y="88"/>
                    <a:pt x="0" y="17"/>
                  </a:cubicBezTo>
                  <a:close/>
                  <a:moveTo>
                    <a:pt x="0" y="229"/>
                  </a:moveTo>
                  <a:cubicBezTo>
                    <a:pt x="0" y="405"/>
                    <a:pt x="0" y="546"/>
                    <a:pt x="0" y="635"/>
                  </a:cubicBezTo>
                  <a:lnTo>
                    <a:pt x="0" y="564"/>
                  </a:lnTo>
                  <a:cubicBezTo>
                    <a:pt x="0" y="458"/>
                    <a:pt x="0" y="352"/>
                    <a:pt x="0" y="22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6" name="Google Shape;77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MoKAABVDAAAywoAAAAAAAAmAAAACAAAAP//////////"/>
                </a:ext>
              </a:extLst>
            </p:cNvSpPr>
            <p:nvPr/>
          </p:nvSpPr>
          <p:spPr>
            <a:xfrm>
              <a:off x="2004695" y="1753870"/>
              <a:ext cx="0" cy="635"/>
            </a:xfrm>
            <a:custGeom>
              <a:avLst/>
              <a:gdLst/>
              <a:ahLst/>
              <a:cxnLst/>
              <a:rect l="0" t="0" r="0" b="635"/>
              <a:pathLst>
                <a:path w="0" h="635">
                  <a:moveTo>
                    <a:pt x="0" y="33"/>
                  </a:moveTo>
                  <a:cubicBezTo>
                    <a:pt x="0" y="133"/>
                    <a:pt x="0" y="367"/>
                    <a:pt x="0" y="601"/>
                  </a:cubicBezTo>
                  <a:cubicBezTo>
                    <a:pt x="0" y="501"/>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5" name="Google Shape;77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wAAMcKAABYDAAAyAoAAAAAAAAmAAAACAAAAP//////////"/>
                </a:ext>
              </a:extLst>
            </p:cNvSpPr>
            <p:nvPr/>
          </p:nvSpPr>
          <p:spPr>
            <a:xfrm>
              <a:off x="2005965" y="1751965"/>
              <a:ext cx="635" cy="635"/>
            </a:xfrm>
            <a:custGeom>
              <a:avLst/>
              <a:gdLst/>
              <a:ahLst/>
              <a:cxnLst/>
              <a:rect l="0" t="0" r="635" b="635"/>
              <a:pathLst>
                <a:path w="635" h="635">
                  <a:moveTo>
                    <a:pt x="635" y="0"/>
                  </a:moveTo>
                  <a:cubicBezTo>
                    <a:pt x="394" y="202"/>
                    <a:pt x="240" y="317"/>
                    <a:pt x="21" y="606"/>
                  </a:cubicBezTo>
                  <a:cubicBezTo>
                    <a:pt x="240" y="317"/>
                    <a:pt x="394" y="202"/>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4" name="Google Shape;77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MgKAABWDAAAyQoAAAAAAAAmAAAACAAAAP//////////"/>
                </a:ext>
              </a:extLst>
            </p:cNvSpPr>
            <p:nvPr/>
          </p:nvSpPr>
          <p:spPr>
            <a:xfrm>
              <a:off x="2005330" y="1752600"/>
              <a:ext cx="0" cy="635"/>
            </a:xfrm>
            <a:custGeom>
              <a:avLst/>
              <a:gdLst/>
              <a:ahLst/>
              <a:cxnLst/>
              <a:rect l="0" t="0" r="0" b="635"/>
              <a:pathLst>
                <a:path w="0" h="635">
                  <a:moveTo>
                    <a:pt x="0" y="33"/>
                  </a:moveTo>
                  <a:cubicBezTo>
                    <a:pt x="0" y="267"/>
                    <a:pt x="0" y="367"/>
                    <a:pt x="0" y="601"/>
                  </a:cubicBezTo>
                  <a:cubicBezTo>
                    <a:pt x="0" y="367"/>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3" name="Google Shape;77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MkKAABWDAAAygoAAAAAAAAmAAAACAAAAP//////////"/>
                </a:ext>
              </a:extLst>
            </p:cNvSpPr>
            <p:nvPr/>
          </p:nvSpPr>
          <p:spPr>
            <a:xfrm>
              <a:off x="2005330" y="1753235"/>
              <a:ext cx="0" cy="635"/>
            </a:xfrm>
            <a:custGeom>
              <a:avLst/>
              <a:gdLst/>
              <a:ahLst/>
              <a:cxnLst/>
              <a:rect l="0" t="0" r="0" b="635"/>
              <a:pathLst>
                <a:path w="0" h="635">
                  <a:moveTo>
                    <a:pt x="0" y="52"/>
                  </a:moveTo>
                  <a:lnTo>
                    <a:pt x="0" y="582"/>
                  </a:lnTo>
                  <a:cubicBezTo>
                    <a:pt x="0" y="423"/>
                    <a:pt x="0" y="211"/>
                    <a:pt x="0" y="5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2" name="Google Shape;77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wAAM0KAABiDAAAzQoAAAAAAAAmAAAACAAAAP//////////"/>
                </a:ext>
              </a:extLst>
            </p:cNvSpPr>
            <p:nvPr/>
          </p:nvSpPr>
          <p:spPr>
            <a:xfrm>
              <a:off x="2011680" y="1755775"/>
              <a:ext cx="1270" cy="0"/>
            </a:xfrm>
            <a:custGeom>
              <a:avLst/>
              <a:gdLst/>
              <a:ahLst/>
              <a:cxnLst/>
              <a:rect l="0" t="0" r="1270" b="0"/>
              <a:pathLst>
                <a:path w="1270" h="0">
                  <a:moveTo>
                    <a:pt x="16" y="0"/>
                  </a:moveTo>
                  <a:cubicBezTo>
                    <a:pt x="212" y="0"/>
                    <a:pt x="407" y="0"/>
                    <a:pt x="619" y="0"/>
                  </a:cubicBezTo>
                  <a:cubicBezTo>
                    <a:pt x="423" y="0"/>
                    <a:pt x="212" y="0"/>
                    <a:pt x="16" y="0"/>
                  </a:cubicBezTo>
                  <a:close/>
                  <a:moveTo>
                    <a:pt x="1270" y="0"/>
                  </a:moveTo>
                  <a:cubicBezTo>
                    <a:pt x="1075" y="0"/>
                    <a:pt x="847" y="0"/>
                    <a:pt x="635" y="0"/>
                  </a:cubicBezTo>
                  <a:cubicBezTo>
                    <a:pt x="635" y="0"/>
                    <a:pt x="635" y="0"/>
                    <a:pt x="619" y="0"/>
                  </a:cubicBezTo>
                  <a:cubicBezTo>
                    <a:pt x="684" y="0"/>
                    <a:pt x="749" y="0"/>
                    <a:pt x="814" y="0"/>
                  </a:cubicBezTo>
                  <a:cubicBezTo>
                    <a:pt x="912" y="0"/>
                    <a:pt x="1009" y="0"/>
                    <a:pt x="1091" y="0"/>
                  </a:cubicBezTo>
                  <a:lnTo>
                    <a:pt x="127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1" name="Google Shape;77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MgKAABXDAAAyAoAAAAAAAAmAAAACAAAAP//////////"/>
                </a:ext>
              </a:extLst>
            </p:cNvSpPr>
            <p:nvPr/>
          </p:nvSpPr>
          <p:spPr>
            <a:xfrm>
              <a:off x="2005330" y="1752600"/>
              <a:ext cx="635" cy="0"/>
            </a:xfrm>
            <a:custGeom>
              <a:avLst/>
              <a:gdLst/>
              <a:ahLst/>
              <a:cxnLst/>
              <a:rect l="0" t="0" r="635" b="0"/>
              <a:pathLst>
                <a:path w="635" h="0">
                  <a:moveTo>
                    <a:pt x="21" y="0"/>
                  </a:moveTo>
                  <a:cubicBezTo>
                    <a:pt x="240" y="0"/>
                    <a:pt x="394" y="0"/>
                    <a:pt x="635" y="0"/>
                  </a:cubicBezTo>
                  <a:cubicBezTo>
                    <a:pt x="394" y="0"/>
                    <a:pt x="240" y="0"/>
                    <a:pt x="2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60" name="Google Shape;77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MwKAABgDAAAzQoAAAAAAAAmAAAACAAAAP//////////"/>
                </a:ext>
              </a:extLst>
            </p:cNvSpPr>
            <p:nvPr/>
          </p:nvSpPr>
          <p:spPr>
            <a:xfrm>
              <a:off x="2011045" y="1755140"/>
              <a:ext cx="635" cy="635"/>
            </a:xfrm>
            <a:custGeom>
              <a:avLst/>
              <a:gdLst/>
              <a:ahLst/>
              <a:cxnLst/>
              <a:rect l="0" t="0" r="635" b="635"/>
              <a:pathLst>
                <a:path w="635" h="635">
                  <a:moveTo>
                    <a:pt x="635" y="635"/>
                  </a:moveTo>
                  <a:cubicBezTo>
                    <a:pt x="388" y="338"/>
                    <a:pt x="194" y="169"/>
                    <a:pt x="17" y="42"/>
                  </a:cubicBezTo>
                  <a:cubicBezTo>
                    <a:pt x="194" y="169"/>
                    <a:pt x="388" y="338"/>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9" name="Google Shape;77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wAAMYKAABaDAAAxgoAAAAAAAAmAAAACAAAAP//////////"/>
                </a:ext>
              </a:extLst>
            </p:cNvSpPr>
            <p:nvPr/>
          </p:nvSpPr>
          <p:spPr>
            <a:xfrm>
              <a:off x="2007870" y="17513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8" name="Google Shape;77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wAAMYKAABaDAAAxgoAAAAAAAAmAAAACAAAAP//////////"/>
                </a:ext>
              </a:extLst>
            </p:cNvSpPr>
            <p:nvPr/>
          </p:nvSpPr>
          <p:spPr>
            <a:xfrm>
              <a:off x="2007235" y="1751330"/>
              <a:ext cx="635" cy="0"/>
            </a:xfrm>
            <a:custGeom>
              <a:avLst/>
              <a:gdLst/>
              <a:ahLst/>
              <a:cxnLst/>
              <a:rect l="0" t="0" r="635" b="0"/>
              <a:pathLst>
                <a:path w="635" h="0">
                  <a:moveTo>
                    <a:pt x="613" y="0"/>
                  </a:moveTo>
                  <a:cubicBezTo>
                    <a:pt x="394" y="0"/>
                    <a:pt x="240" y="0"/>
                    <a:pt x="0" y="0"/>
                  </a:cubicBezTo>
                  <a:cubicBezTo>
                    <a:pt x="240" y="0"/>
                    <a:pt x="394" y="0"/>
                    <a:pt x="6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7" name="Google Shape;77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wAAMYKAABeDAAAyQoAAAAAAAAmAAAACAAAAP//////////"/>
                </a:ext>
              </a:extLst>
            </p:cNvSpPr>
            <p:nvPr/>
          </p:nvSpPr>
          <p:spPr>
            <a:xfrm>
              <a:off x="2008505" y="1751330"/>
              <a:ext cx="1905" cy="1905"/>
            </a:xfrm>
            <a:custGeom>
              <a:avLst/>
              <a:gdLst/>
              <a:ahLst/>
              <a:cxnLst/>
              <a:rect l="0" t="0" r="1905" b="1905"/>
              <a:pathLst>
                <a:path w="1905" h="1905">
                  <a:moveTo>
                    <a:pt x="404" y="102"/>
                  </a:moveTo>
                  <a:cubicBezTo>
                    <a:pt x="288" y="58"/>
                    <a:pt x="127" y="0"/>
                    <a:pt x="0" y="0"/>
                  </a:cubicBezTo>
                  <a:cubicBezTo>
                    <a:pt x="127" y="0"/>
                    <a:pt x="288" y="58"/>
                    <a:pt x="404" y="102"/>
                  </a:cubicBezTo>
                  <a:cubicBezTo>
                    <a:pt x="1131" y="307"/>
                    <a:pt x="1697" y="981"/>
                    <a:pt x="1905" y="1905"/>
                  </a:cubicBezTo>
                  <a:cubicBezTo>
                    <a:pt x="1697" y="981"/>
                    <a:pt x="1131" y="307"/>
                    <a:pt x="404" y="10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6" name="Google Shape;77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wAAMcKAABYDAAAxwoAAAAAAAAmAAAACAAAAP//////////"/>
                </a:ext>
              </a:extLst>
            </p:cNvSpPr>
            <p:nvPr/>
          </p:nvSpPr>
          <p:spPr>
            <a:xfrm>
              <a:off x="2006600" y="175196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5" name="Google Shape;77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wAAMYKAABZDAAAxwoAAAAAAAAmAAAACAAAAP//////////"/>
                </a:ext>
              </a:extLst>
            </p:cNvSpPr>
            <p:nvPr/>
          </p:nvSpPr>
          <p:spPr>
            <a:xfrm>
              <a:off x="2006600" y="1751330"/>
              <a:ext cx="635" cy="635"/>
            </a:xfrm>
            <a:custGeom>
              <a:avLst/>
              <a:gdLst/>
              <a:ahLst/>
              <a:cxnLst/>
              <a:rect l="0" t="0" r="635" b="635"/>
              <a:pathLst>
                <a:path w="635" h="635">
                  <a:moveTo>
                    <a:pt x="635" y="0"/>
                  </a:moveTo>
                  <a:cubicBezTo>
                    <a:pt x="388" y="0"/>
                    <a:pt x="194" y="230"/>
                    <a:pt x="17" y="635"/>
                  </a:cubicBezTo>
                  <a:cubicBezTo>
                    <a:pt x="194" y="230"/>
                    <a:pt x="388"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4" name="Google Shape;77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wAAMwKAABiDAAAzQoAAAAAAAAmAAAACAAAAP//////////"/>
                </a:ext>
              </a:extLst>
            </p:cNvSpPr>
            <p:nvPr/>
          </p:nvSpPr>
          <p:spPr>
            <a:xfrm>
              <a:off x="2012950" y="1755140"/>
              <a:ext cx="0" cy="635"/>
            </a:xfrm>
            <a:custGeom>
              <a:avLst/>
              <a:gdLst/>
              <a:ahLst/>
              <a:cxnLst/>
              <a:rect l="0" t="0" r="0" b="635"/>
              <a:pathLst>
                <a:path w="0" h="635">
                  <a:moveTo>
                    <a:pt x="0" y="0"/>
                  </a:moveTo>
                  <a:cubicBezTo>
                    <a:pt x="0" y="0"/>
                    <a:pt x="0" y="0"/>
                    <a:pt x="0" y="57"/>
                  </a:cubicBezTo>
                  <a:lnTo>
                    <a:pt x="0" y="0"/>
                  </a:lnTo>
                  <a:close/>
                  <a:moveTo>
                    <a:pt x="0" y="57"/>
                  </a:moveTo>
                  <a:lnTo>
                    <a:pt x="0" y="230"/>
                  </a:lnTo>
                  <a:lnTo>
                    <a:pt x="0" y="635"/>
                  </a:lnTo>
                  <a:cubicBezTo>
                    <a:pt x="0" y="635"/>
                    <a:pt x="0" y="404"/>
                    <a:pt x="0" y="404"/>
                  </a:cubicBezTo>
                  <a:cubicBezTo>
                    <a:pt x="0" y="288"/>
                    <a:pt x="0" y="115"/>
                    <a:pt x="0" y="5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3" name="Google Shape;77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HwKAABsDAAAfQoAAAAAAAAmAAAACAAAAP//////////"/>
                </a:ext>
              </a:extLst>
            </p:cNvSpPr>
            <p:nvPr/>
          </p:nvSpPr>
          <p:spPr>
            <a:xfrm>
              <a:off x="2019300" y="1704340"/>
              <a:ext cx="0" cy="635"/>
            </a:xfrm>
            <a:custGeom>
              <a:avLst/>
              <a:gdLst/>
              <a:ahLst/>
              <a:cxnLst/>
              <a:rect l="0" t="0" r="0" b="635"/>
              <a:pathLst>
                <a:path w="0" h="635">
                  <a:moveTo>
                    <a:pt x="0" y="14"/>
                  </a:moveTo>
                  <a:lnTo>
                    <a:pt x="0" y="635"/>
                  </a:lnTo>
                  <a:cubicBezTo>
                    <a:pt x="0" y="428"/>
                    <a:pt x="0" y="221"/>
                    <a:pt x="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2" name="Google Shape;77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HoKAABsDAAAewoAAAAAAAAmAAAACAAAAP//////////"/>
                </a:ext>
              </a:extLst>
            </p:cNvSpPr>
            <p:nvPr/>
          </p:nvSpPr>
          <p:spPr>
            <a:xfrm>
              <a:off x="2019300" y="1703070"/>
              <a:ext cx="0" cy="635"/>
            </a:xfrm>
            <a:custGeom>
              <a:avLst/>
              <a:gdLst/>
              <a:ahLst/>
              <a:cxnLst/>
              <a:rect l="0" t="0" r="0" b="635"/>
              <a:pathLst>
                <a:path w="0" h="635">
                  <a:moveTo>
                    <a:pt x="0" y="0"/>
                  </a:moveTo>
                  <a:lnTo>
                    <a:pt x="0" y="622"/>
                  </a:lnTo>
                  <a:cubicBezTo>
                    <a:pt x="0" y="444"/>
                    <a:pt x="0" y="22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1" name="Google Shape;77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H8KAABsDAAAgAoAAAAAAAAmAAAACAAAAP//////////"/>
                </a:ext>
              </a:extLst>
            </p:cNvSpPr>
            <p:nvPr/>
          </p:nvSpPr>
          <p:spPr>
            <a:xfrm>
              <a:off x="2019300" y="170624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50" name="Google Shape;77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IKAABsDAAAkgoAAAAAAAAmAAAACAAAAP//////////"/>
                </a:ext>
              </a:extLst>
            </p:cNvSpPr>
            <p:nvPr/>
          </p:nvSpPr>
          <p:spPr>
            <a:xfrm>
              <a:off x="2018665" y="1718310"/>
              <a:ext cx="635" cy="0"/>
            </a:xfrm>
            <a:custGeom>
              <a:avLst/>
              <a:gdLst/>
              <a:ahLst/>
              <a:cxnLst/>
              <a:rect l="0" t="0" r="635" b="0"/>
              <a:pathLst>
                <a:path w="635" h="0">
                  <a:moveTo>
                    <a:pt x="508" y="0"/>
                  </a:moveTo>
                  <a:cubicBezTo>
                    <a:pt x="127" y="0"/>
                    <a:pt x="127" y="0"/>
                    <a:pt x="50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9" name="Google Shape;77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I8KAABsDAAAjwoAAAAAAAAmAAAACAAAAP//////////"/>
                </a:ext>
              </a:extLst>
            </p:cNvSpPr>
            <p:nvPr/>
          </p:nvSpPr>
          <p:spPr>
            <a:xfrm>
              <a:off x="2019300" y="171640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8" name="Google Shape;77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YKAABrDAAAlgoAAAAAAAAmAAAACAAAAP//////////"/>
                </a:ext>
              </a:extLst>
            </p:cNvSpPr>
            <p:nvPr/>
          </p:nvSpPr>
          <p:spPr>
            <a:xfrm>
              <a:off x="2018665" y="1720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7" name="Google Shape;77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UKAABrDAAAlQoAAAAAAAAmAAAACAAAAP//////////"/>
                </a:ext>
              </a:extLst>
            </p:cNvSpPr>
            <p:nvPr/>
          </p:nvSpPr>
          <p:spPr>
            <a:xfrm>
              <a:off x="2018665" y="17202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6" name="Google Shape;77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I0KAABsDAAAjgoAAAAAAAAmAAAACAAAAP//////////"/>
                </a:ext>
              </a:extLst>
            </p:cNvSpPr>
            <p:nvPr/>
          </p:nvSpPr>
          <p:spPr>
            <a:xfrm>
              <a:off x="2019300" y="1715135"/>
              <a:ext cx="0" cy="635"/>
            </a:xfrm>
            <a:custGeom>
              <a:avLst/>
              <a:gdLst/>
              <a:ahLst/>
              <a:cxnLst/>
              <a:rect l="0" t="0" r="0" b="635"/>
              <a:pathLst>
                <a:path w="0" h="635">
                  <a:moveTo>
                    <a:pt x="0" y="0"/>
                  </a:moveTo>
                  <a:lnTo>
                    <a:pt x="0"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5" name="Google Shape;77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UKAABrDAAAlQoAAAAAAAAmAAAACAAAAP//////////"/>
                </a:ext>
              </a:extLst>
            </p:cNvSpPr>
            <p:nvPr/>
          </p:nvSpPr>
          <p:spPr>
            <a:xfrm>
              <a:off x="2018665" y="17202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4" name="Google Shape;77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YKAABrDAAAlgoAAAAAAAAmAAAACAAAAP//////////"/>
                </a:ext>
              </a:extLst>
            </p:cNvSpPr>
            <p:nvPr/>
          </p:nvSpPr>
          <p:spPr>
            <a:xfrm>
              <a:off x="2018665" y="1720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3" name="Google Shape;77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cKAABrDAAAlwoAAAAAAAAmAAAACAAAAP//////////"/>
                </a:ext>
              </a:extLst>
            </p:cNvSpPr>
            <p:nvPr/>
          </p:nvSpPr>
          <p:spPr>
            <a:xfrm>
              <a:off x="2018665" y="1721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2" name="Google Shape;77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YKAABrDAAAlwoAAAAAAAAmAAAACAAAAP//////////"/>
                </a:ext>
              </a:extLst>
            </p:cNvSpPr>
            <p:nvPr/>
          </p:nvSpPr>
          <p:spPr>
            <a:xfrm>
              <a:off x="2018665" y="1720850"/>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1" name="Google Shape;77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cKAABrDAAAlwoAAAAAAAAmAAAACAAAAP//////////"/>
                </a:ext>
              </a:extLst>
            </p:cNvSpPr>
            <p:nvPr/>
          </p:nvSpPr>
          <p:spPr>
            <a:xfrm>
              <a:off x="2018665" y="1721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40" name="Google Shape;77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IkKAABsDAAAigoAAAAAAAAmAAAACAAAAP//////////"/>
                </a:ext>
              </a:extLst>
            </p:cNvSpPr>
            <p:nvPr/>
          </p:nvSpPr>
          <p:spPr>
            <a:xfrm>
              <a:off x="2019300" y="1712595"/>
              <a:ext cx="0" cy="635"/>
            </a:xfrm>
            <a:custGeom>
              <a:avLst/>
              <a:gdLst/>
              <a:ahLst/>
              <a:cxnLst/>
              <a:rect l="0" t="0" r="0" b="635"/>
              <a:pathLst>
                <a:path w="0" h="635">
                  <a:moveTo>
                    <a:pt x="0" y="0"/>
                  </a:moveTo>
                  <a:lnTo>
                    <a:pt x="0" y="6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9" name="Google Shape;77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IwKAABsDAAAjQoAAAAAAAAmAAAACAAAAP//////////"/>
                </a:ext>
              </a:extLst>
            </p:cNvSpPr>
            <p:nvPr/>
          </p:nvSpPr>
          <p:spPr>
            <a:xfrm>
              <a:off x="2019300" y="1714500"/>
              <a:ext cx="0" cy="635"/>
            </a:xfrm>
            <a:custGeom>
              <a:avLst/>
              <a:gdLst/>
              <a:ahLst/>
              <a:cxnLst/>
              <a:rect l="0" t="0" r="0" b="635"/>
              <a:pathLst>
                <a:path w="0" h="635">
                  <a:moveTo>
                    <a:pt x="0" y="0"/>
                  </a:moveTo>
                  <a:cubicBezTo>
                    <a:pt x="0" y="177"/>
                    <a:pt x="0" y="355"/>
                    <a:pt x="0" y="635"/>
                  </a:cubicBez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8" name="Google Shape;77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JAKAABsDAAAkAoAAAAAAAAmAAAACAAAAP//////////"/>
                </a:ext>
              </a:extLst>
            </p:cNvSpPr>
            <p:nvPr/>
          </p:nvSpPr>
          <p:spPr>
            <a:xfrm>
              <a:off x="2019300" y="171704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7" name="Google Shape;77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MKAABrDAAAkwoAAAAAAAAmAAAACAAAAP//////////"/>
                </a:ext>
              </a:extLst>
            </p:cNvSpPr>
            <p:nvPr/>
          </p:nvSpPr>
          <p:spPr>
            <a:xfrm>
              <a:off x="2018665" y="17189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6" name="Google Shape;77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MKAABrDAAAlAoAAAAAAAAmAAAACAAAAP//////////"/>
                </a:ext>
              </a:extLst>
            </p:cNvSpPr>
            <p:nvPr/>
          </p:nvSpPr>
          <p:spPr>
            <a:xfrm>
              <a:off x="2018665" y="1718945"/>
              <a:ext cx="0" cy="635"/>
            </a:xfrm>
            <a:custGeom>
              <a:avLst/>
              <a:gdLst/>
              <a:ahLst/>
              <a:cxnLst/>
              <a:rect l="0" t="0" r="0" b="635"/>
              <a:pathLst>
                <a:path w="0" h="635">
                  <a:moveTo>
                    <a:pt x="0" y="0"/>
                  </a:moveTo>
                  <a:lnTo>
                    <a:pt x="0" y="635"/>
                  </a:lnTo>
                  <a:cubicBezTo>
                    <a:pt x="0" y="404"/>
                    <a:pt x="0" y="23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5" name="Google Shape;77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JEKAABsDAAAkQoAAAAAAAAmAAAACAAAAP//////////"/>
                </a:ext>
              </a:extLst>
            </p:cNvSpPr>
            <p:nvPr/>
          </p:nvSpPr>
          <p:spPr>
            <a:xfrm>
              <a:off x="2019300" y="171767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4" name="Google Shape;77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QKAABrDAAAlAoAAAAAAAAmAAAACAAAAP//////////"/>
                </a:ext>
              </a:extLst>
            </p:cNvSpPr>
            <p:nvPr/>
          </p:nvSpPr>
          <p:spPr>
            <a:xfrm>
              <a:off x="2018665" y="17195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3" name="Google Shape;77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wAAKsKAAA/DAAAqwoAAAAAAAAmAAAACAAAAP//////////"/>
                </a:ext>
              </a:extLst>
            </p:cNvSpPr>
            <p:nvPr/>
          </p:nvSpPr>
          <p:spPr>
            <a:xfrm>
              <a:off x="1988820" y="1734185"/>
              <a:ext cx="1905" cy="0"/>
            </a:xfrm>
            <a:custGeom>
              <a:avLst/>
              <a:gdLst/>
              <a:ahLst/>
              <a:cxnLst/>
              <a:rect l="0" t="0" r="1905" b="0"/>
              <a:pathLst>
                <a:path w="1905" h="0">
                  <a:moveTo>
                    <a:pt x="1905" y="0"/>
                  </a:moveTo>
                  <a:cubicBezTo>
                    <a:pt x="1238" y="0"/>
                    <a:pt x="619" y="0"/>
                    <a:pt x="15" y="0"/>
                  </a:cubicBezTo>
                  <a:cubicBezTo>
                    <a:pt x="619" y="0"/>
                    <a:pt x="1285" y="0"/>
                    <a:pt x="190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2" name="Google Shape;77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IEKAABsDAAAggoAAAAAAAAmAAAACAAAAP//////////"/>
                </a:ext>
              </a:extLst>
            </p:cNvSpPr>
            <p:nvPr/>
          </p:nvSpPr>
          <p:spPr>
            <a:xfrm>
              <a:off x="2019300" y="170751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1" name="Google Shape;77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IMKAABsDAAAhAoAAAAAAAAmAAAACAAAAP//////////"/>
                </a:ext>
              </a:extLst>
            </p:cNvSpPr>
            <p:nvPr/>
          </p:nvSpPr>
          <p:spPr>
            <a:xfrm>
              <a:off x="2019300" y="1708785"/>
              <a:ext cx="0" cy="635"/>
            </a:xfrm>
            <a:custGeom>
              <a:avLst/>
              <a:gdLst/>
              <a:ahLst/>
              <a:cxnLst/>
              <a:rect l="0" t="0" r="0" b="635"/>
              <a:pathLst>
                <a:path w="0" h="635">
                  <a:moveTo>
                    <a:pt x="0" y="0"/>
                  </a:moveTo>
                  <a:lnTo>
                    <a:pt x="0" y="61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30" name="Google Shape;77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wAAKoKAABDDAAAqwoAAAAAAAAmAAAACAAAAP//////////"/>
                </a:ext>
              </a:extLst>
            </p:cNvSpPr>
            <p:nvPr/>
          </p:nvSpPr>
          <p:spPr>
            <a:xfrm>
              <a:off x="1993265" y="1733550"/>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9" name="Google Shape;77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wAAIcKAABsDAAAiAoAAAAAAAAmAAAACAAAAP//////////"/>
                </a:ext>
              </a:extLst>
            </p:cNvSpPr>
            <p:nvPr/>
          </p:nvSpPr>
          <p:spPr>
            <a:xfrm>
              <a:off x="2019300" y="1711325"/>
              <a:ext cx="0" cy="635"/>
            </a:xfrm>
            <a:custGeom>
              <a:avLst/>
              <a:gdLst/>
              <a:ahLst/>
              <a:cxnLst/>
              <a:rect l="0" t="0" r="0" b="635"/>
              <a:pathLst>
                <a:path w="0" h="635">
                  <a:moveTo>
                    <a:pt x="0" y="21"/>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8" name="Google Shape;77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wAAKcKAABXDAAAqAoAAAAAAAAmAAAACAAAAP//////////"/>
                </a:ext>
              </a:extLst>
            </p:cNvSpPr>
            <p:nvPr/>
          </p:nvSpPr>
          <p:spPr>
            <a:xfrm>
              <a:off x="2000250" y="1731645"/>
              <a:ext cx="5715" cy="635"/>
            </a:xfrm>
            <a:custGeom>
              <a:avLst/>
              <a:gdLst/>
              <a:ahLst/>
              <a:cxnLst/>
              <a:rect l="0" t="0" r="5715" b="635"/>
              <a:pathLst>
                <a:path w="5715" h="635">
                  <a:moveTo>
                    <a:pt x="5715" y="13"/>
                  </a:moveTo>
                  <a:cubicBezTo>
                    <a:pt x="3823" y="337"/>
                    <a:pt x="1944" y="526"/>
                    <a:pt x="13" y="621"/>
                  </a:cubicBezTo>
                  <a:cubicBezTo>
                    <a:pt x="1944" y="526"/>
                    <a:pt x="3823" y="337"/>
                    <a:pt x="5715"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7" name="Google Shape;77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cKAABrDAAAlwoAAAAAAAAmAAAACAAAAP//////////"/>
                </a:ext>
              </a:extLst>
            </p:cNvSpPr>
            <p:nvPr/>
          </p:nvSpPr>
          <p:spPr>
            <a:xfrm>
              <a:off x="2018665" y="1721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6" name="Google Shape;77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cKAABrDAAAlwoAAAAAAAAmAAAACAAAAP//////////"/>
                </a:ext>
              </a:extLst>
            </p:cNvSpPr>
            <p:nvPr/>
          </p:nvSpPr>
          <p:spPr>
            <a:xfrm>
              <a:off x="2018665" y="1721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5" name="Google Shape;77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cKAABrDAAAlwoAAAAAAAAmAAAACAAAAP//////////"/>
                </a:ext>
              </a:extLst>
            </p:cNvSpPr>
            <p:nvPr/>
          </p:nvSpPr>
          <p:spPr>
            <a:xfrm>
              <a:off x="2018665" y="1721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4" name="Google Shape;77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wAAJcKAABrDAAAlwoAAAAAAAAmAAAACAAAAP//////////"/>
                </a:ext>
              </a:extLst>
            </p:cNvSpPr>
            <p:nvPr/>
          </p:nvSpPr>
          <p:spPr>
            <a:xfrm>
              <a:off x="2018665" y="1721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3" name="Google Shape;77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wAAJgKAABqDAAAmAoAAAAAAAAmAAAACAAAAP//////////"/>
                </a:ext>
              </a:extLst>
            </p:cNvSpPr>
            <p:nvPr/>
          </p:nvSpPr>
          <p:spPr>
            <a:xfrm>
              <a:off x="2018030" y="17221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2" name="Google Shape;77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wAAMQKAABPDAAAxAoAAAAAAAAmAAAACAAAAP//////////"/>
                </a:ext>
              </a:extLst>
            </p:cNvSpPr>
            <p:nvPr/>
          </p:nvSpPr>
          <p:spPr>
            <a:xfrm>
              <a:off x="1998980" y="1750060"/>
              <a:ext cx="1905" cy="0"/>
            </a:xfrm>
            <a:custGeom>
              <a:avLst/>
              <a:gdLst/>
              <a:ahLst/>
              <a:cxnLst/>
              <a:rect l="0" t="0" r="1905" b="0"/>
              <a:pathLst>
                <a:path w="1905" h="0">
                  <a:moveTo>
                    <a:pt x="1891" y="0"/>
                  </a:moveTo>
                  <a:cubicBezTo>
                    <a:pt x="1756" y="0"/>
                    <a:pt x="1594" y="0"/>
                    <a:pt x="1432" y="0"/>
                  </a:cubicBezTo>
                  <a:cubicBezTo>
                    <a:pt x="1594" y="0"/>
                    <a:pt x="1756" y="0"/>
                    <a:pt x="1891" y="0"/>
                  </a:cubicBezTo>
                  <a:close/>
                  <a:moveTo>
                    <a:pt x="1432" y="0"/>
                  </a:moveTo>
                  <a:cubicBezTo>
                    <a:pt x="1040" y="0"/>
                    <a:pt x="607" y="0"/>
                    <a:pt x="283" y="0"/>
                  </a:cubicBezTo>
                  <a:cubicBezTo>
                    <a:pt x="175" y="0"/>
                    <a:pt x="81" y="0"/>
                    <a:pt x="0" y="0"/>
                  </a:cubicBezTo>
                  <a:cubicBezTo>
                    <a:pt x="94" y="0"/>
                    <a:pt x="202" y="0"/>
                    <a:pt x="324" y="0"/>
                  </a:cubicBezTo>
                  <a:cubicBezTo>
                    <a:pt x="635" y="0"/>
                    <a:pt x="1053" y="0"/>
                    <a:pt x="143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1" name="Google Shape;78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MsKAABVDAAAywoAAAAAAAAmAAAACAAAAP//////////"/>
                </a:ext>
              </a:extLst>
            </p:cNvSpPr>
            <p:nvPr/>
          </p:nvSpPr>
          <p:spPr>
            <a:xfrm>
              <a:off x="2004695" y="17545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20" name="Google Shape;78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wAAMoKAABVDAAAygoAAAAAAAAmAAAACAAAAP//////////"/>
                </a:ext>
              </a:extLst>
            </p:cNvSpPr>
            <p:nvPr/>
          </p:nvSpPr>
          <p:spPr>
            <a:xfrm>
              <a:off x="2004060" y="1753870"/>
              <a:ext cx="635" cy="0"/>
            </a:xfrm>
            <a:custGeom>
              <a:avLst/>
              <a:gdLst/>
              <a:ahLst/>
              <a:cxnLst/>
              <a:rect l="0" t="0" r="635" b="0"/>
              <a:pathLst>
                <a:path w="635" h="0">
                  <a:moveTo>
                    <a:pt x="606"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9" name="Google Shape;78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wAAMoKAABTDAAAygoAAAAAAAAmAAAACAAAAP//////////"/>
                </a:ext>
              </a:extLst>
            </p:cNvSpPr>
            <p:nvPr/>
          </p:nvSpPr>
          <p:spPr>
            <a:xfrm>
              <a:off x="2003425" y="1753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8" name="Google Shape;78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wAAMoKAABUDAAAygoAAAAAAAAmAAAACAAAAP//////////"/>
                </a:ext>
              </a:extLst>
            </p:cNvSpPr>
            <p:nvPr/>
          </p:nvSpPr>
          <p:spPr>
            <a:xfrm>
              <a:off x="2004060" y="1753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7" name="Google Shape;78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wAAEIKAABKDQAAAQsAAAAAAAAmAAAACAAAAP//////////"/>
                </a:ext>
              </a:extLst>
            </p:cNvSpPr>
            <p:nvPr/>
          </p:nvSpPr>
          <p:spPr>
            <a:xfrm>
              <a:off x="2087245" y="1667510"/>
              <a:ext cx="73025" cy="121285"/>
            </a:xfrm>
            <a:custGeom>
              <a:avLst/>
              <a:gdLst/>
              <a:ahLst/>
              <a:cxnLst/>
              <a:rect l="0" t="0" r="73025" b="121285"/>
              <a:pathLst>
                <a:path w="73025" h="121285">
                  <a:moveTo>
                    <a:pt x="16775" y="0"/>
                  </a:moveTo>
                  <a:lnTo>
                    <a:pt x="11001" y="3093"/>
                  </a:lnTo>
                  <a:cubicBezTo>
                    <a:pt x="11138" y="5183"/>
                    <a:pt x="11233" y="7178"/>
                    <a:pt x="11288" y="8793"/>
                  </a:cubicBezTo>
                  <a:lnTo>
                    <a:pt x="11288" y="9363"/>
                  </a:lnTo>
                  <a:lnTo>
                    <a:pt x="11288" y="9458"/>
                  </a:lnTo>
                  <a:lnTo>
                    <a:pt x="11288" y="9878"/>
                  </a:lnTo>
                  <a:lnTo>
                    <a:pt x="11288" y="10027"/>
                  </a:lnTo>
                  <a:lnTo>
                    <a:pt x="11288" y="10407"/>
                  </a:lnTo>
                  <a:lnTo>
                    <a:pt x="11288" y="10543"/>
                  </a:lnTo>
                  <a:lnTo>
                    <a:pt x="11288" y="10828"/>
                  </a:lnTo>
                  <a:lnTo>
                    <a:pt x="11288" y="11018"/>
                  </a:lnTo>
                  <a:lnTo>
                    <a:pt x="11288" y="11262"/>
                  </a:lnTo>
                  <a:lnTo>
                    <a:pt x="11288" y="11452"/>
                  </a:lnTo>
                  <a:lnTo>
                    <a:pt x="11288" y="11588"/>
                  </a:lnTo>
                  <a:lnTo>
                    <a:pt x="11288" y="11778"/>
                  </a:lnTo>
                  <a:lnTo>
                    <a:pt x="11288" y="11873"/>
                  </a:lnTo>
                  <a:lnTo>
                    <a:pt x="11288" y="12117"/>
                  </a:lnTo>
                  <a:cubicBezTo>
                    <a:pt x="11288" y="12592"/>
                    <a:pt x="11861" y="13352"/>
                    <a:pt x="12434" y="14112"/>
                  </a:cubicBezTo>
                  <a:cubicBezTo>
                    <a:pt x="13335" y="15387"/>
                    <a:pt x="14536" y="17056"/>
                    <a:pt x="14386" y="18997"/>
                  </a:cubicBezTo>
                  <a:cubicBezTo>
                    <a:pt x="14291" y="19716"/>
                    <a:pt x="14536" y="20476"/>
                    <a:pt x="15014" y="20992"/>
                  </a:cubicBezTo>
                  <a:cubicBezTo>
                    <a:pt x="15915" y="22091"/>
                    <a:pt x="16161" y="23556"/>
                    <a:pt x="15683" y="24845"/>
                  </a:cubicBezTo>
                  <a:cubicBezTo>
                    <a:pt x="14918" y="27369"/>
                    <a:pt x="14482" y="29934"/>
                    <a:pt x="14386" y="32539"/>
                  </a:cubicBezTo>
                  <a:cubicBezTo>
                    <a:pt x="14386" y="50736"/>
                    <a:pt x="13622" y="51306"/>
                    <a:pt x="13144" y="51686"/>
                  </a:cubicBezTo>
                  <a:cubicBezTo>
                    <a:pt x="12052" y="52487"/>
                    <a:pt x="2156" y="62569"/>
                    <a:pt x="1583" y="66029"/>
                  </a:cubicBezTo>
                  <a:cubicBezTo>
                    <a:pt x="1542" y="66273"/>
                    <a:pt x="1487" y="66504"/>
                    <a:pt x="1446" y="66694"/>
                  </a:cubicBezTo>
                  <a:cubicBezTo>
                    <a:pt x="1296" y="67603"/>
                    <a:pt x="1010" y="68458"/>
                    <a:pt x="586" y="69259"/>
                  </a:cubicBezTo>
                  <a:cubicBezTo>
                    <a:pt x="341" y="69693"/>
                    <a:pt x="204" y="70114"/>
                    <a:pt x="109" y="70589"/>
                  </a:cubicBezTo>
                  <a:cubicBezTo>
                    <a:pt x="54" y="71158"/>
                    <a:pt x="13" y="71688"/>
                    <a:pt x="54" y="72203"/>
                  </a:cubicBezTo>
                  <a:lnTo>
                    <a:pt x="54" y="73058"/>
                  </a:lnTo>
                  <a:lnTo>
                    <a:pt x="54" y="73207"/>
                  </a:lnTo>
                  <a:lnTo>
                    <a:pt x="54" y="74062"/>
                  </a:lnTo>
                  <a:cubicBezTo>
                    <a:pt x="300" y="74293"/>
                    <a:pt x="532" y="74537"/>
                    <a:pt x="723" y="74822"/>
                  </a:cubicBezTo>
                  <a:cubicBezTo>
                    <a:pt x="914" y="75053"/>
                    <a:pt x="1105" y="75338"/>
                    <a:pt x="1351" y="75528"/>
                  </a:cubicBezTo>
                  <a:cubicBezTo>
                    <a:pt x="1733" y="75962"/>
                    <a:pt x="2061" y="76478"/>
                    <a:pt x="2347" y="77007"/>
                  </a:cubicBezTo>
                  <a:cubicBezTo>
                    <a:pt x="2784" y="77808"/>
                    <a:pt x="3016" y="78242"/>
                    <a:pt x="3739" y="78337"/>
                  </a:cubicBezTo>
                  <a:lnTo>
                    <a:pt x="4026" y="78337"/>
                  </a:lnTo>
                  <a:cubicBezTo>
                    <a:pt x="4217" y="78377"/>
                    <a:pt x="4449" y="78377"/>
                    <a:pt x="4695" y="78432"/>
                  </a:cubicBezTo>
                  <a:cubicBezTo>
                    <a:pt x="5500" y="78717"/>
                    <a:pt x="6224" y="79232"/>
                    <a:pt x="6797" y="79897"/>
                  </a:cubicBezTo>
                  <a:cubicBezTo>
                    <a:pt x="8421" y="81756"/>
                    <a:pt x="9704" y="84755"/>
                    <a:pt x="9513" y="86370"/>
                  </a:cubicBezTo>
                  <a:cubicBezTo>
                    <a:pt x="9472" y="87076"/>
                    <a:pt x="9609" y="87740"/>
                    <a:pt x="9854" y="88405"/>
                  </a:cubicBezTo>
                  <a:cubicBezTo>
                    <a:pt x="10332" y="89884"/>
                    <a:pt x="10523" y="91404"/>
                    <a:pt x="10428" y="92924"/>
                  </a:cubicBezTo>
                  <a:cubicBezTo>
                    <a:pt x="10237" y="96289"/>
                    <a:pt x="12380" y="100849"/>
                    <a:pt x="13103" y="101324"/>
                  </a:cubicBezTo>
                  <a:cubicBezTo>
                    <a:pt x="13717" y="101568"/>
                    <a:pt x="14004" y="102233"/>
                    <a:pt x="13813" y="102843"/>
                  </a:cubicBezTo>
                  <a:cubicBezTo>
                    <a:pt x="13813" y="102938"/>
                    <a:pt x="13772" y="103033"/>
                    <a:pt x="13717" y="103088"/>
                  </a:cubicBezTo>
                  <a:cubicBezTo>
                    <a:pt x="13240" y="103943"/>
                    <a:pt x="11765" y="104078"/>
                    <a:pt x="10564" y="104078"/>
                  </a:cubicBezTo>
                  <a:cubicBezTo>
                    <a:pt x="10141" y="104078"/>
                    <a:pt x="9759" y="104078"/>
                    <a:pt x="9472" y="104038"/>
                  </a:cubicBezTo>
                  <a:cubicBezTo>
                    <a:pt x="8517" y="103956"/>
                    <a:pt x="7671" y="103929"/>
                    <a:pt x="6947" y="103929"/>
                  </a:cubicBezTo>
                  <a:cubicBezTo>
                    <a:pt x="5391" y="103929"/>
                    <a:pt x="4381" y="104078"/>
                    <a:pt x="4026" y="104268"/>
                  </a:cubicBezTo>
                  <a:cubicBezTo>
                    <a:pt x="4026" y="104458"/>
                    <a:pt x="3972" y="104702"/>
                    <a:pt x="3931" y="104892"/>
                  </a:cubicBezTo>
                  <a:cubicBezTo>
                    <a:pt x="3780" y="105842"/>
                    <a:pt x="3589" y="106887"/>
                    <a:pt x="5500" y="108638"/>
                  </a:cubicBezTo>
                  <a:cubicBezTo>
                    <a:pt x="6360" y="109452"/>
                    <a:pt x="7179" y="110076"/>
                    <a:pt x="7944" y="110646"/>
                  </a:cubicBezTo>
                  <a:cubicBezTo>
                    <a:pt x="9759" y="112016"/>
                    <a:pt x="11233" y="113156"/>
                    <a:pt x="11956" y="115395"/>
                  </a:cubicBezTo>
                  <a:cubicBezTo>
                    <a:pt x="12434" y="117200"/>
                    <a:pt x="13144" y="118910"/>
                    <a:pt x="14059" y="120565"/>
                  </a:cubicBezTo>
                  <a:lnTo>
                    <a:pt x="14195" y="120620"/>
                  </a:lnTo>
                  <a:cubicBezTo>
                    <a:pt x="14291" y="120755"/>
                    <a:pt x="14386" y="120945"/>
                    <a:pt x="14536" y="121095"/>
                  </a:cubicBezTo>
                  <a:lnTo>
                    <a:pt x="14632" y="121135"/>
                  </a:lnTo>
                  <a:cubicBezTo>
                    <a:pt x="14727" y="121230"/>
                    <a:pt x="14864" y="121285"/>
                    <a:pt x="15014" y="121285"/>
                  </a:cubicBezTo>
                  <a:lnTo>
                    <a:pt x="15342" y="121285"/>
                  </a:lnTo>
                  <a:cubicBezTo>
                    <a:pt x="16297" y="121000"/>
                    <a:pt x="17061" y="120430"/>
                    <a:pt x="17539" y="119575"/>
                  </a:cubicBezTo>
                  <a:cubicBezTo>
                    <a:pt x="18099" y="118801"/>
                    <a:pt x="18699" y="118557"/>
                    <a:pt x="19286" y="118557"/>
                  </a:cubicBezTo>
                  <a:cubicBezTo>
                    <a:pt x="20064" y="118557"/>
                    <a:pt x="20788" y="119018"/>
                    <a:pt x="21225" y="119290"/>
                  </a:cubicBezTo>
                  <a:cubicBezTo>
                    <a:pt x="21757" y="119629"/>
                    <a:pt x="22003" y="119751"/>
                    <a:pt x="22153" y="119751"/>
                  </a:cubicBezTo>
                  <a:cubicBezTo>
                    <a:pt x="22276" y="119751"/>
                    <a:pt x="22330" y="119670"/>
                    <a:pt x="22412" y="119575"/>
                  </a:cubicBezTo>
                  <a:cubicBezTo>
                    <a:pt x="23668" y="117960"/>
                    <a:pt x="26480" y="117580"/>
                    <a:pt x="28732" y="117295"/>
                  </a:cubicBezTo>
                  <a:cubicBezTo>
                    <a:pt x="29496" y="117241"/>
                    <a:pt x="30206" y="117105"/>
                    <a:pt x="30929" y="116915"/>
                  </a:cubicBezTo>
                  <a:lnTo>
                    <a:pt x="32076" y="116345"/>
                  </a:lnTo>
                  <a:cubicBezTo>
                    <a:pt x="33700" y="115585"/>
                    <a:pt x="36416" y="114296"/>
                    <a:pt x="37372" y="113496"/>
                  </a:cubicBezTo>
                  <a:cubicBezTo>
                    <a:pt x="37372" y="113496"/>
                    <a:pt x="37372" y="113441"/>
                    <a:pt x="37427" y="113441"/>
                  </a:cubicBezTo>
                  <a:cubicBezTo>
                    <a:pt x="37331" y="113211"/>
                    <a:pt x="37276" y="112926"/>
                    <a:pt x="37140" y="112736"/>
                  </a:cubicBezTo>
                  <a:cubicBezTo>
                    <a:pt x="36853" y="111976"/>
                    <a:pt x="36130" y="110402"/>
                    <a:pt x="37945" y="109452"/>
                  </a:cubicBezTo>
                  <a:cubicBezTo>
                    <a:pt x="38682" y="109045"/>
                    <a:pt x="39706" y="108963"/>
                    <a:pt x="40866" y="108963"/>
                  </a:cubicBezTo>
                  <a:cubicBezTo>
                    <a:pt x="41221" y="108963"/>
                    <a:pt x="41590" y="108963"/>
                    <a:pt x="41958" y="108977"/>
                  </a:cubicBezTo>
                  <a:cubicBezTo>
                    <a:pt x="42313" y="108990"/>
                    <a:pt x="42682" y="108990"/>
                    <a:pt x="43036" y="108990"/>
                  </a:cubicBezTo>
                  <a:cubicBezTo>
                    <a:pt x="45111" y="108990"/>
                    <a:pt x="47213" y="108787"/>
                    <a:pt x="48264" y="107457"/>
                  </a:cubicBezTo>
                  <a:cubicBezTo>
                    <a:pt x="50230" y="105123"/>
                    <a:pt x="52332" y="102938"/>
                    <a:pt x="54584" y="100903"/>
                  </a:cubicBezTo>
                  <a:cubicBezTo>
                    <a:pt x="55007" y="100523"/>
                    <a:pt x="55389" y="100184"/>
                    <a:pt x="55635" y="99953"/>
                  </a:cubicBezTo>
                  <a:cubicBezTo>
                    <a:pt x="55867" y="99709"/>
                    <a:pt x="55963" y="99383"/>
                    <a:pt x="55963" y="99044"/>
                  </a:cubicBezTo>
                  <a:cubicBezTo>
                    <a:pt x="55963" y="98053"/>
                    <a:pt x="56399" y="97103"/>
                    <a:pt x="57164" y="96439"/>
                  </a:cubicBezTo>
                  <a:cubicBezTo>
                    <a:pt x="58160" y="95394"/>
                    <a:pt x="60412" y="93779"/>
                    <a:pt x="62419" y="93535"/>
                  </a:cubicBezTo>
                  <a:lnTo>
                    <a:pt x="63415" y="93535"/>
                  </a:lnTo>
                  <a:cubicBezTo>
                    <a:pt x="63511" y="93535"/>
                    <a:pt x="63606" y="93589"/>
                    <a:pt x="63702" y="93630"/>
                  </a:cubicBezTo>
                  <a:lnTo>
                    <a:pt x="63893" y="93684"/>
                  </a:lnTo>
                  <a:cubicBezTo>
                    <a:pt x="63989" y="93684"/>
                    <a:pt x="64043" y="93725"/>
                    <a:pt x="64139" y="93779"/>
                  </a:cubicBezTo>
                  <a:cubicBezTo>
                    <a:pt x="64234" y="93779"/>
                    <a:pt x="64234" y="93779"/>
                    <a:pt x="64330" y="93820"/>
                  </a:cubicBezTo>
                  <a:lnTo>
                    <a:pt x="64848" y="91879"/>
                  </a:lnTo>
                  <a:cubicBezTo>
                    <a:pt x="63661" y="91119"/>
                    <a:pt x="61368" y="89355"/>
                    <a:pt x="61368" y="86886"/>
                  </a:cubicBezTo>
                  <a:cubicBezTo>
                    <a:pt x="61368" y="86180"/>
                    <a:pt x="61409" y="85556"/>
                    <a:pt x="61463" y="84891"/>
                  </a:cubicBezTo>
                  <a:cubicBezTo>
                    <a:pt x="61504" y="83941"/>
                    <a:pt x="61600" y="82706"/>
                    <a:pt x="61313" y="82380"/>
                  </a:cubicBezTo>
                  <a:cubicBezTo>
                    <a:pt x="61177" y="82285"/>
                    <a:pt x="61027" y="82285"/>
                    <a:pt x="60835" y="82285"/>
                  </a:cubicBezTo>
                  <a:cubicBezTo>
                    <a:pt x="60767" y="82285"/>
                    <a:pt x="60699" y="82285"/>
                    <a:pt x="60617" y="82285"/>
                  </a:cubicBezTo>
                  <a:cubicBezTo>
                    <a:pt x="59552" y="82285"/>
                    <a:pt x="58556" y="81648"/>
                    <a:pt x="58119" y="80657"/>
                  </a:cubicBezTo>
                  <a:cubicBezTo>
                    <a:pt x="57587" y="79422"/>
                    <a:pt x="58065" y="77862"/>
                    <a:pt x="59307" y="76627"/>
                  </a:cubicBezTo>
                  <a:cubicBezTo>
                    <a:pt x="59689" y="76247"/>
                    <a:pt x="59402" y="75433"/>
                    <a:pt x="58884" y="74347"/>
                  </a:cubicBezTo>
                  <a:cubicBezTo>
                    <a:pt x="58501" y="73397"/>
                    <a:pt x="58024" y="72448"/>
                    <a:pt x="58542" y="71633"/>
                  </a:cubicBezTo>
                  <a:cubicBezTo>
                    <a:pt x="58993" y="71158"/>
                    <a:pt x="59593" y="70873"/>
                    <a:pt x="60249" y="70873"/>
                  </a:cubicBezTo>
                  <a:cubicBezTo>
                    <a:pt x="60303" y="70873"/>
                    <a:pt x="60358" y="70873"/>
                    <a:pt x="60412" y="70873"/>
                  </a:cubicBezTo>
                  <a:cubicBezTo>
                    <a:pt x="61122" y="70873"/>
                    <a:pt x="61313" y="70643"/>
                    <a:pt x="61504" y="68784"/>
                  </a:cubicBezTo>
                  <a:cubicBezTo>
                    <a:pt x="61600" y="67508"/>
                    <a:pt x="61750" y="65744"/>
                    <a:pt x="63415" y="65418"/>
                  </a:cubicBezTo>
                  <a:cubicBezTo>
                    <a:pt x="64944" y="65079"/>
                    <a:pt x="65476" y="64089"/>
                    <a:pt x="65476" y="61714"/>
                  </a:cubicBezTo>
                  <a:cubicBezTo>
                    <a:pt x="65476" y="58959"/>
                    <a:pt x="69967" y="57535"/>
                    <a:pt x="72110" y="56870"/>
                  </a:cubicBezTo>
                  <a:lnTo>
                    <a:pt x="72451" y="56775"/>
                  </a:lnTo>
                  <a:cubicBezTo>
                    <a:pt x="72833" y="56110"/>
                    <a:pt x="73025" y="52962"/>
                    <a:pt x="72833" y="49827"/>
                  </a:cubicBezTo>
                  <a:lnTo>
                    <a:pt x="72833" y="29975"/>
                  </a:lnTo>
                  <a:lnTo>
                    <a:pt x="1677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6" name="Google Shape;78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gwAAAELAADvDAAAAQsAAAAAAAAmAAAACAAAAP//////////"/>
                </a:ext>
              </a:extLst>
            </p:cNvSpPr>
            <p:nvPr/>
          </p:nvSpPr>
          <p:spPr>
            <a:xfrm>
              <a:off x="2101850" y="1788795"/>
              <a:ext cx="635" cy="0"/>
            </a:xfrm>
            <a:custGeom>
              <a:avLst/>
              <a:gdLst/>
              <a:ahLst/>
              <a:cxnLst/>
              <a:rect l="0" t="0" r="635" b="0"/>
              <a:pathLst>
                <a:path w="635" h="0">
                  <a:moveTo>
                    <a:pt x="635" y="0"/>
                  </a:moveTo>
                  <a:cubicBezTo>
                    <a:pt x="394" y="0"/>
                    <a:pt x="175" y="0"/>
                    <a:pt x="21" y="0"/>
                  </a:cubicBezTo>
                  <a:cubicBezTo>
                    <a:pt x="175" y="0"/>
                    <a:pt x="394"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5" name="Google Shape;78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gwAAAALAADuDAAAAQsAAAAAAAAmAAAACAAAAP//////////"/>
                </a:ext>
              </a:extLst>
            </p:cNvSpPr>
            <p:nvPr/>
          </p:nvSpPr>
          <p:spPr>
            <a:xfrm>
              <a:off x="2101850" y="1788160"/>
              <a:ext cx="0" cy="635"/>
            </a:xfrm>
            <a:custGeom>
              <a:avLst/>
              <a:gdLst/>
              <a:ahLst/>
              <a:cxnLst/>
              <a:rect l="0" t="0" r="0" b="635"/>
              <a:pathLst>
                <a:path w="0" h="635">
                  <a:moveTo>
                    <a:pt x="0" y="17"/>
                  </a:moveTo>
                  <a:cubicBezTo>
                    <a:pt x="0" y="158"/>
                    <a:pt x="0" y="282"/>
                    <a:pt x="0" y="388"/>
                  </a:cubicBezTo>
                  <a:cubicBezTo>
                    <a:pt x="0" y="370"/>
                    <a:pt x="0" y="352"/>
                    <a:pt x="0" y="317"/>
                  </a:cubicBezTo>
                  <a:lnTo>
                    <a:pt x="0" y="17"/>
                  </a:lnTo>
                  <a:close/>
                  <a:moveTo>
                    <a:pt x="0" y="388"/>
                  </a:moveTo>
                  <a:cubicBezTo>
                    <a:pt x="0" y="493"/>
                    <a:pt x="0" y="582"/>
                    <a:pt x="0" y="635"/>
                  </a:cubicBezTo>
                  <a:cubicBezTo>
                    <a:pt x="0" y="546"/>
                    <a:pt x="0" y="476"/>
                    <a:pt x="0" y="38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4" name="Google Shape;78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0AANYKAAA8DQAA1goAAAAAAAAmAAAACAAAAP//////////"/>
                </a:ext>
              </a:extLst>
            </p:cNvSpPr>
            <p:nvPr/>
          </p:nvSpPr>
          <p:spPr>
            <a:xfrm>
              <a:off x="2151380" y="17614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3" name="Google Shape;78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NYKAAA7DQAA1goAAAAAAAAmAAAACAAAAP//////////"/>
                </a:ext>
              </a:extLst>
            </p:cNvSpPr>
            <p:nvPr/>
          </p:nvSpPr>
          <p:spPr>
            <a:xfrm>
              <a:off x="2150745" y="17614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2" name="Google Shape;78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0AANYKAAA5DQAA2goAAAAAAAAmAAAACAAAAP//////////"/>
                </a:ext>
              </a:extLst>
            </p:cNvSpPr>
            <p:nvPr/>
          </p:nvSpPr>
          <p:spPr>
            <a:xfrm>
              <a:off x="2144395" y="1761490"/>
              <a:ext cx="5080" cy="2540"/>
            </a:xfrm>
            <a:custGeom>
              <a:avLst/>
              <a:gdLst/>
              <a:ahLst/>
              <a:cxnLst/>
              <a:rect l="0" t="0" r="5080" b="2540"/>
              <a:pathLst>
                <a:path w="5080" h="2540">
                  <a:moveTo>
                    <a:pt x="13" y="2540"/>
                  </a:moveTo>
                  <a:cubicBezTo>
                    <a:pt x="1016" y="1649"/>
                    <a:pt x="3152" y="217"/>
                    <a:pt x="5067" y="12"/>
                  </a:cubicBezTo>
                  <a:cubicBezTo>
                    <a:pt x="3152" y="217"/>
                    <a:pt x="1016" y="1649"/>
                    <a:pt x="13" y="254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1" name="Google Shape;78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NYKAAA7DQAA1goAAAAAAAAmAAAACAAAAP//////////"/>
                </a:ext>
              </a:extLst>
            </p:cNvSpPr>
            <p:nvPr/>
          </p:nvSpPr>
          <p:spPr>
            <a:xfrm>
              <a:off x="2150110" y="1761490"/>
              <a:ext cx="635" cy="0"/>
            </a:xfrm>
            <a:custGeom>
              <a:avLst/>
              <a:gdLst/>
              <a:ahLst/>
              <a:cxnLst/>
              <a:rect l="0" t="0" r="635" b="0"/>
              <a:pathLst>
                <a:path w="635" h="0">
                  <a:moveTo>
                    <a:pt x="24" y="0"/>
                  </a:moveTo>
                  <a:cubicBezTo>
                    <a:pt x="195" y="0"/>
                    <a:pt x="366" y="0"/>
                    <a:pt x="610" y="0"/>
                  </a:cubicBezTo>
                  <a:cubicBezTo>
                    <a:pt x="366" y="0"/>
                    <a:pt x="195" y="0"/>
                    <a:pt x="2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10" name="Google Shape;78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NYKAAA6DQAA1goAAAAAAAAmAAAACAAAAP//////////"/>
                </a:ext>
              </a:extLst>
            </p:cNvSpPr>
            <p:nvPr/>
          </p:nvSpPr>
          <p:spPr>
            <a:xfrm>
              <a:off x="2149475" y="1761490"/>
              <a:ext cx="635" cy="0"/>
            </a:xfrm>
            <a:custGeom>
              <a:avLst/>
              <a:gdLst/>
              <a:ahLst/>
              <a:cxnLst/>
              <a:rect l="0" t="0" r="635" b="0"/>
              <a:pathLst>
                <a:path w="635" h="0">
                  <a:moveTo>
                    <a:pt x="0" y="0"/>
                  </a:moveTo>
                  <a:cubicBezTo>
                    <a:pt x="218" y="0"/>
                    <a:pt x="416" y="0"/>
                    <a:pt x="635" y="0"/>
                  </a:cubicBezTo>
                  <a:cubicBezTo>
                    <a:pt x="416" y="0"/>
                    <a:pt x="218"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9" name="Google Shape;78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wAALcKAADaDAAAuQoAAAAAAAAmAAAACAAAAP//////////"/>
                </a:ext>
              </a:extLst>
            </p:cNvSpPr>
            <p:nvPr/>
          </p:nvSpPr>
          <p:spPr>
            <a:xfrm>
              <a:off x="2087880" y="1741805"/>
              <a:ext cx="1270" cy="1270"/>
            </a:xfrm>
            <a:custGeom>
              <a:avLst/>
              <a:gdLst/>
              <a:ahLst/>
              <a:cxnLst/>
              <a:rect l="0" t="0" r="1270" b="1270"/>
              <a:pathLst>
                <a:path w="1270" h="1270">
                  <a:moveTo>
                    <a:pt x="13" y="0"/>
                  </a:moveTo>
                  <a:lnTo>
                    <a:pt x="13" y="47"/>
                  </a:lnTo>
                  <a:cubicBezTo>
                    <a:pt x="238" y="245"/>
                    <a:pt x="476" y="454"/>
                    <a:pt x="661" y="699"/>
                  </a:cubicBezTo>
                  <a:cubicBezTo>
                    <a:pt x="847" y="897"/>
                    <a:pt x="1032" y="1107"/>
                    <a:pt x="1257" y="1270"/>
                  </a:cubicBezTo>
                  <a:cubicBezTo>
                    <a:pt x="1032" y="1107"/>
                    <a:pt x="847" y="862"/>
                    <a:pt x="661" y="652"/>
                  </a:cubicBezTo>
                  <a:cubicBezTo>
                    <a:pt x="476" y="408"/>
                    <a:pt x="238" y="210"/>
                    <a:pt x="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8" name="Google Shape;78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wAALkKAADeDAAAvgoAAAAAAAAmAAAACAAAAP//////////"/>
                </a:ext>
              </a:extLst>
            </p:cNvSpPr>
            <p:nvPr/>
          </p:nvSpPr>
          <p:spPr>
            <a:xfrm>
              <a:off x="2089150" y="1743075"/>
              <a:ext cx="2540" cy="3175"/>
            </a:xfrm>
            <a:custGeom>
              <a:avLst/>
              <a:gdLst/>
              <a:ahLst/>
              <a:cxnLst/>
              <a:rect l="0" t="0" r="2540" b="3175"/>
              <a:pathLst>
                <a:path w="2540" h="3175">
                  <a:moveTo>
                    <a:pt x="0" y="15"/>
                  </a:moveTo>
                  <a:cubicBezTo>
                    <a:pt x="361" y="549"/>
                    <a:pt x="683" y="1083"/>
                    <a:pt x="954" y="1663"/>
                  </a:cubicBezTo>
                  <a:cubicBezTo>
                    <a:pt x="683" y="1083"/>
                    <a:pt x="361" y="488"/>
                    <a:pt x="0" y="15"/>
                  </a:cubicBezTo>
                  <a:close/>
                  <a:moveTo>
                    <a:pt x="954" y="1663"/>
                  </a:moveTo>
                  <a:cubicBezTo>
                    <a:pt x="980" y="1740"/>
                    <a:pt x="1006" y="1801"/>
                    <a:pt x="1031" y="1846"/>
                  </a:cubicBezTo>
                  <a:cubicBezTo>
                    <a:pt x="1006" y="1801"/>
                    <a:pt x="980" y="1740"/>
                    <a:pt x="954" y="1663"/>
                  </a:cubicBezTo>
                  <a:close/>
                  <a:moveTo>
                    <a:pt x="1031" y="1846"/>
                  </a:moveTo>
                  <a:cubicBezTo>
                    <a:pt x="1354" y="2549"/>
                    <a:pt x="1573" y="2961"/>
                    <a:pt x="2037" y="3113"/>
                  </a:cubicBezTo>
                  <a:lnTo>
                    <a:pt x="2398" y="3159"/>
                  </a:lnTo>
                  <a:lnTo>
                    <a:pt x="2527" y="3159"/>
                  </a:lnTo>
                  <a:lnTo>
                    <a:pt x="2256" y="3113"/>
                  </a:lnTo>
                  <a:cubicBezTo>
                    <a:pt x="1676" y="3068"/>
                    <a:pt x="1392" y="2640"/>
                    <a:pt x="1031" y="184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7" name="Google Shape;78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wwAAOYKAADoDAAA5woAAAAAAAAmAAAACAAAAP//////////"/>
                </a:ext>
              </a:extLst>
            </p:cNvSpPr>
            <p:nvPr/>
          </p:nvSpPr>
          <p:spPr>
            <a:xfrm>
              <a:off x="2097405" y="1771650"/>
              <a:ext cx="635" cy="635"/>
            </a:xfrm>
            <a:custGeom>
              <a:avLst/>
              <a:gdLst/>
              <a:ahLst/>
              <a:cxnLst/>
              <a:rect l="0" t="0" r="635" b="635"/>
              <a:pathLst>
                <a:path w="635" h="635">
                  <a:moveTo>
                    <a:pt x="0" y="127"/>
                  </a:moveTo>
                  <a:cubicBezTo>
                    <a:pt x="164" y="508"/>
                    <a:pt x="384" y="508"/>
                    <a:pt x="635" y="508"/>
                  </a:cubicBezTo>
                  <a:cubicBezTo>
                    <a:pt x="384" y="508"/>
                    <a:pt x="164" y="127"/>
                    <a:pt x="0" y="12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6" name="Google Shape;78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gwAAPgKAADuDAAAAAsAAAAAAAAmAAAACAAAAP//////////"/>
                </a:ext>
              </a:extLst>
            </p:cNvSpPr>
            <p:nvPr/>
          </p:nvSpPr>
          <p:spPr>
            <a:xfrm>
              <a:off x="2099310" y="1783080"/>
              <a:ext cx="2540" cy="5080"/>
            </a:xfrm>
            <a:custGeom>
              <a:avLst/>
              <a:gdLst/>
              <a:ahLst/>
              <a:cxnLst/>
              <a:rect l="0" t="0" r="2540" b="5080"/>
              <a:pathLst>
                <a:path w="2540" h="5080">
                  <a:moveTo>
                    <a:pt x="0" y="13"/>
                  </a:moveTo>
                  <a:cubicBezTo>
                    <a:pt x="246" y="724"/>
                    <a:pt x="524" y="1448"/>
                    <a:pt x="869" y="2158"/>
                  </a:cubicBezTo>
                  <a:cubicBezTo>
                    <a:pt x="541" y="1448"/>
                    <a:pt x="262" y="724"/>
                    <a:pt x="0" y="13"/>
                  </a:cubicBezTo>
                  <a:close/>
                  <a:moveTo>
                    <a:pt x="869" y="2158"/>
                  </a:moveTo>
                  <a:cubicBezTo>
                    <a:pt x="1278" y="3069"/>
                    <a:pt x="1753" y="3967"/>
                    <a:pt x="2294" y="4839"/>
                  </a:cubicBezTo>
                  <a:lnTo>
                    <a:pt x="2524" y="5080"/>
                  </a:lnTo>
                  <a:cubicBezTo>
                    <a:pt x="1885" y="4142"/>
                    <a:pt x="1327" y="3163"/>
                    <a:pt x="869" y="215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5" name="Google Shape;78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QwAAAALAADuDAAAAQsAAAAAAAAmAAAACAAAAP//////////"/>
                </a:ext>
              </a:extLst>
            </p:cNvSpPr>
            <p:nvPr/>
          </p:nvSpPr>
          <p:spPr>
            <a:xfrm>
              <a:off x="2101215" y="1788160"/>
              <a:ext cx="635" cy="635"/>
            </a:xfrm>
            <a:custGeom>
              <a:avLst/>
              <a:gdLst/>
              <a:ahLst/>
              <a:cxnLst/>
              <a:rect l="0" t="0" r="635" b="635"/>
              <a:pathLst>
                <a:path w="635" h="635">
                  <a:moveTo>
                    <a:pt x="0" y="15"/>
                  </a:moveTo>
                  <a:cubicBezTo>
                    <a:pt x="127" y="158"/>
                    <a:pt x="304" y="285"/>
                    <a:pt x="431" y="428"/>
                  </a:cubicBezTo>
                  <a:lnTo>
                    <a:pt x="355" y="349"/>
                  </a:lnTo>
                  <a:lnTo>
                    <a:pt x="0" y="15"/>
                  </a:lnTo>
                  <a:close/>
                  <a:moveTo>
                    <a:pt x="431" y="428"/>
                  </a:moveTo>
                  <a:lnTo>
                    <a:pt x="635" y="619"/>
                  </a:lnTo>
                  <a:cubicBezTo>
                    <a:pt x="584" y="555"/>
                    <a:pt x="508" y="492"/>
                    <a:pt x="431" y="4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4" name="Google Shape;78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wAAL4KAADeDAAAvgoAAAAAAAAmAAAACAAAAP//////////"/>
                </a:ext>
              </a:extLst>
            </p:cNvSpPr>
            <p:nvPr/>
          </p:nvSpPr>
          <p:spPr>
            <a:xfrm>
              <a:off x="2091055" y="1746250"/>
              <a:ext cx="635" cy="0"/>
            </a:xfrm>
            <a:custGeom>
              <a:avLst/>
              <a:gdLst/>
              <a:ahLst/>
              <a:cxnLst/>
              <a:rect l="0" t="0" r="635" b="0"/>
              <a:pathLst>
                <a:path w="635" h="0">
                  <a:moveTo>
                    <a:pt x="0" y="0"/>
                  </a:moveTo>
                  <a:cubicBezTo>
                    <a:pt x="118" y="0"/>
                    <a:pt x="236" y="0"/>
                    <a:pt x="354" y="0"/>
                  </a:cubicBezTo>
                  <a:lnTo>
                    <a:pt x="0" y="0"/>
                  </a:lnTo>
                  <a:close/>
                  <a:moveTo>
                    <a:pt x="354" y="0"/>
                  </a:moveTo>
                  <a:lnTo>
                    <a:pt x="472" y="0"/>
                  </a:lnTo>
                  <a:lnTo>
                    <a:pt x="620" y="0"/>
                  </a:lnTo>
                  <a:cubicBezTo>
                    <a:pt x="531" y="0"/>
                    <a:pt x="443" y="0"/>
                    <a:pt x="35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3" name="Google Shape;78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FQKAADpDAAAVQoAAAAAAAAmAAAACAAAAP//////////"/>
                </a:ext>
              </a:extLst>
            </p:cNvSpPr>
            <p:nvPr/>
          </p:nvSpPr>
          <p:spPr>
            <a:xfrm>
              <a:off x="2098675" y="1678940"/>
              <a:ext cx="0" cy="635"/>
            </a:xfrm>
            <a:custGeom>
              <a:avLst/>
              <a:gdLst/>
              <a:ahLst/>
              <a:cxnLst/>
              <a:rect l="0" t="0" r="0" b="635"/>
              <a:pathLst>
                <a:path w="0" h="635">
                  <a:moveTo>
                    <a:pt x="0" y="0"/>
                  </a:moveTo>
                  <a:lnTo>
                    <a:pt x="0" y="635"/>
                  </a:lnTo>
                  <a:cubicBezTo>
                    <a:pt x="0" y="404"/>
                    <a:pt x="0" y="23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2" name="Google Shape;78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FIKAADpDAAAUwoAAAAAAAAmAAAACAAAAP//////////"/>
                </a:ext>
              </a:extLst>
            </p:cNvSpPr>
            <p:nvPr/>
          </p:nvSpPr>
          <p:spPr>
            <a:xfrm>
              <a:off x="2098675" y="1677670"/>
              <a:ext cx="0" cy="635"/>
            </a:xfrm>
            <a:custGeom>
              <a:avLst/>
              <a:gdLst/>
              <a:ahLst/>
              <a:cxnLst/>
              <a:rect l="0" t="0" r="0" b="635"/>
              <a:pathLst>
                <a:path w="0" h="635">
                  <a:moveTo>
                    <a:pt x="0" y="0"/>
                  </a:moveTo>
                  <a:lnTo>
                    <a:pt x="0" y="613"/>
                  </a:lnTo>
                  <a:cubicBezTo>
                    <a:pt x="0" y="394"/>
                    <a:pt x="0" y="153"/>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1" name="Google Shape;78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FEKAADpDAAAUgoAAAAAAAAmAAAACAAAAP//////////"/>
                </a:ext>
              </a:extLst>
            </p:cNvSpPr>
            <p:nvPr/>
          </p:nvSpPr>
          <p:spPr>
            <a:xfrm>
              <a:off x="2098675" y="1677035"/>
              <a:ext cx="0" cy="635"/>
            </a:xfrm>
            <a:custGeom>
              <a:avLst/>
              <a:gdLst/>
              <a:ahLst/>
              <a:cxnLst/>
              <a:rect l="0" t="0" r="0" b="635"/>
              <a:pathLst>
                <a:path w="0" h="635">
                  <a:moveTo>
                    <a:pt x="0" y="17"/>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00" name="Google Shape;78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FQKAADpDAAAVAoAAAAAAAAmAAAACAAAAP//////////"/>
                </a:ext>
              </a:extLst>
            </p:cNvSpPr>
            <p:nvPr/>
          </p:nvSpPr>
          <p:spPr>
            <a:xfrm>
              <a:off x="2098675" y="167894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9" name="Google Shape;78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wAALQKAADYDAAAtgoAAAAAAAAmAAAACAAAAP//////////"/>
                </a:ext>
              </a:extLst>
            </p:cNvSpPr>
            <p:nvPr/>
          </p:nvSpPr>
          <p:spPr>
            <a:xfrm>
              <a:off x="2087880" y="1739900"/>
              <a:ext cx="0" cy="1270"/>
            </a:xfrm>
            <a:custGeom>
              <a:avLst/>
              <a:gdLst/>
              <a:ahLst/>
              <a:cxnLst/>
              <a:rect l="0" t="0" r="0" b="1270"/>
              <a:pathLst>
                <a:path w="0" h="1270">
                  <a:moveTo>
                    <a:pt x="0" y="0"/>
                  </a:moveTo>
                  <a:lnTo>
                    <a:pt x="0" y="1270"/>
                  </a:lnTo>
                  <a:cubicBezTo>
                    <a:pt x="0" y="826"/>
                    <a:pt x="0" y="381"/>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8" name="Google Shape;78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wAALYKAADYDAAAtwoAAAAAAAAmAAAACAAAAP//////////"/>
                </a:ext>
              </a:extLst>
            </p:cNvSpPr>
            <p:nvPr/>
          </p:nvSpPr>
          <p:spPr>
            <a:xfrm>
              <a:off x="2087880" y="1741170"/>
              <a:ext cx="0" cy="635"/>
            </a:xfrm>
            <a:custGeom>
              <a:avLst/>
              <a:gdLst/>
              <a:ahLst/>
              <a:cxnLst/>
              <a:rect l="0" t="0" r="0" b="635"/>
              <a:pathLst>
                <a:path w="0" h="635">
                  <a:moveTo>
                    <a:pt x="0" y="62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7" name="Google Shape;78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FAKAADpDAAAUQoAAAAAAAAmAAAACAAAAP//////////"/>
                </a:ext>
              </a:extLst>
            </p:cNvSpPr>
            <p:nvPr/>
          </p:nvSpPr>
          <p:spPr>
            <a:xfrm>
              <a:off x="2098675" y="1676400"/>
              <a:ext cx="0" cy="635"/>
            </a:xfrm>
            <a:custGeom>
              <a:avLst/>
              <a:gdLst/>
              <a:ahLst/>
              <a:cxnLst/>
              <a:rect l="0" t="0" r="0" b="635"/>
              <a:pathLst>
                <a:path w="0" h="635">
                  <a:moveTo>
                    <a:pt x="0" y="0"/>
                  </a:moveTo>
                  <a:lnTo>
                    <a:pt x="0" y="62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6" name="Google Shape;78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FMKAADpDAAAVAoAAAAAAAAmAAAACAAAAP//////////"/>
                </a:ext>
              </a:extLst>
            </p:cNvSpPr>
            <p:nvPr/>
          </p:nvSpPr>
          <p:spPr>
            <a:xfrm>
              <a:off x="2098675" y="1678305"/>
              <a:ext cx="0" cy="635"/>
            </a:xfrm>
            <a:custGeom>
              <a:avLst/>
              <a:gdLst/>
              <a:ahLst/>
              <a:cxnLst/>
              <a:rect l="0" t="0" r="0" b="635"/>
              <a:pathLst>
                <a:path w="0" h="635">
                  <a:moveTo>
                    <a:pt x="0" y="28"/>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5" name="Google Shape;78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EcKAADpDAAAUAoAAAAAAAAmAAAACAAAAP//////////"/>
                </a:ext>
              </a:extLst>
            </p:cNvSpPr>
            <p:nvPr/>
          </p:nvSpPr>
          <p:spPr>
            <a:xfrm>
              <a:off x="2098675" y="1670685"/>
              <a:ext cx="0" cy="5715"/>
            </a:xfrm>
            <a:custGeom>
              <a:avLst/>
              <a:gdLst/>
              <a:ahLst/>
              <a:cxnLst/>
              <a:rect l="0" t="0" r="0" b="5715"/>
              <a:pathLst>
                <a:path w="0" h="5715">
                  <a:moveTo>
                    <a:pt x="0" y="13"/>
                  </a:moveTo>
                  <a:cubicBezTo>
                    <a:pt x="0" y="2090"/>
                    <a:pt x="0" y="4086"/>
                    <a:pt x="0" y="5701"/>
                  </a:cubicBezTo>
                  <a:cubicBezTo>
                    <a:pt x="0" y="4086"/>
                    <a:pt x="0" y="2090"/>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4" name="Google Shape;78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wAAKwKAADaDAAAsgoAAAAAAAAmAAAACAAAAP//////////"/>
                </a:ext>
              </a:extLst>
            </p:cNvSpPr>
            <p:nvPr/>
          </p:nvSpPr>
          <p:spPr>
            <a:xfrm>
              <a:off x="2087880" y="1734820"/>
              <a:ext cx="1270" cy="3810"/>
            </a:xfrm>
            <a:custGeom>
              <a:avLst/>
              <a:gdLst/>
              <a:ahLst/>
              <a:cxnLst/>
              <a:rect l="0" t="0" r="1270" b="3810"/>
              <a:pathLst>
                <a:path w="1270" h="3810">
                  <a:moveTo>
                    <a:pt x="13" y="3810"/>
                  </a:moveTo>
                  <a:cubicBezTo>
                    <a:pt x="51" y="3347"/>
                    <a:pt x="192" y="2924"/>
                    <a:pt x="411" y="2514"/>
                  </a:cubicBezTo>
                  <a:cubicBezTo>
                    <a:pt x="821" y="1720"/>
                    <a:pt x="1090" y="886"/>
                    <a:pt x="1270" y="13"/>
                  </a:cubicBezTo>
                  <a:cubicBezTo>
                    <a:pt x="1090" y="886"/>
                    <a:pt x="821" y="1720"/>
                    <a:pt x="411" y="2514"/>
                  </a:cubicBezTo>
                  <a:cubicBezTo>
                    <a:pt x="192" y="2924"/>
                    <a:pt x="51" y="3347"/>
                    <a:pt x="13" y="38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3" name="Google Shape;78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NgJAADQDQAAUwoAAAAAAAAmAAAACAAAAP//////////"/>
                </a:ext>
              </a:extLst>
            </p:cNvSpPr>
            <p:nvPr/>
          </p:nvSpPr>
          <p:spPr>
            <a:xfrm>
              <a:off x="2167255" y="1600200"/>
              <a:ext cx="78105" cy="78105"/>
            </a:xfrm>
            <a:custGeom>
              <a:avLst/>
              <a:gdLst/>
              <a:ahLst/>
              <a:cxnLst/>
              <a:rect l="0" t="0" r="78105" b="78105"/>
              <a:pathLst>
                <a:path w="78105" h="78105">
                  <a:moveTo>
                    <a:pt x="2427" y="13"/>
                  </a:moveTo>
                  <a:lnTo>
                    <a:pt x="2332" y="242"/>
                  </a:lnTo>
                  <a:lnTo>
                    <a:pt x="2183" y="674"/>
                  </a:lnTo>
                  <a:cubicBezTo>
                    <a:pt x="1518" y="2278"/>
                    <a:pt x="1478" y="3978"/>
                    <a:pt x="1898" y="5623"/>
                  </a:cubicBezTo>
                  <a:cubicBezTo>
                    <a:pt x="2237" y="6944"/>
                    <a:pt x="2522" y="8360"/>
                    <a:pt x="1098" y="10073"/>
                  </a:cubicBezTo>
                  <a:cubicBezTo>
                    <a:pt x="0" y="11394"/>
                    <a:pt x="189" y="12756"/>
                    <a:pt x="718" y="15359"/>
                  </a:cubicBezTo>
                  <a:cubicBezTo>
                    <a:pt x="1044" y="17004"/>
                    <a:pt x="1234" y="18703"/>
                    <a:pt x="1288" y="20402"/>
                  </a:cubicBezTo>
                  <a:lnTo>
                    <a:pt x="1288" y="76351"/>
                  </a:lnTo>
                  <a:lnTo>
                    <a:pt x="45392" y="76351"/>
                  </a:lnTo>
                  <a:lnTo>
                    <a:pt x="47766" y="74747"/>
                  </a:lnTo>
                  <a:cubicBezTo>
                    <a:pt x="48159" y="74491"/>
                    <a:pt x="48566" y="74383"/>
                    <a:pt x="48986" y="74383"/>
                  </a:cubicBezTo>
                  <a:cubicBezTo>
                    <a:pt x="50275" y="74383"/>
                    <a:pt x="51550" y="75381"/>
                    <a:pt x="52133" y="75920"/>
                  </a:cubicBezTo>
                  <a:lnTo>
                    <a:pt x="61870" y="75920"/>
                  </a:lnTo>
                  <a:lnTo>
                    <a:pt x="62101" y="76257"/>
                  </a:lnTo>
                  <a:cubicBezTo>
                    <a:pt x="62101" y="76257"/>
                    <a:pt x="63674" y="78091"/>
                    <a:pt x="65383" y="78091"/>
                  </a:cubicBezTo>
                  <a:cubicBezTo>
                    <a:pt x="65668" y="78091"/>
                    <a:pt x="65763" y="78051"/>
                    <a:pt x="66143" y="77201"/>
                  </a:cubicBezTo>
                  <a:cubicBezTo>
                    <a:pt x="66468" y="76351"/>
                    <a:pt x="67038" y="75030"/>
                    <a:pt x="68896" y="74693"/>
                  </a:cubicBezTo>
                  <a:cubicBezTo>
                    <a:pt x="69181" y="74652"/>
                    <a:pt x="69465" y="74598"/>
                    <a:pt x="69750" y="74598"/>
                  </a:cubicBezTo>
                  <a:cubicBezTo>
                    <a:pt x="70930" y="74598"/>
                    <a:pt x="71405" y="73803"/>
                    <a:pt x="71974" y="72104"/>
                  </a:cubicBezTo>
                  <a:cubicBezTo>
                    <a:pt x="72449" y="70917"/>
                    <a:pt x="72978" y="69366"/>
                    <a:pt x="74592" y="69366"/>
                  </a:cubicBezTo>
                  <a:lnTo>
                    <a:pt x="75351" y="69366"/>
                  </a:lnTo>
                  <a:cubicBezTo>
                    <a:pt x="75446" y="69366"/>
                    <a:pt x="75528" y="69366"/>
                    <a:pt x="75609" y="69366"/>
                  </a:cubicBezTo>
                  <a:cubicBezTo>
                    <a:pt x="76179" y="69366"/>
                    <a:pt x="76314" y="69137"/>
                    <a:pt x="77481" y="67573"/>
                  </a:cubicBezTo>
                  <a:lnTo>
                    <a:pt x="77820" y="67101"/>
                  </a:lnTo>
                  <a:cubicBezTo>
                    <a:pt x="77725" y="66103"/>
                    <a:pt x="77725" y="65159"/>
                    <a:pt x="77860" y="64215"/>
                  </a:cubicBezTo>
                  <a:cubicBezTo>
                    <a:pt x="78105" y="62651"/>
                    <a:pt x="77725" y="62138"/>
                    <a:pt x="76870" y="61006"/>
                  </a:cubicBezTo>
                  <a:cubicBezTo>
                    <a:pt x="75826" y="59630"/>
                    <a:pt x="75012" y="58120"/>
                    <a:pt x="74497" y="56421"/>
                  </a:cubicBezTo>
                  <a:cubicBezTo>
                    <a:pt x="73778" y="54061"/>
                    <a:pt x="71879" y="51040"/>
                    <a:pt x="70171" y="48397"/>
                  </a:cubicBezTo>
                  <a:cubicBezTo>
                    <a:pt x="68326" y="45430"/>
                    <a:pt x="66712" y="42828"/>
                    <a:pt x="66563" y="41183"/>
                  </a:cubicBezTo>
                  <a:cubicBezTo>
                    <a:pt x="66522" y="40144"/>
                    <a:pt x="65804" y="39200"/>
                    <a:pt x="65044" y="38202"/>
                  </a:cubicBezTo>
                  <a:cubicBezTo>
                    <a:pt x="64095" y="36935"/>
                    <a:pt x="63010" y="35505"/>
                    <a:pt x="63050" y="33577"/>
                  </a:cubicBezTo>
                  <a:cubicBezTo>
                    <a:pt x="63145" y="31918"/>
                    <a:pt x="62576" y="31312"/>
                    <a:pt x="61206" y="29707"/>
                  </a:cubicBezTo>
                  <a:cubicBezTo>
                    <a:pt x="60107" y="28480"/>
                    <a:pt x="59117" y="27253"/>
                    <a:pt x="58209" y="25931"/>
                  </a:cubicBezTo>
                  <a:cubicBezTo>
                    <a:pt x="55076" y="21535"/>
                    <a:pt x="53787" y="13943"/>
                    <a:pt x="54452" y="11961"/>
                  </a:cubicBezTo>
                  <a:cubicBezTo>
                    <a:pt x="54547" y="11529"/>
                    <a:pt x="54832" y="11206"/>
                    <a:pt x="55266" y="11057"/>
                  </a:cubicBezTo>
                  <a:cubicBezTo>
                    <a:pt x="55388" y="11017"/>
                    <a:pt x="55510" y="11003"/>
                    <a:pt x="55632" y="11003"/>
                  </a:cubicBezTo>
                  <a:cubicBezTo>
                    <a:pt x="56839" y="11003"/>
                    <a:pt x="57856" y="12999"/>
                    <a:pt x="60392" y="19040"/>
                  </a:cubicBezTo>
                  <a:cubicBezTo>
                    <a:pt x="60772" y="19836"/>
                    <a:pt x="61057" y="20551"/>
                    <a:pt x="61301" y="21023"/>
                  </a:cubicBezTo>
                  <a:cubicBezTo>
                    <a:pt x="63335" y="25554"/>
                    <a:pt x="66427" y="30219"/>
                    <a:pt x="67946" y="30219"/>
                  </a:cubicBezTo>
                  <a:cubicBezTo>
                    <a:pt x="68516" y="30219"/>
                    <a:pt x="69411" y="28008"/>
                    <a:pt x="70415" y="23612"/>
                  </a:cubicBezTo>
                  <a:cubicBezTo>
                    <a:pt x="71025" y="21023"/>
                    <a:pt x="71269" y="20173"/>
                    <a:pt x="71879" y="19836"/>
                  </a:cubicBezTo>
                  <a:lnTo>
                    <a:pt x="72069" y="18703"/>
                  </a:lnTo>
                  <a:lnTo>
                    <a:pt x="72069" y="18663"/>
                  </a:lnTo>
                  <a:lnTo>
                    <a:pt x="72544" y="17247"/>
                  </a:lnTo>
                  <a:lnTo>
                    <a:pt x="72788" y="16586"/>
                  </a:lnTo>
                  <a:lnTo>
                    <a:pt x="73019" y="16020"/>
                  </a:lnTo>
                  <a:lnTo>
                    <a:pt x="68421" y="4773"/>
                  </a:lnTo>
                  <a:cubicBezTo>
                    <a:pt x="68055" y="5137"/>
                    <a:pt x="67621" y="5259"/>
                    <a:pt x="67106" y="5259"/>
                  </a:cubicBezTo>
                  <a:cubicBezTo>
                    <a:pt x="66522" y="5259"/>
                    <a:pt x="65831" y="5097"/>
                    <a:pt x="65044" y="4922"/>
                  </a:cubicBezTo>
                  <a:cubicBezTo>
                    <a:pt x="64040" y="4665"/>
                    <a:pt x="62874" y="4409"/>
                    <a:pt x="61708" y="4409"/>
                  </a:cubicBezTo>
                  <a:cubicBezTo>
                    <a:pt x="61165" y="4409"/>
                    <a:pt x="60636" y="4463"/>
                    <a:pt x="60107" y="4584"/>
                  </a:cubicBezTo>
                  <a:cubicBezTo>
                    <a:pt x="59267" y="4814"/>
                    <a:pt x="58453" y="4908"/>
                    <a:pt x="57680" y="4908"/>
                  </a:cubicBezTo>
                  <a:cubicBezTo>
                    <a:pt x="54913" y="4908"/>
                    <a:pt x="52526" y="3708"/>
                    <a:pt x="50180" y="2562"/>
                  </a:cubicBezTo>
                  <a:cubicBezTo>
                    <a:pt x="49475" y="2211"/>
                    <a:pt x="48376" y="2049"/>
                    <a:pt x="47074" y="2049"/>
                  </a:cubicBezTo>
                  <a:cubicBezTo>
                    <a:pt x="42856" y="2049"/>
                    <a:pt x="36645" y="3627"/>
                    <a:pt x="35845" y="4773"/>
                  </a:cubicBezTo>
                  <a:cubicBezTo>
                    <a:pt x="34868" y="6230"/>
                    <a:pt x="33091" y="6809"/>
                    <a:pt x="31138" y="6809"/>
                  </a:cubicBezTo>
                  <a:cubicBezTo>
                    <a:pt x="29592" y="6809"/>
                    <a:pt x="27938" y="6445"/>
                    <a:pt x="26446" y="5865"/>
                  </a:cubicBezTo>
                  <a:lnTo>
                    <a:pt x="25402" y="5434"/>
                  </a:lnTo>
                  <a:cubicBezTo>
                    <a:pt x="22269" y="4166"/>
                    <a:pt x="18376" y="2562"/>
                    <a:pt x="13101" y="2090"/>
                  </a:cubicBezTo>
                  <a:cubicBezTo>
                    <a:pt x="6699" y="1523"/>
                    <a:pt x="3797" y="714"/>
                    <a:pt x="2427"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2" name="Google Shape;78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0AANgJAABZDQAA2AkAAAAAAAAmAAAACAAAAP//////////"/>
                </a:ext>
              </a:extLst>
            </p:cNvSpPr>
            <p:nvPr/>
          </p:nvSpPr>
          <p:spPr>
            <a:xfrm>
              <a:off x="2169795" y="16002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1" name="Google Shape;78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wAAEELAADgDAAAhgsAAAAAAAAmAAAACAAAAP//////////"/>
                </a:ext>
              </a:extLst>
            </p:cNvSpPr>
            <p:nvPr/>
          </p:nvSpPr>
          <p:spPr>
            <a:xfrm>
              <a:off x="2054225" y="1829435"/>
              <a:ext cx="38735" cy="43815"/>
            </a:xfrm>
            <a:custGeom>
              <a:avLst/>
              <a:gdLst/>
              <a:ahLst/>
              <a:cxnLst/>
              <a:rect l="0" t="0" r="38735" b="43815"/>
              <a:pathLst>
                <a:path w="38735" h="43815">
                  <a:moveTo>
                    <a:pt x="19482" y="0"/>
                  </a:moveTo>
                  <a:lnTo>
                    <a:pt x="18916" y="147"/>
                  </a:lnTo>
                  <a:lnTo>
                    <a:pt x="18916" y="336"/>
                  </a:lnTo>
                  <a:lnTo>
                    <a:pt x="18916" y="752"/>
                  </a:lnTo>
                  <a:lnTo>
                    <a:pt x="18916" y="1276"/>
                  </a:lnTo>
                  <a:lnTo>
                    <a:pt x="18916" y="1653"/>
                  </a:lnTo>
                  <a:lnTo>
                    <a:pt x="18916" y="2163"/>
                  </a:lnTo>
                  <a:lnTo>
                    <a:pt x="18916" y="2540"/>
                  </a:lnTo>
                  <a:lnTo>
                    <a:pt x="18916" y="3064"/>
                  </a:lnTo>
                  <a:lnTo>
                    <a:pt x="18916" y="3386"/>
                  </a:lnTo>
                  <a:lnTo>
                    <a:pt x="18916" y="3857"/>
                  </a:lnTo>
                  <a:lnTo>
                    <a:pt x="18916" y="4193"/>
                  </a:lnTo>
                  <a:lnTo>
                    <a:pt x="18916" y="4663"/>
                  </a:lnTo>
                  <a:lnTo>
                    <a:pt x="18916" y="4945"/>
                  </a:lnTo>
                  <a:lnTo>
                    <a:pt x="18916" y="5416"/>
                  </a:lnTo>
                  <a:lnTo>
                    <a:pt x="18916" y="5698"/>
                  </a:lnTo>
                  <a:lnTo>
                    <a:pt x="18916" y="6074"/>
                  </a:lnTo>
                  <a:lnTo>
                    <a:pt x="18916" y="6316"/>
                  </a:lnTo>
                  <a:lnTo>
                    <a:pt x="18916" y="6693"/>
                  </a:lnTo>
                  <a:lnTo>
                    <a:pt x="18916" y="6921"/>
                  </a:lnTo>
                  <a:lnTo>
                    <a:pt x="18916" y="7257"/>
                  </a:lnTo>
                  <a:lnTo>
                    <a:pt x="18916" y="7445"/>
                  </a:lnTo>
                  <a:lnTo>
                    <a:pt x="18916" y="7768"/>
                  </a:lnTo>
                  <a:lnTo>
                    <a:pt x="18916" y="7916"/>
                  </a:lnTo>
                  <a:lnTo>
                    <a:pt x="18916" y="8198"/>
                  </a:lnTo>
                  <a:lnTo>
                    <a:pt x="18916" y="8332"/>
                  </a:lnTo>
                  <a:lnTo>
                    <a:pt x="18916" y="8574"/>
                  </a:lnTo>
                  <a:lnTo>
                    <a:pt x="18916" y="8668"/>
                  </a:lnTo>
                  <a:lnTo>
                    <a:pt x="18916" y="8803"/>
                  </a:lnTo>
                  <a:lnTo>
                    <a:pt x="18916" y="8897"/>
                  </a:lnTo>
                  <a:lnTo>
                    <a:pt x="18916" y="8991"/>
                  </a:lnTo>
                  <a:lnTo>
                    <a:pt x="18916" y="9045"/>
                  </a:lnTo>
                  <a:lnTo>
                    <a:pt x="18916" y="9139"/>
                  </a:lnTo>
                  <a:lnTo>
                    <a:pt x="18821" y="9838"/>
                  </a:lnTo>
                  <a:lnTo>
                    <a:pt x="18121" y="9891"/>
                  </a:lnTo>
                  <a:cubicBezTo>
                    <a:pt x="17784" y="9891"/>
                    <a:pt x="9862" y="10362"/>
                    <a:pt x="8029" y="10362"/>
                  </a:cubicBezTo>
                  <a:lnTo>
                    <a:pt x="7558" y="10362"/>
                  </a:lnTo>
                  <a:cubicBezTo>
                    <a:pt x="7315" y="10362"/>
                    <a:pt x="6898" y="10402"/>
                    <a:pt x="6332" y="10496"/>
                  </a:cubicBezTo>
                  <a:lnTo>
                    <a:pt x="5995" y="10550"/>
                  </a:lnTo>
                  <a:lnTo>
                    <a:pt x="5712" y="10590"/>
                  </a:lnTo>
                  <a:lnTo>
                    <a:pt x="5672" y="10590"/>
                  </a:lnTo>
                  <a:lnTo>
                    <a:pt x="5389" y="10644"/>
                  </a:lnTo>
                  <a:lnTo>
                    <a:pt x="5241" y="10644"/>
                  </a:lnTo>
                  <a:cubicBezTo>
                    <a:pt x="4917" y="11061"/>
                    <a:pt x="4580" y="11437"/>
                    <a:pt x="4257" y="11813"/>
                  </a:cubicBezTo>
                  <a:cubicBezTo>
                    <a:pt x="4540" y="12096"/>
                    <a:pt x="4863" y="12378"/>
                    <a:pt x="5200" y="12620"/>
                  </a:cubicBezTo>
                  <a:cubicBezTo>
                    <a:pt x="5995" y="13278"/>
                    <a:pt x="6803" y="13883"/>
                    <a:pt x="7127" y="14730"/>
                  </a:cubicBezTo>
                  <a:cubicBezTo>
                    <a:pt x="7275" y="15106"/>
                    <a:pt x="7275" y="15483"/>
                    <a:pt x="7086" y="15859"/>
                  </a:cubicBezTo>
                  <a:cubicBezTo>
                    <a:pt x="6709" y="16571"/>
                    <a:pt x="5860" y="16853"/>
                    <a:pt x="4917" y="17082"/>
                  </a:cubicBezTo>
                  <a:cubicBezTo>
                    <a:pt x="4163" y="17324"/>
                    <a:pt x="3125" y="17646"/>
                    <a:pt x="3166" y="18077"/>
                  </a:cubicBezTo>
                  <a:cubicBezTo>
                    <a:pt x="3260" y="19904"/>
                    <a:pt x="2182" y="21692"/>
                    <a:pt x="0" y="23345"/>
                  </a:cubicBezTo>
                  <a:cubicBezTo>
                    <a:pt x="148" y="23950"/>
                    <a:pt x="1239" y="25267"/>
                    <a:pt x="1845" y="26020"/>
                  </a:cubicBezTo>
                  <a:cubicBezTo>
                    <a:pt x="3031" y="27431"/>
                    <a:pt x="3732" y="28372"/>
                    <a:pt x="3785" y="29218"/>
                  </a:cubicBezTo>
                  <a:cubicBezTo>
                    <a:pt x="3880" y="30307"/>
                    <a:pt x="4863" y="31476"/>
                    <a:pt x="8878" y="35388"/>
                  </a:cubicBezTo>
                  <a:cubicBezTo>
                    <a:pt x="10145" y="36570"/>
                    <a:pt x="11236" y="37981"/>
                    <a:pt x="11991" y="39581"/>
                  </a:cubicBezTo>
                  <a:cubicBezTo>
                    <a:pt x="12785" y="41221"/>
                    <a:pt x="13971" y="42632"/>
                    <a:pt x="15386" y="43815"/>
                  </a:cubicBezTo>
                  <a:lnTo>
                    <a:pt x="15574" y="43627"/>
                  </a:lnTo>
                  <a:lnTo>
                    <a:pt x="15709" y="43478"/>
                  </a:lnTo>
                  <a:cubicBezTo>
                    <a:pt x="15857" y="43344"/>
                    <a:pt x="15952" y="43250"/>
                    <a:pt x="16086" y="43156"/>
                  </a:cubicBezTo>
                  <a:lnTo>
                    <a:pt x="16181" y="43062"/>
                  </a:lnTo>
                  <a:cubicBezTo>
                    <a:pt x="16329" y="42968"/>
                    <a:pt x="16464" y="42820"/>
                    <a:pt x="16652" y="42726"/>
                  </a:cubicBezTo>
                  <a:lnTo>
                    <a:pt x="16800" y="42686"/>
                  </a:lnTo>
                  <a:cubicBezTo>
                    <a:pt x="16895" y="42591"/>
                    <a:pt x="17029" y="42538"/>
                    <a:pt x="17178" y="42497"/>
                  </a:cubicBezTo>
                  <a:lnTo>
                    <a:pt x="17366" y="42403"/>
                  </a:lnTo>
                  <a:lnTo>
                    <a:pt x="17690" y="42255"/>
                  </a:lnTo>
                  <a:lnTo>
                    <a:pt x="17878" y="42215"/>
                  </a:lnTo>
                  <a:cubicBezTo>
                    <a:pt x="18026" y="42215"/>
                    <a:pt x="18161" y="42161"/>
                    <a:pt x="18309" y="42161"/>
                  </a:cubicBezTo>
                  <a:lnTo>
                    <a:pt x="18498" y="42161"/>
                  </a:lnTo>
                  <a:cubicBezTo>
                    <a:pt x="18687" y="42121"/>
                    <a:pt x="18875" y="42121"/>
                    <a:pt x="19064" y="42121"/>
                  </a:cubicBezTo>
                  <a:cubicBezTo>
                    <a:pt x="20236" y="42121"/>
                    <a:pt x="20425" y="41839"/>
                    <a:pt x="20479" y="41839"/>
                  </a:cubicBezTo>
                  <a:cubicBezTo>
                    <a:pt x="20708" y="41409"/>
                    <a:pt x="20101" y="39863"/>
                    <a:pt x="19630" y="38586"/>
                  </a:cubicBezTo>
                  <a:cubicBezTo>
                    <a:pt x="19441" y="38210"/>
                    <a:pt x="19293" y="37793"/>
                    <a:pt x="19158" y="37417"/>
                  </a:cubicBezTo>
                  <a:cubicBezTo>
                    <a:pt x="18633" y="36100"/>
                    <a:pt x="18687" y="35065"/>
                    <a:pt x="19199" y="34259"/>
                  </a:cubicBezTo>
                  <a:cubicBezTo>
                    <a:pt x="19993" y="33197"/>
                    <a:pt x="21583" y="33022"/>
                    <a:pt x="23052" y="33022"/>
                  </a:cubicBezTo>
                  <a:cubicBezTo>
                    <a:pt x="23335" y="33022"/>
                    <a:pt x="23604" y="33022"/>
                    <a:pt x="23874" y="33035"/>
                  </a:cubicBezTo>
                  <a:lnTo>
                    <a:pt x="24534" y="33035"/>
                  </a:lnTo>
                  <a:cubicBezTo>
                    <a:pt x="24952" y="33035"/>
                    <a:pt x="25100" y="32713"/>
                    <a:pt x="25477" y="31476"/>
                  </a:cubicBezTo>
                  <a:cubicBezTo>
                    <a:pt x="25760" y="30442"/>
                    <a:pt x="26178" y="28936"/>
                    <a:pt x="27740" y="28936"/>
                  </a:cubicBezTo>
                  <a:cubicBezTo>
                    <a:pt x="29155" y="28936"/>
                    <a:pt x="29869" y="30442"/>
                    <a:pt x="30529" y="31759"/>
                  </a:cubicBezTo>
                  <a:cubicBezTo>
                    <a:pt x="30758" y="32323"/>
                    <a:pt x="31324" y="33466"/>
                    <a:pt x="31607" y="33506"/>
                  </a:cubicBezTo>
                  <a:cubicBezTo>
                    <a:pt x="31863" y="33452"/>
                    <a:pt x="32133" y="33439"/>
                    <a:pt x="32389" y="33439"/>
                  </a:cubicBezTo>
                  <a:cubicBezTo>
                    <a:pt x="33143" y="33439"/>
                    <a:pt x="33925" y="33627"/>
                    <a:pt x="34625" y="33976"/>
                  </a:cubicBezTo>
                  <a:cubicBezTo>
                    <a:pt x="35218" y="34272"/>
                    <a:pt x="35851" y="34447"/>
                    <a:pt x="36525" y="34447"/>
                  </a:cubicBezTo>
                  <a:cubicBezTo>
                    <a:pt x="36727" y="34447"/>
                    <a:pt x="36929" y="34433"/>
                    <a:pt x="37131" y="34406"/>
                  </a:cubicBezTo>
                  <a:cubicBezTo>
                    <a:pt x="38681" y="34124"/>
                    <a:pt x="38681" y="29407"/>
                    <a:pt x="38681" y="26638"/>
                  </a:cubicBezTo>
                  <a:lnTo>
                    <a:pt x="38681" y="25079"/>
                  </a:lnTo>
                  <a:cubicBezTo>
                    <a:pt x="38735" y="22122"/>
                    <a:pt x="38681" y="20523"/>
                    <a:pt x="37266" y="19676"/>
                  </a:cubicBezTo>
                  <a:cubicBezTo>
                    <a:pt x="35663" y="18735"/>
                    <a:pt x="34019" y="16800"/>
                    <a:pt x="34113" y="14878"/>
                  </a:cubicBezTo>
                  <a:cubicBezTo>
                    <a:pt x="34154" y="13695"/>
                    <a:pt x="34868" y="12660"/>
                    <a:pt x="35946" y="12244"/>
                  </a:cubicBezTo>
                  <a:cubicBezTo>
                    <a:pt x="37037" y="11679"/>
                    <a:pt x="37737" y="10873"/>
                    <a:pt x="37832" y="9986"/>
                  </a:cubicBezTo>
                  <a:cubicBezTo>
                    <a:pt x="37886" y="9139"/>
                    <a:pt x="37455" y="8292"/>
                    <a:pt x="36700" y="7822"/>
                  </a:cubicBezTo>
                  <a:cubicBezTo>
                    <a:pt x="36404" y="7566"/>
                    <a:pt x="35999" y="7472"/>
                    <a:pt x="35528" y="7472"/>
                  </a:cubicBezTo>
                  <a:cubicBezTo>
                    <a:pt x="34639" y="7472"/>
                    <a:pt x="33534" y="7808"/>
                    <a:pt x="32645" y="8050"/>
                  </a:cubicBezTo>
                  <a:cubicBezTo>
                    <a:pt x="31836" y="8306"/>
                    <a:pt x="31149" y="8521"/>
                    <a:pt x="30570" y="8521"/>
                  </a:cubicBezTo>
                  <a:cubicBezTo>
                    <a:pt x="30206" y="8521"/>
                    <a:pt x="29896" y="8440"/>
                    <a:pt x="29627" y="8238"/>
                  </a:cubicBezTo>
                  <a:cubicBezTo>
                    <a:pt x="29249" y="7956"/>
                    <a:pt x="29061" y="7539"/>
                    <a:pt x="29115" y="7109"/>
                  </a:cubicBezTo>
                  <a:lnTo>
                    <a:pt x="29115" y="6881"/>
                  </a:lnTo>
                  <a:lnTo>
                    <a:pt x="29115" y="6787"/>
                  </a:lnTo>
                  <a:lnTo>
                    <a:pt x="29115" y="6599"/>
                  </a:lnTo>
                  <a:lnTo>
                    <a:pt x="29115" y="6505"/>
                  </a:lnTo>
                  <a:lnTo>
                    <a:pt x="29115" y="6316"/>
                  </a:lnTo>
                  <a:lnTo>
                    <a:pt x="29115" y="6169"/>
                  </a:lnTo>
                  <a:lnTo>
                    <a:pt x="29115" y="5940"/>
                  </a:lnTo>
                  <a:lnTo>
                    <a:pt x="29115" y="5792"/>
                  </a:lnTo>
                  <a:lnTo>
                    <a:pt x="29115" y="5510"/>
                  </a:lnTo>
                  <a:lnTo>
                    <a:pt x="29115" y="5376"/>
                  </a:lnTo>
                  <a:lnTo>
                    <a:pt x="29115" y="5040"/>
                  </a:lnTo>
                  <a:lnTo>
                    <a:pt x="29115" y="4905"/>
                  </a:lnTo>
                  <a:lnTo>
                    <a:pt x="29115" y="4569"/>
                  </a:lnTo>
                  <a:lnTo>
                    <a:pt x="29115" y="4475"/>
                  </a:lnTo>
                  <a:cubicBezTo>
                    <a:pt x="29209" y="3763"/>
                    <a:pt x="29249" y="3064"/>
                    <a:pt x="29344" y="2311"/>
                  </a:cubicBezTo>
                  <a:lnTo>
                    <a:pt x="29344" y="2217"/>
                  </a:lnTo>
                  <a:lnTo>
                    <a:pt x="29438" y="1747"/>
                  </a:lnTo>
                  <a:lnTo>
                    <a:pt x="29438" y="1653"/>
                  </a:lnTo>
                  <a:lnTo>
                    <a:pt x="29492" y="1182"/>
                  </a:lnTo>
                  <a:lnTo>
                    <a:pt x="29492" y="1034"/>
                  </a:lnTo>
                  <a:lnTo>
                    <a:pt x="29532" y="618"/>
                  </a:lnTo>
                  <a:lnTo>
                    <a:pt x="29532" y="470"/>
                  </a:lnTo>
                  <a:lnTo>
                    <a:pt x="29532" y="376"/>
                  </a:lnTo>
                  <a:cubicBezTo>
                    <a:pt x="25005" y="282"/>
                    <a:pt x="20667" y="53"/>
                    <a:pt x="1948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90" name="Google Shape;78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wAAEELAADRDAAAQQsAAAAAAAAmAAAACAAAAP//////////"/>
                </a:ext>
              </a:extLst>
            </p:cNvSpPr>
            <p:nvPr/>
          </p:nvSpPr>
          <p:spPr>
            <a:xfrm>
              <a:off x="2073275" y="1829435"/>
              <a:ext cx="10160" cy="0"/>
            </a:xfrm>
            <a:custGeom>
              <a:avLst/>
              <a:gdLst/>
              <a:ahLst/>
              <a:cxnLst/>
              <a:rect l="0" t="0" r="10160" b="0"/>
              <a:pathLst>
                <a:path w="10160" h="0">
                  <a:moveTo>
                    <a:pt x="0" y="0"/>
                  </a:moveTo>
                  <a:cubicBezTo>
                    <a:pt x="873" y="0"/>
                    <a:pt x="5530" y="0"/>
                    <a:pt x="10146" y="0"/>
                  </a:cubicBezTo>
                  <a:cubicBezTo>
                    <a:pt x="5683" y="0"/>
                    <a:pt x="122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9" name="Google Shape;78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EILAAC9DAAATwsAAAAAAAAmAAAACAAAAP//////////"/>
                </a:ext>
              </a:extLst>
            </p:cNvSpPr>
            <p:nvPr/>
          </p:nvSpPr>
          <p:spPr>
            <a:xfrm>
              <a:off x="2057400" y="1830070"/>
              <a:ext cx="13335" cy="8255"/>
            </a:xfrm>
            <a:custGeom>
              <a:avLst/>
              <a:gdLst/>
              <a:ahLst/>
              <a:cxnLst/>
              <a:rect l="0" t="0" r="13335" b="8255"/>
              <a:pathLst>
                <a:path w="13335" h="8255">
                  <a:moveTo>
                    <a:pt x="13321" y="0"/>
                  </a:moveTo>
                  <a:lnTo>
                    <a:pt x="12576" y="247"/>
                  </a:lnTo>
                  <a:lnTo>
                    <a:pt x="12722" y="151"/>
                  </a:lnTo>
                  <a:lnTo>
                    <a:pt x="3819" y="151"/>
                  </a:lnTo>
                  <a:cubicBezTo>
                    <a:pt x="4059" y="963"/>
                    <a:pt x="4005" y="1829"/>
                    <a:pt x="3779" y="2600"/>
                  </a:cubicBezTo>
                  <a:cubicBezTo>
                    <a:pt x="3353" y="3852"/>
                    <a:pt x="2328" y="4829"/>
                    <a:pt x="1117" y="5214"/>
                  </a:cubicBezTo>
                  <a:cubicBezTo>
                    <a:pt x="239" y="5544"/>
                    <a:pt x="0" y="6026"/>
                    <a:pt x="53" y="6218"/>
                  </a:cubicBezTo>
                  <a:cubicBezTo>
                    <a:pt x="53" y="6411"/>
                    <a:pt x="279" y="6466"/>
                    <a:pt x="558" y="6466"/>
                  </a:cubicBezTo>
                  <a:cubicBezTo>
                    <a:pt x="1171" y="6466"/>
                    <a:pt x="1730" y="6796"/>
                    <a:pt x="2009" y="7333"/>
                  </a:cubicBezTo>
                  <a:cubicBezTo>
                    <a:pt x="2142" y="7622"/>
                    <a:pt x="2195" y="7911"/>
                    <a:pt x="2142" y="8241"/>
                  </a:cubicBezTo>
                  <a:lnTo>
                    <a:pt x="2235" y="8241"/>
                  </a:lnTo>
                  <a:lnTo>
                    <a:pt x="2608" y="8144"/>
                  </a:lnTo>
                  <a:lnTo>
                    <a:pt x="2661" y="8144"/>
                  </a:lnTo>
                  <a:lnTo>
                    <a:pt x="2981" y="8103"/>
                  </a:lnTo>
                  <a:lnTo>
                    <a:pt x="4152" y="8103"/>
                  </a:lnTo>
                  <a:cubicBezTo>
                    <a:pt x="5549" y="8103"/>
                    <a:pt x="11232" y="7759"/>
                    <a:pt x="13228" y="7663"/>
                  </a:cubicBezTo>
                  <a:lnTo>
                    <a:pt x="13281" y="7374"/>
                  </a:lnTo>
                  <a:lnTo>
                    <a:pt x="13321" y="7085"/>
                  </a:lnTo>
                  <a:lnTo>
                    <a:pt x="13321" y="7044"/>
                  </a:lnTo>
                  <a:lnTo>
                    <a:pt x="13321" y="6700"/>
                  </a:lnTo>
                  <a:lnTo>
                    <a:pt x="13321" y="6604"/>
                  </a:lnTo>
                  <a:lnTo>
                    <a:pt x="13321" y="6315"/>
                  </a:lnTo>
                  <a:lnTo>
                    <a:pt x="13321" y="6218"/>
                  </a:lnTo>
                  <a:lnTo>
                    <a:pt x="13321" y="5888"/>
                  </a:lnTo>
                  <a:lnTo>
                    <a:pt x="13321" y="5737"/>
                  </a:lnTo>
                  <a:lnTo>
                    <a:pt x="13321" y="5448"/>
                  </a:lnTo>
                  <a:lnTo>
                    <a:pt x="13321" y="5255"/>
                  </a:lnTo>
                  <a:lnTo>
                    <a:pt x="13321" y="4925"/>
                  </a:lnTo>
                  <a:lnTo>
                    <a:pt x="13321" y="4732"/>
                  </a:lnTo>
                  <a:lnTo>
                    <a:pt x="13321" y="4388"/>
                  </a:lnTo>
                  <a:lnTo>
                    <a:pt x="13321" y="4196"/>
                  </a:lnTo>
                  <a:lnTo>
                    <a:pt x="13321" y="3852"/>
                  </a:lnTo>
                  <a:lnTo>
                    <a:pt x="13321" y="3618"/>
                  </a:lnTo>
                  <a:lnTo>
                    <a:pt x="13321" y="3081"/>
                  </a:lnTo>
                  <a:lnTo>
                    <a:pt x="13321" y="2792"/>
                  </a:lnTo>
                  <a:lnTo>
                    <a:pt x="13321" y="2462"/>
                  </a:lnTo>
                  <a:lnTo>
                    <a:pt x="13321" y="2118"/>
                  </a:lnTo>
                  <a:lnTo>
                    <a:pt x="13321" y="1829"/>
                  </a:lnTo>
                  <a:lnTo>
                    <a:pt x="13321" y="1499"/>
                  </a:lnTo>
                  <a:lnTo>
                    <a:pt x="13321" y="1210"/>
                  </a:lnTo>
                  <a:lnTo>
                    <a:pt x="13321" y="825"/>
                  </a:lnTo>
                  <a:lnTo>
                    <a:pt x="13321" y="536"/>
                  </a:lnTo>
                  <a:lnTo>
                    <a:pt x="13321" y="151"/>
                  </a:lnTo>
                  <a:lnTo>
                    <a:pt x="133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8" name="Google Shape;78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wAAEILAAC9DAAAQgsAAAAAAAAmAAAACAAAAP//////////"/>
                </a:ext>
              </a:extLst>
            </p:cNvSpPr>
            <p:nvPr/>
          </p:nvSpPr>
          <p:spPr>
            <a:xfrm>
              <a:off x="2070100" y="1830070"/>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7" name="Google Shape;78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gLAAC+DAAASAsAAAAAAAAmAAAACAAAAP//////////"/>
                </a:ext>
              </a:extLst>
            </p:cNvSpPr>
            <p:nvPr/>
          </p:nvSpPr>
          <p:spPr>
            <a:xfrm>
              <a:off x="2071370" y="183388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6" name="Google Shape;78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ILAAC+DAAAQgsAAAAAAAAmAAAACAAAAP//////////"/>
                </a:ext>
              </a:extLst>
            </p:cNvSpPr>
            <p:nvPr/>
          </p:nvSpPr>
          <p:spPr>
            <a:xfrm>
              <a:off x="2071370" y="18300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5" name="Google Shape;78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YLAAC+DAAARgsAAAAAAAAmAAAACAAAAP//////////"/>
                </a:ext>
              </a:extLst>
            </p:cNvSpPr>
            <p:nvPr/>
          </p:nvSpPr>
          <p:spPr>
            <a:xfrm>
              <a:off x="2071370" y="18326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4" name="Google Shape;78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MLAAC+DAAAQwsAAAAAAAAmAAAACAAAAP//////////"/>
                </a:ext>
              </a:extLst>
            </p:cNvSpPr>
            <p:nvPr/>
          </p:nvSpPr>
          <p:spPr>
            <a:xfrm>
              <a:off x="2071370" y="183070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3" name="Google Shape;78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QLAAC+DAAARAsAAAAAAAAmAAAACAAAAP//////////"/>
                </a:ext>
              </a:extLst>
            </p:cNvSpPr>
            <p:nvPr/>
          </p:nvSpPr>
          <p:spPr>
            <a:xfrm>
              <a:off x="2071370" y="18313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2" name="Google Shape;78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cLAAC+DAAARwsAAAAAAAAmAAAACAAAAP//////////"/>
                </a:ext>
              </a:extLst>
            </p:cNvSpPr>
            <p:nvPr/>
          </p:nvSpPr>
          <p:spPr>
            <a:xfrm>
              <a:off x="2071370" y="183324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1" name="Google Shape;78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ULAAC+DAAARQsAAAAAAAAmAAAACAAAAP//////////"/>
                </a:ext>
              </a:extLst>
            </p:cNvSpPr>
            <p:nvPr/>
          </p:nvSpPr>
          <p:spPr>
            <a:xfrm>
              <a:off x="2071370" y="183197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80" name="Google Shape;78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kLAAC+DAAASQsAAAAAAAAmAAAACAAAAP//////////"/>
                </a:ext>
              </a:extLst>
            </p:cNvSpPr>
            <p:nvPr/>
          </p:nvSpPr>
          <p:spPr>
            <a:xfrm>
              <a:off x="2071370" y="183451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9" name="Google Shape;78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E0LAAC+DAAATQsAAAAAAAAmAAAACAAAAP//////////"/>
                </a:ext>
              </a:extLst>
            </p:cNvSpPr>
            <p:nvPr/>
          </p:nvSpPr>
          <p:spPr>
            <a:xfrm>
              <a:off x="2070735" y="183705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8" name="Google Shape;78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E0LAAC9DAAATgsAAAAAAAAmAAAACAAAAP//////////"/>
                </a:ext>
              </a:extLst>
            </p:cNvSpPr>
            <p:nvPr/>
          </p:nvSpPr>
          <p:spPr>
            <a:xfrm>
              <a:off x="2070735" y="1837055"/>
              <a:ext cx="0" cy="635"/>
            </a:xfrm>
            <a:custGeom>
              <a:avLst/>
              <a:gdLst/>
              <a:ahLst/>
              <a:cxnLst/>
              <a:rect l="0" t="0" r="0" b="635"/>
              <a:pathLst>
                <a:path w="0" h="635">
                  <a:moveTo>
                    <a:pt x="0" y="0"/>
                  </a:moveTo>
                  <a:lnTo>
                    <a:pt x="0"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7" name="Google Shape;78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wAAE4LAACuDAAATgsAAAAAAAAmAAAACAAAAP//////////"/>
                </a:ext>
              </a:extLst>
            </p:cNvSpPr>
            <p:nvPr/>
          </p:nvSpPr>
          <p:spPr>
            <a:xfrm>
              <a:off x="2060575" y="1837690"/>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6" name="Google Shape;78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wLAAC+DAAATQsAAAAAAAAmAAAACAAAAP//////////"/>
                </a:ext>
              </a:extLst>
            </p:cNvSpPr>
            <p:nvPr/>
          </p:nvSpPr>
          <p:spPr>
            <a:xfrm>
              <a:off x="2071370" y="1836420"/>
              <a:ext cx="0" cy="635"/>
            </a:xfrm>
            <a:custGeom>
              <a:avLst/>
              <a:gdLst/>
              <a:ahLst/>
              <a:cxnLst/>
              <a:rect l="0" t="0" r="0" b="635"/>
              <a:pathLst>
                <a:path w="0" h="635">
                  <a:moveTo>
                    <a:pt x="0" y="0"/>
                  </a:moveTo>
                  <a:lnTo>
                    <a:pt x="0"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5" name="Google Shape;78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wLAAC+DAAATAsAAAAAAAAmAAAACAAAAP//////////"/>
                </a:ext>
              </a:extLst>
            </p:cNvSpPr>
            <p:nvPr/>
          </p:nvSpPr>
          <p:spPr>
            <a:xfrm>
              <a:off x="2071370" y="18364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4" name="Google Shape;78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wAAE4LAACuDAAATgsAAAAAAAAmAAAACAAAAP//////////"/>
                </a:ext>
              </a:extLst>
            </p:cNvSpPr>
            <p:nvPr/>
          </p:nvSpPr>
          <p:spPr>
            <a:xfrm>
              <a:off x="2061210" y="1837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3" name="Google Shape;78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wAAE4LAACuDAAATgsAAAAAAAAmAAAACAAAAP//////////"/>
                </a:ext>
              </a:extLst>
            </p:cNvSpPr>
            <p:nvPr/>
          </p:nvSpPr>
          <p:spPr>
            <a:xfrm>
              <a:off x="2061210" y="1837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2" name="Google Shape;78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kLAAC+DAAASgsAAAAAAAAmAAAACAAAAP//////////"/>
                </a:ext>
              </a:extLst>
            </p:cNvSpPr>
            <p:nvPr/>
          </p:nvSpPr>
          <p:spPr>
            <a:xfrm>
              <a:off x="2071370" y="1834515"/>
              <a:ext cx="0" cy="635"/>
            </a:xfrm>
            <a:custGeom>
              <a:avLst/>
              <a:gdLst/>
              <a:ahLst/>
              <a:cxnLst/>
              <a:rect l="0" t="0" r="0" b="635"/>
              <a:pathLst>
                <a:path w="0" h="635">
                  <a:moveTo>
                    <a:pt x="0" y="24"/>
                  </a:moveTo>
                  <a:lnTo>
                    <a:pt x="0" y="610"/>
                  </a:lnTo>
                  <a:cubicBezTo>
                    <a:pt x="0" y="439"/>
                    <a:pt x="0" y="195"/>
                    <a:pt x="0"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1" name="Google Shape;78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wAAE8LAACtDAAATwsAAAAAAAAmAAAACAAAAP//////////"/>
                </a:ext>
              </a:extLst>
            </p:cNvSpPr>
            <p:nvPr/>
          </p:nvSpPr>
          <p:spPr>
            <a:xfrm>
              <a:off x="2059940" y="1838325"/>
              <a:ext cx="635" cy="0"/>
            </a:xfrm>
            <a:custGeom>
              <a:avLst/>
              <a:gdLst/>
              <a:ahLst/>
              <a:cxnLst/>
              <a:rect l="0" t="0" r="635" b="0"/>
              <a:pathLst>
                <a:path w="635" h="0">
                  <a:moveTo>
                    <a:pt x="606"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70" name="Google Shape;78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sLAAC+DAAASwsAAAAAAAAmAAAACAAAAP//////////"/>
                </a:ext>
              </a:extLst>
            </p:cNvSpPr>
            <p:nvPr/>
          </p:nvSpPr>
          <p:spPr>
            <a:xfrm>
              <a:off x="2071370" y="18357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9" name="Google Shape;78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wAAE8LAACsDAAATwsAAAAAAAAmAAAACAAAAP//////////"/>
                </a:ext>
              </a:extLst>
            </p:cNvSpPr>
            <p:nvPr/>
          </p:nvSpPr>
          <p:spPr>
            <a:xfrm>
              <a:off x="2059940" y="18383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8" name="Google Shape;78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EoLAAC+DAAASwsAAAAAAAAmAAAACAAAAP//////////"/>
                </a:ext>
              </a:extLst>
            </p:cNvSpPr>
            <p:nvPr/>
          </p:nvSpPr>
          <p:spPr>
            <a:xfrm>
              <a:off x="2071370" y="1835150"/>
              <a:ext cx="0" cy="635"/>
            </a:xfrm>
            <a:custGeom>
              <a:avLst/>
              <a:gdLst/>
              <a:ahLst/>
              <a:cxnLst/>
              <a:rect l="0" t="0" r="0" b="635"/>
              <a:pathLst>
                <a:path w="0" h="635">
                  <a:moveTo>
                    <a:pt x="0" y="24"/>
                  </a:moveTo>
                  <a:cubicBezTo>
                    <a:pt x="0" y="195"/>
                    <a:pt x="0" y="439"/>
                    <a:pt x="0" y="610"/>
                  </a:cubicBez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7" name="Google Shape;78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wAAE4LAACtDAAATwsAAAAAAAAmAAAACAAAAP//////////"/>
                </a:ext>
              </a:extLst>
            </p:cNvSpPr>
            <p:nvPr/>
          </p:nvSpPr>
          <p:spPr>
            <a:xfrm>
              <a:off x="2060575" y="183769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6" name="Google Shape;78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DALAAALDQAAlAsAAAAAAAAmAAAACAAAAP//////////"/>
                </a:ext>
              </a:extLst>
            </p:cNvSpPr>
            <p:nvPr/>
          </p:nvSpPr>
          <p:spPr>
            <a:xfrm>
              <a:off x="2070735" y="1818640"/>
              <a:ext cx="49530" cy="63500"/>
            </a:xfrm>
            <a:custGeom>
              <a:avLst/>
              <a:gdLst/>
              <a:ahLst/>
              <a:cxnLst/>
              <a:rect l="0" t="0" r="49530" b="63500"/>
              <a:pathLst>
                <a:path w="49530" h="63500">
                  <a:moveTo>
                    <a:pt x="43949" y="14"/>
                  </a:moveTo>
                  <a:lnTo>
                    <a:pt x="40929" y="966"/>
                  </a:lnTo>
                  <a:lnTo>
                    <a:pt x="37532" y="1728"/>
                  </a:lnTo>
                  <a:cubicBezTo>
                    <a:pt x="37626" y="3632"/>
                    <a:pt x="37060" y="5537"/>
                    <a:pt x="35927" y="7060"/>
                  </a:cubicBezTo>
                  <a:cubicBezTo>
                    <a:pt x="35833" y="7251"/>
                    <a:pt x="35739" y="7387"/>
                    <a:pt x="35644" y="7536"/>
                  </a:cubicBezTo>
                  <a:lnTo>
                    <a:pt x="35550" y="7672"/>
                  </a:lnTo>
                  <a:cubicBezTo>
                    <a:pt x="34323" y="9822"/>
                    <a:pt x="33892" y="13345"/>
                    <a:pt x="33851" y="13862"/>
                  </a:cubicBezTo>
                  <a:lnTo>
                    <a:pt x="33851" y="13957"/>
                  </a:lnTo>
                  <a:lnTo>
                    <a:pt x="33757" y="15249"/>
                  </a:lnTo>
                  <a:lnTo>
                    <a:pt x="32571" y="14624"/>
                  </a:lnTo>
                  <a:cubicBezTo>
                    <a:pt x="29470" y="13100"/>
                    <a:pt x="24644" y="11032"/>
                    <a:pt x="22945" y="11032"/>
                  </a:cubicBezTo>
                  <a:cubicBezTo>
                    <a:pt x="22837" y="11032"/>
                    <a:pt x="22743" y="11046"/>
                    <a:pt x="22662" y="11059"/>
                  </a:cubicBezTo>
                  <a:cubicBezTo>
                    <a:pt x="22446" y="11127"/>
                    <a:pt x="21947" y="11236"/>
                    <a:pt x="19602" y="11236"/>
                  </a:cubicBezTo>
                  <a:cubicBezTo>
                    <a:pt x="18887" y="11236"/>
                    <a:pt x="17997" y="11223"/>
                    <a:pt x="16905" y="11195"/>
                  </a:cubicBezTo>
                  <a:lnTo>
                    <a:pt x="16434" y="11195"/>
                  </a:lnTo>
                  <a:lnTo>
                    <a:pt x="14695" y="11155"/>
                  </a:lnTo>
                  <a:cubicBezTo>
                    <a:pt x="14641" y="11672"/>
                    <a:pt x="14546" y="12202"/>
                    <a:pt x="14506" y="12719"/>
                  </a:cubicBezTo>
                  <a:lnTo>
                    <a:pt x="14506" y="12869"/>
                  </a:lnTo>
                  <a:lnTo>
                    <a:pt x="14411" y="13766"/>
                  </a:lnTo>
                  <a:lnTo>
                    <a:pt x="14411" y="13916"/>
                  </a:lnTo>
                  <a:lnTo>
                    <a:pt x="14317" y="14678"/>
                  </a:lnTo>
                  <a:lnTo>
                    <a:pt x="14317" y="14868"/>
                  </a:lnTo>
                  <a:lnTo>
                    <a:pt x="14263" y="15535"/>
                  </a:lnTo>
                  <a:lnTo>
                    <a:pt x="14263" y="15725"/>
                  </a:lnTo>
                  <a:cubicBezTo>
                    <a:pt x="14263" y="15916"/>
                    <a:pt x="14223" y="16106"/>
                    <a:pt x="14223" y="16256"/>
                  </a:cubicBezTo>
                  <a:lnTo>
                    <a:pt x="14223" y="16446"/>
                  </a:lnTo>
                  <a:cubicBezTo>
                    <a:pt x="14223" y="16582"/>
                    <a:pt x="14223" y="16773"/>
                    <a:pt x="14169" y="16922"/>
                  </a:cubicBezTo>
                  <a:lnTo>
                    <a:pt x="14169" y="17018"/>
                  </a:lnTo>
                  <a:cubicBezTo>
                    <a:pt x="14169" y="17208"/>
                    <a:pt x="14169" y="17344"/>
                    <a:pt x="14128" y="17494"/>
                  </a:cubicBezTo>
                  <a:cubicBezTo>
                    <a:pt x="14506" y="17439"/>
                    <a:pt x="15018" y="17249"/>
                    <a:pt x="15396" y="17154"/>
                  </a:cubicBezTo>
                  <a:cubicBezTo>
                    <a:pt x="16420" y="16854"/>
                    <a:pt x="17647" y="16474"/>
                    <a:pt x="18806" y="16474"/>
                  </a:cubicBezTo>
                  <a:cubicBezTo>
                    <a:pt x="19642" y="16474"/>
                    <a:pt x="20438" y="16664"/>
                    <a:pt x="21112" y="17208"/>
                  </a:cubicBezTo>
                  <a:cubicBezTo>
                    <a:pt x="22284" y="18065"/>
                    <a:pt x="22945" y="19493"/>
                    <a:pt x="22851" y="21017"/>
                  </a:cubicBezTo>
                  <a:cubicBezTo>
                    <a:pt x="22716" y="22486"/>
                    <a:pt x="21678" y="23819"/>
                    <a:pt x="20020" y="24676"/>
                  </a:cubicBezTo>
                  <a:cubicBezTo>
                    <a:pt x="19265" y="25057"/>
                    <a:pt x="19130" y="25533"/>
                    <a:pt x="19130" y="25873"/>
                  </a:cubicBezTo>
                  <a:cubicBezTo>
                    <a:pt x="19076" y="26866"/>
                    <a:pt x="20114" y="28295"/>
                    <a:pt x="21435" y="29111"/>
                  </a:cubicBezTo>
                  <a:cubicBezTo>
                    <a:pt x="23794" y="30539"/>
                    <a:pt x="23754" y="33151"/>
                    <a:pt x="23700" y="36157"/>
                  </a:cubicBezTo>
                  <a:lnTo>
                    <a:pt x="23700" y="37681"/>
                  </a:lnTo>
                  <a:cubicBezTo>
                    <a:pt x="23700" y="41912"/>
                    <a:pt x="23700" y="46686"/>
                    <a:pt x="20734" y="47299"/>
                  </a:cubicBezTo>
                  <a:cubicBezTo>
                    <a:pt x="20424" y="47353"/>
                    <a:pt x="20127" y="47367"/>
                    <a:pt x="19831" y="47367"/>
                  </a:cubicBezTo>
                  <a:cubicBezTo>
                    <a:pt x="18941" y="47367"/>
                    <a:pt x="18051" y="47162"/>
                    <a:pt x="17242" y="46782"/>
                  </a:cubicBezTo>
                  <a:cubicBezTo>
                    <a:pt x="16744" y="46510"/>
                    <a:pt x="16231" y="46360"/>
                    <a:pt x="15706" y="46360"/>
                  </a:cubicBezTo>
                  <a:cubicBezTo>
                    <a:pt x="15571" y="46360"/>
                    <a:pt x="15436" y="46374"/>
                    <a:pt x="15301" y="46401"/>
                  </a:cubicBezTo>
                  <a:cubicBezTo>
                    <a:pt x="15139" y="46428"/>
                    <a:pt x="14991" y="46455"/>
                    <a:pt x="14843" y="46455"/>
                  </a:cubicBezTo>
                  <a:cubicBezTo>
                    <a:pt x="13495" y="46455"/>
                    <a:pt x="12780" y="44932"/>
                    <a:pt x="12187" y="43680"/>
                  </a:cubicBezTo>
                  <a:cubicBezTo>
                    <a:pt x="11904" y="43013"/>
                    <a:pt x="11567" y="42388"/>
                    <a:pt x="11095" y="41871"/>
                  </a:cubicBezTo>
                  <a:cubicBezTo>
                    <a:pt x="11055" y="41816"/>
                    <a:pt x="11001" y="41816"/>
                    <a:pt x="10960" y="41816"/>
                  </a:cubicBezTo>
                  <a:cubicBezTo>
                    <a:pt x="10771" y="41912"/>
                    <a:pt x="10529" y="42673"/>
                    <a:pt x="10434" y="43054"/>
                  </a:cubicBezTo>
                  <a:cubicBezTo>
                    <a:pt x="10151" y="44211"/>
                    <a:pt x="9680" y="45965"/>
                    <a:pt x="7792" y="45965"/>
                  </a:cubicBezTo>
                  <a:lnTo>
                    <a:pt x="7091" y="45965"/>
                  </a:lnTo>
                  <a:cubicBezTo>
                    <a:pt x="6929" y="45965"/>
                    <a:pt x="6754" y="45965"/>
                    <a:pt x="6579" y="45965"/>
                  </a:cubicBezTo>
                  <a:cubicBezTo>
                    <a:pt x="5514" y="45965"/>
                    <a:pt x="4247" y="46006"/>
                    <a:pt x="3923" y="46496"/>
                  </a:cubicBezTo>
                  <a:cubicBezTo>
                    <a:pt x="3734" y="46727"/>
                    <a:pt x="3788" y="47258"/>
                    <a:pt x="4071" y="47965"/>
                  </a:cubicBezTo>
                  <a:cubicBezTo>
                    <a:pt x="4206" y="48400"/>
                    <a:pt x="4354" y="48781"/>
                    <a:pt x="4489" y="49162"/>
                  </a:cubicBezTo>
                  <a:cubicBezTo>
                    <a:pt x="5339" y="51352"/>
                    <a:pt x="5959" y="52917"/>
                    <a:pt x="5150" y="54114"/>
                  </a:cubicBezTo>
                  <a:cubicBezTo>
                    <a:pt x="4543" y="55066"/>
                    <a:pt x="3222" y="55161"/>
                    <a:pt x="2319" y="55161"/>
                  </a:cubicBezTo>
                  <a:lnTo>
                    <a:pt x="1806" y="55161"/>
                  </a:lnTo>
                  <a:lnTo>
                    <a:pt x="1564" y="55202"/>
                  </a:lnTo>
                  <a:lnTo>
                    <a:pt x="1469" y="55256"/>
                  </a:lnTo>
                  <a:lnTo>
                    <a:pt x="1186" y="55352"/>
                  </a:lnTo>
                  <a:lnTo>
                    <a:pt x="1092" y="55392"/>
                  </a:lnTo>
                  <a:cubicBezTo>
                    <a:pt x="998" y="55447"/>
                    <a:pt x="903" y="55488"/>
                    <a:pt x="768" y="55542"/>
                  </a:cubicBezTo>
                  <a:cubicBezTo>
                    <a:pt x="674" y="55583"/>
                    <a:pt x="580" y="55678"/>
                    <a:pt x="485" y="55733"/>
                  </a:cubicBezTo>
                  <a:lnTo>
                    <a:pt x="391" y="55828"/>
                  </a:lnTo>
                  <a:lnTo>
                    <a:pt x="202" y="56017"/>
                  </a:lnTo>
                  <a:lnTo>
                    <a:pt x="108" y="56113"/>
                  </a:lnTo>
                  <a:lnTo>
                    <a:pt x="13" y="56154"/>
                  </a:lnTo>
                  <a:lnTo>
                    <a:pt x="108" y="56249"/>
                  </a:lnTo>
                  <a:cubicBezTo>
                    <a:pt x="2656" y="58208"/>
                    <a:pt x="4732" y="60684"/>
                    <a:pt x="6242" y="63486"/>
                  </a:cubicBezTo>
                  <a:lnTo>
                    <a:pt x="6377" y="63391"/>
                  </a:lnTo>
                  <a:lnTo>
                    <a:pt x="6808" y="63106"/>
                  </a:lnTo>
                  <a:lnTo>
                    <a:pt x="7320" y="62779"/>
                  </a:lnTo>
                  <a:lnTo>
                    <a:pt x="7752" y="62493"/>
                  </a:lnTo>
                  <a:lnTo>
                    <a:pt x="8224" y="62208"/>
                  </a:lnTo>
                  <a:lnTo>
                    <a:pt x="8601" y="61963"/>
                  </a:lnTo>
                  <a:lnTo>
                    <a:pt x="8978" y="61732"/>
                  </a:lnTo>
                  <a:lnTo>
                    <a:pt x="9356" y="61541"/>
                  </a:lnTo>
                  <a:lnTo>
                    <a:pt x="9680" y="61351"/>
                  </a:lnTo>
                  <a:lnTo>
                    <a:pt x="10017" y="61160"/>
                  </a:lnTo>
                  <a:lnTo>
                    <a:pt x="10300" y="61011"/>
                  </a:lnTo>
                  <a:lnTo>
                    <a:pt x="10583" y="60875"/>
                  </a:lnTo>
                  <a:lnTo>
                    <a:pt x="10812" y="60725"/>
                  </a:lnTo>
                  <a:lnTo>
                    <a:pt x="11055" y="60630"/>
                  </a:lnTo>
                  <a:lnTo>
                    <a:pt x="11284" y="60534"/>
                  </a:lnTo>
                  <a:lnTo>
                    <a:pt x="11473" y="60439"/>
                  </a:lnTo>
                  <a:lnTo>
                    <a:pt x="11661" y="60398"/>
                  </a:lnTo>
                  <a:lnTo>
                    <a:pt x="11863" y="60344"/>
                  </a:lnTo>
                  <a:lnTo>
                    <a:pt x="11998" y="60303"/>
                  </a:lnTo>
                  <a:lnTo>
                    <a:pt x="12147" y="60249"/>
                  </a:lnTo>
                  <a:lnTo>
                    <a:pt x="12281" y="60208"/>
                  </a:lnTo>
                  <a:lnTo>
                    <a:pt x="13090" y="60208"/>
                  </a:lnTo>
                  <a:cubicBezTo>
                    <a:pt x="13562" y="60398"/>
                    <a:pt x="13980" y="60684"/>
                    <a:pt x="14357" y="61011"/>
                  </a:cubicBezTo>
                  <a:cubicBezTo>
                    <a:pt x="14829" y="61364"/>
                    <a:pt x="15193" y="61636"/>
                    <a:pt x="15652" y="61636"/>
                  </a:cubicBezTo>
                  <a:cubicBezTo>
                    <a:pt x="16056" y="61636"/>
                    <a:pt x="16541" y="61419"/>
                    <a:pt x="17242" y="60820"/>
                  </a:cubicBezTo>
                  <a:cubicBezTo>
                    <a:pt x="18564" y="59718"/>
                    <a:pt x="20100" y="59106"/>
                    <a:pt x="21462" y="59106"/>
                  </a:cubicBezTo>
                  <a:cubicBezTo>
                    <a:pt x="22028" y="59106"/>
                    <a:pt x="22568" y="59215"/>
                    <a:pt x="23039" y="59446"/>
                  </a:cubicBezTo>
                  <a:cubicBezTo>
                    <a:pt x="23983" y="59922"/>
                    <a:pt x="24644" y="60915"/>
                    <a:pt x="24603" y="61963"/>
                  </a:cubicBezTo>
                  <a:lnTo>
                    <a:pt x="24603" y="62398"/>
                  </a:lnTo>
                  <a:cubicBezTo>
                    <a:pt x="25210" y="61963"/>
                    <a:pt x="25736" y="61446"/>
                    <a:pt x="26248" y="60875"/>
                  </a:cubicBezTo>
                  <a:cubicBezTo>
                    <a:pt x="27097" y="60058"/>
                    <a:pt x="28189" y="59582"/>
                    <a:pt x="29362" y="59487"/>
                  </a:cubicBezTo>
                  <a:cubicBezTo>
                    <a:pt x="30306" y="59392"/>
                    <a:pt x="30548" y="59351"/>
                    <a:pt x="30548" y="57392"/>
                  </a:cubicBezTo>
                  <a:cubicBezTo>
                    <a:pt x="30548" y="54916"/>
                    <a:pt x="31303" y="54250"/>
                    <a:pt x="32530" y="53923"/>
                  </a:cubicBezTo>
                  <a:cubicBezTo>
                    <a:pt x="32948" y="53828"/>
                    <a:pt x="33285" y="53774"/>
                    <a:pt x="33285" y="51869"/>
                  </a:cubicBezTo>
                  <a:cubicBezTo>
                    <a:pt x="33285" y="48822"/>
                    <a:pt x="33420" y="45775"/>
                    <a:pt x="33568" y="43340"/>
                  </a:cubicBezTo>
                  <a:lnTo>
                    <a:pt x="33609" y="42728"/>
                  </a:lnTo>
                  <a:cubicBezTo>
                    <a:pt x="33663" y="41395"/>
                    <a:pt x="33703" y="40198"/>
                    <a:pt x="33703" y="39436"/>
                  </a:cubicBezTo>
                  <a:cubicBezTo>
                    <a:pt x="33703" y="38007"/>
                    <a:pt x="35119" y="36865"/>
                    <a:pt x="36682" y="35586"/>
                  </a:cubicBezTo>
                  <a:cubicBezTo>
                    <a:pt x="38233" y="34294"/>
                    <a:pt x="40080" y="32770"/>
                    <a:pt x="40080" y="31151"/>
                  </a:cubicBezTo>
                  <a:cubicBezTo>
                    <a:pt x="40080" y="29206"/>
                    <a:pt x="41360" y="26581"/>
                    <a:pt x="42682" y="23778"/>
                  </a:cubicBezTo>
                  <a:cubicBezTo>
                    <a:pt x="44097" y="20827"/>
                    <a:pt x="45553" y="17725"/>
                    <a:pt x="45553" y="15535"/>
                  </a:cubicBezTo>
                  <a:cubicBezTo>
                    <a:pt x="45553" y="11536"/>
                    <a:pt x="46591" y="10012"/>
                    <a:pt x="47683" y="8434"/>
                  </a:cubicBezTo>
                  <a:cubicBezTo>
                    <a:pt x="47912" y="8053"/>
                    <a:pt x="48195" y="7672"/>
                    <a:pt x="48438" y="7251"/>
                  </a:cubicBezTo>
                  <a:cubicBezTo>
                    <a:pt x="48532" y="7060"/>
                    <a:pt x="48627" y="6870"/>
                    <a:pt x="48721" y="6720"/>
                  </a:cubicBezTo>
                  <a:lnTo>
                    <a:pt x="48721" y="6679"/>
                  </a:lnTo>
                  <a:cubicBezTo>
                    <a:pt x="48762" y="6489"/>
                    <a:pt x="48856" y="6298"/>
                    <a:pt x="48950" y="6053"/>
                  </a:cubicBezTo>
                  <a:lnTo>
                    <a:pt x="48950" y="5958"/>
                  </a:lnTo>
                  <a:cubicBezTo>
                    <a:pt x="49045" y="5768"/>
                    <a:pt x="49099" y="5537"/>
                    <a:pt x="49139" y="5346"/>
                  </a:cubicBezTo>
                  <a:lnTo>
                    <a:pt x="49193" y="5196"/>
                  </a:lnTo>
                  <a:cubicBezTo>
                    <a:pt x="49233" y="4965"/>
                    <a:pt x="49328" y="4720"/>
                    <a:pt x="49328" y="4489"/>
                  </a:cubicBezTo>
                  <a:lnTo>
                    <a:pt x="49328" y="4394"/>
                  </a:lnTo>
                  <a:cubicBezTo>
                    <a:pt x="49382" y="4108"/>
                    <a:pt x="49422" y="3863"/>
                    <a:pt x="49476" y="3632"/>
                  </a:cubicBezTo>
                  <a:lnTo>
                    <a:pt x="49476" y="3537"/>
                  </a:lnTo>
                  <a:cubicBezTo>
                    <a:pt x="49476" y="3251"/>
                    <a:pt x="49517" y="2966"/>
                    <a:pt x="49517" y="2680"/>
                  </a:cubicBezTo>
                  <a:lnTo>
                    <a:pt x="49517" y="1823"/>
                  </a:lnTo>
                  <a:lnTo>
                    <a:pt x="49517" y="1728"/>
                  </a:lnTo>
                  <a:cubicBezTo>
                    <a:pt x="49517" y="1442"/>
                    <a:pt x="49517" y="1197"/>
                    <a:pt x="49476" y="911"/>
                  </a:cubicBezTo>
                  <a:lnTo>
                    <a:pt x="49476" y="816"/>
                  </a:lnTo>
                  <a:lnTo>
                    <a:pt x="43949"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5" name="Google Shape;78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QwAADsLAAD2DAAAPAsAAAAAAAAmAAAACAAAAP//////////"/>
                </a:ext>
              </a:extLst>
            </p:cNvSpPr>
            <p:nvPr/>
          </p:nvSpPr>
          <p:spPr>
            <a:xfrm>
              <a:off x="2106295" y="1825625"/>
              <a:ext cx="635" cy="635"/>
            </a:xfrm>
            <a:custGeom>
              <a:avLst/>
              <a:gdLst/>
              <a:ahLst/>
              <a:cxnLst/>
              <a:rect l="0" t="0" r="635" b="635"/>
              <a:pathLst>
                <a:path w="635" h="635">
                  <a:moveTo>
                    <a:pt x="635" y="13"/>
                  </a:moveTo>
                  <a:cubicBezTo>
                    <a:pt x="591" y="81"/>
                    <a:pt x="525" y="135"/>
                    <a:pt x="481" y="189"/>
                  </a:cubicBezTo>
                  <a:cubicBezTo>
                    <a:pt x="525" y="135"/>
                    <a:pt x="591" y="81"/>
                    <a:pt x="635" y="13"/>
                  </a:cubicBezTo>
                  <a:close/>
                  <a:moveTo>
                    <a:pt x="481" y="189"/>
                  </a:moveTo>
                  <a:cubicBezTo>
                    <a:pt x="459" y="216"/>
                    <a:pt x="437" y="229"/>
                    <a:pt x="394" y="243"/>
                  </a:cubicBezTo>
                  <a:lnTo>
                    <a:pt x="21" y="621"/>
                  </a:lnTo>
                  <a:lnTo>
                    <a:pt x="175" y="486"/>
                  </a:lnTo>
                  <a:cubicBezTo>
                    <a:pt x="284" y="391"/>
                    <a:pt x="372" y="297"/>
                    <a:pt x="481" y="18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4" name="Google Shape;78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wAADwLAAD1DAAARgsAAAAAAAAmAAAACAAAAP//////////"/>
                </a:ext>
              </a:extLst>
            </p:cNvSpPr>
            <p:nvPr/>
          </p:nvSpPr>
          <p:spPr>
            <a:xfrm>
              <a:off x="2104390" y="1826260"/>
              <a:ext cx="1905" cy="6350"/>
            </a:xfrm>
            <a:custGeom>
              <a:avLst/>
              <a:gdLst/>
              <a:ahLst/>
              <a:cxnLst/>
              <a:rect l="0" t="0" r="1905" b="6350"/>
              <a:pathLst>
                <a:path w="1905" h="6350">
                  <a:moveTo>
                    <a:pt x="1905" y="0"/>
                  </a:moveTo>
                  <a:cubicBezTo>
                    <a:pt x="1380" y="822"/>
                    <a:pt x="1004" y="1852"/>
                    <a:pt x="720" y="2855"/>
                  </a:cubicBezTo>
                  <a:cubicBezTo>
                    <a:pt x="989" y="1977"/>
                    <a:pt x="1335" y="1128"/>
                    <a:pt x="1740" y="292"/>
                  </a:cubicBezTo>
                  <a:lnTo>
                    <a:pt x="1905" y="0"/>
                  </a:lnTo>
                  <a:close/>
                  <a:moveTo>
                    <a:pt x="720" y="2855"/>
                  </a:moveTo>
                  <a:cubicBezTo>
                    <a:pt x="375" y="3983"/>
                    <a:pt x="135" y="5152"/>
                    <a:pt x="15" y="6336"/>
                  </a:cubicBezTo>
                  <a:cubicBezTo>
                    <a:pt x="75" y="6016"/>
                    <a:pt x="270" y="4484"/>
                    <a:pt x="720" y="285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3" name="Google Shape;78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wAAEILAADXDAAAQgsAAAAAAAAmAAAACAAAAP//////////"/>
                </a:ext>
              </a:extLst>
            </p:cNvSpPr>
            <p:nvPr/>
          </p:nvSpPr>
          <p:spPr>
            <a:xfrm>
              <a:off x="2085340" y="1830070"/>
              <a:ext cx="1905" cy="0"/>
            </a:xfrm>
            <a:custGeom>
              <a:avLst/>
              <a:gdLst/>
              <a:ahLst/>
              <a:cxnLst/>
              <a:rect l="0" t="0" r="1905" b="0"/>
              <a:pathLst>
                <a:path w="1905" h="0">
                  <a:moveTo>
                    <a:pt x="14" y="0"/>
                  </a:moveTo>
                  <a:lnTo>
                    <a:pt x="189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2" name="Google Shape;78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QwAADwLAAD1DAAAPQsAAAAAAAAmAAAACAAAAP//////////"/>
                </a:ext>
              </a:extLst>
            </p:cNvSpPr>
            <p:nvPr/>
          </p:nvSpPr>
          <p:spPr>
            <a:xfrm>
              <a:off x="2106295" y="1826260"/>
              <a:ext cx="0" cy="635"/>
            </a:xfrm>
            <a:custGeom>
              <a:avLst/>
              <a:gdLst/>
              <a:ahLst/>
              <a:cxnLst/>
              <a:rect l="0" t="0" r="0" b="635"/>
              <a:pathLst>
                <a:path w="0" h="635">
                  <a:moveTo>
                    <a:pt x="0" y="0"/>
                  </a:moveTo>
                  <a:lnTo>
                    <a:pt x="0" y="215"/>
                  </a:lnTo>
                  <a:cubicBezTo>
                    <a:pt x="0" y="152"/>
                    <a:pt x="0" y="76"/>
                    <a:pt x="0" y="0"/>
                  </a:cubicBezTo>
                  <a:close/>
                  <a:moveTo>
                    <a:pt x="0" y="215"/>
                  </a:moveTo>
                  <a:cubicBezTo>
                    <a:pt x="0" y="254"/>
                    <a:pt x="0" y="279"/>
                    <a:pt x="0" y="317"/>
                  </a:cubicBezTo>
                  <a:lnTo>
                    <a:pt x="0" y="215"/>
                  </a:lnTo>
                  <a:close/>
                  <a:moveTo>
                    <a:pt x="0" y="317"/>
                  </a:moveTo>
                  <a:lnTo>
                    <a:pt x="0" y="355"/>
                  </a:lnTo>
                  <a:lnTo>
                    <a:pt x="0" y="368"/>
                  </a:lnTo>
                  <a:cubicBezTo>
                    <a:pt x="0" y="355"/>
                    <a:pt x="0" y="330"/>
                    <a:pt x="0" y="317"/>
                  </a:cubicBezTo>
                  <a:close/>
                  <a:moveTo>
                    <a:pt x="0" y="368"/>
                  </a:moveTo>
                  <a:cubicBezTo>
                    <a:pt x="0" y="457"/>
                    <a:pt x="0" y="533"/>
                    <a:pt x="0" y="622"/>
                  </a:cubicBezTo>
                  <a:lnTo>
                    <a:pt x="0" y="36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1" name="Google Shape;78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wAAIgLAAC9DAAAiAsAAAAAAAAmAAAACAAAAP//////////"/>
                </a:ext>
              </a:extLst>
            </p:cNvSpPr>
            <p:nvPr/>
          </p:nvSpPr>
          <p:spPr>
            <a:xfrm>
              <a:off x="2070100" y="1874520"/>
              <a:ext cx="635" cy="0"/>
            </a:xfrm>
            <a:custGeom>
              <a:avLst/>
              <a:gdLst/>
              <a:ahLst/>
              <a:cxnLst/>
              <a:rect l="0" t="0" r="635" b="0"/>
              <a:pathLst>
                <a:path w="635" h="0">
                  <a:moveTo>
                    <a:pt x="127" y="0"/>
                  </a:moveTo>
                  <a:lnTo>
                    <a:pt x="50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60" name="Google Shape;78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EsLAADTDAAATAsAAAAAAAAmAAAACAAAAP//////////"/>
                </a:ext>
              </a:extLst>
            </p:cNvSpPr>
            <p:nvPr/>
          </p:nvSpPr>
          <p:spPr>
            <a:xfrm>
              <a:off x="2084705" y="1835785"/>
              <a:ext cx="0" cy="635"/>
            </a:xfrm>
            <a:custGeom>
              <a:avLst/>
              <a:gdLst/>
              <a:ahLst/>
              <a:cxnLst/>
              <a:rect l="0" t="0" r="0" b="635"/>
              <a:pathLst>
                <a:path w="0" h="635">
                  <a:moveTo>
                    <a:pt x="0" y="17"/>
                  </a:moveTo>
                  <a:cubicBezTo>
                    <a:pt x="0" y="264"/>
                    <a:pt x="0" y="440"/>
                    <a:pt x="0" y="635"/>
                  </a:cubicBezTo>
                  <a:cubicBezTo>
                    <a:pt x="0" y="440"/>
                    <a:pt x="0" y="26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9" name="Google Shape;78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IcLAAC+DAAAiAsAAAAAAAAmAAAACAAAAP//////////"/>
                </a:ext>
              </a:extLst>
            </p:cNvSpPr>
            <p:nvPr/>
          </p:nvSpPr>
          <p:spPr>
            <a:xfrm>
              <a:off x="2070735" y="1873885"/>
              <a:ext cx="635" cy="635"/>
            </a:xfrm>
            <a:custGeom>
              <a:avLst/>
              <a:gdLst/>
              <a:ahLst/>
              <a:cxnLst/>
              <a:rect l="0" t="0" r="635" b="635"/>
              <a:pathLst>
                <a:path w="635" h="635">
                  <a:moveTo>
                    <a:pt x="28" y="635"/>
                  </a:moveTo>
                  <a:cubicBezTo>
                    <a:pt x="230" y="465"/>
                    <a:pt x="432" y="169"/>
                    <a:pt x="635" y="42"/>
                  </a:cubicBezTo>
                  <a:cubicBezTo>
                    <a:pt x="432" y="169"/>
                    <a:pt x="230" y="465"/>
                    <a:pt x="28"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8" name="Google Shape;78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wAAIcLAAC/DAAAhwsAAAAAAAAmAAAACAAAAP//////////"/>
                </a:ext>
              </a:extLst>
            </p:cNvSpPr>
            <p:nvPr/>
          </p:nvSpPr>
          <p:spPr>
            <a:xfrm>
              <a:off x="2072005" y="18738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7" name="Google Shape;78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IgLAAC9DAAAiAsAAAAAAAAmAAAACAAAAP//////////"/>
                </a:ext>
              </a:extLst>
            </p:cNvSpPr>
            <p:nvPr/>
          </p:nvSpPr>
          <p:spPr>
            <a:xfrm>
              <a:off x="2070735" y="18745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6" name="Google Shape;78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IcLAAC/DAAAhwsAAAAAAAAmAAAACAAAAP//////////"/>
                </a:ext>
              </a:extLst>
            </p:cNvSpPr>
            <p:nvPr/>
          </p:nvSpPr>
          <p:spPr>
            <a:xfrm>
              <a:off x="2071370" y="187388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5" name="Google Shape;78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wAAIcLAADADAAAhwsAAAAAAAAmAAAACAAAAP//////////"/>
                </a:ext>
              </a:extLst>
            </p:cNvSpPr>
            <p:nvPr/>
          </p:nvSpPr>
          <p:spPr>
            <a:xfrm>
              <a:off x="2072640" y="187388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4" name="Google Shape;78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HILAADQDAAAdQsAAAAAAAAmAAAACAAAAP//////////"/>
                </a:ext>
              </a:extLst>
            </p:cNvSpPr>
            <p:nvPr/>
          </p:nvSpPr>
          <p:spPr>
            <a:xfrm>
              <a:off x="2081530" y="1860550"/>
              <a:ext cx="1270" cy="1905"/>
            </a:xfrm>
            <a:custGeom>
              <a:avLst/>
              <a:gdLst/>
              <a:ahLst/>
              <a:cxnLst/>
              <a:rect l="0" t="0" r="1270" b="1905"/>
              <a:pathLst>
                <a:path w="1270" h="1905">
                  <a:moveTo>
                    <a:pt x="1270" y="1905"/>
                  </a:moveTo>
                  <a:cubicBezTo>
                    <a:pt x="941" y="1194"/>
                    <a:pt x="502" y="554"/>
                    <a:pt x="0" y="0"/>
                  </a:cubicBezTo>
                  <a:cubicBezTo>
                    <a:pt x="502" y="554"/>
                    <a:pt x="941" y="1194"/>
                    <a:pt x="1270" y="19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3" name="Google Shape;78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EYLAADTDAAARwsAAAAAAAAmAAAACAAAAP//////////"/>
                </a:ext>
              </a:extLst>
            </p:cNvSpPr>
            <p:nvPr/>
          </p:nvSpPr>
          <p:spPr>
            <a:xfrm>
              <a:off x="2084705" y="1832610"/>
              <a:ext cx="0" cy="635"/>
            </a:xfrm>
            <a:custGeom>
              <a:avLst/>
              <a:gdLst/>
              <a:ahLst/>
              <a:cxnLst/>
              <a:rect l="0" t="0" r="0" b="635"/>
              <a:pathLst>
                <a:path w="0" h="635">
                  <a:moveTo>
                    <a:pt x="0" y="11"/>
                  </a:moveTo>
                  <a:cubicBezTo>
                    <a:pt x="0" y="200"/>
                    <a:pt x="0" y="434"/>
                    <a:pt x="0" y="635"/>
                  </a:cubicBezTo>
                  <a:lnTo>
                    <a:pt x="0" y="1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2" name="Google Shape;78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EQLAADUDAAARgsAAAAAAAAmAAAACAAAAP//////////"/>
                </a:ext>
              </a:extLst>
            </p:cNvSpPr>
            <p:nvPr/>
          </p:nvSpPr>
          <p:spPr>
            <a:xfrm>
              <a:off x="2084705" y="1831340"/>
              <a:ext cx="635" cy="1270"/>
            </a:xfrm>
            <a:custGeom>
              <a:avLst/>
              <a:gdLst/>
              <a:ahLst/>
              <a:cxnLst/>
              <a:rect l="0" t="0" r="635" b="1270"/>
              <a:pathLst>
                <a:path w="635" h="1270">
                  <a:moveTo>
                    <a:pt x="79" y="127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1" name="Google Shape;78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IcLAAC+DAAAhwsAAAAAAAAmAAAACAAAAP//////////"/>
                </a:ext>
              </a:extLst>
            </p:cNvSpPr>
            <p:nvPr/>
          </p:nvSpPr>
          <p:spPr>
            <a:xfrm>
              <a:off x="2071370" y="187388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50" name="Google Shape;78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EcLAADTDAAASAsAAAAAAAAmAAAACAAAAP//////////"/>
                </a:ext>
              </a:extLst>
            </p:cNvSpPr>
            <p:nvPr/>
          </p:nvSpPr>
          <p:spPr>
            <a:xfrm>
              <a:off x="2084705" y="1833245"/>
              <a:ext cx="0" cy="635"/>
            </a:xfrm>
            <a:custGeom>
              <a:avLst/>
              <a:gdLst/>
              <a:ahLst/>
              <a:cxnLst/>
              <a:rect l="0" t="0" r="0" b="635"/>
              <a:pathLst>
                <a:path w="0" h="635">
                  <a:moveTo>
                    <a:pt x="0" y="635"/>
                  </a:moveTo>
                  <a:lnTo>
                    <a:pt x="0"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9" name="Google Shape;78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wAAEILAADUDAAARAsAAAAAAAAmAAAACAAAAP//////////"/>
                </a:ext>
              </a:extLst>
            </p:cNvSpPr>
            <p:nvPr/>
          </p:nvSpPr>
          <p:spPr>
            <a:xfrm>
              <a:off x="2085340" y="1830070"/>
              <a:ext cx="0" cy="1270"/>
            </a:xfrm>
            <a:custGeom>
              <a:avLst/>
              <a:gdLst/>
              <a:ahLst/>
              <a:cxnLst/>
              <a:rect l="0" t="0" r="0" b="1270"/>
              <a:pathLst>
                <a:path w="0" h="1270">
                  <a:moveTo>
                    <a:pt x="0" y="0"/>
                  </a:moveTo>
                  <a:cubicBezTo>
                    <a:pt x="0" y="460"/>
                    <a:pt x="0" y="887"/>
                    <a:pt x="0" y="1270"/>
                  </a:cubicBezTo>
                  <a:cubicBezTo>
                    <a:pt x="0" y="887"/>
                    <a:pt x="0" y="46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8" name="Google Shape;78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EkLAADTDAAASgsAAAAAAAAmAAAACAAAAP//////////"/>
                </a:ext>
              </a:extLst>
            </p:cNvSpPr>
            <p:nvPr/>
          </p:nvSpPr>
          <p:spPr>
            <a:xfrm>
              <a:off x="2084705" y="1834515"/>
              <a:ext cx="0" cy="635"/>
            </a:xfrm>
            <a:custGeom>
              <a:avLst/>
              <a:gdLst/>
              <a:ahLst/>
              <a:cxnLst/>
              <a:rect l="0" t="0" r="0" b="635"/>
              <a:pathLst>
                <a:path w="0" h="635">
                  <a:moveTo>
                    <a:pt x="0" y="14"/>
                  </a:moveTo>
                  <a:cubicBezTo>
                    <a:pt x="0" y="265"/>
                    <a:pt x="0" y="428"/>
                    <a:pt x="0" y="635"/>
                  </a:cubicBezTo>
                  <a:cubicBezTo>
                    <a:pt x="0" y="472"/>
                    <a:pt x="0" y="265"/>
                    <a:pt x="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7" name="Google Shape;78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wAAHgLAADIDAAAeQsAAAAAAAAmAAAACAAAAP//////////"/>
                </a:ext>
              </a:extLst>
            </p:cNvSpPr>
            <p:nvPr/>
          </p:nvSpPr>
          <p:spPr>
            <a:xfrm>
              <a:off x="2074545" y="1864360"/>
              <a:ext cx="3175" cy="635"/>
            </a:xfrm>
            <a:custGeom>
              <a:avLst/>
              <a:gdLst/>
              <a:ahLst/>
              <a:cxnLst/>
              <a:rect l="0" t="0" r="3175" b="635"/>
              <a:pathLst>
                <a:path w="3175" h="635">
                  <a:moveTo>
                    <a:pt x="2668" y="15"/>
                  </a:moveTo>
                  <a:cubicBezTo>
                    <a:pt x="1614" y="15"/>
                    <a:pt x="328" y="63"/>
                    <a:pt x="0" y="635"/>
                  </a:cubicBezTo>
                  <a:cubicBezTo>
                    <a:pt x="383" y="15"/>
                    <a:pt x="2066" y="15"/>
                    <a:pt x="3161" y="15"/>
                  </a:cubicBezTo>
                  <a:cubicBezTo>
                    <a:pt x="3010" y="15"/>
                    <a:pt x="2846" y="15"/>
                    <a:pt x="2668"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6" name="Google Shape;78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EoLAADTDAAASwsAAAAAAAAmAAAACAAAAP//////////"/>
                </a:ext>
              </a:extLst>
            </p:cNvSpPr>
            <p:nvPr/>
          </p:nvSpPr>
          <p:spPr>
            <a:xfrm>
              <a:off x="2084705" y="1835150"/>
              <a:ext cx="0" cy="635"/>
            </a:xfrm>
            <a:custGeom>
              <a:avLst/>
              <a:gdLst/>
              <a:ahLst/>
              <a:cxnLst/>
              <a:rect l="0" t="0" r="0" b="635"/>
              <a:pathLst>
                <a:path w="0" h="635">
                  <a:moveTo>
                    <a:pt x="0" y="0"/>
                  </a:moveTo>
                  <a:cubicBezTo>
                    <a:pt x="0" y="246"/>
                    <a:pt x="0" y="440"/>
                    <a:pt x="0" y="617"/>
                  </a:cubicBezTo>
                  <a:cubicBezTo>
                    <a:pt x="0" y="440"/>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5" name="Google Shape;78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0AAEUKAADxDQAALwsAAAAAAAAmAAAACAAAAP//////////"/>
                </a:ext>
              </a:extLst>
            </p:cNvSpPr>
            <p:nvPr/>
          </p:nvSpPr>
          <p:spPr>
            <a:xfrm>
              <a:off x="2146935" y="1669415"/>
              <a:ext cx="119380" cy="148590"/>
            </a:xfrm>
            <a:custGeom>
              <a:avLst/>
              <a:gdLst/>
              <a:ahLst/>
              <a:cxnLst/>
              <a:rect l="0" t="0" r="119380" b="148590"/>
              <a:pathLst>
                <a:path w="119380" h="148590">
                  <a:moveTo>
                    <a:pt x="98883" y="14"/>
                  </a:moveTo>
                  <a:lnTo>
                    <a:pt x="98503" y="490"/>
                  </a:lnTo>
                  <a:lnTo>
                    <a:pt x="98463" y="586"/>
                  </a:lnTo>
                  <a:cubicBezTo>
                    <a:pt x="98368" y="722"/>
                    <a:pt x="98273" y="817"/>
                    <a:pt x="98178" y="967"/>
                  </a:cubicBezTo>
                  <a:lnTo>
                    <a:pt x="98083" y="1008"/>
                  </a:lnTo>
                  <a:cubicBezTo>
                    <a:pt x="97989" y="1103"/>
                    <a:pt x="97894" y="1199"/>
                    <a:pt x="97799" y="1294"/>
                  </a:cubicBezTo>
                  <a:cubicBezTo>
                    <a:pt x="97704" y="1389"/>
                    <a:pt x="97609" y="1444"/>
                    <a:pt x="97514" y="1539"/>
                  </a:cubicBezTo>
                  <a:cubicBezTo>
                    <a:pt x="97365" y="1580"/>
                    <a:pt x="97271" y="1634"/>
                    <a:pt x="97176" y="1675"/>
                  </a:cubicBezTo>
                  <a:lnTo>
                    <a:pt x="97135" y="1675"/>
                  </a:lnTo>
                  <a:cubicBezTo>
                    <a:pt x="97040" y="1675"/>
                    <a:pt x="96891" y="1730"/>
                    <a:pt x="96796" y="1730"/>
                  </a:cubicBezTo>
                  <a:lnTo>
                    <a:pt x="96702" y="1730"/>
                  </a:lnTo>
                  <a:cubicBezTo>
                    <a:pt x="96607" y="1771"/>
                    <a:pt x="96471" y="1771"/>
                    <a:pt x="96322" y="1771"/>
                  </a:cubicBezTo>
                  <a:lnTo>
                    <a:pt x="95089" y="1771"/>
                  </a:lnTo>
                  <a:cubicBezTo>
                    <a:pt x="94764" y="1771"/>
                    <a:pt x="94480" y="2438"/>
                    <a:pt x="94141" y="3350"/>
                  </a:cubicBezTo>
                  <a:cubicBezTo>
                    <a:pt x="93626" y="4821"/>
                    <a:pt x="92868" y="7069"/>
                    <a:pt x="90253" y="7069"/>
                  </a:cubicBezTo>
                  <a:cubicBezTo>
                    <a:pt x="88885" y="7069"/>
                    <a:pt x="88641" y="7641"/>
                    <a:pt x="88262" y="8594"/>
                  </a:cubicBezTo>
                  <a:cubicBezTo>
                    <a:pt x="87936" y="9398"/>
                    <a:pt x="87462" y="10596"/>
                    <a:pt x="85891" y="10596"/>
                  </a:cubicBezTo>
                  <a:cubicBezTo>
                    <a:pt x="83859" y="10596"/>
                    <a:pt x="82192" y="9071"/>
                    <a:pt x="81528" y="8403"/>
                  </a:cubicBezTo>
                  <a:lnTo>
                    <a:pt x="71950" y="8403"/>
                  </a:lnTo>
                  <a:lnTo>
                    <a:pt x="71666" y="8119"/>
                  </a:lnTo>
                  <a:cubicBezTo>
                    <a:pt x="71097" y="7545"/>
                    <a:pt x="70067" y="6864"/>
                    <a:pt x="69525" y="6864"/>
                  </a:cubicBezTo>
                  <a:cubicBezTo>
                    <a:pt x="69431" y="6864"/>
                    <a:pt x="69349" y="6878"/>
                    <a:pt x="69295" y="6919"/>
                  </a:cubicBezTo>
                  <a:lnTo>
                    <a:pt x="66450" y="8826"/>
                  </a:lnTo>
                  <a:lnTo>
                    <a:pt x="21866" y="8826"/>
                  </a:lnTo>
                  <a:lnTo>
                    <a:pt x="21866" y="24515"/>
                  </a:lnTo>
                  <a:lnTo>
                    <a:pt x="14889" y="24706"/>
                  </a:lnTo>
                  <a:lnTo>
                    <a:pt x="14889" y="48159"/>
                  </a:lnTo>
                  <a:cubicBezTo>
                    <a:pt x="15173" y="53416"/>
                    <a:pt x="14699" y="56372"/>
                    <a:pt x="13331" y="56794"/>
                  </a:cubicBezTo>
                  <a:lnTo>
                    <a:pt x="12897" y="56944"/>
                  </a:lnTo>
                  <a:cubicBezTo>
                    <a:pt x="8494" y="58374"/>
                    <a:pt x="7546" y="59463"/>
                    <a:pt x="7546" y="60090"/>
                  </a:cubicBezTo>
                  <a:cubicBezTo>
                    <a:pt x="7546" y="62323"/>
                    <a:pt x="7167" y="64952"/>
                    <a:pt x="4078" y="65565"/>
                  </a:cubicBezTo>
                  <a:cubicBezTo>
                    <a:pt x="3753" y="65619"/>
                    <a:pt x="3658" y="66137"/>
                    <a:pt x="3604" y="67335"/>
                  </a:cubicBezTo>
                  <a:cubicBezTo>
                    <a:pt x="3468" y="68765"/>
                    <a:pt x="3278" y="71094"/>
                    <a:pt x="718" y="71094"/>
                  </a:cubicBezTo>
                  <a:lnTo>
                    <a:pt x="474" y="71094"/>
                  </a:lnTo>
                  <a:cubicBezTo>
                    <a:pt x="569" y="71435"/>
                    <a:pt x="718" y="71762"/>
                    <a:pt x="853" y="72048"/>
                  </a:cubicBezTo>
                  <a:cubicBezTo>
                    <a:pt x="1382" y="73246"/>
                    <a:pt x="2181" y="75058"/>
                    <a:pt x="853" y="76338"/>
                  </a:cubicBezTo>
                  <a:cubicBezTo>
                    <a:pt x="379" y="76774"/>
                    <a:pt x="54" y="77387"/>
                    <a:pt x="0" y="78013"/>
                  </a:cubicBezTo>
                  <a:cubicBezTo>
                    <a:pt x="0" y="78108"/>
                    <a:pt x="0" y="78204"/>
                    <a:pt x="0" y="78245"/>
                  </a:cubicBezTo>
                  <a:cubicBezTo>
                    <a:pt x="0" y="78299"/>
                    <a:pt x="0" y="78395"/>
                    <a:pt x="54" y="78435"/>
                  </a:cubicBezTo>
                  <a:cubicBezTo>
                    <a:pt x="257" y="78789"/>
                    <a:pt x="623" y="78980"/>
                    <a:pt x="1016" y="78980"/>
                  </a:cubicBezTo>
                  <a:cubicBezTo>
                    <a:pt x="1057" y="78980"/>
                    <a:pt x="1097" y="78967"/>
                    <a:pt x="1138" y="78967"/>
                  </a:cubicBezTo>
                  <a:cubicBezTo>
                    <a:pt x="1192" y="78967"/>
                    <a:pt x="1246" y="78967"/>
                    <a:pt x="1301" y="78967"/>
                  </a:cubicBezTo>
                  <a:cubicBezTo>
                    <a:pt x="1910" y="78967"/>
                    <a:pt x="2506" y="79198"/>
                    <a:pt x="2899" y="79634"/>
                  </a:cubicBezTo>
                  <a:cubicBezTo>
                    <a:pt x="3753" y="80546"/>
                    <a:pt x="3604" y="81922"/>
                    <a:pt x="3509" y="83543"/>
                  </a:cubicBezTo>
                  <a:cubicBezTo>
                    <a:pt x="3468" y="84115"/>
                    <a:pt x="3414" y="84741"/>
                    <a:pt x="3414" y="85354"/>
                  </a:cubicBezTo>
                  <a:cubicBezTo>
                    <a:pt x="3414" y="85504"/>
                    <a:pt x="3414" y="85599"/>
                    <a:pt x="3468" y="85735"/>
                  </a:cubicBezTo>
                  <a:cubicBezTo>
                    <a:pt x="3468" y="85790"/>
                    <a:pt x="3468" y="85831"/>
                    <a:pt x="3468" y="85926"/>
                  </a:cubicBezTo>
                  <a:cubicBezTo>
                    <a:pt x="3509" y="85981"/>
                    <a:pt x="3468" y="86021"/>
                    <a:pt x="3509" y="86076"/>
                  </a:cubicBezTo>
                  <a:cubicBezTo>
                    <a:pt x="3563" y="86117"/>
                    <a:pt x="3563" y="86212"/>
                    <a:pt x="3604" y="86308"/>
                  </a:cubicBezTo>
                  <a:lnTo>
                    <a:pt x="3658" y="86403"/>
                  </a:lnTo>
                  <a:cubicBezTo>
                    <a:pt x="3698" y="86457"/>
                    <a:pt x="3753" y="86553"/>
                    <a:pt x="3793" y="86648"/>
                  </a:cubicBezTo>
                  <a:cubicBezTo>
                    <a:pt x="4037" y="87070"/>
                    <a:pt x="4362" y="87506"/>
                    <a:pt x="4742" y="87833"/>
                  </a:cubicBezTo>
                  <a:cubicBezTo>
                    <a:pt x="5311" y="88310"/>
                    <a:pt x="5880" y="88745"/>
                    <a:pt x="6543" y="89127"/>
                  </a:cubicBezTo>
                  <a:lnTo>
                    <a:pt x="6598" y="89127"/>
                  </a:lnTo>
                  <a:lnTo>
                    <a:pt x="7261" y="89454"/>
                  </a:lnTo>
                  <a:lnTo>
                    <a:pt x="6449" y="92178"/>
                  </a:lnTo>
                  <a:lnTo>
                    <a:pt x="6259" y="92886"/>
                  </a:lnTo>
                  <a:lnTo>
                    <a:pt x="6354" y="92981"/>
                  </a:lnTo>
                  <a:cubicBezTo>
                    <a:pt x="7871" y="94847"/>
                    <a:pt x="11190" y="98892"/>
                    <a:pt x="11624" y="100186"/>
                  </a:cubicBezTo>
                  <a:cubicBezTo>
                    <a:pt x="11664" y="100322"/>
                    <a:pt x="11719" y="100513"/>
                    <a:pt x="11813" y="100663"/>
                  </a:cubicBezTo>
                  <a:lnTo>
                    <a:pt x="12044" y="101180"/>
                  </a:lnTo>
                  <a:cubicBezTo>
                    <a:pt x="12762" y="102515"/>
                    <a:pt x="13656" y="104422"/>
                    <a:pt x="13141" y="106001"/>
                  </a:cubicBezTo>
                  <a:cubicBezTo>
                    <a:pt x="12897" y="106764"/>
                    <a:pt x="12328" y="107377"/>
                    <a:pt x="11624" y="107718"/>
                  </a:cubicBezTo>
                  <a:cubicBezTo>
                    <a:pt x="10811" y="108099"/>
                    <a:pt x="10621" y="108426"/>
                    <a:pt x="10581" y="108576"/>
                  </a:cubicBezTo>
                  <a:cubicBezTo>
                    <a:pt x="10581" y="108671"/>
                    <a:pt x="10621" y="108725"/>
                    <a:pt x="10716" y="108821"/>
                  </a:cubicBezTo>
                  <a:lnTo>
                    <a:pt x="14130" y="109297"/>
                  </a:lnTo>
                  <a:lnTo>
                    <a:pt x="15038" y="111586"/>
                  </a:lnTo>
                  <a:cubicBezTo>
                    <a:pt x="16975" y="111722"/>
                    <a:pt x="18777" y="112539"/>
                    <a:pt x="20253" y="113778"/>
                  </a:cubicBezTo>
                  <a:cubicBezTo>
                    <a:pt x="20538" y="114064"/>
                    <a:pt x="20782" y="114296"/>
                    <a:pt x="21066" y="114582"/>
                  </a:cubicBezTo>
                  <a:cubicBezTo>
                    <a:pt x="21676" y="115399"/>
                    <a:pt x="22245" y="115971"/>
                    <a:pt x="22624" y="116448"/>
                  </a:cubicBezTo>
                  <a:cubicBezTo>
                    <a:pt x="23816" y="117728"/>
                    <a:pt x="24426" y="118450"/>
                    <a:pt x="24426" y="119785"/>
                  </a:cubicBezTo>
                  <a:cubicBezTo>
                    <a:pt x="24426" y="120166"/>
                    <a:pt x="24954" y="120493"/>
                    <a:pt x="26038" y="121255"/>
                  </a:cubicBezTo>
                  <a:cubicBezTo>
                    <a:pt x="26946" y="121882"/>
                    <a:pt x="27840" y="122495"/>
                    <a:pt x="28693" y="123217"/>
                  </a:cubicBezTo>
                  <a:cubicBezTo>
                    <a:pt x="31728" y="125736"/>
                    <a:pt x="31728" y="127411"/>
                    <a:pt x="31728" y="128882"/>
                  </a:cubicBezTo>
                  <a:cubicBezTo>
                    <a:pt x="31972" y="129454"/>
                    <a:pt x="34058" y="130789"/>
                    <a:pt x="36239" y="131797"/>
                  </a:cubicBezTo>
                  <a:lnTo>
                    <a:pt x="36375" y="131892"/>
                  </a:lnTo>
                  <a:lnTo>
                    <a:pt x="36565" y="131933"/>
                  </a:lnTo>
                  <a:lnTo>
                    <a:pt x="36754" y="132505"/>
                  </a:lnTo>
                  <a:lnTo>
                    <a:pt x="38272" y="136278"/>
                  </a:lnTo>
                  <a:lnTo>
                    <a:pt x="38326" y="136319"/>
                  </a:lnTo>
                  <a:lnTo>
                    <a:pt x="38556" y="136469"/>
                  </a:lnTo>
                  <a:lnTo>
                    <a:pt x="38651" y="136509"/>
                  </a:lnTo>
                  <a:lnTo>
                    <a:pt x="38895" y="136700"/>
                  </a:lnTo>
                  <a:lnTo>
                    <a:pt x="38990" y="136755"/>
                  </a:lnTo>
                  <a:lnTo>
                    <a:pt x="39179" y="136944"/>
                  </a:lnTo>
                  <a:lnTo>
                    <a:pt x="39315" y="137041"/>
                  </a:lnTo>
                  <a:lnTo>
                    <a:pt x="39504" y="137230"/>
                  </a:lnTo>
                  <a:lnTo>
                    <a:pt x="39599" y="137327"/>
                  </a:lnTo>
                  <a:lnTo>
                    <a:pt x="39748" y="137572"/>
                  </a:lnTo>
                  <a:lnTo>
                    <a:pt x="39884" y="137708"/>
                  </a:lnTo>
                  <a:cubicBezTo>
                    <a:pt x="39938" y="137762"/>
                    <a:pt x="39978" y="137858"/>
                    <a:pt x="40033" y="137953"/>
                  </a:cubicBezTo>
                  <a:lnTo>
                    <a:pt x="40128" y="138089"/>
                  </a:lnTo>
                  <a:cubicBezTo>
                    <a:pt x="40168" y="138239"/>
                    <a:pt x="40263" y="138375"/>
                    <a:pt x="40317" y="138525"/>
                  </a:cubicBezTo>
                  <a:cubicBezTo>
                    <a:pt x="40358" y="138620"/>
                    <a:pt x="40412" y="138757"/>
                    <a:pt x="40453" y="138906"/>
                  </a:cubicBezTo>
                  <a:cubicBezTo>
                    <a:pt x="41116" y="140091"/>
                    <a:pt x="42065" y="141099"/>
                    <a:pt x="43257" y="141862"/>
                  </a:cubicBezTo>
                  <a:cubicBezTo>
                    <a:pt x="43325" y="141889"/>
                    <a:pt x="44300" y="142529"/>
                    <a:pt x="45316" y="142529"/>
                  </a:cubicBezTo>
                  <a:cubicBezTo>
                    <a:pt x="45804" y="142529"/>
                    <a:pt x="46305" y="142379"/>
                    <a:pt x="46712" y="141957"/>
                  </a:cubicBezTo>
                  <a:cubicBezTo>
                    <a:pt x="47281" y="141331"/>
                    <a:pt x="48134" y="141004"/>
                    <a:pt x="48947" y="141004"/>
                  </a:cubicBezTo>
                  <a:cubicBezTo>
                    <a:pt x="49706" y="141004"/>
                    <a:pt x="50424" y="141195"/>
                    <a:pt x="51033" y="141576"/>
                  </a:cubicBezTo>
                  <a:cubicBezTo>
                    <a:pt x="51182" y="141671"/>
                    <a:pt x="51372" y="141807"/>
                    <a:pt x="51507" y="141903"/>
                  </a:cubicBezTo>
                  <a:cubicBezTo>
                    <a:pt x="52158" y="141508"/>
                    <a:pt x="53214" y="140963"/>
                    <a:pt x="54244" y="140963"/>
                  </a:cubicBezTo>
                  <a:cubicBezTo>
                    <a:pt x="54732" y="140963"/>
                    <a:pt x="55206" y="141086"/>
                    <a:pt x="55639" y="141385"/>
                  </a:cubicBezTo>
                  <a:lnTo>
                    <a:pt x="55870" y="141521"/>
                  </a:lnTo>
                  <a:lnTo>
                    <a:pt x="55964" y="141617"/>
                  </a:lnTo>
                  <a:lnTo>
                    <a:pt x="56113" y="141712"/>
                  </a:lnTo>
                  <a:lnTo>
                    <a:pt x="56303" y="141862"/>
                  </a:lnTo>
                  <a:lnTo>
                    <a:pt x="56493" y="141998"/>
                  </a:lnTo>
                  <a:lnTo>
                    <a:pt x="56682" y="142189"/>
                  </a:lnTo>
                  <a:lnTo>
                    <a:pt x="56872" y="142284"/>
                  </a:lnTo>
                  <a:lnTo>
                    <a:pt x="57157" y="142529"/>
                  </a:lnTo>
                  <a:lnTo>
                    <a:pt x="57292" y="142664"/>
                  </a:lnTo>
                  <a:lnTo>
                    <a:pt x="57631" y="142911"/>
                  </a:lnTo>
                  <a:lnTo>
                    <a:pt x="57820" y="143047"/>
                  </a:lnTo>
                  <a:lnTo>
                    <a:pt x="58105" y="143332"/>
                  </a:lnTo>
                  <a:lnTo>
                    <a:pt x="58335" y="143483"/>
                  </a:lnTo>
                  <a:lnTo>
                    <a:pt x="58620" y="143768"/>
                  </a:lnTo>
                  <a:lnTo>
                    <a:pt x="58904" y="143959"/>
                  </a:lnTo>
                  <a:lnTo>
                    <a:pt x="59189" y="144244"/>
                  </a:lnTo>
                  <a:lnTo>
                    <a:pt x="59527" y="144477"/>
                  </a:lnTo>
                  <a:lnTo>
                    <a:pt x="59812" y="144722"/>
                  </a:lnTo>
                  <a:lnTo>
                    <a:pt x="60137" y="145008"/>
                  </a:lnTo>
                  <a:lnTo>
                    <a:pt x="60422" y="145240"/>
                  </a:lnTo>
                  <a:lnTo>
                    <a:pt x="60801" y="145580"/>
                  </a:lnTo>
                  <a:lnTo>
                    <a:pt x="61045" y="145812"/>
                  </a:lnTo>
                  <a:lnTo>
                    <a:pt x="61465" y="146152"/>
                  </a:lnTo>
                  <a:lnTo>
                    <a:pt x="61709" y="146384"/>
                  </a:lnTo>
                  <a:lnTo>
                    <a:pt x="62129" y="146765"/>
                  </a:lnTo>
                  <a:lnTo>
                    <a:pt x="62372" y="146956"/>
                  </a:lnTo>
                  <a:lnTo>
                    <a:pt x="62792" y="147337"/>
                  </a:lnTo>
                  <a:lnTo>
                    <a:pt x="63036" y="147581"/>
                  </a:lnTo>
                  <a:lnTo>
                    <a:pt x="63510" y="147963"/>
                  </a:lnTo>
                  <a:lnTo>
                    <a:pt x="63700" y="148153"/>
                  </a:lnTo>
                  <a:lnTo>
                    <a:pt x="63890" y="148345"/>
                  </a:lnTo>
                  <a:cubicBezTo>
                    <a:pt x="64499" y="148100"/>
                    <a:pt x="65448" y="147773"/>
                    <a:pt x="66450" y="147487"/>
                  </a:cubicBezTo>
                  <a:lnTo>
                    <a:pt x="67114" y="147296"/>
                  </a:lnTo>
                  <a:lnTo>
                    <a:pt x="67249" y="147242"/>
                  </a:lnTo>
                  <a:lnTo>
                    <a:pt x="67873" y="147105"/>
                  </a:lnTo>
                  <a:lnTo>
                    <a:pt x="67913" y="147105"/>
                  </a:lnTo>
                  <a:lnTo>
                    <a:pt x="68536" y="146956"/>
                  </a:lnTo>
                  <a:lnTo>
                    <a:pt x="68631" y="146956"/>
                  </a:lnTo>
                  <a:cubicBezTo>
                    <a:pt x="68821" y="146915"/>
                    <a:pt x="68956" y="146915"/>
                    <a:pt x="69146" y="146915"/>
                  </a:cubicBezTo>
                  <a:lnTo>
                    <a:pt x="70000" y="146915"/>
                  </a:lnTo>
                  <a:lnTo>
                    <a:pt x="70284" y="147010"/>
                  </a:lnTo>
                  <a:lnTo>
                    <a:pt x="70379" y="147010"/>
                  </a:lnTo>
                  <a:lnTo>
                    <a:pt x="70718" y="147146"/>
                  </a:lnTo>
                  <a:lnTo>
                    <a:pt x="70758" y="147146"/>
                  </a:lnTo>
                  <a:lnTo>
                    <a:pt x="71138" y="147296"/>
                  </a:lnTo>
                  <a:lnTo>
                    <a:pt x="71517" y="147528"/>
                  </a:lnTo>
                  <a:lnTo>
                    <a:pt x="71856" y="147718"/>
                  </a:lnTo>
                  <a:lnTo>
                    <a:pt x="71950" y="147718"/>
                  </a:lnTo>
                  <a:lnTo>
                    <a:pt x="72045" y="147814"/>
                  </a:lnTo>
                  <a:lnTo>
                    <a:pt x="72276" y="147963"/>
                  </a:lnTo>
                  <a:cubicBezTo>
                    <a:pt x="72614" y="148195"/>
                    <a:pt x="72939" y="148386"/>
                    <a:pt x="73278" y="148576"/>
                  </a:cubicBezTo>
                  <a:cubicBezTo>
                    <a:pt x="74226" y="147555"/>
                    <a:pt x="76678" y="146438"/>
                    <a:pt x="78453" y="146438"/>
                  </a:cubicBezTo>
                  <a:cubicBezTo>
                    <a:pt x="78900" y="146438"/>
                    <a:pt x="79307" y="146506"/>
                    <a:pt x="79632" y="146670"/>
                  </a:cubicBezTo>
                  <a:cubicBezTo>
                    <a:pt x="80201" y="146969"/>
                    <a:pt x="81081" y="147105"/>
                    <a:pt x="81799" y="147105"/>
                  </a:cubicBezTo>
                  <a:cubicBezTo>
                    <a:pt x="82341" y="147105"/>
                    <a:pt x="82802" y="147037"/>
                    <a:pt x="83005" y="146915"/>
                  </a:cubicBezTo>
                  <a:cubicBezTo>
                    <a:pt x="83141" y="146057"/>
                    <a:pt x="84048" y="145389"/>
                    <a:pt x="84942" y="144668"/>
                  </a:cubicBezTo>
                  <a:cubicBezTo>
                    <a:pt x="85227" y="144477"/>
                    <a:pt x="85511" y="144286"/>
                    <a:pt x="85796" y="144055"/>
                  </a:cubicBezTo>
                  <a:cubicBezTo>
                    <a:pt x="86040" y="143864"/>
                    <a:pt x="86229" y="143673"/>
                    <a:pt x="86419" y="143387"/>
                  </a:cubicBezTo>
                  <a:cubicBezTo>
                    <a:pt x="86419" y="143387"/>
                    <a:pt x="86419" y="143333"/>
                    <a:pt x="86419" y="143333"/>
                  </a:cubicBezTo>
                  <a:cubicBezTo>
                    <a:pt x="86893" y="141385"/>
                    <a:pt x="91391" y="139002"/>
                    <a:pt x="93057" y="138661"/>
                  </a:cubicBezTo>
                  <a:cubicBezTo>
                    <a:pt x="93924" y="138484"/>
                    <a:pt x="94683" y="138403"/>
                    <a:pt x="95360" y="138403"/>
                  </a:cubicBezTo>
                  <a:cubicBezTo>
                    <a:pt x="96742" y="138403"/>
                    <a:pt x="97718" y="138770"/>
                    <a:pt x="98314" y="139478"/>
                  </a:cubicBezTo>
                  <a:cubicBezTo>
                    <a:pt x="98368" y="139574"/>
                    <a:pt x="98463" y="139615"/>
                    <a:pt x="98503" y="139669"/>
                  </a:cubicBezTo>
                  <a:cubicBezTo>
                    <a:pt x="98598" y="139710"/>
                    <a:pt x="98693" y="139764"/>
                    <a:pt x="98788" y="139805"/>
                  </a:cubicBezTo>
                  <a:lnTo>
                    <a:pt x="98788" y="139615"/>
                  </a:lnTo>
                  <a:lnTo>
                    <a:pt x="98883" y="139043"/>
                  </a:lnTo>
                  <a:lnTo>
                    <a:pt x="98978" y="138716"/>
                  </a:lnTo>
                  <a:lnTo>
                    <a:pt x="99072" y="137953"/>
                  </a:lnTo>
                  <a:cubicBezTo>
                    <a:pt x="99262" y="137190"/>
                    <a:pt x="99357" y="136319"/>
                    <a:pt x="99411" y="135515"/>
                  </a:cubicBezTo>
                  <a:cubicBezTo>
                    <a:pt x="97081" y="135365"/>
                    <a:pt x="93342" y="133268"/>
                    <a:pt x="91919" y="129414"/>
                  </a:cubicBezTo>
                  <a:cubicBezTo>
                    <a:pt x="91201" y="127507"/>
                    <a:pt x="89589" y="125927"/>
                    <a:pt x="88221" y="124592"/>
                  </a:cubicBezTo>
                  <a:lnTo>
                    <a:pt x="87787" y="124116"/>
                  </a:lnTo>
                  <a:cubicBezTo>
                    <a:pt x="87367" y="123693"/>
                    <a:pt x="86934" y="123258"/>
                    <a:pt x="86609" y="122876"/>
                  </a:cubicBezTo>
                  <a:lnTo>
                    <a:pt x="86609" y="122835"/>
                  </a:lnTo>
                  <a:lnTo>
                    <a:pt x="86324" y="122495"/>
                  </a:lnTo>
                  <a:lnTo>
                    <a:pt x="86270" y="122399"/>
                  </a:lnTo>
                  <a:cubicBezTo>
                    <a:pt x="86175" y="122304"/>
                    <a:pt x="86080" y="122168"/>
                    <a:pt x="85986" y="122073"/>
                  </a:cubicBezTo>
                  <a:lnTo>
                    <a:pt x="85986" y="121977"/>
                  </a:lnTo>
                  <a:cubicBezTo>
                    <a:pt x="85796" y="121732"/>
                    <a:pt x="85606" y="121446"/>
                    <a:pt x="85511" y="121119"/>
                  </a:cubicBezTo>
                  <a:cubicBezTo>
                    <a:pt x="85281" y="120493"/>
                    <a:pt x="84333" y="120111"/>
                    <a:pt x="83290" y="119825"/>
                  </a:cubicBezTo>
                  <a:lnTo>
                    <a:pt x="82382" y="119594"/>
                  </a:lnTo>
                  <a:cubicBezTo>
                    <a:pt x="80865" y="119158"/>
                    <a:pt x="79252" y="118736"/>
                    <a:pt x="78684" y="117496"/>
                  </a:cubicBezTo>
                  <a:cubicBezTo>
                    <a:pt x="77925" y="116012"/>
                    <a:pt x="78684" y="115113"/>
                    <a:pt x="79212" y="114541"/>
                  </a:cubicBezTo>
                  <a:cubicBezTo>
                    <a:pt x="79686" y="114160"/>
                    <a:pt x="79916" y="113588"/>
                    <a:pt x="79971" y="112961"/>
                  </a:cubicBezTo>
                  <a:cubicBezTo>
                    <a:pt x="79916" y="112444"/>
                    <a:pt x="80160" y="111912"/>
                    <a:pt x="80540" y="111531"/>
                  </a:cubicBezTo>
                  <a:cubicBezTo>
                    <a:pt x="80824" y="111299"/>
                    <a:pt x="81149" y="111109"/>
                    <a:pt x="81488" y="110959"/>
                  </a:cubicBezTo>
                  <a:cubicBezTo>
                    <a:pt x="82152" y="110755"/>
                    <a:pt x="82829" y="110659"/>
                    <a:pt x="83520" y="110659"/>
                  </a:cubicBezTo>
                  <a:cubicBezTo>
                    <a:pt x="83669" y="110659"/>
                    <a:pt x="83804" y="110659"/>
                    <a:pt x="83953" y="110673"/>
                  </a:cubicBezTo>
                  <a:cubicBezTo>
                    <a:pt x="84373" y="110673"/>
                    <a:pt x="84807" y="110727"/>
                    <a:pt x="85227" y="110768"/>
                  </a:cubicBezTo>
                  <a:lnTo>
                    <a:pt x="86135" y="110768"/>
                  </a:lnTo>
                  <a:cubicBezTo>
                    <a:pt x="86555" y="108330"/>
                    <a:pt x="86798" y="105811"/>
                    <a:pt x="86798" y="103278"/>
                  </a:cubicBezTo>
                  <a:cubicBezTo>
                    <a:pt x="86798" y="101752"/>
                    <a:pt x="87693" y="100322"/>
                    <a:pt x="88451" y="99137"/>
                  </a:cubicBezTo>
                  <a:cubicBezTo>
                    <a:pt x="88925" y="98374"/>
                    <a:pt x="89589" y="97271"/>
                    <a:pt x="89359" y="97040"/>
                  </a:cubicBezTo>
                  <a:cubicBezTo>
                    <a:pt x="88925" y="96658"/>
                    <a:pt x="88695" y="96086"/>
                    <a:pt x="88790" y="95514"/>
                  </a:cubicBezTo>
                  <a:cubicBezTo>
                    <a:pt x="88925" y="94561"/>
                    <a:pt x="89874" y="94030"/>
                    <a:pt x="90971" y="93512"/>
                  </a:cubicBezTo>
                  <a:cubicBezTo>
                    <a:pt x="91581" y="93172"/>
                    <a:pt x="92150" y="92845"/>
                    <a:pt x="92678" y="92464"/>
                  </a:cubicBezTo>
                  <a:cubicBezTo>
                    <a:pt x="93288" y="92028"/>
                    <a:pt x="93382" y="90843"/>
                    <a:pt x="93477" y="89603"/>
                  </a:cubicBezTo>
                  <a:cubicBezTo>
                    <a:pt x="93572" y="88078"/>
                    <a:pt x="93721" y="86362"/>
                    <a:pt x="94859" y="85218"/>
                  </a:cubicBezTo>
                  <a:cubicBezTo>
                    <a:pt x="95618" y="84360"/>
                    <a:pt x="96227" y="83502"/>
                    <a:pt x="96796" y="82548"/>
                  </a:cubicBezTo>
                  <a:cubicBezTo>
                    <a:pt x="97894" y="80873"/>
                    <a:pt x="98788" y="79389"/>
                    <a:pt x="100075" y="79389"/>
                  </a:cubicBezTo>
                  <a:cubicBezTo>
                    <a:pt x="100928" y="79389"/>
                    <a:pt x="102392" y="78013"/>
                    <a:pt x="102392" y="76624"/>
                  </a:cubicBezTo>
                  <a:cubicBezTo>
                    <a:pt x="102392" y="75671"/>
                    <a:pt x="102920" y="74581"/>
                    <a:pt x="103584" y="73287"/>
                  </a:cubicBezTo>
                  <a:lnTo>
                    <a:pt x="103909" y="72620"/>
                  </a:lnTo>
                  <a:lnTo>
                    <a:pt x="104004" y="72429"/>
                  </a:lnTo>
                  <a:lnTo>
                    <a:pt x="104193" y="72007"/>
                  </a:lnTo>
                  <a:lnTo>
                    <a:pt x="104342" y="71721"/>
                  </a:lnTo>
                  <a:cubicBezTo>
                    <a:pt x="104383" y="71571"/>
                    <a:pt x="104437" y="71435"/>
                    <a:pt x="104491" y="71340"/>
                  </a:cubicBezTo>
                  <a:cubicBezTo>
                    <a:pt x="104586" y="71190"/>
                    <a:pt x="104586" y="71094"/>
                    <a:pt x="104627" y="71054"/>
                  </a:cubicBezTo>
                  <a:cubicBezTo>
                    <a:pt x="104681" y="70958"/>
                    <a:pt x="104722" y="70768"/>
                    <a:pt x="104776" y="70672"/>
                  </a:cubicBezTo>
                  <a:cubicBezTo>
                    <a:pt x="104817" y="70522"/>
                    <a:pt x="104817" y="70427"/>
                    <a:pt x="104871" y="70332"/>
                  </a:cubicBezTo>
                  <a:cubicBezTo>
                    <a:pt x="104871" y="70236"/>
                    <a:pt x="104966" y="70100"/>
                    <a:pt x="104966" y="70005"/>
                  </a:cubicBezTo>
                  <a:cubicBezTo>
                    <a:pt x="105006" y="69855"/>
                    <a:pt x="105006" y="69760"/>
                    <a:pt x="105060" y="69664"/>
                  </a:cubicBezTo>
                  <a:cubicBezTo>
                    <a:pt x="105060" y="69569"/>
                    <a:pt x="105101" y="69433"/>
                    <a:pt x="105101" y="69337"/>
                  </a:cubicBezTo>
                  <a:cubicBezTo>
                    <a:pt x="105155" y="69188"/>
                    <a:pt x="105101" y="69147"/>
                    <a:pt x="105155" y="69051"/>
                  </a:cubicBezTo>
                  <a:cubicBezTo>
                    <a:pt x="105196" y="68902"/>
                    <a:pt x="105155" y="68806"/>
                    <a:pt x="105196" y="68670"/>
                  </a:cubicBezTo>
                  <a:cubicBezTo>
                    <a:pt x="105196" y="68575"/>
                    <a:pt x="105196" y="68479"/>
                    <a:pt x="105196" y="68384"/>
                  </a:cubicBezTo>
                  <a:lnTo>
                    <a:pt x="105196" y="68044"/>
                  </a:lnTo>
                  <a:lnTo>
                    <a:pt x="105196" y="67907"/>
                  </a:lnTo>
                  <a:cubicBezTo>
                    <a:pt x="105155" y="67526"/>
                    <a:pt x="105060" y="67145"/>
                    <a:pt x="105006" y="66709"/>
                  </a:cubicBezTo>
                  <a:lnTo>
                    <a:pt x="104911" y="66232"/>
                  </a:lnTo>
                  <a:cubicBezTo>
                    <a:pt x="104532" y="64666"/>
                    <a:pt x="104383" y="63086"/>
                    <a:pt x="104342" y="61520"/>
                  </a:cubicBezTo>
                  <a:lnTo>
                    <a:pt x="104342" y="61275"/>
                  </a:lnTo>
                  <a:lnTo>
                    <a:pt x="104342" y="60948"/>
                  </a:lnTo>
                  <a:cubicBezTo>
                    <a:pt x="104342" y="60852"/>
                    <a:pt x="104383" y="60566"/>
                    <a:pt x="104437" y="60376"/>
                  </a:cubicBezTo>
                  <a:cubicBezTo>
                    <a:pt x="104586" y="59232"/>
                    <a:pt x="105060" y="58129"/>
                    <a:pt x="105765" y="57230"/>
                  </a:cubicBezTo>
                  <a:lnTo>
                    <a:pt x="105819" y="57134"/>
                  </a:lnTo>
                  <a:cubicBezTo>
                    <a:pt x="106903" y="55936"/>
                    <a:pt x="107756" y="54506"/>
                    <a:pt x="108285" y="52980"/>
                  </a:cubicBezTo>
                  <a:cubicBezTo>
                    <a:pt x="108420" y="52408"/>
                    <a:pt x="108474" y="51836"/>
                    <a:pt x="108474" y="51305"/>
                  </a:cubicBezTo>
                  <a:cubicBezTo>
                    <a:pt x="108474" y="51019"/>
                    <a:pt x="108420" y="50788"/>
                    <a:pt x="108379" y="50542"/>
                  </a:cubicBezTo>
                  <a:cubicBezTo>
                    <a:pt x="107946" y="48350"/>
                    <a:pt x="109802" y="47355"/>
                    <a:pt x="111170" y="46593"/>
                  </a:cubicBezTo>
                  <a:cubicBezTo>
                    <a:pt x="111739" y="46348"/>
                    <a:pt x="112268" y="46021"/>
                    <a:pt x="112742" y="45585"/>
                  </a:cubicBezTo>
                  <a:cubicBezTo>
                    <a:pt x="112837" y="45544"/>
                    <a:pt x="112877" y="45449"/>
                    <a:pt x="112972" y="45394"/>
                  </a:cubicBezTo>
                  <a:lnTo>
                    <a:pt x="113026" y="45353"/>
                  </a:lnTo>
                  <a:lnTo>
                    <a:pt x="113121" y="45299"/>
                  </a:lnTo>
                  <a:lnTo>
                    <a:pt x="113351" y="45108"/>
                  </a:lnTo>
                  <a:lnTo>
                    <a:pt x="113731" y="44822"/>
                  </a:lnTo>
                  <a:lnTo>
                    <a:pt x="114164" y="44536"/>
                  </a:lnTo>
                  <a:lnTo>
                    <a:pt x="114733" y="44155"/>
                  </a:lnTo>
                  <a:lnTo>
                    <a:pt x="114923" y="44019"/>
                  </a:lnTo>
                  <a:lnTo>
                    <a:pt x="115343" y="43733"/>
                  </a:lnTo>
                  <a:lnTo>
                    <a:pt x="115587" y="43542"/>
                  </a:lnTo>
                  <a:lnTo>
                    <a:pt x="116061" y="43201"/>
                  </a:lnTo>
                  <a:lnTo>
                    <a:pt x="116291" y="42971"/>
                  </a:lnTo>
                  <a:lnTo>
                    <a:pt x="116725" y="42629"/>
                  </a:lnTo>
                  <a:lnTo>
                    <a:pt x="117009" y="42345"/>
                  </a:lnTo>
                  <a:lnTo>
                    <a:pt x="117429" y="41962"/>
                  </a:lnTo>
                  <a:lnTo>
                    <a:pt x="117768" y="41635"/>
                  </a:lnTo>
                  <a:cubicBezTo>
                    <a:pt x="117903" y="41485"/>
                    <a:pt x="117998" y="41349"/>
                    <a:pt x="118147" y="41199"/>
                  </a:cubicBezTo>
                  <a:lnTo>
                    <a:pt x="118472" y="40818"/>
                  </a:lnTo>
                  <a:cubicBezTo>
                    <a:pt x="118621" y="40682"/>
                    <a:pt x="118716" y="40491"/>
                    <a:pt x="118852" y="40341"/>
                  </a:cubicBezTo>
                  <a:lnTo>
                    <a:pt x="119190" y="39919"/>
                  </a:lnTo>
                  <a:lnTo>
                    <a:pt x="119380" y="39633"/>
                  </a:lnTo>
                  <a:cubicBezTo>
                    <a:pt x="117903" y="37917"/>
                    <a:pt x="116386" y="36528"/>
                    <a:pt x="115492" y="36146"/>
                  </a:cubicBezTo>
                  <a:cubicBezTo>
                    <a:pt x="112552" y="34771"/>
                    <a:pt x="110601" y="29854"/>
                    <a:pt x="110601" y="23657"/>
                  </a:cubicBezTo>
                  <a:cubicBezTo>
                    <a:pt x="110561" y="20266"/>
                    <a:pt x="110127" y="16888"/>
                    <a:pt x="109368" y="13592"/>
                  </a:cubicBezTo>
                  <a:cubicBezTo>
                    <a:pt x="109179" y="12693"/>
                    <a:pt x="109043" y="11972"/>
                    <a:pt x="108948" y="11400"/>
                  </a:cubicBezTo>
                  <a:cubicBezTo>
                    <a:pt x="108759" y="9874"/>
                    <a:pt x="106104" y="6115"/>
                    <a:pt x="102961" y="4399"/>
                  </a:cubicBezTo>
                  <a:cubicBezTo>
                    <a:pt x="101118" y="3446"/>
                    <a:pt x="99696" y="1866"/>
                    <a:pt x="98883"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4" name="Google Shape;78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NcKAABHDQAA4woAAAAAAAAmAAAACAAAAP//////////"/>
                </a:ext>
              </a:extLst>
            </p:cNvSpPr>
            <p:nvPr/>
          </p:nvSpPr>
          <p:spPr>
            <a:xfrm>
              <a:off x="2153285" y="1762125"/>
              <a:ext cx="5080" cy="7620"/>
            </a:xfrm>
            <a:custGeom>
              <a:avLst/>
              <a:gdLst/>
              <a:ahLst/>
              <a:cxnLst/>
              <a:rect l="0" t="0" r="5080" b="7620"/>
              <a:pathLst>
                <a:path w="5080" h="7620">
                  <a:moveTo>
                    <a:pt x="13" y="14"/>
                  </a:moveTo>
                  <a:cubicBezTo>
                    <a:pt x="287" y="388"/>
                    <a:pt x="638" y="848"/>
                    <a:pt x="1003" y="1351"/>
                  </a:cubicBezTo>
                  <a:lnTo>
                    <a:pt x="964" y="1265"/>
                  </a:lnTo>
                  <a:lnTo>
                    <a:pt x="13" y="14"/>
                  </a:lnTo>
                  <a:close/>
                  <a:moveTo>
                    <a:pt x="1003" y="1351"/>
                  </a:moveTo>
                  <a:lnTo>
                    <a:pt x="1055" y="1466"/>
                  </a:lnTo>
                  <a:cubicBezTo>
                    <a:pt x="2605" y="3537"/>
                    <a:pt x="4702" y="6499"/>
                    <a:pt x="5067" y="7606"/>
                  </a:cubicBezTo>
                  <a:cubicBezTo>
                    <a:pt x="4741" y="6513"/>
                    <a:pt x="2592" y="3508"/>
                    <a:pt x="1003" y="135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3" name="Google Shape;78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0AABQLAABvDQAAFQsAAAAAAAAmAAAACAAAAP//////////"/>
                </a:ext>
              </a:extLst>
            </p:cNvSpPr>
            <p:nvPr/>
          </p:nvSpPr>
          <p:spPr>
            <a:xfrm>
              <a:off x="2183130" y="1800860"/>
              <a:ext cx="635" cy="635"/>
            </a:xfrm>
            <a:custGeom>
              <a:avLst/>
              <a:gdLst/>
              <a:ahLst/>
              <a:cxnLst/>
              <a:rect l="0" t="0" r="635" b="635"/>
              <a:pathLst>
                <a:path w="635" h="635">
                  <a:moveTo>
                    <a:pt x="635" y="635"/>
                  </a:moveTo>
                  <a:lnTo>
                    <a:pt x="328" y="55"/>
                  </a:lnTo>
                  <a:lnTo>
                    <a:pt x="21" y="0"/>
                  </a:lnTo>
                  <a:lnTo>
                    <a:pt x="328" y="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2" name="Google Shape;78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MwKAAA7DQAAzAoAAAAAAAAmAAAACAAAAP//////////"/>
                </a:ext>
              </a:extLst>
            </p:cNvSpPr>
            <p:nvPr/>
          </p:nvSpPr>
          <p:spPr>
            <a:xfrm>
              <a:off x="2150110" y="1755140"/>
              <a:ext cx="635" cy="0"/>
            </a:xfrm>
            <a:custGeom>
              <a:avLst/>
              <a:gdLst/>
              <a:ahLst/>
              <a:cxnLst/>
              <a:rect l="0" t="0" r="635" b="0"/>
              <a:pathLst>
                <a:path w="635" h="0">
                  <a:moveTo>
                    <a:pt x="127" y="0"/>
                  </a:moveTo>
                  <a:cubicBezTo>
                    <a:pt x="127" y="0"/>
                    <a:pt x="127" y="0"/>
                    <a:pt x="508" y="0"/>
                  </a:cubicBezTo>
                  <a:cubicBezTo>
                    <a:pt x="508" y="0"/>
                    <a:pt x="508" y="0"/>
                    <a:pt x="12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1" name="Google Shape;78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NYKAAA/DQAA1woAAAAAAAAmAAAACAAAAP//////////"/>
                </a:ext>
              </a:extLst>
            </p:cNvSpPr>
            <p:nvPr/>
          </p:nvSpPr>
          <p:spPr>
            <a:xfrm>
              <a:off x="2153285" y="176149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40" name="Google Shape;78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0AAMAKAAA1DQAAwAoAAAAAAAAmAAAACAAAAP//////////"/>
                </a:ext>
              </a:extLst>
            </p:cNvSpPr>
            <p:nvPr/>
          </p:nvSpPr>
          <p:spPr>
            <a:xfrm>
              <a:off x="2146935" y="17475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9" name="Google Shape;78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M0KAAA9DQAAzwoAAAAAAAAmAAAACAAAAP//////////"/>
                </a:ext>
              </a:extLst>
            </p:cNvSpPr>
            <p:nvPr/>
          </p:nvSpPr>
          <p:spPr>
            <a:xfrm>
              <a:off x="2150745" y="1755775"/>
              <a:ext cx="1270" cy="1270"/>
            </a:xfrm>
            <a:custGeom>
              <a:avLst/>
              <a:gdLst/>
              <a:ahLst/>
              <a:cxnLst/>
              <a:rect l="0" t="0" r="1270" b="1270"/>
              <a:pathLst>
                <a:path w="1270" h="1270">
                  <a:moveTo>
                    <a:pt x="1270" y="1270"/>
                  </a:moveTo>
                  <a:cubicBezTo>
                    <a:pt x="769" y="866"/>
                    <a:pt x="322" y="462"/>
                    <a:pt x="18" y="0"/>
                  </a:cubicBezTo>
                  <a:cubicBezTo>
                    <a:pt x="322" y="462"/>
                    <a:pt x="769" y="866"/>
                    <a:pt x="1270"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8" name="Google Shape;78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NEKAAA/DQAA0QoAAAAAAAAmAAAACAAAAP//////////"/>
                </a:ext>
              </a:extLst>
            </p:cNvSpPr>
            <p:nvPr/>
          </p:nvSpPr>
          <p:spPr>
            <a:xfrm>
              <a:off x="2153285" y="1758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7" name="Google Shape;78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M0KAAA7DQAAzQoAAAAAAAAmAAAACAAAAP//////////"/>
                </a:ext>
              </a:extLst>
            </p:cNvSpPr>
            <p:nvPr/>
          </p:nvSpPr>
          <p:spPr>
            <a:xfrm>
              <a:off x="2150745" y="175577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6" name="Google Shape;78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MwKAAA7DQAAzQoAAAAAAAAmAAAACAAAAP//////////"/>
                </a:ext>
              </a:extLst>
            </p:cNvSpPr>
            <p:nvPr/>
          </p:nvSpPr>
          <p:spPr>
            <a:xfrm>
              <a:off x="2150745" y="1755140"/>
              <a:ext cx="0" cy="635"/>
            </a:xfrm>
            <a:custGeom>
              <a:avLst/>
              <a:gdLst/>
              <a:ahLst/>
              <a:cxnLst/>
              <a:rect l="0" t="0" r="0" b="635"/>
              <a:pathLst>
                <a:path w="0" h="635">
                  <a:moveTo>
                    <a:pt x="0" y="33"/>
                  </a:moveTo>
                  <a:cubicBezTo>
                    <a:pt x="0" y="133"/>
                    <a:pt x="0" y="367"/>
                    <a:pt x="0" y="601"/>
                  </a:cubicBezTo>
                  <a:cubicBezTo>
                    <a:pt x="0" y="367"/>
                    <a:pt x="0" y="133"/>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5" name="Google Shape;79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0AANkKAABBDQAA2goAAAAAAAAmAAAACAAAAP//////////"/>
                </a:ext>
              </a:extLst>
            </p:cNvSpPr>
            <p:nvPr/>
          </p:nvSpPr>
          <p:spPr>
            <a:xfrm>
              <a:off x="2154555" y="1763395"/>
              <a:ext cx="0" cy="635"/>
            </a:xfrm>
            <a:custGeom>
              <a:avLst/>
              <a:gdLst/>
              <a:ahLst/>
              <a:cxnLst/>
              <a:rect l="0" t="0" r="0" b="635"/>
              <a:pathLst>
                <a:path w="0" h="635">
                  <a:moveTo>
                    <a:pt x="0"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4" name="Google Shape;79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0AAEYKAADRDQAARgoAAAAAAAAmAAAACAAAAP//////////"/>
                </a:ext>
              </a:extLst>
            </p:cNvSpPr>
            <p:nvPr/>
          </p:nvSpPr>
          <p:spPr>
            <a:xfrm>
              <a:off x="2245360" y="1670050"/>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3" name="Google Shape;79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EgKAADODQAASAoAAAAAAAAmAAAACAAAAP//////////"/>
                </a:ext>
              </a:extLst>
            </p:cNvSpPr>
            <p:nvPr/>
          </p:nvSpPr>
          <p:spPr>
            <a:xfrm>
              <a:off x="2244090" y="16713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2" name="Google Shape;79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EgKAADPDQAASAoAAAAAAAAmAAAACAAAAP//////////"/>
                </a:ext>
              </a:extLst>
            </p:cNvSpPr>
            <p:nvPr/>
          </p:nvSpPr>
          <p:spPr>
            <a:xfrm>
              <a:off x="2244725" y="16713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1" name="Google Shape;79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EgKAADPDQAASAoAAAAAAAAmAAAACAAAAP//////////"/>
                </a:ext>
              </a:extLst>
            </p:cNvSpPr>
            <p:nvPr/>
          </p:nvSpPr>
          <p:spPr>
            <a:xfrm>
              <a:off x="2244090" y="1671320"/>
              <a:ext cx="635" cy="0"/>
            </a:xfrm>
            <a:custGeom>
              <a:avLst/>
              <a:gdLst/>
              <a:ahLst/>
              <a:cxnLst/>
              <a:rect l="0" t="0" r="635" b="0"/>
              <a:pathLst>
                <a:path w="635" h="0">
                  <a:moveTo>
                    <a:pt x="24" y="0"/>
                  </a:moveTo>
                  <a:cubicBezTo>
                    <a:pt x="268" y="0"/>
                    <a:pt x="439" y="0"/>
                    <a:pt x="610" y="0"/>
                  </a:cubicBezTo>
                  <a:cubicBezTo>
                    <a:pt x="439" y="0"/>
                    <a:pt x="268" y="0"/>
                    <a:pt x="2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30" name="Google Shape;79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EcKAADQDQAASAoAAAAAAAAmAAAACAAAAP//////////"/>
                </a:ext>
              </a:extLst>
            </p:cNvSpPr>
            <p:nvPr/>
          </p:nvSpPr>
          <p:spPr>
            <a:xfrm>
              <a:off x="2244725" y="1670685"/>
              <a:ext cx="635" cy="635"/>
            </a:xfrm>
            <a:custGeom>
              <a:avLst/>
              <a:gdLst/>
              <a:ahLst/>
              <a:cxnLst/>
              <a:rect l="0" t="0" r="635" b="635"/>
              <a:pathLst>
                <a:path w="635" h="635">
                  <a:moveTo>
                    <a:pt x="635" y="0"/>
                  </a:moveTo>
                  <a:cubicBezTo>
                    <a:pt x="432" y="202"/>
                    <a:pt x="230" y="404"/>
                    <a:pt x="28" y="606"/>
                  </a:cubicBezTo>
                  <a:cubicBezTo>
                    <a:pt x="230" y="404"/>
                    <a:pt x="432" y="202"/>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9" name="Google Shape;79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0AAEYKAADQDQAARwoAAAAAAAAmAAAACAAAAP//////////"/>
                </a:ext>
              </a:extLst>
            </p:cNvSpPr>
            <p:nvPr/>
          </p:nvSpPr>
          <p:spPr>
            <a:xfrm>
              <a:off x="2245360" y="1670050"/>
              <a:ext cx="0" cy="635"/>
            </a:xfrm>
            <a:custGeom>
              <a:avLst/>
              <a:gdLst/>
              <a:ahLst/>
              <a:cxnLst/>
              <a:rect l="0" t="0" r="0" b="635"/>
              <a:pathLst>
                <a:path w="0" h="635">
                  <a:moveTo>
                    <a:pt x="0" y="0"/>
                  </a:moveTo>
                  <a:cubicBezTo>
                    <a:pt x="0" y="240"/>
                    <a:pt x="0" y="394"/>
                    <a:pt x="0" y="613"/>
                  </a:cubicBezTo>
                  <a:cubicBezTo>
                    <a:pt x="0" y="459"/>
                    <a:pt x="0" y="24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8" name="Google Shape;79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EgKAADNDQAASAoAAAAAAAAmAAAACAAAAP//////////"/>
                </a:ext>
              </a:extLst>
            </p:cNvSpPr>
            <p:nvPr/>
          </p:nvSpPr>
          <p:spPr>
            <a:xfrm>
              <a:off x="2243455" y="16713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7" name="Google Shape;79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4AAMYKAAAsDgAA2AoAAAAAAAAmAAAACAAAAP//////////"/>
                </a:ext>
              </a:extLst>
            </p:cNvSpPr>
            <p:nvPr/>
          </p:nvSpPr>
          <p:spPr>
            <a:xfrm>
              <a:off x="2291715" y="1751330"/>
              <a:ext cx="12065" cy="11430"/>
            </a:xfrm>
            <a:custGeom>
              <a:avLst/>
              <a:gdLst/>
              <a:ahLst/>
              <a:cxnLst/>
              <a:rect l="0" t="0" r="12065" b="11430"/>
              <a:pathLst>
                <a:path w="12065" h="11430">
                  <a:moveTo>
                    <a:pt x="9871" y="0"/>
                  </a:moveTo>
                  <a:lnTo>
                    <a:pt x="9288" y="331"/>
                  </a:lnTo>
                  <a:lnTo>
                    <a:pt x="9191" y="371"/>
                  </a:lnTo>
                  <a:lnTo>
                    <a:pt x="9052" y="464"/>
                  </a:lnTo>
                  <a:lnTo>
                    <a:pt x="8996" y="517"/>
                  </a:lnTo>
                  <a:lnTo>
                    <a:pt x="8899" y="610"/>
                  </a:lnTo>
                  <a:lnTo>
                    <a:pt x="8857" y="650"/>
                  </a:lnTo>
                  <a:lnTo>
                    <a:pt x="8760" y="703"/>
                  </a:lnTo>
                  <a:lnTo>
                    <a:pt x="8705" y="703"/>
                  </a:lnTo>
                  <a:lnTo>
                    <a:pt x="8663" y="743"/>
                  </a:lnTo>
                  <a:cubicBezTo>
                    <a:pt x="8566" y="835"/>
                    <a:pt x="8469" y="928"/>
                    <a:pt x="8371" y="1021"/>
                  </a:cubicBezTo>
                  <a:lnTo>
                    <a:pt x="8316" y="1074"/>
                  </a:lnTo>
                  <a:cubicBezTo>
                    <a:pt x="8219" y="1167"/>
                    <a:pt x="8122" y="1260"/>
                    <a:pt x="7983" y="1299"/>
                  </a:cubicBezTo>
                  <a:lnTo>
                    <a:pt x="7927" y="1299"/>
                  </a:lnTo>
                  <a:cubicBezTo>
                    <a:pt x="7788" y="1353"/>
                    <a:pt x="7691" y="1392"/>
                    <a:pt x="7594" y="1392"/>
                  </a:cubicBezTo>
                  <a:lnTo>
                    <a:pt x="7538" y="1392"/>
                  </a:lnTo>
                  <a:cubicBezTo>
                    <a:pt x="7400" y="1445"/>
                    <a:pt x="7247" y="1485"/>
                    <a:pt x="7108" y="1485"/>
                  </a:cubicBezTo>
                  <a:lnTo>
                    <a:pt x="6622" y="1485"/>
                  </a:lnTo>
                  <a:cubicBezTo>
                    <a:pt x="6372" y="1485"/>
                    <a:pt x="6136" y="1485"/>
                    <a:pt x="5845" y="1445"/>
                  </a:cubicBezTo>
                  <a:lnTo>
                    <a:pt x="5650" y="1445"/>
                  </a:lnTo>
                  <a:lnTo>
                    <a:pt x="4914" y="1353"/>
                  </a:lnTo>
                  <a:lnTo>
                    <a:pt x="4817" y="1353"/>
                  </a:lnTo>
                  <a:cubicBezTo>
                    <a:pt x="4526" y="1949"/>
                    <a:pt x="4192" y="2506"/>
                    <a:pt x="3748" y="3116"/>
                  </a:cubicBezTo>
                  <a:cubicBezTo>
                    <a:pt x="3457" y="3527"/>
                    <a:pt x="3123" y="3951"/>
                    <a:pt x="2873" y="4362"/>
                  </a:cubicBezTo>
                  <a:lnTo>
                    <a:pt x="2776" y="4416"/>
                  </a:lnTo>
                  <a:cubicBezTo>
                    <a:pt x="2485" y="4827"/>
                    <a:pt x="2193" y="5198"/>
                    <a:pt x="1902" y="5569"/>
                  </a:cubicBezTo>
                  <a:lnTo>
                    <a:pt x="1804" y="5715"/>
                  </a:lnTo>
                  <a:cubicBezTo>
                    <a:pt x="1666" y="5901"/>
                    <a:pt x="1513" y="6033"/>
                    <a:pt x="1374" y="6219"/>
                  </a:cubicBezTo>
                  <a:cubicBezTo>
                    <a:pt x="13" y="7664"/>
                    <a:pt x="888" y="10674"/>
                    <a:pt x="1221" y="11324"/>
                  </a:cubicBezTo>
                  <a:cubicBezTo>
                    <a:pt x="1305" y="11390"/>
                    <a:pt x="1527" y="11430"/>
                    <a:pt x="1846" y="11430"/>
                  </a:cubicBezTo>
                  <a:cubicBezTo>
                    <a:pt x="2457" y="11430"/>
                    <a:pt x="3415" y="11271"/>
                    <a:pt x="4192" y="10767"/>
                  </a:cubicBezTo>
                  <a:cubicBezTo>
                    <a:pt x="4290" y="10674"/>
                    <a:pt x="4387" y="10634"/>
                    <a:pt x="4484" y="10581"/>
                  </a:cubicBezTo>
                  <a:lnTo>
                    <a:pt x="4581" y="10542"/>
                  </a:lnTo>
                  <a:lnTo>
                    <a:pt x="4776" y="10449"/>
                  </a:lnTo>
                  <a:lnTo>
                    <a:pt x="4914" y="10396"/>
                  </a:lnTo>
                  <a:lnTo>
                    <a:pt x="5067" y="10356"/>
                  </a:lnTo>
                  <a:lnTo>
                    <a:pt x="5206" y="10356"/>
                  </a:lnTo>
                  <a:lnTo>
                    <a:pt x="5400" y="10303"/>
                  </a:lnTo>
                  <a:lnTo>
                    <a:pt x="6081" y="10303"/>
                  </a:lnTo>
                  <a:lnTo>
                    <a:pt x="6275" y="10356"/>
                  </a:lnTo>
                  <a:lnTo>
                    <a:pt x="6372" y="10356"/>
                  </a:lnTo>
                  <a:lnTo>
                    <a:pt x="6567" y="10449"/>
                  </a:lnTo>
                  <a:lnTo>
                    <a:pt x="6664" y="10449"/>
                  </a:lnTo>
                  <a:lnTo>
                    <a:pt x="6858" y="10542"/>
                  </a:lnTo>
                  <a:lnTo>
                    <a:pt x="6914" y="10581"/>
                  </a:lnTo>
                  <a:cubicBezTo>
                    <a:pt x="7108" y="10674"/>
                    <a:pt x="7247" y="10767"/>
                    <a:pt x="7441" y="10860"/>
                  </a:cubicBezTo>
                  <a:lnTo>
                    <a:pt x="7497" y="10913"/>
                  </a:lnTo>
                  <a:lnTo>
                    <a:pt x="7691" y="11045"/>
                  </a:lnTo>
                  <a:lnTo>
                    <a:pt x="7788" y="11099"/>
                  </a:lnTo>
                  <a:lnTo>
                    <a:pt x="7983" y="11284"/>
                  </a:lnTo>
                  <a:lnTo>
                    <a:pt x="8080" y="11324"/>
                  </a:lnTo>
                  <a:cubicBezTo>
                    <a:pt x="8705" y="10634"/>
                    <a:pt x="9288" y="9932"/>
                    <a:pt x="9871" y="9335"/>
                  </a:cubicBezTo>
                  <a:cubicBezTo>
                    <a:pt x="9288" y="9096"/>
                    <a:pt x="8760" y="8964"/>
                    <a:pt x="8274" y="8778"/>
                  </a:cubicBezTo>
                  <a:cubicBezTo>
                    <a:pt x="7691" y="8632"/>
                    <a:pt x="7150" y="8407"/>
                    <a:pt x="6664" y="8035"/>
                  </a:cubicBezTo>
                  <a:cubicBezTo>
                    <a:pt x="6275" y="7664"/>
                    <a:pt x="6178" y="7147"/>
                    <a:pt x="6331" y="6683"/>
                  </a:cubicBezTo>
                  <a:cubicBezTo>
                    <a:pt x="6761" y="5291"/>
                    <a:pt x="9538" y="3620"/>
                    <a:pt x="11481" y="3209"/>
                  </a:cubicBezTo>
                  <a:cubicBezTo>
                    <a:pt x="11912" y="3116"/>
                    <a:pt x="11912" y="2970"/>
                    <a:pt x="11967" y="2930"/>
                  </a:cubicBezTo>
                  <a:cubicBezTo>
                    <a:pt x="12065" y="2559"/>
                    <a:pt x="11579" y="1445"/>
                    <a:pt x="10412" y="424"/>
                  </a:cubicBezTo>
                  <a:lnTo>
                    <a:pt x="987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6" name="Google Shape;79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4AANUKAAAoDgAA2AoAAAAAAAAmAAAACAAAAP//////////"/>
                </a:ext>
              </a:extLst>
            </p:cNvSpPr>
            <p:nvPr/>
          </p:nvSpPr>
          <p:spPr>
            <a:xfrm>
              <a:off x="2299970" y="1760855"/>
              <a:ext cx="1270" cy="1905"/>
            </a:xfrm>
            <a:custGeom>
              <a:avLst/>
              <a:gdLst/>
              <a:ahLst/>
              <a:cxnLst/>
              <a:rect l="0" t="0" r="1270" b="1905"/>
              <a:pathLst>
                <a:path w="1270" h="1905">
                  <a:moveTo>
                    <a:pt x="1260" y="12"/>
                  </a:moveTo>
                  <a:cubicBezTo>
                    <a:pt x="853" y="538"/>
                    <a:pt x="417" y="1190"/>
                    <a:pt x="10" y="1892"/>
                  </a:cubicBezTo>
                  <a:lnTo>
                    <a:pt x="39" y="1892"/>
                  </a:lnTo>
                  <a:cubicBezTo>
                    <a:pt x="378" y="1278"/>
                    <a:pt x="824" y="626"/>
                    <a:pt x="1260"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5" name="Google Shape;79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IYKAAAmDgAAxQoAAAAAAAAmAAAACAAAAP//////////"/>
                </a:ext>
              </a:extLst>
            </p:cNvSpPr>
            <p:nvPr/>
          </p:nvSpPr>
          <p:spPr>
            <a:xfrm>
              <a:off x="2252980" y="1710690"/>
              <a:ext cx="46990" cy="40005"/>
            </a:xfrm>
            <a:custGeom>
              <a:avLst/>
              <a:gdLst/>
              <a:ahLst/>
              <a:cxnLst/>
              <a:rect l="0" t="0" r="46990" b="40005"/>
              <a:pathLst>
                <a:path w="46990" h="40005">
                  <a:moveTo>
                    <a:pt x="14492" y="13"/>
                  </a:moveTo>
                  <a:lnTo>
                    <a:pt x="14492" y="53"/>
                  </a:lnTo>
                  <a:cubicBezTo>
                    <a:pt x="14302" y="336"/>
                    <a:pt x="14058" y="579"/>
                    <a:pt x="13868" y="862"/>
                  </a:cubicBezTo>
                  <a:lnTo>
                    <a:pt x="13732" y="956"/>
                  </a:lnTo>
                  <a:cubicBezTo>
                    <a:pt x="13542" y="1239"/>
                    <a:pt x="13352" y="1427"/>
                    <a:pt x="13108" y="1656"/>
                  </a:cubicBezTo>
                  <a:lnTo>
                    <a:pt x="13013" y="1751"/>
                  </a:lnTo>
                  <a:cubicBezTo>
                    <a:pt x="12782" y="1993"/>
                    <a:pt x="12592" y="2222"/>
                    <a:pt x="12348" y="2411"/>
                  </a:cubicBezTo>
                  <a:lnTo>
                    <a:pt x="12307" y="2464"/>
                  </a:lnTo>
                  <a:cubicBezTo>
                    <a:pt x="12063" y="2653"/>
                    <a:pt x="11873" y="2882"/>
                    <a:pt x="11642" y="3071"/>
                  </a:cubicBezTo>
                  <a:cubicBezTo>
                    <a:pt x="11398" y="3219"/>
                    <a:pt x="11208" y="3407"/>
                    <a:pt x="10977" y="3542"/>
                  </a:cubicBezTo>
                  <a:lnTo>
                    <a:pt x="10882" y="3636"/>
                  </a:lnTo>
                  <a:lnTo>
                    <a:pt x="10313" y="4067"/>
                  </a:lnTo>
                  <a:lnTo>
                    <a:pt x="10218" y="4108"/>
                  </a:lnTo>
                  <a:lnTo>
                    <a:pt x="9688" y="4485"/>
                  </a:lnTo>
                  <a:lnTo>
                    <a:pt x="9593" y="4539"/>
                  </a:lnTo>
                  <a:lnTo>
                    <a:pt x="9118" y="4862"/>
                  </a:lnTo>
                  <a:cubicBezTo>
                    <a:pt x="8739" y="5105"/>
                    <a:pt x="8359" y="5387"/>
                    <a:pt x="7979" y="5670"/>
                  </a:cubicBezTo>
                  <a:cubicBezTo>
                    <a:pt x="7409" y="6236"/>
                    <a:pt x="6703" y="6654"/>
                    <a:pt x="5984" y="6990"/>
                  </a:cubicBezTo>
                  <a:cubicBezTo>
                    <a:pt x="4464" y="7839"/>
                    <a:pt x="3949" y="8216"/>
                    <a:pt x="4084" y="8970"/>
                  </a:cubicBezTo>
                  <a:cubicBezTo>
                    <a:pt x="4614" y="11516"/>
                    <a:pt x="3704" y="13968"/>
                    <a:pt x="1140" y="16985"/>
                  </a:cubicBezTo>
                  <a:cubicBezTo>
                    <a:pt x="760" y="17456"/>
                    <a:pt x="434" y="18022"/>
                    <a:pt x="285" y="18588"/>
                  </a:cubicBezTo>
                  <a:lnTo>
                    <a:pt x="285" y="18682"/>
                  </a:lnTo>
                  <a:cubicBezTo>
                    <a:pt x="244" y="18776"/>
                    <a:pt x="244" y="18924"/>
                    <a:pt x="190" y="19059"/>
                  </a:cubicBezTo>
                  <a:cubicBezTo>
                    <a:pt x="149" y="19207"/>
                    <a:pt x="190" y="19248"/>
                    <a:pt x="149" y="19302"/>
                  </a:cubicBezTo>
                  <a:cubicBezTo>
                    <a:pt x="95" y="19396"/>
                    <a:pt x="149" y="19436"/>
                    <a:pt x="149" y="19490"/>
                  </a:cubicBezTo>
                  <a:cubicBezTo>
                    <a:pt x="0" y="21187"/>
                    <a:pt x="190" y="22885"/>
                    <a:pt x="570" y="24487"/>
                  </a:cubicBezTo>
                  <a:lnTo>
                    <a:pt x="570" y="24622"/>
                  </a:lnTo>
                  <a:cubicBezTo>
                    <a:pt x="624" y="24905"/>
                    <a:pt x="665" y="25188"/>
                    <a:pt x="719" y="25471"/>
                  </a:cubicBezTo>
                  <a:lnTo>
                    <a:pt x="814" y="25471"/>
                  </a:lnTo>
                  <a:lnTo>
                    <a:pt x="1194" y="25659"/>
                  </a:lnTo>
                  <a:lnTo>
                    <a:pt x="5848" y="25659"/>
                  </a:lnTo>
                  <a:lnTo>
                    <a:pt x="5984" y="25713"/>
                  </a:lnTo>
                  <a:lnTo>
                    <a:pt x="6079" y="25754"/>
                  </a:lnTo>
                  <a:lnTo>
                    <a:pt x="6174" y="25754"/>
                  </a:lnTo>
                  <a:lnTo>
                    <a:pt x="6269" y="25807"/>
                  </a:lnTo>
                  <a:lnTo>
                    <a:pt x="6364" y="25848"/>
                  </a:lnTo>
                  <a:lnTo>
                    <a:pt x="6459" y="25902"/>
                  </a:lnTo>
                  <a:lnTo>
                    <a:pt x="6554" y="25942"/>
                  </a:lnTo>
                  <a:lnTo>
                    <a:pt x="6608" y="25942"/>
                  </a:lnTo>
                  <a:lnTo>
                    <a:pt x="6703" y="25996"/>
                  </a:lnTo>
                  <a:lnTo>
                    <a:pt x="6744" y="25996"/>
                  </a:lnTo>
                  <a:lnTo>
                    <a:pt x="6839" y="26090"/>
                  </a:lnTo>
                  <a:lnTo>
                    <a:pt x="6934" y="26185"/>
                  </a:lnTo>
                  <a:cubicBezTo>
                    <a:pt x="7219" y="25525"/>
                    <a:pt x="7463" y="24865"/>
                    <a:pt x="7653" y="24205"/>
                  </a:cubicBezTo>
                  <a:cubicBezTo>
                    <a:pt x="8074" y="22925"/>
                    <a:pt x="8698" y="22130"/>
                    <a:pt x="9553" y="21888"/>
                  </a:cubicBezTo>
                  <a:cubicBezTo>
                    <a:pt x="9743" y="21820"/>
                    <a:pt x="9960" y="21793"/>
                    <a:pt x="10177" y="21793"/>
                  </a:cubicBezTo>
                  <a:cubicBezTo>
                    <a:pt x="10896" y="21793"/>
                    <a:pt x="11697" y="22144"/>
                    <a:pt x="12538" y="22831"/>
                  </a:cubicBezTo>
                  <a:cubicBezTo>
                    <a:pt x="12877" y="23113"/>
                    <a:pt x="13162" y="23396"/>
                    <a:pt x="13447" y="23679"/>
                  </a:cubicBezTo>
                  <a:cubicBezTo>
                    <a:pt x="14166" y="24407"/>
                    <a:pt x="14641" y="24824"/>
                    <a:pt x="15265" y="24824"/>
                  </a:cubicBezTo>
                  <a:cubicBezTo>
                    <a:pt x="15537" y="24824"/>
                    <a:pt x="15835" y="24743"/>
                    <a:pt x="16202" y="24582"/>
                  </a:cubicBezTo>
                  <a:cubicBezTo>
                    <a:pt x="17233" y="24056"/>
                    <a:pt x="17911" y="23841"/>
                    <a:pt x="18454" y="23841"/>
                  </a:cubicBezTo>
                  <a:cubicBezTo>
                    <a:pt x="18902" y="23841"/>
                    <a:pt x="19255" y="23989"/>
                    <a:pt x="19662" y="24245"/>
                  </a:cubicBezTo>
                  <a:cubicBezTo>
                    <a:pt x="19852" y="24393"/>
                    <a:pt x="20001" y="24487"/>
                    <a:pt x="20191" y="24528"/>
                  </a:cubicBezTo>
                  <a:cubicBezTo>
                    <a:pt x="20571" y="24595"/>
                    <a:pt x="20951" y="24649"/>
                    <a:pt x="21331" y="24649"/>
                  </a:cubicBezTo>
                  <a:cubicBezTo>
                    <a:pt x="21480" y="24649"/>
                    <a:pt x="21616" y="24636"/>
                    <a:pt x="21751" y="24622"/>
                  </a:cubicBezTo>
                  <a:cubicBezTo>
                    <a:pt x="22471" y="24622"/>
                    <a:pt x="23230" y="24582"/>
                    <a:pt x="23841" y="24528"/>
                  </a:cubicBezTo>
                  <a:cubicBezTo>
                    <a:pt x="24587" y="24474"/>
                    <a:pt x="25320" y="24434"/>
                    <a:pt x="26039" y="24434"/>
                  </a:cubicBezTo>
                  <a:cubicBezTo>
                    <a:pt x="26487" y="24434"/>
                    <a:pt x="26921" y="24447"/>
                    <a:pt x="27369" y="24487"/>
                  </a:cubicBezTo>
                  <a:cubicBezTo>
                    <a:pt x="27464" y="24487"/>
                    <a:pt x="27505" y="24528"/>
                    <a:pt x="27559" y="24528"/>
                  </a:cubicBezTo>
                  <a:lnTo>
                    <a:pt x="27654" y="24582"/>
                  </a:lnTo>
                  <a:lnTo>
                    <a:pt x="27790" y="24622"/>
                  </a:lnTo>
                  <a:lnTo>
                    <a:pt x="27939" y="24716"/>
                  </a:lnTo>
                  <a:lnTo>
                    <a:pt x="28034" y="24770"/>
                  </a:lnTo>
                  <a:lnTo>
                    <a:pt x="28224" y="24905"/>
                  </a:lnTo>
                  <a:lnTo>
                    <a:pt x="28319" y="24999"/>
                  </a:lnTo>
                  <a:lnTo>
                    <a:pt x="28550" y="25147"/>
                  </a:lnTo>
                  <a:lnTo>
                    <a:pt x="28644" y="25242"/>
                  </a:lnTo>
                  <a:lnTo>
                    <a:pt x="28929" y="25430"/>
                  </a:lnTo>
                  <a:lnTo>
                    <a:pt x="29024" y="25525"/>
                  </a:lnTo>
                  <a:lnTo>
                    <a:pt x="29309" y="25713"/>
                  </a:lnTo>
                  <a:lnTo>
                    <a:pt x="29459" y="25848"/>
                  </a:lnTo>
                  <a:lnTo>
                    <a:pt x="29744" y="26090"/>
                  </a:lnTo>
                  <a:lnTo>
                    <a:pt x="29879" y="26185"/>
                  </a:lnTo>
                  <a:lnTo>
                    <a:pt x="30164" y="26467"/>
                  </a:lnTo>
                  <a:lnTo>
                    <a:pt x="30314" y="26602"/>
                  </a:lnTo>
                  <a:lnTo>
                    <a:pt x="30598" y="26845"/>
                  </a:lnTo>
                  <a:lnTo>
                    <a:pt x="30788" y="27033"/>
                  </a:lnTo>
                  <a:lnTo>
                    <a:pt x="31114" y="27316"/>
                  </a:lnTo>
                  <a:lnTo>
                    <a:pt x="31304" y="27506"/>
                  </a:lnTo>
                  <a:lnTo>
                    <a:pt x="31643" y="27734"/>
                  </a:lnTo>
                  <a:lnTo>
                    <a:pt x="31833" y="27976"/>
                  </a:lnTo>
                  <a:lnTo>
                    <a:pt x="32118" y="28205"/>
                  </a:lnTo>
                  <a:lnTo>
                    <a:pt x="32403" y="28490"/>
                  </a:lnTo>
                  <a:lnTo>
                    <a:pt x="32634" y="28730"/>
                  </a:lnTo>
                  <a:lnTo>
                    <a:pt x="32973" y="29013"/>
                  </a:lnTo>
                  <a:lnTo>
                    <a:pt x="33109" y="29202"/>
                  </a:lnTo>
                  <a:lnTo>
                    <a:pt x="33543" y="29579"/>
                  </a:lnTo>
                  <a:lnTo>
                    <a:pt x="33638" y="29714"/>
                  </a:lnTo>
                  <a:lnTo>
                    <a:pt x="34113" y="30145"/>
                  </a:lnTo>
                  <a:lnTo>
                    <a:pt x="34249" y="30279"/>
                  </a:lnTo>
                  <a:cubicBezTo>
                    <a:pt x="37383" y="33350"/>
                    <a:pt x="40952" y="37068"/>
                    <a:pt x="43611" y="39856"/>
                  </a:cubicBezTo>
                  <a:lnTo>
                    <a:pt x="43652" y="39856"/>
                  </a:lnTo>
                  <a:cubicBezTo>
                    <a:pt x="44140" y="39937"/>
                    <a:pt x="44670" y="40005"/>
                    <a:pt x="45077" y="40005"/>
                  </a:cubicBezTo>
                  <a:cubicBezTo>
                    <a:pt x="45402" y="40005"/>
                    <a:pt x="45633" y="39964"/>
                    <a:pt x="45701" y="39856"/>
                  </a:cubicBezTo>
                  <a:lnTo>
                    <a:pt x="45796" y="39762"/>
                  </a:lnTo>
                  <a:lnTo>
                    <a:pt x="45837" y="39722"/>
                  </a:lnTo>
                  <a:lnTo>
                    <a:pt x="45891" y="39668"/>
                  </a:lnTo>
                  <a:lnTo>
                    <a:pt x="45932" y="39627"/>
                  </a:lnTo>
                  <a:lnTo>
                    <a:pt x="46081" y="39478"/>
                  </a:lnTo>
                  <a:lnTo>
                    <a:pt x="46271" y="39344"/>
                  </a:lnTo>
                  <a:lnTo>
                    <a:pt x="46366" y="39291"/>
                  </a:lnTo>
                  <a:lnTo>
                    <a:pt x="46502" y="39155"/>
                  </a:lnTo>
                  <a:lnTo>
                    <a:pt x="46651" y="39102"/>
                  </a:lnTo>
                  <a:lnTo>
                    <a:pt x="46841" y="38967"/>
                  </a:lnTo>
                  <a:lnTo>
                    <a:pt x="46976" y="38873"/>
                  </a:lnTo>
                  <a:cubicBezTo>
                    <a:pt x="44412" y="36314"/>
                    <a:pt x="42037" y="33579"/>
                    <a:pt x="39853" y="30751"/>
                  </a:cubicBezTo>
                  <a:cubicBezTo>
                    <a:pt x="35863" y="25754"/>
                    <a:pt x="31168" y="23073"/>
                    <a:pt x="28794" y="23073"/>
                  </a:cubicBezTo>
                  <a:cubicBezTo>
                    <a:pt x="26799" y="23073"/>
                    <a:pt x="25741" y="21187"/>
                    <a:pt x="25035" y="19867"/>
                  </a:cubicBezTo>
                  <a:cubicBezTo>
                    <a:pt x="24750" y="19342"/>
                    <a:pt x="24221" y="18399"/>
                    <a:pt x="23990" y="18359"/>
                  </a:cubicBezTo>
                  <a:cubicBezTo>
                    <a:pt x="21616" y="18076"/>
                    <a:pt x="17816" y="11004"/>
                    <a:pt x="17721" y="6707"/>
                  </a:cubicBezTo>
                  <a:cubicBezTo>
                    <a:pt x="17667" y="5105"/>
                    <a:pt x="16432" y="2599"/>
                    <a:pt x="14492"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4" name="Google Shape;79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A0AAIkKAADxDQAAigoAAAAAAAAmAAAACAAAAP//////////"/>
                </a:ext>
              </a:extLst>
            </p:cNvSpPr>
            <p:nvPr/>
          </p:nvSpPr>
          <p:spPr>
            <a:xfrm>
              <a:off x="2265680" y="1712595"/>
              <a:ext cx="635" cy="635"/>
            </a:xfrm>
            <a:custGeom>
              <a:avLst/>
              <a:gdLst/>
              <a:ahLst/>
              <a:cxnLst/>
              <a:rect l="0" t="0" r="635" b="635"/>
              <a:pathLst>
                <a:path w="635" h="635">
                  <a:moveTo>
                    <a:pt x="635" y="0"/>
                  </a:moveTo>
                  <a:cubicBezTo>
                    <a:pt x="441" y="228"/>
                    <a:pt x="193" y="406"/>
                    <a:pt x="0" y="622"/>
                  </a:cubicBezTo>
                  <a:cubicBezTo>
                    <a:pt x="193" y="444"/>
                    <a:pt x="441" y="228"/>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3" name="Google Shape;79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0AAI0KAADrDQAAjgoAAAAAAAAmAAAACAAAAP//////////"/>
                </a:ext>
              </a:extLst>
            </p:cNvSpPr>
            <p:nvPr/>
          </p:nvSpPr>
          <p:spPr>
            <a:xfrm>
              <a:off x="2262505" y="1715135"/>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2" name="Google Shape;79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Q0AAIsKAADuDQAAjAoAAAAAAAAmAAAACAAAAP//////////"/>
                </a:ext>
              </a:extLst>
            </p:cNvSpPr>
            <p:nvPr/>
          </p:nvSpPr>
          <p:spPr>
            <a:xfrm>
              <a:off x="2263775" y="1713865"/>
              <a:ext cx="635" cy="635"/>
            </a:xfrm>
            <a:custGeom>
              <a:avLst/>
              <a:gdLst/>
              <a:ahLst/>
              <a:cxnLst/>
              <a:rect l="0" t="0" r="635" b="635"/>
              <a:pathLst>
                <a:path w="635" h="635">
                  <a:moveTo>
                    <a:pt x="13" y="617"/>
                  </a:moveTo>
                  <a:cubicBezTo>
                    <a:pt x="202" y="440"/>
                    <a:pt x="432" y="194"/>
                    <a:pt x="621" y="0"/>
                  </a:cubicBezTo>
                  <a:cubicBezTo>
                    <a:pt x="432" y="194"/>
                    <a:pt x="202" y="440"/>
                    <a:pt x="13" y="6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1" name="Google Shape;79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0AAI0KAADsDQAAjQoAAAAAAAAmAAAACAAAAP//////////"/>
                </a:ext>
              </a:extLst>
            </p:cNvSpPr>
            <p:nvPr/>
          </p:nvSpPr>
          <p:spPr>
            <a:xfrm>
              <a:off x="2262505" y="171513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20" name="Google Shape;79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A0AAIwKAADtDQAAjAoAAAAAAAAmAAAACAAAAP//////////"/>
                </a:ext>
              </a:extLst>
            </p:cNvSpPr>
            <p:nvPr/>
          </p:nvSpPr>
          <p:spPr>
            <a:xfrm>
              <a:off x="2263140" y="1714500"/>
              <a:ext cx="635" cy="0"/>
            </a:xfrm>
            <a:custGeom>
              <a:avLst/>
              <a:gdLst/>
              <a:ahLst/>
              <a:cxnLst/>
              <a:rect l="0" t="0" r="635" b="0"/>
              <a:pathLst>
                <a:path w="635" h="0">
                  <a:moveTo>
                    <a:pt x="14"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9" name="Google Shape;79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Q0AAIgKAADyDQAAiQoAAAAAAAAmAAAACAAAAP//////////"/>
                </a:ext>
              </a:extLst>
            </p:cNvSpPr>
            <p:nvPr/>
          </p:nvSpPr>
          <p:spPr>
            <a:xfrm>
              <a:off x="2266315" y="1711960"/>
              <a:ext cx="635" cy="635"/>
            </a:xfrm>
            <a:custGeom>
              <a:avLst/>
              <a:gdLst/>
              <a:ahLst/>
              <a:cxnLst/>
              <a:rect l="0" t="0" r="635" b="635"/>
              <a:pathLst>
                <a:path w="635" h="635">
                  <a:moveTo>
                    <a:pt x="0" y="623"/>
                  </a:moveTo>
                  <a:cubicBezTo>
                    <a:pt x="193" y="423"/>
                    <a:pt x="441" y="211"/>
                    <a:pt x="635" y="11"/>
                  </a:cubicBezTo>
                  <a:cubicBezTo>
                    <a:pt x="441" y="211"/>
                    <a:pt x="193" y="423"/>
                    <a:pt x="0" y="62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8" name="Google Shape;79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w0AAIoKAADwDQAAiwoAAAAAAAAmAAAACAAAAP//////////"/>
                </a:ext>
              </a:extLst>
            </p:cNvSpPr>
            <p:nvPr/>
          </p:nvSpPr>
          <p:spPr>
            <a:xfrm>
              <a:off x="2265045" y="1713230"/>
              <a:ext cx="635" cy="635"/>
            </a:xfrm>
            <a:custGeom>
              <a:avLst/>
              <a:gdLst/>
              <a:ahLst/>
              <a:cxnLst/>
              <a:rect l="0" t="0" r="635" b="635"/>
              <a:pathLst>
                <a:path w="635" h="635">
                  <a:moveTo>
                    <a:pt x="12" y="635"/>
                  </a:moveTo>
                  <a:cubicBezTo>
                    <a:pt x="190" y="428"/>
                    <a:pt x="406" y="221"/>
                    <a:pt x="635" y="14"/>
                  </a:cubicBezTo>
                  <a:cubicBezTo>
                    <a:pt x="406" y="221"/>
                    <a:pt x="190" y="428"/>
                    <a:pt x="12"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7" name="Google Shape;79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0AAIYKAADzDQAAhwoAAAAAAAAmAAAACAAAAP//////////"/>
                </a:ext>
              </a:extLst>
            </p:cNvSpPr>
            <p:nvPr/>
          </p:nvSpPr>
          <p:spPr>
            <a:xfrm>
              <a:off x="2266950" y="1710690"/>
              <a:ext cx="635" cy="635"/>
            </a:xfrm>
            <a:custGeom>
              <a:avLst/>
              <a:gdLst/>
              <a:ahLst/>
              <a:cxnLst/>
              <a:rect l="0" t="0" r="635" b="635"/>
              <a:pathLst>
                <a:path w="635" h="635">
                  <a:moveTo>
                    <a:pt x="635" y="0"/>
                  </a:moveTo>
                  <a:cubicBezTo>
                    <a:pt x="406" y="200"/>
                    <a:pt x="228" y="434"/>
                    <a:pt x="12" y="623"/>
                  </a:cubicBezTo>
                  <a:cubicBezTo>
                    <a:pt x="228" y="434"/>
                    <a:pt x="406" y="233"/>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6" name="Google Shape;79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KEKAADeDQAApAoAAAAAAAAmAAAACAAAAP//////////"/>
                </a:ext>
              </a:extLst>
            </p:cNvSpPr>
            <p:nvPr/>
          </p:nvSpPr>
          <p:spPr>
            <a:xfrm>
              <a:off x="2253615" y="1727835"/>
              <a:ext cx="635" cy="1905"/>
            </a:xfrm>
            <a:custGeom>
              <a:avLst/>
              <a:gdLst/>
              <a:ahLst/>
              <a:cxnLst/>
              <a:rect l="0" t="0" r="635" b="1905"/>
              <a:pathLst>
                <a:path w="635" h="1905">
                  <a:moveTo>
                    <a:pt x="0" y="1905"/>
                  </a:moveTo>
                  <a:cubicBezTo>
                    <a:pt x="138" y="1174"/>
                    <a:pt x="347" y="508"/>
                    <a:pt x="625" y="15"/>
                  </a:cubicBezTo>
                  <a:cubicBezTo>
                    <a:pt x="347" y="508"/>
                    <a:pt x="138" y="1174"/>
                    <a:pt x="0" y="19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5" name="Google Shape;79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K0KAADdDQAArgoAAAAAAAAmAAAACAAAAP//////////"/>
                </a:ext>
              </a:extLst>
            </p:cNvSpPr>
            <p:nvPr/>
          </p:nvSpPr>
          <p:spPr>
            <a:xfrm>
              <a:off x="2253615" y="1735455"/>
              <a:ext cx="0" cy="635"/>
            </a:xfrm>
            <a:custGeom>
              <a:avLst/>
              <a:gdLst/>
              <a:ahLst/>
              <a:cxnLst/>
              <a:rect l="0" t="0" r="0" b="635"/>
              <a:pathLst>
                <a:path w="0" h="635">
                  <a:moveTo>
                    <a:pt x="0" y="0"/>
                  </a:moveTo>
                  <a:cubicBezTo>
                    <a:pt x="0" y="208"/>
                    <a:pt x="0" y="456"/>
                    <a:pt x="0" y="625"/>
                  </a:cubicBezTo>
                  <a:cubicBezTo>
                    <a:pt x="0" y="416"/>
                    <a:pt x="0" y="17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4" name="Google Shape;79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KUKAADcDQAApQoAAAAAAAAmAAAACAAAAP//////////"/>
                </a:ext>
              </a:extLst>
            </p:cNvSpPr>
            <p:nvPr/>
          </p:nvSpPr>
          <p:spPr>
            <a:xfrm>
              <a:off x="2252980" y="173037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3" name="Google Shape;79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KQKAADdDQAApAoAAAAAAAAmAAAACAAAAP//////////"/>
                </a:ext>
              </a:extLst>
            </p:cNvSpPr>
            <p:nvPr/>
          </p:nvSpPr>
          <p:spPr>
            <a:xfrm>
              <a:off x="2253615" y="172974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2" name="Google Shape;79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4AAMQKAAAlDgAAxAoAAAAAAAAmAAAACAAAAP//////////"/>
                </a:ext>
              </a:extLst>
            </p:cNvSpPr>
            <p:nvPr/>
          </p:nvSpPr>
          <p:spPr>
            <a:xfrm>
              <a:off x="2299335" y="17500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1" name="Google Shape;79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4AAMQKAAAmDgAAxAoAAAAAAAAmAAAACAAAAP//////////"/>
                </a:ext>
              </a:extLst>
            </p:cNvSpPr>
            <p:nvPr/>
          </p:nvSpPr>
          <p:spPr>
            <a:xfrm>
              <a:off x="2299970" y="17500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10" name="Google Shape;79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4AAMUKAAAlDgAAxQoAAAAAAAAmAAAACAAAAP//////////"/>
                </a:ext>
              </a:extLst>
            </p:cNvSpPr>
            <p:nvPr/>
          </p:nvSpPr>
          <p:spPr>
            <a:xfrm>
              <a:off x="2299335" y="17506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9" name="Google Shape;79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4AAMQKAAAmDgAAxAoAAAAAAAAmAAAACAAAAP//////////"/>
                </a:ext>
              </a:extLst>
            </p:cNvSpPr>
            <p:nvPr/>
          </p:nvSpPr>
          <p:spPr>
            <a:xfrm>
              <a:off x="2299970" y="17500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8" name="Google Shape;79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4AAMUKAAAkDgAAxQoAAAAAAAAmAAAACAAAAP//////////"/>
                </a:ext>
              </a:extLst>
            </p:cNvSpPr>
            <p:nvPr/>
          </p:nvSpPr>
          <p:spPr>
            <a:xfrm>
              <a:off x="2298700" y="17506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7" name="Google Shape;79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KwKAABeDgAAMAsAAAAAAAAmAAAACAAAAP//////////"/>
                </a:ext>
              </a:extLst>
            </p:cNvSpPr>
            <p:nvPr/>
          </p:nvSpPr>
          <p:spPr>
            <a:xfrm>
              <a:off x="2226945" y="1734820"/>
              <a:ext cx="108585" cy="83820"/>
            </a:xfrm>
            <a:custGeom>
              <a:avLst/>
              <a:gdLst/>
              <a:ahLst/>
              <a:cxnLst/>
              <a:rect l="0" t="0" r="108585" b="83820"/>
              <a:pathLst>
                <a:path w="108585" h="83820">
                  <a:moveTo>
                    <a:pt x="36154" y="14"/>
                  </a:moveTo>
                  <a:cubicBezTo>
                    <a:pt x="35963" y="54"/>
                    <a:pt x="35772" y="298"/>
                    <a:pt x="35622" y="678"/>
                  </a:cubicBezTo>
                  <a:cubicBezTo>
                    <a:pt x="35581" y="814"/>
                    <a:pt x="35526" y="963"/>
                    <a:pt x="35485" y="1099"/>
                  </a:cubicBezTo>
                  <a:cubicBezTo>
                    <a:pt x="34858" y="3052"/>
                    <a:pt x="34476" y="4232"/>
                    <a:pt x="33426" y="4476"/>
                  </a:cubicBezTo>
                  <a:cubicBezTo>
                    <a:pt x="33317" y="4503"/>
                    <a:pt x="33194" y="4517"/>
                    <a:pt x="33071" y="4517"/>
                  </a:cubicBezTo>
                  <a:cubicBezTo>
                    <a:pt x="32540" y="4517"/>
                    <a:pt x="32021" y="4245"/>
                    <a:pt x="31667" y="3852"/>
                  </a:cubicBezTo>
                  <a:lnTo>
                    <a:pt x="28898" y="3852"/>
                  </a:lnTo>
                  <a:cubicBezTo>
                    <a:pt x="28366" y="3852"/>
                    <a:pt x="27753" y="3852"/>
                    <a:pt x="27030" y="3906"/>
                  </a:cubicBezTo>
                  <a:lnTo>
                    <a:pt x="27030" y="3947"/>
                  </a:lnTo>
                  <a:cubicBezTo>
                    <a:pt x="27030" y="4191"/>
                    <a:pt x="27030" y="4381"/>
                    <a:pt x="26989" y="4571"/>
                  </a:cubicBezTo>
                  <a:lnTo>
                    <a:pt x="26989" y="4611"/>
                  </a:lnTo>
                  <a:cubicBezTo>
                    <a:pt x="26989" y="4856"/>
                    <a:pt x="26934" y="5045"/>
                    <a:pt x="26893" y="5276"/>
                  </a:cubicBezTo>
                  <a:lnTo>
                    <a:pt x="26893" y="5371"/>
                  </a:lnTo>
                  <a:cubicBezTo>
                    <a:pt x="26839" y="5561"/>
                    <a:pt x="26798" y="5805"/>
                    <a:pt x="26703" y="5995"/>
                  </a:cubicBezTo>
                  <a:lnTo>
                    <a:pt x="26648" y="6090"/>
                  </a:lnTo>
                  <a:cubicBezTo>
                    <a:pt x="26607" y="6320"/>
                    <a:pt x="26553" y="6510"/>
                    <a:pt x="26457" y="6700"/>
                  </a:cubicBezTo>
                  <a:lnTo>
                    <a:pt x="26457" y="6754"/>
                  </a:lnTo>
                  <a:cubicBezTo>
                    <a:pt x="26416" y="6944"/>
                    <a:pt x="26321" y="7134"/>
                    <a:pt x="26225" y="7324"/>
                  </a:cubicBezTo>
                  <a:lnTo>
                    <a:pt x="26171" y="7419"/>
                  </a:lnTo>
                  <a:cubicBezTo>
                    <a:pt x="26130" y="7609"/>
                    <a:pt x="26034" y="7799"/>
                    <a:pt x="25939" y="7989"/>
                  </a:cubicBezTo>
                  <a:lnTo>
                    <a:pt x="25884" y="8124"/>
                  </a:lnTo>
                  <a:lnTo>
                    <a:pt x="25652" y="8653"/>
                  </a:lnTo>
                  <a:lnTo>
                    <a:pt x="25557" y="8789"/>
                  </a:lnTo>
                  <a:lnTo>
                    <a:pt x="25311" y="9264"/>
                  </a:lnTo>
                  <a:cubicBezTo>
                    <a:pt x="24793" y="10267"/>
                    <a:pt x="24302" y="11312"/>
                    <a:pt x="24302" y="11827"/>
                  </a:cubicBezTo>
                  <a:cubicBezTo>
                    <a:pt x="24302" y="14011"/>
                    <a:pt x="22161" y="16398"/>
                    <a:pt x="20156" y="16398"/>
                  </a:cubicBezTo>
                  <a:cubicBezTo>
                    <a:pt x="19774" y="16493"/>
                    <a:pt x="18915" y="17863"/>
                    <a:pt x="18383" y="18676"/>
                  </a:cubicBezTo>
                  <a:lnTo>
                    <a:pt x="17865" y="19436"/>
                  </a:lnTo>
                  <a:cubicBezTo>
                    <a:pt x="17388" y="20236"/>
                    <a:pt x="16815" y="20955"/>
                    <a:pt x="16188" y="21620"/>
                  </a:cubicBezTo>
                  <a:cubicBezTo>
                    <a:pt x="15574" y="22230"/>
                    <a:pt x="15424" y="23274"/>
                    <a:pt x="15329" y="24414"/>
                  </a:cubicBezTo>
                  <a:cubicBezTo>
                    <a:pt x="15329" y="24563"/>
                    <a:pt x="15329" y="24753"/>
                    <a:pt x="15288" y="24888"/>
                  </a:cubicBezTo>
                  <a:cubicBezTo>
                    <a:pt x="15138" y="26462"/>
                    <a:pt x="15042" y="28116"/>
                    <a:pt x="13801" y="29025"/>
                  </a:cubicBezTo>
                  <a:cubicBezTo>
                    <a:pt x="13133" y="29500"/>
                    <a:pt x="12519" y="29880"/>
                    <a:pt x="11796" y="30205"/>
                  </a:cubicBezTo>
                  <a:cubicBezTo>
                    <a:pt x="11374" y="30395"/>
                    <a:pt x="10992" y="30639"/>
                    <a:pt x="10610" y="30870"/>
                  </a:cubicBezTo>
                  <a:lnTo>
                    <a:pt x="10651" y="30924"/>
                  </a:lnTo>
                  <a:cubicBezTo>
                    <a:pt x="10992" y="31249"/>
                    <a:pt x="11223" y="31683"/>
                    <a:pt x="11223" y="32158"/>
                  </a:cubicBezTo>
                  <a:cubicBezTo>
                    <a:pt x="11278" y="33148"/>
                    <a:pt x="10651" y="34193"/>
                    <a:pt x="9982" y="35196"/>
                  </a:cubicBezTo>
                  <a:cubicBezTo>
                    <a:pt x="9464" y="35956"/>
                    <a:pt x="9028" y="36756"/>
                    <a:pt x="8741" y="37610"/>
                  </a:cubicBezTo>
                  <a:cubicBezTo>
                    <a:pt x="8646" y="37895"/>
                    <a:pt x="8605" y="38139"/>
                    <a:pt x="8605" y="38424"/>
                  </a:cubicBezTo>
                  <a:cubicBezTo>
                    <a:pt x="8605" y="38519"/>
                    <a:pt x="8455" y="46264"/>
                    <a:pt x="7405" y="47349"/>
                  </a:cubicBezTo>
                  <a:cubicBezTo>
                    <a:pt x="7132" y="47620"/>
                    <a:pt x="6791" y="47701"/>
                    <a:pt x="6273" y="47701"/>
                  </a:cubicBezTo>
                  <a:cubicBezTo>
                    <a:pt x="5959" y="47701"/>
                    <a:pt x="5577" y="47674"/>
                    <a:pt x="5114" y="47634"/>
                  </a:cubicBezTo>
                  <a:cubicBezTo>
                    <a:pt x="4745" y="47620"/>
                    <a:pt x="4241" y="47593"/>
                    <a:pt x="3709" y="47593"/>
                  </a:cubicBezTo>
                  <a:cubicBezTo>
                    <a:pt x="2877" y="47593"/>
                    <a:pt x="2018" y="47661"/>
                    <a:pt x="1732" y="47918"/>
                  </a:cubicBezTo>
                  <a:cubicBezTo>
                    <a:pt x="1732" y="47918"/>
                    <a:pt x="1677" y="47973"/>
                    <a:pt x="1677" y="48068"/>
                  </a:cubicBezTo>
                  <a:cubicBezTo>
                    <a:pt x="1677" y="49112"/>
                    <a:pt x="1254" y="50102"/>
                    <a:pt x="490" y="50821"/>
                  </a:cubicBezTo>
                  <a:cubicBezTo>
                    <a:pt x="13" y="51336"/>
                    <a:pt x="13" y="51391"/>
                    <a:pt x="204" y="51811"/>
                  </a:cubicBezTo>
                  <a:cubicBezTo>
                    <a:pt x="436" y="52245"/>
                    <a:pt x="1772" y="52666"/>
                    <a:pt x="2823" y="52950"/>
                  </a:cubicBezTo>
                  <a:cubicBezTo>
                    <a:pt x="4541" y="53384"/>
                    <a:pt x="6505" y="53900"/>
                    <a:pt x="7173" y="55568"/>
                  </a:cubicBezTo>
                  <a:cubicBezTo>
                    <a:pt x="7650" y="56463"/>
                    <a:pt x="8319" y="57277"/>
                    <a:pt x="9123" y="57982"/>
                  </a:cubicBezTo>
                  <a:lnTo>
                    <a:pt x="9505" y="58364"/>
                  </a:lnTo>
                  <a:cubicBezTo>
                    <a:pt x="11033" y="59881"/>
                    <a:pt x="12751" y="61590"/>
                    <a:pt x="13610" y="63828"/>
                  </a:cubicBezTo>
                  <a:cubicBezTo>
                    <a:pt x="14851" y="67097"/>
                    <a:pt x="18152" y="68765"/>
                    <a:pt x="19679" y="68765"/>
                  </a:cubicBezTo>
                  <a:cubicBezTo>
                    <a:pt x="19720" y="68751"/>
                    <a:pt x="19761" y="68751"/>
                    <a:pt x="19802" y="68751"/>
                  </a:cubicBezTo>
                  <a:cubicBezTo>
                    <a:pt x="19911" y="68751"/>
                    <a:pt x="20006" y="68779"/>
                    <a:pt x="20102" y="68806"/>
                  </a:cubicBezTo>
                  <a:cubicBezTo>
                    <a:pt x="20443" y="68860"/>
                    <a:pt x="20675" y="68996"/>
                    <a:pt x="20920" y="69280"/>
                  </a:cubicBezTo>
                  <a:cubicBezTo>
                    <a:pt x="21438" y="69904"/>
                    <a:pt x="21343" y="70894"/>
                    <a:pt x="21056" y="72522"/>
                  </a:cubicBezTo>
                  <a:cubicBezTo>
                    <a:pt x="21056" y="72753"/>
                    <a:pt x="21016" y="73037"/>
                    <a:pt x="20961" y="73281"/>
                  </a:cubicBezTo>
                  <a:cubicBezTo>
                    <a:pt x="20865" y="73566"/>
                    <a:pt x="20825" y="73892"/>
                    <a:pt x="20770" y="74231"/>
                  </a:cubicBezTo>
                  <a:lnTo>
                    <a:pt x="20729" y="74461"/>
                  </a:lnTo>
                  <a:cubicBezTo>
                    <a:pt x="20675" y="74801"/>
                    <a:pt x="20634" y="75180"/>
                    <a:pt x="20579" y="75560"/>
                  </a:cubicBezTo>
                  <a:lnTo>
                    <a:pt x="20675" y="75601"/>
                  </a:lnTo>
                  <a:cubicBezTo>
                    <a:pt x="20743" y="75506"/>
                    <a:pt x="20825" y="75479"/>
                    <a:pt x="20920" y="75479"/>
                  </a:cubicBezTo>
                  <a:cubicBezTo>
                    <a:pt x="21084" y="75479"/>
                    <a:pt x="21288" y="75560"/>
                    <a:pt x="21493" y="75655"/>
                  </a:cubicBezTo>
                  <a:lnTo>
                    <a:pt x="21684" y="75696"/>
                  </a:lnTo>
                  <a:lnTo>
                    <a:pt x="21875" y="75791"/>
                  </a:lnTo>
                  <a:cubicBezTo>
                    <a:pt x="22011" y="75886"/>
                    <a:pt x="22161" y="75940"/>
                    <a:pt x="22297" y="76035"/>
                  </a:cubicBezTo>
                  <a:cubicBezTo>
                    <a:pt x="22352" y="76035"/>
                    <a:pt x="22393" y="76035"/>
                    <a:pt x="22447" y="76075"/>
                  </a:cubicBezTo>
                  <a:cubicBezTo>
                    <a:pt x="23020" y="76170"/>
                    <a:pt x="23593" y="76225"/>
                    <a:pt x="24207" y="76265"/>
                  </a:cubicBezTo>
                  <a:lnTo>
                    <a:pt x="24548" y="76265"/>
                  </a:lnTo>
                  <a:cubicBezTo>
                    <a:pt x="26553" y="76360"/>
                    <a:pt x="28803" y="76455"/>
                    <a:pt x="30044" y="77595"/>
                  </a:cubicBezTo>
                  <a:cubicBezTo>
                    <a:pt x="31803" y="79114"/>
                    <a:pt x="36822" y="82301"/>
                    <a:pt x="38063" y="82301"/>
                  </a:cubicBezTo>
                  <a:cubicBezTo>
                    <a:pt x="39495" y="82301"/>
                    <a:pt x="45318" y="83006"/>
                    <a:pt x="46941" y="83820"/>
                  </a:cubicBezTo>
                  <a:cubicBezTo>
                    <a:pt x="47323" y="83481"/>
                    <a:pt x="47650" y="83155"/>
                    <a:pt x="47937" y="82776"/>
                  </a:cubicBezTo>
                  <a:cubicBezTo>
                    <a:pt x="48850" y="81677"/>
                    <a:pt x="49942" y="80687"/>
                    <a:pt x="51183" y="79927"/>
                  </a:cubicBezTo>
                  <a:cubicBezTo>
                    <a:pt x="52860" y="78951"/>
                    <a:pt x="55178" y="78015"/>
                    <a:pt x="56856" y="78015"/>
                  </a:cubicBezTo>
                  <a:cubicBezTo>
                    <a:pt x="57238" y="78015"/>
                    <a:pt x="57579" y="78056"/>
                    <a:pt x="57879" y="78164"/>
                  </a:cubicBezTo>
                  <a:cubicBezTo>
                    <a:pt x="58302" y="78313"/>
                    <a:pt x="58683" y="78639"/>
                    <a:pt x="58874" y="79073"/>
                  </a:cubicBezTo>
                  <a:cubicBezTo>
                    <a:pt x="59161" y="79548"/>
                    <a:pt x="59597" y="79927"/>
                    <a:pt x="60074" y="80117"/>
                  </a:cubicBezTo>
                  <a:cubicBezTo>
                    <a:pt x="60265" y="80185"/>
                    <a:pt x="60470" y="80226"/>
                    <a:pt x="60661" y="80226"/>
                  </a:cubicBezTo>
                  <a:cubicBezTo>
                    <a:pt x="60865" y="80226"/>
                    <a:pt x="61070" y="80185"/>
                    <a:pt x="61261" y="80117"/>
                  </a:cubicBezTo>
                  <a:cubicBezTo>
                    <a:pt x="62461" y="79643"/>
                    <a:pt x="63648" y="79303"/>
                    <a:pt x="64848" y="79073"/>
                  </a:cubicBezTo>
                  <a:lnTo>
                    <a:pt x="65134" y="78978"/>
                  </a:lnTo>
                  <a:lnTo>
                    <a:pt x="65366" y="78978"/>
                  </a:lnTo>
                  <a:lnTo>
                    <a:pt x="67425" y="78544"/>
                  </a:lnTo>
                  <a:lnTo>
                    <a:pt x="67425" y="78598"/>
                  </a:lnTo>
                  <a:cubicBezTo>
                    <a:pt x="68666" y="78313"/>
                    <a:pt x="69948" y="78123"/>
                    <a:pt x="71244" y="78069"/>
                  </a:cubicBezTo>
                  <a:lnTo>
                    <a:pt x="71530" y="78069"/>
                  </a:lnTo>
                  <a:cubicBezTo>
                    <a:pt x="72103" y="77744"/>
                    <a:pt x="72676" y="77310"/>
                    <a:pt x="73194" y="76835"/>
                  </a:cubicBezTo>
                  <a:cubicBezTo>
                    <a:pt x="75008" y="75316"/>
                    <a:pt x="77831" y="72942"/>
                    <a:pt x="81227" y="72942"/>
                  </a:cubicBezTo>
                  <a:cubicBezTo>
                    <a:pt x="82413" y="72942"/>
                    <a:pt x="83368" y="72997"/>
                    <a:pt x="84186" y="73037"/>
                  </a:cubicBezTo>
                  <a:cubicBezTo>
                    <a:pt x="84827" y="73078"/>
                    <a:pt x="85359" y="73105"/>
                    <a:pt x="85823" y="73105"/>
                  </a:cubicBezTo>
                  <a:cubicBezTo>
                    <a:pt x="87159" y="73105"/>
                    <a:pt x="87869" y="72847"/>
                    <a:pt x="88864" y="71762"/>
                  </a:cubicBezTo>
                  <a:cubicBezTo>
                    <a:pt x="90623" y="69809"/>
                    <a:pt x="106089" y="54280"/>
                    <a:pt x="108571" y="52096"/>
                  </a:cubicBezTo>
                  <a:cubicBezTo>
                    <a:pt x="107957" y="51960"/>
                    <a:pt x="107330" y="51865"/>
                    <a:pt x="106716" y="51865"/>
                  </a:cubicBezTo>
                  <a:cubicBezTo>
                    <a:pt x="105516" y="51865"/>
                    <a:pt x="101984" y="51865"/>
                    <a:pt x="96119" y="49492"/>
                  </a:cubicBezTo>
                  <a:cubicBezTo>
                    <a:pt x="90678" y="47308"/>
                    <a:pt x="82563" y="44595"/>
                    <a:pt x="81227" y="44311"/>
                  </a:cubicBezTo>
                  <a:cubicBezTo>
                    <a:pt x="80068" y="44026"/>
                    <a:pt x="79018" y="42832"/>
                    <a:pt x="77872" y="41557"/>
                  </a:cubicBezTo>
                  <a:cubicBezTo>
                    <a:pt x="77299" y="40893"/>
                    <a:pt x="76685" y="40269"/>
                    <a:pt x="76017" y="39753"/>
                  </a:cubicBezTo>
                  <a:cubicBezTo>
                    <a:pt x="74872" y="39184"/>
                    <a:pt x="73290" y="36810"/>
                    <a:pt x="72239" y="34952"/>
                  </a:cubicBezTo>
                  <a:cubicBezTo>
                    <a:pt x="71571" y="33813"/>
                    <a:pt x="71094" y="32863"/>
                    <a:pt x="70958" y="32579"/>
                  </a:cubicBezTo>
                  <a:cubicBezTo>
                    <a:pt x="70903" y="32484"/>
                    <a:pt x="70903" y="32348"/>
                    <a:pt x="70862" y="32253"/>
                  </a:cubicBezTo>
                  <a:cubicBezTo>
                    <a:pt x="70808" y="31629"/>
                    <a:pt x="70998" y="31019"/>
                    <a:pt x="71285" y="30449"/>
                  </a:cubicBezTo>
                  <a:lnTo>
                    <a:pt x="71435" y="30259"/>
                  </a:lnTo>
                  <a:lnTo>
                    <a:pt x="71476" y="30110"/>
                  </a:lnTo>
                  <a:cubicBezTo>
                    <a:pt x="71571" y="29974"/>
                    <a:pt x="71667" y="29825"/>
                    <a:pt x="71762" y="29635"/>
                  </a:cubicBezTo>
                  <a:lnTo>
                    <a:pt x="71380" y="29351"/>
                  </a:lnTo>
                  <a:lnTo>
                    <a:pt x="71339" y="29310"/>
                  </a:lnTo>
                  <a:cubicBezTo>
                    <a:pt x="71244" y="29215"/>
                    <a:pt x="71094" y="29161"/>
                    <a:pt x="71053" y="29120"/>
                  </a:cubicBezTo>
                  <a:lnTo>
                    <a:pt x="70998" y="29120"/>
                  </a:lnTo>
                  <a:cubicBezTo>
                    <a:pt x="70903" y="29066"/>
                    <a:pt x="70808" y="29025"/>
                    <a:pt x="70767" y="28971"/>
                  </a:cubicBezTo>
                  <a:cubicBezTo>
                    <a:pt x="70617" y="28930"/>
                    <a:pt x="70521" y="28876"/>
                    <a:pt x="70385" y="28876"/>
                  </a:cubicBezTo>
                  <a:cubicBezTo>
                    <a:pt x="70330" y="28876"/>
                    <a:pt x="70289" y="28876"/>
                    <a:pt x="70235" y="28930"/>
                  </a:cubicBezTo>
                  <a:lnTo>
                    <a:pt x="70098" y="28971"/>
                  </a:lnTo>
                  <a:lnTo>
                    <a:pt x="70003" y="29066"/>
                  </a:lnTo>
                  <a:cubicBezTo>
                    <a:pt x="69035" y="29690"/>
                    <a:pt x="67944" y="30002"/>
                    <a:pt x="66812" y="30002"/>
                  </a:cubicBezTo>
                  <a:cubicBezTo>
                    <a:pt x="66471" y="30002"/>
                    <a:pt x="66130" y="29974"/>
                    <a:pt x="65802" y="29920"/>
                  </a:cubicBezTo>
                  <a:cubicBezTo>
                    <a:pt x="65230" y="29785"/>
                    <a:pt x="64793" y="29446"/>
                    <a:pt x="64507" y="28971"/>
                  </a:cubicBezTo>
                  <a:cubicBezTo>
                    <a:pt x="63893" y="27791"/>
                    <a:pt x="62938" y="23939"/>
                    <a:pt x="64889" y="21715"/>
                  </a:cubicBezTo>
                  <a:cubicBezTo>
                    <a:pt x="64984" y="21565"/>
                    <a:pt x="65134" y="21430"/>
                    <a:pt x="65271" y="21240"/>
                  </a:cubicBezTo>
                  <a:lnTo>
                    <a:pt x="65366" y="21145"/>
                  </a:lnTo>
                  <a:lnTo>
                    <a:pt x="65748" y="20616"/>
                  </a:lnTo>
                  <a:lnTo>
                    <a:pt x="65843" y="20480"/>
                  </a:lnTo>
                  <a:lnTo>
                    <a:pt x="66184" y="20046"/>
                  </a:lnTo>
                  <a:lnTo>
                    <a:pt x="66280" y="19911"/>
                  </a:lnTo>
                  <a:lnTo>
                    <a:pt x="66607" y="19382"/>
                  </a:lnTo>
                  <a:lnTo>
                    <a:pt x="66757" y="19192"/>
                  </a:lnTo>
                  <a:lnTo>
                    <a:pt x="67084" y="18717"/>
                  </a:lnTo>
                  <a:lnTo>
                    <a:pt x="67180" y="18581"/>
                  </a:lnTo>
                  <a:lnTo>
                    <a:pt x="67466" y="18147"/>
                  </a:lnTo>
                  <a:lnTo>
                    <a:pt x="67521" y="18052"/>
                  </a:lnTo>
                  <a:lnTo>
                    <a:pt x="67848" y="17578"/>
                  </a:lnTo>
                  <a:lnTo>
                    <a:pt x="68134" y="17103"/>
                  </a:lnTo>
                  <a:lnTo>
                    <a:pt x="66416" y="15353"/>
                  </a:lnTo>
                  <a:lnTo>
                    <a:pt x="66321" y="15204"/>
                  </a:lnTo>
                  <a:cubicBezTo>
                    <a:pt x="60402" y="9033"/>
                    <a:pt x="54387" y="3147"/>
                    <a:pt x="53242" y="2618"/>
                  </a:cubicBezTo>
                  <a:lnTo>
                    <a:pt x="52669" y="2618"/>
                  </a:lnTo>
                  <a:cubicBezTo>
                    <a:pt x="52001" y="2618"/>
                    <a:pt x="51046" y="2672"/>
                    <a:pt x="50132" y="2767"/>
                  </a:cubicBezTo>
                  <a:cubicBezTo>
                    <a:pt x="49137" y="2821"/>
                    <a:pt x="48291" y="2875"/>
                    <a:pt x="47596" y="2875"/>
                  </a:cubicBezTo>
                  <a:cubicBezTo>
                    <a:pt x="46737" y="2875"/>
                    <a:pt x="46096" y="2808"/>
                    <a:pt x="45646" y="2618"/>
                  </a:cubicBezTo>
                  <a:cubicBezTo>
                    <a:pt x="45414" y="2523"/>
                    <a:pt x="45127" y="2387"/>
                    <a:pt x="44882" y="2197"/>
                  </a:cubicBezTo>
                  <a:cubicBezTo>
                    <a:pt x="44759" y="2116"/>
                    <a:pt x="44664" y="2062"/>
                    <a:pt x="44527" y="2062"/>
                  </a:cubicBezTo>
                  <a:cubicBezTo>
                    <a:pt x="44295" y="2062"/>
                    <a:pt x="43954" y="2197"/>
                    <a:pt x="43163" y="2577"/>
                  </a:cubicBezTo>
                  <a:cubicBezTo>
                    <a:pt x="42495" y="2903"/>
                    <a:pt x="41909" y="3038"/>
                    <a:pt x="41377" y="3038"/>
                  </a:cubicBezTo>
                  <a:cubicBezTo>
                    <a:pt x="39986" y="3038"/>
                    <a:pt x="39031" y="2102"/>
                    <a:pt x="38295" y="1343"/>
                  </a:cubicBezTo>
                  <a:cubicBezTo>
                    <a:pt x="38008" y="1099"/>
                    <a:pt x="37776" y="868"/>
                    <a:pt x="37531" y="624"/>
                  </a:cubicBezTo>
                  <a:lnTo>
                    <a:pt x="37245" y="393"/>
                  </a:lnTo>
                  <a:cubicBezTo>
                    <a:pt x="36958" y="203"/>
                    <a:pt x="36631" y="54"/>
                    <a:pt x="3629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6" name="Google Shape;79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4AANsKAAAjDgAA3AoAAAAAAAAmAAAACAAAAP//////////"/>
                </a:ext>
              </a:extLst>
            </p:cNvSpPr>
            <p:nvPr/>
          </p:nvSpPr>
          <p:spPr>
            <a:xfrm>
              <a:off x="2298065" y="1764665"/>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5" name="Google Shape;79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4AAOMKAAArDgAA6goAAAAAAAAmAAAACAAAAP//////////"/>
                </a:ext>
              </a:extLst>
            </p:cNvSpPr>
            <p:nvPr/>
          </p:nvSpPr>
          <p:spPr>
            <a:xfrm>
              <a:off x="2299335" y="1769745"/>
              <a:ext cx="3810" cy="4445"/>
            </a:xfrm>
            <a:custGeom>
              <a:avLst/>
              <a:gdLst/>
              <a:ahLst/>
              <a:cxnLst/>
              <a:rect l="0" t="0" r="3810" b="4445"/>
              <a:pathLst>
                <a:path w="3810" h="4445">
                  <a:moveTo>
                    <a:pt x="0" y="12"/>
                  </a:moveTo>
                  <a:cubicBezTo>
                    <a:pt x="1114" y="1750"/>
                    <a:pt x="2655" y="3923"/>
                    <a:pt x="3810" y="4445"/>
                  </a:cubicBezTo>
                  <a:cubicBezTo>
                    <a:pt x="2655" y="3873"/>
                    <a:pt x="1114" y="1701"/>
                    <a:pt x="0"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4" name="Google Shape;79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4AANoKAAAkDgAA2woAAAAAAAAmAAAACAAAAP//////////"/>
                </a:ext>
              </a:extLst>
            </p:cNvSpPr>
            <p:nvPr/>
          </p:nvSpPr>
          <p:spPr>
            <a:xfrm>
              <a:off x="2298700" y="1764030"/>
              <a:ext cx="0" cy="635"/>
            </a:xfrm>
            <a:custGeom>
              <a:avLst/>
              <a:gdLst/>
              <a:ahLst/>
              <a:cxnLst/>
              <a:rect l="0" t="0" r="0" b="635"/>
              <a:pathLst>
                <a:path w="0" h="635">
                  <a:moveTo>
                    <a:pt x="0" y="635"/>
                  </a:moveTo>
                  <a:cubicBezTo>
                    <a:pt x="0" y="440"/>
                    <a:pt x="0" y="194"/>
                    <a:pt x="0" y="17"/>
                  </a:cubicBezTo>
                  <a:cubicBezTo>
                    <a:pt x="0" y="194"/>
                    <a:pt x="0" y="440"/>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3" name="Google Shape;79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4AACgLAAAaDgAAKAsAAAAAAAAmAAAACAAAAP//////////"/>
                </a:ext>
              </a:extLst>
            </p:cNvSpPr>
            <p:nvPr/>
          </p:nvSpPr>
          <p:spPr>
            <a:xfrm>
              <a:off x="2292350" y="18135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2" name="Google Shape;79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4AACgLAAAaDgAAKAsAAAAAAAAmAAAACAAAAP//////////"/>
                </a:ext>
              </a:extLst>
            </p:cNvSpPr>
            <p:nvPr/>
          </p:nvSpPr>
          <p:spPr>
            <a:xfrm>
              <a:off x="2291715" y="1813560"/>
              <a:ext cx="635" cy="0"/>
            </a:xfrm>
            <a:custGeom>
              <a:avLst/>
              <a:gdLst/>
              <a:ahLst/>
              <a:cxnLst/>
              <a:rect l="0" t="0" r="635" b="0"/>
              <a:pathLst>
                <a:path w="635" h="0">
                  <a:moveTo>
                    <a:pt x="0" y="0"/>
                  </a:moveTo>
                  <a:lnTo>
                    <a:pt x="60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1" name="Google Shape;79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4AACcLAAAjDgAAJwsAAAAAAAAmAAAACAAAAP//////////"/>
                </a:ext>
              </a:extLst>
            </p:cNvSpPr>
            <p:nvPr/>
          </p:nvSpPr>
          <p:spPr>
            <a:xfrm>
              <a:off x="2294255" y="1812925"/>
              <a:ext cx="3810" cy="0"/>
            </a:xfrm>
            <a:custGeom>
              <a:avLst/>
              <a:gdLst/>
              <a:ahLst/>
              <a:cxnLst/>
              <a:rect l="0" t="0" r="3810" b="0"/>
              <a:pathLst>
                <a:path w="3810" h="0">
                  <a:moveTo>
                    <a:pt x="14" y="0"/>
                  </a:moveTo>
                  <a:cubicBezTo>
                    <a:pt x="1247" y="0"/>
                    <a:pt x="2522" y="0"/>
                    <a:pt x="3810" y="0"/>
                  </a:cubicBezTo>
                  <a:cubicBezTo>
                    <a:pt x="2522" y="0"/>
                    <a:pt x="1247" y="0"/>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00" name="Google Shape;79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LcKAADcDQAAuAoAAAAAAAAmAAAACAAAAP//////////"/>
                </a:ext>
              </a:extLst>
            </p:cNvSpPr>
            <p:nvPr/>
          </p:nvSpPr>
          <p:spPr>
            <a:xfrm>
              <a:off x="2252980" y="1741805"/>
              <a:ext cx="0" cy="635"/>
            </a:xfrm>
            <a:custGeom>
              <a:avLst/>
              <a:gdLst/>
              <a:ahLst/>
              <a:cxnLst/>
              <a:rect l="0" t="0" r="0" b="635"/>
              <a:pathLst>
                <a:path w="0" h="635">
                  <a:moveTo>
                    <a:pt x="0" y="620"/>
                  </a:moveTo>
                  <a:cubicBezTo>
                    <a:pt x="0" y="413"/>
                    <a:pt x="0" y="206"/>
                    <a:pt x="0" y="0"/>
                  </a:cubicBezTo>
                  <a:cubicBezTo>
                    <a:pt x="0" y="206"/>
                    <a:pt x="0" y="413"/>
                    <a:pt x="0" y="6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9" name="Google Shape;79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LgKAADcDQAAuQoAAAAAAAAmAAAACAAAAP//////////"/>
                </a:ext>
              </a:extLst>
            </p:cNvSpPr>
            <p:nvPr/>
          </p:nvSpPr>
          <p:spPr>
            <a:xfrm>
              <a:off x="2252345" y="1742440"/>
              <a:ext cx="635" cy="635"/>
            </a:xfrm>
            <a:custGeom>
              <a:avLst/>
              <a:gdLst/>
              <a:ahLst/>
              <a:cxnLst/>
              <a:rect l="0" t="0" r="635" b="635"/>
              <a:pathLst>
                <a:path w="635" h="635">
                  <a:moveTo>
                    <a:pt x="33" y="619"/>
                  </a:moveTo>
                  <a:lnTo>
                    <a:pt x="601" y="1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8" name="Google Shape;79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LYKAADdDQAAtwoAAAAAAAAmAAAACAAAAP//////////"/>
                </a:ext>
              </a:extLst>
            </p:cNvSpPr>
            <p:nvPr/>
          </p:nvSpPr>
          <p:spPr>
            <a:xfrm>
              <a:off x="2252980" y="1741170"/>
              <a:ext cx="635" cy="635"/>
            </a:xfrm>
            <a:custGeom>
              <a:avLst/>
              <a:gdLst/>
              <a:ahLst/>
              <a:cxnLst/>
              <a:rect l="0" t="0" r="635" b="635"/>
              <a:pathLst>
                <a:path w="635" h="635">
                  <a:moveTo>
                    <a:pt x="0" y="620"/>
                  </a:moveTo>
                  <a:cubicBezTo>
                    <a:pt x="141" y="413"/>
                    <a:pt x="388" y="206"/>
                    <a:pt x="635" y="0"/>
                  </a:cubicBezTo>
                  <a:cubicBezTo>
                    <a:pt x="388" y="206"/>
                    <a:pt x="141" y="413"/>
                    <a:pt x="0" y="6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7" name="Google Shape;79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LUKAADdDQAAtgoAAAAAAAAmAAAACAAAAP//////////"/>
                </a:ext>
              </a:extLst>
            </p:cNvSpPr>
            <p:nvPr/>
          </p:nvSpPr>
          <p:spPr>
            <a:xfrm>
              <a:off x="2253615" y="1740535"/>
              <a:ext cx="0" cy="635"/>
            </a:xfrm>
            <a:custGeom>
              <a:avLst/>
              <a:gdLst/>
              <a:ahLst/>
              <a:cxnLst/>
              <a:rect l="0" t="0" r="0" b="635"/>
              <a:pathLst>
                <a:path w="0" h="635">
                  <a:moveTo>
                    <a:pt x="0" y="635"/>
                  </a:moveTo>
                  <a:cubicBezTo>
                    <a:pt x="0" y="386"/>
                    <a:pt x="0" y="193"/>
                    <a:pt x="0" y="0"/>
                  </a:cubicBezTo>
                  <a:cubicBezTo>
                    <a:pt x="0" y="193"/>
                    <a:pt x="0" y="386"/>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6" name="Google Shape;79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LkKAADbDQAAugoAAAAAAAAmAAAACAAAAP//////////"/>
                </a:ext>
              </a:extLst>
            </p:cNvSpPr>
            <p:nvPr/>
          </p:nvSpPr>
          <p:spPr>
            <a:xfrm>
              <a:off x="2252345" y="1743075"/>
              <a:ext cx="0" cy="635"/>
            </a:xfrm>
            <a:custGeom>
              <a:avLst/>
              <a:gdLst/>
              <a:ahLst/>
              <a:cxnLst/>
              <a:rect l="0" t="0" r="0" b="635"/>
              <a:pathLst>
                <a:path w="0" h="635">
                  <a:moveTo>
                    <a:pt x="0" y="635"/>
                  </a:moveTo>
                  <a:lnTo>
                    <a:pt x="0" y="1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5" name="Google Shape;79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LQKAADdDQAAtQoAAAAAAAAmAAAACAAAAP//////////"/>
                </a:ext>
              </a:extLst>
            </p:cNvSpPr>
            <p:nvPr/>
          </p:nvSpPr>
          <p:spPr>
            <a:xfrm>
              <a:off x="2253615" y="1739900"/>
              <a:ext cx="0" cy="635"/>
            </a:xfrm>
            <a:custGeom>
              <a:avLst/>
              <a:gdLst/>
              <a:ahLst/>
              <a:cxnLst/>
              <a:rect l="0" t="0" r="0" b="635"/>
              <a:pathLst>
                <a:path w="0" h="635">
                  <a:moveTo>
                    <a:pt x="0" y="635"/>
                  </a:moveTo>
                  <a:cubicBezTo>
                    <a:pt x="0" y="428"/>
                    <a:pt x="0" y="221"/>
                    <a:pt x="0" y="14"/>
                  </a:cubicBezTo>
                  <a:cubicBezTo>
                    <a:pt x="0" y="221"/>
                    <a:pt x="0" y="428"/>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4" name="Google Shape;79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AMLAADCDQAABgsAAAAAAAAmAAAACAAAAP//////////"/>
                </a:ext>
              </a:extLst>
            </p:cNvSpPr>
            <p:nvPr/>
          </p:nvSpPr>
          <p:spPr>
            <a:xfrm>
              <a:off x="2233930" y="1790065"/>
              <a:ext cx="2540" cy="1905"/>
            </a:xfrm>
            <a:custGeom>
              <a:avLst/>
              <a:gdLst/>
              <a:ahLst/>
              <a:cxnLst/>
              <a:rect l="0" t="0" r="2540" b="1905"/>
              <a:pathLst>
                <a:path w="2540" h="1905">
                  <a:moveTo>
                    <a:pt x="0" y="10"/>
                  </a:moveTo>
                  <a:cubicBezTo>
                    <a:pt x="617" y="709"/>
                    <a:pt x="1482" y="1375"/>
                    <a:pt x="2540" y="1894"/>
                  </a:cubicBezTo>
                  <a:cubicBezTo>
                    <a:pt x="1482" y="1375"/>
                    <a:pt x="617" y="709"/>
                    <a:pt x="0" y="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3" name="Google Shape;79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0AALEKAADeDQAAsgoAAAAAAAAmAAAACAAAAP//////////"/>
                </a:ext>
              </a:extLst>
            </p:cNvSpPr>
            <p:nvPr/>
          </p:nvSpPr>
          <p:spPr>
            <a:xfrm>
              <a:off x="2254250" y="1737995"/>
              <a:ext cx="0" cy="635"/>
            </a:xfrm>
            <a:custGeom>
              <a:avLst/>
              <a:gdLst/>
              <a:ahLst/>
              <a:cxnLst/>
              <a:rect l="0" t="0" r="0" b="635"/>
              <a:pathLst>
                <a:path w="0" h="635">
                  <a:moveTo>
                    <a:pt x="0" y="635"/>
                  </a:moveTo>
                  <a:cubicBezTo>
                    <a:pt x="0" y="428"/>
                    <a:pt x="0" y="221"/>
                    <a:pt x="0" y="14"/>
                  </a:cubicBezTo>
                  <a:cubicBezTo>
                    <a:pt x="0" y="221"/>
                    <a:pt x="0" y="428"/>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2" name="Google Shape;79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LIKAADeDQAAswoAAAAAAAAmAAAACAAAAP//////////"/>
                </a:ext>
              </a:extLst>
            </p:cNvSpPr>
            <p:nvPr/>
          </p:nvSpPr>
          <p:spPr>
            <a:xfrm>
              <a:off x="2253615" y="1738630"/>
              <a:ext cx="635" cy="635"/>
            </a:xfrm>
            <a:custGeom>
              <a:avLst/>
              <a:gdLst/>
              <a:ahLst/>
              <a:cxnLst/>
              <a:rect l="0" t="0" r="635" b="635"/>
              <a:pathLst>
                <a:path w="635" h="635">
                  <a:moveTo>
                    <a:pt x="0" y="621"/>
                  </a:moveTo>
                  <a:cubicBezTo>
                    <a:pt x="230" y="432"/>
                    <a:pt x="404" y="202"/>
                    <a:pt x="635" y="13"/>
                  </a:cubicBezTo>
                  <a:cubicBezTo>
                    <a:pt x="404" y="202"/>
                    <a:pt x="230" y="432"/>
                    <a:pt x="0" y="6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1" name="Google Shape;79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0AACALAADUDQAAIAsAAAAAAAAmAAAACAAAAP//////////"/>
                </a:ext>
              </a:extLst>
            </p:cNvSpPr>
            <p:nvPr/>
          </p:nvSpPr>
          <p:spPr>
            <a:xfrm>
              <a:off x="2247900" y="18084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90" name="Google Shape;79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0AABgLAADVDQAAHQsAAAAAAAAmAAAACAAAAP//////////"/>
                </a:ext>
              </a:extLst>
            </p:cNvSpPr>
            <p:nvPr/>
          </p:nvSpPr>
          <p:spPr>
            <a:xfrm>
              <a:off x="2247265" y="1803400"/>
              <a:ext cx="1270" cy="3175"/>
            </a:xfrm>
            <a:custGeom>
              <a:avLst/>
              <a:gdLst/>
              <a:ahLst/>
              <a:cxnLst/>
              <a:rect l="0" t="0" r="1270" b="3175"/>
              <a:pathLst>
                <a:path w="1270" h="3175">
                  <a:moveTo>
                    <a:pt x="731" y="399"/>
                  </a:moveTo>
                  <a:cubicBezTo>
                    <a:pt x="552" y="205"/>
                    <a:pt x="282" y="45"/>
                    <a:pt x="13" y="0"/>
                  </a:cubicBezTo>
                  <a:cubicBezTo>
                    <a:pt x="282" y="45"/>
                    <a:pt x="552" y="205"/>
                    <a:pt x="731" y="399"/>
                  </a:cubicBezTo>
                  <a:cubicBezTo>
                    <a:pt x="1270" y="959"/>
                    <a:pt x="1180" y="1758"/>
                    <a:pt x="911" y="3163"/>
                  </a:cubicBezTo>
                  <a:cubicBezTo>
                    <a:pt x="1180" y="1758"/>
                    <a:pt x="1270" y="959"/>
                    <a:pt x="731" y="39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9" name="Google Shape;79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0AAN0KAADFDQAA3goAAAAAAAAmAAAACAAAAP//////////"/>
                </a:ext>
              </a:extLst>
            </p:cNvSpPr>
            <p:nvPr/>
          </p:nvSpPr>
          <p:spPr>
            <a:xfrm>
              <a:off x="2238375" y="1765935"/>
              <a:ext cx="0" cy="635"/>
            </a:xfrm>
            <a:custGeom>
              <a:avLst/>
              <a:gdLst/>
              <a:ahLst/>
              <a:cxnLst/>
              <a:rect l="0" t="0" r="0" b="635"/>
              <a:pathLst>
                <a:path w="0" h="635">
                  <a:moveTo>
                    <a:pt x="0" y="0"/>
                  </a:moveTo>
                  <a:cubicBezTo>
                    <a:pt x="0" y="202"/>
                    <a:pt x="0" y="404"/>
                    <a:pt x="0" y="606"/>
                  </a:cubicBez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8" name="Google Shape;79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4AAMwKAAAbDgAAzAoAAAAAAAAmAAAACAAAAP//////////"/>
                </a:ext>
              </a:extLst>
            </p:cNvSpPr>
            <p:nvPr/>
          </p:nvSpPr>
          <p:spPr>
            <a:xfrm>
              <a:off x="2292350" y="175514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7" name="Google Shape;79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4AAMkKAAAdDgAAyQoAAAAAAAAmAAAACAAAAP//////////"/>
                </a:ext>
              </a:extLst>
            </p:cNvSpPr>
            <p:nvPr/>
          </p:nvSpPr>
          <p:spPr>
            <a:xfrm>
              <a:off x="2294255" y="17532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6" name="Google Shape;79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4AAM0KAAAaDgAAzQoAAAAAAAAmAAAACAAAAP//////////"/>
                </a:ext>
              </a:extLst>
            </p:cNvSpPr>
            <p:nvPr/>
          </p:nvSpPr>
          <p:spPr>
            <a:xfrm>
              <a:off x="2292350" y="17557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5" name="Google Shape;79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4AAMsKAAAbDgAAywoAAAAAAAAmAAAACAAAAP//////////"/>
                </a:ext>
              </a:extLst>
            </p:cNvSpPr>
            <p:nvPr/>
          </p:nvSpPr>
          <p:spPr>
            <a:xfrm>
              <a:off x="2292985" y="17545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4" name="Google Shape;79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4AAMgKAAAdDgAAyAoAAAAAAAAmAAAACAAAAP//////////"/>
                </a:ext>
              </a:extLst>
            </p:cNvSpPr>
            <p:nvPr/>
          </p:nvSpPr>
          <p:spPr>
            <a:xfrm>
              <a:off x="2294255" y="17526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3" name="Google Shape;79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4AANoKAAAjDgAA2goAAAAAAAAmAAAACAAAAP//////////"/>
                </a:ext>
              </a:extLst>
            </p:cNvSpPr>
            <p:nvPr/>
          </p:nvSpPr>
          <p:spPr>
            <a:xfrm>
              <a:off x="2298065" y="17640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2" name="Google Shape;79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4AANkKAAAjDgAA2QoAAAAAAAAmAAAACAAAAP//////////"/>
                </a:ext>
              </a:extLst>
            </p:cNvSpPr>
            <p:nvPr/>
          </p:nvSpPr>
          <p:spPr>
            <a:xfrm>
              <a:off x="2298065" y="17633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1" name="Google Shape;79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4AAMoKAAAcDgAAygoAAAAAAAAmAAAACAAAAP//////////"/>
                </a:ext>
              </a:extLst>
            </p:cNvSpPr>
            <p:nvPr/>
          </p:nvSpPr>
          <p:spPr>
            <a:xfrm>
              <a:off x="2293620" y="1753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80" name="Google Shape;79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4AANoKAAAkDgAA2goAAAAAAAAmAAAACAAAAP//////////"/>
                </a:ext>
              </a:extLst>
            </p:cNvSpPr>
            <p:nvPr/>
          </p:nvSpPr>
          <p:spPr>
            <a:xfrm>
              <a:off x="2298700" y="17640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9" name="Google Shape;79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0AALEKAADkDQAAsQoAAAAAAAAmAAAACAAAAP//////////"/>
                </a:ext>
              </a:extLst>
            </p:cNvSpPr>
            <p:nvPr/>
          </p:nvSpPr>
          <p:spPr>
            <a:xfrm>
              <a:off x="2258060"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8" name="Google Shape;79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4AAMQKAAAeDgAAxgoAAAAAAAAmAAAACAAAAP//////////"/>
                </a:ext>
              </a:extLst>
            </p:cNvSpPr>
            <p:nvPr/>
          </p:nvSpPr>
          <p:spPr>
            <a:xfrm>
              <a:off x="2293620" y="1750060"/>
              <a:ext cx="1270" cy="1270"/>
            </a:xfrm>
            <a:custGeom>
              <a:avLst/>
              <a:gdLst/>
              <a:ahLst/>
              <a:cxnLst/>
              <a:rect l="0" t="0" r="1270" b="1270"/>
              <a:pathLst>
                <a:path w="1270" h="1270">
                  <a:moveTo>
                    <a:pt x="1270" y="1260"/>
                  </a:moveTo>
                  <a:lnTo>
                    <a:pt x="1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7" name="Google Shape;79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Q0AALEKAADlDQAAsQoAAAAAAAAmAAAACAAAAP//////////"/>
                </a:ext>
              </a:extLst>
            </p:cNvSpPr>
            <p:nvPr/>
          </p:nvSpPr>
          <p:spPr>
            <a:xfrm>
              <a:off x="2258695"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6" name="Google Shape;79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Q0AALEKAADlDQAAsQoAAAAAAAAmAAAACAAAAP//////////"/>
                </a:ext>
              </a:extLst>
            </p:cNvSpPr>
            <p:nvPr/>
          </p:nvSpPr>
          <p:spPr>
            <a:xfrm>
              <a:off x="2258695"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5" name="Google Shape;79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Q0AALEKAADlDQAAsQoAAAAAAAAmAAAACAAAAP//////////"/>
                </a:ext>
              </a:extLst>
            </p:cNvSpPr>
            <p:nvPr/>
          </p:nvSpPr>
          <p:spPr>
            <a:xfrm>
              <a:off x="2258695"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4" name="Google Shape;79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0AALEKAADhDQAAsQoAAAAAAAAmAAAACAAAAP//////////"/>
                </a:ext>
              </a:extLst>
            </p:cNvSpPr>
            <p:nvPr/>
          </p:nvSpPr>
          <p:spPr>
            <a:xfrm>
              <a:off x="2254250" y="1737995"/>
              <a:ext cx="1905" cy="0"/>
            </a:xfrm>
            <a:custGeom>
              <a:avLst/>
              <a:gdLst/>
              <a:ahLst/>
              <a:cxnLst/>
              <a:rect l="0" t="0" r="1905" b="0"/>
              <a:pathLst>
                <a:path w="1905" h="0">
                  <a:moveTo>
                    <a:pt x="0" y="0"/>
                  </a:moveTo>
                  <a:cubicBezTo>
                    <a:pt x="736" y="0"/>
                    <a:pt x="1362" y="0"/>
                    <a:pt x="1905" y="0"/>
                  </a:cubicBezTo>
                  <a:cubicBezTo>
                    <a:pt x="1362" y="0"/>
                    <a:pt x="73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3" name="Google Shape;79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0AALEKAADkDQAAsQoAAAAAAAAmAAAACAAAAP//////////"/>
                </a:ext>
              </a:extLst>
            </p:cNvSpPr>
            <p:nvPr/>
          </p:nvSpPr>
          <p:spPr>
            <a:xfrm>
              <a:off x="2258060"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2" name="Google Shape;79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Q0AALEKAADlDQAAsQoAAAAAAAAmAAAACAAAAP//////////"/>
                </a:ext>
              </a:extLst>
            </p:cNvSpPr>
            <p:nvPr/>
          </p:nvSpPr>
          <p:spPr>
            <a:xfrm>
              <a:off x="2258695"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1" name="Google Shape;79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0AALEKAADlDQAAsQoAAAAAAAAmAAAACAAAAP//////////"/>
                </a:ext>
              </a:extLst>
            </p:cNvSpPr>
            <p:nvPr/>
          </p:nvSpPr>
          <p:spPr>
            <a:xfrm>
              <a:off x="2258060" y="173799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70" name="Google Shape;79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4AALAKAAAbDgAAwwoAAAAAAAAmAAAACAAAAP//////////"/>
                </a:ext>
              </a:extLst>
            </p:cNvSpPr>
            <p:nvPr/>
          </p:nvSpPr>
          <p:spPr>
            <a:xfrm>
              <a:off x="2280285" y="1737360"/>
              <a:ext cx="12700" cy="12065"/>
            </a:xfrm>
            <a:custGeom>
              <a:avLst/>
              <a:gdLst/>
              <a:ahLst/>
              <a:cxnLst/>
              <a:rect l="0" t="0" r="12700" b="12065"/>
              <a:pathLst>
                <a:path w="12700" h="12065">
                  <a:moveTo>
                    <a:pt x="13" y="0"/>
                  </a:moveTo>
                  <a:cubicBezTo>
                    <a:pt x="544" y="260"/>
                    <a:pt x="2283" y="1794"/>
                    <a:pt x="4605" y="4004"/>
                  </a:cubicBezTo>
                  <a:cubicBezTo>
                    <a:pt x="2296" y="1794"/>
                    <a:pt x="571" y="260"/>
                    <a:pt x="13" y="0"/>
                  </a:cubicBezTo>
                  <a:close/>
                  <a:moveTo>
                    <a:pt x="4605" y="4004"/>
                  </a:moveTo>
                  <a:cubicBezTo>
                    <a:pt x="6914" y="6214"/>
                    <a:pt x="9807" y="9100"/>
                    <a:pt x="12687" y="12065"/>
                  </a:cubicBezTo>
                  <a:cubicBezTo>
                    <a:pt x="9834" y="9100"/>
                    <a:pt x="6927" y="6214"/>
                    <a:pt x="4605" y="400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9" name="Google Shape;79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A0AAKsKAADuDQAArAoAAAAAAAAmAAAACAAAAP//////////"/>
                </a:ext>
              </a:extLst>
            </p:cNvSpPr>
            <p:nvPr/>
          </p:nvSpPr>
          <p:spPr>
            <a:xfrm>
              <a:off x="2263140" y="1734185"/>
              <a:ext cx="1270" cy="635"/>
            </a:xfrm>
            <a:custGeom>
              <a:avLst/>
              <a:gdLst/>
              <a:ahLst/>
              <a:cxnLst/>
              <a:rect l="0" t="0" r="1270" b="635"/>
              <a:pathLst>
                <a:path w="1270" h="635">
                  <a:moveTo>
                    <a:pt x="19" y="19"/>
                  </a:moveTo>
                  <a:cubicBezTo>
                    <a:pt x="467" y="76"/>
                    <a:pt x="934" y="288"/>
                    <a:pt x="1251" y="615"/>
                  </a:cubicBezTo>
                  <a:cubicBezTo>
                    <a:pt x="934" y="288"/>
                    <a:pt x="467" y="76"/>
                    <a:pt x="19"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8" name="Google Shape;79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w0AALEKAADjDQAAsQoAAAAAAAAmAAAACAAAAP//////////"/>
                </a:ext>
              </a:extLst>
            </p:cNvSpPr>
            <p:nvPr/>
          </p:nvSpPr>
          <p:spPr>
            <a:xfrm>
              <a:off x="2257425"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7" name="Google Shape;79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4AALAKAAAGDgAAsAoAAAAAAAAmAAAACAAAAP//////////"/>
                </a:ext>
              </a:extLst>
            </p:cNvSpPr>
            <p:nvPr/>
          </p:nvSpPr>
          <p:spPr>
            <a:xfrm>
              <a:off x="2277110" y="1737360"/>
              <a:ext cx="2540" cy="0"/>
            </a:xfrm>
            <a:custGeom>
              <a:avLst/>
              <a:gdLst/>
              <a:ahLst/>
              <a:cxnLst/>
              <a:rect l="0" t="0" r="2540" b="0"/>
              <a:pathLst>
                <a:path w="2540" h="0">
                  <a:moveTo>
                    <a:pt x="14" y="0"/>
                  </a:moveTo>
                  <a:cubicBezTo>
                    <a:pt x="910" y="0"/>
                    <a:pt x="1820" y="0"/>
                    <a:pt x="2526" y="0"/>
                  </a:cubicBezTo>
                  <a:cubicBezTo>
                    <a:pt x="1820" y="0"/>
                    <a:pt x="910" y="0"/>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6" name="Google Shape;79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w0AALEKAADkDQAAsQoAAAAAAAAmAAAACAAAAP//////////"/>
                </a:ext>
              </a:extLst>
            </p:cNvSpPr>
            <p:nvPr/>
          </p:nvSpPr>
          <p:spPr>
            <a:xfrm>
              <a:off x="2257425" y="1737995"/>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5" name="Google Shape;79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LAJAADbDQAAwwkAAAAAAAAmAAAACAAAAP//////////"/>
                </a:ext>
              </a:extLst>
            </p:cNvSpPr>
            <p:nvPr/>
          </p:nvSpPr>
          <p:spPr>
            <a:xfrm>
              <a:off x="2244090" y="1574800"/>
              <a:ext cx="8255" cy="12065"/>
            </a:xfrm>
            <a:custGeom>
              <a:avLst/>
              <a:gdLst/>
              <a:ahLst/>
              <a:cxnLst/>
              <a:rect l="0" t="0" r="8255" b="12065"/>
              <a:pathLst>
                <a:path w="8255" h="12065">
                  <a:moveTo>
                    <a:pt x="5215" y="14"/>
                  </a:moveTo>
                  <a:lnTo>
                    <a:pt x="5215" y="113"/>
                  </a:lnTo>
                  <a:cubicBezTo>
                    <a:pt x="5215" y="1741"/>
                    <a:pt x="3837" y="4177"/>
                    <a:pt x="2283" y="7009"/>
                  </a:cubicBezTo>
                  <a:cubicBezTo>
                    <a:pt x="1472" y="8397"/>
                    <a:pt x="675" y="9827"/>
                    <a:pt x="13" y="11215"/>
                  </a:cubicBezTo>
                  <a:lnTo>
                    <a:pt x="1945" y="12065"/>
                  </a:lnTo>
                  <a:lnTo>
                    <a:pt x="2094" y="11810"/>
                  </a:lnTo>
                  <a:lnTo>
                    <a:pt x="2283" y="11512"/>
                  </a:lnTo>
                  <a:lnTo>
                    <a:pt x="2512" y="11073"/>
                  </a:lnTo>
                  <a:lnTo>
                    <a:pt x="2756" y="10677"/>
                  </a:lnTo>
                  <a:lnTo>
                    <a:pt x="2985" y="10224"/>
                  </a:lnTo>
                  <a:lnTo>
                    <a:pt x="3175" y="9983"/>
                  </a:lnTo>
                  <a:lnTo>
                    <a:pt x="3418" y="9629"/>
                  </a:lnTo>
                  <a:lnTo>
                    <a:pt x="3553" y="9388"/>
                  </a:lnTo>
                  <a:lnTo>
                    <a:pt x="3796" y="9034"/>
                  </a:lnTo>
                  <a:lnTo>
                    <a:pt x="3985" y="8737"/>
                  </a:lnTo>
                  <a:lnTo>
                    <a:pt x="4174" y="8439"/>
                  </a:lnTo>
                  <a:lnTo>
                    <a:pt x="4363" y="8199"/>
                  </a:lnTo>
                  <a:lnTo>
                    <a:pt x="4593" y="7845"/>
                  </a:lnTo>
                  <a:lnTo>
                    <a:pt x="4742" y="7604"/>
                  </a:lnTo>
                  <a:lnTo>
                    <a:pt x="4971" y="7306"/>
                  </a:lnTo>
                  <a:lnTo>
                    <a:pt x="5161" y="7052"/>
                  </a:lnTo>
                  <a:lnTo>
                    <a:pt x="5350" y="6754"/>
                  </a:lnTo>
                  <a:lnTo>
                    <a:pt x="5539" y="6556"/>
                  </a:lnTo>
                  <a:lnTo>
                    <a:pt x="5728" y="6315"/>
                  </a:lnTo>
                  <a:lnTo>
                    <a:pt x="5877" y="6117"/>
                  </a:lnTo>
                  <a:lnTo>
                    <a:pt x="6066" y="5862"/>
                  </a:lnTo>
                  <a:lnTo>
                    <a:pt x="6255" y="5664"/>
                  </a:lnTo>
                  <a:lnTo>
                    <a:pt x="6444" y="5409"/>
                  </a:lnTo>
                  <a:lnTo>
                    <a:pt x="6539" y="5267"/>
                  </a:lnTo>
                  <a:lnTo>
                    <a:pt x="6728" y="5069"/>
                  </a:lnTo>
                  <a:lnTo>
                    <a:pt x="6863" y="4913"/>
                  </a:lnTo>
                  <a:lnTo>
                    <a:pt x="7052" y="4715"/>
                  </a:lnTo>
                  <a:lnTo>
                    <a:pt x="7106" y="4616"/>
                  </a:lnTo>
                  <a:lnTo>
                    <a:pt x="7390" y="4375"/>
                  </a:lnTo>
                  <a:cubicBezTo>
                    <a:pt x="8052" y="3582"/>
                    <a:pt x="8241" y="2492"/>
                    <a:pt x="7917" y="1501"/>
                  </a:cubicBezTo>
                  <a:cubicBezTo>
                    <a:pt x="7863" y="1345"/>
                    <a:pt x="7768" y="1203"/>
                    <a:pt x="7674" y="1047"/>
                  </a:cubicBezTo>
                  <a:lnTo>
                    <a:pt x="7579" y="948"/>
                  </a:lnTo>
                  <a:cubicBezTo>
                    <a:pt x="7538" y="849"/>
                    <a:pt x="7444" y="807"/>
                    <a:pt x="7390" y="708"/>
                  </a:cubicBezTo>
                  <a:lnTo>
                    <a:pt x="7255" y="608"/>
                  </a:lnTo>
                  <a:cubicBezTo>
                    <a:pt x="7201" y="552"/>
                    <a:pt x="7106" y="509"/>
                    <a:pt x="7012" y="453"/>
                  </a:cubicBezTo>
                  <a:lnTo>
                    <a:pt x="6863" y="354"/>
                  </a:lnTo>
                  <a:cubicBezTo>
                    <a:pt x="6768" y="311"/>
                    <a:pt x="6674" y="311"/>
                    <a:pt x="6539" y="254"/>
                  </a:cubicBezTo>
                  <a:lnTo>
                    <a:pt x="6444" y="212"/>
                  </a:lnTo>
                  <a:cubicBezTo>
                    <a:pt x="6295" y="155"/>
                    <a:pt x="6160" y="113"/>
                    <a:pt x="6012" y="113"/>
                  </a:cubicBezTo>
                  <a:lnTo>
                    <a:pt x="5782" y="56"/>
                  </a:lnTo>
                  <a:lnTo>
                    <a:pt x="5539"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4" name="Google Shape;79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0AAJAJAAAfDgAAzQkAAAAAAAAmAAAACAAAAP//////////"/>
                </a:ext>
              </a:extLst>
            </p:cNvSpPr>
            <p:nvPr/>
          </p:nvSpPr>
          <p:spPr>
            <a:xfrm>
              <a:off x="2247900" y="1554480"/>
              <a:ext cx="47625" cy="38735"/>
            </a:xfrm>
            <a:custGeom>
              <a:avLst/>
              <a:gdLst/>
              <a:ahLst/>
              <a:cxnLst/>
              <a:rect l="0" t="0" r="47625" b="38735"/>
              <a:pathLst>
                <a:path w="47625" h="38735">
                  <a:moveTo>
                    <a:pt x="46680" y="0"/>
                  </a:moveTo>
                  <a:cubicBezTo>
                    <a:pt x="44481" y="746"/>
                    <a:pt x="42174" y="1140"/>
                    <a:pt x="39840" y="1140"/>
                  </a:cubicBezTo>
                  <a:cubicBezTo>
                    <a:pt x="39368" y="1140"/>
                    <a:pt x="38882" y="1126"/>
                    <a:pt x="38410" y="1099"/>
                  </a:cubicBezTo>
                  <a:cubicBezTo>
                    <a:pt x="38275" y="1085"/>
                    <a:pt x="38153" y="1085"/>
                    <a:pt x="38019" y="1085"/>
                  </a:cubicBezTo>
                  <a:cubicBezTo>
                    <a:pt x="36319" y="1085"/>
                    <a:pt x="35253" y="1669"/>
                    <a:pt x="34025" y="2375"/>
                  </a:cubicBezTo>
                  <a:cubicBezTo>
                    <a:pt x="32420" y="3474"/>
                    <a:pt x="30517" y="4044"/>
                    <a:pt x="28588" y="4044"/>
                  </a:cubicBezTo>
                  <a:cubicBezTo>
                    <a:pt x="27171" y="4044"/>
                    <a:pt x="25795" y="4139"/>
                    <a:pt x="24433" y="4329"/>
                  </a:cubicBezTo>
                  <a:cubicBezTo>
                    <a:pt x="23569" y="4410"/>
                    <a:pt x="22814" y="4492"/>
                    <a:pt x="22139" y="4492"/>
                  </a:cubicBezTo>
                  <a:cubicBezTo>
                    <a:pt x="20992" y="4492"/>
                    <a:pt x="20102" y="4261"/>
                    <a:pt x="19427" y="3420"/>
                  </a:cubicBezTo>
                  <a:cubicBezTo>
                    <a:pt x="19144" y="3040"/>
                    <a:pt x="19050" y="2999"/>
                    <a:pt x="18996" y="2999"/>
                  </a:cubicBezTo>
                  <a:cubicBezTo>
                    <a:pt x="18618" y="3135"/>
                    <a:pt x="18200" y="3325"/>
                    <a:pt x="17822" y="3569"/>
                  </a:cubicBezTo>
                  <a:cubicBezTo>
                    <a:pt x="17350" y="3800"/>
                    <a:pt x="16635" y="4139"/>
                    <a:pt x="15839" y="4560"/>
                  </a:cubicBezTo>
                  <a:cubicBezTo>
                    <a:pt x="15461" y="4750"/>
                    <a:pt x="15029" y="4899"/>
                    <a:pt x="14651" y="5035"/>
                  </a:cubicBezTo>
                  <a:cubicBezTo>
                    <a:pt x="13666" y="5415"/>
                    <a:pt x="12574" y="5605"/>
                    <a:pt x="11535" y="5605"/>
                  </a:cubicBezTo>
                  <a:cubicBezTo>
                    <a:pt x="10928" y="5605"/>
                    <a:pt x="10307" y="5510"/>
                    <a:pt x="9740" y="5320"/>
                  </a:cubicBezTo>
                  <a:cubicBezTo>
                    <a:pt x="9174" y="5130"/>
                    <a:pt x="8661" y="4804"/>
                    <a:pt x="8229" y="4424"/>
                  </a:cubicBezTo>
                  <a:lnTo>
                    <a:pt x="8094" y="4329"/>
                  </a:lnTo>
                  <a:cubicBezTo>
                    <a:pt x="7946" y="4275"/>
                    <a:pt x="7852" y="4234"/>
                    <a:pt x="7717" y="4234"/>
                  </a:cubicBezTo>
                  <a:cubicBezTo>
                    <a:pt x="7690" y="4207"/>
                    <a:pt x="7663" y="4193"/>
                    <a:pt x="7649" y="4193"/>
                  </a:cubicBezTo>
                  <a:cubicBezTo>
                    <a:pt x="7622" y="4193"/>
                    <a:pt x="7622" y="4207"/>
                    <a:pt x="7622" y="4234"/>
                  </a:cubicBezTo>
                  <a:cubicBezTo>
                    <a:pt x="7096" y="4560"/>
                    <a:pt x="6813" y="5089"/>
                    <a:pt x="6718" y="5659"/>
                  </a:cubicBezTo>
                  <a:cubicBezTo>
                    <a:pt x="6678" y="5849"/>
                    <a:pt x="6678" y="6039"/>
                    <a:pt x="6624" y="6270"/>
                  </a:cubicBezTo>
                  <a:cubicBezTo>
                    <a:pt x="6624" y="6365"/>
                    <a:pt x="6624" y="6460"/>
                    <a:pt x="6624" y="6555"/>
                  </a:cubicBezTo>
                  <a:lnTo>
                    <a:pt x="6624" y="6704"/>
                  </a:lnTo>
                  <a:lnTo>
                    <a:pt x="6624" y="6894"/>
                  </a:lnTo>
                  <a:lnTo>
                    <a:pt x="6624" y="7030"/>
                  </a:lnTo>
                  <a:cubicBezTo>
                    <a:pt x="6624" y="7125"/>
                    <a:pt x="6624" y="7179"/>
                    <a:pt x="6583" y="7274"/>
                  </a:cubicBezTo>
                  <a:cubicBezTo>
                    <a:pt x="6529" y="7315"/>
                    <a:pt x="6583" y="7369"/>
                    <a:pt x="6529" y="7410"/>
                  </a:cubicBezTo>
                  <a:cubicBezTo>
                    <a:pt x="6529" y="7464"/>
                    <a:pt x="6529" y="7559"/>
                    <a:pt x="6489" y="7600"/>
                  </a:cubicBezTo>
                  <a:lnTo>
                    <a:pt x="6435" y="7790"/>
                  </a:lnTo>
                  <a:cubicBezTo>
                    <a:pt x="6435" y="7844"/>
                    <a:pt x="6435" y="7939"/>
                    <a:pt x="6394" y="7980"/>
                  </a:cubicBezTo>
                  <a:lnTo>
                    <a:pt x="6341" y="8170"/>
                  </a:lnTo>
                  <a:cubicBezTo>
                    <a:pt x="6341" y="8265"/>
                    <a:pt x="6300" y="8319"/>
                    <a:pt x="6246" y="8414"/>
                  </a:cubicBezTo>
                  <a:lnTo>
                    <a:pt x="6206" y="8550"/>
                  </a:lnTo>
                  <a:lnTo>
                    <a:pt x="6111" y="8794"/>
                  </a:lnTo>
                  <a:lnTo>
                    <a:pt x="6017" y="8984"/>
                  </a:lnTo>
                  <a:lnTo>
                    <a:pt x="5868" y="9174"/>
                  </a:lnTo>
                  <a:lnTo>
                    <a:pt x="5774" y="9364"/>
                  </a:lnTo>
                  <a:lnTo>
                    <a:pt x="5639" y="9554"/>
                  </a:lnTo>
                  <a:lnTo>
                    <a:pt x="5491" y="9690"/>
                  </a:lnTo>
                  <a:lnTo>
                    <a:pt x="5302" y="9934"/>
                  </a:lnTo>
                  <a:lnTo>
                    <a:pt x="5113" y="10070"/>
                  </a:lnTo>
                  <a:lnTo>
                    <a:pt x="4924" y="10259"/>
                  </a:lnTo>
                  <a:lnTo>
                    <a:pt x="4735" y="10409"/>
                  </a:lnTo>
                  <a:lnTo>
                    <a:pt x="4506" y="10545"/>
                  </a:lnTo>
                  <a:lnTo>
                    <a:pt x="4263" y="10694"/>
                  </a:lnTo>
                  <a:lnTo>
                    <a:pt x="3979" y="10830"/>
                  </a:lnTo>
                  <a:lnTo>
                    <a:pt x="3696" y="10979"/>
                  </a:lnTo>
                  <a:lnTo>
                    <a:pt x="3359" y="11074"/>
                  </a:lnTo>
                  <a:lnTo>
                    <a:pt x="3076" y="11210"/>
                  </a:lnTo>
                  <a:lnTo>
                    <a:pt x="2698" y="11305"/>
                  </a:lnTo>
                  <a:lnTo>
                    <a:pt x="2374" y="11359"/>
                  </a:lnTo>
                  <a:lnTo>
                    <a:pt x="2280" y="11359"/>
                  </a:lnTo>
                  <a:lnTo>
                    <a:pt x="2280" y="11400"/>
                  </a:lnTo>
                  <a:cubicBezTo>
                    <a:pt x="2037" y="12404"/>
                    <a:pt x="1807" y="13300"/>
                    <a:pt x="2185" y="13775"/>
                  </a:cubicBezTo>
                  <a:cubicBezTo>
                    <a:pt x="3264" y="15105"/>
                    <a:pt x="2752" y="16585"/>
                    <a:pt x="2320" y="17955"/>
                  </a:cubicBezTo>
                  <a:cubicBezTo>
                    <a:pt x="2226" y="18295"/>
                    <a:pt x="2091" y="18621"/>
                    <a:pt x="1996" y="18960"/>
                  </a:cubicBezTo>
                  <a:lnTo>
                    <a:pt x="2374" y="19001"/>
                  </a:lnTo>
                  <a:lnTo>
                    <a:pt x="2509" y="19001"/>
                  </a:lnTo>
                  <a:lnTo>
                    <a:pt x="2846" y="19055"/>
                  </a:lnTo>
                  <a:lnTo>
                    <a:pt x="2981" y="19055"/>
                  </a:lnTo>
                  <a:lnTo>
                    <a:pt x="3264" y="19150"/>
                  </a:lnTo>
                  <a:lnTo>
                    <a:pt x="3413" y="19150"/>
                  </a:lnTo>
                  <a:lnTo>
                    <a:pt x="3696" y="19245"/>
                  </a:lnTo>
                  <a:lnTo>
                    <a:pt x="3791" y="19286"/>
                  </a:lnTo>
                  <a:lnTo>
                    <a:pt x="4033" y="19381"/>
                  </a:lnTo>
                  <a:lnTo>
                    <a:pt x="4128" y="19435"/>
                  </a:lnTo>
                  <a:lnTo>
                    <a:pt x="4357" y="19530"/>
                  </a:lnTo>
                  <a:lnTo>
                    <a:pt x="4411" y="19530"/>
                  </a:lnTo>
                  <a:cubicBezTo>
                    <a:pt x="4600" y="19625"/>
                    <a:pt x="4735" y="19720"/>
                    <a:pt x="4883" y="19815"/>
                  </a:cubicBezTo>
                  <a:lnTo>
                    <a:pt x="4924" y="19856"/>
                  </a:lnTo>
                  <a:lnTo>
                    <a:pt x="5018" y="20005"/>
                  </a:lnTo>
                  <a:lnTo>
                    <a:pt x="5167" y="20100"/>
                  </a:lnTo>
                  <a:lnTo>
                    <a:pt x="5261" y="20195"/>
                  </a:lnTo>
                  <a:lnTo>
                    <a:pt x="5356" y="20290"/>
                  </a:lnTo>
                  <a:lnTo>
                    <a:pt x="5450" y="20385"/>
                  </a:lnTo>
                  <a:lnTo>
                    <a:pt x="5545" y="20521"/>
                  </a:lnTo>
                  <a:lnTo>
                    <a:pt x="5639" y="20616"/>
                  </a:lnTo>
                  <a:lnTo>
                    <a:pt x="5733" y="20711"/>
                  </a:lnTo>
                  <a:lnTo>
                    <a:pt x="5774" y="20806"/>
                  </a:lnTo>
                  <a:lnTo>
                    <a:pt x="5828" y="20955"/>
                  </a:lnTo>
                  <a:lnTo>
                    <a:pt x="5868" y="20996"/>
                  </a:lnTo>
                  <a:lnTo>
                    <a:pt x="5963" y="21145"/>
                  </a:lnTo>
                  <a:lnTo>
                    <a:pt x="6017" y="21240"/>
                  </a:lnTo>
                  <a:lnTo>
                    <a:pt x="6057" y="21376"/>
                  </a:lnTo>
                  <a:cubicBezTo>
                    <a:pt x="6678" y="23045"/>
                    <a:pt x="6300" y="24945"/>
                    <a:pt x="5072" y="26180"/>
                  </a:cubicBezTo>
                  <a:lnTo>
                    <a:pt x="4829" y="26370"/>
                  </a:lnTo>
                  <a:lnTo>
                    <a:pt x="4789" y="26465"/>
                  </a:lnTo>
                  <a:lnTo>
                    <a:pt x="4641" y="26615"/>
                  </a:lnTo>
                  <a:lnTo>
                    <a:pt x="4546" y="26710"/>
                  </a:lnTo>
                  <a:lnTo>
                    <a:pt x="4357" y="26899"/>
                  </a:lnTo>
                  <a:lnTo>
                    <a:pt x="4263" y="27035"/>
                  </a:lnTo>
                  <a:lnTo>
                    <a:pt x="4074" y="27224"/>
                  </a:lnTo>
                  <a:lnTo>
                    <a:pt x="3979" y="27375"/>
                  </a:lnTo>
                  <a:lnTo>
                    <a:pt x="3750" y="27604"/>
                  </a:lnTo>
                  <a:lnTo>
                    <a:pt x="3642" y="27755"/>
                  </a:lnTo>
                  <a:lnTo>
                    <a:pt x="3413" y="28040"/>
                  </a:lnTo>
                  <a:lnTo>
                    <a:pt x="3318" y="28175"/>
                  </a:lnTo>
                  <a:lnTo>
                    <a:pt x="3076" y="28460"/>
                  </a:lnTo>
                  <a:lnTo>
                    <a:pt x="2941" y="28650"/>
                  </a:lnTo>
                  <a:lnTo>
                    <a:pt x="2698" y="28935"/>
                  </a:lnTo>
                  <a:lnTo>
                    <a:pt x="2563" y="29125"/>
                  </a:lnTo>
                  <a:lnTo>
                    <a:pt x="2320" y="29465"/>
                  </a:lnTo>
                  <a:lnTo>
                    <a:pt x="2185" y="29655"/>
                  </a:lnTo>
                  <a:lnTo>
                    <a:pt x="1942" y="30035"/>
                  </a:lnTo>
                  <a:lnTo>
                    <a:pt x="1807" y="30225"/>
                  </a:lnTo>
                  <a:lnTo>
                    <a:pt x="1565" y="30605"/>
                  </a:lnTo>
                  <a:lnTo>
                    <a:pt x="1430" y="30740"/>
                  </a:lnTo>
                  <a:lnTo>
                    <a:pt x="1092" y="31270"/>
                  </a:lnTo>
                  <a:lnTo>
                    <a:pt x="1052" y="31311"/>
                  </a:lnTo>
                  <a:lnTo>
                    <a:pt x="674" y="31935"/>
                  </a:lnTo>
                  <a:lnTo>
                    <a:pt x="337" y="32505"/>
                  </a:lnTo>
                  <a:lnTo>
                    <a:pt x="242" y="32695"/>
                  </a:lnTo>
                  <a:lnTo>
                    <a:pt x="13" y="33075"/>
                  </a:lnTo>
                  <a:lnTo>
                    <a:pt x="580" y="35545"/>
                  </a:lnTo>
                  <a:lnTo>
                    <a:pt x="6394" y="38721"/>
                  </a:lnTo>
                  <a:cubicBezTo>
                    <a:pt x="7717" y="37825"/>
                    <a:pt x="11440" y="35355"/>
                    <a:pt x="13329" y="35070"/>
                  </a:cubicBezTo>
                  <a:lnTo>
                    <a:pt x="13424" y="35070"/>
                  </a:lnTo>
                  <a:cubicBezTo>
                    <a:pt x="13896" y="34921"/>
                    <a:pt x="15690" y="34215"/>
                    <a:pt x="22490" y="30700"/>
                  </a:cubicBezTo>
                  <a:lnTo>
                    <a:pt x="23299" y="30320"/>
                  </a:lnTo>
                  <a:cubicBezTo>
                    <a:pt x="29627" y="26995"/>
                    <a:pt x="36858" y="23086"/>
                    <a:pt x="38180" y="22421"/>
                  </a:cubicBezTo>
                  <a:cubicBezTo>
                    <a:pt x="39071" y="20955"/>
                    <a:pt x="39786" y="19340"/>
                    <a:pt x="39691" y="18906"/>
                  </a:cubicBezTo>
                  <a:cubicBezTo>
                    <a:pt x="39449" y="18010"/>
                    <a:pt x="38936" y="14155"/>
                    <a:pt x="40447" y="12255"/>
                  </a:cubicBezTo>
                  <a:cubicBezTo>
                    <a:pt x="40676" y="11970"/>
                    <a:pt x="40487" y="11359"/>
                    <a:pt x="40110" y="10409"/>
                  </a:cubicBezTo>
                  <a:cubicBezTo>
                    <a:pt x="39691" y="9269"/>
                    <a:pt x="39165" y="7844"/>
                    <a:pt x="39732" y="6365"/>
                  </a:cubicBezTo>
                  <a:cubicBezTo>
                    <a:pt x="40636" y="3895"/>
                    <a:pt x="44036" y="2619"/>
                    <a:pt x="44791" y="2334"/>
                  </a:cubicBezTo>
                  <a:lnTo>
                    <a:pt x="47625" y="285"/>
                  </a:lnTo>
                  <a:lnTo>
                    <a:pt x="4668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3" name="Google Shape;79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K8JAADcDQAArwkAAAAAAAAmAAAACAAAAP//////////"/>
                </a:ext>
              </a:extLst>
            </p:cNvSpPr>
            <p:nvPr/>
          </p:nvSpPr>
          <p:spPr>
            <a:xfrm>
              <a:off x="2252980" y="15741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2" name="Google Shape;79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0AALsJAADbDQAAuwkAAAAAAAAmAAAACAAAAP//////////"/>
                </a:ext>
              </a:extLst>
            </p:cNvSpPr>
            <p:nvPr/>
          </p:nvSpPr>
          <p:spPr>
            <a:xfrm>
              <a:off x="2251710" y="158178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1" name="Google Shape;79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LEJAADdDQAAsQkAAAAAAAAmAAAACAAAAP//////////"/>
                </a:ext>
              </a:extLst>
            </p:cNvSpPr>
            <p:nvPr/>
          </p:nvSpPr>
          <p:spPr>
            <a:xfrm>
              <a:off x="2253615" y="1575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60" name="Google Shape;79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LEJAADdDQAAsQkAAAAAAAAmAAAACAAAAP//////////"/>
                </a:ext>
              </a:extLst>
            </p:cNvSpPr>
            <p:nvPr/>
          </p:nvSpPr>
          <p:spPr>
            <a:xfrm>
              <a:off x="2253615" y="1575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9" name="Google Shape;79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0AAK4JAADaDQAArgkAAAAAAAAmAAAACAAAAP//////////"/>
                </a:ext>
              </a:extLst>
            </p:cNvSpPr>
            <p:nvPr/>
          </p:nvSpPr>
          <p:spPr>
            <a:xfrm>
              <a:off x="2251710" y="15735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8" name="Google Shape;79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LoJAADbDQAAugkAAAAAAAAmAAAACAAAAP//////////"/>
                </a:ext>
              </a:extLst>
            </p:cNvSpPr>
            <p:nvPr/>
          </p:nvSpPr>
          <p:spPr>
            <a:xfrm>
              <a:off x="2252345" y="15811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7" name="Google Shape;79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LkJAADcDQAAuQkAAAAAAAAmAAAACAAAAP//////////"/>
                </a:ext>
              </a:extLst>
            </p:cNvSpPr>
            <p:nvPr/>
          </p:nvSpPr>
          <p:spPr>
            <a:xfrm>
              <a:off x="2252980" y="15805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6" name="Google Shape;79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0AAK4JAADbDQAArwkAAAAAAAAmAAAACAAAAP//////////"/>
                </a:ext>
              </a:extLst>
            </p:cNvSpPr>
            <p:nvPr/>
          </p:nvSpPr>
          <p:spPr>
            <a:xfrm>
              <a:off x="2251710" y="1573530"/>
              <a:ext cx="635" cy="635"/>
            </a:xfrm>
            <a:custGeom>
              <a:avLst/>
              <a:gdLst/>
              <a:ahLst/>
              <a:cxnLst/>
              <a:rect l="0" t="0" r="635" b="635"/>
              <a:pathLst>
                <a:path w="635" h="635">
                  <a:moveTo>
                    <a:pt x="635" y="635"/>
                  </a:moveTo>
                  <a:lnTo>
                    <a:pt x="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5" name="Google Shape;79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K8JAADcDQAArwkAAAAAAAAmAAAACAAAAP//////////"/>
                </a:ext>
              </a:extLst>
            </p:cNvSpPr>
            <p:nvPr/>
          </p:nvSpPr>
          <p:spPr>
            <a:xfrm>
              <a:off x="2252345" y="1574165"/>
              <a:ext cx="635" cy="0"/>
            </a:xfrm>
            <a:custGeom>
              <a:avLst/>
              <a:gdLst/>
              <a:ahLst/>
              <a:cxnLst/>
              <a:rect l="0" t="0" r="635" b="0"/>
              <a:pathLst>
                <a:path w="635" h="0">
                  <a:moveTo>
                    <a:pt x="615" y="0"/>
                  </a:moveTo>
                  <a:cubicBezTo>
                    <a:pt x="423" y="0"/>
                    <a:pt x="211" y="0"/>
                    <a:pt x="19" y="0"/>
                  </a:cubicBezTo>
                  <a:cubicBezTo>
                    <a:pt x="211" y="0"/>
                    <a:pt x="423" y="0"/>
                    <a:pt x="6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4" name="Google Shape;79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LEJAADdDQAAsQkAAAAAAAAmAAAACAAAAP//////////"/>
                </a:ext>
              </a:extLst>
            </p:cNvSpPr>
            <p:nvPr/>
          </p:nvSpPr>
          <p:spPr>
            <a:xfrm>
              <a:off x="2253615" y="1575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3" name="Google Shape;79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0AALAJAADdDQAAsAkAAAAAAAAmAAAACAAAAP//////////"/>
                </a:ext>
              </a:extLst>
            </p:cNvSpPr>
            <p:nvPr/>
          </p:nvSpPr>
          <p:spPr>
            <a:xfrm>
              <a:off x="2253615" y="15748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2" name="Google Shape;79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LAJAADdDQAAsAkAAAAAAAAmAAAACAAAAP//////////"/>
                </a:ext>
              </a:extLst>
            </p:cNvSpPr>
            <p:nvPr/>
          </p:nvSpPr>
          <p:spPr>
            <a:xfrm>
              <a:off x="2252980" y="1574800"/>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1" name="Google Shape;79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LoJAADcDQAAugkAAAAAAAAmAAAACAAAAP//////////"/>
                </a:ext>
              </a:extLst>
            </p:cNvSpPr>
            <p:nvPr/>
          </p:nvSpPr>
          <p:spPr>
            <a:xfrm>
              <a:off x="2252345" y="1581150"/>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50" name="Google Shape;79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0AAMAJAADWDQAAwQkAAAAAAAAmAAAACAAAAP//////////"/>
                </a:ext>
              </a:extLst>
            </p:cNvSpPr>
            <p:nvPr/>
          </p:nvSpPr>
          <p:spPr>
            <a:xfrm>
              <a:off x="2249170" y="1584960"/>
              <a:ext cx="0" cy="635"/>
            </a:xfrm>
            <a:custGeom>
              <a:avLst/>
              <a:gdLst/>
              <a:ahLst/>
              <a:cxnLst/>
              <a:rect l="0" t="0" r="0" b="635"/>
              <a:pathLst>
                <a:path w="0" h="635">
                  <a:moveTo>
                    <a:pt x="0" y="619"/>
                  </a:moveTo>
                  <a:lnTo>
                    <a:pt x="0" y="1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9" name="Google Shape;79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Q0AAMEJAADWDQAAwgkAAAAAAAAmAAAACAAAAP//////////"/>
                </a:ext>
              </a:extLst>
            </p:cNvSpPr>
            <p:nvPr/>
          </p:nvSpPr>
          <p:spPr>
            <a:xfrm>
              <a:off x="2248535" y="1585595"/>
              <a:ext cx="635" cy="635"/>
            </a:xfrm>
            <a:custGeom>
              <a:avLst/>
              <a:gdLst/>
              <a:ahLst/>
              <a:cxnLst/>
              <a:rect l="0" t="0" r="635" b="635"/>
              <a:pathLst>
                <a:path w="635" h="635">
                  <a:moveTo>
                    <a:pt x="21" y="621"/>
                  </a:moveTo>
                  <a:lnTo>
                    <a:pt x="635" y="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8" name="Google Shape;79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0AAMMJAADUDQAAxAkAAAAAAAAmAAAACAAAAP//////////"/>
                </a:ext>
              </a:extLst>
            </p:cNvSpPr>
            <p:nvPr/>
          </p:nvSpPr>
          <p:spPr>
            <a:xfrm>
              <a:off x="2247900" y="1586865"/>
              <a:ext cx="0" cy="635"/>
            </a:xfrm>
            <a:custGeom>
              <a:avLst/>
              <a:gdLst/>
              <a:ahLst/>
              <a:cxnLst/>
              <a:rect l="0" t="0" r="0" b="635"/>
              <a:pathLst>
                <a:path w="0" h="635">
                  <a:moveTo>
                    <a:pt x="0" y="635"/>
                  </a:moveTo>
                  <a:lnTo>
                    <a:pt x="0" y="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7" name="Google Shape;80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0AALsJAADaDQAAuwkAAAAAAAAmAAAACAAAAP//////////"/>
                </a:ext>
              </a:extLst>
            </p:cNvSpPr>
            <p:nvPr/>
          </p:nvSpPr>
          <p:spPr>
            <a:xfrm>
              <a:off x="2251710" y="15817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6" name="Google Shape;80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0AAMAJAADXDQAAwAkAAAAAAAAmAAAACAAAAP//////////"/>
                </a:ext>
              </a:extLst>
            </p:cNvSpPr>
            <p:nvPr/>
          </p:nvSpPr>
          <p:spPr>
            <a:xfrm>
              <a:off x="2249170" y="1584960"/>
              <a:ext cx="635" cy="0"/>
            </a:xfrm>
            <a:custGeom>
              <a:avLst/>
              <a:gdLst/>
              <a:ahLst/>
              <a:cxnLst/>
              <a:rect l="0" t="0" r="635" b="0"/>
              <a:pathLst>
                <a:path w="635" h="0">
                  <a:moveTo>
                    <a:pt x="28"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5" name="Google Shape;80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LAJAADcDQAAsAkAAAAAAAAmAAAACAAAAP//////////"/>
                </a:ext>
              </a:extLst>
            </p:cNvSpPr>
            <p:nvPr/>
          </p:nvSpPr>
          <p:spPr>
            <a:xfrm>
              <a:off x="2252980" y="15748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4" name="Google Shape;80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Q0AALwJAADaDQAAvAkAAAAAAAAmAAAACAAAAP//////////"/>
                </a:ext>
              </a:extLst>
            </p:cNvSpPr>
            <p:nvPr/>
          </p:nvSpPr>
          <p:spPr>
            <a:xfrm>
              <a:off x="2251075" y="1582420"/>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3" name="Google Shape;80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Q0AALwJAADZDQAAvQkAAAAAAAAmAAAACAAAAP//////////"/>
                </a:ext>
              </a:extLst>
            </p:cNvSpPr>
            <p:nvPr/>
          </p:nvSpPr>
          <p:spPr>
            <a:xfrm>
              <a:off x="2251075" y="1582420"/>
              <a:ext cx="0" cy="635"/>
            </a:xfrm>
            <a:custGeom>
              <a:avLst/>
              <a:gdLst/>
              <a:ahLst/>
              <a:cxnLst/>
              <a:rect l="0" t="0" r="0" b="635"/>
              <a:pathLst>
                <a:path w="0" h="635">
                  <a:moveTo>
                    <a:pt x="0"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2" name="Google Shape;80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0AAL0JAADZDQAAvgkAAAAAAAAmAAAACAAAAP//////////"/>
                </a:ext>
              </a:extLst>
            </p:cNvSpPr>
            <p:nvPr/>
          </p:nvSpPr>
          <p:spPr>
            <a:xfrm>
              <a:off x="2250440" y="1583055"/>
              <a:ext cx="635" cy="635"/>
            </a:xfrm>
            <a:custGeom>
              <a:avLst/>
              <a:gdLst/>
              <a:ahLst/>
              <a:cxnLst/>
              <a:rect l="0" t="0" r="635" b="635"/>
              <a:pathLst>
                <a:path w="635" h="635">
                  <a:moveTo>
                    <a:pt x="0" y="635"/>
                  </a:moveTo>
                  <a:lnTo>
                    <a:pt x="635"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1" name="Google Shape;80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0AAL4JAADYDQAAvgkAAAAAAAAmAAAACAAAAP//////////"/>
                </a:ext>
              </a:extLst>
            </p:cNvSpPr>
            <p:nvPr/>
          </p:nvSpPr>
          <p:spPr>
            <a:xfrm>
              <a:off x="2250440" y="1583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40" name="Google Shape;80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0AAL8JAADXDQAAvwkAAAAAAAAmAAAACAAAAP//////////"/>
                </a:ext>
              </a:extLst>
            </p:cNvSpPr>
            <p:nvPr/>
          </p:nvSpPr>
          <p:spPr>
            <a:xfrm>
              <a:off x="2249805" y="15843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9" name="Google Shape;80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0AAMIJAADVDQAAwwkAAAAAAAAmAAAACAAAAP//////////"/>
                </a:ext>
              </a:extLst>
            </p:cNvSpPr>
            <p:nvPr/>
          </p:nvSpPr>
          <p:spPr>
            <a:xfrm>
              <a:off x="2247900" y="1586230"/>
              <a:ext cx="635" cy="635"/>
            </a:xfrm>
            <a:custGeom>
              <a:avLst/>
              <a:gdLst/>
              <a:ahLst/>
              <a:cxnLst/>
              <a:rect l="0" t="0" r="635" b="635"/>
              <a:pathLst>
                <a:path w="635" h="635">
                  <a:moveTo>
                    <a:pt x="21" y="620"/>
                  </a:moveTo>
                  <a:lnTo>
                    <a:pt x="635" y="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8" name="Google Shape;80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0AAK4JAADYDQAArgkAAAAAAAAmAAAACAAAAP//////////"/>
                </a:ext>
              </a:extLst>
            </p:cNvSpPr>
            <p:nvPr/>
          </p:nvSpPr>
          <p:spPr>
            <a:xfrm>
              <a:off x="2250440" y="15735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7" name="Google Shape;80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Q0AAK4JAADZDQAArgkAAAAAAAAmAAAACAAAAP//////////"/>
                </a:ext>
              </a:extLst>
            </p:cNvSpPr>
            <p:nvPr/>
          </p:nvSpPr>
          <p:spPr>
            <a:xfrm>
              <a:off x="2251075" y="15735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6" name="Google Shape;80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0AAK4JAADYDQAArgkAAAAAAAAmAAAACAAAAP//////////"/>
                </a:ext>
              </a:extLst>
            </p:cNvSpPr>
            <p:nvPr/>
          </p:nvSpPr>
          <p:spPr>
            <a:xfrm>
              <a:off x="2249805" y="1573530"/>
              <a:ext cx="635" cy="0"/>
            </a:xfrm>
            <a:custGeom>
              <a:avLst/>
              <a:gdLst/>
              <a:ahLst/>
              <a:cxnLst/>
              <a:rect l="0" t="0" r="635" b="0"/>
              <a:pathLst>
                <a:path w="635" h="0">
                  <a:moveTo>
                    <a:pt x="635" y="0"/>
                  </a:moveTo>
                  <a:lnTo>
                    <a:pt x="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5" name="Google Shape;80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Q0AAK4JAADaDQAArgkAAAAAAAAmAAAACAAAAP//////////"/>
                </a:ext>
              </a:extLst>
            </p:cNvSpPr>
            <p:nvPr/>
          </p:nvSpPr>
          <p:spPr>
            <a:xfrm>
              <a:off x="2251075" y="1573530"/>
              <a:ext cx="635" cy="0"/>
            </a:xfrm>
            <a:custGeom>
              <a:avLst/>
              <a:gdLst/>
              <a:ahLst/>
              <a:cxnLst/>
              <a:rect l="0" t="0" r="635" b="0"/>
              <a:pathLst>
                <a:path w="635" h="0">
                  <a:moveTo>
                    <a:pt x="606"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4" name="Google Shape;80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hEAAIIJAAAZEgAAtQkAAAAAAAAmAAAACAAAAP//////////"/>
                </a:ext>
              </a:extLst>
            </p:cNvSpPr>
            <p:nvPr/>
          </p:nvSpPr>
          <p:spPr>
            <a:xfrm>
              <a:off x="2917190" y="1545590"/>
              <a:ext cx="24765" cy="32385"/>
            </a:xfrm>
            <a:custGeom>
              <a:avLst/>
              <a:gdLst/>
              <a:ahLst/>
              <a:cxnLst/>
              <a:rect l="0" t="0" r="24765" b="32385"/>
              <a:pathLst>
                <a:path w="24765" h="32385">
                  <a:moveTo>
                    <a:pt x="15461" y="13"/>
                  </a:moveTo>
                  <a:lnTo>
                    <a:pt x="15175" y="203"/>
                  </a:lnTo>
                  <a:lnTo>
                    <a:pt x="15025" y="298"/>
                  </a:lnTo>
                  <a:cubicBezTo>
                    <a:pt x="14834" y="394"/>
                    <a:pt x="14698" y="434"/>
                    <a:pt x="14507" y="530"/>
                  </a:cubicBezTo>
                  <a:lnTo>
                    <a:pt x="14412" y="584"/>
                  </a:lnTo>
                  <a:lnTo>
                    <a:pt x="14030" y="774"/>
                  </a:lnTo>
                  <a:lnTo>
                    <a:pt x="13840" y="815"/>
                  </a:lnTo>
                  <a:lnTo>
                    <a:pt x="13499" y="910"/>
                  </a:lnTo>
                  <a:lnTo>
                    <a:pt x="13308" y="964"/>
                  </a:lnTo>
                  <a:lnTo>
                    <a:pt x="12981" y="1060"/>
                  </a:lnTo>
                  <a:lnTo>
                    <a:pt x="12736" y="1100"/>
                  </a:lnTo>
                  <a:lnTo>
                    <a:pt x="12409" y="1155"/>
                  </a:lnTo>
                  <a:lnTo>
                    <a:pt x="11592" y="1155"/>
                  </a:lnTo>
                  <a:cubicBezTo>
                    <a:pt x="7301" y="1155"/>
                    <a:pt x="5911" y="1916"/>
                    <a:pt x="5489" y="2337"/>
                  </a:cubicBezTo>
                  <a:cubicBezTo>
                    <a:pt x="4822" y="2867"/>
                    <a:pt x="4154" y="3383"/>
                    <a:pt x="3487" y="3859"/>
                  </a:cubicBezTo>
                  <a:lnTo>
                    <a:pt x="2669" y="4484"/>
                  </a:lnTo>
                  <a:lnTo>
                    <a:pt x="2479" y="4620"/>
                  </a:lnTo>
                  <a:cubicBezTo>
                    <a:pt x="2193" y="4810"/>
                    <a:pt x="1866" y="5055"/>
                    <a:pt x="1580" y="5245"/>
                  </a:cubicBezTo>
                  <a:cubicBezTo>
                    <a:pt x="1770" y="5626"/>
                    <a:pt x="1866" y="6047"/>
                    <a:pt x="1961" y="6428"/>
                  </a:cubicBezTo>
                  <a:cubicBezTo>
                    <a:pt x="2288" y="7623"/>
                    <a:pt x="2479" y="8058"/>
                    <a:pt x="2860" y="8058"/>
                  </a:cubicBezTo>
                  <a:cubicBezTo>
                    <a:pt x="4958" y="8194"/>
                    <a:pt x="6061" y="10627"/>
                    <a:pt x="4726" y="12285"/>
                  </a:cubicBezTo>
                  <a:cubicBezTo>
                    <a:pt x="4263" y="12815"/>
                    <a:pt x="3596" y="13114"/>
                    <a:pt x="2887" y="13114"/>
                  </a:cubicBezTo>
                  <a:cubicBezTo>
                    <a:pt x="2642" y="13114"/>
                    <a:pt x="2397" y="13073"/>
                    <a:pt x="2152" y="13005"/>
                  </a:cubicBezTo>
                  <a:cubicBezTo>
                    <a:pt x="2070" y="12978"/>
                    <a:pt x="1988" y="12978"/>
                    <a:pt x="1934" y="12978"/>
                  </a:cubicBezTo>
                  <a:cubicBezTo>
                    <a:pt x="1661" y="12978"/>
                    <a:pt x="1566" y="13100"/>
                    <a:pt x="1525" y="13141"/>
                  </a:cubicBezTo>
                  <a:cubicBezTo>
                    <a:pt x="1048" y="13861"/>
                    <a:pt x="1239" y="16144"/>
                    <a:pt x="2765" y="18468"/>
                  </a:cubicBezTo>
                  <a:cubicBezTo>
                    <a:pt x="4290" y="20806"/>
                    <a:pt x="2629" y="23320"/>
                    <a:pt x="1389" y="25087"/>
                  </a:cubicBezTo>
                  <a:cubicBezTo>
                    <a:pt x="817" y="25888"/>
                    <a:pt x="0" y="27084"/>
                    <a:pt x="245" y="27315"/>
                  </a:cubicBezTo>
                  <a:cubicBezTo>
                    <a:pt x="1580" y="28647"/>
                    <a:pt x="1484" y="30169"/>
                    <a:pt x="1389" y="31270"/>
                  </a:cubicBezTo>
                  <a:cubicBezTo>
                    <a:pt x="1334" y="31596"/>
                    <a:pt x="1334" y="31936"/>
                    <a:pt x="1389" y="32317"/>
                  </a:cubicBezTo>
                  <a:cubicBezTo>
                    <a:pt x="1539" y="32357"/>
                    <a:pt x="1770" y="32385"/>
                    <a:pt x="2056" y="32385"/>
                  </a:cubicBezTo>
                  <a:cubicBezTo>
                    <a:pt x="4427" y="32385"/>
                    <a:pt x="11033" y="30958"/>
                    <a:pt x="14262" y="27655"/>
                  </a:cubicBezTo>
                  <a:cubicBezTo>
                    <a:pt x="17109" y="24747"/>
                    <a:pt x="18689" y="23945"/>
                    <a:pt x="20187" y="23945"/>
                  </a:cubicBezTo>
                  <a:cubicBezTo>
                    <a:pt x="20814" y="23945"/>
                    <a:pt x="21441" y="24095"/>
                    <a:pt x="22135" y="24271"/>
                  </a:cubicBezTo>
                  <a:lnTo>
                    <a:pt x="22421" y="24366"/>
                  </a:lnTo>
                  <a:cubicBezTo>
                    <a:pt x="22571" y="24407"/>
                    <a:pt x="22735" y="24434"/>
                    <a:pt x="22885" y="24434"/>
                  </a:cubicBezTo>
                  <a:cubicBezTo>
                    <a:pt x="23484" y="24434"/>
                    <a:pt x="24043" y="24135"/>
                    <a:pt x="24424" y="23605"/>
                  </a:cubicBezTo>
                  <a:cubicBezTo>
                    <a:pt x="24710" y="23320"/>
                    <a:pt x="24751" y="22844"/>
                    <a:pt x="24519" y="22518"/>
                  </a:cubicBezTo>
                  <a:cubicBezTo>
                    <a:pt x="23280" y="20656"/>
                    <a:pt x="22040" y="16280"/>
                    <a:pt x="22367" y="11238"/>
                  </a:cubicBezTo>
                  <a:cubicBezTo>
                    <a:pt x="22517" y="9146"/>
                    <a:pt x="19942" y="5001"/>
                    <a:pt x="1546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3" name="Google Shape;80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xAAACEKAABpEAAAXgoAAAAAAAAmAAAACAAAAP//////////"/>
                </a:ext>
              </a:extLst>
            </p:cNvSpPr>
            <p:nvPr/>
          </p:nvSpPr>
          <p:spPr>
            <a:xfrm>
              <a:off x="2638425" y="1646555"/>
              <a:ext cx="29210" cy="38735"/>
            </a:xfrm>
            <a:custGeom>
              <a:avLst/>
              <a:gdLst/>
              <a:ahLst/>
              <a:cxnLst/>
              <a:rect l="0" t="0" r="29210" b="38735"/>
              <a:pathLst>
                <a:path w="29210" h="38735">
                  <a:moveTo>
                    <a:pt x="1639" y="0"/>
                  </a:moveTo>
                  <a:cubicBezTo>
                    <a:pt x="1327" y="0"/>
                    <a:pt x="1029" y="335"/>
                    <a:pt x="379" y="1207"/>
                  </a:cubicBezTo>
                  <a:cubicBezTo>
                    <a:pt x="244" y="1395"/>
                    <a:pt x="0" y="1771"/>
                    <a:pt x="54" y="1999"/>
                  </a:cubicBezTo>
                  <a:cubicBezTo>
                    <a:pt x="190" y="2522"/>
                    <a:pt x="1422" y="3126"/>
                    <a:pt x="2370" y="3501"/>
                  </a:cubicBezTo>
                  <a:cubicBezTo>
                    <a:pt x="3941" y="4212"/>
                    <a:pt x="6026" y="5192"/>
                    <a:pt x="5403" y="7124"/>
                  </a:cubicBezTo>
                  <a:cubicBezTo>
                    <a:pt x="4740" y="9043"/>
                    <a:pt x="3372" y="9230"/>
                    <a:pt x="2465" y="9418"/>
                  </a:cubicBezTo>
                  <a:cubicBezTo>
                    <a:pt x="1571" y="9566"/>
                    <a:pt x="1517" y="9660"/>
                    <a:pt x="1422" y="10076"/>
                  </a:cubicBezTo>
                  <a:cubicBezTo>
                    <a:pt x="1097" y="11820"/>
                    <a:pt x="1760" y="16798"/>
                    <a:pt x="2898" y="19951"/>
                  </a:cubicBezTo>
                  <a:cubicBezTo>
                    <a:pt x="2993" y="20138"/>
                    <a:pt x="3088" y="20367"/>
                    <a:pt x="3182" y="20514"/>
                  </a:cubicBezTo>
                  <a:lnTo>
                    <a:pt x="3277" y="20796"/>
                  </a:lnTo>
                  <a:lnTo>
                    <a:pt x="3372" y="20984"/>
                  </a:lnTo>
                  <a:lnTo>
                    <a:pt x="3467" y="21266"/>
                  </a:lnTo>
                  <a:lnTo>
                    <a:pt x="3562" y="21547"/>
                  </a:lnTo>
                  <a:lnTo>
                    <a:pt x="3656" y="21869"/>
                  </a:lnTo>
                  <a:lnTo>
                    <a:pt x="3751" y="22151"/>
                  </a:lnTo>
                  <a:lnTo>
                    <a:pt x="3887" y="22486"/>
                  </a:lnTo>
                  <a:lnTo>
                    <a:pt x="3981" y="22862"/>
                  </a:lnTo>
                  <a:lnTo>
                    <a:pt x="4076" y="23184"/>
                  </a:lnTo>
                  <a:lnTo>
                    <a:pt x="4171" y="23613"/>
                  </a:lnTo>
                  <a:lnTo>
                    <a:pt x="4320" y="23989"/>
                  </a:lnTo>
                  <a:lnTo>
                    <a:pt x="4415" y="24365"/>
                  </a:lnTo>
                  <a:lnTo>
                    <a:pt x="4509" y="24781"/>
                  </a:lnTo>
                  <a:lnTo>
                    <a:pt x="4604" y="25210"/>
                  </a:lnTo>
                  <a:lnTo>
                    <a:pt x="4699" y="25626"/>
                  </a:lnTo>
                  <a:lnTo>
                    <a:pt x="4794" y="26096"/>
                  </a:lnTo>
                  <a:lnTo>
                    <a:pt x="4889" y="26525"/>
                  </a:lnTo>
                  <a:lnTo>
                    <a:pt x="4983" y="26995"/>
                  </a:lnTo>
                  <a:lnTo>
                    <a:pt x="5078" y="27411"/>
                  </a:lnTo>
                  <a:lnTo>
                    <a:pt x="5173" y="27934"/>
                  </a:lnTo>
                  <a:cubicBezTo>
                    <a:pt x="5214" y="28068"/>
                    <a:pt x="5214" y="28216"/>
                    <a:pt x="5268" y="28350"/>
                  </a:cubicBezTo>
                  <a:cubicBezTo>
                    <a:pt x="5268" y="28538"/>
                    <a:pt x="5308" y="28725"/>
                    <a:pt x="5308" y="28873"/>
                  </a:cubicBezTo>
                  <a:cubicBezTo>
                    <a:pt x="5363" y="29061"/>
                    <a:pt x="5363" y="29195"/>
                    <a:pt x="5403" y="29343"/>
                  </a:cubicBezTo>
                  <a:cubicBezTo>
                    <a:pt x="5403" y="29477"/>
                    <a:pt x="5457" y="29718"/>
                    <a:pt x="5498" y="29852"/>
                  </a:cubicBezTo>
                  <a:cubicBezTo>
                    <a:pt x="5498" y="30040"/>
                    <a:pt x="5552" y="30188"/>
                    <a:pt x="5552" y="30322"/>
                  </a:cubicBezTo>
                  <a:cubicBezTo>
                    <a:pt x="5552" y="30470"/>
                    <a:pt x="5593" y="30698"/>
                    <a:pt x="5593" y="30939"/>
                  </a:cubicBezTo>
                  <a:lnTo>
                    <a:pt x="5647" y="31409"/>
                  </a:lnTo>
                  <a:cubicBezTo>
                    <a:pt x="5647" y="31691"/>
                    <a:pt x="5742" y="31972"/>
                    <a:pt x="5742" y="32254"/>
                  </a:cubicBezTo>
                  <a:lnTo>
                    <a:pt x="5742" y="32670"/>
                  </a:lnTo>
                  <a:cubicBezTo>
                    <a:pt x="5742" y="32818"/>
                    <a:pt x="5742" y="33005"/>
                    <a:pt x="5782" y="33140"/>
                  </a:cubicBezTo>
                  <a:cubicBezTo>
                    <a:pt x="6121" y="33046"/>
                    <a:pt x="6500" y="32912"/>
                    <a:pt x="6785" y="32764"/>
                  </a:cubicBezTo>
                  <a:cubicBezTo>
                    <a:pt x="7773" y="32348"/>
                    <a:pt x="8829" y="32106"/>
                    <a:pt x="9872" y="32066"/>
                  </a:cubicBezTo>
                  <a:cubicBezTo>
                    <a:pt x="14707" y="32066"/>
                    <a:pt x="14842" y="30564"/>
                    <a:pt x="14896" y="30040"/>
                  </a:cubicBezTo>
                  <a:cubicBezTo>
                    <a:pt x="15086" y="28350"/>
                    <a:pt x="16074" y="26847"/>
                    <a:pt x="17591" y="26002"/>
                  </a:cubicBezTo>
                  <a:cubicBezTo>
                    <a:pt x="18160" y="25680"/>
                    <a:pt x="18823" y="25492"/>
                    <a:pt x="19487" y="25492"/>
                  </a:cubicBezTo>
                  <a:cubicBezTo>
                    <a:pt x="19920" y="25492"/>
                    <a:pt x="20299" y="25586"/>
                    <a:pt x="20679" y="25774"/>
                  </a:cubicBezTo>
                  <a:cubicBezTo>
                    <a:pt x="22710" y="26753"/>
                    <a:pt x="24985" y="33381"/>
                    <a:pt x="25134" y="36480"/>
                  </a:cubicBezTo>
                  <a:cubicBezTo>
                    <a:pt x="25174" y="37272"/>
                    <a:pt x="25364" y="38023"/>
                    <a:pt x="25703" y="38735"/>
                  </a:cubicBezTo>
                  <a:lnTo>
                    <a:pt x="25743" y="38681"/>
                  </a:lnTo>
                  <a:lnTo>
                    <a:pt x="26122" y="38399"/>
                  </a:lnTo>
                  <a:lnTo>
                    <a:pt x="26177" y="38359"/>
                  </a:lnTo>
                  <a:lnTo>
                    <a:pt x="26556" y="38077"/>
                  </a:lnTo>
                  <a:lnTo>
                    <a:pt x="26691" y="37929"/>
                  </a:lnTo>
                  <a:lnTo>
                    <a:pt x="26881" y="37795"/>
                  </a:lnTo>
                  <a:lnTo>
                    <a:pt x="27030" y="37701"/>
                  </a:lnTo>
                  <a:lnTo>
                    <a:pt x="27125" y="37648"/>
                  </a:lnTo>
                  <a:lnTo>
                    <a:pt x="27260" y="37554"/>
                  </a:lnTo>
                  <a:cubicBezTo>
                    <a:pt x="27639" y="35917"/>
                    <a:pt x="28303" y="34414"/>
                    <a:pt x="29210" y="33005"/>
                  </a:cubicBezTo>
                  <a:lnTo>
                    <a:pt x="29115" y="32536"/>
                  </a:lnTo>
                  <a:cubicBezTo>
                    <a:pt x="29115" y="32348"/>
                    <a:pt x="29061" y="32066"/>
                    <a:pt x="29020" y="31731"/>
                  </a:cubicBezTo>
                  <a:lnTo>
                    <a:pt x="28871" y="31033"/>
                  </a:lnTo>
                  <a:lnTo>
                    <a:pt x="28777" y="30282"/>
                  </a:lnTo>
                  <a:lnTo>
                    <a:pt x="28641" y="29436"/>
                  </a:lnTo>
                  <a:lnTo>
                    <a:pt x="28546" y="28819"/>
                  </a:lnTo>
                  <a:lnTo>
                    <a:pt x="28303" y="27464"/>
                  </a:lnTo>
                  <a:cubicBezTo>
                    <a:pt x="27883" y="24741"/>
                    <a:pt x="27409" y="21735"/>
                    <a:pt x="26976" y="20420"/>
                  </a:cubicBezTo>
                  <a:cubicBezTo>
                    <a:pt x="26691" y="20836"/>
                    <a:pt x="26312" y="21494"/>
                    <a:pt x="26028" y="21963"/>
                  </a:cubicBezTo>
                  <a:cubicBezTo>
                    <a:pt x="24985" y="23748"/>
                    <a:pt x="23807" y="25814"/>
                    <a:pt x="22128" y="25814"/>
                  </a:cubicBezTo>
                  <a:cubicBezTo>
                    <a:pt x="21992" y="25814"/>
                    <a:pt x="21857" y="25800"/>
                    <a:pt x="21721" y="25774"/>
                  </a:cubicBezTo>
                  <a:cubicBezTo>
                    <a:pt x="19676" y="25344"/>
                    <a:pt x="19202" y="22151"/>
                    <a:pt x="19446" y="20085"/>
                  </a:cubicBezTo>
                  <a:cubicBezTo>
                    <a:pt x="19676" y="17589"/>
                    <a:pt x="20773" y="16087"/>
                    <a:pt x="22331" y="16087"/>
                  </a:cubicBezTo>
                  <a:cubicBezTo>
                    <a:pt x="24227" y="16087"/>
                    <a:pt x="27219" y="11015"/>
                    <a:pt x="27219" y="9512"/>
                  </a:cubicBezTo>
                  <a:cubicBezTo>
                    <a:pt x="27219" y="8627"/>
                    <a:pt x="24660" y="8627"/>
                    <a:pt x="22764" y="8627"/>
                  </a:cubicBezTo>
                  <a:cubicBezTo>
                    <a:pt x="20150" y="8627"/>
                    <a:pt x="14463" y="9043"/>
                    <a:pt x="14422" y="9043"/>
                  </a:cubicBezTo>
                  <a:lnTo>
                    <a:pt x="14233" y="9043"/>
                  </a:lnTo>
                  <a:lnTo>
                    <a:pt x="14043" y="9002"/>
                  </a:lnTo>
                  <a:cubicBezTo>
                    <a:pt x="13610" y="8814"/>
                    <a:pt x="9872" y="7352"/>
                    <a:pt x="9872" y="4628"/>
                  </a:cubicBezTo>
                  <a:cubicBezTo>
                    <a:pt x="9872" y="2616"/>
                    <a:pt x="8545" y="1583"/>
                    <a:pt x="5877" y="1583"/>
                  </a:cubicBezTo>
                  <a:cubicBezTo>
                    <a:pt x="4645" y="1529"/>
                    <a:pt x="3413" y="1153"/>
                    <a:pt x="2424" y="402"/>
                  </a:cubicBezTo>
                  <a:cubicBezTo>
                    <a:pt x="2072" y="161"/>
                    <a:pt x="1855" y="0"/>
                    <a:pt x="163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2" name="Google Shape;80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8AAKkJAACZEAAA/AoAAAAAAAAmAAAACAAAAP//////////"/>
                </a:ext>
              </a:extLst>
            </p:cNvSpPr>
            <p:nvPr/>
          </p:nvSpPr>
          <p:spPr>
            <a:xfrm>
              <a:off x="2494280" y="1570355"/>
              <a:ext cx="203835" cy="215265"/>
            </a:xfrm>
            <a:custGeom>
              <a:avLst/>
              <a:gdLst/>
              <a:ahLst/>
              <a:cxnLst/>
              <a:rect l="0" t="0" r="203835" b="215265"/>
              <a:pathLst>
                <a:path w="203835" h="215265">
                  <a:moveTo>
                    <a:pt x="69319" y="0"/>
                  </a:moveTo>
                  <a:lnTo>
                    <a:pt x="67271" y="189"/>
                  </a:lnTo>
                  <a:cubicBezTo>
                    <a:pt x="67176" y="474"/>
                    <a:pt x="67026" y="813"/>
                    <a:pt x="66931" y="1097"/>
                  </a:cubicBezTo>
                  <a:lnTo>
                    <a:pt x="66796" y="1423"/>
                  </a:lnTo>
                  <a:cubicBezTo>
                    <a:pt x="66362" y="2372"/>
                    <a:pt x="65941" y="3226"/>
                    <a:pt x="65371" y="4080"/>
                  </a:cubicBezTo>
                  <a:cubicBezTo>
                    <a:pt x="64706" y="5123"/>
                    <a:pt x="64326" y="5367"/>
                    <a:pt x="64136" y="5462"/>
                  </a:cubicBezTo>
                  <a:cubicBezTo>
                    <a:pt x="63417" y="5747"/>
                    <a:pt x="62712" y="5977"/>
                    <a:pt x="61993" y="6221"/>
                  </a:cubicBezTo>
                  <a:cubicBezTo>
                    <a:pt x="60378" y="6736"/>
                    <a:pt x="58153" y="7400"/>
                    <a:pt x="56918" y="8309"/>
                  </a:cubicBezTo>
                  <a:cubicBezTo>
                    <a:pt x="56484" y="8593"/>
                    <a:pt x="56009" y="8729"/>
                    <a:pt x="55534" y="8783"/>
                  </a:cubicBezTo>
                  <a:lnTo>
                    <a:pt x="55154" y="8783"/>
                  </a:lnTo>
                  <a:cubicBezTo>
                    <a:pt x="55100" y="8783"/>
                    <a:pt x="55046" y="8783"/>
                    <a:pt x="54991" y="8783"/>
                  </a:cubicBezTo>
                  <a:cubicBezTo>
                    <a:pt x="53553" y="8783"/>
                    <a:pt x="51762" y="8187"/>
                    <a:pt x="49890" y="7550"/>
                  </a:cubicBezTo>
                  <a:cubicBezTo>
                    <a:pt x="48845" y="7211"/>
                    <a:pt x="47746" y="6831"/>
                    <a:pt x="46796" y="6601"/>
                  </a:cubicBezTo>
                  <a:cubicBezTo>
                    <a:pt x="46281" y="6506"/>
                    <a:pt x="45806" y="6411"/>
                    <a:pt x="45277" y="6411"/>
                  </a:cubicBezTo>
                  <a:cubicBezTo>
                    <a:pt x="43472" y="6411"/>
                    <a:pt x="42142" y="7644"/>
                    <a:pt x="41912" y="8498"/>
                  </a:cubicBezTo>
                  <a:cubicBezTo>
                    <a:pt x="41912" y="8593"/>
                    <a:pt x="41817" y="8783"/>
                    <a:pt x="41912" y="8824"/>
                  </a:cubicBezTo>
                  <a:cubicBezTo>
                    <a:pt x="43621" y="9867"/>
                    <a:pt x="43621" y="14476"/>
                    <a:pt x="43526" y="16564"/>
                  </a:cubicBezTo>
                  <a:cubicBezTo>
                    <a:pt x="44205" y="19586"/>
                    <a:pt x="45697" y="22799"/>
                    <a:pt x="46701" y="22799"/>
                  </a:cubicBezTo>
                  <a:cubicBezTo>
                    <a:pt x="46728" y="22799"/>
                    <a:pt x="46769" y="22785"/>
                    <a:pt x="46796" y="22785"/>
                  </a:cubicBezTo>
                  <a:cubicBezTo>
                    <a:pt x="47054" y="22731"/>
                    <a:pt x="47325" y="22704"/>
                    <a:pt x="47583" y="22704"/>
                  </a:cubicBezTo>
                  <a:cubicBezTo>
                    <a:pt x="49632" y="22704"/>
                    <a:pt x="51830" y="24209"/>
                    <a:pt x="52169" y="25632"/>
                  </a:cubicBezTo>
                  <a:cubicBezTo>
                    <a:pt x="52400" y="26621"/>
                    <a:pt x="51735" y="27624"/>
                    <a:pt x="50690" y="27719"/>
                  </a:cubicBezTo>
                  <a:cubicBezTo>
                    <a:pt x="48791" y="28234"/>
                    <a:pt x="47841" y="30566"/>
                    <a:pt x="47556" y="32558"/>
                  </a:cubicBezTo>
                  <a:cubicBezTo>
                    <a:pt x="47515" y="33168"/>
                    <a:pt x="47461" y="33792"/>
                    <a:pt x="47461" y="34402"/>
                  </a:cubicBezTo>
                  <a:cubicBezTo>
                    <a:pt x="47420" y="36354"/>
                    <a:pt x="47366" y="38536"/>
                    <a:pt x="45372" y="38875"/>
                  </a:cubicBezTo>
                  <a:cubicBezTo>
                    <a:pt x="43757" y="39160"/>
                    <a:pt x="42617" y="39539"/>
                    <a:pt x="42617" y="42101"/>
                  </a:cubicBezTo>
                  <a:cubicBezTo>
                    <a:pt x="42617" y="44853"/>
                    <a:pt x="40392" y="45368"/>
                    <a:pt x="39103" y="45707"/>
                  </a:cubicBezTo>
                  <a:cubicBezTo>
                    <a:pt x="38723" y="45801"/>
                    <a:pt x="38384" y="45896"/>
                    <a:pt x="38099" y="46032"/>
                  </a:cubicBezTo>
                  <a:cubicBezTo>
                    <a:pt x="37909" y="46371"/>
                    <a:pt x="37583" y="47550"/>
                    <a:pt x="37203" y="48689"/>
                  </a:cubicBezTo>
                  <a:cubicBezTo>
                    <a:pt x="36294" y="51535"/>
                    <a:pt x="35684" y="53487"/>
                    <a:pt x="35019" y="54151"/>
                  </a:cubicBezTo>
                  <a:cubicBezTo>
                    <a:pt x="34585" y="54571"/>
                    <a:pt x="33825" y="54815"/>
                    <a:pt x="32780" y="55141"/>
                  </a:cubicBezTo>
                  <a:cubicBezTo>
                    <a:pt x="31315" y="55615"/>
                    <a:pt x="29266" y="56239"/>
                    <a:pt x="29130" y="57418"/>
                  </a:cubicBezTo>
                  <a:cubicBezTo>
                    <a:pt x="28791" y="59655"/>
                    <a:pt x="27651" y="61688"/>
                    <a:pt x="25942" y="63165"/>
                  </a:cubicBezTo>
                  <a:cubicBezTo>
                    <a:pt x="25467" y="63558"/>
                    <a:pt x="24897" y="63762"/>
                    <a:pt x="24300" y="63762"/>
                  </a:cubicBezTo>
                  <a:cubicBezTo>
                    <a:pt x="24192" y="63762"/>
                    <a:pt x="24069" y="63748"/>
                    <a:pt x="23947" y="63735"/>
                  </a:cubicBezTo>
                  <a:cubicBezTo>
                    <a:pt x="23662" y="63680"/>
                    <a:pt x="23337" y="63585"/>
                    <a:pt x="22998" y="63491"/>
                  </a:cubicBezTo>
                  <a:cubicBezTo>
                    <a:pt x="22116" y="63260"/>
                    <a:pt x="21451" y="63111"/>
                    <a:pt x="20949" y="63111"/>
                  </a:cubicBezTo>
                  <a:cubicBezTo>
                    <a:pt x="20447" y="63111"/>
                    <a:pt x="20121" y="63260"/>
                    <a:pt x="19958" y="63585"/>
                  </a:cubicBezTo>
                  <a:cubicBezTo>
                    <a:pt x="19565" y="64345"/>
                    <a:pt x="18941" y="64602"/>
                    <a:pt x="18249" y="64602"/>
                  </a:cubicBezTo>
                  <a:cubicBezTo>
                    <a:pt x="17353" y="64602"/>
                    <a:pt x="16349" y="64182"/>
                    <a:pt x="15549" y="63829"/>
                  </a:cubicBezTo>
                  <a:cubicBezTo>
                    <a:pt x="15114" y="63640"/>
                    <a:pt x="14599" y="63450"/>
                    <a:pt x="14124" y="63301"/>
                  </a:cubicBezTo>
                  <a:lnTo>
                    <a:pt x="13500" y="63870"/>
                  </a:lnTo>
                  <a:cubicBezTo>
                    <a:pt x="12360" y="64873"/>
                    <a:pt x="8887" y="68004"/>
                    <a:pt x="8887" y="69617"/>
                  </a:cubicBezTo>
                  <a:cubicBezTo>
                    <a:pt x="8887" y="70146"/>
                    <a:pt x="9606" y="70526"/>
                    <a:pt x="10651" y="71095"/>
                  </a:cubicBezTo>
                  <a:cubicBezTo>
                    <a:pt x="11980" y="71800"/>
                    <a:pt x="13839" y="72803"/>
                    <a:pt x="13595" y="74985"/>
                  </a:cubicBezTo>
                  <a:cubicBezTo>
                    <a:pt x="13364" y="77547"/>
                    <a:pt x="15304" y="80583"/>
                    <a:pt x="16593" y="81857"/>
                  </a:cubicBezTo>
                  <a:cubicBezTo>
                    <a:pt x="17869" y="83145"/>
                    <a:pt x="21003" y="87171"/>
                    <a:pt x="19348" y="89692"/>
                  </a:cubicBezTo>
                  <a:cubicBezTo>
                    <a:pt x="18222" y="91359"/>
                    <a:pt x="16702" y="91847"/>
                    <a:pt x="15196" y="91847"/>
                  </a:cubicBezTo>
                  <a:cubicBezTo>
                    <a:pt x="14382" y="91847"/>
                    <a:pt x="13581" y="91712"/>
                    <a:pt x="12835" y="91536"/>
                  </a:cubicBezTo>
                  <a:cubicBezTo>
                    <a:pt x="12564" y="91468"/>
                    <a:pt x="12292" y="91427"/>
                    <a:pt x="12021" y="91427"/>
                  </a:cubicBezTo>
                  <a:cubicBezTo>
                    <a:pt x="11614" y="91427"/>
                    <a:pt x="11207" y="91508"/>
                    <a:pt x="10840" y="91685"/>
                  </a:cubicBezTo>
                  <a:cubicBezTo>
                    <a:pt x="10243" y="91888"/>
                    <a:pt x="9552" y="92118"/>
                    <a:pt x="8412" y="92118"/>
                  </a:cubicBezTo>
                  <a:cubicBezTo>
                    <a:pt x="7733" y="92118"/>
                    <a:pt x="6892" y="92037"/>
                    <a:pt x="5807" y="91820"/>
                  </a:cubicBezTo>
                  <a:cubicBezTo>
                    <a:pt x="5373" y="91752"/>
                    <a:pt x="4979" y="91712"/>
                    <a:pt x="4640" y="91712"/>
                  </a:cubicBezTo>
                  <a:cubicBezTo>
                    <a:pt x="2713" y="91712"/>
                    <a:pt x="2035" y="92864"/>
                    <a:pt x="1153" y="94382"/>
                  </a:cubicBezTo>
                  <a:lnTo>
                    <a:pt x="909" y="94816"/>
                  </a:lnTo>
                  <a:lnTo>
                    <a:pt x="814" y="94965"/>
                  </a:lnTo>
                  <a:lnTo>
                    <a:pt x="624" y="95290"/>
                  </a:lnTo>
                  <a:lnTo>
                    <a:pt x="488" y="95439"/>
                  </a:lnTo>
                  <a:lnTo>
                    <a:pt x="298" y="95724"/>
                  </a:lnTo>
                  <a:lnTo>
                    <a:pt x="149" y="95914"/>
                  </a:lnTo>
                  <a:lnTo>
                    <a:pt x="13" y="96104"/>
                  </a:lnTo>
                  <a:cubicBezTo>
                    <a:pt x="583" y="96714"/>
                    <a:pt x="1099" y="97337"/>
                    <a:pt x="1573" y="97947"/>
                  </a:cubicBezTo>
                  <a:cubicBezTo>
                    <a:pt x="2672" y="99370"/>
                    <a:pt x="3812" y="100848"/>
                    <a:pt x="5902" y="101648"/>
                  </a:cubicBezTo>
                  <a:cubicBezTo>
                    <a:pt x="6512" y="101878"/>
                    <a:pt x="7096" y="101973"/>
                    <a:pt x="7679" y="101973"/>
                  </a:cubicBezTo>
                  <a:cubicBezTo>
                    <a:pt x="8873" y="101973"/>
                    <a:pt x="9972" y="101593"/>
                    <a:pt x="10935" y="101268"/>
                  </a:cubicBezTo>
                  <a:cubicBezTo>
                    <a:pt x="11668" y="101038"/>
                    <a:pt x="12319" y="100821"/>
                    <a:pt x="12903" y="100821"/>
                  </a:cubicBezTo>
                  <a:cubicBezTo>
                    <a:pt x="13269" y="100821"/>
                    <a:pt x="13622" y="100902"/>
                    <a:pt x="13934" y="101132"/>
                  </a:cubicBezTo>
                  <a:cubicBezTo>
                    <a:pt x="14409" y="101607"/>
                    <a:pt x="14694" y="102217"/>
                    <a:pt x="14640" y="102935"/>
                  </a:cubicBezTo>
                  <a:cubicBezTo>
                    <a:pt x="14640" y="105782"/>
                    <a:pt x="10176" y="106256"/>
                    <a:pt x="6607" y="106636"/>
                  </a:cubicBezTo>
                  <a:cubicBezTo>
                    <a:pt x="5902" y="106731"/>
                    <a:pt x="5142" y="106771"/>
                    <a:pt x="4572" y="106866"/>
                  </a:cubicBezTo>
                  <a:cubicBezTo>
                    <a:pt x="6254" y="109550"/>
                    <a:pt x="14192" y="118401"/>
                    <a:pt x="18534" y="118401"/>
                  </a:cubicBezTo>
                  <a:cubicBezTo>
                    <a:pt x="18710" y="118401"/>
                    <a:pt x="18886" y="118388"/>
                    <a:pt x="19063" y="118347"/>
                  </a:cubicBezTo>
                  <a:cubicBezTo>
                    <a:pt x="21817" y="117737"/>
                    <a:pt x="24232" y="116124"/>
                    <a:pt x="25806" y="113793"/>
                  </a:cubicBezTo>
                  <a:cubicBezTo>
                    <a:pt x="26132" y="113318"/>
                    <a:pt x="26376" y="112803"/>
                    <a:pt x="26471" y="112275"/>
                  </a:cubicBezTo>
                  <a:cubicBezTo>
                    <a:pt x="25521" y="111665"/>
                    <a:pt x="25372" y="110377"/>
                    <a:pt x="26091" y="109008"/>
                  </a:cubicBezTo>
                  <a:cubicBezTo>
                    <a:pt x="26661" y="107815"/>
                    <a:pt x="27841" y="106771"/>
                    <a:pt x="28940" y="106771"/>
                  </a:cubicBezTo>
                  <a:cubicBezTo>
                    <a:pt x="29225" y="106771"/>
                    <a:pt x="29456" y="106825"/>
                    <a:pt x="29700" y="106920"/>
                  </a:cubicBezTo>
                  <a:cubicBezTo>
                    <a:pt x="30881" y="107490"/>
                    <a:pt x="30935" y="109143"/>
                    <a:pt x="31030" y="111136"/>
                  </a:cubicBezTo>
                  <a:cubicBezTo>
                    <a:pt x="31125" y="112369"/>
                    <a:pt x="31220" y="114267"/>
                    <a:pt x="31736" y="114701"/>
                  </a:cubicBezTo>
                  <a:cubicBezTo>
                    <a:pt x="33920" y="116504"/>
                    <a:pt x="33065" y="119540"/>
                    <a:pt x="32020" y="122481"/>
                  </a:cubicBezTo>
                  <a:cubicBezTo>
                    <a:pt x="31356" y="124338"/>
                    <a:pt x="32075" y="127605"/>
                    <a:pt x="32740" y="130506"/>
                  </a:cubicBezTo>
                  <a:cubicBezTo>
                    <a:pt x="33065" y="131834"/>
                    <a:pt x="33309" y="133203"/>
                    <a:pt x="33499" y="134627"/>
                  </a:cubicBezTo>
                  <a:cubicBezTo>
                    <a:pt x="33784" y="136578"/>
                    <a:pt x="34259" y="138476"/>
                    <a:pt x="34924" y="140320"/>
                  </a:cubicBezTo>
                  <a:cubicBezTo>
                    <a:pt x="35779" y="142787"/>
                    <a:pt x="36444" y="145348"/>
                    <a:pt x="36864" y="147910"/>
                  </a:cubicBezTo>
                  <a:cubicBezTo>
                    <a:pt x="37624" y="152953"/>
                    <a:pt x="40813" y="162062"/>
                    <a:pt x="43716" y="167511"/>
                  </a:cubicBezTo>
                  <a:cubicBezTo>
                    <a:pt x="45236" y="170411"/>
                    <a:pt x="46606" y="174681"/>
                    <a:pt x="47800" y="178477"/>
                  </a:cubicBezTo>
                  <a:cubicBezTo>
                    <a:pt x="48940" y="182041"/>
                    <a:pt x="49985" y="185403"/>
                    <a:pt x="50880" y="186542"/>
                  </a:cubicBezTo>
                  <a:cubicBezTo>
                    <a:pt x="52739" y="189063"/>
                    <a:pt x="58058" y="197359"/>
                    <a:pt x="58058" y="202672"/>
                  </a:cubicBezTo>
                  <a:cubicBezTo>
                    <a:pt x="58058" y="207186"/>
                    <a:pt x="63227" y="213882"/>
                    <a:pt x="64937" y="215115"/>
                  </a:cubicBezTo>
                  <a:cubicBezTo>
                    <a:pt x="65154" y="215210"/>
                    <a:pt x="65412" y="215251"/>
                    <a:pt x="65656" y="215251"/>
                  </a:cubicBezTo>
                  <a:cubicBezTo>
                    <a:pt x="65900" y="215251"/>
                    <a:pt x="66158" y="215210"/>
                    <a:pt x="66362" y="215115"/>
                  </a:cubicBezTo>
                  <a:cubicBezTo>
                    <a:pt x="68275" y="214356"/>
                    <a:pt x="69740" y="212838"/>
                    <a:pt x="70500" y="210981"/>
                  </a:cubicBezTo>
                  <a:cubicBezTo>
                    <a:pt x="71070" y="209138"/>
                    <a:pt x="72929" y="207945"/>
                    <a:pt x="74543" y="206847"/>
                  </a:cubicBezTo>
                  <a:cubicBezTo>
                    <a:pt x="75873" y="205993"/>
                    <a:pt x="77243" y="205139"/>
                    <a:pt x="77338" y="204244"/>
                  </a:cubicBezTo>
                  <a:cubicBezTo>
                    <a:pt x="77677" y="201628"/>
                    <a:pt x="78247" y="198877"/>
                    <a:pt x="80907" y="198402"/>
                  </a:cubicBezTo>
                  <a:cubicBezTo>
                    <a:pt x="82046" y="198212"/>
                    <a:pt x="82141" y="197074"/>
                    <a:pt x="82141" y="194038"/>
                  </a:cubicBezTo>
                  <a:cubicBezTo>
                    <a:pt x="82141" y="191001"/>
                    <a:pt x="82426" y="186786"/>
                    <a:pt x="84516" y="184075"/>
                  </a:cubicBezTo>
                  <a:cubicBezTo>
                    <a:pt x="86266" y="181852"/>
                    <a:pt x="86605" y="175386"/>
                    <a:pt x="85506" y="172919"/>
                  </a:cubicBezTo>
                  <a:cubicBezTo>
                    <a:pt x="84177" y="169883"/>
                    <a:pt x="84936" y="165762"/>
                    <a:pt x="86035" y="162916"/>
                  </a:cubicBezTo>
                  <a:cubicBezTo>
                    <a:pt x="86361" y="162007"/>
                    <a:pt x="86605" y="161153"/>
                    <a:pt x="86741" y="160205"/>
                  </a:cubicBezTo>
                  <a:cubicBezTo>
                    <a:pt x="87080" y="158456"/>
                    <a:pt x="87501" y="156409"/>
                    <a:pt x="89495" y="156219"/>
                  </a:cubicBezTo>
                  <a:cubicBezTo>
                    <a:pt x="91259" y="156030"/>
                    <a:pt x="94149" y="154376"/>
                    <a:pt x="96252" y="151529"/>
                  </a:cubicBezTo>
                  <a:cubicBezTo>
                    <a:pt x="97867" y="149334"/>
                    <a:pt x="101571" y="146772"/>
                    <a:pt x="104556" y="144644"/>
                  </a:cubicBezTo>
                  <a:cubicBezTo>
                    <a:pt x="105845" y="143735"/>
                    <a:pt x="106985" y="142976"/>
                    <a:pt x="107690" y="142366"/>
                  </a:cubicBezTo>
                  <a:cubicBezTo>
                    <a:pt x="110689" y="139940"/>
                    <a:pt x="117473" y="133867"/>
                    <a:pt x="119467" y="130547"/>
                  </a:cubicBezTo>
                  <a:cubicBezTo>
                    <a:pt x="120851" y="128269"/>
                    <a:pt x="123511" y="126941"/>
                    <a:pt x="126075" y="125667"/>
                  </a:cubicBezTo>
                  <a:cubicBezTo>
                    <a:pt x="127975" y="124718"/>
                    <a:pt x="129739" y="123810"/>
                    <a:pt x="130878" y="122617"/>
                  </a:cubicBezTo>
                  <a:cubicBezTo>
                    <a:pt x="132683" y="120773"/>
                    <a:pt x="132724" y="119635"/>
                    <a:pt x="132724" y="117968"/>
                  </a:cubicBezTo>
                  <a:cubicBezTo>
                    <a:pt x="132724" y="117114"/>
                    <a:pt x="132819" y="116260"/>
                    <a:pt x="132968" y="115406"/>
                  </a:cubicBezTo>
                  <a:cubicBezTo>
                    <a:pt x="133728" y="111095"/>
                    <a:pt x="144935" y="110187"/>
                    <a:pt x="147119" y="110187"/>
                  </a:cubicBezTo>
                  <a:cubicBezTo>
                    <a:pt x="147404" y="110187"/>
                    <a:pt x="147730" y="110146"/>
                    <a:pt x="148015" y="110146"/>
                  </a:cubicBezTo>
                  <a:lnTo>
                    <a:pt x="148015" y="110052"/>
                  </a:lnTo>
                  <a:lnTo>
                    <a:pt x="148015" y="109672"/>
                  </a:lnTo>
                  <a:cubicBezTo>
                    <a:pt x="148015" y="109523"/>
                    <a:pt x="148015" y="109292"/>
                    <a:pt x="148015" y="109143"/>
                  </a:cubicBezTo>
                  <a:cubicBezTo>
                    <a:pt x="147974" y="108954"/>
                    <a:pt x="148015" y="108859"/>
                    <a:pt x="147974" y="108723"/>
                  </a:cubicBezTo>
                  <a:cubicBezTo>
                    <a:pt x="147920" y="108574"/>
                    <a:pt x="147974" y="108384"/>
                    <a:pt x="147920" y="108195"/>
                  </a:cubicBezTo>
                  <a:cubicBezTo>
                    <a:pt x="147879" y="108059"/>
                    <a:pt x="147879" y="107910"/>
                    <a:pt x="147879" y="107774"/>
                  </a:cubicBezTo>
                  <a:cubicBezTo>
                    <a:pt x="147879" y="107625"/>
                    <a:pt x="147825" y="107435"/>
                    <a:pt x="147825" y="107300"/>
                  </a:cubicBezTo>
                  <a:cubicBezTo>
                    <a:pt x="147825" y="107110"/>
                    <a:pt x="147784" y="106961"/>
                    <a:pt x="147784" y="106825"/>
                  </a:cubicBezTo>
                  <a:cubicBezTo>
                    <a:pt x="147730" y="106676"/>
                    <a:pt x="147730" y="106487"/>
                    <a:pt x="147689" y="106351"/>
                  </a:cubicBezTo>
                  <a:lnTo>
                    <a:pt x="147635" y="105877"/>
                  </a:lnTo>
                  <a:cubicBezTo>
                    <a:pt x="147594" y="105728"/>
                    <a:pt x="147594" y="105592"/>
                    <a:pt x="147540" y="105443"/>
                  </a:cubicBezTo>
                  <a:lnTo>
                    <a:pt x="147499" y="104968"/>
                  </a:lnTo>
                  <a:lnTo>
                    <a:pt x="147404" y="104494"/>
                  </a:lnTo>
                  <a:lnTo>
                    <a:pt x="147309" y="104074"/>
                  </a:lnTo>
                  <a:lnTo>
                    <a:pt x="147214" y="103640"/>
                  </a:lnTo>
                  <a:lnTo>
                    <a:pt x="147119" y="103166"/>
                  </a:lnTo>
                  <a:lnTo>
                    <a:pt x="147065" y="102745"/>
                  </a:lnTo>
                  <a:lnTo>
                    <a:pt x="146929" y="102312"/>
                  </a:lnTo>
                  <a:lnTo>
                    <a:pt x="146835" y="101932"/>
                  </a:lnTo>
                  <a:lnTo>
                    <a:pt x="146740" y="101512"/>
                  </a:lnTo>
                  <a:lnTo>
                    <a:pt x="146645" y="101132"/>
                  </a:lnTo>
                  <a:lnTo>
                    <a:pt x="146550" y="100699"/>
                  </a:lnTo>
                  <a:lnTo>
                    <a:pt x="146455" y="100373"/>
                  </a:lnTo>
                  <a:lnTo>
                    <a:pt x="146360" y="99994"/>
                  </a:lnTo>
                  <a:lnTo>
                    <a:pt x="146210" y="99655"/>
                  </a:lnTo>
                  <a:lnTo>
                    <a:pt x="146115" y="99330"/>
                  </a:lnTo>
                  <a:lnTo>
                    <a:pt x="146020" y="98991"/>
                  </a:lnTo>
                  <a:lnTo>
                    <a:pt x="145925" y="98706"/>
                  </a:lnTo>
                  <a:lnTo>
                    <a:pt x="145790" y="98381"/>
                  </a:lnTo>
                  <a:lnTo>
                    <a:pt x="145735" y="98137"/>
                  </a:lnTo>
                  <a:cubicBezTo>
                    <a:pt x="145641" y="98001"/>
                    <a:pt x="145600" y="97811"/>
                    <a:pt x="145546" y="97662"/>
                  </a:cubicBezTo>
                  <a:cubicBezTo>
                    <a:pt x="144311" y="94477"/>
                    <a:pt x="143646" y="91115"/>
                    <a:pt x="143551" y="87740"/>
                  </a:cubicBezTo>
                  <a:cubicBezTo>
                    <a:pt x="143551" y="87171"/>
                    <a:pt x="143605" y="86602"/>
                    <a:pt x="143700" y="86032"/>
                  </a:cubicBezTo>
                  <a:cubicBezTo>
                    <a:pt x="144026" y="84379"/>
                    <a:pt x="145315" y="84135"/>
                    <a:pt x="146115" y="83999"/>
                  </a:cubicBezTo>
                  <a:cubicBezTo>
                    <a:pt x="146970" y="83809"/>
                    <a:pt x="147445" y="83714"/>
                    <a:pt x="147730" y="82806"/>
                  </a:cubicBezTo>
                  <a:cubicBezTo>
                    <a:pt x="147879" y="82386"/>
                    <a:pt x="146590" y="81817"/>
                    <a:pt x="145641" y="81383"/>
                  </a:cubicBezTo>
                  <a:cubicBezTo>
                    <a:pt x="145261" y="81247"/>
                    <a:pt x="144935" y="81058"/>
                    <a:pt x="144555" y="80868"/>
                  </a:cubicBezTo>
                  <a:cubicBezTo>
                    <a:pt x="143510" y="80339"/>
                    <a:pt x="142601" y="79675"/>
                    <a:pt x="142316" y="78686"/>
                  </a:cubicBezTo>
                  <a:cubicBezTo>
                    <a:pt x="142276" y="78496"/>
                    <a:pt x="142276" y="78306"/>
                    <a:pt x="142276" y="78116"/>
                  </a:cubicBezTo>
                  <a:cubicBezTo>
                    <a:pt x="142276" y="77682"/>
                    <a:pt x="142371" y="77262"/>
                    <a:pt x="142601" y="76923"/>
                  </a:cubicBezTo>
                  <a:cubicBezTo>
                    <a:pt x="142696" y="76693"/>
                    <a:pt x="142845" y="76503"/>
                    <a:pt x="142981" y="76313"/>
                  </a:cubicBezTo>
                  <a:cubicBezTo>
                    <a:pt x="144012" y="74917"/>
                    <a:pt x="144840" y="74375"/>
                    <a:pt x="145654" y="74375"/>
                  </a:cubicBezTo>
                  <a:cubicBezTo>
                    <a:pt x="146224" y="74375"/>
                    <a:pt x="146807" y="74646"/>
                    <a:pt x="147445" y="75080"/>
                  </a:cubicBezTo>
                  <a:cubicBezTo>
                    <a:pt x="148164" y="75649"/>
                    <a:pt x="149019" y="75975"/>
                    <a:pt x="149914" y="75975"/>
                  </a:cubicBezTo>
                  <a:cubicBezTo>
                    <a:pt x="153537" y="75975"/>
                    <a:pt x="155667" y="77777"/>
                    <a:pt x="155667" y="80868"/>
                  </a:cubicBezTo>
                  <a:cubicBezTo>
                    <a:pt x="155667" y="82101"/>
                    <a:pt x="157621" y="83145"/>
                    <a:pt x="158517" y="83525"/>
                  </a:cubicBezTo>
                  <a:cubicBezTo>
                    <a:pt x="159561" y="83430"/>
                    <a:pt x="164405" y="83091"/>
                    <a:pt x="166834" y="83091"/>
                  </a:cubicBezTo>
                  <a:cubicBezTo>
                    <a:pt x="169724" y="83091"/>
                    <a:pt x="173048" y="83091"/>
                    <a:pt x="173048" y="85748"/>
                  </a:cubicBezTo>
                  <a:cubicBezTo>
                    <a:pt x="173048" y="87889"/>
                    <a:pt x="169629" y="94192"/>
                    <a:pt x="166359" y="94192"/>
                  </a:cubicBezTo>
                  <a:cubicBezTo>
                    <a:pt x="165830" y="94192"/>
                    <a:pt x="165355" y="95195"/>
                    <a:pt x="165219" y="96578"/>
                  </a:cubicBezTo>
                  <a:cubicBezTo>
                    <a:pt x="165029" y="98706"/>
                    <a:pt x="165694" y="100319"/>
                    <a:pt x="166115" y="100414"/>
                  </a:cubicBezTo>
                  <a:cubicBezTo>
                    <a:pt x="166128" y="100414"/>
                    <a:pt x="166142" y="100414"/>
                    <a:pt x="166156" y="100414"/>
                  </a:cubicBezTo>
                  <a:cubicBezTo>
                    <a:pt x="166793" y="100414"/>
                    <a:pt x="167933" y="98489"/>
                    <a:pt x="168544" y="97432"/>
                  </a:cubicBezTo>
                  <a:cubicBezTo>
                    <a:pt x="169493" y="95819"/>
                    <a:pt x="170158" y="94626"/>
                    <a:pt x="171244" y="94626"/>
                  </a:cubicBezTo>
                  <a:cubicBezTo>
                    <a:pt x="172438" y="94626"/>
                    <a:pt x="172858" y="95954"/>
                    <a:pt x="173713" y="101173"/>
                  </a:cubicBezTo>
                  <a:cubicBezTo>
                    <a:pt x="173862" y="101892"/>
                    <a:pt x="173998" y="102745"/>
                    <a:pt x="174147" y="103640"/>
                  </a:cubicBezTo>
                  <a:lnTo>
                    <a:pt x="174337" y="104874"/>
                  </a:lnTo>
                  <a:lnTo>
                    <a:pt x="174378" y="105307"/>
                  </a:lnTo>
                  <a:lnTo>
                    <a:pt x="174527" y="106256"/>
                  </a:lnTo>
                  <a:lnTo>
                    <a:pt x="174622" y="106771"/>
                  </a:lnTo>
                  <a:lnTo>
                    <a:pt x="174812" y="107720"/>
                  </a:lnTo>
                  <a:lnTo>
                    <a:pt x="174853" y="108195"/>
                  </a:lnTo>
                  <a:lnTo>
                    <a:pt x="174853" y="108289"/>
                  </a:lnTo>
                  <a:cubicBezTo>
                    <a:pt x="175002" y="108249"/>
                    <a:pt x="175097" y="108249"/>
                    <a:pt x="175233" y="108249"/>
                  </a:cubicBezTo>
                  <a:cubicBezTo>
                    <a:pt x="175572" y="107720"/>
                    <a:pt x="175708" y="106012"/>
                    <a:pt x="175762" y="104968"/>
                  </a:cubicBezTo>
                  <a:cubicBezTo>
                    <a:pt x="175898" y="103261"/>
                    <a:pt x="176047" y="101607"/>
                    <a:pt x="176657" y="100658"/>
                  </a:cubicBezTo>
                  <a:cubicBezTo>
                    <a:pt x="177132" y="99940"/>
                    <a:pt x="177282" y="98001"/>
                    <a:pt x="177377" y="96524"/>
                  </a:cubicBezTo>
                  <a:cubicBezTo>
                    <a:pt x="177512" y="94382"/>
                    <a:pt x="177607" y="92918"/>
                    <a:pt x="178896" y="92918"/>
                  </a:cubicBezTo>
                  <a:cubicBezTo>
                    <a:pt x="179466" y="92959"/>
                    <a:pt x="180036" y="93108"/>
                    <a:pt x="180606" y="93243"/>
                  </a:cubicBezTo>
                  <a:cubicBezTo>
                    <a:pt x="181651" y="93528"/>
                    <a:pt x="182750" y="93718"/>
                    <a:pt x="183835" y="93813"/>
                  </a:cubicBezTo>
                  <a:cubicBezTo>
                    <a:pt x="183835" y="93013"/>
                    <a:pt x="184310" y="92010"/>
                    <a:pt x="185029" y="90451"/>
                  </a:cubicBezTo>
                  <a:cubicBezTo>
                    <a:pt x="185789" y="88648"/>
                    <a:pt x="186779" y="86466"/>
                    <a:pt x="186494" y="85233"/>
                  </a:cubicBezTo>
                  <a:cubicBezTo>
                    <a:pt x="186169" y="83565"/>
                    <a:pt x="186834" y="81817"/>
                    <a:pt x="187444" y="80109"/>
                  </a:cubicBezTo>
                  <a:cubicBezTo>
                    <a:pt x="188068" y="78780"/>
                    <a:pt x="188448" y="77398"/>
                    <a:pt x="188543" y="75975"/>
                  </a:cubicBezTo>
                  <a:cubicBezTo>
                    <a:pt x="188543" y="73087"/>
                    <a:pt x="190483" y="71759"/>
                    <a:pt x="192247" y="70566"/>
                  </a:cubicBezTo>
                  <a:cubicBezTo>
                    <a:pt x="192817" y="70241"/>
                    <a:pt x="193333" y="69807"/>
                    <a:pt x="193808" y="69387"/>
                  </a:cubicBezTo>
                  <a:cubicBezTo>
                    <a:pt x="194771" y="68587"/>
                    <a:pt x="197851" y="66107"/>
                    <a:pt x="199805" y="66107"/>
                  </a:cubicBezTo>
                  <a:cubicBezTo>
                    <a:pt x="199968" y="66107"/>
                    <a:pt x="200130" y="66120"/>
                    <a:pt x="200266" y="66147"/>
                  </a:cubicBezTo>
                  <a:cubicBezTo>
                    <a:pt x="200795" y="66242"/>
                    <a:pt x="201216" y="66635"/>
                    <a:pt x="201406" y="67110"/>
                  </a:cubicBezTo>
                  <a:cubicBezTo>
                    <a:pt x="201555" y="67530"/>
                    <a:pt x="202546" y="68004"/>
                    <a:pt x="203170" y="68099"/>
                  </a:cubicBezTo>
                  <a:lnTo>
                    <a:pt x="203075" y="67909"/>
                  </a:lnTo>
                  <a:cubicBezTo>
                    <a:pt x="201786" y="66012"/>
                    <a:pt x="201270" y="64345"/>
                    <a:pt x="201596" y="63165"/>
                  </a:cubicBezTo>
                  <a:cubicBezTo>
                    <a:pt x="201745" y="62542"/>
                    <a:pt x="202166" y="61972"/>
                    <a:pt x="202790" y="61688"/>
                  </a:cubicBezTo>
                  <a:cubicBezTo>
                    <a:pt x="202830" y="61647"/>
                    <a:pt x="202885" y="61593"/>
                    <a:pt x="202925" y="61593"/>
                  </a:cubicBezTo>
                  <a:lnTo>
                    <a:pt x="202980" y="61498"/>
                  </a:lnTo>
                  <a:lnTo>
                    <a:pt x="203075" y="61403"/>
                  </a:lnTo>
                  <a:lnTo>
                    <a:pt x="203170" y="61308"/>
                  </a:lnTo>
                  <a:lnTo>
                    <a:pt x="203210" y="61213"/>
                  </a:lnTo>
                  <a:lnTo>
                    <a:pt x="203305" y="61078"/>
                  </a:lnTo>
                  <a:lnTo>
                    <a:pt x="203360" y="60929"/>
                  </a:lnTo>
                  <a:lnTo>
                    <a:pt x="203400" y="60793"/>
                  </a:lnTo>
                  <a:lnTo>
                    <a:pt x="203495" y="60644"/>
                  </a:lnTo>
                  <a:lnTo>
                    <a:pt x="203550" y="60454"/>
                  </a:lnTo>
                  <a:lnTo>
                    <a:pt x="203590" y="60319"/>
                  </a:lnTo>
                  <a:lnTo>
                    <a:pt x="203685" y="60170"/>
                  </a:lnTo>
                  <a:lnTo>
                    <a:pt x="203740" y="59980"/>
                  </a:lnTo>
                  <a:lnTo>
                    <a:pt x="203780" y="59844"/>
                  </a:lnTo>
                  <a:lnTo>
                    <a:pt x="203835" y="59655"/>
                  </a:lnTo>
                  <a:lnTo>
                    <a:pt x="203265" y="59505"/>
                  </a:lnTo>
                  <a:lnTo>
                    <a:pt x="203075" y="59411"/>
                  </a:lnTo>
                  <a:lnTo>
                    <a:pt x="202980" y="59411"/>
                  </a:lnTo>
                  <a:lnTo>
                    <a:pt x="202830" y="59370"/>
                  </a:lnTo>
                  <a:lnTo>
                    <a:pt x="202315" y="59221"/>
                  </a:lnTo>
                  <a:lnTo>
                    <a:pt x="202410" y="59180"/>
                  </a:lnTo>
                  <a:cubicBezTo>
                    <a:pt x="201650" y="58936"/>
                    <a:pt x="200985" y="58557"/>
                    <a:pt x="200415" y="57987"/>
                  </a:cubicBezTo>
                  <a:lnTo>
                    <a:pt x="200266" y="57852"/>
                  </a:lnTo>
                  <a:lnTo>
                    <a:pt x="200171" y="57703"/>
                  </a:lnTo>
                  <a:lnTo>
                    <a:pt x="200035" y="57567"/>
                  </a:lnTo>
                  <a:lnTo>
                    <a:pt x="199940" y="57418"/>
                  </a:lnTo>
                  <a:lnTo>
                    <a:pt x="199886" y="57282"/>
                  </a:lnTo>
                  <a:cubicBezTo>
                    <a:pt x="199791" y="57188"/>
                    <a:pt x="199750" y="57038"/>
                    <a:pt x="199750" y="56944"/>
                  </a:cubicBezTo>
                  <a:cubicBezTo>
                    <a:pt x="199506" y="56374"/>
                    <a:pt x="199181" y="55859"/>
                    <a:pt x="198801" y="55385"/>
                  </a:cubicBezTo>
                  <a:lnTo>
                    <a:pt x="198367" y="54856"/>
                  </a:lnTo>
                  <a:cubicBezTo>
                    <a:pt x="197566" y="53812"/>
                    <a:pt x="196752" y="52823"/>
                    <a:pt x="196752" y="51725"/>
                  </a:cubicBezTo>
                  <a:cubicBezTo>
                    <a:pt x="195856" y="51915"/>
                    <a:pt x="195042" y="52348"/>
                    <a:pt x="194432" y="52958"/>
                  </a:cubicBezTo>
                  <a:cubicBezTo>
                    <a:pt x="193889" y="53406"/>
                    <a:pt x="193292" y="53568"/>
                    <a:pt x="192654" y="53568"/>
                  </a:cubicBezTo>
                  <a:cubicBezTo>
                    <a:pt x="191949" y="53568"/>
                    <a:pt x="191216" y="53379"/>
                    <a:pt x="190483" y="53202"/>
                  </a:cubicBezTo>
                  <a:cubicBezTo>
                    <a:pt x="189642" y="52972"/>
                    <a:pt x="188774" y="52755"/>
                    <a:pt x="187865" y="52755"/>
                  </a:cubicBezTo>
                  <a:cubicBezTo>
                    <a:pt x="187105" y="52755"/>
                    <a:pt x="186304" y="52904"/>
                    <a:pt x="185450" y="53338"/>
                  </a:cubicBezTo>
                  <a:cubicBezTo>
                    <a:pt x="184174" y="54056"/>
                    <a:pt x="182980" y="54951"/>
                    <a:pt x="181895" y="55954"/>
                  </a:cubicBezTo>
                  <a:cubicBezTo>
                    <a:pt x="180918" y="56794"/>
                    <a:pt x="180063" y="57554"/>
                    <a:pt x="178923" y="57554"/>
                  </a:cubicBezTo>
                  <a:cubicBezTo>
                    <a:pt x="178774" y="57554"/>
                    <a:pt x="178625" y="57540"/>
                    <a:pt x="178462" y="57513"/>
                  </a:cubicBezTo>
                  <a:cubicBezTo>
                    <a:pt x="178381" y="57513"/>
                    <a:pt x="178326" y="57499"/>
                    <a:pt x="178258" y="57499"/>
                  </a:cubicBezTo>
                  <a:cubicBezTo>
                    <a:pt x="178028" y="57499"/>
                    <a:pt x="177960" y="57635"/>
                    <a:pt x="177607" y="58326"/>
                  </a:cubicBezTo>
                  <a:cubicBezTo>
                    <a:pt x="177282" y="59031"/>
                    <a:pt x="176847" y="59655"/>
                    <a:pt x="176332" y="60224"/>
                  </a:cubicBezTo>
                  <a:cubicBezTo>
                    <a:pt x="175898" y="60644"/>
                    <a:pt x="175477" y="61078"/>
                    <a:pt x="175138" y="61552"/>
                  </a:cubicBezTo>
                  <a:cubicBezTo>
                    <a:pt x="174052" y="62731"/>
                    <a:pt x="173198" y="63680"/>
                    <a:pt x="172193" y="63680"/>
                  </a:cubicBezTo>
                  <a:lnTo>
                    <a:pt x="172058" y="63680"/>
                  </a:lnTo>
                  <a:cubicBezTo>
                    <a:pt x="171719" y="63775"/>
                    <a:pt x="171393" y="63924"/>
                    <a:pt x="171054" y="64019"/>
                  </a:cubicBezTo>
                  <a:lnTo>
                    <a:pt x="170959" y="64019"/>
                  </a:lnTo>
                  <a:lnTo>
                    <a:pt x="170579" y="64209"/>
                  </a:lnTo>
                  <a:lnTo>
                    <a:pt x="170538" y="64209"/>
                  </a:lnTo>
                  <a:lnTo>
                    <a:pt x="169968" y="64439"/>
                  </a:lnTo>
                  <a:lnTo>
                    <a:pt x="169534" y="64629"/>
                  </a:lnTo>
                  <a:cubicBezTo>
                    <a:pt x="169819" y="65388"/>
                    <a:pt x="170063" y="66147"/>
                    <a:pt x="170253" y="66961"/>
                  </a:cubicBezTo>
                  <a:cubicBezTo>
                    <a:pt x="170579" y="68343"/>
                    <a:pt x="170674" y="69956"/>
                    <a:pt x="170063" y="71095"/>
                  </a:cubicBezTo>
                  <a:cubicBezTo>
                    <a:pt x="169968" y="71190"/>
                    <a:pt x="169914" y="71285"/>
                    <a:pt x="169873" y="71379"/>
                  </a:cubicBezTo>
                  <a:cubicBezTo>
                    <a:pt x="169236" y="72247"/>
                    <a:pt x="168340" y="72464"/>
                    <a:pt x="167404" y="72464"/>
                  </a:cubicBezTo>
                  <a:cubicBezTo>
                    <a:pt x="166848" y="72464"/>
                    <a:pt x="166278" y="72396"/>
                    <a:pt x="165735" y="72328"/>
                  </a:cubicBezTo>
                  <a:cubicBezTo>
                    <a:pt x="165179" y="72233"/>
                    <a:pt x="164622" y="72193"/>
                    <a:pt x="164053" y="72193"/>
                  </a:cubicBezTo>
                  <a:cubicBezTo>
                    <a:pt x="163428" y="72193"/>
                    <a:pt x="162804" y="72247"/>
                    <a:pt x="162180" y="72369"/>
                  </a:cubicBezTo>
                  <a:cubicBezTo>
                    <a:pt x="161936" y="72464"/>
                    <a:pt x="161746" y="72518"/>
                    <a:pt x="161515" y="72518"/>
                  </a:cubicBezTo>
                  <a:lnTo>
                    <a:pt x="161366" y="72518"/>
                  </a:lnTo>
                  <a:cubicBezTo>
                    <a:pt x="161176" y="72559"/>
                    <a:pt x="160986" y="72559"/>
                    <a:pt x="160796" y="72613"/>
                  </a:cubicBezTo>
                  <a:lnTo>
                    <a:pt x="160281" y="72613"/>
                  </a:lnTo>
                  <a:cubicBezTo>
                    <a:pt x="159806" y="72613"/>
                    <a:pt x="159331" y="72559"/>
                    <a:pt x="158897" y="72423"/>
                  </a:cubicBezTo>
                  <a:lnTo>
                    <a:pt x="158707" y="72423"/>
                  </a:lnTo>
                  <a:lnTo>
                    <a:pt x="158232" y="72274"/>
                  </a:lnTo>
                  <a:lnTo>
                    <a:pt x="158096" y="72233"/>
                  </a:lnTo>
                  <a:lnTo>
                    <a:pt x="157567" y="72084"/>
                  </a:lnTo>
                  <a:cubicBezTo>
                    <a:pt x="156956" y="71840"/>
                    <a:pt x="156346" y="71718"/>
                    <a:pt x="155735" y="71718"/>
                  </a:cubicBezTo>
                  <a:cubicBezTo>
                    <a:pt x="155532" y="71718"/>
                    <a:pt x="155342" y="71732"/>
                    <a:pt x="155152" y="71759"/>
                  </a:cubicBezTo>
                  <a:cubicBezTo>
                    <a:pt x="154758" y="71854"/>
                    <a:pt x="154392" y="71895"/>
                    <a:pt x="154053" y="71895"/>
                  </a:cubicBezTo>
                  <a:cubicBezTo>
                    <a:pt x="152859" y="71895"/>
                    <a:pt x="151895" y="71393"/>
                    <a:pt x="151149" y="71000"/>
                  </a:cubicBezTo>
                  <a:cubicBezTo>
                    <a:pt x="150864" y="70810"/>
                    <a:pt x="150484" y="70661"/>
                    <a:pt x="150159" y="70620"/>
                  </a:cubicBezTo>
                  <a:cubicBezTo>
                    <a:pt x="150009" y="70620"/>
                    <a:pt x="149914" y="70661"/>
                    <a:pt x="149779" y="70661"/>
                  </a:cubicBezTo>
                  <a:lnTo>
                    <a:pt x="149440" y="70661"/>
                  </a:lnTo>
                  <a:cubicBezTo>
                    <a:pt x="149345" y="70620"/>
                    <a:pt x="149304" y="70620"/>
                    <a:pt x="149209" y="70566"/>
                  </a:cubicBezTo>
                  <a:lnTo>
                    <a:pt x="149019" y="70526"/>
                  </a:lnTo>
                  <a:lnTo>
                    <a:pt x="148870" y="70431"/>
                  </a:lnTo>
                  <a:lnTo>
                    <a:pt x="148680" y="70336"/>
                  </a:lnTo>
                  <a:lnTo>
                    <a:pt x="148490" y="70187"/>
                  </a:lnTo>
                  <a:cubicBezTo>
                    <a:pt x="148395" y="70146"/>
                    <a:pt x="148300" y="70051"/>
                    <a:pt x="148205" y="69956"/>
                  </a:cubicBezTo>
                  <a:cubicBezTo>
                    <a:pt x="148110" y="69861"/>
                    <a:pt x="148015" y="69766"/>
                    <a:pt x="147974" y="69672"/>
                  </a:cubicBezTo>
                  <a:lnTo>
                    <a:pt x="147825" y="69861"/>
                  </a:lnTo>
                  <a:lnTo>
                    <a:pt x="147309" y="68669"/>
                  </a:lnTo>
                  <a:cubicBezTo>
                    <a:pt x="147214" y="68479"/>
                    <a:pt x="147119" y="68343"/>
                    <a:pt x="147065" y="68153"/>
                  </a:cubicBezTo>
                  <a:lnTo>
                    <a:pt x="146970" y="67964"/>
                  </a:lnTo>
                  <a:cubicBezTo>
                    <a:pt x="146780" y="67530"/>
                    <a:pt x="146685" y="67055"/>
                    <a:pt x="146645" y="66527"/>
                  </a:cubicBezTo>
                  <a:lnTo>
                    <a:pt x="146645" y="66432"/>
                  </a:lnTo>
                  <a:cubicBezTo>
                    <a:pt x="146645" y="66296"/>
                    <a:pt x="146645" y="66147"/>
                    <a:pt x="146590" y="66012"/>
                  </a:cubicBezTo>
                  <a:cubicBezTo>
                    <a:pt x="146590" y="65822"/>
                    <a:pt x="146590" y="65632"/>
                    <a:pt x="146590" y="65442"/>
                  </a:cubicBezTo>
                  <a:lnTo>
                    <a:pt x="146590" y="65253"/>
                  </a:lnTo>
                  <a:cubicBezTo>
                    <a:pt x="146590" y="65063"/>
                    <a:pt x="146645" y="64819"/>
                    <a:pt x="146685" y="64629"/>
                  </a:cubicBezTo>
                  <a:cubicBezTo>
                    <a:pt x="146929" y="63585"/>
                    <a:pt x="146685" y="62542"/>
                    <a:pt x="146170" y="61647"/>
                  </a:cubicBezTo>
                  <a:cubicBezTo>
                    <a:pt x="146115" y="61593"/>
                    <a:pt x="146075" y="61552"/>
                    <a:pt x="145980" y="61457"/>
                  </a:cubicBezTo>
                  <a:lnTo>
                    <a:pt x="145980" y="61552"/>
                  </a:lnTo>
                  <a:cubicBezTo>
                    <a:pt x="145505" y="62216"/>
                    <a:pt x="144840" y="62731"/>
                    <a:pt x="144080" y="63070"/>
                  </a:cubicBezTo>
                  <a:cubicBezTo>
                    <a:pt x="143836" y="63165"/>
                    <a:pt x="143646" y="63301"/>
                    <a:pt x="143456" y="63491"/>
                  </a:cubicBezTo>
                  <a:cubicBezTo>
                    <a:pt x="143361" y="63585"/>
                    <a:pt x="143171" y="63775"/>
                    <a:pt x="143171" y="64534"/>
                  </a:cubicBezTo>
                  <a:cubicBezTo>
                    <a:pt x="143225" y="65388"/>
                    <a:pt x="143320" y="66202"/>
                    <a:pt x="143456" y="67015"/>
                  </a:cubicBezTo>
                  <a:cubicBezTo>
                    <a:pt x="143795" y="69007"/>
                    <a:pt x="144175" y="71285"/>
                    <a:pt x="142601" y="72803"/>
                  </a:cubicBezTo>
                  <a:cubicBezTo>
                    <a:pt x="142561" y="72898"/>
                    <a:pt x="142466" y="72938"/>
                    <a:pt x="142371" y="73033"/>
                  </a:cubicBezTo>
                  <a:lnTo>
                    <a:pt x="142276" y="73087"/>
                  </a:lnTo>
                  <a:lnTo>
                    <a:pt x="142031" y="73223"/>
                  </a:lnTo>
                  <a:lnTo>
                    <a:pt x="141936" y="73318"/>
                  </a:lnTo>
                  <a:lnTo>
                    <a:pt x="141651" y="73467"/>
                  </a:lnTo>
                  <a:lnTo>
                    <a:pt x="141556" y="73508"/>
                  </a:lnTo>
                  <a:lnTo>
                    <a:pt x="141136" y="73697"/>
                  </a:lnTo>
                  <a:lnTo>
                    <a:pt x="141082" y="73697"/>
                  </a:lnTo>
                  <a:lnTo>
                    <a:pt x="140661" y="73846"/>
                  </a:lnTo>
                  <a:lnTo>
                    <a:pt x="140471" y="73887"/>
                  </a:lnTo>
                  <a:lnTo>
                    <a:pt x="140132" y="74036"/>
                  </a:lnTo>
                  <a:lnTo>
                    <a:pt x="139942" y="74077"/>
                  </a:lnTo>
                  <a:lnTo>
                    <a:pt x="139562" y="74172"/>
                  </a:lnTo>
                  <a:lnTo>
                    <a:pt x="139426" y="74226"/>
                  </a:lnTo>
                  <a:lnTo>
                    <a:pt x="138802" y="74362"/>
                  </a:lnTo>
                  <a:lnTo>
                    <a:pt x="138707" y="74362"/>
                  </a:lnTo>
                  <a:lnTo>
                    <a:pt x="138192" y="74456"/>
                  </a:lnTo>
                  <a:lnTo>
                    <a:pt x="138002" y="74511"/>
                  </a:lnTo>
                  <a:lnTo>
                    <a:pt x="137567" y="74551"/>
                  </a:lnTo>
                  <a:lnTo>
                    <a:pt x="137377" y="74606"/>
                  </a:lnTo>
                  <a:lnTo>
                    <a:pt x="136903" y="74700"/>
                  </a:lnTo>
                  <a:lnTo>
                    <a:pt x="136713" y="74700"/>
                  </a:lnTo>
                  <a:lnTo>
                    <a:pt x="136102" y="74741"/>
                  </a:lnTo>
                  <a:lnTo>
                    <a:pt x="135953" y="74741"/>
                  </a:lnTo>
                  <a:lnTo>
                    <a:pt x="135437" y="74795"/>
                  </a:lnTo>
                  <a:lnTo>
                    <a:pt x="131679" y="74795"/>
                  </a:lnTo>
                  <a:lnTo>
                    <a:pt x="131109" y="74700"/>
                  </a:lnTo>
                  <a:lnTo>
                    <a:pt x="130973" y="74700"/>
                  </a:lnTo>
                  <a:lnTo>
                    <a:pt x="130403" y="74646"/>
                  </a:lnTo>
                  <a:lnTo>
                    <a:pt x="130349" y="74646"/>
                  </a:lnTo>
                  <a:lnTo>
                    <a:pt x="129834" y="74511"/>
                  </a:lnTo>
                  <a:lnTo>
                    <a:pt x="129739" y="74511"/>
                  </a:lnTo>
                  <a:cubicBezTo>
                    <a:pt x="129549" y="74456"/>
                    <a:pt x="129399" y="74416"/>
                    <a:pt x="129264" y="74362"/>
                  </a:cubicBezTo>
                  <a:cubicBezTo>
                    <a:pt x="129114" y="74321"/>
                    <a:pt x="129019" y="74267"/>
                    <a:pt x="128884" y="74172"/>
                  </a:cubicBezTo>
                  <a:lnTo>
                    <a:pt x="128830" y="74131"/>
                  </a:lnTo>
                  <a:cubicBezTo>
                    <a:pt x="128694" y="74077"/>
                    <a:pt x="128599" y="74036"/>
                    <a:pt x="128504" y="73941"/>
                  </a:cubicBezTo>
                  <a:cubicBezTo>
                    <a:pt x="127839" y="73372"/>
                    <a:pt x="125750" y="72803"/>
                    <a:pt x="123986" y="72369"/>
                  </a:cubicBezTo>
                  <a:cubicBezTo>
                    <a:pt x="120566" y="71420"/>
                    <a:pt x="118803" y="70905"/>
                    <a:pt x="118518" y="69617"/>
                  </a:cubicBezTo>
                  <a:cubicBezTo>
                    <a:pt x="118287" y="68343"/>
                    <a:pt x="116198" y="66242"/>
                    <a:pt x="115288" y="66242"/>
                  </a:cubicBezTo>
                  <a:cubicBezTo>
                    <a:pt x="114529" y="66337"/>
                    <a:pt x="113769" y="66527"/>
                    <a:pt x="113009" y="66771"/>
                  </a:cubicBezTo>
                  <a:cubicBezTo>
                    <a:pt x="111422" y="67245"/>
                    <a:pt x="110133" y="67598"/>
                    <a:pt x="109156" y="67598"/>
                  </a:cubicBezTo>
                  <a:cubicBezTo>
                    <a:pt x="108586" y="67598"/>
                    <a:pt x="108111" y="67476"/>
                    <a:pt x="107745" y="67205"/>
                  </a:cubicBezTo>
                  <a:lnTo>
                    <a:pt x="107365" y="66961"/>
                  </a:lnTo>
                  <a:cubicBezTo>
                    <a:pt x="106171" y="66012"/>
                    <a:pt x="103606" y="64114"/>
                    <a:pt x="101992" y="63870"/>
                  </a:cubicBezTo>
                  <a:cubicBezTo>
                    <a:pt x="101422" y="63775"/>
                    <a:pt x="100852" y="63640"/>
                    <a:pt x="100282" y="63450"/>
                  </a:cubicBezTo>
                  <a:cubicBezTo>
                    <a:pt x="98382" y="62881"/>
                    <a:pt x="96103" y="61688"/>
                    <a:pt x="95723" y="60359"/>
                  </a:cubicBezTo>
                  <a:cubicBezTo>
                    <a:pt x="95438" y="60170"/>
                    <a:pt x="95153" y="59980"/>
                    <a:pt x="94814" y="59885"/>
                  </a:cubicBezTo>
                  <a:cubicBezTo>
                    <a:pt x="94434" y="59749"/>
                    <a:pt x="94054" y="59600"/>
                    <a:pt x="93674" y="59465"/>
                  </a:cubicBezTo>
                  <a:lnTo>
                    <a:pt x="93349" y="59370"/>
                  </a:lnTo>
                  <a:cubicBezTo>
                    <a:pt x="91870" y="58895"/>
                    <a:pt x="90540" y="58462"/>
                    <a:pt x="89970" y="57662"/>
                  </a:cubicBezTo>
                  <a:cubicBezTo>
                    <a:pt x="89550" y="57282"/>
                    <a:pt x="89020" y="56998"/>
                    <a:pt x="88505" y="56754"/>
                  </a:cubicBezTo>
                  <a:cubicBezTo>
                    <a:pt x="87365" y="56279"/>
                    <a:pt x="85981" y="55615"/>
                    <a:pt x="85981" y="54192"/>
                  </a:cubicBezTo>
                  <a:cubicBezTo>
                    <a:pt x="86076" y="53243"/>
                    <a:pt x="86266" y="52348"/>
                    <a:pt x="86605" y="51440"/>
                  </a:cubicBezTo>
                  <a:cubicBezTo>
                    <a:pt x="86890" y="50546"/>
                    <a:pt x="87121" y="49597"/>
                    <a:pt x="87175" y="48648"/>
                  </a:cubicBezTo>
                  <a:cubicBezTo>
                    <a:pt x="87175" y="48499"/>
                    <a:pt x="87175" y="48309"/>
                    <a:pt x="87216" y="48174"/>
                  </a:cubicBezTo>
                  <a:lnTo>
                    <a:pt x="87216" y="48079"/>
                  </a:lnTo>
                  <a:cubicBezTo>
                    <a:pt x="87501" y="46981"/>
                    <a:pt x="88546" y="46032"/>
                    <a:pt x="89455" y="45178"/>
                  </a:cubicBezTo>
                  <a:cubicBezTo>
                    <a:pt x="89929" y="44853"/>
                    <a:pt x="90309" y="44419"/>
                    <a:pt x="90635" y="43999"/>
                  </a:cubicBezTo>
                  <a:cubicBezTo>
                    <a:pt x="90499" y="43619"/>
                    <a:pt x="89495" y="42670"/>
                    <a:pt x="88356" y="41857"/>
                  </a:cubicBezTo>
                  <a:lnTo>
                    <a:pt x="87881" y="41532"/>
                  </a:lnTo>
                  <a:lnTo>
                    <a:pt x="87650" y="41437"/>
                  </a:lnTo>
                  <a:lnTo>
                    <a:pt x="87555" y="41247"/>
                  </a:lnTo>
                  <a:cubicBezTo>
                    <a:pt x="86985" y="40203"/>
                    <a:pt x="86225" y="39254"/>
                    <a:pt x="85316" y="38495"/>
                  </a:cubicBezTo>
                  <a:cubicBezTo>
                    <a:pt x="84936" y="38102"/>
                    <a:pt x="84462" y="37912"/>
                    <a:pt x="83946" y="37872"/>
                  </a:cubicBezTo>
                  <a:cubicBezTo>
                    <a:pt x="82277" y="37872"/>
                    <a:pt x="81002" y="36489"/>
                    <a:pt x="79903" y="35310"/>
                  </a:cubicBezTo>
                  <a:cubicBezTo>
                    <a:pt x="79102" y="34456"/>
                    <a:pt x="78288" y="33602"/>
                    <a:pt x="77677" y="33507"/>
                  </a:cubicBezTo>
                  <a:cubicBezTo>
                    <a:pt x="75819" y="33263"/>
                    <a:pt x="75439" y="31230"/>
                    <a:pt x="75113" y="29563"/>
                  </a:cubicBezTo>
                  <a:cubicBezTo>
                    <a:pt x="75018" y="28763"/>
                    <a:pt x="74828" y="28004"/>
                    <a:pt x="74448" y="27340"/>
                  </a:cubicBezTo>
                  <a:cubicBezTo>
                    <a:pt x="73444" y="26052"/>
                    <a:pt x="73498" y="23775"/>
                    <a:pt x="74584" y="22690"/>
                  </a:cubicBezTo>
                  <a:cubicBezTo>
                    <a:pt x="74882" y="22392"/>
                    <a:pt x="75317" y="22175"/>
                    <a:pt x="75846" y="22175"/>
                  </a:cubicBezTo>
                  <a:cubicBezTo>
                    <a:pt x="76348" y="22175"/>
                    <a:pt x="76904" y="22365"/>
                    <a:pt x="77487" y="22880"/>
                  </a:cubicBezTo>
                  <a:cubicBezTo>
                    <a:pt x="77677" y="23070"/>
                    <a:pt x="77908" y="23165"/>
                    <a:pt x="78152" y="23260"/>
                  </a:cubicBezTo>
                  <a:cubicBezTo>
                    <a:pt x="78383" y="23327"/>
                    <a:pt x="78627" y="23368"/>
                    <a:pt x="78871" y="23368"/>
                  </a:cubicBezTo>
                  <a:cubicBezTo>
                    <a:pt x="79360" y="23368"/>
                    <a:pt x="79875" y="23205"/>
                    <a:pt x="80283" y="22921"/>
                  </a:cubicBezTo>
                  <a:cubicBezTo>
                    <a:pt x="80662" y="22636"/>
                    <a:pt x="80812" y="22216"/>
                    <a:pt x="80717" y="21782"/>
                  </a:cubicBezTo>
                  <a:cubicBezTo>
                    <a:pt x="80662" y="21647"/>
                    <a:pt x="80622" y="21498"/>
                    <a:pt x="80527" y="21362"/>
                  </a:cubicBezTo>
                  <a:cubicBezTo>
                    <a:pt x="79903" y="20318"/>
                    <a:pt x="79197" y="19315"/>
                    <a:pt x="78437" y="18366"/>
                  </a:cubicBezTo>
                  <a:cubicBezTo>
                    <a:pt x="77243" y="16848"/>
                    <a:pt x="76293" y="15669"/>
                    <a:pt x="76293" y="14530"/>
                  </a:cubicBezTo>
                  <a:cubicBezTo>
                    <a:pt x="76293" y="14381"/>
                    <a:pt x="76293" y="14246"/>
                    <a:pt x="76293" y="14097"/>
                  </a:cubicBezTo>
                  <a:cubicBezTo>
                    <a:pt x="76348" y="13717"/>
                    <a:pt x="76443" y="13243"/>
                    <a:pt x="76578" y="12673"/>
                  </a:cubicBezTo>
                  <a:cubicBezTo>
                    <a:pt x="76633" y="12389"/>
                    <a:pt x="76673" y="12063"/>
                    <a:pt x="76768" y="11724"/>
                  </a:cubicBezTo>
                  <a:cubicBezTo>
                    <a:pt x="76918" y="10965"/>
                    <a:pt x="76958" y="10206"/>
                    <a:pt x="76958" y="9447"/>
                  </a:cubicBezTo>
                  <a:lnTo>
                    <a:pt x="76958" y="9352"/>
                  </a:lnTo>
                  <a:cubicBezTo>
                    <a:pt x="76958" y="9257"/>
                    <a:pt x="76918" y="9163"/>
                    <a:pt x="76918" y="9013"/>
                  </a:cubicBezTo>
                  <a:cubicBezTo>
                    <a:pt x="76863" y="8919"/>
                    <a:pt x="76863" y="8824"/>
                    <a:pt x="76823" y="8729"/>
                  </a:cubicBezTo>
                  <a:lnTo>
                    <a:pt x="76768" y="8688"/>
                  </a:lnTo>
                  <a:cubicBezTo>
                    <a:pt x="76728" y="8634"/>
                    <a:pt x="76728" y="8593"/>
                    <a:pt x="76673" y="8498"/>
                  </a:cubicBezTo>
                  <a:lnTo>
                    <a:pt x="76633" y="8444"/>
                  </a:lnTo>
                  <a:cubicBezTo>
                    <a:pt x="76578" y="8404"/>
                    <a:pt x="76483" y="8349"/>
                    <a:pt x="76443" y="8309"/>
                  </a:cubicBezTo>
                  <a:cubicBezTo>
                    <a:pt x="75534" y="7834"/>
                    <a:pt x="74733" y="7211"/>
                    <a:pt x="74014" y="6547"/>
                  </a:cubicBezTo>
                  <a:cubicBezTo>
                    <a:pt x="73308" y="5882"/>
                    <a:pt x="72739" y="5177"/>
                    <a:pt x="72304" y="4364"/>
                  </a:cubicBezTo>
                  <a:cubicBezTo>
                    <a:pt x="72019" y="3890"/>
                    <a:pt x="71789" y="3375"/>
                    <a:pt x="71640" y="2846"/>
                  </a:cubicBezTo>
                  <a:cubicBezTo>
                    <a:pt x="71599" y="2710"/>
                    <a:pt x="71545" y="2521"/>
                    <a:pt x="71450" y="2426"/>
                  </a:cubicBezTo>
                  <a:cubicBezTo>
                    <a:pt x="71450" y="2331"/>
                    <a:pt x="71355" y="2236"/>
                    <a:pt x="71355" y="2141"/>
                  </a:cubicBezTo>
                  <a:cubicBezTo>
                    <a:pt x="71314" y="2087"/>
                    <a:pt x="71260" y="2046"/>
                    <a:pt x="71219" y="1951"/>
                  </a:cubicBezTo>
                  <a:cubicBezTo>
                    <a:pt x="71219" y="1897"/>
                    <a:pt x="71070" y="1762"/>
                    <a:pt x="70975" y="1613"/>
                  </a:cubicBezTo>
                  <a:lnTo>
                    <a:pt x="70934" y="1518"/>
                  </a:lnTo>
                  <a:cubicBezTo>
                    <a:pt x="70839" y="1382"/>
                    <a:pt x="70690" y="1233"/>
                    <a:pt x="70595" y="1097"/>
                  </a:cubicBezTo>
                  <a:cubicBezTo>
                    <a:pt x="70215" y="718"/>
                    <a:pt x="69794" y="338"/>
                    <a:pt x="6931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1" name="Google Shape;80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xAAAEgKAAA/EAAASQoAAAAAAAAmAAAACAAAAP//////////"/>
                </a:ext>
              </a:extLst>
            </p:cNvSpPr>
            <p:nvPr/>
          </p:nvSpPr>
          <p:spPr>
            <a:xfrm>
              <a:off x="2640965" y="1671320"/>
              <a:ext cx="0" cy="635"/>
            </a:xfrm>
            <a:custGeom>
              <a:avLst/>
              <a:gdLst/>
              <a:ahLst/>
              <a:cxnLst/>
              <a:rect l="0" t="0" r="0" b="635"/>
              <a:pathLst>
                <a:path w="0" h="635">
                  <a:moveTo>
                    <a:pt x="0" y="0"/>
                  </a:moveTo>
                  <a:lnTo>
                    <a:pt x="0" y="6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30" name="Google Shape;80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hAAAEwKAABrEAAATgoAAAAAAAAmAAAACAAAAP//////////"/>
                </a:ext>
              </a:extLst>
            </p:cNvSpPr>
            <p:nvPr/>
          </p:nvSpPr>
          <p:spPr>
            <a:xfrm>
              <a:off x="2668270" y="1673860"/>
              <a:ext cx="635" cy="1270"/>
            </a:xfrm>
            <a:custGeom>
              <a:avLst/>
              <a:gdLst/>
              <a:ahLst/>
              <a:cxnLst/>
              <a:rect l="0" t="0" r="635" b="1270"/>
              <a:pathLst>
                <a:path w="635" h="1270">
                  <a:moveTo>
                    <a:pt x="635" y="127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9" name="Google Shape;80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BAAAEkKAABAEAAASgoAAAAAAAAmAAAACAAAAP//////////"/>
                </a:ext>
              </a:extLst>
            </p:cNvSpPr>
            <p:nvPr/>
          </p:nvSpPr>
          <p:spPr>
            <a:xfrm>
              <a:off x="2641600" y="1671955"/>
              <a:ext cx="0" cy="635"/>
            </a:xfrm>
            <a:custGeom>
              <a:avLst/>
              <a:gdLst/>
              <a:ahLst/>
              <a:cxnLst/>
              <a:rect l="0" t="0" r="0" b="635"/>
              <a:pathLst>
                <a:path w="0" h="635">
                  <a:moveTo>
                    <a:pt x="0" y="19"/>
                  </a:moveTo>
                  <a:lnTo>
                    <a:pt x="0" y="61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8" name="Google Shape;80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xAAAEYKAAA/EAAARgoAAAAAAAAmAAAACAAAAP//////////"/>
                </a:ext>
              </a:extLst>
            </p:cNvSpPr>
            <p:nvPr/>
          </p:nvSpPr>
          <p:spPr>
            <a:xfrm>
              <a:off x="2640965" y="16700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7" name="Google Shape;80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RAAAEMKAAA+EAAAQwoAAAAAAAAmAAAACAAAAP//////////"/>
                </a:ext>
              </a:extLst>
            </p:cNvSpPr>
            <p:nvPr/>
          </p:nvSpPr>
          <p:spPr>
            <a:xfrm>
              <a:off x="2639695" y="1668145"/>
              <a:ext cx="635" cy="0"/>
            </a:xfrm>
            <a:custGeom>
              <a:avLst/>
              <a:gdLst/>
              <a:ahLst/>
              <a:cxnLst/>
              <a:rect l="0" t="0" r="635" b="0"/>
              <a:pathLst>
                <a:path w="635" h="0">
                  <a:moveTo>
                    <a:pt x="0" y="0"/>
                  </a:moveTo>
                  <a:cubicBezTo>
                    <a:pt x="169" y="0"/>
                    <a:pt x="465" y="0"/>
                    <a:pt x="592" y="0"/>
                  </a:cubicBezTo>
                  <a:cubicBezTo>
                    <a:pt x="465" y="0"/>
                    <a:pt x="29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6" name="Google Shape;80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xAAAE8KAABrEAAAUAoAAAAAAAAmAAAACAAAAP//////////"/>
                </a:ext>
              </a:extLst>
            </p:cNvSpPr>
            <p:nvPr/>
          </p:nvSpPr>
          <p:spPr>
            <a:xfrm>
              <a:off x="2668905" y="1675765"/>
              <a:ext cx="0" cy="635"/>
            </a:xfrm>
            <a:custGeom>
              <a:avLst/>
              <a:gdLst/>
              <a:ahLst/>
              <a:cxnLst/>
              <a:rect l="0" t="0" r="0" b="635"/>
              <a:pathLst>
                <a:path w="0" h="635">
                  <a:moveTo>
                    <a:pt x="0" y="635"/>
                  </a:moveTo>
                  <a:lnTo>
                    <a:pt x="0" y="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5" name="Google Shape;80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xAAAFEKAABsEAAAUwoAAAAAAAAmAAAACAAAAP//////////"/>
                </a:ext>
              </a:extLst>
            </p:cNvSpPr>
            <p:nvPr/>
          </p:nvSpPr>
          <p:spPr>
            <a:xfrm>
              <a:off x="2668905" y="1677035"/>
              <a:ext cx="635" cy="1270"/>
            </a:xfrm>
            <a:custGeom>
              <a:avLst/>
              <a:gdLst/>
              <a:ahLst/>
              <a:cxnLst/>
              <a:rect l="0" t="0" r="635" b="1270"/>
              <a:pathLst>
                <a:path w="635" h="1270">
                  <a:moveTo>
                    <a:pt x="635" y="127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4" name="Google Shape;80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hAAAEUKAAA+EAAARQoAAAAAAAAmAAAACAAAAP//////////"/>
                </a:ext>
              </a:extLst>
            </p:cNvSpPr>
            <p:nvPr/>
          </p:nvSpPr>
          <p:spPr>
            <a:xfrm>
              <a:off x="2640330" y="16694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3" name="Google Shape;80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BAAAE0KAABBEAAATgoAAAAAAAAmAAAACAAAAP//////////"/>
                </a:ext>
              </a:extLst>
            </p:cNvSpPr>
            <p:nvPr/>
          </p:nvSpPr>
          <p:spPr>
            <a:xfrm>
              <a:off x="2641600" y="1674495"/>
              <a:ext cx="635" cy="635"/>
            </a:xfrm>
            <a:custGeom>
              <a:avLst/>
              <a:gdLst/>
              <a:ahLst/>
              <a:cxnLst/>
              <a:rect l="0" t="0" r="635" b="635"/>
              <a:pathLst>
                <a:path w="635" h="635">
                  <a:moveTo>
                    <a:pt x="0" y="0"/>
                  </a:moveTo>
                  <a:lnTo>
                    <a:pt x="63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2" name="Google Shape;80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BAAAEwKAABAEAAATQoAAAAAAAAmAAAACAAAAP//////////"/>
                </a:ext>
              </a:extLst>
            </p:cNvSpPr>
            <p:nvPr/>
          </p:nvSpPr>
          <p:spPr>
            <a:xfrm>
              <a:off x="2641600" y="1673860"/>
              <a:ext cx="0" cy="635"/>
            </a:xfrm>
            <a:custGeom>
              <a:avLst/>
              <a:gdLst/>
              <a:ahLst/>
              <a:cxnLst/>
              <a:rect l="0" t="0" r="0" b="635"/>
              <a:pathLst>
                <a:path w="0" h="635">
                  <a:moveTo>
                    <a:pt x="0" y="19"/>
                  </a:moveTo>
                  <a:lnTo>
                    <a:pt x="0" y="61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1" name="Google Shape;80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xAAAEcKAAA/EAAARwoAAAAAAAAmAAAACAAAAP//////////"/>
                </a:ext>
              </a:extLst>
            </p:cNvSpPr>
            <p:nvPr/>
          </p:nvSpPr>
          <p:spPr>
            <a:xfrm>
              <a:off x="2640965" y="16706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20" name="Google Shape;80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BAAAFMKAABsEAAAUwoAAAAAAAAmAAAACAAAAP//////////"/>
                </a:ext>
              </a:extLst>
            </p:cNvSpPr>
            <p:nvPr/>
          </p:nvSpPr>
          <p:spPr>
            <a:xfrm>
              <a:off x="2669540" y="16783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9" name="Google Shape;80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hAAADMKAAA9EAAAQwoAAAAAAAAmAAAACAAAAP//////////"/>
                </a:ext>
              </a:extLst>
            </p:cNvSpPr>
            <p:nvPr/>
          </p:nvSpPr>
          <p:spPr>
            <a:xfrm>
              <a:off x="2637790" y="1657985"/>
              <a:ext cx="1905" cy="10160"/>
            </a:xfrm>
            <a:custGeom>
              <a:avLst/>
              <a:gdLst/>
              <a:ahLst/>
              <a:cxnLst/>
              <a:rect l="0" t="0" r="1905" b="10160"/>
              <a:pathLst>
                <a:path w="1905" h="10160">
                  <a:moveTo>
                    <a:pt x="1891" y="10146"/>
                  </a:moveTo>
                  <a:cubicBezTo>
                    <a:pt x="748" y="6907"/>
                    <a:pt x="105" y="3488"/>
                    <a:pt x="13" y="14"/>
                  </a:cubicBezTo>
                  <a:cubicBezTo>
                    <a:pt x="105" y="3488"/>
                    <a:pt x="748" y="6907"/>
                    <a:pt x="1891" y="1014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8" name="Google Shape;80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RAAAFMKAABBEAAAVAoAAAAAAAAmAAAACAAAAP//////////"/>
                </a:ext>
              </a:extLst>
            </p:cNvSpPr>
            <p:nvPr/>
          </p:nvSpPr>
          <p:spPr>
            <a:xfrm>
              <a:off x="2642235" y="1678305"/>
              <a:ext cx="0" cy="635"/>
            </a:xfrm>
            <a:custGeom>
              <a:avLst/>
              <a:gdLst/>
              <a:ahLst/>
              <a:cxnLst/>
              <a:rect l="0" t="0" r="0" b="635"/>
              <a:pathLst>
                <a:path w="0" h="635">
                  <a:moveTo>
                    <a:pt x="0" y="0"/>
                  </a:moveTo>
                  <a:cubicBezTo>
                    <a:pt x="0" y="179"/>
                    <a:pt x="0" y="407"/>
                    <a:pt x="0" y="635"/>
                  </a:cubicBezTo>
                  <a:cubicBezTo>
                    <a:pt x="0" y="407"/>
                    <a:pt x="0" y="227"/>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7" name="Google Shape;80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BAAACIKAAA5EAAAJAoAAAAAAAAmAAAACAAAAP//////////"/>
                </a:ext>
              </a:extLst>
            </p:cNvSpPr>
            <p:nvPr/>
          </p:nvSpPr>
          <p:spPr>
            <a:xfrm>
              <a:off x="2636520" y="1647190"/>
              <a:ext cx="635" cy="1270"/>
            </a:xfrm>
            <a:custGeom>
              <a:avLst/>
              <a:gdLst/>
              <a:ahLst/>
              <a:cxnLst/>
              <a:rect l="0" t="0" r="635" b="1270"/>
              <a:pathLst>
                <a:path w="635" h="1270">
                  <a:moveTo>
                    <a:pt x="0" y="1270"/>
                  </a:moveTo>
                  <a:cubicBezTo>
                    <a:pt x="0" y="808"/>
                    <a:pt x="202" y="404"/>
                    <a:pt x="606" y="0"/>
                  </a:cubicBezTo>
                  <a:cubicBezTo>
                    <a:pt x="202" y="404"/>
                    <a:pt x="0" y="808"/>
                    <a:pt x="0"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6" name="Google Shape;80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BAAAEsKAABAEAAASwoAAAAAAAAmAAAACAAAAP//////////"/>
                </a:ext>
              </a:extLst>
            </p:cNvSpPr>
            <p:nvPr/>
          </p:nvSpPr>
          <p:spPr>
            <a:xfrm>
              <a:off x="2641600" y="16732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5" name="Google Shape;80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RAAAFAKAABBEAAAUQoAAAAAAAAmAAAACAAAAP//////////"/>
                </a:ext>
              </a:extLst>
            </p:cNvSpPr>
            <p:nvPr/>
          </p:nvSpPr>
          <p:spPr>
            <a:xfrm>
              <a:off x="2642235" y="1676400"/>
              <a:ext cx="0" cy="635"/>
            </a:xfrm>
            <a:custGeom>
              <a:avLst/>
              <a:gdLst/>
              <a:ahLst/>
              <a:cxnLst/>
              <a:rect l="0" t="0" r="0" b="635"/>
              <a:pathLst>
                <a:path w="0" h="635">
                  <a:moveTo>
                    <a:pt x="0" y="17"/>
                  </a:moveTo>
                  <a:cubicBezTo>
                    <a:pt x="0" y="194"/>
                    <a:pt x="0" y="388"/>
                    <a:pt x="0" y="635"/>
                  </a:cubicBezTo>
                  <a:cubicBezTo>
                    <a:pt x="0" y="388"/>
                    <a:pt x="0" y="19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4" name="Google Shape;80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RAAAFUKAABBEAAAVgoAAAAAAAAmAAAACAAAAP//////////"/>
                </a:ext>
              </a:extLst>
            </p:cNvSpPr>
            <p:nvPr/>
          </p:nvSpPr>
          <p:spPr>
            <a:xfrm>
              <a:off x="2642235" y="1679575"/>
              <a:ext cx="0" cy="635"/>
            </a:xfrm>
            <a:custGeom>
              <a:avLst/>
              <a:gdLst/>
              <a:ahLst/>
              <a:cxnLst/>
              <a:rect l="0" t="0" r="0" b="635"/>
              <a:pathLst>
                <a:path w="0" h="635">
                  <a:moveTo>
                    <a:pt x="0" y="15"/>
                  </a:moveTo>
                  <a:cubicBezTo>
                    <a:pt x="0" y="238"/>
                    <a:pt x="0" y="460"/>
                    <a:pt x="0" y="619"/>
                  </a:cubicBezTo>
                  <a:cubicBezTo>
                    <a:pt x="0" y="460"/>
                    <a:pt x="0" y="238"/>
                    <a:pt x="0"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3" name="Google Shape;80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RAAAFIKAABBEAAAUwoAAAAAAAAmAAAACAAAAP//////////"/>
                </a:ext>
              </a:extLst>
            </p:cNvSpPr>
            <p:nvPr/>
          </p:nvSpPr>
          <p:spPr>
            <a:xfrm>
              <a:off x="2642235" y="1677670"/>
              <a:ext cx="0" cy="635"/>
            </a:xfrm>
            <a:custGeom>
              <a:avLst/>
              <a:gdLst/>
              <a:ahLst/>
              <a:cxnLst/>
              <a:rect l="0" t="0" r="0" b="635"/>
              <a:pathLst>
                <a:path w="0" h="635">
                  <a:moveTo>
                    <a:pt x="0" y="0"/>
                  </a:moveTo>
                  <a:cubicBezTo>
                    <a:pt x="0" y="211"/>
                    <a:pt x="0" y="370"/>
                    <a:pt x="0" y="511"/>
                  </a:cubicBezTo>
                  <a:cubicBezTo>
                    <a:pt x="0" y="388"/>
                    <a:pt x="0" y="194"/>
                    <a:pt x="0" y="0"/>
                  </a:cubicBezTo>
                  <a:close/>
                  <a:moveTo>
                    <a:pt x="0" y="511"/>
                  </a:moveTo>
                  <a:cubicBezTo>
                    <a:pt x="0" y="546"/>
                    <a:pt x="0" y="599"/>
                    <a:pt x="0" y="617"/>
                  </a:cubicBezTo>
                  <a:cubicBezTo>
                    <a:pt x="0" y="582"/>
                    <a:pt x="0" y="546"/>
                    <a:pt x="0" y="51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2" name="Google Shape;80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RAAAFYKAABBEAAAVgoAAAAAAAAmAAAACAAAAP//////////"/>
                </a:ext>
              </a:extLst>
            </p:cNvSpPr>
            <p:nvPr/>
          </p:nvSpPr>
          <p:spPr>
            <a:xfrm>
              <a:off x="2642235" y="1680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1" name="Google Shape;80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RAAAE8KAABBEAAAUAoAAAAAAAAmAAAACAAAAP//////////"/>
                </a:ext>
              </a:extLst>
            </p:cNvSpPr>
            <p:nvPr/>
          </p:nvSpPr>
          <p:spPr>
            <a:xfrm>
              <a:off x="2642235" y="1675765"/>
              <a:ext cx="0" cy="635"/>
            </a:xfrm>
            <a:custGeom>
              <a:avLst/>
              <a:gdLst/>
              <a:ahLst/>
              <a:cxnLst/>
              <a:rect l="0" t="0" r="0" b="635"/>
              <a:pathLst>
                <a:path w="0" h="635">
                  <a:moveTo>
                    <a:pt x="0" y="17"/>
                  </a:moveTo>
                  <a:cubicBezTo>
                    <a:pt x="0" y="194"/>
                    <a:pt x="0" y="440"/>
                    <a:pt x="0" y="635"/>
                  </a:cubicBezTo>
                  <a:cubicBezTo>
                    <a:pt x="0" y="440"/>
                    <a:pt x="0" y="19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10" name="Google Shape;80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hAAAEQKAAA+EAAARAoAAAAAAAAmAAAACAAAAP//////////"/>
                </a:ext>
              </a:extLst>
            </p:cNvSpPr>
            <p:nvPr/>
          </p:nvSpPr>
          <p:spPr>
            <a:xfrm>
              <a:off x="2640330" y="16687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9" name="Google Shape;80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RAAALkIAAClEQAAUwkAAAAAAAAmAAAACAAAAP//////////"/>
                </a:ext>
              </a:extLst>
            </p:cNvSpPr>
            <p:nvPr/>
          </p:nvSpPr>
          <p:spPr>
            <a:xfrm>
              <a:off x="2637155" y="1417955"/>
              <a:ext cx="231140" cy="97790"/>
            </a:xfrm>
            <a:custGeom>
              <a:avLst/>
              <a:gdLst/>
              <a:ahLst/>
              <a:cxnLst/>
              <a:rect l="0" t="0" r="231140" b="97790"/>
              <a:pathLst>
                <a:path w="231140" h="97790">
                  <a:moveTo>
                    <a:pt x="75943" y="0"/>
                  </a:moveTo>
                  <a:cubicBezTo>
                    <a:pt x="75753" y="0"/>
                    <a:pt x="75603" y="149"/>
                    <a:pt x="75183" y="978"/>
                  </a:cubicBezTo>
                  <a:cubicBezTo>
                    <a:pt x="74938" y="1399"/>
                    <a:pt x="74653" y="1834"/>
                    <a:pt x="74327" y="2255"/>
                  </a:cubicBezTo>
                  <a:cubicBezTo>
                    <a:pt x="73757" y="2690"/>
                    <a:pt x="73133" y="3070"/>
                    <a:pt x="72468" y="3261"/>
                  </a:cubicBezTo>
                  <a:cubicBezTo>
                    <a:pt x="71667" y="3587"/>
                    <a:pt x="70717" y="3967"/>
                    <a:pt x="70568" y="4497"/>
                  </a:cubicBezTo>
                  <a:cubicBezTo>
                    <a:pt x="70283" y="5489"/>
                    <a:pt x="69387" y="6059"/>
                    <a:pt x="68627" y="6589"/>
                  </a:cubicBezTo>
                  <a:cubicBezTo>
                    <a:pt x="67717" y="7160"/>
                    <a:pt x="67432" y="7445"/>
                    <a:pt x="67527" y="7771"/>
                  </a:cubicBezTo>
                  <a:cubicBezTo>
                    <a:pt x="68192" y="10434"/>
                    <a:pt x="69237" y="12906"/>
                    <a:pt x="69862" y="13436"/>
                  </a:cubicBezTo>
                  <a:cubicBezTo>
                    <a:pt x="71518" y="14768"/>
                    <a:pt x="70568" y="18001"/>
                    <a:pt x="69808" y="19047"/>
                  </a:cubicBezTo>
                  <a:cubicBezTo>
                    <a:pt x="69387" y="19618"/>
                    <a:pt x="68477" y="19903"/>
                    <a:pt x="67011" y="20419"/>
                  </a:cubicBezTo>
                  <a:cubicBezTo>
                    <a:pt x="65817" y="20800"/>
                    <a:pt x="64052" y="21425"/>
                    <a:pt x="63672" y="22050"/>
                  </a:cubicBezTo>
                  <a:cubicBezTo>
                    <a:pt x="63442" y="22525"/>
                    <a:pt x="62967" y="22906"/>
                    <a:pt x="62437" y="23041"/>
                  </a:cubicBezTo>
                  <a:cubicBezTo>
                    <a:pt x="62288" y="23082"/>
                    <a:pt x="62125" y="23096"/>
                    <a:pt x="61962" y="23096"/>
                  </a:cubicBezTo>
                  <a:cubicBezTo>
                    <a:pt x="60836" y="23096"/>
                    <a:pt x="59573" y="22294"/>
                    <a:pt x="58162" y="21425"/>
                  </a:cubicBezTo>
                  <a:cubicBezTo>
                    <a:pt x="57836" y="21234"/>
                    <a:pt x="57551" y="20990"/>
                    <a:pt x="57212" y="20800"/>
                  </a:cubicBezTo>
                  <a:cubicBezTo>
                    <a:pt x="57076" y="20759"/>
                    <a:pt x="56926" y="20705"/>
                    <a:pt x="56831" y="20610"/>
                  </a:cubicBezTo>
                  <a:cubicBezTo>
                    <a:pt x="56343" y="20406"/>
                    <a:pt x="55813" y="20270"/>
                    <a:pt x="55243" y="20270"/>
                  </a:cubicBezTo>
                  <a:cubicBezTo>
                    <a:pt x="55148" y="20270"/>
                    <a:pt x="55067" y="20283"/>
                    <a:pt x="54986" y="20283"/>
                  </a:cubicBezTo>
                  <a:cubicBezTo>
                    <a:pt x="54171" y="20324"/>
                    <a:pt x="53411" y="20514"/>
                    <a:pt x="52705" y="20949"/>
                  </a:cubicBezTo>
                  <a:cubicBezTo>
                    <a:pt x="52556" y="20990"/>
                    <a:pt x="52420" y="21085"/>
                    <a:pt x="52271" y="21180"/>
                  </a:cubicBezTo>
                  <a:lnTo>
                    <a:pt x="52176" y="21275"/>
                  </a:lnTo>
                  <a:cubicBezTo>
                    <a:pt x="51904" y="21465"/>
                    <a:pt x="51579" y="21561"/>
                    <a:pt x="51226" y="21561"/>
                  </a:cubicBezTo>
                  <a:cubicBezTo>
                    <a:pt x="50058" y="21561"/>
                    <a:pt x="48538" y="20677"/>
                    <a:pt x="47045" y="19808"/>
                  </a:cubicBezTo>
                  <a:cubicBezTo>
                    <a:pt x="46529" y="19468"/>
                    <a:pt x="45959" y="19183"/>
                    <a:pt x="45389" y="18952"/>
                  </a:cubicBezTo>
                  <a:cubicBezTo>
                    <a:pt x="44344" y="18762"/>
                    <a:pt x="43964" y="17526"/>
                    <a:pt x="43584" y="16194"/>
                  </a:cubicBezTo>
                  <a:cubicBezTo>
                    <a:pt x="43435" y="15719"/>
                    <a:pt x="43245" y="15284"/>
                    <a:pt x="43055" y="14808"/>
                  </a:cubicBezTo>
                  <a:lnTo>
                    <a:pt x="42919" y="14808"/>
                  </a:lnTo>
                  <a:cubicBezTo>
                    <a:pt x="40734" y="14808"/>
                    <a:pt x="33648" y="13287"/>
                    <a:pt x="32603" y="13056"/>
                  </a:cubicBezTo>
                  <a:cubicBezTo>
                    <a:pt x="32155" y="12920"/>
                    <a:pt x="31612" y="12866"/>
                    <a:pt x="31069" y="12866"/>
                  </a:cubicBezTo>
                  <a:cubicBezTo>
                    <a:pt x="29861" y="12866"/>
                    <a:pt x="28613" y="13137"/>
                    <a:pt x="28423" y="13436"/>
                  </a:cubicBezTo>
                  <a:cubicBezTo>
                    <a:pt x="28042" y="14333"/>
                    <a:pt x="26807" y="14618"/>
                    <a:pt x="25423" y="14904"/>
                  </a:cubicBezTo>
                  <a:cubicBezTo>
                    <a:pt x="24812" y="15053"/>
                    <a:pt x="23482" y="15338"/>
                    <a:pt x="23292" y="15664"/>
                  </a:cubicBezTo>
                  <a:cubicBezTo>
                    <a:pt x="22817" y="16615"/>
                    <a:pt x="21677" y="17186"/>
                    <a:pt x="20482" y="17811"/>
                  </a:cubicBezTo>
                  <a:cubicBezTo>
                    <a:pt x="19681" y="18096"/>
                    <a:pt x="19016" y="18572"/>
                    <a:pt x="18392" y="19142"/>
                  </a:cubicBezTo>
                  <a:cubicBezTo>
                    <a:pt x="17727" y="19903"/>
                    <a:pt x="16682" y="20229"/>
                    <a:pt x="15541" y="20610"/>
                  </a:cubicBezTo>
                  <a:cubicBezTo>
                    <a:pt x="14401" y="20990"/>
                    <a:pt x="13166" y="21425"/>
                    <a:pt x="12786" y="22185"/>
                  </a:cubicBezTo>
                  <a:cubicBezTo>
                    <a:pt x="11890" y="24278"/>
                    <a:pt x="8225" y="25324"/>
                    <a:pt x="5321" y="25759"/>
                  </a:cubicBezTo>
                  <a:cubicBezTo>
                    <a:pt x="3991" y="25949"/>
                    <a:pt x="2715" y="26275"/>
                    <a:pt x="1479" y="26805"/>
                  </a:cubicBezTo>
                  <a:lnTo>
                    <a:pt x="1425" y="26845"/>
                  </a:lnTo>
                  <a:lnTo>
                    <a:pt x="1330" y="26845"/>
                  </a:lnTo>
                  <a:lnTo>
                    <a:pt x="1289" y="26900"/>
                  </a:lnTo>
                  <a:lnTo>
                    <a:pt x="1235" y="26900"/>
                  </a:lnTo>
                  <a:lnTo>
                    <a:pt x="1140" y="26940"/>
                  </a:lnTo>
                  <a:lnTo>
                    <a:pt x="1045" y="26995"/>
                  </a:lnTo>
                  <a:lnTo>
                    <a:pt x="1004" y="27036"/>
                  </a:lnTo>
                  <a:cubicBezTo>
                    <a:pt x="1004" y="27131"/>
                    <a:pt x="950" y="27226"/>
                    <a:pt x="950" y="27280"/>
                  </a:cubicBezTo>
                  <a:cubicBezTo>
                    <a:pt x="909" y="27375"/>
                    <a:pt x="855" y="27470"/>
                    <a:pt x="814" y="27511"/>
                  </a:cubicBezTo>
                  <a:cubicBezTo>
                    <a:pt x="760" y="27565"/>
                    <a:pt x="719" y="27606"/>
                    <a:pt x="665" y="27661"/>
                  </a:cubicBezTo>
                  <a:lnTo>
                    <a:pt x="624" y="27701"/>
                  </a:lnTo>
                  <a:lnTo>
                    <a:pt x="529" y="27796"/>
                  </a:lnTo>
                  <a:lnTo>
                    <a:pt x="434" y="27851"/>
                  </a:lnTo>
                  <a:cubicBezTo>
                    <a:pt x="285" y="27987"/>
                    <a:pt x="149" y="28041"/>
                    <a:pt x="0" y="28082"/>
                  </a:cubicBezTo>
                  <a:lnTo>
                    <a:pt x="54" y="28326"/>
                  </a:lnTo>
                  <a:cubicBezTo>
                    <a:pt x="54" y="28421"/>
                    <a:pt x="95" y="28557"/>
                    <a:pt x="95" y="28652"/>
                  </a:cubicBezTo>
                  <a:cubicBezTo>
                    <a:pt x="149" y="28747"/>
                    <a:pt x="149" y="28802"/>
                    <a:pt x="149" y="28897"/>
                  </a:cubicBezTo>
                  <a:cubicBezTo>
                    <a:pt x="190" y="28992"/>
                    <a:pt x="190" y="29087"/>
                    <a:pt x="244" y="29182"/>
                  </a:cubicBezTo>
                  <a:lnTo>
                    <a:pt x="285" y="29413"/>
                  </a:lnTo>
                  <a:cubicBezTo>
                    <a:pt x="285" y="29508"/>
                    <a:pt x="339" y="29563"/>
                    <a:pt x="380" y="29658"/>
                  </a:cubicBezTo>
                  <a:lnTo>
                    <a:pt x="434" y="29848"/>
                  </a:lnTo>
                  <a:lnTo>
                    <a:pt x="529" y="30079"/>
                  </a:lnTo>
                  <a:lnTo>
                    <a:pt x="624" y="30269"/>
                  </a:lnTo>
                  <a:lnTo>
                    <a:pt x="665" y="30459"/>
                  </a:lnTo>
                  <a:lnTo>
                    <a:pt x="760" y="30649"/>
                  </a:lnTo>
                  <a:lnTo>
                    <a:pt x="855" y="30840"/>
                  </a:lnTo>
                  <a:lnTo>
                    <a:pt x="950" y="30989"/>
                  </a:lnTo>
                  <a:lnTo>
                    <a:pt x="1045" y="31125"/>
                  </a:lnTo>
                  <a:lnTo>
                    <a:pt x="1140" y="31274"/>
                  </a:lnTo>
                  <a:lnTo>
                    <a:pt x="1235" y="31410"/>
                  </a:lnTo>
                  <a:lnTo>
                    <a:pt x="1330" y="31560"/>
                  </a:lnTo>
                  <a:lnTo>
                    <a:pt x="1479" y="31655"/>
                  </a:lnTo>
                  <a:lnTo>
                    <a:pt x="1575" y="31791"/>
                  </a:lnTo>
                  <a:lnTo>
                    <a:pt x="1670" y="31886"/>
                  </a:lnTo>
                  <a:lnTo>
                    <a:pt x="1805" y="32035"/>
                  </a:lnTo>
                  <a:lnTo>
                    <a:pt x="1900" y="32130"/>
                  </a:lnTo>
                  <a:lnTo>
                    <a:pt x="2050" y="32225"/>
                  </a:lnTo>
                  <a:lnTo>
                    <a:pt x="2145" y="32320"/>
                  </a:lnTo>
                  <a:lnTo>
                    <a:pt x="2280" y="32416"/>
                  </a:lnTo>
                  <a:lnTo>
                    <a:pt x="2375" y="32511"/>
                  </a:lnTo>
                  <a:lnTo>
                    <a:pt x="2620" y="32646"/>
                  </a:lnTo>
                  <a:lnTo>
                    <a:pt x="2660" y="32701"/>
                  </a:lnTo>
                  <a:lnTo>
                    <a:pt x="2905" y="32837"/>
                  </a:lnTo>
                  <a:lnTo>
                    <a:pt x="3190" y="33027"/>
                  </a:lnTo>
                  <a:cubicBezTo>
                    <a:pt x="3475" y="33217"/>
                    <a:pt x="3855" y="33462"/>
                    <a:pt x="4181" y="33693"/>
                  </a:cubicBezTo>
                  <a:cubicBezTo>
                    <a:pt x="4425" y="33883"/>
                    <a:pt x="4710" y="34073"/>
                    <a:pt x="4941" y="34318"/>
                  </a:cubicBezTo>
                  <a:cubicBezTo>
                    <a:pt x="6841" y="35934"/>
                    <a:pt x="8456" y="37211"/>
                    <a:pt x="10316" y="37646"/>
                  </a:cubicBezTo>
                  <a:cubicBezTo>
                    <a:pt x="10560" y="37687"/>
                    <a:pt x="10845" y="37687"/>
                    <a:pt x="11130" y="37741"/>
                  </a:cubicBezTo>
                  <a:cubicBezTo>
                    <a:pt x="13790" y="37931"/>
                    <a:pt x="17917" y="40920"/>
                    <a:pt x="18297" y="43678"/>
                  </a:cubicBezTo>
                  <a:cubicBezTo>
                    <a:pt x="18351" y="43773"/>
                    <a:pt x="18351" y="43923"/>
                    <a:pt x="18392" y="44018"/>
                  </a:cubicBezTo>
                  <a:cubicBezTo>
                    <a:pt x="18826" y="45675"/>
                    <a:pt x="20672" y="47727"/>
                    <a:pt x="21962" y="48718"/>
                  </a:cubicBezTo>
                  <a:cubicBezTo>
                    <a:pt x="22097" y="48868"/>
                    <a:pt x="22247" y="49004"/>
                    <a:pt x="22342" y="49153"/>
                  </a:cubicBezTo>
                  <a:cubicBezTo>
                    <a:pt x="22667" y="49629"/>
                    <a:pt x="22817" y="50254"/>
                    <a:pt x="22817" y="50824"/>
                  </a:cubicBezTo>
                  <a:cubicBezTo>
                    <a:pt x="22722" y="51816"/>
                    <a:pt x="22572" y="52767"/>
                    <a:pt x="22342" y="53718"/>
                  </a:cubicBezTo>
                  <a:cubicBezTo>
                    <a:pt x="22057" y="54764"/>
                    <a:pt x="21907" y="55810"/>
                    <a:pt x="21812" y="56911"/>
                  </a:cubicBezTo>
                  <a:cubicBezTo>
                    <a:pt x="21772" y="58093"/>
                    <a:pt x="21297" y="59234"/>
                    <a:pt x="20441" y="60144"/>
                  </a:cubicBezTo>
                  <a:cubicBezTo>
                    <a:pt x="19722" y="61041"/>
                    <a:pt x="19396" y="61475"/>
                    <a:pt x="20007" y="62521"/>
                  </a:cubicBezTo>
                  <a:cubicBezTo>
                    <a:pt x="21337" y="64614"/>
                    <a:pt x="31884" y="66176"/>
                    <a:pt x="35969" y="66176"/>
                  </a:cubicBezTo>
                  <a:cubicBezTo>
                    <a:pt x="38589" y="66176"/>
                    <a:pt x="40068" y="67793"/>
                    <a:pt x="41059" y="68839"/>
                  </a:cubicBezTo>
                  <a:cubicBezTo>
                    <a:pt x="41249" y="69124"/>
                    <a:pt x="41494" y="69314"/>
                    <a:pt x="41724" y="69559"/>
                  </a:cubicBezTo>
                  <a:cubicBezTo>
                    <a:pt x="42729" y="69749"/>
                    <a:pt x="43625" y="70320"/>
                    <a:pt x="44195" y="71121"/>
                  </a:cubicBezTo>
                  <a:lnTo>
                    <a:pt x="44480" y="71406"/>
                  </a:lnTo>
                  <a:cubicBezTo>
                    <a:pt x="45050" y="72127"/>
                    <a:pt x="45579" y="72697"/>
                    <a:pt x="46529" y="72887"/>
                  </a:cubicBezTo>
                  <a:cubicBezTo>
                    <a:pt x="47520" y="73078"/>
                    <a:pt x="48470" y="73458"/>
                    <a:pt x="49380" y="74029"/>
                  </a:cubicBezTo>
                  <a:cubicBezTo>
                    <a:pt x="51131" y="75170"/>
                    <a:pt x="52325" y="77072"/>
                    <a:pt x="52936" y="79830"/>
                  </a:cubicBezTo>
                  <a:cubicBezTo>
                    <a:pt x="53275" y="81311"/>
                    <a:pt x="53886" y="82683"/>
                    <a:pt x="54836" y="83878"/>
                  </a:cubicBezTo>
                  <a:cubicBezTo>
                    <a:pt x="55121" y="84204"/>
                    <a:pt x="55366" y="84544"/>
                    <a:pt x="55596" y="84829"/>
                  </a:cubicBezTo>
                  <a:cubicBezTo>
                    <a:pt x="56356" y="85590"/>
                    <a:pt x="56886" y="86487"/>
                    <a:pt x="57212" y="87438"/>
                  </a:cubicBezTo>
                  <a:cubicBezTo>
                    <a:pt x="57293" y="87709"/>
                    <a:pt x="58216" y="87777"/>
                    <a:pt x="59220" y="87777"/>
                  </a:cubicBezTo>
                  <a:cubicBezTo>
                    <a:pt x="59967" y="87777"/>
                    <a:pt x="60754" y="87750"/>
                    <a:pt x="61297" y="87723"/>
                  </a:cubicBezTo>
                  <a:cubicBezTo>
                    <a:pt x="62084" y="87655"/>
                    <a:pt x="62885" y="87614"/>
                    <a:pt x="63672" y="87614"/>
                  </a:cubicBezTo>
                  <a:cubicBezTo>
                    <a:pt x="64473" y="87614"/>
                    <a:pt x="65274" y="87655"/>
                    <a:pt x="66061" y="87723"/>
                  </a:cubicBezTo>
                  <a:cubicBezTo>
                    <a:pt x="67907" y="87968"/>
                    <a:pt x="71572" y="87968"/>
                    <a:pt x="75128" y="87968"/>
                  </a:cubicBezTo>
                  <a:cubicBezTo>
                    <a:pt x="78793" y="87968"/>
                    <a:pt x="82254" y="87968"/>
                    <a:pt x="83775" y="88198"/>
                  </a:cubicBezTo>
                  <a:cubicBezTo>
                    <a:pt x="84440" y="88294"/>
                    <a:pt x="85390" y="88389"/>
                    <a:pt x="86489" y="88443"/>
                  </a:cubicBezTo>
                  <a:lnTo>
                    <a:pt x="87765" y="88538"/>
                  </a:lnTo>
                  <a:cubicBezTo>
                    <a:pt x="90955" y="88769"/>
                    <a:pt x="94850" y="89204"/>
                    <a:pt x="97565" y="91242"/>
                  </a:cubicBezTo>
                  <a:cubicBezTo>
                    <a:pt x="98624" y="92111"/>
                    <a:pt x="99954" y="92587"/>
                    <a:pt x="101325" y="92587"/>
                  </a:cubicBezTo>
                  <a:cubicBezTo>
                    <a:pt x="101610" y="92587"/>
                    <a:pt x="101881" y="92573"/>
                    <a:pt x="102166" y="92532"/>
                  </a:cubicBezTo>
                  <a:cubicBezTo>
                    <a:pt x="102465" y="92478"/>
                    <a:pt x="102764" y="92464"/>
                    <a:pt x="103062" y="92464"/>
                  </a:cubicBezTo>
                  <a:cubicBezTo>
                    <a:pt x="103944" y="92464"/>
                    <a:pt x="104800" y="92668"/>
                    <a:pt x="105587" y="93103"/>
                  </a:cubicBezTo>
                  <a:cubicBezTo>
                    <a:pt x="107541" y="94271"/>
                    <a:pt x="108967" y="95019"/>
                    <a:pt x="111125" y="95019"/>
                  </a:cubicBezTo>
                  <a:cubicBezTo>
                    <a:pt x="111600" y="95019"/>
                    <a:pt x="112116" y="94991"/>
                    <a:pt x="112672" y="94910"/>
                  </a:cubicBezTo>
                  <a:cubicBezTo>
                    <a:pt x="112957" y="94855"/>
                    <a:pt x="113242" y="94815"/>
                    <a:pt x="113473" y="94815"/>
                  </a:cubicBezTo>
                  <a:cubicBezTo>
                    <a:pt x="113663" y="94815"/>
                    <a:pt x="113853" y="94855"/>
                    <a:pt x="114043" y="94855"/>
                  </a:cubicBezTo>
                  <a:lnTo>
                    <a:pt x="114192" y="94855"/>
                  </a:lnTo>
                  <a:cubicBezTo>
                    <a:pt x="114328" y="94910"/>
                    <a:pt x="114477" y="94910"/>
                    <a:pt x="114613" y="94951"/>
                  </a:cubicBezTo>
                  <a:lnTo>
                    <a:pt x="114762" y="95005"/>
                  </a:lnTo>
                  <a:cubicBezTo>
                    <a:pt x="114898" y="95046"/>
                    <a:pt x="115047" y="95100"/>
                    <a:pt x="115142" y="95141"/>
                  </a:cubicBezTo>
                  <a:lnTo>
                    <a:pt x="115278" y="95195"/>
                  </a:lnTo>
                  <a:cubicBezTo>
                    <a:pt x="115373" y="95236"/>
                    <a:pt x="115468" y="95331"/>
                    <a:pt x="115618" y="95385"/>
                  </a:cubicBezTo>
                  <a:lnTo>
                    <a:pt x="115713" y="95426"/>
                  </a:lnTo>
                  <a:lnTo>
                    <a:pt x="115998" y="95616"/>
                  </a:lnTo>
                  <a:lnTo>
                    <a:pt x="116038" y="95711"/>
                  </a:lnTo>
                  <a:lnTo>
                    <a:pt x="116323" y="95956"/>
                  </a:lnTo>
                  <a:lnTo>
                    <a:pt x="116418" y="95997"/>
                  </a:lnTo>
                  <a:lnTo>
                    <a:pt x="116703" y="96282"/>
                  </a:lnTo>
                  <a:lnTo>
                    <a:pt x="116758" y="96336"/>
                  </a:lnTo>
                  <a:lnTo>
                    <a:pt x="116988" y="96566"/>
                  </a:lnTo>
                  <a:cubicBezTo>
                    <a:pt x="117423" y="97138"/>
                    <a:pt x="117993" y="97573"/>
                    <a:pt x="118658" y="97763"/>
                  </a:cubicBezTo>
                  <a:cubicBezTo>
                    <a:pt x="118739" y="97776"/>
                    <a:pt x="118821" y="97790"/>
                    <a:pt x="118916" y="97790"/>
                  </a:cubicBezTo>
                  <a:cubicBezTo>
                    <a:pt x="120029" y="97790"/>
                    <a:pt x="121956" y="96513"/>
                    <a:pt x="123979" y="95195"/>
                  </a:cubicBezTo>
                  <a:cubicBezTo>
                    <a:pt x="126218" y="93674"/>
                    <a:pt x="128594" y="92342"/>
                    <a:pt x="131064" y="91147"/>
                  </a:cubicBezTo>
                  <a:cubicBezTo>
                    <a:pt x="131729" y="90821"/>
                    <a:pt x="132435" y="90535"/>
                    <a:pt x="133154" y="90345"/>
                  </a:cubicBezTo>
                  <a:cubicBezTo>
                    <a:pt x="134973" y="89802"/>
                    <a:pt x="136846" y="89516"/>
                    <a:pt x="138746" y="89516"/>
                  </a:cubicBezTo>
                  <a:cubicBezTo>
                    <a:pt x="139018" y="89516"/>
                    <a:pt x="139289" y="89516"/>
                    <a:pt x="139561" y="89530"/>
                  </a:cubicBezTo>
                  <a:cubicBezTo>
                    <a:pt x="140850" y="89530"/>
                    <a:pt x="142126" y="89625"/>
                    <a:pt x="143416" y="89815"/>
                  </a:cubicBezTo>
                  <a:cubicBezTo>
                    <a:pt x="144597" y="89965"/>
                    <a:pt x="145737" y="90155"/>
                    <a:pt x="146646" y="90291"/>
                  </a:cubicBezTo>
                  <a:lnTo>
                    <a:pt x="147352" y="90440"/>
                  </a:lnTo>
                  <a:lnTo>
                    <a:pt x="148261" y="90576"/>
                  </a:lnTo>
                  <a:cubicBezTo>
                    <a:pt x="148560" y="90617"/>
                    <a:pt x="148872" y="90644"/>
                    <a:pt x="149225" y="90644"/>
                  </a:cubicBezTo>
                  <a:cubicBezTo>
                    <a:pt x="152347" y="90644"/>
                    <a:pt x="157518" y="88919"/>
                    <a:pt x="160857" y="85115"/>
                  </a:cubicBezTo>
                  <a:cubicBezTo>
                    <a:pt x="162473" y="83443"/>
                    <a:pt x="164414" y="82166"/>
                    <a:pt x="166558" y="81311"/>
                  </a:cubicBezTo>
                  <a:cubicBezTo>
                    <a:pt x="168553" y="80455"/>
                    <a:pt x="169544" y="79925"/>
                    <a:pt x="169734" y="78403"/>
                  </a:cubicBezTo>
                  <a:cubicBezTo>
                    <a:pt x="169924" y="76922"/>
                    <a:pt x="169259" y="75931"/>
                    <a:pt x="168553" y="74830"/>
                  </a:cubicBezTo>
                  <a:cubicBezTo>
                    <a:pt x="167644" y="73404"/>
                    <a:pt x="166653" y="71787"/>
                    <a:pt x="167929" y="69505"/>
                  </a:cubicBezTo>
                  <a:cubicBezTo>
                    <a:pt x="169164" y="67304"/>
                    <a:pt x="171092" y="66421"/>
                    <a:pt x="173019" y="66421"/>
                  </a:cubicBezTo>
                  <a:cubicBezTo>
                    <a:pt x="174132" y="66421"/>
                    <a:pt x="175259" y="66719"/>
                    <a:pt x="176250" y="67222"/>
                  </a:cubicBezTo>
                  <a:cubicBezTo>
                    <a:pt x="177783" y="67929"/>
                    <a:pt x="179412" y="68282"/>
                    <a:pt x="181027" y="68282"/>
                  </a:cubicBezTo>
                  <a:cubicBezTo>
                    <a:pt x="183240" y="68282"/>
                    <a:pt x="185425" y="67630"/>
                    <a:pt x="187325" y="66366"/>
                  </a:cubicBezTo>
                  <a:cubicBezTo>
                    <a:pt x="191452" y="63472"/>
                    <a:pt x="193637" y="63282"/>
                    <a:pt x="196677" y="63038"/>
                  </a:cubicBezTo>
                  <a:cubicBezTo>
                    <a:pt x="197302" y="62997"/>
                    <a:pt x="197967" y="62943"/>
                    <a:pt x="198727" y="62848"/>
                  </a:cubicBezTo>
                  <a:cubicBezTo>
                    <a:pt x="201102" y="62562"/>
                    <a:pt x="201672" y="61611"/>
                    <a:pt x="202622" y="59954"/>
                  </a:cubicBezTo>
                  <a:cubicBezTo>
                    <a:pt x="203233" y="58853"/>
                    <a:pt x="203993" y="57807"/>
                    <a:pt x="204903" y="56856"/>
                  </a:cubicBezTo>
                  <a:cubicBezTo>
                    <a:pt x="207427" y="54248"/>
                    <a:pt x="210943" y="52767"/>
                    <a:pt x="214594" y="52767"/>
                  </a:cubicBezTo>
                  <a:cubicBezTo>
                    <a:pt x="215884" y="52672"/>
                    <a:pt x="217119" y="52346"/>
                    <a:pt x="218259" y="51816"/>
                  </a:cubicBezTo>
                  <a:cubicBezTo>
                    <a:pt x="219806" y="51259"/>
                    <a:pt x="221367" y="50661"/>
                    <a:pt x="222874" y="50661"/>
                  </a:cubicBezTo>
                  <a:cubicBezTo>
                    <a:pt x="223403" y="50661"/>
                    <a:pt x="223919" y="50743"/>
                    <a:pt x="224435" y="50919"/>
                  </a:cubicBezTo>
                  <a:cubicBezTo>
                    <a:pt x="225765" y="51354"/>
                    <a:pt x="227312" y="51653"/>
                    <a:pt x="228588" y="51653"/>
                  </a:cubicBezTo>
                  <a:cubicBezTo>
                    <a:pt x="229348" y="51653"/>
                    <a:pt x="230013" y="51544"/>
                    <a:pt x="230461" y="51300"/>
                  </a:cubicBezTo>
                  <a:cubicBezTo>
                    <a:pt x="230706" y="51150"/>
                    <a:pt x="230896" y="50919"/>
                    <a:pt x="230936" y="50634"/>
                  </a:cubicBezTo>
                  <a:cubicBezTo>
                    <a:pt x="231126" y="49629"/>
                    <a:pt x="227611" y="46681"/>
                    <a:pt x="225711" y="45064"/>
                  </a:cubicBezTo>
                  <a:cubicBezTo>
                    <a:pt x="224190" y="43923"/>
                    <a:pt x="222820" y="42686"/>
                    <a:pt x="221584" y="41301"/>
                  </a:cubicBezTo>
                  <a:cubicBezTo>
                    <a:pt x="221299" y="41015"/>
                    <a:pt x="221014" y="40730"/>
                    <a:pt x="220675" y="40540"/>
                  </a:cubicBezTo>
                  <a:lnTo>
                    <a:pt x="220539" y="40445"/>
                  </a:lnTo>
                  <a:lnTo>
                    <a:pt x="220444" y="40404"/>
                  </a:lnTo>
                  <a:cubicBezTo>
                    <a:pt x="220349" y="40350"/>
                    <a:pt x="220254" y="40309"/>
                    <a:pt x="220159" y="40254"/>
                  </a:cubicBezTo>
                  <a:cubicBezTo>
                    <a:pt x="220064" y="40214"/>
                    <a:pt x="219915" y="40159"/>
                    <a:pt x="219779" y="40159"/>
                  </a:cubicBezTo>
                  <a:cubicBezTo>
                    <a:pt x="219684" y="40119"/>
                    <a:pt x="219535" y="40064"/>
                    <a:pt x="219399" y="40064"/>
                  </a:cubicBezTo>
                  <a:cubicBezTo>
                    <a:pt x="219250" y="40051"/>
                    <a:pt x="219114" y="40037"/>
                    <a:pt x="218965" y="40037"/>
                  </a:cubicBezTo>
                  <a:cubicBezTo>
                    <a:pt x="218829" y="40037"/>
                    <a:pt x="218680" y="40051"/>
                    <a:pt x="218544" y="40064"/>
                  </a:cubicBezTo>
                  <a:cubicBezTo>
                    <a:pt x="217404" y="40254"/>
                    <a:pt x="216454" y="40975"/>
                    <a:pt x="215924" y="42021"/>
                  </a:cubicBezTo>
                  <a:cubicBezTo>
                    <a:pt x="215734" y="42591"/>
                    <a:pt x="215314" y="43067"/>
                    <a:pt x="214743" y="43298"/>
                  </a:cubicBezTo>
                  <a:cubicBezTo>
                    <a:pt x="214526" y="43393"/>
                    <a:pt x="214309" y="43434"/>
                    <a:pt x="214092" y="43434"/>
                  </a:cubicBezTo>
                  <a:cubicBezTo>
                    <a:pt x="213468" y="43434"/>
                    <a:pt x="212816" y="43135"/>
                    <a:pt x="212083" y="42781"/>
                  </a:cubicBezTo>
                  <a:cubicBezTo>
                    <a:pt x="210848" y="42061"/>
                    <a:pt x="209423" y="41681"/>
                    <a:pt x="207943" y="41640"/>
                  </a:cubicBezTo>
                  <a:cubicBezTo>
                    <a:pt x="206803" y="41640"/>
                    <a:pt x="205704" y="41830"/>
                    <a:pt x="204658" y="42156"/>
                  </a:cubicBezTo>
                  <a:cubicBezTo>
                    <a:pt x="203966" y="42387"/>
                    <a:pt x="203355" y="42550"/>
                    <a:pt x="202772" y="42550"/>
                  </a:cubicBezTo>
                  <a:cubicBezTo>
                    <a:pt x="201822" y="42550"/>
                    <a:pt x="200899" y="42129"/>
                    <a:pt x="199677" y="40879"/>
                  </a:cubicBezTo>
                  <a:cubicBezTo>
                    <a:pt x="198537" y="39779"/>
                    <a:pt x="198157" y="38692"/>
                    <a:pt x="198388" y="37687"/>
                  </a:cubicBezTo>
                  <a:cubicBezTo>
                    <a:pt x="198727" y="36790"/>
                    <a:pt x="199487" y="36070"/>
                    <a:pt x="200437" y="35744"/>
                  </a:cubicBezTo>
                  <a:lnTo>
                    <a:pt x="200858" y="32320"/>
                  </a:lnTo>
                  <a:lnTo>
                    <a:pt x="206369" y="21234"/>
                  </a:lnTo>
                  <a:cubicBezTo>
                    <a:pt x="205473" y="20976"/>
                    <a:pt x="204523" y="20854"/>
                    <a:pt x="203763" y="20854"/>
                  </a:cubicBezTo>
                  <a:cubicBezTo>
                    <a:pt x="203274" y="20854"/>
                    <a:pt x="202853" y="20908"/>
                    <a:pt x="202568" y="20990"/>
                  </a:cubicBezTo>
                  <a:cubicBezTo>
                    <a:pt x="202432" y="21085"/>
                    <a:pt x="202283" y="21085"/>
                    <a:pt x="202147" y="21139"/>
                  </a:cubicBezTo>
                  <a:cubicBezTo>
                    <a:pt x="201496" y="21302"/>
                    <a:pt x="200844" y="21370"/>
                    <a:pt x="200206" y="21370"/>
                  </a:cubicBezTo>
                  <a:cubicBezTo>
                    <a:pt x="199921" y="21370"/>
                    <a:pt x="199623" y="21357"/>
                    <a:pt x="199338" y="21330"/>
                  </a:cubicBezTo>
                  <a:cubicBezTo>
                    <a:pt x="198347" y="21275"/>
                    <a:pt x="197342" y="21044"/>
                    <a:pt x="196447" y="20610"/>
                  </a:cubicBezTo>
                  <a:cubicBezTo>
                    <a:pt x="195972" y="20379"/>
                    <a:pt x="195537" y="20039"/>
                    <a:pt x="195252" y="19563"/>
                  </a:cubicBezTo>
                  <a:cubicBezTo>
                    <a:pt x="195211" y="19468"/>
                    <a:pt x="195116" y="19332"/>
                    <a:pt x="195062" y="19142"/>
                  </a:cubicBezTo>
                  <a:cubicBezTo>
                    <a:pt x="194668" y="18694"/>
                    <a:pt x="192904" y="18422"/>
                    <a:pt x="191126" y="18422"/>
                  </a:cubicBezTo>
                  <a:cubicBezTo>
                    <a:pt x="189511" y="18422"/>
                    <a:pt x="187882" y="18640"/>
                    <a:pt x="187230" y="19142"/>
                  </a:cubicBezTo>
                  <a:cubicBezTo>
                    <a:pt x="186416" y="19713"/>
                    <a:pt x="185520" y="20229"/>
                    <a:pt x="184570" y="20610"/>
                  </a:cubicBezTo>
                  <a:cubicBezTo>
                    <a:pt x="183566" y="21139"/>
                    <a:pt x="181720" y="22050"/>
                    <a:pt x="181665" y="22525"/>
                  </a:cubicBezTo>
                  <a:cubicBezTo>
                    <a:pt x="181530" y="23232"/>
                    <a:pt x="181054" y="23857"/>
                    <a:pt x="180335" y="24047"/>
                  </a:cubicBezTo>
                  <a:cubicBezTo>
                    <a:pt x="179534" y="24373"/>
                    <a:pt x="178720" y="24563"/>
                    <a:pt x="177905" y="24658"/>
                  </a:cubicBezTo>
                  <a:cubicBezTo>
                    <a:pt x="177010" y="24712"/>
                    <a:pt x="176154" y="24943"/>
                    <a:pt x="175340" y="25324"/>
                  </a:cubicBezTo>
                  <a:cubicBezTo>
                    <a:pt x="174485" y="25949"/>
                    <a:pt x="172544" y="26329"/>
                    <a:pt x="169639" y="26805"/>
                  </a:cubicBezTo>
                  <a:cubicBezTo>
                    <a:pt x="168404" y="26940"/>
                    <a:pt x="167128" y="27185"/>
                    <a:pt x="165934" y="27565"/>
                  </a:cubicBezTo>
                  <a:cubicBezTo>
                    <a:pt x="165703" y="27851"/>
                    <a:pt x="165364" y="28082"/>
                    <a:pt x="164984" y="28177"/>
                  </a:cubicBezTo>
                  <a:cubicBezTo>
                    <a:pt x="164169" y="28462"/>
                    <a:pt x="162215" y="28679"/>
                    <a:pt x="160206" y="28679"/>
                  </a:cubicBezTo>
                  <a:cubicBezTo>
                    <a:pt x="157926" y="28679"/>
                    <a:pt x="155577" y="28408"/>
                    <a:pt x="154722" y="27701"/>
                  </a:cubicBezTo>
                  <a:cubicBezTo>
                    <a:pt x="154342" y="27416"/>
                    <a:pt x="152442" y="27375"/>
                    <a:pt x="151166" y="27321"/>
                  </a:cubicBezTo>
                  <a:cubicBezTo>
                    <a:pt x="148397" y="27226"/>
                    <a:pt x="145832" y="27131"/>
                    <a:pt x="145072" y="25663"/>
                  </a:cubicBezTo>
                  <a:cubicBezTo>
                    <a:pt x="144597" y="24998"/>
                    <a:pt x="143986" y="24427"/>
                    <a:pt x="143266" y="23992"/>
                  </a:cubicBezTo>
                  <a:cubicBezTo>
                    <a:pt x="142180" y="23232"/>
                    <a:pt x="141081" y="22430"/>
                    <a:pt x="141040" y="21180"/>
                  </a:cubicBezTo>
                  <a:cubicBezTo>
                    <a:pt x="140321" y="20854"/>
                    <a:pt x="139561" y="20569"/>
                    <a:pt x="138801" y="20419"/>
                  </a:cubicBezTo>
                  <a:lnTo>
                    <a:pt x="138570" y="20379"/>
                  </a:lnTo>
                  <a:cubicBezTo>
                    <a:pt x="136900" y="19944"/>
                    <a:pt x="135475" y="19618"/>
                    <a:pt x="135000" y="18612"/>
                  </a:cubicBezTo>
                  <a:cubicBezTo>
                    <a:pt x="134756" y="18123"/>
                    <a:pt x="132163" y="17430"/>
                    <a:pt x="130955" y="17430"/>
                  </a:cubicBezTo>
                  <a:cubicBezTo>
                    <a:pt x="130779" y="17430"/>
                    <a:pt x="130643" y="17444"/>
                    <a:pt x="130535" y="17471"/>
                  </a:cubicBezTo>
                  <a:lnTo>
                    <a:pt x="130440" y="17526"/>
                  </a:lnTo>
                  <a:cubicBezTo>
                    <a:pt x="130263" y="17607"/>
                    <a:pt x="130046" y="17648"/>
                    <a:pt x="129774" y="17648"/>
                  </a:cubicBezTo>
                  <a:cubicBezTo>
                    <a:pt x="129042" y="17648"/>
                    <a:pt x="127901" y="17363"/>
                    <a:pt x="125933" y="16806"/>
                  </a:cubicBezTo>
                  <a:lnTo>
                    <a:pt x="125363" y="16615"/>
                  </a:lnTo>
                  <a:cubicBezTo>
                    <a:pt x="124739" y="16425"/>
                    <a:pt x="124169" y="16289"/>
                    <a:pt x="123748" y="16140"/>
                  </a:cubicBezTo>
                  <a:cubicBezTo>
                    <a:pt x="123504" y="16099"/>
                    <a:pt x="123314" y="16045"/>
                    <a:pt x="123178" y="16045"/>
                  </a:cubicBezTo>
                  <a:lnTo>
                    <a:pt x="123083" y="16045"/>
                  </a:lnTo>
                  <a:cubicBezTo>
                    <a:pt x="121834" y="16099"/>
                    <a:pt x="120599" y="16235"/>
                    <a:pt x="119418" y="16520"/>
                  </a:cubicBezTo>
                  <a:cubicBezTo>
                    <a:pt x="118509" y="16670"/>
                    <a:pt x="117654" y="16806"/>
                    <a:pt x="117043" y="16901"/>
                  </a:cubicBezTo>
                  <a:lnTo>
                    <a:pt x="116473" y="16901"/>
                  </a:lnTo>
                  <a:cubicBezTo>
                    <a:pt x="116093" y="16901"/>
                    <a:pt x="115088" y="17566"/>
                    <a:pt x="114328" y="18042"/>
                  </a:cubicBezTo>
                  <a:cubicBezTo>
                    <a:pt x="113337" y="18708"/>
                    <a:pt x="112292" y="19428"/>
                    <a:pt x="111342" y="19563"/>
                  </a:cubicBezTo>
                  <a:cubicBezTo>
                    <a:pt x="111274" y="19577"/>
                    <a:pt x="111206" y="19577"/>
                    <a:pt x="111138" y="19577"/>
                  </a:cubicBezTo>
                  <a:cubicBezTo>
                    <a:pt x="110188" y="19577"/>
                    <a:pt x="108858" y="19006"/>
                    <a:pt x="107446" y="18381"/>
                  </a:cubicBezTo>
                  <a:lnTo>
                    <a:pt x="106822" y="18096"/>
                  </a:lnTo>
                  <a:lnTo>
                    <a:pt x="106591" y="18001"/>
                  </a:lnTo>
                  <a:lnTo>
                    <a:pt x="106442" y="17947"/>
                  </a:lnTo>
                  <a:lnTo>
                    <a:pt x="106157" y="17811"/>
                  </a:lnTo>
                  <a:lnTo>
                    <a:pt x="106116" y="17811"/>
                  </a:lnTo>
                  <a:lnTo>
                    <a:pt x="105872" y="17757"/>
                  </a:lnTo>
                  <a:lnTo>
                    <a:pt x="105777" y="17716"/>
                  </a:lnTo>
                  <a:lnTo>
                    <a:pt x="105641" y="17661"/>
                  </a:lnTo>
                  <a:lnTo>
                    <a:pt x="105492" y="17621"/>
                  </a:lnTo>
                  <a:lnTo>
                    <a:pt x="105397" y="17621"/>
                  </a:lnTo>
                  <a:lnTo>
                    <a:pt x="105261" y="17566"/>
                  </a:lnTo>
                  <a:lnTo>
                    <a:pt x="105071" y="17566"/>
                  </a:lnTo>
                  <a:cubicBezTo>
                    <a:pt x="104908" y="17661"/>
                    <a:pt x="104691" y="17770"/>
                    <a:pt x="104365" y="17770"/>
                  </a:cubicBezTo>
                  <a:cubicBezTo>
                    <a:pt x="104012" y="17770"/>
                    <a:pt x="103537" y="17634"/>
                    <a:pt x="102886" y="17240"/>
                  </a:cubicBezTo>
                  <a:cubicBezTo>
                    <a:pt x="101461" y="16384"/>
                    <a:pt x="99981" y="14577"/>
                    <a:pt x="99316" y="13817"/>
                  </a:cubicBezTo>
                  <a:cubicBezTo>
                    <a:pt x="98515" y="12866"/>
                    <a:pt x="98556" y="11344"/>
                    <a:pt x="98610" y="9822"/>
                  </a:cubicBezTo>
                  <a:cubicBezTo>
                    <a:pt x="98610" y="8912"/>
                    <a:pt x="98651" y="7771"/>
                    <a:pt x="98420" y="7391"/>
                  </a:cubicBezTo>
                  <a:cubicBezTo>
                    <a:pt x="98135" y="6969"/>
                    <a:pt x="96045" y="6535"/>
                    <a:pt x="94905" y="6345"/>
                  </a:cubicBezTo>
                  <a:lnTo>
                    <a:pt x="94375" y="6249"/>
                  </a:lnTo>
                  <a:cubicBezTo>
                    <a:pt x="93371" y="6154"/>
                    <a:pt x="92380" y="5869"/>
                    <a:pt x="91430" y="5448"/>
                  </a:cubicBezTo>
                  <a:cubicBezTo>
                    <a:pt x="90575" y="4918"/>
                    <a:pt x="87819" y="3396"/>
                    <a:pt x="86394" y="3396"/>
                  </a:cubicBezTo>
                  <a:cubicBezTo>
                    <a:pt x="85200" y="3396"/>
                    <a:pt x="82159" y="3016"/>
                    <a:pt x="81168" y="2024"/>
                  </a:cubicBezTo>
                  <a:cubicBezTo>
                    <a:pt x="80788" y="1644"/>
                    <a:pt x="78318" y="693"/>
                    <a:pt x="76078" y="27"/>
                  </a:cubicBezTo>
                  <a:cubicBezTo>
                    <a:pt x="76024" y="14"/>
                    <a:pt x="75983" y="0"/>
                    <a:pt x="7594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8" name="Google Shape;80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M4JAADQDQAA2QkAAAAAAAAmAAAACAAAAP//////////"/>
                </a:ext>
              </a:extLst>
            </p:cNvSpPr>
            <p:nvPr/>
          </p:nvSpPr>
          <p:spPr>
            <a:xfrm>
              <a:off x="2243455" y="1593850"/>
              <a:ext cx="1905" cy="6985"/>
            </a:xfrm>
            <a:custGeom>
              <a:avLst/>
              <a:gdLst/>
              <a:ahLst/>
              <a:cxnLst/>
              <a:rect l="0" t="0" r="1905" b="6985"/>
              <a:pathLst>
                <a:path w="1905" h="6985">
                  <a:moveTo>
                    <a:pt x="1040" y="13"/>
                  </a:moveTo>
                  <a:cubicBezTo>
                    <a:pt x="526" y="524"/>
                    <a:pt x="0" y="3539"/>
                    <a:pt x="0" y="4481"/>
                  </a:cubicBezTo>
                  <a:cubicBezTo>
                    <a:pt x="0" y="4535"/>
                    <a:pt x="0" y="4575"/>
                    <a:pt x="0" y="4575"/>
                  </a:cubicBezTo>
                  <a:lnTo>
                    <a:pt x="0" y="4629"/>
                  </a:lnTo>
                  <a:lnTo>
                    <a:pt x="54" y="4764"/>
                  </a:lnTo>
                  <a:lnTo>
                    <a:pt x="94" y="5006"/>
                  </a:lnTo>
                  <a:lnTo>
                    <a:pt x="94" y="5046"/>
                  </a:lnTo>
                  <a:lnTo>
                    <a:pt x="189" y="5289"/>
                  </a:lnTo>
                  <a:lnTo>
                    <a:pt x="189" y="5329"/>
                  </a:lnTo>
                  <a:cubicBezTo>
                    <a:pt x="243" y="5423"/>
                    <a:pt x="283" y="5518"/>
                    <a:pt x="337" y="5666"/>
                  </a:cubicBezTo>
                  <a:lnTo>
                    <a:pt x="378" y="5706"/>
                  </a:lnTo>
                  <a:lnTo>
                    <a:pt x="526" y="5989"/>
                  </a:lnTo>
                  <a:lnTo>
                    <a:pt x="567" y="6083"/>
                  </a:lnTo>
                  <a:cubicBezTo>
                    <a:pt x="662" y="6231"/>
                    <a:pt x="716" y="6365"/>
                    <a:pt x="810" y="6513"/>
                  </a:cubicBezTo>
                  <a:lnTo>
                    <a:pt x="851" y="6554"/>
                  </a:lnTo>
                  <a:lnTo>
                    <a:pt x="1094" y="6890"/>
                  </a:lnTo>
                  <a:lnTo>
                    <a:pt x="1134" y="6985"/>
                  </a:lnTo>
                  <a:lnTo>
                    <a:pt x="1134" y="6931"/>
                  </a:lnTo>
                  <a:cubicBezTo>
                    <a:pt x="1188" y="6460"/>
                    <a:pt x="1188" y="5989"/>
                    <a:pt x="1229" y="5518"/>
                  </a:cubicBezTo>
                  <a:cubicBezTo>
                    <a:pt x="1283" y="5046"/>
                    <a:pt x="1283" y="4629"/>
                    <a:pt x="1324" y="4199"/>
                  </a:cubicBezTo>
                  <a:lnTo>
                    <a:pt x="1324" y="4158"/>
                  </a:lnTo>
                  <a:cubicBezTo>
                    <a:pt x="1378" y="2880"/>
                    <a:pt x="1513" y="1615"/>
                    <a:pt x="1702" y="390"/>
                  </a:cubicBezTo>
                  <a:lnTo>
                    <a:pt x="1702" y="336"/>
                  </a:lnTo>
                  <a:cubicBezTo>
                    <a:pt x="1796" y="296"/>
                    <a:pt x="1850" y="148"/>
                    <a:pt x="189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7" name="Google Shape;80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0AAMQJAADRDQAA7gkAAAAAAAAmAAAACAAAAP//////////"/>
                </a:ext>
              </a:extLst>
            </p:cNvSpPr>
            <p:nvPr/>
          </p:nvSpPr>
          <p:spPr>
            <a:xfrm>
              <a:off x="2237105" y="1587500"/>
              <a:ext cx="8890" cy="26670"/>
            </a:xfrm>
            <a:custGeom>
              <a:avLst/>
              <a:gdLst/>
              <a:ahLst/>
              <a:cxnLst/>
              <a:rect l="0" t="0" r="8890" b="26670"/>
              <a:pathLst>
                <a:path w="8890" h="26670">
                  <a:moveTo>
                    <a:pt x="6545" y="14"/>
                  </a:moveTo>
                  <a:cubicBezTo>
                    <a:pt x="6218" y="821"/>
                    <a:pt x="5931" y="1643"/>
                    <a:pt x="5781" y="2505"/>
                  </a:cubicBezTo>
                  <a:cubicBezTo>
                    <a:pt x="5168" y="6476"/>
                    <a:pt x="1773" y="12897"/>
                    <a:pt x="14" y="15772"/>
                  </a:cubicBezTo>
                  <a:lnTo>
                    <a:pt x="4445" y="26656"/>
                  </a:lnTo>
                  <a:cubicBezTo>
                    <a:pt x="4500" y="26232"/>
                    <a:pt x="4595" y="25753"/>
                    <a:pt x="4690" y="25274"/>
                  </a:cubicBezTo>
                  <a:lnTo>
                    <a:pt x="4636" y="25027"/>
                  </a:lnTo>
                  <a:cubicBezTo>
                    <a:pt x="4690" y="24794"/>
                    <a:pt x="4731" y="24548"/>
                    <a:pt x="4786" y="24356"/>
                  </a:cubicBezTo>
                  <a:lnTo>
                    <a:pt x="4786" y="24219"/>
                  </a:lnTo>
                  <a:cubicBezTo>
                    <a:pt x="4881" y="23685"/>
                    <a:pt x="4977" y="23165"/>
                    <a:pt x="5113" y="22686"/>
                  </a:cubicBezTo>
                  <a:lnTo>
                    <a:pt x="5168" y="22494"/>
                  </a:lnTo>
                  <a:cubicBezTo>
                    <a:pt x="5168" y="22303"/>
                    <a:pt x="5209" y="22111"/>
                    <a:pt x="5263" y="21960"/>
                  </a:cubicBezTo>
                  <a:lnTo>
                    <a:pt x="5304" y="21769"/>
                  </a:lnTo>
                  <a:cubicBezTo>
                    <a:pt x="5359" y="21577"/>
                    <a:pt x="5399" y="21344"/>
                    <a:pt x="5454" y="21139"/>
                  </a:cubicBezTo>
                  <a:lnTo>
                    <a:pt x="5495" y="21002"/>
                  </a:lnTo>
                  <a:cubicBezTo>
                    <a:pt x="5549" y="20851"/>
                    <a:pt x="5590" y="20660"/>
                    <a:pt x="5645" y="20523"/>
                  </a:cubicBezTo>
                  <a:lnTo>
                    <a:pt x="5686" y="20372"/>
                  </a:lnTo>
                  <a:cubicBezTo>
                    <a:pt x="5740" y="20235"/>
                    <a:pt x="5781" y="20085"/>
                    <a:pt x="5836" y="19948"/>
                  </a:cubicBezTo>
                  <a:lnTo>
                    <a:pt x="5836" y="19852"/>
                  </a:lnTo>
                  <a:cubicBezTo>
                    <a:pt x="5931" y="19660"/>
                    <a:pt x="5972" y="19510"/>
                    <a:pt x="6027" y="19373"/>
                  </a:cubicBezTo>
                  <a:lnTo>
                    <a:pt x="6068" y="19277"/>
                  </a:lnTo>
                  <a:cubicBezTo>
                    <a:pt x="6122" y="19181"/>
                    <a:pt x="6163" y="19085"/>
                    <a:pt x="6218" y="18989"/>
                  </a:cubicBezTo>
                  <a:lnTo>
                    <a:pt x="6258" y="18894"/>
                  </a:lnTo>
                  <a:cubicBezTo>
                    <a:pt x="6313" y="18798"/>
                    <a:pt x="6354" y="18702"/>
                    <a:pt x="6449" y="18606"/>
                  </a:cubicBezTo>
                  <a:cubicBezTo>
                    <a:pt x="6449" y="18551"/>
                    <a:pt x="6504" y="18510"/>
                    <a:pt x="6545" y="18455"/>
                  </a:cubicBezTo>
                  <a:cubicBezTo>
                    <a:pt x="6886" y="17593"/>
                    <a:pt x="7077" y="16689"/>
                    <a:pt x="7172" y="15772"/>
                  </a:cubicBezTo>
                  <a:cubicBezTo>
                    <a:pt x="6981" y="15539"/>
                    <a:pt x="6736" y="15293"/>
                    <a:pt x="6545" y="15060"/>
                  </a:cubicBezTo>
                  <a:lnTo>
                    <a:pt x="6504" y="14964"/>
                  </a:lnTo>
                  <a:cubicBezTo>
                    <a:pt x="6313" y="14718"/>
                    <a:pt x="6163" y="14526"/>
                    <a:pt x="6027" y="14293"/>
                  </a:cubicBezTo>
                  <a:lnTo>
                    <a:pt x="5931" y="14198"/>
                  </a:lnTo>
                  <a:cubicBezTo>
                    <a:pt x="5781" y="13951"/>
                    <a:pt x="5645" y="13759"/>
                    <a:pt x="5549" y="13527"/>
                  </a:cubicBezTo>
                  <a:lnTo>
                    <a:pt x="5454" y="13431"/>
                  </a:lnTo>
                  <a:cubicBezTo>
                    <a:pt x="5359" y="13239"/>
                    <a:pt x="5209" y="12993"/>
                    <a:pt x="5113" y="12856"/>
                  </a:cubicBezTo>
                  <a:lnTo>
                    <a:pt x="5113" y="12760"/>
                  </a:lnTo>
                  <a:cubicBezTo>
                    <a:pt x="5018" y="12568"/>
                    <a:pt x="4922" y="12377"/>
                    <a:pt x="4827" y="12130"/>
                  </a:cubicBezTo>
                  <a:lnTo>
                    <a:pt x="4827" y="12089"/>
                  </a:lnTo>
                  <a:cubicBezTo>
                    <a:pt x="4786" y="11897"/>
                    <a:pt x="4731" y="11747"/>
                    <a:pt x="4690" y="11555"/>
                  </a:cubicBezTo>
                  <a:lnTo>
                    <a:pt x="4690" y="11514"/>
                  </a:lnTo>
                  <a:cubicBezTo>
                    <a:pt x="4636" y="11364"/>
                    <a:pt x="4595" y="11227"/>
                    <a:pt x="4540" y="11076"/>
                  </a:cubicBezTo>
                  <a:cubicBezTo>
                    <a:pt x="4540" y="10980"/>
                    <a:pt x="4540" y="10884"/>
                    <a:pt x="4540" y="10747"/>
                  </a:cubicBezTo>
                  <a:cubicBezTo>
                    <a:pt x="4540" y="10693"/>
                    <a:pt x="4731" y="5285"/>
                    <a:pt x="6640" y="4518"/>
                  </a:cubicBezTo>
                  <a:lnTo>
                    <a:pt x="7213" y="4518"/>
                  </a:lnTo>
                  <a:cubicBezTo>
                    <a:pt x="7554" y="4463"/>
                    <a:pt x="7881" y="4463"/>
                    <a:pt x="8167" y="4463"/>
                  </a:cubicBezTo>
                  <a:lnTo>
                    <a:pt x="8454" y="4463"/>
                  </a:lnTo>
                  <a:cubicBezTo>
                    <a:pt x="8508" y="4231"/>
                    <a:pt x="8549" y="3984"/>
                    <a:pt x="8549" y="3697"/>
                  </a:cubicBezTo>
                  <a:cubicBezTo>
                    <a:pt x="8645" y="2930"/>
                    <a:pt x="8795" y="2026"/>
                    <a:pt x="8890" y="1013"/>
                  </a:cubicBezTo>
                  <a:lnTo>
                    <a:pt x="6545"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6" name="Google Shape;80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0AAN0JAADKDQAA7gkAAAAAAAAmAAAACAAAAP//////////"/>
                </a:ext>
              </a:extLst>
            </p:cNvSpPr>
            <p:nvPr/>
          </p:nvSpPr>
          <p:spPr>
            <a:xfrm>
              <a:off x="2237105" y="1603375"/>
              <a:ext cx="4445" cy="10795"/>
            </a:xfrm>
            <a:custGeom>
              <a:avLst/>
              <a:gdLst/>
              <a:ahLst/>
              <a:cxnLst/>
              <a:rect l="0" t="0" r="4445" b="10795"/>
              <a:pathLst>
                <a:path w="4445" h="10795">
                  <a:moveTo>
                    <a:pt x="0" y="0"/>
                  </a:moveTo>
                  <a:lnTo>
                    <a:pt x="4445" y="1079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5" name="Google Shape;80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0AANUJAADKDQAA1gkAAAAAAAAmAAAACAAAAP//////////"/>
                </a:ext>
              </a:extLst>
            </p:cNvSpPr>
            <p:nvPr/>
          </p:nvSpPr>
          <p:spPr>
            <a:xfrm>
              <a:off x="2241550" y="1598295"/>
              <a:ext cx="0" cy="635"/>
            </a:xfrm>
            <a:custGeom>
              <a:avLst/>
              <a:gdLst/>
              <a:ahLst/>
              <a:cxnLst/>
              <a:rect l="0" t="0" r="0" b="635"/>
              <a:pathLst>
                <a:path w="0" h="635">
                  <a:moveTo>
                    <a:pt x="0" y="635"/>
                  </a:moveTo>
                  <a:cubicBezTo>
                    <a:pt x="0" y="416"/>
                    <a:pt x="0" y="218"/>
                    <a:pt x="0" y="0"/>
                  </a:cubicBezTo>
                  <a:cubicBezTo>
                    <a:pt x="0" y="218"/>
                    <a:pt x="0" y="416"/>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4" name="Google Shape;80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MsJAADODQAAywkAAAAAAAAmAAAACAAAAP//////////"/>
                </a:ext>
              </a:extLst>
            </p:cNvSpPr>
            <p:nvPr/>
          </p:nvSpPr>
          <p:spPr>
            <a:xfrm>
              <a:off x="2243455" y="159194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3" name="Google Shape;80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MsJAADODQAAywkAAAAAAAAmAAAACAAAAP//////////"/>
                </a:ext>
              </a:extLst>
            </p:cNvSpPr>
            <p:nvPr/>
          </p:nvSpPr>
          <p:spPr>
            <a:xfrm>
              <a:off x="2244090" y="15919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2" name="Google Shape;80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0AANgJAADMDQAA2QkAAAAAAAAmAAAACAAAAP//////////"/>
                </a:ext>
              </a:extLst>
            </p:cNvSpPr>
            <p:nvPr/>
          </p:nvSpPr>
          <p:spPr>
            <a:xfrm>
              <a:off x="2242185" y="1600200"/>
              <a:ext cx="635" cy="635"/>
            </a:xfrm>
            <a:custGeom>
              <a:avLst/>
              <a:gdLst/>
              <a:ahLst/>
              <a:cxnLst/>
              <a:rect l="0" t="0" r="635" b="635"/>
              <a:pathLst>
                <a:path w="635" h="635">
                  <a:moveTo>
                    <a:pt x="635" y="635"/>
                  </a:moveTo>
                  <a:cubicBezTo>
                    <a:pt x="457" y="428"/>
                    <a:pt x="177" y="162"/>
                    <a:pt x="0" y="14"/>
                  </a:cubicBezTo>
                  <a:cubicBezTo>
                    <a:pt x="177" y="162"/>
                    <a:pt x="457" y="428"/>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1" name="Google Shape;80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0AANYJAADLDQAA1wkAAAAAAAAmAAAACAAAAP//////////"/>
                </a:ext>
              </a:extLst>
            </p:cNvSpPr>
            <p:nvPr/>
          </p:nvSpPr>
          <p:spPr>
            <a:xfrm>
              <a:off x="2241550" y="1598930"/>
              <a:ext cx="635" cy="635"/>
            </a:xfrm>
            <a:custGeom>
              <a:avLst/>
              <a:gdLst/>
              <a:ahLst/>
              <a:cxnLst/>
              <a:rect l="0" t="0" r="635" b="635"/>
              <a:pathLst>
                <a:path w="635" h="635">
                  <a:moveTo>
                    <a:pt x="0" y="0"/>
                  </a:moveTo>
                  <a:cubicBezTo>
                    <a:pt x="169" y="227"/>
                    <a:pt x="296" y="407"/>
                    <a:pt x="592" y="635"/>
                  </a:cubicBezTo>
                  <a:cubicBezTo>
                    <a:pt x="465" y="407"/>
                    <a:pt x="169" y="227"/>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00" name="Google Shape;80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NoJAADNDQAA3AkAAAAAAAAmAAAACAAAAP//////////"/>
                </a:ext>
              </a:extLst>
            </p:cNvSpPr>
            <p:nvPr/>
          </p:nvSpPr>
          <p:spPr>
            <a:xfrm>
              <a:off x="2242820" y="1601470"/>
              <a:ext cx="635" cy="1270"/>
            </a:xfrm>
            <a:custGeom>
              <a:avLst/>
              <a:gdLst/>
              <a:ahLst/>
              <a:cxnLst/>
              <a:rect l="0" t="0" r="635" b="1270"/>
              <a:pathLst>
                <a:path w="635" h="1270">
                  <a:moveTo>
                    <a:pt x="0" y="25"/>
                  </a:moveTo>
                  <a:cubicBezTo>
                    <a:pt x="179" y="457"/>
                    <a:pt x="407" y="914"/>
                    <a:pt x="635" y="1270"/>
                  </a:cubicBezTo>
                  <a:cubicBezTo>
                    <a:pt x="407" y="813"/>
                    <a:pt x="227" y="381"/>
                    <a:pt x="0" y="2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9" name="Google Shape;80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NwJAADODQAA3QkAAAAAAAAmAAAACAAAAP//////////"/>
                </a:ext>
              </a:extLst>
            </p:cNvSpPr>
            <p:nvPr/>
          </p:nvSpPr>
          <p:spPr>
            <a:xfrm>
              <a:off x="2243455" y="1602740"/>
              <a:ext cx="635" cy="635"/>
            </a:xfrm>
            <a:custGeom>
              <a:avLst/>
              <a:gdLst/>
              <a:ahLst/>
              <a:cxnLst/>
              <a:rect l="0" t="0" r="635" b="635"/>
              <a:pathLst>
                <a:path w="635" h="635">
                  <a:moveTo>
                    <a:pt x="0" y="11"/>
                  </a:moveTo>
                  <a:cubicBezTo>
                    <a:pt x="193" y="211"/>
                    <a:pt x="386" y="458"/>
                    <a:pt x="635" y="623"/>
                  </a:cubicBezTo>
                  <a:cubicBezTo>
                    <a:pt x="386" y="423"/>
                    <a:pt x="193" y="211"/>
                    <a:pt x="0" y="1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8" name="Google Shape;80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NkJAADMDQAA2gkAAAAAAAAmAAAACAAAAP//////////"/>
                </a:ext>
              </a:extLst>
            </p:cNvSpPr>
            <p:nvPr/>
          </p:nvSpPr>
          <p:spPr>
            <a:xfrm>
              <a:off x="2242820" y="1600835"/>
              <a:ext cx="0" cy="635"/>
            </a:xfrm>
            <a:custGeom>
              <a:avLst/>
              <a:gdLst/>
              <a:ahLst/>
              <a:cxnLst/>
              <a:rect l="0" t="0" r="0" b="635"/>
              <a:pathLst>
                <a:path w="0" h="635">
                  <a:moveTo>
                    <a:pt x="0" y="635"/>
                  </a:moveTo>
                  <a:cubicBezTo>
                    <a:pt x="0" y="406"/>
                    <a:pt x="0" y="228"/>
                    <a:pt x="0" y="12"/>
                  </a:cubicBezTo>
                  <a:cubicBezTo>
                    <a:pt x="0" y="228"/>
                    <a:pt x="0" y="406"/>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7" name="Google Shape;80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MsJAADODQAAywkAAAAAAAAmAAAACAAAAP//////////"/>
                </a:ext>
              </a:extLst>
            </p:cNvSpPr>
            <p:nvPr/>
          </p:nvSpPr>
          <p:spPr>
            <a:xfrm>
              <a:off x="2244090" y="15919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6" name="Google Shape;80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0AANUJAADKDQAA1QkAAAAAAAAmAAAACAAAAP//////////"/>
                </a:ext>
              </a:extLst>
            </p:cNvSpPr>
            <p:nvPr/>
          </p:nvSpPr>
          <p:spPr>
            <a:xfrm>
              <a:off x="2241550" y="159829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5" name="Google Shape;80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0AANcJAADLDQAA2AkAAAAAAAAmAAAACAAAAP//////////"/>
                </a:ext>
              </a:extLst>
            </p:cNvSpPr>
            <p:nvPr/>
          </p:nvSpPr>
          <p:spPr>
            <a:xfrm>
              <a:off x="2242185" y="1599565"/>
              <a:ext cx="0" cy="635"/>
            </a:xfrm>
            <a:custGeom>
              <a:avLst/>
              <a:gdLst/>
              <a:ahLst/>
              <a:cxnLst/>
              <a:rect l="0" t="0" r="0" b="635"/>
              <a:pathLst>
                <a:path w="0" h="635">
                  <a:moveTo>
                    <a:pt x="0" y="620"/>
                  </a:moveTo>
                  <a:cubicBezTo>
                    <a:pt x="0" y="413"/>
                    <a:pt x="0" y="206"/>
                    <a:pt x="0" y="0"/>
                  </a:cubicBezTo>
                  <a:cubicBezTo>
                    <a:pt x="0" y="206"/>
                    <a:pt x="0" y="413"/>
                    <a:pt x="0" y="6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4" name="Google Shape;80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MQJAAD7DQAA9gkAAAAAAAAmAAAACAAAAP//////////"/>
                </a:ext>
              </a:extLst>
            </p:cNvSpPr>
            <p:nvPr/>
          </p:nvSpPr>
          <p:spPr>
            <a:xfrm>
              <a:off x="2242820" y="1587500"/>
              <a:ext cx="29845" cy="31750"/>
            </a:xfrm>
            <a:custGeom>
              <a:avLst/>
              <a:gdLst/>
              <a:ahLst/>
              <a:cxnLst/>
              <a:rect l="0" t="0" r="29845" b="31750"/>
              <a:pathLst>
                <a:path w="29845" h="31750">
                  <a:moveTo>
                    <a:pt x="27701" y="0"/>
                  </a:moveTo>
                  <a:cubicBezTo>
                    <a:pt x="26636" y="564"/>
                    <a:pt x="25626" y="1034"/>
                    <a:pt x="24658" y="1504"/>
                  </a:cubicBezTo>
                  <a:cubicBezTo>
                    <a:pt x="19818" y="3855"/>
                    <a:pt x="19182" y="3908"/>
                    <a:pt x="18891" y="3949"/>
                  </a:cubicBezTo>
                  <a:cubicBezTo>
                    <a:pt x="17826" y="4137"/>
                    <a:pt x="15365" y="5507"/>
                    <a:pt x="13470" y="6729"/>
                  </a:cubicBezTo>
                  <a:lnTo>
                    <a:pt x="12889" y="7051"/>
                  </a:lnTo>
                  <a:lnTo>
                    <a:pt x="12115" y="7575"/>
                  </a:lnTo>
                  <a:lnTo>
                    <a:pt x="11686" y="7897"/>
                  </a:lnTo>
                  <a:lnTo>
                    <a:pt x="4467" y="4231"/>
                  </a:lnTo>
                  <a:lnTo>
                    <a:pt x="4411" y="4795"/>
                  </a:lnTo>
                  <a:lnTo>
                    <a:pt x="4370" y="5130"/>
                  </a:lnTo>
                  <a:cubicBezTo>
                    <a:pt x="4273" y="5601"/>
                    <a:pt x="4218" y="5977"/>
                    <a:pt x="4176" y="6299"/>
                  </a:cubicBezTo>
                  <a:lnTo>
                    <a:pt x="4121" y="6541"/>
                  </a:lnTo>
                  <a:cubicBezTo>
                    <a:pt x="4121" y="6675"/>
                    <a:pt x="4079" y="6823"/>
                    <a:pt x="4024" y="6957"/>
                  </a:cubicBezTo>
                  <a:lnTo>
                    <a:pt x="4024" y="7011"/>
                  </a:lnTo>
                  <a:lnTo>
                    <a:pt x="3983" y="7199"/>
                  </a:lnTo>
                  <a:lnTo>
                    <a:pt x="3983" y="7239"/>
                  </a:lnTo>
                  <a:cubicBezTo>
                    <a:pt x="3830" y="8421"/>
                    <a:pt x="3692" y="9589"/>
                    <a:pt x="3637" y="10718"/>
                  </a:cubicBezTo>
                  <a:lnTo>
                    <a:pt x="3637" y="11000"/>
                  </a:lnTo>
                  <a:lnTo>
                    <a:pt x="3595" y="11658"/>
                  </a:lnTo>
                  <a:cubicBezTo>
                    <a:pt x="3595" y="11846"/>
                    <a:pt x="3595" y="12034"/>
                    <a:pt x="3540" y="12222"/>
                  </a:cubicBezTo>
                  <a:lnTo>
                    <a:pt x="3540" y="12652"/>
                  </a:lnTo>
                  <a:cubicBezTo>
                    <a:pt x="3540" y="12974"/>
                    <a:pt x="3498" y="13256"/>
                    <a:pt x="3443" y="13592"/>
                  </a:cubicBezTo>
                  <a:cubicBezTo>
                    <a:pt x="3443" y="13780"/>
                    <a:pt x="3402" y="13968"/>
                    <a:pt x="3402" y="14196"/>
                  </a:cubicBezTo>
                  <a:cubicBezTo>
                    <a:pt x="3402" y="14384"/>
                    <a:pt x="3346" y="14572"/>
                    <a:pt x="3346" y="14760"/>
                  </a:cubicBezTo>
                  <a:cubicBezTo>
                    <a:pt x="3305" y="14948"/>
                    <a:pt x="3305" y="15190"/>
                    <a:pt x="3250" y="15378"/>
                  </a:cubicBezTo>
                  <a:lnTo>
                    <a:pt x="3208" y="15794"/>
                  </a:lnTo>
                  <a:lnTo>
                    <a:pt x="2959" y="17540"/>
                  </a:lnTo>
                  <a:lnTo>
                    <a:pt x="2918" y="17487"/>
                  </a:lnTo>
                  <a:lnTo>
                    <a:pt x="2918" y="17581"/>
                  </a:lnTo>
                  <a:lnTo>
                    <a:pt x="2862" y="17863"/>
                  </a:lnTo>
                  <a:lnTo>
                    <a:pt x="2821" y="18104"/>
                  </a:lnTo>
                  <a:cubicBezTo>
                    <a:pt x="2821" y="18198"/>
                    <a:pt x="2765" y="18293"/>
                    <a:pt x="2724" y="18387"/>
                  </a:cubicBezTo>
                  <a:lnTo>
                    <a:pt x="2669" y="18481"/>
                  </a:lnTo>
                  <a:cubicBezTo>
                    <a:pt x="2669" y="18615"/>
                    <a:pt x="2627" y="18709"/>
                    <a:pt x="2572" y="18803"/>
                  </a:cubicBezTo>
                  <a:lnTo>
                    <a:pt x="2572" y="18857"/>
                  </a:lnTo>
                  <a:cubicBezTo>
                    <a:pt x="2530" y="18951"/>
                    <a:pt x="2530" y="19045"/>
                    <a:pt x="2475" y="19179"/>
                  </a:cubicBezTo>
                  <a:cubicBezTo>
                    <a:pt x="2378" y="19367"/>
                    <a:pt x="2281" y="19555"/>
                    <a:pt x="2143" y="19743"/>
                  </a:cubicBezTo>
                  <a:cubicBezTo>
                    <a:pt x="2088" y="19797"/>
                    <a:pt x="2088" y="19837"/>
                    <a:pt x="2046" y="19891"/>
                  </a:cubicBezTo>
                  <a:cubicBezTo>
                    <a:pt x="2046" y="19931"/>
                    <a:pt x="1991" y="20025"/>
                    <a:pt x="1950" y="20079"/>
                  </a:cubicBezTo>
                  <a:lnTo>
                    <a:pt x="1950" y="20173"/>
                  </a:lnTo>
                  <a:lnTo>
                    <a:pt x="1853" y="20361"/>
                  </a:lnTo>
                  <a:lnTo>
                    <a:pt x="1853" y="20455"/>
                  </a:lnTo>
                  <a:lnTo>
                    <a:pt x="1756" y="20737"/>
                  </a:lnTo>
                  <a:lnTo>
                    <a:pt x="1756" y="20831"/>
                  </a:lnTo>
                  <a:lnTo>
                    <a:pt x="1659" y="21113"/>
                  </a:lnTo>
                  <a:lnTo>
                    <a:pt x="1604" y="21247"/>
                  </a:lnTo>
                  <a:lnTo>
                    <a:pt x="1507" y="21583"/>
                  </a:lnTo>
                  <a:lnTo>
                    <a:pt x="1465" y="21771"/>
                  </a:lnTo>
                  <a:lnTo>
                    <a:pt x="1369" y="22107"/>
                  </a:lnTo>
                  <a:lnTo>
                    <a:pt x="1313" y="22335"/>
                  </a:lnTo>
                  <a:lnTo>
                    <a:pt x="1217" y="22711"/>
                  </a:lnTo>
                  <a:lnTo>
                    <a:pt x="1175" y="22953"/>
                  </a:lnTo>
                  <a:lnTo>
                    <a:pt x="1078" y="23369"/>
                  </a:lnTo>
                  <a:lnTo>
                    <a:pt x="1023" y="23651"/>
                  </a:lnTo>
                  <a:lnTo>
                    <a:pt x="926" y="24081"/>
                  </a:lnTo>
                  <a:lnTo>
                    <a:pt x="885" y="24403"/>
                  </a:lnTo>
                  <a:lnTo>
                    <a:pt x="788" y="24874"/>
                  </a:lnTo>
                  <a:lnTo>
                    <a:pt x="732" y="25209"/>
                  </a:lnTo>
                  <a:lnTo>
                    <a:pt x="636" y="25720"/>
                  </a:lnTo>
                  <a:lnTo>
                    <a:pt x="594" y="26055"/>
                  </a:lnTo>
                  <a:lnTo>
                    <a:pt x="497" y="26620"/>
                  </a:lnTo>
                  <a:lnTo>
                    <a:pt x="401" y="27036"/>
                  </a:lnTo>
                  <a:lnTo>
                    <a:pt x="304" y="27600"/>
                  </a:lnTo>
                  <a:lnTo>
                    <a:pt x="248" y="28030"/>
                  </a:lnTo>
                  <a:lnTo>
                    <a:pt x="152" y="28634"/>
                  </a:lnTo>
                  <a:lnTo>
                    <a:pt x="55" y="29104"/>
                  </a:lnTo>
                  <a:lnTo>
                    <a:pt x="13" y="29386"/>
                  </a:lnTo>
                  <a:lnTo>
                    <a:pt x="691" y="29722"/>
                  </a:lnTo>
                  <a:lnTo>
                    <a:pt x="788" y="29762"/>
                  </a:lnTo>
                  <a:lnTo>
                    <a:pt x="1217" y="30004"/>
                  </a:lnTo>
                  <a:lnTo>
                    <a:pt x="1659" y="30192"/>
                  </a:lnTo>
                  <a:lnTo>
                    <a:pt x="1701" y="30232"/>
                  </a:lnTo>
                  <a:cubicBezTo>
                    <a:pt x="2821" y="30796"/>
                    <a:pt x="3927" y="31266"/>
                    <a:pt x="5089" y="31643"/>
                  </a:cubicBezTo>
                  <a:lnTo>
                    <a:pt x="5186" y="31643"/>
                  </a:lnTo>
                  <a:lnTo>
                    <a:pt x="5338" y="31696"/>
                  </a:lnTo>
                  <a:lnTo>
                    <a:pt x="5435" y="31696"/>
                  </a:lnTo>
                  <a:lnTo>
                    <a:pt x="5628" y="31737"/>
                  </a:lnTo>
                  <a:lnTo>
                    <a:pt x="6057" y="31737"/>
                  </a:lnTo>
                  <a:cubicBezTo>
                    <a:pt x="7122" y="31696"/>
                    <a:pt x="8187" y="31320"/>
                    <a:pt x="9017" y="30662"/>
                  </a:cubicBezTo>
                  <a:cubicBezTo>
                    <a:pt x="9169" y="30568"/>
                    <a:pt x="9362" y="30420"/>
                    <a:pt x="9501" y="30286"/>
                  </a:cubicBezTo>
                  <a:cubicBezTo>
                    <a:pt x="10427" y="29480"/>
                    <a:pt x="10856" y="28688"/>
                    <a:pt x="10856" y="28258"/>
                  </a:cubicBezTo>
                  <a:cubicBezTo>
                    <a:pt x="10856" y="25344"/>
                    <a:pt x="14977" y="25344"/>
                    <a:pt x="16526" y="25344"/>
                  </a:cubicBezTo>
                  <a:cubicBezTo>
                    <a:pt x="17439" y="25344"/>
                    <a:pt x="17882" y="24780"/>
                    <a:pt x="18601" y="23839"/>
                  </a:cubicBezTo>
                  <a:cubicBezTo>
                    <a:pt x="19043" y="23141"/>
                    <a:pt x="19666" y="22523"/>
                    <a:pt x="20399" y="22053"/>
                  </a:cubicBezTo>
                  <a:cubicBezTo>
                    <a:pt x="20053" y="20925"/>
                    <a:pt x="16526" y="17675"/>
                    <a:pt x="15019" y="17205"/>
                  </a:cubicBezTo>
                  <a:cubicBezTo>
                    <a:pt x="14300" y="16976"/>
                    <a:pt x="13816" y="16264"/>
                    <a:pt x="13954" y="15512"/>
                  </a:cubicBezTo>
                  <a:cubicBezTo>
                    <a:pt x="14203" y="13780"/>
                    <a:pt x="17688" y="11094"/>
                    <a:pt x="22764" y="10812"/>
                  </a:cubicBezTo>
                  <a:cubicBezTo>
                    <a:pt x="25861" y="10677"/>
                    <a:pt x="26691" y="10060"/>
                    <a:pt x="27410" y="9495"/>
                  </a:cubicBezTo>
                  <a:lnTo>
                    <a:pt x="27659" y="9361"/>
                  </a:lnTo>
                  <a:lnTo>
                    <a:pt x="27756" y="9307"/>
                  </a:lnTo>
                  <a:lnTo>
                    <a:pt x="27894" y="9173"/>
                  </a:lnTo>
                  <a:lnTo>
                    <a:pt x="28047" y="9119"/>
                  </a:lnTo>
                  <a:lnTo>
                    <a:pt x="28185" y="9025"/>
                  </a:lnTo>
                  <a:lnTo>
                    <a:pt x="28337" y="8931"/>
                  </a:lnTo>
                  <a:lnTo>
                    <a:pt x="28531" y="8837"/>
                  </a:lnTo>
                  <a:lnTo>
                    <a:pt x="28627" y="8797"/>
                  </a:lnTo>
                  <a:lnTo>
                    <a:pt x="28863" y="8703"/>
                  </a:lnTo>
                  <a:lnTo>
                    <a:pt x="29015" y="8703"/>
                  </a:lnTo>
                  <a:cubicBezTo>
                    <a:pt x="29112" y="8649"/>
                    <a:pt x="29250" y="8609"/>
                    <a:pt x="29402" y="8609"/>
                  </a:cubicBezTo>
                  <a:lnTo>
                    <a:pt x="29499" y="8609"/>
                  </a:lnTo>
                  <a:lnTo>
                    <a:pt x="29831" y="8555"/>
                  </a:lnTo>
                  <a:lnTo>
                    <a:pt x="29499" y="8327"/>
                  </a:lnTo>
                  <a:lnTo>
                    <a:pt x="29443" y="8139"/>
                  </a:lnTo>
                  <a:lnTo>
                    <a:pt x="29305" y="7575"/>
                  </a:lnTo>
                  <a:lnTo>
                    <a:pt x="29250" y="7199"/>
                  </a:lnTo>
                  <a:lnTo>
                    <a:pt x="29153" y="6863"/>
                  </a:lnTo>
                  <a:lnTo>
                    <a:pt x="29015" y="6259"/>
                  </a:lnTo>
                  <a:lnTo>
                    <a:pt x="28959" y="6017"/>
                  </a:lnTo>
                  <a:lnTo>
                    <a:pt x="28766" y="5319"/>
                  </a:lnTo>
                  <a:lnTo>
                    <a:pt x="28766" y="5225"/>
                  </a:lnTo>
                  <a:lnTo>
                    <a:pt x="28627" y="4566"/>
                  </a:lnTo>
                  <a:lnTo>
                    <a:pt x="28627" y="4472"/>
                  </a:lnTo>
                  <a:lnTo>
                    <a:pt x="28434" y="3814"/>
                  </a:lnTo>
                  <a:lnTo>
                    <a:pt x="28434" y="3720"/>
                  </a:lnTo>
                  <a:lnTo>
                    <a:pt x="28282" y="3156"/>
                  </a:lnTo>
                  <a:lnTo>
                    <a:pt x="28282" y="3062"/>
                  </a:lnTo>
                  <a:cubicBezTo>
                    <a:pt x="28240" y="2874"/>
                    <a:pt x="28185" y="2686"/>
                    <a:pt x="28143" y="2538"/>
                  </a:cubicBezTo>
                  <a:cubicBezTo>
                    <a:pt x="28088" y="2350"/>
                    <a:pt x="28047" y="2216"/>
                    <a:pt x="27991" y="2068"/>
                  </a:cubicBezTo>
                  <a:lnTo>
                    <a:pt x="27991" y="1934"/>
                  </a:lnTo>
                  <a:cubicBezTo>
                    <a:pt x="27950" y="1786"/>
                    <a:pt x="27894" y="1652"/>
                    <a:pt x="27894" y="1464"/>
                  </a:cubicBezTo>
                  <a:lnTo>
                    <a:pt x="27894" y="1410"/>
                  </a:lnTo>
                  <a:cubicBezTo>
                    <a:pt x="27853" y="1222"/>
                    <a:pt x="27798" y="1034"/>
                    <a:pt x="27798" y="806"/>
                  </a:cubicBezTo>
                  <a:lnTo>
                    <a:pt x="27798" y="658"/>
                  </a:lnTo>
                  <a:cubicBezTo>
                    <a:pt x="27756" y="524"/>
                    <a:pt x="27701" y="282"/>
                    <a:pt x="27701" y="94"/>
                  </a:cubicBezTo>
                  <a:lnTo>
                    <a:pt x="277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3" name="Google Shape;80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0AAMQJAAD3DQAAxgkAAAAAAAAmAAAACAAAAP//////////"/>
                </a:ext>
              </a:extLst>
            </p:cNvSpPr>
            <p:nvPr/>
          </p:nvSpPr>
          <p:spPr>
            <a:xfrm>
              <a:off x="2266950" y="1587500"/>
              <a:ext cx="3175" cy="1270"/>
            </a:xfrm>
            <a:custGeom>
              <a:avLst/>
              <a:gdLst/>
              <a:ahLst/>
              <a:cxnLst/>
              <a:rect l="0" t="0" r="3175" b="1270"/>
              <a:pathLst>
                <a:path w="3175" h="1270">
                  <a:moveTo>
                    <a:pt x="3175" y="0"/>
                  </a:moveTo>
                  <a:cubicBezTo>
                    <a:pt x="3031" y="56"/>
                    <a:pt x="2902" y="124"/>
                    <a:pt x="2758" y="180"/>
                  </a:cubicBezTo>
                  <a:cubicBezTo>
                    <a:pt x="2902" y="112"/>
                    <a:pt x="3031" y="56"/>
                    <a:pt x="3175" y="0"/>
                  </a:cubicBezTo>
                  <a:close/>
                  <a:moveTo>
                    <a:pt x="2758" y="180"/>
                  </a:moveTo>
                  <a:cubicBezTo>
                    <a:pt x="1810" y="573"/>
                    <a:pt x="890" y="910"/>
                    <a:pt x="0" y="1259"/>
                  </a:cubicBezTo>
                  <a:cubicBezTo>
                    <a:pt x="847" y="944"/>
                    <a:pt x="1738" y="607"/>
                    <a:pt x="2758" y="18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2" name="Google Shape;80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0AAM4JAADhDQAAzwkAAAAAAAAmAAAACAAAAP//////////"/>
                </a:ext>
              </a:extLst>
            </p:cNvSpPr>
            <p:nvPr/>
          </p:nvSpPr>
          <p:spPr>
            <a:xfrm>
              <a:off x="2255520" y="1593850"/>
              <a:ext cx="635" cy="635"/>
            </a:xfrm>
            <a:custGeom>
              <a:avLst/>
              <a:gdLst/>
              <a:ahLst/>
              <a:cxnLst/>
              <a:rect l="0" t="0" r="635" b="635"/>
              <a:pathLst>
                <a:path w="635" h="635">
                  <a:moveTo>
                    <a:pt x="14" y="613"/>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1" name="Google Shape;80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0AAM8JAADTDQAAzwkAAAAAAAAmAAAACAAAAP//////////"/>
                </a:ext>
              </a:extLst>
            </p:cNvSpPr>
            <p:nvPr/>
          </p:nvSpPr>
          <p:spPr>
            <a:xfrm>
              <a:off x="2247265" y="1594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90" name="Google Shape;80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0AANoJAADRDQAA2wkAAAAAAAAmAAAACAAAAP//////////"/>
                </a:ext>
              </a:extLst>
            </p:cNvSpPr>
            <p:nvPr/>
          </p:nvSpPr>
          <p:spPr>
            <a:xfrm>
              <a:off x="2245995" y="1601470"/>
              <a:ext cx="0" cy="635"/>
            </a:xfrm>
            <a:custGeom>
              <a:avLst/>
              <a:gdLst/>
              <a:ahLst/>
              <a:cxnLst/>
              <a:rect l="0" t="0" r="0" b="635"/>
              <a:pathLst>
                <a:path w="0" h="635">
                  <a:moveTo>
                    <a:pt x="0" y="0"/>
                  </a:moveTo>
                  <a:cubicBezTo>
                    <a:pt x="0" y="248"/>
                    <a:pt x="0" y="441"/>
                    <a:pt x="0" y="635"/>
                  </a:cubicBezTo>
                  <a:cubicBezTo>
                    <a:pt x="0" y="441"/>
                    <a:pt x="0" y="24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9" name="Google Shape;80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0AAMsJAADTDQAAzAkAAAAAAAAmAAAACAAAAP//////////"/>
                </a:ext>
              </a:extLst>
            </p:cNvSpPr>
            <p:nvPr/>
          </p:nvSpPr>
          <p:spPr>
            <a:xfrm>
              <a:off x="2247265" y="1591945"/>
              <a:ext cx="0" cy="635"/>
            </a:xfrm>
            <a:custGeom>
              <a:avLst/>
              <a:gdLst/>
              <a:ahLst/>
              <a:cxnLst/>
              <a:rect l="0" t="0" r="0" b="635"/>
              <a:pathLst>
                <a:path w="0" h="635">
                  <a:moveTo>
                    <a:pt x="0" y="21"/>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8" name="Google Shape;80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g0AAM8JAADSDQAA1QkAAAAAAAAmAAAACAAAAP//////////"/>
                </a:ext>
              </a:extLst>
            </p:cNvSpPr>
            <p:nvPr/>
          </p:nvSpPr>
          <p:spPr>
            <a:xfrm>
              <a:off x="2246630" y="1594485"/>
              <a:ext cx="0" cy="3810"/>
            </a:xfrm>
            <a:custGeom>
              <a:avLst/>
              <a:gdLst/>
              <a:ahLst/>
              <a:cxnLst/>
              <a:rect l="0" t="0" r="0" b="3810"/>
              <a:pathLst>
                <a:path w="0" h="3810">
                  <a:moveTo>
                    <a:pt x="0" y="3566"/>
                  </a:moveTo>
                  <a:lnTo>
                    <a:pt x="0" y="3810"/>
                  </a:lnTo>
                  <a:lnTo>
                    <a:pt x="0" y="3566"/>
                  </a:lnTo>
                  <a:cubicBezTo>
                    <a:pt x="0" y="2386"/>
                    <a:pt x="0" y="1193"/>
                    <a:pt x="0" y="54"/>
                  </a:cubicBezTo>
                  <a:lnTo>
                    <a:pt x="0" y="14"/>
                  </a:lnTo>
                  <a:lnTo>
                    <a:pt x="0" y="54"/>
                  </a:lnTo>
                  <a:cubicBezTo>
                    <a:pt x="0" y="1193"/>
                    <a:pt x="0" y="2386"/>
                    <a:pt x="0" y="356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7" name="Google Shape;80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0AAN0JAADRDQAA3wkAAAAAAAAmAAAACAAAAP//////////"/>
                </a:ext>
              </a:extLst>
            </p:cNvSpPr>
            <p:nvPr/>
          </p:nvSpPr>
          <p:spPr>
            <a:xfrm>
              <a:off x="2245995" y="1603375"/>
              <a:ext cx="0" cy="1270"/>
            </a:xfrm>
            <a:custGeom>
              <a:avLst/>
              <a:gdLst/>
              <a:ahLst/>
              <a:cxnLst/>
              <a:rect l="0" t="0" r="0" b="1270"/>
              <a:pathLst>
                <a:path w="0" h="1270">
                  <a:moveTo>
                    <a:pt x="0" y="9"/>
                  </a:moveTo>
                  <a:lnTo>
                    <a:pt x="0" y="190"/>
                  </a:lnTo>
                  <a:cubicBezTo>
                    <a:pt x="0" y="123"/>
                    <a:pt x="0" y="66"/>
                    <a:pt x="0" y="9"/>
                  </a:cubicBezTo>
                  <a:close/>
                  <a:moveTo>
                    <a:pt x="0" y="190"/>
                  </a:moveTo>
                  <a:cubicBezTo>
                    <a:pt x="0" y="190"/>
                    <a:pt x="0" y="199"/>
                    <a:pt x="0" y="209"/>
                  </a:cubicBezTo>
                  <a:cubicBezTo>
                    <a:pt x="0" y="275"/>
                    <a:pt x="0" y="370"/>
                    <a:pt x="0" y="474"/>
                  </a:cubicBezTo>
                  <a:lnTo>
                    <a:pt x="0" y="635"/>
                  </a:lnTo>
                  <a:cubicBezTo>
                    <a:pt x="0" y="739"/>
                    <a:pt x="0" y="834"/>
                    <a:pt x="0" y="938"/>
                  </a:cubicBezTo>
                  <a:lnTo>
                    <a:pt x="0" y="1099"/>
                  </a:lnTo>
                  <a:lnTo>
                    <a:pt x="0" y="1232"/>
                  </a:lnTo>
                  <a:lnTo>
                    <a:pt x="0" y="1270"/>
                  </a:lnTo>
                  <a:lnTo>
                    <a:pt x="0" y="19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6" name="Google Shape;80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g0AANYJAADSDQAA1wkAAAAAAAAmAAAACAAAAP//////////"/>
                </a:ext>
              </a:extLst>
            </p:cNvSpPr>
            <p:nvPr/>
          </p:nvSpPr>
          <p:spPr>
            <a:xfrm>
              <a:off x="2246630" y="1598930"/>
              <a:ext cx="0" cy="635"/>
            </a:xfrm>
            <a:custGeom>
              <a:avLst/>
              <a:gdLst/>
              <a:ahLst/>
              <a:cxnLst/>
              <a:rect l="0" t="0" r="0" b="635"/>
              <a:pathLst>
                <a:path w="0" h="635">
                  <a:moveTo>
                    <a:pt x="0" y="13"/>
                  </a:moveTo>
                  <a:lnTo>
                    <a:pt x="0" y="270"/>
                  </a:lnTo>
                  <a:cubicBezTo>
                    <a:pt x="0" y="175"/>
                    <a:pt x="0" y="94"/>
                    <a:pt x="0" y="13"/>
                  </a:cubicBezTo>
                  <a:close/>
                  <a:moveTo>
                    <a:pt x="0" y="270"/>
                  </a:moveTo>
                  <a:cubicBezTo>
                    <a:pt x="0" y="378"/>
                    <a:pt x="0" y="499"/>
                    <a:pt x="0" y="621"/>
                  </a:cubicBezTo>
                  <a:lnTo>
                    <a:pt x="0" y="27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5" name="Google Shape;80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0AANgJAADSDQAA2QkAAAAAAAAmAAAACAAAAP//////////"/>
                </a:ext>
              </a:extLst>
            </p:cNvSpPr>
            <p:nvPr/>
          </p:nvSpPr>
          <p:spPr>
            <a:xfrm>
              <a:off x="2245995" y="1600200"/>
              <a:ext cx="635" cy="635"/>
            </a:xfrm>
            <a:custGeom>
              <a:avLst/>
              <a:gdLst/>
              <a:ahLst/>
              <a:cxnLst/>
              <a:rect l="0" t="0" r="635" b="635"/>
              <a:pathLst>
                <a:path w="635" h="635">
                  <a:moveTo>
                    <a:pt x="555" y="0"/>
                  </a:moveTo>
                  <a:cubicBezTo>
                    <a:pt x="555" y="214"/>
                    <a:pt x="317" y="420"/>
                    <a:pt x="0" y="635"/>
                  </a:cubicBezTo>
                  <a:cubicBezTo>
                    <a:pt x="317" y="420"/>
                    <a:pt x="555" y="214"/>
                    <a:pt x="55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4" name="Google Shape;80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OQJAADPDQAA5AkAAAAAAAAmAAAACAAAAP//////////"/>
                </a:ext>
              </a:extLst>
            </p:cNvSpPr>
            <p:nvPr/>
          </p:nvSpPr>
          <p:spPr>
            <a:xfrm>
              <a:off x="2244725" y="16078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3" name="Google Shape;80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0AANwJAADRDQAA3QkAAAAAAAAmAAAACAAAAP//////////"/>
                </a:ext>
              </a:extLst>
            </p:cNvSpPr>
            <p:nvPr/>
          </p:nvSpPr>
          <p:spPr>
            <a:xfrm>
              <a:off x="2245995" y="1602740"/>
              <a:ext cx="0" cy="635"/>
            </a:xfrm>
            <a:custGeom>
              <a:avLst/>
              <a:gdLst/>
              <a:ahLst/>
              <a:cxnLst/>
              <a:rect l="0" t="0" r="0" b="635"/>
              <a:pathLst>
                <a:path w="0" h="635">
                  <a:moveTo>
                    <a:pt x="0" y="0"/>
                  </a:moveTo>
                  <a:lnTo>
                    <a:pt x="0" y="357"/>
                  </a:lnTo>
                  <a:lnTo>
                    <a:pt x="0" y="635"/>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2" name="Google Shape;80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0AAOAJAADRDQAA4QkAAAAAAAAmAAAACAAAAP//////////"/>
                </a:ext>
              </a:extLst>
            </p:cNvSpPr>
            <p:nvPr/>
          </p:nvSpPr>
          <p:spPr>
            <a:xfrm>
              <a:off x="2245360" y="1605280"/>
              <a:ext cx="635" cy="635"/>
            </a:xfrm>
            <a:custGeom>
              <a:avLst/>
              <a:gdLst/>
              <a:ahLst/>
              <a:cxnLst/>
              <a:rect l="0" t="0" r="635" b="635"/>
              <a:pathLst>
                <a:path w="635" h="635">
                  <a:moveTo>
                    <a:pt x="635" y="0"/>
                  </a:moveTo>
                  <a:cubicBezTo>
                    <a:pt x="317" y="202"/>
                    <a:pt x="79" y="404"/>
                    <a:pt x="79" y="606"/>
                  </a:cubicBezTo>
                  <a:cubicBezTo>
                    <a:pt x="317" y="404"/>
                    <a:pt x="317" y="202"/>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1" name="Google Shape;80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OMJAADPDQAA4wkAAAAAAAAmAAAACAAAAP//////////"/>
                </a:ext>
              </a:extLst>
            </p:cNvSpPr>
            <p:nvPr/>
          </p:nvSpPr>
          <p:spPr>
            <a:xfrm>
              <a:off x="2244725" y="160718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80" name="Google Shape;80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0AAM4JAADTDQAAzgkAAAAAAAAmAAAACAAAAP//////////"/>
                </a:ext>
              </a:extLst>
            </p:cNvSpPr>
            <p:nvPr/>
          </p:nvSpPr>
          <p:spPr>
            <a:xfrm>
              <a:off x="2247265" y="1593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9" name="Google Shape;80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0AAN8JAADRDQAA4AkAAAAAAAAmAAAACAAAAP//////////"/>
                </a:ext>
              </a:extLst>
            </p:cNvSpPr>
            <p:nvPr/>
          </p:nvSpPr>
          <p:spPr>
            <a:xfrm>
              <a:off x="2245995" y="1604645"/>
              <a:ext cx="0" cy="635"/>
            </a:xfrm>
            <a:custGeom>
              <a:avLst/>
              <a:gdLst/>
              <a:ahLst/>
              <a:cxnLst/>
              <a:rect l="0" t="0" r="0" b="635"/>
              <a:pathLst>
                <a:path w="0" h="635">
                  <a:moveTo>
                    <a:pt x="0" y="606"/>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8" name="Google Shape;80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0AAOEJAADQDQAA4QkAAAAAAAAmAAAACAAAAP//////////"/>
                </a:ext>
              </a:extLst>
            </p:cNvSpPr>
            <p:nvPr/>
          </p:nvSpPr>
          <p:spPr>
            <a:xfrm>
              <a:off x="2245360" y="160591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7" name="Google Shape;80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0AAOEJAADQDQAA4gkAAAAAAAAmAAAACAAAAP//////////"/>
                </a:ext>
              </a:extLst>
            </p:cNvSpPr>
            <p:nvPr/>
          </p:nvSpPr>
          <p:spPr>
            <a:xfrm>
              <a:off x="2245360" y="1605915"/>
              <a:ext cx="0" cy="635"/>
            </a:xfrm>
            <a:custGeom>
              <a:avLst/>
              <a:gdLst/>
              <a:ahLst/>
              <a:cxnLst/>
              <a:rect l="0" t="0" r="0" b="635"/>
              <a:pathLst>
                <a:path w="0" h="635">
                  <a:moveTo>
                    <a:pt x="0" y="635"/>
                  </a:moveTo>
                  <a:cubicBezTo>
                    <a:pt x="0" y="457"/>
                    <a:pt x="0" y="279"/>
                    <a:pt x="0" y="0"/>
                  </a:cubicBezTo>
                  <a:cubicBezTo>
                    <a:pt x="0" y="279"/>
                    <a:pt x="0" y="457"/>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6" name="Google Shape;80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OUJAADPDQAA5QkAAAAAAAAmAAAACAAAAP//////////"/>
                </a:ext>
              </a:extLst>
            </p:cNvSpPr>
            <p:nvPr/>
          </p:nvSpPr>
          <p:spPr>
            <a:xfrm>
              <a:off x="2244725" y="16084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5" name="Google Shape;80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OQJAADPDQAA5AkAAAAAAAAmAAAACAAAAP//////////"/>
                </a:ext>
              </a:extLst>
            </p:cNvSpPr>
            <p:nvPr/>
          </p:nvSpPr>
          <p:spPr>
            <a:xfrm>
              <a:off x="2244725" y="16078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4" name="Google Shape;80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OoJAADNDQAA6wkAAAAAAAAmAAAACAAAAP//////////"/>
                </a:ext>
              </a:extLst>
            </p:cNvSpPr>
            <p:nvPr/>
          </p:nvSpPr>
          <p:spPr>
            <a:xfrm>
              <a:off x="2243455" y="1611630"/>
              <a:ext cx="0" cy="635"/>
            </a:xfrm>
            <a:custGeom>
              <a:avLst/>
              <a:gdLst/>
              <a:ahLst/>
              <a:cxnLst/>
              <a:rect l="0" t="0" r="0" b="635"/>
              <a:pathLst>
                <a:path w="0" h="635">
                  <a:moveTo>
                    <a:pt x="0" y="635"/>
                  </a:moveTo>
                  <a:lnTo>
                    <a:pt x="0" y="1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3" name="Google Shape;80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PIJAADMDQAA8gkAAAAAAAAmAAAACAAAAP//////////"/>
                </a:ext>
              </a:extLst>
            </p:cNvSpPr>
            <p:nvPr/>
          </p:nvSpPr>
          <p:spPr>
            <a:xfrm>
              <a:off x="2242820" y="16167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2" name="Google Shape;80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O4JAADNDQAA7wkAAAAAAAAmAAAACAAAAP//////////"/>
                </a:ext>
              </a:extLst>
            </p:cNvSpPr>
            <p:nvPr/>
          </p:nvSpPr>
          <p:spPr>
            <a:xfrm>
              <a:off x="2242820" y="1614170"/>
              <a:ext cx="635" cy="635"/>
            </a:xfrm>
            <a:custGeom>
              <a:avLst/>
              <a:gdLst/>
              <a:ahLst/>
              <a:cxnLst/>
              <a:rect l="0" t="0" r="635" b="635"/>
              <a:pathLst>
                <a:path w="635" h="635">
                  <a:moveTo>
                    <a:pt x="79" y="635"/>
                  </a:moveTo>
                  <a:lnTo>
                    <a:pt x="635"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1" name="Google Shape;80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OcJAADODQAA6AkAAAAAAAAmAAAACAAAAP//////////"/>
                </a:ext>
              </a:extLst>
            </p:cNvSpPr>
            <p:nvPr/>
          </p:nvSpPr>
          <p:spPr>
            <a:xfrm>
              <a:off x="2244090" y="1609725"/>
              <a:ext cx="0" cy="635"/>
            </a:xfrm>
            <a:custGeom>
              <a:avLst/>
              <a:gdLst/>
              <a:ahLst/>
              <a:cxnLst/>
              <a:rect l="0" t="0" r="0" b="635"/>
              <a:pathLst>
                <a:path w="0" h="635">
                  <a:moveTo>
                    <a:pt x="0" y="635"/>
                  </a:moveTo>
                  <a:lnTo>
                    <a:pt x="0" y="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70" name="Google Shape;80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OgJAADODQAA6QkAAAAAAAAmAAAACAAAAP//////////"/>
                </a:ext>
              </a:extLst>
            </p:cNvSpPr>
            <p:nvPr/>
          </p:nvSpPr>
          <p:spPr>
            <a:xfrm>
              <a:off x="2244090" y="161036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9" name="Google Shape;80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O0JAADNDQAA7gkAAAAAAAAmAAAACAAAAP//////////"/>
                </a:ext>
              </a:extLst>
            </p:cNvSpPr>
            <p:nvPr/>
          </p:nvSpPr>
          <p:spPr>
            <a:xfrm>
              <a:off x="2243455" y="1613535"/>
              <a:ext cx="0" cy="635"/>
            </a:xfrm>
            <a:custGeom>
              <a:avLst/>
              <a:gdLst/>
              <a:ahLst/>
              <a:cxnLst/>
              <a:rect l="0" t="0" r="0" b="635"/>
              <a:pathLst>
                <a:path w="0" h="635">
                  <a:moveTo>
                    <a:pt x="0" y="635"/>
                  </a:moveTo>
                  <a:lnTo>
                    <a:pt x="0"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8" name="Google Shape;80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PAJAADMDQAA8QkAAAAAAAAmAAAACAAAAP//////////"/>
                </a:ext>
              </a:extLst>
            </p:cNvSpPr>
            <p:nvPr/>
          </p:nvSpPr>
          <p:spPr>
            <a:xfrm>
              <a:off x="2242820" y="1615440"/>
              <a:ext cx="0" cy="635"/>
            </a:xfrm>
            <a:custGeom>
              <a:avLst/>
              <a:gdLst/>
              <a:ahLst/>
              <a:cxnLst/>
              <a:rect l="0" t="0" r="0" b="635"/>
              <a:pathLst>
                <a:path w="0" h="635">
                  <a:moveTo>
                    <a:pt x="0" y="621"/>
                  </a:moveTo>
                  <a:lnTo>
                    <a:pt x="0"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7" name="Google Shape;80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OwJAADNDQAA7AkAAAAAAAAmAAAACAAAAP//////////"/>
                </a:ext>
              </a:extLst>
            </p:cNvSpPr>
            <p:nvPr/>
          </p:nvSpPr>
          <p:spPr>
            <a:xfrm>
              <a:off x="2243455" y="16129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6" name="Google Shape;80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OkJAADODQAA6gkAAAAAAAAmAAAACAAAAP//////////"/>
                </a:ext>
              </a:extLst>
            </p:cNvSpPr>
            <p:nvPr/>
          </p:nvSpPr>
          <p:spPr>
            <a:xfrm>
              <a:off x="2243455" y="1610995"/>
              <a:ext cx="635" cy="635"/>
            </a:xfrm>
            <a:custGeom>
              <a:avLst/>
              <a:gdLst/>
              <a:ahLst/>
              <a:cxnLst/>
              <a:rect l="0" t="0" r="635" b="635"/>
              <a:pathLst>
                <a:path w="635" h="635">
                  <a:moveTo>
                    <a:pt x="0" y="635"/>
                  </a:moveTo>
                  <a:lnTo>
                    <a:pt x="555" y="1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5" name="Google Shape;80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OUJAADPDQAA5gkAAAAAAAAmAAAACAAAAP//////////"/>
                </a:ext>
              </a:extLst>
            </p:cNvSpPr>
            <p:nvPr/>
          </p:nvSpPr>
          <p:spPr>
            <a:xfrm>
              <a:off x="2244090" y="1608455"/>
              <a:ext cx="635" cy="635"/>
            </a:xfrm>
            <a:custGeom>
              <a:avLst/>
              <a:gdLst/>
              <a:ahLst/>
              <a:cxnLst/>
              <a:rect l="0" t="0" r="635" b="635"/>
              <a:pathLst>
                <a:path w="635" h="635">
                  <a:moveTo>
                    <a:pt x="0" y="635"/>
                  </a:moveTo>
                  <a:lnTo>
                    <a:pt x="55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4" name="Google Shape;80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OYJAADODQAA5wkAAAAAAAAmAAAACAAAAP//////////"/>
                </a:ext>
              </a:extLst>
            </p:cNvSpPr>
            <p:nvPr/>
          </p:nvSpPr>
          <p:spPr>
            <a:xfrm>
              <a:off x="2244090" y="1609090"/>
              <a:ext cx="0" cy="635"/>
            </a:xfrm>
            <a:custGeom>
              <a:avLst/>
              <a:gdLst/>
              <a:ahLst/>
              <a:cxnLst/>
              <a:rect l="0" t="0" r="0" b="635"/>
              <a:pathLst>
                <a:path w="0" h="635">
                  <a:moveTo>
                    <a:pt x="0" y="635"/>
                  </a:moveTo>
                  <a:lnTo>
                    <a:pt x="0" y="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3" name="Google Shape;80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OIJAADQDQAA4wkAAAAAAAAmAAAACAAAAP//////////"/>
                </a:ext>
              </a:extLst>
            </p:cNvSpPr>
            <p:nvPr/>
          </p:nvSpPr>
          <p:spPr>
            <a:xfrm>
              <a:off x="2244725" y="1606550"/>
              <a:ext cx="635" cy="635"/>
            </a:xfrm>
            <a:custGeom>
              <a:avLst/>
              <a:gdLst/>
              <a:ahLst/>
              <a:cxnLst/>
              <a:rect l="0" t="0" r="635" b="635"/>
              <a:pathLst>
                <a:path w="635" h="635">
                  <a:moveTo>
                    <a:pt x="635" y="11"/>
                  </a:moveTo>
                  <a:cubicBezTo>
                    <a:pt x="496" y="200"/>
                    <a:pt x="357" y="356"/>
                    <a:pt x="138" y="512"/>
                  </a:cubicBezTo>
                  <a:cubicBezTo>
                    <a:pt x="138" y="557"/>
                    <a:pt x="79" y="590"/>
                    <a:pt x="0" y="635"/>
                  </a:cubicBezTo>
                  <a:cubicBezTo>
                    <a:pt x="79" y="590"/>
                    <a:pt x="138" y="557"/>
                    <a:pt x="138" y="512"/>
                  </a:cubicBezTo>
                  <a:cubicBezTo>
                    <a:pt x="357" y="356"/>
                    <a:pt x="496" y="200"/>
                    <a:pt x="635" y="1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2" name="Google Shape;80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0AAN8JAADRDQAA3wkAAAAAAAAmAAAACAAAAP//////////"/>
                </a:ext>
              </a:extLst>
            </p:cNvSpPr>
            <p:nvPr/>
          </p:nvSpPr>
          <p:spPr>
            <a:xfrm>
              <a:off x="2245995" y="16046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1" name="Google Shape;80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0AAN4JAADRDQAA3gkAAAAAAAAmAAAACAAAAP//////////"/>
                </a:ext>
              </a:extLst>
            </p:cNvSpPr>
            <p:nvPr/>
          </p:nvSpPr>
          <p:spPr>
            <a:xfrm>
              <a:off x="2245995" y="16040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60" name="Google Shape;80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0AANwJAADRDQAA3QkAAAAAAAAmAAAACAAAAP//////////"/>
                </a:ext>
              </a:extLst>
            </p:cNvSpPr>
            <p:nvPr/>
          </p:nvSpPr>
          <p:spPr>
            <a:xfrm>
              <a:off x="2245995" y="1602740"/>
              <a:ext cx="0" cy="635"/>
            </a:xfrm>
            <a:custGeom>
              <a:avLst/>
              <a:gdLst/>
              <a:ahLst/>
              <a:cxnLst/>
              <a:rect l="0" t="0" r="0" b="635"/>
              <a:pathLst>
                <a:path w="0" h="635">
                  <a:moveTo>
                    <a:pt x="0" y="19"/>
                  </a:moveTo>
                  <a:lnTo>
                    <a:pt x="0" y="288"/>
                  </a:lnTo>
                  <a:cubicBezTo>
                    <a:pt x="0" y="423"/>
                    <a:pt x="0" y="481"/>
                    <a:pt x="0" y="615"/>
                  </a:cubicBezTo>
                  <a:cubicBezTo>
                    <a:pt x="0" y="423"/>
                    <a:pt x="0" y="211"/>
                    <a:pt x="0"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9" name="Google Shape;80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8AAD4JAADiDwAAcQkAAAAAAAAmAAAACAAAAP//////////"/>
                </a:ext>
              </a:extLst>
            </p:cNvSpPr>
            <p:nvPr/>
          </p:nvSpPr>
          <p:spPr>
            <a:xfrm>
              <a:off x="2502535" y="1502410"/>
              <a:ext cx="79375" cy="32385"/>
            </a:xfrm>
            <a:custGeom>
              <a:avLst/>
              <a:gdLst/>
              <a:ahLst/>
              <a:cxnLst/>
              <a:rect l="0" t="0" r="79375" b="32385"/>
              <a:pathLst>
                <a:path w="79375" h="32385">
                  <a:moveTo>
                    <a:pt x="35984" y="13"/>
                  </a:moveTo>
                  <a:cubicBezTo>
                    <a:pt x="34867" y="13"/>
                    <a:pt x="33383" y="273"/>
                    <a:pt x="32280" y="888"/>
                  </a:cubicBezTo>
                  <a:cubicBezTo>
                    <a:pt x="31559" y="1229"/>
                    <a:pt x="31082" y="1844"/>
                    <a:pt x="30987" y="2609"/>
                  </a:cubicBezTo>
                  <a:cubicBezTo>
                    <a:pt x="30837" y="4003"/>
                    <a:pt x="30361" y="5001"/>
                    <a:pt x="29408" y="5534"/>
                  </a:cubicBezTo>
                  <a:cubicBezTo>
                    <a:pt x="28958" y="5793"/>
                    <a:pt x="28427" y="5930"/>
                    <a:pt x="27788" y="5930"/>
                  </a:cubicBezTo>
                  <a:cubicBezTo>
                    <a:pt x="26589" y="5930"/>
                    <a:pt x="25051" y="5438"/>
                    <a:pt x="23077" y="4427"/>
                  </a:cubicBezTo>
                  <a:cubicBezTo>
                    <a:pt x="21198" y="3498"/>
                    <a:pt x="18924" y="3060"/>
                    <a:pt x="17127" y="3060"/>
                  </a:cubicBezTo>
                  <a:cubicBezTo>
                    <a:pt x="16065" y="3060"/>
                    <a:pt x="15167" y="3211"/>
                    <a:pt x="14636" y="3525"/>
                  </a:cubicBezTo>
                  <a:cubicBezTo>
                    <a:pt x="14404" y="3662"/>
                    <a:pt x="14254" y="3812"/>
                    <a:pt x="14213" y="3949"/>
                  </a:cubicBezTo>
                  <a:cubicBezTo>
                    <a:pt x="13928" y="6722"/>
                    <a:pt x="10633" y="9073"/>
                    <a:pt x="9108" y="9742"/>
                  </a:cubicBezTo>
                  <a:lnTo>
                    <a:pt x="9108" y="9783"/>
                  </a:lnTo>
                  <a:lnTo>
                    <a:pt x="9067" y="9838"/>
                  </a:lnTo>
                  <a:lnTo>
                    <a:pt x="9013" y="9934"/>
                  </a:lnTo>
                  <a:lnTo>
                    <a:pt x="9013" y="9975"/>
                  </a:lnTo>
                  <a:lnTo>
                    <a:pt x="8972" y="10029"/>
                  </a:lnTo>
                  <a:lnTo>
                    <a:pt x="8972" y="10070"/>
                  </a:lnTo>
                  <a:lnTo>
                    <a:pt x="8876" y="10166"/>
                  </a:lnTo>
                  <a:lnTo>
                    <a:pt x="8876" y="10221"/>
                  </a:lnTo>
                  <a:lnTo>
                    <a:pt x="8781" y="10357"/>
                  </a:lnTo>
                  <a:lnTo>
                    <a:pt x="8781" y="10412"/>
                  </a:lnTo>
                  <a:lnTo>
                    <a:pt x="8686" y="10549"/>
                  </a:lnTo>
                  <a:lnTo>
                    <a:pt x="8631" y="10603"/>
                  </a:lnTo>
                  <a:lnTo>
                    <a:pt x="8536" y="10835"/>
                  </a:lnTo>
                  <a:lnTo>
                    <a:pt x="8400" y="11122"/>
                  </a:lnTo>
                  <a:lnTo>
                    <a:pt x="8345" y="11273"/>
                  </a:lnTo>
                  <a:lnTo>
                    <a:pt x="8250" y="11464"/>
                  </a:lnTo>
                  <a:lnTo>
                    <a:pt x="8155" y="11601"/>
                  </a:lnTo>
                  <a:lnTo>
                    <a:pt x="8060" y="11792"/>
                  </a:lnTo>
                  <a:lnTo>
                    <a:pt x="7964" y="11983"/>
                  </a:lnTo>
                  <a:lnTo>
                    <a:pt x="7923" y="12229"/>
                  </a:lnTo>
                  <a:lnTo>
                    <a:pt x="7828" y="12462"/>
                  </a:lnTo>
                  <a:lnTo>
                    <a:pt x="7774" y="12557"/>
                  </a:lnTo>
                  <a:cubicBezTo>
                    <a:pt x="8536" y="13090"/>
                    <a:pt x="9203" y="13760"/>
                    <a:pt x="9734" y="14470"/>
                  </a:cubicBezTo>
                  <a:lnTo>
                    <a:pt x="10061" y="14908"/>
                  </a:lnTo>
                  <a:cubicBezTo>
                    <a:pt x="10578" y="15495"/>
                    <a:pt x="11477" y="15741"/>
                    <a:pt x="12307" y="15741"/>
                  </a:cubicBezTo>
                  <a:cubicBezTo>
                    <a:pt x="12580" y="15741"/>
                    <a:pt x="12825" y="15714"/>
                    <a:pt x="13070" y="15673"/>
                  </a:cubicBezTo>
                  <a:cubicBezTo>
                    <a:pt x="13587" y="15618"/>
                    <a:pt x="14118" y="15331"/>
                    <a:pt x="14404" y="14853"/>
                  </a:cubicBezTo>
                  <a:cubicBezTo>
                    <a:pt x="14540" y="14375"/>
                    <a:pt x="14976" y="13992"/>
                    <a:pt x="15452" y="13855"/>
                  </a:cubicBezTo>
                  <a:cubicBezTo>
                    <a:pt x="15629" y="13801"/>
                    <a:pt x="15820" y="13773"/>
                    <a:pt x="16038" y="13773"/>
                  </a:cubicBezTo>
                  <a:cubicBezTo>
                    <a:pt x="18693" y="13773"/>
                    <a:pt x="23921" y="17394"/>
                    <a:pt x="26072" y="19157"/>
                  </a:cubicBezTo>
                  <a:cubicBezTo>
                    <a:pt x="26358" y="19403"/>
                    <a:pt x="26603" y="19635"/>
                    <a:pt x="26794" y="19827"/>
                  </a:cubicBezTo>
                  <a:cubicBezTo>
                    <a:pt x="27120" y="20114"/>
                    <a:pt x="27406" y="20496"/>
                    <a:pt x="27556" y="20934"/>
                  </a:cubicBezTo>
                  <a:cubicBezTo>
                    <a:pt x="27597" y="21125"/>
                    <a:pt x="27597" y="21357"/>
                    <a:pt x="27556" y="21549"/>
                  </a:cubicBezTo>
                  <a:cubicBezTo>
                    <a:pt x="27365" y="22423"/>
                    <a:pt x="26508" y="22560"/>
                    <a:pt x="25691" y="22710"/>
                  </a:cubicBezTo>
                  <a:cubicBezTo>
                    <a:pt x="24738" y="22901"/>
                    <a:pt x="23553" y="23134"/>
                    <a:pt x="23077" y="24090"/>
                  </a:cubicBezTo>
                  <a:cubicBezTo>
                    <a:pt x="22342" y="25566"/>
                    <a:pt x="21089" y="25948"/>
                    <a:pt x="19823" y="25948"/>
                  </a:cubicBezTo>
                  <a:cubicBezTo>
                    <a:pt x="19033" y="25948"/>
                    <a:pt x="18257" y="25798"/>
                    <a:pt x="17590" y="25675"/>
                  </a:cubicBezTo>
                  <a:cubicBezTo>
                    <a:pt x="17168" y="25566"/>
                    <a:pt x="16705" y="25511"/>
                    <a:pt x="16269" y="25511"/>
                  </a:cubicBezTo>
                  <a:cubicBezTo>
                    <a:pt x="16120" y="25511"/>
                    <a:pt x="15970" y="25511"/>
                    <a:pt x="15834" y="25525"/>
                  </a:cubicBezTo>
                  <a:cubicBezTo>
                    <a:pt x="15779" y="25580"/>
                    <a:pt x="15684" y="25621"/>
                    <a:pt x="15643" y="25675"/>
                  </a:cubicBezTo>
                  <a:cubicBezTo>
                    <a:pt x="15357" y="25867"/>
                    <a:pt x="15017" y="26058"/>
                    <a:pt x="14690" y="26153"/>
                  </a:cubicBezTo>
                  <a:lnTo>
                    <a:pt x="14404" y="26249"/>
                  </a:lnTo>
                  <a:lnTo>
                    <a:pt x="14159" y="26345"/>
                  </a:lnTo>
                  <a:lnTo>
                    <a:pt x="14118" y="26345"/>
                  </a:lnTo>
                  <a:cubicBezTo>
                    <a:pt x="11831" y="26919"/>
                    <a:pt x="9489" y="27206"/>
                    <a:pt x="7161" y="27247"/>
                  </a:cubicBezTo>
                  <a:lnTo>
                    <a:pt x="6725" y="27247"/>
                  </a:lnTo>
                  <a:lnTo>
                    <a:pt x="5064" y="27301"/>
                  </a:lnTo>
                  <a:lnTo>
                    <a:pt x="5064" y="27247"/>
                  </a:lnTo>
                  <a:lnTo>
                    <a:pt x="4778" y="27247"/>
                  </a:lnTo>
                  <a:cubicBezTo>
                    <a:pt x="4588" y="27247"/>
                    <a:pt x="4397" y="27247"/>
                    <a:pt x="4247" y="27206"/>
                  </a:cubicBezTo>
                  <a:cubicBezTo>
                    <a:pt x="4207" y="27192"/>
                    <a:pt x="4152" y="27192"/>
                    <a:pt x="4098" y="27192"/>
                  </a:cubicBezTo>
                  <a:cubicBezTo>
                    <a:pt x="3362" y="27192"/>
                    <a:pt x="2083" y="27848"/>
                    <a:pt x="1102" y="28873"/>
                  </a:cubicBezTo>
                  <a:cubicBezTo>
                    <a:pt x="626" y="29255"/>
                    <a:pt x="285" y="29788"/>
                    <a:pt x="0" y="30307"/>
                  </a:cubicBezTo>
                  <a:cubicBezTo>
                    <a:pt x="272" y="30321"/>
                    <a:pt x="544" y="30335"/>
                    <a:pt x="803" y="30335"/>
                  </a:cubicBezTo>
                  <a:cubicBezTo>
                    <a:pt x="1524" y="30335"/>
                    <a:pt x="2232" y="30280"/>
                    <a:pt x="2968" y="30212"/>
                  </a:cubicBezTo>
                  <a:cubicBezTo>
                    <a:pt x="4030" y="30116"/>
                    <a:pt x="5160" y="30021"/>
                    <a:pt x="6249" y="30021"/>
                  </a:cubicBezTo>
                  <a:cubicBezTo>
                    <a:pt x="7774" y="30021"/>
                    <a:pt x="9176" y="30212"/>
                    <a:pt x="10156" y="30881"/>
                  </a:cubicBezTo>
                  <a:cubicBezTo>
                    <a:pt x="10551" y="31127"/>
                    <a:pt x="10946" y="31237"/>
                    <a:pt x="11368" y="31237"/>
                  </a:cubicBezTo>
                  <a:cubicBezTo>
                    <a:pt x="11926" y="31237"/>
                    <a:pt x="12525" y="31059"/>
                    <a:pt x="13260" y="30786"/>
                  </a:cubicBezTo>
                  <a:cubicBezTo>
                    <a:pt x="13846" y="30594"/>
                    <a:pt x="14540" y="30362"/>
                    <a:pt x="15221" y="30362"/>
                  </a:cubicBezTo>
                  <a:cubicBezTo>
                    <a:pt x="15915" y="30362"/>
                    <a:pt x="16610" y="30608"/>
                    <a:pt x="17168" y="31414"/>
                  </a:cubicBezTo>
                  <a:cubicBezTo>
                    <a:pt x="17590" y="32016"/>
                    <a:pt x="18312" y="32166"/>
                    <a:pt x="19292" y="32166"/>
                  </a:cubicBezTo>
                  <a:cubicBezTo>
                    <a:pt x="19632" y="32166"/>
                    <a:pt x="20000" y="32152"/>
                    <a:pt x="20408" y="32125"/>
                  </a:cubicBezTo>
                  <a:lnTo>
                    <a:pt x="21021" y="32084"/>
                  </a:lnTo>
                  <a:lnTo>
                    <a:pt x="21783" y="32084"/>
                  </a:lnTo>
                  <a:cubicBezTo>
                    <a:pt x="21974" y="32084"/>
                    <a:pt x="22124" y="32084"/>
                    <a:pt x="22314" y="32125"/>
                  </a:cubicBezTo>
                  <a:lnTo>
                    <a:pt x="22410" y="32125"/>
                  </a:lnTo>
                  <a:cubicBezTo>
                    <a:pt x="22600" y="32180"/>
                    <a:pt x="22736" y="32221"/>
                    <a:pt x="22927" y="32275"/>
                  </a:cubicBezTo>
                  <a:cubicBezTo>
                    <a:pt x="23104" y="32344"/>
                    <a:pt x="23512" y="32371"/>
                    <a:pt x="24071" y="32371"/>
                  </a:cubicBezTo>
                  <a:cubicBezTo>
                    <a:pt x="25051" y="32371"/>
                    <a:pt x="26494" y="32275"/>
                    <a:pt x="28033" y="32125"/>
                  </a:cubicBezTo>
                  <a:cubicBezTo>
                    <a:pt x="29217" y="31988"/>
                    <a:pt x="30551" y="31838"/>
                    <a:pt x="31804" y="31647"/>
                  </a:cubicBezTo>
                  <a:lnTo>
                    <a:pt x="31845" y="31606"/>
                  </a:lnTo>
                  <a:lnTo>
                    <a:pt x="31940" y="31414"/>
                  </a:lnTo>
                  <a:cubicBezTo>
                    <a:pt x="31995" y="31360"/>
                    <a:pt x="32035" y="31264"/>
                    <a:pt x="32090" y="31168"/>
                  </a:cubicBezTo>
                  <a:lnTo>
                    <a:pt x="32185" y="31032"/>
                  </a:lnTo>
                  <a:cubicBezTo>
                    <a:pt x="32226" y="30936"/>
                    <a:pt x="32226" y="30840"/>
                    <a:pt x="32280" y="30786"/>
                  </a:cubicBezTo>
                  <a:lnTo>
                    <a:pt x="32321" y="30594"/>
                  </a:lnTo>
                  <a:cubicBezTo>
                    <a:pt x="32321" y="30499"/>
                    <a:pt x="32376" y="30458"/>
                    <a:pt x="32417" y="30362"/>
                  </a:cubicBezTo>
                  <a:lnTo>
                    <a:pt x="32471" y="30171"/>
                  </a:lnTo>
                  <a:cubicBezTo>
                    <a:pt x="32471" y="30116"/>
                    <a:pt x="32471" y="30021"/>
                    <a:pt x="32512" y="29980"/>
                  </a:cubicBezTo>
                  <a:cubicBezTo>
                    <a:pt x="32512" y="29884"/>
                    <a:pt x="32512" y="29829"/>
                    <a:pt x="32512" y="29788"/>
                  </a:cubicBezTo>
                  <a:cubicBezTo>
                    <a:pt x="32566" y="29734"/>
                    <a:pt x="32512" y="29638"/>
                    <a:pt x="32566" y="29542"/>
                  </a:cubicBezTo>
                  <a:cubicBezTo>
                    <a:pt x="32607" y="29501"/>
                    <a:pt x="32566" y="29447"/>
                    <a:pt x="32566" y="29406"/>
                  </a:cubicBezTo>
                  <a:lnTo>
                    <a:pt x="32566" y="29214"/>
                  </a:lnTo>
                  <a:lnTo>
                    <a:pt x="32566" y="29119"/>
                  </a:lnTo>
                  <a:lnTo>
                    <a:pt x="32566" y="28832"/>
                  </a:lnTo>
                  <a:cubicBezTo>
                    <a:pt x="32512" y="28258"/>
                    <a:pt x="32662" y="27725"/>
                    <a:pt x="32988" y="27247"/>
                  </a:cubicBezTo>
                  <a:cubicBezTo>
                    <a:pt x="33560" y="26440"/>
                    <a:pt x="34568" y="26290"/>
                    <a:pt x="35371" y="26194"/>
                  </a:cubicBezTo>
                  <a:cubicBezTo>
                    <a:pt x="35752" y="26153"/>
                    <a:pt x="36188" y="26058"/>
                    <a:pt x="36569" y="25962"/>
                  </a:cubicBezTo>
                  <a:cubicBezTo>
                    <a:pt x="37236" y="25675"/>
                    <a:pt x="37808" y="25238"/>
                    <a:pt x="38285" y="24719"/>
                  </a:cubicBezTo>
                  <a:cubicBezTo>
                    <a:pt x="39088" y="23994"/>
                    <a:pt x="39905" y="23284"/>
                    <a:pt x="40953" y="23284"/>
                  </a:cubicBezTo>
                  <a:cubicBezTo>
                    <a:pt x="41471" y="23134"/>
                    <a:pt x="42002" y="22942"/>
                    <a:pt x="42424" y="22614"/>
                  </a:cubicBezTo>
                  <a:cubicBezTo>
                    <a:pt x="43200" y="22163"/>
                    <a:pt x="44044" y="21699"/>
                    <a:pt x="44915" y="21699"/>
                  </a:cubicBezTo>
                  <a:cubicBezTo>
                    <a:pt x="45187" y="21699"/>
                    <a:pt x="45446" y="21740"/>
                    <a:pt x="45718" y="21849"/>
                  </a:cubicBezTo>
                  <a:cubicBezTo>
                    <a:pt x="46236" y="22081"/>
                    <a:pt x="46767" y="22368"/>
                    <a:pt x="47189" y="22751"/>
                  </a:cubicBezTo>
                  <a:lnTo>
                    <a:pt x="47665" y="23093"/>
                  </a:lnTo>
                  <a:cubicBezTo>
                    <a:pt x="48237" y="23475"/>
                    <a:pt x="48618" y="23680"/>
                    <a:pt x="48945" y="23680"/>
                  </a:cubicBezTo>
                  <a:cubicBezTo>
                    <a:pt x="49136" y="23680"/>
                    <a:pt x="49299" y="23612"/>
                    <a:pt x="49476" y="23475"/>
                  </a:cubicBezTo>
                  <a:cubicBezTo>
                    <a:pt x="50007" y="23038"/>
                    <a:pt x="50620" y="22710"/>
                    <a:pt x="51341" y="22519"/>
                  </a:cubicBezTo>
                  <a:cubicBezTo>
                    <a:pt x="51954" y="22327"/>
                    <a:pt x="52526" y="22136"/>
                    <a:pt x="53819" y="20592"/>
                  </a:cubicBezTo>
                  <a:cubicBezTo>
                    <a:pt x="55480" y="18583"/>
                    <a:pt x="56869" y="18064"/>
                    <a:pt x="58394" y="18064"/>
                  </a:cubicBezTo>
                  <a:cubicBezTo>
                    <a:pt x="58911" y="18064"/>
                    <a:pt x="59442" y="18064"/>
                    <a:pt x="60014" y="18160"/>
                  </a:cubicBezTo>
                  <a:lnTo>
                    <a:pt x="60586" y="18201"/>
                  </a:lnTo>
                  <a:lnTo>
                    <a:pt x="60681" y="18201"/>
                  </a:lnTo>
                  <a:lnTo>
                    <a:pt x="61348" y="18296"/>
                  </a:lnTo>
                  <a:cubicBezTo>
                    <a:pt x="61675" y="18337"/>
                    <a:pt x="61975" y="18365"/>
                    <a:pt x="62261" y="18365"/>
                  </a:cubicBezTo>
                  <a:cubicBezTo>
                    <a:pt x="63731" y="18365"/>
                    <a:pt x="64684" y="17859"/>
                    <a:pt x="65406" y="17053"/>
                  </a:cubicBezTo>
                  <a:cubicBezTo>
                    <a:pt x="65787" y="16575"/>
                    <a:pt x="66168" y="16055"/>
                    <a:pt x="66399" y="15481"/>
                  </a:cubicBezTo>
                  <a:cubicBezTo>
                    <a:pt x="67162" y="13951"/>
                    <a:pt x="68782" y="13377"/>
                    <a:pt x="70212" y="12844"/>
                  </a:cubicBezTo>
                  <a:cubicBezTo>
                    <a:pt x="71029" y="12653"/>
                    <a:pt x="71791" y="12270"/>
                    <a:pt x="72458" y="11847"/>
                  </a:cubicBezTo>
                  <a:cubicBezTo>
                    <a:pt x="74214" y="10549"/>
                    <a:pt x="77359" y="9209"/>
                    <a:pt x="78884" y="8595"/>
                  </a:cubicBezTo>
                  <a:lnTo>
                    <a:pt x="79266" y="8444"/>
                  </a:lnTo>
                  <a:cubicBezTo>
                    <a:pt x="79266" y="8444"/>
                    <a:pt x="79266" y="8403"/>
                    <a:pt x="79320" y="8349"/>
                  </a:cubicBezTo>
                  <a:cubicBezTo>
                    <a:pt x="79320" y="8308"/>
                    <a:pt x="79361" y="8212"/>
                    <a:pt x="79361" y="8062"/>
                  </a:cubicBezTo>
                  <a:lnTo>
                    <a:pt x="79225" y="8157"/>
                  </a:lnTo>
                  <a:lnTo>
                    <a:pt x="79170" y="8157"/>
                  </a:lnTo>
                  <a:lnTo>
                    <a:pt x="78939" y="8021"/>
                  </a:lnTo>
                  <a:lnTo>
                    <a:pt x="78789" y="7966"/>
                  </a:lnTo>
                  <a:lnTo>
                    <a:pt x="78653" y="7870"/>
                  </a:lnTo>
                  <a:lnTo>
                    <a:pt x="78462" y="7829"/>
                  </a:lnTo>
                  <a:lnTo>
                    <a:pt x="78367" y="7775"/>
                  </a:lnTo>
                  <a:lnTo>
                    <a:pt x="78176" y="7734"/>
                  </a:lnTo>
                  <a:lnTo>
                    <a:pt x="76937" y="7734"/>
                  </a:lnTo>
                  <a:cubicBezTo>
                    <a:pt x="76815" y="7747"/>
                    <a:pt x="76706" y="7747"/>
                    <a:pt x="76583" y="7747"/>
                  </a:cubicBezTo>
                  <a:cubicBezTo>
                    <a:pt x="75794" y="7747"/>
                    <a:pt x="75031" y="7474"/>
                    <a:pt x="74364" y="7009"/>
                  </a:cubicBezTo>
                  <a:cubicBezTo>
                    <a:pt x="73929" y="6722"/>
                    <a:pt x="73547" y="6395"/>
                    <a:pt x="73221" y="6012"/>
                  </a:cubicBezTo>
                  <a:cubicBezTo>
                    <a:pt x="72118" y="4673"/>
                    <a:pt x="71451" y="4386"/>
                    <a:pt x="70688" y="4386"/>
                  </a:cubicBezTo>
                  <a:cubicBezTo>
                    <a:pt x="70402" y="4386"/>
                    <a:pt x="70116" y="4427"/>
                    <a:pt x="69830" y="4427"/>
                  </a:cubicBezTo>
                  <a:cubicBezTo>
                    <a:pt x="69408" y="4509"/>
                    <a:pt x="68986" y="4550"/>
                    <a:pt x="68564" y="4550"/>
                  </a:cubicBezTo>
                  <a:cubicBezTo>
                    <a:pt x="67911" y="4550"/>
                    <a:pt x="67271" y="4454"/>
                    <a:pt x="66645" y="4290"/>
                  </a:cubicBezTo>
                  <a:lnTo>
                    <a:pt x="66304" y="4195"/>
                  </a:lnTo>
                  <a:cubicBezTo>
                    <a:pt x="63568" y="3580"/>
                    <a:pt x="56474" y="2801"/>
                    <a:pt x="51872" y="2801"/>
                  </a:cubicBezTo>
                  <a:cubicBezTo>
                    <a:pt x="51750" y="2801"/>
                    <a:pt x="51614" y="2801"/>
                    <a:pt x="51478" y="2801"/>
                  </a:cubicBezTo>
                  <a:cubicBezTo>
                    <a:pt x="51246" y="2787"/>
                    <a:pt x="51001" y="2773"/>
                    <a:pt x="50756" y="2773"/>
                  </a:cubicBezTo>
                  <a:cubicBezTo>
                    <a:pt x="49844" y="2773"/>
                    <a:pt x="48918" y="2910"/>
                    <a:pt x="48047" y="3142"/>
                  </a:cubicBezTo>
                  <a:cubicBezTo>
                    <a:pt x="47543" y="3347"/>
                    <a:pt x="46985" y="3443"/>
                    <a:pt x="46372" y="3443"/>
                  </a:cubicBezTo>
                  <a:cubicBezTo>
                    <a:pt x="44030" y="3443"/>
                    <a:pt x="40980" y="2063"/>
                    <a:pt x="37999" y="505"/>
                  </a:cubicBezTo>
                  <a:lnTo>
                    <a:pt x="37372" y="218"/>
                  </a:lnTo>
                  <a:cubicBezTo>
                    <a:pt x="37087" y="81"/>
                    <a:pt x="36583" y="13"/>
                    <a:pt x="35984"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8" name="Google Shape;80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4AADcJAABTDgAAWAkAAAAAAAAmAAAACAAAAP//////////"/>
                </a:ext>
              </a:extLst>
            </p:cNvSpPr>
            <p:nvPr/>
          </p:nvSpPr>
          <p:spPr>
            <a:xfrm>
              <a:off x="2280920" y="1497965"/>
              <a:ext cx="47625" cy="20955"/>
            </a:xfrm>
            <a:custGeom>
              <a:avLst/>
              <a:gdLst/>
              <a:ahLst/>
              <a:cxnLst/>
              <a:rect l="0" t="0" r="47625" b="20955"/>
              <a:pathLst>
                <a:path w="47625" h="20955">
                  <a:moveTo>
                    <a:pt x="1593" y="13"/>
                  </a:moveTo>
                  <a:cubicBezTo>
                    <a:pt x="1364" y="13"/>
                    <a:pt x="1148" y="13"/>
                    <a:pt x="945" y="54"/>
                  </a:cubicBezTo>
                  <a:lnTo>
                    <a:pt x="810" y="54"/>
                  </a:lnTo>
                  <a:lnTo>
                    <a:pt x="661" y="95"/>
                  </a:lnTo>
                  <a:lnTo>
                    <a:pt x="621" y="95"/>
                  </a:lnTo>
                  <a:lnTo>
                    <a:pt x="432" y="150"/>
                  </a:lnTo>
                  <a:lnTo>
                    <a:pt x="337" y="191"/>
                  </a:lnTo>
                  <a:lnTo>
                    <a:pt x="94" y="341"/>
                  </a:lnTo>
                  <a:lnTo>
                    <a:pt x="0" y="382"/>
                  </a:lnTo>
                  <a:cubicBezTo>
                    <a:pt x="1094" y="764"/>
                    <a:pt x="2174" y="1146"/>
                    <a:pt x="3309" y="1433"/>
                  </a:cubicBezTo>
                  <a:cubicBezTo>
                    <a:pt x="6429" y="2293"/>
                    <a:pt x="9697" y="3208"/>
                    <a:pt x="10359" y="6689"/>
                  </a:cubicBezTo>
                  <a:cubicBezTo>
                    <a:pt x="10737" y="8887"/>
                    <a:pt x="11494" y="9556"/>
                    <a:pt x="12102" y="10183"/>
                  </a:cubicBezTo>
                  <a:cubicBezTo>
                    <a:pt x="13142" y="11180"/>
                    <a:pt x="13803" y="12040"/>
                    <a:pt x="13142" y="14770"/>
                  </a:cubicBezTo>
                  <a:cubicBezTo>
                    <a:pt x="13007" y="15344"/>
                    <a:pt x="12763" y="15863"/>
                    <a:pt x="12439" y="16340"/>
                  </a:cubicBezTo>
                  <a:lnTo>
                    <a:pt x="12628" y="16340"/>
                  </a:lnTo>
                  <a:cubicBezTo>
                    <a:pt x="13142" y="16381"/>
                    <a:pt x="13668" y="16395"/>
                    <a:pt x="14182" y="16395"/>
                  </a:cubicBezTo>
                  <a:cubicBezTo>
                    <a:pt x="15222" y="16395"/>
                    <a:pt x="16248" y="16327"/>
                    <a:pt x="17261" y="16204"/>
                  </a:cubicBezTo>
                  <a:lnTo>
                    <a:pt x="17491" y="16204"/>
                  </a:lnTo>
                  <a:lnTo>
                    <a:pt x="17639" y="16149"/>
                  </a:lnTo>
                  <a:lnTo>
                    <a:pt x="17774" y="16149"/>
                  </a:lnTo>
                  <a:lnTo>
                    <a:pt x="17923" y="16108"/>
                  </a:lnTo>
                  <a:lnTo>
                    <a:pt x="18112" y="16054"/>
                  </a:lnTo>
                  <a:cubicBezTo>
                    <a:pt x="18571" y="15876"/>
                    <a:pt x="18990" y="15781"/>
                    <a:pt x="19368" y="15781"/>
                  </a:cubicBezTo>
                  <a:cubicBezTo>
                    <a:pt x="21043" y="15781"/>
                    <a:pt x="22083" y="17378"/>
                    <a:pt x="23123" y="18975"/>
                  </a:cubicBezTo>
                  <a:cubicBezTo>
                    <a:pt x="23447" y="19494"/>
                    <a:pt x="23826" y="20026"/>
                    <a:pt x="24204" y="20600"/>
                  </a:cubicBezTo>
                  <a:lnTo>
                    <a:pt x="24258" y="20641"/>
                  </a:lnTo>
                  <a:lnTo>
                    <a:pt x="24541" y="20695"/>
                  </a:lnTo>
                  <a:cubicBezTo>
                    <a:pt x="24960" y="20641"/>
                    <a:pt x="25392" y="20545"/>
                    <a:pt x="25811" y="20449"/>
                  </a:cubicBezTo>
                  <a:lnTo>
                    <a:pt x="26054" y="20408"/>
                  </a:lnTo>
                  <a:lnTo>
                    <a:pt x="27189" y="20122"/>
                  </a:lnTo>
                  <a:cubicBezTo>
                    <a:pt x="28566" y="19780"/>
                    <a:pt x="29985" y="19494"/>
                    <a:pt x="31403" y="19303"/>
                  </a:cubicBezTo>
                  <a:cubicBezTo>
                    <a:pt x="31592" y="19303"/>
                    <a:pt x="31781" y="19262"/>
                    <a:pt x="32011" y="19262"/>
                  </a:cubicBezTo>
                  <a:lnTo>
                    <a:pt x="33618" y="19262"/>
                  </a:lnTo>
                  <a:lnTo>
                    <a:pt x="34334" y="19303"/>
                  </a:lnTo>
                  <a:lnTo>
                    <a:pt x="34428" y="19303"/>
                  </a:lnTo>
                  <a:lnTo>
                    <a:pt x="35225" y="19398"/>
                  </a:lnTo>
                  <a:lnTo>
                    <a:pt x="35414" y="19398"/>
                  </a:lnTo>
                  <a:lnTo>
                    <a:pt x="36076" y="19494"/>
                  </a:lnTo>
                  <a:lnTo>
                    <a:pt x="36360" y="19548"/>
                  </a:lnTo>
                  <a:lnTo>
                    <a:pt x="36697" y="19589"/>
                  </a:lnTo>
                  <a:cubicBezTo>
                    <a:pt x="36697" y="19453"/>
                    <a:pt x="36697" y="19357"/>
                    <a:pt x="36738" y="19207"/>
                  </a:cubicBezTo>
                  <a:cubicBezTo>
                    <a:pt x="36738" y="19112"/>
                    <a:pt x="36792" y="19071"/>
                    <a:pt x="36792" y="18975"/>
                  </a:cubicBezTo>
                  <a:cubicBezTo>
                    <a:pt x="36833" y="18920"/>
                    <a:pt x="36833" y="18825"/>
                    <a:pt x="36887" y="18784"/>
                  </a:cubicBezTo>
                  <a:cubicBezTo>
                    <a:pt x="37116" y="18252"/>
                    <a:pt x="37589" y="17924"/>
                    <a:pt x="38156" y="17869"/>
                  </a:cubicBezTo>
                  <a:cubicBezTo>
                    <a:pt x="38224" y="17856"/>
                    <a:pt x="38291" y="17842"/>
                    <a:pt x="38345" y="17842"/>
                  </a:cubicBezTo>
                  <a:cubicBezTo>
                    <a:pt x="38413" y="17842"/>
                    <a:pt x="38467" y="17856"/>
                    <a:pt x="38534" y="17869"/>
                  </a:cubicBezTo>
                  <a:lnTo>
                    <a:pt x="38629" y="17869"/>
                  </a:lnTo>
                  <a:cubicBezTo>
                    <a:pt x="38818" y="17869"/>
                    <a:pt x="39007" y="17869"/>
                    <a:pt x="39196" y="17924"/>
                  </a:cubicBezTo>
                  <a:cubicBezTo>
                    <a:pt x="39439" y="17965"/>
                    <a:pt x="39628" y="18019"/>
                    <a:pt x="39858" y="18060"/>
                  </a:cubicBezTo>
                  <a:cubicBezTo>
                    <a:pt x="40047" y="18156"/>
                    <a:pt x="40290" y="18252"/>
                    <a:pt x="40520" y="18347"/>
                  </a:cubicBezTo>
                  <a:lnTo>
                    <a:pt x="40574" y="18347"/>
                  </a:lnTo>
                  <a:cubicBezTo>
                    <a:pt x="40763" y="18402"/>
                    <a:pt x="40952" y="18538"/>
                    <a:pt x="41141" y="18634"/>
                  </a:cubicBezTo>
                  <a:lnTo>
                    <a:pt x="41182" y="18688"/>
                  </a:lnTo>
                  <a:cubicBezTo>
                    <a:pt x="41425" y="18784"/>
                    <a:pt x="41614" y="18879"/>
                    <a:pt x="41803" y="18975"/>
                  </a:cubicBezTo>
                  <a:lnTo>
                    <a:pt x="41844" y="19016"/>
                  </a:lnTo>
                  <a:cubicBezTo>
                    <a:pt x="42033" y="19166"/>
                    <a:pt x="42222" y="19262"/>
                    <a:pt x="42370" y="19357"/>
                  </a:cubicBezTo>
                  <a:lnTo>
                    <a:pt x="42465" y="19398"/>
                  </a:lnTo>
                  <a:cubicBezTo>
                    <a:pt x="42600" y="19548"/>
                    <a:pt x="42749" y="19644"/>
                    <a:pt x="42884" y="19740"/>
                  </a:cubicBezTo>
                  <a:lnTo>
                    <a:pt x="42938" y="19780"/>
                  </a:lnTo>
                  <a:cubicBezTo>
                    <a:pt x="43073" y="19876"/>
                    <a:pt x="43167" y="19972"/>
                    <a:pt x="43262" y="20122"/>
                  </a:cubicBezTo>
                  <a:cubicBezTo>
                    <a:pt x="44059" y="20654"/>
                    <a:pt x="44964" y="20941"/>
                    <a:pt x="45923" y="20941"/>
                  </a:cubicBezTo>
                  <a:cubicBezTo>
                    <a:pt x="46004" y="20941"/>
                    <a:pt x="46071" y="20941"/>
                    <a:pt x="46152" y="20927"/>
                  </a:cubicBezTo>
                  <a:cubicBezTo>
                    <a:pt x="46220" y="20941"/>
                    <a:pt x="46287" y="20941"/>
                    <a:pt x="46355" y="20941"/>
                  </a:cubicBezTo>
                  <a:cubicBezTo>
                    <a:pt x="46801" y="20941"/>
                    <a:pt x="47246" y="20804"/>
                    <a:pt x="47611" y="20600"/>
                  </a:cubicBezTo>
                  <a:cubicBezTo>
                    <a:pt x="47327" y="20313"/>
                    <a:pt x="47003" y="20026"/>
                    <a:pt x="46625" y="19780"/>
                  </a:cubicBezTo>
                  <a:cubicBezTo>
                    <a:pt x="46058" y="19357"/>
                    <a:pt x="45585" y="18879"/>
                    <a:pt x="45153" y="18347"/>
                  </a:cubicBezTo>
                  <a:cubicBezTo>
                    <a:pt x="45112" y="18252"/>
                    <a:pt x="45058" y="18115"/>
                    <a:pt x="45018" y="18019"/>
                  </a:cubicBezTo>
                  <a:lnTo>
                    <a:pt x="45018" y="17965"/>
                  </a:lnTo>
                  <a:cubicBezTo>
                    <a:pt x="45018" y="17869"/>
                    <a:pt x="44964" y="17774"/>
                    <a:pt x="44964" y="17637"/>
                  </a:cubicBezTo>
                  <a:cubicBezTo>
                    <a:pt x="44964" y="17487"/>
                    <a:pt x="44964" y="17391"/>
                    <a:pt x="44964" y="17296"/>
                  </a:cubicBezTo>
                  <a:lnTo>
                    <a:pt x="44964" y="17255"/>
                  </a:lnTo>
                  <a:cubicBezTo>
                    <a:pt x="45018" y="17159"/>
                    <a:pt x="45018" y="17009"/>
                    <a:pt x="45058" y="16914"/>
                  </a:cubicBezTo>
                  <a:lnTo>
                    <a:pt x="45058" y="16873"/>
                  </a:lnTo>
                  <a:cubicBezTo>
                    <a:pt x="45112" y="16777"/>
                    <a:pt x="45153" y="16682"/>
                    <a:pt x="45207" y="16531"/>
                  </a:cubicBezTo>
                  <a:lnTo>
                    <a:pt x="45207" y="16490"/>
                  </a:lnTo>
                  <a:cubicBezTo>
                    <a:pt x="45247" y="16395"/>
                    <a:pt x="45342" y="16299"/>
                    <a:pt x="45396" y="16149"/>
                  </a:cubicBezTo>
                  <a:lnTo>
                    <a:pt x="45436" y="16108"/>
                  </a:lnTo>
                  <a:cubicBezTo>
                    <a:pt x="45490" y="15958"/>
                    <a:pt x="45585" y="15863"/>
                    <a:pt x="45680" y="15767"/>
                  </a:cubicBezTo>
                  <a:lnTo>
                    <a:pt x="45909" y="15439"/>
                  </a:lnTo>
                  <a:lnTo>
                    <a:pt x="45909" y="15385"/>
                  </a:lnTo>
                  <a:lnTo>
                    <a:pt x="45058" y="14866"/>
                  </a:lnTo>
                  <a:cubicBezTo>
                    <a:pt x="44450" y="14429"/>
                    <a:pt x="43789" y="14047"/>
                    <a:pt x="43073" y="13719"/>
                  </a:cubicBezTo>
                  <a:lnTo>
                    <a:pt x="42938" y="13665"/>
                  </a:lnTo>
                  <a:cubicBezTo>
                    <a:pt x="42884" y="13665"/>
                    <a:pt x="42789" y="13719"/>
                    <a:pt x="42749" y="13719"/>
                  </a:cubicBezTo>
                  <a:cubicBezTo>
                    <a:pt x="42505" y="13719"/>
                    <a:pt x="42316" y="13665"/>
                    <a:pt x="42087" y="13569"/>
                  </a:cubicBezTo>
                  <a:cubicBezTo>
                    <a:pt x="41519" y="13187"/>
                    <a:pt x="41236" y="12381"/>
                    <a:pt x="40993" y="11276"/>
                  </a:cubicBezTo>
                  <a:lnTo>
                    <a:pt x="40898" y="10989"/>
                  </a:lnTo>
                  <a:cubicBezTo>
                    <a:pt x="40804" y="10375"/>
                    <a:pt x="40614" y="9801"/>
                    <a:pt x="40385" y="9173"/>
                  </a:cubicBezTo>
                  <a:cubicBezTo>
                    <a:pt x="40385" y="9132"/>
                    <a:pt x="40331" y="9078"/>
                    <a:pt x="40331" y="9037"/>
                  </a:cubicBezTo>
                  <a:cubicBezTo>
                    <a:pt x="39669" y="9037"/>
                    <a:pt x="39102" y="8791"/>
                    <a:pt x="38629" y="8368"/>
                  </a:cubicBezTo>
                  <a:cubicBezTo>
                    <a:pt x="38440" y="8177"/>
                    <a:pt x="38156" y="8027"/>
                    <a:pt x="37832" y="8027"/>
                  </a:cubicBezTo>
                  <a:lnTo>
                    <a:pt x="35982" y="8027"/>
                  </a:lnTo>
                  <a:cubicBezTo>
                    <a:pt x="35414" y="8027"/>
                    <a:pt x="34901" y="8081"/>
                    <a:pt x="34469" y="8122"/>
                  </a:cubicBezTo>
                  <a:cubicBezTo>
                    <a:pt x="34050" y="8177"/>
                    <a:pt x="33618" y="8177"/>
                    <a:pt x="33294" y="8218"/>
                  </a:cubicBezTo>
                  <a:cubicBezTo>
                    <a:pt x="31538" y="8409"/>
                    <a:pt x="31025" y="8695"/>
                    <a:pt x="30876" y="8846"/>
                  </a:cubicBezTo>
                  <a:cubicBezTo>
                    <a:pt x="30741" y="8941"/>
                    <a:pt x="30592" y="8982"/>
                    <a:pt x="30457" y="9078"/>
                  </a:cubicBezTo>
                  <a:cubicBezTo>
                    <a:pt x="30241" y="9160"/>
                    <a:pt x="30025" y="9201"/>
                    <a:pt x="29823" y="9201"/>
                  </a:cubicBezTo>
                  <a:cubicBezTo>
                    <a:pt x="28891" y="9201"/>
                    <a:pt x="28026" y="8422"/>
                    <a:pt x="27337" y="7794"/>
                  </a:cubicBezTo>
                  <a:cubicBezTo>
                    <a:pt x="26811" y="7317"/>
                    <a:pt x="26149" y="6689"/>
                    <a:pt x="25716" y="6689"/>
                  </a:cubicBezTo>
                  <a:cubicBezTo>
                    <a:pt x="23542" y="6689"/>
                    <a:pt x="21367" y="4545"/>
                    <a:pt x="20476" y="3399"/>
                  </a:cubicBezTo>
                  <a:cubicBezTo>
                    <a:pt x="20260" y="3262"/>
                    <a:pt x="19665" y="3221"/>
                    <a:pt x="18950" y="3221"/>
                  </a:cubicBezTo>
                  <a:cubicBezTo>
                    <a:pt x="18139" y="3221"/>
                    <a:pt x="17167" y="3276"/>
                    <a:pt x="16410" y="3303"/>
                  </a:cubicBezTo>
                  <a:cubicBezTo>
                    <a:pt x="15370" y="3344"/>
                    <a:pt x="14330" y="3412"/>
                    <a:pt x="13344" y="3412"/>
                  </a:cubicBezTo>
                  <a:cubicBezTo>
                    <a:pt x="11629" y="3412"/>
                    <a:pt x="10103" y="3235"/>
                    <a:pt x="9171" y="2539"/>
                  </a:cubicBezTo>
                  <a:cubicBezTo>
                    <a:pt x="7253" y="1146"/>
                    <a:pt x="3754" y="13"/>
                    <a:pt x="159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7" name="Google Shape;80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E0JAACFDQAAXwkAAAAAAAAmAAAACAAAAP//////////"/>
                </a:ext>
              </a:extLst>
            </p:cNvSpPr>
            <p:nvPr/>
          </p:nvSpPr>
          <p:spPr>
            <a:xfrm>
              <a:off x="2178685" y="1511935"/>
              <a:ext cx="19050" cy="11430"/>
            </a:xfrm>
            <a:custGeom>
              <a:avLst/>
              <a:gdLst/>
              <a:ahLst/>
              <a:cxnLst/>
              <a:rect l="0" t="0" r="19050" b="11430"/>
              <a:pathLst>
                <a:path w="19050" h="11430">
                  <a:moveTo>
                    <a:pt x="6129" y="13"/>
                  </a:moveTo>
                  <a:cubicBezTo>
                    <a:pt x="5342" y="13"/>
                    <a:pt x="4542" y="66"/>
                    <a:pt x="3851" y="132"/>
                  </a:cubicBezTo>
                  <a:lnTo>
                    <a:pt x="3335" y="132"/>
                  </a:lnTo>
                  <a:cubicBezTo>
                    <a:pt x="2996" y="185"/>
                    <a:pt x="2671" y="225"/>
                    <a:pt x="2427" y="317"/>
                  </a:cubicBezTo>
                  <a:cubicBezTo>
                    <a:pt x="2427" y="370"/>
                    <a:pt x="2427" y="410"/>
                    <a:pt x="2481" y="462"/>
                  </a:cubicBezTo>
                  <a:cubicBezTo>
                    <a:pt x="2481" y="595"/>
                    <a:pt x="2522" y="740"/>
                    <a:pt x="2576" y="925"/>
                  </a:cubicBezTo>
                  <a:lnTo>
                    <a:pt x="2766" y="1480"/>
                  </a:lnTo>
                  <a:lnTo>
                    <a:pt x="2996" y="2312"/>
                  </a:lnTo>
                  <a:cubicBezTo>
                    <a:pt x="2996" y="2445"/>
                    <a:pt x="3051" y="2537"/>
                    <a:pt x="3051" y="2630"/>
                  </a:cubicBezTo>
                  <a:cubicBezTo>
                    <a:pt x="3091" y="2775"/>
                    <a:pt x="3146" y="2907"/>
                    <a:pt x="3146" y="3052"/>
                  </a:cubicBezTo>
                  <a:cubicBezTo>
                    <a:pt x="3186" y="3185"/>
                    <a:pt x="3186" y="3237"/>
                    <a:pt x="3186" y="3330"/>
                  </a:cubicBezTo>
                  <a:cubicBezTo>
                    <a:pt x="3241" y="3422"/>
                    <a:pt x="3281" y="3607"/>
                    <a:pt x="3281" y="3740"/>
                  </a:cubicBezTo>
                  <a:cubicBezTo>
                    <a:pt x="3335" y="3977"/>
                    <a:pt x="3335" y="4162"/>
                    <a:pt x="3335" y="4387"/>
                  </a:cubicBezTo>
                  <a:cubicBezTo>
                    <a:pt x="3335" y="5774"/>
                    <a:pt x="2427" y="6567"/>
                    <a:pt x="1817" y="7122"/>
                  </a:cubicBezTo>
                  <a:cubicBezTo>
                    <a:pt x="1573" y="7307"/>
                    <a:pt x="1193" y="7624"/>
                    <a:pt x="1193" y="7770"/>
                  </a:cubicBezTo>
                  <a:cubicBezTo>
                    <a:pt x="1193" y="7862"/>
                    <a:pt x="1193" y="7994"/>
                    <a:pt x="1193" y="8140"/>
                  </a:cubicBezTo>
                  <a:lnTo>
                    <a:pt x="1193" y="8232"/>
                  </a:lnTo>
                  <a:cubicBezTo>
                    <a:pt x="1193" y="8325"/>
                    <a:pt x="1152" y="8417"/>
                    <a:pt x="1152" y="8457"/>
                  </a:cubicBezTo>
                  <a:cubicBezTo>
                    <a:pt x="1152" y="8510"/>
                    <a:pt x="1098" y="8549"/>
                    <a:pt x="1098" y="8602"/>
                  </a:cubicBezTo>
                  <a:cubicBezTo>
                    <a:pt x="1098" y="8642"/>
                    <a:pt x="1058" y="8734"/>
                    <a:pt x="1003" y="8787"/>
                  </a:cubicBezTo>
                  <a:lnTo>
                    <a:pt x="963" y="8919"/>
                  </a:lnTo>
                  <a:lnTo>
                    <a:pt x="868" y="9104"/>
                  </a:lnTo>
                  <a:lnTo>
                    <a:pt x="773" y="9197"/>
                  </a:lnTo>
                  <a:lnTo>
                    <a:pt x="624" y="9382"/>
                  </a:lnTo>
                  <a:lnTo>
                    <a:pt x="529" y="9527"/>
                  </a:lnTo>
                  <a:lnTo>
                    <a:pt x="393" y="9659"/>
                  </a:lnTo>
                  <a:lnTo>
                    <a:pt x="298" y="9805"/>
                  </a:lnTo>
                  <a:lnTo>
                    <a:pt x="149" y="9937"/>
                  </a:lnTo>
                  <a:lnTo>
                    <a:pt x="14" y="10122"/>
                  </a:lnTo>
                  <a:cubicBezTo>
                    <a:pt x="1058" y="10822"/>
                    <a:pt x="2007" y="11417"/>
                    <a:pt x="2956" y="11417"/>
                  </a:cubicBezTo>
                  <a:cubicBezTo>
                    <a:pt x="4379" y="11417"/>
                    <a:pt x="5329" y="10545"/>
                    <a:pt x="6468" y="9474"/>
                  </a:cubicBezTo>
                  <a:cubicBezTo>
                    <a:pt x="7267" y="8602"/>
                    <a:pt x="8311" y="7862"/>
                    <a:pt x="9505" y="7347"/>
                  </a:cubicBezTo>
                  <a:cubicBezTo>
                    <a:pt x="10481" y="6990"/>
                    <a:pt x="11796" y="6911"/>
                    <a:pt x="13179" y="6911"/>
                  </a:cubicBezTo>
                  <a:cubicBezTo>
                    <a:pt x="13735" y="6911"/>
                    <a:pt x="14304" y="6924"/>
                    <a:pt x="14860" y="6937"/>
                  </a:cubicBezTo>
                  <a:cubicBezTo>
                    <a:pt x="15362" y="6950"/>
                    <a:pt x="15904" y="6964"/>
                    <a:pt x="16447" y="6964"/>
                  </a:cubicBezTo>
                  <a:cubicBezTo>
                    <a:pt x="17531" y="6964"/>
                    <a:pt x="18575" y="6911"/>
                    <a:pt x="19050" y="6660"/>
                  </a:cubicBezTo>
                  <a:cubicBezTo>
                    <a:pt x="18236" y="6052"/>
                    <a:pt x="17342" y="5550"/>
                    <a:pt x="16433" y="5127"/>
                  </a:cubicBezTo>
                  <a:cubicBezTo>
                    <a:pt x="15430" y="4664"/>
                    <a:pt x="14535" y="4110"/>
                    <a:pt x="13627" y="3515"/>
                  </a:cubicBezTo>
                  <a:cubicBezTo>
                    <a:pt x="12732" y="2630"/>
                    <a:pt x="12067" y="1572"/>
                    <a:pt x="11823" y="370"/>
                  </a:cubicBezTo>
                  <a:lnTo>
                    <a:pt x="11688" y="410"/>
                  </a:lnTo>
                  <a:lnTo>
                    <a:pt x="11498" y="462"/>
                  </a:lnTo>
                  <a:lnTo>
                    <a:pt x="11159" y="555"/>
                  </a:lnTo>
                  <a:lnTo>
                    <a:pt x="10969" y="595"/>
                  </a:lnTo>
                  <a:cubicBezTo>
                    <a:pt x="10833" y="647"/>
                    <a:pt x="10739" y="647"/>
                    <a:pt x="10589" y="687"/>
                  </a:cubicBezTo>
                  <a:lnTo>
                    <a:pt x="9979" y="687"/>
                  </a:lnTo>
                  <a:lnTo>
                    <a:pt x="9694" y="647"/>
                  </a:lnTo>
                  <a:lnTo>
                    <a:pt x="9600" y="647"/>
                  </a:lnTo>
                  <a:lnTo>
                    <a:pt x="9356" y="595"/>
                  </a:lnTo>
                  <a:lnTo>
                    <a:pt x="9261" y="555"/>
                  </a:lnTo>
                  <a:cubicBezTo>
                    <a:pt x="9166" y="502"/>
                    <a:pt x="9071" y="462"/>
                    <a:pt x="8976" y="410"/>
                  </a:cubicBezTo>
                  <a:cubicBezTo>
                    <a:pt x="8339" y="119"/>
                    <a:pt x="7254" y="13"/>
                    <a:pt x="612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6" name="Google Shape;80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E0JAAA9DgAAnwkAAAAAAAAmAAAACAAAAP//////////"/>
                </a:ext>
              </a:extLst>
            </p:cNvSpPr>
            <p:nvPr/>
          </p:nvSpPr>
          <p:spPr>
            <a:xfrm>
              <a:off x="2178050" y="1511935"/>
              <a:ext cx="136525" cy="52070"/>
            </a:xfrm>
            <a:custGeom>
              <a:avLst/>
              <a:gdLst/>
              <a:ahLst/>
              <a:cxnLst/>
              <a:rect l="0" t="0" r="136525" b="52070"/>
              <a:pathLst>
                <a:path w="136525" h="52070">
                  <a:moveTo>
                    <a:pt x="57150" y="14"/>
                  </a:moveTo>
                  <a:cubicBezTo>
                    <a:pt x="48758" y="14"/>
                    <a:pt x="41604" y="4166"/>
                    <a:pt x="38422" y="6929"/>
                  </a:cubicBezTo>
                  <a:cubicBezTo>
                    <a:pt x="37048" y="8141"/>
                    <a:pt x="34546" y="8481"/>
                    <a:pt x="31839" y="8481"/>
                  </a:cubicBezTo>
                  <a:cubicBezTo>
                    <a:pt x="29758" y="8481"/>
                    <a:pt x="27568" y="8290"/>
                    <a:pt x="25664" y="8113"/>
                  </a:cubicBezTo>
                  <a:cubicBezTo>
                    <a:pt x="24685" y="8004"/>
                    <a:pt x="23706" y="7923"/>
                    <a:pt x="22699" y="7923"/>
                  </a:cubicBezTo>
                  <a:cubicBezTo>
                    <a:pt x="22482" y="7923"/>
                    <a:pt x="22264" y="7923"/>
                    <a:pt x="22046" y="7923"/>
                  </a:cubicBezTo>
                  <a:cubicBezTo>
                    <a:pt x="21951" y="8209"/>
                    <a:pt x="21910" y="8495"/>
                    <a:pt x="21856" y="8780"/>
                  </a:cubicBezTo>
                  <a:cubicBezTo>
                    <a:pt x="21625" y="10169"/>
                    <a:pt x="21285" y="12510"/>
                    <a:pt x="18143" y="13695"/>
                  </a:cubicBezTo>
                  <a:cubicBezTo>
                    <a:pt x="16171" y="14471"/>
                    <a:pt x="13233" y="14512"/>
                    <a:pt x="10268" y="14512"/>
                  </a:cubicBezTo>
                  <a:cubicBezTo>
                    <a:pt x="9942" y="14512"/>
                    <a:pt x="9615" y="14512"/>
                    <a:pt x="9289" y="14512"/>
                  </a:cubicBezTo>
                  <a:cubicBezTo>
                    <a:pt x="8881" y="14512"/>
                    <a:pt x="8459" y="14498"/>
                    <a:pt x="8051" y="14498"/>
                  </a:cubicBezTo>
                  <a:cubicBezTo>
                    <a:pt x="5793" y="14498"/>
                    <a:pt x="3617" y="14539"/>
                    <a:pt x="2570" y="14988"/>
                  </a:cubicBezTo>
                  <a:cubicBezTo>
                    <a:pt x="856" y="15791"/>
                    <a:pt x="0" y="17792"/>
                    <a:pt x="190" y="18555"/>
                  </a:cubicBezTo>
                  <a:cubicBezTo>
                    <a:pt x="244" y="18704"/>
                    <a:pt x="244" y="18800"/>
                    <a:pt x="625" y="18800"/>
                  </a:cubicBezTo>
                  <a:cubicBezTo>
                    <a:pt x="870" y="18772"/>
                    <a:pt x="1115" y="18759"/>
                    <a:pt x="1360" y="18759"/>
                  </a:cubicBezTo>
                  <a:cubicBezTo>
                    <a:pt x="2869" y="18759"/>
                    <a:pt x="4080" y="19276"/>
                    <a:pt x="4624" y="20175"/>
                  </a:cubicBezTo>
                  <a:cubicBezTo>
                    <a:pt x="5005" y="20842"/>
                    <a:pt x="4950" y="21604"/>
                    <a:pt x="4529" y="22230"/>
                  </a:cubicBezTo>
                  <a:cubicBezTo>
                    <a:pt x="4624" y="22747"/>
                    <a:pt x="4760" y="23224"/>
                    <a:pt x="5005" y="23700"/>
                  </a:cubicBezTo>
                  <a:cubicBezTo>
                    <a:pt x="5576" y="24994"/>
                    <a:pt x="6283" y="26750"/>
                    <a:pt x="5005" y="27893"/>
                  </a:cubicBezTo>
                  <a:cubicBezTo>
                    <a:pt x="4474" y="28424"/>
                    <a:pt x="4148" y="29186"/>
                    <a:pt x="4189" y="29949"/>
                  </a:cubicBezTo>
                  <a:cubicBezTo>
                    <a:pt x="4243" y="30616"/>
                    <a:pt x="4569" y="31283"/>
                    <a:pt x="5141" y="31705"/>
                  </a:cubicBezTo>
                  <a:cubicBezTo>
                    <a:pt x="6473" y="32712"/>
                    <a:pt x="7194" y="34332"/>
                    <a:pt x="6909" y="35571"/>
                  </a:cubicBezTo>
                  <a:cubicBezTo>
                    <a:pt x="6718" y="36238"/>
                    <a:pt x="6283" y="36755"/>
                    <a:pt x="5712" y="37096"/>
                  </a:cubicBezTo>
                  <a:cubicBezTo>
                    <a:pt x="5997" y="37286"/>
                    <a:pt x="6337" y="37518"/>
                    <a:pt x="6623" y="37667"/>
                  </a:cubicBezTo>
                  <a:cubicBezTo>
                    <a:pt x="8146" y="38661"/>
                    <a:pt x="9044" y="39287"/>
                    <a:pt x="9234" y="40050"/>
                  </a:cubicBezTo>
                  <a:cubicBezTo>
                    <a:pt x="9765" y="40376"/>
                    <a:pt x="10336" y="40621"/>
                    <a:pt x="10948" y="40812"/>
                  </a:cubicBezTo>
                  <a:cubicBezTo>
                    <a:pt x="12471" y="41384"/>
                    <a:pt x="14090" y="41955"/>
                    <a:pt x="14090" y="43290"/>
                  </a:cubicBezTo>
                  <a:cubicBezTo>
                    <a:pt x="14090" y="43535"/>
                    <a:pt x="14185" y="43575"/>
                    <a:pt x="14240" y="43630"/>
                  </a:cubicBezTo>
                  <a:cubicBezTo>
                    <a:pt x="14362" y="43725"/>
                    <a:pt x="14620" y="43793"/>
                    <a:pt x="15028" y="43793"/>
                  </a:cubicBezTo>
                  <a:cubicBezTo>
                    <a:pt x="15436" y="43793"/>
                    <a:pt x="15994" y="43725"/>
                    <a:pt x="16715" y="43535"/>
                  </a:cubicBezTo>
                  <a:cubicBezTo>
                    <a:pt x="17028" y="43439"/>
                    <a:pt x="17313" y="43398"/>
                    <a:pt x="17585" y="43398"/>
                  </a:cubicBezTo>
                  <a:cubicBezTo>
                    <a:pt x="19449" y="43398"/>
                    <a:pt x="20510" y="45386"/>
                    <a:pt x="21380" y="47060"/>
                  </a:cubicBezTo>
                  <a:cubicBezTo>
                    <a:pt x="21720" y="47578"/>
                    <a:pt x="22006" y="48149"/>
                    <a:pt x="22291" y="48626"/>
                  </a:cubicBezTo>
                  <a:cubicBezTo>
                    <a:pt x="22563" y="49034"/>
                    <a:pt x="23502" y="49293"/>
                    <a:pt x="24726" y="49293"/>
                  </a:cubicBezTo>
                  <a:cubicBezTo>
                    <a:pt x="25664" y="49293"/>
                    <a:pt x="26752" y="49143"/>
                    <a:pt x="27854" y="48816"/>
                  </a:cubicBezTo>
                  <a:cubicBezTo>
                    <a:pt x="29472" y="48340"/>
                    <a:pt x="30234" y="47673"/>
                    <a:pt x="30234" y="47387"/>
                  </a:cubicBezTo>
                  <a:cubicBezTo>
                    <a:pt x="30193" y="46434"/>
                    <a:pt x="30574" y="45481"/>
                    <a:pt x="31241" y="44869"/>
                  </a:cubicBezTo>
                  <a:cubicBezTo>
                    <a:pt x="32152" y="44025"/>
                    <a:pt x="33566" y="43644"/>
                    <a:pt x="35566" y="43644"/>
                  </a:cubicBezTo>
                  <a:cubicBezTo>
                    <a:pt x="36069" y="43644"/>
                    <a:pt x="36613" y="43671"/>
                    <a:pt x="37184" y="43725"/>
                  </a:cubicBezTo>
                  <a:cubicBezTo>
                    <a:pt x="39850" y="43957"/>
                    <a:pt x="42760" y="46203"/>
                    <a:pt x="45086" y="48013"/>
                  </a:cubicBezTo>
                  <a:cubicBezTo>
                    <a:pt x="45861" y="48626"/>
                    <a:pt x="46664" y="49252"/>
                    <a:pt x="47575" y="49729"/>
                  </a:cubicBezTo>
                  <a:cubicBezTo>
                    <a:pt x="47725" y="49783"/>
                    <a:pt x="47915" y="49810"/>
                    <a:pt x="48133" y="49810"/>
                  </a:cubicBezTo>
                  <a:cubicBezTo>
                    <a:pt x="48949" y="49810"/>
                    <a:pt x="50146" y="49456"/>
                    <a:pt x="51234" y="49157"/>
                  </a:cubicBezTo>
                  <a:cubicBezTo>
                    <a:pt x="52431" y="48721"/>
                    <a:pt x="53668" y="48435"/>
                    <a:pt x="54947" y="48340"/>
                  </a:cubicBezTo>
                  <a:cubicBezTo>
                    <a:pt x="56239" y="48340"/>
                    <a:pt x="58279" y="46625"/>
                    <a:pt x="59666" y="45440"/>
                  </a:cubicBezTo>
                  <a:cubicBezTo>
                    <a:pt x="60238" y="44964"/>
                    <a:pt x="60809" y="44488"/>
                    <a:pt x="61475" y="44052"/>
                  </a:cubicBezTo>
                  <a:cubicBezTo>
                    <a:pt x="61761" y="43902"/>
                    <a:pt x="62046" y="43834"/>
                    <a:pt x="62332" y="43834"/>
                  </a:cubicBezTo>
                  <a:cubicBezTo>
                    <a:pt x="63107" y="43834"/>
                    <a:pt x="63883" y="44297"/>
                    <a:pt x="64617" y="44719"/>
                  </a:cubicBezTo>
                  <a:cubicBezTo>
                    <a:pt x="65474" y="45250"/>
                    <a:pt x="66140" y="45604"/>
                    <a:pt x="66698" y="45604"/>
                  </a:cubicBezTo>
                  <a:cubicBezTo>
                    <a:pt x="66888" y="45604"/>
                    <a:pt x="67065" y="45563"/>
                    <a:pt x="67228" y="45481"/>
                  </a:cubicBezTo>
                  <a:cubicBezTo>
                    <a:pt x="68996" y="44528"/>
                    <a:pt x="70805" y="43575"/>
                    <a:pt x="72329" y="43575"/>
                  </a:cubicBezTo>
                  <a:cubicBezTo>
                    <a:pt x="72845" y="43575"/>
                    <a:pt x="73322" y="43725"/>
                    <a:pt x="73811" y="43957"/>
                  </a:cubicBezTo>
                  <a:cubicBezTo>
                    <a:pt x="74138" y="44147"/>
                    <a:pt x="74382" y="44488"/>
                    <a:pt x="74478" y="44869"/>
                  </a:cubicBezTo>
                  <a:cubicBezTo>
                    <a:pt x="74614" y="45672"/>
                    <a:pt x="74042" y="46529"/>
                    <a:pt x="73281" y="47578"/>
                  </a:cubicBezTo>
                  <a:cubicBezTo>
                    <a:pt x="72750" y="48340"/>
                    <a:pt x="71798" y="49729"/>
                    <a:pt x="72084" y="50151"/>
                  </a:cubicBezTo>
                  <a:cubicBezTo>
                    <a:pt x="72465" y="50722"/>
                    <a:pt x="72655" y="51389"/>
                    <a:pt x="72614" y="52056"/>
                  </a:cubicBezTo>
                  <a:lnTo>
                    <a:pt x="72805" y="51961"/>
                  </a:lnTo>
                  <a:lnTo>
                    <a:pt x="72941" y="51920"/>
                  </a:lnTo>
                  <a:cubicBezTo>
                    <a:pt x="73036" y="51866"/>
                    <a:pt x="73185" y="51825"/>
                    <a:pt x="73281" y="51771"/>
                  </a:cubicBezTo>
                  <a:cubicBezTo>
                    <a:pt x="73376" y="51730"/>
                    <a:pt x="73471" y="51634"/>
                    <a:pt x="73621" y="51580"/>
                  </a:cubicBezTo>
                  <a:lnTo>
                    <a:pt x="73662" y="51539"/>
                  </a:lnTo>
                  <a:lnTo>
                    <a:pt x="73852" y="51389"/>
                  </a:lnTo>
                  <a:lnTo>
                    <a:pt x="73947" y="51294"/>
                  </a:lnTo>
                  <a:lnTo>
                    <a:pt x="74097" y="51158"/>
                  </a:lnTo>
                  <a:lnTo>
                    <a:pt x="74192" y="51103"/>
                  </a:lnTo>
                  <a:lnTo>
                    <a:pt x="74287" y="50967"/>
                  </a:lnTo>
                  <a:lnTo>
                    <a:pt x="74328" y="50872"/>
                  </a:lnTo>
                  <a:lnTo>
                    <a:pt x="74423" y="50681"/>
                  </a:lnTo>
                  <a:lnTo>
                    <a:pt x="74478" y="50627"/>
                  </a:lnTo>
                  <a:cubicBezTo>
                    <a:pt x="74573" y="50436"/>
                    <a:pt x="74668" y="50300"/>
                    <a:pt x="74709" y="50110"/>
                  </a:cubicBezTo>
                  <a:lnTo>
                    <a:pt x="74709" y="50014"/>
                  </a:lnTo>
                  <a:cubicBezTo>
                    <a:pt x="74709" y="49960"/>
                    <a:pt x="74763" y="49919"/>
                    <a:pt x="74763" y="49824"/>
                  </a:cubicBezTo>
                  <a:lnTo>
                    <a:pt x="74763" y="49729"/>
                  </a:lnTo>
                  <a:lnTo>
                    <a:pt x="74804" y="49579"/>
                  </a:lnTo>
                  <a:lnTo>
                    <a:pt x="74804" y="49443"/>
                  </a:lnTo>
                  <a:lnTo>
                    <a:pt x="74804" y="49293"/>
                  </a:lnTo>
                  <a:lnTo>
                    <a:pt x="74804" y="49198"/>
                  </a:lnTo>
                  <a:lnTo>
                    <a:pt x="74804" y="49007"/>
                  </a:lnTo>
                  <a:lnTo>
                    <a:pt x="74804" y="48912"/>
                  </a:lnTo>
                  <a:lnTo>
                    <a:pt x="74804" y="48626"/>
                  </a:lnTo>
                  <a:cubicBezTo>
                    <a:pt x="74804" y="48340"/>
                    <a:pt x="74858" y="48109"/>
                    <a:pt x="74899" y="47864"/>
                  </a:cubicBezTo>
                  <a:cubicBezTo>
                    <a:pt x="75090" y="46815"/>
                    <a:pt x="75756" y="45536"/>
                    <a:pt x="76899" y="45100"/>
                  </a:cubicBezTo>
                  <a:cubicBezTo>
                    <a:pt x="77143" y="45018"/>
                    <a:pt x="77415" y="44964"/>
                    <a:pt x="77674" y="44964"/>
                  </a:cubicBezTo>
                  <a:cubicBezTo>
                    <a:pt x="78272" y="44964"/>
                    <a:pt x="78857" y="45182"/>
                    <a:pt x="79279" y="45577"/>
                  </a:cubicBezTo>
                  <a:cubicBezTo>
                    <a:pt x="79768" y="45985"/>
                    <a:pt x="80462" y="46380"/>
                    <a:pt x="81604" y="46380"/>
                  </a:cubicBezTo>
                  <a:cubicBezTo>
                    <a:pt x="82488" y="46380"/>
                    <a:pt x="83631" y="46148"/>
                    <a:pt x="85141" y="45481"/>
                  </a:cubicBezTo>
                  <a:cubicBezTo>
                    <a:pt x="85902" y="45100"/>
                    <a:pt x="86514" y="44773"/>
                    <a:pt x="87045" y="44488"/>
                  </a:cubicBezTo>
                  <a:cubicBezTo>
                    <a:pt x="87806" y="44093"/>
                    <a:pt x="88459" y="43739"/>
                    <a:pt x="89098" y="43739"/>
                  </a:cubicBezTo>
                  <a:cubicBezTo>
                    <a:pt x="89683" y="43739"/>
                    <a:pt x="90255" y="44038"/>
                    <a:pt x="90894" y="44869"/>
                  </a:cubicBezTo>
                  <a:cubicBezTo>
                    <a:pt x="91139" y="45155"/>
                    <a:pt x="91560" y="45250"/>
                    <a:pt x="92227" y="45250"/>
                  </a:cubicBezTo>
                  <a:cubicBezTo>
                    <a:pt x="92757" y="45250"/>
                    <a:pt x="93451" y="45182"/>
                    <a:pt x="94321" y="45100"/>
                  </a:cubicBezTo>
                  <a:cubicBezTo>
                    <a:pt x="95749" y="44910"/>
                    <a:pt x="97232" y="44814"/>
                    <a:pt x="98701" y="44814"/>
                  </a:cubicBezTo>
                  <a:cubicBezTo>
                    <a:pt x="100319" y="44773"/>
                    <a:pt x="101951" y="44297"/>
                    <a:pt x="103325" y="43385"/>
                  </a:cubicBezTo>
                  <a:cubicBezTo>
                    <a:pt x="104644" y="42595"/>
                    <a:pt x="106004" y="41847"/>
                    <a:pt x="108180" y="41847"/>
                  </a:cubicBezTo>
                  <a:cubicBezTo>
                    <a:pt x="108371" y="41847"/>
                    <a:pt x="108561" y="41847"/>
                    <a:pt x="108752" y="41860"/>
                  </a:cubicBezTo>
                  <a:cubicBezTo>
                    <a:pt x="109119" y="41874"/>
                    <a:pt x="109472" y="41887"/>
                    <a:pt x="109840" y="41887"/>
                  </a:cubicBezTo>
                  <a:cubicBezTo>
                    <a:pt x="112097" y="41887"/>
                    <a:pt x="114382" y="41506"/>
                    <a:pt x="116518" y="40771"/>
                  </a:cubicBezTo>
                  <a:lnTo>
                    <a:pt x="116559" y="40771"/>
                  </a:lnTo>
                  <a:lnTo>
                    <a:pt x="116844" y="40676"/>
                  </a:lnTo>
                  <a:lnTo>
                    <a:pt x="117891" y="40962"/>
                  </a:lnTo>
                  <a:lnTo>
                    <a:pt x="119415" y="41438"/>
                  </a:lnTo>
                  <a:lnTo>
                    <a:pt x="119415" y="41248"/>
                  </a:lnTo>
                  <a:cubicBezTo>
                    <a:pt x="119564" y="41098"/>
                    <a:pt x="119659" y="40962"/>
                    <a:pt x="119755" y="40812"/>
                  </a:cubicBezTo>
                  <a:cubicBezTo>
                    <a:pt x="120421" y="39668"/>
                    <a:pt x="121564" y="38947"/>
                    <a:pt x="122896" y="38906"/>
                  </a:cubicBezTo>
                  <a:cubicBezTo>
                    <a:pt x="123182" y="38865"/>
                    <a:pt x="123468" y="38852"/>
                    <a:pt x="123753" y="38852"/>
                  </a:cubicBezTo>
                  <a:cubicBezTo>
                    <a:pt x="125059" y="38852"/>
                    <a:pt x="126378" y="39206"/>
                    <a:pt x="127507" y="39900"/>
                  </a:cubicBezTo>
                  <a:cubicBezTo>
                    <a:pt x="128160" y="40213"/>
                    <a:pt x="128527" y="40376"/>
                    <a:pt x="128840" y="40376"/>
                  </a:cubicBezTo>
                  <a:cubicBezTo>
                    <a:pt x="128962" y="40376"/>
                    <a:pt x="129071" y="40349"/>
                    <a:pt x="129180" y="40281"/>
                  </a:cubicBezTo>
                  <a:cubicBezTo>
                    <a:pt x="129438" y="40159"/>
                    <a:pt x="129710" y="40104"/>
                    <a:pt x="129996" y="40104"/>
                  </a:cubicBezTo>
                  <a:cubicBezTo>
                    <a:pt x="130975" y="40104"/>
                    <a:pt x="132131" y="40771"/>
                    <a:pt x="133424" y="41479"/>
                  </a:cubicBezTo>
                  <a:cubicBezTo>
                    <a:pt x="134185" y="41901"/>
                    <a:pt x="135640" y="42759"/>
                    <a:pt x="136239" y="42759"/>
                  </a:cubicBezTo>
                  <a:cubicBezTo>
                    <a:pt x="136320" y="42759"/>
                    <a:pt x="136375" y="42745"/>
                    <a:pt x="136416" y="42718"/>
                  </a:cubicBezTo>
                  <a:lnTo>
                    <a:pt x="136470" y="42677"/>
                  </a:lnTo>
                  <a:lnTo>
                    <a:pt x="136470" y="42623"/>
                  </a:lnTo>
                  <a:lnTo>
                    <a:pt x="136470" y="42527"/>
                  </a:lnTo>
                  <a:lnTo>
                    <a:pt x="136470" y="42486"/>
                  </a:lnTo>
                  <a:cubicBezTo>
                    <a:pt x="136511" y="42391"/>
                    <a:pt x="136511" y="42337"/>
                    <a:pt x="136511" y="42241"/>
                  </a:cubicBezTo>
                  <a:lnTo>
                    <a:pt x="136511" y="42146"/>
                  </a:lnTo>
                  <a:lnTo>
                    <a:pt x="136511" y="42051"/>
                  </a:lnTo>
                  <a:lnTo>
                    <a:pt x="136511" y="41955"/>
                  </a:lnTo>
                  <a:cubicBezTo>
                    <a:pt x="136511" y="41915"/>
                    <a:pt x="136511" y="41860"/>
                    <a:pt x="136470" y="41819"/>
                  </a:cubicBezTo>
                  <a:lnTo>
                    <a:pt x="136470" y="41724"/>
                  </a:lnTo>
                  <a:cubicBezTo>
                    <a:pt x="136470" y="41629"/>
                    <a:pt x="136416" y="41533"/>
                    <a:pt x="136375" y="41438"/>
                  </a:cubicBezTo>
                  <a:cubicBezTo>
                    <a:pt x="135940" y="40376"/>
                    <a:pt x="135368" y="39383"/>
                    <a:pt x="134702" y="38430"/>
                  </a:cubicBezTo>
                  <a:lnTo>
                    <a:pt x="134512" y="38144"/>
                  </a:lnTo>
                  <a:lnTo>
                    <a:pt x="134416" y="38049"/>
                  </a:lnTo>
                  <a:lnTo>
                    <a:pt x="134280" y="37858"/>
                  </a:lnTo>
                  <a:lnTo>
                    <a:pt x="134185" y="37763"/>
                  </a:lnTo>
                  <a:lnTo>
                    <a:pt x="134090" y="37613"/>
                  </a:lnTo>
                  <a:lnTo>
                    <a:pt x="133995" y="37572"/>
                  </a:lnTo>
                  <a:lnTo>
                    <a:pt x="133900" y="37477"/>
                  </a:lnTo>
                  <a:lnTo>
                    <a:pt x="133804" y="37422"/>
                  </a:lnTo>
                  <a:lnTo>
                    <a:pt x="133709" y="37327"/>
                  </a:lnTo>
                  <a:lnTo>
                    <a:pt x="133655" y="37327"/>
                  </a:lnTo>
                  <a:cubicBezTo>
                    <a:pt x="132322" y="36946"/>
                    <a:pt x="132567" y="34904"/>
                    <a:pt x="132947" y="32086"/>
                  </a:cubicBezTo>
                  <a:cubicBezTo>
                    <a:pt x="133083" y="30997"/>
                    <a:pt x="133274" y="29323"/>
                    <a:pt x="133179" y="28941"/>
                  </a:cubicBezTo>
                  <a:cubicBezTo>
                    <a:pt x="132893" y="28465"/>
                    <a:pt x="131234" y="24041"/>
                    <a:pt x="132322" y="22271"/>
                  </a:cubicBezTo>
                  <a:cubicBezTo>
                    <a:pt x="132376" y="22176"/>
                    <a:pt x="132471" y="22080"/>
                    <a:pt x="132512" y="21985"/>
                  </a:cubicBezTo>
                  <a:lnTo>
                    <a:pt x="132607" y="21944"/>
                  </a:lnTo>
                  <a:cubicBezTo>
                    <a:pt x="132662" y="21849"/>
                    <a:pt x="132757" y="21795"/>
                    <a:pt x="132798" y="21754"/>
                  </a:cubicBezTo>
                  <a:lnTo>
                    <a:pt x="132893" y="21699"/>
                  </a:lnTo>
                  <a:cubicBezTo>
                    <a:pt x="132988" y="21658"/>
                    <a:pt x="133083" y="21604"/>
                    <a:pt x="133138" y="21604"/>
                  </a:cubicBezTo>
                  <a:lnTo>
                    <a:pt x="133274" y="21604"/>
                  </a:lnTo>
                  <a:cubicBezTo>
                    <a:pt x="133369" y="21563"/>
                    <a:pt x="133424" y="21563"/>
                    <a:pt x="133519" y="21563"/>
                  </a:cubicBezTo>
                  <a:cubicBezTo>
                    <a:pt x="133519" y="21277"/>
                    <a:pt x="133560" y="21032"/>
                    <a:pt x="133560" y="20746"/>
                  </a:cubicBezTo>
                  <a:cubicBezTo>
                    <a:pt x="133560" y="19889"/>
                    <a:pt x="133560" y="18800"/>
                    <a:pt x="134376" y="18133"/>
                  </a:cubicBezTo>
                  <a:cubicBezTo>
                    <a:pt x="134376" y="18133"/>
                    <a:pt x="134416" y="18078"/>
                    <a:pt x="134471" y="18078"/>
                  </a:cubicBezTo>
                  <a:lnTo>
                    <a:pt x="134321" y="17697"/>
                  </a:lnTo>
                  <a:lnTo>
                    <a:pt x="134321" y="17656"/>
                  </a:lnTo>
                  <a:lnTo>
                    <a:pt x="134185" y="17370"/>
                  </a:lnTo>
                  <a:lnTo>
                    <a:pt x="134090" y="17125"/>
                  </a:lnTo>
                  <a:lnTo>
                    <a:pt x="134090" y="17084"/>
                  </a:lnTo>
                  <a:lnTo>
                    <a:pt x="133995" y="16935"/>
                  </a:lnTo>
                  <a:lnTo>
                    <a:pt x="133995" y="16894"/>
                  </a:lnTo>
                  <a:lnTo>
                    <a:pt x="133940" y="16799"/>
                  </a:lnTo>
                  <a:lnTo>
                    <a:pt x="133900" y="16703"/>
                  </a:lnTo>
                  <a:lnTo>
                    <a:pt x="133845" y="16649"/>
                  </a:lnTo>
                  <a:cubicBezTo>
                    <a:pt x="133573" y="16581"/>
                    <a:pt x="133288" y="16540"/>
                    <a:pt x="133015" y="16540"/>
                  </a:cubicBezTo>
                  <a:cubicBezTo>
                    <a:pt x="132907" y="16540"/>
                    <a:pt x="132811" y="16540"/>
                    <a:pt x="132703" y="16553"/>
                  </a:cubicBezTo>
                  <a:cubicBezTo>
                    <a:pt x="132648" y="16553"/>
                    <a:pt x="132607" y="16553"/>
                    <a:pt x="132553" y="16553"/>
                  </a:cubicBezTo>
                  <a:cubicBezTo>
                    <a:pt x="131111" y="16553"/>
                    <a:pt x="128908" y="16513"/>
                    <a:pt x="127847" y="13885"/>
                  </a:cubicBezTo>
                  <a:cubicBezTo>
                    <a:pt x="127412" y="12796"/>
                    <a:pt x="127126" y="11639"/>
                    <a:pt x="127086" y="10496"/>
                  </a:cubicBezTo>
                  <a:cubicBezTo>
                    <a:pt x="127031" y="9693"/>
                    <a:pt x="126800" y="8835"/>
                    <a:pt x="126324" y="8168"/>
                  </a:cubicBezTo>
                  <a:lnTo>
                    <a:pt x="126324" y="8113"/>
                  </a:lnTo>
                  <a:lnTo>
                    <a:pt x="125984" y="7637"/>
                  </a:lnTo>
                  <a:cubicBezTo>
                    <a:pt x="125562" y="7065"/>
                    <a:pt x="125181" y="6453"/>
                    <a:pt x="124801" y="5976"/>
                  </a:cubicBezTo>
                  <a:cubicBezTo>
                    <a:pt x="123699" y="4288"/>
                    <a:pt x="123168" y="3607"/>
                    <a:pt x="122475" y="3607"/>
                  </a:cubicBezTo>
                  <a:cubicBezTo>
                    <a:pt x="122271" y="3607"/>
                    <a:pt x="122053" y="3676"/>
                    <a:pt x="121795" y="3784"/>
                  </a:cubicBezTo>
                  <a:lnTo>
                    <a:pt x="121754" y="3784"/>
                  </a:lnTo>
                  <a:lnTo>
                    <a:pt x="121509" y="3880"/>
                  </a:lnTo>
                  <a:lnTo>
                    <a:pt x="121373" y="3921"/>
                  </a:lnTo>
                  <a:lnTo>
                    <a:pt x="121128" y="3975"/>
                  </a:lnTo>
                  <a:lnTo>
                    <a:pt x="120992" y="4016"/>
                  </a:lnTo>
                  <a:lnTo>
                    <a:pt x="120748" y="4070"/>
                  </a:lnTo>
                  <a:lnTo>
                    <a:pt x="120557" y="4070"/>
                  </a:lnTo>
                  <a:lnTo>
                    <a:pt x="120326" y="4111"/>
                  </a:lnTo>
                  <a:lnTo>
                    <a:pt x="113947" y="4111"/>
                  </a:lnTo>
                  <a:cubicBezTo>
                    <a:pt x="110697" y="6875"/>
                    <a:pt x="104603" y="8862"/>
                    <a:pt x="101190" y="8862"/>
                  </a:cubicBezTo>
                  <a:cubicBezTo>
                    <a:pt x="100537" y="8862"/>
                    <a:pt x="99979" y="8794"/>
                    <a:pt x="99557" y="8644"/>
                  </a:cubicBezTo>
                  <a:cubicBezTo>
                    <a:pt x="98823" y="8372"/>
                    <a:pt x="97857" y="8277"/>
                    <a:pt x="96769" y="8277"/>
                  </a:cubicBezTo>
                  <a:cubicBezTo>
                    <a:pt x="95328" y="8277"/>
                    <a:pt x="93668" y="8454"/>
                    <a:pt x="92036" y="8644"/>
                  </a:cubicBezTo>
                  <a:cubicBezTo>
                    <a:pt x="90323" y="8835"/>
                    <a:pt x="88609" y="8971"/>
                    <a:pt x="86895" y="9025"/>
                  </a:cubicBezTo>
                  <a:cubicBezTo>
                    <a:pt x="84950" y="8971"/>
                    <a:pt x="83087" y="8358"/>
                    <a:pt x="81523" y="7256"/>
                  </a:cubicBezTo>
                  <a:cubicBezTo>
                    <a:pt x="80462" y="6643"/>
                    <a:pt x="79619" y="6153"/>
                    <a:pt x="78490" y="6153"/>
                  </a:cubicBezTo>
                  <a:cubicBezTo>
                    <a:pt x="78381" y="6153"/>
                    <a:pt x="78286" y="6153"/>
                    <a:pt x="78191" y="6167"/>
                  </a:cubicBezTo>
                  <a:cubicBezTo>
                    <a:pt x="78095" y="6167"/>
                    <a:pt x="78000" y="6167"/>
                    <a:pt x="77905" y="6167"/>
                  </a:cubicBezTo>
                  <a:cubicBezTo>
                    <a:pt x="76001" y="6167"/>
                    <a:pt x="75008" y="5227"/>
                    <a:pt x="74138" y="4451"/>
                  </a:cubicBezTo>
                  <a:cubicBezTo>
                    <a:pt x="73376" y="3730"/>
                    <a:pt x="72750" y="3158"/>
                    <a:pt x="71513" y="3158"/>
                  </a:cubicBezTo>
                  <a:cubicBezTo>
                    <a:pt x="71390" y="3172"/>
                    <a:pt x="71268" y="3185"/>
                    <a:pt x="71145" y="3185"/>
                  </a:cubicBezTo>
                  <a:cubicBezTo>
                    <a:pt x="70275" y="3185"/>
                    <a:pt x="69459" y="2900"/>
                    <a:pt x="68752" y="2396"/>
                  </a:cubicBezTo>
                  <a:cubicBezTo>
                    <a:pt x="67800" y="1824"/>
                    <a:pt x="66426" y="967"/>
                    <a:pt x="60278" y="204"/>
                  </a:cubicBezTo>
                  <a:cubicBezTo>
                    <a:pt x="59217" y="68"/>
                    <a:pt x="58170" y="14"/>
                    <a:pt x="5715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5" name="Google Shape;80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JsJAADbDQAAnAkAAAAAAAAmAAAACAAAAP//////////"/>
                </a:ext>
              </a:extLst>
            </p:cNvSpPr>
            <p:nvPr/>
          </p:nvSpPr>
          <p:spPr>
            <a:xfrm>
              <a:off x="2252345" y="1561465"/>
              <a:ext cx="0" cy="635"/>
            </a:xfrm>
            <a:custGeom>
              <a:avLst/>
              <a:gdLst/>
              <a:ahLst/>
              <a:cxnLst/>
              <a:rect l="0" t="0" r="0" b="635"/>
              <a:pathLst>
                <a:path w="0" h="635">
                  <a:moveTo>
                    <a:pt x="0" y="42"/>
                  </a:moveTo>
                  <a:cubicBezTo>
                    <a:pt x="0" y="169"/>
                    <a:pt x="0" y="338"/>
                    <a:pt x="0" y="635"/>
                  </a:cubicBezTo>
                  <a:cubicBezTo>
                    <a:pt x="0" y="338"/>
                    <a:pt x="0" y="169"/>
                    <a:pt x="0" y="4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4" name="Google Shape;80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JoJAADcDQAAmwkAAAAAAAAmAAAACAAAAP//////////"/>
                </a:ext>
              </a:extLst>
            </p:cNvSpPr>
            <p:nvPr/>
          </p:nvSpPr>
          <p:spPr>
            <a:xfrm>
              <a:off x="2252980" y="1560830"/>
              <a:ext cx="0" cy="635"/>
            </a:xfrm>
            <a:custGeom>
              <a:avLst/>
              <a:gdLst/>
              <a:ahLst/>
              <a:cxnLst/>
              <a:rect l="0" t="0" r="0" b="635"/>
              <a:pathLst>
                <a:path w="0" h="635">
                  <a:moveTo>
                    <a:pt x="0" y="42"/>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3" name="Google Shape;80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JkJAADcDQAAmgkAAAAAAAAmAAAACAAAAP//////////"/>
                </a:ext>
              </a:extLst>
            </p:cNvSpPr>
            <p:nvPr/>
          </p:nvSpPr>
          <p:spPr>
            <a:xfrm>
              <a:off x="2252980" y="156019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2" name="Google Shape;80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JoJAADcDQAAmgkAAAAAAAAmAAAACAAAAP//////////"/>
                </a:ext>
              </a:extLst>
            </p:cNvSpPr>
            <p:nvPr/>
          </p:nvSpPr>
          <p:spPr>
            <a:xfrm>
              <a:off x="2252980" y="1560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1" name="Google Shape;80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JsJAADcDQAAmwkAAAAAAAAmAAAACAAAAP//////////"/>
                </a:ext>
              </a:extLst>
            </p:cNvSpPr>
            <p:nvPr/>
          </p:nvSpPr>
          <p:spPr>
            <a:xfrm>
              <a:off x="2252345" y="156146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50" name="Google Shape;80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JwJAADbDQAAnAkAAAAAAAAmAAAACAAAAP//////////"/>
                </a:ext>
              </a:extLst>
            </p:cNvSpPr>
            <p:nvPr/>
          </p:nvSpPr>
          <p:spPr>
            <a:xfrm>
              <a:off x="2252345" y="156210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9" name="Google Shape;81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Q0AAJ4JAADZDQAAnwkAAAAAAAAmAAAACAAAAP//////////"/>
                </a:ext>
              </a:extLst>
            </p:cNvSpPr>
            <p:nvPr/>
          </p:nvSpPr>
          <p:spPr>
            <a:xfrm>
              <a:off x="2251075" y="1563370"/>
              <a:ext cx="0" cy="635"/>
            </a:xfrm>
            <a:custGeom>
              <a:avLst/>
              <a:gdLst/>
              <a:ahLst/>
              <a:cxnLst/>
              <a:rect l="0" t="0" r="0" b="635"/>
              <a:pathLst>
                <a:path w="0" h="635">
                  <a:moveTo>
                    <a:pt x="0" y="0"/>
                  </a:moveTo>
                  <a:cubicBezTo>
                    <a:pt x="0" y="230"/>
                    <a:pt x="0" y="404"/>
                    <a:pt x="0" y="635"/>
                  </a:cubicBezTo>
                  <a:cubicBezTo>
                    <a:pt x="0" y="404"/>
                    <a:pt x="0" y="23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8" name="Google Shape;81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0AAJ0JAADbDQAAnQkAAAAAAAAmAAAACAAAAP//////////"/>
                </a:ext>
              </a:extLst>
            </p:cNvSpPr>
            <p:nvPr/>
          </p:nvSpPr>
          <p:spPr>
            <a:xfrm>
              <a:off x="2251710" y="1562735"/>
              <a:ext cx="635" cy="0"/>
            </a:xfrm>
            <a:custGeom>
              <a:avLst/>
              <a:gdLst/>
              <a:ahLst/>
              <a:cxnLst/>
              <a:rect l="0" t="0" r="635" b="0"/>
              <a:pathLst>
                <a:path w="635" h="0">
                  <a:moveTo>
                    <a:pt x="635" y="0"/>
                  </a:moveTo>
                  <a:lnTo>
                    <a:pt x="5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7" name="Google Shape;81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0AAJ0JAADaDQAAngkAAAAAAAAmAAAACAAAAP//////////"/>
                </a:ext>
              </a:extLst>
            </p:cNvSpPr>
            <p:nvPr/>
          </p:nvSpPr>
          <p:spPr>
            <a:xfrm>
              <a:off x="2251710" y="1562735"/>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6" name="Google Shape;81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4AAJEJAAAJDgAAkwkAAAAAAAAmAAAACAAAAP//////////"/>
                </a:ext>
              </a:extLst>
            </p:cNvSpPr>
            <p:nvPr/>
          </p:nvSpPr>
          <p:spPr>
            <a:xfrm>
              <a:off x="2276475" y="1555115"/>
              <a:ext cx="5080" cy="1270"/>
            </a:xfrm>
            <a:custGeom>
              <a:avLst/>
              <a:gdLst/>
              <a:ahLst/>
              <a:cxnLst/>
              <a:rect l="0" t="0" r="5080" b="1270"/>
              <a:pathLst>
                <a:path w="5080" h="1270">
                  <a:moveTo>
                    <a:pt x="5080" y="12"/>
                  </a:moveTo>
                  <a:cubicBezTo>
                    <a:pt x="3620" y="803"/>
                    <a:pt x="1832" y="1270"/>
                    <a:pt x="15" y="1270"/>
                  </a:cubicBezTo>
                  <a:cubicBezTo>
                    <a:pt x="1832" y="1270"/>
                    <a:pt x="3620" y="803"/>
                    <a:pt x="5080"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5" name="Google Shape;81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0AAJ8JAADYDQAAnwkAAAAAAAAmAAAACAAAAP//////////"/>
                </a:ext>
              </a:extLst>
            </p:cNvSpPr>
            <p:nvPr/>
          </p:nvSpPr>
          <p:spPr>
            <a:xfrm>
              <a:off x="2250440" y="15640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4" name="Google Shape;81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J0JAADbDQAAnQkAAAAAAAAmAAAACAAAAP//////////"/>
                </a:ext>
              </a:extLst>
            </p:cNvSpPr>
            <p:nvPr/>
          </p:nvSpPr>
          <p:spPr>
            <a:xfrm>
              <a:off x="2252345" y="15627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3" name="Google Shape;81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Q0AAJ4JAADaDQAAngkAAAAAAAAmAAAACAAAAP//////////"/>
                </a:ext>
              </a:extLst>
            </p:cNvSpPr>
            <p:nvPr/>
          </p:nvSpPr>
          <p:spPr>
            <a:xfrm>
              <a:off x="2251075" y="1563370"/>
              <a:ext cx="635" cy="0"/>
            </a:xfrm>
            <a:custGeom>
              <a:avLst/>
              <a:gdLst/>
              <a:ahLst/>
              <a:cxnLst/>
              <a:rect l="0" t="0" r="635" b="0"/>
              <a:pathLst>
                <a:path w="635" h="0">
                  <a:moveTo>
                    <a:pt x="606" y="0"/>
                  </a:moveTo>
                  <a:cubicBezTo>
                    <a:pt x="404" y="0"/>
                    <a:pt x="202" y="0"/>
                    <a:pt x="0" y="0"/>
                  </a:cubicBezTo>
                  <a:cubicBezTo>
                    <a:pt x="202" y="0"/>
                    <a:pt x="404" y="0"/>
                    <a:pt x="60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2" name="Google Shape;81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4AAI0JAAAfDgAAjQkAAAAAAAAmAAAACAAAAP//////////"/>
                </a:ext>
              </a:extLst>
            </p:cNvSpPr>
            <p:nvPr/>
          </p:nvSpPr>
          <p:spPr>
            <a:xfrm>
              <a:off x="2294255" y="1552575"/>
              <a:ext cx="1270" cy="0"/>
            </a:xfrm>
            <a:custGeom>
              <a:avLst/>
              <a:gdLst/>
              <a:ahLst/>
              <a:cxnLst/>
              <a:rect l="0" t="0" r="1270" b="0"/>
              <a:pathLst>
                <a:path w="1270" h="0">
                  <a:moveTo>
                    <a:pt x="51" y="0"/>
                  </a:moveTo>
                  <a:lnTo>
                    <a:pt x="13" y="0"/>
                  </a:lnTo>
                  <a:lnTo>
                    <a:pt x="51" y="0"/>
                  </a:lnTo>
                  <a:lnTo>
                    <a:pt x="321" y="0"/>
                  </a:lnTo>
                  <a:lnTo>
                    <a:pt x="1270" y="0"/>
                  </a:lnTo>
                  <a:lnTo>
                    <a:pt x="3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1" name="Google Shape;81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JQJAADfDQAAmAkAAAAAAAAmAAAACAAAAP//////////"/>
                </a:ext>
              </a:extLst>
            </p:cNvSpPr>
            <p:nvPr/>
          </p:nvSpPr>
          <p:spPr>
            <a:xfrm>
              <a:off x="2252980" y="1557020"/>
              <a:ext cx="1905" cy="2540"/>
            </a:xfrm>
            <a:custGeom>
              <a:avLst/>
              <a:gdLst/>
              <a:ahLst/>
              <a:cxnLst/>
              <a:rect l="0" t="0" r="1905" b="2540"/>
              <a:pathLst>
                <a:path w="1905" h="2540">
                  <a:moveTo>
                    <a:pt x="1892" y="0"/>
                  </a:moveTo>
                  <a:cubicBezTo>
                    <a:pt x="810" y="349"/>
                    <a:pt x="180" y="1531"/>
                    <a:pt x="0" y="2528"/>
                  </a:cubicBezTo>
                  <a:cubicBezTo>
                    <a:pt x="180" y="1569"/>
                    <a:pt x="810" y="398"/>
                    <a:pt x="189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40" name="Google Shape;81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0AAJ4JAADaDQAAngkAAAAAAAAmAAAACAAAAP//////////"/>
                </a:ext>
              </a:extLst>
            </p:cNvSpPr>
            <p:nvPr/>
          </p:nvSpPr>
          <p:spPr>
            <a:xfrm>
              <a:off x="2251710" y="15633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9" name="Google Shape;81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4AAFMJAAAlDgAAUwkAAAAAAAAmAAAACAAAAP//////////"/>
                </a:ext>
              </a:extLst>
            </p:cNvSpPr>
            <p:nvPr/>
          </p:nvSpPr>
          <p:spPr>
            <a:xfrm>
              <a:off x="2299335" y="1515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8" name="Google Shape;81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4AAFMJAAAkDgAAUwkAAAAAAAAmAAAACAAAAP//////////"/>
                </a:ext>
              </a:extLst>
            </p:cNvSpPr>
            <p:nvPr/>
          </p:nvSpPr>
          <p:spPr>
            <a:xfrm>
              <a:off x="2298700" y="1515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7" name="Google Shape;81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4AAFMJAAAlDgAAUwkAAAAAAAAmAAAACAAAAP//////////"/>
                </a:ext>
              </a:extLst>
            </p:cNvSpPr>
            <p:nvPr/>
          </p:nvSpPr>
          <p:spPr>
            <a:xfrm>
              <a:off x="2299335" y="1515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6" name="Google Shape;81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4AAFYJAAAsDgAAWQkAAAAAAAAmAAAACAAAAP//////////"/>
                </a:ext>
              </a:extLst>
            </p:cNvSpPr>
            <p:nvPr/>
          </p:nvSpPr>
          <p:spPr>
            <a:xfrm>
              <a:off x="2302510" y="1517650"/>
              <a:ext cx="1270" cy="1905"/>
            </a:xfrm>
            <a:custGeom>
              <a:avLst/>
              <a:gdLst/>
              <a:ahLst/>
              <a:cxnLst/>
              <a:rect l="0" t="0" r="1270" b="1905"/>
              <a:pathLst>
                <a:path w="1270" h="1905">
                  <a:moveTo>
                    <a:pt x="14" y="15"/>
                  </a:moveTo>
                  <a:cubicBezTo>
                    <a:pt x="357" y="585"/>
                    <a:pt x="756" y="1215"/>
                    <a:pt x="1256" y="1905"/>
                  </a:cubicBezTo>
                  <a:cubicBezTo>
                    <a:pt x="813" y="1215"/>
                    <a:pt x="414" y="585"/>
                    <a:pt x="14"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5" name="Google Shape;81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4AAFQJAAAiDgAAVAkAAAAAAAAmAAAACAAAAP//////////"/>
                </a:ext>
              </a:extLst>
            </p:cNvSpPr>
            <p:nvPr/>
          </p:nvSpPr>
          <p:spPr>
            <a:xfrm>
              <a:off x="2296795" y="1516380"/>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4" name="Google Shape;81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4AAFMJAAAaDgAAUwkAAAAAAAAmAAAACAAAAP//////////"/>
                </a:ext>
              </a:extLst>
            </p:cNvSpPr>
            <p:nvPr/>
          </p:nvSpPr>
          <p:spPr>
            <a:xfrm>
              <a:off x="2292350" y="1515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3" name="Google Shape;81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4AAFMJAAAaDgAAUwkAAAAAAAAmAAAACAAAAP//////////"/>
                </a:ext>
              </a:extLst>
            </p:cNvSpPr>
            <p:nvPr/>
          </p:nvSpPr>
          <p:spPr>
            <a:xfrm>
              <a:off x="2291715" y="1515745"/>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2" name="Google Shape;81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4AAFMJAAAiDgAAUwkAAAAAAAAmAAAACAAAAP//////////"/>
                </a:ext>
              </a:extLst>
            </p:cNvSpPr>
            <p:nvPr/>
          </p:nvSpPr>
          <p:spPr>
            <a:xfrm>
              <a:off x="2297430" y="1515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1" name="Google Shape;81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4AAFoJAAAsDgAAWgkAAAAAAAAmAAAACAAAAP//////////"/>
                </a:ext>
              </a:extLst>
            </p:cNvSpPr>
            <p:nvPr/>
          </p:nvSpPr>
          <p:spPr>
            <a:xfrm>
              <a:off x="2303780" y="15201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30" name="Google Shape;81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4AAFMJAAAbDgAAUwkAAAAAAAAmAAAACAAAAP//////////"/>
                </a:ext>
              </a:extLst>
            </p:cNvSpPr>
            <p:nvPr/>
          </p:nvSpPr>
          <p:spPr>
            <a:xfrm>
              <a:off x="2292985" y="1515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9" name="Google Shape;81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4AAFMJAAAjDgAAUwkAAAAAAAAmAAAACAAAAP//////////"/>
                </a:ext>
              </a:extLst>
            </p:cNvSpPr>
            <p:nvPr/>
          </p:nvSpPr>
          <p:spPr>
            <a:xfrm>
              <a:off x="2298065" y="1515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8" name="Google Shape;81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4AAFMJAAAkDgAAUwkAAAAAAAAmAAAACAAAAP//////////"/>
                </a:ext>
              </a:extLst>
            </p:cNvSpPr>
            <p:nvPr/>
          </p:nvSpPr>
          <p:spPr>
            <a:xfrm>
              <a:off x="2298065" y="151574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7" name="Google Shape;81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8AAKMJAADiDwAAugkAAAAAAAAmAAAACAAAAP//////////"/>
                </a:ext>
              </a:extLst>
            </p:cNvSpPr>
            <p:nvPr/>
          </p:nvSpPr>
          <p:spPr>
            <a:xfrm>
              <a:off x="2566670" y="1566545"/>
              <a:ext cx="15240" cy="14605"/>
            </a:xfrm>
            <a:custGeom>
              <a:avLst/>
              <a:gdLst/>
              <a:ahLst/>
              <a:cxnLst/>
              <a:rect l="0" t="0" r="15240" b="14605"/>
              <a:pathLst>
                <a:path w="15240" h="14605">
                  <a:moveTo>
                    <a:pt x="7407" y="13"/>
                  </a:moveTo>
                  <a:cubicBezTo>
                    <a:pt x="6447" y="13"/>
                    <a:pt x="5528" y="206"/>
                    <a:pt x="4664" y="591"/>
                  </a:cubicBezTo>
                  <a:lnTo>
                    <a:pt x="4088" y="825"/>
                  </a:lnTo>
                  <a:lnTo>
                    <a:pt x="3512" y="1072"/>
                  </a:lnTo>
                  <a:lnTo>
                    <a:pt x="3470" y="1072"/>
                  </a:lnTo>
                  <a:lnTo>
                    <a:pt x="2936" y="1361"/>
                  </a:lnTo>
                  <a:lnTo>
                    <a:pt x="2894" y="1402"/>
                  </a:lnTo>
                  <a:lnTo>
                    <a:pt x="2414" y="1691"/>
                  </a:lnTo>
                  <a:lnTo>
                    <a:pt x="2318" y="1746"/>
                  </a:lnTo>
                  <a:lnTo>
                    <a:pt x="1879" y="2035"/>
                  </a:lnTo>
                  <a:lnTo>
                    <a:pt x="1838" y="2076"/>
                  </a:lnTo>
                  <a:lnTo>
                    <a:pt x="1399" y="2365"/>
                  </a:lnTo>
                  <a:lnTo>
                    <a:pt x="1303" y="2420"/>
                  </a:lnTo>
                  <a:cubicBezTo>
                    <a:pt x="1070" y="2654"/>
                    <a:pt x="782" y="2901"/>
                    <a:pt x="535" y="3135"/>
                  </a:cubicBezTo>
                  <a:lnTo>
                    <a:pt x="494" y="3231"/>
                  </a:lnTo>
                  <a:cubicBezTo>
                    <a:pt x="398" y="3328"/>
                    <a:pt x="302" y="3424"/>
                    <a:pt x="206" y="3520"/>
                  </a:cubicBezTo>
                  <a:lnTo>
                    <a:pt x="151" y="3616"/>
                  </a:lnTo>
                  <a:cubicBezTo>
                    <a:pt x="110" y="3671"/>
                    <a:pt x="55" y="3768"/>
                    <a:pt x="14" y="3809"/>
                  </a:cubicBezTo>
                  <a:cubicBezTo>
                    <a:pt x="110" y="3960"/>
                    <a:pt x="206" y="4098"/>
                    <a:pt x="302" y="4290"/>
                  </a:cubicBezTo>
                  <a:lnTo>
                    <a:pt x="398" y="4387"/>
                  </a:lnTo>
                  <a:cubicBezTo>
                    <a:pt x="439" y="4483"/>
                    <a:pt x="535" y="4634"/>
                    <a:pt x="590" y="4730"/>
                  </a:cubicBezTo>
                  <a:lnTo>
                    <a:pt x="686" y="4868"/>
                  </a:lnTo>
                  <a:cubicBezTo>
                    <a:pt x="727" y="4964"/>
                    <a:pt x="782" y="5115"/>
                    <a:pt x="823" y="5253"/>
                  </a:cubicBezTo>
                  <a:lnTo>
                    <a:pt x="878" y="5349"/>
                  </a:lnTo>
                  <a:cubicBezTo>
                    <a:pt x="919" y="5500"/>
                    <a:pt x="1015" y="5638"/>
                    <a:pt x="1015" y="5789"/>
                  </a:cubicBezTo>
                  <a:cubicBezTo>
                    <a:pt x="1646" y="7522"/>
                    <a:pt x="2798" y="8911"/>
                    <a:pt x="4335" y="9832"/>
                  </a:cubicBezTo>
                  <a:cubicBezTo>
                    <a:pt x="4568" y="10025"/>
                    <a:pt x="4815" y="10162"/>
                    <a:pt x="5048" y="10314"/>
                  </a:cubicBezTo>
                  <a:cubicBezTo>
                    <a:pt x="5199" y="10355"/>
                    <a:pt x="5295" y="10451"/>
                    <a:pt x="5391" y="10506"/>
                  </a:cubicBezTo>
                  <a:lnTo>
                    <a:pt x="5487" y="10644"/>
                  </a:lnTo>
                  <a:lnTo>
                    <a:pt x="5624" y="10740"/>
                  </a:lnTo>
                  <a:cubicBezTo>
                    <a:pt x="6255" y="11469"/>
                    <a:pt x="6584" y="12432"/>
                    <a:pt x="6543" y="13394"/>
                  </a:cubicBezTo>
                  <a:lnTo>
                    <a:pt x="6543" y="13491"/>
                  </a:lnTo>
                  <a:lnTo>
                    <a:pt x="6543" y="13683"/>
                  </a:lnTo>
                  <a:cubicBezTo>
                    <a:pt x="6543" y="13917"/>
                    <a:pt x="6543" y="14219"/>
                    <a:pt x="6447" y="14453"/>
                  </a:cubicBezTo>
                  <a:lnTo>
                    <a:pt x="6447" y="14549"/>
                  </a:lnTo>
                  <a:lnTo>
                    <a:pt x="6447" y="14605"/>
                  </a:lnTo>
                  <a:lnTo>
                    <a:pt x="6584" y="14605"/>
                  </a:lnTo>
                  <a:lnTo>
                    <a:pt x="6968" y="14549"/>
                  </a:lnTo>
                  <a:lnTo>
                    <a:pt x="7064" y="14549"/>
                  </a:lnTo>
                  <a:lnTo>
                    <a:pt x="7545" y="14508"/>
                  </a:lnTo>
                  <a:lnTo>
                    <a:pt x="7599" y="14508"/>
                  </a:lnTo>
                  <a:lnTo>
                    <a:pt x="7984" y="14453"/>
                  </a:lnTo>
                  <a:lnTo>
                    <a:pt x="8025" y="14453"/>
                  </a:lnTo>
                  <a:lnTo>
                    <a:pt x="8409" y="14412"/>
                  </a:lnTo>
                  <a:cubicBezTo>
                    <a:pt x="10096" y="14027"/>
                    <a:pt x="14609" y="7756"/>
                    <a:pt x="15226" y="5982"/>
                  </a:cubicBezTo>
                  <a:cubicBezTo>
                    <a:pt x="15226" y="5982"/>
                    <a:pt x="15226" y="5542"/>
                    <a:pt x="14362" y="4538"/>
                  </a:cubicBezTo>
                  <a:cubicBezTo>
                    <a:pt x="14129" y="4290"/>
                    <a:pt x="13882" y="4001"/>
                    <a:pt x="13594" y="3768"/>
                  </a:cubicBezTo>
                  <a:lnTo>
                    <a:pt x="13402" y="3576"/>
                  </a:lnTo>
                  <a:lnTo>
                    <a:pt x="13169" y="3383"/>
                  </a:lnTo>
                  <a:lnTo>
                    <a:pt x="13073" y="3231"/>
                  </a:lnTo>
                  <a:lnTo>
                    <a:pt x="12730" y="2943"/>
                  </a:lnTo>
                  <a:cubicBezTo>
                    <a:pt x="10905" y="1402"/>
                    <a:pt x="8601" y="110"/>
                    <a:pt x="7407"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6" name="Google Shape;81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8AALQJAADUDwAAuAkAAAAAAAAmAAAACAAAAP//////////"/>
                </a:ext>
              </a:extLst>
            </p:cNvSpPr>
            <p:nvPr/>
          </p:nvSpPr>
          <p:spPr>
            <a:xfrm>
              <a:off x="2572385" y="1577340"/>
              <a:ext cx="635" cy="2540"/>
            </a:xfrm>
            <a:custGeom>
              <a:avLst/>
              <a:gdLst/>
              <a:ahLst/>
              <a:cxnLst/>
              <a:rect l="0" t="0" r="635" b="2540"/>
              <a:pathLst>
                <a:path w="635" h="2540">
                  <a:moveTo>
                    <a:pt x="0" y="0"/>
                  </a:moveTo>
                  <a:cubicBezTo>
                    <a:pt x="411" y="698"/>
                    <a:pt x="626" y="1619"/>
                    <a:pt x="599" y="2540"/>
                  </a:cubicBezTo>
                  <a:cubicBezTo>
                    <a:pt x="626" y="1619"/>
                    <a:pt x="411" y="69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5" name="Google Shape;81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g8AALQJAADTDwAAtAkAAAAAAAAmAAAACAAAAP//////////"/>
                </a:ext>
              </a:extLst>
            </p:cNvSpPr>
            <p:nvPr/>
          </p:nvSpPr>
          <p:spPr>
            <a:xfrm>
              <a:off x="2571750" y="1577340"/>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4" name="Google Shape;81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8AAKkJAADLDwAAqgkAAAAAAAAmAAAACAAAAP//////////"/>
                </a:ext>
              </a:extLst>
            </p:cNvSpPr>
            <p:nvPr/>
          </p:nvSpPr>
          <p:spPr>
            <a:xfrm>
              <a:off x="2566670" y="1570355"/>
              <a:ext cx="635" cy="635"/>
            </a:xfrm>
            <a:custGeom>
              <a:avLst/>
              <a:gdLst/>
              <a:ahLst/>
              <a:cxnLst/>
              <a:rect l="0" t="0" r="635" b="635"/>
              <a:pathLst>
                <a:path w="635" h="635">
                  <a:moveTo>
                    <a:pt x="0" y="0"/>
                  </a:moveTo>
                  <a:cubicBezTo>
                    <a:pt x="279" y="194"/>
                    <a:pt x="457" y="370"/>
                    <a:pt x="635" y="617"/>
                  </a:cubicBezTo>
                  <a:cubicBezTo>
                    <a:pt x="533" y="370"/>
                    <a:pt x="279" y="194"/>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3" name="Google Shape;81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8AALoJAADUDwAAugkAAAAAAAAmAAAACAAAAP//////////"/>
                </a:ext>
              </a:extLst>
            </p:cNvSpPr>
            <p:nvPr/>
          </p:nvSpPr>
          <p:spPr>
            <a:xfrm>
              <a:off x="2573020" y="15811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2" name="Google Shape;81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8AAKsJAADLDwAAqwkAAAAAAAAmAAAACAAAAP//////////"/>
                </a:ext>
              </a:extLst>
            </p:cNvSpPr>
            <p:nvPr/>
          </p:nvSpPr>
          <p:spPr>
            <a:xfrm>
              <a:off x="2567305" y="157162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1" name="Google Shape;81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8AALgJAADUDwAAuQkAAAAAAAAmAAAACAAAAP//////////"/>
                </a:ext>
              </a:extLst>
            </p:cNvSpPr>
            <p:nvPr/>
          </p:nvSpPr>
          <p:spPr>
            <a:xfrm>
              <a:off x="2573020" y="1579880"/>
              <a:ext cx="0" cy="635"/>
            </a:xfrm>
            <a:custGeom>
              <a:avLst/>
              <a:gdLst/>
              <a:ahLst/>
              <a:cxnLst/>
              <a:rect l="0" t="0" r="0" b="635"/>
              <a:pathLst>
                <a:path w="0" h="635">
                  <a:moveTo>
                    <a:pt x="0" y="42"/>
                  </a:moveTo>
                  <a:lnTo>
                    <a:pt x="0" y="635"/>
                  </a:lnTo>
                  <a:cubicBezTo>
                    <a:pt x="0" y="338"/>
                    <a:pt x="0" y="169"/>
                    <a:pt x="0" y="4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20" name="Google Shape;81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8AAKoJAADLDwAAqwkAAAAAAAAmAAAACAAAAP//////////"/>
                </a:ext>
              </a:extLst>
            </p:cNvSpPr>
            <p:nvPr/>
          </p:nvSpPr>
          <p:spPr>
            <a:xfrm>
              <a:off x="2567305" y="1570990"/>
              <a:ext cx="0" cy="635"/>
            </a:xfrm>
            <a:custGeom>
              <a:avLst/>
              <a:gdLst/>
              <a:ahLst/>
              <a:cxnLst/>
              <a:rect l="0" t="0" r="0" b="635"/>
              <a:pathLst>
                <a:path w="0" h="635">
                  <a:moveTo>
                    <a:pt x="0" y="635"/>
                  </a:moveTo>
                  <a:cubicBezTo>
                    <a:pt x="0" y="394"/>
                    <a:pt x="0" y="240"/>
                    <a:pt x="0" y="21"/>
                  </a:cubicBezTo>
                  <a:cubicBezTo>
                    <a:pt x="0" y="240"/>
                    <a:pt x="0" y="394"/>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9" name="Google Shape;81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8AAKwJAADMDwAArAkAAAAAAAAmAAAACAAAAP//////////"/>
                </a:ext>
              </a:extLst>
            </p:cNvSpPr>
            <p:nvPr/>
          </p:nvSpPr>
          <p:spPr>
            <a:xfrm>
              <a:off x="2567305" y="1572260"/>
              <a:ext cx="635" cy="0"/>
            </a:xfrm>
            <a:custGeom>
              <a:avLst/>
              <a:gdLst/>
              <a:ahLst/>
              <a:cxnLst/>
              <a:rect l="0" t="0" r="635" b="0"/>
              <a:pathLst>
                <a:path w="635" h="0">
                  <a:moveTo>
                    <a:pt x="635" y="0"/>
                  </a:moveTo>
                  <a:cubicBezTo>
                    <a:pt x="465" y="0"/>
                    <a:pt x="169" y="0"/>
                    <a:pt x="42" y="0"/>
                  </a:cubicBezTo>
                  <a:cubicBezTo>
                    <a:pt x="169" y="0"/>
                    <a:pt x="465"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8" name="Google Shape;81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xEAAEIJAAAlEgAAigkAAAAAAAAmAAAACAAAAP//////////"/>
                </a:ext>
              </a:extLst>
            </p:cNvSpPr>
            <p:nvPr/>
          </p:nvSpPr>
          <p:spPr>
            <a:xfrm>
              <a:off x="2902585" y="1504950"/>
              <a:ext cx="46990" cy="45720"/>
            </a:xfrm>
            <a:custGeom>
              <a:avLst/>
              <a:gdLst/>
              <a:ahLst/>
              <a:cxnLst/>
              <a:rect l="0" t="0" r="46990" b="45720"/>
              <a:pathLst>
                <a:path w="46990" h="45720">
                  <a:moveTo>
                    <a:pt x="41047" y="14"/>
                  </a:moveTo>
                  <a:cubicBezTo>
                    <a:pt x="40522" y="14"/>
                    <a:pt x="40104" y="1200"/>
                    <a:pt x="39767" y="2304"/>
                  </a:cubicBezTo>
                  <a:cubicBezTo>
                    <a:pt x="39255" y="3871"/>
                    <a:pt x="38635" y="5780"/>
                    <a:pt x="36802" y="5780"/>
                  </a:cubicBezTo>
                  <a:cubicBezTo>
                    <a:pt x="36236" y="5780"/>
                    <a:pt x="35994" y="6121"/>
                    <a:pt x="35387" y="6979"/>
                  </a:cubicBezTo>
                  <a:cubicBezTo>
                    <a:pt x="34767" y="7974"/>
                    <a:pt x="33878" y="9310"/>
                    <a:pt x="31708" y="9651"/>
                  </a:cubicBezTo>
                  <a:lnTo>
                    <a:pt x="31237" y="9692"/>
                  </a:lnTo>
                  <a:cubicBezTo>
                    <a:pt x="30482" y="9787"/>
                    <a:pt x="29728" y="9937"/>
                    <a:pt x="29013" y="10128"/>
                  </a:cubicBezTo>
                  <a:cubicBezTo>
                    <a:pt x="29013" y="10169"/>
                    <a:pt x="29013" y="10224"/>
                    <a:pt x="29067" y="10265"/>
                  </a:cubicBezTo>
                  <a:cubicBezTo>
                    <a:pt x="29162" y="10605"/>
                    <a:pt x="29350" y="10892"/>
                    <a:pt x="29485" y="11178"/>
                  </a:cubicBezTo>
                  <a:cubicBezTo>
                    <a:pt x="29822" y="11600"/>
                    <a:pt x="29957" y="12132"/>
                    <a:pt x="29957" y="12705"/>
                  </a:cubicBezTo>
                  <a:cubicBezTo>
                    <a:pt x="29957" y="12936"/>
                    <a:pt x="29862" y="13127"/>
                    <a:pt x="29768" y="13318"/>
                  </a:cubicBezTo>
                  <a:cubicBezTo>
                    <a:pt x="29350" y="14000"/>
                    <a:pt x="28582" y="14177"/>
                    <a:pt x="27571" y="14177"/>
                  </a:cubicBezTo>
                  <a:cubicBezTo>
                    <a:pt x="27073" y="14177"/>
                    <a:pt x="26534" y="14136"/>
                    <a:pt x="25954" y="14081"/>
                  </a:cubicBezTo>
                  <a:cubicBezTo>
                    <a:pt x="25334" y="14040"/>
                    <a:pt x="24620" y="13986"/>
                    <a:pt x="24014" y="13986"/>
                  </a:cubicBezTo>
                  <a:cubicBezTo>
                    <a:pt x="22734" y="13986"/>
                    <a:pt x="21467" y="13563"/>
                    <a:pt x="20524" y="12650"/>
                  </a:cubicBezTo>
                  <a:cubicBezTo>
                    <a:pt x="20187" y="12323"/>
                    <a:pt x="19715" y="12077"/>
                    <a:pt x="19243" y="12077"/>
                  </a:cubicBezTo>
                  <a:cubicBezTo>
                    <a:pt x="18354" y="12077"/>
                    <a:pt x="17262" y="13850"/>
                    <a:pt x="16373" y="15226"/>
                  </a:cubicBezTo>
                  <a:cubicBezTo>
                    <a:pt x="15996" y="15799"/>
                    <a:pt x="15618" y="16467"/>
                    <a:pt x="15187" y="16998"/>
                  </a:cubicBezTo>
                  <a:cubicBezTo>
                    <a:pt x="14015" y="18621"/>
                    <a:pt x="8867" y="21197"/>
                    <a:pt x="3261" y="23923"/>
                  </a:cubicBezTo>
                  <a:cubicBezTo>
                    <a:pt x="2358" y="24346"/>
                    <a:pt x="1658" y="24728"/>
                    <a:pt x="1132" y="24973"/>
                  </a:cubicBezTo>
                  <a:lnTo>
                    <a:pt x="1038" y="25014"/>
                  </a:lnTo>
                  <a:lnTo>
                    <a:pt x="943" y="25068"/>
                  </a:lnTo>
                  <a:lnTo>
                    <a:pt x="849" y="25164"/>
                  </a:lnTo>
                  <a:lnTo>
                    <a:pt x="755" y="25300"/>
                  </a:lnTo>
                  <a:lnTo>
                    <a:pt x="714" y="25355"/>
                  </a:lnTo>
                  <a:lnTo>
                    <a:pt x="566" y="25545"/>
                  </a:lnTo>
                  <a:lnTo>
                    <a:pt x="566" y="25586"/>
                  </a:lnTo>
                  <a:lnTo>
                    <a:pt x="431" y="25832"/>
                  </a:lnTo>
                  <a:lnTo>
                    <a:pt x="377" y="25873"/>
                  </a:lnTo>
                  <a:lnTo>
                    <a:pt x="243" y="26159"/>
                  </a:lnTo>
                  <a:lnTo>
                    <a:pt x="189" y="26254"/>
                  </a:lnTo>
                  <a:cubicBezTo>
                    <a:pt x="148" y="26404"/>
                    <a:pt x="54" y="26500"/>
                    <a:pt x="0" y="26636"/>
                  </a:cubicBezTo>
                  <a:cubicBezTo>
                    <a:pt x="3261" y="27072"/>
                    <a:pt x="6320" y="29021"/>
                    <a:pt x="7735" y="30834"/>
                  </a:cubicBezTo>
                  <a:cubicBezTo>
                    <a:pt x="9810" y="33465"/>
                    <a:pt x="7129" y="36137"/>
                    <a:pt x="5000" y="38236"/>
                  </a:cubicBezTo>
                  <a:cubicBezTo>
                    <a:pt x="4393" y="38850"/>
                    <a:pt x="3827" y="39422"/>
                    <a:pt x="3355" y="39995"/>
                  </a:cubicBezTo>
                  <a:cubicBezTo>
                    <a:pt x="2736" y="40813"/>
                    <a:pt x="2789" y="40854"/>
                    <a:pt x="3544" y="41576"/>
                  </a:cubicBezTo>
                  <a:cubicBezTo>
                    <a:pt x="4299" y="42094"/>
                    <a:pt x="4770" y="43007"/>
                    <a:pt x="4865" y="43962"/>
                  </a:cubicBezTo>
                  <a:cubicBezTo>
                    <a:pt x="4959" y="44766"/>
                    <a:pt x="5525" y="45434"/>
                    <a:pt x="6320" y="45679"/>
                  </a:cubicBezTo>
                  <a:cubicBezTo>
                    <a:pt x="6388" y="45706"/>
                    <a:pt x="6441" y="45720"/>
                    <a:pt x="6509" y="45720"/>
                  </a:cubicBezTo>
                  <a:cubicBezTo>
                    <a:pt x="6697" y="45720"/>
                    <a:pt x="6859" y="45611"/>
                    <a:pt x="6940" y="45434"/>
                  </a:cubicBezTo>
                  <a:cubicBezTo>
                    <a:pt x="7681" y="44043"/>
                    <a:pt x="8800" y="43743"/>
                    <a:pt x="10093" y="43743"/>
                  </a:cubicBezTo>
                  <a:cubicBezTo>
                    <a:pt x="10538" y="43743"/>
                    <a:pt x="10996" y="43784"/>
                    <a:pt x="11468" y="43812"/>
                  </a:cubicBezTo>
                  <a:cubicBezTo>
                    <a:pt x="12034" y="43812"/>
                    <a:pt x="12640" y="43866"/>
                    <a:pt x="13354" y="43866"/>
                  </a:cubicBezTo>
                  <a:cubicBezTo>
                    <a:pt x="13408" y="43866"/>
                    <a:pt x="13476" y="43852"/>
                    <a:pt x="13530" y="43852"/>
                  </a:cubicBezTo>
                  <a:cubicBezTo>
                    <a:pt x="14163" y="43852"/>
                    <a:pt x="14769" y="44098"/>
                    <a:pt x="15241" y="44534"/>
                  </a:cubicBezTo>
                  <a:lnTo>
                    <a:pt x="15282" y="44534"/>
                  </a:lnTo>
                  <a:lnTo>
                    <a:pt x="16090" y="43907"/>
                  </a:lnTo>
                  <a:lnTo>
                    <a:pt x="16279" y="43812"/>
                  </a:lnTo>
                  <a:lnTo>
                    <a:pt x="17033" y="43239"/>
                  </a:lnTo>
                  <a:lnTo>
                    <a:pt x="18017" y="42530"/>
                  </a:lnTo>
                  <a:cubicBezTo>
                    <a:pt x="18300" y="42339"/>
                    <a:pt x="18583" y="42094"/>
                    <a:pt x="18826" y="41862"/>
                  </a:cubicBezTo>
                  <a:cubicBezTo>
                    <a:pt x="18920" y="41767"/>
                    <a:pt x="19014" y="41671"/>
                    <a:pt x="19149" y="41617"/>
                  </a:cubicBezTo>
                  <a:cubicBezTo>
                    <a:pt x="20052" y="40908"/>
                    <a:pt x="21507" y="40431"/>
                    <a:pt x="23583" y="40240"/>
                  </a:cubicBezTo>
                  <a:lnTo>
                    <a:pt x="24202" y="40186"/>
                  </a:lnTo>
                  <a:lnTo>
                    <a:pt x="26143" y="40186"/>
                  </a:lnTo>
                  <a:cubicBezTo>
                    <a:pt x="26372" y="40145"/>
                    <a:pt x="26561" y="40145"/>
                    <a:pt x="26803" y="40145"/>
                  </a:cubicBezTo>
                  <a:lnTo>
                    <a:pt x="26938" y="40145"/>
                  </a:lnTo>
                  <a:cubicBezTo>
                    <a:pt x="27127" y="40090"/>
                    <a:pt x="27315" y="40049"/>
                    <a:pt x="27504" y="39995"/>
                  </a:cubicBezTo>
                  <a:lnTo>
                    <a:pt x="27558" y="39995"/>
                  </a:lnTo>
                  <a:cubicBezTo>
                    <a:pt x="27747" y="39954"/>
                    <a:pt x="27881" y="39899"/>
                    <a:pt x="28070" y="39858"/>
                  </a:cubicBezTo>
                  <a:lnTo>
                    <a:pt x="28164" y="39763"/>
                  </a:lnTo>
                  <a:cubicBezTo>
                    <a:pt x="28353" y="39709"/>
                    <a:pt x="28542" y="39613"/>
                    <a:pt x="28730" y="39477"/>
                  </a:cubicBezTo>
                  <a:cubicBezTo>
                    <a:pt x="26237" y="36805"/>
                    <a:pt x="23919" y="34706"/>
                    <a:pt x="23071" y="34174"/>
                  </a:cubicBezTo>
                  <a:cubicBezTo>
                    <a:pt x="21790" y="33370"/>
                    <a:pt x="21130" y="31843"/>
                    <a:pt x="21413" y="30357"/>
                  </a:cubicBezTo>
                  <a:cubicBezTo>
                    <a:pt x="21750" y="28258"/>
                    <a:pt x="23300" y="26500"/>
                    <a:pt x="25375" y="25927"/>
                  </a:cubicBezTo>
                  <a:cubicBezTo>
                    <a:pt x="27315" y="25450"/>
                    <a:pt x="31708" y="22397"/>
                    <a:pt x="34579" y="20393"/>
                  </a:cubicBezTo>
                  <a:cubicBezTo>
                    <a:pt x="36048" y="19384"/>
                    <a:pt x="37274" y="18525"/>
                    <a:pt x="38029" y="18089"/>
                  </a:cubicBezTo>
                  <a:cubicBezTo>
                    <a:pt x="38729" y="17666"/>
                    <a:pt x="38918" y="16467"/>
                    <a:pt x="39066" y="14654"/>
                  </a:cubicBezTo>
                  <a:cubicBezTo>
                    <a:pt x="39201" y="12991"/>
                    <a:pt x="39349" y="11123"/>
                    <a:pt x="40293" y="9406"/>
                  </a:cubicBezTo>
                  <a:cubicBezTo>
                    <a:pt x="41236" y="7647"/>
                    <a:pt x="44201" y="4826"/>
                    <a:pt x="46990" y="2495"/>
                  </a:cubicBezTo>
                  <a:lnTo>
                    <a:pt x="46936" y="2495"/>
                  </a:lnTo>
                  <a:cubicBezTo>
                    <a:pt x="46747" y="2535"/>
                    <a:pt x="46559" y="2535"/>
                    <a:pt x="46370" y="2535"/>
                  </a:cubicBezTo>
                  <a:lnTo>
                    <a:pt x="46276" y="2535"/>
                  </a:lnTo>
                  <a:cubicBezTo>
                    <a:pt x="46181" y="2563"/>
                    <a:pt x="46101" y="2576"/>
                    <a:pt x="46020" y="2576"/>
                  </a:cubicBezTo>
                  <a:cubicBezTo>
                    <a:pt x="45939" y="2576"/>
                    <a:pt x="45858" y="2563"/>
                    <a:pt x="45764" y="2535"/>
                  </a:cubicBezTo>
                  <a:lnTo>
                    <a:pt x="45710" y="2535"/>
                  </a:lnTo>
                  <a:cubicBezTo>
                    <a:pt x="45575" y="2535"/>
                    <a:pt x="45427" y="2495"/>
                    <a:pt x="45292" y="2440"/>
                  </a:cubicBezTo>
                  <a:lnTo>
                    <a:pt x="45198" y="2440"/>
                  </a:lnTo>
                  <a:cubicBezTo>
                    <a:pt x="45049" y="2399"/>
                    <a:pt x="44915" y="2345"/>
                    <a:pt x="44766" y="2249"/>
                  </a:cubicBezTo>
                  <a:lnTo>
                    <a:pt x="44672" y="2249"/>
                  </a:lnTo>
                  <a:cubicBezTo>
                    <a:pt x="44537" y="2154"/>
                    <a:pt x="44443" y="2113"/>
                    <a:pt x="44295" y="2017"/>
                  </a:cubicBezTo>
                  <a:lnTo>
                    <a:pt x="44201" y="1963"/>
                  </a:lnTo>
                  <a:cubicBezTo>
                    <a:pt x="44106" y="1922"/>
                    <a:pt x="43971" y="1827"/>
                    <a:pt x="43877" y="1731"/>
                  </a:cubicBezTo>
                  <a:lnTo>
                    <a:pt x="43783" y="1677"/>
                  </a:lnTo>
                  <a:lnTo>
                    <a:pt x="43446" y="1445"/>
                  </a:lnTo>
                  <a:lnTo>
                    <a:pt x="43405" y="1390"/>
                  </a:lnTo>
                  <a:lnTo>
                    <a:pt x="43069" y="1104"/>
                  </a:lnTo>
                  <a:cubicBezTo>
                    <a:pt x="42368" y="491"/>
                    <a:pt x="41802" y="14"/>
                    <a:pt x="41047"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7" name="Google Shape;81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hIAAIEJAAAGEgAAgQkAAAAAAAAmAAAACAAAAP//////////"/>
                </a:ext>
              </a:extLst>
            </p:cNvSpPr>
            <p:nvPr/>
          </p:nvSpPr>
          <p:spPr>
            <a:xfrm>
              <a:off x="2929890" y="15449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6" name="Google Shape;81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BIAAIEJAAABEgAAgQkAAAAAAAAmAAAACAAAAP//////////"/>
                </a:ext>
              </a:extLst>
            </p:cNvSpPr>
            <p:nvPr/>
          </p:nvSpPr>
          <p:spPr>
            <a:xfrm>
              <a:off x="2926080" y="154495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5" name="Google Shape;81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xIAAIAJAAAHEgAAgAkAAAAAAAAmAAAACAAAAP//////////"/>
                </a:ext>
              </a:extLst>
            </p:cNvSpPr>
            <p:nvPr/>
          </p:nvSpPr>
          <p:spPr>
            <a:xfrm>
              <a:off x="2930525" y="15443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4" name="Google Shape;81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BEAAIYJAAD2EQAAhwkAAAAAAAAmAAAACAAAAP//////////"/>
                </a:ext>
              </a:extLst>
            </p:cNvSpPr>
            <p:nvPr/>
          </p:nvSpPr>
          <p:spPr>
            <a:xfrm>
              <a:off x="2918460" y="1548130"/>
              <a:ext cx="1270" cy="635"/>
            </a:xfrm>
            <a:custGeom>
              <a:avLst/>
              <a:gdLst/>
              <a:ahLst/>
              <a:cxnLst/>
              <a:rect l="0" t="0" r="1270" b="635"/>
              <a:pathLst>
                <a:path w="1270" h="635">
                  <a:moveTo>
                    <a:pt x="1270" y="0"/>
                  </a:moveTo>
                  <a:lnTo>
                    <a:pt x="22" y="62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3" name="Google Shape;81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xEAAIcJAAD0EQAAiAkAAAAAAAAmAAAACAAAAP//////////"/>
                </a:ext>
              </a:extLst>
            </p:cNvSpPr>
            <p:nvPr/>
          </p:nvSpPr>
          <p:spPr>
            <a:xfrm>
              <a:off x="2917825" y="1548765"/>
              <a:ext cx="635" cy="635"/>
            </a:xfrm>
            <a:custGeom>
              <a:avLst/>
              <a:gdLst/>
              <a:ahLst/>
              <a:cxnLst/>
              <a:rect l="0" t="0" r="635" b="635"/>
              <a:pathLst>
                <a:path w="635" h="635">
                  <a:moveTo>
                    <a:pt x="635" y="14"/>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2" name="Google Shape;81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xEAAIMJAAD5EQAAhQkAAAAAAAAmAAAACAAAAP//////////"/>
                </a:ext>
              </a:extLst>
            </p:cNvSpPr>
            <p:nvPr/>
          </p:nvSpPr>
          <p:spPr>
            <a:xfrm>
              <a:off x="2920365" y="1546225"/>
              <a:ext cx="1270" cy="1270"/>
            </a:xfrm>
            <a:custGeom>
              <a:avLst/>
              <a:gdLst/>
              <a:ahLst/>
              <a:cxnLst/>
              <a:rect l="0" t="0" r="1270" b="1270"/>
              <a:pathLst>
                <a:path w="1270" h="1270">
                  <a:moveTo>
                    <a:pt x="0" y="1270"/>
                  </a:moveTo>
                  <a:cubicBezTo>
                    <a:pt x="314" y="948"/>
                    <a:pt x="628" y="698"/>
                    <a:pt x="896" y="394"/>
                  </a:cubicBezTo>
                  <a:cubicBezTo>
                    <a:pt x="1001" y="268"/>
                    <a:pt x="1106" y="143"/>
                    <a:pt x="1255" y="18"/>
                  </a:cubicBezTo>
                  <a:cubicBezTo>
                    <a:pt x="1106" y="143"/>
                    <a:pt x="1001" y="268"/>
                    <a:pt x="896" y="394"/>
                  </a:cubicBezTo>
                  <a:cubicBezTo>
                    <a:pt x="628" y="698"/>
                    <a:pt x="314" y="948"/>
                    <a:pt x="0"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1" name="Google Shape;81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hIAAIEJAAAEEgAAgQkAAAAAAAAmAAAACAAAAP//////////"/>
                </a:ext>
              </a:extLst>
            </p:cNvSpPr>
            <p:nvPr/>
          </p:nvSpPr>
          <p:spPr>
            <a:xfrm>
              <a:off x="2927350" y="1544955"/>
              <a:ext cx="1270" cy="0"/>
            </a:xfrm>
            <a:custGeom>
              <a:avLst/>
              <a:gdLst/>
              <a:ahLst/>
              <a:cxnLst/>
              <a:rect l="0" t="0" r="1270" b="0"/>
              <a:pathLst>
                <a:path w="1270" h="0">
                  <a:moveTo>
                    <a:pt x="1270" y="0"/>
                  </a:moveTo>
                  <a:lnTo>
                    <a:pt x="1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10" name="Google Shape;81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RIAAIEJAAAFEgAAgQkAAAAAAAAmAAAACAAAAP//////////"/>
                </a:ext>
              </a:extLst>
            </p:cNvSpPr>
            <p:nvPr/>
          </p:nvSpPr>
          <p:spPr>
            <a:xfrm>
              <a:off x="2929255" y="15449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9" name="Google Shape;81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8AAO0JAAA4EAAAHAoAAAAAAAAmAAAACAAAAP//////////"/>
                </a:ext>
              </a:extLst>
            </p:cNvSpPr>
            <p:nvPr/>
          </p:nvSpPr>
          <p:spPr>
            <a:xfrm>
              <a:off x="2581910" y="1613535"/>
              <a:ext cx="54610" cy="29845"/>
            </a:xfrm>
            <a:custGeom>
              <a:avLst/>
              <a:gdLst/>
              <a:ahLst/>
              <a:cxnLst/>
              <a:rect l="0" t="0" r="54610" b="29845"/>
              <a:pathLst>
                <a:path w="54610" h="29845">
                  <a:moveTo>
                    <a:pt x="9635" y="0"/>
                  </a:moveTo>
                  <a:cubicBezTo>
                    <a:pt x="9444" y="0"/>
                    <a:pt x="9240" y="54"/>
                    <a:pt x="9063" y="162"/>
                  </a:cubicBezTo>
                  <a:cubicBezTo>
                    <a:pt x="8587" y="1674"/>
                    <a:pt x="6763" y="1863"/>
                    <a:pt x="4287" y="2106"/>
                  </a:cubicBezTo>
                  <a:lnTo>
                    <a:pt x="4151" y="2106"/>
                  </a:lnTo>
                  <a:cubicBezTo>
                    <a:pt x="3769" y="2525"/>
                    <a:pt x="3334" y="2903"/>
                    <a:pt x="2912" y="3281"/>
                  </a:cubicBezTo>
                  <a:cubicBezTo>
                    <a:pt x="2150" y="3943"/>
                    <a:pt x="1143" y="4848"/>
                    <a:pt x="1143" y="5415"/>
                  </a:cubicBezTo>
                  <a:cubicBezTo>
                    <a:pt x="1102" y="6549"/>
                    <a:pt x="857" y="7630"/>
                    <a:pt x="476" y="8669"/>
                  </a:cubicBezTo>
                  <a:cubicBezTo>
                    <a:pt x="245" y="9426"/>
                    <a:pt x="54" y="10182"/>
                    <a:pt x="0" y="10938"/>
                  </a:cubicBezTo>
                  <a:cubicBezTo>
                    <a:pt x="0" y="11222"/>
                    <a:pt x="912" y="11654"/>
                    <a:pt x="1483" y="11883"/>
                  </a:cubicBezTo>
                  <a:cubicBezTo>
                    <a:pt x="2286" y="12221"/>
                    <a:pt x="3048" y="12694"/>
                    <a:pt x="3620" y="13355"/>
                  </a:cubicBezTo>
                  <a:cubicBezTo>
                    <a:pt x="3865" y="13680"/>
                    <a:pt x="5294" y="14152"/>
                    <a:pt x="6151" y="14436"/>
                  </a:cubicBezTo>
                  <a:lnTo>
                    <a:pt x="6818" y="14625"/>
                  </a:lnTo>
                  <a:cubicBezTo>
                    <a:pt x="8301" y="15152"/>
                    <a:pt x="9444" y="15624"/>
                    <a:pt x="9675" y="16570"/>
                  </a:cubicBezTo>
                  <a:cubicBezTo>
                    <a:pt x="9866" y="17177"/>
                    <a:pt x="12438" y="18555"/>
                    <a:pt x="14493" y="18838"/>
                  </a:cubicBezTo>
                  <a:cubicBezTo>
                    <a:pt x="14629" y="18838"/>
                    <a:pt x="14779" y="18879"/>
                    <a:pt x="14915" y="18879"/>
                  </a:cubicBezTo>
                  <a:cubicBezTo>
                    <a:pt x="16915" y="19351"/>
                    <a:pt x="19392" y="21202"/>
                    <a:pt x="20725" y="22241"/>
                  </a:cubicBezTo>
                  <a:lnTo>
                    <a:pt x="21066" y="22471"/>
                  </a:lnTo>
                  <a:cubicBezTo>
                    <a:pt x="21147" y="22525"/>
                    <a:pt x="21270" y="22552"/>
                    <a:pt x="21433" y="22552"/>
                  </a:cubicBezTo>
                  <a:cubicBezTo>
                    <a:pt x="22250" y="22552"/>
                    <a:pt x="23910" y="22039"/>
                    <a:pt x="24781" y="21769"/>
                  </a:cubicBezTo>
                  <a:cubicBezTo>
                    <a:pt x="25679" y="21485"/>
                    <a:pt x="26631" y="21242"/>
                    <a:pt x="27584" y="21148"/>
                  </a:cubicBezTo>
                  <a:cubicBezTo>
                    <a:pt x="29584" y="21148"/>
                    <a:pt x="32156" y="24132"/>
                    <a:pt x="32592" y="25888"/>
                  </a:cubicBezTo>
                  <a:cubicBezTo>
                    <a:pt x="33014" y="26306"/>
                    <a:pt x="35354" y="26968"/>
                    <a:pt x="36783" y="27346"/>
                  </a:cubicBezTo>
                  <a:cubicBezTo>
                    <a:pt x="38974" y="27913"/>
                    <a:pt x="41029" y="28481"/>
                    <a:pt x="41982" y="29291"/>
                  </a:cubicBezTo>
                  <a:cubicBezTo>
                    <a:pt x="42417" y="29669"/>
                    <a:pt x="43655" y="29831"/>
                    <a:pt x="45166" y="29831"/>
                  </a:cubicBezTo>
                  <a:cubicBezTo>
                    <a:pt x="48337" y="29831"/>
                    <a:pt x="52732" y="29115"/>
                    <a:pt x="53698" y="28156"/>
                  </a:cubicBezTo>
                  <a:cubicBezTo>
                    <a:pt x="54596" y="27252"/>
                    <a:pt x="54311" y="25645"/>
                    <a:pt x="54025" y="23903"/>
                  </a:cubicBezTo>
                  <a:cubicBezTo>
                    <a:pt x="53889" y="22998"/>
                    <a:pt x="53739" y="22093"/>
                    <a:pt x="53739" y="21202"/>
                  </a:cubicBezTo>
                  <a:lnTo>
                    <a:pt x="53739" y="20769"/>
                  </a:lnTo>
                  <a:lnTo>
                    <a:pt x="53739" y="20675"/>
                  </a:lnTo>
                  <a:cubicBezTo>
                    <a:pt x="53739" y="20675"/>
                    <a:pt x="53739" y="20486"/>
                    <a:pt x="53794" y="20391"/>
                  </a:cubicBezTo>
                  <a:lnTo>
                    <a:pt x="53412" y="20391"/>
                  </a:lnTo>
                  <a:cubicBezTo>
                    <a:pt x="51317" y="20391"/>
                    <a:pt x="49262" y="20067"/>
                    <a:pt x="47262" y="19311"/>
                  </a:cubicBezTo>
                  <a:cubicBezTo>
                    <a:pt x="46173" y="18838"/>
                    <a:pt x="44935" y="18595"/>
                    <a:pt x="43696" y="18595"/>
                  </a:cubicBezTo>
                  <a:cubicBezTo>
                    <a:pt x="43601" y="18609"/>
                    <a:pt x="43519" y="18609"/>
                    <a:pt x="43424" y="18609"/>
                  </a:cubicBezTo>
                  <a:cubicBezTo>
                    <a:pt x="40090" y="18609"/>
                    <a:pt x="32156" y="15408"/>
                    <a:pt x="28727" y="12694"/>
                  </a:cubicBezTo>
                  <a:cubicBezTo>
                    <a:pt x="27257" y="11505"/>
                    <a:pt x="24726" y="9709"/>
                    <a:pt x="22018" y="7913"/>
                  </a:cubicBezTo>
                  <a:lnTo>
                    <a:pt x="21351" y="7440"/>
                  </a:lnTo>
                  <a:cubicBezTo>
                    <a:pt x="18058" y="5172"/>
                    <a:pt x="14779" y="2903"/>
                    <a:pt x="13486" y="1634"/>
                  </a:cubicBezTo>
                  <a:cubicBezTo>
                    <a:pt x="12533" y="634"/>
                    <a:pt x="11200" y="67"/>
                    <a:pt x="9825" y="27"/>
                  </a:cubicBezTo>
                  <a:cubicBezTo>
                    <a:pt x="9757" y="13"/>
                    <a:pt x="9703" y="0"/>
                    <a:pt x="9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8" name="Google Shape;81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8AAPAJAADpDwAA9gkAAAAAAAAmAAAACAAAAP//////////"/>
                </a:ext>
              </a:extLst>
            </p:cNvSpPr>
            <p:nvPr/>
          </p:nvSpPr>
          <p:spPr>
            <a:xfrm>
              <a:off x="2583180" y="1615440"/>
              <a:ext cx="3175" cy="3810"/>
            </a:xfrm>
            <a:custGeom>
              <a:avLst/>
              <a:gdLst/>
              <a:ahLst/>
              <a:cxnLst/>
              <a:rect l="0" t="0" r="3175" b="3810"/>
              <a:pathLst>
                <a:path w="3175" h="3810">
                  <a:moveTo>
                    <a:pt x="1867" y="1392"/>
                  </a:moveTo>
                  <a:cubicBezTo>
                    <a:pt x="1063" y="2142"/>
                    <a:pt x="0" y="3167"/>
                    <a:pt x="0" y="3810"/>
                  </a:cubicBezTo>
                  <a:cubicBezTo>
                    <a:pt x="0" y="3167"/>
                    <a:pt x="1063" y="2142"/>
                    <a:pt x="1867" y="1392"/>
                  </a:cubicBezTo>
                  <a:cubicBezTo>
                    <a:pt x="2313" y="964"/>
                    <a:pt x="2772" y="490"/>
                    <a:pt x="3175" y="0"/>
                  </a:cubicBezTo>
                  <a:cubicBezTo>
                    <a:pt x="2772" y="490"/>
                    <a:pt x="2313" y="964"/>
                    <a:pt x="1867" y="139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7" name="Google Shape;81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xAAAA4KAAA3EAAADwoAAAAAAAAmAAAACAAAAP//////////"/>
                </a:ext>
              </a:extLst>
            </p:cNvSpPr>
            <p:nvPr/>
          </p:nvSpPr>
          <p:spPr>
            <a:xfrm>
              <a:off x="2635885" y="1634490"/>
              <a:ext cx="0" cy="635"/>
            </a:xfrm>
            <a:custGeom>
              <a:avLst/>
              <a:gdLst/>
              <a:ahLst/>
              <a:cxnLst/>
              <a:rect l="0" t="0" r="0" b="635"/>
              <a:pathLst>
                <a:path w="0" h="635">
                  <a:moveTo>
                    <a:pt x="0" y="0"/>
                  </a:moveTo>
                  <a:lnTo>
                    <a:pt x="0" y="613"/>
                  </a:lnTo>
                  <a:cubicBezTo>
                    <a:pt x="0" y="394"/>
                    <a:pt x="0" y="153"/>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6" name="Google Shape;81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Q8AAAQKAADyDwAABwoAAAAAAAAmAAAACAAAAP//////////"/>
                </a:ext>
              </a:extLst>
            </p:cNvSpPr>
            <p:nvPr/>
          </p:nvSpPr>
          <p:spPr>
            <a:xfrm>
              <a:off x="2588895" y="1628140"/>
              <a:ext cx="3175" cy="1905"/>
            </a:xfrm>
            <a:custGeom>
              <a:avLst/>
              <a:gdLst/>
              <a:ahLst/>
              <a:cxnLst/>
              <a:rect l="0" t="0" r="3175" b="1905"/>
              <a:pathLst>
                <a:path w="3175" h="1905">
                  <a:moveTo>
                    <a:pt x="14" y="0"/>
                  </a:moveTo>
                  <a:cubicBezTo>
                    <a:pt x="1647" y="515"/>
                    <a:pt x="2905" y="978"/>
                    <a:pt x="3160" y="1905"/>
                  </a:cubicBezTo>
                  <a:cubicBezTo>
                    <a:pt x="2905" y="978"/>
                    <a:pt x="1647" y="515"/>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5" name="Google Shape;81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xAAAA0KAAA3EAAADgoAAAAAAAAmAAAACAAAAP//////////"/>
                </a:ext>
              </a:extLst>
            </p:cNvSpPr>
            <p:nvPr/>
          </p:nvSpPr>
          <p:spPr>
            <a:xfrm>
              <a:off x="2635885" y="1633855"/>
              <a:ext cx="0" cy="635"/>
            </a:xfrm>
            <a:custGeom>
              <a:avLst/>
              <a:gdLst/>
              <a:ahLst/>
              <a:cxnLst/>
              <a:rect l="0" t="0" r="0" b="635"/>
              <a:pathLst>
                <a:path w="0" h="635">
                  <a:moveTo>
                    <a:pt x="0" y="24"/>
                  </a:moveTo>
                  <a:cubicBezTo>
                    <a:pt x="0" y="195"/>
                    <a:pt x="0" y="366"/>
                    <a:pt x="0" y="610"/>
                  </a:cubicBezTo>
                  <a:cubicBezTo>
                    <a:pt x="0" y="366"/>
                    <a:pt x="0" y="195"/>
                    <a:pt x="0"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4" name="Google Shape;81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8AAAsKAAADEAAAEAoAAAAAAAAmAAAACAAAAP//////////"/>
                </a:ext>
              </a:extLst>
            </p:cNvSpPr>
            <p:nvPr/>
          </p:nvSpPr>
          <p:spPr>
            <a:xfrm>
              <a:off x="2597150" y="1632585"/>
              <a:ext cx="5715" cy="3175"/>
            </a:xfrm>
            <a:custGeom>
              <a:avLst/>
              <a:gdLst/>
              <a:ahLst/>
              <a:cxnLst/>
              <a:rect l="0" t="0" r="5715" b="3175"/>
              <a:pathLst>
                <a:path w="5715" h="3175">
                  <a:moveTo>
                    <a:pt x="5701" y="3175"/>
                  </a:moveTo>
                  <a:cubicBezTo>
                    <a:pt x="4353" y="2193"/>
                    <a:pt x="1962" y="446"/>
                    <a:pt x="0" y="0"/>
                  </a:cubicBezTo>
                  <a:cubicBezTo>
                    <a:pt x="1962" y="446"/>
                    <a:pt x="4353" y="2193"/>
                    <a:pt x="5701" y="317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3" name="Google Shape;81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AAAAUKAADDEAAA2woAAAAAAAAmAAAACAAAAP//////////"/>
                </a:ext>
              </a:extLst>
            </p:cNvSpPr>
            <p:nvPr/>
          </p:nvSpPr>
          <p:spPr>
            <a:xfrm>
              <a:off x="2665095" y="1628775"/>
              <a:ext cx="59690" cy="135890"/>
            </a:xfrm>
            <a:custGeom>
              <a:avLst/>
              <a:gdLst/>
              <a:ahLst/>
              <a:cxnLst/>
              <a:rect l="0" t="0" r="59690" b="135890"/>
              <a:pathLst>
                <a:path w="59690" h="135890">
                  <a:moveTo>
                    <a:pt x="36921" y="14"/>
                  </a:moveTo>
                  <a:cubicBezTo>
                    <a:pt x="36515" y="14"/>
                    <a:pt x="36095" y="122"/>
                    <a:pt x="35717" y="326"/>
                  </a:cubicBezTo>
                  <a:lnTo>
                    <a:pt x="35527" y="475"/>
                  </a:lnTo>
                  <a:lnTo>
                    <a:pt x="35487" y="516"/>
                  </a:lnTo>
                  <a:lnTo>
                    <a:pt x="35243" y="665"/>
                  </a:lnTo>
                  <a:lnTo>
                    <a:pt x="35202" y="665"/>
                  </a:lnTo>
                  <a:lnTo>
                    <a:pt x="34918" y="801"/>
                  </a:lnTo>
                  <a:lnTo>
                    <a:pt x="34864" y="991"/>
                  </a:lnTo>
                  <a:lnTo>
                    <a:pt x="34864" y="1045"/>
                  </a:lnTo>
                  <a:lnTo>
                    <a:pt x="34824" y="1235"/>
                  </a:lnTo>
                  <a:lnTo>
                    <a:pt x="34824" y="1331"/>
                  </a:lnTo>
                  <a:lnTo>
                    <a:pt x="34770" y="1521"/>
                  </a:lnTo>
                  <a:lnTo>
                    <a:pt x="34770" y="1616"/>
                  </a:lnTo>
                  <a:lnTo>
                    <a:pt x="34729" y="1806"/>
                  </a:lnTo>
                  <a:lnTo>
                    <a:pt x="34675" y="1901"/>
                  </a:lnTo>
                  <a:lnTo>
                    <a:pt x="34634" y="2091"/>
                  </a:lnTo>
                  <a:lnTo>
                    <a:pt x="34580" y="2186"/>
                  </a:lnTo>
                  <a:lnTo>
                    <a:pt x="34485" y="2417"/>
                  </a:lnTo>
                  <a:lnTo>
                    <a:pt x="34445" y="2512"/>
                  </a:lnTo>
                  <a:cubicBezTo>
                    <a:pt x="34391" y="2607"/>
                    <a:pt x="34350" y="2702"/>
                    <a:pt x="34350" y="2797"/>
                  </a:cubicBezTo>
                  <a:lnTo>
                    <a:pt x="34350" y="2851"/>
                  </a:lnTo>
                  <a:lnTo>
                    <a:pt x="34201" y="3136"/>
                  </a:lnTo>
                  <a:lnTo>
                    <a:pt x="34161" y="3231"/>
                  </a:lnTo>
                  <a:lnTo>
                    <a:pt x="34012" y="3421"/>
                  </a:lnTo>
                  <a:lnTo>
                    <a:pt x="33971" y="3516"/>
                  </a:lnTo>
                  <a:lnTo>
                    <a:pt x="33823" y="3706"/>
                  </a:lnTo>
                  <a:lnTo>
                    <a:pt x="33782" y="3801"/>
                  </a:lnTo>
                  <a:lnTo>
                    <a:pt x="33633" y="3937"/>
                  </a:lnTo>
                  <a:lnTo>
                    <a:pt x="33538" y="4032"/>
                  </a:lnTo>
                  <a:lnTo>
                    <a:pt x="33444" y="4182"/>
                  </a:lnTo>
                  <a:lnTo>
                    <a:pt x="33349" y="4277"/>
                  </a:lnTo>
                  <a:lnTo>
                    <a:pt x="33160" y="4412"/>
                  </a:lnTo>
                  <a:lnTo>
                    <a:pt x="33119" y="4467"/>
                  </a:lnTo>
                  <a:cubicBezTo>
                    <a:pt x="33024" y="4507"/>
                    <a:pt x="32930" y="4562"/>
                    <a:pt x="32875" y="4603"/>
                  </a:cubicBezTo>
                  <a:cubicBezTo>
                    <a:pt x="32686" y="4698"/>
                    <a:pt x="32591" y="4847"/>
                    <a:pt x="32551" y="4983"/>
                  </a:cubicBezTo>
                  <a:cubicBezTo>
                    <a:pt x="32497" y="5227"/>
                    <a:pt x="32402" y="6218"/>
                    <a:pt x="33782" y="8323"/>
                  </a:cubicBezTo>
                  <a:cubicBezTo>
                    <a:pt x="34107" y="8743"/>
                    <a:pt x="34296" y="9273"/>
                    <a:pt x="34350" y="9789"/>
                  </a:cubicBezTo>
                  <a:cubicBezTo>
                    <a:pt x="34350" y="10074"/>
                    <a:pt x="34296" y="10318"/>
                    <a:pt x="34161" y="10549"/>
                  </a:cubicBezTo>
                  <a:cubicBezTo>
                    <a:pt x="33850" y="11024"/>
                    <a:pt x="33335" y="11296"/>
                    <a:pt x="32794" y="11296"/>
                  </a:cubicBezTo>
                  <a:cubicBezTo>
                    <a:pt x="32686" y="11296"/>
                    <a:pt x="32564" y="11282"/>
                    <a:pt x="32456" y="11269"/>
                  </a:cubicBezTo>
                  <a:cubicBezTo>
                    <a:pt x="31360" y="11174"/>
                    <a:pt x="29615" y="10454"/>
                    <a:pt x="29047" y="9219"/>
                  </a:cubicBezTo>
                  <a:lnTo>
                    <a:pt x="28763" y="9219"/>
                  </a:lnTo>
                  <a:lnTo>
                    <a:pt x="28573" y="9314"/>
                  </a:lnTo>
                  <a:lnTo>
                    <a:pt x="28330" y="9368"/>
                  </a:lnTo>
                  <a:cubicBezTo>
                    <a:pt x="26869" y="10074"/>
                    <a:pt x="25489" y="10984"/>
                    <a:pt x="24312" y="12070"/>
                  </a:cubicBezTo>
                  <a:cubicBezTo>
                    <a:pt x="23743" y="12545"/>
                    <a:pt x="23121" y="12979"/>
                    <a:pt x="22512" y="13360"/>
                  </a:cubicBezTo>
                  <a:cubicBezTo>
                    <a:pt x="20754" y="14595"/>
                    <a:pt x="19617" y="15396"/>
                    <a:pt x="19617" y="17256"/>
                  </a:cubicBezTo>
                  <a:cubicBezTo>
                    <a:pt x="19522" y="18912"/>
                    <a:pt x="19103" y="20528"/>
                    <a:pt x="18440" y="22008"/>
                  </a:cubicBezTo>
                  <a:cubicBezTo>
                    <a:pt x="17818" y="23529"/>
                    <a:pt x="17304" y="24995"/>
                    <a:pt x="17534" y="26135"/>
                  </a:cubicBezTo>
                  <a:cubicBezTo>
                    <a:pt x="17967" y="27900"/>
                    <a:pt x="16871" y="30317"/>
                    <a:pt x="15924" y="32462"/>
                  </a:cubicBezTo>
                  <a:cubicBezTo>
                    <a:pt x="15504" y="33453"/>
                    <a:pt x="14882" y="34838"/>
                    <a:pt x="14936" y="35218"/>
                  </a:cubicBezTo>
                  <a:cubicBezTo>
                    <a:pt x="15031" y="35693"/>
                    <a:pt x="14882" y="36128"/>
                    <a:pt x="14598" y="36413"/>
                  </a:cubicBezTo>
                  <a:cubicBezTo>
                    <a:pt x="14260" y="36752"/>
                    <a:pt x="13759" y="36888"/>
                    <a:pt x="13110" y="36888"/>
                  </a:cubicBezTo>
                  <a:cubicBezTo>
                    <a:pt x="12203" y="36888"/>
                    <a:pt x="11013" y="36617"/>
                    <a:pt x="9538" y="36264"/>
                  </a:cubicBezTo>
                  <a:lnTo>
                    <a:pt x="8672" y="36074"/>
                  </a:lnTo>
                  <a:cubicBezTo>
                    <a:pt x="8577" y="36549"/>
                    <a:pt x="8537" y="37363"/>
                    <a:pt x="8483" y="37974"/>
                  </a:cubicBezTo>
                  <a:cubicBezTo>
                    <a:pt x="8347" y="39739"/>
                    <a:pt x="8253" y="41830"/>
                    <a:pt x="7495" y="42916"/>
                  </a:cubicBezTo>
                  <a:cubicBezTo>
                    <a:pt x="7116" y="43541"/>
                    <a:pt x="6967" y="45156"/>
                    <a:pt x="6873" y="46433"/>
                  </a:cubicBezTo>
                  <a:cubicBezTo>
                    <a:pt x="6873" y="46867"/>
                    <a:pt x="6832" y="47342"/>
                    <a:pt x="6778" y="47763"/>
                  </a:cubicBezTo>
                  <a:lnTo>
                    <a:pt x="6778" y="47817"/>
                  </a:lnTo>
                  <a:cubicBezTo>
                    <a:pt x="6643" y="49094"/>
                    <a:pt x="6399" y="50234"/>
                    <a:pt x="5831" y="50804"/>
                  </a:cubicBezTo>
                  <a:lnTo>
                    <a:pt x="5831" y="50859"/>
                  </a:lnTo>
                  <a:cubicBezTo>
                    <a:pt x="5790" y="50899"/>
                    <a:pt x="5696" y="50954"/>
                    <a:pt x="5642" y="50994"/>
                  </a:cubicBezTo>
                  <a:lnTo>
                    <a:pt x="5601" y="50994"/>
                  </a:lnTo>
                  <a:cubicBezTo>
                    <a:pt x="5547" y="51049"/>
                    <a:pt x="5452" y="51049"/>
                    <a:pt x="5412" y="51089"/>
                  </a:cubicBezTo>
                  <a:lnTo>
                    <a:pt x="5357" y="51089"/>
                  </a:lnTo>
                  <a:cubicBezTo>
                    <a:pt x="5317" y="51089"/>
                    <a:pt x="5222" y="51144"/>
                    <a:pt x="5168" y="51144"/>
                  </a:cubicBezTo>
                  <a:lnTo>
                    <a:pt x="4749" y="51144"/>
                  </a:lnTo>
                  <a:cubicBezTo>
                    <a:pt x="4600" y="51239"/>
                    <a:pt x="4465" y="51375"/>
                    <a:pt x="4370" y="51524"/>
                  </a:cubicBezTo>
                  <a:cubicBezTo>
                    <a:pt x="3518" y="52569"/>
                    <a:pt x="2760" y="54850"/>
                    <a:pt x="2476" y="55841"/>
                  </a:cubicBezTo>
                  <a:lnTo>
                    <a:pt x="2422" y="56031"/>
                  </a:lnTo>
                  <a:lnTo>
                    <a:pt x="2327" y="56371"/>
                  </a:lnTo>
                  <a:lnTo>
                    <a:pt x="2043" y="56561"/>
                  </a:lnTo>
                  <a:lnTo>
                    <a:pt x="2002" y="56602"/>
                  </a:lnTo>
                  <a:lnTo>
                    <a:pt x="1948" y="56602"/>
                  </a:lnTo>
                  <a:lnTo>
                    <a:pt x="1853" y="56697"/>
                  </a:lnTo>
                  <a:lnTo>
                    <a:pt x="1759" y="56751"/>
                  </a:lnTo>
                  <a:lnTo>
                    <a:pt x="1623" y="56887"/>
                  </a:lnTo>
                  <a:lnTo>
                    <a:pt x="1475" y="56982"/>
                  </a:lnTo>
                  <a:lnTo>
                    <a:pt x="1339" y="57131"/>
                  </a:lnTo>
                  <a:lnTo>
                    <a:pt x="1191" y="57226"/>
                  </a:lnTo>
                  <a:lnTo>
                    <a:pt x="961" y="57416"/>
                  </a:lnTo>
                  <a:lnTo>
                    <a:pt x="812" y="57511"/>
                  </a:lnTo>
                  <a:lnTo>
                    <a:pt x="528" y="57742"/>
                  </a:lnTo>
                  <a:lnTo>
                    <a:pt x="392" y="57837"/>
                  </a:lnTo>
                  <a:lnTo>
                    <a:pt x="14" y="58177"/>
                  </a:lnTo>
                  <a:cubicBezTo>
                    <a:pt x="1285" y="60552"/>
                    <a:pt x="3558" y="63404"/>
                    <a:pt x="6210" y="64544"/>
                  </a:cubicBezTo>
                  <a:cubicBezTo>
                    <a:pt x="9579" y="65929"/>
                    <a:pt x="12609" y="71156"/>
                    <a:pt x="15166" y="80130"/>
                  </a:cubicBezTo>
                  <a:cubicBezTo>
                    <a:pt x="16546" y="85072"/>
                    <a:pt x="15545" y="90068"/>
                    <a:pt x="13989" y="92784"/>
                  </a:cubicBezTo>
                  <a:cubicBezTo>
                    <a:pt x="13515" y="93585"/>
                    <a:pt x="13556" y="93870"/>
                    <a:pt x="13556" y="93965"/>
                  </a:cubicBezTo>
                  <a:cubicBezTo>
                    <a:pt x="13651" y="94250"/>
                    <a:pt x="14463" y="94589"/>
                    <a:pt x="15220" y="94915"/>
                  </a:cubicBezTo>
                  <a:cubicBezTo>
                    <a:pt x="15640" y="95105"/>
                    <a:pt x="16167" y="95350"/>
                    <a:pt x="16681" y="95635"/>
                  </a:cubicBezTo>
                  <a:cubicBezTo>
                    <a:pt x="17872" y="96259"/>
                    <a:pt x="18927" y="96572"/>
                    <a:pt x="19861" y="96572"/>
                  </a:cubicBezTo>
                  <a:cubicBezTo>
                    <a:pt x="21051" y="96572"/>
                    <a:pt x="22025" y="96056"/>
                    <a:pt x="22742" y="95010"/>
                  </a:cubicBezTo>
                  <a:cubicBezTo>
                    <a:pt x="23595" y="93924"/>
                    <a:pt x="24542" y="92919"/>
                    <a:pt x="25637" y="92064"/>
                  </a:cubicBezTo>
                  <a:cubicBezTo>
                    <a:pt x="27153" y="90679"/>
                    <a:pt x="28573" y="89444"/>
                    <a:pt x="28857" y="87883"/>
                  </a:cubicBezTo>
                  <a:cubicBezTo>
                    <a:pt x="28898" y="87502"/>
                    <a:pt x="29141" y="86362"/>
                    <a:pt x="30034" y="86172"/>
                  </a:cubicBezTo>
                  <a:lnTo>
                    <a:pt x="30319" y="86172"/>
                  </a:lnTo>
                  <a:cubicBezTo>
                    <a:pt x="31225" y="86172"/>
                    <a:pt x="31928" y="87258"/>
                    <a:pt x="32835" y="88548"/>
                  </a:cubicBezTo>
                  <a:cubicBezTo>
                    <a:pt x="33214" y="89213"/>
                    <a:pt x="33687" y="89824"/>
                    <a:pt x="34161" y="90394"/>
                  </a:cubicBezTo>
                  <a:cubicBezTo>
                    <a:pt x="35865" y="92105"/>
                    <a:pt x="37042" y="95295"/>
                    <a:pt x="37381" y="99192"/>
                  </a:cubicBezTo>
                  <a:cubicBezTo>
                    <a:pt x="37421" y="99626"/>
                    <a:pt x="37475" y="100102"/>
                    <a:pt x="37475" y="100618"/>
                  </a:cubicBezTo>
                  <a:cubicBezTo>
                    <a:pt x="37814" y="104704"/>
                    <a:pt x="38382" y="112212"/>
                    <a:pt x="40939" y="114642"/>
                  </a:cubicBezTo>
                  <a:cubicBezTo>
                    <a:pt x="44483" y="117969"/>
                    <a:pt x="44957" y="124866"/>
                    <a:pt x="44010" y="127337"/>
                  </a:cubicBezTo>
                  <a:cubicBezTo>
                    <a:pt x="43631" y="128233"/>
                    <a:pt x="44064" y="129753"/>
                    <a:pt x="44483" y="131233"/>
                  </a:cubicBezTo>
                  <a:cubicBezTo>
                    <a:pt x="44916" y="132794"/>
                    <a:pt x="45336" y="134464"/>
                    <a:pt x="45052" y="135890"/>
                  </a:cubicBezTo>
                  <a:lnTo>
                    <a:pt x="45200" y="135700"/>
                  </a:lnTo>
                  <a:lnTo>
                    <a:pt x="45241" y="135605"/>
                  </a:lnTo>
                  <a:cubicBezTo>
                    <a:pt x="45336" y="135415"/>
                    <a:pt x="45430" y="135265"/>
                    <a:pt x="45525" y="135075"/>
                  </a:cubicBezTo>
                  <a:lnTo>
                    <a:pt x="45620" y="134980"/>
                  </a:lnTo>
                  <a:lnTo>
                    <a:pt x="45863" y="134505"/>
                  </a:lnTo>
                  <a:lnTo>
                    <a:pt x="45958" y="134315"/>
                  </a:lnTo>
                  <a:cubicBezTo>
                    <a:pt x="46053" y="134125"/>
                    <a:pt x="46147" y="133935"/>
                    <a:pt x="46242" y="133745"/>
                  </a:cubicBezTo>
                  <a:lnTo>
                    <a:pt x="46242" y="133650"/>
                  </a:lnTo>
                  <a:cubicBezTo>
                    <a:pt x="46377" y="133419"/>
                    <a:pt x="46472" y="133175"/>
                    <a:pt x="46567" y="132944"/>
                  </a:cubicBezTo>
                  <a:lnTo>
                    <a:pt x="46662" y="132699"/>
                  </a:lnTo>
                  <a:lnTo>
                    <a:pt x="46905" y="132129"/>
                  </a:lnTo>
                  <a:lnTo>
                    <a:pt x="47000" y="131898"/>
                  </a:lnTo>
                  <a:cubicBezTo>
                    <a:pt x="47135" y="131613"/>
                    <a:pt x="47230" y="131328"/>
                    <a:pt x="47324" y="131043"/>
                  </a:cubicBezTo>
                  <a:lnTo>
                    <a:pt x="47419" y="130894"/>
                  </a:lnTo>
                  <a:cubicBezTo>
                    <a:pt x="47514" y="130663"/>
                    <a:pt x="47609" y="130419"/>
                    <a:pt x="47703" y="130133"/>
                  </a:cubicBezTo>
                  <a:lnTo>
                    <a:pt x="47798" y="129848"/>
                  </a:lnTo>
                  <a:lnTo>
                    <a:pt x="48042" y="129088"/>
                  </a:lnTo>
                  <a:lnTo>
                    <a:pt x="48136" y="128898"/>
                  </a:lnTo>
                  <a:cubicBezTo>
                    <a:pt x="48231" y="128572"/>
                    <a:pt x="48326" y="128233"/>
                    <a:pt x="48461" y="127907"/>
                  </a:cubicBezTo>
                  <a:lnTo>
                    <a:pt x="48515" y="127662"/>
                  </a:lnTo>
                  <a:cubicBezTo>
                    <a:pt x="48610" y="127377"/>
                    <a:pt x="48704" y="127147"/>
                    <a:pt x="48799" y="126861"/>
                  </a:cubicBezTo>
                  <a:lnTo>
                    <a:pt x="48894" y="126522"/>
                  </a:lnTo>
                  <a:cubicBezTo>
                    <a:pt x="48989" y="126196"/>
                    <a:pt x="49083" y="125816"/>
                    <a:pt x="49178" y="125477"/>
                  </a:cubicBezTo>
                  <a:cubicBezTo>
                    <a:pt x="49124" y="124526"/>
                    <a:pt x="48745" y="123671"/>
                    <a:pt x="48136" y="123006"/>
                  </a:cubicBezTo>
                  <a:cubicBezTo>
                    <a:pt x="47324" y="122205"/>
                    <a:pt x="46905" y="121159"/>
                    <a:pt x="46851" y="120005"/>
                  </a:cubicBezTo>
                  <a:cubicBezTo>
                    <a:pt x="46851" y="117724"/>
                    <a:pt x="46851" y="113923"/>
                    <a:pt x="44199" y="111601"/>
                  </a:cubicBezTo>
                  <a:cubicBezTo>
                    <a:pt x="41926" y="109510"/>
                    <a:pt x="40506" y="106849"/>
                    <a:pt x="40560" y="104758"/>
                  </a:cubicBezTo>
                  <a:cubicBezTo>
                    <a:pt x="40506" y="103808"/>
                    <a:pt x="40939" y="102898"/>
                    <a:pt x="41602" y="102328"/>
                  </a:cubicBezTo>
                  <a:cubicBezTo>
                    <a:pt x="42305" y="101717"/>
                    <a:pt x="42211" y="100142"/>
                    <a:pt x="42211" y="99151"/>
                  </a:cubicBezTo>
                  <a:cubicBezTo>
                    <a:pt x="42211" y="98106"/>
                    <a:pt x="42116" y="97441"/>
                    <a:pt x="42684" y="97006"/>
                  </a:cubicBezTo>
                  <a:cubicBezTo>
                    <a:pt x="42873" y="96870"/>
                    <a:pt x="43117" y="96816"/>
                    <a:pt x="43401" y="96816"/>
                  </a:cubicBezTo>
                  <a:cubicBezTo>
                    <a:pt x="43590" y="96490"/>
                    <a:pt x="43726" y="96056"/>
                    <a:pt x="43685" y="95676"/>
                  </a:cubicBezTo>
                  <a:cubicBezTo>
                    <a:pt x="43685" y="95390"/>
                    <a:pt x="43536" y="95105"/>
                    <a:pt x="43252" y="95010"/>
                  </a:cubicBezTo>
                  <a:cubicBezTo>
                    <a:pt x="43117" y="94915"/>
                    <a:pt x="42928" y="94820"/>
                    <a:pt x="42779" y="94684"/>
                  </a:cubicBezTo>
                  <a:cubicBezTo>
                    <a:pt x="41832" y="93870"/>
                    <a:pt x="41926" y="92499"/>
                    <a:pt x="41926" y="91440"/>
                  </a:cubicBezTo>
                  <a:cubicBezTo>
                    <a:pt x="41981" y="90964"/>
                    <a:pt x="41981" y="90489"/>
                    <a:pt x="41886" y="90014"/>
                  </a:cubicBezTo>
                  <a:cubicBezTo>
                    <a:pt x="40222" y="89403"/>
                    <a:pt x="35771" y="84461"/>
                    <a:pt x="35771" y="82465"/>
                  </a:cubicBezTo>
                  <a:cubicBezTo>
                    <a:pt x="35771" y="81230"/>
                    <a:pt x="36528" y="75758"/>
                    <a:pt x="37137" y="71156"/>
                  </a:cubicBezTo>
                  <a:lnTo>
                    <a:pt x="37232" y="70626"/>
                  </a:lnTo>
                  <a:cubicBezTo>
                    <a:pt x="37570" y="68155"/>
                    <a:pt x="40506" y="67544"/>
                    <a:pt x="42211" y="67544"/>
                  </a:cubicBezTo>
                  <a:lnTo>
                    <a:pt x="42549" y="67544"/>
                  </a:lnTo>
                  <a:cubicBezTo>
                    <a:pt x="42603" y="67544"/>
                    <a:pt x="42684" y="67544"/>
                    <a:pt x="42752" y="67544"/>
                  </a:cubicBezTo>
                  <a:cubicBezTo>
                    <a:pt x="43875" y="67544"/>
                    <a:pt x="46242" y="67504"/>
                    <a:pt x="47000" y="66214"/>
                  </a:cubicBezTo>
                  <a:cubicBezTo>
                    <a:pt x="47798" y="64788"/>
                    <a:pt x="49651" y="64164"/>
                    <a:pt x="51302" y="63594"/>
                  </a:cubicBezTo>
                  <a:cubicBezTo>
                    <a:pt x="52154" y="63309"/>
                    <a:pt x="53480" y="62833"/>
                    <a:pt x="53629" y="62494"/>
                  </a:cubicBezTo>
                  <a:cubicBezTo>
                    <a:pt x="53670" y="62399"/>
                    <a:pt x="53724" y="62263"/>
                    <a:pt x="53818" y="62168"/>
                  </a:cubicBezTo>
                  <a:lnTo>
                    <a:pt x="53913" y="62019"/>
                  </a:lnTo>
                  <a:lnTo>
                    <a:pt x="54008" y="61924"/>
                  </a:lnTo>
                  <a:lnTo>
                    <a:pt x="54143" y="61747"/>
                  </a:lnTo>
                  <a:lnTo>
                    <a:pt x="54955" y="61353"/>
                  </a:lnTo>
                  <a:lnTo>
                    <a:pt x="55334" y="61123"/>
                  </a:lnTo>
                  <a:lnTo>
                    <a:pt x="55658" y="60973"/>
                  </a:lnTo>
                  <a:lnTo>
                    <a:pt x="55807" y="60878"/>
                  </a:lnTo>
                  <a:cubicBezTo>
                    <a:pt x="56565" y="60552"/>
                    <a:pt x="57079" y="60308"/>
                    <a:pt x="57174" y="60023"/>
                  </a:cubicBezTo>
                  <a:cubicBezTo>
                    <a:pt x="57174" y="59982"/>
                    <a:pt x="57174" y="59928"/>
                    <a:pt x="57174" y="59887"/>
                  </a:cubicBezTo>
                  <a:cubicBezTo>
                    <a:pt x="57174" y="59738"/>
                    <a:pt x="57174" y="59548"/>
                    <a:pt x="57228" y="59412"/>
                  </a:cubicBezTo>
                  <a:cubicBezTo>
                    <a:pt x="57228" y="59358"/>
                    <a:pt x="57228" y="59317"/>
                    <a:pt x="57268" y="59263"/>
                  </a:cubicBezTo>
                  <a:cubicBezTo>
                    <a:pt x="57322" y="59222"/>
                    <a:pt x="57322" y="59032"/>
                    <a:pt x="57363" y="58882"/>
                  </a:cubicBezTo>
                  <a:lnTo>
                    <a:pt x="57458" y="58692"/>
                  </a:lnTo>
                  <a:cubicBezTo>
                    <a:pt x="57512" y="58557"/>
                    <a:pt x="57552" y="58407"/>
                    <a:pt x="57647" y="58272"/>
                  </a:cubicBezTo>
                  <a:lnTo>
                    <a:pt x="57701" y="58122"/>
                  </a:lnTo>
                  <a:cubicBezTo>
                    <a:pt x="57796" y="57932"/>
                    <a:pt x="57891" y="57742"/>
                    <a:pt x="57985" y="57552"/>
                  </a:cubicBezTo>
                  <a:lnTo>
                    <a:pt x="58080" y="57416"/>
                  </a:lnTo>
                  <a:cubicBezTo>
                    <a:pt x="58175" y="57226"/>
                    <a:pt x="58269" y="57077"/>
                    <a:pt x="58364" y="56941"/>
                  </a:cubicBezTo>
                  <a:lnTo>
                    <a:pt x="58459" y="56751"/>
                  </a:lnTo>
                  <a:lnTo>
                    <a:pt x="58743" y="56316"/>
                  </a:lnTo>
                  <a:lnTo>
                    <a:pt x="58878" y="56126"/>
                  </a:lnTo>
                  <a:lnTo>
                    <a:pt x="59257" y="55610"/>
                  </a:lnTo>
                  <a:lnTo>
                    <a:pt x="59636" y="55040"/>
                  </a:lnTo>
                  <a:lnTo>
                    <a:pt x="59690" y="54986"/>
                  </a:lnTo>
                  <a:lnTo>
                    <a:pt x="59636" y="54986"/>
                  </a:lnTo>
                  <a:lnTo>
                    <a:pt x="58973" y="55271"/>
                  </a:lnTo>
                  <a:cubicBezTo>
                    <a:pt x="58039" y="55638"/>
                    <a:pt x="57255" y="55773"/>
                    <a:pt x="56592" y="55773"/>
                  </a:cubicBezTo>
                  <a:cubicBezTo>
                    <a:pt x="55455" y="55773"/>
                    <a:pt x="54725" y="55366"/>
                    <a:pt x="54333" y="55040"/>
                  </a:cubicBezTo>
                  <a:cubicBezTo>
                    <a:pt x="53385" y="54280"/>
                    <a:pt x="52966" y="53044"/>
                    <a:pt x="53196" y="51850"/>
                  </a:cubicBezTo>
                  <a:cubicBezTo>
                    <a:pt x="53250" y="51524"/>
                    <a:pt x="53155" y="51429"/>
                    <a:pt x="53101" y="51375"/>
                  </a:cubicBezTo>
                  <a:cubicBezTo>
                    <a:pt x="52723" y="50899"/>
                    <a:pt x="50923" y="50899"/>
                    <a:pt x="49976" y="50899"/>
                  </a:cubicBezTo>
                  <a:cubicBezTo>
                    <a:pt x="49936" y="50913"/>
                    <a:pt x="49895" y="50913"/>
                    <a:pt x="49841" y="50913"/>
                  </a:cubicBezTo>
                  <a:cubicBezTo>
                    <a:pt x="49286" y="50913"/>
                    <a:pt x="48813" y="50628"/>
                    <a:pt x="48461" y="50193"/>
                  </a:cubicBezTo>
                  <a:cubicBezTo>
                    <a:pt x="47663" y="49053"/>
                    <a:pt x="48326" y="47152"/>
                    <a:pt x="48934" y="45251"/>
                  </a:cubicBezTo>
                  <a:lnTo>
                    <a:pt x="49124" y="44776"/>
                  </a:lnTo>
                  <a:cubicBezTo>
                    <a:pt x="49219" y="44532"/>
                    <a:pt x="49273" y="44301"/>
                    <a:pt x="49219" y="44057"/>
                  </a:cubicBezTo>
                  <a:cubicBezTo>
                    <a:pt x="49273" y="43867"/>
                    <a:pt x="49178" y="43636"/>
                    <a:pt x="49083" y="43446"/>
                  </a:cubicBezTo>
                  <a:cubicBezTo>
                    <a:pt x="48556" y="42916"/>
                    <a:pt x="47852" y="42631"/>
                    <a:pt x="47094" y="42631"/>
                  </a:cubicBezTo>
                  <a:cubicBezTo>
                    <a:pt x="46093" y="42536"/>
                    <a:pt x="45146" y="41830"/>
                    <a:pt x="44538" y="40540"/>
                  </a:cubicBezTo>
                  <a:cubicBezTo>
                    <a:pt x="43780" y="39074"/>
                    <a:pt x="43401" y="36739"/>
                    <a:pt x="43969" y="35449"/>
                  </a:cubicBezTo>
                  <a:cubicBezTo>
                    <a:pt x="43469" y="35110"/>
                    <a:pt x="41967" y="34757"/>
                    <a:pt x="40574" y="34757"/>
                  </a:cubicBezTo>
                  <a:cubicBezTo>
                    <a:pt x="39816" y="34757"/>
                    <a:pt x="39099" y="34852"/>
                    <a:pt x="38571" y="35123"/>
                  </a:cubicBezTo>
                  <a:cubicBezTo>
                    <a:pt x="38341" y="35245"/>
                    <a:pt x="37868" y="35476"/>
                    <a:pt x="37367" y="35476"/>
                  </a:cubicBezTo>
                  <a:cubicBezTo>
                    <a:pt x="37124" y="35476"/>
                    <a:pt x="36853" y="35422"/>
                    <a:pt x="36623" y="35259"/>
                  </a:cubicBezTo>
                  <a:cubicBezTo>
                    <a:pt x="35865" y="34743"/>
                    <a:pt x="35960" y="33738"/>
                    <a:pt x="36055" y="32842"/>
                  </a:cubicBezTo>
                  <a:cubicBezTo>
                    <a:pt x="36150" y="32218"/>
                    <a:pt x="36150" y="31607"/>
                    <a:pt x="36001" y="31037"/>
                  </a:cubicBezTo>
                  <a:cubicBezTo>
                    <a:pt x="35054" y="28661"/>
                    <a:pt x="39518" y="22483"/>
                    <a:pt x="42305" y="19727"/>
                  </a:cubicBezTo>
                  <a:cubicBezTo>
                    <a:pt x="42779" y="19198"/>
                    <a:pt x="43212" y="18627"/>
                    <a:pt x="43496" y="18016"/>
                  </a:cubicBezTo>
                  <a:cubicBezTo>
                    <a:pt x="44294" y="16251"/>
                    <a:pt x="44159" y="14215"/>
                    <a:pt x="43969" y="12070"/>
                  </a:cubicBezTo>
                  <a:cubicBezTo>
                    <a:pt x="43915" y="11214"/>
                    <a:pt x="43820" y="10359"/>
                    <a:pt x="43820" y="9504"/>
                  </a:cubicBezTo>
                  <a:cubicBezTo>
                    <a:pt x="43820" y="6748"/>
                    <a:pt x="43158" y="6748"/>
                    <a:pt x="41791" y="6748"/>
                  </a:cubicBezTo>
                  <a:cubicBezTo>
                    <a:pt x="39234" y="6748"/>
                    <a:pt x="39234" y="3231"/>
                    <a:pt x="39234" y="1751"/>
                  </a:cubicBezTo>
                  <a:cubicBezTo>
                    <a:pt x="39139" y="1086"/>
                    <a:pt x="38707" y="570"/>
                    <a:pt x="38098" y="326"/>
                  </a:cubicBezTo>
                  <a:cubicBezTo>
                    <a:pt x="37732" y="122"/>
                    <a:pt x="37327" y="14"/>
                    <a:pt x="36921"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2" name="Google Shape;81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BAAAF8KAABoEAAAXwoAAAAAAAAmAAAACAAAAP//////////"/>
                </a:ext>
              </a:extLst>
            </p:cNvSpPr>
            <p:nvPr/>
          </p:nvSpPr>
          <p:spPr>
            <a:xfrm>
              <a:off x="2667000" y="1685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1" name="Google Shape;81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RAAAF4KAABpEAAAXgoAAAAAAAAmAAAACAAAAP//////////"/>
                </a:ext>
              </a:extLst>
            </p:cNvSpPr>
            <p:nvPr/>
          </p:nvSpPr>
          <p:spPr>
            <a:xfrm>
              <a:off x="2667635" y="16852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00" name="Google Shape;81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xAAAF8KAABnEAAAYAoAAAAAAAAmAAAACAAAAP//////////"/>
                </a:ext>
              </a:extLst>
            </p:cNvSpPr>
            <p:nvPr/>
          </p:nvSpPr>
          <p:spPr>
            <a:xfrm>
              <a:off x="2666365" y="1685925"/>
              <a:ext cx="0" cy="635"/>
            </a:xfrm>
            <a:custGeom>
              <a:avLst/>
              <a:gdLst/>
              <a:ahLst/>
              <a:cxnLst/>
              <a:rect l="0" t="0" r="0" b="635"/>
              <a:pathLst>
                <a:path w="0" h="635">
                  <a:moveTo>
                    <a:pt x="0"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9" name="Google Shape;81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BAAAF8KAABoEAAAXwoAAAAAAAAmAAAACAAAAP//////////"/>
                </a:ext>
              </a:extLst>
            </p:cNvSpPr>
            <p:nvPr/>
          </p:nvSpPr>
          <p:spPr>
            <a:xfrm>
              <a:off x="2667000" y="1685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8" name="Google Shape;81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xAAAF8KAABoEAAAXwoAAAAAAAAmAAAACAAAAP//////////"/>
                </a:ext>
              </a:extLst>
            </p:cNvSpPr>
            <p:nvPr/>
          </p:nvSpPr>
          <p:spPr>
            <a:xfrm>
              <a:off x="2666365" y="168592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7" name="Google Shape;81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hAAAGAKAABmEAAAYQoAAAAAAAAmAAAACAAAAP//////////"/>
                </a:ext>
              </a:extLst>
            </p:cNvSpPr>
            <p:nvPr/>
          </p:nvSpPr>
          <p:spPr>
            <a:xfrm>
              <a:off x="2665730" y="168656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6" name="Google Shape;81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hAAAGAKAABnEAAAYAoAAAAAAAAmAAAACAAAAP//////////"/>
                </a:ext>
              </a:extLst>
            </p:cNvSpPr>
            <p:nvPr/>
          </p:nvSpPr>
          <p:spPr>
            <a:xfrm>
              <a:off x="2665730" y="1686560"/>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5" name="Google Shape;81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AAAGEKAABmEAAAYQoAAAAAAAAmAAAACAAAAP//////////"/>
                </a:ext>
              </a:extLst>
            </p:cNvSpPr>
            <p:nvPr/>
          </p:nvSpPr>
          <p:spPr>
            <a:xfrm>
              <a:off x="2665095" y="1687195"/>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4" name="Google Shape;81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RAAAFcKAABsEAAAXgoAAAAAAAAmAAAACAAAAP//////////"/>
                </a:ext>
              </a:extLst>
            </p:cNvSpPr>
            <p:nvPr/>
          </p:nvSpPr>
          <p:spPr>
            <a:xfrm>
              <a:off x="2667635" y="1680845"/>
              <a:ext cx="1905" cy="4445"/>
            </a:xfrm>
            <a:custGeom>
              <a:avLst/>
              <a:gdLst/>
              <a:ahLst/>
              <a:cxnLst/>
              <a:rect l="0" t="0" r="1905" b="4445"/>
              <a:pathLst>
                <a:path w="1905" h="4445">
                  <a:moveTo>
                    <a:pt x="1891" y="0"/>
                  </a:moveTo>
                  <a:cubicBezTo>
                    <a:pt x="1567" y="418"/>
                    <a:pt x="1242" y="1031"/>
                    <a:pt x="972" y="1686"/>
                  </a:cubicBezTo>
                  <a:cubicBezTo>
                    <a:pt x="1175" y="1226"/>
                    <a:pt x="1405" y="780"/>
                    <a:pt x="1661" y="348"/>
                  </a:cubicBezTo>
                  <a:lnTo>
                    <a:pt x="1891" y="0"/>
                  </a:lnTo>
                  <a:close/>
                  <a:moveTo>
                    <a:pt x="972" y="1686"/>
                  </a:moveTo>
                  <a:cubicBezTo>
                    <a:pt x="567" y="2577"/>
                    <a:pt x="256" y="3511"/>
                    <a:pt x="0" y="4445"/>
                  </a:cubicBezTo>
                  <a:cubicBezTo>
                    <a:pt x="175" y="3817"/>
                    <a:pt x="526" y="2703"/>
                    <a:pt x="972" y="168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3" name="Google Shape;81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wA4Q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hAAAAwKAACaEAAADAoAAAAAAAAmAAAACAAAAP//////////"/>
                </a:ext>
              </a:extLst>
            </p:cNvSpPr>
            <p:nvPr/>
          </p:nvSpPr>
          <p:spPr>
            <a:xfrm>
              <a:off x="2698750" y="16332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2" name="Google Shape;81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hAAAAwKAACaEAAADAoAAAAAAAAmAAAACAAAAP//////////"/>
                </a:ext>
              </a:extLst>
            </p:cNvSpPr>
            <p:nvPr/>
          </p:nvSpPr>
          <p:spPr>
            <a:xfrm>
              <a:off x="2698750" y="16332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1" name="Google Shape;81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AsKAACbEAAACwoAAAAAAAAmAAAACAAAAP//////////"/>
                </a:ext>
              </a:extLst>
            </p:cNvSpPr>
            <p:nvPr/>
          </p:nvSpPr>
          <p:spPr>
            <a:xfrm>
              <a:off x="2699385" y="16325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90" name="Google Shape;81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RAAAAwKAACZEAAADAoAAAAAAAAmAAAACAAAAP//////////"/>
                </a:ext>
              </a:extLst>
            </p:cNvSpPr>
            <p:nvPr/>
          </p:nvSpPr>
          <p:spPr>
            <a:xfrm>
              <a:off x="2698115" y="16332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9" name="Google Shape;81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hAAAAsKAACaEAAACwoAAAAAAAAmAAAACAAAAP//////////"/>
                </a:ext>
              </a:extLst>
            </p:cNvSpPr>
            <p:nvPr/>
          </p:nvSpPr>
          <p:spPr>
            <a:xfrm>
              <a:off x="2698750" y="16325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8" name="Google Shape;81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AoKAACbEAAACgoAAAAAAAAmAAAACAAAAP//////////"/>
                </a:ext>
              </a:extLst>
            </p:cNvSpPr>
            <p:nvPr/>
          </p:nvSpPr>
          <p:spPr>
            <a:xfrm>
              <a:off x="2699385" y="16319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7" name="Google Shape;81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RAAAEEKAAByEAAASQoAAAAAAAAmAAAACAAAAP//////////"/>
                </a:ext>
              </a:extLst>
            </p:cNvSpPr>
            <p:nvPr/>
          </p:nvSpPr>
          <p:spPr>
            <a:xfrm>
              <a:off x="2672715" y="1666875"/>
              <a:ext cx="635" cy="5080"/>
            </a:xfrm>
            <a:custGeom>
              <a:avLst/>
              <a:gdLst/>
              <a:ahLst/>
              <a:cxnLst/>
              <a:rect l="0" t="0" r="635" b="5080"/>
              <a:pathLst>
                <a:path w="635" h="5080">
                  <a:moveTo>
                    <a:pt x="635" y="14"/>
                  </a:moveTo>
                  <a:cubicBezTo>
                    <a:pt x="545" y="1845"/>
                    <a:pt x="464" y="3910"/>
                    <a:pt x="8" y="5066"/>
                  </a:cubicBezTo>
                  <a:cubicBezTo>
                    <a:pt x="464" y="3910"/>
                    <a:pt x="545" y="1845"/>
                    <a:pt x="635"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6" name="Google Shape;81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RAAAFYKAABtEAAAVgoAAAAAAAAmAAAACAAAAP//////////"/>
                </a:ext>
              </a:extLst>
            </p:cNvSpPr>
            <p:nvPr/>
          </p:nvSpPr>
          <p:spPr>
            <a:xfrm>
              <a:off x="2670175" y="1680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5" name="Google Shape;81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BUKAACbEAAAFgoAAAAAAAAmAAAACAAAAP//////////"/>
                </a:ext>
              </a:extLst>
            </p:cNvSpPr>
            <p:nvPr/>
          </p:nvSpPr>
          <p:spPr>
            <a:xfrm>
              <a:off x="2699385" y="1638935"/>
              <a:ext cx="0" cy="635"/>
            </a:xfrm>
            <a:custGeom>
              <a:avLst/>
              <a:gdLst/>
              <a:ahLst/>
              <a:cxnLst/>
              <a:rect l="0" t="0" r="0" b="635"/>
              <a:pathLst>
                <a:path w="0" h="635">
                  <a:moveTo>
                    <a:pt x="0" y="0"/>
                  </a:moveTo>
                  <a:cubicBezTo>
                    <a:pt x="0" y="215"/>
                    <a:pt x="0" y="467"/>
                    <a:pt x="0" y="635"/>
                  </a:cubicBezTo>
                  <a:cubicBezTo>
                    <a:pt x="0" y="467"/>
                    <a:pt x="0" y="215"/>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4" name="Google Shape;81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hAAABQKAACSEAAAFAoAAAAAAAAmAAAACAAAAP//////////"/>
                </a:ext>
              </a:extLst>
            </p:cNvSpPr>
            <p:nvPr/>
          </p:nvSpPr>
          <p:spPr>
            <a:xfrm>
              <a:off x="2693670" y="1638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3" name="Google Shape;81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BAAAAcKAACcEAAABwoAAAAAAAAmAAAACAAAAP//////////"/>
                </a:ext>
              </a:extLst>
            </p:cNvSpPr>
            <p:nvPr/>
          </p:nvSpPr>
          <p:spPr>
            <a:xfrm>
              <a:off x="2700020" y="16300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2" name="Google Shape;81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hAAAFUKAABuEAAAVgoAAAAAAAAmAAAACAAAAP//////////"/>
                </a:ext>
              </a:extLst>
            </p:cNvSpPr>
            <p:nvPr/>
          </p:nvSpPr>
          <p:spPr>
            <a:xfrm>
              <a:off x="2670810" y="1679575"/>
              <a:ext cx="0" cy="635"/>
            </a:xfrm>
            <a:custGeom>
              <a:avLst/>
              <a:gdLst/>
              <a:ahLst/>
              <a:cxnLst/>
              <a:rect l="0" t="0" r="0" b="635"/>
              <a:pathLst>
                <a:path w="0" h="635">
                  <a:moveTo>
                    <a:pt x="0" y="127"/>
                  </a:moveTo>
                  <a:lnTo>
                    <a:pt x="0"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1" name="Google Shape;81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BAAAAcKAACcEAAABwoAAAAAAAAmAAAACAAAAP//////////"/>
                </a:ext>
              </a:extLst>
            </p:cNvSpPr>
            <p:nvPr/>
          </p:nvSpPr>
          <p:spPr>
            <a:xfrm>
              <a:off x="2700020" y="16300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80" name="Google Shape;81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AoKAACbEAAACgoAAAAAAAAmAAAACAAAAP//////////"/>
                </a:ext>
              </a:extLst>
            </p:cNvSpPr>
            <p:nvPr/>
          </p:nvSpPr>
          <p:spPr>
            <a:xfrm>
              <a:off x="2699385" y="16319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9" name="Google Shape;81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RAAAFYKAABtEAAAVgoAAAAAAAAmAAAACAAAAP//////////"/>
                </a:ext>
              </a:extLst>
            </p:cNvSpPr>
            <p:nvPr/>
          </p:nvSpPr>
          <p:spPr>
            <a:xfrm>
              <a:off x="2670175" y="1680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8" name="Google Shape;81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BAAAAgKAACcEAAACAoAAAAAAAAmAAAACAAAAP//////////"/>
                </a:ext>
              </a:extLst>
            </p:cNvSpPr>
            <p:nvPr/>
          </p:nvSpPr>
          <p:spPr>
            <a:xfrm>
              <a:off x="2700020" y="16306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7" name="Google Shape;81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AkKAACcEAAACQoAAAAAAAAmAAAACAAAAP//////////"/>
                </a:ext>
              </a:extLst>
            </p:cNvSpPr>
            <p:nvPr/>
          </p:nvSpPr>
          <p:spPr>
            <a:xfrm>
              <a:off x="2699385" y="163131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6" name="Google Shape;81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BAAAAkKAACcEAAACQoAAAAAAAAmAAAACAAAAP//////////"/>
                </a:ext>
              </a:extLst>
            </p:cNvSpPr>
            <p:nvPr/>
          </p:nvSpPr>
          <p:spPr>
            <a:xfrm>
              <a:off x="2700020" y="1631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5" name="Google Shape;81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BAAAAgKAACcEAAACAoAAAAAAAAmAAAACAAAAP//////////"/>
                </a:ext>
              </a:extLst>
            </p:cNvSpPr>
            <p:nvPr/>
          </p:nvSpPr>
          <p:spPr>
            <a:xfrm>
              <a:off x="2700020" y="16306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4" name="Google Shape;81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hAAAFYKAABuEAAAVgoAAAAAAAAmAAAACAAAAP//////////"/>
                </a:ext>
              </a:extLst>
            </p:cNvSpPr>
            <p:nvPr/>
          </p:nvSpPr>
          <p:spPr>
            <a:xfrm>
              <a:off x="2670810" y="1680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3" name="Google Shape;81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BAAAFYKAABsEAAAVwoAAAAAAAAmAAAACAAAAP//////////"/>
                </a:ext>
              </a:extLst>
            </p:cNvSpPr>
            <p:nvPr/>
          </p:nvSpPr>
          <p:spPr>
            <a:xfrm>
              <a:off x="2669540" y="1680210"/>
              <a:ext cx="0" cy="635"/>
            </a:xfrm>
            <a:custGeom>
              <a:avLst/>
              <a:gdLst/>
              <a:ahLst/>
              <a:cxnLst/>
              <a:rect l="0" t="0" r="0" b="635"/>
              <a:pathLst>
                <a:path w="0" h="635">
                  <a:moveTo>
                    <a:pt x="0" y="0"/>
                  </a:moveTo>
                  <a:cubicBezTo>
                    <a:pt x="0" y="87"/>
                    <a:pt x="0" y="87"/>
                    <a:pt x="0" y="153"/>
                  </a:cubicBezTo>
                  <a:lnTo>
                    <a:pt x="0" y="613"/>
                  </a:lnTo>
                  <a:cubicBezTo>
                    <a:pt x="0" y="394"/>
                    <a:pt x="0" y="24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2" name="Google Shape;81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xAAABQKAACTEAAAFAoAAAAAAAAmAAAACAAAAP//////////"/>
                </a:ext>
              </a:extLst>
            </p:cNvSpPr>
            <p:nvPr/>
          </p:nvSpPr>
          <p:spPr>
            <a:xfrm>
              <a:off x="2694305" y="163830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1" name="Google Shape;81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xAAAFYKAABsEAAAVwoAAAAAAAAmAAAACAAAAP//////////"/>
                </a:ext>
              </a:extLst>
            </p:cNvSpPr>
            <p:nvPr/>
          </p:nvSpPr>
          <p:spPr>
            <a:xfrm>
              <a:off x="2668905" y="1680210"/>
              <a:ext cx="635" cy="635"/>
            </a:xfrm>
            <a:custGeom>
              <a:avLst/>
              <a:gdLst/>
              <a:ahLst/>
              <a:cxnLst/>
              <a:rect l="0" t="0" r="635" b="635"/>
              <a:pathLst>
                <a:path w="635" h="635">
                  <a:moveTo>
                    <a:pt x="620" y="0"/>
                  </a:moveTo>
                  <a:cubicBezTo>
                    <a:pt x="369" y="193"/>
                    <a:pt x="162" y="386"/>
                    <a:pt x="0" y="635"/>
                  </a:cubicBezTo>
                  <a:lnTo>
                    <a:pt x="310" y="345"/>
                  </a:lnTo>
                  <a:lnTo>
                    <a:pt x="310" y="289"/>
                  </a:lnTo>
                  <a:lnTo>
                    <a:pt x="62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70" name="Google Shape;81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xAAAAkKAABjEAAAGQoAAAAAAAAmAAAACAAAAP//////////"/>
                </a:ext>
              </a:extLst>
            </p:cNvSpPr>
            <p:nvPr/>
          </p:nvSpPr>
          <p:spPr>
            <a:xfrm>
              <a:off x="2643505" y="1631315"/>
              <a:ext cx="20320" cy="10160"/>
            </a:xfrm>
            <a:custGeom>
              <a:avLst/>
              <a:gdLst/>
              <a:ahLst/>
              <a:cxnLst/>
              <a:rect l="0" t="0" r="20320" b="10160"/>
              <a:pathLst>
                <a:path w="20320" h="10160">
                  <a:moveTo>
                    <a:pt x="7717" y="0"/>
                  </a:moveTo>
                  <a:cubicBezTo>
                    <a:pt x="7252" y="0"/>
                    <a:pt x="6883" y="162"/>
                    <a:pt x="6527" y="433"/>
                  </a:cubicBezTo>
                  <a:cubicBezTo>
                    <a:pt x="5993" y="812"/>
                    <a:pt x="5473" y="1096"/>
                    <a:pt x="4899" y="1326"/>
                  </a:cubicBezTo>
                  <a:cubicBezTo>
                    <a:pt x="3311" y="1853"/>
                    <a:pt x="2066" y="3085"/>
                    <a:pt x="1492" y="4640"/>
                  </a:cubicBezTo>
                  <a:cubicBezTo>
                    <a:pt x="1396" y="4924"/>
                    <a:pt x="1245" y="5209"/>
                    <a:pt x="1108" y="5493"/>
                  </a:cubicBezTo>
                  <a:lnTo>
                    <a:pt x="1013" y="5736"/>
                  </a:lnTo>
                  <a:cubicBezTo>
                    <a:pt x="917" y="5926"/>
                    <a:pt x="821" y="6115"/>
                    <a:pt x="725" y="6304"/>
                  </a:cubicBezTo>
                  <a:lnTo>
                    <a:pt x="575" y="6588"/>
                  </a:lnTo>
                  <a:cubicBezTo>
                    <a:pt x="479" y="6737"/>
                    <a:pt x="383" y="6927"/>
                    <a:pt x="287" y="7062"/>
                  </a:cubicBezTo>
                  <a:lnTo>
                    <a:pt x="96" y="7346"/>
                  </a:lnTo>
                  <a:lnTo>
                    <a:pt x="0" y="7495"/>
                  </a:lnTo>
                  <a:cubicBezTo>
                    <a:pt x="192" y="7779"/>
                    <a:pt x="438" y="8009"/>
                    <a:pt x="766" y="8198"/>
                  </a:cubicBezTo>
                  <a:lnTo>
                    <a:pt x="862" y="8198"/>
                  </a:lnTo>
                  <a:cubicBezTo>
                    <a:pt x="930" y="8198"/>
                    <a:pt x="999" y="8198"/>
                    <a:pt x="1067" y="8198"/>
                  </a:cubicBezTo>
                  <a:cubicBezTo>
                    <a:pt x="1751" y="8198"/>
                    <a:pt x="2408" y="8428"/>
                    <a:pt x="3024" y="8821"/>
                  </a:cubicBezTo>
                  <a:cubicBezTo>
                    <a:pt x="3653" y="9145"/>
                    <a:pt x="4283" y="9470"/>
                    <a:pt x="5022" y="9470"/>
                  </a:cubicBezTo>
                  <a:cubicBezTo>
                    <a:pt x="5241" y="9470"/>
                    <a:pt x="5473" y="9443"/>
                    <a:pt x="5706" y="9389"/>
                  </a:cubicBezTo>
                  <a:cubicBezTo>
                    <a:pt x="5898" y="9335"/>
                    <a:pt x="6089" y="9294"/>
                    <a:pt x="6240" y="9294"/>
                  </a:cubicBezTo>
                  <a:lnTo>
                    <a:pt x="6910" y="9294"/>
                  </a:lnTo>
                  <a:cubicBezTo>
                    <a:pt x="7047" y="9294"/>
                    <a:pt x="7239" y="9294"/>
                    <a:pt x="7389" y="9335"/>
                  </a:cubicBezTo>
                  <a:lnTo>
                    <a:pt x="7485" y="9335"/>
                  </a:lnTo>
                  <a:cubicBezTo>
                    <a:pt x="7676" y="9335"/>
                    <a:pt x="7813" y="9389"/>
                    <a:pt x="8005" y="9429"/>
                  </a:cubicBezTo>
                  <a:lnTo>
                    <a:pt x="8060" y="9429"/>
                  </a:lnTo>
                  <a:lnTo>
                    <a:pt x="8539" y="9524"/>
                  </a:lnTo>
                  <a:lnTo>
                    <a:pt x="8634" y="9578"/>
                  </a:lnTo>
                  <a:lnTo>
                    <a:pt x="9154" y="9714"/>
                  </a:lnTo>
                  <a:cubicBezTo>
                    <a:pt x="9879" y="10011"/>
                    <a:pt x="10646" y="10160"/>
                    <a:pt x="11426" y="10160"/>
                  </a:cubicBezTo>
                  <a:cubicBezTo>
                    <a:pt x="11891" y="10160"/>
                    <a:pt x="12343" y="10106"/>
                    <a:pt x="12794" y="9998"/>
                  </a:cubicBezTo>
                  <a:cubicBezTo>
                    <a:pt x="13574" y="9808"/>
                    <a:pt x="14381" y="9714"/>
                    <a:pt x="15175" y="9714"/>
                  </a:cubicBezTo>
                  <a:cubicBezTo>
                    <a:pt x="15818" y="9714"/>
                    <a:pt x="16448" y="9781"/>
                    <a:pt x="17063" y="9903"/>
                  </a:cubicBezTo>
                  <a:cubicBezTo>
                    <a:pt x="17693" y="9971"/>
                    <a:pt x="18158" y="10011"/>
                    <a:pt x="18527" y="10011"/>
                  </a:cubicBezTo>
                  <a:cubicBezTo>
                    <a:pt x="19143" y="10011"/>
                    <a:pt x="19431" y="9889"/>
                    <a:pt x="19650" y="9524"/>
                  </a:cubicBezTo>
                  <a:cubicBezTo>
                    <a:pt x="20320" y="8347"/>
                    <a:pt x="19458" y="5452"/>
                    <a:pt x="18692" y="3937"/>
                  </a:cubicBezTo>
                  <a:lnTo>
                    <a:pt x="18596" y="3653"/>
                  </a:lnTo>
                  <a:lnTo>
                    <a:pt x="18350" y="3125"/>
                  </a:lnTo>
                  <a:lnTo>
                    <a:pt x="18733" y="2936"/>
                  </a:lnTo>
                  <a:lnTo>
                    <a:pt x="19075" y="2746"/>
                  </a:lnTo>
                  <a:lnTo>
                    <a:pt x="19020" y="2746"/>
                  </a:lnTo>
                  <a:cubicBezTo>
                    <a:pt x="18883" y="2611"/>
                    <a:pt x="18692" y="2462"/>
                    <a:pt x="18500" y="2368"/>
                  </a:cubicBezTo>
                  <a:lnTo>
                    <a:pt x="18445" y="2327"/>
                  </a:lnTo>
                  <a:cubicBezTo>
                    <a:pt x="18254" y="2232"/>
                    <a:pt x="18117" y="2178"/>
                    <a:pt x="17966" y="2083"/>
                  </a:cubicBezTo>
                  <a:lnTo>
                    <a:pt x="17925" y="2083"/>
                  </a:lnTo>
                  <a:cubicBezTo>
                    <a:pt x="17775" y="2043"/>
                    <a:pt x="17638" y="1948"/>
                    <a:pt x="17446" y="1894"/>
                  </a:cubicBezTo>
                  <a:lnTo>
                    <a:pt x="17392" y="1894"/>
                  </a:lnTo>
                  <a:cubicBezTo>
                    <a:pt x="17255" y="1894"/>
                    <a:pt x="17104" y="1853"/>
                    <a:pt x="16968" y="1799"/>
                  </a:cubicBezTo>
                  <a:lnTo>
                    <a:pt x="16051" y="1799"/>
                  </a:lnTo>
                  <a:lnTo>
                    <a:pt x="15668" y="1853"/>
                  </a:lnTo>
                  <a:lnTo>
                    <a:pt x="15627" y="1853"/>
                  </a:lnTo>
                  <a:lnTo>
                    <a:pt x="15243" y="1948"/>
                  </a:lnTo>
                  <a:cubicBezTo>
                    <a:pt x="14860" y="2043"/>
                    <a:pt x="14477" y="2083"/>
                    <a:pt x="14094" y="2083"/>
                  </a:cubicBezTo>
                  <a:cubicBezTo>
                    <a:pt x="13273" y="2083"/>
                    <a:pt x="12452" y="1880"/>
                    <a:pt x="11699" y="1515"/>
                  </a:cubicBezTo>
                  <a:cubicBezTo>
                    <a:pt x="9688" y="460"/>
                    <a:pt x="8539" y="0"/>
                    <a:pt x="771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9" name="Google Shape;81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xAAABcKAABQEAAAGAoAAAAAAAAmAAAACAAAAP//////////"/>
                </a:ext>
              </a:extLst>
            </p:cNvSpPr>
            <p:nvPr/>
          </p:nvSpPr>
          <p:spPr>
            <a:xfrm>
              <a:off x="2651125" y="1640205"/>
              <a:ext cx="635" cy="635"/>
            </a:xfrm>
            <a:custGeom>
              <a:avLst/>
              <a:gdLst/>
              <a:ahLst/>
              <a:cxnLst/>
              <a:rect l="0" t="0" r="635" b="635"/>
              <a:pathLst>
                <a:path w="635" h="635">
                  <a:moveTo>
                    <a:pt x="635" y="582"/>
                  </a:moveTo>
                  <a:lnTo>
                    <a:pt x="17"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8" name="Google Shape;81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hAAABcKAABOEAAAFwoAAAAAAAAmAAAACAAAAP//////////"/>
                </a:ext>
              </a:extLst>
            </p:cNvSpPr>
            <p:nvPr/>
          </p:nvSpPr>
          <p:spPr>
            <a:xfrm>
              <a:off x="2650490" y="164020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7" name="Google Shape;81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BAAABgKAABREAAAGAoAAAAAAAAmAAAACAAAAP//////////"/>
                </a:ext>
              </a:extLst>
            </p:cNvSpPr>
            <p:nvPr/>
          </p:nvSpPr>
          <p:spPr>
            <a:xfrm>
              <a:off x="2651760" y="1640840"/>
              <a:ext cx="635" cy="0"/>
            </a:xfrm>
            <a:custGeom>
              <a:avLst/>
              <a:gdLst/>
              <a:ahLst/>
              <a:cxnLst/>
              <a:rect l="0" t="0" r="635" b="0"/>
              <a:pathLst>
                <a:path w="635" h="0">
                  <a:moveTo>
                    <a:pt x="617"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6" name="Google Shape;81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RAAABcKAABNEAAAFwoAAAAAAAAmAAAACAAAAP//////////"/>
                </a:ext>
              </a:extLst>
            </p:cNvSpPr>
            <p:nvPr/>
          </p:nvSpPr>
          <p:spPr>
            <a:xfrm>
              <a:off x="2649855" y="164020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5" name="Google Shape;81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BAAAA0KAABgEAAADgoAAAAAAAAmAAAACAAAAP//////////"/>
                </a:ext>
              </a:extLst>
            </p:cNvSpPr>
            <p:nvPr/>
          </p:nvSpPr>
          <p:spPr>
            <a:xfrm>
              <a:off x="2661920" y="1633855"/>
              <a:ext cx="0" cy="635"/>
            </a:xfrm>
            <a:custGeom>
              <a:avLst/>
              <a:gdLst/>
              <a:ahLst/>
              <a:cxnLst/>
              <a:rect l="0" t="0" r="0" b="635"/>
              <a:pathLst>
                <a:path w="0" h="635">
                  <a:moveTo>
                    <a:pt x="0" y="622"/>
                  </a:moveTo>
                  <a:lnTo>
                    <a:pt x="0" y="139"/>
                  </a:lnTo>
                  <a:lnTo>
                    <a:pt x="0" y="0"/>
                  </a:lnTo>
                  <a:lnTo>
                    <a:pt x="0" y="13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4" name="Google Shape;81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BAAABUKAABHEAAAFgoAAAAAAAAmAAAACAAAAP//////////"/>
                </a:ext>
              </a:extLst>
            </p:cNvSpPr>
            <p:nvPr/>
          </p:nvSpPr>
          <p:spPr>
            <a:xfrm>
              <a:off x="2644140" y="1638935"/>
              <a:ext cx="1905" cy="635"/>
            </a:xfrm>
            <a:custGeom>
              <a:avLst/>
              <a:gdLst/>
              <a:ahLst/>
              <a:cxnLst/>
              <a:rect l="0" t="0" r="1905" b="635"/>
              <a:pathLst>
                <a:path w="1905" h="635">
                  <a:moveTo>
                    <a:pt x="0" y="13"/>
                  </a:moveTo>
                  <a:cubicBezTo>
                    <a:pt x="688" y="13"/>
                    <a:pt x="1339" y="202"/>
                    <a:pt x="1892" y="621"/>
                  </a:cubicBezTo>
                  <a:cubicBezTo>
                    <a:pt x="1339" y="202"/>
                    <a:pt x="688" y="13"/>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3" name="Google Shape;81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BAAABcKAABNEAAAFwoAAAAAAAAmAAAACAAAAP//////////"/>
                </a:ext>
              </a:extLst>
            </p:cNvSpPr>
            <p:nvPr/>
          </p:nvSpPr>
          <p:spPr>
            <a:xfrm>
              <a:off x="2649220" y="1640205"/>
              <a:ext cx="635" cy="0"/>
            </a:xfrm>
            <a:custGeom>
              <a:avLst/>
              <a:gdLst/>
              <a:ahLst/>
              <a:cxnLst/>
              <a:rect l="0" t="0" r="635" b="0"/>
              <a:pathLst>
                <a:path w="635" h="0">
                  <a:moveTo>
                    <a:pt x="635" y="0"/>
                  </a:moveTo>
                  <a:cubicBezTo>
                    <a:pt x="455" y="0"/>
                    <a:pt x="227" y="0"/>
                    <a:pt x="0" y="0"/>
                  </a:cubicBezTo>
                  <a:cubicBezTo>
                    <a:pt x="227" y="0"/>
                    <a:pt x="455"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2" name="Google Shape;81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hAAABcKAABPEAAAFwoAAAAAAAAmAAAACAAAAP//////////"/>
                </a:ext>
              </a:extLst>
            </p:cNvSpPr>
            <p:nvPr/>
          </p:nvSpPr>
          <p:spPr>
            <a:xfrm>
              <a:off x="2650490" y="1640205"/>
              <a:ext cx="635" cy="0"/>
            </a:xfrm>
            <a:custGeom>
              <a:avLst/>
              <a:gdLst/>
              <a:ahLst/>
              <a:cxnLst/>
              <a:rect l="0" t="0" r="635" b="0"/>
              <a:pathLst>
                <a:path w="635" h="0">
                  <a:moveTo>
                    <a:pt x="620" y="0"/>
                  </a:moveTo>
                  <a:cubicBezTo>
                    <a:pt x="413" y="0"/>
                    <a:pt x="206" y="0"/>
                    <a:pt x="0" y="0"/>
                  </a:cubicBezTo>
                  <a:cubicBezTo>
                    <a:pt x="206" y="0"/>
                    <a:pt x="413" y="0"/>
                    <a:pt x="62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1" name="Google Shape;81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hAAAEYKAAAoEQAA9QoAAAAAAAAmAAAACAAAAP//////////"/>
                </a:ext>
              </a:extLst>
            </p:cNvSpPr>
            <p:nvPr/>
          </p:nvSpPr>
          <p:spPr>
            <a:xfrm>
              <a:off x="2736850" y="1670050"/>
              <a:ext cx="52070" cy="111125"/>
            </a:xfrm>
            <a:custGeom>
              <a:avLst/>
              <a:gdLst/>
              <a:ahLst/>
              <a:cxnLst/>
              <a:rect l="0" t="0" r="52070" b="111125"/>
              <a:pathLst>
                <a:path w="52070" h="111125">
                  <a:moveTo>
                    <a:pt x="23115" y="13"/>
                  </a:moveTo>
                  <a:cubicBezTo>
                    <a:pt x="22450" y="13"/>
                    <a:pt x="20209" y="1442"/>
                    <a:pt x="19014" y="2912"/>
                  </a:cubicBezTo>
                  <a:cubicBezTo>
                    <a:pt x="18878" y="3157"/>
                    <a:pt x="18688" y="3348"/>
                    <a:pt x="18593" y="3579"/>
                  </a:cubicBezTo>
                  <a:cubicBezTo>
                    <a:pt x="18022" y="4587"/>
                    <a:pt x="17357" y="4845"/>
                    <a:pt x="16718" y="4845"/>
                  </a:cubicBezTo>
                  <a:cubicBezTo>
                    <a:pt x="16297" y="4845"/>
                    <a:pt x="15890" y="4723"/>
                    <a:pt x="15550" y="4627"/>
                  </a:cubicBezTo>
                  <a:cubicBezTo>
                    <a:pt x="15238" y="4505"/>
                    <a:pt x="14912" y="4450"/>
                    <a:pt x="14573" y="4450"/>
                  </a:cubicBezTo>
                  <a:cubicBezTo>
                    <a:pt x="14124" y="4450"/>
                    <a:pt x="13676" y="4559"/>
                    <a:pt x="13269" y="4777"/>
                  </a:cubicBezTo>
                  <a:cubicBezTo>
                    <a:pt x="12617" y="5131"/>
                    <a:pt x="11965" y="5267"/>
                    <a:pt x="11354" y="5267"/>
                  </a:cubicBezTo>
                  <a:cubicBezTo>
                    <a:pt x="10376" y="5267"/>
                    <a:pt x="9466" y="4927"/>
                    <a:pt x="8705" y="4627"/>
                  </a:cubicBezTo>
                  <a:cubicBezTo>
                    <a:pt x="7972" y="4355"/>
                    <a:pt x="7605" y="4246"/>
                    <a:pt x="7415" y="4246"/>
                  </a:cubicBezTo>
                  <a:cubicBezTo>
                    <a:pt x="7252" y="4246"/>
                    <a:pt x="7198" y="4328"/>
                    <a:pt x="7130" y="4437"/>
                  </a:cubicBezTo>
                  <a:cubicBezTo>
                    <a:pt x="6641" y="5349"/>
                    <a:pt x="5908" y="5621"/>
                    <a:pt x="5188" y="5621"/>
                  </a:cubicBezTo>
                  <a:cubicBezTo>
                    <a:pt x="4794" y="5621"/>
                    <a:pt x="4400" y="5539"/>
                    <a:pt x="4047" y="5444"/>
                  </a:cubicBezTo>
                  <a:lnTo>
                    <a:pt x="3667" y="5349"/>
                  </a:lnTo>
                  <a:lnTo>
                    <a:pt x="3327" y="5254"/>
                  </a:lnTo>
                  <a:cubicBezTo>
                    <a:pt x="2703" y="5036"/>
                    <a:pt x="2295" y="4927"/>
                    <a:pt x="1996" y="4927"/>
                  </a:cubicBezTo>
                  <a:cubicBezTo>
                    <a:pt x="1766" y="4927"/>
                    <a:pt x="1603" y="5009"/>
                    <a:pt x="1480" y="5158"/>
                  </a:cubicBezTo>
                  <a:cubicBezTo>
                    <a:pt x="1290" y="5390"/>
                    <a:pt x="1141" y="5580"/>
                    <a:pt x="951" y="5771"/>
                  </a:cubicBezTo>
                  <a:lnTo>
                    <a:pt x="720" y="5961"/>
                  </a:lnTo>
                  <a:cubicBezTo>
                    <a:pt x="570" y="6057"/>
                    <a:pt x="435" y="6206"/>
                    <a:pt x="285" y="6302"/>
                  </a:cubicBezTo>
                  <a:lnTo>
                    <a:pt x="149" y="6397"/>
                  </a:lnTo>
                  <a:lnTo>
                    <a:pt x="0" y="6438"/>
                  </a:lnTo>
                  <a:lnTo>
                    <a:pt x="244" y="6682"/>
                  </a:lnTo>
                  <a:lnTo>
                    <a:pt x="475" y="6969"/>
                  </a:lnTo>
                  <a:lnTo>
                    <a:pt x="665" y="7200"/>
                  </a:lnTo>
                  <a:lnTo>
                    <a:pt x="910" y="7486"/>
                  </a:lnTo>
                  <a:lnTo>
                    <a:pt x="1046" y="7676"/>
                  </a:lnTo>
                  <a:lnTo>
                    <a:pt x="1290" y="7962"/>
                  </a:lnTo>
                  <a:lnTo>
                    <a:pt x="1426" y="8153"/>
                  </a:lnTo>
                  <a:cubicBezTo>
                    <a:pt x="1480" y="8248"/>
                    <a:pt x="1521" y="8343"/>
                    <a:pt x="1616" y="8439"/>
                  </a:cubicBezTo>
                  <a:lnTo>
                    <a:pt x="1711" y="8629"/>
                  </a:lnTo>
                  <a:cubicBezTo>
                    <a:pt x="1766" y="8725"/>
                    <a:pt x="1806" y="8820"/>
                    <a:pt x="1861" y="8915"/>
                  </a:cubicBezTo>
                  <a:cubicBezTo>
                    <a:pt x="1901" y="9010"/>
                    <a:pt x="1901" y="9065"/>
                    <a:pt x="1956" y="9160"/>
                  </a:cubicBezTo>
                  <a:cubicBezTo>
                    <a:pt x="1996" y="9255"/>
                    <a:pt x="1996" y="9351"/>
                    <a:pt x="2051" y="9446"/>
                  </a:cubicBezTo>
                  <a:cubicBezTo>
                    <a:pt x="2051" y="9487"/>
                    <a:pt x="2091" y="9541"/>
                    <a:pt x="2091" y="9637"/>
                  </a:cubicBezTo>
                  <a:cubicBezTo>
                    <a:pt x="2091" y="9773"/>
                    <a:pt x="2146" y="9922"/>
                    <a:pt x="2146" y="10058"/>
                  </a:cubicBezTo>
                  <a:cubicBezTo>
                    <a:pt x="2146" y="10589"/>
                    <a:pt x="2852" y="11256"/>
                    <a:pt x="3572" y="11923"/>
                  </a:cubicBezTo>
                  <a:cubicBezTo>
                    <a:pt x="4658" y="12971"/>
                    <a:pt x="5894" y="14115"/>
                    <a:pt x="5894" y="15734"/>
                  </a:cubicBezTo>
                  <a:cubicBezTo>
                    <a:pt x="5894" y="16347"/>
                    <a:pt x="6614" y="17109"/>
                    <a:pt x="7700" y="17681"/>
                  </a:cubicBezTo>
                  <a:cubicBezTo>
                    <a:pt x="8610" y="18198"/>
                    <a:pt x="9548" y="18416"/>
                    <a:pt x="10132" y="18416"/>
                  </a:cubicBezTo>
                  <a:cubicBezTo>
                    <a:pt x="10376" y="18416"/>
                    <a:pt x="10553" y="18375"/>
                    <a:pt x="10648" y="18307"/>
                  </a:cubicBezTo>
                  <a:cubicBezTo>
                    <a:pt x="11517" y="17708"/>
                    <a:pt x="12739" y="17245"/>
                    <a:pt x="13907" y="17245"/>
                  </a:cubicBezTo>
                  <a:cubicBezTo>
                    <a:pt x="14410" y="17245"/>
                    <a:pt x="14912" y="17341"/>
                    <a:pt x="15360" y="17545"/>
                  </a:cubicBezTo>
                  <a:cubicBezTo>
                    <a:pt x="16066" y="17872"/>
                    <a:pt x="16976" y="18593"/>
                    <a:pt x="17207" y="20308"/>
                  </a:cubicBezTo>
                  <a:cubicBezTo>
                    <a:pt x="17357" y="21356"/>
                    <a:pt x="17778" y="22350"/>
                    <a:pt x="18443" y="23166"/>
                  </a:cubicBezTo>
                  <a:cubicBezTo>
                    <a:pt x="19163" y="23983"/>
                    <a:pt x="19584" y="25031"/>
                    <a:pt x="19584" y="26120"/>
                  </a:cubicBezTo>
                  <a:cubicBezTo>
                    <a:pt x="19584" y="28080"/>
                    <a:pt x="17683" y="28407"/>
                    <a:pt x="16311" y="28652"/>
                  </a:cubicBezTo>
                  <a:cubicBezTo>
                    <a:pt x="14926" y="28883"/>
                    <a:pt x="14124" y="29074"/>
                    <a:pt x="13839" y="29741"/>
                  </a:cubicBezTo>
                  <a:cubicBezTo>
                    <a:pt x="13839" y="29795"/>
                    <a:pt x="13839" y="29836"/>
                    <a:pt x="13839" y="29891"/>
                  </a:cubicBezTo>
                  <a:cubicBezTo>
                    <a:pt x="14029" y="30558"/>
                    <a:pt x="16827" y="32177"/>
                    <a:pt x="17832" y="32749"/>
                  </a:cubicBezTo>
                  <a:cubicBezTo>
                    <a:pt x="20209" y="34124"/>
                    <a:pt x="21920" y="35131"/>
                    <a:pt x="21920" y="36465"/>
                  </a:cubicBezTo>
                  <a:cubicBezTo>
                    <a:pt x="21920" y="37268"/>
                    <a:pt x="22776" y="38411"/>
                    <a:pt x="23631" y="39514"/>
                  </a:cubicBezTo>
                  <a:cubicBezTo>
                    <a:pt x="24446" y="40508"/>
                    <a:pt x="25111" y="41610"/>
                    <a:pt x="25628" y="42753"/>
                  </a:cubicBezTo>
                  <a:cubicBezTo>
                    <a:pt x="26008" y="43652"/>
                    <a:pt x="27149" y="44850"/>
                    <a:pt x="28194" y="45993"/>
                  </a:cubicBezTo>
                  <a:cubicBezTo>
                    <a:pt x="29675" y="47518"/>
                    <a:pt x="31196" y="49083"/>
                    <a:pt x="31766" y="50798"/>
                  </a:cubicBezTo>
                  <a:cubicBezTo>
                    <a:pt x="32377" y="52527"/>
                    <a:pt x="34089" y="53575"/>
                    <a:pt x="35610" y="54623"/>
                  </a:cubicBezTo>
                  <a:cubicBezTo>
                    <a:pt x="36370" y="55045"/>
                    <a:pt x="37036" y="55576"/>
                    <a:pt x="37701" y="56147"/>
                  </a:cubicBezTo>
                  <a:cubicBezTo>
                    <a:pt x="39467" y="57903"/>
                    <a:pt x="39793" y="61714"/>
                    <a:pt x="39317" y="64478"/>
                  </a:cubicBezTo>
                  <a:cubicBezTo>
                    <a:pt x="39182" y="65390"/>
                    <a:pt x="39127" y="66342"/>
                    <a:pt x="39127" y="67295"/>
                  </a:cubicBezTo>
                  <a:cubicBezTo>
                    <a:pt x="39127" y="68098"/>
                    <a:pt x="39182" y="68915"/>
                    <a:pt x="39277" y="69718"/>
                  </a:cubicBezTo>
                  <a:lnTo>
                    <a:pt x="39277" y="69813"/>
                  </a:lnTo>
                  <a:cubicBezTo>
                    <a:pt x="39277" y="69963"/>
                    <a:pt x="39317" y="70099"/>
                    <a:pt x="39372" y="70249"/>
                  </a:cubicBezTo>
                  <a:cubicBezTo>
                    <a:pt x="39412" y="70725"/>
                    <a:pt x="39507" y="71147"/>
                    <a:pt x="39657" y="71624"/>
                  </a:cubicBezTo>
                  <a:cubicBezTo>
                    <a:pt x="39847" y="72386"/>
                    <a:pt x="40078" y="73148"/>
                    <a:pt x="40363" y="73910"/>
                  </a:cubicBezTo>
                  <a:lnTo>
                    <a:pt x="40363" y="73965"/>
                  </a:lnTo>
                  <a:cubicBezTo>
                    <a:pt x="40458" y="74155"/>
                    <a:pt x="40553" y="74346"/>
                    <a:pt x="40648" y="74537"/>
                  </a:cubicBezTo>
                  <a:lnTo>
                    <a:pt x="40743" y="74727"/>
                  </a:lnTo>
                  <a:cubicBezTo>
                    <a:pt x="40838" y="74863"/>
                    <a:pt x="40933" y="75054"/>
                    <a:pt x="41029" y="75204"/>
                  </a:cubicBezTo>
                  <a:lnTo>
                    <a:pt x="41124" y="75394"/>
                  </a:lnTo>
                  <a:cubicBezTo>
                    <a:pt x="41273" y="75625"/>
                    <a:pt x="41368" y="75816"/>
                    <a:pt x="41504" y="76061"/>
                  </a:cubicBezTo>
                  <a:cubicBezTo>
                    <a:pt x="41694" y="76252"/>
                    <a:pt x="41789" y="76483"/>
                    <a:pt x="41938" y="76728"/>
                  </a:cubicBezTo>
                  <a:cubicBezTo>
                    <a:pt x="43174" y="79205"/>
                    <a:pt x="41843" y="81070"/>
                    <a:pt x="40227" y="82445"/>
                  </a:cubicBezTo>
                  <a:lnTo>
                    <a:pt x="40037" y="82635"/>
                  </a:lnTo>
                  <a:cubicBezTo>
                    <a:pt x="39793" y="82785"/>
                    <a:pt x="39562" y="82976"/>
                    <a:pt x="39372" y="83166"/>
                  </a:cubicBezTo>
                  <a:cubicBezTo>
                    <a:pt x="39127" y="83302"/>
                    <a:pt x="38747" y="83588"/>
                    <a:pt x="38462" y="83779"/>
                  </a:cubicBezTo>
                  <a:cubicBezTo>
                    <a:pt x="37701" y="84255"/>
                    <a:pt x="36941" y="84881"/>
                    <a:pt x="36329" y="85548"/>
                  </a:cubicBezTo>
                  <a:cubicBezTo>
                    <a:pt x="35895" y="86120"/>
                    <a:pt x="35569" y="86733"/>
                    <a:pt x="35324" y="87359"/>
                  </a:cubicBezTo>
                  <a:cubicBezTo>
                    <a:pt x="34591" y="89087"/>
                    <a:pt x="33776" y="90448"/>
                    <a:pt x="31372" y="90448"/>
                  </a:cubicBezTo>
                  <a:cubicBezTo>
                    <a:pt x="30666" y="90448"/>
                    <a:pt x="29824" y="90326"/>
                    <a:pt x="28819" y="90067"/>
                  </a:cubicBezTo>
                  <a:cubicBezTo>
                    <a:pt x="28385" y="89972"/>
                    <a:pt x="28004" y="89931"/>
                    <a:pt x="27624" y="89877"/>
                  </a:cubicBezTo>
                  <a:cubicBezTo>
                    <a:pt x="27868" y="90598"/>
                    <a:pt x="28194" y="91265"/>
                    <a:pt x="28629" y="91932"/>
                  </a:cubicBezTo>
                  <a:cubicBezTo>
                    <a:pt x="29525" y="93552"/>
                    <a:pt x="30381" y="95076"/>
                    <a:pt x="29811" y="96220"/>
                  </a:cubicBezTo>
                  <a:cubicBezTo>
                    <a:pt x="29430" y="96996"/>
                    <a:pt x="28643" y="97254"/>
                    <a:pt x="27665" y="97254"/>
                  </a:cubicBezTo>
                  <a:cubicBezTo>
                    <a:pt x="26605" y="97254"/>
                    <a:pt x="25302" y="96941"/>
                    <a:pt x="24011" y="96642"/>
                  </a:cubicBezTo>
                  <a:cubicBezTo>
                    <a:pt x="23156" y="96410"/>
                    <a:pt x="22300" y="96261"/>
                    <a:pt x="21390" y="96165"/>
                  </a:cubicBezTo>
                  <a:cubicBezTo>
                    <a:pt x="21390" y="96220"/>
                    <a:pt x="21390" y="96261"/>
                    <a:pt x="21350" y="96315"/>
                  </a:cubicBezTo>
                  <a:lnTo>
                    <a:pt x="21350" y="96356"/>
                  </a:lnTo>
                  <a:lnTo>
                    <a:pt x="21350" y="96506"/>
                  </a:lnTo>
                  <a:lnTo>
                    <a:pt x="21295" y="96546"/>
                  </a:lnTo>
                  <a:lnTo>
                    <a:pt x="21254" y="96642"/>
                  </a:lnTo>
                  <a:lnTo>
                    <a:pt x="21200" y="96737"/>
                  </a:lnTo>
                  <a:lnTo>
                    <a:pt x="21159" y="96832"/>
                  </a:lnTo>
                  <a:lnTo>
                    <a:pt x="21105" y="96928"/>
                  </a:lnTo>
                  <a:lnTo>
                    <a:pt x="21010" y="97023"/>
                  </a:lnTo>
                  <a:lnTo>
                    <a:pt x="20969" y="97118"/>
                  </a:lnTo>
                  <a:lnTo>
                    <a:pt x="20874" y="97268"/>
                  </a:lnTo>
                  <a:lnTo>
                    <a:pt x="20779" y="97363"/>
                  </a:lnTo>
                  <a:lnTo>
                    <a:pt x="20684" y="97458"/>
                  </a:lnTo>
                  <a:lnTo>
                    <a:pt x="20589" y="97595"/>
                  </a:lnTo>
                  <a:lnTo>
                    <a:pt x="20440" y="97690"/>
                  </a:lnTo>
                  <a:lnTo>
                    <a:pt x="20304" y="97785"/>
                  </a:lnTo>
                  <a:lnTo>
                    <a:pt x="20114" y="97975"/>
                  </a:lnTo>
                  <a:lnTo>
                    <a:pt x="19923" y="98125"/>
                  </a:lnTo>
                  <a:lnTo>
                    <a:pt x="19679" y="98316"/>
                  </a:lnTo>
                  <a:lnTo>
                    <a:pt x="19543" y="98411"/>
                  </a:lnTo>
                  <a:lnTo>
                    <a:pt x="19299" y="98547"/>
                  </a:lnTo>
                  <a:lnTo>
                    <a:pt x="19109" y="98697"/>
                  </a:lnTo>
                  <a:lnTo>
                    <a:pt x="18878" y="98833"/>
                  </a:lnTo>
                  <a:lnTo>
                    <a:pt x="18633" y="98983"/>
                  </a:lnTo>
                  <a:lnTo>
                    <a:pt x="18402" y="99119"/>
                  </a:lnTo>
                  <a:lnTo>
                    <a:pt x="18158" y="99269"/>
                  </a:lnTo>
                  <a:lnTo>
                    <a:pt x="17873" y="99459"/>
                  </a:lnTo>
                  <a:lnTo>
                    <a:pt x="17588" y="99595"/>
                  </a:lnTo>
                  <a:lnTo>
                    <a:pt x="17492" y="99650"/>
                  </a:lnTo>
                  <a:cubicBezTo>
                    <a:pt x="18022" y="100072"/>
                    <a:pt x="18538" y="100412"/>
                    <a:pt x="19109" y="100739"/>
                  </a:cubicBezTo>
                  <a:lnTo>
                    <a:pt x="19774" y="101120"/>
                  </a:lnTo>
                  <a:cubicBezTo>
                    <a:pt x="20209" y="101406"/>
                    <a:pt x="20494" y="101787"/>
                    <a:pt x="20589" y="102263"/>
                  </a:cubicBezTo>
                  <a:cubicBezTo>
                    <a:pt x="20779" y="103121"/>
                    <a:pt x="20249" y="103883"/>
                    <a:pt x="19584" y="104741"/>
                  </a:cubicBezTo>
                  <a:cubicBezTo>
                    <a:pt x="18878" y="105748"/>
                    <a:pt x="18063" y="106891"/>
                    <a:pt x="18117" y="108375"/>
                  </a:cubicBezTo>
                  <a:cubicBezTo>
                    <a:pt x="18158" y="109995"/>
                    <a:pt x="18823" y="110893"/>
                    <a:pt x="19489" y="111084"/>
                  </a:cubicBezTo>
                  <a:cubicBezTo>
                    <a:pt x="19557" y="111111"/>
                    <a:pt x="19625" y="111125"/>
                    <a:pt x="19693" y="111125"/>
                  </a:cubicBezTo>
                  <a:cubicBezTo>
                    <a:pt x="19869" y="111125"/>
                    <a:pt x="20073" y="111029"/>
                    <a:pt x="20209" y="110852"/>
                  </a:cubicBezTo>
                  <a:cubicBezTo>
                    <a:pt x="21254" y="109328"/>
                    <a:pt x="25437" y="105979"/>
                    <a:pt x="27339" y="105367"/>
                  </a:cubicBezTo>
                  <a:cubicBezTo>
                    <a:pt x="27488" y="105312"/>
                    <a:pt x="27529" y="105272"/>
                    <a:pt x="27583" y="104550"/>
                  </a:cubicBezTo>
                  <a:cubicBezTo>
                    <a:pt x="27488" y="103938"/>
                    <a:pt x="27678" y="103311"/>
                    <a:pt x="28099" y="102835"/>
                  </a:cubicBezTo>
                  <a:cubicBezTo>
                    <a:pt x="28412" y="102604"/>
                    <a:pt x="28792" y="102440"/>
                    <a:pt x="29186" y="102440"/>
                  </a:cubicBezTo>
                  <a:cubicBezTo>
                    <a:pt x="29267" y="102440"/>
                    <a:pt x="29349" y="102440"/>
                    <a:pt x="29430" y="102454"/>
                  </a:cubicBezTo>
                  <a:cubicBezTo>
                    <a:pt x="29675" y="102454"/>
                    <a:pt x="29770" y="102413"/>
                    <a:pt x="30001" y="101025"/>
                  </a:cubicBezTo>
                  <a:cubicBezTo>
                    <a:pt x="30055" y="100317"/>
                    <a:pt x="30286" y="99595"/>
                    <a:pt x="30571" y="98929"/>
                  </a:cubicBezTo>
                  <a:cubicBezTo>
                    <a:pt x="31223" y="97772"/>
                    <a:pt x="32106" y="97513"/>
                    <a:pt x="33152" y="97513"/>
                  </a:cubicBezTo>
                  <a:cubicBezTo>
                    <a:pt x="33573" y="97513"/>
                    <a:pt x="34007" y="97554"/>
                    <a:pt x="34469" y="97595"/>
                  </a:cubicBezTo>
                  <a:cubicBezTo>
                    <a:pt x="34944" y="97649"/>
                    <a:pt x="35420" y="97690"/>
                    <a:pt x="36044" y="97690"/>
                  </a:cubicBezTo>
                  <a:lnTo>
                    <a:pt x="36139" y="97690"/>
                  </a:lnTo>
                  <a:cubicBezTo>
                    <a:pt x="38326" y="97690"/>
                    <a:pt x="41694" y="95553"/>
                    <a:pt x="44926" y="93457"/>
                  </a:cubicBezTo>
                  <a:lnTo>
                    <a:pt x="45592" y="93021"/>
                  </a:lnTo>
                  <a:cubicBezTo>
                    <a:pt x="49109" y="90734"/>
                    <a:pt x="49639" y="90408"/>
                    <a:pt x="51024" y="83684"/>
                  </a:cubicBezTo>
                  <a:cubicBezTo>
                    <a:pt x="52070" y="78770"/>
                    <a:pt x="50685" y="73012"/>
                    <a:pt x="49829" y="69582"/>
                  </a:cubicBezTo>
                  <a:cubicBezTo>
                    <a:pt x="49544" y="68575"/>
                    <a:pt x="49354" y="67581"/>
                    <a:pt x="49259" y="66574"/>
                  </a:cubicBezTo>
                  <a:cubicBezTo>
                    <a:pt x="49164" y="64668"/>
                    <a:pt x="44600" y="56283"/>
                    <a:pt x="43120" y="55766"/>
                  </a:cubicBezTo>
                  <a:cubicBezTo>
                    <a:pt x="41653" y="55766"/>
                    <a:pt x="38652" y="53384"/>
                    <a:pt x="31861" y="46701"/>
                  </a:cubicBezTo>
                  <a:cubicBezTo>
                    <a:pt x="31291" y="46088"/>
                    <a:pt x="30816" y="45653"/>
                    <a:pt x="30571" y="45421"/>
                  </a:cubicBezTo>
                  <a:cubicBezTo>
                    <a:pt x="29811" y="44659"/>
                    <a:pt x="29294" y="43706"/>
                    <a:pt x="29009" y="42658"/>
                  </a:cubicBezTo>
                  <a:cubicBezTo>
                    <a:pt x="28724" y="41515"/>
                    <a:pt x="28154" y="40508"/>
                    <a:pt x="27298" y="39705"/>
                  </a:cubicBezTo>
                  <a:cubicBezTo>
                    <a:pt x="24541" y="37418"/>
                    <a:pt x="24636" y="31742"/>
                    <a:pt x="25111" y="28788"/>
                  </a:cubicBezTo>
                  <a:cubicBezTo>
                    <a:pt x="25492" y="26597"/>
                    <a:pt x="27203" y="25358"/>
                    <a:pt x="28575" y="24364"/>
                  </a:cubicBezTo>
                  <a:cubicBezTo>
                    <a:pt x="29580" y="23643"/>
                    <a:pt x="30381" y="23071"/>
                    <a:pt x="30381" y="22445"/>
                  </a:cubicBezTo>
                  <a:cubicBezTo>
                    <a:pt x="30286" y="20539"/>
                    <a:pt x="30625" y="19165"/>
                    <a:pt x="31427" y="18253"/>
                  </a:cubicBezTo>
                  <a:cubicBezTo>
                    <a:pt x="32147" y="17545"/>
                    <a:pt x="33097" y="17109"/>
                    <a:pt x="34048" y="17109"/>
                  </a:cubicBezTo>
                  <a:cubicBezTo>
                    <a:pt x="36044" y="17014"/>
                    <a:pt x="38136" y="15353"/>
                    <a:pt x="39182" y="13679"/>
                  </a:cubicBezTo>
                  <a:lnTo>
                    <a:pt x="39277" y="13543"/>
                  </a:lnTo>
                  <a:lnTo>
                    <a:pt x="39086" y="13448"/>
                  </a:lnTo>
                  <a:lnTo>
                    <a:pt x="39032" y="13352"/>
                  </a:lnTo>
                  <a:lnTo>
                    <a:pt x="38801" y="13352"/>
                  </a:lnTo>
                  <a:cubicBezTo>
                    <a:pt x="37036" y="13012"/>
                    <a:pt x="32948" y="10440"/>
                    <a:pt x="31427" y="8343"/>
                  </a:cubicBezTo>
                  <a:lnTo>
                    <a:pt x="31291" y="8112"/>
                  </a:lnTo>
                  <a:lnTo>
                    <a:pt x="31291" y="8058"/>
                  </a:lnTo>
                  <a:lnTo>
                    <a:pt x="31196" y="7867"/>
                  </a:lnTo>
                  <a:lnTo>
                    <a:pt x="31141" y="7772"/>
                  </a:lnTo>
                  <a:lnTo>
                    <a:pt x="31046" y="7636"/>
                  </a:lnTo>
                  <a:cubicBezTo>
                    <a:pt x="31046" y="7581"/>
                    <a:pt x="31046" y="7540"/>
                    <a:pt x="31046" y="7486"/>
                  </a:cubicBezTo>
                  <a:cubicBezTo>
                    <a:pt x="31006" y="7486"/>
                    <a:pt x="31006" y="7445"/>
                    <a:pt x="31006" y="7391"/>
                  </a:cubicBezTo>
                  <a:cubicBezTo>
                    <a:pt x="30951" y="7350"/>
                    <a:pt x="31006" y="7295"/>
                    <a:pt x="31006" y="7254"/>
                  </a:cubicBezTo>
                  <a:lnTo>
                    <a:pt x="31006" y="7159"/>
                  </a:lnTo>
                  <a:cubicBezTo>
                    <a:pt x="31006" y="7105"/>
                    <a:pt x="31006" y="7009"/>
                    <a:pt x="31006" y="6969"/>
                  </a:cubicBezTo>
                  <a:cubicBezTo>
                    <a:pt x="31046" y="6397"/>
                    <a:pt x="31141" y="5866"/>
                    <a:pt x="31386" y="5349"/>
                  </a:cubicBezTo>
                  <a:cubicBezTo>
                    <a:pt x="31576" y="4872"/>
                    <a:pt x="31807" y="4301"/>
                    <a:pt x="31671" y="4110"/>
                  </a:cubicBezTo>
                  <a:cubicBezTo>
                    <a:pt x="31671" y="4015"/>
                    <a:pt x="31332" y="3634"/>
                    <a:pt x="29715" y="3443"/>
                  </a:cubicBezTo>
                  <a:cubicBezTo>
                    <a:pt x="25437" y="2912"/>
                    <a:pt x="24202" y="1388"/>
                    <a:pt x="23400" y="394"/>
                  </a:cubicBezTo>
                  <a:cubicBezTo>
                    <a:pt x="23305" y="245"/>
                    <a:pt x="23210" y="149"/>
                    <a:pt x="23115"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60" name="Google Shape;81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xAAALIKAAAXEQAA4QoAAAAAAAAmAAAACAAAAP//////////"/>
                </a:ext>
              </a:extLst>
            </p:cNvSpPr>
            <p:nvPr/>
          </p:nvSpPr>
          <p:spPr>
            <a:xfrm>
              <a:off x="2737485" y="1738630"/>
              <a:ext cx="40640" cy="29845"/>
            </a:xfrm>
            <a:custGeom>
              <a:avLst/>
              <a:gdLst/>
              <a:ahLst/>
              <a:cxnLst/>
              <a:rect l="0" t="0" r="40640" b="29845"/>
              <a:pathLst>
                <a:path w="40640" h="29845">
                  <a:moveTo>
                    <a:pt x="29848" y="13"/>
                  </a:moveTo>
                  <a:cubicBezTo>
                    <a:pt x="29266" y="13"/>
                    <a:pt x="28739" y="109"/>
                    <a:pt x="28414" y="329"/>
                  </a:cubicBezTo>
                  <a:cubicBezTo>
                    <a:pt x="28130" y="522"/>
                    <a:pt x="27995" y="811"/>
                    <a:pt x="28036" y="1154"/>
                  </a:cubicBezTo>
                  <a:cubicBezTo>
                    <a:pt x="28090" y="2501"/>
                    <a:pt x="27427" y="3752"/>
                    <a:pt x="26237" y="4426"/>
                  </a:cubicBezTo>
                  <a:cubicBezTo>
                    <a:pt x="26102" y="4467"/>
                    <a:pt x="25953" y="4522"/>
                    <a:pt x="25763" y="4564"/>
                  </a:cubicBezTo>
                  <a:lnTo>
                    <a:pt x="25669" y="4564"/>
                  </a:lnTo>
                  <a:cubicBezTo>
                    <a:pt x="25574" y="4619"/>
                    <a:pt x="25479" y="4619"/>
                    <a:pt x="25385" y="4619"/>
                  </a:cubicBezTo>
                  <a:lnTo>
                    <a:pt x="25250" y="4619"/>
                  </a:lnTo>
                  <a:cubicBezTo>
                    <a:pt x="25155" y="4619"/>
                    <a:pt x="25006" y="4564"/>
                    <a:pt x="24871" y="4522"/>
                  </a:cubicBezTo>
                  <a:cubicBezTo>
                    <a:pt x="24722" y="4467"/>
                    <a:pt x="24587" y="4426"/>
                    <a:pt x="24492" y="4330"/>
                  </a:cubicBezTo>
                  <a:cubicBezTo>
                    <a:pt x="24343" y="4179"/>
                    <a:pt x="24208" y="3986"/>
                    <a:pt x="24114" y="3752"/>
                  </a:cubicBezTo>
                  <a:lnTo>
                    <a:pt x="24114" y="3697"/>
                  </a:lnTo>
                  <a:cubicBezTo>
                    <a:pt x="24114" y="3601"/>
                    <a:pt x="24059" y="3505"/>
                    <a:pt x="24059" y="3409"/>
                  </a:cubicBezTo>
                  <a:lnTo>
                    <a:pt x="24059" y="3368"/>
                  </a:lnTo>
                  <a:cubicBezTo>
                    <a:pt x="24059" y="3271"/>
                    <a:pt x="24059" y="3120"/>
                    <a:pt x="24059" y="3024"/>
                  </a:cubicBezTo>
                  <a:cubicBezTo>
                    <a:pt x="23830" y="2928"/>
                    <a:pt x="23546" y="2831"/>
                    <a:pt x="23261" y="2735"/>
                  </a:cubicBezTo>
                  <a:cubicBezTo>
                    <a:pt x="22829" y="2543"/>
                    <a:pt x="22409" y="2405"/>
                    <a:pt x="21977" y="2158"/>
                  </a:cubicBezTo>
                  <a:lnTo>
                    <a:pt x="21936" y="2213"/>
                  </a:lnTo>
                  <a:lnTo>
                    <a:pt x="21544" y="1924"/>
                  </a:lnTo>
                  <a:cubicBezTo>
                    <a:pt x="21355" y="1828"/>
                    <a:pt x="21219" y="1732"/>
                    <a:pt x="21030" y="1580"/>
                  </a:cubicBezTo>
                  <a:lnTo>
                    <a:pt x="20462" y="1195"/>
                  </a:lnTo>
                  <a:lnTo>
                    <a:pt x="20503" y="1154"/>
                  </a:lnTo>
                  <a:cubicBezTo>
                    <a:pt x="20408" y="1058"/>
                    <a:pt x="20313" y="907"/>
                    <a:pt x="20219" y="811"/>
                  </a:cubicBezTo>
                  <a:cubicBezTo>
                    <a:pt x="19962" y="494"/>
                    <a:pt x="19380" y="384"/>
                    <a:pt x="18663" y="384"/>
                  </a:cubicBezTo>
                  <a:cubicBezTo>
                    <a:pt x="17784" y="384"/>
                    <a:pt x="16702" y="536"/>
                    <a:pt x="15769" y="673"/>
                  </a:cubicBezTo>
                  <a:cubicBezTo>
                    <a:pt x="14971" y="811"/>
                    <a:pt x="14160" y="907"/>
                    <a:pt x="13362" y="962"/>
                  </a:cubicBezTo>
                  <a:cubicBezTo>
                    <a:pt x="13051" y="1003"/>
                    <a:pt x="12753" y="1031"/>
                    <a:pt x="12442" y="1031"/>
                  </a:cubicBezTo>
                  <a:cubicBezTo>
                    <a:pt x="11780" y="1031"/>
                    <a:pt x="11130" y="934"/>
                    <a:pt x="10522" y="769"/>
                  </a:cubicBezTo>
                  <a:cubicBezTo>
                    <a:pt x="10211" y="659"/>
                    <a:pt x="9859" y="618"/>
                    <a:pt x="9494" y="618"/>
                  </a:cubicBezTo>
                  <a:cubicBezTo>
                    <a:pt x="7154" y="618"/>
                    <a:pt x="3746" y="2625"/>
                    <a:pt x="1379" y="5581"/>
                  </a:cubicBezTo>
                  <a:cubicBezTo>
                    <a:pt x="14" y="7258"/>
                    <a:pt x="298" y="7643"/>
                    <a:pt x="866" y="8605"/>
                  </a:cubicBezTo>
                  <a:cubicBezTo>
                    <a:pt x="1528" y="9526"/>
                    <a:pt x="1853" y="10626"/>
                    <a:pt x="1907" y="11740"/>
                  </a:cubicBezTo>
                  <a:cubicBezTo>
                    <a:pt x="1853" y="12661"/>
                    <a:pt x="2096" y="13527"/>
                    <a:pt x="2515" y="14297"/>
                  </a:cubicBezTo>
                  <a:lnTo>
                    <a:pt x="2664" y="14585"/>
                  </a:lnTo>
                  <a:lnTo>
                    <a:pt x="2705" y="14723"/>
                  </a:lnTo>
                  <a:lnTo>
                    <a:pt x="2799" y="14915"/>
                  </a:lnTo>
                  <a:lnTo>
                    <a:pt x="2854" y="15066"/>
                  </a:lnTo>
                  <a:cubicBezTo>
                    <a:pt x="2854" y="15108"/>
                    <a:pt x="2948" y="15204"/>
                    <a:pt x="2948" y="15259"/>
                  </a:cubicBezTo>
                  <a:cubicBezTo>
                    <a:pt x="2989" y="15355"/>
                    <a:pt x="2948" y="15396"/>
                    <a:pt x="2989" y="15451"/>
                  </a:cubicBezTo>
                  <a:cubicBezTo>
                    <a:pt x="3043" y="15493"/>
                    <a:pt x="3043" y="15589"/>
                    <a:pt x="3043" y="15644"/>
                  </a:cubicBezTo>
                  <a:cubicBezTo>
                    <a:pt x="3084" y="15740"/>
                    <a:pt x="3043" y="15781"/>
                    <a:pt x="3043" y="15836"/>
                  </a:cubicBezTo>
                  <a:lnTo>
                    <a:pt x="3043" y="16070"/>
                  </a:lnTo>
                  <a:lnTo>
                    <a:pt x="3043" y="16262"/>
                  </a:lnTo>
                  <a:lnTo>
                    <a:pt x="3043" y="16551"/>
                  </a:lnTo>
                  <a:lnTo>
                    <a:pt x="3043" y="16743"/>
                  </a:lnTo>
                  <a:cubicBezTo>
                    <a:pt x="3043" y="16798"/>
                    <a:pt x="2989" y="16936"/>
                    <a:pt x="2989" y="17087"/>
                  </a:cubicBezTo>
                  <a:cubicBezTo>
                    <a:pt x="2948" y="17183"/>
                    <a:pt x="2989" y="17225"/>
                    <a:pt x="2948" y="17280"/>
                  </a:cubicBezTo>
                  <a:lnTo>
                    <a:pt x="2948" y="17321"/>
                  </a:lnTo>
                  <a:cubicBezTo>
                    <a:pt x="4788" y="18627"/>
                    <a:pt x="4747" y="20978"/>
                    <a:pt x="4693" y="22765"/>
                  </a:cubicBezTo>
                  <a:cubicBezTo>
                    <a:pt x="4693" y="23287"/>
                    <a:pt x="4693" y="23865"/>
                    <a:pt x="4747" y="24401"/>
                  </a:cubicBezTo>
                  <a:cubicBezTo>
                    <a:pt x="4788" y="24689"/>
                    <a:pt x="4882" y="24731"/>
                    <a:pt x="4882" y="24786"/>
                  </a:cubicBezTo>
                  <a:cubicBezTo>
                    <a:pt x="5004" y="24854"/>
                    <a:pt x="5180" y="24882"/>
                    <a:pt x="5396" y="24882"/>
                  </a:cubicBezTo>
                  <a:cubicBezTo>
                    <a:pt x="5897" y="24882"/>
                    <a:pt x="6573" y="24744"/>
                    <a:pt x="7060" y="24634"/>
                  </a:cubicBezTo>
                  <a:cubicBezTo>
                    <a:pt x="7492" y="24538"/>
                    <a:pt x="7966" y="24497"/>
                    <a:pt x="8385" y="24442"/>
                  </a:cubicBezTo>
                  <a:cubicBezTo>
                    <a:pt x="8466" y="24428"/>
                    <a:pt x="8547" y="24414"/>
                    <a:pt x="8628" y="24414"/>
                  </a:cubicBezTo>
                  <a:cubicBezTo>
                    <a:pt x="9021" y="24414"/>
                    <a:pt x="9386" y="24607"/>
                    <a:pt x="9616" y="24882"/>
                  </a:cubicBezTo>
                  <a:cubicBezTo>
                    <a:pt x="10048" y="25500"/>
                    <a:pt x="9805" y="26174"/>
                    <a:pt x="9616" y="26848"/>
                  </a:cubicBezTo>
                  <a:cubicBezTo>
                    <a:pt x="9332" y="27672"/>
                    <a:pt x="9142" y="28346"/>
                    <a:pt x="9480" y="28731"/>
                  </a:cubicBezTo>
                  <a:cubicBezTo>
                    <a:pt x="9616" y="28868"/>
                    <a:pt x="9832" y="28923"/>
                    <a:pt x="10089" y="28923"/>
                  </a:cubicBezTo>
                  <a:cubicBezTo>
                    <a:pt x="10549" y="28923"/>
                    <a:pt x="11157" y="28758"/>
                    <a:pt x="11698" y="28635"/>
                  </a:cubicBezTo>
                  <a:cubicBezTo>
                    <a:pt x="12320" y="28442"/>
                    <a:pt x="12929" y="28346"/>
                    <a:pt x="13592" y="28291"/>
                  </a:cubicBezTo>
                  <a:cubicBezTo>
                    <a:pt x="13632" y="28291"/>
                    <a:pt x="13673" y="28291"/>
                    <a:pt x="13713" y="28291"/>
                  </a:cubicBezTo>
                  <a:cubicBezTo>
                    <a:pt x="14511" y="28291"/>
                    <a:pt x="15228" y="28758"/>
                    <a:pt x="15539" y="29501"/>
                  </a:cubicBezTo>
                  <a:cubicBezTo>
                    <a:pt x="15580" y="29638"/>
                    <a:pt x="15634" y="29735"/>
                    <a:pt x="15674" y="29831"/>
                  </a:cubicBezTo>
                  <a:lnTo>
                    <a:pt x="15823" y="29790"/>
                  </a:lnTo>
                  <a:lnTo>
                    <a:pt x="16242" y="29542"/>
                  </a:lnTo>
                  <a:lnTo>
                    <a:pt x="16486" y="29405"/>
                  </a:lnTo>
                  <a:lnTo>
                    <a:pt x="16770" y="29253"/>
                  </a:lnTo>
                  <a:lnTo>
                    <a:pt x="16959" y="29116"/>
                  </a:lnTo>
                  <a:lnTo>
                    <a:pt x="17189" y="28965"/>
                  </a:lnTo>
                  <a:lnTo>
                    <a:pt x="17379" y="28868"/>
                  </a:lnTo>
                  <a:lnTo>
                    <a:pt x="17568" y="28731"/>
                  </a:lnTo>
                  <a:lnTo>
                    <a:pt x="17717" y="28635"/>
                  </a:lnTo>
                  <a:lnTo>
                    <a:pt x="17906" y="28539"/>
                  </a:lnTo>
                  <a:lnTo>
                    <a:pt x="18041" y="28442"/>
                  </a:lnTo>
                  <a:lnTo>
                    <a:pt x="18190" y="28291"/>
                  </a:lnTo>
                  <a:lnTo>
                    <a:pt x="18285" y="28195"/>
                  </a:lnTo>
                  <a:lnTo>
                    <a:pt x="18420" y="28099"/>
                  </a:lnTo>
                  <a:lnTo>
                    <a:pt x="18515" y="28057"/>
                  </a:lnTo>
                  <a:lnTo>
                    <a:pt x="18609" y="27961"/>
                  </a:lnTo>
                  <a:lnTo>
                    <a:pt x="18663" y="27906"/>
                  </a:lnTo>
                  <a:lnTo>
                    <a:pt x="18758" y="27810"/>
                  </a:lnTo>
                  <a:lnTo>
                    <a:pt x="18799" y="27769"/>
                  </a:lnTo>
                  <a:lnTo>
                    <a:pt x="18893" y="27672"/>
                  </a:lnTo>
                  <a:lnTo>
                    <a:pt x="18947" y="27576"/>
                  </a:lnTo>
                  <a:lnTo>
                    <a:pt x="18988" y="27521"/>
                  </a:lnTo>
                  <a:lnTo>
                    <a:pt x="18988" y="27480"/>
                  </a:lnTo>
                  <a:lnTo>
                    <a:pt x="18988" y="27425"/>
                  </a:lnTo>
                  <a:cubicBezTo>
                    <a:pt x="18988" y="27040"/>
                    <a:pt x="19177" y="26655"/>
                    <a:pt x="19461" y="26421"/>
                  </a:cubicBezTo>
                  <a:cubicBezTo>
                    <a:pt x="19799" y="26160"/>
                    <a:pt x="20232" y="26050"/>
                    <a:pt x="20773" y="26050"/>
                  </a:cubicBezTo>
                  <a:cubicBezTo>
                    <a:pt x="21517" y="26050"/>
                    <a:pt x="22491" y="26257"/>
                    <a:pt x="23775" y="26559"/>
                  </a:cubicBezTo>
                  <a:cubicBezTo>
                    <a:pt x="24627" y="26751"/>
                    <a:pt x="26183" y="27150"/>
                    <a:pt x="27021" y="27150"/>
                  </a:cubicBezTo>
                  <a:cubicBezTo>
                    <a:pt x="27251" y="27150"/>
                    <a:pt x="27427" y="27123"/>
                    <a:pt x="27522" y="27040"/>
                  </a:cubicBezTo>
                  <a:cubicBezTo>
                    <a:pt x="27616" y="26655"/>
                    <a:pt x="26805" y="25212"/>
                    <a:pt x="26331" y="24442"/>
                  </a:cubicBezTo>
                  <a:cubicBezTo>
                    <a:pt x="25439" y="22765"/>
                    <a:pt x="24627" y="21363"/>
                    <a:pt x="25385" y="20359"/>
                  </a:cubicBezTo>
                  <a:cubicBezTo>
                    <a:pt x="25750" y="19864"/>
                    <a:pt x="26318" y="19699"/>
                    <a:pt x="26940" y="19699"/>
                  </a:cubicBezTo>
                  <a:cubicBezTo>
                    <a:pt x="27454" y="19699"/>
                    <a:pt x="28008" y="19809"/>
                    <a:pt x="28509" y="19919"/>
                  </a:cubicBezTo>
                  <a:cubicBezTo>
                    <a:pt x="29415" y="20153"/>
                    <a:pt x="30105" y="20263"/>
                    <a:pt x="30632" y="20263"/>
                  </a:cubicBezTo>
                  <a:cubicBezTo>
                    <a:pt x="32079" y="20263"/>
                    <a:pt x="32390" y="19465"/>
                    <a:pt x="32918" y="18242"/>
                  </a:cubicBezTo>
                  <a:cubicBezTo>
                    <a:pt x="33242" y="17417"/>
                    <a:pt x="33621" y="16647"/>
                    <a:pt x="34148" y="15974"/>
                  </a:cubicBezTo>
                  <a:cubicBezTo>
                    <a:pt x="34906" y="15163"/>
                    <a:pt x="35758" y="14434"/>
                    <a:pt x="36650" y="13815"/>
                  </a:cubicBezTo>
                  <a:cubicBezTo>
                    <a:pt x="39450" y="11740"/>
                    <a:pt x="40626" y="10585"/>
                    <a:pt x="39261" y="8468"/>
                  </a:cubicBezTo>
                  <a:cubicBezTo>
                    <a:pt x="39017" y="8124"/>
                    <a:pt x="38828" y="7739"/>
                    <a:pt x="38638" y="7409"/>
                  </a:cubicBezTo>
                  <a:cubicBezTo>
                    <a:pt x="37462" y="5196"/>
                    <a:pt x="36745" y="2694"/>
                    <a:pt x="36610" y="192"/>
                  </a:cubicBezTo>
                  <a:lnTo>
                    <a:pt x="36556" y="192"/>
                  </a:lnTo>
                  <a:cubicBezTo>
                    <a:pt x="36326" y="192"/>
                    <a:pt x="36136" y="233"/>
                    <a:pt x="35947" y="329"/>
                  </a:cubicBezTo>
                  <a:cubicBezTo>
                    <a:pt x="35758" y="384"/>
                    <a:pt x="35568" y="426"/>
                    <a:pt x="35379" y="481"/>
                  </a:cubicBezTo>
                  <a:lnTo>
                    <a:pt x="35230" y="522"/>
                  </a:lnTo>
                  <a:cubicBezTo>
                    <a:pt x="35041" y="577"/>
                    <a:pt x="34852" y="618"/>
                    <a:pt x="34662" y="618"/>
                  </a:cubicBezTo>
                  <a:lnTo>
                    <a:pt x="34568" y="618"/>
                  </a:lnTo>
                  <a:cubicBezTo>
                    <a:pt x="34432" y="618"/>
                    <a:pt x="34243" y="673"/>
                    <a:pt x="34094" y="673"/>
                  </a:cubicBezTo>
                  <a:lnTo>
                    <a:pt x="33337" y="673"/>
                  </a:lnTo>
                  <a:cubicBezTo>
                    <a:pt x="33202" y="673"/>
                    <a:pt x="33053" y="673"/>
                    <a:pt x="32918" y="618"/>
                  </a:cubicBezTo>
                  <a:lnTo>
                    <a:pt x="32823" y="618"/>
                  </a:lnTo>
                  <a:cubicBezTo>
                    <a:pt x="32674" y="618"/>
                    <a:pt x="32539" y="577"/>
                    <a:pt x="32390" y="522"/>
                  </a:cubicBezTo>
                  <a:lnTo>
                    <a:pt x="32296" y="522"/>
                  </a:lnTo>
                  <a:cubicBezTo>
                    <a:pt x="32160" y="481"/>
                    <a:pt x="32012" y="426"/>
                    <a:pt x="31876" y="384"/>
                  </a:cubicBezTo>
                  <a:cubicBezTo>
                    <a:pt x="31281" y="151"/>
                    <a:pt x="30537" y="13"/>
                    <a:pt x="29848"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9" name="Google Shape;82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hAAAN8KAADzEAAA3woAAAAAAAAmAAAACAAAAP//////////"/>
                </a:ext>
              </a:extLst>
            </p:cNvSpPr>
            <p:nvPr/>
          </p:nvSpPr>
          <p:spPr>
            <a:xfrm>
              <a:off x="2754630" y="1767205"/>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8" name="Google Shape;82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RAAAOAKAADxEAAA4AoAAAAAAAAmAAAACAAAAP//////////"/>
                </a:ext>
              </a:extLst>
            </p:cNvSpPr>
            <p:nvPr/>
          </p:nvSpPr>
          <p:spPr>
            <a:xfrm>
              <a:off x="2753995" y="1767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7" name="Google Shape;82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xAAAN8KAADzEAAA3woAAAAAAAAmAAAACAAAAP//////////"/>
                </a:ext>
              </a:extLst>
            </p:cNvSpPr>
            <p:nvPr/>
          </p:nvSpPr>
          <p:spPr>
            <a:xfrm>
              <a:off x="2755265" y="1767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6" name="Google Shape;82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BAAAOAKAADxEAAA4QoAAAAAAAAmAAAACAAAAP//////////"/>
                </a:ext>
              </a:extLst>
            </p:cNvSpPr>
            <p:nvPr/>
          </p:nvSpPr>
          <p:spPr>
            <a:xfrm>
              <a:off x="2753360" y="1767840"/>
              <a:ext cx="635" cy="635"/>
            </a:xfrm>
            <a:custGeom>
              <a:avLst/>
              <a:gdLst/>
              <a:ahLst/>
              <a:cxnLst/>
              <a:rect l="0" t="0" r="635" b="635"/>
              <a:pathLst>
                <a:path w="635" h="635">
                  <a:moveTo>
                    <a:pt x="615" y="0"/>
                  </a:moveTo>
                  <a:lnTo>
                    <a:pt x="19" y="59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5" name="Google Shape;82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hAAAN8KAADyEAAA4AoAAAAAAAAmAAAACAAAAP//////////"/>
                </a:ext>
              </a:extLst>
            </p:cNvSpPr>
            <p:nvPr/>
          </p:nvSpPr>
          <p:spPr>
            <a:xfrm>
              <a:off x="2754630" y="176720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4" name="Google Shape;82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BEAAL4KAAAVEQAAvwoAAAAAAAAmAAAACAAAAP//////////"/>
                </a:ext>
              </a:extLst>
            </p:cNvSpPr>
            <p:nvPr/>
          </p:nvSpPr>
          <p:spPr>
            <a:xfrm>
              <a:off x="2776220" y="1746250"/>
              <a:ext cx="635" cy="635"/>
            </a:xfrm>
            <a:custGeom>
              <a:avLst/>
              <a:gdLst/>
              <a:ahLst/>
              <a:cxnLst/>
              <a:rect l="0" t="0" r="635" b="635"/>
              <a:pathLst>
                <a:path w="635" h="635">
                  <a:moveTo>
                    <a:pt x="0" y="0"/>
                  </a:moveTo>
                  <a:cubicBezTo>
                    <a:pt x="193" y="227"/>
                    <a:pt x="386" y="431"/>
                    <a:pt x="635" y="626"/>
                  </a:cubicBezTo>
                  <a:cubicBezTo>
                    <a:pt x="386" y="431"/>
                    <a:pt x="193" y="227"/>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3" name="Google Shape;82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RAAAN0KAAD1EAAA3QoAAAAAAAAmAAAACAAAAP//////////"/>
                </a:ext>
              </a:extLst>
            </p:cNvSpPr>
            <p:nvPr/>
          </p:nvSpPr>
          <p:spPr>
            <a:xfrm>
              <a:off x="2756535" y="1765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2" name="Google Shape;82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REAALIKAAAUEQAAvgoAAAAAAAAmAAAACAAAAP//////////"/>
                </a:ext>
              </a:extLst>
            </p:cNvSpPr>
            <p:nvPr/>
          </p:nvSpPr>
          <p:spPr>
            <a:xfrm>
              <a:off x="2774315" y="1738630"/>
              <a:ext cx="1905" cy="7620"/>
            </a:xfrm>
            <a:custGeom>
              <a:avLst/>
              <a:gdLst/>
              <a:ahLst/>
              <a:cxnLst/>
              <a:rect l="0" t="0" r="1905" b="7620"/>
              <a:pathLst>
                <a:path w="1905" h="7620">
                  <a:moveTo>
                    <a:pt x="12" y="0"/>
                  </a:moveTo>
                  <a:cubicBezTo>
                    <a:pt x="137" y="2695"/>
                    <a:pt x="802" y="5273"/>
                    <a:pt x="1892" y="7606"/>
                  </a:cubicBezTo>
                  <a:cubicBezTo>
                    <a:pt x="802" y="5273"/>
                    <a:pt x="137" y="2695"/>
                    <a:pt x="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1" name="Google Shape;82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xAAAN4KAAD0EAAA3goAAAAAAAAmAAAACAAAAP//////////"/>
                </a:ext>
              </a:extLst>
            </p:cNvSpPr>
            <p:nvPr/>
          </p:nvSpPr>
          <p:spPr>
            <a:xfrm>
              <a:off x="2755265" y="176657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50" name="Google Shape;82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RAAANsKAAD2EAAA3QoAAAAAAAAmAAAACAAAAP//////////"/>
                </a:ext>
              </a:extLst>
            </p:cNvSpPr>
            <p:nvPr/>
          </p:nvSpPr>
          <p:spPr>
            <a:xfrm>
              <a:off x="2756535" y="1764665"/>
              <a:ext cx="635" cy="1270"/>
            </a:xfrm>
            <a:custGeom>
              <a:avLst/>
              <a:gdLst/>
              <a:ahLst/>
              <a:cxnLst/>
              <a:rect l="0" t="0" r="635" b="1270"/>
              <a:pathLst>
                <a:path w="635" h="1270">
                  <a:moveTo>
                    <a:pt x="15" y="1270"/>
                  </a:moveTo>
                  <a:cubicBezTo>
                    <a:pt x="63" y="789"/>
                    <a:pt x="238" y="309"/>
                    <a:pt x="619" y="0"/>
                  </a:cubicBezTo>
                  <a:cubicBezTo>
                    <a:pt x="238" y="309"/>
                    <a:pt x="63" y="789"/>
                    <a:pt x="15"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9" name="Google Shape;82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RAAAN0KAAD1EAAA3QoAAAAAAAAmAAAACAAAAP//////////"/>
                </a:ext>
              </a:extLst>
            </p:cNvSpPr>
            <p:nvPr/>
          </p:nvSpPr>
          <p:spPr>
            <a:xfrm>
              <a:off x="2756535" y="1765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8" name="Google Shape;82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BAAAN4KAAD0EAAA3goAAAAAAAAmAAAACAAAAP//////////"/>
                </a:ext>
              </a:extLst>
            </p:cNvSpPr>
            <p:nvPr/>
          </p:nvSpPr>
          <p:spPr>
            <a:xfrm>
              <a:off x="2755900" y="1766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7" name="Google Shape;82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BAAAN4KAAD0EAAA3goAAAAAAAAmAAAACAAAAP//////////"/>
                </a:ext>
              </a:extLst>
            </p:cNvSpPr>
            <p:nvPr/>
          </p:nvSpPr>
          <p:spPr>
            <a:xfrm>
              <a:off x="2755900" y="1766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6" name="Google Shape;82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BAAAN0KAAD1EAAA3goAAAAAAAAmAAAACAAAAP//////////"/>
                </a:ext>
              </a:extLst>
            </p:cNvSpPr>
            <p:nvPr/>
          </p:nvSpPr>
          <p:spPr>
            <a:xfrm>
              <a:off x="2755900" y="1765935"/>
              <a:ext cx="635" cy="635"/>
            </a:xfrm>
            <a:custGeom>
              <a:avLst/>
              <a:gdLst/>
              <a:ahLst/>
              <a:cxnLst/>
              <a:rect l="0" t="0" r="635" b="635"/>
              <a:pathLst>
                <a:path w="635" h="635">
                  <a:moveTo>
                    <a:pt x="635" y="79"/>
                  </a:moveTo>
                  <a:lnTo>
                    <a:pt x="79"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5" name="Google Shape;82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RAAAN0KAAD1EAAA3QoAAAAAAAAmAAAACAAAAP//////////"/>
                </a:ext>
              </a:extLst>
            </p:cNvSpPr>
            <p:nvPr/>
          </p:nvSpPr>
          <p:spPr>
            <a:xfrm>
              <a:off x="2756535" y="1765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4" name="Google Shape;82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RAAAN0KAAD1EAAA3QoAAAAAAAAmAAAACAAAAP//////////"/>
                </a:ext>
              </a:extLst>
            </p:cNvSpPr>
            <p:nvPr/>
          </p:nvSpPr>
          <p:spPr>
            <a:xfrm>
              <a:off x="2756535" y="1765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3" name="Google Shape;82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xAAAFIKAAASEQAAtgoAAAAAAAAmAAAACAAAAP//////////"/>
                </a:ext>
              </a:extLst>
            </p:cNvSpPr>
            <p:nvPr/>
          </p:nvSpPr>
          <p:spPr>
            <a:xfrm>
              <a:off x="2722245" y="1677670"/>
              <a:ext cx="52705" cy="63500"/>
            </a:xfrm>
            <a:custGeom>
              <a:avLst/>
              <a:gdLst/>
              <a:ahLst/>
              <a:cxnLst/>
              <a:rect l="0" t="0" r="52705" b="63500"/>
              <a:pathLst>
                <a:path w="52705" h="63500">
                  <a:moveTo>
                    <a:pt x="9989" y="0"/>
                  </a:moveTo>
                  <a:cubicBezTo>
                    <a:pt x="9662" y="620"/>
                    <a:pt x="9416" y="1888"/>
                    <a:pt x="9662" y="2225"/>
                  </a:cubicBezTo>
                  <a:cubicBezTo>
                    <a:pt x="10521" y="3115"/>
                    <a:pt x="11518" y="6985"/>
                    <a:pt x="10562" y="8684"/>
                  </a:cubicBezTo>
                  <a:cubicBezTo>
                    <a:pt x="10276" y="9210"/>
                    <a:pt x="9703" y="9588"/>
                    <a:pt x="9129" y="9588"/>
                  </a:cubicBezTo>
                  <a:lnTo>
                    <a:pt x="8706" y="9588"/>
                  </a:lnTo>
                  <a:lnTo>
                    <a:pt x="8461" y="9534"/>
                  </a:lnTo>
                  <a:cubicBezTo>
                    <a:pt x="6837" y="9156"/>
                    <a:pt x="6113" y="7889"/>
                    <a:pt x="5595" y="6945"/>
                  </a:cubicBezTo>
                  <a:cubicBezTo>
                    <a:pt x="5445" y="6702"/>
                    <a:pt x="5308" y="6473"/>
                    <a:pt x="5117" y="6230"/>
                  </a:cubicBezTo>
                  <a:lnTo>
                    <a:pt x="5063" y="6324"/>
                  </a:lnTo>
                  <a:lnTo>
                    <a:pt x="4872" y="6567"/>
                  </a:lnTo>
                  <a:lnTo>
                    <a:pt x="4735" y="6702"/>
                  </a:lnTo>
                  <a:lnTo>
                    <a:pt x="4585" y="6945"/>
                  </a:lnTo>
                  <a:lnTo>
                    <a:pt x="4448" y="7080"/>
                  </a:lnTo>
                  <a:lnTo>
                    <a:pt x="4298" y="7322"/>
                  </a:lnTo>
                  <a:lnTo>
                    <a:pt x="4162" y="7458"/>
                  </a:lnTo>
                  <a:lnTo>
                    <a:pt x="3971" y="7700"/>
                  </a:lnTo>
                  <a:lnTo>
                    <a:pt x="3875" y="7835"/>
                  </a:lnTo>
                  <a:lnTo>
                    <a:pt x="3684" y="8077"/>
                  </a:lnTo>
                  <a:lnTo>
                    <a:pt x="3589" y="8212"/>
                  </a:lnTo>
                  <a:lnTo>
                    <a:pt x="3439" y="8455"/>
                  </a:lnTo>
                  <a:lnTo>
                    <a:pt x="3302" y="8590"/>
                  </a:lnTo>
                  <a:lnTo>
                    <a:pt x="3152" y="8833"/>
                  </a:lnTo>
                  <a:lnTo>
                    <a:pt x="3056" y="8967"/>
                  </a:lnTo>
                  <a:lnTo>
                    <a:pt x="2920" y="9156"/>
                  </a:lnTo>
                  <a:lnTo>
                    <a:pt x="2824" y="9345"/>
                  </a:lnTo>
                  <a:lnTo>
                    <a:pt x="2729" y="9493"/>
                  </a:lnTo>
                  <a:lnTo>
                    <a:pt x="2633" y="9682"/>
                  </a:lnTo>
                  <a:lnTo>
                    <a:pt x="2538" y="9817"/>
                  </a:lnTo>
                  <a:lnTo>
                    <a:pt x="2442" y="10006"/>
                  </a:lnTo>
                  <a:lnTo>
                    <a:pt x="2347" y="10154"/>
                  </a:lnTo>
                  <a:lnTo>
                    <a:pt x="2251" y="10289"/>
                  </a:lnTo>
                  <a:lnTo>
                    <a:pt x="2197" y="10437"/>
                  </a:lnTo>
                  <a:lnTo>
                    <a:pt x="2101" y="10572"/>
                  </a:lnTo>
                  <a:lnTo>
                    <a:pt x="2060" y="10720"/>
                  </a:lnTo>
                  <a:lnTo>
                    <a:pt x="2006" y="10855"/>
                  </a:lnTo>
                  <a:lnTo>
                    <a:pt x="1965" y="10950"/>
                  </a:lnTo>
                  <a:cubicBezTo>
                    <a:pt x="1965" y="11004"/>
                    <a:pt x="1965" y="11044"/>
                    <a:pt x="1965" y="11098"/>
                  </a:cubicBezTo>
                  <a:lnTo>
                    <a:pt x="1965" y="11138"/>
                  </a:lnTo>
                  <a:cubicBezTo>
                    <a:pt x="1965" y="11192"/>
                    <a:pt x="1965" y="11233"/>
                    <a:pt x="1965" y="11327"/>
                  </a:cubicBezTo>
                  <a:cubicBezTo>
                    <a:pt x="1965" y="11476"/>
                    <a:pt x="1910" y="11664"/>
                    <a:pt x="1869" y="11799"/>
                  </a:cubicBezTo>
                  <a:cubicBezTo>
                    <a:pt x="1869" y="11853"/>
                    <a:pt x="1869" y="11894"/>
                    <a:pt x="1815" y="11948"/>
                  </a:cubicBezTo>
                  <a:cubicBezTo>
                    <a:pt x="1815" y="12042"/>
                    <a:pt x="1774" y="12136"/>
                    <a:pt x="1719" y="12231"/>
                  </a:cubicBezTo>
                  <a:lnTo>
                    <a:pt x="1624" y="12420"/>
                  </a:lnTo>
                  <a:cubicBezTo>
                    <a:pt x="1583" y="12460"/>
                    <a:pt x="1528" y="12554"/>
                    <a:pt x="1487" y="12649"/>
                  </a:cubicBezTo>
                  <a:lnTo>
                    <a:pt x="1392" y="12743"/>
                  </a:lnTo>
                  <a:cubicBezTo>
                    <a:pt x="1296" y="12838"/>
                    <a:pt x="1241" y="12891"/>
                    <a:pt x="1146" y="12986"/>
                  </a:cubicBezTo>
                  <a:lnTo>
                    <a:pt x="1050" y="13080"/>
                  </a:lnTo>
                  <a:cubicBezTo>
                    <a:pt x="764" y="13310"/>
                    <a:pt x="382" y="13552"/>
                    <a:pt x="0" y="13687"/>
                  </a:cubicBezTo>
                  <a:lnTo>
                    <a:pt x="95" y="13741"/>
                  </a:lnTo>
                  <a:lnTo>
                    <a:pt x="150" y="13835"/>
                  </a:lnTo>
                  <a:lnTo>
                    <a:pt x="245" y="13930"/>
                  </a:lnTo>
                  <a:lnTo>
                    <a:pt x="341" y="14024"/>
                  </a:lnTo>
                  <a:lnTo>
                    <a:pt x="436" y="14119"/>
                  </a:lnTo>
                  <a:lnTo>
                    <a:pt x="477" y="14213"/>
                  </a:lnTo>
                  <a:lnTo>
                    <a:pt x="532" y="14253"/>
                  </a:lnTo>
                  <a:lnTo>
                    <a:pt x="668" y="14402"/>
                  </a:lnTo>
                  <a:cubicBezTo>
                    <a:pt x="1105" y="15063"/>
                    <a:pt x="1050" y="15966"/>
                    <a:pt x="1009" y="16950"/>
                  </a:cubicBezTo>
                  <a:cubicBezTo>
                    <a:pt x="859" y="18043"/>
                    <a:pt x="1009" y="19175"/>
                    <a:pt x="1337" y="20214"/>
                  </a:cubicBezTo>
                  <a:cubicBezTo>
                    <a:pt x="1432" y="20349"/>
                    <a:pt x="1473" y="20443"/>
                    <a:pt x="1746" y="20443"/>
                  </a:cubicBezTo>
                  <a:cubicBezTo>
                    <a:pt x="1910" y="20443"/>
                    <a:pt x="2183" y="20403"/>
                    <a:pt x="2633" y="20308"/>
                  </a:cubicBezTo>
                  <a:cubicBezTo>
                    <a:pt x="3002" y="20241"/>
                    <a:pt x="3452" y="20160"/>
                    <a:pt x="3916" y="20160"/>
                  </a:cubicBezTo>
                  <a:cubicBezTo>
                    <a:pt x="4912" y="20160"/>
                    <a:pt x="5977" y="20524"/>
                    <a:pt x="6496" y="22196"/>
                  </a:cubicBezTo>
                  <a:cubicBezTo>
                    <a:pt x="7123" y="24313"/>
                    <a:pt x="6741" y="25823"/>
                    <a:pt x="6359" y="27293"/>
                  </a:cubicBezTo>
                  <a:cubicBezTo>
                    <a:pt x="6072" y="28278"/>
                    <a:pt x="5922" y="29276"/>
                    <a:pt x="5881" y="30314"/>
                  </a:cubicBezTo>
                  <a:cubicBezTo>
                    <a:pt x="5922" y="31581"/>
                    <a:pt x="5445" y="32809"/>
                    <a:pt x="4544" y="33752"/>
                  </a:cubicBezTo>
                  <a:cubicBezTo>
                    <a:pt x="4012" y="34413"/>
                    <a:pt x="3725" y="34750"/>
                    <a:pt x="3971" y="35789"/>
                  </a:cubicBezTo>
                  <a:cubicBezTo>
                    <a:pt x="3971" y="35924"/>
                    <a:pt x="4012" y="36072"/>
                    <a:pt x="4107" y="36166"/>
                  </a:cubicBezTo>
                  <a:cubicBezTo>
                    <a:pt x="4135" y="36180"/>
                    <a:pt x="4176" y="36180"/>
                    <a:pt x="4203" y="36180"/>
                  </a:cubicBezTo>
                  <a:cubicBezTo>
                    <a:pt x="4858" y="36180"/>
                    <a:pt x="6891" y="34616"/>
                    <a:pt x="7888" y="33806"/>
                  </a:cubicBezTo>
                  <a:cubicBezTo>
                    <a:pt x="8311" y="33429"/>
                    <a:pt x="8802" y="33051"/>
                    <a:pt x="9225" y="32768"/>
                  </a:cubicBezTo>
                  <a:cubicBezTo>
                    <a:pt x="10849" y="31554"/>
                    <a:pt x="12173" y="31217"/>
                    <a:pt x="13101" y="31217"/>
                  </a:cubicBezTo>
                  <a:cubicBezTo>
                    <a:pt x="13292" y="31217"/>
                    <a:pt x="13469" y="31231"/>
                    <a:pt x="13619" y="31258"/>
                  </a:cubicBezTo>
                  <a:cubicBezTo>
                    <a:pt x="14534" y="31393"/>
                    <a:pt x="15339" y="31865"/>
                    <a:pt x="15912" y="32620"/>
                  </a:cubicBezTo>
                  <a:cubicBezTo>
                    <a:pt x="16130" y="32768"/>
                    <a:pt x="16417" y="32849"/>
                    <a:pt x="16676" y="32849"/>
                  </a:cubicBezTo>
                  <a:cubicBezTo>
                    <a:pt x="16785" y="32849"/>
                    <a:pt x="16881" y="32836"/>
                    <a:pt x="16963" y="32809"/>
                  </a:cubicBezTo>
                  <a:cubicBezTo>
                    <a:pt x="17918" y="32674"/>
                    <a:pt x="18873" y="32107"/>
                    <a:pt x="19119" y="31541"/>
                  </a:cubicBezTo>
                  <a:cubicBezTo>
                    <a:pt x="19692" y="30166"/>
                    <a:pt x="21603" y="29748"/>
                    <a:pt x="22408" y="29599"/>
                  </a:cubicBezTo>
                  <a:cubicBezTo>
                    <a:pt x="22790" y="29545"/>
                    <a:pt x="23213" y="29518"/>
                    <a:pt x="23636" y="29518"/>
                  </a:cubicBezTo>
                  <a:cubicBezTo>
                    <a:pt x="25096" y="29518"/>
                    <a:pt x="26707" y="29882"/>
                    <a:pt x="27662" y="30975"/>
                  </a:cubicBezTo>
                  <a:lnTo>
                    <a:pt x="28426" y="31919"/>
                  </a:lnTo>
                  <a:cubicBezTo>
                    <a:pt x="29723" y="33523"/>
                    <a:pt x="31101" y="35168"/>
                    <a:pt x="32821" y="36166"/>
                  </a:cubicBezTo>
                  <a:cubicBezTo>
                    <a:pt x="34540" y="37110"/>
                    <a:pt x="34022" y="39470"/>
                    <a:pt x="33544" y="41776"/>
                  </a:cubicBezTo>
                  <a:cubicBezTo>
                    <a:pt x="33353" y="42774"/>
                    <a:pt x="33012" y="44567"/>
                    <a:pt x="33257" y="44904"/>
                  </a:cubicBezTo>
                  <a:cubicBezTo>
                    <a:pt x="35837" y="45606"/>
                    <a:pt x="39371" y="49381"/>
                    <a:pt x="38989" y="53683"/>
                  </a:cubicBezTo>
                  <a:cubicBezTo>
                    <a:pt x="38948" y="54627"/>
                    <a:pt x="39044" y="55571"/>
                    <a:pt x="39180" y="56461"/>
                  </a:cubicBezTo>
                  <a:cubicBezTo>
                    <a:pt x="39180" y="56650"/>
                    <a:pt x="39235" y="56839"/>
                    <a:pt x="39276" y="57027"/>
                  </a:cubicBezTo>
                  <a:lnTo>
                    <a:pt x="39276" y="57122"/>
                  </a:lnTo>
                  <a:cubicBezTo>
                    <a:pt x="39276" y="57310"/>
                    <a:pt x="39330" y="57499"/>
                    <a:pt x="39330" y="57688"/>
                  </a:cubicBezTo>
                  <a:lnTo>
                    <a:pt x="39330" y="57782"/>
                  </a:lnTo>
                  <a:cubicBezTo>
                    <a:pt x="39330" y="57971"/>
                    <a:pt x="39371" y="58160"/>
                    <a:pt x="39371" y="58349"/>
                  </a:cubicBezTo>
                  <a:lnTo>
                    <a:pt x="39371" y="58443"/>
                  </a:lnTo>
                  <a:lnTo>
                    <a:pt x="39371" y="59010"/>
                  </a:lnTo>
                  <a:lnTo>
                    <a:pt x="39371" y="59063"/>
                  </a:lnTo>
                  <a:cubicBezTo>
                    <a:pt x="39371" y="59252"/>
                    <a:pt x="39330" y="59441"/>
                    <a:pt x="39330" y="59670"/>
                  </a:cubicBezTo>
                  <a:lnTo>
                    <a:pt x="39330" y="59765"/>
                  </a:lnTo>
                  <a:cubicBezTo>
                    <a:pt x="39276" y="59953"/>
                    <a:pt x="39235" y="60142"/>
                    <a:pt x="39180" y="60331"/>
                  </a:cubicBezTo>
                  <a:lnTo>
                    <a:pt x="39139" y="60479"/>
                  </a:lnTo>
                  <a:cubicBezTo>
                    <a:pt x="39085" y="60668"/>
                    <a:pt x="38989" y="60857"/>
                    <a:pt x="38894" y="61046"/>
                  </a:cubicBezTo>
                  <a:lnTo>
                    <a:pt x="38894" y="61086"/>
                  </a:lnTo>
                  <a:cubicBezTo>
                    <a:pt x="38798" y="61275"/>
                    <a:pt x="38703" y="61464"/>
                    <a:pt x="38566" y="61707"/>
                  </a:cubicBezTo>
                  <a:lnTo>
                    <a:pt x="38566" y="61747"/>
                  </a:lnTo>
                  <a:cubicBezTo>
                    <a:pt x="38798" y="61841"/>
                    <a:pt x="39044" y="61936"/>
                    <a:pt x="39330" y="62030"/>
                  </a:cubicBezTo>
                  <a:cubicBezTo>
                    <a:pt x="39904" y="62219"/>
                    <a:pt x="40422" y="62502"/>
                    <a:pt x="40900" y="62934"/>
                  </a:cubicBezTo>
                  <a:cubicBezTo>
                    <a:pt x="41091" y="63068"/>
                    <a:pt x="41186" y="63311"/>
                    <a:pt x="41282" y="63500"/>
                  </a:cubicBezTo>
                  <a:lnTo>
                    <a:pt x="41336" y="63406"/>
                  </a:lnTo>
                  <a:cubicBezTo>
                    <a:pt x="41528" y="63163"/>
                    <a:pt x="41623" y="62880"/>
                    <a:pt x="41664" y="62650"/>
                  </a:cubicBezTo>
                  <a:cubicBezTo>
                    <a:pt x="41719" y="62462"/>
                    <a:pt x="41719" y="62313"/>
                    <a:pt x="41719" y="62178"/>
                  </a:cubicBezTo>
                  <a:cubicBezTo>
                    <a:pt x="41664" y="61275"/>
                    <a:pt x="42142" y="60385"/>
                    <a:pt x="42906" y="59913"/>
                  </a:cubicBezTo>
                  <a:cubicBezTo>
                    <a:pt x="43588" y="59455"/>
                    <a:pt x="44475" y="59293"/>
                    <a:pt x="45349" y="59293"/>
                  </a:cubicBezTo>
                  <a:cubicBezTo>
                    <a:pt x="46386" y="59293"/>
                    <a:pt x="47396" y="59508"/>
                    <a:pt x="48064" y="59765"/>
                  </a:cubicBezTo>
                  <a:cubicBezTo>
                    <a:pt x="48160" y="59819"/>
                    <a:pt x="48310" y="59859"/>
                    <a:pt x="48406" y="59913"/>
                  </a:cubicBezTo>
                  <a:lnTo>
                    <a:pt x="48542" y="59913"/>
                  </a:lnTo>
                  <a:cubicBezTo>
                    <a:pt x="48638" y="59913"/>
                    <a:pt x="48733" y="59913"/>
                    <a:pt x="48883" y="59953"/>
                  </a:cubicBezTo>
                  <a:lnTo>
                    <a:pt x="49880" y="59953"/>
                  </a:lnTo>
                  <a:lnTo>
                    <a:pt x="50125" y="59913"/>
                  </a:lnTo>
                  <a:lnTo>
                    <a:pt x="50507" y="59819"/>
                  </a:lnTo>
                  <a:lnTo>
                    <a:pt x="50739" y="59765"/>
                  </a:lnTo>
                  <a:lnTo>
                    <a:pt x="51080" y="59670"/>
                  </a:lnTo>
                  <a:lnTo>
                    <a:pt x="51367" y="59535"/>
                  </a:lnTo>
                  <a:lnTo>
                    <a:pt x="51695" y="59387"/>
                  </a:lnTo>
                  <a:lnTo>
                    <a:pt x="51981" y="59198"/>
                  </a:lnTo>
                  <a:lnTo>
                    <a:pt x="52131" y="59104"/>
                  </a:lnTo>
                  <a:cubicBezTo>
                    <a:pt x="52131" y="58443"/>
                    <a:pt x="52172" y="57742"/>
                    <a:pt x="52268" y="57081"/>
                  </a:cubicBezTo>
                  <a:lnTo>
                    <a:pt x="52268" y="56987"/>
                  </a:lnTo>
                  <a:cubicBezTo>
                    <a:pt x="52268" y="56798"/>
                    <a:pt x="52322" y="56609"/>
                    <a:pt x="52363" y="56461"/>
                  </a:cubicBezTo>
                  <a:cubicBezTo>
                    <a:pt x="52705" y="54573"/>
                    <a:pt x="52554" y="52645"/>
                    <a:pt x="51886" y="50892"/>
                  </a:cubicBezTo>
                  <a:cubicBezTo>
                    <a:pt x="51749" y="50474"/>
                    <a:pt x="51504" y="50096"/>
                    <a:pt x="51176" y="49759"/>
                  </a:cubicBezTo>
                  <a:cubicBezTo>
                    <a:pt x="50644" y="49247"/>
                    <a:pt x="50030" y="48815"/>
                    <a:pt x="49402" y="48491"/>
                  </a:cubicBezTo>
                  <a:cubicBezTo>
                    <a:pt x="47682" y="47359"/>
                    <a:pt x="45540" y="45983"/>
                    <a:pt x="44816" y="43812"/>
                  </a:cubicBezTo>
                  <a:cubicBezTo>
                    <a:pt x="44339" y="42491"/>
                    <a:pt x="42960" y="41075"/>
                    <a:pt x="41623" y="39659"/>
                  </a:cubicBezTo>
                  <a:cubicBezTo>
                    <a:pt x="40286" y="38283"/>
                    <a:pt x="39180" y="37110"/>
                    <a:pt x="38662" y="35883"/>
                  </a:cubicBezTo>
                  <a:cubicBezTo>
                    <a:pt x="38184" y="34885"/>
                    <a:pt x="37556" y="33941"/>
                    <a:pt x="36833" y="33092"/>
                  </a:cubicBezTo>
                  <a:cubicBezTo>
                    <a:pt x="35837" y="31730"/>
                    <a:pt x="34827" y="30408"/>
                    <a:pt x="34786" y="29087"/>
                  </a:cubicBezTo>
                  <a:cubicBezTo>
                    <a:pt x="34595" y="28561"/>
                    <a:pt x="32684" y="27482"/>
                    <a:pt x="31579" y="26862"/>
                  </a:cubicBezTo>
                  <a:cubicBezTo>
                    <a:pt x="28863" y="25311"/>
                    <a:pt x="26038" y="23706"/>
                    <a:pt x="26857" y="21670"/>
                  </a:cubicBezTo>
                  <a:cubicBezTo>
                    <a:pt x="27471" y="20065"/>
                    <a:pt x="29245" y="19782"/>
                    <a:pt x="30624" y="19553"/>
                  </a:cubicBezTo>
                  <a:cubicBezTo>
                    <a:pt x="32016" y="19270"/>
                    <a:pt x="32439" y="19121"/>
                    <a:pt x="32439" y="18744"/>
                  </a:cubicBezTo>
                  <a:cubicBezTo>
                    <a:pt x="32439" y="18043"/>
                    <a:pt x="32152" y="17382"/>
                    <a:pt x="31674" y="16910"/>
                  </a:cubicBezTo>
                  <a:cubicBezTo>
                    <a:pt x="30774" y="15872"/>
                    <a:pt x="30241" y="14591"/>
                    <a:pt x="30105" y="13269"/>
                  </a:cubicBezTo>
                  <a:cubicBezTo>
                    <a:pt x="29914" y="12177"/>
                    <a:pt x="29436" y="11948"/>
                    <a:pt x="29245" y="11894"/>
                  </a:cubicBezTo>
                  <a:cubicBezTo>
                    <a:pt x="29027" y="11799"/>
                    <a:pt x="28768" y="11745"/>
                    <a:pt x="28495" y="11745"/>
                  </a:cubicBezTo>
                  <a:cubicBezTo>
                    <a:pt x="27771" y="11745"/>
                    <a:pt x="26898" y="12055"/>
                    <a:pt x="26284" y="12460"/>
                  </a:cubicBezTo>
                  <a:cubicBezTo>
                    <a:pt x="25847" y="12757"/>
                    <a:pt x="25301" y="12878"/>
                    <a:pt x="24701" y="12878"/>
                  </a:cubicBezTo>
                  <a:cubicBezTo>
                    <a:pt x="23650" y="12878"/>
                    <a:pt x="22435" y="12487"/>
                    <a:pt x="21453" y="11948"/>
                  </a:cubicBezTo>
                  <a:cubicBezTo>
                    <a:pt x="19733" y="11044"/>
                    <a:pt x="18737" y="9776"/>
                    <a:pt x="18737" y="8455"/>
                  </a:cubicBezTo>
                  <a:cubicBezTo>
                    <a:pt x="18737" y="7605"/>
                    <a:pt x="17823" y="6796"/>
                    <a:pt x="16922" y="6001"/>
                  </a:cubicBezTo>
                  <a:cubicBezTo>
                    <a:pt x="15967" y="5057"/>
                    <a:pt x="14916" y="4113"/>
                    <a:pt x="14916" y="2832"/>
                  </a:cubicBezTo>
                  <a:cubicBezTo>
                    <a:pt x="14916" y="2265"/>
                    <a:pt x="13810" y="1038"/>
                    <a:pt x="12910" y="54"/>
                  </a:cubicBezTo>
                  <a:lnTo>
                    <a:pt x="12568" y="148"/>
                  </a:lnTo>
                  <a:lnTo>
                    <a:pt x="12528" y="94"/>
                  </a:lnTo>
                  <a:cubicBezTo>
                    <a:pt x="12336" y="148"/>
                    <a:pt x="12145" y="189"/>
                    <a:pt x="11954" y="189"/>
                  </a:cubicBezTo>
                  <a:lnTo>
                    <a:pt x="11900" y="189"/>
                  </a:lnTo>
                  <a:cubicBezTo>
                    <a:pt x="11709" y="243"/>
                    <a:pt x="11572" y="243"/>
                    <a:pt x="11422" y="283"/>
                  </a:cubicBezTo>
                  <a:lnTo>
                    <a:pt x="11327" y="283"/>
                  </a:lnTo>
                  <a:cubicBezTo>
                    <a:pt x="11095" y="283"/>
                    <a:pt x="10808" y="243"/>
                    <a:pt x="10562" y="189"/>
                  </a:cubicBezTo>
                  <a:lnTo>
                    <a:pt x="10521" y="189"/>
                  </a:lnTo>
                  <a:cubicBezTo>
                    <a:pt x="10426" y="189"/>
                    <a:pt x="10330" y="148"/>
                    <a:pt x="10235" y="148"/>
                  </a:cubicBezTo>
                  <a:lnTo>
                    <a:pt x="10044" y="54"/>
                  </a:lnTo>
                  <a:lnTo>
                    <a:pt x="998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2" name="Google Shape;82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xAAAGIKAADDEAAAYgoAAAAAAAAmAAAACAAAAP//////////"/>
                </a:ext>
              </a:extLst>
            </p:cNvSpPr>
            <p:nvPr/>
          </p:nvSpPr>
          <p:spPr>
            <a:xfrm>
              <a:off x="2724785" y="1687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1" name="Google Shape;82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RAAAF4KAADGEAAAXgoAAAAAAAAmAAAACAAAAP//////////"/>
                </a:ext>
              </a:extLst>
            </p:cNvSpPr>
            <p:nvPr/>
          </p:nvSpPr>
          <p:spPr>
            <a:xfrm>
              <a:off x="2726055" y="1685290"/>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40" name="Google Shape;82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RAAAGYKAADCEAAAZgoAAAAAAAAmAAAACAAAAP//////////"/>
                </a:ext>
              </a:extLst>
            </p:cNvSpPr>
            <p:nvPr/>
          </p:nvSpPr>
          <p:spPr>
            <a:xfrm>
              <a:off x="2723515" y="1690370"/>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9" name="Google Shape;82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xAAAFwKAADHEAAAXAoAAAAAAAAmAAAACAAAAP//////////"/>
                </a:ext>
              </a:extLst>
            </p:cNvSpPr>
            <p:nvPr/>
          </p:nvSpPr>
          <p:spPr>
            <a:xfrm>
              <a:off x="2727325" y="16840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8" name="Google Shape;82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hAAAF0KAADGEAAAXQoAAAAAAAAmAAAACAAAAP//////////"/>
                </a:ext>
              </a:extLst>
            </p:cNvSpPr>
            <p:nvPr/>
          </p:nvSpPr>
          <p:spPr>
            <a:xfrm>
              <a:off x="2726690" y="16846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7" name="Google Shape;82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hAAAGMKAADCEAAAZAoAAAAAAAAmAAAACAAAAP//////////"/>
                </a:ext>
              </a:extLst>
            </p:cNvSpPr>
            <p:nvPr/>
          </p:nvSpPr>
          <p:spPr>
            <a:xfrm>
              <a:off x="2724150" y="1688465"/>
              <a:ext cx="0" cy="635"/>
            </a:xfrm>
            <a:custGeom>
              <a:avLst/>
              <a:gdLst/>
              <a:ahLst/>
              <a:cxnLst/>
              <a:rect l="0" t="0" r="0" b="635"/>
              <a:pathLst>
                <a:path w="0" h="635">
                  <a:moveTo>
                    <a:pt x="0" y="0"/>
                  </a:moveTo>
                  <a:cubicBezTo>
                    <a:pt x="0" y="230"/>
                    <a:pt x="0" y="404"/>
                    <a:pt x="0" y="635"/>
                  </a:cubicBezTo>
                  <a:cubicBezTo>
                    <a:pt x="0" y="404"/>
                    <a:pt x="0" y="23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6" name="Google Shape;82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xAAAGIKAADDEAAAYgoAAAAAAAAmAAAACAAAAP//////////"/>
                </a:ext>
              </a:extLst>
            </p:cNvSpPr>
            <p:nvPr/>
          </p:nvSpPr>
          <p:spPr>
            <a:xfrm>
              <a:off x="2724785" y="1687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5" name="Google Shape;82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xAAAGMKAADDEAAAYwoAAAAAAAAmAAAACAAAAP//////////"/>
                </a:ext>
              </a:extLst>
            </p:cNvSpPr>
            <p:nvPr/>
          </p:nvSpPr>
          <p:spPr>
            <a:xfrm>
              <a:off x="2724785" y="16884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4" name="Google Shape;82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RAAAF4KAADFEAAAXwoAAAAAAAAmAAAACAAAAP//////////"/>
                </a:ext>
              </a:extLst>
            </p:cNvSpPr>
            <p:nvPr/>
          </p:nvSpPr>
          <p:spPr>
            <a:xfrm>
              <a:off x="2726055" y="1685290"/>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3" name="Google Shape;82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hAAAF0KAADHEAAAXQoAAAAAAAAmAAAACAAAAP//////////"/>
                </a:ext>
              </a:extLst>
            </p:cNvSpPr>
            <p:nvPr/>
          </p:nvSpPr>
          <p:spPr>
            <a:xfrm>
              <a:off x="2726690" y="1684655"/>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2" name="Google Shape;82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hAAAGMKAADCEAAAYwoAAAAAAAAmAAAACAAAAP//////////"/>
                </a:ext>
              </a:extLst>
            </p:cNvSpPr>
            <p:nvPr/>
          </p:nvSpPr>
          <p:spPr>
            <a:xfrm>
              <a:off x="2724150" y="168846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1" name="Google Shape;82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RAAAGYKAADBEAAAZgoAAAAAAAAmAAAACAAAAP//////////"/>
                </a:ext>
              </a:extLst>
            </p:cNvSpPr>
            <p:nvPr/>
          </p:nvSpPr>
          <p:spPr>
            <a:xfrm>
              <a:off x="2723515" y="16903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30" name="Google Shape;82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hAAAGQKAADCEAAAZQoAAAAAAAAmAAAACAAAAP//////////"/>
                </a:ext>
              </a:extLst>
            </p:cNvSpPr>
            <p:nvPr/>
          </p:nvSpPr>
          <p:spPr>
            <a:xfrm>
              <a:off x="2724150" y="1689100"/>
              <a:ext cx="0" cy="635"/>
            </a:xfrm>
            <a:custGeom>
              <a:avLst/>
              <a:gdLst/>
              <a:ahLst/>
              <a:cxnLst/>
              <a:rect l="0" t="0" r="0" b="635"/>
              <a:pathLst>
                <a:path w="0" h="635">
                  <a:moveTo>
                    <a:pt x="0" y="0"/>
                  </a:moveTo>
                  <a:cubicBezTo>
                    <a:pt x="0" y="230"/>
                    <a:pt x="0" y="404"/>
                    <a:pt x="0" y="635"/>
                  </a:cubicBezTo>
                  <a:cubicBezTo>
                    <a:pt x="0" y="404"/>
                    <a:pt x="0" y="23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9" name="Google Shape;82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hAAAGUKAADCEAAAZQoAAAAAAAAmAAAACAAAAP//////////"/>
                </a:ext>
              </a:extLst>
            </p:cNvSpPr>
            <p:nvPr/>
          </p:nvSpPr>
          <p:spPr>
            <a:xfrm>
              <a:off x="2724150" y="16897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8" name="Google Shape;82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RAAAF8KAADFEAAAXwoAAAAAAAAmAAAACAAAAP//////////"/>
                </a:ext>
              </a:extLst>
            </p:cNvSpPr>
            <p:nvPr/>
          </p:nvSpPr>
          <p:spPr>
            <a:xfrm>
              <a:off x="2726055" y="1685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7" name="Google Shape;82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xAAAFwKAADHEAAAXAoAAAAAAAAmAAAACAAAAP//////////"/>
                </a:ext>
              </a:extLst>
            </p:cNvSpPr>
            <p:nvPr/>
          </p:nvSpPr>
          <p:spPr>
            <a:xfrm>
              <a:off x="2727325" y="16840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6" name="Google Shape;82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BAAAGAKAADEEAAAYAoAAAAAAAAmAAAACAAAAP//////////"/>
                </a:ext>
              </a:extLst>
            </p:cNvSpPr>
            <p:nvPr/>
          </p:nvSpPr>
          <p:spPr>
            <a:xfrm>
              <a:off x="2725420" y="16865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5" name="Google Shape;82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BAAAGAKAADEEAAAYAoAAAAAAAAmAAAACAAAAP//////////"/>
                </a:ext>
              </a:extLst>
            </p:cNvSpPr>
            <p:nvPr/>
          </p:nvSpPr>
          <p:spPr>
            <a:xfrm>
              <a:off x="2725420" y="16865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4" name="Google Shape;82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xAAAGEKAADEEAAAYQoAAAAAAAAmAAAACAAAAP//////////"/>
                </a:ext>
              </a:extLst>
            </p:cNvSpPr>
            <p:nvPr/>
          </p:nvSpPr>
          <p:spPr>
            <a:xfrm>
              <a:off x="2724785" y="168719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3" name="Google Shape;82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xAAAGEKAADDEAAAYQoAAAAAAAAmAAAACAAAAP//////////"/>
                </a:ext>
              </a:extLst>
            </p:cNvSpPr>
            <p:nvPr/>
          </p:nvSpPr>
          <p:spPr>
            <a:xfrm>
              <a:off x="2724785" y="16871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2" name="Google Shape;82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REAAKsKAAAREQAArAoAAAAAAAAmAAAACAAAAP//////////"/>
                </a:ext>
              </a:extLst>
            </p:cNvSpPr>
            <p:nvPr/>
          </p:nvSpPr>
          <p:spPr>
            <a:xfrm>
              <a:off x="2774315" y="1734185"/>
              <a:ext cx="0" cy="635"/>
            </a:xfrm>
            <a:custGeom>
              <a:avLst/>
              <a:gdLst/>
              <a:ahLst/>
              <a:cxnLst/>
              <a:rect l="0" t="0" r="0" b="635"/>
              <a:pathLst>
                <a:path w="0" h="635">
                  <a:moveTo>
                    <a:pt x="0" y="0"/>
                  </a:moveTo>
                  <a:cubicBezTo>
                    <a:pt x="0" y="179"/>
                    <a:pt x="0" y="407"/>
                    <a:pt x="0" y="635"/>
                  </a:cubicBezTo>
                  <a:cubicBezTo>
                    <a:pt x="0" y="407"/>
                    <a:pt x="0" y="179"/>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1" name="Google Shape;82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REAAKwKAAAREQAArwoAAAAAAAAmAAAACAAAAP//////////"/>
                </a:ext>
              </a:extLst>
            </p:cNvSpPr>
            <p:nvPr/>
          </p:nvSpPr>
          <p:spPr>
            <a:xfrm>
              <a:off x="2774315" y="1734820"/>
              <a:ext cx="0" cy="1905"/>
            </a:xfrm>
            <a:custGeom>
              <a:avLst/>
              <a:gdLst/>
              <a:ahLst/>
              <a:cxnLst/>
              <a:rect l="0" t="0" r="0" b="1905"/>
              <a:pathLst>
                <a:path w="0" h="1905">
                  <a:moveTo>
                    <a:pt x="0" y="12"/>
                  </a:moveTo>
                  <a:cubicBezTo>
                    <a:pt x="0" y="576"/>
                    <a:pt x="0" y="1240"/>
                    <a:pt x="0" y="1892"/>
                  </a:cubicBezTo>
                  <a:cubicBezTo>
                    <a:pt x="0" y="1278"/>
                    <a:pt x="0" y="626"/>
                    <a:pt x="0"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20" name="Google Shape;82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BAAAFIKAADUEAAAUgoAAAAAAAAmAAAACAAAAP//////////"/>
                </a:ext>
              </a:extLst>
            </p:cNvSpPr>
            <p:nvPr/>
          </p:nvSpPr>
          <p:spPr>
            <a:xfrm>
              <a:off x="2735580" y="16776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9" name="Google Shape;82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BEAALUKAAABEQAAtgoAAAAAAAAmAAAACAAAAP//////////"/>
                </a:ext>
              </a:extLst>
            </p:cNvSpPr>
            <p:nvPr/>
          </p:nvSpPr>
          <p:spPr>
            <a:xfrm>
              <a:off x="2763520" y="1740535"/>
              <a:ext cx="635" cy="635"/>
            </a:xfrm>
            <a:custGeom>
              <a:avLst/>
              <a:gdLst/>
              <a:ahLst/>
              <a:cxnLst/>
              <a:rect l="0" t="0" r="635" b="635"/>
              <a:pathLst>
                <a:path w="635" h="635">
                  <a:moveTo>
                    <a:pt x="635" y="0"/>
                  </a:moveTo>
                  <a:cubicBezTo>
                    <a:pt x="533" y="222"/>
                    <a:pt x="355" y="444"/>
                    <a:pt x="0" y="635"/>
                  </a:cubicBezTo>
                  <a:cubicBezTo>
                    <a:pt x="355" y="444"/>
                    <a:pt x="533" y="222"/>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8" name="Google Shape;82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xEAALAKAAALEQAAsAoAAAAAAAAmAAAACAAAAP//////////"/>
                </a:ext>
              </a:extLst>
            </p:cNvSpPr>
            <p:nvPr/>
          </p:nvSpPr>
          <p:spPr>
            <a:xfrm>
              <a:off x="2770505" y="17373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7" name="Google Shape;82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BEAALEKAAANEQAAsQoAAAAAAAAmAAAACAAAAP//////////"/>
                </a:ext>
              </a:extLst>
            </p:cNvSpPr>
            <p:nvPr/>
          </p:nvSpPr>
          <p:spPr>
            <a:xfrm>
              <a:off x="2771140" y="1737995"/>
              <a:ext cx="635" cy="0"/>
            </a:xfrm>
            <a:custGeom>
              <a:avLst/>
              <a:gdLst/>
              <a:ahLst/>
              <a:cxnLst/>
              <a:rect l="0" t="0" r="635" b="0"/>
              <a:pathLst>
                <a:path w="635" h="0">
                  <a:moveTo>
                    <a:pt x="610" y="0"/>
                  </a:moveTo>
                  <a:lnTo>
                    <a:pt x="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6" name="Google Shape;82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AALUKAAAAEQAAtgoAAAAAAAAmAAAACAAAAP//////////"/>
                </a:ext>
              </a:extLst>
            </p:cNvSpPr>
            <p:nvPr/>
          </p:nvSpPr>
          <p:spPr>
            <a:xfrm>
              <a:off x="2762885" y="1740535"/>
              <a:ext cx="635" cy="635"/>
            </a:xfrm>
            <a:custGeom>
              <a:avLst/>
              <a:gdLst/>
              <a:ahLst/>
              <a:cxnLst/>
              <a:rect l="0" t="0" r="635" b="635"/>
              <a:pathLst>
                <a:path w="635" h="635">
                  <a:moveTo>
                    <a:pt x="21" y="0"/>
                  </a:moveTo>
                  <a:cubicBezTo>
                    <a:pt x="328" y="193"/>
                    <a:pt x="481" y="386"/>
                    <a:pt x="635" y="635"/>
                  </a:cubicBezTo>
                  <a:cubicBezTo>
                    <a:pt x="481" y="386"/>
                    <a:pt x="328" y="193"/>
                    <a:pt x="2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5" name="Google Shape;82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REAAK8KAAAREQAArwoAAAAAAAAmAAAACAAAAP//////////"/>
                </a:ext>
              </a:extLst>
            </p:cNvSpPr>
            <p:nvPr/>
          </p:nvSpPr>
          <p:spPr>
            <a:xfrm>
              <a:off x="2774315" y="17367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4" name="Google Shape;82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REAALEKAAANEQAAsQoAAAAAAAAmAAAACAAAAP//////////"/>
                </a:ext>
              </a:extLst>
            </p:cNvSpPr>
            <p:nvPr/>
          </p:nvSpPr>
          <p:spPr>
            <a:xfrm>
              <a:off x="2771775"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3" name="Google Shape;82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xEAALAKAAAMEQAAsQoAAAAAAAAmAAAACAAAAP//////////"/>
                </a:ext>
              </a:extLst>
            </p:cNvSpPr>
            <p:nvPr/>
          </p:nvSpPr>
          <p:spPr>
            <a:xfrm>
              <a:off x="2770505" y="1737360"/>
              <a:ext cx="635" cy="635"/>
            </a:xfrm>
            <a:custGeom>
              <a:avLst/>
              <a:gdLst/>
              <a:ahLst/>
              <a:cxnLst/>
              <a:rect l="0" t="0" r="635" b="635"/>
              <a:pathLst>
                <a:path w="635" h="635">
                  <a:moveTo>
                    <a:pt x="0" y="127"/>
                  </a:moveTo>
                  <a:cubicBezTo>
                    <a:pt x="177" y="127"/>
                    <a:pt x="457" y="508"/>
                    <a:pt x="635" y="508"/>
                  </a:cubicBezTo>
                  <a:cubicBezTo>
                    <a:pt x="457" y="508"/>
                    <a:pt x="279" y="127"/>
                    <a:pt x="0" y="12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2" name="Google Shape;82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xEAALAKAAAPEQAAsAoAAAAAAAAmAAAACAAAAP//////////"/>
                </a:ext>
              </a:extLst>
            </p:cNvSpPr>
            <p:nvPr/>
          </p:nvSpPr>
          <p:spPr>
            <a:xfrm>
              <a:off x="2773045" y="1737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1" name="Google Shape;82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hEAALAKAAAOEQAAsAoAAAAAAAAmAAAACAAAAP//////////"/>
                </a:ext>
              </a:extLst>
            </p:cNvSpPr>
            <p:nvPr/>
          </p:nvSpPr>
          <p:spPr>
            <a:xfrm>
              <a:off x="2772410" y="1737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10" name="Google Shape;82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BEAALAKAAAQEQAAsAoAAAAAAAAmAAAACAAAAP//////////"/>
                </a:ext>
              </a:extLst>
            </p:cNvSpPr>
            <p:nvPr/>
          </p:nvSpPr>
          <p:spPr>
            <a:xfrm>
              <a:off x="2773680" y="1737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9" name="Google Shape;82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REAAK8KAAAREQAArwoAAAAAAAAmAAAACAAAAP//////////"/>
                </a:ext>
              </a:extLst>
            </p:cNvSpPr>
            <p:nvPr/>
          </p:nvSpPr>
          <p:spPr>
            <a:xfrm>
              <a:off x="2774315" y="17367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8" name="Google Shape;82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BAAAGkKAAD6EAAAFwsAAAAAAAAmAAAACAAAAP//////////"/>
                </a:ext>
              </a:extLst>
            </p:cNvSpPr>
            <p:nvPr/>
          </p:nvSpPr>
          <p:spPr>
            <a:xfrm>
              <a:off x="2702560" y="1692275"/>
              <a:ext cx="57150" cy="110490"/>
            </a:xfrm>
            <a:custGeom>
              <a:avLst/>
              <a:gdLst/>
              <a:ahLst/>
              <a:cxnLst/>
              <a:rect l="0" t="0" r="57150" b="110490"/>
              <a:pathLst>
                <a:path w="57150" h="110490">
                  <a:moveTo>
                    <a:pt x="18127" y="14"/>
                  </a:moveTo>
                  <a:cubicBezTo>
                    <a:pt x="17977" y="109"/>
                    <a:pt x="17882" y="204"/>
                    <a:pt x="17842" y="340"/>
                  </a:cubicBezTo>
                  <a:cubicBezTo>
                    <a:pt x="17461" y="1250"/>
                    <a:pt x="16362" y="1725"/>
                    <a:pt x="15031" y="2201"/>
                  </a:cubicBezTo>
                  <a:lnTo>
                    <a:pt x="14420" y="2445"/>
                  </a:lnTo>
                  <a:cubicBezTo>
                    <a:pt x="13130" y="2866"/>
                    <a:pt x="11473" y="3437"/>
                    <a:pt x="11039" y="4252"/>
                  </a:cubicBezTo>
                  <a:cubicBezTo>
                    <a:pt x="9817" y="6398"/>
                    <a:pt x="6789" y="6479"/>
                    <a:pt x="5295" y="6479"/>
                  </a:cubicBezTo>
                  <a:cubicBezTo>
                    <a:pt x="5173" y="6479"/>
                    <a:pt x="5051" y="6479"/>
                    <a:pt x="4956" y="6479"/>
                  </a:cubicBezTo>
                  <a:lnTo>
                    <a:pt x="4671" y="6479"/>
                  </a:lnTo>
                  <a:cubicBezTo>
                    <a:pt x="4630" y="6479"/>
                    <a:pt x="1684" y="6534"/>
                    <a:pt x="1439" y="8055"/>
                  </a:cubicBezTo>
                  <a:lnTo>
                    <a:pt x="1399" y="8571"/>
                  </a:lnTo>
                  <a:cubicBezTo>
                    <a:pt x="1059" y="11003"/>
                    <a:pt x="14" y="18365"/>
                    <a:pt x="14" y="19656"/>
                  </a:cubicBezTo>
                  <a:cubicBezTo>
                    <a:pt x="54" y="20702"/>
                    <a:pt x="3775" y="25076"/>
                    <a:pt x="5010" y="25551"/>
                  </a:cubicBezTo>
                  <a:cubicBezTo>
                    <a:pt x="6287" y="26067"/>
                    <a:pt x="6246" y="27493"/>
                    <a:pt x="6192" y="28689"/>
                  </a:cubicBezTo>
                  <a:cubicBezTo>
                    <a:pt x="6151" y="29694"/>
                    <a:pt x="6151" y="30400"/>
                    <a:pt x="6531" y="30591"/>
                  </a:cubicBezTo>
                  <a:cubicBezTo>
                    <a:pt x="7997" y="31310"/>
                    <a:pt x="8242" y="33063"/>
                    <a:pt x="7672" y="34394"/>
                  </a:cubicBezTo>
                  <a:cubicBezTo>
                    <a:pt x="7482" y="34965"/>
                    <a:pt x="7006" y="35494"/>
                    <a:pt x="6436" y="35725"/>
                  </a:cubicBezTo>
                  <a:lnTo>
                    <a:pt x="6436" y="36201"/>
                  </a:lnTo>
                  <a:cubicBezTo>
                    <a:pt x="6531" y="37627"/>
                    <a:pt x="6626" y="39719"/>
                    <a:pt x="5241" y="40860"/>
                  </a:cubicBezTo>
                  <a:cubicBezTo>
                    <a:pt x="4956" y="41145"/>
                    <a:pt x="4766" y="41580"/>
                    <a:pt x="4820" y="41960"/>
                  </a:cubicBezTo>
                  <a:cubicBezTo>
                    <a:pt x="4820" y="43522"/>
                    <a:pt x="6056" y="45764"/>
                    <a:pt x="7902" y="47421"/>
                  </a:cubicBezTo>
                  <a:cubicBezTo>
                    <a:pt x="11134" y="50328"/>
                    <a:pt x="11134" y="54797"/>
                    <a:pt x="11134" y="57215"/>
                  </a:cubicBezTo>
                  <a:cubicBezTo>
                    <a:pt x="11188" y="57935"/>
                    <a:pt x="11514" y="58600"/>
                    <a:pt x="12044" y="59076"/>
                  </a:cubicBezTo>
                  <a:cubicBezTo>
                    <a:pt x="12940" y="60081"/>
                    <a:pt x="13469" y="61412"/>
                    <a:pt x="13469" y="62784"/>
                  </a:cubicBezTo>
                  <a:lnTo>
                    <a:pt x="13469" y="62879"/>
                  </a:lnTo>
                  <a:lnTo>
                    <a:pt x="13469" y="62974"/>
                  </a:lnTo>
                  <a:lnTo>
                    <a:pt x="13374" y="63354"/>
                  </a:lnTo>
                  <a:lnTo>
                    <a:pt x="13374" y="63450"/>
                  </a:lnTo>
                  <a:lnTo>
                    <a:pt x="13279" y="63789"/>
                  </a:lnTo>
                  <a:lnTo>
                    <a:pt x="13225" y="63925"/>
                  </a:lnTo>
                  <a:lnTo>
                    <a:pt x="13130" y="64170"/>
                  </a:lnTo>
                  <a:lnTo>
                    <a:pt x="13089" y="64400"/>
                  </a:lnTo>
                  <a:lnTo>
                    <a:pt x="13035" y="64645"/>
                  </a:lnTo>
                  <a:lnTo>
                    <a:pt x="12940" y="64835"/>
                  </a:lnTo>
                  <a:lnTo>
                    <a:pt x="12899" y="65066"/>
                  </a:lnTo>
                  <a:lnTo>
                    <a:pt x="12804" y="65311"/>
                  </a:lnTo>
                  <a:lnTo>
                    <a:pt x="12750" y="65541"/>
                  </a:lnTo>
                  <a:lnTo>
                    <a:pt x="12655" y="65786"/>
                  </a:lnTo>
                  <a:lnTo>
                    <a:pt x="12614" y="66071"/>
                  </a:lnTo>
                  <a:lnTo>
                    <a:pt x="12519" y="66302"/>
                  </a:lnTo>
                  <a:lnTo>
                    <a:pt x="12424" y="66547"/>
                  </a:lnTo>
                  <a:lnTo>
                    <a:pt x="12329" y="66778"/>
                  </a:lnTo>
                  <a:lnTo>
                    <a:pt x="12234" y="67063"/>
                  </a:lnTo>
                  <a:lnTo>
                    <a:pt x="12180" y="67307"/>
                  </a:lnTo>
                  <a:lnTo>
                    <a:pt x="12084" y="67593"/>
                  </a:lnTo>
                  <a:lnTo>
                    <a:pt x="11989" y="67824"/>
                  </a:lnTo>
                  <a:lnTo>
                    <a:pt x="11894" y="68109"/>
                  </a:lnTo>
                  <a:lnTo>
                    <a:pt x="11799" y="68353"/>
                  </a:lnTo>
                  <a:lnTo>
                    <a:pt x="11704" y="68584"/>
                  </a:lnTo>
                  <a:lnTo>
                    <a:pt x="11609" y="68869"/>
                  </a:lnTo>
                  <a:lnTo>
                    <a:pt x="11514" y="69155"/>
                  </a:lnTo>
                  <a:lnTo>
                    <a:pt x="11378" y="69399"/>
                  </a:lnTo>
                  <a:lnTo>
                    <a:pt x="11283" y="69684"/>
                  </a:lnTo>
                  <a:lnTo>
                    <a:pt x="11188" y="69915"/>
                  </a:lnTo>
                  <a:lnTo>
                    <a:pt x="11039" y="70255"/>
                  </a:lnTo>
                  <a:lnTo>
                    <a:pt x="10903" y="70635"/>
                  </a:lnTo>
                  <a:lnTo>
                    <a:pt x="10754" y="70921"/>
                  </a:lnTo>
                  <a:lnTo>
                    <a:pt x="10659" y="71152"/>
                  </a:lnTo>
                  <a:lnTo>
                    <a:pt x="10523" y="71396"/>
                  </a:lnTo>
                  <a:lnTo>
                    <a:pt x="10428" y="71627"/>
                  </a:lnTo>
                  <a:lnTo>
                    <a:pt x="10279" y="71871"/>
                  </a:lnTo>
                  <a:lnTo>
                    <a:pt x="10184" y="72102"/>
                  </a:lnTo>
                  <a:lnTo>
                    <a:pt x="10048" y="72347"/>
                  </a:lnTo>
                  <a:lnTo>
                    <a:pt x="9953" y="72537"/>
                  </a:lnTo>
                  <a:lnTo>
                    <a:pt x="9803" y="72768"/>
                  </a:lnTo>
                  <a:lnTo>
                    <a:pt x="9708" y="72958"/>
                  </a:lnTo>
                  <a:lnTo>
                    <a:pt x="9573" y="73203"/>
                  </a:lnTo>
                  <a:lnTo>
                    <a:pt x="9423" y="73393"/>
                  </a:lnTo>
                  <a:lnTo>
                    <a:pt x="9328" y="73624"/>
                  </a:lnTo>
                  <a:lnTo>
                    <a:pt x="9192" y="73773"/>
                  </a:lnTo>
                  <a:lnTo>
                    <a:pt x="9043" y="73963"/>
                  </a:lnTo>
                  <a:lnTo>
                    <a:pt x="8907" y="74154"/>
                  </a:lnTo>
                  <a:lnTo>
                    <a:pt x="8812" y="74344"/>
                  </a:lnTo>
                  <a:lnTo>
                    <a:pt x="8663" y="74480"/>
                  </a:lnTo>
                  <a:lnTo>
                    <a:pt x="8527" y="74670"/>
                  </a:lnTo>
                  <a:lnTo>
                    <a:pt x="8378" y="74819"/>
                  </a:lnTo>
                  <a:lnTo>
                    <a:pt x="8242" y="74955"/>
                  </a:lnTo>
                  <a:lnTo>
                    <a:pt x="8147" y="75104"/>
                  </a:lnTo>
                  <a:lnTo>
                    <a:pt x="7957" y="75199"/>
                  </a:lnTo>
                  <a:lnTo>
                    <a:pt x="7862" y="75335"/>
                  </a:lnTo>
                  <a:lnTo>
                    <a:pt x="7672" y="75430"/>
                  </a:lnTo>
                  <a:lnTo>
                    <a:pt x="7577" y="75525"/>
                  </a:lnTo>
                  <a:lnTo>
                    <a:pt x="7386" y="75675"/>
                  </a:lnTo>
                  <a:lnTo>
                    <a:pt x="7291" y="75675"/>
                  </a:lnTo>
                  <a:cubicBezTo>
                    <a:pt x="7196" y="75716"/>
                    <a:pt x="7101" y="75770"/>
                    <a:pt x="7006" y="75811"/>
                  </a:cubicBezTo>
                  <a:cubicBezTo>
                    <a:pt x="6857" y="76667"/>
                    <a:pt x="6667" y="77672"/>
                    <a:pt x="6531" y="78718"/>
                  </a:cubicBezTo>
                  <a:cubicBezTo>
                    <a:pt x="6001" y="81475"/>
                    <a:pt x="5526" y="84273"/>
                    <a:pt x="5051" y="86189"/>
                  </a:cubicBezTo>
                  <a:cubicBezTo>
                    <a:pt x="4630" y="87751"/>
                    <a:pt x="3870" y="90753"/>
                    <a:pt x="4386" y="91514"/>
                  </a:cubicBezTo>
                  <a:cubicBezTo>
                    <a:pt x="4440" y="91554"/>
                    <a:pt x="4481" y="91649"/>
                    <a:pt x="4725" y="91649"/>
                  </a:cubicBezTo>
                  <a:cubicBezTo>
                    <a:pt x="6667" y="91894"/>
                    <a:pt x="9763" y="94842"/>
                    <a:pt x="15085" y="101538"/>
                  </a:cubicBezTo>
                  <a:cubicBezTo>
                    <a:pt x="15886" y="102584"/>
                    <a:pt x="16606" y="103685"/>
                    <a:pt x="17176" y="104866"/>
                  </a:cubicBezTo>
                  <a:lnTo>
                    <a:pt x="18982" y="104866"/>
                  </a:lnTo>
                  <a:lnTo>
                    <a:pt x="19647" y="104921"/>
                  </a:lnTo>
                  <a:lnTo>
                    <a:pt x="20028" y="104961"/>
                  </a:lnTo>
                  <a:cubicBezTo>
                    <a:pt x="20408" y="105016"/>
                    <a:pt x="20734" y="105057"/>
                    <a:pt x="21073" y="105152"/>
                  </a:cubicBezTo>
                  <a:cubicBezTo>
                    <a:pt x="23585" y="105532"/>
                    <a:pt x="25445" y="107719"/>
                    <a:pt x="25445" y="110245"/>
                  </a:cubicBezTo>
                  <a:cubicBezTo>
                    <a:pt x="25771" y="110422"/>
                    <a:pt x="26586" y="110490"/>
                    <a:pt x="27482" y="110490"/>
                  </a:cubicBezTo>
                  <a:cubicBezTo>
                    <a:pt x="28310" y="110490"/>
                    <a:pt x="29206" y="110436"/>
                    <a:pt x="29872" y="110341"/>
                  </a:cubicBezTo>
                  <a:lnTo>
                    <a:pt x="29872" y="110245"/>
                  </a:lnTo>
                  <a:lnTo>
                    <a:pt x="29912" y="110055"/>
                  </a:lnTo>
                  <a:lnTo>
                    <a:pt x="29912" y="110001"/>
                  </a:lnTo>
                  <a:cubicBezTo>
                    <a:pt x="29912" y="109906"/>
                    <a:pt x="29967" y="109865"/>
                    <a:pt x="29967" y="109770"/>
                  </a:cubicBezTo>
                  <a:lnTo>
                    <a:pt x="29967" y="109716"/>
                  </a:lnTo>
                  <a:cubicBezTo>
                    <a:pt x="29967" y="109621"/>
                    <a:pt x="30007" y="109580"/>
                    <a:pt x="30062" y="109485"/>
                  </a:cubicBezTo>
                  <a:lnTo>
                    <a:pt x="30062" y="109430"/>
                  </a:lnTo>
                  <a:cubicBezTo>
                    <a:pt x="30062" y="109335"/>
                    <a:pt x="30103" y="109240"/>
                    <a:pt x="30157" y="109145"/>
                  </a:cubicBezTo>
                  <a:lnTo>
                    <a:pt x="30157" y="109104"/>
                  </a:lnTo>
                  <a:cubicBezTo>
                    <a:pt x="30198" y="109009"/>
                    <a:pt x="30252" y="108914"/>
                    <a:pt x="30293" y="108819"/>
                  </a:cubicBezTo>
                  <a:lnTo>
                    <a:pt x="30293" y="108765"/>
                  </a:lnTo>
                  <a:cubicBezTo>
                    <a:pt x="30347" y="108670"/>
                    <a:pt x="30442" y="108575"/>
                    <a:pt x="30483" y="108480"/>
                  </a:cubicBezTo>
                  <a:lnTo>
                    <a:pt x="30537" y="108439"/>
                  </a:lnTo>
                  <a:cubicBezTo>
                    <a:pt x="30632" y="108344"/>
                    <a:pt x="30727" y="108249"/>
                    <a:pt x="30822" y="108154"/>
                  </a:cubicBezTo>
                  <a:cubicBezTo>
                    <a:pt x="30917" y="108059"/>
                    <a:pt x="31012" y="107963"/>
                    <a:pt x="31148" y="107909"/>
                  </a:cubicBezTo>
                  <a:lnTo>
                    <a:pt x="31148" y="107868"/>
                  </a:lnTo>
                  <a:cubicBezTo>
                    <a:pt x="29492" y="106062"/>
                    <a:pt x="26396" y="104296"/>
                    <a:pt x="23965" y="104065"/>
                  </a:cubicBezTo>
                  <a:cubicBezTo>
                    <a:pt x="22445" y="103875"/>
                    <a:pt x="21114" y="103114"/>
                    <a:pt x="20218" y="101878"/>
                  </a:cubicBezTo>
                  <a:cubicBezTo>
                    <a:pt x="18602" y="99786"/>
                    <a:pt x="17842" y="97219"/>
                    <a:pt x="17977" y="94597"/>
                  </a:cubicBezTo>
                  <a:cubicBezTo>
                    <a:pt x="18127" y="93551"/>
                    <a:pt x="17407" y="92464"/>
                    <a:pt x="16701" y="91323"/>
                  </a:cubicBezTo>
                  <a:cubicBezTo>
                    <a:pt x="15981" y="90182"/>
                    <a:pt x="15221" y="89082"/>
                    <a:pt x="15221" y="87751"/>
                  </a:cubicBezTo>
                  <a:cubicBezTo>
                    <a:pt x="15221" y="86854"/>
                    <a:pt x="14746" y="86569"/>
                    <a:pt x="12845" y="85849"/>
                  </a:cubicBezTo>
                  <a:cubicBezTo>
                    <a:pt x="12275" y="85605"/>
                    <a:pt x="11664" y="85374"/>
                    <a:pt x="10998" y="85034"/>
                  </a:cubicBezTo>
                  <a:cubicBezTo>
                    <a:pt x="8568" y="83852"/>
                    <a:pt x="9613" y="79764"/>
                    <a:pt x="10618" y="75770"/>
                  </a:cubicBezTo>
                  <a:cubicBezTo>
                    <a:pt x="10944" y="74629"/>
                    <a:pt x="11188" y="73488"/>
                    <a:pt x="11378" y="72293"/>
                  </a:cubicBezTo>
                  <a:cubicBezTo>
                    <a:pt x="11514" y="70961"/>
                    <a:pt x="12329" y="68965"/>
                    <a:pt x="13279" y="66642"/>
                  </a:cubicBezTo>
                  <a:cubicBezTo>
                    <a:pt x="14556" y="63450"/>
                    <a:pt x="16321" y="59076"/>
                    <a:pt x="15560" y="57649"/>
                  </a:cubicBezTo>
                  <a:cubicBezTo>
                    <a:pt x="15031" y="56739"/>
                    <a:pt x="15126" y="55653"/>
                    <a:pt x="15751" y="54837"/>
                  </a:cubicBezTo>
                  <a:cubicBezTo>
                    <a:pt x="16592" y="53669"/>
                    <a:pt x="18398" y="52909"/>
                    <a:pt x="20055" y="52909"/>
                  </a:cubicBezTo>
                  <a:cubicBezTo>
                    <a:pt x="20353" y="52909"/>
                    <a:pt x="20652" y="52936"/>
                    <a:pt x="20924" y="52990"/>
                  </a:cubicBezTo>
                  <a:cubicBezTo>
                    <a:pt x="22119" y="53126"/>
                    <a:pt x="23110" y="53982"/>
                    <a:pt x="23449" y="55123"/>
                  </a:cubicBezTo>
                  <a:lnTo>
                    <a:pt x="23490" y="55313"/>
                  </a:lnTo>
                  <a:cubicBezTo>
                    <a:pt x="24237" y="58084"/>
                    <a:pt x="24495" y="59008"/>
                    <a:pt x="27251" y="59008"/>
                  </a:cubicBezTo>
                  <a:cubicBezTo>
                    <a:pt x="27536" y="59008"/>
                    <a:pt x="27821" y="58994"/>
                    <a:pt x="28147" y="58981"/>
                  </a:cubicBezTo>
                  <a:cubicBezTo>
                    <a:pt x="28297" y="58981"/>
                    <a:pt x="28432" y="58967"/>
                    <a:pt x="28582" y="58967"/>
                  </a:cubicBezTo>
                  <a:cubicBezTo>
                    <a:pt x="31189" y="58967"/>
                    <a:pt x="32438" y="60230"/>
                    <a:pt x="33524" y="61317"/>
                  </a:cubicBezTo>
                  <a:cubicBezTo>
                    <a:pt x="34190" y="62078"/>
                    <a:pt x="35045" y="62689"/>
                    <a:pt x="36050" y="63069"/>
                  </a:cubicBezTo>
                  <a:cubicBezTo>
                    <a:pt x="36050" y="62974"/>
                    <a:pt x="36050" y="62879"/>
                    <a:pt x="36050" y="62743"/>
                  </a:cubicBezTo>
                  <a:lnTo>
                    <a:pt x="36050" y="62689"/>
                  </a:lnTo>
                  <a:cubicBezTo>
                    <a:pt x="35995" y="62594"/>
                    <a:pt x="35995" y="62499"/>
                    <a:pt x="35955" y="62404"/>
                  </a:cubicBezTo>
                  <a:cubicBezTo>
                    <a:pt x="35955" y="62309"/>
                    <a:pt x="35900" y="62173"/>
                    <a:pt x="35860" y="62078"/>
                  </a:cubicBezTo>
                  <a:lnTo>
                    <a:pt x="35805" y="62023"/>
                  </a:lnTo>
                  <a:lnTo>
                    <a:pt x="35670" y="61697"/>
                  </a:lnTo>
                  <a:cubicBezTo>
                    <a:pt x="35099" y="60651"/>
                    <a:pt x="34814" y="59510"/>
                    <a:pt x="34814" y="58369"/>
                  </a:cubicBezTo>
                  <a:cubicBezTo>
                    <a:pt x="34814" y="57554"/>
                    <a:pt x="34529" y="56834"/>
                    <a:pt x="34054" y="56223"/>
                  </a:cubicBezTo>
                  <a:cubicBezTo>
                    <a:pt x="33198" y="54837"/>
                    <a:pt x="32723" y="53601"/>
                    <a:pt x="34719" y="51129"/>
                  </a:cubicBezTo>
                  <a:cubicBezTo>
                    <a:pt x="37095" y="48222"/>
                    <a:pt x="40965" y="45546"/>
                    <a:pt x="44169" y="45546"/>
                  </a:cubicBezTo>
                  <a:cubicBezTo>
                    <a:pt x="44740" y="45546"/>
                    <a:pt x="45283" y="45628"/>
                    <a:pt x="45785" y="45804"/>
                  </a:cubicBezTo>
                  <a:cubicBezTo>
                    <a:pt x="46179" y="45927"/>
                    <a:pt x="46641" y="45967"/>
                    <a:pt x="47157" y="45967"/>
                  </a:cubicBezTo>
                  <a:cubicBezTo>
                    <a:pt x="48093" y="45967"/>
                    <a:pt x="49180" y="45818"/>
                    <a:pt x="50252" y="45668"/>
                  </a:cubicBezTo>
                  <a:cubicBezTo>
                    <a:pt x="51379" y="45492"/>
                    <a:pt x="52466" y="45342"/>
                    <a:pt x="53443" y="45342"/>
                  </a:cubicBezTo>
                  <a:cubicBezTo>
                    <a:pt x="54652" y="45342"/>
                    <a:pt x="55684" y="45587"/>
                    <a:pt x="56335" y="46375"/>
                  </a:cubicBezTo>
                  <a:lnTo>
                    <a:pt x="56430" y="46470"/>
                  </a:lnTo>
                  <a:lnTo>
                    <a:pt x="56634" y="46429"/>
                  </a:lnTo>
                  <a:cubicBezTo>
                    <a:pt x="56675" y="46280"/>
                    <a:pt x="56770" y="46144"/>
                    <a:pt x="56865" y="45994"/>
                  </a:cubicBezTo>
                  <a:cubicBezTo>
                    <a:pt x="56919" y="45859"/>
                    <a:pt x="56960" y="45709"/>
                    <a:pt x="57014" y="45573"/>
                  </a:cubicBezTo>
                  <a:lnTo>
                    <a:pt x="57014" y="45478"/>
                  </a:lnTo>
                  <a:cubicBezTo>
                    <a:pt x="57055" y="45383"/>
                    <a:pt x="57055" y="45234"/>
                    <a:pt x="57109" y="45098"/>
                  </a:cubicBezTo>
                  <a:lnTo>
                    <a:pt x="57109" y="45003"/>
                  </a:lnTo>
                  <a:cubicBezTo>
                    <a:pt x="57109" y="44853"/>
                    <a:pt x="57150" y="44718"/>
                    <a:pt x="57150" y="44568"/>
                  </a:cubicBezTo>
                  <a:lnTo>
                    <a:pt x="57150" y="44527"/>
                  </a:lnTo>
                  <a:lnTo>
                    <a:pt x="57150" y="44093"/>
                  </a:lnTo>
                  <a:lnTo>
                    <a:pt x="57150" y="44052"/>
                  </a:lnTo>
                  <a:cubicBezTo>
                    <a:pt x="57150" y="43903"/>
                    <a:pt x="57150" y="43767"/>
                    <a:pt x="57109" y="43617"/>
                  </a:cubicBezTo>
                  <a:lnTo>
                    <a:pt x="57109" y="43522"/>
                  </a:lnTo>
                  <a:cubicBezTo>
                    <a:pt x="57109" y="43386"/>
                    <a:pt x="57055" y="43196"/>
                    <a:pt x="57055" y="43047"/>
                  </a:cubicBezTo>
                  <a:lnTo>
                    <a:pt x="57055" y="42952"/>
                  </a:lnTo>
                  <a:lnTo>
                    <a:pt x="57014" y="42476"/>
                  </a:lnTo>
                  <a:cubicBezTo>
                    <a:pt x="56824" y="41390"/>
                    <a:pt x="56729" y="40289"/>
                    <a:pt x="56824" y="39243"/>
                  </a:cubicBezTo>
                  <a:cubicBezTo>
                    <a:pt x="57109" y="35780"/>
                    <a:pt x="54109" y="32737"/>
                    <a:pt x="52343" y="32261"/>
                  </a:cubicBezTo>
                  <a:cubicBezTo>
                    <a:pt x="50497" y="31691"/>
                    <a:pt x="50972" y="29259"/>
                    <a:pt x="51393" y="27072"/>
                  </a:cubicBezTo>
                  <a:lnTo>
                    <a:pt x="51447" y="26828"/>
                  </a:lnTo>
                  <a:cubicBezTo>
                    <a:pt x="51637" y="25972"/>
                    <a:pt x="51732" y="25116"/>
                    <a:pt x="51827" y="24261"/>
                  </a:cubicBezTo>
                  <a:cubicBezTo>
                    <a:pt x="51827" y="23785"/>
                    <a:pt x="51732" y="23405"/>
                    <a:pt x="51542" y="23269"/>
                  </a:cubicBezTo>
                  <a:cubicBezTo>
                    <a:pt x="49492" y="22128"/>
                    <a:pt x="48066" y="20321"/>
                    <a:pt x="46641" y="18610"/>
                  </a:cubicBezTo>
                  <a:lnTo>
                    <a:pt x="45880" y="17659"/>
                  </a:lnTo>
                  <a:cubicBezTo>
                    <a:pt x="45432" y="17129"/>
                    <a:pt x="44441" y="16817"/>
                    <a:pt x="43300" y="16817"/>
                  </a:cubicBezTo>
                  <a:cubicBezTo>
                    <a:pt x="42975" y="16817"/>
                    <a:pt x="42649" y="16844"/>
                    <a:pt x="42323" y="16898"/>
                  </a:cubicBezTo>
                  <a:cubicBezTo>
                    <a:pt x="41182" y="17088"/>
                    <a:pt x="40558" y="17509"/>
                    <a:pt x="40422" y="17754"/>
                  </a:cubicBezTo>
                  <a:cubicBezTo>
                    <a:pt x="39892" y="19126"/>
                    <a:pt x="38236" y="19941"/>
                    <a:pt x="36851" y="20131"/>
                  </a:cubicBezTo>
                  <a:cubicBezTo>
                    <a:pt x="36647" y="20172"/>
                    <a:pt x="36457" y="20199"/>
                    <a:pt x="36253" y="20199"/>
                  </a:cubicBezTo>
                  <a:cubicBezTo>
                    <a:pt x="35452" y="20199"/>
                    <a:pt x="34678" y="19832"/>
                    <a:pt x="34149" y="19221"/>
                  </a:cubicBezTo>
                  <a:cubicBezTo>
                    <a:pt x="33864" y="18841"/>
                    <a:pt x="33483" y="18610"/>
                    <a:pt x="33049" y="18555"/>
                  </a:cubicBezTo>
                  <a:cubicBezTo>
                    <a:pt x="32954" y="18542"/>
                    <a:pt x="32845" y="18542"/>
                    <a:pt x="32723" y="18542"/>
                  </a:cubicBezTo>
                  <a:cubicBezTo>
                    <a:pt x="32099" y="18542"/>
                    <a:pt x="31202" y="18786"/>
                    <a:pt x="29967" y="19696"/>
                  </a:cubicBezTo>
                  <a:cubicBezTo>
                    <a:pt x="29587" y="20036"/>
                    <a:pt x="29111" y="20362"/>
                    <a:pt x="28677" y="20742"/>
                  </a:cubicBezTo>
                  <a:cubicBezTo>
                    <a:pt x="26912" y="22141"/>
                    <a:pt x="25242" y="23513"/>
                    <a:pt x="23843" y="23513"/>
                  </a:cubicBezTo>
                  <a:cubicBezTo>
                    <a:pt x="23626" y="23513"/>
                    <a:pt x="23409" y="23486"/>
                    <a:pt x="23205" y="23405"/>
                  </a:cubicBezTo>
                  <a:cubicBezTo>
                    <a:pt x="22499" y="23119"/>
                    <a:pt x="22024" y="22508"/>
                    <a:pt x="21929" y="21748"/>
                  </a:cubicBezTo>
                  <a:cubicBezTo>
                    <a:pt x="21589" y="20457"/>
                    <a:pt x="21929" y="19085"/>
                    <a:pt x="22879" y="18175"/>
                  </a:cubicBezTo>
                  <a:cubicBezTo>
                    <a:pt x="23490" y="17564"/>
                    <a:pt x="23829" y="16708"/>
                    <a:pt x="23829" y="15852"/>
                  </a:cubicBezTo>
                  <a:cubicBezTo>
                    <a:pt x="23829" y="14657"/>
                    <a:pt x="24020" y="13475"/>
                    <a:pt x="24345" y="12334"/>
                  </a:cubicBezTo>
                  <a:cubicBezTo>
                    <a:pt x="24685" y="10948"/>
                    <a:pt x="24970" y="9807"/>
                    <a:pt x="24495" y="8191"/>
                  </a:cubicBezTo>
                  <a:cubicBezTo>
                    <a:pt x="24305" y="7593"/>
                    <a:pt x="24142" y="7390"/>
                    <a:pt x="23680" y="7390"/>
                  </a:cubicBezTo>
                  <a:cubicBezTo>
                    <a:pt x="23436" y="7390"/>
                    <a:pt x="23123" y="7444"/>
                    <a:pt x="22689" y="7525"/>
                  </a:cubicBezTo>
                  <a:cubicBezTo>
                    <a:pt x="22336" y="7593"/>
                    <a:pt x="21901" y="7688"/>
                    <a:pt x="21453" y="7688"/>
                  </a:cubicBezTo>
                  <a:cubicBezTo>
                    <a:pt x="20666" y="7688"/>
                    <a:pt x="19865" y="7417"/>
                    <a:pt x="19403" y="6344"/>
                  </a:cubicBezTo>
                  <a:cubicBezTo>
                    <a:pt x="18928" y="5053"/>
                    <a:pt x="18792" y="3681"/>
                    <a:pt x="18928" y="2296"/>
                  </a:cubicBezTo>
                  <a:cubicBezTo>
                    <a:pt x="18982" y="1820"/>
                    <a:pt x="18982" y="1304"/>
                    <a:pt x="18887" y="774"/>
                  </a:cubicBezTo>
                  <a:lnTo>
                    <a:pt x="18833" y="774"/>
                  </a:lnTo>
                  <a:lnTo>
                    <a:pt x="18792" y="679"/>
                  </a:lnTo>
                  <a:lnTo>
                    <a:pt x="18738" y="625"/>
                  </a:lnTo>
                  <a:lnTo>
                    <a:pt x="18643" y="530"/>
                  </a:lnTo>
                  <a:lnTo>
                    <a:pt x="18453" y="340"/>
                  </a:lnTo>
                  <a:lnTo>
                    <a:pt x="18412" y="299"/>
                  </a:lnTo>
                  <a:lnTo>
                    <a:pt x="18262" y="204"/>
                  </a:lnTo>
                  <a:lnTo>
                    <a:pt x="18127" y="54"/>
                  </a:lnTo>
                  <a:lnTo>
                    <a:pt x="18127"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7" name="Google Shape;82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BAAANoKAACwEAAA2woAAAAAAAAmAAAACAAAAP//////////"/>
                </a:ext>
              </a:extLst>
            </p:cNvSpPr>
            <p:nvPr/>
          </p:nvSpPr>
          <p:spPr>
            <a:xfrm>
              <a:off x="2712720" y="1764030"/>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6" name="Google Shape;82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xAAANsKAACwEAAA3AoAAAAAAAAmAAAACAAAAP//////////"/>
                </a:ext>
              </a:extLst>
            </p:cNvSpPr>
            <p:nvPr/>
          </p:nvSpPr>
          <p:spPr>
            <a:xfrm>
              <a:off x="2712085" y="1764665"/>
              <a:ext cx="635" cy="635"/>
            </a:xfrm>
            <a:custGeom>
              <a:avLst/>
              <a:gdLst/>
              <a:ahLst/>
              <a:cxnLst/>
              <a:rect l="0" t="0" r="635" b="635"/>
              <a:pathLst>
                <a:path w="635" h="635">
                  <a:moveTo>
                    <a:pt x="79" y="635"/>
                  </a:moveTo>
                  <a:lnTo>
                    <a:pt x="635"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5" name="Google Shape;82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BAAANoKAACwEAAA2goAAAAAAAAmAAAACAAAAP//////////"/>
                </a:ext>
              </a:extLst>
            </p:cNvSpPr>
            <p:nvPr/>
          </p:nvSpPr>
          <p:spPr>
            <a:xfrm>
              <a:off x="2712720" y="17640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4" name="Google Shape;82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hAAANYKAACyEAAA1woAAAAAAAAmAAAACAAAAP//////////"/>
                </a:ext>
              </a:extLst>
            </p:cNvSpPr>
            <p:nvPr/>
          </p:nvSpPr>
          <p:spPr>
            <a:xfrm>
              <a:off x="2713990" y="1761490"/>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3" name="Google Shape;82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RAAANcKAACxEAAA2AoAAAAAAAAmAAAACAAAAP//////////"/>
                </a:ext>
              </a:extLst>
            </p:cNvSpPr>
            <p:nvPr/>
          </p:nvSpPr>
          <p:spPr>
            <a:xfrm>
              <a:off x="2713355" y="1762125"/>
              <a:ext cx="0" cy="635"/>
            </a:xfrm>
            <a:custGeom>
              <a:avLst/>
              <a:gdLst/>
              <a:ahLst/>
              <a:cxnLst/>
              <a:rect l="0" t="0" r="0" b="635"/>
              <a:pathLst>
                <a:path w="0" h="635">
                  <a:moveTo>
                    <a:pt x="0" y="613"/>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2" name="Google Shape;82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RAAANgKAACxEAAA2QoAAAAAAAAmAAAACAAAAP//////////"/>
                </a:ext>
              </a:extLst>
            </p:cNvSpPr>
            <p:nvPr/>
          </p:nvSpPr>
          <p:spPr>
            <a:xfrm>
              <a:off x="2713355" y="1762760"/>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1" name="Google Shape;82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BAAANkKAACxEAAA2QoAAAAAAAAmAAAACAAAAP//////////"/>
                </a:ext>
              </a:extLst>
            </p:cNvSpPr>
            <p:nvPr/>
          </p:nvSpPr>
          <p:spPr>
            <a:xfrm>
              <a:off x="2712720" y="176339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00" name="Google Shape;82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xAAANwKAACvEAAA3AoAAAAAAAAmAAAACAAAAP//////////"/>
                </a:ext>
              </a:extLst>
            </p:cNvSpPr>
            <p:nvPr/>
          </p:nvSpPr>
          <p:spPr>
            <a:xfrm>
              <a:off x="2712085" y="1765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9" name="Google Shape;82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BAAAN8KAACtEAAA3woAAAAAAAAmAAAACAAAAP//////////"/>
                </a:ext>
              </a:extLst>
            </p:cNvSpPr>
            <p:nvPr/>
          </p:nvSpPr>
          <p:spPr>
            <a:xfrm>
              <a:off x="2710180" y="176720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8" name="Google Shape;82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RAAAN4KAACuEAAA3goAAAAAAAAmAAAACAAAAP//////////"/>
                </a:ext>
              </a:extLst>
            </p:cNvSpPr>
            <p:nvPr/>
          </p:nvSpPr>
          <p:spPr>
            <a:xfrm>
              <a:off x="2710815" y="1766570"/>
              <a:ext cx="635" cy="0"/>
            </a:xfrm>
            <a:custGeom>
              <a:avLst/>
              <a:gdLst/>
              <a:ahLst/>
              <a:cxnLst/>
              <a:rect l="0" t="0" r="635" b="0"/>
              <a:pathLst>
                <a:path w="635" h="0">
                  <a:moveTo>
                    <a:pt x="0" y="0"/>
                  </a:moveTo>
                  <a:lnTo>
                    <a:pt x="55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7" name="Google Shape;82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BAAAN8KAACsEAAA3woAAAAAAAAmAAAACAAAAP//////////"/>
                </a:ext>
              </a:extLst>
            </p:cNvSpPr>
            <p:nvPr/>
          </p:nvSpPr>
          <p:spPr>
            <a:xfrm>
              <a:off x="2710180" y="1767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6" name="Google Shape;82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xAAAN0KAACvEAAA3QoAAAAAAAAmAAAACAAAAP//////////"/>
                </a:ext>
              </a:extLst>
            </p:cNvSpPr>
            <p:nvPr/>
          </p:nvSpPr>
          <p:spPr>
            <a:xfrm>
              <a:off x="2712085" y="1765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5" name="Google Shape;82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hAAAN4KAACuEAAA3goAAAAAAAAmAAAACAAAAP//////////"/>
                </a:ext>
              </a:extLst>
            </p:cNvSpPr>
            <p:nvPr/>
          </p:nvSpPr>
          <p:spPr>
            <a:xfrm>
              <a:off x="2711450" y="1766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4" name="Google Shape;82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hAAAN0KAACuEAAA3QoAAAAAAAAmAAAACAAAAP//////////"/>
                </a:ext>
              </a:extLst>
            </p:cNvSpPr>
            <p:nvPr/>
          </p:nvSpPr>
          <p:spPr>
            <a:xfrm>
              <a:off x="2711450" y="1765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3" name="Google Shape;82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BAAANEKAAC0EAAA0goAAAAAAAAmAAAACAAAAP//////////"/>
                </a:ext>
              </a:extLst>
            </p:cNvSpPr>
            <p:nvPr/>
          </p:nvSpPr>
          <p:spPr>
            <a:xfrm>
              <a:off x="2715260" y="1758315"/>
              <a:ext cx="0" cy="635"/>
            </a:xfrm>
            <a:custGeom>
              <a:avLst/>
              <a:gdLst/>
              <a:ahLst/>
              <a:cxnLst/>
              <a:rect l="0" t="0" r="0" b="635"/>
              <a:pathLst>
                <a:path w="0" h="635">
                  <a:moveTo>
                    <a:pt x="0"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2" name="Google Shape;82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RAAAM4KAAC1EAAAzgoAAAAAAAAmAAAACAAAAP//////////"/>
                </a:ext>
              </a:extLst>
            </p:cNvSpPr>
            <p:nvPr/>
          </p:nvSpPr>
          <p:spPr>
            <a:xfrm>
              <a:off x="2715895" y="17564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1" name="Google Shape;82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RAAAM0KAAC1EAAAzQoAAAAAAAAmAAAACAAAAP//////////"/>
                </a:ext>
              </a:extLst>
            </p:cNvSpPr>
            <p:nvPr/>
          </p:nvSpPr>
          <p:spPr>
            <a:xfrm>
              <a:off x="2715895" y="17557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90" name="Google Shape;82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BAAANEKAAC0EAAA0QoAAAAAAAAmAAAACAAAAP//////////"/>
                </a:ext>
              </a:extLst>
            </p:cNvSpPr>
            <p:nvPr/>
          </p:nvSpPr>
          <p:spPr>
            <a:xfrm>
              <a:off x="2715260" y="1758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9" name="Google Shape;82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BAAAM8KAAC0EAAAzwoAAAAAAAAmAAAACAAAAP//////////"/>
                </a:ext>
              </a:extLst>
            </p:cNvSpPr>
            <p:nvPr/>
          </p:nvSpPr>
          <p:spPr>
            <a:xfrm>
              <a:off x="2715260" y="17570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8" name="Google Shape;82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RAAAMwKAAC1EAAAzQoAAAAAAAAmAAAACAAAAP//////////"/>
                </a:ext>
              </a:extLst>
            </p:cNvSpPr>
            <p:nvPr/>
          </p:nvSpPr>
          <p:spPr>
            <a:xfrm>
              <a:off x="2715895" y="1755140"/>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7" name="Google Shape;82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BAAANAKAAC0EAAA0AoAAAAAAAAmAAAACAAAAP//////////"/>
                </a:ext>
              </a:extLst>
            </p:cNvSpPr>
            <p:nvPr/>
          </p:nvSpPr>
          <p:spPr>
            <a:xfrm>
              <a:off x="2715260" y="17576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6" name="Google Shape;82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xAAANIKAACzEAAA0woAAAAAAAAmAAAACAAAAP//////////"/>
                </a:ext>
              </a:extLst>
            </p:cNvSpPr>
            <p:nvPr/>
          </p:nvSpPr>
          <p:spPr>
            <a:xfrm>
              <a:off x="2714625" y="175895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5" name="Google Shape;82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xAAANQKAACzEAAA1AoAAAAAAAAmAAAACAAAAP//////////"/>
                </a:ext>
              </a:extLst>
            </p:cNvSpPr>
            <p:nvPr/>
          </p:nvSpPr>
          <p:spPr>
            <a:xfrm>
              <a:off x="2714625" y="17602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4" name="Google Shape;82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hAAANUKAACzEAAA1QoAAAAAAAAmAAAACAAAAP//////////"/>
                </a:ext>
              </a:extLst>
            </p:cNvSpPr>
            <p:nvPr/>
          </p:nvSpPr>
          <p:spPr>
            <a:xfrm>
              <a:off x="2713990" y="176085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3" name="Google Shape;82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xAAANMKAACzEAAA0woAAAAAAAAmAAAACAAAAP//////////"/>
                </a:ext>
              </a:extLst>
            </p:cNvSpPr>
            <p:nvPr/>
          </p:nvSpPr>
          <p:spPr>
            <a:xfrm>
              <a:off x="2714625" y="17595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2" name="Google Shape;82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RAAAM4KAAC1EAAAzwoAAAAAAAAmAAAACAAAAP//////////"/>
                </a:ext>
              </a:extLst>
            </p:cNvSpPr>
            <p:nvPr/>
          </p:nvSpPr>
          <p:spPr>
            <a:xfrm>
              <a:off x="2715895" y="1756410"/>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1" name="Google Shape;82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RAAAN8KAACtEAAA3woAAAAAAAAmAAAACAAAAP//////////"/>
                </a:ext>
              </a:extLst>
            </p:cNvSpPr>
            <p:nvPr/>
          </p:nvSpPr>
          <p:spPr>
            <a:xfrm>
              <a:off x="2710815" y="1767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80" name="Google Shape;82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hAAANUKAACyEAAA1goAAAAAAAAmAAAACAAAAP//////////"/>
                </a:ext>
              </a:extLst>
            </p:cNvSpPr>
            <p:nvPr/>
          </p:nvSpPr>
          <p:spPr>
            <a:xfrm>
              <a:off x="2713990" y="176085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9" name="Google Shape;82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BAAAOAKAACsEAAA4AoAAAAAAAAmAAAACAAAAP//////////"/>
                </a:ext>
              </a:extLst>
            </p:cNvSpPr>
            <p:nvPr/>
          </p:nvSpPr>
          <p:spPr>
            <a:xfrm>
              <a:off x="2710180" y="1767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8" name="Google Shape;82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RAAAMoKAADZEAAAygoAAAAAAAAmAAAACAAAAP//////////"/>
                </a:ext>
              </a:extLst>
            </p:cNvSpPr>
            <p:nvPr/>
          </p:nvSpPr>
          <p:spPr>
            <a:xfrm>
              <a:off x="2738755" y="1753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7" name="Google Shape;82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RAAAMsKAADZEAAAzAoAAAAAAAAmAAAACAAAAP//////////"/>
                </a:ext>
              </a:extLst>
            </p:cNvSpPr>
            <p:nvPr/>
          </p:nvSpPr>
          <p:spPr>
            <a:xfrm>
              <a:off x="2738755" y="1754505"/>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6" name="Google Shape;82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AALIKAAD5EAAAsgoAAAAAAAAmAAAACAAAAP//////////"/>
                </a:ext>
              </a:extLst>
            </p:cNvSpPr>
            <p:nvPr/>
          </p:nvSpPr>
          <p:spPr>
            <a:xfrm>
              <a:off x="2759075" y="17386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5" name="Google Shape;82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hAAAGoKAAC+EAAAagoAAAAAAAAmAAAACAAAAP//////////"/>
                </a:ext>
              </a:extLst>
            </p:cNvSpPr>
            <p:nvPr/>
          </p:nvSpPr>
          <p:spPr>
            <a:xfrm>
              <a:off x="2721610" y="1692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4" name="Google Shape;82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AAK0KAAD6EAAArQoAAAAAAAAmAAAACAAAAP//////////"/>
                </a:ext>
              </a:extLst>
            </p:cNvSpPr>
            <p:nvPr/>
          </p:nvSpPr>
          <p:spPr>
            <a:xfrm>
              <a:off x="2759710" y="17354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3" name="Google Shape;82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AAKwKAAD6EAAArQoAAAAAAAAmAAAACAAAAP//////////"/>
                </a:ext>
              </a:extLst>
            </p:cNvSpPr>
            <p:nvPr/>
          </p:nvSpPr>
          <p:spPr>
            <a:xfrm>
              <a:off x="2759710" y="1734820"/>
              <a:ext cx="0" cy="635"/>
            </a:xfrm>
            <a:custGeom>
              <a:avLst/>
              <a:gdLst/>
              <a:ahLst/>
              <a:cxnLst/>
              <a:rect l="0" t="0" r="0" b="635"/>
              <a:pathLst>
                <a:path w="0" h="635">
                  <a:moveTo>
                    <a:pt x="0"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2" name="Google Shape;82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BAAAIIKAADGEAAAhQoAAAAAAAAmAAAACAAAAP//////////"/>
                </a:ext>
              </a:extLst>
            </p:cNvSpPr>
            <p:nvPr/>
          </p:nvSpPr>
          <p:spPr>
            <a:xfrm>
              <a:off x="2725420" y="1708150"/>
              <a:ext cx="1270" cy="1905"/>
            </a:xfrm>
            <a:custGeom>
              <a:avLst/>
              <a:gdLst/>
              <a:ahLst/>
              <a:cxnLst/>
              <a:rect l="0" t="0" r="1270" b="1905"/>
              <a:pathLst>
                <a:path w="1270" h="1905">
                  <a:moveTo>
                    <a:pt x="0" y="1894"/>
                  </a:moveTo>
                  <a:cubicBezTo>
                    <a:pt x="823" y="1407"/>
                    <a:pt x="1252" y="725"/>
                    <a:pt x="1252" y="0"/>
                  </a:cubicBezTo>
                  <a:cubicBezTo>
                    <a:pt x="1252" y="725"/>
                    <a:pt x="823" y="1407"/>
                    <a:pt x="0" y="189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1" name="Google Shape;82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RAAAGkKAAC+EAAAaQoAAAAAAAAmAAAACAAAAP//////////"/>
                </a:ext>
              </a:extLst>
            </p:cNvSpPr>
            <p:nvPr/>
          </p:nvSpPr>
          <p:spPr>
            <a:xfrm>
              <a:off x="2720975" y="169227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70" name="Google Shape;82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hAAAGoKAAC+EAAAagoAAAAAAAAmAAAACAAAAP//////////"/>
                </a:ext>
              </a:extLst>
            </p:cNvSpPr>
            <p:nvPr/>
          </p:nvSpPr>
          <p:spPr>
            <a:xfrm>
              <a:off x="2721610" y="1692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9" name="Google Shape;82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RAAAI0KAADyEAAAjwoAAAAAAAAmAAAACAAAAP//////////"/>
                </a:ext>
              </a:extLst>
            </p:cNvSpPr>
            <p:nvPr/>
          </p:nvSpPr>
          <p:spPr>
            <a:xfrm>
              <a:off x="2753995" y="1715135"/>
              <a:ext cx="635" cy="1270"/>
            </a:xfrm>
            <a:custGeom>
              <a:avLst/>
              <a:gdLst/>
              <a:ahLst/>
              <a:cxnLst/>
              <a:rect l="0" t="0" r="635" b="1270"/>
              <a:pathLst>
                <a:path w="635" h="1270">
                  <a:moveTo>
                    <a:pt x="28" y="17"/>
                  </a:moveTo>
                  <a:cubicBezTo>
                    <a:pt x="519" y="135"/>
                    <a:pt x="635" y="610"/>
                    <a:pt x="635" y="1253"/>
                  </a:cubicBezTo>
                  <a:cubicBezTo>
                    <a:pt x="635" y="610"/>
                    <a:pt x="519" y="135"/>
                    <a:pt x="28"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8" name="Google Shape;82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AAK4KAAD6EAAArgoAAAAAAAAmAAAACAAAAP//////////"/>
                </a:ext>
              </a:extLst>
            </p:cNvSpPr>
            <p:nvPr/>
          </p:nvSpPr>
          <p:spPr>
            <a:xfrm>
              <a:off x="2759710" y="17360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7" name="Google Shape;82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RAAAGkKAAC9EAAAaQoAAAAAAAAmAAAACAAAAP//////////"/>
                </a:ext>
              </a:extLst>
            </p:cNvSpPr>
            <p:nvPr/>
          </p:nvSpPr>
          <p:spPr>
            <a:xfrm>
              <a:off x="2720975" y="1692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6" name="Google Shape;82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RAAAGkKAAC9EAAAaQoAAAAAAAAmAAAACAAAAP//////////"/>
                </a:ext>
              </a:extLst>
            </p:cNvSpPr>
            <p:nvPr/>
          </p:nvSpPr>
          <p:spPr>
            <a:xfrm>
              <a:off x="2720975" y="1692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5" name="Google Shape;82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hAAAGkKAAC+EAAAagoAAAAAAAAmAAAACAAAAP//////////"/>
                </a:ext>
              </a:extLst>
            </p:cNvSpPr>
            <p:nvPr/>
          </p:nvSpPr>
          <p:spPr>
            <a:xfrm>
              <a:off x="2721610" y="169227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4" name="Google Shape;82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hAAAGoKAAC+EAAAagoAAAAAAAAmAAAACAAAAP//////////"/>
                </a:ext>
              </a:extLst>
            </p:cNvSpPr>
            <p:nvPr/>
          </p:nvSpPr>
          <p:spPr>
            <a:xfrm>
              <a:off x="2721610" y="1692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3" name="Google Shape;83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AALAKAAD6EAAAsAoAAAAAAAAmAAAACAAAAP//////////"/>
                </a:ext>
              </a:extLst>
            </p:cNvSpPr>
            <p:nvPr/>
          </p:nvSpPr>
          <p:spPr>
            <a:xfrm>
              <a:off x="2759710" y="1737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2" name="Google Shape;83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AAK8KAAD6EAAArwoAAAAAAAAmAAAACAAAAP//////////"/>
                </a:ext>
              </a:extLst>
            </p:cNvSpPr>
            <p:nvPr/>
          </p:nvSpPr>
          <p:spPr>
            <a:xfrm>
              <a:off x="2759710" y="173672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1" name="Google Shape;83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AALIKAAD5EAAAsgoAAAAAAAAmAAAACAAAAP//////////"/>
                </a:ext>
              </a:extLst>
            </p:cNvSpPr>
            <p:nvPr/>
          </p:nvSpPr>
          <p:spPr>
            <a:xfrm>
              <a:off x="2759075" y="17386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60" name="Google Shape;83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AALAKAAD6EAAAsAoAAAAAAAAmAAAACAAAAP//////////"/>
                </a:ext>
              </a:extLst>
            </p:cNvSpPr>
            <p:nvPr/>
          </p:nvSpPr>
          <p:spPr>
            <a:xfrm>
              <a:off x="2759710" y="1737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9" name="Google Shape;83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wAAIoIAABMDQAA4QgAAAAAAAAmAAAACAAAAP//////////"/>
                </a:ext>
              </a:extLst>
            </p:cNvSpPr>
            <p:nvPr/>
          </p:nvSpPr>
          <p:spPr>
            <a:xfrm>
              <a:off x="2092325" y="1388110"/>
              <a:ext cx="69215" cy="55245"/>
            </a:xfrm>
            <a:custGeom>
              <a:avLst/>
              <a:gdLst/>
              <a:ahLst/>
              <a:cxnLst/>
              <a:rect l="0" t="0" r="69215" b="55245"/>
              <a:pathLst>
                <a:path w="69215" h="55245">
                  <a:moveTo>
                    <a:pt x="28700" y="13"/>
                  </a:moveTo>
                  <a:cubicBezTo>
                    <a:pt x="25994" y="13"/>
                    <a:pt x="17048" y="2048"/>
                    <a:pt x="14329" y="4806"/>
                  </a:cubicBezTo>
                  <a:cubicBezTo>
                    <a:pt x="12195" y="6963"/>
                    <a:pt x="8769" y="7386"/>
                    <a:pt x="6009" y="7769"/>
                  </a:cubicBezTo>
                  <a:cubicBezTo>
                    <a:pt x="4907" y="7919"/>
                    <a:pt x="3385" y="8110"/>
                    <a:pt x="3004" y="8342"/>
                  </a:cubicBezTo>
                  <a:cubicBezTo>
                    <a:pt x="2909" y="9298"/>
                    <a:pt x="2338" y="10117"/>
                    <a:pt x="1536" y="10541"/>
                  </a:cubicBezTo>
                  <a:cubicBezTo>
                    <a:pt x="1386" y="10636"/>
                    <a:pt x="1196" y="10732"/>
                    <a:pt x="1006" y="10786"/>
                  </a:cubicBezTo>
                  <a:lnTo>
                    <a:pt x="1060" y="10977"/>
                  </a:lnTo>
                  <a:lnTo>
                    <a:pt x="1101" y="11114"/>
                  </a:lnTo>
                  <a:cubicBezTo>
                    <a:pt x="1101" y="11210"/>
                    <a:pt x="1155" y="11305"/>
                    <a:pt x="1155" y="11401"/>
                  </a:cubicBezTo>
                  <a:lnTo>
                    <a:pt x="1196" y="11592"/>
                  </a:lnTo>
                  <a:cubicBezTo>
                    <a:pt x="1196" y="11742"/>
                    <a:pt x="1250" y="11838"/>
                    <a:pt x="1250" y="11974"/>
                  </a:cubicBezTo>
                  <a:lnTo>
                    <a:pt x="1291" y="12220"/>
                  </a:lnTo>
                  <a:cubicBezTo>
                    <a:pt x="1291" y="12316"/>
                    <a:pt x="1291" y="12411"/>
                    <a:pt x="1345" y="12507"/>
                  </a:cubicBezTo>
                  <a:cubicBezTo>
                    <a:pt x="1345" y="12643"/>
                    <a:pt x="1345" y="12698"/>
                    <a:pt x="1345" y="12739"/>
                  </a:cubicBezTo>
                  <a:cubicBezTo>
                    <a:pt x="1345" y="12834"/>
                    <a:pt x="1345" y="12985"/>
                    <a:pt x="1386" y="13080"/>
                  </a:cubicBezTo>
                  <a:cubicBezTo>
                    <a:pt x="1386" y="13176"/>
                    <a:pt x="1386" y="13271"/>
                    <a:pt x="1386" y="13367"/>
                  </a:cubicBezTo>
                  <a:lnTo>
                    <a:pt x="1386" y="13654"/>
                  </a:lnTo>
                  <a:lnTo>
                    <a:pt x="1386" y="13940"/>
                  </a:lnTo>
                  <a:lnTo>
                    <a:pt x="1386" y="14268"/>
                  </a:lnTo>
                  <a:lnTo>
                    <a:pt x="1386" y="14555"/>
                  </a:lnTo>
                  <a:lnTo>
                    <a:pt x="1386" y="14896"/>
                  </a:lnTo>
                  <a:lnTo>
                    <a:pt x="1386" y="15183"/>
                  </a:lnTo>
                  <a:lnTo>
                    <a:pt x="1386" y="15511"/>
                  </a:lnTo>
                  <a:lnTo>
                    <a:pt x="1386" y="15797"/>
                  </a:lnTo>
                  <a:lnTo>
                    <a:pt x="1386" y="16139"/>
                  </a:lnTo>
                  <a:lnTo>
                    <a:pt x="1386" y="16426"/>
                  </a:lnTo>
                  <a:cubicBezTo>
                    <a:pt x="1386" y="16466"/>
                    <a:pt x="1386" y="16617"/>
                    <a:pt x="1345" y="16712"/>
                  </a:cubicBezTo>
                  <a:cubicBezTo>
                    <a:pt x="1291" y="16849"/>
                    <a:pt x="1345" y="16903"/>
                    <a:pt x="1291" y="16999"/>
                  </a:cubicBezTo>
                  <a:cubicBezTo>
                    <a:pt x="1250" y="17095"/>
                    <a:pt x="1250" y="17190"/>
                    <a:pt x="1196" y="17327"/>
                  </a:cubicBezTo>
                  <a:cubicBezTo>
                    <a:pt x="1196" y="17422"/>
                    <a:pt x="1196" y="17477"/>
                    <a:pt x="1155" y="17572"/>
                  </a:cubicBezTo>
                  <a:cubicBezTo>
                    <a:pt x="1155" y="17668"/>
                    <a:pt x="1101" y="17764"/>
                    <a:pt x="1060" y="17859"/>
                  </a:cubicBezTo>
                  <a:cubicBezTo>
                    <a:pt x="1060" y="17996"/>
                    <a:pt x="1060" y="17996"/>
                    <a:pt x="1006" y="18091"/>
                  </a:cubicBezTo>
                  <a:cubicBezTo>
                    <a:pt x="1006" y="18146"/>
                    <a:pt x="910" y="18283"/>
                    <a:pt x="870" y="18433"/>
                  </a:cubicBezTo>
                  <a:cubicBezTo>
                    <a:pt x="870" y="18528"/>
                    <a:pt x="870" y="18528"/>
                    <a:pt x="815" y="18569"/>
                  </a:cubicBezTo>
                  <a:cubicBezTo>
                    <a:pt x="774" y="18719"/>
                    <a:pt x="679" y="18856"/>
                    <a:pt x="584" y="19006"/>
                  </a:cubicBezTo>
                  <a:cubicBezTo>
                    <a:pt x="13" y="19907"/>
                    <a:pt x="54" y="20194"/>
                    <a:pt x="54" y="20194"/>
                  </a:cubicBezTo>
                  <a:cubicBezTo>
                    <a:pt x="108" y="20194"/>
                    <a:pt x="244" y="20440"/>
                    <a:pt x="774" y="20727"/>
                  </a:cubicBezTo>
                  <a:cubicBezTo>
                    <a:pt x="2338" y="21628"/>
                    <a:pt x="2868" y="23690"/>
                    <a:pt x="2868" y="25178"/>
                  </a:cubicBezTo>
                  <a:cubicBezTo>
                    <a:pt x="2868" y="25465"/>
                    <a:pt x="2963" y="25751"/>
                    <a:pt x="3099" y="25983"/>
                  </a:cubicBezTo>
                  <a:cubicBezTo>
                    <a:pt x="3575" y="26939"/>
                    <a:pt x="3861" y="27991"/>
                    <a:pt x="3861" y="29097"/>
                  </a:cubicBezTo>
                  <a:cubicBezTo>
                    <a:pt x="4051" y="32251"/>
                    <a:pt x="4812" y="33780"/>
                    <a:pt x="5479" y="34545"/>
                  </a:cubicBezTo>
                  <a:cubicBezTo>
                    <a:pt x="5533" y="34640"/>
                    <a:pt x="5628" y="34736"/>
                    <a:pt x="5723" y="34872"/>
                  </a:cubicBezTo>
                  <a:lnTo>
                    <a:pt x="5764" y="34968"/>
                  </a:lnTo>
                  <a:cubicBezTo>
                    <a:pt x="5818" y="35023"/>
                    <a:pt x="5859" y="35118"/>
                    <a:pt x="5914" y="35214"/>
                  </a:cubicBezTo>
                  <a:lnTo>
                    <a:pt x="5954" y="35350"/>
                  </a:lnTo>
                  <a:cubicBezTo>
                    <a:pt x="6009" y="35446"/>
                    <a:pt x="6009" y="35500"/>
                    <a:pt x="6050" y="35596"/>
                  </a:cubicBezTo>
                  <a:cubicBezTo>
                    <a:pt x="6050" y="35637"/>
                    <a:pt x="6050" y="35692"/>
                    <a:pt x="6104" y="35787"/>
                  </a:cubicBezTo>
                  <a:cubicBezTo>
                    <a:pt x="6104" y="35828"/>
                    <a:pt x="6104" y="35883"/>
                    <a:pt x="6145" y="35978"/>
                  </a:cubicBezTo>
                  <a:cubicBezTo>
                    <a:pt x="6199" y="36265"/>
                    <a:pt x="6240" y="36552"/>
                    <a:pt x="6240" y="36839"/>
                  </a:cubicBezTo>
                  <a:lnTo>
                    <a:pt x="6240" y="36934"/>
                  </a:lnTo>
                  <a:lnTo>
                    <a:pt x="6240" y="37221"/>
                  </a:lnTo>
                  <a:cubicBezTo>
                    <a:pt x="6240" y="37317"/>
                    <a:pt x="6240" y="37412"/>
                    <a:pt x="6199" y="37508"/>
                  </a:cubicBezTo>
                  <a:cubicBezTo>
                    <a:pt x="6145" y="37603"/>
                    <a:pt x="6199" y="37549"/>
                    <a:pt x="6199" y="37603"/>
                  </a:cubicBezTo>
                  <a:cubicBezTo>
                    <a:pt x="6199" y="37644"/>
                    <a:pt x="6199" y="37685"/>
                    <a:pt x="6185" y="37712"/>
                  </a:cubicBezTo>
                  <a:cubicBezTo>
                    <a:pt x="6172" y="37712"/>
                    <a:pt x="6158" y="37699"/>
                    <a:pt x="6145" y="37699"/>
                  </a:cubicBezTo>
                  <a:lnTo>
                    <a:pt x="6104" y="38122"/>
                  </a:lnTo>
                  <a:cubicBezTo>
                    <a:pt x="6145" y="37972"/>
                    <a:pt x="6172" y="37863"/>
                    <a:pt x="6185" y="37712"/>
                  </a:cubicBezTo>
                  <a:cubicBezTo>
                    <a:pt x="6512" y="37904"/>
                    <a:pt x="6784" y="38081"/>
                    <a:pt x="7056" y="38272"/>
                  </a:cubicBezTo>
                  <a:lnTo>
                    <a:pt x="7192" y="38368"/>
                  </a:lnTo>
                  <a:cubicBezTo>
                    <a:pt x="7436" y="38559"/>
                    <a:pt x="7722" y="38696"/>
                    <a:pt x="8007" y="38846"/>
                  </a:cubicBezTo>
                  <a:lnTo>
                    <a:pt x="8143" y="38941"/>
                  </a:lnTo>
                  <a:cubicBezTo>
                    <a:pt x="8388" y="39078"/>
                    <a:pt x="8619" y="39228"/>
                    <a:pt x="8864" y="39324"/>
                  </a:cubicBezTo>
                  <a:lnTo>
                    <a:pt x="8959" y="39365"/>
                  </a:lnTo>
                  <a:cubicBezTo>
                    <a:pt x="9244" y="39460"/>
                    <a:pt x="9476" y="39610"/>
                    <a:pt x="9666" y="39651"/>
                  </a:cubicBezTo>
                  <a:cubicBezTo>
                    <a:pt x="13282" y="40949"/>
                    <a:pt x="14859" y="42136"/>
                    <a:pt x="15145" y="43816"/>
                  </a:cubicBezTo>
                  <a:cubicBezTo>
                    <a:pt x="15471" y="44430"/>
                    <a:pt x="16042" y="44963"/>
                    <a:pt x="16708" y="45250"/>
                  </a:cubicBezTo>
                  <a:cubicBezTo>
                    <a:pt x="17089" y="45441"/>
                    <a:pt x="17334" y="45441"/>
                    <a:pt x="17375" y="45441"/>
                  </a:cubicBezTo>
                  <a:cubicBezTo>
                    <a:pt x="17375" y="45386"/>
                    <a:pt x="17375" y="45345"/>
                    <a:pt x="17375" y="45345"/>
                  </a:cubicBezTo>
                  <a:cubicBezTo>
                    <a:pt x="17946" y="44075"/>
                    <a:pt x="18952" y="43775"/>
                    <a:pt x="19917" y="43775"/>
                  </a:cubicBezTo>
                  <a:cubicBezTo>
                    <a:pt x="20393" y="43775"/>
                    <a:pt x="20869" y="43843"/>
                    <a:pt x="21290" y="43911"/>
                  </a:cubicBezTo>
                  <a:cubicBezTo>
                    <a:pt x="21671" y="44007"/>
                    <a:pt x="22051" y="44048"/>
                    <a:pt x="22378" y="44048"/>
                  </a:cubicBezTo>
                  <a:cubicBezTo>
                    <a:pt x="24472" y="44048"/>
                    <a:pt x="24947" y="46151"/>
                    <a:pt x="25138" y="47161"/>
                  </a:cubicBezTo>
                  <a:lnTo>
                    <a:pt x="25138" y="47257"/>
                  </a:lnTo>
                  <a:cubicBezTo>
                    <a:pt x="25709" y="47393"/>
                    <a:pt x="26280" y="47489"/>
                    <a:pt x="26851" y="47489"/>
                  </a:cubicBezTo>
                  <a:cubicBezTo>
                    <a:pt x="27802" y="47489"/>
                    <a:pt x="28808" y="47680"/>
                    <a:pt x="29706" y="48117"/>
                  </a:cubicBezTo>
                  <a:cubicBezTo>
                    <a:pt x="30467" y="48690"/>
                    <a:pt x="31038" y="49455"/>
                    <a:pt x="31419" y="50315"/>
                  </a:cubicBezTo>
                  <a:cubicBezTo>
                    <a:pt x="31704" y="50834"/>
                    <a:pt x="32044" y="51367"/>
                    <a:pt x="32371" y="51845"/>
                  </a:cubicBezTo>
                  <a:cubicBezTo>
                    <a:pt x="32520" y="51995"/>
                    <a:pt x="32615" y="52131"/>
                    <a:pt x="32751" y="52282"/>
                  </a:cubicBezTo>
                  <a:cubicBezTo>
                    <a:pt x="32846" y="52377"/>
                    <a:pt x="32996" y="52418"/>
                    <a:pt x="33091" y="52514"/>
                  </a:cubicBezTo>
                  <a:cubicBezTo>
                    <a:pt x="33254" y="52609"/>
                    <a:pt x="33417" y="52664"/>
                    <a:pt x="33594" y="52664"/>
                  </a:cubicBezTo>
                  <a:cubicBezTo>
                    <a:pt x="33920" y="52664"/>
                    <a:pt x="34301" y="52500"/>
                    <a:pt x="34845" y="52227"/>
                  </a:cubicBezTo>
                  <a:cubicBezTo>
                    <a:pt x="35389" y="51981"/>
                    <a:pt x="35933" y="51749"/>
                    <a:pt x="36517" y="51749"/>
                  </a:cubicBezTo>
                  <a:cubicBezTo>
                    <a:pt x="36843" y="51749"/>
                    <a:pt x="37197" y="51831"/>
                    <a:pt x="37564" y="52036"/>
                  </a:cubicBezTo>
                  <a:cubicBezTo>
                    <a:pt x="38339" y="52514"/>
                    <a:pt x="40038" y="52937"/>
                    <a:pt x="41534" y="52937"/>
                  </a:cubicBezTo>
                  <a:cubicBezTo>
                    <a:pt x="42146" y="52937"/>
                    <a:pt x="42717" y="52869"/>
                    <a:pt x="43179" y="52705"/>
                  </a:cubicBezTo>
                  <a:cubicBezTo>
                    <a:pt x="43641" y="52514"/>
                    <a:pt x="44131" y="52432"/>
                    <a:pt x="44620" y="52432"/>
                  </a:cubicBezTo>
                  <a:cubicBezTo>
                    <a:pt x="45001" y="52432"/>
                    <a:pt x="45381" y="52473"/>
                    <a:pt x="45749" y="52568"/>
                  </a:cubicBezTo>
                  <a:cubicBezTo>
                    <a:pt x="46034" y="52664"/>
                    <a:pt x="46265" y="52705"/>
                    <a:pt x="46564" y="52800"/>
                  </a:cubicBezTo>
                  <a:cubicBezTo>
                    <a:pt x="47217" y="53005"/>
                    <a:pt x="47924" y="53142"/>
                    <a:pt x="48590" y="53142"/>
                  </a:cubicBezTo>
                  <a:cubicBezTo>
                    <a:pt x="48699" y="53142"/>
                    <a:pt x="48794" y="53142"/>
                    <a:pt x="48889" y="53142"/>
                  </a:cubicBezTo>
                  <a:lnTo>
                    <a:pt x="49039" y="53142"/>
                  </a:lnTo>
                  <a:cubicBezTo>
                    <a:pt x="49311" y="53114"/>
                    <a:pt x="49596" y="53101"/>
                    <a:pt x="49882" y="53101"/>
                  </a:cubicBezTo>
                  <a:cubicBezTo>
                    <a:pt x="52342" y="53101"/>
                    <a:pt x="55184" y="53961"/>
                    <a:pt x="56081" y="54862"/>
                  </a:cubicBezTo>
                  <a:lnTo>
                    <a:pt x="56843" y="54862"/>
                  </a:lnTo>
                  <a:lnTo>
                    <a:pt x="57033" y="54903"/>
                  </a:lnTo>
                  <a:lnTo>
                    <a:pt x="57128" y="54903"/>
                  </a:lnTo>
                  <a:lnTo>
                    <a:pt x="57318" y="54958"/>
                  </a:lnTo>
                  <a:lnTo>
                    <a:pt x="57604" y="54958"/>
                  </a:lnTo>
                  <a:lnTo>
                    <a:pt x="57740" y="54999"/>
                  </a:lnTo>
                  <a:lnTo>
                    <a:pt x="57930" y="55053"/>
                  </a:lnTo>
                  <a:lnTo>
                    <a:pt x="58121" y="55094"/>
                  </a:lnTo>
                  <a:lnTo>
                    <a:pt x="58270" y="55094"/>
                  </a:lnTo>
                  <a:lnTo>
                    <a:pt x="58501" y="55149"/>
                  </a:lnTo>
                  <a:lnTo>
                    <a:pt x="58692" y="55190"/>
                  </a:lnTo>
                  <a:lnTo>
                    <a:pt x="58936" y="55245"/>
                  </a:lnTo>
                  <a:lnTo>
                    <a:pt x="59031" y="55245"/>
                  </a:lnTo>
                  <a:cubicBezTo>
                    <a:pt x="58936" y="54575"/>
                    <a:pt x="58882" y="53906"/>
                    <a:pt x="58746" y="53237"/>
                  </a:cubicBezTo>
                  <a:cubicBezTo>
                    <a:pt x="58651" y="52664"/>
                    <a:pt x="58556" y="52090"/>
                    <a:pt x="58556" y="51503"/>
                  </a:cubicBezTo>
                  <a:lnTo>
                    <a:pt x="58556" y="51408"/>
                  </a:lnTo>
                  <a:lnTo>
                    <a:pt x="58556" y="51312"/>
                  </a:lnTo>
                  <a:lnTo>
                    <a:pt x="58556" y="51271"/>
                  </a:lnTo>
                  <a:lnTo>
                    <a:pt x="58556" y="51176"/>
                  </a:lnTo>
                  <a:cubicBezTo>
                    <a:pt x="58556" y="51121"/>
                    <a:pt x="58556" y="51080"/>
                    <a:pt x="58556" y="51025"/>
                  </a:cubicBezTo>
                  <a:cubicBezTo>
                    <a:pt x="58692" y="50506"/>
                    <a:pt x="59358" y="49783"/>
                    <a:pt x="61411" y="47776"/>
                  </a:cubicBezTo>
                  <a:lnTo>
                    <a:pt x="63219" y="46014"/>
                  </a:lnTo>
                  <a:cubicBezTo>
                    <a:pt x="64307" y="45004"/>
                    <a:pt x="65313" y="44048"/>
                    <a:pt x="65598" y="43625"/>
                  </a:cubicBezTo>
                  <a:cubicBezTo>
                    <a:pt x="66210" y="43188"/>
                    <a:pt x="66835" y="42901"/>
                    <a:pt x="67542" y="42765"/>
                  </a:cubicBezTo>
                  <a:cubicBezTo>
                    <a:pt x="68168" y="42519"/>
                    <a:pt x="68643" y="42095"/>
                    <a:pt x="69024" y="41563"/>
                  </a:cubicBezTo>
                  <a:cubicBezTo>
                    <a:pt x="69215" y="41140"/>
                    <a:pt x="68643" y="39037"/>
                    <a:pt x="66074" y="35214"/>
                  </a:cubicBezTo>
                  <a:cubicBezTo>
                    <a:pt x="66020" y="35118"/>
                    <a:pt x="65979" y="35023"/>
                    <a:pt x="65924" y="34927"/>
                  </a:cubicBezTo>
                  <a:cubicBezTo>
                    <a:pt x="65693" y="34394"/>
                    <a:pt x="65544" y="33821"/>
                    <a:pt x="65449" y="33302"/>
                  </a:cubicBezTo>
                  <a:cubicBezTo>
                    <a:pt x="65449" y="33207"/>
                    <a:pt x="65449" y="33111"/>
                    <a:pt x="65408" y="33056"/>
                  </a:cubicBezTo>
                  <a:lnTo>
                    <a:pt x="65353" y="32346"/>
                  </a:lnTo>
                  <a:lnTo>
                    <a:pt x="65353" y="32155"/>
                  </a:lnTo>
                  <a:lnTo>
                    <a:pt x="65258" y="31240"/>
                  </a:lnTo>
                  <a:cubicBezTo>
                    <a:pt x="65217" y="30380"/>
                    <a:pt x="65258" y="29479"/>
                    <a:pt x="65353" y="28619"/>
                  </a:cubicBezTo>
                  <a:lnTo>
                    <a:pt x="65353" y="28523"/>
                  </a:lnTo>
                  <a:cubicBezTo>
                    <a:pt x="65353" y="28428"/>
                    <a:pt x="65408" y="28332"/>
                    <a:pt x="65408" y="28236"/>
                  </a:cubicBezTo>
                  <a:cubicBezTo>
                    <a:pt x="65408" y="28141"/>
                    <a:pt x="65449" y="27950"/>
                    <a:pt x="65503" y="27854"/>
                  </a:cubicBezTo>
                  <a:cubicBezTo>
                    <a:pt x="65598" y="27513"/>
                    <a:pt x="65217" y="27130"/>
                    <a:pt x="64687" y="26653"/>
                  </a:cubicBezTo>
                  <a:lnTo>
                    <a:pt x="64402" y="26461"/>
                  </a:lnTo>
                  <a:cubicBezTo>
                    <a:pt x="63831" y="25888"/>
                    <a:pt x="63164" y="25369"/>
                    <a:pt x="63029" y="24645"/>
                  </a:cubicBezTo>
                  <a:cubicBezTo>
                    <a:pt x="63029" y="24550"/>
                    <a:pt x="62974" y="24413"/>
                    <a:pt x="62974" y="24318"/>
                  </a:cubicBezTo>
                  <a:cubicBezTo>
                    <a:pt x="62974" y="22447"/>
                    <a:pt x="66550" y="20249"/>
                    <a:pt x="67787" y="19675"/>
                  </a:cubicBezTo>
                  <a:cubicBezTo>
                    <a:pt x="67828" y="19675"/>
                    <a:pt x="68018" y="19429"/>
                    <a:pt x="68113" y="18815"/>
                  </a:cubicBezTo>
                  <a:cubicBezTo>
                    <a:pt x="68358" y="17327"/>
                    <a:pt x="67828" y="15224"/>
                    <a:pt x="67257" y="14705"/>
                  </a:cubicBezTo>
                  <a:cubicBezTo>
                    <a:pt x="65503" y="13176"/>
                    <a:pt x="64973" y="10595"/>
                    <a:pt x="65829" y="8110"/>
                  </a:cubicBezTo>
                  <a:cubicBezTo>
                    <a:pt x="65884" y="8055"/>
                    <a:pt x="65884" y="7960"/>
                    <a:pt x="65829" y="7919"/>
                  </a:cubicBezTo>
                  <a:cubicBezTo>
                    <a:pt x="65829" y="7823"/>
                    <a:pt x="65788" y="7728"/>
                    <a:pt x="65788" y="7673"/>
                  </a:cubicBezTo>
                  <a:cubicBezTo>
                    <a:pt x="65734" y="7632"/>
                    <a:pt x="65693" y="7578"/>
                    <a:pt x="65639" y="7537"/>
                  </a:cubicBezTo>
                  <a:lnTo>
                    <a:pt x="65544" y="7386"/>
                  </a:lnTo>
                  <a:lnTo>
                    <a:pt x="65503" y="7345"/>
                  </a:lnTo>
                  <a:lnTo>
                    <a:pt x="65313" y="7155"/>
                  </a:lnTo>
                  <a:lnTo>
                    <a:pt x="65163" y="7059"/>
                  </a:lnTo>
                  <a:lnTo>
                    <a:pt x="65068" y="6963"/>
                  </a:lnTo>
                  <a:cubicBezTo>
                    <a:pt x="63926" y="6199"/>
                    <a:pt x="62689" y="5625"/>
                    <a:pt x="61356" y="5284"/>
                  </a:cubicBezTo>
                  <a:lnTo>
                    <a:pt x="61315" y="5284"/>
                  </a:lnTo>
                  <a:lnTo>
                    <a:pt x="61125" y="5243"/>
                  </a:lnTo>
                  <a:lnTo>
                    <a:pt x="60554" y="5243"/>
                  </a:lnTo>
                  <a:cubicBezTo>
                    <a:pt x="60405" y="5188"/>
                    <a:pt x="60309" y="5147"/>
                    <a:pt x="60214" y="5052"/>
                  </a:cubicBezTo>
                  <a:lnTo>
                    <a:pt x="59698" y="5052"/>
                  </a:lnTo>
                  <a:cubicBezTo>
                    <a:pt x="58488" y="5188"/>
                    <a:pt x="56992" y="5243"/>
                    <a:pt x="55401" y="5243"/>
                  </a:cubicBezTo>
                  <a:cubicBezTo>
                    <a:pt x="51554" y="5243"/>
                    <a:pt x="47040" y="4901"/>
                    <a:pt x="44076" y="4574"/>
                  </a:cubicBezTo>
                  <a:lnTo>
                    <a:pt x="43981" y="4574"/>
                  </a:lnTo>
                  <a:lnTo>
                    <a:pt x="43600" y="4519"/>
                  </a:lnTo>
                  <a:lnTo>
                    <a:pt x="43505" y="4519"/>
                  </a:lnTo>
                  <a:lnTo>
                    <a:pt x="42934" y="4423"/>
                  </a:lnTo>
                  <a:lnTo>
                    <a:pt x="42227" y="4423"/>
                  </a:lnTo>
                  <a:lnTo>
                    <a:pt x="42037" y="4383"/>
                  </a:lnTo>
                  <a:lnTo>
                    <a:pt x="41887" y="4383"/>
                  </a:lnTo>
                  <a:lnTo>
                    <a:pt x="41602" y="4328"/>
                  </a:lnTo>
                  <a:lnTo>
                    <a:pt x="41561" y="4328"/>
                  </a:lnTo>
                  <a:lnTo>
                    <a:pt x="41371" y="4287"/>
                  </a:lnTo>
                  <a:lnTo>
                    <a:pt x="41316" y="4287"/>
                  </a:lnTo>
                  <a:lnTo>
                    <a:pt x="41180" y="4232"/>
                  </a:lnTo>
                  <a:lnTo>
                    <a:pt x="41126" y="4232"/>
                  </a:lnTo>
                  <a:lnTo>
                    <a:pt x="40990" y="4191"/>
                  </a:lnTo>
                  <a:lnTo>
                    <a:pt x="40705" y="4096"/>
                  </a:lnTo>
                  <a:lnTo>
                    <a:pt x="40609" y="4096"/>
                  </a:lnTo>
                  <a:lnTo>
                    <a:pt x="40324" y="3946"/>
                  </a:lnTo>
                  <a:lnTo>
                    <a:pt x="40229" y="3946"/>
                  </a:lnTo>
                  <a:lnTo>
                    <a:pt x="39848" y="3809"/>
                  </a:lnTo>
                  <a:lnTo>
                    <a:pt x="39794" y="3809"/>
                  </a:lnTo>
                  <a:lnTo>
                    <a:pt x="39372" y="3659"/>
                  </a:lnTo>
                  <a:lnTo>
                    <a:pt x="39318" y="3659"/>
                  </a:lnTo>
                  <a:lnTo>
                    <a:pt x="37890" y="3140"/>
                  </a:lnTo>
                  <a:cubicBezTo>
                    <a:pt x="36789" y="4383"/>
                    <a:pt x="35280" y="5093"/>
                    <a:pt x="33635" y="5093"/>
                  </a:cubicBezTo>
                  <a:cubicBezTo>
                    <a:pt x="33581" y="5093"/>
                    <a:pt x="33526" y="5093"/>
                    <a:pt x="33472" y="5093"/>
                  </a:cubicBezTo>
                  <a:cubicBezTo>
                    <a:pt x="29855" y="5093"/>
                    <a:pt x="29284" y="1652"/>
                    <a:pt x="29094" y="27"/>
                  </a:cubicBezTo>
                  <a:cubicBezTo>
                    <a:pt x="28985" y="13"/>
                    <a:pt x="28849" y="13"/>
                    <a:pt x="2870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8" name="Google Shape;83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wwAAB8JAAAWDQAAQgkAAAAAAAAmAAAACAAAAP//////////"/>
                </a:ext>
              </a:extLst>
            </p:cNvSpPr>
            <p:nvPr/>
          </p:nvSpPr>
          <p:spPr>
            <a:xfrm>
              <a:off x="2102485" y="1482725"/>
              <a:ext cx="24765" cy="22225"/>
            </a:xfrm>
            <a:custGeom>
              <a:avLst/>
              <a:gdLst/>
              <a:ahLst/>
              <a:cxnLst/>
              <a:rect l="0" t="0" r="24765" b="22225"/>
              <a:pathLst>
                <a:path w="24765" h="22225">
                  <a:moveTo>
                    <a:pt x="6719" y="13"/>
                  </a:moveTo>
                  <a:cubicBezTo>
                    <a:pt x="6408" y="13"/>
                    <a:pt x="5974" y="226"/>
                    <a:pt x="5364" y="585"/>
                  </a:cubicBezTo>
                  <a:cubicBezTo>
                    <a:pt x="4809" y="918"/>
                    <a:pt x="4050" y="1358"/>
                    <a:pt x="3224" y="1358"/>
                  </a:cubicBezTo>
                  <a:cubicBezTo>
                    <a:pt x="2790" y="1358"/>
                    <a:pt x="2343" y="1238"/>
                    <a:pt x="1896" y="918"/>
                  </a:cubicBezTo>
                  <a:cubicBezTo>
                    <a:pt x="1706" y="772"/>
                    <a:pt x="1503" y="705"/>
                    <a:pt x="1287" y="705"/>
                  </a:cubicBezTo>
                  <a:cubicBezTo>
                    <a:pt x="1070" y="705"/>
                    <a:pt x="853" y="772"/>
                    <a:pt x="663" y="918"/>
                  </a:cubicBezTo>
                  <a:cubicBezTo>
                    <a:pt x="243" y="1105"/>
                    <a:pt x="0" y="1518"/>
                    <a:pt x="54" y="1984"/>
                  </a:cubicBezTo>
                  <a:cubicBezTo>
                    <a:pt x="149" y="2356"/>
                    <a:pt x="718" y="2876"/>
                    <a:pt x="1232" y="3382"/>
                  </a:cubicBezTo>
                  <a:cubicBezTo>
                    <a:pt x="2235" y="4274"/>
                    <a:pt x="3508" y="5339"/>
                    <a:pt x="3508" y="7110"/>
                  </a:cubicBezTo>
                  <a:cubicBezTo>
                    <a:pt x="3508" y="8096"/>
                    <a:pt x="5554" y="9867"/>
                    <a:pt x="6882" y="11025"/>
                  </a:cubicBezTo>
                  <a:cubicBezTo>
                    <a:pt x="8494" y="12424"/>
                    <a:pt x="9591" y="13369"/>
                    <a:pt x="9537" y="14341"/>
                  </a:cubicBezTo>
                  <a:cubicBezTo>
                    <a:pt x="10065" y="14954"/>
                    <a:pt x="10634" y="15513"/>
                    <a:pt x="11244" y="16019"/>
                  </a:cubicBezTo>
                  <a:lnTo>
                    <a:pt x="12152" y="16911"/>
                  </a:lnTo>
                  <a:lnTo>
                    <a:pt x="12247" y="16951"/>
                  </a:lnTo>
                  <a:cubicBezTo>
                    <a:pt x="12572" y="17284"/>
                    <a:pt x="12910" y="17604"/>
                    <a:pt x="13235" y="17937"/>
                  </a:cubicBezTo>
                  <a:lnTo>
                    <a:pt x="13290" y="18030"/>
                  </a:lnTo>
                  <a:cubicBezTo>
                    <a:pt x="13615" y="18349"/>
                    <a:pt x="13954" y="18682"/>
                    <a:pt x="14279" y="19055"/>
                  </a:cubicBezTo>
                  <a:lnTo>
                    <a:pt x="14373" y="19148"/>
                  </a:lnTo>
                  <a:cubicBezTo>
                    <a:pt x="14658" y="19521"/>
                    <a:pt x="14942" y="19894"/>
                    <a:pt x="15227" y="20267"/>
                  </a:cubicBezTo>
                  <a:lnTo>
                    <a:pt x="15322" y="20400"/>
                  </a:lnTo>
                  <a:cubicBezTo>
                    <a:pt x="16175" y="20919"/>
                    <a:pt x="17029" y="21572"/>
                    <a:pt x="17882" y="22225"/>
                  </a:cubicBezTo>
                  <a:lnTo>
                    <a:pt x="17882" y="22171"/>
                  </a:lnTo>
                  <a:lnTo>
                    <a:pt x="17882" y="22038"/>
                  </a:lnTo>
                  <a:lnTo>
                    <a:pt x="17882" y="21945"/>
                  </a:lnTo>
                  <a:lnTo>
                    <a:pt x="17882" y="21852"/>
                  </a:lnTo>
                  <a:lnTo>
                    <a:pt x="17882" y="21798"/>
                  </a:lnTo>
                  <a:lnTo>
                    <a:pt x="17882" y="21758"/>
                  </a:lnTo>
                  <a:lnTo>
                    <a:pt x="17882" y="21705"/>
                  </a:lnTo>
                  <a:cubicBezTo>
                    <a:pt x="17882" y="21572"/>
                    <a:pt x="17937" y="21386"/>
                    <a:pt x="17977" y="21239"/>
                  </a:cubicBezTo>
                  <a:lnTo>
                    <a:pt x="17977" y="21146"/>
                  </a:lnTo>
                  <a:cubicBezTo>
                    <a:pt x="17977" y="21053"/>
                    <a:pt x="17977" y="20959"/>
                    <a:pt x="18031" y="20866"/>
                  </a:cubicBezTo>
                  <a:cubicBezTo>
                    <a:pt x="18031" y="20826"/>
                    <a:pt x="18031" y="20773"/>
                    <a:pt x="18031" y="20733"/>
                  </a:cubicBezTo>
                  <a:cubicBezTo>
                    <a:pt x="18072" y="20680"/>
                    <a:pt x="18072" y="20547"/>
                    <a:pt x="18126" y="20453"/>
                  </a:cubicBezTo>
                  <a:lnTo>
                    <a:pt x="18167" y="20307"/>
                  </a:lnTo>
                  <a:cubicBezTo>
                    <a:pt x="18221" y="20174"/>
                    <a:pt x="18262" y="20081"/>
                    <a:pt x="18316" y="19934"/>
                  </a:cubicBezTo>
                  <a:lnTo>
                    <a:pt x="18356" y="19841"/>
                  </a:lnTo>
                  <a:cubicBezTo>
                    <a:pt x="18411" y="19708"/>
                    <a:pt x="18451" y="19561"/>
                    <a:pt x="18546" y="19428"/>
                  </a:cubicBezTo>
                  <a:lnTo>
                    <a:pt x="18546" y="19375"/>
                  </a:lnTo>
                  <a:cubicBezTo>
                    <a:pt x="19115" y="18216"/>
                    <a:pt x="19779" y="17138"/>
                    <a:pt x="20538" y="16112"/>
                  </a:cubicBezTo>
                  <a:lnTo>
                    <a:pt x="21012" y="15553"/>
                  </a:lnTo>
                  <a:lnTo>
                    <a:pt x="21581" y="14714"/>
                  </a:lnTo>
                  <a:lnTo>
                    <a:pt x="21770" y="14528"/>
                  </a:lnTo>
                  <a:cubicBezTo>
                    <a:pt x="22109" y="14115"/>
                    <a:pt x="22434" y="13742"/>
                    <a:pt x="22814" y="13369"/>
                  </a:cubicBezTo>
                  <a:lnTo>
                    <a:pt x="22908" y="13276"/>
                  </a:lnTo>
                  <a:lnTo>
                    <a:pt x="23098" y="13129"/>
                  </a:lnTo>
                  <a:lnTo>
                    <a:pt x="23247" y="12983"/>
                  </a:lnTo>
                  <a:lnTo>
                    <a:pt x="23342" y="12890"/>
                  </a:lnTo>
                  <a:lnTo>
                    <a:pt x="23437" y="12850"/>
                  </a:lnTo>
                  <a:lnTo>
                    <a:pt x="23627" y="12703"/>
                  </a:lnTo>
                  <a:lnTo>
                    <a:pt x="23667" y="12703"/>
                  </a:lnTo>
                  <a:cubicBezTo>
                    <a:pt x="23816" y="12610"/>
                    <a:pt x="23911" y="12570"/>
                    <a:pt x="24046" y="12517"/>
                  </a:cubicBezTo>
                  <a:cubicBezTo>
                    <a:pt x="24046" y="12477"/>
                    <a:pt x="24101" y="12424"/>
                    <a:pt x="24101" y="12384"/>
                  </a:cubicBezTo>
                  <a:lnTo>
                    <a:pt x="24101" y="12290"/>
                  </a:lnTo>
                  <a:cubicBezTo>
                    <a:pt x="24521" y="10932"/>
                    <a:pt x="24765" y="6884"/>
                    <a:pt x="24480" y="4128"/>
                  </a:cubicBezTo>
                  <a:lnTo>
                    <a:pt x="24331" y="4034"/>
                  </a:lnTo>
                  <a:lnTo>
                    <a:pt x="24101" y="3901"/>
                  </a:lnTo>
                  <a:lnTo>
                    <a:pt x="23816" y="3661"/>
                  </a:lnTo>
                  <a:lnTo>
                    <a:pt x="23572" y="3528"/>
                  </a:lnTo>
                  <a:lnTo>
                    <a:pt x="23247" y="3342"/>
                  </a:lnTo>
                  <a:lnTo>
                    <a:pt x="23003" y="3195"/>
                  </a:lnTo>
                  <a:lnTo>
                    <a:pt x="22719" y="3062"/>
                  </a:lnTo>
                  <a:lnTo>
                    <a:pt x="22489" y="2916"/>
                  </a:lnTo>
                  <a:lnTo>
                    <a:pt x="22204" y="2783"/>
                  </a:lnTo>
                  <a:lnTo>
                    <a:pt x="22014" y="2636"/>
                  </a:lnTo>
                  <a:lnTo>
                    <a:pt x="21730" y="2503"/>
                  </a:lnTo>
                  <a:lnTo>
                    <a:pt x="21540" y="2410"/>
                  </a:lnTo>
                  <a:lnTo>
                    <a:pt x="21256" y="2317"/>
                  </a:lnTo>
                  <a:lnTo>
                    <a:pt x="21066" y="2223"/>
                  </a:lnTo>
                  <a:lnTo>
                    <a:pt x="20822" y="2077"/>
                  </a:lnTo>
                  <a:lnTo>
                    <a:pt x="20632" y="1984"/>
                  </a:lnTo>
                  <a:lnTo>
                    <a:pt x="20402" y="1890"/>
                  </a:lnTo>
                  <a:lnTo>
                    <a:pt x="20253" y="1850"/>
                  </a:lnTo>
                  <a:lnTo>
                    <a:pt x="20063" y="1757"/>
                  </a:lnTo>
                  <a:lnTo>
                    <a:pt x="19874" y="1664"/>
                  </a:lnTo>
                  <a:lnTo>
                    <a:pt x="19684" y="1611"/>
                  </a:lnTo>
                  <a:lnTo>
                    <a:pt x="19549" y="1518"/>
                  </a:lnTo>
                  <a:lnTo>
                    <a:pt x="19400" y="1478"/>
                  </a:lnTo>
                  <a:lnTo>
                    <a:pt x="19264" y="1424"/>
                  </a:lnTo>
                  <a:lnTo>
                    <a:pt x="19115" y="1384"/>
                  </a:lnTo>
                  <a:lnTo>
                    <a:pt x="19020" y="1331"/>
                  </a:lnTo>
                  <a:lnTo>
                    <a:pt x="18885" y="1291"/>
                  </a:lnTo>
                  <a:lnTo>
                    <a:pt x="18790" y="1291"/>
                  </a:lnTo>
                  <a:lnTo>
                    <a:pt x="18695" y="1238"/>
                  </a:lnTo>
                  <a:lnTo>
                    <a:pt x="18641" y="1238"/>
                  </a:lnTo>
                  <a:lnTo>
                    <a:pt x="18506" y="1198"/>
                  </a:lnTo>
                  <a:cubicBezTo>
                    <a:pt x="16609" y="1145"/>
                    <a:pt x="8548" y="679"/>
                    <a:pt x="6882" y="26"/>
                  </a:cubicBezTo>
                  <a:cubicBezTo>
                    <a:pt x="6827" y="13"/>
                    <a:pt x="6787" y="13"/>
                    <a:pt x="671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7" name="Google Shape;83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wAAAwJAAAVDQAAPQkAAAAAAAAmAAAACAAAAP//////////"/>
                </a:ext>
              </a:extLst>
            </p:cNvSpPr>
            <p:nvPr/>
          </p:nvSpPr>
          <p:spPr>
            <a:xfrm>
              <a:off x="2089785" y="1470660"/>
              <a:ext cx="36830" cy="31115"/>
            </a:xfrm>
            <a:custGeom>
              <a:avLst/>
              <a:gdLst/>
              <a:ahLst/>
              <a:cxnLst/>
              <a:rect l="0" t="0" r="36830" b="31115"/>
              <a:pathLst>
                <a:path w="36830" h="31115">
                  <a:moveTo>
                    <a:pt x="36763" y="13724"/>
                  </a:moveTo>
                  <a:cubicBezTo>
                    <a:pt x="36776" y="13737"/>
                    <a:pt x="36803" y="13764"/>
                    <a:pt x="36830" y="13777"/>
                  </a:cubicBezTo>
                  <a:lnTo>
                    <a:pt x="36776" y="13737"/>
                  </a:lnTo>
                  <a:lnTo>
                    <a:pt x="36763" y="13724"/>
                  </a:lnTo>
                  <a:close/>
                  <a:moveTo>
                    <a:pt x="17563" y="0"/>
                  </a:moveTo>
                  <a:lnTo>
                    <a:pt x="16959" y="525"/>
                  </a:lnTo>
                  <a:lnTo>
                    <a:pt x="16865" y="620"/>
                  </a:lnTo>
                  <a:lnTo>
                    <a:pt x="16396" y="997"/>
                  </a:lnTo>
                  <a:cubicBezTo>
                    <a:pt x="15644" y="1604"/>
                    <a:pt x="14839" y="2076"/>
                    <a:pt x="13994" y="2507"/>
                  </a:cubicBezTo>
                  <a:lnTo>
                    <a:pt x="13900" y="2547"/>
                  </a:lnTo>
                  <a:lnTo>
                    <a:pt x="13672" y="2642"/>
                  </a:lnTo>
                  <a:cubicBezTo>
                    <a:pt x="13578" y="2642"/>
                    <a:pt x="13431" y="2696"/>
                    <a:pt x="13337" y="2696"/>
                  </a:cubicBezTo>
                  <a:cubicBezTo>
                    <a:pt x="13243" y="3073"/>
                    <a:pt x="13149" y="3451"/>
                    <a:pt x="13109" y="3828"/>
                  </a:cubicBezTo>
                  <a:cubicBezTo>
                    <a:pt x="13015" y="4772"/>
                    <a:pt x="12773" y="6322"/>
                    <a:pt x="11364" y="6322"/>
                  </a:cubicBezTo>
                  <a:cubicBezTo>
                    <a:pt x="10895" y="6322"/>
                    <a:pt x="10049" y="7603"/>
                    <a:pt x="9580" y="9019"/>
                  </a:cubicBezTo>
                  <a:cubicBezTo>
                    <a:pt x="9352" y="9706"/>
                    <a:pt x="8815" y="9908"/>
                    <a:pt x="8171" y="9908"/>
                  </a:cubicBezTo>
                  <a:cubicBezTo>
                    <a:pt x="7621" y="9908"/>
                    <a:pt x="7004" y="9760"/>
                    <a:pt x="6440" y="9625"/>
                  </a:cubicBezTo>
                  <a:cubicBezTo>
                    <a:pt x="5930" y="9477"/>
                    <a:pt x="5394" y="9383"/>
                    <a:pt x="4844" y="9383"/>
                  </a:cubicBezTo>
                  <a:cubicBezTo>
                    <a:pt x="4736" y="9383"/>
                    <a:pt x="4629" y="9383"/>
                    <a:pt x="4508" y="9396"/>
                  </a:cubicBezTo>
                  <a:lnTo>
                    <a:pt x="4186" y="9490"/>
                  </a:lnTo>
                  <a:lnTo>
                    <a:pt x="4039" y="9531"/>
                  </a:lnTo>
                  <a:lnTo>
                    <a:pt x="3810" y="9585"/>
                  </a:lnTo>
                  <a:lnTo>
                    <a:pt x="3623" y="9625"/>
                  </a:lnTo>
                  <a:lnTo>
                    <a:pt x="3287" y="9720"/>
                  </a:lnTo>
                  <a:lnTo>
                    <a:pt x="3059" y="9773"/>
                  </a:lnTo>
                  <a:lnTo>
                    <a:pt x="2724" y="9814"/>
                  </a:lnTo>
                  <a:lnTo>
                    <a:pt x="2442" y="9868"/>
                  </a:lnTo>
                  <a:lnTo>
                    <a:pt x="2066" y="9962"/>
                  </a:lnTo>
                  <a:lnTo>
                    <a:pt x="1744" y="10003"/>
                  </a:lnTo>
                  <a:lnTo>
                    <a:pt x="1315" y="10097"/>
                  </a:lnTo>
                  <a:lnTo>
                    <a:pt x="939" y="10151"/>
                  </a:lnTo>
                  <a:lnTo>
                    <a:pt x="376" y="10245"/>
                  </a:lnTo>
                  <a:lnTo>
                    <a:pt x="94" y="10286"/>
                  </a:lnTo>
                  <a:lnTo>
                    <a:pt x="0" y="10286"/>
                  </a:lnTo>
                  <a:cubicBezTo>
                    <a:pt x="0" y="10812"/>
                    <a:pt x="148" y="11324"/>
                    <a:pt x="335" y="11796"/>
                  </a:cubicBezTo>
                  <a:lnTo>
                    <a:pt x="1221" y="11796"/>
                  </a:lnTo>
                  <a:cubicBezTo>
                    <a:pt x="3381" y="11796"/>
                    <a:pt x="6762" y="11984"/>
                    <a:pt x="6856" y="15058"/>
                  </a:cubicBezTo>
                  <a:cubicBezTo>
                    <a:pt x="6950" y="17080"/>
                    <a:pt x="10761" y="22136"/>
                    <a:pt x="13149" y="24873"/>
                  </a:cubicBezTo>
                  <a:cubicBezTo>
                    <a:pt x="13860" y="25628"/>
                    <a:pt x="15081" y="25965"/>
                    <a:pt x="16154" y="26288"/>
                  </a:cubicBezTo>
                  <a:cubicBezTo>
                    <a:pt x="17563" y="26666"/>
                    <a:pt x="19066" y="27097"/>
                    <a:pt x="19213" y="28513"/>
                  </a:cubicBezTo>
                  <a:cubicBezTo>
                    <a:pt x="19347" y="29456"/>
                    <a:pt x="21521" y="30872"/>
                    <a:pt x="24714" y="31101"/>
                  </a:cubicBezTo>
                  <a:lnTo>
                    <a:pt x="24755" y="31101"/>
                  </a:lnTo>
                  <a:lnTo>
                    <a:pt x="24714" y="31061"/>
                  </a:lnTo>
                  <a:cubicBezTo>
                    <a:pt x="24473" y="30777"/>
                    <a:pt x="24191" y="30535"/>
                    <a:pt x="23963" y="30306"/>
                  </a:cubicBezTo>
                  <a:lnTo>
                    <a:pt x="23815" y="30158"/>
                  </a:lnTo>
                  <a:lnTo>
                    <a:pt x="23118" y="29497"/>
                  </a:lnTo>
                  <a:cubicBezTo>
                    <a:pt x="21709" y="28135"/>
                    <a:pt x="20864" y="27380"/>
                    <a:pt x="20904" y="26531"/>
                  </a:cubicBezTo>
                  <a:cubicBezTo>
                    <a:pt x="20287" y="25776"/>
                    <a:pt x="19589" y="25102"/>
                    <a:pt x="18838" y="24495"/>
                  </a:cubicBezTo>
                  <a:cubicBezTo>
                    <a:pt x="16906" y="22796"/>
                    <a:pt x="14893" y="21003"/>
                    <a:pt x="14893" y="19210"/>
                  </a:cubicBezTo>
                  <a:cubicBezTo>
                    <a:pt x="14893" y="18213"/>
                    <a:pt x="14088" y="17512"/>
                    <a:pt x="13243" y="16703"/>
                  </a:cubicBezTo>
                  <a:cubicBezTo>
                    <a:pt x="12491" y="16042"/>
                    <a:pt x="11700" y="15341"/>
                    <a:pt x="11512" y="14344"/>
                  </a:cubicBezTo>
                  <a:cubicBezTo>
                    <a:pt x="11230" y="12416"/>
                    <a:pt x="12760" y="10933"/>
                    <a:pt x="14437" y="10933"/>
                  </a:cubicBezTo>
                  <a:cubicBezTo>
                    <a:pt x="15014" y="10933"/>
                    <a:pt x="15618" y="11108"/>
                    <a:pt x="16154" y="11513"/>
                  </a:cubicBezTo>
                  <a:cubicBezTo>
                    <a:pt x="16248" y="11607"/>
                    <a:pt x="16355" y="11634"/>
                    <a:pt x="16463" y="11634"/>
                  </a:cubicBezTo>
                  <a:cubicBezTo>
                    <a:pt x="16516" y="11634"/>
                    <a:pt x="16584" y="11634"/>
                    <a:pt x="16624" y="11607"/>
                  </a:cubicBezTo>
                  <a:cubicBezTo>
                    <a:pt x="16959" y="11472"/>
                    <a:pt x="17281" y="11283"/>
                    <a:pt x="17617" y="11095"/>
                  </a:cubicBezTo>
                  <a:cubicBezTo>
                    <a:pt x="18247" y="10704"/>
                    <a:pt x="18985" y="10259"/>
                    <a:pt x="19804" y="10259"/>
                  </a:cubicBezTo>
                  <a:cubicBezTo>
                    <a:pt x="20085" y="10259"/>
                    <a:pt x="20367" y="10313"/>
                    <a:pt x="20662" y="10434"/>
                  </a:cubicBezTo>
                  <a:cubicBezTo>
                    <a:pt x="21803" y="10906"/>
                    <a:pt x="28002" y="11324"/>
                    <a:pt x="31705" y="11513"/>
                  </a:cubicBezTo>
                  <a:lnTo>
                    <a:pt x="31892" y="11567"/>
                  </a:lnTo>
                  <a:lnTo>
                    <a:pt x="32080" y="11567"/>
                  </a:lnTo>
                  <a:lnTo>
                    <a:pt x="32228" y="11607"/>
                  </a:lnTo>
                  <a:lnTo>
                    <a:pt x="32456" y="11701"/>
                  </a:lnTo>
                  <a:lnTo>
                    <a:pt x="33113" y="11944"/>
                  </a:lnTo>
                  <a:lnTo>
                    <a:pt x="33167" y="11944"/>
                  </a:lnTo>
                  <a:lnTo>
                    <a:pt x="33449" y="12079"/>
                  </a:lnTo>
                  <a:lnTo>
                    <a:pt x="33583" y="12133"/>
                  </a:lnTo>
                  <a:lnTo>
                    <a:pt x="33918" y="12268"/>
                  </a:lnTo>
                  <a:lnTo>
                    <a:pt x="34012" y="12321"/>
                  </a:lnTo>
                  <a:lnTo>
                    <a:pt x="34428" y="12510"/>
                  </a:lnTo>
                  <a:lnTo>
                    <a:pt x="34952" y="12739"/>
                  </a:lnTo>
                  <a:lnTo>
                    <a:pt x="35046" y="12793"/>
                  </a:lnTo>
                  <a:lnTo>
                    <a:pt x="35461" y="13023"/>
                  </a:lnTo>
                  <a:lnTo>
                    <a:pt x="35649" y="13117"/>
                  </a:lnTo>
                  <a:lnTo>
                    <a:pt x="36025" y="13306"/>
                  </a:lnTo>
                  <a:lnTo>
                    <a:pt x="36213" y="13400"/>
                  </a:lnTo>
                  <a:lnTo>
                    <a:pt x="36588" y="13643"/>
                  </a:lnTo>
                  <a:lnTo>
                    <a:pt x="36763" y="13724"/>
                  </a:lnTo>
                  <a:cubicBezTo>
                    <a:pt x="36669" y="13629"/>
                    <a:pt x="36642" y="13508"/>
                    <a:pt x="36642" y="13360"/>
                  </a:cubicBezTo>
                  <a:lnTo>
                    <a:pt x="36642" y="13211"/>
                  </a:lnTo>
                  <a:cubicBezTo>
                    <a:pt x="36588" y="13076"/>
                    <a:pt x="36588" y="12928"/>
                    <a:pt x="36588" y="12793"/>
                  </a:cubicBezTo>
                  <a:lnTo>
                    <a:pt x="36588" y="12645"/>
                  </a:lnTo>
                  <a:cubicBezTo>
                    <a:pt x="36588" y="12456"/>
                    <a:pt x="36548" y="12321"/>
                    <a:pt x="36495" y="12173"/>
                  </a:cubicBezTo>
                  <a:cubicBezTo>
                    <a:pt x="36307" y="10758"/>
                    <a:pt x="36213" y="10151"/>
                    <a:pt x="35233" y="9773"/>
                  </a:cubicBezTo>
                  <a:cubicBezTo>
                    <a:pt x="35046" y="9720"/>
                    <a:pt x="34898" y="9625"/>
                    <a:pt x="34764" y="9531"/>
                  </a:cubicBezTo>
                  <a:lnTo>
                    <a:pt x="34616" y="9436"/>
                  </a:lnTo>
                  <a:cubicBezTo>
                    <a:pt x="34522" y="9342"/>
                    <a:pt x="34428" y="9302"/>
                    <a:pt x="34388" y="9207"/>
                  </a:cubicBezTo>
                  <a:cubicBezTo>
                    <a:pt x="34334" y="9153"/>
                    <a:pt x="34240" y="9113"/>
                    <a:pt x="34200" y="9059"/>
                  </a:cubicBezTo>
                  <a:cubicBezTo>
                    <a:pt x="34147" y="8965"/>
                    <a:pt x="34053" y="8870"/>
                    <a:pt x="34012" y="8776"/>
                  </a:cubicBezTo>
                  <a:lnTo>
                    <a:pt x="33865" y="8547"/>
                  </a:lnTo>
                  <a:cubicBezTo>
                    <a:pt x="33771" y="8452"/>
                    <a:pt x="33731" y="8358"/>
                    <a:pt x="33677" y="8210"/>
                  </a:cubicBezTo>
                  <a:cubicBezTo>
                    <a:pt x="33637" y="8115"/>
                    <a:pt x="33583" y="8075"/>
                    <a:pt x="33543" y="7980"/>
                  </a:cubicBezTo>
                  <a:cubicBezTo>
                    <a:pt x="33489" y="7886"/>
                    <a:pt x="33449" y="7697"/>
                    <a:pt x="33395" y="7549"/>
                  </a:cubicBezTo>
                  <a:cubicBezTo>
                    <a:pt x="33355" y="7414"/>
                    <a:pt x="33301" y="7414"/>
                    <a:pt x="33301" y="7266"/>
                  </a:cubicBezTo>
                  <a:cubicBezTo>
                    <a:pt x="33261" y="7172"/>
                    <a:pt x="33167" y="6942"/>
                    <a:pt x="33113" y="6794"/>
                  </a:cubicBezTo>
                  <a:cubicBezTo>
                    <a:pt x="33073" y="6605"/>
                    <a:pt x="33073" y="6605"/>
                    <a:pt x="33073" y="6511"/>
                  </a:cubicBezTo>
                  <a:cubicBezTo>
                    <a:pt x="33020" y="6282"/>
                    <a:pt x="32926" y="5999"/>
                    <a:pt x="32885" y="5756"/>
                  </a:cubicBezTo>
                  <a:lnTo>
                    <a:pt x="32885" y="5621"/>
                  </a:lnTo>
                  <a:cubicBezTo>
                    <a:pt x="32228" y="5810"/>
                    <a:pt x="31705" y="5999"/>
                    <a:pt x="31329" y="6039"/>
                  </a:cubicBezTo>
                  <a:lnTo>
                    <a:pt x="31289" y="6039"/>
                  </a:lnTo>
                  <a:lnTo>
                    <a:pt x="30859" y="6134"/>
                  </a:lnTo>
                  <a:lnTo>
                    <a:pt x="30725" y="6134"/>
                  </a:lnTo>
                  <a:lnTo>
                    <a:pt x="30350" y="6187"/>
                  </a:lnTo>
                  <a:lnTo>
                    <a:pt x="28136" y="6187"/>
                  </a:lnTo>
                  <a:cubicBezTo>
                    <a:pt x="27908" y="6187"/>
                    <a:pt x="27666" y="6187"/>
                    <a:pt x="27438" y="6134"/>
                  </a:cubicBezTo>
                  <a:lnTo>
                    <a:pt x="27250" y="6134"/>
                  </a:lnTo>
                  <a:cubicBezTo>
                    <a:pt x="27009" y="6093"/>
                    <a:pt x="26781" y="6039"/>
                    <a:pt x="26539" y="5999"/>
                  </a:cubicBezTo>
                  <a:lnTo>
                    <a:pt x="26445" y="5999"/>
                  </a:lnTo>
                  <a:cubicBezTo>
                    <a:pt x="26217" y="5945"/>
                    <a:pt x="25976" y="5904"/>
                    <a:pt x="25694" y="5810"/>
                  </a:cubicBezTo>
                  <a:lnTo>
                    <a:pt x="25506" y="5756"/>
                  </a:lnTo>
                  <a:cubicBezTo>
                    <a:pt x="25318" y="5662"/>
                    <a:pt x="25130" y="5621"/>
                    <a:pt x="24942" y="5527"/>
                  </a:cubicBezTo>
                  <a:lnTo>
                    <a:pt x="24755" y="5473"/>
                  </a:lnTo>
                  <a:cubicBezTo>
                    <a:pt x="24526" y="5338"/>
                    <a:pt x="24339" y="5244"/>
                    <a:pt x="24097" y="5095"/>
                  </a:cubicBezTo>
                  <a:lnTo>
                    <a:pt x="24003" y="5001"/>
                  </a:lnTo>
                  <a:cubicBezTo>
                    <a:pt x="23815" y="4907"/>
                    <a:pt x="23681" y="4812"/>
                    <a:pt x="23493" y="4678"/>
                  </a:cubicBezTo>
                  <a:lnTo>
                    <a:pt x="23346" y="4529"/>
                  </a:lnTo>
                  <a:cubicBezTo>
                    <a:pt x="23158" y="4394"/>
                    <a:pt x="23024" y="4206"/>
                    <a:pt x="22876" y="4017"/>
                  </a:cubicBezTo>
                  <a:cubicBezTo>
                    <a:pt x="22782" y="3869"/>
                    <a:pt x="22688" y="3774"/>
                    <a:pt x="22594" y="3680"/>
                  </a:cubicBezTo>
                  <a:lnTo>
                    <a:pt x="22594" y="3639"/>
                  </a:lnTo>
                  <a:cubicBezTo>
                    <a:pt x="22460" y="3491"/>
                    <a:pt x="22313" y="3397"/>
                    <a:pt x="22179" y="3262"/>
                  </a:cubicBezTo>
                  <a:lnTo>
                    <a:pt x="22125" y="3208"/>
                  </a:lnTo>
                  <a:cubicBezTo>
                    <a:pt x="21991" y="3073"/>
                    <a:pt x="21843" y="2979"/>
                    <a:pt x="21655" y="2831"/>
                  </a:cubicBezTo>
                  <a:lnTo>
                    <a:pt x="21615" y="2736"/>
                  </a:lnTo>
                  <a:lnTo>
                    <a:pt x="21051" y="2318"/>
                  </a:lnTo>
                  <a:lnTo>
                    <a:pt x="20958" y="2224"/>
                  </a:lnTo>
                  <a:lnTo>
                    <a:pt x="20287" y="1793"/>
                  </a:lnTo>
                  <a:lnTo>
                    <a:pt x="20193" y="1698"/>
                  </a:lnTo>
                  <a:lnTo>
                    <a:pt x="19495" y="1226"/>
                  </a:lnTo>
                  <a:lnTo>
                    <a:pt x="19401" y="1132"/>
                  </a:lnTo>
                  <a:lnTo>
                    <a:pt x="18556" y="620"/>
                  </a:lnTo>
                  <a:lnTo>
                    <a:pt x="176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6" name="Google Shape;83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CAJAAATDQAAIAkAAAAAAAAmAAAACAAAAP//////////"/>
                </a:ext>
              </a:extLst>
            </p:cNvSpPr>
            <p:nvPr/>
          </p:nvSpPr>
          <p:spPr>
            <a:xfrm>
              <a:off x="2125345" y="1483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5" name="Google Shape;83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CEJAAAVDQAAIQkAAAAAAAAmAAAACAAAAP//////////"/>
                </a:ext>
              </a:extLst>
            </p:cNvSpPr>
            <p:nvPr/>
          </p:nvSpPr>
          <p:spPr>
            <a:xfrm>
              <a:off x="2126615" y="1483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4" name="Google Shape;83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0AAB8JAAARDQAAHwkAAAAAAAAmAAAACAAAAP//////////"/>
                </a:ext>
              </a:extLst>
            </p:cNvSpPr>
            <p:nvPr/>
          </p:nvSpPr>
          <p:spPr>
            <a:xfrm>
              <a:off x="2124075" y="14827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3" name="Google Shape;83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CAJAAASDQAAIAkAAAAAAAAmAAAACAAAAP//////////"/>
                </a:ext>
              </a:extLst>
            </p:cNvSpPr>
            <p:nvPr/>
          </p:nvSpPr>
          <p:spPr>
            <a:xfrm>
              <a:off x="2124710" y="1483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2" name="Google Shape;83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0AAB8JAAAPDQAAHwkAAAAAAAAmAAAACAAAAP//////////"/>
                </a:ext>
              </a:extLst>
            </p:cNvSpPr>
            <p:nvPr/>
          </p:nvSpPr>
          <p:spPr>
            <a:xfrm>
              <a:off x="2122805" y="14827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1" name="Google Shape;83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0AAB8JAAAQDQAAHwkAAAAAAAAmAAAACAAAAP//////////"/>
                </a:ext>
              </a:extLst>
            </p:cNvSpPr>
            <p:nvPr/>
          </p:nvSpPr>
          <p:spPr>
            <a:xfrm>
              <a:off x="2123440" y="14827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50" name="Google Shape;83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DsJAAABDQAAPAkAAAAAAAAmAAAACAAAAP//////////"/>
                </a:ext>
              </a:extLst>
            </p:cNvSpPr>
            <p:nvPr/>
          </p:nvSpPr>
          <p:spPr>
            <a:xfrm>
              <a:off x="2113280" y="1500505"/>
              <a:ext cx="635" cy="635"/>
            </a:xfrm>
            <a:custGeom>
              <a:avLst/>
              <a:gdLst/>
              <a:ahLst/>
              <a:cxnLst/>
              <a:rect l="0" t="0" r="635" b="635"/>
              <a:pathLst>
                <a:path w="635" h="635">
                  <a:moveTo>
                    <a:pt x="52" y="52"/>
                  </a:moveTo>
                  <a:lnTo>
                    <a:pt x="582"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9" name="Google Shape;83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0AAD0JAAACDQAAPQkAAAAAAAAmAAAACAAAAP//////////"/>
                </a:ext>
              </a:extLst>
            </p:cNvSpPr>
            <p:nvPr/>
          </p:nvSpPr>
          <p:spPr>
            <a:xfrm>
              <a:off x="2114550" y="15017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8" name="Google Shape;83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CEJAAAUDQAAIQkAAAAAAAAmAAAACAAAAP//////////"/>
                </a:ext>
              </a:extLst>
            </p:cNvSpPr>
            <p:nvPr/>
          </p:nvSpPr>
          <p:spPr>
            <a:xfrm>
              <a:off x="2125980" y="1483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7" name="Google Shape;83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AwAAB4JAAD1DAAAHgkAAAAAAAAmAAAACAAAAP//////////"/>
                </a:ext>
              </a:extLst>
            </p:cNvSpPr>
            <p:nvPr/>
          </p:nvSpPr>
          <p:spPr>
            <a:xfrm>
              <a:off x="2105660" y="1482090"/>
              <a:ext cx="635" cy="0"/>
            </a:xfrm>
            <a:custGeom>
              <a:avLst/>
              <a:gdLst/>
              <a:ahLst/>
              <a:cxnLst/>
              <a:rect l="0" t="0" r="635" b="0"/>
              <a:pathLst>
                <a:path w="635" h="0">
                  <a:moveTo>
                    <a:pt x="17" y="0"/>
                  </a:moveTo>
                  <a:cubicBezTo>
                    <a:pt x="194" y="0"/>
                    <a:pt x="440" y="0"/>
                    <a:pt x="635" y="0"/>
                  </a:cubicBezTo>
                  <a:cubicBezTo>
                    <a:pt x="440" y="0"/>
                    <a:pt x="194" y="0"/>
                    <a:pt x="1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6" name="Google Shape;83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B4JAAAODQAAHgkAAAAAAAAmAAAACAAAAP//////////"/>
                </a:ext>
              </a:extLst>
            </p:cNvSpPr>
            <p:nvPr/>
          </p:nvSpPr>
          <p:spPr>
            <a:xfrm>
              <a:off x="2122170" y="14820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5" name="Google Shape;83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EQJAAApDQAAbAkAAAAAAAAmAAAACAAAAP//////////"/>
                </a:ext>
              </a:extLst>
            </p:cNvSpPr>
            <p:nvPr/>
          </p:nvSpPr>
          <p:spPr>
            <a:xfrm>
              <a:off x="2127885" y="1506220"/>
              <a:ext cx="11430" cy="25400"/>
            </a:xfrm>
            <a:custGeom>
              <a:avLst/>
              <a:gdLst/>
              <a:ahLst/>
              <a:cxnLst/>
              <a:rect l="0" t="0" r="11430" b="25400"/>
              <a:pathLst>
                <a:path w="11430" h="25400">
                  <a:moveTo>
                    <a:pt x="2549" y="14"/>
                  </a:moveTo>
                  <a:cubicBezTo>
                    <a:pt x="1932" y="153"/>
                    <a:pt x="685" y="1708"/>
                    <a:pt x="55" y="3708"/>
                  </a:cubicBezTo>
                  <a:lnTo>
                    <a:pt x="55" y="3805"/>
                  </a:lnTo>
                  <a:cubicBezTo>
                    <a:pt x="55" y="3847"/>
                    <a:pt x="14" y="3944"/>
                    <a:pt x="14" y="4000"/>
                  </a:cubicBezTo>
                  <a:cubicBezTo>
                    <a:pt x="1686" y="4972"/>
                    <a:pt x="2741" y="5847"/>
                    <a:pt x="2892" y="7055"/>
                  </a:cubicBezTo>
                  <a:cubicBezTo>
                    <a:pt x="3029" y="7930"/>
                    <a:pt x="2645" y="8860"/>
                    <a:pt x="1645" y="9832"/>
                  </a:cubicBezTo>
                  <a:cubicBezTo>
                    <a:pt x="685" y="10846"/>
                    <a:pt x="14" y="13471"/>
                    <a:pt x="151" y="16054"/>
                  </a:cubicBezTo>
                  <a:cubicBezTo>
                    <a:pt x="247" y="17804"/>
                    <a:pt x="685" y="19165"/>
                    <a:pt x="1357" y="19706"/>
                  </a:cubicBezTo>
                  <a:cubicBezTo>
                    <a:pt x="2412" y="20720"/>
                    <a:pt x="3317" y="21942"/>
                    <a:pt x="3947" y="23247"/>
                  </a:cubicBezTo>
                  <a:cubicBezTo>
                    <a:pt x="4331" y="23983"/>
                    <a:pt x="4810" y="24706"/>
                    <a:pt x="5331" y="25386"/>
                  </a:cubicBezTo>
                  <a:lnTo>
                    <a:pt x="5331" y="25247"/>
                  </a:lnTo>
                  <a:lnTo>
                    <a:pt x="5427" y="24956"/>
                  </a:lnTo>
                  <a:lnTo>
                    <a:pt x="5578" y="24608"/>
                  </a:lnTo>
                  <a:lnTo>
                    <a:pt x="5674" y="24317"/>
                  </a:lnTo>
                  <a:cubicBezTo>
                    <a:pt x="5715" y="24220"/>
                    <a:pt x="5770" y="24081"/>
                    <a:pt x="5811" y="23983"/>
                  </a:cubicBezTo>
                  <a:lnTo>
                    <a:pt x="5907" y="23734"/>
                  </a:lnTo>
                  <a:cubicBezTo>
                    <a:pt x="5962" y="23636"/>
                    <a:pt x="6003" y="23539"/>
                    <a:pt x="6058" y="23442"/>
                  </a:cubicBezTo>
                  <a:cubicBezTo>
                    <a:pt x="6099" y="23345"/>
                    <a:pt x="6154" y="23247"/>
                    <a:pt x="6195" y="23206"/>
                  </a:cubicBezTo>
                  <a:cubicBezTo>
                    <a:pt x="6249" y="23109"/>
                    <a:pt x="6291" y="23011"/>
                    <a:pt x="6345" y="22914"/>
                  </a:cubicBezTo>
                  <a:cubicBezTo>
                    <a:pt x="6441" y="22817"/>
                    <a:pt x="6441" y="22817"/>
                    <a:pt x="6482" y="22720"/>
                  </a:cubicBezTo>
                  <a:cubicBezTo>
                    <a:pt x="6537" y="22664"/>
                    <a:pt x="6633" y="22567"/>
                    <a:pt x="6729" y="22525"/>
                  </a:cubicBezTo>
                  <a:cubicBezTo>
                    <a:pt x="6770" y="22470"/>
                    <a:pt x="6770" y="22428"/>
                    <a:pt x="6866" y="22373"/>
                  </a:cubicBezTo>
                  <a:cubicBezTo>
                    <a:pt x="6921" y="22275"/>
                    <a:pt x="7017" y="22234"/>
                    <a:pt x="7113" y="22178"/>
                  </a:cubicBezTo>
                  <a:cubicBezTo>
                    <a:pt x="7154" y="22178"/>
                    <a:pt x="7209" y="22081"/>
                    <a:pt x="7250" y="22081"/>
                  </a:cubicBezTo>
                  <a:cubicBezTo>
                    <a:pt x="7401" y="21984"/>
                    <a:pt x="7593" y="21942"/>
                    <a:pt x="7730" y="21886"/>
                  </a:cubicBezTo>
                  <a:lnTo>
                    <a:pt x="7826" y="21886"/>
                  </a:lnTo>
                  <a:cubicBezTo>
                    <a:pt x="8072" y="21845"/>
                    <a:pt x="8072" y="21789"/>
                    <a:pt x="8113" y="21498"/>
                  </a:cubicBezTo>
                  <a:lnTo>
                    <a:pt x="8168" y="21359"/>
                  </a:lnTo>
                  <a:cubicBezTo>
                    <a:pt x="8264" y="20581"/>
                    <a:pt x="8593" y="19845"/>
                    <a:pt x="9128" y="19317"/>
                  </a:cubicBezTo>
                  <a:cubicBezTo>
                    <a:pt x="9223" y="19220"/>
                    <a:pt x="9319" y="19067"/>
                    <a:pt x="9456" y="18928"/>
                  </a:cubicBezTo>
                  <a:lnTo>
                    <a:pt x="9511" y="18873"/>
                  </a:lnTo>
                  <a:cubicBezTo>
                    <a:pt x="9607" y="18776"/>
                    <a:pt x="9703" y="18637"/>
                    <a:pt x="9799" y="18484"/>
                  </a:cubicBezTo>
                  <a:lnTo>
                    <a:pt x="9895" y="18387"/>
                  </a:lnTo>
                  <a:lnTo>
                    <a:pt x="10183" y="17998"/>
                  </a:lnTo>
                  <a:lnTo>
                    <a:pt x="10224" y="17901"/>
                  </a:lnTo>
                  <a:lnTo>
                    <a:pt x="10512" y="17456"/>
                  </a:lnTo>
                  <a:lnTo>
                    <a:pt x="10567" y="17359"/>
                  </a:lnTo>
                  <a:lnTo>
                    <a:pt x="10800" y="16970"/>
                  </a:lnTo>
                  <a:lnTo>
                    <a:pt x="10854" y="16873"/>
                  </a:lnTo>
                  <a:lnTo>
                    <a:pt x="11046" y="16484"/>
                  </a:lnTo>
                  <a:lnTo>
                    <a:pt x="11101" y="16387"/>
                  </a:lnTo>
                  <a:lnTo>
                    <a:pt x="11293" y="16054"/>
                  </a:lnTo>
                  <a:lnTo>
                    <a:pt x="11293" y="15957"/>
                  </a:lnTo>
                  <a:cubicBezTo>
                    <a:pt x="11334" y="15859"/>
                    <a:pt x="11389" y="15762"/>
                    <a:pt x="11430" y="15665"/>
                  </a:cubicBezTo>
                  <a:lnTo>
                    <a:pt x="11334" y="15568"/>
                  </a:lnTo>
                  <a:lnTo>
                    <a:pt x="11046" y="15318"/>
                  </a:lnTo>
                  <a:lnTo>
                    <a:pt x="10608" y="14929"/>
                  </a:lnTo>
                  <a:lnTo>
                    <a:pt x="10279" y="14693"/>
                  </a:lnTo>
                  <a:lnTo>
                    <a:pt x="9895" y="14346"/>
                  </a:lnTo>
                  <a:lnTo>
                    <a:pt x="9607" y="14110"/>
                  </a:lnTo>
                  <a:lnTo>
                    <a:pt x="9265" y="13762"/>
                  </a:lnTo>
                  <a:lnTo>
                    <a:pt x="8977" y="13526"/>
                  </a:lnTo>
                  <a:cubicBezTo>
                    <a:pt x="8881" y="13374"/>
                    <a:pt x="8785" y="13276"/>
                    <a:pt x="8689" y="13179"/>
                  </a:cubicBezTo>
                  <a:lnTo>
                    <a:pt x="8456" y="12887"/>
                  </a:lnTo>
                  <a:cubicBezTo>
                    <a:pt x="8360" y="12790"/>
                    <a:pt x="8264" y="12651"/>
                    <a:pt x="8209" y="12499"/>
                  </a:cubicBezTo>
                  <a:cubicBezTo>
                    <a:pt x="8113" y="12401"/>
                    <a:pt x="8072" y="12360"/>
                    <a:pt x="8017" y="12263"/>
                  </a:cubicBezTo>
                  <a:cubicBezTo>
                    <a:pt x="7976" y="12165"/>
                    <a:pt x="7826" y="11971"/>
                    <a:pt x="7784" y="11818"/>
                  </a:cubicBezTo>
                  <a:cubicBezTo>
                    <a:pt x="7689" y="11679"/>
                    <a:pt x="7689" y="11679"/>
                    <a:pt x="7634" y="11582"/>
                  </a:cubicBezTo>
                  <a:cubicBezTo>
                    <a:pt x="7538" y="11332"/>
                    <a:pt x="7442" y="11096"/>
                    <a:pt x="7401" y="10846"/>
                  </a:cubicBezTo>
                  <a:cubicBezTo>
                    <a:pt x="7346" y="10610"/>
                    <a:pt x="7305" y="10360"/>
                    <a:pt x="7250" y="10124"/>
                  </a:cubicBezTo>
                  <a:lnTo>
                    <a:pt x="7250" y="10068"/>
                  </a:lnTo>
                  <a:cubicBezTo>
                    <a:pt x="7209" y="9832"/>
                    <a:pt x="7209" y="9541"/>
                    <a:pt x="7209" y="9291"/>
                  </a:cubicBezTo>
                  <a:lnTo>
                    <a:pt x="7209" y="9152"/>
                  </a:lnTo>
                  <a:lnTo>
                    <a:pt x="7209" y="8319"/>
                  </a:lnTo>
                  <a:lnTo>
                    <a:pt x="7209" y="8180"/>
                  </a:lnTo>
                  <a:cubicBezTo>
                    <a:pt x="7209" y="7888"/>
                    <a:pt x="7209" y="7596"/>
                    <a:pt x="7250" y="7305"/>
                  </a:cubicBezTo>
                  <a:lnTo>
                    <a:pt x="7250" y="7152"/>
                  </a:lnTo>
                  <a:cubicBezTo>
                    <a:pt x="7250" y="6819"/>
                    <a:pt x="7305" y="6527"/>
                    <a:pt x="7346" y="6235"/>
                  </a:cubicBezTo>
                  <a:lnTo>
                    <a:pt x="7346" y="6083"/>
                  </a:lnTo>
                  <a:cubicBezTo>
                    <a:pt x="7401" y="5791"/>
                    <a:pt x="7442" y="5458"/>
                    <a:pt x="7538" y="5111"/>
                  </a:cubicBezTo>
                  <a:cubicBezTo>
                    <a:pt x="7593" y="4819"/>
                    <a:pt x="7634" y="4486"/>
                    <a:pt x="7730" y="4138"/>
                  </a:cubicBezTo>
                  <a:lnTo>
                    <a:pt x="7730" y="4097"/>
                  </a:lnTo>
                  <a:cubicBezTo>
                    <a:pt x="7784" y="3805"/>
                    <a:pt x="7880" y="3514"/>
                    <a:pt x="7976" y="3222"/>
                  </a:cubicBezTo>
                  <a:lnTo>
                    <a:pt x="7976" y="3125"/>
                  </a:lnTo>
                  <a:cubicBezTo>
                    <a:pt x="7346" y="2736"/>
                    <a:pt x="6825" y="2347"/>
                    <a:pt x="6345" y="2000"/>
                  </a:cubicBezTo>
                  <a:lnTo>
                    <a:pt x="6249" y="1958"/>
                  </a:lnTo>
                  <a:lnTo>
                    <a:pt x="6003" y="1805"/>
                  </a:lnTo>
                  <a:cubicBezTo>
                    <a:pt x="5578" y="1514"/>
                    <a:pt x="5139" y="1278"/>
                    <a:pt x="4810" y="1028"/>
                  </a:cubicBezTo>
                  <a:lnTo>
                    <a:pt x="4756" y="986"/>
                  </a:lnTo>
                  <a:lnTo>
                    <a:pt x="4468" y="833"/>
                  </a:lnTo>
                  <a:cubicBezTo>
                    <a:pt x="3892" y="500"/>
                    <a:pt x="3276" y="208"/>
                    <a:pt x="2645"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4" name="Google Shape;83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wAAOYIAAD+DAAACgkAAAAAAAAmAAAACAAAAP//////////"/>
                </a:ext>
              </a:extLst>
            </p:cNvSpPr>
            <p:nvPr/>
          </p:nvSpPr>
          <p:spPr>
            <a:xfrm>
              <a:off x="2059305" y="1446530"/>
              <a:ext cx="52705" cy="22860"/>
            </a:xfrm>
            <a:custGeom>
              <a:avLst/>
              <a:gdLst/>
              <a:ahLst/>
              <a:cxnLst/>
              <a:rect l="0" t="0" r="52705" b="22860"/>
              <a:pathLst>
                <a:path w="52705" h="22860">
                  <a:moveTo>
                    <a:pt x="39039" y="13"/>
                  </a:moveTo>
                  <a:cubicBezTo>
                    <a:pt x="38753" y="1045"/>
                    <a:pt x="38372" y="2023"/>
                    <a:pt x="37897" y="2961"/>
                  </a:cubicBezTo>
                  <a:cubicBezTo>
                    <a:pt x="37801" y="3055"/>
                    <a:pt x="37747" y="3149"/>
                    <a:pt x="37652" y="3243"/>
                  </a:cubicBezTo>
                  <a:lnTo>
                    <a:pt x="37557" y="3296"/>
                  </a:lnTo>
                  <a:cubicBezTo>
                    <a:pt x="37516" y="3390"/>
                    <a:pt x="37421" y="3430"/>
                    <a:pt x="37366" y="3484"/>
                  </a:cubicBezTo>
                  <a:lnTo>
                    <a:pt x="37230" y="3578"/>
                  </a:lnTo>
                  <a:lnTo>
                    <a:pt x="37040" y="3672"/>
                  </a:lnTo>
                  <a:lnTo>
                    <a:pt x="36849" y="3765"/>
                  </a:lnTo>
                  <a:lnTo>
                    <a:pt x="36605" y="3859"/>
                  </a:lnTo>
                  <a:lnTo>
                    <a:pt x="36414" y="3899"/>
                  </a:lnTo>
                  <a:lnTo>
                    <a:pt x="36183" y="3953"/>
                  </a:lnTo>
                  <a:lnTo>
                    <a:pt x="35938" y="3993"/>
                  </a:lnTo>
                  <a:lnTo>
                    <a:pt x="35707" y="4047"/>
                  </a:lnTo>
                  <a:lnTo>
                    <a:pt x="35463" y="4087"/>
                  </a:lnTo>
                  <a:lnTo>
                    <a:pt x="35231" y="4141"/>
                  </a:lnTo>
                  <a:lnTo>
                    <a:pt x="32797" y="4141"/>
                  </a:lnTo>
                  <a:lnTo>
                    <a:pt x="32512" y="4087"/>
                  </a:lnTo>
                  <a:lnTo>
                    <a:pt x="32281" y="4087"/>
                  </a:lnTo>
                  <a:lnTo>
                    <a:pt x="31805" y="4047"/>
                  </a:lnTo>
                  <a:lnTo>
                    <a:pt x="31710" y="4047"/>
                  </a:lnTo>
                  <a:lnTo>
                    <a:pt x="31329" y="3993"/>
                  </a:lnTo>
                  <a:lnTo>
                    <a:pt x="31138" y="3953"/>
                  </a:lnTo>
                  <a:lnTo>
                    <a:pt x="30894" y="3899"/>
                  </a:lnTo>
                  <a:cubicBezTo>
                    <a:pt x="30418" y="4234"/>
                    <a:pt x="29901" y="4516"/>
                    <a:pt x="29371" y="4744"/>
                  </a:cubicBezTo>
                  <a:cubicBezTo>
                    <a:pt x="28759" y="5025"/>
                    <a:pt x="27657" y="5548"/>
                    <a:pt x="27467" y="5869"/>
                  </a:cubicBezTo>
                  <a:lnTo>
                    <a:pt x="27467" y="5923"/>
                  </a:lnTo>
                  <a:cubicBezTo>
                    <a:pt x="27426" y="6016"/>
                    <a:pt x="27372" y="6110"/>
                    <a:pt x="27331" y="6204"/>
                  </a:cubicBezTo>
                  <a:cubicBezTo>
                    <a:pt x="26991" y="6713"/>
                    <a:pt x="26515" y="7142"/>
                    <a:pt x="25903" y="7330"/>
                  </a:cubicBezTo>
                  <a:lnTo>
                    <a:pt x="25659" y="7423"/>
                  </a:lnTo>
                  <a:cubicBezTo>
                    <a:pt x="24571" y="7892"/>
                    <a:pt x="24000" y="8120"/>
                    <a:pt x="24516" y="9956"/>
                  </a:cubicBezTo>
                  <a:cubicBezTo>
                    <a:pt x="24707" y="10519"/>
                    <a:pt x="25237" y="12395"/>
                    <a:pt x="24190" y="13333"/>
                  </a:cubicBezTo>
                  <a:cubicBezTo>
                    <a:pt x="23796" y="13668"/>
                    <a:pt x="23320" y="13788"/>
                    <a:pt x="22830" y="13788"/>
                  </a:cubicBezTo>
                  <a:cubicBezTo>
                    <a:pt x="21946" y="13788"/>
                    <a:pt x="20994" y="13386"/>
                    <a:pt x="20369" y="13145"/>
                  </a:cubicBezTo>
                  <a:cubicBezTo>
                    <a:pt x="20328" y="13092"/>
                    <a:pt x="20233" y="13092"/>
                    <a:pt x="20179" y="13051"/>
                  </a:cubicBezTo>
                  <a:cubicBezTo>
                    <a:pt x="20002" y="13011"/>
                    <a:pt x="19757" y="12998"/>
                    <a:pt x="19444" y="12998"/>
                  </a:cubicBezTo>
                  <a:cubicBezTo>
                    <a:pt x="17772" y="12998"/>
                    <a:pt x="14604" y="13534"/>
                    <a:pt x="13706" y="14365"/>
                  </a:cubicBezTo>
                  <a:cubicBezTo>
                    <a:pt x="12890" y="15195"/>
                    <a:pt x="11884" y="15517"/>
                    <a:pt x="10919" y="15517"/>
                  </a:cubicBezTo>
                  <a:cubicBezTo>
                    <a:pt x="9980" y="15517"/>
                    <a:pt x="9083" y="15222"/>
                    <a:pt x="8376" y="14834"/>
                  </a:cubicBezTo>
                  <a:cubicBezTo>
                    <a:pt x="7995" y="14619"/>
                    <a:pt x="7342" y="14418"/>
                    <a:pt x="6690" y="14418"/>
                  </a:cubicBezTo>
                  <a:cubicBezTo>
                    <a:pt x="6078" y="14418"/>
                    <a:pt x="5466" y="14606"/>
                    <a:pt x="5139" y="15155"/>
                  </a:cubicBezTo>
                  <a:cubicBezTo>
                    <a:pt x="4854" y="15624"/>
                    <a:pt x="4432" y="15959"/>
                    <a:pt x="3956" y="16053"/>
                  </a:cubicBezTo>
                  <a:cubicBezTo>
                    <a:pt x="3807" y="16093"/>
                    <a:pt x="3712" y="16093"/>
                    <a:pt x="3576" y="16093"/>
                  </a:cubicBezTo>
                  <a:lnTo>
                    <a:pt x="3236" y="16093"/>
                  </a:lnTo>
                  <a:lnTo>
                    <a:pt x="3005" y="16053"/>
                  </a:lnTo>
                  <a:lnTo>
                    <a:pt x="2909" y="15999"/>
                  </a:lnTo>
                  <a:lnTo>
                    <a:pt x="2719" y="15959"/>
                  </a:lnTo>
                  <a:lnTo>
                    <a:pt x="2569" y="15865"/>
                  </a:lnTo>
                  <a:lnTo>
                    <a:pt x="2434" y="15812"/>
                  </a:lnTo>
                  <a:lnTo>
                    <a:pt x="2338" y="15718"/>
                  </a:lnTo>
                  <a:lnTo>
                    <a:pt x="2148" y="15624"/>
                  </a:lnTo>
                  <a:lnTo>
                    <a:pt x="2053" y="15584"/>
                  </a:lnTo>
                  <a:lnTo>
                    <a:pt x="1862" y="15437"/>
                  </a:lnTo>
                  <a:lnTo>
                    <a:pt x="1767" y="15396"/>
                  </a:lnTo>
                  <a:lnTo>
                    <a:pt x="1522" y="15209"/>
                  </a:lnTo>
                  <a:cubicBezTo>
                    <a:pt x="1142" y="14874"/>
                    <a:pt x="720" y="14646"/>
                    <a:pt x="244" y="14499"/>
                  </a:cubicBezTo>
                  <a:lnTo>
                    <a:pt x="190" y="14499"/>
                  </a:lnTo>
                  <a:cubicBezTo>
                    <a:pt x="190" y="14499"/>
                    <a:pt x="149" y="14592"/>
                    <a:pt x="95" y="14740"/>
                  </a:cubicBezTo>
                  <a:cubicBezTo>
                    <a:pt x="0" y="15437"/>
                    <a:pt x="0" y="16187"/>
                    <a:pt x="95" y="16937"/>
                  </a:cubicBezTo>
                  <a:cubicBezTo>
                    <a:pt x="95" y="17125"/>
                    <a:pt x="149" y="17312"/>
                    <a:pt x="149" y="17406"/>
                  </a:cubicBezTo>
                  <a:cubicBezTo>
                    <a:pt x="190" y="17500"/>
                    <a:pt x="244" y="17554"/>
                    <a:pt x="285" y="17594"/>
                  </a:cubicBezTo>
                  <a:cubicBezTo>
                    <a:pt x="666" y="18023"/>
                    <a:pt x="1196" y="18398"/>
                    <a:pt x="1767" y="18585"/>
                  </a:cubicBezTo>
                  <a:cubicBezTo>
                    <a:pt x="1903" y="18679"/>
                    <a:pt x="2094" y="18719"/>
                    <a:pt x="2284" y="18719"/>
                  </a:cubicBezTo>
                  <a:cubicBezTo>
                    <a:pt x="2338" y="18746"/>
                    <a:pt x="2379" y="18760"/>
                    <a:pt x="2434" y="18760"/>
                  </a:cubicBezTo>
                  <a:cubicBezTo>
                    <a:pt x="2474" y="18760"/>
                    <a:pt x="2529" y="18746"/>
                    <a:pt x="2569" y="18719"/>
                  </a:cubicBezTo>
                  <a:lnTo>
                    <a:pt x="2719" y="18719"/>
                  </a:lnTo>
                  <a:cubicBezTo>
                    <a:pt x="2855" y="18679"/>
                    <a:pt x="3045" y="18585"/>
                    <a:pt x="3195" y="18585"/>
                  </a:cubicBezTo>
                  <a:lnTo>
                    <a:pt x="3481" y="18492"/>
                  </a:lnTo>
                  <a:lnTo>
                    <a:pt x="3712" y="18438"/>
                  </a:lnTo>
                  <a:lnTo>
                    <a:pt x="4813" y="18438"/>
                  </a:lnTo>
                  <a:cubicBezTo>
                    <a:pt x="5425" y="18532"/>
                    <a:pt x="6051" y="18719"/>
                    <a:pt x="6622" y="18961"/>
                  </a:cubicBezTo>
                  <a:lnTo>
                    <a:pt x="6853" y="19095"/>
                  </a:lnTo>
                  <a:cubicBezTo>
                    <a:pt x="7043" y="19148"/>
                    <a:pt x="7288" y="19282"/>
                    <a:pt x="7478" y="19376"/>
                  </a:cubicBezTo>
                  <a:lnTo>
                    <a:pt x="8281" y="19805"/>
                  </a:lnTo>
                  <a:cubicBezTo>
                    <a:pt x="8471" y="19845"/>
                    <a:pt x="8716" y="19845"/>
                    <a:pt x="8906" y="19845"/>
                  </a:cubicBezTo>
                  <a:cubicBezTo>
                    <a:pt x="9953" y="19617"/>
                    <a:pt x="10905" y="19095"/>
                    <a:pt x="11666" y="18398"/>
                  </a:cubicBezTo>
                  <a:cubicBezTo>
                    <a:pt x="12373" y="17688"/>
                    <a:pt x="14617" y="17312"/>
                    <a:pt x="18234" y="17312"/>
                  </a:cubicBezTo>
                  <a:cubicBezTo>
                    <a:pt x="19132" y="17312"/>
                    <a:pt x="19376" y="18210"/>
                    <a:pt x="19662" y="19148"/>
                  </a:cubicBezTo>
                  <a:cubicBezTo>
                    <a:pt x="19757" y="19657"/>
                    <a:pt x="19947" y="20126"/>
                    <a:pt x="20179" y="20555"/>
                  </a:cubicBezTo>
                  <a:cubicBezTo>
                    <a:pt x="20274" y="20595"/>
                    <a:pt x="20994" y="20877"/>
                    <a:pt x="23524" y="21158"/>
                  </a:cubicBezTo>
                  <a:lnTo>
                    <a:pt x="23564" y="21158"/>
                  </a:lnTo>
                  <a:cubicBezTo>
                    <a:pt x="24040" y="21212"/>
                    <a:pt x="24516" y="21265"/>
                    <a:pt x="24992" y="21306"/>
                  </a:cubicBezTo>
                  <a:lnTo>
                    <a:pt x="25047" y="21306"/>
                  </a:lnTo>
                  <a:lnTo>
                    <a:pt x="26515" y="21399"/>
                  </a:lnTo>
                  <a:cubicBezTo>
                    <a:pt x="27657" y="21453"/>
                    <a:pt x="28854" y="21641"/>
                    <a:pt x="29996" y="21922"/>
                  </a:cubicBezTo>
                  <a:lnTo>
                    <a:pt x="31846" y="22297"/>
                  </a:lnTo>
                  <a:cubicBezTo>
                    <a:pt x="32797" y="22579"/>
                    <a:pt x="33749" y="22713"/>
                    <a:pt x="34701" y="22860"/>
                  </a:cubicBezTo>
                  <a:cubicBezTo>
                    <a:pt x="35231" y="22713"/>
                    <a:pt x="35748" y="22485"/>
                    <a:pt x="36224" y="22150"/>
                  </a:cubicBezTo>
                  <a:cubicBezTo>
                    <a:pt x="37421" y="21493"/>
                    <a:pt x="39134" y="20555"/>
                    <a:pt x="41133" y="20555"/>
                  </a:cubicBezTo>
                  <a:cubicBezTo>
                    <a:pt x="42465" y="20502"/>
                    <a:pt x="43744" y="20086"/>
                    <a:pt x="44886" y="19376"/>
                  </a:cubicBezTo>
                  <a:lnTo>
                    <a:pt x="45171" y="19188"/>
                  </a:lnTo>
                  <a:lnTo>
                    <a:pt x="45226" y="19188"/>
                  </a:lnTo>
                  <a:lnTo>
                    <a:pt x="45552" y="19054"/>
                  </a:lnTo>
                  <a:cubicBezTo>
                    <a:pt x="45647" y="18813"/>
                    <a:pt x="45702" y="18719"/>
                    <a:pt x="45742" y="18626"/>
                  </a:cubicBezTo>
                  <a:lnTo>
                    <a:pt x="45797" y="18532"/>
                  </a:lnTo>
                  <a:cubicBezTo>
                    <a:pt x="45838" y="18438"/>
                    <a:pt x="45892" y="18344"/>
                    <a:pt x="45892" y="18304"/>
                  </a:cubicBezTo>
                  <a:lnTo>
                    <a:pt x="45987" y="18157"/>
                  </a:lnTo>
                  <a:cubicBezTo>
                    <a:pt x="46028" y="18063"/>
                    <a:pt x="46082" y="17969"/>
                    <a:pt x="46178" y="17875"/>
                  </a:cubicBezTo>
                  <a:cubicBezTo>
                    <a:pt x="46273" y="17781"/>
                    <a:pt x="46368" y="17647"/>
                    <a:pt x="46463" y="17594"/>
                  </a:cubicBezTo>
                  <a:lnTo>
                    <a:pt x="46558" y="17500"/>
                  </a:lnTo>
                  <a:cubicBezTo>
                    <a:pt x="46599" y="17460"/>
                    <a:pt x="46694" y="17406"/>
                    <a:pt x="46789" y="17366"/>
                  </a:cubicBezTo>
                  <a:lnTo>
                    <a:pt x="46885" y="17272"/>
                  </a:lnTo>
                  <a:cubicBezTo>
                    <a:pt x="47034" y="17219"/>
                    <a:pt x="47170" y="17178"/>
                    <a:pt x="47320" y="17125"/>
                  </a:cubicBezTo>
                  <a:cubicBezTo>
                    <a:pt x="47361" y="16897"/>
                    <a:pt x="47361" y="16710"/>
                    <a:pt x="47361" y="16468"/>
                  </a:cubicBezTo>
                  <a:cubicBezTo>
                    <a:pt x="47361" y="15678"/>
                    <a:pt x="47605" y="14874"/>
                    <a:pt x="48081" y="14217"/>
                  </a:cubicBezTo>
                  <a:cubicBezTo>
                    <a:pt x="48176" y="14083"/>
                    <a:pt x="48122" y="13561"/>
                    <a:pt x="48081" y="13239"/>
                  </a:cubicBezTo>
                  <a:cubicBezTo>
                    <a:pt x="47891" y="12582"/>
                    <a:pt x="47986" y="11926"/>
                    <a:pt x="48367" y="11403"/>
                  </a:cubicBezTo>
                  <a:cubicBezTo>
                    <a:pt x="48666" y="11149"/>
                    <a:pt x="49033" y="11001"/>
                    <a:pt x="49414" y="11001"/>
                  </a:cubicBezTo>
                  <a:cubicBezTo>
                    <a:pt x="49509" y="11001"/>
                    <a:pt x="49604" y="11015"/>
                    <a:pt x="49699" y="11028"/>
                  </a:cubicBezTo>
                  <a:cubicBezTo>
                    <a:pt x="50039" y="11082"/>
                    <a:pt x="50434" y="11122"/>
                    <a:pt x="50801" y="11122"/>
                  </a:cubicBezTo>
                  <a:cubicBezTo>
                    <a:pt x="51209" y="11122"/>
                    <a:pt x="51576" y="11068"/>
                    <a:pt x="51753" y="10894"/>
                  </a:cubicBezTo>
                  <a:cubicBezTo>
                    <a:pt x="51943" y="10653"/>
                    <a:pt x="52038" y="10331"/>
                    <a:pt x="51984" y="10050"/>
                  </a:cubicBezTo>
                  <a:cubicBezTo>
                    <a:pt x="51984" y="9862"/>
                    <a:pt x="51984" y="9715"/>
                    <a:pt x="52038" y="9581"/>
                  </a:cubicBezTo>
                  <a:lnTo>
                    <a:pt x="52038" y="9433"/>
                  </a:lnTo>
                  <a:cubicBezTo>
                    <a:pt x="52038" y="9299"/>
                    <a:pt x="52079" y="9152"/>
                    <a:pt x="52133" y="9018"/>
                  </a:cubicBezTo>
                  <a:lnTo>
                    <a:pt x="52133" y="8964"/>
                  </a:lnTo>
                  <a:cubicBezTo>
                    <a:pt x="52229" y="8830"/>
                    <a:pt x="52269" y="8683"/>
                    <a:pt x="52324" y="8549"/>
                  </a:cubicBezTo>
                  <a:lnTo>
                    <a:pt x="52419" y="8455"/>
                  </a:lnTo>
                  <a:cubicBezTo>
                    <a:pt x="52460" y="8308"/>
                    <a:pt x="52555" y="8174"/>
                    <a:pt x="52705" y="8026"/>
                  </a:cubicBezTo>
                  <a:cubicBezTo>
                    <a:pt x="52229" y="7276"/>
                    <a:pt x="51793" y="6485"/>
                    <a:pt x="51413" y="5682"/>
                  </a:cubicBezTo>
                  <a:lnTo>
                    <a:pt x="51358" y="5775"/>
                  </a:lnTo>
                  <a:lnTo>
                    <a:pt x="50597" y="3765"/>
                  </a:lnTo>
                  <a:lnTo>
                    <a:pt x="50461" y="3430"/>
                  </a:lnTo>
                  <a:lnTo>
                    <a:pt x="50311" y="3109"/>
                  </a:lnTo>
                  <a:cubicBezTo>
                    <a:pt x="49699" y="3243"/>
                    <a:pt x="49033" y="3337"/>
                    <a:pt x="48367" y="3337"/>
                  </a:cubicBezTo>
                  <a:cubicBezTo>
                    <a:pt x="48285" y="3350"/>
                    <a:pt x="48204" y="3350"/>
                    <a:pt x="48108" y="3350"/>
                  </a:cubicBezTo>
                  <a:cubicBezTo>
                    <a:pt x="47388" y="3350"/>
                    <a:pt x="46626" y="3176"/>
                    <a:pt x="45987" y="2921"/>
                  </a:cubicBezTo>
                  <a:cubicBezTo>
                    <a:pt x="45416" y="2640"/>
                    <a:pt x="44940" y="2305"/>
                    <a:pt x="44559" y="1836"/>
                  </a:cubicBezTo>
                  <a:cubicBezTo>
                    <a:pt x="43417" y="616"/>
                    <a:pt x="40942" y="147"/>
                    <a:pt x="39324"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3" name="Google Shape;83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wAAOsIAAA+DQAAEwkAAAAAAAAmAAAACAAAAP//////////"/>
                </a:ext>
              </a:extLst>
            </p:cNvSpPr>
            <p:nvPr/>
          </p:nvSpPr>
          <p:spPr>
            <a:xfrm>
              <a:off x="2106930" y="1449705"/>
              <a:ext cx="45720" cy="25400"/>
            </a:xfrm>
            <a:custGeom>
              <a:avLst/>
              <a:gdLst/>
              <a:ahLst/>
              <a:cxnLst/>
              <a:rect l="0" t="0" r="45720" b="25400"/>
              <a:pathLst>
                <a:path w="45720" h="25400">
                  <a:moveTo>
                    <a:pt x="32015" y="0"/>
                  </a:moveTo>
                  <a:cubicBezTo>
                    <a:pt x="31256" y="537"/>
                    <a:pt x="30539" y="1059"/>
                    <a:pt x="29834" y="1637"/>
                  </a:cubicBezTo>
                  <a:cubicBezTo>
                    <a:pt x="27654" y="3371"/>
                    <a:pt x="26232" y="4486"/>
                    <a:pt x="25230" y="4486"/>
                  </a:cubicBezTo>
                  <a:cubicBezTo>
                    <a:pt x="23104" y="4486"/>
                    <a:pt x="18743" y="5297"/>
                    <a:pt x="18269" y="6068"/>
                  </a:cubicBezTo>
                  <a:cubicBezTo>
                    <a:pt x="18269" y="6550"/>
                    <a:pt x="18025" y="7224"/>
                    <a:pt x="16982" y="7705"/>
                  </a:cubicBezTo>
                  <a:cubicBezTo>
                    <a:pt x="16847" y="7760"/>
                    <a:pt x="16698" y="7802"/>
                    <a:pt x="16563" y="7857"/>
                  </a:cubicBezTo>
                  <a:lnTo>
                    <a:pt x="16414" y="7898"/>
                  </a:lnTo>
                  <a:lnTo>
                    <a:pt x="16089" y="7994"/>
                  </a:lnTo>
                  <a:lnTo>
                    <a:pt x="15899" y="8049"/>
                  </a:lnTo>
                  <a:lnTo>
                    <a:pt x="15520" y="8146"/>
                  </a:lnTo>
                  <a:lnTo>
                    <a:pt x="15330" y="8146"/>
                  </a:lnTo>
                  <a:lnTo>
                    <a:pt x="14802" y="8242"/>
                  </a:lnTo>
                  <a:lnTo>
                    <a:pt x="14707" y="8242"/>
                  </a:lnTo>
                  <a:lnTo>
                    <a:pt x="14098" y="8283"/>
                  </a:lnTo>
                  <a:lnTo>
                    <a:pt x="12012" y="8283"/>
                  </a:lnTo>
                  <a:lnTo>
                    <a:pt x="11389" y="8242"/>
                  </a:lnTo>
                  <a:lnTo>
                    <a:pt x="11159" y="8242"/>
                  </a:lnTo>
                  <a:cubicBezTo>
                    <a:pt x="10875" y="8187"/>
                    <a:pt x="10590" y="8187"/>
                    <a:pt x="10306" y="8146"/>
                  </a:cubicBezTo>
                  <a:lnTo>
                    <a:pt x="10157" y="8091"/>
                  </a:lnTo>
                  <a:cubicBezTo>
                    <a:pt x="9967" y="8049"/>
                    <a:pt x="9737" y="8049"/>
                    <a:pt x="9548" y="7994"/>
                  </a:cubicBezTo>
                  <a:lnTo>
                    <a:pt x="9263" y="7898"/>
                  </a:lnTo>
                  <a:lnTo>
                    <a:pt x="8789" y="7760"/>
                  </a:lnTo>
                  <a:lnTo>
                    <a:pt x="8505" y="7664"/>
                  </a:lnTo>
                  <a:lnTo>
                    <a:pt x="8071" y="7513"/>
                  </a:lnTo>
                  <a:lnTo>
                    <a:pt x="7841" y="7416"/>
                  </a:lnTo>
                  <a:cubicBezTo>
                    <a:pt x="7692" y="7320"/>
                    <a:pt x="7597" y="7279"/>
                    <a:pt x="7462" y="7182"/>
                  </a:cubicBezTo>
                  <a:lnTo>
                    <a:pt x="7272" y="7086"/>
                  </a:lnTo>
                  <a:cubicBezTo>
                    <a:pt x="7083" y="6990"/>
                    <a:pt x="6934" y="6838"/>
                    <a:pt x="6798" y="6742"/>
                  </a:cubicBezTo>
                  <a:cubicBezTo>
                    <a:pt x="6649" y="6605"/>
                    <a:pt x="6514" y="6453"/>
                    <a:pt x="6365" y="6316"/>
                  </a:cubicBezTo>
                  <a:cubicBezTo>
                    <a:pt x="6365" y="6357"/>
                    <a:pt x="6365" y="6412"/>
                    <a:pt x="6324" y="6453"/>
                  </a:cubicBezTo>
                  <a:cubicBezTo>
                    <a:pt x="6324" y="6508"/>
                    <a:pt x="6324" y="6508"/>
                    <a:pt x="6324" y="6550"/>
                  </a:cubicBezTo>
                  <a:cubicBezTo>
                    <a:pt x="6270" y="6646"/>
                    <a:pt x="6270" y="6742"/>
                    <a:pt x="6270" y="6838"/>
                  </a:cubicBezTo>
                  <a:cubicBezTo>
                    <a:pt x="6324" y="7705"/>
                    <a:pt x="5986" y="8531"/>
                    <a:pt x="5417" y="9109"/>
                  </a:cubicBezTo>
                  <a:cubicBezTo>
                    <a:pt x="4848" y="9618"/>
                    <a:pt x="4131" y="9769"/>
                    <a:pt x="3399" y="9769"/>
                  </a:cubicBezTo>
                  <a:cubicBezTo>
                    <a:pt x="3020" y="9769"/>
                    <a:pt x="2654" y="9728"/>
                    <a:pt x="2289" y="9687"/>
                  </a:cubicBezTo>
                  <a:lnTo>
                    <a:pt x="2289" y="9879"/>
                  </a:lnTo>
                  <a:cubicBezTo>
                    <a:pt x="2384" y="10498"/>
                    <a:pt x="2573" y="11517"/>
                    <a:pt x="1910" y="12328"/>
                  </a:cubicBezTo>
                  <a:cubicBezTo>
                    <a:pt x="1720" y="12714"/>
                    <a:pt x="1625" y="13154"/>
                    <a:pt x="1666" y="13539"/>
                  </a:cubicBezTo>
                  <a:cubicBezTo>
                    <a:pt x="1625" y="14310"/>
                    <a:pt x="1530" y="15755"/>
                    <a:pt x="149" y="15947"/>
                  </a:cubicBezTo>
                  <a:lnTo>
                    <a:pt x="108" y="16044"/>
                  </a:lnTo>
                  <a:lnTo>
                    <a:pt x="54" y="16181"/>
                  </a:lnTo>
                  <a:lnTo>
                    <a:pt x="54" y="16236"/>
                  </a:lnTo>
                  <a:lnTo>
                    <a:pt x="14" y="16333"/>
                  </a:lnTo>
                  <a:lnTo>
                    <a:pt x="14" y="16429"/>
                  </a:lnTo>
                  <a:lnTo>
                    <a:pt x="14" y="16470"/>
                  </a:lnTo>
                  <a:cubicBezTo>
                    <a:pt x="582" y="17199"/>
                    <a:pt x="1056" y="18011"/>
                    <a:pt x="1436" y="18892"/>
                  </a:cubicBezTo>
                  <a:lnTo>
                    <a:pt x="1571" y="19126"/>
                  </a:lnTo>
                  <a:lnTo>
                    <a:pt x="1666" y="19277"/>
                  </a:lnTo>
                  <a:lnTo>
                    <a:pt x="1815" y="19373"/>
                  </a:lnTo>
                  <a:lnTo>
                    <a:pt x="1855" y="19415"/>
                  </a:lnTo>
                  <a:lnTo>
                    <a:pt x="2235" y="19662"/>
                  </a:lnTo>
                  <a:lnTo>
                    <a:pt x="2289" y="19662"/>
                  </a:lnTo>
                  <a:lnTo>
                    <a:pt x="2668" y="19896"/>
                  </a:lnTo>
                  <a:lnTo>
                    <a:pt x="2709" y="19951"/>
                  </a:lnTo>
                  <a:lnTo>
                    <a:pt x="3142" y="20240"/>
                  </a:lnTo>
                  <a:cubicBezTo>
                    <a:pt x="3616" y="20529"/>
                    <a:pt x="4090" y="20818"/>
                    <a:pt x="4523" y="21148"/>
                  </a:cubicBezTo>
                  <a:lnTo>
                    <a:pt x="4618" y="21203"/>
                  </a:lnTo>
                  <a:lnTo>
                    <a:pt x="4943" y="21492"/>
                  </a:lnTo>
                  <a:lnTo>
                    <a:pt x="5092" y="21589"/>
                  </a:lnTo>
                  <a:lnTo>
                    <a:pt x="5376" y="21823"/>
                  </a:lnTo>
                  <a:lnTo>
                    <a:pt x="5512" y="21919"/>
                  </a:lnTo>
                  <a:lnTo>
                    <a:pt x="5796" y="22111"/>
                  </a:lnTo>
                  <a:lnTo>
                    <a:pt x="5945" y="22208"/>
                  </a:lnTo>
                  <a:lnTo>
                    <a:pt x="6175" y="22455"/>
                  </a:lnTo>
                  <a:lnTo>
                    <a:pt x="6324" y="22552"/>
                  </a:lnTo>
                  <a:lnTo>
                    <a:pt x="6514" y="22744"/>
                  </a:lnTo>
                  <a:lnTo>
                    <a:pt x="6649" y="22882"/>
                  </a:lnTo>
                  <a:lnTo>
                    <a:pt x="6839" y="23075"/>
                  </a:lnTo>
                  <a:lnTo>
                    <a:pt x="6988" y="23171"/>
                  </a:lnTo>
                  <a:lnTo>
                    <a:pt x="7178" y="23419"/>
                  </a:lnTo>
                  <a:lnTo>
                    <a:pt x="7218" y="23515"/>
                  </a:lnTo>
                  <a:cubicBezTo>
                    <a:pt x="7313" y="23611"/>
                    <a:pt x="7408" y="23708"/>
                    <a:pt x="7462" y="23804"/>
                  </a:cubicBezTo>
                  <a:cubicBezTo>
                    <a:pt x="8288" y="24891"/>
                    <a:pt x="10441" y="25386"/>
                    <a:pt x="12297" y="25386"/>
                  </a:cubicBezTo>
                  <a:cubicBezTo>
                    <a:pt x="12987" y="25386"/>
                    <a:pt x="13624" y="25317"/>
                    <a:pt x="14139" y="25194"/>
                  </a:cubicBezTo>
                  <a:cubicBezTo>
                    <a:pt x="14572" y="25056"/>
                    <a:pt x="15425" y="24808"/>
                    <a:pt x="16657" y="24423"/>
                  </a:cubicBezTo>
                  <a:cubicBezTo>
                    <a:pt x="19637" y="23611"/>
                    <a:pt x="24147" y="22111"/>
                    <a:pt x="24187" y="22111"/>
                  </a:cubicBezTo>
                  <a:lnTo>
                    <a:pt x="24431" y="22015"/>
                  </a:lnTo>
                  <a:lnTo>
                    <a:pt x="24526" y="22015"/>
                  </a:lnTo>
                  <a:lnTo>
                    <a:pt x="24810" y="22111"/>
                  </a:lnTo>
                  <a:cubicBezTo>
                    <a:pt x="25799" y="22497"/>
                    <a:pt x="26801" y="22786"/>
                    <a:pt x="27844" y="23075"/>
                  </a:cubicBezTo>
                  <a:lnTo>
                    <a:pt x="28169" y="23130"/>
                  </a:lnTo>
                  <a:lnTo>
                    <a:pt x="28507" y="23130"/>
                  </a:lnTo>
                  <a:lnTo>
                    <a:pt x="29455" y="23267"/>
                  </a:lnTo>
                  <a:cubicBezTo>
                    <a:pt x="29740" y="23075"/>
                    <a:pt x="30065" y="22882"/>
                    <a:pt x="30403" y="22689"/>
                  </a:cubicBezTo>
                  <a:cubicBezTo>
                    <a:pt x="31541" y="22111"/>
                    <a:pt x="32584" y="21341"/>
                    <a:pt x="33491" y="20433"/>
                  </a:cubicBezTo>
                  <a:cubicBezTo>
                    <a:pt x="34344" y="19566"/>
                    <a:pt x="35482" y="17626"/>
                    <a:pt x="36470" y="15658"/>
                  </a:cubicBezTo>
                  <a:lnTo>
                    <a:pt x="36904" y="14888"/>
                  </a:lnTo>
                  <a:lnTo>
                    <a:pt x="37418" y="13870"/>
                  </a:lnTo>
                  <a:lnTo>
                    <a:pt x="37703" y="13388"/>
                  </a:lnTo>
                  <a:cubicBezTo>
                    <a:pt x="39220" y="10402"/>
                    <a:pt x="39788" y="9343"/>
                    <a:pt x="40357" y="8957"/>
                  </a:cubicBezTo>
                  <a:cubicBezTo>
                    <a:pt x="40736" y="8724"/>
                    <a:pt x="41305" y="8380"/>
                    <a:pt x="41969" y="7953"/>
                  </a:cubicBezTo>
                  <a:cubicBezTo>
                    <a:pt x="43066" y="7279"/>
                    <a:pt x="44433" y="6453"/>
                    <a:pt x="45246" y="5834"/>
                  </a:cubicBezTo>
                  <a:cubicBezTo>
                    <a:pt x="45341" y="5779"/>
                    <a:pt x="45381" y="5683"/>
                    <a:pt x="45476" y="5641"/>
                  </a:cubicBezTo>
                  <a:lnTo>
                    <a:pt x="45530" y="5586"/>
                  </a:lnTo>
                  <a:lnTo>
                    <a:pt x="45625" y="5490"/>
                  </a:lnTo>
                  <a:cubicBezTo>
                    <a:pt x="45666" y="5449"/>
                    <a:pt x="45666" y="5394"/>
                    <a:pt x="45720" y="5297"/>
                  </a:cubicBezTo>
                  <a:cubicBezTo>
                    <a:pt x="45571" y="5160"/>
                    <a:pt x="45436" y="5063"/>
                    <a:pt x="45246" y="5008"/>
                  </a:cubicBezTo>
                  <a:lnTo>
                    <a:pt x="45056" y="4912"/>
                  </a:lnTo>
                  <a:cubicBezTo>
                    <a:pt x="44907" y="4871"/>
                    <a:pt x="44772" y="4775"/>
                    <a:pt x="44623" y="4720"/>
                  </a:cubicBezTo>
                  <a:lnTo>
                    <a:pt x="44528" y="4678"/>
                  </a:lnTo>
                  <a:cubicBezTo>
                    <a:pt x="44054" y="4486"/>
                    <a:pt x="43580" y="4142"/>
                    <a:pt x="43160" y="3811"/>
                  </a:cubicBezTo>
                  <a:lnTo>
                    <a:pt x="43011" y="3756"/>
                  </a:lnTo>
                  <a:lnTo>
                    <a:pt x="42537" y="3660"/>
                  </a:lnTo>
                  <a:lnTo>
                    <a:pt x="42307" y="3619"/>
                  </a:lnTo>
                  <a:lnTo>
                    <a:pt x="41928" y="3467"/>
                  </a:lnTo>
                  <a:lnTo>
                    <a:pt x="41684" y="3426"/>
                  </a:lnTo>
                  <a:lnTo>
                    <a:pt x="41359" y="3330"/>
                  </a:lnTo>
                  <a:lnTo>
                    <a:pt x="41115" y="3275"/>
                  </a:lnTo>
                  <a:lnTo>
                    <a:pt x="40831" y="3178"/>
                  </a:lnTo>
                  <a:lnTo>
                    <a:pt x="40642" y="3082"/>
                  </a:lnTo>
                  <a:lnTo>
                    <a:pt x="40411" y="3041"/>
                  </a:lnTo>
                  <a:lnTo>
                    <a:pt x="40222" y="2945"/>
                  </a:lnTo>
                  <a:lnTo>
                    <a:pt x="40032" y="2889"/>
                  </a:lnTo>
                  <a:lnTo>
                    <a:pt x="39842" y="2793"/>
                  </a:lnTo>
                  <a:lnTo>
                    <a:pt x="39694" y="2752"/>
                  </a:lnTo>
                  <a:lnTo>
                    <a:pt x="39504" y="2656"/>
                  </a:lnTo>
                  <a:lnTo>
                    <a:pt x="39368" y="2601"/>
                  </a:lnTo>
                  <a:lnTo>
                    <a:pt x="39220" y="2559"/>
                  </a:lnTo>
                  <a:lnTo>
                    <a:pt x="39125" y="2504"/>
                  </a:lnTo>
                  <a:lnTo>
                    <a:pt x="38989" y="2408"/>
                  </a:lnTo>
                  <a:lnTo>
                    <a:pt x="38935" y="2408"/>
                  </a:lnTo>
                  <a:lnTo>
                    <a:pt x="38800" y="2312"/>
                  </a:lnTo>
                  <a:lnTo>
                    <a:pt x="38746" y="2312"/>
                  </a:lnTo>
                  <a:lnTo>
                    <a:pt x="38651" y="2215"/>
                  </a:lnTo>
                  <a:lnTo>
                    <a:pt x="38556" y="2174"/>
                  </a:lnTo>
                  <a:cubicBezTo>
                    <a:pt x="38461" y="2119"/>
                    <a:pt x="38366" y="2023"/>
                    <a:pt x="38326" y="1981"/>
                  </a:cubicBezTo>
                  <a:cubicBezTo>
                    <a:pt x="37567" y="1211"/>
                    <a:pt x="34385" y="537"/>
                    <a:pt x="33017" y="248"/>
                  </a:cubicBezTo>
                  <a:cubicBezTo>
                    <a:pt x="32543" y="151"/>
                    <a:pt x="32259" y="55"/>
                    <a:pt x="320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2" name="Google Shape;83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AAAkJAAD4DAAACQkAAAAAAAAmAAAACAAAAP//////////"/>
                </a:ext>
              </a:extLst>
            </p:cNvSpPr>
            <p:nvPr/>
          </p:nvSpPr>
          <p:spPr>
            <a:xfrm>
              <a:off x="2108200" y="14687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1" name="Google Shape;83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AAAoJAAD5DAAACgkAAAAAAAAmAAAACAAAAP//////////"/>
                </a:ext>
              </a:extLst>
            </p:cNvSpPr>
            <p:nvPr/>
          </p:nvSpPr>
          <p:spPr>
            <a:xfrm>
              <a:off x="2108835" y="14693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40" name="Google Shape;83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A8JAAABDQAADwkAAAAAAAAmAAAACAAAAP//////////"/>
                </a:ext>
              </a:extLst>
            </p:cNvSpPr>
            <p:nvPr/>
          </p:nvSpPr>
          <p:spPr>
            <a:xfrm>
              <a:off x="2113280" y="1472565"/>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9" name="Google Shape;83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0AABEJAAAQDQAAEgkAAAAAAAAmAAAACAAAAP//////////"/>
                </a:ext>
              </a:extLst>
            </p:cNvSpPr>
            <p:nvPr/>
          </p:nvSpPr>
          <p:spPr>
            <a:xfrm>
              <a:off x="2120900" y="1473835"/>
              <a:ext cx="2540" cy="635"/>
            </a:xfrm>
            <a:custGeom>
              <a:avLst/>
              <a:gdLst/>
              <a:ahLst/>
              <a:cxnLst/>
              <a:rect l="0" t="0" r="2540" b="635"/>
              <a:pathLst>
                <a:path w="2540" h="635">
                  <a:moveTo>
                    <a:pt x="2526" y="11"/>
                  </a:moveTo>
                  <a:cubicBezTo>
                    <a:pt x="1290" y="341"/>
                    <a:pt x="435" y="505"/>
                    <a:pt x="14" y="623"/>
                  </a:cubicBezTo>
                  <a:cubicBezTo>
                    <a:pt x="394" y="540"/>
                    <a:pt x="1059" y="423"/>
                    <a:pt x="1820" y="211"/>
                  </a:cubicBezTo>
                  <a:lnTo>
                    <a:pt x="2526" y="1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8" name="Google Shape;83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0AABAJAAABDQAAEAkAAAAAAAAmAAAACAAAAP//////////"/>
                </a:ext>
              </a:extLst>
            </p:cNvSpPr>
            <p:nvPr/>
          </p:nvSpPr>
          <p:spPr>
            <a:xfrm>
              <a:off x="2113915" y="14732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7" name="Google Shape;83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AAA4JAAD/DAAADgkAAAAAAAAmAAAACAAAAP//////////"/>
                </a:ext>
              </a:extLst>
            </p:cNvSpPr>
            <p:nvPr/>
          </p:nvSpPr>
          <p:spPr>
            <a:xfrm>
              <a:off x="2112645" y="14719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6" name="Google Shape;83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AAA4JAAD/DAAADgkAAAAAAAAmAAAACAAAAP//////////"/>
                </a:ext>
              </a:extLst>
            </p:cNvSpPr>
            <p:nvPr/>
          </p:nvSpPr>
          <p:spPr>
            <a:xfrm>
              <a:off x="2112645" y="14719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5" name="Google Shape;83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AAAoJAAD6DAAACgkAAAAAAAAmAAAACAAAAP//////////"/>
                </a:ext>
              </a:extLst>
            </p:cNvSpPr>
            <p:nvPr/>
          </p:nvSpPr>
          <p:spPr>
            <a:xfrm>
              <a:off x="2109470" y="14693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4" name="Google Shape;83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AAA0JAAD+DAAADQkAAAAAAAAmAAAACAAAAP//////////"/>
                </a:ext>
              </a:extLst>
            </p:cNvSpPr>
            <p:nvPr/>
          </p:nvSpPr>
          <p:spPr>
            <a:xfrm>
              <a:off x="2112010" y="14712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3" name="Google Shape;83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A8JAAAADQAADwkAAAAAAAAmAAAACAAAAP//////////"/>
                </a:ext>
              </a:extLst>
            </p:cNvSpPr>
            <p:nvPr/>
          </p:nvSpPr>
          <p:spPr>
            <a:xfrm>
              <a:off x="2113280" y="1472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2" name="Google Shape;83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AAAwJAAD9DAAADAkAAAAAAAAmAAAACAAAAP//////////"/>
                </a:ext>
              </a:extLst>
            </p:cNvSpPr>
            <p:nvPr/>
          </p:nvSpPr>
          <p:spPr>
            <a:xfrm>
              <a:off x="2111375" y="14706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1" name="Google Shape;83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AAA0JAAD+DAAADQkAAAAAAAAmAAAACAAAAP//////////"/>
                </a:ext>
              </a:extLst>
            </p:cNvSpPr>
            <p:nvPr/>
          </p:nvSpPr>
          <p:spPr>
            <a:xfrm>
              <a:off x="2111375" y="1471295"/>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0" name="Google Shape;83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PUIAAAADQAA9ggAAAAAAAAmAAAACAAAAP//////////"/>
                </a:ext>
              </a:extLst>
            </p:cNvSpPr>
            <p:nvPr/>
          </p:nvSpPr>
          <p:spPr>
            <a:xfrm>
              <a:off x="2113280" y="1456055"/>
              <a:ext cx="0" cy="635"/>
            </a:xfrm>
            <a:custGeom>
              <a:avLst/>
              <a:gdLst/>
              <a:ahLst/>
              <a:cxnLst/>
              <a:rect l="0" t="0" r="0" b="635"/>
              <a:pathLst>
                <a:path w="0" h="635">
                  <a:moveTo>
                    <a:pt x="0" y="0"/>
                  </a:moveTo>
                  <a:cubicBezTo>
                    <a:pt x="0" y="202"/>
                    <a:pt x="0" y="404"/>
                    <a:pt x="0" y="606"/>
                  </a:cubicBez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9" name="Google Shape;83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wAAAQJAAD2DAAABAkAAAAAAAAmAAAACAAAAP//////////"/>
                </a:ext>
              </a:extLst>
            </p:cNvSpPr>
            <p:nvPr/>
          </p:nvSpPr>
          <p:spPr>
            <a:xfrm>
              <a:off x="2106930" y="14655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8" name="Google Shape;83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QwAAAUJAAD2DAAABQkAAAAAAAAmAAAACAAAAP//////////"/>
                </a:ext>
              </a:extLst>
            </p:cNvSpPr>
            <p:nvPr/>
          </p:nvSpPr>
          <p:spPr>
            <a:xfrm>
              <a:off x="2106295" y="1466215"/>
              <a:ext cx="635" cy="0"/>
            </a:xfrm>
            <a:custGeom>
              <a:avLst/>
              <a:gdLst/>
              <a:ahLst/>
              <a:cxnLst/>
              <a:rect l="0" t="0" r="635" b="0"/>
              <a:pathLst>
                <a:path w="635"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7" name="Google Shape;83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wAAAQJAAD2DAAABQkAAAAAAAAmAAAACAAAAP//////////"/>
                </a:ext>
              </a:extLst>
            </p:cNvSpPr>
            <p:nvPr/>
          </p:nvSpPr>
          <p:spPr>
            <a:xfrm>
              <a:off x="2106930" y="146558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6" name="Google Shape;83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wAAAQJAAD2DAAABAkAAAAAAAAmAAAACAAAAP//////////"/>
                </a:ext>
              </a:extLst>
            </p:cNvSpPr>
            <p:nvPr/>
          </p:nvSpPr>
          <p:spPr>
            <a:xfrm>
              <a:off x="2106930" y="14655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5" name="Google Shape;83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wAAAQJAAD2DAAABAkAAAAAAAAmAAAACAAAAP//////////"/>
                </a:ext>
              </a:extLst>
            </p:cNvSpPr>
            <p:nvPr/>
          </p:nvSpPr>
          <p:spPr>
            <a:xfrm>
              <a:off x="2106930" y="14655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4" name="Google Shape;83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PUIAAAADQAA9QgAAAAAAAAmAAAACAAAAP//////////"/>
                </a:ext>
              </a:extLst>
            </p:cNvSpPr>
            <p:nvPr/>
          </p:nvSpPr>
          <p:spPr>
            <a:xfrm>
              <a:off x="2113280" y="14560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3" name="Google Shape;83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wAAMgIAAAPDQAA6ggAAAAAAAAmAAAACAAAAP//////////"/>
                </a:ext>
              </a:extLst>
            </p:cNvSpPr>
            <p:nvPr/>
          </p:nvSpPr>
          <p:spPr>
            <a:xfrm>
              <a:off x="2078990" y="1427480"/>
              <a:ext cx="43815" cy="21590"/>
            </a:xfrm>
            <a:custGeom>
              <a:avLst/>
              <a:gdLst/>
              <a:ahLst/>
              <a:cxnLst/>
              <a:rect l="0" t="0" r="43815" b="21590"/>
              <a:pathLst>
                <a:path w="43815" h="21590">
                  <a:moveTo>
                    <a:pt x="18680" y="14"/>
                  </a:moveTo>
                  <a:cubicBezTo>
                    <a:pt x="18639" y="55"/>
                    <a:pt x="18639" y="110"/>
                    <a:pt x="18543" y="151"/>
                  </a:cubicBezTo>
                  <a:cubicBezTo>
                    <a:pt x="18543" y="206"/>
                    <a:pt x="18489" y="248"/>
                    <a:pt x="18448" y="303"/>
                  </a:cubicBezTo>
                  <a:cubicBezTo>
                    <a:pt x="18393" y="344"/>
                    <a:pt x="18352" y="399"/>
                    <a:pt x="18257" y="399"/>
                  </a:cubicBezTo>
                  <a:cubicBezTo>
                    <a:pt x="18202" y="440"/>
                    <a:pt x="18161" y="495"/>
                    <a:pt x="18107" y="495"/>
                  </a:cubicBezTo>
                  <a:cubicBezTo>
                    <a:pt x="18066" y="536"/>
                    <a:pt x="18011" y="536"/>
                    <a:pt x="17916" y="536"/>
                  </a:cubicBezTo>
                  <a:cubicBezTo>
                    <a:pt x="17875" y="591"/>
                    <a:pt x="17820" y="591"/>
                    <a:pt x="17779" y="633"/>
                  </a:cubicBezTo>
                  <a:lnTo>
                    <a:pt x="17015" y="633"/>
                  </a:lnTo>
                  <a:lnTo>
                    <a:pt x="16770" y="591"/>
                  </a:lnTo>
                  <a:lnTo>
                    <a:pt x="16633" y="591"/>
                  </a:lnTo>
                  <a:lnTo>
                    <a:pt x="16347" y="495"/>
                  </a:lnTo>
                  <a:lnTo>
                    <a:pt x="16292" y="495"/>
                  </a:lnTo>
                  <a:lnTo>
                    <a:pt x="15964" y="440"/>
                  </a:lnTo>
                  <a:cubicBezTo>
                    <a:pt x="15678" y="330"/>
                    <a:pt x="15173" y="206"/>
                    <a:pt x="14873" y="206"/>
                  </a:cubicBezTo>
                  <a:cubicBezTo>
                    <a:pt x="14777" y="206"/>
                    <a:pt x="14709" y="220"/>
                    <a:pt x="14668" y="248"/>
                  </a:cubicBezTo>
                  <a:cubicBezTo>
                    <a:pt x="14054" y="880"/>
                    <a:pt x="13099" y="1169"/>
                    <a:pt x="11953" y="1499"/>
                  </a:cubicBezTo>
                  <a:cubicBezTo>
                    <a:pt x="10807" y="1884"/>
                    <a:pt x="9374" y="2324"/>
                    <a:pt x="8514" y="3135"/>
                  </a:cubicBezTo>
                  <a:cubicBezTo>
                    <a:pt x="6604" y="4868"/>
                    <a:pt x="2824" y="5734"/>
                    <a:pt x="573" y="6271"/>
                  </a:cubicBezTo>
                  <a:lnTo>
                    <a:pt x="341" y="6312"/>
                  </a:lnTo>
                  <a:cubicBezTo>
                    <a:pt x="191" y="6367"/>
                    <a:pt x="95" y="6408"/>
                    <a:pt x="0" y="6463"/>
                  </a:cubicBezTo>
                  <a:cubicBezTo>
                    <a:pt x="191" y="7041"/>
                    <a:pt x="477" y="7618"/>
                    <a:pt x="859" y="8100"/>
                  </a:cubicBezTo>
                  <a:cubicBezTo>
                    <a:pt x="1050" y="8430"/>
                    <a:pt x="1241" y="8719"/>
                    <a:pt x="1391" y="9007"/>
                  </a:cubicBezTo>
                  <a:cubicBezTo>
                    <a:pt x="1773" y="9832"/>
                    <a:pt x="2060" y="10699"/>
                    <a:pt x="2196" y="11606"/>
                  </a:cubicBezTo>
                  <a:cubicBezTo>
                    <a:pt x="2483" y="12968"/>
                    <a:pt x="2865" y="14549"/>
                    <a:pt x="3643" y="15085"/>
                  </a:cubicBezTo>
                  <a:cubicBezTo>
                    <a:pt x="3929" y="15319"/>
                    <a:pt x="4448" y="15608"/>
                    <a:pt x="5021" y="15993"/>
                  </a:cubicBezTo>
                  <a:cubicBezTo>
                    <a:pt x="8896" y="18647"/>
                    <a:pt x="11134" y="20229"/>
                    <a:pt x="11666" y="21191"/>
                  </a:cubicBezTo>
                  <a:cubicBezTo>
                    <a:pt x="11707" y="21246"/>
                    <a:pt x="11707" y="21342"/>
                    <a:pt x="11762" y="21384"/>
                  </a:cubicBezTo>
                  <a:cubicBezTo>
                    <a:pt x="11762" y="21439"/>
                    <a:pt x="11762" y="21480"/>
                    <a:pt x="11803" y="21480"/>
                  </a:cubicBezTo>
                  <a:lnTo>
                    <a:pt x="11857" y="21439"/>
                  </a:lnTo>
                  <a:lnTo>
                    <a:pt x="11953" y="21439"/>
                  </a:lnTo>
                  <a:lnTo>
                    <a:pt x="12280" y="21480"/>
                  </a:lnTo>
                  <a:lnTo>
                    <a:pt x="12376" y="21480"/>
                  </a:lnTo>
                  <a:lnTo>
                    <a:pt x="12717" y="21535"/>
                  </a:lnTo>
                  <a:lnTo>
                    <a:pt x="12812" y="21535"/>
                  </a:lnTo>
                  <a:lnTo>
                    <a:pt x="13140" y="21576"/>
                  </a:lnTo>
                  <a:lnTo>
                    <a:pt x="15582" y="21576"/>
                  </a:lnTo>
                  <a:lnTo>
                    <a:pt x="15719" y="21535"/>
                  </a:lnTo>
                  <a:lnTo>
                    <a:pt x="16060" y="21535"/>
                  </a:lnTo>
                  <a:lnTo>
                    <a:pt x="16196" y="21480"/>
                  </a:lnTo>
                  <a:lnTo>
                    <a:pt x="16251" y="21480"/>
                  </a:lnTo>
                  <a:lnTo>
                    <a:pt x="16347" y="21439"/>
                  </a:lnTo>
                  <a:lnTo>
                    <a:pt x="16387" y="21439"/>
                  </a:lnTo>
                  <a:cubicBezTo>
                    <a:pt x="16442" y="21384"/>
                    <a:pt x="16483" y="21384"/>
                    <a:pt x="16538" y="21342"/>
                  </a:cubicBezTo>
                  <a:cubicBezTo>
                    <a:pt x="17015" y="20325"/>
                    <a:pt x="17397" y="19266"/>
                    <a:pt x="17629" y="18166"/>
                  </a:cubicBezTo>
                  <a:lnTo>
                    <a:pt x="17779" y="17437"/>
                  </a:lnTo>
                  <a:lnTo>
                    <a:pt x="18775" y="17437"/>
                  </a:lnTo>
                  <a:cubicBezTo>
                    <a:pt x="18966" y="17437"/>
                    <a:pt x="19253" y="17437"/>
                    <a:pt x="19594" y="17492"/>
                  </a:cubicBezTo>
                  <a:cubicBezTo>
                    <a:pt x="19922" y="17533"/>
                    <a:pt x="20399" y="17588"/>
                    <a:pt x="20931" y="17630"/>
                  </a:cubicBezTo>
                  <a:lnTo>
                    <a:pt x="21163" y="17685"/>
                  </a:lnTo>
                  <a:cubicBezTo>
                    <a:pt x="21927" y="17822"/>
                    <a:pt x="22651" y="18015"/>
                    <a:pt x="23360" y="18303"/>
                  </a:cubicBezTo>
                  <a:lnTo>
                    <a:pt x="23510" y="18358"/>
                  </a:lnTo>
                  <a:cubicBezTo>
                    <a:pt x="23701" y="18400"/>
                    <a:pt x="23838" y="18455"/>
                    <a:pt x="23988" y="18551"/>
                  </a:cubicBezTo>
                  <a:lnTo>
                    <a:pt x="24083" y="18592"/>
                  </a:lnTo>
                  <a:cubicBezTo>
                    <a:pt x="24465" y="18743"/>
                    <a:pt x="24793" y="18936"/>
                    <a:pt x="25134" y="19170"/>
                  </a:cubicBezTo>
                  <a:cubicBezTo>
                    <a:pt x="25230" y="19266"/>
                    <a:pt x="25325" y="19362"/>
                    <a:pt x="25421" y="19417"/>
                  </a:cubicBezTo>
                  <a:cubicBezTo>
                    <a:pt x="25516" y="19514"/>
                    <a:pt x="25557" y="19514"/>
                    <a:pt x="25612" y="19555"/>
                  </a:cubicBezTo>
                  <a:cubicBezTo>
                    <a:pt x="25748" y="19706"/>
                    <a:pt x="25898" y="19844"/>
                    <a:pt x="26035" y="19995"/>
                  </a:cubicBezTo>
                  <a:lnTo>
                    <a:pt x="26035" y="20036"/>
                  </a:lnTo>
                  <a:cubicBezTo>
                    <a:pt x="26703" y="20627"/>
                    <a:pt x="27522" y="20957"/>
                    <a:pt x="28368" y="20957"/>
                  </a:cubicBezTo>
                  <a:cubicBezTo>
                    <a:pt x="28559" y="20957"/>
                    <a:pt x="28764" y="20944"/>
                    <a:pt x="28955" y="20902"/>
                  </a:cubicBezTo>
                  <a:cubicBezTo>
                    <a:pt x="29569" y="20861"/>
                    <a:pt x="30197" y="20710"/>
                    <a:pt x="30770" y="20517"/>
                  </a:cubicBezTo>
                  <a:lnTo>
                    <a:pt x="31629" y="20187"/>
                  </a:lnTo>
                  <a:lnTo>
                    <a:pt x="31820" y="20710"/>
                  </a:lnTo>
                  <a:lnTo>
                    <a:pt x="31916" y="20614"/>
                  </a:lnTo>
                  <a:cubicBezTo>
                    <a:pt x="31970" y="20517"/>
                    <a:pt x="32066" y="20421"/>
                    <a:pt x="32161" y="20325"/>
                  </a:cubicBezTo>
                  <a:lnTo>
                    <a:pt x="32298" y="20188"/>
                  </a:lnTo>
                  <a:cubicBezTo>
                    <a:pt x="32393" y="20091"/>
                    <a:pt x="32489" y="20036"/>
                    <a:pt x="32543" y="19995"/>
                  </a:cubicBezTo>
                  <a:lnTo>
                    <a:pt x="32735" y="19899"/>
                  </a:lnTo>
                  <a:cubicBezTo>
                    <a:pt x="32830" y="19802"/>
                    <a:pt x="32926" y="19747"/>
                    <a:pt x="33021" y="19706"/>
                  </a:cubicBezTo>
                  <a:lnTo>
                    <a:pt x="33117" y="19651"/>
                  </a:lnTo>
                  <a:cubicBezTo>
                    <a:pt x="33253" y="19610"/>
                    <a:pt x="33403" y="19555"/>
                    <a:pt x="33540" y="19555"/>
                  </a:cubicBezTo>
                  <a:lnTo>
                    <a:pt x="33826" y="19514"/>
                  </a:lnTo>
                  <a:cubicBezTo>
                    <a:pt x="35832" y="19225"/>
                    <a:pt x="38315" y="18936"/>
                    <a:pt x="40089" y="16337"/>
                  </a:cubicBezTo>
                  <a:cubicBezTo>
                    <a:pt x="40226" y="16144"/>
                    <a:pt x="40376" y="15952"/>
                    <a:pt x="40512" y="15759"/>
                  </a:cubicBezTo>
                  <a:lnTo>
                    <a:pt x="40662" y="15567"/>
                  </a:lnTo>
                  <a:cubicBezTo>
                    <a:pt x="40799" y="15416"/>
                    <a:pt x="40894" y="15319"/>
                    <a:pt x="41045" y="15182"/>
                  </a:cubicBezTo>
                  <a:lnTo>
                    <a:pt x="41236" y="14989"/>
                  </a:lnTo>
                  <a:lnTo>
                    <a:pt x="41563" y="14645"/>
                  </a:lnTo>
                  <a:lnTo>
                    <a:pt x="41754" y="14508"/>
                  </a:lnTo>
                  <a:lnTo>
                    <a:pt x="42191" y="14123"/>
                  </a:lnTo>
                  <a:lnTo>
                    <a:pt x="42327" y="14027"/>
                  </a:lnTo>
                  <a:cubicBezTo>
                    <a:pt x="42518" y="13875"/>
                    <a:pt x="42709" y="13738"/>
                    <a:pt x="42900" y="13587"/>
                  </a:cubicBezTo>
                  <a:lnTo>
                    <a:pt x="43050" y="13490"/>
                  </a:lnTo>
                  <a:lnTo>
                    <a:pt x="43473" y="13202"/>
                  </a:lnTo>
                  <a:lnTo>
                    <a:pt x="43664" y="13064"/>
                  </a:lnTo>
                  <a:lnTo>
                    <a:pt x="43815" y="12968"/>
                  </a:lnTo>
                  <a:cubicBezTo>
                    <a:pt x="43623" y="12624"/>
                    <a:pt x="43432" y="12280"/>
                    <a:pt x="43282" y="11991"/>
                  </a:cubicBezTo>
                  <a:cubicBezTo>
                    <a:pt x="43050" y="11469"/>
                    <a:pt x="42709" y="10988"/>
                    <a:pt x="42327" y="10547"/>
                  </a:cubicBezTo>
                  <a:lnTo>
                    <a:pt x="42232" y="10451"/>
                  </a:lnTo>
                  <a:lnTo>
                    <a:pt x="42191" y="10410"/>
                  </a:lnTo>
                  <a:cubicBezTo>
                    <a:pt x="41522" y="10162"/>
                    <a:pt x="40799" y="10066"/>
                    <a:pt x="40089" y="10066"/>
                  </a:cubicBezTo>
                  <a:cubicBezTo>
                    <a:pt x="38561" y="9929"/>
                    <a:pt x="37128" y="9777"/>
                    <a:pt x="36842" y="8622"/>
                  </a:cubicBezTo>
                  <a:lnTo>
                    <a:pt x="36787" y="8333"/>
                  </a:lnTo>
                  <a:cubicBezTo>
                    <a:pt x="36460" y="6986"/>
                    <a:pt x="36214" y="6560"/>
                    <a:pt x="35736" y="6560"/>
                  </a:cubicBezTo>
                  <a:cubicBezTo>
                    <a:pt x="35313" y="6560"/>
                    <a:pt x="34836" y="6505"/>
                    <a:pt x="34358" y="6408"/>
                  </a:cubicBezTo>
                  <a:cubicBezTo>
                    <a:pt x="33881" y="6353"/>
                    <a:pt x="33526" y="6312"/>
                    <a:pt x="33267" y="6312"/>
                  </a:cubicBezTo>
                  <a:cubicBezTo>
                    <a:pt x="32748" y="6312"/>
                    <a:pt x="32557" y="6449"/>
                    <a:pt x="32393" y="6793"/>
                  </a:cubicBezTo>
                  <a:cubicBezTo>
                    <a:pt x="32093" y="7522"/>
                    <a:pt x="31438" y="7976"/>
                    <a:pt x="30688" y="7976"/>
                  </a:cubicBezTo>
                  <a:cubicBezTo>
                    <a:pt x="30592" y="7976"/>
                    <a:pt x="30483" y="7976"/>
                    <a:pt x="30388" y="7948"/>
                  </a:cubicBezTo>
                  <a:cubicBezTo>
                    <a:pt x="28900" y="7811"/>
                    <a:pt x="26990" y="6174"/>
                    <a:pt x="26758" y="4868"/>
                  </a:cubicBezTo>
                  <a:cubicBezTo>
                    <a:pt x="26608" y="4194"/>
                    <a:pt x="25994" y="3328"/>
                    <a:pt x="22405" y="2035"/>
                  </a:cubicBezTo>
                  <a:cubicBezTo>
                    <a:pt x="22173" y="1980"/>
                    <a:pt x="21887" y="1843"/>
                    <a:pt x="21641" y="1746"/>
                  </a:cubicBezTo>
                  <a:lnTo>
                    <a:pt x="21504" y="1691"/>
                  </a:lnTo>
                  <a:cubicBezTo>
                    <a:pt x="21259" y="1554"/>
                    <a:pt x="20972" y="1458"/>
                    <a:pt x="20740" y="1306"/>
                  </a:cubicBezTo>
                  <a:lnTo>
                    <a:pt x="20549" y="1210"/>
                  </a:lnTo>
                  <a:cubicBezTo>
                    <a:pt x="20304" y="1073"/>
                    <a:pt x="20017" y="880"/>
                    <a:pt x="19731" y="729"/>
                  </a:cubicBezTo>
                  <a:lnTo>
                    <a:pt x="19690" y="688"/>
                  </a:lnTo>
                  <a:cubicBezTo>
                    <a:pt x="19403" y="495"/>
                    <a:pt x="19117" y="303"/>
                    <a:pt x="18830" y="55"/>
                  </a:cubicBezTo>
                  <a:lnTo>
                    <a:pt x="18680"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2" name="Google Shape;83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NgIAAAPDQAA3AgAAAAAAAAmAAAACAAAAP//////////"/>
                </a:ext>
              </a:extLst>
            </p:cNvSpPr>
            <p:nvPr/>
          </p:nvSpPr>
          <p:spPr>
            <a:xfrm>
              <a:off x="2121535" y="1437640"/>
              <a:ext cx="1270" cy="2540"/>
            </a:xfrm>
            <a:custGeom>
              <a:avLst/>
              <a:gdLst/>
              <a:ahLst/>
              <a:cxnLst/>
              <a:rect l="0" t="0" r="1270" b="2540"/>
              <a:pathLst>
                <a:path w="1270" h="2540">
                  <a:moveTo>
                    <a:pt x="1259" y="2540"/>
                  </a:moveTo>
                  <a:cubicBezTo>
                    <a:pt x="1068" y="2179"/>
                    <a:pt x="944" y="1818"/>
                    <a:pt x="787" y="1515"/>
                  </a:cubicBezTo>
                  <a:cubicBezTo>
                    <a:pt x="596" y="967"/>
                    <a:pt x="315" y="462"/>
                    <a:pt x="0" y="0"/>
                  </a:cubicBezTo>
                  <a:cubicBezTo>
                    <a:pt x="315" y="462"/>
                    <a:pt x="596" y="967"/>
                    <a:pt x="787" y="1515"/>
                  </a:cubicBezTo>
                  <a:cubicBezTo>
                    <a:pt x="944" y="1818"/>
                    <a:pt x="1068" y="2179"/>
                    <a:pt x="1259" y="254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1" name="Google Shape;83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wAAMoIAADsDAAAyggAAAAAAAAmAAAACAAAAP//////////"/>
                </a:ext>
              </a:extLst>
            </p:cNvSpPr>
            <p:nvPr/>
          </p:nvSpPr>
          <p:spPr>
            <a:xfrm>
              <a:off x="2099945" y="1428750"/>
              <a:ext cx="635" cy="0"/>
            </a:xfrm>
            <a:custGeom>
              <a:avLst/>
              <a:gdLst/>
              <a:ahLst/>
              <a:cxnLst/>
              <a:rect l="0" t="0" r="635" b="0"/>
              <a:pathLst>
                <a:path w="635" h="0">
                  <a:moveTo>
                    <a:pt x="0" y="0"/>
                  </a:moveTo>
                  <a:cubicBezTo>
                    <a:pt x="200" y="0"/>
                    <a:pt x="389" y="0"/>
                    <a:pt x="623" y="0"/>
                  </a:cubicBezTo>
                  <a:cubicBezTo>
                    <a:pt x="389" y="0"/>
                    <a:pt x="20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20" name="Google Shape;83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AwAAMoIAADtDAAAywgAAAAAAAAmAAAACAAAAP//////////"/>
                </a:ext>
              </a:extLst>
            </p:cNvSpPr>
            <p:nvPr/>
          </p:nvSpPr>
          <p:spPr>
            <a:xfrm>
              <a:off x="2100580" y="1428750"/>
              <a:ext cx="635" cy="635"/>
            </a:xfrm>
            <a:custGeom>
              <a:avLst/>
              <a:gdLst/>
              <a:ahLst/>
              <a:cxnLst/>
              <a:rect l="0" t="0" r="635" b="635"/>
              <a:pathLst>
                <a:path w="635" h="635">
                  <a:moveTo>
                    <a:pt x="0" y="28"/>
                  </a:moveTo>
                  <a:cubicBezTo>
                    <a:pt x="215" y="317"/>
                    <a:pt x="467" y="519"/>
                    <a:pt x="635" y="635"/>
                  </a:cubicBezTo>
                  <a:cubicBezTo>
                    <a:pt x="467" y="519"/>
                    <a:pt x="215"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9" name="Google Shape;83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NgIAAANDQAA2AgAAAAAAAAmAAAACAAAAP//////////"/>
                </a:ext>
              </a:extLst>
            </p:cNvSpPr>
            <p:nvPr/>
          </p:nvSpPr>
          <p:spPr>
            <a:xfrm>
              <a:off x="2121535" y="14376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8" name="Google Shape;83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MkIAADrDAAAyggAAAAAAAAmAAAACAAAAP//////////"/>
                </a:ext>
              </a:extLst>
            </p:cNvSpPr>
            <p:nvPr/>
          </p:nvSpPr>
          <p:spPr>
            <a:xfrm>
              <a:off x="2098675" y="1428115"/>
              <a:ext cx="1270" cy="635"/>
            </a:xfrm>
            <a:custGeom>
              <a:avLst/>
              <a:gdLst/>
              <a:ahLst/>
              <a:cxnLst/>
              <a:rect l="0" t="0" r="1270" b="635"/>
              <a:pathLst>
                <a:path w="1270" h="635">
                  <a:moveTo>
                    <a:pt x="0" y="0"/>
                  </a:moveTo>
                  <a:cubicBezTo>
                    <a:pt x="445" y="194"/>
                    <a:pt x="889" y="440"/>
                    <a:pt x="1270" y="617"/>
                  </a:cubicBezTo>
                  <a:cubicBezTo>
                    <a:pt x="889" y="440"/>
                    <a:pt x="445" y="194"/>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7" name="Google Shape;83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AwAAMgIAADpDAAAyQgAAAAAAAAmAAAACAAAAP//////////"/>
                </a:ext>
              </a:extLst>
            </p:cNvSpPr>
            <p:nvPr/>
          </p:nvSpPr>
          <p:spPr>
            <a:xfrm>
              <a:off x="2098040" y="1427480"/>
              <a:ext cx="635" cy="635"/>
            </a:xfrm>
            <a:custGeom>
              <a:avLst/>
              <a:gdLst/>
              <a:ahLst/>
              <a:cxnLst/>
              <a:rect l="0" t="0" r="635" b="635"/>
              <a:pathLst>
                <a:path w="635" h="635">
                  <a:moveTo>
                    <a:pt x="9" y="14"/>
                  </a:moveTo>
                  <a:cubicBezTo>
                    <a:pt x="218" y="221"/>
                    <a:pt x="426" y="428"/>
                    <a:pt x="635" y="635"/>
                  </a:cubicBezTo>
                  <a:cubicBezTo>
                    <a:pt x="426" y="428"/>
                    <a:pt x="218" y="221"/>
                    <a:pt x="9"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6" name="Google Shape;83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wAAOYIAADzDAAA5ggAAAAAAAAmAAAACAAAAP//////////"/>
                </a:ext>
              </a:extLst>
            </p:cNvSpPr>
            <p:nvPr/>
          </p:nvSpPr>
          <p:spPr>
            <a:xfrm>
              <a:off x="2104390" y="1446530"/>
              <a:ext cx="635" cy="0"/>
            </a:xfrm>
            <a:custGeom>
              <a:avLst/>
              <a:gdLst/>
              <a:ahLst/>
              <a:cxnLst/>
              <a:rect l="0" t="0" r="635" b="0"/>
              <a:pathLst>
                <a:path w="635" h="0">
                  <a:moveTo>
                    <a:pt x="42" y="0"/>
                  </a:moveTo>
                  <a:cubicBezTo>
                    <a:pt x="338" y="0"/>
                    <a:pt x="465" y="0"/>
                    <a:pt x="635" y="0"/>
                  </a:cubicBezTo>
                  <a:cubicBezTo>
                    <a:pt x="465" y="0"/>
                    <a:pt x="338" y="0"/>
                    <a:pt x="4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5" name="Google Shape;83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wwAAOkIAADkDAAA6QgAAAAAAAAmAAAACAAAAP//////////"/>
                </a:ext>
              </a:extLst>
            </p:cNvSpPr>
            <p:nvPr/>
          </p:nvSpPr>
          <p:spPr>
            <a:xfrm>
              <a:off x="2094865" y="1448435"/>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4" name="Google Shape;83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wAAOkIAADkDAAA6QgAAAAAAAAmAAAACAAAAP//////////"/>
                </a:ext>
              </a:extLst>
            </p:cNvSpPr>
            <p:nvPr/>
          </p:nvSpPr>
          <p:spPr>
            <a:xfrm>
              <a:off x="2095500" y="1448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3" name="Google Shape;83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wwAAOkIAADjDAAA6ggAAAAAAAAmAAAACAAAAP//////////"/>
                </a:ext>
              </a:extLst>
            </p:cNvSpPr>
            <p:nvPr/>
          </p:nvSpPr>
          <p:spPr>
            <a:xfrm>
              <a:off x="2094865" y="1448435"/>
              <a:ext cx="0" cy="635"/>
            </a:xfrm>
            <a:custGeom>
              <a:avLst/>
              <a:gdLst/>
              <a:ahLst/>
              <a:cxnLst/>
              <a:rect l="0" t="0" r="0" b="635"/>
              <a:pathLst>
                <a:path w="0" h="635">
                  <a:moveTo>
                    <a:pt x="0" y="508"/>
                  </a:moveTo>
                  <a:lnTo>
                    <a:pt x="0" y="1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2" name="Google Shape;83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wAAOkIAADkDAAA6QgAAAAAAAAmAAAACAAAAP//////////"/>
                </a:ext>
              </a:extLst>
            </p:cNvSpPr>
            <p:nvPr/>
          </p:nvSpPr>
          <p:spPr>
            <a:xfrm>
              <a:off x="2095500" y="144843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1" name="Google Shape;83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AwAAOUIAADyDAAA5ggAAAAAAAAmAAAACAAAAP//////////"/>
                </a:ext>
              </a:extLst>
            </p:cNvSpPr>
            <p:nvPr/>
          </p:nvSpPr>
          <p:spPr>
            <a:xfrm>
              <a:off x="2103120" y="1445895"/>
              <a:ext cx="1270" cy="635"/>
            </a:xfrm>
            <a:custGeom>
              <a:avLst/>
              <a:gdLst/>
              <a:ahLst/>
              <a:cxnLst/>
              <a:rect l="0" t="0" r="1270" b="635"/>
              <a:pathLst>
                <a:path w="1270" h="635">
                  <a:moveTo>
                    <a:pt x="16" y="0"/>
                  </a:moveTo>
                  <a:cubicBezTo>
                    <a:pt x="472" y="162"/>
                    <a:pt x="863" y="369"/>
                    <a:pt x="1270" y="620"/>
                  </a:cubicBezTo>
                  <a:cubicBezTo>
                    <a:pt x="863" y="369"/>
                    <a:pt x="472" y="162"/>
                    <a:pt x="1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10" name="Google Shape;83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wAAOkIAADkDAAA6QgAAAAAAAAmAAAACAAAAP//////////"/>
                </a:ext>
              </a:extLst>
            </p:cNvSpPr>
            <p:nvPr/>
          </p:nvSpPr>
          <p:spPr>
            <a:xfrm>
              <a:off x="2095500" y="1448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9" name="Google Shape;83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wAAOMIAADrDAAA4wgAAAAAAAAmAAAACAAAAP//////////"/>
                </a:ext>
              </a:extLst>
            </p:cNvSpPr>
            <p:nvPr/>
          </p:nvSpPr>
          <p:spPr>
            <a:xfrm>
              <a:off x="2098675" y="1444625"/>
              <a:ext cx="1270" cy="0"/>
            </a:xfrm>
            <a:custGeom>
              <a:avLst/>
              <a:gdLst/>
              <a:ahLst/>
              <a:cxnLst/>
              <a:rect l="0" t="0" r="1270" b="0"/>
              <a:pathLst>
                <a:path w="1270" h="0">
                  <a:moveTo>
                    <a:pt x="13" y="0"/>
                  </a:moveTo>
                  <a:cubicBezTo>
                    <a:pt x="331" y="0"/>
                    <a:pt x="794" y="0"/>
                    <a:pt x="1257" y="0"/>
                  </a:cubicBezTo>
                  <a:cubicBezTo>
                    <a:pt x="794" y="0"/>
                    <a:pt x="384" y="0"/>
                    <a:pt x="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8" name="Google Shape;83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wwAAOQIAADwDAAA5QgAAAAAAAAmAAAACAAAAP//////////"/>
                </a:ext>
              </a:extLst>
            </p:cNvSpPr>
            <p:nvPr/>
          </p:nvSpPr>
          <p:spPr>
            <a:xfrm>
              <a:off x="2102485" y="1445260"/>
              <a:ext cx="635" cy="635"/>
            </a:xfrm>
            <a:custGeom>
              <a:avLst/>
              <a:gdLst/>
              <a:ahLst/>
              <a:cxnLst/>
              <a:rect l="0" t="0" r="635" b="635"/>
              <a:pathLst>
                <a:path w="635" h="635">
                  <a:moveTo>
                    <a:pt x="17" y="42"/>
                  </a:moveTo>
                  <a:cubicBezTo>
                    <a:pt x="264" y="169"/>
                    <a:pt x="440" y="338"/>
                    <a:pt x="635" y="635"/>
                  </a:cubicBezTo>
                  <a:cubicBezTo>
                    <a:pt x="440" y="338"/>
                    <a:pt x="264" y="169"/>
                    <a:pt x="17" y="4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7" name="Google Shape;83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AwAAOMIAADvDAAA5AgAAAAAAAAmAAAACAAAAP//////////"/>
                </a:ext>
              </a:extLst>
            </p:cNvSpPr>
            <p:nvPr/>
          </p:nvSpPr>
          <p:spPr>
            <a:xfrm>
              <a:off x="2100580" y="1444625"/>
              <a:ext cx="1905" cy="635"/>
            </a:xfrm>
            <a:custGeom>
              <a:avLst/>
              <a:gdLst/>
              <a:ahLst/>
              <a:cxnLst/>
              <a:rect l="0" t="0" r="1905" b="635"/>
              <a:pathLst>
                <a:path w="1905" h="635">
                  <a:moveTo>
                    <a:pt x="0" y="0"/>
                  </a:moveTo>
                  <a:cubicBezTo>
                    <a:pt x="658" y="103"/>
                    <a:pt x="1281" y="310"/>
                    <a:pt x="1893" y="620"/>
                  </a:cubicBezTo>
                  <a:cubicBezTo>
                    <a:pt x="1281" y="310"/>
                    <a:pt x="658" y="103"/>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6" name="Google Shape;83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wAAOoIAADjDAAA6ggAAAAAAAAmAAAACAAAAP//////////"/>
                </a:ext>
              </a:extLst>
            </p:cNvSpPr>
            <p:nvPr/>
          </p:nvSpPr>
          <p:spPr>
            <a:xfrm>
              <a:off x="2094230" y="144907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5" name="Google Shape;83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wAAOoIAADiDAAA6ggAAAAAAAAmAAAACAAAAP//////////"/>
                </a:ext>
              </a:extLst>
            </p:cNvSpPr>
            <p:nvPr/>
          </p:nvSpPr>
          <p:spPr>
            <a:xfrm>
              <a:off x="2092960" y="1449070"/>
              <a:ext cx="1270" cy="0"/>
            </a:xfrm>
            <a:custGeom>
              <a:avLst/>
              <a:gdLst/>
              <a:ahLst/>
              <a:cxnLst/>
              <a:rect l="0" t="0" r="1270" b="0"/>
              <a:pathLst>
                <a:path w="1270" h="0">
                  <a:moveTo>
                    <a:pt x="0" y="0"/>
                  </a:moveTo>
                  <a:cubicBezTo>
                    <a:pt x="231" y="0"/>
                    <a:pt x="462" y="0"/>
                    <a:pt x="678" y="0"/>
                  </a:cubicBezTo>
                  <a:cubicBezTo>
                    <a:pt x="880" y="0"/>
                    <a:pt x="1082" y="0"/>
                    <a:pt x="127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4" name="Google Shape;83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wwAAOcIAAD4DAAA6QgAAAAAAAAmAAAACAAAAP//////////"/>
                </a:ext>
              </a:extLst>
            </p:cNvSpPr>
            <p:nvPr/>
          </p:nvSpPr>
          <p:spPr>
            <a:xfrm>
              <a:off x="2105025" y="1447165"/>
              <a:ext cx="3175" cy="1270"/>
            </a:xfrm>
            <a:custGeom>
              <a:avLst/>
              <a:gdLst/>
              <a:ahLst/>
              <a:cxnLst/>
              <a:rect l="0" t="0" r="3175" b="1270"/>
              <a:pathLst>
                <a:path w="3175" h="1270">
                  <a:moveTo>
                    <a:pt x="3175" y="1038"/>
                  </a:moveTo>
                  <a:cubicBezTo>
                    <a:pt x="2032" y="1255"/>
                    <a:pt x="890" y="883"/>
                    <a:pt x="59" y="15"/>
                  </a:cubicBezTo>
                  <a:lnTo>
                    <a:pt x="0" y="15"/>
                  </a:lnTo>
                  <a:lnTo>
                    <a:pt x="59" y="15"/>
                  </a:lnTo>
                  <a:cubicBezTo>
                    <a:pt x="890" y="883"/>
                    <a:pt x="2032" y="1255"/>
                    <a:pt x="3175" y="103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3" name="Google Shape;83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wAAOoIAADgDAAA6ggAAAAAAAAmAAAACAAAAP//////////"/>
                </a:ext>
              </a:extLst>
            </p:cNvSpPr>
            <p:nvPr/>
          </p:nvSpPr>
          <p:spPr>
            <a:xfrm>
              <a:off x="2092325" y="1449070"/>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2" name="Google Shape;83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wAAOkIAADfDAAA6ggAAAAAAAAmAAAACAAAAP//////////"/>
                </a:ext>
              </a:extLst>
            </p:cNvSpPr>
            <p:nvPr/>
          </p:nvSpPr>
          <p:spPr>
            <a:xfrm>
              <a:off x="2092325" y="144843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1" name="Google Shape;83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OkIAADeDAAA6ggAAAAAAAAmAAAACAAAAP//////////"/>
                </a:ext>
              </a:extLst>
            </p:cNvSpPr>
            <p:nvPr/>
          </p:nvSpPr>
          <p:spPr>
            <a:xfrm>
              <a:off x="2091690" y="1448435"/>
              <a:ext cx="0" cy="635"/>
            </a:xfrm>
            <a:custGeom>
              <a:avLst/>
              <a:gdLst/>
              <a:ahLst/>
              <a:cxnLst/>
              <a:rect l="0" t="0" r="0" b="635"/>
              <a:pathLst>
                <a:path w="0" h="635">
                  <a:moveTo>
                    <a:pt x="0" y="127"/>
                  </a:moveTo>
                  <a:lnTo>
                    <a:pt x="0"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00" name="Google Shape;83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AAOcIAAD8DAAA6AgAAAAAAAAmAAAACAAAAP//////////"/>
                </a:ext>
              </a:extLst>
            </p:cNvSpPr>
            <p:nvPr/>
          </p:nvSpPr>
          <p:spPr>
            <a:xfrm>
              <a:off x="2110105" y="1447165"/>
              <a:ext cx="635" cy="635"/>
            </a:xfrm>
            <a:custGeom>
              <a:avLst/>
              <a:gdLst/>
              <a:ahLst/>
              <a:cxnLst/>
              <a:rect l="0" t="0" r="635" b="635"/>
              <a:pathLst>
                <a:path w="635" h="635">
                  <a:moveTo>
                    <a:pt x="635" y="635"/>
                  </a:moveTo>
                  <a:lnTo>
                    <a:pt x="525" y="0"/>
                  </a:lnTo>
                  <a:lnTo>
                    <a:pt x="0" y="407"/>
                  </a:lnTo>
                  <a:lnTo>
                    <a:pt x="52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9" name="Google Shape;83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wAAOkIAADeDAAA6QgAAAAAAAAmAAAACAAAAP//////////"/>
                </a:ext>
              </a:extLst>
            </p:cNvSpPr>
            <p:nvPr/>
          </p:nvSpPr>
          <p:spPr>
            <a:xfrm>
              <a:off x="2091055" y="1448435"/>
              <a:ext cx="635" cy="0"/>
            </a:xfrm>
            <a:custGeom>
              <a:avLst/>
              <a:gdLst/>
              <a:ahLst/>
              <a:cxnLst/>
              <a:rect l="0" t="0" r="635" b="0"/>
              <a:pathLst>
                <a:path w="635" h="0">
                  <a:moveTo>
                    <a:pt x="24" y="0"/>
                  </a:moveTo>
                  <a:lnTo>
                    <a:pt x="61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8" name="Google Shape;83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wAAOoIAADiDAAA6ggAAAAAAAAmAAAACAAAAP//////////"/>
                </a:ext>
              </a:extLst>
            </p:cNvSpPr>
            <p:nvPr/>
          </p:nvSpPr>
          <p:spPr>
            <a:xfrm>
              <a:off x="2094230" y="14490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7" name="Google Shape;83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wAAOkIAADdDAAA6QgAAAAAAAAmAAAACAAAAP//////////"/>
                </a:ext>
              </a:extLst>
            </p:cNvSpPr>
            <p:nvPr/>
          </p:nvSpPr>
          <p:spPr>
            <a:xfrm>
              <a:off x="2091055" y="1448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6" name="Google Shape;83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AAN4IAAA7DQAA9QgAAAAAAAAmAAAACAAAAP//////////"/>
                </a:ext>
              </a:extLst>
            </p:cNvSpPr>
            <p:nvPr/>
          </p:nvSpPr>
          <p:spPr>
            <a:xfrm>
              <a:off x="2112010" y="1441450"/>
              <a:ext cx="38735" cy="14605"/>
            </a:xfrm>
            <a:custGeom>
              <a:avLst/>
              <a:gdLst/>
              <a:ahLst/>
              <a:cxnLst/>
              <a:rect l="0" t="0" r="38735" b="14605"/>
              <a:pathLst>
                <a:path w="38735" h="14605">
                  <a:moveTo>
                    <a:pt x="17146" y="0"/>
                  </a:moveTo>
                  <a:cubicBezTo>
                    <a:pt x="16928" y="0"/>
                    <a:pt x="16575" y="163"/>
                    <a:pt x="16222" y="367"/>
                  </a:cubicBezTo>
                  <a:cubicBezTo>
                    <a:pt x="15678" y="598"/>
                    <a:pt x="14999" y="925"/>
                    <a:pt x="14225" y="925"/>
                  </a:cubicBezTo>
                  <a:cubicBezTo>
                    <a:pt x="13790" y="925"/>
                    <a:pt x="13328" y="830"/>
                    <a:pt x="12852" y="558"/>
                  </a:cubicBezTo>
                  <a:cubicBezTo>
                    <a:pt x="12703" y="462"/>
                    <a:pt x="12608" y="367"/>
                    <a:pt x="12472" y="313"/>
                  </a:cubicBezTo>
                  <a:cubicBezTo>
                    <a:pt x="12377" y="217"/>
                    <a:pt x="12227" y="122"/>
                    <a:pt x="12132" y="27"/>
                  </a:cubicBezTo>
                  <a:lnTo>
                    <a:pt x="11901" y="122"/>
                  </a:lnTo>
                  <a:lnTo>
                    <a:pt x="11752" y="217"/>
                  </a:lnTo>
                  <a:lnTo>
                    <a:pt x="11276" y="558"/>
                  </a:lnTo>
                  <a:lnTo>
                    <a:pt x="11086" y="653"/>
                  </a:lnTo>
                  <a:lnTo>
                    <a:pt x="10760" y="939"/>
                  </a:lnTo>
                  <a:lnTo>
                    <a:pt x="10570" y="1075"/>
                  </a:lnTo>
                  <a:lnTo>
                    <a:pt x="10230" y="1320"/>
                  </a:lnTo>
                  <a:lnTo>
                    <a:pt x="10094" y="1510"/>
                  </a:lnTo>
                  <a:lnTo>
                    <a:pt x="9755" y="1742"/>
                  </a:lnTo>
                  <a:lnTo>
                    <a:pt x="9619" y="1932"/>
                  </a:lnTo>
                  <a:cubicBezTo>
                    <a:pt x="9524" y="2028"/>
                    <a:pt x="9429" y="2123"/>
                    <a:pt x="9333" y="2218"/>
                  </a:cubicBezTo>
                  <a:lnTo>
                    <a:pt x="9184" y="2409"/>
                  </a:lnTo>
                  <a:cubicBezTo>
                    <a:pt x="9048" y="2558"/>
                    <a:pt x="8899" y="2749"/>
                    <a:pt x="8804" y="2885"/>
                  </a:cubicBezTo>
                  <a:cubicBezTo>
                    <a:pt x="6575" y="6029"/>
                    <a:pt x="3437" y="6465"/>
                    <a:pt x="1345" y="6792"/>
                  </a:cubicBezTo>
                  <a:lnTo>
                    <a:pt x="1059" y="6792"/>
                  </a:lnTo>
                  <a:lnTo>
                    <a:pt x="1005" y="6846"/>
                  </a:lnTo>
                  <a:lnTo>
                    <a:pt x="910" y="6887"/>
                  </a:lnTo>
                  <a:lnTo>
                    <a:pt x="774" y="7037"/>
                  </a:lnTo>
                  <a:cubicBezTo>
                    <a:pt x="720" y="7077"/>
                    <a:pt x="679" y="7132"/>
                    <a:pt x="624" y="7173"/>
                  </a:cubicBezTo>
                  <a:cubicBezTo>
                    <a:pt x="584" y="7268"/>
                    <a:pt x="489" y="7322"/>
                    <a:pt x="434" y="7418"/>
                  </a:cubicBezTo>
                  <a:lnTo>
                    <a:pt x="434" y="7459"/>
                  </a:lnTo>
                  <a:cubicBezTo>
                    <a:pt x="394" y="7554"/>
                    <a:pt x="298" y="7649"/>
                    <a:pt x="244" y="7799"/>
                  </a:cubicBezTo>
                  <a:cubicBezTo>
                    <a:pt x="149" y="7935"/>
                    <a:pt x="54" y="8085"/>
                    <a:pt x="13" y="8221"/>
                  </a:cubicBezTo>
                  <a:cubicBezTo>
                    <a:pt x="529" y="9704"/>
                    <a:pt x="1249" y="11079"/>
                    <a:pt x="2146" y="12413"/>
                  </a:cubicBezTo>
                  <a:cubicBezTo>
                    <a:pt x="2296" y="12658"/>
                    <a:pt x="2527" y="12944"/>
                    <a:pt x="2717" y="13175"/>
                  </a:cubicBezTo>
                  <a:cubicBezTo>
                    <a:pt x="2812" y="13271"/>
                    <a:pt x="2907" y="13366"/>
                    <a:pt x="3002" y="13420"/>
                  </a:cubicBezTo>
                  <a:cubicBezTo>
                    <a:pt x="3627" y="13992"/>
                    <a:pt x="5094" y="14414"/>
                    <a:pt x="6766" y="14564"/>
                  </a:cubicBezTo>
                  <a:cubicBezTo>
                    <a:pt x="7146" y="14591"/>
                    <a:pt x="7540" y="14591"/>
                    <a:pt x="7920" y="14591"/>
                  </a:cubicBezTo>
                  <a:cubicBezTo>
                    <a:pt x="8314" y="14591"/>
                    <a:pt x="8708" y="14591"/>
                    <a:pt x="9089" y="14564"/>
                  </a:cubicBezTo>
                  <a:cubicBezTo>
                    <a:pt x="10665" y="14414"/>
                    <a:pt x="11371" y="14128"/>
                    <a:pt x="11562" y="13938"/>
                  </a:cubicBezTo>
                  <a:cubicBezTo>
                    <a:pt x="11806" y="11038"/>
                    <a:pt x="20216" y="10752"/>
                    <a:pt x="20311" y="10752"/>
                  </a:cubicBezTo>
                  <a:cubicBezTo>
                    <a:pt x="20882" y="10698"/>
                    <a:pt x="22784" y="9174"/>
                    <a:pt x="23830" y="8370"/>
                  </a:cubicBezTo>
                  <a:cubicBezTo>
                    <a:pt x="25651" y="6914"/>
                    <a:pt x="26480" y="6315"/>
                    <a:pt x="27118" y="6315"/>
                  </a:cubicBezTo>
                  <a:cubicBezTo>
                    <a:pt x="27240" y="6315"/>
                    <a:pt x="27349" y="6329"/>
                    <a:pt x="27458" y="6370"/>
                  </a:cubicBezTo>
                  <a:cubicBezTo>
                    <a:pt x="27594" y="6410"/>
                    <a:pt x="28069" y="6506"/>
                    <a:pt x="28450" y="6601"/>
                  </a:cubicBezTo>
                  <a:cubicBezTo>
                    <a:pt x="31017" y="7173"/>
                    <a:pt x="33640" y="7799"/>
                    <a:pt x="34686" y="8792"/>
                  </a:cubicBezTo>
                  <a:lnTo>
                    <a:pt x="34726" y="8847"/>
                  </a:lnTo>
                  <a:lnTo>
                    <a:pt x="34822" y="8942"/>
                  </a:lnTo>
                  <a:lnTo>
                    <a:pt x="34971" y="8983"/>
                  </a:lnTo>
                  <a:lnTo>
                    <a:pt x="35012" y="8983"/>
                  </a:lnTo>
                  <a:lnTo>
                    <a:pt x="35202" y="9078"/>
                  </a:lnTo>
                  <a:lnTo>
                    <a:pt x="35447" y="9174"/>
                  </a:lnTo>
                  <a:lnTo>
                    <a:pt x="35542" y="9228"/>
                  </a:lnTo>
                  <a:lnTo>
                    <a:pt x="35827" y="9323"/>
                  </a:lnTo>
                  <a:lnTo>
                    <a:pt x="35922" y="9364"/>
                  </a:lnTo>
                  <a:lnTo>
                    <a:pt x="36343" y="9514"/>
                  </a:lnTo>
                  <a:lnTo>
                    <a:pt x="36398" y="9514"/>
                  </a:lnTo>
                  <a:lnTo>
                    <a:pt x="36398" y="9459"/>
                  </a:lnTo>
                  <a:cubicBezTo>
                    <a:pt x="36343" y="9323"/>
                    <a:pt x="36303" y="9174"/>
                    <a:pt x="36248" y="9037"/>
                  </a:cubicBezTo>
                  <a:lnTo>
                    <a:pt x="36248" y="8888"/>
                  </a:lnTo>
                  <a:cubicBezTo>
                    <a:pt x="36207" y="8752"/>
                    <a:pt x="36207" y="8602"/>
                    <a:pt x="36207" y="8411"/>
                  </a:cubicBezTo>
                  <a:cubicBezTo>
                    <a:pt x="36207" y="8316"/>
                    <a:pt x="36207" y="8221"/>
                    <a:pt x="36207" y="8125"/>
                  </a:cubicBezTo>
                  <a:lnTo>
                    <a:pt x="36207" y="8030"/>
                  </a:lnTo>
                  <a:cubicBezTo>
                    <a:pt x="36207" y="7989"/>
                    <a:pt x="36248" y="7894"/>
                    <a:pt x="36248" y="7799"/>
                  </a:cubicBezTo>
                  <a:lnTo>
                    <a:pt x="36248" y="7649"/>
                  </a:lnTo>
                  <a:cubicBezTo>
                    <a:pt x="36303" y="7554"/>
                    <a:pt x="36343" y="7459"/>
                    <a:pt x="36398" y="7322"/>
                  </a:cubicBezTo>
                  <a:cubicBezTo>
                    <a:pt x="36438" y="7227"/>
                    <a:pt x="36493" y="7077"/>
                    <a:pt x="36533" y="6941"/>
                  </a:cubicBezTo>
                  <a:lnTo>
                    <a:pt x="36588" y="6846"/>
                  </a:lnTo>
                  <a:lnTo>
                    <a:pt x="36724" y="6506"/>
                  </a:lnTo>
                  <a:lnTo>
                    <a:pt x="36778" y="6410"/>
                  </a:lnTo>
                  <a:lnTo>
                    <a:pt x="37009" y="6029"/>
                  </a:lnTo>
                  <a:lnTo>
                    <a:pt x="37009" y="5989"/>
                  </a:lnTo>
                  <a:lnTo>
                    <a:pt x="37254" y="5607"/>
                  </a:lnTo>
                  <a:lnTo>
                    <a:pt x="37294" y="5458"/>
                  </a:lnTo>
                  <a:lnTo>
                    <a:pt x="37485" y="5172"/>
                  </a:lnTo>
                  <a:lnTo>
                    <a:pt x="37580" y="5036"/>
                  </a:lnTo>
                  <a:lnTo>
                    <a:pt x="37824" y="4695"/>
                  </a:lnTo>
                  <a:lnTo>
                    <a:pt x="37824" y="4655"/>
                  </a:lnTo>
                  <a:lnTo>
                    <a:pt x="38110" y="4273"/>
                  </a:lnTo>
                  <a:lnTo>
                    <a:pt x="38150" y="4124"/>
                  </a:lnTo>
                  <a:lnTo>
                    <a:pt x="38395" y="3892"/>
                  </a:lnTo>
                  <a:lnTo>
                    <a:pt x="38436" y="3743"/>
                  </a:lnTo>
                  <a:lnTo>
                    <a:pt x="38680" y="3511"/>
                  </a:lnTo>
                  <a:lnTo>
                    <a:pt x="38721" y="3416"/>
                  </a:lnTo>
                  <a:lnTo>
                    <a:pt x="38490" y="3362"/>
                  </a:lnTo>
                  <a:lnTo>
                    <a:pt x="38395" y="3362"/>
                  </a:lnTo>
                  <a:lnTo>
                    <a:pt x="38014" y="3321"/>
                  </a:lnTo>
                  <a:lnTo>
                    <a:pt x="37919" y="3321"/>
                  </a:lnTo>
                  <a:lnTo>
                    <a:pt x="37158" y="3130"/>
                  </a:lnTo>
                  <a:lnTo>
                    <a:pt x="37063" y="3130"/>
                  </a:lnTo>
                  <a:lnTo>
                    <a:pt x="36873" y="3076"/>
                  </a:lnTo>
                  <a:lnTo>
                    <a:pt x="36778" y="3076"/>
                  </a:lnTo>
                  <a:lnTo>
                    <a:pt x="36588" y="3035"/>
                  </a:lnTo>
                  <a:lnTo>
                    <a:pt x="36493" y="2980"/>
                  </a:lnTo>
                  <a:lnTo>
                    <a:pt x="36343" y="2940"/>
                  </a:lnTo>
                  <a:lnTo>
                    <a:pt x="36303" y="2940"/>
                  </a:lnTo>
                  <a:lnTo>
                    <a:pt x="36153" y="2885"/>
                  </a:lnTo>
                  <a:lnTo>
                    <a:pt x="36112" y="2885"/>
                  </a:lnTo>
                  <a:lnTo>
                    <a:pt x="35963" y="2790"/>
                  </a:lnTo>
                  <a:lnTo>
                    <a:pt x="35868" y="2790"/>
                  </a:lnTo>
                  <a:lnTo>
                    <a:pt x="35827" y="2749"/>
                  </a:lnTo>
                  <a:lnTo>
                    <a:pt x="35637" y="2749"/>
                  </a:lnTo>
                  <a:lnTo>
                    <a:pt x="35582" y="2695"/>
                  </a:lnTo>
                  <a:lnTo>
                    <a:pt x="35542" y="2695"/>
                  </a:lnTo>
                  <a:lnTo>
                    <a:pt x="35487" y="2654"/>
                  </a:lnTo>
                  <a:lnTo>
                    <a:pt x="35447" y="2599"/>
                  </a:lnTo>
                  <a:cubicBezTo>
                    <a:pt x="35012" y="2177"/>
                    <a:pt x="32702" y="1374"/>
                    <a:pt x="30555" y="1374"/>
                  </a:cubicBezTo>
                  <a:cubicBezTo>
                    <a:pt x="30297" y="1374"/>
                    <a:pt x="30039" y="1388"/>
                    <a:pt x="29781" y="1415"/>
                  </a:cubicBezTo>
                  <a:lnTo>
                    <a:pt x="29645" y="1415"/>
                  </a:lnTo>
                  <a:cubicBezTo>
                    <a:pt x="29509" y="1415"/>
                    <a:pt x="29387" y="1415"/>
                    <a:pt x="29265" y="1415"/>
                  </a:cubicBezTo>
                  <a:cubicBezTo>
                    <a:pt x="28382" y="1415"/>
                    <a:pt x="27471" y="1265"/>
                    <a:pt x="26643" y="980"/>
                  </a:cubicBezTo>
                  <a:cubicBezTo>
                    <a:pt x="26099" y="830"/>
                    <a:pt x="25637" y="694"/>
                    <a:pt x="25189" y="694"/>
                  </a:cubicBezTo>
                  <a:cubicBezTo>
                    <a:pt x="24931" y="694"/>
                    <a:pt x="24673" y="735"/>
                    <a:pt x="24401" y="843"/>
                  </a:cubicBezTo>
                  <a:cubicBezTo>
                    <a:pt x="23721" y="1102"/>
                    <a:pt x="22906" y="1211"/>
                    <a:pt x="22091" y="1211"/>
                  </a:cubicBezTo>
                  <a:cubicBezTo>
                    <a:pt x="20230" y="1211"/>
                    <a:pt x="18260" y="653"/>
                    <a:pt x="17268" y="27"/>
                  </a:cubicBezTo>
                  <a:cubicBezTo>
                    <a:pt x="17241" y="13"/>
                    <a:pt x="17200" y="0"/>
                    <a:pt x="1714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5" name="Google Shape;83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OQIAAA6DQAA5AgAAAAAAAAmAAAACAAAAP//////////"/>
                </a:ext>
              </a:extLst>
            </p:cNvSpPr>
            <p:nvPr/>
          </p:nvSpPr>
          <p:spPr>
            <a:xfrm>
              <a:off x="2150110" y="1445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4" name="Google Shape;83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0AAOMIAAA2DQAA4wgAAAAAAAAmAAAACAAAAP//////////"/>
                </a:ext>
              </a:extLst>
            </p:cNvSpPr>
            <p:nvPr/>
          </p:nvSpPr>
          <p:spPr>
            <a:xfrm>
              <a:off x="2147570"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3" name="Google Shape;83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OAIAAAtDQAA4AgAAAAAAAAmAAAACAAAAP//////////"/>
                </a:ext>
              </a:extLst>
            </p:cNvSpPr>
            <p:nvPr/>
          </p:nvSpPr>
          <p:spPr>
            <a:xfrm>
              <a:off x="2138680" y="1442720"/>
              <a:ext cx="3175" cy="0"/>
            </a:xfrm>
            <a:custGeom>
              <a:avLst/>
              <a:gdLst/>
              <a:ahLst/>
              <a:cxnLst/>
              <a:rect l="0" t="0" r="3175" b="0"/>
              <a:pathLst>
                <a:path w="3175" h="0">
                  <a:moveTo>
                    <a:pt x="3175" y="0"/>
                  </a:moveTo>
                  <a:cubicBezTo>
                    <a:pt x="2073" y="0"/>
                    <a:pt x="1015" y="0"/>
                    <a:pt x="14" y="0"/>
                  </a:cubicBezTo>
                  <a:cubicBezTo>
                    <a:pt x="1015" y="0"/>
                    <a:pt x="2073" y="0"/>
                    <a:pt x="317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2" name="Google Shape;83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OQIAAA6DQAA5AgAAAAAAAAmAAAACAAAAP//////////"/>
                </a:ext>
              </a:extLst>
            </p:cNvSpPr>
            <p:nvPr/>
          </p:nvSpPr>
          <p:spPr>
            <a:xfrm>
              <a:off x="2150110" y="1445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1" name="Google Shape;83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OMIAAA3DQAA4wgAAAAAAAAmAAAACAAAAP//////////"/>
                </a:ext>
              </a:extLst>
            </p:cNvSpPr>
            <p:nvPr/>
          </p:nvSpPr>
          <p:spPr>
            <a:xfrm>
              <a:off x="2148205"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90" name="Google Shape;83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0AAOMIAAA2DQAA4wgAAAAAAAAmAAAACAAAAP//////////"/>
                </a:ext>
              </a:extLst>
            </p:cNvSpPr>
            <p:nvPr/>
          </p:nvSpPr>
          <p:spPr>
            <a:xfrm>
              <a:off x="2147570"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9" name="Google Shape;83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0AAOMIAAA2DQAA4wgAAAAAAAAmAAAACAAAAP//////////"/>
                </a:ext>
              </a:extLst>
            </p:cNvSpPr>
            <p:nvPr/>
          </p:nvSpPr>
          <p:spPr>
            <a:xfrm>
              <a:off x="2147570"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8" name="Google Shape;83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0AAOIIAAA2DQAA4ggAAAAAAAAmAAAACAAAAP//////////"/>
                </a:ext>
              </a:extLst>
            </p:cNvSpPr>
            <p:nvPr/>
          </p:nvSpPr>
          <p:spPr>
            <a:xfrm>
              <a:off x="2147570" y="14439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7" name="Google Shape;83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OMIAAA3DQAA4wgAAAAAAAAmAAAACAAAAP//////////"/>
                </a:ext>
              </a:extLst>
            </p:cNvSpPr>
            <p:nvPr/>
          </p:nvSpPr>
          <p:spPr>
            <a:xfrm>
              <a:off x="2148205"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6" name="Google Shape;83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0AAN4IAAARDQAA3wgAAAAAAAAmAAAACAAAAP//////////"/>
                </a:ext>
              </a:extLst>
            </p:cNvSpPr>
            <p:nvPr/>
          </p:nvSpPr>
          <p:spPr>
            <a:xfrm>
              <a:off x="2124075" y="1441450"/>
              <a:ext cx="0" cy="635"/>
            </a:xfrm>
            <a:custGeom>
              <a:avLst/>
              <a:gdLst/>
              <a:ahLst/>
              <a:cxnLst/>
              <a:rect l="0" t="0" r="0" b="635"/>
              <a:pathLst>
                <a:path w="0" h="635">
                  <a:moveTo>
                    <a:pt x="0" y="601"/>
                  </a:moveTo>
                  <a:cubicBezTo>
                    <a:pt x="0" y="367"/>
                    <a:pt x="0" y="267"/>
                    <a:pt x="0" y="33"/>
                  </a:cubicBezTo>
                  <a:cubicBezTo>
                    <a:pt x="0" y="267"/>
                    <a:pt x="0" y="367"/>
                    <a:pt x="0" y="60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5" name="Google Shape;83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OMIAAA3DQAA4wgAAAAAAAAmAAAACAAAAP//////////"/>
                </a:ext>
              </a:extLst>
            </p:cNvSpPr>
            <p:nvPr/>
          </p:nvSpPr>
          <p:spPr>
            <a:xfrm>
              <a:off x="2148205"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4" name="Google Shape;83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OMIAAA4DQAA4wgAAAAAAAAmAAAACAAAAP//////////"/>
                </a:ext>
              </a:extLst>
            </p:cNvSpPr>
            <p:nvPr/>
          </p:nvSpPr>
          <p:spPr>
            <a:xfrm>
              <a:off x="2148840"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3" name="Google Shape;83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N8IAAAoDQAA4AgAAAAAAAAmAAAACAAAAP//////////"/>
                </a:ext>
              </a:extLst>
            </p:cNvSpPr>
            <p:nvPr/>
          </p:nvSpPr>
          <p:spPr>
            <a:xfrm>
              <a:off x="2136140" y="1442085"/>
              <a:ext cx="2540" cy="635"/>
            </a:xfrm>
            <a:custGeom>
              <a:avLst/>
              <a:gdLst/>
              <a:ahLst/>
              <a:cxnLst/>
              <a:rect l="0" t="0" r="2540" b="635"/>
              <a:pathLst>
                <a:path w="2540" h="635">
                  <a:moveTo>
                    <a:pt x="872" y="28"/>
                  </a:moveTo>
                  <a:cubicBezTo>
                    <a:pt x="601" y="28"/>
                    <a:pt x="316" y="115"/>
                    <a:pt x="15" y="317"/>
                  </a:cubicBezTo>
                  <a:cubicBezTo>
                    <a:pt x="331" y="115"/>
                    <a:pt x="616" y="28"/>
                    <a:pt x="902" y="28"/>
                  </a:cubicBezTo>
                  <a:cubicBezTo>
                    <a:pt x="1398" y="28"/>
                    <a:pt x="1909" y="288"/>
                    <a:pt x="2540" y="635"/>
                  </a:cubicBezTo>
                  <a:cubicBezTo>
                    <a:pt x="1939" y="288"/>
                    <a:pt x="1428" y="28"/>
                    <a:pt x="917" y="28"/>
                  </a:cubicBezTo>
                  <a:cubicBezTo>
                    <a:pt x="902" y="28"/>
                    <a:pt x="902" y="28"/>
                    <a:pt x="902" y="28"/>
                  </a:cubicBezTo>
                  <a:cubicBezTo>
                    <a:pt x="887" y="28"/>
                    <a:pt x="887" y="28"/>
                    <a:pt x="872"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2" name="Google Shape;83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OMIAAA4DQAA4wgAAAAAAAAmAAAACAAAAP//////////"/>
                </a:ext>
              </a:extLst>
            </p:cNvSpPr>
            <p:nvPr/>
          </p:nvSpPr>
          <p:spPr>
            <a:xfrm>
              <a:off x="2148840"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1" name="Google Shape;83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AAOsIAAABDQAA8ggAAAAAAAAmAAAACAAAAP//////////"/>
                </a:ext>
              </a:extLst>
            </p:cNvSpPr>
            <p:nvPr/>
          </p:nvSpPr>
          <p:spPr>
            <a:xfrm>
              <a:off x="2112010" y="1449705"/>
              <a:ext cx="1905" cy="4445"/>
            </a:xfrm>
            <a:custGeom>
              <a:avLst/>
              <a:gdLst/>
              <a:ahLst/>
              <a:cxnLst/>
              <a:rect l="0" t="0" r="1905" b="4445"/>
              <a:pathLst>
                <a:path w="1905" h="4445">
                  <a:moveTo>
                    <a:pt x="0" y="0"/>
                  </a:moveTo>
                  <a:cubicBezTo>
                    <a:pt x="108" y="345"/>
                    <a:pt x="229" y="690"/>
                    <a:pt x="349" y="1021"/>
                  </a:cubicBezTo>
                  <a:cubicBezTo>
                    <a:pt x="229" y="690"/>
                    <a:pt x="108" y="345"/>
                    <a:pt x="0" y="0"/>
                  </a:cubicBezTo>
                  <a:close/>
                  <a:moveTo>
                    <a:pt x="349" y="1021"/>
                  </a:moveTo>
                  <a:cubicBezTo>
                    <a:pt x="735" y="2071"/>
                    <a:pt x="1169" y="3078"/>
                    <a:pt x="1651" y="4027"/>
                  </a:cubicBezTo>
                  <a:lnTo>
                    <a:pt x="1905" y="4430"/>
                  </a:lnTo>
                  <a:cubicBezTo>
                    <a:pt x="1302" y="3337"/>
                    <a:pt x="795" y="2200"/>
                    <a:pt x="349" y="10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80" name="Google Shape;83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O0IAAA3DQAA7QgAAAAAAAAmAAAACAAAAP//////////"/>
                </a:ext>
              </a:extLst>
            </p:cNvSpPr>
            <p:nvPr/>
          </p:nvSpPr>
          <p:spPr>
            <a:xfrm>
              <a:off x="2148205" y="14509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9" name="Google Shape;83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0AAO0IAAA2DQAA7QgAAAAAAAAmAAAACAAAAP//////////"/>
                </a:ext>
              </a:extLst>
            </p:cNvSpPr>
            <p:nvPr/>
          </p:nvSpPr>
          <p:spPr>
            <a:xfrm>
              <a:off x="2147570" y="14509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8" name="Google Shape;83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0AAPIIAAACDQAA8wgAAAAAAAAmAAAACAAAAP//////////"/>
                </a:ext>
              </a:extLst>
            </p:cNvSpPr>
            <p:nvPr/>
          </p:nvSpPr>
          <p:spPr>
            <a:xfrm>
              <a:off x="2113915" y="1454150"/>
              <a:ext cx="635" cy="635"/>
            </a:xfrm>
            <a:custGeom>
              <a:avLst/>
              <a:gdLst/>
              <a:ahLst/>
              <a:cxnLst/>
              <a:rect l="0" t="0" r="635" b="635"/>
              <a:pathLst>
                <a:path w="635" h="635">
                  <a:moveTo>
                    <a:pt x="13" y="0"/>
                  </a:moveTo>
                  <a:cubicBezTo>
                    <a:pt x="81" y="89"/>
                    <a:pt x="148" y="178"/>
                    <a:pt x="229" y="256"/>
                  </a:cubicBezTo>
                  <a:lnTo>
                    <a:pt x="13" y="0"/>
                  </a:lnTo>
                  <a:close/>
                  <a:moveTo>
                    <a:pt x="229" y="256"/>
                  </a:moveTo>
                  <a:lnTo>
                    <a:pt x="243" y="278"/>
                  </a:lnTo>
                  <a:cubicBezTo>
                    <a:pt x="243" y="278"/>
                    <a:pt x="243" y="278"/>
                    <a:pt x="256" y="278"/>
                  </a:cubicBezTo>
                  <a:cubicBezTo>
                    <a:pt x="243" y="278"/>
                    <a:pt x="229" y="267"/>
                    <a:pt x="229" y="256"/>
                  </a:cubicBezTo>
                  <a:close/>
                  <a:moveTo>
                    <a:pt x="256" y="278"/>
                  </a:moveTo>
                  <a:cubicBezTo>
                    <a:pt x="364" y="401"/>
                    <a:pt x="486" y="512"/>
                    <a:pt x="621" y="623"/>
                  </a:cubicBezTo>
                  <a:cubicBezTo>
                    <a:pt x="486" y="512"/>
                    <a:pt x="391" y="401"/>
                    <a:pt x="256" y="27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7" name="Google Shape;83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0AAO0IAAA1DQAA7QgAAAAAAAAmAAAACAAAAP//////////"/>
                </a:ext>
              </a:extLst>
            </p:cNvSpPr>
            <p:nvPr/>
          </p:nvSpPr>
          <p:spPr>
            <a:xfrm>
              <a:off x="2146935" y="14509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6" name="Google Shape;84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0AAO0IAAA2DQAA7QgAAAAAAAAmAAAACAAAAP//////////"/>
                </a:ext>
              </a:extLst>
            </p:cNvSpPr>
            <p:nvPr/>
          </p:nvSpPr>
          <p:spPr>
            <a:xfrm>
              <a:off x="2146935" y="145097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5" name="Google Shape;84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0AAPEIAAABDQAA8ggAAAAAAAAmAAAACAAAAP//////////"/>
                </a:ext>
              </a:extLst>
            </p:cNvSpPr>
            <p:nvPr/>
          </p:nvSpPr>
          <p:spPr>
            <a:xfrm>
              <a:off x="2113915" y="1453515"/>
              <a:ext cx="0" cy="635"/>
            </a:xfrm>
            <a:custGeom>
              <a:avLst/>
              <a:gdLst/>
              <a:ahLst/>
              <a:cxnLst/>
              <a:rect l="0" t="0" r="0" b="635"/>
              <a:pathLst>
                <a:path w="0" h="635">
                  <a:moveTo>
                    <a:pt x="0" y="0"/>
                  </a:moveTo>
                  <a:cubicBezTo>
                    <a:pt x="0" y="251"/>
                    <a:pt x="0" y="419"/>
                    <a:pt x="0" y="635"/>
                  </a:cubicBezTo>
                  <a:lnTo>
                    <a:pt x="0" y="335"/>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4" name="Google Shape;84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AAOoIAAD+DAAA6ggAAAAAAAAmAAAACAAAAP//////////"/>
                </a:ext>
              </a:extLst>
            </p:cNvSpPr>
            <p:nvPr/>
          </p:nvSpPr>
          <p:spPr>
            <a:xfrm>
              <a:off x="2112010" y="14490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3" name="Google Shape;84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0AAOEIAAANDQAA4ggAAAAAAAAmAAAACAAAAP//////////"/>
                </a:ext>
              </a:extLst>
            </p:cNvSpPr>
            <p:nvPr/>
          </p:nvSpPr>
          <p:spPr>
            <a:xfrm>
              <a:off x="2120900" y="1443355"/>
              <a:ext cx="635" cy="635"/>
            </a:xfrm>
            <a:custGeom>
              <a:avLst/>
              <a:gdLst/>
              <a:ahLst/>
              <a:cxnLst/>
              <a:rect l="0" t="0" r="635" b="635"/>
              <a:pathLst>
                <a:path w="635" h="635">
                  <a:moveTo>
                    <a:pt x="635" y="0"/>
                  </a:moveTo>
                  <a:cubicBezTo>
                    <a:pt x="355" y="177"/>
                    <a:pt x="177" y="355"/>
                    <a:pt x="0" y="635"/>
                  </a:cubicBezTo>
                  <a:cubicBezTo>
                    <a:pt x="177" y="355"/>
                    <a:pt x="457" y="177"/>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2" name="Google Shape;84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0AAN4IAAARDQAA3ggAAAAAAAAmAAAACAAAAP//////////"/>
                </a:ext>
              </a:extLst>
            </p:cNvSpPr>
            <p:nvPr/>
          </p:nvSpPr>
          <p:spPr>
            <a:xfrm>
              <a:off x="2123440" y="1441450"/>
              <a:ext cx="635" cy="0"/>
            </a:xfrm>
            <a:custGeom>
              <a:avLst/>
              <a:gdLst/>
              <a:ahLst/>
              <a:cxnLst/>
              <a:rect l="0" t="0" r="635" b="0"/>
              <a:pathLst>
                <a:path w="635" h="0">
                  <a:moveTo>
                    <a:pt x="635" y="0"/>
                  </a:moveTo>
                  <a:lnTo>
                    <a:pt x="28" y="0"/>
                  </a:ln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1" name="Google Shape;84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0AAN8IAAAQDQAA3wgAAAAAAAAmAAAACAAAAP//////////"/>
                </a:ext>
              </a:extLst>
            </p:cNvSpPr>
            <p:nvPr/>
          </p:nvSpPr>
          <p:spPr>
            <a:xfrm>
              <a:off x="2122805" y="1442085"/>
              <a:ext cx="635" cy="0"/>
            </a:xfrm>
            <a:custGeom>
              <a:avLst/>
              <a:gdLst/>
              <a:ahLst/>
              <a:cxnLst/>
              <a:rect l="0" t="0" r="635" b="0"/>
              <a:pathLst>
                <a:path w="635" h="0">
                  <a:moveTo>
                    <a:pt x="0" y="0"/>
                  </a:moveTo>
                  <a:lnTo>
                    <a:pt x="6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70" name="Google Shape;84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0AAN8IAAAPDQAA4AgAAAAAAAAmAAAACAAAAP//////////"/>
                </a:ext>
              </a:extLst>
            </p:cNvSpPr>
            <p:nvPr/>
          </p:nvSpPr>
          <p:spPr>
            <a:xfrm>
              <a:off x="2122805" y="1442085"/>
              <a:ext cx="0" cy="635"/>
            </a:xfrm>
            <a:custGeom>
              <a:avLst/>
              <a:gdLst/>
              <a:ahLst/>
              <a:cxnLst/>
              <a:rect l="0" t="0" r="0" b="635"/>
              <a:pathLst>
                <a:path w="0" h="635">
                  <a:moveTo>
                    <a:pt x="0"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9" name="Google Shape;84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0AAOIIAAAMDQAA4wgAAAAAAAAmAAAACAAAAP//////////"/>
                </a:ext>
              </a:extLst>
            </p:cNvSpPr>
            <p:nvPr/>
          </p:nvSpPr>
          <p:spPr>
            <a:xfrm>
              <a:off x="2120265" y="1443990"/>
              <a:ext cx="635" cy="635"/>
            </a:xfrm>
            <a:custGeom>
              <a:avLst/>
              <a:gdLst/>
              <a:ahLst/>
              <a:cxnLst/>
              <a:rect l="0" t="0" r="635" b="635"/>
              <a:pathLst>
                <a:path w="635" h="635">
                  <a:moveTo>
                    <a:pt x="21" y="617"/>
                  </a:moveTo>
                  <a:cubicBezTo>
                    <a:pt x="240" y="440"/>
                    <a:pt x="481" y="194"/>
                    <a:pt x="635" y="0"/>
                  </a:cubicBezTo>
                  <a:cubicBezTo>
                    <a:pt x="481" y="194"/>
                    <a:pt x="240" y="440"/>
                    <a:pt x="21" y="6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8" name="Google Shape;84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OAIAAAODQAA4AgAAAAAAAAmAAAACAAAAP//////////"/>
                </a:ext>
              </a:extLst>
            </p:cNvSpPr>
            <p:nvPr/>
          </p:nvSpPr>
          <p:spPr>
            <a:xfrm>
              <a:off x="2122170" y="14427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7" name="Google Shape;84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OEIAAAODQAA4QgAAAAAAAAmAAAACAAAAP//////////"/>
                </a:ext>
              </a:extLst>
            </p:cNvSpPr>
            <p:nvPr/>
          </p:nvSpPr>
          <p:spPr>
            <a:xfrm>
              <a:off x="2121535" y="144335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6" name="Google Shape;84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AAOsIAAD+DAAA6wgAAAAAAAAmAAAACAAAAP//////////"/>
                </a:ext>
              </a:extLst>
            </p:cNvSpPr>
            <p:nvPr/>
          </p:nvSpPr>
          <p:spPr>
            <a:xfrm>
              <a:off x="2112010" y="14497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5" name="Google Shape;84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sAAEwJAADtCwAAkAkAAAAAAAAmAAAACAAAAP//////////"/>
                </a:ext>
              </a:extLst>
            </p:cNvSpPr>
            <p:nvPr/>
          </p:nvSpPr>
          <p:spPr>
            <a:xfrm>
              <a:off x="1915795" y="1511300"/>
              <a:ext cx="22860" cy="43180"/>
            </a:xfrm>
            <a:custGeom>
              <a:avLst/>
              <a:gdLst/>
              <a:ahLst/>
              <a:cxnLst/>
              <a:rect l="0" t="0" r="22860" b="43180"/>
              <a:pathLst>
                <a:path w="22860" h="43180">
                  <a:moveTo>
                    <a:pt x="8457" y="13"/>
                  </a:moveTo>
                  <a:cubicBezTo>
                    <a:pt x="8036" y="148"/>
                    <a:pt x="7697" y="430"/>
                    <a:pt x="7466" y="807"/>
                  </a:cubicBezTo>
                  <a:cubicBezTo>
                    <a:pt x="7371" y="901"/>
                    <a:pt x="7276" y="995"/>
                    <a:pt x="7127" y="1090"/>
                  </a:cubicBezTo>
                  <a:lnTo>
                    <a:pt x="7086" y="1143"/>
                  </a:lnTo>
                  <a:cubicBezTo>
                    <a:pt x="6937" y="1238"/>
                    <a:pt x="6842" y="1332"/>
                    <a:pt x="6706" y="1426"/>
                  </a:cubicBezTo>
                  <a:lnTo>
                    <a:pt x="6652" y="1426"/>
                  </a:lnTo>
                  <a:cubicBezTo>
                    <a:pt x="6516" y="1520"/>
                    <a:pt x="6367" y="1560"/>
                    <a:pt x="6231" y="1614"/>
                  </a:cubicBezTo>
                  <a:lnTo>
                    <a:pt x="6136" y="1655"/>
                  </a:lnTo>
                  <a:cubicBezTo>
                    <a:pt x="5986" y="1708"/>
                    <a:pt x="5796" y="1749"/>
                    <a:pt x="5661" y="1803"/>
                  </a:cubicBezTo>
                  <a:lnTo>
                    <a:pt x="5606" y="1803"/>
                  </a:lnTo>
                  <a:cubicBezTo>
                    <a:pt x="5471" y="3309"/>
                    <a:pt x="5321" y="4950"/>
                    <a:pt x="5701" y="5569"/>
                  </a:cubicBezTo>
                  <a:cubicBezTo>
                    <a:pt x="7507" y="8394"/>
                    <a:pt x="3991" y="20877"/>
                    <a:pt x="1045" y="24213"/>
                  </a:cubicBezTo>
                  <a:cubicBezTo>
                    <a:pt x="339" y="25020"/>
                    <a:pt x="0" y="25679"/>
                    <a:pt x="54" y="26150"/>
                  </a:cubicBezTo>
                  <a:cubicBezTo>
                    <a:pt x="149" y="26809"/>
                    <a:pt x="1140" y="27509"/>
                    <a:pt x="2281" y="28316"/>
                  </a:cubicBezTo>
                  <a:cubicBezTo>
                    <a:pt x="2756" y="28639"/>
                    <a:pt x="3231" y="28975"/>
                    <a:pt x="3760" y="29392"/>
                  </a:cubicBezTo>
                  <a:cubicBezTo>
                    <a:pt x="6462" y="31464"/>
                    <a:pt x="5756" y="36979"/>
                    <a:pt x="5281" y="40651"/>
                  </a:cubicBezTo>
                  <a:cubicBezTo>
                    <a:pt x="5186" y="41499"/>
                    <a:pt x="5091" y="42211"/>
                    <a:pt x="5091" y="42588"/>
                  </a:cubicBezTo>
                  <a:cubicBezTo>
                    <a:pt x="5091" y="42817"/>
                    <a:pt x="5131" y="42871"/>
                    <a:pt x="5186" y="42911"/>
                  </a:cubicBezTo>
                  <a:cubicBezTo>
                    <a:pt x="5389" y="43126"/>
                    <a:pt x="6068" y="43180"/>
                    <a:pt x="6855" y="43180"/>
                  </a:cubicBezTo>
                  <a:cubicBezTo>
                    <a:pt x="7276" y="43180"/>
                    <a:pt x="7738" y="43167"/>
                    <a:pt x="8172" y="43153"/>
                  </a:cubicBezTo>
                  <a:cubicBezTo>
                    <a:pt x="8742" y="43153"/>
                    <a:pt x="9312" y="43099"/>
                    <a:pt x="9882" y="43099"/>
                  </a:cubicBezTo>
                  <a:cubicBezTo>
                    <a:pt x="11077" y="43059"/>
                    <a:pt x="12217" y="42871"/>
                    <a:pt x="13358" y="42534"/>
                  </a:cubicBezTo>
                  <a:lnTo>
                    <a:pt x="14403" y="42252"/>
                  </a:lnTo>
                  <a:lnTo>
                    <a:pt x="14403" y="42211"/>
                  </a:lnTo>
                  <a:cubicBezTo>
                    <a:pt x="14308" y="42064"/>
                    <a:pt x="14254" y="41929"/>
                    <a:pt x="14213" y="41781"/>
                  </a:cubicBezTo>
                  <a:lnTo>
                    <a:pt x="14159" y="41741"/>
                  </a:lnTo>
                  <a:cubicBezTo>
                    <a:pt x="14118" y="41593"/>
                    <a:pt x="14064" y="41458"/>
                    <a:pt x="14023" y="41310"/>
                  </a:cubicBezTo>
                  <a:lnTo>
                    <a:pt x="13968" y="41216"/>
                  </a:lnTo>
                  <a:cubicBezTo>
                    <a:pt x="13968" y="41122"/>
                    <a:pt x="13928" y="41028"/>
                    <a:pt x="13928" y="40934"/>
                  </a:cubicBezTo>
                  <a:lnTo>
                    <a:pt x="13928" y="40786"/>
                  </a:lnTo>
                  <a:cubicBezTo>
                    <a:pt x="13873" y="40691"/>
                    <a:pt x="13873" y="40557"/>
                    <a:pt x="13873" y="40463"/>
                  </a:cubicBezTo>
                  <a:cubicBezTo>
                    <a:pt x="13873" y="38956"/>
                    <a:pt x="13873" y="35755"/>
                    <a:pt x="17539" y="35096"/>
                  </a:cubicBezTo>
                  <a:cubicBezTo>
                    <a:pt x="17634" y="35096"/>
                    <a:pt x="17729" y="35042"/>
                    <a:pt x="17824" y="35042"/>
                  </a:cubicBezTo>
                  <a:cubicBezTo>
                    <a:pt x="17349" y="34477"/>
                    <a:pt x="16819" y="33966"/>
                    <a:pt x="16208" y="33495"/>
                  </a:cubicBezTo>
                  <a:cubicBezTo>
                    <a:pt x="15923" y="33253"/>
                    <a:pt x="15638" y="33064"/>
                    <a:pt x="15489" y="32876"/>
                  </a:cubicBezTo>
                  <a:cubicBezTo>
                    <a:pt x="14688" y="32123"/>
                    <a:pt x="14878" y="30616"/>
                    <a:pt x="15299" y="29634"/>
                  </a:cubicBezTo>
                  <a:cubicBezTo>
                    <a:pt x="15638" y="28598"/>
                    <a:pt x="16439" y="27791"/>
                    <a:pt x="17484" y="27468"/>
                  </a:cubicBezTo>
                  <a:cubicBezTo>
                    <a:pt x="16778" y="26567"/>
                    <a:pt x="16018" y="25720"/>
                    <a:pt x="15204" y="24926"/>
                  </a:cubicBezTo>
                  <a:cubicBezTo>
                    <a:pt x="14159" y="23931"/>
                    <a:pt x="13833" y="22949"/>
                    <a:pt x="14213" y="22101"/>
                  </a:cubicBezTo>
                  <a:cubicBezTo>
                    <a:pt x="14783" y="20729"/>
                    <a:pt x="16778" y="20541"/>
                    <a:pt x="17579" y="20541"/>
                  </a:cubicBezTo>
                  <a:cubicBezTo>
                    <a:pt x="17579" y="20312"/>
                    <a:pt x="17539" y="20030"/>
                    <a:pt x="17484" y="19787"/>
                  </a:cubicBezTo>
                  <a:lnTo>
                    <a:pt x="17484" y="19599"/>
                  </a:lnTo>
                  <a:cubicBezTo>
                    <a:pt x="17389" y="18469"/>
                    <a:pt x="17254" y="16963"/>
                    <a:pt x="18435" y="15739"/>
                  </a:cubicBezTo>
                  <a:cubicBezTo>
                    <a:pt x="19249" y="14945"/>
                    <a:pt x="18815" y="13532"/>
                    <a:pt x="18204" y="11784"/>
                  </a:cubicBezTo>
                  <a:cubicBezTo>
                    <a:pt x="17919" y="11071"/>
                    <a:pt x="17674" y="10277"/>
                    <a:pt x="17634" y="9524"/>
                  </a:cubicBezTo>
                  <a:cubicBezTo>
                    <a:pt x="17634" y="8058"/>
                    <a:pt x="18869" y="7304"/>
                    <a:pt x="20145" y="6511"/>
                  </a:cubicBezTo>
                  <a:cubicBezTo>
                    <a:pt x="21055" y="5986"/>
                    <a:pt x="21910" y="5381"/>
                    <a:pt x="22711" y="4627"/>
                  </a:cubicBezTo>
                  <a:lnTo>
                    <a:pt x="22860" y="4439"/>
                  </a:lnTo>
                  <a:lnTo>
                    <a:pt x="22575" y="4345"/>
                  </a:lnTo>
                  <a:cubicBezTo>
                    <a:pt x="21815" y="4103"/>
                    <a:pt x="20579" y="3686"/>
                    <a:pt x="20579" y="2368"/>
                  </a:cubicBezTo>
                  <a:cubicBezTo>
                    <a:pt x="20579" y="2273"/>
                    <a:pt x="20579" y="2085"/>
                    <a:pt x="20199" y="1897"/>
                  </a:cubicBezTo>
                  <a:cubicBezTo>
                    <a:pt x="19846" y="1749"/>
                    <a:pt x="19480" y="1681"/>
                    <a:pt x="19127" y="1681"/>
                  </a:cubicBezTo>
                  <a:cubicBezTo>
                    <a:pt x="18516" y="1681"/>
                    <a:pt x="17919" y="1883"/>
                    <a:pt x="17444" y="2273"/>
                  </a:cubicBezTo>
                  <a:cubicBezTo>
                    <a:pt x="16724" y="2785"/>
                    <a:pt x="16181" y="3040"/>
                    <a:pt x="15692" y="3040"/>
                  </a:cubicBezTo>
                  <a:cubicBezTo>
                    <a:pt x="15340" y="3040"/>
                    <a:pt x="15000" y="2906"/>
                    <a:pt x="14634" y="2650"/>
                  </a:cubicBezTo>
                  <a:cubicBezTo>
                    <a:pt x="14484" y="2529"/>
                    <a:pt x="14294" y="2448"/>
                    <a:pt x="14104" y="2448"/>
                  </a:cubicBezTo>
                  <a:cubicBezTo>
                    <a:pt x="14050" y="2448"/>
                    <a:pt x="14009" y="2448"/>
                    <a:pt x="13968" y="2462"/>
                  </a:cubicBezTo>
                  <a:lnTo>
                    <a:pt x="12978" y="2462"/>
                  </a:lnTo>
                  <a:cubicBezTo>
                    <a:pt x="12530" y="2489"/>
                    <a:pt x="12054" y="2515"/>
                    <a:pt x="11593" y="2515"/>
                  </a:cubicBezTo>
                  <a:cubicBezTo>
                    <a:pt x="10629" y="2515"/>
                    <a:pt x="9692" y="2394"/>
                    <a:pt x="9082" y="1843"/>
                  </a:cubicBezTo>
                  <a:cubicBezTo>
                    <a:pt x="8742" y="1466"/>
                    <a:pt x="8511" y="995"/>
                    <a:pt x="8552" y="484"/>
                  </a:cubicBezTo>
                  <a:cubicBezTo>
                    <a:pt x="8552" y="336"/>
                    <a:pt x="8511" y="148"/>
                    <a:pt x="8457"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4" name="Google Shape;84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wAAKIIAACMDAAAxggAAAAAAAAmAAAACAAAAP//////////"/>
                </a:ext>
              </a:extLst>
            </p:cNvSpPr>
            <p:nvPr/>
          </p:nvSpPr>
          <p:spPr>
            <a:xfrm>
              <a:off x="2012315" y="1403350"/>
              <a:ext cx="27305" cy="22860"/>
            </a:xfrm>
            <a:custGeom>
              <a:avLst/>
              <a:gdLst/>
              <a:ahLst/>
              <a:cxnLst/>
              <a:rect l="0" t="0" r="27305" b="22860"/>
              <a:pathLst>
                <a:path w="27305" h="22860">
                  <a:moveTo>
                    <a:pt x="23454" y="0"/>
                  </a:moveTo>
                  <a:cubicBezTo>
                    <a:pt x="22225" y="0"/>
                    <a:pt x="20657" y="308"/>
                    <a:pt x="18874" y="657"/>
                  </a:cubicBezTo>
                  <a:lnTo>
                    <a:pt x="18550" y="750"/>
                  </a:lnTo>
                  <a:cubicBezTo>
                    <a:pt x="17320" y="938"/>
                    <a:pt x="16280" y="1742"/>
                    <a:pt x="15847" y="2908"/>
                  </a:cubicBezTo>
                  <a:cubicBezTo>
                    <a:pt x="15618" y="3377"/>
                    <a:pt x="15658" y="3940"/>
                    <a:pt x="15996" y="4368"/>
                  </a:cubicBezTo>
                  <a:cubicBezTo>
                    <a:pt x="16415" y="4784"/>
                    <a:pt x="16564" y="5494"/>
                    <a:pt x="16280" y="6057"/>
                  </a:cubicBezTo>
                  <a:cubicBezTo>
                    <a:pt x="15834" y="6807"/>
                    <a:pt x="14699" y="7129"/>
                    <a:pt x="13645" y="7129"/>
                  </a:cubicBezTo>
                  <a:cubicBezTo>
                    <a:pt x="13443" y="7129"/>
                    <a:pt x="13253" y="7115"/>
                    <a:pt x="13051" y="7088"/>
                  </a:cubicBezTo>
                  <a:cubicBezTo>
                    <a:pt x="11875" y="6901"/>
                    <a:pt x="11119" y="6284"/>
                    <a:pt x="10970" y="5347"/>
                  </a:cubicBezTo>
                  <a:cubicBezTo>
                    <a:pt x="10970" y="5347"/>
                    <a:pt x="10970" y="5306"/>
                    <a:pt x="10970" y="5253"/>
                  </a:cubicBezTo>
                  <a:cubicBezTo>
                    <a:pt x="10903" y="5253"/>
                    <a:pt x="10835" y="5239"/>
                    <a:pt x="10767" y="5239"/>
                  </a:cubicBezTo>
                  <a:cubicBezTo>
                    <a:pt x="10578" y="5239"/>
                    <a:pt x="10403" y="5293"/>
                    <a:pt x="10214" y="5400"/>
                  </a:cubicBezTo>
                  <a:cubicBezTo>
                    <a:pt x="9646" y="5682"/>
                    <a:pt x="9322" y="6244"/>
                    <a:pt x="9362" y="6847"/>
                  </a:cubicBezTo>
                  <a:cubicBezTo>
                    <a:pt x="9511" y="8361"/>
                    <a:pt x="8417" y="9340"/>
                    <a:pt x="7525" y="10237"/>
                  </a:cubicBezTo>
                  <a:cubicBezTo>
                    <a:pt x="6485" y="11175"/>
                    <a:pt x="5863" y="11832"/>
                    <a:pt x="5958" y="12810"/>
                  </a:cubicBezTo>
                  <a:cubicBezTo>
                    <a:pt x="6147" y="15249"/>
                    <a:pt x="4161" y="17741"/>
                    <a:pt x="0" y="20220"/>
                  </a:cubicBezTo>
                  <a:lnTo>
                    <a:pt x="94" y="20220"/>
                  </a:lnTo>
                  <a:lnTo>
                    <a:pt x="243" y="20314"/>
                  </a:lnTo>
                  <a:lnTo>
                    <a:pt x="662" y="20314"/>
                  </a:lnTo>
                  <a:cubicBezTo>
                    <a:pt x="2553" y="20314"/>
                    <a:pt x="5958" y="19376"/>
                    <a:pt x="7052" y="18250"/>
                  </a:cubicBezTo>
                  <a:cubicBezTo>
                    <a:pt x="7187" y="18157"/>
                    <a:pt x="7336" y="18023"/>
                    <a:pt x="7525" y="17875"/>
                  </a:cubicBezTo>
                  <a:lnTo>
                    <a:pt x="7620" y="17835"/>
                  </a:lnTo>
                  <a:cubicBezTo>
                    <a:pt x="7809" y="17741"/>
                    <a:pt x="7998" y="17647"/>
                    <a:pt x="8133" y="17554"/>
                  </a:cubicBezTo>
                  <a:lnTo>
                    <a:pt x="8227" y="17554"/>
                  </a:lnTo>
                  <a:cubicBezTo>
                    <a:pt x="8417" y="17460"/>
                    <a:pt x="8565" y="17406"/>
                    <a:pt x="8754" y="17366"/>
                  </a:cubicBezTo>
                  <a:lnTo>
                    <a:pt x="8890" y="17366"/>
                  </a:lnTo>
                  <a:cubicBezTo>
                    <a:pt x="9079" y="17366"/>
                    <a:pt x="9268" y="17312"/>
                    <a:pt x="9457" y="17312"/>
                  </a:cubicBezTo>
                  <a:lnTo>
                    <a:pt x="9889" y="17312"/>
                  </a:lnTo>
                  <a:cubicBezTo>
                    <a:pt x="10024" y="17312"/>
                    <a:pt x="10173" y="17366"/>
                    <a:pt x="10308" y="17406"/>
                  </a:cubicBezTo>
                  <a:cubicBezTo>
                    <a:pt x="11443" y="17594"/>
                    <a:pt x="12483" y="18157"/>
                    <a:pt x="13294" y="18961"/>
                  </a:cubicBezTo>
                  <a:cubicBezTo>
                    <a:pt x="13861" y="19470"/>
                    <a:pt x="14523" y="19899"/>
                    <a:pt x="15240" y="20220"/>
                  </a:cubicBezTo>
                  <a:cubicBezTo>
                    <a:pt x="16469" y="20837"/>
                    <a:pt x="17644" y="21627"/>
                    <a:pt x="18644" y="22565"/>
                  </a:cubicBezTo>
                  <a:lnTo>
                    <a:pt x="18874" y="22847"/>
                  </a:lnTo>
                  <a:cubicBezTo>
                    <a:pt x="18928" y="22378"/>
                    <a:pt x="18968" y="21909"/>
                    <a:pt x="19022" y="21399"/>
                  </a:cubicBezTo>
                  <a:lnTo>
                    <a:pt x="19158" y="21346"/>
                  </a:lnTo>
                  <a:cubicBezTo>
                    <a:pt x="19158" y="21212"/>
                    <a:pt x="19212" y="21064"/>
                    <a:pt x="19212" y="20930"/>
                  </a:cubicBezTo>
                  <a:lnTo>
                    <a:pt x="19212" y="20743"/>
                  </a:lnTo>
                  <a:cubicBezTo>
                    <a:pt x="19212" y="20649"/>
                    <a:pt x="19252" y="20502"/>
                    <a:pt x="19252" y="20408"/>
                  </a:cubicBezTo>
                  <a:lnTo>
                    <a:pt x="19306" y="20180"/>
                  </a:lnTo>
                  <a:cubicBezTo>
                    <a:pt x="19306" y="20086"/>
                    <a:pt x="19347" y="19939"/>
                    <a:pt x="19401" y="19845"/>
                  </a:cubicBezTo>
                  <a:cubicBezTo>
                    <a:pt x="19401" y="19751"/>
                    <a:pt x="19401" y="19711"/>
                    <a:pt x="19441" y="19657"/>
                  </a:cubicBezTo>
                  <a:cubicBezTo>
                    <a:pt x="19495" y="19564"/>
                    <a:pt x="19495" y="19430"/>
                    <a:pt x="19536" y="19282"/>
                  </a:cubicBezTo>
                  <a:cubicBezTo>
                    <a:pt x="19536" y="19188"/>
                    <a:pt x="19536" y="19188"/>
                    <a:pt x="19590" y="19148"/>
                  </a:cubicBezTo>
                  <a:cubicBezTo>
                    <a:pt x="19630" y="18961"/>
                    <a:pt x="19685" y="18813"/>
                    <a:pt x="19725" y="18679"/>
                  </a:cubicBezTo>
                  <a:cubicBezTo>
                    <a:pt x="19874" y="18250"/>
                    <a:pt x="19914" y="17835"/>
                    <a:pt x="19820" y="17406"/>
                  </a:cubicBezTo>
                  <a:cubicBezTo>
                    <a:pt x="19820" y="17272"/>
                    <a:pt x="19779" y="17125"/>
                    <a:pt x="19725" y="16991"/>
                  </a:cubicBezTo>
                  <a:cubicBezTo>
                    <a:pt x="19630" y="16281"/>
                    <a:pt x="19536" y="15624"/>
                    <a:pt x="19968" y="15115"/>
                  </a:cubicBezTo>
                  <a:cubicBezTo>
                    <a:pt x="20252" y="14834"/>
                    <a:pt x="20630" y="14686"/>
                    <a:pt x="21009" y="14686"/>
                  </a:cubicBezTo>
                  <a:cubicBezTo>
                    <a:pt x="23130" y="14686"/>
                    <a:pt x="24265" y="14311"/>
                    <a:pt x="24265" y="13614"/>
                  </a:cubicBezTo>
                  <a:cubicBezTo>
                    <a:pt x="24265" y="12020"/>
                    <a:pt x="24832" y="11551"/>
                    <a:pt x="25454" y="11175"/>
                  </a:cubicBezTo>
                  <a:cubicBezTo>
                    <a:pt x="25643" y="11122"/>
                    <a:pt x="25778" y="10988"/>
                    <a:pt x="25872" y="10800"/>
                  </a:cubicBezTo>
                  <a:cubicBezTo>
                    <a:pt x="25872" y="10331"/>
                    <a:pt x="24643" y="9058"/>
                    <a:pt x="24265" y="8643"/>
                  </a:cubicBezTo>
                  <a:cubicBezTo>
                    <a:pt x="23981" y="8402"/>
                    <a:pt x="23751" y="8120"/>
                    <a:pt x="23508" y="7839"/>
                  </a:cubicBezTo>
                  <a:cubicBezTo>
                    <a:pt x="23319" y="7557"/>
                    <a:pt x="23278" y="7222"/>
                    <a:pt x="23319" y="6941"/>
                  </a:cubicBezTo>
                  <a:cubicBezTo>
                    <a:pt x="23467" y="6338"/>
                    <a:pt x="23940" y="6097"/>
                    <a:pt x="24508" y="5775"/>
                  </a:cubicBezTo>
                  <a:cubicBezTo>
                    <a:pt x="25264" y="5347"/>
                    <a:pt x="25926" y="4837"/>
                    <a:pt x="26534" y="4221"/>
                  </a:cubicBezTo>
                  <a:cubicBezTo>
                    <a:pt x="26629" y="4127"/>
                    <a:pt x="26724" y="3993"/>
                    <a:pt x="26872" y="3846"/>
                  </a:cubicBezTo>
                  <a:lnTo>
                    <a:pt x="26967" y="3712"/>
                  </a:lnTo>
                  <a:cubicBezTo>
                    <a:pt x="27061" y="3618"/>
                    <a:pt x="27102" y="3524"/>
                    <a:pt x="27196" y="3430"/>
                  </a:cubicBezTo>
                  <a:lnTo>
                    <a:pt x="27250" y="3337"/>
                  </a:lnTo>
                  <a:lnTo>
                    <a:pt x="27250" y="3283"/>
                  </a:lnTo>
                  <a:cubicBezTo>
                    <a:pt x="27250" y="3243"/>
                    <a:pt x="27250" y="3189"/>
                    <a:pt x="27291" y="3189"/>
                  </a:cubicBezTo>
                  <a:lnTo>
                    <a:pt x="27291" y="3095"/>
                  </a:lnTo>
                  <a:cubicBezTo>
                    <a:pt x="27291" y="3055"/>
                    <a:pt x="27291" y="3055"/>
                    <a:pt x="27291" y="3002"/>
                  </a:cubicBezTo>
                  <a:lnTo>
                    <a:pt x="27291" y="2908"/>
                  </a:lnTo>
                  <a:lnTo>
                    <a:pt x="27291" y="2680"/>
                  </a:lnTo>
                  <a:lnTo>
                    <a:pt x="27291" y="2626"/>
                  </a:lnTo>
                  <a:lnTo>
                    <a:pt x="27291" y="2305"/>
                  </a:lnTo>
                  <a:lnTo>
                    <a:pt x="27291" y="2251"/>
                  </a:lnTo>
                  <a:lnTo>
                    <a:pt x="27291" y="1930"/>
                  </a:lnTo>
                  <a:lnTo>
                    <a:pt x="27291" y="1836"/>
                  </a:lnTo>
                  <a:cubicBezTo>
                    <a:pt x="27291" y="1688"/>
                    <a:pt x="27291" y="1501"/>
                    <a:pt x="27250" y="1367"/>
                  </a:cubicBezTo>
                  <a:lnTo>
                    <a:pt x="27250" y="1273"/>
                  </a:lnTo>
                  <a:cubicBezTo>
                    <a:pt x="27250" y="1085"/>
                    <a:pt x="27196" y="898"/>
                    <a:pt x="27156" y="710"/>
                  </a:cubicBezTo>
                  <a:cubicBezTo>
                    <a:pt x="26967" y="777"/>
                    <a:pt x="26764" y="804"/>
                    <a:pt x="26548" y="804"/>
                  </a:cubicBezTo>
                  <a:cubicBezTo>
                    <a:pt x="26129" y="804"/>
                    <a:pt x="25697" y="683"/>
                    <a:pt x="25359" y="429"/>
                  </a:cubicBezTo>
                  <a:cubicBezTo>
                    <a:pt x="24873" y="121"/>
                    <a:pt x="24224" y="0"/>
                    <a:pt x="2345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3" name="Google Shape;84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wAANYIAACDDAAA3QgAAAAAAAAmAAAACAAAAP//////////"/>
                </a:ext>
              </a:extLst>
            </p:cNvSpPr>
            <p:nvPr/>
          </p:nvSpPr>
          <p:spPr>
            <a:xfrm>
              <a:off x="2030730" y="1436370"/>
              <a:ext cx="3175" cy="4445"/>
            </a:xfrm>
            <a:custGeom>
              <a:avLst/>
              <a:gdLst/>
              <a:ahLst/>
              <a:cxnLst/>
              <a:rect l="0" t="0" r="3175" b="4445"/>
              <a:pathLst>
                <a:path w="3175" h="4445">
                  <a:moveTo>
                    <a:pt x="1263" y="14"/>
                  </a:moveTo>
                  <a:lnTo>
                    <a:pt x="1218" y="58"/>
                  </a:lnTo>
                  <a:cubicBezTo>
                    <a:pt x="1053" y="220"/>
                    <a:pt x="947" y="366"/>
                    <a:pt x="842" y="528"/>
                  </a:cubicBezTo>
                  <a:lnTo>
                    <a:pt x="797" y="674"/>
                  </a:lnTo>
                  <a:cubicBezTo>
                    <a:pt x="692" y="880"/>
                    <a:pt x="586" y="1085"/>
                    <a:pt x="481" y="1290"/>
                  </a:cubicBezTo>
                  <a:lnTo>
                    <a:pt x="421" y="1393"/>
                  </a:lnTo>
                  <a:cubicBezTo>
                    <a:pt x="376" y="1599"/>
                    <a:pt x="315" y="1804"/>
                    <a:pt x="210" y="2009"/>
                  </a:cubicBezTo>
                  <a:lnTo>
                    <a:pt x="210" y="2171"/>
                  </a:lnTo>
                  <a:cubicBezTo>
                    <a:pt x="165" y="2420"/>
                    <a:pt x="105" y="2684"/>
                    <a:pt x="60" y="2933"/>
                  </a:cubicBezTo>
                  <a:lnTo>
                    <a:pt x="60" y="3095"/>
                  </a:lnTo>
                  <a:cubicBezTo>
                    <a:pt x="0" y="3359"/>
                    <a:pt x="0" y="3608"/>
                    <a:pt x="0" y="3872"/>
                  </a:cubicBezTo>
                  <a:lnTo>
                    <a:pt x="0" y="4078"/>
                  </a:lnTo>
                  <a:lnTo>
                    <a:pt x="0" y="4122"/>
                  </a:lnTo>
                  <a:cubicBezTo>
                    <a:pt x="1053" y="4180"/>
                    <a:pt x="2106" y="4283"/>
                    <a:pt x="3159" y="4430"/>
                  </a:cubicBezTo>
                  <a:lnTo>
                    <a:pt x="3159" y="4386"/>
                  </a:lnTo>
                  <a:cubicBezTo>
                    <a:pt x="3114" y="4122"/>
                    <a:pt x="3054" y="3916"/>
                    <a:pt x="3009" y="3667"/>
                  </a:cubicBezTo>
                  <a:lnTo>
                    <a:pt x="3009" y="3608"/>
                  </a:lnTo>
                  <a:cubicBezTo>
                    <a:pt x="2949" y="3403"/>
                    <a:pt x="2904" y="3198"/>
                    <a:pt x="2843" y="2992"/>
                  </a:cubicBezTo>
                  <a:lnTo>
                    <a:pt x="2843" y="2933"/>
                  </a:lnTo>
                  <a:cubicBezTo>
                    <a:pt x="2798" y="2728"/>
                    <a:pt x="2738" y="2581"/>
                    <a:pt x="2633" y="2376"/>
                  </a:cubicBezTo>
                  <a:lnTo>
                    <a:pt x="2588" y="2273"/>
                  </a:lnTo>
                  <a:cubicBezTo>
                    <a:pt x="2527" y="2112"/>
                    <a:pt x="2482" y="1965"/>
                    <a:pt x="2377" y="1804"/>
                  </a:cubicBezTo>
                  <a:lnTo>
                    <a:pt x="2377" y="1760"/>
                  </a:lnTo>
                  <a:cubicBezTo>
                    <a:pt x="2272" y="1599"/>
                    <a:pt x="2211" y="1496"/>
                    <a:pt x="2166" y="1393"/>
                  </a:cubicBezTo>
                  <a:lnTo>
                    <a:pt x="2166" y="1349"/>
                  </a:lnTo>
                  <a:cubicBezTo>
                    <a:pt x="2106" y="1188"/>
                    <a:pt x="2001" y="1085"/>
                    <a:pt x="1956" y="982"/>
                  </a:cubicBezTo>
                  <a:lnTo>
                    <a:pt x="1895" y="880"/>
                  </a:lnTo>
                  <a:lnTo>
                    <a:pt x="1685" y="572"/>
                  </a:lnTo>
                  <a:lnTo>
                    <a:pt x="1640" y="528"/>
                  </a:lnTo>
                  <a:lnTo>
                    <a:pt x="1429" y="264"/>
                  </a:lnTo>
                  <a:lnTo>
                    <a:pt x="1263"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2" name="Google Shape;84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wAAMAIAACCDAAA3QgAAAAAAAAmAAAACAAAAP//////////"/>
                </a:ext>
              </a:extLst>
            </p:cNvSpPr>
            <p:nvPr/>
          </p:nvSpPr>
          <p:spPr>
            <a:xfrm>
              <a:off x="2007235" y="1422400"/>
              <a:ext cx="26035" cy="18415"/>
            </a:xfrm>
            <a:custGeom>
              <a:avLst/>
              <a:gdLst/>
              <a:ahLst/>
              <a:cxnLst/>
              <a:rect l="0" t="0" r="26035" b="18415"/>
              <a:pathLst>
                <a:path w="26035" h="18415">
                  <a:moveTo>
                    <a:pt x="14838" y="13"/>
                  </a:moveTo>
                  <a:cubicBezTo>
                    <a:pt x="14389" y="13"/>
                    <a:pt x="13927" y="178"/>
                    <a:pt x="13561" y="494"/>
                  </a:cubicBezTo>
                  <a:cubicBezTo>
                    <a:pt x="12093" y="2033"/>
                    <a:pt x="8479" y="2995"/>
                    <a:pt x="6291" y="3147"/>
                  </a:cubicBezTo>
                  <a:lnTo>
                    <a:pt x="5435" y="3147"/>
                  </a:lnTo>
                  <a:lnTo>
                    <a:pt x="5285" y="3092"/>
                  </a:lnTo>
                  <a:lnTo>
                    <a:pt x="5190" y="3050"/>
                  </a:lnTo>
                  <a:lnTo>
                    <a:pt x="5000" y="2995"/>
                  </a:lnTo>
                  <a:lnTo>
                    <a:pt x="4864" y="2954"/>
                  </a:lnTo>
                  <a:lnTo>
                    <a:pt x="4674" y="2899"/>
                  </a:lnTo>
                  <a:lnTo>
                    <a:pt x="4429" y="2803"/>
                  </a:lnTo>
                  <a:lnTo>
                    <a:pt x="4198" y="2762"/>
                  </a:lnTo>
                  <a:lnTo>
                    <a:pt x="3954" y="2666"/>
                  </a:lnTo>
                  <a:lnTo>
                    <a:pt x="3668" y="2514"/>
                  </a:lnTo>
                  <a:lnTo>
                    <a:pt x="3437" y="2418"/>
                  </a:lnTo>
                  <a:lnTo>
                    <a:pt x="3288" y="2322"/>
                  </a:lnTo>
                  <a:cubicBezTo>
                    <a:pt x="2242" y="2954"/>
                    <a:pt x="1154" y="3476"/>
                    <a:pt x="13" y="3916"/>
                  </a:cubicBezTo>
                  <a:lnTo>
                    <a:pt x="13" y="3957"/>
                  </a:lnTo>
                  <a:cubicBezTo>
                    <a:pt x="54" y="4109"/>
                    <a:pt x="108" y="4205"/>
                    <a:pt x="108" y="4342"/>
                  </a:cubicBezTo>
                  <a:cubicBezTo>
                    <a:pt x="339" y="5167"/>
                    <a:pt x="774" y="5936"/>
                    <a:pt x="1345" y="6513"/>
                  </a:cubicBezTo>
                  <a:cubicBezTo>
                    <a:pt x="1535" y="6321"/>
                    <a:pt x="1820" y="6170"/>
                    <a:pt x="2106" y="6129"/>
                  </a:cubicBezTo>
                  <a:cubicBezTo>
                    <a:pt x="2160" y="6115"/>
                    <a:pt x="2214" y="6115"/>
                    <a:pt x="2269" y="6115"/>
                  </a:cubicBezTo>
                  <a:cubicBezTo>
                    <a:pt x="3098" y="6115"/>
                    <a:pt x="3818" y="6802"/>
                    <a:pt x="4619" y="7613"/>
                  </a:cubicBezTo>
                  <a:cubicBezTo>
                    <a:pt x="5095" y="8094"/>
                    <a:pt x="5571" y="8479"/>
                    <a:pt x="6101" y="8863"/>
                  </a:cubicBezTo>
                  <a:cubicBezTo>
                    <a:pt x="6481" y="9056"/>
                    <a:pt x="6997" y="9303"/>
                    <a:pt x="7568" y="9592"/>
                  </a:cubicBezTo>
                  <a:cubicBezTo>
                    <a:pt x="9375" y="10403"/>
                    <a:pt x="10952" y="11131"/>
                    <a:pt x="11142" y="12327"/>
                  </a:cubicBezTo>
                  <a:cubicBezTo>
                    <a:pt x="11332" y="13632"/>
                    <a:pt x="11713" y="14113"/>
                    <a:pt x="11848" y="14209"/>
                  </a:cubicBezTo>
                  <a:cubicBezTo>
                    <a:pt x="11903" y="14209"/>
                    <a:pt x="11998" y="14209"/>
                    <a:pt x="12039" y="14154"/>
                  </a:cubicBezTo>
                  <a:cubicBezTo>
                    <a:pt x="12609" y="13866"/>
                    <a:pt x="13139" y="13481"/>
                    <a:pt x="13615" y="13055"/>
                  </a:cubicBezTo>
                  <a:cubicBezTo>
                    <a:pt x="14321" y="12450"/>
                    <a:pt x="14892" y="11983"/>
                    <a:pt x="15476" y="11983"/>
                  </a:cubicBezTo>
                  <a:cubicBezTo>
                    <a:pt x="15626" y="11983"/>
                    <a:pt x="15789" y="12024"/>
                    <a:pt x="15938" y="12093"/>
                  </a:cubicBezTo>
                  <a:cubicBezTo>
                    <a:pt x="16373" y="12327"/>
                    <a:pt x="16659" y="12808"/>
                    <a:pt x="16604" y="13289"/>
                  </a:cubicBezTo>
                  <a:cubicBezTo>
                    <a:pt x="16604" y="14251"/>
                    <a:pt x="16849" y="15460"/>
                    <a:pt x="17324" y="15845"/>
                  </a:cubicBezTo>
                  <a:cubicBezTo>
                    <a:pt x="17392" y="15913"/>
                    <a:pt x="17488" y="15955"/>
                    <a:pt x="17569" y="15955"/>
                  </a:cubicBezTo>
                  <a:cubicBezTo>
                    <a:pt x="17596" y="15955"/>
                    <a:pt x="17637" y="15955"/>
                    <a:pt x="17651" y="15941"/>
                  </a:cubicBezTo>
                  <a:cubicBezTo>
                    <a:pt x="17800" y="15886"/>
                    <a:pt x="17936" y="15886"/>
                    <a:pt x="18085" y="15886"/>
                  </a:cubicBezTo>
                  <a:lnTo>
                    <a:pt x="18276" y="15886"/>
                  </a:lnTo>
                  <a:cubicBezTo>
                    <a:pt x="18371" y="15886"/>
                    <a:pt x="18466" y="15886"/>
                    <a:pt x="18561" y="15941"/>
                  </a:cubicBezTo>
                  <a:lnTo>
                    <a:pt x="18697" y="15982"/>
                  </a:lnTo>
                  <a:cubicBezTo>
                    <a:pt x="18792" y="15982"/>
                    <a:pt x="18846" y="16037"/>
                    <a:pt x="18941" y="16078"/>
                  </a:cubicBezTo>
                  <a:lnTo>
                    <a:pt x="19091" y="16133"/>
                  </a:lnTo>
                  <a:cubicBezTo>
                    <a:pt x="19132" y="16174"/>
                    <a:pt x="19227" y="16229"/>
                    <a:pt x="19322" y="16271"/>
                  </a:cubicBezTo>
                  <a:lnTo>
                    <a:pt x="19417" y="16367"/>
                  </a:lnTo>
                  <a:lnTo>
                    <a:pt x="19607" y="16518"/>
                  </a:lnTo>
                  <a:lnTo>
                    <a:pt x="19702" y="16614"/>
                  </a:lnTo>
                  <a:lnTo>
                    <a:pt x="19893" y="16807"/>
                  </a:lnTo>
                  <a:lnTo>
                    <a:pt x="19988" y="16903"/>
                  </a:lnTo>
                  <a:lnTo>
                    <a:pt x="20178" y="17136"/>
                  </a:lnTo>
                  <a:lnTo>
                    <a:pt x="20232" y="17233"/>
                  </a:lnTo>
                  <a:lnTo>
                    <a:pt x="20463" y="17480"/>
                  </a:lnTo>
                  <a:cubicBezTo>
                    <a:pt x="20844" y="18043"/>
                    <a:pt x="21156" y="18415"/>
                    <a:pt x="21387" y="18415"/>
                  </a:cubicBezTo>
                  <a:cubicBezTo>
                    <a:pt x="21415" y="18415"/>
                    <a:pt x="21442" y="18401"/>
                    <a:pt x="21469" y="18401"/>
                  </a:cubicBezTo>
                  <a:cubicBezTo>
                    <a:pt x="21605" y="18401"/>
                    <a:pt x="21754" y="18346"/>
                    <a:pt x="21890" y="18346"/>
                  </a:cubicBezTo>
                  <a:lnTo>
                    <a:pt x="21890" y="17769"/>
                  </a:lnTo>
                  <a:cubicBezTo>
                    <a:pt x="21890" y="17727"/>
                    <a:pt x="21890" y="17727"/>
                    <a:pt x="21890" y="17672"/>
                  </a:cubicBezTo>
                  <a:cubicBezTo>
                    <a:pt x="21890" y="17425"/>
                    <a:pt x="21944" y="17233"/>
                    <a:pt x="21985" y="17040"/>
                  </a:cubicBezTo>
                  <a:cubicBezTo>
                    <a:pt x="21985" y="16944"/>
                    <a:pt x="21985" y="16903"/>
                    <a:pt x="21985" y="16807"/>
                  </a:cubicBezTo>
                  <a:cubicBezTo>
                    <a:pt x="22040" y="16752"/>
                    <a:pt x="22040" y="16559"/>
                    <a:pt x="22080" y="16422"/>
                  </a:cubicBezTo>
                  <a:cubicBezTo>
                    <a:pt x="22080" y="16271"/>
                    <a:pt x="22080" y="16271"/>
                    <a:pt x="22135" y="16174"/>
                  </a:cubicBezTo>
                  <a:cubicBezTo>
                    <a:pt x="22135" y="16133"/>
                    <a:pt x="22175" y="15982"/>
                    <a:pt x="22175" y="15845"/>
                  </a:cubicBezTo>
                  <a:lnTo>
                    <a:pt x="22230" y="15652"/>
                  </a:lnTo>
                  <a:cubicBezTo>
                    <a:pt x="22230" y="15556"/>
                    <a:pt x="22325" y="15405"/>
                    <a:pt x="22325" y="15309"/>
                  </a:cubicBezTo>
                  <a:lnTo>
                    <a:pt x="22420" y="15116"/>
                  </a:lnTo>
                  <a:cubicBezTo>
                    <a:pt x="22461" y="15020"/>
                    <a:pt x="22461" y="14924"/>
                    <a:pt x="22515" y="14828"/>
                  </a:cubicBezTo>
                  <a:lnTo>
                    <a:pt x="22610" y="14690"/>
                  </a:lnTo>
                  <a:cubicBezTo>
                    <a:pt x="22651" y="14594"/>
                    <a:pt x="22705" y="14498"/>
                    <a:pt x="22705" y="14402"/>
                  </a:cubicBezTo>
                  <a:lnTo>
                    <a:pt x="22801" y="14251"/>
                  </a:lnTo>
                  <a:cubicBezTo>
                    <a:pt x="22841" y="14154"/>
                    <a:pt x="22896" y="14058"/>
                    <a:pt x="22936" y="13962"/>
                  </a:cubicBezTo>
                  <a:lnTo>
                    <a:pt x="22991" y="13866"/>
                  </a:lnTo>
                  <a:cubicBezTo>
                    <a:pt x="23086" y="13728"/>
                    <a:pt x="23181" y="13632"/>
                    <a:pt x="23276" y="13536"/>
                  </a:cubicBezTo>
                  <a:lnTo>
                    <a:pt x="23276" y="13481"/>
                  </a:lnTo>
                  <a:cubicBezTo>
                    <a:pt x="23371" y="13385"/>
                    <a:pt x="23412" y="13289"/>
                    <a:pt x="23507" y="13192"/>
                  </a:cubicBezTo>
                  <a:lnTo>
                    <a:pt x="23602" y="13096"/>
                  </a:lnTo>
                  <a:lnTo>
                    <a:pt x="23752" y="12904"/>
                  </a:lnTo>
                  <a:lnTo>
                    <a:pt x="23847" y="12808"/>
                  </a:lnTo>
                  <a:lnTo>
                    <a:pt x="24037" y="12670"/>
                  </a:lnTo>
                  <a:lnTo>
                    <a:pt x="24132" y="12574"/>
                  </a:lnTo>
                  <a:lnTo>
                    <a:pt x="24322" y="12423"/>
                  </a:lnTo>
                  <a:lnTo>
                    <a:pt x="24418" y="12382"/>
                  </a:lnTo>
                  <a:lnTo>
                    <a:pt x="24608" y="12230"/>
                  </a:lnTo>
                  <a:lnTo>
                    <a:pt x="24703" y="12189"/>
                  </a:lnTo>
                  <a:lnTo>
                    <a:pt x="24744" y="12134"/>
                  </a:lnTo>
                  <a:cubicBezTo>
                    <a:pt x="24798" y="12093"/>
                    <a:pt x="24839" y="12038"/>
                    <a:pt x="24893" y="11997"/>
                  </a:cubicBezTo>
                  <a:lnTo>
                    <a:pt x="24988" y="11804"/>
                  </a:lnTo>
                  <a:lnTo>
                    <a:pt x="25124" y="11653"/>
                  </a:lnTo>
                  <a:lnTo>
                    <a:pt x="25274" y="11461"/>
                  </a:lnTo>
                  <a:lnTo>
                    <a:pt x="25369" y="11365"/>
                  </a:lnTo>
                  <a:cubicBezTo>
                    <a:pt x="25654" y="11131"/>
                    <a:pt x="25885" y="10787"/>
                    <a:pt x="26035" y="10458"/>
                  </a:cubicBezTo>
                  <a:cubicBezTo>
                    <a:pt x="25844" y="9922"/>
                    <a:pt x="25559" y="9399"/>
                    <a:pt x="25219" y="8960"/>
                  </a:cubicBezTo>
                  <a:lnTo>
                    <a:pt x="24988" y="8575"/>
                  </a:lnTo>
                  <a:lnTo>
                    <a:pt x="24934" y="8479"/>
                  </a:lnTo>
                  <a:lnTo>
                    <a:pt x="24744" y="8190"/>
                  </a:lnTo>
                  <a:lnTo>
                    <a:pt x="24703" y="8053"/>
                  </a:lnTo>
                  <a:lnTo>
                    <a:pt x="24553" y="7805"/>
                  </a:lnTo>
                  <a:lnTo>
                    <a:pt x="24458" y="7668"/>
                  </a:lnTo>
                  <a:lnTo>
                    <a:pt x="24363" y="7420"/>
                  </a:lnTo>
                  <a:lnTo>
                    <a:pt x="24268" y="7283"/>
                  </a:lnTo>
                  <a:lnTo>
                    <a:pt x="24173" y="7091"/>
                  </a:lnTo>
                  <a:lnTo>
                    <a:pt x="24132" y="6898"/>
                  </a:lnTo>
                  <a:cubicBezTo>
                    <a:pt x="24132" y="6843"/>
                    <a:pt x="24078" y="6747"/>
                    <a:pt x="24078" y="6706"/>
                  </a:cubicBezTo>
                  <a:cubicBezTo>
                    <a:pt x="24078" y="6610"/>
                    <a:pt x="24078" y="6555"/>
                    <a:pt x="24037" y="6513"/>
                  </a:cubicBezTo>
                  <a:cubicBezTo>
                    <a:pt x="24037" y="6458"/>
                    <a:pt x="24037" y="6362"/>
                    <a:pt x="24037" y="6321"/>
                  </a:cubicBezTo>
                  <a:lnTo>
                    <a:pt x="24037" y="6170"/>
                  </a:lnTo>
                  <a:lnTo>
                    <a:pt x="24037" y="6129"/>
                  </a:lnTo>
                  <a:lnTo>
                    <a:pt x="24037" y="6074"/>
                  </a:lnTo>
                  <a:cubicBezTo>
                    <a:pt x="23792" y="5881"/>
                    <a:pt x="23602" y="5744"/>
                    <a:pt x="23412" y="5551"/>
                  </a:cubicBezTo>
                  <a:lnTo>
                    <a:pt x="23276" y="5455"/>
                  </a:lnTo>
                  <a:cubicBezTo>
                    <a:pt x="23086" y="5263"/>
                    <a:pt x="22896" y="5112"/>
                    <a:pt x="22746" y="4919"/>
                  </a:cubicBezTo>
                  <a:cubicBezTo>
                    <a:pt x="21849" y="4054"/>
                    <a:pt x="20844" y="3339"/>
                    <a:pt x="19702" y="2803"/>
                  </a:cubicBezTo>
                  <a:cubicBezTo>
                    <a:pt x="18846" y="2377"/>
                    <a:pt x="18031" y="1841"/>
                    <a:pt x="17324" y="1168"/>
                  </a:cubicBezTo>
                  <a:cubicBezTo>
                    <a:pt x="16795" y="645"/>
                    <a:pt x="16088" y="261"/>
                    <a:pt x="15273" y="68"/>
                  </a:cubicBezTo>
                  <a:cubicBezTo>
                    <a:pt x="15137" y="27"/>
                    <a:pt x="14987" y="13"/>
                    <a:pt x="14838"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1" name="Google Shape;84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wAAMQIAABgDAAAxQgAAAAAAAAmAAAACAAAAP//////////"/>
                </a:ext>
              </a:extLst>
            </p:cNvSpPr>
            <p:nvPr/>
          </p:nvSpPr>
          <p:spPr>
            <a:xfrm>
              <a:off x="2011680" y="142494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60" name="Google Shape;84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wAAMgIAAB9DAAAyQgAAAAAAAAmAAAACAAAAP//////////"/>
                </a:ext>
              </a:extLst>
            </p:cNvSpPr>
            <p:nvPr/>
          </p:nvSpPr>
          <p:spPr>
            <a:xfrm>
              <a:off x="2029460" y="1427480"/>
              <a:ext cx="635" cy="635"/>
            </a:xfrm>
            <a:custGeom>
              <a:avLst/>
              <a:gdLst/>
              <a:ahLst/>
              <a:cxnLst/>
              <a:rect l="0" t="0" r="635" b="635"/>
              <a:pathLst>
                <a:path w="635" h="635">
                  <a:moveTo>
                    <a:pt x="15" y="0"/>
                  </a:moveTo>
                  <a:cubicBezTo>
                    <a:pt x="174" y="227"/>
                    <a:pt x="396" y="407"/>
                    <a:pt x="619" y="635"/>
                  </a:cubicBezTo>
                  <a:cubicBezTo>
                    <a:pt x="396" y="407"/>
                    <a:pt x="174" y="227"/>
                    <a:pt x="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9" name="Google Shape;84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MQIAABfDAAAxAgAAAAAAAAmAAAACAAAAP//////////"/>
                </a:ext>
              </a:extLst>
            </p:cNvSpPr>
            <p:nvPr/>
          </p:nvSpPr>
          <p:spPr>
            <a:xfrm>
              <a:off x="2011045" y="14249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8" name="Google Shape;84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wAAMQIAABfDAAAxAgAAAAAAAAmAAAACAAAAP//////////"/>
                </a:ext>
              </a:extLst>
            </p:cNvSpPr>
            <p:nvPr/>
          </p:nvSpPr>
          <p:spPr>
            <a:xfrm>
              <a:off x="2010410" y="1424940"/>
              <a:ext cx="635" cy="0"/>
            </a:xfrm>
            <a:custGeom>
              <a:avLst/>
              <a:gdLst/>
              <a:ahLst/>
              <a:cxnLst/>
              <a:rect l="0" t="0" r="635" b="0"/>
              <a:pathLst>
                <a:path w="635" h="0">
                  <a:moveTo>
                    <a:pt x="0" y="0"/>
                  </a:moveTo>
                  <a:lnTo>
                    <a:pt x="60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7" name="Google Shape;84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wAAMUIAABhDAAAxQgAAAAAAAAmAAAACAAAAP//////////"/>
                </a:ext>
              </a:extLst>
            </p:cNvSpPr>
            <p:nvPr/>
          </p:nvSpPr>
          <p:spPr>
            <a:xfrm>
              <a:off x="2012315" y="1425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6" name="Google Shape;84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wAAMUIAABhDAAAxQgAAAAAAAAmAAAACAAAAP//////////"/>
                </a:ext>
              </a:extLst>
            </p:cNvSpPr>
            <p:nvPr/>
          </p:nvSpPr>
          <p:spPr>
            <a:xfrm>
              <a:off x="2011680" y="142557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5" name="Google Shape;84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wAAMUIAABhDAAAxQgAAAAAAAAmAAAACAAAAP//////////"/>
                </a:ext>
              </a:extLst>
            </p:cNvSpPr>
            <p:nvPr/>
          </p:nvSpPr>
          <p:spPr>
            <a:xfrm>
              <a:off x="2012315" y="1425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4" name="Google Shape;84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wAAMkIAAB+DAAAyggAAAAAAAAmAAAACAAAAP//////////"/>
                </a:ext>
              </a:extLst>
            </p:cNvSpPr>
            <p:nvPr/>
          </p:nvSpPr>
          <p:spPr>
            <a:xfrm>
              <a:off x="2030095" y="1428115"/>
              <a:ext cx="635" cy="635"/>
            </a:xfrm>
            <a:custGeom>
              <a:avLst/>
              <a:gdLst/>
              <a:ahLst/>
              <a:cxnLst/>
              <a:rect l="0" t="0" r="635" b="635"/>
              <a:pathLst>
                <a:path w="635" h="635">
                  <a:moveTo>
                    <a:pt x="13" y="15"/>
                  </a:moveTo>
                  <a:cubicBezTo>
                    <a:pt x="202" y="238"/>
                    <a:pt x="391" y="396"/>
                    <a:pt x="621" y="619"/>
                  </a:cubicBezTo>
                  <a:cubicBezTo>
                    <a:pt x="391" y="396"/>
                    <a:pt x="202" y="238"/>
                    <a:pt x="13"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3" name="Google Shape;84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wAANgIAAB8DAAA2QgAAAAAAAAmAAAACAAAAP//////////"/>
                </a:ext>
              </a:extLst>
            </p:cNvSpPr>
            <p:nvPr/>
          </p:nvSpPr>
          <p:spPr>
            <a:xfrm>
              <a:off x="2029460" y="1437640"/>
              <a:ext cx="0" cy="635"/>
            </a:xfrm>
            <a:custGeom>
              <a:avLst/>
              <a:gdLst/>
              <a:ahLst/>
              <a:cxnLst/>
              <a:rect l="0" t="0" r="0" b="635"/>
              <a:pathLst>
                <a:path w="0" h="635">
                  <a:moveTo>
                    <a:pt x="0" y="42"/>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2" name="Google Shape;84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wAANgIAAB8DAAA2AgAAAAAAAAmAAAACAAAAP//////////"/>
                </a:ext>
              </a:extLst>
            </p:cNvSpPr>
            <p:nvPr/>
          </p:nvSpPr>
          <p:spPr>
            <a:xfrm>
              <a:off x="2029460" y="14376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1" name="Google Shape;84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wAANYIAAB9DAAA1ggAAAAAAAAmAAAACAAAAP//////////"/>
                </a:ext>
              </a:extLst>
            </p:cNvSpPr>
            <p:nvPr/>
          </p:nvSpPr>
          <p:spPr>
            <a:xfrm>
              <a:off x="2029460" y="1436370"/>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0" name="Google Shape;84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wAANQIAAB+DAAA1QgAAAAAAAAmAAAACAAAAP//////////"/>
                </a:ext>
              </a:extLst>
            </p:cNvSpPr>
            <p:nvPr/>
          </p:nvSpPr>
          <p:spPr>
            <a:xfrm>
              <a:off x="2030730" y="1435100"/>
              <a:ext cx="0" cy="635"/>
            </a:xfrm>
            <a:custGeom>
              <a:avLst/>
              <a:gdLst/>
              <a:ahLst/>
              <a:cxnLst/>
              <a:rect l="0" t="0" r="0" b="635"/>
              <a:pathLst>
                <a:path w="0" h="635">
                  <a:moveTo>
                    <a:pt x="0"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9" name="Google Shape;84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wAANUIAAB9DAAA1QgAAAAAAAAmAAAACAAAAP//////////"/>
                </a:ext>
              </a:extLst>
            </p:cNvSpPr>
            <p:nvPr/>
          </p:nvSpPr>
          <p:spPr>
            <a:xfrm>
              <a:off x="2030095" y="14357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8" name="Google Shape;84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wAANQIAAB+DAAA1AgAAAAAAAAmAAAACAAAAP//////////"/>
                </a:ext>
              </a:extLst>
            </p:cNvSpPr>
            <p:nvPr/>
          </p:nvSpPr>
          <p:spPr>
            <a:xfrm>
              <a:off x="2030730" y="1435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7" name="Google Shape;84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wAANYIAAB9DAAA1ggAAAAAAAAmAAAACAAAAP//////////"/>
                </a:ext>
              </a:extLst>
            </p:cNvSpPr>
            <p:nvPr/>
          </p:nvSpPr>
          <p:spPr>
            <a:xfrm>
              <a:off x="2030095" y="14363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6" name="Google Shape;84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wAANwIAAB7DAAA3AgAAAAAAAAmAAAACAAAAP//////////"/>
                </a:ext>
              </a:extLst>
            </p:cNvSpPr>
            <p:nvPr/>
          </p:nvSpPr>
          <p:spPr>
            <a:xfrm>
              <a:off x="2028825" y="14401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5" name="Google Shape;84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wAANMIAACADAAA0wgAAAAAAAAmAAAACAAAAP//////////"/>
                </a:ext>
              </a:extLst>
            </p:cNvSpPr>
            <p:nvPr/>
          </p:nvSpPr>
          <p:spPr>
            <a:xfrm>
              <a:off x="2031365" y="143446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4" name="Google Shape;84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wAANkIAAB8DAAA2ggAAAAAAAAmAAAACAAAAP//////////"/>
                </a:ext>
              </a:extLst>
            </p:cNvSpPr>
            <p:nvPr/>
          </p:nvSpPr>
          <p:spPr>
            <a:xfrm>
              <a:off x="2028825" y="1438275"/>
              <a:ext cx="635" cy="635"/>
            </a:xfrm>
            <a:custGeom>
              <a:avLst/>
              <a:gdLst/>
              <a:ahLst/>
              <a:cxnLst/>
              <a:rect l="0" t="0" r="635" b="635"/>
              <a:pathLst>
                <a:path w="635" h="635">
                  <a:moveTo>
                    <a:pt x="635" y="0"/>
                  </a:moveTo>
                  <a:cubicBezTo>
                    <a:pt x="0" y="246"/>
                    <a:pt x="0" y="388"/>
                    <a:pt x="0" y="635"/>
                  </a:cubicBezTo>
                  <a:cubicBezTo>
                    <a:pt x="0" y="388"/>
                    <a:pt x="635" y="246"/>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3" name="Google Shape;84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wAANoIAAB7DAAA2wgAAAAAAAAmAAAACAAAAP//////////"/>
                </a:ext>
              </a:extLst>
            </p:cNvSpPr>
            <p:nvPr/>
          </p:nvSpPr>
          <p:spPr>
            <a:xfrm>
              <a:off x="2028825" y="1438910"/>
              <a:ext cx="0" cy="635"/>
            </a:xfrm>
            <a:custGeom>
              <a:avLst/>
              <a:gdLst/>
              <a:ahLst/>
              <a:cxnLst/>
              <a:rect l="0" t="0" r="0" b="635"/>
              <a:pathLst>
                <a:path w="0" h="635">
                  <a:moveTo>
                    <a:pt x="0" y="0"/>
                  </a:moveTo>
                  <a:cubicBezTo>
                    <a:pt x="0" y="169"/>
                    <a:pt x="0" y="296"/>
                    <a:pt x="0" y="592"/>
                  </a:cubicBezTo>
                  <a:cubicBezTo>
                    <a:pt x="0" y="296"/>
                    <a:pt x="0" y="169"/>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2" name="Google Shape;84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wAANcIAAB8DAAA1wgAAAAAAAAmAAAACAAAAP//////////"/>
                </a:ext>
              </a:extLst>
            </p:cNvSpPr>
            <p:nvPr/>
          </p:nvSpPr>
          <p:spPr>
            <a:xfrm>
              <a:off x="2029460" y="14370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1" name="Google Shape;84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wAANMIAAB/DAAA0wgAAAAAAAAmAAAACAAAAP//////////"/>
                </a:ext>
              </a:extLst>
            </p:cNvSpPr>
            <p:nvPr/>
          </p:nvSpPr>
          <p:spPr>
            <a:xfrm>
              <a:off x="2031365" y="14344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40" name="Google Shape;84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wAANQIAAB/DAAA1AgAAAAAAAAmAAAACAAAAP//////////"/>
                </a:ext>
              </a:extLst>
            </p:cNvSpPr>
            <p:nvPr/>
          </p:nvSpPr>
          <p:spPr>
            <a:xfrm>
              <a:off x="2031365" y="1435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9" name="Google Shape;84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PAIAACMDQAAMQkAAAAAAAAmAAAACAAAAP//////////"/>
                </a:ext>
              </a:extLst>
            </p:cNvSpPr>
            <p:nvPr/>
          </p:nvSpPr>
          <p:spPr>
            <a:xfrm>
              <a:off x="2137410" y="1452880"/>
              <a:ext cx="64770" cy="41275"/>
            </a:xfrm>
            <a:custGeom>
              <a:avLst/>
              <a:gdLst/>
              <a:ahLst/>
              <a:cxnLst/>
              <a:rect l="0" t="0" r="64770" b="41275"/>
              <a:pathLst>
                <a:path w="64770" h="41275">
                  <a:moveTo>
                    <a:pt x="44814" y="0"/>
                  </a:moveTo>
                  <a:cubicBezTo>
                    <a:pt x="44017" y="243"/>
                    <a:pt x="43207" y="568"/>
                    <a:pt x="42505" y="1041"/>
                  </a:cubicBezTo>
                  <a:cubicBezTo>
                    <a:pt x="42451" y="1041"/>
                    <a:pt x="42451" y="1095"/>
                    <a:pt x="42410" y="1095"/>
                  </a:cubicBezTo>
                  <a:cubicBezTo>
                    <a:pt x="42316" y="1284"/>
                    <a:pt x="42167" y="1474"/>
                    <a:pt x="41978" y="1609"/>
                  </a:cubicBezTo>
                  <a:cubicBezTo>
                    <a:pt x="41182" y="2420"/>
                    <a:pt x="40237" y="3029"/>
                    <a:pt x="39143" y="3367"/>
                  </a:cubicBezTo>
                  <a:cubicBezTo>
                    <a:pt x="38913" y="3462"/>
                    <a:pt x="38670" y="3502"/>
                    <a:pt x="38441" y="3556"/>
                  </a:cubicBezTo>
                  <a:cubicBezTo>
                    <a:pt x="38157" y="3651"/>
                    <a:pt x="37820" y="3692"/>
                    <a:pt x="37496" y="3692"/>
                  </a:cubicBezTo>
                  <a:cubicBezTo>
                    <a:pt x="37118" y="3692"/>
                    <a:pt x="36739" y="3651"/>
                    <a:pt x="36307" y="3597"/>
                  </a:cubicBezTo>
                  <a:cubicBezTo>
                    <a:pt x="35956" y="3543"/>
                    <a:pt x="35659" y="3502"/>
                    <a:pt x="35403" y="3502"/>
                  </a:cubicBezTo>
                  <a:cubicBezTo>
                    <a:pt x="35011" y="3502"/>
                    <a:pt x="34728" y="3597"/>
                    <a:pt x="34471" y="3881"/>
                  </a:cubicBezTo>
                  <a:cubicBezTo>
                    <a:pt x="33607" y="4733"/>
                    <a:pt x="32446" y="5314"/>
                    <a:pt x="31420" y="5314"/>
                  </a:cubicBezTo>
                  <a:cubicBezTo>
                    <a:pt x="30853" y="5314"/>
                    <a:pt x="30326" y="5139"/>
                    <a:pt x="29934" y="4733"/>
                  </a:cubicBezTo>
                  <a:cubicBezTo>
                    <a:pt x="29502" y="4354"/>
                    <a:pt x="27652" y="3692"/>
                    <a:pt x="26194" y="3692"/>
                  </a:cubicBezTo>
                  <a:cubicBezTo>
                    <a:pt x="24682" y="3556"/>
                    <a:pt x="23210" y="3313"/>
                    <a:pt x="21752" y="2934"/>
                  </a:cubicBezTo>
                  <a:cubicBezTo>
                    <a:pt x="20753" y="2704"/>
                    <a:pt x="19767" y="2515"/>
                    <a:pt x="18768" y="2366"/>
                  </a:cubicBezTo>
                  <a:lnTo>
                    <a:pt x="17917" y="2366"/>
                  </a:lnTo>
                  <a:lnTo>
                    <a:pt x="17499" y="2420"/>
                  </a:lnTo>
                  <a:lnTo>
                    <a:pt x="17350" y="2420"/>
                  </a:lnTo>
                  <a:lnTo>
                    <a:pt x="16932" y="2461"/>
                  </a:lnTo>
                  <a:lnTo>
                    <a:pt x="16878" y="2461"/>
                  </a:lnTo>
                  <a:cubicBezTo>
                    <a:pt x="16783" y="2704"/>
                    <a:pt x="16689" y="2934"/>
                    <a:pt x="16554" y="3178"/>
                  </a:cubicBezTo>
                  <a:lnTo>
                    <a:pt x="16459" y="3272"/>
                  </a:lnTo>
                  <a:lnTo>
                    <a:pt x="16365" y="3408"/>
                  </a:lnTo>
                  <a:cubicBezTo>
                    <a:pt x="16311" y="3502"/>
                    <a:pt x="16216" y="3597"/>
                    <a:pt x="16176" y="3651"/>
                  </a:cubicBezTo>
                  <a:lnTo>
                    <a:pt x="16081" y="3746"/>
                  </a:lnTo>
                  <a:cubicBezTo>
                    <a:pt x="15987" y="3840"/>
                    <a:pt x="15838" y="3935"/>
                    <a:pt x="15744" y="3976"/>
                  </a:cubicBezTo>
                  <a:lnTo>
                    <a:pt x="15419" y="4260"/>
                  </a:lnTo>
                  <a:lnTo>
                    <a:pt x="14758" y="4692"/>
                  </a:lnTo>
                  <a:cubicBezTo>
                    <a:pt x="14137" y="5071"/>
                    <a:pt x="13475" y="5490"/>
                    <a:pt x="12814" y="5923"/>
                  </a:cubicBezTo>
                  <a:lnTo>
                    <a:pt x="12341" y="6153"/>
                  </a:lnTo>
                  <a:cubicBezTo>
                    <a:pt x="11733" y="6586"/>
                    <a:pt x="11166" y="6910"/>
                    <a:pt x="10829" y="7154"/>
                  </a:cubicBezTo>
                  <a:cubicBezTo>
                    <a:pt x="10032" y="8330"/>
                    <a:pt x="9317" y="9561"/>
                    <a:pt x="8749" y="10792"/>
                  </a:cubicBezTo>
                  <a:cubicBezTo>
                    <a:pt x="7291" y="13591"/>
                    <a:pt x="5630" y="16769"/>
                    <a:pt x="4213" y="18189"/>
                  </a:cubicBezTo>
                  <a:cubicBezTo>
                    <a:pt x="3173" y="19176"/>
                    <a:pt x="2039" y="20028"/>
                    <a:pt x="756" y="20691"/>
                  </a:cubicBezTo>
                  <a:cubicBezTo>
                    <a:pt x="432" y="20880"/>
                    <a:pt x="149" y="21029"/>
                    <a:pt x="0" y="21164"/>
                  </a:cubicBezTo>
                  <a:lnTo>
                    <a:pt x="95" y="21313"/>
                  </a:lnTo>
                  <a:lnTo>
                    <a:pt x="149" y="21408"/>
                  </a:lnTo>
                  <a:lnTo>
                    <a:pt x="284" y="21597"/>
                  </a:lnTo>
                  <a:lnTo>
                    <a:pt x="338" y="21692"/>
                  </a:lnTo>
                  <a:lnTo>
                    <a:pt x="527" y="21881"/>
                  </a:lnTo>
                  <a:lnTo>
                    <a:pt x="567" y="21976"/>
                  </a:lnTo>
                  <a:lnTo>
                    <a:pt x="810" y="22206"/>
                  </a:lnTo>
                  <a:cubicBezTo>
                    <a:pt x="1661" y="23207"/>
                    <a:pt x="2511" y="24248"/>
                    <a:pt x="2511" y="25235"/>
                  </a:cubicBezTo>
                  <a:cubicBezTo>
                    <a:pt x="2511" y="26425"/>
                    <a:pt x="3038" y="26993"/>
                    <a:pt x="4078" y="26993"/>
                  </a:cubicBezTo>
                  <a:cubicBezTo>
                    <a:pt x="4550" y="26993"/>
                    <a:pt x="4969" y="27183"/>
                    <a:pt x="5252" y="27507"/>
                  </a:cubicBezTo>
                  <a:cubicBezTo>
                    <a:pt x="5914" y="28224"/>
                    <a:pt x="5779" y="29400"/>
                    <a:pt x="5630" y="30496"/>
                  </a:cubicBezTo>
                  <a:cubicBezTo>
                    <a:pt x="5590" y="30915"/>
                    <a:pt x="5536" y="31294"/>
                    <a:pt x="5536" y="31673"/>
                  </a:cubicBezTo>
                  <a:cubicBezTo>
                    <a:pt x="5873" y="31727"/>
                    <a:pt x="6346" y="31821"/>
                    <a:pt x="6819" y="31862"/>
                  </a:cubicBezTo>
                  <a:cubicBezTo>
                    <a:pt x="10977" y="32484"/>
                    <a:pt x="14096" y="33052"/>
                    <a:pt x="14096" y="34945"/>
                  </a:cubicBezTo>
                  <a:cubicBezTo>
                    <a:pt x="14137" y="35419"/>
                    <a:pt x="14231" y="35838"/>
                    <a:pt x="14380" y="36271"/>
                  </a:cubicBezTo>
                  <a:cubicBezTo>
                    <a:pt x="14515" y="36690"/>
                    <a:pt x="14609" y="37123"/>
                    <a:pt x="14663" y="37542"/>
                  </a:cubicBezTo>
                  <a:lnTo>
                    <a:pt x="14758" y="37596"/>
                  </a:lnTo>
                  <a:lnTo>
                    <a:pt x="14893" y="37691"/>
                  </a:lnTo>
                  <a:lnTo>
                    <a:pt x="15176" y="37826"/>
                  </a:lnTo>
                  <a:lnTo>
                    <a:pt x="15271" y="37921"/>
                  </a:lnTo>
                  <a:cubicBezTo>
                    <a:pt x="15419" y="37975"/>
                    <a:pt x="15555" y="38069"/>
                    <a:pt x="15649" y="38164"/>
                  </a:cubicBezTo>
                  <a:lnTo>
                    <a:pt x="15703" y="38164"/>
                  </a:lnTo>
                  <a:cubicBezTo>
                    <a:pt x="15798" y="38259"/>
                    <a:pt x="15933" y="38353"/>
                    <a:pt x="16027" y="38448"/>
                  </a:cubicBezTo>
                  <a:lnTo>
                    <a:pt x="16176" y="38543"/>
                  </a:lnTo>
                  <a:lnTo>
                    <a:pt x="16405" y="38732"/>
                  </a:lnTo>
                  <a:lnTo>
                    <a:pt x="16500" y="38827"/>
                  </a:lnTo>
                  <a:lnTo>
                    <a:pt x="16743" y="39057"/>
                  </a:lnTo>
                  <a:lnTo>
                    <a:pt x="16837" y="39151"/>
                  </a:lnTo>
                  <a:lnTo>
                    <a:pt x="17121" y="39435"/>
                  </a:lnTo>
                  <a:cubicBezTo>
                    <a:pt x="17350" y="39679"/>
                    <a:pt x="17593" y="39909"/>
                    <a:pt x="17823" y="40098"/>
                  </a:cubicBezTo>
                  <a:cubicBezTo>
                    <a:pt x="17904" y="40098"/>
                    <a:pt x="17985" y="40098"/>
                    <a:pt x="18079" y="40098"/>
                  </a:cubicBezTo>
                  <a:cubicBezTo>
                    <a:pt x="18728" y="40098"/>
                    <a:pt x="19794" y="40247"/>
                    <a:pt x="21698" y="40531"/>
                  </a:cubicBezTo>
                  <a:cubicBezTo>
                    <a:pt x="22981" y="40815"/>
                    <a:pt x="24250" y="40950"/>
                    <a:pt x="25533" y="41004"/>
                  </a:cubicBezTo>
                  <a:lnTo>
                    <a:pt x="25857" y="40950"/>
                  </a:lnTo>
                  <a:lnTo>
                    <a:pt x="27517" y="40950"/>
                  </a:lnTo>
                  <a:cubicBezTo>
                    <a:pt x="28881" y="40950"/>
                    <a:pt x="30596" y="41045"/>
                    <a:pt x="31919" y="41139"/>
                  </a:cubicBezTo>
                  <a:lnTo>
                    <a:pt x="32432" y="41139"/>
                  </a:lnTo>
                  <a:lnTo>
                    <a:pt x="32905" y="41193"/>
                  </a:lnTo>
                  <a:lnTo>
                    <a:pt x="32959" y="41193"/>
                  </a:lnTo>
                  <a:lnTo>
                    <a:pt x="33283" y="41234"/>
                  </a:lnTo>
                  <a:lnTo>
                    <a:pt x="33661" y="41234"/>
                  </a:lnTo>
                  <a:cubicBezTo>
                    <a:pt x="33796" y="41261"/>
                    <a:pt x="33945" y="41275"/>
                    <a:pt x="34093" y="41275"/>
                  </a:cubicBezTo>
                  <a:cubicBezTo>
                    <a:pt x="35389" y="41275"/>
                    <a:pt x="36915" y="40531"/>
                    <a:pt x="38157" y="39341"/>
                  </a:cubicBezTo>
                  <a:cubicBezTo>
                    <a:pt x="39629" y="37826"/>
                    <a:pt x="43572" y="37474"/>
                    <a:pt x="45961" y="37474"/>
                  </a:cubicBezTo>
                  <a:cubicBezTo>
                    <a:pt x="46691" y="37474"/>
                    <a:pt x="47285" y="37501"/>
                    <a:pt x="47609" y="37542"/>
                  </a:cubicBezTo>
                  <a:lnTo>
                    <a:pt x="47649" y="37542"/>
                  </a:lnTo>
                  <a:cubicBezTo>
                    <a:pt x="50350" y="37880"/>
                    <a:pt x="52996" y="38299"/>
                    <a:pt x="53982" y="39489"/>
                  </a:cubicBezTo>
                  <a:cubicBezTo>
                    <a:pt x="54036" y="39530"/>
                    <a:pt x="54076" y="39625"/>
                    <a:pt x="54171" y="39719"/>
                  </a:cubicBezTo>
                  <a:cubicBezTo>
                    <a:pt x="54171" y="39773"/>
                    <a:pt x="54225" y="39773"/>
                    <a:pt x="54265" y="39814"/>
                  </a:cubicBezTo>
                  <a:lnTo>
                    <a:pt x="54319" y="39868"/>
                  </a:lnTo>
                  <a:lnTo>
                    <a:pt x="54454" y="39909"/>
                  </a:lnTo>
                  <a:lnTo>
                    <a:pt x="54549" y="40003"/>
                  </a:lnTo>
                  <a:lnTo>
                    <a:pt x="54738" y="40098"/>
                  </a:lnTo>
                  <a:lnTo>
                    <a:pt x="54886" y="40152"/>
                  </a:lnTo>
                  <a:lnTo>
                    <a:pt x="55170" y="40287"/>
                  </a:lnTo>
                  <a:lnTo>
                    <a:pt x="55305" y="40341"/>
                  </a:lnTo>
                  <a:lnTo>
                    <a:pt x="55683" y="40531"/>
                  </a:lnTo>
                  <a:lnTo>
                    <a:pt x="55832" y="40571"/>
                  </a:lnTo>
                  <a:lnTo>
                    <a:pt x="56439" y="40855"/>
                  </a:lnTo>
                  <a:lnTo>
                    <a:pt x="56534" y="40855"/>
                  </a:lnTo>
                  <a:lnTo>
                    <a:pt x="57101" y="41099"/>
                  </a:lnTo>
                  <a:cubicBezTo>
                    <a:pt x="57101" y="40815"/>
                    <a:pt x="57101" y="40477"/>
                    <a:pt x="57060" y="40193"/>
                  </a:cubicBezTo>
                  <a:cubicBezTo>
                    <a:pt x="56966" y="39584"/>
                    <a:pt x="56966" y="39016"/>
                    <a:pt x="57006" y="38394"/>
                  </a:cubicBezTo>
                  <a:cubicBezTo>
                    <a:pt x="57101" y="35797"/>
                    <a:pt x="58627" y="31821"/>
                    <a:pt x="61502" y="31537"/>
                  </a:cubicBezTo>
                  <a:lnTo>
                    <a:pt x="61786" y="31537"/>
                  </a:lnTo>
                  <a:cubicBezTo>
                    <a:pt x="63960" y="31348"/>
                    <a:pt x="64770" y="31294"/>
                    <a:pt x="64527" y="28508"/>
                  </a:cubicBezTo>
                  <a:lnTo>
                    <a:pt x="64392" y="28413"/>
                  </a:lnTo>
                  <a:lnTo>
                    <a:pt x="64243" y="28264"/>
                  </a:lnTo>
                  <a:lnTo>
                    <a:pt x="64014" y="28075"/>
                  </a:lnTo>
                  <a:lnTo>
                    <a:pt x="63865" y="27940"/>
                  </a:lnTo>
                  <a:lnTo>
                    <a:pt x="63676" y="27791"/>
                  </a:lnTo>
                  <a:lnTo>
                    <a:pt x="63541" y="27696"/>
                  </a:lnTo>
                  <a:lnTo>
                    <a:pt x="63393" y="27561"/>
                  </a:lnTo>
                  <a:lnTo>
                    <a:pt x="63298" y="27507"/>
                  </a:lnTo>
                  <a:lnTo>
                    <a:pt x="63163" y="27412"/>
                  </a:lnTo>
                  <a:lnTo>
                    <a:pt x="63069" y="27372"/>
                  </a:lnTo>
                  <a:lnTo>
                    <a:pt x="62974" y="27277"/>
                  </a:lnTo>
                  <a:lnTo>
                    <a:pt x="62920" y="27223"/>
                  </a:lnTo>
                  <a:lnTo>
                    <a:pt x="62826" y="27183"/>
                  </a:lnTo>
                  <a:lnTo>
                    <a:pt x="62731" y="27128"/>
                  </a:lnTo>
                  <a:cubicBezTo>
                    <a:pt x="62124" y="27372"/>
                    <a:pt x="61556" y="27656"/>
                    <a:pt x="61030" y="27940"/>
                  </a:cubicBezTo>
                  <a:cubicBezTo>
                    <a:pt x="59923" y="28562"/>
                    <a:pt x="59234" y="28887"/>
                    <a:pt x="58681" y="28887"/>
                  </a:cubicBezTo>
                  <a:cubicBezTo>
                    <a:pt x="58640" y="28887"/>
                    <a:pt x="58613" y="28887"/>
                    <a:pt x="58572" y="28887"/>
                  </a:cubicBezTo>
                  <a:lnTo>
                    <a:pt x="58532" y="28887"/>
                  </a:lnTo>
                  <a:cubicBezTo>
                    <a:pt x="58343" y="28887"/>
                    <a:pt x="58154" y="28832"/>
                    <a:pt x="57911" y="28792"/>
                  </a:cubicBezTo>
                  <a:cubicBezTo>
                    <a:pt x="57060" y="28643"/>
                    <a:pt x="56304" y="28359"/>
                    <a:pt x="55589" y="27886"/>
                  </a:cubicBezTo>
                  <a:lnTo>
                    <a:pt x="55494" y="27845"/>
                  </a:lnTo>
                  <a:cubicBezTo>
                    <a:pt x="55359" y="27751"/>
                    <a:pt x="55264" y="27656"/>
                    <a:pt x="55170" y="27507"/>
                  </a:cubicBezTo>
                  <a:cubicBezTo>
                    <a:pt x="55021" y="27412"/>
                    <a:pt x="54981" y="27277"/>
                    <a:pt x="54886" y="27128"/>
                  </a:cubicBezTo>
                  <a:cubicBezTo>
                    <a:pt x="54832" y="27034"/>
                    <a:pt x="54832" y="26899"/>
                    <a:pt x="54832" y="26804"/>
                  </a:cubicBezTo>
                  <a:lnTo>
                    <a:pt x="54832" y="26709"/>
                  </a:lnTo>
                  <a:cubicBezTo>
                    <a:pt x="54792" y="26615"/>
                    <a:pt x="54792" y="26520"/>
                    <a:pt x="54832" y="26466"/>
                  </a:cubicBezTo>
                  <a:lnTo>
                    <a:pt x="54832" y="26371"/>
                  </a:lnTo>
                  <a:cubicBezTo>
                    <a:pt x="54832" y="26331"/>
                    <a:pt x="54832" y="26236"/>
                    <a:pt x="54886" y="26141"/>
                  </a:cubicBezTo>
                  <a:cubicBezTo>
                    <a:pt x="54738" y="25952"/>
                    <a:pt x="54643" y="25708"/>
                    <a:pt x="54549" y="25519"/>
                  </a:cubicBezTo>
                  <a:cubicBezTo>
                    <a:pt x="54508" y="25479"/>
                    <a:pt x="54454" y="25424"/>
                    <a:pt x="54454" y="25330"/>
                  </a:cubicBezTo>
                  <a:cubicBezTo>
                    <a:pt x="54360" y="25195"/>
                    <a:pt x="54265" y="25046"/>
                    <a:pt x="54171" y="24856"/>
                  </a:cubicBezTo>
                  <a:cubicBezTo>
                    <a:pt x="54076" y="24667"/>
                    <a:pt x="54130" y="24667"/>
                    <a:pt x="54076" y="24572"/>
                  </a:cubicBezTo>
                  <a:cubicBezTo>
                    <a:pt x="54036" y="24532"/>
                    <a:pt x="53941" y="24288"/>
                    <a:pt x="53887" y="24153"/>
                  </a:cubicBezTo>
                  <a:cubicBezTo>
                    <a:pt x="53847" y="23964"/>
                    <a:pt x="53793" y="23964"/>
                    <a:pt x="53793" y="23815"/>
                  </a:cubicBezTo>
                  <a:cubicBezTo>
                    <a:pt x="53752" y="23720"/>
                    <a:pt x="53698" y="23531"/>
                    <a:pt x="53658" y="23396"/>
                  </a:cubicBezTo>
                  <a:cubicBezTo>
                    <a:pt x="53604" y="23207"/>
                    <a:pt x="53604" y="23152"/>
                    <a:pt x="53563" y="23058"/>
                  </a:cubicBezTo>
                  <a:cubicBezTo>
                    <a:pt x="53509" y="22963"/>
                    <a:pt x="53469" y="22774"/>
                    <a:pt x="53469" y="22584"/>
                  </a:cubicBezTo>
                  <a:cubicBezTo>
                    <a:pt x="53415" y="22449"/>
                    <a:pt x="53415" y="22395"/>
                    <a:pt x="53374" y="22300"/>
                  </a:cubicBezTo>
                  <a:cubicBezTo>
                    <a:pt x="53374" y="22206"/>
                    <a:pt x="53320" y="21976"/>
                    <a:pt x="53320" y="21827"/>
                  </a:cubicBezTo>
                  <a:cubicBezTo>
                    <a:pt x="53280" y="21638"/>
                    <a:pt x="53320" y="21638"/>
                    <a:pt x="53280" y="21597"/>
                  </a:cubicBezTo>
                  <a:cubicBezTo>
                    <a:pt x="53280" y="21354"/>
                    <a:pt x="53226" y="21124"/>
                    <a:pt x="53226" y="20880"/>
                  </a:cubicBezTo>
                  <a:cubicBezTo>
                    <a:pt x="53185" y="19839"/>
                    <a:pt x="53226" y="17946"/>
                    <a:pt x="54171" y="16999"/>
                  </a:cubicBezTo>
                  <a:cubicBezTo>
                    <a:pt x="54927" y="16242"/>
                    <a:pt x="52429" y="11319"/>
                    <a:pt x="49445" y="7857"/>
                  </a:cubicBezTo>
                  <a:lnTo>
                    <a:pt x="49256" y="7627"/>
                  </a:lnTo>
                  <a:lnTo>
                    <a:pt x="49215" y="7573"/>
                  </a:lnTo>
                  <a:lnTo>
                    <a:pt x="49121" y="7384"/>
                  </a:lnTo>
                  <a:lnTo>
                    <a:pt x="49026" y="7289"/>
                  </a:lnTo>
                  <a:lnTo>
                    <a:pt x="48878" y="7100"/>
                  </a:lnTo>
                  <a:lnTo>
                    <a:pt x="48783" y="6964"/>
                  </a:lnTo>
                  <a:lnTo>
                    <a:pt x="48689" y="6775"/>
                  </a:lnTo>
                  <a:lnTo>
                    <a:pt x="48554" y="6586"/>
                  </a:lnTo>
                  <a:lnTo>
                    <a:pt x="48459" y="6437"/>
                  </a:lnTo>
                  <a:lnTo>
                    <a:pt x="48311" y="6207"/>
                  </a:lnTo>
                  <a:lnTo>
                    <a:pt x="48176" y="6018"/>
                  </a:lnTo>
                  <a:lnTo>
                    <a:pt x="48027" y="5774"/>
                  </a:lnTo>
                  <a:lnTo>
                    <a:pt x="47892" y="5585"/>
                  </a:lnTo>
                  <a:lnTo>
                    <a:pt x="47744" y="5301"/>
                  </a:lnTo>
                  <a:lnTo>
                    <a:pt x="47609" y="5071"/>
                  </a:lnTo>
                  <a:lnTo>
                    <a:pt x="47460" y="4787"/>
                  </a:lnTo>
                  <a:lnTo>
                    <a:pt x="47325" y="4544"/>
                  </a:lnTo>
                  <a:lnTo>
                    <a:pt x="47136" y="4260"/>
                  </a:lnTo>
                  <a:lnTo>
                    <a:pt x="46988" y="3976"/>
                  </a:lnTo>
                  <a:lnTo>
                    <a:pt x="46799" y="3651"/>
                  </a:lnTo>
                  <a:lnTo>
                    <a:pt x="46610" y="3367"/>
                  </a:lnTo>
                  <a:lnTo>
                    <a:pt x="46421" y="3029"/>
                  </a:lnTo>
                  <a:lnTo>
                    <a:pt x="46286" y="2704"/>
                  </a:lnTo>
                  <a:lnTo>
                    <a:pt x="46096" y="2366"/>
                  </a:lnTo>
                  <a:lnTo>
                    <a:pt x="45853" y="1947"/>
                  </a:lnTo>
                  <a:lnTo>
                    <a:pt x="45718" y="1663"/>
                  </a:lnTo>
                  <a:lnTo>
                    <a:pt x="45435" y="1136"/>
                  </a:lnTo>
                  <a:lnTo>
                    <a:pt x="45286" y="906"/>
                  </a:lnTo>
                  <a:lnTo>
                    <a:pt x="44962" y="284"/>
                  </a:lnTo>
                  <a:lnTo>
                    <a:pt x="44868" y="148"/>
                  </a:lnTo>
                  <a:lnTo>
                    <a:pt x="4481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8" name="Google Shape;84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0AAPQIAABBDQAA9QgAAAAAAAAmAAAACAAAAP//////////"/>
                </a:ext>
              </a:extLst>
            </p:cNvSpPr>
            <p:nvPr/>
          </p:nvSpPr>
          <p:spPr>
            <a:xfrm>
              <a:off x="2153920" y="1455420"/>
              <a:ext cx="635" cy="635"/>
            </a:xfrm>
            <a:custGeom>
              <a:avLst/>
              <a:gdLst/>
              <a:ahLst/>
              <a:cxnLst/>
              <a:rect l="0" t="0" r="635" b="635"/>
              <a:pathLst>
                <a:path w="635" h="635">
                  <a:moveTo>
                    <a:pt x="24" y="635"/>
                  </a:moveTo>
                  <a:cubicBezTo>
                    <a:pt x="268" y="419"/>
                    <a:pt x="439" y="215"/>
                    <a:pt x="610" y="0"/>
                  </a:cubicBezTo>
                  <a:cubicBezTo>
                    <a:pt x="439" y="215"/>
                    <a:pt x="268" y="419"/>
                    <a:pt x="24"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7" name="Google Shape;84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PYIAAA/DQAA9wgAAAAAAAAmAAAACAAAAP//////////"/>
                </a:ext>
              </a:extLst>
            </p:cNvSpPr>
            <p:nvPr/>
          </p:nvSpPr>
          <p:spPr>
            <a:xfrm>
              <a:off x="2152650" y="1456690"/>
              <a:ext cx="635" cy="635"/>
            </a:xfrm>
            <a:custGeom>
              <a:avLst/>
              <a:gdLst/>
              <a:ahLst/>
              <a:cxnLst/>
              <a:rect l="0" t="0" r="635" b="635"/>
              <a:pathLst>
                <a:path w="635" h="635">
                  <a:moveTo>
                    <a:pt x="24" y="635"/>
                  </a:moveTo>
                  <a:lnTo>
                    <a:pt x="61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6" name="Google Shape;84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BEJAAAnDQAAEgkAAAAAAAAmAAAACAAAAP//////////"/>
                </a:ext>
              </a:extLst>
            </p:cNvSpPr>
            <p:nvPr/>
          </p:nvSpPr>
          <p:spPr>
            <a:xfrm>
              <a:off x="2137410" y="1473835"/>
              <a:ext cx="635" cy="635"/>
            </a:xfrm>
            <a:custGeom>
              <a:avLst/>
              <a:gdLst/>
              <a:ahLst/>
              <a:cxnLst/>
              <a:rect l="0" t="0" r="635" b="635"/>
              <a:pathLst>
                <a:path w="635" h="635">
                  <a:moveTo>
                    <a:pt x="635" y="0"/>
                  </a:moveTo>
                  <a:cubicBezTo>
                    <a:pt x="401" y="246"/>
                    <a:pt x="167" y="440"/>
                    <a:pt x="11" y="617"/>
                  </a:cubicBezTo>
                  <a:cubicBezTo>
                    <a:pt x="167" y="440"/>
                    <a:pt x="434" y="246"/>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5" name="Google Shape;84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PYIAABADQAA9ggAAAAAAAAmAAAACAAAAP//////////"/>
                </a:ext>
              </a:extLst>
            </p:cNvSpPr>
            <p:nvPr/>
          </p:nvSpPr>
          <p:spPr>
            <a:xfrm>
              <a:off x="2153285" y="1456690"/>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4" name="Google Shape;84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0AAPcIAAA+DQAA+AgAAAAAAAAmAAAACAAAAP//////////"/>
                </a:ext>
              </a:extLst>
            </p:cNvSpPr>
            <p:nvPr/>
          </p:nvSpPr>
          <p:spPr>
            <a:xfrm>
              <a:off x="2152015" y="1457325"/>
              <a:ext cx="635" cy="635"/>
            </a:xfrm>
            <a:custGeom>
              <a:avLst/>
              <a:gdLst/>
              <a:ahLst/>
              <a:cxnLst/>
              <a:rect l="0" t="0" r="635" b="635"/>
              <a:pathLst>
                <a:path w="635" h="635">
                  <a:moveTo>
                    <a:pt x="622"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3" name="Google Shape;84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0AAPUIAABADQAA9ggAAAAAAAAmAAAACAAAAP//////////"/>
                </a:ext>
              </a:extLst>
            </p:cNvSpPr>
            <p:nvPr/>
          </p:nvSpPr>
          <p:spPr>
            <a:xfrm>
              <a:off x="2153920" y="1456055"/>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2" name="Google Shape;84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0AAO4IAACQDQAAFwkAAAAAAAAmAAAACAAAAP//////////"/>
                </a:ext>
              </a:extLst>
            </p:cNvSpPr>
            <p:nvPr/>
          </p:nvSpPr>
          <p:spPr>
            <a:xfrm>
              <a:off x="2184400" y="1451610"/>
              <a:ext cx="20320" cy="26035"/>
            </a:xfrm>
            <a:custGeom>
              <a:avLst/>
              <a:gdLst/>
              <a:ahLst/>
              <a:cxnLst/>
              <a:rect l="0" t="0" r="20320" b="26035"/>
              <a:pathLst>
                <a:path w="20320" h="26035">
                  <a:moveTo>
                    <a:pt x="4202" y="0"/>
                  </a:moveTo>
                  <a:cubicBezTo>
                    <a:pt x="4189" y="0"/>
                    <a:pt x="4162" y="0"/>
                    <a:pt x="4149" y="0"/>
                  </a:cubicBezTo>
                  <a:cubicBezTo>
                    <a:pt x="2753" y="242"/>
                    <a:pt x="1356" y="566"/>
                    <a:pt x="13" y="1038"/>
                  </a:cubicBezTo>
                  <a:lnTo>
                    <a:pt x="146" y="1321"/>
                  </a:lnTo>
                  <a:lnTo>
                    <a:pt x="332" y="1699"/>
                  </a:lnTo>
                  <a:lnTo>
                    <a:pt x="572" y="2131"/>
                  </a:lnTo>
                  <a:lnTo>
                    <a:pt x="758" y="2414"/>
                  </a:lnTo>
                  <a:lnTo>
                    <a:pt x="1077" y="3075"/>
                  </a:lnTo>
                  <a:lnTo>
                    <a:pt x="1263" y="3399"/>
                  </a:lnTo>
                  <a:lnTo>
                    <a:pt x="1450" y="3682"/>
                  </a:lnTo>
                  <a:lnTo>
                    <a:pt x="1596" y="4019"/>
                  </a:lnTo>
                  <a:lnTo>
                    <a:pt x="1782" y="4303"/>
                  </a:lnTo>
                  <a:lnTo>
                    <a:pt x="1915" y="4586"/>
                  </a:lnTo>
                  <a:lnTo>
                    <a:pt x="2101" y="4869"/>
                  </a:lnTo>
                  <a:lnTo>
                    <a:pt x="2247" y="5153"/>
                  </a:lnTo>
                  <a:lnTo>
                    <a:pt x="2380" y="5382"/>
                  </a:lnTo>
                  <a:lnTo>
                    <a:pt x="2527" y="5625"/>
                  </a:lnTo>
                  <a:lnTo>
                    <a:pt x="2660" y="5854"/>
                  </a:lnTo>
                  <a:lnTo>
                    <a:pt x="2806" y="6097"/>
                  </a:lnTo>
                  <a:lnTo>
                    <a:pt x="2899" y="6326"/>
                  </a:lnTo>
                  <a:lnTo>
                    <a:pt x="3032" y="6515"/>
                  </a:lnTo>
                  <a:lnTo>
                    <a:pt x="3178" y="6704"/>
                  </a:lnTo>
                  <a:lnTo>
                    <a:pt x="3271" y="6893"/>
                  </a:lnTo>
                  <a:lnTo>
                    <a:pt x="3404" y="7082"/>
                  </a:lnTo>
                  <a:lnTo>
                    <a:pt x="3497" y="7270"/>
                  </a:lnTo>
                  <a:lnTo>
                    <a:pt x="3591" y="7419"/>
                  </a:lnTo>
                  <a:lnTo>
                    <a:pt x="3684" y="7554"/>
                  </a:lnTo>
                  <a:lnTo>
                    <a:pt x="3777" y="7743"/>
                  </a:lnTo>
                  <a:lnTo>
                    <a:pt x="3870" y="7837"/>
                  </a:lnTo>
                  <a:lnTo>
                    <a:pt x="3963" y="7985"/>
                  </a:lnTo>
                  <a:lnTo>
                    <a:pt x="4016" y="8080"/>
                  </a:lnTo>
                  <a:lnTo>
                    <a:pt x="4149" y="8215"/>
                  </a:lnTo>
                  <a:cubicBezTo>
                    <a:pt x="4242" y="8309"/>
                    <a:pt x="11423" y="17010"/>
                    <a:pt x="8710" y="19789"/>
                  </a:cubicBezTo>
                  <a:cubicBezTo>
                    <a:pt x="8484" y="20032"/>
                    <a:pt x="8205" y="20976"/>
                    <a:pt x="8298" y="22298"/>
                  </a:cubicBezTo>
                  <a:cubicBezTo>
                    <a:pt x="8298" y="22527"/>
                    <a:pt x="8338" y="22716"/>
                    <a:pt x="8338" y="22959"/>
                  </a:cubicBezTo>
                  <a:lnTo>
                    <a:pt x="8338" y="23148"/>
                  </a:lnTo>
                  <a:cubicBezTo>
                    <a:pt x="8391" y="23283"/>
                    <a:pt x="8391" y="23431"/>
                    <a:pt x="8431" y="23620"/>
                  </a:cubicBezTo>
                  <a:lnTo>
                    <a:pt x="8431" y="23809"/>
                  </a:lnTo>
                  <a:cubicBezTo>
                    <a:pt x="8484" y="23998"/>
                    <a:pt x="8524" y="24186"/>
                    <a:pt x="8577" y="24375"/>
                  </a:cubicBezTo>
                  <a:cubicBezTo>
                    <a:pt x="8671" y="24564"/>
                    <a:pt x="8710" y="24753"/>
                    <a:pt x="8764" y="24982"/>
                  </a:cubicBezTo>
                  <a:lnTo>
                    <a:pt x="8857" y="25131"/>
                  </a:lnTo>
                  <a:cubicBezTo>
                    <a:pt x="8897" y="25225"/>
                    <a:pt x="8950" y="25360"/>
                    <a:pt x="8990" y="25508"/>
                  </a:cubicBezTo>
                  <a:lnTo>
                    <a:pt x="9043" y="25643"/>
                  </a:lnTo>
                  <a:cubicBezTo>
                    <a:pt x="9136" y="25792"/>
                    <a:pt x="9176" y="25927"/>
                    <a:pt x="9269" y="26021"/>
                  </a:cubicBezTo>
                  <a:cubicBezTo>
                    <a:pt x="12115" y="22338"/>
                    <a:pt x="12580" y="21205"/>
                    <a:pt x="12634" y="20922"/>
                  </a:cubicBezTo>
                  <a:cubicBezTo>
                    <a:pt x="12540" y="19843"/>
                    <a:pt x="12820" y="18750"/>
                    <a:pt x="13325" y="17806"/>
                  </a:cubicBezTo>
                  <a:cubicBezTo>
                    <a:pt x="13511" y="17576"/>
                    <a:pt x="13697" y="17388"/>
                    <a:pt x="13937" y="17199"/>
                  </a:cubicBezTo>
                  <a:cubicBezTo>
                    <a:pt x="14429" y="16848"/>
                    <a:pt x="15001" y="16673"/>
                    <a:pt x="15586" y="16673"/>
                  </a:cubicBezTo>
                  <a:cubicBezTo>
                    <a:pt x="15892" y="16673"/>
                    <a:pt x="16197" y="16713"/>
                    <a:pt x="16490" y="16821"/>
                  </a:cubicBezTo>
                  <a:cubicBezTo>
                    <a:pt x="17288" y="17010"/>
                    <a:pt x="18033" y="17239"/>
                    <a:pt x="18684" y="17428"/>
                  </a:cubicBezTo>
                  <a:cubicBezTo>
                    <a:pt x="19190" y="17617"/>
                    <a:pt x="19841" y="17806"/>
                    <a:pt x="20307" y="17900"/>
                  </a:cubicBezTo>
                  <a:cubicBezTo>
                    <a:pt x="20121" y="16821"/>
                    <a:pt x="19562" y="15013"/>
                    <a:pt x="18910" y="14352"/>
                  </a:cubicBezTo>
                  <a:cubicBezTo>
                    <a:pt x="17753" y="13179"/>
                    <a:pt x="15094" y="9591"/>
                    <a:pt x="14163" y="6569"/>
                  </a:cubicBezTo>
                  <a:cubicBezTo>
                    <a:pt x="13564" y="4775"/>
                    <a:pt x="11929" y="3453"/>
                    <a:pt x="10067" y="3304"/>
                  </a:cubicBezTo>
                  <a:lnTo>
                    <a:pt x="9828" y="3304"/>
                  </a:lnTo>
                  <a:cubicBezTo>
                    <a:pt x="8804" y="3304"/>
                    <a:pt x="7780" y="2455"/>
                    <a:pt x="6663" y="1564"/>
                  </a:cubicBezTo>
                  <a:cubicBezTo>
                    <a:pt x="5851" y="876"/>
                    <a:pt x="4774" y="0"/>
                    <a:pt x="420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1" name="Google Shape;84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PkIAAB2DQAA+QgAAAAAAAAmAAAACAAAAP//////////"/>
                </a:ext>
              </a:extLst>
            </p:cNvSpPr>
            <p:nvPr/>
          </p:nvSpPr>
          <p:spPr>
            <a:xfrm>
              <a:off x="2187575" y="145859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30" name="Google Shape;84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PkIAAB1DQAA+QgAAAAAAAAmAAAACAAAAP//////////"/>
                </a:ext>
              </a:extLst>
            </p:cNvSpPr>
            <p:nvPr/>
          </p:nvSpPr>
          <p:spPr>
            <a:xfrm>
              <a:off x="2187575" y="1458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9" name="Google Shape;84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BQJAAB+DQAAFQkAAAAAAAAmAAAACAAAAP//////////"/>
                </a:ext>
              </a:extLst>
            </p:cNvSpPr>
            <p:nvPr/>
          </p:nvSpPr>
          <p:spPr>
            <a:xfrm>
              <a:off x="2193290" y="1475740"/>
              <a:ext cx="0" cy="635"/>
            </a:xfrm>
            <a:custGeom>
              <a:avLst/>
              <a:gdLst/>
              <a:ahLst/>
              <a:cxnLst/>
              <a:rect l="0" t="0" r="0" b="635"/>
              <a:pathLst>
                <a:path w="0" h="635">
                  <a:moveTo>
                    <a:pt x="0" y="0"/>
                  </a:moveTo>
                  <a:cubicBezTo>
                    <a:pt x="0" y="265"/>
                    <a:pt x="0" y="472"/>
                    <a:pt x="0" y="620"/>
                  </a:cubicBezTo>
                  <a:cubicBezTo>
                    <a:pt x="0" y="413"/>
                    <a:pt x="0" y="265"/>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8" name="Google Shape;84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BMJAAB+DQAAFAkAAAAAAAAmAAAACAAAAP//////////"/>
                </a:ext>
              </a:extLst>
            </p:cNvSpPr>
            <p:nvPr/>
          </p:nvSpPr>
          <p:spPr>
            <a:xfrm>
              <a:off x="2192655" y="1475105"/>
              <a:ext cx="635" cy="635"/>
            </a:xfrm>
            <a:custGeom>
              <a:avLst/>
              <a:gdLst/>
              <a:ahLst/>
              <a:cxnLst/>
              <a:rect l="0" t="0" r="635" b="635"/>
              <a:pathLst>
                <a:path w="635" h="635">
                  <a:moveTo>
                    <a:pt x="52" y="0"/>
                  </a:moveTo>
                  <a:cubicBezTo>
                    <a:pt x="211" y="193"/>
                    <a:pt x="423" y="441"/>
                    <a:pt x="582" y="635"/>
                  </a:cubicBezTo>
                  <a:cubicBezTo>
                    <a:pt x="423" y="386"/>
                    <a:pt x="211" y="193"/>
                    <a:pt x="5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7" name="Google Shape;84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BYJAAB/DQAAFwkAAAAAAAAmAAAACAAAAP//////////"/>
                </a:ext>
              </a:extLst>
            </p:cNvSpPr>
            <p:nvPr/>
          </p:nvSpPr>
          <p:spPr>
            <a:xfrm>
              <a:off x="2193290" y="1477010"/>
              <a:ext cx="635" cy="635"/>
            </a:xfrm>
            <a:custGeom>
              <a:avLst/>
              <a:gdLst/>
              <a:ahLst/>
              <a:cxnLst/>
              <a:rect l="0" t="0" r="635" b="635"/>
              <a:pathLst>
                <a:path w="635" h="635">
                  <a:moveTo>
                    <a:pt x="35" y="0"/>
                  </a:moveTo>
                  <a:cubicBezTo>
                    <a:pt x="246" y="277"/>
                    <a:pt x="388" y="496"/>
                    <a:pt x="635" y="635"/>
                  </a:cubicBezTo>
                  <a:cubicBezTo>
                    <a:pt x="388" y="416"/>
                    <a:pt x="246" y="277"/>
                    <a:pt x="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6" name="Google Shape;84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BIJAAB9DQAAEwkAAAAAAAAmAAAACAAAAP//////////"/>
                </a:ext>
              </a:extLst>
            </p:cNvSpPr>
            <p:nvPr/>
          </p:nvSpPr>
          <p:spPr>
            <a:xfrm>
              <a:off x="2192655" y="1474470"/>
              <a:ext cx="0" cy="635"/>
            </a:xfrm>
            <a:custGeom>
              <a:avLst/>
              <a:gdLst/>
              <a:ahLst/>
              <a:cxnLst/>
              <a:rect l="0" t="0" r="0" b="635"/>
              <a:pathLst>
                <a:path w="0" h="635">
                  <a:moveTo>
                    <a:pt x="0" y="0"/>
                  </a:moveTo>
                  <a:cubicBezTo>
                    <a:pt x="0" y="194"/>
                    <a:pt x="0" y="440"/>
                    <a:pt x="0" y="617"/>
                  </a:cubicBezTo>
                  <a:cubicBezTo>
                    <a:pt x="0" y="440"/>
                    <a:pt x="0" y="194"/>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5" name="Google Shape;84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PoIAAB2DQAA+wgAAAAAAAAmAAAACAAAAP//////////"/>
                </a:ext>
              </a:extLst>
            </p:cNvSpPr>
            <p:nvPr/>
          </p:nvSpPr>
          <p:spPr>
            <a:xfrm>
              <a:off x="2188210" y="1459230"/>
              <a:ext cx="0" cy="635"/>
            </a:xfrm>
            <a:custGeom>
              <a:avLst/>
              <a:gdLst/>
              <a:ahLst/>
              <a:cxnLst/>
              <a:rect l="0" t="0" r="0" b="635"/>
              <a:pathLst>
                <a:path w="0" h="635">
                  <a:moveTo>
                    <a:pt x="0" y="59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4" name="Google Shape;84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PoIAAB2DQAA+ggAAAAAAAAmAAAACAAAAP//////////"/>
                </a:ext>
              </a:extLst>
            </p:cNvSpPr>
            <p:nvPr/>
          </p:nvSpPr>
          <p:spPr>
            <a:xfrm>
              <a:off x="2188210" y="1459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3" name="Google Shape;84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BEJAAB9DQAAEgkAAAAAAAAmAAAACAAAAP//////////"/>
                </a:ext>
              </a:extLst>
            </p:cNvSpPr>
            <p:nvPr/>
          </p:nvSpPr>
          <p:spPr>
            <a:xfrm>
              <a:off x="2192655" y="1473835"/>
              <a:ext cx="0" cy="635"/>
            </a:xfrm>
            <a:custGeom>
              <a:avLst/>
              <a:gdLst/>
              <a:ahLst/>
              <a:cxnLst/>
              <a:rect l="0" t="0" r="0" b="635"/>
              <a:pathLst>
                <a:path w="0" h="635">
                  <a:moveTo>
                    <a:pt x="0" y="0"/>
                  </a:moveTo>
                  <a:cubicBezTo>
                    <a:pt x="0" y="228"/>
                    <a:pt x="0" y="444"/>
                    <a:pt x="0" y="622"/>
                  </a:cubicBezTo>
                  <a:cubicBezTo>
                    <a:pt x="0" y="444"/>
                    <a:pt x="0" y="22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2" name="Google Shape;84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PoIAAB2DQAA+ggAAAAAAAAmAAAACAAAAP//////////"/>
                </a:ext>
              </a:extLst>
            </p:cNvSpPr>
            <p:nvPr/>
          </p:nvSpPr>
          <p:spPr>
            <a:xfrm>
              <a:off x="2188210" y="1459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1" name="Google Shape;84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BUJAAB+DQAAFgkAAAAAAAAmAAAACAAAAP//////////"/>
                </a:ext>
              </a:extLst>
            </p:cNvSpPr>
            <p:nvPr/>
          </p:nvSpPr>
          <p:spPr>
            <a:xfrm>
              <a:off x="2193290" y="1476375"/>
              <a:ext cx="0" cy="635"/>
            </a:xfrm>
            <a:custGeom>
              <a:avLst/>
              <a:gdLst/>
              <a:ahLst/>
              <a:cxnLst/>
              <a:rect l="0" t="0" r="0" b="635"/>
              <a:pathLst>
                <a:path w="0" h="635">
                  <a:moveTo>
                    <a:pt x="0" y="635"/>
                  </a:moveTo>
                  <a:cubicBezTo>
                    <a:pt x="0" y="481"/>
                    <a:pt x="0" y="240"/>
                    <a:pt x="0" y="21"/>
                  </a:cubicBezTo>
                  <a:cubicBezTo>
                    <a:pt x="0" y="240"/>
                    <a:pt x="0" y="481"/>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20" name="Google Shape;84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0AAPUIAABzDQAA9QgAAAAAAAAmAAAACAAAAP//////////"/>
                </a:ext>
              </a:extLst>
            </p:cNvSpPr>
            <p:nvPr/>
          </p:nvSpPr>
          <p:spPr>
            <a:xfrm>
              <a:off x="2186305" y="14560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9" name="Google Shape;84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0AAPYIAABzDQAA9ggAAAAAAAAmAAAACAAAAP//////////"/>
                </a:ext>
              </a:extLst>
            </p:cNvSpPr>
            <p:nvPr/>
          </p:nvSpPr>
          <p:spPr>
            <a:xfrm>
              <a:off x="2186305" y="1456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8" name="Google Shape;84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0AAO8IAABwDQAA8AgAAAAAAAAmAAAACAAAAP//////////"/>
                </a:ext>
              </a:extLst>
            </p:cNvSpPr>
            <p:nvPr/>
          </p:nvSpPr>
          <p:spPr>
            <a:xfrm>
              <a:off x="2184400" y="1452245"/>
              <a:ext cx="0" cy="635"/>
            </a:xfrm>
            <a:custGeom>
              <a:avLst/>
              <a:gdLst/>
              <a:ahLst/>
              <a:cxnLst/>
              <a:rect l="0" t="0" r="0" b="635"/>
              <a:pathLst>
                <a:path w="0" h="635">
                  <a:moveTo>
                    <a:pt x="0" y="24"/>
                  </a:moveTo>
                  <a:lnTo>
                    <a:pt x="0" y="610"/>
                  </a:ln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7" name="Google Shape;84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0AAPQIAABzDQAA9AgAAAAAAAAmAAAACAAAAP//////////"/>
                </a:ext>
              </a:extLst>
            </p:cNvSpPr>
            <p:nvPr/>
          </p:nvSpPr>
          <p:spPr>
            <a:xfrm>
              <a:off x="2185670" y="1455420"/>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6" name="Google Shape;84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0AAPMIAAByDQAA9AgAAAAAAAAmAAAACAAAAP//////////"/>
                </a:ext>
              </a:extLst>
            </p:cNvSpPr>
            <p:nvPr/>
          </p:nvSpPr>
          <p:spPr>
            <a:xfrm>
              <a:off x="2185670" y="1454785"/>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5" name="Google Shape;84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0AAPEIAABxDQAA8ggAAAAAAAAmAAAACAAAAP//////////"/>
                </a:ext>
              </a:extLst>
            </p:cNvSpPr>
            <p:nvPr/>
          </p:nvSpPr>
          <p:spPr>
            <a:xfrm>
              <a:off x="2185035" y="1453515"/>
              <a:ext cx="0" cy="635"/>
            </a:xfrm>
            <a:custGeom>
              <a:avLst/>
              <a:gdLst/>
              <a:ahLst/>
              <a:cxnLst/>
              <a:rect l="0" t="0" r="0" b="635"/>
              <a:pathLst>
                <a:path w="0" h="635">
                  <a:moveTo>
                    <a:pt x="0" y="62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4" name="Google Shape;84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0AAPAIAABxDQAA8QgAAAAAAAAmAAAACAAAAP//////////"/>
                </a:ext>
              </a:extLst>
            </p:cNvSpPr>
            <p:nvPr/>
          </p:nvSpPr>
          <p:spPr>
            <a:xfrm>
              <a:off x="2184400" y="1452880"/>
              <a:ext cx="635" cy="635"/>
            </a:xfrm>
            <a:custGeom>
              <a:avLst/>
              <a:gdLst/>
              <a:ahLst/>
              <a:cxnLst/>
              <a:rect l="0" t="0" r="635" b="635"/>
              <a:pathLst>
                <a:path w="635" h="635">
                  <a:moveTo>
                    <a:pt x="635" y="615"/>
                  </a:moveTo>
                  <a:lnTo>
                    <a:pt x="0" y="1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3" name="Google Shape;84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PgIAAB1DQAA+AgAAAAAAAAmAAAACAAAAP//////////"/>
                </a:ext>
              </a:extLst>
            </p:cNvSpPr>
            <p:nvPr/>
          </p:nvSpPr>
          <p:spPr>
            <a:xfrm>
              <a:off x="2187575" y="14579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2" name="Google Shape;84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0AAPcIAAB0DQAA+AgAAAAAAAAmAAAACAAAAP//////////"/>
                </a:ext>
              </a:extLst>
            </p:cNvSpPr>
            <p:nvPr/>
          </p:nvSpPr>
          <p:spPr>
            <a:xfrm>
              <a:off x="2186940" y="1457325"/>
              <a:ext cx="0" cy="635"/>
            </a:xfrm>
            <a:custGeom>
              <a:avLst/>
              <a:gdLst/>
              <a:ahLst/>
              <a:cxnLst/>
              <a:rect l="0" t="0" r="0" b="635"/>
              <a:pathLst>
                <a:path w="0" h="635">
                  <a:moveTo>
                    <a:pt x="0"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1" name="Google Shape;84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0AAPcIAAB0DQAA9wgAAAAAAAAmAAAACAAAAP//////////"/>
                </a:ext>
              </a:extLst>
            </p:cNvSpPr>
            <p:nvPr/>
          </p:nvSpPr>
          <p:spPr>
            <a:xfrm>
              <a:off x="2186940" y="14573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10" name="Google Shape;84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C4JAACADQAAUwkAAAAAAAAmAAAACAAAAP//////////"/>
                </a:ext>
              </a:extLst>
            </p:cNvSpPr>
            <p:nvPr/>
          </p:nvSpPr>
          <p:spPr>
            <a:xfrm>
              <a:off x="2150110" y="1492250"/>
              <a:ext cx="44450" cy="23495"/>
            </a:xfrm>
            <a:custGeom>
              <a:avLst/>
              <a:gdLst/>
              <a:ahLst/>
              <a:cxnLst/>
              <a:rect l="0" t="0" r="44450" b="23495"/>
              <a:pathLst>
                <a:path w="44450" h="23495">
                  <a:moveTo>
                    <a:pt x="33865" y="13"/>
                  </a:moveTo>
                  <a:cubicBezTo>
                    <a:pt x="31496" y="13"/>
                    <a:pt x="28059" y="434"/>
                    <a:pt x="27086" y="1356"/>
                  </a:cubicBezTo>
                  <a:cubicBezTo>
                    <a:pt x="25525" y="2916"/>
                    <a:pt x="23581" y="3838"/>
                    <a:pt x="21773" y="3838"/>
                  </a:cubicBezTo>
                  <a:cubicBezTo>
                    <a:pt x="21527" y="3838"/>
                    <a:pt x="21280" y="3811"/>
                    <a:pt x="21047" y="3784"/>
                  </a:cubicBezTo>
                  <a:cubicBezTo>
                    <a:pt x="19733" y="3649"/>
                    <a:pt x="16898" y="3513"/>
                    <a:pt x="15022" y="3513"/>
                  </a:cubicBezTo>
                  <a:cubicBezTo>
                    <a:pt x="14255" y="3513"/>
                    <a:pt x="13639" y="3540"/>
                    <a:pt x="13379" y="3594"/>
                  </a:cubicBezTo>
                  <a:cubicBezTo>
                    <a:pt x="13256" y="3608"/>
                    <a:pt x="13105" y="3621"/>
                    <a:pt x="12941" y="3621"/>
                  </a:cubicBezTo>
                  <a:cubicBezTo>
                    <a:pt x="12133" y="3621"/>
                    <a:pt x="10818" y="3432"/>
                    <a:pt x="8874" y="3120"/>
                  </a:cubicBezTo>
                  <a:cubicBezTo>
                    <a:pt x="7723" y="2875"/>
                    <a:pt x="6573" y="2740"/>
                    <a:pt x="5423" y="2685"/>
                  </a:cubicBezTo>
                  <a:cubicBezTo>
                    <a:pt x="5313" y="2713"/>
                    <a:pt x="5217" y="2726"/>
                    <a:pt x="5121" y="2726"/>
                  </a:cubicBezTo>
                  <a:cubicBezTo>
                    <a:pt x="4437" y="2726"/>
                    <a:pt x="3834" y="2170"/>
                    <a:pt x="3163" y="1505"/>
                  </a:cubicBezTo>
                  <a:lnTo>
                    <a:pt x="2835" y="1166"/>
                  </a:lnTo>
                  <a:lnTo>
                    <a:pt x="2739" y="1071"/>
                  </a:lnTo>
                  <a:cubicBezTo>
                    <a:pt x="2588" y="936"/>
                    <a:pt x="2451" y="841"/>
                    <a:pt x="2301" y="691"/>
                  </a:cubicBezTo>
                  <a:lnTo>
                    <a:pt x="2259" y="651"/>
                  </a:lnTo>
                  <a:cubicBezTo>
                    <a:pt x="2164" y="556"/>
                    <a:pt x="2013" y="461"/>
                    <a:pt x="1876" y="366"/>
                  </a:cubicBezTo>
                  <a:lnTo>
                    <a:pt x="1780" y="312"/>
                  </a:lnTo>
                  <a:cubicBezTo>
                    <a:pt x="1684" y="217"/>
                    <a:pt x="1534" y="122"/>
                    <a:pt x="1397" y="81"/>
                  </a:cubicBezTo>
                  <a:lnTo>
                    <a:pt x="1342" y="81"/>
                  </a:lnTo>
                  <a:cubicBezTo>
                    <a:pt x="1246" y="122"/>
                    <a:pt x="1205" y="176"/>
                    <a:pt x="1109" y="271"/>
                  </a:cubicBezTo>
                  <a:cubicBezTo>
                    <a:pt x="1054" y="312"/>
                    <a:pt x="959" y="366"/>
                    <a:pt x="863" y="406"/>
                  </a:cubicBezTo>
                  <a:cubicBezTo>
                    <a:pt x="383" y="786"/>
                    <a:pt x="96" y="1315"/>
                    <a:pt x="55" y="1926"/>
                  </a:cubicBezTo>
                  <a:cubicBezTo>
                    <a:pt x="0" y="2740"/>
                    <a:pt x="342" y="3540"/>
                    <a:pt x="959" y="4123"/>
                  </a:cubicBezTo>
                  <a:cubicBezTo>
                    <a:pt x="1917" y="5019"/>
                    <a:pt x="4560" y="8057"/>
                    <a:pt x="3985" y="9631"/>
                  </a:cubicBezTo>
                  <a:cubicBezTo>
                    <a:pt x="3752" y="10119"/>
                    <a:pt x="3328" y="10431"/>
                    <a:pt x="2794" y="10431"/>
                  </a:cubicBezTo>
                  <a:cubicBezTo>
                    <a:pt x="2766" y="10431"/>
                    <a:pt x="2725" y="10431"/>
                    <a:pt x="2684" y="10431"/>
                  </a:cubicBezTo>
                  <a:cubicBezTo>
                    <a:pt x="2259" y="10485"/>
                    <a:pt x="1876" y="10716"/>
                    <a:pt x="1630" y="11055"/>
                  </a:cubicBezTo>
                  <a:cubicBezTo>
                    <a:pt x="1301" y="11381"/>
                    <a:pt x="1054" y="11856"/>
                    <a:pt x="1054" y="12330"/>
                  </a:cubicBezTo>
                  <a:cubicBezTo>
                    <a:pt x="1109" y="12995"/>
                    <a:pt x="1054" y="13619"/>
                    <a:pt x="959" y="14229"/>
                  </a:cubicBezTo>
                  <a:cubicBezTo>
                    <a:pt x="959" y="14419"/>
                    <a:pt x="917" y="14664"/>
                    <a:pt x="917" y="14853"/>
                  </a:cubicBezTo>
                  <a:cubicBezTo>
                    <a:pt x="863" y="15043"/>
                    <a:pt x="863" y="15274"/>
                    <a:pt x="917" y="15464"/>
                  </a:cubicBezTo>
                  <a:lnTo>
                    <a:pt x="917" y="15559"/>
                  </a:lnTo>
                  <a:lnTo>
                    <a:pt x="917" y="15613"/>
                  </a:lnTo>
                  <a:lnTo>
                    <a:pt x="1013" y="15654"/>
                  </a:lnTo>
                  <a:cubicBezTo>
                    <a:pt x="4505" y="19072"/>
                    <a:pt x="5080" y="20117"/>
                    <a:pt x="5176" y="20741"/>
                  </a:cubicBezTo>
                  <a:cubicBezTo>
                    <a:pt x="5176" y="20876"/>
                    <a:pt x="5519" y="21121"/>
                    <a:pt x="5710" y="21256"/>
                  </a:cubicBezTo>
                  <a:cubicBezTo>
                    <a:pt x="5847" y="21405"/>
                    <a:pt x="5943" y="21500"/>
                    <a:pt x="6039" y="21595"/>
                  </a:cubicBezTo>
                  <a:cubicBezTo>
                    <a:pt x="6190" y="21731"/>
                    <a:pt x="6285" y="21880"/>
                    <a:pt x="6381" y="22016"/>
                  </a:cubicBezTo>
                  <a:lnTo>
                    <a:pt x="7627" y="21921"/>
                  </a:lnTo>
                  <a:lnTo>
                    <a:pt x="7819" y="21921"/>
                  </a:lnTo>
                  <a:lnTo>
                    <a:pt x="9065" y="21880"/>
                  </a:lnTo>
                  <a:lnTo>
                    <a:pt x="9257" y="21880"/>
                  </a:lnTo>
                  <a:lnTo>
                    <a:pt x="10503" y="21826"/>
                  </a:lnTo>
                  <a:lnTo>
                    <a:pt x="10599" y="21826"/>
                  </a:lnTo>
                  <a:cubicBezTo>
                    <a:pt x="10969" y="21826"/>
                    <a:pt x="11352" y="21826"/>
                    <a:pt x="11708" y="21826"/>
                  </a:cubicBezTo>
                  <a:cubicBezTo>
                    <a:pt x="13735" y="21826"/>
                    <a:pt x="15433" y="21948"/>
                    <a:pt x="16200" y="22301"/>
                  </a:cubicBezTo>
                  <a:lnTo>
                    <a:pt x="16446" y="22396"/>
                  </a:lnTo>
                  <a:cubicBezTo>
                    <a:pt x="17980" y="22830"/>
                    <a:pt x="19568" y="23115"/>
                    <a:pt x="21143" y="23250"/>
                  </a:cubicBezTo>
                  <a:lnTo>
                    <a:pt x="21431" y="23305"/>
                  </a:lnTo>
                  <a:lnTo>
                    <a:pt x="21581" y="23305"/>
                  </a:lnTo>
                  <a:cubicBezTo>
                    <a:pt x="22293" y="23400"/>
                    <a:pt x="22923" y="23440"/>
                    <a:pt x="23444" y="23495"/>
                  </a:cubicBezTo>
                  <a:lnTo>
                    <a:pt x="23786" y="23495"/>
                  </a:lnTo>
                  <a:cubicBezTo>
                    <a:pt x="24402" y="23495"/>
                    <a:pt x="25073" y="23345"/>
                    <a:pt x="25648" y="23060"/>
                  </a:cubicBezTo>
                  <a:cubicBezTo>
                    <a:pt x="25703" y="23060"/>
                    <a:pt x="25744" y="23020"/>
                    <a:pt x="25799" y="22925"/>
                  </a:cubicBezTo>
                  <a:cubicBezTo>
                    <a:pt x="25648" y="22545"/>
                    <a:pt x="25648" y="22070"/>
                    <a:pt x="25895" y="21690"/>
                  </a:cubicBezTo>
                  <a:cubicBezTo>
                    <a:pt x="25991" y="21595"/>
                    <a:pt x="26032" y="21500"/>
                    <a:pt x="26128" y="21405"/>
                  </a:cubicBezTo>
                  <a:lnTo>
                    <a:pt x="26183" y="21310"/>
                  </a:lnTo>
                  <a:cubicBezTo>
                    <a:pt x="26278" y="21256"/>
                    <a:pt x="26374" y="21161"/>
                    <a:pt x="26470" y="21121"/>
                  </a:cubicBezTo>
                  <a:lnTo>
                    <a:pt x="26511" y="21066"/>
                  </a:lnTo>
                  <a:cubicBezTo>
                    <a:pt x="26607" y="21026"/>
                    <a:pt x="26703" y="20931"/>
                    <a:pt x="26853" y="20876"/>
                  </a:cubicBezTo>
                  <a:lnTo>
                    <a:pt x="26949" y="20836"/>
                  </a:lnTo>
                  <a:lnTo>
                    <a:pt x="27237" y="20686"/>
                  </a:lnTo>
                  <a:lnTo>
                    <a:pt x="27333" y="20646"/>
                  </a:lnTo>
                  <a:lnTo>
                    <a:pt x="27716" y="20497"/>
                  </a:lnTo>
                  <a:lnTo>
                    <a:pt x="27812" y="20497"/>
                  </a:lnTo>
                  <a:lnTo>
                    <a:pt x="28141" y="20402"/>
                  </a:lnTo>
                  <a:lnTo>
                    <a:pt x="28237" y="20402"/>
                  </a:lnTo>
                  <a:lnTo>
                    <a:pt x="28675" y="20307"/>
                  </a:lnTo>
                  <a:lnTo>
                    <a:pt x="28716" y="20307"/>
                  </a:lnTo>
                  <a:lnTo>
                    <a:pt x="29058" y="20212"/>
                  </a:lnTo>
                  <a:lnTo>
                    <a:pt x="29099" y="20212"/>
                  </a:lnTo>
                  <a:cubicBezTo>
                    <a:pt x="29058" y="19981"/>
                    <a:pt x="29058" y="19737"/>
                    <a:pt x="29058" y="19452"/>
                  </a:cubicBezTo>
                  <a:lnTo>
                    <a:pt x="29058" y="19262"/>
                  </a:lnTo>
                  <a:cubicBezTo>
                    <a:pt x="29058" y="19167"/>
                    <a:pt x="29058" y="19072"/>
                    <a:pt x="29058" y="18977"/>
                  </a:cubicBezTo>
                  <a:cubicBezTo>
                    <a:pt x="29099" y="18882"/>
                    <a:pt x="29099" y="18787"/>
                    <a:pt x="29154" y="18747"/>
                  </a:cubicBezTo>
                  <a:cubicBezTo>
                    <a:pt x="29250" y="18557"/>
                    <a:pt x="29346" y="18408"/>
                    <a:pt x="29483" y="18313"/>
                  </a:cubicBezTo>
                  <a:lnTo>
                    <a:pt x="29537" y="18313"/>
                  </a:lnTo>
                  <a:cubicBezTo>
                    <a:pt x="29633" y="18272"/>
                    <a:pt x="29674" y="18218"/>
                    <a:pt x="29770" y="18177"/>
                  </a:cubicBezTo>
                  <a:cubicBezTo>
                    <a:pt x="31372" y="17743"/>
                    <a:pt x="33043" y="17553"/>
                    <a:pt x="34700" y="17553"/>
                  </a:cubicBezTo>
                  <a:cubicBezTo>
                    <a:pt x="34878" y="17553"/>
                    <a:pt x="35056" y="17553"/>
                    <a:pt x="35234" y="17553"/>
                  </a:cubicBezTo>
                  <a:cubicBezTo>
                    <a:pt x="36247" y="17607"/>
                    <a:pt x="37247" y="17797"/>
                    <a:pt x="38165" y="18177"/>
                  </a:cubicBezTo>
                  <a:cubicBezTo>
                    <a:pt x="38206" y="18218"/>
                    <a:pt x="38301" y="18218"/>
                    <a:pt x="38397" y="18272"/>
                  </a:cubicBezTo>
                  <a:lnTo>
                    <a:pt x="38972" y="18272"/>
                  </a:lnTo>
                  <a:lnTo>
                    <a:pt x="39219" y="18177"/>
                  </a:lnTo>
                  <a:lnTo>
                    <a:pt x="39260" y="18177"/>
                  </a:lnTo>
                  <a:lnTo>
                    <a:pt x="39507" y="18123"/>
                  </a:lnTo>
                  <a:lnTo>
                    <a:pt x="39698" y="18028"/>
                  </a:lnTo>
                  <a:cubicBezTo>
                    <a:pt x="39643" y="17838"/>
                    <a:pt x="39602" y="17702"/>
                    <a:pt x="39507" y="17512"/>
                  </a:cubicBezTo>
                  <a:cubicBezTo>
                    <a:pt x="37918" y="17132"/>
                    <a:pt x="36768" y="13850"/>
                    <a:pt x="36727" y="12235"/>
                  </a:cubicBezTo>
                  <a:cubicBezTo>
                    <a:pt x="36672" y="10675"/>
                    <a:pt x="37630" y="10296"/>
                    <a:pt x="38014" y="10201"/>
                  </a:cubicBezTo>
                  <a:cubicBezTo>
                    <a:pt x="38397" y="10106"/>
                    <a:pt x="39260" y="8817"/>
                    <a:pt x="39835" y="7962"/>
                  </a:cubicBezTo>
                  <a:cubicBezTo>
                    <a:pt x="40985" y="6307"/>
                    <a:pt x="42286" y="4408"/>
                    <a:pt x="43916" y="3879"/>
                  </a:cubicBezTo>
                  <a:cubicBezTo>
                    <a:pt x="44108" y="3838"/>
                    <a:pt x="44299" y="3744"/>
                    <a:pt x="44436" y="3635"/>
                  </a:cubicBezTo>
                  <a:lnTo>
                    <a:pt x="44204" y="3540"/>
                  </a:lnTo>
                  <a:lnTo>
                    <a:pt x="43916" y="3404"/>
                  </a:lnTo>
                  <a:lnTo>
                    <a:pt x="43628" y="3214"/>
                  </a:lnTo>
                  <a:lnTo>
                    <a:pt x="43382" y="3120"/>
                  </a:lnTo>
                  <a:lnTo>
                    <a:pt x="43053" y="2970"/>
                  </a:lnTo>
                  <a:lnTo>
                    <a:pt x="42862" y="2930"/>
                  </a:lnTo>
                  <a:lnTo>
                    <a:pt x="42519" y="2740"/>
                  </a:lnTo>
                  <a:lnTo>
                    <a:pt x="42382" y="2685"/>
                  </a:lnTo>
                  <a:lnTo>
                    <a:pt x="42040" y="2550"/>
                  </a:lnTo>
                  <a:lnTo>
                    <a:pt x="41903" y="2496"/>
                  </a:lnTo>
                  <a:lnTo>
                    <a:pt x="41711" y="2360"/>
                  </a:lnTo>
                  <a:lnTo>
                    <a:pt x="41561" y="2306"/>
                  </a:lnTo>
                  <a:lnTo>
                    <a:pt x="41424" y="2211"/>
                  </a:lnTo>
                  <a:lnTo>
                    <a:pt x="41328" y="2170"/>
                  </a:lnTo>
                  <a:lnTo>
                    <a:pt x="41232" y="2075"/>
                  </a:lnTo>
                  <a:lnTo>
                    <a:pt x="41136" y="2021"/>
                  </a:lnTo>
                  <a:lnTo>
                    <a:pt x="41040" y="1926"/>
                  </a:lnTo>
                  <a:lnTo>
                    <a:pt x="40944" y="1885"/>
                  </a:lnTo>
                  <a:lnTo>
                    <a:pt x="40849" y="1831"/>
                  </a:lnTo>
                  <a:lnTo>
                    <a:pt x="40794" y="1790"/>
                  </a:lnTo>
                  <a:lnTo>
                    <a:pt x="40753" y="1736"/>
                  </a:lnTo>
                  <a:lnTo>
                    <a:pt x="40698" y="1695"/>
                  </a:lnTo>
                  <a:lnTo>
                    <a:pt x="40657" y="1641"/>
                  </a:lnTo>
                  <a:lnTo>
                    <a:pt x="40602" y="1600"/>
                  </a:lnTo>
                  <a:lnTo>
                    <a:pt x="40561" y="1546"/>
                  </a:lnTo>
                  <a:lnTo>
                    <a:pt x="40561" y="1505"/>
                  </a:lnTo>
                  <a:lnTo>
                    <a:pt x="40561" y="1451"/>
                  </a:lnTo>
                  <a:lnTo>
                    <a:pt x="40561" y="1410"/>
                  </a:lnTo>
                  <a:cubicBezTo>
                    <a:pt x="40369" y="1125"/>
                    <a:pt x="39452" y="596"/>
                    <a:pt x="35289" y="81"/>
                  </a:cubicBezTo>
                  <a:cubicBezTo>
                    <a:pt x="34892" y="40"/>
                    <a:pt x="34412" y="13"/>
                    <a:pt x="33865"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9" name="Google Shape;84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EsJAABoDQAATAkAAAAAAAAmAAAACAAAAP//////////"/>
                </a:ext>
              </a:extLst>
            </p:cNvSpPr>
            <p:nvPr/>
          </p:nvSpPr>
          <p:spPr>
            <a:xfrm>
              <a:off x="2179320" y="1510665"/>
              <a:ext cx="0" cy="635"/>
            </a:xfrm>
            <a:custGeom>
              <a:avLst/>
              <a:gdLst/>
              <a:ahLst/>
              <a:cxnLst/>
              <a:rect l="0" t="0" r="0" b="635"/>
              <a:pathLst>
                <a:path w="0" h="635">
                  <a:moveTo>
                    <a:pt x="0" y="635"/>
                  </a:moveTo>
                  <a:cubicBezTo>
                    <a:pt x="0" y="394"/>
                    <a:pt x="0" y="175"/>
                    <a:pt x="0" y="21"/>
                  </a:cubicBezTo>
                  <a:cubicBezTo>
                    <a:pt x="0" y="175"/>
                    <a:pt x="0" y="394"/>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8" name="Google Shape;84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0AAEsJAAB4DQAASwkAAAAAAAAmAAAACAAAAP//////////"/>
                </a:ext>
              </a:extLst>
            </p:cNvSpPr>
            <p:nvPr/>
          </p:nvSpPr>
          <p:spPr>
            <a:xfrm>
              <a:off x="2188845" y="1510665"/>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7" name="Google Shape;84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E0JAABoDQAATQkAAAAAAAAmAAAACAAAAP//////////"/>
                </a:ext>
              </a:extLst>
            </p:cNvSpPr>
            <p:nvPr/>
          </p:nvSpPr>
          <p:spPr>
            <a:xfrm>
              <a:off x="2179320" y="1511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6" name="Google Shape;84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0AAEsJAAB4DQAASwkAAAAAAAAmAAAACAAAAP//////////"/>
                </a:ext>
              </a:extLst>
            </p:cNvSpPr>
            <p:nvPr/>
          </p:nvSpPr>
          <p:spPr>
            <a:xfrm>
              <a:off x="2189480" y="1510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5" name="Google Shape;84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0AAEsJAAB4DQAASwkAAAAAAAAmAAAACAAAAP//////////"/>
                </a:ext>
              </a:extLst>
            </p:cNvSpPr>
            <p:nvPr/>
          </p:nvSpPr>
          <p:spPr>
            <a:xfrm>
              <a:off x="2189480" y="1510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4" name="Google Shape;84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0AAEoJAABxDQAASwkAAAAAAAAmAAAACAAAAP//////////"/>
                </a:ext>
              </a:extLst>
            </p:cNvSpPr>
            <p:nvPr/>
          </p:nvSpPr>
          <p:spPr>
            <a:xfrm>
              <a:off x="2179955" y="1510030"/>
              <a:ext cx="5080" cy="635"/>
            </a:xfrm>
            <a:custGeom>
              <a:avLst/>
              <a:gdLst/>
              <a:ahLst/>
              <a:cxnLst/>
              <a:rect l="0" t="0" r="5080" b="635"/>
              <a:pathLst>
                <a:path w="5080" h="635">
                  <a:moveTo>
                    <a:pt x="13" y="635"/>
                  </a:moveTo>
                  <a:cubicBezTo>
                    <a:pt x="1685" y="190"/>
                    <a:pt x="3357" y="12"/>
                    <a:pt x="5067" y="50"/>
                  </a:cubicBezTo>
                  <a:cubicBezTo>
                    <a:pt x="3357" y="12"/>
                    <a:pt x="1685" y="190"/>
                    <a:pt x="13"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3" name="Google Shape;84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EsJAABpDQAASwkAAAAAAAAmAAAACAAAAP//////////"/>
                </a:ext>
              </a:extLst>
            </p:cNvSpPr>
            <p:nvPr/>
          </p:nvSpPr>
          <p:spPr>
            <a:xfrm>
              <a:off x="2179320" y="1510665"/>
              <a:ext cx="635" cy="0"/>
            </a:xfrm>
            <a:custGeom>
              <a:avLst/>
              <a:gdLst/>
              <a:ahLst/>
              <a:cxnLst/>
              <a:rect l="0" t="0" r="635" b="0"/>
              <a:pathLst>
                <a:path w="635" h="0">
                  <a:moveTo>
                    <a:pt x="635" y="0"/>
                  </a:moveTo>
                  <a:cubicBezTo>
                    <a:pt x="388" y="0"/>
                    <a:pt x="141" y="0"/>
                    <a:pt x="0" y="0"/>
                  </a:cubicBezTo>
                  <a:cubicBezTo>
                    <a:pt x="141" y="0"/>
                    <a:pt x="388"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2" name="Google Shape;84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0AAEsJAAB3DQAASwkAAAAAAAAmAAAACAAAAP//////////"/>
                </a:ext>
              </a:extLst>
            </p:cNvSpPr>
            <p:nvPr/>
          </p:nvSpPr>
          <p:spPr>
            <a:xfrm>
              <a:off x="2188845" y="151066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1" name="Google Shape;84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EsJAAB3DQAASwkAAAAAAAAmAAAACAAAAP//////////"/>
                </a:ext>
              </a:extLst>
            </p:cNvSpPr>
            <p:nvPr/>
          </p:nvSpPr>
          <p:spPr>
            <a:xfrm>
              <a:off x="2188210" y="1510665"/>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00" name="Google Shape;84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EwJAABoDQAATAkAAAAAAAAmAAAACAAAAP//////////"/>
                </a:ext>
              </a:extLst>
            </p:cNvSpPr>
            <p:nvPr/>
          </p:nvSpPr>
          <p:spPr>
            <a:xfrm>
              <a:off x="2179320" y="151130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9" name="Google Shape;84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EsJAAB2DQAASwkAAAAAAAAmAAAACAAAAP//////////"/>
                </a:ext>
              </a:extLst>
            </p:cNvSpPr>
            <p:nvPr/>
          </p:nvSpPr>
          <p:spPr>
            <a:xfrm>
              <a:off x="2188210" y="151066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8" name="Google Shape;84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EwJAABoDQAATQkAAAAAAAAmAAAACAAAAP//////////"/>
                </a:ext>
              </a:extLst>
            </p:cNvSpPr>
            <p:nvPr/>
          </p:nvSpPr>
          <p:spPr>
            <a:xfrm>
              <a:off x="2179320" y="1511300"/>
              <a:ext cx="0" cy="635"/>
            </a:xfrm>
            <a:custGeom>
              <a:avLst/>
              <a:gdLst/>
              <a:ahLst/>
              <a:cxnLst/>
              <a:rect l="0" t="0" r="0" b="635"/>
              <a:pathLst>
                <a:path w="0" h="635">
                  <a:moveTo>
                    <a:pt x="0" y="28"/>
                  </a:moveTo>
                  <a:cubicBezTo>
                    <a:pt x="0" y="230"/>
                    <a:pt x="0" y="432"/>
                    <a:pt x="0" y="635"/>
                  </a:cubicBezTo>
                  <a:cubicBezTo>
                    <a:pt x="0" y="432"/>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7" name="Google Shape;84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DMJAAB/DQAANAkAAAAAAAAmAAAACAAAAP//////////"/>
                </a:ext>
              </a:extLst>
            </p:cNvSpPr>
            <p:nvPr/>
          </p:nvSpPr>
          <p:spPr>
            <a:xfrm>
              <a:off x="2193925" y="1495425"/>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6" name="Google Shape;84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C0JAABxDQAAMAkAAAAAAAAmAAAACAAAAP//////////"/>
                </a:ext>
              </a:extLst>
            </p:cNvSpPr>
            <p:nvPr/>
          </p:nvSpPr>
          <p:spPr>
            <a:xfrm>
              <a:off x="2176780" y="1491615"/>
              <a:ext cx="8255" cy="1905"/>
            </a:xfrm>
            <a:custGeom>
              <a:avLst/>
              <a:gdLst/>
              <a:ahLst/>
              <a:cxnLst/>
              <a:rect l="0" t="0" r="8255" b="1905"/>
              <a:pathLst>
                <a:path w="8255" h="1905">
                  <a:moveTo>
                    <a:pt x="8255" y="0"/>
                  </a:moveTo>
                  <a:lnTo>
                    <a:pt x="8104" y="740"/>
                  </a:lnTo>
                  <a:cubicBezTo>
                    <a:pt x="7734" y="705"/>
                    <a:pt x="7269" y="682"/>
                    <a:pt x="6735" y="682"/>
                  </a:cubicBezTo>
                  <a:cubicBezTo>
                    <a:pt x="5407" y="682"/>
                    <a:pt x="3709" y="811"/>
                    <a:pt x="2313" y="1070"/>
                  </a:cubicBezTo>
                  <a:cubicBezTo>
                    <a:pt x="3627" y="823"/>
                    <a:pt x="5229" y="705"/>
                    <a:pt x="6543" y="705"/>
                  </a:cubicBezTo>
                  <a:cubicBezTo>
                    <a:pt x="7159" y="705"/>
                    <a:pt x="7721" y="740"/>
                    <a:pt x="8159" y="787"/>
                  </a:cubicBezTo>
                  <a:lnTo>
                    <a:pt x="8255" y="0"/>
                  </a:lnTo>
                  <a:close/>
                  <a:moveTo>
                    <a:pt x="2313" y="1070"/>
                  </a:moveTo>
                  <a:cubicBezTo>
                    <a:pt x="1273" y="1270"/>
                    <a:pt x="410" y="1540"/>
                    <a:pt x="13" y="1893"/>
                  </a:cubicBezTo>
                  <a:cubicBezTo>
                    <a:pt x="410" y="1540"/>
                    <a:pt x="1273" y="1270"/>
                    <a:pt x="2313" y="10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5" name="Google Shape;84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0AAC0JAABxDQAALQkAAAAAAAAmAAAACAAAAP//////////"/>
                </a:ext>
              </a:extLst>
            </p:cNvSpPr>
            <p:nvPr/>
          </p:nvSpPr>
          <p:spPr>
            <a:xfrm>
              <a:off x="2185035" y="14916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4" name="Google Shape;84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0AAC4JAAA8DQAALgkAAAAAAAAmAAAACAAAAP//////////"/>
                </a:ext>
              </a:extLst>
            </p:cNvSpPr>
            <p:nvPr/>
          </p:nvSpPr>
          <p:spPr>
            <a:xfrm>
              <a:off x="2151380" y="14922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3" name="Google Shape;84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DIJAAB8DQAAMgkAAAAAAAAmAAAACAAAAP//////////"/>
                </a:ext>
              </a:extLst>
            </p:cNvSpPr>
            <p:nvPr/>
          </p:nvSpPr>
          <p:spPr>
            <a:xfrm>
              <a:off x="2192020" y="14947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2" name="Google Shape;84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C8JAAA+DQAALwkAAAAAAAAmAAAACAAAAP//////////"/>
                </a:ext>
              </a:extLst>
            </p:cNvSpPr>
            <p:nvPr/>
          </p:nvSpPr>
          <p:spPr>
            <a:xfrm>
              <a:off x="2152650" y="14928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1" name="Google Shape;84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DIJAAB7DQAAMgkAAAAAAAAmAAAACAAAAP//////////"/>
                </a:ext>
              </a:extLst>
            </p:cNvSpPr>
            <p:nvPr/>
          </p:nvSpPr>
          <p:spPr>
            <a:xfrm>
              <a:off x="2191385" y="14947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90" name="Google Shape;84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DIJAAB9DQAAMwkAAAAAAAAmAAAACAAAAP//////////"/>
                </a:ext>
              </a:extLst>
            </p:cNvSpPr>
            <p:nvPr/>
          </p:nvSpPr>
          <p:spPr>
            <a:xfrm>
              <a:off x="2192020" y="1494790"/>
              <a:ext cx="635" cy="635"/>
            </a:xfrm>
            <a:custGeom>
              <a:avLst/>
              <a:gdLst/>
              <a:ahLst/>
              <a:cxnLst/>
              <a:rect l="0" t="0" r="635" b="635"/>
              <a:pathLst>
                <a:path w="635" h="635">
                  <a:moveTo>
                    <a:pt x="52" y="0"/>
                  </a:moveTo>
                  <a:lnTo>
                    <a:pt x="582"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9" name="Google Shape;84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DIJAAB7DQAAMgkAAAAAAAAmAAAACAAAAP//////////"/>
                </a:ext>
              </a:extLst>
            </p:cNvSpPr>
            <p:nvPr/>
          </p:nvSpPr>
          <p:spPr>
            <a:xfrm>
              <a:off x="2191385" y="14947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8" name="Google Shape;84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0AAC8JAAA9DQAALwkAAAAAAAAmAAAACAAAAP//////////"/>
                </a:ext>
              </a:extLst>
            </p:cNvSpPr>
            <p:nvPr/>
          </p:nvSpPr>
          <p:spPr>
            <a:xfrm>
              <a:off x="2152015" y="14928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7" name="Google Shape;84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DAJAAA/DQAAMAkAAAAAAAAmAAAACAAAAP//////////"/>
                </a:ext>
              </a:extLst>
            </p:cNvSpPr>
            <p:nvPr/>
          </p:nvSpPr>
          <p:spPr>
            <a:xfrm>
              <a:off x="2152650" y="1493520"/>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6" name="Google Shape;84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DEJAAB7DQAAMQkAAAAAAAAmAAAACAAAAP//////////"/>
                </a:ext>
              </a:extLst>
            </p:cNvSpPr>
            <p:nvPr/>
          </p:nvSpPr>
          <p:spPr>
            <a:xfrm>
              <a:off x="2190750" y="149415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5" name="Google Shape;85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DMJAAB9DQAAMwkAAAAAAAAmAAAACAAAAP//////////"/>
                </a:ext>
              </a:extLst>
            </p:cNvSpPr>
            <p:nvPr/>
          </p:nvSpPr>
          <p:spPr>
            <a:xfrm>
              <a:off x="2192655" y="14954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4" name="Google Shape;85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DMJAAB+DQAAMwkAAAAAAAAmAAAACAAAAP//////////"/>
                </a:ext>
              </a:extLst>
            </p:cNvSpPr>
            <p:nvPr/>
          </p:nvSpPr>
          <p:spPr>
            <a:xfrm>
              <a:off x="2193290" y="14954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3" name="Google Shape;85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DEJAAB6DQAAMQkAAAAAAAAmAAAACAAAAP//////////"/>
                </a:ext>
              </a:extLst>
            </p:cNvSpPr>
            <p:nvPr/>
          </p:nvSpPr>
          <p:spPr>
            <a:xfrm>
              <a:off x="2190750" y="1494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2" name="Google Shape;85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DEJAAB6DQAAMQkAAAAAAAAmAAAACAAAAP//////////"/>
                </a:ext>
              </a:extLst>
            </p:cNvSpPr>
            <p:nvPr/>
          </p:nvSpPr>
          <p:spPr>
            <a:xfrm>
              <a:off x="2190750" y="1494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1" name="Google Shape;85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DEJAAB6DQAAMQkAAAAAAAAmAAAACAAAAP//////////"/>
                </a:ext>
              </a:extLst>
            </p:cNvSpPr>
            <p:nvPr/>
          </p:nvSpPr>
          <p:spPr>
            <a:xfrm>
              <a:off x="2190750" y="1494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80" name="Google Shape;85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DEJAAB6DQAAMQkAAAAAAAAmAAAACAAAAP//////////"/>
                </a:ext>
              </a:extLst>
            </p:cNvSpPr>
            <p:nvPr/>
          </p:nvSpPr>
          <p:spPr>
            <a:xfrm>
              <a:off x="2190750" y="1494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9" name="Google Shape;85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DEJAAB6DQAAMQkAAAAAAAAmAAAACAAAAP//////////"/>
                </a:ext>
              </a:extLst>
            </p:cNvSpPr>
            <p:nvPr/>
          </p:nvSpPr>
          <p:spPr>
            <a:xfrm>
              <a:off x="2190750" y="1494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8" name="Google Shape;85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EcJAABCDQAAWgkAAAAAAAAmAAAACAAAAP//////////"/>
                </a:ext>
              </a:extLst>
            </p:cNvSpPr>
            <p:nvPr/>
          </p:nvSpPr>
          <p:spPr>
            <a:xfrm>
              <a:off x="2136775" y="1508125"/>
              <a:ext cx="18415" cy="12065"/>
            </a:xfrm>
            <a:custGeom>
              <a:avLst/>
              <a:gdLst/>
              <a:ahLst/>
              <a:cxnLst/>
              <a:rect l="0" t="0" r="18415" b="12065"/>
              <a:pathLst>
                <a:path w="18415" h="12065">
                  <a:moveTo>
                    <a:pt x="12535" y="0"/>
                  </a:moveTo>
                  <a:cubicBezTo>
                    <a:pt x="11606" y="146"/>
                    <a:pt x="10594" y="333"/>
                    <a:pt x="9623" y="467"/>
                  </a:cubicBezTo>
                  <a:lnTo>
                    <a:pt x="9568" y="467"/>
                  </a:lnTo>
                  <a:lnTo>
                    <a:pt x="9082" y="560"/>
                  </a:lnTo>
                  <a:lnTo>
                    <a:pt x="9041" y="560"/>
                  </a:lnTo>
                  <a:lnTo>
                    <a:pt x="8555" y="653"/>
                  </a:lnTo>
                  <a:lnTo>
                    <a:pt x="8070" y="747"/>
                  </a:lnTo>
                  <a:cubicBezTo>
                    <a:pt x="4229" y="1401"/>
                    <a:pt x="679" y="2108"/>
                    <a:pt x="637" y="2108"/>
                  </a:cubicBezTo>
                  <a:lnTo>
                    <a:pt x="637" y="2148"/>
                  </a:lnTo>
                  <a:cubicBezTo>
                    <a:pt x="540" y="2429"/>
                    <a:pt x="485" y="2709"/>
                    <a:pt x="388" y="2949"/>
                  </a:cubicBezTo>
                  <a:lnTo>
                    <a:pt x="388" y="3082"/>
                  </a:lnTo>
                  <a:cubicBezTo>
                    <a:pt x="346" y="3363"/>
                    <a:pt x="291" y="3643"/>
                    <a:pt x="249" y="3883"/>
                  </a:cubicBezTo>
                  <a:lnTo>
                    <a:pt x="249" y="4017"/>
                  </a:lnTo>
                  <a:cubicBezTo>
                    <a:pt x="194" y="4257"/>
                    <a:pt x="152" y="4537"/>
                    <a:pt x="97" y="4817"/>
                  </a:cubicBezTo>
                  <a:lnTo>
                    <a:pt x="97" y="4858"/>
                  </a:lnTo>
                  <a:cubicBezTo>
                    <a:pt x="97" y="5098"/>
                    <a:pt x="55" y="5378"/>
                    <a:pt x="0" y="5658"/>
                  </a:cubicBezTo>
                  <a:cubicBezTo>
                    <a:pt x="0" y="5939"/>
                    <a:pt x="0" y="6165"/>
                    <a:pt x="0" y="6406"/>
                  </a:cubicBezTo>
                  <a:lnTo>
                    <a:pt x="0" y="6499"/>
                  </a:lnTo>
                  <a:lnTo>
                    <a:pt x="0" y="7100"/>
                  </a:lnTo>
                  <a:lnTo>
                    <a:pt x="0" y="7193"/>
                  </a:lnTo>
                  <a:cubicBezTo>
                    <a:pt x="0" y="7380"/>
                    <a:pt x="0" y="7567"/>
                    <a:pt x="55" y="7754"/>
                  </a:cubicBezTo>
                  <a:lnTo>
                    <a:pt x="55" y="7807"/>
                  </a:lnTo>
                  <a:cubicBezTo>
                    <a:pt x="55" y="7994"/>
                    <a:pt x="97" y="8127"/>
                    <a:pt x="152" y="8274"/>
                  </a:cubicBezTo>
                  <a:cubicBezTo>
                    <a:pt x="194" y="8461"/>
                    <a:pt x="249" y="8594"/>
                    <a:pt x="346" y="8781"/>
                  </a:cubicBezTo>
                  <a:cubicBezTo>
                    <a:pt x="346" y="8835"/>
                    <a:pt x="388" y="8875"/>
                    <a:pt x="443" y="8928"/>
                  </a:cubicBezTo>
                  <a:cubicBezTo>
                    <a:pt x="443" y="9022"/>
                    <a:pt x="540" y="9155"/>
                    <a:pt x="582" y="9248"/>
                  </a:cubicBezTo>
                  <a:cubicBezTo>
                    <a:pt x="679" y="9342"/>
                    <a:pt x="679" y="9395"/>
                    <a:pt x="734" y="9435"/>
                  </a:cubicBezTo>
                  <a:cubicBezTo>
                    <a:pt x="776" y="9489"/>
                    <a:pt x="873" y="9622"/>
                    <a:pt x="970" y="9716"/>
                  </a:cubicBezTo>
                  <a:lnTo>
                    <a:pt x="1164" y="9902"/>
                  </a:lnTo>
                  <a:lnTo>
                    <a:pt x="1414" y="10183"/>
                  </a:lnTo>
                  <a:lnTo>
                    <a:pt x="1650" y="10370"/>
                  </a:lnTo>
                  <a:lnTo>
                    <a:pt x="1955" y="10650"/>
                  </a:lnTo>
                  <a:lnTo>
                    <a:pt x="2246" y="10890"/>
                  </a:lnTo>
                  <a:lnTo>
                    <a:pt x="2579" y="11170"/>
                  </a:lnTo>
                  <a:lnTo>
                    <a:pt x="2870" y="11397"/>
                  </a:lnTo>
                  <a:lnTo>
                    <a:pt x="3258" y="11677"/>
                  </a:lnTo>
                  <a:lnTo>
                    <a:pt x="3605" y="11918"/>
                  </a:lnTo>
                  <a:lnTo>
                    <a:pt x="3799" y="12051"/>
                  </a:lnTo>
                  <a:cubicBezTo>
                    <a:pt x="3993" y="12011"/>
                    <a:pt x="4187" y="12011"/>
                    <a:pt x="4381" y="11958"/>
                  </a:cubicBezTo>
                  <a:lnTo>
                    <a:pt x="7196" y="11958"/>
                  </a:lnTo>
                  <a:cubicBezTo>
                    <a:pt x="7432" y="11958"/>
                    <a:pt x="7626" y="11958"/>
                    <a:pt x="7820" y="11918"/>
                  </a:cubicBezTo>
                  <a:cubicBezTo>
                    <a:pt x="8014" y="11864"/>
                    <a:pt x="8209" y="11824"/>
                    <a:pt x="8403" y="11771"/>
                  </a:cubicBezTo>
                  <a:cubicBezTo>
                    <a:pt x="9082" y="11584"/>
                    <a:pt x="9720" y="11170"/>
                    <a:pt x="10150" y="10610"/>
                  </a:cubicBezTo>
                  <a:cubicBezTo>
                    <a:pt x="10538" y="10196"/>
                    <a:pt x="11134" y="9582"/>
                    <a:pt x="11911" y="9582"/>
                  </a:cubicBezTo>
                  <a:cubicBezTo>
                    <a:pt x="12105" y="9582"/>
                    <a:pt x="12313" y="9622"/>
                    <a:pt x="12535" y="9716"/>
                  </a:cubicBezTo>
                  <a:lnTo>
                    <a:pt x="12729" y="9716"/>
                  </a:lnTo>
                  <a:cubicBezTo>
                    <a:pt x="13797" y="9582"/>
                    <a:pt x="16459" y="8368"/>
                    <a:pt x="17777" y="7473"/>
                  </a:cubicBezTo>
                  <a:lnTo>
                    <a:pt x="17818" y="7473"/>
                  </a:lnTo>
                  <a:lnTo>
                    <a:pt x="18068" y="7287"/>
                  </a:lnTo>
                  <a:lnTo>
                    <a:pt x="18109" y="7247"/>
                  </a:lnTo>
                  <a:lnTo>
                    <a:pt x="18262" y="7153"/>
                  </a:lnTo>
                  <a:lnTo>
                    <a:pt x="18359" y="7060"/>
                  </a:lnTo>
                  <a:lnTo>
                    <a:pt x="18401" y="7006"/>
                  </a:lnTo>
                  <a:lnTo>
                    <a:pt x="18359" y="7006"/>
                  </a:lnTo>
                  <a:lnTo>
                    <a:pt x="18262" y="6873"/>
                  </a:lnTo>
                  <a:lnTo>
                    <a:pt x="18206" y="6819"/>
                  </a:lnTo>
                  <a:lnTo>
                    <a:pt x="18068" y="6726"/>
                  </a:lnTo>
                  <a:cubicBezTo>
                    <a:pt x="17527" y="6352"/>
                    <a:pt x="17139" y="5792"/>
                    <a:pt x="16945" y="5191"/>
                  </a:cubicBezTo>
                  <a:cubicBezTo>
                    <a:pt x="16903" y="5044"/>
                    <a:pt x="16459" y="4204"/>
                    <a:pt x="13214" y="1174"/>
                  </a:cubicBezTo>
                  <a:lnTo>
                    <a:pt x="13020" y="987"/>
                  </a:lnTo>
                  <a:cubicBezTo>
                    <a:pt x="12771" y="707"/>
                    <a:pt x="12632" y="373"/>
                    <a:pt x="1257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7" name="Google Shape;85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FQJAAAlDQAAVAkAAAAAAAAmAAAACAAAAP//////////"/>
                </a:ext>
              </a:extLst>
            </p:cNvSpPr>
            <p:nvPr/>
          </p:nvSpPr>
          <p:spPr>
            <a:xfrm>
              <a:off x="2136775" y="15163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6" name="Google Shape;85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FoJAAArDQAAWgkAAAAAAAAmAAAACAAAAP//////////"/>
                </a:ext>
              </a:extLst>
            </p:cNvSpPr>
            <p:nvPr/>
          </p:nvSpPr>
          <p:spPr>
            <a:xfrm>
              <a:off x="2140585" y="15201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5" name="Google Shape;85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FYJAAAnDQAAVwkAAAAAAAAmAAAACAAAAP//////////"/>
                </a:ext>
              </a:extLst>
            </p:cNvSpPr>
            <p:nvPr/>
          </p:nvSpPr>
          <p:spPr>
            <a:xfrm>
              <a:off x="2137410" y="1517650"/>
              <a:ext cx="635" cy="635"/>
            </a:xfrm>
            <a:custGeom>
              <a:avLst/>
              <a:gdLst/>
              <a:ahLst/>
              <a:cxnLst/>
              <a:rect l="0" t="0" r="635" b="635"/>
              <a:pathLst>
                <a:path w="635" h="635">
                  <a:moveTo>
                    <a:pt x="592" y="635"/>
                  </a:moveTo>
                  <a:cubicBezTo>
                    <a:pt x="465" y="432"/>
                    <a:pt x="169" y="230"/>
                    <a:pt x="0" y="28"/>
                  </a:cubicBezTo>
                  <a:cubicBezTo>
                    <a:pt x="169" y="230"/>
                    <a:pt x="465" y="432"/>
                    <a:pt x="592"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4" name="Google Shape;85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FEJAAAlDQAAUQkAAAAAAAAmAAAACAAAAP//////////"/>
                </a:ext>
              </a:extLst>
            </p:cNvSpPr>
            <p:nvPr/>
          </p:nvSpPr>
          <p:spPr>
            <a:xfrm>
              <a:off x="2136775" y="151447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3" name="Google Shape;85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FcJAAAnDQAAVwkAAAAAAAAmAAAACAAAAP//////////"/>
                </a:ext>
              </a:extLst>
            </p:cNvSpPr>
            <p:nvPr/>
          </p:nvSpPr>
          <p:spPr>
            <a:xfrm>
              <a:off x="2138045" y="15182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2" name="Google Shape;85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FkJAAAqDQAAWgkAAAAAAAAmAAAACAAAAP//////////"/>
                </a:ext>
              </a:extLst>
            </p:cNvSpPr>
            <p:nvPr/>
          </p:nvSpPr>
          <p:spPr>
            <a:xfrm>
              <a:off x="2139950" y="151955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1" name="Google Shape;85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E0JAAAmDQAATQkAAAAAAAAmAAAACAAAAP//////////"/>
                </a:ext>
              </a:extLst>
            </p:cNvSpPr>
            <p:nvPr/>
          </p:nvSpPr>
          <p:spPr>
            <a:xfrm>
              <a:off x="2137410" y="1511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0" name="Google Shape;85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FkJAAApDQAAWQkAAAAAAAAmAAAACAAAAP//////////"/>
                </a:ext>
              </a:extLst>
            </p:cNvSpPr>
            <p:nvPr/>
          </p:nvSpPr>
          <p:spPr>
            <a:xfrm>
              <a:off x="2139315" y="15195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9" name="Google Shape;85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FQJAAAmDQAAVQkAAAAAAAAmAAAACAAAAP//////////"/>
                </a:ext>
              </a:extLst>
            </p:cNvSpPr>
            <p:nvPr/>
          </p:nvSpPr>
          <p:spPr>
            <a:xfrm>
              <a:off x="2136775" y="1516380"/>
              <a:ext cx="635" cy="635"/>
            </a:xfrm>
            <a:custGeom>
              <a:avLst/>
              <a:gdLst/>
              <a:ahLst/>
              <a:cxnLst/>
              <a:rect l="0" t="0" r="635" b="635"/>
              <a:pathLst>
                <a:path w="635" h="635">
                  <a:moveTo>
                    <a:pt x="635" y="635"/>
                  </a:moveTo>
                  <a:cubicBezTo>
                    <a:pt x="338" y="407"/>
                    <a:pt x="169" y="227"/>
                    <a:pt x="42" y="0"/>
                  </a:cubicBezTo>
                  <a:cubicBezTo>
                    <a:pt x="169" y="227"/>
                    <a:pt x="338" y="407"/>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8" name="Google Shape;85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FgJAAAoDQAAWAkAAAAAAAAmAAAACAAAAP//////////"/>
                </a:ext>
              </a:extLst>
            </p:cNvSpPr>
            <p:nvPr/>
          </p:nvSpPr>
          <p:spPr>
            <a:xfrm>
              <a:off x="2138680" y="15189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7" name="Google Shape;85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EwJAAAmDQAATAkAAAAAAAAmAAAACAAAAP//////////"/>
                </a:ext>
              </a:extLst>
            </p:cNvSpPr>
            <p:nvPr/>
          </p:nvSpPr>
          <p:spPr>
            <a:xfrm>
              <a:off x="2137410" y="1511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6" name="Google Shape;85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FUJAAAmDQAAVgkAAAAAAAAmAAAACAAAAP//////////"/>
                </a:ext>
              </a:extLst>
            </p:cNvSpPr>
            <p:nvPr/>
          </p:nvSpPr>
          <p:spPr>
            <a:xfrm>
              <a:off x="2137410" y="1517015"/>
              <a:ext cx="0" cy="635"/>
            </a:xfrm>
            <a:custGeom>
              <a:avLst/>
              <a:gdLst/>
              <a:ahLst/>
              <a:cxnLst/>
              <a:rect l="0" t="0" r="0" b="635"/>
              <a:pathLst>
                <a:path w="0" h="635">
                  <a:moveTo>
                    <a:pt x="0" y="635"/>
                  </a:moveTo>
                  <a:cubicBezTo>
                    <a:pt x="0" y="457"/>
                    <a:pt x="0" y="177"/>
                    <a:pt x="0" y="0"/>
                  </a:cubicBezTo>
                  <a:cubicBezTo>
                    <a:pt x="0" y="177"/>
                    <a:pt x="0" y="457"/>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5" name="Google Shape;85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0AAFIJAABBDQAAUgkAAAAAAAAmAAAACAAAAP//////////"/>
                </a:ext>
              </a:extLst>
            </p:cNvSpPr>
            <p:nvPr/>
          </p:nvSpPr>
          <p:spPr>
            <a:xfrm>
              <a:off x="2154555" y="15151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4" name="Google Shape;85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EcJAAA5DQAASQkAAAAAAAAmAAAACAAAAP//////////"/>
                </a:ext>
              </a:extLst>
            </p:cNvSpPr>
            <p:nvPr/>
          </p:nvSpPr>
          <p:spPr>
            <a:xfrm>
              <a:off x="2149475" y="1508125"/>
              <a:ext cx="0" cy="1270"/>
            </a:xfrm>
            <a:custGeom>
              <a:avLst/>
              <a:gdLst/>
              <a:ahLst/>
              <a:cxnLst/>
              <a:rect l="0" t="0" r="0" b="1270"/>
              <a:pathLst>
                <a:path w="0" h="1270">
                  <a:moveTo>
                    <a:pt x="0" y="1270"/>
                  </a:moveTo>
                  <a:cubicBezTo>
                    <a:pt x="0" y="910"/>
                    <a:pt x="0" y="481"/>
                    <a:pt x="0" y="0"/>
                  </a:cubicBezTo>
                  <a:cubicBezTo>
                    <a:pt x="0" y="481"/>
                    <a:pt x="0" y="910"/>
                    <a:pt x="0"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3" name="Google Shape;85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LIIAAAHDgAAJwkAAAAAAAAmAAAACAAAAP//////////"/>
                </a:ext>
              </a:extLst>
            </p:cNvSpPr>
            <p:nvPr/>
          </p:nvSpPr>
          <p:spPr>
            <a:xfrm>
              <a:off x="2149475" y="1413510"/>
              <a:ext cx="130810" cy="74295"/>
            </a:xfrm>
            <a:custGeom>
              <a:avLst/>
              <a:gdLst/>
              <a:ahLst/>
              <a:cxnLst/>
              <a:rect l="0" t="0" r="130810" b="74295"/>
              <a:pathLst>
                <a:path w="130810" h="74295">
                  <a:moveTo>
                    <a:pt x="82371" y="13"/>
                  </a:moveTo>
                  <a:cubicBezTo>
                    <a:pt x="81581" y="13"/>
                    <a:pt x="80804" y="95"/>
                    <a:pt x="80314" y="258"/>
                  </a:cubicBezTo>
                  <a:lnTo>
                    <a:pt x="80164" y="312"/>
                  </a:lnTo>
                  <a:cubicBezTo>
                    <a:pt x="79933" y="407"/>
                    <a:pt x="79687" y="448"/>
                    <a:pt x="79456" y="502"/>
                  </a:cubicBezTo>
                  <a:cubicBezTo>
                    <a:pt x="79265" y="502"/>
                    <a:pt x="79074" y="516"/>
                    <a:pt x="78884" y="516"/>
                  </a:cubicBezTo>
                  <a:cubicBezTo>
                    <a:pt x="78380" y="516"/>
                    <a:pt x="77889" y="475"/>
                    <a:pt x="77399" y="407"/>
                  </a:cubicBezTo>
                  <a:cubicBezTo>
                    <a:pt x="76990" y="339"/>
                    <a:pt x="76459" y="285"/>
                    <a:pt x="76023" y="285"/>
                  </a:cubicBezTo>
                  <a:cubicBezTo>
                    <a:pt x="75710" y="285"/>
                    <a:pt x="75437" y="325"/>
                    <a:pt x="75301" y="407"/>
                  </a:cubicBezTo>
                  <a:cubicBezTo>
                    <a:pt x="74974" y="597"/>
                    <a:pt x="74688" y="787"/>
                    <a:pt x="74443" y="1018"/>
                  </a:cubicBezTo>
                  <a:cubicBezTo>
                    <a:pt x="73626" y="1833"/>
                    <a:pt x="72536" y="2308"/>
                    <a:pt x="71392" y="2349"/>
                  </a:cubicBezTo>
                  <a:cubicBezTo>
                    <a:pt x="70915" y="2349"/>
                    <a:pt x="70479" y="2308"/>
                    <a:pt x="70002" y="2159"/>
                  </a:cubicBezTo>
                  <a:cubicBezTo>
                    <a:pt x="69675" y="2064"/>
                    <a:pt x="69335" y="1874"/>
                    <a:pt x="69049" y="1643"/>
                  </a:cubicBezTo>
                  <a:lnTo>
                    <a:pt x="68627" y="1928"/>
                  </a:lnTo>
                  <a:lnTo>
                    <a:pt x="68531" y="1928"/>
                  </a:lnTo>
                  <a:lnTo>
                    <a:pt x="68000" y="2064"/>
                  </a:lnTo>
                  <a:lnTo>
                    <a:pt x="67905" y="2064"/>
                  </a:lnTo>
                  <a:lnTo>
                    <a:pt x="67387" y="2159"/>
                  </a:lnTo>
                  <a:lnTo>
                    <a:pt x="67292" y="2159"/>
                  </a:lnTo>
                  <a:lnTo>
                    <a:pt x="66760" y="2254"/>
                  </a:lnTo>
                  <a:lnTo>
                    <a:pt x="66243" y="2349"/>
                  </a:lnTo>
                  <a:lnTo>
                    <a:pt x="66188" y="2349"/>
                  </a:lnTo>
                  <a:lnTo>
                    <a:pt x="65766" y="2403"/>
                  </a:lnTo>
                  <a:lnTo>
                    <a:pt x="65671" y="2403"/>
                  </a:lnTo>
                  <a:lnTo>
                    <a:pt x="65330" y="2444"/>
                  </a:lnTo>
                  <a:lnTo>
                    <a:pt x="65003" y="2444"/>
                  </a:lnTo>
                  <a:cubicBezTo>
                    <a:pt x="63001" y="4060"/>
                    <a:pt x="61230" y="5866"/>
                    <a:pt x="61135" y="6436"/>
                  </a:cubicBezTo>
                  <a:cubicBezTo>
                    <a:pt x="61135" y="9098"/>
                    <a:pt x="60426" y="9668"/>
                    <a:pt x="59949" y="9913"/>
                  </a:cubicBezTo>
                  <a:lnTo>
                    <a:pt x="59759" y="9953"/>
                  </a:lnTo>
                  <a:lnTo>
                    <a:pt x="59132" y="9953"/>
                  </a:lnTo>
                  <a:lnTo>
                    <a:pt x="58996" y="9913"/>
                  </a:lnTo>
                  <a:lnTo>
                    <a:pt x="58901" y="9858"/>
                  </a:lnTo>
                  <a:lnTo>
                    <a:pt x="58655" y="9763"/>
                  </a:lnTo>
                  <a:lnTo>
                    <a:pt x="58615" y="9668"/>
                  </a:lnTo>
                  <a:cubicBezTo>
                    <a:pt x="58465" y="9628"/>
                    <a:pt x="58369" y="9533"/>
                    <a:pt x="58274" y="9437"/>
                  </a:cubicBezTo>
                  <a:cubicBezTo>
                    <a:pt x="57865" y="9016"/>
                    <a:pt x="56312" y="8813"/>
                    <a:pt x="54896" y="8813"/>
                  </a:cubicBezTo>
                  <a:cubicBezTo>
                    <a:pt x="53874" y="8813"/>
                    <a:pt x="52921" y="8921"/>
                    <a:pt x="52553" y="9152"/>
                  </a:cubicBezTo>
                  <a:cubicBezTo>
                    <a:pt x="52294" y="9302"/>
                    <a:pt x="52035" y="9356"/>
                    <a:pt x="51790" y="9356"/>
                  </a:cubicBezTo>
                  <a:cubicBezTo>
                    <a:pt x="51068" y="9356"/>
                    <a:pt x="50387" y="8840"/>
                    <a:pt x="49788" y="8392"/>
                  </a:cubicBezTo>
                  <a:cubicBezTo>
                    <a:pt x="49025" y="7808"/>
                    <a:pt x="48548" y="7496"/>
                    <a:pt x="48139" y="7496"/>
                  </a:cubicBezTo>
                  <a:cubicBezTo>
                    <a:pt x="47976" y="7496"/>
                    <a:pt x="47840" y="7536"/>
                    <a:pt x="47690" y="7631"/>
                  </a:cubicBezTo>
                  <a:cubicBezTo>
                    <a:pt x="47199" y="7889"/>
                    <a:pt x="46695" y="7998"/>
                    <a:pt x="46191" y="7998"/>
                  </a:cubicBezTo>
                  <a:cubicBezTo>
                    <a:pt x="45170" y="7998"/>
                    <a:pt x="44203" y="7577"/>
                    <a:pt x="43494" y="7292"/>
                  </a:cubicBezTo>
                  <a:lnTo>
                    <a:pt x="43058" y="7102"/>
                  </a:lnTo>
                  <a:cubicBezTo>
                    <a:pt x="42922" y="7292"/>
                    <a:pt x="42732" y="7441"/>
                    <a:pt x="42541" y="7577"/>
                  </a:cubicBezTo>
                  <a:cubicBezTo>
                    <a:pt x="42255" y="7726"/>
                    <a:pt x="41887" y="7794"/>
                    <a:pt x="41478" y="7794"/>
                  </a:cubicBezTo>
                  <a:cubicBezTo>
                    <a:pt x="40075" y="7794"/>
                    <a:pt x="38155" y="7047"/>
                    <a:pt x="37010" y="6531"/>
                  </a:cubicBezTo>
                  <a:cubicBezTo>
                    <a:pt x="36343" y="6355"/>
                    <a:pt x="35635" y="6260"/>
                    <a:pt x="34953" y="6260"/>
                  </a:cubicBezTo>
                  <a:cubicBezTo>
                    <a:pt x="34708" y="6260"/>
                    <a:pt x="34477" y="6273"/>
                    <a:pt x="34245" y="6301"/>
                  </a:cubicBezTo>
                  <a:cubicBezTo>
                    <a:pt x="33918" y="6301"/>
                    <a:pt x="33591" y="6314"/>
                    <a:pt x="33264" y="6314"/>
                  </a:cubicBezTo>
                  <a:cubicBezTo>
                    <a:pt x="31929" y="6314"/>
                    <a:pt x="30663" y="6151"/>
                    <a:pt x="29859" y="5201"/>
                  </a:cubicBezTo>
                  <a:cubicBezTo>
                    <a:pt x="29668" y="5010"/>
                    <a:pt x="28851" y="4494"/>
                    <a:pt x="25091" y="4209"/>
                  </a:cubicBezTo>
                  <a:lnTo>
                    <a:pt x="23947" y="4114"/>
                  </a:lnTo>
                  <a:cubicBezTo>
                    <a:pt x="22367" y="4019"/>
                    <a:pt x="20365" y="3965"/>
                    <a:pt x="17790" y="3965"/>
                  </a:cubicBezTo>
                  <a:cubicBezTo>
                    <a:pt x="15883" y="3965"/>
                    <a:pt x="15216" y="4725"/>
                    <a:pt x="14303" y="5771"/>
                  </a:cubicBezTo>
                  <a:cubicBezTo>
                    <a:pt x="14071" y="6056"/>
                    <a:pt x="13826" y="6301"/>
                    <a:pt x="13595" y="6586"/>
                  </a:cubicBezTo>
                  <a:cubicBezTo>
                    <a:pt x="13404" y="6721"/>
                    <a:pt x="13254" y="6871"/>
                    <a:pt x="13063" y="7007"/>
                  </a:cubicBezTo>
                  <a:lnTo>
                    <a:pt x="12927" y="7102"/>
                  </a:lnTo>
                  <a:cubicBezTo>
                    <a:pt x="12832" y="7156"/>
                    <a:pt x="12682" y="7251"/>
                    <a:pt x="12587" y="7292"/>
                  </a:cubicBezTo>
                  <a:lnTo>
                    <a:pt x="12396" y="7387"/>
                  </a:lnTo>
                  <a:lnTo>
                    <a:pt x="12069" y="7536"/>
                  </a:lnTo>
                  <a:lnTo>
                    <a:pt x="11878" y="7577"/>
                  </a:lnTo>
                  <a:lnTo>
                    <a:pt x="11592" y="7672"/>
                  </a:lnTo>
                  <a:lnTo>
                    <a:pt x="11401" y="7726"/>
                  </a:lnTo>
                  <a:lnTo>
                    <a:pt x="11020" y="7767"/>
                  </a:lnTo>
                  <a:lnTo>
                    <a:pt x="9971" y="7767"/>
                  </a:lnTo>
                  <a:cubicBezTo>
                    <a:pt x="10012" y="8107"/>
                    <a:pt x="10162" y="8487"/>
                    <a:pt x="10298" y="8813"/>
                  </a:cubicBezTo>
                  <a:cubicBezTo>
                    <a:pt x="10829" y="9573"/>
                    <a:pt x="11252" y="10293"/>
                    <a:pt x="11633" y="10904"/>
                  </a:cubicBezTo>
                  <a:cubicBezTo>
                    <a:pt x="13826" y="14706"/>
                    <a:pt x="13690" y="16132"/>
                    <a:pt x="13404" y="16757"/>
                  </a:cubicBezTo>
                  <a:cubicBezTo>
                    <a:pt x="13349" y="16798"/>
                    <a:pt x="13349" y="16893"/>
                    <a:pt x="13308" y="16988"/>
                  </a:cubicBezTo>
                  <a:cubicBezTo>
                    <a:pt x="12777" y="17843"/>
                    <a:pt x="12014" y="18509"/>
                    <a:pt x="11115" y="18889"/>
                  </a:cubicBezTo>
                  <a:cubicBezTo>
                    <a:pt x="10639" y="19079"/>
                    <a:pt x="10257" y="19419"/>
                    <a:pt x="9876" y="19745"/>
                  </a:cubicBezTo>
                  <a:cubicBezTo>
                    <a:pt x="9494" y="20220"/>
                    <a:pt x="8541" y="21130"/>
                    <a:pt x="7342" y="22216"/>
                  </a:cubicBezTo>
                  <a:cubicBezTo>
                    <a:pt x="5912" y="23601"/>
                    <a:pt x="3528" y="25828"/>
                    <a:pt x="3147" y="26507"/>
                  </a:cubicBezTo>
                  <a:cubicBezTo>
                    <a:pt x="3201" y="26928"/>
                    <a:pt x="3242" y="27404"/>
                    <a:pt x="3337" y="27838"/>
                  </a:cubicBezTo>
                  <a:cubicBezTo>
                    <a:pt x="3487" y="28694"/>
                    <a:pt x="3583" y="29549"/>
                    <a:pt x="3623" y="30405"/>
                  </a:cubicBezTo>
                  <a:lnTo>
                    <a:pt x="4005" y="30445"/>
                  </a:lnTo>
                  <a:lnTo>
                    <a:pt x="3392" y="31450"/>
                  </a:lnTo>
                  <a:cubicBezTo>
                    <a:pt x="3337" y="31545"/>
                    <a:pt x="3296" y="31640"/>
                    <a:pt x="3242" y="31776"/>
                  </a:cubicBezTo>
                  <a:lnTo>
                    <a:pt x="3051" y="32116"/>
                  </a:lnTo>
                  <a:lnTo>
                    <a:pt x="2915" y="32116"/>
                  </a:lnTo>
                  <a:cubicBezTo>
                    <a:pt x="2152" y="32727"/>
                    <a:pt x="245" y="35579"/>
                    <a:pt x="0" y="36624"/>
                  </a:cubicBezTo>
                  <a:cubicBezTo>
                    <a:pt x="0" y="36678"/>
                    <a:pt x="0" y="36774"/>
                    <a:pt x="0" y="36814"/>
                  </a:cubicBezTo>
                  <a:cubicBezTo>
                    <a:pt x="0" y="36909"/>
                    <a:pt x="54" y="37004"/>
                    <a:pt x="54" y="37099"/>
                  </a:cubicBezTo>
                  <a:lnTo>
                    <a:pt x="54" y="37195"/>
                  </a:lnTo>
                  <a:cubicBezTo>
                    <a:pt x="95" y="37290"/>
                    <a:pt x="150" y="37344"/>
                    <a:pt x="191" y="37439"/>
                  </a:cubicBezTo>
                  <a:lnTo>
                    <a:pt x="286" y="37575"/>
                  </a:lnTo>
                  <a:cubicBezTo>
                    <a:pt x="341" y="37670"/>
                    <a:pt x="381" y="37765"/>
                    <a:pt x="477" y="37914"/>
                  </a:cubicBezTo>
                  <a:lnTo>
                    <a:pt x="572" y="38050"/>
                  </a:lnTo>
                  <a:lnTo>
                    <a:pt x="763" y="38241"/>
                  </a:lnTo>
                  <a:lnTo>
                    <a:pt x="913" y="38430"/>
                  </a:lnTo>
                  <a:lnTo>
                    <a:pt x="954" y="38485"/>
                  </a:lnTo>
                  <a:lnTo>
                    <a:pt x="1240" y="38715"/>
                  </a:lnTo>
                  <a:cubicBezTo>
                    <a:pt x="1430" y="38906"/>
                    <a:pt x="1675" y="39055"/>
                    <a:pt x="1907" y="39191"/>
                  </a:cubicBezTo>
                  <a:lnTo>
                    <a:pt x="2002" y="39286"/>
                  </a:lnTo>
                  <a:lnTo>
                    <a:pt x="2248" y="39435"/>
                  </a:lnTo>
                  <a:cubicBezTo>
                    <a:pt x="2384" y="39476"/>
                    <a:pt x="2534" y="39530"/>
                    <a:pt x="2670" y="39625"/>
                  </a:cubicBezTo>
                  <a:cubicBezTo>
                    <a:pt x="2820" y="39666"/>
                    <a:pt x="2956" y="39720"/>
                    <a:pt x="3106" y="39761"/>
                  </a:cubicBezTo>
                  <a:lnTo>
                    <a:pt x="3337" y="39910"/>
                  </a:lnTo>
                  <a:lnTo>
                    <a:pt x="3433" y="39951"/>
                  </a:lnTo>
                  <a:cubicBezTo>
                    <a:pt x="3623" y="40046"/>
                    <a:pt x="3814" y="40196"/>
                    <a:pt x="4005" y="40331"/>
                  </a:cubicBezTo>
                  <a:lnTo>
                    <a:pt x="4631" y="40291"/>
                  </a:lnTo>
                  <a:lnTo>
                    <a:pt x="4672" y="40291"/>
                  </a:lnTo>
                  <a:lnTo>
                    <a:pt x="5299" y="40236"/>
                  </a:lnTo>
                  <a:lnTo>
                    <a:pt x="5394" y="40236"/>
                  </a:lnTo>
                  <a:lnTo>
                    <a:pt x="5912" y="40196"/>
                  </a:lnTo>
                  <a:lnTo>
                    <a:pt x="6443" y="40196"/>
                  </a:lnTo>
                  <a:cubicBezTo>
                    <a:pt x="7587" y="40291"/>
                    <a:pt x="8732" y="40522"/>
                    <a:pt x="9821" y="40807"/>
                  </a:cubicBezTo>
                  <a:cubicBezTo>
                    <a:pt x="11156" y="41146"/>
                    <a:pt x="12546" y="41377"/>
                    <a:pt x="13921" y="41526"/>
                  </a:cubicBezTo>
                  <a:cubicBezTo>
                    <a:pt x="15542" y="41526"/>
                    <a:pt x="18076" y="42192"/>
                    <a:pt x="18989" y="43088"/>
                  </a:cubicBezTo>
                  <a:cubicBezTo>
                    <a:pt x="19016" y="43129"/>
                    <a:pt x="19098" y="43142"/>
                    <a:pt x="19207" y="43142"/>
                  </a:cubicBezTo>
                  <a:cubicBezTo>
                    <a:pt x="19561" y="43142"/>
                    <a:pt x="20296" y="42925"/>
                    <a:pt x="21032" y="42192"/>
                  </a:cubicBezTo>
                  <a:cubicBezTo>
                    <a:pt x="21468" y="41757"/>
                    <a:pt x="21986" y="41472"/>
                    <a:pt x="22612" y="41377"/>
                  </a:cubicBezTo>
                  <a:cubicBezTo>
                    <a:pt x="22885" y="41336"/>
                    <a:pt x="23157" y="41309"/>
                    <a:pt x="23416" y="41309"/>
                  </a:cubicBezTo>
                  <a:cubicBezTo>
                    <a:pt x="23756" y="41309"/>
                    <a:pt x="24083" y="41350"/>
                    <a:pt x="24424" y="41431"/>
                  </a:cubicBezTo>
                  <a:cubicBezTo>
                    <a:pt x="24710" y="41472"/>
                    <a:pt x="25037" y="41472"/>
                    <a:pt x="25377" y="41526"/>
                  </a:cubicBezTo>
                  <a:cubicBezTo>
                    <a:pt x="26426" y="41526"/>
                    <a:pt x="28333" y="40522"/>
                    <a:pt x="28810" y="39720"/>
                  </a:cubicBezTo>
                  <a:cubicBezTo>
                    <a:pt x="29042" y="39340"/>
                    <a:pt x="29518" y="38906"/>
                    <a:pt x="31235" y="38199"/>
                  </a:cubicBezTo>
                  <a:lnTo>
                    <a:pt x="31385" y="38145"/>
                  </a:lnTo>
                  <a:lnTo>
                    <a:pt x="31861" y="38009"/>
                  </a:lnTo>
                  <a:lnTo>
                    <a:pt x="32338" y="37819"/>
                  </a:lnTo>
                  <a:cubicBezTo>
                    <a:pt x="32665" y="37724"/>
                    <a:pt x="33046" y="37629"/>
                    <a:pt x="33387" y="37480"/>
                  </a:cubicBezTo>
                  <a:lnTo>
                    <a:pt x="33619" y="37439"/>
                  </a:lnTo>
                  <a:lnTo>
                    <a:pt x="34341" y="37195"/>
                  </a:lnTo>
                  <a:cubicBezTo>
                    <a:pt x="35621" y="36814"/>
                    <a:pt x="36956" y="36529"/>
                    <a:pt x="38291" y="36298"/>
                  </a:cubicBezTo>
                  <a:lnTo>
                    <a:pt x="38482" y="36298"/>
                  </a:lnTo>
                  <a:cubicBezTo>
                    <a:pt x="38591" y="36285"/>
                    <a:pt x="38699" y="36271"/>
                    <a:pt x="38795" y="36271"/>
                  </a:cubicBezTo>
                  <a:cubicBezTo>
                    <a:pt x="40021" y="36271"/>
                    <a:pt x="41206" y="37276"/>
                    <a:pt x="42445" y="38199"/>
                  </a:cubicBezTo>
                  <a:cubicBezTo>
                    <a:pt x="43113" y="38770"/>
                    <a:pt x="44107" y="39571"/>
                    <a:pt x="44543" y="39571"/>
                  </a:cubicBezTo>
                  <a:cubicBezTo>
                    <a:pt x="47404" y="39625"/>
                    <a:pt x="49883" y="41526"/>
                    <a:pt x="50741" y="44229"/>
                  </a:cubicBezTo>
                  <a:cubicBezTo>
                    <a:pt x="50932" y="44799"/>
                    <a:pt x="51177" y="45370"/>
                    <a:pt x="51463" y="45940"/>
                  </a:cubicBezTo>
                  <a:cubicBezTo>
                    <a:pt x="51981" y="46986"/>
                    <a:pt x="52553" y="47990"/>
                    <a:pt x="53220" y="48941"/>
                  </a:cubicBezTo>
                  <a:cubicBezTo>
                    <a:pt x="53506" y="49362"/>
                    <a:pt x="53847" y="49742"/>
                    <a:pt x="54133" y="50122"/>
                  </a:cubicBezTo>
                  <a:lnTo>
                    <a:pt x="54419" y="50462"/>
                  </a:lnTo>
                  <a:cubicBezTo>
                    <a:pt x="54610" y="50693"/>
                    <a:pt x="54746" y="50937"/>
                    <a:pt x="54937" y="51073"/>
                  </a:cubicBezTo>
                  <a:lnTo>
                    <a:pt x="55127" y="51318"/>
                  </a:lnTo>
                  <a:cubicBezTo>
                    <a:pt x="56462" y="52648"/>
                    <a:pt x="57184" y="55745"/>
                    <a:pt x="57184" y="56790"/>
                  </a:cubicBezTo>
                  <a:cubicBezTo>
                    <a:pt x="57184" y="57170"/>
                    <a:pt x="56994" y="57496"/>
                    <a:pt x="56707" y="57741"/>
                  </a:cubicBezTo>
                  <a:cubicBezTo>
                    <a:pt x="56449" y="57917"/>
                    <a:pt x="56163" y="57999"/>
                    <a:pt x="55822" y="57999"/>
                  </a:cubicBezTo>
                  <a:cubicBezTo>
                    <a:pt x="55182" y="57999"/>
                    <a:pt x="54337" y="57727"/>
                    <a:pt x="53125" y="57361"/>
                  </a:cubicBezTo>
                  <a:cubicBezTo>
                    <a:pt x="52457" y="57170"/>
                    <a:pt x="51695" y="56926"/>
                    <a:pt x="50986" y="56790"/>
                  </a:cubicBezTo>
                  <a:cubicBezTo>
                    <a:pt x="50809" y="56722"/>
                    <a:pt x="50632" y="56682"/>
                    <a:pt x="50469" y="56682"/>
                  </a:cubicBezTo>
                  <a:cubicBezTo>
                    <a:pt x="50237" y="56682"/>
                    <a:pt x="50019" y="56749"/>
                    <a:pt x="49842" y="56885"/>
                  </a:cubicBezTo>
                  <a:cubicBezTo>
                    <a:pt x="49597" y="57075"/>
                    <a:pt x="49270" y="57591"/>
                    <a:pt x="49270" y="59207"/>
                  </a:cubicBezTo>
                  <a:cubicBezTo>
                    <a:pt x="49270" y="60253"/>
                    <a:pt x="48126" y="62113"/>
                    <a:pt x="45115" y="65957"/>
                  </a:cubicBezTo>
                  <a:lnTo>
                    <a:pt x="44870" y="66296"/>
                  </a:lnTo>
                  <a:lnTo>
                    <a:pt x="45061" y="66391"/>
                  </a:lnTo>
                  <a:lnTo>
                    <a:pt x="45156" y="66432"/>
                  </a:lnTo>
                  <a:cubicBezTo>
                    <a:pt x="45497" y="66581"/>
                    <a:pt x="45837" y="66676"/>
                    <a:pt x="46123" y="66717"/>
                  </a:cubicBezTo>
                  <a:lnTo>
                    <a:pt x="46164" y="66717"/>
                  </a:lnTo>
                  <a:cubicBezTo>
                    <a:pt x="46409" y="66771"/>
                    <a:pt x="46641" y="66812"/>
                    <a:pt x="46886" y="66866"/>
                  </a:cubicBezTo>
                  <a:cubicBezTo>
                    <a:pt x="47404" y="66676"/>
                    <a:pt x="47881" y="66432"/>
                    <a:pt x="48357" y="66147"/>
                  </a:cubicBezTo>
                  <a:cubicBezTo>
                    <a:pt x="49556" y="65481"/>
                    <a:pt x="50360" y="65101"/>
                    <a:pt x="50986" y="65101"/>
                  </a:cubicBezTo>
                  <a:lnTo>
                    <a:pt x="51218" y="65101"/>
                  </a:lnTo>
                  <a:lnTo>
                    <a:pt x="51368" y="65155"/>
                  </a:lnTo>
                  <a:lnTo>
                    <a:pt x="51409" y="65155"/>
                  </a:lnTo>
                  <a:lnTo>
                    <a:pt x="51558" y="65196"/>
                  </a:lnTo>
                  <a:lnTo>
                    <a:pt x="51749" y="65291"/>
                  </a:lnTo>
                  <a:lnTo>
                    <a:pt x="51790" y="65291"/>
                  </a:lnTo>
                  <a:lnTo>
                    <a:pt x="52035" y="65386"/>
                  </a:lnTo>
                  <a:lnTo>
                    <a:pt x="52076" y="65440"/>
                  </a:lnTo>
                  <a:lnTo>
                    <a:pt x="52321" y="65631"/>
                  </a:lnTo>
                  <a:lnTo>
                    <a:pt x="52362" y="65631"/>
                  </a:lnTo>
                  <a:lnTo>
                    <a:pt x="52648" y="65861"/>
                  </a:lnTo>
                  <a:lnTo>
                    <a:pt x="52703" y="65861"/>
                  </a:lnTo>
                  <a:cubicBezTo>
                    <a:pt x="52893" y="64205"/>
                    <a:pt x="53656" y="63580"/>
                    <a:pt x="55318" y="62399"/>
                  </a:cubicBezTo>
                  <a:cubicBezTo>
                    <a:pt x="55699" y="62113"/>
                    <a:pt x="56135" y="61828"/>
                    <a:pt x="56612" y="61448"/>
                  </a:cubicBezTo>
                  <a:cubicBezTo>
                    <a:pt x="57947" y="60443"/>
                    <a:pt x="58710" y="59017"/>
                    <a:pt x="59473" y="57646"/>
                  </a:cubicBezTo>
                  <a:cubicBezTo>
                    <a:pt x="60467" y="55880"/>
                    <a:pt x="61421" y="54210"/>
                    <a:pt x="63382" y="53830"/>
                  </a:cubicBezTo>
                  <a:cubicBezTo>
                    <a:pt x="64090" y="53640"/>
                    <a:pt x="64853" y="53450"/>
                    <a:pt x="65575" y="53219"/>
                  </a:cubicBezTo>
                  <a:cubicBezTo>
                    <a:pt x="66883" y="52689"/>
                    <a:pt x="68300" y="52431"/>
                    <a:pt x="69703" y="52431"/>
                  </a:cubicBezTo>
                  <a:cubicBezTo>
                    <a:pt x="70452" y="52431"/>
                    <a:pt x="71187" y="52499"/>
                    <a:pt x="71909" y="52648"/>
                  </a:cubicBezTo>
                  <a:cubicBezTo>
                    <a:pt x="72672" y="52743"/>
                    <a:pt x="73721" y="52974"/>
                    <a:pt x="74062" y="53830"/>
                  </a:cubicBezTo>
                  <a:cubicBezTo>
                    <a:pt x="74402" y="54699"/>
                    <a:pt x="73816" y="55554"/>
                    <a:pt x="73299" y="56220"/>
                  </a:cubicBezTo>
                  <a:cubicBezTo>
                    <a:pt x="73108" y="56505"/>
                    <a:pt x="72631" y="57116"/>
                    <a:pt x="72672" y="57306"/>
                  </a:cubicBezTo>
                  <a:cubicBezTo>
                    <a:pt x="72672" y="57306"/>
                    <a:pt x="72727" y="57401"/>
                    <a:pt x="72958" y="57551"/>
                  </a:cubicBezTo>
                  <a:cubicBezTo>
                    <a:pt x="73857" y="57985"/>
                    <a:pt x="75574" y="58080"/>
                    <a:pt x="77344" y="58080"/>
                  </a:cubicBezTo>
                  <a:cubicBezTo>
                    <a:pt x="77862" y="58080"/>
                    <a:pt x="78380" y="58080"/>
                    <a:pt x="78884" y="58067"/>
                  </a:cubicBezTo>
                  <a:cubicBezTo>
                    <a:pt x="79429" y="58067"/>
                    <a:pt x="79946" y="58053"/>
                    <a:pt x="80450" y="58053"/>
                  </a:cubicBezTo>
                  <a:cubicBezTo>
                    <a:pt x="83202" y="58053"/>
                    <a:pt x="85232" y="58270"/>
                    <a:pt x="85558" y="59927"/>
                  </a:cubicBezTo>
                  <a:cubicBezTo>
                    <a:pt x="85981" y="61964"/>
                    <a:pt x="82507" y="63200"/>
                    <a:pt x="78788" y="64585"/>
                  </a:cubicBezTo>
                  <a:cubicBezTo>
                    <a:pt x="77930" y="64870"/>
                    <a:pt x="76827" y="65291"/>
                    <a:pt x="76159" y="65576"/>
                  </a:cubicBezTo>
                  <a:cubicBezTo>
                    <a:pt x="76881" y="65916"/>
                    <a:pt x="78066" y="66337"/>
                    <a:pt x="78925" y="66622"/>
                  </a:cubicBezTo>
                  <a:cubicBezTo>
                    <a:pt x="80260" y="67056"/>
                    <a:pt x="81499" y="67573"/>
                    <a:pt x="82739" y="68238"/>
                  </a:cubicBezTo>
                  <a:cubicBezTo>
                    <a:pt x="84360" y="69284"/>
                    <a:pt x="83883" y="71185"/>
                    <a:pt x="83556" y="72611"/>
                  </a:cubicBezTo>
                  <a:cubicBezTo>
                    <a:pt x="83365" y="73086"/>
                    <a:pt x="83311" y="73616"/>
                    <a:pt x="83311" y="74132"/>
                  </a:cubicBezTo>
                  <a:cubicBezTo>
                    <a:pt x="83379" y="74227"/>
                    <a:pt x="83570" y="74281"/>
                    <a:pt x="83856" y="74281"/>
                  </a:cubicBezTo>
                  <a:cubicBezTo>
                    <a:pt x="84687" y="74281"/>
                    <a:pt x="86335" y="73806"/>
                    <a:pt x="88133" y="72516"/>
                  </a:cubicBezTo>
                  <a:cubicBezTo>
                    <a:pt x="89182" y="71809"/>
                    <a:pt x="90367" y="71280"/>
                    <a:pt x="91607" y="70995"/>
                  </a:cubicBezTo>
                  <a:cubicBezTo>
                    <a:pt x="92941" y="70709"/>
                    <a:pt x="94181" y="70139"/>
                    <a:pt x="95325" y="69433"/>
                  </a:cubicBezTo>
                  <a:cubicBezTo>
                    <a:pt x="96824" y="68428"/>
                    <a:pt x="98894" y="68265"/>
                    <a:pt x="100815" y="68265"/>
                  </a:cubicBezTo>
                  <a:cubicBezTo>
                    <a:pt x="101360" y="68265"/>
                    <a:pt x="101891" y="68279"/>
                    <a:pt x="102395" y="68292"/>
                  </a:cubicBezTo>
                  <a:cubicBezTo>
                    <a:pt x="102722" y="68306"/>
                    <a:pt x="103049" y="68319"/>
                    <a:pt x="103376" y="68319"/>
                  </a:cubicBezTo>
                  <a:cubicBezTo>
                    <a:pt x="103839" y="68319"/>
                    <a:pt x="104302" y="68292"/>
                    <a:pt x="104779" y="68238"/>
                  </a:cubicBezTo>
                  <a:cubicBezTo>
                    <a:pt x="104288" y="67980"/>
                    <a:pt x="103062" y="67573"/>
                    <a:pt x="100583" y="67573"/>
                  </a:cubicBezTo>
                  <a:cubicBezTo>
                    <a:pt x="99916" y="67573"/>
                    <a:pt x="99153" y="67600"/>
                    <a:pt x="98281" y="67668"/>
                  </a:cubicBezTo>
                  <a:cubicBezTo>
                    <a:pt x="98009" y="67708"/>
                    <a:pt x="97723" y="67722"/>
                    <a:pt x="97450" y="67722"/>
                  </a:cubicBezTo>
                  <a:cubicBezTo>
                    <a:pt x="95965" y="67722"/>
                    <a:pt x="94494" y="67192"/>
                    <a:pt x="93377" y="66201"/>
                  </a:cubicBezTo>
                  <a:cubicBezTo>
                    <a:pt x="91416" y="64436"/>
                    <a:pt x="91280" y="61543"/>
                    <a:pt x="91280" y="60728"/>
                  </a:cubicBezTo>
                  <a:cubicBezTo>
                    <a:pt x="91280" y="58827"/>
                    <a:pt x="98090" y="54210"/>
                    <a:pt x="101428" y="53925"/>
                  </a:cubicBezTo>
                  <a:cubicBezTo>
                    <a:pt x="104779" y="53599"/>
                    <a:pt x="107544" y="52594"/>
                    <a:pt x="110636" y="51127"/>
                  </a:cubicBezTo>
                  <a:cubicBezTo>
                    <a:pt x="112352" y="50408"/>
                    <a:pt x="114123" y="49892"/>
                    <a:pt x="115976" y="49552"/>
                  </a:cubicBezTo>
                  <a:lnTo>
                    <a:pt x="115935" y="49321"/>
                  </a:lnTo>
                  <a:lnTo>
                    <a:pt x="115881" y="49131"/>
                  </a:lnTo>
                  <a:cubicBezTo>
                    <a:pt x="115881" y="48982"/>
                    <a:pt x="115840" y="48792"/>
                    <a:pt x="115840" y="48656"/>
                  </a:cubicBezTo>
                  <a:lnTo>
                    <a:pt x="115840" y="48561"/>
                  </a:lnTo>
                  <a:cubicBezTo>
                    <a:pt x="115840" y="48466"/>
                    <a:pt x="115785" y="48316"/>
                    <a:pt x="115785" y="48181"/>
                  </a:cubicBezTo>
                  <a:cubicBezTo>
                    <a:pt x="115744" y="48086"/>
                    <a:pt x="115785" y="48086"/>
                    <a:pt x="115785" y="48031"/>
                  </a:cubicBezTo>
                  <a:lnTo>
                    <a:pt x="115785" y="47746"/>
                  </a:lnTo>
                  <a:lnTo>
                    <a:pt x="115785" y="47610"/>
                  </a:lnTo>
                  <a:lnTo>
                    <a:pt x="115785" y="47325"/>
                  </a:lnTo>
                  <a:lnTo>
                    <a:pt x="115785" y="47176"/>
                  </a:lnTo>
                  <a:cubicBezTo>
                    <a:pt x="115785" y="47081"/>
                    <a:pt x="115785" y="46986"/>
                    <a:pt x="115840" y="46945"/>
                  </a:cubicBezTo>
                  <a:cubicBezTo>
                    <a:pt x="115840" y="46890"/>
                    <a:pt x="115840" y="46850"/>
                    <a:pt x="115881" y="46795"/>
                  </a:cubicBezTo>
                  <a:cubicBezTo>
                    <a:pt x="115935" y="46700"/>
                    <a:pt x="115976" y="46565"/>
                    <a:pt x="116030" y="46470"/>
                  </a:cubicBezTo>
                  <a:cubicBezTo>
                    <a:pt x="116167" y="46320"/>
                    <a:pt x="116316" y="46184"/>
                    <a:pt x="116507" y="46035"/>
                  </a:cubicBezTo>
                  <a:lnTo>
                    <a:pt x="116548" y="46035"/>
                  </a:lnTo>
                  <a:cubicBezTo>
                    <a:pt x="116602" y="45994"/>
                    <a:pt x="116698" y="45940"/>
                    <a:pt x="116739" y="45940"/>
                  </a:cubicBezTo>
                  <a:lnTo>
                    <a:pt x="116889" y="45899"/>
                  </a:lnTo>
                  <a:lnTo>
                    <a:pt x="117079" y="45845"/>
                  </a:lnTo>
                  <a:cubicBezTo>
                    <a:pt x="117883" y="45370"/>
                    <a:pt x="118646" y="44799"/>
                    <a:pt x="119368" y="44134"/>
                  </a:cubicBezTo>
                  <a:cubicBezTo>
                    <a:pt x="121030" y="42762"/>
                    <a:pt x="122078" y="41907"/>
                    <a:pt x="122991" y="41907"/>
                  </a:cubicBezTo>
                  <a:lnTo>
                    <a:pt x="123318" y="41907"/>
                  </a:lnTo>
                  <a:cubicBezTo>
                    <a:pt x="123699" y="41907"/>
                    <a:pt x="124272" y="42002"/>
                    <a:pt x="124898" y="42043"/>
                  </a:cubicBezTo>
                  <a:cubicBezTo>
                    <a:pt x="125566" y="42138"/>
                    <a:pt x="126328" y="42233"/>
                    <a:pt x="127091" y="42328"/>
                  </a:cubicBezTo>
                  <a:cubicBezTo>
                    <a:pt x="127473" y="42382"/>
                    <a:pt x="127895" y="42382"/>
                    <a:pt x="128276" y="42382"/>
                  </a:cubicBezTo>
                  <a:cubicBezTo>
                    <a:pt x="128426" y="41852"/>
                    <a:pt x="128617" y="41336"/>
                    <a:pt x="128848" y="40807"/>
                  </a:cubicBezTo>
                  <a:cubicBezTo>
                    <a:pt x="129189" y="40196"/>
                    <a:pt x="129421" y="39476"/>
                    <a:pt x="129570" y="38770"/>
                  </a:cubicBezTo>
                  <a:cubicBezTo>
                    <a:pt x="129475" y="38620"/>
                    <a:pt x="129380" y="38485"/>
                    <a:pt x="129230" y="38335"/>
                  </a:cubicBezTo>
                  <a:lnTo>
                    <a:pt x="128998" y="38050"/>
                  </a:lnTo>
                  <a:cubicBezTo>
                    <a:pt x="128426" y="37534"/>
                    <a:pt x="128045" y="36869"/>
                    <a:pt x="127854" y="36108"/>
                  </a:cubicBezTo>
                  <a:cubicBezTo>
                    <a:pt x="127800" y="35959"/>
                    <a:pt x="127800" y="35864"/>
                    <a:pt x="127854" y="35728"/>
                  </a:cubicBezTo>
                  <a:cubicBezTo>
                    <a:pt x="127854" y="35633"/>
                    <a:pt x="127895" y="35483"/>
                    <a:pt x="127949" y="35348"/>
                  </a:cubicBezTo>
                  <a:cubicBezTo>
                    <a:pt x="128235" y="34628"/>
                    <a:pt x="129039" y="34343"/>
                    <a:pt x="129707" y="34058"/>
                  </a:cubicBezTo>
                  <a:cubicBezTo>
                    <a:pt x="129952" y="33963"/>
                    <a:pt x="130183" y="33867"/>
                    <a:pt x="130429" y="33772"/>
                  </a:cubicBezTo>
                  <a:cubicBezTo>
                    <a:pt x="130238" y="33637"/>
                    <a:pt x="130047" y="33447"/>
                    <a:pt x="129856" y="33297"/>
                  </a:cubicBezTo>
                  <a:cubicBezTo>
                    <a:pt x="129325" y="32917"/>
                    <a:pt x="128712" y="32496"/>
                    <a:pt x="128712" y="31735"/>
                  </a:cubicBezTo>
                  <a:cubicBezTo>
                    <a:pt x="128753" y="31165"/>
                    <a:pt x="129094" y="30635"/>
                    <a:pt x="129570" y="30255"/>
                  </a:cubicBezTo>
                  <a:lnTo>
                    <a:pt x="129761" y="30064"/>
                  </a:lnTo>
                  <a:cubicBezTo>
                    <a:pt x="130183" y="29739"/>
                    <a:pt x="130578" y="29359"/>
                    <a:pt x="130810" y="28884"/>
                  </a:cubicBezTo>
                  <a:cubicBezTo>
                    <a:pt x="130810" y="28829"/>
                    <a:pt x="130810" y="28789"/>
                    <a:pt x="130810" y="28734"/>
                  </a:cubicBezTo>
                  <a:cubicBezTo>
                    <a:pt x="130769" y="28354"/>
                    <a:pt x="129993" y="28069"/>
                    <a:pt x="129094" y="27743"/>
                  </a:cubicBezTo>
                  <a:cubicBezTo>
                    <a:pt x="128372" y="27458"/>
                    <a:pt x="127663" y="27118"/>
                    <a:pt x="126996" y="26792"/>
                  </a:cubicBezTo>
                  <a:cubicBezTo>
                    <a:pt x="126042" y="26304"/>
                    <a:pt x="124993" y="26018"/>
                    <a:pt x="123945" y="25978"/>
                  </a:cubicBezTo>
                  <a:cubicBezTo>
                    <a:pt x="122841" y="25883"/>
                    <a:pt x="121752" y="25597"/>
                    <a:pt x="120744" y="25122"/>
                  </a:cubicBezTo>
                  <a:cubicBezTo>
                    <a:pt x="119844" y="24688"/>
                    <a:pt x="118169" y="24647"/>
                    <a:pt x="116984" y="24592"/>
                  </a:cubicBezTo>
                  <a:cubicBezTo>
                    <a:pt x="115458" y="24552"/>
                    <a:pt x="114219" y="24497"/>
                    <a:pt x="114123" y="23506"/>
                  </a:cubicBezTo>
                  <a:cubicBezTo>
                    <a:pt x="113742" y="22976"/>
                    <a:pt x="113265" y="22460"/>
                    <a:pt x="112788" y="21985"/>
                  </a:cubicBezTo>
                  <a:cubicBezTo>
                    <a:pt x="112121" y="21361"/>
                    <a:pt x="111494" y="20600"/>
                    <a:pt x="110922" y="19840"/>
                  </a:cubicBezTo>
                  <a:cubicBezTo>
                    <a:pt x="110922" y="19799"/>
                    <a:pt x="110881" y="19745"/>
                    <a:pt x="110731" y="19704"/>
                  </a:cubicBezTo>
                  <a:cubicBezTo>
                    <a:pt x="110636" y="19677"/>
                    <a:pt x="110527" y="19663"/>
                    <a:pt x="110405" y="19663"/>
                  </a:cubicBezTo>
                  <a:cubicBezTo>
                    <a:pt x="109778" y="19663"/>
                    <a:pt x="108865" y="19975"/>
                    <a:pt x="108062" y="20464"/>
                  </a:cubicBezTo>
                  <a:cubicBezTo>
                    <a:pt x="107299" y="20967"/>
                    <a:pt x="106386" y="21428"/>
                    <a:pt x="105351" y="21428"/>
                  </a:cubicBezTo>
                  <a:cubicBezTo>
                    <a:pt x="104711" y="21428"/>
                    <a:pt x="104016" y="21252"/>
                    <a:pt x="103294" y="20790"/>
                  </a:cubicBezTo>
                  <a:cubicBezTo>
                    <a:pt x="102913" y="20600"/>
                    <a:pt x="102586" y="20315"/>
                    <a:pt x="102245" y="20084"/>
                  </a:cubicBezTo>
                  <a:cubicBezTo>
                    <a:pt x="101673" y="19609"/>
                    <a:pt x="101046" y="19174"/>
                    <a:pt x="100665" y="19174"/>
                  </a:cubicBezTo>
                  <a:cubicBezTo>
                    <a:pt x="100570" y="19174"/>
                    <a:pt x="100529" y="19228"/>
                    <a:pt x="100474" y="19228"/>
                  </a:cubicBezTo>
                  <a:cubicBezTo>
                    <a:pt x="100066" y="19405"/>
                    <a:pt x="99534" y="19514"/>
                    <a:pt x="99003" y="19514"/>
                  </a:cubicBezTo>
                  <a:cubicBezTo>
                    <a:pt x="98268" y="19514"/>
                    <a:pt x="97518" y="19310"/>
                    <a:pt x="97001" y="18848"/>
                  </a:cubicBezTo>
                  <a:cubicBezTo>
                    <a:pt x="96374" y="18319"/>
                    <a:pt x="96183" y="17463"/>
                    <a:pt x="96469" y="16662"/>
                  </a:cubicBezTo>
                  <a:cubicBezTo>
                    <a:pt x="96756" y="15616"/>
                    <a:pt x="94562" y="12384"/>
                    <a:pt x="93663" y="12004"/>
                  </a:cubicBezTo>
                  <a:cubicBezTo>
                    <a:pt x="93568" y="11950"/>
                    <a:pt x="93473" y="11950"/>
                    <a:pt x="93418" y="11950"/>
                  </a:cubicBezTo>
                  <a:cubicBezTo>
                    <a:pt x="92996" y="11909"/>
                    <a:pt x="92560" y="11855"/>
                    <a:pt x="92138" y="11855"/>
                  </a:cubicBezTo>
                  <a:cubicBezTo>
                    <a:pt x="91034" y="11855"/>
                    <a:pt x="89754" y="11814"/>
                    <a:pt x="88800" y="11284"/>
                  </a:cubicBezTo>
                  <a:cubicBezTo>
                    <a:pt x="88555" y="11149"/>
                    <a:pt x="88324" y="10999"/>
                    <a:pt x="88133" y="10768"/>
                  </a:cubicBezTo>
                  <a:cubicBezTo>
                    <a:pt x="87983" y="10619"/>
                    <a:pt x="87847" y="10429"/>
                    <a:pt x="87752" y="10239"/>
                  </a:cubicBezTo>
                  <a:cubicBezTo>
                    <a:pt x="87506" y="9818"/>
                    <a:pt x="87275" y="9383"/>
                    <a:pt x="86989" y="8962"/>
                  </a:cubicBezTo>
                  <a:cubicBezTo>
                    <a:pt x="86839" y="8718"/>
                    <a:pt x="86703" y="8528"/>
                    <a:pt x="86553" y="8297"/>
                  </a:cubicBezTo>
                  <a:cubicBezTo>
                    <a:pt x="85940" y="7346"/>
                    <a:pt x="85558" y="6341"/>
                    <a:pt x="86131" y="5296"/>
                  </a:cubicBezTo>
                  <a:cubicBezTo>
                    <a:pt x="86457" y="4725"/>
                    <a:pt x="86131" y="2824"/>
                    <a:pt x="85599" y="1453"/>
                  </a:cubicBezTo>
                  <a:cubicBezTo>
                    <a:pt x="85463" y="1167"/>
                    <a:pt x="85313" y="882"/>
                    <a:pt x="85177" y="597"/>
                  </a:cubicBezTo>
                  <a:cubicBezTo>
                    <a:pt x="84905" y="217"/>
                    <a:pt x="83624" y="13"/>
                    <a:pt x="8237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2" name="Google Shape;85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OQIAAA/DQAA5AgAAAAAAAAmAAAACAAAAP//////////"/>
                </a:ext>
              </a:extLst>
            </p:cNvSpPr>
            <p:nvPr/>
          </p:nvSpPr>
          <p:spPr>
            <a:xfrm>
              <a:off x="2152650" y="1445260"/>
              <a:ext cx="635" cy="0"/>
            </a:xfrm>
            <a:custGeom>
              <a:avLst/>
              <a:gdLst/>
              <a:ahLst/>
              <a:cxnLst/>
              <a:rect l="0" t="0" r="635" b="0"/>
              <a:pathLst>
                <a:path w="635" h="0">
                  <a:moveTo>
                    <a:pt x="606" y="0"/>
                  </a:moveTo>
                  <a:lnTo>
                    <a:pt x="519" y="0"/>
                  </a:lnTo>
                  <a:cubicBezTo>
                    <a:pt x="404" y="0"/>
                    <a:pt x="202" y="0"/>
                    <a:pt x="0" y="0"/>
                  </a:cubicBezTo>
                  <a:lnTo>
                    <a:pt x="317" y="0"/>
                  </a:lnTo>
                  <a:lnTo>
                    <a:pt x="60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1" name="Google Shape;85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MMIAABPDQAAzAgAAAAAAAAmAAAACAAAAP//////////"/>
                </a:ext>
              </a:extLst>
            </p:cNvSpPr>
            <p:nvPr/>
          </p:nvSpPr>
          <p:spPr>
            <a:xfrm>
              <a:off x="2161540" y="1424305"/>
              <a:ext cx="1905" cy="5715"/>
            </a:xfrm>
            <a:custGeom>
              <a:avLst/>
              <a:gdLst/>
              <a:ahLst/>
              <a:cxnLst/>
              <a:rect l="0" t="0" r="1905" b="5715"/>
              <a:pathLst>
                <a:path w="1905" h="5715">
                  <a:moveTo>
                    <a:pt x="1575" y="5701"/>
                  </a:moveTo>
                  <a:cubicBezTo>
                    <a:pt x="1775" y="5146"/>
                    <a:pt x="1905" y="3717"/>
                    <a:pt x="11" y="13"/>
                  </a:cubicBezTo>
                  <a:cubicBezTo>
                    <a:pt x="1905" y="3717"/>
                    <a:pt x="1775" y="5146"/>
                    <a:pt x="1575" y="570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60" name="Google Shape;85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0AAPAIAAA9DQAA8AgAAAAAAAAmAAAACAAAAP//////////"/>
                </a:ext>
              </a:extLst>
            </p:cNvSpPr>
            <p:nvPr/>
          </p:nvSpPr>
          <p:spPr>
            <a:xfrm>
              <a:off x="2152015" y="14528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9" name="Google Shape;85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O8IAAA8DQAA8AgAAAAAAAAmAAAACAAAAP//////////"/>
                </a:ext>
              </a:extLst>
            </p:cNvSpPr>
            <p:nvPr/>
          </p:nvSpPr>
          <p:spPr>
            <a:xfrm>
              <a:off x="2150745" y="1452245"/>
              <a:ext cx="635" cy="635"/>
            </a:xfrm>
            <a:custGeom>
              <a:avLst/>
              <a:gdLst/>
              <a:ahLst/>
              <a:cxnLst/>
              <a:rect l="0" t="0" r="635" b="635"/>
              <a:pathLst>
                <a:path w="635" h="635">
                  <a:moveTo>
                    <a:pt x="0" y="17"/>
                  </a:moveTo>
                  <a:lnTo>
                    <a:pt x="88" y="141"/>
                  </a:lnTo>
                  <a:cubicBezTo>
                    <a:pt x="266" y="317"/>
                    <a:pt x="444" y="511"/>
                    <a:pt x="622" y="635"/>
                  </a:cubicBezTo>
                  <a:cubicBezTo>
                    <a:pt x="406" y="440"/>
                    <a:pt x="228" y="26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8" name="Google Shape;85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PAIAAA/DQAA8QgAAAAAAAAmAAAACAAAAP//////////"/>
                </a:ext>
              </a:extLst>
            </p:cNvSpPr>
            <p:nvPr/>
          </p:nvSpPr>
          <p:spPr>
            <a:xfrm>
              <a:off x="2152650" y="1452880"/>
              <a:ext cx="635" cy="635"/>
            </a:xfrm>
            <a:custGeom>
              <a:avLst/>
              <a:gdLst/>
              <a:ahLst/>
              <a:cxnLst/>
              <a:rect l="0" t="0" r="635" b="635"/>
              <a:pathLst>
                <a:path w="635" h="635">
                  <a:moveTo>
                    <a:pt x="28" y="52"/>
                  </a:moveTo>
                  <a:lnTo>
                    <a:pt x="635"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7" name="Google Shape;85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PEIAABADQAA8QgAAAAAAAAmAAAACAAAAP//////////"/>
                </a:ext>
              </a:extLst>
            </p:cNvSpPr>
            <p:nvPr/>
          </p:nvSpPr>
          <p:spPr>
            <a:xfrm>
              <a:off x="2153285" y="1453515"/>
              <a:ext cx="635" cy="0"/>
            </a:xfrm>
            <a:custGeom>
              <a:avLst/>
              <a:gdLst/>
              <a:ahLst/>
              <a:cxnLst/>
              <a:rect l="0" t="0" r="635" b="0"/>
              <a:pathLst>
                <a:path w="635" h="0">
                  <a:moveTo>
                    <a:pt x="0" y="0"/>
                  </a:moveTo>
                  <a:cubicBezTo>
                    <a:pt x="265" y="0"/>
                    <a:pt x="413" y="0"/>
                    <a:pt x="620" y="0"/>
                  </a:cubicBezTo>
                  <a:cubicBezTo>
                    <a:pt x="472" y="0"/>
                    <a:pt x="265"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6" name="Google Shape;85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O4IAAA7DQAA7wgAAAAAAAAmAAAACAAAAP//////////"/>
                </a:ext>
              </a:extLst>
            </p:cNvSpPr>
            <p:nvPr/>
          </p:nvSpPr>
          <p:spPr>
            <a:xfrm>
              <a:off x="2150745" y="1451610"/>
              <a:ext cx="0" cy="635"/>
            </a:xfrm>
            <a:custGeom>
              <a:avLst/>
              <a:gdLst/>
              <a:ahLst/>
              <a:cxnLst/>
              <a:rect l="0" t="0" r="0" b="635"/>
              <a:pathLst>
                <a:path w="0" h="635">
                  <a:moveTo>
                    <a:pt x="0" y="42"/>
                  </a:moveTo>
                  <a:lnTo>
                    <a:pt x="0" y="635"/>
                  </a:ln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5" name="Google Shape;85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O0IAAA6DQAA7QgAAAAAAAAmAAAACAAAAP//////////"/>
                </a:ext>
              </a:extLst>
            </p:cNvSpPr>
            <p:nvPr/>
          </p:nvSpPr>
          <p:spPr>
            <a:xfrm>
              <a:off x="2150110" y="14509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4" name="Google Shape;85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O4IAAA7DQAA7ggAAAAAAAAmAAAACAAAAP//////////"/>
                </a:ext>
              </a:extLst>
            </p:cNvSpPr>
            <p:nvPr/>
          </p:nvSpPr>
          <p:spPr>
            <a:xfrm>
              <a:off x="2150745" y="14516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3" name="Google Shape;85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O0IAAA6DQAA7ggAAAAAAAAmAAAACAAAAP//////////"/>
                </a:ext>
              </a:extLst>
            </p:cNvSpPr>
            <p:nvPr/>
          </p:nvSpPr>
          <p:spPr>
            <a:xfrm>
              <a:off x="2150110" y="1450975"/>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2" name="Google Shape;85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OwIAAA6DQAA7AgAAAAAAAAmAAAACAAAAP//////////"/>
                </a:ext>
              </a:extLst>
            </p:cNvSpPr>
            <p:nvPr/>
          </p:nvSpPr>
          <p:spPr>
            <a:xfrm>
              <a:off x="2150110" y="14503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1" name="Google Shape;85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OIIAABADQAA4wgAAAAAAAAmAAAACAAAAP//////////"/>
                </a:ext>
              </a:extLst>
            </p:cNvSpPr>
            <p:nvPr/>
          </p:nvSpPr>
          <p:spPr>
            <a:xfrm>
              <a:off x="2153285" y="1443990"/>
              <a:ext cx="635" cy="635"/>
            </a:xfrm>
            <a:custGeom>
              <a:avLst/>
              <a:gdLst/>
              <a:ahLst/>
              <a:cxnLst/>
              <a:rect l="0" t="0" r="635" b="635"/>
              <a:pathLst>
                <a:path w="635" h="635">
                  <a:moveTo>
                    <a:pt x="221" y="0"/>
                  </a:moveTo>
                  <a:cubicBezTo>
                    <a:pt x="221" y="227"/>
                    <a:pt x="162" y="431"/>
                    <a:pt x="14" y="626"/>
                  </a:cubicBezTo>
                  <a:lnTo>
                    <a:pt x="635" y="32"/>
                  </a:lnTo>
                  <a:lnTo>
                    <a:pt x="2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50" name="Google Shape;85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OQIAAA+DQAA5AgAAAAAAAAmAAAACAAAAP//////////"/>
                </a:ext>
              </a:extLst>
            </p:cNvSpPr>
            <p:nvPr/>
          </p:nvSpPr>
          <p:spPr>
            <a:xfrm>
              <a:off x="2152650" y="14452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9" name="Google Shape;85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O8IAAA7DQAA7wgAAAAAAAAmAAAACAAAAP//////////"/>
                </a:ext>
              </a:extLst>
            </p:cNvSpPr>
            <p:nvPr/>
          </p:nvSpPr>
          <p:spPr>
            <a:xfrm>
              <a:off x="2150745" y="14522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8" name="Google Shape;85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0AAPEIAABCDQAA8QgAAAAAAAAmAAAACAAAAP//////////"/>
                </a:ext>
              </a:extLst>
            </p:cNvSpPr>
            <p:nvPr/>
          </p:nvSpPr>
          <p:spPr>
            <a:xfrm>
              <a:off x="2154555" y="1453515"/>
              <a:ext cx="635" cy="0"/>
            </a:xfrm>
            <a:custGeom>
              <a:avLst/>
              <a:gdLst/>
              <a:ahLst/>
              <a:cxnLst/>
              <a:rect l="0" t="0" r="635" b="0"/>
              <a:pathLst>
                <a:path w="635" h="0">
                  <a:moveTo>
                    <a:pt x="13" y="0"/>
                  </a:moveTo>
                  <a:lnTo>
                    <a:pt x="6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7" name="Google Shape;85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0AAPEIAABEDQAA8QgAAAAAAAAmAAAACAAAAP//////////"/>
                </a:ext>
              </a:extLst>
            </p:cNvSpPr>
            <p:nvPr/>
          </p:nvSpPr>
          <p:spPr>
            <a:xfrm>
              <a:off x="2155825" y="1453515"/>
              <a:ext cx="635" cy="0"/>
            </a:xfrm>
            <a:custGeom>
              <a:avLst/>
              <a:gdLst/>
              <a:ahLst/>
              <a:cxnLst/>
              <a:rect l="0" t="0" r="635" b="0"/>
              <a:pathLst>
                <a:path w="635" h="0">
                  <a:moveTo>
                    <a:pt x="19" y="0"/>
                  </a:moveTo>
                  <a:lnTo>
                    <a:pt x="6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6" name="Google Shape;85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0AAO4IAABrDQAA7ggAAAAAAAAmAAAACAAAAP//////////"/>
                </a:ext>
              </a:extLst>
            </p:cNvSpPr>
            <p:nvPr/>
          </p:nvSpPr>
          <p:spPr>
            <a:xfrm>
              <a:off x="2181225" y="14516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5" name="Google Shape;85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0AAO0IAABuDQAA7QgAAAAAAAAmAAAACAAAAP//////////"/>
                </a:ext>
              </a:extLst>
            </p:cNvSpPr>
            <p:nvPr/>
          </p:nvSpPr>
          <p:spPr>
            <a:xfrm>
              <a:off x="2183130" y="14509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4" name="Google Shape;85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0AAPEIAABDDQAA8QgAAAAAAAAmAAAACAAAAP//////////"/>
                </a:ext>
              </a:extLst>
            </p:cNvSpPr>
            <p:nvPr/>
          </p:nvSpPr>
          <p:spPr>
            <a:xfrm>
              <a:off x="2155190" y="145351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3" name="Google Shape;85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O4IAABrDQAA8AgAAAAAAAAmAAAACAAAAP//////////"/>
                </a:ext>
              </a:extLst>
            </p:cNvSpPr>
            <p:nvPr/>
          </p:nvSpPr>
          <p:spPr>
            <a:xfrm>
              <a:off x="2178685" y="1451610"/>
              <a:ext cx="2540" cy="1270"/>
            </a:xfrm>
            <a:custGeom>
              <a:avLst/>
              <a:gdLst/>
              <a:ahLst/>
              <a:cxnLst/>
              <a:rect l="0" t="0" r="2540" b="1270"/>
              <a:pathLst>
                <a:path w="2540" h="1270">
                  <a:moveTo>
                    <a:pt x="2540" y="0"/>
                  </a:moveTo>
                  <a:cubicBezTo>
                    <a:pt x="752" y="551"/>
                    <a:pt x="255" y="944"/>
                    <a:pt x="0" y="1259"/>
                  </a:cubicBezTo>
                  <a:cubicBezTo>
                    <a:pt x="355" y="832"/>
                    <a:pt x="1291" y="393"/>
                    <a:pt x="254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2" name="Google Shape;85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0AAPEIAABBDQAA8QgAAAAAAAAmAAAACAAAAP//////////"/>
                </a:ext>
              </a:extLst>
            </p:cNvSpPr>
            <p:nvPr/>
          </p:nvSpPr>
          <p:spPr>
            <a:xfrm>
              <a:off x="2153920" y="1453515"/>
              <a:ext cx="635" cy="0"/>
            </a:xfrm>
            <a:custGeom>
              <a:avLst/>
              <a:gdLst/>
              <a:ahLst/>
              <a:cxnLst/>
              <a:rect l="0" t="0" r="635" b="0"/>
              <a:pathLst>
                <a:path w="635" h="0">
                  <a:moveTo>
                    <a:pt x="0" y="0"/>
                  </a:moveTo>
                  <a:lnTo>
                    <a:pt x="62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1" name="Google Shape;85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0AAPMIAABgDQAA8wgAAAAAAAAmAAAACAAAAP//////////"/>
                </a:ext>
              </a:extLst>
            </p:cNvSpPr>
            <p:nvPr/>
          </p:nvSpPr>
          <p:spPr>
            <a:xfrm>
              <a:off x="2172335" y="1454785"/>
              <a:ext cx="1905" cy="0"/>
            </a:xfrm>
            <a:custGeom>
              <a:avLst/>
              <a:gdLst/>
              <a:ahLst/>
              <a:cxnLst/>
              <a:rect l="0" t="0" r="1905" b="0"/>
              <a:pathLst>
                <a:path w="1905" h="0">
                  <a:moveTo>
                    <a:pt x="1890" y="0"/>
                  </a:moveTo>
                  <a:cubicBezTo>
                    <a:pt x="1293" y="0"/>
                    <a:pt x="653" y="0"/>
                    <a:pt x="0" y="0"/>
                  </a:cubicBezTo>
                  <a:cubicBezTo>
                    <a:pt x="653" y="0"/>
                    <a:pt x="1293" y="0"/>
                    <a:pt x="189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40" name="Google Shape;85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BkJAACMDQAAGQkAAAAAAAAmAAAACAAAAP//////////"/>
                </a:ext>
              </a:extLst>
            </p:cNvSpPr>
            <p:nvPr/>
          </p:nvSpPr>
          <p:spPr>
            <a:xfrm>
              <a:off x="2202180" y="14789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9" name="Google Shape;85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BkJAACMDQAAGQkAAAAAAAAmAAAACAAAAP//////////"/>
                </a:ext>
              </a:extLst>
            </p:cNvSpPr>
            <p:nvPr/>
          </p:nvSpPr>
          <p:spPr>
            <a:xfrm>
              <a:off x="2201545" y="147891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8" name="Google Shape;85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BgJAACKDQAAGAkAAAAAAAAmAAAACAAAAP//////////"/>
                </a:ext>
              </a:extLst>
            </p:cNvSpPr>
            <p:nvPr/>
          </p:nvSpPr>
          <p:spPr>
            <a:xfrm>
              <a:off x="2200910" y="14782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7" name="Google Shape;85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BgJAACKDQAAGAkAAAAAAAAmAAAACAAAAP//////////"/>
                </a:ext>
              </a:extLst>
            </p:cNvSpPr>
            <p:nvPr/>
          </p:nvSpPr>
          <p:spPr>
            <a:xfrm>
              <a:off x="2200910" y="14782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6" name="Google Shape;85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0AABsJAACCDQAAGwkAAAAAAAAmAAAACAAAAP//////////"/>
                </a:ext>
              </a:extLst>
            </p:cNvSpPr>
            <p:nvPr/>
          </p:nvSpPr>
          <p:spPr>
            <a:xfrm>
              <a:off x="2195830" y="14801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5" name="Google Shape;85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BgJAACKDQAAGAkAAAAAAAAmAAAACAAAAP//////////"/>
                </a:ext>
              </a:extLst>
            </p:cNvSpPr>
            <p:nvPr/>
          </p:nvSpPr>
          <p:spPr>
            <a:xfrm>
              <a:off x="2200910" y="14782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4" name="Google Shape;85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BgJAACLDQAAGAkAAAAAAAAmAAAACAAAAP//////////"/>
                </a:ext>
              </a:extLst>
            </p:cNvSpPr>
            <p:nvPr/>
          </p:nvSpPr>
          <p:spPr>
            <a:xfrm>
              <a:off x="2200910" y="1478280"/>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3" name="Google Shape;85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0AABoJAACADQAAGgkAAAAAAAAmAAAACAAAAP//////////"/>
                </a:ext>
              </a:extLst>
            </p:cNvSpPr>
            <p:nvPr/>
          </p:nvSpPr>
          <p:spPr>
            <a:xfrm>
              <a:off x="2194560" y="14795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2" name="Google Shape;85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BkJAACLDQAAGQkAAAAAAAAmAAAACAAAAP//////////"/>
                </a:ext>
              </a:extLst>
            </p:cNvSpPr>
            <p:nvPr/>
          </p:nvSpPr>
          <p:spPr>
            <a:xfrm>
              <a:off x="2201545" y="14789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1" name="Google Shape;85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0AAPcIAACKDQAA+ggAAAAAAAAmAAAACAAAAP//////////"/>
                </a:ext>
              </a:extLst>
            </p:cNvSpPr>
            <p:nvPr/>
          </p:nvSpPr>
          <p:spPr>
            <a:xfrm>
              <a:off x="2200275" y="1457325"/>
              <a:ext cx="635" cy="1905"/>
            </a:xfrm>
            <a:custGeom>
              <a:avLst/>
              <a:gdLst/>
              <a:ahLst/>
              <a:cxnLst/>
              <a:rect l="0" t="0" r="635" b="1905"/>
              <a:pathLst>
                <a:path w="635" h="1905">
                  <a:moveTo>
                    <a:pt x="0" y="0"/>
                  </a:moveTo>
                  <a:cubicBezTo>
                    <a:pt x="167" y="630"/>
                    <a:pt x="383" y="1260"/>
                    <a:pt x="635" y="1890"/>
                  </a:cubicBezTo>
                  <a:cubicBezTo>
                    <a:pt x="383" y="1260"/>
                    <a:pt x="167" y="63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30" name="Google Shape;85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0AAOsIAAB2DQAA7AgAAAAAAAAmAAAACAAAAP//////////"/>
                </a:ext>
              </a:extLst>
            </p:cNvSpPr>
            <p:nvPr/>
          </p:nvSpPr>
          <p:spPr>
            <a:xfrm>
              <a:off x="2183765" y="1449705"/>
              <a:ext cx="4445" cy="635"/>
            </a:xfrm>
            <a:custGeom>
              <a:avLst/>
              <a:gdLst/>
              <a:ahLst/>
              <a:cxnLst/>
              <a:rect l="0" t="0" r="4445" b="635"/>
              <a:pathLst>
                <a:path w="4445" h="635">
                  <a:moveTo>
                    <a:pt x="4445" y="8"/>
                  </a:moveTo>
                  <a:cubicBezTo>
                    <a:pt x="4215" y="26"/>
                    <a:pt x="3849" y="62"/>
                    <a:pt x="3406" y="116"/>
                  </a:cubicBezTo>
                  <a:cubicBezTo>
                    <a:pt x="3757" y="80"/>
                    <a:pt x="4093" y="44"/>
                    <a:pt x="4445" y="8"/>
                  </a:cubicBezTo>
                  <a:close/>
                  <a:moveTo>
                    <a:pt x="3406" y="116"/>
                  </a:moveTo>
                  <a:cubicBezTo>
                    <a:pt x="2260" y="250"/>
                    <a:pt x="1115" y="411"/>
                    <a:pt x="0" y="635"/>
                  </a:cubicBezTo>
                  <a:cubicBezTo>
                    <a:pt x="1283" y="402"/>
                    <a:pt x="2520" y="232"/>
                    <a:pt x="3406" y="11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9" name="Google Shape;85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P8IAACODQAAAAkAAAAAAAAmAAAACAAAAP//////////"/>
                </a:ext>
              </a:extLst>
            </p:cNvSpPr>
            <p:nvPr/>
          </p:nvSpPr>
          <p:spPr>
            <a:xfrm>
              <a:off x="2202815" y="1462405"/>
              <a:ext cx="635" cy="635"/>
            </a:xfrm>
            <a:custGeom>
              <a:avLst/>
              <a:gdLst/>
              <a:ahLst/>
              <a:cxnLst/>
              <a:rect l="0" t="0" r="635" b="635"/>
              <a:pathLst>
                <a:path w="635" h="635">
                  <a:moveTo>
                    <a:pt x="0" y="0"/>
                  </a:moveTo>
                  <a:cubicBezTo>
                    <a:pt x="208" y="252"/>
                    <a:pt x="416" y="454"/>
                    <a:pt x="625" y="635"/>
                  </a:cubicBezTo>
                  <a:cubicBezTo>
                    <a:pt x="416" y="454"/>
                    <a:pt x="208" y="23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8" name="Google Shape;85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0AAO0IAABsDQAA7ggAAAAAAAAmAAAACAAAAP//////////"/>
                </a:ext>
              </a:extLst>
            </p:cNvSpPr>
            <p:nvPr/>
          </p:nvSpPr>
          <p:spPr>
            <a:xfrm>
              <a:off x="2181860" y="1450975"/>
              <a:ext cx="0" cy="635"/>
            </a:xfrm>
            <a:custGeom>
              <a:avLst/>
              <a:gdLst/>
              <a:ahLst/>
              <a:cxnLst/>
              <a:rect l="0" t="0" r="0" b="635"/>
              <a:pathLst>
                <a:path w="0" h="635">
                  <a:moveTo>
                    <a:pt x="0"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7" name="Google Shape;85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0AAA8JAACHDQAAGgkAAAAAAAAmAAAACAAAAP//////////"/>
                </a:ext>
              </a:extLst>
            </p:cNvSpPr>
            <p:nvPr/>
          </p:nvSpPr>
          <p:spPr>
            <a:xfrm>
              <a:off x="2194560" y="1472565"/>
              <a:ext cx="4445" cy="6985"/>
            </a:xfrm>
            <a:custGeom>
              <a:avLst/>
              <a:gdLst/>
              <a:ahLst/>
              <a:cxnLst/>
              <a:rect l="0" t="0" r="4445" b="6985"/>
              <a:pathLst>
                <a:path w="4445" h="6985">
                  <a:moveTo>
                    <a:pt x="4431" y="13"/>
                  </a:moveTo>
                  <a:cubicBezTo>
                    <a:pt x="4431" y="995"/>
                    <a:pt x="3443" y="2589"/>
                    <a:pt x="932" y="5829"/>
                  </a:cubicBezTo>
                  <a:cubicBezTo>
                    <a:pt x="3484" y="2576"/>
                    <a:pt x="4431" y="995"/>
                    <a:pt x="4431" y="13"/>
                  </a:cubicBezTo>
                  <a:close/>
                  <a:moveTo>
                    <a:pt x="932" y="5829"/>
                  </a:moveTo>
                  <a:cubicBezTo>
                    <a:pt x="727" y="6108"/>
                    <a:pt x="493" y="6400"/>
                    <a:pt x="246" y="6706"/>
                  </a:cubicBezTo>
                  <a:lnTo>
                    <a:pt x="150" y="6812"/>
                  </a:lnTo>
                  <a:lnTo>
                    <a:pt x="301" y="6653"/>
                  </a:lnTo>
                  <a:cubicBezTo>
                    <a:pt x="521" y="6374"/>
                    <a:pt x="740" y="6095"/>
                    <a:pt x="932" y="5829"/>
                  </a:cubicBezTo>
                  <a:close/>
                  <a:moveTo>
                    <a:pt x="150" y="6812"/>
                  </a:moveTo>
                  <a:lnTo>
                    <a:pt x="13" y="6985"/>
                  </a:lnTo>
                  <a:lnTo>
                    <a:pt x="54" y="6931"/>
                  </a:lnTo>
                  <a:lnTo>
                    <a:pt x="150" y="681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6" name="Google Shape;85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0AABoJAACADQAAGgkAAAAAAAAmAAAACAAAAP//////////"/>
                </a:ext>
              </a:extLst>
            </p:cNvSpPr>
            <p:nvPr/>
          </p:nvSpPr>
          <p:spPr>
            <a:xfrm>
              <a:off x="2194560" y="14795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5" name="Google Shape;85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0AAHQIAACwDQAAvggAAAAAAAAmAAAACAAAAP//////////"/>
                </a:ext>
              </a:extLst>
            </p:cNvSpPr>
            <p:nvPr/>
          </p:nvSpPr>
          <p:spPr>
            <a:xfrm>
              <a:off x="2157095" y="1374140"/>
              <a:ext cx="67945" cy="46990"/>
            </a:xfrm>
            <a:custGeom>
              <a:avLst/>
              <a:gdLst/>
              <a:ahLst/>
              <a:cxnLst/>
              <a:rect l="0" t="0" r="67945" b="46990"/>
              <a:pathLst>
                <a:path w="67945" h="46990">
                  <a:moveTo>
                    <a:pt x="35937" y="14"/>
                  </a:moveTo>
                  <a:cubicBezTo>
                    <a:pt x="35801" y="54"/>
                    <a:pt x="35651" y="109"/>
                    <a:pt x="35515" y="149"/>
                  </a:cubicBezTo>
                  <a:lnTo>
                    <a:pt x="35366" y="203"/>
                  </a:lnTo>
                  <a:lnTo>
                    <a:pt x="35080" y="339"/>
                  </a:lnTo>
                  <a:lnTo>
                    <a:pt x="34985" y="393"/>
                  </a:lnTo>
                  <a:cubicBezTo>
                    <a:pt x="34849" y="434"/>
                    <a:pt x="34754" y="488"/>
                    <a:pt x="34659" y="583"/>
                  </a:cubicBezTo>
                  <a:cubicBezTo>
                    <a:pt x="34373" y="868"/>
                    <a:pt x="34088" y="1194"/>
                    <a:pt x="33897" y="1574"/>
                  </a:cubicBezTo>
                  <a:cubicBezTo>
                    <a:pt x="33367" y="2333"/>
                    <a:pt x="32701" y="3432"/>
                    <a:pt x="31232" y="3432"/>
                  </a:cubicBezTo>
                  <a:cubicBezTo>
                    <a:pt x="30851" y="3432"/>
                    <a:pt x="30416" y="3378"/>
                    <a:pt x="29995" y="3337"/>
                  </a:cubicBezTo>
                  <a:cubicBezTo>
                    <a:pt x="29573" y="3283"/>
                    <a:pt x="29165" y="3242"/>
                    <a:pt x="28785" y="3242"/>
                  </a:cubicBezTo>
                  <a:cubicBezTo>
                    <a:pt x="28078" y="3242"/>
                    <a:pt x="27411" y="3391"/>
                    <a:pt x="26704" y="3907"/>
                  </a:cubicBezTo>
                  <a:cubicBezTo>
                    <a:pt x="26228" y="4287"/>
                    <a:pt x="25848" y="4761"/>
                    <a:pt x="25521" y="5277"/>
                  </a:cubicBezTo>
                  <a:cubicBezTo>
                    <a:pt x="25181" y="5752"/>
                    <a:pt x="25045" y="6376"/>
                    <a:pt x="25141" y="6986"/>
                  </a:cubicBezTo>
                  <a:lnTo>
                    <a:pt x="25141" y="7040"/>
                  </a:lnTo>
                  <a:cubicBezTo>
                    <a:pt x="25277" y="7936"/>
                    <a:pt x="25426" y="9089"/>
                    <a:pt x="24991" y="9889"/>
                  </a:cubicBezTo>
                  <a:cubicBezTo>
                    <a:pt x="24950" y="10038"/>
                    <a:pt x="24896" y="10133"/>
                    <a:pt x="24801" y="10269"/>
                  </a:cubicBezTo>
                  <a:cubicBezTo>
                    <a:pt x="24420" y="10649"/>
                    <a:pt x="23903" y="10893"/>
                    <a:pt x="23373" y="10893"/>
                  </a:cubicBezTo>
                  <a:cubicBezTo>
                    <a:pt x="23183" y="10893"/>
                    <a:pt x="23183" y="10893"/>
                    <a:pt x="22856" y="11368"/>
                  </a:cubicBezTo>
                  <a:cubicBezTo>
                    <a:pt x="22516" y="12032"/>
                    <a:pt x="21945" y="12548"/>
                    <a:pt x="21238" y="12833"/>
                  </a:cubicBezTo>
                  <a:cubicBezTo>
                    <a:pt x="20096" y="13213"/>
                    <a:pt x="18233" y="14976"/>
                    <a:pt x="18097" y="15641"/>
                  </a:cubicBezTo>
                  <a:cubicBezTo>
                    <a:pt x="18043" y="15871"/>
                    <a:pt x="18002" y="16210"/>
                    <a:pt x="17948" y="16536"/>
                  </a:cubicBezTo>
                  <a:cubicBezTo>
                    <a:pt x="17757" y="18055"/>
                    <a:pt x="17567" y="19860"/>
                    <a:pt x="16099" y="19860"/>
                  </a:cubicBezTo>
                  <a:cubicBezTo>
                    <a:pt x="15052" y="19860"/>
                    <a:pt x="12522" y="20389"/>
                    <a:pt x="11951" y="21053"/>
                  </a:cubicBezTo>
                  <a:lnTo>
                    <a:pt x="11720" y="21338"/>
                  </a:lnTo>
                  <a:lnTo>
                    <a:pt x="11571" y="21528"/>
                  </a:lnTo>
                  <a:lnTo>
                    <a:pt x="11435" y="21664"/>
                  </a:lnTo>
                  <a:cubicBezTo>
                    <a:pt x="11054" y="22044"/>
                    <a:pt x="10619" y="22423"/>
                    <a:pt x="10197" y="22708"/>
                  </a:cubicBezTo>
                  <a:lnTo>
                    <a:pt x="9953" y="22803"/>
                  </a:lnTo>
                  <a:lnTo>
                    <a:pt x="9912" y="22803"/>
                  </a:lnTo>
                  <a:lnTo>
                    <a:pt x="9667" y="22952"/>
                  </a:lnTo>
                  <a:lnTo>
                    <a:pt x="9572" y="22952"/>
                  </a:lnTo>
                  <a:lnTo>
                    <a:pt x="9327" y="22993"/>
                  </a:lnTo>
                  <a:lnTo>
                    <a:pt x="9286" y="22993"/>
                  </a:lnTo>
                  <a:cubicBezTo>
                    <a:pt x="9001" y="23088"/>
                    <a:pt x="8715" y="23142"/>
                    <a:pt x="8471" y="23142"/>
                  </a:cubicBezTo>
                  <a:lnTo>
                    <a:pt x="7668" y="23142"/>
                  </a:lnTo>
                  <a:cubicBezTo>
                    <a:pt x="7478" y="23142"/>
                    <a:pt x="7328" y="23088"/>
                    <a:pt x="7192" y="23047"/>
                  </a:cubicBezTo>
                  <a:lnTo>
                    <a:pt x="5098" y="23047"/>
                  </a:lnTo>
                  <a:lnTo>
                    <a:pt x="3712" y="22993"/>
                  </a:lnTo>
                  <a:lnTo>
                    <a:pt x="2719" y="22993"/>
                  </a:lnTo>
                  <a:lnTo>
                    <a:pt x="2719" y="23047"/>
                  </a:lnTo>
                  <a:cubicBezTo>
                    <a:pt x="2379" y="24133"/>
                    <a:pt x="2529" y="25272"/>
                    <a:pt x="3004" y="26276"/>
                  </a:cubicBezTo>
                  <a:cubicBezTo>
                    <a:pt x="3100" y="26412"/>
                    <a:pt x="3195" y="26561"/>
                    <a:pt x="3331" y="26696"/>
                  </a:cubicBezTo>
                  <a:cubicBezTo>
                    <a:pt x="3426" y="26846"/>
                    <a:pt x="3521" y="26941"/>
                    <a:pt x="3616" y="27036"/>
                  </a:cubicBezTo>
                  <a:cubicBezTo>
                    <a:pt x="4813" y="28080"/>
                    <a:pt x="5384" y="30874"/>
                    <a:pt x="5098" y="32733"/>
                  </a:cubicBezTo>
                  <a:cubicBezTo>
                    <a:pt x="4908" y="34157"/>
                    <a:pt x="4242" y="34727"/>
                    <a:pt x="3766" y="34917"/>
                  </a:cubicBezTo>
                  <a:cubicBezTo>
                    <a:pt x="2148" y="35622"/>
                    <a:pt x="190" y="37291"/>
                    <a:pt x="0" y="37915"/>
                  </a:cubicBezTo>
                  <a:cubicBezTo>
                    <a:pt x="244" y="38200"/>
                    <a:pt x="475" y="38485"/>
                    <a:pt x="815" y="38715"/>
                  </a:cubicBezTo>
                  <a:cubicBezTo>
                    <a:pt x="1672" y="39434"/>
                    <a:pt x="2855" y="40479"/>
                    <a:pt x="2433" y="41944"/>
                  </a:cubicBezTo>
                  <a:cubicBezTo>
                    <a:pt x="2189" y="42948"/>
                    <a:pt x="2148" y="43938"/>
                    <a:pt x="2243" y="44942"/>
                  </a:cubicBezTo>
                  <a:lnTo>
                    <a:pt x="3426" y="44942"/>
                  </a:lnTo>
                  <a:lnTo>
                    <a:pt x="3671" y="44887"/>
                  </a:lnTo>
                  <a:lnTo>
                    <a:pt x="3766" y="44847"/>
                  </a:lnTo>
                  <a:lnTo>
                    <a:pt x="3956" y="44792"/>
                  </a:lnTo>
                  <a:lnTo>
                    <a:pt x="4092" y="44752"/>
                  </a:lnTo>
                  <a:lnTo>
                    <a:pt x="4242" y="44697"/>
                  </a:lnTo>
                  <a:lnTo>
                    <a:pt x="4432" y="44603"/>
                  </a:lnTo>
                  <a:lnTo>
                    <a:pt x="4527" y="44508"/>
                  </a:lnTo>
                  <a:cubicBezTo>
                    <a:pt x="4623" y="44467"/>
                    <a:pt x="4718" y="44372"/>
                    <a:pt x="4813" y="44277"/>
                  </a:cubicBezTo>
                  <a:cubicBezTo>
                    <a:pt x="5044" y="44033"/>
                    <a:pt x="5234" y="43802"/>
                    <a:pt x="5479" y="43558"/>
                  </a:cubicBezTo>
                  <a:cubicBezTo>
                    <a:pt x="6431" y="42419"/>
                    <a:pt x="7573" y="41184"/>
                    <a:pt x="10293" y="41184"/>
                  </a:cubicBezTo>
                  <a:cubicBezTo>
                    <a:pt x="18614" y="41184"/>
                    <a:pt x="22571" y="41713"/>
                    <a:pt x="23713" y="42988"/>
                  </a:cubicBezTo>
                  <a:cubicBezTo>
                    <a:pt x="24053" y="43395"/>
                    <a:pt x="24801" y="43490"/>
                    <a:pt x="25644" y="43490"/>
                  </a:cubicBezTo>
                  <a:cubicBezTo>
                    <a:pt x="25970" y="43490"/>
                    <a:pt x="26324" y="43477"/>
                    <a:pt x="26664" y="43463"/>
                  </a:cubicBezTo>
                  <a:cubicBezTo>
                    <a:pt x="26895" y="43449"/>
                    <a:pt x="27139" y="43436"/>
                    <a:pt x="27384" y="43436"/>
                  </a:cubicBezTo>
                  <a:cubicBezTo>
                    <a:pt x="28336" y="43436"/>
                    <a:pt x="29301" y="43585"/>
                    <a:pt x="30185" y="43897"/>
                  </a:cubicBezTo>
                  <a:cubicBezTo>
                    <a:pt x="32048" y="44684"/>
                    <a:pt x="33408" y="44996"/>
                    <a:pt x="33979" y="44996"/>
                  </a:cubicBezTo>
                  <a:cubicBezTo>
                    <a:pt x="34020" y="44996"/>
                    <a:pt x="34047" y="44982"/>
                    <a:pt x="34088" y="44982"/>
                  </a:cubicBezTo>
                  <a:cubicBezTo>
                    <a:pt x="34183" y="44697"/>
                    <a:pt x="34373" y="44467"/>
                    <a:pt x="34659" y="44318"/>
                  </a:cubicBezTo>
                  <a:cubicBezTo>
                    <a:pt x="34835" y="44209"/>
                    <a:pt x="35026" y="44168"/>
                    <a:pt x="35230" y="44168"/>
                  </a:cubicBezTo>
                  <a:cubicBezTo>
                    <a:pt x="35665" y="44168"/>
                    <a:pt x="36154" y="44372"/>
                    <a:pt x="36698" y="44603"/>
                  </a:cubicBezTo>
                  <a:cubicBezTo>
                    <a:pt x="37079" y="44792"/>
                    <a:pt x="37460" y="44942"/>
                    <a:pt x="37895" y="45037"/>
                  </a:cubicBezTo>
                  <a:lnTo>
                    <a:pt x="38031" y="45077"/>
                  </a:lnTo>
                  <a:lnTo>
                    <a:pt x="38085" y="45077"/>
                  </a:lnTo>
                  <a:cubicBezTo>
                    <a:pt x="38276" y="45132"/>
                    <a:pt x="38520" y="45172"/>
                    <a:pt x="38711" y="45172"/>
                  </a:cubicBezTo>
                  <a:lnTo>
                    <a:pt x="38996" y="45172"/>
                  </a:lnTo>
                  <a:cubicBezTo>
                    <a:pt x="39091" y="45132"/>
                    <a:pt x="39187" y="45077"/>
                    <a:pt x="39282" y="45037"/>
                  </a:cubicBezTo>
                  <a:cubicBezTo>
                    <a:pt x="39717" y="44792"/>
                    <a:pt x="40152" y="44697"/>
                    <a:pt x="40560" y="44697"/>
                  </a:cubicBezTo>
                  <a:cubicBezTo>
                    <a:pt x="41675" y="44697"/>
                    <a:pt x="42627" y="45430"/>
                    <a:pt x="43320" y="45986"/>
                  </a:cubicBezTo>
                  <a:cubicBezTo>
                    <a:pt x="43606" y="46176"/>
                    <a:pt x="43891" y="46407"/>
                    <a:pt x="44177" y="46556"/>
                  </a:cubicBezTo>
                  <a:cubicBezTo>
                    <a:pt x="44272" y="46502"/>
                    <a:pt x="44367" y="46461"/>
                    <a:pt x="44517" y="46461"/>
                  </a:cubicBezTo>
                  <a:lnTo>
                    <a:pt x="44612" y="46407"/>
                  </a:lnTo>
                  <a:lnTo>
                    <a:pt x="44843" y="46312"/>
                  </a:lnTo>
                  <a:lnTo>
                    <a:pt x="44992" y="46271"/>
                  </a:lnTo>
                  <a:lnTo>
                    <a:pt x="45224" y="46217"/>
                  </a:lnTo>
                  <a:lnTo>
                    <a:pt x="45414" y="46217"/>
                  </a:lnTo>
                  <a:lnTo>
                    <a:pt x="45659" y="46176"/>
                  </a:lnTo>
                  <a:lnTo>
                    <a:pt x="45849" y="46176"/>
                  </a:lnTo>
                  <a:lnTo>
                    <a:pt x="46135" y="46122"/>
                  </a:lnTo>
                  <a:lnTo>
                    <a:pt x="48800" y="46122"/>
                  </a:lnTo>
                  <a:lnTo>
                    <a:pt x="49085" y="46176"/>
                  </a:lnTo>
                  <a:lnTo>
                    <a:pt x="49371" y="46176"/>
                  </a:lnTo>
                  <a:lnTo>
                    <a:pt x="49656" y="46217"/>
                  </a:lnTo>
                  <a:lnTo>
                    <a:pt x="49887" y="46271"/>
                  </a:lnTo>
                  <a:lnTo>
                    <a:pt x="50173" y="46366"/>
                  </a:lnTo>
                  <a:lnTo>
                    <a:pt x="50418" y="46407"/>
                  </a:lnTo>
                  <a:lnTo>
                    <a:pt x="50703" y="46502"/>
                  </a:lnTo>
                  <a:lnTo>
                    <a:pt x="50894" y="46556"/>
                  </a:lnTo>
                  <a:lnTo>
                    <a:pt x="51179" y="46692"/>
                  </a:lnTo>
                  <a:lnTo>
                    <a:pt x="51315" y="46746"/>
                  </a:lnTo>
                  <a:cubicBezTo>
                    <a:pt x="51465" y="46787"/>
                    <a:pt x="51560" y="46881"/>
                    <a:pt x="51696" y="46976"/>
                  </a:cubicBezTo>
                  <a:cubicBezTo>
                    <a:pt x="51750" y="46461"/>
                    <a:pt x="51791" y="45932"/>
                    <a:pt x="51791" y="45416"/>
                  </a:cubicBezTo>
                  <a:cubicBezTo>
                    <a:pt x="51791" y="43897"/>
                    <a:pt x="54796" y="41333"/>
                    <a:pt x="56550" y="39909"/>
                  </a:cubicBezTo>
                  <a:lnTo>
                    <a:pt x="56795" y="39719"/>
                  </a:lnTo>
                  <a:lnTo>
                    <a:pt x="59079" y="39719"/>
                  </a:lnTo>
                  <a:lnTo>
                    <a:pt x="59405" y="39665"/>
                  </a:lnTo>
                  <a:lnTo>
                    <a:pt x="59460" y="39665"/>
                  </a:lnTo>
                  <a:lnTo>
                    <a:pt x="59745" y="39570"/>
                  </a:lnTo>
                  <a:lnTo>
                    <a:pt x="59881" y="39570"/>
                  </a:lnTo>
                  <a:lnTo>
                    <a:pt x="60126" y="39529"/>
                  </a:lnTo>
                  <a:lnTo>
                    <a:pt x="60221" y="39529"/>
                  </a:lnTo>
                  <a:lnTo>
                    <a:pt x="60452" y="39475"/>
                  </a:lnTo>
                  <a:lnTo>
                    <a:pt x="60548" y="39434"/>
                  </a:lnTo>
                  <a:lnTo>
                    <a:pt x="60643" y="39434"/>
                  </a:lnTo>
                  <a:cubicBezTo>
                    <a:pt x="60357" y="38675"/>
                    <a:pt x="60126" y="37861"/>
                    <a:pt x="59936" y="37047"/>
                  </a:cubicBezTo>
                  <a:cubicBezTo>
                    <a:pt x="59881" y="36816"/>
                    <a:pt x="59841" y="36572"/>
                    <a:pt x="59786" y="36382"/>
                  </a:cubicBezTo>
                  <a:cubicBezTo>
                    <a:pt x="59555" y="35487"/>
                    <a:pt x="59310" y="34727"/>
                    <a:pt x="59079" y="34008"/>
                  </a:cubicBezTo>
                  <a:cubicBezTo>
                    <a:pt x="58508" y="32014"/>
                    <a:pt x="57978" y="30495"/>
                    <a:pt x="58984" y="29314"/>
                  </a:cubicBezTo>
                  <a:cubicBezTo>
                    <a:pt x="59378" y="28867"/>
                    <a:pt x="59841" y="28704"/>
                    <a:pt x="60330" y="28704"/>
                  </a:cubicBezTo>
                  <a:cubicBezTo>
                    <a:pt x="61078" y="28704"/>
                    <a:pt x="61880" y="29070"/>
                    <a:pt x="62601" y="29355"/>
                  </a:cubicBezTo>
                  <a:cubicBezTo>
                    <a:pt x="63118" y="29640"/>
                    <a:pt x="63648" y="29830"/>
                    <a:pt x="64219" y="29925"/>
                  </a:cubicBezTo>
                  <a:cubicBezTo>
                    <a:pt x="64260" y="29952"/>
                    <a:pt x="64328" y="29966"/>
                    <a:pt x="64382" y="29966"/>
                  </a:cubicBezTo>
                  <a:cubicBezTo>
                    <a:pt x="64450" y="29966"/>
                    <a:pt x="64504" y="29952"/>
                    <a:pt x="64545" y="29925"/>
                  </a:cubicBezTo>
                  <a:cubicBezTo>
                    <a:pt x="65116" y="29694"/>
                    <a:pt x="65647" y="29450"/>
                    <a:pt x="66163" y="29165"/>
                  </a:cubicBezTo>
                  <a:cubicBezTo>
                    <a:pt x="67931" y="28121"/>
                    <a:pt x="67836" y="27510"/>
                    <a:pt x="67836" y="27510"/>
                  </a:cubicBezTo>
                  <a:cubicBezTo>
                    <a:pt x="67605" y="26412"/>
                    <a:pt x="65497" y="24662"/>
                    <a:pt x="64409" y="24377"/>
                  </a:cubicBezTo>
                  <a:cubicBezTo>
                    <a:pt x="63457" y="24133"/>
                    <a:pt x="62832" y="23278"/>
                    <a:pt x="62220" y="22383"/>
                  </a:cubicBezTo>
                  <a:cubicBezTo>
                    <a:pt x="61554" y="21474"/>
                    <a:pt x="60928" y="20578"/>
                    <a:pt x="59977" y="20239"/>
                  </a:cubicBezTo>
                  <a:cubicBezTo>
                    <a:pt x="58889" y="19765"/>
                    <a:pt x="58073" y="18869"/>
                    <a:pt x="57692" y="17770"/>
                  </a:cubicBezTo>
                  <a:lnTo>
                    <a:pt x="57556" y="17350"/>
                  </a:lnTo>
                  <a:cubicBezTo>
                    <a:pt x="57366" y="16685"/>
                    <a:pt x="56931" y="16021"/>
                    <a:pt x="56360" y="15586"/>
                  </a:cubicBezTo>
                  <a:cubicBezTo>
                    <a:pt x="54646" y="14501"/>
                    <a:pt x="54837" y="12697"/>
                    <a:pt x="55027" y="11218"/>
                  </a:cubicBezTo>
                  <a:cubicBezTo>
                    <a:pt x="55122" y="10703"/>
                    <a:pt x="55122" y="10174"/>
                    <a:pt x="55122" y="9658"/>
                  </a:cubicBezTo>
                  <a:cubicBezTo>
                    <a:pt x="55082" y="8994"/>
                    <a:pt x="55082" y="8370"/>
                    <a:pt x="55122" y="7705"/>
                  </a:cubicBezTo>
                  <a:cubicBezTo>
                    <a:pt x="55122" y="6891"/>
                    <a:pt x="55177" y="5562"/>
                    <a:pt x="54932" y="5236"/>
                  </a:cubicBezTo>
                  <a:lnTo>
                    <a:pt x="54606" y="5087"/>
                  </a:lnTo>
                  <a:cubicBezTo>
                    <a:pt x="51750" y="3595"/>
                    <a:pt x="50227" y="3201"/>
                    <a:pt x="49412" y="3201"/>
                  </a:cubicBezTo>
                  <a:cubicBezTo>
                    <a:pt x="49153" y="3201"/>
                    <a:pt x="48976" y="3229"/>
                    <a:pt x="48840" y="3283"/>
                  </a:cubicBezTo>
                  <a:lnTo>
                    <a:pt x="48650" y="3378"/>
                  </a:lnTo>
                  <a:cubicBezTo>
                    <a:pt x="47712" y="3785"/>
                    <a:pt x="46733" y="4232"/>
                    <a:pt x="45822" y="4232"/>
                  </a:cubicBezTo>
                  <a:cubicBezTo>
                    <a:pt x="45360" y="4232"/>
                    <a:pt x="44911" y="4124"/>
                    <a:pt x="44517" y="3812"/>
                  </a:cubicBezTo>
                  <a:cubicBezTo>
                    <a:pt x="44462" y="3758"/>
                    <a:pt x="44367" y="3717"/>
                    <a:pt x="44326" y="3663"/>
                  </a:cubicBezTo>
                  <a:lnTo>
                    <a:pt x="44231" y="3568"/>
                  </a:lnTo>
                  <a:cubicBezTo>
                    <a:pt x="44041" y="3378"/>
                    <a:pt x="43891" y="3147"/>
                    <a:pt x="43755" y="2903"/>
                  </a:cubicBezTo>
                  <a:cubicBezTo>
                    <a:pt x="43184" y="1913"/>
                    <a:pt x="42613" y="1438"/>
                    <a:pt x="41852" y="1438"/>
                  </a:cubicBezTo>
                  <a:cubicBezTo>
                    <a:pt x="41661" y="1438"/>
                    <a:pt x="41471" y="1438"/>
                    <a:pt x="41280" y="1479"/>
                  </a:cubicBezTo>
                  <a:cubicBezTo>
                    <a:pt x="41185" y="1479"/>
                    <a:pt x="41090" y="1479"/>
                    <a:pt x="40995" y="1533"/>
                  </a:cubicBezTo>
                  <a:cubicBezTo>
                    <a:pt x="40560" y="1628"/>
                    <a:pt x="40138" y="1723"/>
                    <a:pt x="39703" y="1723"/>
                  </a:cubicBezTo>
                  <a:cubicBezTo>
                    <a:pt x="38847" y="1723"/>
                    <a:pt x="37936" y="1438"/>
                    <a:pt x="37174" y="963"/>
                  </a:cubicBezTo>
                  <a:cubicBezTo>
                    <a:pt x="36848" y="719"/>
                    <a:pt x="36508" y="488"/>
                    <a:pt x="36182" y="203"/>
                  </a:cubicBezTo>
                  <a:cubicBezTo>
                    <a:pt x="36127" y="149"/>
                    <a:pt x="36032" y="54"/>
                    <a:pt x="35991"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4" name="Google Shape;85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0AAJ4IAABKDQAAnwgAAAAAAAAmAAAACAAAAP//////////"/>
                </a:ext>
              </a:extLst>
            </p:cNvSpPr>
            <p:nvPr/>
          </p:nvSpPr>
          <p:spPr>
            <a:xfrm>
              <a:off x="2160270" y="1400810"/>
              <a:ext cx="0" cy="635"/>
            </a:xfrm>
            <a:custGeom>
              <a:avLst/>
              <a:gdLst/>
              <a:ahLst/>
              <a:cxnLst/>
              <a:rect l="0" t="0" r="0" b="635"/>
              <a:pathLst>
                <a:path w="0" h="635">
                  <a:moveTo>
                    <a:pt x="0" y="615"/>
                  </a:moveTo>
                  <a:cubicBezTo>
                    <a:pt x="0" y="423"/>
                    <a:pt x="0" y="211"/>
                    <a:pt x="0" y="19"/>
                  </a:cubicBezTo>
                  <a:cubicBezTo>
                    <a:pt x="0" y="211"/>
                    <a:pt x="0" y="423"/>
                    <a:pt x="0" y="6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3" name="Google Shape;85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0AAJgIAABKDQAAnggAAAAAAAAmAAAACAAAAP//////////"/>
                </a:ext>
              </a:extLst>
            </p:cNvSpPr>
            <p:nvPr/>
          </p:nvSpPr>
          <p:spPr>
            <a:xfrm>
              <a:off x="2159635" y="1397000"/>
              <a:ext cx="635" cy="3810"/>
            </a:xfrm>
            <a:custGeom>
              <a:avLst/>
              <a:gdLst/>
              <a:ahLst/>
              <a:cxnLst/>
              <a:rect l="0" t="0" r="635" b="3810"/>
              <a:pathLst>
                <a:path w="635" h="3810">
                  <a:moveTo>
                    <a:pt x="405" y="0"/>
                  </a:moveTo>
                  <a:cubicBezTo>
                    <a:pt x="10" y="1221"/>
                    <a:pt x="83" y="2683"/>
                    <a:pt x="624" y="3810"/>
                  </a:cubicBezTo>
                  <a:cubicBezTo>
                    <a:pt x="83" y="2683"/>
                    <a:pt x="10" y="1221"/>
                    <a:pt x="40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2" name="Google Shape;85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LMIAAChDQAAswgAAAAAAAAmAAAACAAAAP//////////"/>
                </a:ext>
              </a:extLst>
            </p:cNvSpPr>
            <p:nvPr/>
          </p:nvSpPr>
          <p:spPr>
            <a:xfrm>
              <a:off x="2215515" y="14141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1" name="Google Shape;85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LsIAABMDQAAuwgAAAAAAAAmAAAACAAAAP//////////"/>
                </a:ext>
              </a:extLst>
            </p:cNvSpPr>
            <p:nvPr/>
          </p:nvSpPr>
          <p:spPr>
            <a:xfrm>
              <a:off x="2160905" y="1419225"/>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20" name="Google Shape;85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LoIAABNDQAAuwgAAAAAAAAmAAAACAAAAP//////////"/>
                </a:ext>
              </a:extLst>
            </p:cNvSpPr>
            <p:nvPr/>
          </p:nvSpPr>
          <p:spPr>
            <a:xfrm>
              <a:off x="2161540" y="1418590"/>
              <a:ext cx="635" cy="635"/>
            </a:xfrm>
            <a:custGeom>
              <a:avLst/>
              <a:gdLst/>
              <a:ahLst/>
              <a:cxnLst/>
              <a:rect l="0" t="0" r="635" b="635"/>
              <a:pathLst>
                <a:path w="635" h="635">
                  <a:moveTo>
                    <a:pt x="0" y="601"/>
                  </a:moveTo>
                  <a:cubicBezTo>
                    <a:pt x="141" y="367"/>
                    <a:pt x="388" y="133"/>
                    <a:pt x="635" y="33"/>
                  </a:cubicBezTo>
                  <a:cubicBezTo>
                    <a:pt x="388" y="133"/>
                    <a:pt x="141" y="367"/>
                    <a:pt x="0" y="60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9" name="Google Shape;85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LsIAABMDQAAuwgAAAAAAAAmAAAACAAAAP//////////"/>
                </a:ext>
              </a:extLst>
            </p:cNvSpPr>
            <p:nvPr/>
          </p:nvSpPr>
          <p:spPr>
            <a:xfrm>
              <a:off x="2161540" y="14192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8" name="Google Shape;85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LMIAACgDQAAswgAAAAAAAAmAAAACAAAAP//////////"/>
                </a:ext>
              </a:extLst>
            </p:cNvSpPr>
            <p:nvPr/>
          </p:nvSpPr>
          <p:spPr>
            <a:xfrm>
              <a:off x="2214880" y="14141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7" name="Google Shape;85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LMIAAChDQAAswgAAAAAAAAmAAAACAAAAP//////////"/>
                </a:ext>
              </a:extLst>
            </p:cNvSpPr>
            <p:nvPr/>
          </p:nvSpPr>
          <p:spPr>
            <a:xfrm>
              <a:off x="2215515" y="14141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6" name="Google Shape;85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L0IAACLDQAAvQgAAAAAAAAmAAAACAAAAP//////////"/>
                </a:ext>
              </a:extLst>
            </p:cNvSpPr>
            <p:nvPr/>
          </p:nvSpPr>
          <p:spPr>
            <a:xfrm>
              <a:off x="2201545" y="1420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5" name="Google Shape;85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0AALwIAACCDQAAvAgAAAAAAAAmAAAACAAAAP//////////"/>
                </a:ext>
              </a:extLst>
            </p:cNvSpPr>
            <p:nvPr/>
          </p:nvSpPr>
          <p:spPr>
            <a:xfrm>
              <a:off x="2195830" y="14198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4" name="Google Shape;85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LsIAACBDQAAuwgAAAAAAAAmAAAACAAAAP//////////"/>
                </a:ext>
              </a:extLst>
            </p:cNvSpPr>
            <p:nvPr/>
          </p:nvSpPr>
          <p:spPr>
            <a:xfrm>
              <a:off x="2195195" y="14192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3" name="Google Shape;85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LsIAABLDQAAuwgAAAAAAAAmAAAACAAAAP//////////"/>
                </a:ext>
              </a:extLst>
            </p:cNvSpPr>
            <p:nvPr/>
          </p:nvSpPr>
          <p:spPr>
            <a:xfrm>
              <a:off x="2160905" y="14192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2" name="Google Shape;85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LIIAACjDQAAsggAAAAAAAAmAAAACAAAAP//////////"/>
                </a:ext>
              </a:extLst>
            </p:cNvSpPr>
            <p:nvPr/>
          </p:nvSpPr>
          <p:spPr>
            <a:xfrm>
              <a:off x="2216785" y="14135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1" name="Google Shape;85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LIIAACjDQAAsggAAAAAAAAmAAAACAAAAP//////////"/>
                </a:ext>
              </a:extLst>
            </p:cNvSpPr>
            <p:nvPr/>
          </p:nvSpPr>
          <p:spPr>
            <a:xfrm>
              <a:off x="2216150" y="1413510"/>
              <a:ext cx="635" cy="0"/>
            </a:xfrm>
            <a:custGeom>
              <a:avLst/>
              <a:gdLst/>
              <a:ahLst/>
              <a:cxnLst/>
              <a:rect l="0" t="0" r="635" b="0"/>
              <a:pathLst>
                <a:path w="635" h="0">
                  <a:moveTo>
                    <a:pt x="24" y="0"/>
                  </a:moveTo>
                  <a:lnTo>
                    <a:pt x="61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10" name="Google Shape;85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L4IAACWDQAAvggAAAAAAAAmAAAACAAAAP//////////"/>
                </a:ext>
              </a:extLst>
            </p:cNvSpPr>
            <p:nvPr/>
          </p:nvSpPr>
          <p:spPr>
            <a:xfrm>
              <a:off x="2208530" y="142113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9" name="Google Shape;85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LIIAACiDQAAswgAAAAAAAAmAAAACAAAAP//////////"/>
                </a:ext>
              </a:extLst>
            </p:cNvSpPr>
            <p:nvPr/>
          </p:nvSpPr>
          <p:spPr>
            <a:xfrm>
              <a:off x="2216150" y="141351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8" name="Google Shape;85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0AALsIAABLDQAAuwgAAAAAAAAmAAAACAAAAP//////////"/>
                </a:ext>
              </a:extLst>
            </p:cNvSpPr>
            <p:nvPr/>
          </p:nvSpPr>
          <p:spPr>
            <a:xfrm>
              <a:off x="2160270" y="141922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7" name="Google Shape;85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L0IAACTDQAAvQgAAAAAAAAmAAAACAAAAP//////////"/>
                </a:ext>
              </a:extLst>
            </p:cNvSpPr>
            <p:nvPr/>
          </p:nvSpPr>
          <p:spPr>
            <a:xfrm>
              <a:off x="2206625" y="1420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6" name="Google Shape;85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L0IAACSDQAAvQgAAAAAAAAmAAAACAAAAP//////////"/>
                </a:ext>
              </a:extLst>
            </p:cNvSpPr>
            <p:nvPr/>
          </p:nvSpPr>
          <p:spPr>
            <a:xfrm>
              <a:off x="2205990" y="1420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5" name="Google Shape;85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LIIAACkDQAAsggAAAAAAAAmAAAACAAAAP//////////"/>
                </a:ext>
              </a:extLst>
            </p:cNvSpPr>
            <p:nvPr/>
          </p:nvSpPr>
          <p:spPr>
            <a:xfrm>
              <a:off x="2216785" y="1413510"/>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4" name="Google Shape;85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L0IAACRDQAAvQgAAAAAAAAmAAAACAAAAP//////////"/>
                </a:ext>
              </a:extLst>
            </p:cNvSpPr>
            <p:nvPr/>
          </p:nvSpPr>
          <p:spPr>
            <a:xfrm>
              <a:off x="2205355" y="1420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3" name="Google Shape;85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0AAL4IAACWDQAAvggAAAAAAAAmAAAACAAAAP//////////"/>
                </a:ext>
              </a:extLst>
            </p:cNvSpPr>
            <p:nvPr/>
          </p:nvSpPr>
          <p:spPr>
            <a:xfrm>
              <a:off x="2207895" y="1421130"/>
              <a:ext cx="635" cy="0"/>
            </a:xfrm>
            <a:custGeom>
              <a:avLst/>
              <a:gdLst/>
              <a:ahLst/>
              <a:cxnLst/>
              <a:rect l="0" t="0" r="635" b="0"/>
              <a:pathLst>
                <a:path w="635" h="0">
                  <a:moveTo>
                    <a:pt x="28"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2" name="Google Shape;85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L0IAACVDQAAvggAAAAAAAAmAAAACAAAAP//////////"/>
                </a:ext>
              </a:extLst>
            </p:cNvSpPr>
            <p:nvPr/>
          </p:nvSpPr>
          <p:spPr>
            <a:xfrm>
              <a:off x="2207260" y="1420495"/>
              <a:ext cx="635" cy="635"/>
            </a:xfrm>
            <a:custGeom>
              <a:avLst/>
              <a:gdLst/>
              <a:ahLst/>
              <a:cxnLst/>
              <a:rect l="0" t="0" r="635" b="635"/>
              <a:pathLst>
                <a:path w="635" h="635">
                  <a:moveTo>
                    <a:pt x="28" y="0"/>
                  </a:moveTo>
                  <a:lnTo>
                    <a:pt x="635"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1" name="Google Shape;85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L0IAACMDQAAvQgAAAAAAAAmAAAACAAAAP//////////"/>
                </a:ext>
              </a:extLst>
            </p:cNvSpPr>
            <p:nvPr/>
          </p:nvSpPr>
          <p:spPr>
            <a:xfrm>
              <a:off x="2202180" y="1420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00" name="Google Shape;85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L0IAACUDQAAvQgAAAAAAAAmAAAACAAAAP//////////"/>
                </a:ext>
              </a:extLst>
            </p:cNvSpPr>
            <p:nvPr/>
          </p:nvSpPr>
          <p:spPr>
            <a:xfrm>
              <a:off x="2207260" y="1420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9" name="Google Shape;85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L0IAACNDQAAvQgAAAAAAAAmAAAACAAAAP//////////"/>
                </a:ext>
              </a:extLst>
            </p:cNvSpPr>
            <p:nvPr/>
          </p:nvSpPr>
          <p:spPr>
            <a:xfrm>
              <a:off x="2202815" y="1420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8" name="Google Shape;85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L0IAACNDQAAvQgAAAAAAAAmAAAACAAAAP//////////"/>
                </a:ext>
              </a:extLst>
            </p:cNvSpPr>
            <p:nvPr/>
          </p:nvSpPr>
          <p:spPr>
            <a:xfrm>
              <a:off x="2202180" y="142049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7" name="Google Shape;86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L0IAACPDQAAvQgAAAAAAAAmAAAACAAAAP//////////"/>
                </a:ext>
              </a:extLst>
            </p:cNvSpPr>
            <p:nvPr/>
          </p:nvSpPr>
          <p:spPr>
            <a:xfrm>
              <a:off x="2204085" y="1420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6" name="Google Shape;86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L0IAACODQAAvQgAAAAAAAAmAAAACAAAAP//////////"/>
                </a:ext>
              </a:extLst>
            </p:cNvSpPr>
            <p:nvPr/>
          </p:nvSpPr>
          <p:spPr>
            <a:xfrm>
              <a:off x="2203450" y="1420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5" name="Google Shape;86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LsIAACCDQAAvAgAAAAAAAAmAAAACAAAAP//////////"/>
                </a:ext>
              </a:extLst>
            </p:cNvSpPr>
            <p:nvPr/>
          </p:nvSpPr>
          <p:spPr>
            <a:xfrm>
              <a:off x="2195195" y="1419225"/>
              <a:ext cx="635" cy="635"/>
            </a:xfrm>
            <a:custGeom>
              <a:avLst/>
              <a:gdLst/>
              <a:ahLst/>
              <a:cxnLst/>
              <a:rect l="0" t="0" r="635" b="635"/>
              <a:pathLst>
                <a:path w="635" h="635">
                  <a:moveTo>
                    <a:pt x="635" y="635"/>
                  </a:moveTo>
                  <a:cubicBezTo>
                    <a:pt x="445" y="635"/>
                    <a:pt x="202" y="635"/>
                    <a:pt x="13" y="0"/>
                  </a:cubicBezTo>
                  <a:cubicBezTo>
                    <a:pt x="202" y="635"/>
                    <a:pt x="445" y="635"/>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4" name="Google Shape;86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0AALIIAACkDQAAsggAAAAAAAAmAAAACAAAAP//////////"/>
                </a:ext>
              </a:extLst>
            </p:cNvSpPr>
            <p:nvPr/>
          </p:nvSpPr>
          <p:spPr>
            <a:xfrm>
              <a:off x="2217420" y="14135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3" name="Google Shape;86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0AALIIAACkDQAAsggAAAAAAAAmAAAACAAAAP//////////"/>
                </a:ext>
              </a:extLst>
            </p:cNvSpPr>
            <p:nvPr/>
          </p:nvSpPr>
          <p:spPr>
            <a:xfrm>
              <a:off x="2217420" y="14135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2" name="Google Shape;86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FQIAAB8DQAAeQgAAAAAAAAmAAAACAAAAP//////////"/>
                </a:ext>
              </a:extLst>
            </p:cNvSpPr>
            <p:nvPr/>
          </p:nvSpPr>
          <p:spPr>
            <a:xfrm>
              <a:off x="2139315" y="1353820"/>
              <a:ext cx="52705" cy="23495"/>
            </a:xfrm>
            <a:custGeom>
              <a:avLst/>
              <a:gdLst/>
              <a:ahLst/>
              <a:cxnLst/>
              <a:rect l="0" t="0" r="52705" b="23495"/>
              <a:pathLst>
                <a:path w="52705" h="23495">
                  <a:moveTo>
                    <a:pt x="28067" y="13"/>
                  </a:moveTo>
                  <a:lnTo>
                    <a:pt x="27633" y="54"/>
                  </a:lnTo>
                  <a:lnTo>
                    <a:pt x="27349" y="54"/>
                  </a:lnTo>
                  <a:lnTo>
                    <a:pt x="26874" y="108"/>
                  </a:lnTo>
                  <a:lnTo>
                    <a:pt x="26535" y="108"/>
                  </a:lnTo>
                  <a:lnTo>
                    <a:pt x="26020" y="149"/>
                  </a:lnTo>
                  <a:lnTo>
                    <a:pt x="25776" y="149"/>
                  </a:lnTo>
                  <a:cubicBezTo>
                    <a:pt x="24976" y="1208"/>
                    <a:pt x="25111" y="2063"/>
                    <a:pt x="25301" y="3529"/>
                  </a:cubicBezTo>
                  <a:cubicBezTo>
                    <a:pt x="25491" y="4533"/>
                    <a:pt x="25586" y="5578"/>
                    <a:pt x="25545" y="6664"/>
                  </a:cubicBezTo>
                  <a:cubicBezTo>
                    <a:pt x="25586" y="7668"/>
                    <a:pt x="25206" y="8618"/>
                    <a:pt x="24501" y="9324"/>
                  </a:cubicBezTo>
                  <a:cubicBezTo>
                    <a:pt x="23498" y="10220"/>
                    <a:pt x="22033" y="10410"/>
                    <a:pt x="20705" y="10410"/>
                  </a:cubicBezTo>
                  <a:cubicBezTo>
                    <a:pt x="20271" y="10410"/>
                    <a:pt x="19850" y="10396"/>
                    <a:pt x="19471" y="10369"/>
                  </a:cubicBezTo>
                  <a:lnTo>
                    <a:pt x="18657" y="10369"/>
                  </a:lnTo>
                  <a:cubicBezTo>
                    <a:pt x="16718" y="10369"/>
                    <a:pt x="14630" y="7424"/>
                    <a:pt x="12352" y="3868"/>
                  </a:cubicBezTo>
                  <a:cubicBezTo>
                    <a:pt x="11918" y="3203"/>
                    <a:pt x="11593" y="2633"/>
                    <a:pt x="11349" y="2348"/>
                  </a:cubicBezTo>
                  <a:cubicBezTo>
                    <a:pt x="11322" y="2320"/>
                    <a:pt x="11267" y="2320"/>
                    <a:pt x="11227" y="2320"/>
                  </a:cubicBezTo>
                  <a:cubicBezTo>
                    <a:pt x="10522" y="2320"/>
                    <a:pt x="8474" y="3773"/>
                    <a:pt x="7457" y="4479"/>
                  </a:cubicBezTo>
                  <a:cubicBezTo>
                    <a:pt x="6752" y="4954"/>
                    <a:pt x="6033" y="5483"/>
                    <a:pt x="5423" y="5863"/>
                  </a:cubicBezTo>
                  <a:cubicBezTo>
                    <a:pt x="4379" y="6474"/>
                    <a:pt x="4230" y="7478"/>
                    <a:pt x="3999" y="8618"/>
                  </a:cubicBezTo>
                  <a:cubicBezTo>
                    <a:pt x="3755" y="9704"/>
                    <a:pt x="3566" y="10844"/>
                    <a:pt x="2522" y="11699"/>
                  </a:cubicBezTo>
                  <a:cubicBezTo>
                    <a:pt x="1477" y="12555"/>
                    <a:pt x="13" y="14455"/>
                    <a:pt x="1572" y="17495"/>
                  </a:cubicBezTo>
                  <a:lnTo>
                    <a:pt x="1762" y="17495"/>
                  </a:lnTo>
                  <a:lnTo>
                    <a:pt x="2196" y="17454"/>
                  </a:lnTo>
                  <a:lnTo>
                    <a:pt x="2616" y="17400"/>
                  </a:lnTo>
                  <a:lnTo>
                    <a:pt x="2996" y="17305"/>
                  </a:lnTo>
                  <a:lnTo>
                    <a:pt x="3376" y="17264"/>
                  </a:lnTo>
                  <a:lnTo>
                    <a:pt x="3755" y="17210"/>
                  </a:lnTo>
                  <a:lnTo>
                    <a:pt x="4135" y="17115"/>
                  </a:lnTo>
                  <a:lnTo>
                    <a:pt x="4420" y="17020"/>
                  </a:lnTo>
                  <a:lnTo>
                    <a:pt x="4759" y="16925"/>
                  </a:lnTo>
                  <a:lnTo>
                    <a:pt x="5044" y="16884"/>
                  </a:lnTo>
                  <a:lnTo>
                    <a:pt x="5369" y="16735"/>
                  </a:lnTo>
                  <a:lnTo>
                    <a:pt x="5559" y="16640"/>
                  </a:lnTo>
                  <a:lnTo>
                    <a:pt x="5898" y="16504"/>
                  </a:lnTo>
                  <a:lnTo>
                    <a:pt x="6033" y="16450"/>
                  </a:lnTo>
                  <a:cubicBezTo>
                    <a:pt x="6183" y="16355"/>
                    <a:pt x="6318" y="16260"/>
                    <a:pt x="6413" y="16219"/>
                  </a:cubicBezTo>
                  <a:cubicBezTo>
                    <a:pt x="7376" y="15527"/>
                    <a:pt x="8799" y="15310"/>
                    <a:pt x="10345" y="15310"/>
                  </a:cubicBezTo>
                  <a:cubicBezTo>
                    <a:pt x="11999" y="15310"/>
                    <a:pt x="13816" y="15568"/>
                    <a:pt x="15335" y="15785"/>
                  </a:cubicBezTo>
                  <a:cubicBezTo>
                    <a:pt x="16094" y="15880"/>
                    <a:pt x="16908" y="15975"/>
                    <a:pt x="17667" y="16029"/>
                  </a:cubicBezTo>
                  <a:cubicBezTo>
                    <a:pt x="18277" y="16029"/>
                    <a:pt x="19091" y="16124"/>
                    <a:pt x="20040" y="16219"/>
                  </a:cubicBezTo>
                  <a:cubicBezTo>
                    <a:pt x="21166" y="16341"/>
                    <a:pt x="22521" y="16491"/>
                    <a:pt x="23796" y="16491"/>
                  </a:cubicBezTo>
                  <a:cubicBezTo>
                    <a:pt x="24894" y="16491"/>
                    <a:pt x="25938" y="16382"/>
                    <a:pt x="26725" y="16070"/>
                  </a:cubicBezTo>
                  <a:cubicBezTo>
                    <a:pt x="27213" y="15894"/>
                    <a:pt x="27647" y="15826"/>
                    <a:pt x="28027" y="15826"/>
                  </a:cubicBezTo>
                  <a:cubicBezTo>
                    <a:pt x="29328" y="15826"/>
                    <a:pt x="30047" y="16654"/>
                    <a:pt x="30535" y="17169"/>
                  </a:cubicBezTo>
                  <a:cubicBezTo>
                    <a:pt x="30888" y="17617"/>
                    <a:pt x="31023" y="17753"/>
                    <a:pt x="31159" y="17753"/>
                  </a:cubicBezTo>
                  <a:cubicBezTo>
                    <a:pt x="31186" y="17753"/>
                    <a:pt x="31213" y="17740"/>
                    <a:pt x="31240" y="17740"/>
                  </a:cubicBezTo>
                  <a:cubicBezTo>
                    <a:pt x="31389" y="17685"/>
                    <a:pt x="31579" y="17685"/>
                    <a:pt x="31715" y="17685"/>
                  </a:cubicBezTo>
                  <a:lnTo>
                    <a:pt x="32149" y="17685"/>
                  </a:lnTo>
                  <a:cubicBezTo>
                    <a:pt x="32338" y="17685"/>
                    <a:pt x="32474" y="17740"/>
                    <a:pt x="32623" y="17780"/>
                  </a:cubicBezTo>
                  <a:lnTo>
                    <a:pt x="32854" y="17835"/>
                  </a:lnTo>
                  <a:lnTo>
                    <a:pt x="33138" y="17930"/>
                  </a:lnTo>
                  <a:lnTo>
                    <a:pt x="33423" y="18025"/>
                  </a:lnTo>
                  <a:lnTo>
                    <a:pt x="33667" y="18120"/>
                  </a:lnTo>
                  <a:lnTo>
                    <a:pt x="33952" y="18255"/>
                  </a:lnTo>
                  <a:lnTo>
                    <a:pt x="34182" y="18350"/>
                  </a:lnTo>
                  <a:lnTo>
                    <a:pt x="34521" y="18500"/>
                  </a:lnTo>
                  <a:lnTo>
                    <a:pt x="34711" y="18595"/>
                  </a:lnTo>
                  <a:lnTo>
                    <a:pt x="35037" y="18785"/>
                  </a:lnTo>
                  <a:lnTo>
                    <a:pt x="35227" y="18920"/>
                  </a:lnTo>
                  <a:lnTo>
                    <a:pt x="35566" y="19110"/>
                  </a:lnTo>
                  <a:lnTo>
                    <a:pt x="35755" y="19205"/>
                  </a:lnTo>
                  <a:lnTo>
                    <a:pt x="36081" y="19450"/>
                  </a:lnTo>
                  <a:lnTo>
                    <a:pt x="36271" y="19545"/>
                  </a:lnTo>
                  <a:lnTo>
                    <a:pt x="36610" y="19775"/>
                  </a:lnTo>
                  <a:lnTo>
                    <a:pt x="36745" y="19870"/>
                  </a:lnTo>
                  <a:lnTo>
                    <a:pt x="37084" y="20115"/>
                  </a:lnTo>
                  <a:lnTo>
                    <a:pt x="37220" y="20210"/>
                  </a:lnTo>
                  <a:lnTo>
                    <a:pt x="37505" y="20441"/>
                  </a:lnTo>
                  <a:lnTo>
                    <a:pt x="37694" y="20536"/>
                  </a:lnTo>
                  <a:lnTo>
                    <a:pt x="37938" y="20726"/>
                  </a:lnTo>
                  <a:lnTo>
                    <a:pt x="38128" y="20875"/>
                  </a:lnTo>
                  <a:lnTo>
                    <a:pt x="38359" y="21065"/>
                  </a:lnTo>
                  <a:lnTo>
                    <a:pt x="38549" y="21201"/>
                  </a:lnTo>
                  <a:lnTo>
                    <a:pt x="38698" y="21350"/>
                  </a:lnTo>
                  <a:lnTo>
                    <a:pt x="39023" y="21581"/>
                  </a:lnTo>
                  <a:cubicBezTo>
                    <a:pt x="39213" y="21771"/>
                    <a:pt x="39457" y="21961"/>
                    <a:pt x="39688" y="22110"/>
                  </a:cubicBezTo>
                  <a:lnTo>
                    <a:pt x="39972" y="22341"/>
                  </a:lnTo>
                  <a:lnTo>
                    <a:pt x="40447" y="22626"/>
                  </a:lnTo>
                  <a:lnTo>
                    <a:pt x="40827" y="22870"/>
                  </a:lnTo>
                  <a:lnTo>
                    <a:pt x="41260" y="23155"/>
                  </a:lnTo>
                  <a:lnTo>
                    <a:pt x="41735" y="23386"/>
                  </a:lnTo>
                  <a:lnTo>
                    <a:pt x="41871" y="23481"/>
                  </a:lnTo>
                  <a:cubicBezTo>
                    <a:pt x="42250" y="23101"/>
                    <a:pt x="42684" y="22721"/>
                    <a:pt x="43105" y="22436"/>
                  </a:cubicBezTo>
                  <a:cubicBezTo>
                    <a:pt x="43999" y="21771"/>
                    <a:pt x="45071" y="21431"/>
                    <a:pt x="46169" y="21431"/>
                  </a:cubicBezTo>
                  <a:cubicBezTo>
                    <a:pt x="46305" y="21431"/>
                    <a:pt x="46440" y="21431"/>
                    <a:pt x="46576" y="21445"/>
                  </a:cubicBezTo>
                  <a:cubicBezTo>
                    <a:pt x="46955" y="21445"/>
                    <a:pt x="47281" y="21486"/>
                    <a:pt x="47620" y="21540"/>
                  </a:cubicBezTo>
                  <a:cubicBezTo>
                    <a:pt x="47945" y="21581"/>
                    <a:pt x="48325" y="21581"/>
                    <a:pt x="48664" y="21581"/>
                  </a:cubicBezTo>
                  <a:cubicBezTo>
                    <a:pt x="49138" y="21581"/>
                    <a:pt x="49328" y="21350"/>
                    <a:pt x="49803" y="20590"/>
                  </a:cubicBezTo>
                  <a:cubicBezTo>
                    <a:pt x="50128" y="20061"/>
                    <a:pt x="50508" y="19585"/>
                    <a:pt x="50982" y="19165"/>
                  </a:cubicBezTo>
                  <a:cubicBezTo>
                    <a:pt x="51132" y="19070"/>
                    <a:pt x="51321" y="18975"/>
                    <a:pt x="51457" y="18880"/>
                  </a:cubicBezTo>
                  <a:lnTo>
                    <a:pt x="51606" y="18785"/>
                  </a:lnTo>
                  <a:cubicBezTo>
                    <a:pt x="51742" y="18690"/>
                    <a:pt x="51891" y="18635"/>
                    <a:pt x="52027" y="18540"/>
                  </a:cubicBezTo>
                  <a:lnTo>
                    <a:pt x="52176" y="18500"/>
                  </a:lnTo>
                  <a:cubicBezTo>
                    <a:pt x="52311" y="18445"/>
                    <a:pt x="52501" y="18405"/>
                    <a:pt x="52691" y="18310"/>
                  </a:cubicBezTo>
                  <a:cubicBezTo>
                    <a:pt x="52596" y="18025"/>
                    <a:pt x="52555" y="17685"/>
                    <a:pt x="52460" y="17305"/>
                  </a:cubicBezTo>
                  <a:cubicBezTo>
                    <a:pt x="52271" y="16450"/>
                    <a:pt x="52027" y="15405"/>
                    <a:pt x="51647" y="15025"/>
                  </a:cubicBezTo>
                  <a:cubicBezTo>
                    <a:pt x="50318" y="13695"/>
                    <a:pt x="48854" y="11890"/>
                    <a:pt x="48989" y="10369"/>
                  </a:cubicBezTo>
                  <a:cubicBezTo>
                    <a:pt x="48989" y="10139"/>
                    <a:pt x="49043" y="9949"/>
                    <a:pt x="49138" y="9759"/>
                  </a:cubicBezTo>
                  <a:cubicBezTo>
                    <a:pt x="49233" y="9569"/>
                    <a:pt x="49274" y="9324"/>
                    <a:pt x="49328" y="9093"/>
                  </a:cubicBezTo>
                  <a:cubicBezTo>
                    <a:pt x="49518" y="8184"/>
                    <a:pt x="49179" y="7234"/>
                    <a:pt x="48515" y="6623"/>
                  </a:cubicBezTo>
                  <a:cubicBezTo>
                    <a:pt x="48420" y="6528"/>
                    <a:pt x="48325" y="6433"/>
                    <a:pt x="48284" y="6338"/>
                  </a:cubicBezTo>
                  <a:lnTo>
                    <a:pt x="48135" y="6243"/>
                  </a:lnTo>
                  <a:cubicBezTo>
                    <a:pt x="47810" y="5809"/>
                    <a:pt x="47525" y="5388"/>
                    <a:pt x="47281" y="4913"/>
                  </a:cubicBezTo>
                  <a:lnTo>
                    <a:pt x="46901" y="4859"/>
                  </a:lnTo>
                  <a:lnTo>
                    <a:pt x="46671" y="4859"/>
                  </a:lnTo>
                  <a:lnTo>
                    <a:pt x="45952" y="4764"/>
                  </a:lnTo>
                  <a:lnTo>
                    <a:pt x="45816" y="4764"/>
                  </a:lnTo>
                  <a:lnTo>
                    <a:pt x="45098" y="4723"/>
                  </a:lnTo>
                  <a:lnTo>
                    <a:pt x="45057" y="4723"/>
                  </a:lnTo>
                  <a:lnTo>
                    <a:pt x="44338" y="4628"/>
                  </a:lnTo>
                  <a:cubicBezTo>
                    <a:pt x="43674" y="4533"/>
                    <a:pt x="42969" y="4479"/>
                    <a:pt x="42291" y="4479"/>
                  </a:cubicBezTo>
                  <a:cubicBezTo>
                    <a:pt x="41911" y="4479"/>
                    <a:pt x="41532" y="4492"/>
                    <a:pt x="41166" y="4533"/>
                  </a:cubicBezTo>
                  <a:lnTo>
                    <a:pt x="40976" y="4533"/>
                  </a:lnTo>
                  <a:cubicBezTo>
                    <a:pt x="40854" y="4560"/>
                    <a:pt x="40732" y="4574"/>
                    <a:pt x="40596" y="4574"/>
                  </a:cubicBezTo>
                  <a:cubicBezTo>
                    <a:pt x="39484" y="4574"/>
                    <a:pt x="37572" y="3624"/>
                    <a:pt x="33138" y="244"/>
                  </a:cubicBezTo>
                  <a:lnTo>
                    <a:pt x="32908"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1" name="Google Shape;86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0AAHYIAABzDQAAeAgAAAAAAAAmAAAACAAAAP//////////"/>
                </a:ext>
              </a:extLst>
            </p:cNvSpPr>
            <p:nvPr/>
          </p:nvSpPr>
          <p:spPr>
            <a:xfrm>
              <a:off x="2182495" y="1375410"/>
              <a:ext cx="3810" cy="1270"/>
            </a:xfrm>
            <a:custGeom>
              <a:avLst/>
              <a:gdLst/>
              <a:ahLst/>
              <a:cxnLst/>
              <a:rect l="0" t="0" r="3810" b="1270"/>
              <a:pathLst>
                <a:path w="3810" h="1270">
                  <a:moveTo>
                    <a:pt x="3810" y="124"/>
                  </a:moveTo>
                  <a:cubicBezTo>
                    <a:pt x="2456" y="15"/>
                    <a:pt x="1101" y="387"/>
                    <a:pt x="0" y="1255"/>
                  </a:cubicBezTo>
                  <a:cubicBezTo>
                    <a:pt x="1101" y="387"/>
                    <a:pt x="2456" y="15"/>
                    <a:pt x="3810" y="1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0" name="Google Shape;86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0AAHgIAABtDQAAeQgAAAAAAAAmAAAACAAAAP//////////"/>
                </a:ext>
              </a:extLst>
            </p:cNvSpPr>
            <p:nvPr/>
          </p:nvSpPr>
          <p:spPr>
            <a:xfrm>
              <a:off x="2181225" y="1376680"/>
              <a:ext cx="1270" cy="635"/>
            </a:xfrm>
            <a:custGeom>
              <a:avLst/>
              <a:gdLst/>
              <a:ahLst/>
              <a:cxnLst/>
              <a:rect l="0" t="0" r="1270" b="635"/>
              <a:pathLst>
                <a:path w="1270" h="635">
                  <a:moveTo>
                    <a:pt x="1256" y="0"/>
                  </a:moveTo>
                  <a:cubicBezTo>
                    <a:pt x="813" y="186"/>
                    <a:pt x="357" y="395"/>
                    <a:pt x="14" y="627"/>
                  </a:cubicBezTo>
                  <a:cubicBezTo>
                    <a:pt x="357" y="395"/>
                    <a:pt x="813" y="186"/>
                    <a:pt x="125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9" name="Google Shape;86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HIIAAB7DQAAcggAAAAAAAAmAAAACAAAAP//////////"/>
                </a:ext>
              </a:extLst>
            </p:cNvSpPr>
            <p:nvPr/>
          </p:nvSpPr>
          <p:spPr>
            <a:xfrm>
              <a:off x="2190750" y="1372870"/>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8" name="Google Shape;86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HEIAAB8DQAAcggAAAAAAAAmAAAACAAAAP//////////"/>
                </a:ext>
              </a:extLst>
            </p:cNvSpPr>
            <p:nvPr/>
          </p:nvSpPr>
          <p:spPr>
            <a:xfrm>
              <a:off x="2191385" y="1372235"/>
              <a:ext cx="635" cy="635"/>
            </a:xfrm>
            <a:custGeom>
              <a:avLst/>
              <a:gdLst/>
              <a:ahLst/>
              <a:cxnLst/>
              <a:rect l="0" t="0" r="635" b="635"/>
              <a:pathLst>
                <a:path w="635" h="635">
                  <a:moveTo>
                    <a:pt x="0" y="508"/>
                  </a:moveTo>
                  <a:lnTo>
                    <a:pt x="555" y="1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7" name="Google Shape;86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G8IAABqDQAAlQgAAAAAAAAmAAAACAAAAP//////////"/>
                </a:ext>
              </a:extLst>
            </p:cNvSpPr>
            <p:nvPr/>
          </p:nvSpPr>
          <p:spPr>
            <a:xfrm>
              <a:off x="2139950" y="1370965"/>
              <a:ext cx="40640" cy="24130"/>
            </a:xfrm>
            <a:custGeom>
              <a:avLst/>
              <a:gdLst/>
              <a:ahLst/>
              <a:cxnLst/>
              <a:rect l="0" t="0" r="40640" b="24130"/>
              <a:pathLst>
                <a:path w="40640" h="24130">
                  <a:moveTo>
                    <a:pt x="9659" y="0"/>
                  </a:moveTo>
                  <a:cubicBezTo>
                    <a:pt x="8474" y="0"/>
                    <a:pt x="7439" y="148"/>
                    <a:pt x="6826" y="578"/>
                  </a:cubicBezTo>
                  <a:cubicBezTo>
                    <a:pt x="6676" y="712"/>
                    <a:pt x="6539" y="807"/>
                    <a:pt x="6349" y="901"/>
                  </a:cubicBezTo>
                  <a:lnTo>
                    <a:pt x="6199" y="995"/>
                  </a:lnTo>
                  <a:lnTo>
                    <a:pt x="5817" y="1183"/>
                  </a:lnTo>
                  <a:lnTo>
                    <a:pt x="5586" y="1277"/>
                  </a:lnTo>
                  <a:lnTo>
                    <a:pt x="5204" y="1425"/>
                  </a:lnTo>
                  <a:lnTo>
                    <a:pt x="4918" y="1519"/>
                  </a:lnTo>
                  <a:lnTo>
                    <a:pt x="4482" y="1653"/>
                  </a:lnTo>
                  <a:lnTo>
                    <a:pt x="4196" y="1707"/>
                  </a:lnTo>
                  <a:lnTo>
                    <a:pt x="3678" y="1842"/>
                  </a:lnTo>
                  <a:lnTo>
                    <a:pt x="3433" y="1895"/>
                  </a:lnTo>
                  <a:cubicBezTo>
                    <a:pt x="3147" y="1936"/>
                    <a:pt x="2861" y="1990"/>
                    <a:pt x="2575" y="2030"/>
                  </a:cubicBezTo>
                  <a:lnTo>
                    <a:pt x="1717" y="2178"/>
                  </a:lnTo>
                  <a:cubicBezTo>
                    <a:pt x="2725" y="4813"/>
                    <a:pt x="2193" y="7770"/>
                    <a:pt x="341" y="9934"/>
                  </a:cubicBezTo>
                  <a:cubicBezTo>
                    <a:pt x="245" y="10082"/>
                    <a:pt x="95" y="10217"/>
                    <a:pt x="0" y="10364"/>
                  </a:cubicBezTo>
                  <a:lnTo>
                    <a:pt x="245" y="10499"/>
                  </a:lnTo>
                  <a:lnTo>
                    <a:pt x="627" y="10459"/>
                  </a:lnTo>
                  <a:lnTo>
                    <a:pt x="1199" y="10405"/>
                  </a:lnTo>
                  <a:lnTo>
                    <a:pt x="1335" y="10405"/>
                  </a:lnTo>
                  <a:lnTo>
                    <a:pt x="1962" y="10364"/>
                  </a:lnTo>
                  <a:lnTo>
                    <a:pt x="3242" y="10364"/>
                  </a:lnTo>
                  <a:cubicBezTo>
                    <a:pt x="4060" y="10364"/>
                    <a:pt x="4768" y="10741"/>
                    <a:pt x="5245" y="11305"/>
                  </a:cubicBezTo>
                  <a:cubicBezTo>
                    <a:pt x="5817" y="12112"/>
                    <a:pt x="7534" y="12717"/>
                    <a:pt x="8297" y="12717"/>
                  </a:cubicBezTo>
                  <a:cubicBezTo>
                    <a:pt x="8420" y="12717"/>
                    <a:pt x="8515" y="12704"/>
                    <a:pt x="8583" y="12677"/>
                  </a:cubicBezTo>
                  <a:lnTo>
                    <a:pt x="8638" y="12623"/>
                  </a:lnTo>
                  <a:cubicBezTo>
                    <a:pt x="8883" y="12515"/>
                    <a:pt x="9155" y="12475"/>
                    <a:pt x="9428" y="12475"/>
                  </a:cubicBezTo>
                  <a:cubicBezTo>
                    <a:pt x="9659" y="12475"/>
                    <a:pt x="9891" y="12515"/>
                    <a:pt x="10109" y="12583"/>
                  </a:cubicBezTo>
                  <a:lnTo>
                    <a:pt x="10354" y="12623"/>
                  </a:lnTo>
                  <a:cubicBezTo>
                    <a:pt x="10926" y="12771"/>
                    <a:pt x="11444" y="12999"/>
                    <a:pt x="11975" y="13335"/>
                  </a:cubicBezTo>
                  <a:lnTo>
                    <a:pt x="12016" y="13376"/>
                  </a:lnTo>
                  <a:cubicBezTo>
                    <a:pt x="12738" y="13806"/>
                    <a:pt x="13978" y="14693"/>
                    <a:pt x="13978" y="15876"/>
                  </a:cubicBezTo>
                  <a:cubicBezTo>
                    <a:pt x="13978" y="16347"/>
                    <a:pt x="13883" y="16951"/>
                    <a:pt x="13787" y="17704"/>
                  </a:cubicBezTo>
                  <a:cubicBezTo>
                    <a:pt x="13692" y="18551"/>
                    <a:pt x="13637" y="19452"/>
                    <a:pt x="13637" y="20299"/>
                  </a:cubicBezTo>
                  <a:cubicBezTo>
                    <a:pt x="15068" y="20621"/>
                    <a:pt x="16458" y="21146"/>
                    <a:pt x="17738" y="21939"/>
                  </a:cubicBezTo>
                  <a:lnTo>
                    <a:pt x="17888" y="22369"/>
                  </a:lnTo>
                  <a:lnTo>
                    <a:pt x="18215" y="22557"/>
                  </a:lnTo>
                  <a:lnTo>
                    <a:pt x="18501" y="22786"/>
                  </a:lnTo>
                  <a:cubicBezTo>
                    <a:pt x="18883" y="23028"/>
                    <a:pt x="19169" y="23350"/>
                    <a:pt x="19455" y="23686"/>
                  </a:cubicBezTo>
                  <a:cubicBezTo>
                    <a:pt x="19509" y="23821"/>
                    <a:pt x="19605" y="23915"/>
                    <a:pt x="19646" y="24063"/>
                  </a:cubicBezTo>
                  <a:lnTo>
                    <a:pt x="24659" y="24063"/>
                  </a:lnTo>
                  <a:cubicBezTo>
                    <a:pt x="24850" y="24103"/>
                    <a:pt x="25041" y="24130"/>
                    <a:pt x="25218" y="24130"/>
                  </a:cubicBezTo>
                  <a:cubicBezTo>
                    <a:pt x="26103" y="24130"/>
                    <a:pt x="26757" y="23539"/>
                    <a:pt x="27520" y="22598"/>
                  </a:cubicBezTo>
                  <a:cubicBezTo>
                    <a:pt x="28624" y="21240"/>
                    <a:pt x="31771" y="20863"/>
                    <a:pt x="32820" y="20769"/>
                  </a:cubicBezTo>
                  <a:cubicBezTo>
                    <a:pt x="32956" y="20205"/>
                    <a:pt x="33106" y="19586"/>
                    <a:pt x="33147" y="19022"/>
                  </a:cubicBezTo>
                  <a:cubicBezTo>
                    <a:pt x="33147" y="18645"/>
                    <a:pt x="33201" y="18269"/>
                    <a:pt x="33297" y="17987"/>
                  </a:cubicBezTo>
                  <a:cubicBezTo>
                    <a:pt x="33583" y="16535"/>
                    <a:pt x="36062" y="14370"/>
                    <a:pt x="37629" y="13846"/>
                  </a:cubicBezTo>
                  <a:cubicBezTo>
                    <a:pt x="37915" y="13752"/>
                    <a:pt x="38065" y="13564"/>
                    <a:pt x="38297" y="13187"/>
                  </a:cubicBezTo>
                  <a:cubicBezTo>
                    <a:pt x="38637" y="12381"/>
                    <a:pt x="39441" y="11870"/>
                    <a:pt x="40299" y="11870"/>
                  </a:cubicBezTo>
                  <a:lnTo>
                    <a:pt x="40395" y="11870"/>
                  </a:lnTo>
                  <a:cubicBezTo>
                    <a:pt x="40395" y="11870"/>
                    <a:pt x="40640" y="11534"/>
                    <a:pt x="40299" y="10082"/>
                  </a:cubicBezTo>
                  <a:cubicBezTo>
                    <a:pt x="40163" y="9370"/>
                    <a:pt x="40259" y="8617"/>
                    <a:pt x="40545" y="7918"/>
                  </a:cubicBezTo>
                  <a:lnTo>
                    <a:pt x="40395" y="7864"/>
                  </a:lnTo>
                  <a:lnTo>
                    <a:pt x="39918" y="7541"/>
                  </a:lnTo>
                  <a:lnTo>
                    <a:pt x="39400" y="7259"/>
                  </a:lnTo>
                  <a:lnTo>
                    <a:pt x="39019" y="7017"/>
                  </a:lnTo>
                  <a:lnTo>
                    <a:pt x="38447" y="6641"/>
                  </a:lnTo>
                  <a:lnTo>
                    <a:pt x="38160" y="6453"/>
                  </a:lnTo>
                  <a:cubicBezTo>
                    <a:pt x="37915" y="6264"/>
                    <a:pt x="37629" y="6076"/>
                    <a:pt x="37398" y="5888"/>
                  </a:cubicBezTo>
                  <a:cubicBezTo>
                    <a:pt x="34877" y="3804"/>
                    <a:pt x="32316" y="2393"/>
                    <a:pt x="31240" y="2393"/>
                  </a:cubicBezTo>
                  <a:cubicBezTo>
                    <a:pt x="31171" y="2393"/>
                    <a:pt x="31103" y="2406"/>
                    <a:pt x="31049" y="2406"/>
                  </a:cubicBezTo>
                  <a:cubicBezTo>
                    <a:pt x="30913" y="2433"/>
                    <a:pt x="30776" y="2447"/>
                    <a:pt x="30640" y="2447"/>
                  </a:cubicBezTo>
                  <a:cubicBezTo>
                    <a:pt x="29686" y="2447"/>
                    <a:pt x="29032" y="1748"/>
                    <a:pt x="28624" y="1331"/>
                  </a:cubicBezTo>
                  <a:lnTo>
                    <a:pt x="28433" y="1089"/>
                  </a:lnTo>
                  <a:cubicBezTo>
                    <a:pt x="28188" y="766"/>
                    <a:pt x="27861" y="578"/>
                    <a:pt x="27425" y="578"/>
                  </a:cubicBezTo>
                  <a:cubicBezTo>
                    <a:pt x="27234" y="578"/>
                    <a:pt x="27043" y="618"/>
                    <a:pt x="26853" y="712"/>
                  </a:cubicBezTo>
                  <a:cubicBezTo>
                    <a:pt x="26280" y="901"/>
                    <a:pt x="25708" y="1049"/>
                    <a:pt x="25082" y="1089"/>
                  </a:cubicBezTo>
                  <a:cubicBezTo>
                    <a:pt x="24632" y="1156"/>
                    <a:pt x="24155" y="1210"/>
                    <a:pt x="23692" y="1210"/>
                  </a:cubicBezTo>
                  <a:cubicBezTo>
                    <a:pt x="23515" y="1210"/>
                    <a:pt x="23351" y="1196"/>
                    <a:pt x="23174" y="1183"/>
                  </a:cubicBezTo>
                  <a:cubicBezTo>
                    <a:pt x="21839" y="1183"/>
                    <a:pt x="20504" y="1049"/>
                    <a:pt x="19319" y="954"/>
                  </a:cubicBezTo>
                  <a:cubicBezTo>
                    <a:pt x="18406" y="860"/>
                    <a:pt x="17643" y="766"/>
                    <a:pt x="17071" y="766"/>
                  </a:cubicBezTo>
                  <a:cubicBezTo>
                    <a:pt x="16212" y="712"/>
                    <a:pt x="15354" y="618"/>
                    <a:pt x="14496" y="484"/>
                  </a:cubicBezTo>
                  <a:cubicBezTo>
                    <a:pt x="13079" y="269"/>
                    <a:pt x="11240" y="0"/>
                    <a:pt x="965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6" name="Google Shape;86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w0AAJIIAABHDQAAkwgAAAAAAAAmAAAACAAAAP//////////"/>
                </a:ext>
              </a:extLst>
            </p:cNvSpPr>
            <p:nvPr/>
          </p:nvSpPr>
          <p:spPr>
            <a:xfrm>
              <a:off x="2158365" y="1393190"/>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5" name="Google Shape;86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w0AAJMIAABJDQAAlQgAAAAAAAAmAAAACAAAAP//////////"/>
                </a:ext>
              </a:extLst>
            </p:cNvSpPr>
            <p:nvPr/>
          </p:nvSpPr>
          <p:spPr>
            <a:xfrm>
              <a:off x="2158365" y="1393825"/>
              <a:ext cx="1270" cy="1270"/>
            </a:xfrm>
            <a:custGeom>
              <a:avLst/>
              <a:gdLst/>
              <a:ahLst/>
              <a:cxnLst/>
              <a:rect l="0" t="0" r="1270" b="1270"/>
              <a:pathLst>
                <a:path w="1270" h="1270">
                  <a:moveTo>
                    <a:pt x="0" y="0"/>
                  </a:moveTo>
                  <a:cubicBezTo>
                    <a:pt x="179" y="120"/>
                    <a:pt x="329" y="227"/>
                    <a:pt x="463" y="348"/>
                  </a:cubicBezTo>
                  <a:cubicBezTo>
                    <a:pt x="314" y="214"/>
                    <a:pt x="164" y="107"/>
                    <a:pt x="0" y="0"/>
                  </a:cubicBezTo>
                  <a:close/>
                  <a:moveTo>
                    <a:pt x="463" y="348"/>
                  </a:moveTo>
                  <a:cubicBezTo>
                    <a:pt x="777" y="615"/>
                    <a:pt x="1046" y="949"/>
                    <a:pt x="1255" y="1270"/>
                  </a:cubicBezTo>
                  <a:cubicBezTo>
                    <a:pt x="1210" y="1176"/>
                    <a:pt x="1106" y="1029"/>
                    <a:pt x="1046" y="936"/>
                  </a:cubicBezTo>
                  <a:cubicBezTo>
                    <a:pt x="867" y="709"/>
                    <a:pt x="672" y="521"/>
                    <a:pt x="463" y="34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4" name="Google Shape;86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JUIAABNDQAAlQgAAAAAAAAmAAAACAAAAP//////////"/>
                </a:ext>
              </a:extLst>
            </p:cNvSpPr>
            <p:nvPr/>
          </p:nvSpPr>
          <p:spPr>
            <a:xfrm>
              <a:off x="2161540" y="139509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3" name="Google Shape;86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0AAJUIAABLDQAAlQgAAAAAAAAmAAAACAAAAP//////////"/>
                </a:ext>
              </a:extLst>
            </p:cNvSpPr>
            <p:nvPr/>
          </p:nvSpPr>
          <p:spPr>
            <a:xfrm>
              <a:off x="2160270" y="1395095"/>
              <a:ext cx="635" cy="0"/>
            </a:xfrm>
            <a:custGeom>
              <a:avLst/>
              <a:gdLst/>
              <a:ahLst/>
              <a:cxnLst/>
              <a:rect l="0" t="0" r="635" b="0"/>
              <a:pathLst>
                <a:path w="635" h="0">
                  <a:moveTo>
                    <a:pt x="0" y="0"/>
                  </a:moveTo>
                  <a:lnTo>
                    <a:pt x="6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2" name="Google Shape;86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0AAJUIAABPDQAAlQgAAAAAAAAmAAAACAAAAP//////////"/>
                </a:ext>
              </a:extLst>
            </p:cNvSpPr>
            <p:nvPr/>
          </p:nvSpPr>
          <p:spPr>
            <a:xfrm>
              <a:off x="2162810" y="139509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1" name="Google Shape;86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JUIAABMDQAAlQgAAAAAAAAmAAAACAAAAP//////////"/>
                </a:ext>
              </a:extLst>
            </p:cNvSpPr>
            <p:nvPr/>
          </p:nvSpPr>
          <p:spPr>
            <a:xfrm>
              <a:off x="2160905" y="1395095"/>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80" name="Google Shape;86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0AAJUIAABODQAAlQgAAAAAAAAmAAAACAAAAP//////////"/>
                </a:ext>
              </a:extLst>
            </p:cNvSpPr>
            <p:nvPr/>
          </p:nvSpPr>
          <p:spPr>
            <a:xfrm>
              <a:off x="2162175" y="1395095"/>
              <a:ext cx="635" cy="0"/>
            </a:xfrm>
            <a:custGeom>
              <a:avLst/>
              <a:gdLst/>
              <a:ahLst/>
              <a:cxnLst/>
              <a:rect l="0" t="0" r="635" b="0"/>
              <a:pathLst>
                <a:path w="635" h="0">
                  <a:moveTo>
                    <a:pt x="0" y="0"/>
                  </a:moveTo>
                  <a:lnTo>
                    <a:pt x="60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9" name="Google Shape;86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0AAJUIAABKDQAAlQgAAAAAAAAmAAAACAAAAP//////////"/>
                </a:ext>
              </a:extLst>
            </p:cNvSpPr>
            <p:nvPr/>
          </p:nvSpPr>
          <p:spPr>
            <a:xfrm>
              <a:off x="2159635" y="1395095"/>
              <a:ext cx="635" cy="0"/>
            </a:xfrm>
            <a:custGeom>
              <a:avLst/>
              <a:gdLst/>
              <a:ahLst/>
              <a:cxnLst/>
              <a:rect l="0" t="0" r="635" b="0"/>
              <a:pathLst>
                <a:path w="635" h="0">
                  <a:moveTo>
                    <a:pt x="14"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8" name="Google Shape;86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0AAJUIAABODQAAlQgAAAAAAAAmAAAACAAAAP//////////"/>
                </a:ext>
              </a:extLst>
            </p:cNvSpPr>
            <p:nvPr/>
          </p:nvSpPr>
          <p:spPr>
            <a:xfrm>
              <a:off x="2162810" y="13950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7" name="Google Shape;86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0AAJUIAABPDQAAlQgAAAAAAAAmAAAACAAAAP//////////"/>
                </a:ext>
              </a:extLst>
            </p:cNvSpPr>
            <p:nvPr/>
          </p:nvSpPr>
          <p:spPr>
            <a:xfrm>
              <a:off x="2163445" y="13950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6" name="Google Shape;86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0AAHwIAABqDQAAfwgAAAAAAAAmAAAACAAAAP//////////"/>
                </a:ext>
              </a:extLst>
            </p:cNvSpPr>
            <p:nvPr/>
          </p:nvSpPr>
          <p:spPr>
            <a:xfrm>
              <a:off x="2180590" y="1379220"/>
              <a:ext cx="0" cy="1905"/>
            </a:xfrm>
            <a:custGeom>
              <a:avLst/>
              <a:gdLst/>
              <a:ahLst/>
              <a:cxnLst/>
              <a:rect l="0" t="0" r="0" b="1905"/>
              <a:pathLst>
                <a:path w="0" h="1905">
                  <a:moveTo>
                    <a:pt x="0" y="0"/>
                  </a:moveTo>
                  <a:cubicBezTo>
                    <a:pt x="0" y="623"/>
                    <a:pt x="0" y="1281"/>
                    <a:pt x="0" y="1893"/>
                  </a:cubicBezTo>
                  <a:cubicBezTo>
                    <a:pt x="0" y="1281"/>
                    <a:pt x="0" y="623"/>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5" name="Google Shape;86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0AAJUIAABQDQAAlQgAAAAAAAAmAAAACAAAAP//////////"/>
                </a:ext>
              </a:extLst>
            </p:cNvSpPr>
            <p:nvPr/>
          </p:nvSpPr>
          <p:spPr>
            <a:xfrm>
              <a:off x="2163445" y="1395095"/>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4" name="Google Shape;86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0AAJUIAABRDQAAlQgAAAAAAAAmAAAACAAAAP//////////"/>
                </a:ext>
              </a:extLst>
            </p:cNvSpPr>
            <p:nvPr/>
          </p:nvSpPr>
          <p:spPr>
            <a:xfrm>
              <a:off x="2164080" y="1395095"/>
              <a:ext cx="635" cy="0"/>
            </a:xfrm>
            <a:custGeom>
              <a:avLst/>
              <a:gdLst/>
              <a:ahLst/>
              <a:cxnLst/>
              <a:rect l="0" t="0" r="635" b="0"/>
              <a:pathLst>
                <a:path w="635" h="0">
                  <a:moveTo>
                    <a:pt x="127" y="0"/>
                  </a:moveTo>
                  <a:lnTo>
                    <a:pt x="50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3" name="Google Shape;86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0AAJUIAABQDQAAlQgAAAAAAAAmAAAACAAAAP//////////"/>
                </a:ext>
              </a:extLst>
            </p:cNvSpPr>
            <p:nvPr/>
          </p:nvSpPr>
          <p:spPr>
            <a:xfrm>
              <a:off x="2164080" y="13950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2" name="Google Shape;86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0AAJUIAABQDQAAlQgAAAAAAAAmAAAACAAAAP//////////"/>
                </a:ext>
              </a:extLst>
            </p:cNvSpPr>
            <p:nvPr/>
          </p:nvSpPr>
          <p:spPr>
            <a:xfrm>
              <a:off x="2164080" y="13950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1" name="Google Shape;86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HkIAABnDQAAeggAAAAAAAAmAAAACAAAAP//////////"/>
                </a:ext>
              </a:extLst>
            </p:cNvSpPr>
            <p:nvPr/>
          </p:nvSpPr>
          <p:spPr>
            <a:xfrm>
              <a:off x="2178050" y="1377315"/>
              <a:ext cx="635" cy="635"/>
            </a:xfrm>
            <a:custGeom>
              <a:avLst/>
              <a:gdLst/>
              <a:ahLst/>
              <a:cxnLst/>
              <a:rect l="0" t="0" r="635" b="635"/>
              <a:pathLst>
                <a:path w="635" h="635">
                  <a:moveTo>
                    <a:pt x="0" y="42"/>
                  </a:moveTo>
                  <a:lnTo>
                    <a:pt x="606"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70" name="Google Shape;86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0AAHIIAAAxDQAAcggAAAAAAAAmAAAACAAAAP//////////"/>
                </a:ext>
              </a:extLst>
            </p:cNvSpPr>
            <p:nvPr/>
          </p:nvSpPr>
          <p:spPr>
            <a:xfrm>
              <a:off x="2144395" y="1372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9" name="Google Shape;86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0AAHEIAAA0DQAAcQgAAAAAAAAmAAAACAAAAP//////////"/>
                </a:ext>
              </a:extLst>
            </p:cNvSpPr>
            <p:nvPr/>
          </p:nvSpPr>
          <p:spPr>
            <a:xfrm>
              <a:off x="2146300" y="13722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8" name="Google Shape;86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0AAHEIAABSDQAAcQgAAAAAAAAmAAAACAAAAP//////////"/>
                </a:ext>
              </a:extLst>
            </p:cNvSpPr>
            <p:nvPr/>
          </p:nvSpPr>
          <p:spPr>
            <a:xfrm>
              <a:off x="2163445" y="1372235"/>
              <a:ext cx="1905" cy="0"/>
            </a:xfrm>
            <a:custGeom>
              <a:avLst/>
              <a:gdLst/>
              <a:ahLst/>
              <a:cxnLst/>
              <a:rect l="0" t="0" r="1905" b="0"/>
              <a:pathLst>
                <a:path w="1905" h="0">
                  <a:moveTo>
                    <a:pt x="1905" y="0"/>
                  </a:moveTo>
                  <a:cubicBezTo>
                    <a:pt x="1242" y="0"/>
                    <a:pt x="621" y="0"/>
                    <a:pt x="13" y="0"/>
                  </a:cubicBezTo>
                  <a:cubicBezTo>
                    <a:pt x="621" y="0"/>
                    <a:pt x="1242" y="0"/>
                    <a:pt x="190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7" name="Google Shape;86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0AAHEIAAAzDQAAcQgAAAAAAAAmAAAACAAAAP//////////"/>
                </a:ext>
              </a:extLst>
            </p:cNvSpPr>
            <p:nvPr/>
          </p:nvSpPr>
          <p:spPr>
            <a:xfrm>
              <a:off x="2145665" y="13722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6" name="Google Shape;86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HoIAABoDQAAewgAAAAAAAAmAAAACAAAAP//////////"/>
                </a:ext>
              </a:extLst>
            </p:cNvSpPr>
            <p:nvPr/>
          </p:nvSpPr>
          <p:spPr>
            <a:xfrm>
              <a:off x="2179320" y="1377950"/>
              <a:ext cx="0" cy="635"/>
            </a:xfrm>
            <a:custGeom>
              <a:avLst/>
              <a:gdLst/>
              <a:ahLst/>
              <a:cxnLst/>
              <a:rect l="0" t="0" r="0" b="635"/>
              <a:pathLst>
                <a:path w="0" h="635">
                  <a:moveTo>
                    <a:pt x="0" y="42"/>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5" name="Google Shape;86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0AAHEIAAAzDQAAcggAAAAAAAAmAAAACAAAAP//////////"/>
                </a:ext>
              </a:extLst>
            </p:cNvSpPr>
            <p:nvPr/>
          </p:nvSpPr>
          <p:spPr>
            <a:xfrm>
              <a:off x="2145030" y="1372235"/>
              <a:ext cx="635" cy="635"/>
            </a:xfrm>
            <a:custGeom>
              <a:avLst/>
              <a:gdLst/>
              <a:ahLst/>
              <a:cxnLst/>
              <a:rect l="0" t="0" r="635" b="635"/>
              <a:pathLst>
                <a:path w="635" h="635">
                  <a:moveTo>
                    <a:pt x="0" y="635"/>
                  </a:moveTo>
                  <a:lnTo>
                    <a:pt x="635"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4" name="Google Shape;86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0AAHsIAABqDQAAfAgAAAAAAAAmAAAACAAAAP//////////"/>
                </a:ext>
              </a:extLst>
            </p:cNvSpPr>
            <p:nvPr/>
          </p:nvSpPr>
          <p:spPr>
            <a:xfrm>
              <a:off x="2179955" y="1378585"/>
              <a:ext cx="635" cy="635"/>
            </a:xfrm>
            <a:custGeom>
              <a:avLst/>
              <a:gdLst/>
              <a:ahLst/>
              <a:cxnLst/>
              <a:rect l="0" t="0" r="635" b="635"/>
              <a:pathLst>
                <a:path w="635" h="635">
                  <a:moveTo>
                    <a:pt x="0" y="0"/>
                  </a:moveTo>
                  <a:lnTo>
                    <a:pt x="635"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3" name="Google Shape;86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HAIAABXDQAAcQgAAAAAAAAmAAAACAAAAP//////////"/>
                </a:ext>
              </a:extLst>
            </p:cNvSpPr>
            <p:nvPr/>
          </p:nvSpPr>
          <p:spPr>
            <a:xfrm>
              <a:off x="2167255" y="1371600"/>
              <a:ext cx="1270" cy="635"/>
            </a:xfrm>
            <a:custGeom>
              <a:avLst/>
              <a:gdLst/>
              <a:ahLst/>
              <a:cxnLst/>
              <a:rect l="0" t="0" r="1270" b="635"/>
              <a:pathLst>
                <a:path w="1270" h="635">
                  <a:moveTo>
                    <a:pt x="1253" y="619"/>
                  </a:moveTo>
                  <a:cubicBezTo>
                    <a:pt x="965" y="238"/>
                    <a:pt x="491" y="15"/>
                    <a:pt x="17" y="15"/>
                  </a:cubicBezTo>
                  <a:cubicBezTo>
                    <a:pt x="491" y="15"/>
                    <a:pt x="965" y="238"/>
                    <a:pt x="1253" y="6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2" name="Google Shape;86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HIIAAAwDQAAcggAAAAAAAAmAAAACAAAAP//////////"/>
                </a:ext>
              </a:extLst>
            </p:cNvSpPr>
            <p:nvPr/>
          </p:nvSpPr>
          <p:spPr>
            <a:xfrm>
              <a:off x="2143760" y="1372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1" name="Google Shape;86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wAAPoIAACzDAAAEwkAAAAAAAAmAAAACAAAAP//////////"/>
                </a:ext>
              </a:extLst>
            </p:cNvSpPr>
            <p:nvPr/>
          </p:nvSpPr>
          <p:spPr>
            <a:xfrm>
              <a:off x="2033905" y="1459230"/>
              <a:ext cx="30480" cy="15875"/>
            </a:xfrm>
            <a:custGeom>
              <a:avLst/>
              <a:gdLst/>
              <a:ahLst/>
              <a:cxnLst/>
              <a:rect l="0" t="0" r="30480" b="15875"/>
              <a:pathLst>
                <a:path w="30480" h="15875">
                  <a:moveTo>
                    <a:pt x="17894" y="13"/>
                  </a:moveTo>
                  <a:cubicBezTo>
                    <a:pt x="17175" y="13"/>
                    <a:pt x="16550" y="206"/>
                    <a:pt x="15736" y="620"/>
                  </a:cubicBezTo>
                  <a:lnTo>
                    <a:pt x="15681" y="661"/>
                  </a:lnTo>
                  <a:lnTo>
                    <a:pt x="15586" y="661"/>
                  </a:lnTo>
                  <a:lnTo>
                    <a:pt x="15450" y="716"/>
                  </a:lnTo>
                  <a:lnTo>
                    <a:pt x="15301" y="757"/>
                  </a:lnTo>
                  <a:lnTo>
                    <a:pt x="15260" y="757"/>
                  </a:lnTo>
                  <a:lnTo>
                    <a:pt x="15111" y="813"/>
                  </a:lnTo>
                  <a:lnTo>
                    <a:pt x="15016" y="813"/>
                  </a:lnTo>
                  <a:lnTo>
                    <a:pt x="14880" y="854"/>
                  </a:lnTo>
                  <a:lnTo>
                    <a:pt x="14785" y="854"/>
                  </a:lnTo>
                  <a:lnTo>
                    <a:pt x="14595" y="909"/>
                  </a:lnTo>
                  <a:lnTo>
                    <a:pt x="9694" y="909"/>
                  </a:lnTo>
                  <a:cubicBezTo>
                    <a:pt x="9463" y="1433"/>
                    <a:pt x="8934" y="1819"/>
                    <a:pt x="8323" y="1915"/>
                  </a:cubicBezTo>
                  <a:lnTo>
                    <a:pt x="8078" y="1915"/>
                  </a:lnTo>
                  <a:cubicBezTo>
                    <a:pt x="6707" y="2108"/>
                    <a:pt x="5607" y="3031"/>
                    <a:pt x="5186" y="4382"/>
                  </a:cubicBezTo>
                  <a:cubicBezTo>
                    <a:pt x="4942" y="5443"/>
                    <a:pt x="4087" y="6159"/>
                    <a:pt x="3096" y="7083"/>
                  </a:cubicBezTo>
                  <a:lnTo>
                    <a:pt x="2661" y="7468"/>
                  </a:lnTo>
                  <a:cubicBezTo>
                    <a:pt x="1670" y="8240"/>
                    <a:pt x="855" y="9301"/>
                    <a:pt x="380" y="10514"/>
                  </a:cubicBezTo>
                  <a:cubicBezTo>
                    <a:pt x="190" y="10996"/>
                    <a:pt x="95" y="11479"/>
                    <a:pt x="0" y="11961"/>
                  </a:cubicBezTo>
                  <a:cubicBezTo>
                    <a:pt x="95" y="11809"/>
                    <a:pt x="244" y="11713"/>
                    <a:pt x="380" y="11575"/>
                  </a:cubicBezTo>
                  <a:lnTo>
                    <a:pt x="475" y="11479"/>
                  </a:lnTo>
                  <a:cubicBezTo>
                    <a:pt x="570" y="11423"/>
                    <a:pt x="665" y="11327"/>
                    <a:pt x="760" y="11286"/>
                  </a:cubicBezTo>
                  <a:lnTo>
                    <a:pt x="855" y="11189"/>
                  </a:lnTo>
                  <a:cubicBezTo>
                    <a:pt x="1005" y="11093"/>
                    <a:pt x="1140" y="11038"/>
                    <a:pt x="1235" y="10996"/>
                  </a:cubicBezTo>
                  <a:lnTo>
                    <a:pt x="1331" y="10941"/>
                  </a:lnTo>
                  <a:cubicBezTo>
                    <a:pt x="1426" y="10900"/>
                    <a:pt x="1521" y="10845"/>
                    <a:pt x="1670" y="10845"/>
                  </a:cubicBezTo>
                  <a:lnTo>
                    <a:pt x="1765" y="10803"/>
                  </a:lnTo>
                  <a:cubicBezTo>
                    <a:pt x="1860" y="10803"/>
                    <a:pt x="1955" y="10748"/>
                    <a:pt x="2091" y="10748"/>
                  </a:cubicBezTo>
                  <a:lnTo>
                    <a:pt x="2851" y="10748"/>
                  </a:lnTo>
                  <a:cubicBezTo>
                    <a:pt x="3000" y="10748"/>
                    <a:pt x="3096" y="10803"/>
                    <a:pt x="3231" y="10845"/>
                  </a:cubicBezTo>
                  <a:cubicBezTo>
                    <a:pt x="4141" y="11189"/>
                    <a:pt x="4711" y="12057"/>
                    <a:pt x="4711" y="13063"/>
                  </a:cubicBezTo>
                  <a:cubicBezTo>
                    <a:pt x="4711" y="13311"/>
                    <a:pt x="4847" y="13504"/>
                    <a:pt x="5186" y="13890"/>
                  </a:cubicBezTo>
                  <a:lnTo>
                    <a:pt x="5376" y="14083"/>
                  </a:lnTo>
                  <a:lnTo>
                    <a:pt x="5417" y="14124"/>
                  </a:lnTo>
                  <a:lnTo>
                    <a:pt x="5567" y="14317"/>
                  </a:lnTo>
                  <a:lnTo>
                    <a:pt x="5607" y="14414"/>
                  </a:lnTo>
                  <a:cubicBezTo>
                    <a:pt x="5662" y="14469"/>
                    <a:pt x="5757" y="14565"/>
                    <a:pt x="5797" y="14662"/>
                  </a:cubicBezTo>
                  <a:lnTo>
                    <a:pt x="5797" y="14703"/>
                  </a:lnTo>
                  <a:cubicBezTo>
                    <a:pt x="5852" y="14800"/>
                    <a:pt x="5892" y="14896"/>
                    <a:pt x="5947" y="14993"/>
                  </a:cubicBezTo>
                  <a:lnTo>
                    <a:pt x="5987" y="15089"/>
                  </a:lnTo>
                  <a:cubicBezTo>
                    <a:pt x="5987" y="15185"/>
                    <a:pt x="6042" y="15282"/>
                    <a:pt x="6042" y="15378"/>
                  </a:cubicBezTo>
                  <a:lnTo>
                    <a:pt x="6042" y="15475"/>
                  </a:lnTo>
                  <a:cubicBezTo>
                    <a:pt x="6082" y="15571"/>
                    <a:pt x="6082" y="15723"/>
                    <a:pt x="6082" y="15861"/>
                  </a:cubicBezTo>
                  <a:lnTo>
                    <a:pt x="7508" y="15723"/>
                  </a:lnTo>
                  <a:lnTo>
                    <a:pt x="7942" y="15723"/>
                  </a:lnTo>
                  <a:lnTo>
                    <a:pt x="8893" y="15668"/>
                  </a:lnTo>
                  <a:lnTo>
                    <a:pt x="11364" y="15668"/>
                  </a:lnTo>
                  <a:cubicBezTo>
                    <a:pt x="11880" y="15530"/>
                    <a:pt x="12925" y="13353"/>
                    <a:pt x="13305" y="12540"/>
                  </a:cubicBezTo>
                  <a:cubicBezTo>
                    <a:pt x="13930" y="11327"/>
                    <a:pt x="14161" y="10748"/>
                    <a:pt x="14595" y="10459"/>
                  </a:cubicBezTo>
                  <a:cubicBezTo>
                    <a:pt x="14772" y="10349"/>
                    <a:pt x="14989" y="10280"/>
                    <a:pt x="15206" y="10280"/>
                  </a:cubicBezTo>
                  <a:cubicBezTo>
                    <a:pt x="15288" y="10280"/>
                    <a:pt x="15369" y="10293"/>
                    <a:pt x="15450" y="10321"/>
                  </a:cubicBezTo>
                  <a:cubicBezTo>
                    <a:pt x="16116" y="10459"/>
                    <a:pt x="16632" y="11189"/>
                    <a:pt x="17636" y="12733"/>
                  </a:cubicBezTo>
                  <a:cubicBezTo>
                    <a:pt x="18247" y="13794"/>
                    <a:pt x="19008" y="14758"/>
                    <a:pt x="19863" y="15626"/>
                  </a:cubicBezTo>
                  <a:cubicBezTo>
                    <a:pt x="19917" y="15723"/>
                    <a:pt x="19958" y="15764"/>
                    <a:pt x="20053" y="15819"/>
                  </a:cubicBezTo>
                  <a:cubicBezTo>
                    <a:pt x="20297" y="15089"/>
                    <a:pt x="20392" y="14372"/>
                    <a:pt x="20352" y="13642"/>
                  </a:cubicBezTo>
                  <a:cubicBezTo>
                    <a:pt x="20352" y="12925"/>
                    <a:pt x="20678" y="12292"/>
                    <a:pt x="21207" y="11864"/>
                  </a:cubicBezTo>
                  <a:cubicBezTo>
                    <a:pt x="21804" y="11396"/>
                    <a:pt x="22538" y="11134"/>
                    <a:pt x="23284" y="11134"/>
                  </a:cubicBezTo>
                  <a:cubicBezTo>
                    <a:pt x="23542" y="11134"/>
                    <a:pt x="23800" y="11175"/>
                    <a:pt x="24058" y="11231"/>
                  </a:cubicBezTo>
                  <a:cubicBezTo>
                    <a:pt x="24846" y="11396"/>
                    <a:pt x="25402" y="11451"/>
                    <a:pt x="25769" y="11451"/>
                  </a:cubicBezTo>
                  <a:cubicBezTo>
                    <a:pt x="26339" y="11451"/>
                    <a:pt x="26475" y="11327"/>
                    <a:pt x="26475" y="11327"/>
                  </a:cubicBezTo>
                  <a:cubicBezTo>
                    <a:pt x="26475" y="11286"/>
                    <a:pt x="26475" y="11231"/>
                    <a:pt x="26475" y="11231"/>
                  </a:cubicBezTo>
                  <a:cubicBezTo>
                    <a:pt x="26475" y="10652"/>
                    <a:pt x="26665" y="10073"/>
                    <a:pt x="27099" y="9687"/>
                  </a:cubicBezTo>
                  <a:cubicBezTo>
                    <a:pt x="27493" y="9412"/>
                    <a:pt x="27968" y="9260"/>
                    <a:pt x="28457" y="9260"/>
                  </a:cubicBezTo>
                  <a:cubicBezTo>
                    <a:pt x="28661" y="9260"/>
                    <a:pt x="28878" y="9287"/>
                    <a:pt x="29095" y="9356"/>
                  </a:cubicBezTo>
                  <a:cubicBezTo>
                    <a:pt x="29231" y="9356"/>
                    <a:pt x="29380" y="9398"/>
                    <a:pt x="29475" y="9453"/>
                  </a:cubicBezTo>
                  <a:cubicBezTo>
                    <a:pt x="29665" y="9108"/>
                    <a:pt x="29760" y="8778"/>
                    <a:pt x="29801" y="8433"/>
                  </a:cubicBezTo>
                  <a:lnTo>
                    <a:pt x="29855" y="8089"/>
                  </a:lnTo>
                  <a:lnTo>
                    <a:pt x="30466" y="7510"/>
                  </a:lnTo>
                  <a:lnTo>
                    <a:pt x="30466" y="7413"/>
                  </a:lnTo>
                  <a:cubicBezTo>
                    <a:pt x="30331" y="7372"/>
                    <a:pt x="30181" y="7372"/>
                    <a:pt x="30046" y="7317"/>
                  </a:cubicBezTo>
                  <a:lnTo>
                    <a:pt x="29190" y="7317"/>
                  </a:lnTo>
                  <a:cubicBezTo>
                    <a:pt x="29041" y="7372"/>
                    <a:pt x="28946" y="7372"/>
                    <a:pt x="28810" y="7468"/>
                  </a:cubicBezTo>
                  <a:lnTo>
                    <a:pt x="28715" y="7510"/>
                  </a:lnTo>
                  <a:cubicBezTo>
                    <a:pt x="28430" y="7620"/>
                    <a:pt x="28118" y="7675"/>
                    <a:pt x="27792" y="7675"/>
                  </a:cubicBezTo>
                  <a:cubicBezTo>
                    <a:pt x="27086" y="7675"/>
                    <a:pt x="26312" y="7413"/>
                    <a:pt x="25524" y="6890"/>
                  </a:cubicBezTo>
                  <a:cubicBezTo>
                    <a:pt x="25239" y="6697"/>
                    <a:pt x="23773" y="5677"/>
                    <a:pt x="23773" y="4616"/>
                  </a:cubicBezTo>
                  <a:cubicBezTo>
                    <a:pt x="23773" y="4519"/>
                    <a:pt x="23773" y="4382"/>
                    <a:pt x="23719" y="4189"/>
                  </a:cubicBezTo>
                  <a:cubicBezTo>
                    <a:pt x="23624" y="3417"/>
                    <a:pt x="23624" y="2687"/>
                    <a:pt x="23678" y="1970"/>
                  </a:cubicBezTo>
                  <a:lnTo>
                    <a:pt x="23488" y="1874"/>
                  </a:lnTo>
                  <a:lnTo>
                    <a:pt x="23108" y="1681"/>
                  </a:lnTo>
                  <a:lnTo>
                    <a:pt x="22863" y="1584"/>
                  </a:lnTo>
                  <a:lnTo>
                    <a:pt x="22538" y="1433"/>
                  </a:lnTo>
                  <a:lnTo>
                    <a:pt x="22347" y="1295"/>
                  </a:lnTo>
                  <a:lnTo>
                    <a:pt x="22062" y="1198"/>
                  </a:lnTo>
                  <a:lnTo>
                    <a:pt x="21818" y="1102"/>
                  </a:lnTo>
                  <a:lnTo>
                    <a:pt x="21533" y="950"/>
                  </a:lnTo>
                  <a:lnTo>
                    <a:pt x="21343" y="854"/>
                  </a:lnTo>
                  <a:lnTo>
                    <a:pt x="21112" y="757"/>
                  </a:lnTo>
                  <a:lnTo>
                    <a:pt x="20922" y="716"/>
                  </a:lnTo>
                  <a:lnTo>
                    <a:pt x="20637" y="620"/>
                  </a:lnTo>
                  <a:lnTo>
                    <a:pt x="20487" y="564"/>
                  </a:lnTo>
                  <a:lnTo>
                    <a:pt x="20148" y="427"/>
                  </a:lnTo>
                  <a:cubicBezTo>
                    <a:pt x="19211" y="151"/>
                    <a:pt x="18519" y="13"/>
                    <a:pt x="17894"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0" name="Google Shape;86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wAAAYJAACwDAAABgkAAAAAAAAmAAAACAAAAP//////////"/>
                </a:ext>
              </a:extLst>
            </p:cNvSpPr>
            <p:nvPr/>
          </p:nvSpPr>
          <p:spPr>
            <a:xfrm>
              <a:off x="2062480" y="1466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9" name="Google Shape;86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P4IAACpDAAAAgkAAAAAAAAmAAAACAAAAP//////////"/>
                </a:ext>
              </a:extLst>
            </p:cNvSpPr>
            <p:nvPr/>
          </p:nvSpPr>
          <p:spPr>
            <a:xfrm>
              <a:off x="2057400" y="1461770"/>
              <a:ext cx="635" cy="2540"/>
            </a:xfrm>
            <a:custGeom>
              <a:avLst/>
              <a:gdLst/>
              <a:ahLst/>
              <a:cxnLst/>
              <a:rect l="0" t="0" r="635" b="2540"/>
              <a:pathLst>
                <a:path w="635" h="2540">
                  <a:moveTo>
                    <a:pt x="127" y="0"/>
                  </a:moveTo>
                  <a:cubicBezTo>
                    <a:pt x="63" y="272"/>
                    <a:pt x="0" y="543"/>
                    <a:pt x="0" y="801"/>
                  </a:cubicBezTo>
                  <a:cubicBezTo>
                    <a:pt x="0" y="543"/>
                    <a:pt x="63" y="272"/>
                    <a:pt x="127" y="0"/>
                  </a:cubicBezTo>
                  <a:close/>
                  <a:moveTo>
                    <a:pt x="0" y="801"/>
                  </a:moveTo>
                  <a:cubicBezTo>
                    <a:pt x="0" y="1222"/>
                    <a:pt x="127" y="1657"/>
                    <a:pt x="381" y="2105"/>
                  </a:cubicBezTo>
                  <a:cubicBezTo>
                    <a:pt x="381" y="2105"/>
                    <a:pt x="381" y="2105"/>
                    <a:pt x="381" y="2105"/>
                  </a:cubicBezTo>
                  <a:cubicBezTo>
                    <a:pt x="381" y="2092"/>
                    <a:pt x="381" y="2078"/>
                    <a:pt x="381" y="2051"/>
                  </a:cubicBezTo>
                  <a:cubicBezTo>
                    <a:pt x="127" y="1644"/>
                    <a:pt x="0" y="1222"/>
                    <a:pt x="0" y="801"/>
                  </a:cubicBezTo>
                  <a:close/>
                  <a:moveTo>
                    <a:pt x="381" y="2105"/>
                  </a:moveTo>
                  <a:cubicBezTo>
                    <a:pt x="444" y="2309"/>
                    <a:pt x="635" y="2445"/>
                    <a:pt x="635" y="2526"/>
                  </a:cubicBezTo>
                  <a:cubicBezTo>
                    <a:pt x="635" y="2431"/>
                    <a:pt x="635" y="2296"/>
                    <a:pt x="381" y="21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8" name="Google Shape;86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wAAAYJAACyDAAABgkAAAAAAAAmAAAACAAAAP//////////"/>
                </a:ext>
              </a:extLst>
            </p:cNvSpPr>
            <p:nvPr/>
          </p:nvSpPr>
          <p:spPr>
            <a:xfrm>
              <a:off x="2063750" y="1466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7" name="Google Shape;86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wAAAYJAACyDAAABgkAAAAAAAAmAAAACAAAAP//////////"/>
                </a:ext>
              </a:extLst>
            </p:cNvSpPr>
            <p:nvPr/>
          </p:nvSpPr>
          <p:spPr>
            <a:xfrm>
              <a:off x="2063115" y="1466850"/>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6" name="Google Shape;86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wAAAYJAACxDAAABgkAAAAAAAAmAAAACAAAAP//////////"/>
                </a:ext>
              </a:extLst>
            </p:cNvSpPr>
            <p:nvPr/>
          </p:nvSpPr>
          <p:spPr>
            <a:xfrm>
              <a:off x="2062480" y="1466850"/>
              <a:ext cx="635" cy="0"/>
            </a:xfrm>
            <a:custGeom>
              <a:avLst/>
              <a:gdLst/>
              <a:ahLst/>
              <a:cxnLst/>
              <a:rect l="0" t="0" r="635" b="0"/>
              <a:pathLst>
                <a:path w="635" h="0">
                  <a:moveTo>
                    <a:pt x="21" y="0"/>
                  </a:moveTo>
                  <a:cubicBezTo>
                    <a:pt x="240" y="0"/>
                    <a:pt x="394" y="0"/>
                    <a:pt x="635" y="0"/>
                  </a:cubicBezTo>
                  <a:cubicBezTo>
                    <a:pt x="394" y="0"/>
                    <a:pt x="240" y="0"/>
                    <a:pt x="2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5" name="Google Shape;86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IsIAADmDAAA/QgAAAAAAAAmAAAACAAAAP//////////"/>
                </a:ext>
              </a:extLst>
            </p:cNvSpPr>
            <p:nvPr/>
          </p:nvSpPr>
          <p:spPr>
            <a:xfrm>
              <a:off x="2032635" y="1388745"/>
              <a:ext cx="64135" cy="72390"/>
            </a:xfrm>
            <a:custGeom>
              <a:avLst/>
              <a:gdLst/>
              <a:ahLst/>
              <a:cxnLst/>
              <a:rect l="0" t="0" r="64135" b="72390"/>
              <a:pathLst>
                <a:path w="64135" h="72390">
                  <a:moveTo>
                    <a:pt x="20188" y="14"/>
                  </a:moveTo>
                  <a:cubicBezTo>
                    <a:pt x="20813" y="1007"/>
                    <a:pt x="21097" y="2054"/>
                    <a:pt x="20568" y="3006"/>
                  </a:cubicBezTo>
                  <a:cubicBezTo>
                    <a:pt x="20053" y="3958"/>
                    <a:pt x="20568" y="5060"/>
                    <a:pt x="21667" y="6910"/>
                  </a:cubicBezTo>
                  <a:cubicBezTo>
                    <a:pt x="21952" y="7440"/>
                    <a:pt x="22291" y="7957"/>
                    <a:pt x="22576" y="8528"/>
                  </a:cubicBezTo>
                  <a:cubicBezTo>
                    <a:pt x="22956" y="9154"/>
                    <a:pt x="23051" y="9916"/>
                    <a:pt x="22766" y="10582"/>
                  </a:cubicBezTo>
                  <a:cubicBezTo>
                    <a:pt x="22332" y="11439"/>
                    <a:pt x="21382" y="11630"/>
                    <a:pt x="20528" y="11766"/>
                  </a:cubicBezTo>
                  <a:cubicBezTo>
                    <a:pt x="20148" y="11766"/>
                    <a:pt x="19808" y="11861"/>
                    <a:pt x="19483" y="12011"/>
                  </a:cubicBezTo>
                  <a:cubicBezTo>
                    <a:pt x="19429" y="12527"/>
                    <a:pt x="19144" y="13004"/>
                    <a:pt x="18669" y="13289"/>
                  </a:cubicBezTo>
                  <a:cubicBezTo>
                    <a:pt x="18397" y="13452"/>
                    <a:pt x="18031" y="13534"/>
                    <a:pt x="17570" y="13534"/>
                  </a:cubicBezTo>
                  <a:cubicBezTo>
                    <a:pt x="16444" y="13534"/>
                    <a:pt x="14802" y="13017"/>
                    <a:pt x="12685" y="11956"/>
                  </a:cubicBezTo>
                  <a:cubicBezTo>
                    <a:pt x="12387" y="11807"/>
                    <a:pt x="11831" y="11739"/>
                    <a:pt x="11193" y="11739"/>
                  </a:cubicBezTo>
                  <a:cubicBezTo>
                    <a:pt x="10121" y="11739"/>
                    <a:pt x="8859" y="11929"/>
                    <a:pt x="8412" y="12201"/>
                  </a:cubicBezTo>
                  <a:cubicBezTo>
                    <a:pt x="8412" y="12677"/>
                    <a:pt x="8371" y="13153"/>
                    <a:pt x="8222" y="13629"/>
                  </a:cubicBezTo>
                  <a:cubicBezTo>
                    <a:pt x="8276" y="13765"/>
                    <a:pt x="8276" y="13860"/>
                    <a:pt x="8317" y="14010"/>
                  </a:cubicBezTo>
                  <a:cubicBezTo>
                    <a:pt x="8371" y="14146"/>
                    <a:pt x="8412" y="14337"/>
                    <a:pt x="8412" y="14486"/>
                  </a:cubicBezTo>
                  <a:cubicBezTo>
                    <a:pt x="8466" y="14622"/>
                    <a:pt x="8507" y="14813"/>
                    <a:pt x="8507" y="14962"/>
                  </a:cubicBezTo>
                  <a:cubicBezTo>
                    <a:pt x="8561" y="15153"/>
                    <a:pt x="8601" y="15248"/>
                    <a:pt x="8601" y="15384"/>
                  </a:cubicBezTo>
                  <a:cubicBezTo>
                    <a:pt x="8656" y="15479"/>
                    <a:pt x="8656" y="15670"/>
                    <a:pt x="8696" y="15860"/>
                  </a:cubicBezTo>
                  <a:cubicBezTo>
                    <a:pt x="8696" y="16010"/>
                    <a:pt x="8696" y="16105"/>
                    <a:pt x="8696" y="16200"/>
                  </a:cubicBezTo>
                  <a:cubicBezTo>
                    <a:pt x="8751" y="16295"/>
                    <a:pt x="8696" y="16486"/>
                    <a:pt x="8696" y="16622"/>
                  </a:cubicBezTo>
                  <a:lnTo>
                    <a:pt x="8696" y="16907"/>
                  </a:lnTo>
                  <a:lnTo>
                    <a:pt x="8696" y="17343"/>
                  </a:lnTo>
                  <a:lnTo>
                    <a:pt x="8696" y="17574"/>
                  </a:lnTo>
                  <a:cubicBezTo>
                    <a:pt x="8696" y="17669"/>
                    <a:pt x="8696" y="17859"/>
                    <a:pt x="8656" y="17955"/>
                  </a:cubicBezTo>
                  <a:cubicBezTo>
                    <a:pt x="8656" y="18104"/>
                    <a:pt x="8656" y="18104"/>
                    <a:pt x="8601" y="18200"/>
                  </a:cubicBezTo>
                  <a:cubicBezTo>
                    <a:pt x="8601" y="18295"/>
                    <a:pt x="8561" y="18431"/>
                    <a:pt x="8507" y="18526"/>
                  </a:cubicBezTo>
                  <a:cubicBezTo>
                    <a:pt x="8507" y="18580"/>
                    <a:pt x="8466" y="18621"/>
                    <a:pt x="8466" y="18676"/>
                  </a:cubicBezTo>
                  <a:cubicBezTo>
                    <a:pt x="8412" y="18866"/>
                    <a:pt x="8317" y="19002"/>
                    <a:pt x="8222" y="19152"/>
                  </a:cubicBezTo>
                  <a:cubicBezTo>
                    <a:pt x="7462" y="20240"/>
                    <a:pt x="6471" y="21192"/>
                    <a:pt x="5277" y="21858"/>
                  </a:cubicBezTo>
                  <a:lnTo>
                    <a:pt x="4952" y="22103"/>
                  </a:lnTo>
                  <a:lnTo>
                    <a:pt x="4897" y="22103"/>
                  </a:lnTo>
                  <a:lnTo>
                    <a:pt x="5047" y="22294"/>
                  </a:lnTo>
                  <a:cubicBezTo>
                    <a:pt x="6186" y="23491"/>
                    <a:pt x="7747" y="25150"/>
                    <a:pt x="6946" y="26578"/>
                  </a:cubicBezTo>
                  <a:cubicBezTo>
                    <a:pt x="6661" y="27014"/>
                    <a:pt x="6281" y="27394"/>
                    <a:pt x="5847" y="27626"/>
                  </a:cubicBezTo>
                  <a:cubicBezTo>
                    <a:pt x="5562" y="27775"/>
                    <a:pt x="5522" y="27816"/>
                    <a:pt x="5522" y="28537"/>
                  </a:cubicBezTo>
                  <a:cubicBezTo>
                    <a:pt x="5522" y="30346"/>
                    <a:pt x="3948" y="31298"/>
                    <a:pt x="909" y="31393"/>
                  </a:cubicBezTo>
                  <a:lnTo>
                    <a:pt x="963" y="31679"/>
                  </a:lnTo>
                  <a:cubicBezTo>
                    <a:pt x="1193" y="32577"/>
                    <a:pt x="1153" y="33529"/>
                    <a:pt x="814" y="34386"/>
                  </a:cubicBezTo>
                  <a:cubicBezTo>
                    <a:pt x="773" y="34536"/>
                    <a:pt x="719" y="34726"/>
                    <a:pt x="678" y="34862"/>
                  </a:cubicBezTo>
                  <a:cubicBezTo>
                    <a:pt x="393" y="36005"/>
                    <a:pt x="244" y="37202"/>
                    <a:pt x="203" y="38385"/>
                  </a:cubicBezTo>
                  <a:cubicBezTo>
                    <a:pt x="203" y="38766"/>
                    <a:pt x="108" y="39391"/>
                    <a:pt x="54" y="39813"/>
                  </a:cubicBezTo>
                  <a:cubicBezTo>
                    <a:pt x="13" y="40194"/>
                    <a:pt x="624" y="41105"/>
                    <a:pt x="963" y="41677"/>
                  </a:cubicBezTo>
                  <a:cubicBezTo>
                    <a:pt x="1628" y="42670"/>
                    <a:pt x="2197" y="43581"/>
                    <a:pt x="2008" y="44479"/>
                  </a:cubicBezTo>
                  <a:cubicBezTo>
                    <a:pt x="1818" y="45145"/>
                    <a:pt x="1438" y="45771"/>
                    <a:pt x="963" y="46247"/>
                  </a:cubicBezTo>
                  <a:lnTo>
                    <a:pt x="678" y="46532"/>
                  </a:lnTo>
                  <a:lnTo>
                    <a:pt x="624" y="46628"/>
                  </a:lnTo>
                  <a:cubicBezTo>
                    <a:pt x="583" y="46669"/>
                    <a:pt x="529" y="46764"/>
                    <a:pt x="488" y="46818"/>
                  </a:cubicBezTo>
                  <a:lnTo>
                    <a:pt x="583" y="47009"/>
                  </a:lnTo>
                  <a:lnTo>
                    <a:pt x="719" y="47240"/>
                  </a:lnTo>
                  <a:lnTo>
                    <a:pt x="963" y="47525"/>
                  </a:lnTo>
                  <a:lnTo>
                    <a:pt x="1004" y="47621"/>
                  </a:lnTo>
                  <a:lnTo>
                    <a:pt x="1058" y="47716"/>
                  </a:lnTo>
                  <a:lnTo>
                    <a:pt x="1153" y="47811"/>
                  </a:lnTo>
                  <a:lnTo>
                    <a:pt x="1193" y="47961"/>
                  </a:lnTo>
                  <a:lnTo>
                    <a:pt x="1288" y="48056"/>
                  </a:lnTo>
                  <a:lnTo>
                    <a:pt x="1383" y="48192"/>
                  </a:lnTo>
                  <a:lnTo>
                    <a:pt x="1438" y="48342"/>
                  </a:lnTo>
                  <a:lnTo>
                    <a:pt x="1533" y="48437"/>
                  </a:lnTo>
                  <a:lnTo>
                    <a:pt x="1628" y="48627"/>
                  </a:lnTo>
                  <a:lnTo>
                    <a:pt x="1668" y="48763"/>
                  </a:lnTo>
                  <a:lnTo>
                    <a:pt x="1763" y="48913"/>
                  </a:lnTo>
                  <a:lnTo>
                    <a:pt x="1818" y="49049"/>
                  </a:lnTo>
                  <a:lnTo>
                    <a:pt x="1913" y="49239"/>
                  </a:lnTo>
                  <a:lnTo>
                    <a:pt x="1953" y="49389"/>
                  </a:lnTo>
                  <a:lnTo>
                    <a:pt x="2048" y="49579"/>
                  </a:lnTo>
                  <a:lnTo>
                    <a:pt x="2143" y="49770"/>
                  </a:lnTo>
                  <a:lnTo>
                    <a:pt x="2197" y="49960"/>
                  </a:lnTo>
                  <a:lnTo>
                    <a:pt x="2238" y="50151"/>
                  </a:lnTo>
                  <a:lnTo>
                    <a:pt x="2333" y="50382"/>
                  </a:lnTo>
                  <a:lnTo>
                    <a:pt x="2387" y="50572"/>
                  </a:lnTo>
                  <a:lnTo>
                    <a:pt x="2482" y="50858"/>
                  </a:lnTo>
                  <a:lnTo>
                    <a:pt x="2523" y="51048"/>
                  </a:lnTo>
                  <a:cubicBezTo>
                    <a:pt x="2523" y="51157"/>
                    <a:pt x="2577" y="51252"/>
                    <a:pt x="2577" y="51348"/>
                  </a:cubicBezTo>
                  <a:lnTo>
                    <a:pt x="2618" y="51538"/>
                  </a:lnTo>
                  <a:cubicBezTo>
                    <a:pt x="2618" y="51633"/>
                    <a:pt x="2672" y="51769"/>
                    <a:pt x="2672" y="51865"/>
                  </a:cubicBezTo>
                  <a:lnTo>
                    <a:pt x="2713" y="52055"/>
                  </a:lnTo>
                  <a:cubicBezTo>
                    <a:pt x="2713" y="52205"/>
                    <a:pt x="2767" y="52341"/>
                    <a:pt x="2767" y="52490"/>
                  </a:cubicBezTo>
                  <a:lnTo>
                    <a:pt x="2767" y="52626"/>
                  </a:lnTo>
                  <a:lnTo>
                    <a:pt x="3093" y="52776"/>
                  </a:lnTo>
                  <a:lnTo>
                    <a:pt x="3188" y="52817"/>
                  </a:lnTo>
                  <a:cubicBezTo>
                    <a:pt x="3622" y="52966"/>
                    <a:pt x="4002" y="53252"/>
                    <a:pt x="4328" y="53633"/>
                  </a:cubicBezTo>
                  <a:cubicBezTo>
                    <a:pt x="5087" y="54680"/>
                    <a:pt x="6281" y="55347"/>
                    <a:pt x="7557" y="55537"/>
                  </a:cubicBezTo>
                  <a:cubicBezTo>
                    <a:pt x="7842" y="55578"/>
                    <a:pt x="8086" y="55578"/>
                    <a:pt x="8371" y="55578"/>
                  </a:cubicBezTo>
                  <a:cubicBezTo>
                    <a:pt x="9456" y="55578"/>
                    <a:pt x="10555" y="55959"/>
                    <a:pt x="11451" y="56584"/>
                  </a:cubicBezTo>
                  <a:cubicBezTo>
                    <a:pt x="11695" y="56720"/>
                    <a:pt x="11926" y="56870"/>
                    <a:pt x="12170" y="56911"/>
                  </a:cubicBezTo>
                  <a:cubicBezTo>
                    <a:pt x="12278" y="56897"/>
                    <a:pt x="12414" y="56884"/>
                    <a:pt x="12550" y="56884"/>
                  </a:cubicBezTo>
                  <a:cubicBezTo>
                    <a:pt x="13472" y="56884"/>
                    <a:pt x="14897" y="57305"/>
                    <a:pt x="15345" y="58298"/>
                  </a:cubicBezTo>
                  <a:cubicBezTo>
                    <a:pt x="15589" y="58815"/>
                    <a:pt x="15779" y="59822"/>
                    <a:pt x="14354" y="60964"/>
                  </a:cubicBezTo>
                  <a:cubicBezTo>
                    <a:pt x="12645" y="62433"/>
                    <a:pt x="12265" y="64106"/>
                    <a:pt x="11831" y="66051"/>
                  </a:cubicBezTo>
                  <a:lnTo>
                    <a:pt x="11695" y="66582"/>
                  </a:lnTo>
                  <a:cubicBezTo>
                    <a:pt x="11546" y="67289"/>
                    <a:pt x="11451" y="67956"/>
                    <a:pt x="11410" y="68677"/>
                  </a:cubicBezTo>
                  <a:cubicBezTo>
                    <a:pt x="11410" y="69153"/>
                    <a:pt x="11356" y="69629"/>
                    <a:pt x="11261" y="70105"/>
                  </a:cubicBezTo>
                  <a:lnTo>
                    <a:pt x="16064" y="70105"/>
                  </a:lnTo>
                  <a:cubicBezTo>
                    <a:pt x="17163" y="69547"/>
                    <a:pt x="18085" y="69316"/>
                    <a:pt x="19022" y="69316"/>
                  </a:cubicBezTo>
                  <a:cubicBezTo>
                    <a:pt x="19863" y="69316"/>
                    <a:pt x="20731" y="69506"/>
                    <a:pt x="21762" y="69819"/>
                  </a:cubicBezTo>
                  <a:cubicBezTo>
                    <a:pt x="21952" y="69860"/>
                    <a:pt x="22196" y="69955"/>
                    <a:pt x="22427" y="70050"/>
                  </a:cubicBezTo>
                  <a:lnTo>
                    <a:pt x="22576" y="70105"/>
                  </a:lnTo>
                  <a:lnTo>
                    <a:pt x="23282" y="70391"/>
                  </a:lnTo>
                  <a:lnTo>
                    <a:pt x="23472" y="70431"/>
                  </a:lnTo>
                  <a:lnTo>
                    <a:pt x="24327" y="70812"/>
                  </a:lnTo>
                  <a:lnTo>
                    <a:pt x="24422" y="70867"/>
                  </a:lnTo>
                  <a:lnTo>
                    <a:pt x="25371" y="71343"/>
                  </a:lnTo>
                  <a:cubicBezTo>
                    <a:pt x="25616" y="71098"/>
                    <a:pt x="25900" y="70907"/>
                    <a:pt x="26226" y="70867"/>
                  </a:cubicBezTo>
                  <a:cubicBezTo>
                    <a:pt x="26321" y="70812"/>
                    <a:pt x="26416" y="70812"/>
                    <a:pt x="26470" y="70812"/>
                  </a:cubicBezTo>
                  <a:lnTo>
                    <a:pt x="27081" y="70812"/>
                  </a:lnTo>
                  <a:lnTo>
                    <a:pt x="27325" y="70867"/>
                  </a:lnTo>
                  <a:lnTo>
                    <a:pt x="27420" y="70867"/>
                  </a:lnTo>
                  <a:lnTo>
                    <a:pt x="27610" y="70962"/>
                  </a:lnTo>
                  <a:lnTo>
                    <a:pt x="27746" y="71003"/>
                  </a:lnTo>
                  <a:lnTo>
                    <a:pt x="27936" y="71098"/>
                  </a:lnTo>
                  <a:lnTo>
                    <a:pt x="28031" y="71152"/>
                  </a:lnTo>
                  <a:lnTo>
                    <a:pt x="28221" y="71247"/>
                  </a:lnTo>
                  <a:lnTo>
                    <a:pt x="28316" y="71343"/>
                  </a:lnTo>
                  <a:lnTo>
                    <a:pt x="28505" y="71438"/>
                  </a:lnTo>
                  <a:lnTo>
                    <a:pt x="28655" y="71533"/>
                  </a:lnTo>
                  <a:lnTo>
                    <a:pt x="29035" y="71819"/>
                  </a:lnTo>
                  <a:cubicBezTo>
                    <a:pt x="29360" y="72050"/>
                    <a:pt x="29699" y="72240"/>
                    <a:pt x="30079" y="72390"/>
                  </a:cubicBezTo>
                  <a:lnTo>
                    <a:pt x="30120" y="72336"/>
                  </a:lnTo>
                  <a:cubicBezTo>
                    <a:pt x="30839" y="71139"/>
                    <a:pt x="32060" y="70703"/>
                    <a:pt x="33254" y="70703"/>
                  </a:cubicBezTo>
                  <a:cubicBezTo>
                    <a:pt x="34190" y="70703"/>
                    <a:pt x="35113" y="70962"/>
                    <a:pt x="35778" y="71343"/>
                  </a:cubicBezTo>
                  <a:cubicBezTo>
                    <a:pt x="35941" y="71451"/>
                    <a:pt x="36605" y="71805"/>
                    <a:pt x="37379" y="71805"/>
                  </a:cubicBezTo>
                  <a:cubicBezTo>
                    <a:pt x="37894" y="71805"/>
                    <a:pt x="38464" y="71642"/>
                    <a:pt x="38953" y="71152"/>
                  </a:cubicBezTo>
                  <a:cubicBezTo>
                    <a:pt x="40147" y="69982"/>
                    <a:pt x="43647" y="69262"/>
                    <a:pt x="45886" y="69262"/>
                  </a:cubicBezTo>
                  <a:cubicBezTo>
                    <a:pt x="46578" y="69262"/>
                    <a:pt x="47161" y="69343"/>
                    <a:pt x="47500" y="69479"/>
                  </a:cubicBezTo>
                  <a:cubicBezTo>
                    <a:pt x="48518" y="69942"/>
                    <a:pt x="48993" y="70064"/>
                    <a:pt x="49237" y="70064"/>
                  </a:cubicBezTo>
                  <a:cubicBezTo>
                    <a:pt x="49346" y="70064"/>
                    <a:pt x="49413" y="70037"/>
                    <a:pt x="49454" y="70010"/>
                  </a:cubicBezTo>
                  <a:cubicBezTo>
                    <a:pt x="49454" y="70010"/>
                    <a:pt x="49644" y="69670"/>
                    <a:pt x="49264" y="68432"/>
                  </a:cubicBezTo>
                  <a:cubicBezTo>
                    <a:pt x="48314" y="65099"/>
                    <a:pt x="50309" y="64202"/>
                    <a:pt x="51408" y="63726"/>
                  </a:cubicBezTo>
                  <a:cubicBezTo>
                    <a:pt x="51734" y="63630"/>
                    <a:pt x="52208" y="63385"/>
                    <a:pt x="52263" y="63290"/>
                  </a:cubicBezTo>
                  <a:cubicBezTo>
                    <a:pt x="52303" y="63100"/>
                    <a:pt x="52358" y="62964"/>
                    <a:pt x="52453" y="62814"/>
                  </a:cubicBezTo>
                  <a:cubicBezTo>
                    <a:pt x="52968" y="62012"/>
                    <a:pt x="54013" y="61536"/>
                    <a:pt x="55058" y="61005"/>
                  </a:cubicBezTo>
                  <a:cubicBezTo>
                    <a:pt x="55438" y="60869"/>
                    <a:pt x="55817" y="60679"/>
                    <a:pt x="56252" y="60434"/>
                  </a:cubicBezTo>
                  <a:lnTo>
                    <a:pt x="56062" y="60244"/>
                  </a:lnTo>
                  <a:cubicBezTo>
                    <a:pt x="55112" y="59482"/>
                    <a:pt x="54162" y="58720"/>
                    <a:pt x="53117" y="58053"/>
                  </a:cubicBezTo>
                  <a:lnTo>
                    <a:pt x="52683" y="57768"/>
                  </a:lnTo>
                  <a:lnTo>
                    <a:pt x="52643" y="57768"/>
                  </a:lnTo>
                  <a:lnTo>
                    <a:pt x="52263" y="57482"/>
                  </a:lnTo>
                  <a:lnTo>
                    <a:pt x="52168" y="57387"/>
                  </a:lnTo>
                  <a:lnTo>
                    <a:pt x="51829" y="57197"/>
                  </a:lnTo>
                  <a:lnTo>
                    <a:pt x="51069" y="56680"/>
                  </a:lnTo>
                  <a:lnTo>
                    <a:pt x="50784" y="56489"/>
                  </a:lnTo>
                  <a:lnTo>
                    <a:pt x="50743" y="56435"/>
                  </a:lnTo>
                  <a:lnTo>
                    <a:pt x="50404" y="56244"/>
                  </a:lnTo>
                  <a:cubicBezTo>
                    <a:pt x="49834" y="55864"/>
                    <a:pt x="49359" y="55537"/>
                    <a:pt x="49020" y="55292"/>
                  </a:cubicBezTo>
                  <a:cubicBezTo>
                    <a:pt x="47690" y="54395"/>
                    <a:pt x="47270" y="52490"/>
                    <a:pt x="46890" y="50817"/>
                  </a:cubicBezTo>
                  <a:cubicBezTo>
                    <a:pt x="46741" y="50096"/>
                    <a:pt x="46551" y="49389"/>
                    <a:pt x="46266" y="48722"/>
                  </a:cubicBezTo>
                  <a:cubicBezTo>
                    <a:pt x="46130" y="48478"/>
                    <a:pt x="45981" y="48192"/>
                    <a:pt x="45791" y="47906"/>
                  </a:cubicBezTo>
                  <a:cubicBezTo>
                    <a:pt x="45085" y="46818"/>
                    <a:pt x="44366" y="45676"/>
                    <a:pt x="44800" y="44628"/>
                  </a:cubicBezTo>
                  <a:cubicBezTo>
                    <a:pt x="45085" y="44003"/>
                    <a:pt x="45696" y="43526"/>
                    <a:pt x="46361" y="43431"/>
                  </a:cubicBezTo>
                  <a:lnTo>
                    <a:pt x="46646" y="43390"/>
                  </a:lnTo>
                  <a:cubicBezTo>
                    <a:pt x="48694" y="42914"/>
                    <a:pt x="52168" y="42098"/>
                    <a:pt x="53728" y="40670"/>
                  </a:cubicBezTo>
                  <a:cubicBezTo>
                    <a:pt x="54868" y="39623"/>
                    <a:pt x="56482" y="39106"/>
                    <a:pt x="57812" y="38725"/>
                  </a:cubicBezTo>
                  <a:cubicBezTo>
                    <a:pt x="58477" y="38535"/>
                    <a:pt x="59142" y="38290"/>
                    <a:pt x="59766" y="37909"/>
                  </a:cubicBezTo>
                  <a:cubicBezTo>
                    <a:pt x="60186" y="37460"/>
                    <a:pt x="60715" y="37324"/>
                    <a:pt x="61245" y="37324"/>
                  </a:cubicBezTo>
                  <a:cubicBezTo>
                    <a:pt x="61774" y="37324"/>
                    <a:pt x="62303" y="37460"/>
                    <a:pt x="62751" y="37582"/>
                  </a:cubicBezTo>
                  <a:lnTo>
                    <a:pt x="63225" y="37718"/>
                  </a:lnTo>
                  <a:lnTo>
                    <a:pt x="63280" y="37718"/>
                  </a:lnTo>
                  <a:lnTo>
                    <a:pt x="63470" y="37773"/>
                  </a:lnTo>
                  <a:lnTo>
                    <a:pt x="63660" y="37773"/>
                  </a:lnTo>
                  <a:cubicBezTo>
                    <a:pt x="63755" y="37582"/>
                    <a:pt x="63795" y="37392"/>
                    <a:pt x="63890" y="37242"/>
                  </a:cubicBezTo>
                  <a:cubicBezTo>
                    <a:pt x="64040" y="36861"/>
                    <a:pt x="64135" y="36481"/>
                    <a:pt x="64135" y="36100"/>
                  </a:cubicBezTo>
                  <a:lnTo>
                    <a:pt x="64135" y="35909"/>
                  </a:lnTo>
                  <a:lnTo>
                    <a:pt x="64135" y="35773"/>
                  </a:lnTo>
                  <a:cubicBezTo>
                    <a:pt x="64135" y="35678"/>
                    <a:pt x="64135" y="35624"/>
                    <a:pt x="64135" y="35529"/>
                  </a:cubicBezTo>
                  <a:lnTo>
                    <a:pt x="64135" y="35433"/>
                  </a:lnTo>
                  <a:cubicBezTo>
                    <a:pt x="64135" y="35338"/>
                    <a:pt x="64080" y="35243"/>
                    <a:pt x="64040" y="35202"/>
                  </a:cubicBezTo>
                  <a:lnTo>
                    <a:pt x="64040" y="35107"/>
                  </a:lnTo>
                  <a:cubicBezTo>
                    <a:pt x="63985" y="35012"/>
                    <a:pt x="63945" y="34916"/>
                    <a:pt x="63890" y="34821"/>
                  </a:cubicBezTo>
                  <a:cubicBezTo>
                    <a:pt x="62710" y="33434"/>
                    <a:pt x="62045" y="31244"/>
                    <a:pt x="61855" y="28347"/>
                  </a:cubicBezTo>
                  <a:cubicBezTo>
                    <a:pt x="61855" y="27531"/>
                    <a:pt x="61665" y="26728"/>
                    <a:pt x="61285" y="25966"/>
                  </a:cubicBezTo>
                  <a:cubicBezTo>
                    <a:pt x="61000" y="25490"/>
                    <a:pt x="60851" y="24919"/>
                    <a:pt x="60851" y="24388"/>
                  </a:cubicBezTo>
                  <a:cubicBezTo>
                    <a:pt x="60851" y="23300"/>
                    <a:pt x="60471" y="22008"/>
                    <a:pt x="59671" y="21478"/>
                  </a:cubicBezTo>
                  <a:cubicBezTo>
                    <a:pt x="58911" y="21192"/>
                    <a:pt x="58382" y="20621"/>
                    <a:pt x="58097" y="19859"/>
                  </a:cubicBezTo>
                  <a:cubicBezTo>
                    <a:pt x="57961" y="19152"/>
                    <a:pt x="58151" y="18336"/>
                    <a:pt x="58857" y="17288"/>
                  </a:cubicBezTo>
                  <a:cubicBezTo>
                    <a:pt x="59806" y="15819"/>
                    <a:pt x="59386" y="11535"/>
                    <a:pt x="58911" y="10338"/>
                  </a:cubicBezTo>
                  <a:cubicBezTo>
                    <a:pt x="58857" y="10202"/>
                    <a:pt x="58857" y="10052"/>
                    <a:pt x="58816" y="9916"/>
                  </a:cubicBezTo>
                  <a:lnTo>
                    <a:pt x="58816" y="9821"/>
                  </a:lnTo>
                  <a:lnTo>
                    <a:pt x="58816" y="9535"/>
                  </a:lnTo>
                  <a:cubicBezTo>
                    <a:pt x="58531" y="9249"/>
                    <a:pt x="58287" y="8814"/>
                    <a:pt x="58246" y="8392"/>
                  </a:cubicBezTo>
                  <a:cubicBezTo>
                    <a:pt x="58056" y="7440"/>
                    <a:pt x="57676" y="6679"/>
                    <a:pt x="54732" y="6679"/>
                  </a:cubicBezTo>
                  <a:cubicBezTo>
                    <a:pt x="54393" y="6679"/>
                    <a:pt x="53402" y="6679"/>
                    <a:pt x="53022" y="5917"/>
                  </a:cubicBezTo>
                  <a:cubicBezTo>
                    <a:pt x="52643" y="5155"/>
                    <a:pt x="53212" y="4298"/>
                    <a:pt x="53823" y="3482"/>
                  </a:cubicBezTo>
                  <a:cubicBezTo>
                    <a:pt x="54162" y="3060"/>
                    <a:pt x="54447" y="2584"/>
                    <a:pt x="54637" y="2108"/>
                  </a:cubicBezTo>
                  <a:cubicBezTo>
                    <a:pt x="54162" y="2299"/>
                    <a:pt x="53728" y="2584"/>
                    <a:pt x="53307" y="2870"/>
                  </a:cubicBezTo>
                  <a:cubicBezTo>
                    <a:pt x="52208" y="3509"/>
                    <a:pt x="50947" y="4285"/>
                    <a:pt x="49631" y="4285"/>
                  </a:cubicBezTo>
                  <a:cubicBezTo>
                    <a:pt x="49278" y="4285"/>
                    <a:pt x="48911" y="4230"/>
                    <a:pt x="48545" y="4108"/>
                  </a:cubicBezTo>
                  <a:cubicBezTo>
                    <a:pt x="48396" y="4053"/>
                    <a:pt x="48233" y="4040"/>
                    <a:pt x="48057" y="4040"/>
                  </a:cubicBezTo>
                  <a:cubicBezTo>
                    <a:pt x="46523" y="4040"/>
                    <a:pt x="44475" y="5835"/>
                    <a:pt x="42806" y="7291"/>
                  </a:cubicBezTo>
                  <a:cubicBezTo>
                    <a:pt x="42182" y="7862"/>
                    <a:pt x="41571" y="8392"/>
                    <a:pt x="41001" y="8814"/>
                  </a:cubicBezTo>
                  <a:cubicBezTo>
                    <a:pt x="40309" y="9385"/>
                    <a:pt x="39495" y="9657"/>
                    <a:pt x="38668" y="9657"/>
                  </a:cubicBezTo>
                  <a:cubicBezTo>
                    <a:pt x="37772" y="9657"/>
                    <a:pt x="36877" y="9345"/>
                    <a:pt x="36158" y="8719"/>
                  </a:cubicBezTo>
                  <a:cubicBezTo>
                    <a:pt x="35059" y="7672"/>
                    <a:pt x="34964" y="6107"/>
                    <a:pt x="35913" y="4774"/>
                  </a:cubicBezTo>
                  <a:cubicBezTo>
                    <a:pt x="36008" y="4529"/>
                    <a:pt x="36158" y="4339"/>
                    <a:pt x="36253" y="4149"/>
                  </a:cubicBezTo>
                  <a:cubicBezTo>
                    <a:pt x="35588" y="4298"/>
                    <a:pt x="34964" y="4489"/>
                    <a:pt x="34299" y="4774"/>
                  </a:cubicBezTo>
                  <a:cubicBezTo>
                    <a:pt x="33593" y="5019"/>
                    <a:pt x="32847" y="5142"/>
                    <a:pt x="32114" y="5142"/>
                  </a:cubicBezTo>
                  <a:cubicBezTo>
                    <a:pt x="30893" y="5142"/>
                    <a:pt x="29699" y="4788"/>
                    <a:pt x="28845" y="4108"/>
                  </a:cubicBezTo>
                  <a:cubicBezTo>
                    <a:pt x="27936" y="3441"/>
                    <a:pt x="27461" y="2299"/>
                    <a:pt x="27651" y="1156"/>
                  </a:cubicBezTo>
                  <a:cubicBezTo>
                    <a:pt x="27705" y="911"/>
                    <a:pt x="27651" y="721"/>
                    <a:pt x="27610" y="530"/>
                  </a:cubicBezTo>
                  <a:cubicBezTo>
                    <a:pt x="27162" y="571"/>
                    <a:pt x="26755" y="598"/>
                    <a:pt x="26348" y="598"/>
                  </a:cubicBezTo>
                  <a:cubicBezTo>
                    <a:pt x="26185" y="598"/>
                    <a:pt x="26009" y="598"/>
                    <a:pt x="25846" y="585"/>
                  </a:cubicBezTo>
                  <a:lnTo>
                    <a:pt x="25236" y="585"/>
                  </a:lnTo>
                  <a:lnTo>
                    <a:pt x="25086" y="530"/>
                  </a:lnTo>
                  <a:lnTo>
                    <a:pt x="24761" y="435"/>
                  </a:lnTo>
                  <a:lnTo>
                    <a:pt x="24706" y="435"/>
                  </a:lnTo>
                  <a:lnTo>
                    <a:pt x="24327" y="340"/>
                  </a:lnTo>
                  <a:lnTo>
                    <a:pt x="24286" y="340"/>
                  </a:lnTo>
                  <a:lnTo>
                    <a:pt x="23852" y="299"/>
                  </a:lnTo>
                  <a:lnTo>
                    <a:pt x="23811" y="299"/>
                  </a:lnTo>
                  <a:lnTo>
                    <a:pt x="23282" y="204"/>
                  </a:lnTo>
                  <a:lnTo>
                    <a:pt x="23187" y="204"/>
                  </a:lnTo>
                  <a:lnTo>
                    <a:pt x="22617" y="150"/>
                  </a:lnTo>
                  <a:lnTo>
                    <a:pt x="21952" y="109"/>
                  </a:lnTo>
                  <a:lnTo>
                    <a:pt x="21857" y="109"/>
                  </a:lnTo>
                  <a:lnTo>
                    <a:pt x="21192" y="54"/>
                  </a:lnTo>
                  <a:lnTo>
                    <a:pt x="21043" y="54"/>
                  </a:lnTo>
                  <a:lnTo>
                    <a:pt x="20338"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4" name="Google Shape;86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wAAMMIAADmDAAAxQgAAAAAAAAmAAAACAAAAP//////////"/>
                </a:ext>
              </a:extLst>
            </p:cNvSpPr>
            <p:nvPr/>
          </p:nvSpPr>
          <p:spPr>
            <a:xfrm>
              <a:off x="2096770" y="1424305"/>
              <a:ext cx="0" cy="1270"/>
            </a:xfrm>
            <a:custGeom>
              <a:avLst/>
              <a:gdLst/>
              <a:ahLst/>
              <a:cxnLst/>
              <a:rect l="0" t="0" r="0" b="1270"/>
              <a:pathLst>
                <a:path w="0" h="1270">
                  <a:moveTo>
                    <a:pt x="0" y="15"/>
                  </a:moveTo>
                  <a:cubicBezTo>
                    <a:pt x="0" y="248"/>
                    <a:pt x="0" y="465"/>
                    <a:pt x="0" y="697"/>
                  </a:cubicBezTo>
                  <a:cubicBezTo>
                    <a:pt x="0" y="480"/>
                    <a:pt x="0" y="248"/>
                    <a:pt x="0" y="15"/>
                  </a:cubicBezTo>
                  <a:close/>
                  <a:moveTo>
                    <a:pt x="0" y="697"/>
                  </a:moveTo>
                  <a:cubicBezTo>
                    <a:pt x="0" y="836"/>
                    <a:pt x="0" y="960"/>
                    <a:pt x="0" y="1084"/>
                  </a:cubicBezTo>
                  <a:lnTo>
                    <a:pt x="0" y="991"/>
                  </a:lnTo>
                  <a:cubicBezTo>
                    <a:pt x="0" y="898"/>
                    <a:pt x="0" y="790"/>
                    <a:pt x="0" y="697"/>
                  </a:cubicBezTo>
                  <a:close/>
                  <a:moveTo>
                    <a:pt x="0" y="1084"/>
                  </a:moveTo>
                  <a:lnTo>
                    <a:pt x="0" y="1255"/>
                  </a:lnTo>
                  <a:cubicBezTo>
                    <a:pt x="0" y="1208"/>
                    <a:pt x="0" y="1146"/>
                    <a:pt x="0" y="108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3" name="Google Shape;86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wAAMIIAADmDAAAwggAAAAAAAAmAAAACAAAAP//////////"/>
                </a:ext>
              </a:extLst>
            </p:cNvSpPr>
            <p:nvPr/>
          </p:nvSpPr>
          <p:spPr>
            <a:xfrm>
              <a:off x="2096770" y="14236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2" name="Google Shape;86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wAAMMIAADmDAAAwwgAAAAAAAAmAAAACAAAAP//////////"/>
                </a:ext>
              </a:extLst>
            </p:cNvSpPr>
            <p:nvPr/>
          </p:nvSpPr>
          <p:spPr>
            <a:xfrm>
              <a:off x="2096770" y="142430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1" name="Google Shape;86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JoIAADeDAAAmggAAAAAAAAmAAAACAAAAP//////////"/>
                </a:ext>
              </a:extLst>
            </p:cNvSpPr>
            <p:nvPr/>
          </p:nvSpPr>
          <p:spPr>
            <a:xfrm>
              <a:off x="2091690" y="13982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0" name="Google Shape;86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wAAMIIAADmDAAAwwgAAAAAAAAmAAAACAAAAP//////////"/>
                </a:ext>
              </a:extLst>
            </p:cNvSpPr>
            <p:nvPr/>
          </p:nvSpPr>
          <p:spPr>
            <a:xfrm>
              <a:off x="2096770" y="1423670"/>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9" name="Google Shape;86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JoIAADeDAAAmwgAAAAAAAAmAAAACAAAAP//////////"/>
                </a:ext>
              </a:extLst>
            </p:cNvSpPr>
            <p:nvPr/>
          </p:nvSpPr>
          <p:spPr>
            <a:xfrm>
              <a:off x="2091690" y="1398270"/>
              <a:ext cx="0" cy="635"/>
            </a:xfrm>
            <a:custGeom>
              <a:avLst/>
              <a:gdLst/>
              <a:ahLst/>
              <a:cxnLst/>
              <a:rect l="0" t="0" r="0" b="635"/>
              <a:pathLst>
                <a:path w="0" h="635">
                  <a:moveTo>
                    <a:pt x="0" y="615"/>
                  </a:moveTo>
                  <a:cubicBezTo>
                    <a:pt x="0" y="423"/>
                    <a:pt x="0" y="211"/>
                    <a:pt x="0" y="19"/>
                  </a:cubicBezTo>
                  <a:cubicBezTo>
                    <a:pt x="0" y="211"/>
                    <a:pt x="0" y="423"/>
                    <a:pt x="0" y="6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8" name="Google Shape;86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wAAOoIAADaDAAA7ggAAAAAAAAmAAAACAAAAP//////////"/>
                </a:ext>
              </a:extLst>
            </p:cNvSpPr>
            <p:nvPr/>
          </p:nvSpPr>
          <p:spPr>
            <a:xfrm>
              <a:off x="2085340" y="1449070"/>
              <a:ext cx="3810" cy="2540"/>
            </a:xfrm>
            <a:custGeom>
              <a:avLst/>
              <a:gdLst/>
              <a:ahLst/>
              <a:cxnLst/>
              <a:rect l="0" t="0" r="3810" b="2540"/>
              <a:pathLst>
                <a:path w="3810" h="2540">
                  <a:moveTo>
                    <a:pt x="3796" y="0"/>
                  </a:moveTo>
                  <a:cubicBezTo>
                    <a:pt x="3413" y="202"/>
                    <a:pt x="2988" y="404"/>
                    <a:pt x="2604" y="606"/>
                  </a:cubicBezTo>
                  <a:cubicBezTo>
                    <a:pt x="1549" y="1111"/>
                    <a:pt x="493" y="1674"/>
                    <a:pt x="14" y="2526"/>
                  </a:cubicBezTo>
                  <a:cubicBezTo>
                    <a:pt x="534" y="1674"/>
                    <a:pt x="1590" y="1111"/>
                    <a:pt x="2645" y="606"/>
                  </a:cubicBezTo>
                  <a:cubicBezTo>
                    <a:pt x="3029" y="404"/>
                    <a:pt x="3413" y="202"/>
                    <a:pt x="379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7" name="Google Shape;86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wAAPoIAACsDAAA+ggAAAAAAAAmAAAACAAAAP//////////"/>
                </a:ext>
              </a:extLst>
            </p:cNvSpPr>
            <p:nvPr/>
          </p:nvSpPr>
          <p:spPr>
            <a:xfrm>
              <a:off x="2059940" y="1459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6" name="Google Shape;86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PoIAACrDAAA+wgAAAAAAAAmAAAACAAAAP//////////"/>
                </a:ext>
              </a:extLst>
            </p:cNvSpPr>
            <p:nvPr/>
          </p:nvSpPr>
          <p:spPr>
            <a:xfrm>
              <a:off x="2058035" y="1459230"/>
              <a:ext cx="1270" cy="635"/>
            </a:xfrm>
            <a:custGeom>
              <a:avLst/>
              <a:gdLst/>
              <a:ahLst/>
              <a:cxnLst/>
              <a:rect l="0" t="0" r="1270" b="635"/>
              <a:pathLst>
                <a:path w="1270" h="635">
                  <a:moveTo>
                    <a:pt x="1270" y="0"/>
                  </a:moveTo>
                  <a:cubicBezTo>
                    <a:pt x="826" y="70"/>
                    <a:pt x="296" y="246"/>
                    <a:pt x="0" y="617"/>
                  </a:cubicBezTo>
                  <a:cubicBezTo>
                    <a:pt x="296" y="317"/>
                    <a:pt x="826" y="70"/>
                    <a:pt x="127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5" name="Google Shape;86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wAAPoIAACtDAAA+ggAAAAAAAAmAAAACAAAAP//////////"/>
                </a:ext>
              </a:extLst>
            </p:cNvSpPr>
            <p:nvPr/>
          </p:nvSpPr>
          <p:spPr>
            <a:xfrm>
              <a:off x="2060575" y="1459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4" name="Google Shape;86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wAAPsIAACuDAAA+wgAAAAAAAAmAAAACAAAAP//////////"/>
                </a:ext>
              </a:extLst>
            </p:cNvSpPr>
            <p:nvPr/>
          </p:nvSpPr>
          <p:spPr>
            <a:xfrm>
              <a:off x="2061210" y="1459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3" name="Google Shape;86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wAAPsIAACuDAAA+wgAAAAAAAAmAAAACAAAAP//////////"/>
                </a:ext>
              </a:extLst>
            </p:cNvSpPr>
            <p:nvPr/>
          </p:nvSpPr>
          <p:spPr>
            <a:xfrm>
              <a:off x="2060575" y="1459865"/>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2" name="Google Shape;86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wAAPoIAACtDAAA+ggAAAAAAAAmAAAACAAAAP//////////"/>
                </a:ext>
              </a:extLst>
            </p:cNvSpPr>
            <p:nvPr/>
          </p:nvSpPr>
          <p:spPr>
            <a:xfrm>
              <a:off x="2060575" y="1459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1" name="Google Shape;86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wAAPoIAACsDAAA+ggAAAAAAAAmAAAACAAAAP//////////"/>
                </a:ext>
              </a:extLst>
            </p:cNvSpPr>
            <p:nvPr/>
          </p:nvSpPr>
          <p:spPr>
            <a:xfrm>
              <a:off x="2059940" y="1459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0" name="Google Shape;86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wAAPsIAACvDAAA/AgAAAAAAAAmAAAACAAAAP//////////"/>
                </a:ext>
              </a:extLst>
            </p:cNvSpPr>
            <p:nvPr/>
          </p:nvSpPr>
          <p:spPr>
            <a:xfrm>
              <a:off x="2061210" y="1459865"/>
              <a:ext cx="635" cy="635"/>
            </a:xfrm>
            <a:custGeom>
              <a:avLst/>
              <a:gdLst/>
              <a:ahLst/>
              <a:cxnLst/>
              <a:rect l="0" t="0" r="635" b="635"/>
              <a:pathLst>
                <a:path w="635" h="635">
                  <a:moveTo>
                    <a:pt x="0" y="0"/>
                  </a:moveTo>
                  <a:lnTo>
                    <a:pt x="635"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9" name="Google Shape;86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OUIAADTDAAA5QgAAAAAAAAmAAAACAAAAP//////////"/>
                </a:ext>
              </a:extLst>
            </p:cNvSpPr>
            <p:nvPr/>
          </p:nvSpPr>
          <p:spPr>
            <a:xfrm>
              <a:off x="2084705" y="14458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8" name="Google Shape;86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OUIAADUDAAA5QgAAAAAAAAmAAAACAAAAP//////////"/>
                </a:ext>
              </a:extLst>
            </p:cNvSpPr>
            <p:nvPr/>
          </p:nvSpPr>
          <p:spPr>
            <a:xfrm>
              <a:off x="2084705" y="144589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7" name="Google Shape;86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wAAMUIAADmDAAAxggAAAAAAAAmAAAACAAAAP//////////"/>
                </a:ext>
              </a:extLst>
            </p:cNvSpPr>
            <p:nvPr/>
          </p:nvSpPr>
          <p:spPr>
            <a:xfrm>
              <a:off x="2096770" y="1425575"/>
              <a:ext cx="0" cy="635"/>
            </a:xfrm>
            <a:custGeom>
              <a:avLst/>
              <a:gdLst/>
              <a:ahLst/>
              <a:cxnLst/>
              <a:rect l="0" t="0" r="0" b="635"/>
              <a:pathLst>
                <a:path w="0" h="635">
                  <a:moveTo>
                    <a:pt x="0" y="15"/>
                  </a:moveTo>
                  <a:lnTo>
                    <a:pt x="0" y="190"/>
                  </a:lnTo>
                  <a:cubicBezTo>
                    <a:pt x="0" y="127"/>
                    <a:pt x="0" y="79"/>
                    <a:pt x="0" y="15"/>
                  </a:cubicBezTo>
                  <a:close/>
                  <a:moveTo>
                    <a:pt x="0" y="190"/>
                  </a:moveTo>
                  <a:cubicBezTo>
                    <a:pt x="0" y="285"/>
                    <a:pt x="0" y="365"/>
                    <a:pt x="0" y="460"/>
                  </a:cubicBezTo>
                  <a:cubicBezTo>
                    <a:pt x="0" y="412"/>
                    <a:pt x="0" y="365"/>
                    <a:pt x="0" y="349"/>
                  </a:cubicBezTo>
                  <a:lnTo>
                    <a:pt x="0" y="190"/>
                  </a:lnTo>
                  <a:close/>
                  <a:moveTo>
                    <a:pt x="0" y="460"/>
                  </a:moveTo>
                  <a:cubicBezTo>
                    <a:pt x="0" y="508"/>
                    <a:pt x="0" y="571"/>
                    <a:pt x="0" y="619"/>
                  </a:cubicBezTo>
                  <a:cubicBezTo>
                    <a:pt x="0" y="571"/>
                    <a:pt x="0" y="508"/>
                    <a:pt x="0" y="46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6" name="Google Shape;86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QwAAMYIAADlDAAAxggAAAAAAAAmAAAACAAAAP//////////"/>
                </a:ext>
              </a:extLst>
            </p:cNvSpPr>
            <p:nvPr/>
          </p:nvSpPr>
          <p:spPr>
            <a:xfrm>
              <a:off x="2096135" y="1426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5" name="Google Shape;86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wAAOYIAADUDAAA5ggAAAAAAAAmAAAACAAAAP//////////"/>
                </a:ext>
              </a:extLst>
            </p:cNvSpPr>
            <p:nvPr/>
          </p:nvSpPr>
          <p:spPr>
            <a:xfrm>
              <a:off x="2085340" y="14465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4" name="Google Shape;86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wAAOMIAADSDAAA5AgAAAAAAAAmAAAACAAAAP//////////"/>
                </a:ext>
              </a:extLst>
            </p:cNvSpPr>
            <p:nvPr/>
          </p:nvSpPr>
          <p:spPr>
            <a:xfrm>
              <a:off x="2083435" y="1444625"/>
              <a:ext cx="635" cy="635"/>
            </a:xfrm>
            <a:custGeom>
              <a:avLst/>
              <a:gdLst/>
              <a:ahLst/>
              <a:cxnLst/>
              <a:rect l="0" t="0" r="635" b="635"/>
              <a:pathLst>
                <a:path w="635" h="635">
                  <a:moveTo>
                    <a:pt x="606"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3" name="Google Shape;86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wAAOMIAADRDAAA4wgAAAAAAAAmAAAACAAAAP//////////"/>
                </a:ext>
              </a:extLst>
            </p:cNvSpPr>
            <p:nvPr/>
          </p:nvSpPr>
          <p:spPr>
            <a:xfrm>
              <a:off x="2083435"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2" name="Google Shape;86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wAAMUIAADmDAAAxggAAAAAAAAmAAAACAAAAP//////////"/>
                </a:ext>
              </a:extLst>
            </p:cNvSpPr>
            <p:nvPr/>
          </p:nvSpPr>
          <p:spPr>
            <a:xfrm>
              <a:off x="2096770" y="1425575"/>
              <a:ext cx="0" cy="635"/>
            </a:xfrm>
            <a:custGeom>
              <a:avLst/>
              <a:gdLst/>
              <a:ahLst/>
              <a:cxnLst/>
              <a:rect l="0" t="0" r="0" b="635"/>
              <a:pathLst>
                <a:path w="0" h="635">
                  <a:moveTo>
                    <a:pt x="0" y="15"/>
                  </a:moveTo>
                  <a:lnTo>
                    <a:pt x="0" y="285"/>
                  </a:lnTo>
                  <a:lnTo>
                    <a:pt x="0" y="349"/>
                  </a:lnTo>
                  <a:lnTo>
                    <a:pt x="0" y="619"/>
                  </a:lnTo>
                  <a:cubicBezTo>
                    <a:pt x="0" y="396"/>
                    <a:pt x="0" y="238"/>
                    <a:pt x="0"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1" name="Google Shape;86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wAAOoIAADaDAAA6ggAAAAAAAAmAAAACAAAAP//////////"/>
                </a:ext>
              </a:extLst>
            </p:cNvSpPr>
            <p:nvPr/>
          </p:nvSpPr>
          <p:spPr>
            <a:xfrm>
              <a:off x="2089150" y="14490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0" name="Google Shape;86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wAAKAIAACPDAAAoQgAAAAAAAAmAAAACAAAAP//////////"/>
                </a:ext>
              </a:extLst>
            </p:cNvSpPr>
            <p:nvPr/>
          </p:nvSpPr>
          <p:spPr>
            <a:xfrm>
              <a:off x="2040890" y="1402080"/>
              <a:ext cx="635" cy="635"/>
            </a:xfrm>
            <a:custGeom>
              <a:avLst/>
              <a:gdLst/>
              <a:ahLst/>
              <a:cxnLst/>
              <a:rect l="0" t="0" r="635" b="635"/>
              <a:pathLst>
                <a:path w="635" h="635">
                  <a:moveTo>
                    <a:pt x="555" y="635"/>
                  </a:moveTo>
                  <a:cubicBezTo>
                    <a:pt x="555" y="440"/>
                    <a:pt x="317" y="264"/>
                    <a:pt x="0" y="17"/>
                  </a:cubicBezTo>
                  <a:cubicBezTo>
                    <a:pt x="317" y="264"/>
                    <a:pt x="555" y="440"/>
                    <a:pt x="55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9" name="Google Shape;86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wAAKgIAACPDAAAqAgAAAAAAAAmAAAACAAAAP//////////"/>
                </a:ext>
              </a:extLst>
            </p:cNvSpPr>
            <p:nvPr/>
          </p:nvSpPr>
          <p:spPr>
            <a:xfrm>
              <a:off x="2041525" y="14071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8" name="Google Shape;86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wAAKIIAACPDAAAowgAAAAAAAAmAAAACAAAAP//////////"/>
                </a:ext>
              </a:extLst>
            </p:cNvSpPr>
            <p:nvPr/>
          </p:nvSpPr>
          <p:spPr>
            <a:xfrm>
              <a:off x="2041525" y="1403350"/>
              <a:ext cx="0" cy="635"/>
            </a:xfrm>
            <a:custGeom>
              <a:avLst/>
              <a:gdLst/>
              <a:ahLst/>
              <a:cxnLst/>
              <a:rect l="0" t="0" r="0" b="635"/>
              <a:pathLst>
                <a:path w="0" h="635">
                  <a:moveTo>
                    <a:pt x="0" y="613"/>
                  </a:moveTo>
                  <a:cubicBezTo>
                    <a:pt x="0" y="394"/>
                    <a:pt x="0" y="153"/>
                    <a:pt x="0" y="0"/>
                  </a:cubicBezTo>
                  <a:cubicBezTo>
                    <a:pt x="0" y="153"/>
                    <a:pt x="0" y="394"/>
                    <a:pt x="0" y="6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7" name="Google Shape;86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wAAKMIAACPDAAApAgAAAAAAAAmAAAACAAAAP//////////"/>
                </a:ext>
              </a:extLst>
            </p:cNvSpPr>
            <p:nvPr/>
          </p:nvSpPr>
          <p:spPr>
            <a:xfrm>
              <a:off x="2041525" y="1403985"/>
              <a:ext cx="0" cy="635"/>
            </a:xfrm>
            <a:custGeom>
              <a:avLst/>
              <a:gdLst/>
              <a:ahLst/>
              <a:cxnLst/>
              <a:rect l="0" t="0" r="0" b="635"/>
              <a:pathLst>
                <a:path w="0" h="635">
                  <a:moveTo>
                    <a:pt x="0" y="613"/>
                  </a:moveTo>
                  <a:cubicBezTo>
                    <a:pt x="0" y="394"/>
                    <a:pt x="0" y="240"/>
                    <a:pt x="0" y="0"/>
                  </a:cubicBezTo>
                  <a:cubicBezTo>
                    <a:pt x="0" y="153"/>
                    <a:pt x="0" y="394"/>
                    <a:pt x="0" y="6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6" name="Google Shape;86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wAAKUIAACPDAAApQgAAAAAAAAmAAAACAAAAP//////////"/>
                </a:ext>
              </a:extLst>
            </p:cNvSpPr>
            <p:nvPr/>
          </p:nvSpPr>
          <p:spPr>
            <a:xfrm>
              <a:off x="2041525" y="140525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5" name="Google Shape;86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wAAKcIAACPDAAApwgAAAAAAAAmAAAACAAAAP//////////"/>
                </a:ext>
              </a:extLst>
            </p:cNvSpPr>
            <p:nvPr/>
          </p:nvSpPr>
          <p:spPr>
            <a:xfrm>
              <a:off x="2041525" y="140652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4" name="Google Shape;86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wAAKYIAACPDAAApggAAAAAAAAmAAAACAAAAP//////////"/>
                </a:ext>
              </a:extLst>
            </p:cNvSpPr>
            <p:nvPr/>
          </p:nvSpPr>
          <p:spPr>
            <a:xfrm>
              <a:off x="2041525" y="140589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3" name="Google Shape;86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wAAMEIAACDDAAAwQgAAAAAAAAmAAAACAAAAP//////////"/>
                </a:ext>
              </a:extLst>
            </p:cNvSpPr>
            <p:nvPr/>
          </p:nvSpPr>
          <p:spPr>
            <a:xfrm>
              <a:off x="2033270" y="1423035"/>
              <a:ext cx="635" cy="0"/>
            </a:xfrm>
            <a:custGeom>
              <a:avLst/>
              <a:gdLst/>
              <a:ahLst/>
              <a:cxnLst/>
              <a:rect l="0" t="0" r="635" b="0"/>
              <a:pathLst>
                <a:path w="635" h="0">
                  <a:moveTo>
                    <a:pt x="0" y="0"/>
                  </a:moveTo>
                  <a:cubicBezTo>
                    <a:pt x="230" y="0"/>
                    <a:pt x="404" y="0"/>
                    <a:pt x="635" y="0"/>
                  </a:cubicBezTo>
                  <a:cubicBezTo>
                    <a:pt x="404" y="0"/>
                    <a:pt x="23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2" name="Google Shape;86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wAANYIAACDDAAA1ggAAAAAAAAmAAAACAAAAP//////////"/>
                </a:ext>
              </a:extLst>
            </p:cNvSpPr>
            <p:nvPr/>
          </p:nvSpPr>
          <p:spPr>
            <a:xfrm>
              <a:off x="2033905" y="14363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1" name="Google Shape;86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wAANUIAACDDAAA1ggAAAAAAAAmAAAACAAAAP//////////"/>
                </a:ext>
              </a:extLst>
            </p:cNvSpPr>
            <p:nvPr/>
          </p:nvSpPr>
          <p:spPr>
            <a:xfrm>
              <a:off x="2033270" y="1435735"/>
              <a:ext cx="635" cy="635"/>
            </a:xfrm>
            <a:custGeom>
              <a:avLst/>
              <a:gdLst/>
              <a:ahLst/>
              <a:cxnLst/>
              <a:rect l="0" t="0" r="635" b="635"/>
              <a:pathLst>
                <a:path w="635" h="635">
                  <a:moveTo>
                    <a:pt x="0" y="0"/>
                  </a:moveTo>
                  <a:lnTo>
                    <a:pt x="635"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0" name="Google Shape;86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wAANUIAACCDAAA1QgAAAAAAAAmAAAACAAAAP//////////"/>
                </a:ext>
              </a:extLst>
            </p:cNvSpPr>
            <p:nvPr/>
          </p:nvSpPr>
          <p:spPr>
            <a:xfrm>
              <a:off x="2033270" y="14357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9" name="Google Shape;86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wAAN4IAACGDAAA3ggAAAAAAAAmAAAACAAAAP//////////"/>
                </a:ext>
              </a:extLst>
            </p:cNvSpPr>
            <p:nvPr/>
          </p:nvSpPr>
          <p:spPr>
            <a:xfrm>
              <a:off x="2035810" y="14414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8" name="Google Shape;86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NcIAACEDAAA2AgAAAAAAAAmAAAACAAAAP//////////"/>
                </a:ext>
              </a:extLst>
            </p:cNvSpPr>
            <p:nvPr/>
          </p:nvSpPr>
          <p:spPr>
            <a:xfrm>
              <a:off x="2034540" y="1437005"/>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7" name="Google Shape;86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wAANcIAACEDAAA1wgAAAAAAAAmAAAACAAAAP//////////"/>
                </a:ext>
              </a:extLst>
            </p:cNvSpPr>
            <p:nvPr/>
          </p:nvSpPr>
          <p:spPr>
            <a:xfrm>
              <a:off x="2033905" y="143700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6" name="Google Shape;86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wAAN0IAACGDAAA3QgAAAAAAAAmAAAACAAAAP//////////"/>
                </a:ext>
              </a:extLst>
            </p:cNvSpPr>
            <p:nvPr/>
          </p:nvSpPr>
          <p:spPr>
            <a:xfrm>
              <a:off x="2035175" y="1440815"/>
              <a:ext cx="635" cy="0"/>
            </a:xfrm>
            <a:custGeom>
              <a:avLst/>
              <a:gdLst/>
              <a:ahLst/>
              <a:cxnLst/>
              <a:rect l="0" t="0" r="635" b="0"/>
              <a:pathLst>
                <a:path w="635" h="0">
                  <a:moveTo>
                    <a:pt x="127" y="0"/>
                  </a:moveTo>
                  <a:lnTo>
                    <a:pt x="50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5" name="Google Shape;86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wAANsIAACFDAAA2wgAAAAAAAAmAAAACAAAAP//////////"/>
                </a:ext>
              </a:extLst>
            </p:cNvSpPr>
            <p:nvPr/>
          </p:nvSpPr>
          <p:spPr>
            <a:xfrm>
              <a:off x="2035175" y="14395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4" name="Google Shape;86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wAANoIAACFDAAA2ggAAAAAAAAmAAAACAAAAP//////////"/>
                </a:ext>
              </a:extLst>
            </p:cNvSpPr>
            <p:nvPr/>
          </p:nvSpPr>
          <p:spPr>
            <a:xfrm>
              <a:off x="2035175" y="1438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3" name="Google Shape;87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NkIAACFDAAA2QgAAAAAAAAmAAAACAAAAP//////////"/>
                </a:ext>
              </a:extLst>
            </p:cNvSpPr>
            <p:nvPr/>
          </p:nvSpPr>
          <p:spPr>
            <a:xfrm>
              <a:off x="2034540" y="143827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2" name="Google Shape;87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wAANwIAACFDAAA3AgAAAAAAAAmAAAACAAAAP//////////"/>
                </a:ext>
              </a:extLst>
            </p:cNvSpPr>
            <p:nvPr/>
          </p:nvSpPr>
          <p:spPr>
            <a:xfrm>
              <a:off x="2035175" y="14401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1" name="Google Shape;87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wAANoIAACFDAAA2ggAAAAAAAAmAAAACAAAAP//////////"/>
                </a:ext>
              </a:extLst>
            </p:cNvSpPr>
            <p:nvPr/>
          </p:nvSpPr>
          <p:spPr>
            <a:xfrm>
              <a:off x="2035175" y="1438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10" name="Google Shape;87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NgIAACEDAAA2AgAAAAAAAAmAAAACAAAAP//////////"/>
                </a:ext>
              </a:extLst>
            </p:cNvSpPr>
            <p:nvPr/>
          </p:nvSpPr>
          <p:spPr>
            <a:xfrm>
              <a:off x="2034540" y="14376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9" name="Google Shape;87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NgIAACEDAAA2QgAAAAAAAAmAAAACAAAAP//////////"/>
                </a:ext>
              </a:extLst>
            </p:cNvSpPr>
            <p:nvPr/>
          </p:nvSpPr>
          <p:spPr>
            <a:xfrm>
              <a:off x="2034540" y="1437640"/>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8" name="Google Shape;87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wAANcIAACDDAAA1wgAAAAAAAAmAAAACAAAAP//////////"/>
                </a:ext>
              </a:extLst>
            </p:cNvSpPr>
            <p:nvPr/>
          </p:nvSpPr>
          <p:spPr>
            <a:xfrm>
              <a:off x="2033905" y="14370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7" name="Google Shape;87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wAANYIAACDDAAA1ggAAAAAAAAmAAAACAAAAP//////////"/>
                </a:ext>
              </a:extLst>
            </p:cNvSpPr>
            <p:nvPr/>
          </p:nvSpPr>
          <p:spPr>
            <a:xfrm>
              <a:off x="2033905" y="14363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6" name="Google Shape;87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wAANQIAACCDAAA1QgAAAAAAAAmAAAACAAAAP//////////"/>
                </a:ext>
              </a:extLst>
            </p:cNvSpPr>
            <p:nvPr/>
          </p:nvSpPr>
          <p:spPr>
            <a:xfrm>
              <a:off x="2033270" y="1435100"/>
              <a:ext cx="0" cy="635"/>
            </a:xfrm>
            <a:custGeom>
              <a:avLst/>
              <a:gdLst/>
              <a:ahLst/>
              <a:cxnLst/>
              <a:rect l="0" t="0" r="0" b="635"/>
              <a:pathLst>
                <a:path w="0" h="635">
                  <a:moveTo>
                    <a:pt x="0" y="33"/>
                  </a:moveTo>
                  <a:cubicBezTo>
                    <a:pt x="0" y="133"/>
                    <a:pt x="0" y="300"/>
                    <a:pt x="0" y="467"/>
                  </a:cubicBezTo>
                  <a:cubicBezTo>
                    <a:pt x="0" y="334"/>
                    <a:pt x="0" y="133"/>
                    <a:pt x="0" y="33"/>
                  </a:cubicBezTo>
                  <a:close/>
                  <a:moveTo>
                    <a:pt x="0" y="467"/>
                  </a:moveTo>
                  <a:cubicBezTo>
                    <a:pt x="0" y="467"/>
                    <a:pt x="0" y="501"/>
                    <a:pt x="0" y="501"/>
                  </a:cubicBezTo>
                  <a:lnTo>
                    <a:pt x="0" y="601"/>
                  </a:lnTo>
                  <a:cubicBezTo>
                    <a:pt x="0" y="568"/>
                    <a:pt x="0" y="501"/>
                    <a:pt x="0" y="46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5" name="Google Shape;87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wAAMoIAACDDAAAzAgAAAAAAAAmAAAACAAAAP//////////"/>
                </a:ext>
              </a:extLst>
            </p:cNvSpPr>
            <p:nvPr/>
          </p:nvSpPr>
          <p:spPr>
            <a:xfrm>
              <a:off x="2032635" y="1428750"/>
              <a:ext cx="1270" cy="1270"/>
            </a:xfrm>
            <a:custGeom>
              <a:avLst/>
              <a:gdLst/>
              <a:ahLst/>
              <a:cxnLst/>
              <a:rect l="0" t="0" r="1270" b="1270"/>
              <a:pathLst>
                <a:path w="1270" h="1270">
                  <a:moveTo>
                    <a:pt x="1270" y="1270"/>
                  </a:moveTo>
                  <a:cubicBezTo>
                    <a:pt x="823" y="881"/>
                    <a:pt x="18" y="260"/>
                    <a:pt x="72" y="0"/>
                  </a:cubicBezTo>
                  <a:cubicBezTo>
                    <a:pt x="18" y="260"/>
                    <a:pt x="823" y="881"/>
                    <a:pt x="1270"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4" name="Google Shape;87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wAAPkIAACaDAAA+QgAAAAAAAAmAAAACAAAAP//////////"/>
                </a:ext>
              </a:extLst>
            </p:cNvSpPr>
            <p:nvPr/>
          </p:nvSpPr>
          <p:spPr>
            <a:xfrm>
              <a:off x="2047875" y="145859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3" name="Google Shape;87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PkIAACaDAAA+QgAAAAAAAAmAAAACAAAAP//////////"/>
                </a:ext>
              </a:extLst>
            </p:cNvSpPr>
            <p:nvPr/>
          </p:nvSpPr>
          <p:spPr>
            <a:xfrm>
              <a:off x="2048510" y="1458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2" name="Google Shape;87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wAAPkIAACoDAAA+ggAAAAAAAAmAAAACAAAAP//////////"/>
                </a:ext>
              </a:extLst>
            </p:cNvSpPr>
            <p:nvPr/>
          </p:nvSpPr>
          <p:spPr>
            <a:xfrm>
              <a:off x="2056130" y="1458595"/>
              <a:ext cx="1270" cy="635"/>
            </a:xfrm>
            <a:custGeom>
              <a:avLst/>
              <a:gdLst/>
              <a:ahLst/>
              <a:cxnLst/>
              <a:rect l="0" t="0" r="1270" b="635"/>
              <a:pathLst>
                <a:path w="1270" h="635">
                  <a:moveTo>
                    <a:pt x="20" y="0"/>
                  </a:moveTo>
                  <a:lnTo>
                    <a:pt x="1270" y="6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1" name="Google Shape;87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wAAPkIAACZDAAA+QgAAAAAAAAmAAAACAAAAP//////////"/>
                </a:ext>
              </a:extLst>
            </p:cNvSpPr>
            <p:nvPr/>
          </p:nvSpPr>
          <p:spPr>
            <a:xfrm>
              <a:off x="2047875" y="1458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0" name="Google Shape;87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PkIAACaDAAA+QgAAAAAAAAmAAAACAAAAP//////////"/>
                </a:ext>
              </a:extLst>
            </p:cNvSpPr>
            <p:nvPr/>
          </p:nvSpPr>
          <p:spPr>
            <a:xfrm>
              <a:off x="2048510" y="1458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9" name="Google Shape;87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wAAPkIAACmDAAA+QgAAAAAAAAmAAAACAAAAP//////////"/>
                </a:ext>
              </a:extLst>
            </p:cNvSpPr>
            <p:nvPr/>
          </p:nvSpPr>
          <p:spPr>
            <a:xfrm>
              <a:off x="2055495" y="1458595"/>
              <a:ext cx="635" cy="0"/>
            </a:xfrm>
            <a:custGeom>
              <a:avLst/>
              <a:gdLst/>
              <a:ahLst/>
              <a:cxnLst/>
              <a:rect l="0" t="0" r="635" b="0"/>
              <a:pathLst>
                <a:path w="635" h="0">
                  <a:moveTo>
                    <a:pt x="0" y="0"/>
                  </a:moveTo>
                  <a:lnTo>
                    <a:pt x="62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8" name="Google Shape;87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wAAPkIAACbDAAA+QgAAAAAAAAmAAAACAAAAP//////////"/>
                </a:ext>
              </a:extLst>
            </p:cNvSpPr>
            <p:nvPr/>
          </p:nvSpPr>
          <p:spPr>
            <a:xfrm>
              <a:off x="2049145" y="1458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7" name="Google Shape;87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PkIAACaDAAA+QgAAAAAAAAmAAAACAAAAP//////////"/>
                </a:ext>
              </a:extLst>
            </p:cNvSpPr>
            <p:nvPr/>
          </p:nvSpPr>
          <p:spPr>
            <a:xfrm>
              <a:off x="2048510" y="1458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6" name="Google Shape;87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PoIAACpDAAA+wgAAAAAAAAmAAAACAAAAP//////////"/>
                </a:ext>
              </a:extLst>
            </p:cNvSpPr>
            <p:nvPr/>
          </p:nvSpPr>
          <p:spPr>
            <a:xfrm>
              <a:off x="2057400" y="1459230"/>
              <a:ext cx="635" cy="635"/>
            </a:xfrm>
            <a:custGeom>
              <a:avLst/>
              <a:gdLst/>
              <a:ahLst/>
              <a:cxnLst/>
              <a:rect l="0" t="0" r="635" b="635"/>
              <a:pathLst>
                <a:path w="635" h="635">
                  <a:moveTo>
                    <a:pt x="8" y="0"/>
                  </a:moveTo>
                  <a:lnTo>
                    <a:pt x="63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5" name="Google Shape;87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wAAPkIAACYDAAA+QgAAAAAAAAmAAAACAAAAP//////////"/>
                </a:ext>
              </a:extLst>
            </p:cNvSpPr>
            <p:nvPr/>
          </p:nvSpPr>
          <p:spPr>
            <a:xfrm>
              <a:off x="2047240" y="1458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4" name="Google Shape;87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wAAPkIAACZDAAA+QgAAAAAAAAmAAAACAAAAP//////////"/>
                </a:ext>
              </a:extLst>
            </p:cNvSpPr>
            <p:nvPr/>
          </p:nvSpPr>
          <p:spPr>
            <a:xfrm>
              <a:off x="2047875" y="1458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3" name="Google Shape;87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wAAPgIAAClDAAA+QgAAAAAAAAmAAAACAAAAP//////////"/>
                </a:ext>
              </a:extLst>
            </p:cNvSpPr>
            <p:nvPr/>
          </p:nvSpPr>
          <p:spPr>
            <a:xfrm>
              <a:off x="2054860" y="1457960"/>
              <a:ext cx="635" cy="635"/>
            </a:xfrm>
            <a:custGeom>
              <a:avLst/>
              <a:gdLst/>
              <a:ahLst/>
              <a:cxnLst/>
              <a:rect l="0" t="0" r="635" b="635"/>
              <a:pathLst>
                <a:path w="635" h="635">
                  <a:moveTo>
                    <a:pt x="12" y="33"/>
                  </a:moveTo>
                  <a:cubicBezTo>
                    <a:pt x="190" y="133"/>
                    <a:pt x="406" y="367"/>
                    <a:pt x="635" y="601"/>
                  </a:cubicBezTo>
                  <a:cubicBezTo>
                    <a:pt x="406" y="367"/>
                    <a:pt x="190" y="133"/>
                    <a:pt x="12"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2" name="Google Shape;87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wAAPkIAACVDAAA+QgAAAAAAAAmAAAACAAAAP//////////"/>
                </a:ext>
              </a:extLst>
            </p:cNvSpPr>
            <p:nvPr/>
          </p:nvSpPr>
          <p:spPr>
            <a:xfrm>
              <a:off x="2044700" y="1458595"/>
              <a:ext cx="635" cy="0"/>
            </a:xfrm>
            <a:custGeom>
              <a:avLst/>
              <a:gdLst/>
              <a:ahLst/>
              <a:cxnLst/>
              <a:rect l="0" t="0" r="635" b="0"/>
              <a:pathLst>
                <a:path w="635" h="0">
                  <a:moveTo>
                    <a:pt x="0" y="0"/>
                  </a:moveTo>
                  <a:lnTo>
                    <a:pt x="62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1" name="Google Shape;87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wAAPkIAACUDAAA+QgAAAAAAAAmAAAACAAAAP//////////"/>
                </a:ext>
              </a:extLst>
            </p:cNvSpPr>
            <p:nvPr/>
          </p:nvSpPr>
          <p:spPr>
            <a:xfrm>
              <a:off x="2044065" y="1458595"/>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0" name="Google Shape;87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wAAPkIAACaDAAA+QgAAAAAAAAmAAAACAAAAP//////////"/>
                </a:ext>
              </a:extLst>
            </p:cNvSpPr>
            <p:nvPr/>
          </p:nvSpPr>
          <p:spPr>
            <a:xfrm>
              <a:off x="2048510" y="1458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9" name="Google Shape;87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wAAPkIAACYDAAA+QgAAAAAAAAmAAAACAAAAP//////////"/>
                </a:ext>
              </a:extLst>
            </p:cNvSpPr>
            <p:nvPr/>
          </p:nvSpPr>
          <p:spPr>
            <a:xfrm>
              <a:off x="2045335" y="1458595"/>
              <a:ext cx="1905" cy="0"/>
            </a:xfrm>
            <a:custGeom>
              <a:avLst/>
              <a:gdLst/>
              <a:ahLst/>
              <a:cxnLst/>
              <a:rect l="0" t="0" r="1905" b="0"/>
              <a:pathLst>
                <a:path w="1905" h="0">
                  <a:moveTo>
                    <a:pt x="1891" y="0"/>
                  </a:moveTo>
                  <a:lnTo>
                    <a:pt x="13" y="0"/>
                  </a:lnTo>
                  <a:cubicBezTo>
                    <a:pt x="788" y="0"/>
                    <a:pt x="1392" y="0"/>
                    <a:pt x="189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8" name="Google Shape;87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HAHAACkDQAALwgAAAAAAAAmAAAACAAAAP//////////"/>
                </a:ext>
              </a:extLst>
            </p:cNvSpPr>
            <p:nvPr/>
          </p:nvSpPr>
          <p:spPr>
            <a:xfrm>
              <a:off x="2141220" y="1209040"/>
              <a:ext cx="76200" cy="121285"/>
            </a:xfrm>
            <a:custGeom>
              <a:avLst/>
              <a:gdLst/>
              <a:ahLst/>
              <a:cxnLst/>
              <a:rect l="0" t="0" r="76200" b="121285"/>
              <a:pathLst>
                <a:path w="76200" h="121285">
                  <a:moveTo>
                    <a:pt x="49969" y="13"/>
                  </a:moveTo>
                  <a:cubicBezTo>
                    <a:pt x="48974" y="13"/>
                    <a:pt x="48007" y="393"/>
                    <a:pt x="47325" y="1099"/>
                  </a:cubicBezTo>
                  <a:cubicBezTo>
                    <a:pt x="46617" y="2103"/>
                    <a:pt x="44941" y="2103"/>
                    <a:pt x="43033" y="2103"/>
                  </a:cubicBezTo>
                  <a:cubicBezTo>
                    <a:pt x="42079" y="2103"/>
                    <a:pt x="40362" y="2103"/>
                    <a:pt x="40035" y="2388"/>
                  </a:cubicBezTo>
                  <a:cubicBezTo>
                    <a:pt x="40035" y="3908"/>
                    <a:pt x="38700" y="4668"/>
                    <a:pt x="37460" y="5387"/>
                  </a:cubicBezTo>
                  <a:cubicBezTo>
                    <a:pt x="36220" y="6052"/>
                    <a:pt x="35456" y="6568"/>
                    <a:pt x="35456" y="7287"/>
                  </a:cubicBezTo>
                  <a:cubicBezTo>
                    <a:pt x="35497" y="7993"/>
                    <a:pt x="35593" y="8658"/>
                    <a:pt x="35783" y="9377"/>
                  </a:cubicBezTo>
                  <a:cubicBezTo>
                    <a:pt x="36070" y="11033"/>
                    <a:pt x="36451" y="12743"/>
                    <a:pt x="35456" y="13788"/>
                  </a:cubicBezTo>
                  <a:cubicBezTo>
                    <a:pt x="34966" y="14276"/>
                    <a:pt x="34298" y="14521"/>
                    <a:pt x="33630" y="14521"/>
                  </a:cubicBezTo>
                  <a:cubicBezTo>
                    <a:pt x="33521" y="14521"/>
                    <a:pt x="33412" y="14521"/>
                    <a:pt x="33303" y="14507"/>
                  </a:cubicBezTo>
                  <a:lnTo>
                    <a:pt x="32786" y="14507"/>
                  </a:lnTo>
                  <a:cubicBezTo>
                    <a:pt x="32636" y="14480"/>
                    <a:pt x="32499" y="14466"/>
                    <a:pt x="32350" y="14466"/>
                  </a:cubicBezTo>
                  <a:cubicBezTo>
                    <a:pt x="32213" y="14466"/>
                    <a:pt x="32063" y="14480"/>
                    <a:pt x="31927" y="14507"/>
                  </a:cubicBezTo>
                  <a:cubicBezTo>
                    <a:pt x="31927" y="14697"/>
                    <a:pt x="31873" y="14833"/>
                    <a:pt x="31873" y="14982"/>
                  </a:cubicBezTo>
                  <a:cubicBezTo>
                    <a:pt x="31873" y="16217"/>
                    <a:pt x="31450" y="17398"/>
                    <a:pt x="30687" y="18402"/>
                  </a:cubicBezTo>
                  <a:cubicBezTo>
                    <a:pt x="30306" y="18972"/>
                    <a:pt x="29583" y="19678"/>
                    <a:pt x="28725" y="19678"/>
                  </a:cubicBezTo>
                  <a:cubicBezTo>
                    <a:pt x="27866" y="19678"/>
                    <a:pt x="27349" y="18972"/>
                    <a:pt x="26967" y="18402"/>
                  </a:cubicBezTo>
                  <a:cubicBezTo>
                    <a:pt x="26504" y="17751"/>
                    <a:pt x="26313" y="17615"/>
                    <a:pt x="26136" y="17615"/>
                  </a:cubicBezTo>
                  <a:cubicBezTo>
                    <a:pt x="26095" y="17615"/>
                    <a:pt x="26054" y="17628"/>
                    <a:pt x="26013" y="17642"/>
                  </a:cubicBezTo>
                  <a:cubicBezTo>
                    <a:pt x="25659" y="17751"/>
                    <a:pt x="25332" y="17805"/>
                    <a:pt x="24991" y="17805"/>
                  </a:cubicBezTo>
                  <a:cubicBezTo>
                    <a:pt x="24078" y="17805"/>
                    <a:pt x="23206" y="17438"/>
                    <a:pt x="22429" y="17167"/>
                  </a:cubicBezTo>
                  <a:cubicBezTo>
                    <a:pt x="21666" y="16855"/>
                    <a:pt x="21298" y="16746"/>
                    <a:pt x="21094" y="16746"/>
                  </a:cubicBezTo>
                  <a:cubicBezTo>
                    <a:pt x="20944" y="16746"/>
                    <a:pt x="20890" y="16801"/>
                    <a:pt x="20849" y="16882"/>
                  </a:cubicBezTo>
                  <a:cubicBezTo>
                    <a:pt x="20263" y="17846"/>
                    <a:pt x="19282" y="18171"/>
                    <a:pt x="18096" y="18171"/>
                  </a:cubicBezTo>
                  <a:cubicBezTo>
                    <a:pt x="16883" y="18171"/>
                    <a:pt x="15453" y="17832"/>
                    <a:pt x="13981" y="17493"/>
                  </a:cubicBezTo>
                  <a:cubicBezTo>
                    <a:pt x="13272" y="17303"/>
                    <a:pt x="12509" y="17113"/>
                    <a:pt x="11746" y="16977"/>
                  </a:cubicBezTo>
                  <a:cubicBezTo>
                    <a:pt x="9648" y="16543"/>
                    <a:pt x="8121" y="14887"/>
                    <a:pt x="6786" y="13408"/>
                  </a:cubicBezTo>
                  <a:cubicBezTo>
                    <a:pt x="5737" y="12227"/>
                    <a:pt x="4728" y="11128"/>
                    <a:pt x="3679" y="10992"/>
                  </a:cubicBezTo>
                  <a:lnTo>
                    <a:pt x="3161" y="10992"/>
                  </a:lnTo>
                  <a:cubicBezTo>
                    <a:pt x="3011" y="11033"/>
                    <a:pt x="2875" y="11033"/>
                    <a:pt x="2725" y="11087"/>
                  </a:cubicBezTo>
                  <a:lnTo>
                    <a:pt x="2630" y="11087"/>
                  </a:lnTo>
                  <a:cubicBezTo>
                    <a:pt x="2494" y="11128"/>
                    <a:pt x="2344" y="11182"/>
                    <a:pt x="2208" y="11277"/>
                  </a:cubicBezTo>
                  <a:lnTo>
                    <a:pt x="2153" y="11277"/>
                  </a:lnTo>
                  <a:cubicBezTo>
                    <a:pt x="1826" y="11413"/>
                    <a:pt x="1540" y="11657"/>
                    <a:pt x="1254" y="11888"/>
                  </a:cubicBezTo>
                  <a:cubicBezTo>
                    <a:pt x="1104" y="12037"/>
                    <a:pt x="967" y="12173"/>
                    <a:pt x="818" y="12322"/>
                  </a:cubicBezTo>
                  <a:lnTo>
                    <a:pt x="777" y="12322"/>
                  </a:lnTo>
                  <a:cubicBezTo>
                    <a:pt x="627" y="12458"/>
                    <a:pt x="531" y="12648"/>
                    <a:pt x="395" y="12797"/>
                  </a:cubicBezTo>
                  <a:lnTo>
                    <a:pt x="341" y="12838"/>
                  </a:lnTo>
                  <a:cubicBezTo>
                    <a:pt x="245" y="13028"/>
                    <a:pt x="109" y="13218"/>
                    <a:pt x="14" y="13367"/>
                  </a:cubicBezTo>
                  <a:cubicBezTo>
                    <a:pt x="872" y="13978"/>
                    <a:pt x="1676" y="14697"/>
                    <a:pt x="2398" y="15308"/>
                  </a:cubicBezTo>
                  <a:cubicBezTo>
                    <a:pt x="3488" y="16312"/>
                    <a:pt x="4633" y="17208"/>
                    <a:pt x="5873" y="18022"/>
                  </a:cubicBezTo>
                  <a:cubicBezTo>
                    <a:pt x="6350" y="18307"/>
                    <a:pt x="6827" y="18538"/>
                    <a:pt x="7358" y="18782"/>
                  </a:cubicBezTo>
                  <a:cubicBezTo>
                    <a:pt x="8162" y="19162"/>
                    <a:pt x="9116" y="19542"/>
                    <a:pt x="10165" y="19963"/>
                  </a:cubicBezTo>
                  <a:cubicBezTo>
                    <a:pt x="14608" y="21727"/>
                    <a:pt x="18846" y="23437"/>
                    <a:pt x="18464" y="26042"/>
                  </a:cubicBezTo>
                  <a:cubicBezTo>
                    <a:pt x="18423" y="26517"/>
                    <a:pt x="18328" y="26992"/>
                    <a:pt x="18232" y="27467"/>
                  </a:cubicBezTo>
                  <a:cubicBezTo>
                    <a:pt x="17892" y="29272"/>
                    <a:pt x="17469" y="31647"/>
                    <a:pt x="18369" y="32217"/>
                  </a:cubicBezTo>
                  <a:cubicBezTo>
                    <a:pt x="19704" y="32977"/>
                    <a:pt x="19609" y="34701"/>
                    <a:pt x="19568" y="36167"/>
                  </a:cubicBezTo>
                  <a:cubicBezTo>
                    <a:pt x="19568" y="37361"/>
                    <a:pt x="19513" y="38596"/>
                    <a:pt x="20086" y="38921"/>
                  </a:cubicBezTo>
                  <a:cubicBezTo>
                    <a:pt x="21803" y="39736"/>
                    <a:pt x="22184" y="42246"/>
                    <a:pt x="21707" y="44336"/>
                  </a:cubicBezTo>
                  <a:cubicBezTo>
                    <a:pt x="21380" y="45816"/>
                    <a:pt x="20617" y="46711"/>
                    <a:pt x="19663" y="46901"/>
                  </a:cubicBezTo>
                  <a:cubicBezTo>
                    <a:pt x="20086" y="47756"/>
                    <a:pt x="20712" y="48570"/>
                    <a:pt x="21380" y="49276"/>
                  </a:cubicBezTo>
                  <a:cubicBezTo>
                    <a:pt x="21476" y="49371"/>
                    <a:pt x="21571" y="49466"/>
                    <a:pt x="21666" y="49615"/>
                  </a:cubicBezTo>
                  <a:cubicBezTo>
                    <a:pt x="21666" y="49656"/>
                    <a:pt x="21707" y="49710"/>
                    <a:pt x="21762" y="49751"/>
                  </a:cubicBezTo>
                  <a:cubicBezTo>
                    <a:pt x="21762" y="49846"/>
                    <a:pt x="21857" y="49941"/>
                    <a:pt x="21857" y="50036"/>
                  </a:cubicBezTo>
                  <a:lnTo>
                    <a:pt x="21993" y="50280"/>
                  </a:lnTo>
                  <a:cubicBezTo>
                    <a:pt x="21993" y="50321"/>
                    <a:pt x="22048" y="50416"/>
                    <a:pt x="22089" y="50511"/>
                  </a:cubicBezTo>
                  <a:lnTo>
                    <a:pt x="22143" y="50755"/>
                  </a:lnTo>
                  <a:cubicBezTo>
                    <a:pt x="22184" y="50850"/>
                    <a:pt x="22239" y="50945"/>
                    <a:pt x="22239" y="51081"/>
                  </a:cubicBezTo>
                  <a:cubicBezTo>
                    <a:pt x="22280" y="51176"/>
                    <a:pt x="22280" y="51230"/>
                    <a:pt x="22334" y="51325"/>
                  </a:cubicBezTo>
                  <a:cubicBezTo>
                    <a:pt x="22334" y="51366"/>
                    <a:pt x="22375" y="51556"/>
                    <a:pt x="22375" y="51651"/>
                  </a:cubicBezTo>
                  <a:lnTo>
                    <a:pt x="22429" y="51841"/>
                  </a:lnTo>
                  <a:cubicBezTo>
                    <a:pt x="22470" y="52031"/>
                    <a:pt x="22525" y="52221"/>
                    <a:pt x="22525" y="52370"/>
                  </a:cubicBezTo>
                  <a:lnTo>
                    <a:pt x="22525" y="52560"/>
                  </a:lnTo>
                  <a:cubicBezTo>
                    <a:pt x="22525" y="52655"/>
                    <a:pt x="22566" y="52750"/>
                    <a:pt x="22566" y="52845"/>
                  </a:cubicBezTo>
                  <a:cubicBezTo>
                    <a:pt x="23996" y="53266"/>
                    <a:pt x="25386" y="53836"/>
                    <a:pt x="26681" y="54501"/>
                  </a:cubicBezTo>
                  <a:cubicBezTo>
                    <a:pt x="27158" y="54745"/>
                    <a:pt x="27635" y="54976"/>
                    <a:pt x="28112" y="55166"/>
                  </a:cubicBezTo>
                  <a:cubicBezTo>
                    <a:pt x="31205" y="56550"/>
                    <a:pt x="31259" y="58735"/>
                    <a:pt x="31259" y="60730"/>
                  </a:cubicBezTo>
                  <a:lnTo>
                    <a:pt x="31259" y="61680"/>
                  </a:lnTo>
                  <a:lnTo>
                    <a:pt x="31259" y="61870"/>
                  </a:lnTo>
                  <a:cubicBezTo>
                    <a:pt x="31355" y="63770"/>
                    <a:pt x="31396" y="64869"/>
                    <a:pt x="30537" y="65385"/>
                  </a:cubicBezTo>
                  <a:cubicBezTo>
                    <a:pt x="30306" y="65521"/>
                    <a:pt x="30074" y="65575"/>
                    <a:pt x="29856" y="65575"/>
                  </a:cubicBezTo>
                  <a:cubicBezTo>
                    <a:pt x="29284" y="65575"/>
                    <a:pt x="28793" y="65236"/>
                    <a:pt x="28589" y="65100"/>
                  </a:cubicBezTo>
                  <a:cubicBezTo>
                    <a:pt x="28384" y="64937"/>
                    <a:pt x="28153" y="64869"/>
                    <a:pt x="27907" y="64869"/>
                  </a:cubicBezTo>
                  <a:cubicBezTo>
                    <a:pt x="27798" y="64869"/>
                    <a:pt x="27689" y="64883"/>
                    <a:pt x="27580" y="64910"/>
                  </a:cubicBezTo>
                  <a:cubicBezTo>
                    <a:pt x="27253" y="65059"/>
                    <a:pt x="26436" y="65575"/>
                    <a:pt x="25822" y="67855"/>
                  </a:cubicBezTo>
                  <a:cubicBezTo>
                    <a:pt x="24855" y="71424"/>
                    <a:pt x="20372" y="75740"/>
                    <a:pt x="17415" y="75984"/>
                  </a:cubicBezTo>
                  <a:cubicBezTo>
                    <a:pt x="16515" y="76079"/>
                    <a:pt x="16175" y="76500"/>
                    <a:pt x="15562" y="77355"/>
                  </a:cubicBezTo>
                  <a:cubicBezTo>
                    <a:pt x="15085" y="78305"/>
                    <a:pt x="14172" y="79024"/>
                    <a:pt x="13177" y="79350"/>
                  </a:cubicBezTo>
                  <a:cubicBezTo>
                    <a:pt x="11596" y="79784"/>
                    <a:pt x="9784" y="80639"/>
                    <a:pt x="9838" y="82539"/>
                  </a:cubicBezTo>
                  <a:cubicBezTo>
                    <a:pt x="9934" y="83299"/>
                    <a:pt x="9648" y="84005"/>
                    <a:pt x="9116" y="84575"/>
                  </a:cubicBezTo>
                  <a:cubicBezTo>
                    <a:pt x="7931" y="85810"/>
                    <a:pt x="5641" y="85959"/>
                    <a:pt x="3775" y="85959"/>
                  </a:cubicBezTo>
                  <a:cubicBezTo>
                    <a:pt x="3352" y="85959"/>
                    <a:pt x="3107" y="86434"/>
                    <a:pt x="2684" y="87710"/>
                  </a:cubicBezTo>
                  <a:cubicBezTo>
                    <a:pt x="2344" y="88755"/>
                    <a:pt x="1962" y="89949"/>
                    <a:pt x="913" y="90573"/>
                  </a:cubicBezTo>
                  <a:cubicBezTo>
                    <a:pt x="300" y="90899"/>
                    <a:pt x="300" y="91184"/>
                    <a:pt x="245" y="91279"/>
                  </a:cubicBezTo>
                  <a:cubicBezTo>
                    <a:pt x="150" y="91713"/>
                    <a:pt x="531" y="92473"/>
                    <a:pt x="1390" y="93559"/>
                  </a:cubicBezTo>
                  <a:cubicBezTo>
                    <a:pt x="2248" y="94699"/>
                    <a:pt x="2535" y="96124"/>
                    <a:pt x="2248" y="97549"/>
                  </a:cubicBezTo>
                  <a:cubicBezTo>
                    <a:pt x="2153" y="97983"/>
                    <a:pt x="2153" y="98458"/>
                    <a:pt x="2248" y="98933"/>
                  </a:cubicBezTo>
                  <a:cubicBezTo>
                    <a:pt x="2344" y="99123"/>
                    <a:pt x="2494" y="99408"/>
                    <a:pt x="2684" y="99788"/>
                  </a:cubicBezTo>
                  <a:cubicBezTo>
                    <a:pt x="3543" y="101444"/>
                    <a:pt x="5110" y="104578"/>
                    <a:pt x="3584" y="107958"/>
                  </a:cubicBezTo>
                  <a:cubicBezTo>
                    <a:pt x="1921" y="111568"/>
                    <a:pt x="1295" y="113468"/>
                    <a:pt x="1199" y="114323"/>
                  </a:cubicBezTo>
                  <a:cubicBezTo>
                    <a:pt x="2112" y="114363"/>
                    <a:pt x="3107" y="114988"/>
                    <a:pt x="4252" y="115693"/>
                  </a:cubicBezTo>
                  <a:cubicBezTo>
                    <a:pt x="5342" y="116331"/>
                    <a:pt x="6636" y="117132"/>
                    <a:pt x="7508" y="117132"/>
                  </a:cubicBezTo>
                  <a:cubicBezTo>
                    <a:pt x="7549" y="117132"/>
                    <a:pt x="7590" y="117132"/>
                    <a:pt x="7645" y="117118"/>
                  </a:cubicBezTo>
                  <a:cubicBezTo>
                    <a:pt x="7740" y="117118"/>
                    <a:pt x="7835" y="117105"/>
                    <a:pt x="7931" y="117105"/>
                  </a:cubicBezTo>
                  <a:cubicBezTo>
                    <a:pt x="9280" y="117105"/>
                    <a:pt x="10070" y="118027"/>
                    <a:pt x="10697" y="118747"/>
                  </a:cubicBezTo>
                  <a:cubicBezTo>
                    <a:pt x="11187" y="119344"/>
                    <a:pt x="11446" y="119588"/>
                    <a:pt x="11746" y="119588"/>
                  </a:cubicBezTo>
                  <a:cubicBezTo>
                    <a:pt x="11814" y="119588"/>
                    <a:pt x="11896" y="119575"/>
                    <a:pt x="11978" y="119547"/>
                  </a:cubicBezTo>
                  <a:cubicBezTo>
                    <a:pt x="12264" y="119452"/>
                    <a:pt x="12550" y="119412"/>
                    <a:pt x="12891" y="119412"/>
                  </a:cubicBezTo>
                  <a:cubicBezTo>
                    <a:pt x="13558" y="119452"/>
                    <a:pt x="14226" y="119697"/>
                    <a:pt x="14798" y="120077"/>
                  </a:cubicBezTo>
                  <a:cubicBezTo>
                    <a:pt x="15671" y="120592"/>
                    <a:pt x="16870" y="121271"/>
                    <a:pt x="19595" y="121271"/>
                  </a:cubicBezTo>
                  <a:cubicBezTo>
                    <a:pt x="19840" y="121271"/>
                    <a:pt x="20099" y="121271"/>
                    <a:pt x="20372" y="121257"/>
                  </a:cubicBezTo>
                  <a:cubicBezTo>
                    <a:pt x="23329" y="121162"/>
                    <a:pt x="27962" y="119792"/>
                    <a:pt x="32445" y="118502"/>
                  </a:cubicBezTo>
                  <a:cubicBezTo>
                    <a:pt x="36928" y="117213"/>
                    <a:pt x="41030" y="115978"/>
                    <a:pt x="43510" y="115978"/>
                  </a:cubicBezTo>
                  <a:cubicBezTo>
                    <a:pt x="43687" y="115992"/>
                    <a:pt x="43864" y="115992"/>
                    <a:pt x="44041" y="115992"/>
                  </a:cubicBezTo>
                  <a:cubicBezTo>
                    <a:pt x="45963" y="115992"/>
                    <a:pt x="47829" y="115761"/>
                    <a:pt x="49669" y="115367"/>
                  </a:cubicBezTo>
                  <a:cubicBezTo>
                    <a:pt x="50473" y="114133"/>
                    <a:pt x="51331" y="112993"/>
                    <a:pt x="52285" y="111893"/>
                  </a:cubicBezTo>
                  <a:lnTo>
                    <a:pt x="52667" y="111511"/>
                  </a:lnTo>
                  <a:lnTo>
                    <a:pt x="52721" y="111418"/>
                  </a:lnTo>
                  <a:lnTo>
                    <a:pt x="53144" y="110995"/>
                  </a:lnTo>
                  <a:cubicBezTo>
                    <a:pt x="54629" y="109668"/>
                    <a:pt x="56305" y="108473"/>
                    <a:pt x="58063" y="107483"/>
                  </a:cubicBezTo>
                  <a:cubicBezTo>
                    <a:pt x="60734" y="105868"/>
                    <a:pt x="63459" y="104198"/>
                    <a:pt x="64413" y="102068"/>
                  </a:cubicBezTo>
                  <a:lnTo>
                    <a:pt x="64508" y="101919"/>
                  </a:lnTo>
                  <a:cubicBezTo>
                    <a:pt x="65312" y="100209"/>
                    <a:pt x="66988" y="98743"/>
                    <a:pt x="68842" y="97359"/>
                  </a:cubicBezTo>
                  <a:lnTo>
                    <a:pt x="69509" y="96884"/>
                  </a:lnTo>
                  <a:lnTo>
                    <a:pt x="70463" y="96219"/>
                  </a:lnTo>
                  <a:cubicBezTo>
                    <a:pt x="72616" y="94658"/>
                    <a:pt x="74851" y="93043"/>
                    <a:pt x="75423" y="91564"/>
                  </a:cubicBezTo>
                  <a:cubicBezTo>
                    <a:pt x="75996" y="90044"/>
                    <a:pt x="76186" y="89515"/>
                    <a:pt x="73611" y="86529"/>
                  </a:cubicBezTo>
                  <a:cubicBezTo>
                    <a:pt x="72276" y="85009"/>
                    <a:pt x="70041" y="83679"/>
                    <a:pt x="68133" y="82539"/>
                  </a:cubicBezTo>
                  <a:cubicBezTo>
                    <a:pt x="65789" y="81155"/>
                    <a:pt x="64072" y="80164"/>
                    <a:pt x="63936" y="78834"/>
                  </a:cubicBezTo>
                  <a:cubicBezTo>
                    <a:pt x="63745" y="77314"/>
                    <a:pt x="65217" y="76649"/>
                    <a:pt x="66552" y="76079"/>
                  </a:cubicBezTo>
                  <a:cubicBezTo>
                    <a:pt x="67465" y="75645"/>
                    <a:pt x="68555" y="75129"/>
                    <a:pt x="68515" y="74654"/>
                  </a:cubicBezTo>
                  <a:cubicBezTo>
                    <a:pt x="68460" y="73840"/>
                    <a:pt x="67942" y="73514"/>
                    <a:pt x="66934" y="72944"/>
                  </a:cubicBezTo>
                  <a:cubicBezTo>
                    <a:pt x="66035" y="72510"/>
                    <a:pt x="65271" y="71845"/>
                    <a:pt x="64699" y="71044"/>
                  </a:cubicBezTo>
                  <a:cubicBezTo>
                    <a:pt x="63650" y="69429"/>
                    <a:pt x="64740" y="68099"/>
                    <a:pt x="65271" y="67380"/>
                  </a:cubicBezTo>
                  <a:cubicBezTo>
                    <a:pt x="65367" y="67285"/>
                    <a:pt x="65462" y="67190"/>
                    <a:pt x="65558" y="67095"/>
                  </a:cubicBezTo>
                  <a:cubicBezTo>
                    <a:pt x="65176" y="66905"/>
                    <a:pt x="64835" y="66769"/>
                    <a:pt x="64508" y="66620"/>
                  </a:cubicBezTo>
                  <a:cubicBezTo>
                    <a:pt x="63309" y="66145"/>
                    <a:pt x="62124" y="65670"/>
                    <a:pt x="61933" y="64625"/>
                  </a:cubicBezTo>
                  <a:cubicBezTo>
                    <a:pt x="61647" y="63444"/>
                    <a:pt x="62737" y="62915"/>
                    <a:pt x="63268" y="62684"/>
                  </a:cubicBezTo>
                  <a:cubicBezTo>
                    <a:pt x="63405" y="62589"/>
                    <a:pt x="63555" y="62535"/>
                    <a:pt x="63650" y="62440"/>
                  </a:cubicBezTo>
                  <a:cubicBezTo>
                    <a:pt x="63500" y="62155"/>
                    <a:pt x="63364" y="61829"/>
                    <a:pt x="63173" y="61490"/>
                  </a:cubicBezTo>
                  <a:cubicBezTo>
                    <a:pt x="62410" y="60065"/>
                    <a:pt x="61211" y="57921"/>
                    <a:pt x="62737" y="55980"/>
                  </a:cubicBezTo>
                  <a:cubicBezTo>
                    <a:pt x="63364" y="55261"/>
                    <a:pt x="64263" y="54745"/>
                    <a:pt x="65217" y="54596"/>
                  </a:cubicBezTo>
                  <a:cubicBezTo>
                    <a:pt x="65408" y="54555"/>
                    <a:pt x="65598" y="54501"/>
                    <a:pt x="65789" y="54406"/>
                  </a:cubicBezTo>
                  <a:cubicBezTo>
                    <a:pt x="65694" y="53741"/>
                    <a:pt x="65462" y="53130"/>
                    <a:pt x="65081" y="52560"/>
                  </a:cubicBezTo>
                  <a:cubicBezTo>
                    <a:pt x="62887" y="48611"/>
                    <a:pt x="59589" y="43726"/>
                    <a:pt x="58349" y="41866"/>
                  </a:cubicBezTo>
                  <a:lnTo>
                    <a:pt x="58063" y="41446"/>
                  </a:lnTo>
                  <a:cubicBezTo>
                    <a:pt x="57681" y="40876"/>
                    <a:pt x="57586" y="40211"/>
                    <a:pt x="57736" y="39546"/>
                  </a:cubicBezTo>
                  <a:cubicBezTo>
                    <a:pt x="58063" y="38351"/>
                    <a:pt x="58731" y="37306"/>
                    <a:pt x="59644" y="36506"/>
                  </a:cubicBezTo>
                  <a:cubicBezTo>
                    <a:pt x="59930" y="36262"/>
                    <a:pt x="60216" y="36031"/>
                    <a:pt x="60502" y="35841"/>
                  </a:cubicBezTo>
                  <a:cubicBezTo>
                    <a:pt x="61933" y="34742"/>
                    <a:pt x="63214" y="33452"/>
                    <a:pt x="64263" y="32027"/>
                  </a:cubicBezTo>
                  <a:cubicBezTo>
                    <a:pt x="64508" y="31742"/>
                    <a:pt x="64645" y="31417"/>
                    <a:pt x="64740" y="31077"/>
                  </a:cubicBezTo>
                  <a:cubicBezTo>
                    <a:pt x="64604" y="30277"/>
                    <a:pt x="61211" y="27142"/>
                    <a:pt x="59875" y="26327"/>
                  </a:cubicBezTo>
                  <a:cubicBezTo>
                    <a:pt x="59548" y="26192"/>
                    <a:pt x="59167" y="26042"/>
                    <a:pt x="58826" y="26002"/>
                  </a:cubicBezTo>
                  <a:cubicBezTo>
                    <a:pt x="57641" y="25662"/>
                    <a:pt x="56060" y="25282"/>
                    <a:pt x="55106" y="23668"/>
                  </a:cubicBezTo>
                  <a:cubicBezTo>
                    <a:pt x="55065" y="23573"/>
                    <a:pt x="54970" y="23478"/>
                    <a:pt x="54915" y="23342"/>
                  </a:cubicBezTo>
                  <a:cubicBezTo>
                    <a:pt x="54629" y="22813"/>
                    <a:pt x="54343" y="22338"/>
                    <a:pt x="54111" y="21958"/>
                  </a:cubicBezTo>
                  <a:cubicBezTo>
                    <a:pt x="53389" y="20777"/>
                    <a:pt x="52721" y="19678"/>
                    <a:pt x="53907" y="18212"/>
                  </a:cubicBezTo>
                  <a:cubicBezTo>
                    <a:pt x="54820" y="17167"/>
                    <a:pt x="54820" y="16068"/>
                    <a:pt x="54820" y="14833"/>
                  </a:cubicBezTo>
                  <a:cubicBezTo>
                    <a:pt x="54820" y="14697"/>
                    <a:pt x="54820" y="14507"/>
                    <a:pt x="54874" y="14358"/>
                  </a:cubicBezTo>
                  <a:cubicBezTo>
                    <a:pt x="54970" y="14127"/>
                    <a:pt x="55065" y="13937"/>
                    <a:pt x="55256" y="13747"/>
                  </a:cubicBezTo>
                  <a:cubicBezTo>
                    <a:pt x="55637" y="13408"/>
                    <a:pt x="56114" y="13218"/>
                    <a:pt x="56632" y="13123"/>
                  </a:cubicBezTo>
                  <a:cubicBezTo>
                    <a:pt x="57205" y="13028"/>
                    <a:pt x="57450" y="12933"/>
                    <a:pt x="57586" y="12743"/>
                  </a:cubicBezTo>
                  <a:cubicBezTo>
                    <a:pt x="57641" y="12648"/>
                    <a:pt x="57681" y="12553"/>
                    <a:pt x="57681" y="12458"/>
                  </a:cubicBezTo>
                  <a:cubicBezTo>
                    <a:pt x="57681" y="12322"/>
                    <a:pt x="57777" y="12173"/>
                    <a:pt x="57831" y="12078"/>
                  </a:cubicBezTo>
                  <a:cubicBezTo>
                    <a:pt x="57872" y="11942"/>
                    <a:pt x="57872" y="11888"/>
                    <a:pt x="57872" y="11847"/>
                  </a:cubicBezTo>
                  <a:lnTo>
                    <a:pt x="57927" y="11698"/>
                  </a:lnTo>
                  <a:cubicBezTo>
                    <a:pt x="58254" y="10897"/>
                    <a:pt x="58731" y="10178"/>
                    <a:pt x="59358" y="9567"/>
                  </a:cubicBezTo>
                  <a:cubicBezTo>
                    <a:pt x="59358" y="9187"/>
                    <a:pt x="59358" y="8807"/>
                    <a:pt x="59358" y="8427"/>
                  </a:cubicBezTo>
                  <a:cubicBezTo>
                    <a:pt x="59494" y="7613"/>
                    <a:pt x="59548" y="6812"/>
                    <a:pt x="59548" y="6052"/>
                  </a:cubicBezTo>
                  <a:cubicBezTo>
                    <a:pt x="59453" y="5428"/>
                    <a:pt x="57777" y="4709"/>
                    <a:pt x="56496" y="4139"/>
                  </a:cubicBezTo>
                  <a:cubicBezTo>
                    <a:pt x="54629" y="3338"/>
                    <a:pt x="52721" y="2524"/>
                    <a:pt x="51863" y="1004"/>
                  </a:cubicBezTo>
                  <a:cubicBezTo>
                    <a:pt x="51522" y="393"/>
                    <a:pt x="50855" y="13"/>
                    <a:pt x="50146" y="13"/>
                  </a:cubicBezTo>
                  <a:cubicBezTo>
                    <a:pt x="50091" y="13"/>
                    <a:pt x="50023" y="13"/>
                    <a:pt x="4996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7" name="Google Shape;87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0AANQJAAC8DgAAlgoAAAAAAAAmAAAACAAAAP//////////"/>
                </a:ext>
              </a:extLst>
            </p:cNvSpPr>
            <p:nvPr/>
          </p:nvSpPr>
          <p:spPr>
            <a:xfrm>
              <a:off x="2240915" y="1597660"/>
              <a:ext cx="154305" cy="123190"/>
            </a:xfrm>
            <a:custGeom>
              <a:avLst/>
              <a:gdLst/>
              <a:ahLst/>
              <a:cxnLst/>
              <a:rect l="0" t="0" r="154305" b="123190"/>
              <a:pathLst>
                <a:path w="154305" h="123190">
                  <a:moveTo>
                    <a:pt x="36016" y="14"/>
                  </a:moveTo>
                  <a:cubicBezTo>
                    <a:pt x="35786" y="14"/>
                    <a:pt x="35555" y="14"/>
                    <a:pt x="35325" y="27"/>
                  </a:cubicBezTo>
                  <a:lnTo>
                    <a:pt x="34606" y="81"/>
                  </a:lnTo>
                  <a:cubicBezTo>
                    <a:pt x="34226" y="81"/>
                    <a:pt x="33806" y="122"/>
                    <a:pt x="33331" y="122"/>
                  </a:cubicBezTo>
                  <a:lnTo>
                    <a:pt x="31812" y="122"/>
                  </a:lnTo>
                  <a:cubicBezTo>
                    <a:pt x="31745" y="122"/>
                    <a:pt x="31690" y="122"/>
                    <a:pt x="31636" y="122"/>
                  </a:cubicBezTo>
                  <a:cubicBezTo>
                    <a:pt x="30972" y="122"/>
                    <a:pt x="30294" y="353"/>
                    <a:pt x="29819" y="787"/>
                  </a:cubicBezTo>
                  <a:cubicBezTo>
                    <a:pt x="28910" y="1452"/>
                    <a:pt x="27826" y="2266"/>
                    <a:pt x="24259" y="2456"/>
                  </a:cubicBezTo>
                  <a:cubicBezTo>
                    <a:pt x="20042" y="2686"/>
                    <a:pt x="17710" y="4735"/>
                    <a:pt x="17330" y="5495"/>
                  </a:cubicBezTo>
                  <a:cubicBezTo>
                    <a:pt x="19093" y="6254"/>
                    <a:pt x="23500" y="9904"/>
                    <a:pt x="23690" y="12048"/>
                  </a:cubicBezTo>
                  <a:cubicBezTo>
                    <a:pt x="23744" y="12617"/>
                    <a:pt x="23405" y="13242"/>
                    <a:pt x="22835" y="13526"/>
                  </a:cubicBezTo>
                  <a:cubicBezTo>
                    <a:pt x="22320" y="13852"/>
                    <a:pt x="21845" y="14327"/>
                    <a:pt x="21506" y="14897"/>
                  </a:cubicBezTo>
                  <a:cubicBezTo>
                    <a:pt x="20801" y="15901"/>
                    <a:pt x="19893" y="17135"/>
                    <a:pt x="18049" y="17135"/>
                  </a:cubicBezTo>
                  <a:cubicBezTo>
                    <a:pt x="15526" y="17135"/>
                    <a:pt x="14252" y="17515"/>
                    <a:pt x="14252" y="18316"/>
                  </a:cubicBezTo>
                  <a:cubicBezTo>
                    <a:pt x="14252" y="19320"/>
                    <a:pt x="13587" y="20554"/>
                    <a:pt x="12353" y="21640"/>
                  </a:cubicBezTo>
                  <a:cubicBezTo>
                    <a:pt x="12163" y="21830"/>
                    <a:pt x="11973" y="21979"/>
                    <a:pt x="11784" y="22115"/>
                  </a:cubicBezTo>
                  <a:lnTo>
                    <a:pt x="11594" y="22264"/>
                  </a:lnTo>
                  <a:cubicBezTo>
                    <a:pt x="11499" y="22359"/>
                    <a:pt x="11350" y="22454"/>
                    <a:pt x="11214" y="22549"/>
                  </a:cubicBezTo>
                  <a:lnTo>
                    <a:pt x="10970" y="22644"/>
                  </a:lnTo>
                  <a:cubicBezTo>
                    <a:pt x="10875" y="22739"/>
                    <a:pt x="10739" y="22834"/>
                    <a:pt x="10590" y="22874"/>
                  </a:cubicBezTo>
                  <a:lnTo>
                    <a:pt x="10400" y="22969"/>
                  </a:lnTo>
                  <a:lnTo>
                    <a:pt x="9966" y="23159"/>
                  </a:lnTo>
                  <a:lnTo>
                    <a:pt x="9777" y="23254"/>
                  </a:lnTo>
                  <a:lnTo>
                    <a:pt x="9356" y="23403"/>
                  </a:lnTo>
                  <a:lnTo>
                    <a:pt x="9166" y="23444"/>
                  </a:lnTo>
                  <a:lnTo>
                    <a:pt x="8732" y="23539"/>
                  </a:lnTo>
                  <a:lnTo>
                    <a:pt x="8543" y="23539"/>
                  </a:lnTo>
                  <a:cubicBezTo>
                    <a:pt x="8407" y="23539"/>
                    <a:pt x="8312" y="23593"/>
                    <a:pt x="8163" y="23593"/>
                  </a:cubicBezTo>
                  <a:lnTo>
                    <a:pt x="7404" y="23593"/>
                  </a:lnTo>
                  <a:cubicBezTo>
                    <a:pt x="5939" y="23308"/>
                    <a:pt x="4515" y="22779"/>
                    <a:pt x="3227" y="22020"/>
                  </a:cubicBezTo>
                  <a:lnTo>
                    <a:pt x="2847" y="21884"/>
                  </a:lnTo>
                  <a:lnTo>
                    <a:pt x="2657" y="21789"/>
                  </a:lnTo>
                  <a:cubicBezTo>
                    <a:pt x="2047" y="21450"/>
                    <a:pt x="1328" y="21124"/>
                    <a:pt x="623" y="20690"/>
                  </a:cubicBezTo>
                  <a:lnTo>
                    <a:pt x="244" y="21789"/>
                  </a:lnTo>
                  <a:lnTo>
                    <a:pt x="0" y="23498"/>
                  </a:lnTo>
                  <a:cubicBezTo>
                    <a:pt x="189" y="24543"/>
                    <a:pt x="244" y="25628"/>
                    <a:pt x="189" y="26673"/>
                  </a:cubicBezTo>
                  <a:cubicBezTo>
                    <a:pt x="189" y="27962"/>
                    <a:pt x="284" y="30662"/>
                    <a:pt x="664" y="31191"/>
                  </a:cubicBezTo>
                  <a:cubicBezTo>
                    <a:pt x="1803" y="31612"/>
                    <a:pt x="2562" y="32710"/>
                    <a:pt x="3607" y="34271"/>
                  </a:cubicBezTo>
                  <a:cubicBezTo>
                    <a:pt x="4610" y="35844"/>
                    <a:pt x="5749" y="37364"/>
                    <a:pt x="7024" y="38789"/>
                  </a:cubicBezTo>
                  <a:cubicBezTo>
                    <a:pt x="10495" y="42547"/>
                    <a:pt x="17899" y="53088"/>
                    <a:pt x="17994" y="55978"/>
                  </a:cubicBezTo>
                  <a:cubicBezTo>
                    <a:pt x="18089" y="57742"/>
                    <a:pt x="18713" y="60401"/>
                    <a:pt x="23310" y="63535"/>
                  </a:cubicBezTo>
                  <a:cubicBezTo>
                    <a:pt x="25398" y="64960"/>
                    <a:pt x="27066" y="66954"/>
                    <a:pt x="28151" y="69233"/>
                  </a:cubicBezTo>
                  <a:cubicBezTo>
                    <a:pt x="28585" y="70237"/>
                    <a:pt x="29250" y="71133"/>
                    <a:pt x="30050" y="71892"/>
                  </a:cubicBezTo>
                  <a:cubicBezTo>
                    <a:pt x="32287" y="73561"/>
                    <a:pt x="32287" y="75556"/>
                    <a:pt x="32233" y="78595"/>
                  </a:cubicBezTo>
                  <a:lnTo>
                    <a:pt x="32233" y="80820"/>
                  </a:lnTo>
                  <a:cubicBezTo>
                    <a:pt x="32328" y="84863"/>
                    <a:pt x="34131" y="90317"/>
                    <a:pt x="37833" y="92555"/>
                  </a:cubicBezTo>
                  <a:cubicBezTo>
                    <a:pt x="42444" y="95350"/>
                    <a:pt x="45007" y="98308"/>
                    <a:pt x="46770" y="102771"/>
                  </a:cubicBezTo>
                  <a:cubicBezTo>
                    <a:pt x="48614" y="107425"/>
                    <a:pt x="50946" y="111359"/>
                    <a:pt x="53360" y="113788"/>
                  </a:cubicBezTo>
                  <a:cubicBezTo>
                    <a:pt x="54499" y="114833"/>
                    <a:pt x="55218" y="116257"/>
                    <a:pt x="55353" y="117777"/>
                  </a:cubicBezTo>
                  <a:cubicBezTo>
                    <a:pt x="55353" y="118441"/>
                    <a:pt x="55543" y="119052"/>
                    <a:pt x="55923" y="119581"/>
                  </a:cubicBezTo>
                  <a:cubicBezTo>
                    <a:pt x="56777" y="120721"/>
                    <a:pt x="57496" y="121901"/>
                    <a:pt x="58106" y="123190"/>
                  </a:cubicBezTo>
                  <a:lnTo>
                    <a:pt x="58445" y="123041"/>
                  </a:lnTo>
                  <a:lnTo>
                    <a:pt x="58581" y="122946"/>
                  </a:lnTo>
                  <a:lnTo>
                    <a:pt x="59015" y="122756"/>
                  </a:lnTo>
                  <a:lnTo>
                    <a:pt x="59150" y="122661"/>
                  </a:lnTo>
                  <a:lnTo>
                    <a:pt x="59395" y="122566"/>
                  </a:lnTo>
                  <a:lnTo>
                    <a:pt x="59530" y="122471"/>
                  </a:lnTo>
                  <a:lnTo>
                    <a:pt x="59679" y="122376"/>
                  </a:lnTo>
                  <a:lnTo>
                    <a:pt x="59815" y="122335"/>
                  </a:lnTo>
                  <a:lnTo>
                    <a:pt x="59964" y="122281"/>
                  </a:lnTo>
                  <a:lnTo>
                    <a:pt x="60005" y="122240"/>
                  </a:lnTo>
                  <a:lnTo>
                    <a:pt x="60154" y="122145"/>
                  </a:lnTo>
                  <a:lnTo>
                    <a:pt x="60195" y="122091"/>
                  </a:lnTo>
                  <a:lnTo>
                    <a:pt x="60290" y="122050"/>
                  </a:lnTo>
                  <a:cubicBezTo>
                    <a:pt x="60249" y="121670"/>
                    <a:pt x="60195" y="121291"/>
                    <a:pt x="60100" y="120911"/>
                  </a:cubicBezTo>
                  <a:cubicBezTo>
                    <a:pt x="59815" y="119866"/>
                    <a:pt x="59584" y="118767"/>
                    <a:pt x="60195" y="117967"/>
                  </a:cubicBezTo>
                  <a:cubicBezTo>
                    <a:pt x="60859" y="117058"/>
                    <a:pt x="62242" y="115402"/>
                    <a:pt x="63802" y="114928"/>
                  </a:cubicBezTo>
                  <a:cubicBezTo>
                    <a:pt x="64046" y="114846"/>
                    <a:pt x="64276" y="114805"/>
                    <a:pt x="64520" y="114805"/>
                  </a:cubicBezTo>
                  <a:cubicBezTo>
                    <a:pt x="65090" y="114805"/>
                    <a:pt x="65673" y="115009"/>
                    <a:pt x="66270" y="115212"/>
                  </a:cubicBezTo>
                  <a:cubicBezTo>
                    <a:pt x="67083" y="115592"/>
                    <a:pt x="67951" y="115755"/>
                    <a:pt x="68833" y="115755"/>
                  </a:cubicBezTo>
                  <a:cubicBezTo>
                    <a:pt x="69036" y="115755"/>
                    <a:pt x="69253" y="115755"/>
                    <a:pt x="69456" y="115728"/>
                  </a:cubicBezTo>
                  <a:cubicBezTo>
                    <a:pt x="70094" y="115633"/>
                    <a:pt x="70948" y="115592"/>
                    <a:pt x="71911" y="115592"/>
                  </a:cubicBezTo>
                  <a:cubicBezTo>
                    <a:pt x="74677" y="115592"/>
                    <a:pt x="78230" y="115986"/>
                    <a:pt x="79193" y="116732"/>
                  </a:cubicBezTo>
                  <a:cubicBezTo>
                    <a:pt x="80142" y="116868"/>
                    <a:pt x="81132" y="116963"/>
                    <a:pt x="82081" y="117017"/>
                  </a:cubicBezTo>
                  <a:cubicBezTo>
                    <a:pt x="85593" y="117207"/>
                    <a:pt x="88346" y="117438"/>
                    <a:pt x="89634" y="118441"/>
                  </a:cubicBezTo>
                  <a:cubicBezTo>
                    <a:pt x="90041" y="118849"/>
                    <a:pt x="90584" y="119079"/>
                    <a:pt x="91180" y="119079"/>
                  </a:cubicBezTo>
                  <a:cubicBezTo>
                    <a:pt x="91275" y="119079"/>
                    <a:pt x="91384" y="119066"/>
                    <a:pt x="91479" y="119052"/>
                  </a:cubicBezTo>
                  <a:cubicBezTo>
                    <a:pt x="92143" y="118862"/>
                    <a:pt x="92808" y="118102"/>
                    <a:pt x="93336" y="116868"/>
                  </a:cubicBezTo>
                  <a:cubicBezTo>
                    <a:pt x="94760" y="113503"/>
                    <a:pt x="104022" y="107045"/>
                    <a:pt x="105202" y="106475"/>
                  </a:cubicBezTo>
                  <a:cubicBezTo>
                    <a:pt x="105961" y="106095"/>
                    <a:pt x="107819" y="106041"/>
                    <a:pt x="111331" y="106041"/>
                  </a:cubicBezTo>
                  <a:cubicBezTo>
                    <a:pt x="114504" y="106041"/>
                    <a:pt x="118071" y="106000"/>
                    <a:pt x="120010" y="105566"/>
                  </a:cubicBezTo>
                  <a:lnTo>
                    <a:pt x="120390" y="105471"/>
                  </a:lnTo>
                  <a:cubicBezTo>
                    <a:pt x="121244" y="105241"/>
                    <a:pt x="123102" y="104712"/>
                    <a:pt x="127143" y="103477"/>
                  </a:cubicBezTo>
                  <a:lnTo>
                    <a:pt x="127183" y="103477"/>
                  </a:lnTo>
                  <a:cubicBezTo>
                    <a:pt x="136350" y="100628"/>
                    <a:pt x="146792" y="97168"/>
                    <a:pt x="149165" y="96164"/>
                  </a:cubicBezTo>
                  <a:lnTo>
                    <a:pt x="149206" y="96164"/>
                  </a:lnTo>
                  <a:lnTo>
                    <a:pt x="149355" y="96123"/>
                  </a:lnTo>
                  <a:lnTo>
                    <a:pt x="149545" y="96029"/>
                  </a:lnTo>
                  <a:cubicBezTo>
                    <a:pt x="150114" y="94930"/>
                    <a:pt x="150589" y="93790"/>
                    <a:pt x="150969" y="92555"/>
                  </a:cubicBezTo>
                  <a:lnTo>
                    <a:pt x="151199" y="91985"/>
                  </a:lnTo>
                  <a:lnTo>
                    <a:pt x="151497" y="91076"/>
                  </a:lnTo>
                  <a:cubicBezTo>
                    <a:pt x="151687" y="90561"/>
                    <a:pt x="151877" y="89991"/>
                    <a:pt x="152067" y="89421"/>
                  </a:cubicBezTo>
                  <a:lnTo>
                    <a:pt x="152162" y="89177"/>
                  </a:lnTo>
                  <a:cubicBezTo>
                    <a:pt x="152867" y="86898"/>
                    <a:pt x="153532" y="84619"/>
                    <a:pt x="153911" y="83058"/>
                  </a:cubicBezTo>
                  <a:lnTo>
                    <a:pt x="153911" y="83004"/>
                  </a:lnTo>
                  <a:cubicBezTo>
                    <a:pt x="154060" y="82393"/>
                    <a:pt x="154155" y="81959"/>
                    <a:pt x="154250" y="81634"/>
                  </a:cubicBezTo>
                  <a:cubicBezTo>
                    <a:pt x="154250" y="81484"/>
                    <a:pt x="154250" y="81390"/>
                    <a:pt x="154291" y="81254"/>
                  </a:cubicBezTo>
                  <a:cubicBezTo>
                    <a:pt x="154060" y="79734"/>
                    <a:pt x="153342" y="78350"/>
                    <a:pt x="152257" y="77211"/>
                  </a:cubicBezTo>
                  <a:cubicBezTo>
                    <a:pt x="152067" y="77021"/>
                    <a:pt x="151782" y="76831"/>
                    <a:pt x="151443" y="76831"/>
                  </a:cubicBezTo>
                  <a:cubicBezTo>
                    <a:pt x="151281" y="76858"/>
                    <a:pt x="151104" y="76872"/>
                    <a:pt x="150941" y="76872"/>
                  </a:cubicBezTo>
                  <a:cubicBezTo>
                    <a:pt x="150779" y="76872"/>
                    <a:pt x="150616" y="76858"/>
                    <a:pt x="150440" y="76831"/>
                  </a:cubicBezTo>
                  <a:lnTo>
                    <a:pt x="149450" y="76831"/>
                  </a:lnTo>
                  <a:lnTo>
                    <a:pt x="148541" y="76790"/>
                  </a:lnTo>
                  <a:cubicBezTo>
                    <a:pt x="147592" y="76695"/>
                    <a:pt x="146412" y="76600"/>
                    <a:pt x="145083" y="76505"/>
                  </a:cubicBezTo>
                  <a:cubicBezTo>
                    <a:pt x="140527" y="76071"/>
                    <a:pt x="134927" y="75406"/>
                    <a:pt x="132933" y="74891"/>
                  </a:cubicBezTo>
                  <a:lnTo>
                    <a:pt x="132838" y="74891"/>
                  </a:lnTo>
                  <a:lnTo>
                    <a:pt x="132648" y="74796"/>
                  </a:lnTo>
                  <a:lnTo>
                    <a:pt x="132553" y="74742"/>
                  </a:lnTo>
                  <a:lnTo>
                    <a:pt x="132404" y="74742"/>
                  </a:lnTo>
                  <a:lnTo>
                    <a:pt x="132269" y="74647"/>
                  </a:lnTo>
                  <a:lnTo>
                    <a:pt x="131984" y="74457"/>
                  </a:lnTo>
                  <a:lnTo>
                    <a:pt x="131835" y="74362"/>
                  </a:lnTo>
                  <a:lnTo>
                    <a:pt x="131645" y="74226"/>
                  </a:lnTo>
                  <a:lnTo>
                    <a:pt x="131455" y="74077"/>
                  </a:lnTo>
                  <a:lnTo>
                    <a:pt x="131265" y="73941"/>
                  </a:lnTo>
                  <a:lnTo>
                    <a:pt x="131075" y="73792"/>
                  </a:lnTo>
                  <a:lnTo>
                    <a:pt x="130845" y="73602"/>
                  </a:lnTo>
                  <a:lnTo>
                    <a:pt x="130655" y="73412"/>
                  </a:lnTo>
                  <a:lnTo>
                    <a:pt x="130411" y="73222"/>
                  </a:lnTo>
                  <a:lnTo>
                    <a:pt x="130180" y="72991"/>
                  </a:lnTo>
                  <a:lnTo>
                    <a:pt x="129936" y="72747"/>
                  </a:lnTo>
                  <a:lnTo>
                    <a:pt x="129706" y="72517"/>
                  </a:lnTo>
                  <a:lnTo>
                    <a:pt x="129462" y="72273"/>
                  </a:lnTo>
                  <a:lnTo>
                    <a:pt x="129231" y="72042"/>
                  </a:lnTo>
                  <a:lnTo>
                    <a:pt x="128987" y="71757"/>
                  </a:lnTo>
                  <a:lnTo>
                    <a:pt x="128797" y="71472"/>
                  </a:lnTo>
                  <a:lnTo>
                    <a:pt x="128512" y="71187"/>
                  </a:lnTo>
                  <a:lnTo>
                    <a:pt x="128323" y="70902"/>
                  </a:lnTo>
                  <a:lnTo>
                    <a:pt x="128092" y="70563"/>
                  </a:lnTo>
                  <a:lnTo>
                    <a:pt x="127902" y="70278"/>
                  </a:lnTo>
                  <a:lnTo>
                    <a:pt x="127658" y="69952"/>
                  </a:lnTo>
                  <a:lnTo>
                    <a:pt x="127468" y="69613"/>
                  </a:lnTo>
                  <a:cubicBezTo>
                    <a:pt x="127428" y="69478"/>
                    <a:pt x="127373" y="69383"/>
                    <a:pt x="127278" y="69233"/>
                  </a:cubicBezTo>
                  <a:cubicBezTo>
                    <a:pt x="127238" y="69138"/>
                    <a:pt x="127183" y="69043"/>
                    <a:pt x="127143" y="68908"/>
                  </a:cubicBezTo>
                  <a:cubicBezTo>
                    <a:pt x="127089" y="68813"/>
                    <a:pt x="126994" y="68664"/>
                    <a:pt x="126953" y="68528"/>
                  </a:cubicBezTo>
                  <a:cubicBezTo>
                    <a:pt x="126899" y="68379"/>
                    <a:pt x="126858" y="68284"/>
                    <a:pt x="126804" y="68189"/>
                  </a:cubicBezTo>
                  <a:cubicBezTo>
                    <a:pt x="126763" y="68053"/>
                    <a:pt x="126709" y="67904"/>
                    <a:pt x="126668" y="67768"/>
                  </a:cubicBezTo>
                  <a:cubicBezTo>
                    <a:pt x="126614" y="67673"/>
                    <a:pt x="126573" y="67524"/>
                    <a:pt x="126519" y="67429"/>
                  </a:cubicBezTo>
                  <a:cubicBezTo>
                    <a:pt x="126519" y="67280"/>
                    <a:pt x="126478" y="67144"/>
                    <a:pt x="126424" y="66995"/>
                  </a:cubicBezTo>
                  <a:cubicBezTo>
                    <a:pt x="126383" y="66859"/>
                    <a:pt x="126383" y="66764"/>
                    <a:pt x="126329" y="66615"/>
                  </a:cubicBezTo>
                  <a:cubicBezTo>
                    <a:pt x="126329" y="66520"/>
                    <a:pt x="126288" y="66479"/>
                    <a:pt x="126288" y="66384"/>
                  </a:cubicBezTo>
                  <a:cubicBezTo>
                    <a:pt x="125000" y="65190"/>
                    <a:pt x="124010" y="63725"/>
                    <a:pt x="123387" y="62111"/>
                  </a:cubicBezTo>
                  <a:lnTo>
                    <a:pt x="122437" y="62111"/>
                  </a:lnTo>
                  <a:lnTo>
                    <a:pt x="122098" y="62056"/>
                  </a:lnTo>
                  <a:lnTo>
                    <a:pt x="121719" y="61961"/>
                  </a:lnTo>
                  <a:lnTo>
                    <a:pt x="121678" y="61961"/>
                  </a:lnTo>
                  <a:lnTo>
                    <a:pt x="121298" y="61866"/>
                  </a:lnTo>
                  <a:lnTo>
                    <a:pt x="121244" y="61866"/>
                  </a:lnTo>
                  <a:lnTo>
                    <a:pt x="120864" y="61731"/>
                  </a:lnTo>
                  <a:lnTo>
                    <a:pt x="120824" y="61676"/>
                  </a:lnTo>
                  <a:lnTo>
                    <a:pt x="120485" y="61541"/>
                  </a:lnTo>
                  <a:lnTo>
                    <a:pt x="120349" y="61486"/>
                  </a:lnTo>
                  <a:lnTo>
                    <a:pt x="120064" y="61297"/>
                  </a:lnTo>
                  <a:lnTo>
                    <a:pt x="119915" y="61202"/>
                  </a:lnTo>
                  <a:lnTo>
                    <a:pt x="119630" y="61012"/>
                  </a:lnTo>
                  <a:lnTo>
                    <a:pt x="119495" y="60877"/>
                  </a:lnTo>
                  <a:lnTo>
                    <a:pt x="119251" y="60686"/>
                  </a:lnTo>
                  <a:lnTo>
                    <a:pt x="119061" y="60537"/>
                  </a:lnTo>
                  <a:lnTo>
                    <a:pt x="118830" y="60306"/>
                  </a:lnTo>
                  <a:lnTo>
                    <a:pt x="118681" y="60116"/>
                  </a:lnTo>
                  <a:lnTo>
                    <a:pt x="118451" y="59831"/>
                  </a:lnTo>
                  <a:lnTo>
                    <a:pt x="118261" y="59587"/>
                  </a:lnTo>
                  <a:lnTo>
                    <a:pt x="118071" y="59356"/>
                  </a:lnTo>
                  <a:lnTo>
                    <a:pt x="117922" y="59072"/>
                  </a:lnTo>
                  <a:lnTo>
                    <a:pt x="117732" y="58787"/>
                  </a:lnTo>
                  <a:cubicBezTo>
                    <a:pt x="117691" y="58637"/>
                    <a:pt x="117637" y="58542"/>
                    <a:pt x="117542" y="58447"/>
                  </a:cubicBezTo>
                  <a:cubicBezTo>
                    <a:pt x="117501" y="58312"/>
                    <a:pt x="117447" y="58217"/>
                    <a:pt x="117406" y="58122"/>
                  </a:cubicBezTo>
                  <a:cubicBezTo>
                    <a:pt x="117352" y="58027"/>
                    <a:pt x="117311" y="57878"/>
                    <a:pt x="117217" y="57742"/>
                  </a:cubicBezTo>
                  <a:cubicBezTo>
                    <a:pt x="117162" y="57647"/>
                    <a:pt x="117162" y="57593"/>
                    <a:pt x="117122" y="57498"/>
                  </a:cubicBezTo>
                  <a:cubicBezTo>
                    <a:pt x="115738" y="56317"/>
                    <a:pt x="113040" y="52654"/>
                    <a:pt x="112755" y="50280"/>
                  </a:cubicBezTo>
                  <a:cubicBezTo>
                    <a:pt x="112660" y="49615"/>
                    <a:pt x="112796" y="48910"/>
                    <a:pt x="113230" y="48381"/>
                  </a:cubicBezTo>
                  <a:cubicBezTo>
                    <a:pt x="114315" y="47200"/>
                    <a:pt x="112416" y="43822"/>
                    <a:pt x="110002" y="41638"/>
                  </a:cubicBezTo>
                  <a:lnTo>
                    <a:pt x="108999" y="40688"/>
                  </a:lnTo>
                  <a:cubicBezTo>
                    <a:pt x="105541" y="37595"/>
                    <a:pt x="102354" y="34610"/>
                    <a:pt x="102164" y="32276"/>
                  </a:cubicBezTo>
                  <a:cubicBezTo>
                    <a:pt x="102029" y="31476"/>
                    <a:pt x="101785" y="30662"/>
                    <a:pt x="101500" y="29902"/>
                  </a:cubicBezTo>
                  <a:lnTo>
                    <a:pt x="95859" y="29576"/>
                  </a:lnTo>
                  <a:lnTo>
                    <a:pt x="92048" y="26347"/>
                  </a:lnTo>
                  <a:lnTo>
                    <a:pt x="88400" y="25628"/>
                  </a:lnTo>
                  <a:lnTo>
                    <a:pt x="87736" y="25533"/>
                  </a:lnTo>
                  <a:lnTo>
                    <a:pt x="83885" y="25059"/>
                  </a:lnTo>
                  <a:lnTo>
                    <a:pt x="83410" y="25059"/>
                  </a:lnTo>
                  <a:lnTo>
                    <a:pt x="81376" y="24828"/>
                  </a:lnTo>
                  <a:lnTo>
                    <a:pt x="80712" y="24774"/>
                  </a:lnTo>
                  <a:lnTo>
                    <a:pt x="79234" y="24774"/>
                  </a:lnTo>
                  <a:cubicBezTo>
                    <a:pt x="77240" y="24774"/>
                    <a:pt x="72684" y="24109"/>
                    <a:pt x="69890" y="21599"/>
                  </a:cubicBezTo>
                  <a:cubicBezTo>
                    <a:pt x="67327" y="19320"/>
                    <a:pt x="54499" y="9714"/>
                    <a:pt x="52221" y="8534"/>
                  </a:cubicBezTo>
                  <a:cubicBezTo>
                    <a:pt x="51367" y="8154"/>
                    <a:pt x="49848" y="7109"/>
                    <a:pt x="47855" y="5820"/>
                  </a:cubicBezTo>
                  <a:cubicBezTo>
                    <a:pt x="44492" y="3636"/>
                    <a:pt x="39406" y="312"/>
                    <a:pt x="37888" y="122"/>
                  </a:cubicBezTo>
                  <a:cubicBezTo>
                    <a:pt x="37264" y="54"/>
                    <a:pt x="36640" y="14"/>
                    <a:pt x="36016"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6" name="Google Shape;87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0AAPQJAADKDQAA9gkAAAAAAAAmAAAACAAAAP//////////"/>
                </a:ext>
              </a:extLst>
            </p:cNvSpPr>
            <p:nvPr/>
          </p:nvSpPr>
          <p:spPr>
            <a:xfrm>
              <a:off x="2240915" y="1617980"/>
              <a:ext cx="635" cy="1270"/>
            </a:xfrm>
            <a:custGeom>
              <a:avLst/>
              <a:gdLst/>
              <a:ahLst/>
              <a:cxnLst/>
              <a:rect l="0" t="0" r="635" b="1270"/>
              <a:pathLst>
                <a:path w="635" h="1270">
                  <a:moveTo>
                    <a:pt x="635" y="0"/>
                  </a:moveTo>
                  <a:lnTo>
                    <a:pt x="21" y="125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5" name="Google Shape;87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QJAAD+DQAA1AkAAAAAAAAmAAAACAAAAP//////////"/>
                </a:ext>
              </a:extLst>
            </p:cNvSpPr>
            <p:nvPr/>
          </p:nvSpPr>
          <p:spPr>
            <a:xfrm>
              <a:off x="2272665" y="1597660"/>
              <a:ext cx="1905" cy="0"/>
            </a:xfrm>
            <a:custGeom>
              <a:avLst/>
              <a:gdLst/>
              <a:ahLst/>
              <a:cxnLst/>
              <a:rect l="0" t="0" r="1905" b="0"/>
              <a:pathLst>
                <a:path w="1905" h="0">
                  <a:moveTo>
                    <a:pt x="1905" y="0"/>
                  </a:moveTo>
                  <a:lnTo>
                    <a:pt x="1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4" name="Google Shape;87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Q0AAPgJAADaDQAA+AkAAAAAAAAmAAAACAAAAP//////////"/>
                </a:ext>
              </a:extLst>
            </p:cNvSpPr>
            <p:nvPr/>
          </p:nvSpPr>
          <p:spPr>
            <a:xfrm>
              <a:off x="2251075" y="162052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3" name="Google Shape;87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0AAPkJAADYDQAA+QkAAAAAAAAmAAAACAAAAP//////////"/>
                </a:ext>
              </a:extLst>
            </p:cNvSpPr>
            <p:nvPr/>
          </p:nvSpPr>
          <p:spPr>
            <a:xfrm>
              <a:off x="2249805" y="162115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2" name="Google Shape;87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PYJAADdDQAA9wkAAAAAAAAmAAAACAAAAP//////////"/>
                </a:ext>
              </a:extLst>
            </p:cNvSpPr>
            <p:nvPr/>
          </p:nvSpPr>
          <p:spPr>
            <a:xfrm>
              <a:off x="2252980" y="1619250"/>
              <a:ext cx="635" cy="635"/>
            </a:xfrm>
            <a:custGeom>
              <a:avLst/>
              <a:gdLst/>
              <a:ahLst/>
              <a:cxnLst/>
              <a:rect l="0" t="0" r="635" b="635"/>
              <a:pathLst>
                <a:path w="635" h="635">
                  <a:moveTo>
                    <a:pt x="635" y="0"/>
                  </a:moveTo>
                  <a:cubicBezTo>
                    <a:pt x="428" y="246"/>
                    <a:pt x="221" y="440"/>
                    <a:pt x="14" y="617"/>
                  </a:cubicBezTo>
                  <a:cubicBezTo>
                    <a:pt x="221" y="440"/>
                    <a:pt x="428" y="246"/>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1" name="Google Shape;87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0AAPkJAADXDQAA+QkAAAAAAAAmAAAACAAAAP//////////"/>
                </a:ext>
              </a:extLst>
            </p:cNvSpPr>
            <p:nvPr/>
          </p:nvSpPr>
          <p:spPr>
            <a:xfrm>
              <a:off x="2249170" y="1621155"/>
              <a:ext cx="635" cy="0"/>
            </a:xfrm>
            <a:custGeom>
              <a:avLst/>
              <a:gdLst/>
              <a:ahLst/>
              <a:cxnLst/>
              <a:rect l="0" t="0" r="635" b="0"/>
              <a:pathLst>
                <a:path w="635" h="0">
                  <a:moveTo>
                    <a:pt x="613" y="0"/>
                  </a:moveTo>
                  <a:cubicBezTo>
                    <a:pt x="394" y="0"/>
                    <a:pt x="240" y="0"/>
                    <a:pt x="0" y="0"/>
                  </a:cubicBezTo>
                  <a:cubicBezTo>
                    <a:pt x="240" y="0"/>
                    <a:pt x="394" y="0"/>
                    <a:pt x="6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80" name="Google Shape;87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0AAPcJAADaDQAA+AkAAAAAAAAmAAAACAAAAP//////////"/>
                </a:ext>
              </a:extLst>
            </p:cNvSpPr>
            <p:nvPr/>
          </p:nvSpPr>
          <p:spPr>
            <a:xfrm>
              <a:off x="2251710" y="1619885"/>
              <a:ext cx="0" cy="635"/>
            </a:xfrm>
            <a:custGeom>
              <a:avLst/>
              <a:gdLst/>
              <a:ahLst/>
              <a:cxnLst/>
              <a:rect l="0" t="0" r="0" b="635"/>
              <a:pathLst>
                <a:path w="0" h="635">
                  <a:moveTo>
                    <a:pt x="0" y="33"/>
                  </a:moveTo>
                  <a:cubicBezTo>
                    <a:pt x="0" y="267"/>
                    <a:pt x="0" y="367"/>
                    <a:pt x="0" y="601"/>
                  </a:cubicBezTo>
                  <a:cubicBezTo>
                    <a:pt x="0" y="367"/>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9" name="Google Shape;87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PcJAADbDQAA9wkAAAAAAAAmAAAACAAAAP//////////"/>
                </a:ext>
              </a:extLst>
            </p:cNvSpPr>
            <p:nvPr/>
          </p:nvSpPr>
          <p:spPr>
            <a:xfrm>
              <a:off x="2252345" y="161988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8" name="Google Shape;87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PYJAADVDQAA+QkAAAAAAAAmAAAACAAAAP//////////"/>
                </a:ext>
              </a:extLst>
            </p:cNvSpPr>
            <p:nvPr/>
          </p:nvSpPr>
          <p:spPr>
            <a:xfrm>
              <a:off x="2244090" y="1619250"/>
              <a:ext cx="4445" cy="1905"/>
            </a:xfrm>
            <a:custGeom>
              <a:avLst/>
              <a:gdLst/>
              <a:ahLst/>
              <a:cxnLst/>
              <a:rect l="0" t="0" r="4445" b="1905"/>
              <a:pathLst>
                <a:path w="4445" h="1905">
                  <a:moveTo>
                    <a:pt x="4430" y="1888"/>
                  </a:moveTo>
                  <a:cubicBezTo>
                    <a:pt x="2897" y="1534"/>
                    <a:pt x="1405" y="893"/>
                    <a:pt x="14" y="0"/>
                  </a:cubicBezTo>
                  <a:cubicBezTo>
                    <a:pt x="1405" y="893"/>
                    <a:pt x="2897" y="1534"/>
                    <a:pt x="4430" y="188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7" name="Google Shape;87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0AAPgJAADZDQAA+QkAAAAAAAAmAAAACAAAAP//////////"/>
                </a:ext>
              </a:extLst>
            </p:cNvSpPr>
            <p:nvPr/>
          </p:nvSpPr>
          <p:spPr>
            <a:xfrm>
              <a:off x="2250440" y="1620520"/>
              <a:ext cx="635" cy="635"/>
            </a:xfrm>
            <a:custGeom>
              <a:avLst/>
              <a:gdLst/>
              <a:ahLst/>
              <a:cxnLst/>
              <a:rect l="0" t="0" r="635" b="635"/>
              <a:pathLst>
                <a:path w="635" h="635">
                  <a:moveTo>
                    <a:pt x="615" y="52"/>
                  </a:moveTo>
                  <a:lnTo>
                    <a:pt x="19"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6" name="Google Shape;87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PYJAADODQAA9gkAAAAAAAAmAAAACAAAAP//////////"/>
                </a:ext>
              </a:extLst>
            </p:cNvSpPr>
            <p:nvPr/>
          </p:nvSpPr>
          <p:spPr>
            <a:xfrm>
              <a:off x="2243455" y="1619250"/>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5" name="Google Shape;87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Q0AAPkJAADWDQAA+QkAAAAAAAAmAAAACAAAAP//////////"/>
                </a:ext>
              </a:extLst>
            </p:cNvSpPr>
            <p:nvPr/>
          </p:nvSpPr>
          <p:spPr>
            <a:xfrm>
              <a:off x="2248535" y="1621155"/>
              <a:ext cx="635" cy="0"/>
            </a:xfrm>
            <a:custGeom>
              <a:avLst/>
              <a:gdLst/>
              <a:ahLst/>
              <a:cxnLst/>
              <a:rect l="0" t="0" r="635" b="0"/>
              <a:pathLst>
                <a:path w="635" h="0">
                  <a:moveTo>
                    <a:pt x="516" y="0"/>
                  </a:moveTo>
                  <a:lnTo>
                    <a:pt x="620" y="0"/>
                  </a:lnTo>
                  <a:cubicBezTo>
                    <a:pt x="413" y="0"/>
                    <a:pt x="206" y="0"/>
                    <a:pt x="0" y="0"/>
                  </a:cubicBezTo>
                  <a:cubicBezTo>
                    <a:pt x="162" y="0"/>
                    <a:pt x="369" y="0"/>
                    <a:pt x="51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4" name="Google Shape;87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4AAC8KAADuDgAAlAoAAAAAAAAmAAAACAAAAP//////////"/>
                </a:ext>
              </a:extLst>
            </p:cNvSpPr>
            <p:nvPr/>
          </p:nvSpPr>
          <p:spPr>
            <a:xfrm>
              <a:off x="2369820" y="1655445"/>
              <a:ext cx="57150" cy="64135"/>
            </a:xfrm>
            <a:custGeom>
              <a:avLst/>
              <a:gdLst/>
              <a:ahLst/>
              <a:cxnLst/>
              <a:rect l="0" t="0" r="57150" b="64135"/>
              <a:pathLst>
                <a:path w="57150" h="64135">
                  <a:moveTo>
                    <a:pt x="33169" y="13"/>
                  </a:moveTo>
                  <a:lnTo>
                    <a:pt x="31370" y="1006"/>
                  </a:lnTo>
                  <a:lnTo>
                    <a:pt x="29231" y="1006"/>
                  </a:lnTo>
                  <a:lnTo>
                    <a:pt x="29231" y="6055"/>
                  </a:lnTo>
                  <a:lnTo>
                    <a:pt x="24454" y="12165"/>
                  </a:lnTo>
                  <a:lnTo>
                    <a:pt x="22451" y="17118"/>
                  </a:lnTo>
                  <a:lnTo>
                    <a:pt x="22641" y="17118"/>
                  </a:lnTo>
                  <a:cubicBezTo>
                    <a:pt x="22735" y="17105"/>
                    <a:pt x="22817" y="17091"/>
                    <a:pt x="22898" y="17091"/>
                  </a:cubicBezTo>
                  <a:cubicBezTo>
                    <a:pt x="23169" y="17091"/>
                    <a:pt x="23439" y="17146"/>
                    <a:pt x="23696" y="17255"/>
                  </a:cubicBezTo>
                  <a:cubicBezTo>
                    <a:pt x="23832" y="17309"/>
                    <a:pt x="24021" y="17404"/>
                    <a:pt x="24170" y="17445"/>
                  </a:cubicBezTo>
                  <a:lnTo>
                    <a:pt x="24211" y="17445"/>
                  </a:lnTo>
                  <a:cubicBezTo>
                    <a:pt x="24400" y="17595"/>
                    <a:pt x="24644" y="17731"/>
                    <a:pt x="24833" y="17921"/>
                  </a:cubicBezTo>
                  <a:cubicBezTo>
                    <a:pt x="26254" y="19214"/>
                    <a:pt x="27431" y="21922"/>
                    <a:pt x="27431" y="23310"/>
                  </a:cubicBezTo>
                  <a:cubicBezTo>
                    <a:pt x="27431" y="24549"/>
                    <a:pt x="23453" y="38361"/>
                    <a:pt x="21978" y="39504"/>
                  </a:cubicBezTo>
                  <a:lnTo>
                    <a:pt x="21883" y="39599"/>
                  </a:lnTo>
                  <a:lnTo>
                    <a:pt x="21842" y="39654"/>
                  </a:lnTo>
                  <a:lnTo>
                    <a:pt x="21788" y="39654"/>
                  </a:lnTo>
                  <a:cubicBezTo>
                    <a:pt x="19704" y="40742"/>
                    <a:pt x="6022" y="45178"/>
                    <a:pt x="0" y="47029"/>
                  </a:cubicBezTo>
                  <a:cubicBezTo>
                    <a:pt x="1610" y="50322"/>
                    <a:pt x="3600" y="54514"/>
                    <a:pt x="5643" y="58705"/>
                  </a:cubicBezTo>
                  <a:lnTo>
                    <a:pt x="5968" y="59372"/>
                  </a:lnTo>
                  <a:lnTo>
                    <a:pt x="6158" y="59753"/>
                  </a:lnTo>
                  <a:lnTo>
                    <a:pt x="8242" y="64135"/>
                  </a:lnTo>
                  <a:cubicBezTo>
                    <a:pt x="8580" y="63985"/>
                    <a:pt x="8905" y="63794"/>
                    <a:pt x="9243" y="63604"/>
                  </a:cubicBezTo>
                  <a:cubicBezTo>
                    <a:pt x="12085" y="61984"/>
                    <a:pt x="15062" y="61889"/>
                    <a:pt x="17674" y="61848"/>
                  </a:cubicBezTo>
                  <a:cubicBezTo>
                    <a:pt x="18946" y="61848"/>
                    <a:pt x="20232" y="61699"/>
                    <a:pt x="21504" y="61467"/>
                  </a:cubicBezTo>
                  <a:cubicBezTo>
                    <a:pt x="22505" y="61182"/>
                    <a:pt x="22451" y="60937"/>
                    <a:pt x="22451" y="59848"/>
                  </a:cubicBezTo>
                  <a:cubicBezTo>
                    <a:pt x="22411" y="58746"/>
                    <a:pt x="22357" y="57181"/>
                    <a:pt x="24021" y="55793"/>
                  </a:cubicBezTo>
                  <a:cubicBezTo>
                    <a:pt x="25456" y="54595"/>
                    <a:pt x="27147" y="54337"/>
                    <a:pt x="28663" y="54337"/>
                  </a:cubicBezTo>
                  <a:cubicBezTo>
                    <a:pt x="29258" y="54337"/>
                    <a:pt x="29813" y="54377"/>
                    <a:pt x="30328" y="54418"/>
                  </a:cubicBezTo>
                  <a:cubicBezTo>
                    <a:pt x="30598" y="54459"/>
                    <a:pt x="30882" y="54486"/>
                    <a:pt x="31180" y="54486"/>
                  </a:cubicBezTo>
                  <a:cubicBezTo>
                    <a:pt x="31532" y="54486"/>
                    <a:pt x="31897" y="54446"/>
                    <a:pt x="32263" y="54364"/>
                  </a:cubicBezTo>
                  <a:cubicBezTo>
                    <a:pt x="32601" y="54173"/>
                    <a:pt x="33210" y="52989"/>
                    <a:pt x="33589" y="52132"/>
                  </a:cubicBezTo>
                  <a:cubicBezTo>
                    <a:pt x="34496" y="50268"/>
                    <a:pt x="35484" y="48227"/>
                    <a:pt x="37148" y="47505"/>
                  </a:cubicBezTo>
                  <a:cubicBezTo>
                    <a:pt x="38001" y="47220"/>
                    <a:pt x="38853" y="46988"/>
                    <a:pt x="39747" y="46839"/>
                  </a:cubicBezTo>
                  <a:cubicBezTo>
                    <a:pt x="41411" y="46553"/>
                    <a:pt x="41411" y="46458"/>
                    <a:pt x="41316" y="46077"/>
                  </a:cubicBezTo>
                  <a:cubicBezTo>
                    <a:pt x="41032" y="44131"/>
                    <a:pt x="41316" y="35639"/>
                    <a:pt x="44537" y="35027"/>
                  </a:cubicBezTo>
                  <a:cubicBezTo>
                    <a:pt x="46757" y="34591"/>
                    <a:pt x="49747" y="32360"/>
                    <a:pt x="49842" y="31638"/>
                  </a:cubicBezTo>
                  <a:cubicBezTo>
                    <a:pt x="49937" y="30740"/>
                    <a:pt x="50938" y="29352"/>
                    <a:pt x="53252" y="26454"/>
                  </a:cubicBezTo>
                  <a:cubicBezTo>
                    <a:pt x="54295" y="25215"/>
                    <a:pt x="55242" y="23923"/>
                    <a:pt x="56094" y="22589"/>
                  </a:cubicBezTo>
                  <a:cubicBezTo>
                    <a:pt x="57136" y="20779"/>
                    <a:pt x="57042" y="20303"/>
                    <a:pt x="57001" y="20208"/>
                  </a:cubicBezTo>
                  <a:cubicBezTo>
                    <a:pt x="56947" y="20112"/>
                    <a:pt x="56717" y="19976"/>
                    <a:pt x="56189" y="19881"/>
                  </a:cubicBezTo>
                  <a:cubicBezTo>
                    <a:pt x="53726" y="19500"/>
                    <a:pt x="50546" y="13975"/>
                    <a:pt x="49314" y="11594"/>
                  </a:cubicBezTo>
                  <a:cubicBezTo>
                    <a:pt x="49125" y="11308"/>
                    <a:pt x="47663" y="11063"/>
                    <a:pt x="46621" y="10872"/>
                  </a:cubicBezTo>
                  <a:cubicBezTo>
                    <a:pt x="43969" y="10451"/>
                    <a:pt x="40410" y="9825"/>
                    <a:pt x="37189" y="7253"/>
                  </a:cubicBezTo>
                  <a:cubicBezTo>
                    <a:pt x="35443" y="5919"/>
                    <a:pt x="34117" y="3538"/>
                    <a:pt x="3316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3" name="Google Shape;87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4AAEsKAAC7DgAASwoAAAAAAAAmAAAACAAAAP//////////"/>
                </a:ext>
              </a:extLst>
            </p:cNvSpPr>
            <p:nvPr/>
          </p:nvSpPr>
          <p:spPr>
            <a:xfrm>
              <a:off x="2393950" y="1673225"/>
              <a:ext cx="635" cy="0"/>
            </a:xfrm>
            <a:custGeom>
              <a:avLst/>
              <a:gdLst/>
              <a:ahLst/>
              <a:cxnLst/>
              <a:rect l="0" t="0" r="635" b="0"/>
              <a:pathLst>
                <a:path w="635" h="0">
                  <a:moveTo>
                    <a:pt x="0" y="0"/>
                  </a:moveTo>
                  <a:cubicBezTo>
                    <a:pt x="248" y="0"/>
                    <a:pt x="441" y="0"/>
                    <a:pt x="635" y="0"/>
                  </a:cubicBezTo>
                  <a:cubicBezTo>
                    <a:pt x="441" y="0"/>
                    <a:pt x="248"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2" name="Google Shape;87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4AAG0KAAC3DgAAbQoAAAAAAAAmAAAACAAAAP//////////"/>
                </a:ext>
              </a:extLst>
            </p:cNvSpPr>
            <p:nvPr/>
          </p:nvSpPr>
          <p:spPr>
            <a:xfrm>
              <a:off x="2392045" y="16948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1" name="Google Shape;87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4AAEoKAAC6DgAASgoAAAAAAAAmAAAACAAAAP//////////"/>
                </a:ext>
              </a:extLst>
            </p:cNvSpPr>
            <p:nvPr/>
          </p:nvSpPr>
          <p:spPr>
            <a:xfrm>
              <a:off x="2393950" y="16725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70" name="Google Shape;87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4AAG0KAAC2DgAAbQoAAAAAAAAmAAAACAAAAP//////////"/>
                </a:ext>
              </a:extLst>
            </p:cNvSpPr>
            <p:nvPr/>
          </p:nvSpPr>
          <p:spPr>
            <a:xfrm>
              <a:off x="2391410" y="16948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9" name="Google Shape;87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4AAEoKAAC5DgAASgoAAAAAAAAmAAAACAAAAP//////////"/>
                </a:ext>
              </a:extLst>
            </p:cNvSpPr>
            <p:nvPr/>
          </p:nvSpPr>
          <p:spPr>
            <a:xfrm>
              <a:off x="2392680" y="1672590"/>
              <a:ext cx="635" cy="0"/>
            </a:xfrm>
            <a:custGeom>
              <a:avLst/>
              <a:gdLst/>
              <a:ahLst/>
              <a:cxnLst/>
              <a:rect l="0" t="0" r="635" b="0"/>
              <a:pathLst>
                <a:path w="635" h="0">
                  <a:moveTo>
                    <a:pt x="635" y="0"/>
                  </a:moveTo>
                  <a:cubicBezTo>
                    <a:pt x="431" y="0"/>
                    <a:pt x="203" y="0"/>
                    <a:pt x="0" y="0"/>
                  </a:cubicBezTo>
                  <a:cubicBezTo>
                    <a:pt x="203" y="0"/>
                    <a:pt x="431"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8" name="Google Shape;87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4AACMKAACODgAAMwoAAAAAAAAmAAAACAAAAP//////////"/>
                </a:ext>
              </a:extLst>
            </p:cNvSpPr>
            <p:nvPr/>
          </p:nvSpPr>
          <p:spPr>
            <a:xfrm>
              <a:off x="2360295" y="1647825"/>
              <a:ext cx="5715" cy="10160"/>
            </a:xfrm>
            <a:custGeom>
              <a:avLst/>
              <a:gdLst/>
              <a:ahLst/>
              <a:cxnLst/>
              <a:rect l="0" t="0" r="5715" b="10160"/>
              <a:pathLst>
                <a:path w="5715" h="10160">
                  <a:moveTo>
                    <a:pt x="3462" y="0"/>
                  </a:moveTo>
                  <a:cubicBezTo>
                    <a:pt x="3163" y="0"/>
                    <a:pt x="2877" y="125"/>
                    <a:pt x="2655" y="362"/>
                  </a:cubicBezTo>
                  <a:cubicBezTo>
                    <a:pt x="1145" y="1587"/>
                    <a:pt x="195" y="5331"/>
                    <a:pt x="195" y="6597"/>
                  </a:cubicBezTo>
                  <a:cubicBezTo>
                    <a:pt x="195" y="6848"/>
                    <a:pt x="104" y="7084"/>
                    <a:pt x="13" y="7279"/>
                  </a:cubicBezTo>
                  <a:lnTo>
                    <a:pt x="104" y="7474"/>
                  </a:lnTo>
                  <a:lnTo>
                    <a:pt x="143" y="7627"/>
                  </a:lnTo>
                  <a:cubicBezTo>
                    <a:pt x="286" y="7919"/>
                    <a:pt x="468" y="8156"/>
                    <a:pt x="689" y="8448"/>
                  </a:cubicBezTo>
                  <a:lnTo>
                    <a:pt x="742" y="8546"/>
                  </a:lnTo>
                  <a:cubicBezTo>
                    <a:pt x="833" y="8643"/>
                    <a:pt x="924" y="8740"/>
                    <a:pt x="963" y="8838"/>
                  </a:cubicBezTo>
                  <a:lnTo>
                    <a:pt x="1015" y="8893"/>
                  </a:lnTo>
                  <a:cubicBezTo>
                    <a:pt x="1145" y="8991"/>
                    <a:pt x="1236" y="9088"/>
                    <a:pt x="1327" y="9186"/>
                  </a:cubicBezTo>
                  <a:cubicBezTo>
                    <a:pt x="1418" y="9283"/>
                    <a:pt x="1510" y="9381"/>
                    <a:pt x="1653" y="9422"/>
                  </a:cubicBezTo>
                  <a:lnTo>
                    <a:pt x="1692" y="9478"/>
                  </a:lnTo>
                  <a:cubicBezTo>
                    <a:pt x="1783" y="9520"/>
                    <a:pt x="1874" y="9617"/>
                    <a:pt x="1965" y="9673"/>
                  </a:cubicBezTo>
                  <a:cubicBezTo>
                    <a:pt x="2108" y="9715"/>
                    <a:pt x="2200" y="9770"/>
                    <a:pt x="2291" y="9868"/>
                  </a:cubicBezTo>
                  <a:lnTo>
                    <a:pt x="2603" y="9965"/>
                  </a:lnTo>
                  <a:lnTo>
                    <a:pt x="2655" y="9965"/>
                  </a:lnTo>
                  <a:cubicBezTo>
                    <a:pt x="2877" y="10007"/>
                    <a:pt x="3111" y="10104"/>
                    <a:pt x="3293" y="10104"/>
                  </a:cubicBezTo>
                  <a:lnTo>
                    <a:pt x="3606" y="10160"/>
                  </a:lnTo>
                  <a:lnTo>
                    <a:pt x="3697" y="10160"/>
                  </a:lnTo>
                  <a:cubicBezTo>
                    <a:pt x="3697" y="9575"/>
                    <a:pt x="3840" y="8935"/>
                    <a:pt x="4113" y="8448"/>
                  </a:cubicBezTo>
                  <a:cubicBezTo>
                    <a:pt x="5116" y="6792"/>
                    <a:pt x="5715" y="3187"/>
                    <a:pt x="4985" y="1294"/>
                  </a:cubicBezTo>
                  <a:cubicBezTo>
                    <a:pt x="4803" y="710"/>
                    <a:pt x="4387" y="223"/>
                    <a:pt x="3840" y="70"/>
                  </a:cubicBezTo>
                  <a:cubicBezTo>
                    <a:pt x="3723" y="28"/>
                    <a:pt x="3593" y="0"/>
                    <a:pt x="346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7" name="Google Shape;87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4AADMKAACLDgAAMwoAAAAAAAAmAAAACAAAAP//////////"/>
                </a:ext>
              </a:extLst>
            </p:cNvSpPr>
            <p:nvPr/>
          </p:nvSpPr>
          <p:spPr>
            <a:xfrm>
              <a:off x="2363470" y="1657985"/>
              <a:ext cx="635" cy="0"/>
            </a:xfrm>
            <a:custGeom>
              <a:avLst/>
              <a:gdLst/>
              <a:ahLst/>
              <a:cxnLst/>
              <a:rect l="0" t="0" r="635" b="0"/>
              <a:pathLst>
                <a:path w="635" h="0">
                  <a:moveTo>
                    <a:pt x="610" y="0"/>
                  </a:moveTo>
                  <a:lnTo>
                    <a:pt x="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6" name="Google Shape;87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4AADAKAACHDgAAMQoAAAAAAAAmAAAACAAAAP//////////"/>
                </a:ext>
              </a:extLst>
            </p:cNvSpPr>
            <p:nvPr/>
          </p:nvSpPr>
          <p:spPr>
            <a:xfrm>
              <a:off x="2360930" y="1656080"/>
              <a:ext cx="635" cy="635"/>
            </a:xfrm>
            <a:custGeom>
              <a:avLst/>
              <a:gdLst/>
              <a:ahLst/>
              <a:cxnLst/>
              <a:rect l="0" t="0" r="635" b="635"/>
              <a:pathLst>
                <a:path w="635" h="635">
                  <a:moveTo>
                    <a:pt x="635" y="606"/>
                  </a:moveTo>
                  <a:cubicBezTo>
                    <a:pt x="388" y="404"/>
                    <a:pt x="141" y="202"/>
                    <a:pt x="0" y="0"/>
                  </a:cubicBezTo>
                  <a:cubicBezTo>
                    <a:pt x="141" y="202"/>
                    <a:pt x="388" y="404"/>
                    <a:pt x="635" y="60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5" name="Google Shape;87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4AAC4KAACFDgAALgoAAAAAAAAmAAAACAAAAP//////////"/>
                </a:ext>
              </a:extLst>
            </p:cNvSpPr>
            <p:nvPr/>
          </p:nvSpPr>
          <p:spPr>
            <a:xfrm>
              <a:off x="2360295" y="16548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4" name="Google Shape;87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4AAC8KAACGDgAAMAoAAAAAAAAmAAAACAAAAP//////////"/>
                </a:ext>
              </a:extLst>
            </p:cNvSpPr>
            <p:nvPr/>
          </p:nvSpPr>
          <p:spPr>
            <a:xfrm>
              <a:off x="2360295" y="1655445"/>
              <a:ext cx="635" cy="635"/>
            </a:xfrm>
            <a:custGeom>
              <a:avLst/>
              <a:gdLst/>
              <a:ahLst/>
              <a:cxnLst/>
              <a:rect l="0" t="0" r="635" b="635"/>
              <a:pathLst>
                <a:path w="635" h="635">
                  <a:moveTo>
                    <a:pt x="620" y="635"/>
                  </a:moveTo>
                  <a:cubicBezTo>
                    <a:pt x="413" y="426"/>
                    <a:pt x="206" y="218"/>
                    <a:pt x="0" y="9"/>
                  </a:cubicBezTo>
                  <a:cubicBezTo>
                    <a:pt x="206" y="218"/>
                    <a:pt x="413" y="426"/>
                    <a:pt x="62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3" name="Google Shape;87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4AADIKAACJDgAAMgoAAAAAAAAmAAAACAAAAP//////////"/>
                </a:ext>
              </a:extLst>
            </p:cNvSpPr>
            <p:nvPr/>
          </p:nvSpPr>
          <p:spPr>
            <a:xfrm>
              <a:off x="2362835" y="16573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2" name="Google Shape;87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4AADIKAACJDgAAMgoAAAAAAAAmAAAACAAAAP//////////"/>
                </a:ext>
              </a:extLst>
            </p:cNvSpPr>
            <p:nvPr/>
          </p:nvSpPr>
          <p:spPr>
            <a:xfrm>
              <a:off x="2362200" y="1657350"/>
              <a:ext cx="635" cy="0"/>
            </a:xfrm>
            <a:custGeom>
              <a:avLst/>
              <a:gdLst/>
              <a:ahLst/>
              <a:cxnLst/>
              <a:rect l="0" t="0" r="635" b="0"/>
              <a:pathLst>
                <a:path w="635" h="0">
                  <a:moveTo>
                    <a:pt x="0" y="0"/>
                  </a:moveTo>
                  <a:cubicBezTo>
                    <a:pt x="226" y="0"/>
                    <a:pt x="385" y="0"/>
                    <a:pt x="635" y="0"/>
                  </a:cubicBezTo>
                  <a:cubicBezTo>
                    <a:pt x="476" y="0"/>
                    <a:pt x="22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1" name="Google Shape;87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4AADEKAACHDgAAMQoAAAAAAAAmAAAACAAAAP//////////"/>
                </a:ext>
              </a:extLst>
            </p:cNvSpPr>
            <p:nvPr/>
          </p:nvSpPr>
          <p:spPr>
            <a:xfrm>
              <a:off x="2361565" y="165671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0" name="Google Shape;87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4AADIKAACIDgAAMgoAAAAAAAAmAAAACAAAAP//////////"/>
                </a:ext>
              </a:extLst>
            </p:cNvSpPr>
            <p:nvPr/>
          </p:nvSpPr>
          <p:spPr>
            <a:xfrm>
              <a:off x="2362200" y="165735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9" name="Google Shape;87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4AADEKAACIDgAAMQoAAAAAAAAmAAAACAAAAP//////////"/>
                </a:ext>
              </a:extLst>
            </p:cNvSpPr>
            <p:nvPr/>
          </p:nvSpPr>
          <p:spPr>
            <a:xfrm>
              <a:off x="2361565" y="1656715"/>
              <a:ext cx="635" cy="0"/>
            </a:xfrm>
            <a:custGeom>
              <a:avLst/>
              <a:gdLst/>
              <a:ahLst/>
              <a:cxnLst/>
              <a:rect l="0" t="0" r="635" b="0"/>
              <a:pathLst>
                <a:path w="635" h="0">
                  <a:moveTo>
                    <a:pt x="635" y="0"/>
                  </a:moveTo>
                  <a:cubicBezTo>
                    <a:pt x="457" y="0"/>
                    <a:pt x="279" y="0"/>
                    <a:pt x="0" y="0"/>
                  </a:cubicBezTo>
                  <a:cubicBezTo>
                    <a:pt x="279" y="0"/>
                    <a:pt x="457"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8" name="Google Shape;87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4AADIKAACKDgAAMwoAAAAAAAAmAAAACAAAAP//////////"/>
                </a:ext>
              </a:extLst>
            </p:cNvSpPr>
            <p:nvPr/>
          </p:nvSpPr>
          <p:spPr>
            <a:xfrm>
              <a:off x="2362835" y="1657350"/>
              <a:ext cx="635" cy="635"/>
            </a:xfrm>
            <a:custGeom>
              <a:avLst/>
              <a:gdLst/>
              <a:ahLst/>
              <a:cxnLst/>
              <a:rect l="0" t="0" r="635" b="635"/>
              <a:pathLst>
                <a:path w="635" h="635">
                  <a:moveTo>
                    <a:pt x="635" y="592"/>
                  </a:moveTo>
                  <a:cubicBezTo>
                    <a:pt x="419" y="465"/>
                    <a:pt x="215" y="296"/>
                    <a:pt x="0" y="0"/>
                  </a:cubicBezTo>
                  <a:cubicBezTo>
                    <a:pt x="215" y="296"/>
                    <a:pt x="419" y="465"/>
                    <a:pt x="635" y="59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7" name="Google Shape;87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4AACAKAADIDgAASgoAAAAAAAAmAAAACAAAAP//////////"/>
                </a:ext>
              </a:extLst>
            </p:cNvSpPr>
            <p:nvPr/>
          </p:nvSpPr>
          <p:spPr>
            <a:xfrm>
              <a:off x="2369820" y="1645920"/>
              <a:ext cx="33020" cy="26670"/>
            </a:xfrm>
            <a:custGeom>
              <a:avLst/>
              <a:gdLst/>
              <a:ahLst/>
              <a:cxnLst/>
              <a:rect l="0" t="0" r="33020" b="26670"/>
              <a:pathLst>
                <a:path w="33020" h="26670">
                  <a:moveTo>
                    <a:pt x="31636" y="14"/>
                  </a:moveTo>
                  <a:cubicBezTo>
                    <a:pt x="30063" y="969"/>
                    <a:pt x="25844" y="5593"/>
                    <a:pt x="23944" y="9372"/>
                  </a:cubicBezTo>
                  <a:cubicBezTo>
                    <a:pt x="21733" y="13642"/>
                    <a:pt x="16198" y="16670"/>
                    <a:pt x="11056" y="16670"/>
                  </a:cubicBezTo>
                  <a:cubicBezTo>
                    <a:pt x="10337" y="16670"/>
                    <a:pt x="9618" y="16602"/>
                    <a:pt x="8927" y="16479"/>
                  </a:cubicBezTo>
                  <a:cubicBezTo>
                    <a:pt x="8045" y="16316"/>
                    <a:pt x="7258" y="16248"/>
                    <a:pt x="6566" y="16248"/>
                  </a:cubicBezTo>
                  <a:cubicBezTo>
                    <a:pt x="3880" y="16248"/>
                    <a:pt x="2523" y="17325"/>
                    <a:pt x="1479" y="18157"/>
                  </a:cubicBezTo>
                  <a:cubicBezTo>
                    <a:pt x="1235" y="18348"/>
                    <a:pt x="1004" y="18485"/>
                    <a:pt x="814" y="18635"/>
                  </a:cubicBezTo>
                  <a:cubicBezTo>
                    <a:pt x="570" y="18826"/>
                    <a:pt x="285" y="18921"/>
                    <a:pt x="0" y="18921"/>
                  </a:cubicBezTo>
                  <a:cubicBezTo>
                    <a:pt x="54" y="19058"/>
                    <a:pt x="95" y="19167"/>
                    <a:pt x="149" y="19262"/>
                  </a:cubicBezTo>
                  <a:lnTo>
                    <a:pt x="244" y="19453"/>
                  </a:lnTo>
                  <a:cubicBezTo>
                    <a:pt x="285" y="19644"/>
                    <a:pt x="380" y="19835"/>
                    <a:pt x="475" y="20026"/>
                  </a:cubicBezTo>
                  <a:lnTo>
                    <a:pt x="570" y="20163"/>
                  </a:lnTo>
                  <a:cubicBezTo>
                    <a:pt x="665" y="20313"/>
                    <a:pt x="719" y="20449"/>
                    <a:pt x="814" y="20599"/>
                  </a:cubicBezTo>
                  <a:lnTo>
                    <a:pt x="950" y="20831"/>
                  </a:lnTo>
                  <a:lnTo>
                    <a:pt x="1194" y="21172"/>
                  </a:lnTo>
                  <a:lnTo>
                    <a:pt x="1329" y="21363"/>
                  </a:lnTo>
                  <a:lnTo>
                    <a:pt x="1519" y="21650"/>
                  </a:lnTo>
                  <a:lnTo>
                    <a:pt x="1709" y="21840"/>
                  </a:lnTo>
                  <a:lnTo>
                    <a:pt x="1954" y="22168"/>
                  </a:lnTo>
                  <a:lnTo>
                    <a:pt x="2089" y="22318"/>
                  </a:lnTo>
                  <a:lnTo>
                    <a:pt x="2374" y="22646"/>
                  </a:lnTo>
                  <a:lnTo>
                    <a:pt x="2469" y="22741"/>
                  </a:lnTo>
                  <a:lnTo>
                    <a:pt x="2849" y="23121"/>
                  </a:lnTo>
                  <a:lnTo>
                    <a:pt x="2998" y="23273"/>
                  </a:lnTo>
                  <a:lnTo>
                    <a:pt x="3229" y="23504"/>
                  </a:lnTo>
                  <a:lnTo>
                    <a:pt x="3378" y="23655"/>
                  </a:lnTo>
                  <a:lnTo>
                    <a:pt x="3568" y="23845"/>
                  </a:lnTo>
                  <a:lnTo>
                    <a:pt x="3758" y="23942"/>
                  </a:lnTo>
                  <a:lnTo>
                    <a:pt x="3948" y="24078"/>
                  </a:lnTo>
                  <a:lnTo>
                    <a:pt x="4043" y="24228"/>
                  </a:lnTo>
                  <a:lnTo>
                    <a:pt x="4233" y="24365"/>
                  </a:lnTo>
                  <a:lnTo>
                    <a:pt x="4328" y="24419"/>
                  </a:lnTo>
                  <a:lnTo>
                    <a:pt x="4558" y="24555"/>
                  </a:lnTo>
                  <a:lnTo>
                    <a:pt x="4612" y="24610"/>
                  </a:lnTo>
                  <a:lnTo>
                    <a:pt x="4748" y="24706"/>
                  </a:lnTo>
                  <a:cubicBezTo>
                    <a:pt x="5888" y="24992"/>
                    <a:pt x="7027" y="25224"/>
                    <a:pt x="8167" y="25319"/>
                  </a:cubicBezTo>
                  <a:cubicBezTo>
                    <a:pt x="11301" y="25756"/>
                    <a:pt x="16049" y="26274"/>
                    <a:pt x="19332" y="26561"/>
                  </a:cubicBezTo>
                  <a:lnTo>
                    <a:pt x="20892" y="26656"/>
                  </a:lnTo>
                  <a:lnTo>
                    <a:pt x="23185" y="20831"/>
                  </a:lnTo>
                  <a:lnTo>
                    <a:pt x="27783" y="15006"/>
                  </a:lnTo>
                  <a:lnTo>
                    <a:pt x="27783" y="8799"/>
                  </a:lnTo>
                  <a:lnTo>
                    <a:pt x="31256" y="8799"/>
                  </a:lnTo>
                  <a:lnTo>
                    <a:pt x="33006" y="7749"/>
                  </a:lnTo>
                  <a:cubicBezTo>
                    <a:pt x="32627" y="6071"/>
                    <a:pt x="32396" y="4352"/>
                    <a:pt x="32152" y="2974"/>
                  </a:cubicBezTo>
                  <a:cubicBezTo>
                    <a:pt x="32016" y="1869"/>
                    <a:pt x="31826" y="682"/>
                    <a:pt x="31636"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6" name="Google Shape;87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4AAEYKAACbDgAARwoAAAAAAAAmAAAACAAAAP//////////"/>
                </a:ext>
              </a:extLst>
            </p:cNvSpPr>
            <p:nvPr/>
          </p:nvSpPr>
          <p:spPr>
            <a:xfrm>
              <a:off x="2373630" y="1670050"/>
              <a:ext cx="635" cy="635"/>
            </a:xfrm>
            <a:custGeom>
              <a:avLst/>
              <a:gdLst/>
              <a:ahLst/>
              <a:cxnLst/>
              <a:rect l="0" t="0" r="635" b="635"/>
              <a:pathLst>
                <a:path w="635" h="635">
                  <a:moveTo>
                    <a:pt x="601" y="582"/>
                  </a:moveTo>
                  <a:lnTo>
                    <a:pt x="33"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5" name="Google Shape;87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4AAEEKAACWDgAAQgoAAAAAAAAmAAAACAAAAP//////////"/>
                </a:ext>
              </a:extLst>
            </p:cNvSpPr>
            <p:nvPr/>
          </p:nvSpPr>
          <p:spPr>
            <a:xfrm>
              <a:off x="2371090" y="1666875"/>
              <a:ext cx="0" cy="635"/>
            </a:xfrm>
            <a:custGeom>
              <a:avLst/>
              <a:gdLst/>
              <a:ahLst/>
              <a:cxnLst/>
              <a:rect l="0" t="0" r="0" b="635"/>
              <a:pathLst>
                <a:path w="0" h="635">
                  <a:moveTo>
                    <a:pt x="0" y="606"/>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4" name="Google Shape;87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4AAEYKAACaDgAARgoAAAAAAAAmAAAACAAAAP//////////"/>
                </a:ext>
              </a:extLst>
            </p:cNvSpPr>
            <p:nvPr/>
          </p:nvSpPr>
          <p:spPr>
            <a:xfrm>
              <a:off x="2373630" y="16700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3" name="Google Shape;87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4AAEgKAACyDgAASgoAAAAAAAAmAAAACAAAAP//////////"/>
                </a:ext>
              </a:extLst>
            </p:cNvSpPr>
            <p:nvPr/>
          </p:nvSpPr>
          <p:spPr>
            <a:xfrm>
              <a:off x="2377440" y="1671320"/>
              <a:ext cx="11430" cy="1270"/>
            </a:xfrm>
            <a:custGeom>
              <a:avLst/>
              <a:gdLst/>
              <a:ahLst/>
              <a:cxnLst/>
              <a:rect l="0" t="0" r="11430" b="1270"/>
              <a:pathLst>
                <a:path w="11430" h="1270">
                  <a:moveTo>
                    <a:pt x="0" y="0"/>
                  </a:moveTo>
                  <a:cubicBezTo>
                    <a:pt x="3208" y="442"/>
                    <a:pt x="7930" y="966"/>
                    <a:pt x="11430" y="1256"/>
                  </a:cubicBezTo>
                  <a:cubicBezTo>
                    <a:pt x="8069" y="966"/>
                    <a:pt x="3264" y="44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2" name="Google Shape;87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4AAEcKAACbDgAARwoAAAAAAAAmAAAACAAAAP//////////"/>
                </a:ext>
              </a:extLst>
            </p:cNvSpPr>
            <p:nvPr/>
          </p:nvSpPr>
          <p:spPr>
            <a:xfrm>
              <a:off x="2374265" y="16706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1" name="Google Shape;87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4AAEEKAACVDgAAQQoAAAAAAAAmAAAACAAAAP//////////"/>
                </a:ext>
              </a:extLst>
            </p:cNvSpPr>
            <p:nvPr/>
          </p:nvSpPr>
          <p:spPr>
            <a:xfrm>
              <a:off x="2370455" y="16668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50" name="Google Shape;87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4AAD4KAACUDgAAPgoAAAAAAAAmAAAACAAAAP//////////"/>
                </a:ext>
              </a:extLst>
            </p:cNvSpPr>
            <p:nvPr/>
          </p:nvSpPr>
          <p:spPr>
            <a:xfrm>
              <a:off x="2369820" y="166497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9" name="Google Shape;87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4AAEYKAACaDgAARgoAAAAAAAAmAAAACAAAAP//////////"/>
                </a:ext>
              </a:extLst>
            </p:cNvSpPr>
            <p:nvPr/>
          </p:nvSpPr>
          <p:spPr>
            <a:xfrm>
              <a:off x="2372995" y="1670050"/>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8" name="Google Shape;87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4AAEIKAACXDgAAQwoAAAAAAAAmAAAACAAAAP//////////"/>
                </a:ext>
              </a:extLst>
            </p:cNvSpPr>
            <p:nvPr/>
          </p:nvSpPr>
          <p:spPr>
            <a:xfrm>
              <a:off x="2371090" y="1667510"/>
              <a:ext cx="635" cy="635"/>
            </a:xfrm>
            <a:custGeom>
              <a:avLst/>
              <a:gdLst/>
              <a:ahLst/>
              <a:cxnLst/>
              <a:rect l="0" t="0" r="635" b="635"/>
              <a:pathLst>
                <a:path w="635" h="635">
                  <a:moveTo>
                    <a:pt x="601" y="635"/>
                  </a:moveTo>
                  <a:lnTo>
                    <a:pt x="33"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7" name="Google Shape;87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4AAEUKAACZDgAARQoAAAAAAAAmAAAACAAAAP//////////"/>
                </a:ext>
              </a:extLst>
            </p:cNvSpPr>
            <p:nvPr/>
          </p:nvSpPr>
          <p:spPr>
            <a:xfrm>
              <a:off x="2372995" y="16694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6" name="Google Shape;87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4AAEMKAACXDgAARAoAAAAAAAAmAAAACAAAAP//////////"/>
                </a:ext>
              </a:extLst>
            </p:cNvSpPr>
            <p:nvPr/>
          </p:nvSpPr>
          <p:spPr>
            <a:xfrm>
              <a:off x="2371725" y="166814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5" name="Google Shape;87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4AAEQKAACZDgAARQoAAAAAAAAmAAAACAAAAP//////////"/>
                </a:ext>
              </a:extLst>
            </p:cNvSpPr>
            <p:nvPr/>
          </p:nvSpPr>
          <p:spPr>
            <a:xfrm>
              <a:off x="2372360" y="1668780"/>
              <a:ext cx="635" cy="635"/>
            </a:xfrm>
            <a:custGeom>
              <a:avLst/>
              <a:gdLst/>
              <a:ahLst/>
              <a:cxnLst/>
              <a:rect l="0" t="0" r="635" b="635"/>
              <a:pathLst>
                <a:path w="635" h="635">
                  <a:moveTo>
                    <a:pt x="601" y="635"/>
                  </a:moveTo>
                  <a:lnTo>
                    <a:pt x="3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4" name="Google Shape;87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4AAEAKAACVDgAAQAoAAAAAAAAmAAAACAAAAP//////////"/>
                </a:ext>
              </a:extLst>
            </p:cNvSpPr>
            <p:nvPr/>
          </p:nvSpPr>
          <p:spPr>
            <a:xfrm>
              <a:off x="2369820" y="1666240"/>
              <a:ext cx="635" cy="0"/>
            </a:xfrm>
            <a:custGeom>
              <a:avLst/>
              <a:gdLst/>
              <a:ahLst/>
              <a:cxnLst/>
              <a:rect l="0" t="0" r="635" b="0"/>
              <a:pathLst>
                <a:path w="635" h="0">
                  <a:moveTo>
                    <a:pt x="635" y="0"/>
                  </a:moveTo>
                  <a:cubicBezTo>
                    <a:pt x="388" y="0"/>
                    <a:pt x="246" y="0"/>
                    <a:pt x="0" y="0"/>
                  </a:cubicBezTo>
                  <a:cubicBezTo>
                    <a:pt x="246" y="0"/>
                    <a:pt x="388"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3" name="Google Shape;87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4AAEQKAACYDgAARAoAAAAAAAAmAAAACAAAAP//////////"/>
                </a:ext>
              </a:extLst>
            </p:cNvSpPr>
            <p:nvPr/>
          </p:nvSpPr>
          <p:spPr>
            <a:xfrm>
              <a:off x="2371725" y="1668780"/>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2" name="Google Shape;87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4AAD4KAACUDgAAPwoAAAAAAAAmAAAACAAAAP//////////"/>
                </a:ext>
              </a:extLst>
            </p:cNvSpPr>
            <p:nvPr/>
          </p:nvSpPr>
          <p:spPr>
            <a:xfrm>
              <a:off x="2369820" y="1664970"/>
              <a:ext cx="0" cy="635"/>
            </a:xfrm>
            <a:custGeom>
              <a:avLst/>
              <a:gdLst/>
              <a:ahLst/>
              <a:cxnLst/>
              <a:rect l="0" t="0" r="0" b="635"/>
              <a:pathLst>
                <a:path w="0" h="635">
                  <a:moveTo>
                    <a:pt x="0" y="635"/>
                  </a:moveTo>
                  <a:cubicBezTo>
                    <a:pt x="0" y="441"/>
                    <a:pt x="0" y="193"/>
                    <a:pt x="0" y="0"/>
                  </a:cubicBezTo>
                  <a:cubicBezTo>
                    <a:pt x="0" y="193"/>
                    <a:pt x="0" y="441"/>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1" name="Google Shape;87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4AAEEKAAC4DgAASgoAAAAAAAAmAAAACAAAAP//////////"/>
                </a:ext>
              </a:extLst>
            </p:cNvSpPr>
            <p:nvPr/>
          </p:nvSpPr>
          <p:spPr>
            <a:xfrm>
              <a:off x="2390775" y="1666875"/>
              <a:ext cx="1905" cy="5715"/>
            </a:xfrm>
            <a:custGeom>
              <a:avLst/>
              <a:gdLst/>
              <a:ahLst/>
              <a:cxnLst/>
              <a:rect l="0" t="0" r="1905" b="5715"/>
              <a:pathLst>
                <a:path w="1905" h="5715">
                  <a:moveTo>
                    <a:pt x="0" y="5701"/>
                  </a:moveTo>
                  <a:lnTo>
                    <a:pt x="190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40" name="Google Shape;87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BAAABALAADqEAAATAsAAAAAAAAmAAAACAAAAP//////////"/>
                </a:ext>
              </a:extLst>
            </p:cNvSpPr>
            <p:nvPr/>
          </p:nvSpPr>
          <p:spPr>
            <a:xfrm>
              <a:off x="2720340" y="1798320"/>
              <a:ext cx="29210" cy="38100"/>
            </a:xfrm>
            <a:custGeom>
              <a:avLst/>
              <a:gdLst/>
              <a:ahLst/>
              <a:cxnLst/>
              <a:rect l="0" t="0" r="29210" b="38100"/>
              <a:pathLst>
                <a:path w="29210" h="38100">
                  <a:moveTo>
                    <a:pt x="14" y="14"/>
                  </a:moveTo>
                  <a:cubicBezTo>
                    <a:pt x="1383" y="3621"/>
                    <a:pt x="1573" y="7270"/>
                    <a:pt x="1668" y="10512"/>
                  </a:cubicBezTo>
                  <a:cubicBezTo>
                    <a:pt x="1668" y="13116"/>
                    <a:pt x="4231" y="16873"/>
                    <a:pt x="6279" y="19911"/>
                  </a:cubicBezTo>
                  <a:cubicBezTo>
                    <a:pt x="7608" y="21810"/>
                    <a:pt x="8692" y="23424"/>
                    <a:pt x="9126" y="24564"/>
                  </a:cubicBezTo>
                  <a:cubicBezTo>
                    <a:pt x="9832" y="26693"/>
                    <a:pt x="11120" y="27602"/>
                    <a:pt x="14022" y="29596"/>
                  </a:cubicBezTo>
                  <a:cubicBezTo>
                    <a:pt x="14591" y="29975"/>
                    <a:pt x="15202" y="30450"/>
                    <a:pt x="15920" y="30966"/>
                  </a:cubicBezTo>
                  <a:cubicBezTo>
                    <a:pt x="20897" y="34533"/>
                    <a:pt x="27542" y="38100"/>
                    <a:pt x="29156" y="38100"/>
                  </a:cubicBezTo>
                  <a:cubicBezTo>
                    <a:pt x="29210" y="36811"/>
                    <a:pt x="26403" y="31440"/>
                    <a:pt x="24084" y="29026"/>
                  </a:cubicBezTo>
                  <a:cubicBezTo>
                    <a:pt x="22091" y="26937"/>
                    <a:pt x="22660" y="23085"/>
                    <a:pt x="23230" y="19003"/>
                  </a:cubicBezTo>
                  <a:cubicBezTo>
                    <a:pt x="23460" y="17348"/>
                    <a:pt x="23650" y="15734"/>
                    <a:pt x="23704" y="14120"/>
                  </a:cubicBezTo>
                  <a:cubicBezTo>
                    <a:pt x="23745" y="11746"/>
                    <a:pt x="22606" y="10986"/>
                    <a:pt x="21087" y="9983"/>
                  </a:cubicBezTo>
                  <a:cubicBezTo>
                    <a:pt x="19907" y="9223"/>
                    <a:pt x="18619" y="8369"/>
                    <a:pt x="18049" y="6605"/>
                  </a:cubicBezTo>
                  <a:cubicBezTo>
                    <a:pt x="17575" y="5181"/>
                    <a:pt x="17100" y="5046"/>
                    <a:pt x="16490" y="4856"/>
                  </a:cubicBezTo>
                  <a:cubicBezTo>
                    <a:pt x="15486" y="4707"/>
                    <a:pt x="14686" y="3947"/>
                    <a:pt x="14442" y="2957"/>
                  </a:cubicBezTo>
                  <a:cubicBezTo>
                    <a:pt x="14402" y="2903"/>
                    <a:pt x="14402" y="2862"/>
                    <a:pt x="14347" y="2808"/>
                  </a:cubicBezTo>
                  <a:lnTo>
                    <a:pt x="14307" y="2808"/>
                  </a:lnTo>
                  <a:lnTo>
                    <a:pt x="14157" y="2958"/>
                  </a:lnTo>
                  <a:lnTo>
                    <a:pt x="14117" y="2998"/>
                  </a:lnTo>
                  <a:cubicBezTo>
                    <a:pt x="14063" y="3052"/>
                    <a:pt x="14022" y="3092"/>
                    <a:pt x="14022" y="3147"/>
                  </a:cubicBezTo>
                  <a:lnTo>
                    <a:pt x="13968" y="3187"/>
                  </a:lnTo>
                  <a:cubicBezTo>
                    <a:pt x="13927" y="3242"/>
                    <a:pt x="13873" y="3282"/>
                    <a:pt x="13873" y="3377"/>
                  </a:cubicBezTo>
                  <a:cubicBezTo>
                    <a:pt x="13832" y="3432"/>
                    <a:pt x="13832" y="3472"/>
                    <a:pt x="13778" y="3567"/>
                  </a:cubicBezTo>
                  <a:lnTo>
                    <a:pt x="13778" y="3621"/>
                  </a:lnTo>
                  <a:cubicBezTo>
                    <a:pt x="13778" y="3662"/>
                    <a:pt x="13778" y="3716"/>
                    <a:pt x="13778" y="3757"/>
                  </a:cubicBezTo>
                  <a:lnTo>
                    <a:pt x="13778" y="3852"/>
                  </a:lnTo>
                  <a:lnTo>
                    <a:pt x="13737" y="4042"/>
                  </a:lnTo>
                  <a:cubicBezTo>
                    <a:pt x="13642" y="4476"/>
                    <a:pt x="13493" y="5330"/>
                    <a:pt x="12639" y="5466"/>
                  </a:cubicBezTo>
                  <a:lnTo>
                    <a:pt x="12408" y="5466"/>
                  </a:lnTo>
                  <a:lnTo>
                    <a:pt x="12218" y="5520"/>
                  </a:lnTo>
                  <a:lnTo>
                    <a:pt x="12164" y="5520"/>
                  </a:lnTo>
                  <a:lnTo>
                    <a:pt x="11879" y="5561"/>
                  </a:lnTo>
                  <a:lnTo>
                    <a:pt x="11459" y="5561"/>
                  </a:lnTo>
                  <a:lnTo>
                    <a:pt x="11120" y="5615"/>
                  </a:lnTo>
                  <a:lnTo>
                    <a:pt x="10984" y="5615"/>
                  </a:lnTo>
                  <a:lnTo>
                    <a:pt x="10605" y="5656"/>
                  </a:lnTo>
                  <a:lnTo>
                    <a:pt x="8367" y="5656"/>
                  </a:lnTo>
                  <a:lnTo>
                    <a:pt x="8082" y="5615"/>
                  </a:lnTo>
                  <a:lnTo>
                    <a:pt x="7892" y="5561"/>
                  </a:lnTo>
                  <a:lnTo>
                    <a:pt x="7608" y="5520"/>
                  </a:lnTo>
                  <a:lnTo>
                    <a:pt x="7418" y="5466"/>
                  </a:lnTo>
                  <a:lnTo>
                    <a:pt x="7174" y="5425"/>
                  </a:lnTo>
                  <a:lnTo>
                    <a:pt x="7038" y="5371"/>
                  </a:lnTo>
                  <a:lnTo>
                    <a:pt x="6794" y="5236"/>
                  </a:lnTo>
                  <a:lnTo>
                    <a:pt x="6658" y="5181"/>
                  </a:lnTo>
                  <a:cubicBezTo>
                    <a:pt x="6563" y="5141"/>
                    <a:pt x="6469" y="5046"/>
                    <a:pt x="6374" y="4991"/>
                  </a:cubicBezTo>
                  <a:cubicBezTo>
                    <a:pt x="5994" y="4707"/>
                    <a:pt x="5750" y="4286"/>
                    <a:pt x="5750" y="3811"/>
                  </a:cubicBezTo>
                  <a:cubicBezTo>
                    <a:pt x="5845" y="2048"/>
                    <a:pt x="4570" y="529"/>
                    <a:pt x="2861" y="298"/>
                  </a:cubicBezTo>
                  <a:cubicBezTo>
                    <a:pt x="2427" y="244"/>
                    <a:pt x="2007" y="149"/>
                    <a:pt x="1573" y="109"/>
                  </a:cubicBezTo>
                  <a:lnTo>
                    <a:pt x="1193" y="109"/>
                  </a:lnTo>
                  <a:cubicBezTo>
                    <a:pt x="909" y="109"/>
                    <a:pt x="624" y="54"/>
                    <a:pt x="298"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9" name="Google Shape;87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BEAAA8LAACbEQAAUQsAAAAAAAAmAAAACAAAAP//////////"/>
                </a:ext>
              </a:extLst>
            </p:cNvSpPr>
            <p:nvPr/>
          </p:nvSpPr>
          <p:spPr>
            <a:xfrm>
              <a:off x="2791460" y="1797685"/>
              <a:ext cx="70485" cy="41910"/>
            </a:xfrm>
            <a:custGeom>
              <a:avLst/>
              <a:gdLst/>
              <a:ahLst/>
              <a:cxnLst/>
              <a:rect l="0" t="0" r="70485" b="41910"/>
              <a:pathLst>
                <a:path w="70485" h="41910">
                  <a:moveTo>
                    <a:pt x="52631" y="0"/>
                  </a:moveTo>
                  <a:cubicBezTo>
                    <a:pt x="50708" y="0"/>
                    <a:pt x="47749" y="4611"/>
                    <a:pt x="47558" y="6700"/>
                  </a:cubicBezTo>
                  <a:cubicBezTo>
                    <a:pt x="47421" y="8124"/>
                    <a:pt x="46180" y="8789"/>
                    <a:pt x="45226" y="9359"/>
                  </a:cubicBezTo>
                  <a:cubicBezTo>
                    <a:pt x="43930" y="10077"/>
                    <a:pt x="43453" y="10498"/>
                    <a:pt x="43548" y="11502"/>
                  </a:cubicBezTo>
                  <a:cubicBezTo>
                    <a:pt x="43793" y="12641"/>
                    <a:pt x="43166" y="13780"/>
                    <a:pt x="42116" y="14201"/>
                  </a:cubicBezTo>
                  <a:lnTo>
                    <a:pt x="42116" y="14296"/>
                  </a:lnTo>
                  <a:cubicBezTo>
                    <a:pt x="42170" y="14540"/>
                    <a:pt x="42266" y="14824"/>
                    <a:pt x="42307" y="15055"/>
                  </a:cubicBezTo>
                  <a:lnTo>
                    <a:pt x="42307" y="15150"/>
                  </a:lnTo>
                  <a:cubicBezTo>
                    <a:pt x="42361" y="15394"/>
                    <a:pt x="42402" y="15625"/>
                    <a:pt x="42402" y="15815"/>
                  </a:cubicBezTo>
                  <a:lnTo>
                    <a:pt x="42402" y="15869"/>
                  </a:lnTo>
                  <a:cubicBezTo>
                    <a:pt x="42457" y="16099"/>
                    <a:pt x="42498" y="16289"/>
                    <a:pt x="42498" y="16479"/>
                  </a:cubicBezTo>
                  <a:lnTo>
                    <a:pt x="42498" y="16533"/>
                  </a:lnTo>
                  <a:cubicBezTo>
                    <a:pt x="42498" y="16723"/>
                    <a:pt x="42552" y="16859"/>
                    <a:pt x="42552" y="17049"/>
                  </a:cubicBezTo>
                  <a:lnTo>
                    <a:pt x="42552" y="17103"/>
                  </a:lnTo>
                  <a:cubicBezTo>
                    <a:pt x="42552" y="17239"/>
                    <a:pt x="42552" y="17388"/>
                    <a:pt x="42552" y="17524"/>
                  </a:cubicBezTo>
                  <a:lnTo>
                    <a:pt x="42552" y="17578"/>
                  </a:lnTo>
                  <a:cubicBezTo>
                    <a:pt x="42552" y="17713"/>
                    <a:pt x="42498" y="17808"/>
                    <a:pt x="42498" y="17958"/>
                  </a:cubicBezTo>
                  <a:lnTo>
                    <a:pt x="42498" y="17998"/>
                  </a:lnTo>
                  <a:cubicBezTo>
                    <a:pt x="42457" y="18093"/>
                    <a:pt x="42402" y="18188"/>
                    <a:pt x="42361" y="18283"/>
                  </a:cubicBezTo>
                  <a:lnTo>
                    <a:pt x="42361" y="18337"/>
                  </a:lnTo>
                  <a:cubicBezTo>
                    <a:pt x="42307" y="18378"/>
                    <a:pt x="42266" y="18473"/>
                    <a:pt x="42170" y="18568"/>
                  </a:cubicBezTo>
                  <a:cubicBezTo>
                    <a:pt x="41911" y="18826"/>
                    <a:pt x="41584" y="18934"/>
                    <a:pt x="41243" y="18934"/>
                  </a:cubicBezTo>
                  <a:cubicBezTo>
                    <a:pt x="41134" y="18934"/>
                    <a:pt x="41025" y="18921"/>
                    <a:pt x="40929" y="18907"/>
                  </a:cubicBezTo>
                  <a:cubicBezTo>
                    <a:pt x="40820" y="18866"/>
                    <a:pt x="40725" y="18853"/>
                    <a:pt x="40643" y="18853"/>
                  </a:cubicBezTo>
                  <a:cubicBezTo>
                    <a:pt x="40370" y="18853"/>
                    <a:pt x="40138" y="19015"/>
                    <a:pt x="39634" y="19382"/>
                  </a:cubicBezTo>
                  <a:cubicBezTo>
                    <a:pt x="38679" y="20182"/>
                    <a:pt x="37492" y="20657"/>
                    <a:pt x="36251" y="20657"/>
                  </a:cubicBezTo>
                  <a:lnTo>
                    <a:pt x="35815" y="20657"/>
                  </a:lnTo>
                  <a:lnTo>
                    <a:pt x="35678" y="20616"/>
                  </a:lnTo>
                  <a:lnTo>
                    <a:pt x="35583" y="20562"/>
                  </a:lnTo>
                  <a:lnTo>
                    <a:pt x="35433" y="20521"/>
                  </a:lnTo>
                  <a:lnTo>
                    <a:pt x="35337" y="20467"/>
                  </a:lnTo>
                  <a:lnTo>
                    <a:pt x="35242" y="20372"/>
                  </a:lnTo>
                  <a:lnTo>
                    <a:pt x="35106" y="20331"/>
                  </a:lnTo>
                  <a:lnTo>
                    <a:pt x="35010" y="20182"/>
                  </a:lnTo>
                  <a:lnTo>
                    <a:pt x="34860" y="20087"/>
                  </a:lnTo>
                  <a:lnTo>
                    <a:pt x="34724" y="19992"/>
                  </a:lnTo>
                  <a:lnTo>
                    <a:pt x="34628" y="19856"/>
                  </a:lnTo>
                  <a:lnTo>
                    <a:pt x="34478" y="19706"/>
                  </a:lnTo>
                  <a:lnTo>
                    <a:pt x="34342" y="19572"/>
                  </a:lnTo>
                  <a:lnTo>
                    <a:pt x="34192" y="19382"/>
                  </a:lnTo>
                  <a:lnTo>
                    <a:pt x="34055" y="19232"/>
                  </a:lnTo>
                  <a:lnTo>
                    <a:pt x="33905" y="19002"/>
                  </a:lnTo>
                  <a:lnTo>
                    <a:pt x="33769" y="18812"/>
                  </a:lnTo>
                  <a:lnTo>
                    <a:pt x="33578" y="18568"/>
                  </a:lnTo>
                  <a:lnTo>
                    <a:pt x="33428" y="18337"/>
                  </a:lnTo>
                  <a:lnTo>
                    <a:pt x="33237" y="18052"/>
                  </a:lnTo>
                  <a:lnTo>
                    <a:pt x="33046" y="17808"/>
                  </a:lnTo>
                  <a:lnTo>
                    <a:pt x="32855" y="17483"/>
                  </a:lnTo>
                  <a:lnTo>
                    <a:pt x="32664" y="17198"/>
                  </a:lnTo>
                  <a:lnTo>
                    <a:pt x="32432" y="16818"/>
                  </a:lnTo>
                  <a:lnTo>
                    <a:pt x="32282" y="16533"/>
                  </a:lnTo>
                  <a:lnTo>
                    <a:pt x="32051" y="16099"/>
                  </a:lnTo>
                  <a:lnTo>
                    <a:pt x="31860" y="15774"/>
                  </a:lnTo>
                  <a:lnTo>
                    <a:pt x="31764" y="15625"/>
                  </a:lnTo>
                  <a:cubicBezTo>
                    <a:pt x="30373" y="16479"/>
                    <a:pt x="27127" y="21226"/>
                    <a:pt x="26322" y="25078"/>
                  </a:cubicBezTo>
                  <a:cubicBezTo>
                    <a:pt x="25504" y="28876"/>
                    <a:pt x="22299" y="28971"/>
                    <a:pt x="18575" y="28971"/>
                  </a:cubicBezTo>
                  <a:cubicBezTo>
                    <a:pt x="17430" y="28971"/>
                    <a:pt x="16093" y="28971"/>
                    <a:pt x="14716" y="29066"/>
                  </a:cubicBezTo>
                  <a:cubicBezTo>
                    <a:pt x="11565" y="29296"/>
                    <a:pt x="11320" y="31195"/>
                    <a:pt x="11183" y="34288"/>
                  </a:cubicBezTo>
                  <a:cubicBezTo>
                    <a:pt x="11224" y="35562"/>
                    <a:pt x="10992" y="36810"/>
                    <a:pt x="10556" y="37990"/>
                  </a:cubicBezTo>
                  <a:cubicBezTo>
                    <a:pt x="10324" y="38519"/>
                    <a:pt x="9888" y="38899"/>
                    <a:pt x="9369" y="39130"/>
                  </a:cubicBezTo>
                  <a:cubicBezTo>
                    <a:pt x="9069" y="39238"/>
                    <a:pt x="8742" y="39279"/>
                    <a:pt x="8401" y="39279"/>
                  </a:cubicBezTo>
                  <a:cubicBezTo>
                    <a:pt x="6805" y="39279"/>
                    <a:pt x="4732" y="38302"/>
                    <a:pt x="2536" y="37326"/>
                  </a:cubicBezTo>
                  <a:cubicBezTo>
                    <a:pt x="1677" y="36905"/>
                    <a:pt x="777" y="36471"/>
                    <a:pt x="13" y="36132"/>
                  </a:cubicBezTo>
                  <a:cubicBezTo>
                    <a:pt x="54" y="36376"/>
                    <a:pt x="109" y="36566"/>
                    <a:pt x="150" y="36756"/>
                  </a:cubicBezTo>
                  <a:lnTo>
                    <a:pt x="150" y="36851"/>
                  </a:lnTo>
                  <a:cubicBezTo>
                    <a:pt x="245" y="37000"/>
                    <a:pt x="300" y="37190"/>
                    <a:pt x="340" y="37326"/>
                  </a:cubicBezTo>
                  <a:lnTo>
                    <a:pt x="340" y="37380"/>
                  </a:lnTo>
                  <a:cubicBezTo>
                    <a:pt x="395" y="37516"/>
                    <a:pt x="436" y="37610"/>
                    <a:pt x="490" y="37760"/>
                  </a:cubicBezTo>
                  <a:cubicBezTo>
                    <a:pt x="531" y="37855"/>
                    <a:pt x="586" y="37950"/>
                    <a:pt x="627" y="38045"/>
                  </a:cubicBezTo>
                  <a:lnTo>
                    <a:pt x="627" y="38085"/>
                  </a:lnTo>
                  <a:lnTo>
                    <a:pt x="722" y="38329"/>
                  </a:lnTo>
                  <a:lnTo>
                    <a:pt x="818" y="38465"/>
                  </a:lnTo>
                  <a:lnTo>
                    <a:pt x="913" y="38560"/>
                  </a:lnTo>
                  <a:lnTo>
                    <a:pt x="968" y="38614"/>
                  </a:lnTo>
                  <a:cubicBezTo>
                    <a:pt x="1963" y="38655"/>
                    <a:pt x="2973" y="39509"/>
                    <a:pt x="4023" y="40418"/>
                  </a:cubicBezTo>
                  <a:cubicBezTo>
                    <a:pt x="4759" y="41028"/>
                    <a:pt x="5728" y="41896"/>
                    <a:pt x="6246" y="41896"/>
                  </a:cubicBezTo>
                  <a:cubicBezTo>
                    <a:pt x="6328" y="41896"/>
                    <a:pt x="6396" y="41883"/>
                    <a:pt x="6451" y="41842"/>
                  </a:cubicBezTo>
                  <a:cubicBezTo>
                    <a:pt x="7324" y="41178"/>
                    <a:pt x="8687" y="41028"/>
                    <a:pt x="10215" y="41028"/>
                  </a:cubicBezTo>
                  <a:cubicBezTo>
                    <a:pt x="10801" y="41028"/>
                    <a:pt x="11415" y="41056"/>
                    <a:pt x="12043" y="41083"/>
                  </a:cubicBezTo>
                  <a:lnTo>
                    <a:pt x="13229" y="41083"/>
                  </a:lnTo>
                  <a:cubicBezTo>
                    <a:pt x="13502" y="41096"/>
                    <a:pt x="13775" y="41110"/>
                    <a:pt x="14061" y="41110"/>
                  </a:cubicBezTo>
                  <a:cubicBezTo>
                    <a:pt x="14838" y="41110"/>
                    <a:pt x="15643" y="41015"/>
                    <a:pt x="16380" y="40839"/>
                  </a:cubicBezTo>
                  <a:cubicBezTo>
                    <a:pt x="16952" y="40608"/>
                    <a:pt x="17484" y="40364"/>
                    <a:pt x="18003" y="39984"/>
                  </a:cubicBezTo>
                  <a:lnTo>
                    <a:pt x="18480" y="39659"/>
                  </a:lnTo>
                  <a:cubicBezTo>
                    <a:pt x="19967" y="38397"/>
                    <a:pt x="21876" y="37692"/>
                    <a:pt x="23840" y="37692"/>
                  </a:cubicBezTo>
                  <a:cubicBezTo>
                    <a:pt x="23963" y="37692"/>
                    <a:pt x="24086" y="37705"/>
                    <a:pt x="24222" y="37705"/>
                  </a:cubicBezTo>
                  <a:cubicBezTo>
                    <a:pt x="24317" y="37705"/>
                    <a:pt x="24426" y="37692"/>
                    <a:pt x="24522" y="37692"/>
                  </a:cubicBezTo>
                  <a:cubicBezTo>
                    <a:pt x="25859" y="37692"/>
                    <a:pt x="27195" y="38262"/>
                    <a:pt x="28136" y="39225"/>
                  </a:cubicBezTo>
                  <a:cubicBezTo>
                    <a:pt x="28450" y="39550"/>
                    <a:pt x="28668" y="39753"/>
                    <a:pt x="29064" y="39753"/>
                  </a:cubicBezTo>
                  <a:cubicBezTo>
                    <a:pt x="29432" y="39753"/>
                    <a:pt x="29950" y="39564"/>
                    <a:pt x="30850" y="39130"/>
                  </a:cubicBezTo>
                  <a:cubicBezTo>
                    <a:pt x="32187" y="38465"/>
                    <a:pt x="33619" y="37990"/>
                    <a:pt x="35106" y="37760"/>
                  </a:cubicBezTo>
                  <a:cubicBezTo>
                    <a:pt x="36960" y="37380"/>
                    <a:pt x="37151" y="37326"/>
                    <a:pt x="36960" y="35617"/>
                  </a:cubicBezTo>
                  <a:cubicBezTo>
                    <a:pt x="36729" y="33948"/>
                    <a:pt x="37247" y="32294"/>
                    <a:pt x="38352" y="31005"/>
                  </a:cubicBezTo>
                  <a:cubicBezTo>
                    <a:pt x="38965" y="30246"/>
                    <a:pt x="39347" y="29730"/>
                    <a:pt x="39156" y="28632"/>
                  </a:cubicBezTo>
                  <a:cubicBezTo>
                    <a:pt x="38870" y="26638"/>
                    <a:pt x="40357" y="26028"/>
                    <a:pt x="41407" y="25594"/>
                  </a:cubicBezTo>
                  <a:cubicBezTo>
                    <a:pt x="42689" y="25078"/>
                    <a:pt x="43793" y="24644"/>
                    <a:pt x="43603" y="21986"/>
                  </a:cubicBezTo>
                  <a:cubicBezTo>
                    <a:pt x="43412" y="20657"/>
                    <a:pt x="43834" y="19327"/>
                    <a:pt x="44789" y="18337"/>
                  </a:cubicBezTo>
                  <a:cubicBezTo>
                    <a:pt x="46603" y="16425"/>
                    <a:pt x="50054" y="16181"/>
                    <a:pt x="52918" y="16181"/>
                  </a:cubicBezTo>
                  <a:cubicBezTo>
                    <a:pt x="53545" y="16181"/>
                    <a:pt x="54132" y="16194"/>
                    <a:pt x="54677" y="16194"/>
                  </a:cubicBezTo>
                  <a:lnTo>
                    <a:pt x="56396" y="16194"/>
                  </a:lnTo>
                  <a:lnTo>
                    <a:pt x="56682" y="16249"/>
                  </a:lnTo>
                  <a:lnTo>
                    <a:pt x="56832" y="16249"/>
                  </a:lnTo>
                  <a:lnTo>
                    <a:pt x="57064" y="16344"/>
                  </a:lnTo>
                  <a:lnTo>
                    <a:pt x="57255" y="16384"/>
                  </a:lnTo>
                  <a:lnTo>
                    <a:pt x="57541" y="16479"/>
                  </a:lnTo>
                  <a:lnTo>
                    <a:pt x="57732" y="16533"/>
                  </a:lnTo>
                  <a:lnTo>
                    <a:pt x="58019" y="16628"/>
                  </a:lnTo>
                  <a:lnTo>
                    <a:pt x="58264" y="16723"/>
                  </a:lnTo>
                  <a:lnTo>
                    <a:pt x="58496" y="16818"/>
                  </a:lnTo>
                  <a:lnTo>
                    <a:pt x="58782" y="16954"/>
                  </a:lnTo>
                  <a:lnTo>
                    <a:pt x="59069" y="17049"/>
                  </a:lnTo>
                  <a:lnTo>
                    <a:pt x="59355" y="17198"/>
                  </a:lnTo>
                  <a:lnTo>
                    <a:pt x="59505" y="17239"/>
                  </a:lnTo>
                  <a:lnTo>
                    <a:pt x="59737" y="17293"/>
                  </a:lnTo>
                  <a:cubicBezTo>
                    <a:pt x="60842" y="16764"/>
                    <a:pt x="63802" y="15299"/>
                    <a:pt x="63842" y="14635"/>
                  </a:cubicBezTo>
                  <a:cubicBezTo>
                    <a:pt x="63802" y="14580"/>
                    <a:pt x="63747" y="14540"/>
                    <a:pt x="63706" y="14485"/>
                  </a:cubicBezTo>
                  <a:cubicBezTo>
                    <a:pt x="63229" y="14160"/>
                    <a:pt x="62983" y="13536"/>
                    <a:pt x="63174" y="13021"/>
                  </a:cubicBezTo>
                  <a:cubicBezTo>
                    <a:pt x="63461" y="12112"/>
                    <a:pt x="64565" y="12017"/>
                    <a:pt x="66188" y="11881"/>
                  </a:cubicBezTo>
                  <a:cubicBezTo>
                    <a:pt x="67620" y="11732"/>
                    <a:pt x="70007" y="11542"/>
                    <a:pt x="70294" y="10688"/>
                  </a:cubicBezTo>
                  <a:cubicBezTo>
                    <a:pt x="70485" y="10023"/>
                    <a:pt x="70294" y="9359"/>
                    <a:pt x="69762" y="8884"/>
                  </a:cubicBezTo>
                  <a:cubicBezTo>
                    <a:pt x="68930" y="7975"/>
                    <a:pt x="67552" y="7419"/>
                    <a:pt x="66652" y="7419"/>
                  </a:cubicBezTo>
                  <a:cubicBezTo>
                    <a:pt x="66516" y="7419"/>
                    <a:pt x="66393" y="7433"/>
                    <a:pt x="66284" y="7460"/>
                  </a:cubicBezTo>
                  <a:cubicBezTo>
                    <a:pt x="65738" y="7582"/>
                    <a:pt x="64906" y="7677"/>
                    <a:pt x="63979" y="7677"/>
                  </a:cubicBezTo>
                  <a:cubicBezTo>
                    <a:pt x="62383" y="7677"/>
                    <a:pt x="60515" y="7405"/>
                    <a:pt x="59451" y="6551"/>
                  </a:cubicBezTo>
                  <a:cubicBezTo>
                    <a:pt x="58878" y="6131"/>
                    <a:pt x="58592" y="5507"/>
                    <a:pt x="58592" y="4842"/>
                  </a:cubicBezTo>
                  <a:cubicBezTo>
                    <a:pt x="58592" y="3472"/>
                    <a:pt x="54923" y="0"/>
                    <a:pt x="5263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8" name="Google Shape;87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RAAABkLAADJEAAAGQsAAAAAAAAmAAAACAAAAP//////////"/>
                </a:ext>
              </a:extLst>
            </p:cNvSpPr>
            <p:nvPr/>
          </p:nvSpPr>
          <p:spPr>
            <a:xfrm>
              <a:off x="2728595" y="1804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7" name="Google Shape;87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BAAABkLAADNEAAAGQsAAAAAAAAmAAAACAAAAP//////////"/>
                </a:ext>
              </a:extLst>
            </p:cNvSpPr>
            <p:nvPr/>
          </p:nvSpPr>
          <p:spPr>
            <a:xfrm>
              <a:off x="2730500" y="1804035"/>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6" name="Google Shape;87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hAAABkLAADKEAAAGQsAAAAAAAAmAAAACAAAAP//////////"/>
                </a:ext>
              </a:extLst>
            </p:cNvSpPr>
            <p:nvPr/>
          </p:nvSpPr>
          <p:spPr>
            <a:xfrm>
              <a:off x="2729230" y="1804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5" name="Google Shape;87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hAAABkLAADOEAAAGQsAAAAAAAAmAAAACAAAAP//////////"/>
                </a:ext>
              </a:extLst>
            </p:cNvSpPr>
            <p:nvPr/>
          </p:nvSpPr>
          <p:spPr>
            <a:xfrm>
              <a:off x="2731770" y="1804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4" name="Google Shape;87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AAABkLAADOEAAAGQsAAAAAAAAmAAAACAAAAP//////////"/>
                </a:ext>
              </a:extLst>
            </p:cNvSpPr>
            <p:nvPr/>
          </p:nvSpPr>
          <p:spPr>
            <a:xfrm>
              <a:off x="2731135" y="180403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3" name="Google Shape;87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xAAABkLAADPEAAAGQsAAAAAAAAmAAAACAAAAP//////////"/>
                </a:ext>
              </a:extLst>
            </p:cNvSpPr>
            <p:nvPr/>
          </p:nvSpPr>
          <p:spPr>
            <a:xfrm>
              <a:off x="2732405" y="1804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2" name="Google Shape;87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hAAABgLAADHEAAAGQsAAAAAAAAmAAAACAAAAP//////////"/>
                </a:ext>
              </a:extLst>
            </p:cNvSpPr>
            <p:nvPr/>
          </p:nvSpPr>
          <p:spPr>
            <a:xfrm>
              <a:off x="2726690" y="1803400"/>
              <a:ext cx="635" cy="635"/>
            </a:xfrm>
            <a:custGeom>
              <a:avLst/>
              <a:gdLst/>
              <a:ahLst/>
              <a:cxnLst/>
              <a:rect l="0" t="0" r="635" b="635"/>
              <a:pathLst>
                <a:path w="635" h="635">
                  <a:moveTo>
                    <a:pt x="24" y="0"/>
                  </a:moveTo>
                  <a:cubicBezTo>
                    <a:pt x="195" y="246"/>
                    <a:pt x="366" y="388"/>
                    <a:pt x="610" y="635"/>
                  </a:cubicBezTo>
                  <a:cubicBezTo>
                    <a:pt x="366" y="388"/>
                    <a:pt x="195" y="246"/>
                    <a:pt x="2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1" name="Google Shape;87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hAAABELAAC/EAAAEQsAAAAAAAAmAAAACAAAAP//////////"/>
                </a:ext>
              </a:extLst>
            </p:cNvSpPr>
            <p:nvPr/>
          </p:nvSpPr>
          <p:spPr>
            <a:xfrm>
              <a:off x="2721610" y="1798955"/>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0" name="Google Shape;87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BAAABALAAC9EAAAEQsAAAAAAAAmAAAACAAAAP//////////"/>
                </a:ext>
              </a:extLst>
            </p:cNvSpPr>
            <p:nvPr/>
          </p:nvSpPr>
          <p:spPr>
            <a:xfrm>
              <a:off x="2720340" y="1798320"/>
              <a:ext cx="635" cy="635"/>
            </a:xfrm>
            <a:custGeom>
              <a:avLst/>
              <a:gdLst/>
              <a:ahLst/>
              <a:cxnLst/>
              <a:rect l="0" t="0" r="635" b="635"/>
              <a:pathLst>
                <a:path w="635" h="635">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9" name="Google Shape;87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BAAABkLAADIEAAAGQsAAAAAAAAmAAAACAAAAP//////////"/>
                </a:ext>
              </a:extLst>
            </p:cNvSpPr>
            <p:nvPr/>
          </p:nvSpPr>
          <p:spPr>
            <a:xfrm>
              <a:off x="2727960" y="1804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8" name="Google Shape;87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xAAABkLAADHEAAAGQsAAAAAAAAmAAAACAAAAP//////////"/>
                </a:ext>
              </a:extLst>
            </p:cNvSpPr>
            <p:nvPr/>
          </p:nvSpPr>
          <p:spPr>
            <a:xfrm>
              <a:off x="2727325" y="1804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7" name="Google Shape;87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BAAABkLAADJEAAAGQsAAAAAAAAmAAAACAAAAP//////////"/>
                </a:ext>
              </a:extLst>
            </p:cNvSpPr>
            <p:nvPr/>
          </p:nvSpPr>
          <p:spPr>
            <a:xfrm>
              <a:off x="2727960" y="1804035"/>
              <a:ext cx="635" cy="0"/>
            </a:xfrm>
            <a:custGeom>
              <a:avLst/>
              <a:gdLst/>
              <a:ahLst/>
              <a:cxnLst/>
              <a:rect l="0" t="0" r="635" b="0"/>
              <a:pathLst>
                <a:path w="635" h="0">
                  <a:moveTo>
                    <a:pt x="28"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6" name="Google Shape;87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hAAABYLAADSEAAAFwsAAAAAAAAmAAAACAAAAP//////////"/>
                </a:ext>
              </a:extLst>
            </p:cNvSpPr>
            <p:nvPr/>
          </p:nvSpPr>
          <p:spPr>
            <a:xfrm>
              <a:off x="2734310" y="1802130"/>
              <a:ext cx="0" cy="635"/>
            </a:xfrm>
            <a:custGeom>
              <a:avLst/>
              <a:gdLst/>
              <a:ahLst/>
              <a:cxnLst/>
              <a:rect l="0" t="0" r="0" b="635"/>
              <a:pathLst>
                <a:path w="0" h="635">
                  <a:moveTo>
                    <a:pt x="0"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5" name="Google Shape;87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BAAABkLAADQEAAAGQsAAAAAAAAmAAAACAAAAP//////////"/>
                </a:ext>
              </a:extLst>
            </p:cNvSpPr>
            <p:nvPr/>
          </p:nvSpPr>
          <p:spPr>
            <a:xfrm>
              <a:off x="2733040" y="1804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4" name="Google Shape;87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BAAABkLAADQEAAAGQsAAAAAAAAmAAAACAAAAP//////////"/>
                </a:ext>
              </a:extLst>
            </p:cNvSpPr>
            <p:nvPr/>
          </p:nvSpPr>
          <p:spPr>
            <a:xfrm>
              <a:off x="2733040" y="1804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3" name="Google Shape;87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hAAABYLAADSEAAAFgsAAAAAAAAmAAAACAAAAP//////////"/>
                </a:ext>
              </a:extLst>
            </p:cNvSpPr>
            <p:nvPr/>
          </p:nvSpPr>
          <p:spPr>
            <a:xfrm>
              <a:off x="2734310" y="180213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2" name="Google Shape;87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xAAABULAADTEAAAFQsAAAAAAAAmAAAACAAAAP//////////"/>
                </a:ext>
              </a:extLst>
            </p:cNvSpPr>
            <p:nvPr/>
          </p:nvSpPr>
          <p:spPr>
            <a:xfrm>
              <a:off x="2734945" y="1801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1" name="Google Shape;87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hAAABYLAADSEAAAFgsAAAAAAAAmAAAACAAAAP//////////"/>
                </a:ext>
              </a:extLst>
            </p:cNvSpPr>
            <p:nvPr/>
          </p:nvSpPr>
          <p:spPr>
            <a:xfrm>
              <a:off x="2734310" y="180213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0" name="Google Shape;88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hAAABULAADTEAAAFQsAAAAAAAAmAAAACAAAAP//////////"/>
                </a:ext>
              </a:extLst>
            </p:cNvSpPr>
            <p:nvPr/>
          </p:nvSpPr>
          <p:spPr>
            <a:xfrm>
              <a:off x="2734310" y="1801495"/>
              <a:ext cx="635" cy="0"/>
            </a:xfrm>
            <a:custGeom>
              <a:avLst/>
              <a:gdLst/>
              <a:ahLst/>
              <a:cxnLst/>
              <a:rect l="0" t="0" r="635" b="0"/>
              <a:pathLst>
                <a:path w="635" h="0">
                  <a:moveTo>
                    <a:pt x="0" y="0"/>
                  </a:moveTo>
                  <a:cubicBezTo>
                    <a:pt x="230" y="0"/>
                    <a:pt x="404" y="0"/>
                    <a:pt x="635" y="0"/>
                  </a:cubicBezTo>
                  <a:cubicBezTo>
                    <a:pt x="404" y="0"/>
                    <a:pt x="23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9" name="Google Shape;88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hAAABULAADSEAAAFgsAAAAAAAAmAAAACAAAAP//////////"/>
                </a:ext>
              </a:extLst>
            </p:cNvSpPr>
            <p:nvPr/>
          </p:nvSpPr>
          <p:spPr>
            <a:xfrm>
              <a:off x="2734310" y="1801495"/>
              <a:ext cx="0" cy="635"/>
            </a:xfrm>
            <a:custGeom>
              <a:avLst/>
              <a:gdLst/>
              <a:ahLst/>
              <a:cxnLst/>
              <a:rect l="0" t="0" r="0" b="635"/>
              <a:pathLst>
                <a:path w="0" h="635">
                  <a:moveTo>
                    <a:pt x="0" y="592"/>
                  </a:moveTo>
                  <a:cubicBezTo>
                    <a:pt x="0" y="465"/>
                    <a:pt x="0" y="169"/>
                    <a:pt x="0" y="0"/>
                  </a:cubicBezTo>
                  <a:cubicBezTo>
                    <a:pt x="0" y="169"/>
                    <a:pt x="0" y="465"/>
                    <a:pt x="0" y="59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8" name="Google Shape;88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xAAABkLAADQEAAAGQsAAAAAAAAmAAAACAAAAP//////////"/>
                </a:ext>
              </a:extLst>
            </p:cNvSpPr>
            <p:nvPr/>
          </p:nvSpPr>
          <p:spPr>
            <a:xfrm>
              <a:off x="2732405" y="1804035"/>
              <a:ext cx="635" cy="0"/>
            </a:xfrm>
            <a:custGeom>
              <a:avLst/>
              <a:gdLst/>
              <a:ahLst/>
              <a:cxnLst/>
              <a:rect l="0" t="0" r="635" b="0"/>
              <a:pathLst>
                <a:path w="635" h="0">
                  <a:moveTo>
                    <a:pt x="28"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7" name="Google Shape;88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hEAACYLAABsEQAALAsAAAAAAAAmAAAACAAAAP//////////"/>
                </a:ext>
              </a:extLst>
            </p:cNvSpPr>
            <p:nvPr/>
          </p:nvSpPr>
          <p:spPr>
            <a:xfrm>
              <a:off x="2825750" y="1812290"/>
              <a:ext cx="6350" cy="3810"/>
            </a:xfrm>
            <a:custGeom>
              <a:avLst/>
              <a:gdLst/>
              <a:ahLst/>
              <a:cxnLst/>
              <a:rect l="0" t="0" r="6350" b="3810"/>
              <a:pathLst>
                <a:path w="6350" h="3810">
                  <a:moveTo>
                    <a:pt x="6022" y="13"/>
                  </a:moveTo>
                  <a:lnTo>
                    <a:pt x="5510" y="101"/>
                  </a:lnTo>
                  <a:cubicBezTo>
                    <a:pt x="4959" y="227"/>
                    <a:pt x="4408" y="404"/>
                    <a:pt x="3949" y="719"/>
                  </a:cubicBezTo>
                  <a:cubicBezTo>
                    <a:pt x="4002" y="1199"/>
                    <a:pt x="3765" y="1691"/>
                    <a:pt x="3306" y="1955"/>
                  </a:cubicBezTo>
                  <a:cubicBezTo>
                    <a:pt x="3070" y="2094"/>
                    <a:pt x="2808" y="2145"/>
                    <a:pt x="2532" y="2145"/>
                  </a:cubicBezTo>
                  <a:cubicBezTo>
                    <a:pt x="1837" y="2145"/>
                    <a:pt x="1010" y="1791"/>
                    <a:pt x="92" y="1375"/>
                  </a:cubicBezTo>
                  <a:lnTo>
                    <a:pt x="0" y="1337"/>
                  </a:lnTo>
                  <a:lnTo>
                    <a:pt x="276" y="1728"/>
                  </a:lnTo>
                  <a:lnTo>
                    <a:pt x="328" y="1867"/>
                  </a:lnTo>
                  <a:lnTo>
                    <a:pt x="512" y="2132"/>
                  </a:lnTo>
                  <a:lnTo>
                    <a:pt x="604" y="2258"/>
                  </a:lnTo>
                  <a:lnTo>
                    <a:pt x="787" y="2485"/>
                  </a:lnTo>
                  <a:lnTo>
                    <a:pt x="827" y="2574"/>
                  </a:lnTo>
                  <a:lnTo>
                    <a:pt x="1010" y="2788"/>
                  </a:lnTo>
                  <a:lnTo>
                    <a:pt x="1063" y="2839"/>
                  </a:lnTo>
                  <a:lnTo>
                    <a:pt x="1246" y="3104"/>
                  </a:lnTo>
                  <a:lnTo>
                    <a:pt x="1286" y="3141"/>
                  </a:lnTo>
                  <a:lnTo>
                    <a:pt x="1430" y="3280"/>
                  </a:lnTo>
                  <a:lnTo>
                    <a:pt x="1469" y="3368"/>
                  </a:lnTo>
                  <a:lnTo>
                    <a:pt x="1561" y="3457"/>
                  </a:lnTo>
                  <a:lnTo>
                    <a:pt x="1614" y="3495"/>
                  </a:lnTo>
                  <a:lnTo>
                    <a:pt x="1706" y="3583"/>
                  </a:lnTo>
                  <a:lnTo>
                    <a:pt x="1706" y="3633"/>
                  </a:lnTo>
                  <a:lnTo>
                    <a:pt x="1837" y="3722"/>
                  </a:lnTo>
                  <a:lnTo>
                    <a:pt x="1889" y="3760"/>
                  </a:lnTo>
                  <a:lnTo>
                    <a:pt x="1981" y="3810"/>
                  </a:lnTo>
                  <a:lnTo>
                    <a:pt x="2020" y="3810"/>
                  </a:lnTo>
                  <a:cubicBezTo>
                    <a:pt x="2808" y="3810"/>
                    <a:pt x="3582" y="3495"/>
                    <a:pt x="4185" y="2965"/>
                  </a:cubicBezTo>
                  <a:cubicBezTo>
                    <a:pt x="4776" y="2435"/>
                    <a:pt x="5563" y="2132"/>
                    <a:pt x="6337" y="2132"/>
                  </a:cubicBezTo>
                  <a:cubicBezTo>
                    <a:pt x="6337" y="2044"/>
                    <a:pt x="6337" y="1955"/>
                    <a:pt x="6337" y="1867"/>
                  </a:cubicBezTo>
                  <a:lnTo>
                    <a:pt x="6337" y="1779"/>
                  </a:lnTo>
                  <a:cubicBezTo>
                    <a:pt x="6337" y="1691"/>
                    <a:pt x="6298" y="1552"/>
                    <a:pt x="6298" y="1463"/>
                  </a:cubicBezTo>
                  <a:lnTo>
                    <a:pt x="6298" y="1426"/>
                  </a:lnTo>
                  <a:cubicBezTo>
                    <a:pt x="6298" y="1287"/>
                    <a:pt x="6245" y="1199"/>
                    <a:pt x="6206" y="1072"/>
                  </a:cubicBezTo>
                  <a:lnTo>
                    <a:pt x="6206" y="934"/>
                  </a:lnTo>
                  <a:lnTo>
                    <a:pt x="6153" y="669"/>
                  </a:lnTo>
                  <a:lnTo>
                    <a:pt x="6114" y="542"/>
                  </a:lnTo>
                  <a:lnTo>
                    <a:pt x="6061" y="227"/>
                  </a:lnTo>
                  <a:lnTo>
                    <a:pt x="6022" y="101"/>
                  </a:lnTo>
                  <a:lnTo>
                    <a:pt x="6022"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6" name="Google Shape;88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BEAACsLAABkEQAAKwsAAAAAAAAmAAAACAAAAP//////////"/>
                </a:ext>
              </a:extLst>
            </p:cNvSpPr>
            <p:nvPr/>
          </p:nvSpPr>
          <p:spPr>
            <a:xfrm>
              <a:off x="2827020" y="18154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5" name="Google Shape;88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BEAACsLAABkEQAALAsAAAAAAAAmAAAACAAAAP//////////"/>
                </a:ext>
              </a:extLst>
            </p:cNvSpPr>
            <p:nvPr/>
          </p:nvSpPr>
          <p:spPr>
            <a:xfrm>
              <a:off x="2827020" y="1815465"/>
              <a:ext cx="0" cy="635"/>
            </a:xfrm>
            <a:custGeom>
              <a:avLst/>
              <a:gdLst/>
              <a:ahLst/>
              <a:cxnLst/>
              <a:rect l="0" t="0" r="0" b="635"/>
              <a:pathLst>
                <a:path w="0" h="635">
                  <a:moveTo>
                    <a:pt x="0" y="59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4" name="Google Shape;88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xEAACoLAABkEQAAKwsAAAAAAAAmAAAACAAAAP//////////"/>
                </a:ext>
              </a:extLst>
            </p:cNvSpPr>
            <p:nvPr/>
          </p:nvSpPr>
          <p:spPr>
            <a:xfrm>
              <a:off x="2826385" y="1814830"/>
              <a:ext cx="635" cy="635"/>
            </a:xfrm>
            <a:custGeom>
              <a:avLst/>
              <a:gdLst/>
              <a:ahLst/>
              <a:cxnLst/>
              <a:rect l="0" t="0" r="635" b="635"/>
              <a:pathLst>
                <a:path w="635" h="635">
                  <a:moveTo>
                    <a:pt x="635" y="59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3" name="Google Shape;88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BEAACwLAABlEQAALAsAAAAAAAAmAAAACAAAAP//////////"/>
                </a:ext>
              </a:extLst>
            </p:cNvSpPr>
            <p:nvPr/>
          </p:nvSpPr>
          <p:spPr>
            <a:xfrm>
              <a:off x="2827020" y="1816100"/>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2" name="Google Shape;88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hEAACgLAABjEQAAKQsAAAAAAAAmAAAACAAAAP//////////"/>
                </a:ext>
              </a:extLst>
            </p:cNvSpPr>
            <p:nvPr/>
          </p:nvSpPr>
          <p:spPr>
            <a:xfrm>
              <a:off x="2825750" y="1813560"/>
              <a:ext cx="635" cy="635"/>
            </a:xfrm>
            <a:custGeom>
              <a:avLst/>
              <a:gdLst/>
              <a:ahLst/>
              <a:cxnLst/>
              <a:rect l="0" t="0" r="635" b="635"/>
              <a:pathLst>
                <a:path w="635" h="635">
                  <a:moveTo>
                    <a:pt x="0" y="0"/>
                  </a:moveTo>
                  <a:lnTo>
                    <a:pt x="606"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1" name="Google Shape;88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xEAACoLAABjEQAAKgsAAAAAAAAmAAAACAAAAP//////////"/>
                </a:ext>
              </a:extLst>
            </p:cNvSpPr>
            <p:nvPr/>
          </p:nvSpPr>
          <p:spPr>
            <a:xfrm>
              <a:off x="2826385" y="1814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10" name="Google Shape;88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EAACwLAABlEQAALAsAAAAAAAAmAAAACAAAAP//////////"/>
                </a:ext>
              </a:extLst>
            </p:cNvSpPr>
            <p:nvPr/>
          </p:nvSpPr>
          <p:spPr>
            <a:xfrm>
              <a:off x="2827655"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9" name="Google Shape;88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xEAACkLAABjEQAAKgsAAAAAAAAmAAAACAAAAP//////////"/>
                </a:ext>
              </a:extLst>
            </p:cNvSpPr>
            <p:nvPr/>
          </p:nvSpPr>
          <p:spPr>
            <a:xfrm>
              <a:off x="2826385" y="1814195"/>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8" name="Google Shape;88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EAACwLAABlEQAALAsAAAAAAAAmAAAACAAAAP//////////"/>
                </a:ext>
              </a:extLst>
            </p:cNvSpPr>
            <p:nvPr/>
          </p:nvSpPr>
          <p:spPr>
            <a:xfrm>
              <a:off x="2827655"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7" name="Google Shape;88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BEAACYLAABsEQAAJgsAAAAAAAAmAAAACAAAAP//////////"/>
                </a:ext>
              </a:extLst>
            </p:cNvSpPr>
            <p:nvPr/>
          </p:nvSpPr>
          <p:spPr>
            <a:xfrm>
              <a:off x="2832100" y="18122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6" name="Google Shape;88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EAACwLAABlEQAALAsAAAAAAAAmAAAACAAAAP//////////"/>
                </a:ext>
              </a:extLst>
            </p:cNvSpPr>
            <p:nvPr/>
          </p:nvSpPr>
          <p:spPr>
            <a:xfrm>
              <a:off x="2827655"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5" name="Google Shape;88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EAACwLAABlEQAALAsAAAAAAAAmAAAACAAAAP//////////"/>
                </a:ext>
              </a:extLst>
            </p:cNvSpPr>
            <p:nvPr/>
          </p:nvSpPr>
          <p:spPr>
            <a:xfrm>
              <a:off x="2827655"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4" name="Google Shape;88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EAACwLAABlEQAALQsAAAAAAAAmAAAACAAAAP//////////"/>
                </a:ext>
              </a:extLst>
            </p:cNvSpPr>
            <p:nvPr/>
          </p:nvSpPr>
          <p:spPr>
            <a:xfrm>
              <a:off x="2827655" y="1816100"/>
              <a:ext cx="0" cy="635"/>
            </a:xfrm>
            <a:custGeom>
              <a:avLst/>
              <a:gdLst/>
              <a:ahLst/>
              <a:cxnLst/>
              <a:rect l="0" t="0" r="0" b="635"/>
              <a:pathLst>
                <a:path w="0" h="635">
                  <a:moveTo>
                    <a:pt x="0" y="635"/>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3" name="Google Shape;88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BEAACkLAABtEQAAKgsAAAAAAAAmAAAACAAAAP//////////"/>
                </a:ext>
              </a:extLst>
            </p:cNvSpPr>
            <p:nvPr/>
          </p:nvSpPr>
          <p:spPr>
            <a:xfrm>
              <a:off x="2832100" y="1814195"/>
              <a:ext cx="635" cy="635"/>
            </a:xfrm>
            <a:custGeom>
              <a:avLst/>
              <a:gdLst/>
              <a:ahLst/>
              <a:cxnLst/>
              <a:rect l="0" t="0" r="635" b="635"/>
              <a:pathLst>
                <a:path w="635" h="635">
                  <a:moveTo>
                    <a:pt x="127" y="24"/>
                  </a:moveTo>
                  <a:cubicBezTo>
                    <a:pt x="127" y="268"/>
                    <a:pt x="127" y="439"/>
                    <a:pt x="508" y="610"/>
                  </a:cubicBezTo>
                  <a:cubicBezTo>
                    <a:pt x="127" y="439"/>
                    <a:pt x="127" y="268"/>
                    <a:pt x="127"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2" name="Google Shape;88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BEAACcLAABsEQAAKAsAAAAAAAAmAAAACAAAAP//////////"/>
                </a:ext>
              </a:extLst>
            </p:cNvSpPr>
            <p:nvPr/>
          </p:nvSpPr>
          <p:spPr>
            <a:xfrm>
              <a:off x="2832100" y="1812925"/>
              <a:ext cx="0" cy="635"/>
            </a:xfrm>
            <a:custGeom>
              <a:avLst/>
              <a:gdLst/>
              <a:ahLst/>
              <a:cxnLst/>
              <a:rect l="0" t="0" r="0" b="635"/>
              <a:pathLst>
                <a:path w="0" h="635">
                  <a:moveTo>
                    <a:pt x="0" y="28"/>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1" name="Google Shape;88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BEAACgLAABsEQAAKQsAAAAAAAAmAAAACAAAAP//////////"/>
                </a:ext>
              </a:extLst>
            </p:cNvSpPr>
            <p:nvPr/>
          </p:nvSpPr>
          <p:spPr>
            <a:xfrm>
              <a:off x="2832100" y="1813560"/>
              <a:ext cx="0" cy="635"/>
            </a:xfrm>
            <a:custGeom>
              <a:avLst/>
              <a:gdLst/>
              <a:ahLst/>
              <a:cxnLst/>
              <a:rect l="0" t="0" r="0" b="635"/>
              <a:pathLst>
                <a:path w="0" h="635">
                  <a:moveTo>
                    <a:pt x="0" y="0"/>
                  </a:moveTo>
                  <a:cubicBezTo>
                    <a:pt x="0" y="65"/>
                    <a:pt x="0" y="131"/>
                    <a:pt x="0" y="218"/>
                  </a:cubicBezTo>
                  <a:lnTo>
                    <a:pt x="0" y="0"/>
                  </a:lnTo>
                  <a:close/>
                  <a:moveTo>
                    <a:pt x="0" y="218"/>
                  </a:moveTo>
                  <a:lnTo>
                    <a:pt x="0" y="613"/>
                  </a:lnTo>
                  <a:cubicBezTo>
                    <a:pt x="0" y="481"/>
                    <a:pt x="0" y="350"/>
                    <a:pt x="0" y="21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0" name="Google Shape;88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BEAACkLAABsEQAAKQsAAAAAAAAmAAAACAAAAP//////////"/>
                </a:ext>
              </a:extLst>
            </p:cNvSpPr>
            <p:nvPr/>
          </p:nvSpPr>
          <p:spPr>
            <a:xfrm>
              <a:off x="2832100" y="181419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9" name="Google Shape;88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EAAC0LAABlEQAALQsAAAAAAAAmAAAACAAAAP//////////"/>
                </a:ext>
              </a:extLst>
            </p:cNvSpPr>
            <p:nvPr/>
          </p:nvSpPr>
          <p:spPr>
            <a:xfrm>
              <a:off x="2827655" y="18167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8" name="Google Shape;88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BEAACYLAABsEQAAJwsAAAAAAAAmAAAACAAAAP//////////"/>
                </a:ext>
              </a:extLst>
            </p:cNvSpPr>
            <p:nvPr/>
          </p:nvSpPr>
          <p:spPr>
            <a:xfrm>
              <a:off x="2832100" y="1812290"/>
              <a:ext cx="0" cy="635"/>
            </a:xfrm>
            <a:custGeom>
              <a:avLst/>
              <a:gdLst/>
              <a:ahLst/>
              <a:cxnLst/>
              <a:rect l="0" t="0" r="0" b="635"/>
              <a:pathLst>
                <a:path w="0" h="635">
                  <a:moveTo>
                    <a:pt x="0" y="24"/>
                  </a:moveTo>
                  <a:lnTo>
                    <a:pt x="0"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7" name="Google Shape;88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0AAI0JAABoDgAA+QkAAAAAAAAmAAAACAAAAP//////////"/>
                </a:ext>
              </a:extLst>
            </p:cNvSpPr>
            <p:nvPr/>
          </p:nvSpPr>
          <p:spPr>
            <a:xfrm>
              <a:off x="2272030" y="1552575"/>
              <a:ext cx="69850" cy="68580"/>
            </a:xfrm>
            <a:custGeom>
              <a:avLst/>
              <a:gdLst/>
              <a:ahLst/>
              <a:cxnLst/>
              <a:rect l="0" t="0" r="69850" b="68580"/>
              <a:pathLst>
                <a:path w="69850" h="68580">
                  <a:moveTo>
                    <a:pt x="29729" y="14"/>
                  </a:moveTo>
                  <a:cubicBezTo>
                    <a:pt x="29525" y="14"/>
                    <a:pt x="29309" y="27"/>
                    <a:pt x="29092" y="54"/>
                  </a:cubicBezTo>
                  <a:cubicBezTo>
                    <a:pt x="28279" y="54"/>
                    <a:pt x="27574" y="529"/>
                    <a:pt x="27235" y="1234"/>
                  </a:cubicBezTo>
                  <a:lnTo>
                    <a:pt x="27805" y="1383"/>
                  </a:lnTo>
                  <a:lnTo>
                    <a:pt x="21883" y="5748"/>
                  </a:lnTo>
                  <a:lnTo>
                    <a:pt x="21734" y="5788"/>
                  </a:lnTo>
                  <a:cubicBezTo>
                    <a:pt x="20786" y="6073"/>
                    <a:pt x="18225" y="7171"/>
                    <a:pt x="17656" y="8784"/>
                  </a:cubicBezTo>
                  <a:cubicBezTo>
                    <a:pt x="17330" y="9638"/>
                    <a:pt x="17656" y="10533"/>
                    <a:pt x="18035" y="11536"/>
                  </a:cubicBezTo>
                  <a:cubicBezTo>
                    <a:pt x="18509" y="12716"/>
                    <a:pt x="18983" y="14044"/>
                    <a:pt x="18089" y="15142"/>
                  </a:cubicBezTo>
                  <a:cubicBezTo>
                    <a:pt x="17181" y="16281"/>
                    <a:pt x="17371" y="18978"/>
                    <a:pt x="17656" y="20212"/>
                  </a:cubicBezTo>
                  <a:cubicBezTo>
                    <a:pt x="18035" y="21635"/>
                    <a:pt x="16477" y="24252"/>
                    <a:pt x="15813" y="25336"/>
                  </a:cubicBezTo>
                  <a:lnTo>
                    <a:pt x="15664" y="25526"/>
                  </a:lnTo>
                  <a:lnTo>
                    <a:pt x="15474" y="25621"/>
                  </a:lnTo>
                  <a:lnTo>
                    <a:pt x="15433" y="25621"/>
                  </a:lnTo>
                  <a:cubicBezTo>
                    <a:pt x="13198" y="26814"/>
                    <a:pt x="6179" y="30569"/>
                    <a:pt x="14" y="33741"/>
                  </a:cubicBezTo>
                  <a:cubicBezTo>
                    <a:pt x="54" y="34026"/>
                    <a:pt x="54" y="34365"/>
                    <a:pt x="108" y="34554"/>
                  </a:cubicBezTo>
                  <a:lnTo>
                    <a:pt x="108" y="34595"/>
                  </a:lnTo>
                  <a:cubicBezTo>
                    <a:pt x="149" y="34880"/>
                    <a:pt x="203" y="35124"/>
                    <a:pt x="203" y="35313"/>
                  </a:cubicBezTo>
                  <a:lnTo>
                    <a:pt x="203" y="35408"/>
                  </a:lnTo>
                  <a:cubicBezTo>
                    <a:pt x="244" y="35639"/>
                    <a:pt x="298" y="35829"/>
                    <a:pt x="339" y="36018"/>
                  </a:cubicBezTo>
                  <a:lnTo>
                    <a:pt x="339" y="36073"/>
                  </a:lnTo>
                  <a:cubicBezTo>
                    <a:pt x="393" y="36262"/>
                    <a:pt x="434" y="36452"/>
                    <a:pt x="488" y="36588"/>
                  </a:cubicBezTo>
                  <a:cubicBezTo>
                    <a:pt x="528" y="36778"/>
                    <a:pt x="583" y="36967"/>
                    <a:pt x="623" y="37211"/>
                  </a:cubicBezTo>
                  <a:lnTo>
                    <a:pt x="623" y="37252"/>
                  </a:lnTo>
                  <a:lnTo>
                    <a:pt x="813" y="37916"/>
                  </a:lnTo>
                  <a:lnTo>
                    <a:pt x="1003" y="38730"/>
                  </a:lnTo>
                  <a:cubicBezTo>
                    <a:pt x="1341" y="40099"/>
                    <a:pt x="1721" y="41766"/>
                    <a:pt x="2046" y="43190"/>
                  </a:cubicBezTo>
                  <a:cubicBezTo>
                    <a:pt x="2615" y="43190"/>
                    <a:pt x="3144" y="43135"/>
                    <a:pt x="3564" y="43135"/>
                  </a:cubicBezTo>
                  <a:lnTo>
                    <a:pt x="4986" y="43135"/>
                  </a:lnTo>
                  <a:cubicBezTo>
                    <a:pt x="5650" y="43135"/>
                    <a:pt x="6314" y="43135"/>
                    <a:pt x="6978" y="43230"/>
                  </a:cubicBezTo>
                  <a:lnTo>
                    <a:pt x="7168" y="43230"/>
                  </a:lnTo>
                  <a:cubicBezTo>
                    <a:pt x="7791" y="43325"/>
                    <a:pt x="8360" y="43515"/>
                    <a:pt x="8929" y="43800"/>
                  </a:cubicBezTo>
                  <a:lnTo>
                    <a:pt x="9309" y="43949"/>
                  </a:lnTo>
                  <a:lnTo>
                    <a:pt x="9499" y="44044"/>
                  </a:lnTo>
                  <a:lnTo>
                    <a:pt x="9553" y="44084"/>
                  </a:lnTo>
                  <a:cubicBezTo>
                    <a:pt x="9837" y="44233"/>
                    <a:pt x="10122" y="44369"/>
                    <a:pt x="10406" y="44518"/>
                  </a:cubicBezTo>
                  <a:cubicBezTo>
                    <a:pt x="11585" y="45128"/>
                    <a:pt x="12913" y="45982"/>
                    <a:pt x="14431" y="46890"/>
                  </a:cubicBezTo>
                  <a:cubicBezTo>
                    <a:pt x="15244" y="47405"/>
                    <a:pt x="16138" y="47975"/>
                    <a:pt x="17046" y="48598"/>
                  </a:cubicBezTo>
                  <a:lnTo>
                    <a:pt x="17940" y="49168"/>
                  </a:lnTo>
                  <a:cubicBezTo>
                    <a:pt x="19796" y="50347"/>
                    <a:pt x="21355" y="51391"/>
                    <a:pt x="22114" y="51771"/>
                  </a:cubicBezTo>
                  <a:cubicBezTo>
                    <a:pt x="23116" y="52340"/>
                    <a:pt x="24065" y="52963"/>
                    <a:pt x="25013" y="53628"/>
                  </a:cubicBezTo>
                  <a:lnTo>
                    <a:pt x="26192" y="54482"/>
                  </a:lnTo>
                  <a:lnTo>
                    <a:pt x="27479" y="55431"/>
                  </a:lnTo>
                  <a:cubicBezTo>
                    <a:pt x="32222" y="58806"/>
                    <a:pt x="38387" y="63551"/>
                    <a:pt x="40149" y="65069"/>
                  </a:cubicBezTo>
                  <a:cubicBezTo>
                    <a:pt x="41896" y="66628"/>
                    <a:pt x="44417" y="67346"/>
                    <a:pt x="46260" y="67631"/>
                  </a:cubicBezTo>
                  <a:cubicBezTo>
                    <a:pt x="46978" y="67726"/>
                    <a:pt x="47642" y="67767"/>
                    <a:pt x="48306" y="67767"/>
                  </a:cubicBezTo>
                  <a:lnTo>
                    <a:pt x="48536" y="67767"/>
                  </a:lnTo>
                  <a:cubicBezTo>
                    <a:pt x="49254" y="67767"/>
                    <a:pt x="50717" y="67956"/>
                    <a:pt x="52953" y="68200"/>
                  </a:cubicBezTo>
                  <a:lnTo>
                    <a:pt x="56368" y="68580"/>
                  </a:lnTo>
                  <a:lnTo>
                    <a:pt x="56463" y="68241"/>
                  </a:lnTo>
                  <a:lnTo>
                    <a:pt x="56557" y="68051"/>
                  </a:lnTo>
                  <a:lnTo>
                    <a:pt x="56883" y="67346"/>
                  </a:lnTo>
                  <a:lnTo>
                    <a:pt x="56978" y="67102"/>
                  </a:lnTo>
                  <a:lnTo>
                    <a:pt x="57221" y="66492"/>
                  </a:lnTo>
                  <a:lnTo>
                    <a:pt x="57316" y="66248"/>
                  </a:lnTo>
                  <a:lnTo>
                    <a:pt x="57547" y="65774"/>
                  </a:lnTo>
                  <a:lnTo>
                    <a:pt x="57641" y="65543"/>
                  </a:lnTo>
                  <a:lnTo>
                    <a:pt x="57831" y="65164"/>
                  </a:lnTo>
                  <a:lnTo>
                    <a:pt x="57926" y="64920"/>
                  </a:lnTo>
                  <a:lnTo>
                    <a:pt x="58075" y="64635"/>
                  </a:lnTo>
                  <a:lnTo>
                    <a:pt x="58170" y="64405"/>
                  </a:lnTo>
                  <a:lnTo>
                    <a:pt x="58305" y="64161"/>
                  </a:lnTo>
                  <a:lnTo>
                    <a:pt x="58400" y="63971"/>
                  </a:lnTo>
                  <a:lnTo>
                    <a:pt x="58495" y="63781"/>
                  </a:lnTo>
                  <a:lnTo>
                    <a:pt x="58590" y="63591"/>
                  </a:lnTo>
                  <a:lnTo>
                    <a:pt x="58644" y="63456"/>
                  </a:lnTo>
                  <a:lnTo>
                    <a:pt x="58739" y="63307"/>
                  </a:lnTo>
                  <a:lnTo>
                    <a:pt x="58834" y="63171"/>
                  </a:lnTo>
                  <a:lnTo>
                    <a:pt x="58875" y="63022"/>
                  </a:lnTo>
                  <a:lnTo>
                    <a:pt x="58929" y="62927"/>
                  </a:lnTo>
                  <a:lnTo>
                    <a:pt x="59024" y="62832"/>
                  </a:lnTo>
                  <a:lnTo>
                    <a:pt x="59064" y="62792"/>
                  </a:lnTo>
                  <a:lnTo>
                    <a:pt x="59118" y="62697"/>
                  </a:lnTo>
                  <a:lnTo>
                    <a:pt x="59118" y="62642"/>
                  </a:lnTo>
                  <a:lnTo>
                    <a:pt x="59159" y="62548"/>
                  </a:lnTo>
                  <a:lnTo>
                    <a:pt x="59213" y="62507"/>
                  </a:lnTo>
                  <a:lnTo>
                    <a:pt x="59254" y="62453"/>
                  </a:lnTo>
                  <a:lnTo>
                    <a:pt x="59308" y="62412"/>
                  </a:lnTo>
                  <a:cubicBezTo>
                    <a:pt x="59498" y="62168"/>
                    <a:pt x="59688" y="61938"/>
                    <a:pt x="59877" y="61653"/>
                  </a:cubicBezTo>
                  <a:cubicBezTo>
                    <a:pt x="60541" y="60419"/>
                    <a:pt x="61774" y="59565"/>
                    <a:pt x="63197" y="59416"/>
                  </a:cubicBezTo>
                  <a:cubicBezTo>
                    <a:pt x="63427" y="59375"/>
                    <a:pt x="63685" y="59348"/>
                    <a:pt x="63929" y="59348"/>
                  </a:cubicBezTo>
                  <a:cubicBezTo>
                    <a:pt x="64186" y="59348"/>
                    <a:pt x="64430" y="59375"/>
                    <a:pt x="64674" y="59416"/>
                  </a:cubicBezTo>
                  <a:lnTo>
                    <a:pt x="64999" y="59511"/>
                  </a:lnTo>
                  <a:lnTo>
                    <a:pt x="65284" y="59606"/>
                  </a:lnTo>
                  <a:lnTo>
                    <a:pt x="65338" y="59606"/>
                  </a:lnTo>
                  <a:lnTo>
                    <a:pt x="65622" y="59755"/>
                  </a:lnTo>
                  <a:lnTo>
                    <a:pt x="65663" y="59755"/>
                  </a:lnTo>
                  <a:lnTo>
                    <a:pt x="65907" y="59891"/>
                  </a:lnTo>
                  <a:lnTo>
                    <a:pt x="65948" y="59945"/>
                  </a:lnTo>
                  <a:lnTo>
                    <a:pt x="66232" y="60080"/>
                  </a:lnTo>
                  <a:lnTo>
                    <a:pt x="66286" y="60135"/>
                  </a:lnTo>
                  <a:lnTo>
                    <a:pt x="66517" y="60324"/>
                  </a:lnTo>
                  <a:lnTo>
                    <a:pt x="66612" y="60365"/>
                  </a:lnTo>
                  <a:lnTo>
                    <a:pt x="66801" y="60514"/>
                  </a:lnTo>
                  <a:lnTo>
                    <a:pt x="66896" y="60609"/>
                  </a:lnTo>
                  <a:lnTo>
                    <a:pt x="67140" y="60799"/>
                  </a:lnTo>
                  <a:lnTo>
                    <a:pt x="67235" y="60894"/>
                  </a:lnTo>
                  <a:lnTo>
                    <a:pt x="67425" y="61029"/>
                  </a:lnTo>
                  <a:lnTo>
                    <a:pt x="67560" y="61178"/>
                  </a:lnTo>
                  <a:lnTo>
                    <a:pt x="67709" y="61314"/>
                  </a:lnTo>
                  <a:lnTo>
                    <a:pt x="67899" y="61463"/>
                  </a:lnTo>
                  <a:lnTo>
                    <a:pt x="68034" y="61598"/>
                  </a:lnTo>
                  <a:lnTo>
                    <a:pt x="68224" y="61788"/>
                  </a:lnTo>
                  <a:cubicBezTo>
                    <a:pt x="68752" y="61409"/>
                    <a:pt x="69267" y="61124"/>
                    <a:pt x="69836" y="60840"/>
                  </a:cubicBezTo>
                  <a:lnTo>
                    <a:pt x="69701" y="60705"/>
                  </a:lnTo>
                  <a:lnTo>
                    <a:pt x="69511" y="60515"/>
                  </a:lnTo>
                  <a:lnTo>
                    <a:pt x="69267" y="60271"/>
                  </a:lnTo>
                  <a:lnTo>
                    <a:pt x="69078" y="60040"/>
                  </a:lnTo>
                  <a:lnTo>
                    <a:pt x="68847" y="59796"/>
                  </a:lnTo>
                  <a:lnTo>
                    <a:pt x="68698" y="59606"/>
                  </a:lnTo>
                  <a:lnTo>
                    <a:pt x="68414" y="59322"/>
                  </a:lnTo>
                  <a:lnTo>
                    <a:pt x="68224" y="59091"/>
                  </a:lnTo>
                  <a:lnTo>
                    <a:pt x="67994" y="58806"/>
                  </a:lnTo>
                  <a:lnTo>
                    <a:pt x="67845" y="58657"/>
                  </a:lnTo>
                  <a:lnTo>
                    <a:pt x="67709" y="58427"/>
                  </a:lnTo>
                  <a:lnTo>
                    <a:pt x="67560" y="58278"/>
                  </a:lnTo>
                  <a:lnTo>
                    <a:pt x="67425" y="58047"/>
                  </a:lnTo>
                  <a:lnTo>
                    <a:pt x="67276" y="57898"/>
                  </a:lnTo>
                  <a:lnTo>
                    <a:pt x="67181" y="57708"/>
                  </a:lnTo>
                  <a:lnTo>
                    <a:pt x="67045" y="57518"/>
                  </a:lnTo>
                  <a:lnTo>
                    <a:pt x="66950" y="57328"/>
                  </a:lnTo>
                  <a:lnTo>
                    <a:pt x="66855" y="57193"/>
                  </a:lnTo>
                  <a:lnTo>
                    <a:pt x="66761" y="57003"/>
                  </a:lnTo>
                  <a:lnTo>
                    <a:pt x="66666" y="56854"/>
                  </a:lnTo>
                  <a:lnTo>
                    <a:pt x="66612" y="56664"/>
                  </a:lnTo>
                  <a:lnTo>
                    <a:pt x="66571" y="56529"/>
                  </a:lnTo>
                  <a:cubicBezTo>
                    <a:pt x="66571" y="56474"/>
                    <a:pt x="66517" y="56434"/>
                    <a:pt x="66476" y="56339"/>
                  </a:cubicBezTo>
                  <a:lnTo>
                    <a:pt x="66422" y="56190"/>
                  </a:lnTo>
                  <a:cubicBezTo>
                    <a:pt x="66422" y="56149"/>
                    <a:pt x="66422" y="56095"/>
                    <a:pt x="66422" y="56000"/>
                  </a:cubicBezTo>
                  <a:cubicBezTo>
                    <a:pt x="66381" y="55946"/>
                    <a:pt x="66422" y="55946"/>
                    <a:pt x="66422" y="55905"/>
                  </a:cubicBezTo>
                  <a:lnTo>
                    <a:pt x="66422" y="55715"/>
                  </a:lnTo>
                  <a:lnTo>
                    <a:pt x="66422" y="55566"/>
                  </a:lnTo>
                  <a:cubicBezTo>
                    <a:pt x="66381" y="55471"/>
                    <a:pt x="66381" y="55376"/>
                    <a:pt x="66422" y="55282"/>
                  </a:cubicBezTo>
                  <a:cubicBezTo>
                    <a:pt x="66517" y="54292"/>
                    <a:pt x="65853" y="53533"/>
                    <a:pt x="65094" y="52719"/>
                  </a:cubicBezTo>
                  <a:cubicBezTo>
                    <a:pt x="64484" y="52150"/>
                    <a:pt x="63996" y="51391"/>
                    <a:pt x="63766" y="50591"/>
                  </a:cubicBezTo>
                  <a:cubicBezTo>
                    <a:pt x="63712" y="49683"/>
                    <a:pt x="63861" y="48788"/>
                    <a:pt x="64295" y="47934"/>
                  </a:cubicBezTo>
                  <a:cubicBezTo>
                    <a:pt x="64579" y="47216"/>
                    <a:pt x="64864" y="46362"/>
                    <a:pt x="64620" y="46077"/>
                  </a:cubicBezTo>
                  <a:cubicBezTo>
                    <a:pt x="64091" y="45467"/>
                    <a:pt x="63671" y="44803"/>
                    <a:pt x="63387" y="44044"/>
                  </a:cubicBezTo>
                  <a:cubicBezTo>
                    <a:pt x="62763" y="42851"/>
                    <a:pt x="62384" y="42051"/>
                    <a:pt x="61585" y="41956"/>
                  </a:cubicBezTo>
                  <a:cubicBezTo>
                    <a:pt x="60392" y="41766"/>
                    <a:pt x="58170" y="40817"/>
                    <a:pt x="56273" y="39679"/>
                  </a:cubicBezTo>
                  <a:cubicBezTo>
                    <a:pt x="53658" y="38160"/>
                    <a:pt x="52425" y="36683"/>
                    <a:pt x="52614" y="35354"/>
                  </a:cubicBezTo>
                  <a:cubicBezTo>
                    <a:pt x="52764" y="34365"/>
                    <a:pt x="51666" y="33226"/>
                    <a:pt x="49579" y="32182"/>
                  </a:cubicBezTo>
                  <a:cubicBezTo>
                    <a:pt x="48306" y="31558"/>
                    <a:pt x="47642" y="28712"/>
                    <a:pt x="47547" y="26949"/>
                  </a:cubicBezTo>
                  <a:cubicBezTo>
                    <a:pt x="47493" y="25390"/>
                    <a:pt x="47872" y="24387"/>
                    <a:pt x="48685" y="23913"/>
                  </a:cubicBezTo>
                  <a:cubicBezTo>
                    <a:pt x="48780" y="23818"/>
                    <a:pt x="48875" y="23682"/>
                    <a:pt x="48915" y="23533"/>
                  </a:cubicBezTo>
                  <a:cubicBezTo>
                    <a:pt x="49159" y="22923"/>
                    <a:pt x="49349" y="22205"/>
                    <a:pt x="49484" y="21541"/>
                  </a:cubicBezTo>
                  <a:cubicBezTo>
                    <a:pt x="49823" y="20266"/>
                    <a:pt x="50148" y="18884"/>
                    <a:pt x="51002" y="18219"/>
                  </a:cubicBezTo>
                  <a:cubicBezTo>
                    <a:pt x="51259" y="18057"/>
                    <a:pt x="51571" y="17935"/>
                    <a:pt x="51896" y="17935"/>
                  </a:cubicBezTo>
                  <a:cubicBezTo>
                    <a:pt x="51951" y="17935"/>
                    <a:pt x="52005" y="17935"/>
                    <a:pt x="52045" y="17935"/>
                  </a:cubicBezTo>
                  <a:cubicBezTo>
                    <a:pt x="52045" y="17555"/>
                    <a:pt x="52005" y="17176"/>
                    <a:pt x="51951" y="16796"/>
                  </a:cubicBezTo>
                  <a:cubicBezTo>
                    <a:pt x="51815" y="15942"/>
                    <a:pt x="51815" y="14993"/>
                    <a:pt x="52045" y="14139"/>
                  </a:cubicBezTo>
                  <a:cubicBezTo>
                    <a:pt x="52140" y="13908"/>
                    <a:pt x="52140" y="13664"/>
                    <a:pt x="52005" y="13434"/>
                  </a:cubicBezTo>
                  <a:cubicBezTo>
                    <a:pt x="51476" y="12946"/>
                    <a:pt x="50826" y="12661"/>
                    <a:pt x="50121" y="12661"/>
                  </a:cubicBezTo>
                  <a:cubicBezTo>
                    <a:pt x="50067" y="12661"/>
                    <a:pt x="50013" y="12661"/>
                    <a:pt x="49959" y="12675"/>
                  </a:cubicBezTo>
                  <a:cubicBezTo>
                    <a:pt x="47967" y="12675"/>
                    <a:pt x="44986" y="9869"/>
                    <a:pt x="44986" y="7402"/>
                  </a:cubicBezTo>
                  <a:cubicBezTo>
                    <a:pt x="44986" y="6507"/>
                    <a:pt x="44173" y="5219"/>
                    <a:pt x="43509" y="4175"/>
                  </a:cubicBezTo>
                  <a:lnTo>
                    <a:pt x="43129" y="3565"/>
                  </a:lnTo>
                  <a:lnTo>
                    <a:pt x="43089" y="3470"/>
                  </a:lnTo>
                  <a:lnTo>
                    <a:pt x="43129" y="3701"/>
                  </a:lnTo>
                  <a:cubicBezTo>
                    <a:pt x="42845" y="3836"/>
                    <a:pt x="42533" y="3904"/>
                    <a:pt x="42208" y="3904"/>
                  </a:cubicBezTo>
                  <a:cubicBezTo>
                    <a:pt x="41111" y="3904"/>
                    <a:pt x="39850" y="3186"/>
                    <a:pt x="38536" y="2427"/>
                  </a:cubicBezTo>
                  <a:cubicBezTo>
                    <a:pt x="37764" y="1979"/>
                    <a:pt x="36504" y="1274"/>
                    <a:pt x="36043" y="1274"/>
                  </a:cubicBezTo>
                  <a:cubicBezTo>
                    <a:pt x="36016" y="1274"/>
                    <a:pt x="35989" y="1274"/>
                    <a:pt x="35962" y="1288"/>
                  </a:cubicBezTo>
                  <a:cubicBezTo>
                    <a:pt x="35596" y="1464"/>
                    <a:pt x="35230" y="1532"/>
                    <a:pt x="34878" y="1532"/>
                  </a:cubicBezTo>
                  <a:cubicBezTo>
                    <a:pt x="34092" y="1532"/>
                    <a:pt x="33346" y="1179"/>
                    <a:pt x="32696" y="854"/>
                  </a:cubicBezTo>
                  <a:cubicBezTo>
                    <a:pt x="31788" y="298"/>
                    <a:pt x="30785" y="14"/>
                    <a:pt x="29729"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6" name="Google Shape;88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4AAI8JAAAmDgAAjwkAAAAAAAAmAAAACAAAAP//////////"/>
                </a:ext>
              </a:extLst>
            </p:cNvSpPr>
            <p:nvPr/>
          </p:nvSpPr>
          <p:spPr>
            <a:xfrm>
              <a:off x="2299335" y="1553845"/>
              <a:ext cx="635" cy="0"/>
            </a:xfrm>
            <a:custGeom>
              <a:avLst/>
              <a:gdLst/>
              <a:ahLst/>
              <a:cxnLst/>
              <a:rect l="0" t="0" r="635" b="0"/>
              <a:pathLst>
                <a:path w="635" h="0">
                  <a:moveTo>
                    <a:pt x="0" y="0"/>
                  </a:moveTo>
                  <a:lnTo>
                    <a:pt x="620" y="0"/>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5" name="Google Shape;88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0AALUJAAASDgAAwgkAAAAAAAAmAAAACAAAAP//////////"/>
                </a:ext>
              </a:extLst>
            </p:cNvSpPr>
            <p:nvPr/>
          </p:nvSpPr>
          <p:spPr>
            <a:xfrm>
              <a:off x="2272030" y="1577975"/>
              <a:ext cx="15240" cy="8255"/>
            </a:xfrm>
            <a:custGeom>
              <a:avLst/>
              <a:gdLst/>
              <a:ahLst/>
              <a:cxnLst/>
              <a:rect l="0" t="0" r="15240" b="8255"/>
              <a:pathLst>
                <a:path w="15240" h="8255">
                  <a:moveTo>
                    <a:pt x="15240" y="0"/>
                  </a:moveTo>
                  <a:cubicBezTo>
                    <a:pt x="14531" y="385"/>
                    <a:pt x="6703" y="4677"/>
                    <a:pt x="13" y="8241"/>
                  </a:cubicBezTo>
                  <a:cubicBezTo>
                    <a:pt x="6048" y="5063"/>
                    <a:pt x="12992" y="1252"/>
                    <a:pt x="1524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4" name="Google Shape;88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0AAMIJAAD6DQAAwgkAAAAAAAAmAAAACAAAAP//////////"/>
                </a:ext>
              </a:extLst>
            </p:cNvSpPr>
            <p:nvPr/>
          </p:nvSpPr>
          <p:spPr>
            <a:xfrm>
              <a:off x="2272030" y="1586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3" name="Google Shape;88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MoJAAD9DQAA0QkAAAAAAAAmAAAACAAAAP//////////"/>
                </a:ext>
              </a:extLst>
            </p:cNvSpPr>
            <p:nvPr/>
          </p:nvSpPr>
          <p:spPr>
            <a:xfrm>
              <a:off x="2272665" y="1591310"/>
              <a:ext cx="1270" cy="4445"/>
            </a:xfrm>
            <a:custGeom>
              <a:avLst/>
              <a:gdLst/>
              <a:ahLst/>
              <a:cxnLst/>
              <a:rect l="0" t="0" r="1270" b="4445"/>
              <a:pathLst>
                <a:path w="1270" h="4445">
                  <a:moveTo>
                    <a:pt x="1270" y="4431"/>
                  </a:moveTo>
                  <a:cubicBezTo>
                    <a:pt x="863" y="3017"/>
                    <a:pt x="407" y="1414"/>
                    <a:pt x="16" y="0"/>
                  </a:cubicBezTo>
                  <a:cubicBezTo>
                    <a:pt x="407" y="1414"/>
                    <a:pt x="863" y="3017"/>
                    <a:pt x="1270" y="443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2" name="Google Shape;88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MkJAAD7DQAAygkAAAAAAAAmAAAACAAAAP//////////"/>
                </a:ext>
              </a:extLst>
            </p:cNvSpPr>
            <p:nvPr/>
          </p:nvSpPr>
          <p:spPr>
            <a:xfrm>
              <a:off x="2272665" y="1590675"/>
              <a:ext cx="0" cy="635"/>
            </a:xfrm>
            <a:custGeom>
              <a:avLst/>
              <a:gdLst/>
              <a:ahLst/>
              <a:cxnLst/>
              <a:rect l="0" t="0" r="0" b="635"/>
              <a:pathLst>
                <a:path w="0" h="635">
                  <a:moveTo>
                    <a:pt x="0" y="10"/>
                  </a:moveTo>
                  <a:lnTo>
                    <a:pt x="0" y="6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1" name="Google Shape;88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MgJAAD7DQAAyQkAAAAAAAAmAAAACAAAAP//////////"/>
                </a:ext>
              </a:extLst>
            </p:cNvSpPr>
            <p:nvPr/>
          </p:nvSpPr>
          <p:spPr>
            <a:xfrm>
              <a:off x="2272665" y="159004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90" name="Google Shape;88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McJAAD7DQAAyAkAAAAAAAAmAAAACAAAAP//////////"/>
                </a:ext>
              </a:extLst>
            </p:cNvSpPr>
            <p:nvPr/>
          </p:nvSpPr>
          <p:spPr>
            <a:xfrm>
              <a:off x="2272665" y="1589405"/>
              <a:ext cx="0" cy="635"/>
            </a:xfrm>
            <a:custGeom>
              <a:avLst/>
              <a:gdLst/>
              <a:ahLst/>
              <a:cxnLst/>
              <a:rect l="0" t="0" r="0" b="635"/>
              <a:pathLst>
                <a:path w="0" h="635">
                  <a:moveTo>
                    <a:pt x="0" y="14"/>
                  </a:moveTo>
                  <a:cubicBezTo>
                    <a:pt x="0" y="162"/>
                    <a:pt x="0" y="428"/>
                    <a:pt x="0" y="635"/>
                  </a:cubicBezTo>
                  <a:cubicBezTo>
                    <a:pt x="0" y="428"/>
                    <a:pt x="0" y="162"/>
                    <a:pt x="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9" name="Google Shape;88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0AAMUJAAD6DQAAxQkAAAAAAAAmAAAACAAAAP//////////"/>
                </a:ext>
              </a:extLst>
            </p:cNvSpPr>
            <p:nvPr/>
          </p:nvSpPr>
          <p:spPr>
            <a:xfrm>
              <a:off x="2272030" y="15881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8" name="Google Shape;88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0AAMYJAAD6DQAAxgkAAAAAAAAmAAAACAAAAP//////////"/>
                </a:ext>
              </a:extLst>
            </p:cNvSpPr>
            <p:nvPr/>
          </p:nvSpPr>
          <p:spPr>
            <a:xfrm>
              <a:off x="2272030" y="15887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7" name="Google Shape;88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4AAI8JAAA3DgAAkQkAAAAAAAAmAAAACAAAAP//////////"/>
                </a:ext>
              </a:extLst>
            </p:cNvSpPr>
            <p:nvPr/>
          </p:nvSpPr>
          <p:spPr>
            <a:xfrm>
              <a:off x="2308225" y="1553845"/>
              <a:ext cx="2540" cy="1270"/>
            </a:xfrm>
            <a:custGeom>
              <a:avLst/>
              <a:gdLst/>
              <a:ahLst/>
              <a:cxnLst/>
              <a:rect l="0" t="0" r="2540" b="1270"/>
              <a:pathLst>
                <a:path w="2540" h="1270">
                  <a:moveTo>
                    <a:pt x="0" y="110"/>
                  </a:moveTo>
                  <a:cubicBezTo>
                    <a:pt x="388" y="14"/>
                    <a:pt x="1738" y="787"/>
                    <a:pt x="2540" y="1270"/>
                  </a:cubicBezTo>
                  <a:cubicBezTo>
                    <a:pt x="1738" y="787"/>
                    <a:pt x="388" y="14"/>
                    <a:pt x="0" y="1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6" name="Google Shape;88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4AANcJAAAVDgAA2gkAAAAAAAAmAAAACAAAAP//////////"/>
                </a:ext>
              </a:extLst>
            </p:cNvSpPr>
            <p:nvPr/>
          </p:nvSpPr>
          <p:spPr>
            <a:xfrm>
              <a:off x="2286635" y="1599565"/>
              <a:ext cx="2540" cy="1905"/>
            </a:xfrm>
            <a:custGeom>
              <a:avLst/>
              <a:gdLst/>
              <a:ahLst/>
              <a:cxnLst/>
              <a:rect l="0" t="0" r="2540" b="1905"/>
              <a:pathLst>
                <a:path w="2540" h="1905">
                  <a:moveTo>
                    <a:pt x="0" y="0"/>
                  </a:moveTo>
                  <a:cubicBezTo>
                    <a:pt x="829" y="585"/>
                    <a:pt x="1658" y="1260"/>
                    <a:pt x="2540" y="1890"/>
                  </a:cubicBezTo>
                  <a:cubicBezTo>
                    <a:pt x="1658" y="1215"/>
                    <a:pt x="829" y="585"/>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5" name="Google Shape;88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4AANEJAAACDgAA0QkAAAAAAAAmAAAACAAAAP//////////"/>
                </a:ext>
              </a:extLst>
            </p:cNvSpPr>
            <p:nvPr/>
          </p:nvSpPr>
          <p:spPr>
            <a:xfrm>
              <a:off x="2276475" y="1595755"/>
              <a:ext cx="635" cy="0"/>
            </a:xfrm>
            <a:custGeom>
              <a:avLst/>
              <a:gdLst/>
              <a:ahLst/>
              <a:cxnLst/>
              <a:rect l="0" t="0" r="635" b="0"/>
              <a:pathLst>
                <a:path w="635" h="0">
                  <a:moveTo>
                    <a:pt x="1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4" name="Google Shape;88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4AANIJAAAIDgAA0gkAAAAAAAAmAAAACAAAAP//////////"/>
                </a:ext>
              </a:extLst>
            </p:cNvSpPr>
            <p:nvPr/>
          </p:nvSpPr>
          <p:spPr>
            <a:xfrm>
              <a:off x="2280920" y="15963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3" name="Google Shape;88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4AANMJAAARDgAA1wkAAAAAAAAmAAAACAAAAP//////////"/>
                </a:ext>
              </a:extLst>
            </p:cNvSpPr>
            <p:nvPr/>
          </p:nvSpPr>
          <p:spPr>
            <a:xfrm>
              <a:off x="2282190" y="1597025"/>
              <a:ext cx="4445" cy="2540"/>
            </a:xfrm>
            <a:custGeom>
              <a:avLst/>
              <a:gdLst/>
              <a:ahLst/>
              <a:cxnLst/>
              <a:rect l="0" t="0" r="4445" b="2540"/>
              <a:pathLst>
                <a:path w="4445" h="2540">
                  <a:moveTo>
                    <a:pt x="14" y="0"/>
                  </a:moveTo>
                  <a:cubicBezTo>
                    <a:pt x="1308" y="664"/>
                    <a:pt x="2765" y="1515"/>
                    <a:pt x="4430" y="2526"/>
                  </a:cubicBezTo>
                  <a:cubicBezTo>
                    <a:pt x="2765" y="1515"/>
                    <a:pt x="1308" y="664"/>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2" name="Google Shape;88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4AANIJAAAJDgAA0wkAAAAAAAAmAAAACAAAAP//////////"/>
                </a:ext>
              </a:extLst>
            </p:cNvSpPr>
            <p:nvPr/>
          </p:nvSpPr>
          <p:spPr>
            <a:xfrm>
              <a:off x="2281555" y="159639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1" name="Google Shape;88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4AANEJAAAFDgAA0QkAAAAAAAAmAAAACAAAAP//////////"/>
                </a:ext>
              </a:extLst>
            </p:cNvSpPr>
            <p:nvPr/>
          </p:nvSpPr>
          <p:spPr>
            <a:xfrm>
              <a:off x="2277110" y="1595755"/>
              <a:ext cx="1905" cy="0"/>
            </a:xfrm>
            <a:custGeom>
              <a:avLst/>
              <a:gdLst/>
              <a:ahLst/>
              <a:cxnLst/>
              <a:rect l="0" t="0" r="1905" b="0"/>
              <a:pathLst>
                <a:path w="1905" h="0">
                  <a:moveTo>
                    <a:pt x="12" y="0"/>
                  </a:moveTo>
                  <a:cubicBezTo>
                    <a:pt x="643" y="0"/>
                    <a:pt x="1274" y="0"/>
                    <a:pt x="1905" y="0"/>
                  </a:cubicBezTo>
                  <a:cubicBezTo>
                    <a:pt x="1274" y="0"/>
                    <a:pt x="643" y="0"/>
                    <a:pt x="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80" name="Google Shape;88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4AAPkJAABTDgAA+QkAAAAAAAAmAAAACAAAAP//////////"/>
                </a:ext>
              </a:extLst>
            </p:cNvSpPr>
            <p:nvPr/>
          </p:nvSpPr>
          <p:spPr>
            <a:xfrm>
              <a:off x="2324735" y="1621155"/>
              <a:ext cx="3810" cy="0"/>
            </a:xfrm>
            <a:custGeom>
              <a:avLst/>
              <a:gdLst/>
              <a:ahLst/>
              <a:cxnLst/>
              <a:rect l="0" t="0" r="3810" b="0"/>
              <a:pathLst>
                <a:path w="3810" h="0">
                  <a:moveTo>
                    <a:pt x="3795" y="0"/>
                  </a:moveTo>
                  <a:lnTo>
                    <a:pt x="0" y="0"/>
                  </a:lnTo>
                  <a:lnTo>
                    <a:pt x="379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9" name="Google Shape;88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4AAO0JAABoDgAAAAoAAAAAAAAmAAAACAAAAP//////////"/>
                </a:ext>
              </a:extLst>
            </p:cNvSpPr>
            <p:nvPr/>
          </p:nvSpPr>
          <p:spPr>
            <a:xfrm>
              <a:off x="2330450" y="1613535"/>
              <a:ext cx="11430" cy="12065"/>
            </a:xfrm>
            <a:custGeom>
              <a:avLst/>
              <a:gdLst/>
              <a:ahLst/>
              <a:cxnLst/>
              <a:rect l="0" t="0" r="11430" b="12065"/>
              <a:pathLst>
                <a:path w="11430" h="12065">
                  <a:moveTo>
                    <a:pt x="5429" y="0"/>
                  </a:moveTo>
                  <a:cubicBezTo>
                    <a:pt x="5362" y="0"/>
                    <a:pt x="5296" y="14"/>
                    <a:pt x="5216" y="42"/>
                  </a:cubicBezTo>
                  <a:cubicBezTo>
                    <a:pt x="4285" y="99"/>
                    <a:pt x="3500" y="694"/>
                    <a:pt x="3127" y="1587"/>
                  </a:cubicBezTo>
                  <a:cubicBezTo>
                    <a:pt x="2887" y="1928"/>
                    <a:pt x="2661" y="2282"/>
                    <a:pt x="2382" y="2580"/>
                  </a:cubicBezTo>
                  <a:lnTo>
                    <a:pt x="2329" y="2622"/>
                  </a:lnTo>
                  <a:lnTo>
                    <a:pt x="2289" y="2722"/>
                  </a:lnTo>
                  <a:lnTo>
                    <a:pt x="2235" y="2778"/>
                  </a:lnTo>
                  <a:lnTo>
                    <a:pt x="2196" y="2821"/>
                  </a:lnTo>
                  <a:lnTo>
                    <a:pt x="2142" y="2920"/>
                  </a:lnTo>
                  <a:lnTo>
                    <a:pt x="2142" y="2977"/>
                  </a:lnTo>
                  <a:lnTo>
                    <a:pt x="2102" y="3076"/>
                  </a:lnTo>
                  <a:lnTo>
                    <a:pt x="2102" y="3119"/>
                  </a:lnTo>
                  <a:lnTo>
                    <a:pt x="2009" y="3317"/>
                  </a:lnTo>
                  <a:lnTo>
                    <a:pt x="1956" y="3374"/>
                  </a:lnTo>
                  <a:lnTo>
                    <a:pt x="1863" y="3572"/>
                  </a:lnTo>
                  <a:lnTo>
                    <a:pt x="1863" y="3615"/>
                  </a:lnTo>
                  <a:lnTo>
                    <a:pt x="1730" y="3870"/>
                  </a:lnTo>
                  <a:lnTo>
                    <a:pt x="1677" y="3969"/>
                  </a:lnTo>
                  <a:lnTo>
                    <a:pt x="1583" y="4267"/>
                  </a:lnTo>
                  <a:lnTo>
                    <a:pt x="1544" y="4366"/>
                  </a:lnTo>
                  <a:lnTo>
                    <a:pt x="1357" y="4706"/>
                  </a:lnTo>
                  <a:lnTo>
                    <a:pt x="1357" y="4763"/>
                  </a:lnTo>
                  <a:lnTo>
                    <a:pt x="1171" y="5203"/>
                  </a:lnTo>
                  <a:lnTo>
                    <a:pt x="1171" y="5259"/>
                  </a:lnTo>
                  <a:cubicBezTo>
                    <a:pt x="838" y="5954"/>
                    <a:pt x="466" y="6890"/>
                    <a:pt x="0" y="8038"/>
                  </a:cubicBezTo>
                  <a:lnTo>
                    <a:pt x="3353" y="8478"/>
                  </a:lnTo>
                  <a:lnTo>
                    <a:pt x="3593" y="8478"/>
                  </a:lnTo>
                  <a:lnTo>
                    <a:pt x="7318" y="11809"/>
                  </a:lnTo>
                  <a:lnTo>
                    <a:pt x="11417" y="12050"/>
                  </a:lnTo>
                  <a:cubicBezTo>
                    <a:pt x="11137" y="11214"/>
                    <a:pt x="10765" y="10321"/>
                    <a:pt x="10445" y="9470"/>
                  </a:cubicBezTo>
                  <a:cubicBezTo>
                    <a:pt x="9141" y="6153"/>
                    <a:pt x="8396" y="4210"/>
                    <a:pt x="8396" y="3274"/>
                  </a:cubicBezTo>
                  <a:cubicBezTo>
                    <a:pt x="8396" y="2821"/>
                    <a:pt x="8489" y="2424"/>
                    <a:pt x="8716" y="2027"/>
                  </a:cubicBezTo>
                  <a:lnTo>
                    <a:pt x="8529" y="1885"/>
                  </a:lnTo>
                  <a:lnTo>
                    <a:pt x="8250" y="1587"/>
                  </a:lnTo>
                  <a:lnTo>
                    <a:pt x="7970" y="1332"/>
                  </a:lnTo>
                  <a:lnTo>
                    <a:pt x="7744" y="1091"/>
                  </a:lnTo>
                  <a:lnTo>
                    <a:pt x="7505" y="893"/>
                  </a:lnTo>
                  <a:lnTo>
                    <a:pt x="7225" y="694"/>
                  </a:lnTo>
                  <a:lnTo>
                    <a:pt x="7039" y="538"/>
                  </a:lnTo>
                  <a:lnTo>
                    <a:pt x="6813" y="396"/>
                  </a:lnTo>
                  <a:lnTo>
                    <a:pt x="6626" y="297"/>
                  </a:lnTo>
                  <a:lnTo>
                    <a:pt x="6440" y="141"/>
                  </a:lnTo>
                  <a:lnTo>
                    <a:pt x="6254" y="99"/>
                  </a:lnTo>
                  <a:cubicBezTo>
                    <a:pt x="6161" y="99"/>
                    <a:pt x="6108" y="42"/>
                    <a:pt x="6014" y="42"/>
                  </a:cubicBezTo>
                  <a:lnTo>
                    <a:pt x="5642" y="42"/>
                  </a:lnTo>
                  <a:cubicBezTo>
                    <a:pt x="5575" y="14"/>
                    <a:pt x="5495" y="0"/>
                    <a:pt x="542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8" name="Google Shape;88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4AAPoJAABbDgAA+gkAAAAAAAAmAAAACAAAAP//////////"/>
                </a:ext>
              </a:extLst>
            </p:cNvSpPr>
            <p:nvPr/>
          </p:nvSpPr>
          <p:spPr>
            <a:xfrm>
              <a:off x="2330450" y="1621790"/>
              <a:ext cx="3175" cy="0"/>
            </a:xfrm>
            <a:custGeom>
              <a:avLst/>
              <a:gdLst/>
              <a:ahLst/>
              <a:cxnLst/>
              <a:rect l="0" t="0" r="3175" b="0"/>
              <a:pathLst>
                <a:path w="3175" h="0">
                  <a:moveTo>
                    <a:pt x="0" y="0"/>
                  </a:moveTo>
                  <a:lnTo>
                    <a:pt x="316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7" name="Google Shape;88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4AAP8JAABoDgAAAAoAAAAAAAAmAAAACAAAAP//////////"/>
                </a:ext>
              </a:extLst>
            </p:cNvSpPr>
            <p:nvPr/>
          </p:nvSpPr>
          <p:spPr>
            <a:xfrm>
              <a:off x="2337435" y="1624965"/>
              <a:ext cx="4445" cy="635"/>
            </a:xfrm>
            <a:custGeom>
              <a:avLst/>
              <a:gdLst/>
              <a:ahLst/>
              <a:cxnLst/>
              <a:rect l="0" t="0" r="4445" b="635"/>
              <a:pathLst>
                <a:path w="4445" h="635">
                  <a:moveTo>
                    <a:pt x="4445"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6" name="Google Shape;88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4AAO4JAABfDgAA7gkAAAAAAAAmAAAACAAAAP//////////"/>
                </a:ext>
              </a:extLst>
            </p:cNvSpPr>
            <p:nvPr/>
          </p:nvSpPr>
          <p:spPr>
            <a:xfrm>
              <a:off x="2336165" y="16141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5" name="Google Shape;88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4AAPUJAABXDgAA9QkAAAAAAAAmAAAACAAAAP//////////"/>
                </a:ext>
              </a:extLst>
            </p:cNvSpPr>
            <p:nvPr/>
          </p:nvSpPr>
          <p:spPr>
            <a:xfrm>
              <a:off x="2331085" y="16186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4" name="Google Shape;88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4AAO8JAABiDgAA7wkAAAAAAAAmAAAACAAAAP//////////"/>
                </a:ext>
              </a:extLst>
            </p:cNvSpPr>
            <p:nvPr/>
          </p:nvSpPr>
          <p:spPr>
            <a:xfrm>
              <a:off x="2338070" y="16148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3" name="Google Shape;88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4AAO4JAABhDgAA7wkAAAAAAAAmAAAACAAAAP//////////"/>
                </a:ext>
              </a:extLst>
            </p:cNvSpPr>
            <p:nvPr/>
          </p:nvSpPr>
          <p:spPr>
            <a:xfrm>
              <a:off x="2337435" y="161417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2" name="Google Shape;88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4AAO4JAABgDgAA7gkAAAAAAAAmAAAACAAAAP//////////"/>
                </a:ext>
              </a:extLst>
            </p:cNvSpPr>
            <p:nvPr/>
          </p:nvSpPr>
          <p:spPr>
            <a:xfrm>
              <a:off x="2336800" y="16141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1" name="Google Shape;88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4AAO4JAABfDgAA7gkAAAAAAAAmAAAACAAAAP//////////"/>
                </a:ext>
              </a:extLst>
            </p:cNvSpPr>
            <p:nvPr/>
          </p:nvSpPr>
          <p:spPr>
            <a:xfrm>
              <a:off x="2335530" y="1614170"/>
              <a:ext cx="635" cy="0"/>
            </a:xfrm>
            <a:custGeom>
              <a:avLst/>
              <a:gdLst/>
              <a:ahLst/>
              <a:cxnLst/>
              <a:rect l="0" t="0" r="635" b="0"/>
              <a:pathLst>
                <a:path w="635" h="0">
                  <a:moveTo>
                    <a:pt x="21" y="0"/>
                  </a:moveTo>
                  <a:cubicBezTo>
                    <a:pt x="175" y="0"/>
                    <a:pt x="394" y="0"/>
                    <a:pt x="635" y="0"/>
                  </a:cubicBezTo>
                  <a:cubicBezTo>
                    <a:pt x="394" y="0"/>
                    <a:pt x="175" y="0"/>
                    <a:pt x="2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70" name="Google Shape;88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4AAPMJAABYDgAA9AkAAAAAAAAmAAAACAAAAP//////////"/>
                </a:ext>
              </a:extLst>
            </p:cNvSpPr>
            <p:nvPr/>
          </p:nvSpPr>
          <p:spPr>
            <a:xfrm>
              <a:off x="2331720" y="1617345"/>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9" name="Google Shape;88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4AAPAJAABkDgAA8QkAAAAAAAAmAAAACAAAAP//////////"/>
                </a:ext>
              </a:extLst>
            </p:cNvSpPr>
            <p:nvPr/>
          </p:nvSpPr>
          <p:spPr>
            <a:xfrm>
              <a:off x="2338705" y="1615440"/>
              <a:ext cx="635" cy="635"/>
            </a:xfrm>
            <a:custGeom>
              <a:avLst/>
              <a:gdLst/>
              <a:ahLst/>
              <a:cxnLst/>
              <a:rect l="0" t="0" r="635" b="635"/>
              <a:pathLst>
                <a:path w="635" h="635">
                  <a:moveTo>
                    <a:pt x="635" y="582"/>
                  </a:moveTo>
                  <a:lnTo>
                    <a:pt x="42"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8" name="Google Shape;88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4AAPUJAABYDgAA9QkAAAAAAAAmAAAACAAAAP//////////"/>
                </a:ext>
              </a:extLst>
            </p:cNvSpPr>
            <p:nvPr/>
          </p:nvSpPr>
          <p:spPr>
            <a:xfrm>
              <a:off x="2331720" y="16186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7" name="Google Shape;88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4AAPAJAABjDgAA8AkAAAAAAAAmAAAACAAAAP//////////"/>
                </a:ext>
              </a:extLst>
            </p:cNvSpPr>
            <p:nvPr/>
          </p:nvSpPr>
          <p:spPr>
            <a:xfrm>
              <a:off x="2338070" y="1615440"/>
              <a:ext cx="635" cy="0"/>
            </a:xfrm>
            <a:custGeom>
              <a:avLst/>
              <a:gdLst/>
              <a:ahLst/>
              <a:cxnLst/>
              <a:rect l="0" t="0" r="635" b="0"/>
              <a:pathLst>
                <a:path w="635" h="0">
                  <a:moveTo>
                    <a:pt x="28"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6" name="Google Shape;88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4AAPQJAABYDgAA9AkAAAAAAAAmAAAACAAAAP//////////"/>
                </a:ext>
              </a:extLst>
            </p:cNvSpPr>
            <p:nvPr/>
          </p:nvSpPr>
          <p:spPr>
            <a:xfrm>
              <a:off x="2331720" y="16179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5" name="Google Shape;88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4AAO4JAABhDgAA7gkAAAAAAAAmAAAACAAAAP//////////"/>
                </a:ext>
              </a:extLst>
            </p:cNvSpPr>
            <p:nvPr/>
          </p:nvSpPr>
          <p:spPr>
            <a:xfrm>
              <a:off x="2336800" y="1614170"/>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4" name="Google Shape;88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4AAPIJAABZDgAA8wkAAAAAAAAmAAAACAAAAP//////////"/>
                </a:ext>
              </a:extLst>
            </p:cNvSpPr>
            <p:nvPr/>
          </p:nvSpPr>
          <p:spPr>
            <a:xfrm>
              <a:off x="2332355" y="1616710"/>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3" name="Google Shape;88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4AAPIJAABZDgAA8gkAAAAAAAAmAAAACAAAAP//////////"/>
                </a:ext>
              </a:extLst>
            </p:cNvSpPr>
            <p:nvPr/>
          </p:nvSpPr>
          <p:spPr>
            <a:xfrm>
              <a:off x="2332355" y="16167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2" name="Google Shape;88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4AAPIJAABZDgAA8gkAAAAAAAAmAAAACAAAAP//////////"/>
                </a:ext>
              </a:extLst>
            </p:cNvSpPr>
            <p:nvPr/>
          </p:nvSpPr>
          <p:spPr>
            <a:xfrm>
              <a:off x="2332355" y="16167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1" name="Google Shape;88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4AAPMJAABZDgAA8wkAAAAAAAAmAAAACAAAAP//////////"/>
                </a:ext>
              </a:extLst>
            </p:cNvSpPr>
            <p:nvPr/>
          </p:nvSpPr>
          <p:spPr>
            <a:xfrm>
              <a:off x="2332355" y="16173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60" name="Google Shape;88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wAAMcIAACXDAAARQkAAAAAAAAmAAAACAAAAP//////////"/>
                </a:ext>
              </a:extLst>
            </p:cNvSpPr>
            <p:nvPr/>
          </p:nvSpPr>
          <p:spPr>
            <a:xfrm>
              <a:off x="1951355" y="1426845"/>
              <a:ext cx="95250" cy="80010"/>
            </a:xfrm>
            <a:custGeom>
              <a:avLst/>
              <a:gdLst/>
              <a:ahLst/>
              <a:cxnLst/>
              <a:rect l="0" t="0" r="95250" b="80010"/>
              <a:pathLst>
                <a:path w="95250" h="80010">
                  <a:moveTo>
                    <a:pt x="53678" y="0"/>
                  </a:moveTo>
                  <a:cubicBezTo>
                    <a:pt x="53201" y="95"/>
                    <a:pt x="52725" y="95"/>
                    <a:pt x="52248" y="95"/>
                  </a:cubicBezTo>
                  <a:cubicBezTo>
                    <a:pt x="52153" y="95"/>
                    <a:pt x="52057" y="81"/>
                    <a:pt x="51962" y="81"/>
                  </a:cubicBezTo>
                  <a:cubicBezTo>
                    <a:pt x="51104" y="81"/>
                    <a:pt x="50273" y="448"/>
                    <a:pt x="49729" y="1045"/>
                  </a:cubicBezTo>
                  <a:cubicBezTo>
                    <a:pt x="48816" y="1994"/>
                    <a:pt x="48435" y="3513"/>
                    <a:pt x="48626" y="5467"/>
                  </a:cubicBezTo>
                  <a:cubicBezTo>
                    <a:pt x="48871" y="6837"/>
                    <a:pt x="48531" y="8221"/>
                    <a:pt x="47673" y="9306"/>
                  </a:cubicBezTo>
                  <a:cubicBezTo>
                    <a:pt x="46188" y="11015"/>
                    <a:pt x="43520" y="11354"/>
                    <a:pt x="40088" y="11585"/>
                  </a:cubicBezTo>
                  <a:cubicBezTo>
                    <a:pt x="37855" y="11775"/>
                    <a:pt x="37610" y="12684"/>
                    <a:pt x="37188" y="14068"/>
                  </a:cubicBezTo>
                  <a:cubicBezTo>
                    <a:pt x="37038" y="15112"/>
                    <a:pt x="36520" y="16007"/>
                    <a:pt x="35758" y="16672"/>
                  </a:cubicBezTo>
                  <a:cubicBezTo>
                    <a:pt x="35132" y="17161"/>
                    <a:pt x="34274" y="17310"/>
                    <a:pt x="33416" y="17310"/>
                  </a:cubicBezTo>
                  <a:cubicBezTo>
                    <a:pt x="32245" y="17310"/>
                    <a:pt x="31074" y="17025"/>
                    <a:pt x="30420" y="16862"/>
                  </a:cubicBezTo>
                  <a:cubicBezTo>
                    <a:pt x="28323" y="16252"/>
                    <a:pt x="25654" y="14922"/>
                    <a:pt x="24987" y="13118"/>
                  </a:cubicBezTo>
                  <a:cubicBezTo>
                    <a:pt x="24932" y="12874"/>
                    <a:pt x="24647" y="12725"/>
                    <a:pt x="24265" y="12684"/>
                  </a:cubicBezTo>
                  <a:cubicBezTo>
                    <a:pt x="23312" y="12684"/>
                    <a:pt x="22413" y="13118"/>
                    <a:pt x="21882" y="13878"/>
                  </a:cubicBezTo>
                  <a:cubicBezTo>
                    <a:pt x="21841" y="14068"/>
                    <a:pt x="21651" y="14447"/>
                    <a:pt x="22223" y="15058"/>
                  </a:cubicBezTo>
                  <a:cubicBezTo>
                    <a:pt x="23789" y="16821"/>
                    <a:pt x="24551" y="19100"/>
                    <a:pt x="24415" y="21420"/>
                  </a:cubicBezTo>
                  <a:cubicBezTo>
                    <a:pt x="24361" y="22519"/>
                    <a:pt x="23884" y="23563"/>
                    <a:pt x="23081" y="24269"/>
                  </a:cubicBezTo>
                  <a:cubicBezTo>
                    <a:pt x="22645" y="24608"/>
                    <a:pt x="22168" y="24730"/>
                    <a:pt x="21664" y="24730"/>
                  </a:cubicBezTo>
                  <a:cubicBezTo>
                    <a:pt x="20943" y="24730"/>
                    <a:pt x="20180" y="24472"/>
                    <a:pt x="19459" y="24228"/>
                  </a:cubicBezTo>
                  <a:cubicBezTo>
                    <a:pt x="18641" y="23943"/>
                    <a:pt x="17933" y="23726"/>
                    <a:pt x="17362" y="23726"/>
                  </a:cubicBezTo>
                  <a:cubicBezTo>
                    <a:pt x="17048" y="23726"/>
                    <a:pt x="16776" y="23794"/>
                    <a:pt x="16544" y="23943"/>
                  </a:cubicBezTo>
                  <a:cubicBezTo>
                    <a:pt x="15973" y="24377"/>
                    <a:pt x="15469" y="24540"/>
                    <a:pt x="15033" y="24540"/>
                  </a:cubicBezTo>
                  <a:cubicBezTo>
                    <a:pt x="14107" y="24540"/>
                    <a:pt x="13453" y="23821"/>
                    <a:pt x="12963" y="23279"/>
                  </a:cubicBezTo>
                  <a:cubicBezTo>
                    <a:pt x="12541" y="22655"/>
                    <a:pt x="11915" y="22180"/>
                    <a:pt x="11207" y="21895"/>
                  </a:cubicBezTo>
                  <a:cubicBezTo>
                    <a:pt x="10866" y="21773"/>
                    <a:pt x="10580" y="21719"/>
                    <a:pt x="10294" y="21719"/>
                  </a:cubicBezTo>
                  <a:cubicBezTo>
                    <a:pt x="9791" y="21719"/>
                    <a:pt x="9314" y="21881"/>
                    <a:pt x="8674" y="22085"/>
                  </a:cubicBezTo>
                  <a:cubicBezTo>
                    <a:pt x="7585" y="22492"/>
                    <a:pt x="6427" y="22722"/>
                    <a:pt x="5256" y="22722"/>
                  </a:cubicBezTo>
                  <a:cubicBezTo>
                    <a:pt x="4902" y="22722"/>
                    <a:pt x="4548" y="22695"/>
                    <a:pt x="4194" y="22655"/>
                  </a:cubicBezTo>
                  <a:cubicBezTo>
                    <a:pt x="3963" y="22641"/>
                    <a:pt x="3745" y="22627"/>
                    <a:pt x="3540" y="22627"/>
                  </a:cubicBezTo>
                  <a:cubicBezTo>
                    <a:pt x="1566" y="22627"/>
                    <a:pt x="449" y="23387"/>
                    <a:pt x="191" y="23943"/>
                  </a:cubicBezTo>
                  <a:cubicBezTo>
                    <a:pt x="0" y="24174"/>
                    <a:pt x="95" y="24513"/>
                    <a:pt x="340" y="24703"/>
                  </a:cubicBezTo>
                  <a:cubicBezTo>
                    <a:pt x="1048" y="25598"/>
                    <a:pt x="1334" y="26833"/>
                    <a:pt x="1048" y="27932"/>
                  </a:cubicBezTo>
                  <a:cubicBezTo>
                    <a:pt x="1008" y="28637"/>
                    <a:pt x="953" y="29017"/>
                    <a:pt x="1239" y="29356"/>
                  </a:cubicBezTo>
                  <a:cubicBezTo>
                    <a:pt x="1525" y="29736"/>
                    <a:pt x="3200" y="30116"/>
                    <a:pt x="4630" y="30401"/>
                  </a:cubicBezTo>
                  <a:cubicBezTo>
                    <a:pt x="6482" y="30780"/>
                    <a:pt x="8865" y="31255"/>
                    <a:pt x="10825" y="32300"/>
                  </a:cubicBezTo>
                  <a:cubicBezTo>
                    <a:pt x="11901" y="32924"/>
                    <a:pt x="13113" y="33304"/>
                    <a:pt x="14366" y="33304"/>
                  </a:cubicBezTo>
                  <a:cubicBezTo>
                    <a:pt x="14434" y="33304"/>
                    <a:pt x="14516" y="33304"/>
                    <a:pt x="14584" y="33290"/>
                  </a:cubicBezTo>
                  <a:cubicBezTo>
                    <a:pt x="14706" y="33290"/>
                    <a:pt x="14829" y="33276"/>
                    <a:pt x="14938" y="33276"/>
                  </a:cubicBezTo>
                  <a:cubicBezTo>
                    <a:pt x="15864" y="33276"/>
                    <a:pt x="16735" y="33602"/>
                    <a:pt x="17443" y="34145"/>
                  </a:cubicBezTo>
                  <a:cubicBezTo>
                    <a:pt x="17824" y="34430"/>
                    <a:pt x="18260" y="34674"/>
                    <a:pt x="18641" y="34864"/>
                  </a:cubicBezTo>
                  <a:cubicBezTo>
                    <a:pt x="19840" y="35474"/>
                    <a:pt x="20167" y="35949"/>
                    <a:pt x="20262" y="38092"/>
                  </a:cubicBezTo>
                  <a:cubicBezTo>
                    <a:pt x="20357" y="40656"/>
                    <a:pt x="22413" y="42800"/>
                    <a:pt x="25464" y="43654"/>
                  </a:cubicBezTo>
                  <a:cubicBezTo>
                    <a:pt x="28459" y="44455"/>
                    <a:pt x="28132" y="46449"/>
                    <a:pt x="27942" y="47737"/>
                  </a:cubicBezTo>
                  <a:cubicBezTo>
                    <a:pt x="27751" y="48497"/>
                    <a:pt x="27751" y="49257"/>
                    <a:pt x="27983" y="49962"/>
                  </a:cubicBezTo>
                  <a:cubicBezTo>
                    <a:pt x="28704" y="51536"/>
                    <a:pt x="28173" y="53340"/>
                    <a:pt x="27601" y="55090"/>
                  </a:cubicBezTo>
                  <a:cubicBezTo>
                    <a:pt x="27179" y="56419"/>
                    <a:pt x="26744" y="57844"/>
                    <a:pt x="26989" y="59038"/>
                  </a:cubicBezTo>
                  <a:cubicBezTo>
                    <a:pt x="27465" y="61696"/>
                    <a:pt x="25845" y="69727"/>
                    <a:pt x="23843" y="72522"/>
                  </a:cubicBezTo>
                  <a:lnTo>
                    <a:pt x="24224" y="72671"/>
                  </a:lnTo>
                  <a:cubicBezTo>
                    <a:pt x="25123" y="73092"/>
                    <a:pt x="25981" y="73526"/>
                    <a:pt x="26839" y="74000"/>
                  </a:cubicBezTo>
                  <a:cubicBezTo>
                    <a:pt x="27846" y="74611"/>
                    <a:pt x="28936" y="75086"/>
                    <a:pt x="30039" y="75520"/>
                  </a:cubicBezTo>
                  <a:cubicBezTo>
                    <a:pt x="31414" y="76090"/>
                    <a:pt x="32749" y="76700"/>
                    <a:pt x="34083" y="77460"/>
                  </a:cubicBezTo>
                  <a:cubicBezTo>
                    <a:pt x="34859" y="77948"/>
                    <a:pt x="35949" y="78179"/>
                    <a:pt x="36874" y="78179"/>
                  </a:cubicBezTo>
                  <a:cubicBezTo>
                    <a:pt x="37487" y="78179"/>
                    <a:pt x="38032" y="78084"/>
                    <a:pt x="38372" y="77894"/>
                  </a:cubicBezTo>
                  <a:cubicBezTo>
                    <a:pt x="38372" y="77894"/>
                    <a:pt x="38563" y="77745"/>
                    <a:pt x="38563" y="77704"/>
                  </a:cubicBezTo>
                  <a:cubicBezTo>
                    <a:pt x="38522" y="77039"/>
                    <a:pt x="38903" y="76374"/>
                    <a:pt x="39516" y="76130"/>
                  </a:cubicBezTo>
                  <a:cubicBezTo>
                    <a:pt x="39611" y="76090"/>
                    <a:pt x="39707" y="76035"/>
                    <a:pt x="39802" y="76035"/>
                  </a:cubicBezTo>
                  <a:lnTo>
                    <a:pt x="40183" y="76035"/>
                  </a:lnTo>
                  <a:cubicBezTo>
                    <a:pt x="40333" y="76035"/>
                    <a:pt x="40469" y="76035"/>
                    <a:pt x="40619" y="76090"/>
                  </a:cubicBezTo>
                  <a:lnTo>
                    <a:pt x="40660" y="76090"/>
                  </a:lnTo>
                  <a:cubicBezTo>
                    <a:pt x="40810" y="76090"/>
                    <a:pt x="40946" y="76130"/>
                    <a:pt x="41041" y="76184"/>
                  </a:cubicBezTo>
                  <a:lnTo>
                    <a:pt x="41137" y="76184"/>
                  </a:lnTo>
                  <a:cubicBezTo>
                    <a:pt x="41286" y="76225"/>
                    <a:pt x="41382" y="76279"/>
                    <a:pt x="41518" y="76374"/>
                  </a:cubicBezTo>
                  <a:lnTo>
                    <a:pt x="41613" y="76415"/>
                  </a:lnTo>
                  <a:cubicBezTo>
                    <a:pt x="41763" y="76469"/>
                    <a:pt x="41899" y="76564"/>
                    <a:pt x="41994" y="76605"/>
                  </a:cubicBezTo>
                  <a:lnTo>
                    <a:pt x="42090" y="76659"/>
                  </a:lnTo>
                  <a:lnTo>
                    <a:pt x="42471" y="76890"/>
                  </a:lnTo>
                  <a:lnTo>
                    <a:pt x="42525" y="76944"/>
                  </a:lnTo>
                  <a:lnTo>
                    <a:pt x="42852" y="77175"/>
                  </a:lnTo>
                  <a:lnTo>
                    <a:pt x="42948" y="77270"/>
                  </a:lnTo>
                  <a:lnTo>
                    <a:pt x="43288" y="77514"/>
                  </a:lnTo>
                  <a:lnTo>
                    <a:pt x="43329" y="77555"/>
                  </a:lnTo>
                  <a:lnTo>
                    <a:pt x="43615" y="77841"/>
                  </a:lnTo>
                  <a:cubicBezTo>
                    <a:pt x="44337" y="78599"/>
                    <a:pt x="47387" y="79033"/>
                    <a:pt x="49348" y="79318"/>
                  </a:cubicBezTo>
                  <a:cubicBezTo>
                    <a:pt x="50342" y="79454"/>
                    <a:pt x="51295" y="79549"/>
                    <a:pt x="52016" y="79739"/>
                  </a:cubicBezTo>
                  <a:cubicBezTo>
                    <a:pt x="53106" y="79901"/>
                    <a:pt x="54209" y="79996"/>
                    <a:pt x="55312" y="79996"/>
                  </a:cubicBezTo>
                  <a:cubicBezTo>
                    <a:pt x="55829" y="79996"/>
                    <a:pt x="56360" y="79983"/>
                    <a:pt x="56878" y="79929"/>
                  </a:cubicBezTo>
                  <a:lnTo>
                    <a:pt x="58348" y="79929"/>
                  </a:lnTo>
                  <a:cubicBezTo>
                    <a:pt x="58307" y="79698"/>
                    <a:pt x="58253" y="79454"/>
                    <a:pt x="58158" y="79223"/>
                  </a:cubicBezTo>
                  <a:cubicBezTo>
                    <a:pt x="57586" y="77609"/>
                    <a:pt x="57776" y="75805"/>
                    <a:pt x="58689" y="74380"/>
                  </a:cubicBezTo>
                  <a:cubicBezTo>
                    <a:pt x="59873" y="72481"/>
                    <a:pt x="62256" y="71152"/>
                    <a:pt x="65021" y="70718"/>
                  </a:cubicBezTo>
                  <a:cubicBezTo>
                    <a:pt x="65484" y="70650"/>
                    <a:pt x="65987" y="70623"/>
                    <a:pt x="66532" y="70623"/>
                  </a:cubicBezTo>
                  <a:cubicBezTo>
                    <a:pt x="70794" y="70623"/>
                    <a:pt x="77385" y="72590"/>
                    <a:pt x="79332" y="73811"/>
                  </a:cubicBezTo>
                  <a:cubicBezTo>
                    <a:pt x="79904" y="74177"/>
                    <a:pt x="80530" y="74367"/>
                    <a:pt x="81197" y="74367"/>
                  </a:cubicBezTo>
                  <a:cubicBezTo>
                    <a:pt x="82831" y="74367"/>
                    <a:pt x="84697" y="73254"/>
                    <a:pt x="86767" y="71097"/>
                  </a:cubicBezTo>
                  <a:cubicBezTo>
                    <a:pt x="88006" y="69673"/>
                    <a:pt x="89572" y="68628"/>
                    <a:pt x="91287" y="67964"/>
                  </a:cubicBezTo>
                  <a:lnTo>
                    <a:pt x="91287" y="67909"/>
                  </a:lnTo>
                  <a:cubicBezTo>
                    <a:pt x="91383" y="67679"/>
                    <a:pt x="91437" y="67489"/>
                    <a:pt x="91533" y="67245"/>
                  </a:cubicBezTo>
                  <a:lnTo>
                    <a:pt x="91573" y="67055"/>
                  </a:lnTo>
                  <a:cubicBezTo>
                    <a:pt x="91669" y="66824"/>
                    <a:pt x="91764" y="66634"/>
                    <a:pt x="91859" y="66390"/>
                  </a:cubicBezTo>
                  <a:lnTo>
                    <a:pt x="92009" y="66065"/>
                  </a:lnTo>
                  <a:cubicBezTo>
                    <a:pt x="91533" y="65970"/>
                    <a:pt x="91056" y="65970"/>
                    <a:pt x="90620" y="65970"/>
                  </a:cubicBezTo>
                  <a:cubicBezTo>
                    <a:pt x="90198" y="65970"/>
                    <a:pt x="89762" y="65970"/>
                    <a:pt x="89340" y="65875"/>
                  </a:cubicBezTo>
                  <a:cubicBezTo>
                    <a:pt x="88237" y="65780"/>
                    <a:pt x="87243" y="65115"/>
                    <a:pt x="86712" y="64111"/>
                  </a:cubicBezTo>
                  <a:cubicBezTo>
                    <a:pt x="86236" y="63067"/>
                    <a:pt x="86385" y="61832"/>
                    <a:pt x="87053" y="60882"/>
                  </a:cubicBezTo>
                  <a:cubicBezTo>
                    <a:pt x="87339" y="60408"/>
                    <a:pt x="87339" y="60408"/>
                    <a:pt x="86522" y="59743"/>
                  </a:cubicBezTo>
                  <a:cubicBezTo>
                    <a:pt x="85854" y="59268"/>
                    <a:pt x="85337" y="58698"/>
                    <a:pt x="84901" y="58034"/>
                  </a:cubicBezTo>
                  <a:cubicBezTo>
                    <a:pt x="84520" y="57464"/>
                    <a:pt x="84139" y="56759"/>
                    <a:pt x="84479" y="56094"/>
                  </a:cubicBezTo>
                  <a:cubicBezTo>
                    <a:pt x="84806" y="55524"/>
                    <a:pt x="85378" y="55144"/>
                    <a:pt x="86045" y="55144"/>
                  </a:cubicBezTo>
                  <a:cubicBezTo>
                    <a:pt x="86290" y="55090"/>
                    <a:pt x="86522" y="55049"/>
                    <a:pt x="86712" y="54954"/>
                  </a:cubicBezTo>
                  <a:cubicBezTo>
                    <a:pt x="87053" y="54764"/>
                    <a:pt x="87339" y="54480"/>
                    <a:pt x="87570" y="54140"/>
                  </a:cubicBezTo>
                  <a:cubicBezTo>
                    <a:pt x="87720" y="53910"/>
                    <a:pt x="87856" y="53666"/>
                    <a:pt x="87951" y="53435"/>
                  </a:cubicBezTo>
                  <a:cubicBezTo>
                    <a:pt x="87284" y="52906"/>
                    <a:pt x="86045" y="51576"/>
                    <a:pt x="86903" y="48877"/>
                  </a:cubicBezTo>
                  <a:cubicBezTo>
                    <a:pt x="87148" y="48212"/>
                    <a:pt x="86998" y="48022"/>
                    <a:pt x="86522" y="47493"/>
                  </a:cubicBezTo>
                  <a:cubicBezTo>
                    <a:pt x="85950" y="46978"/>
                    <a:pt x="85623" y="46259"/>
                    <a:pt x="85568" y="45499"/>
                  </a:cubicBezTo>
                  <a:cubicBezTo>
                    <a:pt x="85568" y="45268"/>
                    <a:pt x="85473" y="45079"/>
                    <a:pt x="85282" y="44984"/>
                  </a:cubicBezTo>
                  <a:cubicBezTo>
                    <a:pt x="85228" y="44956"/>
                    <a:pt x="85160" y="44943"/>
                    <a:pt x="85078" y="44943"/>
                  </a:cubicBezTo>
                  <a:cubicBezTo>
                    <a:pt x="84765" y="44943"/>
                    <a:pt x="84316" y="45133"/>
                    <a:pt x="83853" y="45743"/>
                  </a:cubicBezTo>
                  <a:cubicBezTo>
                    <a:pt x="83226" y="46503"/>
                    <a:pt x="82627" y="46883"/>
                    <a:pt x="82069" y="46883"/>
                  </a:cubicBezTo>
                  <a:cubicBezTo>
                    <a:pt x="81865" y="46883"/>
                    <a:pt x="81660" y="46842"/>
                    <a:pt x="81470" y="46734"/>
                  </a:cubicBezTo>
                  <a:cubicBezTo>
                    <a:pt x="81238" y="46598"/>
                    <a:pt x="81048" y="46408"/>
                    <a:pt x="80952" y="46164"/>
                  </a:cubicBezTo>
                  <a:cubicBezTo>
                    <a:pt x="80898" y="46123"/>
                    <a:pt x="80898" y="46069"/>
                    <a:pt x="80898" y="45974"/>
                  </a:cubicBezTo>
                  <a:cubicBezTo>
                    <a:pt x="80857" y="45933"/>
                    <a:pt x="80803" y="45838"/>
                    <a:pt x="80803" y="45784"/>
                  </a:cubicBezTo>
                  <a:cubicBezTo>
                    <a:pt x="80612" y="45024"/>
                    <a:pt x="80803" y="43885"/>
                    <a:pt x="81279" y="42420"/>
                  </a:cubicBezTo>
                  <a:cubicBezTo>
                    <a:pt x="81810" y="41131"/>
                    <a:pt x="82573" y="39991"/>
                    <a:pt x="83621" y="39083"/>
                  </a:cubicBezTo>
                  <a:cubicBezTo>
                    <a:pt x="83948" y="38757"/>
                    <a:pt x="84234" y="38513"/>
                    <a:pt x="84520" y="38282"/>
                  </a:cubicBezTo>
                  <a:cubicBezTo>
                    <a:pt x="85242" y="37658"/>
                    <a:pt x="85950" y="36993"/>
                    <a:pt x="86045" y="36573"/>
                  </a:cubicBezTo>
                  <a:cubicBezTo>
                    <a:pt x="86099" y="36478"/>
                    <a:pt x="86099" y="36329"/>
                    <a:pt x="86140" y="36193"/>
                  </a:cubicBezTo>
                  <a:lnTo>
                    <a:pt x="86140" y="36139"/>
                  </a:lnTo>
                  <a:cubicBezTo>
                    <a:pt x="86195" y="36044"/>
                    <a:pt x="86236" y="35949"/>
                    <a:pt x="86290" y="35854"/>
                  </a:cubicBezTo>
                  <a:lnTo>
                    <a:pt x="86290" y="35813"/>
                  </a:lnTo>
                  <a:cubicBezTo>
                    <a:pt x="86331" y="35718"/>
                    <a:pt x="86385" y="35569"/>
                    <a:pt x="86426" y="35474"/>
                  </a:cubicBezTo>
                  <a:lnTo>
                    <a:pt x="86481" y="35379"/>
                  </a:lnTo>
                  <a:cubicBezTo>
                    <a:pt x="86522" y="35338"/>
                    <a:pt x="86576" y="35243"/>
                    <a:pt x="86617" y="35149"/>
                  </a:cubicBezTo>
                  <a:lnTo>
                    <a:pt x="86671" y="35054"/>
                  </a:lnTo>
                  <a:cubicBezTo>
                    <a:pt x="86712" y="34999"/>
                    <a:pt x="86808" y="34904"/>
                    <a:pt x="86862" y="34809"/>
                  </a:cubicBezTo>
                  <a:lnTo>
                    <a:pt x="86903" y="34714"/>
                  </a:lnTo>
                  <a:lnTo>
                    <a:pt x="87093" y="34524"/>
                  </a:lnTo>
                  <a:lnTo>
                    <a:pt x="87189" y="34430"/>
                  </a:lnTo>
                  <a:lnTo>
                    <a:pt x="87434" y="34199"/>
                  </a:lnTo>
                  <a:lnTo>
                    <a:pt x="87529" y="34104"/>
                  </a:lnTo>
                  <a:lnTo>
                    <a:pt x="87720" y="33913"/>
                  </a:lnTo>
                  <a:lnTo>
                    <a:pt x="87856" y="33860"/>
                  </a:lnTo>
                  <a:lnTo>
                    <a:pt x="88047" y="33669"/>
                  </a:lnTo>
                  <a:lnTo>
                    <a:pt x="88196" y="33575"/>
                  </a:lnTo>
                  <a:lnTo>
                    <a:pt x="88387" y="33439"/>
                  </a:lnTo>
                  <a:lnTo>
                    <a:pt x="88523" y="33344"/>
                  </a:lnTo>
                  <a:lnTo>
                    <a:pt x="88768" y="33249"/>
                  </a:lnTo>
                  <a:lnTo>
                    <a:pt x="88905" y="33154"/>
                  </a:lnTo>
                  <a:lnTo>
                    <a:pt x="89150" y="33059"/>
                  </a:lnTo>
                  <a:lnTo>
                    <a:pt x="89286" y="33005"/>
                  </a:lnTo>
                  <a:lnTo>
                    <a:pt x="89531" y="32910"/>
                  </a:lnTo>
                  <a:lnTo>
                    <a:pt x="89667" y="32869"/>
                  </a:lnTo>
                  <a:lnTo>
                    <a:pt x="89912" y="32815"/>
                  </a:lnTo>
                  <a:lnTo>
                    <a:pt x="90620" y="32815"/>
                  </a:lnTo>
                  <a:cubicBezTo>
                    <a:pt x="90716" y="32680"/>
                    <a:pt x="90770" y="32530"/>
                    <a:pt x="90811" y="32340"/>
                  </a:cubicBezTo>
                  <a:cubicBezTo>
                    <a:pt x="91002" y="31635"/>
                    <a:pt x="91097" y="30916"/>
                    <a:pt x="91151" y="30211"/>
                  </a:cubicBezTo>
                  <a:cubicBezTo>
                    <a:pt x="91192" y="29492"/>
                    <a:pt x="91287" y="28786"/>
                    <a:pt x="91437" y="28067"/>
                  </a:cubicBezTo>
                  <a:cubicBezTo>
                    <a:pt x="91437" y="28027"/>
                    <a:pt x="91437" y="27972"/>
                    <a:pt x="91437" y="27877"/>
                  </a:cubicBezTo>
                  <a:lnTo>
                    <a:pt x="91573" y="27403"/>
                  </a:lnTo>
                  <a:cubicBezTo>
                    <a:pt x="92050" y="25313"/>
                    <a:pt x="92527" y="23184"/>
                    <a:pt x="94719" y="21325"/>
                  </a:cubicBezTo>
                  <a:cubicBezTo>
                    <a:pt x="95196" y="20945"/>
                    <a:pt x="95250" y="20755"/>
                    <a:pt x="95250" y="20755"/>
                  </a:cubicBezTo>
                  <a:cubicBezTo>
                    <a:pt x="94869" y="20525"/>
                    <a:pt x="94433" y="20430"/>
                    <a:pt x="94052" y="20430"/>
                  </a:cubicBezTo>
                  <a:cubicBezTo>
                    <a:pt x="93984" y="20430"/>
                    <a:pt x="93916" y="20430"/>
                    <a:pt x="93847" y="20430"/>
                  </a:cubicBezTo>
                  <a:cubicBezTo>
                    <a:pt x="93207" y="20430"/>
                    <a:pt x="92581" y="20240"/>
                    <a:pt x="92105" y="19806"/>
                  </a:cubicBezTo>
                  <a:cubicBezTo>
                    <a:pt x="91478" y="19385"/>
                    <a:pt x="90716" y="19141"/>
                    <a:pt x="89912" y="19100"/>
                  </a:cubicBezTo>
                  <a:cubicBezTo>
                    <a:pt x="89858" y="19100"/>
                    <a:pt x="89817" y="19100"/>
                    <a:pt x="89762" y="19100"/>
                  </a:cubicBezTo>
                  <a:cubicBezTo>
                    <a:pt x="87665" y="19100"/>
                    <a:pt x="85691" y="18110"/>
                    <a:pt x="84425" y="16442"/>
                  </a:cubicBezTo>
                  <a:cubicBezTo>
                    <a:pt x="84384" y="16442"/>
                    <a:pt x="84384" y="16387"/>
                    <a:pt x="84329" y="16387"/>
                  </a:cubicBezTo>
                  <a:cubicBezTo>
                    <a:pt x="84002" y="16157"/>
                    <a:pt x="83621" y="15967"/>
                    <a:pt x="83240" y="15912"/>
                  </a:cubicBezTo>
                  <a:cubicBezTo>
                    <a:pt x="81892" y="15533"/>
                    <a:pt x="80517" y="15383"/>
                    <a:pt x="79168" y="15383"/>
                  </a:cubicBezTo>
                  <a:cubicBezTo>
                    <a:pt x="78978" y="15383"/>
                    <a:pt x="78801" y="15383"/>
                    <a:pt x="78610" y="15397"/>
                  </a:cubicBezTo>
                  <a:cubicBezTo>
                    <a:pt x="78229" y="15397"/>
                    <a:pt x="77902" y="15397"/>
                    <a:pt x="77521" y="15492"/>
                  </a:cubicBezTo>
                  <a:lnTo>
                    <a:pt x="76990" y="15492"/>
                  </a:lnTo>
                  <a:cubicBezTo>
                    <a:pt x="76894" y="15492"/>
                    <a:pt x="76758" y="15492"/>
                    <a:pt x="76663" y="15438"/>
                  </a:cubicBezTo>
                  <a:lnTo>
                    <a:pt x="76568" y="15438"/>
                  </a:lnTo>
                  <a:cubicBezTo>
                    <a:pt x="76472" y="15438"/>
                    <a:pt x="76377" y="15397"/>
                    <a:pt x="76282" y="15343"/>
                  </a:cubicBezTo>
                  <a:lnTo>
                    <a:pt x="76186" y="15302"/>
                  </a:lnTo>
                  <a:cubicBezTo>
                    <a:pt x="76091" y="15248"/>
                    <a:pt x="75996" y="15207"/>
                    <a:pt x="75900" y="15153"/>
                  </a:cubicBezTo>
                  <a:lnTo>
                    <a:pt x="75805" y="15058"/>
                  </a:lnTo>
                  <a:lnTo>
                    <a:pt x="75614" y="14867"/>
                  </a:lnTo>
                  <a:lnTo>
                    <a:pt x="75519" y="14827"/>
                  </a:lnTo>
                  <a:lnTo>
                    <a:pt x="75329" y="14583"/>
                  </a:lnTo>
                  <a:lnTo>
                    <a:pt x="75233" y="14542"/>
                  </a:lnTo>
                  <a:lnTo>
                    <a:pt x="75043" y="14298"/>
                  </a:lnTo>
                  <a:lnTo>
                    <a:pt x="74988" y="14203"/>
                  </a:lnTo>
                  <a:lnTo>
                    <a:pt x="74757" y="13918"/>
                  </a:lnTo>
                  <a:cubicBezTo>
                    <a:pt x="74348" y="13376"/>
                    <a:pt x="74062" y="13009"/>
                    <a:pt x="73803" y="13009"/>
                  </a:cubicBezTo>
                  <a:cubicBezTo>
                    <a:pt x="73776" y="13009"/>
                    <a:pt x="73763" y="13009"/>
                    <a:pt x="73749" y="13023"/>
                  </a:cubicBezTo>
                  <a:cubicBezTo>
                    <a:pt x="73586" y="13050"/>
                    <a:pt x="73409" y="13064"/>
                    <a:pt x="73245" y="13064"/>
                  </a:cubicBezTo>
                  <a:cubicBezTo>
                    <a:pt x="72755" y="13064"/>
                    <a:pt x="72292" y="12914"/>
                    <a:pt x="71938" y="12589"/>
                  </a:cubicBezTo>
                  <a:cubicBezTo>
                    <a:pt x="71693" y="12440"/>
                    <a:pt x="71502" y="12209"/>
                    <a:pt x="71366" y="12019"/>
                  </a:cubicBezTo>
                  <a:cubicBezTo>
                    <a:pt x="70930" y="11300"/>
                    <a:pt x="70699" y="10540"/>
                    <a:pt x="70603" y="9740"/>
                  </a:cubicBezTo>
                  <a:lnTo>
                    <a:pt x="70454" y="9876"/>
                  </a:lnTo>
                  <a:cubicBezTo>
                    <a:pt x="69841" y="10405"/>
                    <a:pt x="69174" y="10825"/>
                    <a:pt x="68506" y="11205"/>
                  </a:cubicBezTo>
                  <a:cubicBezTo>
                    <a:pt x="68234" y="11341"/>
                    <a:pt x="67935" y="11395"/>
                    <a:pt x="67649" y="11395"/>
                  </a:cubicBezTo>
                  <a:cubicBezTo>
                    <a:pt x="67390" y="11395"/>
                    <a:pt x="67131" y="11354"/>
                    <a:pt x="66886" y="11259"/>
                  </a:cubicBezTo>
                  <a:lnTo>
                    <a:pt x="66695" y="11165"/>
                  </a:lnTo>
                  <a:cubicBezTo>
                    <a:pt x="66028" y="10730"/>
                    <a:pt x="65552" y="10025"/>
                    <a:pt x="65361" y="9211"/>
                  </a:cubicBezTo>
                  <a:cubicBezTo>
                    <a:pt x="65266" y="8831"/>
                    <a:pt x="65170" y="8506"/>
                    <a:pt x="65116" y="8126"/>
                  </a:cubicBezTo>
                  <a:cubicBezTo>
                    <a:pt x="64830" y="7746"/>
                    <a:pt x="63305" y="7027"/>
                    <a:pt x="62501" y="6647"/>
                  </a:cubicBezTo>
                  <a:cubicBezTo>
                    <a:pt x="61930" y="6417"/>
                    <a:pt x="61358" y="6132"/>
                    <a:pt x="60922" y="5887"/>
                  </a:cubicBezTo>
                  <a:cubicBezTo>
                    <a:pt x="60255" y="5467"/>
                    <a:pt x="59642" y="4992"/>
                    <a:pt x="59070" y="4368"/>
                  </a:cubicBezTo>
                  <a:cubicBezTo>
                    <a:pt x="58784" y="4083"/>
                    <a:pt x="58444" y="3798"/>
                    <a:pt x="58117" y="3513"/>
                  </a:cubicBezTo>
                  <a:cubicBezTo>
                    <a:pt x="57885" y="3826"/>
                    <a:pt x="57531" y="3975"/>
                    <a:pt x="57164" y="3975"/>
                  </a:cubicBezTo>
                  <a:cubicBezTo>
                    <a:pt x="57068" y="3975"/>
                    <a:pt x="56973" y="3961"/>
                    <a:pt x="56878" y="3948"/>
                  </a:cubicBezTo>
                  <a:cubicBezTo>
                    <a:pt x="55543" y="3703"/>
                    <a:pt x="54209" y="1289"/>
                    <a:pt x="54018" y="149"/>
                  </a:cubicBezTo>
                  <a:lnTo>
                    <a:pt x="53868" y="95"/>
                  </a:lnTo>
                  <a:lnTo>
                    <a:pt x="53827" y="54"/>
                  </a:lnTo>
                  <a:lnTo>
                    <a:pt x="5367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9" name="Google Shape;88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wAAEAJAACoDAAAUgkAAAAAAAAmAAAACAAAAP//////////"/>
                </a:ext>
              </a:extLst>
            </p:cNvSpPr>
            <p:nvPr/>
          </p:nvSpPr>
          <p:spPr>
            <a:xfrm>
              <a:off x="2051685" y="1503680"/>
              <a:ext cx="5715" cy="11430"/>
            </a:xfrm>
            <a:custGeom>
              <a:avLst/>
              <a:gdLst/>
              <a:ahLst/>
              <a:cxnLst/>
              <a:rect l="0" t="0" r="5715" b="11430"/>
              <a:pathLst>
                <a:path w="5715" h="11430">
                  <a:moveTo>
                    <a:pt x="5033" y="13"/>
                  </a:moveTo>
                  <a:cubicBezTo>
                    <a:pt x="4880" y="145"/>
                    <a:pt x="4686" y="381"/>
                    <a:pt x="4546" y="512"/>
                  </a:cubicBezTo>
                  <a:cubicBezTo>
                    <a:pt x="3615" y="1708"/>
                    <a:pt x="2447" y="2680"/>
                    <a:pt x="1126" y="3455"/>
                  </a:cubicBezTo>
                  <a:cubicBezTo>
                    <a:pt x="13" y="4099"/>
                    <a:pt x="111" y="6359"/>
                    <a:pt x="792" y="8198"/>
                  </a:cubicBezTo>
                  <a:cubicBezTo>
                    <a:pt x="1487" y="9998"/>
                    <a:pt x="2725" y="11430"/>
                    <a:pt x="3601" y="11430"/>
                  </a:cubicBezTo>
                  <a:cubicBezTo>
                    <a:pt x="3629" y="11430"/>
                    <a:pt x="3670" y="11417"/>
                    <a:pt x="3712" y="11417"/>
                  </a:cubicBezTo>
                  <a:cubicBezTo>
                    <a:pt x="3907" y="11417"/>
                    <a:pt x="4199" y="11088"/>
                    <a:pt x="4449" y="10629"/>
                  </a:cubicBezTo>
                  <a:cubicBezTo>
                    <a:pt x="5715" y="8014"/>
                    <a:pt x="5520" y="1852"/>
                    <a:pt x="503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8" name="Google Shape;88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wAAN8IAACEDAAA4AgAAAAAAAAmAAAACAAAAP//////////"/>
                </a:ext>
              </a:extLst>
            </p:cNvSpPr>
            <p:nvPr/>
          </p:nvSpPr>
          <p:spPr>
            <a:xfrm>
              <a:off x="2030095" y="1442085"/>
              <a:ext cx="4445" cy="635"/>
            </a:xfrm>
            <a:custGeom>
              <a:avLst/>
              <a:gdLst/>
              <a:ahLst/>
              <a:cxnLst/>
              <a:rect l="0" t="0" r="4445" b="635"/>
              <a:pathLst>
                <a:path w="4445" h="635">
                  <a:moveTo>
                    <a:pt x="444" y="0"/>
                  </a:moveTo>
                  <a:cubicBezTo>
                    <a:pt x="300" y="0"/>
                    <a:pt x="143" y="0"/>
                    <a:pt x="0" y="15"/>
                  </a:cubicBezTo>
                  <a:lnTo>
                    <a:pt x="601" y="15"/>
                  </a:lnTo>
                  <a:cubicBezTo>
                    <a:pt x="1738" y="63"/>
                    <a:pt x="2889" y="174"/>
                    <a:pt x="3987" y="508"/>
                  </a:cubicBezTo>
                  <a:lnTo>
                    <a:pt x="4445" y="619"/>
                  </a:lnTo>
                  <a:cubicBezTo>
                    <a:pt x="3124" y="222"/>
                    <a:pt x="1764" y="0"/>
                    <a:pt x="44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7" name="Google Shape;88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wAANYIAABwDAAA1ggAAAAAAAAmAAAACAAAAP//////////"/>
                </a:ext>
              </a:extLst>
            </p:cNvSpPr>
            <p:nvPr/>
          </p:nvSpPr>
          <p:spPr>
            <a:xfrm>
              <a:off x="2021840" y="14363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6" name="Google Shape;88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McIAABWDAAAxwgAAAAAAAAmAAAACAAAAP//////////"/>
                </a:ext>
              </a:extLst>
            </p:cNvSpPr>
            <p:nvPr/>
          </p:nvSpPr>
          <p:spPr>
            <a:xfrm>
              <a:off x="2005330" y="14268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5" name="Google Shape;88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wAAN0IAAB3DAAA3QgAAAAAAAAmAAAACAAAAP//////////"/>
                </a:ext>
              </a:extLst>
            </p:cNvSpPr>
            <p:nvPr/>
          </p:nvSpPr>
          <p:spPr>
            <a:xfrm>
              <a:off x="2026285" y="14408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4" name="Google Shape;88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wAAN8IAAB6DAAA4AgAAAAAAAAmAAAACAAAAP//////////"/>
                </a:ext>
              </a:extLst>
            </p:cNvSpPr>
            <p:nvPr/>
          </p:nvSpPr>
          <p:spPr>
            <a:xfrm>
              <a:off x="2028190" y="1442085"/>
              <a:ext cx="0" cy="635"/>
            </a:xfrm>
            <a:custGeom>
              <a:avLst/>
              <a:gdLst/>
              <a:ahLst/>
              <a:cxnLst/>
              <a:rect l="0" t="0" r="0" b="635"/>
              <a:pathLst>
                <a:path w="0" h="635">
                  <a:moveTo>
                    <a:pt x="0" y="79"/>
                  </a:moveTo>
                  <a:cubicBezTo>
                    <a:pt x="0" y="317"/>
                    <a:pt x="0" y="317"/>
                    <a:pt x="0" y="635"/>
                  </a:cubicBezTo>
                  <a:cubicBezTo>
                    <a:pt x="0" y="317"/>
                    <a:pt x="0" y="317"/>
                    <a:pt x="0" y="7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3" name="Google Shape;88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wAAN8IAAB5DAAA3wgAAAAAAAAmAAAACAAAAP//////////"/>
                </a:ext>
              </a:extLst>
            </p:cNvSpPr>
            <p:nvPr/>
          </p:nvSpPr>
          <p:spPr>
            <a:xfrm>
              <a:off x="2027555" y="144208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2" name="Google Shape;88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wAANkIAABtDAAA2QgAAAAAAAAmAAAACAAAAP//////////"/>
                </a:ext>
              </a:extLst>
            </p:cNvSpPr>
            <p:nvPr/>
          </p:nvSpPr>
          <p:spPr>
            <a:xfrm>
              <a:off x="2018030" y="1438275"/>
              <a:ext cx="1905" cy="0"/>
            </a:xfrm>
            <a:custGeom>
              <a:avLst/>
              <a:gdLst/>
              <a:ahLst/>
              <a:cxnLst/>
              <a:rect l="0" t="0" r="1905" b="0"/>
              <a:pathLst>
                <a:path w="1905" h="0">
                  <a:moveTo>
                    <a:pt x="1905" y="0"/>
                  </a:moveTo>
                  <a:cubicBezTo>
                    <a:pt x="1285" y="0"/>
                    <a:pt x="619" y="0"/>
                    <a:pt x="15" y="0"/>
                  </a:cubicBezTo>
                  <a:cubicBezTo>
                    <a:pt x="619" y="0"/>
                    <a:pt x="1285" y="0"/>
                    <a:pt x="190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1" name="Google Shape;88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wAAN4IAAB4DAAA3ggAAAAAAAAmAAAACAAAAP//////////"/>
                </a:ext>
              </a:extLst>
            </p:cNvSpPr>
            <p:nvPr/>
          </p:nvSpPr>
          <p:spPr>
            <a:xfrm>
              <a:off x="2026920" y="14414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0" name="Google Shape;88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wAAN8IAAB5DAAA3wgAAAAAAAAmAAAACAAAAP//////////"/>
                </a:ext>
              </a:extLst>
            </p:cNvSpPr>
            <p:nvPr/>
          </p:nvSpPr>
          <p:spPr>
            <a:xfrm>
              <a:off x="2026920" y="1442085"/>
              <a:ext cx="635" cy="0"/>
            </a:xfrm>
            <a:custGeom>
              <a:avLst/>
              <a:gdLst/>
              <a:ahLst/>
              <a:cxnLst/>
              <a:rect l="0" t="0" r="635" b="0"/>
              <a:pathLst>
                <a:path w="635" h="0">
                  <a:moveTo>
                    <a:pt x="28" y="0"/>
                  </a:moveTo>
                  <a:cubicBezTo>
                    <a:pt x="230" y="0"/>
                    <a:pt x="432" y="0"/>
                    <a:pt x="635" y="0"/>
                  </a:cubicBezTo>
                  <a:cubicBezTo>
                    <a:pt x="432" y="0"/>
                    <a:pt x="230" y="0"/>
                    <a:pt x="2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9" name="Google Shape;88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wAAN8IAAB9DAAA3wgAAAAAAAAmAAAACAAAAP//////////"/>
                </a:ext>
              </a:extLst>
            </p:cNvSpPr>
            <p:nvPr/>
          </p:nvSpPr>
          <p:spPr>
            <a:xfrm>
              <a:off x="2028190" y="1442085"/>
              <a:ext cx="1905" cy="0"/>
            </a:xfrm>
            <a:custGeom>
              <a:avLst/>
              <a:gdLst/>
              <a:ahLst/>
              <a:cxnLst/>
              <a:rect l="0" t="0" r="1905" b="0"/>
              <a:pathLst>
                <a:path w="1905" h="0">
                  <a:moveTo>
                    <a:pt x="1318" y="0"/>
                  </a:moveTo>
                  <a:cubicBezTo>
                    <a:pt x="1090" y="0"/>
                    <a:pt x="862" y="0"/>
                    <a:pt x="586" y="0"/>
                  </a:cubicBezTo>
                  <a:cubicBezTo>
                    <a:pt x="407" y="0"/>
                    <a:pt x="244" y="0"/>
                    <a:pt x="16" y="0"/>
                  </a:cubicBezTo>
                  <a:lnTo>
                    <a:pt x="635" y="0"/>
                  </a:lnTo>
                  <a:cubicBezTo>
                    <a:pt x="1042" y="0"/>
                    <a:pt x="1432" y="0"/>
                    <a:pt x="188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8" name="Google Shape;88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wAAN4IAAB3DAAA3ggAAAAAAAAmAAAACAAAAP//////////"/>
                </a:ext>
              </a:extLst>
            </p:cNvSpPr>
            <p:nvPr/>
          </p:nvSpPr>
          <p:spPr>
            <a:xfrm>
              <a:off x="2026285" y="14414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7" name="Google Shape;88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wAAN4IAAB4DAAA3wgAAAAAAAAmAAAACAAAAP//////////"/>
                </a:ext>
              </a:extLst>
            </p:cNvSpPr>
            <p:nvPr/>
          </p:nvSpPr>
          <p:spPr>
            <a:xfrm>
              <a:off x="2026920" y="1441450"/>
              <a:ext cx="0" cy="635"/>
            </a:xfrm>
            <a:custGeom>
              <a:avLst/>
              <a:gdLst/>
              <a:ahLst/>
              <a:cxnLst/>
              <a:rect l="0" t="0" r="0" b="635"/>
              <a:pathLst>
                <a:path w="0" h="635">
                  <a:moveTo>
                    <a:pt x="0" y="42"/>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6" name="Google Shape;88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wAAN8IAAB+DAAA3wgAAAAAAAAmAAAACAAAAP//////////"/>
                </a:ext>
              </a:extLst>
            </p:cNvSpPr>
            <p:nvPr/>
          </p:nvSpPr>
          <p:spPr>
            <a:xfrm>
              <a:off x="2029460" y="1442085"/>
              <a:ext cx="1270" cy="0"/>
            </a:xfrm>
            <a:custGeom>
              <a:avLst/>
              <a:gdLst/>
              <a:ahLst/>
              <a:cxnLst/>
              <a:rect l="0" t="0" r="1270" b="0"/>
              <a:pathLst>
                <a:path w="1270" h="0">
                  <a:moveTo>
                    <a:pt x="1270" y="0"/>
                  </a:moveTo>
                  <a:cubicBezTo>
                    <a:pt x="878" y="0"/>
                    <a:pt x="439" y="0"/>
                    <a:pt x="0" y="0"/>
                  </a:cubicBezTo>
                  <a:lnTo>
                    <a:pt x="549" y="0"/>
                  </a:lnTo>
                  <a:lnTo>
                    <a:pt x="127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5" name="Google Shape;88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wAAA8JAACADAAAEAkAAAAAAAAmAAAACAAAAP//////////"/>
                </a:ext>
              </a:extLst>
            </p:cNvSpPr>
            <p:nvPr/>
          </p:nvSpPr>
          <p:spPr>
            <a:xfrm>
              <a:off x="2032000" y="1472565"/>
              <a:ext cx="0" cy="635"/>
            </a:xfrm>
            <a:custGeom>
              <a:avLst/>
              <a:gdLst/>
              <a:ahLst/>
              <a:cxnLst/>
              <a:rect l="0" t="0" r="0" b="635"/>
              <a:pathLst>
                <a:path w="0" h="635">
                  <a:moveTo>
                    <a:pt x="0" y="601"/>
                  </a:moveTo>
                  <a:cubicBezTo>
                    <a:pt x="0" y="367"/>
                    <a:pt x="0" y="267"/>
                    <a:pt x="0" y="33"/>
                  </a:cubicBezTo>
                  <a:cubicBezTo>
                    <a:pt x="0" y="267"/>
                    <a:pt x="0" y="367"/>
                    <a:pt x="0" y="60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4" name="Google Shape;88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wAAPoIAACQDAAA+wgAAAAAAAAmAAAACAAAAP//////////"/>
                </a:ext>
              </a:extLst>
            </p:cNvSpPr>
            <p:nvPr/>
          </p:nvSpPr>
          <p:spPr>
            <a:xfrm>
              <a:off x="2042160" y="1459230"/>
              <a:ext cx="0" cy="635"/>
            </a:xfrm>
            <a:custGeom>
              <a:avLst/>
              <a:gdLst/>
              <a:ahLst/>
              <a:cxnLst/>
              <a:rect l="0" t="0" r="0" b="635"/>
              <a:pathLst>
                <a:path w="0" h="635">
                  <a:moveTo>
                    <a:pt x="0" y="19"/>
                  </a:moveTo>
                  <a:lnTo>
                    <a:pt x="0" y="346"/>
                  </a:lnTo>
                  <a:cubicBezTo>
                    <a:pt x="0" y="230"/>
                    <a:pt x="0" y="115"/>
                    <a:pt x="0" y="19"/>
                  </a:cubicBezTo>
                  <a:close/>
                  <a:moveTo>
                    <a:pt x="0" y="346"/>
                  </a:moveTo>
                  <a:cubicBezTo>
                    <a:pt x="0" y="461"/>
                    <a:pt x="0" y="558"/>
                    <a:pt x="0" y="615"/>
                  </a:cubicBezTo>
                  <a:cubicBezTo>
                    <a:pt x="0" y="558"/>
                    <a:pt x="0" y="481"/>
                    <a:pt x="0" y="423"/>
                  </a:cubicBezTo>
                  <a:lnTo>
                    <a:pt x="0" y="34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3" name="Google Shape;88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wAAPwIAACNDAAA/AgAAAAAAAAmAAAACAAAAP//////////"/>
                </a:ext>
              </a:extLst>
            </p:cNvSpPr>
            <p:nvPr/>
          </p:nvSpPr>
          <p:spPr>
            <a:xfrm>
              <a:off x="2039620" y="146050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2" name="Google Shape;88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wAABIJAACKDAAAFAkAAAAAAAAmAAAACAAAAP//////////"/>
                </a:ext>
              </a:extLst>
            </p:cNvSpPr>
            <p:nvPr/>
          </p:nvSpPr>
          <p:spPr>
            <a:xfrm>
              <a:off x="2037715" y="1474470"/>
              <a:ext cx="635" cy="1270"/>
            </a:xfrm>
            <a:custGeom>
              <a:avLst/>
              <a:gdLst/>
              <a:ahLst/>
              <a:cxnLst/>
              <a:rect l="0" t="0" r="635" b="1270"/>
              <a:pathLst>
                <a:path w="635" h="1270">
                  <a:moveTo>
                    <a:pt x="0" y="0"/>
                  </a:moveTo>
                  <a:cubicBezTo>
                    <a:pt x="411" y="324"/>
                    <a:pt x="617" y="510"/>
                    <a:pt x="635" y="772"/>
                  </a:cubicBezTo>
                  <a:cubicBezTo>
                    <a:pt x="635" y="498"/>
                    <a:pt x="411" y="324"/>
                    <a:pt x="0" y="0"/>
                  </a:cubicBezTo>
                  <a:close/>
                  <a:moveTo>
                    <a:pt x="635" y="772"/>
                  </a:moveTo>
                  <a:cubicBezTo>
                    <a:pt x="635" y="797"/>
                    <a:pt x="617" y="834"/>
                    <a:pt x="617" y="859"/>
                  </a:cubicBezTo>
                  <a:cubicBezTo>
                    <a:pt x="617" y="834"/>
                    <a:pt x="635" y="797"/>
                    <a:pt x="635" y="772"/>
                  </a:cubicBezTo>
                  <a:close/>
                  <a:moveTo>
                    <a:pt x="617" y="859"/>
                  </a:moveTo>
                  <a:cubicBezTo>
                    <a:pt x="600" y="959"/>
                    <a:pt x="566" y="1083"/>
                    <a:pt x="480" y="1220"/>
                  </a:cubicBezTo>
                  <a:lnTo>
                    <a:pt x="480" y="1270"/>
                  </a:lnTo>
                  <a:cubicBezTo>
                    <a:pt x="566" y="1108"/>
                    <a:pt x="600" y="971"/>
                    <a:pt x="617" y="85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1" name="Google Shape;88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wAAPwIAACMDAAA/AgAAAAAAAAmAAAACAAAAP//////////"/>
                </a:ext>
              </a:extLst>
            </p:cNvSpPr>
            <p:nvPr/>
          </p:nvSpPr>
          <p:spPr>
            <a:xfrm>
              <a:off x="2039620" y="14605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0" name="Google Shape;88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wAAP0IAACLDAAA/QgAAAAAAAAmAAAACAAAAP//////////"/>
                </a:ext>
              </a:extLst>
            </p:cNvSpPr>
            <p:nvPr/>
          </p:nvSpPr>
          <p:spPr>
            <a:xfrm>
              <a:off x="2038985" y="14611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9" name="Google Shape;88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wAAPwIAACMDAAA/QgAAAAAAAAmAAAACAAAAP//////////"/>
                </a:ext>
              </a:extLst>
            </p:cNvSpPr>
            <p:nvPr/>
          </p:nvSpPr>
          <p:spPr>
            <a:xfrm>
              <a:off x="2038985" y="1460500"/>
              <a:ext cx="635" cy="635"/>
            </a:xfrm>
            <a:custGeom>
              <a:avLst/>
              <a:gdLst/>
              <a:ahLst/>
              <a:cxnLst/>
              <a:rect l="0" t="0" r="635" b="635"/>
              <a:pathLst>
                <a:path w="635" h="635">
                  <a:moveTo>
                    <a:pt x="33" y="592"/>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8" name="Google Shape;88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wAAPsIAACNDAAA+wgAAAAAAAAmAAAACAAAAP//////////"/>
                </a:ext>
              </a:extLst>
            </p:cNvSpPr>
            <p:nvPr/>
          </p:nvSpPr>
          <p:spPr>
            <a:xfrm>
              <a:off x="2040255" y="1459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7" name="Google Shape;88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wAAPsIAACPDAAA+wgAAAAAAAAmAAAACAAAAP//////////"/>
                </a:ext>
              </a:extLst>
            </p:cNvSpPr>
            <p:nvPr/>
          </p:nvSpPr>
          <p:spPr>
            <a:xfrm>
              <a:off x="2041525" y="1459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6" name="Google Shape;88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wAAPsIAACPDAAA+wgAAAAAAAAmAAAACAAAAP//////////"/>
                </a:ext>
              </a:extLst>
            </p:cNvSpPr>
            <p:nvPr/>
          </p:nvSpPr>
          <p:spPr>
            <a:xfrm>
              <a:off x="2040890" y="145986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5" name="Google Shape;88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wAAPsIAACODAAA+wgAAAAAAAAmAAAACAAAAP//////////"/>
                </a:ext>
              </a:extLst>
            </p:cNvSpPr>
            <p:nvPr/>
          </p:nvSpPr>
          <p:spPr>
            <a:xfrm>
              <a:off x="2040890" y="1459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4" name="Google Shape;88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wAAP0IAACLDAAA/QgAAAAAAAAmAAAACAAAAP//////////"/>
                </a:ext>
              </a:extLst>
            </p:cNvSpPr>
            <p:nvPr/>
          </p:nvSpPr>
          <p:spPr>
            <a:xfrm>
              <a:off x="2038350" y="146113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3" name="Google Shape;88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wAAP8IAACJDAAAAAkAAAAAAAAmAAAACAAAAP//////////"/>
                </a:ext>
              </a:extLst>
            </p:cNvSpPr>
            <p:nvPr/>
          </p:nvSpPr>
          <p:spPr>
            <a:xfrm>
              <a:off x="2037715" y="1462405"/>
              <a:ext cx="0" cy="635"/>
            </a:xfrm>
            <a:custGeom>
              <a:avLst/>
              <a:gdLst/>
              <a:ahLst/>
              <a:cxnLst/>
              <a:rect l="0" t="0" r="0" b="635"/>
              <a:pathLst>
                <a:path w="0" h="635">
                  <a:moveTo>
                    <a:pt x="0" y="635"/>
                  </a:moveTo>
                  <a:cubicBezTo>
                    <a:pt x="0" y="432"/>
                    <a:pt x="0" y="230"/>
                    <a:pt x="0" y="28"/>
                  </a:cubicBezTo>
                  <a:cubicBezTo>
                    <a:pt x="0" y="230"/>
                    <a:pt x="0" y="432"/>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2" name="Google Shape;88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wAAP4IAACJDAAA/wgAAAAAAAAmAAAACAAAAP//////////"/>
                </a:ext>
              </a:extLst>
            </p:cNvSpPr>
            <p:nvPr/>
          </p:nvSpPr>
          <p:spPr>
            <a:xfrm>
              <a:off x="2037715" y="1461770"/>
              <a:ext cx="0" cy="635"/>
            </a:xfrm>
            <a:custGeom>
              <a:avLst/>
              <a:gdLst/>
              <a:ahLst/>
              <a:cxnLst/>
              <a:rect l="0" t="0" r="0" b="635"/>
              <a:pathLst>
                <a:path w="0" h="635">
                  <a:moveTo>
                    <a:pt x="0" y="601"/>
                  </a:moveTo>
                  <a:cubicBezTo>
                    <a:pt x="0" y="501"/>
                    <a:pt x="0" y="267"/>
                    <a:pt x="0" y="33"/>
                  </a:cubicBezTo>
                  <a:cubicBezTo>
                    <a:pt x="0" y="267"/>
                    <a:pt x="0" y="501"/>
                    <a:pt x="0" y="60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1" name="Google Shape;88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wAAAAJAACJDAAAAAkAAAAAAAAmAAAACAAAAP//////////"/>
                </a:ext>
              </a:extLst>
            </p:cNvSpPr>
            <p:nvPr/>
          </p:nvSpPr>
          <p:spPr>
            <a:xfrm>
              <a:off x="2037715" y="146304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30" name="Google Shape;88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wAAAAJAACJDAAAAQkAAAAAAAAmAAAACAAAAP//////////"/>
                </a:ext>
              </a:extLst>
            </p:cNvSpPr>
            <p:nvPr/>
          </p:nvSpPr>
          <p:spPr>
            <a:xfrm>
              <a:off x="2037080" y="1463040"/>
              <a:ext cx="635" cy="635"/>
            </a:xfrm>
            <a:custGeom>
              <a:avLst/>
              <a:gdLst/>
              <a:ahLst/>
              <a:cxnLst/>
              <a:rect l="0" t="0" r="635" b="635"/>
              <a:pathLst>
                <a:path w="635" h="635">
                  <a:moveTo>
                    <a:pt x="79" y="635"/>
                  </a:moveTo>
                  <a:cubicBezTo>
                    <a:pt x="79" y="457"/>
                    <a:pt x="317" y="177"/>
                    <a:pt x="635" y="0"/>
                  </a:cubicBezTo>
                  <a:cubicBezTo>
                    <a:pt x="317" y="177"/>
                    <a:pt x="79" y="457"/>
                    <a:pt x="79"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9" name="Google Shape;88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wAABAJAACBDAAAEQkAAAAAAAAmAAAACAAAAP//////////"/>
                </a:ext>
              </a:extLst>
            </p:cNvSpPr>
            <p:nvPr/>
          </p:nvSpPr>
          <p:spPr>
            <a:xfrm>
              <a:off x="2032000" y="1473200"/>
              <a:ext cx="635" cy="635"/>
            </a:xfrm>
            <a:custGeom>
              <a:avLst/>
              <a:gdLst/>
              <a:ahLst/>
              <a:cxnLst/>
              <a:rect l="0" t="0" r="635" b="635"/>
              <a:pathLst>
                <a:path w="635" h="635">
                  <a:moveTo>
                    <a:pt x="15" y="0"/>
                  </a:moveTo>
                  <a:cubicBezTo>
                    <a:pt x="174" y="265"/>
                    <a:pt x="349" y="472"/>
                    <a:pt x="619" y="620"/>
                  </a:cubicBezTo>
                  <a:cubicBezTo>
                    <a:pt x="349" y="472"/>
                    <a:pt x="174" y="265"/>
                    <a:pt x="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8" name="Google Shape;88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wAAP4IAACKDAAA/ggAAAAAAAAmAAAACAAAAP//////////"/>
                </a:ext>
              </a:extLst>
            </p:cNvSpPr>
            <p:nvPr/>
          </p:nvSpPr>
          <p:spPr>
            <a:xfrm>
              <a:off x="2038350" y="14617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7" name="Google Shape;89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wAAP4IAACKDAAA/ggAAAAAAAAmAAAACAAAAP//////////"/>
                </a:ext>
              </a:extLst>
            </p:cNvSpPr>
            <p:nvPr/>
          </p:nvSpPr>
          <p:spPr>
            <a:xfrm>
              <a:off x="2037715" y="1461770"/>
              <a:ext cx="635" cy="0"/>
            </a:xfrm>
            <a:custGeom>
              <a:avLst/>
              <a:gdLst/>
              <a:ahLst/>
              <a:cxnLst/>
              <a:rect l="0" t="0" r="635" b="0"/>
              <a:pathLst>
                <a:path w="635" h="0">
                  <a:moveTo>
                    <a:pt x="582" y="0"/>
                  </a:moveTo>
                  <a:cubicBezTo>
                    <a:pt x="423" y="0"/>
                    <a:pt x="211" y="0"/>
                    <a:pt x="52" y="0"/>
                  </a:cubicBezTo>
                  <a:cubicBezTo>
                    <a:pt x="211" y="0"/>
                    <a:pt x="582" y="0"/>
                    <a:pt x="58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6" name="Google Shape;89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wAAOAIAACGDAAA4QgAAAAAAAAmAAAACAAAAP//////////"/>
                </a:ext>
              </a:extLst>
            </p:cNvSpPr>
            <p:nvPr/>
          </p:nvSpPr>
          <p:spPr>
            <a:xfrm>
              <a:off x="2034540" y="1442720"/>
              <a:ext cx="1270" cy="635"/>
            </a:xfrm>
            <a:custGeom>
              <a:avLst/>
              <a:gdLst/>
              <a:ahLst/>
              <a:cxnLst/>
              <a:rect l="0" t="0" r="1270" b="635"/>
              <a:pathLst>
                <a:path w="1270" h="635">
                  <a:moveTo>
                    <a:pt x="15" y="17"/>
                  </a:moveTo>
                  <a:lnTo>
                    <a:pt x="232" y="70"/>
                  </a:lnTo>
                  <a:cubicBezTo>
                    <a:pt x="155" y="52"/>
                    <a:pt x="77" y="35"/>
                    <a:pt x="15" y="17"/>
                  </a:cubicBezTo>
                  <a:close/>
                  <a:moveTo>
                    <a:pt x="232" y="70"/>
                  </a:moveTo>
                  <a:cubicBezTo>
                    <a:pt x="589" y="194"/>
                    <a:pt x="945" y="370"/>
                    <a:pt x="1255" y="635"/>
                  </a:cubicBezTo>
                  <a:cubicBezTo>
                    <a:pt x="1100" y="440"/>
                    <a:pt x="821" y="264"/>
                    <a:pt x="604" y="194"/>
                  </a:cubicBezTo>
                  <a:lnTo>
                    <a:pt x="232" y="7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5" name="Google Shape;89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wAAPcIAACQDAAA+ggAAAAAAAAmAAAACAAAAP//////////"/>
                </a:ext>
              </a:extLst>
            </p:cNvSpPr>
            <p:nvPr/>
          </p:nvSpPr>
          <p:spPr>
            <a:xfrm>
              <a:off x="2042160" y="1457325"/>
              <a:ext cx="0" cy="1905"/>
            </a:xfrm>
            <a:custGeom>
              <a:avLst/>
              <a:gdLst/>
              <a:ahLst/>
              <a:cxnLst/>
              <a:rect l="0" t="0" r="0" b="1905"/>
              <a:pathLst>
                <a:path w="0" h="1905">
                  <a:moveTo>
                    <a:pt x="0" y="0"/>
                  </a:moveTo>
                  <a:cubicBezTo>
                    <a:pt x="0" y="180"/>
                    <a:pt x="0" y="385"/>
                    <a:pt x="0" y="602"/>
                  </a:cubicBezTo>
                  <a:cubicBezTo>
                    <a:pt x="0" y="397"/>
                    <a:pt x="0" y="204"/>
                    <a:pt x="0" y="0"/>
                  </a:cubicBezTo>
                  <a:close/>
                  <a:moveTo>
                    <a:pt x="0" y="602"/>
                  </a:moveTo>
                  <a:cubicBezTo>
                    <a:pt x="0" y="1036"/>
                    <a:pt x="0" y="1470"/>
                    <a:pt x="0" y="1905"/>
                  </a:cubicBezTo>
                  <a:lnTo>
                    <a:pt x="0" y="1687"/>
                  </a:lnTo>
                  <a:cubicBezTo>
                    <a:pt x="0" y="1350"/>
                    <a:pt x="0" y="952"/>
                    <a:pt x="0" y="60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4" name="Google Shape;89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wAAOYIAACVDAAA5wgAAAAAAAAmAAAACAAAAP//////////"/>
                </a:ext>
              </a:extLst>
            </p:cNvSpPr>
            <p:nvPr/>
          </p:nvSpPr>
          <p:spPr>
            <a:xfrm>
              <a:off x="2043430" y="1446530"/>
              <a:ext cx="1905" cy="635"/>
            </a:xfrm>
            <a:custGeom>
              <a:avLst/>
              <a:gdLst/>
              <a:ahLst/>
              <a:cxnLst/>
              <a:rect l="0" t="0" r="1905" b="635"/>
              <a:pathLst>
                <a:path w="1905" h="635">
                  <a:moveTo>
                    <a:pt x="13" y="0"/>
                  </a:moveTo>
                  <a:cubicBezTo>
                    <a:pt x="564" y="441"/>
                    <a:pt x="1208" y="635"/>
                    <a:pt x="1891" y="579"/>
                  </a:cubicBezTo>
                  <a:cubicBezTo>
                    <a:pt x="1208" y="635"/>
                    <a:pt x="564" y="441"/>
                    <a:pt x="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3" name="Google Shape;89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wAAOAIAACFDAAA4AgAAAAAAAAmAAAACAAAAP//////////"/>
                </a:ext>
              </a:extLst>
            </p:cNvSpPr>
            <p:nvPr/>
          </p:nvSpPr>
          <p:spPr>
            <a:xfrm>
              <a:off x="2033905" y="1442720"/>
              <a:ext cx="1270" cy="0"/>
            </a:xfrm>
            <a:custGeom>
              <a:avLst/>
              <a:gdLst/>
              <a:ahLst/>
              <a:cxnLst/>
              <a:rect l="0" t="0" r="1270" b="0"/>
              <a:pathLst>
                <a:path w="1270" h="0">
                  <a:moveTo>
                    <a:pt x="17" y="0"/>
                  </a:moveTo>
                  <a:lnTo>
                    <a:pt x="610" y="0"/>
                  </a:lnTo>
                  <a:lnTo>
                    <a:pt x="1253" y="0"/>
                  </a:lnTo>
                  <a:cubicBezTo>
                    <a:pt x="897" y="0"/>
                    <a:pt x="491" y="0"/>
                    <a:pt x="1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2" name="Google Shape;89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wAAPoIAACQDAAA+ggAAAAAAAAmAAAACAAAAP//////////"/>
                </a:ext>
              </a:extLst>
            </p:cNvSpPr>
            <p:nvPr/>
          </p:nvSpPr>
          <p:spPr>
            <a:xfrm>
              <a:off x="2042160" y="1459230"/>
              <a:ext cx="0" cy="0"/>
            </a:xfrm>
            <a:custGeom>
              <a:avLst/>
              <a:gdLst/>
              <a:ahLst/>
              <a:cxnLst/>
              <a:rect l="0" t="0" r="0" b="0"/>
              <a:pathLst>
                <a:path w="0" h="0">
                  <a:moveTo>
                    <a:pt x="0" y="0"/>
                  </a:moveTo>
                  <a:cubicBezTo>
                    <a:pt x="0" y="0"/>
                    <a:pt x="0" y="0"/>
                    <a:pt x="0" y="0"/>
                  </a:cubicBezTo>
                  <a:close/>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1" name="Google Shape;89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gAALIKAAArCAAAvgoAAAAAAAAmAAAACAAAAP//////////"/>
                </a:ext>
              </a:extLst>
            </p:cNvSpPr>
            <p:nvPr/>
          </p:nvSpPr>
          <p:spPr>
            <a:xfrm>
              <a:off x="1313180" y="1738630"/>
              <a:ext cx="14605" cy="7620"/>
            </a:xfrm>
            <a:custGeom>
              <a:avLst/>
              <a:gdLst/>
              <a:ahLst/>
              <a:cxnLst/>
              <a:rect l="0" t="0" r="14605" b="7620"/>
              <a:pathLst>
                <a:path w="14605" h="7620">
                  <a:moveTo>
                    <a:pt x="4072" y="14"/>
                  </a:moveTo>
                  <a:cubicBezTo>
                    <a:pt x="3924" y="14"/>
                    <a:pt x="3128" y="440"/>
                    <a:pt x="13" y="3425"/>
                  </a:cubicBezTo>
                  <a:cubicBezTo>
                    <a:pt x="3223" y="5254"/>
                    <a:pt x="10869" y="7620"/>
                    <a:pt x="12946" y="7620"/>
                  </a:cubicBezTo>
                  <a:cubicBezTo>
                    <a:pt x="13512" y="7620"/>
                    <a:pt x="14038" y="7427"/>
                    <a:pt x="14456" y="7042"/>
                  </a:cubicBezTo>
                  <a:lnTo>
                    <a:pt x="14456" y="6891"/>
                  </a:lnTo>
                  <a:lnTo>
                    <a:pt x="14510" y="6602"/>
                  </a:lnTo>
                  <a:lnTo>
                    <a:pt x="14551" y="6313"/>
                  </a:lnTo>
                  <a:lnTo>
                    <a:pt x="14551" y="6079"/>
                  </a:lnTo>
                  <a:lnTo>
                    <a:pt x="14605" y="5791"/>
                  </a:lnTo>
                  <a:lnTo>
                    <a:pt x="14605" y="5598"/>
                  </a:lnTo>
                  <a:lnTo>
                    <a:pt x="14605" y="5351"/>
                  </a:lnTo>
                  <a:lnTo>
                    <a:pt x="14605" y="5158"/>
                  </a:lnTo>
                  <a:lnTo>
                    <a:pt x="14605" y="4924"/>
                  </a:lnTo>
                  <a:lnTo>
                    <a:pt x="14605" y="4828"/>
                  </a:lnTo>
                  <a:lnTo>
                    <a:pt x="14605" y="4580"/>
                  </a:lnTo>
                  <a:lnTo>
                    <a:pt x="14605" y="4484"/>
                  </a:lnTo>
                  <a:lnTo>
                    <a:pt x="14605" y="4250"/>
                  </a:lnTo>
                  <a:lnTo>
                    <a:pt x="14605" y="4195"/>
                  </a:lnTo>
                  <a:lnTo>
                    <a:pt x="14605" y="3961"/>
                  </a:lnTo>
                  <a:lnTo>
                    <a:pt x="14605" y="3576"/>
                  </a:lnTo>
                  <a:lnTo>
                    <a:pt x="14605" y="3480"/>
                  </a:lnTo>
                  <a:lnTo>
                    <a:pt x="14605" y="3384"/>
                  </a:lnTo>
                  <a:lnTo>
                    <a:pt x="14605" y="3329"/>
                  </a:lnTo>
                  <a:lnTo>
                    <a:pt x="14605" y="3287"/>
                  </a:lnTo>
                  <a:lnTo>
                    <a:pt x="14605" y="3232"/>
                  </a:lnTo>
                  <a:cubicBezTo>
                    <a:pt x="14416" y="2998"/>
                    <a:pt x="14133" y="2902"/>
                    <a:pt x="13849" y="2847"/>
                  </a:cubicBezTo>
                  <a:cubicBezTo>
                    <a:pt x="13377" y="2806"/>
                    <a:pt x="12905" y="2806"/>
                    <a:pt x="12433" y="2806"/>
                  </a:cubicBezTo>
                  <a:cubicBezTo>
                    <a:pt x="10963" y="2806"/>
                    <a:pt x="8846" y="2806"/>
                    <a:pt x="6756" y="1362"/>
                  </a:cubicBezTo>
                  <a:cubicBezTo>
                    <a:pt x="6567" y="1210"/>
                    <a:pt x="6378" y="1114"/>
                    <a:pt x="6189" y="977"/>
                  </a:cubicBezTo>
                  <a:lnTo>
                    <a:pt x="5960" y="880"/>
                  </a:lnTo>
                  <a:lnTo>
                    <a:pt x="5488" y="633"/>
                  </a:lnTo>
                  <a:lnTo>
                    <a:pt x="5205" y="495"/>
                  </a:lnTo>
                  <a:lnTo>
                    <a:pt x="4733" y="303"/>
                  </a:lnTo>
                  <a:lnTo>
                    <a:pt x="4396" y="110"/>
                  </a:lnTo>
                  <a:lnTo>
                    <a:pt x="4113"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0" name="Google Shape;89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gAAJ4KAABhCAAAwAoAAAAAAAAmAAAACAAAAP//////////"/>
                </a:ext>
              </a:extLst>
            </p:cNvSpPr>
            <p:nvPr/>
          </p:nvSpPr>
          <p:spPr>
            <a:xfrm>
              <a:off x="1318895" y="1725930"/>
              <a:ext cx="43180" cy="21590"/>
            </a:xfrm>
            <a:custGeom>
              <a:avLst/>
              <a:gdLst/>
              <a:ahLst/>
              <a:cxnLst/>
              <a:rect l="0" t="0" r="43180" b="21590"/>
              <a:pathLst>
                <a:path w="43180" h="21590">
                  <a:moveTo>
                    <a:pt x="29350" y="13"/>
                  </a:moveTo>
                  <a:cubicBezTo>
                    <a:pt x="26091" y="13"/>
                    <a:pt x="22558" y="938"/>
                    <a:pt x="20403" y="1755"/>
                  </a:cubicBezTo>
                  <a:cubicBezTo>
                    <a:pt x="19394" y="2143"/>
                    <a:pt x="18358" y="2290"/>
                    <a:pt x="17321" y="2290"/>
                  </a:cubicBezTo>
                  <a:cubicBezTo>
                    <a:pt x="16148" y="2290"/>
                    <a:pt x="14975" y="2116"/>
                    <a:pt x="13816" y="1942"/>
                  </a:cubicBezTo>
                  <a:cubicBezTo>
                    <a:pt x="12657" y="1768"/>
                    <a:pt x="11525" y="1607"/>
                    <a:pt x="10434" y="1607"/>
                  </a:cubicBezTo>
                  <a:cubicBezTo>
                    <a:pt x="9138" y="1607"/>
                    <a:pt x="7870" y="1835"/>
                    <a:pt x="6656" y="2545"/>
                  </a:cubicBezTo>
                  <a:lnTo>
                    <a:pt x="6601" y="2545"/>
                  </a:lnTo>
                  <a:cubicBezTo>
                    <a:pt x="6465" y="2732"/>
                    <a:pt x="6274" y="2920"/>
                    <a:pt x="6083" y="3161"/>
                  </a:cubicBezTo>
                  <a:cubicBezTo>
                    <a:pt x="5933" y="3348"/>
                    <a:pt x="5796" y="3482"/>
                    <a:pt x="5646" y="3630"/>
                  </a:cubicBezTo>
                  <a:cubicBezTo>
                    <a:pt x="5510" y="3817"/>
                    <a:pt x="5265" y="4098"/>
                    <a:pt x="5033" y="4326"/>
                  </a:cubicBezTo>
                  <a:cubicBezTo>
                    <a:pt x="4883" y="4473"/>
                    <a:pt x="4787" y="4607"/>
                    <a:pt x="4651" y="4755"/>
                  </a:cubicBezTo>
                  <a:cubicBezTo>
                    <a:pt x="4405" y="4982"/>
                    <a:pt x="4173" y="5170"/>
                    <a:pt x="3928" y="5411"/>
                  </a:cubicBezTo>
                  <a:lnTo>
                    <a:pt x="3601" y="5732"/>
                  </a:lnTo>
                  <a:cubicBezTo>
                    <a:pt x="3260" y="6014"/>
                    <a:pt x="2932" y="6295"/>
                    <a:pt x="2591" y="6576"/>
                  </a:cubicBezTo>
                  <a:cubicBezTo>
                    <a:pt x="1391" y="7514"/>
                    <a:pt x="532" y="8826"/>
                    <a:pt x="245" y="10286"/>
                  </a:cubicBezTo>
                  <a:cubicBezTo>
                    <a:pt x="205" y="10607"/>
                    <a:pt x="109" y="10889"/>
                    <a:pt x="14" y="11170"/>
                  </a:cubicBezTo>
                  <a:cubicBezTo>
                    <a:pt x="300" y="11264"/>
                    <a:pt x="532" y="11411"/>
                    <a:pt x="777" y="11505"/>
                  </a:cubicBezTo>
                  <a:lnTo>
                    <a:pt x="968" y="11599"/>
                  </a:lnTo>
                  <a:lnTo>
                    <a:pt x="1541" y="11920"/>
                  </a:lnTo>
                  <a:lnTo>
                    <a:pt x="1732" y="12014"/>
                  </a:lnTo>
                  <a:cubicBezTo>
                    <a:pt x="1964" y="12161"/>
                    <a:pt x="2155" y="12255"/>
                    <a:pt x="2346" y="12389"/>
                  </a:cubicBezTo>
                  <a:cubicBezTo>
                    <a:pt x="4023" y="13514"/>
                    <a:pt x="5646" y="13514"/>
                    <a:pt x="7078" y="13514"/>
                  </a:cubicBezTo>
                  <a:cubicBezTo>
                    <a:pt x="8565" y="13514"/>
                    <a:pt x="9847" y="13514"/>
                    <a:pt x="10706" y="14692"/>
                  </a:cubicBezTo>
                  <a:lnTo>
                    <a:pt x="10802" y="14786"/>
                  </a:lnTo>
                  <a:lnTo>
                    <a:pt x="10802" y="14826"/>
                  </a:lnTo>
                  <a:lnTo>
                    <a:pt x="10856" y="14880"/>
                  </a:lnTo>
                  <a:lnTo>
                    <a:pt x="10856" y="14920"/>
                  </a:lnTo>
                  <a:lnTo>
                    <a:pt x="10897" y="15014"/>
                  </a:lnTo>
                  <a:lnTo>
                    <a:pt x="10897" y="15067"/>
                  </a:lnTo>
                  <a:lnTo>
                    <a:pt x="10952" y="15201"/>
                  </a:lnTo>
                  <a:lnTo>
                    <a:pt x="10952" y="15255"/>
                  </a:lnTo>
                  <a:lnTo>
                    <a:pt x="10952" y="15389"/>
                  </a:lnTo>
                  <a:lnTo>
                    <a:pt x="10952" y="15442"/>
                  </a:lnTo>
                  <a:cubicBezTo>
                    <a:pt x="10952" y="15483"/>
                    <a:pt x="10952" y="15536"/>
                    <a:pt x="10993" y="15630"/>
                  </a:cubicBezTo>
                  <a:lnTo>
                    <a:pt x="10993" y="15670"/>
                  </a:lnTo>
                  <a:lnTo>
                    <a:pt x="10993" y="15858"/>
                  </a:lnTo>
                  <a:lnTo>
                    <a:pt x="10993" y="15951"/>
                  </a:lnTo>
                  <a:lnTo>
                    <a:pt x="10993" y="16099"/>
                  </a:lnTo>
                  <a:lnTo>
                    <a:pt x="10993" y="16233"/>
                  </a:lnTo>
                  <a:lnTo>
                    <a:pt x="10993" y="16420"/>
                  </a:lnTo>
                  <a:lnTo>
                    <a:pt x="10993" y="16514"/>
                  </a:lnTo>
                  <a:lnTo>
                    <a:pt x="10993" y="16755"/>
                  </a:lnTo>
                  <a:lnTo>
                    <a:pt x="10993" y="16889"/>
                  </a:lnTo>
                  <a:lnTo>
                    <a:pt x="10993" y="17170"/>
                  </a:lnTo>
                  <a:lnTo>
                    <a:pt x="10993" y="17264"/>
                  </a:lnTo>
                  <a:lnTo>
                    <a:pt x="10993" y="17693"/>
                  </a:lnTo>
                  <a:lnTo>
                    <a:pt x="10993" y="17826"/>
                  </a:lnTo>
                  <a:cubicBezTo>
                    <a:pt x="10993" y="17920"/>
                    <a:pt x="10993" y="18068"/>
                    <a:pt x="10993" y="18161"/>
                  </a:cubicBezTo>
                  <a:lnTo>
                    <a:pt x="10993" y="18349"/>
                  </a:lnTo>
                  <a:lnTo>
                    <a:pt x="10993" y="18577"/>
                  </a:lnTo>
                  <a:cubicBezTo>
                    <a:pt x="11620" y="18630"/>
                    <a:pt x="12193" y="18858"/>
                    <a:pt x="12670" y="19286"/>
                  </a:cubicBezTo>
                  <a:cubicBezTo>
                    <a:pt x="13380" y="19849"/>
                    <a:pt x="13761" y="20693"/>
                    <a:pt x="13761" y="21577"/>
                  </a:cubicBezTo>
                  <a:lnTo>
                    <a:pt x="15153" y="21295"/>
                  </a:lnTo>
                  <a:cubicBezTo>
                    <a:pt x="15766" y="20827"/>
                    <a:pt x="16339" y="20318"/>
                    <a:pt x="16912" y="19755"/>
                  </a:cubicBezTo>
                  <a:cubicBezTo>
                    <a:pt x="16912" y="19661"/>
                    <a:pt x="16816" y="19474"/>
                    <a:pt x="16816" y="19327"/>
                  </a:cubicBezTo>
                  <a:cubicBezTo>
                    <a:pt x="16585" y="18443"/>
                    <a:pt x="16298" y="17036"/>
                    <a:pt x="17103" y="15951"/>
                  </a:cubicBezTo>
                  <a:cubicBezTo>
                    <a:pt x="17730" y="15161"/>
                    <a:pt x="18685" y="14786"/>
                    <a:pt x="20117" y="14639"/>
                  </a:cubicBezTo>
                  <a:cubicBezTo>
                    <a:pt x="24604" y="14317"/>
                    <a:pt x="26991" y="13795"/>
                    <a:pt x="27468" y="11880"/>
                  </a:cubicBezTo>
                  <a:cubicBezTo>
                    <a:pt x="27918" y="9871"/>
                    <a:pt x="29991" y="9469"/>
                    <a:pt x="31942" y="9469"/>
                  </a:cubicBezTo>
                  <a:cubicBezTo>
                    <a:pt x="32678" y="9469"/>
                    <a:pt x="33401" y="9523"/>
                    <a:pt x="34015" y="9576"/>
                  </a:cubicBezTo>
                  <a:cubicBezTo>
                    <a:pt x="34492" y="9630"/>
                    <a:pt x="34915" y="9630"/>
                    <a:pt x="35392" y="9630"/>
                  </a:cubicBezTo>
                  <a:cubicBezTo>
                    <a:pt x="35965" y="9389"/>
                    <a:pt x="36497" y="9107"/>
                    <a:pt x="36974" y="8786"/>
                  </a:cubicBezTo>
                  <a:cubicBezTo>
                    <a:pt x="38543" y="7848"/>
                    <a:pt x="40793" y="6482"/>
                    <a:pt x="43180" y="6201"/>
                  </a:cubicBezTo>
                  <a:cubicBezTo>
                    <a:pt x="42935" y="5598"/>
                    <a:pt x="42130" y="5223"/>
                    <a:pt x="40507" y="4701"/>
                  </a:cubicBezTo>
                  <a:cubicBezTo>
                    <a:pt x="38925" y="4139"/>
                    <a:pt x="36974" y="3536"/>
                    <a:pt x="35351" y="1888"/>
                  </a:cubicBezTo>
                  <a:cubicBezTo>
                    <a:pt x="33933" y="509"/>
                    <a:pt x="31724" y="13"/>
                    <a:pt x="2935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9" name="Google Shape;89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gKAAAuCAAAuQoAAAAAAAAmAAAACAAAAP//////////"/>
                </a:ext>
              </a:extLst>
            </p:cNvSpPr>
            <p:nvPr/>
          </p:nvSpPr>
          <p:spPr>
            <a:xfrm>
              <a:off x="1329690" y="1742440"/>
              <a:ext cx="0" cy="635"/>
            </a:xfrm>
            <a:custGeom>
              <a:avLst/>
              <a:gdLst/>
              <a:ahLst/>
              <a:cxnLst/>
              <a:rect l="0" t="0" r="0" b="635"/>
              <a:pathLst>
                <a:path w="0" h="635">
                  <a:moveTo>
                    <a:pt x="0" y="79"/>
                  </a:moveTo>
                  <a:lnTo>
                    <a:pt x="0" y="635"/>
                  </a:lnTo>
                  <a:cubicBezTo>
                    <a:pt x="0" y="317"/>
                    <a:pt x="0" y="79"/>
                    <a:pt x="0" y="7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8" name="Google Shape;89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oKAAAuCAAAugoAAAAAAAAmAAAACAAAAP//////////"/>
                </a:ext>
              </a:extLst>
            </p:cNvSpPr>
            <p:nvPr/>
          </p:nvSpPr>
          <p:spPr>
            <a:xfrm>
              <a:off x="1329690" y="17437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7" name="Google Shape;89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kKAAAuCAAAuQoAAAAAAAAmAAAACAAAAP//////////"/>
                </a:ext>
              </a:extLst>
            </p:cNvSpPr>
            <p:nvPr/>
          </p:nvSpPr>
          <p:spPr>
            <a:xfrm>
              <a:off x="1329690" y="174307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6" name="Google Shape;89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YKAAAuCAAAtgoAAAAAAAAmAAAACAAAAP//////////"/>
                </a:ext>
              </a:extLst>
            </p:cNvSpPr>
            <p:nvPr/>
          </p:nvSpPr>
          <p:spPr>
            <a:xfrm>
              <a:off x="1329690" y="17411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5" name="Google Shape;89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gAALAKAAAeCAAAsAoAAAAAAAAmAAAACAAAAP//////////"/>
                </a:ext>
              </a:extLst>
            </p:cNvSpPr>
            <p:nvPr/>
          </p:nvSpPr>
          <p:spPr>
            <a:xfrm>
              <a:off x="1319530" y="1737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4" name="Google Shape;89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UKAAAuCAAAtQoAAAAAAAAmAAAACAAAAP//////////"/>
                </a:ext>
              </a:extLst>
            </p:cNvSpPr>
            <p:nvPr/>
          </p:nvSpPr>
          <p:spPr>
            <a:xfrm>
              <a:off x="1329690" y="17405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3" name="Google Shape;89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gAALEKAAAgCAAAsQoAAAAAAAAmAAAACAAAAP//////////"/>
                </a:ext>
              </a:extLst>
            </p:cNvSpPr>
            <p:nvPr/>
          </p:nvSpPr>
          <p:spPr>
            <a:xfrm>
              <a:off x="1320165" y="1737995"/>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2" name="Google Shape;89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gKAAAuCAAAuAoAAAAAAAAmAAAACAAAAP//////////"/>
                </a:ext>
              </a:extLst>
            </p:cNvSpPr>
            <p:nvPr/>
          </p:nvSpPr>
          <p:spPr>
            <a:xfrm>
              <a:off x="1329690" y="174244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1" name="Google Shape;89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sKAAAuCAAAuwoAAAAAAAAmAAAACAAAAP//////////"/>
                </a:ext>
              </a:extLst>
            </p:cNvSpPr>
            <p:nvPr/>
          </p:nvSpPr>
          <p:spPr>
            <a:xfrm>
              <a:off x="1329690" y="17443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0" name="Google Shape;89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cKAAAuCAAAtwoAAAAAAAAmAAAACAAAAP//////////"/>
                </a:ext>
              </a:extLst>
            </p:cNvSpPr>
            <p:nvPr/>
          </p:nvSpPr>
          <p:spPr>
            <a:xfrm>
              <a:off x="1329690" y="17418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9" name="Google Shape;89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YKAAAuCAAAtgoAAAAAAAAmAAAACAAAAP//////////"/>
                </a:ext>
              </a:extLst>
            </p:cNvSpPr>
            <p:nvPr/>
          </p:nvSpPr>
          <p:spPr>
            <a:xfrm>
              <a:off x="1329690" y="17411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8" name="Google Shape;89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UKAAAuCAAAtgoAAAAAAAAmAAAACAAAAP//////////"/>
                </a:ext>
              </a:extLst>
            </p:cNvSpPr>
            <p:nvPr/>
          </p:nvSpPr>
          <p:spPr>
            <a:xfrm>
              <a:off x="1329690" y="1740535"/>
              <a:ext cx="0" cy="635"/>
            </a:xfrm>
            <a:custGeom>
              <a:avLst/>
              <a:gdLst/>
              <a:ahLst/>
              <a:cxnLst/>
              <a:rect l="0" t="0" r="0" b="635"/>
              <a:pathLst>
                <a:path w="0" h="635">
                  <a:moveTo>
                    <a:pt x="0" y="508"/>
                  </a:moveTo>
                  <a:lnTo>
                    <a:pt x="0" y="1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7" name="Google Shape;89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LYKAAAuCAAAtgoAAAAAAAAmAAAACAAAAP//////////"/>
                </a:ext>
              </a:extLst>
            </p:cNvSpPr>
            <p:nvPr/>
          </p:nvSpPr>
          <p:spPr>
            <a:xfrm>
              <a:off x="1329690" y="17411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6" name="Google Shape;89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YAAM0JAAA4CAAApwoAAAAAAAAmAAAACAAAAP//////////"/>
                </a:ext>
              </a:extLst>
            </p:cNvSpPr>
            <p:nvPr/>
          </p:nvSpPr>
          <p:spPr>
            <a:xfrm>
              <a:off x="1112520" y="1593215"/>
              <a:ext cx="223520" cy="138430"/>
            </a:xfrm>
            <a:custGeom>
              <a:avLst/>
              <a:gdLst/>
              <a:ahLst/>
              <a:cxnLst/>
              <a:rect l="0" t="0" r="223520" b="138430"/>
              <a:pathLst>
                <a:path w="223520" h="138430">
                  <a:moveTo>
                    <a:pt x="15493" y="0"/>
                  </a:moveTo>
                  <a:lnTo>
                    <a:pt x="0" y="2051"/>
                  </a:lnTo>
                  <a:cubicBezTo>
                    <a:pt x="950" y="3762"/>
                    <a:pt x="2049" y="5419"/>
                    <a:pt x="3283" y="6941"/>
                  </a:cubicBezTo>
                  <a:cubicBezTo>
                    <a:pt x="6837" y="11368"/>
                    <a:pt x="9361" y="19029"/>
                    <a:pt x="9741" y="21881"/>
                  </a:cubicBezTo>
                  <a:cubicBezTo>
                    <a:pt x="9931" y="23538"/>
                    <a:pt x="12875" y="25304"/>
                    <a:pt x="15778" y="26961"/>
                  </a:cubicBezTo>
                  <a:cubicBezTo>
                    <a:pt x="16673" y="27531"/>
                    <a:pt x="17623" y="28102"/>
                    <a:pt x="18532" y="28672"/>
                  </a:cubicBezTo>
                  <a:cubicBezTo>
                    <a:pt x="22941" y="31484"/>
                    <a:pt x="23185" y="37609"/>
                    <a:pt x="22520" y="39606"/>
                  </a:cubicBezTo>
                  <a:cubicBezTo>
                    <a:pt x="22249" y="40448"/>
                    <a:pt x="21516" y="40706"/>
                    <a:pt x="20621" y="40706"/>
                  </a:cubicBezTo>
                  <a:cubicBezTo>
                    <a:pt x="19956" y="40706"/>
                    <a:pt x="19196" y="40557"/>
                    <a:pt x="18477" y="40421"/>
                  </a:cubicBezTo>
                  <a:cubicBezTo>
                    <a:pt x="17908" y="40326"/>
                    <a:pt x="17338" y="40231"/>
                    <a:pt x="16768" y="40176"/>
                  </a:cubicBezTo>
                  <a:cubicBezTo>
                    <a:pt x="17596" y="41806"/>
                    <a:pt x="22656" y="45854"/>
                    <a:pt x="24677" y="45854"/>
                  </a:cubicBezTo>
                  <a:cubicBezTo>
                    <a:pt x="24732" y="45854"/>
                    <a:pt x="24786" y="45854"/>
                    <a:pt x="24840" y="45840"/>
                  </a:cubicBezTo>
                  <a:cubicBezTo>
                    <a:pt x="25111" y="45813"/>
                    <a:pt x="25369" y="45786"/>
                    <a:pt x="25613" y="45786"/>
                  </a:cubicBezTo>
                  <a:cubicBezTo>
                    <a:pt x="27825" y="45786"/>
                    <a:pt x="29317" y="47117"/>
                    <a:pt x="31962" y="49548"/>
                  </a:cubicBezTo>
                  <a:cubicBezTo>
                    <a:pt x="32492" y="49983"/>
                    <a:pt x="33007" y="50458"/>
                    <a:pt x="33577" y="50974"/>
                  </a:cubicBezTo>
                  <a:cubicBezTo>
                    <a:pt x="35951" y="53066"/>
                    <a:pt x="37240" y="55633"/>
                    <a:pt x="37145" y="58105"/>
                  </a:cubicBezTo>
                  <a:cubicBezTo>
                    <a:pt x="37186" y="59436"/>
                    <a:pt x="36670" y="60672"/>
                    <a:pt x="35720" y="61582"/>
                  </a:cubicBezTo>
                  <a:cubicBezTo>
                    <a:pt x="36005" y="62478"/>
                    <a:pt x="39465" y="64719"/>
                    <a:pt x="42042" y="66336"/>
                  </a:cubicBezTo>
                  <a:lnTo>
                    <a:pt x="44172" y="67707"/>
                  </a:lnTo>
                  <a:cubicBezTo>
                    <a:pt x="50684" y="72040"/>
                    <a:pt x="52298" y="77229"/>
                    <a:pt x="52434" y="77799"/>
                  </a:cubicBezTo>
                  <a:cubicBezTo>
                    <a:pt x="52434" y="77840"/>
                    <a:pt x="52434" y="77894"/>
                    <a:pt x="52488" y="77894"/>
                  </a:cubicBezTo>
                  <a:cubicBezTo>
                    <a:pt x="52868" y="77799"/>
                    <a:pt x="53859" y="76889"/>
                    <a:pt x="54333" y="75463"/>
                  </a:cubicBezTo>
                  <a:cubicBezTo>
                    <a:pt x="54673" y="74566"/>
                    <a:pt x="54388" y="74091"/>
                    <a:pt x="53818" y="73181"/>
                  </a:cubicBezTo>
                  <a:cubicBezTo>
                    <a:pt x="53099" y="72190"/>
                    <a:pt x="52678" y="71035"/>
                    <a:pt x="52678" y="69799"/>
                  </a:cubicBezTo>
                  <a:cubicBezTo>
                    <a:pt x="52678" y="68617"/>
                    <a:pt x="51390" y="68332"/>
                    <a:pt x="48731" y="68183"/>
                  </a:cubicBezTo>
                  <a:cubicBezTo>
                    <a:pt x="48161" y="68142"/>
                    <a:pt x="47591" y="68088"/>
                    <a:pt x="47170" y="68047"/>
                  </a:cubicBezTo>
                  <a:cubicBezTo>
                    <a:pt x="45407" y="67762"/>
                    <a:pt x="45461" y="65860"/>
                    <a:pt x="45502" y="64475"/>
                  </a:cubicBezTo>
                  <a:cubicBezTo>
                    <a:pt x="45556" y="63293"/>
                    <a:pt x="45597" y="61908"/>
                    <a:pt x="44837" y="61201"/>
                  </a:cubicBezTo>
                  <a:cubicBezTo>
                    <a:pt x="42273" y="58634"/>
                    <a:pt x="40374" y="52169"/>
                    <a:pt x="39858" y="50268"/>
                  </a:cubicBezTo>
                  <a:cubicBezTo>
                    <a:pt x="39370" y="48461"/>
                    <a:pt x="37620" y="46506"/>
                    <a:pt x="35815" y="44509"/>
                  </a:cubicBezTo>
                  <a:cubicBezTo>
                    <a:pt x="34242" y="42933"/>
                    <a:pt x="32871" y="41181"/>
                    <a:pt x="31732" y="39225"/>
                  </a:cubicBezTo>
                  <a:cubicBezTo>
                    <a:pt x="29358" y="34947"/>
                    <a:pt x="27214" y="32244"/>
                    <a:pt x="26075" y="31484"/>
                  </a:cubicBezTo>
                  <a:cubicBezTo>
                    <a:pt x="25695" y="31239"/>
                    <a:pt x="25410" y="30859"/>
                    <a:pt x="25315" y="30383"/>
                  </a:cubicBezTo>
                  <a:cubicBezTo>
                    <a:pt x="25220" y="29623"/>
                    <a:pt x="25749" y="29012"/>
                    <a:pt x="26170" y="28441"/>
                  </a:cubicBezTo>
                  <a:cubicBezTo>
                    <a:pt x="26834" y="27626"/>
                    <a:pt x="26834" y="27531"/>
                    <a:pt x="26739" y="27395"/>
                  </a:cubicBezTo>
                  <a:cubicBezTo>
                    <a:pt x="26075" y="26675"/>
                    <a:pt x="25220" y="26445"/>
                    <a:pt x="24040" y="26105"/>
                  </a:cubicBezTo>
                  <a:cubicBezTo>
                    <a:pt x="23090" y="25874"/>
                    <a:pt x="22181" y="25535"/>
                    <a:pt x="21286" y="25154"/>
                  </a:cubicBezTo>
                  <a:cubicBezTo>
                    <a:pt x="18288" y="23728"/>
                    <a:pt x="16632" y="21406"/>
                    <a:pt x="16632" y="18594"/>
                  </a:cubicBezTo>
                  <a:cubicBezTo>
                    <a:pt x="16632" y="16081"/>
                    <a:pt x="15018" y="9942"/>
                    <a:pt x="14204" y="7891"/>
                  </a:cubicBezTo>
                  <a:cubicBezTo>
                    <a:pt x="13594" y="6234"/>
                    <a:pt x="14543" y="5514"/>
                    <a:pt x="14828" y="5324"/>
                  </a:cubicBezTo>
                  <a:cubicBezTo>
                    <a:pt x="15154" y="5148"/>
                    <a:pt x="15534" y="5066"/>
                    <a:pt x="15927" y="5066"/>
                  </a:cubicBezTo>
                  <a:cubicBezTo>
                    <a:pt x="16863" y="5066"/>
                    <a:pt x="17853" y="5501"/>
                    <a:pt x="18382" y="6139"/>
                  </a:cubicBezTo>
                  <a:lnTo>
                    <a:pt x="18572" y="6424"/>
                  </a:lnTo>
                  <a:cubicBezTo>
                    <a:pt x="19196" y="7171"/>
                    <a:pt x="19454" y="7362"/>
                    <a:pt x="19644" y="7362"/>
                  </a:cubicBezTo>
                  <a:cubicBezTo>
                    <a:pt x="19739" y="7362"/>
                    <a:pt x="19821" y="7321"/>
                    <a:pt x="19902" y="7280"/>
                  </a:cubicBezTo>
                  <a:cubicBezTo>
                    <a:pt x="20404" y="7022"/>
                    <a:pt x="20947" y="6886"/>
                    <a:pt x="21489" y="6886"/>
                  </a:cubicBezTo>
                  <a:cubicBezTo>
                    <a:pt x="21869" y="6886"/>
                    <a:pt x="22249" y="6954"/>
                    <a:pt x="22615" y="7090"/>
                  </a:cubicBezTo>
                  <a:cubicBezTo>
                    <a:pt x="23755" y="7416"/>
                    <a:pt x="24650" y="8272"/>
                    <a:pt x="25084" y="9317"/>
                  </a:cubicBezTo>
                  <a:cubicBezTo>
                    <a:pt x="25206" y="9589"/>
                    <a:pt x="25437" y="9698"/>
                    <a:pt x="25912" y="9698"/>
                  </a:cubicBezTo>
                  <a:cubicBezTo>
                    <a:pt x="26183" y="9698"/>
                    <a:pt x="26522" y="9657"/>
                    <a:pt x="26984" y="9603"/>
                  </a:cubicBezTo>
                  <a:cubicBezTo>
                    <a:pt x="27336" y="9575"/>
                    <a:pt x="27703" y="9535"/>
                    <a:pt x="28069" y="9535"/>
                  </a:cubicBezTo>
                  <a:cubicBezTo>
                    <a:pt x="28639" y="9535"/>
                    <a:pt x="29195" y="9616"/>
                    <a:pt x="29683" y="9942"/>
                  </a:cubicBezTo>
                  <a:cubicBezTo>
                    <a:pt x="30823" y="10608"/>
                    <a:pt x="30307" y="11654"/>
                    <a:pt x="30022" y="12129"/>
                  </a:cubicBezTo>
                  <a:cubicBezTo>
                    <a:pt x="29548" y="13080"/>
                    <a:pt x="28639" y="14886"/>
                    <a:pt x="31298" y="19640"/>
                  </a:cubicBezTo>
                  <a:cubicBezTo>
                    <a:pt x="33862" y="24163"/>
                    <a:pt x="34201" y="24923"/>
                    <a:pt x="33292" y="26064"/>
                  </a:cubicBezTo>
                  <a:cubicBezTo>
                    <a:pt x="33061" y="26390"/>
                    <a:pt x="32722" y="26825"/>
                    <a:pt x="32722" y="28441"/>
                  </a:cubicBezTo>
                  <a:cubicBezTo>
                    <a:pt x="32722" y="30479"/>
                    <a:pt x="33197" y="30764"/>
                    <a:pt x="33197" y="30764"/>
                  </a:cubicBezTo>
                  <a:cubicBezTo>
                    <a:pt x="33211" y="30777"/>
                    <a:pt x="33224" y="30777"/>
                    <a:pt x="33251" y="30777"/>
                  </a:cubicBezTo>
                  <a:cubicBezTo>
                    <a:pt x="33414" y="30777"/>
                    <a:pt x="33916" y="30574"/>
                    <a:pt x="34676" y="29813"/>
                  </a:cubicBezTo>
                  <a:cubicBezTo>
                    <a:pt x="34933" y="29555"/>
                    <a:pt x="35300" y="29378"/>
                    <a:pt x="35680" y="29378"/>
                  </a:cubicBezTo>
                  <a:cubicBezTo>
                    <a:pt x="35720" y="29378"/>
                    <a:pt x="35775" y="29378"/>
                    <a:pt x="35815" y="29392"/>
                  </a:cubicBezTo>
                  <a:cubicBezTo>
                    <a:pt x="36996" y="29433"/>
                    <a:pt x="38569" y="30818"/>
                    <a:pt x="41283" y="34146"/>
                  </a:cubicBezTo>
                  <a:cubicBezTo>
                    <a:pt x="42232" y="35327"/>
                    <a:pt x="43697" y="35952"/>
                    <a:pt x="44986" y="36523"/>
                  </a:cubicBezTo>
                  <a:cubicBezTo>
                    <a:pt x="46411" y="37093"/>
                    <a:pt x="47740" y="37704"/>
                    <a:pt x="47740" y="38995"/>
                  </a:cubicBezTo>
                  <a:cubicBezTo>
                    <a:pt x="47740" y="39986"/>
                    <a:pt x="48256" y="42607"/>
                    <a:pt x="50589" y="43028"/>
                  </a:cubicBezTo>
                  <a:cubicBezTo>
                    <a:pt x="52488" y="43368"/>
                    <a:pt x="53479" y="44658"/>
                    <a:pt x="54293" y="45704"/>
                  </a:cubicBezTo>
                  <a:cubicBezTo>
                    <a:pt x="54808" y="46370"/>
                    <a:pt x="55242" y="46886"/>
                    <a:pt x="55717" y="47035"/>
                  </a:cubicBezTo>
                  <a:cubicBezTo>
                    <a:pt x="56572" y="47130"/>
                    <a:pt x="57372" y="47701"/>
                    <a:pt x="57752" y="48461"/>
                  </a:cubicBezTo>
                  <a:cubicBezTo>
                    <a:pt x="58376" y="49548"/>
                    <a:pt x="58227" y="51123"/>
                    <a:pt x="57522" y="52685"/>
                  </a:cubicBezTo>
                  <a:cubicBezTo>
                    <a:pt x="57237" y="53215"/>
                    <a:pt x="57182" y="53786"/>
                    <a:pt x="57372" y="54356"/>
                  </a:cubicBezTo>
                  <a:cubicBezTo>
                    <a:pt x="57752" y="55307"/>
                    <a:pt x="59177" y="56298"/>
                    <a:pt x="61646" y="57249"/>
                  </a:cubicBezTo>
                  <a:cubicBezTo>
                    <a:pt x="64549" y="58390"/>
                    <a:pt x="65064" y="59110"/>
                    <a:pt x="65783" y="60291"/>
                  </a:cubicBezTo>
                  <a:cubicBezTo>
                    <a:pt x="66394" y="61337"/>
                    <a:pt x="67113" y="62247"/>
                    <a:pt x="68022" y="63049"/>
                  </a:cubicBezTo>
                  <a:cubicBezTo>
                    <a:pt x="71576" y="66431"/>
                    <a:pt x="81887" y="77745"/>
                    <a:pt x="84112" y="80977"/>
                  </a:cubicBezTo>
                  <a:cubicBezTo>
                    <a:pt x="85536" y="83164"/>
                    <a:pt x="86676" y="85541"/>
                    <a:pt x="87395" y="88067"/>
                  </a:cubicBezTo>
                  <a:cubicBezTo>
                    <a:pt x="87530" y="88447"/>
                    <a:pt x="87680" y="88868"/>
                    <a:pt x="87815" y="89249"/>
                  </a:cubicBezTo>
                  <a:cubicBezTo>
                    <a:pt x="88195" y="90349"/>
                    <a:pt x="88059" y="91585"/>
                    <a:pt x="87490" y="92631"/>
                  </a:cubicBezTo>
                  <a:cubicBezTo>
                    <a:pt x="87110" y="93486"/>
                    <a:pt x="87015" y="93867"/>
                    <a:pt x="87395" y="94478"/>
                  </a:cubicBezTo>
                  <a:cubicBezTo>
                    <a:pt x="87775" y="94953"/>
                    <a:pt x="87910" y="95619"/>
                    <a:pt x="87720" y="96189"/>
                  </a:cubicBezTo>
                  <a:cubicBezTo>
                    <a:pt x="87435" y="97004"/>
                    <a:pt x="86581" y="97235"/>
                    <a:pt x="85970" y="97425"/>
                  </a:cubicBezTo>
                  <a:cubicBezTo>
                    <a:pt x="85726" y="97480"/>
                    <a:pt x="85495" y="97520"/>
                    <a:pt x="85251" y="97615"/>
                  </a:cubicBezTo>
                  <a:cubicBezTo>
                    <a:pt x="85536" y="99381"/>
                    <a:pt x="87625" y="105710"/>
                    <a:pt x="90379" y="105941"/>
                  </a:cubicBezTo>
                  <a:cubicBezTo>
                    <a:pt x="93567" y="106227"/>
                    <a:pt x="96796" y="109174"/>
                    <a:pt x="99645" y="111741"/>
                  </a:cubicBezTo>
                  <a:cubicBezTo>
                    <a:pt x="100364" y="112311"/>
                    <a:pt x="100975" y="112936"/>
                    <a:pt x="101545" y="113412"/>
                  </a:cubicBezTo>
                  <a:cubicBezTo>
                    <a:pt x="103159" y="114743"/>
                    <a:pt x="105302" y="115123"/>
                    <a:pt x="107771" y="115544"/>
                  </a:cubicBezTo>
                  <a:cubicBezTo>
                    <a:pt x="109617" y="115829"/>
                    <a:pt x="111421" y="116264"/>
                    <a:pt x="113130" y="116875"/>
                  </a:cubicBezTo>
                  <a:cubicBezTo>
                    <a:pt x="115124" y="117690"/>
                    <a:pt x="117024" y="118681"/>
                    <a:pt x="118787" y="119917"/>
                  </a:cubicBezTo>
                  <a:cubicBezTo>
                    <a:pt x="121392" y="121534"/>
                    <a:pt x="124105" y="123245"/>
                    <a:pt x="127714" y="124250"/>
                  </a:cubicBezTo>
                  <a:cubicBezTo>
                    <a:pt x="133941" y="126057"/>
                    <a:pt x="140304" y="128773"/>
                    <a:pt x="144767" y="131625"/>
                  </a:cubicBezTo>
                  <a:cubicBezTo>
                    <a:pt x="146300" y="132603"/>
                    <a:pt x="147996" y="132984"/>
                    <a:pt x="149787" y="132984"/>
                  </a:cubicBezTo>
                  <a:cubicBezTo>
                    <a:pt x="152690" y="132984"/>
                    <a:pt x="155824" y="131951"/>
                    <a:pt x="158917" y="130715"/>
                  </a:cubicBezTo>
                  <a:cubicBezTo>
                    <a:pt x="160396" y="130145"/>
                    <a:pt x="161956" y="129819"/>
                    <a:pt x="163529" y="129819"/>
                  </a:cubicBezTo>
                  <a:cubicBezTo>
                    <a:pt x="166663" y="129819"/>
                    <a:pt x="169322" y="131001"/>
                    <a:pt x="171452" y="132006"/>
                  </a:cubicBezTo>
                  <a:cubicBezTo>
                    <a:pt x="172022" y="132237"/>
                    <a:pt x="172551" y="132522"/>
                    <a:pt x="173067" y="132712"/>
                  </a:cubicBezTo>
                  <a:cubicBezTo>
                    <a:pt x="174640" y="133282"/>
                    <a:pt x="177204" y="135428"/>
                    <a:pt x="180569" y="138416"/>
                  </a:cubicBezTo>
                  <a:cubicBezTo>
                    <a:pt x="181342" y="137276"/>
                    <a:pt x="182048" y="136325"/>
                    <a:pt x="182617" y="135523"/>
                  </a:cubicBezTo>
                  <a:lnTo>
                    <a:pt x="182672" y="135469"/>
                  </a:lnTo>
                  <a:lnTo>
                    <a:pt x="182807" y="135279"/>
                  </a:lnTo>
                  <a:lnTo>
                    <a:pt x="183051" y="134953"/>
                  </a:lnTo>
                  <a:lnTo>
                    <a:pt x="183051" y="134899"/>
                  </a:lnTo>
                  <a:cubicBezTo>
                    <a:pt x="184191" y="133377"/>
                    <a:pt x="184951" y="132427"/>
                    <a:pt x="185426" y="131815"/>
                  </a:cubicBezTo>
                  <a:lnTo>
                    <a:pt x="185561" y="131666"/>
                  </a:lnTo>
                  <a:lnTo>
                    <a:pt x="185710" y="131530"/>
                  </a:lnTo>
                  <a:lnTo>
                    <a:pt x="185805" y="131435"/>
                  </a:lnTo>
                  <a:lnTo>
                    <a:pt x="185900" y="131340"/>
                  </a:lnTo>
                  <a:lnTo>
                    <a:pt x="185995" y="131245"/>
                  </a:lnTo>
                  <a:lnTo>
                    <a:pt x="186036" y="131150"/>
                  </a:lnTo>
                  <a:lnTo>
                    <a:pt x="186090" y="131096"/>
                  </a:lnTo>
                  <a:lnTo>
                    <a:pt x="186185" y="131055"/>
                  </a:lnTo>
                  <a:lnTo>
                    <a:pt x="186470" y="131055"/>
                  </a:lnTo>
                  <a:cubicBezTo>
                    <a:pt x="186755" y="131001"/>
                    <a:pt x="187040" y="130973"/>
                    <a:pt x="187352" y="130973"/>
                  </a:cubicBezTo>
                  <a:cubicBezTo>
                    <a:pt x="187650" y="130973"/>
                    <a:pt x="187962" y="131001"/>
                    <a:pt x="188274" y="131055"/>
                  </a:cubicBezTo>
                  <a:cubicBezTo>
                    <a:pt x="189455" y="131096"/>
                    <a:pt x="190459" y="131150"/>
                    <a:pt x="191313" y="131150"/>
                  </a:cubicBezTo>
                  <a:cubicBezTo>
                    <a:pt x="193972" y="131150"/>
                    <a:pt x="195017" y="130905"/>
                    <a:pt x="195397" y="130675"/>
                  </a:cubicBezTo>
                  <a:cubicBezTo>
                    <a:pt x="195492" y="130620"/>
                    <a:pt x="195587" y="130525"/>
                    <a:pt x="195627" y="130484"/>
                  </a:cubicBezTo>
                  <a:cubicBezTo>
                    <a:pt x="195817" y="130009"/>
                    <a:pt x="194678" y="128624"/>
                    <a:pt x="192209" y="126383"/>
                  </a:cubicBezTo>
                  <a:cubicBezTo>
                    <a:pt x="190689" y="124956"/>
                    <a:pt x="190025" y="124386"/>
                    <a:pt x="190120" y="123625"/>
                  </a:cubicBezTo>
                  <a:cubicBezTo>
                    <a:pt x="190120" y="123340"/>
                    <a:pt x="190269" y="123109"/>
                    <a:pt x="190499" y="122919"/>
                  </a:cubicBezTo>
                  <a:cubicBezTo>
                    <a:pt x="190744" y="122294"/>
                    <a:pt x="190934" y="121683"/>
                    <a:pt x="191069" y="121058"/>
                  </a:cubicBezTo>
                  <a:cubicBezTo>
                    <a:pt x="191544" y="119062"/>
                    <a:pt x="192019" y="117160"/>
                    <a:pt x="193443" y="117160"/>
                  </a:cubicBezTo>
                  <a:lnTo>
                    <a:pt x="195492" y="117215"/>
                  </a:lnTo>
                  <a:cubicBezTo>
                    <a:pt x="197337" y="117215"/>
                    <a:pt x="201190" y="117310"/>
                    <a:pt x="203849" y="117310"/>
                  </a:cubicBezTo>
                  <a:lnTo>
                    <a:pt x="205314" y="117310"/>
                  </a:lnTo>
                  <a:lnTo>
                    <a:pt x="205938" y="117119"/>
                  </a:lnTo>
                  <a:lnTo>
                    <a:pt x="206738" y="117119"/>
                  </a:lnTo>
                  <a:cubicBezTo>
                    <a:pt x="206888" y="116929"/>
                    <a:pt x="207213" y="116549"/>
                    <a:pt x="207457" y="116169"/>
                  </a:cubicBezTo>
                  <a:cubicBezTo>
                    <a:pt x="208597" y="114648"/>
                    <a:pt x="210116" y="112597"/>
                    <a:pt x="211826" y="112461"/>
                  </a:cubicBezTo>
                  <a:cubicBezTo>
                    <a:pt x="211894" y="112434"/>
                    <a:pt x="211961" y="112420"/>
                    <a:pt x="212016" y="112420"/>
                  </a:cubicBezTo>
                  <a:cubicBezTo>
                    <a:pt x="212070" y="112420"/>
                    <a:pt x="212138" y="112434"/>
                    <a:pt x="212206" y="112461"/>
                  </a:cubicBezTo>
                  <a:cubicBezTo>
                    <a:pt x="212870" y="112556"/>
                    <a:pt x="213535" y="112841"/>
                    <a:pt x="214064" y="113262"/>
                  </a:cubicBezTo>
                  <a:lnTo>
                    <a:pt x="214159" y="113316"/>
                  </a:lnTo>
                  <a:lnTo>
                    <a:pt x="214444" y="113547"/>
                  </a:lnTo>
                  <a:cubicBezTo>
                    <a:pt x="214729" y="113738"/>
                    <a:pt x="215014" y="113928"/>
                    <a:pt x="215299" y="114213"/>
                  </a:cubicBezTo>
                  <a:cubicBezTo>
                    <a:pt x="216859" y="112121"/>
                    <a:pt x="217429" y="108182"/>
                    <a:pt x="217768" y="105276"/>
                  </a:cubicBezTo>
                  <a:cubicBezTo>
                    <a:pt x="217863" y="104040"/>
                    <a:pt x="217863" y="102804"/>
                    <a:pt x="217768" y="101622"/>
                  </a:cubicBezTo>
                  <a:cubicBezTo>
                    <a:pt x="217673" y="99707"/>
                    <a:pt x="217524" y="98240"/>
                    <a:pt x="219287" y="96379"/>
                  </a:cubicBezTo>
                  <a:cubicBezTo>
                    <a:pt x="219952" y="95673"/>
                    <a:pt x="220657" y="95048"/>
                    <a:pt x="221417" y="94532"/>
                  </a:cubicBezTo>
                  <a:cubicBezTo>
                    <a:pt x="222896" y="93432"/>
                    <a:pt x="223506" y="92916"/>
                    <a:pt x="223181" y="91055"/>
                  </a:cubicBezTo>
                  <a:cubicBezTo>
                    <a:pt x="223127" y="90770"/>
                    <a:pt x="223032" y="90444"/>
                    <a:pt x="222801" y="90254"/>
                  </a:cubicBezTo>
                  <a:cubicBezTo>
                    <a:pt x="222720" y="90213"/>
                    <a:pt x="222611" y="90186"/>
                    <a:pt x="222475" y="90186"/>
                  </a:cubicBezTo>
                  <a:cubicBezTo>
                    <a:pt x="222163" y="90186"/>
                    <a:pt x="221716" y="90281"/>
                    <a:pt x="221322" y="90349"/>
                  </a:cubicBezTo>
                  <a:cubicBezTo>
                    <a:pt x="220752" y="90471"/>
                    <a:pt x="220074" y="90607"/>
                    <a:pt x="219355" y="90607"/>
                  </a:cubicBezTo>
                  <a:cubicBezTo>
                    <a:pt x="218636" y="90607"/>
                    <a:pt x="217876" y="90471"/>
                    <a:pt x="217144" y="90009"/>
                  </a:cubicBezTo>
                  <a:cubicBezTo>
                    <a:pt x="216343" y="89507"/>
                    <a:pt x="215570" y="89317"/>
                    <a:pt x="214607" y="89317"/>
                  </a:cubicBezTo>
                  <a:cubicBezTo>
                    <a:pt x="213562" y="89317"/>
                    <a:pt x="212273" y="89548"/>
                    <a:pt x="210496" y="89874"/>
                  </a:cubicBezTo>
                  <a:cubicBezTo>
                    <a:pt x="209221" y="90104"/>
                    <a:pt x="207783" y="90349"/>
                    <a:pt x="206074" y="90634"/>
                  </a:cubicBezTo>
                  <a:cubicBezTo>
                    <a:pt x="197812" y="91816"/>
                    <a:pt x="197106" y="95524"/>
                    <a:pt x="197296" y="98240"/>
                  </a:cubicBezTo>
                  <a:cubicBezTo>
                    <a:pt x="197486" y="100957"/>
                    <a:pt x="196767" y="101812"/>
                    <a:pt x="195912" y="102614"/>
                  </a:cubicBezTo>
                  <a:cubicBezTo>
                    <a:pt x="195438" y="103089"/>
                    <a:pt x="195112" y="103469"/>
                    <a:pt x="195153" y="104991"/>
                  </a:cubicBezTo>
                  <a:cubicBezTo>
                    <a:pt x="195248" y="107802"/>
                    <a:pt x="193253" y="109133"/>
                    <a:pt x="191788" y="110084"/>
                  </a:cubicBezTo>
                  <a:cubicBezTo>
                    <a:pt x="190649" y="110790"/>
                    <a:pt x="190120" y="111225"/>
                    <a:pt x="190214" y="111700"/>
                  </a:cubicBezTo>
                  <a:cubicBezTo>
                    <a:pt x="190364" y="112366"/>
                    <a:pt x="190079" y="113072"/>
                    <a:pt x="189509" y="113452"/>
                  </a:cubicBezTo>
                  <a:cubicBezTo>
                    <a:pt x="189197" y="113656"/>
                    <a:pt x="188817" y="113751"/>
                    <a:pt x="188383" y="113751"/>
                  </a:cubicBezTo>
                  <a:cubicBezTo>
                    <a:pt x="186660" y="113751"/>
                    <a:pt x="184245" y="112325"/>
                    <a:pt x="183336" y="111795"/>
                  </a:cubicBezTo>
                  <a:cubicBezTo>
                    <a:pt x="183241" y="111768"/>
                    <a:pt x="183133" y="111768"/>
                    <a:pt x="183011" y="111768"/>
                  </a:cubicBezTo>
                  <a:cubicBezTo>
                    <a:pt x="181084" y="111768"/>
                    <a:pt x="174165" y="113615"/>
                    <a:pt x="170747" y="114552"/>
                  </a:cubicBezTo>
                  <a:cubicBezTo>
                    <a:pt x="168603" y="115123"/>
                    <a:pt x="167043" y="115544"/>
                    <a:pt x="166419" y="115639"/>
                  </a:cubicBezTo>
                  <a:cubicBezTo>
                    <a:pt x="166297" y="115666"/>
                    <a:pt x="166161" y="115680"/>
                    <a:pt x="166026" y="115680"/>
                  </a:cubicBezTo>
                  <a:cubicBezTo>
                    <a:pt x="164859" y="115680"/>
                    <a:pt x="163597" y="114770"/>
                    <a:pt x="162146" y="113738"/>
                  </a:cubicBezTo>
                  <a:cubicBezTo>
                    <a:pt x="160748" y="112760"/>
                    <a:pt x="159175" y="111700"/>
                    <a:pt x="158035" y="111700"/>
                  </a:cubicBezTo>
                  <a:cubicBezTo>
                    <a:pt x="158021" y="111700"/>
                    <a:pt x="157994" y="111700"/>
                    <a:pt x="157967" y="111700"/>
                  </a:cubicBezTo>
                  <a:cubicBezTo>
                    <a:pt x="157899" y="111700"/>
                    <a:pt x="157845" y="111700"/>
                    <a:pt x="157777" y="111700"/>
                  </a:cubicBezTo>
                  <a:cubicBezTo>
                    <a:pt x="155078" y="111700"/>
                    <a:pt x="153260" y="108671"/>
                    <a:pt x="152744" y="103334"/>
                  </a:cubicBezTo>
                  <a:cubicBezTo>
                    <a:pt x="152608" y="101432"/>
                    <a:pt x="150465" y="99476"/>
                    <a:pt x="148416" y="97520"/>
                  </a:cubicBezTo>
                  <a:cubicBezTo>
                    <a:pt x="147182" y="96475"/>
                    <a:pt x="146042" y="95293"/>
                    <a:pt x="145052" y="94057"/>
                  </a:cubicBezTo>
                  <a:cubicBezTo>
                    <a:pt x="142488" y="90580"/>
                    <a:pt x="142203" y="83069"/>
                    <a:pt x="142054" y="79035"/>
                  </a:cubicBezTo>
                  <a:lnTo>
                    <a:pt x="142054" y="78315"/>
                  </a:lnTo>
                  <a:cubicBezTo>
                    <a:pt x="141864" y="73847"/>
                    <a:pt x="141579" y="66376"/>
                    <a:pt x="144618" y="57969"/>
                  </a:cubicBezTo>
                  <a:cubicBezTo>
                    <a:pt x="144903" y="57208"/>
                    <a:pt x="145093" y="56448"/>
                    <a:pt x="145188" y="55633"/>
                  </a:cubicBezTo>
                  <a:lnTo>
                    <a:pt x="144957" y="55497"/>
                  </a:lnTo>
                  <a:lnTo>
                    <a:pt x="144767" y="55402"/>
                  </a:lnTo>
                  <a:lnTo>
                    <a:pt x="144577" y="55307"/>
                  </a:lnTo>
                  <a:lnTo>
                    <a:pt x="144387" y="55212"/>
                  </a:lnTo>
                  <a:lnTo>
                    <a:pt x="144197" y="55157"/>
                  </a:lnTo>
                  <a:lnTo>
                    <a:pt x="144102" y="55117"/>
                  </a:lnTo>
                  <a:lnTo>
                    <a:pt x="143858" y="55022"/>
                  </a:lnTo>
                  <a:lnTo>
                    <a:pt x="143817" y="55022"/>
                  </a:lnTo>
                  <a:cubicBezTo>
                    <a:pt x="143573" y="54927"/>
                    <a:pt x="143343" y="54872"/>
                    <a:pt x="143098" y="54872"/>
                  </a:cubicBezTo>
                  <a:cubicBezTo>
                    <a:pt x="143017" y="54886"/>
                    <a:pt x="142922" y="54886"/>
                    <a:pt x="142827" y="54886"/>
                  </a:cubicBezTo>
                  <a:cubicBezTo>
                    <a:pt x="140873" y="54886"/>
                    <a:pt x="137902" y="53487"/>
                    <a:pt x="135501" y="52400"/>
                  </a:cubicBezTo>
                  <a:cubicBezTo>
                    <a:pt x="134552" y="51925"/>
                    <a:pt x="133656" y="51504"/>
                    <a:pt x="132652" y="51219"/>
                  </a:cubicBezTo>
                  <a:cubicBezTo>
                    <a:pt x="131377" y="51219"/>
                    <a:pt x="130943" y="49887"/>
                    <a:pt x="130658" y="48652"/>
                  </a:cubicBezTo>
                  <a:lnTo>
                    <a:pt x="130563" y="48366"/>
                  </a:lnTo>
                  <a:cubicBezTo>
                    <a:pt x="130427" y="47606"/>
                    <a:pt x="130183" y="46886"/>
                    <a:pt x="129858" y="46220"/>
                  </a:cubicBezTo>
                  <a:cubicBezTo>
                    <a:pt x="129668" y="45989"/>
                    <a:pt x="129573" y="45745"/>
                    <a:pt x="129478" y="45514"/>
                  </a:cubicBezTo>
                  <a:cubicBezTo>
                    <a:pt x="129193" y="44753"/>
                    <a:pt x="129044" y="43938"/>
                    <a:pt x="129003" y="43124"/>
                  </a:cubicBezTo>
                  <a:cubicBezTo>
                    <a:pt x="128949" y="42458"/>
                    <a:pt x="128813" y="41792"/>
                    <a:pt x="128569" y="41181"/>
                  </a:cubicBezTo>
                  <a:cubicBezTo>
                    <a:pt x="128474" y="41032"/>
                    <a:pt x="128379" y="40896"/>
                    <a:pt x="128284" y="40801"/>
                  </a:cubicBezTo>
                  <a:cubicBezTo>
                    <a:pt x="126859" y="39701"/>
                    <a:pt x="122396" y="35477"/>
                    <a:pt x="120917" y="30288"/>
                  </a:cubicBezTo>
                  <a:cubicBezTo>
                    <a:pt x="119683" y="25915"/>
                    <a:pt x="111475" y="23538"/>
                    <a:pt x="108531" y="23402"/>
                  </a:cubicBezTo>
                  <a:cubicBezTo>
                    <a:pt x="108504" y="23402"/>
                    <a:pt x="108477" y="23389"/>
                    <a:pt x="108450" y="23389"/>
                  </a:cubicBezTo>
                  <a:cubicBezTo>
                    <a:pt x="106957" y="23389"/>
                    <a:pt x="105574" y="26227"/>
                    <a:pt x="104733" y="27911"/>
                  </a:cubicBezTo>
                  <a:cubicBezTo>
                    <a:pt x="104068" y="29243"/>
                    <a:pt x="103729" y="29962"/>
                    <a:pt x="103118" y="30193"/>
                  </a:cubicBezTo>
                  <a:cubicBezTo>
                    <a:pt x="102969" y="30248"/>
                    <a:pt x="102833" y="30275"/>
                    <a:pt x="102684" y="30275"/>
                  </a:cubicBezTo>
                  <a:cubicBezTo>
                    <a:pt x="102576" y="30275"/>
                    <a:pt x="102467" y="30261"/>
                    <a:pt x="102358" y="30248"/>
                  </a:cubicBezTo>
                  <a:cubicBezTo>
                    <a:pt x="101409" y="30098"/>
                    <a:pt x="99794" y="29243"/>
                    <a:pt x="96132" y="27110"/>
                  </a:cubicBezTo>
                  <a:cubicBezTo>
                    <a:pt x="95372" y="26675"/>
                    <a:pt x="94707" y="26254"/>
                    <a:pt x="94232" y="25969"/>
                  </a:cubicBezTo>
                  <a:lnTo>
                    <a:pt x="93798" y="25779"/>
                  </a:lnTo>
                  <a:cubicBezTo>
                    <a:pt x="91804" y="24774"/>
                    <a:pt x="90664" y="22737"/>
                    <a:pt x="90664" y="20210"/>
                  </a:cubicBezTo>
                  <a:cubicBezTo>
                    <a:pt x="90664" y="18553"/>
                    <a:pt x="87340" y="15511"/>
                    <a:pt x="86486" y="15266"/>
                  </a:cubicBezTo>
                  <a:cubicBezTo>
                    <a:pt x="85441" y="14886"/>
                    <a:pt x="80842" y="10513"/>
                    <a:pt x="77993" y="7701"/>
                  </a:cubicBezTo>
                  <a:lnTo>
                    <a:pt x="67154" y="7701"/>
                  </a:lnTo>
                  <a:lnTo>
                    <a:pt x="64685" y="10893"/>
                  </a:lnTo>
                  <a:lnTo>
                    <a:pt x="43033" y="10893"/>
                  </a:lnTo>
                  <a:lnTo>
                    <a:pt x="42843" y="10988"/>
                  </a:lnTo>
                  <a:cubicBezTo>
                    <a:pt x="42707" y="10934"/>
                    <a:pt x="26699" y="5039"/>
                    <a:pt x="23795" y="4333"/>
                  </a:cubicBezTo>
                  <a:cubicBezTo>
                    <a:pt x="21096" y="3708"/>
                    <a:pt x="16673" y="761"/>
                    <a:pt x="1549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5" name="Google Shape;89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cAAIgKAAAjCAAAtgoAAAAAAAAmAAAACAAAAP//////////"/>
                </a:ext>
              </a:extLst>
            </p:cNvSpPr>
            <p:nvPr/>
          </p:nvSpPr>
          <p:spPr>
            <a:xfrm>
              <a:off x="1294130" y="1711960"/>
              <a:ext cx="28575" cy="29210"/>
            </a:xfrm>
            <a:custGeom>
              <a:avLst/>
              <a:gdLst/>
              <a:ahLst/>
              <a:cxnLst/>
              <a:rect l="0" t="0" r="28575" b="29210"/>
              <a:pathLst>
                <a:path w="28575" h="29210">
                  <a:moveTo>
                    <a:pt x="12110" y="14"/>
                  </a:moveTo>
                  <a:cubicBezTo>
                    <a:pt x="11724" y="827"/>
                    <a:pt x="11435" y="1696"/>
                    <a:pt x="11242" y="2564"/>
                  </a:cubicBezTo>
                  <a:cubicBezTo>
                    <a:pt x="11104" y="3391"/>
                    <a:pt x="10856" y="4163"/>
                    <a:pt x="10526" y="4880"/>
                  </a:cubicBezTo>
                  <a:cubicBezTo>
                    <a:pt x="10856" y="5266"/>
                    <a:pt x="11435" y="5803"/>
                    <a:pt x="11917" y="6231"/>
                  </a:cubicBezTo>
                  <a:cubicBezTo>
                    <a:pt x="14094" y="8216"/>
                    <a:pt x="16547" y="10490"/>
                    <a:pt x="15830" y="12324"/>
                  </a:cubicBezTo>
                  <a:cubicBezTo>
                    <a:pt x="15265" y="13840"/>
                    <a:pt x="12937" y="14212"/>
                    <a:pt x="9988" y="14212"/>
                  </a:cubicBezTo>
                  <a:cubicBezTo>
                    <a:pt x="8914" y="14212"/>
                    <a:pt x="7756" y="14171"/>
                    <a:pt x="6571" y="14102"/>
                  </a:cubicBezTo>
                  <a:cubicBezTo>
                    <a:pt x="6131" y="14102"/>
                    <a:pt x="5607" y="14061"/>
                    <a:pt x="5318" y="14005"/>
                  </a:cubicBezTo>
                  <a:lnTo>
                    <a:pt x="5166" y="14157"/>
                  </a:lnTo>
                  <a:lnTo>
                    <a:pt x="5125" y="14253"/>
                  </a:lnTo>
                  <a:lnTo>
                    <a:pt x="5028" y="14350"/>
                  </a:lnTo>
                  <a:lnTo>
                    <a:pt x="4932" y="14446"/>
                  </a:lnTo>
                  <a:lnTo>
                    <a:pt x="4835" y="14584"/>
                  </a:lnTo>
                  <a:lnTo>
                    <a:pt x="4739" y="14736"/>
                  </a:lnTo>
                  <a:lnTo>
                    <a:pt x="4587" y="14874"/>
                  </a:lnTo>
                  <a:lnTo>
                    <a:pt x="4491" y="15025"/>
                  </a:lnTo>
                  <a:lnTo>
                    <a:pt x="4353" y="15218"/>
                  </a:lnTo>
                  <a:lnTo>
                    <a:pt x="4257" y="15356"/>
                  </a:lnTo>
                  <a:lnTo>
                    <a:pt x="4064" y="15604"/>
                  </a:lnTo>
                  <a:lnTo>
                    <a:pt x="3912" y="15742"/>
                  </a:lnTo>
                  <a:lnTo>
                    <a:pt x="3719" y="16032"/>
                  </a:lnTo>
                  <a:lnTo>
                    <a:pt x="3623" y="16183"/>
                  </a:lnTo>
                  <a:lnTo>
                    <a:pt x="3389" y="16473"/>
                  </a:lnTo>
                  <a:lnTo>
                    <a:pt x="3292" y="16611"/>
                  </a:lnTo>
                  <a:lnTo>
                    <a:pt x="3003" y="16997"/>
                  </a:lnTo>
                  <a:lnTo>
                    <a:pt x="2907" y="17148"/>
                  </a:lnTo>
                  <a:lnTo>
                    <a:pt x="2617" y="17534"/>
                  </a:lnTo>
                  <a:lnTo>
                    <a:pt x="2521" y="17672"/>
                  </a:lnTo>
                  <a:lnTo>
                    <a:pt x="2135" y="18155"/>
                  </a:lnTo>
                  <a:lnTo>
                    <a:pt x="2080" y="18251"/>
                  </a:lnTo>
                  <a:cubicBezTo>
                    <a:pt x="1501" y="19120"/>
                    <a:pt x="785" y="20043"/>
                    <a:pt x="13" y="21146"/>
                  </a:cubicBezTo>
                  <a:lnTo>
                    <a:pt x="1363" y="22304"/>
                  </a:lnTo>
                  <a:cubicBezTo>
                    <a:pt x="3912" y="24620"/>
                    <a:pt x="6323" y="26798"/>
                    <a:pt x="7577" y="27570"/>
                  </a:cubicBezTo>
                  <a:cubicBezTo>
                    <a:pt x="8624" y="28231"/>
                    <a:pt x="10002" y="28355"/>
                    <a:pt x="11449" y="28355"/>
                  </a:cubicBezTo>
                  <a:cubicBezTo>
                    <a:pt x="11876" y="28355"/>
                    <a:pt x="12303" y="28355"/>
                    <a:pt x="12744" y="28342"/>
                  </a:cubicBezTo>
                  <a:lnTo>
                    <a:pt x="13943" y="28342"/>
                  </a:lnTo>
                  <a:cubicBezTo>
                    <a:pt x="15389" y="28342"/>
                    <a:pt x="16795" y="28479"/>
                    <a:pt x="17800" y="29210"/>
                  </a:cubicBezTo>
                  <a:lnTo>
                    <a:pt x="17952" y="29114"/>
                  </a:lnTo>
                  <a:lnTo>
                    <a:pt x="18048" y="28962"/>
                  </a:lnTo>
                  <a:lnTo>
                    <a:pt x="18572" y="28535"/>
                  </a:lnTo>
                  <a:lnTo>
                    <a:pt x="18723" y="28384"/>
                  </a:lnTo>
                  <a:lnTo>
                    <a:pt x="19109" y="27998"/>
                  </a:lnTo>
                  <a:lnTo>
                    <a:pt x="19302" y="27859"/>
                  </a:lnTo>
                  <a:lnTo>
                    <a:pt x="19633" y="27514"/>
                  </a:lnTo>
                  <a:lnTo>
                    <a:pt x="19826" y="27377"/>
                  </a:lnTo>
                  <a:lnTo>
                    <a:pt x="20115" y="27088"/>
                  </a:lnTo>
                  <a:lnTo>
                    <a:pt x="20267" y="26991"/>
                  </a:lnTo>
                  <a:lnTo>
                    <a:pt x="20556" y="26743"/>
                  </a:lnTo>
                  <a:lnTo>
                    <a:pt x="20694" y="26605"/>
                  </a:lnTo>
                  <a:lnTo>
                    <a:pt x="20942" y="26412"/>
                  </a:lnTo>
                  <a:lnTo>
                    <a:pt x="21038" y="26315"/>
                  </a:lnTo>
                  <a:lnTo>
                    <a:pt x="21272" y="26122"/>
                  </a:lnTo>
                  <a:lnTo>
                    <a:pt x="21369" y="26067"/>
                  </a:lnTo>
                  <a:lnTo>
                    <a:pt x="21562" y="25874"/>
                  </a:lnTo>
                  <a:lnTo>
                    <a:pt x="21658" y="25833"/>
                  </a:lnTo>
                  <a:lnTo>
                    <a:pt x="21851" y="25681"/>
                  </a:lnTo>
                  <a:lnTo>
                    <a:pt x="21947" y="25640"/>
                  </a:lnTo>
                  <a:lnTo>
                    <a:pt x="22099" y="25543"/>
                  </a:lnTo>
                  <a:lnTo>
                    <a:pt x="22140" y="25488"/>
                  </a:lnTo>
                  <a:lnTo>
                    <a:pt x="22292" y="25392"/>
                  </a:lnTo>
                  <a:lnTo>
                    <a:pt x="22333" y="25350"/>
                  </a:lnTo>
                  <a:lnTo>
                    <a:pt x="22485" y="25295"/>
                  </a:lnTo>
                  <a:lnTo>
                    <a:pt x="22526" y="25295"/>
                  </a:lnTo>
                  <a:lnTo>
                    <a:pt x="22623" y="25199"/>
                  </a:lnTo>
                  <a:lnTo>
                    <a:pt x="22678" y="25199"/>
                  </a:lnTo>
                  <a:lnTo>
                    <a:pt x="22774" y="25157"/>
                  </a:lnTo>
                  <a:lnTo>
                    <a:pt x="22871" y="25157"/>
                  </a:lnTo>
                  <a:lnTo>
                    <a:pt x="23008" y="24964"/>
                  </a:lnTo>
                  <a:cubicBezTo>
                    <a:pt x="23201" y="24675"/>
                    <a:pt x="23353" y="24330"/>
                    <a:pt x="23394" y="23944"/>
                  </a:cubicBezTo>
                  <a:cubicBezTo>
                    <a:pt x="23780" y="22069"/>
                    <a:pt x="24841" y="20374"/>
                    <a:pt x="26343" y="19216"/>
                  </a:cubicBezTo>
                  <a:cubicBezTo>
                    <a:pt x="26673" y="18982"/>
                    <a:pt x="26963" y="18692"/>
                    <a:pt x="27252" y="18403"/>
                  </a:cubicBezTo>
                  <a:lnTo>
                    <a:pt x="27362" y="18306"/>
                  </a:lnTo>
                  <a:cubicBezTo>
                    <a:pt x="27651" y="18058"/>
                    <a:pt x="27982" y="17769"/>
                    <a:pt x="28230" y="17479"/>
                  </a:cubicBezTo>
                  <a:lnTo>
                    <a:pt x="28368" y="17341"/>
                  </a:lnTo>
                  <a:lnTo>
                    <a:pt x="28561" y="17148"/>
                  </a:lnTo>
                  <a:cubicBezTo>
                    <a:pt x="28327" y="17052"/>
                    <a:pt x="28079" y="16955"/>
                    <a:pt x="27844" y="16804"/>
                  </a:cubicBezTo>
                  <a:cubicBezTo>
                    <a:pt x="27307" y="16376"/>
                    <a:pt x="26963" y="15701"/>
                    <a:pt x="26963" y="14970"/>
                  </a:cubicBezTo>
                  <a:lnTo>
                    <a:pt x="23256" y="15508"/>
                  </a:lnTo>
                  <a:lnTo>
                    <a:pt x="23642" y="152"/>
                  </a:lnTo>
                  <a:lnTo>
                    <a:pt x="21658" y="152"/>
                  </a:lnTo>
                  <a:cubicBezTo>
                    <a:pt x="19206" y="152"/>
                    <a:pt x="16064" y="55"/>
                    <a:pt x="13943" y="55"/>
                  </a:cubicBezTo>
                  <a:lnTo>
                    <a:pt x="12110"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4" name="Google Shape;89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gAAK8KAAAaCAAArwoAAAAAAAAmAAAACAAAAP//////////"/>
                </a:ext>
              </a:extLst>
            </p:cNvSpPr>
            <p:nvPr/>
          </p:nvSpPr>
          <p:spPr>
            <a:xfrm>
              <a:off x="1316990" y="17367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3" name="Google Shape;89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gAALQKAAATCAAAtAoAAAAAAAAmAAAACAAAAP//////////"/>
                </a:ext>
              </a:extLst>
            </p:cNvSpPr>
            <p:nvPr/>
          </p:nvSpPr>
          <p:spPr>
            <a:xfrm>
              <a:off x="1312545" y="17399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2" name="Google Shape;89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gAALUKAAASCAAAtQoAAAAAAAAmAAAACAAAAP//////////"/>
                </a:ext>
              </a:extLst>
            </p:cNvSpPr>
            <p:nvPr/>
          </p:nvSpPr>
          <p:spPr>
            <a:xfrm>
              <a:off x="1311910" y="17405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1" name="Google Shape;89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gAALAKAAAYCAAAsAoAAAAAAAAmAAAACAAAAP//////////"/>
                </a:ext>
              </a:extLst>
            </p:cNvSpPr>
            <p:nvPr/>
          </p:nvSpPr>
          <p:spPr>
            <a:xfrm>
              <a:off x="1315720" y="1737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00" name="Google Shape;89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gAAK8KAAAZCAAArwoAAAAAAAAmAAAACAAAAP//////////"/>
                </a:ext>
              </a:extLst>
            </p:cNvSpPr>
            <p:nvPr/>
          </p:nvSpPr>
          <p:spPr>
            <a:xfrm>
              <a:off x="1316355" y="17367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9" name="Google Shape;89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gAALAKAAAYCAAAsAoAAAAAAAAmAAAACAAAAP//////////"/>
                </a:ext>
              </a:extLst>
            </p:cNvSpPr>
            <p:nvPr/>
          </p:nvSpPr>
          <p:spPr>
            <a:xfrm>
              <a:off x="1315720" y="1737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8" name="Google Shape;89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gAALEKAAAXCAAAsQoAAAAAAAAmAAAACAAAAP//////////"/>
                </a:ext>
              </a:extLst>
            </p:cNvSpPr>
            <p:nvPr/>
          </p:nvSpPr>
          <p:spPr>
            <a:xfrm>
              <a:off x="1315085"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7" name="Google Shape;89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gAALEKAAAXCAAAsQoAAAAAAAAmAAAACAAAAP//////////"/>
                </a:ext>
              </a:extLst>
            </p:cNvSpPr>
            <p:nvPr/>
          </p:nvSpPr>
          <p:spPr>
            <a:xfrm>
              <a:off x="1315085" y="1737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6" name="Google Shape;89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gAALMKAAAVCAAAswoAAAAAAAAmAAAACAAAAP//////////"/>
                </a:ext>
              </a:extLst>
            </p:cNvSpPr>
            <p:nvPr/>
          </p:nvSpPr>
          <p:spPr>
            <a:xfrm>
              <a:off x="1313815" y="1739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5" name="Google Shape;89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gAALAKAAAZCAAAsAoAAAAAAAAmAAAACAAAAP//////////"/>
                </a:ext>
              </a:extLst>
            </p:cNvSpPr>
            <p:nvPr/>
          </p:nvSpPr>
          <p:spPr>
            <a:xfrm>
              <a:off x="1315720" y="1737360"/>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4" name="Google Shape;89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gAAK8KAAAZCAAAsAoAAAAAAAAmAAAACAAAAP//////////"/>
                </a:ext>
              </a:extLst>
            </p:cNvSpPr>
            <p:nvPr/>
          </p:nvSpPr>
          <p:spPr>
            <a:xfrm>
              <a:off x="1316355" y="173672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3" name="Google Shape;89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gAALMKAAAUCAAAtAoAAAAAAAAmAAAACAAAAP//////////"/>
                </a:ext>
              </a:extLst>
            </p:cNvSpPr>
            <p:nvPr/>
          </p:nvSpPr>
          <p:spPr>
            <a:xfrm>
              <a:off x="1313180" y="173926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2" name="Google Shape;89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gAALIKAAAWCAAAsgoAAAAAAAAmAAAACAAAAP//////////"/>
                </a:ext>
              </a:extLst>
            </p:cNvSpPr>
            <p:nvPr/>
          </p:nvSpPr>
          <p:spPr>
            <a:xfrm>
              <a:off x="1313815" y="1738630"/>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1" name="Google Shape;89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gAALEKAAAWCAAAsgoAAAAAAAAmAAAACAAAAP//////////"/>
                </a:ext>
              </a:extLst>
            </p:cNvSpPr>
            <p:nvPr/>
          </p:nvSpPr>
          <p:spPr>
            <a:xfrm>
              <a:off x="1314450" y="173799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90" name="Google Shape;89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gAAK8KAAAZCAAArwoAAAAAAAAmAAAACAAAAP//////////"/>
                </a:ext>
              </a:extLst>
            </p:cNvSpPr>
            <p:nvPr/>
          </p:nvSpPr>
          <p:spPr>
            <a:xfrm>
              <a:off x="1316355" y="17367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9" name="Google Shape;89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gAAKYKAAAfCAAArwoAAAAAAAAmAAAACAAAAP//////////"/>
                </a:ext>
              </a:extLst>
            </p:cNvSpPr>
            <p:nvPr/>
          </p:nvSpPr>
          <p:spPr>
            <a:xfrm>
              <a:off x="1316990" y="1731010"/>
              <a:ext cx="3175" cy="5715"/>
            </a:xfrm>
            <a:custGeom>
              <a:avLst/>
              <a:gdLst/>
              <a:ahLst/>
              <a:cxnLst/>
              <a:rect l="0" t="0" r="3175" b="5715"/>
              <a:pathLst>
                <a:path w="3175" h="5715">
                  <a:moveTo>
                    <a:pt x="3175" y="0"/>
                  </a:moveTo>
                  <a:cubicBezTo>
                    <a:pt x="1769" y="1140"/>
                    <a:pt x="803" y="2809"/>
                    <a:pt x="451" y="4656"/>
                  </a:cubicBezTo>
                  <a:cubicBezTo>
                    <a:pt x="401" y="4995"/>
                    <a:pt x="313" y="5280"/>
                    <a:pt x="188" y="5565"/>
                  </a:cubicBezTo>
                  <a:lnTo>
                    <a:pt x="12" y="5701"/>
                  </a:lnTo>
                  <a:lnTo>
                    <a:pt x="138" y="5660"/>
                  </a:lnTo>
                  <a:cubicBezTo>
                    <a:pt x="313" y="5321"/>
                    <a:pt x="451" y="4995"/>
                    <a:pt x="489" y="4656"/>
                  </a:cubicBezTo>
                  <a:cubicBezTo>
                    <a:pt x="840" y="2809"/>
                    <a:pt x="1769" y="1140"/>
                    <a:pt x="317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8" name="Google Shape;89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gAAKMKAAAjCAAAowoAAAAAAAAmAAAACAAAAP//////////"/>
                </a:ext>
              </a:extLst>
            </p:cNvSpPr>
            <p:nvPr/>
          </p:nvSpPr>
          <p:spPr>
            <a:xfrm>
              <a:off x="1322070" y="1729105"/>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7" name="Google Shape;89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gAAKMKAAAiCAAApQoAAAAAAAAmAAAACAAAAP//////////"/>
                </a:ext>
              </a:extLst>
            </p:cNvSpPr>
            <p:nvPr/>
          </p:nvSpPr>
          <p:spPr>
            <a:xfrm>
              <a:off x="1321435" y="1729105"/>
              <a:ext cx="635" cy="1270"/>
            </a:xfrm>
            <a:custGeom>
              <a:avLst/>
              <a:gdLst/>
              <a:ahLst/>
              <a:cxnLst/>
              <a:rect l="0" t="0" r="635" b="1270"/>
              <a:pathLst>
                <a:path w="635" h="1270">
                  <a:moveTo>
                    <a:pt x="625" y="20"/>
                  </a:moveTo>
                  <a:cubicBezTo>
                    <a:pt x="386" y="437"/>
                    <a:pt x="208" y="853"/>
                    <a:pt x="0" y="1270"/>
                  </a:cubicBezTo>
                  <a:cubicBezTo>
                    <a:pt x="208" y="913"/>
                    <a:pt x="416" y="437"/>
                    <a:pt x="625" y="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6" name="Google Shape;89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gAAK8KAAAaCAAArwoAAAAAAAAmAAAACAAAAP//////////"/>
                </a:ext>
              </a:extLst>
            </p:cNvSpPr>
            <p:nvPr/>
          </p:nvSpPr>
          <p:spPr>
            <a:xfrm>
              <a:off x="1316990" y="1736725"/>
              <a:ext cx="0" cy="0"/>
            </a:xfrm>
            <a:custGeom>
              <a:avLst/>
              <a:gdLst/>
              <a:ahLst/>
              <a:cxnLst/>
              <a:rect l="0" t="0" r="0" b="0"/>
              <a:pathLst>
                <a:path w="0" h="0">
                  <a:moveTo>
                    <a:pt x="0" y="0"/>
                  </a:moveTo>
                  <a:cubicBezTo>
                    <a:pt x="0" y="0"/>
                    <a:pt x="0" y="0"/>
                    <a:pt x="0" y="0"/>
                  </a:cubicBezTo>
                  <a:close/>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5" name="Google Shape;89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cAAKQKAAD6BwAApAoAAAAAAAAmAAAACAAAAP//////////"/>
                </a:ext>
              </a:extLst>
            </p:cNvSpPr>
            <p:nvPr/>
          </p:nvSpPr>
          <p:spPr>
            <a:xfrm>
              <a:off x="1296670" y="17297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4" name="Google Shape;89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cAAJ8KAAD+BwAAnwoAAAAAAAAmAAAACAAAAP//////////"/>
                </a:ext>
              </a:extLst>
            </p:cNvSpPr>
            <p:nvPr/>
          </p:nvSpPr>
          <p:spPr>
            <a:xfrm>
              <a:off x="1299210" y="1726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3" name="Google Shape;89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cAAJ4KAAD+BwAAnwoAAAAAAAAmAAAACAAAAP//////////"/>
                </a:ext>
              </a:extLst>
            </p:cNvSpPr>
            <p:nvPr/>
          </p:nvSpPr>
          <p:spPr>
            <a:xfrm>
              <a:off x="1299210" y="172593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2" name="Google Shape;89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cAAKQKAAD6BwAAqQoAAAAAAAAmAAAACAAAAP//////////"/>
                </a:ext>
              </a:extLst>
            </p:cNvSpPr>
            <p:nvPr/>
          </p:nvSpPr>
          <p:spPr>
            <a:xfrm>
              <a:off x="1294130" y="1729740"/>
              <a:ext cx="2540" cy="3175"/>
            </a:xfrm>
            <a:custGeom>
              <a:avLst/>
              <a:gdLst/>
              <a:ahLst/>
              <a:cxnLst/>
              <a:rect l="0" t="0" r="2540" b="3175"/>
              <a:pathLst>
                <a:path w="2540" h="3175">
                  <a:moveTo>
                    <a:pt x="17" y="3175"/>
                  </a:moveTo>
                  <a:cubicBezTo>
                    <a:pt x="953" y="2016"/>
                    <a:pt x="1771" y="963"/>
                    <a:pt x="2523" y="15"/>
                  </a:cubicBezTo>
                  <a:cubicBezTo>
                    <a:pt x="1771" y="963"/>
                    <a:pt x="953" y="2016"/>
                    <a:pt x="17" y="317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1" name="Google Shape;89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cAAKMKAAD7BwAAowoAAAAAAAAmAAAACAAAAP//////////"/>
                </a:ext>
              </a:extLst>
            </p:cNvSpPr>
            <p:nvPr/>
          </p:nvSpPr>
          <p:spPr>
            <a:xfrm>
              <a:off x="1296670" y="172910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0" name="Google Shape;89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gAAIgKAAAbCAAAiAoAAAAAAAAmAAAACAAAAP//////////"/>
                </a:ext>
              </a:extLst>
            </p:cNvSpPr>
            <p:nvPr/>
          </p:nvSpPr>
          <p:spPr>
            <a:xfrm>
              <a:off x="1315720" y="1711960"/>
              <a:ext cx="1905" cy="0"/>
            </a:xfrm>
            <a:custGeom>
              <a:avLst/>
              <a:gdLst/>
              <a:ahLst/>
              <a:cxnLst/>
              <a:rect l="0" t="0" r="1905" b="0"/>
              <a:pathLst>
                <a:path w="1905" h="0">
                  <a:moveTo>
                    <a:pt x="1905" y="0"/>
                  </a:moveTo>
                  <a:lnTo>
                    <a:pt x="0" y="0"/>
                  </a:lnTo>
                  <a:cubicBezTo>
                    <a:pt x="793" y="0"/>
                    <a:pt x="1389" y="0"/>
                    <a:pt x="190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9" name="Google Shape;89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cAAKEKAAD8BwAAoQoAAAAAAAAmAAAACAAAAP//////////"/>
                </a:ext>
              </a:extLst>
            </p:cNvSpPr>
            <p:nvPr/>
          </p:nvSpPr>
          <p:spPr>
            <a:xfrm>
              <a:off x="1297940" y="17278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8" name="Google Shape;89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cAAKEKAAD8BwAAogoAAAAAAAAmAAAACAAAAP//////////"/>
                </a:ext>
              </a:extLst>
            </p:cNvSpPr>
            <p:nvPr/>
          </p:nvSpPr>
          <p:spPr>
            <a:xfrm>
              <a:off x="1297940" y="172783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7" name="Google Shape;89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cAAKAKAAD9BwAAoAoAAAAAAAAmAAAACAAAAP//////////"/>
                </a:ext>
              </a:extLst>
            </p:cNvSpPr>
            <p:nvPr/>
          </p:nvSpPr>
          <p:spPr>
            <a:xfrm>
              <a:off x="1298575" y="17272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6" name="Google Shape;89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cAAJ4KAAD/BwAAngoAAAAAAAAmAAAACAAAAP//////////"/>
                </a:ext>
              </a:extLst>
            </p:cNvSpPr>
            <p:nvPr/>
          </p:nvSpPr>
          <p:spPr>
            <a:xfrm>
              <a:off x="1299210" y="172593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5" name="Google Shape;89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cAAJ8KAAD+BwAAnwoAAAAAAAAmAAAACAAAAP//////////"/>
                </a:ext>
              </a:extLst>
            </p:cNvSpPr>
            <p:nvPr/>
          </p:nvSpPr>
          <p:spPr>
            <a:xfrm>
              <a:off x="1298575" y="172656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4" name="Google Shape;89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cAAJ8KAAD9BwAAoAoAAAAAAAAmAAAACAAAAP//////////"/>
                </a:ext>
              </a:extLst>
            </p:cNvSpPr>
            <p:nvPr/>
          </p:nvSpPr>
          <p:spPr>
            <a:xfrm>
              <a:off x="1298575" y="172656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3" name="Google Shape;89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cAAKIKAAD7BwAAowoAAAAAAAAmAAAACAAAAP//////////"/>
                </a:ext>
              </a:extLst>
            </p:cNvSpPr>
            <p:nvPr/>
          </p:nvSpPr>
          <p:spPr>
            <a:xfrm>
              <a:off x="1297305" y="172847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2" name="Google Shape;89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gAAIEKAAApCAAAnQoAAAAAAAAmAAAACAAAAP//////////"/>
                </a:ext>
              </a:extLst>
            </p:cNvSpPr>
            <p:nvPr/>
          </p:nvSpPr>
          <p:spPr>
            <a:xfrm>
              <a:off x="1318895" y="1707515"/>
              <a:ext cx="7620" cy="17780"/>
            </a:xfrm>
            <a:custGeom>
              <a:avLst/>
              <a:gdLst/>
              <a:ahLst/>
              <a:cxnLst/>
              <a:rect l="0" t="0" r="7620" b="17780"/>
              <a:pathLst>
                <a:path w="7620" h="17780">
                  <a:moveTo>
                    <a:pt x="5561" y="14"/>
                  </a:moveTo>
                  <a:cubicBezTo>
                    <a:pt x="4777" y="54"/>
                    <a:pt x="3502" y="1624"/>
                    <a:pt x="2717" y="2612"/>
                  </a:cubicBezTo>
                  <a:lnTo>
                    <a:pt x="2423" y="3045"/>
                  </a:lnTo>
                  <a:cubicBezTo>
                    <a:pt x="2171" y="3329"/>
                    <a:pt x="1975" y="3613"/>
                    <a:pt x="1779" y="3802"/>
                  </a:cubicBezTo>
                  <a:lnTo>
                    <a:pt x="1779" y="3843"/>
                  </a:lnTo>
                  <a:lnTo>
                    <a:pt x="1681" y="3938"/>
                  </a:lnTo>
                  <a:lnTo>
                    <a:pt x="1625" y="4032"/>
                  </a:lnTo>
                  <a:lnTo>
                    <a:pt x="1527" y="4127"/>
                  </a:lnTo>
                  <a:lnTo>
                    <a:pt x="1485" y="4181"/>
                  </a:lnTo>
                  <a:lnTo>
                    <a:pt x="1387" y="4276"/>
                  </a:lnTo>
                  <a:lnTo>
                    <a:pt x="1331" y="4316"/>
                  </a:lnTo>
                  <a:lnTo>
                    <a:pt x="1233" y="4371"/>
                  </a:lnTo>
                  <a:lnTo>
                    <a:pt x="1191" y="4411"/>
                  </a:lnTo>
                  <a:lnTo>
                    <a:pt x="1093" y="4465"/>
                  </a:lnTo>
                  <a:lnTo>
                    <a:pt x="1037" y="4506"/>
                  </a:lnTo>
                  <a:lnTo>
                    <a:pt x="896" y="4506"/>
                  </a:lnTo>
                  <a:cubicBezTo>
                    <a:pt x="742" y="4560"/>
                    <a:pt x="602" y="4601"/>
                    <a:pt x="448" y="4601"/>
                  </a:cubicBezTo>
                  <a:lnTo>
                    <a:pt x="14" y="17780"/>
                  </a:lnTo>
                  <a:lnTo>
                    <a:pt x="2171" y="17496"/>
                  </a:lnTo>
                  <a:cubicBezTo>
                    <a:pt x="2661" y="16075"/>
                    <a:pt x="3544" y="14790"/>
                    <a:pt x="4777" y="13842"/>
                  </a:cubicBezTo>
                  <a:cubicBezTo>
                    <a:pt x="5855" y="13031"/>
                    <a:pt x="5561" y="10433"/>
                    <a:pt x="5267" y="8159"/>
                  </a:cubicBezTo>
                  <a:cubicBezTo>
                    <a:pt x="4917" y="5128"/>
                    <a:pt x="4524" y="2003"/>
                    <a:pt x="7172" y="1380"/>
                  </a:cubicBezTo>
                  <a:cubicBezTo>
                    <a:pt x="7326" y="1340"/>
                    <a:pt x="7466" y="1285"/>
                    <a:pt x="7620" y="1191"/>
                  </a:cubicBezTo>
                  <a:cubicBezTo>
                    <a:pt x="7326" y="1001"/>
                    <a:pt x="7074" y="812"/>
                    <a:pt x="6878" y="622"/>
                  </a:cubicBezTo>
                  <a:lnTo>
                    <a:pt x="6583" y="433"/>
                  </a:lnTo>
                  <a:lnTo>
                    <a:pt x="6387" y="298"/>
                  </a:lnTo>
                  <a:lnTo>
                    <a:pt x="6289" y="298"/>
                  </a:lnTo>
                  <a:cubicBezTo>
                    <a:pt x="6093" y="108"/>
                    <a:pt x="5855" y="14"/>
                    <a:pt x="5561"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1" name="Google Shape;89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gAAIgKAAAfCAAAiAoAAAAAAAAmAAAACAAAAP//////////"/>
                </a:ext>
              </a:extLst>
            </p:cNvSpPr>
            <p:nvPr/>
          </p:nvSpPr>
          <p:spPr>
            <a:xfrm>
              <a:off x="1320165" y="17119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0" name="Google Shape;89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gAAIgKAAAfCAAAiAoAAAAAAAAmAAAACAAAAP//////////"/>
                </a:ext>
              </a:extLst>
            </p:cNvSpPr>
            <p:nvPr/>
          </p:nvSpPr>
          <p:spPr>
            <a:xfrm>
              <a:off x="1320165" y="17119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9" name="Google Shape;89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gAAIEKAAAnCAAAgQoAAAAAAAAmAAAACAAAAP//////////"/>
                </a:ext>
              </a:extLst>
            </p:cNvSpPr>
            <p:nvPr/>
          </p:nvSpPr>
          <p:spPr>
            <a:xfrm>
              <a:off x="1325245" y="17075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8" name="Google Shape;89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gAAIgKAAAfCAAAiAoAAAAAAAAmAAAACAAAAP//////////"/>
                </a:ext>
              </a:extLst>
            </p:cNvSpPr>
            <p:nvPr/>
          </p:nvSpPr>
          <p:spPr>
            <a:xfrm>
              <a:off x="1320165" y="17119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7" name="Google Shape;89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gAAIYKAAAhCAAAhwoAAAAAAAAmAAAACAAAAP//////////"/>
                </a:ext>
              </a:extLst>
            </p:cNvSpPr>
            <p:nvPr/>
          </p:nvSpPr>
          <p:spPr>
            <a:xfrm>
              <a:off x="1320800" y="1710690"/>
              <a:ext cx="635" cy="635"/>
            </a:xfrm>
            <a:custGeom>
              <a:avLst/>
              <a:gdLst/>
              <a:ahLst/>
              <a:cxnLst/>
              <a:rect l="0" t="0" r="635" b="635"/>
              <a:pathLst>
                <a:path w="635" h="635">
                  <a:moveTo>
                    <a:pt x="14" y="635"/>
                  </a:moveTo>
                  <a:cubicBezTo>
                    <a:pt x="162" y="479"/>
                    <a:pt x="369" y="245"/>
                    <a:pt x="635" y="11"/>
                  </a:cubicBezTo>
                  <a:cubicBezTo>
                    <a:pt x="369" y="245"/>
                    <a:pt x="162" y="479"/>
                    <a:pt x="14"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6" name="Google Shape;89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gAAIIKAAAoCAAAggoAAAAAAAAmAAAACAAAAP//////////"/>
                </a:ext>
              </a:extLst>
            </p:cNvSpPr>
            <p:nvPr/>
          </p:nvSpPr>
          <p:spPr>
            <a:xfrm>
              <a:off x="1325245" y="170815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5" name="Google Shape;89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gAAIcKAAAgCAAAhwoAAAAAAAAmAAAACAAAAP//////////"/>
                </a:ext>
              </a:extLst>
            </p:cNvSpPr>
            <p:nvPr/>
          </p:nvSpPr>
          <p:spPr>
            <a:xfrm>
              <a:off x="1320800" y="17113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4" name="Google Shape;89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gAAIIKAAApCAAAgwoAAAAAAAAmAAAACAAAAP//////////"/>
                </a:ext>
              </a:extLst>
            </p:cNvSpPr>
            <p:nvPr/>
          </p:nvSpPr>
          <p:spPr>
            <a:xfrm>
              <a:off x="1325880" y="1708150"/>
              <a:ext cx="635" cy="635"/>
            </a:xfrm>
            <a:custGeom>
              <a:avLst/>
              <a:gdLst/>
              <a:ahLst/>
              <a:cxnLst/>
              <a:rect l="0" t="0" r="635" b="635"/>
              <a:pathLst>
                <a:path w="635" h="635">
                  <a:moveTo>
                    <a:pt x="0" y="0"/>
                  </a:moveTo>
                  <a:cubicBezTo>
                    <a:pt x="167" y="206"/>
                    <a:pt x="383" y="369"/>
                    <a:pt x="635" y="620"/>
                  </a:cubicBezTo>
                  <a:cubicBezTo>
                    <a:pt x="383" y="369"/>
                    <a:pt x="167" y="16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3" name="Google Shape;89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gAAIcKAAAgCAAAhwoAAAAAAAAmAAAACAAAAP//////////"/>
                </a:ext>
              </a:extLst>
            </p:cNvSpPr>
            <p:nvPr/>
          </p:nvSpPr>
          <p:spPr>
            <a:xfrm>
              <a:off x="1320165" y="171132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2" name="Google Shape;89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gAAIgKAAAfCAAAiAoAAAAAAAAmAAAACAAAAP//////////"/>
                </a:ext>
              </a:extLst>
            </p:cNvSpPr>
            <p:nvPr/>
          </p:nvSpPr>
          <p:spPr>
            <a:xfrm>
              <a:off x="1320165" y="17119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1" name="Google Shape;89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gAAJ0KAAAhCAAAnQoAAAAAAAAmAAAACAAAAP//////////"/>
                </a:ext>
              </a:extLst>
            </p:cNvSpPr>
            <p:nvPr/>
          </p:nvSpPr>
          <p:spPr>
            <a:xfrm>
              <a:off x="1318895" y="1725295"/>
              <a:ext cx="2540" cy="0"/>
            </a:xfrm>
            <a:custGeom>
              <a:avLst/>
              <a:gdLst/>
              <a:ahLst/>
              <a:cxnLst/>
              <a:rect l="0" t="0" r="2540" b="0"/>
              <a:pathLst>
                <a:path w="2540" h="0">
                  <a:moveTo>
                    <a:pt x="2540" y="0"/>
                  </a:moveTo>
                  <a:lnTo>
                    <a:pt x="1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60" name="Google Shape;89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gAAGwKAADpCAAAhAoAAAAAAAAmAAAACAAAAP//////////"/>
                </a:ext>
              </a:extLst>
            </p:cNvSpPr>
            <p:nvPr/>
          </p:nvSpPr>
          <p:spPr>
            <a:xfrm>
              <a:off x="1428750" y="1694180"/>
              <a:ext cx="19685" cy="15240"/>
            </a:xfrm>
            <a:custGeom>
              <a:avLst/>
              <a:gdLst/>
              <a:ahLst/>
              <a:cxnLst/>
              <a:rect l="0" t="0" r="19685" b="15240"/>
              <a:pathLst>
                <a:path w="19685" h="15240">
                  <a:moveTo>
                    <a:pt x="10916" y="0"/>
                  </a:moveTo>
                  <a:cubicBezTo>
                    <a:pt x="10310" y="0"/>
                    <a:pt x="9787" y="112"/>
                    <a:pt x="9415" y="378"/>
                  </a:cubicBezTo>
                  <a:cubicBezTo>
                    <a:pt x="9071" y="630"/>
                    <a:pt x="9030" y="826"/>
                    <a:pt x="8975" y="967"/>
                  </a:cubicBezTo>
                  <a:cubicBezTo>
                    <a:pt x="8878" y="1905"/>
                    <a:pt x="10420" y="3670"/>
                    <a:pt x="11673" y="5043"/>
                  </a:cubicBezTo>
                  <a:cubicBezTo>
                    <a:pt x="13270" y="6850"/>
                    <a:pt x="14811" y="8573"/>
                    <a:pt x="14811" y="10183"/>
                  </a:cubicBezTo>
                  <a:cubicBezTo>
                    <a:pt x="14811" y="10674"/>
                    <a:pt x="14564" y="11122"/>
                    <a:pt x="14233" y="11458"/>
                  </a:cubicBezTo>
                  <a:cubicBezTo>
                    <a:pt x="13462" y="12214"/>
                    <a:pt x="12058" y="12411"/>
                    <a:pt x="9938" y="12411"/>
                  </a:cubicBezTo>
                  <a:cubicBezTo>
                    <a:pt x="9140" y="12411"/>
                    <a:pt x="8245" y="12383"/>
                    <a:pt x="7240" y="12340"/>
                  </a:cubicBezTo>
                  <a:cubicBezTo>
                    <a:pt x="6524" y="12326"/>
                    <a:pt x="5671" y="12312"/>
                    <a:pt x="4818" y="12312"/>
                  </a:cubicBezTo>
                  <a:cubicBezTo>
                    <a:pt x="2615" y="12312"/>
                    <a:pt x="330" y="12453"/>
                    <a:pt x="13" y="13223"/>
                  </a:cubicBezTo>
                  <a:cubicBezTo>
                    <a:pt x="247" y="13517"/>
                    <a:pt x="495" y="13713"/>
                    <a:pt x="825" y="13867"/>
                  </a:cubicBezTo>
                  <a:cubicBezTo>
                    <a:pt x="1885" y="14498"/>
                    <a:pt x="3510" y="14932"/>
                    <a:pt x="5272" y="14932"/>
                  </a:cubicBezTo>
                  <a:cubicBezTo>
                    <a:pt x="6359" y="14932"/>
                    <a:pt x="7488" y="14778"/>
                    <a:pt x="8589" y="14400"/>
                  </a:cubicBezTo>
                  <a:cubicBezTo>
                    <a:pt x="9897" y="13965"/>
                    <a:pt x="11246" y="13713"/>
                    <a:pt x="12595" y="13713"/>
                  </a:cubicBezTo>
                  <a:cubicBezTo>
                    <a:pt x="14660" y="13769"/>
                    <a:pt x="16684" y="14259"/>
                    <a:pt x="18514" y="15240"/>
                  </a:cubicBezTo>
                  <a:lnTo>
                    <a:pt x="18514" y="15086"/>
                  </a:lnTo>
                  <a:cubicBezTo>
                    <a:pt x="18569" y="14596"/>
                    <a:pt x="18611" y="14105"/>
                    <a:pt x="18666" y="13573"/>
                  </a:cubicBezTo>
                  <a:lnTo>
                    <a:pt x="18666" y="13475"/>
                  </a:lnTo>
                  <a:cubicBezTo>
                    <a:pt x="18666" y="12985"/>
                    <a:pt x="18707" y="12495"/>
                    <a:pt x="18762" y="12004"/>
                  </a:cubicBezTo>
                  <a:lnTo>
                    <a:pt x="18762" y="11808"/>
                  </a:lnTo>
                  <a:cubicBezTo>
                    <a:pt x="18803" y="11318"/>
                    <a:pt x="18859" y="10828"/>
                    <a:pt x="18900" y="10337"/>
                  </a:cubicBezTo>
                  <a:lnTo>
                    <a:pt x="18900" y="9987"/>
                  </a:lnTo>
                  <a:cubicBezTo>
                    <a:pt x="18955" y="9497"/>
                    <a:pt x="18996" y="9063"/>
                    <a:pt x="19051" y="8573"/>
                  </a:cubicBezTo>
                  <a:lnTo>
                    <a:pt x="19051" y="8320"/>
                  </a:lnTo>
                  <a:cubicBezTo>
                    <a:pt x="19093" y="7886"/>
                    <a:pt x="19148" y="7438"/>
                    <a:pt x="19189" y="7046"/>
                  </a:cubicBezTo>
                  <a:lnTo>
                    <a:pt x="19189" y="6808"/>
                  </a:lnTo>
                  <a:cubicBezTo>
                    <a:pt x="19244" y="6359"/>
                    <a:pt x="19285" y="5925"/>
                    <a:pt x="19340" y="5477"/>
                  </a:cubicBezTo>
                  <a:lnTo>
                    <a:pt x="19340" y="5141"/>
                  </a:lnTo>
                  <a:cubicBezTo>
                    <a:pt x="19382" y="4748"/>
                    <a:pt x="19437" y="4300"/>
                    <a:pt x="19478" y="3908"/>
                  </a:cubicBezTo>
                  <a:lnTo>
                    <a:pt x="19533" y="3670"/>
                  </a:lnTo>
                  <a:cubicBezTo>
                    <a:pt x="19574" y="3278"/>
                    <a:pt x="19629" y="2928"/>
                    <a:pt x="19671" y="2591"/>
                  </a:cubicBezTo>
                  <a:lnTo>
                    <a:pt x="19671" y="2437"/>
                  </a:lnTo>
                  <a:cubicBezTo>
                    <a:pt x="18859" y="2199"/>
                    <a:pt x="17895" y="1849"/>
                    <a:pt x="16931" y="1513"/>
                  </a:cubicBezTo>
                  <a:cubicBezTo>
                    <a:pt x="14825" y="798"/>
                    <a:pt x="12540" y="0"/>
                    <a:pt x="1091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9" name="Google Shape;89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ggAAHEKAAAOCQAAhQoAAAAAAAAmAAAACAAAAP//////////"/>
                </a:ext>
              </a:extLst>
            </p:cNvSpPr>
            <p:nvPr/>
          </p:nvSpPr>
          <p:spPr>
            <a:xfrm>
              <a:off x="1449070" y="1697355"/>
              <a:ext cx="22860" cy="12700"/>
            </a:xfrm>
            <a:custGeom>
              <a:avLst/>
              <a:gdLst/>
              <a:ahLst/>
              <a:cxnLst/>
              <a:rect l="0" t="0" r="22860" b="12700"/>
              <a:pathLst>
                <a:path w="22860" h="12700">
                  <a:moveTo>
                    <a:pt x="6074" y="0"/>
                  </a:moveTo>
                  <a:cubicBezTo>
                    <a:pt x="5476" y="0"/>
                    <a:pt x="4984" y="65"/>
                    <a:pt x="4612" y="182"/>
                  </a:cubicBezTo>
                  <a:cubicBezTo>
                    <a:pt x="4054" y="325"/>
                    <a:pt x="3482" y="390"/>
                    <a:pt x="2884" y="390"/>
                  </a:cubicBezTo>
                  <a:cubicBezTo>
                    <a:pt x="2299" y="390"/>
                    <a:pt x="1715" y="325"/>
                    <a:pt x="1130" y="182"/>
                  </a:cubicBezTo>
                  <a:lnTo>
                    <a:pt x="1130" y="325"/>
                  </a:lnTo>
                  <a:cubicBezTo>
                    <a:pt x="1077" y="690"/>
                    <a:pt x="1037" y="1054"/>
                    <a:pt x="984" y="1457"/>
                  </a:cubicBezTo>
                  <a:lnTo>
                    <a:pt x="984" y="1640"/>
                  </a:lnTo>
                  <a:cubicBezTo>
                    <a:pt x="944" y="2004"/>
                    <a:pt x="890" y="2420"/>
                    <a:pt x="851" y="2785"/>
                  </a:cubicBezTo>
                  <a:lnTo>
                    <a:pt x="851" y="3006"/>
                  </a:lnTo>
                  <a:cubicBezTo>
                    <a:pt x="797" y="3422"/>
                    <a:pt x="758" y="3826"/>
                    <a:pt x="704" y="4281"/>
                  </a:cubicBezTo>
                  <a:lnTo>
                    <a:pt x="665" y="4606"/>
                  </a:lnTo>
                  <a:cubicBezTo>
                    <a:pt x="611" y="5010"/>
                    <a:pt x="572" y="5465"/>
                    <a:pt x="518" y="5882"/>
                  </a:cubicBezTo>
                  <a:lnTo>
                    <a:pt x="518" y="6194"/>
                  </a:lnTo>
                  <a:cubicBezTo>
                    <a:pt x="478" y="6649"/>
                    <a:pt x="425" y="7105"/>
                    <a:pt x="385" y="7560"/>
                  </a:cubicBezTo>
                  <a:lnTo>
                    <a:pt x="385" y="7742"/>
                  </a:lnTo>
                  <a:cubicBezTo>
                    <a:pt x="332" y="8198"/>
                    <a:pt x="292" y="8614"/>
                    <a:pt x="239" y="9070"/>
                  </a:cubicBezTo>
                  <a:lnTo>
                    <a:pt x="239" y="9291"/>
                  </a:lnTo>
                  <a:cubicBezTo>
                    <a:pt x="199" y="9746"/>
                    <a:pt x="199" y="10163"/>
                    <a:pt x="146" y="10618"/>
                  </a:cubicBezTo>
                  <a:lnTo>
                    <a:pt x="106" y="11021"/>
                  </a:lnTo>
                  <a:cubicBezTo>
                    <a:pt x="53" y="11438"/>
                    <a:pt x="53" y="11841"/>
                    <a:pt x="13" y="12258"/>
                  </a:cubicBezTo>
                  <a:lnTo>
                    <a:pt x="13" y="12440"/>
                  </a:lnTo>
                  <a:cubicBezTo>
                    <a:pt x="319" y="12609"/>
                    <a:pt x="572" y="12700"/>
                    <a:pt x="837" y="12700"/>
                  </a:cubicBezTo>
                  <a:cubicBezTo>
                    <a:pt x="1342" y="12700"/>
                    <a:pt x="1887" y="12388"/>
                    <a:pt x="2897" y="11802"/>
                  </a:cubicBezTo>
                  <a:cubicBezTo>
                    <a:pt x="4572" y="10748"/>
                    <a:pt x="6380" y="9889"/>
                    <a:pt x="8293" y="9291"/>
                  </a:cubicBezTo>
                  <a:cubicBezTo>
                    <a:pt x="9875" y="8744"/>
                    <a:pt x="11696" y="8601"/>
                    <a:pt x="13517" y="8601"/>
                  </a:cubicBezTo>
                  <a:cubicBezTo>
                    <a:pt x="14567" y="8601"/>
                    <a:pt x="15630" y="8653"/>
                    <a:pt x="16627" y="8705"/>
                  </a:cubicBezTo>
                  <a:cubicBezTo>
                    <a:pt x="17530" y="8731"/>
                    <a:pt x="18434" y="8770"/>
                    <a:pt x="19272" y="8770"/>
                  </a:cubicBezTo>
                  <a:cubicBezTo>
                    <a:pt x="20747" y="8770"/>
                    <a:pt x="21996" y="8653"/>
                    <a:pt x="22528" y="8159"/>
                  </a:cubicBezTo>
                  <a:cubicBezTo>
                    <a:pt x="22767" y="7885"/>
                    <a:pt x="22860" y="7560"/>
                    <a:pt x="22807" y="7248"/>
                  </a:cubicBezTo>
                  <a:cubicBezTo>
                    <a:pt x="22807" y="6558"/>
                    <a:pt x="22116" y="5647"/>
                    <a:pt x="20813" y="4736"/>
                  </a:cubicBezTo>
                  <a:cubicBezTo>
                    <a:pt x="17092" y="2121"/>
                    <a:pt x="9716" y="0"/>
                    <a:pt x="607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8" name="Google Shape;89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ggAAH8KAADqCAAAgAoAAAAAAAAmAAAACAAAAP//////////"/>
                </a:ext>
              </a:extLst>
            </p:cNvSpPr>
            <p:nvPr/>
          </p:nvSpPr>
          <p:spPr>
            <a:xfrm>
              <a:off x="1449070" y="1706245"/>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7" name="Google Shape;89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gAAHMKAADrCAAAcwoAAAAAAAAmAAAACAAAAP//////////"/>
                </a:ext>
              </a:extLst>
            </p:cNvSpPr>
            <p:nvPr/>
          </p:nvSpPr>
          <p:spPr>
            <a:xfrm>
              <a:off x="1449705" y="1698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6" name="Google Shape;89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ggAAIIKAADqCAAAgwoAAAAAAAAmAAAACAAAAP//////////"/>
                </a:ext>
              </a:extLst>
            </p:cNvSpPr>
            <p:nvPr/>
          </p:nvSpPr>
          <p:spPr>
            <a:xfrm>
              <a:off x="1449070" y="1708150"/>
              <a:ext cx="0" cy="635"/>
            </a:xfrm>
            <a:custGeom>
              <a:avLst/>
              <a:gdLst/>
              <a:ahLst/>
              <a:cxnLst/>
              <a:rect l="0" t="0" r="0" b="635"/>
              <a:pathLst>
                <a:path w="0" h="635">
                  <a:moveTo>
                    <a:pt x="0" y="615"/>
                  </a:moveTo>
                  <a:lnTo>
                    <a:pt x="0" y="1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5" name="Google Shape;89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gAAIUKAADqCAAAhQoAAAAAAAAmAAAACAAAAP//////////"/>
                </a:ext>
              </a:extLst>
            </p:cNvSpPr>
            <p:nvPr/>
          </p:nvSpPr>
          <p:spPr>
            <a:xfrm>
              <a:off x="1448435" y="1710055"/>
              <a:ext cx="635" cy="0"/>
            </a:xfrm>
            <a:custGeom>
              <a:avLst/>
              <a:gdLst/>
              <a:ahLst/>
              <a:cxnLst/>
              <a:rect l="0" t="0" r="635" b="0"/>
              <a:pathLst>
                <a:path w="635" h="0">
                  <a:moveTo>
                    <a:pt x="635"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4" name="Google Shape;89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ggAAH0KAADqCAAAfQoAAAAAAAAmAAAACAAAAP//////////"/>
                </a:ext>
              </a:extLst>
            </p:cNvSpPr>
            <p:nvPr/>
          </p:nvSpPr>
          <p:spPr>
            <a:xfrm>
              <a:off x="1449070" y="17049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3" name="Google Shape;89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ggAAHoKAADqCAAAewoAAAAAAAAmAAAACAAAAP//////////"/>
                </a:ext>
              </a:extLst>
            </p:cNvSpPr>
            <p:nvPr/>
          </p:nvSpPr>
          <p:spPr>
            <a:xfrm>
              <a:off x="1449070" y="1703070"/>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2" name="Google Shape;89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gAAHUKAADrCAAAdgoAAAAAAAAmAAAACAAAAP//////////"/>
                </a:ext>
              </a:extLst>
            </p:cNvSpPr>
            <p:nvPr/>
          </p:nvSpPr>
          <p:spPr>
            <a:xfrm>
              <a:off x="1449705" y="1699895"/>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1" name="Google Shape;89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gAAHgKAADrCAAAeAoAAAAAAAAmAAAACAAAAP//////////"/>
                </a:ext>
              </a:extLst>
            </p:cNvSpPr>
            <p:nvPr/>
          </p:nvSpPr>
          <p:spPr>
            <a:xfrm>
              <a:off x="1449705" y="17018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50" name="Google Shape;89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gAAHEKAADrCAAAcQoAAAAAAAAmAAAACAAAAP//////////"/>
                </a:ext>
              </a:extLst>
            </p:cNvSpPr>
            <p:nvPr/>
          </p:nvSpPr>
          <p:spPr>
            <a:xfrm>
              <a:off x="1449705" y="1697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9" name="Google Shape;89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gAAKoKAABhCAAA2goAAAAAAAAmAAAACAAAAP//////////"/>
                </a:ext>
              </a:extLst>
            </p:cNvSpPr>
            <p:nvPr/>
          </p:nvSpPr>
          <p:spPr>
            <a:xfrm>
              <a:off x="1332230" y="1733550"/>
              <a:ext cx="29845" cy="30480"/>
            </a:xfrm>
            <a:custGeom>
              <a:avLst/>
              <a:gdLst/>
              <a:ahLst/>
              <a:cxnLst/>
              <a:rect l="0" t="0" r="29845" b="30480"/>
              <a:pathLst>
                <a:path w="29845" h="30480">
                  <a:moveTo>
                    <a:pt x="29639" y="14"/>
                  </a:moveTo>
                  <a:lnTo>
                    <a:pt x="29256" y="109"/>
                  </a:lnTo>
                  <a:lnTo>
                    <a:pt x="28872" y="204"/>
                  </a:lnTo>
                  <a:lnTo>
                    <a:pt x="28543" y="299"/>
                  </a:lnTo>
                  <a:lnTo>
                    <a:pt x="28256" y="394"/>
                  </a:lnTo>
                  <a:lnTo>
                    <a:pt x="27817" y="529"/>
                  </a:lnTo>
                  <a:lnTo>
                    <a:pt x="27489" y="679"/>
                  </a:lnTo>
                  <a:lnTo>
                    <a:pt x="27201" y="815"/>
                  </a:lnTo>
                  <a:lnTo>
                    <a:pt x="26722" y="1059"/>
                  </a:lnTo>
                  <a:lnTo>
                    <a:pt x="26475" y="1154"/>
                  </a:lnTo>
                  <a:lnTo>
                    <a:pt x="26092" y="1385"/>
                  </a:lnTo>
                  <a:lnTo>
                    <a:pt x="25763" y="1575"/>
                  </a:lnTo>
                  <a:lnTo>
                    <a:pt x="25516" y="1670"/>
                  </a:lnTo>
                  <a:lnTo>
                    <a:pt x="25092" y="1955"/>
                  </a:lnTo>
                  <a:lnTo>
                    <a:pt x="24900" y="2050"/>
                  </a:lnTo>
                  <a:lnTo>
                    <a:pt x="24462" y="2335"/>
                  </a:lnTo>
                  <a:cubicBezTo>
                    <a:pt x="23407" y="2960"/>
                    <a:pt x="22736" y="3381"/>
                    <a:pt x="22161" y="3435"/>
                  </a:cubicBezTo>
                  <a:cubicBezTo>
                    <a:pt x="21996" y="3449"/>
                    <a:pt x="21818" y="3449"/>
                    <a:pt x="21640" y="3449"/>
                  </a:cubicBezTo>
                  <a:cubicBezTo>
                    <a:pt x="21229" y="3449"/>
                    <a:pt x="20791" y="3421"/>
                    <a:pt x="20394" y="3381"/>
                  </a:cubicBezTo>
                  <a:cubicBezTo>
                    <a:pt x="19709" y="3326"/>
                    <a:pt x="19038" y="3286"/>
                    <a:pt x="18421" y="3286"/>
                  </a:cubicBezTo>
                  <a:cubicBezTo>
                    <a:pt x="17011" y="3286"/>
                    <a:pt x="15888" y="3516"/>
                    <a:pt x="15682" y="4331"/>
                  </a:cubicBezTo>
                  <a:cubicBezTo>
                    <a:pt x="14819" y="7902"/>
                    <a:pt x="10313" y="8282"/>
                    <a:pt x="6725" y="8513"/>
                  </a:cubicBezTo>
                  <a:cubicBezTo>
                    <a:pt x="6670" y="8513"/>
                    <a:pt x="6615" y="8513"/>
                    <a:pt x="6560" y="8513"/>
                  </a:cubicBezTo>
                  <a:cubicBezTo>
                    <a:pt x="5999" y="8513"/>
                    <a:pt x="5437" y="8743"/>
                    <a:pt x="5040" y="9083"/>
                  </a:cubicBezTo>
                  <a:cubicBezTo>
                    <a:pt x="4656" y="9558"/>
                    <a:pt x="4903" y="10468"/>
                    <a:pt x="5040" y="11079"/>
                  </a:cubicBezTo>
                  <a:cubicBezTo>
                    <a:pt x="5136" y="11513"/>
                    <a:pt x="5191" y="11893"/>
                    <a:pt x="5136" y="12273"/>
                  </a:cubicBezTo>
                  <a:cubicBezTo>
                    <a:pt x="5136" y="12409"/>
                    <a:pt x="5095" y="12504"/>
                    <a:pt x="5040" y="12599"/>
                  </a:cubicBezTo>
                  <a:lnTo>
                    <a:pt x="5040" y="12654"/>
                  </a:lnTo>
                  <a:cubicBezTo>
                    <a:pt x="4711" y="13360"/>
                    <a:pt x="3177" y="14554"/>
                    <a:pt x="2547" y="15030"/>
                  </a:cubicBezTo>
                  <a:lnTo>
                    <a:pt x="2410" y="15125"/>
                  </a:lnTo>
                  <a:lnTo>
                    <a:pt x="54" y="15641"/>
                  </a:lnTo>
                  <a:cubicBezTo>
                    <a:pt x="13" y="16224"/>
                    <a:pt x="301" y="16740"/>
                    <a:pt x="821" y="16985"/>
                  </a:cubicBezTo>
                  <a:cubicBezTo>
                    <a:pt x="2259" y="17745"/>
                    <a:pt x="3793" y="19496"/>
                    <a:pt x="5423" y="21356"/>
                  </a:cubicBezTo>
                  <a:cubicBezTo>
                    <a:pt x="7053" y="23203"/>
                    <a:pt x="8642" y="25009"/>
                    <a:pt x="9930" y="25674"/>
                  </a:cubicBezTo>
                  <a:cubicBezTo>
                    <a:pt x="11176" y="26298"/>
                    <a:pt x="12135" y="27344"/>
                    <a:pt x="12669" y="28525"/>
                  </a:cubicBezTo>
                  <a:lnTo>
                    <a:pt x="15353" y="28525"/>
                  </a:lnTo>
                  <a:lnTo>
                    <a:pt x="15641" y="28579"/>
                  </a:lnTo>
                  <a:lnTo>
                    <a:pt x="15833" y="28620"/>
                  </a:lnTo>
                  <a:lnTo>
                    <a:pt x="16120" y="28715"/>
                  </a:lnTo>
                  <a:lnTo>
                    <a:pt x="16257" y="28769"/>
                  </a:lnTo>
                  <a:cubicBezTo>
                    <a:pt x="16353" y="28810"/>
                    <a:pt x="16504" y="28864"/>
                    <a:pt x="16641" y="28905"/>
                  </a:cubicBezTo>
                  <a:cubicBezTo>
                    <a:pt x="17312" y="29109"/>
                    <a:pt x="18024" y="29245"/>
                    <a:pt x="18764" y="29245"/>
                  </a:cubicBezTo>
                  <a:cubicBezTo>
                    <a:pt x="18873" y="29245"/>
                    <a:pt x="18983" y="29245"/>
                    <a:pt x="19093" y="29245"/>
                  </a:cubicBezTo>
                  <a:lnTo>
                    <a:pt x="19531" y="29245"/>
                  </a:lnTo>
                  <a:cubicBezTo>
                    <a:pt x="21257" y="29285"/>
                    <a:pt x="23024" y="29340"/>
                    <a:pt x="24174" y="30195"/>
                  </a:cubicBezTo>
                  <a:cubicBezTo>
                    <a:pt x="24270" y="30236"/>
                    <a:pt x="24325" y="30290"/>
                    <a:pt x="24421" y="30331"/>
                  </a:cubicBezTo>
                  <a:lnTo>
                    <a:pt x="24517" y="30385"/>
                  </a:lnTo>
                  <a:lnTo>
                    <a:pt x="24749" y="30426"/>
                  </a:lnTo>
                  <a:lnTo>
                    <a:pt x="24845" y="30426"/>
                  </a:lnTo>
                  <a:lnTo>
                    <a:pt x="25133" y="30480"/>
                  </a:lnTo>
                  <a:lnTo>
                    <a:pt x="25708" y="30480"/>
                  </a:lnTo>
                  <a:cubicBezTo>
                    <a:pt x="25612" y="30331"/>
                    <a:pt x="25571" y="30195"/>
                    <a:pt x="25516" y="30100"/>
                  </a:cubicBezTo>
                  <a:cubicBezTo>
                    <a:pt x="24366" y="28145"/>
                    <a:pt x="25516" y="25009"/>
                    <a:pt x="26571" y="21927"/>
                  </a:cubicBezTo>
                  <a:cubicBezTo>
                    <a:pt x="26818" y="21261"/>
                    <a:pt x="27050" y="20596"/>
                    <a:pt x="27242" y="19972"/>
                  </a:cubicBezTo>
                  <a:cubicBezTo>
                    <a:pt x="27626" y="18790"/>
                    <a:pt x="27530" y="16604"/>
                    <a:pt x="27434" y="14500"/>
                  </a:cubicBezTo>
                  <a:cubicBezTo>
                    <a:pt x="27297" y="11364"/>
                    <a:pt x="27146" y="8377"/>
                    <a:pt x="28447" y="6992"/>
                  </a:cubicBezTo>
                  <a:cubicBezTo>
                    <a:pt x="29351" y="6001"/>
                    <a:pt x="29406" y="5336"/>
                    <a:pt x="29447" y="3761"/>
                  </a:cubicBezTo>
                  <a:cubicBezTo>
                    <a:pt x="29502" y="2485"/>
                    <a:pt x="29639" y="1249"/>
                    <a:pt x="29831"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8" name="Google Shape;89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gAAK0KAABZCAAArgoAAAAAAAAmAAAACAAAAP//////////"/>
                </a:ext>
              </a:extLst>
            </p:cNvSpPr>
            <p:nvPr/>
          </p:nvSpPr>
          <p:spPr>
            <a:xfrm>
              <a:off x="1356995" y="1735455"/>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7" name="Google Shape;89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gAAK0KAABaCAAArQoAAAAAAAAmAAAACAAAAP//////////"/>
                </a:ext>
              </a:extLst>
            </p:cNvSpPr>
            <p:nvPr/>
          </p:nvSpPr>
          <p:spPr>
            <a:xfrm>
              <a:off x="1357630" y="17354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6" name="Google Shape;89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gAAKsKAABeCAAAqwoAAAAAAAAmAAAACAAAAP//////////"/>
                </a:ext>
              </a:extLst>
            </p:cNvSpPr>
            <p:nvPr/>
          </p:nvSpPr>
          <p:spPr>
            <a:xfrm>
              <a:off x="1359535" y="1734185"/>
              <a:ext cx="635" cy="0"/>
            </a:xfrm>
            <a:custGeom>
              <a:avLst/>
              <a:gdLst/>
              <a:ahLst/>
              <a:cxnLst/>
              <a:rect l="0" t="0" r="635" b="0"/>
              <a:pathLst>
                <a:path w="635" h="0">
                  <a:moveTo>
                    <a:pt x="24" y="0"/>
                  </a:moveTo>
                  <a:lnTo>
                    <a:pt x="61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5" name="Google Shape;89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gAAKwKAABcCAAArQoAAAAAAAAmAAAACAAAAP//////////"/>
                </a:ext>
              </a:extLst>
            </p:cNvSpPr>
            <p:nvPr/>
          </p:nvSpPr>
          <p:spPr>
            <a:xfrm>
              <a:off x="1358265" y="1734820"/>
              <a:ext cx="635" cy="635"/>
            </a:xfrm>
            <a:custGeom>
              <a:avLst/>
              <a:gdLst/>
              <a:ahLst/>
              <a:cxnLst/>
              <a:rect l="0" t="0" r="635" b="635"/>
              <a:pathLst>
                <a:path w="635" h="635">
                  <a:moveTo>
                    <a:pt x="0" y="592"/>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4" name="Google Shape;89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gAAKoKAABhCAAAqgoAAAAAAAAmAAAACAAAAP//////////"/>
                </a:ext>
              </a:extLst>
            </p:cNvSpPr>
            <p:nvPr/>
          </p:nvSpPr>
          <p:spPr>
            <a:xfrm>
              <a:off x="1362075" y="17335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3" name="Google Shape;89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gAAKsKAABfCAAAqwoAAAAAAAAmAAAACAAAAP//////////"/>
                </a:ext>
              </a:extLst>
            </p:cNvSpPr>
            <p:nvPr/>
          </p:nvSpPr>
          <p:spPr>
            <a:xfrm>
              <a:off x="1360170" y="1734185"/>
              <a:ext cx="635" cy="0"/>
            </a:xfrm>
            <a:custGeom>
              <a:avLst/>
              <a:gdLst/>
              <a:ahLst/>
              <a:cxnLst/>
              <a:rect l="0" t="0" r="635" b="0"/>
              <a:pathLst>
                <a:path w="635" h="0">
                  <a:moveTo>
                    <a:pt x="28"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2" name="Google Shape;89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gAAKsKAABgCAAAqwoAAAAAAAAmAAAACAAAAP//////////"/>
                </a:ext>
              </a:extLst>
            </p:cNvSpPr>
            <p:nvPr/>
          </p:nvSpPr>
          <p:spPr>
            <a:xfrm>
              <a:off x="1360805" y="1734185"/>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1" name="Google Shape;89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gAAL4KAAA6CAAAvgoAAAAAAAAmAAAACAAAAP//////////"/>
                </a:ext>
              </a:extLst>
            </p:cNvSpPr>
            <p:nvPr/>
          </p:nvSpPr>
          <p:spPr>
            <a:xfrm>
              <a:off x="1337310" y="174625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40" name="Google Shape;89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gAAKwKAABdCAAArAoAAAAAAAAmAAAACAAAAP//////////"/>
                </a:ext>
              </a:extLst>
            </p:cNvSpPr>
            <p:nvPr/>
          </p:nvSpPr>
          <p:spPr>
            <a:xfrm>
              <a:off x="1358900" y="1734820"/>
              <a:ext cx="635" cy="0"/>
            </a:xfrm>
            <a:custGeom>
              <a:avLst/>
              <a:gdLst/>
              <a:ahLst/>
              <a:cxnLst/>
              <a:rect l="0" t="0" r="635" b="0"/>
              <a:pathLst>
                <a:path w="635" h="0">
                  <a:moveTo>
                    <a:pt x="17"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9" name="Google Shape;89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gAALwKAAA6CAAAvgoAAAAAAAAmAAAACAAAAP//////////"/>
                </a:ext>
              </a:extLst>
            </p:cNvSpPr>
            <p:nvPr/>
          </p:nvSpPr>
          <p:spPr>
            <a:xfrm>
              <a:off x="1337310" y="1744980"/>
              <a:ext cx="0" cy="1270"/>
            </a:xfrm>
            <a:custGeom>
              <a:avLst/>
              <a:gdLst/>
              <a:ahLst/>
              <a:cxnLst/>
              <a:rect l="0" t="0" r="0" b="1270"/>
              <a:pathLst>
                <a:path w="0" h="1270">
                  <a:moveTo>
                    <a:pt x="0" y="0"/>
                  </a:moveTo>
                  <a:cubicBezTo>
                    <a:pt x="0" y="404"/>
                    <a:pt x="0" y="808"/>
                    <a:pt x="0" y="1270"/>
                  </a:cubicBezTo>
                  <a:cubicBezTo>
                    <a:pt x="0" y="808"/>
                    <a:pt x="0" y="404"/>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8" name="Google Shape;89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gAACALAACeCgAA9wwAAAAAAAAmAAAACAAAAP//////////"/>
                </a:ext>
              </a:extLst>
            </p:cNvSpPr>
            <p:nvPr/>
          </p:nvSpPr>
          <p:spPr>
            <a:xfrm>
              <a:off x="1432560" y="1808480"/>
              <a:ext cx="293370" cy="299085"/>
            </a:xfrm>
            <a:custGeom>
              <a:avLst/>
              <a:gdLst/>
              <a:ahLst/>
              <a:cxnLst/>
              <a:rect l="0" t="0" r="293370" b="299085"/>
              <a:pathLst>
                <a:path w="293370" h="299085">
                  <a:moveTo>
                    <a:pt x="101751" y="0"/>
                  </a:moveTo>
                  <a:lnTo>
                    <a:pt x="101615" y="54"/>
                  </a:lnTo>
                  <a:lnTo>
                    <a:pt x="101520" y="94"/>
                  </a:lnTo>
                  <a:cubicBezTo>
                    <a:pt x="101466" y="94"/>
                    <a:pt x="101425" y="149"/>
                    <a:pt x="101371" y="149"/>
                  </a:cubicBezTo>
                  <a:cubicBezTo>
                    <a:pt x="101045" y="433"/>
                    <a:pt x="100760" y="759"/>
                    <a:pt x="100610" y="1098"/>
                  </a:cubicBezTo>
                  <a:cubicBezTo>
                    <a:pt x="100475" y="1328"/>
                    <a:pt x="100380" y="1518"/>
                    <a:pt x="100284" y="1762"/>
                  </a:cubicBezTo>
                  <a:cubicBezTo>
                    <a:pt x="99945" y="2616"/>
                    <a:pt x="99374" y="3376"/>
                    <a:pt x="98614" y="3945"/>
                  </a:cubicBezTo>
                  <a:lnTo>
                    <a:pt x="98424" y="4040"/>
                  </a:lnTo>
                  <a:cubicBezTo>
                    <a:pt x="98329" y="4135"/>
                    <a:pt x="98193" y="4175"/>
                    <a:pt x="98098" y="4175"/>
                  </a:cubicBezTo>
                  <a:cubicBezTo>
                    <a:pt x="97473" y="4460"/>
                    <a:pt x="96862" y="4704"/>
                    <a:pt x="96292" y="5030"/>
                  </a:cubicBezTo>
                  <a:lnTo>
                    <a:pt x="95531" y="5409"/>
                  </a:lnTo>
                  <a:cubicBezTo>
                    <a:pt x="93385" y="6548"/>
                    <a:pt x="91008" y="7782"/>
                    <a:pt x="89202" y="7836"/>
                  </a:cubicBezTo>
                  <a:cubicBezTo>
                    <a:pt x="89134" y="7850"/>
                    <a:pt x="89066" y="7850"/>
                    <a:pt x="88998" y="7850"/>
                  </a:cubicBezTo>
                  <a:cubicBezTo>
                    <a:pt x="88822" y="7850"/>
                    <a:pt x="88659" y="7823"/>
                    <a:pt x="88496" y="7782"/>
                  </a:cubicBezTo>
                  <a:cubicBezTo>
                    <a:pt x="88183" y="7728"/>
                    <a:pt x="87885" y="7701"/>
                    <a:pt x="87586" y="7701"/>
                  </a:cubicBezTo>
                  <a:cubicBezTo>
                    <a:pt x="86690" y="7701"/>
                    <a:pt x="85807" y="7958"/>
                    <a:pt x="85060" y="8446"/>
                  </a:cubicBezTo>
                  <a:cubicBezTo>
                    <a:pt x="84639" y="8785"/>
                    <a:pt x="84394" y="9301"/>
                    <a:pt x="84449" y="9829"/>
                  </a:cubicBezTo>
                  <a:cubicBezTo>
                    <a:pt x="84449" y="11483"/>
                    <a:pt x="83539" y="12202"/>
                    <a:pt x="82642" y="12297"/>
                  </a:cubicBezTo>
                  <a:cubicBezTo>
                    <a:pt x="82561" y="12297"/>
                    <a:pt x="82493" y="12311"/>
                    <a:pt x="82411" y="12311"/>
                  </a:cubicBezTo>
                  <a:cubicBezTo>
                    <a:pt x="81216" y="12311"/>
                    <a:pt x="80103" y="11253"/>
                    <a:pt x="79736" y="9775"/>
                  </a:cubicBezTo>
                  <a:cubicBezTo>
                    <a:pt x="79641" y="9301"/>
                    <a:pt x="78215" y="9206"/>
                    <a:pt x="77128" y="9070"/>
                  </a:cubicBezTo>
                  <a:cubicBezTo>
                    <a:pt x="75797" y="8975"/>
                    <a:pt x="74371" y="8826"/>
                    <a:pt x="73516" y="8026"/>
                  </a:cubicBezTo>
                  <a:cubicBezTo>
                    <a:pt x="73230" y="7782"/>
                    <a:pt x="72891" y="7687"/>
                    <a:pt x="72511" y="7646"/>
                  </a:cubicBezTo>
                  <a:lnTo>
                    <a:pt x="72416" y="7646"/>
                  </a:lnTo>
                  <a:cubicBezTo>
                    <a:pt x="72062" y="7606"/>
                    <a:pt x="71696" y="7579"/>
                    <a:pt x="71329" y="7579"/>
                  </a:cubicBezTo>
                  <a:cubicBezTo>
                    <a:pt x="70881" y="7579"/>
                    <a:pt x="70433" y="7606"/>
                    <a:pt x="69998" y="7687"/>
                  </a:cubicBezTo>
                  <a:cubicBezTo>
                    <a:pt x="72796" y="9450"/>
                    <a:pt x="73040" y="11348"/>
                    <a:pt x="73040" y="13856"/>
                  </a:cubicBezTo>
                  <a:cubicBezTo>
                    <a:pt x="72986" y="14426"/>
                    <a:pt x="73271" y="14954"/>
                    <a:pt x="73706" y="15334"/>
                  </a:cubicBezTo>
                  <a:cubicBezTo>
                    <a:pt x="74656" y="16134"/>
                    <a:pt x="75132" y="17327"/>
                    <a:pt x="75037" y="18507"/>
                  </a:cubicBezTo>
                  <a:cubicBezTo>
                    <a:pt x="75037" y="18751"/>
                    <a:pt x="75078" y="18981"/>
                    <a:pt x="75132" y="19171"/>
                  </a:cubicBezTo>
                  <a:cubicBezTo>
                    <a:pt x="75458" y="19130"/>
                    <a:pt x="75838" y="19036"/>
                    <a:pt x="76178" y="18941"/>
                  </a:cubicBezTo>
                  <a:cubicBezTo>
                    <a:pt x="76694" y="18697"/>
                    <a:pt x="77318" y="18561"/>
                    <a:pt x="77930" y="18507"/>
                  </a:cubicBezTo>
                  <a:cubicBezTo>
                    <a:pt x="78975" y="18507"/>
                    <a:pt x="79831" y="19320"/>
                    <a:pt x="79885" y="20364"/>
                  </a:cubicBezTo>
                  <a:cubicBezTo>
                    <a:pt x="80021" y="21598"/>
                    <a:pt x="79125" y="23062"/>
                    <a:pt x="77223" y="23401"/>
                  </a:cubicBezTo>
                  <a:cubicBezTo>
                    <a:pt x="75268" y="23727"/>
                    <a:pt x="74317" y="24676"/>
                    <a:pt x="73651" y="26777"/>
                  </a:cubicBezTo>
                  <a:cubicBezTo>
                    <a:pt x="73081" y="28581"/>
                    <a:pt x="71709" y="28716"/>
                    <a:pt x="70704" y="28811"/>
                  </a:cubicBezTo>
                  <a:cubicBezTo>
                    <a:pt x="69903" y="28865"/>
                    <a:pt x="69088" y="29150"/>
                    <a:pt x="68477" y="29665"/>
                  </a:cubicBezTo>
                  <a:lnTo>
                    <a:pt x="68002" y="30045"/>
                  </a:lnTo>
                  <a:cubicBezTo>
                    <a:pt x="67051" y="31048"/>
                    <a:pt x="65910" y="31902"/>
                    <a:pt x="64715" y="32513"/>
                  </a:cubicBezTo>
                  <a:cubicBezTo>
                    <a:pt x="64348" y="32702"/>
                    <a:pt x="63968" y="32797"/>
                    <a:pt x="63588" y="32797"/>
                  </a:cubicBezTo>
                  <a:cubicBezTo>
                    <a:pt x="63126" y="32797"/>
                    <a:pt x="62664" y="32662"/>
                    <a:pt x="62243" y="32377"/>
                  </a:cubicBezTo>
                  <a:cubicBezTo>
                    <a:pt x="61985" y="32201"/>
                    <a:pt x="61754" y="32106"/>
                    <a:pt x="61483" y="32106"/>
                  </a:cubicBezTo>
                  <a:cubicBezTo>
                    <a:pt x="60953" y="32106"/>
                    <a:pt x="60342" y="32445"/>
                    <a:pt x="59296" y="33041"/>
                  </a:cubicBezTo>
                  <a:lnTo>
                    <a:pt x="59201" y="33082"/>
                  </a:lnTo>
                  <a:cubicBezTo>
                    <a:pt x="59065" y="33177"/>
                    <a:pt x="58916" y="33231"/>
                    <a:pt x="58821" y="33272"/>
                  </a:cubicBezTo>
                  <a:lnTo>
                    <a:pt x="58685" y="33326"/>
                  </a:lnTo>
                  <a:lnTo>
                    <a:pt x="58440" y="33421"/>
                  </a:lnTo>
                  <a:lnTo>
                    <a:pt x="58305" y="33462"/>
                  </a:lnTo>
                  <a:lnTo>
                    <a:pt x="58060" y="33516"/>
                  </a:lnTo>
                  <a:lnTo>
                    <a:pt x="57205" y="33516"/>
                  </a:lnTo>
                  <a:lnTo>
                    <a:pt x="56919" y="33462"/>
                  </a:lnTo>
                  <a:lnTo>
                    <a:pt x="56824" y="33462"/>
                  </a:lnTo>
                  <a:cubicBezTo>
                    <a:pt x="56729" y="33421"/>
                    <a:pt x="56634" y="33367"/>
                    <a:pt x="56485" y="33326"/>
                  </a:cubicBezTo>
                  <a:lnTo>
                    <a:pt x="56444" y="33326"/>
                  </a:lnTo>
                  <a:lnTo>
                    <a:pt x="56159" y="33177"/>
                  </a:lnTo>
                  <a:lnTo>
                    <a:pt x="56064" y="33082"/>
                  </a:lnTo>
                  <a:lnTo>
                    <a:pt x="55778" y="32946"/>
                  </a:lnTo>
                  <a:lnTo>
                    <a:pt x="55724" y="32892"/>
                  </a:lnTo>
                  <a:lnTo>
                    <a:pt x="55398" y="32607"/>
                  </a:lnTo>
                  <a:lnTo>
                    <a:pt x="55303" y="32567"/>
                  </a:lnTo>
                  <a:lnTo>
                    <a:pt x="55018" y="32323"/>
                  </a:lnTo>
                  <a:lnTo>
                    <a:pt x="54923" y="32228"/>
                  </a:lnTo>
                  <a:lnTo>
                    <a:pt x="54543" y="31943"/>
                  </a:lnTo>
                  <a:lnTo>
                    <a:pt x="53728" y="31279"/>
                  </a:lnTo>
                  <a:cubicBezTo>
                    <a:pt x="52777" y="30425"/>
                    <a:pt x="51976" y="29381"/>
                    <a:pt x="51351" y="28242"/>
                  </a:cubicBezTo>
                  <a:lnTo>
                    <a:pt x="51025" y="27726"/>
                  </a:lnTo>
                  <a:lnTo>
                    <a:pt x="50930" y="27537"/>
                  </a:lnTo>
                  <a:lnTo>
                    <a:pt x="50740" y="27198"/>
                  </a:lnTo>
                  <a:lnTo>
                    <a:pt x="50550" y="26967"/>
                  </a:lnTo>
                  <a:lnTo>
                    <a:pt x="50360" y="26682"/>
                  </a:lnTo>
                  <a:lnTo>
                    <a:pt x="50210" y="26438"/>
                  </a:lnTo>
                  <a:lnTo>
                    <a:pt x="49979" y="26154"/>
                  </a:lnTo>
                  <a:lnTo>
                    <a:pt x="49830" y="25869"/>
                  </a:lnTo>
                  <a:lnTo>
                    <a:pt x="49599" y="25584"/>
                  </a:lnTo>
                  <a:lnTo>
                    <a:pt x="49409" y="25340"/>
                  </a:lnTo>
                  <a:lnTo>
                    <a:pt x="49164" y="25055"/>
                  </a:lnTo>
                  <a:lnTo>
                    <a:pt x="48933" y="24771"/>
                  </a:lnTo>
                  <a:lnTo>
                    <a:pt x="48689" y="24486"/>
                  </a:lnTo>
                  <a:lnTo>
                    <a:pt x="48458" y="24255"/>
                  </a:lnTo>
                  <a:lnTo>
                    <a:pt x="48404" y="24201"/>
                  </a:lnTo>
                  <a:cubicBezTo>
                    <a:pt x="47833" y="24486"/>
                    <a:pt x="47073" y="24730"/>
                    <a:pt x="46367" y="24961"/>
                  </a:cubicBezTo>
                  <a:cubicBezTo>
                    <a:pt x="44846" y="25584"/>
                    <a:pt x="43229" y="25964"/>
                    <a:pt x="41559" y="26113"/>
                  </a:cubicBezTo>
                  <a:lnTo>
                    <a:pt x="41328" y="26113"/>
                  </a:lnTo>
                  <a:cubicBezTo>
                    <a:pt x="40853" y="26113"/>
                    <a:pt x="40133" y="26113"/>
                    <a:pt x="39277" y="26059"/>
                  </a:cubicBezTo>
                  <a:cubicBezTo>
                    <a:pt x="38476" y="26045"/>
                    <a:pt x="37145" y="26005"/>
                    <a:pt x="35773" y="26005"/>
                  </a:cubicBezTo>
                  <a:cubicBezTo>
                    <a:pt x="33926" y="26005"/>
                    <a:pt x="31998" y="26072"/>
                    <a:pt x="31196" y="26343"/>
                  </a:cubicBezTo>
                  <a:cubicBezTo>
                    <a:pt x="31101" y="26343"/>
                    <a:pt x="31006" y="26398"/>
                    <a:pt x="30965" y="26438"/>
                  </a:cubicBezTo>
                  <a:cubicBezTo>
                    <a:pt x="30870" y="27157"/>
                    <a:pt x="31006" y="27821"/>
                    <a:pt x="31386" y="28431"/>
                  </a:cubicBezTo>
                  <a:cubicBezTo>
                    <a:pt x="31536" y="28811"/>
                    <a:pt x="31862" y="29096"/>
                    <a:pt x="32242" y="29245"/>
                  </a:cubicBezTo>
                  <a:cubicBezTo>
                    <a:pt x="33532" y="29530"/>
                    <a:pt x="35189" y="30099"/>
                    <a:pt x="35529" y="31374"/>
                  </a:cubicBezTo>
                  <a:cubicBezTo>
                    <a:pt x="35814" y="32702"/>
                    <a:pt x="34483" y="33611"/>
                    <a:pt x="34048" y="33896"/>
                  </a:cubicBezTo>
                  <a:cubicBezTo>
                    <a:pt x="33098" y="34560"/>
                    <a:pt x="32011" y="34885"/>
                    <a:pt x="30816" y="34940"/>
                  </a:cubicBezTo>
                  <a:cubicBezTo>
                    <a:pt x="29634" y="35034"/>
                    <a:pt x="29390" y="35075"/>
                    <a:pt x="29390" y="37163"/>
                  </a:cubicBezTo>
                  <a:cubicBezTo>
                    <a:pt x="29390" y="37638"/>
                    <a:pt x="29444" y="38112"/>
                    <a:pt x="29580" y="38546"/>
                  </a:cubicBezTo>
                  <a:cubicBezTo>
                    <a:pt x="30110" y="39970"/>
                    <a:pt x="30816" y="41298"/>
                    <a:pt x="31767" y="42437"/>
                  </a:cubicBezTo>
                  <a:cubicBezTo>
                    <a:pt x="32908" y="43997"/>
                    <a:pt x="34103" y="45664"/>
                    <a:pt x="34293" y="47508"/>
                  </a:cubicBezTo>
                  <a:cubicBezTo>
                    <a:pt x="34334" y="48132"/>
                    <a:pt x="34293" y="48796"/>
                    <a:pt x="34103" y="49461"/>
                  </a:cubicBezTo>
                  <a:cubicBezTo>
                    <a:pt x="33288" y="52687"/>
                    <a:pt x="32812" y="55969"/>
                    <a:pt x="32622" y="59331"/>
                  </a:cubicBezTo>
                  <a:cubicBezTo>
                    <a:pt x="32622" y="59426"/>
                    <a:pt x="32337" y="67737"/>
                    <a:pt x="29865" y="69825"/>
                  </a:cubicBezTo>
                  <a:lnTo>
                    <a:pt x="30151" y="70205"/>
                  </a:lnTo>
                  <a:lnTo>
                    <a:pt x="28915" y="70300"/>
                  </a:lnTo>
                  <a:cubicBezTo>
                    <a:pt x="28629" y="70341"/>
                    <a:pt x="28385" y="70341"/>
                    <a:pt x="28100" y="70341"/>
                  </a:cubicBezTo>
                  <a:lnTo>
                    <a:pt x="28059" y="70341"/>
                  </a:lnTo>
                  <a:cubicBezTo>
                    <a:pt x="27529" y="70300"/>
                    <a:pt x="26959" y="70205"/>
                    <a:pt x="26484" y="70015"/>
                  </a:cubicBezTo>
                  <a:cubicBezTo>
                    <a:pt x="25954" y="69866"/>
                    <a:pt x="25479" y="69730"/>
                    <a:pt x="24990" y="69730"/>
                  </a:cubicBezTo>
                  <a:cubicBezTo>
                    <a:pt x="24378" y="69730"/>
                    <a:pt x="23781" y="69934"/>
                    <a:pt x="23061" y="70530"/>
                  </a:cubicBezTo>
                  <a:cubicBezTo>
                    <a:pt x="22070" y="71344"/>
                    <a:pt x="20834" y="71859"/>
                    <a:pt x="19598" y="72049"/>
                  </a:cubicBezTo>
                  <a:cubicBezTo>
                    <a:pt x="19163" y="72144"/>
                    <a:pt x="18783" y="72198"/>
                    <a:pt x="18403" y="72239"/>
                  </a:cubicBezTo>
                  <a:cubicBezTo>
                    <a:pt x="17982" y="72334"/>
                    <a:pt x="17642" y="72388"/>
                    <a:pt x="17262" y="72483"/>
                  </a:cubicBezTo>
                  <a:cubicBezTo>
                    <a:pt x="16080" y="72618"/>
                    <a:pt x="14980" y="73093"/>
                    <a:pt x="14029" y="73811"/>
                  </a:cubicBezTo>
                  <a:cubicBezTo>
                    <a:pt x="12984" y="74611"/>
                    <a:pt x="11748" y="75235"/>
                    <a:pt x="10512" y="75615"/>
                  </a:cubicBezTo>
                  <a:lnTo>
                    <a:pt x="10037" y="75750"/>
                  </a:lnTo>
                  <a:cubicBezTo>
                    <a:pt x="8420" y="76279"/>
                    <a:pt x="7850" y="76510"/>
                    <a:pt x="7809" y="77554"/>
                  </a:cubicBezTo>
                  <a:cubicBezTo>
                    <a:pt x="7619" y="78882"/>
                    <a:pt x="7089" y="80116"/>
                    <a:pt x="6329" y="81214"/>
                  </a:cubicBezTo>
                  <a:cubicBezTo>
                    <a:pt x="5568" y="82448"/>
                    <a:pt x="5147" y="83262"/>
                    <a:pt x="5337" y="84251"/>
                  </a:cubicBezTo>
                  <a:cubicBezTo>
                    <a:pt x="5949" y="86624"/>
                    <a:pt x="4713" y="87289"/>
                    <a:pt x="3626" y="87817"/>
                  </a:cubicBezTo>
                  <a:cubicBezTo>
                    <a:pt x="2961" y="88143"/>
                    <a:pt x="2336" y="88577"/>
                    <a:pt x="1820" y="89051"/>
                  </a:cubicBezTo>
                  <a:cubicBezTo>
                    <a:pt x="1100" y="89810"/>
                    <a:pt x="1195" y="90285"/>
                    <a:pt x="1345" y="91044"/>
                  </a:cubicBezTo>
                  <a:cubicBezTo>
                    <a:pt x="1630" y="92034"/>
                    <a:pt x="1440" y="93078"/>
                    <a:pt x="761" y="93837"/>
                  </a:cubicBezTo>
                  <a:cubicBezTo>
                    <a:pt x="0" y="94746"/>
                    <a:pt x="1249" y="96685"/>
                    <a:pt x="2485" y="98542"/>
                  </a:cubicBezTo>
                  <a:lnTo>
                    <a:pt x="2866" y="99152"/>
                  </a:lnTo>
                  <a:cubicBezTo>
                    <a:pt x="3192" y="99681"/>
                    <a:pt x="3531" y="100196"/>
                    <a:pt x="3911" y="100671"/>
                  </a:cubicBezTo>
                  <a:cubicBezTo>
                    <a:pt x="5093" y="102433"/>
                    <a:pt x="6288" y="104047"/>
                    <a:pt x="6044" y="106081"/>
                  </a:cubicBezTo>
                  <a:cubicBezTo>
                    <a:pt x="5949" y="106555"/>
                    <a:pt x="6098" y="107030"/>
                    <a:pt x="6424" y="107409"/>
                  </a:cubicBezTo>
                  <a:cubicBezTo>
                    <a:pt x="6777" y="107775"/>
                    <a:pt x="7429" y="107965"/>
                    <a:pt x="8271" y="107965"/>
                  </a:cubicBezTo>
                  <a:cubicBezTo>
                    <a:pt x="8434" y="107965"/>
                    <a:pt x="8624" y="107952"/>
                    <a:pt x="8801" y="107938"/>
                  </a:cubicBezTo>
                  <a:cubicBezTo>
                    <a:pt x="8882" y="107924"/>
                    <a:pt x="8950" y="107924"/>
                    <a:pt x="9032" y="107924"/>
                  </a:cubicBezTo>
                  <a:cubicBezTo>
                    <a:pt x="10593" y="107924"/>
                    <a:pt x="10947" y="109362"/>
                    <a:pt x="11177" y="110270"/>
                  </a:cubicBezTo>
                  <a:cubicBezTo>
                    <a:pt x="11517" y="111599"/>
                    <a:pt x="11707" y="112114"/>
                    <a:pt x="12848" y="112114"/>
                  </a:cubicBezTo>
                  <a:cubicBezTo>
                    <a:pt x="13744" y="112114"/>
                    <a:pt x="14654" y="112168"/>
                    <a:pt x="15456" y="112209"/>
                  </a:cubicBezTo>
                  <a:cubicBezTo>
                    <a:pt x="16175" y="112263"/>
                    <a:pt x="16868" y="112304"/>
                    <a:pt x="17506" y="112304"/>
                  </a:cubicBezTo>
                  <a:cubicBezTo>
                    <a:pt x="18729" y="112304"/>
                    <a:pt x="19693" y="112141"/>
                    <a:pt x="19978" y="111545"/>
                  </a:cubicBezTo>
                  <a:cubicBezTo>
                    <a:pt x="20589" y="110121"/>
                    <a:pt x="21907" y="108806"/>
                    <a:pt x="23183" y="108806"/>
                  </a:cubicBezTo>
                  <a:cubicBezTo>
                    <a:pt x="23306" y="108806"/>
                    <a:pt x="23428" y="108819"/>
                    <a:pt x="23536" y="108833"/>
                  </a:cubicBezTo>
                  <a:cubicBezTo>
                    <a:pt x="24066" y="108928"/>
                    <a:pt x="24962" y="109402"/>
                    <a:pt x="24962" y="111260"/>
                  </a:cubicBezTo>
                  <a:cubicBezTo>
                    <a:pt x="24962" y="111694"/>
                    <a:pt x="24962" y="112263"/>
                    <a:pt x="24922" y="112928"/>
                  </a:cubicBezTo>
                  <a:cubicBezTo>
                    <a:pt x="24867" y="114541"/>
                    <a:pt x="24732" y="119381"/>
                    <a:pt x="25492" y="120086"/>
                  </a:cubicBezTo>
                  <a:cubicBezTo>
                    <a:pt x="25777" y="119991"/>
                    <a:pt x="26008" y="119897"/>
                    <a:pt x="26253" y="119856"/>
                  </a:cubicBezTo>
                  <a:lnTo>
                    <a:pt x="26388" y="119856"/>
                  </a:lnTo>
                  <a:cubicBezTo>
                    <a:pt x="27529" y="119598"/>
                    <a:pt x="28697" y="119476"/>
                    <a:pt x="29865" y="119476"/>
                  </a:cubicBezTo>
                  <a:cubicBezTo>
                    <a:pt x="30449" y="119476"/>
                    <a:pt x="31033" y="119503"/>
                    <a:pt x="31631" y="119571"/>
                  </a:cubicBezTo>
                  <a:lnTo>
                    <a:pt x="31631" y="119517"/>
                  </a:lnTo>
                  <a:lnTo>
                    <a:pt x="32527" y="119612"/>
                  </a:lnTo>
                  <a:cubicBezTo>
                    <a:pt x="33193" y="119707"/>
                    <a:pt x="33913" y="119802"/>
                    <a:pt x="34578" y="119951"/>
                  </a:cubicBezTo>
                  <a:lnTo>
                    <a:pt x="34619" y="119951"/>
                  </a:lnTo>
                  <a:lnTo>
                    <a:pt x="35053" y="120086"/>
                  </a:lnTo>
                  <a:lnTo>
                    <a:pt x="35284" y="120141"/>
                  </a:lnTo>
                  <a:lnTo>
                    <a:pt x="35814" y="120276"/>
                  </a:lnTo>
                  <a:cubicBezTo>
                    <a:pt x="36357" y="120466"/>
                    <a:pt x="36928" y="120561"/>
                    <a:pt x="37498" y="120561"/>
                  </a:cubicBezTo>
                  <a:cubicBezTo>
                    <a:pt x="38883" y="120561"/>
                    <a:pt x="40255" y="120005"/>
                    <a:pt x="41233" y="119002"/>
                  </a:cubicBezTo>
                  <a:cubicBezTo>
                    <a:pt x="42184" y="118093"/>
                    <a:pt x="43324" y="117429"/>
                    <a:pt x="44560" y="117049"/>
                  </a:cubicBezTo>
                  <a:cubicBezTo>
                    <a:pt x="45701" y="116629"/>
                    <a:pt x="46747" y="116100"/>
                    <a:pt x="47793" y="115531"/>
                  </a:cubicBezTo>
                  <a:cubicBezTo>
                    <a:pt x="48404" y="115205"/>
                    <a:pt x="49029" y="114826"/>
                    <a:pt x="49640" y="114446"/>
                  </a:cubicBezTo>
                  <a:cubicBezTo>
                    <a:pt x="52166" y="112928"/>
                    <a:pt x="54488" y="111450"/>
                    <a:pt x="57014" y="111450"/>
                  </a:cubicBezTo>
                  <a:cubicBezTo>
                    <a:pt x="58019" y="111409"/>
                    <a:pt x="59011" y="111314"/>
                    <a:pt x="60016" y="111124"/>
                  </a:cubicBezTo>
                  <a:cubicBezTo>
                    <a:pt x="61034" y="110962"/>
                    <a:pt x="61972" y="110826"/>
                    <a:pt x="62746" y="110826"/>
                  </a:cubicBezTo>
                  <a:cubicBezTo>
                    <a:pt x="63588" y="110826"/>
                    <a:pt x="64253" y="110975"/>
                    <a:pt x="64674" y="111450"/>
                  </a:cubicBezTo>
                  <a:cubicBezTo>
                    <a:pt x="65055" y="111884"/>
                    <a:pt x="65150" y="112494"/>
                    <a:pt x="64905" y="113063"/>
                  </a:cubicBezTo>
                  <a:cubicBezTo>
                    <a:pt x="64335" y="115016"/>
                    <a:pt x="63914" y="122798"/>
                    <a:pt x="67146" y="126689"/>
                  </a:cubicBezTo>
                  <a:cubicBezTo>
                    <a:pt x="70351" y="130472"/>
                    <a:pt x="71995" y="131747"/>
                    <a:pt x="74168" y="131747"/>
                  </a:cubicBezTo>
                  <a:cubicBezTo>
                    <a:pt x="74480" y="131747"/>
                    <a:pt x="74792" y="131719"/>
                    <a:pt x="75132" y="131665"/>
                  </a:cubicBezTo>
                  <a:cubicBezTo>
                    <a:pt x="75553" y="131611"/>
                    <a:pt x="75933" y="131584"/>
                    <a:pt x="76259" y="131584"/>
                  </a:cubicBezTo>
                  <a:cubicBezTo>
                    <a:pt x="77604" y="131584"/>
                    <a:pt x="78269" y="131991"/>
                    <a:pt x="78840" y="132330"/>
                  </a:cubicBezTo>
                  <a:cubicBezTo>
                    <a:pt x="79261" y="132628"/>
                    <a:pt x="79749" y="132777"/>
                    <a:pt x="80238" y="132777"/>
                  </a:cubicBezTo>
                  <a:cubicBezTo>
                    <a:pt x="80306" y="132777"/>
                    <a:pt x="80388" y="132763"/>
                    <a:pt x="80456" y="132763"/>
                  </a:cubicBezTo>
                  <a:cubicBezTo>
                    <a:pt x="80578" y="132750"/>
                    <a:pt x="80700" y="132750"/>
                    <a:pt x="80809" y="132750"/>
                  </a:cubicBezTo>
                  <a:cubicBezTo>
                    <a:pt x="82493" y="132750"/>
                    <a:pt x="82846" y="134038"/>
                    <a:pt x="83023" y="134702"/>
                  </a:cubicBezTo>
                  <a:cubicBezTo>
                    <a:pt x="83213" y="135367"/>
                    <a:pt x="83253" y="135367"/>
                    <a:pt x="83634" y="135367"/>
                  </a:cubicBezTo>
                  <a:cubicBezTo>
                    <a:pt x="88021" y="135367"/>
                    <a:pt x="90682" y="136750"/>
                    <a:pt x="90682" y="139122"/>
                  </a:cubicBezTo>
                  <a:lnTo>
                    <a:pt x="90682" y="139217"/>
                  </a:lnTo>
                  <a:cubicBezTo>
                    <a:pt x="90927" y="139475"/>
                    <a:pt x="91796" y="139529"/>
                    <a:pt x="92692" y="139529"/>
                  </a:cubicBezTo>
                  <a:cubicBezTo>
                    <a:pt x="93154" y="139529"/>
                    <a:pt x="93602" y="139516"/>
                    <a:pt x="94010" y="139502"/>
                  </a:cubicBezTo>
                  <a:cubicBezTo>
                    <a:pt x="94377" y="139488"/>
                    <a:pt x="94757" y="139475"/>
                    <a:pt x="95124" y="139475"/>
                  </a:cubicBezTo>
                  <a:cubicBezTo>
                    <a:pt x="95653" y="139475"/>
                    <a:pt x="96183" y="139488"/>
                    <a:pt x="96713" y="139556"/>
                  </a:cubicBezTo>
                  <a:cubicBezTo>
                    <a:pt x="97337" y="139597"/>
                    <a:pt x="97948" y="139841"/>
                    <a:pt x="98478" y="140221"/>
                  </a:cubicBezTo>
                  <a:lnTo>
                    <a:pt x="98953" y="140600"/>
                  </a:lnTo>
                  <a:cubicBezTo>
                    <a:pt x="100325" y="141780"/>
                    <a:pt x="102091" y="143203"/>
                    <a:pt x="101615" y="146051"/>
                  </a:cubicBezTo>
                  <a:cubicBezTo>
                    <a:pt x="101466" y="146959"/>
                    <a:pt x="102036" y="147813"/>
                    <a:pt x="102566" y="148613"/>
                  </a:cubicBezTo>
                  <a:cubicBezTo>
                    <a:pt x="103082" y="149467"/>
                    <a:pt x="103612" y="150281"/>
                    <a:pt x="103367" y="151176"/>
                  </a:cubicBezTo>
                  <a:cubicBezTo>
                    <a:pt x="103177" y="151745"/>
                    <a:pt x="102756" y="152179"/>
                    <a:pt x="102227" y="152410"/>
                  </a:cubicBezTo>
                  <a:cubicBezTo>
                    <a:pt x="101846" y="152599"/>
                    <a:pt x="101710" y="152654"/>
                    <a:pt x="102322" y="154023"/>
                  </a:cubicBezTo>
                  <a:lnTo>
                    <a:pt x="102471" y="154308"/>
                  </a:lnTo>
                  <a:cubicBezTo>
                    <a:pt x="103041" y="155352"/>
                    <a:pt x="103422" y="156491"/>
                    <a:pt x="103612" y="157684"/>
                  </a:cubicBezTo>
                  <a:cubicBezTo>
                    <a:pt x="103748" y="160002"/>
                    <a:pt x="106749" y="160626"/>
                    <a:pt x="109601" y="160626"/>
                  </a:cubicBezTo>
                  <a:lnTo>
                    <a:pt x="110783" y="160626"/>
                  </a:lnTo>
                  <a:cubicBezTo>
                    <a:pt x="111421" y="160599"/>
                    <a:pt x="111992" y="160572"/>
                    <a:pt x="112521" y="160572"/>
                  </a:cubicBezTo>
                  <a:cubicBezTo>
                    <a:pt x="114572" y="160572"/>
                    <a:pt x="115862" y="160843"/>
                    <a:pt x="116731" y="161670"/>
                  </a:cubicBezTo>
                  <a:cubicBezTo>
                    <a:pt x="117736" y="162565"/>
                    <a:pt x="117872" y="163988"/>
                    <a:pt x="117872" y="165222"/>
                  </a:cubicBezTo>
                  <a:cubicBezTo>
                    <a:pt x="117872" y="166795"/>
                    <a:pt x="118687" y="167609"/>
                    <a:pt x="119679" y="168598"/>
                  </a:cubicBezTo>
                  <a:cubicBezTo>
                    <a:pt x="120059" y="168937"/>
                    <a:pt x="120398" y="169263"/>
                    <a:pt x="120724" y="169697"/>
                  </a:cubicBezTo>
                  <a:cubicBezTo>
                    <a:pt x="121390" y="170402"/>
                    <a:pt x="121865" y="171256"/>
                    <a:pt x="122205" y="172164"/>
                  </a:cubicBezTo>
                  <a:cubicBezTo>
                    <a:pt x="122911" y="174293"/>
                    <a:pt x="122340" y="176476"/>
                    <a:pt x="121865" y="178428"/>
                  </a:cubicBezTo>
                  <a:cubicBezTo>
                    <a:pt x="121485" y="179757"/>
                    <a:pt x="121200" y="180991"/>
                    <a:pt x="121349" y="181940"/>
                  </a:cubicBezTo>
                  <a:cubicBezTo>
                    <a:pt x="121390" y="182170"/>
                    <a:pt x="121390" y="182414"/>
                    <a:pt x="121390" y="182645"/>
                  </a:cubicBezTo>
                  <a:lnTo>
                    <a:pt x="121390" y="182984"/>
                  </a:lnTo>
                  <a:lnTo>
                    <a:pt x="121390" y="183309"/>
                  </a:lnTo>
                  <a:cubicBezTo>
                    <a:pt x="121390" y="183404"/>
                    <a:pt x="121390" y="183594"/>
                    <a:pt x="121349" y="183743"/>
                  </a:cubicBezTo>
                  <a:lnTo>
                    <a:pt x="121295" y="183933"/>
                  </a:lnTo>
                  <a:cubicBezTo>
                    <a:pt x="121295" y="184123"/>
                    <a:pt x="121254" y="184258"/>
                    <a:pt x="121200" y="184407"/>
                  </a:cubicBezTo>
                  <a:cubicBezTo>
                    <a:pt x="121159" y="184597"/>
                    <a:pt x="121159" y="184543"/>
                    <a:pt x="121105" y="184638"/>
                  </a:cubicBezTo>
                  <a:cubicBezTo>
                    <a:pt x="121105" y="184692"/>
                    <a:pt x="121010" y="184923"/>
                    <a:pt x="120969" y="185072"/>
                  </a:cubicBezTo>
                  <a:cubicBezTo>
                    <a:pt x="120914" y="185207"/>
                    <a:pt x="120874" y="185302"/>
                    <a:pt x="120819" y="185451"/>
                  </a:cubicBezTo>
                  <a:cubicBezTo>
                    <a:pt x="120724" y="185546"/>
                    <a:pt x="120724" y="185587"/>
                    <a:pt x="120684" y="185641"/>
                  </a:cubicBezTo>
                  <a:cubicBezTo>
                    <a:pt x="120493" y="186062"/>
                    <a:pt x="120208" y="186495"/>
                    <a:pt x="119869" y="186821"/>
                  </a:cubicBezTo>
                  <a:cubicBezTo>
                    <a:pt x="119774" y="187011"/>
                    <a:pt x="119638" y="187160"/>
                    <a:pt x="119488" y="187295"/>
                  </a:cubicBezTo>
                  <a:lnTo>
                    <a:pt x="119583" y="187445"/>
                  </a:lnTo>
                  <a:lnTo>
                    <a:pt x="119679" y="187580"/>
                  </a:lnTo>
                  <a:cubicBezTo>
                    <a:pt x="119774" y="187729"/>
                    <a:pt x="119828" y="187824"/>
                    <a:pt x="119869" y="187919"/>
                  </a:cubicBezTo>
                  <a:lnTo>
                    <a:pt x="119964" y="188014"/>
                  </a:lnTo>
                  <a:cubicBezTo>
                    <a:pt x="120018" y="188150"/>
                    <a:pt x="120113" y="188299"/>
                    <a:pt x="120154" y="188434"/>
                  </a:cubicBezTo>
                  <a:lnTo>
                    <a:pt x="120208" y="188529"/>
                  </a:lnTo>
                  <a:cubicBezTo>
                    <a:pt x="120249" y="188624"/>
                    <a:pt x="120303" y="188719"/>
                    <a:pt x="120344" y="188814"/>
                  </a:cubicBezTo>
                  <a:lnTo>
                    <a:pt x="120398" y="188963"/>
                  </a:lnTo>
                  <a:cubicBezTo>
                    <a:pt x="120398" y="189058"/>
                    <a:pt x="120439" y="189153"/>
                    <a:pt x="120439" y="189248"/>
                  </a:cubicBezTo>
                  <a:cubicBezTo>
                    <a:pt x="120439" y="189343"/>
                    <a:pt x="120439" y="189343"/>
                    <a:pt x="120439" y="189383"/>
                  </a:cubicBezTo>
                  <a:cubicBezTo>
                    <a:pt x="120439" y="189478"/>
                    <a:pt x="120439" y="189573"/>
                    <a:pt x="120439" y="189627"/>
                  </a:cubicBezTo>
                  <a:lnTo>
                    <a:pt x="120439" y="189763"/>
                  </a:lnTo>
                  <a:cubicBezTo>
                    <a:pt x="120439" y="189912"/>
                    <a:pt x="120439" y="190007"/>
                    <a:pt x="120398" y="190143"/>
                  </a:cubicBezTo>
                  <a:cubicBezTo>
                    <a:pt x="120208" y="190902"/>
                    <a:pt x="119638" y="191526"/>
                    <a:pt x="118918" y="191851"/>
                  </a:cubicBezTo>
                  <a:cubicBezTo>
                    <a:pt x="118918" y="191851"/>
                    <a:pt x="118877" y="191905"/>
                    <a:pt x="118877" y="191905"/>
                  </a:cubicBezTo>
                  <a:cubicBezTo>
                    <a:pt x="118972" y="192475"/>
                    <a:pt x="119162" y="192990"/>
                    <a:pt x="119448" y="193464"/>
                  </a:cubicBezTo>
                  <a:cubicBezTo>
                    <a:pt x="120208" y="195091"/>
                    <a:pt x="121349" y="197464"/>
                    <a:pt x="120684" y="200406"/>
                  </a:cubicBezTo>
                  <a:lnTo>
                    <a:pt x="120684" y="200447"/>
                  </a:lnTo>
                  <a:cubicBezTo>
                    <a:pt x="120208" y="202589"/>
                    <a:pt x="119869" y="204149"/>
                    <a:pt x="120208" y="204623"/>
                  </a:cubicBezTo>
                  <a:cubicBezTo>
                    <a:pt x="120493" y="204867"/>
                    <a:pt x="120779" y="205003"/>
                    <a:pt x="121105" y="205057"/>
                  </a:cubicBezTo>
                  <a:cubicBezTo>
                    <a:pt x="121960" y="205193"/>
                    <a:pt x="122816" y="205287"/>
                    <a:pt x="123671" y="205342"/>
                  </a:cubicBezTo>
                  <a:cubicBezTo>
                    <a:pt x="125002" y="205342"/>
                    <a:pt x="126388" y="205572"/>
                    <a:pt x="127719" y="205952"/>
                  </a:cubicBezTo>
                  <a:cubicBezTo>
                    <a:pt x="127950" y="206047"/>
                    <a:pt x="128194" y="206142"/>
                    <a:pt x="128384" y="206196"/>
                  </a:cubicBezTo>
                  <a:cubicBezTo>
                    <a:pt x="128710" y="206304"/>
                    <a:pt x="128887" y="206359"/>
                    <a:pt x="129036" y="206359"/>
                  </a:cubicBezTo>
                  <a:cubicBezTo>
                    <a:pt x="129199" y="206359"/>
                    <a:pt x="129335" y="206277"/>
                    <a:pt x="129620" y="206101"/>
                  </a:cubicBezTo>
                  <a:cubicBezTo>
                    <a:pt x="129851" y="205952"/>
                    <a:pt x="130190" y="205857"/>
                    <a:pt x="130516" y="205816"/>
                  </a:cubicBezTo>
                  <a:cubicBezTo>
                    <a:pt x="130707" y="205816"/>
                    <a:pt x="130951" y="205857"/>
                    <a:pt x="131182" y="205911"/>
                  </a:cubicBezTo>
                  <a:cubicBezTo>
                    <a:pt x="131277" y="205911"/>
                    <a:pt x="131372" y="205952"/>
                    <a:pt x="131467" y="206006"/>
                  </a:cubicBezTo>
                  <a:cubicBezTo>
                    <a:pt x="132947" y="206575"/>
                    <a:pt x="134319" y="208704"/>
                    <a:pt x="135229" y="210602"/>
                  </a:cubicBezTo>
                  <a:cubicBezTo>
                    <a:pt x="135555" y="211321"/>
                    <a:pt x="135840" y="212080"/>
                    <a:pt x="136085" y="212880"/>
                  </a:cubicBezTo>
                  <a:cubicBezTo>
                    <a:pt x="136791" y="215538"/>
                    <a:pt x="138271" y="219388"/>
                    <a:pt x="138978" y="220378"/>
                  </a:cubicBezTo>
                  <a:lnTo>
                    <a:pt x="139548" y="220053"/>
                  </a:lnTo>
                  <a:cubicBezTo>
                    <a:pt x="140512" y="219510"/>
                    <a:pt x="141884" y="218724"/>
                    <a:pt x="143432" y="218724"/>
                  </a:cubicBezTo>
                  <a:cubicBezTo>
                    <a:pt x="143799" y="218724"/>
                    <a:pt x="144166" y="218764"/>
                    <a:pt x="144546" y="218859"/>
                  </a:cubicBezTo>
                  <a:cubicBezTo>
                    <a:pt x="144831" y="218954"/>
                    <a:pt x="145171" y="219049"/>
                    <a:pt x="145402" y="219198"/>
                  </a:cubicBezTo>
                  <a:cubicBezTo>
                    <a:pt x="145497" y="219239"/>
                    <a:pt x="145592" y="219293"/>
                    <a:pt x="145646" y="219334"/>
                  </a:cubicBezTo>
                  <a:cubicBezTo>
                    <a:pt x="146067" y="219673"/>
                    <a:pt x="146407" y="220053"/>
                    <a:pt x="146597" y="220527"/>
                  </a:cubicBezTo>
                  <a:cubicBezTo>
                    <a:pt x="147262" y="222371"/>
                    <a:pt x="146637" y="225462"/>
                    <a:pt x="145972" y="228689"/>
                  </a:cubicBezTo>
                  <a:cubicBezTo>
                    <a:pt x="145687" y="230018"/>
                    <a:pt x="145402" y="231306"/>
                    <a:pt x="145306" y="232350"/>
                  </a:cubicBezTo>
                  <a:lnTo>
                    <a:pt x="145836" y="232350"/>
                  </a:lnTo>
                  <a:cubicBezTo>
                    <a:pt x="146026" y="232336"/>
                    <a:pt x="146230" y="232336"/>
                    <a:pt x="146420" y="232336"/>
                  </a:cubicBezTo>
                  <a:cubicBezTo>
                    <a:pt x="147398" y="232336"/>
                    <a:pt x="148349" y="232431"/>
                    <a:pt x="149299" y="232635"/>
                  </a:cubicBezTo>
                  <a:lnTo>
                    <a:pt x="149394" y="232675"/>
                  </a:lnTo>
                  <a:lnTo>
                    <a:pt x="149490" y="232730"/>
                  </a:lnTo>
                  <a:lnTo>
                    <a:pt x="149585" y="232770"/>
                  </a:lnTo>
                  <a:cubicBezTo>
                    <a:pt x="151540" y="233719"/>
                    <a:pt x="151961" y="242356"/>
                    <a:pt x="151486" y="244824"/>
                  </a:cubicBezTo>
                  <a:lnTo>
                    <a:pt x="151486" y="244878"/>
                  </a:lnTo>
                  <a:cubicBezTo>
                    <a:pt x="151445" y="245014"/>
                    <a:pt x="151391" y="245108"/>
                    <a:pt x="151391" y="245203"/>
                  </a:cubicBezTo>
                  <a:cubicBezTo>
                    <a:pt x="150875" y="246491"/>
                    <a:pt x="149014" y="247346"/>
                    <a:pt x="146067" y="248674"/>
                  </a:cubicBezTo>
                  <a:cubicBezTo>
                    <a:pt x="144641" y="249190"/>
                    <a:pt x="143310" y="249854"/>
                    <a:pt x="142020" y="250613"/>
                  </a:cubicBezTo>
                  <a:cubicBezTo>
                    <a:pt x="139412" y="252335"/>
                    <a:pt x="132662" y="258640"/>
                    <a:pt x="129430" y="263860"/>
                  </a:cubicBezTo>
                  <a:cubicBezTo>
                    <a:pt x="129050" y="264429"/>
                    <a:pt x="128669" y="265053"/>
                    <a:pt x="128235" y="265622"/>
                  </a:cubicBezTo>
                  <a:cubicBezTo>
                    <a:pt x="127094" y="267141"/>
                    <a:pt x="125858" y="268565"/>
                    <a:pt x="124527" y="269934"/>
                  </a:cubicBezTo>
                  <a:lnTo>
                    <a:pt x="124337" y="270124"/>
                  </a:lnTo>
                  <a:lnTo>
                    <a:pt x="124432" y="270124"/>
                  </a:lnTo>
                  <a:lnTo>
                    <a:pt x="124581" y="270083"/>
                  </a:lnTo>
                  <a:lnTo>
                    <a:pt x="124676" y="270029"/>
                  </a:lnTo>
                  <a:lnTo>
                    <a:pt x="124907" y="269988"/>
                  </a:lnTo>
                  <a:lnTo>
                    <a:pt x="125002" y="269988"/>
                  </a:lnTo>
                  <a:lnTo>
                    <a:pt x="125247" y="269934"/>
                  </a:lnTo>
                  <a:lnTo>
                    <a:pt x="125288" y="269934"/>
                  </a:lnTo>
                  <a:cubicBezTo>
                    <a:pt x="125532" y="269907"/>
                    <a:pt x="125763" y="269866"/>
                    <a:pt x="125994" y="269866"/>
                  </a:cubicBezTo>
                  <a:cubicBezTo>
                    <a:pt x="126089" y="269866"/>
                    <a:pt x="126198" y="269880"/>
                    <a:pt x="126293" y="269893"/>
                  </a:cubicBezTo>
                  <a:lnTo>
                    <a:pt x="126863" y="269893"/>
                  </a:lnTo>
                  <a:lnTo>
                    <a:pt x="127094" y="269988"/>
                  </a:lnTo>
                  <a:lnTo>
                    <a:pt x="127338" y="270029"/>
                  </a:lnTo>
                  <a:lnTo>
                    <a:pt x="127569" y="270083"/>
                  </a:lnTo>
                  <a:lnTo>
                    <a:pt x="127814" y="270178"/>
                  </a:lnTo>
                  <a:lnTo>
                    <a:pt x="128099" y="270273"/>
                  </a:lnTo>
                  <a:lnTo>
                    <a:pt x="128330" y="270368"/>
                  </a:lnTo>
                  <a:lnTo>
                    <a:pt x="128615" y="270503"/>
                  </a:lnTo>
                  <a:lnTo>
                    <a:pt x="128860" y="270653"/>
                  </a:lnTo>
                  <a:lnTo>
                    <a:pt x="129145" y="270788"/>
                  </a:lnTo>
                  <a:lnTo>
                    <a:pt x="129430" y="271032"/>
                  </a:lnTo>
                  <a:lnTo>
                    <a:pt x="129715" y="271168"/>
                  </a:lnTo>
                  <a:lnTo>
                    <a:pt x="130000" y="271453"/>
                  </a:lnTo>
                  <a:lnTo>
                    <a:pt x="130231" y="271642"/>
                  </a:lnTo>
                  <a:cubicBezTo>
                    <a:pt x="130381" y="271737"/>
                    <a:pt x="130476" y="271886"/>
                    <a:pt x="130612" y="272022"/>
                  </a:cubicBezTo>
                  <a:lnTo>
                    <a:pt x="130802" y="272212"/>
                  </a:lnTo>
                  <a:cubicBezTo>
                    <a:pt x="130992" y="272402"/>
                    <a:pt x="131182" y="272591"/>
                    <a:pt x="131426" y="272835"/>
                  </a:cubicBezTo>
                  <a:cubicBezTo>
                    <a:pt x="132418" y="274069"/>
                    <a:pt x="133233" y="275439"/>
                    <a:pt x="133803" y="276916"/>
                  </a:cubicBezTo>
                  <a:cubicBezTo>
                    <a:pt x="133898" y="277106"/>
                    <a:pt x="133993" y="277337"/>
                    <a:pt x="134034" y="277486"/>
                  </a:cubicBezTo>
                  <a:cubicBezTo>
                    <a:pt x="134183" y="277391"/>
                    <a:pt x="134278" y="277242"/>
                    <a:pt x="134374" y="277106"/>
                  </a:cubicBezTo>
                  <a:cubicBezTo>
                    <a:pt x="134944" y="276442"/>
                    <a:pt x="135705" y="275493"/>
                    <a:pt x="136791" y="275493"/>
                  </a:cubicBezTo>
                  <a:lnTo>
                    <a:pt x="136845" y="275493"/>
                  </a:lnTo>
                  <a:cubicBezTo>
                    <a:pt x="137606" y="275493"/>
                    <a:pt x="138312" y="275967"/>
                    <a:pt x="138937" y="276916"/>
                  </a:cubicBezTo>
                  <a:cubicBezTo>
                    <a:pt x="140078" y="278476"/>
                    <a:pt x="142454" y="279954"/>
                    <a:pt x="144315" y="281092"/>
                  </a:cubicBezTo>
                  <a:cubicBezTo>
                    <a:pt x="145361" y="281662"/>
                    <a:pt x="146352" y="282381"/>
                    <a:pt x="147208" y="283180"/>
                  </a:cubicBezTo>
                  <a:cubicBezTo>
                    <a:pt x="147642" y="283560"/>
                    <a:pt x="148064" y="283845"/>
                    <a:pt x="148539" y="284130"/>
                  </a:cubicBezTo>
                  <a:cubicBezTo>
                    <a:pt x="150209" y="285174"/>
                    <a:pt x="152437" y="286597"/>
                    <a:pt x="152437" y="289594"/>
                  </a:cubicBezTo>
                  <a:cubicBezTo>
                    <a:pt x="152437" y="290204"/>
                    <a:pt x="152342" y="290963"/>
                    <a:pt x="152301" y="291817"/>
                  </a:cubicBezTo>
                  <a:cubicBezTo>
                    <a:pt x="152301" y="292061"/>
                    <a:pt x="152247" y="292292"/>
                    <a:pt x="152206" y="292536"/>
                  </a:cubicBezTo>
                  <a:lnTo>
                    <a:pt x="152206" y="292671"/>
                  </a:lnTo>
                  <a:cubicBezTo>
                    <a:pt x="152206" y="292915"/>
                    <a:pt x="152206" y="293200"/>
                    <a:pt x="152151" y="293431"/>
                  </a:cubicBezTo>
                  <a:lnTo>
                    <a:pt x="152151" y="293580"/>
                  </a:lnTo>
                  <a:cubicBezTo>
                    <a:pt x="152151" y="293865"/>
                    <a:pt x="152111" y="294149"/>
                    <a:pt x="152111" y="294434"/>
                  </a:cubicBezTo>
                  <a:lnTo>
                    <a:pt x="152111" y="294475"/>
                  </a:lnTo>
                  <a:lnTo>
                    <a:pt x="152111" y="295234"/>
                  </a:lnTo>
                  <a:lnTo>
                    <a:pt x="152111" y="295383"/>
                  </a:lnTo>
                  <a:lnTo>
                    <a:pt x="152111" y="296183"/>
                  </a:lnTo>
                  <a:lnTo>
                    <a:pt x="152111" y="296373"/>
                  </a:lnTo>
                  <a:cubicBezTo>
                    <a:pt x="152111" y="296658"/>
                    <a:pt x="152151" y="296942"/>
                    <a:pt x="152206" y="297186"/>
                  </a:cubicBezTo>
                  <a:lnTo>
                    <a:pt x="152206" y="297322"/>
                  </a:lnTo>
                  <a:cubicBezTo>
                    <a:pt x="152247" y="297566"/>
                    <a:pt x="152301" y="297796"/>
                    <a:pt x="152342" y="298081"/>
                  </a:cubicBezTo>
                  <a:lnTo>
                    <a:pt x="152342" y="298230"/>
                  </a:lnTo>
                  <a:cubicBezTo>
                    <a:pt x="152396" y="298461"/>
                    <a:pt x="152437" y="298746"/>
                    <a:pt x="152532" y="299030"/>
                  </a:cubicBezTo>
                  <a:lnTo>
                    <a:pt x="152532" y="299085"/>
                  </a:lnTo>
                  <a:cubicBezTo>
                    <a:pt x="153347" y="298176"/>
                    <a:pt x="154243" y="297376"/>
                    <a:pt x="155194" y="296712"/>
                  </a:cubicBezTo>
                  <a:cubicBezTo>
                    <a:pt x="158046" y="294664"/>
                    <a:pt x="158480" y="293295"/>
                    <a:pt x="159092" y="291343"/>
                  </a:cubicBezTo>
                  <a:cubicBezTo>
                    <a:pt x="159472" y="290109"/>
                    <a:pt x="159947" y="288929"/>
                    <a:pt x="160518" y="287790"/>
                  </a:cubicBezTo>
                  <a:cubicBezTo>
                    <a:pt x="161142" y="286651"/>
                    <a:pt x="161563" y="285363"/>
                    <a:pt x="161713" y="284089"/>
                  </a:cubicBezTo>
                  <a:cubicBezTo>
                    <a:pt x="161944" y="281947"/>
                    <a:pt x="162989" y="279954"/>
                    <a:pt x="164660" y="278530"/>
                  </a:cubicBezTo>
                  <a:cubicBezTo>
                    <a:pt x="166086" y="277147"/>
                    <a:pt x="166032" y="276157"/>
                    <a:pt x="165991" y="274964"/>
                  </a:cubicBezTo>
                  <a:cubicBezTo>
                    <a:pt x="165937" y="273500"/>
                    <a:pt x="165896" y="271832"/>
                    <a:pt x="168843" y="270463"/>
                  </a:cubicBezTo>
                  <a:cubicBezTo>
                    <a:pt x="169807" y="270015"/>
                    <a:pt x="170622" y="269785"/>
                    <a:pt x="171301" y="269785"/>
                  </a:cubicBezTo>
                  <a:cubicBezTo>
                    <a:pt x="172007" y="269785"/>
                    <a:pt x="172551" y="270029"/>
                    <a:pt x="172931" y="270503"/>
                  </a:cubicBezTo>
                  <a:cubicBezTo>
                    <a:pt x="174547" y="272591"/>
                    <a:pt x="171179" y="277201"/>
                    <a:pt x="170079" y="278571"/>
                  </a:cubicBezTo>
                  <a:cubicBezTo>
                    <a:pt x="169644" y="279154"/>
                    <a:pt x="169223" y="279628"/>
                    <a:pt x="168884" y="280103"/>
                  </a:cubicBezTo>
                  <a:lnTo>
                    <a:pt x="169359" y="279764"/>
                  </a:lnTo>
                  <a:cubicBezTo>
                    <a:pt x="173406" y="276767"/>
                    <a:pt x="175267" y="272781"/>
                    <a:pt x="177453" y="268185"/>
                  </a:cubicBezTo>
                  <a:cubicBezTo>
                    <a:pt x="177834" y="267331"/>
                    <a:pt x="178255" y="266477"/>
                    <a:pt x="178635" y="265622"/>
                  </a:cubicBezTo>
                  <a:cubicBezTo>
                    <a:pt x="181351" y="260063"/>
                    <a:pt x="183674" y="257650"/>
                    <a:pt x="186716" y="257216"/>
                  </a:cubicBezTo>
                  <a:cubicBezTo>
                    <a:pt x="187762" y="257081"/>
                    <a:pt x="188617" y="254043"/>
                    <a:pt x="188101" y="247481"/>
                  </a:cubicBezTo>
                  <a:cubicBezTo>
                    <a:pt x="188006" y="246397"/>
                    <a:pt x="187857" y="245353"/>
                    <a:pt x="187721" y="244309"/>
                  </a:cubicBezTo>
                  <a:cubicBezTo>
                    <a:pt x="187286" y="241217"/>
                    <a:pt x="186865" y="238275"/>
                    <a:pt x="188386" y="235902"/>
                  </a:cubicBezTo>
                  <a:cubicBezTo>
                    <a:pt x="188957" y="235007"/>
                    <a:pt x="189242" y="233909"/>
                    <a:pt x="189242" y="232865"/>
                  </a:cubicBezTo>
                  <a:cubicBezTo>
                    <a:pt x="189283" y="231726"/>
                    <a:pt x="189378" y="230072"/>
                    <a:pt x="191469" y="230072"/>
                  </a:cubicBezTo>
                  <a:cubicBezTo>
                    <a:pt x="193371" y="230072"/>
                    <a:pt x="197038" y="226466"/>
                    <a:pt x="200229" y="223279"/>
                  </a:cubicBezTo>
                  <a:cubicBezTo>
                    <a:pt x="204032" y="219483"/>
                    <a:pt x="206599" y="219049"/>
                    <a:pt x="210497" y="218724"/>
                  </a:cubicBezTo>
                  <a:cubicBezTo>
                    <a:pt x="212113" y="218575"/>
                    <a:pt x="212249" y="218344"/>
                    <a:pt x="212398" y="218005"/>
                  </a:cubicBezTo>
                  <a:cubicBezTo>
                    <a:pt x="212778" y="217205"/>
                    <a:pt x="213539" y="216582"/>
                    <a:pt x="214435" y="216446"/>
                  </a:cubicBezTo>
                  <a:cubicBezTo>
                    <a:pt x="216052" y="216012"/>
                    <a:pt x="217342" y="214738"/>
                    <a:pt x="218578" y="213504"/>
                  </a:cubicBezTo>
                  <a:cubicBezTo>
                    <a:pt x="218999" y="213070"/>
                    <a:pt x="219433" y="212650"/>
                    <a:pt x="219854" y="212270"/>
                  </a:cubicBezTo>
                  <a:cubicBezTo>
                    <a:pt x="220574" y="211606"/>
                    <a:pt x="221769" y="211389"/>
                    <a:pt x="223263" y="211389"/>
                  </a:cubicBezTo>
                  <a:cubicBezTo>
                    <a:pt x="224689" y="211389"/>
                    <a:pt x="226373" y="211579"/>
                    <a:pt x="228180" y="211795"/>
                  </a:cubicBezTo>
                  <a:cubicBezTo>
                    <a:pt x="229701" y="211985"/>
                    <a:pt x="231276" y="212121"/>
                    <a:pt x="232797" y="212175"/>
                  </a:cubicBezTo>
                  <a:lnTo>
                    <a:pt x="234074" y="212175"/>
                  </a:lnTo>
                  <a:cubicBezTo>
                    <a:pt x="234373" y="212175"/>
                    <a:pt x="234672" y="212175"/>
                    <a:pt x="234957" y="212175"/>
                  </a:cubicBezTo>
                  <a:cubicBezTo>
                    <a:pt x="236519" y="212175"/>
                    <a:pt x="237822" y="212134"/>
                    <a:pt x="238257" y="211701"/>
                  </a:cubicBezTo>
                  <a:cubicBezTo>
                    <a:pt x="238447" y="211456"/>
                    <a:pt x="238542" y="211226"/>
                    <a:pt x="238501" y="210941"/>
                  </a:cubicBezTo>
                  <a:cubicBezTo>
                    <a:pt x="238501" y="207945"/>
                    <a:pt x="240688" y="205572"/>
                    <a:pt x="243486" y="205572"/>
                  </a:cubicBezTo>
                  <a:cubicBezTo>
                    <a:pt x="245156" y="205572"/>
                    <a:pt x="245863" y="205477"/>
                    <a:pt x="245863" y="202535"/>
                  </a:cubicBezTo>
                  <a:cubicBezTo>
                    <a:pt x="245863" y="199118"/>
                    <a:pt x="246908" y="196800"/>
                    <a:pt x="249190" y="195091"/>
                  </a:cubicBezTo>
                  <a:cubicBezTo>
                    <a:pt x="250480" y="194129"/>
                    <a:pt x="250996" y="192095"/>
                    <a:pt x="251431" y="190238"/>
                  </a:cubicBezTo>
                  <a:cubicBezTo>
                    <a:pt x="251567" y="189668"/>
                    <a:pt x="251662" y="189153"/>
                    <a:pt x="251852" y="188624"/>
                  </a:cubicBezTo>
                  <a:cubicBezTo>
                    <a:pt x="252096" y="187675"/>
                    <a:pt x="252803" y="186970"/>
                    <a:pt x="253713" y="186631"/>
                  </a:cubicBezTo>
                  <a:cubicBezTo>
                    <a:pt x="254324" y="186306"/>
                    <a:pt x="254609" y="186156"/>
                    <a:pt x="254609" y="184923"/>
                  </a:cubicBezTo>
                  <a:cubicBezTo>
                    <a:pt x="254663" y="183174"/>
                    <a:pt x="254894" y="181465"/>
                    <a:pt x="255234" y="179757"/>
                  </a:cubicBezTo>
                  <a:cubicBezTo>
                    <a:pt x="255519" y="178469"/>
                    <a:pt x="255709" y="177194"/>
                    <a:pt x="255763" y="175906"/>
                  </a:cubicBezTo>
                  <a:cubicBezTo>
                    <a:pt x="255763" y="173913"/>
                    <a:pt x="257135" y="173208"/>
                    <a:pt x="258140" y="172639"/>
                  </a:cubicBezTo>
                  <a:cubicBezTo>
                    <a:pt x="258751" y="172395"/>
                    <a:pt x="259281" y="171974"/>
                    <a:pt x="259702" y="171446"/>
                  </a:cubicBezTo>
                  <a:cubicBezTo>
                    <a:pt x="259987" y="170971"/>
                    <a:pt x="259946" y="170402"/>
                    <a:pt x="259797" y="169263"/>
                  </a:cubicBezTo>
                  <a:cubicBezTo>
                    <a:pt x="259417" y="166985"/>
                    <a:pt x="259607" y="164612"/>
                    <a:pt x="260422" y="162429"/>
                  </a:cubicBezTo>
                  <a:cubicBezTo>
                    <a:pt x="261563" y="159202"/>
                    <a:pt x="261182" y="156016"/>
                    <a:pt x="260802" y="152938"/>
                  </a:cubicBezTo>
                  <a:cubicBezTo>
                    <a:pt x="260558" y="151366"/>
                    <a:pt x="260422" y="149806"/>
                    <a:pt x="260367" y="148234"/>
                  </a:cubicBezTo>
                  <a:cubicBezTo>
                    <a:pt x="260367" y="143203"/>
                    <a:pt x="260367" y="138458"/>
                    <a:pt x="262323" y="136695"/>
                  </a:cubicBezTo>
                  <a:cubicBezTo>
                    <a:pt x="262839" y="136221"/>
                    <a:pt x="262934" y="135936"/>
                    <a:pt x="262934" y="135895"/>
                  </a:cubicBezTo>
                  <a:cubicBezTo>
                    <a:pt x="262894" y="135841"/>
                    <a:pt x="262894" y="135651"/>
                    <a:pt x="261984" y="135231"/>
                  </a:cubicBezTo>
                  <a:cubicBezTo>
                    <a:pt x="261128" y="134851"/>
                    <a:pt x="260748" y="133848"/>
                    <a:pt x="261128" y="132994"/>
                  </a:cubicBezTo>
                  <a:cubicBezTo>
                    <a:pt x="261495" y="132018"/>
                    <a:pt x="262432" y="131381"/>
                    <a:pt x="263478" y="131381"/>
                  </a:cubicBezTo>
                  <a:cubicBezTo>
                    <a:pt x="263640" y="131381"/>
                    <a:pt x="263817" y="131408"/>
                    <a:pt x="263980" y="131435"/>
                  </a:cubicBezTo>
                  <a:cubicBezTo>
                    <a:pt x="264510" y="131625"/>
                    <a:pt x="264985" y="131950"/>
                    <a:pt x="265406" y="132330"/>
                  </a:cubicBezTo>
                  <a:cubicBezTo>
                    <a:pt x="266112" y="132913"/>
                    <a:pt x="266601" y="133252"/>
                    <a:pt x="267104" y="133252"/>
                  </a:cubicBezTo>
                  <a:cubicBezTo>
                    <a:pt x="267348" y="133252"/>
                    <a:pt x="267606" y="133170"/>
                    <a:pt x="267878" y="132994"/>
                  </a:cubicBezTo>
                  <a:cubicBezTo>
                    <a:pt x="269494" y="132004"/>
                    <a:pt x="271355" y="127259"/>
                    <a:pt x="272821" y="123462"/>
                  </a:cubicBezTo>
                  <a:lnTo>
                    <a:pt x="273446" y="121944"/>
                  </a:lnTo>
                  <a:cubicBezTo>
                    <a:pt x="275008" y="117903"/>
                    <a:pt x="277534" y="117104"/>
                    <a:pt x="279571" y="116480"/>
                  </a:cubicBezTo>
                  <a:cubicBezTo>
                    <a:pt x="280047" y="116344"/>
                    <a:pt x="280522" y="116195"/>
                    <a:pt x="280997" y="116005"/>
                  </a:cubicBezTo>
                  <a:cubicBezTo>
                    <a:pt x="282763" y="115246"/>
                    <a:pt x="287666" y="110175"/>
                    <a:pt x="290898" y="101864"/>
                  </a:cubicBezTo>
                  <a:cubicBezTo>
                    <a:pt x="293370" y="95451"/>
                    <a:pt x="291604" y="89092"/>
                    <a:pt x="290178" y="83967"/>
                  </a:cubicBezTo>
                  <a:cubicBezTo>
                    <a:pt x="289893" y="82882"/>
                    <a:pt x="289608" y="81825"/>
                    <a:pt x="289377" y="80875"/>
                  </a:cubicBezTo>
                  <a:cubicBezTo>
                    <a:pt x="288603" y="77635"/>
                    <a:pt x="287897" y="77066"/>
                    <a:pt x="286444" y="77066"/>
                  </a:cubicBezTo>
                  <a:cubicBezTo>
                    <a:pt x="286090" y="77066"/>
                    <a:pt x="285683" y="77093"/>
                    <a:pt x="285235" y="77133"/>
                  </a:cubicBezTo>
                  <a:cubicBezTo>
                    <a:pt x="284814" y="77174"/>
                    <a:pt x="284379" y="77228"/>
                    <a:pt x="283863" y="77269"/>
                  </a:cubicBezTo>
                  <a:cubicBezTo>
                    <a:pt x="283619" y="77282"/>
                    <a:pt x="283388" y="77296"/>
                    <a:pt x="283157" y="77296"/>
                  </a:cubicBezTo>
                  <a:cubicBezTo>
                    <a:pt x="277426" y="77296"/>
                    <a:pt x="271436" y="73974"/>
                    <a:pt x="265365" y="67453"/>
                  </a:cubicBezTo>
                  <a:cubicBezTo>
                    <a:pt x="260028" y="61650"/>
                    <a:pt x="254840" y="60077"/>
                    <a:pt x="250467" y="60077"/>
                  </a:cubicBezTo>
                  <a:cubicBezTo>
                    <a:pt x="248253" y="60077"/>
                    <a:pt x="246243" y="60484"/>
                    <a:pt x="244532" y="60945"/>
                  </a:cubicBezTo>
                  <a:cubicBezTo>
                    <a:pt x="243649" y="61189"/>
                    <a:pt x="242752" y="61284"/>
                    <a:pt x="241870" y="61284"/>
                  </a:cubicBezTo>
                  <a:cubicBezTo>
                    <a:pt x="238705" y="61284"/>
                    <a:pt x="235649" y="59968"/>
                    <a:pt x="233123" y="58857"/>
                  </a:cubicBezTo>
                  <a:cubicBezTo>
                    <a:pt x="231942" y="58341"/>
                    <a:pt x="230706" y="57867"/>
                    <a:pt x="229416" y="57528"/>
                  </a:cubicBezTo>
                  <a:cubicBezTo>
                    <a:pt x="229185" y="57474"/>
                    <a:pt x="228954" y="57446"/>
                    <a:pt x="228709" y="57446"/>
                  </a:cubicBezTo>
                  <a:cubicBezTo>
                    <a:pt x="226971" y="57446"/>
                    <a:pt x="225151" y="58884"/>
                    <a:pt x="223467" y="60145"/>
                  </a:cubicBezTo>
                  <a:cubicBezTo>
                    <a:pt x="222516" y="60999"/>
                    <a:pt x="221430" y="61704"/>
                    <a:pt x="220235" y="62233"/>
                  </a:cubicBezTo>
                  <a:cubicBezTo>
                    <a:pt x="219909" y="62368"/>
                    <a:pt x="219623" y="62422"/>
                    <a:pt x="219365" y="62422"/>
                  </a:cubicBezTo>
                  <a:cubicBezTo>
                    <a:pt x="218985" y="62422"/>
                    <a:pt x="218686" y="62287"/>
                    <a:pt x="218428" y="62043"/>
                  </a:cubicBezTo>
                  <a:cubicBezTo>
                    <a:pt x="217763" y="61284"/>
                    <a:pt x="218238" y="60240"/>
                    <a:pt x="219094" y="58436"/>
                  </a:cubicBezTo>
                  <a:cubicBezTo>
                    <a:pt x="219664" y="57108"/>
                    <a:pt x="220425" y="55440"/>
                    <a:pt x="220520" y="54260"/>
                  </a:cubicBezTo>
                  <a:cubicBezTo>
                    <a:pt x="220520" y="53542"/>
                    <a:pt x="219433" y="50789"/>
                    <a:pt x="203598" y="44620"/>
                  </a:cubicBezTo>
                  <a:cubicBezTo>
                    <a:pt x="201126" y="43644"/>
                    <a:pt x="199061" y="43156"/>
                    <a:pt x="197513" y="43156"/>
                  </a:cubicBezTo>
                  <a:cubicBezTo>
                    <a:pt x="196562" y="43156"/>
                    <a:pt x="195788" y="43332"/>
                    <a:pt x="195231" y="43712"/>
                  </a:cubicBezTo>
                  <a:cubicBezTo>
                    <a:pt x="194376" y="44281"/>
                    <a:pt x="193941" y="45420"/>
                    <a:pt x="193941" y="47088"/>
                  </a:cubicBezTo>
                  <a:cubicBezTo>
                    <a:pt x="193941" y="48078"/>
                    <a:pt x="193846" y="49122"/>
                    <a:pt x="193140" y="49596"/>
                  </a:cubicBezTo>
                  <a:cubicBezTo>
                    <a:pt x="192855" y="49827"/>
                    <a:pt x="192569" y="49894"/>
                    <a:pt x="192284" y="49894"/>
                  </a:cubicBezTo>
                  <a:cubicBezTo>
                    <a:pt x="191890" y="49894"/>
                    <a:pt x="191524" y="49759"/>
                    <a:pt x="191184" y="49650"/>
                  </a:cubicBezTo>
                  <a:cubicBezTo>
                    <a:pt x="190845" y="49542"/>
                    <a:pt x="190532" y="49433"/>
                    <a:pt x="190247" y="49433"/>
                  </a:cubicBezTo>
                  <a:cubicBezTo>
                    <a:pt x="189690" y="49433"/>
                    <a:pt x="189188" y="49800"/>
                    <a:pt x="188617" y="51074"/>
                  </a:cubicBezTo>
                  <a:cubicBezTo>
                    <a:pt x="187300" y="54003"/>
                    <a:pt x="185466" y="54314"/>
                    <a:pt x="184638" y="54314"/>
                  </a:cubicBezTo>
                  <a:cubicBezTo>
                    <a:pt x="184543" y="54314"/>
                    <a:pt x="184461" y="54301"/>
                    <a:pt x="184394" y="54301"/>
                  </a:cubicBezTo>
                  <a:cubicBezTo>
                    <a:pt x="183348" y="54206"/>
                    <a:pt x="182492" y="53542"/>
                    <a:pt x="182248" y="52538"/>
                  </a:cubicBezTo>
                  <a:cubicBezTo>
                    <a:pt x="182058" y="51589"/>
                    <a:pt x="182533" y="50694"/>
                    <a:pt x="183579" y="50071"/>
                  </a:cubicBezTo>
                  <a:cubicBezTo>
                    <a:pt x="186010" y="48647"/>
                    <a:pt x="188577" y="45190"/>
                    <a:pt x="189568" y="42058"/>
                  </a:cubicBezTo>
                  <a:cubicBezTo>
                    <a:pt x="189663" y="41868"/>
                    <a:pt x="189527" y="41624"/>
                    <a:pt x="189242" y="41339"/>
                  </a:cubicBezTo>
                  <a:cubicBezTo>
                    <a:pt x="187599" y="39807"/>
                    <a:pt x="182723" y="38709"/>
                    <a:pt x="179056" y="38709"/>
                  </a:cubicBezTo>
                  <a:cubicBezTo>
                    <a:pt x="177752" y="38709"/>
                    <a:pt x="176584" y="38844"/>
                    <a:pt x="175783" y="39156"/>
                  </a:cubicBezTo>
                  <a:cubicBezTo>
                    <a:pt x="174262" y="39780"/>
                    <a:pt x="173936" y="41054"/>
                    <a:pt x="173596" y="42722"/>
                  </a:cubicBezTo>
                  <a:cubicBezTo>
                    <a:pt x="173406" y="43766"/>
                    <a:pt x="173270" y="44756"/>
                    <a:pt x="172360" y="45190"/>
                  </a:cubicBezTo>
                  <a:cubicBezTo>
                    <a:pt x="172102" y="45271"/>
                    <a:pt x="171844" y="45312"/>
                    <a:pt x="171586" y="45312"/>
                  </a:cubicBezTo>
                  <a:cubicBezTo>
                    <a:pt x="171111" y="45312"/>
                    <a:pt x="170649" y="45176"/>
                    <a:pt x="170215" y="44905"/>
                  </a:cubicBezTo>
                  <a:cubicBezTo>
                    <a:pt x="168598" y="44091"/>
                    <a:pt x="167838" y="42248"/>
                    <a:pt x="168408" y="40539"/>
                  </a:cubicBezTo>
                  <a:cubicBezTo>
                    <a:pt x="168924" y="38844"/>
                    <a:pt x="170568" y="37109"/>
                    <a:pt x="172469" y="37109"/>
                  </a:cubicBezTo>
                  <a:cubicBezTo>
                    <a:pt x="172551" y="37109"/>
                    <a:pt x="172619" y="37109"/>
                    <a:pt x="172700" y="37122"/>
                  </a:cubicBezTo>
                  <a:cubicBezTo>
                    <a:pt x="172714" y="37122"/>
                    <a:pt x="172741" y="37122"/>
                    <a:pt x="172768" y="37122"/>
                  </a:cubicBezTo>
                  <a:cubicBezTo>
                    <a:pt x="173461" y="37122"/>
                    <a:pt x="175634" y="36363"/>
                    <a:pt x="179260" y="28431"/>
                  </a:cubicBezTo>
                  <a:cubicBezTo>
                    <a:pt x="180061" y="26682"/>
                    <a:pt x="179301" y="25964"/>
                    <a:pt x="176788" y="24296"/>
                  </a:cubicBezTo>
                  <a:cubicBezTo>
                    <a:pt x="175498" y="23496"/>
                    <a:pt x="174357" y="22547"/>
                    <a:pt x="173311" y="21503"/>
                  </a:cubicBezTo>
                  <a:cubicBezTo>
                    <a:pt x="171749" y="19741"/>
                    <a:pt x="171125" y="16663"/>
                    <a:pt x="170513" y="13666"/>
                  </a:cubicBezTo>
                  <a:cubicBezTo>
                    <a:pt x="170079" y="11389"/>
                    <a:pt x="169549" y="8880"/>
                    <a:pt x="168694" y="7836"/>
                  </a:cubicBezTo>
                  <a:lnTo>
                    <a:pt x="168653" y="7877"/>
                  </a:lnTo>
                  <a:lnTo>
                    <a:pt x="168313" y="8217"/>
                  </a:lnTo>
                  <a:lnTo>
                    <a:pt x="168028" y="8541"/>
                  </a:lnTo>
                  <a:lnTo>
                    <a:pt x="167702" y="8880"/>
                  </a:lnTo>
                  <a:lnTo>
                    <a:pt x="167363" y="9206"/>
                  </a:lnTo>
                  <a:lnTo>
                    <a:pt x="167077" y="9545"/>
                  </a:lnTo>
                  <a:lnTo>
                    <a:pt x="166751" y="9924"/>
                  </a:lnTo>
                  <a:lnTo>
                    <a:pt x="166466" y="10250"/>
                  </a:lnTo>
                  <a:lnTo>
                    <a:pt x="166086" y="10630"/>
                  </a:lnTo>
                  <a:lnTo>
                    <a:pt x="165801" y="10968"/>
                  </a:lnTo>
                  <a:lnTo>
                    <a:pt x="165461" y="11348"/>
                  </a:lnTo>
                  <a:lnTo>
                    <a:pt x="165176" y="11673"/>
                  </a:lnTo>
                  <a:lnTo>
                    <a:pt x="164850" y="12107"/>
                  </a:lnTo>
                  <a:lnTo>
                    <a:pt x="164606" y="12433"/>
                  </a:lnTo>
                  <a:lnTo>
                    <a:pt x="164280" y="12812"/>
                  </a:lnTo>
                  <a:lnTo>
                    <a:pt x="163994" y="13192"/>
                  </a:lnTo>
                  <a:lnTo>
                    <a:pt x="163709" y="13571"/>
                  </a:lnTo>
                  <a:lnTo>
                    <a:pt x="163465" y="13910"/>
                  </a:lnTo>
                  <a:lnTo>
                    <a:pt x="163180" y="14331"/>
                  </a:lnTo>
                  <a:lnTo>
                    <a:pt x="162949" y="14670"/>
                  </a:lnTo>
                  <a:lnTo>
                    <a:pt x="162663" y="15049"/>
                  </a:lnTo>
                  <a:lnTo>
                    <a:pt x="162419" y="15375"/>
                  </a:lnTo>
                  <a:lnTo>
                    <a:pt x="162188" y="15754"/>
                  </a:lnTo>
                  <a:lnTo>
                    <a:pt x="161998" y="16093"/>
                  </a:lnTo>
                  <a:lnTo>
                    <a:pt x="161753" y="16473"/>
                  </a:lnTo>
                  <a:lnTo>
                    <a:pt x="161618" y="16798"/>
                  </a:lnTo>
                  <a:cubicBezTo>
                    <a:pt x="161523" y="16948"/>
                    <a:pt x="161468" y="17042"/>
                    <a:pt x="161373" y="17178"/>
                  </a:cubicBezTo>
                  <a:lnTo>
                    <a:pt x="161237" y="17463"/>
                  </a:lnTo>
                  <a:cubicBezTo>
                    <a:pt x="161183" y="17612"/>
                    <a:pt x="161088" y="17747"/>
                    <a:pt x="161047" y="17897"/>
                  </a:cubicBezTo>
                  <a:lnTo>
                    <a:pt x="160952" y="18127"/>
                  </a:lnTo>
                  <a:cubicBezTo>
                    <a:pt x="160857" y="18317"/>
                    <a:pt x="160803" y="18561"/>
                    <a:pt x="160708" y="18751"/>
                  </a:cubicBezTo>
                  <a:cubicBezTo>
                    <a:pt x="159580" y="22222"/>
                    <a:pt x="157896" y="22303"/>
                    <a:pt x="156090" y="22303"/>
                  </a:cubicBezTo>
                  <a:cubicBezTo>
                    <a:pt x="156009" y="22303"/>
                    <a:pt x="155914" y="22303"/>
                    <a:pt x="155818" y="22303"/>
                  </a:cubicBezTo>
                  <a:lnTo>
                    <a:pt x="155058" y="22303"/>
                  </a:lnTo>
                  <a:cubicBezTo>
                    <a:pt x="154107" y="22303"/>
                    <a:pt x="153197" y="22398"/>
                    <a:pt x="152342" y="22683"/>
                  </a:cubicBezTo>
                  <a:cubicBezTo>
                    <a:pt x="152056" y="22778"/>
                    <a:pt x="151826" y="22832"/>
                    <a:pt x="151581" y="22927"/>
                  </a:cubicBezTo>
                  <a:lnTo>
                    <a:pt x="151445" y="22927"/>
                  </a:lnTo>
                  <a:cubicBezTo>
                    <a:pt x="151201" y="22967"/>
                    <a:pt x="151011" y="23022"/>
                    <a:pt x="150821" y="23062"/>
                  </a:cubicBezTo>
                  <a:lnTo>
                    <a:pt x="150685" y="23062"/>
                  </a:lnTo>
                  <a:cubicBezTo>
                    <a:pt x="150495" y="23117"/>
                    <a:pt x="150304" y="23117"/>
                    <a:pt x="150060" y="23117"/>
                  </a:cubicBezTo>
                  <a:lnTo>
                    <a:pt x="149259" y="23117"/>
                  </a:lnTo>
                  <a:cubicBezTo>
                    <a:pt x="147968" y="23117"/>
                    <a:pt x="146733" y="22683"/>
                    <a:pt x="145687" y="21883"/>
                  </a:cubicBezTo>
                  <a:lnTo>
                    <a:pt x="145646" y="21978"/>
                  </a:lnTo>
                  <a:lnTo>
                    <a:pt x="145076" y="21259"/>
                  </a:lnTo>
                  <a:cubicBezTo>
                    <a:pt x="144926" y="21124"/>
                    <a:pt x="144790" y="20974"/>
                    <a:pt x="144641" y="20839"/>
                  </a:cubicBezTo>
                  <a:lnTo>
                    <a:pt x="144451" y="20554"/>
                  </a:lnTo>
                  <a:cubicBezTo>
                    <a:pt x="144315" y="20405"/>
                    <a:pt x="144220" y="20215"/>
                    <a:pt x="144071" y="20080"/>
                  </a:cubicBezTo>
                  <a:cubicBezTo>
                    <a:pt x="143894" y="19768"/>
                    <a:pt x="143392" y="19673"/>
                    <a:pt x="142753" y="19673"/>
                  </a:cubicBezTo>
                  <a:cubicBezTo>
                    <a:pt x="142020" y="19673"/>
                    <a:pt x="141083" y="19808"/>
                    <a:pt x="140268" y="19930"/>
                  </a:cubicBezTo>
                  <a:cubicBezTo>
                    <a:pt x="139236" y="20134"/>
                    <a:pt x="138176" y="20229"/>
                    <a:pt x="137131" y="20229"/>
                  </a:cubicBezTo>
                  <a:cubicBezTo>
                    <a:pt x="136927" y="20229"/>
                    <a:pt x="136723" y="20229"/>
                    <a:pt x="136506" y="20215"/>
                  </a:cubicBezTo>
                  <a:cubicBezTo>
                    <a:pt x="136424" y="20215"/>
                    <a:pt x="136343" y="20215"/>
                    <a:pt x="136275" y="20215"/>
                  </a:cubicBezTo>
                  <a:cubicBezTo>
                    <a:pt x="135813" y="20215"/>
                    <a:pt x="135677" y="20418"/>
                    <a:pt x="135514" y="21693"/>
                  </a:cubicBezTo>
                  <a:cubicBezTo>
                    <a:pt x="135365" y="22683"/>
                    <a:pt x="135175" y="24106"/>
                    <a:pt x="133898" y="24825"/>
                  </a:cubicBezTo>
                  <a:cubicBezTo>
                    <a:pt x="133749" y="24866"/>
                    <a:pt x="133613" y="24920"/>
                    <a:pt x="133464" y="24961"/>
                  </a:cubicBezTo>
                  <a:lnTo>
                    <a:pt x="133328" y="25015"/>
                  </a:lnTo>
                  <a:lnTo>
                    <a:pt x="133043" y="25110"/>
                  </a:lnTo>
                  <a:lnTo>
                    <a:pt x="132472" y="25110"/>
                  </a:lnTo>
                  <a:cubicBezTo>
                    <a:pt x="132187" y="25110"/>
                    <a:pt x="131942" y="25055"/>
                    <a:pt x="131712" y="25055"/>
                  </a:cubicBezTo>
                  <a:lnTo>
                    <a:pt x="131521" y="25055"/>
                  </a:lnTo>
                  <a:lnTo>
                    <a:pt x="131562" y="25150"/>
                  </a:lnTo>
                  <a:lnTo>
                    <a:pt x="129946" y="24730"/>
                  </a:lnTo>
                  <a:lnTo>
                    <a:pt x="129240" y="24540"/>
                  </a:lnTo>
                  <a:cubicBezTo>
                    <a:pt x="128208" y="24296"/>
                    <a:pt x="127094" y="24011"/>
                    <a:pt x="126279" y="24011"/>
                  </a:cubicBezTo>
                  <a:cubicBezTo>
                    <a:pt x="125804" y="24011"/>
                    <a:pt x="125423" y="24106"/>
                    <a:pt x="125193" y="24350"/>
                  </a:cubicBezTo>
                  <a:cubicBezTo>
                    <a:pt x="124541" y="25177"/>
                    <a:pt x="123576" y="25638"/>
                    <a:pt x="122531" y="25638"/>
                  </a:cubicBezTo>
                  <a:cubicBezTo>
                    <a:pt x="122436" y="25638"/>
                    <a:pt x="122340" y="25638"/>
                    <a:pt x="122245" y="25638"/>
                  </a:cubicBezTo>
                  <a:cubicBezTo>
                    <a:pt x="121729" y="25638"/>
                    <a:pt x="121729" y="25638"/>
                    <a:pt x="121580" y="25964"/>
                  </a:cubicBezTo>
                  <a:cubicBezTo>
                    <a:pt x="120819" y="27442"/>
                    <a:pt x="119203" y="27537"/>
                    <a:pt x="118022" y="27632"/>
                  </a:cubicBezTo>
                  <a:cubicBezTo>
                    <a:pt x="117492" y="27672"/>
                    <a:pt x="116691" y="27726"/>
                    <a:pt x="116541" y="27916"/>
                  </a:cubicBezTo>
                  <a:cubicBezTo>
                    <a:pt x="115876" y="28676"/>
                    <a:pt x="114925" y="29055"/>
                    <a:pt x="113920" y="29055"/>
                  </a:cubicBezTo>
                  <a:lnTo>
                    <a:pt x="112929" y="29055"/>
                  </a:lnTo>
                  <a:lnTo>
                    <a:pt x="112739" y="29001"/>
                  </a:lnTo>
                  <a:lnTo>
                    <a:pt x="112589" y="29001"/>
                  </a:lnTo>
                  <a:lnTo>
                    <a:pt x="112399" y="28960"/>
                  </a:lnTo>
                  <a:lnTo>
                    <a:pt x="112209" y="28906"/>
                  </a:lnTo>
                  <a:lnTo>
                    <a:pt x="112019" y="28811"/>
                  </a:lnTo>
                  <a:lnTo>
                    <a:pt x="111829" y="28770"/>
                  </a:lnTo>
                  <a:lnTo>
                    <a:pt x="111638" y="28676"/>
                  </a:lnTo>
                  <a:lnTo>
                    <a:pt x="111448" y="28621"/>
                  </a:lnTo>
                  <a:lnTo>
                    <a:pt x="111258" y="28526"/>
                  </a:lnTo>
                  <a:lnTo>
                    <a:pt x="111027" y="28431"/>
                  </a:lnTo>
                  <a:lnTo>
                    <a:pt x="110837" y="28337"/>
                  </a:lnTo>
                  <a:lnTo>
                    <a:pt x="110593" y="28201"/>
                  </a:lnTo>
                  <a:lnTo>
                    <a:pt x="110403" y="28052"/>
                  </a:lnTo>
                  <a:lnTo>
                    <a:pt x="110117" y="27916"/>
                  </a:lnTo>
                  <a:lnTo>
                    <a:pt x="109927" y="27767"/>
                  </a:lnTo>
                  <a:lnTo>
                    <a:pt x="109696" y="27632"/>
                  </a:lnTo>
                  <a:lnTo>
                    <a:pt x="109452" y="27442"/>
                  </a:lnTo>
                  <a:lnTo>
                    <a:pt x="109221" y="27252"/>
                  </a:lnTo>
                  <a:lnTo>
                    <a:pt x="108976" y="27062"/>
                  </a:lnTo>
                  <a:lnTo>
                    <a:pt x="108691" y="26872"/>
                  </a:lnTo>
                  <a:lnTo>
                    <a:pt x="108460" y="26588"/>
                  </a:lnTo>
                  <a:lnTo>
                    <a:pt x="108216" y="26398"/>
                  </a:lnTo>
                  <a:lnTo>
                    <a:pt x="107890" y="26059"/>
                  </a:lnTo>
                  <a:lnTo>
                    <a:pt x="107700" y="25869"/>
                  </a:lnTo>
                  <a:cubicBezTo>
                    <a:pt x="107510" y="25733"/>
                    <a:pt x="107360" y="25530"/>
                    <a:pt x="107170" y="25340"/>
                  </a:cubicBezTo>
                  <a:cubicBezTo>
                    <a:pt x="104413" y="22262"/>
                    <a:pt x="103748" y="18032"/>
                    <a:pt x="104033" y="15090"/>
                  </a:cubicBezTo>
                  <a:cubicBezTo>
                    <a:pt x="104223" y="13056"/>
                    <a:pt x="104848" y="11538"/>
                    <a:pt x="105744" y="10873"/>
                  </a:cubicBezTo>
                  <a:cubicBezTo>
                    <a:pt x="106464" y="10250"/>
                    <a:pt x="106790" y="9260"/>
                    <a:pt x="106600" y="8311"/>
                  </a:cubicBezTo>
                  <a:cubicBezTo>
                    <a:pt x="106559" y="7402"/>
                    <a:pt x="106029" y="6602"/>
                    <a:pt x="105228" y="6169"/>
                  </a:cubicBezTo>
                  <a:cubicBezTo>
                    <a:pt x="103612" y="5464"/>
                    <a:pt x="103517" y="3701"/>
                    <a:pt x="103422" y="2332"/>
                  </a:cubicBezTo>
                  <a:cubicBezTo>
                    <a:pt x="103327" y="623"/>
                    <a:pt x="103177" y="149"/>
                    <a:pt x="10237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7" name="Google Shape;89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kAAMwMAAC/CQAABw0AAAAAAAAmAAAACAAAAP//////////"/>
                </a:ext>
              </a:extLst>
            </p:cNvSpPr>
            <p:nvPr/>
          </p:nvSpPr>
          <p:spPr>
            <a:xfrm>
              <a:off x="1548765" y="2080260"/>
              <a:ext cx="35560" cy="37465"/>
            </a:xfrm>
            <a:custGeom>
              <a:avLst/>
              <a:gdLst/>
              <a:ahLst/>
              <a:cxnLst/>
              <a:rect l="0" t="0" r="35560" b="37465"/>
              <a:pathLst>
                <a:path w="35560" h="37465">
                  <a:moveTo>
                    <a:pt x="9946" y="13"/>
                  </a:moveTo>
                  <a:cubicBezTo>
                    <a:pt x="9494" y="13"/>
                    <a:pt x="9041" y="108"/>
                    <a:pt x="8602" y="299"/>
                  </a:cubicBezTo>
                  <a:cubicBezTo>
                    <a:pt x="8465" y="339"/>
                    <a:pt x="8273" y="394"/>
                    <a:pt x="8122" y="435"/>
                  </a:cubicBezTo>
                  <a:lnTo>
                    <a:pt x="7889" y="489"/>
                  </a:lnTo>
                  <a:cubicBezTo>
                    <a:pt x="7792" y="489"/>
                    <a:pt x="7642" y="530"/>
                    <a:pt x="7504" y="530"/>
                  </a:cubicBezTo>
                  <a:lnTo>
                    <a:pt x="6393" y="530"/>
                  </a:lnTo>
                  <a:cubicBezTo>
                    <a:pt x="5721" y="1251"/>
                    <a:pt x="5145" y="2107"/>
                    <a:pt x="4761" y="3005"/>
                  </a:cubicBezTo>
                  <a:lnTo>
                    <a:pt x="4761" y="3059"/>
                  </a:lnTo>
                  <a:cubicBezTo>
                    <a:pt x="4719" y="3154"/>
                    <a:pt x="4719" y="3290"/>
                    <a:pt x="4665" y="3386"/>
                  </a:cubicBezTo>
                  <a:lnTo>
                    <a:pt x="4665" y="3481"/>
                  </a:lnTo>
                  <a:cubicBezTo>
                    <a:pt x="4665" y="3576"/>
                    <a:pt x="4623" y="3671"/>
                    <a:pt x="4623" y="3821"/>
                  </a:cubicBezTo>
                  <a:lnTo>
                    <a:pt x="4623" y="4392"/>
                  </a:lnTo>
                  <a:cubicBezTo>
                    <a:pt x="4472" y="5820"/>
                    <a:pt x="4143" y="7193"/>
                    <a:pt x="3663" y="8540"/>
                  </a:cubicBezTo>
                  <a:lnTo>
                    <a:pt x="3416" y="9396"/>
                  </a:lnTo>
                  <a:cubicBezTo>
                    <a:pt x="3224" y="9968"/>
                    <a:pt x="3087" y="10579"/>
                    <a:pt x="2895" y="11151"/>
                  </a:cubicBezTo>
                  <a:cubicBezTo>
                    <a:pt x="2456" y="12918"/>
                    <a:pt x="2168" y="14727"/>
                    <a:pt x="2126" y="16536"/>
                  </a:cubicBezTo>
                  <a:cubicBezTo>
                    <a:pt x="2126" y="18100"/>
                    <a:pt x="1880" y="19677"/>
                    <a:pt x="1454" y="21200"/>
                  </a:cubicBezTo>
                  <a:cubicBezTo>
                    <a:pt x="1262" y="21676"/>
                    <a:pt x="1111" y="22057"/>
                    <a:pt x="974" y="22383"/>
                  </a:cubicBezTo>
                  <a:cubicBezTo>
                    <a:pt x="398" y="23580"/>
                    <a:pt x="110" y="24913"/>
                    <a:pt x="110" y="26191"/>
                  </a:cubicBezTo>
                  <a:cubicBezTo>
                    <a:pt x="14" y="29142"/>
                    <a:pt x="590" y="29387"/>
                    <a:pt x="1111" y="29523"/>
                  </a:cubicBezTo>
                  <a:cubicBezTo>
                    <a:pt x="1454" y="29618"/>
                    <a:pt x="1742" y="29808"/>
                    <a:pt x="2030" y="30053"/>
                  </a:cubicBezTo>
                  <a:cubicBezTo>
                    <a:pt x="2126" y="30148"/>
                    <a:pt x="2168" y="30243"/>
                    <a:pt x="2223" y="30284"/>
                  </a:cubicBezTo>
                  <a:cubicBezTo>
                    <a:pt x="2223" y="30284"/>
                    <a:pt x="2223" y="30379"/>
                    <a:pt x="2264" y="30379"/>
                  </a:cubicBezTo>
                  <a:cubicBezTo>
                    <a:pt x="2319" y="30475"/>
                    <a:pt x="2319" y="30529"/>
                    <a:pt x="2360" y="30624"/>
                  </a:cubicBezTo>
                  <a:lnTo>
                    <a:pt x="2360" y="30719"/>
                  </a:lnTo>
                  <a:cubicBezTo>
                    <a:pt x="2360" y="30815"/>
                    <a:pt x="2360" y="30910"/>
                    <a:pt x="2360" y="30951"/>
                  </a:cubicBezTo>
                  <a:lnTo>
                    <a:pt x="2360" y="31141"/>
                  </a:lnTo>
                  <a:lnTo>
                    <a:pt x="2360" y="31386"/>
                  </a:lnTo>
                  <a:lnTo>
                    <a:pt x="2360" y="31576"/>
                  </a:lnTo>
                  <a:cubicBezTo>
                    <a:pt x="2360" y="31671"/>
                    <a:pt x="2360" y="31767"/>
                    <a:pt x="2360" y="31862"/>
                  </a:cubicBezTo>
                  <a:cubicBezTo>
                    <a:pt x="2319" y="31957"/>
                    <a:pt x="2319" y="32052"/>
                    <a:pt x="2319" y="32093"/>
                  </a:cubicBezTo>
                  <a:cubicBezTo>
                    <a:pt x="2264" y="32188"/>
                    <a:pt x="2264" y="32338"/>
                    <a:pt x="2223" y="32433"/>
                  </a:cubicBezTo>
                  <a:lnTo>
                    <a:pt x="2126" y="32718"/>
                  </a:lnTo>
                  <a:cubicBezTo>
                    <a:pt x="2126" y="32854"/>
                    <a:pt x="2072" y="33004"/>
                    <a:pt x="2030" y="33099"/>
                  </a:cubicBezTo>
                  <a:lnTo>
                    <a:pt x="1880" y="33426"/>
                  </a:lnTo>
                  <a:lnTo>
                    <a:pt x="1880" y="33575"/>
                  </a:lnTo>
                  <a:cubicBezTo>
                    <a:pt x="2387" y="34038"/>
                    <a:pt x="2785" y="34350"/>
                    <a:pt x="3402" y="34350"/>
                  </a:cubicBezTo>
                  <a:cubicBezTo>
                    <a:pt x="3485" y="34350"/>
                    <a:pt x="3567" y="34350"/>
                    <a:pt x="3663" y="34337"/>
                  </a:cubicBezTo>
                  <a:cubicBezTo>
                    <a:pt x="4047" y="34337"/>
                    <a:pt x="4431" y="34282"/>
                    <a:pt x="4815" y="34282"/>
                  </a:cubicBezTo>
                  <a:cubicBezTo>
                    <a:pt x="7738" y="34282"/>
                    <a:pt x="10619" y="35479"/>
                    <a:pt x="13788" y="36907"/>
                  </a:cubicBezTo>
                  <a:cubicBezTo>
                    <a:pt x="14734" y="37315"/>
                    <a:pt x="15228" y="37465"/>
                    <a:pt x="15571" y="37465"/>
                  </a:cubicBezTo>
                  <a:cubicBezTo>
                    <a:pt x="15818" y="37465"/>
                    <a:pt x="15997" y="37383"/>
                    <a:pt x="16189" y="37288"/>
                  </a:cubicBezTo>
                  <a:cubicBezTo>
                    <a:pt x="16888" y="36934"/>
                    <a:pt x="17629" y="36744"/>
                    <a:pt x="18384" y="36744"/>
                  </a:cubicBezTo>
                  <a:cubicBezTo>
                    <a:pt x="18727" y="36744"/>
                    <a:pt x="19070" y="36785"/>
                    <a:pt x="19413" y="36866"/>
                  </a:cubicBezTo>
                  <a:cubicBezTo>
                    <a:pt x="20688" y="37029"/>
                    <a:pt x="22047" y="37179"/>
                    <a:pt x="23446" y="37179"/>
                  </a:cubicBezTo>
                  <a:cubicBezTo>
                    <a:pt x="25655" y="37179"/>
                    <a:pt x="27946" y="36798"/>
                    <a:pt x="30127" y="35479"/>
                  </a:cubicBezTo>
                  <a:cubicBezTo>
                    <a:pt x="31856" y="34432"/>
                    <a:pt x="32953" y="32814"/>
                    <a:pt x="34257" y="30951"/>
                  </a:cubicBezTo>
                  <a:cubicBezTo>
                    <a:pt x="34682" y="30379"/>
                    <a:pt x="35066" y="29768"/>
                    <a:pt x="35546" y="29196"/>
                  </a:cubicBezTo>
                  <a:lnTo>
                    <a:pt x="35546" y="29101"/>
                  </a:lnTo>
                  <a:cubicBezTo>
                    <a:pt x="35505" y="29006"/>
                    <a:pt x="35450" y="28911"/>
                    <a:pt x="35409" y="28816"/>
                  </a:cubicBezTo>
                  <a:cubicBezTo>
                    <a:pt x="35409" y="28720"/>
                    <a:pt x="35354" y="28625"/>
                    <a:pt x="35313" y="28530"/>
                  </a:cubicBezTo>
                  <a:cubicBezTo>
                    <a:pt x="35258" y="28380"/>
                    <a:pt x="35217" y="28340"/>
                    <a:pt x="35217" y="28244"/>
                  </a:cubicBezTo>
                  <a:cubicBezTo>
                    <a:pt x="35162" y="28149"/>
                    <a:pt x="35121" y="28000"/>
                    <a:pt x="35121" y="27904"/>
                  </a:cubicBezTo>
                  <a:cubicBezTo>
                    <a:pt x="35066" y="27768"/>
                    <a:pt x="35025" y="27714"/>
                    <a:pt x="35025" y="27619"/>
                  </a:cubicBezTo>
                  <a:cubicBezTo>
                    <a:pt x="34970" y="27524"/>
                    <a:pt x="34970" y="27388"/>
                    <a:pt x="34929" y="27293"/>
                  </a:cubicBezTo>
                  <a:cubicBezTo>
                    <a:pt x="34929" y="27143"/>
                    <a:pt x="34874" y="27102"/>
                    <a:pt x="34874" y="27007"/>
                  </a:cubicBezTo>
                  <a:cubicBezTo>
                    <a:pt x="34874" y="26912"/>
                    <a:pt x="34833" y="26762"/>
                    <a:pt x="34833" y="26667"/>
                  </a:cubicBezTo>
                  <a:cubicBezTo>
                    <a:pt x="34778" y="26531"/>
                    <a:pt x="34778" y="26477"/>
                    <a:pt x="34778" y="26381"/>
                  </a:cubicBezTo>
                  <a:cubicBezTo>
                    <a:pt x="34737" y="26286"/>
                    <a:pt x="34737" y="26150"/>
                    <a:pt x="34737" y="26055"/>
                  </a:cubicBezTo>
                  <a:cubicBezTo>
                    <a:pt x="34682" y="25905"/>
                    <a:pt x="34737" y="25865"/>
                    <a:pt x="34682" y="25769"/>
                  </a:cubicBezTo>
                  <a:cubicBezTo>
                    <a:pt x="34641" y="25674"/>
                    <a:pt x="34682" y="25525"/>
                    <a:pt x="34641" y="25429"/>
                  </a:cubicBezTo>
                  <a:cubicBezTo>
                    <a:pt x="34586" y="25293"/>
                    <a:pt x="34641" y="25239"/>
                    <a:pt x="34641" y="25144"/>
                  </a:cubicBezTo>
                  <a:lnTo>
                    <a:pt x="34641" y="24818"/>
                  </a:lnTo>
                  <a:lnTo>
                    <a:pt x="34641" y="24532"/>
                  </a:lnTo>
                  <a:lnTo>
                    <a:pt x="34641" y="24192"/>
                  </a:lnTo>
                  <a:lnTo>
                    <a:pt x="34641" y="23906"/>
                  </a:lnTo>
                  <a:lnTo>
                    <a:pt x="34641" y="23580"/>
                  </a:lnTo>
                  <a:lnTo>
                    <a:pt x="34641" y="23335"/>
                  </a:lnTo>
                  <a:lnTo>
                    <a:pt x="34641" y="23009"/>
                  </a:lnTo>
                  <a:lnTo>
                    <a:pt x="34641" y="22764"/>
                  </a:lnTo>
                  <a:lnTo>
                    <a:pt x="34641" y="22438"/>
                  </a:lnTo>
                  <a:lnTo>
                    <a:pt x="34641" y="22193"/>
                  </a:lnTo>
                  <a:lnTo>
                    <a:pt x="34641" y="21867"/>
                  </a:lnTo>
                  <a:lnTo>
                    <a:pt x="34641" y="21622"/>
                  </a:lnTo>
                  <a:lnTo>
                    <a:pt x="34641" y="21336"/>
                  </a:lnTo>
                  <a:lnTo>
                    <a:pt x="34641" y="21105"/>
                  </a:lnTo>
                  <a:lnTo>
                    <a:pt x="34641" y="20765"/>
                  </a:lnTo>
                  <a:lnTo>
                    <a:pt x="34641" y="20575"/>
                  </a:lnTo>
                  <a:lnTo>
                    <a:pt x="34682" y="20099"/>
                  </a:lnTo>
                  <a:cubicBezTo>
                    <a:pt x="34778" y="19296"/>
                    <a:pt x="34833" y="18576"/>
                    <a:pt x="34833" y="18004"/>
                  </a:cubicBezTo>
                  <a:cubicBezTo>
                    <a:pt x="34833" y="16005"/>
                    <a:pt x="33241" y="15013"/>
                    <a:pt x="31760" y="14061"/>
                  </a:cubicBezTo>
                  <a:cubicBezTo>
                    <a:pt x="31129" y="13721"/>
                    <a:pt x="30511" y="13245"/>
                    <a:pt x="29976" y="12769"/>
                  </a:cubicBezTo>
                  <a:cubicBezTo>
                    <a:pt x="29208" y="12103"/>
                    <a:pt x="28399" y="11531"/>
                    <a:pt x="27479" y="11015"/>
                  </a:cubicBezTo>
                  <a:cubicBezTo>
                    <a:pt x="25408" y="9777"/>
                    <a:pt x="22870" y="8254"/>
                    <a:pt x="21525" y="6337"/>
                  </a:cubicBezTo>
                  <a:cubicBezTo>
                    <a:pt x="21141" y="5820"/>
                    <a:pt x="20894" y="5670"/>
                    <a:pt x="20798" y="5670"/>
                  </a:cubicBezTo>
                  <a:cubicBezTo>
                    <a:pt x="20510" y="5670"/>
                    <a:pt x="20030" y="6296"/>
                    <a:pt x="19742" y="6622"/>
                  </a:cubicBezTo>
                  <a:cubicBezTo>
                    <a:pt x="19262" y="7248"/>
                    <a:pt x="18836" y="7778"/>
                    <a:pt x="18164" y="7873"/>
                  </a:cubicBezTo>
                  <a:cubicBezTo>
                    <a:pt x="18068" y="7887"/>
                    <a:pt x="17986" y="7887"/>
                    <a:pt x="17903" y="7887"/>
                  </a:cubicBezTo>
                  <a:cubicBezTo>
                    <a:pt x="16888" y="7887"/>
                    <a:pt x="16504" y="6894"/>
                    <a:pt x="16147" y="6010"/>
                  </a:cubicBezTo>
                  <a:cubicBezTo>
                    <a:pt x="15612" y="4718"/>
                    <a:pt x="14899" y="3481"/>
                    <a:pt x="13980" y="2393"/>
                  </a:cubicBezTo>
                  <a:cubicBezTo>
                    <a:pt x="12663" y="829"/>
                    <a:pt x="11277" y="13"/>
                    <a:pt x="9946"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6" name="Google Shape;89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PQMAAC9CQAA9QwAAAAAAAAmAAAACAAAAP//////////"/>
                </a:ext>
              </a:extLst>
            </p:cNvSpPr>
            <p:nvPr/>
          </p:nvSpPr>
          <p:spPr>
            <a:xfrm>
              <a:off x="1583055" y="2105660"/>
              <a:ext cx="0" cy="635"/>
            </a:xfrm>
            <a:custGeom>
              <a:avLst/>
              <a:gdLst/>
              <a:ahLst/>
              <a:cxnLst/>
              <a:rect l="0" t="0" r="0" b="635"/>
              <a:pathLst>
                <a:path w="0" h="635">
                  <a:moveTo>
                    <a:pt x="0" y="28"/>
                  </a:moveTo>
                  <a:cubicBezTo>
                    <a:pt x="0" y="230"/>
                    <a:pt x="0" y="432"/>
                    <a:pt x="0" y="635"/>
                  </a:cubicBez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5" name="Google Shape;89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O8MAAC9CQAA7wwAAAAAAAAmAAAACAAAAP//////////"/>
                </a:ext>
              </a:extLst>
            </p:cNvSpPr>
            <p:nvPr/>
          </p:nvSpPr>
          <p:spPr>
            <a:xfrm>
              <a:off x="1583055" y="210248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4" name="Google Shape;89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PUMAAC+CQAA9gwAAAAAAAAmAAAACAAAAP//////////"/>
                </a:ext>
              </a:extLst>
            </p:cNvSpPr>
            <p:nvPr/>
          </p:nvSpPr>
          <p:spPr>
            <a:xfrm>
              <a:off x="1583055" y="2106295"/>
              <a:ext cx="635" cy="635"/>
            </a:xfrm>
            <a:custGeom>
              <a:avLst/>
              <a:gdLst/>
              <a:ahLst/>
              <a:cxnLst/>
              <a:rect l="0" t="0" r="635" b="635"/>
              <a:pathLst>
                <a:path w="635" h="635">
                  <a:moveTo>
                    <a:pt x="0" y="0"/>
                  </a:moveTo>
                  <a:cubicBezTo>
                    <a:pt x="0" y="202"/>
                    <a:pt x="635" y="404"/>
                    <a:pt x="635" y="606"/>
                  </a:cubicBezTo>
                  <a:cubicBezTo>
                    <a:pt x="635"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3" name="Google Shape;89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PMMAAC9CQAA9AwAAAAAAAAmAAAACAAAAP//////////"/>
                </a:ext>
              </a:extLst>
            </p:cNvSpPr>
            <p:nvPr/>
          </p:nvSpPr>
          <p:spPr>
            <a:xfrm>
              <a:off x="1583055" y="2105025"/>
              <a:ext cx="0" cy="635"/>
            </a:xfrm>
            <a:custGeom>
              <a:avLst/>
              <a:gdLst/>
              <a:ahLst/>
              <a:cxnLst/>
              <a:rect l="0" t="0" r="0" b="635"/>
              <a:pathLst>
                <a:path w="0" h="635">
                  <a:moveTo>
                    <a:pt x="0" y="0"/>
                  </a:moveTo>
                  <a:lnTo>
                    <a:pt x="0" y="606"/>
                  </a:ln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2" name="Google Shape;89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kAAPYMAAC+CQAA9wwAAAAAAAAmAAAACAAAAP//////////"/>
                </a:ext>
              </a:extLst>
            </p:cNvSpPr>
            <p:nvPr/>
          </p:nvSpPr>
          <p:spPr>
            <a:xfrm>
              <a:off x="1583690" y="2106930"/>
              <a:ext cx="0" cy="635"/>
            </a:xfrm>
            <a:custGeom>
              <a:avLst/>
              <a:gdLst/>
              <a:ahLst/>
              <a:cxnLst/>
              <a:rect l="0" t="0" r="0" b="635"/>
              <a:pathLst>
                <a:path w="0" h="635">
                  <a:moveTo>
                    <a:pt x="0" y="28"/>
                  </a:moveTo>
                  <a:cubicBezTo>
                    <a:pt x="0" y="230"/>
                    <a:pt x="0" y="432"/>
                    <a:pt x="0" y="635"/>
                  </a:cubicBezTo>
                  <a:cubicBezTo>
                    <a:pt x="0" y="432"/>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1" name="Google Shape;89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PIMAAC9CQAA8gwAAAAAAAAmAAAACAAAAP//////////"/>
                </a:ext>
              </a:extLst>
            </p:cNvSpPr>
            <p:nvPr/>
          </p:nvSpPr>
          <p:spPr>
            <a:xfrm>
              <a:off x="1583055" y="21043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30" name="Google Shape;90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PIMAAC9CQAA8wwAAAAAAAAmAAAACAAAAP//////////"/>
                </a:ext>
              </a:extLst>
            </p:cNvSpPr>
            <p:nvPr/>
          </p:nvSpPr>
          <p:spPr>
            <a:xfrm>
              <a:off x="1583055" y="2104390"/>
              <a:ext cx="0" cy="635"/>
            </a:xfrm>
            <a:custGeom>
              <a:avLst/>
              <a:gdLst/>
              <a:ahLst/>
              <a:cxnLst/>
              <a:rect l="0" t="0" r="0" b="635"/>
              <a:pathLst>
                <a:path w="0" h="635">
                  <a:moveTo>
                    <a:pt x="0" y="28"/>
                  </a:moveTo>
                  <a:lnTo>
                    <a:pt x="0" y="635"/>
                  </a:lnTo>
                  <a:cubicBezTo>
                    <a:pt x="0" y="432"/>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9" name="Google Shape;90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PAMAAC9CQAA8AwAAAAAAAAmAAAACAAAAP//////////"/>
                </a:ext>
              </a:extLst>
            </p:cNvSpPr>
            <p:nvPr/>
          </p:nvSpPr>
          <p:spPr>
            <a:xfrm>
              <a:off x="1583055" y="210312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8" name="Google Shape;90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kAAPkMAAC/CQAA+gwAAAAAAAAmAAAACAAAAP//////////"/>
                </a:ext>
              </a:extLst>
            </p:cNvSpPr>
            <p:nvPr/>
          </p:nvSpPr>
          <p:spPr>
            <a:xfrm>
              <a:off x="1584325" y="2108835"/>
              <a:ext cx="0" cy="635"/>
            </a:xfrm>
            <a:custGeom>
              <a:avLst/>
              <a:gdLst/>
              <a:ahLst/>
              <a:cxnLst/>
              <a:rect l="0" t="0" r="0" b="635"/>
              <a:pathLst>
                <a:path w="0" h="635">
                  <a:moveTo>
                    <a:pt x="0" y="0"/>
                  </a:moveTo>
                  <a:cubicBezTo>
                    <a:pt x="0" y="202"/>
                    <a:pt x="0" y="404"/>
                    <a:pt x="0" y="606"/>
                  </a:cubicBez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7" name="Google Shape;90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kAAPgMAAC+CQAA+QwAAAAAAAAmAAAACAAAAP//////////"/>
                </a:ext>
              </a:extLst>
            </p:cNvSpPr>
            <p:nvPr/>
          </p:nvSpPr>
          <p:spPr>
            <a:xfrm>
              <a:off x="1583690" y="2108200"/>
              <a:ext cx="0" cy="635"/>
            </a:xfrm>
            <a:custGeom>
              <a:avLst/>
              <a:gdLst/>
              <a:ahLst/>
              <a:cxnLst/>
              <a:rect l="0" t="0" r="0" b="635"/>
              <a:pathLst>
                <a:path w="0" h="635">
                  <a:moveTo>
                    <a:pt x="0" y="28"/>
                  </a:moveTo>
                  <a:cubicBezTo>
                    <a:pt x="0" y="230"/>
                    <a:pt x="0" y="432"/>
                    <a:pt x="0" y="635"/>
                  </a:cubicBezTo>
                  <a:cubicBezTo>
                    <a:pt x="0" y="432"/>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6" name="Google Shape;90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kAAPcMAAC+CQAA+AwAAAAAAAAmAAAACAAAAP//////////"/>
                </a:ext>
              </a:extLst>
            </p:cNvSpPr>
            <p:nvPr/>
          </p:nvSpPr>
          <p:spPr>
            <a:xfrm>
              <a:off x="1583690" y="2107565"/>
              <a:ext cx="0" cy="635"/>
            </a:xfrm>
            <a:custGeom>
              <a:avLst/>
              <a:gdLst/>
              <a:ahLst/>
              <a:cxnLst/>
              <a:rect l="0" t="0" r="0" b="635"/>
              <a:pathLst>
                <a:path w="0" h="635">
                  <a:moveTo>
                    <a:pt x="0" y="0"/>
                  </a:moveTo>
                  <a:cubicBezTo>
                    <a:pt x="0" y="202"/>
                    <a:pt x="0" y="404"/>
                    <a:pt x="0" y="606"/>
                  </a:cubicBez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5" name="Google Shape;90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kAAM0MAACSCQAAzQwAAAAAAAAmAAAACAAAAP//////////"/>
                </a:ext>
              </a:extLst>
            </p:cNvSpPr>
            <p:nvPr/>
          </p:nvSpPr>
          <p:spPr>
            <a:xfrm>
              <a:off x="1555750" y="20808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4" name="Google Shape;90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kAAM0MAACTCQAAzQwAAAAAAAAmAAAACAAAAP//////////"/>
                </a:ext>
              </a:extLst>
            </p:cNvSpPr>
            <p:nvPr/>
          </p:nvSpPr>
          <p:spPr>
            <a:xfrm>
              <a:off x="1556385" y="20808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3" name="Google Shape;90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O4MAAC9CQAA7gwAAAAAAAAmAAAACAAAAP//////////"/>
                </a:ext>
              </a:extLst>
            </p:cNvSpPr>
            <p:nvPr/>
          </p:nvSpPr>
          <p:spPr>
            <a:xfrm>
              <a:off x="1583055" y="2101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2" name="Google Shape;90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O0MAAC9CQAA7gwAAAAAAAAmAAAACAAAAP//////////"/>
                </a:ext>
              </a:extLst>
            </p:cNvSpPr>
            <p:nvPr/>
          </p:nvSpPr>
          <p:spPr>
            <a:xfrm>
              <a:off x="1583055" y="2101215"/>
              <a:ext cx="0" cy="635"/>
            </a:xfrm>
            <a:custGeom>
              <a:avLst/>
              <a:gdLst/>
              <a:ahLst/>
              <a:cxnLst/>
              <a:rect l="0" t="0" r="0" b="635"/>
              <a:pathLst>
                <a:path w="0" h="635">
                  <a:moveTo>
                    <a:pt x="0" y="33"/>
                  </a:moveTo>
                  <a:lnTo>
                    <a:pt x="0" y="601"/>
                  </a:lnTo>
                  <a:cubicBezTo>
                    <a:pt x="0" y="367"/>
                    <a:pt x="0" y="133"/>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1" name="Google Shape;90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PEMAAC9CQAA8QwAAAAAAAAmAAAACAAAAP//////////"/>
                </a:ext>
              </a:extLst>
            </p:cNvSpPr>
            <p:nvPr/>
          </p:nvSpPr>
          <p:spPr>
            <a:xfrm>
              <a:off x="1583055" y="21037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0" name="Google Shape;90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OwMAAC9CQAA7QwAAAAAAAAmAAAACAAAAP//////////"/>
                </a:ext>
              </a:extLst>
            </p:cNvSpPr>
            <p:nvPr/>
          </p:nvSpPr>
          <p:spPr>
            <a:xfrm>
              <a:off x="1583055" y="210058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9" name="Google Shape;90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kAAM0MAACUCQAAzQwAAAAAAAAmAAAACAAAAP//////////"/>
                </a:ext>
              </a:extLst>
            </p:cNvSpPr>
            <p:nvPr/>
          </p:nvSpPr>
          <p:spPr>
            <a:xfrm>
              <a:off x="1557020" y="20808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8" name="Google Shape;90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kAAAwOAAAPCQAAEA4AAAAAAAAmAAAACAAAAP//////////"/>
                </a:ext>
              </a:extLst>
            </p:cNvSpPr>
            <p:nvPr/>
          </p:nvSpPr>
          <p:spPr>
            <a:xfrm>
              <a:off x="1471295" y="2283460"/>
              <a:ext cx="1270" cy="2540"/>
            </a:xfrm>
            <a:custGeom>
              <a:avLst/>
              <a:gdLst/>
              <a:ahLst/>
              <a:cxnLst/>
              <a:rect l="0" t="0" r="1270" b="2540"/>
              <a:pathLst>
                <a:path w="1270" h="2540">
                  <a:moveTo>
                    <a:pt x="120" y="0"/>
                  </a:moveTo>
                  <a:cubicBezTo>
                    <a:pt x="77" y="847"/>
                    <a:pt x="44" y="1728"/>
                    <a:pt x="0" y="2529"/>
                  </a:cubicBezTo>
                  <a:cubicBezTo>
                    <a:pt x="350" y="2174"/>
                    <a:pt x="766" y="1854"/>
                    <a:pt x="1226" y="1567"/>
                  </a:cubicBezTo>
                  <a:cubicBezTo>
                    <a:pt x="1270" y="1567"/>
                    <a:pt x="1270" y="1373"/>
                    <a:pt x="1073" y="1041"/>
                  </a:cubicBezTo>
                  <a:cubicBezTo>
                    <a:pt x="843" y="606"/>
                    <a:pt x="504" y="286"/>
                    <a:pt x="12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7" name="Google Shape;90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gAAGQMAAC9CQAAAw4AAAAAAAAmAAAACAAAAP//////////"/>
                </a:ext>
              </a:extLst>
            </p:cNvSpPr>
            <p:nvPr/>
          </p:nvSpPr>
          <p:spPr>
            <a:xfrm>
              <a:off x="1435100" y="2014220"/>
              <a:ext cx="147955" cy="263525"/>
            </a:xfrm>
            <a:custGeom>
              <a:avLst/>
              <a:gdLst/>
              <a:ahLst/>
              <a:cxnLst/>
              <a:rect l="0" t="0" r="147955" b="263525"/>
              <a:pathLst>
                <a:path w="147955" h="263525">
                  <a:moveTo>
                    <a:pt x="55695" y="0"/>
                  </a:moveTo>
                  <a:cubicBezTo>
                    <a:pt x="55247" y="0"/>
                    <a:pt x="54717" y="379"/>
                    <a:pt x="53657" y="1490"/>
                  </a:cubicBezTo>
                  <a:cubicBezTo>
                    <a:pt x="52380" y="2818"/>
                    <a:pt x="50994" y="4051"/>
                    <a:pt x="49472" y="5094"/>
                  </a:cubicBezTo>
                  <a:cubicBezTo>
                    <a:pt x="49146" y="5379"/>
                    <a:pt x="48765" y="5609"/>
                    <a:pt x="48385" y="5894"/>
                  </a:cubicBezTo>
                  <a:lnTo>
                    <a:pt x="48385" y="5988"/>
                  </a:lnTo>
                  <a:lnTo>
                    <a:pt x="48385" y="6273"/>
                  </a:lnTo>
                  <a:lnTo>
                    <a:pt x="48385" y="6612"/>
                  </a:lnTo>
                  <a:lnTo>
                    <a:pt x="48385" y="6896"/>
                  </a:lnTo>
                  <a:lnTo>
                    <a:pt x="48385" y="7276"/>
                  </a:lnTo>
                  <a:lnTo>
                    <a:pt x="48385" y="7560"/>
                  </a:lnTo>
                  <a:lnTo>
                    <a:pt x="48330" y="7940"/>
                  </a:lnTo>
                  <a:lnTo>
                    <a:pt x="48330" y="8224"/>
                  </a:lnTo>
                  <a:lnTo>
                    <a:pt x="48290" y="8603"/>
                  </a:lnTo>
                  <a:lnTo>
                    <a:pt x="48235" y="8888"/>
                  </a:lnTo>
                  <a:lnTo>
                    <a:pt x="48195" y="9267"/>
                  </a:lnTo>
                  <a:lnTo>
                    <a:pt x="48140" y="9552"/>
                  </a:lnTo>
                  <a:lnTo>
                    <a:pt x="48099" y="9931"/>
                  </a:lnTo>
                  <a:lnTo>
                    <a:pt x="48045" y="10162"/>
                  </a:lnTo>
                  <a:lnTo>
                    <a:pt x="48004" y="10541"/>
                  </a:lnTo>
                  <a:lnTo>
                    <a:pt x="47950" y="10785"/>
                  </a:lnTo>
                  <a:lnTo>
                    <a:pt x="47909" y="11164"/>
                  </a:lnTo>
                  <a:lnTo>
                    <a:pt x="47855" y="11395"/>
                  </a:lnTo>
                  <a:lnTo>
                    <a:pt x="47760" y="11733"/>
                  </a:lnTo>
                  <a:lnTo>
                    <a:pt x="47719" y="11964"/>
                  </a:lnTo>
                  <a:lnTo>
                    <a:pt x="47665" y="12248"/>
                  </a:lnTo>
                  <a:lnTo>
                    <a:pt x="47624" y="12492"/>
                  </a:lnTo>
                  <a:lnTo>
                    <a:pt x="47529" y="12777"/>
                  </a:lnTo>
                  <a:lnTo>
                    <a:pt x="47474" y="13007"/>
                  </a:lnTo>
                  <a:lnTo>
                    <a:pt x="47434" y="13251"/>
                  </a:lnTo>
                  <a:lnTo>
                    <a:pt x="47339" y="13481"/>
                  </a:lnTo>
                  <a:lnTo>
                    <a:pt x="47284" y="13671"/>
                  </a:lnTo>
                  <a:lnTo>
                    <a:pt x="47189" y="13861"/>
                  </a:lnTo>
                  <a:cubicBezTo>
                    <a:pt x="47189" y="13956"/>
                    <a:pt x="47148" y="14010"/>
                    <a:pt x="47148" y="14050"/>
                  </a:cubicBezTo>
                  <a:lnTo>
                    <a:pt x="47094" y="14199"/>
                  </a:lnTo>
                  <a:cubicBezTo>
                    <a:pt x="47053" y="14294"/>
                    <a:pt x="46999" y="14389"/>
                    <a:pt x="46958" y="14484"/>
                  </a:cubicBezTo>
                  <a:cubicBezTo>
                    <a:pt x="46483" y="15338"/>
                    <a:pt x="45097" y="16232"/>
                    <a:pt x="42868" y="17614"/>
                  </a:cubicBezTo>
                  <a:cubicBezTo>
                    <a:pt x="41442" y="18522"/>
                    <a:pt x="38778" y="20175"/>
                    <a:pt x="38588" y="20839"/>
                  </a:cubicBezTo>
                  <a:cubicBezTo>
                    <a:pt x="38534" y="21462"/>
                    <a:pt x="38588" y="22072"/>
                    <a:pt x="38683" y="22695"/>
                  </a:cubicBezTo>
                  <a:cubicBezTo>
                    <a:pt x="38724" y="23210"/>
                    <a:pt x="38778" y="23738"/>
                    <a:pt x="38819" y="24307"/>
                  </a:cubicBezTo>
                  <a:cubicBezTo>
                    <a:pt x="38819" y="25012"/>
                    <a:pt x="38629" y="25676"/>
                    <a:pt x="38248" y="26299"/>
                  </a:cubicBezTo>
                  <a:cubicBezTo>
                    <a:pt x="38153" y="26435"/>
                    <a:pt x="38018" y="26584"/>
                    <a:pt x="37868" y="26679"/>
                  </a:cubicBezTo>
                  <a:cubicBezTo>
                    <a:pt x="38018" y="27478"/>
                    <a:pt x="38208" y="28291"/>
                    <a:pt x="38588" y="28996"/>
                  </a:cubicBezTo>
                  <a:cubicBezTo>
                    <a:pt x="39349" y="30987"/>
                    <a:pt x="40395" y="33738"/>
                    <a:pt x="38344" y="34835"/>
                  </a:cubicBezTo>
                  <a:cubicBezTo>
                    <a:pt x="38113" y="34971"/>
                    <a:pt x="38018" y="35066"/>
                    <a:pt x="38018" y="35120"/>
                  </a:cubicBezTo>
                  <a:cubicBezTo>
                    <a:pt x="37963" y="35310"/>
                    <a:pt x="38344" y="35919"/>
                    <a:pt x="38588" y="36258"/>
                  </a:cubicBezTo>
                  <a:cubicBezTo>
                    <a:pt x="39105" y="37112"/>
                    <a:pt x="40015" y="38534"/>
                    <a:pt x="38724" y="39673"/>
                  </a:cubicBezTo>
                  <a:cubicBezTo>
                    <a:pt x="38018" y="40187"/>
                    <a:pt x="37297" y="40621"/>
                    <a:pt x="36536" y="41000"/>
                  </a:cubicBezTo>
                  <a:cubicBezTo>
                    <a:pt x="35640" y="41475"/>
                    <a:pt x="34539" y="42084"/>
                    <a:pt x="34539" y="42518"/>
                  </a:cubicBezTo>
                  <a:cubicBezTo>
                    <a:pt x="34539" y="44699"/>
                    <a:pt x="34213" y="48493"/>
                    <a:pt x="31781" y="49591"/>
                  </a:cubicBezTo>
                  <a:cubicBezTo>
                    <a:pt x="30164" y="50295"/>
                    <a:pt x="28982" y="53236"/>
                    <a:pt x="28982" y="55417"/>
                  </a:cubicBezTo>
                  <a:cubicBezTo>
                    <a:pt x="28982" y="55797"/>
                    <a:pt x="28927" y="56135"/>
                    <a:pt x="28792" y="56460"/>
                  </a:cubicBezTo>
                  <a:cubicBezTo>
                    <a:pt x="28506" y="57124"/>
                    <a:pt x="27936" y="57653"/>
                    <a:pt x="27215" y="57883"/>
                  </a:cubicBezTo>
                  <a:cubicBezTo>
                    <a:pt x="26781" y="58127"/>
                    <a:pt x="26645" y="58168"/>
                    <a:pt x="26740" y="58601"/>
                  </a:cubicBezTo>
                  <a:cubicBezTo>
                    <a:pt x="26781" y="58737"/>
                    <a:pt x="26835" y="58886"/>
                    <a:pt x="26930" y="59116"/>
                  </a:cubicBezTo>
                  <a:cubicBezTo>
                    <a:pt x="27840" y="61772"/>
                    <a:pt x="28927" y="64766"/>
                    <a:pt x="27976" y="66568"/>
                  </a:cubicBezTo>
                  <a:cubicBezTo>
                    <a:pt x="27650" y="67232"/>
                    <a:pt x="27025" y="67707"/>
                    <a:pt x="26305" y="67842"/>
                  </a:cubicBezTo>
                  <a:cubicBezTo>
                    <a:pt x="25449" y="68086"/>
                    <a:pt x="25123" y="69644"/>
                    <a:pt x="24838" y="70877"/>
                  </a:cubicBezTo>
                  <a:cubicBezTo>
                    <a:pt x="24593" y="72110"/>
                    <a:pt x="24267" y="73587"/>
                    <a:pt x="23071" y="73682"/>
                  </a:cubicBezTo>
                  <a:cubicBezTo>
                    <a:pt x="22501" y="74346"/>
                    <a:pt x="22079" y="78194"/>
                    <a:pt x="23642" y="80281"/>
                  </a:cubicBezTo>
                  <a:cubicBezTo>
                    <a:pt x="25449" y="82503"/>
                    <a:pt x="26359" y="85307"/>
                    <a:pt x="26305" y="88153"/>
                  </a:cubicBezTo>
                  <a:cubicBezTo>
                    <a:pt x="26359" y="88952"/>
                    <a:pt x="26685" y="89765"/>
                    <a:pt x="27161" y="90429"/>
                  </a:cubicBezTo>
                  <a:cubicBezTo>
                    <a:pt x="27840" y="91567"/>
                    <a:pt x="28696" y="92990"/>
                    <a:pt x="28031" y="94887"/>
                  </a:cubicBezTo>
                  <a:cubicBezTo>
                    <a:pt x="27745" y="95741"/>
                    <a:pt x="27555" y="96635"/>
                    <a:pt x="27460" y="97543"/>
                  </a:cubicBezTo>
                  <a:cubicBezTo>
                    <a:pt x="27215" y="99101"/>
                    <a:pt x="26971" y="100618"/>
                    <a:pt x="25639" y="101526"/>
                  </a:cubicBezTo>
                  <a:cubicBezTo>
                    <a:pt x="25259" y="101811"/>
                    <a:pt x="25164" y="102624"/>
                    <a:pt x="25123" y="103423"/>
                  </a:cubicBezTo>
                  <a:cubicBezTo>
                    <a:pt x="24973" y="104710"/>
                    <a:pt x="24838" y="106269"/>
                    <a:pt x="23261" y="106987"/>
                  </a:cubicBezTo>
                  <a:cubicBezTo>
                    <a:pt x="22935" y="107366"/>
                    <a:pt x="23411" y="109642"/>
                    <a:pt x="23642" y="110726"/>
                  </a:cubicBezTo>
                  <a:lnTo>
                    <a:pt x="23737" y="111201"/>
                  </a:lnTo>
                  <a:cubicBezTo>
                    <a:pt x="24213" y="113382"/>
                    <a:pt x="24552" y="115279"/>
                    <a:pt x="23506" y="116187"/>
                  </a:cubicBezTo>
                  <a:cubicBezTo>
                    <a:pt x="23030" y="116566"/>
                    <a:pt x="22555" y="116851"/>
                    <a:pt x="22079" y="117135"/>
                  </a:cubicBezTo>
                  <a:cubicBezTo>
                    <a:pt x="20272" y="118273"/>
                    <a:pt x="18220" y="119506"/>
                    <a:pt x="18220" y="122867"/>
                  </a:cubicBezTo>
                  <a:cubicBezTo>
                    <a:pt x="18220" y="124913"/>
                    <a:pt x="18370" y="126566"/>
                    <a:pt x="18465" y="128043"/>
                  </a:cubicBezTo>
                  <a:cubicBezTo>
                    <a:pt x="18655" y="129994"/>
                    <a:pt x="18750" y="131511"/>
                    <a:pt x="18411" y="132880"/>
                  </a:cubicBezTo>
                  <a:cubicBezTo>
                    <a:pt x="18370" y="133070"/>
                    <a:pt x="18370" y="133124"/>
                    <a:pt x="18845" y="133503"/>
                  </a:cubicBezTo>
                  <a:cubicBezTo>
                    <a:pt x="19987" y="134303"/>
                    <a:pt x="20503" y="135685"/>
                    <a:pt x="20218" y="137012"/>
                  </a:cubicBezTo>
                  <a:cubicBezTo>
                    <a:pt x="19837" y="139289"/>
                    <a:pt x="17989" y="139519"/>
                    <a:pt x="16889" y="139668"/>
                  </a:cubicBezTo>
                  <a:cubicBezTo>
                    <a:pt x="16563" y="139668"/>
                    <a:pt x="16277" y="139763"/>
                    <a:pt x="15992" y="139858"/>
                  </a:cubicBezTo>
                  <a:cubicBezTo>
                    <a:pt x="15938" y="140562"/>
                    <a:pt x="15992" y="141281"/>
                    <a:pt x="16087" y="141985"/>
                  </a:cubicBezTo>
                  <a:cubicBezTo>
                    <a:pt x="16277" y="143841"/>
                    <a:pt x="16508" y="145928"/>
                    <a:pt x="14796" y="146213"/>
                  </a:cubicBezTo>
                  <a:cubicBezTo>
                    <a:pt x="14470" y="146253"/>
                    <a:pt x="13519" y="146402"/>
                    <a:pt x="13519" y="150006"/>
                  </a:cubicBezTo>
                  <a:cubicBezTo>
                    <a:pt x="13560" y="151470"/>
                    <a:pt x="13084" y="152947"/>
                    <a:pt x="12133" y="154085"/>
                  </a:cubicBezTo>
                  <a:cubicBezTo>
                    <a:pt x="11848" y="154410"/>
                    <a:pt x="11617" y="154789"/>
                    <a:pt x="11522" y="155223"/>
                  </a:cubicBezTo>
                  <a:cubicBezTo>
                    <a:pt x="11467" y="155792"/>
                    <a:pt x="11807" y="156497"/>
                    <a:pt x="12188" y="157255"/>
                  </a:cubicBezTo>
                  <a:cubicBezTo>
                    <a:pt x="12704" y="158217"/>
                    <a:pt x="13044" y="159207"/>
                    <a:pt x="13084" y="160250"/>
                  </a:cubicBezTo>
                  <a:cubicBezTo>
                    <a:pt x="13084" y="160629"/>
                    <a:pt x="13179" y="161388"/>
                    <a:pt x="13234" y="162147"/>
                  </a:cubicBezTo>
                  <a:lnTo>
                    <a:pt x="13329" y="162716"/>
                  </a:lnTo>
                  <a:cubicBezTo>
                    <a:pt x="13424" y="163759"/>
                    <a:pt x="13465" y="164762"/>
                    <a:pt x="13465" y="165710"/>
                  </a:cubicBezTo>
                  <a:cubicBezTo>
                    <a:pt x="13465" y="167512"/>
                    <a:pt x="13179" y="168881"/>
                    <a:pt x="11943" y="169125"/>
                  </a:cubicBezTo>
                  <a:cubicBezTo>
                    <a:pt x="11712" y="169315"/>
                    <a:pt x="11236" y="170358"/>
                    <a:pt x="10992" y="172106"/>
                  </a:cubicBezTo>
                  <a:cubicBezTo>
                    <a:pt x="10951" y="172539"/>
                    <a:pt x="10897" y="172959"/>
                    <a:pt x="10897" y="173393"/>
                  </a:cubicBezTo>
                  <a:cubicBezTo>
                    <a:pt x="10802" y="174057"/>
                    <a:pt x="10897" y="174721"/>
                    <a:pt x="11182" y="175331"/>
                  </a:cubicBezTo>
                  <a:cubicBezTo>
                    <a:pt x="12283" y="176089"/>
                    <a:pt x="12799" y="177417"/>
                    <a:pt x="12609" y="178704"/>
                  </a:cubicBezTo>
                  <a:cubicBezTo>
                    <a:pt x="12609" y="178935"/>
                    <a:pt x="12568" y="179179"/>
                    <a:pt x="12514" y="179409"/>
                  </a:cubicBezTo>
                  <a:cubicBezTo>
                    <a:pt x="12419" y="179748"/>
                    <a:pt x="12283" y="180073"/>
                    <a:pt x="12133" y="180412"/>
                  </a:cubicBezTo>
                  <a:cubicBezTo>
                    <a:pt x="12323" y="180696"/>
                    <a:pt x="12514" y="180927"/>
                    <a:pt x="12758" y="181170"/>
                  </a:cubicBezTo>
                  <a:cubicBezTo>
                    <a:pt x="13424" y="181929"/>
                    <a:pt x="14851" y="183582"/>
                    <a:pt x="13084" y="185344"/>
                  </a:cubicBezTo>
                  <a:cubicBezTo>
                    <a:pt x="12758" y="185669"/>
                    <a:pt x="12514" y="186062"/>
                    <a:pt x="12419" y="186536"/>
                  </a:cubicBezTo>
                  <a:cubicBezTo>
                    <a:pt x="12419" y="186766"/>
                    <a:pt x="12473" y="187010"/>
                    <a:pt x="12568" y="187200"/>
                  </a:cubicBezTo>
                  <a:cubicBezTo>
                    <a:pt x="12772" y="187498"/>
                    <a:pt x="13139" y="187755"/>
                    <a:pt x="13682" y="187755"/>
                  </a:cubicBezTo>
                  <a:cubicBezTo>
                    <a:pt x="13900" y="187755"/>
                    <a:pt x="14144" y="187715"/>
                    <a:pt x="14416" y="187620"/>
                  </a:cubicBezTo>
                  <a:cubicBezTo>
                    <a:pt x="14647" y="187552"/>
                    <a:pt x="14891" y="187525"/>
                    <a:pt x="15136" y="187525"/>
                  </a:cubicBezTo>
                  <a:cubicBezTo>
                    <a:pt x="15720" y="187525"/>
                    <a:pt x="16305" y="187728"/>
                    <a:pt x="16753" y="188094"/>
                  </a:cubicBezTo>
                  <a:cubicBezTo>
                    <a:pt x="17799" y="188907"/>
                    <a:pt x="18220" y="190276"/>
                    <a:pt x="17799" y="191509"/>
                  </a:cubicBezTo>
                  <a:cubicBezTo>
                    <a:pt x="17487" y="192254"/>
                    <a:pt x="16794" y="192715"/>
                    <a:pt x="16019" y="192715"/>
                  </a:cubicBezTo>
                  <a:cubicBezTo>
                    <a:pt x="15938" y="192715"/>
                    <a:pt x="15870" y="192701"/>
                    <a:pt x="15802" y="192701"/>
                  </a:cubicBezTo>
                  <a:cubicBezTo>
                    <a:pt x="15136" y="192701"/>
                    <a:pt x="14226" y="192701"/>
                    <a:pt x="13560" y="192796"/>
                  </a:cubicBezTo>
                  <a:cubicBezTo>
                    <a:pt x="15612" y="194408"/>
                    <a:pt x="16508" y="195777"/>
                    <a:pt x="16318" y="197064"/>
                  </a:cubicBezTo>
                  <a:cubicBezTo>
                    <a:pt x="16182" y="197958"/>
                    <a:pt x="15516" y="198676"/>
                    <a:pt x="14321" y="199096"/>
                  </a:cubicBezTo>
                  <a:cubicBezTo>
                    <a:pt x="13275" y="199530"/>
                    <a:pt x="13329" y="199760"/>
                    <a:pt x="13614" y="201088"/>
                  </a:cubicBezTo>
                  <a:cubicBezTo>
                    <a:pt x="13940" y="202132"/>
                    <a:pt x="13995" y="203229"/>
                    <a:pt x="13750" y="204272"/>
                  </a:cubicBezTo>
                  <a:cubicBezTo>
                    <a:pt x="13614" y="205126"/>
                    <a:pt x="13709" y="205925"/>
                    <a:pt x="13995" y="206738"/>
                  </a:cubicBezTo>
                  <a:lnTo>
                    <a:pt x="14090" y="207064"/>
                  </a:lnTo>
                  <a:cubicBezTo>
                    <a:pt x="14416" y="208012"/>
                    <a:pt x="14701" y="208920"/>
                    <a:pt x="14280" y="209719"/>
                  </a:cubicBezTo>
                  <a:cubicBezTo>
                    <a:pt x="14185" y="209814"/>
                    <a:pt x="14131" y="209963"/>
                    <a:pt x="14035" y="210058"/>
                  </a:cubicBezTo>
                  <a:cubicBezTo>
                    <a:pt x="13750" y="210383"/>
                    <a:pt x="13370" y="210573"/>
                    <a:pt x="12948" y="210722"/>
                  </a:cubicBezTo>
                  <a:cubicBezTo>
                    <a:pt x="12799" y="210763"/>
                    <a:pt x="12704" y="210817"/>
                    <a:pt x="12704" y="211142"/>
                  </a:cubicBezTo>
                  <a:cubicBezTo>
                    <a:pt x="12704" y="211332"/>
                    <a:pt x="12704" y="211521"/>
                    <a:pt x="12704" y="211711"/>
                  </a:cubicBezTo>
                  <a:cubicBezTo>
                    <a:pt x="12704" y="211860"/>
                    <a:pt x="12704" y="211955"/>
                    <a:pt x="12758" y="212145"/>
                  </a:cubicBezTo>
                  <a:cubicBezTo>
                    <a:pt x="12853" y="213323"/>
                    <a:pt x="13084" y="215464"/>
                    <a:pt x="10571" y="215844"/>
                  </a:cubicBezTo>
                  <a:cubicBezTo>
                    <a:pt x="9470" y="215993"/>
                    <a:pt x="9429" y="216372"/>
                    <a:pt x="9280" y="217510"/>
                  </a:cubicBezTo>
                  <a:cubicBezTo>
                    <a:pt x="9185" y="218405"/>
                    <a:pt x="8994" y="219638"/>
                    <a:pt x="7853" y="220545"/>
                  </a:cubicBezTo>
                  <a:cubicBezTo>
                    <a:pt x="7622" y="220776"/>
                    <a:pt x="7568" y="220965"/>
                    <a:pt x="8288" y="222198"/>
                  </a:cubicBezTo>
                  <a:cubicBezTo>
                    <a:pt x="8899" y="223201"/>
                    <a:pt x="10000" y="225139"/>
                    <a:pt x="8003" y="226372"/>
                  </a:cubicBezTo>
                  <a:cubicBezTo>
                    <a:pt x="7147" y="226941"/>
                    <a:pt x="6997" y="227849"/>
                    <a:pt x="6861" y="228838"/>
                  </a:cubicBezTo>
                  <a:cubicBezTo>
                    <a:pt x="6671" y="229935"/>
                    <a:pt x="6426" y="231642"/>
                    <a:pt x="4388" y="231642"/>
                  </a:cubicBezTo>
                  <a:cubicBezTo>
                    <a:pt x="2622" y="231642"/>
                    <a:pt x="1481" y="234393"/>
                    <a:pt x="1290" y="235816"/>
                  </a:cubicBezTo>
                  <a:cubicBezTo>
                    <a:pt x="1195" y="236236"/>
                    <a:pt x="1100" y="236669"/>
                    <a:pt x="964" y="237089"/>
                  </a:cubicBezTo>
                  <a:cubicBezTo>
                    <a:pt x="529" y="238661"/>
                    <a:pt x="13" y="240599"/>
                    <a:pt x="1290" y="241981"/>
                  </a:cubicBezTo>
                  <a:cubicBezTo>
                    <a:pt x="1345" y="242076"/>
                    <a:pt x="1440" y="242170"/>
                    <a:pt x="1535" y="242265"/>
                  </a:cubicBezTo>
                  <a:cubicBezTo>
                    <a:pt x="1630" y="242414"/>
                    <a:pt x="1766" y="242604"/>
                    <a:pt x="1861" y="242794"/>
                  </a:cubicBezTo>
                  <a:cubicBezTo>
                    <a:pt x="1915" y="242889"/>
                    <a:pt x="1956" y="242983"/>
                    <a:pt x="2010" y="243078"/>
                  </a:cubicBezTo>
                  <a:cubicBezTo>
                    <a:pt x="2391" y="243932"/>
                    <a:pt x="2432" y="244880"/>
                    <a:pt x="2241" y="245775"/>
                  </a:cubicBezTo>
                  <a:cubicBezTo>
                    <a:pt x="2146" y="246344"/>
                    <a:pt x="2106" y="246493"/>
                    <a:pt x="2241" y="246588"/>
                  </a:cubicBezTo>
                  <a:cubicBezTo>
                    <a:pt x="2241" y="246628"/>
                    <a:pt x="2296" y="246628"/>
                    <a:pt x="2337" y="246682"/>
                  </a:cubicBezTo>
                  <a:cubicBezTo>
                    <a:pt x="3084" y="246872"/>
                    <a:pt x="3845" y="246967"/>
                    <a:pt x="4565" y="246967"/>
                  </a:cubicBezTo>
                  <a:cubicBezTo>
                    <a:pt x="4714" y="246967"/>
                    <a:pt x="4864" y="246967"/>
                    <a:pt x="5000" y="246967"/>
                  </a:cubicBezTo>
                  <a:cubicBezTo>
                    <a:pt x="6956" y="247008"/>
                    <a:pt x="8763" y="247062"/>
                    <a:pt x="9524" y="248146"/>
                  </a:cubicBezTo>
                  <a:cubicBezTo>
                    <a:pt x="9905" y="248674"/>
                    <a:pt x="9946" y="249338"/>
                    <a:pt x="9715" y="249907"/>
                  </a:cubicBezTo>
                  <a:cubicBezTo>
                    <a:pt x="9619" y="250232"/>
                    <a:pt x="9524" y="250517"/>
                    <a:pt x="9470" y="250856"/>
                  </a:cubicBezTo>
                  <a:cubicBezTo>
                    <a:pt x="9280" y="251940"/>
                    <a:pt x="9185" y="252983"/>
                    <a:pt x="9239" y="254080"/>
                  </a:cubicBezTo>
                  <a:cubicBezTo>
                    <a:pt x="9185" y="255164"/>
                    <a:pt x="9334" y="256208"/>
                    <a:pt x="9619" y="257251"/>
                  </a:cubicBezTo>
                  <a:cubicBezTo>
                    <a:pt x="10421" y="257400"/>
                    <a:pt x="10897" y="258159"/>
                    <a:pt x="11427" y="258918"/>
                  </a:cubicBezTo>
                  <a:cubicBezTo>
                    <a:pt x="11889" y="259649"/>
                    <a:pt x="12296" y="260340"/>
                    <a:pt x="12758" y="260340"/>
                  </a:cubicBezTo>
                  <a:cubicBezTo>
                    <a:pt x="12772" y="260340"/>
                    <a:pt x="12785" y="260340"/>
                    <a:pt x="12799" y="260340"/>
                  </a:cubicBezTo>
                  <a:cubicBezTo>
                    <a:pt x="13492" y="260246"/>
                    <a:pt x="17786" y="259717"/>
                    <a:pt x="21644" y="259717"/>
                  </a:cubicBezTo>
                  <a:cubicBezTo>
                    <a:pt x="23438" y="259717"/>
                    <a:pt x="25123" y="259839"/>
                    <a:pt x="26305" y="260151"/>
                  </a:cubicBezTo>
                  <a:cubicBezTo>
                    <a:pt x="26454" y="260191"/>
                    <a:pt x="26645" y="260246"/>
                    <a:pt x="26835" y="260286"/>
                  </a:cubicBezTo>
                  <a:lnTo>
                    <a:pt x="27025" y="260381"/>
                  </a:lnTo>
                  <a:lnTo>
                    <a:pt x="27365" y="260476"/>
                  </a:lnTo>
                  <a:lnTo>
                    <a:pt x="27596" y="260571"/>
                  </a:lnTo>
                  <a:lnTo>
                    <a:pt x="27936" y="260720"/>
                  </a:lnTo>
                  <a:lnTo>
                    <a:pt x="28126" y="260855"/>
                  </a:lnTo>
                  <a:lnTo>
                    <a:pt x="28452" y="261004"/>
                  </a:lnTo>
                  <a:lnTo>
                    <a:pt x="28696" y="261140"/>
                  </a:lnTo>
                  <a:lnTo>
                    <a:pt x="28982" y="261329"/>
                  </a:lnTo>
                  <a:lnTo>
                    <a:pt x="29213" y="261479"/>
                  </a:lnTo>
                  <a:lnTo>
                    <a:pt x="29498" y="261668"/>
                  </a:lnTo>
                  <a:lnTo>
                    <a:pt x="29688" y="261858"/>
                  </a:lnTo>
                  <a:lnTo>
                    <a:pt x="29974" y="262048"/>
                  </a:lnTo>
                  <a:lnTo>
                    <a:pt x="30218" y="262237"/>
                  </a:lnTo>
                  <a:lnTo>
                    <a:pt x="30313" y="262278"/>
                  </a:lnTo>
                  <a:cubicBezTo>
                    <a:pt x="30504" y="262278"/>
                    <a:pt x="30735" y="262237"/>
                    <a:pt x="30979" y="262237"/>
                  </a:cubicBezTo>
                  <a:cubicBezTo>
                    <a:pt x="32161" y="262332"/>
                    <a:pt x="33303" y="262562"/>
                    <a:pt x="34403" y="262996"/>
                  </a:cubicBezTo>
                  <a:cubicBezTo>
                    <a:pt x="35015" y="263226"/>
                    <a:pt x="35640" y="263416"/>
                    <a:pt x="36305" y="263511"/>
                  </a:cubicBezTo>
                  <a:cubicBezTo>
                    <a:pt x="35776" y="262657"/>
                    <a:pt x="35164" y="261804"/>
                    <a:pt x="34444" y="261045"/>
                  </a:cubicBezTo>
                  <a:cubicBezTo>
                    <a:pt x="33017" y="259338"/>
                    <a:pt x="32161" y="258200"/>
                    <a:pt x="32256" y="257251"/>
                  </a:cubicBezTo>
                  <a:cubicBezTo>
                    <a:pt x="32256" y="256357"/>
                    <a:pt x="32121" y="255449"/>
                    <a:pt x="31876" y="254555"/>
                  </a:cubicBezTo>
                  <a:cubicBezTo>
                    <a:pt x="31645" y="253647"/>
                    <a:pt x="31495" y="252698"/>
                    <a:pt x="31455" y="251750"/>
                  </a:cubicBezTo>
                  <a:cubicBezTo>
                    <a:pt x="31455" y="251465"/>
                    <a:pt x="31455" y="251140"/>
                    <a:pt x="31400" y="250707"/>
                  </a:cubicBezTo>
                  <a:cubicBezTo>
                    <a:pt x="31210" y="248715"/>
                    <a:pt x="31020" y="245734"/>
                    <a:pt x="33303" y="244122"/>
                  </a:cubicBezTo>
                  <a:cubicBezTo>
                    <a:pt x="33968" y="243593"/>
                    <a:pt x="34593" y="243024"/>
                    <a:pt x="35164" y="242319"/>
                  </a:cubicBezTo>
                  <a:cubicBezTo>
                    <a:pt x="35776" y="241615"/>
                    <a:pt x="36387" y="240924"/>
                    <a:pt x="37420" y="240924"/>
                  </a:cubicBezTo>
                  <a:cubicBezTo>
                    <a:pt x="37596" y="240924"/>
                    <a:pt x="37773" y="240951"/>
                    <a:pt x="37963" y="240978"/>
                  </a:cubicBezTo>
                  <a:cubicBezTo>
                    <a:pt x="38031" y="240992"/>
                    <a:pt x="38085" y="240992"/>
                    <a:pt x="38153" y="240992"/>
                  </a:cubicBezTo>
                  <a:cubicBezTo>
                    <a:pt x="38710" y="240992"/>
                    <a:pt x="39295" y="240802"/>
                    <a:pt x="39730" y="240409"/>
                  </a:cubicBezTo>
                  <a:cubicBezTo>
                    <a:pt x="40871" y="239461"/>
                    <a:pt x="41537" y="238038"/>
                    <a:pt x="41482" y="236574"/>
                  </a:cubicBezTo>
                  <a:cubicBezTo>
                    <a:pt x="41673" y="232306"/>
                    <a:pt x="43670" y="230640"/>
                    <a:pt x="46958" y="227849"/>
                  </a:cubicBezTo>
                  <a:lnTo>
                    <a:pt x="47094" y="227700"/>
                  </a:lnTo>
                  <a:cubicBezTo>
                    <a:pt x="48575" y="226521"/>
                    <a:pt x="50097" y="225423"/>
                    <a:pt x="51659" y="224434"/>
                  </a:cubicBezTo>
                  <a:cubicBezTo>
                    <a:pt x="53181" y="223431"/>
                    <a:pt x="55179" y="222104"/>
                    <a:pt x="55573" y="221440"/>
                  </a:cubicBezTo>
                  <a:cubicBezTo>
                    <a:pt x="54988" y="220261"/>
                    <a:pt x="55573" y="218405"/>
                    <a:pt x="56184" y="216467"/>
                  </a:cubicBezTo>
                  <a:cubicBezTo>
                    <a:pt x="56469" y="215654"/>
                    <a:pt x="56660" y="214855"/>
                    <a:pt x="56809" y="213987"/>
                  </a:cubicBezTo>
                  <a:cubicBezTo>
                    <a:pt x="56374" y="213608"/>
                    <a:pt x="54227" y="213418"/>
                    <a:pt x="53086" y="213283"/>
                  </a:cubicBezTo>
                  <a:cubicBezTo>
                    <a:pt x="52040" y="213229"/>
                    <a:pt x="50994" y="213039"/>
                    <a:pt x="50002" y="212754"/>
                  </a:cubicBezTo>
                  <a:cubicBezTo>
                    <a:pt x="48616" y="212280"/>
                    <a:pt x="45192" y="210058"/>
                    <a:pt x="43860" y="206644"/>
                  </a:cubicBezTo>
                  <a:cubicBezTo>
                    <a:pt x="43058" y="204503"/>
                    <a:pt x="43249" y="202132"/>
                    <a:pt x="44390" y="200194"/>
                  </a:cubicBezTo>
                  <a:cubicBezTo>
                    <a:pt x="46048" y="197159"/>
                    <a:pt x="49621" y="193460"/>
                    <a:pt x="57325" y="192796"/>
                  </a:cubicBezTo>
                  <a:lnTo>
                    <a:pt x="57475" y="192796"/>
                  </a:lnTo>
                  <a:cubicBezTo>
                    <a:pt x="57516" y="192511"/>
                    <a:pt x="57516" y="192227"/>
                    <a:pt x="57516" y="191942"/>
                  </a:cubicBezTo>
                  <a:cubicBezTo>
                    <a:pt x="57516" y="191034"/>
                    <a:pt x="57516" y="189707"/>
                    <a:pt x="58711" y="189002"/>
                  </a:cubicBezTo>
                  <a:cubicBezTo>
                    <a:pt x="59893" y="188284"/>
                    <a:pt x="60274" y="187200"/>
                    <a:pt x="60274" y="184680"/>
                  </a:cubicBezTo>
                  <a:cubicBezTo>
                    <a:pt x="60274" y="181645"/>
                    <a:pt x="60274" y="176618"/>
                    <a:pt x="64038" y="176238"/>
                  </a:cubicBezTo>
                  <a:cubicBezTo>
                    <a:pt x="64744" y="176184"/>
                    <a:pt x="65410" y="175954"/>
                    <a:pt x="66035" y="175574"/>
                  </a:cubicBezTo>
                  <a:lnTo>
                    <a:pt x="65845" y="175480"/>
                  </a:lnTo>
                  <a:cubicBezTo>
                    <a:pt x="64459" y="175100"/>
                    <a:pt x="63467" y="173962"/>
                    <a:pt x="63562" y="172865"/>
                  </a:cubicBezTo>
                  <a:cubicBezTo>
                    <a:pt x="63603" y="172295"/>
                    <a:pt x="63983" y="171062"/>
                    <a:pt x="66320" y="170778"/>
                  </a:cubicBezTo>
                  <a:cubicBezTo>
                    <a:pt x="66511" y="170737"/>
                    <a:pt x="66701" y="170724"/>
                    <a:pt x="66905" y="170724"/>
                  </a:cubicBezTo>
                  <a:cubicBezTo>
                    <a:pt x="68087" y="170724"/>
                    <a:pt x="69201" y="171442"/>
                    <a:pt x="69690" y="172539"/>
                  </a:cubicBezTo>
                  <a:cubicBezTo>
                    <a:pt x="70030" y="173108"/>
                    <a:pt x="70125" y="173244"/>
                    <a:pt x="70546" y="173244"/>
                  </a:cubicBezTo>
                  <a:cubicBezTo>
                    <a:pt x="71497" y="173244"/>
                    <a:pt x="73114" y="172065"/>
                    <a:pt x="73495" y="170832"/>
                  </a:cubicBezTo>
                  <a:cubicBezTo>
                    <a:pt x="73780" y="170168"/>
                    <a:pt x="73495" y="169450"/>
                    <a:pt x="72924" y="169125"/>
                  </a:cubicBezTo>
                  <a:cubicBezTo>
                    <a:pt x="72408" y="168718"/>
                    <a:pt x="72014" y="168542"/>
                    <a:pt x="71674" y="168542"/>
                  </a:cubicBezTo>
                  <a:cubicBezTo>
                    <a:pt x="71198" y="168542"/>
                    <a:pt x="70818" y="168895"/>
                    <a:pt x="70315" y="169409"/>
                  </a:cubicBezTo>
                  <a:cubicBezTo>
                    <a:pt x="69840" y="169978"/>
                    <a:pt x="69215" y="170399"/>
                    <a:pt x="68549" y="170588"/>
                  </a:cubicBezTo>
                  <a:cubicBezTo>
                    <a:pt x="68386" y="170629"/>
                    <a:pt x="68223" y="170656"/>
                    <a:pt x="68060" y="170656"/>
                  </a:cubicBezTo>
                  <a:cubicBezTo>
                    <a:pt x="67081" y="170656"/>
                    <a:pt x="66252" y="169978"/>
                    <a:pt x="65600" y="169450"/>
                  </a:cubicBezTo>
                  <a:cubicBezTo>
                    <a:pt x="65125" y="169071"/>
                    <a:pt x="64608" y="168651"/>
                    <a:pt x="64228" y="168651"/>
                  </a:cubicBezTo>
                  <a:cubicBezTo>
                    <a:pt x="63847" y="168651"/>
                    <a:pt x="62896" y="168502"/>
                    <a:pt x="62611" y="166984"/>
                  </a:cubicBezTo>
                  <a:cubicBezTo>
                    <a:pt x="62462" y="166279"/>
                    <a:pt x="62421" y="165521"/>
                    <a:pt x="62462" y="164762"/>
                  </a:cubicBezTo>
                  <a:cubicBezTo>
                    <a:pt x="62516" y="164044"/>
                    <a:pt x="62421" y="163285"/>
                    <a:pt x="62271" y="162526"/>
                  </a:cubicBezTo>
                  <a:cubicBezTo>
                    <a:pt x="61660" y="161158"/>
                    <a:pt x="60369" y="157025"/>
                    <a:pt x="62040" y="154749"/>
                  </a:cubicBezTo>
                  <a:cubicBezTo>
                    <a:pt x="62448" y="154193"/>
                    <a:pt x="63019" y="153963"/>
                    <a:pt x="63698" y="153963"/>
                  </a:cubicBezTo>
                  <a:cubicBezTo>
                    <a:pt x="64867" y="153963"/>
                    <a:pt x="66375" y="154627"/>
                    <a:pt x="68128" y="155413"/>
                  </a:cubicBezTo>
                  <a:cubicBezTo>
                    <a:pt x="70166" y="156307"/>
                    <a:pt x="72503" y="157350"/>
                    <a:pt x="74690" y="157499"/>
                  </a:cubicBezTo>
                  <a:cubicBezTo>
                    <a:pt x="74989" y="157526"/>
                    <a:pt x="75302" y="157540"/>
                    <a:pt x="75601" y="157540"/>
                  </a:cubicBezTo>
                  <a:cubicBezTo>
                    <a:pt x="77720" y="157540"/>
                    <a:pt x="79786" y="156822"/>
                    <a:pt x="81443" y="155453"/>
                  </a:cubicBezTo>
                  <a:cubicBezTo>
                    <a:pt x="81865" y="155128"/>
                    <a:pt x="82204" y="154654"/>
                    <a:pt x="82299" y="154126"/>
                  </a:cubicBezTo>
                  <a:cubicBezTo>
                    <a:pt x="82245" y="153611"/>
                    <a:pt x="82109" y="153082"/>
                    <a:pt x="81960" y="152567"/>
                  </a:cubicBezTo>
                  <a:cubicBezTo>
                    <a:pt x="81443" y="150806"/>
                    <a:pt x="80682" y="148110"/>
                    <a:pt x="83346" y="146307"/>
                  </a:cubicBezTo>
                  <a:cubicBezTo>
                    <a:pt x="84256" y="145738"/>
                    <a:pt x="84351" y="145400"/>
                    <a:pt x="84392" y="145359"/>
                  </a:cubicBezTo>
                  <a:cubicBezTo>
                    <a:pt x="84392" y="145169"/>
                    <a:pt x="84107" y="144736"/>
                    <a:pt x="83821" y="144316"/>
                  </a:cubicBezTo>
                  <a:cubicBezTo>
                    <a:pt x="83346" y="143652"/>
                    <a:pt x="82911" y="142893"/>
                    <a:pt x="82625" y="142080"/>
                  </a:cubicBezTo>
                  <a:cubicBezTo>
                    <a:pt x="82014" y="140048"/>
                    <a:pt x="82816" y="138476"/>
                    <a:pt x="83876" y="137866"/>
                  </a:cubicBezTo>
                  <a:cubicBezTo>
                    <a:pt x="84256" y="137609"/>
                    <a:pt x="84677" y="137500"/>
                    <a:pt x="85085" y="137500"/>
                  </a:cubicBezTo>
                  <a:cubicBezTo>
                    <a:pt x="85710" y="137500"/>
                    <a:pt x="86321" y="137758"/>
                    <a:pt x="86770" y="138245"/>
                  </a:cubicBezTo>
                  <a:cubicBezTo>
                    <a:pt x="87082" y="138476"/>
                    <a:pt x="88196" y="138611"/>
                    <a:pt x="89881" y="138611"/>
                  </a:cubicBezTo>
                  <a:cubicBezTo>
                    <a:pt x="93251" y="138611"/>
                    <a:pt x="98903" y="138083"/>
                    <a:pt x="105086" y="136823"/>
                  </a:cubicBezTo>
                  <a:cubicBezTo>
                    <a:pt x="113741" y="135061"/>
                    <a:pt x="118266" y="132080"/>
                    <a:pt x="118551" y="130604"/>
                  </a:cubicBezTo>
                  <a:cubicBezTo>
                    <a:pt x="118877" y="129032"/>
                    <a:pt x="120643" y="126755"/>
                    <a:pt x="123116" y="123720"/>
                  </a:cubicBezTo>
                  <a:cubicBezTo>
                    <a:pt x="123918" y="122731"/>
                    <a:pt x="124679" y="121729"/>
                    <a:pt x="125399" y="120645"/>
                  </a:cubicBezTo>
                  <a:cubicBezTo>
                    <a:pt x="125780" y="120021"/>
                    <a:pt x="125875" y="119263"/>
                    <a:pt x="125535" y="118599"/>
                  </a:cubicBezTo>
                  <a:cubicBezTo>
                    <a:pt x="125155" y="117799"/>
                    <a:pt x="124203" y="117230"/>
                    <a:pt x="122926" y="117040"/>
                  </a:cubicBezTo>
                  <a:cubicBezTo>
                    <a:pt x="121540" y="116891"/>
                    <a:pt x="120304" y="115997"/>
                    <a:pt x="119828" y="114669"/>
                  </a:cubicBezTo>
                  <a:cubicBezTo>
                    <a:pt x="119217" y="113003"/>
                    <a:pt x="119692" y="110726"/>
                    <a:pt x="121065" y="109168"/>
                  </a:cubicBezTo>
                  <a:cubicBezTo>
                    <a:pt x="121500" y="108640"/>
                    <a:pt x="121445" y="108315"/>
                    <a:pt x="121350" y="108071"/>
                  </a:cubicBezTo>
                  <a:cubicBezTo>
                    <a:pt x="120970" y="107176"/>
                    <a:pt x="119353" y="106363"/>
                    <a:pt x="117505" y="106174"/>
                  </a:cubicBezTo>
                  <a:cubicBezTo>
                    <a:pt x="115317" y="105943"/>
                    <a:pt x="111499" y="104751"/>
                    <a:pt x="110738" y="102529"/>
                  </a:cubicBezTo>
                  <a:cubicBezTo>
                    <a:pt x="110507" y="101811"/>
                    <a:pt x="110453" y="100767"/>
                    <a:pt x="111744" y="99575"/>
                  </a:cubicBezTo>
                  <a:cubicBezTo>
                    <a:pt x="112532" y="98789"/>
                    <a:pt x="113265" y="98423"/>
                    <a:pt x="113972" y="98423"/>
                  </a:cubicBezTo>
                  <a:cubicBezTo>
                    <a:pt x="114149" y="98423"/>
                    <a:pt x="114325" y="98437"/>
                    <a:pt x="114502" y="98491"/>
                  </a:cubicBezTo>
                  <a:lnTo>
                    <a:pt x="114502" y="98396"/>
                  </a:lnTo>
                  <a:lnTo>
                    <a:pt x="114597" y="98112"/>
                  </a:lnTo>
                  <a:lnTo>
                    <a:pt x="114597" y="98017"/>
                  </a:lnTo>
                  <a:cubicBezTo>
                    <a:pt x="114651" y="97868"/>
                    <a:pt x="114651" y="97773"/>
                    <a:pt x="114692" y="97678"/>
                  </a:cubicBezTo>
                  <a:lnTo>
                    <a:pt x="114692" y="97637"/>
                  </a:lnTo>
                  <a:cubicBezTo>
                    <a:pt x="114692" y="97583"/>
                    <a:pt x="114692" y="97488"/>
                    <a:pt x="114746" y="97448"/>
                  </a:cubicBezTo>
                  <a:lnTo>
                    <a:pt x="114746" y="97394"/>
                  </a:lnTo>
                  <a:lnTo>
                    <a:pt x="114746" y="97258"/>
                  </a:lnTo>
                  <a:lnTo>
                    <a:pt x="114597" y="97204"/>
                  </a:lnTo>
                  <a:cubicBezTo>
                    <a:pt x="113170" y="96689"/>
                    <a:pt x="112314" y="95646"/>
                    <a:pt x="112409" y="92136"/>
                  </a:cubicBezTo>
                  <a:cubicBezTo>
                    <a:pt x="112409" y="90619"/>
                    <a:pt x="112749" y="89101"/>
                    <a:pt x="113415" y="87719"/>
                  </a:cubicBezTo>
                  <a:cubicBezTo>
                    <a:pt x="113890" y="86635"/>
                    <a:pt x="114366" y="85538"/>
                    <a:pt x="114407" y="82503"/>
                  </a:cubicBezTo>
                  <a:cubicBezTo>
                    <a:pt x="114556" y="79617"/>
                    <a:pt x="115073" y="76771"/>
                    <a:pt x="116024" y="74061"/>
                  </a:cubicBezTo>
                  <a:cubicBezTo>
                    <a:pt x="116499" y="72733"/>
                    <a:pt x="116839" y="71311"/>
                    <a:pt x="116934" y="69888"/>
                  </a:cubicBezTo>
                  <a:cubicBezTo>
                    <a:pt x="116934" y="69644"/>
                    <a:pt x="116934" y="69454"/>
                    <a:pt x="116975" y="69265"/>
                  </a:cubicBezTo>
                  <a:lnTo>
                    <a:pt x="116975" y="69170"/>
                  </a:lnTo>
                  <a:cubicBezTo>
                    <a:pt x="117029" y="68750"/>
                    <a:pt x="117165" y="68370"/>
                    <a:pt x="117355" y="67991"/>
                  </a:cubicBezTo>
                  <a:cubicBezTo>
                    <a:pt x="117641" y="67368"/>
                    <a:pt x="117980" y="66853"/>
                    <a:pt x="118361" y="66324"/>
                  </a:cubicBezTo>
                  <a:lnTo>
                    <a:pt x="118266" y="66419"/>
                  </a:lnTo>
                  <a:lnTo>
                    <a:pt x="118972" y="65620"/>
                  </a:lnTo>
                  <a:cubicBezTo>
                    <a:pt x="119597" y="64861"/>
                    <a:pt x="120358" y="64102"/>
                    <a:pt x="121119" y="63249"/>
                  </a:cubicBezTo>
                  <a:cubicBezTo>
                    <a:pt x="122111" y="62205"/>
                    <a:pt x="123157" y="61013"/>
                    <a:pt x="124163" y="59780"/>
                  </a:cubicBezTo>
                  <a:cubicBezTo>
                    <a:pt x="124774" y="59075"/>
                    <a:pt x="125304" y="58263"/>
                    <a:pt x="125820" y="57463"/>
                  </a:cubicBezTo>
                  <a:cubicBezTo>
                    <a:pt x="128348" y="53330"/>
                    <a:pt x="133389" y="48168"/>
                    <a:pt x="136853" y="45309"/>
                  </a:cubicBezTo>
                  <a:cubicBezTo>
                    <a:pt x="137519" y="44740"/>
                    <a:pt x="138239" y="44225"/>
                    <a:pt x="138946" y="43697"/>
                  </a:cubicBezTo>
                  <a:cubicBezTo>
                    <a:pt x="140142" y="42992"/>
                    <a:pt x="141378" y="42369"/>
                    <a:pt x="142710" y="41854"/>
                  </a:cubicBezTo>
                  <a:lnTo>
                    <a:pt x="143280" y="41569"/>
                  </a:lnTo>
                  <a:cubicBezTo>
                    <a:pt x="144992" y="40851"/>
                    <a:pt x="147370" y="39808"/>
                    <a:pt x="147656" y="39144"/>
                  </a:cubicBezTo>
                  <a:cubicBezTo>
                    <a:pt x="147656" y="39103"/>
                    <a:pt x="147710" y="39049"/>
                    <a:pt x="147710" y="38954"/>
                  </a:cubicBezTo>
                  <a:cubicBezTo>
                    <a:pt x="147900" y="37816"/>
                    <a:pt x="147941" y="36637"/>
                    <a:pt x="147846" y="35445"/>
                  </a:cubicBezTo>
                  <a:cubicBezTo>
                    <a:pt x="147846" y="35120"/>
                    <a:pt x="147805" y="34741"/>
                    <a:pt x="147751" y="34361"/>
                  </a:cubicBezTo>
                  <a:lnTo>
                    <a:pt x="147751" y="34266"/>
                  </a:lnTo>
                  <a:cubicBezTo>
                    <a:pt x="147710" y="33887"/>
                    <a:pt x="147656" y="33453"/>
                    <a:pt x="147615" y="33074"/>
                  </a:cubicBezTo>
                  <a:lnTo>
                    <a:pt x="147615" y="32938"/>
                  </a:lnTo>
                  <a:cubicBezTo>
                    <a:pt x="147615" y="32695"/>
                    <a:pt x="147560" y="32464"/>
                    <a:pt x="147520" y="32220"/>
                  </a:cubicBezTo>
                  <a:cubicBezTo>
                    <a:pt x="147520" y="31990"/>
                    <a:pt x="147465" y="31895"/>
                    <a:pt x="147465" y="31746"/>
                  </a:cubicBezTo>
                  <a:cubicBezTo>
                    <a:pt x="147275" y="30378"/>
                    <a:pt x="146990" y="29280"/>
                    <a:pt x="146704" y="28955"/>
                  </a:cubicBezTo>
                  <a:cubicBezTo>
                    <a:pt x="146501" y="28860"/>
                    <a:pt x="145862" y="28711"/>
                    <a:pt x="144150" y="28711"/>
                  </a:cubicBezTo>
                  <a:cubicBezTo>
                    <a:pt x="143933" y="28711"/>
                    <a:pt x="143715" y="28711"/>
                    <a:pt x="143471" y="28711"/>
                  </a:cubicBezTo>
                  <a:lnTo>
                    <a:pt x="143240" y="28711"/>
                  </a:lnTo>
                  <a:lnTo>
                    <a:pt x="143240" y="28860"/>
                  </a:lnTo>
                  <a:lnTo>
                    <a:pt x="143240" y="29145"/>
                  </a:lnTo>
                  <a:lnTo>
                    <a:pt x="143240" y="29470"/>
                  </a:lnTo>
                  <a:lnTo>
                    <a:pt x="143240" y="29754"/>
                  </a:lnTo>
                  <a:lnTo>
                    <a:pt x="143240" y="30134"/>
                  </a:lnTo>
                  <a:lnTo>
                    <a:pt x="143240" y="30418"/>
                  </a:lnTo>
                  <a:cubicBezTo>
                    <a:pt x="143240" y="30513"/>
                    <a:pt x="143240" y="30703"/>
                    <a:pt x="143185" y="30852"/>
                  </a:cubicBezTo>
                  <a:cubicBezTo>
                    <a:pt x="143145" y="30987"/>
                    <a:pt x="143185" y="31041"/>
                    <a:pt x="143185" y="31136"/>
                  </a:cubicBezTo>
                  <a:cubicBezTo>
                    <a:pt x="143185" y="31231"/>
                    <a:pt x="143145" y="31421"/>
                    <a:pt x="143145" y="31611"/>
                  </a:cubicBezTo>
                  <a:cubicBezTo>
                    <a:pt x="143145" y="31746"/>
                    <a:pt x="143145" y="31800"/>
                    <a:pt x="143090" y="31895"/>
                  </a:cubicBezTo>
                  <a:cubicBezTo>
                    <a:pt x="143049" y="31990"/>
                    <a:pt x="143049" y="32220"/>
                    <a:pt x="143049" y="32369"/>
                  </a:cubicBezTo>
                  <a:cubicBezTo>
                    <a:pt x="142995" y="32505"/>
                    <a:pt x="142995" y="32559"/>
                    <a:pt x="142995" y="32695"/>
                  </a:cubicBezTo>
                  <a:cubicBezTo>
                    <a:pt x="142954" y="32789"/>
                    <a:pt x="142900" y="32979"/>
                    <a:pt x="142900" y="33169"/>
                  </a:cubicBezTo>
                  <a:lnTo>
                    <a:pt x="142805" y="33508"/>
                  </a:lnTo>
                  <a:cubicBezTo>
                    <a:pt x="142805" y="33643"/>
                    <a:pt x="142764" y="33792"/>
                    <a:pt x="142710" y="33982"/>
                  </a:cubicBezTo>
                  <a:lnTo>
                    <a:pt x="142669" y="34307"/>
                  </a:lnTo>
                  <a:cubicBezTo>
                    <a:pt x="142615" y="34456"/>
                    <a:pt x="142574" y="34646"/>
                    <a:pt x="142519" y="34781"/>
                  </a:cubicBezTo>
                  <a:lnTo>
                    <a:pt x="142424" y="35120"/>
                  </a:lnTo>
                  <a:cubicBezTo>
                    <a:pt x="142384" y="35255"/>
                    <a:pt x="142329" y="35404"/>
                    <a:pt x="142288" y="35540"/>
                  </a:cubicBezTo>
                  <a:cubicBezTo>
                    <a:pt x="142234" y="35730"/>
                    <a:pt x="142234" y="35784"/>
                    <a:pt x="142193" y="35879"/>
                  </a:cubicBezTo>
                  <a:cubicBezTo>
                    <a:pt x="142139" y="36014"/>
                    <a:pt x="142098" y="36163"/>
                    <a:pt x="142044" y="36353"/>
                  </a:cubicBezTo>
                  <a:cubicBezTo>
                    <a:pt x="142003" y="36488"/>
                    <a:pt x="141949" y="36543"/>
                    <a:pt x="141908" y="36637"/>
                  </a:cubicBezTo>
                  <a:cubicBezTo>
                    <a:pt x="141908" y="36773"/>
                    <a:pt x="141813" y="36922"/>
                    <a:pt x="141759" y="37057"/>
                  </a:cubicBezTo>
                  <a:cubicBezTo>
                    <a:pt x="141718" y="37207"/>
                    <a:pt x="141663" y="37247"/>
                    <a:pt x="141623" y="37342"/>
                  </a:cubicBezTo>
                  <a:cubicBezTo>
                    <a:pt x="141568" y="37437"/>
                    <a:pt x="141528" y="37627"/>
                    <a:pt x="141473" y="37721"/>
                  </a:cubicBezTo>
                  <a:cubicBezTo>
                    <a:pt x="141378" y="37870"/>
                    <a:pt x="141378" y="37911"/>
                    <a:pt x="141337" y="38006"/>
                  </a:cubicBezTo>
                  <a:cubicBezTo>
                    <a:pt x="141283" y="38101"/>
                    <a:pt x="141188" y="38250"/>
                    <a:pt x="141147" y="38385"/>
                  </a:cubicBezTo>
                  <a:cubicBezTo>
                    <a:pt x="141052" y="38480"/>
                    <a:pt x="141052" y="38534"/>
                    <a:pt x="140998" y="38629"/>
                  </a:cubicBezTo>
                  <a:cubicBezTo>
                    <a:pt x="140957" y="38670"/>
                    <a:pt x="140862" y="38860"/>
                    <a:pt x="140767" y="38954"/>
                  </a:cubicBezTo>
                  <a:lnTo>
                    <a:pt x="140672" y="39144"/>
                  </a:lnTo>
                  <a:cubicBezTo>
                    <a:pt x="140522" y="39293"/>
                    <a:pt x="140427" y="39429"/>
                    <a:pt x="140291" y="39578"/>
                  </a:cubicBezTo>
                  <a:cubicBezTo>
                    <a:pt x="139883" y="40106"/>
                    <a:pt x="139245" y="40391"/>
                    <a:pt x="138579" y="40391"/>
                  </a:cubicBezTo>
                  <a:cubicBezTo>
                    <a:pt x="138538" y="40391"/>
                    <a:pt x="138484" y="40391"/>
                    <a:pt x="138430" y="40377"/>
                  </a:cubicBezTo>
                  <a:cubicBezTo>
                    <a:pt x="138402" y="40377"/>
                    <a:pt x="138389" y="40377"/>
                    <a:pt x="138362" y="40377"/>
                  </a:cubicBezTo>
                  <a:cubicBezTo>
                    <a:pt x="137655" y="40377"/>
                    <a:pt x="136786" y="41068"/>
                    <a:pt x="135997" y="41759"/>
                  </a:cubicBezTo>
                  <a:cubicBezTo>
                    <a:pt x="135114" y="42532"/>
                    <a:pt x="134177" y="43304"/>
                    <a:pt x="133090" y="43304"/>
                  </a:cubicBezTo>
                  <a:cubicBezTo>
                    <a:pt x="132913" y="43304"/>
                    <a:pt x="132723" y="43277"/>
                    <a:pt x="132533" y="43223"/>
                  </a:cubicBezTo>
                  <a:cubicBezTo>
                    <a:pt x="132492" y="43223"/>
                    <a:pt x="132451" y="43209"/>
                    <a:pt x="132397" y="43209"/>
                  </a:cubicBezTo>
                  <a:cubicBezTo>
                    <a:pt x="131962" y="43209"/>
                    <a:pt x="131269" y="43602"/>
                    <a:pt x="130576" y="43941"/>
                  </a:cubicBezTo>
                  <a:lnTo>
                    <a:pt x="130291" y="44076"/>
                  </a:lnTo>
                  <a:lnTo>
                    <a:pt x="130196" y="44130"/>
                  </a:lnTo>
                  <a:lnTo>
                    <a:pt x="129910" y="44266"/>
                  </a:lnTo>
                  <a:lnTo>
                    <a:pt x="129869" y="44266"/>
                  </a:lnTo>
                  <a:cubicBezTo>
                    <a:pt x="129625" y="44415"/>
                    <a:pt x="129394" y="44510"/>
                    <a:pt x="129149" y="44605"/>
                  </a:cubicBezTo>
                  <a:lnTo>
                    <a:pt x="129054" y="44605"/>
                  </a:lnTo>
                  <a:lnTo>
                    <a:pt x="128769" y="44740"/>
                  </a:lnTo>
                  <a:lnTo>
                    <a:pt x="128674" y="44740"/>
                  </a:lnTo>
                  <a:lnTo>
                    <a:pt x="128293" y="44835"/>
                  </a:lnTo>
                  <a:lnTo>
                    <a:pt x="127967" y="44889"/>
                  </a:lnTo>
                  <a:lnTo>
                    <a:pt x="127057" y="44889"/>
                  </a:lnTo>
                  <a:cubicBezTo>
                    <a:pt x="126962" y="44889"/>
                    <a:pt x="126826" y="44835"/>
                    <a:pt x="126731" y="44794"/>
                  </a:cubicBezTo>
                  <a:lnTo>
                    <a:pt x="126636" y="44794"/>
                  </a:lnTo>
                  <a:lnTo>
                    <a:pt x="126350" y="44699"/>
                  </a:lnTo>
                  <a:lnTo>
                    <a:pt x="126201" y="44645"/>
                  </a:lnTo>
                  <a:cubicBezTo>
                    <a:pt x="126106" y="44605"/>
                    <a:pt x="125970" y="44510"/>
                    <a:pt x="125820" y="44456"/>
                  </a:cubicBezTo>
                  <a:cubicBezTo>
                    <a:pt x="125318" y="44144"/>
                    <a:pt x="124733" y="44049"/>
                    <a:pt x="124108" y="44049"/>
                  </a:cubicBezTo>
                  <a:cubicBezTo>
                    <a:pt x="123592" y="44049"/>
                    <a:pt x="123048" y="44117"/>
                    <a:pt x="122491" y="44171"/>
                  </a:cubicBezTo>
                  <a:cubicBezTo>
                    <a:pt x="121989" y="44239"/>
                    <a:pt x="121459" y="44293"/>
                    <a:pt x="120915" y="44293"/>
                  </a:cubicBezTo>
                  <a:cubicBezTo>
                    <a:pt x="120141" y="44293"/>
                    <a:pt x="119366" y="44171"/>
                    <a:pt x="118687" y="43751"/>
                  </a:cubicBezTo>
                  <a:cubicBezTo>
                    <a:pt x="118497" y="43656"/>
                    <a:pt x="118306" y="43561"/>
                    <a:pt x="118075" y="43507"/>
                  </a:cubicBezTo>
                  <a:cubicBezTo>
                    <a:pt x="117165" y="43372"/>
                    <a:pt x="116268" y="43277"/>
                    <a:pt x="115317" y="43223"/>
                  </a:cubicBezTo>
                  <a:cubicBezTo>
                    <a:pt x="114026" y="43182"/>
                    <a:pt x="112844" y="43087"/>
                    <a:pt x="112083" y="42653"/>
                  </a:cubicBezTo>
                  <a:cubicBezTo>
                    <a:pt x="111934" y="42613"/>
                    <a:pt x="111784" y="42518"/>
                    <a:pt x="111689" y="42369"/>
                  </a:cubicBezTo>
                  <a:cubicBezTo>
                    <a:pt x="111458" y="42139"/>
                    <a:pt x="111363" y="41800"/>
                    <a:pt x="111363" y="41475"/>
                  </a:cubicBezTo>
                  <a:cubicBezTo>
                    <a:pt x="111404" y="40716"/>
                    <a:pt x="111839" y="40052"/>
                    <a:pt x="112464" y="39673"/>
                  </a:cubicBezTo>
                  <a:cubicBezTo>
                    <a:pt x="113130" y="39198"/>
                    <a:pt x="113836" y="38670"/>
                    <a:pt x="113836" y="36543"/>
                  </a:cubicBezTo>
                  <a:cubicBezTo>
                    <a:pt x="113836" y="33982"/>
                    <a:pt x="116024" y="31462"/>
                    <a:pt x="117790" y="29429"/>
                  </a:cubicBezTo>
                  <a:cubicBezTo>
                    <a:pt x="118551" y="28575"/>
                    <a:pt x="119543" y="27383"/>
                    <a:pt x="119692" y="26909"/>
                  </a:cubicBezTo>
                  <a:cubicBezTo>
                    <a:pt x="119122" y="26299"/>
                    <a:pt x="116078" y="25107"/>
                    <a:pt x="113836" y="24158"/>
                  </a:cubicBezTo>
                  <a:cubicBezTo>
                    <a:pt x="109502" y="22451"/>
                    <a:pt x="106839" y="21313"/>
                    <a:pt x="105983" y="20175"/>
                  </a:cubicBezTo>
                  <a:cubicBezTo>
                    <a:pt x="104651" y="18468"/>
                    <a:pt x="102749" y="16706"/>
                    <a:pt x="98333" y="16286"/>
                  </a:cubicBezTo>
                  <a:cubicBezTo>
                    <a:pt x="96430" y="16191"/>
                    <a:pt x="94623" y="15378"/>
                    <a:pt x="93292" y="14010"/>
                  </a:cubicBezTo>
                  <a:lnTo>
                    <a:pt x="92816" y="13534"/>
                  </a:lnTo>
                  <a:cubicBezTo>
                    <a:pt x="91865" y="12587"/>
                    <a:pt x="90860" y="11733"/>
                    <a:pt x="89718" y="11015"/>
                  </a:cubicBezTo>
                  <a:cubicBezTo>
                    <a:pt x="89487" y="10880"/>
                    <a:pt x="89243" y="10731"/>
                    <a:pt x="89012" y="10595"/>
                  </a:cubicBezTo>
                  <a:lnTo>
                    <a:pt x="88767" y="10406"/>
                  </a:lnTo>
                  <a:lnTo>
                    <a:pt x="88346" y="10067"/>
                  </a:lnTo>
                  <a:lnTo>
                    <a:pt x="88006" y="9836"/>
                  </a:lnTo>
                  <a:lnTo>
                    <a:pt x="87585" y="9498"/>
                  </a:lnTo>
                  <a:lnTo>
                    <a:pt x="87245" y="9267"/>
                  </a:lnTo>
                  <a:lnTo>
                    <a:pt x="86824" y="8888"/>
                  </a:lnTo>
                  <a:lnTo>
                    <a:pt x="86484" y="8603"/>
                  </a:lnTo>
                  <a:lnTo>
                    <a:pt x="86063" y="8224"/>
                  </a:lnTo>
                  <a:lnTo>
                    <a:pt x="85723" y="7884"/>
                  </a:lnTo>
                  <a:lnTo>
                    <a:pt x="85302" y="7506"/>
                  </a:lnTo>
                  <a:lnTo>
                    <a:pt x="84963" y="7181"/>
                  </a:lnTo>
                  <a:lnTo>
                    <a:pt x="84541" y="6801"/>
                  </a:lnTo>
                  <a:lnTo>
                    <a:pt x="84202" y="6462"/>
                  </a:lnTo>
                  <a:lnTo>
                    <a:pt x="83821" y="6043"/>
                  </a:lnTo>
                  <a:lnTo>
                    <a:pt x="83482" y="5704"/>
                  </a:lnTo>
                  <a:lnTo>
                    <a:pt x="83101" y="5284"/>
                  </a:lnTo>
                  <a:lnTo>
                    <a:pt x="82775" y="4945"/>
                  </a:lnTo>
                  <a:lnTo>
                    <a:pt x="82394" y="4525"/>
                  </a:lnTo>
                  <a:lnTo>
                    <a:pt x="82109" y="4186"/>
                  </a:lnTo>
                  <a:lnTo>
                    <a:pt x="81729" y="3766"/>
                  </a:lnTo>
                  <a:lnTo>
                    <a:pt x="81443" y="3428"/>
                  </a:lnTo>
                  <a:lnTo>
                    <a:pt x="81104" y="3007"/>
                  </a:lnTo>
                  <a:lnTo>
                    <a:pt x="80873" y="2669"/>
                  </a:lnTo>
                  <a:lnTo>
                    <a:pt x="80533" y="2289"/>
                  </a:lnTo>
                  <a:lnTo>
                    <a:pt x="80302" y="2005"/>
                  </a:lnTo>
                  <a:lnTo>
                    <a:pt x="80017" y="1625"/>
                  </a:lnTo>
                  <a:lnTo>
                    <a:pt x="79826" y="1300"/>
                  </a:lnTo>
                  <a:lnTo>
                    <a:pt x="79582" y="962"/>
                  </a:lnTo>
                  <a:lnTo>
                    <a:pt x="79392" y="677"/>
                  </a:lnTo>
                  <a:lnTo>
                    <a:pt x="79297" y="582"/>
                  </a:lnTo>
                  <a:lnTo>
                    <a:pt x="78685" y="487"/>
                  </a:lnTo>
                  <a:cubicBezTo>
                    <a:pt x="77652" y="392"/>
                    <a:pt x="75845" y="203"/>
                    <a:pt x="74554" y="203"/>
                  </a:cubicBezTo>
                  <a:cubicBezTo>
                    <a:pt x="73902" y="203"/>
                    <a:pt x="73372" y="257"/>
                    <a:pt x="73169" y="392"/>
                  </a:cubicBezTo>
                  <a:cubicBezTo>
                    <a:pt x="72883" y="867"/>
                    <a:pt x="72598" y="1341"/>
                    <a:pt x="72408" y="1869"/>
                  </a:cubicBezTo>
                  <a:lnTo>
                    <a:pt x="72258" y="2154"/>
                  </a:lnTo>
                  <a:cubicBezTo>
                    <a:pt x="71307" y="4051"/>
                    <a:pt x="70451" y="5894"/>
                    <a:pt x="69079" y="5894"/>
                  </a:cubicBezTo>
                  <a:cubicBezTo>
                    <a:pt x="68359" y="5894"/>
                    <a:pt x="67788" y="5474"/>
                    <a:pt x="67367" y="4566"/>
                  </a:cubicBezTo>
                  <a:cubicBezTo>
                    <a:pt x="67272" y="4430"/>
                    <a:pt x="67217" y="4281"/>
                    <a:pt x="67122" y="4186"/>
                  </a:cubicBezTo>
                  <a:cubicBezTo>
                    <a:pt x="65886" y="2289"/>
                    <a:pt x="63413" y="2005"/>
                    <a:pt x="60804" y="1720"/>
                  </a:cubicBezTo>
                  <a:lnTo>
                    <a:pt x="59472" y="1531"/>
                  </a:lnTo>
                  <a:cubicBezTo>
                    <a:pt x="58426" y="1395"/>
                    <a:pt x="57475" y="1016"/>
                    <a:pt x="56619" y="392"/>
                  </a:cubicBezTo>
                  <a:cubicBezTo>
                    <a:pt x="56252" y="162"/>
                    <a:pt x="55994" y="0"/>
                    <a:pt x="5569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6" name="Google Shape;90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kAABYOAAAzCQAAMA4AAAAAAAAmAAAACAAAAP//////////"/>
                </a:ext>
              </a:extLst>
            </p:cNvSpPr>
            <p:nvPr/>
          </p:nvSpPr>
          <p:spPr>
            <a:xfrm>
              <a:off x="1470660" y="2289810"/>
              <a:ext cx="24765" cy="16510"/>
            </a:xfrm>
            <a:custGeom>
              <a:avLst/>
              <a:gdLst/>
              <a:ahLst/>
              <a:cxnLst/>
              <a:rect l="0" t="0" r="24765" b="16510"/>
              <a:pathLst>
                <a:path w="24765" h="16510">
                  <a:moveTo>
                    <a:pt x="2488" y="0"/>
                  </a:moveTo>
                  <a:cubicBezTo>
                    <a:pt x="2256" y="0"/>
                    <a:pt x="2010" y="53"/>
                    <a:pt x="1818" y="93"/>
                  </a:cubicBezTo>
                  <a:cubicBezTo>
                    <a:pt x="1586" y="133"/>
                    <a:pt x="1353" y="160"/>
                    <a:pt x="1121" y="160"/>
                  </a:cubicBezTo>
                  <a:cubicBezTo>
                    <a:pt x="834" y="160"/>
                    <a:pt x="546" y="120"/>
                    <a:pt x="287" y="53"/>
                  </a:cubicBezTo>
                  <a:cubicBezTo>
                    <a:pt x="54" y="5774"/>
                    <a:pt x="0" y="10297"/>
                    <a:pt x="95" y="12998"/>
                  </a:cubicBezTo>
                  <a:lnTo>
                    <a:pt x="95" y="13091"/>
                  </a:lnTo>
                  <a:cubicBezTo>
                    <a:pt x="95" y="13317"/>
                    <a:pt x="150" y="13596"/>
                    <a:pt x="150" y="13783"/>
                  </a:cubicBezTo>
                  <a:lnTo>
                    <a:pt x="150" y="13876"/>
                  </a:lnTo>
                  <a:lnTo>
                    <a:pt x="150" y="14155"/>
                  </a:lnTo>
                  <a:lnTo>
                    <a:pt x="150" y="14341"/>
                  </a:lnTo>
                  <a:lnTo>
                    <a:pt x="150" y="14674"/>
                  </a:lnTo>
                  <a:lnTo>
                    <a:pt x="150" y="14900"/>
                  </a:lnTo>
                  <a:lnTo>
                    <a:pt x="150" y="15047"/>
                  </a:lnTo>
                  <a:cubicBezTo>
                    <a:pt x="150" y="15140"/>
                    <a:pt x="150" y="15180"/>
                    <a:pt x="191" y="15273"/>
                  </a:cubicBezTo>
                  <a:lnTo>
                    <a:pt x="191" y="15326"/>
                  </a:lnTo>
                  <a:cubicBezTo>
                    <a:pt x="629" y="15326"/>
                    <a:pt x="1394" y="15273"/>
                    <a:pt x="2064" y="15233"/>
                  </a:cubicBezTo>
                  <a:cubicBezTo>
                    <a:pt x="3063" y="15180"/>
                    <a:pt x="4116" y="15140"/>
                    <a:pt x="5128" y="15086"/>
                  </a:cubicBezTo>
                  <a:lnTo>
                    <a:pt x="8902" y="15086"/>
                  </a:lnTo>
                  <a:lnTo>
                    <a:pt x="9244" y="15140"/>
                  </a:lnTo>
                  <a:lnTo>
                    <a:pt x="9572" y="15140"/>
                  </a:lnTo>
                  <a:lnTo>
                    <a:pt x="9859" y="15180"/>
                  </a:lnTo>
                  <a:lnTo>
                    <a:pt x="10201" y="15180"/>
                  </a:lnTo>
                  <a:lnTo>
                    <a:pt x="10488" y="15273"/>
                  </a:lnTo>
                  <a:lnTo>
                    <a:pt x="10775" y="15326"/>
                  </a:lnTo>
                  <a:lnTo>
                    <a:pt x="11062" y="15366"/>
                  </a:lnTo>
                  <a:lnTo>
                    <a:pt x="11295" y="15419"/>
                  </a:lnTo>
                  <a:lnTo>
                    <a:pt x="11582" y="15512"/>
                  </a:lnTo>
                  <a:lnTo>
                    <a:pt x="11828" y="15605"/>
                  </a:lnTo>
                  <a:lnTo>
                    <a:pt x="12020" y="15698"/>
                  </a:lnTo>
                  <a:lnTo>
                    <a:pt x="12252" y="15792"/>
                  </a:lnTo>
                  <a:lnTo>
                    <a:pt x="12444" y="15885"/>
                  </a:lnTo>
                  <a:lnTo>
                    <a:pt x="12594" y="15925"/>
                  </a:lnTo>
                  <a:lnTo>
                    <a:pt x="13168" y="16164"/>
                  </a:lnTo>
                  <a:cubicBezTo>
                    <a:pt x="13743" y="16390"/>
                    <a:pt x="14139" y="16497"/>
                    <a:pt x="14440" y="16497"/>
                  </a:cubicBezTo>
                  <a:cubicBezTo>
                    <a:pt x="14714" y="16497"/>
                    <a:pt x="14905" y="16404"/>
                    <a:pt x="15083" y="16204"/>
                  </a:cubicBezTo>
                  <a:cubicBezTo>
                    <a:pt x="16177" y="15047"/>
                    <a:pt x="18146" y="14807"/>
                    <a:pt x="20156" y="14621"/>
                  </a:cubicBezTo>
                  <a:cubicBezTo>
                    <a:pt x="21783" y="14488"/>
                    <a:pt x="23465" y="14302"/>
                    <a:pt x="24559" y="13650"/>
                  </a:cubicBezTo>
                  <a:lnTo>
                    <a:pt x="24751" y="13503"/>
                  </a:lnTo>
                  <a:cubicBezTo>
                    <a:pt x="24231" y="13317"/>
                    <a:pt x="22932" y="13091"/>
                    <a:pt x="20019" y="12998"/>
                  </a:cubicBezTo>
                  <a:cubicBezTo>
                    <a:pt x="16560" y="12851"/>
                    <a:pt x="11199" y="8621"/>
                    <a:pt x="6413" y="4656"/>
                  </a:cubicBezTo>
                  <a:cubicBezTo>
                    <a:pt x="5743" y="4058"/>
                    <a:pt x="5169" y="3592"/>
                    <a:pt x="4745" y="3259"/>
                  </a:cubicBezTo>
                  <a:cubicBezTo>
                    <a:pt x="3828" y="2568"/>
                    <a:pt x="3213" y="1583"/>
                    <a:pt x="2926" y="519"/>
                  </a:cubicBezTo>
                  <a:cubicBezTo>
                    <a:pt x="2871" y="333"/>
                    <a:pt x="2775" y="186"/>
                    <a:pt x="273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5" name="Google Shape;90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kAAJEMAAC7CQAAkQwAAAAAAAAmAAAACAAAAP//////////"/>
                </a:ext>
              </a:extLst>
            </p:cNvSpPr>
            <p:nvPr/>
          </p:nvSpPr>
          <p:spPr>
            <a:xfrm>
              <a:off x="1578610" y="2042795"/>
              <a:ext cx="3175" cy="0"/>
            </a:xfrm>
            <a:custGeom>
              <a:avLst/>
              <a:gdLst/>
              <a:ahLst/>
              <a:cxnLst/>
              <a:rect l="0" t="0" r="3175" b="0"/>
              <a:pathLst>
                <a:path w="3175" h="0">
                  <a:moveTo>
                    <a:pt x="13" y="0"/>
                  </a:moveTo>
                  <a:cubicBezTo>
                    <a:pt x="2191" y="0"/>
                    <a:pt x="2935" y="0"/>
                    <a:pt x="3175" y="0"/>
                  </a:cubicBezTo>
                  <a:cubicBezTo>
                    <a:pt x="2935" y="0"/>
                    <a:pt x="2245" y="0"/>
                    <a:pt x="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4" name="Google Shape;90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kAAKsMAACrCQAAwgwAAAAAAAAmAAAACAAAAP//////////"/>
                </a:ext>
              </a:extLst>
            </p:cNvSpPr>
            <p:nvPr/>
          </p:nvSpPr>
          <p:spPr>
            <a:xfrm>
              <a:off x="1558925" y="2059305"/>
              <a:ext cx="12700" cy="14605"/>
            </a:xfrm>
            <a:custGeom>
              <a:avLst/>
              <a:gdLst/>
              <a:ahLst/>
              <a:cxnLst/>
              <a:rect l="0" t="0" r="12700" b="14605"/>
              <a:pathLst>
                <a:path w="12700" h="14605">
                  <a:moveTo>
                    <a:pt x="12686" y="0"/>
                  </a:moveTo>
                  <a:cubicBezTo>
                    <a:pt x="9226" y="2915"/>
                    <a:pt x="4193" y="8119"/>
                    <a:pt x="1669" y="12261"/>
                  </a:cubicBezTo>
                  <a:cubicBezTo>
                    <a:pt x="1153" y="13079"/>
                    <a:pt x="624" y="13842"/>
                    <a:pt x="14" y="14605"/>
                  </a:cubicBezTo>
                  <a:cubicBezTo>
                    <a:pt x="624" y="13842"/>
                    <a:pt x="1153" y="13079"/>
                    <a:pt x="1669" y="12261"/>
                  </a:cubicBezTo>
                  <a:cubicBezTo>
                    <a:pt x="4193" y="8119"/>
                    <a:pt x="9226" y="2915"/>
                    <a:pt x="1268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3" name="Google Shape;90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kAAMsMAACPCQAAzAwAAAAAAAAmAAAACAAAAP//////////"/>
                </a:ext>
              </a:extLst>
            </p:cNvSpPr>
            <p:nvPr/>
          </p:nvSpPr>
          <p:spPr>
            <a:xfrm>
              <a:off x="1553210" y="2079625"/>
              <a:ext cx="635" cy="635"/>
            </a:xfrm>
            <a:custGeom>
              <a:avLst/>
              <a:gdLst/>
              <a:ahLst/>
              <a:cxnLst/>
              <a:rect l="0" t="0" r="635" b="635"/>
              <a:pathLst>
                <a:path w="635" h="635">
                  <a:moveTo>
                    <a:pt x="623" y="10"/>
                  </a:moveTo>
                  <a:lnTo>
                    <a:pt x="11" y="622"/>
                  </a:lnTo>
                  <a:lnTo>
                    <a:pt x="94" y="624"/>
                  </a:lnTo>
                  <a:cubicBezTo>
                    <a:pt x="258" y="447"/>
                    <a:pt x="423" y="229"/>
                    <a:pt x="623" y="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2" name="Google Shape;90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JoMAAC9CQAAnAwAAAAAAAAmAAAACAAAAP//////////"/>
                </a:ext>
              </a:extLst>
            </p:cNvSpPr>
            <p:nvPr/>
          </p:nvSpPr>
          <p:spPr>
            <a:xfrm>
              <a:off x="1582420" y="2048510"/>
              <a:ext cx="635" cy="1270"/>
            </a:xfrm>
            <a:custGeom>
              <a:avLst/>
              <a:gdLst/>
              <a:ahLst/>
              <a:cxnLst/>
              <a:rect l="0" t="0" r="635" b="1270"/>
              <a:pathLst>
                <a:path w="635" h="1270">
                  <a:moveTo>
                    <a:pt x="635" y="1270"/>
                  </a:moveTo>
                  <a:cubicBezTo>
                    <a:pt x="635" y="878"/>
                    <a:pt x="317" y="439"/>
                    <a:pt x="79" y="0"/>
                  </a:cubicBezTo>
                  <a:cubicBezTo>
                    <a:pt x="317" y="439"/>
                    <a:pt x="635" y="878"/>
                    <a:pt x="635"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1" name="Google Shape;90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JgMAAC8CQAAmgwAAAAAAAAmAAAACAAAAP//////////"/>
                </a:ext>
              </a:extLst>
            </p:cNvSpPr>
            <p:nvPr/>
          </p:nvSpPr>
          <p:spPr>
            <a:xfrm>
              <a:off x="1582420" y="2047240"/>
              <a:ext cx="0" cy="1270"/>
            </a:xfrm>
            <a:custGeom>
              <a:avLst/>
              <a:gdLst/>
              <a:ahLst/>
              <a:cxnLst/>
              <a:rect l="0" t="0" r="0" b="1270"/>
              <a:pathLst>
                <a:path w="0" h="1270">
                  <a:moveTo>
                    <a:pt x="0" y="1256"/>
                  </a:moveTo>
                  <a:cubicBezTo>
                    <a:pt x="0" y="813"/>
                    <a:pt x="0" y="414"/>
                    <a:pt x="0" y="14"/>
                  </a:cubicBezTo>
                  <a:cubicBezTo>
                    <a:pt x="0" y="414"/>
                    <a:pt x="0" y="813"/>
                    <a:pt x="0" y="125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0" name="Google Shape;90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JYMAAC8CQAAlgwAAAAAAAAmAAAACAAAAP//////////"/>
                </a:ext>
              </a:extLst>
            </p:cNvSpPr>
            <p:nvPr/>
          </p:nvSpPr>
          <p:spPr>
            <a:xfrm>
              <a:off x="1582420" y="204597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9" name="Google Shape;90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wkAAKYMAAC0CQAAqQwAAAAAAAAmAAAACAAAAP//////////"/>
                </a:ext>
              </a:extLst>
            </p:cNvSpPr>
            <p:nvPr/>
          </p:nvSpPr>
          <p:spPr>
            <a:xfrm>
              <a:off x="1574165" y="2056130"/>
              <a:ext cx="3175" cy="1905"/>
            </a:xfrm>
            <a:custGeom>
              <a:avLst/>
              <a:gdLst/>
              <a:ahLst/>
              <a:cxnLst/>
              <a:rect l="0" t="0" r="3175" b="1905"/>
              <a:pathLst>
                <a:path w="3175" h="1905">
                  <a:moveTo>
                    <a:pt x="0" y="1905"/>
                  </a:moveTo>
                  <a:cubicBezTo>
                    <a:pt x="1019" y="1188"/>
                    <a:pt x="2074" y="580"/>
                    <a:pt x="3175" y="13"/>
                  </a:cubicBezTo>
                  <a:cubicBezTo>
                    <a:pt x="2074" y="580"/>
                    <a:pt x="1019" y="1188"/>
                    <a:pt x="0" y="19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8" name="Google Shape;90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kAAM8MAACNCQAAzwwAAAAAAAAmAAAACAAAAP//////////"/>
                </a:ext>
              </a:extLst>
            </p:cNvSpPr>
            <p:nvPr/>
          </p:nvSpPr>
          <p:spPr>
            <a:xfrm>
              <a:off x="1552575" y="20821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7" name="Google Shape;90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kAAP4MAACICQAA/gwAAAAAAAAmAAAACAAAAP//////////"/>
                </a:ext>
              </a:extLst>
            </p:cNvSpPr>
            <p:nvPr/>
          </p:nvSpPr>
          <p:spPr>
            <a:xfrm>
              <a:off x="1549400" y="21120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6" name="Google Shape;90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kAANEMAACMCQAA0QwAAAAAAAAmAAAACAAAAP//////////"/>
                </a:ext>
              </a:extLst>
            </p:cNvSpPr>
            <p:nvPr/>
          </p:nvSpPr>
          <p:spPr>
            <a:xfrm>
              <a:off x="1551940" y="2083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5" name="Google Shape;90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kAAP8MAACICQAA/wwAAAAAAAAmAAAACAAAAP//////////"/>
                </a:ext>
              </a:extLst>
            </p:cNvSpPr>
            <p:nvPr/>
          </p:nvSpPr>
          <p:spPr>
            <a:xfrm>
              <a:off x="1549400" y="21126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4" name="Google Shape;90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gAAC8MAAAdCQAAOQ4AAAAAAAAmAAAACAAAAP//////////"/>
                </a:ext>
              </a:extLst>
            </p:cNvSpPr>
            <p:nvPr/>
          </p:nvSpPr>
          <p:spPr>
            <a:xfrm>
              <a:off x="1419860" y="1980565"/>
              <a:ext cx="61595" cy="331470"/>
            </a:xfrm>
            <a:custGeom>
              <a:avLst/>
              <a:gdLst/>
              <a:ahLst/>
              <a:cxnLst/>
              <a:rect l="0" t="0" r="61595" b="331470"/>
              <a:pathLst>
                <a:path w="61595" h="331470">
                  <a:moveTo>
                    <a:pt x="44832" y="0"/>
                  </a:moveTo>
                  <a:lnTo>
                    <a:pt x="44736" y="380"/>
                  </a:lnTo>
                  <a:cubicBezTo>
                    <a:pt x="44260" y="2050"/>
                    <a:pt x="43634" y="4371"/>
                    <a:pt x="41730" y="5280"/>
                  </a:cubicBezTo>
                  <a:lnTo>
                    <a:pt x="41580" y="5375"/>
                  </a:lnTo>
                  <a:lnTo>
                    <a:pt x="41389" y="5511"/>
                  </a:lnTo>
                  <a:lnTo>
                    <a:pt x="41349" y="5511"/>
                  </a:lnTo>
                  <a:lnTo>
                    <a:pt x="41063" y="5701"/>
                  </a:lnTo>
                  <a:lnTo>
                    <a:pt x="40682" y="6041"/>
                  </a:lnTo>
                  <a:cubicBezTo>
                    <a:pt x="40682" y="6516"/>
                    <a:pt x="40587" y="7086"/>
                    <a:pt x="40532" y="7656"/>
                  </a:cubicBezTo>
                  <a:cubicBezTo>
                    <a:pt x="40437" y="9176"/>
                    <a:pt x="40246" y="10887"/>
                    <a:pt x="40682" y="11932"/>
                  </a:cubicBezTo>
                  <a:cubicBezTo>
                    <a:pt x="41730" y="14592"/>
                    <a:pt x="42247" y="26809"/>
                    <a:pt x="41199" y="31560"/>
                  </a:cubicBezTo>
                  <a:cubicBezTo>
                    <a:pt x="40437" y="35361"/>
                    <a:pt x="39444" y="39107"/>
                    <a:pt x="38246" y="42813"/>
                  </a:cubicBezTo>
                  <a:cubicBezTo>
                    <a:pt x="37920" y="43818"/>
                    <a:pt x="38246" y="44198"/>
                    <a:pt x="38818" y="44768"/>
                  </a:cubicBezTo>
                  <a:cubicBezTo>
                    <a:pt x="39199" y="45148"/>
                    <a:pt x="40246" y="46234"/>
                    <a:pt x="39008" y="47428"/>
                  </a:cubicBezTo>
                  <a:cubicBezTo>
                    <a:pt x="38301" y="48189"/>
                    <a:pt x="38342" y="50320"/>
                    <a:pt x="38437" y="53279"/>
                  </a:cubicBezTo>
                  <a:cubicBezTo>
                    <a:pt x="38437" y="54324"/>
                    <a:pt x="38491" y="55464"/>
                    <a:pt x="38491" y="56700"/>
                  </a:cubicBezTo>
                  <a:cubicBezTo>
                    <a:pt x="38491" y="60025"/>
                    <a:pt x="37294" y="64681"/>
                    <a:pt x="36342" y="68387"/>
                  </a:cubicBezTo>
                  <a:cubicBezTo>
                    <a:pt x="35824" y="70138"/>
                    <a:pt x="35443" y="71903"/>
                    <a:pt x="35158" y="73708"/>
                  </a:cubicBezTo>
                  <a:cubicBezTo>
                    <a:pt x="35063" y="74984"/>
                    <a:pt x="34682" y="76220"/>
                    <a:pt x="34110" y="77319"/>
                  </a:cubicBezTo>
                  <a:cubicBezTo>
                    <a:pt x="33539" y="78595"/>
                    <a:pt x="33008" y="79790"/>
                    <a:pt x="33198" y="81310"/>
                  </a:cubicBezTo>
                  <a:cubicBezTo>
                    <a:pt x="33539" y="84731"/>
                    <a:pt x="31675" y="86780"/>
                    <a:pt x="29579" y="88491"/>
                  </a:cubicBezTo>
                  <a:cubicBezTo>
                    <a:pt x="29157" y="88871"/>
                    <a:pt x="30300" y="90866"/>
                    <a:pt x="30913" y="92006"/>
                  </a:cubicBezTo>
                  <a:cubicBezTo>
                    <a:pt x="31824" y="93622"/>
                    <a:pt x="32777" y="95332"/>
                    <a:pt x="32681" y="96757"/>
                  </a:cubicBezTo>
                  <a:cubicBezTo>
                    <a:pt x="32586" y="98088"/>
                    <a:pt x="31920" y="99038"/>
                    <a:pt x="31198" y="99988"/>
                  </a:cubicBezTo>
                  <a:cubicBezTo>
                    <a:pt x="30300" y="101223"/>
                    <a:pt x="29443" y="102404"/>
                    <a:pt x="29865" y="104590"/>
                  </a:cubicBezTo>
                  <a:cubicBezTo>
                    <a:pt x="30681" y="108825"/>
                    <a:pt x="30246" y="115341"/>
                    <a:pt x="30015" y="118856"/>
                  </a:cubicBezTo>
                  <a:cubicBezTo>
                    <a:pt x="29919" y="119847"/>
                    <a:pt x="29865" y="120662"/>
                    <a:pt x="29865" y="121042"/>
                  </a:cubicBezTo>
                  <a:cubicBezTo>
                    <a:pt x="29865" y="121897"/>
                    <a:pt x="29538" y="122657"/>
                    <a:pt x="28967" y="123227"/>
                  </a:cubicBezTo>
                  <a:cubicBezTo>
                    <a:pt x="28436" y="123797"/>
                    <a:pt x="27960" y="124367"/>
                    <a:pt x="28246" y="126023"/>
                  </a:cubicBezTo>
                  <a:cubicBezTo>
                    <a:pt x="28532" y="128073"/>
                    <a:pt x="27824" y="129349"/>
                    <a:pt x="27157" y="130734"/>
                  </a:cubicBezTo>
                  <a:cubicBezTo>
                    <a:pt x="26300" y="132159"/>
                    <a:pt x="25770" y="133774"/>
                    <a:pt x="25579" y="135485"/>
                  </a:cubicBezTo>
                  <a:cubicBezTo>
                    <a:pt x="25198" y="139245"/>
                    <a:pt x="23062" y="144091"/>
                    <a:pt x="21293" y="147987"/>
                  </a:cubicBezTo>
                  <a:cubicBezTo>
                    <a:pt x="20681" y="149317"/>
                    <a:pt x="20150" y="150552"/>
                    <a:pt x="19769" y="151502"/>
                  </a:cubicBezTo>
                  <a:cubicBezTo>
                    <a:pt x="19388" y="152493"/>
                    <a:pt x="19103" y="153348"/>
                    <a:pt x="18871" y="154109"/>
                  </a:cubicBezTo>
                  <a:cubicBezTo>
                    <a:pt x="18150" y="156294"/>
                    <a:pt x="17579" y="158004"/>
                    <a:pt x="15442" y="158004"/>
                  </a:cubicBezTo>
                  <a:cubicBezTo>
                    <a:pt x="15402" y="158004"/>
                    <a:pt x="15361" y="158004"/>
                    <a:pt x="15320" y="158004"/>
                  </a:cubicBezTo>
                  <a:cubicBezTo>
                    <a:pt x="15075" y="158004"/>
                    <a:pt x="14844" y="158140"/>
                    <a:pt x="14721" y="158344"/>
                  </a:cubicBezTo>
                  <a:cubicBezTo>
                    <a:pt x="14395" y="158860"/>
                    <a:pt x="14340" y="160095"/>
                    <a:pt x="15293" y="162185"/>
                  </a:cubicBezTo>
                  <a:cubicBezTo>
                    <a:pt x="16109" y="163950"/>
                    <a:pt x="15919" y="165620"/>
                    <a:pt x="15728" y="167086"/>
                  </a:cubicBezTo>
                  <a:cubicBezTo>
                    <a:pt x="15538" y="168660"/>
                    <a:pt x="15347" y="169991"/>
                    <a:pt x="16245" y="171457"/>
                  </a:cubicBezTo>
                  <a:cubicBezTo>
                    <a:pt x="18245" y="174837"/>
                    <a:pt x="17769" y="176398"/>
                    <a:pt x="16912" y="179017"/>
                  </a:cubicBezTo>
                  <a:lnTo>
                    <a:pt x="16681" y="179778"/>
                  </a:lnTo>
                  <a:cubicBezTo>
                    <a:pt x="16340" y="180823"/>
                    <a:pt x="15864" y="181814"/>
                    <a:pt x="15293" y="182723"/>
                  </a:cubicBezTo>
                  <a:cubicBezTo>
                    <a:pt x="14681" y="183619"/>
                    <a:pt x="14340" y="184664"/>
                    <a:pt x="14395" y="185764"/>
                  </a:cubicBezTo>
                  <a:cubicBezTo>
                    <a:pt x="14340" y="186999"/>
                    <a:pt x="14095" y="188180"/>
                    <a:pt x="13674" y="189320"/>
                  </a:cubicBezTo>
                  <a:cubicBezTo>
                    <a:pt x="13102" y="190990"/>
                    <a:pt x="12667" y="192415"/>
                    <a:pt x="13334" y="194126"/>
                  </a:cubicBezTo>
                  <a:cubicBezTo>
                    <a:pt x="14300" y="196596"/>
                    <a:pt x="14490" y="198021"/>
                    <a:pt x="13864" y="198877"/>
                  </a:cubicBezTo>
                  <a:cubicBezTo>
                    <a:pt x="13442" y="199474"/>
                    <a:pt x="12789" y="199800"/>
                    <a:pt x="12123" y="199800"/>
                  </a:cubicBezTo>
                  <a:cubicBezTo>
                    <a:pt x="12041" y="199800"/>
                    <a:pt x="11946" y="199786"/>
                    <a:pt x="11864" y="199786"/>
                  </a:cubicBezTo>
                  <a:cubicBezTo>
                    <a:pt x="10952" y="199786"/>
                    <a:pt x="10190" y="202257"/>
                    <a:pt x="9578" y="207048"/>
                  </a:cubicBezTo>
                  <a:cubicBezTo>
                    <a:pt x="9429" y="208569"/>
                    <a:pt x="9143" y="210754"/>
                    <a:pt x="9429" y="211039"/>
                  </a:cubicBezTo>
                  <a:cubicBezTo>
                    <a:pt x="9510" y="211121"/>
                    <a:pt x="9769" y="211148"/>
                    <a:pt x="10122" y="211148"/>
                  </a:cubicBezTo>
                  <a:cubicBezTo>
                    <a:pt x="10599" y="211148"/>
                    <a:pt x="11238" y="211093"/>
                    <a:pt x="11810" y="211039"/>
                  </a:cubicBezTo>
                  <a:lnTo>
                    <a:pt x="12095" y="211039"/>
                  </a:lnTo>
                  <a:cubicBezTo>
                    <a:pt x="13524" y="210944"/>
                    <a:pt x="13524" y="206763"/>
                    <a:pt x="13524" y="204008"/>
                  </a:cubicBezTo>
                  <a:cubicBezTo>
                    <a:pt x="13483" y="202732"/>
                    <a:pt x="13524" y="201401"/>
                    <a:pt x="13674" y="200112"/>
                  </a:cubicBezTo>
                  <a:cubicBezTo>
                    <a:pt x="13864" y="198551"/>
                    <a:pt x="14490" y="197736"/>
                    <a:pt x="15483" y="197736"/>
                  </a:cubicBezTo>
                  <a:cubicBezTo>
                    <a:pt x="15674" y="197736"/>
                    <a:pt x="15823" y="197736"/>
                    <a:pt x="16014" y="197696"/>
                  </a:cubicBezTo>
                  <a:cubicBezTo>
                    <a:pt x="16014" y="197546"/>
                    <a:pt x="16014" y="197451"/>
                    <a:pt x="16014" y="197356"/>
                  </a:cubicBezTo>
                  <a:cubicBezTo>
                    <a:pt x="16055" y="196175"/>
                    <a:pt x="16912" y="195171"/>
                    <a:pt x="18055" y="194981"/>
                  </a:cubicBezTo>
                  <a:cubicBezTo>
                    <a:pt x="18286" y="194886"/>
                    <a:pt x="18531" y="194845"/>
                    <a:pt x="18776" y="194845"/>
                  </a:cubicBezTo>
                  <a:cubicBezTo>
                    <a:pt x="19184" y="194845"/>
                    <a:pt x="19592" y="194967"/>
                    <a:pt x="19919" y="195171"/>
                  </a:cubicBezTo>
                  <a:cubicBezTo>
                    <a:pt x="20531" y="195646"/>
                    <a:pt x="20531" y="196460"/>
                    <a:pt x="20490" y="197030"/>
                  </a:cubicBezTo>
                  <a:cubicBezTo>
                    <a:pt x="20436" y="197316"/>
                    <a:pt x="20490" y="197546"/>
                    <a:pt x="20531" y="197791"/>
                  </a:cubicBezTo>
                  <a:cubicBezTo>
                    <a:pt x="21919" y="198171"/>
                    <a:pt x="22817" y="199026"/>
                    <a:pt x="22967" y="199976"/>
                  </a:cubicBezTo>
                  <a:cubicBezTo>
                    <a:pt x="23062" y="200641"/>
                    <a:pt x="22817" y="201632"/>
                    <a:pt x="21252" y="202677"/>
                  </a:cubicBezTo>
                  <a:cubicBezTo>
                    <a:pt x="20531" y="203112"/>
                    <a:pt x="20626" y="203723"/>
                    <a:pt x="20967" y="205148"/>
                  </a:cubicBezTo>
                  <a:cubicBezTo>
                    <a:pt x="21252" y="206288"/>
                    <a:pt x="21579" y="207523"/>
                    <a:pt x="20871" y="208664"/>
                  </a:cubicBezTo>
                  <a:lnTo>
                    <a:pt x="20395" y="209329"/>
                  </a:lnTo>
                  <a:cubicBezTo>
                    <a:pt x="19198" y="211134"/>
                    <a:pt x="18490" y="212424"/>
                    <a:pt x="19103" y="213754"/>
                  </a:cubicBezTo>
                  <a:cubicBezTo>
                    <a:pt x="19674" y="214745"/>
                    <a:pt x="19538" y="216075"/>
                    <a:pt x="18681" y="216890"/>
                  </a:cubicBezTo>
                  <a:cubicBezTo>
                    <a:pt x="18205" y="217460"/>
                    <a:pt x="17919" y="218166"/>
                    <a:pt x="17864" y="218926"/>
                  </a:cubicBezTo>
                  <a:cubicBezTo>
                    <a:pt x="17769" y="219699"/>
                    <a:pt x="17960" y="220460"/>
                    <a:pt x="18300" y="221125"/>
                  </a:cubicBezTo>
                  <a:cubicBezTo>
                    <a:pt x="18817" y="221790"/>
                    <a:pt x="18626" y="222740"/>
                    <a:pt x="17919" y="223161"/>
                  </a:cubicBezTo>
                  <a:cubicBezTo>
                    <a:pt x="17960" y="223310"/>
                    <a:pt x="18109" y="223541"/>
                    <a:pt x="18150" y="223690"/>
                  </a:cubicBezTo>
                  <a:cubicBezTo>
                    <a:pt x="18436" y="224301"/>
                    <a:pt x="18776" y="225021"/>
                    <a:pt x="18436" y="225726"/>
                  </a:cubicBezTo>
                  <a:cubicBezTo>
                    <a:pt x="18205" y="226161"/>
                    <a:pt x="17824" y="226446"/>
                    <a:pt x="17293" y="226487"/>
                  </a:cubicBezTo>
                  <a:cubicBezTo>
                    <a:pt x="17252" y="226541"/>
                    <a:pt x="17198" y="226541"/>
                    <a:pt x="17157" y="226582"/>
                  </a:cubicBezTo>
                  <a:cubicBezTo>
                    <a:pt x="17007" y="226867"/>
                    <a:pt x="17388" y="227912"/>
                    <a:pt x="18245" y="229677"/>
                  </a:cubicBezTo>
                  <a:cubicBezTo>
                    <a:pt x="18585" y="230192"/>
                    <a:pt x="18626" y="230858"/>
                    <a:pt x="18395" y="231387"/>
                  </a:cubicBezTo>
                  <a:cubicBezTo>
                    <a:pt x="18014" y="232147"/>
                    <a:pt x="17102" y="232242"/>
                    <a:pt x="16245" y="232337"/>
                  </a:cubicBezTo>
                  <a:cubicBezTo>
                    <a:pt x="15538" y="232378"/>
                    <a:pt x="14871" y="232568"/>
                    <a:pt x="14245" y="232948"/>
                  </a:cubicBezTo>
                  <a:cubicBezTo>
                    <a:pt x="14055" y="233097"/>
                    <a:pt x="13959" y="233138"/>
                    <a:pt x="14585" y="234183"/>
                  </a:cubicBezTo>
                  <a:cubicBezTo>
                    <a:pt x="15102" y="235038"/>
                    <a:pt x="15823" y="236274"/>
                    <a:pt x="15102" y="237604"/>
                  </a:cubicBezTo>
                  <a:cubicBezTo>
                    <a:pt x="14871" y="238133"/>
                    <a:pt x="14340" y="238554"/>
                    <a:pt x="13714" y="238649"/>
                  </a:cubicBezTo>
                  <a:cubicBezTo>
                    <a:pt x="13619" y="238676"/>
                    <a:pt x="13510" y="238676"/>
                    <a:pt x="13402" y="238676"/>
                  </a:cubicBezTo>
                  <a:cubicBezTo>
                    <a:pt x="12055" y="238676"/>
                    <a:pt x="10585" y="237332"/>
                    <a:pt x="9483" y="236328"/>
                  </a:cubicBezTo>
                  <a:lnTo>
                    <a:pt x="8952" y="235894"/>
                  </a:lnTo>
                  <a:cubicBezTo>
                    <a:pt x="8626" y="235609"/>
                    <a:pt x="8381" y="235188"/>
                    <a:pt x="8381" y="234753"/>
                  </a:cubicBezTo>
                  <a:cubicBezTo>
                    <a:pt x="8340" y="233993"/>
                    <a:pt x="8816" y="233287"/>
                    <a:pt x="9524" y="232527"/>
                  </a:cubicBezTo>
                  <a:lnTo>
                    <a:pt x="9238" y="232527"/>
                  </a:lnTo>
                  <a:cubicBezTo>
                    <a:pt x="8952" y="232473"/>
                    <a:pt x="8626" y="232473"/>
                    <a:pt x="8286" y="232473"/>
                  </a:cubicBezTo>
                  <a:lnTo>
                    <a:pt x="8286" y="232527"/>
                  </a:lnTo>
                  <a:cubicBezTo>
                    <a:pt x="8435" y="234618"/>
                    <a:pt x="6762" y="235093"/>
                    <a:pt x="5619" y="235418"/>
                  </a:cubicBezTo>
                  <a:cubicBezTo>
                    <a:pt x="4952" y="235514"/>
                    <a:pt x="4285" y="235853"/>
                    <a:pt x="3768" y="236328"/>
                  </a:cubicBezTo>
                  <a:cubicBezTo>
                    <a:pt x="3523" y="236559"/>
                    <a:pt x="3523" y="236749"/>
                    <a:pt x="4149" y="237563"/>
                  </a:cubicBezTo>
                  <a:cubicBezTo>
                    <a:pt x="4530" y="238079"/>
                    <a:pt x="4952" y="238649"/>
                    <a:pt x="4721" y="239314"/>
                  </a:cubicBezTo>
                  <a:cubicBezTo>
                    <a:pt x="4571" y="239789"/>
                    <a:pt x="4190" y="240129"/>
                    <a:pt x="3714" y="240224"/>
                  </a:cubicBezTo>
                  <a:cubicBezTo>
                    <a:pt x="2530" y="240699"/>
                    <a:pt x="1483" y="241405"/>
                    <a:pt x="625" y="242314"/>
                  </a:cubicBezTo>
                  <a:cubicBezTo>
                    <a:pt x="952" y="242070"/>
                    <a:pt x="1333" y="241934"/>
                    <a:pt x="1714" y="241880"/>
                  </a:cubicBezTo>
                  <a:cubicBezTo>
                    <a:pt x="1877" y="241853"/>
                    <a:pt x="2040" y="241839"/>
                    <a:pt x="2204" y="241839"/>
                  </a:cubicBezTo>
                  <a:cubicBezTo>
                    <a:pt x="3415" y="241839"/>
                    <a:pt x="4530" y="242613"/>
                    <a:pt x="4911" y="243835"/>
                  </a:cubicBezTo>
                  <a:cubicBezTo>
                    <a:pt x="4952" y="243970"/>
                    <a:pt x="5047" y="244120"/>
                    <a:pt x="5143" y="244215"/>
                  </a:cubicBezTo>
                  <a:lnTo>
                    <a:pt x="5769" y="244025"/>
                  </a:lnTo>
                  <a:cubicBezTo>
                    <a:pt x="6394" y="243794"/>
                    <a:pt x="7061" y="243672"/>
                    <a:pt x="7714" y="243672"/>
                  </a:cubicBezTo>
                  <a:cubicBezTo>
                    <a:pt x="8000" y="243672"/>
                    <a:pt x="8286" y="243699"/>
                    <a:pt x="8571" y="243740"/>
                  </a:cubicBezTo>
                  <a:cubicBezTo>
                    <a:pt x="10245" y="244160"/>
                    <a:pt x="11293" y="245830"/>
                    <a:pt x="10952" y="247486"/>
                  </a:cubicBezTo>
                  <a:cubicBezTo>
                    <a:pt x="10735" y="248586"/>
                    <a:pt x="10041" y="249319"/>
                    <a:pt x="9184" y="249319"/>
                  </a:cubicBezTo>
                  <a:cubicBezTo>
                    <a:pt x="9116" y="249319"/>
                    <a:pt x="9034" y="249305"/>
                    <a:pt x="8952" y="249305"/>
                  </a:cubicBezTo>
                  <a:cubicBezTo>
                    <a:pt x="8762" y="249346"/>
                    <a:pt x="8626" y="249441"/>
                    <a:pt x="8476" y="249536"/>
                  </a:cubicBezTo>
                  <a:cubicBezTo>
                    <a:pt x="7769" y="250486"/>
                    <a:pt x="7428" y="251721"/>
                    <a:pt x="7619" y="252916"/>
                  </a:cubicBezTo>
                  <a:cubicBezTo>
                    <a:pt x="7619" y="253106"/>
                    <a:pt x="7714" y="253146"/>
                    <a:pt x="7714" y="253146"/>
                  </a:cubicBezTo>
                  <a:cubicBezTo>
                    <a:pt x="7837" y="253242"/>
                    <a:pt x="8054" y="253269"/>
                    <a:pt x="8326" y="253269"/>
                  </a:cubicBezTo>
                  <a:cubicBezTo>
                    <a:pt x="8925" y="253269"/>
                    <a:pt x="9796" y="253106"/>
                    <a:pt x="10381" y="253011"/>
                  </a:cubicBezTo>
                  <a:cubicBezTo>
                    <a:pt x="11211" y="252848"/>
                    <a:pt x="12041" y="252699"/>
                    <a:pt x="12803" y="252699"/>
                  </a:cubicBezTo>
                  <a:cubicBezTo>
                    <a:pt x="13211" y="252699"/>
                    <a:pt x="13606" y="252739"/>
                    <a:pt x="13959" y="252861"/>
                  </a:cubicBezTo>
                  <a:cubicBezTo>
                    <a:pt x="15102" y="253242"/>
                    <a:pt x="15864" y="254341"/>
                    <a:pt x="15864" y="255481"/>
                  </a:cubicBezTo>
                  <a:cubicBezTo>
                    <a:pt x="15919" y="256526"/>
                    <a:pt x="15483" y="257382"/>
                    <a:pt x="14817" y="257667"/>
                  </a:cubicBezTo>
                  <a:cubicBezTo>
                    <a:pt x="14653" y="257735"/>
                    <a:pt x="14463" y="257775"/>
                    <a:pt x="14286" y="257775"/>
                  </a:cubicBezTo>
                  <a:cubicBezTo>
                    <a:pt x="13891" y="257775"/>
                    <a:pt x="13510" y="257612"/>
                    <a:pt x="13238" y="257287"/>
                  </a:cubicBezTo>
                  <a:cubicBezTo>
                    <a:pt x="12354" y="256404"/>
                    <a:pt x="11143" y="255563"/>
                    <a:pt x="10367" y="255563"/>
                  </a:cubicBezTo>
                  <a:cubicBezTo>
                    <a:pt x="10313" y="255563"/>
                    <a:pt x="10245" y="255563"/>
                    <a:pt x="10190" y="255576"/>
                  </a:cubicBezTo>
                  <a:cubicBezTo>
                    <a:pt x="9959" y="255576"/>
                    <a:pt x="9769" y="255766"/>
                    <a:pt x="9673" y="255956"/>
                  </a:cubicBezTo>
                  <a:cubicBezTo>
                    <a:pt x="8966" y="257178"/>
                    <a:pt x="8054" y="257572"/>
                    <a:pt x="7129" y="257572"/>
                  </a:cubicBezTo>
                  <a:cubicBezTo>
                    <a:pt x="6136" y="257572"/>
                    <a:pt x="5129" y="257110"/>
                    <a:pt x="4381" y="256757"/>
                  </a:cubicBezTo>
                  <a:lnTo>
                    <a:pt x="4095" y="256621"/>
                  </a:lnTo>
                  <a:cubicBezTo>
                    <a:pt x="4081" y="256608"/>
                    <a:pt x="4054" y="256608"/>
                    <a:pt x="4041" y="256608"/>
                  </a:cubicBezTo>
                  <a:cubicBezTo>
                    <a:pt x="3673" y="256608"/>
                    <a:pt x="2544" y="256961"/>
                    <a:pt x="1292" y="257802"/>
                  </a:cubicBezTo>
                  <a:cubicBezTo>
                    <a:pt x="761" y="258183"/>
                    <a:pt x="285" y="258658"/>
                    <a:pt x="0" y="259228"/>
                  </a:cubicBezTo>
                  <a:cubicBezTo>
                    <a:pt x="857" y="259893"/>
                    <a:pt x="1523" y="260748"/>
                    <a:pt x="1959" y="261753"/>
                  </a:cubicBezTo>
                  <a:cubicBezTo>
                    <a:pt x="2054" y="261943"/>
                    <a:pt x="2149" y="262133"/>
                    <a:pt x="2245" y="262323"/>
                  </a:cubicBezTo>
                  <a:cubicBezTo>
                    <a:pt x="3197" y="262173"/>
                    <a:pt x="4626" y="261468"/>
                    <a:pt x="5143" y="260558"/>
                  </a:cubicBezTo>
                  <a:cubicBezTo>
                    <a:pt x="5619" y="259526"/>
                    <a:pt x="6789" y="258576"/>
                    <a:pt x="7932" y="258576"/>
                  </a:cubicBezTo>
                  <a:cubicBezTo>
                    <a:pt x="8054" y="258576"/>
                    <a:pt x="8177" y="258590"/>
                    <a:pt x="8286" y="258617"/>
                  </a:cubicBezTo>
                  <a:cubicBezTo>
                    <a:pt x="8857" y="258753"/>
                    <a:pt x="9864" y="259228"/>
                    <a:pt x="9959" y="261223"/>
                  </a:cubicBezTo>
                  <a:cubicBezTo>
                    <a:pt x="10095" y="263694"/>
                    <a:pt x="8190" y="264074"/>
                    <a:pt x="7197" y="264264"/>
                  </a:cubicBezTo>
                  <a:cubicBezTo>
                    <a:pt x="6571" y="264413"/>
                    <a:pt x="6190" y="264508"/>
                    <a:pt x="6095" y="264739"/>
                  </a:cubicBezTo>
                  <a:cubicBezTo>
                    <a:pt x="5428" y="266409"/>
                    <a:pt x="4190" y="267780"/>
                    <a:pt x="1864" y="269544"/>
                  </a:cubicBezTo>
                  <a:cubicBezTo>
                    <a:pt x="1238" y="270019"/>
                    <a:pt x="1333" y="270440"/>
                    <a:pt x="1523" y="270725"/>
                  </a:cubicBezTo>
                  <a:cubicBezTo>
                    <a:pt x="1673" y="271024"/>
                    <a:pt x="1959" y="271200"/>
                    <a:pt x="2285" y="271200"/>
                  </a:cubicBezTo>
                  <a:cubicBezTo>
                    <a:pt x="2381" y="271200"/>
                    <a:pt x="2476" y="271187"/>
                    <a:pt x="2571" y="271160"/>
                  </a:cubicBezTo>
                  <a:cubicBezTo>
                    <a:pt x="2816" y="270956"/>
                    <a:pt x="3088" y="270861"/>
                    <a:pt x="3347" y="270861"/>
                  </a:cubicBezTo>
                  <a:cubicBezTo>
                    <a:pt x="4136" y="270861"/>
                    <a:pt x="4843" y="271648"/>
                    <a:pt x="4530" y="272531"/>
                  </a:cubicBezTo>
                  <a:cubicBezTo>
                    <a:pt x="4476" y="273291"/>
                    <a:pt x="4530" y="273291"/>
                    <a:pt x="4911" y="273345"/>
                  </a:cubicBezTo>
                  <a:cubicBezTo>
                    <a:pt x="5047" y="273386"/>
                    <a:pt x="5170" y="273413"/>
                    <a:pt x="5306" y="273413"/>
                  </a:cubicBezTo>
                  <a:cubicBezTo>
                    <a:pt x="5592" y="273413"/>
                    <a:pt x="5864" y="273304"/>
                    <a:pt x="6095" y="273101"/>
                  </a:cubicBezTo>
                  <a:cubicBezTo>
                    <a:pt x="6381" y="272626"/>
                    <a:pt x="6435" y="272055"/>
                    <a:pt x="6190" y="271540"/>
                  </a:cubicBezTo>
                  <a:cubicBezTo>
                    <a:pt x="5809" y="270155"/>
                    <a:pt x="6476" y="267685"/>
                    <a:pt x="7959" y="266789"/>
                  </a:cubicBezTo>
                  <a:cubicBezTo>
                    <a:pt x="8326" y="266558"/>
                    <a:pt x="8735" y="266436"/>
                    <a:pt x="9156" y="266436"/>
                  </a:cubicBezTo>
                  <a:cubicBezTo>
                    <a:pt x="9755" y="266436"/>
                    <a:pt x="10367" y="266680"/>
                    <a:pt x="10816" y="267169"/>
                  </a:cubicBezTo>
                  <a:cubicBezTo>
                    <a:pt x="12572" y="268825"/>
                    <a:pt x="11483" y="270630"/>
                    <a:pt x="10762" y="271675"/>
                  </a:cubicBezTo>
                  <a:cubicBezTo>
                    <a:pt x="10476" y="272110"/>
                    <a:pt x="10245" y="272585"/>
                    <a:pt x="10095" y="273101"/>
                  </a:cubicBezTo>
                  <a:cubicBezTo>
                    <a:pt x="10054" y="274105"/>
                    <a:pt x="9864" y="275055"/>
                    <a:pt x="9524" y="276006"/>
                  </a:cubicBezTo>
                  <a:cubicBezTo>
                    <a:pt x="9197" y="276861"/>
                    <a:pt x="9007" y="277770"/>
                    <a:pt x="8952" y="278666"/>
                  </a:cubicBezTo>
                  <a:cubicBezTo>
                    <a:pt x="9007" y="279671"/>
                    <a:pt x="8340" y="280526"/>
                    <a:pt x="7428" y="280811"/>
                  </a:cubicBezTo>
                  <a:cubicBezTo>
                    <a:pt x="6952" y="281042"/>
                    <a:pt x="6952" y="281042"/>
                    <a:pt x="6952" y="281422"/>
                  </a:cubicBezTo>
                  <a:cubicBezTo>
                    <a:pt x="7102" y="282847"/>
                    <a:pt x="5905" y="283322"/>
                    <a:pt x="4952" y="283512"/>
                  </a:cubicBezTo>
                  <a:cubicBezTo>
                    <a:pt x="5619" y="284557"/>
                    <a:pt x="4911" y="285752"/>
                    <a:pt x="4530" y="286363"/>
                  </a:cubicBezTo>
                  <a:cubicBezTo>
                    <a:pt x="4340" y="286648"/>
                    <a:pt x="4190" y="286987"/>
                    <a:pt x="4095" y="287313"/>
                  </a:cubicBezTo>
                  <a:cubicBezTo>
                    <a:pt x="4285" y="287177"/>
                    <a:pt x="4435" y="287028"/>
                    <a:pt x="4626" y="286892"/>
                  </a:cubicBezTo>
                  <a:cubicBezTo>
                    <a:pt x="5156" y="286390"/>
                    <a:pt x="5905" y="285752"/>
                    <a:pt x="6898" y="285752"/>
                  </a:cubicBezTo>
                  <a:cubicBezTo>
                    <a:pt x="7156" y="285752"/>
                    <a:pt x="7428" y="285793"/>
                    <a:pt x="7714" y="285888"/>
                  </a:cubicBezTo>
                  <a:cubicBezTo>
                    <a:pt x="8054" y="286037"/>
                    <a:pt x="8435" y="286227"/>
                    <a:pt x="8762" y="286363"/>
                  </a:cubicBezTo>
                  <a:cubicBezTo>
                    <a:pt x="9034" y="286485"/>
                    <a:pt x="9197" y="286566"/>
                    <a:pt x="9401" y="286566"/>
                  </a:cubicBezTo>
                  <a:cubicBezTo>
                    <a:pt x="9673" y="286566"/>
                    <a:pt x="10027" y="286431"/>
                    <a:pt x="10816" y="286078"/>
                  </a:cubicBezTo>
                  <a:cubicBezTo>
                    <a:pt x="11225" y="285901"/>
                    <a:pt x="11646" y="285820"/>
                    <a:pt x="12068" y="285820"/>
                  </a:cubicBezTo>
                  <a:cubicBezTo>
                    <a:pt x="12667" y="285820"/>
                    <a:pt x="13265" y="285996"/>
                    <a:pt x="13769" y="286363"/>
                  </a:cubicBezTo>
                  <a:cubicBezTo>
                    <a:pt x="14436" y="286892"/>
                    <a:pt x="14776" y="287693"/>
                    <a:pt x="14626" y="288548"/>
                  </a:cubicBezTo>
                  <a:cubicBezTo>
                    <a:pt x="14436" y="289363"/>
                    <a:pt x="13769" y="290028"/>
                    <a:pt x="12912" y="290259"/>
                  </a:cubicBezTo>
                  <a:cubicBezTo>
                    <a:pt x="12000" y="290544"/>
                    <a:pt x="11197" y="291073"/>
                    <a:pt x="10476" y="291779"/>
                  </a:cubicBezTo>
                  <a:cubicBezTo>
                    <a:pt x="10966" y="291643"/>
                    <a:pt x="11633" y="291453"/>
                    <a:pt x="12299" y="291453"/>
                  </a:cubicBezTo>
                  <a:cubicBezTo>
                    <a:pt x="13211" y="291453"/>
                    <a:pt x="14123" y="291806"/>
                    <a:pt x="14531" y="293068"/>
                  </a:cubicBezTo>
                  <a:cubicBezTo>
                    <a:pt x="14585" y="293299"/>
                    <a:pt x="14681" y="293544"/>
                    <a:pt x="14817" y="293734"/>
                  </a:cubicBezTo>
                  <a:cubicBezTo>
                    <a:pt x="15102" y="293353"/>
                    <a:pt x="15252" y="292919"/>
                    <a:pt x="15252" y="292444"/>
                  </a:cubicBezTo>
                  <a:cubicBezTo>
                    <a:pt x="15252" y="291494"/>
                    <a:pt x="15960" y="290693"/>
                    <a:pt x="16912" y="290598"/>
                  </a:cubicBezTo>
                  <a:cubicBezTo>
                    <a:pt x="17007" y="290584"/>
                    <a:pt x="17089" y="290584"/>
                    <a:pt x="17184" y="290584"/>
                  </a:cubicBezTo>
                  <a:cubicBezTo>
                    <a:pt x="18885" y="290584"/>
                    <a:pt x="21225" y="292200"/>
                    <a:pt x="21769" y="293869"/>
                  </a:cubicBezTo>
                  <a:cubicBezTo>
                    <a:pt x="22014" y="294589"/>
                    <a:pt x="21824" y="295390"/>
                    <a:pt x="21293" y="295919"/>
                  </a:cubicBezTo>
                  <a:cubicBezTo>
                    <a:pt x="20273" y="297127"/>
                    <a:pt x="17687" y="297806"/>
                    <a:pt x="15592" y="297806"/>
                  </a:cubicBezTo>
                  <a:cubicBezTo>
                    <a:pt x="15075" y="297806"/>
                    <a:pt x="14585" y="297765"/>
                    <a:pt x="14150" y="297670"/>
                  </a:cubicBezTo>
                  <a:cubicBezTo>
                    <a:pt x="14014" y="297629"/>
                    <a:pt x="13878" y="297616"/>
                    <a:pt x="13742" y="297616"/>
                  </a:cubicBezTo>
                  <a:cubicBezTo>
                    <a:pt x="13293" y="297616"/>
                    <a:pt x="12830" y="297847"/>
                    <a:pt x="12572" y="298240"/>
                  </a:cubicBezTo>
                  <a:cubicBezTo>
                    <a:pt x="12191" y="299055"/>
                    <a:pt x="12286" y="300005"/>
                    <a:pt x="12912" y="300711"/>
                  </a:cubicBezTo>
                  <a:cubicBezTo>
                    <a:pt x="13293" y="301240"/>
                    <a:pt x="13578" y="301240"/>
                    <a:pt x="13674" y="301240"/>
                  </a:cubicBezTo>
                  <a:cubicBezTo>
                    <a:pt x="13687" y="301240"/>
                    <a:pt x="13701" y="301240"/>
                    <a:pt x="13714" y="301240"/>
                  </a:cubicBezTo>
                  <a:cubicBezTo>
                    <a:pt x="14531" y="301240"/>
                    <a:pt x="15783" y="300032"/>
                    <a:pt x="16776" y="299000"/>
                  </a:cubicBezTo>
                  <a:lnTo>
                    <a:pt x="17007" y="298810"/>
                  </a:lnTo>
                  <a:cubicBezTo>
                    <a:pt x="17987" y="297806"/>
                    <a:pt x="20259" y="297412"/>
                    <a:pt x="22558" y="297412"/>
                  </a:cubicBezTo>
                  <a:cubicBezTo>
                    <a:pt x="24069" y="297412"/>
                    <a:pt x="25579" y="297589"/>
                    <a:pt x="26776" y="297860"/>
                  </a:cubicBezTo>
                  <a:cubicBezTo>
                    <a:pt x="28586" y="298294"/>
                    <a:pt x="29579" y="298905"/>
                    <a:pt x="29865" y="299815"/>
                  </a:cubicBezTo>
                  <a:cubicBezTo>
                    <a:pt x="30055" y="300290"/>
                    <a:pt x="30015" y="300860"/>
                    <a:pt x="29674" y="301281"/>
                  </a:cubicBezTo>
                  <a:cubicBezTo>
                    <a:pt x="29239" y="301905"/>
                    <a:pt x="28436" y="302027"/>
                    <a:pt x="27511" y="302027"/>
                  </a:cubicBezTo>
                  <a:cubicBezTo>
                    <a:pt x="27225" y="302027"/>
                    <a:pt x="26926" y="302014"/>
                    <a:pt x="26627" y="302000"/>
                  </a:cubicBezTo>
                  <a:cubicBezTo>
                    <a:pt x="26491" y="301987"/>
                    <a:pt x="26341" y="301987"/>
                    <a:pt x="26205" y="301987"/>
                  </a:cubicBezTo>
                  <a:cubicBezTo>
                    <a:pt x="25851" y="301987"/>
                    <a:pt x="25484" y="302014"/>
                    <a:pt x="25157" y="302041"/>
                  </a:cubicBezTo>
                  <a:cubicBezTo>
                    <a:pt x="24491" y="303236"/>
                    <a:pt x="22341" y="303901"/>
                    <a:pt x="21007" y="303901"/>
                  </a:cubicBezTo>
                  <a:cubicBezTo>
                    <a:pt x="19674" y="303901"/>
                    <a:pt x="19252" y="303276"/>
                    <a:pt x="19007" y="302801"/>
                  </a:cubicBezTo>
                  <a:cubicBezTo>
                    <a:pt x="18531" y="302896"/>
                    <a:pt x="18150" y="303086"/>
                    <a:pt x="17824" y="303331"/>
                  </a:cubicBezTo>
                  <a:cubicBezTo>
                    <a:pt x="17157" y="303711"/>
                    <a:pt x="16721" y="304376"/>
                    <a:pt x="16585" y="305095"/>
                  </a:cubicBezTo>
                  <a:cubicBezTo>
                    <a:pt x="16531" y="305801"/>
                    <a:pt x="16245" y="306466"/>
                    <a:pt x="15769" y="307036"/>
                  </a:cubicBezTo>
                  <a:lnTo>
                    <a:pt x="16109" y="307131"/>
                  </a:lnTo>
                  <a:cubicBezTo>
                    <a:pt x="16300" y="307186"/>
                    <a:pt x="16463" y="307226"/>
                    <a:pt x="16613" y="307226"/>
                  </a:cubicBezTo>
                  <a:cubicBezTo>
                    <a:pt x="17048" y="307226"/>
                    <a:pt x="17307" y="306941"/>
                    <a:pt x="17769" y="306371"/>
                  </a:cubicBezTo>
                  <a:cubicBezTo>
                    <a:pt x="18572" y="305435"/>
                    <a:pt x="19620" y="304267"/>
                    <a:pt x="22109" y="304267"/>
                  </a:cubicBezTo>
                  <a:cubicBezTo>
                    <a:pt x="22300" y="304267"/>
                    <a:pt x="22477" y="304267"/>
                    <a:pt x="22681" y="304281"/>
                  </a:cubicBezTo>
                  <a:cubicBezTo>
                    <a:pt x="22817" y="304294"/>
                    <a:pt x="22953" y="304294"/>
                    <a:pt x="23089" y="304294"/>
                  </a:cubicBezTo>
                  <a:cubicBezTo>
                    <a:pt x="24858" y="304294"/>
                    <a:pt x="26287" y="303466"/>
                    <a:pt x="27484" y="302801"/>
                  </a:cubicBezTo>
                  <a:cubicBezTo>
                    <a:pt x="28368" y="302272"/>
                    <a:pt x="29171" y="301824"/>
                    <a:pt x="29933" y="301824"/>
                  </a:cubicBezTo>
                  <a:cubicBezTo>
                    <a:pt x="30123" y="301824"/>
                    <a:pt x="30300" y="301851"/>
                    <a:pt x="30491" y="301905"/>
                  </a:cubicBezTo>
                  <a:cubicBezTo>
                    <a:pt x="31103" y="302095"/>
                    <a:pt x="31579" y="302570"/>
                    <a:pt x="31824" y="303141"/>
                  </a:cubicBezTo>
                  <a:cubicBezTo>
                    <a:pt x="32491" y="304471"/>
                    <a:pt x="32056" y="305896"/>
                    <a:pt x="30681" y="306941"/>
                  </a:cubicBezTo>
                  <a:cubicBezTo>
                    <a:pt x="29715" y="307674"/>
                    <a:pt x="28396" y="308136"/>
                    <a:pt x="27171" y="308136"/>
                  </a:cubicBezTo>
                  <a:cubicBezTo>
                    <a:pt x="26273" y="308136"/>
                    <a:pt x="25429" y="307892"/>
                    <a:pt x="24817" y="307321"/>
                  </a:cubicBezTo>
                  <a:cubicBezTo>
                    <a:pt x="24667" y="307145"/>
                    <a:pt x="24450" y="307050"/>
                    <a:pt x="24246" y="307050"/>
                  </a:cubicBezTo>
                  <a:cubicBezTo>
                    <a:pt x="24137" y="307050"/>
                    <a:pt x="24014" y="307077"/>
                    <a:pt x="23919" y="307131"/>
                  </a:cubicBezTo>
                  <a:cubicBezTo>
                    <a:pt x="23198" y="307511"/>
                    <a:pt x="22395" y="308937"/>
                    <a:pt x="22490" y="310226"/>
                  </a:cubicBezTo>
                  <a:cubicBezTo>
                    <a:pt x="22586" y="310796"/>
                    <a:pt x="22341" y="311367"/>
                    <a:pt x="21919" y="311747"/>
                  </a:cubicBezTo>
                  <a:cubicBezTo>
                    <a:pt x="21565" y="312005"/>
                    <a:pt x="21143" y="312113"/>
                    <a:pt x="20640" y="312113"/>
                  </a:cubicBezTo>
                  <a:cubicBezTo>
                    <a:pt x="19606" y="312113"/>
                    <a:pt x="18259" y="311624"/>
                    <a:pt x="16681" y="311081"/>
                  </a:cubicBezTo>
                  <a:cubicBezTo>
                    <a:pt x="15674" y="310701"/>
                    <a:pt x="14681" y="310362"/>
                    <a:pt x="13619" y="310172"/>
                  </a:cubicBezTo>
                  <a:cubicBezTo>
                    <a:pt x="13524" y="310145"/>
                    <a:pt x="13429" y="310131"/>
                    <a:pt x="13347" y="310131"/>
                  </a:cubicBezTo>
                  <a:cubicBezTo>
                    <a:pt x="13252" y="310131"/>
                    <a:pt x="13170" y="310145"/>
                    <a:pt x="13102" y="310172"/>
                  </a:cubicBezTo>
                  <a:cubicBezTo>
                    <a:pt x="13048" y="310552"/>
                    <a:pt x="13578" y="311937"/>
                    <a:pt x="15198" y="313593"/>
                  </a:cubicBezTo>
                  <a:cubicBezTo>
                    <a:pt x="15796" y="314231"/>
                    <a:pt x="16232" y="314421"/>
                    <a:pt x="16735" y="314421"/>
                  </a:cubicBezTo>
                  <a:cubicBezTo>
                    <a:pt x="16994" y="314421"/>
                    <a:pt x="17266" y="314366"/>
                    <a:pt x="17579" y="314312"/>
                  </a:cubicBezTo>
                  <a:cubicBezTo>
                    <a:pt x="17973" y="314204"/>
                    <a:pt x="18368" y="314163"/>
                    <a:pt x="18762" y="314163"/>
                  </a:cubicBezTo>
                  <a:cubicBezTo>
                    <a:pt x="19715" y="314163"/>
                    <a:pt x="20626" y="314434"/>
                    <a:pt x="21443" y="314977"/>
                  </a:cubicBezTo>
                  <a:cubicBezTo>
                    <a:pt x="22246" y="315493"/>
                    <a:pt x="23007" y="316118"/>
                    <a:pt x="23674" y="316823"/>
                  </a:cubicBezTo>
                  <a:cubicBezTo>
                    <a:pt x="23919" y="317108"/>
                    <a:pt x="24150" y="317298"/>
                    <a:pt x="24436" y="317489"/>
                  </a:cubicBezTo>
                  <a:cubicBezTo>
                    <a:pt x="24436" y="317489"/>
                    <a:pt x="24627" y="317489"/>
                    <a:pt x="25157" y="317013"/>
                  </a:cubicBezTo>
                  <a:cubicBezTo>
                    <a:pt x="25293" y="316918"/>
                    <a:pt x="25389" y="316783"/>
                    <a:pt x="25538" y="316688"/>
                  </a:cubicBezTo>
                  <a:lnTo>
                    <a:pt x="25198" y="316538"/>
                  </a:lnTo>
                  <a:cubicBezTo>
                    <a:pt x="24776" y="316403"/>
                    <a:pt x="24341" y="316213"/>
                    <a:pt x="23960" y="315968"/>
                  </a:cubicBezTo>
                  <a:cubicBezTo>
                    <a:pt x="23007" y="315357"/>
                    <a:pt x="22722" y="314068"/>
                    <a:pt x="23293" y="313077"/>
                  </a:cubicBezTo>
                  <a:cubicBezTo>
                    <a:pt x="23701" y="312303"/>
                    <a:pt x="24545" y="311747"/>
                    <a:pt x="25702" y="311747"/>
                  </a:cubicBezTo>
                  <a:cubicBezTo>
                    <a:pt x="26314" y="311747"/>
                    <a:pt x="27008" y="311896"/>
                    <a:pt x="27770" y="312262"/>
                  </a:cubicBezTo>
                  <a:cubicBezTo>
                    <a:pt x="28219" y="312466"/>
                    <a:pt x="28695" y="312575"/>
                    <a:pt x="29171" y="312575"/>
                  </a:cubicBezTo>
                  <a:cubicBezTo>
                    <a:pt x="29906" y="312575"/>
                    <a:pt x="30627" y="312330"/>
                    <a:pt x="31198" y="311842"/>
                  </a:cubicBezTo>
                  <a:cubicBezTo>
                    <a:pt x="32300" y="310891"/>
                    <a:pt x="32722" y="309412"/>
                    <a:pt x="32300" y="308041"/>
                  </a:cubicBezTo>
                  <a:cubicBezTo>
                    <a:pt x="31008" y="302801"/>
                    <a:pt x="36722" y="300806"/>
                    <a:pt x="39444" y="299856"/>
                  </a:cubicBezTo>
                  <a:cubicBezTo>
                    <a:pt x="40083" y="299652"/>
                    <a:pt x="40614" y="299557"/>
                    <a:pt x="41022" y="299557"/>
                  </a:cubicBezTo>
                  <a:cubicBezTo>
                    <a:pt x="42097" y="299557"/>
                    <a:pt x="42491" y="300113"/>
                    <a:pt x="42641" y="300521"/>
                  </a:cubicBezTo>
                  <a:cubicBezTo>
                    <a:pt x="43253" y="302000"/>
                    <a:pt x="41158" y="304335"/>
                    <a:pt x="39104" y="305190"/>
                  </a:cubicBezTo>
                  <a:cubicBezTo>
                    <a:pt x="37484" y="305855"/>
                    <a:pt x="37199" y="306181"/>
                    <a:pt x="37158" y="306371"/>
                  </a:cubicBezTo>
                  <a:cubicBezTo>
                    <a:pt x="37103" y="306520"/>
                    <a:pt x="37158" y="306846"/>
                    <a:pt x="38246" y="308041"/>
                  </a:cubicBezTo>
                  <a:cubicBezTo>
                    <a:pt x="38573" y="308380"/>
                    <a:pt x="38913" y="308543"/>
                    <a:pt x="39321" y="308543"/>
                  </a:cubicBezTo>
                  <a:cubicBezTo>
                    <a:pt x="39757" y="308543"/>
                    <a:pt x="40287" y="308367"/>
                    <a:pt x="41008" y="308082"/>
                  </a:cubicBezTo>
                  <a:cubicBezTo>
                    <a:pt x="41662" y="307851"/>
                    <a:pt x="42423" y="307566"/>
                    <a:pt x="43172" y="307566"/>
                  </a:cubicBezTo>
                  <a:cubicBezTo>
                    <a:pt x="43798" y="307566"/>
                    <a:pt x="44437" y="307756"/>
                    <a:pt x="45022" y="308326"/>
                  </a:cubicBezTo>
                  <a:cubicBezTo>
                    <a:pt x="45498" y="308747"/>
                    <a:pt x="45689" y="309371"/>
                    <a:pt x="45594" y="309982"/>
                  </a:cubicBezTo>
                  <a:cubicBezTo>
                    <a:pt x="45349" y="310891"/>
                    <a:pt x="44301" y="311217"/>
                    <a:pt x="43158" y="311597"/>
                  </a:cubicBezTo>
                  <a:cubicBezTo>
                    <a:pt x="42396" y="311842"/>
                    <a:pt x="41253" y="312167"/>
                    <a:pt x="41008" y="312642"/>
                  </a:cubicBezTo>
                  <a:cubicBezTo>
                    <a:pt x="40872" y="312982"/>
                    <a:pt x="41294" y="313593"/>
                    <a:pt x="41634" y="314217"/>
                  </a:cubicBezTo>
                  <a:cubicBezTo>
                    <a:pt x="42111" y="314977"/>
                    <a:pt x="42682" y="315873"/>
                    <a:pt x="42396" y="316878"/>
                  </a:cubicBezTo>
                  <a:cubicBezTo>
                    <a:pt x="42151" y="317543"/>
                    <a:pt x="41580" y="318059"/>
                    <a:pt x="40913" y="318344"/>
                  </a:cubicBezTo>
                  <a:cubicBezTo>
                    <a:pt x="40627" y="318520"/>
                    <a:pt x="40287" y="318602"/>
                    <a:pt x="39947" y="318602"/>
                  </a:cubicBezTo>
                  <a:cubicBezTo>
                    <a:pt x="39648" y="318602"/>
                    <a:pt x="39335" y="318534"/>
                    <a:pt x="39063" y="318398"/>
                  </a:cubicBezTo>
                  <a:cubicBezTo>
                    <a:pt x="37961" y="317774"/>
                    <a:pt x="37770" y="316213"/>
                    <a:pt x="37580" y="314543"/>
                  </a:cubicBezTo>
                  <a:cubicBezTo>
                    <a:pt x="37484" y="313783"/>
                    <a:pt x="37294" y="312507"/>
                    <a:pt x="37063" y="312262"/>
                  </a:cubicBezTo>
                  <a:cubicBezTo>
                    <a:pt x="36981" y="312208"/>
                    <a:pt x="36845" y="312167"/>
                    <a:pt x="36695" y="312167"/>
                  </a:cubicBezTo>
                  <a:cubicBezTo>
                    <a:pt x="36559" y="312167"/>
                    <a:pt x="36437" y="312195"/>
                    <a:pt x="36342" y="312317"/>
                  </a:cubicBezTo>
                  <a:cubicBezTo>
                    <a:pt x="36151" y="312507"/>
                    <a:pt x="35824" y="313647"/>
                    <a:pt x="36722" y="315683"/>
                  </a:cubicBezTo>
                  <a:cubicBezTo>
                    <a:pt x="37063" y="316403"/>
                    <a:pt x="37675" y="317869"/>
                    <a:pt x="36722" y="318493"/>
                  </a:cubicBezTo>
                  <a:cubicBezTo>
                    <a:pt x="36627" y="318561"/>
                    <a:pt x="36450" y="318683"/>
                    <a:pt x="36137" y="318683"/>
                  </a:cubicBezTo>
                  <a:cubicBezTo>
                    <a:pt x="35471" y="318683"/>
                    <a:pt x="34178" y="318126"/>
                    <a:pt x="31634" y="315357"/>
                  </a:cubicBezTo>
                  <a:cubicBezTo>
                    <a:pt x="31484" y="315113"/>
                    <a:pt x="31253" y="315018"/>
                    <a:pt x="31008" y="315018"/>
                  </a:cubicBezTo>
                  <a:cubicBezTo>
                    <a:pt x="30722" y="315113"/>
                    <a:pt x="30532" y="315303"/>
                    <a:pt x="30491" y="315588"/>
                  </a:cubicBezTo>
                  <a:cubicBezTo>
                    <a:pt x="30396" y="316063"/>
                    <a:pt x="30532" y="316593"/>
                    <a:pt x="30967" y="316878"/>
                  </a:cubicBezTo>
                  <a:cubicBezTo>
                    <a:pt x="31198" y="317163"/>
                    <a:pt x="31824" y="317774"/>
                    <a:pt x="31539" y="318534"/>
                  </a:cubicBezTo>
                  <a:cubicBezTo>
                    <a:pt x="31253" y="319294"/>
                    <a:pt x="30436" y="319389"/>
                    <a:pt x="29538" y="319443"/>
                  </a:cubicBezTo>
                  <a:cubicBezTo>
                    <a:pt x="27865" y="319579"/>
                    <a:pt x="27389" y="319769"/>
                    <a:pt x="27389" y="320488"/>
                  </a:cubicBezTo>
                  <a:cubicBezTo>
                    <a:pt x="27389" y="320719"/>
                    <a:pt x="27443" y="320964"/>
                    <a:pt x="27484" y="321154"/>
                  </a:cubicBezTo>
                  <a:cubicBezTo>
                    <a:pt x="27865" y="321154"/>
                    <a:pt x="28205" y="321059"/>
                    <a:pt x="28586" y="320964"/>
                  </a:cubicBezTo>
                  <a:cubicBezTo>
                    <a:pt x="29280" y="320760"/>
                    <a:pt x="30028" y="320665"/>
                    <a:pt x="30763" y="320665"/>
                  </a:cubicBezTo>
                  <a:cubicBezTo>
                    <a:pt x="31226" y="320665"/>
                    <a:pt x="31702" y="320692"/>
                    <a:pt x="32151" y="320773"/>
                  </a:cubicBezTo>
                  <a:cubicBezTo>
                    <a:pt x="34341" y="321249"/>
                    <a:pt x="34777" y="323244"/>
                    <a:pt x="35103" y="324859"/>
                  </a:cubicBezTo>
                  <a:cubicBezTo>
                    <a:pt x="35199" y="325715"/>
                    <a:pt x="35539" y="326515"/>
                    <a:pt x="36015" y="327235"/>
                  </a:cubicBezTo>
                  <a:cubicBezTo>
                    <a:pt x="36056" y="326895"/>
                    <a:pt x="36056" y="326420"/>
                    <a:pt x="36110" y="326095"/>
                  </a:cubicBezTo>
                  <a:cubicBezTo>
                    <a:pt x="36205" y="324289"/>
                    <a:pt x="36342" y="321954"/>
                    <a:pt x="38206" y="321574"/>
                  </a:cubicBezTo>
                  <a:cubicBezTo>
                    <a:pt x="38369" y="321547"/>
                    <a:pt x="38532" y="321534"/>
                    <a:pt x="38668" y="321534"/>
                  </a:cubicBezTo>
                  <a:cubicBezTo>
                    <a:pt x="40083" y="321534"/>
                    <a:pt x="40423" y="323108"/>
                    <a:pt x="40682" y="324140"/>
                  </a:cubicBezTo>
                  <a:cubicBezTo>
                    <a:pt x="41008" y="325850"/>
                    <a:pt x="41444" y="327710"/>
                    <a:pt x="43920" y="328511"/>
                  </a:cubicBezTo>
                  <a:cubicBezTo>
                    <a:pt x="44301" y="328660"/>
                    <a:pt x="44641" y="328755"/>
                    <a:pt x="44873" y="328796"/>
                  </a:cubicBezTo>
                  <a:cubicBezTo>
                    <a:pt x="44492" y="327805"/>
                    <a:pt x="44832" y="326610"/>
                    <a:pt x="45784" y="326040"/>
                  </a:cubicBezTo>
                  <a:cubicBezTo>
                    <a:pt x="46165" y="325715"/>
                    <a:pt x="46587" y="325565"/>
                    <a:pt x="47063" y="325565"/>
                  </a:cubicBezTo>
                  <a:cubicBezTo>
                    <a:pt x="48641" y="325565"/>
                    <a:pt x="50111" y="327276"/>
                    <a:pt x="51444" y="328850"/>
                  </a:cubicBezTo>
                  <a:cubicBezTo>
                    <a:pt x="52397" y="329990"/>
                    <a:pt x="53499" y="331266"/>
                    <a:pt x="54261" y="331456"/>
                  </a:cubicBezTo>
                  <a:lnTo>
                    <a:pt x="54397" y="331456"/>
                  </a:lnTo>
                  <a:cubicBezTo>
                    <a:pt x="54016" y="330180"/>
                    <a:pt x="53349" y="328945"/>
                    <a:pt x="52397" y="327995"/>
                  </a:cubicBezTo>
                  <a:cubicBezTo>
                    <a:pt x="51975" y="327615"/>
                    <a:pt x="51730" y="327045"/>
                    <a:pt x="51689" y="326475"/>
                  </a:cubicBezTo>
                  <a:lnTo>
                    <a:pt x="50832" y="326475"/>
                  </a:lnTo>
                  <a:cubicBezTo>
                    <a:pt x="50642" y="326475"/>
                    <a:pt x="50492" y="326420"/>
                    <a:pt x="50356" y="326285"/>
                  </a:cubicBezTo>
                  <a:cubicBezTo>
                    <a:pt x="50261" y="326190"/>
                    <a:pt x="50165" y="326095"/>
                    <a:pt x="50111" y="326000"/>
                  </a:cubicBezTo>
                  <a:cubicBezTo>
                    <a:pt x="49499" y="324764"/>
                    <a:pt x="49118" y="320108"/>
                    <a:pt x="50016" y="301946"/>
                  </a:cubicBezTo>
                  <a:lnTo>
                    <a:pt x="49689" y="301946"/>
                  </a:lnTo>
                  <a:cubicBezTo>
                    <a:pt x="49335" y="301960"/>
                    <a:pt x="48968" y="301973"/>
                    <a:pt x="48587" y="301973"/>
                  </a:cubicBezTo>
                  <a:cubicBezTo>
                    <a:pt x="46832" y="301973"/>
                    <a:pt x="44859" y="301783"/>
                    <a:pt x="43879" y="300575"/>
                  </a:cubicBezTo>
                  <a:cubicBezTo>
                    <a:pt x="43308" y="299856"/>
                    <a:pt x="43158" y="298905"/>
                    <a:pt x="43444" y="298050"/>
                  </a:cubicBezTo>
                  <a:cubicBezTo>
                    <a:pt x="43498" y="297724"/>
                    <a:pt x="43634" y="297439"/>
                    <a:pt x="43825" y="297195"/>
                  </a:cubicBezTo>
                  <a:lnTo>
                    <a:pt x="43784" y="297154"/>
                  </a:lnTo>
                  <a:cubicBezTo>
                    <a:pt x="43539" y="297005"/>
                    <a:pt x="43349" y="296869"/>
                    <a:pt x="43158" y="296720"/>
                  </a:cubicBezTo>
                  <a:lnTo>
                    <a:pt x="43022" y="296625"/>
                  </a:lnTo>
                  <a:cubicBezTo>
                    <a:pt x="42832" y="296530"/>
                    <a:pt x="42682" y="296394"/>
                    <a:pt x="42491" y="296299"/>
                  </a:cubicBezTo>
                  <a:lnTo>
                    <a:pt x="42396" y="296245"/>
                  </a:lnTo>
                  <a:cubicBezTo>
                    <a:pt x="42151" y="296150"/>
                    <a:pt x="41961" y="296055"/>
                    <a:pt x="41730" y="295960"/>
                  </a:cubicBezTo>
                  <a:lnTo>
                    <a:pt x="41580" y="295919"/>
                  </a:lnTo>
                  <a:cubicBezTo>
                    <a:pt x="41389" y="295824"/>
                    <a:pt x="41158" y="295770"/>
                    <a:pt x="40968" y="295729"/>
                  </a:cubicBezTo>
                  <a:cubicBezTo>
                    <a:pt x="39961" y="295457"/>
                    <a:pt x="38464" y="295349"/>
                    <a:pt x="36791" y="295349"/>
                  </a:cubicBezTo>
                  <a:cubicBezTo>
                    <a:pt x="33756" y="295349"/>
                    <a:pt x="30192" y="295688"/>
                    <a:pt x="28110" y="295960"/>
                  </a:cubicBezTo>
                  <a:cubicBezTo>
                    <a:pt x="28028" y="295973"/>
                    <a:pt x="27933" y="295987"/>
                    <a:pt x="27851" y="295987"/>
                  </a:cubicBezTo>
                  <a:cubicBezTo>
                    <a:pt x="27579" y="295987"/>
                    <a:pt x="27307" y="295933"/>
                    <a:pt x="27062" y="295824"/>
                  </a:cubicBezTo>
                  <a:cubicBezTo>
                    <a:pt x="26110" y="295485"/>
                    <a:pt x="25484" y="294494"/>
                    <a:pt x="25008" y="293734"/>
                  </a:cubicBezTo>
                  <a:cubicBezTo>
                    <a:pt x="24817" y="293394"/>
                    <a:pt x="24586" y="293109"/>
                    <a:pt x="24341" y="292824"/>
                  </a:cubicBezTo>
                  <a:cubicBezTo>
                    <a:pt x="23919" y="292783"/>
                    <a:pt x="23579" y="292593"/>
                    <a:pt x="23348" y="292254"/>
                  </a:cubicBezTo>
                  <a:cubicBezTo>
                    <a:pt x="22436" y="290978"/>
                    <a:pt x="22341" y="286838"/>
                    <a:pt x="22871" y="284232"/>
                  </a:cubicBezTo>
                  <a:cubicBezTo>
                    <a:pt x="22912" y="283892"/>
                    <a:pt x="23007" y="283512"/>
                    <a:pt x="23157" y="283186"/>
                  </a:cubicBezTo>
                  <a:cubicBezTo>
                    <a:pt x="23157" y="283132"/>
                    <a:pt x="23198" y="283037"/>
                    <a:pt x="23198" y="282942"/>
                  </a:cubicBezTo>
                  <a:cubicBezTo>
                    <a:pt x="22912" y="282616"/>
                    <a:pt x="21007" y="282562"/>
                    <a:pt x="20055" y="282521"/>
                  </a:cubicBezTo>
                  <a:cubicBezTo>
                    <a:pt x="18722" y="282521"/>
                    <a:pt x="17483" y="282467"/>
                    <a:pt x="16681" y="282046"/>
                  </a:cubicBezTo>
                  <a:cubicBezTo>
                    <a:pt x="15198" y="281327"/>
                    <a:pt x="15442" y="280091"/>
                    <a:pt x="15579" y="279291"/>
                  </a:cubicBezTo>
                  <a:cubicBezTo>
                    <a:pt x="15728" y="278476"/>
                    <a:pt x="15823" y="277811"/>
                    <a:pt x="15061" y="276956"/>
                  </a:cubicBezTo>
                  <a:cubicBezTo>
                    <a:pt x="14395" y="276250"/>
                    <a:pt x="14000" y="275340"/>
                    <a:pt x="13864" y="274431"/>
                  </a:cubicBezTo>
                  <a:cubicBezTo>
                    <a:pt x="13769" y="273060"/>
                    <a:pt x="13905" y="271675"/>
                    <a:pt x="14340" y="270399"/>
                  </a:cubicBezTo>
                  <a:cubicBezTo>
                    <a:pt x="14436" y="270114"/>
                    <a:pt x="14531" y="269829"/>
                    <a:pt x="14585" y="269544"/>
                  </a:cubicBezTo>
                  <a:cubicBezTo>
                    <a:pt x="14585" y="269449"/>
                    <a:pt x="14585" y="269395"/>
                    <a:pt x="14626" y="269300"/>
                  </a:cubicBezTo>
                  <a:cubicBezTo>
                    <a:pt x="14871" y="267454"/>
                    <a:pt x="16395" y="263653"/>
                    <a:pt x="19538" y="263653"/>
                  </a:cubicBezTo>
                  <a:cubicBezTo>
                    <a:pt x="19919" y="263653"/>
                    <a:pt x="20014" y="263653"/>
                    <a:pt x="20205" y="262323"/>
                  </a:cubicBezTo>
                  <a:cubicBezTo>
                    <a:pt x="20395" y="261182"/>
                    <a:pt x="20626" y="259662"/>
                    <a:pt x="22150" y="258658"/>
                  </a:cubicBezTo>
                  <a:cubicBezTo>
                    <a:pt x="22531" y="258427"/>
                    <a:pt x="22722" y="258332"/>
                    <a:pt x="21865" y="256907"/>
                  </a:cubicBezTo>
                  <a:cubicBezTo>
                    <a:pt x="21252" y="255861"/>
                    <a:pt x="20300" y="254192"/>
                    <a:pt x="21865" y="252956"/>
                  </a:cubicBezTo>
                  <a:cubicBezTo>
                    <a:pt x="22395" y="252536"/>
                    <a:pt x="22490" y="251966"/>
                    <a:pt x="22627" y="251056"/>
                  </a:cubicBezTo>
                  <a:cubicBezTo>
                    <a:pt x="22722" y="249916"/>
                    <a:pt x="22967" y="248205"/>
                    <a:pt x="25389" y="247880"/>
                  </a:cubicBezTo>
                  <a:cubicBezTo>
                    <a:pt x="26110" y="247771"/>
                    <a:pt x="26205" y="247635"/>
                    <a:pt x="26055" y="246061"/>
                  </a:cubicBezTo>
                  <a:cubicBezTo>
                    <a:pt x="25960" y="245016"/>
                    <a:pt x="25770" y="243264"/>
                    <a:pt x="27484" y="242735"/>
                  </a:cubicBezTo>
                  <a:cubicBezTo>
                    <a:pt x="27579" y="242735"/>
                    <a:pt x="27674" y="242694"/>
                    <a:pt x="27770" y="242640"/>
                  </a:cubicBezTo>
                  <a:cubicBezTo>
                    <a:pt x="27729" y="242219"/>
                    <a:pt x="27634" y="241744"/>
                    <a:pt x="27484" y="241364"/>
                  </a:cubicBezTo>
                  <a:cubicBezTo>
                    <a:pt x="27157" y="240455"/>
                    <a:pt x="27008" y="239559"/>
                    <a:pt x="26967" y="238649"/>
                  </a:cubicBezTo>
                  <a:cubicBezTo>
                    <a:pt x="27008" y="238269"/>
                    <a:pt x="27008" y="237943"/>
                    <a:pt x="27103" y="237604"/>
                  </a:cubicBezTo>
                  <a:cubicBezTo>
                    <a:pt x="27253" y="236803"/>
                    <a:pt x="27198" y="235989"/>
                    <a:pt x="26967" y="235228"/>
                  </a:cubicBezTo>
                  <a:cubicBezTo>
                    <a:pt x="26681" y="233952"/>
                    <a:pt x="26300" y="232147"/>
                    <a:pt x="28776" y="231197"/>
                  </a:cubicBezTo>
                  <a:cubicBezTo>
                    <a:pt x="29294" y="231007"/>
                    <a:pt x="29634" y="230763"/>
                    <a:pt x="29634" y="230532"/>
                  </a:cubicBezTo>
                  <a:cubicBezTo>
                    <a:pt x="29674" y="230152"/>
                    <a:pt x="29157" y="229201"/>
                    <a:pt x="27443" y="227871"/>
                  </a:cubicBezTo>
                  <a:cubicBezTo>
                    <a:pt x="27062" y="227532"/>
                    <a:pt x="26055" y="226772"/>
                    <a:pt x="26395" y="225821"/>
                  </a:cubicBezTo>
                  <a:cubicBezTo>
                    <a:pt x="26776" y="224681"/>
                    <a:pt x="28396" y="224681"/>
                    <a:pt x="30872" y="224681"/>
                  </a:cubicBezTo>
                  <a:cubicBezTo>
                    <a:pt x="31103" y="224681"/>
                    <a:pt x="31198" y="224641"/>
                    <a:pt x="31253" y="224586"/>
                  </a:cubicBezTo>
                  <a:lnTo>
                    <a:pt x="31253" y="224546"/>
                  </a:lnTo>
                  <a:cubicBezTo>
                    <a:pt x="31253" y="224491"/>
                    <a:pt x="31253" y="224396"/>
                    <a:pt x="31253" y="224301"/>
                  </a:cubicBezTo>
                  <a:cubicBezTo>
                    <a:pt x="31253" y="224111"/>
                    <a:pt x="31198" y="223921"/>
                    <a:pt x="31103" y="223731"/>
                  </a:cubicBezTo>
                  <a:cubicBezTo>
                    <a:pt x="31062" y="223636"/>
                    <a:pt x="30967" y="223500"/>
                    <a:pt x="30913" y="223446"/>
                  </a:cubicBezTo>
                  <a:cubicBezTo>
                    <a:pt x="30736" y="223202"/>
                    <a:pt x="30504" y="223079"/>
                    <a:pt x="30232" y="223079"/>
                  </a:cubicBezTo>
                  <a:cubicBezTo>
                    <a:pt x="30151" y="223079"/>
                    <a:pt x="30055" y="223093"/>
                    <a:pt x="29960" y="223120"/>
                  </a:cubicBezTo>
                  <a:cubicBezTo>
                    <a:pt x="29552" y="223242"/>
                    <a:pt x="29144" y="223297"/>
                    <a:pt x="28749" y="223297"/>
                  </a:cubicBezTo>
                  <a:cubicBezTo>
                    <a:pt x="27620" y="223297"/>
                    <a:pt x="26640" y="222794"/>
                    <a:pt x="26110" y="221885"/>
                  </a:cubicBezTo>
                  <a:cubicBezTo>
                    <a:pt x="25348" y="220595"/>
                    <a:pt x="25633" y="219021"/>
                    <a:pt x="26872" y="217840"/>
                  </a:cubicBezTo>
                  <a:cubicBezTo>
                    <a:pt x="27348" y="217365"/>
                    <a:pt x="27348" y="217120"/>
                    <a:pt x="26436" y="216075"/>
                  </a:cubicBezTo>
                  <a:cubicBezTo>
                    <a:pt x="25824" y="215369"/>
                    <a:pt x="25008" y="214460"/>
                    <a:pt x="25579" y="213374"/>
                  </a:cubicBezTo>
                  <a:cubicBezTo>
                    <a:pt x="26055" y="212424"/>
                    <a:pt x="26110" y="211093"/>
                    <a:pt x="25198" y="210523"/>
                  </a:cubicBezTo>
                  <a:cubicBezTo>
                    <a:pt x="23769" y="209573"/>
                    <a:pt x="24110" y="206057"/>
                    <a:pt x="24491" y="204347"/>
                  </a:cubicBezTo>
                  <a:cubicBezTo>
                    <a:pt x="24912" y="202447"/>
                    <a:pt x="25633" y="201347"/>
                    <a:pt x="26586" y="201116"/>
                  </a:cubicBezTo>
                  <a:cubicBezTo>
                    <a:pt x="26967" y="200397"/>
                    <a:pt x="26681" y="197356"/>
                    <a:pt x="26531" y="195985"/>
                  </a:cubicBezTo>
                  <a:cubicBezTo>
                    <a:pt x="26436" y="195171"/>
                    <a:pt x="26395" y="194411"/>
                    <a:pt x="26395" y="193936"/>
                  </a:cubicBezTo>
                  <a:cubicBezTo>
                    <a:pt x="26300" y="193175"/>
                    <a:pt x="26014" y="192415"/>
                    <a:pt x="25633" y="191750"/>
                  </a:cubicBezTo>
                  <a:cubicBezTo>
                    <a:pt x="25157" y="190800"/>
                    <a:pt x="24681" y="189755"/>
                    <a:pt x="24817" y="188709"/>
                  </a:cubicBezTo>
                  <a:cubicBezTo>
                    <a:pt x="24967" y="187990"/>
                    <a:pt x="25293" y="187325"/>
                    <a:pt x="25770" y="186755"/>
                  </a:cubicBezTo>
                  <a:cubicBezTo>
                    <a:pt x="26491" y="185900"/>
                    <a:pt x="26872" y="184814"/>
                    <a:pt x="26817" y="183714"/>
                  </a:cubicBezTo>
                  <a:cubicBezTo>
                    <a:pt x="26817" y="181529"/>
                    <a:pt x="27103" y="178637"/>
                    <a:pt x="29443" y="178162"/>
                  </a:cubicBezTo>
                  <a:cubicBezTo>
                    <a:pt x="29538" y="177402"/>
                    <a:pt x="29484" y="176642"/>
                    <a:pt x="29389" y="175882"/>
                  </a:cubicBezTo>
                  <a:cubicBezTo>
                    <a:pt x="29253" y="175027"/>
                    <a:pt x="29253" y="174171"/>
                    <a:pt x="29294" y="173316"/>
                  </a:cubicBezTo>
                  <a:cubicBezTo>
                    <a:pt x="29484" y="171891"/>
                    <a:pt x="30913" y="171701"/>
                    <a:pt x="31729" y="171552"/>
                  </a:cubicBezTo>
                  <a:cubicBezTo>
                    <a:pt x="32913" y="171416"/>
                    <a:pt x="33389" y="171267"/>
                    <a:pt x="33539" y="170371"/>
                  </a:cubicBezTo>
                  <a:cubicBezTo>
                    <a:pt x="33634" y="169991"/>
                    <a:pt x="33579" y="169556"/>
                    <a:pt x="33443" y="169176"/>
                  </a:cubicBezTo>
                  <a:cubicBezTo>
                    <a:pt x="33253" y="168891"/>
                    <a:pt x="33062" y="168660"/>
                    <a:pt x="32777" y="168470"/>
                  </a:cubicBezTo>
                  <a:cubicBezTo>
                    <a:pt x="32246" y="168036"/>
                    <a:pt x="31443" y="167371"/>
                    <a:pt x="31770" y="166040"/>
                  </a:cubicBezTo>
                  <a:cubicBezTo>
                    <a:pt x="32015" y="164954"/>
                    <a:pt x="31920" y="163624"/>
                    <a:pt x="31770" y="161765"/>
                  </a:cubicBezTo>
                  <a:cubicBezTo>
                    <a:pt x="31634" y="160339"/>
                    <a:pt x="31484" y="158575"/>
                    <a:pt x="31484" y="156443"/>
                  </a:cubicBezTo>
                  <a:cubicBezTo>
                    <a:pt x="31484" y="152073"/>
                    <a:pt x="34341" y="150362"/>
                    <a:pt x="36205" y="149168"/>
                  </a:cubicBezTo>
                  <a:cubicBezTo>
                    <a:pt x="36627" y="148937"/>
                    <a:pt x="37008" y="148693"/>
                    <a:pt x="37389" y="148407"/>
                  </a:cubicBezTo>
                  <a:cubicBezTo>
                    <a:pt x="37729" y="147987"/>
                    <a:pt x="37253" y="145842"/>
                    <a:pt x="37008" y="144661"/>
                  </a:cubicBezTo>
                  <a:cubicBezTo>
                    <a:pt x="36437" y="142095"/>
                    <a:pt x="35920" y="139666"/>
                    <a:pt x="37580" y="138905"/>
                  </a:cubicBezTo>
                  <a:cubicBezTo>
                    <a:pt x="38151" y="138675"/>
                    <a:pt x="38246" y="138050"/>
                    <a:pt x="38396" y="136815"/>
                  </a:cubicBezTo>
                  <a:cubicBezTo>
                    <a:pt x="38491" y="135675"/>
                    <a:pt x="38627" y="134385"/>
                    <a:pt x="39675" y="133625"/>
                  </a:cubicBezTo>
                  <a:cubicBezTo>
                    <a:pt x="40301" y="133150"/>
                    <a:pt x="40491" y="132295"/>
                    <a:pt x="40682" y="130829"/>
                  </a:cubicBezTo>
                  <a:cubicBezTo>
                    <a:pt x="40818" y="129784"/>
                    <a:pt x="41063" y="128779"/>
                    <a:pt x="41349" y="127829"/>
                  </a:cubicBezTo>
                  <a:cubicBezTo>
                    <a:pt x="41730" y="126743"/>
                    <a:pt x="41294" y="125983"/>
                    <a:pt x="40627" y="124883"/>
                  </a:cubicBezTo>
                  <a:cubicBezTo>
                    <a:pt x="39961" y="123933"/>
                    <a:pt x="39580" y="122793"/>
                    <a:pt x="39539" y="121653"/>
                  </a:cubicBezTo>
                  <a:cubicBezTo>
                    <a:pt x="39539" y="120947"/>
                    <a:pt x="39485" y="120282"/>
                    <a:pt x="39389" y="119562"/>
                  </a:cubicBezTo>
                  <a:cubicBezTo>
                    <a:pt x="39063" y="117852"/>
                    <a:pt x="38342" y="116196"/>
                    <a:pt x="37253" y="114811"/>
                  </a:cubicBezTo>
                  <a:cubicBezTo>
                    <a:pt x="35389" y="112395"/>
                    <a:pt x="35539" y="108309"/>
                    <a:pt x="36396" y="106490"/>
                  </a:cubicBezTo>
                  <a:cubicBezTo>
                    <a:pt x="36532" y="106259"/>
                    <a:pt x="36682" y="106015"/>
                    <a:pt x="36913" y="105784"/>
                  </a:cubicBezTo>
                  <a:cubicBezTo>
                    <a:pt x="37103" y="105594"/>
                    <a:pt x="37389" y="105445"/>
                    <a:pt x="37729" y="105350"/>
                  </a:cubicBezTo>
                  <a:cubicBezTo>
                    <a:pt x="37865" y="104929"/>
                    <a:pt x="38015" y="104454"/>
                    <a:pt x="38110" y="103979"/>
                  </a:cubicBezTo>
                  <a:cubicBezTo>
                    <a:pt x="38437" y="102364"/>
                    <a:pt x="38913" y="100124"/>
                    <a:pt x="40818" y="99608"/>
                  </a:cubicBezTo>
                  <a:cubicBezTo>
                    <a:pt x="41063" y="99554"/>
                    <a:pt x="41294" y="99418"/>
                    <a:pt x="41389" y="99174"/>
                  </a:cubicBezTo>
                  <a:cubicBezTo>
                    <a:pt x="42015" y="98088"/>
                    <a:pt x="40968" y="95237"/>
                    <a:pt x="40206" y="93187"/>
                  </a:cubicBezTo>
                  <a:cubicBezTo>
                    <a:pt x="39444" y="91002"/>
                    <a:pt x="40342" y="90201"/>
                    <a:pt x="41444" y="89726"/>
                  </a:cubicBezTo>
                  <a:cubicBezTo>
                    <a:pt x="42015" y="89482"/>
                    <a:pt x="42151" y="89387"/>
                    <a:pt x="42151" y="88871"/>
                  </a:cubicBezTo>
                  <a:cubicBezTo>
                    <a:pt x="42151" y="86115"/>
                    <a:pt x="43634" y="82450"/>
                    <a:pt x="46070" y="81364"/>
                  </a:cubicBezTo>
                  <a:cubicBezTo>
                    <a:pt x="47308" y="80835"/>
                    <a:pt x="47784" y="78079"/>
                    <a:pt x="47784" y="75934"/>
                  </a:cubicBezTo>
                  <a:cubicBezTo>
                    <a:pt x="47784" y="74414"/>
                    <a:pt x="49254" y="73613"/>
                    <a:pt x="50682" y="72853"/>
                  </a:cubicBezTo>
                  <a:cubicBezTo>
                    <a:pt x="51349" y="72514"/>
                    <a:pt x="51975" y="72134"/>
                    <a:pt x="52546" y="71713"/>
                  </a:cubicBezTo>
                  <a:cubicBezTo>
                    <a:pt x="52546" y="71659"/>
                    <a:pt x="52546" y="71659"/>
                    <a:pt x="52587" y="71659"/>
                  </a:cubicBezTo>
                  <a:cubicBezTo>
                    <a:pt x="52451" y="71278"/>
                    <a:pt x="52261" y="70898"/>
                    <a:pt x="52070" y="70613"/>
                  </a:cubicBezTo>
                  <a:cubicBezTo>
                    <a:pt x="51594" y="69853"/>
                    <a:pt x="51023" y="68998"/>
                    <a:pt x="51254" y="68048"/>
                  </a:cubicBezTo>
                  <a:cubicBezTo>
                    <a:pt x="51444" y="67437"/>
                    <a:pt x="51880" y="66962"/>
                    <a:pt x="52451" y="66677"/>
                  </a:cubicBezTo>
                  <a:cubicBezTo>
                    <a:pt x="52682" y="66582"/>
                    <a:pt x="52778" y="66297"/>
                    <a:pt x="52737" y="65957"/>
                  </a:cubicBezTo>
                  <a:cubicBezTo>
                    <a:pt x="52587" y="64966"/>
                    <a:pt x="52302" y="63962"/>
                    <a:pt x="51880" y="63066"/>
                  </a:cubicBezTo>
                  <a:cubicBezTo>
                    <a:pt x="51404" y="61736"/>
                    <a:pt x="50873" y="60501"/>
                    <a:pt x="51159" y="59550"/>
                  </a:cubicBezTo>
                  <a:cubicBezTo>
                    <a:pt x="51213" y="59265"/>
                    <a:pt x="51404" y="58980"/>
                    <a:pt x="51635" y="58790"/>
                  </a:cubicBezTo>
                  <a:cubicBezTo>
                    <a:pt x="52111" y="58410"/>
                    <a:pt x="52016" y="57555"/>
                    <a:pt x="51880" y="56265"/>
                  </a:cubicBezTo>
                  <a:cubicBezTo>
                    <a:pt x="51730" y="55505"/>
                    <a:pt x="51730" y="54745"/>
                    <a:pt x="51784" y="53985"/>
                  </a:cubicBezTo>
                  <a:cubicBezTo>
                    <a:pt x="51975" y="52655"/>
                    <a:pt x="53825" y="51379"/>
                    <a:pt x="56928" y="49465"/>
                  </a:cubicBezTo>
                  <a:cubicBezTo>
                    <a:pt x="58261" y="48609"/>
                    <a:pt x="60111" y="47469"/>
                    <a:pt x="60397" y="46953"/>
                  </a:cubicBezTo>
                  <a:cubicBezTo>
                    <a:pt x="60397" y="46899"/>
                    <a:pt x="60452" y="46858"/>
                    <a:pt x="60492" y="46804"/>
                  </a:cubicBezTo>
                  <a:lnTo>
                    <a:pt x="60492" y="46709"/>
                  </a:lnTo>
                  <a:lnTo>
                    <a:pt x="60547" y="46573"/>
                  </a:lnTo>
                  <a:lnTo>
                    <a:pt x="60588" y="46478"/>
                  </a:lnTo>
                  <a:lnTo>
                    <a:pt x="60642" y="46288"/>
                  </a:lnTo>
                  <a:lnTo>
                    <a:pt x="60683" y="46139"/>
                  </a:lnTo>
                  <a:lnTo>
                    <a:pt x="60737" y="45949"/>
                  </a:lnTo>
                  <a:lnTo>
                    <a:pt x="60778" y="45813"/>
                  </a:lnTo>
                  <a:lnTo>
                    <a:pt x="60833" y="45569"/>
                  </a:lnTo>
                  <a:lnTo>
                    <a:pt x="60873" y="45433"/>
                  </a:lnTo>
                  <a:cubicBezTo>
                    <a:pt x="60928" y="45284"/>
                    <a:pt x="60928" y="45148"/>
                    <a:pt x="60969" y="44999"/>
                  </a:cubicBezTo>
                  <a:lnTo>
                    <a:pt x="60969" y="44904"/>
                  </a:lnTo>
                  <a:lnTo>
                    <a:pt x="61064" y="44578"/>
                  </a:lnTo>
                  <a:lnTo>
                    <a:pt x="61064" y="44334"/>
                  </a:lnTo>
                  <a:lnTo>
                    <a:pt x="61159" y="44048"/>
                  </a:lnTo>
                  <a:lnTo>
                    <a:pt x="61159" y="43818"/>
                  </a:lnTo>
                  <a:lnTo>
                    <a:pt x="61214" y="43533"/>
                  </a:lnTo>
                  <a:lnTo>
                    <a:pt x="61254" y="43288"/>
                  </a:lnTo>
                  <a:lnTo>
                    <a:pt x="61309" y="43003"/>
                  </a:lnTo>
                  <a:lnTo>
                    <a:pt x="61350" y="42718"/>
                  </a:lnTo>
                  <a:lnTo>
                    <a:pt x="61404" y="42392"/>
                  </a:lnTo>
                  <a:lnTo>
                    <a:pt x="61445" y="42148"/>
                  </a:lnTo>
                  <a:cubicBezTo>
                    <a:pt x="61445" y="41958"/>
                    <a:pt x="61499" y="41727"/>
                    <a:pt x="61499" y="41537"/>
                  </a:cubicBezTo>
                  <a:lnTo>
                    <a:pt x="61540" y="41198"/>
                  </a:lnTo>
                  <a:lnTo>
                    <a:pt x="61595" y="40913"/>
                  </a:lnTo>
                  <a:lnTo>
                    <a:pt x="61595" y="40587"/>
                  </a:lnTo>
                  <a:lnTo>
                    <a:pt x="61595" y="40397"/>
                  </a:lnTo>
                  <a:lnTo>
                    <a:pt x="61404" y="40682"/>
                  </a:lnTo>
                  <a:lnTo>
                    <a:pt x="60928" y="40913"/>
                  </a:lnTo>
                  <a:cubicBezTo>
                    <a:pt x="59812" y="41442"/>
                    <a:pt x="59105" y="41578"/>
                    <a:pt x="58683" y="41578"/>
                  </a:cubicBezTo>
                  <a:cubicBezTo>
                    <a:pt x="58411" y="41578"/>
                    <a:pt x="58247" y="41524"/>
                    <a:pt x="58166" y="41483"/>
                  </a:cubicBezTo>
                  <a:lnTo>
                    <a:pt x="58071" y="41442"/>
                  </a:lnTo>
                  <a:lnTo>
                    <a:pt x="57921" y="41388"/>
                  </a:lnTo>
                  <a:cubicBezTo>
                    <a:pt x="57880" y="41347"/>
                    <a:pt x="57826" y="41347"/>
                    <a:pt x="57730" y="41293"/>
                  </a:cubicBezTo>
                  <a:lnTo>
                    <a:pt x="57635" y="41198"/>
                  </a:lnTo>
                  <a:cubicBezTo>
                    <a:pt x="57594" y="41157"/>
                    <a:pt x="57540" y="41103"/>
                    <a:pt x="57499" y="41062"/>
                  </a:cubicBezTo>
                  <a:lnTo>
                    <a:pt x="57404" y="40967"/>
                  </a:lnTo>
                  <a:cubicBezTo>
                    <a:pt x="57349" y="40872"/>
                    <a:pt x="57309" y="40777"/>
                    <a:pt x="57254" y="40682"/>
                  </a:cubicBezTo>
                  <a:cubicBezTo>
                    <a:pt x="57023" y="40017"/>
                    <a:pt x="56873" y="39352"/>
                    <a:pt x="56873" y="38687"/>
                  </a:cubicBezTo>
                  <a:cubicBezTo>
                    <a:pt x="56873" y="38402"/>
                    <a:pt x="56873" y="38062"/>
                    <a:pt x="56832" y="37777"/>
                  </a:cubicBezTo>
                  <a:cubicBezTo>
                    <a:pt x="56778" y="36026"/>
                    <a:pt x="56683" y="33841"/>
                    <a:pt x="55635" y="32836"/>
                  </a:cubicBezTo>
                  <a:cubicBezTo>
                    <a:pt x="54451" y="31655"/>
                    <a:pt x="54261" y="29986"/>
                    <a:pt x="54070" y="28560"/>
                  </a:cubicBezTo>
                  <a:cubicBezTo>
                    <a:pt x="53921" y="27230"/>
                    <a:pt x="53785" y="26429"/>
                    <a:pt x="53308" y="26185"/>
                  </a:cubicBezTo>
                  <a:cubicBezTo>
                    <a:pt x="51540" y="25425"/>
                    <a:pt x="49730" y="22954"/>
                    <a:pt x="49539" y="20999"/>
                  </a:cubicBezTo>
                  <a:cubicBezTo>
                    <a:pt x="49349" y="20049"/>
                    <a:pt x="49730" y="19099"/>
                    <a:pt x="50451" y="18529"/>
                  </a:cubicBezTo>
                  <a:cubicBezTo>
                    <a:pt x="50968" y="18149"/>
                    <a:pt x="51023" y="17538"/>
                    <a:pt x="50968" y="16533"/>
                  </a:cubicBezTo>
                  <a:cubicBezTo>
                    <a:pt x="50927" y="15488"/>
                    <a:pt x="50873" y="14212"/>
                    <a:pt x="51975" y="13303"/>
                  </a:cubicBezTo>
                  <a:lnTo>
                    <a:pt x="52016" y="13208"/>
                  </a:lnTo>
                  <a:cubicBezTo>
                    <a:pt x="51880" y="13072"/>
                    <a:pt x="51594" y="12882"/>
                    <a:pt x="51349" y="12692"/>
                  </a:cubicBezTo>
                  <a:cubicBezTo>
                    <a:pt x="50397" y="12027"/>
                    <a:pt x="49539" y="11267"/>
                    <a:pt x="48778" y="10357"/>
                  </a:cubicBezTo>
                  <a:cubicBezTo>
                    <a:pt x="47499" y="8796"/>
                    <a:pt x="47689" y="7031"/>
                    <a:pt x="47880" y="5606"/>
                  </a:cubicBezTo>
                  <a:cubicBezTo>
                    <a:pt x="48016" y="4086"/>
                    <a:pt x="48070" y="3231"/>
                    <a:pt x="47158" y="2566"/>
                  </a:cubicBezTo>
                  <a:cubicBezTo>
                    <a:pt x="47022" y="2471"/>
                    <a:pt x="46832" y="2335"/>
                    <a:pt x="46682" y="2185"/>
                  </a:cubicBezTo>
                  <a:lnTo>
                    <a:pt x="46546" y="2049"/>
                  </a:lnTo>
                  <a:lnTo>
                    <a:pt x="46301" y="1804"/>
                  </a:lnTo>
                  <a:lnTo>
                    <a:pt x="46070" y="1615"/>
                  </a:lnTo>
                  <a:lnTo>
                    <a:pt x="45920" y="1480"/>
                  </a:lnTo>
                  <a:cubicBezTo>
                    <a:pt x="45539" y="1004"/>
                    <a:pt x="45158" y="529"/>
                    <a:pt x="4483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3" name="Google Shape;90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kAADEOAAAcCQAAMg4AAAAAAAAmAAAACAAAAP//////////"/>
                </a:ext>
              </a:extLst>
            </p:cNvSpPr>
            <p:nvPr/>
          </p:nvSpPr>
          <p:spPr>
            <a:xfrm>
              <a:off x="1476375" y="2306955"/>
              <a:ext cx="4445" cy="635"/>
            </a:xfrm>
            <a:custGeom>
              <a:avLst/>
              <a:gdLst/>
              <a:ahLst/>
              <a:cxnLst/>
              <a:rect l="0" t="0" r="4445" b="635"/>
              <a:pathLst>
                <a:path w="4445" h="635">
                  <a:moveTo>
                    <a:pt x="1253" y="0"/>
                  </a:moveTo>
                  <a:cubicBezTo>
                    <a:pt x="826" y="0"/>
                    <a:pt x="413" y="10"/>
                    <a:pt x="0" y="30"/>
                  </a:cubicBezTo>
                  <a:lnTo>
                    <a:pt x="814" y="201"/>
                  </a:lnTo>
                  <a:cubicBezTo>
                    <a:pt x="1305" y="312"/>
                    <a:pt x="2558" y="624"/>
                    <a:pt x="3424" y="624"/>
                  </a:cubicBezTo>
                  <a:cubicBezTo>
                    <a:pt x="3682" y="624"/>
                    <a:pt x="3915" y="594"/>
                    <a:pt x="4070" y="524"/>
                  </a:cubicBezTo>
                  <a:cubicBezTo>
                    <a:pt x="4302" y="453"/>
                    <a:pt x="4393" y="312"/>
                    <a:pt x="4432" y="131"/>
                  </a:cubicBezTo>
                  <a:lnTo>
                    <a:pt x="4341" y="131"/>
                  </a:lnTo>
                  <a:lnTo>
                    <a:pt x="4121" y="100"/>
                  </a:lnTo>
                  <a:lnTo>
                    <a:pt x="3798" y="60"/>
                  </a:lnTo>
                  <a:lnTo>
                    <a:pt x="3618" y="60"/>
                  </a:lnTo>
                  <a:lnTo>
                    <a:pt x="3165" y="30"/>
                  </a:lnTo>
                  <a:lnTo>
                    <a:pt x="2493" y="30"/>
                  </a:lnTo>
                  <a:cubicBezTo>
                    <a:pt x="2080" y="10"/>
                    <a:pt x="1666" y="0"/>
                    <a:pt x="125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2" name="Google Shape;90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gAAJINAADQCAAAmQ0AAAAAAAAmAAAACAAAAP//////////"/>
                </a:ext>
              </a:extLst>
            </p:cNvSpPr>
            <p:nvPr/>
          </p:nvSpPr>
          <p:spPr>
            <a:xfrm>
              <a:off x="1428750" y="2205990"/>
              <a:ext cx="3810" cy="4445"/>
            </a:xfrm>
            <a:custGeom>
              <a:avLst/>
              <a:gdLst/>
              <a:ahLst/>
              <a:cxnLst/>
              <a:rect l="0" t="0" r="3810" b="4445"/>
              <a:pathLst>
                <a:path w="3810" h="4445">
                  <a:moveTo>
                    <a:pt x="625" y="0"/>
                  </a:moveTo>
                  <a:cubicBezTo>
                    <a:pt x="476" y="0"/>
                    <a:pt x="313" y="28"/>
                    <a:pt x="164" y="99"/>
                  </a:cubicBezTo>
                  <a:lnTo>
                    <a:pt x="0" y="142"/>
                  </a:lnTo>
                  <a:cubicBezTo>
                    <a:pt x="372" y="740"/>
                    <a:pt x="833" y="1239"/>
                    <a:pt x="1310" y="1738"/>
                  </a:cubicBezTo>
                  <a:cubicBezTo>
                    <a:pt x="2143" y="2535"/>
                    <a:pt x="2813" y="3433"/>
                    <a:pt x="3289" y="4430"/>
                  </a:cubicBezTo>
                  <a:lnTo>
                    <a:pt x="3334" y="4388"/>
                  </a:lnTo>
                  <a:cubicBezTo>
                    <a:pt x="3810" y="3732"/>
                    <a:pt x="3497" y="2393"/>
                    <a:pt x="2664" y="1296"/>
                  </a:cubicBezTo>
                  <a:cubicBezTo>
                    <a:pt x="2143" y="626"/>
                    <a:pt x="1384" y="0"/>
                    <a:pt x="62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1" name="Google Shape;90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gAAK4NAAC8CAAAsA0AAAAAAAAmAAAACAAAAP//////////"/>
                </a:ext>
              </a:extLst>
            </p:cNvSpPr>
            <p:nvPr/>
          </p:nvSpPr>
          <p:spPr>
            <a:xfrm>
              <a:off x="1419225" y="2223770"/>
              <a:ext cx="635" cy="1270"/>
            </a:xfrm>
            <a:custGeom>
              <a:avLst/>
              <a:gdLst/>
              <a:ahLst/>
              <a:cxnLst/>
              <a:rect l="0" t="0" r="635" b="1270"/>
              <a:pathLst>
                <a:path w="635" h="1270">
                  <a:moveTo>
                    <a:pt x="582" y="20"/>
                  </a:moveTo>
                  <a:cubicBezTo>
                    <a:pt x="423" y="298"/>
                    <a:pt x="52" y="496"/>
                    <a:pt x="52" y="774"/>
                  </a:cubicBezTo>
                  <a:cubicBezTo>
                    <a:pt x="52" y="913"/>
                    <a:pt x="52" y="1052"/>
                    <a:pt x="211" y="1270"/>
                  </a:cubicBezTo>
                  <a:lnTo>
                    <a:pt x="211" y="1131"/>
                  </a:lnTo>
                  <a:cubicBezTo>
                    <a:pt x="211" y="714"/>
                    <a:pt x="423" y="357"/>
                    <a:pt x="582" y="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0" name="Google Shape;90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kAAG8MAAAdCQAAbwwAAAAAAAAmAAAACAAAAP//////////"/>
                </a:ext>
              </a:extLst>
            </p:cNvSpPr>
            <p:nvPr/>
          </p:nvSpPr>
          <p:spPr>
            <a:xfrm>
              <a:off x="1481455" y="2021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9" name="Google Shape;90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kAAHcMAAAcCQAAdwwAAAAAAAAmAAAACAAAAP//////////"/>
                </a:ext>
              </a:extLst>
            </p:cNvSpPr>
            <p:nvPr/>
          </p:nvSpPr>
          <p:spPr>
            <a:xfrm>
              <a:off x="1480820" y="20262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8" name="Google Shape;90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kAAHYMAAAcCQAAdwwAAAAAAAAmAAAACAAAAP//////////"/>
                </a:ext>
              </a:extLst>
            </p:cNvSpPr>
            <p:nvPr/>
          </p:nvSpPr>
          <p:spPr>
            <a:xfrm>
              <a:off x="1480820" y="2025650"/>
              <a:ext cx="0" cy="635"/>
            </a:xfrm>
            <a:custGeom>
              <a:avLst/>
              <a:gdLst/>
              <a:ahLst/>
              <a:cxnLst/>
              <a:rect l="0" t="0" r="0" b="635"/>
              <a:pathLst>
                <a:path w="0" h="635">
                  <a:moveTo>
                    <a:pt x="0" y="0"/>
                  </a:moveTo>
                  <a:cubicBezTo>
                    <a:pt x="0" y="218"/>
                    <a:pt x="0" y="416"/>
                    <a:pt x="0" y="635"/>
                  </a:cubicBezTo>
                  <a:cubicBezTo>
                    <a:pt x="0" y="416"/>
                    <a:pt x="0" y="21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7" name="Google Shape;90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kAAHgMAAAcCQAAeAwAAAAAAAAmAAAACAAAAP//////////"/>
                </a:ext>
              </a:extLst>
            </p:cNvSpPr>
            <p:nvPr/>
          </p:nvSpPr>
          <p:spPr>
            <a:xfrm>
              <a:off x="1480185" y="2026920"/>
              <a:ext cx="635" cy="0"/>
            </a:xfrm>
            <a:custGeom>
              <a:avLst/>
              <a:gdLst/>
              <a:ahLst/>
              <a:cxnLst/>
              <a:rect l="0" t="0" r="635" b="0"/>
              <a:pathLst>
                <a:path w="635" h="0">
                  <a:moveTo>
                    <a:pt x="508" y="0"/>
                  </a:moveTo>
                  <a:lnTo>
                    <a:pt x="12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6" name="Google Shape;90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kAAHkMAAAbCQAAeQwAAAAAAAAmAAAACAAAAP//////////"/>
                </a:ext>
              </a:extLst>
            </p:cNvSpPr>
            <p:nvPr/>
          </p:nvSpPr>
          <p:spPr>
            <a:xfrm>
              <a:off x="1480185" y="20275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5" name="Google Shape;90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kAAI0MAAAPCQAAlwwAAAAAAAAmAAAACAAAAP//////////"/>
                </a:ext>
              </a:extLst>
            </p:cNvSpPr>
            <p:nvPr/>
          </p:nvSpPr>
          <p:spPr>
            <a:xfrm>
              <a:off x="1470660" y="2040255"/>
              <a:ext cx="1905" cy="6350"/>
            </a:xfrm>
            <a:custGeom>
              <a:avLst/>
              <a:gdLst/>
              <a:ahLst/>
              <a:cxnLst/>
              <a:rect l="0" t="0" r="1905" b="6350"/>
              <a:pathLst>
                <a:path w="1905" h="6350">
                  <a:moveTo>
                    <a:pt x="1021" y="3459"/>
                  </a:moveTo>
                  <a:cubicBezTo>
                    <a:pt x="1463" y="4364"/>
                    <a:pt x="1753" y="5350"/>
                    <a:pt x="1891" y="6350"/>
                  </a:cubicBezTo>
                  <a:cubicBezTo>
                    <a:pt x="1753" y="5350"/>
                    <a:pt x="1463" y="4364"/>
                    <a:pt x="1021" y="3459"/>
                  </a:cubicBezTo>
                  <a:cubicBezTo>
                    <a:pt x="496" y="2189"/>
                    <a:pt x="13" y="905"/>
                    <a:pt x="248" y="14"/>
                  </a:cubicBezTo>
                  <a:cubicBezTo>
                    <a:pt x="13" y="905"/>
                    <a:pt x="496" y="2189"/>
                    <a:pt x="1021" y="345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4" name="Google Shape;90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kAAHgMAAAbCQAAeAwAAAAAAAAmAAAACAAAAP//////////"/>
                </a:ext>
              </a:extLst>
            </p:cNvSpPr>
            <p:nvPr/>
          </p:nvSpPr>
          <p:spPr>
            <a:xfrm>
              <a:off x="1480185" y="20269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3" name="Google Shape;90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kAAHEMAAAdCQAAcgwAAAAAAAAmAAAACAAAAP//////////"/>
                </a:ext>
              </a:extLst>
            </p:cNvSpPr>
            <p:nvPr/>
          </p:nvSpPr>
          <p:spPr>
            <a:xfrm>
              <a:off x="1481455" y="2022475"/>
              <a:ext cx="0" cy="635"/>
            </a:xfrm>
            <a:custGeom>
              <a:avLst/>
              <a:gdLst/>
              <a:ahLst/>
              <a:cxnLst/>
              <a:rect l="0" t="0" r="0" b="635"/>
              <a:pathLst>
                <a:path w="0" h="635">
                  <a:moveTo>
                    <a:pt x="0" y="14"/>
                  </a:moveTo>
                  <a:cubicBezTo>
                    <a:pt x="0" y="221"/>
                    <a:pt x="0" y="428"/>
                    <a:pt x="0" y="635"/>
                  </a:cubicBezTo>
                  <a:cubicBezTo>
                    <a:pt x="0" y="428"/>
                    <a:pt x="0" y="221"/>
                    <a:pt x="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2" name="Google Shape;90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kAADEOAAALCQAAMQ4AAAAAAAAmAAAACAAAAP//////////"/>
                </a:ext>
              </a:extLst>
            </p:cNvSpPr>
            <p:nvPr/>
          </p:nvSpPr>
          <p:spPr>
            <a:xfrm>
              <a:off x="1470025" y="23069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1" name="Google Shape;90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gAAAEOAADoCAAAAQ4AAAAAAAAmAAAACAAAAP//////////"/>
                </a:ext>
              </a:extLst>
            </p:cNvSpPr>
            <p:nvPr/>
          </p:nvSpPr>
          <p:spPr>
            <a:xfrm>
              <a:off x="1446530" y="2276475"/>
              <a:ext cx="1270" cy="0"/>
            </a:xfrm>
            <a:custGeom>
              <a:avLst/>
              <a:gdLst/>
              <a:ahLst/>
              <a:cxnLst/>
              <a:rect l="0" t="0" r="1270" b="0"/>
              <a:pathLst>
                <a:path w="1270" h="0">
                  <a:moveTo>
                    <a:pt x="1270" y="0"/>
                  </a:moveTo>
                  <a:cubicBezTo>
                    <a:pt x="863" y="0"/>
                    <a:pt x="407" y="0"/>
                    <a:pt x="16" y="0"/>
                  </a:cubicBezTo>
                  <a:cubicBezTo>
                    <a:pt x="407" y="0"/>
                    <a:pt x="863" y="0"/>
                    <a:pt x="127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0" name="Google Shape;90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kAAHIMAAAdCQAAcgwAAAAAAAAmAAAACAAAAP//////////"/>
                </a:ext>
              </a:extLst>
            </p:cNvSpPr>
            <p:nvPr/>
          </p:nvSpPr>
          <p:spPr>
            <a:xfrm>
              <a:off x="1480820" y="2023110"/>
              <a:ext cx="635" cy="0"/>
            </a:xfrm>
            <a:custGeom>
              <a:avLst/>
              <a:gdLst/>
              <a:ahLst/>
              <a:cxnLst/>
              <a:rect l="0" t="0" r="635" b="0"/>
              <a:pathLst>
                <a:path w="635" h="0">
                  <a:moveTo>
                    <a:pt x="508" y="0"/>
                  </a:moveTo>
                  <a:lnTo>
                    <a:pt x="12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9" name="Google Shape;90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kAAHMMAAAcCQAAcwwAAAAAAAAmAAAACAAAAP//////////"/>
                </a:ext>
              </a:extLst>
            </p:cNvSpPr>
            <p:nvPr/>
          </p:nvSpPr>
          <p:spPr>
            <a:xfrm>
              <a:off x="1480820" y="2023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8" name="Google Shape;90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kAADEOAAAaCQAAMQ4AAAAAAAAmAAAACAAAAP//////////"/>
                </a:ext>
              </a:extLst>
            </p:cNvSpPr>
            <p:nvPr/>
          </p:nvSpPr>
          <p:spPr>
            <a:xfrm>
              <a:off x="1478915" y="2306955"/>
              <a:ext cx="635" cy="0"/>
            </a:xfrm>
            <a:custGeom>
              <a:avLst/>
              <a:gdLst/>
              <a:ahLst/>
              <a:cxnLst/>
              <a:rect l="0" t="0" r="635" b="0"/>
              <a:pathLst>
                <a:path w="635" h="0">
                  <a:moveTo>
                    <a:pt x="13" y="0"/>
                  </a:moveTo>
                  <a:lnTo>
                    <a:pt x="6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7" name="Google Shape;90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kAAHAMAAAdCQAAcAwAAAAAAAAmAAAACAAAAP//////////"/>
                </a:ext>
              </a:extLst>
            </p:cNvSpPr>
            <p:nvPr/>
          </p:nvSpPr>
          <p:spPr>
            <a:xfrm>
              <a:off x="1481455" y="2021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6" name="Google Shape;90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gAAKUNAADnCAAApw0AAAAAAAAmAAAACAAAAP//////////"/>
                </a:ext>
              </a:extLst>
            </p:cNvSpPr>
            <p:nvPr/>
          </p:nvSpPr>
          <p:spPr>
            <a:xfrm>
              <a:off x="1446530" y="2218055"/>
              <a:ext cx="635" cy="1270"/>
            </a:xfrm>
            <a:custGeom>
              <a:avLst/>
              <a:gdLst/>
              <a:ahLst/>
              <a:cxnLst/>
              <a:rect l="0" t="0" r="635" b="1270"/>
              <a:pathLst>
                <a:path w="635" h="1270">
                  <a:moveTo>
                    <a:pt x="0" y="1254"/>
                  </a:moveTo>
                  <a:cubicBezTo>
                    <a:pt x="0" y="798"/>
                    <a:pt x="230" y="407"/>
                    <a:pt x="635" y="0"/>
                  </a:cubicBezTo>
                  <a:cubicBezTo>
                    <a:pt x="230" y="407"/>
                    <a:pt x="0" y="798"/>
                    <a:pt x="0" y="125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5" name="Google Shape;90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QgAAJANAADtCAAAkQ0AAAAAAAAmAAAACAAAAP//////////"/>
                </a:ext>
              </a:extLst>
            </p:cNvSpPr>
            <p:nvPr/>
          </p:nvSpPr>
          <p:spPr>
            <a:xfrm>
              <a:off x="1450975" y="2204720"/>
              <a:ext cx="0" cy="635"/>
            </a:xfrm>
            <a:custGeom>
              <a:avLst/>
              <a:gdLst/>
              <a:ahLst/>
              <a:cxnLst/>
              <a:rect l="0" t="0" r="0" b="635"/>
              <a:pathLst>
                <a:path w="0" h="635">
                  <a:moveTo>
                    <a:pt x="0" y="635"/>
                  </a:moveTo>
                  <a:cubicBezTo>
                    <a:pt x="0" y="388"/>
                    <a:pt x="0" y="246"/>
                    <a:pt x="0" y="0"/>
                  </a:cubicBezTo>
                  <a:cubicBezTo>
                    <a:pt x="0" y="246"/>
                    <a:pt x="0" y="388"/>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4" name="Google Shape;90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QgAAIwNAADrCAAAjw0AAAAAAAAmAAAACAAAAP//////////"/>
                </a:ext>
              </a:extLst>
            </p:cNvSpPr>
            <p:nvPr/>
          </p:nvSpPr>
          <p:spPr>
            <a:xfrm>
              <a:off x="1445895" y="2202180"/>
              <a:ext cx="3810" cy="1905"/>
            </a:xfrm>
            <a:custGeom>
              <a:avLst/>
              <a:gdLst/>
              <a:ahLst/>
              <a:cxnLst/>
              <a:rect l="0" t="0" r="3810" b="1905"/>
              <a:pathLst>
                <a:path w="3810" h="1905">
                  <a:moveTo>
                    <a:pt x="3797" y="1365"/>
                  </a:moveTo>
                  <a:cubicBezTo>
                    <a:pt x="2223" y="1890"/>
                    <a:pt x="741" y="1365"/>
                    <a:pt x="0" y="0"/>
                  </a:cubicBezTo>
                  <a:cubicBezTo>
                    <a:pt x="741" y="1365"/>
                    <a:pt x="2223" y="1890"/>
                    <a:pt x="3797" y="136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3" name="Google Shape;90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kAAHUMAAAcCQAAdgwAAAAAAAAmAAAACAAAAP//////////"/>
                </a:ext>
              </a:extLst>
            </p:cNvSpPr>
            <p:nvPr/>
          </p:nvSpPr>
          <p:spPr>
            <a:xfrm>
              <a:off x="1480820" y="202501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2" name="Google Shape;90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kAAHQMAAAcCQAAdAwAAAAAAAAmAAAACAAAAP//////////"/>
                </a:ext>
              </a:extLst>
            </p:cNvSpPr>
            <p:nvPr/>
          </p:nvSpPr>
          <p:spPr>
            <a:xfrm>
              <a:off x="1480820" y="20243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1" name="Google Shape;90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kAADEOAAAbCQAAMQ4AAAAAAAAmAAAACAAAAP//////////"/>
                </a:ext>
              </a:extLst>
            </p:cNvSpPr>
            <p:nvPr/>
          </p:nvSpPr>
          <p:spPr>
            <a:xfrm>
              <a:off x="1479550" y="2306955"/>
              <a:ext cx="635" cy="0"/>
            </a:xfrm>
            <a:custGeom>
              <a:avLst/>
              <a:gdLst/>
              <a:ahLst/>
              <a:cxnLst/>
              <a:rect l="0" t="0" r="635" b="0"/>
              <a:pathLst>
                <a:path w="635" h="0">
                  <a:moveTo>
                    <a:pt x="19" y="0"/>
                  </a:moveTo>
                  <a:lnTo>
                    <a:pt x="6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80" name="Google Shape;90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kAAHUMAAAcCQAAdQwAAAAAAAAmAAAACAAAAP//////////"/>
                </a:ext>
              </a:extLst>
            </p:cNvSpPr>
            <p:nvPr/>
          </p:nvSpPr>
          <p:spPr>
            <a:xfrm>
              <a:off x="1480820" y="20250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9" name="Google Shape;90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AgAADoNAADxCAAAOw0AAAAAAAAmAAAACAAAAP//////////"/>
                </a:ext>
              </a:extLst>
            </p:cNvSpPr>
            <p:nvPr/>
          </p:nvSpPr>
          <p:spPr>
            <a:xfrm>
              <a:off x="1452880" y="2150110"/>
              <a:ext cx="635" cy="635"/>
            </a:xfrm>
            <a:custGeom>
              <a:avLst/>
              <a:gdLst/>
              <a:ahLst/>
              <a:cxnLst/>
              <a:rect l="0" t="0" r="635" b="635"/>
              <a:pathLst>
                <a:path w="635" h="635">
                  <a:moveTo>
                    <a:pt x="296" y="635"/>
                  </a:moveTo>
                  <a:cubicBezTo>
                    <a:pt x="592" y="432"/>
                    <a:pt x="592" y="202"/>
                    <a:pt x="0" y="0"/>
                  </a:cubicBezTo>
                  <a:cubicBezTo>
                    <a:pt x="592" y="202"/>
                    <a:pt x="592" y="432"/>
                    <a:pt x="296"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8" name="Google Shape;90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kAAAsOAAALCQAAMQ4AAAAAAAAmAAAACAAAAP//////////"/>
                </a:ext>
              </a:extLst>
            </p:cNvSpPr>
            <p:nvPr/>
          </p:nvSpPr>
          <p:spPr>
            <a:xfrm>
              <a:off x="1468755" y="2282825"/>
              <a:ext cx="1270" cy="24130"/>
            </a:xfrm>
            <a:custGeom>
              <a:avLst/>
              <a:gdLst/>
              <a:ahLst/>
              <a:cxnLst/>
              <a:rect l="0" t="0" r="1270" b="24130"/>
              <a:pathLst>
                <a:path w="1270" h="24130">
                  <a:moveTo>
                    <a:pt x="1270" y="24130"/>
                  </a:moveTo>
                  <a:cubicBezTo>
                    <a:pt x="429" y="22891"/>
                    <a:pt x="0" y="18220"/>
                    <a:pt x="1081" y="0"/>
                  </a:cubicBezTo>
                  <a:cubicBezTo>
                    <a:pt x="0" y="18220"/>
                    <a:pt x="429" y="22891"/>
                    <a:pt x="1270" y="2413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7" name="Google Shape;90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AAAIOAAD/CAAAAg4AAAAAAAAmAAAACAAAAP//////////"/>
                </a:ext>
              </a:extLst>
            </p:cNvSpPr>
            <p:nvPr/>
          </p:nvSpPr>
          <p:spPr>
            <a:xfrm>
              <a:off x="1461770" y="2277110"/>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6" name="Google Shape;90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AMOAAABCQAAAw4AAAAAAAAmAAAACAAAAP//////////"/>
                </a:ext>
              </a:extLst>
            </p:cNvSpPr>
            <p:nvPr/>
          </p:nvSpPr>
          <p:spPr>
            <a:xfrm>
              <a:off x="1463675" y="2277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5" name="Google Shape;90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AAAIOAAAACQAAAw4AAAAAAAAmAAAACAAAAP//////////"/>
                </a:ext>
              </a:extLst>
            </p:cNvSpPr>
            <p:nvPr/>
          </p:nvSpPr>
          <p:spPr>
            <a:xfrm>
              <a:off x="1462405" y="2277110"/>
              <a:ext cx="635" cy="635"/>
            </a:xfrm>
            <a:custGeom>
              <a:avLst/>
              <a:gdLst/>
              <a:ahLst/>
              <a:cxnLst/>
              <a:rect l="0" t="0" r="635" b="635"/>
              <a:pathLst>
                <a:path w="635" h="635">
                  <a:moveTo>
                    <a:pt x="52" y="79"/>
                  </a:moveTo>
                  <a:lnTo>
                    <a:pt x="582"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4" name="Google Shape;90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AAAEOAAD9CAAAAQ4AAAAAAAAmAAAACAAAAP//////////"/>
                </a:ext>
              </a:extLst>
            </p:cNvSpPr>
            <p:nvPr/>
          </p:nvSpPr>
          <p:spPr>
            <a:xfrm>
              <a:off x="1461135" y="2276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3" name="Google Shape;90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ggAAN8NAADUCAAA4w0AAAAAAAAmAAAACAAAAP//////////"/>
                </a:ext>
              </a:extLst>
            </p:cNvSpPr>
            <p:nvPr/>
          </p:nvSpPr>
          <p:spPr>
            <a:xfrm>
              <a:off x="1433830" y="2254885"/>
              <a:ext cx="1270" cy="2540"/>
            </a:xfrm>
            <a:custGeom>
              <a:avLst/>
              <a:gdLst/>
              <a:ahLst/>
              <a:cxnLst/>
              <a:rect l="0" t="0" r="1270" b="2540"/>
              <a:pathLst>
                <a:path w="1270" h="2540">
                  <a:moveTo>
                    <a:pt x="14" y="0"/>
                  </a:moveTo>
                  <a:cubicBezTo>
                    <a:pt x="157" y="951"/>
                    <a:pt x="571" y="1820"/>
                    <a:pt x="1270" y="2526"/>
                  </a:cubicBezTo>
                  <a:cubicBezTo>
                    <a:pt x="571" y="1820"/>
                    <a:pt x="157" y="951"/>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2" name="Google Shape;90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kAADEOAAAcCQAAMQ4AAAAAAAAmAAAACAAAAP//////////"/>
                </a:ext>
              </a:extLst>
            </p:cNvSpPr>
            <p:nvPr/>
          </p:nvSpPr>
          <p:spPr>
            <a:xfrm>
              <a:off x="1480185" y="230695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1" name="Google Shape;90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kAADEOAAAMCQAAMQ4AAAAAAAAmAAAACAAAAP//////////"/>
                </a:ext>
              </a:extLst>
            </p:cNvSpPr>
            <p:nvPr/>
          </p:nvSpPr>
          <p:spPr>
            <a:xfrm>
              <a:off x="1470025" y="2306955"/>
              <a:ext cx="635" cy="0"/>
            </a:xfrm>
            <a:custGeom>
              <a:avLst/>
              <a:gdLst/>
              <a:ahLst/>
              <a:cxnLst/>
              <a:rect l="0" t="0" r="635" b="0"/>
              <a:pathLst>
                <a:path w="635" h="0">
                  <a:moveTo>
                    <a:pt x="15" y="0"/>
                  </a:moveTo>
                  <a:cubicBezTo>
                    <a:pt x="174" y="0"/>
                    <a:pt x="396" y="0"/>
                    <a:pt x="619" y="0"/>
                  </a:cubicBezTo>
                  <a:cubicBezTo>
                    <a:pt x="396" y="0"/>
                    <a:pt x="174" y="0"/>
                    <a:pt x="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70" name="Google Shape;90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kAADEOAAAcCQAAMQ4AAAAAAAAmAAAACAAAAP//////////"/>
                </a:ext>
              </a:extLst>
            </p:cNvSpPr>
            <p:nvPr/>
          </p:nvSpPr>
          <p:spPr>
            <a:xfrm>
              <a:off x="1480820" y="23069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9" name="Google Shape;90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AAPgMAAD9CAAA/QwAAAAAAAAmAAAACAAAAP//////////"/>
                </a:ext>
              </a:extLst>
            </p:cNvSpPr>
            <p:nvPr/>
          </p:nvSpPr>
          <p:spPr>
            <a:xfrm>
              <a:off x="1460500" y="2108200"/>
              <a:ext cx="635" cy="3175"/>
            </a:xfrm>
            <a:custGeom>
              <a:avLst/>
              <a:gdLst/>
              <a:ahLst/>
              <a:cxnLst/>
              <a:rect l="0" t="0" r="635" b="3175"/>
              <a:pathLst>
                <a:path w="635" h="3175">
                  <a:moveTo>
                    <a:pt x="635" y="14"/>
                  </a:moveTo>
                  <a:cubicBezTo>
                    <a:pt x="345" y="1015"/>
                    <a:pt x="96" y="2059"/>
                    <a:pt x="0" y="3160"/>
                  </a:cubicBezTo>
                  <a:cubicBezTo>
                    <a:pt x="96" y="2059"/>
                    <a:pt x="345" y="1015"/>
                    <a:pt x="635"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8" name="Google Shape;90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kAAHkMAAAbCQAAeQwAAAAAAAAmAAAACAAAAP//////////"/>
                </a:ext>
              </a:extLst>
            </p:cNvSpPr>
            <p:nvPr/>
          </p:nvSpPr>
          <p:spPr>
            <a:xfrm>
              <a:off x="1480185" y="20275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7" name="Google Shape;90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kAADEOAAAZCQAAMQ4AAAAAAAAmAAAACAAAAP//////////"/>
                </a:ext>
              </a:extLst>
            </p:cNvSpPr>
            <p:nvPr/>
          </p:nvSpPr>
          <p:spPr>
            <a:xfrm>
              <a:off x="1476375" y="2306955"/>
              <a:ext cx="2540" cy="0"/>
            </a:xfrm>
            <a:custGeom>
              <a:avLst/>
              <a:gdLst/>
              <a:ahLst/>
              <a:cxnLst/>
              <a:rect l="0" t="0" r="2540" b="0"/>
              <a:pathLst>
                <a:path w="2540" h="0">
                  <a:moveTo>
                    <a:pt x="1277" y="0"/>
                  </a:moveTo>
                  <a:cubicBezTo>
                    <a:pt x="842" y="0"/>
                    <a:pt x="421" y="0"/>
                    <a:pt x="0" y="0"/>
                  </a:cubicBezTo>
                  <a:lnTo>
                    <a:pt x="2540" y="0"/>
                  </a:lnTo>
                  <a:cubicBezTo>
                    <a:pt x="2119" y="0"/>
                    <a:pt x="1698" y="0"/>
                    <a:pt x="127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6" name="Google Shape;90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gAANUMAAD3CAAA1gwAAAAAAAAmAAAACAAAAP//////////"/>
                </a:ext>
              </a:extLst>
            </p:cNvSpPr>
            <p:nvPr/>
          </p:nvSpPr>
          <p:spPr>
            <a:xfrm>
              <a:off x="1456690" y="2085975"/>
              <a:ext cx="635" cy="635"/>
            </a:xfrm>
            <a:custGeom>
              <a:avLst/>
              <a:gdLst/>
              <a:ahLst/>
              <a:cxnLst/>
              <a:rect l="0" t="0" r="635" b="635"/>
              <a:pathLst>
                <a:path w="635" h="635">
                  <a:moveTo>
                    <a:pt x="635" y="0"/>
                  </a:moveTo>
                  <a:cubicBezTo>
                    <a:pt x="412" y="79"/>
                    <a:pt x="148" y="277"/>
                    <a:pt x="0" y="635"/>
                  </a:cubicBezTo>
                  <a:cubicBezTo>
                    <a:pt x="148" y="277"/>
                    <a:pt x="412" y="79"/>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5" name="Google Shape;90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EQMAAC1CQAAqAwAAAAAAAAmAAAACAAAAP//////////"/>
                </a:ext>
              </a:extLst>
            </p:cNvSpPr>
            <p:nvPr/>
          </p:nvSpPr>
          <p:spPr>
            <a:xfrm>
              <a:off x="1516380" y="1993900"/>
              <a:ext cx="61595" cy="63500"/>
            </a:xfrm>
            <a:custGeom>
              <a:avLst/>
              <a:gdLst/>
              <a:ahLst/>
              <a:cxnLst/>
              <a:rect l="0" t="0" r="61595" b="63500"/>
              <a:pathLst>
                <a:path w="61595" h="63500">
                  <a:moveTo>
                    <a:pt x="24450" y="0"/>
                  </a:moveTo>
                  <a:cubicBezTo>
                    <a:pt x="22077" y="0"/>
                    <a:pt x="19704" y="0"/>
                    <a:pt x="18090" y="817"/>
                  </a:cubicBezTo>
                  <a:cubicBezTo>
                    <a:pt x="16951" y="1430"/>
                    <a:pt x="15486" y="1430"/>
                    <a:pt x="13968" y="1430"/>
                  </a:cubicBezTo>
                  <a:cubicBezTo>
                    <a:pt x="12205" y="1430"/>
                    <a:pt x="10455" y="1430"/>
                    <a:pt x="9221" y="2288"/>
                  </a:cubicBezTo>
                  <a:cubicBezTo>
                    <a:pt x="6414" y="4154"/>
                    <a:pt x="3756" y="7628"/>
                    <a:pt x="3851" y="8486"/>
                  </a:cubicBezTo>
                  <a:cubicBezTo>
                    <a:pt x="3946" y="9303"/>
                    <a:pt x="3376" y="20131"/>
                    <a:pt x="1044" y="20894"/>
                  </a:cubicBezTo>
                  <a:cubicBezTo>
                    <a:pt x="1003" y="20935"/>
                    <a:pt x="908" y="20935"/>
                    <a:pt x="813" y="20990"/>
                  </a:cubicBezTo>
                  <a:lnTo>
                    <a:pt x="0" y="20990"/>
                  </a:lnTo>
                  <a:lnTo>
                    <a:pt x="149" y="21180"/>
                  </a:lnTo>
                  <a:lnTo>
                    <a:pt x="339" y="21412"/>
                  </a:lnTo>
                  <a:lnTo>
                    <a:pt x="664" y="21848"/>
                  </a:lnTo>
                  <a:lnTo>
                    <a:pt x="813" y="22038"/>
                  </a:lnTo>
                  <a:lnTo>
                    <a:pt x="1383" y="22706"/>
                  </a:lnTo>
                  <a:lnTo>
                    <a:pt x="1952" y="23373"/>
                  </a:lnTo>
                  <a:lnTo>
                    <a:pt x="2142" y="23563"/>
                  </a:lnTo>
                  <a:lnTo>
                    <a:pt x="2576" y="24082"/>
                  </a:lnTo>
                  <a:lnTo>
                    <a:pt x="2807" y="24327"/>
                  </a:lnTo>
                  <a:lnTo>
                    <a:pt x="3241" y="24749"/>
                  </a:lnTo>
                  <a:lnTo>
                    <a:pt x="3471" y="24994"/>
                  </a:lnTo>
                  <a:lnTo>
                    <a:pt x="3946" y="25469"/>
                  </a:lnTo>
                  <a:lnTo>
                    <a:pt x="4136" y="25702"/>
                  </a:lnTo>
                  <a:lnTo>
                    <a:pt x="4665" y="26231"/>
                  </a:lnTo>
                  <a:lnTo>
                    <a:pt x="4800" y="26370"/>
                  </a:lnTo>
                  <a:lnTo>
                    <a:pt x="5519" y="26996"/>
                  </a:lnTo>
                  <a:lnTo>
                    <a:pt x="5655" y="27132"/>
                  </a:lnTo>
                  <a:lnTo>
                    <a:pt x="6183" y="27609"/>
                  </a:lnTo>
                  <a:lnTo>
                    <a:pt x="6414" y="27800"/>
                  </a:lnTo>
                  <a:lnTo>
                    <a:pt x="6848" y="28181"/>
                  </a:lnTo>
                  <a:lnTo>
                    <a:pt x="7133" y="28372"/>
                  </a:lnTo>
                  <a:lnTo>
                    <a:pt x="7512" y="28713"/>
                  </a:lnTo>
                  <a:lnTo>
                    <a:pt x="7743" y="28903"/>
                  </a:lnTo>
                  <a:lnTo>
                    <a:pt x="8218" y="29230"/>
                  </a:lnTo>
                  <a:lnTo>
                    <a:pt x="8407" y="29380"/>
                  </a:lnTo>
                  <a:cubicBezTo>
                    <a:pt x="8597" y="29516"/>
                    <a:pt x="8787" y="29612"/>
                    <a:pt x="8977" y="29761"/>
                  </a:cubicBezTo>
                  <a:cubicBezTo>
                    <a:pt x="10265" y="30524"/>
                    <a:pt x="11404" y="31423"/>
                    <a:pt x="12394" y="32526"/>
                  </a:cubicBezTo>
                  <a:cubicBezTo>
                    <a:pt x="13588" y="33711"/>
                    <a:pt x="14388" y="34529"/>
                    <a:pt x="16856" y="34760"/>
                  </a:cubicBezTo>
                  <a:cubicBezTo>
                    <a:pt x="21942" y="35291"/>
                    <a:pt x="24260" y="37484"/>
                    <a:pt x="25684" y="39350"/>
                  </a:cubicBezTo>
                  <a:cubicBezTo>
                    <a:pt x="26349" y="40208"/>
                    <a:pt x="30105" y="41734"/>
                    <a:pt x="32818" y="42824"/>
                  </a:cubicBezTo>
                  <a:cubicBezTo>
                    <a:pt x="37225" y="44635"/>
                    <a:pt x="39083" y="45452"/>
                    <a:pt x="39598" y="46406"/>
                  </a:cubicBezTo>
                  <a:cubicBezTo>
                    <a:pt x="40317" y="47645"/>
                    <a:pt x="39124" y="49076"/>
                    <a:pt x="37469" y="50983"/>
                  </a:cubicBezTo>
                  <a:cubicBezTo>
                    <a:pt x="35896" y="52740"/>
                    <a:pt x="33957" y="55028"/>
                    <a:pt x="33957" y="56935"/>
                  </a:cubicBezTo>
                  <a:cubicBezTo>
                    <a:pt x="33957" y="59890"/>
                    <a:pt x="32668" y="60898"/>
                    <a:pt x="31868" y="61511"/>
                  </a:cubicBezTo>
                  <a:lnTo>
                    <a:pt x="31678" y="61661"/>
                  </a:lnTo>
                  <a:cubicBezTo>
                    <a:pt x="32384" y="61757"/>
                    <a:pt x="33048" y="61797"/>
                    <a:pt x="33713" y="61852"/>
                  </a:cubicBezTo>
                  <a:cubicBezTo>
                    <a:pt x="35326" y="61893"/>
                    <a:pt x="36940" y="61988"/>
                    <a:pt x="37984" y="62656"/>
                  </a:cubicBezTo>
                  <a:cubicBezTo>
                    <a:pt x="38323" y="62846"/>
                    <a:pt x="38744" y="62901"/>
                    <a:pt x="39124" y="62901"/>
                  </a:cubicBezTo>
                  <a:cubicBezTo>
                    <a:pt x="39652" y="62901"/>
                    <a:pt x="40127" y="62846"/>
                    <a:pt x="40642" y="62805"/>
                  </a:cubicBezTo>
                  <a:lnTo>
                    <a:pt x="41361" y="62710"/>
                  </a:lnTo>
                  <a:lnTo>
                    <a:pt x="41551" y="62710"/>
                  </a:lnTo>
                  <a:cubicBezTo>
                    <a:pt x="41836" y="62710"/>
                    <a:pt x="42121" y="62656"/>
                    <a:pt x="42351" y="62656"/>
                  </a:cubicBezTo>
                  <a:lnTo>
                    <a:pt x="42880" y="62656"/>
                  </a:lnTo>
                  <a:cubicBezTo>
                    <a:pt x="43070" y="62656"/>
                    <a:pt x="43260" y="62656"/>
                    <a:pt x="43395" y="62710"/>
                  </a:cubicBezTo>
                  <a:cubicBezTo>
                    <a:pt x="43585" y="62751"/>
                    <a:pt x="43734" y="62805"/>
                    <a:pt x="43924" y="62846"/>
                  </a:cubicBezTo>
                  <a:lnTo>
                    <a:pt x="44019" y="62846"/>
                  </a:lnTo>
                  <a:cubicBezTo>
                    <a:pt x="44155" y="62901"/>
                    <a:pt x="44345" y="62942"/>
                    <a:pt x="44494" y="62996"/>
                  </a:cubicBezTo>
                  <a:lnTo>
                    <a:pt x="44589" y="63037"/>
                  </a:lnTo>
                  <a:cubicBezTo>
                    <a:pt x="44724" y="63091"/>
                    <a:pt x="44914" y="63187"/>
                    <a:pt x="45063" y="63282"/>
                  </a:cubicBezTo>
                  <a:cubicBezTo>
                    <a:pt x="45307" y="63432"/>
                    <a:pt x="45565" y="63500"/>
                    <a:pt x="45836" y="63500"/>
                  </a:cubicBezTo>
                  <a:cubicBezTo>
                    <a:pt x="46447" y="63500"/>
                    <a:pt x="47152" y="63173"/>
                    <a:pt x="48101" y="62710"/>
                  </a:cubicBezTo>
                  <a:cubicBezTo>
                    <a:pt x="48969" y="62233"/>
                    <a:pt x="49837" y="61797"/>
                    <a:pt x="50732" y="61797"/>
                  </a:cubicBezTo>
                  <a:cubicBezTo>
                    <a:pt x="50908" y="61797"/>
                    <a:pt x="51098" y="61811"/>
                    <a:pt x="51274" y="61852"/>
                  </a:cubicBezTo>
                  <a:cubicBezTo>
                    <a:pt x="51315" y="61852"/>
                    <a:pt x="51342" y="61866"/>
                    <a:pt x="51369" y="61866"/>
                  </a:cubicBezTo>
                  <a:cubicBezTo>
                    <a:pt x="51817" y="61866"/>
                    <a:pt x="52522" y="61280"/>
                    <a:pt x="53173" y="60708"/>
                  </a:cubicBezTo>
                  <a:cubicBezTo>
                    <a:pt x="54082" y="59945"/>
                    <a:pt x="55126" y="59032"/>
                    <a:pt x="56401" y="58937"/>
                  </a:cubicBezTo>
                  <a:lnTo>
                    <a:pt x="56929" y="58937"/>
                  </a:lnTo>
                  <a:cubicBezTo>
                    <a:pt x="57065" y="58896"/>
                    <a:pt x="57214" y="58801"/>
                    <a:pt x="57309" y="58705"/>
                  </a:cubicBezTo>
                  <a:cubicBezTo>
                    <a:pt x="58828" y="57085"/>
                    <a:pt x="60116" y="51459"/>
                    <a:pt x="59777" y="49021"/>
                  </a:cubicBezTo>
                  <a:lnTo>
                    <a:pt x="59682" y="49021"/>
                  </a:lnTo>
                  <a:lnTo>
                    <a:pt x="59682" y="48068"/>
                  </a:lnTo>
                  <a:lnTo>
                    <a:pt x="59682" y="47264"/>
                  </a:lnTo>
                  <a:lnTo>
                    <a:pt x="59737" y="47264"/>
                  </a:lnTo>
                  <a:cubicBezTo>
                    <a:pt x="59872" y="46065"/>
                    <a:pt x="60157" y="44690"/>
                    <a:pt x="60496" y="43164"/>
                  </a:cubicBezTo>
                  <a:cubicBezTo>
                    <a:pt x="60916" y="41012"/>
                    <a:pt x="61581" y="37675"/>
                    <a:pt x="61296" y="36245"/>
                  </a:cubicBezTo>
                  <a:cubicBezTo>
                    <a:pt x="61255" y="35959"/>
                    <a:pt x="61106" y="35714"/>
                    <a:pt x="60876" y="35577"/>
                  </a:cubicBezTo>
                  <a:cubicBezTo>
                    <a:pt x="60537" y="35387"/>
                    <a:pt x="60157" y="35291"/>
                    <a:pt x="59777" y="35291"/>
                  </a:cubicBezTo>
                  <a:cubicBezTo>
                    <a:pt x="58638" y="35291"/>
                    <a:pt x="57540" y="35904"/>
                    <a:pt x="56685" y="36381"/>
                  </a:cubicBezTo>
                  <a:cubicBezTo>
                    <a:pt x="56211" y="36722"/>
                    <a:pt x="55641" y="36953"/>
                    <a:pt x="55031" y="37008"/>
                  </a:cubicBezTo>
                  <a:cubicBezTo>
                    <a:pt x="54271" y="37008"/>
                    <a:pt x="53607" y="36436"/>
                    <a:pt x="52373" y="33235"/>
                  </a:cubicBezTo>
                  <a:cubicBezTo>
                    <a:pt x="51613" y="31423"/>
                    <a:pt x="50949" y="29285"/>
                    <a:pt x="50610" y="28086"/>
                  </a:cubicBezTo>
                  <a:cubicBezTo>
                    <a:pt x="50040" y="25988"/>
                    <a:pt x="48237" y="22801"/>
                    <a:pt x="47057" y="22365"/>
                  </a:cubicBezTo>
                  <a:cubicBezTo>
                    <a:pt x="46989" y="22338"/>
                    <a:pt x="46935" y="22338"/>
                    <a:pt x="46894" y="22338"/>
                  </a:cubicBezTo>
                  <a:cubicBezTo>
                    <a:pt x="46867" y="22338"/>
                    <a:pt x="46840" y="22338"/>
                    <a:pt x="46813" y="22365"/>
                  </a:cubicBezTo>
                  <a:cubicBezTo>
                    <a:pt x="46352" y="22719"/>
                    <a:pt x="45796" y="22910"/>
                    <a:pt x="45226" y="22910"/>
                  </a:cubicBezTo>
                  <a:cubicBezTo>
                    <a:pt x="44819" y="22910"/>
                    <a:pt x="44399" y="22815"/>
                    <a:pt x="44019" y="22610"/>
                  </a:cubicBezTo>
                  <a:cubicBezTo>
                    <a:pt x="42690" y="22079"/>
                    <a:pt x="41307" y="21848"/>
                    <a:pt x="39883" y="21848"/>
                  </a:cubicBezTo>
                  <a:cubicBezTo>
                    <a:pt x="37374" y="21698"/>
                    <a:pt x="35896" y="21466"/>
                    <a:pt x="35137" y="20418"/>
                  </a:cubicBezTo>
                  <a:cubicBezTo>
                    <a:pt x="34242" y="19273"/>
                    <a:pt x="34621" y="17653"/>
                    <a:pt x="35286" y="14738"/>
                  </a:cubicBezTo>
                  <a:lnTo>
                    <a:pt x="35286" y="14697"/>
                  </a:lnTo>
                  <a:cubicBezTo>
                    <a:pt x="35801" y="12354"/>
                    <a:pt x="34906" y="10447"/>
                    <a:pt x="34147" y="8922"/>
                  </a:cubicBezTo>
                  <a:cubicBezTo>
                    <a:pt x="33523" y="7532"/>
                    <a:pt x="32723" y="5871"/>
                    <a:pt x="34377" y="4958"/>
                  </a:cubicBezTo>
                  <a:cubicBezTo>
                    <a:pt x="34526" y="4863"/>
                    <a:pt x="34716" y="4726"/>
                    <a:pt x="34852" y="4577"/>
                  </a:cubicBezTo>
                  <a:cubicBezTo>
                    <a:pt x="34906" y="4536"/>
                    <a:pt x="34947" y="4481"/>
                    <a:pt x="34947" y="4440"/>
                  </a:cubicBezTo>
                  <a:cubicBezTo>
                    <a:pt x="34947" y="4386"/>
                    <a:pt x="34947" y="4386"/>
                    <a:pt x="34947" y="4345"/>
                  </a:cubicBezTo>
                  <a:lnTo>
                    <a:pt x="34947" y="4291"/>
                  </a:lnTo>
                  <a:cubicBezTo>
                    <a:pt x="34947" y="4291"/>
                    <a:pt x="34947" y="4250"/>
                    <a:pt x="34947" y="4250"/>
                  </a:cubicBezTo>
                  <a:lnTo>
                    <a:pt x="34947" y="4195"/>
                  </a:lnTo>
                  <a:lnTo>
                    <a:pt x="34947" y="4059"/>
                  </a:lnTo>
                  <a:lnTo>
                    <a:pt x="34947" y="4005"/>
                  </a:lnTo>
                  <a:lnTo>
                    <a:pt x="34906" y="3868"/>
                  </a:lnTo>
                  <a:lnTo>
                    <a:pt x="34852" y="3773"/>
                  </a:lnTo>
                  <a:lnTo>
                    <a:pt x="34757" y="3582"/>
                  </a:lnTo>
                  <a:lnTo>
                    <a:pt x="34716" y="3528"/>
                  </a:lnTo>
                  <a:cubicBezTo>
                    <a:pt x="34662" y="3432"/>
                    <a:pt x="34621" y="3337"/>
                    <a:pt x="34526" y="3201"/>
                  </a:cubicBezTo>
                  <a:lnTo>
                    <a:pt x="34472" y="3146"/>
                  </a:lnTo>
                  <a:lnTo>
                    <a:pt x="34336" y="2860"/>
                  </a:lnTo>
                  <a:cubicBezTo>
                    <a:pt x="34147" y="2956"/>
                    <a:pt x="33997" y="3010"/>
                    <a:pt x="33808" y="3051"/>
                  </a:cubicBezTo>
                  <a:lnTo>
                    <a:pt x="33713" y="3051"/>
                  </a:lnTo>
                  <a:cubicBezTo>
                    <a:pt x="33577" y="3106"/>
                    <a:pt x="33428" y="3106"/>
                    <a:pt x="33292" y="3106"/>
                  </a:cubicBezTo>
                  <a:cubicBezTo>
                    <a:pt x="32248" y="3106"/>
                    <a:pt x="31245" y="2438"/>
                    <a:pt x="30241" y="1716"/>
                  </a:cubicBezTo>
                  <a:cubicBezTo>
                    <a:pt x="29061" y="913"/>
                    <a:pt x="27732" y="0"/>
                    <a:pt x="2625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4" name="Google Shape;90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kAAEoMAACLCQAASgwAAAAAAAAmAAAACAAAAP//////////"/>
                </a:ext>
              </a:extLst>
            </p:cNvSpPr>
            <p:nvPr/>
          </p:nvSpPr>
          <p:spPr>
            <a:xfrm>
              <a:off x="1551305" y="19977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3" name="Google Shape;90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kAAEkMAACLCQAASgwAAAAAAAAmAAAACAAAAP//////////"/>
                </a:ext>
              </a:extLst>
            </p:cNvSpPr>
            <p:nvPr/>
          </p:nvSpPr>
          <p:spPr>
            <a:xfrm>
              <a:off x="1551305" y="1997075"/>
              <a:ext cx="0" cy="635"/>
            </a:xfrm>
            <a:custGeom>
              <a:avLst/>
              <a:gdLst/>
              <a:ahLst/>
              <a:cxnLst/>
              <a:rect l="0" t="0" r="0" b="635"/>
              <a:pathLst>
                <a:path w="0" h="635">
                  <a:moveTo>
                    <a:pt x="0" y="0"/>
                  </a:moveTo>
                  <a:cubicBezTo>
                    <a:pt x="0" y="279"/>
                    <a:pt x="0" y="457"/>
                    <a:pt x="0" y="635"/>
                  </a:cubicBezTo>
                  <a:cubicBezTo>
                    <a:pt x="0" y="457"/>
                    <a:pt x="0" y="279"/>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2" name="Google Shape;90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kAAEoMAACLCQAASgwAAAAAAAAmAAAACAAAAP//////////"/>
                </a:ext>
              </a:extLst>
            </p:cNvSpPr>
            <p:nvPr/>
          </p:nvSpPr>
          <p:spPr>
            <a:xfrm>
              <a:off x="1551305" y="19977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1" name="Google Shape;90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kAAI8MAACzCQAAkQwAAAAAAAAmAAAACAAAAP//////////"/>
                </a:ext>
              </a:extLst>
            </p:cNvSpPr>
            <p:nvPr/>
          </p:nvSpPr>
          <p:spPr>
            <a:xfrm>
              <a:off x="1576070" y="2041525"/>
              <a:ext cx="635" cy="1270"/>
            </a:xfrm>
            <a:custGeom>
              <a:avLst/>
              <a:gdLst/>
              <a:ahLst/>
              <a:cxnLst/>
              <a:rect l="0" t="0" r="635" b="1270"/>
              <a:pathLst>
                <a:path w="635" h="1270">
                  <a:moveTo>
                    <a:pt x="79" y="0"/>
                  </a:moveTo>
                  <a:lnTo>
                    <a:pt x="79" y="1270"/>
                  </a:lnTo>
                  <a:lnTo>
                    <a:pt x="635" y="1270"/>
                  </a:lnTo>
                  <a:cubicBezTo>
                    <a:pt x="317" y="1005"/>
                    <a:pt x="317" y="796"/>
                    <a:pt x="317" y="607"/>
                  </a:cubicBezTo>
                  <a:lnTo>
                    <a:pt x="317" y="341"/>
                  </a:lnTo>
                  <a:lnTo>
                    <a:pt x="3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60" name="Google Shape;90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kAAEgMAACKCQAASQwAAAAAAAAmAAAACAAAAP//////////"/>
                </a:ext>
              </a:extLst>
            </p:cNvSpPr>
            <p:nvPr/>
          </p:nvSpPr>
          <p:spPr>
            <a:xfrm>
              <a:off x="1550670" y="1996440"/>
              <a:ext cx="0" cy="635"/>
            </a:xfrm>
            <a:custGeom>
              <a:avLst/>
              <a:gdLst/>
              <a:ahLst/>
              <a:cxnLst/>
              <a:rect l="0" t="0" r="0" b="635"/>
              <a:pathLst>
                <a:path w="0" h="635">
                  <a:moveTo>
                    <a:pt x="0"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9" name="Google Shape;90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kAAGcMAACfCQAAZwwAAAAAAAAmAAAACAAAAP//////////"/>
                </a:ext>
              </a:extLst>
            </p:cNvSpPr>
            <p:nvPr/>
          </p:nvSpPr>
          <p:spPr>
            <a:xfrm>
              <a:off x="1563370" y="2016125"/>
              <a:ext cx="635" cy="0"/>
            </a:xfrm>
            <a:custGeom>
              <a:avLst/>
              <a:gdLst/>
              <a:ahLst/>
              <a:cxnLst/>
              <a:rect l="0" t="0" r="635" b="0"/>
              <a:pathLst>
                <a:path w="635" h="0">
                  <a:moveTo>
                    <a:pt x="202" y="0"/>
                  </a:moveTo>
                  <a:cubicBezTo>
                    <a:pt x="115" y="0"/>
                    <a:pt x="86" y="0"/>
                    <a:pt x="28" y="0"/>
                  </a:cubicBezTo>
                  <a:cubicBezTo>
                    <a:pt x="28" y="0"/>
                    <a:pt x="28" y="0"/>
                    <a:pt x="57" y="0"/>
                  </a:cubicBezTo>
                  <a:cubicBezTo>
                    <a:pt x="86" y="0"/>
                    <a:pt x="202" y="0"/>
                    <a:pt x="404" y="0"/>
                  </a:cubicBezTo>
                  <a:cubicBezTo>
                    <a:pt x="461" y="0"/>
                    <a:pt x="548" y="0"/>
                    <a:pt x="635" y="0"/>
                  </a:cubicBezTo>
                  <a:cubicBezTo>
                    <a:pt x="432" y="0"/>
                    <a:pt x="288" y="0"/>
                    <a:pt x="20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8" name="Google Shape;90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kAAEsMAACLCQAASwwAAAAAAAAmAAAACAAAAP//////////"/>
                </a:ext>
              </a:extLst>
            </p:cNvSpPr>
            <p:nvPr/>
          </p:nvSpPr>
          <p:spPr>
            <a:xfrm>
              <a:off x="1551305" y="1998345"/>
              <a:ext cx="0" cy="0"/>
            </a:xfrm>
            <a:custGeom>
              <a:avLst/>
              <a:gdLst/>
              <a:ahLst/>
              <a:cxnLst/>
              <a:rect l="0" t="0" r="0" b="0"/>
              <a:pathLst>
                <a:path w="0" h="0">
                  <a:moveTo>
                    <a:pt x="0" y="0"/>
                  </a:moveTo>
                  <a:cubicBezTo>
                    <a:pt x="0" y="0"/>
                    <a:pt x="0" y="0"/>
                    <a:pt x="0" y="0"/>
                  </a:cubicBezTo>
                  <a:cubicBezTo>
                    <a:pt x="0" y="0"/>
                    <a:pt x="0" y="0"/>
                    <a:pt x="0" y="0"/>
                  </a:cubicBez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7" name="Google Shape;90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kAAHwMAAC1CQAAfQwAAAAAAAAmAAAACAAAAP//////////"/>
                </a:ext>
              </a:extLst>
            </p:cNvSpPr>
            <p:nvPr/>
          </p:nvSpPr>
          <p:spPr>
            <a:xfrm>
              <a:off x="1577340" y="2029460"/>
              <a:ext cx="635" cy="635"/>
            </a:xfrm>
            <a:custGeom>
              <a:avLst/>
              <a:gdLst/>
              <a:ahLst/>
              <a:cxnLst/>
              <a:rect l="0" t="0" r="635" b="635"/>
              <a:pathLst>
                <a:path w="635" h="635">
                  <a:moveTo>
                    <a:pt x="635" y="622"/>
                  </a:moveTo>
                  <a:cubicBezTo>
                    <a:pt x="555" y="406"/>
                    <a:pt x="357" y="139"/>
                    <a:pt x="0" y="0"/>
                  </a:cubicBezTo>
                  <a:cubicBezTo>
                    <a:pt x="357" y="139"/>
                    <a:pt x="555" y="406"/>
                    <a:pt x="635" y="62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6" name="Google Shape;90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kAAEsMAACLCQAASwwAAAAAAAAmAAAACAAAAP//////////"/>
                </a:ext>
              </a:extLst>
            </p:cNvSpPr>
            <p:nvPr/>
          </p:nvSpPr>
          <p:spPr>
            <a:xfrm>
              <a:off x="1551305" y="199834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5" name="Google Shape;90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kAAEoMAACLCQAASwwAAAAAAAAmAAAACAAAAP//////////"/>
                </a:ext>
              </a:extLst>
            </p:cNvSpPr>
            <p:nvPr/>
          </p:nvSpPr>
          <p:spPr>
            <a:xfrm>
              <a:off x="1551305" y="199771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4" name="Google Shape;90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kAAHsMAAC0CQAAfAwAAAAAAAAmAAAACAAAAP//////////"/>
                </a:ext>
              </a:extLst>
            </p:cNvSpPr>
            <p:nvPr/>
          </p:nvSpPr>
          <p:spPr>
            <a:xfrm>
              <a:off x="1576070" y="2028825"/>
              <a:ext cx="1270" cy="635"/>
            </a:xfrm>
            <a:custGeom>
              <a:avLst/>
              <a:gdLst/>
              <a:ahLst/>
              <a:cxnLst/>
              <a:rect l="0" t="0" r="1270" b="635"/>
              <a:pathLst>
                <a:path w="1270" h="635">
                  <a:moveTo>
                    <a:pt x="15" y="0"/>
                  </a:moveTo>
                  <a:cubicBezTo>
                    <a:pt x="449" y="115"/>
                    <a:pt x="883" y="317"/>
                    <a:pt x="1255" y="606"/>
                  </a:cubicBezTo>
                  <a:cubicBezTo>
                    <a:pt x="883" y="317"/>
                    <a:pt x="449" y="115"/>
                    <a:pt x="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3" name="Google Shape;90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kAAKAMAACuCQAAoAwAAAAAAAAmAAAACAAAAP//////////"/>
                </a:ext>
              </a:extLst>
            </p:cNvSpPr>
            <p:nvPr/>
          </p:nvSpPr>
          <p:spPr>
            <a:xfrm>
              <a:off x="1572895" y="2052320"/>
              <a:ext cx="635" cy="0"/>
            </a:xfrm>
            <a:custGeom>
              <a:avLst/>
              <a:gdLst/>
              <a:ahLst/>
              <a:cxnLst/>
              <a:rect l="0" t="0" r="635" b="0"/>
              <a:pathLst>
                <a:path w="635" h="0">
                  <a:moveTo>
                    <a:pt x="0" y="0"/>
                  </a:moveTo>
                  <a:cubicBezTo>
                    <a:pt x="206" y="0"/>
                    <a:pt x="413" y="0"/>
                    <a:pt x="620" y="0"/>
                  </a:cubicBezTo>
                  <a:cubicBezTo>
                    <a:pt x="413" y="0"/>
                    <a:pt x="20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2" name="Google Shape;90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kAAGoMAABZCQAAawwAAAAAAAAmAAAACAAAAP//////////"/>
                </a:ext>
              </a:extLst>
            </p:cNvSpPr>
            <p:nvPr/>
          </p:nvSpPr>
          <p:spPr>
            <a:xfrm>
              <a:off x="1519555" y="2018030"/>
              <a:ext cx="0" cy="635"/>
            </a:xfrm>
            <a:custGeom>
              <a:avLst/>
              <a:gdLst/>
              <a:ahLst/>
              <a:cxnLst/>
              <a:rect l="0" t="0" r="0" b="635"/>
              <a:pathLst>
                <a:path w="0" h="635">
                  <a:moveTo>
                    <a:pt x="0" y="617"/>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1" name="Google Shape;90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kAAGkMAABYCQAAagwAAAAAAAAmAAAACAAAAP//////////"/>
                </a:ext>
              </a:extLst>
            </p:cNvSpPr>
            <p:nvPr/>
          </p:nvSpPr>
          <p:spPr>
            <a:xfrm>
              <a:off x="1518920" y="2017395"/>
              <a:ext cx="0" cy="635"/>
            </a:xfrm>
            <a:custGeom>
              <a:avLst/>
              <a:gdLst/>
              <a:ahLst/>
              <a:cxnLst/>
              <a:rect l="0" t="0" r="0" b="635"/>
              <a:pathLst>
                <a:path w="0" h="635">
                  <a:moveTo>
                    <a:pt x="0" y="635"/>
                  </a:moveTo>
                  <a:lnTo>
                    <a:pt x="0" y="1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0" name="Google Shape;90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kAAGsMAABaCQAAbAwAAAAAAAAmAAAACAAAAP//////////"/>
                </a:ext>
              </a:extLst>
            </p:cNvSpPr>
            <p:nvPr/>
          </p:nvSpPr>
          <p:spPr>
            <a:xfrm>
              <a:off x="1520190" y="2018665"/>
              <a:ext cx="0" cy="635"/>
            </a:xfrm>
            <a:custGeom>
              <a:avLst/>
              <a:gdLst/>
              <a:ahLst/>
              <a:cxnLst/>
              <a:rect l="0" t="0" r="0" b="635"/>
              <a:pathLst>
                <a:path w="0" h="635">
                  <a:moveTo>
                    <a:pt x="0" y="635"/>
                  </a:moveTo>
                  <a:lnTo>
                    <a:pt x="0" y="1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9" name="Google Shape;90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kAAGwMAABcCQAAbQwAAAAAAAAmAAAACAAAAP//////////"/>
                </a:ext>
              </a:extLst>
            </p:cNvSpPr>
            <p:nvPr/>
          </p:nvSpPr>
          <p:spPr>
            <a:xfrm>
              <a:off x="1520825" y="2019300"/>
              <a:ext cx="635" cy="635"/>
            </a:xfrm>
            <a:custGeom>
              <a:avLst/>
              <a:gdLst/>
              <a:ahLst/>
              <a:cxnLst/>
              <a:rect l="0" t="0" r="635" b="635"/>
              <a:pathLst>
                <a:path w="635" h="635">
                  <a:moveTo>
                    <a:pt x="619" y="635"/>
                  </a:moveTo>
                  <a:lnTo>
                    <a:pt x="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8" name="Google Shape;90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kAAI4MAACyCQAAkAwAAAAAAAAmAAAACAAAAP//////////"/>
                </a:ext>
              </a:extLst>
            </p:cNvSpPr>
            <p:nvPr/>
          </p:nvSpPr>
          <p:spPr>
            <a:xfrm>
              <a:off x="1576070" y="2040890"/>
              <a:ext cx="0" cy="1270"/>
            </a:xfrm>
            <a:custGeom>
              <a:avLst/>
              <a:gdLst/>
              <a:ahLst/>
              <a:cxnLst/>
              <a:rect l="0" t="0" r="0" b="1270"/>
              <a:pathLst>
                <a:path w="0" h="1270">
                  <a:moveTo>
                    <a:pt x="0" y="0"/>
                  </a:moveTo>
                  <a:lnTo>
                    <a:pt x="0" y="1250"/>
                  </a:lnTo>
                  <a:lnTo>
                    <a:pt x="0" y="1111"/>
                  </a:lnTo>
                  <a:lnTo>
                    <a:pt x="0" y="556"/>
                  </a:lnTo>
                  <a:lnTo>
                    <a:pt x="0" y="417"/>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7" name="Google Shape;90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kAAGgMAABXCQAAaQwAAAAAAAAmAAAACAAAAP//////////"/>
                </a:ext>
              </a:extLst>
            </p:cNvSpPr>
            <p:nvPr/>
          </p:nvSpPr>
          <p:spPr>
            <a:xfrm>
              <a:off x="1517650" y="2016760"/>
              <a:ext cx="635" cy="635"/>
            </a:xfrm>
            <a:custGeom>
              <a:avLst/>
              <a:gdLst/>
              <a:ahLst/>
              <a:cxnLst/>
              <a:rect l="0" t="0" r="635" b="635"/>
              <a:pathLst>
                <a:path w="635" h="635">
                  <a:moveTo>
                    <a:pt x="621" y="635"/>
                  </a:moveTo>
                  <a:lnTo>
                    <a:pt x="13" y="1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6" name="Google Shape;90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kAAGcMAABWCQAAaAwAAAAAAAAmAAAACAAAAP//////////"/>
                </a:ext>
              </a:extLst>
            </p:cNvSpPr>
            <p:nvPr/>
          </p:nvSpPr>
          <p:spPr>
            <a:xfrm>
              <a:off x="1517650" y="2016125"/>
              <a:ext cx="0" cy="635"/>
            </a:xfrm>
            <a:custGeom>
              <a:avLst/>
              <a:gdLst/>
              <a:ahLst/>
              <a:cxnLst/>
              <a:rect l="0" t="0" r="0" b="635"/>
              <a:pathLst>
                <a:path w="0" h="635">
                  <a:moveTo>
                    <a:pt x="0" y="635"/>
                  </a:moveTo>
                  <a:lnTo>
                    <a:pt x="0" y="1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5" name="Google Shape;90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GUMAABUCQAAZQwAAAAAAAAmAAAACAAAAP//////////"/>
                </a:ext>
              </a:extLst>
            </p:cNvSpPr>
            <p:nvPr/>
          </p:nvSpPr>
          <p:spPr>
            <a:xfrm>
              <a:off x="1516380" y="20148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4" name="Google Shape;90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kAAKYMAACXCQAApgwAAAAAAAAmAAAACAAAAP//////////"/>
                </a:ext>
              </a:extLst>
            </p:cNvSpPr>
            <p:nvPr/>
          </p:nvSpPr>
          <p:spPr>
            <a:xfrm>
              <a:off x="1558290" y="2056130"/>
              <a:ext cx="635" cy="0"/>
            </a:xfrm>
            <a:custGeom>
              <a:avLst/>
              <a:gdLst/>
              <a:ahLst/>
              <a:cxnLst/>
              <a:rect l="0" t="0" r="635" b="0"/>
              <a:pathLst>
                <a:path w="635" h="0">
                  <a:moveTo>
                    <a:pt x="623" y="0"/>
                  </a:moveTo>
                  <a:cubicBezTo>
                    <a:pt x="434" y="0"/>
                    <a:pt x="200" y="0"/>
                    <a:pt x="0" y="0"/>
                  </a:cubicBezTo>
                  <a:cubicBezTo>
                    <a:pt x="200" y="0"/>
                    <a:pt x="434" y="0"/>
                    <a:pt x="62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3" name="Google Shape;90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GYMAABVCQAAZgwAAAAAAAAmAAAACAAAAP//////////"/>
                </a:ext>
              </a:extLst>
            </p:cNvSpPr>
            <p:nvPr/>
          </p:nvSpPr>
          <p:spPr>
            <a:xfrm>
              <a:off x="1517015" y="20154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2" name="Google Shape;90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kAAKcMAACaCQAApwwAAAAAAAAmAAAACAAAAP//////////"/>
                </a:ext>
              </a:extLst>
            </p:cNvSpPr>
            <p:nvPr/>
          </p:nvSpPr>
          <p:spPr>
            <a:xfrm>
              <a:off x="1560195" y="205676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1" name="Google Shape;90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kAAKYMAACVCQAApwwAAAAAAAAmAAAACAAAAP//////////"/>
                </a:ext>
              </a:extLst>
            </p:cNvSpPr>
            <p:nvPr/>
          </p:nvSpPr>
          <p:spPr>
            <a:xfrm>
              <a:off x="1557020" y="2056130"/>
              <a:ext cx="635" cy="635"/>
            </a:xfrm>
            <a:custGeom>
              <a:avLst/>
              <a:gdLst/>
              <a:ahLst/>
              <a:cxnLst/>
              <a:rect l="0" t="0" r="635" b="635"/>
              <a:pathLst>
                <a:path w="635" h="635">
                  <a:moveTo>
                    <a:pt x="623"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0" name="Google Shape;90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kAAKcMAACUCQAApwwAAAAAAAAmAAAACAAAAP//////////"/>
                </a:ext>
              </a:extLst>
            </p:cNvSpPr>
            <p:nvPr/>
          </p:nvSpPr>
          <p:spPr>
            <a:xfrm>
              <a:off x="1555750" y="2056765"/>
              <a:ext cx="1270" cy="0"/>
            </a:xfrm>
            <a:custGeom>
              <a:avLst/>
              <a:gdLst/>
              <a:ahLst/>
              <a:cxnLst/>
              <a:rect l="0" t="0" r="1270" b="0"/>
              <a:pathLst>
                <a:path w="1270" h="0">
                  <a:moveTo>
                    <a:pt x="1259" y="0"/>
                  </a:moveTo>
                  <a:cubicBezTo>
                    <a:pt x="832" y="0"/>
                    <a:pt x="438" y="0"/>
                    <a:pt x="0" y="0"/>
                  </a:cubicBezTo>
                  <a:cubicBezTo>
                    <a:pt x="438" y="0"/>
                    <a:pt x="832" y="0"/>
                    <a:pt x="125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9" name="Google Shape;90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kAAKcMAACaCQAApwwAAAAAAAAmAAAACAAAAP//////////"/>
                </a:ext>
              </a:extLst>
            </p:cNvSpPr>
            <p:nvPr/>
          </p:nvSpPr>
          <p:spPr>
            <a:xfrm>
              <a:off x="1560830" y="20567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8" name="Google Shape;91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kAAHAMAABfCQAAcAwAAAAAAAAmAAAACAAAAP//////////"/>
                </a:ext>
              </a:extLst>
            </p:cNvSpPr>
            <p:nvPr/>
          </p:nvSpPr>
          <p:spPr>
            <a:xfrm>
              <a:off x="1522730" y="2021840"/>
              <a:ext cx="635" cy="0"/>
            </a:xfrm>
            <a:custGeom>
              <a:avLst/>
              <a:gdLst/>
              <a:ahLst/>
              <a:cxnLst/>
              <a:rect l="0" t="0" r="635" b="0"/>
              <a:pathLst>
                <a:path w="635" h="0">
                  <a:moveTo>
                    <a:pt x="617"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7" name="Google Shape;91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kAAG0MAABdCQAAbgwAAAAAAAAmAAAACAAAAP//////////"/>
                </a:ext>
              </a:extLst>
            </p:cNvSpPr>
            <p:nvPr/>
          </p:nvSpPr>
          <p:spPr>
            <a:xfrm>
              <a:off x="1521460" y="2019935"/>
              <a:ext cx="635" cy="635"/>
            </a:xfrm>
            <a:custGeom>
              <a:avLst/>
              <a:gdLst/>
              <a:ahLst/>
              <a:cxnLst/>
              <a:rect l="0" t="0" r="635" b="635"/>
              <a:pathLst>
                <a:path w="635" h="635">
                  <a:moveTo>
                    <a:pt x="635" y="635"/>
                  </a:moveTo>
                  <a:lnTo>
                    <a:pt x="12" y="1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6" name="Google Shape;91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kAAHEMAABhCQAAcgwAAAAAAAAmAAAACAAAAP//////////"/>
                </a:ext>
              </a:extLst>
            </p:cNvSpPr>
            <p:nvPr/>
          </p:nvSpPr>
          <p:spPr>
            <a:xfrm>
              <a:off x="1524000" y="2022475"/>
              <a:ext cx="635" cy="635"/>
            </a:xfrm>
            <a:custGeom>
              <a:avLst/>
              <a:gdLst/>
              <a:ahLst/>
              <a:cxnLst/>
              <a:rect l="0" t="0" r="635" b="635"/>
              <a:pathLst>
                <a:path w="635" h="635">
                  <a:moveTo>
                    <a:pt x="615" y="635"/>
                  </a:moveTo>
                  <a:lnTo>
                    <a:pt x="19"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5" name="Google Shape;91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kAAG8MAABeCQAAbwwAAAAAAAAmAAAACAAAAP//////////"/>
                </a:ext>
              </a:extLst>
            </p:cNvSpPr>
            <p:nvPr/>
          </p:nvSpPr>
          <p:spPr>
            <a:xfrm>
              <a:off x="1522095" y="2021205"/>
              <a:ext cx="635" cy="0"/>
            </a:xfrm>
            <a:custGeom>
              <a:avLst/>
              <a:gdLst/>
              <a:ahLst/>
              <a:cxnLst/>
              <a:rect l="0" t="0" r="635" b="0"/>
              <a:pathLst>
                <a:path w="635" h="0">
                  <a:moveTo>
                    <a:pt x="620"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4" name="Google Shape;91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kAAHEMAABgCQAAcQwAAAAAAAAmAAAACAAAAP//////////"/>
                </a:ext>
              </a:extLst>
            </p:cNvSpPr>
            <p:nvPr/>
          </p:nvSpPr>
          <p:spPr>
            <a:xfrm>
              <a:off x="1523365" y="2022475"/>
              <a:ext cx="635" cy="0"/>
            </a:xfrm>
            <a:custGeom>
              <a:avLst/>
              <a:gdLst/>
              <a:ahLst/>
              <a:cxnLst/>
              <a:rect l="0" t="0" r="635" b="0"/>
              <a:pathLst>
                <a:path w="635" h="0">
                  <a:moveTo>
                    <a:pt x="615" y="0"/>
                  </a:moveTo>
                  <a:lnTo>
                    <a:pt x="1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3" name="Google Shape;91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kAAHIMAABiCQAAcwwAAAAAAAAmAAAACAAAAP//////////"/>
                </a:ext>
              </a:extLst>
            </p:cNvSpPr>
            <p:nvPr/>
          </p:nvSpPr>
          <p:spPr>
            <a:xfrm>
              <a:off x="1524635" y="2023110"/>
              <a:ext cx="635" cy="635"/>
            </a:xfrm>
            <a:custGeom>
              <a:avLst/>
              <a:gdLst/>
              <a:ahLst/>
              <a:cxnLst/>
              <a:rect l="0" t="0" r="635" b="635"/>
              <a:pathLst>
                <a:path w="635" h="635">
                  <a:moveTo>
                    <a:pt x="635" y="613"/>
                  </a:moveTo>
                  <a:cubicBezTo>
                    <a:pt x="428" y="459"/>
                    <a:pt x="221" y="240"/>
                    <a:pt x="14" y="0"/>
                  </a:cubicBezTo>
                  <a:cubicBezTo>
                    <a:pt x="221" y="240"/>
                    <a:pt x="428" y="459"/>
                    <a:pt x="635" y="6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2" name="Google Shape;91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kAAI8MAACyCQAAkAwAAAAAAAAmAAAACAAAAP//////////"/>
                </a:ext>
              </a:extLst>
            </p:cNvSpPr>
            <p:nvPr/>
          </p:nvSpPr>
          <p:spPr>
            <a:xfrm>
              <a:off x="1576070" y="2041525"/>
              <a:ext cx="0" cy="635"/>
            </a:xfrm>
            <a:custGeom>
              <a:avLst/>
              <a:gdLst/>
              <a:ahLst/>
              <a:cxnLst/>
              <a:rect l="0" t="0" r="0" b="635"/>
              <a:pathLst>
                <a:path w="0" h="635">
                  <a:moveTo>
                    <a:pt x="0" y="177"/>
                  </a:moveTo>
                  <a:lnTo>
                    <a:pt x="0" y="635"/>
                  </a:lnTo>
                  <a:lnTo>
                    <a:pt x="0" y="0"/>
                  </a:lnTo>
                  <a:lnTo>
                    <a:pt x="0" y="17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1" name="Google Shape;91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kAAJAMAACyCQAAkQwAAAAAAAAmAAAACAAAAP//////////"/>
                </a:ext>
              </a:extLst>
            </p:cNvSpPr>
            <p:nvPr/>
          </p:nvSpPr>
          <p:spPr>
            <a:xfrm>
              <a:off x="1576070" y="2042160"/>
              <a:ext cx="0" cy="635"/>
            </a:xfrm>
            <a:custGeom>
              <a:avLst/>
              <a:gdLst/>
              <a:ahLst/>
              <a:cxnLst/>
              <a:rect l="0" t="0" r="0" b="635"/>
              <a:pathLst>
                <a:path w="0" h="635">
                  <a:moveTo>
                    <a:pt x="0" y="0"/>
                  </a:moveTo>
                  <a:cubicBezTo>
                    <a:pt x="0" y="199"/>
                    <a:pt x="0" y="435"/>
                    <a:pt x="0" y="635"/>
                  </a:cubicBezTo>
                  <a:cubicBezTo>
                    <a:pt x="0" y="381"/>
                    <a:pt x="0" y="181"/>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0" name="Google Shape;91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gAANoKAABnCAAA9woAAAAAAAAmAAAACAAAAP//////////"/>
                </a:ext>
              </a:extLst>
            </p:cNvSpPr>
            <p:nvPr/>
          </p:nvSpPr>
          <p:spPr>
            <a:xfrm>
              <a:off x="1343660" y="1764030"/>
              <a:ext cx="22225" cy="18415"/>
            </a:xfrm>
            <a:custGeom>
              <a:avLst/>
              <a:gdLst/>
              <a:ahLst/>
              <a:cxnLst/>
              <a:rect l="0" t="0" r="22225" b="18415"/>
              <a:pathLst>
                <a:path w="22225" h="18415">
                  <a:moveTo>
                    <a:pt x="1869" y="0"/>
                  </a:moveTo>
                  <a:cubicBezTo>
                    <a:pt x="2060" y="1067"/>
                    <a:pt x="1623" y="2190"/>
                    <a:pt x="764" y="2870"/>
                  </a:cubicBezTo>
                  <a:cubicBezTo>
                    <a:pt x="245" y="3397"/>
                    <a:pt x="0" y="4076"/>
                    <a:pt x="150" y="4811"/>
                  </a:cubicBezTo>
                  <a:cubicBezTo>
                    <a:pt x="286" y="6212"/>
                    <a:pt x="1241" y="7377"/>
                    <a:pt x="2537" y="7862"/>
                  </a:cubicBezTo>
                  <a:cubicBezTo>
                    <a:pt x="3315" y="8167"/>
                    <a:pt x="3751" y="8278"/>
                    <a:pt x="4038" y="8278"/>
                  </a:cubicBezTo>
                  <a:cubicBezTo>
                    <a:pt x="4352" y="8278"/>
                    <a:pt x="4461" y="8139"/>
                    <a:pt x="4584" y="7959"/>
                  </a:cubicBezTo>
                  <a:cubicBezTo>
                    <a:pt x="4993" y="7321"/>
                    <a:pt x="5661" y="6947"/>
                    <a:pt x="6371" y="6947"/>
                  </a:cubicBezTo>
                  <a:cubicBezTo>
                    <a:pt x="6412" y="6947"/>
                    <a:pt x="6453" y="6947"/>
                    <a:pt x="6507" y="6947"/>
                  </a:cubicBezTo>
                  <a:cubicBezTo>
                    <a:pt x="7981" y="6947"/>
                    <a:pt x="8608" y="8112"/>
                    <a:pt x="9031" y="8888"/>
                  </a:cubicBezTo>
                  <a:cubicBezTo>
                    <a:pt x="9413" y="9568"/>
                    <a:pt x="9563" y="9762"/>
                    <a:pt x="9795" y="9762"/>
                  </a:cubicBezTo>
                  <a:cubicBezTo>
                    <a:pt x="11092" y="9762"/>
                    <a:pt x="13288" y="10677"/>
                    <a:pt x="14721" y="12188"/>
                  </a:cubicBezTo>
                  <a:cubicBezTo>
                    <a:pt x="15580" y="13062"/>
                    <a:pt x="16003" y="14227"/>
                    <a:pt x="16003" y="15447"/>
                  </a:cubicBezTo>
                  <a:cubicBezTo>
                    <a:pt x="15867" y="16168"/>
                    <a:pt x="16058" y="16945"/>
                    <a:pt x="16535" y="17527"/>
                  </a:cubicBezTo>
                  <a:cubicBezTo>
                    <a:pt x="17054" y="18068"/>
                    <a:pt x="18009" y="18359"/>
                    <a:pt x="19400" y="18359"/>
                  </a:cubicBezTo>
                  <a:cubicBezTo>
                    <a:pt x="19782" y="18359"/>
                    <a:pt x="20164" y="18359"/>
                    <a:pt x="20587" y="18401"/>
                  </a:cubicBezTo>
                  <a:lnTo>
                    <a:pt x="20587" y="18359"/>
                  </a:lnTo>
                  <a:cubicBezTo>
                    <a:pt x="20683" y="18068"/>
                    <a:pt x="20778" y="17818"/>
                    <a:pt x="20874" y="17582"/>
                  </a:cubicBezTo>
                  <a:cubicBezTo>
                    <a:pt x="20969" y="17333"/>
                    <a:pt x="21024" y="17139"/>
                    <a:pt x="21065" y="16945"/>
                  </a:cubicBezTo>
                  <a:cubicBezTo>
                    <a:pt x="21310" y="16515"/>
                    <a:pt x="21406" y="15974"/>
                    <a:pt x="21351" y="15489"/>
                  </a:cubicBezTo>
                  <a:cubicBezTo>
                    <a:pt x="21310" y="15350"/>
                    <a:pt x="21310" y="15197"/>
                    <a:pt x="21256" y="15059"/>
                  </a:cubicBezTo>
                  <a:lnTo>
                    <a:pt x="21256" y="14865"/>
                  </a:lnTo>
                  <a:lnTo>
                    <a:pt x="21256" y="14476"/>
                  </a:lnTo>
                  <a:lnTo>
                    <a:pt x="21256" y="14227"/>
                  </a:lnTo>
                  <a:lnTo>
                    <a:pt x="21256" y="13838"/>
                  </a:lnTo>
                  <a:lnTo>
                    <a:pt x="21256" y="13547"/>
                  </a:lnTo>
                  <a:cubicBezTo>
                    <a:pt x="21256" y="13492"/>
                    <a:pt x="21310" y="13298"/>
                    <a:pt x="21310" y="13159"/>
                  </a:cubicBezTo>
                  <a:cubicBezTo>
                    <a:pt x="21351" y="12965"/>
                    <a:pt x="21351" y="12965"/>
                    <a:pt x="21406" y="12812"/>
                  </a:cubicBezTo>
                  <a:cubicBezTo>
                    <a:pt x="21406" y="12715"/>
                    <a:pt x="21447" y="12521"/>
                    <a:pt x="21501" y="12382"/>
                  </a:cubicBezTo>
                  <a:cubicBezTo>
                    <a:pt x="21501" y="12230"/>
                    <a:pt x="21542" y="12188"/>
                    <a:pt x="21542" y="12091"/>
                  </a:cubicBezTo>
                  <a:cubicBezTo>
                    <a:pt x="21597" y="11994"/>
                    <a:pt x="21638" y="11800"/>
                    <a:pt x="21733" y="11648"/>
                  </a:cubicBezTo>
                  <a:cubicBezTo>
                    <a:pt x="21788" y="11453"/>
                    <a:pt x="21788" y="11412"/>
                    <a:pt x="21829" y="11315"/>
                  </a:cubicBezTo>
                  <a:cubicBezTo>
                    <a:pt x="21883" y="11218"/>
                    <a:pt x="21979" y="11024"/>
                    <a:pt x="22074" y="10871"/>
                  </a:cubicBezTo>
                  <a:cubicBezTo>
                    <a:pt x="22115" y="10677"/>
                    <a:pt x="22115" y="10677"/>
                    <a:pt x="22211" y="10580"/>
                  </a:cubicBezTo>
                  <a:lnTo>
                    <a:pt x="22211" y="10538"/>
                  </a:lnTo>
                  <a:cubicBezTo>
                    <a:pt x="19823" y="7765"/>
                    <a:pt x="17586" y="4950"/>
                    <a:pt x="15526" y="1941"/>
                  </a:cubicBezTo>
                  <a:lnTo>
                    <a:pt x="15198" y="1941"/>
                  </a:lnTo>
                  <a:cubicBezTo>
                    <a:pt x="14953" y="1941"/>
                    <a:pt x="14666" y="1996"/>
                    <a:pt x="14434" y="1996"/>
                  </a:cubicBezTo>
                  <a:lnTo>
                    <a:pt x="13957" y="1996"/>
                  </a:lnTo>
                  <a:lnTo>
                    <a:pt x="13575" y="1941"/>
                  </a:lnTo>
                  <a:lnTo>
                    <a:pt x="13425" y="1941"/>
                  </a:lnTo>
                  <a:lnTo>
                    <a:pt x="13097" y="1899"/>
                  </a:lnTo>
                  <a:lnTo>
                    <a:pt x="13002" y="1899"/>
                  </a:lnTo>
                  <a:cubicBezTo>
                    <a:pt x="12852" y="1899"/>
                    <a:pt x="12715" y="1844"/>
                    <a:pt x="12620" y="1802"/>
                  </a:cubicBezTo>
                  <a:lnTo>
                    <a:pt x="12524" y="1747"/>
                  </a:lnTo>
                  <a:cubicBezTo>
                    <a:pt x="12374" y="1705"/>
                    <a:pt x="12279" y="1650"/>
                    <a:pt x="12183" y="1608"/>
                  </a:cubicBezTo>
                  <a:lnTo>
                    <a:pt x="12087" y="1553"/>
                  </a:lnTo>
                  <a:cubicBezTo>
                    <a:pt x="11951" y="1511"/>
                    <a:pt x="11856" y="1414"/>
                    <a:pt x="11705" y="1317"/>
                  </a:cubicBezTo>
                  <a:cubicBezTo>
                    <a:pt x="11037" y="832"/>
                    <a:pt x="9468" y="776"/>
                    <a:pt x="8076" y="734"/>
                  </a:cubicBezTo>
                  <a:cubicBezTo>
                    <a:pt x="6698" y="679"/>
                    <a:pt x="5402" y="637"/>
                    <a:pt x="4488" y="194"/>
                  </a:cubicBezTo>
                  <a:cubicBezTo>
                    <a:pt x="4393" y="152"/>
                    <a:pt x="4297" y="97"/>
                    <a:pt x="4202" y="55"/>
                  </a:cubicBezTo>
                  <a:lnTo>
                    <a:pt x="4106" y="55"/>
                  </a:lnTo>
                  <a:lnTo>
                    <a:pt x="37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9" name="Google Shape;91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gAANoKAABKCAAA2goAAAAAAAAmAAAACAAAAP//////////"/>
                </a:ext>
              </a:extLst>
            </p:cNvSpPr>
            <p:nvPr/>
          </p:nvSpPr>
          <p:spPr>
            <a:xfrm>
              <a:off x="1346835" y="176403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8" name="Google Shape;91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gAAN0KAABaCAAA3QoAAAAAAAAmAAAACAAAAP//////////"/>
                </a:ext>
              </a:extLst>
            </p:cNvSpPr>
            <p:nvPr/>
          </p:nvSpPr>
          <p:spPr>
            <a:xfrm>
              <a:off x="1356995" y="176593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7" name="Google Shape;91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wgAANoKAABHCAAA2goAAAAAAAAmAAAACAAAAP//////////"/>
                </a:ext>
              </a:extLst>
            </p:cNvSpPr>
            <p:nvPr/>
          </p:nvSpPr>
          <p:spPr>
            <a:xfrm>
              <a:off x="1345565" y="17640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6" name="Google Shape;91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gAAN0KAABcCAAA3QoAAAAAAAAmAAAACAAAAP//////////"/>
                </a:ext>
              </a:extLst>
            </p:cNvSpPr>
            <p:nvPr/>
          </p:nvSpPr>
          <p:spPr>
            <a:xfrm>
              <a:off x="1358900" y="1765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5" name="Google Shape;91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gAAN0KAABZCAAA3QoAAAAAAAAmAAAACAAAAP//////////"/>
                </a:ext>
              </a:extLst>
            </p:cNvSpPr>
            <p:nvPr/>
          </p:nvSpPr>
          <p:spPr>
            <a:xfrm>
              <a:off x="1356360" y="176593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4" name="Google Shape;91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gAANwKAABXCAAA3QoAAAAAAAAmAAAACAAAAP//////////"/>
                </a:ext>
              </a:extLst>
            </p:cNvSpPr>
            <p:nvPr/>
          </p:nvSpPr>
          <p:spPr>
            <a:xfrm>
              <a:off x="1355090" y="1765300"/>
              <a:ext cx="635" cy="635"/>
            </a:xfrm>
            <a:custGeom>
              <a:avLst/>
              <a:gdLst/>
              <a:ahLst/>
              <a:cxnLst/>
              <a:rect l="0" t="0" r="635" b="635"/>
              <a:pathLst>
                <a:path w="635" h="635">
                  <a:moveTo>
                    <a:pt x="24" y="33"/>
                  </a:moveTo>
                  <a:cubicBezTo>
                    <a:pt x="195" y="267"/>
                    <a:pt x="439" y="367"/>
                    <a:pt x="610" y="601"/>
                  </a:cubicBezTo>
                  <a:cubicBezTo>
                    <a:pt x="439" y="367"/>
                    <a:pt x="195" y="267"/>
                    <a:pt x="24"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3" name="Google Shape;91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gAAN0KAABXCAAA3QoAAAAAAAAmAAAACAAAAP//////////"/>
                </a:ext>
              </a:extLst>
            </p:cNvSpPr>
            <p:nvPr/>
          </p:nvSpPr>
          <p:spPr>
            <a:xfrm>
              <a:off x="1355725" y="176593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2" name="Google Shape;91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gAANoKAABKCAAA2goAAAAAAAAmAAAACAAAAP//////////"/>
                </a:ext>
              </a:extLst>
            </p:cNvSpPr>
            <p:nvPr/>
          </p:nvSpPr>
          <p:spPr>
            <a:xfrm>
              <a:off x="1347470" y="17640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1" name="Google Shape;91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gAANoKAABLCAAA2goAAAAAAAAmAAAACAAAAP//////////"/>
                </a:ext>
              </a:extLst>
            </p:cNvSpPr>
            <p:nvPr/>
          </p:nvSpPr>
          <p:spPr>
            <a:xfrm>
              <a:off x="1347470" y="1764030"/>
              <a:ext cx="635" cy="0"/>
            </a:xfrm>
            <a:custGeom>
              <a:avLst/>
              <a:gdLst/>
              <a:ahLst/>
              <a:cxnLst/>
              <a:rect l="0" t="0" r="635" b="0"/>
              <a:pathLst>
                <a:path w="635" h="0">
                  <a:moveTo>
                    <a:pt x="0" y="0"/>
                  </a:moveTo>
                  <a:cubicBezTo>
                    <a:pt x="202" y="0"/>
                    <a:pt x="404" y="0"/>
                    <a:pt x="606" y="0"/>
                  </a:cubicBezTo>
                  <a:cubicBezTo>
                    <a:pt x="404" y="0"/>
                    <a:pt x="202"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20" name="Google Shape;91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gAAN0KAABYCAAA3QoAAAAAAAAmAAAACAAAAP//////////"/>
                </a:ext>
              </a:extLst>
            </p:cNvSpPr>
            <p:nvPr/>
          </p:nvSpPr>
          <p:spPr>
            <a:xfrm>
              <a:off x="1356360" y="176593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9" name="Google Shape;91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gAAOsKAACoCAAABQsAAAAAAAAmAAAACAAAAP//////////"/>
                </a:ext>
              </a:extLst>
            </p:cNvSpPr>
            <p:nvPr/>
          </p:nvSpPr>
          <p:spPr>
            <a:xfrm>
              <a:off x="1365885" y="1774825"/>
              <a:ext cx="41275" cy="16510"/>
            </a:xfrm>
            <a:custGeom>
              <a:avLst/>
              <a:gdLst/>
              <a:ahLst/>
              <a:cxnLst/>
              <a:rect l="0" t="0" r="41275" b="16510"/>
              <a:pathLst>
                <a:path w="41275" h="16510">
                  <a:moveTo>
                    <a:pt x="25212" y="0"/>
                  </a:moveTo>
                  <a:cubicBezTo>
                    <a:pt x="22522" y="0"/>
                    <a:pt x="19531" y="2112"/>
                    <a:pt x="17318" y="4104"/>
                  </a:cubicBezTo>
                  <a:cubicBezTo>
                    <a:pt x="15583" y="5641"/>
                    <a:pt x="13699" y="6203"/>
                    <a:pt x="11841" y="6203"/>
                  </a:cubicBezTo>
                  <a:cubicBezTo>
                    <a:pt x="9123" y="6203"/>
                    <a:pt x="6460" y="5000"/>
                    <a:pt x="4356" y="3863"/>
                  </a:cubicBezTo>
                  <a:cubicBezTo>
                    <a:pt x="3155" y="3168"/>
                    <a:pt x="2062" y="2219"/>
                    <a:pt x="1106" y="1190"/>
                  </a:cubicBezTo>
                  <a:lnTo>
                    <a:pt x="1051" y="1337"/>
                  </a:lnTo>
                  <a:lnTo>
                    <a:pt x="1010" y="1524"/>
                  </a:lnTo>
                  <a:cubicBezTo>
                    <a:pt x="956" y="1658"/>
                    <a:pt x="915" y="1751"/>
                    <a:pt x="860" y="1898"/>
                  </a:cubicBezTo>
                  <a:cubicBezTo>
                    <a:pt x="860" y="1938"/>
                    <a:pt x="819" y="1992"/>
                    <a:pt x="819" y="2032"/>
                  </a:cubicBezTo>
                  <a:cubicBezTo>
                    <a:pt x="764" y="2219"/>
                    <a:pt x="723" y="2366"/>
                    <a:pt x="723" y="2500"/>
                  </a:cubicBezTo>
                  <a:lnTo>
                    <a:pt x="723" y="2553"/>
                  </a:lnTo>
                  <a:cubicBezTo>
                    <a:pt x="669" y="2741"/>
                    <a:pt x="669" y="2874"/>
                    <a:pt x="628" y="3021"/>
                  </a:cubicBezTo>
                  <a:lnTo>
                    <a:pt x="628" y="3168"/>
                  </a:lnTo>
                  <a:lnTo>
                    <a:pt x="628" y="3489"/>
                  </a:lnTo>
                  <a:lnTo>
                    <a:pt x="628" y="3583"/>
                  </a:lnTo>
                  <a:lnTo>
                    <a:pt x="628" y="3823"/>
                  </a:lnTo>
                  <a:lnTo>
                    <a:pt x="628" y="3917"/>
                  </a:lnTo>
                  <a:cubicBezTo>
                    <a:pt x="669" y="4011"/>
                    <a:pt x="669" y="4104"/>
                    <a:pt x="669" y="4198"/>
                  </a:cubicBezTo>
                  <a:cubicBezTo>
                    <a:pt x="819" y="4893"/>
                    <a:pt x="764" y="5695"/>
                    <a:pt x="478" y="6390"/>
                  </a:cubicBezTo>
                  <a:cubicBezTo>
                    <a:pt x="382" y="6671"/>
                    <a:pt x="286" y="7005"/>
                    <a:pt x="150" y="7232"/>
                  </a:cubicBezTo>
                  <a:lnTo>
                    <a:pt x="0" y="7754"/>
                  </a:lnTo>
                  <a:cubicBezTo>
                    <a:pt x="3114" y="8262"/>
                    <a:pt x="7074" y="9665"/>
                    <a:pt x="9137" y="12152"/>
                  </a:cubicBezTo>
                  <a:cubicBezTo>
                    <a:pt x="9751" y="12994"/>
                    <a:pt x="10708" y="13556"/>
                    <a:pt x="11759" y="13743"/>
                  </a:cubicBezTo>
                  <a:cubicBezTo>
                    <a:pt x="13057" y="13930"/>
                    <a:pt x="14108" y="14719"/>
                    <a:pt x="14682" y="15842"/>
                  </a:cubicBezTo>
                  <a:cubicBezTo>
                    <a:pt x="14860" y="16229"/>
                    <a:pt x="15242" y="16510"/>
                    <a:pt x="15679" y="16510"/>
                  </a:cubicBezTo>
                  <a:cubicBezTo>
                    <a:pt x="15706" y="16510"/>
                    <a:pt x="15747" y="16497"/>
                    <a:pt x="15788" y="16497"/>
                  </a:cubicBezTo>
                  <a:cubicBezTo>
                    <a:pt x="16977" y="16497"/>
                    <a:pt x="18465" y="15240"/>
                    <a:pt x="18889" y="14398"/>
                  </a:cubicBezTo>
                  <a:cubicBezTo>
                    <a:pt x="19039" y="14157"/>
                    <a:pt x="19039" y="14023"/>
                    <a:pt x="18220" y="13221"/>
                  </a:cubicBezTo>
                  <a:cubicBezTo>
                    <a:pt x="17455" y="12620"/>
                    <a:pt x="16936" y="11818"/>
                    <a:pt x="16649" y="10882"/>
                  </a:cubicBezTo>
                  <a:cubicBezTo>
                    <a:pt x="16362" y="9345"/>
                    <a:pt x="17796" y="8783"/>
                    <a:pt x="18752" y="8409"/>
                  </a:cubicBezTo>
                  <a:cubicBezTo>
                    <a:pt x="19804" y="8034"/>
                    <a:pt x="20418" y="7700"/>
                    <a:pt x="20664" y="6952"/>
                  </a:cubicBezTo>
                  <a:cubicBezTo>
                    <a:pt x="20951" y="5882"/>
                    <a:pt x="21853" y="4986"/>
                    <a:pt x="23191" y="4331"/>
                  </a:cubicBezTo>
                  <a:cubicBezTo>
                    <a:pt x="24584" y="3703"/>
                    <a:pt x="26237" y="3342"/>
                    <a:pt x="27712" y="3342"/>
                  </a:cubicBezTo>
                  <a:cubicBezTo>
                    <a:pt x="28641" y="3342"/>
                    <a:pt x="29501" y="3489"/>
                    <a:pt x="30170" y="3770"/>
                  </a:cubicBezTo>
                  <a:cubicBezTo>
                    <a:pt x="32178" y="4612"/>
                    <a:pt x="33380" y="5695"/>
                    <a:pt x="33708" y="6952"/>
                  </a:cubicBezTo>
                  <a:cubicBezTo>
                    <a:pt x="33954" y="7981"/>
                    <a:pt x="33571" y="9064"/>
                    <a:pt x="32615" y="10133"/>
                  </a:cubicBezTo>
                  <a:cubicBezTo>
                    <a:pt x="31659" y="11216"/>
                    <a:pt x="34568" y="14304"/>
                    <a:pt x="36344" y="15935"/>
                  </a:cubicBezTo>
                  <a:lnTo>
                    <a:pt x="36480" y="15801"/>
                  </a:lnTo>
                  <a:lnTo>
                    <a:pt x="36767" y="15521"/>
                  </a:lnTo>
                  <a:lnTo>
                    <a:pt x="37300" y="14999"/>
                  </a:lnTo>
                  <a:lnTo>
                    <a:pt x="37587" y="14719"/>
                  </a:lnTo>
                  <a:lnTo>
                    <a:pt x="38010" y="14251"/>
                  </a:lnTo>
                  <a:lnTo>
                    <a:pt x="38297" y="13970"/>
                  </a:lnTo>
                  <a:lnTo>
                    <a:pt x="38679" y="13596"/>
                  </a:lnTo>
                  <a:lnTo>
                    <a:pt x="38966" y="13368"/>
                  </a:lnTo>
                  <a:lnTo>
                    <a:pt x="39308" y="13034"/>
                  </a:lnTo>
                  <a:lnTo>
                    <a:pt x="39540" y="12807"/>
                  </a:lnTo>
                  <a:lnTo>
                    <a:pt x="39881" y="12526"/>
                  </a:lnTo>
                  <a:lnTo>
                    <a:pt x="40073" y="12339"/>
                  </a:lnTo>
                  <a:lnTo>
                    <a:pt x="40359" y="12098"/>
                  </a:lnTo>
                  <a:lnTo>
                    <a:pt x="40510" y="11965"/>
                  </a:lnTo>
                  <a:cubicBezTo>
                    <a:pt x="40646" y="11871"/>
                    <a:pt x="40742" y="11778"/>
                    <a:pt x="40837" y="11684"/>
                  </a:cubicBezTo>
                  <a:lnTo>
                    <a:pt x="40892" y="11684"/>
                  </a:lnTo>
                  <a:lnTo>
                    <a:pt x="40933" y="11631"/>
                  </a:lnTo>
                  <a:lnTo>
                    <a:pt x="40988" y="11537"/>
                  </a:lnTo>
                  <a:lnTo>
                    <a:pt x="40988" y="11497"/>
                  </a:lnTo>
                  <a:lnTo>
                    <a:pt x="41029" y="11403"/>
                  </a:lnTo>
                  <a:lnTo>
                    <a:pt x="41029" y="11350"/>
                  </a:lnTo>
                  <a:cubicBezTo>
                    <a:pt x="41029" y="11310"/>
                    <a:pt x="41083" y="11216"/>
                    <a:pt x="41124" y="11163"/>
                  </a:cubicBezTo>
                  <a:cubicBezTo>
                    <a:pt x="41179" y="11069"/>
                    <a:pt x="41179" y="10975"/>
                    <a:pt x="41220" y="10882"/>
                  </a:cubicBezTo>
                  <a:lnTo>
                    <a:pt x="41220" y="10788"/>
                  </a:lnTo>
                  <a:lnTo>
                    <a:pt x="41275" y="10601"/>
                  </a:lnTo>
                  <a:cubicBezTo>
                    <a:pt x="40223" y="9665"/>
                    <a:pt x="39062" y="7887"/>
                    <a:pt x="37628" y="5789"/>
                  </a:cubicBezTo>
                  <a:lnTo>
                    <a:pt x="37013" y="4893"/>
                  </a:lnTo>
                  <a:cubicBezTo>
                    <a:pt x="35388" y="2460"/>
                    <a:pt x="32752" y="1845"/>
                    <a:pt x="30225" y="1283"/>
                  </a:cubicBezTo>
                  <a:cubicBezTo>
                    <a:pt x="29078" y="1056"/>
                    <a:pt x="28026" y="775"/>
                    <a:pt x="26974" y="348"/>
                  </a:cubicBezTo>
                  <a:cubicBezTo>
                    <a:pt x="26401" y="107"/>
                    <a:pt x="25813" y="0"/>
                    <a:pt x="252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8" name="Google Shape;91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gAAO8KAABoCAAA7woAAAAAAAAmAAAACAAAAP//////////"/>
                </a:ext>
              </a:extLst>
            </p:cNvSpPr>
            <p:nvPr/>
          </p:nvSpPr>
          <p:spPr>
            <a:xfrm>
              <a:off x="1366520" y="177736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7" name="Google Shape;91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gAAPAKAABoCAAA8AoAAAAAAAAmAAAACAAAAP//////////"/>
                </a:ext>
              </a:extLst>
            </p:cNvSpPr>
            <p:nvPr/>
          </p:nvSpPr>
          <p:spPr>
            <a:xfrm>
              <a:off x="1366520" y="177800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6" name="Google Shape;91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gAAOwKAABpCAAA7QoAAAAAAAAmAAAACAAAAP//////////"/>
                </a:ext>
              </a:extLst>
            </p:cNvSpPr>
            <p:nvPr/>
          </p:nvSpPr>
          <p:spPr>
            <a:xfrm>
              <a:off x="1367155" y="1775460"/>
              <a:ext cx="0" cy="635"/>
            </a:xfrm>
            <a:custGeom>
              <a:avLst/>
              <a:gdLst/>
              <a:ahLst/>
              <a:cxnLst/>
              <a:rect l="0" t="0" r="0" b="635"/>
              <a:pathLst>
                <a:path w="0" h="635">
                  <a:moveTo>
                    <a:pt x="0" y="0"/>
                  </a:moveTo>
                  <a:lnTo>
                    <a:pt x="0" y="635"/>
                  </a:lnTo>
                  <a:cubicBezTo>
                    <a:pt x="0" y="404"/>
                    <a:pt x="0" y="23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5" name="Google Shape;91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gAAPAKAABoCAAA8QoAAAAAAAAmAAAACAAAAP//////////"/>
                </a:ext>
              </a:extLst>
            </p:cNvSpPr>
            <p:nvPr/>
          </p:nvSpPr>
          <p:spPr>
            <a:xfrm>
              <a:off x="1366520" y="1778000"/>
              <a:ext cx="0" cy="635"/>
            </a:xfrm>
            <a:custGeom>
              <a:avLst/>
              <a:gdLst/>
              <a:ahLst/>
              <a:cxnLst/>
              <a:rect l="0" t="0" r="0" b="635"/>
              <a:pathLst>
                <a:path w="0" h="635">
                  <a:moveTo>
                    <a:pt x="0" y="635"/>
                  </a:moveTo>
                  <a:lnTo>
                    <a:pt x="0" y="0"/>
                  </a:lnTo>
                  <a:cubicBezTo>
                    <a:pt x="0" y="246"/>
                    <a:pt x="0" y="493"/>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4" name="Google Shape;91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gAAPUKAABoCAAA9goAAAAAAAAmAAAACAAAAP//////////"/>
                </a:ext>
              </a:extLst>
            </p:cNvSpPr>
            <p:nvPr/>
          </p:nvSpPr>
          <p:spPr>
            <a:xfrm>
              <a:off x="1365885" y="1781175"/>
              <a:ext cx="635" cy="635"/>
            </a:xfrm>
            <a:custGeom>
              <a:avLst/>
              <a:gdLst/>
              <a:ahLst/>
              <a:cxnLst/>
              <a:rect l="0" t="0" r="635" b="635"/>
              <a:pathLst>
                <a:path w="635" h="635">
                  <a:moveTo>
                    <a:pt x="635" y="0"/>
                  </a:moveTo>
                  <a:cubicBezTo>
                    <a:pt x="432" y="178"/>
                    <a:pt x="230" y="416"/>
                    <a:pt x="28" y="625"/>
                  </a:cubicBezTo>
                  <a:cubicBezTo>
                    <a:pt x="317" y="416"/>
                    <a:pt x="519" y="208"/>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3" name="Google Shape;91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gAAPEKAABoCAAA9QoAAAAAAAAmAAAACAAAAP//////////"/>
                </a:ext>
              </a:extLst>
            </p:cNvSpPr>
            <p:nvPr/>
          </p:nvSpPr>
          <p:spPr>
            <a:xfrm>
              <a:off x="1366520" y="1778635"/>
              <a:ext cx="0" cy="2540"/>
            </a:xfrm>
            <a:custGeom>
              <a:avLst/>
              <a:gdLst/>
              <a:ahLst/>
              <a:cxnLst/>
              <a:rect l="0" t="0" r="0" b="2540"/>
              <a:pathLst>
                <a:path w="0" h="2540">
                  <a:moveTo>
                    <a:pt x="0" y="0"/>
                  </a:moveTo>
                  <a:cubicBezTo>
                    <a:pt x="0" y="842"/>
                    <a:pt x="0" y="1743"/>
                    <a:pt x="0" y="2525"/>
                  </a:cubicBezTo>
                  <a:cubicBezTo>
                    <a:pt x="0" y="1743"/>
                    <a:pt x="0" y="84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2" name="Google Shape;91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gAAPEKAABoCAAA8QoAAAAAAAAmAAAACAAAAP//////////"/>
                </a:ext>
              </a:extLst>
            </p:cNvSpPr>
            <p:nvPr/>
          </p:nvSpPr>
          <p:spPr>
            <a:xfrm>
              <a:off x="1366520" y="177863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1" name="Google Shape;91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gAAO4KAABoCAAA7woAAAAAAAAmAAAACAAAAP//////////"/>
                </a:ext>
              </a:extLst>
            </p:cNvSpPr>
            <p:nvPr/>
          </p:nvSpPr>
          <p:spPr>
            <a:xfrm>
              <a:off x="1366520" y="1776730"/>
              <a:ext cx="0" cy="635"/>
            </a:xfrm>
            <a:custGeom>
              <a:avLst/>
              <a:gdLst/>
              <a:ahLst/>
              <a:cxnLst/>
              <a:rect l="0" t="0" r="0" b="635"/>
              <a:pathLst>
                <a:path w="0" h="635">
                  <a:moveTo>
                    <a:pt x="0" y="17"/>
                  </a:moveTo>
                  <a:cubicBezTo>
                    <a:pt x="0" y="264"/>
                    <a:pt x="0" y="440"/>
                    <a:pt x="0" y="617"/>
                  </a:cubicBezTo>
                  <a:cubicBezTo>
                    <a:pt x="0" y="440"/>
                    <a:pt x="0" y="26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10" name="Google Shape;91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gAAPYKAABnCAAA9woAAAAAAAAmAAAACAAAAP//////////"/>
                </a:ext>
              </a:extLst>
            </p:cNvSpPr>
            <p:nvPr/>
          </p:nvSpPr>
          <p:spPr>
            <a:xfrm>
              <a:off x="1365885" y="1781810"/>
              <a:ext cx="0" cy="635"/>
            </a:xfrm>
            <a:custGeom>
              <a:avLst/>
              <a:gdLst/>
              <a:ahLst/>
              <a:cxnLst/>
              <a:rect l="0" t="0" r="0" b="635"/>
              <a:pathLst>
                <a:path w="0" h="635">
                  <a:moveTo>
                    <a:pt x="0" y="617"/>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9" name="Google Shape;91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gAAO0KAABpCAAA7goAAAAAAAAmAAAACAAAAP//////////"/>
                </a:ext>
              </a:extLst>
            </p:cNvSpPr>
            <p:nvPr/>
          </p:nvSpPr>
          <p:spPr>
            <a:xfrm>
              <a:off x="1366520" y="1776095"/>
              <a:ext cx="635" cy="635"/>
            </a:xfrm>
            <a:custGeom>
              <a:avLst/>
              <a:gdLst/>
              <a:ahLst/>
              <a:cxnLst/>
              <a:rect l="0" t="0" r="635" b="635"/>
              <a:pathLst>
                <a:path w="635" h="635">
                  <a:moveTo>
                    <a:pt x="635" y="21"/>
                  </a:moveTo>
                  <a:cubicBezTo>
                    <a:pt x="317" y="175"/>
                    <a:pt x="79" y="394"/>
                    <a:pt x="79" y="635"/>
                  </a:cubicBezTo>
                  <a:cubicBezTo>
                    <a:pt x="79" y="394"/>
                    <a:pt x="317" y="240"/>
                    <a:pt x="635"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8" name="Google Shape;91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gAAMkKAAAdCQAAiwsAAAAAAAAmAAAACAAAAP//////////"/>
                </a:ext>
              </a:extLst>
            </p:cNvSpPr>
            <p:nvPr/>
          </p:nvSpPr>
          <p:spPr>
            <a:xfrm>
              <a:off x="1395095" y="1753235"/>
              <a:ext cx="86360" cy="123190"/>
            </a:xfrm>
            <a:custGeom>
              <a:avLst/>
              <a:gdLst/>
              <a:ahLst/>
              <a:cxnLst/>
              <a:rect l="0" t="0" r="86360" b="123190"/>
              <a:pathLst>
                <a:path w="86360" h="123190">
                  <a:moveTo>
                    <a:pt x="55039" y="14"/>
                  </a:moveTo>
                  <a:cubicBezTo>
                    <a:pt x="54295" y="14"/>
                    <a:pt x="53537" y="625"/>
                    <a:pt x="52346" y="1767"/>
                  </a:cubicBezTo>
                  <a:cubicBezTo>
                    <a:pt x="51156" y="2854"/>
                    <a:pt x="49830" y="4091"/>
                    <a:pt x="48085" y="4336"/>
                  </a:cubicBezTo>
                  <a:cubicBezTo>
                    <a:pt x="46190" y="4621"/>
                    <a:pt x="45284" y="5423"/>
                    <a:pt x="44242" y="6333"/>
                  </a:cubicBezTo>
                  <a:cubicBezTo>
                    <a:pt x="43579" y="6999"/>
                    <a:pt x="42781" y="7570"/>
                    <a:pt x="41929" y="8046"/>
                  </a:cubicBezTo>
                  <a:cubicBezTo>
                    <a:pt x="40792" y="8522"/>
                    <a:pt x="39507" y="8807"/>
                    <a:pt x="38221" y="8807"/>
                  </a:cubicBezTo>
                  <a:cubicBezTo>
                    <a:pt x="37180" y="8902"/>
                    <a:pt x="35718" y="9038"/>
                    <a:pt x="35718" y="9473"/>
                  </a:cubicBezTo>
                  <a:cubicBezTo>
                    <a:pt x="35664" y="9894"/>
                    <a:pt x="35570" y="10751"/>
                    <a:pt x="34866" y="11090"/>
                  </a:cubicBezTo>
                  <a:cubicBezTo>
                    <a:pt x="34677" y="11185"/>
                    <a:pt x="34501" y="11226"/>
                    <a:pt x="34311" y="11226"/>
                  </a:cubicBezTo>
                  <a:cubicBezTo>
                    <a:pt x="33797" y="11226"/>
                    <a:pt x="33270" y="10886"/>
                    <a:pt x="32782" y="10560"/>
                  </a:cubicBezTo>
                  <a:cubicBezTo>
                    <a:pt x="32255" y="10234"/>
                    <a:pt x="31741" y="9949"/>
                    <a:pt x="31172" y="9758"/>
                  </a:cubicBezTo>
                  <a:cubicBezTo>
                    <a:pt x="31132" y="9745"/>
                    <a:pt x="31091" y="9745"/>
                    <a:pt x="31037" y="9745"/>
                  </a:cubicBezTo>
                  <a:cubicBezTo>
                    <a:pt x="30564" y="9745"/>
                    <a:pt x="29508" y="10166"/>
                    <a:pt x="28088" y="11321"/>
                  </a:cubicBezTo>
                  <a:cubicBezTo>
                    <a:pt x="26532" y="12653"/>
                    <a:pt x="25301" y="14366"/>
                    <a:pt x="25341" y="15276"/>
                  </a:cubicBezTo>
                  <a:cubicBezTo>
                    <a:pt x="25341" y="15603"/>
                    <a:pt x="25395" y="15888"/>
                    <a:pt x="25436" y="16228"/>
                  </a:cubicBezTo>
                  <a:cubicBezTo>
                    <a:pt x="25679" y="18416"/>
                    <a:pt x="25909" y="20890"/>
                    <a:pt x="22310" y="23173"/>
                  </a:cubicBezTo>
                  <a:cubicBezTo>
                    <a:pt x="19848" y="24749"/>
                    <a:pt x="18103" y="27359"/>
                    <a:pt x="16682" y="29411"/>
                  </a:cubicBezTo>
                  <a:cubicBezTo>
                    <a:pt x="16114" y="30267"/>
                    <a:pt x="15640" y="30974"/>
                    <a:pt x="15167" y="31545"/>
                  </a:cubicBezTo>
                  <a:cubicBezTo>
                    <a:pt x="14788" y="32075"/>
                    <a:pt x="14166" y="32401"/>
                    <a:pt x="13503" y="32401"/>
                  </a:cubicBezTo>
                  <a:lnTo>
                    <a:pt x="13503" y="32456"/>
                  </a:lnTo>
                  <a:cubicBezTo>
                    <a:pt x="13462" y="32687"/>
                    <a:pt x="13367" y="32877"/>
                    <a:pt x="13313" y="33067"/>
                  </a:cubicBezTo>
                  <a:lnTo>
                    <a:pt x="13273" y="33162"/>
                  </a:lnTo>
                  <a:cubicBezTo>
                    <a:pt x="13219" y="33312"/>
                    <a:pt x="13124" y="33448"/>
                    <a:pt x="13083" y="33597"/>
                  </a:cubicBezTo>
                  <a:lnTo>
                    <a:pt x="13029" y="33638"/>
                  </a:lnTo>
                  <a:cubicBezTo>
                    <a:pt x="12934" y="33788"/>
                    <a:pt x="12840" y="33923"/>
                    <a:pt x="12745" y="34019"/>
                  </a:cubicBezTo>
                  <a:lnTo>
                    <a:pt x="12704" y="34114"/>
                  </a:lnTo>
                  <a:cubicBezTo>
                    <a:pt x="12610" y="34209"/>
                    <a:pt x="12515" y="34304"/>
                    <a:pt x="12366" y="34399"/>
                  </a:cubicBezTo>
                  <a:lnTo>
                    <a:pt x="12177" y="34549"/>
                  </a:lnTo>
                  <a:lnTo>
                    <a:pt x="12136" y="34644"/>
                  </a:lnTo>
                  <a:lnTo>
                    <a:pt x="11987" y="34739"/>
                  </a:lnTo>
                  <a:lnTo>
                    <a:pt x="11893" y="34834"/>
                  </a:lnTo>
                  <a:lnTo>
                    <a:pt x="11757" y="34970"/>
                  </a:lnTo>
                  <a:lnTo>
                    <a:pt x="11608" y="35065"/>
                  </a:lnTo>
                  <a:lnTo>
                    <a:pt x="11473" y="35215"/>
                  </a:lnTo>
                  <a:lnTo>
                    <a:pt x="11378" y="35310"/>
                  </a:lnTo>
                  <a:lnTo>
                    <a:pt x="11189" y="35499"/>
                  </a:lnTo>
                  <a:lnTo>
                    <a:pt x="11040" y="35595"/>
                  </a:lnTo>
                  <a:lnTo>
                    <a:pt x="10797" y="35826"/>
                  </a:lnTo>
                  <a:lnTo>
                    <a:pt x="10661" y="35976"/>
                  </a:lnTo>
                  <a:lnTo>
                    <a:pt x="10418" y="36207"/>
                  </a:lnTo>
                  <a:lnTo>
                    <a:pt x="10283" y="36356"/>
                  </a:lnTo>
                  <a:lnTo>
                    <a:pt x="10093" y="36492"/>
                  </a:lnTo>
                  <a:lnTo>
                    <a:pt x="9944" y="36682"/>
                  </a:lnTo>
                  <a:lnTo>
                    <a:pt x="9755" y="36832"/>
                  </a:lnTo>
                  <a:lnTo>
                    <a:pt x="9620" y="37022"/>
                  </a:lnTo>
                  <a:lnTo>
                    <a:pt x="9430" y="37158"/>
                  </a:lnTo>
                  <a:lnTo>
                    <a:pt x="9281" y="37348"/>
                  </a:lnTo>
                  <a:lnTo>
                    <a:pt x="9146" y="37498"/>
                  </a:lnTo>
                  <a:lnTo>
                    <a:pt x="8957" y="37687"/>
                  </a:lnTo>
                  <a:lnTo>
                    <a:pt x="8903" y="37783"/>
                  </a:lnTo>
                  <a:lnTo>
                    <a:pt x="8104" y="38544"/>
                  </a:lnTo>
                  <a:cubicBezTo>
                    <a:pt x="8808" y="39210"/>
                    <a:pt x="9430" y="39781"/>
                    <a:pt x="9904" y="40298"/>
                  </a:cubicBezTo>
                  <a:cubicBezTo>
                    <a:pt x="11135" y="41534"/>
                    <a:pt x="11703" y="43301"/>
                    <a:pt x="11473" y="45055"/>
                  </a:cubicBezTo>
                  <a:cubicBezTo>
                    <a:pt x="11378" y="45490"/>
                    <a:pt x="11419" y="45870"/>
                    <a:pt x="11514" y="46251"/>
                  </a:cubicBezTo>
                  <a:cubicBezTo>
                    <a:pt x="13178" y="49526"/>
                    <a:pt x="12136" y="50912"/>
                    <a:pt x="11284" y="51483"/>
                  </a:cubicBezTo>
                  <a:cubicBezTo>
                    <a:pt x="10607" y="52625"/>
                    <a:pt x="11473" y="60385"/>
                    <a:pt x="12704" y="61717"/>
                  </a:cubicBezTo>
                  <a:cubicBezTo>
                    <a:pt x="14260" y="63525"/>
                    <a:pt x="13367" y="65142"/>
                    <a:pt x="12177" y="67276"/>
                  </a:cubicBezTo>
                  <a:cubicBezTo>
                    <a:pt x="11893" y="67806"/>
                    <a:pt x="11514" y="68472"/>
                    <a:pt x="11189" y="69138"/>
                  </a:cubicBezTo>
                  <a:cubicBezTo>
                    <a:pt x="9525" y="72414"/>
                    <a:pt x="7915" y="74371"/>
                    <a:pt x="4357" y="74561"/>
                  </a:cubicBezTo>
                  <a:cubicBezTo>
                    <a:pt x="3179" y="74656"/>
                    <a:pt x="2706" y="75798"/>
                    <a:pt x="2232" y="77320"/>
                  </a:cubicBezTo>
                  <a:cubicBezTo>
                    <a:pt x="1894" y="78271"/>
                    <a:pt x="1569" y="79263"/>
                    <a:pt x="663" y="79359"/>
                  </a:cubicBezTo>
                  <a:cubicBezTo>
                    <a:pt x="284" y="79889"/>
                    <a:pt x="95" y="80555"/>
                    <a:pt x="0" y="81180"/>
                  </a:cubicBezTo>
                  <a:lnTo>
                    <a:pt x="149" y="81316"/>
                  </a:lnTo>
                  <a:lnTo>
                    <a:pt x="379" y="81506"/>
                  </a:lnTo>
                  <a:lnTo>
                    <a:pt x="717" y="81751"/>
                  </a:lnTo>
                  <a:lnTo>
                    <a:pt x="1001" y="81941"/>
                  </a:lnTo>
                  <a:lnTo>
                    <a:pt x="1326" y="82226"/>
                  </a:lnTo>
                  <a:lnTo>
                    <a:pt x="1610" y="82362"/>
                  </a:lnTo>
                  <a:lnTo>
                    <a:pt x="1989" y="82648"/>
                  </a:lnTo>
                  <a:lnTo>
                    <a:pt x="2232" y="82838"/>
                  </a:lnTo>
                  <a:lnTo>
                    <a:pt x="2611" y="83083"/>
                  </a:lnTo>
                  <a:lnTo>
                    <a:pt x="2895" y="83218"/>
                  </a:lnTo>
                  <a:lnTo>
                    <a:pt x="3274" y="83463"/>
                  </a:lnTo>
                  <a:lnTo>
                    <a:pt x="3504" y="83653"/>
                  </a:lnTo>
                  <a:lnTo>
                    <a:pt x="3883" y="83844"/>
                  </a:lnTo>
                  <a:lnTo>
                    <a:pt x="4167" y="84034"/>
                  </a:lnTo>
                  <a:lnTo>
                    <a:pt x="4505" y="84224"/>
                  </a:lnTo>
                  <a:lnTo>
                    <a:pt x="4790" y="84360"/>
                  </a:lnTo>
                  <a:lnTo>
                    <a:pt x="5114" y="84550"/>
                  </a:lnTo>
                  <a:lnTo>
                    <a:pt x="5358" y="84700"/>
                  </a:lnTo>
                  <a:lnTo>
                    <a:pt x="5682" y="84836"/>
                  </a:lnTo>
                  <a:lnTo>
                    <a:pt x="5926" y="84985"/>
                  </a:lnTo>
                  <a:lnTo>
                    <a:pt x="6210" y="85121"/>
                  </a:lnTo>
                  <a:lnTo>
                    <a:pt x="6440" y="85216"/>
                  </a:lnTo>
                  <a:lnTo>
                    <a:pt x="6724" y="85366"/>
                  </a:lnTo>
                  <a:lnTo>
                    <a:pt x="6914" y="85461"/>
                  </a:lnTo>
                  <a:lnTo>
                    <a:pt x="7157" y="85556"/>
                  </a:lnTo>
                  <a:lnTo>
                    <a:pt x="7347" y="85597"/>
                  </a:lnTo>
                  <a:lnTo>
                    <a:pt x="7536" y="85692"/>
                  </a:lnTo>
                  <a:lnTo>
                    <a:pt x="7671" y="85746"/>
                  </a:lnTo>
                  <a:lnTo>
                    <a:pt x="7915" y="85787"/>
                  </a:lnTo>
                  <a:lnTo>
                    <a:pt x="8199" y="85787"/>
                  </a:lnTo>
                  <a:cubicBezTo>
                    <a:pt x="9471" y="85787"/>
                    <a:pt x="10323" y="86698"/>
                    <a:pt x="11284" y="87649"/>
                  </a:cubicBezTo>
                  <a:cubicBezTo>
                    <a:pt x="11852" y="88261"/>
                    <a:pt x="12556" y="88886"/>
                    <a:pt x="13273" y="89362"/>
                  </a:cubicBezTo>
                  <a:lnTo>
                    <a:pt x="13557" y="89457"/>
                  </a:lnTo>
                  <a:cubicBezTo>
                    <a:pt x="14247" y="89824"/>
                    <a:pt x="15031" y="89987"/>
                    <a:pt x="15816" y="89987"/>
                  </a:cubicBezTo>
                  <a:cubicBezTo>
                    <a:pt x="16263" y="89987"/>
                    <a:pt x="16709" y="89933"/>
                    <a:pt x="17156" y="89837"/>
                  </a:cubicBezTo>
                  <a:cubicBezTo>
                    <a:pt x="17386" y="89783"/>
                    <a:pt x="17629" y="89688"/>
                    <a:pt x="17764" y="89552"/>
                  </a:cubicBezTo>
                  <a:cubicBezTo>
                    <a:pt x="18049" y="89212"/>
                    <a:pt x="18427" y="89022"/>
                    <a:pt x="18860" y="89022"/>
                  </a:cubicBezTo>
                  <a:lnTo>
                    <a:pt x="19185" y="89022"/>
                  </a:lnTo>
                  <a:lnTo>
                    <a:pt x="19375" y="89076"/>
                  </a:lnTo>
                  <a:lnTo>
                    <a:pt x="19469" y="89076"/>
                  </a:lnTo>
                  <a:lnTo>
                    <a:pt x="19618" y="89117"/>
                  </a:lnTo>
                  <a:lnTo>
                    <a:pt x="19713" y="89171"/>
                  </a:lnTo>
                  <a:lnTo>
                    <a:pt x="19902" y="89212"/>
                  </a:lnTo>
                  <a:lnTo>
                    <a:pt x="19997" y="89267"/>
                  </a:lnTo>
                  <a:lnTo>
                    <a:pt x="20186" y="89402"/>
                  </a:lnTo>
                  <a:lnTo>
                    <a:pt x="20227" y="89457"/>
                  </a:lnTo>
                  <a:lnTo>
                    <a:pt x="20470" y="89593"/>
                  </a:lnTo>
                  <a:lnTo>
                    <a:pt x="20755" y="89783"/>
                  </a:lnTo>
                  <a:lnTo>
                    <a:pt x="20795" y="89837"/>
                  </a:lnTo>
                  <a:lnTo>
                    <a:pt x="21079" y="90068"/>
                  </a:lnTo>
                  <a:cubicBezTo>
                    <a:pt x="22310" y="91169"/>
                    <a:pt x="23501" y="92406"/>
                    <a:pt x="24638" y="93643"/>
                  </a:cubicBezTo>
                  <a:lnTo>
                    <a:pt x="24827" y="93589"/>
                  </a:lnTo>
                  <a:lnTo>
                    <a:pt x="25301" y="93548"/>
                  </a:lnTo>
                  <a:lnTo>
                    <a:pt x="25720" y="93453"/>
                  </a:lnTo>
                  <a:lnTo>
                    <a:pt x="26099" y="93398"/>
                  </a:lnTo>
                  <a:lnTo>
                    <a:pt x="26478" y="93303"/>
                  </a:lnTo>
                  <a:lnTo>
                    <a:pt x="26856" y="93262"/>
                  </a:lnTo>
                  <a:lnTo>
                    <a:pt x="27195" y="93208"/>
                  </a:lnTo>
                  <a:lnTo>
                    <a:pt x="30171" y="93208"/>
                  </a:lnTo>
                  <a:lnTo>
                    <a:pt x="30320" y="93262"/>
                  </a:lnTo>
                  <a:lnTo>
                    <a:pt x="30415" y="93262"/>
                  </a:lnTo>
                  <a:lnTo>
                    <a:pt x="30550" y="93303"/>
                  </a:lnTo>
                  <a:lnTo>
                    <a:pt x="30645" y="93303"/>
                  </a:lnTo>
                  <a:lnTo>
                    <a:pt x="30739" y="93357"/>
                  </a:lnTo>
                  <a:lnTo>
                    <a:pt x="30794" y="93357"/>
                  </a:lnTo>
                  <a:lnTo>
                    <a:pt x="30888" y="93398"/>
                  </a:lnTo>
                  <a:lnTo>
                    <a:pt x="30929" y="93398"/>
                  </a:lnTo>
                  <a:lnTo>
                    <a:pt x="31024" y="93453"/>
                  </a:lnTo>
                  <a:lnTo>
                    <a:pt x="31118" y="93493"/>
                  </a:lnTo>
                  <a:cubicBezTo>
                    <a:pt x="32309" y="94214"/>
                    <a:pt x="32782" y="95586"/>
                    <a:pt x="33202" y="96918"/>
                  </a:cubicBezTo>
                  <a:cubicBezTo>
                    <a:pt x="33824" y="98685"/>
                    <a:pt x="34203" y="99487"/>
                    <a:pt x="35096" y="99582"/>
                  </a:cubicBezTo>
                  <a:cubicBezTo>
                    <a:pt x="36855" y="99772"/>
                    <a:pt x="38465" y="100683"/>
                    <a:pt x="39507" y="102110"/>
                  </a:cubicBezTo>
                  <a:cubicBezTo>
                    <a:pt x="40264" y="102966"/>
                    <a:pt x="40643" y="104108"/>
                    <a:pt x="40548" y="105250"/>
                  </a:cubicBezTo>
                  <a:cubicBezTo>
                    <a:pt x="40508" y="105481"/>
                    <a:pt x="41076" y="105956"/>
                    <a:pt x="41455" y="106296"/>
                  </a:cubicBezTo>
                  <a:cubicBezTo>
                    <a:pt x="42348" y="107057"/>
                    <a:pt x="43579" y="108145"/>
                    <a:pt x="43390" y="109871"/>
                  </a:cubicBezTo>
                  <a:cubicBezTo>
                    <a:pt x="43390" y="109871"/>
                    <a:pt x="43484" y="110061"/>
                    <a:pt x="44053" y="110251"/>
                  </a:cubicBezTo>
                  <a:cubicBezTo>
                    <a:pt x="44797" y="110469"/>
                    <a:pt x="45784" y="110564"/>
                    <a:pt x="46772" y="110564"/>
                  </a:cubicBezTo>
                  <a:cubicBezTo>
                    <a:pt x="48436" y="110564"/>
                    <a:pt x="50114" y="110306"/>
                    <a:pt x="50493" y="110102"/>
                  </a:cubicBezTo>
                  <a:cubicBezTo>
                    <a:pt x="51318" y="109449"/>
                    <a:pt x="52576" y="109014"/>
                    <a:pt x="53781" y="109014"/>
                  </a:cubicBezTo>
                  <a:cubicBezTo>
                    <a:pt x="54511" y="109014"/>
                    <a:pt x="55215" y="109178"/>
                    <a:pt x="55796" y="109531"/>
                  </a:cubicBezTo>
                  <a:cubicBezTo>
                    <a:pt x="55918" y="109585"/>
                    <a:pt x="56053" y="109612"/>
                    <a:pt x="56229" y="109612"/>
                  </a:cubicBezTo>
                  <a:cubicBezTo>
                    <a:pt x="56649" y="109612"/>
                    <a:pt x="57217" y="109477"/>
                    <a:pt x="57785" y="109341"/>
                  </a:cubicBezTo>
                  <a:lnTo>
                    <a:pt x="58218" y="109246"/>
                  </a:lnTo>
                  <a:lnTo>
                    <a:pt x="58259" y="109246"/>
                  </a:lnTo>
                  <a:lnTo>
                    <a:pt x="58638" y="109150"/>
                  </a:lnTo>
                  <a:lnTo>
                    <a:pt x="58732" y="109150"/>
                  </a:lnTo>
                  <a:cubicBezTo>
                    <a:pt x="59017" y="109110"/>
                    <a:pt x="59301" y="109055"/>
                    <a:pt x="59585" y="109055"/>
                  </a:cubicBezTo>
                  <a:lnTo>
                    <a:pt x="59639" y="109055"/>
                  </a:lnTo>
                  <a:cubicBezTo>
                    <a:pt x="59774" y="109055"/>
                    <a:pt x="59923" y="109055"/>
                    <a:pt x="60058" y="109110"/>
                  </a:cubicBezTo>
                  <a:lnTo>
                    <a:pt x="60153" y="109110"/>
                  </a:lnTo>
                  <a:cubicBezTo>
                    <a:pt x="60302" y="109110"/>
                    <a:pt x="60437" y="109150"/>
                    <a:pt x="60532" y="109205"/>
                  </a:cubicBezTo>
                  <a:cubicBezTo>
                    <a:pt x="62291" y="109816"/>
                    <a:pt x="63941" y="110727"/>
                    <a:pt x="65416" y="111814"/>
                  </a:cubicBezTo>
                  <a:cubicBezTo>
                    <a:pt x="65930" y="112195"/>
                    <a:pt x="66309" y="112725"/>
                    <a:pt x="66553" y="113296"/>
                  </a:cubicBezTo>
                  <a:cubicBezTo>
                    <a:pt x="66742" y="113812"/>
                    <a:pt x="66688" y="114383"/>
                    <a:pt x="66404" y="114859"/>
                  </a:cubicBezTo>
                  <a:cubicBezTo>
                    <a:pt x="65890" y="115674"/>
                    <a:pt x="65267" y="116435"/>
                    <a:pt x="64658" y="117142"/>
                  </a:cubicBezTo>
                  <a:cubicBezTo>
                    <a:pt x="63941" y="117903"/>
                    <a:pt x="62331" y="119765"/>
                    <a:pt x="62575" y="120241"/>
                  </a:cubicBezTo>
                  <a:cubicBezTo>
                    <a:pt x="62764" y="120621"/>
                    <a:pt x="63522" y="121097"/>
                    <a:pt x="64225" y="121518"/>
                  </a:cubicBezTo>
                  <a:lnTo>
                    <a:pt x="64753" y="121804"/>
                  </a:lnTo>
                  <a:lnTo>
                    <a:pt x="64848" y="121899"/>
                  </a:lnTo>
                  <a:lnTo>
                    <a:pt x="65362" y="122239"/>
                  </a:lnTo>
                  <a:lnTo>
                    <a:pt x="65457" y="122334"/>
                  </a:lnTo>
                  <a:cubicBezTo>
                    <a:pt x="65646" y="122429"/>
                    <a:pt x="65795" y="122565"/>
                    <a:pt x="65930" y="122660"/>
                  </a:cubicBezTo>
                  <a:lnTo>
                    <a:pt x="65984" y="122714"/>
                  </a:lnTo>
                  <a:cubicBezTo>
                    <a:pt x="66120" y="122850"/>
                    <a:pt x="66309" y="123000"/>
                    <a:pt x="66458" y="123136"/>
                  </a:cubicBezTo>
                  <a:lnTo>
                    <a:pt x="66498" y="123190"/>
                  </a:lnTo>
                  <a:lnTo>
                    <a:pt x="66553" y="123136"/>
                  </a:lnTo>
                  <a:cubicBezTo>
                    <a:pt x="66593" y="123095"/>
                    <a:pt x="66647" y="123000"/>
                    <a:pt x="66688" y="122945"/>
                  </a:cubicBezTo>
                  <a:lnTo>
                    <a:pt x="66742" y="122905"/>
                  </a:lnTo>
                  <a:cubicBezTo>
                    <a:pt x="66783" y="122809"/>
                    <a:pt x="66837" y="122714"/>
                    <a:pt x="66877" y="122619"/>
                  </a:cubicBezTo>
                  <a:lnTo>
                    <a:pt x="66931" y="122524"/>
                  </a:lnTo>
                  <a:cubicBezTo>
                    <a:pt x="66972" y="122470"/>
                    <a:pt x="67026" y="122334"/>
                    <a:pt x="67026" y="122239"/>
                  </a:cubicBezTo>
                  <a:lnTo>
                    <a:pt x="67067" y="122089"/>
                  </a:lnTo>
                  <a:cubicBezTo>
                    <a:pt x="67121" y="121994"/>
                    <a:pt x="67175" y="121899"/>
                    <a:pt x="67215" y="121763"/>
                  </a:cubicBezTo>
                  <a:lnTo>
                    <a:pt x="67270" y="121613"/>
                  </a:lnTo>
                  <a:cubicBezTo>
                    <a:pt x="67310" y="121478"/>
                    <a:pt x="67364" y="121328"/>
                    <a:pt x="67405" y="121192"/>
                  </a:cubicBezTo>
                  <a:lnTo>
                    <a:pt x="67459" y="121002"/>
                  </a:lnTo>
                  <a:cubicBezTo>
                    <a:pt x="67500" y="120852"/>
                    <a:pt x="67554" y="120757"/>
                    <a:pt x="67554" y="120621"/>
                  </a:cubicBezTo>
                  <a:lnTo>
                    <a:pt x="67648" y="120377"/>
                  </a:lnTo>
                  <a:cubicBezTo>
                    <a:pt x="67648" y="120241"/>
                    <a:pt x="67689" y="120091"/>
                    <a:pt x="67743" y="119955"/>
                  </a:cubicBezTo>
                  <a:lnTo>
                    <a:pt x="67784" y="119711"/>
                  </a:lnTo>
                  <a:cubicBezTo>
                    <a:pt x="67838" y="119575"/>
                    <a:pt x="67838" y="119425"/>
                    <a:pt x="67878" y="119289"/>
                  </a:cubicBezTo>
                  <a:lnTo>
                    <a:pt x="67933" y="119004"/>
                  </a:lnTo>
                  <a:cubicBezTo>
                    <a:pt x="67933" y="118854"/>
                    <a:pt x="67973" y="118719"/>
                    <a:pt x="68027" y="118569"/>
                  </a:cubicBezTo>
                  <a:lnTo>
                    <a:pt x="68068" y="118284"/>
                  </a:lnTo>
                  <a:cubicBezTo>
                    <a:pt x="68068" y="118148"/>
                    <a:pt x="68122" y="117998"/>
                    <a:pt x="68122" y="117862"/>
                  </a:cubicBezTo>
                  <a:cubicBezTo>
                    <a:pt x="68163" y="117672"/>
                    <a:pt x="68163" y="117618"/>
                    <a:pt x="68163" y="117522"/>
                  </a:cubicBezTo>
                  <a:cubicBezTo>
                    <a:pt x="68217" y="117427"/>
                    <a:pt x="68217" y="117237"/>
                    <a:pt x="68257" y="117101"/>
                  </a:cubicBezTo>
                  <a:lnTo>
                    <a:pt x="68257" y="116816"/>
                  </a:lnTo>
                  <a:cubicBezTo>
                    <a:pt x="68257" y="116666"/>
                    <a:pt x="68311" y="116530"/>
                    <a:pt x="68311" y="116381"/>
                  </a:cubicBezTo>
                  <a:cubicBezTo>
                    <a:pt x="68352" y="116245"/>
                    <a:pt x="68311" y="116191"/>
                    <a:pt x="68352" y="116095"/>
                  </a:cubicBezTo>
                  <a:cubicBezTo>
                    <a:pt x="68406" y="116000"/>
                    <a:pt x="68352" y="115769"/>
                    <a:pt x="68406" y="115620"/>
                  </a:cubicBezTo>
                  <a:cubicBezTo>
                    <a:pt x="68447" y="115484"/>
                    <a:pt x="68406" y="115484"/>
                    <a:pt x="68406" y="115389"/>
                  </a:cubicBezTo>
                  <a:lnTo>
                    <a:pt x="68406" y="114913"/>
                  </a:lnTo>
                  <a:lnTo>
                    <a:pt x="68406" y="114723"/>
                  </a:lnTo>
                  <a:lnTo>
                    <a:pt x="68406" y="114057"/>
                  </a:lnTo>
                  <a:cubicBezTo>
                    <a:pt x="68596" y="110577"/>
                    <a:pt x="69110" y="107098"/>
                    <a:pt x="69962" y="103673"/>
                  </a:cubicBezTo>
                  <a:cubicBezTo>
                    <a:pt x="70490" y="101770"/>
                    <a:pt x="69299" y="100112"/>
                    <a:pt x="67933" y="98210"/>
                  </a:cubicBezTo>
                  <a:cubicBezTo>
                    <a:pt x="66742" y="96497"/>
                    <a:pt x="65362" y="94635"/>
                    <a:pt x="65173" y="92352"/>
                  </a:cubicBezTo>
                  <a:lnTo>
                    <a:pt x="65173" y="91876"/>
                  </a:lnTo>
                  <a:cubicBezTo>
                    <a:pt x="65173" y="88410"/>
                    <a:pt x="66498" y="88030"/>
                    <a:pt x="68257" y="87880"/>
                  </a:cubicBezTo>
                  <a:cubicBezTo>
                    <a:pt x="69110" y="87839"/>
                    <a:pt x="69921" y="87595"/>
                    <a:pt x="70584" y="87174"/>
                  </a:cubicBezTo>
                  <a:cubicBezTo>
                    <a:pt x="70909" y="86983"/>
                    <a:pt x="71153" y="86739"/>
                    <a:pt x="71342" y="86453"/>
                  </a:cubicBezTo>
                  <a:cubicBezTo>
                    <a:pt x="71247" y="86358"/>
                    <a:pt x="70814" y="86032"/>
                    <a:pt x="69448" y="85692"/>
                  </a:cubicBezTo>
                  <a:cubicBezTo>
                    <a:pt x="69258" y="85651"/>
                    <a:pt x="69015" y="85597"/>
                    <a:pt x="68826" y="85502"/>
                  </a:cubicBezTo>
                  <a:cubicBezTo>
                    <a:pt x="68257" y="85121"/>
                    <a:pt x="67743" y="84646"/>
                    <a:pt x="67405" y="84034"/>
                  </a:cubicBezTo>
                  <a:cubicBezTo>
                    <a:pt x="66931" y="83178"/>
                    <a:pt x="66688" y="82226"/>
                    <a:pt x="66688" y="81275"/>
                  </a:cubicBezTo>
                  <a:cubicBezTo>
                    <a:pt x="66688" y="81030"/>
                    <a:pt x="66742" y="80745"/>
                    <a:pt x="66837" y="80459"/>
                  </a:cubicBezTo>
                  <a:cubicBezTo>
                    <a:pt x="67202" y="79277"/>
                    <a:pt x="69028" y="78897"/>
                    <a:pt x="72939" y="78897"/>
                  </a:cubicBezTo>
                  <a:cubicBezTo>
                    <a:pt x="74075" y="78897"/>
                    <a:pt x="75374" y="78937"/>
                    <a:pt x="76876" y="78978"/>
                  </a:cubicBezTo>
                  <a:cubicBezTo>
                    <a:pt x="77687" y="78978"/>
                    <a:pt x="78391" y="79032"/>
                    <a:pt x="78865" y="79032"/>
                  </a:cubicBezTo>
                  <a:lnTo>
                    <a:pt x="79622" y="79032"/>
                  </a:lnTo>
                  <a:cubicBezTo>
                    <a:pt x="80529" y="78883"/>
                    <a:pt x="81381" y="78652"/>
                    <a:pt x="82233" y="78407"/>
                  </a:cubicBezTo>
                  <a:lnTo>
                    <a:pt x="82274" y="78407"/>
                  </a:lnTo>
                  <a:lnTo>
                    <a:pt x="82612" y="78271"/>
                  </a:lnTo>
                  <a:lnTo>
                    <a:pt x="82991" y="78176"/>
                  </a:lnTo>
                  <a:lnTo>
                    <a:pt x="83032" y="78176"/>
                  </a:lnTo>
                  <a:cubicBezTo>
                    <a:pt x="83789" y="77891"/>
                    <a:pt x="84452" y="77646"/>
                    <a:pt x="85021" y="77415"/>
                  </a:cubicBezTo>
                  <a:lnTo>
                    <a:pt x="85738" y="77075"/>
                  </a:lnTo>
                  <a:lnTo>
                    <a:pt x="85832" y="77035"/>
                  </a:lnTo>
                  <a:cubicBezTo>
                    <a:pt x="86116" y="76885"/>
                    <a:pt x="86252" y="76844"/>
                    <a:pt x="86346" y="76749"/>
                  </a:cubicBezTo>
                  <a:lnTo>
                    <a:pt x="86346" y="76654"/>
                  </a:lnTo>
                  <a:lnTo>
                    <a:pt x="86346" y="76559"/>
                  </a:lnTo>
                  <a:lnTo>
                    <a:pt x="86346" y="76369"/>
                  </a:lnTo>
                  <a:lnTo>
                    <a:pt x="86346" y="76273"/>
                  </a:lnTo>
                  <a:lnTo>
                    <a:pt x="86346" y="76083"/>
                  </a:lnTo>
                  <a:lnTo>
                    <a:pt x="86346" y="75988"/>
                  </a:lnTo>
                  <a:cubicBezTo>
                    <a:pt x="86346" y="75934"/>
                    <a:pt x="86346" y="75839"/>
                    <a:pt x="86306" y="75743"/>
                  </a:cubicBezTo>
                  <a:cubicBezTo>
                    <a:pt x="86306" y="75703"/>
                    <a:pt x="86306" y="75703"/>
                    <a:pt x="86306" y="75648"/>
                  </a:cubicBezTo>
                  <a:cubicBezTo>
                    <a:pt x="86306" y="75607"/>
                    <a:pt x="86252" y="75512"/>
                    <a:pt x="86252" y="75417"/>
                  </a:cubicBezTo>
                  <a:cubicBezTo>
                    <a:pt x="86211" y="75363"/>
                    <a:pt x="86211" y="75322"/>
                    <a:pt x="86211" y="75268"/>
                  </a:cubicBezTo>
                  <a:cubicBezTo>
                    <a:pt x="86157" y="75227"/>
                    <a:pt x="86116" y="75132"/>
                    <a:pt x="86062" y="75077"/>
                  </a:cubicBezTo>
                  <a:cubicBezTo>
                    <a:pt x="86022" y="74982"/>
                    <a:pt x="86022" y="74982"/>
                    <a:pt x="85968" y="74941"/>
                  </a:cubicBezTo>
                  <a:cubicBezTo>
                    <a:pt x="85927" y="74846"/>
                    <a:pt x="85873" y="74751"/>
                    <a:pt x="85778" y="74697"/>
                  </a:cubicBezTo>
                  <a:cubicBezTo>
                    <a:pt x="85738" y="74656"/>
                    <a:pt x="85738" y="74602"/>
                    <a:pt x="85684" y="74561"/>
                  </a:cubicBezTo>
                  <a:cubicBezTo>
                    <a:pt x="85548" y="74411"/>
                    <a:pt x="85399" y="74276"/>
                    <a:pt x="85264" y="74180"/>
                  </a:cubicBezTo>
                  <a:cubicBezTo>
                    <a:pt x="84412" y="73555"/>
                    <a:pt x="83843" y="72604"/>
                    <a:pt x="83749" y="71517"/>
                  </a:cubicBezTo>
                  <a:cubicBezTo>
                    <a:pt x="83559" y="69845"/>
                    <a:pt x="84601" y="68323"/>
                    <a:pt x="85454" y="67330"/>
                  </a:cubicBezTo>
                  <a:cubicBezTo>
                    <a:pt x="86022" y="66610"/>
                    <a:pt x="85589" y="65903"/>
                    <a:pt x="83695" y="64001"/>
                  </a:cubicBezTo>
                  <a:cubicBezTo>
                    <a:pt x="83316" y="63620"/>
                    <a:pt x="82937" y="63185"/>
                    <a:pt x="82558" y="62805"/>
                  </a:cubicBezTo>
                  <a:cubicBezTo>
                    <a:pt x="80245" y="60195"/>
                    <a:pt x="81949" y="51905"/>
                    <a:pt x="84222" y="48153"/>
                  </a:cubicBezTo>
                  <a:cubicBezTo>
                    <a:pt x="84506" y="47678"/>
                    <a:pt x="84601" y="47338"/>
                    <a:pt x="84506" y="47243"/>
                  </a:cubicBezTo>
                  <a:cubicBezTo>
                    <a:pt x="84263" y="46862"/>
                    <a:pt x="83262" y="46726"/>
                    <a:pt x="82017" y="46726"/>
                  </a:cubicBezTo>
                  <a:cubicBezTo>
                    <a:pt x="80082" y="46726"/>
                    <a:pt x="77579" y="47039"/>
                    <a:pt x="76456" y="47148"/>
                  </a:cubicBezTo>
                  <a:cubicBezTo>
                    <a:pt x="75888" y="47229"/>
                    <a:pt x="75333" y="47256"/>
                    <a:pt x="74792" y="47256"/>
                  </a:cubicBezTo>
                  <a:cubicBezTo>
                    <a:pt x="71071" y="47256"/>
                    <a:pt x="67838" y="45571"/>
                    <a:pt x="65267" y="42296"/>
                  </a:cubicBezTo>
                  <a:cubicBezTo>
                    <a:pt x="64361" y="41113"/>
                    <a:pt x="63373" y="40719"/>
                    <a:pt x="61885" y="40719"/>
                  </a:cubicBezTo>
                  <a:cubicBezTo>
                    <a:pt x="60978" y="40719"/>
                    <a:pt x="59909" y="40869"/>
                    <a:pt x="58543" y="41059"/>
                  </a:cubicBezTo>
                  <a:cubicBezTo>
                    <a:pt x="56838" y="41303"/>
                    <a:pt x="55093" y="41439"/>
                    <a:pt x="53334" y="41534"/>
                  </a:cubicBezTo>
                  <a:lnTo>
                    <a:pt x="52630" y="41534"/>
                  </a:lnTo>
                  <a:cubicBezTo>
                    <a:pt x="51250" y="41494"/>
                    <a:pt x="49884" y="40923"/>
                    <a:pt x="48937" y="39917"/>
                  </a:cubicBezTo>
                  <a:cubicBezTo>
                    <a:pt x="46853" y="37593"/>
                    <a:pt x="47273" y="33638"/>
                    <a:pt x="47557" y="31260"/>
                  </a:cubicBezTo>
                  <a:lnTo>
                    <a:pt x="47611" y="30743"/>
                  </a:lnTo>
                  <a:cubicBezTo>
                    <a:pt x="47746" y="29737"/>
                    <a:pt x="47137" y="29221"/>
                    <a:pt x="46136" y="28501"/>
                  </a:cubicBezTo>
                  <a:cubicBezTo>
                    <a:pt x="45284" y="27889"/>
                    <a:pt x="44337" y="27169"/>
                    <a:pt x="44337" y="25932"/>
                  </a:cubicBezTo>
                  <a:cubicBezTo>
                    <a:pt x="44337" y="25551"/>
                    <a:pt x="44242" y="25456"/>
                    <a:pt x="44201" y="25415"/>
                  </a:cubicBezTo>
                  <a:cubicBezTo>
                    <a:pt x="43796" y="25212"/>
                    <a:pt x="43376" y="25116"/>
                    <a:pt x="42943" y="25116"/>
                  </a:cubicBezTo>
                  <a:cubicBezTo>
                    <a:pt x="42849" y="25116"/>
                    <a:pt x="42767" y="25116"/>
                    <a:pt x="42686" y="25130"/>
                  </a:cubicBezTo>
                  <a:cubicBezTo>
                    <a:pt x="42348" y="25130"/>
                    <a:pt x="42023" y="25171"/>
                    <a:pt x="41834" y="25171"/>
                  </a:cubicBezTo>
                  <a:cubicBezTo>
                    <a:pt x="41726" y="25198"/>
                    <a:pt x="41631" y="25212"/>
                    <a:pt x="41536" y="25212"/>
                  </a:cubicBezTo>
                  <a:cubicBezTo>
                    <a:pt x="41049" y="25212"/>
                    <a:pt x="40589" y="24940"/>
                    <a:pt x="40359" y="24505"/>
                  </a:cubicBezTo>
                  <a:cubicBezTo>
                    <a:pt x="39845" y="23553"/>
                    <a:pt x="40548" y="22357"/>
                    <a:pt x="42213" y="20360"/>
                  </a:cubicBezTo>
                  <a:cubicBezTo>
                    <a:pt x="43011" y="19272"/>
                    <a:pt x="43011" y="18457"/>
                    <a:pt x="43106" y="16078"/>
                  </a:cubicBezTo>
                  <a:lnTo>
                    <a:pt x="43106" y="15372"/>
                  </a:lnTo>
                  <a:cubicBezTo>
                    <a:pt x="43160" y="13088"/>
                    <a:pt x="45149" y="11185"/>
                    <a:pt x="47083" y="9324"/>
                  </a:cubicBezTo>
                  <a:cubicBezTo>
                    <a:pt x="48085" y="8427"/>
                    <a:pt x="48977" y="7475"/>
                    <a:pt x="49789" y="6469"/>
                  </a:cubicBezTo>
                  <a:cubicBezTo>
                    <a:pt x="49925" y="6279"/>
                    <a:pt x="50073" y="6089"/>
                    <a:pt x="50263" y="5953"/>
                  </a:cubicBezTo>
                  <a:cubicBezTo>
                    <a:pt x="50303" y="5899"/>
                    <a:pt x="50357" y="5858"/>
                    <a:pt x="50452" y="5763"/>
                  </a:cubicBezTo>
                  <a:cubicBezTo>
                    <a:pt x="50588" y="5668"/>
                    <a:pt x="50682" y="5572"/>
                    <a:pt x="50831" y="5477"/>
                  </a:cubicBezTo>
                  <a:cubicBezTo>
                    <a:pt x="50926" y="5423"/>
                    <a:pt x="51020" y="5382"/>
                    <a:pt x="51115" y="5328"/>
                  </a:cubicBezTo>
                  <a:cubicBezTo>
                    <a:pt x="51156" y="5287"/>
                    <a:pt x="51345" y="5137"/>
                    <a:pt x="51535" y="5097"/>
                  </a:cubicBezTo>
                  <a:lnTo>
                    <a:pt x="51819" y="4947"/>
                  </a:lnTo>
                  <a:cubicBezTo>
                    <a:pt x="51913" y="4906"/>
                    <a:pt x="52008" y="4852"/>
                    <a:pt x="52062" y="4852"/>
                  </a:cubicBezTo>
                  <a:cubicBezTo>
                    <a:pt x="52536" y="3996"/>
                    <a:pt x="53388" y="3384"/>
                    <a:pt x="54335" y="3235"/>
                  </a:cubicBezTo>
                  <a:cubicBezTo>
                    <a:pt x="56040" y="2909"/>
                    <a:pt x="57028" y="2188"/>
                    <a:pt x="57082" y="1672"/>
                  </a:cubicBezTo>
                  <a:cubicBezTo>
                    <a:pt x="57176" y="1291"/>
                    <a:pt x="56703" y="761"/>
                    <a:pt x="55891" y="285"/>
                  </a:cubicBezTo>
                  <a:cubicBezTo>
                    <a:pt x="55593" y="109"/>
                    <a:pt x="55309" y="14"/>
                    <a:pt x="55039"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7" name="Google Shape;91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IALAAABCQAAgAsAAAAAAAAmAAAACAAAAP//////////"/>
                </a:ext>
              </a:extLst>
            </p:cNvSpPr>
            <p:nvPr/>
          </p:nvSpPr>
          <p:spPr>
            <a:xfrm>
              <a:off x="1463675" y="186944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6" name="Google Shape;91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kAAEULAAAXCQAARgsAAAAAAAAmAAAACAAAAP//////////"/>
                </a:ext>
              </a:extLst>
            </p:cNvSpPr>
            <p:nvPr/>
          </p:nvSpPr>
          <p:spPr>
            <a:xfrm>
              <a:off x="1475105" y="1831975"/>
              <a:ext cx="2540" cy="635"/>
            </a:xfrm>
            <a:custGeom>
              <a:avLst/>
              <a:gdLst/>
              <a:ahLst/>
              <a:cxnLst/>
              <a:rect l="0" t="0" r="2540" b="635"/>
              <a:pathLst>
                <a:path w="2540" h="635">
                  <a:moveTo>
                    <a:pt x="13" y="635"/>
                  </a:moveTo>
                  <a:cubicBezTo>
                    <a:pt x="864" y="495"/>
                    <a:pt x="1728" y="279"/>
                    <a:pt x="2540" y="12"/>
                  </a:cubicBezTo>
                  <a:cubicBezTo>
                    <a:pt x="1728" y="279"/>
                    <a:pt x="864" y="495"/>
                    <a:pt x="13"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5" name="Google Shape;91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kAAEULAAAYCQAARQsAAAAAAAAmAAAACAAAAP//////////"/>
                </a:ext>
              </a:extLst>
            </p:cNvSpPr>
            <p:nvPr/>
          </p:nvSpPr>
          <p:spPr>
            <a:xfrm>
              <a:off x="1478280" y="18319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4" name="Google Shape;91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kAAEYLAAATCQAARgsAAAAAAAAmAAAACAAAAP//////////"/>
                </a:ext>
              </a:extLst>
            </p:cNvSpPr>
            <p:nvPr/>
          </p:nvSpPr>
          <p:spPr>
            <a:xfrm>
              <a:off x="1474470" y="1832610"/>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3" name="Google Shape;91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kAAEMLAAAcCQAAQwsAAAAAAAAmAAAACAAAAP//////////"/>
                </a:ext>
              </a:extLst>
            </p:cNvSpPr>
            <p:nvPr/>
          </p:nvSpPr>
          <p:spPr>
            <a:xfrm>
              <a:off x="1480185" y="1830705"/>
              <a:ext cx="635" cy="0"/>
            </a:xfrm>
            <a:custGeom>
              <a:avLst/>
              <a:gdLst/>
              <a:ahLst/>
              <a:cxnLst/>
              <a:rect l="0" t="0" r="635" b="0"/>
              <a:pathLst>
                <a:path w="635" h="0">
                  <a:moveTo>
                    <a:pt x="635" y="0"/>
                  </a:moveTo>
                  <a:lnTo>
                    <a:pt x="335" y="0"/>
                  </a:lnTo>
                  <a:lnTo>
                    <a:pt x="0" y="0"/>
                  </a:ln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2" name="Google Shape;91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H4LAAABCQAAfwsAAAAAAAAmAAAACAAAAP//////////"/>
                </a:ext>
              </a:extLst>
            </p:cNvSpPr>
            <p:nvPr/>
          </p:nvSpPr>
          <p:spPr>
            <a:xfrm>
              <a:off x="1463675" y="1868170"/>
              <a:ext cx="0" cy="635"/>
            </a:xfrm>
            <a:custGeom>
              <a:avLst/>
              <a:gdLst/>
              <a:ahLst/>
              <a:cxnLst/>
              <a:rect l="0" t="0" r="0" b="635"/>
              <a:pathLst>
                <a:path w="0" h="635">
                  <a:moveTo>
                    <a:pt x="0" y="0"/>
                  </a:moveTo>
                  <a:lnTo>
                    <a:pt x="0" y="617"/>
                  </a:lnTo>
                  <a:cubicBezTo>
                    <a:pt x="0" y="440"/>
                    <a:pt x="0" y="194"/>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1" name="Google Shape;91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H0LAAABCQAAfgsAAAAAAAAmAAAACAAAAP//////////"/>
                </a:ext>
              </a:extLst>
            </p:cNvSpPr>
            <p:nvPr/>
          </p:nvSpPr>
          <p:spPr>
            <a:xfrm>
              <a:off x="1463675" y="1867535"/>
              <a:ext cx="0" cy="635"/>
            </a:xfrm>
            <a:custGeom>
              <a:avLst/>
              <a:gdLst/>
              <a:ahLst/>
              <a:cxnLst/>
              <a:rect l="0" t="0" r="0" b="635"/>
              <a:pathLst>
                <a:path w="0" h="635">
                  <a:moveTo>
                    <a:pt x="0" y="13"/>
                  </a:moveTo>
                  <a:lnTo>
                    <a:pt x="0" y="621"/>
                  </a:lnTo>
                  <a:cubicBezTo>
                    <a:pt x="0" y="391"/>
                    <a:pt x="0" y="202"/>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00" name="Google Shape;91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EULAAAYCQAARQsAAAAAAAAmAAAACAAAAP//////////"/>
                </a:ext>
              </a:extLst>
            </p:cNvSpPr>
            <p:nvPr/>
          </p:nvSpPr>
          <p:spPr>
            <a:xfrm>
              <a:off x="1477645" y="183197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9" name="Google Shape;91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IILAAABCQAAgwsAAAAAAAAmAAAACAAAAP//////////"/>
                </a:ext>
              </a:extLst>
            </p:cNvSpPr>
            <p:nvPr/>
          </p:nvSpPr>
          <p:spPr>
            <a:xfrm>
              <a:off x="1463675" y="1870710"/>
              <a:ext cx="0" cy="635"/>
            </a:xfrm>
            <a:custGeom>
              <a:avLst/>
              <a:gdLst/>
              <a:ahLst/>
              <a:cxnLst/>
              <a:rect l="0" t="0" r="0" b="635"/>
              <a:pathLst>
                <a:path w="0" h="635">
                  <a:moveTo>
                    <a:pt x="0" y="0"/>
                  </a:moveTo>
                  <a:cubicBezTo>
                    <a:pt x="0" y="218"/>
                    <a:pt x="0" y="416"/>
                    <a:pt x="0" y="635"/>
                  </a:cubicBezTo>
                  <a:cubicBezTo>
                    <a:pt x="0" y="416"/>
                    <a:pt x="0" y="21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8" name="Google Shape;91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AAIkLAAD/CAAAigsAAAAAAAAmAAAACAAAAP//////////"/>
                </a:ext>
              </a:extLst>
            </p:cNvSpPr>
            <p:nvPr/>
          </p:nvSpPr>
          <p:spPr>
            <a:xfrm>
              <a:off x="1462405" y="1875155"/>
              <a:ext cx="0" cy="635"/>
            </a:xfrm>
            <a:custGeom>
              <a:avLst/>
              <a:gdLst/>
              <a:ahLst/>
              <a:cxnLst/>
              <a:rect l="0" t="0" r="0" b="635"/>
              <a:pathLst>
                <a:path w="0" h="635">
                  <a:moveTo>
                    <a:pt x="0" y="0"/>
                  </a:moveTo>
                  <a:cubicBezTo>
                    <a:pt x="0" y="240"/>
                    <a:pt x="0" y="394"/>
                    <a:pt x="0" y="613"/>
                  </a:cubicBezTo>
                  <a:cubicBezTo>
                    <a:pt x="0" y="394"/>
                    <a:pt x="0" y="24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7" name="Google Shape;91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IELAAABCQAAggsAAAAAAAAmAAAACAAAAP//////////"/>
                </a:ext>
              </a:extLst>
            </p:cNvSpPr>
            <p:nvPr/>
          </p:nvSpPr>
          <p:spPr>
            <a:xfrm>
              <a:off x="1463675" y="1870075"/>
              <a:ext cx="0" cy="635"/>
            </a:xfrm>
            <a:custGeom>
              <a:avLst/>
              <a:gdLst/>
              <a:ahLst/>
              <a:cxnLst/>
              <a:rect l="0" t="0" r="0" b="635"/>
              <a:pathLst>
                <a:path w="0" h="635">
                  <a:moveTo>
                    <a:pt x="0" y="0"/>
                  </a:moveTo>
                  <a:cubicBezTo>
                    <a:pt x="0" y="138"/>
                    <a:pt x="0" y="357"/>
                    <a:pt x="0" y="635"/>
                  </a:cubicBezTo>
                  <a:cubicBezTo>
                    <a:pt x="0" y="416"/>
                    <a:pt x="0" y="21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6" name="Google Shape;91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AAIcLAAAACQAAiAsAAAAAAAAmAAAACAAAAP//////////"/>
                </a:ext>
              </a:extLst>
            </p:cNvSpPr>
            <p:nvPr/>
          </p:nvSpPr>
          <p:spPr>
            <a:xfrm>
              <a:off x="1462405" y="1873885"/>
              <a:ext cx="635" cy="635"/>
            </a:xfrm>
            <a:custGeom>
              <a:avLst/>
              <a:gdLst/>
              <a:ahLst/>
              <a:cxnLst/>
              <a:rect l="0" t="0" r="635" b="635"/>
              <a:pathLst>
                <a:path w="635" h="635">
                  <a:moveTo>
                    <a:pt x="582" y="19"/>
                  </a:moveTo>
                  <a:lnTo>
                    <a:pt x="52" y="615"/>
                  </a:lnTo>
                  <a:cubicBezTo>
                    <a:pt x="211" y="481"/>
                    <a:pt x="423" y="288"/>
                    <a:pt x="582"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5" name="Google Shape;91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AAIoLAAD/CAAAiwsAAAAAAAAmAAAACAAAAP//////////"/>
                </a:ext>
              </a:extLst>
            </p:cNvSpPr>
            <p:nvPr/>
          </p:nvSpPr>
          <p:spPr>
            <a:xfrm>
              <a:off x="1462405" y="1875790"/>
              <a:ext cx="0" cy="635"/>
            </a:xfrm>
            <a:custGeom>
              <a:avLst/>
              <a:gdLst/>
              <a:ahLst/>
              <a:cxnLst/>
              <a:rect l="0" t="0" r="0" b="635"/>
              <a:pathLst>
                <a:path w="0" h="635">
                  <a:moveTo>
                    <a:pt x="0" y="635"/>
                  </a:moveTo>
                  <a:cubicBezTo>
                    <a:pt x="0" y="457"/>
                    <a:pt x="0" y="279"/>
                    <a:pt x="0" y="0"/>
                  </a:cubicBezTo>
                  <a:cubicBezTo>
                    <a:pt x="0" y="279"/>
                    <a:pt x="0" y="457"/>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4" name="Google Shape;91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AAIsLAAD+CAAAiwsAAAAAAAAmAAAACAAAAP//////////"/>
                </a:ext>
              </a:extLst>
            </p:cNvSpPr>
            <p:nvPr/>
          </p:nvSpPr>
          <p:spPr>
            <a:xfrm>
              <a:off x="1461770" y="187642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3" name="Google Shape;91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AAIsLAAD/CAAAiwsAAAAAAAAmAAAACAAAAP//////////"/>
                </a:ext>
              </a:extLst>
            </p:cNvSpPr>
            <p:nvPr/>
          </p:nvSpPr>
          <p:spPr>
            <a:xfrm>
              <a:off x="1461770" y="1876425"/>
              <a:ext cx="635" cy="0"/>
            </a:xfrm>
            <a:custGeom>
              <a:avLst/>
              <a:gdLst/>
              <a:ahLst/>
              <a:cxnLst/>
              <a:rect l="0" t="0" r="635" b="0"/>
              <a:pathLst>
                <a:path w="635" h="0">
                  <a:moveTo>
                    <a:pt x="52" y="0"/>
                  </a:moveTo>
                  <a:cubicBezTo>
                    <a:pt x="211" y="0"/>
                    <a:pt x="423" y="0"/>
                    <a:pt x="582" y="0"/>
                  </a:cubicBezTo>
                  <a:cubicBezTo>
                    <a:pt x="423" y="0"/>
                    <a:pt x="211" y="0"/>
                    <a:pt x="5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2" name="Google Shape;91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AAIgLAAD/CAAAiQsAAAAAAAAmAAAACAAAAP//////////"/>
                </a:ext>
              </a:extLst>
            </p:cNvSpPr>
            <p:nvPr/>
          </p:nvSpPr>
          <p:spPr>
            <a:xfrm>
              <a:off x="1462405" y="1874520"/>
              <a:ext cx="0" cy="635"/>
            </a:xfrm>
            <a:custGeom>
              <a:avLst/>
              <a:gdLst/>
              <a:ahLst/>
              <a:cxnLst/>
              <a:rect l="0" t="0" r="0" b="635"/>
              <a:pathLst>
                <a:path w="0" h="635">
                  <a:moveTo>
                    <a:pt x="0" y="635"/>
                  </a:moveTo>
                  <a:cubicBezTo>
                    <a:pt x="0" y="416"/>
                    <a:pt x="0" y="218"/>
                    <a:pt x="0" y="0"/>
                  </a:cubicBezTo>
                  <a:cubicBezTo>
                    <a:pt x="0" y="218"/>
                    <a:pt x="0" y="416"/>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1" name="Google Shape;91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kAAIMLAAAACQAAhAsAAAAAAAAmAAAACAAAAP//////////"/>
                </a:ext>
              </a:extLst>
            </p:cNvSpPr>
            <p:nvPr/>
          </p:nvSpPr>
          <p:spPr>
            <a:xfrm>
              <a:off x="1463040" y="1871345"/>
              <a:ext cx="0" cy="635"/>
            </a:xfrm>
            <a:custGeom>
              <a:avLst/>
              <a:gdLst/>
              <a:ahLst/>
              <a:cxnLst/>
              <a:rect l="0" t="0" r="0" b="635"/>
              <a:pathLst>
                <a:path w="0" h="635">
                  <a:moveTo>
                    <a:pt x="0" y="635"/>
                  </a:moveTo>
                  <a:cubicBezTo>
                    <a:pt x="0" y="416"/>
                    <a:pt x="0" y="218"/>
                    <a:pt x="0" y="0"/>
                  </a:cubicBezTo>
                  <a:cubicBezTo>
                    <a:pt x="0" y="218"/>
                    <a:pt x="0" y="416"/>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0" name="Google Shape;91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kAAIULAAAACQAAhgsAAAAAAAAmAAAACAAAAP//////////"/>
                </a:ext>
              </a:extLst>
            </p:cNvSpPr>
            <p:nvPr/>
          </p:nvSpPr>
          <p:spPr>
            <a:xfrm>
              <a:off x="1463040" y="1872615"/>
              <a:ext cx="0" cy="635"/>
            </a:xfrm>
            <a:custGeom>
              <a:avLst/>
              <a:gdLst/>
              <a:ahLst/>
              <a:cxnLst/>
              <a:rect l="0" t="0" r="0" b="635"/>
              <a:pathLst>
                <a:path w="0" h="635">
                  <a:moveTo>
                    <a:pt x="0" y="0"/>
                  </a:moveTo>
                  <a:cubicBezTo>
                    <a:pt x="0" y="218"/>
                    <a:pt x="0" y="416"/>
                    <a:pt x="0" y="635"/>
                  </a:cubicBezTo>
                  <a:cubicBezTo>
                    <a:pt x="0" y="416"/>
                    <a:pt x="0" y="21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9" name="Google Shape;91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kAAIQLAAAACQAAhQsAAAAAAAAmAAAACAAAAP//////////"/>
                </a:ext>
              </a:extLst>
            </p:cNvSpPr>
            <p:nvPr/>
          </p:nvSpPr>
          <p:spPr>
            <a:xfrm>
              <a:off x="1463040" y="1871980"/>
              <a:ext cx="0" cy="635"/>
            </a:xfrm>
            <a:custGeom>
              <a:avLst/>
              <a:gdLst/>
              <a:ahLst/>
              <a:cxnLst/>
              <a:rect l="0" t="0" r="0" b="635"/>
              <a:pathLst>
                <a:path w="0" h="635">
                  <a:moveTo>
                    <a:pt x="0" y="19"/>
                  </a:moveTo>
                  <a:cubicBezTo>
                    <a:pt x="0" y="211"/>
                    <a:pt x="0" y="423"/>
                    <a:pt x="0" y="615"/>
                  </a:cubicBezTo>
                  <a:cubicBezTo>
                    <a:pt x="0" y="423"/>
                    <a:pt x="0" y="211"/>
                    <a:pt x="0"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8" name="Google Shape;91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kAAIYLAAAACQAAhwsAAAAAAAAmAAAACAAAAP//////////"/>
                </a:ext>
              </a:extLst>
            </p:cNvSpPr>
            <p:nvPr/>
          </p:nvSpPr>
          <p:spPr>
            <a:xfrm>
              <a:off x="1463040" y="1873250"/>
              <a:ext cx="0" cy="635"/>
            </a:xfrm>
            <a:custGeom>
              <a:avLst/>
              <a:gdLst/>
              <a:ahLst/>
              <a:cxnLst/>
              <a:rect l="0" t="0" r="0" b="635"/>
              <a:pathLst>
                <a:path w="0" h="635">
                  <a:moveTo>
                    <a:pt x="0" y="0"/>
                  </a:moveTo>
                  <a:cubicBezTo>
                    <a:pt x="0" y="194"/>
                    <a:pt x="0" y="370"/>
                    <a:pt x="0" y="617"/>
                  </a:cubicBezTo>
                  <a:cubicBezTo>
                    <a:pt x="0" y="440"/>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7" name="Google Shape;91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gAAAMLAAClCAAAAwsAAAAAAAAmAAAACAAAAP//////////"/>
                </a:ext>
              </a:extLst>
            </p:cNvSpPr>
            <p:nvPr/>
          </p:nvSpPr>
          <p:spPr>
            <a:xfrm>
              <a:off x="1405255" y="17900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6" name="Google Shape;91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gAAAELAACnCAAAAgsAAAAAAAAmAAAACAAAAP//////////"/>
                </a:ext>
              </a:extLst>
            </p:cNvSpPr>
            <p:nvPr/>
          </p:nvSpPr>
          <p:spPr>
            <a:xfrm>
              <a:off x="1405890" y="1788795"/>
              <a:ext cx="635" cy="635"/>
            </a:xfrm>
            <a:custGeom>
              <a:avLst/>
              <a:gdLst/>
              <a:ahLst/>
              <a:cxnLst/>
              <a:rect l="0" t="0" r="635" b="635"/>
              <a:pathLst>
                <a:path w="635" h="635">
                  <a:moveTo>
                    <a:pt x="0" y="606"/>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5" name="Google Shape;91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gAAAMLAAClCAAAAwsAAAAAAAAmAAAACAAAAP//////////"/>
                </a:ext>
              </a:extLst>
            </p:cNvSpPr>
            <p:nvPr/>
          </p:nvSpPr>
          <p:spPr>
            <a:xfrm>
              <a:off x="1404620" y="1790065"/>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4" name="Google Shape;91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gAAAILAACmCAAAAgsAAAAAAAAmAAAACAAAAP//////////"/>
                </a:ext>
              </a:extLst>
            </p:cNvSpPr>
            <p:nvPr/>
          </p:nvSpPr>
          <p:spPr>
            <a:xfrm>
              <a:off x="1405890" y="17894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3" name="Google Shape;91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gAAAELAACnCAAAAQsAAAAAAAAmAAAACAAAAP//////////"/>
                </a:ext>
              </a:extLst>
            </p:cNvSpPr>
            <p:nvPr/>
          </p:nvSpPr>
          <p:spPr>
            <a:xfrm>
              <a:off x="1406525" y="17887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2" name="Google Shape;91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gAAP8KAACpCAAAAAsAAAAAAAAmAAAACAAAAP//////////"/>
                </a:ext>
              </a:extLst>
            </p:cNvSpPr>
            <p:nvPr/>
          </p:nvSpPr>
          <p:spPr>
            <a:xfrm>
              <a:off x="1407795" y="1787525"/>
              <a:ext cx="0" cy="635"/>
            </a:xfrm>
            <a:custGeom>
              <a:avLst/>
              <a:gdLst/>
              <a:ahLst/>
              <a:cxnLst/>
              <a:rect l="0" t="0" r="0" b="635"/>
              <a:pathLst>
                <a:path w="0" h="635">
                  <a:moveTo>
                    <a:pt x="0" y="0"/>
                  </a:moveTo>
                  <a:cubicBezTo>
                    <a:pt x="0" y="202"/>
                    <a:pt x="0" y="404"/>
                    <a:pt x="0" y="606"/>
                  </a:cubicBez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1" name="Google Shape;91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gAAAULAACjCAAABQsAAAAAAAAmAAAACAAAAP//////////"/>
                </a:ext>
              </a:extLst>
            </p:cNvSpPr>
            <p:nvPr/>
          </p:nvSpPr>
          <p:spPr>
            <a:xfrm>
              <a:off x="1403985" y="17913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0" name="Google Shape;91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gAAAQLAACkCAAABAsAAAAAAAAmAAAACAAAAP//////////"/>
                </a:ext>
              </a:extLst>
            </p:cNvSpPr>
            <p:nvPr/>
          </p:nvSpPr>
          <p:spPr>
            <a:xfrm>
              <a:off x="1403985" y="1790700"/>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9" name="Google Shape;91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gAAAQLAACkCAAABAsAAAAAAAAmAAAACAAAAP//////////"/>
                </a:ext>
              </a:extLst>
            </p:cNvSpPr>
            <p:nvPr/>
          </p:nvSpPr>
          <p:spPr>
            <a:xfrm>
              <a:off x="1404620" y="17907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8" name="Google Shape;91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gAAP4KAACqCAAA/goAAAAAAAAmAAAACAAAAP//////////"/>
                </a:ext>
              </a:extLst>
            </p:cNvSpPr>
            <p:nvPr/>
          </p:nvSpPr>
          <p:spPr>
            <a:xfrm>
              <a:off x="1408430" y="17868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7" name="Google Shape;91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gAAAELAACnCAAAAQsAAAAAAAAmAAAACAAAAP//////////"/>
                </a:ext>
              </a:extLst>
            </p:cNvSpPr>
            <p:nvPr/>
          </p:nvSpPr>
          <p:spPr>
            <a:xfrm>
              <a:off x="1406525" y="17887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6" name="Google Shape;91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gAAAALAACpCAAAAAsAAAAAAAAmAAAACAAAAP//////////"/>
                </a:ext>
              </a:extLst>
            </p:cNvSpPr>
            <p:nvPr/>
          </p:nvSpPr>
          <p:spPr>
            <a:xfrm>
              <a:off x="1407160" y="1788160"/>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5" name="Google Shape;91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gAAP0KAACqCAAA/QoAAAAAAAAmAAAACAAAAP//////////"/>
                </a:ext>
              </a:extLst>
            </p:cNvSpPr>
            <p:nvPr/>
          </p:nvSpPr>
          <p:spPr>
            <a:xfrm>
              <a:off x="1408430" y="17862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4" name="Google Shape;91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gAAP4KAACqCAAA/woAAAAAAAAmAAAACAAAAP//////////"/>
                </a:ext>
              </a:extLst>
            </p:cNvSpPr>
            <p:nvPr/>
          </p:nvSpPr>
          <p:spPr>
            <a:xfrm>
              <a:off x="1407795" y="1786890"/>
              <a:ext cx="635" cy="635"/>
            </a:xfrm>
            <a:custGeom>
              <a:avLst/>
              <a:gdLst/>
              <a:ahLst/>
              <a:cxnLst/>
              <a:rect l="0" t="0" r="635" b="635"/>
              <a:pathLst>
                <a:path w="635" h="635">
                  <a:moveTo>
                    <a:pt x="28" y="613"/>
                  </a:moveTo>
                  <a:cubicBezTo>
                    <a:pt x="230" y="394"/>
                    <a:pt x="432" y="240"/>
                    <a:pt x="635" y="0"/>
                  </a:cubicBezTo>
                  <a:cubicBezTo>
                    <a:pt x="432" y="240"/>
                    <a:pt x="230" y="394"/>
                    <a:pt x="28" y="6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3" name="Google Shape;91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gAAAALAACoCAAAAAsAAAAAAAAmAAAACAAAAP//////////"/>
                </a:ext>
              </a:extLst>
            </p:cNvSpPr>
            <p:nvPr/>
          </p:nvSpPr>
          <p:spPr>
            <a:xfrm>
              <a:off x="1407160" y="17881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2" name="Google Shape;91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gAAAALAACoCAAAAAsAAAAAAAAmAAAACAAAAP//////////"/>
                </a:ext>
              </a:extLst>
            </p:cNvSpPr>
            <p:nvPr/>
          </p:nvSpPr>
          <p:spPr>
            <a:xfrm>
              <a:off x="1407160" y="17881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1" name="Google Shape;91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kAANELAACOCQAAbgwAAAAAAAAmAAAACAAAAP//////////"/>
                </a:ext>
              </a:extLst>
            </p:cNvSpPr>
            <p:nvPr/>
          </p:nvSpPr>
          <p:spPr>
            <a:xfrm>
              <a:off x="1464945" y="1920875"/>
              <a:ext cx="88265" cy="99695"/>
            </a:xfrm>
            <a:custGeom>
              <a:avLst/>
              <a:gdLst/>
              <a:ahLst/>
              <a:cxnLst/>
              <a:rect l="0" t="0" r="88265" b="99695"/>
              <a:pathLst>
                <a:path w="88265" h="99695">
                  <a:moveTo>
                    <a:pt x="30733" y="13"/>
                  </a:moveTo>
                  <a:cubicBezTo>
                    <a:pt x="29742" y="13"/>
                    <a:pt x="28792" y="108"/>
                    <a:pt x="27788" y="299"/>
                  </a:cubicBezTo>
                  <a:cubicBezTo>
                    <a:pt x="26744" y="490"/>
                    <a:pt x="25658" y="626"/>
                    <a:pt x="24559" y="626"/>
                  </a:cubicBezTo>
                  <a:cubicBezTo>
                    <a:pt x="22564" y="626"/>
                    <a:pt x="20421" y="1961"/>
                    <a:pt x="18141" y="3351"/>
                  </a:cubicBezTo>
                  <a:cubicBezTo>
                    <a:pt x="17530" y="3732"/>
                    <a:pt x="16866" y="4114"/>
                    <a:pt x="16241" y="4495"/>
                  </a:cubicBezTo>
                  <a:cubicBezTo>
                    <a:pt x="15102" y="5108"/>
                    <a:pt x="13962" y="5680"/>
                    <a:pt x="12781" y="6116"/>
                  </a:cubicBezTo>
                  <a:cubicBezTo>
                    <a:pt x="12347" y="6307"/>
                    <a:pt x="11967" y="6443"/>
                    <a:pt x="11587" y="6593"/>
                  </a:cubicBezTo>
                  <a:cubicBezTo>
                    <a:pt x="11017" y="6879"/>
                    <a:pt x="10502" y="7206"/>
                    <a:pt x="10027" y="7642"/>
                  </a:cubicBezTo>
                  <a:cubicBezTo>
                    <a:pt x="8833" y="8882"/>
                    <a:pt x="7177" y="9645"/>
                    <a:pt x="5468" y="9781"/>
                  </a:cubicBezTo>
                  <a:cubicBezTo>
                    <a:pt x="5291" y="9808"/>
                    <a:pt x="5115" y="9822"/>
                    <a:pt x="4939" y="9822"/>
                  </a:cubicBezTo>
                  <a:cubicBezTo>
                    <a:pt x="4762" y="9822"/>
                    <a:pt x="4586" y="9808"/>
                    <a:pt x="4423" y="9781"/>
                  </a:cubicBezTo>
                  <a:cubicBezTo>
                    <a:pt x="3853" y="9740"/>
                    <a:pt x="3283" y="9645"/>
                    <a:pt x="2754" y="9400"/>
                  </a:cubicBezTo>
                  <a:lnTo>
                    <a:pt x="2374" y="9304"/>
                  </a:lnTo>
                  <a:lnTo>
                    <a:pt x="2238" y="9263"/>
                  </a:lnTo>
                  <a:lnTo>
                    <a:pt x="2089" y="9209"/>
                  </a:lnTo>
                  <a:lnTo>
                    <a:pt x="2143" y="9400"/>
                  </a:lnTo>
                  <a:lnTo>
                    <a:pt x="2523" y="10162"/>
                  </a:lnTo>
                  <a:lnTo>
                    <a:pt x="2659" y="10408"/>
                  </a:lnTo>
                  <a:lnTo>
                    <a:pt x="3188" y="11402"/>
                  </a:lnTo>
                  <a:lnTo>
                    <a:pt x="3229" y="11552"/>
                  </a:lnTo>
                  <a:lnTo>
                    <a:pt x="3704" y="12506"/>
                  </a:lnTo>
                  <a:lnTo>
                    <a:pt x="3853" y="12737"/>
                  </a:lnTo>
                  <a:lnTo>
                    <a:pt x="4369" y="13745"/>
                  </a:lnTo>
                  <a:cubicBezTo>
                    <a:pt x="5183" y="15176"/>
                    <a:pt x="5888" y="16647"/>
                    <a:pt x="6553" y="18173"/>
                  </a:cubicBezTo>
                  <a:cubicBezTo>
                    <a:pt x="7462" y="20707"/>
                    <a:pt x="5888" y="21892"/>
                    <a:pt x="4939" y="22614"/>
                  </a:cubicBezTo>
                  <a:cubicBezTo>
                    <a:pt x="4749" y="22805"/>
                    <a:pt x="4559" y="22941"/>
                    <a:pt x="4423" y="23036"/>
                  </a:cubicBezTo>
                  <a:cubicBezTo>
                    <a:pt x="4138" y="23758"/>
                    <a:pt x="4369" y="26674"/>
                    <a:pt x="5088" y="31728"/>
                  </a:cubicBezTo>
                  <a:cubicBezTo>
                    <a:pt x="5183" y="32246"/>
                    <a:pt x="5223" y="32682"/>
                    <a:pt x="5278" y="32913"/>
                  </a:cubicBezTo>
                  <a:cubicBezTo>
                    <a:pt x="5413" y="34017"/>
                    <a:pt x="4749" y="35202"/>
                    <a:pt x="4084" y="36346"/>
                  </a:cubicBezTo>
                  <a:cubicBezTo>
                    <a:pt x="3758" y="37014"/>
                    <a:pt x="3093" y="38213"/>
                    <a:pt x="3188" y="38540"/>
                  </a:cubicBezTo>
                  <a:cubicBezTo>
                    <a:pt x="4464" y="39643"/>
                    <a:pt x="3568" y="41455"/>
                    <a:pt x="2713" y="43022"/>
                  </a:cubicBezTo>
                  <a:cubicBezTo>
                    <a:pt x="2279" y="43935"/>
                    <a:pt x="1763" y="44983"/>
                    <a:pt x="1763" y="45597"/>
                  </a:cubicBezTo>
                  <a:cubicBezTo>
                    <a:pt x="1763" y="46128"/>
                    <a:pt x="2089" y="46359"/>
                    <a:pt x="2903" y="46836"/>
                  </a:cubicBezTo>
                  <a:cubicBezTo>
                    <a:pt x="3663" y="47313"/>
                    <a:pt x="4613" y="47885"/>
                    <a:pt x="4613" y="49125"/>
                  </a:cubicBezTo>
                  <a:cubicBezTo>
                    <a:pt x="4613" y="51087"/>
                    <a:pt x="1953" y="54860"/>
                    <a:pt x="189" y="55855"/>
                  </a:cubicBezTo>
                  <a:lnTo>
                    <a:pt x="149" y="55909"/>
                  </a:lnTo>
                  <a:lnTo>
                    <a:pt x="94" y="55950"/>
                  </a:lnTo>
                  <a:lnTo>
                    <a:pt x="94" y="56005"/>
                  </a:lnTo>
                  <a:lnTo>
                    <a:pt x="54" y="56046"/>
                  </a:lnTo>
                  <a:lnTo>
                    <a:pt x="54" y="56141"/>
                  </a:lnTo>
                  <a:cubicBezTo>
                    <a:pt x="54" y="56195"/>
                    <a:pt x="54" y="56195"/>
                    <a:pt x="54" y="56236"/>
                  </a:cubicBezTo>
                  <a:cubicBezTo>
                    <a:pt x="0" y="56291"/>
                    <a:pt x="54" y="56291"/>
                    <a:pt x="54" y="56332"/>
                  </a:cubicBezTo>
                  <a:lnTo>
                    <a:pt x="54" y="56482"/>
                  </a:lnTo>
                  <a:lnTo>
                    <a:pt x="54" y="56618"/>
                  </a:lnTo>
                  <a:lnTo>
                    <a:pt x="54" y="56808"/>
                  </a:lnTo>
                  <a:lnTo>
                    <a:pt x="54" y="56999"/>
                  </a:lnTo>
                  <a:lnTo>
                    <a:pt x="54" y="57285"/>
                  </a:lnTo>
                  <a:lnTo>
                    <a:pt x="54" y="57476"/>
                  </a:lnTo>
                  <a:lnTo>
                    <a:pt x="54" y="57531"/>
                  </a:lnTo>
                  <a:cubicBezTo>
                    <a:pt x="244" y="57762"/>
                    <a:pt x="434" y="58048"/>
                    <a:pt x="569" y="58334"/>
                  </a:cubicBezTo>
                  <a:cubicBezTo>
                    <a:pt x="1099" y="59342"/>
                    <a:pt x="1858" y="60242"/>
                    <a:pt x="2713" y="60909"/>
                  </a:cubicBezTo>
                  <a:lnTo>
                    <a:pt x="2754" y="60964"/>
                  </a:lnTo>
                  <a:cubicBezTo>
                    <a:pt x="2903" y="61059"/>
                    <a:pt x="2998" y="61154"/>
                    <a:pt x="3093" y="61195"/>
                  </a:cubicBezTo>
                  <a:cubicBezTo>
                    <a:pt x="3188" y="61291"/>
                    <a:pt x="3283" y="61386"/>
                    <a:pt x="3324" y="61481"/>
                  </a:cubicBezTo>
                  <a:cubicBezTo>
                    <a:pt x="3419" y="61536"/>
                    <a:pt x="3473" y="61631"/>
                    <a:pt x="3514" y="61672"/>
                  </a:cubicBezTo>
                  <a:lnTo>
                    <a:pt x="3568" y="61767"/>
                  </a:lnTo>
                  <a:cubicBezTo>
                    <a:pt x="3663" y="61917"/>
                    <a:pt x="3758" y="62053"/>
                    <a:pt x="3853" y="62244"/>
                  </a:cubicBezTo>
                  <a:cubicBezTo>
                    <a:pt x="4423" y="63348"/>
                    <a:pt x="4274" y="64587"/>
                    <a:pt x="4138" y="65636"/>
                  </a:cubicBezTo>
                  <a:cubicBezTo>
                    <a:pt x="3989" y="66917"/>
                    <a:pt x="3853" y="68020"/>
                    <a:pt x="4654" y="69015"/>
                  </a:cubicBezTo>
                  <a:cubicBezTo>
                    <a:pt x="5318" y="69832"/>
                    <a:pt x="6078" y="70500"/>
                    <a:pt x="6933" y="71072"/>
                  </a:cubicBezTo>
                  <a:cubicBezTo>
                    <a:pt x="7747" y="71685"/>
                    <a:pt x="8412" y="72162"/>
                    <a:pt x="8453" y="72979"/>
                  </a:cubicBezTo>
                  <a:cubicBezTo>
                    <a:pt x="8412" y="73592"/>
                    <a:pt x="8127" y="74124"/>
                    <a:pt x="7652" y="74451"/>
                  </a:cubicBezTo>
                  <a:cubicBezTo>
                    <a:pt x="7218" y="74832"/>
                    <a:pt x="7218" y="75404"/>
                    <a:pt x="7272" y="76317"/>
                  </a:cubicBezTo>
                  <a:lnTo>
                    <a:pt x="7272" y="76739"/>
                  </a:lnTo>
                  <a:cubicBezTo>
                    <a:pt x="7367" y="77693"/>
                    <a:pt x="7082" y="78647"/>
                    <a:pt x="6458" y="79409"/>
                  </a:cubicBezTo>
                  <a:cubicBezTo>
                    <a:pt x="6323" y="79559"/>
                    <a:pt x="6173" y="79655"/>
                    <a:pt x="6038" y="79791"/>
                  </a:cubicBezTo>
                  <a:cubicBezTo>
                    <a:pt x="5983" y="79845"/>
                    <a:pt x="5753" y="80036"/>
                    <a:pt x="5793" y="80649"/>
                  </a:cubicBezTo>
                  <a:cubicBezTo>
                    <a:pt x="6133" y="82229"/>
                    <a:pt x="7123" y="83619"/>
                    <a:pt x="8507" y="84423"/>
                  </a:cubicBezTo>
                  <a:cubicBezTo>
                    <a:pt x="9973" y="85090"/>
                    <a:pt x="10163" y="86766"/>
                    <a:pt x="10352" y="88196"/>
                  </a:cubicBezTo>
                  <a:cubicBezTo>
                    <a:pt x="10502" y="89382"/>
                    <a:pt x="10637" y="90676"/>
                    <a:pt x="11397" y="91439"/>
                  </a:cubicBezTo>
                  <a:cubicBezTo>
                    <a:pt x="12917" y="92965"/>
                    <a:pt x="13012" y="95539"/>
                    <a:pt x="13107" y="97583"/>
                  </a:cubicBezTo>
                  <a:cubicBezTo>
                    <a:pt x="13107" y="97923"/>
                    <a:pt x="13107" y="98305"/>
                    <a:pt x="13161" y="98591"/>
                  </a:cubicBezTo>
                  <a:lnTo>
                    <a:pt x="13161" y="98727"/>
                  </a:lnTo>
                  <a:lnTo>
                    <a:pt x="13161" y="98972"/>
                  </a:lnTo>
                  <a:lnTo>
                    <a:pt x="13161" y="99259"/>
                  </a:lnTo>
                  <a:lnTo>
                    <a:pt x="13161" y="99395"/>
                  </a:lnTo>
                  <a:cubicBezTo>
                    <a:pt x="13161" y="99449"/>
                    <a:pt x="13161" y="99586"/>
                    <a:pt x="13202" y="99681"/>
                  </a:cubicBezTo>
                  <a:cubicBezTo>
                    <a:pt x="13582" y="99640"/>
                    <a:pt x="14627" y="99299"/>
                    <a:pt x="16581" y="98060"/>
                  </a:cubicBezTo>
                  <a:cubicBezTo>
                    <a:pt x="18290" y="96970"/>
                    <a:pt x="19851" y="95676"/>
                    <a:pt x="21275" y="94245"/>
                  </a:cubicBezTo>
                  <a:lnTo>
                    <a:pt x="21845" y="93675"/>
                  </a:lnTo>
                  <a:cubicBezTo>
                    <a:pt x="23297" y="92134"/>
                    <a:pt x="24315" y="91534"/>
                    <a:pt x="25251" y="91534"/>
                  </a:cubicBezTo>
                  <a:cubicBezTo>
                    <a:pt x="25387" y="91534"/>
                    <a:pt x="25522" y="91548"/>
                    <a:pt x="25658" y="91575"/>
                  </a:cubicBezTo>
                  <a:lnTo>
                    <a:pt x="25943" y="91670"/>
                  </a:lnTo>
                  <a:cubicBezTo>
                    <a:pt x="26133" y="91766"/>
                    <a:pt x="26323" y="91820"/>
                    <a:pt x="26513" y="91916"/>
                  </a:cubicBezTo>
                  <a:cubicBezTo>
                    <a:pt x="26744" y="92052"/>
                    <a:pt x="26934" y="92147"/>
                    <a:pt x="27124" y="92297"/>
                  </a:cubicBezTo>
                  <a:cubicBezTo>
                    <a:pt x="27748" y="92774"/>
                    <a:pt x="28453" y="93060"/>
                    <a:pt x="29213" y="93155"/>
                  </a:cubicBezTo>
                  <a:lnTo>
                    <a:pt x="30502" y="93346"/>
                  </a:lnTo>
                  <a:cubicBezTo>
                    <a:pt x="33487" y="93673"/>
                    <a:pt x="36907" y="94054"/>
                    <a:pt x="38426" y="97201"/>
                  </a:cubicBezTo>
                  <a:cubicBezTo>
                    <a:pt x="38481" y="97297"/>
                    <a:pt x="38576" y="97392"/>
                    <a:pt x="38616" y="97488"/>
                  </a:cubicBezTo>
                  <a:cubicBezTo>
                    <a:pt x="39050" y="97065"/>
                    <a:pt x="39810" y="95539"/>
                    <a:pt x="40190" y="94777"/>
                  </a:cubicBezTo>
                  <a:lnTo>
                    <a:pt x="40475" y="94109"/>
                  </a:lnTo>
                  <a:cubicBezTo>
                    <a:pt x="40706" y="93578"/>
                    <a:pt x="40991" y="93101"/>
                    <a:pt x="41371" y="92624"/>
                  </a:cubicBezTo>
                  <a:cubicBezTo>
                    <a:pt x="41954" y="92011"/>
                    <a:pt x="42958" y="91807"/>
                    <a:pt x="44397" y="91807"/>
                  </a:cubicBezTo>
                  <a:cubicBezTo>
                    <a:pt x="45523" y="91807"/>
                    <a:pt x="46920" y="91929"/>
                    <a:pt x="48589" y="92106"/>
                  </a:cubicBezTo>
                  <a:lnTo>
                    <a:pt x="49593" y="92243"/>
                  </a:lnTo>
                  <a:cubicBezTo>
                    <a:pt x="50082" y="92311"/>
                    <a:pt x="50598" y="92365"/>
                    <a:pt x="51113" y="92365"/>
                  </a:cubicBezTo>
                  <a:cubicBezTo>
                    <a:pt x="51303" y="92365"/>
                    <a:pt x="51493" y="92352"/>
                    <a:pt x="51683" y="92338"/>
                  </a:cubicBezTo>
                  <a:cubicBezTo>
                    <a:pt x="51914" y="91861"/>
                    <a:pt x="52158" y="91343"/>
                    <a:pt x="52253" y="90771"/>
                  </a:cubicBezTo>
                  <a:lnTo>
                    <a:pt x="52253" y="90717"/>
                  </a:lnTo>
                  <a:lnTo>
                    <a:pt x="52348" y="90431"/>
                  </a:lnTo>
                  <a:lnTo>
                    <a:pt x="52348" y="90335"/>
                  </a:lnTo>
                  <a:lnTo>
                    <a:pt x="52389" y="90104"/>
                  </a:lnTo>
                  <a:lnTo>
                    <a:pt x="52443" y="89763"/>
                  </a:lnTo>
                  <a:lnTo>
                    <a:pt x="52443" y="89722"/>
                  </a:lnTo>
                  <a:cubicBezTo>
                    <a:pt x="53053" y="86957"/>
                    <a:pt x="53488" y="82952"/>
                    <a:pt x="53338" y="81848"/>
                  </a:cubicBezTo>
                  <a:cubicBezTo>
                    <a:pt x="53013" y="79559"/>
                    <a:pt x="57097" y="75459"/>
                    <a:pt x="59431" y="73933"/>
                  </a:cubicBezTo>
                  <a:cubicBezTo>
                    <a:pt x="61086" y="72789"/>
                    <a:pt x="63271" y="72789"/>
                    <a:pt x="65130" y="72734"/>
                  </a:cubicBezTo>
                  <a:lnTo>
                    <a:pt x="66120" y="72734"/>
                  </a:lnTo>
                  <a:cubicBezTo>
                    <a:pt x="66229" y="72748"/>
                    <a:pt x="66324" y="72748"/>
                    <a:pt x="66432" y="72748"/>
                  </a:cubicBezTo>
                  <a:cubicBezTo>
                    <a:pt x="67138" y="72748"/>
                    <a:pt x="67830" y="72611"/>
                    <a:pt x="68495" y="72353"/>
                  </a:cubicBezTo>
                  <a:cubicBezTo>
                    <a:pt x="70069" y="71549"/>
                    <a:pt x="72063" y="71399"/>
                    <a:pt x="74099" y="71358"/>
                  </a:cubicBezTo>
                  <a:lnTo>
                    <a:pt x="77477" y="71358"/>
                  </a:lnTo>
                  <a:cubicBezTo>
                    <a:pt x="79472" y="71358"/>
                    <a:pt x="81127" y="72448"/>
                    <a:pt x="82416" y="73361"/>
                  </a:cubicBezTo>
                  <a:cubicBezTo>
                    <a:pt x="83230" y="73878"/>
                    <a:pt x="83990" y="74451"/>
                    <a:pt x="84465" y="74451"/>
                  </a:cubicBezTo>
                  <a:cubicBezTo>
                    <a:pt x="84750" y="74410"/>
                    <a:pt x="85035" y="74314"/>
                    <a:pt x="85266" y="74124"/>
                  </a:cubicBezTo>
                  <a:cubicBezTo>
                    <a:pt x="86026" y="73551"/>
                    <a:pt x="86650" y="72734"/>
                    <a:pt x="86935" y="71835"/>
                  </a:cubicBezTo>
                  <a:cubicBezTo>
                    <a:pt x="86975" y="71644"/>
                    <a:pt x="87030" y="71453"/>
                    <a:pt x="87070" y="71263"/>
                  </a:cubicBezTo>
                  <a:lnTo>
                    <a:pt x="87070" y="71167"/>
                  </a:lnTo>
                  <a:cubicBezTo>
                    <a:pt x="87125" y="71018"/>
                    <a:pt x="87125" y="70881"/>
                    <a:pt x="87125" y="70691"/>
                  </a:cubicBezTo>
                  <a:lnTo>
                    <a:pt x="87125" y="70595"/>
                  </a:lnTo>
                  <a:cubicBezTo>
                    <a:pt x="87125" y="70350"/>
                    <a:pt x="87125" y="70159"/>
                    <a:pt x="87070" y="69969"/>
                  </a:cubicBezTo>
                  <a:cubicBezTo>
                    <a:pt x="86880" y="68633"/>
                    <a:pt x="87220" y="67203"/>
                    <a:pt x="87600" y="65677"/>
                  </a:cubicBezTo>
                  <a:cubicBezTo>
                    <a:pt x="87735" y="65255"/>
                    <a:pt x="87830" y="64819"/>
                    <a:pt x="87925" y="64342"/>
                  </a:cubicBezTo>
                  <a:cubicBezTo>
                    <a:pt x="88115" y="63675"/>
                    <a:pt x="88210" y="63007"/>
                    <a:pt x="88210" y="62340"/>
                  </a:cubicBezTo>
                  <a:cubicBezTo>
                    <a:pt x="88265" y="61672"/>
                    <a:pt x="88170" y="61059"/>
                    <a:pt x="87980" y="60432"/>
                  </a:cubicBezTo>
                  <a:cubicBezTo>
                    <a:pt x="87545" y="59288"/>
                    <a:pt x="86840" y="58334"/>
                    <a:pt x="85931" y="57531"/>
                  </a:cubicBezTo>
                  <a:cubicBezTo>
                    <a:pt x="84845" y="56427"/>
                    <a:pt x="83556" y="55187"/>
                    <a:pt x="83556" y="52844"/>
                  </a:cubicBezTo>
                  <a:cubicBezTo>
                    <a:pt x="83556" y="51604"/>
                    <a:pt x="83420" y="50937"/>
                    <a:pt x="83041" y="50555"/>
                  </a:cubicBezTo>
                  <a:cubicBezTo>
                    <a:pt x="82701" y="50324"/>
                    <a:pt x="82321" y="50133"/>
                    <a:pt x="81901" y="50079"/>
                  </a:cubicBezTo>
                  <a:cubicBezTo>
                    <a:pt x="81141" y="49997"/>
                    <a:pt x="80395" y="49956"/>
                    <a:pt x="79635" y="49956"/>
                  </a:cubicBezTo>
                  <a:cubicBezTo>
                    <a:pt x="79201" y="49956"/>
                    <a:pt x="78766" y="49970"/>
                    <a:pt x="78332" y="49983"/>
                  </a:cubicBezTo>
                  <a:lnTo>
                    <a:pt x="78088" y="49983"/>
                  </a:lnTo>
                  <a:cubicBezTo>
                    <a:pt x="77749" y="49997"/>
                    <a:pt x="77409" y="50010"/>
                    <a:pt x="77084" y="50010"/>
                  </a:cubicBezTo>
                  <a:cubicBezTo>
                    <a:pt x="70991" y="50010"/>
                    <a:pt x="69445" y="47545"/>
                    <a:pt x="69309" y="45460"/>
                  </a:cubicBezTo>
                  <a:cubicBezTo>
                    <a:pt x="69160" y="44452"/>
                    <a:pt x="68834" y="43553"/>
                    <a:pt x="68359" y="42695"/>
                  </a:cubicBezTo>
                  <a:cubicBezTo>
                    <a:pt x="67735" y="41401"/>
                    <a:pt x="66785" y="39452"/>
                    <a:pt x="68929" y="38403"/>
                  </a:cubicBezTo>
                  <a:cubicBezTo>
                    <a:pt x="68970" y="38349"/>
                    <a:pt x="69065" y="38308"/>
                    <a:pt x="69119" y="38254"/>
                  </a:cubicBezTo>
                  <a:cubicBezTo>
                    <a:pt x="68970" y="37872"/>
                    <a:pt x="68780" y="37491"/>
                    <a:pt x="68549" y="37164"/>
                  </a:cubicBezTo>
                  <a:cubicBezTo>
                    <a:pt x="67925" y="36210"/>
                    <a:pt x="67070" y="34875"/>
                    <a:pt x="67355" y="33349"/>
                  </a:cubicBezTo>
                  <a:cubicBezTo>
                    <a:pt x="67640" y="31537"/>
                    <a:pt x="66785" y="30774"/>
                    <a:pt x="65320" y="29535"/>
                  </a:cubicBezTo>
                  <a:lnTo>
                    <a:pt x="64790" y="29099"/>
                  </a:lnTo>
                  <a:cubicBezTo>
                    <a:pt x="64492" y="28840"/>
                    <a:pt x="63393" y="28813"/>
                    <a:pt x="62389" y="28813"/>
                  </a:cubicBezTo>
                  <a:cubicBezTo>
                    <a:pt x="62104" y="28813"/>
                    <a:pt x="61819" y="28813"/>
                    <a:pt x="61561" y="28813"/>
                  </a:cubicBezTo>
                  <a:cubicBezTo>
                    <a:pt x="61140" y="28826"/>
                    <a:pt x="60720" y="28840"/>
                    <a:pt x="60313" y="28840"/>
                  </a:cubicBezTo>
                  <a:cubicBezTo>
                    <a:pt x="58902" y="28840"/>
                    <a:pt x="57640" y="28704"/>
                    <a:pt x="56907" y="28009"/>
                  </a:cubicBezTo>
                  <a:cubicBezTo>
                    <a:pt x="56581" y="27668"/>
                    <a:pt x="56337" y="27151"/>
                    <a:pt x="56391" y="26674"/>
                  </a:cubicBezTo>
                  <a:cubicBezTo>
                    <a:pt x="56391" y="25094"/>
                    <a:pt x="53053" y="24658"/>
                    <a:pt x="51113" y="24658"/>
                  </a:cubicBezTo>
                  <a:cubicBezTo>
                    <a:pt x="49349" y="24658"/>
                    <a:pt x="49024" y="23377"/>
                    <a:pt x="48834" y="22709"/>
                  </a:cubicBezTo>
                  <a:cubicBezTo>
                    <a:pt x="48684" y="22137"/>
                    <a:pt x="48657" y="22028"/>
                    <a:pt x="48427" y="22028"/>
                  </a:cubicBezTo>
                  <a:cubicBezTo>
                    <a:pt x="48372" y="22028"/>
                    <a:pt x="48304" y="22028"/>
                    <a:pt x="48209" y="22042"/>
                  </a:cubicBezTo>
                  <a:lnTo>
                    <a:pt x="47979" y="22042"/>
                  </a:lnTo>
                  <a:cubicBezTo>
                    <a:pt x="47897" y="22042"/>
                    <a:pt x="47829" y="22042"/>
                    <a:pt x="47748" y="22042"/>
                  </a:cubicBezTo>
                  <a:cubicBezTo>
                    <a:pt x="46920" y="22042"/>
                    <a:pt x="46106" y="21810"/>
                    <a:pt x="45455" y="21374"/>
                  </a:cubicBezTo>
                  <a:cubicBezTo>
                    <a:pt x="44980" y="21075"/>
                    <a:pt x="44614" y="20829"/>
                    <a:pt x="43745" y="20829"/>
                  </a:cubicBezTo>
                  <a:cubicBezTo>
                    <a:pt x="43515" y="20829"/>
                    <a:pt x="43230" y="20857"/>
                    <a:pt x="42890" y="20898"/>
                  </a:cubicBezTo>
                  <a:cubicBezTo>
                    <a:pt x="42470" y="20952"/>
                    <a:pt x="42076" y="20979"/>
                    <a:pt x="41683" y="20979"/>
                  </a:cubicBezTo>
                  <a:cubicBezTo>
                    <a:pt x="38630" y="20979"/>
                    <a:pt x="36513" y="19127"/>
                    <a:pt x="33352" y="15312"/>
                  </a:cubicBezTo>
                  <a:cubicBezTo>
                    <a:pt x="29647" y="10925"/>
                    <a:pt x="29973" y="2629"/>
                    <a:pt x="3073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0" name="Google Shape;91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kAABgMAAB/CQAAIAwAAAAAAAAmAAAACAAAAP//////////"/>
                </a:ext>
              </a:extLst>
            </p:cNvSpPr>
            <p:nvPr/>
          </p:nvSpPr>
          <p:spPr>
            <a:xfrm>
              <a:off x="1534795" y="1965960"/>
              <a:ext cx="8890" cy="5080"/>
            </a:xfrm>
            <a:custGeom>
              <a:avLst/>
              <a:gdLst/>
              <a:ahLst/>
              <a:cxnLst/>
              <a:rect l="0" t="0" r="8890" b="5080"/>
              <a:pathLst>
                <a:path w="8890" h="5080">
                  <a:moveTo>
                    <a:pt x="8876" y="4822"/>
                  </a:moveTo>
                  <a:cubicBezTo>
                    <a:pt x="1836" y="5066"/>
                    <a:pt x="151" y="2361"/>
                    <a:pt x="14" y="14"/>
                  </a:cubicBezTo>
                  <a:cubicBezTo>
                    <a:pt x="151" y="2361"/>
                    <a:pt x="1836" y="5066"/>
                    <a:pt x="8876" y="482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9" name="Google Shape;91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kAAD8MAACNCQAAQAwAAAAAAAAmAAAACAAAAP//////////"/>
                </a:ext>
              </a:extLst>
            </p:cNvSpPr>
            <p:nvPr/>
          </p:nvSpPr>
          <p:spPr>
            <a:xfrm>
              <a:off x="1552575" y="1990725"/>
              <a:ext cx="0" cy="635"/>
            </a:xfrm>
            <a:custGeom>
              <a:avLst/>
              <a:gdLst/>
              <a:ahLst/>
              <a:cxnLst/>
              <a:rect l="0" t="0" r="0" b="635"/>
              <a:pathLst>
                <a:path w="0" h="635">
                  <a:moveTo>
                    <a:pt x="0" y="0"/>
                  </a:moveTo>
                  <a:cubicBezTo>
                    <a:pt x="0" y="193"/>
                    <a:pt x="0" y="441"/>
                    <a:pt x="0" y="635"/>
                  </a:cubicBezTo>
                  <a:cubicBezTo>
                    <a:pt x="0" y="441"/>
                    <a:pt x="0" y="193"/>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8" name="Google Shape;91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kAAP0LAABkCQAA/wsAAAAAAAAmAAAACAAAAP//////////"/>
                </a:ext>
              </a:extLst>
            </p:cNvSpPr>
            <p:nvPr/>
          </p:nvSpPr>
          <p:spPr>
            <a:xfrm>
              <a:off x="1522095" y="1948815"/>
              <a:ext cx="4445" cy="1270"/>
            </a:xfrm>
            <a:custGeom>
              <a:avLst/>
              <a:gdLst/>
              <a:ahLst/>
              <a:cxnLst/>
              <a:rect l="0" t="0" r="4445" b="1270"/>
              <a:pathLst>
                <a:path w="4445" h="1270">
                  <a:moveTo>
                    <a:pt x="4445" y="1121"/>
                  </a:moveTo>
                  <a:cubicBezTo>
                    <a:pt x="2614" y="1195"/>
                    <a:pt x="875" y="1251"/>
                    <a:pt x="0" y="19"/>
                  </a:cubicBezTo>
                  <a:cubicBezTo>
                    <a:pt x="875" y="1251"/>
                    <a:pt x="2614" y="1195"/>
                    <a:pt x="4445" y="11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7" name="Google Shape;91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kAAEIMAACNCQAARgwAAAAAAAAmAAAACAAAAP//////////"/>
                </a:ext>
              </a:extLst>
            </p:cNvSpPr>
            <p:nvPr/>
          </p:nvSpPr>
          <p:spPr>
            <a:xfrm>
              <a:off x="1550670" y="1992630"/>
              <a:ext cx="1905" cy="2540"/>
            </a:xfrm>
            <a:custGeom>
              <a:avLst/>
              <a:gdLst/>
              <a:ahLst/>
              <a:cxnLst/>
              <a:rect l="0" t="0" r="1905" b="2540"/>
              <a:pathLst>
                <a:path w="1905" h="2540">
                  <a:moveTo>
                    <a:pt x="1905" y="15"/>
                  </a:moveTo>
                  <a:cubicBezTo>
                    <a:pt x="1710" y="499"/>
                    <a:pt x="1485" y="925"/>
                    <a:pt x="1230" y="1321"/>
                  </a:cubicBezTo>
                  <a:cubicBezTo>
                    <a:pt x="1500" y="925"/>
                    <a:pt x="1725" y="485"/>
                    <a:pt x="1905" y="15"/>
                  </a:cubicBezTo>
                  <a:close/>
                  <a:moveTo>
                    <a:pt x="1230" y="1321"/>
                  </a:moveTo>
                  <a:cubicBezTo>
                    <a:pt x="1050" y="1586"/>
                    <a:pt x="840" y="1821"/>
                    <a:pt x="600" y="2055"/>
                  </a:cubicBezTo>
                  <a:cubicBezTo>
                    <a:pt x="705" y="1953"/>
                    <a:pt x="810" y="1850"/>
                    <a:pt x="900" y="1762"/>
                  </a:cubicBezTo>
                  <a:cubicBezTo>
                    <a:pt x="1020" y="1615"/>
                    <a:pt x="1125" y="1468"/>
                    <a:pt x="1230" y="1321"/>
                  </a:cubicBezTo>
                  <a:close/>
                  <a:moveTo>
                    <a:pt x="600" y="2055"/>
                  </a:moveTo>
                  <a:cubicBezTo>
                    <a:pt x="480" y="2158"/>
                    <a:pt x="360" y="2261"/>
                    <a:pt x="225" y="2378"/>
                  </a:cubicBezTo>
                  <a:lnTo>
                    <a:pt x="15" y="2525"/>
                  </a:lnTo>
                  <a:cubicBezTo>
                    <a:pt x="225" y="2378"/>
                    <a:pt x="420" y="2217"/>
                    <a:pt x="600" y="205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6" name="Google Shape;91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kAAEEMAACNCQAAQgwAAAAAAAAmAAAACAAAAP//////////"/>
                </a:ext>
              </a:extLst>
            </p:cNvSpPr>
            <p:nvPr/>
          </p:nvSpPr>
          <p:spPr>
            <a:xfrm>
              <a:off x="1551940" y="1991995"/>
              <a:ext cx="635" cy="635"/>
            </a:xfrm>
            <a:custGeom>
              <a:avLst/>
              <a:gdLst/>
              <a:ahLst/>
              <a:cxnLst/>
              <a:rect l="0" t="0" r="635" b="635"/>
              <a:pathLst>
                <a:path w="635" h="635">
                  <a:moveTo>
                    <a:pt x="635" y="0"/>
                  </a:moveTo>
                  <a:cubicBezTo>
                    <a:pt x="404" y="179"/>
                    <a:pt x="230" y="407"/>
                    <a:pt x="0" y="635"/>
                  </a:cubicBezTo>
                  <a:cubicBezTo>
                    <a:pt x="230" y="407"/>
                    <a:pt x="404" y="179"/>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5" name="Google Shape;91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kAAOALAAAHCQAA4AsAAAAAAAAmAAAACAAAAP//////////"/>
                </a:ext>
              </a:extLst>
            </p:cNvSpPr>
            <p:nvPr/>
          </p:nvSpPr>
          <p:spPr>
            <a:xfrm>
              <a:off x="1467485" y="19304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4" name="Google Shape;91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kAAEAMAACNCQAAQQwAAAAAAAAmAAAACAAAAP//////////"/>
                </a:ext>
              </a:extLst>
            </p:cNvSpPr>
            <p:nvPr/>
          </p:nvSpPr>
          <p:spPr>
            <a:xfrm>
              <a:off x="1552575" y="1991360"/>
              <a:ext cx="0" cy="635"/>
            </a:xfrm>
            <a:custGeom>
              <a:avLst/>
              <a:gdLst/>
              <a:ahLst/>
              <a:cxnLst/>
              <a:rect l="0" t="0" r="0" b="635"/>
              <a:pathLst>
                <a:path w="0" h="635">
                  <a:moveTo>
                    <a:pt x="0" y="17"/>
                  </a:moveTo>
                  <a:cubicBezTo>
                    <a:pt x="0" y="264"/>
                    <a:pt x="0" y="440"/>
                    <a:pt x="0" y="635"/>
                  </a:cubicBezTo>
                  <a:cubicBezTo>
                    <a:pt x="0" y="440"/>
                    <a:pt x="0" y="26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3" name="Google Shape;91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kAAOALAAAICQAA4AsAAAAAAAAmAAAACAAAAP//////////"/>
                </a:ext>
              </a:extLst>
            </p:cNvSpPr>
            <p:nvPr/>
          </p:nvSpPr>
          <p:spPr>
            <a:xfrm>
              <a:off x="1467485" y="1930400"/>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2" name="Google Shape;91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kAADMMAACPCQAANgwAAAAAAAAmAAAACAAAAP//////////"/>
                </a:ext>
              </a:extLst>
            </p:cNvSpPr>
            <p:nvPr/>
          </p:nvSpPr>
          <p:spPr>
            <a:xfrm>
              <a:off x="1553210" y="1983105"/>
              <a:ext cx="635" cy="1905"/>
            </a:xfrm>
            <a:custGeom>
              <a:avLst/>
              <a:gdLst/>
              <a:ahLst/>
              <a:cxnLst/>
              <a:rect l="0" t="0" r="635" b="1905"/>
              <a:pathLst>
                <a:path w="635" h="1905">
                  <a:moveTo>
                    <a:pt x="606" y="0"/>
                  </a:moveTo>
                  <a:cubicBezTo>
                    <a:pt x="519" y="630"/>
                    <a:pt x="317" y="1261"/>
                    <a:pt x="0" y="1892"/>
                  </a:cubicBezTo>
                  <a:cubicBezTo>
                    <a:pt x="317" y="1261"/>
                    <a:pt x="519" y="630"/>
                    <a:pt x="60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1" name="Google Shape;91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kAABQMAABxCQAAGAwAAAAAAAAmAAAACAAAAP//////////"/>
                </a:ext>
              </a:extLst>
            </p:cNvSpPr>
            <p:nvPr/>
          </p:nvSpPr>
          <p:spPr>
            <a:xfrm>
              <a:off x="1533525" y="1963420"/>
              <a:ext cx="1270" cy="2540"/>
            </a:xfrm>
            <a:custGeom>
              <a:avLst/>
              <a:gdLst/>
              <a:ahLst/>
              <a:cxnLst/>
              <a:rect l="0" t="0" r="1270" b="2540"/>
              <a:pathLst>
                <a:path w="1270" h="2540">
                  <a:moveTo>
                    <a:pt x="18" y="12"/>
                  </a:moveTo>
                  <a:cubicBezTo>
                    <a:pt x="644" y="797"/>
                    <a:pt x="1073" y="1668"/>
                    <a:pt x="1270" y="2540"/>
                  </a:cubicBezTo>
                  <a:cubicBezTo>
                    <a:pt x="1073" y="1668"/>
                    <a:pt x="644" y="797"/>
                    <a:pt x="18"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0" name="Google Shape;91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kAAGUMAAAlCQAAawwAAAAAAAAmAAAACAAAAP//////////"/>
                </a:ext>
              </a:extLst>
            </p:cNvSpPr>
            <p:nvPr/>
          </p:nvSpPr>
          <p:spPr>
            <a:xfrm>
              <a:off x="1482090" y="2014855"/>
              <a:ext cx="4445" cy="3810"/>
            </a:xfrm>
            <a:custGeom>
              <a:avLst/>
              <a:gdLst/>
              <a:ahLst/>
              <a:cxnLst/>
              <a:rect l="0" t="0" r="4445" b="3810"/>
              <a:pathLst>
                <a:path w="4445" h="3810">
                  <a:moveTo>
                    <a:pt x="4445" y="14"/>
                  </a:moveTo>
                  <a:cubicBezTo>
                    <a:pt x="3138" y="1316"/>
                    <a:pt x="1754" y="2535"/>
                    <a:pt x="294" y="3591"/>
                  </a:cubicBezTo>
                  <a:lnTo>
                    <a:pt x="678" y="3317"/>
                  </a:lnTo>
                  <a:cubicBezTo>
                    <a:pt x="2023" y="2357"/>
                    <a:pt x="3279" y="1206"/>
                    <a:pt x="4445" y="14"/>
                  </a:cubicBezTo>
                  <a:close/>
                  <a:moveTo>
                    <a:pt x="294" y="3591"/>
                  </a:moveTo>
                  <a:lnTo>
                    <a:pt x="0" y="3796"/>
                  </a:lnTo>
                  <a:cubicBezTo>
                    <a:pt x="102" y="3728"/>
                    <a:pt x="204" y="3659"/>
                    <a:pt x="294" y="359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9" name="Google Shape;91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kAAGEMAABSCQAAYwwAAAAAAAAmAAAACAAAAP//////////"/>
                </a:ext>
              </a:extLst>
            </p:cNvSpPr>
            <p:nvPr/>
          </p:nvSpPr>
          <p:spPr>
            <a:xfrm>
              <a:off x="1506855" y="2012315"/>
              <a:ext cx="8255" cy="1270"/>
            </a:xfrm>
            <a:custGeom>
              <a:avLst/>
              <a:gdLst/>
              <a:ahLst/>
              <a:cxnLst/>
              <a:rect l="0" t="0" r="8255" b="1270"/>
              <a:pathLst>
                <a:path w="8255" h="1270">
                  <a:moveTo>
                    <a:pt x="2908" y="0"/>
                  </a:moveTo>
                  <a:cubicBezTo>
                    <a:pt x="1482" y="0"/>
                    <a:pt x="498" y="343"/>
                    <a:pt x="13" y="1250"/>
                  </a:cubicBezTo>
                  <a:cubicBezTo>
                    <a:pt x="526" y="343"/>
                    <a:pt x="1509" y="20"/>
                    <a:pt x="2950" y="0"/>
                  </a:cubicBezTo>
                  <a:cubicBezTo>
                    <a:pt x="4044" y="20"/>
                    <a:pt x="5387" y="202"/>
                    <a:pt x="6994" y="484"/>
                  </a:cubicBezTo>
                  <a:lnTo>
                    <a:pt x="8255" y="685"/>
                  </a:lnTo>
                  <a:lnTo>
                    <a:pt x="7230" y="484"/>
                  </a:lnTo>
                  <a:cubicBezTo>
                    <a:pt x="5554" y="202"/>
                    <a:pt x="4141" y="0"/>
                    <a:pt x="3005" y="0"/>
                  </a:cubicBezTo>
                  <a:cubicBezTo>
                    <a:pt x="2991" y="0"/>
                    <a:pt x="2964" y="0"/>
                    <a:pt x="2950" y="0"/>
                  </a:cubicBezTo>
                  <a:cubicBezTo>
                    <a:pt x="2936" y="0"/>
                    <a:pt x="2922" y="0"/>
                    <a:pt x="290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8" name="Google Shape;91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kAADIMAAAJCQAAMgwAAAAAAAAmAAAACAAAAP//////////"/>
                </a:ext>
              </a:extLst>
            </p:cNvSpPr>
            <p:nvPr/>
          </p:nvSpPr>
          <p:spPr>
            <a:xfrm>
              <a:off x="1468755" y="198247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7" name="Google Shape;91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kAACsMAAAICQAAMQwAAAAAAAAmAAAACAAAAP//////////"/>
                </a:ext>
              </a:extLst>
            </p:cNvSpPr>
            <p:nvPr/>
          </p:nvSpPr>
          <p:spPr>
            <a:xfrm>
              <a:off x="1464945" y="1978025"/>
              <a:ext cx="3175" cy="3810"/>
            </a:xfrm>
            <a:custGeom>
              <a:avLst/>
              <a:gdLst/>
              <a:ahLst/>
              <a:cxnLst/>
              <a:rect l="0" t="0" r="3175" b="3810"/>
              <a:pathLst>
                <a:path w="3175" h="3810">
                  <a:moveTo>
                    <a:pt x="628" y="929"/>
                  </a:moveTo>
                  <a:cubicBezTo>
                    <a:pt x="467" y="604"/>
                    <a:pt x="241" y="279"/>
                    <a:pt x="16" y="15"/>
                  </a:cubicBezTo>
                  <a:cubicBezTo>
                    <a:pt x="241" y="279"/>
                    <a:pt x="467" y="604"/>
                    <a:pt x="628" y="929"/>
                  </a:cubicBezTo>
                  <a:cubicBezTo>
                    <a:pt x="1257" y="2075"/>
                    <a:pt x="2159" y="3051"/>
                    <a:pt x="3175" y="3810"/>
                  </a:cubicBezTo>
                  <a:cubicBezTo>
                    <a:pt x="2159" y="3051"/>
                    <a:pt x="1257" y="2075"/>
                    <a:pt x="628" y="92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6" name="Google Shape;91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kAAGsMAAAeCQAAbgwAAAAAAAAmAAAACAAAAP//////////"/>
                </a:ext>
              </a:extLst>
            </p:cNvSpPr>
            <p:nvPr/>
          </p:nvSpPr>
          <p:spPr>
            <a:xfrm>
              <a:off x="1478280" y="2018665"/>
              <a:ext cx="3810" cy="1905"/>
            </a:xfrm>
            <a:custGeom>
              <a:avLst/>
              <a:gdLst/>
              <a:ahLst/>
              <a:cxnLst/>
              <a:rect l="0" t="0" r="3810" b="1905"/>
              <a:pathLst>
                <a:path w="3810" h="1905">
                  <a:moveTo>
                    <a:pt x="3795" y="0"/>
                  </a:moveTo>
                  <a:lnTo>
                    <a:pt x="3373" y="285"/>
                  </a:lnTo>
                  <a:cubicBezTo>
                    <a:pt x="2665" y="746"/>
                    <a:pt x="2003" y="1143"/>
                    <a:pt x="1446" y="1412"/>
                  </a:cubicBezTo>
                  <a:cubicBezTo>
                    <a:pt x="2033" y="1127"/>
                    <a:pt x="2816" y="682"/>
                    <a:pt x="3795" y="0"/>
                  </a:cubicBezTo>
                  <a:close/>
                  <a:moveTo>
                    <a:pt x="1446" y="1412"/>
                  </a:moveTo>
                  <a:cubicBezTo>
                    <a:pt x="723" y="1746"/>
                    <a:pt x="256" y="1857"/>
                    <a:pt x="0" y="1889"/>
                  </a:cubicBezTo>
                  <a:cubicBezTo>
                    <a:pt x="316" y="1889"/>
                    <a:pt x="813" y="1730"/>
                    <a:pt x="1446" y="14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5" name="Google Shape;91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kAADIMAAAKCQAAMwwAAAAAAAAmAAAACAAAAP//////////"/>
                </a:ext>
              </a:extLst>
            </p:cNvSpPr>
            <p:nvPr/>
          </p:nvSpPr>
          <p:spPr>
            <a:xfrm>
              <a:off x="1468755" y="1982470"/>
              <a:ext cx="635" cy="635"/>
            </a:xfrm>
            <a:custGeom>
              <a:avLst/>
              <a:gdLst/>
              <a:ahLst/>
              <a:cxnLst/>
              <a:rect l="0" t="0" r="635" b="635"/>
              <a:pathLst>
                <a:path w="635" h="635">
                  <a:moveTo>
                    <a:pt x="610" y="617"/>
                  </a:moveTo>
                  <a:cubicBezTo>
                    <a:pt x="439" y="440"/>
                    <a:pt x="268" y="194"/>
                    <a:pt x="24" y="0"/>
                  </a:cubicBezTo>
                  <a:cubicBezTo>
                    <a:pt x="268" y="194"/>
                    <a:pt x="439" y="440"/>
                    <a:pt x="610" y="6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4" name="Google Shape;91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kAAG0MAAAYCQAAbQwAAAAAAAAmAAAACAAAAP//////////"/>
                </a:ext>
              </a:extLst>
            </p:cNvSpPr>
            <p:nvPr/>
          </p:nvSpPr>
          <p:spPr>
            <a:xfrm>
              <a:off x="1478280" y="201993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3" name="Google Shape;91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kAAGoMAAAYCQAAbAwAAAAAAAAmAAAACAAAAP//////////"/>
                </a:ext>
              </a:extLst>
            </p:cNvSpPr>
            <p:nvPr/>
          </p:nvSpPr>
          <p:spPr>
            <a:xfrm>
              <a:off x="1478280" y="2018030"/>
              <a:ext cx="0" cy="1270"/>
            </a:xfrm>
            <a:custGeom>
              <a:avLst/>
              <a:gdLst/>
              <a:ahLst/>
              <a:cxnLst/>
              <a:rect l="0" t="0" r="0" b="1270"/>
              <a:pathLst>
                <a:path w="0" h="1270">
                  <a:moveTo>
                    <a:pt x="0" y="17"/>
                  </a:moveTo>
                  <a:cubicBezTo>
                    <a:pt x="0" y="423"/>
                    <a:pt x="0" y="847"/>
                    <a:pt x="0" y="1253"/>
                  </a:cubicBezTo>
                  <a:cubicBezTo>
                    <a:pt x="0" y="847"/>
                    <a:pt x="0" y="423"/>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2" name="Google Shape;91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kAAGwMAAAYCQAAbQwAAAAAAAAmAAAACAAAAP//////////"/>
                </a:ext>
              </a:extLst>
            </p:cNvSpPr>
            <p:nvPr/>
          </p:nvSpPr>
          <p:spPr>
            <a:xfrm>
              <a:off x="1478280" y="2019300"/>
              <a:ext cx="0" cy="635"/>
            </a:xfrm>
            <a:custGeom>
              <a:avLst/>
              <a:gdLst/>
              <a:ahLst/>
              <a:cxnLst/>
              <a:rect l="0" t="0" r="0" b="635"/>
              <a:pathLst>
                <a:path w="0" h="635">
                  <a:moveTo>
                    <a:pt x="0" y="33"/>
                  </a:moveTo>
                  <a:cubicBezTo>
                    <a:pt x="0" y="267"/>
                    <a:pt x="0" y="367"/>
                    <a:pt x="0" y="601"/>
                  </a:cubicBez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1" name="Google Shape;91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kAAEoMAAAPCQAATgwAAAAAAAAmAAAACAAAAP//////////"/>
                </a:ext>
              </a:extLst>
            </p:cNvSpPr>
            <p:nvPr/>
          </p:nvSpPr>
          <p:spPr>
            <a:xfrm>
              <a:off x="1471930" y="1997710"/>
              <a:ext cx="635" cy="2540"/>
            </a:xfrm>
            <a:custGeom>
              <a:avLst/>
              <a:gdLst/>
              <a:ahLst/>
              <a:cxnLst/>
              <a:rect l="0" t="0" r="635" b="2540"/>
              <a:pathLst>
                <a:path w="635" h="2540">
                  <a:moveTo>
                    <a:pt x="595" y="0"/>
                  </a:moveTo>
                  <a:cubicBezTo>
                    <a:pt x="635" y="903"/>
                    <a:pt x="426" y="1805"/>
                    <a:pt x="9" y="2527"/>
                  </a:cubicBezTo>
                  <a:cubicBezTo>
                    <a:pt x="426" y="1805"/>
                    <a:pt x="635" y="903"/>
                    <a:pt x="59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0" name="Google Shape;91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kAAGoMAAAfCQAAawwAAAAAAAAmAAAACAAAAP//////////"/>
                </a:ext>
              </a:extLst>
            </p:cNvSpPr>
            <p:nvPr/>
          </p:nvSpPr>
          <p:spPr>
            <a:xfrm>
              <a:off x="1481455" y="2018030"/>
              <a:ext cx="1270" cy="635"/>
            </a:xfrm>
            <a:custGeom>
              <a:avLst/>
              <a:gdLst/>
              <a:ahLst/>
              <a:cxnLst/>
              <a:rect l="0" t="0" r="1270" b="635"/>
              <a:pathLst>
                <a:path w="1270" h="635">
                  <a:moveTo>
                    <a:pt x="1270" y="0"/>
                  </a:moveTo>
                  <a:lnTo>
                    <a:pt x="439" y="383"/>
                  </a:lnTo>
                  <a:lnTo>
                    <a:pt x="439" y="419"/>
                  </a:lnTo>
                  <a:cubicBezTo>
                    <a:pt x="721" y="275"/>
                    <a:pt x="988" y="143"/>
                    <a:pt x="1270" y="0"/>
                  </a:cubicBezTo>
                  <a:close/>
                  <a:moveTo>
                    <a:pt x="439" y="419"/>
                  </a:moveTo>
                  <a:cubicBezTo>
                    <a:pt x="298" y="491"/>
                    <a:pt x="157" y="563"/>
                    <a:pt x="0" y="635"/>
                  </a:cubicBezTo>
                  <a:lnTo>
                    <a:pt x="439" y="41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9" name="Google Shape;91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kAAF8MAABWCQAAYAwAAAAAAAAmAAAACAAAAP//////////"/>
                </a:ext>
              </a:extLst>
            </p:cNvSpPr>
            <p:nvPr/>
          </p:nvSpPr>
          <p:spPr>
            <a:xfrm>
              <a:off x="1517650" y="2011045"/>
              <a:ext cx="0" cy="635"/>
            </a:xfrm>
            <a:custGeom>
              <a:avLst/>
              <a:gdLst/>
              <a:ahLst/>
              <a:cxnLst/>
              <a:rect l="0" t="0" r="0" b="635"/>
              <a:pathLst>
                <a:path w="0" h="635">
                  <a:moveTo>
                    <a:pt x="0" y="606"/>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8" name="Google Shape;91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kAAF8MAABWCQAAXwwAAAAAAAAmAAAACAAAAP//////////"/>
                </a:ext>
              </a:extLst>
            </p:cNvSpPr>
            <p:nvPr/>
          </p:nvSpPr>
          <p:spPr>
            <a:xfrm>
              <a:off x="1517650" y="20110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7" name="Google Shape;91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kAAGIMAABVCQAAYgwAAAAAAAAmAAAACAAAAP//////////"/>
                </a:ext>
              </a:extLst>
            </p:cNvSpPr>
            <p:nvPr/>
          </p:nvSpPr>
          <p:spPr>
            <a:xfrm>
              <a:off x="1515110" y="2012950"/>
              <a:ext cx="1905" cy="0"/>
            </a:xfrm>
            <a:custGeom>
              <a:avLst/>
              <a:gdLst/>
              <a:ahLst/>
              <a:cxnLst/>
              <a:rect l="0" t="0" r="1905" b="0"/>
              <a:pathLst>
                <a:path w="1905" h="0">
                  <a:moveTo>
                    <a:pt x="12" y="0"/>
                  </a:moveTo>
                  <a:cubicBezTo>
                    <a:pt x="467" y="0"/>
                    <a:pt x="897" y="0"/>
                    <a:pt x="1339" y="0"/>
                  </a:cubicBezTo>
                  <a:cubicBezTo>
                    <a:pt x="1032" y="0"/>
                    <a:pt x="737" y="0"/>
                    <a:pt x="442" y="0"/>
                  </a:cubicBezTo>
                  <a:lnTo>
                    <a:pt x="12" y="0"/>
                  </a:lnTo>
                  <a:close/>
                  <a:moveTo>
                    <a:pt x="1905" y="0"/>
                  </a:moveTo>
                  <a:cubicBezTo>
                    <a:pt x="1732" y="0"/>
                    <a:pt x="1560" y="0"/>
                    <a:pt x="1388" y="0"/>
                  </a:cubicBezTo>
                  <a:cubicBezTo>
                    <a:pt x="1376" y="0"/>
                    <a:pt x="1364" y="0"/>
                    <a:pt x="1339" y="0"/>
                  </a:cubicBezTo>
                  <a:cubicBezTo>
                    <a:pt x="1388" y="0"/>
                    <a:pt x="1425" y="0"/>
                    <a:pt x="1462" y="0"/>
                  </a:cubicBezTo>
                  <a:cubicBezTo>
                    <a:pt x="1610" y="0"/>
                    <a:pt x="1757" y="0"/>
                    <a:pt x="190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6" name="Google Shape;92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kAAEEMAAB4CQAAQwwAAAAAAAAmAAAACAAAAP//////////"/>
                </a:ext>
              </a:extLst>
            </p:cNvSpPr>
            <p:nvPr/>
          </p:nvSpPr>
          <p:spPr>
            <a:xfrm>
              <a:off x="1533525" y="1991995"/>
              <a:ext cx="5715" cy="1270"/>
            </a:xfrm>
            <a:custGeom>
              <a:avLst/>
              <a:gdLst/>
              <a:ahLst/>
              <a:cxnLst/>
              <a:rect l="0" t="0" r="5715" b="1270"/>
              <a:pathLst>
                <a:path w="5715" h="1270">
                  <a:moveTo>
                    <a:pt x="5715" y="17"/>
                  </a:moveTo>
                  <a:cubicBezTo>
                    <a:pt x="3630" y="17"/>
                    <a:pt x="1601" y="254"/>
                    <a:pt x="13" y="1253"/>
                  </a:cubicBezTo>
                  <a:cubicBezTo>
                    <a:pt x="1601" y="254"/>
                    <a:pt x="3630" y="68"/>
                    <a:pt x="5715"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5" name="Google Shape;92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kAAEYMAACKCQAARgwAAAAAAAAmAAAACAAAAP//////////"/>
                </a:ext>
              </a:extLst>
            </p:cNvSpPr>
            <p:nvPr/>
          </p:nvSpPr>
          <p:spPr>
            <a:xfrm>
              <a:off x="1550035" y="1995170"/>
              <a:ext cx="635" cy="0"/>
            </a:xfrm>
            <a:custGeom>
              <a:avLst/>
              <a:gdLst/>
              <a:ahLst/>
              <a:cxnLst/>
              <a:rect l="0" t="0" r="635" b="0"/>
              <a:pathLst>
                <a:path w="635" h="0">
                  <a:moveTo>
                    <a:pt x="635" y="0"/>
                  </a:moveTo>
                  <a:cubicBezTo>
                    <a:pt x="434" y="0"/>
                    <a:pt x="200" y="0"/>
                    <a:pt x="11" y="0"/>
                  </a:cubicBezTo>
                  <a:cubicBezTo>
                    <a:pt x="167" y="0"/>
                    <a:pt x="323" y="0"/>
                    <a:pt x="479" y="0"/>
                  </a:cubicBez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4" name="Google Shape;92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kAAF4MAABWCQAAXgwAAAAAAAAmAAAACAAAAP//////////"/>
                </a:ext>
              </a:extLst>
            </p:cNvSpPr>
            <p:nvPr/>
          </p:nvSpPr>
          <p:spPr>
            <a:xfrm>
              <a:off x="1517650" y="20104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3" name="Google Shape;92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kAAEUMAACKCQAARgwAAAAAAAAmAAAACAAAAP//////////"/>
                </a:ext>
              </a:extLst>
            </p:cNvSpPr>
            <p:nvPr/>
          </p:nvSpPr>
          <p:spPr>
            <a:xfrm>
              <a:off x="1550670" y="1994535"/>
              <a:ext cx="0" cy="635"/>
            </a:xfrm>
            <a:custGeom>
              <a:avLst/>
              <a:gdLst/>
              <a:ahLst/>
              <a:cxnLst/>
              <a:rect l="0" t="0" r="0" b="635"/>
              <a:pathLst>
                <a:path w="0" h="635">
                  <a:moveTo>
                    <a:pt x="0" y="33"/>
                  </a:moveTo>
                  <a:cubicBezTo>
                    <a:pt x="0" y="267"/>
                    <a:pt x="0" y="501"/>
                    <a:pt x="0" y="601"/>
                  </a:cubicBezTo>
                  <a:lnTo>
                    <a:pt x="0" y="367"/>
                  </a:ln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2" name="Google Shape;92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kAAGIMAABSCQAAYgwAAAAAAAAmAAAACAAAAP//////////"/>
                </a:ext>
              </a:extLst>
            </p:cNvSpPr>
            <p:nvPr/>
          </p:nvSpPr>
          <p:spPr>
            <a:xfrm>
              <a:off x="1513840" y="2012950"/>
              <a:ext cx="1270" cy="0"/>
            </a:xfrm>
            <a:custGeom>
              <a:avLst/>
              <a:gdLst/>
              <a:ahLst/>
              <a:cxnLst/>
              <a:rect l="0" t="0" r="1270" b="0"/>
              <a:pathLst>
                <a:path w="1270" h="0">
                  <a:moveTo>
                    <a:pt x="10" y="0"/>
                  </a:moveTo>
                  <a:lnTo>
                    <a:pt x="920" y="0"/>
                  </a:lnTo>
                  <a:lnTo>
                    <a:pt x="1270" y="0"/>
                  </a:lnTo>
                  <a:lnTo>
                    <a:pt x="15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1" name="Google Shape;92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gAAF8LAAAMCQAANgwAAAAAAAAmAAAACAAAAP//////////"/>
                </a:ext>
              </a:extLst>
            </p:cNvSpPr>
            <p:nvPr/>
          </p:nvSpPr>
          <p:spPr>
            <a:xfrm>
              <a:off x="1377315" y="1848485"/>
              <a:ext cx="93345" cy="136525"/>
            </a:xfrm>
            <a:custGeom>
              <a:avLst/>
              <a:gdLst/>
              <a:ahLst/>
              <a:cxnLst/>
              <a:rect l="0" t="0" r="93345" b="136525"/>
              <a:pathLst>
                <a:path w="93345" h="136525">
                  <a:moveTo>
                    <a:pt x="45174" y="0"/>
                  </a:moveTo>
                  <a:lnTo>
                    <a:pt x="44890" y="54"/>
                  </a:lnTo>
                  <a:lnTo>
                    <a:pt x="44659" y="95"/>
                  </a:lnTo>
                  <a:lnTo>
                    <a:pt x="44375" y="149"/>
                  </a:lnTo>
                  <a:lnTo>
                    <a:pt x="43805" y="244"/>
                  </a:lnTo>
                  <a:lnTo>
                    <a:pt x="44036" y="530"/>
                  </a:lnTo>
                  <a:lnTo>
                    <a:pt x="44226" y="761"/>
                  </a:lnTo>
                  <a:lnTo>
                    <a:pt x="44470" y="1101"/>
                  </a:lnTo>
                  <a:lnTo>
                    <a:pt x="44659" y="1332"/>
                  </a:lnTo>
                  <a:lnTo>
                    <a:pt x="44849" y="1618"/>
                  </a:lnTo>
                  <a:lnTo>
                    <a:pt x="44985" y="1808"/>
                  </a:lnTo>
                  <a:cubicBezTo>
                    <a:pt x="45079" y="1999"/>
                    <a:pt x="45174" y="2189"/>
                    <a:pt x="45269" y="2380"/>
                  </a:cubicBezTo>
                  <a:cubicBezTo>
                    <a:pt x="45269" y="2434"/>
                    <a:pt x="45323" y="2475"/>
                    <a:pt x="45364" y="2570"/>
                  </a:cubicBezTo>
                  <a:cubicBezTo>
                    <a:pt x="45364" y="2624"/>
                    <a:pt x="45418" y="2760"/>
                    <a:pt x="45459" y="2856"/>
                  </a:cubicBezTo>
                  <a:cubicBezTo>
                    <a:pt x="45459" y="2951"/>
                    <a:pt x="45513" y="2951"/>
                    <a:pt x="45513" y="3046"/>
                  </a:cubicBezTo>
                  <a:cubicBezTo>
                    <a:pt x="45513" y="3141"/>
                    <a:pt x="45554" y="3196"/>
                    <a:pt x="45554" y="3291"/>
                  </a:cubicBezTo>
                  <a:lnTo>
                    <a:pt x="45554" y="3522"/>
                  </a:lnTo>
                  <a:cubicBezTo>
                    <a:pt x="45554" y="3577"/>
                    <a:pt x="45554" y="3672"/>
                    <a:pt x="45554" y="3713"/>
                  </a:cubicBezTo>
                  <a:cubicBezTo>
                    <a:pt x="45459" y="4474"/>
                    <a:pt x="45039" y="5141"/>
                    <a:pt x="44415" y="5576"/>
                  </a:cubicBezTo>
                  <a:lnTo>
                    <a:pt x="44375" y="5617"/>
                  </a:lnTo>
                  <a:cubicBezTo>
                    <a:pt x="43900" y="5957"/>
                    <a:pt x="43616" y="6378"/>
                    <a:pt x="43521" y="6950"/>
                  </a:cubicBezTo>
                  <a:lnTo>
                    <a:pt x="43426" y="7194"/>
                  </a:lnTo>
                  <a:cubicBezTo>
                    <a:pt x="43182" y="8242"/>
                    <a:pt x="42857" y="9806"/>
                    <a:pt x="40430" y="13043"/>
                  </a:cubicBezTo>
                  <a:cubicBezTo>
                    <a:pt x="40200" y="13328"/>
                    <a:pt x="39956" y="13668"/>
                    <a:pt x="39671" y="13954"/>
                  </a:cubicBezTo>
                  <a:cubicBezTo>
                    <a:pt x="35876" y="18333"/>
                    <a:pt x="30184" y="19911"/>
                    <a:pt x="26768" y="20904"/>
                  </a:cubicBezTo>
                  <a:cubicBezTo>
                    <a:pt x="26240" y="20999"/>
                    <a:pt x="25819" y="21149"/>
                    <a:pt x="25386" y="21285"/>
                  </a:cubicBezTo>
                  <a:cubicBezTo>
                    <a:pt x="23204" y="21951"/>
                    <a:pt x="21835" y="25664"/>
                    <a:pt x="20547" y="29282"/>
                  </a:cubicBezTo>
                  <a:cubicBezTo>
                    <a:pt x="20127" y="30425"/>
                    <a:pt x="19747" y="31567"/>
                    <a:pt x="19273" y="32614"/>
                  </a:cubicBezTo>
                  <a:cubicBezTo>
                    <a:pt x="18365" y="34804"/>
                    <a:pt x="17416" y="35851"/>
                    <a:pt x="16237" y="36001"/>
                  </a:cubicBezTo>
                  <a:lnTo>
                    <a:pt x="15993" y="36001"/>
                  </a:lnTo>
                  <a:cubicBezTo>
                    <a:pt x="15857" y="36001"/>
                    <a:pt x="15668" y="36001"/>
                    <a:pt x="15519" y="35946"/>
                  </a:cubicBezTo>
                  <a:cubicBezTo>
                    <a:pt x="15383" y="35906"/>
                    <a:pt x="15193" y="35851"/>
                    <a:pt x="15044" y="35756"/>
                  </a:cubicBezTo>
                  <a:cubicBezTo>
                    <a:pt x="14095" y="35334"/>
                    <a:pt x="13296" y="34287"/>
                    <a:pt x="12483" y="33145"/>
                  </a:cubicBezTo>
                  <a:cubicBezTo>
                    <a:pt x="12062" y="32601"/>
                    <a:pt x="11764" y="32424"/>
                    <a:pt x="11371" y="32424"/>
                  </a:cubicBezTo>
                  <a:cubicBezTo>
                    <a:pt x="11141" y="32424"/>
                    <a:pt x="10870" y="32478"/>
                    <a:pt x="10544" y="32573"/>
                  </a:cubicBezTo>
                  <a:cubicBezTo>
                    <a:pt x="10178" y="32696"/>
                    <a:pt x="9799" y="32750"/>
                    <a:pt x="9433" y="32750"/>
                  </a:cubicBezTo>
                  <a:cubicBezTo>
                    <a:pt x="8511" y="32750"/>
                    <a:pt x="7603" y="32397"/>
                    <a:pt x="6939" y="31757"/>
                  </a:cubicBezTo>
                  <a:cubicBezTo>
                    <a:pt x="6370" y="31281"/>
                    <a:pt x="5895" y="30710"/>
                    <a:pt x="5516" y="30044"/>
                  </a:cubicBezTo>
                  <a:cubicBezTo>
                    <a:pt x="5421" y="29853"/>
                    <a:pt x="5326" y="29622"/>
                    <a:pt x="5326" y="29336"/>
                  </a:cubicBezTo>
                  <a:cubicBezTo>
                    <a:pt x="5367" y="28670"/>
                    <a:pt x="5706" y="28044"/>
                    <a:pt x="6180" y="27623"/>
                  </a:cubicBezTo>
                  <a:cubicBezTo>
                    <a:pt x="6410" y="27337"/>
                    <a:pt x="6600" y="27092"/>
                    <a:pt x="6790" y="26807"/>
                  </a:cubicBezTo>
                  <a:cubicBezTo>
                    <a:pt x="6844" y="26766"/>
                    <a:pt x="6844" y="26671"/>
                    <a:pt x="6885" y="26616"/>
                  </a:cubicBezTo>
                  <a:lnTo>
                    <a:pt x="6885" y="26575"/>
                  </a:lnTo>
                  <a:cubicBezTo>
                    <a:pt x="6885" y="26521"/>
                    <a:pt x="6885" y="26480"/>
                    <a:pt x="6885" y="26426"/>
                  </a:cubicBezTo>
                  <a:lnTo>
                    <a:pt x="6885" y="26331"/>
                  </a:lnTo>
                  <a:cubicBezTo>
                    <a:pt x="6844" y="26235"/>
                    <a:pt x="6844" y="26195"/>
                    <a:pt x="6844" y="26140"/>
                  </a:cubicBezTo>
                  <a:cubicBezTo>
                    <a:pt x="6844" y="26099"/>
                    <a:pt x="6844" y="26099"/>
                    <a:pt x="6790" y="26045"/>
                  </a:cubicBezTo>
                  <a:cubicBezTo>
                    <a:pt x="6749" y="26004"/>
                    <a:pt x="6749" y="25909"/>
                    <a:pt x="6749" y="25855"/>
                  </a:cubicBezTo>
                  <a:lnTo>
                    <a:pt x="6654" y="25719"/>
                  </a:lnTo>
                  <a:lnTo>
                    <a:pt x="6560" y="25474"/>
                  </a:lnTo>
                  <a:lnTo>
                    <a:pt x="6465" y="25338"/>
                  </a:lnTo>
                  <a:lnTo>
                    <a:pt x="6316" y="25093"/>
                  </a:lnTo>
                  <a:lnTo>
                    <a:pt x="6180" y="24957"/>
                  </a:lnTo>
                  <a:lnTo>
                    <a:pt x="5990" y="24671"/>
                  </a:lnTo>
                  <a:lnTo>
                    <a:pt x="5841" y="24522"/>
                  </a:lnTo>
                  <a:lnTo>
                    <a:pt x="5841" y="24481"/>
                  </a:lnTo>
                  <a:cubicBezTo>
                    <a:pt x="3998" y="25188"/>
                    <a:pt x="1951" y="27908"/>
                    <a:pt x="772" y="30329"/>
                  </a:cubicBezTo>
                  <a:cubicBezTo>
                    <a:pt x="0" y="31948"/>
                    <a:pt x="1572" y="35239"/>
                    <a:pt x="2575" y="37375"/>
                  </a:cubicBezTo>
                  <a:cubicBezTo>
                    <a:pt x="2995" y="38231"/>
                    <a:pt x="3334" y="39088"/>
                    <a:pt x="3618" y="40000"/>
                  </a:cubicBezTo>
                  <a:cubicBezTo>
                    <a:pt x="3808" y="40516"/>
                    <a:pt x="3754" y="41088"/>
                    <a:pt x="3429" y="41564"/>
                  </a:cubicBezTo>
                  <a:cubicBezTo>
                    <a:pt x="3076" y="41958"/>
                    <a:pt x="2588" y="42148"/>
                    <a:pt x="2073" y="42148"/>
                  </a:cubicBezTo>
                  <a:cubicBezTo>
                    <a:pt x="2019" y="42148"/>
                    <a:pt x="1965" y="42148"/>
                    <a:pt x="1911" y="42148"/>
                  </a:cubicBezTo>
                  <a:cubicBezTo>
                    <a:pt x="1721" y="42148"/>
                    <a:pt x="1572" y="42189"/>
                    <a:pt x="1382" y="42189"/>
                  </a:cubicBezTo>
                  <a:cubicBezTo>
                    <a:pt x="1382" y="42244"/>
                    <a:pt x="1341" y="42284"/>
                    <a:pt x="1341" y="42339"/>
                  </a:cubicBezTo>
                  <a:cubicBezTo>
                    <a:pt x="1341" y="43100"/>
                    <a:pt x="4513" y="45005"/>
                    <a:pt x="5990" y="45902"/>
                  </a:cubicBezTo>
                  <a:cubicBezTo>
                    <a:pt x="7169" y="46623"/>
                    <a:pt x="8213" y="47290"/>
                    <a:pt x="9067" y="47902"/>
                  </a:cubicBezTo>
                  <a:cubicBezTo>
                    <a:pt x="10680" y="49098"/>
                    <a:pt x="12103" y="51479"/>
                    <a:pt x="13486" y="53764"/>
                  </a:cubicBezTo>
                  <a:cubicBezTo>
                    <a:pt x="14380" y="55328"/>
                    <a:pt x="15383" y="56851"/>
                    <a:pt x="16562" y="58238"/>
                  </a:cubicBezTo>
                  <a:cubicBezTo>
                    <a:pt x="18419" y="60183"/>
                    <a:pt x="19029" y="61992"/>
                    <a:pt x="20127" y="64998"/>
                  </a:cubicBezTo>
                  <a:cubicBezTo>
                    <a:pt x="20601" y="66276"/>
                    <a:pt x="21171" y="67895"/>
                    <a:pt x="21970" y="69894"/>
                  </a:cubicBezTo>
                  <a:cubicBezTo>
                    <a:pt x="24532" y="76137"/>
                    <a:pt x="29764" y="86990"/>
                    <a:pt x="33369" y="91615"/>
                  </a:cubicBezTo>
                  <a:cubicBezTo>
                    <a:pt x="35687" y="94566"/>
                    <a:pt x="39292" y="99857"/>
                    <a:pt x="37869" y="102182"/>
                  </a:cubicBezTo>
                  <a:cubicBezTo>
                    <a:pt x="37394" y="102998"/>
                    <a:pt x="38018" y="106086"/>
                    <a:pt x="40390" y="107759"/>
                  </a:cubicBezTo>
                  <a:cubicBezTo>
                    <a:pt x="41244" y="108371"/>
                    <a:pt x="42098" y="109037"/>
                    <a:pt x="42897" y="109758"/>
                  </a:cubicBezTo>
                  <a:cubicBezTo>
                    <a:pt x="45608" y="112233"/>
                    <a:pt x="48644" y="114328"/>
                    <a:pt x="51965" y="115946"/>
                  </a:cubicBezTo>
                  <a:cubicBezTo>
                    <a:pt x="64963" y="122461"/>
                    <a:pt x="72268" y="127045"/>
                    <a:pt x="73691" y="129520"/>
                  </a:cubicBezTo>
                  <a:cubicBezTo>
                    <a:pt x="75210" y="132036"/>
                    <a:pt x="79913" y="134661"/>
                    <a:pt x="81715" y="135613"/>
                  </a:cubicBezTo>
                  <a:lnTo>
                    <a:pt x="82230" y="135940"/>
                  </a:lnTo>
                  <a:cubicBezTo>
                    <a:pt x="82474" y="136089"/>
                    <a:pt x="82664" y="136280"/>
                    <a:pt x="82800" y="136511"/>
                  </a:cubicBezTo>
                  <a:lnTo>
                    <a:pt x="82989" y="136375"/>
                  </a:lnTo>
                  <a:lnTo>
                    <a:pt x="83138" y="136320"/>
                  </a:lnTo>
                  <a:cubicBezTo>
                    <a:pt x="83233" y="136225"/>
                    <a:pt x="83369" y="136184"/>
                    <a:pt x="83464" y="136130"/>
                  </a:cubicBezTo>
                  <a:cubicBezTo>
                    <a:pt x="84223" y="135613"/>
                    <a:pt x="84751" y="134852"/>
                    <a:pt x="84982" y="133940"/>
                  </a:cubicBezTo>
                  <a:cubicBezTo>
                    <a:pt x="85226" y="133424"/>
                    <a:pt x="85375" y="132852"/>
                    <a:pt x="85510" y="132322"/>
                  </a:cubicBezTo>
                  <a:cubicBezTo>
                    <a:pt x="85659" y="131710"/>
                    <a:pt x="85849" y="131084"/>
                    <a:pt x="86134" y="130513"/>
                  </a:cubicBezTo>
                  <a:lnTo>
                    <a:pt x="86269" y="130091"/>
                  </a:lnTo>
                  <a:lnTo>
                    <a:pt x="86269" y="130037"/>
                  </a:lnTo>
                  <a:cubicBezTo>
                    <a:pt x="86269" y="129901"/>
                    <a:pt x="86269" y="129806"/>
                    <a:pt x="86229" y="129656"/>
                  </a:cubicBezTo>
                  <a:lnTo>
                    <a:pt x="86229" y="129615"/>
                  </a:lnTo>
                  <a:lnTo>
                    <a:pt x="86229" y="129234"/>
                  </a:lnTo>
                  <a:lnTo>
                    <a:pt x="86229" y="129180"/>
                  </a:lnTo>
                  <a:lnTo>
                    <a:pt x="86229" y="128758"/>
                  </a:lnTo>
                  <a:lnTo>
                    <a:pt x="86229" y="128663"/>
                  </a:lnTo>
                  <a:cubicBezTo>
                    <a:pt x="86229" y="128514"/>
                    <a:pt x="86269" y="128378"/>
                    <a:pt x="86269" y="128228"/>
                  </a:cubicBezTo>
                  <a:lnTo>
                    <a:pt x="86269" y="128187"/>
                  </a:lnTo>
                  <a:cubicBezTo>
                    <a:pt x="86324" y="128038"/>
                    <a:pt x="86364" y="127902"/>
                    <a:pt x="86419" y="127752"/>
                  </a:cubicBezTo>
                  <a:lnTo>
                    <a:pt x="86419" y="127711"/>
                  </a:lnTo>
                  <a:cubicBezTo>
                    <a:pt x="86459" y="127616"/>
                    <a:pt x="86513" y="127466"/>
                    <a:pt x="86608" y="127330"/>
                  </a:cubicBezTo>
                  <a:lnTo>
                    <a:pt x="86608" y="127276"/>
                  </a:lnTo>
                  <a:cubicBezTo>
                    <a:pt x="86703" y="127140"/>
                    <a:pt x="86798" y="127045"/>
                    <a:pt x="86893" y="126950"/>
                  </a:cubicBezTo>
                  <a:lnTo>
                    <a:pt x="86934" y="126854"/>
                  </a:lnTo>
                  <a:cubicBezTo>
                    <a:pt x="87083" y="126759"/>
                    <a:pt x="87218" y="126664"/>
                    <a:pt x="87367" y="126569"/>
                  </a:cubicBezTo>
                  <a:cubicBezTo>
                    <a:pt x="88641" y="125848"/>
                    <a:pt x="90823" y="122611"/>
                    <a:pt x="90823" y="121414"/>
                  </a:cubicBezTo>
                  <a:cubicBezTo>
                    <a:pt x="90823" y="121224"/>
                    <a:pt x="90498" y="120992"/>
                    <a:pt x="89970" y="120652"/>
                  </a:cubicBezTo>
                  <a:cubicBezTo>
                    <a:pt x="89211" y="120176"/>
                    <a:pt x="87977" y="119469"/>
                    <a:pt x="87977" y="117891"/>
                  </a:cubicBezTo>
                  <a:cubicBezTo>
                    <a:pt x="87977" y="116844"/>
                    <a:pt x="88601" y="115661"/>
                    <a:pt x="89170" y="114518"/>
                  </a:cubicBezTo>
                  <a:cubicBezTo>
                    <a:pt x="89549" y="113852"/>
                    <a:pt x="90214" y="112519"/>
                    <a:pt x="90064" y="112179"/>
                  </a:cubicBezTo>
                  <a:cubicBezTo>
                    <a:pt x="88790" y="111132"/>
                    <a:pt x="89739" y="109377"/>
                    <a:pt x="90539" y="107854"/>
                  </a:cubicBezTo>
                  <a:cubicBezTo>
                    <a:pt x="90973" y="107038"/>
                    <a:pt x="91583" y="105950"/>
                    <a:pt x="91488" y="105474"/>
                  </a:cubicBezTo>
                  <a:cubicBezTo>
                    <a:pt x="91488" y="105188"/>
                    <a:pt x="91447" y="104807"/>
                    <a:pt x="91352" y="104277"/>
                  </a:cubicBezTo>
                  <a:cubicBezTo>
                    <a:pt x="90349" y="97327"/>
                    <a:pt x="90308" y="94947"/>
                    <a:pt x="91108" y="94185"/>
                  </a:cubicBezTo>
                  <a:cubicBezTo>
                    <a:pt x="91352" y="93940"/>
                    <a:pt x="91583" y="93750"/>
                    <a:pt x="91867" y="93560"/>
                  </a:cubicBezTo>
                  <a:cubicBezTo>
                    <a:pt x="92816" y="92798"/>
                    <a:pt x="93345" y="92376"/>
                    <a:pt x="92870" y="91179"/>
                  </a:cubicBezTo>
                  <a:cubicBezTo>
                    <a:pt x="92585" y="90323"/>
                    <a:pt x="91677" y="88663"/>
                    <a:pt x="90783" y="86895"/>
                  </a:cubicBezTo>
                  <a:lnTo>
                    <a:pt x="90403" y="86133"/>
                  </a:lnTo>
                  <a:lnTo>
                    <a:pt x="89970" y="85372"/>
                  </a:lnTo>
                  <a:lnTo>
                    <a:pt x="89929" y="85277"/>
                  </a:lnTo>
                  <a:lnTo>
                    <a:pt x="89590" y="84610"/>
                  </a:lnTo>
                  <a:lnTo>
                    <a:pt x="89495" y="84379"/>
                  </a:lnTo>
                  <a:lnTo>
                    <a:pt x="89211" y="83849"/>
                  </a:lnTo>
                  <a:lnTo>
                    <a:pt x="89075" y="83563"/>
                  </a:lnTo>
                  <a:lnTo>
                    <a:pt x="88831" y="83087"/>
                  </a:lnTo>
                  <a:lnTo>
                    <a:pt x="88696" y="82801"/>
                  </a:lnTo>
                  <a:lnTo>
                    <a:pt x="88506" y="82380"/>
                  </a:lnTo>
                  <a:lnTo>
                    <a:pt x="88357" y="82040"/>
                  </a:lnTo>
                  <a:lnTo>
                    <a:pt x="88167" y="81659"/>
                  </a:lnTo>
                  <a:lnTo>
                    <a:pt x="88031" y="81373"/>
                  </a:lnTo>
                  <a:lnTo>
                    <a:pt x="87977" y="81237"/>
                  </a:lnTo>
                  <a:cubicBezTo>
                    <a:pt x="87218" y="81156"/>
                    <a:pt x="86459" y="81115"/>
                    <a:pt x="85714" y="81115"/>
                  </a:cubicBezTo>
                  <a:cubicBezTo>
                    <a:pt x="84141" y="81115"/>
                    <a:pt x="82705" y="81292"/>
                    <a:pt x="81756" y="81618"/>
                  </a:cubicBezTo>
                  <a:cubicBezTo>
                    <a:pt x="81553" y="81700"/>
                    <a:pt x="81322" y="81740"/>
                    <a:pt x="81105" y="81740"/>
                  </a:cubicBezTo>
                  <a:cubicBezTo>
                    <a:pt x="80753" y="81740"/>
                    <a:pt x="80401" y="81632"/>
                    <a:pt x="80102" y="81428"/>
                  </a:cubicBezTo>
                  <a:cubicBezTo>
                    <a:pt x="78679" y="80380"/>
                    <a:pt x="78625" y="76994"/>
                    <a:pt x="78774" y="72709"/>
                  </a:cubicBezTo>
                  <a:cubicBezTo>
                    <a:pt x="78774" y="72097"/>
                    <a:pt x="78815" y="71526"/>
                    <a:pt x="78815" y="71091"/>
                  </a:cubicBezTo>
                  <a:cubicBezTo>
                    <a:pt x="78815" y="70860"/>
                    <a:pt x="78815" y="70669"/>
                    <a:pt x="78720" y="70425"/>
                  </a:cubicBezTo>
                  <a:cubicBezTo>
                    <a:pt x="78056" y="70805"/>
                    <a:pt x="77541" y="71377"/>
                    <a:pt x="77202" y="72097"/>
                  </a:cubicBezTo>
                  <a:cubicBezTo>
                    <a:pt x="76551" y="73621"/>
                    <a:pt x="75006" y="73934"/>
                    <a:pt x="73163" y="73934"/>
                  </a:cubicBezTo>
                  <a:cubicBezTo>
                    <a:pt x="72485" y="73934"/>
                    <a:pt x="71767" y="73893"/>
                    <a:pt x="71035" y="73852"/>
                  </a:cubicBezTo>
                  <a:cubicBezTo>
                    <a:pt x="70181" y="73811"/>
                    <a:pt x="69381" y="73757"/>
                    <a:pt x="68527" y="73757"/>
                  </a:cubicBezTo>
                  <a:cubicBezTo>
                    <a:pt x="65871" y="73757"/>
                    <a:pt x="65397" y="71717"/>
                    <a:pt x="65112" y="70520"/>
                  </a:cubicBezTo>
                  <a:cubicBezTo>
                    <a:pt x="65058" y="70193"/>
                    <a:pt x="64922" y="69853"/>
                    <a:pt x="64773" y="69568"/>
                  </a:cubicBezTo>
                  <a:lnTo>
                    <a:pt x="64678" y="69568"/>
                  </a:lnTo>
                  <a:cubicBezTo>
                    <a:pt x="64461" y="69581"/>
                    <a:pt x="64244" y="69595"/>
                    <a:pt x="64028" y="69595"/>
                  </a:cubicBezTo>
                  <a:cubicBezTo>
                    <a:pt x="62699" y="69595"/>
                    <a:pt x="61574" y="69214"/>
                    <a:pt x="60842" y="68520"/>
                  </a:cubicBezTo>
                  <a:cubicBezTo>
                    <a:pt x="60124" y="67759"/>
                    <a:pt x="59840" y="66712"/>
                    <a:pt x="59989" y="65705"/>
                  </a:cubicBezTo>
                  <a:cubicBezTo>
                    <a:pt x="60124" y="64372"/>
                    <a:pt x="59230" y="63094"/>
                    <a:pt x="58132" y="61570"/>
                  </a:cubicBezTo>
                  <a:cubicBezTo>
                    <a:pt x="57752" y="61040"/>
                    <a:pt x="57427" y="60523"/>
                    <a:pt x="57047" y="59897"/>
                  </a:cubicBezTo>
                  <a:lnTo>
                    <a:pt x="56654" y="59326"/>
                  </a:lnTo>
                  <a:cubicBezTo>
                    <a:pt x="55096" y="56905"/>
                    <a:pt x="53483" y="54376"/>
                    <a:pt x="55136" y="52471"/>
                  </a:cubicBezTo>
                  <a:cubicBezTo>
                    <a:pt x="55421" y="52145"/>
                    <a:pt x="55421" y="51900"/>
                    <a:pt x="55285" y="51193"/>
                  </a:cubicBezTo>
                  <a:cubicBezTo>
                    <a:pt x="54906" y="49901"/>
                    <a:pt x="55285" y="48527"/>
                    <a:pt x="56275" y="47616"/>
                  </a:cubicBezTo>
                  <a:cubicBezTo>
                    <a:pt x="56953" y="47004"/>
                    <a:pt x="57712" y="46473"/>
                    <a:pt x="58511" y="46052"/>
                  </a:cubicBezTo>
                  <a:cubicBezTo>
                    <a:pt x="59514" y="45576"/>
                    <a:pt x="59555" y="45521"/>
                    <a:pt x="59324" y="44529"/>
                  </a:cubicBezTo>
                  <a:cubicBezTo>
                    <a:pt x="58891" y="42720"/>
                    <a:pt x="59745" y="41278"/>
                    <a:pt x="60504" y="40040"/>
                  </a:cubicBezTo>
                  <a:cubicBezTo>
                    <a:pt x="61127" y="39238"/>
                    <a:pt x="61547" y="38231"/>
                    <a:pt x="61696" y="37184"/>
                  </a:cubicBezTo>
                  <a:cubicBezTo>
                    <a:pt x="61886" y="34899"/>
                    <a:pt x="63540" y="34328"/>
                    <a:pt x="65207" y="33811"/>
                  </a:cubicBezTo>
                  <a:cubicBezTo>
                    <a:pt x="66006" y="33566"/>
                    <a:pt x="66766" y="33240"/>
                    <a:pt x="67525" y="32859"/>
                  </a:cubicBezTo>
                  <a:cubicBezTo>
                    <a:pt x="67904" y="32669"/>
                    <a:pt x="68284" y="32424"/>
                    <a:pt x="68622" y="32138"/>
                  </a:cubicBezTo>
                  <a:cubicBezTo>
                    <a:pt x="69761" y="31281"/>
                    <a:pt x="71130" y="30669"/>
                    <a:pt x="72553" y="30425"/>
                  </a:cubicBezTo>
                  <a:cubicBezTo>
                    <a:pt x="72932" y="30384"/>
                    <a:pt x="73366" y="30289"/>
                    <a:pt x="73786" y="30234"/>
                  </a:cubicBezTo>
                  <a:cubicBezTo>
                    <a:pt x="75210" y="30003"/>
                    <a:pt x="76497" y="29812"/>
                    <a:pt x="77581" y="28860"/>
                  </a:cubicBezTo>
                  <a:cubicBezTo>
                    <a:pt x="77731" y="28765"/>
                    <a:pt x="77825" y="28670"/>
                    <a:pt x="77961" y="28575"/>
                  </a:cubicBezTo>
                  <a:lnTo>
                    <a:pt x="78110" y="28480"/>
                  </a:lnTo>
                  <a:lnTo>
                    <a:pt x="78395" y="28330"/>
                  </a:lnTo>
                  <a:lnTo>
                    <a:pt x="78530" y="28235"/>
                  </a:lnTo>
                  <a:lnTo>
                    <a:pt x="78774" y="28099"/>
                  </a:lnTo>
                  <a:lnTo>
                    <a:pt x="78910" y="28044"/>
                  </a:lnTo>
                  <a:lnTo>
                    <a:pt x="79194" y="27949"/>
                  </a:lnTo>
                  <a:lnTo>
                    <a:pt x="79289" y="27908"/>
                  </a:lnTo>
                  <a:lnTo>
                    <a:pt x="79533" y="27813"/>
                  </a:lnTo>
                  <a:lnTo>
                    <a:pt x="79669" y="27813"/>
                  </a:lnTo>
                  <a:lnTo>
                    <a:pt x="79858" y="27759"/>
                  </a:lnTo>
                  <a:lnTo>
                    <a:pt x="80048" y="27759"/>
                  </a:lnTo>
                  <a:cubicBezTo>
                    <a:pt x="80238" y="27759"/>
                    <a:pt x="80482" y="27718"/>
                    <a:pt x="80672" y="27718"/>
                  </a:cubicBezTo>
                  <a:cubicBezTo>
                    <a:pt x="80482" y="27623"/>
                    <a:pt x="80333" y="27528"/>
                    <a:pt x="80143" y="27378"/>
                  </a:cubicBezTo>
                  <a:lnTo>
                    <a:pt x="80102" y="27378"/>
                  </a:lnTo>
                  <a:cubicBezTo>
                    <a:pt x="79953" y="27242"/>
                    <a:pt x="79818" y="27147"/>
                    <a:pt x="79723" y="27052"/>
                  </a:cubicBezTo>
                  <a:lnTo>
                    <a:pt x="79628" y="26997"/>
                  </a:lnTo>
                  <a:cubicBezTo>
                    <a:pt x="79479" y="26861"/>
                    <a:pt x="79384" y="26766"/>
                    <a:pt x="79249" y="26616"/>
                  </a:cubicBezTo>
                  <a:lnTo>
                    <a:pt x="79194" y="26521"/>
                  </a:lnTo>
                  <a:cubicBezTo>
                    <a:pt x="79099" y="26385"/>
                    <a:pt x="79005" y="26235"/>
                    <a:pt x="78910" y="26099"/>
                  </a:cubicBezTo>
                  <a:cubicBezTo>
                    <a:pt x="78151" y="24522"/>
                    <a:pt x="79723" y="22767"/>
                    <a:pt x="81241" y="20999"/>
                  </a:cubicBezTo>
                  <a:cubicBezTo>
                    <a:pt x="81810" y="20387"/>
                    <a:pt x="82325" y="19761"/>
                    <a:pt x="82800" y="19054"/>
                  </a:cubicBezTo>
                  <a:lnTo>
                    <a:pt x="82800" y="18959"/>
                  </a:lnTo>
                  <a:cubicBezTo>
                    <a:pt x="82705" y="18578"/>
                    <a:pt x="81946" y="17572"/>
                    <a:pt x="77866" y="15953"/>
                  </a:cubicBezTo>
                  <a:cubicBezTo>
                    <a:pt x="77731" y="15940"/>
                    <a:pt x="77581" y="15940"/>
                    <a:pt x="77432" y="15940"/>
                  </a:cubicBezTo>
                  <a:cubicBezTo>
                    <a:pt x="76972" y="15940"/>
                    <a:pt x="76511" y="15994"/>
                    <a:pt x="76118" y="16144"/>
                  </a:cubicBezTo>
                  <a:cubicBezTo>
                    <a:pt x="75481" y="16307"/>
                    <a:pt x="74789" y="16497"/>
                    <a:pt x="74139" y="16497"/>
                  </a:cubicBezTo>
                  <a:cubicBezTo>
                    <a:pt x="73664" y="16497"/>
                    <a:pt x="73204" y="16402"/>
                    <a:pt x="72797" y="16144"/>
                  </a:cubicBezTo>
                  <a:cubicBezTo>
                    <a:pt x="72485" y="15980"/>
                    <a:pt x="72133" y="15899"/>
                    <a:pt x="71780" y="15899"/>
                  </a:cubicBezTo>
                  <a:cubicBezTo>
                    <a:pt x="71713" y="15899"/>
                    <a:pt x="71631" y="15899"/>
                    <a:pt x="71564" y="15912"/>
                  </a:cubicBezTo>
                  <a:cubicBezTo>
                    <a:pt x="70750" y="15953"/>
                    <a:pt x="70046" y="16198"/>
                    <a:pt x="69381" y="16620"/>
                  </a:cubicBezTo>
                  <a:cubicBezTo>
                    <a:pt x="68717" y="17123"/>
                    <a:pt x="66711" y="17463"/>
                    <a:pt x="64705" y="17463"/>
                  </a:cubicBezTo>
                  <a:cubicBezTo>
                    <a:pt x="63092" y="17463"/>
                    <a:pt x="61480" y="17245"/>
                    <a:pt x="60558" y="16715"/>
                  </a:cubicBezTo>
                  <a:cubicBezTo>
                    <a:pt x="59799" y="16388"/>
                    <a:pt x="59365" y="15572"/>
                    <a:pt x="59460" y="14770"/>
                  </a:cubicBezTo>
                  <a:cubicBezTo>
                    <a:pt x="59555" y="14008"/>
                    <a:pt x="59040" y="13532"/>
                    <a:pt x="58132" y="12757"/>
                  </a:cubicBezTo>
                  <a:cubicBezTo>
                    <a:pt x="57278" y="11995"/>
                    <a:pt x="56424" y="11288"/>
                    <a:pt x="56614" y="10051"/>
                  </a:cubicBezTo>
                  <a:cubicBezTo>
                    <a:pt x="56614" y="9384"/>
                    <a:pt x="56370" y="8758"/>
                    <a:pt x="55895" y="8282"/>
                  </a:cubicBezTo>
                  <a:cubicBezTo>
                    <a:pt x="55136" y="7290"/>
                    <a:pt x="54052" y="6623"/>
                    <a:pt x="52764" y="6433"/>
                  </a:cubicBezTo>
                  <a:cubicBezTo>
                    <a:pt x="50582" y="6242"/>
                    <a:pt x="49918" y="4243"/>
                    <a:pt x="49349" y="2570"/>
                  </a:cubicBezTo>
                  <a:cubicBezTo>
                    <a:pt x="49024" y="1577"/>
                    <a:pt x="48644" y="476"/>
                    <a:pt x="48021" y="95"/>
                  </a:cubicBezTo>
                  <a:lnTo>
                    <a:pt x="47926" y="54"/>
                  </a:lnTo>
                  <a:lnTo>
                    <a:pt x="47356" y="54"/>
                  </a:lnTo>
                  <a:cubicBezTo>
                    <a:pt x="47126" y="54"/>
                    <a:pt x="46936" y="0"/>
                    <a:pt x="4674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0" name="Google Shape;92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gAAIsLAAD3CAAAiwsAAAAAAAAmAAAACAAAAP//////////"/>
                </a:ext>
              </a:extLst>
            </p:cNvSpPr>
            <p:nvPr/>
          </p:nvSpPr>
          <p:spPr>
            <a:xfrm>
              <a:off x="1456690" y="187642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9" name="Google Shape;92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AgAAIsLAAD1CAAAjAsAAAAAAAAmAAAACAAAAP//////////"/>
                </a:ext>
              </a:extLst>
            </p:cNvSpPr>
            <p:nvPr/>
          </p:nvSpPr>
          <p:spPr>
            <a:xfrm>
              <a:off x="1455420" y="1876425"/>
              <a:ext cx="635" cy="635"/>
            </a:xfrm>
            <a:custGeom>
              <a:avLst/>
              <a:gdLst/>
              <a:ahLst/>
              <a:cxnLst/>
              <a:rect l="0" t="0" r="635" b="635"/>
              <a:pathLst>
                <a:path w="635" h="635">
                  <a:moveTo>
                    <a:pt x="0" y="582"/>
                  </a:moveTo>
                  <a:lnTo>
                    <a:pt x="606"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8" name="Google Shape;92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gAAIsLAAD2CAAAiwsAAAAAAAAmAAAACAAAAP//////////"/>
                </a:ext>
              </a:extLst>
            </p:cNvSpPr>
            <p:nvPr/>
          </p:nvSpPr>
          <p:spPr>
            <a:xfrm>
              <a:off x="1456690" y="18764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7" name="Google Shape;92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AgAAIwLAAD0CAAAjAsAAAAAAAAmAAAACAAAAP//////////"/>
                </a:ext>
              </a:extLst>
            </p:cNvSpPr>
            <p:nvPr/>
          </p:nvSpPr>
          <p:spPr>
            <a:xfrm>
              <a:off x="1455420" y="18770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6" name="Google Shape;92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wgAAIwLAAD0CAAAjQsAAAAAAAAmAAAACAAAAP//////////"/>
                </a:ext>
              </a:extLst>
            </p:cNvSpPr>
            <p:nvPr/>
          </p:nvSpPr>
          <p:spPr>
            <a:xfrm>
              <a:off x="1454785" y="1877060"/>
              <a:ext cx="635" cy="635"/>
            </a:xfrm>
            <a:custGeom>
              <a:avLst/>
              <a:gdLst/>
              <a:ahLst/>
              <a:cxnLst/>
              <a:rect l="0" t="0" r="635" b="635"/>
              <a:pathLst>
                <a:path w="635" h="635">
                  <a:moveTo>
                    <a:pt x="0" y="610"/>
                  </a:moveTo>
                  <a:cubicBezTo>
                    <a:pt x="218" y="366"/>
                    <a:pt x="416" y="195"/>
                    <a:pt x="635" y="24"/>
                  </a:cubicBezTo>
                  <a:cubicBezTo>
                    <a:pt x="416" y="195"/>
                    <a:pt x="218" y="366"/>
                    <a:pt x="0" y="6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5" name="Google Shape;92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gAAJMLAADjCAAAlAsAAAAAAAAmAAAACAAAAP//////////"/>
                </a:ext>
              </a:extLst>
            </p:cNvSpPr>
            <p:nvPr/>
          </p:nvSpPr>
          <p:spPr>
            <a:xfrm>
              <a:off x="1442085" y="1881505"/>
              <a:ext cx="2540" cy="635"/>
            </a:xfrm>
            <a:custGeom>
              <a:avLst/>
              <a:gdLst/>
              <a:ahLst/>
              <a:cxnLst/>
              <a:rect l="0" t="0" r="2540" b="635"/>
              <a:pathLst>
                <a:path w="2540" h="635">
                  <a:moveTo>
                    <a:pt x="15" y="626"/>
                  </a:moveTo>
                  <a:cubicBezTo>
                    <a:pt x="881" y="438"/>
                    <a:pt x="1762" y="250"/>
                    <a:pt x="2525" y="0"/>
                  </a:cubicBezTo>
                  <a:cubicBezTo>
                    <a:pt x="1762" y="250"/>
                    <a:pt x="881" y="438"/>
                    <a:pt x="15" y="62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4" name="Google Shape;92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QgAAIsLAAD2CAAAiwsAAAAAAAAmAAAACAAAAP//////////"/>
                </a:ext>
              </a:extLst>
            </p:cNvSpPr>
            <p:nvPr/>
          </p:nvSpPr>
          <p:spPr>
            <a:xfrm>
              <a:off x="1456055" y="1876425"/>
              <a:ext cx="635" cy="0"/>
            </a:xfrm>
            <a:custGeom>
              <a:avLst/>
              <a:gdLst/>
              <a:ahLst/>
              <a:cxnLst/>
              <a:rect l="0" t="0" r="635" b="0"/>
              <a:pathLst>
                <a:path w="635" h="0">
                  <a:moveTo>
                    <a:pt x="0" y="0"/>
                  </a:moveTo>
                  <a:lnTo>
                    <a:pt x="60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3" name="Google Shape;92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AADUMAAD8CAAANQwAAAAAAAAmAAAACAAAAP//////////"/>
                </a:ext>
              </a:extLst>
            </p:cNvSpPr>
            <p:nvPr/>
          </p:nvSpPr>
          <p:spPr>
            <a:xfrm>
              <a:off x="1460500" y="19843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2" name="Google Shape;92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gAAIkLAAD2CAAAigsAAAAAAAAmAAAACAAAAP//////////"/>
                </a:ext>
              </a:extLst>
            </p:cNvSpPr>
            <p:nvPr/>
          </p:nvSpPr>
          <p:spPr>
            <a:xfrm>
              <a:off x="1456690" y="1875155"/>
              <a:ext cx="0" cy="635"/>
            </a:xfrm>
            <a:custGeom>
              <a:avLst/>
              <a:gdLst/>
              <a:ahLst/>
              <a:cxnLst/>
              <a:rect l="0" t="0" r="0" b="635"/>
              <a:pathLst>
                <a:path w="0" h="635">
                  <a:moveTo>
                    <a:pt x="0" y="613"/>
                  </a:moveTo>
                  <a:cubicBezTo>
                    <a:pt x="0" y="459"/>
                    <a:pt x="0" y="240"/>
                    <a:pt x="0" y="0"/>
                  </a:cubicBezTo>
                  <a:cubicBezTo>
                    <a:pt x="0" y="240"/>
                    <a:pt x="0" y="459"/>
                    <a:pt x="0" y="6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1" name="Google Shape;92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gAAF8LAADECAAAXwsAAAAAAAAmAAAACAAAAP//////////"/>
                </a:ext>
              </a:extLst>
            </p:cNvSpPr>
            <p:nvPr/>
          </p:nvSpPr>
          <p:spPr>
            <a:xfrm>
              <a:off x="1424940" y="1848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0" name="Google Shape;92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gAAF8LAADECAAAXwsAAAAAAAAmAAAACAAAAP//////////"/>
                </a:ext>
              </a:extLst>
            </p:cNvSpPr>
            <p:nvPr/>
          </p:nvSpPr>
          <p:spPr>
            <a:xfrm>
              <a:off x="1424940" y="1848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9" name="Google Shape;92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gAAF8LAADECAAAXwsAAAAAAAAmAAAACAAAAP//////////"/>
                </a:ext>
              </a:extLst>
            </p:cNvSpPr>
            <p:nvPr/>
          </p:nvSpPr>
          <p:spPr>
            <a:xfrm>
              <a:off x="1424940" y="1848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8" name="Google Shape;92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gAAF8LAADECAAAXwsAAAAAAAAmAAAACAAAAP//////////"/>
                </a:ext>
              </a:extLst>
            </p:cNvSpPr>
            <p:nvPr/>
          </p:nvSpPr>
          <p:spPr>
            <a:xfrm>
              <a:off x="1424940" y="1848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7" name="Google Shape;92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QgAAIgLAAD2CAAAiQsAAAAAAAAmAAAACAAAAP//////////"/>
                </a:ext>
              </a:extLst>
            </p:cNvSpPr>
            <p:nvPr/>
          </p:nvSpPr>
          <p:spPr>
            <a:xfrm>
              <a:off x="1456055" y="1874520"/>
              <a:ext cx="635" cy="635"/>
            </a:xfrm>
            <a:custGeom>
              <a:avLst/>
              <a:gdLst/>
              <a:ahLst/>
              <a:cxnLst/>
              <a:rect l="0" t="0" r="635" b="635"/>
              <a:pathLst>
                <a:path w="635" h="635">
                  <a:moveTo>
                    <a:pt x="635" y="635"/>
                  </a:moveTo>
                  <a:cubicBezTo>
                    <a:pt x="432" y="416"/>
                    <a:pt x="230" y="218"/>
                    <a:pt x="28" y="0"/>
                  </a:cubicBezTo>
                  <a:cubicBezTo>
                    <a:pt x="230" y="218"/>
                    <a:pt x="432" y="416"/>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6" name="Google Shape;92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gAAF8LAADACAAAXwsAAAAAAAAmAAAACAAAAP//////////"/>
                </a:ext>
              </a:extLst>
            </p:cNvSpPr>
            <p:nvPr/>
          </p:nvSpPr>
          <p:spPr>
            <a:xfrm>
              <a:off x="1422400" y="1848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5" name="Google Shape;92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gAAF8LAADACAAAXwsAAAAAAAAmAAAACAAAAP//////////"/>
                </a:ext>
              </a:extLst>
            </p:cNvSpPr>
            <p:nvPr/>
          </p:nvSpPr>
          <p:spPr>
            <a:xfrm>
              <a:off x="1421765" y="184848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4" name="Google Shape;92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gAAF8LAAC/CAAAXwsAAAAAAAAmAAAACAAAAP//////////"/>
                </a:ext>
              </a:extLst>
            </p:cNvSpPr>
            <p:nvPr/>
          </p:nvSpPr>
          <p:spPr>
            <a:xfrm>
              <a:off x="1421130" y="1848485"/>
              <a:ext cx="635" cy="0"/>
            </a:xfrm>
            <a:custGeom>
              <a:avLst/>
              <a:gdLst/>
              <a:ahLst/>
              <a:cxnLst/>
              <a:rect l="0" t="0" r="635" b="0"/>
              <a:pathLst>
                <a:path w="635" h="0">
                  <a:moveTo>
                    <a:pt x="0" y="0"/>
                  </a:moveTo>
                  <a:lnTo>
                    <a:pt x="62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3" name="Google Shape;92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wgAAIoLAAD4CAAAiwsAAAAAAAAmAAAACAAAAP//////////"/>
                </a:ext>
              </a:extLst>
            </p:cNvSpPr>
            <p:nvPr/>
          </p:nvSpPr>
          <p:spPr>
            <a:xfrm>
              <a:off x="1457325" y="1875790"/>
              <a:ext cx="635" cy="635"/>
            </a:xfrm>
            <a:custGeom>
              <a:avLst/>
              <a:gdLst/>
              <a:ahLst/>
              <a:cxnLst/>
              <a:rect l="0" t="0" r="635" b="635"/>
              <a:pathLst>
                <a:path w="635" h="635">
                  <a:moveTo>
                    <a:pt x="619" y="610"/>
                  </a:moveTo>
                  <a:cubicBezTo>
                    <a:pt x="396" y="439"/>
                    <a:pt x="238" y="195"/>
                    <a:pt x="15" y="24"/>
                  </a:cubicBezTo>
                  <a:cubicBezTo>
                    <a:pt x="238" y="195"/>
                    <a:pt x="396" y="439"/>
                    <a:pt x="619" y="6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2" name="Google Shape;92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ggAAHgLAADsCAAAeAsAAAAAAAAmAAAACAAAAP//////////"/>
                </a:ext>
              </a:extLst>
            </p:cNvSpPr>
            <p:nvPr/>
          </p:nvSpPr>
          <p:spPr>
            <a:xfrm>
              <a:off x="1449070" y="1864360"/>
              <a:ext cx="1270" cy="0"/>
            </a:xfrm>
            <a:custGeom>
              <a:avLst/>
              <a:gdLst/>
              <a:ahLst/>
              <a:cxnLst/>
              <a:rect l="0" t="0" r="1270" b="0"/>
              <a:pathLst>
                <a:path w="1270" h="0">
                  <a:moveTo>
                    <a:pt x="0" y="0"/>
                  </a:moveTo>
                  <a:cubicBezTo>
                    <a:pt x="442" y="0"/>
                    <a:pt x="870" y="0"/>
                    <a:pt x="1256" y="0"/>
                  </a:cubicBezTo>
                  <a:cubicBezTo>
                    <a:pt x="870" y="0"/>
                    <a:pt x="442"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1" name="Google Shape;92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gAAIoLAAD3CAAAigsAAAAAAAAmAAAACAAAAP//////////"/>
                </a:ext>
              </a:extLst>
            </p:cNvSpPr>
            <p:nvPr/>
          </p:nvSpPr>
          <p:spPr>
            <a:xfrm>
              <a:off x="1456690" y="1875790"/>
              <a:ext cx="635" cy="0"/>
            </a:xfrm>
            <a:custGeom>
              <a:avLst/>
              <a:gdLst/>
              <a:ahLst/>
              <a:cxnLst/>
              <a:rect l="0" t="0" r="635" b="0"/>
              <a:pathLst>
                <a:path w="635" h="0">
                  <a:moveTo>
                    <a:pt x="615" y="0"/>
                  </a:moveTo>
                  <a:cubicBezTo>
                    <a:pt x="423" y="0"/>
                    <a:pt x="211" y="0"/>
                    <a:pt x="19" y="0"/>
                  </a:cubicBezTo>
                  <a:cubicBezTo>
                    <a:pt x="211" y="0"/>
                    <a:pt x="423" y="0"/>
                    <a:pt x="6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0" name="Google Shape;92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gAAF8LAADBCAAAXwsAAAAAAAAmAAAACAAAAP//////////"/>
                </a:ext>
              </a:extLst>
            </p:cNvSpPr>
            <p:nvPr/>
          </p:nvSpPr>
          <p:spPr>
            <a:xfrm>
              <a:off x="1423035" y="1848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9" name="Google Shape;92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gAAF8LAADECAAAXwsAAAAAAAAmAAAACAAAAP//////////"/>
                </a:ext>
              </a:extLst>
            </p:cNvSpPr>
            <p:nvPr/>
          </p:nvSpPr>
          <p:spPr>
            <a:xfrm>
              <a:off x="1424940" y="1848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8" name="Google Shape;92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kAACYMAAACCQAAJwwAAAAAAAAmAAAACAAAAP//////////"/>
                </a:ext>
              </a:extLst>
            </p:cNvSpPr>
            <p:nvPr/>
          </p:nvSpPr>
          <p:spPr>
            <a:xfrm>
              <a:off x="1464310" y="1974850"/>
              <a:ext cx="0" cy="635"/>
            </a:xfrm>
            <a:custGeom>
              <a:avLst/>
              <a:gdLst/>
              <a:ahLst/>
              <a:cxnLst/>
              <a:rect l="0" t="0" r="0" b="635"/>
              <a:pathLst>
                <a:path w="0" h="635">
                  <a:moveTo>
                    <a:pt x="0" y="28"/>
                  </a:moveTo>
                  <a:cubicBezTo>
                    <a:pt x="0" y="230"/>
                    <a:pt x="0" y="432"/>
                    <a:pt x="0" y="635"/>
                  </a:cubicBezTo>
                  <a:cubicBezTo>
                    <a:pt x="0" y="432"/>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7" name="Google Shape;92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CcMAAACCQAAJwwAAAAAAAAmAAAACAAAAP//////////"/>
                </a:ext>
              </a:extLst>
            </p:cNvSpPr>
            <p:nvPr/>
          </p:nvSpPr>
          <p:spPr>
            <a:xfrm>
              <a:off x="1463675" y="1975485"/>
              <a:ext cx="635" cy="0"/>
            </a:xfrm>
            <a:custGeom>
              <a:avLst/>
              <a:gdLst/>
              <a:ahLst/>
              <a:cxnLst/>
              <a:rect l="0" t="0" r="635" b="0"/>
              <a:pathLst>
                <a:path w="635" h="0">
                  <a:moveTo>
                    <a:pt x="0" y="0"/>
                  </a:moveTo>
                  <a:cubicBezTo>
                    <a:pt x="202" y="0"/>
                    <a:pt x="404" y="0"/>
                    <a:pt x="606" y="0"/>
                  </a:cubicBezTo>
                  <a:cubicBezTo>
                    <a:pt x="404" y="0"/>
                    <a:pt x="202"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6" name="Google Shape;92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kAAOELAAAFCQAA4gsAAAAAAAAmAAAACAAAAP//////////"/>
                </a:ext>
              </a:extLst>
            </p:cNvSpPr>
            <p:nvPr/>
          </p:nvSpPr>
          <p:spPr>
            <a:xfrm>
              <a:off x="1466215" y="1931035"/>
              <a:ext cx="0" cy="635"/>
            </a:xfrm>
            <a:custGeom>
              <a:avLst/>
              <a:gdLst/>
              <a:ahLst/>
              <a:cxnLst/>
              <a:rect l="0" t="0" r="0" b="635"/>
              <a:pathLst>
                <a:path w="0" h="635">
                  <a:moveTo>
                    <a:pt x="0" y="28"/>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5" name="Google Shape;92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kAAN8LAAAECQAA4AsAAAAAAAAmAAAACAAAAP//////////"/>
                </a:ext>
              </a:extLst>
            </p:cNvSpPr>
            <p:nvPr/>
          </p:nvSpPr>
          <p:spPr>
            <a:xfrm>
              <a:off x="1464945" y="1929765"/>
              <a:ext cx="635" cy="635"/>
            </a:xfrm>
            <a:custGeom>
              <a:avLst/>
              <a:gdLst/>
              <a:ahLst/>
              <a:cxnLst/>
              <a:rect l="0" t="0" r="635" b="635"/>
              <a:pathLst>
                <a:path w="635" h="635">
                  <a:moveTo>
                    <a:pt x="52" y="28"/>
                  </a:moveTo>
                  <a:lnTo>
                    <a:pt x="582"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4" name="Google Shape;92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kAAOALAAAECQAA4QsAAAAAAAAmAAAACAAAAP//////////"/>
                </a:ext>
              </a:extLst>
            </p:cNvSpPr>
            <p:nvPr/>
          </p:nvSpPr>
          <p:spPr>
            <a:xfrm>
              <a:off x="1465580" y="1930400"/>
              <a:ext cx="0" cy="635"/>
            </a:xfrm>
            <a:custGeom>
              <a:avLst/>
              <a:gdLst/>
              <a:ahLst/>
              <a:cxnLst/>
              <a:rect l="0" t="0" r="0" b="635"/>
              <a:pathLst>
                <a:path w="0" h="635">
                  <a:moveTo>
                    <a:pt x="0" y="24"/>
                  </a:moveTo>
                  <a:lnTo>
                    <a:pt x="0"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3" name="Google Shape;92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CsMAAABCQAAKwwAAAAAAAAmAAAACAAAAP//////////"/>
                </a:ext>
              </a:extLst>
            </p:cNvSpPr>
            <p:nvPr/>
          </p:nvSpPr>
          <p:spPr>
            <a:xfrm>
              <a:off x="1463675" y="197802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2" name="Google Shape;92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CsMAAABCQAALAwAAAAAAAAmAAAACAAAAP//////////"/>
                </a:ext>
              </a:extLst>
            </p:cNvSpPr>
            <p:nvPr/>
          </p:nvSpPr>
          <p:spPr>
            <a:xfrm>
              <a:off x="1463675" y="1978025"/>
              <a:ext cx="0" cy="635"/>
            </a:xfrm>
            <a:custGeom>
              <a:avLst/>
              <a:gdLst/>
              <a:ahLst/>
              <a:cxnLst/>
              <a:rect l="0" t="0" r="0" b="635"/>
              <a:pathLst>
                <a:path w="0" h="635">
                  <a:moveTo>
                    <a:pt x="0" y="0"/>
                  </a:moveTo>
                  <a:cubicBezTo>
                    <a:pt x="0" y="240"/>
                    <a:pt x="0" y="459"/>
                    <a:pt x="0" y="613"/>
                  </a:cubicBezTo>
                  <a:cubicBezTo>
                    <a:pt x="0" y="459"/>
                    <a:pt x="0" y="24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1" name="Google Shape;92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kAAOMLAAAFCQAA4wsAAAAAAAAmAAAACAAAAP//////////"/>
                </a:ext>
              </a:extLst>
            </p:cNvSpPr>
            <p:nvPr/>
          </p:nvSpPr>
          <p:spPr>
            <a:xfrm>
              <a:off x="1466215" y="19323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0" name="Google Shape;92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CkMAAABCQAAKgwAAAAAAAAmAAAACAAAAP//////////"/>
                </a:ext>
              </a:extLst>
            </p:cNvSpPr>
            <p:nvPr/>
          </p:nvSpPr>
          <p:spPr>
            <a:xfrm>
              <a:off x="1463675" y="1976755"/>
              <a:ext cx="0" cy="635"/>
            </a:xfrm>
            <a:custGeom>
              <a:avLst/>
              <a:gdLst/>
              <a:ahLst/>
              <a:cxnLst/>
              <a:rect l="0" t="0" r="0" b="635"/>
              <a:pathLst>
                <a:path w="0" h="635">
                  <a:moveTo>
                    <a:pt x="0" y="0"/>
                  </a:moveTo>
                  <a:cubicBezTo>
                    <a:pt x="0" y="218"/>
                    <a:pt x="0" y="416"/>
                    <a:pt x="0" y="635"/>
                  </a:cubicBezTo>
                  <a:cubicBezTo>
                    <a:pt x="0" y="416"/>
                    <a:pt x="0" y="21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9" name="Google Shape;92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CgMAAABCQAAKQwAAAAAAAAmAAAACAAAAP//////////"/>
                </a:ext>
              </a:extLst>
            </p:cNvSpPr>
            <p:nvPr/>
          </p:nvSpPr>
          <p:spPr>
            <a:xfrm>
              <a:off x="1463675" y="1976120"/>
              <a:ext cx="0" cy="635"/>
            </a:xfrm>
            <a:custGeom>
              <a:avLst/>
              <a:gdLst/>
              <a:ahLst/>
              <a:cxnLst/>
              <a:rect l="0" t="0" r="0" b="635"/>
              <a:pathLst>
                <a:path w="0" h="635">
                  <a:moveTo>
                    <a:pt x="0" y="21"/>
                  </a:moveTo>
                  <a:cubicBezTo>
                    <a:pt x="0" y="175"/>
                    <a:pt x="0" y="394"/>
                    <a:pt x="0" y="635"/>
                  </a:cubicBezTo>
                  <a:cubicBezTo>
                    <a:pt x="0" y="394"/>
                    <a:pt x="0" y="175"/>
                    <a:pt x="0"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8" name="Google Shape;92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CgMAAABCQAAKAwAAAAAAAAmAAAACAAAAP//////////"/>
                </a:ext>
              </a:extLst>
            </p:cNvSpPr>
            <p:nvPr/>
          </p:nvSpPr>
          <p:spPr>
            <a:xfrm>
              <a:off x="1463675" y="19761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7" name="Google Shape;92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kAAOULAAAHCQAA5gsAAAAAAAAmAAAACAAAAP//////////"/>
                </a:ext>
              </a:extLst>
            </p:cNvSpPr>
            <p:nvPr/>
          </p:nvSpPr>
          <p:spPr>
            <a:xfrm>
              <a:off x="1466850" y="1933575"/>
              <a:ext cx="635" cy="635"/>
            </a:xfrm>
            <a:custGeom>
              <a:avLst/>
              <a:gdLst/>
              <a:ahLst/>
              <a:cxnLst/>
              <a:rect l="0" t="0" r="635" b="635"/>
              <a:pathLst>
                <a:path w="635" h="635">
                  <a:moveTo>
                    <a:pt x="127" y="79"/>
                  </a:moveTo>
                  <a:lnTo>
                    <a:pt x="508"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6" name="Google Shape;92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CoMAAABCQAAKgwAAAAAAAAmAAAACAAAAP//////////"/>
                </a:ext>
              </a:extLst>
            </p:cNvSpPr>
            <p:nvPr/>
          </p:nvSpPr>
          <p:spPr>
            <a:xfrm>
              <a:off x="1463675" y="197739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5" name="Google Shape;92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kAAOQLAAAGCQAA5AsAAAAAAAAmAAAACAAAAP//////////"/>
                </a:ext>
              </a:extLst>
            </p:cNvSpPr>
            <p:nvPr/>
          </p:nvSpPr>
          <p:spPr>
            <a:xfrm>
              <a:off x="1466850" y="19329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4" name="Google Shape;92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AgAAM4KAAB1CQAAUgsAAAAAAAAmAAAACAAAAP//////////"/>
                </a:ext>
              </a:extLst>
            </p:cNvSpPr>
            <p:nvPr/>
          </p:nvSpPr>
          <p:spPr>
            <a:xfrm>
              <a:off x="1437640" y="1756410"/>
              <a:ext cx="99695" cy="83820"/>
            </a:xfrm>
            <a:custGeom>
              <a:avLst/>
              <a:gdLst/>
              <a:ahLst/>
              <a:cxnLst/>
              <a:rect l="0" t="0" r="99695" b="83820"/>
              <a:pathLst>
                <a:path w="99695" h="83820">
                  <a:moveTo>
                    <a:pt x="25883" y="0"/>
                  </a:moveTo>
                  <a:cubicBezTo>
                    <a:pt x="25462" y="0"/>
                    <a:pt x="25368" y="95"/>
                    <a:pt x="25368" y="95"/>
                  </a:cubicBezTo>
                  <a:cubicBezTo>
                    <a:pt x="25273" y="528"/>
                    <a:pt x="25273" y="907"/>
                    <a:pt x="25368" y="1287"/>
                  </a:cubicBezTo>
                  <a:cubicBezTo>
                    <a:pt x="25462" y="2370"/>
                    <a:pt x="25693" y="3982"/>
                    <a:pt x="24119" y="4700"/>
                  </a:cubicBezTo>
                  <a:cubicBezTo>
                    <a:pt x="23604" y="4930"/>
                    <a:pt x="22844" y="5214"/>
                    <a:pt x="21935" y="5553"/>
                  </a:cubicBezTo>
                  <a:cubicBezTo>
                    <a:pt x="19466" y="6406"/>
                    <a:pt x="14868" y="8018"/>
                    <a:pt x="14583" y="9819"/>
                  </a:cubicBezTo>
                  <a:cubicBezTo>
                    <a:pt x="14393" y="10862"/>
                    <a:pt x="15098" y="12473"/>
                    <a:pt x="15817" y="14085"/>
                  </a:cubicBezTo>
                  <a:cubicBezTo>
                    <a:pt x="16862" y="16455"/>
                    <a:pt x="17947" y="18866"/>
                    <a:pt x="16957" y="20911"/>
                  </a:cubicBezTo>
                  <a:cubicBezTo>
                    <a:pt x="16401" y="22008"/>
                    <a:pt x="15275" y="22712"/>
                    <a:pt x="13999" y="22712"/>
                  </a:cubicBezTo>
                  <a:cubicBezTo>
                    <a:pt x="13945" y="22712"/>
                    <a:pt x="13904" y="22712"/>
                    <a:pt x="13864" y="22712"/>
                  </a:cubicBezTo>
                  <a:cubicBezTo>
                    <a:pt x="11490" y="22712"/>
                    <a:pt x="8600" y="20667"/>
                    <a:pt x="7461" y="18256"/>
                  </a:cubicBezTo>
                  <a:cubicBezTo>
                    <a:pt x="6416" y="16076"/>
                    <a:pt x="8071" y="13462"/>
                    <a:pt x="9401" y="11376"/>
                  </a:cubicBezTo>
                  <a:cubicBezTo>
                    <a:pt x="9930" y="10577"/>
                    <a:pt x="10920" y="8966"/>
                    <a:pt x="10784" y="8587"/>
                  </a:cubicBezTo>
                  <a:cubicBezTo>
                    <a:pt x="10065" y="7354"/>
                    <a:pt x="9645" y="5973"/>
                    <a:pt x="9496" y="4551"/>
                  </a:cubicBezTo>
                  <a:lnTo>
                    <a:pt x="9401" y="4645"/>
                  </a:lnTo>
                  <a:lnTo>
                    <a:pt x="9306" y="4700"/>
                  </a:lnTo>
                  <a:cubicBezTo>
                    <a:pt x="9211" y="4794"/>
                    <a:pt x="9116" y="4889"/>
                    <a:pt x="9021" y="5025"/>
                  </a:cubicBezTo>
                  <a:cubicBezTo>
                    <a:pt x="8641" y="5499"/>
                    <a:pt x="8220" y="6027"/>
                    <a:pt x="7786" y="6501"/>
                  </a:cubicBezTo>
                  <a:lnTo>
                    <a:pt x="7691" y="6596"/>
                  </a:lnTo>
                  <a:cubicBezTo>
                    <a:pt x="7176" y="7070"/>
                    <a:pt x="6647" y="7584"/>
                    <a:pt x="6131" y="8058"/>
                  </a:cubicBezTo>
                  <a:cubicBezTo>
                    <a:pt x="4463" y="9670"/>
                    <a:pt x="2713" y="11336"/>
                    <a:pt x="2713" y="12893"/>
                  </a:cubicBezTo>
                  <a:lnTo>
                    <a:pt x="2713" y="13557"/>
                  </a:lnTo>
                  <a:cubicBezTo>
                    <a:pt x="2618" y="16076"/>
                    <a:pt x="2618" y="17349"/>
                    <a:pt x="1424" y="18920"/>
                  </a:cubicBezTo>
                  <a:cubicBezTo>
                    <a:pt x="908" y="19489"/>
                    <a:pt x="434" y="20153"/>
                    <a:pt x="0" y="20816"/>
                  </a:cubicBezTo>
                  <a:cubicBezTo>
                    <a:pt x="203" y="20803"/>
                    <a:pt x="406" y="20803"/>
                    <a:pt x="596" y="20803"/>
                  </a:cubicBezTo>
                  <a:cubicBezTo>
                    <a:pt x="1614" y="20803"/>
                    <a:pt x="2550" y="20938"/>
                    <a:pt x="3228" y="21575"/>
                  </a:cubicBezTo>
                  <a:cubicBezTo>
                    <a:pt x="3757" y="22049"/>
                    <a:pt x="3988" y="22712"/>
                    <a:pt x="3988" y="23376"/>
                  </a:cubicBezTo>
                  <a:cubicBezTo>
                    <a:pt x="3988" y="23714"/>
                    <a:pt x="4463" y="24094"/>
                    <a:pt x="5032" y="24514"/>
                  </a:cubicBezTo>
                  <a:cubicBezTo>
                    <a:pt x="6036" y="25272"/>
                    <a:pt x="7461" y="26315"/>
                    <a:pt x="7217" y="28360"/>
                  </a:cubicBezTo>
                  <a:lnTo>
                    <a:pt x="7176" y="28929"/>
                  </a:lnTo>
                  <a:cubicBezTo>
                    <a:pt x="6932" y="30825"/>
                    <a:pt x="6511" y="34427"/>
                    <a:pt x="8071" y="36134"/>
                  </a:cubicBezTo>
                  <a:cubicBezTo>
                    <a:pt x="8695" y="36797"/>
                    <a:pt x="9672" y="37177"/>
                    <a:pt x="10934" y="37177"/>
                  </a:cubicBezTo>
                  <a:cubicBezTo>
                    <a:pt x="11001" y="37177"/>
                    <a:pt x="11083" y="37177"/>
                    <a:pt x="11164" y="37177"/>
                  </a:cubicBezTo>
                  <a:cubicBezTo>
                    <a:pt x="12819" y="37122"/>
                    <a:pt x="14488" y="36933"/>
                    <a:pt x="16143" y="36703"/>
                  </a:cubicBezTo>
                  <a:cubicBezTo>
                    <a:pt x="17418" y="36527"/>
                    <a:pt x="18585" y="36364"/>
                    <a:pt x="19670" y="36364"/>
                  </a:cubicBezTo>
                  <a:cubicBezTo>
                    <a:pt x="21556" y="36364"/>
                    <a:pt x="23170" y="36852"/>
                    <a:pt x="24554" y="38599"/>
                  </a:cubicBezTo>
                  <a:cubicBezTo>
                    <a:pt x="26778" y="41443"/>
                    <a:pt x="29641" y="42892"/>
                    <a:pt x="32869" y="42892"/>
                  </a:cubicBezTo>
                  <a:cubicBezTo>
                    <a:pt x="33290" y="42892"/>
                    <a:pt x="33710" y="42865"/>
                    <a:pt x="34145" y="42811"/>
                  </a:cubicBezTo>
                  <a:cubicBezTo>
                    <a:pt x="36207" y="42540"/>
                    <a:pt x="38147" y="42323"/>
                    <a:pt x="39761" y="42323"/>
                  </a:cubicBezTo>
                  <a:cubicBezTo>
                    <a:pt x="41782" y="42323"/>
                    <a:pt x="43302" y="42662"/>
                    <a:pt x="43926" y="43664"/>
                  </a:cubicBezTo>
                  <a:cubicBezTo>
                    <a:pt x="44455" y="44422"/>
                    <a:pt x="44360" y="45370"/>
                    <a:pt x="43695" y="46467"/>
                  </a:cubicBezTo>
                  <a:cubicBezTo>
                    <a:pt x="41457" y="50070"/>
                    <a:pt x="40371" y="57329"/>
                    <a:pt x="41796" y="58941"/>
                  </a:cubicBezTo>
                  <a:cubicBezTo>
                    <a:pt x="42176" y="59361"/>
                    <a:pt x="42555" y="59740"/>
                    <a:pt x="42881" y="60078"/>
                  </a:cubicBezTo>
                  <a:cubicBezTo>
                    <a:pt x="44495" y="61731"/>
                    <a:pt x="46489" y="63776"/>
                    <a:pt x="44685" y="65807"/>
                  </a:cubicBezTo>
                  <a:cubicBezTo>
                    <a:pt x="43790" y="66850"/>
                    <a:pt x="43315" y="67893"/>
                    <a:pt x="43410" y="68706"/>
                  </a:cubicBezTo>
                  <a:cubicBezTo>
                    <a:pt x="43505" y="69274"/>
                    <a:pt x="43790" y="69748"/>
                    <a:pt x="44265" y="70073"/>
                  </a:cubicBezTo>
                  <a:cubicBezTo>
                    <a:pt x="45730" y="71116"/>
                    <a:pt x="46395" y="72972"/>
                    <a:pt x="45920" y="74678"/>
                  </a:cubicBezTo>
                  <a:lnTo>
                    <a:pt x="45920" y="74773"/>
                  </a:lnTo>
                  <a:cubicBezTo>
                    <a:pt x="45879" y="75003"/>
                    <a:pt x="45689" y="75193"/>
                    <a:pt x="45499" y="75342"/>
                  </a:cubicBezTo>
                  <a:lnTo>
                    <a:pt x="45594" y="75437"/>
                  </a:lnTo>
                  <a:cubicBezTo>
                    <a:pt x="45825" y="75762"/>
                    <a:pt x="46110" y="76046"/>
                    <a:pt x="46354" y="76331"/>
                  </a:cubicBezTo>
                  <a:lnTo>
                    <a:pt x="46395" y="76385"/>
                  </a:lnTo>
                  <a:cubicBezTo>
                    <a:pt x="46584" y="76710"/>
                    <a:pt x="46829" y="76994"/>
                    <a:pt x="47019" y="77279"/>
                  </a:cubicBezTo>
                  <a:lnTo>
                    <a:pt x="47154" y="77468"/>
                  </a:lnTo>
                  <a:cubicBezTo>
                    <a:pt x="47344" y="77766"/>
                    <a:pt x="47534" y="77996"/>
                    <a:pt x="47683" y="78281"/>
                  </a:cubicBezTo>
                  <a:lnTo>
                    <a:pt x="47819" y="78525"/>
                  </a:lnTo>
                  <a:lnTo>
                    <a:pt x="48294" y="79283"/>
                  </a:lnTo>
                  <a:cubicBezTo>
                    <a:pt x="48823" y="80231"/>
                    <a:pt x="49488" y="81125"/>
                    <a:pt x="50288" y="81883"/>
                  </a:cubicBezTo>
                  <a:lnTo>
                    <a:pt x="51102" y="82547"/>
                  </a:lnTo>
                  <a:cubicBezTo>
                    <a:pt x="52214" y="83468"/>
                    <a:pt x="52689" y="83820"/>
                    <a:pt x="53110" y="83820"/>
                  </a:cubicBezTo>
                  <a:cubicBezTo>
                    <a:pt x="53313" y="83820"/>
                    <a:pt x="53517" y="83725"/>
                    <a:pt x="53761" y="83590"/>
                  </a:cubicBezTo>
                  <a:lnTo>
                    <a:pt x="53856" y="83549"/>
                  </a:lnTo>
                  <a:cubicBezTo>
                    <a:pt x="54900" y="82953"/>
                    <a:pt x="55891" y="82384"/>
                    <a:pt x="56962" y="82384"/>
                  </a:cubicBezTo>
                  <a:cubicBezTo>
                    <a:pt x="57356" y="82384"/>
                    <a:pt x="57763" y="82466"/>
                    <a:pt x="58183" y="82642"/>
                  </a:cubicBezTo>
                  <a:cubicBezTo>
                    <a:pt x="58319" y="82737"/>
                    <a:pt x="58509" y="82831"/>
                    <a:pt x="58699" y="82980"/>
                  </a:cubicBezTo>
                  <a:lnTo>
                    <a:pt x="58794" y="82980"/>
                  </a:lnTo>
                  <a:cubicBezTo>
                    <a:pt x="58861" y="83007"/>
                    <a:pt x="58929" y="83007"/>
                    <a:pt x="58997" y="83007"/>
                  </a:cubicBezTo>
                  <a:cubicBezTo>
                    <a:pt x="59730" y="83007"/>
                    <a:pt x="61059" y="81829"/>
                    <a:pt x="62266" y="80800"/>
                  </a:cubicBezTo>
                  <a:lnTo>
                    <a:pt x="62741" y="80366"/>
                  </a:lnTo>
                  <a:cubicBezTo>
                    <a:pt x="63637" y="79608"/>
                    <a:pt x="64776" y="79188"/>
                    <a:pt x="65916" y="79134"/>
                  </a:cubicBezTo>
                  <a:cubicBezTo>
                    <a:pt x="66960" y="78999"/>
                    <a:pt x="67204" y="78944"/>
                    <a:pt x="67340" y="78335"/>
                  </a:cubicBezTo>
                  <a:cubicBezTo>
                    <a:pt x="68195" y="75626"/>
                    <a:pt x="69714" y="74204"/>
                    <a:pt x="72278" y="73730"/>
                  </a:cubicBezTo>
                  <a:cubicBezTo>
                    <a:pt x="73228" y="73541"/>
                    <a:pt x="73567" y="72918"/>
                    <a:pt x="73513" y="72538"/>
                  </a:cubicBezTo>
                  <a:cubicBezTo>
                    <a:pt x="73513" y="72349"/>
                    <a:pt x="73418" y="72349"/>
                    <a:pt x="73323" y="72349"/>
                  </a:cubicBezTo>
                  <a:cubicBezTo>
                    <a:pt x="72902" y="72403"/>
                    <a:pt x="72522" y="72498"/>
                    <a:pt x="72142" y="72687"/>
                  </a:cubicBezTo>
                  <a:cubicBezTo>
                    <a:pt x="71600" y="72863"/>
                    <a:pt x="71044" y="73039"/>
                    <a:pt x="70501" y="73039"/>
                  </a:cubicBezTo>
                  <a:cubicBezTo>
                    <a:pt x="70148" y="73039"/>
                    <a:pt x="69809" y="72958"/>
                    <a:pt x="69483" y="72728"/>
                  </a:cubicBezTo>
                  <a:cubicBezTo>
                    <a:pt x="68914" y="72213"/>
                    <a:pt x="68629" y="71496"/>
                    <a:pt x="68670" y="70737"/>
                  </a:cubicBezTo>
                  <a:lnTo>
                    <a:pt x="68670" y="70602"/>
                  </a:lnTo>
                  <a:cubicBezTo>
                    <a:pt x="68724" y="69843"/>
                    <a:pt x="68439" y="69125"/>
                    <a:pt x="67869" y="68651"/>
                  </a:cubicBezTo>
                  <a:cubicBezTo>
                    <a:pt x="67055" y="67988"/>
                    <a:pt x="66635" y="66945"/>
                    <a:pt x="66675" y="65902"/>
                  </a:cubicBezTo>
                  <a:cubicBezTo>
                    <a:pt x="66675" y="63532"/>
                    <a:pt x="66445" y="62449"/>
                    <a:pt x="64206" y="61121"/>
                  </a:cubicBezTo>
                  <a:cubicBezTo>
                    <a:pt x="63447" y="60688"/>
                    <a:pt x="63067" y="60119"/>
                    <a:pt x="63121" y="59510"/>
                  </a:cubicBezTo>
                  <a:cubicBezTo>
                    <a:pt x="63162" y="59130"/>
                    <a:pt x="63406" y="58562"/>
                    <a:pt x="64356" y="58223"/>
                  </a:cubicBezTo>
                  <a:cubicBezTo>
                    <a:pt x="64939" y="58006"/>
                    <a:pt x="65848" y="57857"/>
                    <a:pt x="66797" y="57857"/>
                  </a:cubicBezTo>
                  <a:cubicBezTo>
                    <a:pt x="68100" y="57857"/>
                    <a:pt x="69483" y="58128"/>
                    <a:pt x="70189" y="58846"/>
                  </a:cubicBezTo>
                  <a:cubicBezTo>
                    <a:pt x="70569" y="59225"/>
                    <a:pt x="71763" y="59320"/>
                    <a:pt x="72712" y="59415"/>
                  </a:cubicBezTo>
                  <a:cubicBezTo>
                    <a:pt x="74462" y="59550"/>
                    <a:pt x="76511" y="59740"/>
                    <a:pt x="76836" y="61501"/>
                  </a:cubicBezTo>
                  <a:cubicBezTo>
                    <a:pt x="77026" y="62218"/>
                    <a:pt x="77542" y="62598"/>
                    <a:pt x="77799" y="62598"/>
                  </a:cubicBezTo>
                  <a:cubicBezTo>
                    <a:pt x="77813" y="62598"/>
                    <a:pt x="77826" y="62584"/>
                    <a:pt x="77840" y="62584"/>
                  </a:cubicBezTo>
                  <a:cubicBezTo>
                    <a:pt x="77881" y="62584"/>
                    <a:pt x="77976" y="62394"/>
                    <a:pt x="77976" y="61920"/>
                  </a:cubicBezTo>
                  <a:cubicBezTo>
                    <a:pt x="77976" y="60837"/>
                    <a:pt x="78450" y="59835"/>
                    <a:pt x="79305" y="59171"/>
                  </a:cubicBezTo>
                  <a:cubicBezTo>
                    <a:pt x="80336" y="58399"/>
                    <a:pt x="81598" y="57993"/>
                    <a:pt x="82886" y="57993"/>
                  </a:cubicBezTo>
                  <a:cubicBezTo>
                    <a:pt x="83334" y="57993"/>
                    <a:pt x="83768" y="58033"/>
                    <a:pt x="84202" y="58128"/>
                  </a:cubicBezTo>
                  <a:cubicBezTo>
                    <a:pt x="84297" y="58142"/>
                    <a:pt x="84392" y="58155"/>
                    <a:pt x="84501" y="58155"/>
                  </a:cubicBezTo>
                  <a:cubicBezTo>
                    <a:pt x="85803" y="58155"/>
                    <a:pt x="88326" y="56869"/>
                    <a:pt x="90049" y="55948"/>
                  </a:cubicBezTo>
                  <a:cubicBezTo>
                    <a:pt x="90945" y="55433"/>
                    <a:pt x="91894" y="55000"/>
                    <a:pt x="92844" y="54620"/>
                  </a:cubicBezTo>
                  <a:cubicBezTo>
                    <a:pt x="92939" y="54580"/>
                    <a:pt x="92993" y="54580"/>
                    <a:pt x="93034" y="54526"/>
                  </a:cubicBezTo>
                  <a:cubicBezTo>
                    <a:pt x="93468" y="54146"/>
                    <a:pt x="93793" y="53632"/>
                    <a:pt x="93983" y="53063"/>
                  </a:cubicBezTo>
                  <a:lnTo>
                    <a:pt x="94078" y="52873"/>
                  </a:lnTo>
                  <a:lnTo>
                    <a:pt x="93983" y="52724"/>
                  </a:lnTo>
                  <a:lnTo>
                    <a:pt x="93753" y="52399"/>
                  </a:lnTo>
                  <a:lnTo>
                    <a:pt x="93468" y="52061"/>
                  </a:lnTo>
                  <a:lnTo>
                    <a:pt x="93224" y="51736"/>
                  </a:lnTo>
                  <a:lnTo>
                    <a:pt x="92993" y="51397"/>
                  </a:lnTo>
                  <a:lnTo>
                    <a:pt x="92749" y="51113"/>
                  </a:lnTo>
                  <a:lnTo>
                    <a:pt x="92559" y="50828"/>
                  </a:lnTo>
                  <a:lnTo>
                    <a:pt x="92328" y="50544"/>
                  </a:lnTo>
                  <a:lnTo>
                    <a:pt x="92138" y="50314"/>
                  </a:lnTo>
                  <a:lnTo>
                    <a:pt x="91948" y="50070"/>
                  </a:lnTo>
                  <a:lnTo>
                    <a:pt x="91799" y="49840"/>
                  </a:lnTo>
                  <a:lnTo>
                    <a:pt x="91609" y="49637"/>
                  </a:lnTo>
                  <a:lnTo>
                    <a:pt x="91474" y="49447"/>
                  </a:lnTo>
                  <a:lnTo>
                    <a:pt x="91324" y="49257"/>
                  </a:lnTo>
                  <a:lnTo>
                    <a:pt x="91134" y="49067"/>
                  </a:lnTo>
                  <a:lnTo>
                    <a:pt x="91040" y="48932"/>
                  </a:lnTo>
                  <a:lnTo>
                    <a:pt x="90850" y="48742"/>
                  </a:lnTo>
                  <a:lnTo>
                    <a:pt x="90755" y="48648"/>
                  </a:lnTo>
                  <a:lnTo>
                    <a:pt x="90619" y="48458"/>
                  </a:lnTo>
                  <a:lnTo>
                    <a:pt x="90524" y="48363"/>
                  </a:lnTo>
                  <a:lnTo>
                    <a:pt x="90429" y="48214"/>
                  </a:lnTo>
                  <a:lnTo>
                    <a:pt x="90334" y="48174"/>
                  </a:lnTo>
                  <a:lnTo>
                    <a:pt x="90239" y="48025"/>
                  </a:lnTo>
                  <a:lnTo>
                    <a:pt x="90185" y="47984"/>
                  </a:lnTo>
                  <a:lnTo>
                    <a:pt x="90049" y="47835"/>
                  </a:lnTo>
                  <a:lnTo>
                    <a:pt x="90049" y="47795"/>
                  </a:lnTo>
                  <a:lnTo>
                    <a:pt x="89954" y="47700"/>
                  </a:lnTo>
                  <a:lnTo>
                    <a:pt x="89900" y="47700"/>
                  </a:lnTo>
                  <a:lnTo>
                    <a:pt x="89805" y="47605"/>
                  </a:lnTo>
                  <a:lnTo>
                    <a:pt x="89710" y="47510"/>
                  </a:lnTo>
                  <a:cubicBezTo>
                    <a:pt x="88191" y="46278"/>
                    <a:pt x="89140" y="44950"/>
                    <a:pt x="89615" y="44327"/>
                  </a:cubicBezTo>
                  <a:cubicBezTo>
                    <a:pt x="90090" y="43718"/>
                    <a:pt x="90280" y="43434"/>
                    <a:pt x="90239" y="43000"/>
                  </a:cubicBezTo>
                  <a:cubicBezTo>
                    <a:pt x="90090" y="42012"/>
                    <a:pt x="90049" y="40874"/>
                    <a:pt x="90755" y="39967"/>
                  </a:cubicBezTo>
                  <a:cubicBezTo>
                    <a:pt x="91474" y="39073"/>
                    <a:pt x="92613" y="38639"/>
                    <a:pt x="94512" y="38504"/>
                  </a:cubicBezTo>
                  <a:cubicBezTo>
                    <a:pt x="95462" y="38450"/>
                    <a:pt x="96072" y="38165"/>
                    <a:pt x="96167" y="37745"/>
                  </a:cubicBezTo>
                  <a:cubicBezTo>
                    <a:pt x="96167" y="37028"/>
                    <a:pt x="95788" y="36459"/>
                    <a:pt x="95177" y="36174"/>
                  </a:cubicBezTo>
                  <a:cubicBezTo>
                    <a:pt x="94512" y="35849"/>
                    <a:pt x="94133" y="35132"/>
                    <a:pt x="94078" y="34427"/>
                  </a:cubicBezTo>
                  <a:cubicBezTo>
                    <a:pt x="94078" y="32572"/>
                    <a:pt x="96357" y="30486"/>
                    <a:pt x="97836" y="29592"/>
                  </a:cubicBezTo>
                  <a:cubicBezTo>
                    <a:pt x="97931" y="29592"/>
                    <a:pt x="97972" y="29538"/>
                    <a:pt x="98026" y="29497"/>
                  </a:cubicBezTo>
                  <a:lnTo>
                    <a:pt x="98121" y="29403"/>
                  </a:lnTo>
                  <a:lnTo>
                    <a:pt x="98257" y="29254"/>
                  </a:lnTo>
                  <a:lnTo>
                    <a:pt x="98351" y="29213"/>
                  </a:lnTo>
                  <a:lnTo>
                    <a:pt x="98501" y="29023"/>
                  </a:lnTo>
                  <a:lnTo>
                    <a:pt x="98636" y="28929"/>
                  </a:lnTo>
                  <a:lnTo>
                    <a:pt x="98826" y="28644"/>
                  </a:lnTo>
                  <a:lnTo>
                    <a:pt x="98881" y="28549"/>
                  </a:lnTo>
                  <a:cubicBezTo>
                    <a:pt x="98976" y="28455"/>
                    <a:pt x="99070" y="28306"/>
                    <a:pt x="99165" y="28170"/>
                  </a:cubicBezTo>
                  <a:lnTo>
                    <a:pt x="99260" y="28021"/>
                  </a:lnTo>
                  <a:lnTo>
                    <a:pt x="99491" y="27696"/>
                  </a:lnTo>
                  <a:lnTo>
                    <a:pt x="99586" y="27507"/>
                  </a:lnTo>
                  <a:lnTo>
                    <a:pt x="99681" y="27317"/>
                  </a:lnTo>
                  <a:cubicBezTo>
                    <a:pt x="97388" y="26694"/>
                    <a:pt x="94634" y="26545"/>
                    <a:pt x="92559" y="26545"/>
                  </a:cubicBezTo>
                  <a:cubicBezTo>
                    <a:pt x="91636" y="26545"/>
                    <a:pt x="90836" y="26572"/>
                    <a:pt x="90280" y="26599"/>
                  </a:cubicBezTo>
                  <a:cubicBezTo>
                    <a:pt x="90226" y="26599"/>
                    <a:pt x="90144" y="26599"/>
                    <a:pt x="90036" y="26599"/>
                  </a:cubicBezTo>
                  <a:cubicBezTo>
                    <a:pt x="89642" y="26599"/>
                    <a:pt x="88964" y="26545"/>
                    <a:pt x="88625" y="25936"/>
                  </a:cubicBezTo>
                  <a:cubicBezTo>
                    <a:pt x="88191" y="25177"/>
                    <a:pt x="88760" y="24229"/>
                    <a:pt x="89615" y="23051"/>
                  </a:cubicBezTo>
                  <a:cubicBezTo>
                    <a:pt x="90334" y="22008"/>
                    <a:pt x="91284" y="20667"/>
                    <a:pt x="91324" y="19624"/>
                  </a:cubicBezTo>
                  <a:cubicBezTo>
                    <a:pt x="91419" y="18013"/>
                    <a:pt x="86007" y="17254"/>
                    <a:pt x="83402" y="16834"/>
                  </a:cubicBezTo>
                  <a:cubicBezTo>
                    <a:pt x="82452" y="16685"/>
                    <a:pt x="81638" y="16550"/>
                    <a:pt x="81014" y="16401"/>
                  </a:cubicBezTo>
                  <a:cubicBezTo>
                    <a:pt x="78925" y="15981"/>
                    <a:pt x="78261" y="14559"/>
                    <a:pt x="78356" y="13516"/>
                  </a:cubicBezTo>
                  <a:cubicBezTo>
                    <a:pt x="78545" y="12189"/>
                    <a:pt x="79495" y="11146"/>
                    <a:pt x="80784" y="10808"/>
                  </a:cubicBezTo>
                  <a:cubicBezTo>
                    <a:pt x="79780" y="10537"/>
                    <a:pt x="78762" y="10401"/>
                    <a:pt x="77745" y="10401"/>
                  </a:cubicBezTo>
                  <a:cubicBezTo>
                    <a:pt x="77175" y="10401"/>
                    <a:pt x="76606" y="10442"/>
                    <a:pt x="76036" y="10523"/>
                  </a:cubicBezTo>
                  <a:cubicBezTo>
                    <a:pt x="71763" y="11146"/>
                    <a:pt x="65631" y="13557"/>
                    <a:pt x="62022" y="15507"/>
                  </a:cubicBezTo>
                  <a:cubicBezTo>
                    <a:pt x="61466" y="15805"/>
                    <a:pt x="60883" y="15941"/>
                    <a:pt x="60272" y="15941"/>
                  </a:cubicBezTo>
                  <a:cubicBezTo>
                    <a:pt x="58427" y="15941"/>
                    <a:pt x="56365" y="14735"/>
                    <a:pt x="54330" y="13557"/>
                  </a:cubicBezTo>
                  <a:cubicBezTo>
                    <a:pt x="52404" y="12433"/>
                    <a:pt x="50424" y="11255"/>
                    <a:pt x="48850" y="11255"/>
                  </a:cubicBezTo>
                  <a:cubicBezTo>
                    <a:pt x="48524" y="11255"/>
                    <a:pt x="48212" y="11309"/>
                    <a:pt x="47914" y="11431"/>
                  </a:cubicBezTo>
                  <a:cubicBezTo>
                    <a:pt x="46177" y="12135"/>
                    <a:pt x="44061" y="12609"/>
                    <a:pt x="42162" y="12609"/>
                  </a:cubicBezTo>
                  <a:cubicBezTo>
                    <a:pt x="40643" y="12609"/>
                    <a:pt x="39272" y="12311"/>
                    <a:pt x="38323" y="11620"/>
                  </a:cubicBezTo>
                  <a:cubicBezTo>
                    <a:pt x="37428" y="10997"/>
                    <a:pt x="36953" y="10009"/>
                    <a:pt x="36993" y="8912"/>
                  </a:cubicBezTo>
                  <a:cubicBezTo>
                    <a:pt x="37183" y="7544"/>
                    <a:pt x="36709" y="6162"/>
                    <a:pt x="35759" y="5174"/>
                  </a:cubicBezTo>
                  <a:cubicBezTo>
                    <a:pt x="35067" y="4469"/>
                    <a:pt x="34090" y="4104"/>
                    <a:pt x="32829" y="4104"/>
                  </a:cubicBezTo>
                  <a:cubicBezTo>
                    <a:pt x="32625" y="4104"/>
                    <a:pt x="32422" y="4104"/>
                    <a:pt x="32205" y="4131"/>
                  </a:cubicBezTo>
                  <a:cubicBezTo>
                    <a:pt x="32015" y="4144"/>
                    <a:pt x="31852" y="4144"/>
                    <a:pt x="31689" y="4144"/>
                  </a:cubicBezTo>
                  <a:cubicBezTo>
                    <a:pt x="29315" y="4144"/>
                    <a:pt x="28406" y="2627"/>
                    <a:pt x="27742" y="1517"/>
                  </a:cubicBezTo>
                  <a:cubicBezTo>
                    <a:pt x="27118" y="528"/>
                    <a:pt x="26792" y="0"/>
                    <a:pt x="2588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3" name="Google Shape;92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CkLAABcCQAAKwsAAAAAAAAmAAAACAAAAP//////////"/>
                </a:ext>
              </a:extLst>
            </p:cNvSpPr>
            <p:nvPr/>
          </p:nvSpPr>
          <p:spPr>
            <a:xfrm>
              <a:off x="1517015" y="1814195"/>
              <a:ext cx="4445" cy="1270"/>
            </a:xfrm>
            <a:custGeom>
              <a:avLst/>
              <a:gdLst/>
              <a:ahLst/>
              <a:cxnLst/>
              <a:rect l="0" t="0" r="4445" b="1270"/>
              <a:pathLst>
                <a:path w="4445" h="1270">
                  <a:moveTo>
                    <a:pt x="0" y="1270"/>
                  </a:moveTo>
                  <a:cubicBezTo>
                    <a:pt x="1289" y="349"/>
                    <a:pt x="2885" y="0"/>
                    <a:pt x="4432" y="349"/>
                  </a:cubicBezTo>
                  <a:cubicBezTo>
                    <a:pt x="2885" y="0"/>
                    <a:pt x="1289" y="349"/>
                    <a:pt x="0"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2" name="Google Shape;92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kAAEkLAAAkCQAASwsAAAAAAAAmAAAACAAAAP//////////"/>
                </a:ext>
              </a:extLst>
            </p:cNvSpPr>
            <p:nvPr/>
          </p:nvSpPr>
          <p:spPr>
            <a:xfrm>
              <a:off x="1485265" y="1834515"/>
              <a:ext cx="635" cy="1270"/>
            </a:xfrm>
            <a:custGeom>
              <a:avLst/>
              <a:gdLst/>
              <a:ahLst/>
              <a:cxnLst/>
              <a:rect l="0" t="0" r="635" b="1270"/>
              <a:pathLst>
                <a:path w="635" h="1270">
                  <a:moveTo>
                    <a:pt x="617" y="1270"/>
                  </a:moveTo>
                  <a:lnTo>
                    <a:pt x="0" y="2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1" name="Google Shape;92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kAAFALAAA0CQAAUQsAAAAAAAAmAAAACAAAAP//////////"/>
                </a:ext>
              </a:extLst>
            </p:cNvSpPr>
            <p:nvPr/>
          </p:nvSpPr>
          <p:spPr>
            <a:xfrm>
              <a:off x="1495425" y="1838960"/>
              <a:ext cx="635" cy="635"/>
            </a:xfrm>
            <a:custGeom>
              <a:avLst/>
              <a:gdLst/>
              <a:ahLst/>
              <a:cxnLst/>
              <a:rect l="0" t="0" r="635" b="635"/>
              <a:pathLst>
                <a:path w="635" h="635">
                  <a:moveTo>
                    <a:pt x="0" y="0"/>
                  </a:moveTo>
                  <a:cubicBezTo>
                    <a:pt x="193" y="177"/>
                    <a:pt x="386" y="355"/>
                    <a:pt x="538" y="533"/>
                  </a:cubicBezTo>
                  <a:lnTo>
                    <a:pt x="635" y="635"/>
                  </a:lnTo>
                  <a:lnTo>
                    <a:pt x="538" y="533"/>
                  </a:lnTo>
                  <a:cubicBezTo>
                    <a:pt x="386" y="355"/>
                    <a:pt x="193" y="177"/>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0" name="Google Shape;92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kAACELAABsCQAAJAsAAAAAAAAmAAAACAAAAP//////////"/>
                </a:ext>
              </a:extLst>
            </p:cNvSpPr>
            <p:nvPr/>
          </p:nvSpPr>
          <p:spPr>
            <a:xfrm>
              <a:off x="1530350" y="1809115"/>
              <a:ext cx="1270" cy="1905"/>
            </a:xfrm>
            <a:custGeom>
              <a:avLst/>
              <a:gdLst/>
              <a:ahLst/>
              <a:cxnLst/>
              <a:rect l="0" t="0" r="1270" b="1905"/>
              <a:pathLst>
                <a:path w="1270" h="1905">
                  <a:moveTo>
                    <a:pt x="1160" y="230"/>
                  </a:moveTo>
                  <a:cubicBezTo>
                    <a:pt x="878" y="875"/>
                    <a:pt x="502" y="1413"/>
                    <a:pt x="0" y="1889"/>
                  </a:cubicBezTo>
                  <a:cubicBezTo>
                    <a:pt x="502" y="1413"/>
                    <a:pt x="878" y="875"/>
                    <a:pt x="1160" y="230"/>
                  </a:cubicBezTo>
                  <a:lnTo>
                    <a:pt x="1270" y="1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9" name="Google Shape;92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kAAEsLAAAnCQAATwsAAAAAAAAmAAAACAAAAP//////////"/>
                </a:ext>
              </a:extLst>
            </p:cNvSpPr>
            <p:nvPr/>
          </p:nvSpPr>
          <p:spPr>
            <a:xfrm>
              <a:off x="1485900" y="1835785"/>
              <a:ext cx="1905" cy="2540"/>
            </a:xfrm>
            <a:custGeom>
              <a:avLst/>
              <a:gdLst/>
              <a:ahLst/>
              <a:cxnLst/>
              <a:rect l="0" t="0" r="1905" b="2540"/>
              <a:pathLst>
                <a:path w="1905" h="2540">
                  <a:moveTo>
                    <a:pt x="0" y="13"/>
                  </a:moveTo>
                  <a:cubicBezTo>
                    <a:pt x="501" y="930"/>
                    <a:pt x="1132" y="1794"/>
                    <a:pt x="1892" y="2527"/>
                  </a:cubicBezTo>
                  <a:cubicBezTo>
                    <a:pt x="1132" y="1794"/>
                    <a:pt x="501" y="930"/>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8" name="Google Shape;92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kAAEgLAAAjCQAASQsAAAAAAAAmAAAACAAAAP//////////"/>
                </a:ext>
              </a:extLst>
            </p:cNvSpPr>
            <p:nvPr/>
          </p:nvSpPr>
          <p:spPr>
            <a:xfrm>
              <a:off x="1484630" y="1833880"/>
              <a:ext cx="635" cy="635"/>
            </a:xfrm>
            <a:custGeom>
              <a:avLst/>
              <a:gdLst/>
              <a:ahLst/>
              <a:cxnLst/>
              <a:rect l="0" t="0" r="635" b="635"/>
              <a:pathLst>
                <a:path w="635" h="635">
                  <a:moveTo>
                    <a:pt x="0" y="9"/>
                  </a:moveTo>
                  <a:cubicBezTo>
                    <a:pt x="227" y="257"/>
                    <a:pt x="455" y="426"/>
                    <a:pt x="635" y="635"/>
                  </a:cubicBezTo>
                  <a:cubicBezTo>
                    <a:pt x="455" y="426"/>
                    <a:pt x="227" y="218"/>
                    <a:pt x="0"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7" name="Google Shape;92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kAAEYLAAAiCQAASAsAAAAAAAAmAAAACAAAAP//////////"/>
                </a:ext>
              </a:extLst>
            </p:cNvSpPr>
            <p:nvPr/>
          </p:nvSpPr>
          <p:spPr>
            <a:xfrm>
              <a:off x="1483995" y="1832610"/>
              <a:ext cx="635" cy="1270"/>
            </a:xfrm>
            <a:custGeom>
              <a:avLst/>
              <a:gdLst/>
              <a:ahLst/>
              <a:cxnLst/>
              <a:rect l="0" t="0" r="635" b="1270"/>
              <a:pathLst>
                <a:path w="635" h="1270">
                  <a:moveTo>
                    <a:pt x="12" y="0"/>
                  </a:moveTo>
                  <a:cubicBezTo>
                    <a:pt x="228" y="398"/>
                    <a:pt x="457" y="872"/>
                    <a:pt x="635" y="1251"/>
                  </a:cubicBezTo>
                  <a:cubicBezTo>
                    <a:pt x="457" y="796"/>
                    <a:pt x="228" y="398"/>
                    <a:pt x="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6" name="Google Shape;92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kAAEULAAAhCQAARgsAAAAAAAAmAAAACAAAAP//////////"/>
                </a:ext>
              </a:extLst>
            </p:cNvSpPr>
            <p:nvPr/>
          </p:nvSpPr>
          <p:spPr>
            <a:xfrm>
              <a:off x="1482725" y="1831975"/>
              <a:ext cx="1270" cy="635"/>
            </a:xfrm>
            <a:custGeom>
              <a:avLst/>
              <a:gdLst/>
              <a:ahLst/>
              <a:cxnLst/>
              <a:rect l="0" t="0" r="1270" b="635"/>
              <a:pathLst>
                <a:path w="1270" h="635">
                  <a:moveTo>
                    <a:pt x="22" y="9"/>
                  </a:moveTo>
                  <a:cubicBezTo>
                    <a:pt x="401" y="233"/>
                    <a:pt x="869" y="466"/>
                    <a:pt x="1270" y="625"/>
                  </a:cubicBezTo>
                  <a:cubicBezTo>
                    <a:pt x="869" y="429"/>
                    <a:pt x="490" y="233"/>
                    <a:pt x="22"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5" name="Google Shape;92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gAANgKAADkCAAA2AoAAAAAAAAmAAAACAAAAP//////////"/>
                </a:ext>
              </a:extLst>
            </p:cNvSpPr>
            <p:nvPr/>
          </p:nvSpPr>
          <p:spPr>
            <a:xfrm>
              <a:off x="1445260" y="1762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4" name="Google Shape;92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gAANUKAADnCAAA1QoAAAAAAAAmAAAACAAAAP//////////"/>
                </a:ext>
              </a:extLst>
            </p:cNvSpPr>
            <p:nvPr/>
          </p:nvSpPr>
          <p:spPr>
            <a:xfrm>
              <a:off x="1446530" y="1760855"/>
              <a:ext cx="635" cy="0"/>
            </a:xfrm>
            <a:custGeom>
              <a:avLst/>
              <a:gdLst/>
              <a:ahLst/>
              <a:cxnLst/>
              <a:rect l="0" t="0" r="635" b="0"/>
              <a:pathLst>
                <a:path w="635" h="0">
                  <a:moveTo>
                    <a:pt x="635" y="0"/>
                  </a:moveTo>
                  <a:lnTo>
                    <a:pt x="79" y="0"/>
                  </a:ln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3" name="Google Shape;92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gAANUKAADmCAAA1QoAAAAAAAAmAAAACAAAAP//////////"/>
                </a:ext>
              </a:extLst>
            </p:cNvSpPr>
            <p:nvPr/>
          </p:nvSpPr>
          <p:spPr>
            <a:xfrm>
              <a:off x="1446530" y="17608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2" name="Google Shape;92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gAAAYLAADpCAAACAsAAAAAAAAmAAAACAAAAP//////////"/>
                </a:ext>
              </a:extLst>
            </p:cNvSpPr>
            <p:nvPr/>
          </p:nvSpPr>
          <p:spPr>
            <a:xfrm>
              <a:off x="1445260" y="1791970"/>
              <a:ext cx="3175" cy="1270"/>
            </a:xfrm>
            <a:custGeom>
              <a:avLst/>
              <a:gdLst/>
              <a:ahLst/>
              <a:cxnLst/>
              <a:rect l="0" t="0" r="3175" b="1270"/>
              <a:pathLst>
                <a:path w="3175" h="1270">
                  <a:moveTo>
                    <a:pt x="0" y="16"/>
                  </a:moveTo>
                  <a:cubicBezTo>
                    <a:pt x="724" y="826"/>
                    <a:pt x="1684" y="1270"/>
                    <a:pt x="2687" y="1270"/>
                  </a:cubicBezTo>
                  <a:cubicBezTo>
                    <a:pt x="2854" y="1270"/>
                    <a:pt x="3007" y="1254"/>
                    <a:pt x="3175" y="1238"/>
                  </a:cubicBezTo>
                  <a:cubicBezTo>
                    <a:pt x="3091" y="1238"/>
                    <a:pt x="3007" y="1238"/>
                    <a:pt x="2938" y="1238"/>
                  </a:cubicBezTo>
                  <a:cubicBezTo>
                    <a:pt x="1643" y="1238"/>
                    <a:pt x="696" y="794"/>
                    <a:pt x="0" y="1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1" name="Google Shape;92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kAABQLAAC6CQAARQsAAAAAAAAmAAAACAAAAP//////////"/>
                </a:ext>
              </a:extLst>
            </p:cNvSpPr>
            <p:nvPr/>
          </p:nvSpPr>
          <p:spPr>
            <a:xfrm>
              <a:off x="1552575" y="1800860"/>
              <a:ext cx="28575" cy="31115"/>
            </a:xfrm>
            <a:custGeom>
              <a:avLst/>
              <a:gdLst/>
              <a:ahLst/>
              <a:cxnLst/>
              <a:rect l="0" t="0" r="28575" b="31115"/>
              <a:pathLst>
                <a:path w="28575" h="31115">
                  <a:moveTo>
                    <a:pt x="10236" y="0"/>
                  </a:moveTo>
                  <a:cubicBezTo>
                    <a:pt x="9520" y="0"/>
                    <a:pt x="8656" y="422"/>
                    <a:pt x="7764" y="1159"/>
                  </a:cubicBezTo>
                  <a:cubicBezTo>
                    <a:pt x="7575" y="1309"/>
                    <a:pt x="7332" y="1445"/>
                    <a:pt x="7103" y="1500"/>
                  </a:cubicBezTo>
                  <a:lnTo>
                    <a:pt x="7049" y="1595"/>
                  </a:lnTo>
                  <a:lnTo>
                    <a:pt x="6954" y="1977"/>
                  </a:lnTo>
                  <a:lnTo>
                    <a:pt x="6860" y="2209"/>
                  </a:lnTo>
                  <a:lnTo>
                    <a:pt x="6765" y="2496"/>
                  </a:lnTo>
                  <a:lnTo>
                    <a:pt x="6671" y="2782"/>
                  </a:lnTo>
                  <a:lnTo>
                    <a:pt x="6576" y="3028"/>
                  </a:lnTo>
                  <a:cubicBezTo>
                    <a:pt x="6576" y="3123"/>
                    <a:pt x="6536" y="3219"/>
                    <a:pt x="6536" y="3314"/>
                  </a:cubicBezTo>
                  <a:cubicBezTo>
                    <a:pt x="6482" y="3410"/>
                    <a:pt x="6482" y="3451"/>
                    <a:pt x="6482" y="3546"/>
                  </a:cubicBezTo>
                  <a:cubicBezTo>
                    <a:pt x="6441" y="3601"/>
                    <a:pt x="6441" y="3696"/>
                    <a:pt x="6387" y="3792"/>
                  </a:cubicBezTo>
                  <a:cubicBezTo>
                    <a:pt x="6387" y="3887"/>
                    <a:pt x="6387" y="3928"/>
                    <a:pt x="6387" y="3983"/>
                  </a:cubicBezTo>
                  <a:cubicBezTo>
                    <a:pt x="6346" y="4024"/>
                    <a:pt x="6387" y="4174"/>
                    <a:pt x="6387" y="4269"/>
                  </a:cubicBezTo>
                  <a:lnTo>
                    <a:pt x="6387" y="4406"/>
                  </a:lnTo>
                  <a:cubicBezTo>
                    <a:pt x="6387" y="4501"/>
                    <a:pt x="6387" y="4596"/>
                    <a:pt x="6387" y="4651"/>
                  </a:cubicBezTo>
                  <a:lnTo>
                    <a:pt x="6387" y="4747"/>
                  </a:lnTo>
                  <a:cubicBezTo>
                    <a:pt x="6387" y="4842"/>
                    <a:pt x="6387" y="4938"/>
                    <a:pt x="6441" y="5033"/>
                  </a:cubicBezTo>
                  <a:cubicBezTo>
                    <a:pt x="6765" y="5660"/>
                    <a:pt x="6914" y="6370"/>
                    <a:pt x="6725" y="7038"/>
                  </a:cubicBezTo>
                  <a:cubicBezTo>
                    <a:pt x="6671" y="7284"/>
                    <a:pt x="6630" y="7475"/>
                    <a:pt x="6536" y="7666"/>
                  </a:cubicBezTo>
                  <a:cubicBezTo>
                    <a:pt x="5631" y="9289"/>
                    <a:pt x="3268" y="9712"/>
                    <a:pt x="2322" y="9862"/>
                  </a:cubicBezTo>
                  <a:cubicBezTo>
                    <a:pt x="1715" y="9903"/>
                    <a:pt x="1431" y="11431"/>
                    <a:pt x="1188" y="12631"/>
                  </a:cubicBezTo>
                  <a:cubicBezTo>
                    <a:pt x="958" y="13872"/>
                    <a:pt x="675" y="15155"/>
                    <a:pt x="13" y="15918"/>
                  </a:cubicBezTo>
                  <a:cubicBezTo>
                    <a:pt x="243" y="16396"/>
                    <a:pt x="1471" y="17501"/>
                    <a:pt x="2322" y="18306"/>
                  </a:cubicBezTo>
                  <a:cubicBezTo>
                    <a:pt x="3889" y="19697"/>
                    <a:pt x="5631" y="21266"/>
                    <a:pt x="6198" y="22889"/>
                  </a:cubicBezTo>
                  <a:lnTo>
                    <a:pt x="6346" y="23135"/>
                  </a:lnTo>
                  <a:lnTo>
                    <a:pt x="6346" y="23175"/>
                  </a:lnTo>
                  <a:lnTo>
                    <a:pt x="6441" y="23421"/>
                  </a:lnTo>
                  <a:lnTo>
                    <a:pt x="6441" y="23516"/>
                  </a:lnTo>
                  <a:lnTo>
                    <a:pt x="6576" y="23748"/>
                  </a:lnTo>
                  <a:lnTo>
                    <a:pt x="6630" y="23898"/>
                  </a:lnTo>
                  <a:lnTo>
                    <a:pt x="6725" y="24130"/>
                  </a:lnTo>
                  <a:lnTo>
                    <a:pt x="6819" y="24280"/>
                  </a:lnTo>
                  <a:lnTo>
                    <a:pt x="6914" y="24567"/>
                  </a:lnTo>
                  <a:lnTo>
                    <a:pt x="7008" y="24703"/>
                  </a:lnTo>
                  <a:lnTo>
                    <a:pt x="7143" y="24990"/>
                  </a:lnTo>
                  <a:lnTo>
                    <a:pt x="7238" y="25181"/>
                  </a:lnTo>
                  <a:lnTo>
                    <a:pt x="7386" y="25467"/>
                  </a:lnTo>
                  <a:lnTo>
                    <a:pt x="7481" y="25658"/>
                  </a:lnTo>
                  <a:lnTo>
                    <a:pt x="7616" y="25945"/>
                  </a:lnTo>
                  <a:lnTo>
                    <a:pt x="7764" y="26190"/>
                  </a:lnTo>
                  <a:lnTo>
                    <a:pt x="7899" y="26477"/>
                  </a:lnTo>
                  <a:lnTo>
                    <a:pt x="8048" y="26763"/>
                  </a:lnTo>
                  <a:lnTo>
                    <a:pt x="8183" y="26995"/>
                  </a:lnTo>
                  <a:lnTo>
                    <a:pt x="8372" y="27336"/>
                  </a:lnTo>
                  <a:lnTo>
                    <a:pt x="8521" y="27568"/>
                  </a:lnTo>
                  <a:lnTo>
                    <a:pt x="8710" y="28004"/>
                  </a:lnTo>
                  <a:lnTo>
                    <a:pt x="8845" y="28195"/>
                  </a:lnTo>
                  <a:lnTo>
                    <a:pt x="9088" y="28673"/>
                  </a:lnTo>
                  <a:lnTo>
                    <a:pt x="9182" y="28809"/>
                  </a:lnTo>
                  <a:lnTo>
                    <a:pt x="9466" y="29341"/>
                  </a:lnTo>
                  <a:lnTo>
                    <a:pt x="9561" y="29437"/>
                  </a:lnTo>
                  <a:lnTo>
                    <a:pt x="9885" y="30051"/>
                  </a:lnTo>
                  <a:lnTo>
                    <a:pt x="9939" y="30146"/>
                  </a:lnTo>
                  <a:lnTo>
                    <a:pt x="10263" y="30773"/>
                  </a:lnTo>
                  <a:cubicBezTo>
                    <a:pt x="10884" y="30964"/>
                    <a:pt x="11546" y="31060"/>
                    <a:pt x="12153" y="31101"/>
                  </a:cubicBezTo>
                  <a:lnTo>
                    <a:pt x="12531" y="30910"/>
                  </a:lnTo>
                  <a:lnTo>
                    <a:pt x="13099" y="30910"/>
                  </a:lnTo>
                  <a:cubicBezTo>
                    <a:pt x="13153" y="30910"/>
                    <a:pt x="13247" y="30869"/>
                    <a:pt x="13342" y="30814"/>
                  </a:cubicBezTo>
                  <a:cubicBezTo>
                    <a:pt x="13436" y="30773"/>
                    <a:pt x="13531" y="30678"/>
                    <a:pt x="13625" y="30583"/>
                  </a:cubicBezTo>
                  <a:cubicBezTo>
                    <a:pt x="13855" y="30105"/>
                    <a:pt x="14003" y="29532"/>
                    <a:pt x="14044" y="29000"/>
                  </a:cubicBezTo>
                  <a:cubicBezTo>
                    <a:pt x="14233" y="27868"/>
                    <a:pt x="14490" y="25986"/>
                    <a:pt x="16623" y="25986"/>
                  </a:cubicBezTo>
                  <a:cubicBezTo>
                    <a:pt x="16718" y="25986"/>
                    <a:pt x="16826" y="25986"/>
                    <a:pt x="16934" y="25999"/>
                  </a:cubicBezTo>
                  <a:cubicBezTo>
                    <a:pt x="17109" y="25999"/>
                    <a:pt x="17298" y="26013"/>
                    <a:pt x="17474" y="26013"/>
                  </a:cubicBezTo>
                  <a:cubicBezTo>
                    <a:pt x="18392" y="26013"/>
                    <a:pt x="19338" y="25904"/>
                    <a:pt x="20242" y="25713"/>
                  </a:cubicBezTo>
                  <a:cubicBezTo>
                    <a:pt x="20810" y="25658"/>
                    <a:pt x="21377" y="25563"/>
                    <a:pt x="21890" y="25522"/>
                  </a:cubicBezTo>
                  <a:lnTo>
                    <a:pt x="21944" y="25522"/>
                  </a:lnTo>
                  <a:lnTo>
                    <a:pt x="22322" y="25467"/>
                  </a:lnTo>
                  <a:lnTo>
                    <a:pt x="23983" y="25467"/>
                  </a:lnTo>
                  <a:lnTo>
                    <a:pt x="24172" y="25522"/>
                  </a:lnTo>
                  <a:lnTo>
                    <a:pt x="24307" y="25563"/>
                  </a:lnTo>
                  <a:lnTo>
                    <a:pt x="24496" y="25617"/>
                  </a:lnTo>
                  <a:lnTo>
                    <a:pt x="24645" y="25658"/>
                  </a:lnTo>
                  <a:lnTo>
                    <a:pt x="24780" y="25713"/>
                  </a:lnTo>
                  <a:lnTo>
                    <a:pt x="24928" y="25808"/>
                  </a:lnTo>
                  <a:lnTo>
                    <a:pt x="25063" y="25849"/>
                  </a:lnTo>
                  <a:lnTo>
                    <a:pt x="25212" y="25945"/>
                  </a:lnTo>
                  <a:lnTo>
                    <a:pt x="25347" y="26040"/>
                  </a:lnTo>
                  <a:lnTo>
                    <a:pt x="25442" y="26190"/>
                  </a:lnTo>
                  <a:lnTo>
                    <a:pt x="25590" y="26286"/>
                  </a:lnTo>
                  <a:lnTo>
                    <a:pt x="25685" y="26422"/>
                  </a:lnTo>
                  <a:lnTo>
                    <a:pt x="25725" y="26518"/>
                  </a:lnTo>
                  <a:lnTo>
                    <a:pt x="26157" y="25849"/>
                  </a:lnTo>
                  <a:lnTo>
                    <a:pt x="26346" y="25563"/>
                  </a:lnTo>
                  <a:lnTo>
                    <a:pt x="26441" y="25467"/>
                  </a:lnTo>
                  <a:lnTo>
                    <a:pt x="26576" y="25181"/>
                  </a:lnTo>
                  <a:lnTo>
                    <a:pt x="26630" y="25085"/>
                  </a:lnTo>
                  <a:lnTo>
                    <a:pt x="26819" y="24853"/>
                  </a:lnTo>
                  <a:lnTo>
                    <a:pt x="27049" y="24417"/>
                  </a:lnTo>
                  <a:lnTo>
                    <a:pt x="27103" y="24321"/>
                  </a:lnTo>
                  <a:lnTo>
                    <a:pt x="27143" y="24226"/>
                  </a:lnTo>
                  <a:cubicBezTo>
                    <a:pt x="27521" y="23462"/>
                    <a:pt x="27616" y="18169"/>
                    <a:pt x="26346" y="15059"/>
                  </a:cubicBezTo>
                  <a:cubicBezTo>
                    <a:pt x="25347" y="12440"/>
                    <a:pt x="25496" y="9521"/>
                    <a:pt x="26630" y="6943"/>
                  </a:cubicBezTo>
                  <a:cubicBezTo>
                    <a:pt x="26913" y="6274"/>
                    <a:pt x="27332" y="5701"/>
                    <a:pt x="27859" y="5224"/>
                  </a:cubicBezTo>
                  <a:lnTo>
                    <a:pt x="27859" y="5183"/>
                  </a:lnTo>
                  <a:lnTo>
                    <a:pt x="27859" y="5128"/>
                  </a:lnTo>
                  <a:lnTo>
                    <a:pt x="27859" y="5088"/>
                  </a:lnTo>
                  <a:lnTo>
                    <a:pt x="27859" y="5033"/>
                  </a:lnTo>
                  <a:lnTo>
                    <a:pt x="27859" y="4992"/>
                  </a:lnTo>
                  <a:lnTo>
                    <a:pt x="27859" y="4938"/>
                  </a:lnTo>
                  <a:lnTo>
                    <a:pt x="27859" y="4883"/>
                  </a:lnTo>
                  <a:lnTo>
                    <a:pt x="27899" y="4787"/>
                  </a:lnTo>
                  <a:lnTo>
                    <a:pt x="27899" y="4747"/>
                  </a:lnTo>
                  <a:lnTo>
                    <a:pt x="27953" y="4651"/>
                  </a:lnTo>
                  <a:lnTo>
                    <a:pt x="27953" y="4596"/>
                  </a:lnTo>
                  <a:lnTo>
                    <a:pt x="28048" y="4365"/>
                  </a:lnTo>
                  <a:lnTo>
                    <a:pt x="28088" y="4174"/>
                  </a:lnTo>
                  <a:lnTo>
                    <a:pt x="28142" y="4078"/>
                  </a:lnTo>
                  <a:lnTo>
                    <a:pt x="28183" y="3887"/>
                  </a:lnTo>
                  <a:lnTo>
                    <a:pt x="28237" y="3792"/>
                  </a:lnTo>
                  <a:lnTo>
                    <a:pt x="28277" y="3601"/>
                  </a:lnTo>
                  <a:lnTo>
                    <a:pt x="28331" y="3451"/>
                  </a:lnTo>
                  <a:lnTo>
                    <a:pt x="28372" y="3314"/>
                  </a:lnTo>
                  <a:lnTo>
                    <a:pt x="28426" y="3123"/>
                  </a:lnTo>
                  <a:lnTo>
                    <a:pt x="28466" y="2932"/>
                  </a:lnTo>
                  <a:lnTo>
                    <a:pt x="28561" y="2741"/>
                  </a:lnTo>
                  <a:lnTo>
                    <a:pt x="28561" y="2687"/>
                  </a:lnTo>
                  <a:cubicBezTo>
                    <a:pt x="26522" y="1909"/>
                    <a:pt x="24699" y="1309"/>
                    <a:pt x="23119" y="1309"/>
                  </a:cubicBezTo>
                  <a:cubicBezTo>
                    <a:pt x="22862" y="1309"/>
                    <a:pt x="22606" y="1323"/>
                    <a:pt x="22363" y="1350"/>
                  </a:cubicBezTo>
                  <a:cubicBezTo>
                    <a:pt x="21323" y="1500"/>
                    <a:pt x="20242" y="1691"/>
                    <a:pt x="19203" y="1923"/>
                  </a:cubicBezTo>
                  <a:cubicBezTo>
                    <a:pt x="17771" y="2250"/>
                    <a:pt x="16367" y="2564"/>
                    <a:pt x="15138" y="2564"/>
                  </a:cubicBezTo>
                  <a:cubicBezTo>
                    <a:pt x="13841" y="2564"/>
                    <a:pt x="12748" y="2223"/>
                    <a:pt x="12018" y="1159"/>
                  </a:cubicBezTo>
                  <a:cubicBezTo>
                    <a:pt x="11681" y="586"/>
                    <a:pt x="11114" y="163"/>
                    <a:pt x="10452" y="13"/>
                  </a:cubicBezTo>
                  <a:cubicBezTo>
                    <a:pt x="10384" y="13"/>
                    <a:pt x="10317" y="0"/>
                    <a:pt x="1023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0" name="Google Shape;92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kAADwLAAC0CQAAPQsAAAAAAAAmAAAACAAAAP//////////"/>
                </a:ext>
              </a:extLst>
            </p:cNvSpPr>
            <p:nvPr/>
          </p:nvSpPr>
          <p:spPr>
            <a:xfrm>
              <a:off x="1577340" y="1826260"/>
              <a:ext cx="0" cy="635"/>
            </a:xfrm>
            <a:custGeom>
              <a:avLst/>
              <a:gdLst/>
              <a:ahLst/>
              <a:cxnLst/>
              <a:rect l="0" t="0" r="0" b="635"/>
              <a:pathLst>
                <a:path w="0" h="635">
                  <a:moveTo>
                    <a:pt x="0" y="508"/>
                  </a:moveTo>
                  <a:lnTo>
                    <a:pt x="0" y="1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9" name="Google Shape;92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kAADwLAAC0CQAAPAsAAAAAAAAmAAAACAAAAP//////////"/>
                </a:ext>
              </a:extLst>
            </p:cNvSpPr>
            <p:nvPr/>
          </p:nvSpPr>
          <p:spPr>
            <a:xfrm>
              <a:off x="1577340"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8" name="Google Shape;92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kAAD0LAAC1CQAAPQsAAAAAAAAmAAAACAAAAP//////////"/>
                </a:ext>
              </a:extLst>
            </p:cNvSpPr>
            <p:nvPr/>
          </p:nvSpPr>
          <p:spPr>
            <a:xfrm>
              <a:off x="1577975" y="18268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7" name="Google Shape;92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kAAEQLAACiCQAARQsAAAAAAAAmAAAACAAAAP//////////"/>
                </a:ext>
              </a:extLst>
            </p:cNvSpPr>
            <p:nvPr/>
          </p:nvSpPr>
          <p:spPr>
            <a:xfrm>
              <a:off x="1565910" y="1831340"/>
              <a:ext cx="0" cy="635"/>
            </a:xfrm>
            <a:custGeom>
              <a:avLst/>
              <a:gdLst/>
              <a:ahLst/>
              <a:cxnLst/>
              <a:rect l="0" t="0" r="0" b="635"/>
              <a:pathLst>
                <a:path w="0" h="635">
                  <a:moveTo>
                    <a:pt x="0" y="635"/>
                  </a:moveTo>
                  <a:cubicBezTo>
                    <a:pt x="0" y="635"/>
                    <a:pt x="0" y="533"/>
                    <a:pt x="0" y="457"/>
                  </a:cubicBezTo>
                  <a:cubicBezTo>
                    <a:pt x="0" y="355"/>
                    <a:pt x="0" y="177"/>
                    <a:pt x="0" y="0"/>
                  </a:cubicBezTo>
                  <a:cubicBezTo>
                    <a:pt x="0" y="177"/>
                    <a:pt x="0" y="355"/>
                    <a:pt x="0" y="457"/>
                  </a:cubicBezTo>
                  <a:cubicBezTo>
                    <a:pt x="0" y="533"/>
                    <a:pt x="0" y="635"/>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6" name="Google Shape;92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kAAEULAAChCQAARQsAAAAAAAAmAAAACAAAAP//////////"/>
                </a:ext>
              </a:extLst>
            </p:cNvSpPr>
            <p:nvPr/>
          </p:nvSpPr>
          <p:spPr>
            <a:xfrm>
              <a:off x="1565275" y="18319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5" name="Google Shape;92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kAADwLAACzCQAAPAsAAAAAAAAmAAAACAAAAP//////////"/>
                </a:ext>
              </a:extLst>
            </p:cNvSpPr>
            <p:nvPr/>
          </p:nvSpPr>
          <p:spPr>
            <a:xfrm>
              <a:off x="1576705"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4" name="Google Shape;92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kAADwLAACzCQAAPAsAAAAAAAAmAAAACAAAAP//////////"/>
                </a:ext>
              </a:extLst>
            </p:cNvSpPr>
            <p:nvPr/>
          </p:nvSpPr>
          <p:spPr>
            <a:xfrm>
              <a:off x="1576705"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3" name="Google Shape;92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kAAD0LAAC1CQAAPQsAAAAAAAAmAAAACAAAAP//////////"/>
                </a:ext>
              </a:extLst>
            </p:cNvSpPr>
            <p:nvPr/>
          </p:nvSpPr>
          <p:spPr>
            <a:xfrm>
              <a:off x="1577975" y="18268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2" name="Google Shape;92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kAADwLAACyCQAAPAsAAAAAAAAmAAAACAAAAP//////////"/>
                </a:ext>
              </a:extLst>
            </p:cNvSpPr>
            <p:nvPr/>
          </p:nvSpPr>
          <p:spPr>
            <a:xfrm>
              <a:off x="1576070"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1" name="Google Shape;92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kAAD0LAAC1CQAAPgsAAAAAAAAmAAAACAAAAP//////////"/>
                </a:ext>
              </a:extLst>
            </p:cNvSpPr>
            <p:nvPr/>
          </p:nvSpPr>
          <p:spPr>
            <a:xfrm>
              <a:off x="1577975" y="1826895"/>
              <a:ext cx="0" cy="635"/>
            </a:xfrm>
            <a:custGeom>
              <a:avLst/>
              <a:gdLst/>
              <a:ahLst/>
              <a:cxnLst/>
              <a:rect l="0" t="0" r="0" b="635"/>
              <a:pathLst>
                <a:path w="0" h="635">
                  <a:moveTo>
                    <a:pt x="0"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0" name="Google Shape;92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kAAPoKAACaCQAASwsAAAAAAAAmAAAACAAAAP//////////"/>
                </a:ext>
              </a:extLst>
            </p:cNvSpPr>
            <p:nvPr/>
          </p:nvSpPr>
          <p:spPr>
            <a:xfrm>
              <a:off x="1528445" y="1784350"/>
              <a:ext cx="32385" cy="51435"/>
            </a:xfrm>
            <a:custGeom>
              <a:avLst/>
              <a:gdLst/>
              <a:ahLst/>
              <a:cxnLst/>
              <a:rect l="0" t="0" r="32385" b="51435"/>
              <a:pathLst>
                <a:path w="32385" h="51435">
                  <a:moveTo>
                    <a:pt x="10664" y="13"/>
                  </a:moveTo>
                  <a:cubicBezTo>
                    <a:pt x="10570" y="202"/>
                    <a:pt x="10435" y="432"/>
                    <a:pt x="10341" y="580"/>
                  </a:cubicBezTo>
                  <a:lnTo>
                    <a:pt x="10192" y="770"/>
                  </a:lnTo>
                  <a:lnTo>
                    <a:pt x="9963" y="1148"/>
                  </a:lnTo>
                  <a:lnTo>
                    <a:pt x="9815" y="1337"/>
                  </a:lnTo>
                  <a:lnTo>
                    <a:pt x="9586" y="1661"/>
                  </a:lnTo>
                  <a:lnTo>
                    <a:pt x="9437" y="1850"/>
                  </a:lnTo>
                  <a:lnTo>
                    <a:pt x="9208" y="2134"/>
                  </a:lnTo>
                  <a:lnTo>
                    <a:pt x="9060" y="2282"/>
                  </a:lnTo>
                  <a:lnTo>
                    <a:pt x="8831" y="2511"/>
                  </a:lnTo>
                  <a:lnTo>
                    <a:pt x="8682" y="2660"/>
                  </a:lnTo>
                  <a:lnTo>
                    <a:pt x="8453" y="2850"/>
                  </a:lnTo>
                  <a:lnTo>
                    <a:pt x="8359" y="2945"/>
                  </a:lnTo>
                  <a:cubicBezTo>
                    <a:pt x="8264" y="3039"/>
                    <a:pt x="8116" y="3080"/>
                    <a:pt x="8022" y="3175"/>
                  </a:cubicBezTo>
                  <a:cubicBezTo>
                    <a:pt x="7455" y="3512"/>
                    <a:pt x="6983" y="3891"/>
                    <a:pt x="6512" y="4363"/>
                  </a:cubicBezTo>
                  <a:cubicBezTo>
                    <a:pt x="6228" y="4647"/>
                    <a:pt x="5945" y="4971"/>
                    <a:pt x="5662" y="5309"/>
                  </a:cubicBezTo>
                  <a:cubicBezTo>
                    <a:pt x="5568" y="5498"/>
                    <a:pt x="5433" y="5687"/>
                    <a:pt x="5339" y="5917"/>
                  </a:cubicBezTo>
                  <a:cubicBezTo>
                    <a:pt x="5244" y="6066"/>
                    <a:pt x="5190" y="6255"/>
                    <a:pt x="5190" y="6444"/>
                  </a:cubicBezTo>
                  <a:cubicBezTo>
                    <a:pt x="5190" y="6539"/>
                    <a:pt x="5190" y="6579"/>
                    <a:pt x="5379" y="6674"/>
                  </a:cubicBezTo>
                  <a:cubicBezTo>
                    <a:pt x="6754" y="7484"/>
                    <a:pt x="7509" y="8903"/>
                    <a:pt x="7226" y="10173"/>
                  </a:cubicBezTo>
                  <a:cubicBezTo>
                    <a:pt x="7078" y="10740"/>
                    <a:pt x="6512" y="12159"/>
                    <a:pt x="3963" y="12348"/>
                  </a:cubicBezTo>
                  <a:cubicBezTo>
                    <a:pt x="2642" y="12443"/>
                    <a:pt x="1793" y="12686"/>
                    <a:pt x="1469" y="13105"/>
                  </a:cubicBezTo>
                  <a:cubicBezTo>
                    <a:pt x="1226" y="13443"/>
                    <a:pt x="1186" y="13915"/>
                    <a:pt x="1321" y="14767"/>
                  </a:cubicBezTo>
                  <a:cubicBezTo>
                    <a:pt x="1415" y="15753"/>
                    <a:pt x="1092" y="16699"/>
                    <a:pt x="431" y="17415"/>
                  </a:cubicBezTo>
                  <a:cubicBezTo>
                    <a:pt x="242" y="17604"/>
                    <a:pt x="148" y="17793"/>
                    <a:pt x="0" y="18023"/>
                  </a:cubicBezTo>
                  <a:cubicBezTo>
                    <a:pt x="0" y="18023"/>
                    <a:pt x="94" y="18077"/>
                    <a:pt x="188" y="18212"/>
                  </a:cubicBezTo>
                  <a:cubicBezTo>
                    <a:pt x="337" y="18306"/>
                    <a:pt x="431" y="18401"/>
                    <a:pt x="566" y="18496"/>
                  </a:cubicBezTo>
                  <a:lnTo>
                    <a:pt x="660" y="18644"/>
                  </a:lnTo>
                  <a:lnTo>
                    <a:pt x="943" y="18927"/>
                  </a:lnTo>
                  <a:lnTo>
                    <a:pt x="1132" y="19158"/>
                  </a:lnTo>
                  <a:lnTo>
                    <a:pt x="1469" y="19495"/>
                  </a:lnTo>
                  <a:lnTo>
                    <a:pt x="1658" y="19725"/>
                  </a:lnTo>
                  <a:lnTo>
                    <a:pt x="1981" y="20157"/>
                  </a:lnTo>
                  <a:lnTo>
                    <a:pt x="2224" y="20441"/>
                  </a:lnTo>
                  <a:lnTo>
                    <a:pt x="2602" y="20914"/>
                  </a:lnTo>
                  <a:lnTo>
                    <a:pt x="2885" y="21238"/>
                  </a:lnTo>
                  <a:lnTo>
                    <a:pt x="3303" y="21819"/>
                  </a:lnTo>
                  <a:lnTo>
                    <a:pt x="3586" y="22197"/>
                  </a:lnTo>
                  <a:lnTo>
                    <a:pt x="4112" y="22860"/>
                  </a:lnTo>
                  <a:lnTo>
                    <a:pt x="4341" y="23184"/>
                  </a:lnTo>
                  <a:lnTo>
                    <a:pt x="4435" y="23332"/>
                  </a:lnTo>
                  <a:lnTo>
                    <a:pt x="4530" y="23278"/>
                  </a:lnTo>
                  <a:lnTo>
                    <a:pt x="4624" y="23143"/>
                  </a:lnTo>
                  <a:cubicBezTo>
                    <a:pt x="5150" y="22670"/>
                    <a:pt x="5851" y="22387"/>
                    <a:pt x="6606" y="22387"/>
                  </a:cubicBezTo>
                  <a:lnTo>
                    <a:pt x="6700" y="22387"/>
                  </a:lnTo>
                  <a:cubicBezTo>
                    <a:pt x="6849" y="22387"/>
                    <a:pt x="7037" y="22427"/>
                    <a:pt x="7226" y="22427"/>
                  </a:cubicBezTo>
                  <a:cubicBezTo>
                    <a:pt x="8871" y="22670"/>
                    <a:pt x="9437" y="23805"/>
                    <a:pt x="9626" y="24886"/>
                  </a:cubicBezTo>
                  <a:cubicBezTo>
                    <a:pt x="9680" y="25129"/>
                    <a:pt x="9720" y="25318"/>
                    <a:pt x="9720" y="25508"/>
                  </a:cubicBezTo>
                  <a:cubicBezTo>
                    <a:pt x="9774" y="25791"/>
                    <a:pt x="9774" y="26075"/>
                    <a:pt x="9774" y="26359"/>
                  </a:cubicBezTo>
                  <a:cubicBezTo>
                    <a:pt x="9869" y="27629"/>
                    <a:pt x="9963" y="28439"/>
                    <a:pt x="10570" y="28723"/>
                  </a:cubicBezTo>
                  <a:cubicBezTo>
                    <a:pt x="11945" y="29385"/>
                    <a:pt x="12835" y="30709"/>
                    <a:pt x="12983" y="32263"/>
                  </a:cubicBezTo>
                  <a:cubicBezTo>
                    <a:pt x="13172" y="33830"/>
                    <a:pt x="12606" y="35384"/>
                    <a:pt x="11379" y="36424"/>
                  </a:cubicBezTo>
                  <a:cubicBezTo>
                    <a:pt x="11325" y="36478"/>
                    <a:pt x="11284" y="36519"/>
                    <a:pt x="11230" y="36573"/>
                  </a:cubicBezTo>
                  <a:cubicBezTo>
                    <a:pt x="10718" y="37370"/>
                    <a:pt x="10435" y="38370"/>
                    <a:pt x="10381" y="39356"/>
                  </a:cubicBezTo>
                  <a:cubicBezTo>
                    <a:pt x="10152" y="41910"/>
                    <a:pt x="10718" y="45598"/>
                    <a:pt x="13078" y="48205"/>
                  </a:cubicBezTo>
                  <a:cubicBezTo>
                    <a:pt x="15626" y="51043"/>
                    <a:pt x="17513" y="51421"/>
                    <a:pt x="18403" y="51421"/>
                  </a:cubicBezTo>
                  <a:cubicBezTo>
                    <a:pt x="18889" y="51421"/>
                    <a:pt x="19360" y="51232"/>
                    <a:pt x="19684" y="50908"/>
                  </a:cubicBezTo>
                  <a:cubicBezTo>
                    <a:pt x="20304" y="50151"/>
                    <a:pt x="21383" y="50056"/>
                    <a:pt x="22380" y="49962"/>
                  </a:cubicBezTo>
                  <a:cubicBezTo>
                    <a:pt x="23419" y="49908"/>
                    <a:pt x="24214" y="49813"/>
                    <a:pt x="24457" y="49286"/>
                  </a:cubicBezTo>
                  <a:cubicBezTo>
                    <a:pt x="24780" y="48516"/>
                    <a:pt x="25576" y="47976"/>
                    <a:pt x="26398" y="47976"/>
                  </a:cubicBezTo>
                  <a:cubicBezTo>
                    <a:pt x="26520" y="47976"/>
                    <a:pt x="26641" y="47989"/>
                    <a:pt x="26762" y="48016"/>
                  </a:cubicBezTo>
                  <a:cubicBezTo>
                    <a:pt x="26843" y="48030"/>
                    <a:pt x="26924" y="48030"/>
                    <a:pt x="27005" y="48030"/>
                  </a:cubicBezTo>
                  <a:cubicBezTo>
                    <a:pt x="27531" y="48030"/>
                    <a:pt x="28030" y="47760"/>
                    <a:pt x="28326" y="47300"/>
                  </a:cubicBezTo>
                  <a:cubicBezTo>
                    <a:pt x="28461" y="47206"/>
                    <a:pt x="28555" y="47111"/>
                    <a:pt x="28704" y="47017"/>
                  </a:cubicBezTo>
                  <a:lnTo>
                    <a:pt x="28798" y="46922"/>
                  </a:lnTo>
                  <a:cubicBezTo>
                    <a:pt x="28893" y="46881"/>
                    <a:pt x="29027" y="46787"/>
                    <a:pt x="29122" y="46733"/>
                  </a:cubicBezTo>
                  <a:lnTo>
                    <a:pt x="29176" y="46692"/>
                  </a:lnTo>
                  <a:cubicBezTo>
                    <a:pt x="29310" y="46638"/>
                    <a:pt x="29459" y="46598"/>
                    <a:pt x="29594" y="46544"/>
                  </a:cubicBezTo>
                  <a:lnTo>
                    <a:pt x="29742" y="46503"/>
                  </a:lnTo>
                  <a:lnTo>
                    <a:pt x="30066" y="46449"/>
                  </a:lnTo>
                  <a:lnTo>
                    <a:pt x="30160" y="46449"/>
                  </a:lnTo>
                  <a:cubicBezTo>
                    <a:pt x="30308" y="46449"/>
                    <a:pt x="30443" y="46449"/>
                    <a:pt x="30591" y="46409"/>
                  </a:cubicBezTo>
                  <a:lnTo>
                    <a:pt x="31481" y="46409"/>
                  </a:lnTo>
                  <a:lnTo>
                    <a:pt x="32101" y="46503"/>
                  </a:lnTo>
                  <a:lnTo>
                    <a:pt x="32196" y="46503"/>
                  </a:lnTo>
                  <a:lnTo>
                    <a:pt x="32385" y="46544"/>
                  </a:lnTo>
                  <a:lnTo>
                    <a:pt x="32290" y="46314"/>
                  </a:lnTo>
                  <a:lnTo>
                    <a:pt x="31953" y="45747"/>
                  </a:lnTo>
                  <a:lnTo>
                    <a:pt x="31818" y="45503"/>
                  </a:lnTo>
                  <a:lnTo>
                    <a:pt x="31387" y="44747"/>
                  </a:lnTo>
                  <a:lnTo>
                    <a:pt x="31252" y="44517"/>
                  </a:lnTo>
                  <a:lnTo>
                    <a:pt x="30874" y="43760"/>
                  </a:lnTo>
                  <a:lnTo>
                    <a:pt x="30821" y="43666"/>
                  </a:lnTo>
                  <a:lnTo>
                    <a:pt x="30403" y="42909"/>
                  </a:lnTo>
                  <a:lnTo>
                    <a:pt x="30308" y="42720"/>
                  </a:lnTo>
                  <a:lnTo>
                    <a:pt x="29931" y="42004"/>
                  </a:lnTo>
                  <a:lnTo>
                    <a:pt x="29877" y="41869"/>
                  </a:lnTo>
                  <a:lnTo>
                    <a:pt x="29594" y="41302"/>
                  </a:lnTo>
                  <a:lnTo>
                    <a:pt x="29553" y="41153"/>
                  </a:lnTo>
                  <a:cubicBezTo>
                    <a:pt x="29405" y="40964"/>
                    <a:pt x="29364" y="40734"/>
                    <a:pt x="29270" y="40585"/>
                  </a:cubicBezTo>
                  <a:lnTo>
                    <a:pt x="29216" y="40450"/>
                  </a:lnTo>
                  <a:cubicBezTo>
                    <a:pt x="29122" y="40261"/>
                    <a:pt x="29027" y="40072"/>
                    <a:pt x="28987" y="39923"/>
                  </a:cubicBezTo>
                  <a:cubicBezTo>
                    <a:pt x="28555" y="38748"/>
                    <a:pt x="27005" y="37329"/>
                    <a:pt x="25589" y="36100"/>
                  </a:cubicBezTo>
                  <a:cubicBezTo>
                    <a:pt x="23931" y="34587"/>
                    <a:pt x="22704" y="33492"/>
                    <a:pt x="22664" y="32412"/>
                  </a:cubicBezTo>
                  <a:cubicBezTo>
                    <a:pt x="22664" y="31979"/>
                    <a:pt x="22798" y="31560"/>
                    <a:pt x="23135" y="31277"/>
                  </a:cubicBezTo>
                  <a:cubicBezTo>
                    <a:pt x="23459" y="30939"/>
                    <a:pt x="23702" y="29804"/>
                    <a:pt x="23891" y="28858"/>
                  </a:cubicBezTo>
                  <a:cubicBezTo>
                    <a:pt x="24268" y="27021"/>
                    <a:pt x="24686" y="24886"/>
                    <a:pt x="26533" y="24656"/>
                  </a:cubicBezTo>
                  <a:cubicBezTo>
                    <a:pt x="27949" y="24508"/>
                    <a:pt x="29081" y="23994"/>
                    <a:pt x="29364" y="23427"/>
                  </a:cubicBezTo>
                  <a:cubicBezTo>
                    <a:pt x="29499" y="23143"/>
                    <a:pt x="29499" y="22765"/>
                    <a:pt x="29310" y="22481"/>
                  </a:cubicBezTo>
                  <a:lnTo>
                    <a:pt x="29310" y="22427"/>
                  </a:lnTo>
                  <a:cubicBezTo>
                    <a:pt x="29216" y="22292"/>
                    <a:pt x="29176" y="22143"/>
                    <a:pt x="29122" y="22008"/>
                  </a:cubicBezTo>
                  <a:cubicBezTo>
                    <a:pt x="29122" y="21914"/>
                    <a:pt x="29122" y="21860"/>
                    <a:pt x="29081" y="21765"/>
                  </a:cubicBezTo>
                  <a:cubicBezTo>
                    <a:pt x="29081" y="21671"/>
                    <a:pt x="29081" y="21576"/>
                    <a:pt x="29027" y="21427"/>
                  </a:cubicBezTo>
                  <a:lnTo>
                    <a:pt x="29027" y="21198"/>
                  </a:lnTo>
                  <a:lnTo>
                    <a:pt x="29027" y="20860"/>
                  </a:lnTo>
                  <a:lnTo>
                    <a:pt x="29027" y="20630"/>
                  </a:lnTo>
                  <a:cubicBezTo>
                    <a:pt x="29027" y="20536"/>
                    <a:pt x="29027" y="20387"/>
                    <a:pt x="29081" y="20292"/>
                  </a:cubicBezTo>
                  <a:cubicBezTo>
                    <a:pt x="29122" y="20157"/>
                    <a:pt x="29122" y="20103"/>
                    <a:pt x="29176" y="20009"/>
                  </a:cubicBezTo>
                  <a:cubicBezTo>
                    <a:pt x="29176" y="19914"/>
                    <a:pt x="29216" y="19779"/>
                    <a:pt x="29216" y="19630"/>
                  </a:cubicBezTo>
                  <a:lnTo>
                    <a:pt x="29310" y="19347"/>
                  </a:lnTo>
                  <a:cubicBezTo>
                    <a:pt x="29364" y="19212"/>
                    <a:pt x="29364" y="19117"/>
                    <a:pt x="29405" y="18968"/>
                  </a:cubicBezTo>
                  <a:lnTo>
                    <a:pt x="29499" y="18685"/>
                  </a:lnTo>
                  <a:lnTo>
                    <a:pt x="29648" y="18266"/>
                  </a:lnTo>
                  <a:lnTo>
                    <a:pt x="29742" y="17982"/>
                  </a:lnTo>
                  <a:lnTo>
                    <a:pt x="29782" y="17888"/>
                  </a:lnTo>
                  <a:cubicBezTo>
                    <a:pt x="28744" y="17266"/>
                    <a:pt x="27706" y="15996"/>
                    <a:pt x="26668" y="14713"/>
                  </a:cubicBezTo>
                  <a:cubicBezTo>
                    <a:pt x="25872" y="13767"/>
                    <a:pt x="24592" y="12159"/>
                    <a:pt x="24120" y="12119"/>
                  </a:cubicBezTo>
                  <a:cubicBezTo>
                    <a:pt x="22704" y="12119"/>
                    <a:pt x="21342" y="11497"/>
                    <a:pt x="20439" y="10416"/>
                  </a:cubicBezTo>
                  <a:cubicBezTo>
                    <a:pt x="19549" y="9376"/>
                    <a:pt x="19212" y="7998"/>
                    <a:pt x="19495" y="6674"/>
                  </a:cubicBezTo>
                  <a:cubicBezTo>
                    <a:pt x="19644" y="5782"/>
                    <a:pt x="18794" y="5255"/>
                    <a:pt x="16799" y="4269"/>
                  </a:cubicBezTo>
                  <a:cubicBezTo>
                    <a:pt x="15100" y="3512"/>
                    <a:pt x="13590" y="2472"/>
                    <a:pt x="12323" y="1188"/>
                  </a:cubicBezTo>
                  <a:cubicBezTo>
                    <a:pt x="11851" y="675"/>
                    <a:pt x="11284" y="297"/>
                    <a:pt x="10664"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9" name="Google Shape;92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kAAB0LAAByCQAAHQsAAAAAAAAmAAAACAAAAP//////////"/>
                </a:ext>
              </a:extLst>
            </p:cNvSpPr>
            <p:nvPr/>
          </p:nvSpPr>
          <p:spPr>
            <a:xfrm>
              <a:off x="1534795" y="1806575"/>
              <a:ext cx="635" cy="0"/>
            </a:xfrm>
            <a:custGeom>
              <a:avLst/>
              <a:gdLst/>
              <a:ahLst/>
              <a:cxnLst/>
              <a:rect l="0" t="0" r="635" b="0"/>
              <a:pathLst>
                <a:path w="635" h="0">
                  <a:moveTo>
                    <a:pt x="0" y="0"/>
                  </a:moveTo>
                  <a:cubicBezTo>
                    <a:pt x="206" y="0"/>
                    <a:pt x="413" y="0"/>
                    <a:pt x="620" y="0"/>
                  </a:cubicBezTo>
                  <a:cubicBezTo>
                    <a:pt x="413" y="0"/>
                    <a:pt x="20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8" name="Google Shape;92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kAAB4LAABuCQAAHgsAAAAAAAAmAAAACAAAAP//////////"/>
                </a:ext>
              </a:extLst>
            </p:cNvSpPr>
            <p:nvPr/>
          </p:nvSpPr>
          <p:spPr>
            <a:xfrm>
              <a:off x="1532890" y="1807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7" name="Google Shape;92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kAAB0LAABxCQAAHgsAAAAAAAAmAAAACAAAAP//////////"/>
                </a:ext>
              </a:extLst>
            </p:cNvSpPr>
            <p:nvPr/>
          </p:nvSpPr>
          <p:spPr>
            <a:xfrm>
              <a:off x="1532890" y="1806575"/>
              <a:ext cx="1905" cy="635"/>
            </a:xfrm>
            <a:custGeom>
              <a:avLst/>
              <a:gdLst/>
              <a:ahLst/>
              <a:cxnLst/>
              <a:rect l="0" t="0" r="1905" b="635"/>
              <a:pathLst>
                <a:path w="1905" h="635">
                  <a:moveTo>
                    <a:pt x="1891" y="11"/>
                  </a:moveTo>
                  <a:cubicBezTo>
                    <a:pt x="1208" y="11"/>
                    <a:pt x="512" y="200"/>
                    <a:pt x="13" y="635"/>
                  </a:cubicBezTo>
                  <a:cubicBezTo>
                    <a:pt x="512" y="200"/>
                    <a:pt x="1208" y="11"/>
                    <a:pt x="1891" y="1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6" name="Google Shape;92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kAAEMLAACZCQAAQwsAAAAAAAAmAAAACAAAAP//////////"/>
                </a:ext>
              </a:extLst>
            </p:cNvSpPr>
            <p:nvPr/>
          </p:nvSpPr>
          <p:spPr>
            <a:xfrm>
              <a:off x="1559560" y="1830705"/>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5" name="Google Shape;92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kAAEMLAACWCQAAQwsAAAAAAAAmAAAACAAAAP//////////"/>
                </a:ext>
              </a:extLst>
            </p:cNvSpPr>
            <p:nvPr/>
          </p:nvSpPr>
          <p:spPr>
            <a:xfrm>
              <a:off x="1558290" y="18307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4" name="Google Shape;92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EMLAACWCQAAQwsAAAAAAAAmAAAACAAAAP//////////"/>
                </a:ext>
              </a:extLst>
            </p:cNvSpPr>
            <p:nvPr/>
          </p:nvSpPr>
          <p:spPr>
            <a:xfrm>
              <a:off x="1557655" y="1830705"/>
              <a:ext cx="635" cy="0"/>
            </a:xfrm>
            <a:custGeom>
              <a:avLst/>
              <a:gdLst/>
              <a:ahLst/>
              <a:cxnLst/>
              <a:rect l="0" t="0" r="635" b="0"/>
              <a:pathLst>
                <a:path w="635" h="0">
                  <a:moveTo>
                    <a:pt x="635" y="0"/>
                  </a:moveTo>
                  <a:cubicBezTo>
                    <a:pt x="416" y="0"/>
                    <a:pt x="218" y="0"/>
                    <a:pt x="0" y="0"/>
                  </a:cubicBezTo>
                  <a:cubicBezTo>
                    <a:pt x="218" y="0"/>
                    <a:pt x="416"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3" name="Google Shape;92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kAAEMLAACXCQAAQwsAAAAAAAAmAAAACAAAAP//////////"/>
                </a:ext>
              </a:extLst>
            </p:cNvSpPr>
            <p:nvPr/>
          </p:nvSpPr>
          <p:spPr>
            <a:xfrm>
              <a:off x="1558290" y="1830705"/>
              <a:ext cx="635" cy="0"/>
            </a:xfrm>
            <a:custGeom>
              <a:avLst/>
              <a:gdLst/>
              <a:ahLst/>
              <a:cxnLst/>
              <a:rect l="0" t="0" r="635" b="0"/>
              <a:pathLst>
                <a:path w="635" h="0">
                  <a:moveTo>
                    <a:pt x="615" y="0"/>
                  </a:moveTo>
                  <a:cubicBezTo>
                    <a:pt x="423" y="0"/>
                    <a:pt x="211" y="0"/>
                    <a:pt x="19" y="0"/>
                  </a:cubicBezTo>
                  <a:cubicBezTo>
                    <a:pt x="211" y="0"/>
                    <a:pt x="423" y="0"/>
                    <a:pt x="6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2" name="Google Shape;92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kAAEQLAACUCQAARAsAAAAAAAAmAAAACAAAAP//////////"/>
                </a:ext>
              </a:extLst>
            </p:cNvSpPr>
            <p:nvPr/>
          </p:nvSpPr>
          <p:spPr>
            <a:xfrm>
              <a:off x="1556385" y="1831340"/>
              <a:ext cx="635" cy="0"/>
            </a:xfrm>
            <a:custGeom>
              <a:avLst/>
              <a:gdLst/>
              <a:ahLst/>
              <a:cxnLst/>
              <a:rect l="0" t="0" r="635" b="0"/>
              <a:pathLst>
                <a:path w="635" h="0">
                  <a:moveTo>
                    <a:pt x="613" y="0"/>
                  </a:moveTo>
                  <a:cubicBezTo>
                    <a:pt x="394" y="0"/>
                    <a:pt x="153" y="0"/>
                    <a:pt x="0" y="0"/>
                  </a:cubicBezTo>
                  <a:cubicBezTo>
                    <a:pt x="153" y="0"/>
                    <a:pt x="394" y="0"/>
                    <a:pt x="6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1" name="Google Shape;92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kAAEMLAACVCQAARAsAAAAAAAAmAAAACAAAAP//////////"/>
                </a:ext>
              </a:extLst>
            </p:cNvSpPr>
            <p:nvPr/>
          </p:nvSpPr>
          <p:spPr>
            <a:xfrm>
              <a:off x="1557020" y="1830705"/>
              <a:ext cx="635" cy="635"/>
            </a:xfrm>
            <a:custGeom>
              <a:avLst/>
              <a:gdLst/>
              <a:ahLst/>
              <a:cxnLst/>
              <a:rect l="0" t="0" r="635" b="635"/>
              <a:pathLst>
                <a:path w="635" h="635">
                  <a:moveTo>
                    <a:pt x="610" y="0"/>
                  </a:moveTo>
                  <a:cubicBezTo>
                    <a:pt x="439" y="169"/>
                    <a:pt x="195" y="296"/>
                    <a:pt x="24" y="592"/>
                  </a:cubicBezTo>
                  <a:cubicBezTo>
                    <a:pt x="195" y="296"/>
                    <a:pt x="439" y="169"/>
                    <a:pt x="61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0" name="Google Shape;92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kAAEMLAACaCQAAQwsAAAAAAAAmAAAACAAAAP//////////"/>
                </a:ext>
              </a:extLst>
            </p:cNvSpPr>
            <p:nvPr/>
          </p:nvSpPr>
          <p:spPr>
            <a:xfrm>
              <a:off x="1560195" y="183070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9" name="Google Shape;92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kAAPwKAAB2CQAA/QoAAAAAAAAmAAAACAAAAP//////////"/>
                </a:ext>
              </a:extLst>
            </p:cNvSpPr>
            <p:nvPr/>
          </p:nvSpPr>
          <p:spPr>
            <a:xfrm>
              <a:off x="1537335" y="1785620"/>
              <a:ext cx="635" cy="635"/>
            </a:xfrm>
            <a:custGeom>
              <a:avLst/>
              <a:gdLst/>
              <a:ahLst/>
              <a:cxnLst/>
              <a:rect l="0" t="0" r="635" b="635"/>
              <a:pathLst>
                <a:path w="635" h="635">
                  <a:moveTo>
                    <a:pt x="0" y="635"/>
                  </a:moveTo>
                  <a:lnTo>
                    <a:pt x="635"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8" name="Google Shape;92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kAABgLAABpCQAAGQsAAAAAAAAmAAAACAAAAP//////////"/>
                </a:ext>
              </a:extLst>
            </p:cNvSpPr>
            <p:nvPr/>
          </p:nvSpPr>
          <p:spPr>
            <a:xfrm>
              <a:off x="1529715" y="1803400"/>
              <a:ext cx="0" cy="635"/>
            </a:xfrm>
            <a:custGeom>
              <a:avLst/>
              <a:gdLst/>
              <a:ahLst/>
              <a:cxnLst/>
              <a:rect l="0" t="0" r="0" b="635"/>
              <a:pathLst>
                <a:path w="0" h="635">
                  <a:moveTo>
                    <a:pt x="0"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7" name="Google Shape;92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kAAB4LAABtCQAAHgsAAAAAAAAmAAAACAAAAP//////////"/>
                </a:ext>
              </a:extLst>
            </p:cNvSpPr>
            <p:nvPr/>
          </p:nvSpPr>
          <p:spPr>
            <a:xfrm>
              <a:off x="1532255" y="1807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6" name="Google Shape;92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kAAP0KAAB1CQAA/QoAAAAAAAAmAAAACAAAAP//////////"/>
                </a:ext>
              </a:extLst>
            </p:cNvSpPr>
            <p:nvPr/>
          </p:nvSpPr>
          <p:spPr>
            <a:xfrm>
              <a:off x="1537335" y="17862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5" name="Google Shape;92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kAAPsKAAB2CQAA/AoAAAAAAAAmAAAACAAAAP//////////"/>
                </a:ext>
              </a:extLst>
            </p:cNvSpPr>
            <p:nvPr/>
          </p:nvSpPr>
          <p:spPr>
            <a:xfrm>
              <a:off x="1537970" y="1784985"/>
              <a:ext cx="0" cy="635"/>
            </a:xfrm>
            <a:custGeom>
              <a:avLst/>
              <a:gdLst/>
              <a:ahLst/>
              <a:cxnLst/>
              <a:rect l="0" t="0" r="0" b="635"/>
              <a:pathLst>
                <a:path w="0" h="635">
                  <a:moveTo>
                    <a:pt x="0" y="59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4" name="Google Shape;92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kAABwLAABsCQAAHQsAAAAAAAAmAAAACAAAAP//////////"/>
                </a:ext>
              </a:extLst>
            </p:cNvSpPr>
            <p:nvPr/>
          </p:nvSpPr>
          <p:spPr>
            <a:xfrm>
              <a:off x="1531620" y="1805940"/>
              <a:ext cx="0" cy="635"/>
            </a:xfrm>
            <a:custGeom>
              <a:avLst/>
              <a:gdLst/>
              <a:ahLst/>
              <a:cxnLst/>
              <a:rect l="0" t="0" r="0" b="635"/>
              <a:pathLst>
                <a:path w="0" h="635">
                  <a:moveTo>
                    <a:pt x="0" y="635"/>
                  </a:moveTo>
                  <a:lnTo>
                    <a:pt x="0" y="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3" name="Google Shape;92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kAABkLAABqCQAAGgsAAAAAAAAmAAAACAAAAP//////////"/>
                </a:ext>
              </a:extLst>
            </p:cNvSpPr>
            <p:nvPr/>
          </p:nvSpPr>
          <p:spPr>
            <a:xfrm>
              <a:off x="1530350" y="1804035"/>
              <a:ext cx="0" cy="635"/>
            </a:xfrm>
            <a:custGeom>
              <a:avLst/>
              <a:gdLst/>
              <a:ahLst/>
              <a:cxnLst/>
              <a:rect l="0" t="0" r="0" b="635"/>
              <a:pathLst>
                <a:path w="0" h="635">
                  <a:moveTo>
                    <a:pt x="0"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2" name="Google Shape;92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kAABgLAABoCQAAGAsAAAAAAAAmAAAACAAAAP//////////"/>
                </a:ext>
              </a:extLst>
            </p:cNvSpPr>
            <p:nvPr/>
          </p:nvSpPr>
          <p:spPr>
            <a:xfrm>
              <a:off x="1529080" y="18034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1" name="Google Shape;92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kAAP4KAAB0CQAA/goAAAAAAAAmAAAACAAAAP//////////"/>
                </a:ext>
              </a:extLst>
            </p:cNvSpPr>
            <p:nvPr/>
          </p:nvSpPr>
          <p:spPr>
            <a:xfrm>
              <a:off x="1536700" y="17868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0" name="Google Shape;92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kAABsLAABrCQAAGwsAAAAAAAAmAAAACAAAAP//////////"/>
                </a:ext>
              </a:extLst>
            </p:cNvSpPr>
            <p:nvPr/>
          </p:nvSpPr>
          <p:spPr>
            <a:xfrm>
              <a:off x="1530985" y="18053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9" name="Google Shape;92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kAAAILAABwCQAAAwsAAAAAAAAmAAAACAAAAP//////////"/>
                </a:ext>
              </a:extLst>
            </p:cNvSpPr>
            <p:nvPr/>
          </p:nvSpPr>
          <p:spPr>
            <a:xfrm>
              <a:off x="1533525" y="1789430"/>
              <a:ext cx="635" cy="635"/>
            </a:xfrm>
            <a:custGeom>
              <a:avLst/>
              <a:gdLst/>
              <a:ahLst/>
              <a:cxnLst/>
              <a:rect l="0" t="0" r="635" b="635"/>
              <a:pathLst>
                <a:path w="635" h="635">
                  <a:moveTo>
                    <a:pt x="24" y="620"/>
                  </a:moveTo>
                  <a:cubicBezTo>
                    <a:pt x="195" y="413"/>
                    <a:pt x="366" y="162"/>
                    <a:pt x="610" y="0"/>
                  </a:cubicBezTo>
                  <a:cubicBezTo>
                    <a:pt x="366" y="162"/>
                    <a:pt x="195" y="413"/>
                    <a:pt x="24" y="6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8" name="Google Shape;93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kAAPoKAAB3CQAA+woAAAAAAAAmAAAACAAAAP//////////"/>
                </a:ext>
              </a:extLst>
            </p:cNvSpPr>
            <p:nvPr/>
          </p:nvSpPr>
          <p:spPr>
            <a:xfrm>
              <a:off x="1538605" y="1784350"/>
              <a:ext cx="0" cy="635"/>
            </a:xfrm>
            <a:custGeom>
              <a:avLst/>
              <a:gdLst/>
              <a:ahLst/>
              <a:cxnLst/>
              <a:rect l="0" t="0" r="0" b="635"/>
              <a:pathLst>
                <a:path w="0" h="635">
                  <a:moveTo>
                    <a:pt x="0" y="59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7" name="Google Shape;93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kAAP4KAAB1CQAA/goAAAAAAAAmAAAACAAAAP//////////"/>
                </a:ext>
              </a:extLst>
            </p:cNvSpPr>
            <p:nvPr/>
          </p:nvSpPr>
          <p:spPr>
            <a:xfrm>
              <a:off x="1536700" y="178689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6" name="Google Shape;93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kAAP8KAABzCQAAAAsAAAAAAAAmAAAACAAAAP//////////"/>
                </a:ext>
              </a:extLst>
            </p:cNvSpPr>
            <p:nvPr/>
          </p:nvSpPr>
          <p:spPr>
            <a:xfrm>
              <a:off x="1534795" y="1787525"/>
              <a:ext cx="1270" cy="635"/>
            </a:xfrm>
            <a:custGeom>
              <a:avLst/>
              <a:gdLst/>
              <a:ahLst/>
              <a:cxnLst/>
              <a:rect l="0" t="0" r="1270" b="635"/>
              <a:pathLst>
                <a:path w="1270" h="635">
                  <a:moveTo>
                    <a:pt x="1259" y="0"/>
                  </a:moveTo>
                  <a:cubicBezTo>
                    <a:pt x="832" y="180"/>
                    <a:pt x="393" y="404"/>
                    <a:pt x="0" y="635"/>
                  </a:cubicBezTo>
                  <a:cubicBezTo>
                    <a:pt x="393" y="404"/>
                    <a:pt x="832" y="180"/>
                    <a:pt x="125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5" name="Google Shape;93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kAABcLAABoCQAAFwsAAAAAAAAmAAAACAAAAP//////////"/>
                </a:ext>
              </a:extLst>
            </p:cNvSpPr>
            <p:nvPr/>
          </p:nvSpPr>
          <p:spPr>
            <a:xfrm>
              <a:off x="1528445" y="1802765"/>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4" name="Google Shape;93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kAABYLAACWCQAAFwsAAAAAAAAmAAAACAAAAP//////////"/>
                </a:ext>
              </a:extLst>
            </p:cNvSpPr>
            <p:nvPr/>
          </p:nvSpPr>
          <p:spPr>
            <a:xfrm>
              <a:off x="1558290" y="1802130"/>
              <a:ext cx="0" cy="635"/>
            </a:xfrm>
            <a:custGeom>
              <a:avLst/>
              <a:gdLst/>
              <a:ahLst/>
              <a:cxnLst/>
              <a:rect l="0" t="0" r="0" b="635"/>
              <a:pathLst>
                <a:path w="0" h="635">
                  <a:moveTo>
                    <a:pt x="0" y="24"/>
                  </a:moveTo>
                  <a:lnTo>
                    <a:pt x="0"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3" name="Google Shape;93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BwLAACVCQAAHAsAAAAAAAAmAAAACAAAAP//////////"/>
                </a:ext>
              </a:extLst>
            </p:cNvSpPr>
            <p:nvPr/>
          </p:nvSpPr>
          <p:spPr>
            <a:xfrm>
              <a:off x="1557655" y="180594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2" name="Google Shape;93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BkLAACVCQAAGgsAAAAAAAAmAAAACAAAAP//////////"/>
                </a:ext>
              </a:extLst>
            </p:cNvSpPr>
            <p:nvPr/>
          </p:nvSpPr>
          <p:spPr>
            <a:xfrm>
              <a:off x="1557655" y="1804035"/>
              <a:ext cx="0" cy="635"/>
            </a:xfrm>
            <a:custGeom>
              <a:avLst/>
              <a:gdLst/>
              <a:ahLst/>
              <a:cxnLst/>
              <a:rect l="0" t="0" r="0" b="635"/>
              <a:pathLst>
                <a:path w="0" h="635">
                  <a:moveTo>
                    <a:pt x="0" y="28"/>
                  </a:moveTo>
                  <a:cubicBezTo>
                    <a:pt x="0" y="317"/>
                    <a:pt x="0" y="519"/>
                    <a:pt x="0" y="635"/>
                  </a:cubicBezTo>
                  <a:cubicBezTo>
                    <a:pt x="0" y="519"/>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1" name="Google Shape;93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BgLAACVCQAAGQsAAAAAAAAmAAAACAAAAP//////////"/>
                </a:ext>
              </a:extLst>
            </p:cNvSpPr>
            <p:nvPr/>
          </p:nvSpPr>
          <p:spPr>
            <a:xfrm>
              <a:off x="1557655" y="1803400"/>
              <a:ext cx="0" cy="635"/>
            </a:xfrm>
            <a:custGeom>
              <a:avLst/>
              <a:gdLst/>
              <a:ahLst/>
              <a:cxnLst/>
              <a:rect l="0" t="0" r="0" b="635"/>
              <a:pathLst>
                <a:path w="0" h="635">
                  <a:moveTo>
                    <a:pt x="0" y="0"/>
                  </a:moveTo>
                  <a:lnTo>
                    <a:pt x="0" y="606"/>
                  </a:ln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0" name="Google Shape;93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BcLAACVCQAAGAsAAAAAAAAmAAAACAAAAP//////////"/>
                </a:ext>
              </a:extLst>
            </p:cNvSpPr>
            <p:nvPr/>
          </p:nvSpPr>
          <p:spPr>
            <a:xfrm>
              <a:off x="1557655" y="1802765"/>
              <a:ext cx="0" cy="635"/>
            </a:xfrm>
            <a:custGeom>
              <a:avLst/>
              <a:gdLst/>
              <a:ahLst/>
              <a:cxnLst/>
              <a:rect l="0" t="0" r="0" b="635"/>
              <a:pathLst>
                <a:path w="0" h="635">
                  <a:moveTo>
                    <a:pt x="0" y="0"/>
                  </a:moveTo>
                  <a:lnTo>
                    <a:pt x="0"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9" name="Google Shape;93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BsLAACVCQAAGwsAAAAAAAAmAAAACAAAAP//////////"/>
                </a:ext>
              </a:extLst>
            </p:cNvSpPr>
            <p:nvPr/>
          </p:nvSpPr>
          <p:spPr>
            <a:xfrm>
              <a:off x="1557655" y="180530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8" name="Google Shape;93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kAAD0LAACXCQAAPwsAAAAAAAAmAAAACAAAAP//////////"/>
                </a:ext>
              </a:extLst>
            </p:cNvSpPr>
            <p:nvPr/>
          </p:nvSpPr>
          <p:spPr>
            <a:xfrm>
              <a:off x="1558925" y="1826895"/>
              <a:ext cx="0" cy="1270"/>
            </a:xfrm>
            <a:custGeom>
              <a:avLst/>
              <a:gdLst/>
              <a:ahLst/>
              <a:cxnLst/>
              <a:rect l="0" t="0" r="0" b="1270"/>
              <a:pathLst>
                <a:path w="0" h="1270">
                  <a:moveTo>
                    <a:pt x="0" y="0"/>
                  </a:moveTo>
                  <a:lnTo>
                    <a:pt x="0" y="124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7" name="Google Shape;93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kAADkLAACVCQAAOgsAAAAAAAAmAAAACAAAAP//////////"/>
                </a:ext>
              </a:extLst>
            </p:cNvSpPr>
            <p:nvPr/>
          </p:nvSpPr>
          <p:spPr>
            <a:xfrm>
              <a:off x="1557020" y="1824355"/>
              <a:ext cx="635" cy="635"/>
            </a:xfrm>
            <a:custGeom>
              <a:avLst/>
              <a:gdLst/>
              <a:ahLst/>
              <a:cxnLst/>
              <a:rect l="0" t="0" r="635" b="635"/>
              <a:pathLst>
                <a:path w="635" h="635">
                  <a:moveTo>
                    <a:pt x="33" y="0"/>
                  </a:moveTo>
                  <a:cubicBezTo>
                    <a:pt x="267" y="179"/>
                    <a:pt x="367" y="407"/>
                    <a:pt x="601" y="635"/>
                  </a:cubicBezTo>
                  <a:cubicBezTo>
                    <a:pt x="367" y="407"/>
                    <a:pt x="267" y="179"/>
                    <a:pt x="3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6" name="Google Shape;93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kAAEILAACaCQAAQwsAAAAAAAAmAAAACAAAAP//////////"/>
                </a:ext>
              </a:extLst>
            </p:cNvSpPr>
            <p:nvPr/>
          </p:nvSpPr>
          <p:spPr>
            <a:xfrm>
              <a:off x="1560195" y="1830070"/>
              <a:ext cx="635" cy="635"/>
            </a:xfrm>
            <a:custGeom>
              <a:avLst/>
              <a:gdLst/>
              <a:ahLst/>
              <a:cxnLst/>
              <a:rect l="0" t="0" r="635" b="635"/>
              <a:pathLst>
                <a:path w="635" h="635">
                  <a:moveTo>
                    <a:pt x="0" y="0"/>
                  </a:moveTo>
                  <a:lnTo>
                    <a:pt x="635" y="62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5" name="Google Shape;93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BoLAACVCQAAGwsAAAAAAAAmAAAACAAAAP//////////"/>
                </a:ext>
              </a:extLst>
            </p:cNvSpPr>
            <p:nvPr/>
          </p:nvSpPr>
          <p:spPr>
            <a:xfrm>
              <a:off x="1557655" y="1804670"/>
              <a:ext cx="0" cy="635"/>
            </a:xfrm>
            <a:custGeom>
              <a:avLst/>
              <a:gdLst/>
              <a:ahLst/>
              <a:cxnLst/>
              <a:rect l="0" t="0" r="0" b="635"/>
              <a:pathLst>
                <a:path w="0" h="635">
                  <a:moveTo>
                    <a:pt x="0" y="0"/>
                  </a:moveTo>
                  <a:cubicBezTo>
                    <a:pt x="0" y="202"/>
                    <a:pt x="0" y="404"/>
                    <a:pt x="0" y="606"/>
                  </a:cubicBez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4" name="Google Shape;93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DsLAACWCQAAPAsAAAAAAAAmAAAACAAAAP//////////"/>
                </a:ext>
              </a:extLst>
            </p:cNvSpPr>
            <p:nvPr/>
          </p:nvSpPr>
          <p:spPr>
            <a:xfrm>
              <a:off x="1557655" y="1825625"/>
              <a:ext cx="635" cy="635"/>
            </a:xfrm>
            <a:custGeom>
              <a:avLst/>
              <a:gdLst/>
              <a:ahLst/>
              <a:cxnLst/>
              <a:rect l="0" t="0" r="635" b="635"/>
              <a:pathLst>
                <a:path w="635" h="635">
                  <a:moveTo>
                    <a:pt x="0" y="14"/>
                  </a:moveTo>
                  <a:lnTo>
                    <a:pt x="606"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3" name="Google Shape;93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kAAEALAACZCQAAQgsAAAAAAAAmAAAACAAAAP//////////"/>
                </a:ext>
              </a:extLst>
            </p:cNvSpPr>
            <p:nvPr/>
          </p:nvSpPr>
          <p:spPr>
            <a:xfrm>
              <a:off x="1559560" y="1828800"/>
              <a:ext cx="635" cy="1270"/>
            </a:xfrm>
            <a:custGeom>
              <a:avLst/>
              <a:gdLst/>
              <a:ahLst/>
              <a:cxnLst/>
              <a:rect l="0" t="0" r="635" b="1270"/>
              <a:pathLst>
                <a:path w="635" h="1270">
                  <a:moveTo>
                    <a:pt x="0" y="0"/>
                  </a:moveTo>
                  <a:lnTo>
                    <a:pt x="635" y="127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2" name="Google Shape;93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kAAD8LAACYCQAAQAsAAAAAAAAmAAAACAAAAP//////////"/>
                </a:ext>
              </a:extLst>
            </p:cNvSpPr>
            <p:nvPr/>
          </p:nvSpPr>
          <p:spPr>
            <a:xfrm>
              <a:off x="1559560" y="1828165"/>
              <a:ext cx="0" cy="635"/>
            </a:xfrm>
            <a:custGeom>
              <a:avLst/>
              <a:gdLst/>
              <a:ahLst/>
              <a:cxnLst/>
              <a:rect l="0" t="0" r="0" b="635"/>
              <a:pathLst>
                <a:path w="0" h="635">
                  <a:moveTo>
                    <a:pt x="0" y="0"/>
                  </a:moveTo>
                  <a:lnTo>
                    <a:pt x="0" y="62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1" name="Google Shape;93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kAADwLAACXCQAAPQsAAAAAAAAmAAAACAAAAP//////////"/>
                </a:ext>
              </a:extLst>
            </p:cNvSpPr>
            <p:nvPr/>
          </p:nvSpPr>
          <p:spPr>
            <a:xfrm>
              <a:off x="1558290" y="1826260"/>
              <a:ext cx="635" cy="635"/>
            </a:xfrm>
            <a:custGeom>
              <a:avLst/>
              <a:gdLst/>
              <a:ahLst/>
              <a:cxnLst/>
              <a:rect l="0" t="0" r="635" b="635"/>
              <a:pathLst>
                <a:path w="635" h="635">
                  <a:moveTo>
                    <a:pt x="0" y="0"/>
                  </a:moveTo>
                  <a:lnTo>
                    <a:pt x="613" y="62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0" name="Google Shape;93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DoLAACVCQAAOwsAAAAAAAAmAAAACAAAAP//////////"/>
                </a:ext>
              </a:extLst>
            </p:cNvSpPr>
            <p:nvPr/>
          </p:nvSpPr>
          <p:spPr>
            <a:xfrm>
              <a:off x="1557655" y="1824990"/>
              <a:ext cx="0" cy="635"/>
            </a:xfrm>
            <a:custGeom>
              <a:avLst/>
              <a:gdLst/>
              <a:ahLst/>
              <a:cxnLst/>
              <a:rect l="0" t="0" r="0" b="635"/>
              <a:pathLst>
                <a:path w="0" h="635">
                  <a:moveTo>
                    <a:pt x="0" y="13"/>
                  </a:moveTo>
                  <a:cubicBezTo>
                    <a:pt x="0" y="202"/>
                    <a:pt x="0" y="432"/>
                    <a:pt x="0" y="621"/>
                  </a:cubicBezTo>
                  <a:cubicBezTo>
                    <a:pt x="0" y="432"/>
                    <a:pt x="0" y="202"/>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9" name="Google Shape;93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kAAB0LAACVCQAAHQsAAAAAAAAmAAAACAAAAP//////////"/>
                </a:ext>
              </a:extLst>
            </p:cNvSpPr>
            <p:nvPr/>
          </p:nvSpPr>
          <p:spPr>
            <a:xfrm>
              <a:off x="1557655" y="1806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8" name="Google Shape;93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kAABkLAADYCQAAQgsAAAAAAAAmAAAACAAAAP//////////"/>
                </a:ext>
              </a:extLst>
            </p:cNvSpPr>
            <p:nvPr/>
          </p:nvSpPr>
          <p:spPr>
            <a:xfrm>
              <a:off x="1579880" y="1804035"/>
              <a:ext cx="20320" cy="26035"/>
            </a:xfrm>
            <a:custGeom>
              <a:avLst/>
              <a:gdLst/>
              <a:ahLst/>
              <a:cxnLst/>
              <a:rect l="0" t="0" r="20320" b="26035"/>
              <a:pathLst>
                <a:path w="20320" h="26035">
                  <a:moveTo>
                    <a:pt x="3447" y="13"/>
                  </a:moveTo>
                  <a:lnTo>
                    <a:pt x="3447" y="110"/>
                  </a:lnTo>
                  <a:lnTo>
                    <a:pt x="3353" y="344"/>
                  </a:lnTo>
                  <a:lnTo>
                    <a:pt x="3259" y="591"/>
                  </a:lnTo>
                  <a:lnTo>
                    <a:pt x="3205" y="784"/>
                  </a:lnTo>
                  <a:lnTo>
                    <a:pt x="3111" y="1073"/>
                  </a:lnTo>
                  <a:lnTo>
                    <a:pt x="3070" y="1210"/>
                  </a:lnTo>
                  <a:lnTo>
                    <a:pt x="2976" y="1458"/>
                  </a:lnTo>
                  <a:lnTo>
                    <a:pt x="2976" y="1554"/>
                  </a:lnTo>
                  <a:lnTo>
                    <a:pt x="2882" y="1788"/>
                  </a:lnTo>
                  <a:lnTo>
                    <a:pt x="2882" y="1898"/>
                  </a:lnTo>
                  <a:cubicBezTo>
                    <a:pt x="2787" y="2091"/>
                    <a:pt x="2734" y="2229"/>
                    <a:pt x="2639" y="2380"/>
                  </a:cubicBezTo>
                  <a:lnTo>
                    <a:pt x="2639" y="2421"/>
                  </a:lnTo>
                  <a:lnTo>
                    <a:pt x="2599" y="2614"/>
                  </a:lnTo>
                  <a:lnTo>
                    <a:pt x="2599" y="2669"/>
                  </a:lnTo>
                  <a:lnTo>
                    <a:pt x="2505" y="2765"/>
                  </a:lnTo>
                  <a:lnTo>
                    <a:pt x="2505" y="2807"/>
                  </a:lnTo>
                  <a:lnTo>
                    <a:pt x="2451" y="2903"/>
                  </a:lnTo>
                  <a:lnTo>
                    <a:pt x="2451" y="2958"/>
                  </a:lnTo>
                  <a:lnTo>
                    <a:pt x="2410" y="3054"/>
                  </a:lnTo>
                  <a:lnTo>
                    <a:pt x="2410" y="3096"/>
                  </a:lnTo>
                  <a:lnTo>
                    <a:pt x="2357" y="3151"/>
                  </a:lnTo>
                  <a:lnTo>
                    <a:pt x="2357" y="3192"/>
                  </a:lnTo>
                  <a:lnTo>
                    <a:pt x="2316" y="3247"/>
                  </a:lnTo>
                  <a:lnTo>
                    <a:pt x="2262" y="3288"/>
                  </a:lnTo>
                  <a:lnTo>
                    <a:pt x="2222" y="3343"/>
                  </a:lnTo>
                  <a:cubicBezTo>
                    <a:pt x="2128" y="3385"/>
                    <a:pt x="2074" y="3481"/>
                    <a:pt x="1979" y="3577"/>
                  </a:cubicBezTo>
                  <a:cubicBezTo>
                    <a:pt x="848" y="4885"/>
                    <a:pt x="0" y="8448"/>
                    <a:pt x="1131" y="11242"/>
                  </a:cubicBezTo>
                  <a:cubicBezTo>
                    <a:pt x="2168" y="13746"/>
                    <a:pt x="2505" y="17696"/>
                    <a:pt x="2316" y="20145"/>
                  </a:cubicBezTo>
                  <a:cubicBezTo>
                    <a:pt x="2262" y="20530"/>
                    <a:pt x="2222" y="20874"/>
                    <a:pt x="2128" y="21260"/>
                  </a:cubicBezTo>
                  <a:cubicBezTo>
                    <a:pt x="2074" y="21494"/>
                    <a:pt x="2033" y="21741"/>
                    <a:pt x="1939" y="21975"/>
                  </a:cubicBezTo>
                  <a:lnTo>
                    <a:pt x="1845" y="22126"/>
                  </a:lnTo>
                  <a:lnTo>
                    <a:pt x="1845" y="22168"/>
                  </a:lnTo>
                  <a:lnTo>
                    <a:pt x="1791" y="22223"/>
                  </a:lnTo>
                  <a:lnTo>
                    <a:pt x="1791" y="22264"/>
                  </a:lnTo>
                  <a:lnTo>
                    <a:pt x="1751" y="22319"/>
                  </a:lnTo>
                  <a:lnTo>
                    <a:pt x="1751" y="22360"/>
                  </a:lnTo>
                  <a:lnTo>
                    <a:pt x="1697" y="22457"/>
                  </a:lnTo>
                  <a:lnTo>
                    <a:pt x="1697" y="22512"/>
                  </a:lnTo>
                  <a:lnTo>
                    <a:pt x="1656" y="22608"/>
                  </a:lnTo>
                  <a:lnTo>
                    <a:pt x="1602" y="22704"/>
                  </a:lnTo>
                  <a:lnTo>
                    <a:pt x="1508" y="22801"/>
                  </a:lnTo>
                  <a:lnTo>
                    <a:pt x="1468" y="22897"/>
                  </a:lnTo>
                  <a:lnTo>
                    <a:pt x="1414" y="22993"/>
                  </a:lnTo>
                  <a:lnTo>
                    <a:pt x="1320" y="23186"/>
                  </a:lnTo>
                  <a:lnTo>
                    <a:pt x="1279" y="23227"/>
                  </a:lnTo>
                  <a:lnTo>
                    <a:pt x="1091" y="23516"/>
                  </a:lnTo>
                  <a:cubicBezTo>
                    <a:pt x="848" y="23902"/>
                    <a:pt x="566" y="24342"/>
                    <a:pt x="189" y="24961"/>
                  </a:cubicBezTo>
                  <a:cubicBezTo>
                    <a:pt x="189" y="25057"/>
                    <a:pt x="189" y="25209"/>
                    <a:pt x="242" y="25305"/>
                  </a:cubicBezTo>
                  <a:cubicBezTo>
                    <a:pt x="996" y="25801"/>
                    <a:pt x="1845" y="26035"/>
                    <a:pt x="2707" y="26035"/>
                  </a:cubicBezTo>
                  <a:cubicBezTo>
                    <a:pt x="3030" y="26035"/>
                    <a:pt x="3353" y="25993"/>
                    <a:pt x="3676" y="25924"/>
                  </a:cubicBezTo>
                  <a:lnTo>
                    <a:pt x="3770" y="25924"/>
                  </a:lnTo>
                  <a:lnTo>
                    <a:pt x="4242" y="25787"/>
                  </a:lnTo>
                  <a:lnTo>
                    <a:pt x="4430" y="25787"/>
                  </a:lnTo>
                  <a:cubicBezTo>
                    <a:pt x="4619" y="25690"/>
                    <a:pt x="4861" y="25635"/>
                    <a:pt x="5050" y="25594"/>
                  </a:cubicBezTo>
                  <a:cubicBezTo>
                    <a:pt x="6100" y="25250"/>
                    <a:pt x="7204" y="25085"/>
                    <a:pt x="8268" y="25085"/>
                  </a:cubicBezTo>
                  <a:cubicBezTo>
                    <a:pt x="8537" y="25085"/>
                    <a:pt x="8793" y="25099"/>
                    <a:pt x="9049" y="25113"/>
                  </a:cubicBezTo>
                  <a:cubicBezTo>
                    <a:pt x="9305" y="25113"/>
                    <a:pt x="9520" y="25126"/>
                    <a:pt x="9736" y="25126"/>
                  </a:cubicBezTo>
                  <a:cubicBezTo>
                    <a:pt x="11002" y="25126"/>
                    <a:pt x="11527" y="24865"/>
                    <a:pt x="12214" y="22746"/>
                  </a:cubicBezTo>
                  <a:cubicBezTo>
                    <a:pt x="12308" y="22512"/>
                    <a:pt x="12402" y="22223"/>
                    <a:pt x="12537" y="21934"/>
                  </a:cubicBezTo>
                  <a:cubicBezTo>
                    <a:pt x="12591" y="21838"/>
                    <a:pt x="12631" y="21741"/>
                    <a:pt x="12631" y="21645"/>
                  </a:cubicBezTo>
                  <a:cubicBezTo>
                    <a:pt x="12725" y="21452"/>
                    <a:pt x="12820" y="21260"/>
                    <a:pt x="12914" y="21067"/>
                  </a:cubicBezTo>
                  <a:lnTo>
                    <a:pt x="13102" y="20723"/>
                  </a:lnTo>
                  <a:cubicBezTo>
                    <a:pt x="13197" y="20530"/>
                    <a:pt x="13291" y="20338"/>
                    <a:pt x="13385" y="20200"/>
                  </a:cubicBezTo>
                  <a:lnTo>
                    <a:pt x="13574" y="19815"/>
                  </a:lnTo>
                  <a:lnTo>
                    <a:pt x="13910" y="19278"/>
                  </a:lnTo>
                  <a:lnTo>
                    <a:pt x="14099" y="18948"/>
                  </a:lnTo>
                  <a:lnTo>
                    <a:pt x="14476" y="18411"/>
                  </a:lnTo>
                  <a:lnTo>
                    <a:pt x="14664" y="18081"/>
                  </a:lnTo>
                  <a:lnTo>
                    <a:pt x="15082" y="17448"/>
                  </a:lnTo>
                  <a:lnTo>
                    <a:pt x="15270" y="17214"/>
                  </a:lnTo>
                  <a:cubicBezTo>
                    <a:pt x="15701" y="16581"/>
                    <a:pt x="16119" y="16058"/>
                    <a:pt x="16550" y="15521"/>
                  </a:cubicBezTo>
                  <a:lnTo>
                    <a:pt x="16738" y="15287"/>
                  </a:lnTo>
                  <a:lnTo>
                    <a:pt x="17209" y="14710"/>
                  </a:lnTo>
                  <a:lnTo>
                    <a:pt x="17438" y="14462"/>
                  </a:lnTo>
                  <a:lnTo>
                    <a:pt x="17869" y="13980"/>
                  </a:lnTo>
                  <a:lnTo>
                    <a:pt x="18098" y="13691"/>
                  </a:lnTo>
                  <a:lnTo>
                    <a:pt x="18475" y="13210"/>
                  </a:lnTo>
                  <a:lnTo>
                    <a:pt x="18718" y="12976"/>
                  </a:lnTo>
                  <a:lnTo>
                    <a:pt x="19095" y="12535"/>
                  </a:lnTo>
                  <a:lnTo>
                    <a:pt x="19283" y="12343"/>
                  </a:lnTo>
                  <a:lnTo>
                    <a:pt x="19701" y="11861"/>
                  </a:lnTo>
                  <a:lnTo>
                    <a:pt x="19795" y="11765"/>
                  </a:lnTo>
                  <a:lnTo>
                    <a:pt x="20320" y="11240"/>
                  </a:lnTo>
                  <a:cubicBezTo>
                    <a:pt x="18946" y="10182"/>
                    <a:pt x="17627" y="8971"/>
                    <a:pt x="16496" y="7678"/>
                  </a:cubicBezTo>
                  <a:cubicBezTo>
                    <a:pt x="14139" y="5173"/>
                    <a:pt x="11406" y="2380"/>
                    <a:pt x="8914" y="1843"/>
                  </a:cubicBezTo>
                  <a:cubicBezTo>
                    <a:pt x="7029" y="1362"/>
                    <a:pt x="5238" y="784"/>
                    <a:pt x="3447"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7" name="Google Shape;93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kAAC4LAADUCQAALwsAAAAAAAAmAAAACAAAAP//////////"/>
                </a:ext>
              </a:extLst>
            </p:cNvSpPr>
            <p:nvPr/>
          </p:nvSpPr>
          <p:spPr>
            <a:xfrm>
              <a:off x="1597660" y="1817370"/>
              <a:ext cx="0" cy="635"/>
            </a:xfrm>
            <a:custGeom>
              <a:avLst/>
              <a:gdLst/>
              <a:ahLst/>
              <a:cxnLst/>
              <a:rect l="0" t="0" r="0" b="635"/>
              <a:pathLst>
                <a:path w="0" h="635">
                  <a:moveTo>
                    <a:pt x="0" y="0"/>
                  </a:moveTo>
                  <a:lnTo>
                    <a:pt x="0"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6" name="Google Shape;93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kAADQLAADQCQAANAsAAAAAAAAmAAAACAAAAP//////////"/>
                </a:ext>
              </a:extLst>
            </p:cNvSpPr>
            <p:nvPr/>
          </p:nvSpPr>
          <p:spPr>
            <a:xfrm>
              <a:off x="1595120" y="18211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5" name="Google Shape;93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kAACwLAADWCQAALQsAAAAAAAAmAAAACAAAAP//////////"/>
                </a:ext>
              </a:extLst>
            </p:cNvSpPr>
            <p:nvPr/>
          </p:nvSpPr>
          <p:spPr>
            <a:xfrm>
              <a:off x="1598930" y="1816100"/>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4" name="Google Shape;93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kAADkLAADMCQAAOgsAAAAAAAAmAAAACAAAAP//////////"/>
                </a:ext>
              </a:extLst>
            </p:cNvSpPr>
            <p:nvPr/>
          </p:nvSpPr>
          <p:spPr>
            <a:xfrm>
              <a:off x="1592580" y="182435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3" name="Google Shape;93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QkAAC0LAADVCQAALgsAAAAAAAAmAAAACAAAAP//////////"/>
                </a:ext>
              </a:extLst>
            </p:cNvSpPr>
            <p:nvPr/>
          </p:nvSpPr>
          <p:spPr>
            <a:xfrm>
              <a:off x="1598295" y="181673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2" name="Google Shape;93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kAADcLAADOCQAANwsAAAAAAAAmAAAACAAAAP//////////"/>
                </a:ext>
              </a:extLst>
            </p:cNvSpPr>
            <p:nvPr/>
          </p:nvSpPr>
          <p:spPr>
            <a:xfrm>
              <a:off x="1593850" y="18230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1" name="Google Shape;93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kAADgLAADNCQAAOAsAAAAAAAAmAAAACAAAAP//////////"/>
                </a:ext>
              </a:extLst>
            </p:cNvSpPr>
            <p:nvPr/>
          </p:nvSpPr>
          <p:spPr>
            <a:xfrm>
              <a:off x="1593215" y="18237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0" name="Google Shape;93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kAADULAADPCQAANgsAAAAAAAAmAAAACAAAAP//////////"/>
                </a:ext>
              </a:extLst>
            </p:cNvSpPr>
            <p:nvPr/>
          </p:nvSpPr>
          <p:spPr>
            <a:xfrm>
              <a:off x="1594485" y="1821815"/>
              <a:ext cx="0" cy="635"/>
            </a:xfrm>
            <a:custGeom>
              <a:avLst/>
              <a:gdLst/>
              <a:ahLst/>
              <a:cxnLst/>
              <a:rect l="0" t="0" r="0" b="635"/>
              <a:pathLst>
                <a:path w="0" h="635">
                  <a:moveTo>
                    <a:pt x="0" y="24"/>
                  </a:moveTo>
                  <a:lnTo>
                    <a:pt x="0"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9" name="Google Shape;93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kAAEALAADGCQAAQQsAAAAAAAAmAAAACAAAAP//////////"/>
                </a:ext>
              </a:extLst>
            </p:cNvSpPr>
            <p:nvPr/>
          </p:nvSpPr>
          <p:spPr>
            <a:xfrm>
              <a:off x="1584325" y="1828800"/>
              <a:ext cx="4445" cy="635"/>
            </a:xfrm>
            <a:custGeom>
              <a:avLst/>
              <a:gdLst/>
              <a:ahLst/>
              <a:cxnLst/>
              <a:rect l="0" t="0" r="4445" b="635"/>
              <a:pathLst>
                <a:path w="4445" h="635">
                  <a:moveTo>
                    <a:pt x="589" y="479"/>
                  </a:moveTo>
                  <a:cubicBezTo>
                    <a:pt x="409" y="512"/>
                    <a:pt x="179" y="557"/>
                    <a:pt x="0" y="635"/>
                  </a:cubicBezTo>
                  <a:cubicBezTo>
                    <a:pt x="179" y="557"/>
                    <a:pt x="409" y="512"/>
                    <a:pt x="589" y="479"/>
                  </a:cubicBezTo>
                  <a:cubicBezTo>
                    <a:pt x="1844" y="122"/>
                    <a:pt x="3138" y="11"/>
                    <a:pt x="4445" y="89"/>
                  </a:cubicBezTo>
                  <a:cubicBezTo>
                    <a:pt x="3138" y="11"/>
                    <a:pt x="1844" y="122"/>
                    <a:pt x="589" y="47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8" name="Google Shape;93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gkAADELAADSCQAAMQsAAAAAAAAmAAAACAAAAP//////////"/>
                </a:ext>
              </a:extLst>
            </p:cNvSpPr>
            <p:nvPr/>
          </p:nvSpPr>
          <p:spPr>
            <a:xfrm>
              <a:off x="1596390" y="1819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7" name="Google Shape;93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kAAEELAAC+CQAAQQsAAAAAAAAmAAAACAAAAP//////////"/>
                </a:ext>
              </a:extLst>
            </p:cNvSpPr>
            <p:nvPr/>
          </p:nvSpPr>
          <p:spPr>
            <a:xfrm>
              <a:off x="1583690" y="18294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6" name="Google Shape;93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kAADALAADTCQAAMAsAAAAAAAAmAAAACAAAAP//////////"/>
                </a:ext>
              </a:extLst>
            </p:cNvSpPr>
            <p:nvPr/>
          </p:nvSpPr>
          <p:spPr>
            <a:xfrm>
              <a:off x="1597025" y="18186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5" name="Google Shape;93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kAACsLAADXCQAALAsAAAAAAAAmAAAACAAAAP//////////"/>
                </a:ext>
              </a:extLst>
            </p:cNvSpPr>
            <p:nvPr/>
          </p:nvSpPr>
          <p:spPr>
            <a:xfrm>
              <a:off x="1599565" y="1815465"/>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4" name="Google Shape;93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kAADsLAADMCQAAOwsAAAAAAAAmAAAACAAAAP//////////"/>
                </a:ext>
              </a:extLst>
            </p:cNvSpPr>
            <p:nvPr/>
          </p:nvSpPr>
          <p:spPr>
            <a:xfrm>
              <a:off x="1592580" y="182562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3" name="Google Shape;93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kAAEALAAC9CQAAQgsAAAAAAAAmAAAACAAAAP//////////"/>
                </a:ext>
              </a:extLst>
            </p:cNvSpPr>
            <p:nvPr/>
          </p:nvSpPr>
          <p:spPr>
            <a:xfrm>
              <a:off x="1579880" y="1828800"/>
              <a:ext cx="3175" cy="1270"/>
            </a:xfrm>
            <a:custGeom>
              <a:avLst/>
              <a:gdLst/>
              <a:ahLst/>
              <a:cxnLst/>
              <a:rect l="0" t="0" r="3175" b="1270"/>
              <a:pathLst>
                <a:path w="3175" h="1270">
                  <a:moveTo>
                    <a:pt x="12" y="24"/>
                  </a:moveTo>
                  <a:cubicBezTo>
                    <a:pt x="669" y="870"/>
                    <a:pt x="1463" y="1270"/>
                    <a:pt x="2269" y="1270"/>
                  </a:cubicBezTo>
                  <a:cubicBezTo>
                    <a:pt x="2269" y="1270"/>
                    <a:pt x="2269" y="1270"/>
                    <a:pt x="2282" y="1270"/>
                  </a:cubicBezTo>
                  <a:cubicBezTo>
                    <a:pt x="2282" y="1270"/>
                    <a:pt x="2282" y="1270"/>
                    <a:pt x="2282" y="1270"/>
                  </a:cubicBezTo>
                  <a:cubicBezTo>
                    <a:pt x="2579" y="1270"/>
                    <a:pt x="2877" y="1199"/>
                    <a:pt x="3175" y="1082"/>
                  </a:cubicBezTo>
                  <a:cubicBezTo>
                    <a:pt x="2877" y="1199"/>
                    <a:pt x="2579" y="1270"/>
                    <a:pt x="2282" y="1270"/>
                  </a:cubicBezTo>
                  <a:cubicBezTo>
                    <a:pt x="1488" y="1270"/>
                    <a:pt x="694" y="847"/>
                    <a:pt x="12"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2" name="Google Shape;93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kAADsLAAC6CQAAPAsAAAAAAAAmAAAACAAAAP//////////"/>
                </a:ext>
              </a:extLst>
            </p:cNvSpPr>
            <p:nvPr/>
          </p:nvSpPr>
          <p:spPr>
            <a:xfrm>
              <a:off x="1581150" y="1825625"/>
              <a:ext cx="0" cy="635"/>
            </a:xfrm>
            <a:custGeom>
              <a:avLst/>
              <a:gdLst/>
              <a:ahLst/>
              <a:cxnLst/>
              <a:rect l="0" t="0" r="0" b="635"/>
              <a:pathLst>
                <a:path w="0" h="635">
                  <a:moveTo>
                    <a:pt x="0"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1" name="Google Shape;93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kAADwLAAC6CQAAPAsAAAAAAAAmAAAACAAAAP//////////"/>
                </a:ext>
              </a:extLst>
            </p:cNvSpPr>
            <p:nvPr/>
          </p:nvSpPr>
          <p:spPr>
            <a:xfrm>
              <a:off x="1581150"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0" name="Google Shape;93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kAACsLAAC7CQAAOAsAAAAAAAAmAAAACAAAAP//////////"/>
                </a:ext>
              </a:extLst>
            </p:cNvSpPr>
            <p:nvPr/>
          </p:nvSpPr>
          <p:spPr>
            <a:xfrm>
              <a:off x="1580515" y="1815465"/>
              <a:ext cx="1270" cy="8255"/>
            </a:xfrm>
            <a:custGeom>
              <a:avLst/>
              <a:gdLst/>
              <a:ahLst/>
              <a:cxnLst/>
              <a:rect l="0" t="0" r="1270" b="8255"/>
              <a:pathLst>
                <a:path w="1270" h="8255">
                  <a:moveTo>
                    <a:pt x="13" y="12"/>
                  </a:moveTo>
                  <a:cubicBezTo>
                    <a:pt x="949" y="2331"/>
                    <a:pt x="1219" y="6025"/>
                    <a:pt x="1090" y="8255"/>
                  </a:cubicBezTo>
                  <a:cubicBezTo>
                    <a:pt x="1270" y="6025"/>
                    <a:pt x="949" y="2331"/>
                    <a:pt x="13"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9" name="Google Shape;93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B0LAAC8CQAAHQsAAAAAAAAmAAAACAAAAP//////////"/>
                </a:ext>
              </a:extLst>
            </p:cNvSpPr>
            <p:nvPr/>
          </p:nvSpPr>
          <p:spPr>
            <a:xfrm>
              <a:off x="1582420" y="1806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8" name="Google Shape;93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BwLAAC8CQAAHAsAAAAAAAAmAAAACAAAAP//////////"/>
                </a:ext>
              </a:extLst>
            </p:cNvSpPr>
            <p:nvPr/>
          </p:nvSpPr>
          <p:spPr>
            <a:xfrm>
              <a:off x="1582420" y="18059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7" name="Google Shape;93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BkLAAC9CQAAGgsAAAAAAAAmAAAACAAAAP//////////"/>
                </a:ext>
              </a:extLst>
            </p:cNvSpPr>
            <p:nvPr/>
          </p:nvSpPr>
          <p:spPr>
            <a:xfrm>
              <a:off x="1583055" y="1804035"/>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6" name="Google Shape;93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B0LAAC8CQAAHQsAAAAAAAAmAAAACAAAAP//////////"/>
                </a:ext>
              </a:extLst>
            </p:cNvSpPr>
            <p:nvPr/>
          </p:nvSpPr>
          <p:spPr>
            <a:xfrm>
              <a:off x="1582420" y="1806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5" name="Google Shape;93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kAADwLAAC6CQAAPAsAAAAAAAAmAAAACAAAAP//////////"/>
                </a:ext>
              </a:extLst>
            </p:cNvSpPr>
            <p:nvPr/>
          </p:nvSpPr>
          <p:spPr>
            <a:xfrm>
              <a:off x="1581150"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4" name="Google Shape;93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kAAB4LAAC7CQAAHgsAAAAAAAAmAAAACAAAAP//////////"/>
                </a:ext>
              </a:extLst>
            </p:cNvSpPr>
            <p:nvPr/>
          </p:nvSpPr>
          <p:spPr>
            <a:xfrm>
              <a:off x="1581785" y="1807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3" name="Google Shape;93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BsLAAC8CQAAHAsAAAAAAAAmAAAACAAAAP//////////"/>
                </a:ext>
              </a:extLst>
            </p:cNvSpPr>
            <p:nvPr/>
          </p:nvSpPr>
          <p:spPr>
            <a:xfrm>
              <a:off x="1582420" y="1805305"/>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2" name="Google Shape;93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kAAD0LAAC6CQAAPQsAAAAAAAAmAAAACAAAAP//////////"/>
                </a:ext>
              </a:extLst>
            </p:cNvSpPr>
            <p:nvPr/>
          </p:nvSpPr>
          <p:spPr>
            <a:xfrm>
              <a:off x="1580515" y="182689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1" name="Google Shape;93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kAADwLAAC6CQAAPAsAAAAAAAAmAAAACAAAAP//////////"/>
                </a:ext>
              </a:extLst>
            </p:cNvSpPr>
            <p:nvPr/>
          </p:nvSpPr>
          <p:spPr>
            <a:xfrm>
              <a:off x="1581150"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0" name="Google Shape;93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kAADwLAAC6CQAAPQsAAAAAAAAmAAAACAAAAP//////////"/>
                </a:ext>
              </a:extLst>
            </p:cNvSpPr>
            <p:nvPr/>
          </p:nvSpPr>
          <p:spPr>
            <a:xfrm>
              <a:off x="1581150" y="1826260"/>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9" name="Google Shape;93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kAADwLAAC6CQAAPAsAAAAAAAAmAAAACAAAAP//////////"/>
                </a:ext>
              </a:extLst>
            </p:cNvSpPr>
            <p:nvPr/>
          </p:nvSpPr>
          <p:spPr>
            <a:xfrm>
              <a:off x="1581150"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8" name="Google Shape;93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kAADgLAAC7CQAAOgsAAAAAAAAmAAAACAAAAP//////////"/>
                </a:ext>
              </a:extLst>
            </p:cNvSpPr>
            <p:nvPr/>
          </p:nvSpPr>
          <p:spPr>
            <a:xfrm>
              <a:off x="1581785" y="1823720"/>
              <a:ext cx="0" cy="1270"/>
            </a:xfrm>
            <a:custGeom>
              <a:avLst/>
              <a:gdLst/>
              <a:ahLst/>
              <a:cxnLst/>
              <a:rect l="0" t="0" r="0" b="1270"/>
              <a:pathLst>
                <a:path w="0" h="1270">
                  <a:moveTo>
                    <a:pt x="0" y="1255"/>
                  </a:moveTo>
                  <a:cubicBezTo>
                    <a:pt x="0" y="821"/>
                    <a:pt x="0" y="449"/>
                    <a:pt x="0" y="15"/>
                  </a:cubicBezTo>
                  <a:cubicBezTo>
                    <a:pt x="0" y="449"/>
                    <a:pt x="0" y="821"/>
                    <a:pt x="0" y="125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7" name="Google Shape;93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BoLAAC9CQAAGgsAAAAAAAAmAAAACAAAAP//////////"/>
                </a:ext>
              </a:extLst>
            </p:cNvSpPr>
            <p:nvPr/>
          </p:nvSpPr>
          <p:spPr>
            <a:xfrm>
              <a:off x="1583055" y="18046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6" name="Google Shape;93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kAAB0LAAC8CQAAHgsAAAAAAAAmAAAACAAAAP//////////"/>
                </a:ext>
              </a:extLst>
            </p:cNvSpPr>
            <p:nvPr/>
          </p:nvSpPr>
          <p:spPr>
            <a:xfrm>
              <a:off x="1582420" y="180657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5" name="Google Shape;93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kAABsLAAC9CQAAGwsAAAAAAAAmAAAACAAAAP//////////"/>
                </a:ext>
              </a:extLst>
            </p:cNvSpPr>
            <p:nvPr/>
          </p:nvSpPr>
          <p:spPr>
            <a:xfrm>
              <a:off x="1583055" y="18053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4" name="Google Shape;93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kAADwLAAC6CQAAPAsAAAAAAAAmAAAACAAAAP//////////"/>
                </a:ext>
              </a:extLst>
            </p:cNvSpPr>
            <p:nvPr/>
          </p:nvSpPr>
          <p:spPr>
            <a:xfrm>
              <a:off x="1581150"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3" name="Google Shape;93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kAAB4LAAC7CQAAHgsAAAAAAAAmAAAACAAAAP//////////"/>
                </a:ext>
              </a:extLst>
            </p:cNvSpPr>
            <p:nvPr/>
          </p:nvSpPr>
          <p:spPr>
            <a:xfrm>
              <a:off x="1581785" y="1807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2" name="Google Shape;93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kAAD0LAAC5CQAAPQsAAAAAAAAmAAAACAAAAP//////////"/>
                </a:ext>
              </a:extLst>
            </p:cNvSpPr>
            <p:nvPr/>
          </p:nvSpPr>
          <p:spPr>
            <a:xfrm>
              <a:off x="1580515" y="18268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1" name="Google Shape;93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kAAB4LAAC7CQAAHgsAAAAAAAAmAAAACAAAAP//////////"/>
                </a:ext>
              </a:extLst>
            </p:cNvSpPr>
            <p:nvPr/>
          </p:nvSpPr>
          <p:spPr>
            <a:xfrm>
              <a:off x="1581785" y="1807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0" name="Google Shape;93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gAAEcKAADJCAAAawoAAAAAAAAmAAAACAAAAP//////////"/>
                </a:ext>
              </a:extLst>
            </p:cNvSpPr>
            <p:nvPr/>
          </p:nvSpPr>
          <p:spPr>
            <a:xfrm>
              <a:off x="1353820" y="1670685"/>
              <a:ext cx="74295" cy="22860"/>
            </a:xfrm>
            <a:custGeom>
              <a:avLst/>
              <a:gdLst/>
              <a:ahLst/>
              <a:cxnLst/>
              <a:rect l="0" t="0" r="74295" b="22860"/>
              <a:pathLst>
                <a:path w="74295" h="22860">
                  <a:moveTo>
                    <a:pt x="19823" y="0"/>
                  </a:moveTo>
                  <a:cubicBezTo>
                    <a:pt x="12872" y="0"/>
                    <a:pt x="6585" y="2720"/>
                    <a:pt x="2845" y="5533"/>
                  </a:cubicBezTo>
                  <a:cubicBezTo>
                    <a:pt x="907" y="6947"/>
                    <a:pt x="149" y="8037"/>
                    <a:pt x="0" y="8455"/>
                  </a:cubicBezTo>
                  <a:cubicBezTo>
                    <a:pt x="176" y="8616"/>
                    <a:pt x="420" y="8697"/>
                    <a:pt x="731" y="8697"/>
                  </a:cubicBezTo>
                  <a:cubicBezTo>
                    <a:pt x="2872" y="8697"/>
                    <a:pt x="7818" y="5008"/>
                    <a:pt x="10108" y="3325"/>
                  </a:cubicBezTo>
                  <a:lnTo>
                    <a:pt x="11476" y="2289"/>
                  </a:lnTo>
                  <a:cubicBezTo>
                    <a:pt x="12357" y="1629"/>
                    <a:pt x="13401" y="1266"/>
                    <a:pt x="14471" y="1266"/>
                  </a:cubicBezTo>
                  <a:cubicBezTo>
                    <a:pt x="15081" y="1266"/>
                    <a:pt x="15690" y="1387"/>
                    <a:pt x="16273" y="1629"/>
                  </a:cubicBezTo>
                  <a:cubicBezTo>
                    <a:pt x="18116" y="2383"/>
                    <a:pt x="19498" y="3891"/>
                    <a:pt x="20108" y="5776"/>
                  </a:cubicBezTo>
                  <a:cubicBezTo>
                    <a:pt x="20108" y="5776"/>
                    <a:pt x="20582" y="7566"/>
                    <a:pt x="31788" y="8037"/>
                  </a:cubicBezTo>
                  <a:cubicBezTo>
                    <a:pt x="36151" y="8226"/>
                    <a:pt x="38522" y="10245"/>
                    <a:pt x="40799" y="12224"/>
                  </a:cubicBezTo>
                  <a:cubicBezTo>
                    <a:pt x="42736" y="13921"/>
                    <a:pt x="44593" y="15482"/>
                    <a:pt x="47723" y="16182"/>
                  </a:cubicBezTo>
                  <a:cubicBezTo>
                    <a:pt x="49904" y="16707"/>
                    <a:pt x="51083" y="17367"/>
                    <a:pt x="51557" y="18310"/>
                  </a:cubicBezTo>
                  <a:cubicBezTo>
                    <a:pt x="52045" y="19292"/>
                    <a:pt x="51557" y="20289"/>
                    <a:pt x="51232" y="21043"/>
                  </a:cubicBezTo>
                  <a:cubicBezTo>
                    <a:pt x="51083" y="21271"/>
                    <a:pt x="50988" y="21554"/>
                    <a:pt x="50948" y="21837"/>
                  </a:cubicBezTo>
                  <a:cubicBezTo>
                    <a:pt x="51083" y="21985"/>
                    <a:pt x="51232" y="22079"/>
                    <a:pt x="51422" y="22120"/>
                  </a:cubicBezTo>
                  <a:cubicBezTo>
                    <a:pt x="52872" y="22645"/>
                    <a:pt x="56557" y="22860"/>
                    <a:pt x="60555" y="22860"/>
                  </a:cubicBezTo>
                  <a:cubicBezTo>
                    <a:pt x="66381" y="22860"/>
                    <a:pt x="72885" y="22416"/>
                    <a:pt x="74281" y="21796"/>
                  </a:cubicBezTo>
                  <a:cubicBezTo>
                    <a:pt x="73522" y="20100"/>
                    <a:pt x="65609" y="15011"/>
                    <a:pt x="61341" y="15011"/>
                  </a:cubicBezTo>
                  <a:cubicBezTo>
                    <a:pt x="58969" y="15011"/>
                    <a:pt x="54796" y="12938"/>
                    <a:pt x="49091" y="10111"/>
                  </a:cubicBezTo>
                  <a:cubicBezTo>
                    <a:pt x="42167" y="6664"/>
                    <a:pt x="33536" y="2423"/>
                    <a:pt x="25284" y="592"/>
                  </a:cubicBezTo>
                  <a:cubicBezTo>
                    <a:pt x="23441" y="188"/>
                    <a:pt x="21612" y="0"/>
                    <a:pt x="1982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9" name="Google Shape;93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gAAIAKAACcCAAAgQoAAAAAAAAmAAAACAAAAP//////////"/>
                </a:ext>
              </a:extLst>
            </p:cNvSpPr>
            <p:nvPr/>
          </p:nvSpPr>
          <p:spPr>
            <a:xfrm>
              <a:off x="1398905" y="1706880"/>
              <a:ext cx="635" cy="635"/>
            </a:xfrm>
            <a:custGeom>
              <a:avLst/>
              <a:gdLst/>
              <a:ahLst/>
              <a:cxnLst/>
              <a:rect l="0" t="0" r="635" b="635"/>
              <a:pathLst>
                <a:path w="635" h="635">
                  <a:moveTo>
                    <a:pt x="592" y="0"/>
                  </a:moveTo>
                  <a:lnTo>
                    <a:pt x="0" y="635"/>
                  </a:ln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8" name="Google Shape;93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gAAIEKAACxCAAAhgoAAAAAAAAmAAAACAAAAP//////////"/>
                </a:ext>
              </a:extLst>
            </p:cNvSpPr>
            <p:nvPr/>
          </p:nvSpPr>
          <p:spPr>
            <a:xfrm>
              <a:off x="1399540" y="1707515"/>
              <a:ext cx="13335" cy="3175"/>
            </a:xfrm>
            <a:custGeom>
              <a:avLst/>
              <a:gdLst/>
              <a:ahLst/>
              <a:cxnLst/>
              <a:rect l="0" t="0" r="13335" b="3175"/>
              <a:pathLst>
                <a:path w="13335" h="3175">
                  <a:moveTo>
                    <a:pt x="1914" y="0"/>
                  </a:moveTo>
                  <a:cubicBezTo>
                    <a:pt x="1072" y="0"/>
                    <a:pt x="393" y="65"/>
                    <a:pt x="13" y="170"/>
                  </a:cubicBezTo>
                  <a:cubicBezTo>
                    <a:pt x="1290" y="1351"/>
                    <a:pt x="6939" y="3161"/>
                    <a:pt x="10836" y="3161"/>
                  </a:cubicBezTo>
                  <a:cubicBezTo>
                    <a:pt x="11026" y="3161"/>
                    <a:pt x="11203" y="3161"/>
                    <a:pt x="11379" y="3148"/>
                  </a:cubicBezTo>
                  <a:cubicBezTo>
                    <a:pt x="12560" y="3109"/>
                    <a:pt x="13131" y="2833"/>
                    <a:pt x="13321" y="2597"/>
                  </a:cubicBezTo>
                  <a:cubicBezTo>
                    <a:pt x="13185" y="2374"/>
                    <a:pt x="12370" y="1771"/>
                    <a:pt x="9994" y="1088"/>
                  </a:cubicBezTo>
                  <a:cubicBezTo>
                    <a:pt x="7129" y="341"/>
                    <a:pt x="3978" y="0"/>
                    <a:pt x="19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7" name="Google Shape;93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kAAH8KAAAyCQAAhQoAAAAAAAAmAAAACAAAAP//////////"/>
                </a:ext>
              </a:extLst>
            </p:cNvSpPr>
            <p:nvPr/>
          </p:nvSpPr>
          <p:spPr>
            <a:xfrm>
              <a:off x="1483360" y="1706245"/>
              <a:ext cx="11430" cy="3810"/>
            </a:xfrm>
            <a:custGeom>
              <a:avLst/>
              <a:gdLst/>
              <a:ahLst/>
              <a:cxnLst/>
              <a:rect l="0" t="0" r="11430" b="3810"/>
              <a:pathLst>
                <a:path w="11430" h="3810">
                  <a:moveTo>
                    <a:pt x="4330" y="14"/>
                  </a:moveTo>
                  <a:cubicBezTo>
                    <a:pt x="2517" y="14"/>
                    <a:pt x="886" y="250"/>
                    <a:pt x="295" y="834"/>
                  </a:cubicBezTo>
                  <a:cubicBezTo>
                    <a:pt x="197" y="932"/>
                    <a:pt x="0" y="1085"/>
                    <a:pt x="394" y="1669"/>
                  </a:cubicBezTo>
                  <a:cubicBezTo>
                    <a:pt x="1532" y="3421"/>
                    <a:pt x="3655" y="3810"/>
                    <a:pt x="5216" y="3810"/>
                  </a:cubicBezTo>
                  <a:cubicBezTo>
                    <a:pt x="5567" y="3810"/>
                    <a:pt x="5877" y="3782"/>
                    <a:pt x="6158" y="3754"/>
                  </a:cubicBezTo>
                  <a:cubicBezTo>
                    <a:pt x="9012" y="3518"/>
                    <a:pt x="11177" y="2294"/>
                    <a:pt x="11374" y="1808"/>
                  </a:cubicBezTo>
                  <a:cubicBezTo>
                    <a:pt x="11430" y="1669"/>
                    <a:pt x="10980" y="1377"/>
                    <a:pt x="10980" y="1377"/>
                  </a:cubicBezTo>
                  <a:cubicBezTo>
                    <a:pt x="9659" y="501"/>
                    <a:pt x="6791" y="14"/>
                    <a:pt x="433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6" name="Google Shape;93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kAAPUNAAB4CQAAAA4AAAAAAAAmAAAACAAAAP//////////"/>
                </a:ext>
              </a:extLst>
            </p:cNvSpPr>
            <p:nvPr/>
          </p:nvSpPr>
          <p:spPr>
            <a:xfrm>
              <a:off x="1530350" y="2268855"/>
              <a:ext cx="8890" cy="6985"/>
            </a:xfrm>
            <a:custGeom>
              <a:avLst/>
              <a:gdLst/>
              <a:ahLst/>
              <a:cxnLst/>
              <a:rect l="0" t="0" r="8890" b="6985"/>
              <a:pathLst>
                <a:path w="8890" h="6985">
                  <a:moveTo>
                    <a:pt x="8389" y="13"/>
                  </a:moveTo>
                  <a:cubicBezTo>
                    <a:pt x="8321" y="13"/>
                    <a:pt x="8267" y="13"/>
                    <a:pt x="8212" y="39"/>
                  </a:cubicBezTo>
                  <a:cubicBezTo>
                    <a:pt x="5841" y="39"/>
                    <a:pt x="1057" y="3399"/>
                    <a:pt x="244" y="5785"/>
                  </a:cubicBezTo>
                  <a:cubicBezTo>
                    <a:pt x="14" y="6478"/>
                    <a:pt x="244" y="6665"/>
                    <a:pt x="583" y="6811"/>
                  </a:cubicBezTo>
                  <a:cubicBezTo>
                    <a:pt x="800" y="6918"/>
                    <a:pt x="1071" y="6971"/>
                    <a:pt x="1355" y="6971"/>
                  </a:cubicBezTo>
                  <a:cubicBezTo>
                    <a:pt x="2670" y="6971"/>
                    <a:pt x="4581" y="5891"/>
                    <a:pt x="6369" y="4052"/>
                  </a:cubicBezTo>
                  <a:cubicBezTo>
                    <a:pt x="8402" y="1959"/>
                    <a:pt x="8876" y="373"/>
                    <a:pt x="8741" y="93"/>
                  </a:cubicBezTo>
                  <a:cubicBezTo>
                    <a:pt x="8687" y="39"/>
                    <a:pt x="8646" y="39"/>
                    <a:pt x="8592" y="39"/>
                  </a:cubicBezTo>
                  <a:cubicBezTo>
                    <a:pt x="8524" y="13"/>
                    <a:pt x="8456" y="13"/>
                    <a:pt x="838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5" name="Google Shape;93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kAAPgNAACMCQAAAQ4AAAAAAAAmAAAACAAAAP//////////"/>
                </a:ext>
              </a:extLst>
            </p:cNvSpPr>
            <p:nvPr/>
          </p:nvSpPr>
          <p:spPr>
            <a:xfrm>
              <a:off x="1540510" y="2270760"/>
              <a:ext cx="11430" cy="5715"/>
            </a:xfrm>
            <a:custGeom>
              <a:avLst/>
              <a:gdLst/>
              <a:ahLst/>
              <a:cxnLst/>
              <a:rect l="0" t="0" r="11430" b="5715"/>
              <a:pathLst>
                <a:path w="11430" h="5715">
                  <a:moveTo>
                    <a:pt x="9430" y="14"/>
                  </a:moveTo>
                  <a:cubicBezTo>
                    <a:pt x="9044" y="14"/>
                    <a:pt x="8630" y="70"/>
                    <a:pt x="8172" y="182"/>
                  </a:cubicBezTo>
                  <a:cubicBezTo>
                    <a:pt x="4415" y="1008"/>
                    <a:pt x="414" y="4440"/>
                    <a:pt x="14" y="5616"/>
                  </a:cubicBezTo>
                  <a:cubicBezTo>
                    <a:pt x="214" y="5672"/>
                    <a:pt x="457" y="5700"/>
                    <a:pt x="757" y="5700"/>
                  </a:cubicBezTo>
                  <a:cubicBezTo>
                    <a:pt x="2815" y="5700"/>
                    <a:pt x="7015" y="4426"/>
                    <a:pt x="9773" y="2633"/>
                  </a:cubicBezTo>
                  <a:cubicBezTo>
                    <a:pt x="11173" y="1694"/>
                    <a:pt x="11416" y="1106"/>
                    <a:pt x="11416" y="1008"/>
                  </a:cubicBezTo>
                  <a:cubicBezTo>
                    <a:pt x="11030" y="350"/>
                    <a:pt x="10358" y="14"/>
                    <a:pt x="943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4" name="Google Shape;93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gAAE0LAAC+CAAAlQsAAAAAAAAmAAAACAAAAP//////////"/>
                </a:ext>
              </a:extLst>
            </p:cNvSpPr>
            <p:nvPr/>
          </p:nvSpPr>
          <p:spPr>
            <a:xfrm>
              <a:off x="1379855" y="1837055"/>
              <a:ext cx="41275" cy="45720"/>
            </a:xfrm>
            <a:custGeom>
              <a:avLst/>
              <a:gdLst/>
              <a:ahLst/>
              <a:cxnLst/>
              <a:rect l="0" t="0" r="41275" b="45720"/>
              <a:pathLst>
                <a:path w="41275" h="45720">
                  <a:moveTo>
                    <a:pt x="15200" y="14"/>
                  </a:moveTo>
                  <a:cubicBezTo>
                    <a:pt x="15105" y="339"/>
                    <a:pt x="14969" y="623"/>
                    <a:pt x="14724" y="867"/>
                  </a:cubicBezTo>
                  <a:cubicBezTo>
                    <a:pt x="13867" y="1910"/>
                    <a:pt x="11825" y="2668"/>
                    <a:pt x="9349" y="2803"/>
                  </a:cubicBezTo>
                  <a:cubicBezTo>
                    <a:pt x="7865" y="2898"/>
                    <a:pt x="7675" y="3995"/>
                    <a:pt x="7675" y="6690"/>
                  </a:cubicBezTo>
                  <a:lnTo>
                    <a:pt x="7675" y="7313"/>
                  </a:lnTo>
                  <a:cubicBezTo>
                    <a:pt x="7675" y="8925"/>
                    <a:pt x="6722" y="9683"/>
                    <a:pt x="5919" y="10347"/>
                  </a:cubicBezTo>
                  <a:cubicBezTo>
                    <a:pt x="5252" y="10766"/>
                    <a:pt x="4681" y="11389"/>
                    <a:pt x="4341" y="12094"/>
                  </a:cubicBezTo>
                  <a:cubicBezTo>
                    <a:pt x="4109" y="12622"/>
                    <a:pt x="3960" y="13191"/>
                    <a:pt x="3960" y="13800"/>
                  </a:cubicBezTo>
                  <a:cubicBezTo>
                    <a:pt x="3864" y="14843"/>
                    <a:pt x="3674" y="15601"/>
                    <a:pt x="1918" y="16508"/>
                  </a:cubicBezTo>
                  <a:cubicBezTo>
                    <a:pt x="1102" y="16793"/>
                    <a:pt x="435" y="17456"/>
                    <a:pt x="149" y="18310"/>
                  </a:cubicBezTo>
                  <a:cubicBezTo>
                    <a:pt x="13" y="19014"/>
                    <a:pt x="149" y="19732"/>
                    <a:pt x="585" y="20300"/>
                  </a:cubicBezTo>
                  <a:cubicBezTo>
                    <a:pt x="1918" y="22237"/>
                    <a:pt x="1061" y="23998"/>
                    <a:pt x="530" y="25176"/>
                  </a:cubicBezTo>
                  <a:cubicBezTo>
                    <a:pt x="435" y="25420"/>
                    <a:pt x="340" y="25663"/>
                    <a:pt x="244" y="25894"/>
                  </a:cubicBezTo>
                  <a:cubicBezTo>
                    <a:pt x="625" y="26232"/>
                    <a:pt x="1007" y="26517"/>
                    <a:pt x="1442" y="26801"/>
                  </a:cubicBezTo>
                  <a:cubicBezTo>
                    <a:pt x="2435" y="27370"/>
                    <a:pt x="3388" y="28074"/>
                    <a:pt x="4245" y="28832"/>
                  </a:cubicBezTo>
                  <a:cubicBezTo>
                    <a:pt x="4708" y="29266"/>
                    <a:pt x="4967" y="29401"/>
                    <a:pt x="5184" y="29401"/>
                  </a:cubicBezTo>
                  <a:cubicBezTo>
                    <a:pt x="5348" y="29401"/>
                    <a:pt x="5484" y="29320"/>
                    <a:pt x="5674" y="29212"/>
                  </a:cubicBezTo>
                  <a:cubicBezTo>
                    <a:pt x="5865" y="29117"/>
                    <a:pt x="6232" y="28900"/>
                    <a:pt x="6668" y="28900"/>
                  </a:cubicBezTo>
                  <a:cubicBezTo>
                    <a:pt x="7103" y="28900"/>
                    <a:pt x="7607" y="29117"/>
                    <a:pt x="8056" y="29875"/>
                  </a:cubicBezTo>
                  <a:cubicBezTo>
                    <a:pt x="8627" y="31013"/>
                    <a:pt x="8587" y="32394"/>
                    <a:pt x="7920" y="33477"/>
                  </a:cubicBezTo>
                  <a:cubicBezTo>
                    <a:pt x="7294" y="34520"/>
                    <a:pt x="6246" y="35333"/>
                    <a:pt x="5062" y="35658"/>
                  </a:cubicBezTo>
                  <a:lnTo>
                    <a:pt x="5103" y="35753"/>
                  </a:lnTo>
                  <a:lnTo>
                    <a:pt x="5252" y="35942"/>
                  </a:lnTo>
                  <a:cubicBezTo>
                    <a:pt x="5348" y="36091"/>
                    <a:pt x="5389" y="36227"/>
                    <a:pt x="5484" y="36376"/>
                  </a:cubicBezTo>
                  <a:lnTo>
                    <a:pt x="5579" y="36565"/>
                  </a:lnTo>
                  <a:cubicBezTo>
                    <a:pt x="5674" y="36701"/>
                    <a:pt x="5729" y="36850"/>
                    <a:pt x="5770" y="37039"/>
                  </a:cubicBezTo>
                  <a:cubicBezTo>
                    <a:pt x="5770" y="37080"/>
                    <a:pt x="5824" y="37134"/>
                    <a:pt x="5824" y="37175"/>
                  </a:cubicBezTo>
                  <a:cubicBezTo>
                    <a:pt x="5865" y="37324"/>
                    <a:pt x="5919" y="37513"/>
                    <a:pt x="5919" y="37703"/>
                  </a:cubicBezTo>
                  <a:lnTo>
                    <a:pt x="5919" y="37838"/>
                  </a:lnTo>
                  <a:cubicBezTo>
                    <a:pt x="5960" y="37987"/>
                    <a:pt x="5960" y="38082"/>
                    <a:pt x="5919" y="38217"/>
                  </a:cubicBezTo>
                  <a:lnTo>
                    <a:pt x="5919" y="38407"/>
                  </a:lnTo>
                  <a:cubicBezTo>
                    <a:pt x="5919" y="38502"/>
                    <a:pt x="5865" y="38651"/>
                    <a:pt x="5865" y="38746"/>
                  </a:cubicBezTo>
                  <a:cubicBezTo>
                    <a:pt x="5865" y="38786"/>
                    <a:pt x="5865" y="38840"/>
                    <a:pt x="5824" y="38881"/>
                  </a:cubicBezTo>
                  <a:cubicBezTo>
                    <a:pt x="5729" y="39030"/>
                    <a:pt x="5674" y="39220"/>
                    <a:pt x="5579" y="39355"/>
                  </a:cubicBezTo>
                  <a:cubicBezTo>
                    <a:pt x="5348" y="39639"/>
                    <a:pt x="5103" y="39978"/>
                    <a:pt x="4817" y="40262"/>
                  </a:cubicBezTo>
                  <a:cubicBezTo>
                    <a:pt x="4681" y="40452"/>
                    <a:pt x="4531" y="40642"/>
                    <a:pt x="4395" y="40831"/>
                  </a:cubicBezTo>
                  <a:cubicBezTo>
                    <a:pt x="4681" y="41251"/>
                    <a:pt x="5062" y="41630"/>
                    <a:pt x="5443" y="41969"/>
                  </a:cubicBezTo>
                  <a:cubicBezTo>
                    <a:pt x="5851" y="42348"/>
                    <a:pt x="6205" y="42470"/>
                    <a:pt x="6586" y="42470"/>
                  </a:cubicBezTo>
                  <a:cubicBezTo>
                    <a:pt x="6858" y="42470"/>
                    <a:pt x="7144" y="42402"/>
                    <a:pt x="7484" y="42348"/>
                  </a:cubicBezTo>
                  <a:lnTo>
                    <a:pt x="8056" y="42199"/>
                  </a:lnTo>
                  <a:lnTo>
                    <a:pt x="8110" y="42199"/>
                  </a:lnTo>
                  <a:cubicBezTo>
                    <a:pt x="8301" y="42199"/>
                    <a:pt x="8491" y="42158"/>
                    <a:pt x="8682" y="42158"/>
                  </a:cubicBezTo>
                  <a:lnTo>
                    <a:pt x="9063" y="42158"/>
                  </a:lnTo>
                  <a:lnTo>
                    <a:pt x="9294" y="42199"/>
                  </a:lnTo>
                  <a:lnTo>
                    <a:pt x="9389" y="42199"/>
                  </a:lnTo>
                  <a:lnTo>
                    <a:pt x="9580" y="42253"/>
                  </a:lnTo>
                  <a:lnTo>
                    <a:pt x="9675" y="42294"/>
                  </a:lnTo>
                  <a:lnTo>
                    <a:pt x="9866" y="42389"/>
                  </a:lnTo>
                  <a:lnTo>
                    <a:pt x="9961" y="42443"/>
                  </a:lnTo>
                  <a:cubicBezTo>
                    <a:pt x="10056" y="42483"/>
                    <a:pt x="10152" y="42537"/>
                    <a:pt x="10247" y="42578"/>
                  </a:cubicBezTo>
                  <a:lnTo>
                    <a:pt x="10342" y="42673"/>
                  </a:lnTo>
                  <a:lnTo>
                    <a:pt x="10533" y="42822"/>
                  </a:lnTo>
                  <a:lnTo>
                    <a:pt x="10628" y="42917"/>
                  </a:lnTo>
                  <a:lnTo>
                    <a:pt x="10873" y="43147"/>
                  </a:lnTo>
                  <a:lnTo>
                    <a:pt x="10968" y="43242"/>
                  </a:lnTo>
                  <a:cubicBezTo>
                    <a:pt x="11063" y="43336"/>
                    <a:pt x="11159" y="43431"/>
                    <a:pt x="11254" y="43580"/>
                  </a:cubicBezTo>
                  <a:cubicBezTo>
                    <a:pt x="11676" y="44244"/>
                    <a:pt x="12206" y="44813"/>
                    <a:pt x="12778" y="45381"/>
                  </a:cubicBezTo>
                  <a:cubicBezTo>
                    <a:pt x="12914" y="45571"/>
                    <a:pt x="13159" y="45666"/>
                    <a:pt x="13445" y="45706"/>
                  </a:cubicBezTo>
                  <a:cubicBezTo>
                    <a:pt x="13540" y="45706"/>
                    <a:pt x="14152" y="45517"/>
                    <a:pt x="15010" y="43431"/>
                  </a:cubicBezTo>
                  <a:cubicBezTo>
                    <a:pt x="15445" y="42443"/>
                    <a:pt x="15867" y="41346"/>
                    <a:pt x="16248" y="40168"/>
                  </a:cubicBezTo>
                  <a:cubicBezTo>
                    <a:pt x="17732" y="36186"/>
                    <a:pt x="19256" y="32015"/>
                    <a:pt x="22304" y="31107"/>
                  </a:cubicBezTo>
                  <a:cubicBezTo>
                    <a:pt x="22726" y="30972"/>
                    <a:pt x="23202" y="30877"/>
                    <a:pt x="23679" y="30728"/>
                  </a:cubicBezTo>
                  <a:cubicBezTo>
                    <a:pt x="27407" y="29685"/>
                    <a:pt x="33028" y="28128"/>
                    <a:pt x="36457" y="23524"/>
                  </a:cubicBezTo>
                  <a:cubicBezTo>
                    <a:pt x="38648" y="20625"/>
                    <a:pt x="38975" y="19352"/>
                    <a:pt x="39165" y="18404"/>
                  </a:cubicBezTo>
                  <a:cubicBezTo>
                    <a:pt x="39356" y="17362"/>
                    <a:pt x="39927" y="16454"/>
                    <a:pt x="40744" y="15845"/>
                  </a:cubicBezTo>
                  <a:lnTo>
                    <a:pt x="40934" y="15696"/>
                  </a:lnTo>
                  <a:lnTo>
                    <a:pt x="41030" y="15601"/>
                  </a:lnTo>
                  <a:lnTo>
                    <a:pt x="41070" y="15561"/>
                  </a:lnTo>
                  <a:lnTo>
                    <a:pt x="41166" y="15466"/>
                  </a:lnTo>
                  <a:lnTo>
                    <a:pt x="41220" y="15371"/>
                  </a:lnTo>
                  <a:lnTo>
                    <a:pt x="41220" y="15317"/>
                  </a:lnTo>
                  <a:cubicBezTo>
                    <a:pt x="41220" y="15276"/>
                    <a:pt x="41220" y="15276"/>
                    <a:pt x="41220" y="15222"/>
                  </a:cubicBezTo>
                  <a:lnTo>
                    <a:pt x="41220" y="15127"/>
                  </a:lnTo>
                  <a:cubicBezTo>
                    <a:pt x="41261" y="14653"/>
                    <a:pt x="40594" y="13759"/>
                    <a:pt x="39832" y="12852"/>
                  </a:cubicBezTo>
                  <a:lnTo>
                    <a:pt x="39696" y="12662"/>
                  </a:lnTo>
                  <a:lnTo>
                    <a:pt x="39356" y="12337"/>
                  </a:lnTo>
                  <a:lnTo>
                    <a:pt x="39260" y="12188"/>
                  </a:lnTo>
                  <a:lnTo>
                    <a:pt x="38879" y="11807"/>
                  </a:lnTo>
                  <a:lnTo>
                    <a:pt x="38553" y="11430"/>
                  </a:lnTo>
                  <a:cubicBezTo>
                    <a:pt x="38213" y="11051"/>
                    <a:pt x="37600" y="10347"/>
                    <a:pt x="36933" y="9683"/>
                  </a:cubicBezTo>
                  <a:lnTo>
                    <a:pt x="36648" y="9398"/>
                  </a:lnTo>
                  <a:lnTo>
                    <a:pt x="36498" y="9250"/>
                  </a:lnTo>
                  <a:lnTo>
                    <a:pt x="36076" y="8828"/>
                  </a:lnTo>
                  <a:lnTo>
                    <a:pt x="35641" y="8451"/>
                  </a:lnTo>
                  <a:cubicBezTo>
                    <a:pt x="35409" y="8166"/>
                    <a:pt x="35123" y="7922"/>
                    <a:pt x="34838" y="7733"/>
                  </a:cubicBezTo>
                  <a:cubicBezTo>
                    <a:pt x="34742" y="7638"/>
                    <a:pt x="34593" y="7543"/>
                    <a:pt x="34457" y="7503"/>
                  </a:cubicBezTo>
                  <a:cubicBezTo>
                    <a:pt x="34361" y="7543"/>
                    <a:pt x="34307" y="7638"/>
                    <a:pt x="34212" y="7692"/>
                  </a:cubicBezTo>
                  <a:cubicBezTo>
                    <a:pt x="33545" y="8166"/>
                    <a:pt x="32470" y="8437"/>
                    <a:pt x="31299" y="8437"/>
                  </a:cubicBezTo>
                  <a:cubicBezTo>
                    <a:pt x="30129" y="8437"/>
                    <a:pt x="28850" y="8166"/>
                    <a:pt x="27788" y="7543"/>
                  </a:cubicBezTo>
                  <a:cubicBezTo>
                    <a:pt x="26877" y="6974"/>
                    <a:pt x="26074" y="6311"/>
                    <a:pt x="25393" y="5552"/>
                  </a:cubicBezTo>
                  <a:cubicBezTo>
                    <a:pt x="24686" y="4848"/>
                    <a:pt x="24114" y="4225"/>
                    <a:pt x="23583" y="4225"/>
                  </a:cubicBezTo>
                  <a:lnTo>
                    <a:pt x="23066" y="4225"/>
                  </a:lnTo>
                  <a:lnTo>
                    <a:pt x="22780" y="4131"/>
                  </a:lnTo>
                  <a:lnTo>
                    <a:pt x="22590" y="4090"/>
                  </a:lnTo>
                  <a:lnTo>
                    <a:pt x="22304" y="3995"/>
                  </a:lnTo>
                  <a:lnTo>
                    <a:pt x="22114" y="3941"/>
                  </a:lnTo>
                  <a:lnTo>
                    <a:pt x="21732" y="3805"/>
                  </a:lnTo>
                  <a:lnTo>
                    <a:pt x="21542" y="3711"/>
                  </a:lnTo>
                  <a:lnTo>
                    <a:pt x="21066" y="3521"/>
                  </a:lnTo>
                  <a:lnTo>
                    <a:pt x="20970" y="3467"/>
                  </a:lnTo>
                  <a:lnTo>
                    <a:pt x="20344" y="3142"/>
                  </a:lnTo>
                  <a:lnTo>
                    <a:pt x="20154" y="3047"/>
                  </a:lnTo>
                  <a:lnTo>
                    <a:pt x="19732" y="2803"/>
                  </a:lnTo>
                  <a:lnTo>
                    <a:pt x="19487" y="2668"/>
                  </a:lnTo>
                  <a:lnTo>
                    <a:pt x="19065" y="2478"/>
                  </a:lnTo>
                  <a:lnTo>
                    <a:pt x="18779" y="2289"/>
                  </a:lnTo>
                  <a:lnTo>
                    <a:pt x="18398" y="2045"/>
                  </a:lnTo>
                  <a:lnTo>
                    <a:pt x="18113" y="1910"/>
                  </a:lnTo>
                  <a:lnTo>
                    <a:pt x="17677" y="1666"/>
                  </a:lnTo>
                  <a:lnTo>
                    <a:pt x="17487" y="1530"/>
                  </a:lnTo>
                  <a:lnTo>
                    <a:pt x="16820" y="1151"/>
                  </a:lnTo>
                  <a:lnTo>
                    <a:pt x="16684" y="1002"/>
                  </a:lnTo>
                  <a:lnTo>
                    <a:pt x="16207" y="718"/>
                  </a:lnTo>
                  <a:lnTo>
                    <a:pt x="15962" y="528"/>
                  </a:lnTo>
                  <a:lnTo>
                    <a:pt x="15636" y="298"/>
                  </a:lnTo>
                  <a:lnTo>
                    <a:pt x="15350" y="108"/>
                  </a:lnTo>
                  <a:lnTo>
                    <a:pt x="15200"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3" name="Google Shape;93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gAAFMLAAChCAAAUwsAAAAAAAAmAAAACAAAAP//////////"/>
                </a:ext>
              </a:extLst>
            </p:cNvSpPr>
            <p:nvPr/>
          </p:nvSpPr>
          <p:spPr>
            <a:xfrm>
              <a:off x="1402715" y="1840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2" name="Google Shape;93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gAAFILAACeCAAAUgsAAAAAAAAmAAAACAAAAP//////////"/>
                </a:ext>
              </a:extLst>
            </p:cNvSpPr>
            <p:nvPr/>
          </p:nvSpPr>
          <p:spPr>
            <a:xfrm>
              <a:off x="1400810" y="1840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1" name="Google Shape;93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gAAFgLAACzCAAAWQsAAAAAAAAmAAAACAAAAP//////////"/>
                </a:ext>
              </a:extLst>
            </p:cNvSpPr>
            <p:nvPr/>
          </p:nvSpPr>
          <p:spPr>
            <a:xfrm>
              <a:off x="1414145" y="1844040"/>
              <a:ext cx="0" cy="635"/>
            </a:xfrm>
            <a:custGeom>
              <a:avLst/>
              <a:gdLst/>
              <a:ahLst/>
              <a:cxnLst/>
              <a:rect l="0" t="0" r="0" b="635"/>
              <a:pathLst>
                <a:path w="0" h="635">
                  <a:moveTo>
                    <a:pt x="0" y="635"/>
                  </a:moveTo>
                  <a:cubicBezTo>
                    <a:pt x="0" y="388"/>
                    <a:pt x="0" y="246"/>
                    <a:pt x="0" y="0"/>
                  </a:cubicBezTo>
                  <a:cubicBezTo>
                    <a:pt x="0" y="246"/>
                    <a:pt x="0" y="388"/>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0" name="Google Shape;93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gAAFILAACfCAAAUgsAAAAAAAAmAAAACAAAAP//////////"/>
                </a:ext>
              </a:extLst>
            </p:cNvSpPr>
            <p:nvPr/>
          </p:nvSpPr>
          <p:spPr>
            <a:xfrm>
              <a:off x="1401445" y="1840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9" name="Google Shape;93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gAAFMLAAChCAAAUwsAAAAAAAAmAAAACAAAAP//////////"/>
                </a:ext>
              </a:extLst>
            </p:cNvSpPr>
            <p:nvPr/>
          </p:nvSpPr>
          <p:spPr>
            <a:xfrm>
              <a:off x="1402080" y="1840865"/>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8" name="Google Shape;93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gAAFMLAACgCAAAUwsAAAAAAAAmAAAACAAAAP//////////"/>
                </a:ext>
              </a:extLst>
            </p:cNvSpPr>
            <p:nvPr/>
          </p:nvSpPr>
          <p:spPr>
            <a:xfrm>
              <a:off x="1402080" y="1840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7" name="Google Shape;93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gAAFsLAAC3CAAAWwsAAAAAAAAmAAAACAAAAP//////////"/>
                </a:ext>
              </a:extLst>
            </p:cNvSpPr>
            <p:nvPr/>
          </p:nvSpPr>
          <p:spPr>
            <a:xfrm>
              <a:off x="1416050" y="184594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6" name="Google Shape;93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gAAFwLAAC6CAAAXwsAAAAAAAAmAAAACAAAAP//////////"/>
                </a:ext>
              </a:extLst>
            </p:cNvSpPr>
            <p:nvPr/>
          </p:nvSpPr>
          <p:spPr>
            <a:xfrm>
              <a:off x="1416685" y="1846580"/>
              <a:ext cx="1905" cy="1905"/>
            </a:xfrm>
            <a:custGeom>
              <a:avLst/>
              <a:gdLst/>
              <a:ahLst/>
              <a:cxnLst/>
              <a:rect l="0" t="0" r="1905" b="1905"/>
              <a:pathLst>
                <a:path w="1905" h="1905">
                  <a:moveTo>
                    <a:pt x="0" y="14"/>
                  </a:moveTo>
                  <a:cubicBezTo>
                    <a:pt x="758" y="696"/>
                    <a:pt x="1409" y="1393"/>
                    <a:pt x="1796" y="1848"/>
                  </a:cubicBezTo>
                  <a:lnTo>
                    <a:pt x="1905" y="1890"/>
                  </a:lnTo>
                  <a:cubicBezTo>
                    <a:pt x="1517" y="1492"/>
                    <a:pt x="820" y="753"/>
                    <a:pt x="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5" name="Google Shape;93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gAAE8LAACZCAAATwsAAAAAAAAmAAAACAAAAP//////////"/>
                </a:ext>
              </a:extLst>
            </p:cNvSpPr>
            <p:nvPr/>
          </p:nvSpPr>
          <p:spPr>
            <a:xfrm>
              <a:off x="1397000" y="1838325"/>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4" name="Google Shape;93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E0LAACWCAAATgsAAAAAAAAmAAAACAAAAP//////////"/>
                </a:ext>
              </a:extLst>
            </p:cNvSpPr>
            <p:nvPr/>
          </p:nvSpPr>
          <p:spPr>
            <a:xfrm>
              <a:off x="1395730" y="1837055"/>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3" name="Google Shape;93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gAAE4LAACXCAAATgsAAAAAAAAmAAAACAAAAP//////////"/>
                </a:ext>
              </a:extLst>
            </p:cNvSpPr>
            <p:nvPr/>
          </p:nvSpPr>
          <p:spPr>
            <a:xfrm>
              <a:off x="1396365" y="1837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2" name="Google Shape;93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gAAFoLAAC2CAAAWgsAAAAAAAAmAAAACAAAAP//////////"/>
                </a:ext>
              </a:extLst>
            </p:cNvSpPr>
            <p:nvPr/>
          </p:nvSpPr>
          <p:spPr>
            <a:xfrm>
              <a:off x="1415415" y="184531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1" name="Google Shape;93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gAAFALAACbCAAAUAsAAAAAAAAmAAAACAAAAP//////////"/>
                </a:ext>
              </a:extLst>
            </p:cNvSpPr>
            <p:nvPr/>
          </p:nvSpPr>
          <p:spPr>
            <a:xfrm>
              <a:off x="1398270" y="1838960"/>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0" name="Google Shape;93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gAAE0LAACVCAAATQsAAAAAAAAmAAAACAAAAP//////////"/>
                </a:ext>
              </a:extLst>
            </p:cNvSpPr>
            <p:nvPr/>
          </p:nvSpPr>
          <p:spPr>
            <a:xfrm>
              <a:off x="1395095" y="18370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9" name="Google Shape;93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gAAFALAACaCAAAUAsAAAAAAAAmAAAACAAAAP//////////"/>
                </a:ext>
              </a:extLst>
            </p:cNvSpPr>
            <p:nvPr/>
          </p:nvSpPr>
          <p:spPr>
            <a:xfrm>
              <a:off x="1397635" y="1838960"/>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8" name="Google Shape;93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gAAFELAACcCAAAUQsAAAAAAAAmAAAACAAAAP//////////"/>
                </a:ext>
              </a:extLst>
            </p:cNvSpPr>
            <p:nvPr/>
          </p:nvSpPr>
          <p:spPr>
            <a:xfrm>
              <a:off x="1398905" y="1839595"/>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7" name="Google Shape;93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gAAFELAACdCAAAUQsAAAAAAAAmAAAACAAAAP//////////"/>
                </a:ext>
              </a:extLst>
            </p:cNvSpPr>
            <p:nvPr/>
          </p:nvSpPr>
          <p:spPr>
            <a:xfrm>
              <a:off x="1400175" y="1839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6" name="Google Shape;93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gAAJELAACPCAAAkQsAAAAAAAAmAAAACAAAAP//////////"/>
                </a:ext>
              </a:extLst>
            </p:cNvSpPr>
            <p:nvPr/>
          </p:nvSpPr>
          <p:spPr>
            <a:xfrm>
              <a:off x="1390650" y="1880235"/>
              <a:ext cx="635" cy="0"/>
            </a:xfrm>
            <a:custGeom>
              <a:avLst/>
              <a:gdLst/>
              <a:ahLst/>
              <a:cxnLst/>
              <a:rect l="0" t="0" r="635" b="0"/>
              <a:pathLst>
                <a:path w="635" h="0">
                  <a:moveTo>
                    <a:pt x="0" y="0"/>
                  </a:moveTo>
                  <a:cubicBezTo>
                    <a:pt x="202" y="0"/>
                    <a:pt x="404" y="0"/>
                    <a:pt x="606" y="0"/>
                  </a:cubicBezTo>
                  <a:cubicBezTo>
                    <a:pt x="404" y="0"/>
                    <a:pt x="202"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5" name="Google Shape;93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gAAF8LAAC7CAAAYAsAAAAAAAAmAAAACAAAAP//////////"/>
                </a:ext>
              </a:extLst>
            </p:cNvSpPr>
            <p:nvPr/>
          </p:nvSpPr>
          <p:spPr>
            <a:xfrm>
              <a:off x="1418590" y="1848485"/>
              <a:ext cx="635" cy="635"/>
            </a:xfrm>
            <a:custGeom>
              <a:avLst/>
              <a:gdLst/>
              <a:ahLst/>
              <a:cxnLst/>
              <a:rect l="0" t="0" r="635" b="635"/>
              <a:pathLst>
                <a:path w="635" h="635">
                  <a:moveTo>
                    <a:pt x="11" y="0"/>
                  </a:moveTo>
                  <a:lnTo>
                    <a:pt x="293" y="296"/>
                  </a:lnTo>
                  <a:lnTo>
                    <a:pt x="623" y="635"/>
                  </a:lnTo>
                  <a:lnTo>
                    <a:pt x="176" y="148"/>
                  </a:lnTo>
                  <a:lnTo>
                    <a:pt x="1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4" name="Google Shape;93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gAAI8LAACKCAAAjwsAAAAAAAAmAAAACAAAAP//////////"/>
                </a:ext>
              </a:extLst>
            </p:cNvSpPr>
            <p:nvPr/>
          </p:nvSpPr>
          <p:spPr>
            <a:xfrm>
              <a:off x="1387475" y="187896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3" name="Google Shape;93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gAAIULAACFCAAAhQsAAAAAAAAmAAAACAAAAP//////////"/>
                </a:ext>
              </a:extLst>
            </p:cNvSpPr>
            <p:nvPr/>
          </p:nvSpPr>
          <p:spPr>
            <a:xfrm>
              <a:off x="1384935" y="18726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2" name="Google Shape;93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gAAJALAACOCAAAkAsAAAAAAAAmAAAACAAAAP//////////"/>
                </a:ext>
              </a:extLst>
            </p:cNvSpPr>
            <p:nvPr/>
          </p:nvSpPr>
          <p:spPr>
            <a:xfrm>
              <a:off x="1390015" y="1879600"/>
              <a:ext cx="635" cy="0"/>
            </a:xfrm>
            <a:custGeom>
              <a:avLst/>
              <a:gdLst/>
              <a:ahLst/>
              <a:cxnLst/>
              <a:rect l="0" t="0" r="635" b="0"/>
              <a:pathLst>
                <a:path w="635" h="0">
                  <a:moveTo>
                    <a:pt x="601" y="0"/>
                  </a:moveTo>
                  <a:lnTo>
                    <a:pt x="3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1" name="Google Shape;93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gAAIcLAACGCAAAhwsAAAAAAAAmAAAACAAAAP//////////"/>
                </a:ext>
              </a:extLst>
            </p:cNvSpPr>
            <p:nvPr/>
          </p:nvSpPr>
          <p:spPr>
            <a:xfrm>
              <a:off x="1385570" y="187388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0" name="Google Shape;93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gAAIYLAACGCAAAhgsAAAAAAAAmAAAACAAAAP//////////"/>
                </a:ext>
              </a:extLst>
            </p:cNvSpPr>
            <p:nvPr/>
          </p:nvSpPr>
          <p:spPr>
            <a:xfrm>
              <a:off x="1385570" y="18732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9" name="Google Shape;93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gAAIkLAACGCAAAiQsAAAAAAAAmAAAACAAAAP//////////"/>
                </a:ext>
              </a:extLst>
            </p:cNvSpPr>
            <p:nvPr/>
          </p:nvSpPr>
          <p:spPr>
            <a:xfrm>
              <a:off x="1385570" y="1875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8" name="Google Shape;93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gAAGULAAC+CAAAZQsAAAAAAAAmAAAACAAAAP//////////"/>
                </a:ext>
              </a:extLst>
            </p:cNvSpPr>
            <p:nvPr/>
          </p:nvSpPr>
          <p:spPr>
            <a:xfrm>
              <a:off x="1421130" y="18522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7" name="Google Shape;93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gAAJELAACRCAAAlAsAAAAAAAAmAAAACAAAAP//////////"/>
                </a:ext>
              </a:extLst>
            </p:cNvSpPr>
            <p:nvPr/>
          </p:nvSpPr>
          <p:spPr>
            <a:xfrm>
              <a:off x="1391285" y="1880235"/>
              <a:ext cx="1270" cy="1905"/>
            </a:xfrm>
            <a:custGeom>
              <a:avLst/>
              <a:gdLst/>
              <a:ahLst/>
              <a:cxnLst/>
              <a:rect l="0" t="0" r="1270" b="1905"/>
              <a:pathLst>
                <a:path w="1270" h="1905">
                  <a:moveTo>
                    <a:pt x="0" y="14"/>
                  </a:moveTo>
                  <a:cubicBezTo>
                    <a:pt x="393" y="710"/>
                    <a:pt x="787" y="1307"/>
                    <a:pt x="1259" y="1905"/>
                  </a:cubicBezTo>
                  <a:cubicBezTo>
                    <a:pt x="787" y="1307"/>
                    <a:pt x="393" y="653"/>
                    <a:pt x="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6" name="Google Shape;93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gAAGULAAC9CAAAZQsAAAAAAAAmAAAACAAAAP//////////"/>
                </a:ext>
              </a:extLst>
            </p:cNvSpPr>
            <p:nvPr/>
          </p:nvSpPr>
          <p:spPr>
            <a:xfrm>
              <a:off x="1420495" y="18522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5" name="Google Shape;93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gAAGULAAC+CAAAZQsAAAAAAAAmAAAACAAAAP//////////"/>
                </a:ext>
              </a:extLst>
            </p:cNvSpPr>
            <p:nvPr/>
          </p:nvSpPr>
          <p:spPr>
            <a:xfrm>
              <a:off x="1420495" y="185229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4" name="Google Shape;93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gAAIoLAACGCAAAigsAAAAAAAAmAAAACAAAAP//////////"/>
                </a:ext>
              </a:extLst>
            </p:cNvSpPr>
            <p:nvPr/>
          </p:nvSpPr>
          <p:spPr>
            <a:xfrm>
              <a:off x="1385570" y="18757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3" name="Google Shape;93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gAAGELAAC+CAAAZQsAAAAAAAAmAAAACAAAAP//////////"/>
                </a:ext>
              </a:extLst>
            </p:cNvSpPr>
            <p:nvPr/>
          </p:nvSpPr>
          <p:spPr>
            <a:xfrm>
              <a:off x="1419225" y="1849755"/>
              <a:ext cx="1905" cy="2540"/>
            </a:xfrm>
            <a:custGeom>
              <a:avLst/>
              <a:gdLst/>
              <a:ahLst/>
              <a:cxnLst/>
              <a:rect l="0" t="0" r="1905" b="2540"/>
              <a:pathLst>
                <a:path w="1905" h="2540">
                  <a:moveTo>
                    <a:pt x="17" y="15"/>
                  </a:moveTo>
                  <a:cubicBezTo>
                    <a:pt x="765" y="751"/>
                    <a:pt x="1388" y="1398"/>
                    <a:pt x="1691" y="1909"/>
                  </a:cubicBezTo>
                  <a:cubicBezTo>
                    <a:pt x="1370" y="1368"/>
                    <a:pt x="729" y="691"/>
                    <a:pt x="17" y="15"/>
                  </a:cubicBezTo>
                  <a:close/>
                  <a:moveTo>
                    <a:pt x="1691" y="1909"/>
                  </a:moveTo>
                  <a:cubicBezTo>
                    <a:pt x="1833" y="2149"/>
                    <a:pt x="1905" y="2375"/>
                    <a:pt x="1887" y="2540"/>
                  </a:cubicBezTo>
                  <a:cubicBezTo>
                    <a:pt x="1905" y="2360"/>
                    <a:pt x="1833" y="2149"/>
                    <a:pt x="1691" y="190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2" name="Google Shape;93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gAAJALAACNCAAAkAsAAAAAAAAmAAAACAAAAP//////////"/>
                </a:ext>
              </a:extLst>
            </p:cNvSpPr>
            <p:nvPr/>
          </p:nvSpPr>
          <p:spPr>
            <a:xfrm>
              <a:off x="1390015" y="187960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1" name="Google Shape;94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gAAI8LAACMCAAAjwsAAAAAAAAmAAAACAAAAP//////////"/>
                </a:ext>
              </a:extLst>
            </p:cNvSpPr>
            <p:nvPr/>
          </p:nvSpPr>
          <p:spPr>
            <a:xfrm>
              <a:off x="1389380" y="18789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0" name="Google Shape;94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gAAJALAACOCAAAkQsAAAAAAAAmAAAACAAAAP//////////"/>
                </a:ext>
              </a:extLst>
            </p:cNvSpPr>
            <p:nvPr/>
          </p:nvSpPr>
          <p:spPr>
            <a:xfrm>
              <a:off x="1390650" y="187960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9" name="Google Shape;94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gAAI8LAACLCAAAjwsAAAAAAAAmAAAACAAAAP//////////"/>
                </a:ext>
              </a:extLst>
            </p:cNvSpPr>
            <p:nvPr/>
          </p:nvSpPr>
          <p:spPr>
            <a:xfrm>
              <a:off x="1388110" y="1878965"/>
              <a:ext cx="635" cy="0"/>
            </a:xfrm>
            <a:custGeom>
              <a:avLst/>
              <a:gdLst/>
              <a:ahLst/>
              <a:cxnLst/>
              <a:rect l="0" t="0" r="635" b="0"/>
              <a:pathLst>
                <a:path w="635" h="0">
                  <a:moveTo>
                    <a:pt x="635" y="0"/>
                  </a:moveTo>
                  <a:cubicBezTo>
                    <a:pt x="386" y="0"/>
                    <a:pt x="193" y="0"/>
                    <a:pt x="0" y="0"/>
                  </a:cubicBezTo>
                  <a:cubicBezTo>
                    <a:pt x="193" y="0"/>
                    <a:pt x="386"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8" name="Google Shape;94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gAAI8LAACLCAAAjwsAAAAAAAAmAAAACAAAAP//////////"/>
                </a:ext>
              </a:extLst>
            </p:cNvSpPr>
            <p:nvPr/>
          </p:nvSpPr>
          <p:spPr>
            <a:xfrm>
              <a:off x="1388745" y="18789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7" name="Google Shape;94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gAAI8LAACMCAAAjwsAAAAAAAAmAAAACAAAAP//////////"/>
                </a:ext>
              </a:extLst>
            </p:cNvSpPr>
            <p:nvPr/>
          </p:nvSpPr>
          <p:spPr>
            <a:xfrm>
              <a:off x="1389380" y="18789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6" name="Google Shape;94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gAAI8LAACLCAAAjwsAAAAAAAAmAAAACAAAAP//////////"/>
                </a:ext>
              </a:extLst>
            </p:cNvSpPr>
            <p:nvPr/>
          </p:nvSpPr>
          <p:spPr>
            <a:xfrm>
              <a:off x="1388745" y="18789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5" name="Google Shape;94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gAAIgLAACGCAAAiAsAAAAAAAAmAAAACAAAAP//////////"/>
                </a:ext>
              </a:extLst>
            </p:cNvSpPr>
            <p:nvPr/>
          </p:nvSpPr>
          <p:spPr>
            <a:xfrm>
              <a:off x="1385570" y="18745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4" name="Google Shape;94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gAAGALAAC7CAAAYQsAAAAAAAAmAAAACAAAAP//////////"/>
                </a:ext>
              </a:extLst>
            </p:cNvSpPr>
            <p:nvPr/>
          </p:nvSpPr>
          <p:spPr>
            <a:xfrm>
              <a:off x="1419225" y="184912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3" name="Google Shape;94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gAAF8LAAC6CAAAXwsAAAAAAAAmAAAACAAAAP//////////"/>
                </a:ext>
              </a:extLst>
            </p:cNvSpPr>
            <p:nvPr/>
          </p:nvSpPr>
          <p:spPr>
            <a:xfrm>
              <a:off x="1417955" y="1848485"/>
              <a:ext cx="635" cy="0"/>
            </a:xfrm>
            <a:custGeom>
              <a:avLst/>
              <a:gdLst/>
              <a:ahLst/>
              <a:cxnLst/>
              <a:rect l="0" t="0" r="635" b="0"/>
              <a:pathLst>
                <a:path w="635" h="0">
                  <a:moveTo>
                    <a:pt x="230" y="0"/>
                  </a:moveTo>
                  <a:lnTo>
                    <a:pt x="28" y="0"/>
                  </a:lnTo>
                  <a:lnTo>
                    <a:pt x="230" y="0"/>
                  </a:ln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2" name="Google Shape;94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gAAB8GAACpCwAAMggAAAAAAAAmAAAACAAAAP//////////"/>
                </a:ext>
              </a:extLst>
            </p:cNvSpPr>
            <p:nvPr/>
          </p:nvSpPr>
          <p:spPr>
            <a:xfrm>
              <a:off x="1442720" y="995045"/>
              <a:ext cx="452755" cy="337185"/>
            </a:xfrm>
            <a:custGeom>
              <a:avLst/>
              <a:gdLst/>
              <a:ahLst/>
              <a:cxnLst/>
              <a:rect l="0" t="0" r="452755" b="337185"/>
              <a:pathLst>
                <a:path w="452755" h="337185">
                  <a:moveTo>
                    <a:pt x="311462" y="0"/>
                  </a:moveTo>
                  <a:cubicBezTo>
                    <a:pt x="309725" y="0"/>
                    <a:pt x="307974" y="67"/>
                    <a:pt x="306278" y="190"/>
                  </a:cubicBezTo>
                  <a:cubicBezTo>
                    <a:pt x="301488" y="529"/>
                    <a:pt x="294024" y="624"/>
                    <a:pt x="287470" y="719"/>
                  </a:cubicBezTo>
                  <a:cubicBezTo>
                    <a:pt x="281960" y="814"/>
                    <a:pt x="277252" y="855"/>
                    <a:pt x="275352" y="1045"/>
                  </a:cubicBezTo>
                  <a:cubicBezTo>
                    <a:pt x="273832" y="1235"/>
                    <a:pt x="272312" y="1520"/>
                    <a:pt x="270833" y="1955"/>
                  </a:cubicBezTo>
                  <a:cubicBezTo>
                    <a:pt x="268987" y="2525"/>
                    <a:pt x="267047" y="2810"/>
                    <a:pt x="265147" y="2810"/>
                  </a:cubicBezTo>
                  <a:cubicBezTo>
                    <a:pt x="264998" y="2810"/>
                    <a:pt x="264862" y="2810"/>
                    <a:pt x="264713" y="2810"/>
                  </a:cubicBezTo>
                  <a:cubicBezTo>
                    <a:pt x="264428" y="2783"/>
                    <a:pt x="264129" y="2783"/>
                    <a:pt x="263844" y="2783"/>
                  </a:cubicBezTo>
                  <a:cubicBezTo>
                    <a:pt x="260994" y="2783"/>
                    <a:pt x="258267" y="3598"/>
                    <a:pt x="257914" y="4331"/>
                  </a:cubicBezTo>
                  <a:cubicBezTo>
                    <a:pt x="257873" y="4467"/>
                    <a:pt x="258063" y="4711"/>
                    <a:pt x="258158" y="4847"/>
                  </a:cubicBezTo>
                  <a:cubicBezTo>
                    <a:pt x="260004" y="6843"/>
                    <a:pt x="259244" y="8418"/>
                    <a:pt x="258823" y="8988"/>
                  </a:cubicBezTo>
                  <a:cubicBezTo>
                    <a:pt x="257941" y="10237"/>
                    <a:pt x="256082" y="10889"/>
                    <a:pt x="254467" y="10889"/>
                  </a:cubicBezTo>
                  <a:cubicBezTo>
                    <a:pt x="253802" y="10889"/>
                    <a:pt x="253192" y="10781"/>
                    <a:pt x="252690" y="10550"/>
                  </a:cubicBezTo>
                  <a:cubicBezTo>
                    <a:pt x="251699" y="10224"/>
                    <a:pt x="251129" y="9178"/>
                    <a:pt x="251360" y="8133"/>
                  </a:cubicBezTo>
                  <a:cubicBezTo>
                    <a:pt x="251455" y="7508"/>
                    <a:pt x="250885" y="7033"/>
                    <a:pt x="250369" y="6748"/>
                  </a:cubicBezTo>
                  <a:cubicBezTo>
                    <a:pt x="249066" y="5974"/>
                    <a:pt x="247112" y="5580"/>
                    <a:pt x="245307" y="5580"/>
                  </a:cubicBezTo>
                  <a:cubicBezTo>
                    <a:pt x="243679" y="5580"/>
                    <a:pt x="242173" y="5906"/>
                    <a:pt x="241386" y="6558"/>
                  </a:cubicBezTo>
                  <a:cubicBezTo>
                    <a:pt x="240517" y="7277"/>
                    <a:pt x="239160" y="7535"/>
                    <a:pt x="237477" y="7535"/>
                  </a:cubicBezTo>
                  <a:cubicBezTo>
                    <a:pt x="235388" y="7535"/>
                    <a:pt x="232796" y="7128"/>
                    <a:pt x="230122" y="6707"/>
                  </a:cubicBezTo>
                  <a:cubicBezTo>
                    <a:pt x="227951" y="6368"/>
                    <a:pt x="225251" y="5933"/>
                    <a:pt x="223392" y="5933"/>
                  </a:cubicBezTo>
                  <a:cubicBezTo>
                    <a:pt x="222374" y="5933"/>
                    <a:pt x="221600" y="6069"/>
                    <a:pt x="221342" y="6422"/>
                  </a:cubicBezTo>
                  <a:cubicBezTo>
                    <a:pt x="219768" y="8459"/>
                    <a:pt x="213309" y="8839"/>
                    <a:pt x="204325" y="9124"/>
                  </a:cubicBezTo>
                  <a:cubicBezTo>
                    <a:pt x="201625" y="9124"/>
                    <a:pt x="198911" y="9314"/>
                    <a:pt x="196251" y="9599"/>
                  </a:cubicBezTo>
                  <a:cubicBezTo>
                    <a:pt x="196970" y="10074"/>
                    <a:pt x="198246" y="10740"/>
                    <a:pt x="199155" y="11215"/>
                  </a:cubicBezTo>
                  <a:cubicBezTo>
                    <a:pt x="202616" y="12980"/>
                    <a:pt x="204705" y="14121"/>
                    <a:pt x="204420" y="15737"/>
                  </a:cubicBezTo>
                  <a:cubicBezTo>
                    <a:pt x="204095" y="17298"/>
                    <a:pt x="201761" y="17447"/>
                    <a:pt x="197350" y="17637"/>
                  </a:cubicBezTo>
                  <a:cubicBezTo>
                    <a:pt x="195261" y="17733"/>
                    <a:pt x="191407" y="17963"/>
                    <a:pt x="190796" y="18588"/>
                  </a:cubicBezTo>
                  <a:cubicBezTo>
                    <a:pt x="190891" y="18683"/>
                    <a:pt x="190932" y="18819"/>
                    <a:pt x="191027" y="18914"/>
                  </a:cubicBezTo>
                  <a:cubicBezTo>
                    <a:pt x="192547" y="20679"/>
                    <a:pt x="195776" y="22335"/>
                    <a:pt x="199291" y="24060"/>
                  </a:cubicBezTo>
                  <a:cubicBezTo>
                    <a:pt x="203145" y="26002"/>
                    <a:pt x="207175" y="28052"/>
                    <a:pt x="209835" y="30713"/>
                  </a:cubicBezTo>
                  <a:cubicBezTo>
                    <a:pt x="210595" y="31419"/>
                    <a:pt x="212264" y="33130"/>
                    <a:pt x="211314" y="34325"/>
                  </a:cubicBezTo>
                  <a:cubicBezTo>
                    <a:pt x="211002" y="34692"/>
                    <a:pt x="210486" y="34841"/>
                    <a:pt x="209835" y="34841"/>
                  </a:cubicBezTo>
                  <a:cubicBezTo>
                    <a:pt x="206714" y="34841"/>
                    <a:pt x="200485" y="31229"/>
                    <a:pt x="199101" y="30333"/>
                  </a:cubicBezTo>
                  <a:cubicBezTo>
                    <a:pt x="196495" y="28622"/>
                    <a:pt x="193551" y="28052"/>
                    <a:pt x="190701" y="27482"/>
                  </a:cubicBezTo>
                  <a:cubicBezTo>
                    <a:pt x="187512" y="26816"/>
                    <a:pt x="184472" y="26192"/>
                    <a:pt x="182478" y="24060"/>
                  </a:cubicBezTo>
                  <a:cubicBezTo>
                    <a:pt x="179818" y="21249"/>
                    <a:pt x="171757" y="19158"/>
                    <a:pt x="166899" y="19158"/>
                  </a:cubicBezTo>
                  <a:cubicBezTo>
                    <a:pt x="165433" y="19158"/>
                    <a:pt x="164253" y="19362"/>
                    <a:pt x="163615" y="19769"/>
                  </a:cubicBezTo>
                  <a:cubicBezTo>
                    <a:pt x="163520" y="19864"/>
                    <a:pt x="163289" y="20014"/>
                    <a:pt x="163289" y="20204"/>
                  </a:cubicBezTo>
                  <a:cubicBezTo>
                    <a:pt x="163289" y="21100"/>
                    <a:pt x="166085" y="22960"/>
                    <a:pt x="167944" y="24250"/>
                  </a:cubicBezTo>
                  <a:cubicBezTo>
                    <a:pt x="171079" y="26382"/>
                    <a:pt x="173019" y="27767"/>
                    <a:pt x="173019" y="29383"/>
                  </a:cubicBezTo>
                  <a:cubicBezTo>
                    <a:pt x="173019" y="29898"/>
                    <a:pt x="172788" y="30428"/>
                    <a:pt x="172354" y="30808"/>
                  </a:cubicBezTo>
                  <a:cubicBezTo>
                    <a:pt x="171825" y="31243"/>
                    <a:pt x="171038" y="31406"/>
                    <a:pt x="170102" y="31406"/>
                  </a:cubicBezTo>
                  <a:cubicBezTo>
                    <a:pt x="168934" y="31406"/>
                    <a:pt x="167537" y="31161"/>
                    <a:pt x="166085" y="30903"/>
                  </a:cubicBezTo>
                  <a:cubicBezTo>
                    <a:pt x="165081" y="30713"/>
                    <a:pt x="163696" y="30482"/>
                    <a:pt x="162896" y="30482"/>
                  </a:cubicBezTo>
                  <a:cubicBezTo>
                    <a:pt x="162638" y="30482"/>
                    <a:pt x="162434" y="30509"/>
                    <a:pt x="162339" y="30564"/>
                  </a:cubicBezTo>
                  <a:cubicBezTo>
                    <a:pt x="162095" y="30740"/>
                    <a:pt x="161824" y="30822"/>
                    <a:pt x="161525" y="30822"/>
                  </a:cubicBezTo>
                  <a:cubicBezTo>
                    <a:pt x="160345" y="30822"/>
                    <a:pt x="158689" y="29573"/>
                    <a:pt x="156301" y="27767"/>
                  </a:cubicBezTo>
                  <a:cubicBezTo>
                    <a:pt x="153641" y="25771"/>
                    <a:pt x="150316" y="23245"/>
                    <a:pt x="148226" y="23245"/>
                  </a:cubicBezTo>
                  <a:cubicBezTo>
                    <a:pt x="147277" y="23245"/>
                    <a:pt x="147087" y="23435"/>
                    <a:pt x="147032" y="23490"/>
                  </a:cubicBezTo>
                  <a:cubicBezTo>
                    <a:pt x="146802" y="23815"/>
                    <a:pt x="147182" y="25105"/>
                    <a:pt x="147466" y="26151"/>
                  </a:cubicBezTo>
                  <a:cubicBezTo>
                    <a:pt x="148036" y="27998"/>
                    <a:pt x="148362" y="29858"/>
                    <a:pt x="148416" y="31799"/>
                  </a:cubicBezTo>
                  <a:cubicBezTo>
                    <a:pt x="148416" y="35506"/>
                    <a:pt x="145132" y="38263"/>
                    <a:pt x="142812" y="39077"/>
                  </a:cubicBezTo>
                  <a:cubicBezTo>
                    <a:pt x="142337" y="39240"/>
                    <a:pt x="141957" y="39295"/>
                    <a:pt x="141631" y="39295"/>
                  </a:cubicBezTo>
                  <a:cubicBezTo>
                    <a:pt x="140912" y="39295"/>
                    <a:pt x="140546" y="38982"/>
                    <a:pt x="140383" y="38792"/>
                  </a:cubicBezTo>
                  <a:cubicBezTo>
                    <a:pt x="139908" y="38168"/>
                    <a:pt x="140003" y="37366"/>
                    <a:pt x="140668" y="36362"/>
                  </a:cubicBezTo>
                  <a:cubicBezTo>
                    <a:pt x="141862" y="34515"/>
                    <a:pt x="141903" y="30754"/>
                    <a:pt x="140817" y="27387"/>
                  </a:cubicBezTo>
                  <a:cubicBezTo>
                    <a:pt x="140003" y="24861"/>
                    <a:pt x="138673" y="23109"/>
                    <a:pt x="137153" y="22539"/>
                  </a:cubicBezTo>
                  <a:cubicBezTo>
                    <a:pt x="136610" y="22322"/>
                    <a:pt x="135932" y="22227"/>
                    <a:pt x="135145" y="22227"/>
                  </a:cubicBezTo>
                  <a:cubicBezTo>
                    <a:pt x="132580" y="22227"/>
                    <a:pt x="128943" y="23204"/>
                    <a:pt x="125415" y="24155"/>
                  </a:cubicBezTo>
                  <a:cubicBezTo>
                    <a:pt x="121778" y="25105"/>
                    <a:pt x="117965" y="26110"/>
                    <a:pt x="115197" y="26110"/>
                  </a:cubicBezTo>
                  <a:cubicBezTo>
                    <a:pt x="115061" y="26110"/>
                    <a:pt x="114939" y="26097"/>
                    <a:pt x="114830" y="26097"/>
                  </a:cubicBezTo>
                  <a:cubicBezTo>
                    <a:pt x="114491" y="26083"/>
                    <a:pt x="114152" y="26083"/>
                    <a:pt x="113812" y="26083"/>
                  </a:cubicBezTo>
                  <a:cubicBezTo>
                    <a:pt x="109212" y="26083"/>
                    <a:pt x="105304" y="27251"/>
                    <a:pt x="105046" y="28093"/>
                  </a:cubicBezTo>
                  <a:cubicBezTo>
                    <a:pt x="105046" y="28188"/>
                    <a:pt x="105182" y="28622"/>
                    <a:pt x="106322" y="29233"/>
                  </a:cubicBezTo>
                  <a:cubicBezTo>
                    <a:pt x="108086" y="30279"/>
                    <a:pt x="108941" y="31324"/>
                    <a:pt x="108887" y="32329"/>
                  </a:cubicBezTo>
                  <a:cubicBezTo>
                    <a:pt x="108846" y="32994"/>
                    <a:pt x="108412" y="33605"/>
                    <a:pt x="107842" y="33890"/>
                  </a:cubicBezTo>
                  <a:cubicBezTo>
                    <a:pt x="107380" y="34121"/>
                    <a:pt x="106770" y="34230"/>
                    <a:pt x="106050" y="34230"/>
                  </a:cubicBezTo>
                  <a:cubicBezTo>
                    <a:pt x="104476" y="34230"/>
                    <a:pt x="102427" y="33646"/>
                    <a:pt x="100527" y="32275"/>
                  </a:cubicBezTo>
                  <a:cubicBezTo>
                    <a:pt x="99306" y="31419"/>
                    <a:pt x="97148" y="31053"/>
                    <a:pt x="94760" y="31053"/>
                  </a:cubicBezTo>
                  <a:cubicBezTo>
                    <a:pt x="92806" y="31053"/>
                    <a:pt x="90702" y="31297"/>
                    <a:pt x="88843" y="31704"/>
                  </a:cubicBezTo>
                  <a:cubicBezTo>
                    <a:pt x="86564" y="32180"/>
                    <a:pt x="85369" y="32750"/>
                    <a:pt x="84989" y="33089"/>
                  </a:cubicBezTo>
                  <a:cubicBezTo>
                    <a:pt x="86659" y="34325"/>
                    <a:pt x="87893" y="36701"/>
                    <a:pt x="88273" y="39403"/>
                  </a:cubicBezTo>
                  <a:cubicBezTo>
                    <a:pt x="88653" y="41874"/>
                    <a:pt x="88273" y="44115"/>
                    <a:pt x="87269" y="45486"/>
                  </a:cubicBezTo>
                  <a:cubicBezTo>
                    <a:pt x="86659" y="46301"/>
                    <a:pt x="85858" y="46600"/>
                    <a:pt x="84908" y="46600"/>
                  </a:cubicBezTo>
                  <a:cubicBezTo>
                    <a:pt x="83565" y="46600"/>
                    <a:pt x="81909" y="45989"/>
                    <a:pt x="80104" y="45350"/>
                  </a:cubicBezTo>
                  <a:cubicBezTo>
                    <a:pt x="77879" y="44522"/>
                    <a:pt x="75382" y="43612"/>
                    <a:pt x="73007" y="43612"/>
                  </a:cubicBezTo>
                  <a:cubicBezTo>
                    <a:pt x="72790" y="43612"/>
                    <a:pt x="72573" y="43626"/>
                    <a:pt x="72356" y="43640"/>
                  </a:cubicBezTo>
                  <a:cubicBezTo>
                    <a:pt x="69832" y="43830"/>
                    <a:pt x="61527" y="47102"/>
                    <a:pt x="53642" y="51148"/>
                  </a:cubicBezTo>
                  <a:cubicBezTo>
                    <a:pt x="43275" y="56376"/>
                    <a:pt x="39529" y="59757"/>
                    <a:pt x="39570" y="60653"/>
                  </a:cubicBezTo>
                  <a:cubicBezTo>
                    <a:pt x="40167" y="61916"/>
                    <a:pt x="43383" y="62092"/>
                    <a:pt x="46518" y="62092"/>
                  </a:cubicBezTo>
                  <a:cubicBezTo>
                    <a:pt x="47169" y="62092"/>
                    <a:pt x="47834" y="62092"/>
                    <a:pt x="48459" y="62079"/>
                  </a:cubicBezTo>
                  <a:cubicBezTo>
                    <a:pt x="49205" y="62065"/>
                    <a:pt x="49951" y="62065"/>
                    <a:pt x="50670" y="62065"/>
                  </a:cubicBezTo>
                  <a:cubicBezTo>
                    <a:pt x="53412" y="62065"/>
                    <a:pt x="55854" y="62201"/>
                    <a:pt x="57388" y="63029"/>
                  </a:cubicBezTo>
                  <a:cubicBezTo>
                    <a:pt x="58487" y="63654"/>
                    <a:pt x="59193" y="64835"/>
                    <a:pt x="59193" y="66125"/>
                  </a:cubicBezTo>
                  <a:cubicBezTo>
                    <a:pt x="59383" y="69927"/>
                    <a:pt x="55162" y="75534"/>
                    <a:pt x="51308" y="78196"/>
                  </a:cubicBezTo>
                  <a:cubicBezTo>
                    <a:pt x="48798" y="79866"/>
                    <a:pt x="43519" y="80002"/>
                    <a:pt x="38389" y="80151"/>
                  </a:cubicBezTo>
                  <a:cubicBezTo>
                    <a:pt x="34495" y="80246"/>
                    <a:pt x="28551" y="80382"/>
                    <a:pt x="28415" y="81713"/>
                  </a:cubicBezTo>
                  <a:cubicBezTo>
                    <a:pt x="28171" y="83994"/>
                    <a:pt x="23992" y="84944"/>
                    <a:pt x="16012" y="86560"/>
                  </a:cubicBezTo>
                  <a:cubicBezTo>
                    <a:pt x="9309" y="87891"/>
                    <a:pt x="94" y="89751"/>
                    <a:pt x="94" y="92602"/>
                  </a:cubicBezTo>
                  <a:cubicBezTo>
                    <a:pt x="0" y="94829"/>
                    <a:pt x="1574" y="96825"/>
                    <a:pt x="3799" y="97205"/>
                  </a:cubicBezTo>
                  <a:cubicBezTo>
                    <a:pt x="4939" y="97450"/>
                    <a:pt x="6079" y="97545"/>
                    <a:pt x="7273" y="97585"/>
                  </a:cubicBezTo>
                  <a:cubicBezTo>
                    <a:pt x="10354" y="97735"/>
                    <a:pt x="13827" y="97925"/>
                    <a:pt x="16582" y="101007"/>
                  </a:cubicBezTo>
                  <a:cubicBezTo>
                    <a:pt x="18401" y="103071"/>
                    <a:pt x="22146" y="103994"/>
                    <a:pt x="26203" y="103994"/>
                  </a:cubicBezTo>
                  <a:cubicBezTo>
                    <a:pt x="29474" y="103994"/>
                    <a:pt x="32934" y="103397"/>
                    <a:pt x="35770" y="102297"/>
                  </a:cubicBezTo>
                  <a:cubicBezTo>
                    <a:pt x="37562" y="101618"/>
                    <a:pt x="39326" y="101279"/>
                    <a:pt x="40954" y="101279"/>
                  </a:cubicBezTo>
                  <a:cubicBezTo>
                    <a:pt x="42990" y="101279"/>
                    <a:pt x="44808" y="101795"/>
                    <a:pt x="46219" y="102813"/>
                  </a:cubicBezTo>
                  <a:cubicBezTo>
                    <a:pt x="47794" y="103858"/>
                    <a:pt x="48703" y="105664"/>
                    <a:pt x="48608" y="107579"/>
                  </a:cubicBezTo>
                  <a:cubicBezTo>
                    <a:pt x="48554" y="108149"/>
                    <a:pt x="48323" y="108719"/>
                    <a:pt x="47848" y="109100"/>
                  </a:cubicBezTo>
                  <a:cubicBezTo>
                    <a:pt x="47142" y="109697"/>
                    <a:pt x="46030" y="109914"/>
                    <a:pt x="44496" y="109914"/>
                  </a:cubicBezTo>
                  <a:cubicBezTo>
                    <a:pt x="42990" y="109914"/>
                    <a:pt x="41090" y="109711"/>
                    <a:pt x="38769" y="109425"/>
                  </a:cubicBezTo>
                  <a:cubicBezTo>
                    <a:pt x="36530" y="109167"/>
                    <a:pt x="34142" y="108869"/>
                    <a:pt x="32120" y="108869"/>
                  </a:cubicBezTo>
                  <a:cubicBezTo>
                    <a:pt x="30492" y="108869"/>
                    <a:pt x="29094" y="109059"/>
                    <a:pt x="28225" y="109616"/>
                  </a:cubicBezTo>
                  <a:cubicBezTo>
                    <a:pt x="25796" y="111096"/>
                    <a:pt x="21196" y="111231"/>
                    <a:pt x="17098" y="111381"/>
                  </a:cubicBezTo>
                  <a:cubicBezTo>
                    <a:pt x="14682" y="111476"/>
                    <a:pt x="10978" y="111571"/>
                    <a:pt x="10408" y="112182"/>
                  </a:cubicBezTo>
                  <a:cubicBezTo>
                    <a:pt x="10788" y="113662"/>
                    <a:pt x="14302" y="113947"/>
                    <a:pt x="17668" y="114273"/>
                  </a:cubicBezTo>
                  <a:cubicBezTo>
                    <a:pt x="19432" y="114463"/>
                    <a:pt x="21332" y="114653"/>
                    <a:pt x="23096" y="114992"/>
                  </a:cubicBezTo>
                  <a:cubicBezTo>
                    <a:pt x="24996" y="115318"/>
                    <a:pt x="26041" y="115889"/>
                    <a:pt x="26366" y="116798"/>
                  </a:cubicBezTo>
                  <a:cubicBezTo>
                    <a:pt x="26746" y="117939"/>
                    <a:pt x="25946" y="118930"/>
                    <a:pt x="25186" y="119935"/>
                  </a:cubicBezTo>
                  <a:cubicBezTo>
                    <a:pt x="24656" y="120600"/>
                    <a:pt x="24087" y="121306"/>
                    <a:pt x="24046" y="121836"/>
                  </a:cubicBezTo>
                  <a:cubicBezTo>
                    <a:pt x="23951" y="122542"/>
                    <a:pt x="24331" y="122786"/>
                    <a:pt x="26801" y="123587"/>
                  </a:cubicBezTo>
                  <a:cubicBezTo>
                    <a:pt x="28700" y="124158"/>
                    <a:pt x="30546" y="124918"/>
                    <a:pt x="32310" y="125828"/>
                  </a:cubicBezTo>
                  <a:cubicBezTo>
                    <a:pt x="36286" y="127769"/>
                    <a:pt x="40954" y="128815"/>
                    <a:pt x="42963" y="128815"/>
                  </a:cubicBezTo>
                  <a:cubicBezTo>
                    <a:pt x="43207" y="128815"/>
                    <a:pt x="43410" y="128801"/>
                    <a:pt x="43560" y="128774"/>
                  </a:cubicBezTo>
                  <a:cubicBezTo>
                    <a:pt x="43465" y="128679"/>
                    <a:pt x="43424" y="128584"/>
                    <a:pt x="43329" y="128530"/>
                  </a:cubicBezTo>
                  <a:cubicBezTo>
                    <a:pt x="42569" y="127674"/>
                    <a:pt x="42284" y="126914"/>
                    <a:pt x="42569" y="126208"/>
                  </a:cubicBezTo>
                  <a:cubicBezTo>
                    <a:pt x="42800" y="125448"/>
                    <a:pt x="43560" y="124918"/>
                    <a:pt x="44795" y="124728"/>
                  </a:cubicBezTo>
                  <a:cubicBezTo>
                    <a:pt x="45229" y="124660"/>
                    <a:pt x="45745" y="124619"/>
                    <a:pt x="46301" y="124619"/>
                  </a:cubicBezTo>
                  <a:cubicBezTo>
                    <a:pt x="48418" y="124619"/>
                    <a:pt x="51145" y="125203"/>
                    <a:pt x="52163" y="126493"/>
                  </a:cubicBezTo>
                  <a:cubicBezTo>
                    <a:pt x="52231" y="126575"/>
                    <a:pt x="52340" y="126615"/>
                    <a:pt x="52489" y="126615"/>
                  </a:cubicBezTo>
                  <a:cubicBezTo>
                    <a:pt x="53005" y="126615"/>
                    <a:pt x="53954" y="126181"/>
                    <a:pt x="54877" y="125773"/>
                  </a:cubicBezTo>
                  <a:cubicBezTo>
                    <a:pt x="56329" y="125067"/>
                    <a:pt x="58107" y="124239"/>
                    <a:pt x="59993" y="124239"/>
                  </a:cubicBezTo>
                  <a:cubicBezTo>
                    <a:pt x="60509" y="124239"/>
                    <a:pt x="61038" y="124307"/>
                    <a:pt x="61567" y="124443"/>
                  </a:cubicBezTo>
                  <a:cubicBezTo>
                    <a:pt x="61893" y="124538"/>
                    <a:pt x="62192" y="124565"/>
                    <a:pt x="62490" y="124565"/>
                  </a:cubicBezTo>
                  <a:cubicBezTo>
                    <a:pt x="63644" y="124565"/>
                    <a:pt x="64566" y="123968"/>
                    <a:pt x="65516" y="123357"/>
                  </a:cubicBezTo>
                  <a:cubicBezTo>
                    <a:pt x="66412" y="122759"/>
                    <a:pt x="67457" y="122080"/>
                    <a:pt x="68692" y="122080"/>
                  </a:cubicBezTo>
                  <a:cubicBezTo>
                    <a:pt x="69343" y="122080"/>
                    <a:pt x="70062" y="122270"/>
                    <a:pt x="70836" y="122786"/>
                  </a:cubicBezTo>
                  <a:cubicBezTo>
                    <a:pt x="72261" y="123737"/>
                    <a:pt x="76779" y="124633"/>
                    <a:pt x="81095" y="125488"/>
                  </a:cubicBezTo>
                  <a:cubicBezTo>
                    <a:pt x="86374" y="126493"/>
                    <a:pt x="91788" y="127579"/>
                    <a:pt x="94679" y="129100"/>
                  </a:cubicBezTo>
                  <a:cubicBezTo>
                    <a:pt x="96293" y="129956"/>
                    <a:pt x="98003" y="130675"/>
                    <a:pt x="99767" y="131286"/>
                  </a:cubicBezTo>
                  <a:cubicBezTo>
                    <a:pt x="103757" y="132766"/>
                    <a:pt x="107557" y="134138"/>
                    <a:pt x="106987" y="137709"/>
                  </a:cubicBezTo>
                  <a:cubicBezTo>
                    <a:pt x="106376" y="141510"/>
                    <a:pt x="111886" y="144511"/>
                    <a:pt x="116771" y="146643"/>
                  </a:cubicBezTo>
                  <a:cubicBezTo>
                    <a:pt x="124085" y="149875"/>
                    <a:pt x="124234" y="157383"/>
                    <a:pt x="124085" y="159569"/>
                  </a:cubicBezTo>
                  <a:cubicBezTo>
                    <a:pt x="123990" y="161185"/>
                    <a:pt x="125700" y="162706"/>
                    <a:pt x="127179" y="164050"/>
                  </a:cubicBezTo>
                  <a:cubicBezTo>
                    <a:pt x="128645" y="165381"/>
                    <a:pt x="130124" y="166711"/>
                    <a:pt x="129215" y="168137"/>
                  </a:cubicBezTo>
                  <a:cubicBezTo>
                    <a:pt x="128360" y="169563"/>
                    <a:pt x="129554" y="171790"/>
                    <a:pt x="132784" y="174641"/>
                  </a:cubicBezTo>
                  <a:cubicBezTo>
                    <a:pt x="133543" y="175211"/>
                    <a:pt x="133978" y="176121"/>
                    <a:pt x="134018" y="177017"/>
                  </a:cubicBezTo>
                  <a:cubicBezTo>
                    <a:pt x="134018" y="178633"/>
                    <a:pt x="132553" y="179869"/>
                    <a:pt x="131114" y="181104"/>
                  </a:cubicBezTo>
                  <a:cubicBezTo>
                    <a:pt x="129269" y="182679"/>
                    <a:pt x="128699" y="183345"/>
                    <a:pt x="129174" y="184010"/>
                  </a:cubicBezTo>
                  <a:cubicBezTo>
                    <a:pt x="130355" y="185531"/>
                    <a:pt x="129975" y="187472"/>
                    <a:pt x="129649" y="189183"/>
                  </a:cubicBezTo>
                  <a:cubicBezTo>
                    <a:pt x="129364" y="190568"/>
                    <a:pt x="129079" y="191858"/>
                    <a:pt x="129649" y="192618"/>
                  </a:cubicBezTo>
                  <a:cubicBezTo>
                    <a:pt x="130029" y="193189"/>
                    <a:pt x="130829" y="193569"/>
                    <a:pt x="132119" y="193759"/>
                  </a:cubicBezTo>
                  <a:cubicBezTo>
                    <a:pt x="132661" y="193840"/>
                    <a:pt x="133150" y="193881"/>
                    <a:pt x="133598" y="193881"/>
                  </a:cubicBezTo>
                  <a:cubicBezTo>
                    <a:pt x="135905" y="193881"/>
                    <a:pt x="136895" y="192809"/>
                    <a:pt x="138008" y="191614"/>
                  </a:cubicBezTo>
                  <a:cubicBezTo>
                    <a:pt x="139148" y="190324"/>
                    <a:pt x="140437" y="188898"/>
                    <a:pt x="143192" y="188898"/>
                  </a:cubicBezTo>
                  <a:cubicBezTo>
                    <a:pt x="144088" y="188898"/>
                    <a:pt x="145377" y="188993"/>
                    <a:pt x="146042" y="189903"/>
                  </a:cubicBezTo>
                  <a:cubicBezTo>
                    <a:pt x="146747" y="190758"/>
                    <a:pt x="146462" y="191994"/>
                    <a:pt x="146177" y="193134"/>
                  </a:cubicBezTo>
                  <a:cubicBezTo>
                    <a:pt x="145797" y="194709"/>
                    <a:pt x="145567" y="195796"/>
                    <a:pt x="146462" y="196651"/>
                  </a:cubicBezTo>
                  <a:cubicBezTo>
                    <a:pt x="147602" y="197792"/>
                    <a:pt x="149407" y="198321"/>
                    <a:pt x="151497" y="198932"/>
                  </a:cubicBezTo>
                  <a:cubicBezTo>
                    <a:pt x="154157" y="199747"/>
                    <a:pt x="157481" y="200738"/>
                    <a:pt x="160670" y="203399"/>
                  </a:cubicBezTo>
                  <a:cubicBezTo>
                    <a:pt x="164565" y="206685"/>
                    <a:pt x="163859" y="208532"/>
                    <a:pt x="163384" y="209157"/>
                  </a:cubicBezTo>
                  <a:cubicBezTo>
                    <a:pt x="162950" y="209686"/>
                    <a:pt x="162285" y="209958"/>
                    <a:pt x="161471" y="209958"/>
                  </a:cubicBezTo>
                  <a:cubicBezTo>
                    <a:pt x="160114" y="209958"/>
                    <a:pt x="158323" y="209238"/>
                    <a:pt x="156491" y="207867"/>
                  </a:cubicBezTo>
                  <a:cubicBezTo>
                    <a:pt x="153939" y="206006"/>
                    <a:pt x="148674" y="205436"/>
                    <a:pt x="144386" y="205436"/>
                  </a:cubicBezTo>
                  <a:cubicBezTo>
                    <a:pt x="141889" y="205436"/>
                    <a:pt x="139731" y="205626"/>
                    <a:pt x="138632" y="205871"/>
                  </a:cubicBezTo>
                  <a:cubicBezTo>
                    <a:pt x="141333" y="208084"/>
                    <a:pt x="152447" y="214099"/>
                    <a:pt x="156219" y="214099"/>
                  </a:cubicBezTo>
                  <a:cubicBezTo>
                    <a:pt x="156491" y="214099"/>
                    <a:pt x="156721" y="214072"/>
                    <a:pt x="156911" y="214004"/>
                  </a:cubicBezTo>
                  <a:cubicBezTo>
                    <a:pt x="157346" y="213855"/>
                    <a:pt x="157766" y="213787"/>
                    <a:pt x="158214" y="213787"/>
                  </a:cubicBezTo>
                  <a:cubicBezTo>
                    <a:pt x="160467" y="213787"/>
                    <a:pt x="162787" y="215606"/>
                    <a:pt x="164144" y="217752"/>
                  </a:cubicBezTo>
                  <a:cubicBezTo>
                    <a:pt x="165474" y="219951"/>
                    <a:pt x="165610" y="221988"/>
                    <a:pt x="164429" y="223128"/>
                  </a:cubicBezTo>
                  <a:cubicBezTo>
                    <a:pt x="163289" y="224323"/>
                    <a:pt x="163235" y="227311"/>
                    <a:pt x="163235" y="229687"/>
                  </a:cubicBezTo>
                  <a:cubicBezTo>
                    <a:pt x="163289" y="230786"/>
                    <a:pt x="163289" y="231927"/>
                    <a:pt x="163140" y="233013"/>
                  </a:cubicBezTo>
                  <a:cubicBezTo>
                    <a:pt x="163045" y="233584"/>
                    <a:pt x="162760" y="234113"/>
                    <a:pt x="162285" y="234439"/>
                  </a:cubicBezTo>
                  <a:cubicBezTo>
                    <a:pt x="161756" y="234819"/>
                    <a:pt x="161091" y="234941"/>
                    <a:pt x="160304" y="234941"/>
                  </a:cubicBezTo>
                  <a:cubicBezTo>
                    <a:pt x="159395" y="234941"/>
                    <a:pt x="158336" y="234765"/>
                    <a:pt x="157196" y="234588"/>
                  </a:cubicBezTo>
                  <a:cubicBezTo>
                    <a:pt x="156070" y="234317"/>
                    <a:pt x="154930" y="234181"/>
                    <a:pt x="153804" y="234181"/>
                  </a:cubicBezTo>
                  <a:cubicBezTo>
                    <a:pt x="153505" y="234181"/>
                    <a:pt x="153220" y="234181"/>
                    <a:pt x="152922" y="234208"/>
                  </a:cubicBezTo>
                  <a:cubicBezTo>
                    <a:pt x="149122" y="234683"/>
                    <a:pt x="147792" y="235824"/>
                    <a:pt x="147792" y="238580"/>
                  </a:cubicBezTo>
                  <a:cubicBezTo>
                    <a:pt x="147792" y="240766"/>
                    <a:pt x="146272" y="242518"/>
                    <a:pt x="144752" y="244283"/>
                  </a:cubicBezTo>
                  <a:cubicBezTo>
                    <a:pt x="143382" y="245899"/>
                    <a:pt x="141903" y="247610"/>
                    <a:pt x="141618" y="249660"/>
                  </a:cubicBezTo>
                  <a:cubicBezTo>
                    <a:pt x="141292" y="252036"/>
                    <a:pt x="142758" y="252742"/>
                    <a:pt x="145322" y="253693"/>
                  </a:cubicBezTo>
                  <a:cubicBezTo>
                    <a:pt x="146462" y="254073"/>
                    <a:pt x="147507" y="254548"/>
                    <a:pt x="148511" y="255173"/>
                  </a:cubicBezTo>
                  <a:cubicBezTo>
                    <a:pt x="149081" y="255499"/>
                    <a:pt x="149461" y="256164"/>
                    <a:pt x="149502" y="256829"/>
                  </a:cubicBezTo>
                  <a:cubicBezTo>
                    <a:pt x="149461" y="258024"/>
                    <a:pt x="148172" y="258730"/>
                    <a:pt x="146612" y="259640"/>
                  </a:cubicBezTo>
                  <a:cubicBezTo>
                    <a:pt x="145132" y="260441"/>
                    <a:pt x="143328" y="261487"/>
                    <a:pt x="143192" y="262627"/>
                  </a:cubicBezTo>
                  <a:cubicBezTo>
                    <a:pt x="142853" y="265058"/>
                    <a:pt x="149556" y="270611"/>
                    <a:pt x="153017" y="272471"/>
                  </a:cubicBezTo>
                  <a:cubicBezTo>
                    <a:pt x="155256" y="273653"/>
                    <a:pt x="154971" y="277034"/>
                    <a:pt x="154686" y="280319"/>
                  </a:cubicBezTo>
                  <a:cubicBezTo>
                    <a:pt x="154537" y="282315"/>
                    <a:pt x="154347" y="284406"/>
                    <a:pt x="154781" y="285737"/>
                  </a:cubicBezTo>
                  <a:cubicBezTo>
                    <a:pt x="154998" y="286552"/>
                    <a:pt x="155283" y="286728"/>
                    <a:pt x="155812" y="286728"/>
                  </a:cubicBezTo>
                  <a:cubicBezTo>
                    <a:pt x="155989" y="286728"/>
                    <a:pt x="156206" y="286701"/>
                    <a:pt x="156436" y="286688"/>
                  </a:cubicBezTo>
                  <a:cubicBezTo>
                    <a:pt x="156653" y="286674"/>
                    <a:pt x="156871" y="286647"/>
                    <a:pt x="157101" y="286647"/>
                  </a:cubicBezTo>
                  <a:cubicBezTo>
                    <a:pt x="157617" y="286647"/>
                    <a:pt x="158146" y="286742"/>
                    <a:pt x="158580" y="287204"/>
                  </a:cubicBezTo>
                  <a:cubicBezTo>
                    <a:pt x="159245" y="287828"/>
                    <a:pt x="159340" y="288629"/>
                    <a:pt x="159191" y="290055"/>
                  </a:cubicBezTo>
                  <a:cubicBezTo>
                    <a:pt x="158960" y="292431"/>
                    <a:pt x="159910" y="293246"/>
                    <a:pt x="160955" y="294196"/>
                  </a:cubicBezTo>
                  <a:cubicBezTo>
                    <a:pt x="161810" y="294957"/>
                    <a:pt x="162760" y="295812"/>
                    <a:pt x="162909" y="297333"/>
                  </a:cubicBezTo>
                  <a:cubicBezTo>
                    <a:pt x="162950" y="298039"/>
                    <a:pt x="163859" y="298473"/>
                    <a:pt x="165230" y="299139"/>
                  </a:cubicBezTo>
                  <a:cubicBezTo>
                    <a:pt x="166940" y="299940"/>
                    <a:pt x="169559" y="301135"/>
                    <a:pt x="168555" y="304081"/>
                  </a:cubicBezTo>
                  <a:cubicBezTo>
                    <a:pt x="167659" y="306892"/>
                    <a:pt x="169409" y="309078"/>
                    <a:pt x="170929" y="310979"/>
                  </a:cubicBezTo>
                  <a:cubicBezTo>
                    <a:pt x="171309" y="311454"/>
                    <a:pt x="171649" y="311875"/>
                    <a:pt x="171933" y="312309"/>
                  </a:cubicBezTo>
                  <a:cubicBezTo>
                    <a:pt x="172883" y="313450"/>
                    <a:pt x="173969" y="314441"/>
                    <a:pt x="175109" y="315392"/>
                  </a:cubicBezTo>
                  <a:cubicBezTo>
                    <a:pt x="177348" y="317347"/>
                    <a:pt x="179668" y="319384"/>
                    <a:pt x="180388" y="321285"/>
                  </a:cubicBezTo>
                  <a:cubicBezTo>
                    <a:pt x="181270" y="323593"/>
                    <a:pt x="183672" y="326390"/>
                    <a:pt x="186508" y="326390"/>
                  </a:cubicBezTo>
                  <a:cubicBezTo>
                    <a:pt x="186874" y="326390"/>
                    <a:pt x="187268" y="326336"/>
                    <a:pt x="187648" y="326227"/>
                  </a:cubicBezTo>
                  <a:cubicBezTo>
                    <a:pt x="188258" y="326064"/>
                    <a:pt x="188801" y="325996"/>
                    <a:pt x="189276" y="325996"/>
                  </a:cubicBezTo>
                  <a:cubicBezTo>
                    <a:pt x="190877" y="325996"/>
                    <a:pt x="191854" y="326770"/>
                    <a:pt x="192696" y="327463"/>
                  </a:cubicBezTo>
                  <a:cubicBezTo>
                    <a:pt x="193456" y="328060"/>
                    <a:pt x="193958" y="328440"/>
                    <a:pt x="194745" y="328440"/>
                  </a:cubicBezTo>
                  <a:cubicBezTo>
                    <a:pt x="194826" y="328440"/>
                    <a:pt x="194921" y="328427"/>
                    <a:pt x="195016" y="328413"/>
                  </a:cubicBezTo>
                  <a:cubicBezTo>
                    <a:pt x="195396" y="328318"/>
                    <a:pt x="195736" y="328318"/>
                    <a:pt x="196116" y="328318"/>
                  </a:cubicBezTo>
                  <a:cubicBezTo>
                    <a:pt x="199481" y="328318"/>
                    <a:pt x="203810" y="330124"/>
                    <a:pt x="204760" y="332704"/>
                  </a:cubicBezTo>
                  <a:cubicBezTo>
                    <a:pt x="205330" y="334224"/>
                    <a:pt x="212454" y="336411"/>
                    <a:pt x="217014" y="337171"/>
                  </a:cubicBezTo>
                  <a:cubicBezTo>
                    <a:pt x="217068" y="337171"/>
                    <a:pt x="217136" y="337185"/>
                    <a:pt x="217190" y="337185"/>
                  </a:cubicBezTo>
                  <a:cubicBezTo>
                    <a:pt x="217855" y="337185"/>
                    <a:pt x="218371" y="336424"/>
                    <a:pt x="219198" y="334931"/>
                  </a:cubicBezTo>
                  <a:cubicBezTo>
                    <a:pt x="219863" y="333695"/>
                    <a:pt x="220678" y="332269"/>
                    <a:pt x="221912" y="331550"/>
                  </a:cubicBezTo>
                  <a:cubicBezTo>
                    <a:pt x="222767" y="331129"/>
                    <a:pt x="223147" y="328087"/>
                    <a:pt x="223432" y="326037"/>
                  </a:cubicBezTo>
                  <a:cubicBezTo>
                    <a:pt x="223853" y="322860"/>
                    <a:pt x="224192" y="320334"/>
                    <a:pt x="225807" y="319859"/>
                  </a:cubicBezTo>
                  <a:cubicBezTo>
                    <a:pt x="226133" y="319669"/>
                    <a:pt x="226662" y="318053"/>
                    <a:pt x="226472" y="315066"/>
                  </a:cubicBezTo>
                  <a:cubicBezTo>
                    <a:pt x="226323" y="311929"/>
                    <a:pt x="225468" y="310069"/>
                    <a:pt x="225088" y="309933"/>
                  </a:cubicBezTo>
                  <a:cubicBezTo>
                    <a:pt x="223853" y="309499"/>
                    <a:pt x="223147" y="308168"/>
                    <a:pt x="223473" y="306932"/>
                  </a:cubicBezTo>
                  <a:cubicBezTo>
                    <a:pt x="223812" y="305683"/>
                    <a:pt x="225156" y="304366"/>
                    <a:pt x="227951" y="304366"/>
                  </a:cubicBezTo>
                  <a:cubicBezTo>
                    <a:pt x="228358" y="304366"/>
                    <a:pt x="228792" y="304407"/>
                    <a:pt x="229267" y="304461"/>
                  </a:cubicBezTo>
                  <a:cubicBezTo>
                    <a:pt x="229566" y="304502"/>
                    <a:pt x="229824" y="304529"/>
                    <a:pt x="230055" y="304529"/>
                  </a:cubicBezTo>
                  <a:cubicBezTo>
                    <a:pt x="231683" y="304529"/>
                    <a:pt x="231995" y="303552"/>
                    <a:pt x="232402" y="302221"/>
                  </a:cubicBezTo>
                  <a:cubicBezTo>
                    <a:pt x="232782" y="301175"/>
                    <a:pt x="233216" y="299845"/>
                    <a:pt x="234587" y="299465"/>
                  </a:cubicBezTo>
                  <a:cubicBezTo>
                    <a:pt x="235306" y="299234"/>
                    <a:pt x="235537" y="298324"/>
                    <a:pt x="235781" y="296898"/>
                  </a:cubicBezTo>
                  <a:cubicBezTo>
                    <a:pt x="236066" y="295473"/>
                    <a:pt x="236297" y="294101"/>
                    <a:pt x="237681" y="293721"/>
                  </a:cubicBezTo>
                  <a:cubicBezTo>
                    <a:pt x="237776" y="293721"/>
                    <a:pt x="238007" y="293667"/>
                    <a:pt x="238156" y="293246"/>
                  </a:cubicBezTo>
                  <a:cubicBezTo>
                    <a:pt x="238387" y="292051"/>
                    <a:pt x="238156" y="290815"/>
                    <a:pt x="237396" y="289865"/>
                  </a:cubicBezTo>
                  <a:cubicBezTo>
                    <a:pt x="236772" y="289159"/>
                    <a:pt x="236582" y="288154"/>
                    <a:pt x="236921" y="287258"/>
                  </a:cubicBezTo>
                  <a:cubicBezTo>
                    <a:pt x="237396" y="286117"/>
                    <a:pt x="238767" y="285262"/>
                    <a:pt x="240816" y="284922"/>
                  </a:cubicBezTo>
                  <a:cubicBezTo>
                    <a:pt x="241386" y="284827"/>
                    <a:pt x="241616" y="284597"/>
                    <a:pt x="241671" y="284121"/>
                  </a:cubicBezTo>
                  <a:cubicBezTo>
                    <a:pt x="241766" y="283307"/>
                    <a:pt x="241006" y="281881"/>
                    <a:pt x="239106" y="281175"/>
                  </a:cubicBezTo>
                  <a:cubicBezTo>
                    <a:pt x="237206" y="280455"/>
                    <a:pt x="236487" y="279125"/>
                    <a:pt x="236392" y="278133"/>
                  </a:cubicBezTo>
                  <a:cubicBezTo>
                    <a:pt x="236297" y="277319"/>
                    <a:pt x="236677" y="276518"/>
                    <a:pt x="237396" y="276083"/>
                  </a:cubicBezTo>
                  <a:cubicBezTo>
                    <a:pt x="237654" y="275947"/>
                    <a:pt x="238047" y="275811"/>
                    <a:pt x="238577" y="275811"/>
                  </a:cubicBezTo>
                  <a:cubicBezTo>
                    <a:pt x="239214" y="275811"/>
                    <a:pt x="240042" y="276015"/>
                    <a:pt x="241046" y="276748"/>
                  </a:cubicBezTo>
                  <a:cubicBezTo>
                    <a:pt x="242105" y="277468"/>
                    <a:pt x="243014" y="277740"/>
                    <a:pt x="243625" y="277740"/>
                  </a:cubicBezTo>
                  <a:cubicBezTo>
                    <a:pt x="243978" y="277740"/>
                    <a:pt x="244235" y="277645"/>
                    <a:pt x="244371" y="277509"/>
                  </a:cubicBezTo>
                  <a:cubicBezTo>
                    <a:pt x="244615" y="277224"/>
                    <a:pt x="244466" y="276653"/>
                    <a:pt x="243991" y="276042"/>
                  </a:cubicBezTo>
                  <a:cubicBezTo>
                    <a:pt x="243326" y="275323"/>
                    <a:pt x="243136" y="274277"/>
                    <a:pt x="243516" y="273367"/>
                  </a:cubicBezTo>
                  <a:cubicBezTo>
                    <a:pt x="244425" y="271331"/>
                    <a:pt x="248469" y="270516"/>
                    <a:pt x="251645" y="270231"/>
                  </a:cubicBezTo>
                  <a:cubicBezTo>
                    <a:pt x="253979" y="270000"/>
                    <a:pt x="255729" y="269185"/>
                    <a:pt x="256584" y="268004"/>
                  </a:cubicBezTo>
                  <a:cubicBezTo>
                    <a:pt x="257154" y="267094"/>
                    <a:pt x="257344" y="265954"/>
                    <a:pt x="257018" y="264963"/>
                  </a:cubicBezTo>
                  <a:cubicBezTo>
                    <a:pt x="256584" y="263727"/>
                    <a:pt x="257113" y="262396"/>
                    <a:pt x="258253" y="261731"/>
                  </a:cubicBezTo>
                  <a:cubicBezTo>
                    <a:pt x="258769" y="261419"/>
                    <a:pt x="259366" y="261256"/>
                    <a:pt x="259950" y="261256"/>
                  </a:cubicBezTo>
                  <a:cubicBezTo>
                    <a:pt x="260696" y="261256"/>
                    <a:pt x="261442" y="261514"/>
                    <a:pt x="262053" y="262016"/>
                  </a:cubicBezTo>
                  <a:cubicBezTo>
                    <a:pt x="262813" y="262777"/>
                    <a:pt x="262949" y="263958"/>
                    <a:pt x="262379" y="264908"/>
                  </a:cubicBezTo>
                  <a:cubicBezTo>
                    <a:pt x="261578" y="266578"/>
                    <a:pt x="261619" y="267950"/>
                    <a:pt x="261863" y="268289"/>
                  </a:cubicBezTo>
                  <a:cubicBezTo>
                    <a:pt x="262094" y="268194"/>
                    <a:pt x="262338" y="268045"/>
                    <a:pt x="262528" y="267855"/>
                  </a:cubicBezTo>
                  <a:cubicBezTo>
                    <a:pt x="263899" y="266429"/>
                    <a:pt x="265758" y="266334"/>
                    <a:pt x="268363" y="266144"/>
                  </a:cubicBezTo>
                  <a:cubicBezTo>
                    <a:pt x="271172" y="266008"/>
                    <a:pt x="273981" y="265533"/>
                    <a:pt x="276682" y="264772"/>
                  </a:cubicBezTo>
                  <a:cubicBezTo>
                    <a:pt x="283955" y="262627"/>
                    <a:pt x="290930" y="256639"/>
                    <a:pt x="292545" y="251086"/>
                  </a:cubicBezTo>
                  <a:cubicBezTo>
                    <a:pt x="293590" y="247664"/>
                    <a:pt x="296535" y="246225"/>
                    <a:pt x="298910" y="245084"/>
                  </a:cubicBezTo>
                  <a:cubicBezTo>
                    <a:pt x="301379" y="243903"/>
                    <a:pt x="302058" y="243373"/>
                    <a:pt x="301773" y="242328"/>
                  </a:cubicBezTo>
                  <a:cubicBezTo>
                    <a:pt x="300999" y="239667"/>
                    <a:pt x="301963" y="238390"/>
                    <a:pt x="302628" y="237861"/>
                  </a:cubicBezTo>
                  <a:cubicBezTo>
                    <a:pt x="303130" y="237440"/>
                    <a:pt x="303917" y="237060"/>
                    <a:pt x="305125" y="237060"/>
                  </a:cubicBezTo>
                  <a:cubicBezTo>
                    <a:pt x="306319" y="237060"/>
                    <a:pt x="307907" y="237426"/>
                    <a:pt x="310037" y="238431"/>
                  </a:cubicBezTo>
                  <a:cubicBezTo>
                    <a:pt x="310648" y="238811"/>
                    <a:pt x="311367" y="239056"/>
                    <a:pt x="312127" y="239191"/>
                  </a:cubicBezTo>
                  <a:cubicBezTo>
                    <a:pt x="312168" y="239151"/>
                    <a:pt x="312222" y="239001"/>
                    <a:pt x="312222" y="238906"/>
                  </a:cubicBezTo>
                  <a:cubicBezTo>
                    <a:pt x="312738" y="237820"/>
                    <a:pt x="313592" y="236584"/>
                    <a:pt x="316876" y="236584"/>
                  </a:cubicBezTo>
                  <a:cubicBezTo>
                    <a:pt x="319862" y="236584"/>
                    <a:pt x="321002" y="236055"/>
                    <a:pt x="322196" y="235485"/>
                  </a:cubicBezTo>
                  <a:cubicBezTo>
                    <a:pt x="323865" y="234670"/>
                    <a:pt x="325683" y="234208"/>
                    <a:pt x="327570" y="234208"/>
                  </a:cubicBezTo>
                  <a:cubicBezTo>
                    <a:pt x="327665" y="234208"/>
                    <a:pt x="327760" y="234208"/>
                    <a:pt x="327841" y="234208"/>
                  </a:cubicBezTo>
                  <a:cubicBezTo>
                    <a:pt x="334070" y="233964"/>
                    <a:pt x="348888" y="231262"/>
                    <a:pt x="353828" y="227120"/>
                  </a:cubicBezTo>
                  <a:cubicBezTo>
                    <a:pt x="357153" y="224364"/>
                    <a:pt x="362716" y="221893"/>
                    <a:pt x="367615" y="219707"/>
                  </a:cubicBezTo>
                  <a:cubicBezTo>
                    <a:pt x="370126" y="218661"/>
                    <a:pt x="372596" y="217426"/>
                    <a:pt x="375025" y="216095"/>
                  </a:cubicBezTo>
                  <a:cubicBezTo>
                    <a:pt x="375785" y="215620"/>
                    <a:pt x="376544" y="215090"/>
                    <a:pt x="377250" y="214520"/>
                  </a:cubicBezTo>
                  <a:cubicBezTo>
                    <a:pt x="375567" y="215077"/>
                    <a:pt x="373396" y="215362"/>
                    <a:pt x="371130" y="215362"/>
                  </a:cubicBezTo>
                  <a:cubicBezTo>
                    <a:pt x="369054" y="215362"/>
                    <a:pt x="366896" y="215117"/>
                    <a:pt x="364956" y="214615"/>
                  </a:cubicBezTo>
                  <a:cubicBezTo>
                    <a:pt x="363951" y="214384"/>
                    <a:pt x="362771" y="213950"/>
                    <a:pt x="361536" y="213569"/>
                  </a:cubicBezTo>
                  <a:cubicBezTo>
                    <a:pt x="358917" y="212660"/>
                    <a:pt x="355877" y="211614"/>
                    <a:pt x="353109" y="211614"/>
                  </a:cubicBezTo>
                  <a:cubicBezTo>
                    <a:pt x="351697" y="211614"/>
                    <a:pt x="350368" y="211886"/>
                    <a:pt x="349173" y="212578"/>
                  </a:cubicBezTo>
                  <a:cubicBezTo>
                    <a:pt x="348766" y="212782"/>
                    <a:pt x="347762" y="213366"/>
                    <a:pt x="346826" y="213366"/>
                  </a:cubicBezTo>
                  <a:cubicBezTo>
                    <a:pt x="346459" y="213366"/>
                    <a:pt x="346107" y="213271"/>
                    <a:pt x="345808" y="213053"/>
                  </a:cubicBezTo>
                  <a:cubicBezTo>
                    <a:pt x="345469" y="212809"/>
                    <a:pt x="344994" y="212198"/>
                    <a:pt x="345279" y="211058"/>
                  </a:cubicBezTo>
                  <a:cubicBezTo>
                    <a:pt x="345754" y="209292"/>
                    <a:pt x="347939" y="206536"/>
                    <a:pt x="350788" y="206061"/>
                  </a:cubicBezTo>
                  <a:cubicBezTo>
                    <a:pt x="352023" y="205871"/>
                    <a:pt x="352457" y="205586"/>
                    <a:pt x="352552" y="205395"/>
                  </a:cubicBezTo>
                  <a:cubicBezTo>
                    <a:pt x="352837" y="204975"/>
                    <a:pt x="352457" y="203875"/>
                    <a:pt x="352077" y="202598"/>
                  </a:cubicBezTo>
                  <a:cubicBezTo>
                    <a:pt x="351833" y="201879"/>
                    <a:pt x="351602" y="201078"/>
                    <a:pt x="351358" y="200127"/>
                  </a:cubicBezTo>
                  <a:cubicBezTo>
                    <a:pt x="350843" y="198131"/>
                    <a:pt x="351928" y="197371"/>
                    <a:pt x="352498" y="197126"/>
                  </a:cubicBezTo>
                  <a:cubicBezTo>
                    <a:pt x="352865" y="196963"/>
                    <a:pt x="353299" y="196882"/>
                    <a:pt x="353787" y="196882"/>
                  </a:cubicBezTo>
                  <a:cubicBezTo>
                    <a:pt x="356623" y="196882"/>
                    <a:pt x="361156" y="199598"/>
                    <a:pt x="363476" y="202924"/>
                  </a:cubicBezTo>
                  <a:cubicBezTo>
                    <a:pt x="365973" y="206522"/>
                    <a:pt x="370370" y="208627"/>
                    <a:pt x="374821" y="208627"/>
                  </a:cubicBezTo>
                  <a:cubicBezTo>
                    <a:pt x="376137" y="208627"/>
                    <a:pt x="377454" y="208437"/>
                    <a:pt x="378729" y="208057"/>
                  </a:cubicBezTo>
                  <a:cubicBezTo>
                    <a:pt x="381389" y="207296"/>
                    <a:pt x="381104" y="206061"/>
                    <a:pt x="380534" y="203834"/>
                  </a:cubicBezTo>
                  <a:cubicBezTo>
                    <a:pt x="380100" y="202123"/>
                    <a:pt x="379625" y="200222"/>
                    <a:pt x="380860" y="198511"/>
                  </a:cubicBezTo>
                  <a:cubicBezTo>
                    <a:pt x="380860" y="198511"/>
                    <a:pt x="380914" y="198457"/>
                    <a:pt x="380860" y="198362"/>
                  </a:cubicBezTo>
                  <a:cubicBezTo>
                    <a:pt x="380575" y="196610"/>
                    <a:pt x="374780" y="192713"/>
                    <a:pt x="370601" y="189808"/>
                  </a:cubicBezTo>
                  <a:cubicBezTo>
                    <a:pt x="365241" y="186196"/>
                    <a:pt x="361957" y="183861"/>
                    <a:pt x="361441" y="182204"/>
                  </a:cubicBezTo>
                  <a:cubicBezTo>
                    <a:pt x="361007" y="180914"/>
                    <a:pt x="361441" y="180208"/>
                    <a:pt x="361821" y="179828"/>
                  </a:cubicBezTo>
                  <a:cubicBezTo>
                    <a:pt x="362241" y="179434"/>
                    <a:pt x="362852" y="179258"/>
                    <a:pt x="363639" y="179258"/>
                  </a:cubicBezTo>
                  <a:cubicBezTo>
                    <a:pt x="365675" y="179258"/>
                    <a:pt x="368945" y="180439"/>
                    <a:pt x="373600" y="182394"/>
                  </a:cubicBezTo>
                  <a:cubicBezTo>
                    <a:pt x="374265" y="182706"/>
                    <a:pt x="374862" y="182856"/>
                    <a:pt x="375418" y="182856"/>
                  </a:cubicBezTo>
                  <a:cubicBezTo>
                    <a:pt x="375975" y="182856"/>
                    <a:pt x="376477" y="182706"/>
                    <a:pt x="376924" y="182394"/>
                  </a:cubicBezTo>
                  <a:cubicBezTo>
                    <a:pt x="378729" y="181199"/>
                    <a:pt x="379394" y="177642"/>
                    <a:pt x="379394" y="175551"/>
                  </a:cubicBezTo>
                  <a:cubicBezTo>
                    <a:pt x="379394" y="175306"/>
                    <a:pt x="379014" y="175116"/>
                    <a:pt x="378865" y="175021"/>
                  </a:cubicBezTo>
                  <a:cubicBezTo>
                    <a:pt x="377752" y="174356"/>
                    <a:pt x="375581" y="174030"/>
                    <a:pt x="373111" y="174030"/>
                  </a:cubicBezTo>
                  <a:cubicBezTo>
                    <a:pt x="369556" y="174030"/>
                    <a:pt x="365403" y="174723"/>
                    <a:pt x="362906" y="176121"/>
                  </a:cubicBezTo>
                  <a:cubicBezTo>
                    <a:pt x="361957" y="176705"/>
                    <a:pt x="360871" y="176990"/>
                    <a:pt x="359785" y="176990"/>
                  </a:cubicBezTo>
                  <a:cubicBezTo>
                    <a:pt x="358496" y="176990"/>
                    <a:pt x="357193" y="176583"/>
                    <a:pt x="356108" y="175782"/>
                  </a:cubicBezTo>
                  <a:cubicBezTo>
                    <a:pt x="354927" y="174831"/>
                    <a:pt x="354357" y="173500"/>
                    <a:pt x="354737" y="172319"/>
                  </a:cubicBezTo>
                  <a:cubicBezTo>
                    <a:pt x="354968" y="171464"/>
                    <a:pt x="355823" y="169984"/>
                    <a:pt x="359107" y="169604"/>
                  </a:cubicBezTo>
                  <a:cubicBezTo>
                    <a:pt x="361577" y="169318"/>
                    <a:pt x="361862" y="168843"/>
                    <a:pt x="361916" y="168802"/>
                  </a:cubicBezTo>
                  <a:cubicBezTo>
                    <a:pt x="362011" y="168612"/>
                    <a:pt x="361631" y="167947"/>
                    <a:pt x="361441" y="167608"/>
                  </a:cubicBezTo>
                  <a:cubicBezTo>
                    <a:pt x="360912" y="166562"/>
                    <a:pt x="360111" y="165041"/>
                    <a:pt x="361441" y="163711"/>
                  </a:cubicBezTo>
                  <a:cubicBezTo>
                    <a:pt x="361875" y="163263"/>
                    <a:pt x="362418" y="163073"/>
                    <a:pt x="363069" y="163073"/>
                  </a:cubicBezTo>
                  <a:cubicBezTo>
                    <a:pt x="364630" y="163073"/>
                    <a:pt x="366747" y="164199"/>
                    <a:pt x="369271" y="165517"/>
                  </a:cubicBezTo>
                  <a:cubicBezTo>
                    <a:pt x="371849" y="166847"/>
                    <a:pt x="374943" y="168490"/>
                    <a:pt x="377169" y="168490"/>
                  </a:cubicBezTo>
                  <a:cubicBezTo>
                    <a:pt x="377562" y="168490"/>
                    <a:pt x="377929" y="168436"/>
                    <a:pt x="378254" y="168327"/>
                  </a:cubicBezTo>
                  <a:cubicBezTo>
                    <a:pt x="380005" y="167852"/>
                    <a:pt x="381810" y="167567"/>
                    <a:pt x="383669" y="167513"/>
                  </a:cubicBezTo>
                  <a:cubicBezTo>
                    <a:pt x="386098" y="167377"/>
                    <a:pt x="388188" y="167282"/>
                    <a:pt x="390508" y="165422"/>
                  </a:cubicBezTo>
                  <a:cubicBezTo>
                    <a:pt x="390752" y="165231"/>
                    <a:pt x="391078" y="164906"/>
                    <a:pt x="391037" y="164620"/>
                  </a:cubicBezTo>
                  <a:cubicBezTo>
                    <a:pt x="390942" y="163521"/>
                    <a:pt x="387753" y="161905"/>
                    <a:pt x="385609" y="160805"/>
                  </a:cubicBezTo>
                  <a:cubicBezTo>
                    <a:pt x="383520" y="159719"/>
                    <a:pt x="381430" y="158619"/>
                    <a:pt x="380480" y="157478"/>
                  </a:cubicBezTo>
                  <a:cubicBezTo>
                    <a:pt x="380005" y="157003"/>
                    <a:pt x="379869" y="156297"/>
                    <a:pt x="380154" y="155727"/>
                  </a:cubicBezTo>
                  <a:cubicBezTo>
                    <a:pt x="380710" y="154613"/>
                    <a:pt x="382814" y="154097"/>
                    <a:pt x="387753" y="154097"/>
                  </a:cubicBezTo>
                  <a:cubicBezTo>
                    <a:pt x="389952" y="154097"/>
                    <a:pt x="392720" y="154206"/>
                    <a:pt x="396167" y="154396"/>
                  </a:cubicBezTo>
                  <a:lnTo>
                    <a:pt x="397687" y="154491"/>
                  </a:lnTo>
                  <a:cubicBezTo>
                    <a:pt x="397727" y="154491"/>
                    <a:pt x="397755" y="154491"/>
                    <a:pt x="397795" y="154491"/>
                  </a:cubicBezTo>
                  <a:cubicBezTo>
                    <a:pt x="398990" y="154491"/>
                    <a:pt x="400075" y="153785"/>
                    <a:pt x="400537" y="152685"/>
                  </a:cubicBezTo>
                  <a:cubicBezTo>
                    <a:pt x="400862" y="152210"/>
                    <a:pt x="400916" y="151640"/>
                    <a:pt x="400672" y="151069"/>
                  </a:cubicBezTo>
                  <a:cubicBezTo>
                    <a:pt x="400645" y="151029"/>
                    <a:pt x="400591" y="151015"/>
                    <a:pt x="400509" y="151015"/>
                  </a:cubicBezTo>
                  <a:cubicBezTo>
                    <a:pt x="400374" y="151015"/>
                    <a:pt x="400157" y="151069"/>
                    <a:pt x="399912" y="151165"/>
                  </a:cubicBezTo>
                  <a:cubicBezTo>
                    <a:pt x="399464" y="151327"/>
                    <a:pt x="398922" y="151409"/>
                    <a:pt x="398297" y="151409"/>
                  </a:cubicBezTo>
                  <a:cubicBezTo>
                    <a:pt x="394606" y="151409"/>
                    <a:pt x="388350" y="148612"/>
                    <a:pt x="386003" y="145652"/>
                  </a:cubicBezTo>
                  <a:cubicBezTo>
                    <a:pt x="384429" y="143697"/>
                    <a:pt x="384999" y="142176"/>
                    <a:pt x="385474" y="141510"/>
                  </a:cubicBezTo>
                  <a:cubicBezTo>
                    <a:pt x="386600" y="139813"/>
                    <a:pt x="388066" y="139406"/>
                    <a:pt x="389626" y="139406"/>
                  </a:cubicBezTo>
                  <a:cubicBezTo>
                    <a:pt x="390427" y="139406"/>
                    <a:pt x="391255" y="139514"/>
                    <a:pt x="392082" y="139610"/>
                  </a:cubicBezTo>
                  <a:cubicBezTo>
                    <a:pt x="393032" y="139759"/>
                    <a:pt x="393982" y="139895"/>
                    <a:pt x="394959" y="139895"/>
                  </a:cubicBezTo>
                  <a:cubicBezTo>
                    <a:pt x="396194" y="139895"/>
                    <a:pt x="397456" y="139677"/>
                    <a:pt x="398772" y="138999"/>
                  </a:cubicBezTo>
                  <a:cubicBezTo>
                    <a:pt x="401242" y="137709"/>
                    <a:pt x="400767" y="134572"/>
                    <a:pt x="400442" y="133241"/>
                  </a:cubicBezTo>
                  <a:cubicBezTo>
                    <a:pt x="399682" y="130051"/>
                    <a:pt x="397348" y="127063"/>
                    <a:pt x="395692" y="127063"/>
                  </a:cubicBezTo>
                  <a:cubicBezTo>
                    <a:pt x="395543" y="127063"/>
                    <a:pt x="381620" y="126534"/>
                    <a:pt x="381620" y="122922"/>
                  </a:cubicBezTo>
                  <a:cubicBezTo>
                    <a:pt x="381525" y="122501"/>
                    <a:pt x="379964" y="121646"/>
                    <a:pt x="379109" y="121170"/>
                  </a:cubicBezTo>
                  <a:cubicBezTo>
                    <a:pt x="377399" y="120220"/>
                    <a:pt x="375920" y="119365"/>
                    <a:pt x="375785" y="118129"/>
                  </a:cubicBezTo>
                  <a:cubicBezTo>
                    <a:pt x="375690" y="117504"/>
                    <a:pt x="375975" y="116893"/>
                    <a:pt x="376449" y="116554"/>
                  </a:cubicBezTo>
                  <a:cubicBezTo>
                    <a:pt x="377101" y="115956"/>
                    <a:pt x="377779" y="115753"/>
                    <a:pt x="378458" y="115753"/>
                  </a:cubicBezTo>
                  <a:cubicBezTo>
                    <a:pt x="379123" y="115753"/>
                    <a:pt x="379788" y="115943"/>
                    <a:pt x="380439" y="116133"/>
                  </a:cubicBezTo>
                  <a:cubicBezTo>
                    <a:pt x="381185" y="116337"/>
                    <a:pt x="381973" y="116554"/>
                    <a:pt x="382855" y="116554"/>
                  </a:cubicBezTo>
                  <a:cubicBezTo>
                    <a:pt x="383940" y="116554"/>
                    <a:pt x="385175" y="116228"/>
                    <a:pt x="386614" y="115183"/>
                  </a:cubicBezTo>
                  <a:cubicBezTo>
                    <a:pt x="388283" y="113933"/>
                    <a:pt x="390427" y="113512"/>
                    <a:pt x="392747" y="113512"/>
                  </a:cubicBezTo>
                  <a:cubicBezTo>
                    <a:pt x="395203" y="113512"/>
                    <a:pt x="397850" y="113974"/>
                    <a:pt x="400347" y="114422"/>
                  </a:cubicBezTo>
                  <a:cubicBezTo>
                    <a:pt x="402409" y="114748"/>
                    <a:pt x="404377" y="115101"/>
                    <a:pt x="405883" y="115101"/>
                  </a:cubicBezTo>
                  <a:cubicBezTo>
                    <a:pt x="406345" y="115101"/>
                    <a:pt x="406765" y="115060"/>
                    <a:pt x="407132" y="114992"/>
                  </a:cubicBezTo>
                  <a:cubicBezTo>
                    <a:pt x="407892" y="114843"/>
                    <a:pt x="407946" y="114517"/>
                    <a:pt x="407987" y="114368"/>
                  </a:cubicBezTo>
                  <a:cubicBezTo>
                    <a:pt x="408271" y="113187"/>
                    <a:pt x="406711" y="110661"/>
                    <a:pt x="404947" y="109330"/>
                  </a:cubicBezTo>
                  <a:cubicBezTo>
                    <a:pt x="404390" y="108909"/>
                    <a:pt x="403848" y="108665"/>
                    <a:pt x="403495" y="108665"/>
                  </a:cubicBezTo>
                  <a:cubicBezTo>
                    <a:pt x="403373" y="108665"/>
                    <a:pt x="403264" y="108692"/>
                    <a:pt x="403196" y="108760"/>
                  </a:cubicBezTo>
                  <a:cubicBezTo>
                    <a:pt x="402002" y="109439"/>
                    <a:pt x="399722" y="109928"/>
                    <a:pt x="397361" y="109928"/>
                  </a:cubicBezTo>
                  <a:cubicBezTo>
                    <a:pt x="395583" y="109928"/>
                    <a:pt x="393751" y="109643"/>
                    <a:pt x="392313" y="108950"/>
                  </a:cubicBezTo>
                  <a:cubicBezTo>
                    <a:pt x="390847" y="108339"/>
                    <a:pt x="389803" y="107049"/>
                    <a:pt x="389558" y="105474"/>
                  </a:cubicBezTo>
                  <a:cubicBezTo>
                    <a:pt x="389368" y="104619"/>
                    <a:pt x="389613" y="103763"/>
                    <a:pt x="390182" y="103152"/>
                  </a:cubicBezTo>
                  <a:cubicBezTo>
                    <a:pt x="390807" y="102514"/>
                    <a:pt x="391743" y="102324"/>
                    <a:pt x="392815" y="102324"/>
                  </a:cubicBezTo>
                  <a:cubicBezTo>
                    <a:pt x="393765" y="102324"/>
                    <a:pt x="394837" y="102473"/>
                    <a:pt x="395923" y="102623"/>
                  </a:cubicBezTo>
                  <a:cubicBezTo>
                    <a:pt x="396737" y="102718"/>
                    <a:pt x="397904" y="102881"/>
                    <a:pt x="398759" y="102881"/>
                  </a:cubicBezTo>
                  <a:cubicBezTo>
                    <a:pt x="399193" y="102881"/>
                    <a:pt x="399546" y="102840"/>
                    <a:pt x="399722" y="102718"/>
                  </a:cubicBezTo>
                  <a:cubicBezTo>
                    <a:pt x="399207" y="101727"/>
                    <a:pt x="394783" y="99446"/>
                    <a:pt x="390603" y="99065"/>
                  </a:cubicBezTo>
                  <a:cubicBezTo>
                    <a:pt x="390291" y="99025"/>
                    <a:pt x="389911" y="98997"/>
                    <a:pt x="389518" y="98997"/>
                  </a:cubicBezTo>
                  <a:cubicBezTo>
                    <a:pt x="388296" y="98997"/>
                    <a:pt x="386885" y="99255"/>
                    <a:pt x="386424" y="100247"/>
                  </a:cubicBezTo>
                  <a:cubicBezTo>
                    <a:pt x="385297" y="102378"/>
                    <a:pt x="383099" y="103709"/>
                    <a:pt x="380697" y="103709"/>
                  </a:cubicBezTo>
                  <a:cubicBezTo>
                    <a:pt x="380480" y="103709"/>
                    <a:pt x="380249" y="103695"/>
                    <a:pt x="380005" y="103668"/>
                  </a:cubicBezTo>
                  <a:cubicBezTo>
                    <a:pt x="378675" y="103533"/>
                    <a:pt x="377820" y="102962"/>
                    <a:pt x="377630" y="102053"/>
                  </a:cubicBezTo>
                  <a:cubicBezTo>
                    <a:pt x="377494" y="101482"/>
                    <a:pt x="377630" y="100532"/>
                    <a:pt x="379204" y="99541"/>
                  </a:cubicBezTo>
                  <a:cubicBezTo>
                    <a:pt x="382855" y="97259"/>
                    <a:pt x="383859" y="90416"/>
                    <a:pt x="383425" y="86560"/>
                  </a:cubicBezTo>
                  <a:cubicBezTo>
                    <a:pt x="383140" y="84238"/>
                    <a:pt x="386139" y="83193"/>
                    <a:pt x="389613" y="81998"/>
                  </a:cubicBezTo>
                  <a:cubicBezTo>
                    <a:pt x="394172" y="80436"/>
                    <a:pt x="397348" y="79106"/>
                    <a:pt x="396588" y="76580"/>
                  </a:cubicBezTo>
                  <a:cubicBezTo>
                    <a:pt x="396072" y="75005"/>
                    <a:pt x="396303" y="73253"/>
                    <a:pt x="397348" y="71868"/>
                  </a:cubicBezTo>
                  <a:cubicBezTo>
                    <a:pt x="400062" y="68257"/>
                    <a:pt x="407512" y="67971"/>
                    <a:pt x="409751" y="67971"/>
                  </a:cubicBezTo>
                  <a:cubicBezTo>
                    <a:pt x="410511" y="67971"/>
                    <a:pt x="410836" y="67836"/>
                    <a:pt x="410891" y="67686"/>
                  </a:cubicBezTo>
                  <a:cubicBezTo>
                    <a:pt x="410931" y="67591"/>
                    <a:pt x="410891" y="67170"/>
                    <a:pt x="410456" y="66505"/>
                  </a:cubicBezTo>
                  <a:cubicBezTo>
                    <a:pt x="409466" y="65106"/>
                    <a:pt x="407362" y="63803"/>
                    <a:pt x="405367" y="63803"/>
                  </a:cubicBezTo>
                  <a:cubicBezTo>
                    <a:pt x="405177" y="63803"/>
                    <a:pt x="405001" y="63817"/>
                    <a:pt x="404811" y="63844"/>
                  </a:cubicBezTo>
                  <a:cubicBezTo>
                    <a:pt x="402911" y="64075"/>
                    <a:pt x="400821" y="65269"/>
                    <a:pt x="399017" y="66261"/>
                  </a:cubicBezTo>
                  <a:cubicBezTo>
                    <a:pt x="397130" y="67306"/>
                    <a:pt x="395326" y="68311"/>
                    <a:pt x="393779" y="68311"/>
                  </a:cubicBezTo>
                  <a:cubicBezTo>
                    <a:pt x="393046" y="68311"/>
                    <a:pt x="392381" y="68094"/>
                    <a:pt x="391797" y="67551"/>
                  </a:cubicBezTo>
                  <a:cubicBezTo>
                    <a:pt x="391132" y="66980"/>
                    <a:pt x="390888" y="66030"/>
                    <a:pt x="391227" y="65174"/>
                  </a:cubicBezTo>
                  <a:cubicBezTo>
                    <a:pt x="392272" y="62554"/>
                    <a:pt x="398637" y="59852"/>
                    <a:pt x="402477" y="59852"/>
                  </a:cubicBezTo>
                  <a:cubicBezTo>
                    <a:pt x="407322" y="59852"/>
                    <a:pt x="417350" y="59322"/>
                    <a:pt x="420675" y="57326"/>
                  </a:cubicBezTo>
                  <a:cubicBezTo>
                    <a:pt x="420770" y="57286"/>
                    <a:pt x="420865" y="57231"/>
                    <a:pt x="420960" y="57136"/>
                  </a:cubicBezTo>
                  <a:cubicBezTo>
                    <a:pt x="420091" y="56417"/>
                    <a:pt x="415776" y="55452"/>
                    <a:pt x="411176" y="55452"/>
                  </a:cubicBezTo>
                  <a:cubicBezTo>
                    <a:pt x="410008" y="55452"/>
                    <a:pt x="408814" y="55520"/>
                    <a:pt x="407661" y="55670"/>
                  </a:cubicBezTo>
                  <a:cubicBezTo>
                    <a:pt x="406955" y="55751"/>
                    <a:pt x="406073" y="55846"/>
                    <a:pt x="405205" y="55846"/>
                  </a:cubicBezTo>
                  <a:cubicBezTo>
                    <a:pt x="403834" y="55846"/>
                    <a:pt x="402504" y="55629"/>
                    <a:pt x="402002" y="54909"/>
                  </a:cubicBezTo>
                  <a:cubicBezTo>
                    <a:pt x="401717" y="54529"/>
                    <a:pt x="401676" y="54054"/>
                    <a:pt x="401907" y="53674"/>
                  </a:cubicBezTo>
                  <a:cubicBezTo>
                    <a:pt x="402816" y="51868"/>
                    <a:pt x="408611" y="51528"/>
                    <a:pt x="411026" y="51488"/>
                  </a:cubicBezTo>
                  <a:cubicBezTo>
                    <a:pt x="416970" y="51393"/>
                    <a:pt x="418870" y="50632"/>
                    <a:pt x="420824" y="49818"/>
                  </a:cubicBezTo>
                  <a:cubicBezTo>
                    <a:pt x="422859" y="48962"/>
                    <a:pt x="425004" y="48433"/>
                    <a:pt x="427188" y="48202"/>
                  </a:cubicBezTo>
                  <a:cubicBezTo>
                    <a:pt x="430988" y="47767"/>
                    <a:pt x="431938" y="46776"/>
                    <a:pt x="432833" y="45866"/>
                  </a:cubicBezTo>
                  <a:cubicBezTo>
                    <a:pt x="433688" y="44970"/>
                    <a:pt x="434503" y="44155"/>
                    <a:pt x="436918" y="44020"/>
                  </a:cubicBezTo>
                  <a:cubicBezTo>
                    <a:pt x="441668" y="43830"/>
                    <a:pt x="452171" y="39023"/>
                    <a:pt x="452741" y="37271"/>
                  </a:cubicBezTo>
                  <a:cubicBezTo>
                    <a:pt x="451560" y="35411"/>
                    <a:pt x="436402" y="30903"/>
                    <a:pt x="428179" y="30903"/>
                  </a:cubicBezTo>
                  <a:cubicBezTo>
                    <a:pt x="418680" y="30903"/>
                    <a:pt x="414270" y="32804"/>
                    <a:pt x="413930" y="37081"/>
                  </a:cubicBezTo>
                  <a:cubicBezTo>
                    <a:pt x="413876" y="38072"/>
                    <a:pt x="413455" y="38982"/>
                    <a:pt x="412641" y="39593"/>
                  </a:cubicBezTo>
                  <a:cubicBezTo>
                    <a:pt x="411990" y="40068"/>
                    <a:pt x="411162" y="40245"/>
                    <a:pt x="410212" y="40245"/>
                  </a:cubicBezTo>
                  <a:cubicBezTo>
                    <a:pt x="408746" y="40245"/>
                    <a:pt x="406996" y="39824"/>
                    <a:pt x="405191" y="39362"/>
                  </a:cubicBezTo>
                  <a:cubicBezTo>
                    <a:pt x="403413" y="38928"/>
                    <a:pt x="401486" y="38439"/>
                    <a:pt x="399953" y="38439"/>
                  </a:cubicBezTo>
                  <a:cubicBezTo>
                    <a:pt x="399302" y="38439"/>
                    <a:pt x="398718" y="38534"/>
                    <a:pt x="398257" y="38738"/>
                  </a:cubicBezTo>
                  <a:cubicBezTo>
                    <a:pt x="397565" y="39050"/>
                    <a:pt x="396968" y="39186"/>
                    <a:pt x="396479" y="39186"/>
                  </a:cubicBezTo>
                  <a:cubicBezTo>
                    <a:pt x="394864" y="39186"/>
                    <a:pt x="394186" y="37828"/>
                    <a:pt x="393792" y="37027"/>
                  </a:cubicBezTo>
                  <a:cubicBezTo>
                    <a:pt x="393548" y="36511"/>
                    <a:pt x="393317" y="36036"/>
                    <a:pt x="393032" y="35941"/>
                  </a:cubicBezTo>
                  <a:cubicBezTo>
                    <a:pt x="392991" y="35927"/>
                    <a:pt x="392937" y="35914"/>
                    <a:pt x="392869" y="35914"/>
                  </a:cubicBezTo>
                  <a:cubicBezTo>
                    <a:pt x="392652" y="35914"/>
                    <a:pt x="392299" y="35995"/>
                    <a:pt x="391702" y="36267"/>
                  </a:cubicBezTo>
                  <a:cubicBezTo>
                    <a:pt x="389613" y="37461"/>
                    <a:pt x="387618" y="38833"/>
                    <a:pt x="385759" y="40408"/>
                  </a:cubicBezTo>
                  <a:cubicBezTo>
                    <a:pt x="383045" y="42499"/>
                    <a:pt x="380195" y="44685"/>
                    <a:pt x="377209" y="45961"/>
                  </a:cubicBezTo>
                  <a:cubicBezTo>
                    <a:pt x="374685" y="47007"/>
                    <a:pt x="372460" y="48867"/>
                    <a:pt x="370506" y="50483"/>
                  </a:cubicBezTo>
                  <a:cubicBezTo>
                    <a:pt x="368280" y="52289"/>
                    <a:pt x="366326" y="53905"/>
                    <a:pt x="364426" y="54149"/>
                  </a:cubicBezTo>
                  <a:cubicBezTo>
                    <a:pt x="364318" y="54176"/>
                    <a:pt x="364209" y="54190"/>
                    <a:pt x="364101" y="54190"/>
                  </a:cubicBezTo>
                  <a:cubicBezTo>
                    <a:pt x="363639" y="54190"/>
                    <a:pt x="363191" y="53945"/>
                    <a:pt x="362961" y="53484"/>
                  </a:cubicBezTo>
                  <a:cubicBezTo>
                    <a:pt x="362486" y="52574"/>
                    <a:pt x="361916" y="51393"/>
                    <a:pt x="376015" y="37271"/>
                  </a:cubicBezTo>
                  <a:cubicBezTo>
                    <a:pt x="378254" y="35031"/>
                    <a:pt x="379014" y="32519"/>
                    <a:pt x="378064" y="30564"/>
                  </a:cubicBezTo>
                  <a:cubicBezTo>
                    <a:pt x="377304" y="28934"/>
                    <a:pt x="375472" y="27998"/>
                    <a:pt x="373098" y="27998"/>
                  </a:cubicBezTo>
                  <a:cubicBezTo>
                    <a:pt x="372786" y="27998"/>
                    <a:pt x="372460" y="28011"/>
                    <a:pt x="372121" y="28052"/>
                  </a:cubicBezTo>
                  <a:cubicBezTo>
                    <a:pt x="368416" y="28378"/>
                    <a:pt x="367425" y="29763"/>
                    <a:pt x="366421" y="31188"/>
                  </a:cubicBezTo>
                  <a:cubicBezTo>
                    <a:pt x="365620" y="32275"/>
                    <a:pt x="364766" y="33510"/>
                    <a:pt x="362771" y="33945"/>
                  </a:cubicBezTo>
                  <a:cubicBezTo>
                    <a:pt x="361577" y="34230"/>
                    <a:pt x="358537" y="35466"/>
                    <a:pt x="355402" y="36796"/>
                  </a:cubicBezTo>
                  <a:cubicBezTo>
                    <a:pt x="348047" y="39851"/>
                    <a:pt x="342768" y="41956"/>
                    <a:pt x="340081" y="41956"/>
                  </a:cubicBezTo>
                  <a:cubicBezTo>
                    <a:pt x="339593" y="41956"/>
                    <a:pt x="339186" y="41888"/>
                    <a:pt x="338874" y="41739"/>
                  </a:cubicBezTo>
                  <a:cubicBezTo>
                    <a:pt x="338494" y="41548"/>
                    <a:pt x="338154" y="41209"/>
                    <a:pt x="338019" y="40788"/>
                  </a:cubicBezTo>
                  <a:cubicBezTo>
                    <a:pt x="337354" y="38548"/>
                    <a:pt x="341099" y="36742"/>
                    <a:pt x="347274" y="33945"/>
                  </a:cubicBezTo>
                  <a:cubicBezTo>
                    <a:pt x="349363" y="33035"/>
                    <a:pt x="352077" y="31799"/>
                    <a:pt x="353068" y="31039"/>
                  </a:cubicBezTo>
                  <a:cubicBezTo>
                    <a:pt x="351290" y="30414"/>
                    <a:pt x="345442" y="30021"/>
                    <a:pt x="339064" y="30021"/>
                  </a:cubicBezTo>
                  <a:cubicBezTo>
                    <a:pt x="333893" y="30021"/>
                    <a:pt x="328370" y="30279"/>
                    <a:pt x="324326" y="30849"/>
                  </a:cubicBezTo>
                  <a:cubicBezTo>
                    <a:pt x="321056" y="31324"/>
                    <a:pt x="316917" y="32329"/>
                    <a:pt x="312887" y="33225"/>
                  </a:cubicBezTo>
                  <a:cubicBezTo>
                    <a:pt x="306930" y="34624"/>
                    <a:pt x="302791" y="35561"/>
                    <a:pt x="300348" y="35561"/>
                  </a:cubicBezTo>
                  <a:cubicBezTo>
                    <a:pt x="299384" y="35561"/>
                    <a:pt x="298679" y="35411"/>
                    <a:pt x="298245" y="35085"/>
                  </a:cubicBezTo>
                  <a:cubicBezTo>
                    <a:pt x="297865" y="34841"/>
                    <a:pt x="297675" y="34461"/>
                    <a:pt x="297634" y="34040"/>
                  </a:cubicBezTo>
                  <a:cubicBezTo>
                    <a:pt x="297580" y="33130"/>
                    <a:pt x="297444" y="31474"/>
                    <a:pt x="308897" y="28758"/>
                  </a:cubicBezTo>
                  <a:cubicBezTo>
                    <a:pt x="314827" y="27387"/>
                    <a:pt x="320866" y="26341"/>
                    <a:pt x="326945" y="25621"/>
                  </a:cubicBezTo>
                  <a:cubicBezTo>
                    <a:pt x="330704" y="25200"/>
                    <a:pt x="335454" y="25146"/>
                    <a:pt x="340434" y="25146"/>
                  </a:cubicBezTo>
                  <a:cubicBezTo>
                    <a:pt x="348658" y="25146"/>
                    <a:pt x="357058" y="25105"/>
                    <a:pt x="361631" y="23245"/>
                  </a:cubicBezTo>
                  <a:cubicBezTo>
                    <a:pt x="365241" y="21765"/>
                    <a:pt x="369651" y="20910"/>
                    <a:pt x="373600" y="20204"/>
                  </a:cubicBezTo>
                  <a:cubicBezTo>
                    <a:pt x="377250" y="19538"/>
                    <a:pt x="381050" y="18819"/>
                    <a:pt x="381905" y="17828"/>
                  </a:cubicBezTo>
                  <a:cubicBezTo>
                    <a:pt x="381905" y="17828"/>
                    <a:pt x="381905" y="17773"/>
                    <a:pt x="381905" y="17773"/>
                  </a:cubicBezTo>
                  <a:cubicBezTo>
                    <a:pt x="381864" y="16497"/>
                    <a:pt x="374536" y="13768"/>
                    <a:pt x="369407" y="13768"/>
                  </a:cubicBezTo>
                  <a:cubicBezTo>
                    <a:pt x="369203" y="13768"/>
                    <a:pt x="368999" y="13781"/>
                    <a:pt x="368796" y="13781"/>
                  </a:cubicBezTo>
                  <a:cubicBezTo>
                    <a:pt x="368185" y="13808"/>
                    <a:pt x="367561" y="13822"/>
                    <a:pt x="366910" y="13822"/>
                  </a:cubicBezTo>
                  <a:cubicBezTo>
                    <a:pt x="363517" y="13822"/>
                    <a:pt x="359826" y="13428"/>
                    <a:pt x="358401" y="11785"/>
                  </a:cubicBezTo>
                  <a:cubicBezTo>
                    <a:pt x="357872" y="11215"/>
                    <a:pt x="357641" y="10455"/>
                    <a:pt x="357777" y="9694"/>
                  </a:cubicBezTo>
                  <a:cubicBezTo>
                    <a:pt x="357926" y="8934"/>
                    <a:pt x="355063" y="8038"/>
                    <a:pt x="353543" y="7508"/>
                  </a:cubicBezTo>
                  <a:cubicBezTo>
                    <a:pt x="351358" y="6802"/>
                    <a:pt x="349513" y="6178"/>
                    <a:pt x="348888" y="4996"/>
                  </a:cubicBezTo>
                  <a:cubicBezTo>
                    <a:pt x="348129" y="4426"/>
                    <a:pt x="343718" y="4331"/>
                    <a:pt x="340434" y="4236"/>
                  </a:cubicBezTo>
                  <a:cubicBezTo>
                    <a:pt x="335495" y="4087"/>
                    <a:pt x="330365" y="3896"/>
                    <a:pt x="328370" y="2661"/>
                  </a:cubicBezTo>
                  <a:cubicBezTo>
                    <a:pt x="325765" y="1059"/>
                    <a:pt x="318695" y="0"/>
                    <a:pt x="31146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1" name="Google Shape;94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kAAG0HAADSCQAAgQcAAAAAAAAmAAAACAAAAP//////////"/>
                </a:ext>
              </a:extLst>
            </p:cNvSpPr>
            <p:nvPr/>
          </p:nvSpPr>
          <p:spPr>
            <a:xfrm>
              <a:off x="1574800" y="1207135"/>
              <a:ext cx="21590" cy="12700"/>
            </a:xfrm>
            <a:custGeom>
              <a:avLst/>
              <a:gdLst/>
              <a:ahLst/>
              <a:cxnLst/>
              <a:rect l="0" t="0" r="21590" b="12700"/>
              <a:pathLst>
                <a:path w="21590" h="12700">
                  <a:moveTo>
                    <a:pt x="6204" y="14"/>
                  </a:moveTo>
                  <a:cubicBezTo>
                    <a:pt x="5918" y="14"/>
                    <a:pt x="5632" y="14"/>
                    <a:pt x="5346" y="55"/>
                  </a:cubicBezTo>
                  <a:cubicBezTo>
                    <a:pt x="3959" y="152"/>
                    <a:pt x="2966" y="594"/>
                    <a:pt x="2816" y="1118"/>
                  </a:cubicBezTo>
                  <a:cubicBezTo>
                    <a:pt x="2585" y="1657"/>
                    <a:pt x="2245" y="2181"/>
                    <a:pt x="1864" y="2623"/>
                  </a:cubicBezTo>
                  <a:cubicBezTo>
                    <a:pt x="680" y="4072"/>
                    <a:pt x="14" y="5080"/>
                    <a:pt x="1537" y="6681"/>
                  </a:cubicBezTo>
                  <a:cubicBezTo>
                    <a:pt x="2490" y="7799"/>
                    <a:pt x="3728" y="8573"/>
                    <a:pt x="5102" y="8959"/>
                  </a:cubicBezTo>
                  <a:cubicBezTo>
                    <a:pt x="6816" y="9442"/>
                    <a:pt x="8339" y="10353"/>
                    <a:pt x="9632" y="11568"/>
                  </a:cubicBezTo>
                  <a:cubicBezTo>
                    <a:pt x="10448" y="12355"/>
                    <a:pt x="11904" y="12686"/>
                    <a:pt x="13495" y="12686"/>
                  </a:cubicBezTo>
                  <a:cubicBezTo>
                    <a:pt x="15128" y="12686"/>
                    <a:pt x="16924" y="12341"/>
                    <a:pt x="18393" y="11761"/>
                  </a:cubicBezTo>
                  <a:cubicBezTo>
                    <a:pt x="20243" y="10988"/>
                    <a:pt x="21481" y="9925"/>
                    <a:pt x="21536" y="9056"/>
                  </a:cubicBezTo>
                  <a:cubicBezTo>
                    <a:pt x="21576" y="7993"/>
                    <a:pt x="21345" y="7841"/>
                    <a:pt x="20012" y="7413"/>
                  </a:cubicBezTo>
                  <a:cubicBezTo>
                    <a:pt x="18719" y="6971"/>
                    <a:pt x="16965" y="6336"/>
                    <a:pt x="15672" y="3920"/>
                  </a:cubicBezTo>
                  <a:cubicBezTo>
                    <a:pt x="14489" y="1601"/>
                    <a:pt x="9768" y="14"/>
                    <a:pt x="6204"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0" name="Google Shape;94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YAAMsIAACOBgAA7wgAAAAAAAAmAAAACAAAAP//////////"/>
                </a:ext>
              </a:extLst>
            </p:cNvSpPr>
            <p:nvPr/>
          </p:nvSpPr>
          <p:spPr>
            <a:xfrm>
              <a:off x="1027430" y="1429385"/>
              <a:ext cx="38100" cy="22860"/>
            </a:xfrm>
            <a:custGeom>
              <a:avLst/>
              <a:gdLst/>
              <a:ahLst/>
              <a:cxnLst/>
              <a:rect l="0" t="0" r="38100" b="22860"/>
              <a:pathLst>
                <a:path w="38100" h="22860">
                  <a:moveTo>
                    <a:pt x="2377" y="14"/>
                  </a:moveTo>
                  <a:cubicBezTo>
                    <a:pt x="1508" y="14"/>
                    <a:pt x="774" y="328"/>
                    <a:pt x="14" y="821"/>
                  </a:cubicBezTo>
                  <a:cubicBezTo>
                    <a:pt x="149" y="917"/>
                    <a:pt x="394" y="1012"/>
                    <a:pt x="530" y="1108"/>
                  </a:cubicBezTo>
                  <a:cubicBezTo>
                    <a:pt x="1481" y="1642"/>
                    <a:pt x="2812" y="2312"/>
                    <a:pt x="2676" y="3653"/>
                  </a:cubicBezTo>
                  <a:cubicBezTo>
                    <a:pt x="2621" y="3981"/>
                    <a:pt x="2771" y="4323"/>
                    <a:pt x="3002" y="4556"/>
                  </a:cubicBezTo>
                  <a:cubicBezTo>
                    <a:pt x="3464" y="4884"/>
                    <a:pt x="3993" y="5062"/>
                    <a:pt x="4523" y="5062"/>
                  </a:cubicBezTo>
                  <a:cubicBezTo>
                    <a:pt x="4727" y="5062"/>
                    <a:pt x="4917" y="5048"/>
                    <a:pt x="5094" y="4993"/>
                  </a:cubicBezTo>
                  <a:cubicBezTo>
                    <a:pt x="5229" y="4980"/>
                    <a:pt x="5338" y="4966"/>
                    <a:pt x="5460" y="4966"/>
                  </a:cubicBezTo>
                  <a:cubicBezTo>
                    <a:pt x="6832" y="4966"/>
                    <a:pt x="7783" y="6184"/>
                    <a:pt x="8612" y="7292"/>
                  </a:cubicBezTo>
                  <a:cubicBezTo>
                    <a:pt x="9236" y="8058"/>
                    <a:pt x="9902" y="8920"/>
                    <a:pt x="10418" y="8961"/>
                  </a:cubicBezTo>
                  <a:cubicBezTo>
                    <a:pt x="11708" y="9056"/>
                    <a:pt x="12523" y="10014"/>
                    <a:pt x="13230" y="10835"/>
                  </a:cubicBezTo>
                  <a:cubicBezTo>
                    <a:pt x="13950" y="11697"/>
                    <a:pt x="14520" y="12271"/>
                    <a:pt x="15281" y="12271"/>
                  </a:cubicBezTo>
                  <a:cubicBezTo>
                    <a:pt x="17468" y="12271"/>
                    <a:pt x="18364" y="14050"/>
                    <a:pt x="19125" y="15432"/>
                  </a:cubicBezTo>
                  <a:cubicBezTo>
                    <a:pt x="19369" y="15910"/>
                    <a:pt x="19654" y="16348"/>
                    <a:pt x="19940" y="16772"/>
                  </a:cubicBezTo>
                  <a:cubicBezTo>
                    <a:pt x="20225" y="17155"/>
                    <a:pt x="20795" y="17210"/>
                    <a:pt x="21597" y="17251"/>
                  </a:cubicBezTo>
                  <a:cubicBezTo>
                    <a:pt x="22357" y="17306"/>
                    <a:pt x="23933" y="17402"/>
                    <a:pt x="23933" y="18975"/>
                  </a:cubicBezTo>
                  <a:cubicBezTo>
                    <a:pt x="23933" y="19317"/>
                    <a:pt x="24639" y="19987"/>
                    <a:pt x="25169" y="20411"/>
                  </a:cubicBezTo>
                  <a:cubicBezTo>
                    <a:pt x="25835" y="20986"/>
                    <a:pt x="26446" y="21656"/>
                    <a:pt x="26921" y="22381"/>
                  </a:cubicBezTo>
                  <a:lnTo>
                    <a:pt x="27207" y="22422"/>
                  </a:lnTo>
                  <a:lnTo>
                    <a:pt x="28117" y="22518"/>
                  </a:lnTo>
                  <a:lnTo>
                    <a:pt x="29108" y="22614"/>
                  </a:lnTo>
                  <a:lnTo>
                    <a:pt x="29584" y="22668"/>
                  </a:lnTo>
                  <a:cubicBezTo>
                    <a:pt x="30534" y="22764"/>
                    <a:pt x="31485" y="22860"/>
                    <a:pt x="32436" y="22860"/>
                  </a:cubicBezTo>
                  <a:lnTo>
                    <a:pt x="35057" y="22860"/>
                  </a:lnTo>
                  <a:lnTo>
                    <a:pt x="35574" y="22805"/>
                  </a:lnTo>
                  <a:cubicBezTo>
                    <a:pt x="35859" y="22805"/>
                    <a:pt x="36103" y="22710"/>
                    <a:pt x="36334" y="22710"/>
                  </a:cubicBezTo>
                  <a:lnTo>
                    <a:pt x="36864" y="22614"/>
                  </a:lnTo>
                  <a:lnTo>
                    <a:pt x="37244" y="22518"/>
                  </a:lnTo>
                  <a:cubicBezTo>
                    <a:pt x="37339" y="21519"/>
                    <a:pt x="37625" y="20603"/>
                    <a:pt x="38100" y="19741"/>
                  </a:cubicBezTo>
                  <a:cubicBezTo>
                    <a:pt x="37910" y="19700"/>
                    <a:pt x="37665" y="19645"/>
                    <a:pt x="37475" y="19604"/>
                  </a:cubicBezTo>
                  <a:cubicBezTo>
                    <a:pt x="36049" y="19454"/>
                    <a:pt x="34677" y="18838"/>
                    <a:pt x="33631" y="17826"/>
                  </a:cubicBezTo>
                  <a:cubicBezTo>
                    <a:pt x="32721" y="16868"/>
                    <a:pt x="31010" y="16444"/>
                    <a:pt x="29393" y="16006"/>
                  </a:cubicBezTo>
                  <a:cubicBezTo>
                    <a:pt x="27356" y="15527"/>
                    <a:pt x="25454" y="15048"/>
                    <a:pt x="24830" y="13516"/>
                  </a:cubicBezTo>
                  <a:cubicBezTo>
                    <a:pt x="23974" y="11177"/>
                    <a:pt x="19125" y="4323"/>
                    <a:pt x="17033" y="4323"/>
                  </a:cubicBezTo>
                  <a:lnTo>
                    <a:pt x="16992" y="4323"/>
                  </a:lnTo>
                  <a:cubicBezTo>
                    <a:pt x="16327" y="4364"/>
                    <a:pt x="15566" y="4405"/>
                    <a:pt x="14765" y="4405"/>
                  </a:cubicBezTo>
                  <a:cubicBezTo>
                    <a:pt x="12347" y="4405"/>
                    <a:pt x="9427" y="4022"/>
                    <a:pt x="6710" y="1970"/>
                  </a:cubicBezTo>
                  <a:cubicBezTo>
                    <a:pt x="4849" y="561"/>
                    <a:pt x="3504" y="14"/>
                    <a:pt x="2377"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9" name="Google Shape;94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YAAA0HAADnBgAAWwcAAAAAAAAmAAAACAAAAP//////////"/>
                </a:ext>
              </a:extLst>
            </p:cNvSpPr>
            <p:nvPr/>
          </p:nvSpPr>
          <p:spPr>
            <a:xfrm>
              <a:off x="1046480" y="1146175"/>
              <a:ext cx="75565" cy="49530"/>
            </a:xfrm>
            <a:custGeom>
              <a:avLst/>
              <a:gdLst/>
              <a:ahLst/>
              <a:cxnLst/>
              <a:rect l="0" t="0" r="75565" b="49530"/>
              <a:pathLst>
                <a:path w="75565" h="49530">
                  <a:moveTo>
                    <a:pt x="31026" y="0"/>
                  </a:moveTo>
                  <a:cubicBezTo>
                    <a:pt x="28911" y="0"/>
                    <a:pt x="23225" y="1247"/>
                    <a:pt x="19292" y="2115"/>
                  </a:cubicBezTo>
                  <a:cubicBezTo>
                    <a:pt x="14994" y="3063"/>
                    <a:pt x="10993" y="3972"/>
                    <a:pt x="9147" y="3972"/>
                  </a:cubicBezTo>
                  <a:cubicBezTo>
                    <a:pt x="9080" y="3958"/>
                    <a:pt x="9012" y="3958"/>
                    <a:pt x="8932" y="3958"/>
                  </a:cubicBezTo>
                  <a:cubicBezTo>
                    <a:pt x="8702" y="3958"/>
                    <a:pt x="8473" y="3999"/>
                    <a:pt x="8298" y="4107"/>
                  </a:cubicBezTo>
                  <a:cubicBezTo>
                    <a:pt x="8298" y="4731"/>
                    <a:pt x="9955" y="6954"/>
                    <a:pt x="12919" y="9285"/>
                  </a:cubicBezTo>
                  <a:cubicBezTo>
                    <a:pt x="13445" y="9665"/>
                    <a:pt x="13768" y="10234"/>
                    <a:pt x="13822" y="10844"/>
                  </a:cubicBezTo>
                  <a:cubicBezTo>
                    <a:pt x="14010" y="12606"/>
                    <a:pt x="12219" y="14789"/>
                    <a:pt x="10279" y="17025"/>
                  </a:cubicBezTo>
                  <a:cubicBezTo>
                    <a:pt x="9336" y="18109"/>
                    <a:pt x="7881" y="19912"/>
                    <a:pt x="7786" y="20536"/>
                  </a:cubicBezTo>
                  <a:cubicBezTo>
                    <a:pt x="8258" y="20956"/>
                    <a:pt x="8541" y="21485"/>
                    <a:pt x="8541" y="22095"/>
                  </a:cubicBezTo>
                  <a:cubicBezTo>
                    <a:pt x="8729" y="24372"/>
                    <a:pt x="5941" y="27598"/>
                    <a:pt x="2034" y="32058"/>
                  </a:cubicBezTo>
                  <a:lnTo>
                    <a:pt x="1279" y="32912"/>
                  </a:lnTo>
                  <a:cubicBezTo>
                    <a:pt x="431" y="33915"/>
                    <a:pt x="0" y="34769"/>
                    <a:pt x="188" y="35189"/>
                  </a:cubicBezTo>
                  <a:cubicBezTo>
                    <a:pt x="565" y="36192"/>
                    <a:pt x="3677" y="36666"/>
                    <a:pt x="6183" y="37046"/>
                  </a:cubicBezTo>
                  <a:cubicBezTo>
                    <a:pt x="7450" y="37236"/>
                    <a:pt x="8770" y="37466"/>
                    <a:pt x="9996" y="37710"/>
                  </a:cubicBezTo>
                  <a:cubicBezTo>
                    <a:pt x="13539" y="38510"/>
                    <a:pt x="15277" y="42075"/>
                    <a:pt x="16840" y="45206"/>
                  </a:cubicBezTo>
                  <a:cubicBezTo>
                    <a:pt x="17917" y="47443"/>
                    <a:pt x="18955" y="49530"/>
                    <a:pt x="20275" y="49530"/>
                  </a:cubicBezTo>
                  <a:cubicBezTo>
                    <a:pt x="20800" y="49530"/>
                    <a:pt x="20841" y="49435"/>
                    <a:pt x="21178" y="48771"/>
                  </a:cubicBezTo>
                  <a:cubicBezTo>
                    <a:pt x="21555" y="47768"/>
                    <a:pt x="22215" y="46250"/>
                    <a:pt x="25138" y="46250"/>
                  </a:cubicBezTo>
                  <a:cubicBezTo>
                    <a:pt x="25273" y="46263"/>
                    <a:pt x="25408" y="46263"/>
                    <a:pt x="25529" y="46263"/>
                  </a:cubicBezTo>
                  <a:cubicBezTo>
                    <a:pt x="26566" y="46263"/>
                    <a:pt x="27550" y="45938"/>
                    <a:pt x="28345" y="45301"/>
                  </a:cubicBezTo>
                  <a:cubicBezTo>
                    <a:pt x="29086" y="44799"/>
                    <a:pt x="29908" y="44271"/>
                    <a:pt x="31605" y="44271"/>
                  </a:cubicBezTo>
                  <a:cubicBezTo>
                    <a:pt x="31848" y="44271"/>
                    <a:pt x="32117" y="44284"/>
                    <a:pt x="32400" y="44311"/>
                  </a:cubicBezTo>
                  <a:cubicBezTo>
                    <a:pt x="32683" y="44325"/>
                    <a:pt x="32966" y="44338"/>
                    <a:pt x="33276" y="44338"/>
                  </a:cubicBezTo>
                  <a:cubicBezTo>
                    <a:pt x="34677" y="44338"/>
                    <a:pt x="36320" y="44094"/>
                    <a:pt x="37398" y="43118"/>
                  </a:cubicBezTo>
                  <a:cubicBezTo>
                    <a:pt x="38206" y="42319"/>
                    <a:pt x="38624" y="41126"/>
                    <a:pt x="38624" y="39554"/>
                  </a:cubicBezTo>
                  <a:cubicBezTo>
                    <a:pt x="38624" y="34104"/>
                    <a:pt x="42450" y="32396"/>
                    <a:pt x="46168" y="31448"/>
                  </a:cubicBezTo>
                  <a:cubicBezTo>
                    <a:pt x="47354" y="31163"/>
                    <a:pt x="47543" y="30499"/>
                    <a:pt x="47772" y="29075"/>
                  </a:cubicBezTo>
                  <a:cubicBezTo>
                    <a:pt x="48054" y="27368"/>
                    <a:pt x="48486" y="25090"/>
                    <a:pt x="52069" y="24236"/>
                  </a:cubicBezTo>
                  <a:cubicBezTo>
                    <a:pt x="57539" y="22949"/>
                    <a:pt x="72776" y="16402"/>
                    <a:pt x="75268" y="14504"/>
                  </a:cubicBezTo>
                  <a:cubicBezTo>
                    <a:pt x="75322" y="14463"/>
                    <a:pt x="75551" y="14273"/>
                    <a:pt x="75551" y="14179"/>
                  </a:cubicBezTo>
                  <a:cubicBezTo>
                    <a:pt x="75511" y="13230"/>
                    <a:pt x="72156" y="11278"/>
                    <a:pt x="69421" y="9705"/>
                  </a:cubicBezTo>
                  <a:cubicBezTo>
                    <a:pt x="68384" y="9095"/>
                    <a:pt x="67306" y="8431"/>
                    <a:pt x="66174" y="7767"/>
                  </a:cubicBezTo>
                  <a:cubicBezTo>
                    <a:pt x="62645" y="5571"/>
                    <a:pt x="59775" y="4500"/>
                    <a:pt x="57202" y="4500"/>
                  </a:cubicBezTo>
                  <a:cubicBezTo>
                    <a:pt x="55383" y="4500"/>
                    <a:pt x="53713" y="5042"/>
                    <a:pt x="52069" y="6100"/>
                  </a:cubicBezTo>
                  <a:cubicBezTo>
                    <a:pt x="51086" y="6750"/>
                    <a:pt x="50358" y="7049"/>
                    <a:pt x="49738" y="7049"/>
                  </a:cubicBezTo>
                  <a:cubicBezTo>
                    <a:pt x="49496" y="7049"/>
                    <a:pt x="49267" y="7008"/>
                    <a:pt x="49051" y="6913"/>
                  </a:cubicBezTo>
                  <a:cubicBezTo>
                    <a:pt x="48243" y="6534"/>
                    <a:pt x="48149" y="5625"/>
                    <a:pt x="48054" y="4961"/>
                  </a:cubicBezTo>
                  <a:cubicBezTo>
                    <a:pt x="48054" y="4731"/>
                    <a:pt x="48014" y="4541"/>
                    <a:pt x="47960" y="4351"/>
                  </a:cubicBezTo>
                  <a:cubicBezTo>
                    <a:pt x="47772" y="4392"/>
                    <a:pt x="47583" y="4446"/>
                    <a:pt x="47394" y="4541"/>
                  </a:cubicBezTo>
                  <a:cubicBezTo>
                    <a:pt x="46734" y="4839"/>
                    <a:pt x="45899" y="4975"/>
                    <a:pt x="44956" y="4975"/>
                  </a:cubicBezTo>
                  <a:cubicBezTo>
                    <a:pt x="40335" y="4975"/>
                    <a:pt x="33181" y="1776"/>
                    <a:pt x="31699" y="81"/>
                  </a:cubicBezTo>
                  <a:cubicBezTo>
                    <a:pt x="31551" y="27"/>
                    <a:pt x="31322" y="0"/>
                    <a:pt x="3102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8" name="Google Shape;94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YAACAHAACSBwAAjwcAAAAAAAAmAAAACAAAAP//////////"/>
                </a:ext>
              </a:extLst>
            </p:cNvSpPr>
            <p:nvPr/>
          </p:nvSpPr>
          <p:spPr>
            <a:xfrm>
              <a:off x="1096645" y="1158240"/>
              <a:ext cx="133985" cy="70485"/>
            </a:xfrm>
            <a:custGeom>
              <a:avLst/>
              <a:gdLst/>
              <a:ahLst/>
              <a:cxnLst/>
              <a:rect l="0" t="0" r="133985" b="70485"/>
              <a:pathLst>
                <a:path w="133985" h="70485">
                  <a:moveTo>
                    <a:pt x="100682" y="0"/>
                  </a:moveTo>
                  <a:cubicBezTo>
                    <a:pt x="96543" y="0"/>
                    <a:pt x="92105" y="1865"/>
                    <a:pt x="91084" y="2818"/>
                  </a:cubicBezTo>
                  <a:cubicBezTo>
                    <a:pt x="91615" y="3295"/>
                    <a:pt x="92758" y="4058"/>
                    <a:pt x="93807" y="4820"/>
                  </a:cubicBezTo>
                  <a:cubicBezTo>
                    <a:pt x="97714" y="7489"/>
                    <a:pt x="100233" y="9396"/>
                    <a:pt x="100233" y="11016"/>
                  </a:cubicBezTo>
                  <a:cubicBezTo>
                    <a:pt x="100287" y="11438"/>
                    <a:pt x="100042" y="11874"/>
                    <a:pt x="99661" y="12106"/>
                  </a:cubicBezTo>
                  <a:cubicBezTo>
                    <a:pt x="99498" y="12201"/>
                    <a:pt x="99307" y="12242"/>
                    <a:pt x="99103" y="12242"/>
                  </a:cubicBezTo>
                  <a:cubicBezTo>
                    <a:pt x="98327" y="12242"/>
                    <a:pt x="97292" y="11588"/>
                    <a:pt x="95617" y="10485"/>
                  </a:cubicBezTo>
                  <a:cubicBezTo>
                    <a:pt x="94079" y="9450"/>
                    <a:pt x="91424" y="7693"/>
                    <a:pt x="90103" y="7693"/>
                  </a:cubicBezTo>
                  <a:cubicBezTo>
                    <a:pt x="89899" y="7693"/>
                    <a:pt x="89736" y="7734"/>
                    <a:pt x="89613" y="7816"/>
                  </a:cubicBezTo>
                  <a:cubicBezTo>
                    <a:pt x="89041" y="8156"/>
                    <a:pt x="88470" y="8279"/>
                    <a:pt x="87911" y="8279"/>
                  </a:cubicBezTo>
                  <a:cubicBezTo>
                    <a:pt x="86890" y="8279"/>
                    <a:pt x="85910" y="7843"/>
                    <a:pt x="85079" y="7435"/>
                  </a:cubicBezTo>
                  <a:cubicBezTo>
                    <a:pt x="84195" y="7026"/>
                    <a:pt x="83595" y="6767"/>
                    <a:pt x="83119" y="6767"/>
                  </a:cubicBezTo>
                  <a:cubicBezTo>
                    <a:pt x="82656" y="6767"/>
                    <a:pt x="82302" y="6999"/>
                    <a:pt x="81934" y="7530"/>
                  </a:cubicBezTo>
                  <a:cubicBezTo>
                    <a:pt x="80069" y="10199"/>
                    <a:pt x="84657" y="20930"/>
                    <a:pt x="86890" y="24743"/>
                  </a:cubicBezTo>
                  <a:cubicBezTo>
                    <a:pt x="87612" y="25887"/>
                    <a:pt x="87748" y="26840"/>
                    <a:pt x="87367" y="27643"/>
                  </a:cubicBezTo>
                  <a:cubicBezTo>
                    <a:pt x="86795" y="29032"/>
                    <a:pt x="84889" y="29414"/>
                    <a:pt x="83119" y="29754"/>
                  </a:cubicBezTo>
                  <a:cubicBezTo>
                    <a:pt x="82642" y="29849"/>
                    <a:pt x="82166" y="29945"/>
                    <a:pt x="81744" y="30040"/>
                  </a:cubicBezTo>
                  <a:cubicBezTo>
                    <a:pt x="81553" y="30081"/>
                    <a:pt x="81376" y="30108"/>
                    <a:pt x="81199" y="30108"/>
                  </a:cubicBezTo>
                  <a:cubicBezTo>
                    <a:pt x="79266" y="30108"/>
                    <a:pt x="78463" y="27003"/>
                    <a:pt x="77550" y="23504"/>
                  </a:cubicBezTo>
                  <a:cubicBezTo>
                    <a:pt x="76979" y="21025"/>
                    <a:pt x="76216" y="18261"/>
                    <a:pt x="75168" y="16776"/>
                  </a:cubicBezTo>
                  <a:cubicBezTo>
                    <a:pt x="73303" y="14257"/>
                    <a:pt x="66972" y="11248"/>
                    <a:pt x="63922" y="11057"/>
                  </a:cubicBezTo>
                  <a:cubicBezTo>
                    <a:pt x="63827" y="11057"/>
                    <a:pt x="63745" y="11043"/>
                    <a:pt x="63663" y="11043"/>
                  </a:cubicBezTo>
                  <a:cubicBezTo>
                    <a:pt x="63173" y="11043"/>
                    <a:pt x="62955" y="11166"/>
                    <a:pt x="62914" y="11207"/>
                  </a:cubicBezTo>
                  <a:cubicBezTo>
                    <a:pt x="62778" y="11683"/>
                    <a:pt x="63677" y="12160"/>
                    <a:pt x="64970" y="12773"/>
                  </a:cubicBezTo>
                  <a:cubicBezTo>
                    <a:pt x="66727" y="13631"/>
                    <a:pt x="69259" y="14829"/>
                    <a:pt x="68537" y="17539"/>
                  </a:cubicBezTo>
                  <a:cubicBezTo>
                    <a:pt x="68401" y="18261"/>
                    <a:pt x="67965" y="18833"/>
                    <a:pt x="67353" y="19214"/>
                  </a:cubicBezTo>
                  <a:cubicBezTo>
                    <a:pt x="67067" y="19350"/>
                    <a:pt x="66781" y="19405"/>
                    <a:pt x="66481" y="19405"/>
                  </a:cubicBezTo>
                  <a:cubicBezTo>
                    <a:pt x="65746" y="19405"/>
                    <a:pt x="64970" y="19078"/>
                    <a:pt x="64153" y="18737"/>
                  </a:cubicBezTo>
                  <a:cubicBezTo>
                    <a:pt x="63159" y="18302"/>
                    <a:pt x="62274" y="17975"/>
                    <a:pt x="61458" y="17975"/>
                  </a:cubicBezTo>
                  <a:cubicBezTo>
                    <a:pt x="60845" y="17975"/>
                    <a:pt x="60246" y="18165"/>
                    <a:pt x="59674" y="18642"/>
                  </a:cubicBezTo>
                  <a:cubicBezTo>
                    <a:pt x="58408" y="19691"/>
                    <a:pt x="57482" y="20317"/>
                    <a:pt x="56706" y="20317"/>
                  </a:cubicBezTo>
                  <a:cubicBezTo>
                    <a:pt x="56461" y="20317"/>
                    <a:pt x="56229" y="20263"/>
                    <a:pt x="56012" y="20113"/>
                  </a:cubicBezTo>
                  <a:cubicBezTo>
                    <a:pt x="55140" y="19595"/>
                    <a:pt x="55344" y="18261"/>
                    <a:pt x="55766" y="16354"/>
                  </a:cubicBezTo>
                  <a:lnTo>
                    <a:pt x="55916" y="15782"/>
                  </a:lnTo>
                  <a:cubicBezTo>
                    <a:pt x="56012" y="15156"/>
                    <a:pt x="55766" y="14543"/>
                    <a:pt x="55344" y="14107"/>
                  </a:cubicBezTo>
                  <a:cubicBezTo>
                    <a:pt x="53942" y="12541"/>
                    <a:pt x="50566" y="11125"/>
                    <a:pt x="46549" y="11125"/>
                  </a:cubicBezTo>
                  <a:cubicBezTo>
                    <a:pt x="46045" y="11125"/>
                    <a:pt x="45528" y="11152"/>
                    <a:pt x="44997" y="11207"/>
                  </a:cubicBezTo>
                  <a:cubicBezTo>
                    <a:pt x="41566" y="11588"/>
                    <a:pt x="41566" y="12868"/>
                    <a:pt x="41566" y="14679"/>
                  </a:cubicBezTo>
                  <a:cubicBezTo>
                    <a:pt x="41566" y="15823"/>
                    <a:pt x="41566" y="17062"/>
                    <a:pt x="40559" y="17975"/>
                  </a:cubicBezTo>
                  <a:cubicBezTo>
                    <a:pt x="39932" y="18492"/>
                    <a:pt x="38884" y="18697"/>
                    <a:pt x="37727" y="18697"/>
                  </a:cubicBezTo>
                  <a:cubicBezTo>
                    <a:pt x="35793" y="18697"/>
                    <a:pt x="33574" y="18138"/>
                    <a:pt x="32512" y="17539"/>
                  </a:cubicBezTo>
                  <a:cubicBezTo>
                    <a:pt x="31505" y="16967"/>
                    <a:pt x="31314" y="16300"/>
                    <a:pt x="31409" y="15823"/>
                  </a:cubicBezTo>
                  <a:cubicBezTo>
                    <a:pt x="31600" y="14775"/>
                    <a:pt x="32989" y="14353"/>
                    <a:pt x="34173" y="14067"/>
                  </a:cubicBezTo>
                  <a:cubicBezTo>
                    <a:pt x="35371" y="13781"/>
                    <a:pt x="36896" y="13304"/>
                    <a:pt x="37277" y="12392"/>
                  </a:cubicBezTo>
                  <a:cubicBezTo>
                    <a:pt x="37754" y="11207"/>
                    <a:pt x="36460" y="9246"/>
                    <a:pt x="35221" y="7299"/>
                  </a:cubicBezTo>
                  <a:lnTo>
                    <a:pt x="34936" y="6822"/>
                  </a:lnTo>
                  <a:cubicBezTo>
                    <a:pt x="34513" y="6141"/>
                    <a:pt x="33860" y="5855"/>
                    <a:pt x="32948" y="5855"/>
                  </a:cubicBezTo>
                  <a:cubicBezTo>
                    <a:pt x="31205" y="5855"/>
                    <a:pt x="28509" y="6931"/>
                    <a:pt x="24588" y="8538"/>
                  </a:cubicBezTo>
                  <a:cubicBezTo>
                    <a:pt x="22396" y="9437"/>
                    <a:pt x="19918" y="10485"/>
                    <a:pt x="17154" y="11493"/>
                  </a:cubicBezTo>
                  <a:cubicBezTo>
                    <a:pt x="9775" y="14107"/>
                    <a:pt x="5527" y="16831"/>
                    <a:pt x="4343" y="18016"/>
                  </a:cubicBezTo>
                  <a:cubicBezTo>
                    <a:pt x="4724" y="18302"/>
                    <a:pt x="4955" y="18683"/>
                    <a:pt x="5051" y="19119"/>
                  </a:cubicBezTo>
                  <a:cubicBezTo>
                    <a:pt x="5391" y="20549"/>
                    <a:pt x="4247" y="22305"/>
                    <a:pt x="1579" y="24498"/>
                  </a:cubicBezTo>
                  <a:cubicBezTo>
                    <a:pt x="816" y="25124"/>
                    <a:pt x="0" y="26077"/>
                    <a:pt x="340" y="27071"/>
                  </a:cubicBezTo>
                  <a:cubicBezTo>
                    <a:pt x="762" y="28270"/>
                    <a:pt x="2722" y="29182"/>
                    <a:pt x="4629" y="29182"/>
                  </a:cubicBezTo>
                  <a:cubicBezTo>
                    <a:pt x="5718" y="29182"/>
                    <a:pt x="6439" y="29414"/>
                    <a:pt x="6916" y="29945"/>
                  </a:cubicBezTo>
                  <a:cubicBezTo>
                    <a:pt x="7338" y="30462"/>
                    <a:pt x="7529" y="31184"/>
                    <a:pt x="7433" y="31892"/>
                  </a:cubicBezTo>
                  <a:cubicBezTo>
                    <a:pt x="7392" y="32709"/>
                    <a:pt x="7433" y="32750"/>
                    <a:pt x="7869" y="32900"/>
                  </a:cubicBezTo>
                  <a:cubicBezTo>
                    <a:pt x="7923" y="32913"/>
                    <a:pt x="7991" y="32913"/>
                    <a:pt x="8087" y="32913"/>
                  </a:cubicBezTo>
                  <a:cubicBezTo>
                    <a:pt x="8999" y="32913"/>
                    <a:pt x="11395" y="32273"/>
                    <a:pt x="13342" y="31756"/>
                  </a:cubicBezTo>
                  <a:cubicBezTo>
                    <a:pt x="16501" y="30884"/>
                    <a:pt x="19918" y="29945"/>
                    <a:pt x="22546" y="29945"/>
                  </a:cubicBezTo>
                  <a:cubicBezTo>
                    <a:pt x="23798" y="29945"/>
                    <a:pt x="24874" y="30163"/>
                    <a:pt x="25637" y="30707"/>
                  </a:cubicBezTo>
                  <a:cubicBezTo>
                    <a:pt x="26167" y="30993"/>
                    <a:pt x="26399" y="31565"/>
                    <a:pt x="26304" y="32137"/>
                  </a:cubicBezTo>
                  <a:cubicBezTo>
                    <a:pt x="26072" y="33417"/>
                    <a:pt x="24016" y="33948"/>
                    <a:pt x="17876" y="35228"/>
                  </a:cubicBezTo>
                  <a:cubicBezTo>
                    <a:pt x="14486" y="35950"/>
                    <a:pt x="6535" y="37611"/>
                    <a:pt x="6535" y="39000"/>
                  </a:cubicBezTo>
                  <a:cubicBezTo>
                    <a:pt x="6630" y="39518"/>
                    <a:pt x="6861" y="39995"/>
                    <a:pt x="7297" y="40281"/>
                  </a:cubicBezTo>
                  <a:cubicBezTo>
                    <a:pt x="9544" y="42119"/>
                    <a:pt x="15276" y="43276"/>
                    <a:pt x="20994" y="43276"/>
                  </a:cubicBezTo>
                  <a:cubicBezTo>
                    <a:pt x="23145" y="43276"/>
                    <a:pt x="25296" y="43113"/>
                    <a:pt x="27270" y="42759"/>
                  </a:cubicBezTo>
                  <a:cubicBezTo>
                    <a:pt x="29136" y="42432"/>
                    <a:pt x="31341" y="42282"/>
                    <a:pt x="33656" y="42282"/>
                  </a:cubicBezTo>
                  <a:cubicBezTo>
                    <a:pt x="41539" y="42282"/>
                    <a:pt x="50756" y="43998"/>
                    <a:pt x="53003" y="45905"/>
                  </a:cubicBezTo>
                  <a:cubicBezTo>
                    <a:pt x="53479" y="46245"/>
                    <a:pt x="53711" y="46722"/>
                    <a:pt x="53765" y="47239"/>
                  </a:cubicBezTo>
                  <a:cubicBezTo>
                    <a:pt x="53765" y="47716"/>
                    <a:pt x="53574" y="48152"/>
                    <a:pt x="53234" y="48438"/>
                  </a:cubicBezTo>
                  <a:cubicBezTo>
                    <a:pt x="52172" y="49472"/>
                    <a:pt x="49286" y="49813"/>
                    <a:pt x="44983" y="49813"/>
                  </a:cubicBezTo>
                  <a:cubicBezTo>
                    <a:pt x="42397" y="49813"/>
                    <a:pt x="39292" y="49690"/>
                    <a:pt x="35752" y="49527"/>
                  </a:cubicBezTo>
                  <a:lnTo>
                    <a:pt x="33656" y="49486"/>
                  </a:lnTo>
                  <a:cubicBezTo>
                    <a:pt x="33098" y="49459"/>
                    <a:pt x="32539" y="49445"/>
                    <a:pt x="31954" y="49445"/>
                  </a:cubicBezTo>
                  <a:cubicBezTo>
                    <a:pt x="23621" y="49445"/>
                    <a:pt x="13397" y="51924"/>
                    <a:pt x="12825" y="53340"/>
                  </a:cubicBezTo>
                  <a:cubicBezTo>
                    <a:pt x="13342" y="55396"/>
                    <a:pt x="13628" y="55587"/>
                    <a:pt x="19537" y="58256"/>
                  </a:cubicBezTo>
                  <a:lnTo>
                    <a:pt x="22546" y="59645"/>
                  </a:lnTo>
                  <a:cubicBezTo>
                    <a:pt x="24956" y="60761"/>
                    <a:pt x="27379" y="61061"/>
                    <a:pt x="29639" y="61061"/>
                  </a:cubicBezTo>
                  <a:cubicBezTo>
                    <a:pt x="31042" y="61061"/>
                    <a:pt x="32376" y="60939"/>
                    <a:pt x="33601" y="60830"/>
                  </a:cubicBezTo>
                  <a:cubicBezTo>
                    <a:pt x="34650" y="60734"/>
                    <a:pt x="35562" y="60639"/>
                    <a:pt x="36420" y="60639"/>
                  </a:cubicBezTo>
                  <a:cubicBezTo>
                    <a:pt x="37699" y="60639"/>
                    <a:pt x="38707" y="60830"/>
                    <a:pt x="39415" y="61551"/>
                  </a:cubicBezTo>
                  <a:cubicBezTo>
                    <a:pt x="40082" y="62219"/>
                    <a:pt x="40368" y="63213"/>
                    <a:pt x="40232" y="64166"/>
                  </a:cubicBezTo>
                  <a:cubicBezTo>
                    <a:pt x="40082" y="65364"/>
                    <a:pt x="40463" y="66603"/>
                    <a:pt x="41226" y="67557"/>
                  </a:cubicBezTo>
                  <a:cubicBezTo>
                    <a:pt x="43186" y="69695"/>
                    <a:pt x="48374" y="70267"/>
                    <a:pt x="55576" y="70457"/>
                  </a:cubicBezTo>
                  <a:cubicBezTo>
                    <a:pt x="55903" y="70471"/>
                    <a:pt x="56229" y="70471"/>
                    <a:pt x="56543" y="70471"/>
                  </a:cubicBezTo>
                  <a:cubicBezTo>
                    <a:pt x="62560" y="70471"/>
                    <a:pt x="66822" y="68810"/>
                    <a:pt x="70307" y="67407"/>
                  </a:cubicBezTo>
                  <a:cubicBezTo>
                    <a:pt x="72880" y="66386"/>
                    <a:pt x="75168" y="65487"/>
                    <a:pt x="77523" y="65487"/>
                  </a:cubicBezTo>
                  <a:cubicBezTo>
                    <a:pt x="77687" y="65487"/>
                    <a:pt x="77850" y="65487"/>
                    <a:pt x="78027" y="65500"/>
                  </a:cubicBezTo>
                  <a:cubicBezTo>
                    <a:pt x="78694" y="65541"/>
                    <a:pt x="79320" y="65569"/>
                    <a:pt x="79892" y="65569"/>
                  </a:cubicBezTo>
                  <a:cubicBezTo>
                    <a:pt x="84058" y="65569"/>
                    <a:pt x="86046" y="64452"/>
                    <a:pt x="88184" y="61306"/>
                  </a:cubicBezTo>
                  <a:cubicBezTo>
                    <a:pt x="89600" y="59195"/>
                    <a:pt x="90948" y="58719"/>
                    <a:pt x="91928" y="58719"/>
                  </a:cubicBezTo>
                  <a:cubicBezTo>
                    <a:pt x="92037" y="58719"/>
                    <a:pt x="92132" y="58719"/>
                    <a:pt x="92227" y="58732"/>
                  </a:cubicBezTo>
                  <a:cubicBezTo>
                    <a:pt x="93848" y="58978"/>
                    <a:pt x="94950" y="60544"/>
                    <a:pt x="95372" y="61837"/>
                  </a:cubicBezTo>
                  <a:cubicBezTo>
                    <a:pt x="95563" y="62409"/>
                    <a:pt x="98286" y="62886"/>
                    <a:pt x="99620" y="63117"/>
                  </a:cubicBezTo>
                  <a:cubicBezTo>
                    <a:pt x="101758" y="63499"/>
                    <a:pt x="103759" y="63839"/>
                    <a:pt x="104767" y="64792"/>
                  </a:cubicBezTo>
                  <a:cubicBezTo>
                    <a:pt x="106509" y="66563"/>
                    <a:pt x="110390" y="67284"/>
                    <a:pt x="114570" y="67284"/>
                  </a:cubicBezTo>
                  <a:cubicBezTo>
                    <a:pt x="119267" y="67284"/>
                    <a:pt x="124345" y="66372"/>
                    <a:pt x="127163" y="64983"/>
                  </a:cubicBezTo>
                  <a:cubicBezTo>
                    <a:pt x="128116" y="64452"/>
                    <a:pt x="128552" y="63839"/>
                    <a:pt x="128498" y="63022"/>
                  </a:cubicBezTo>
                  <a:cubicBezTo>
                    <a:pt x="128362" y="61592"/>
                    <a:pt x="126782" y="59835"/>
                    <a:pt x="125162" y="59304"/>
                  </a:cubicBezTo>
                  <a:cubicBezTo>
                    <a:pt x="124958" y="59209"/>
                    <a:pt x="124726" y="59168"/>
                    <a:pt x="124522" y="59168"/>
                  </a:cubicBezTo>
                  <a:cubicBezTo>
                    <a:pt x="124059" y="59168"/>
                    <a:pt x="123624" y="59359"/>
                    <a:pt x="123310" y="59686"/>
                  </a:cubicBezTo>
                  <a:cubicBezTo>
                    <a:pt x="121962" y="61388"/>
                    <a:pt x="120655" y="61824"/>
                    <a:pt x="119716" y="61824"/>
                  </a:cubicBezTo>
                  <a:cubicBezTo>
                    <a:pt x="119553" y="61824"/>
                    <a:pt x="119389" y="61810"/>
                    <a:pt x="119253" y="61783"/>
                  </a:cubicBezTo>
                  <a:cubicBezTo>
                    <a:pt x="117824" y="61497"/>
                    <a:pt x="116680" y="60503"/>
                    <a:pt x="116162" y="59168"/>
                  </a:cubicBezTo>
                  <a:cubicBezTo>
                    <a:pt x="115400" y="57548"/>
                    <a:pt x="117401" y="56635"/>
                    <a:pt x="119539" y="55682"/>
                  </a:cubicBezTo>
                  <a:cubicBezTo>
                    <a:pt x="121023" y="55056"/>
                    <a:pt x="122684" y="54293"/>
                    <a:pt x="123447" y="53394"/>
                  </a:cubicBezTo>
                  <a:cubicBezTo>
                    <a:pt x="123950" y="52809"/>
                    <a:pt x="124631" y="52591"/>
                    <a:pt x="125407" y="52591"/>
                  </a:cubicBezTo>
                  <a:cubicBezTo>
                    <a:pt x="126605" y="52591"/>
                    <a:pt x="128021" y="53108"/>
                    <a:pt x="129410" y="53626"/>
                  </a:cubicBezTo>
                  <a:cubicBezTo>
                    <a:pt x="130567" y="54048"/>
                    <a:pt x="132024" y="54579"/>
                    <a:pt x="132895" y="54579"/>
                  </a:cubicBezTo>
                  <a:cubicBezTo>
                    <a:pt x="133127" y="54579"/>
                    <a:pt x="133331" y="54538"/>
                    <a:pt x="133454" y="54443"/>
                  </a:cubicBezTo>
                  <a:cubicBezTo>
                    <a:pt x="133699" y="54293"/>
                    <a:pt x="133794" y="53871"/>
                    <a:pt x="133794" y="53585"/>
                  </a:cubicBezTo>
                  <a:cubicBezTo>
                    <a:pt x="133985" y="50671"/>
                    <a:pt x="129505" y="48628"/>
                    <a:pt x="125543" y="46817"/>
                  </a:cubicBezTo>
                  <a:cubicBezTo>
                    <a:pt x="123977" y="46150"/>
                    <a:pt x="122453" y="45333"/>
                    <a:pt x="120969" y="44475"/>
                  </a:cubicBezTo>
                  <a:cubicBezTo>
                    <a:pt x="119730" y="43617"/>
                    <a:pt x="118355" y="43004"/>
                    <a:pt x="116925" y="42623"/>
                  </a:cubicBezTo>
                  <a:cubicBezTo>
                    <a:pt x="114066" y="41710"/>
                    <a:pt x="111384" y="40335"/>
                    <a:pt x="109055" y="38469"/>
                  </a:cubicBezTo>
                  <a:cubicBezTo>
                    <a:pt x="105148" y="35610"/>
                    <a:pt x="106101" y="33186"/>
                    <a:pt x="106809" y="31415"/>
                  </a:cubicBezTo>
                  <a:cubicBezTo>
                    <a:pt x="107381" y="29986"/>
                    <a:pt x="107667" y="29182"/>
                    <a:pt x="106047" y="27888"/>
                  </a:cubicBezTo>
                  <a:cubicBezTo>
                    <a:pt x="102902" y="25410"/>
                    <a:pt x="101281" y="20549"/>
                    <a:pt x="101050" y="16831"/>
                  </a:cubicBezTo>
                  <a:cubicBezTo>
                    <a:pt x="100859" y="13685"/>
                    <a:pt x="101567" y="11152"/>
                    <a:pt x="102997" y="9723"/>
                  </a:cubicBezTo>
                  <a:cubicBezTo>
                    <a:pt x="106618" y="6100"/>
                    <a:pt x="107095" y="4003"/>
                    <a:pt x="106863" y="2914"/>
                  </a:cubicBezTo>
                  <a:cubicBezTo>
                    <a:pt x="106673" y="1960"/>
                    <a:pt x="105815" y="1198"/>
                    <a:pt x="104331" y="626"/>
                  </a:cubicBezTo>
                  <a:cubicBezTo>
                    <a:pt x="103215" y="177"/>
                    <a:pt x="101962" y="0"/>
                    <a:pt x="10068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7" name="Google Shape;94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YAAOoGAADOBgAA9AYAAAAAAAAmAAAACAAAAP//////////"/>
                </a:ext>
              </a:extLst>
            </p:cNvSpPr>
            <p:nvPr/>
          </p:nvSpPr>
          <p:spPr>
            <a:xfrm>
              <a:off x="1096645" y="1123950"/>
              <a:ext cx="9525" cy="6350"/>
            </a:xfrm>
            <a:custGeom>
              <a:avLst/>
              <a:gdLst/>
              <a:ahLst/>
              <a:cxnLst/>
              <a:rect l="0" t="0" r="9525" b="6350"/>
              <a:pathLst>
                <a:path w="9525" h="6350">
                  <a:moveTo>
                    <a:pt x="9511" y="13"/>
                  </a:moveTo>
                  <a:cubicBezTo>
                    <a:pt x="7819" y="201"/>
                    <a:pt x="1613" y="4367"/>
                    <a:pt x="13" y="6350"/>
                  </a:cubicBezTo>
                  <a:cubicBezTo>
                    <a:pt x="91" y="6350"/>
                    <a:pt x="170" y="6350"/>
                    <a:pt x="249" y="6350"/>
                  </a:cubicBezTo>
                  <a:cubicBezTo>
                    <a:pt x="3371" y="6350"/>
                    <a:pt x="6205" y="4568"/>
                    <a:pt x="7819" y="2961"/>
                  </a:cubicBezTo>
                  <a:cubicBezTo>
                    <a:pt x="8829" y="1889"/>
                    <a:pt x="9472" y="804"/>
                    <a:pt x="951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6" name="Google Shape;94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YAAMUGAADmBgAA7gYAAAAAAAAmAAAACAAAAP//////////"/>
                </a:ext>
              </a:extLst>
            </p:cNvSpPr>
            <p:nvPr/>
          </p:nvSpPr>
          <p:spPr>
            <a:xfrm>
              <a:off x="1068705" y="1100455"/>
              <a:ext cx="52705" cy="26035"/>
            </a:xfrm>
            <a:custGeom>
              <a:avLst/>
              <a:gdLst/>
              <a:ahLst/>
              <a:cxnLst/>
              <a:rect l="0" t="0" r="52705" b="26035"/>
              <a:pathLst>
                <a:path w="52705" h="26035">
                  <a:moveTo>
                    <a:pt x="45599" y="13"/>
                  </a:moveTo>
                  <a:cubicBezTo>
                    <a:pt x="45477" y="13"/>
                    <a:pt x="45369" y="40"/>
                    <a:pt x="45260" y="81"/>
                  </a:cubicBezTo>
                  <a:cubicBezTo>
                    <a:pt x="44543" y="422"/>
                    <a:pt x="44029" y="1948"/>
                    <a:pt x="44029" y="3147"/>
                  </a:cubicBezTo>
                  <a:cubicBezTo>
                    <a:pt x="44029" y="3719"/>
                    <a:pt x="43744" y="4196"/>
                    <a:pt x="43311" y="4523"/>
                  </a:cubicBezTo>
                  <a:cubicBezTo>
                    <a:pt x="42851" y="4850"/>
                    <a:pt x="42161" y="4972"/>
                    <a:pt x="41335" y="4972"/>
                  </a:cubicBezTo>
                  <a:cubicBezTo>
                    <a:pt x="38588" y="4972"/>
                    <a:pt x="34446" y="3542"/>
                    <a:pt x="32984" y="2997"/>
                  </a:cubicBezTo>
                  <a:cubicBezTo>
                    <a:pt x="32700" y="2888"/>
                    <a:pt x="32416" y="2847"/>
                    <a:pt x="32104" y="2847"/>
                  </a:cubicBezTo>
                  <a:cubicBezTo>
                    <a:pt x="30304" y="2847"/>
                    <a:pt x="28084" y="4536"/>
                    <a:pt x="25729" y="6294"/>
                  </a:cubicBezTo>
                  <a:cubicBezTo>
                    <a:pt x="23983" y="7629"/>
                    <a:pt x="22129" y="8869"/>
                    <a:pt x="20234" y="9863"/>
                  </a:cubicBezTo>
                  <a:cubicBezTo>
                    <a:pt x="18488" y="10817"/>
                    <a:pt x="16972" y="12057"/>
                    <a:pt x="15741" y="13582"/>
                  </a:cubicBezTo>
                  <a:cubicBezTo>
                    <a:pt x="14171" y="15299"/>
                    <a:pt x="12682" y="16934"/>
                    <a:pt x="9731" y="16934"/>
                  </a:cubicBezTo>
                  <a:cubicBezTo>
                    <a:pt x="9582" y="16934"/>
                    <a:pt x="9420" y="16934"/>
                    <a:pt x="9244" y="16920"/>
                  </a:cubicBezTo>
                  <a:cubicBezTo>
                    <a:pt x="9068" y="16907"/>
                    <a:pt x="8892" y="16907"/>
                    <a:pt x="8702" y="16907"/>
                  </a:cubicBezTo>
                  <a:cubicBezTo>
                    <a:pt x="5062" y="16907"/>
                    <a:pt x="771" y="19509"/>
                    <a:pt x="13" y="20599"/>
                  </a:cubicBezTo>
                  <a:cubicBezTo>
                    <a:pt x="1434" y="21307"/>
                    <a:pt x="1475" y="22983"/>
                    <a:pt x="1529" y="24127"/>
                  </a:cubicBezTo>
                  <a:cubicBezTo>
                    <a:pt x="1529" y="24359"/>
                    <a:pt x="1529" y="24604"/>
                    <a:pt x="1570" y="24836"/>
                  </a:cubicBezTo>
                  <a:lnTo>
                    <a:pt x="1718" y="24795"/>
                  </a:lnTo>
                  <a:cubicBezTo>
                    <a:pt x="3519" y="23868"/>
                    <a:pt x="4520" y="23364"/>
                    <a:pt x="5684" y="23364"/>
                  </a:cubicBezTo>
                  <a:cubicBezTo>
                    <a:pt x="6253" y="23364"/>
                    <a:pt x="6862" y="23487"/>
                    <a:pt x="7633" y="23746"/>
                  </a:cubicBezTo>
                  <a:cubicBezTo>
                    <a:pt x="8080" y="23896"/>
                    <a:pt x="8445" y="23977"/>
                    <a:pt x="8784" y="23977"/>
                  </a:cubicBezTo>
                  <a:cubicBezTo>
                    <a:pt x="9880" y="23977"/>
                    <a:pt x="10503" y="23174"/>
                    <a:pt x="11382" y="21879"/>
                  </a:cubicBezTo>
                  <a:cubicBezTo>
                    <a:pt x="11761" y="21362"/>
                    <a:pt x="12181" y="20789"/>
                    <a:pt x="12614" y="20313"/>
                  </a:cubicBezTo>
                  <a:cubicBezTo>
                    <a:pt x="12898" y="20026"/>
                    <a:pt x="13277" y="19836"/>
                    <a:pt x="13656" y="19836"/>
                  </a:cubicBezTo>
                  <a:cubicBezTo>
                    <a:pt x="13751" y="19836"/>
                    <a:pt x="13846" y="19836"/>
                    <a:pt x="13940" y="19877"/>
                  </a:cubicBezTo>
                  <a:cubicBezTo>
                    <a:pt x="14793" y="20067"/>
                    <a:pt x="15077" y="20980"/>
                    <a:pt x="15456" y="22220"/>
                  </a:cubicBezTo>
                  <a:cubicBezTo>
                    <a:pt x="16120" y="24318"/>
                    <a:pt x="16783" y="26035"/>
                    <a:pt x="18488" y="26035"/>
                  </a:cubicBezTo>
                  <a:cubicBezTo>
                    <a:pt x="19571" y="26035"/>
                    <a:pt x="20139" y="24836"/>
                    <a:pt x="20857" y="23078"/>
                  </a:cubicBezTo>
                  <a:cubicBezTo>
                    <a:pt x="21425" y="21689"/>
                    <a:pt x="21940" y="20408"/>
                    <a:pt x="23131" y="20067"/>
                  </a:cubicBezTo>
                  <a:cubicBezTo>
                    <a:pt x="23320" y="20026"/>
                    <a:pt x="23523" y="19999"/>
                    <a:pt x="23713" y="19999"/>
                  </a:cubicBezTo>
                  <a:cubicBezTo>
                    <a:pt x="24268" y="19999"/>
                    <a:pt x="24809" y="20190"/>
                    <a:pt x="25256" y="20544"/>
                  </a:cubicBezTo>
                  <a:cubicBezTo>
                    <a:pt x="25702" y="20871"/>
                    <a:pt x="26284" y="21198"/>
                    <a:pt x="26772" y="21198"/>
                  </a:cubicBezTo>
                  <a:cubicBezTo>
                    <a:pt x="26853" y="21198"/>
                    <a:pt x="26934" y="21184"/>
                    <a:pt x="27015" y="21171"/>
                  </a:cubicBezTo>
                  <a:cubicBezTo>
                    <a:pt x="27922" y="20830"/>
                    <a:pt x="28491" y="18923"/>
                    <a:pt x="28815" y="17779"/>
                  </a:cubicBezTo>
                  <a:cubicBezTo>
                    <a:pt x="28910" y="17356"/>
                    <a:pt x="29005" y="16879"/>
                    <a:pt x="29154" y="16403"/>
                  </a:cubicBezTo>
                  <a:cubicBezTo>
                    <a:pt x="29627" y="14059"/>
                    <a:pt x="30237" y="10817"/>
                    <a:pt x="33796" y="10204"/>
                  </a:cubicBezTo>
                  <a:cubicBezTo>
                    <a:pt x="34094" y="10149"/>
                    <a:pt x="34365" y="10122"/>
                    <a:pt x="34608" y="10122"/>
                  </a:cubicBezTo>
                  <a:cubicBezTo>
                    <a:pt x="35231" y="10122"/>
                    <a:pt x="35691" y="10285"/>
                    <a:pt x="36070" y="10626"/>
                  </a:cubicBezTo>
                  <a:cubicBezTo>
                    <a:pt x="36869" y="11348"/>
                    <a:pt x="36774" y="12492"/>
                    <a:pt x="36679" y="13773"/>
                  </a:cubicBezTo>
                  <a:cubicBezTo>
                    <a:pt x="36584" y="15013"/>
                    <a:pt x="36449" y="16212"/>
                    <a:pt x="37018" y="17261"/>
                  </a:cubicBezTo>
                  <a:cubicBezTo>
                    <a:pt x="37735" y="18528"/>
                    <a:pt x="38479" y="18719"/>
                    <a:pt x="38939" y="18719"/>
                  </a:cubicBezTo>
                  <a:cubicBezTo>
                    <a:pt x="39088" y="18719"/>
                    <a:pt x="39210" y="18705"/>
                    <a:pt x="39291" y="18691"/>
                  </a:cubicBezTo>
                  <a:cubicBezTo>
                    <a:pt x="40658" y="18310"/>
                    <a:pt x="41755" y="17261"/>
                    <a:pt x="42228" y="15871"/>
                  </a:cubicBezTo>
                  <a:cubicBezTo>
                    <a:pt x="42513" y="14304"/>
                    <a:pt x="44353" y="14018"/>
                    <a:pt x="45964" y="13828"/>
                  </a:cubicBezTo>
                  <a:cubicBezTo>
                    <a:pt x="46627" y="13732"/>
                    <a:pt x="48008" y="13542"/>
                    <a:pt x="48143" y="13255"/>
                  </a:cubicBezTo>
                  <a:cubicBezTo>
                    <a:pt x="48143" y="13255"/>
                    <a:pt x="48143" y="13201"/>
                    <a:pt x="48143" y="13201"/>
                  </a:cubicBezTo>
                  <a:cubicBezTo>
                    <a:pt x="48048" y="12302"/>
                    <a:pt x="48197" y="11348"/>
                    <a:pt x="48522" y="10531"/>
                  </a:cubicBezTo>
                  <a:cubicBezTo>
                    <a:pt x="48996" y="9672"/>
                    <a:pt x="48901" y="8623"/>
                    <a:pt x="48292" y="7915"/>
                  </a:cubicBezTo>
                  <a:cubicBezTo>
                    <a:pt x="47818" y="7288"/>
                    <a:pt x="47670" y="6525"/>
                    <a:pt x="47913" y="5817"/>
                  </a:cubicBezTo>
                  <a:cubicBezTo>
                    <a:pt x="48238" y="4809"/>
                    <a:pt x="49334" y="4482"/>
                    <a:pt x="50471" y="4100"/>
                  </a:cubicBezTo>
                  <a:cubicBezTo>
                    <a:pt x="51270" y="3855"/>
                    <a:pt x="51987" y="3528"/>
                    <a:pt x="52691" y="3092"/>
                  </a:cubicBezTo>
                  <a:lnTo>
                    <a:pt x="52596" y="3092"/>
                  </a:lnTo>
                  <a:cubicBezTo>
                    <a:pt x="51229" y="2901"/>
                    <a:pt x="49050" y="2520"/>
                    <a:pt x="47155" y="844"/>
                  </a:cubicBezTo>
                  <a:cubicBezTo>
                    <a:pt x="46695" y="463"/>
                    <a:pt x="46099" y="13"/>
                    <a:pt x="4559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5" name="Google Shape;94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YAANgGAABcBwAAEAcAAAAAAAAmAAAACAAAAP//////////"/>
                </a:ext>
              </a:extLst>
            </p:cNvSpPr>
            <p:nvPr/>
          </p:nvSpPr>
          <p:spPr>
            <a:xfrm>
              <a:off x="1109980" y="1112520"/>
              <a:ext cx="86360" cy="35560"/>
            </a:xfrm>
            <a:custGeom>
              <a:avLst/>
              <a:gdLst/>
              <a:ahLst/>
              <a:cxnLst/>
              <a:rect l="0" t="0" r="86360" b="35560"/>
              <a:pathLst>
                <a:path w="86360" h="35560">
                  <a:moveTo>
                    <a:pt x="62741" y="0"/>
                  </a:moveTo>
                  <a:cubicBezTo>
                    <a:pt x="62578" y="0"/>
                    <a:pt x="62388" y="27"/>
                    <a:pt x="62171" y="54"/>
                  </a:cubicBezTo>
                  <a:cubicBezTo>
                    <a:pt x="59605" y="436"/>
                    <a:pt x="54759" y="3542"/>
                    <a:pt x="53524" y="5586"/>
                  </a:cubicBezTo>
                  <a:cubicBezTo>
                    <a:pt x="53279" y="6022"/>
                    <a:pt x="53279" y="6213"/>
                    <a:pt x="53279" y="6213"/>
                  </a:cubicBezTo>
                  <a:cubicBezTo>
                    <a:pt x="53334" y="6254"/>
                    <a:pt x="53334" y="6540"/>
                    <a:pt x="54134" y="6635"/>
                  </a:cubicBezTo>
                  <a:cubicBezTo>
                    <a:pt x="56795" y="6976"/>
                    <a:pt x="58275" y="7834"/>
                    <a:pt x="58465" y="9210"/>
                  </a:cubicBezTo>
                  <a:cubicBezTo>
                    <a:pt x="58695" y="10886"/>
                    <a:pt x="56985" y="12357"/>
                    <a:pt x="55329" y="13175"/>
                  </a:cubicBezTo>
                  <a:cubicBezTo>
                    <a:pt x="55994" y="13597"/>
                    <a:pt x="56659" y="13979"/>
                    <a:pt x="57365" y="14319"/>
                  </a:cubicBezTo>
                  <a:cubicBezTo>
                    <a:pt x="59605" y="15464"/>
                    <a:pt x="60935" y="16227"/>
                    <a:pt x="61261" y="17317"/>
                  </a:cubicBezTo>
                  <a:cubicBezTo>
                    <a:pt x="61356" y="17753"/>
                    <a:pt x="61315" y="18230"/>
                    <a:pt x="61030" y="18611"/>
                  </a:cubicBezTo>
                  <a:cubicBezTo>
                    <a:pt x="60392" y="19551"/>
                    <a:pt x="58438" y="19851"/>
                    <a:pt x="56266" y="19851"/>
                  </a:cubicBezTo>
                  <a:cubicBezTo>
                    <a:pt x="53714" y="19851"/>
                    <a:pt x="50850" y="19442"/>
                    <a:pt x="49438" y="19183"/>
                  </a:cubicBezTo>
                  <a:cubicBezTo>
                    <a:pt x="45067" y="18284"/>
                    <a:pt x="42637" y="16990"/>
                    <a:pt x="42311" y="15314"/>
                  </a:cubicBezTo>
                  <a:cubicBezTo>
                    <a:pt x="42203" y="14701"/>
                    <a:pt x="41117" y="13407"/>
                    <a:pt x="38646" y="11840"/>
                  </a:cubicBezTo>
                  <a:cubicBezTo>
                    <a:pt x="35266" y="9714"/>
                    <a:pt x="30502" y="7902"/>
                    <a:pt x="27379" y="7902"/>
                  </a:cubicBezTo>
                  <a:cubicBezTo>
                    <a:pt x="26850" y="7902"/>
                    <a:pt x="26375" y="7957"/>
                    <a:pt x="25954" y="8066"/>
                  </a:cubicBezTo>
                  <a:cubicBezTo>
                    <a:pt x="25330" y="8243"/>
                    <a:pt x="24787" y="8311"/>
                    <a:pt x="24312" y="8311"/>
                  </a:cubicBezTo>
                  <a:cubicBezTo>
                    <a:pt x="22343" y="8311"/>
                    <a:pt x="21570" y="7044"/>
                    <a:pt x="20918" y="5968"/>
                  </a:cubicBezTo>
                  <a:cubicBezTo>
                    <a:pt x="20253" y="4878"/>
                    <a:pt x="19683" y="3924"/>
                    <a:pt x="17782" y="3774"/>
                  </a:cubicBezTo>
                  <a:cubicBezTo>
                    <a:pt x="17620" y="3760"/>
                    <a:pt x="17484" y="3760"/>
                    <a:pt x="17334" y="3760"/>
                  </a:cubicBezTo>
                  <a:cubicBezTo>
                    <a:pt x="15651" y="3760"/>
                    <a:pt x="15149" y="4537"/>
                    <a:pt x="14416" y="5586"/>
                  </a:cubicBezTo>
                  <a:cubicBezTo>
                    <a:pt x="13601" y="6731"/>
                    <a:pt x="12651" y="8216"/>
                    <a:pt x="9991" y="8406"/>
                  </a:cubicBezTo>
                  <a:cubicBezTo>
                    <a:pt x="8321" y="8502"/>
                    <a:pt x="7561" y="9265"/>
                    <a:pt x="7615" y="9878"/>
                  </a:cubicBezTo>
                  <a:cubicBezTo>
                    <a:pt x="7615" y="10695"/>
                    <a:pt x="8796" y="11554"/>
                    <a:pt x="10941" y="11554"/>
                  </a:cubicBezTo>
                  <a:cubicBezTo>
                    <a:pt x="12651" y="11554"/>
                    <a:pt x="15597" y="11744"/>
                    <a:pt x="16221" y="12739"/>
                  </a:cubicBezTo>
                  <a:cubicBezTo>
                    <a:pt x="16411" y="13080"/>
                    <a:pt x="16411" y="13461"/>
                    <a:pt x="16221" y="13788"/>
                  </a:cubicBezTo>
                  <a:cubicBezTo>
                    <a:pt x="16004" y="14129"/>
                    <a:pt x="15665" y="14701"/>
                    <a:pt x="12190" y="14701"/>
                  </a:cubicBezTo>
                  <a:cubicBezTo>
                    <a:pt x="11633" y="14701"/>
                    <a:pt x="10995" y="14687"/>
                    <a:pt x="10276" y="14646"/>
                  </a:cubicBezTo>
                  <a:cubicBezTo>
                    <a:pt x="10099" y="14646"/>
                    <a:pt x="9936" y="14646"/>
                    <a:pt x="9774" y="14646"/>
                  </a:cubicBezTo>
                  <a:cubicBezTo>
                    <a:pt x="6624" y="14646"/>
                    <a:pt x="4425" y="15900"/>
                    <a:pt x="3475" y="17031"/>
                  </a:cubicBezTo>
                  <a:cubicBezTo>
                    <a:pt x="3054" y="17562"/>
                    <a:pt x="3000" y="17903"/>
                    <a:pt x="3000" y="17943"/>
                  </a:cubicBezTo>
                  <a:cubicBezTo>
                    <a:pt x="3190" y="17971"/>
                    <a:pt x="3366" y="17998"/>
                    <a:pt x="3543" y="17998"/>
                  </a:cubicBezTo>
                  <a:cubicBezTo>
                    <a:pt x="3869" y="17998"/>
                    <a:pt x="4167" y="17943"/>
                    <a:pt x="4480" y="17848"/>
                  </a:cubicBezTo>
                  <a:cubicBezTo>
                    <a:pt x="6475" y="17317"/>
                    <a:pt x="8470" y="17031"/>
                    <a:pt x="10507" y="16894"/>
                  </a:cubicBezTo>
                  <a:cubicBezTo>
                    <a:pt x="11104" y="16840"/>
                    <a:pt x="11606" y="16826"/>
                    <a:pt x="12040" y="16826"/>
                  </a:cubicBezTo>
                  <a:cubicBezTo>
                    <a:pt x="13724" y="16826"/>
                    <a:pt x="14212" y="17181"/>
                    <a:pt x="14362" y="17753"/>
                  </a:cubicBezTo>
                  <a:cubicBezTo>
                    <a:pt x="14701" y="18856"/>
                    <a:pt x="13316" y="19333"/>
                    <a:pt x="12556" y="19524"/>
                  </a:cubicBezTo>
                  <a:cubicBezTo>
                    <a:pt x="10751" y="20042"/>
                    <a:pt x="8891" y="20478"/>
                    <a:pt x="7045" y="20805"/>
                  </a:cubicBezTo>
                  <a:cubicBezTo>
                    <a:pt x="4710" y="21241"/>
                    <a:pt x="1005" y="21949"/>
                    <a:pt x="14" y="22576"/>
                  </a:cubicBezTo>
                  <a:cubicBezTo>
                    <a:pt x="529" y="22903"/>
                    <a:pt x="1860" y="23148"/>
                    <a:pt x="3054" y="23339"/>
                  </a:cubicBezTo>
                  <a:cubicBezTo>
                    <a:pt x="5090" y="23625"/>
                    <a:pt x="7086" y="24102"/>
                    <a:pt x="8986" y="24769"/>
                  </a:cubicBezTo>
                  <a:cubicBezTo>
                    <a:pt x="11117" y="25573"/>
                    <a:pt x="12706" y="26186"/>
                    <a:pt x="14131" y="26186"/>
                  </a:cubicBezTo>
                  <a:cubicBezTo>
                    <a:pt x="15543" y="26186"/>
                    <a:pt x="16791" y="25587"/>
                    <a:pt x="18257" y="24006"/>
                  </a:cubicBezTo>
                  <a:cubicBezTo>
                    <a:pt x="22099" y="19769"/>
                    <a:pt x="23837" y="18993"/>
                    <a:pt x="24705" y="18993"/>
                  </a:cubicBezTo>
                  <a:cubicBezTo>
                    <a:pt x="25031" y="18993"/>
                    <a:pt x="25235" y="19102"/>
                    <a:pt x="25384" y="19183"/>
                  </a:cubicBezTo>
                  <a:cubicBezTo>
                    <a:pt x="26579" y="19905"/>
                    <a:pt x="25913" y="21758"/>
                    <a:pt x="25669" y="22576"/>
                  </a:cubicBezTo>
                  <a:cubicBezTo>
                    <a:pt x="25384" y="23380"/>
                    <a:pt x="25438" y="23720"/>
                    <a:pt x="25479" y="23761"/>
                  </a:cubicBezTo>
                  <a:cubicBezTo>
                    <a:pt x="25615" y="23911"/>
                    <a:pt x="25941" y="23966"/>
                    <a:pt x="26402" y="23966"/>
                  </a:cubicBezTo>
                  <a:cubicBezTo>
                    <a:pt x="27474" y="23966"/>
                    <a:pt x="29198" y="23666"/>
                    <a:pt x="30664" y="23434"/>
                  </a:cubicBezTo>
                  <a:cubicBezTo>
                    <a:pt x="33366" y="22862"/>
                    <a:pt x="36176" y="22521"/>
                    <a:pt x="38931" y="22385"/>
                  </a:cubicBezTo>
                  <a:lnTo>
                    <a:pt x="39786" y="22385"/>
                  </a:lnTo>
                  <a:cubicBezTo>
                    <a:pt x="41212" y="22385"/>
                    <a:pt x="43166" y="22576"/>
                    <a:pt x="43207" y="24006"/>
                  </a:cubicBezTo>
                  <a:cubicBezTo>
                    <a:pt x="43356" y="26718"/>
                    <a:pt x="34085" y="29729"/>
                    <a:pt x="28140" y="30151"/>
                  </a:cubicBezTo>
                  <a:cubicBezTo>
                    <a:pt x="23918" y="30437"/>
                    <a:pt x="22683" y="31582"/>
                    <a:pt x="22628" y="32113"/>
                  </a:cubicBezTo>
                  <a:cubicBezTo>
                    <a:pt x="22588" y="32917"/>
                    <a:pt x="24244" y="34443"/>
                    <a:pt x="28004" y="35301"/>
                  </a:cubicBezTo>
                  <a:cubicBezTo>
                    <a:pt x="28764" y="35478"/>
                    <a:pt x="29633" y="35560"/>
                    <a:pt x="30556" y="35560"/>
                  </a:cubicBezTo>
                  <a:cubicBezTo>
                    <a:pt x="38117" y="35560"/>
                    <a:pt x="50429" y="30355"/>
                    <a:pt x="53524" y="27290"/>
                  </a:cubicBezTo>
                  <a:cubicBezTo>
                    <a:pt x="54650" y="26132"/>
                    <a:pt x="55791" y="25764"/>
                    <a:pt x="56890" y="25764"/>
                  </a:cubicBezTo>
                  <a:cubicBezTo>
                    <a:pt x="57990" y="25764"/>
                    <a:pt x="59048" y="26145"/>
                    <a:pt x="59985" y="26486"/>
                  </a:cubicBezTo>
                  <a:cubicBezTo>
                    <a:pt x="60962" y="26827"/>
                    <a:pt x="61763" y="27086"/>
                    <a:pt x="62496" y="27086"/>
                  </a:cubicBezTo>
                  <a:cubicBezTo>
                    <a:pt x="63066" y="27086"/>
                    <a:pt x="63596" y="26922"/>
                    <a:pt x="64166" y="26527"/>
                  </a:cubicBezTo>
                  <a:cubicBezTo>
                    <a:pt x="65551" y="25519"/>
                    <a:pt x="67302" y="25219"/>
                    <a:pt x="69229" y="25219"/>
                  </a:cubicBezTo>
                  <a:cubicBezTo>
                    <a:pt x="70492" y="25219"/>
                    <a:pt x="71822" y="25342"/>
                    <a:pt x="73193" y="25478"/>
                  </a:cubicBezTo>
                  <a:cubicBezTo>
                    <a:pt x="74632" y="25614"/>
                    <a:pt x="76125" y="25737"/>
                    <a:pt x="77591" y="25737"/>
                  </a:cubicBezTo>
                  <a:cubicBezTo>
                    <a:pt x="78840" y="25737"/>
                    <a:pt x="80075" y="25641"/>
                    <a:pt x="81270" y="25382"/>
                  </a:cubicBezTo>
                  <a:cubicBezTo>
                    <a:pt x="84365" y="24769"/>
                    <a:pt x="85736" y="21241"/>
                    <a:pt x="86021" y="18379"/>
                  </a:cubicBezTo>
                  <a:cubicBezTo>
                    <a:pt x="86360" y="15273"/>
                    <a:pt x="85410" y="12603"/>
                    <a:pt x="83740" y="11881"/>
                  </a:cubicBezTo>
                  <a:cubicBezTo>
                    <a:pt x="83034" y="11581"/>
                    <a:pt x="82478" y="11445"/>
                    <a:pt x="82003" y="11445"/>
                  </a:cubicBezTo>
                  <a:cubicBezTo>
                    <a:pt x="81012" y="11445"/>
                    <a:pt x="80414" y="12017"/>
                    <a:pt x="79614" y="12793"/>
                  </a:cubicBezTo>
                  <a:cubicBezTo>
                    <a:pt x="78663" y="13843"/>
                    <a:pt x="77428" y="14605"/>
                    <a:pt x="76043" y="14932"/>
                  </a:cubicBezTo>
                  <a:cubicBezTo>
                    <a:pt x="75745" y="14987"/>
                    <a:pt x="75460" y="15014"/>
                    <a:pt x="75188" y="15014"/>
                  </a:cubicBezTo>
                  <a:cubicBezTo>
                    <a:pt x="72528" y="15014"/>
                    <a:pt x="70722" y="12657"/>
                    <a:pt x="68958" y="10409"/>
                  </a:cubicBezTo>
                  <a:cubicBezTo>
                    <a:pt x="68252" y="9455"/>
                    <a:pt x="67492" y="8597"/>
                    <a:pt x="66677" y="7739"/>
                  </a:cubicBezTo>
                  <a:cubicBezTo>
                    <a:pt x="65252" y="6308"/>
                    <a:pt x="64831" y="4346"/>
                    <a:pt x="64492" y="2820"/>
                  </a:cubicBezTo>
                  <a:cubicBezTo>
                    <a:pt x="64044" y="695"/>
                    <a:pt x="63772" y="0"/>
                    <a:pt x="6274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4" name="Google Shape;94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QYAALsGAAD9BgAAwAYAAAAAAAAmAAAACAAAAP//////////"/>
                </a:ext>
              </a:extLst>
            </p:cNvSpPr>
            <p:nvPr/>
          </p:nvSpPr>
          <p:spPr>
            <a:xfrm>
              <a:off x="1128395" y="1094105"/>
              <a:ext cx="7620" cy="3175"/>
            </a:xfrm>
            <a:custGeom>
              <a:avLst/>
              <a:gdLst/>
              <a:ahLst/>
              <a:cxnLst/>
              <a:rect l="0" t="0" r="7620" b="3175"/>
              <a:pathLst>
                <a:path w="7620" h="3175">
                  <a:moveTo>
                    <a:pt x="2761" y="13"/>
                  </a:moveTo>
                  <a:cubicBezTo>
                    <a:pt x="1667" y="13"/>
                    <a:pt x="651" y="109"/>
                    <a:pt x="0" y="247"/>
                  </a:cubicBezTo>
                  <a:cubicBezTo>
                    <a:pt x="1446" y="1773"/>
                    <a:pt x="3738" y="3161"/>
                    <a:pt x="5458" y="3161"/>
                  </a:cubicBezTo>
                  <a:cubicBezTo>
                    <a:pt x="5588" y="3161"/>
                    <a:pt x="5718" y="3161"/>
                    <a:pt x="5835" y="3133"/>
                  </a:cubicBezTo>
                  <a:cubicBezTo>
                    <a:pt x="6565" y="3037"/>
                    <a:pt x="7203" y="2515"/>
                    <a:pt x="7438" y="1786"/>
                  </a:cubicBezTo>
                  <a:cubicBezTo>
                    <a:pt x="7620" y="1498"/>
                    <a:pt x="7529" y="1168"/>
                    <a:pt x="7294" y="975"/>
                  </a:cubicBezTo>
                  <a:cubicBezTo>
                    <a:pt x="6448" y="261"/>
                    <a:pt x="4520" y="13"/>
                    <a:pt x="276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3" name="Google Shape;94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cAALgGAAArBwAAygYAAAAAAAAmAAAACAAAAP//////////"/>
                </a:ext>
              </a:extLst>
            </p:cNvSpPr>
            <p:nvPr/>
          </p:nvSpPr>
          <p:spPr>
            <a:xfrm>
              <a:off x="1141730" y="1092200"/>
              <a:ext cx="23495" cy="11430"/>
            </a:xfrm>
            <a:custGeom>
              <a:avLst/>
              <a:gdLst/>
              <a:ahLst/>
              <a:cxnLst/>
              <a:rect l="0" t="0" r="23495" b="11430"/>
              <a:pathLst>
                <a:path w="23495" h="11430">
                  <a:moveTo>
                    <a:pt x="20027" y="14"/>
                  </a:moveTo>
                  <a:cubicBezTo>
                    <a:pt x="19277" y="14"/>
                    <a:pt x="18474" y="57"/>
                    <a:pt x="17778" y="212"/>
                  </a:cubicBezTo>
                  <a:cubicBezTo>
                    <a:pt x="16413" y="410"/>
                    <a:pt x="14873" y="552"/>
                    <a:pt x="13280" y="707"/>
                  </a:cubicBezTo>
                  <a:cubicBezTo>
                    <a:pt x="7697" y="1344"/>
                    <a:pt x="13" y="2136"/>
                    <a:pt x="13" y="5460"/>
                  </a:cubicBezTo>
                  <a:cubicBezTo>
                    <a:pt x="13" y="8771"/>
                    <a:pt x="1459" y="10709"/>
                    <a:pt x="8916" y="11402"/>
                  </a:cubicBezTo>
                  <a:cubicBezTo>
                    <a:pt x="9143" y="11416"/>
                    <a:pt x="9384" y="11416"/>
                    <a:pt x="9612" y="11416"/>
                  </a:cubicBezTo>
                  <a:cubicBezTo>
                    <a:pt x="12744" y="11416"/>
                    <a:pt x="15797" y="10199"/>
                    <a:pt x="18153" y="7936"/>
                  </a:cubicBezTo>
                  <a:cubicBezTo>
                    <a:pt x="18621" y="7540"/>
                    <a:pt x="19036" y="6988"/>
                    <a:pt x="19318" y="6394"/>
                  </a:cubicBezTo>
                  <a:lnTo>
                    <a:pt x="19277" y="6394"/>
                  </a:lnTo>
                  <a:cubicBezTo>
                    <a:pt x="17162" y="6394"/>
                    <a:pt x="16654" y="5559"/>
                    <a:pt x="16600" y="4866"/>
                  </a:cubicBezTo>
                  <a:cubicBezTo>
                    <a:pt x="16506" y="3225"/>
                    <a:pt x="19224" y="1896"/>
                    <a:pt x="22035" y="1443"/>
                  </a:cubicBezTo>
                  <a:cubicBezTo>
                    <a:pt x="22557" y="1400"/>
                    <a:pt x="23066" y="1202"/>
                    <a:pt x="23495" y="905"/>
                  </a:cubicBezTo>
                  <a:cubicBezTo>
                    <a:pt x="23254" y="608"/>
                    <a:pt x="22183" y="14"/>
                    <a:pt x="20027"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2" name="Google Shape;94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cAAKgGAAAwBwAAsgYAAAAAAAAmAAAACAAAAP//////////"/>
                </a:ext>
              </a:extLst>
            </p:cNvSpPr>
            <p:nvPr/>
          </p:nvSpPr>
          <p:spPr>
            <a:xfrm>
              <a:off x="1139190" y="1082040"/>
              <a:ext cx="29210" cy="6350"/>
            </a:xfrm>
            <a:custGeom>
              <a:avLst/>
              <a:gdLst/>
              <a:ahLst/>
              <a:cxnLst/>
              <a:rect l="0" t="0" r="29210" b="6350"/>
              <a:pathLst>
                <a:path w="29210" h="6350">
                  <a:moveTo>
                    <a:pt x="19627" y="13"/>
                  </a:moveTo>
                  <a:cubicBezTo>
                    <a:pt x="17380" y="13"/>
                    <a:pt x="15363" y="330"/>
                    <a:pt x="14416" y="851"/>
                  </a:cubicBezTo>
                  <a:cubicBezTo>
                    <a:pt x="13089" y="1613"/>
                    <a:pt x="10341" y="2096"/>
                    <a:pt x="7404" y="2680"/>
                  </a:cubicBezTo>
                  <a:cubicBezTo>
                    <a:pt x="4846" y="3124"/>
                    <a:pt x="582" y="3924"/>
                    <a:pt x="14" y="4674"/>
                  </a:cubicBezTo>
                  <a:cubicBezTo>
                    <a:pt x="108" y="4813"/>
                    <a:pt x="203" y="4940"/>
                    <a:pt x="393" y="5029"/>
                  </a:cubicBezTo>
                  <a:cubicBezTo>
                    <a:pt x="975" y="5461"/>
                    <a:pt x="1584" y="5601"/>
                    <a:pt x="2247" y="5601"/>
                  </a:cubicBezTo>
                  <a:cubicBezTo>
                    <a:pt x="2842" y="5601"/>
                    <a:pt x="3479" y="5486"/>
                    <a:pt x="4183" y="5385"/>
                  </a:cubicBezTo>
                  <a:cubicBezTo>
                    <a:pt x="4968" y="5245"/>
                    <a:pt x="5793" y="5105"/>
                    <a:pt x="6660" y="5105"/>
                  </a:cubicBezTo>
                  <a:cubicBezTo>
                    <a:pt x="7418" y="5105"/>
                    <a:pt x="8203" y="5207"/>
                    <a:pt x="9015" y="5525"/>
                  </a:cubicBezTo>
                  <a:cubicBezTo>
                    <a:pt x="9367" y="5652"/>
                    <a:pt x="9719" y="5715"/>
                    <a:pt x="10084" y="5715"/>
                  </a:cubicBezTo>
                  <a:cubicBezTo>
                    <a:pt x="11032" y="5715"/>
                    <a:pt x="12006" y="5321"/>
                    <a:pt x="13048" y="4902"/>
                  </a:cubicBezTo>
                  <a:cubicBezTo>
                    <a:pt x="14037" y="4407"/>
                    <a:pt x="15079" y="4140"/>
                    <a:pt x="16175" y="4051"/>
                  </a:cubicBezTo>
                  <a:cubicBezTo>
                    <a:pt x="16879" y="4051"/>
                    <a:pt x="17596" y="4280"/>
                    <a:pt x="18165" y="4763"/>
                  </a:cubicBezTo>
                  <a:cubicBezTo>
                    <a:pt x="19085" y="5537"/>
                    <a:pt x="22009" y="6337"/>
                    <a:pt x="24648" y="6337"/>
                  </a:cubicBezTo>
                  <a:cubicBezTo>
                    <a:pt x="25785" y="6337"/>
                    <a:pt x="26882" y="6198"/>
                    <a:pt x="27735" y="5829"/>
                  </a:cubicBezTo>
                  <a:cubicBezTo>
                    <a:pt x="28587" y="5525"/>
                    <a:pt x="29196" y="4724"/>
                    <a:pt x="29156" y="3835"/>
                  </a:cubicBezTo>
                  <a:cubicBezTo>
                    <a:pt x="29156" y="2946"/>
                    <a:pt x="28533" y="2184"/>
                    <a:pt x="27301" y="1524"/>
                  </a:cubicBezTo>
                  <a:cubicBezTo>
                    <a:pt x="25325" y="457"/>
                    <a:pt x="22307" y="13"/>
                    <a:pt x="19627"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1" name="Google Shape;94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cAAJYGAACnBwAAuwYAAAAAAAAmAAAACAAAAP//////////"/>
                </a:ext>
              </a:extLst>
            </p:cNvSpPr>
            <p:nvPr/>
          </p:nvSpPr>
          <p:spPr>
            <a:xfrm>
              <a:off x="1196975" y="1070610"/>
              <a:ext cx="46990" cy="23495"/>
            </a:xfrm>
            <a:custGeom>
              <a:avLst/>
              <a:gdLst/>
              <a:ahLst/>
              <a:cxnLst/>
              <a:rect l="0" t="0" r="46990" b="23495"/>
              <a:pathLst>
                <a:path w="46990" h="23495">
                  <a:moveTo>
                    <a:pt x="8733" y="13"/>
                  </a:moveTo>
                  <a:cubicBezTo>
                    <a:pt x="5541" y="13"/>
                    <a:pt x="2621" y="304"/>
                    <a:pt x="1141" y="848"/>
                  </a:cubicBezTo>
                  <a:cubicBezTo>
                    <a:pt x="570" y="1033"/>
                    <a:pt x="149" y="1590"/>
                    <a:pt x="149" y="2199"/>
                  </a:cubicBezTo>
                  <a:cubicBezTo>
                    <a:pt x="0" y="3829"/>
                    <a:pt x="1331" y="6055"/>
                    <a:pt x="2906" y="6983"/>
                  </a:cubicBezTo>
                  <a:cubicBezTo>
                    <a:pt x="3273" y="7235"/>
                    <a:pt x="3694" y="7367"/>
                    <a:pt x="4129" y="7367"/>
                  </a:cubicBezTo>
                  <a:cubicBezTo>
                    <a:pt x="4522" y="7367"/>
                    <a:pt x="4930" y="7248"/>
                    <a:pt x="5283" y="7023"/>
                  </a:cubicBezTo>
                  <a:cubicBezTo>
                    <a:pt x="6288" y="6373"/>
                    <a:pt x="7483" y="6082"/>
                    <a:pt x="8719" y="6082"/>
                  </a:cubicBezTo>
                  <a:cubicBezTo>
                    <a:pt x="10905" y="6082"/>
                    <a:pt x="13228" y="6983"/>
                    <a:pt x="14844" y="8321"/>
                  </a:cubicBezTo>
                  <a:cubicBezTo>
                    <a:pt x="16460" y="9673"/>
                    <a:pt x="17071" y="11250"/>
                    <a:pt x="16501" y="12588"/>
                  </a:cubicBezTo>
                  <a:cubicBezTo>
                    <a:pt x="15849" y="14020"/>
                    <a:pt x="13961" y="14364"/>
                    <a:pt x="11693" y="14364"/>
                  </a:cubicBezTo>
                  <a:cubicBezTo>
                    <a:pt x="10647" y="14364"/>
                    <a:pt x="9534" y="14285"/>
                    <a:pt x="8420" y="14218"/>
                  </a:cubicBezTo>
                  <a:cubicBezTo>
                    <a:pt x="7741" y="14139"/>
                    <a:pt x="7062" y="14099"/>
                    <a:pt x="6383" y="14099"/>
                  </a:cubicBezTo>
                  <a:cubicBezTo>
                    <a:pt x="5840" y="14099"/>
                    <a:pt x="5297" y="14126"/>
                    <a:pt x="4753" y="14165"/>
                  </a:cubicBezTo>
                  <a:cubicBezTo>
                    <a:pt x="5419" y="15782"/>
                    <a:pt x="6845" y="16604"/>
                    <a:pt x="9058" y="16604"/>
                  </a:cubicBezTo>
                  <a:cubicBezTo>
                    <a:pt x="10199" y="16604"/>
                    <a:pt x="11557" y="16378"/>
                    <a:pt x="13133" y="15928"/>
                  </a:cubicBezTo>
                  <a:cubicBezTo>
                    <a:pt x="15455" y="15239"/>
                    <a:pt x="17886" y="14868"/>
                    <a:pt x="20303" y="14868"/>
                  </a:cubicBezTo>
                  <a:cubicBezTo>
                    <a:pt x="25206" y="14868"/>
                    <a:pt x="29960" y="16537"/>
                    <a:pt x="33667" y="19638"/>
                  </a:cubicBezTo>
                  <a:cubicBezTo>
                    <a:pt x="37334" y="22514"/>
                    <a:pt x="39996" y="23495"/>
                    <a:pt x="41965" y="23495"/>
                  </a:cubicBezTo>
                  <a:cubicBezTo>
                    <a:pt x="44029" y="23495"/>
                    <a:pt x="45347" y="22421"/>
                    <a:pt x="46270" y="21361"/>
                  </a:cubicBezTo>
                  <a:cubicBezTo>
                    <a:pt x="46691" y="20937"/>
                    <a:pt x="46976" y="20433"/>
                    <a:pt x="46976" y="19824"/>
                  </a:cubicBezTo>
                  <a:cubicBezTo>
                    <a:pt x="46936" y="19174"/>
                    <a:pt x="46026" y="18525"/>
                    <a:pt x="45224" y="17876"/>
                  </a:cubicBezTo>
                  <a:cubicBezTo>
                    <a:pt x="43934" y="16908"/>
                    <a:pt x="42128" y="15557"/>
                    <a:pt x="43174" y="13516"/>
                  </a:cubicBezTo>
                  <a:cubicBezTo>
                    <a:pt x="43418" y="13145"/>
                    <a:pt x="43418" y="12681"/>
                    <a:pt x="43174" y="12363"/>
                  </a:cubicBezTo>
                  <a:cubicBezTo>
                    <a:pt x="42223" y="10826"/>
                    <a:pt x="37945" y="9580"/>
                    <a:pt x="35093" y="9580"/>
                  </a:cubicBezTo>
                  <a:cubicBezTo>
                    <a:pt x="32907" y="9580"/>
                    <a:pt x="31521" y="7858"/>
                    <a:pt x="30285" y="6334"/>
                  </a:cubicBezTo>
                  <a:cubicBezTo>
                    <a:pt x="29213" y="5009"/>
                    <a:pt x="28574" y="4306"/>
                    <a:pt x="27936" y="4306"/>
                  </a:cubicBezTo>
                  <a:cubicBezTo>
                    <a:pt x="27827" y="4306"/>
                    <a:pt x="27705" y="4333"/>
                    <a:pt x="27583" y="4386"/>
                  </a:cubicBezTo>
                  <a:cubicBezTo>
                    <a:pt x="26958" y="4664"/>
                    <a:pt x="26388" y="4982"/>
                    <a:pt x="25817" y="5260"/>
                  </a:cubicBezTo>
                  <a:cubicBezTo>
                    <a:pt x="24894" y="5764"/>
                    <a:pt x="24038" y="6228"/>
                    <a:pt x="23278" y="6228"/>
                  </a:cubicBezTo>
                  <a:cubicBezTo>
                    <a:pt x="22979" y="6228"/>
                    <a:pt x="22707" y="6161"/>
                    <a:pt x="22449" y="6002"/>
                  </a:cubicBezTo>
                  <a:cubicBezTo>
                    <a:pt x="21444" y="5446"/>
                    <a:pt x="21349" y="4147"/>
                    <a:pt x="21349" y="2941"/>
                  </a:cubicBezTo>
                  <a:cubicBezTo>
                    <a:pt x="21349" y="2610"/>
                    <a:pt x="21118" y="2332"/>
                    <a:pt x="20643" y="2014"/>
                  </a:cubicBezTo>
                  <a:cubicBezTo>
                    <a:pt x="18579" y="636"/>
                    <a:pt x="13377" y="13"/>
                    <a:pt x="873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40" name="Google Shape;94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cAAL8GAABqBwAAzgYAAAAAAAAmAAAACAAAAP//////////"/>
                </a:ext>
              </a:extLst>
            </p:cNvSpPr>
            <p:nvPr/>
          </p:nvSpPr>
          <p:spPr>
            <a:xfrm>
              <a:off x="1194435" y="1096645"/>
              <a:ext cx="10795" cy="9525"/>
            </a:xfrm>
            <a:custGeom>
              <a:avLst/>
              <a:gdLst/>
              <a:ahLst/>
              <a:cxnLst/>
              <a:rect l="0" t="0" r="10795" b="9525"/>
              <a:pathLst>
                <a:path w="10795" h="9525">
                  <a:moveTo>
                    <a:pt x="751" y="0"/>
                  </a:moveTo>
                  <a:cubicBezTo>
                    <a:pt x="609" y="0"/>
                    <a:pt x="453" y="97"/>
                    <a:pt x="411" y="540"/>
                  </a:cubicBezTo>
                  <a:cubicBezTo>
                    <a:pt x="14" y="3452"/>
                    <a:pt x="3787" y="7681"/>
                    <a:pt x="7163" y="9081"/>
                  </a:cubicBezTo>
                  <a:cubicBezTo>
                    <a:pt x="7660" y="9289"/>
                    <a:pt x="8355" y="9525"/>
                    <a:pt x="9021" y="9525"/>
                  </a:cubicBezTo>
                  <a:cubicBezTo>
                    <a:pt x="9560" y="9525"/>
                    <a:pt x="10085" y="9372"/>
                    <a:pt x="10440" y="8942"/>
                  </a:cubicBezTo>
                  <a:cubicBezTo>
                    <a:pt x="10780" y="8554"/>
                    <a:pt x="10582" y="7625"/>
                    <a:pt x="9887" y="6557"/>
                  </a:cubicBezTo>
                  <a:cubicBezTo>
                    <a:pt x="7858" y="3355"/>
                    <a:pt x="2993" y="0"/>
                    <a:pt x="104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9" name="Google Shape;94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cAAIMGAACtBwAAigYAAAAAAAAmAAAACAAAAP//////////"/>
                </a:ext>
              </a:extLst>
            </p:cNvSpPr>
            <p:nvPr/>
          </p:nvSpPr>
          <p:spPr>
            <a:xfrm>
              <a:off x="1238885" y="1058545"/>
              <a:ext cx="8890" cy="4445"/>
            </a:xfrm>
            <a:custGeom>
              <a:avLst/>
              <a:gdLst/>
              <a:ahLst/>
              <a:cxnLst/>
              <a:rect l="0" t="0" r="8890" b="4445"/>
              <a:pathLst>
                <a:path w="8890" h="4445">
                  <a:moveTo>
                    <a:pt x="0" y="12"/>
                  </a:moveTo>
                  <a:cubicBezTo>
                    <a:pt x="250" y="192"/>
                    <a:pt x="541" y="462"/>
                    <a:pt x="874" y="732"/>
                  </a:cubicBezTo>
                  <a:cubicBezTo>
                    <a:pt x="2538" y="2132"/>
                    <a:pt x="5242" y="4432"/>
                    <a:pt x="7087" y="4432"/>
                  </a:cubicBezTo>
                  <a:cubicBezTo>
                    <a:pt x="7184" y="4432"/>
                    <a:pt x="7281" y="4432"/>
                    <a:pt x="7378" y="4419"/>
                  </a:cubicBezTo>
                  <a:cubicBezTo>
                    <a:pt x="7919" y="4329"/>
                    <a:pt x="8349" y="4008"/>
                    <a:pt x="8599" y="3558"/>
                  </a:cubicBezTo>
                  <a:cubicBezTo>
                    <a:pt x="8696" y="3378"/>
                    <a:pt x="8890" y="3108"/>
                    <a:pt x="8308" y="2569"/>
                  </a:cubicBezTo>
                  <a:cubicBezTo>
                    <a:pt x="6657" y="950"/>
                    <a:pt x="1942" y="12"/>
                    <a:pt x="55"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8" name="Google Shape;94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cAAPgGAABzBwAAAAcAAAAAAAAmAAAACAAAAP//////////"/>
                </a:ext>
              </a:extLst>
            </p:cNvSpPr>
            <p:nvPr/>
          </p:nvSpPr>
          <p:spPr>
            <a:xfrm>
              <a:off x="1203960" y="1132840"/>
              <a:ext cx="6985" cy="5080"/>
            </a:xfrm>
            <a:custGeom>
              <a:avLst/>
              <a:gdLst/>
              <a:ahLst/>
              <a:cxnLst/>
              <a:rect l="0" t="0" r="6985" b="5080"/>
              <a:pathLst>
                <a:path w="6985" h="5080">
                  <a:moveTo>
                    <a:pt x="2504" y="0"/>
                  </a:moveTo>
                  <a:cubicBezTo>
                    <a:pt x="1703" y="0"/>
                    <a:pt x="1001" y="549"/>
                    <a:pt x="801" y="1281"/>
                  </a:cubicBezTo>
                  <a:cubicBezTo>
                    <a:pt x="0" y="3054"/>
                    <a:pt x="801" y="3996"/>
                    <a:pt x="1603" y="4489"/>
                  </a:cubicBezTo>
                  <a:cubicBezTo>
                    <a:pt x="2218" y="4869"/>
                    <a:pt x="3048" y="5066"/>
                    <a:pt x="3878" y="5066"/>
                  </a:cubicBezTo>
                  <a:cubicBezTo>
                    <a:pt x="4880" y="5066"/>
                    <a:pt x="5882" y="4770"/>
                    <a:pt x="6526" y="4095"/>
                  </a:cubicBezTo>
                  <a:cubicBezTo>
                    <a:pt x="6627" y="3940"/>
                    <a:pt x="6970" y="3546"/>
                    <a:pt x="6569" y="2660"/>
                  </a:cubicBezTo>
                  <a:cubicBezTo>
                    <a:pt x="5768" y="1182"/>
                    <a:pt x="4265" y="197"/>
                    <a:pt x="256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7" name="Google Shape;94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cAANcGAAC8BwAAAgcAAAAAAAAmAAAACAAAAP//////////"/>
                </a:ext>
              </a:extLst>
            </p:cNvSpPr>
            <p:nvPr/>
          </p:nvSpPr>
          <p:spPr>
            <a:xfrm>
              <a:off x="1205230" y="1111885"/>
              <a:ext cx="52070" cy="27305"/>
            </a:xfrm>
            <a:custGeom>
              <a:avLst/>
              <a:gdLst/>
              <a:ahLst/>
              <a:cxnLst/>
              <a:rect l="0" t="0" r="52070" b="27305"/>
              <a:pathLst>
                <a:path w="52070" h="27305">
                  <a:moveTo>
                    <a:pt x="27138" y="0"/>
                  </a:moveTo>
                  <a:cubicBezTo>
                    <a:pt x="26935" y="0"/>
                    <a:pt x="26867" y="54"/>
                    <a:pt x="26867" y="54"/>
                  </a:cubicBezTo>
                  <a:cubicBezTo>
                    <a:pt x="26529" y="661"/>
                    <a:pt x="28328" y="4348"/>
                    <a:pt x="31940" y="7427"/>
                  </a:cubicBezTo>
                  <a:cubicBezTo>
                    <a:pt x="32792" y="8129"/>
                    <a:pt x="34348" y="9506"/>
                    <a:pt x="33496" y="10587"/>
                  </a:cubicBezTo>
                  <a:cubicBezTo>
                    <a:pt x="33239" y="10924"/>
                    <a:pt x="32806" y="11073"/>
                    <a:pt x="32238" y="11073"/>
                  </a:cubicBezTo>
                  <a:cubicBezTo>
                    <a:pt x="29532" y="11073"/>
                    <a:pt x="23972" y="7656"/>
                    <a:pt x="22322" y="6522"/>
                  </a:cubicBezTo>
                  <a:cubicBezTo>
                    <a:pt x="21199" y="5779"/>
                    <a:pt x="20238" y="5374"/>
                    <a:pt x="19629" y="5374"/>
                  </a:cubicBezTo>
                  <a:cubicBezTo>
                    <a:pt x="19386" y="5374"/>
                    <a:pt x="19210" y="5442"/>
                    <a:pt x="19102" y="5577"/>
                  </a:cubicBezTo>
                  <a:cubicBezTo>
                    <a:pt x="18480" y="6481"/>
                    <a:pt x="19237" y="9223"/>
                    <a:pt x="20712" y="10303"/>
                  </a:cubicBezTo>
                  <a:cubicBezTo>
                    <a:pt x="21848" y="11154"/>
                    <a:pt x="22322" y="12288"/>
                    <a:pt x="22078" y="13328"/>
                  </a:cubicBezTo>
                  <a:cubicBezTo>
                    <a:pt x="21889" y="14179"/>
                    <a:pt x="21185" y="14840"/>
                    <a:pt x="20333" y="14989"/>
                  </a:cubicBezTo>
                  <a:cubicBezTo>
                    <a:pt x="20130" y="15029"/>
                    <a:pt x="19941" y="15043"/>
                    <a:pt x="19738" y="15043"/>
                  </a:cubicBezTo>
                  <a:cubicBezTo>
                    <a:pt x="18168" y="15043"/>
                    <a:pt x="16396" y="13922"/>
                    <a:pt x="14881" y="11869"/>
                  </a:cubicBezTo>
                  <a:cubicBezTo>
                    <a:pt x="13988" y="10681"/>
                    <a:pt x="13176" y="9506"/>
                    <a:pt x="12473" y="8372"/>
                  </a:cubicBezTo>
                  <a:cubicBezTo>
                    <a:pt x="9862" y="4442"/>
                    <a:pt x="7779" y="1323"/>
                    <a:pt x="3382" y="1093"/>
                  </a:cubicBezTo>
                  <a:cubicBezTo>
                    <a:pt x="3274" y="1080"/>
                    <a:pt x="3179" y="1080"/>
                    <a:pt x="3084" y="1080"/>
                  </a:cubicBezTo>
                  <a:cubicBezTo>
                    <a:pt x="1880" y="1080"/>
                    <a:pt x="1082" y="1377"/>
                    <a:pt x="771" y="1985"/>
                  </a:cubicBezTo>
                  <a:cubicBezTo>
                    <a:pt x="14" y="3362"/>
                    <a:pt x="1380" y="6576"/>
                    <a:pt x="3139" y="8845"/>
                  </a:cubicBezTo>
                  <a:cubicBezTo>
                    <a:pt x="5601" y="12005"/>
                    <a:pt x="8022" y="13287"/>
                    <a:pt x="11431" y="15083"/>
                  </a:cubicBezTo>
                  <a:cubicBezTo>
                    <a:pt x="12473" y="15597"/>
                    <a:pt x="13515" y="16164"/>
                    <a:pt x="14692" y="16825"/>
                  </a:cubicBezTo>
                  <a:cubicBezTo>
                    <a:pt x="15936" y="17528"/>
                    <a:pt x="17411" y="17771"/>
                    <a:pt x="18980" y="17771"/>
                  </a:cubicBezTo>
                  <a:cubicBezTo>
                    <a:pt x="21063" y="17771"/>
                    <a:pt x="23309" y="17325"/>
                    <a:pt x="25392" y="16920"/>
                  </a:cubicBezTo>
                  <a:cubicBezTo>
                    <a:pt x="27097" y="16542"/>
                    <a:pt x="28856" y="16312"/>
                    <a:pt x="30560" y="16218"/>
                  </a:cubicBezTo>
                  <a:cubicBezTo>
                    <a:pt x="31128" y="16218"/>
                    <a:pt x="31656" y="16258"/>
                    <a:pt x="32224" y="16407"/>
                  </a:cubicBezTo>
                  <a:cubicBezTo>
                    <a:pt x="32928" y="16501"/>
                    <a:pt x="33550" y="16974"/>
                    <a:pt x="33875" y="17676"/>
                  </a:cubicBezTo>
                  <a:cubicBezTo>
                    <a:pt x="34307" y="18824"/>
                    <a:pt x="33455" y="20053"/>
                    <a:pt x="32454" y="21417"/>
                  </a:cubicBezTo>
                  <a:cubicBezTo>
                    <a:pt x="31074" y="23361"/>
                    <a:pt x="30181" y="24820"/>
                    <a:pt x="31034" y="25914"/>
                  </a:cubicBezTo>
                  <a:cubicBezTo>
                    <a:pt x="31913" y="26953"/>
                    <a:pt x="33509" y="27291"/>
                    <a:pt x="35444" y="27291"/>
                  </a:cubicBezTo>
                  <a:cubicBezTo>
                    <a:pt x="37162" y="27291"/>
                    <a:pt x="39137" y="27021"/>
                    <a:pt x="41072" y="26764"/>
                  </a:cubicBezTo>
                  <a:cubicBezTo>
                    <a:pt x="42641" y="26521"/>
                    <a:pt x="44251" y="26292"/>
                    <a:pt x="45712" y="26197"/>
                  </a:cubicBezTo>
                  <a:cubicBezTo>
                    <a:pt x="48458" y="26049"/>
                    <a:pt x="48701" y="25292"/>
                    <a:pt x="49121" y="23929"/>
                  </a:cubicBezTo>
                  <a:cubicBezTo>
                    <a:pt x="49500" y="22511"/>
                    <a:pt x="50352" y="21322"/>
                    <a:pt x="51488" y="20471"/>
                  </a:cubicBezTo>
                  <a:cubicBezTo>
                    <a:pt x="51732" y="20336"/>
                    <a:pt x="51867" y="20188"/>
                    <a:pt x="52056" y="20053"/>
                  </a:cubicBezTo>
                  <a:cubicBezTo>
                    <a:pt x="51921" y="19864"/>
                    <a:pt x="51732" y="19715"/>
                    <a:pt x="51583" y="19526"/>
                  </a:cubicBezTo>
                  <a:cubicBezTo>
                    <a:pt x="50636" y="18635"/>
                    <a:pt x="48837" y="16920"/>
                    <a:pt x="50541" y="13287"/>
                  </a:cubicBezTo>
                  <a:cubicBezTo>
                    <a:pt x="51678" y="10924"/>
                    <a:pt x="49648" y="7845"/>
                    <a:pt x="48701" y="6670"/>
                  </a:cubicBezTo>
                  <a:cubicBezTo>
                    <a:pt x="46753" y="4213"/>
                    <a:pt x="44481" y="2795"/>
                    <a:pt x="43723" y="2700"/>
                  </a:cubicBezTo>
                  <a:cubicBezTo>
                    <a:pt x="43628" y="3362"/>
                    <a:pt x="43250" y="3970"/>
                    <a:pt x="42681" y="4307"/>
                  </a:cubicBezTo>
                  <a:cubicBezTo>
                    <a:pt x="42262" y="4550"/>
                    <a:pt x="41748" y="4672"/>
                    <a:pt x="41126" y="4672"/>
                  </a:cubicBezTo>
                  <a:cubicBezTo>
                    <a:pt x="39164" y="4672"/>
                    <a:pt x="36215" y="3524"/>
                    <a:pt x="32075" y="1796"/>
                  </a:cubicBezTo>
                  <a:cubicBezTo>
                    <a:pt x="30980" y="1323"/>
                    <a:pt x="29803" y="810"/>
                    <a:pt x="28707" y="432"/>
                  </a:cubicBezTo>
                  <a:cubicBezTo>
                    <a:pt x="27882" y="81"/>
                    <a:pt x="27395" y="0"/>
                    <a:pt x="2713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6" name="Google Shape;94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cAANsGAACvBwAA2wYAAAAAAAAmAAAACAAAAP//////////"/>
                </a:ext>
              </a:extLst>
            </p:cNvSpPr>
            <p:nvPr/>
          </p:nvSpPr>
          <p:spPr>
            <a:xfrm>
              <a:off x="1248410" y="1114425"/>
              <a:ext cx="635" cy="0"/>
            </a:xfrm>
            <a:custGeom>
              <a:avLst/>
              <a:gdLst/>
              <a:ahLst/>
              <a:cxnLst/>
              <a:rect l="0" t="0" r="635" b="0"/>
              <a:pathLst>
                <a:path w="635" h="0">
                  <a:moveTo>
                    <a:pt x="9" y="0"/>
                  </a:moveTo>
                  <a:lnTo>
                    <a:pt x="597" y="0"/>
                  </a:lnTo>
                  <a:cubicBezTo>
                    <a:pt x="597" y="0"/>
                    <a:pt x="597" y="0"/>
                    <a:pt x="625" y="0"/>
                  </a:cubicBezTo>
                  <a:lnTo>
                    <a:pt x="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5" name="Google Shape;94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cAAKQGAADZBwAAuwYAAAAAAAAmAAAACAAAAP//////////"/>
                </a:ext>
              </a:extLst>
            </p:cNvSpPr>
            <p:nvPr/>
          </p:nvSpPr>
          <p:spPr>
            <a:xfrm>
              <a:off x="1252220" y="1079500"/>
              <a:ext cx="23495" cy="14605"/>
            </a:xfrm>
            <a:custGeom>
              <a:avLst/>
              <a:gdLst/>
              <a:ahLst/>
              <a:cxnLst/>
              <a:rect l="0" t="0" r="23495" b="14605"/>
              <a:pathLst>
                <a:path w="23495" h="14605">
                  <a:moveTo>
                    <a:pt x="1131" y="13"/>
                  </a:moveTo>
                  <a:cubicBezTo>
                    <a:pt x="938" y="13"/>
                    <a:pt x="745" y="107"/>
                    <a:pt x="579" y="255"/>
                  </a:cubicBezTo>
                  <a:cubicBezTo>
                    <a:pt x="0" y="1104"/>
                    <a:pt x="579" y="4176"/>
                    <a:pt x="2567" y="7801"/>
                  </a:cubicBezTo>
                  <a:cubicBezTo>
                    <a:pt x="4790" y="11816"/>
                    <a:pt x="7633" y="14591"/>
                    <a:pt x="9566" y="14591"/>
                  </a:cubicBezTo>
                  <a:cubicBezTo>
                    <a:pt x="9814" y="14605"/>
                    <a:pt x="10063" y="14605"/>
                    <a:pt x="10311" y="14605"/>
                  </a:cubicBezTo>
                  <a:cubicBezTo>
                    <a:pt x="14508" y="14605"/>
                    <a:pt x="18691" y="13850"/>
                    <a:pt x="22625" y="12381"/>
                  </a:cubicBezTo>
                  <a:cubicBezTo>
                    <a:pt x="22860" y="12287"/>
                    <a:pt x="23108" y="12193"/>
                    <a:pt x="23343" y="12098"/>
                  </a:cubicBezTo>
                  <a:lnTo>
                    <a:pt x="23246" y="12004"/>
                  </a:lnTo>
                  <a:cubicBezTo>
                    <a:pt x="22473" y="11290"/>
                    <a:pt x="20830" y="9781"/>
                    <a:pt x="22915" y="7140"/>
                  </a:cubicBezTo>
                  <a:cubicBezTo>
                    <a:pt x="23495" y="6345"/>
                    <a:pt x="23205" y="6103"/>
                    <a:pt x="23053" y="5968"/>
                  </a:cubicBezTo>
                  <a:cubicBezTo>
                    <a:pt x="22294" y="5187"/>
                    <a:pt x="20278" y="4904"/>
                    <a:pt x="18635" y="4904"/>
                  </a:cubicBezTo>
                  <a:cubicBezTo>
                    <a:pt x="17572" y="4904"/>
                    <a:pt x="16661" y="5025"/>
                    <a:pt x="16344" y="5214"/>
                  </a:cubicBezTo>
                  <a:cubicBezTo>
                    <a:pt x="16192" y="5402"/>
                    <a:pt x="15999" y="5537"/>
                    <a:pt x="15709" y="5631"/>
                  </a:cubicBezTo>
                  <a:cubicBezTo>
                    <a:pt x="15571" y="5685"/>
                    <a:pt x="15433" y="5699"/>
                    <a:pt x="15267" y="5699"/>
                  </a:cubicBezTo>
                  <a:cubicBezTo>
                    <a:pt x="14425" y="5699"/>
                    <a:pt x="13058" y="5065"/>
                    <a:pt x="10049" y="3556"/>
                  </a:cubicBezTo>
                  <a:cubicBezTo>
                    <a:pt x="8020" y="2519"/>
                    <a:pt x="3147" y="26"/>
                    <a:pt x="1256" y="26"/>
                  </a:cubicBezTo>
                  <a:cubicBezTo>
                    <a:pt x="1214" y="13"/>
                    <a:pt x="1173" y="13"/>
                    <a:pt x="113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4" name="Google Shape;94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cAAL8GAADrBwAAxwYAAAAAAAAmAAAACAAAAP//////////"/>
                </a:ext>
              </a:extLst>
            </p:cNvSpPr>
            <p:nvPr/>
          </p:nvSpPr>
          <p:spPr>
            <a:xfrm>
              <a:off x="1267460" y="1096645"/>
              <a:ext cx="19685" cy="5080"/>
            </a:xfrm>
            <a:custGeom>
              <a:avLst/>
              <a:gdLst/>
              <a:ahLst/>
              <a:cxnLst/>
              <a:rect l="0" t="0" r="19685" b="5080"/>
              <a:pathLst>
                <a:path w="19685" h="5080">
                  <a:moveTo>
                    <a:pt x="17503" y="15"/>
                  </a:moveTo>
                  <a:cubicBezTo>
                    <a:pt x="15657" y="15"/>
                    <a:pt x="12993" y="197"/>
                    <a:pt x="9755" y="682"/>
                  </a:cubicBezTo>
                  <a:cubicBezTo>
                    <a:pt x="4081" y="1532"/>
                    <a:pt x="802" y="2699"/>
                    <a:pt x="13" y="3397"/>
                  </a:cubicBezTo>
                  <a:cubicBezTo>
                    <a:pt x="1391" y="4519"/>
                    <a:pt x="3385" y="5080"/>
                    <a:pt x="5781" y="5080"/>
                  </a:cubicBezTo>
                  <a:cubicBezTo>
                    <a:pt x="7601" y="5080"/>
                    <a:pt x="9648" y="4746"/>
                    <a:pt x="11856" y="4079"/>
                  </a:cubicBezTo>
                  <a:cubicBezTo>
                    <a:pt x="15750" y="2912"/>
                    <a:pt x="18694" y="1168"/>
                    <a:pt x="19685" y="152"/>
                  </a:cubicBezTo>
                  <a:cubicBezTo>
                    <a:pt x="19216" y="61"/>
                    <a:pt x="18467" y="15"/>
                    <a:pt x="17503"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3" name="Google Shape;94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cAAPYGAADsBwAACQcAAAAAAAAmAAAACAAAAP//////////"/>
                </a:ext>
              </a:extLst>
            </p:cNvSpPr>
            <p:nvPr/>
          </p:nvSpPr>
          <p:spPr>
            <a:xfrm>
              <a:off x="1263015" y="1131570"/>
              <a:ext cx="24765" cy="12065"/>
            </a:xfrm>
            <a:custGeom>
              <a:avLst/>
              <a:gdLst/>
              <a:ahLst/>
              <a:cxnLst/>
              <a:rect l="0" t="0" r="24765" b="12065"/>
              <a:pathLst>
                <a:path w="24765" h="12065">
                  <a:moveTo>
                    <a:pt x="13758" y="13"/>
                  </a:moveTo>
                  <a:cubicBezTo>
                    <a:pt x="11006" y="13"/>
                    <a:pt x="7846" y="1133"/>
                    <a:pt x="5258" y="2537"/>
                  </a:cubicBezTo>
                  <a:cubicBezTo>
                    <a:pt x="1825" y="4426"/>
                    <a:pt x="54" y="6369"/>
                    <a:pt x="13" y="6977"/>
                  </a:cubicBezTo>
                  <a:cubicBezTo>
                    <a:pt x="2669" y="8974"/>
                    <a:pt x="14916" y="12051"/>
                    <a:pt x="21100" y="12051"/>
                  </a:cubicBezTo>
                  <a:cubicBezTo>
                    <a:pt x="21359" y="12051"/>
                    <a:pt x="21618" y="12051"/>
                    <a:pt x="21849" y="12038"/>
                  </a:cubicBezTo>
                  <a:cubicBezTo>
                    <a:pt x="23143" y="11943"/>
                    <a:pt x="23947" y="11511"/>
                    <a:pt x="24138" y="10755"/>
                  </a:cubicBezTo>
                  <a:cubicBezTo>
                    <a:pt x="24765" y="8866"/>
                    <a:pt x="22476" y="4669"/>
                    <a:pt x="17749" y="1174"/>
                  </a:cubicBezTo>
                  <a:cubicBezTo>
                    <a:pt x="16659" y="350"/>
                    <a:pt x="15270" y="13"/>
                    <a:pt x="13758"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2" name="Google Shape;94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cAABcHAADJBwAAVAcAAAAAAAAmAAAACAAAAP//////////"/>
                </a:ext>
              </a:extLst>
            </p:cNvSpPr>
            <p:nvPr/>
          </p:nvSpPr>
          <p:spPr>
            <a:xfrm>
              <a:off x="1219835" y="1152525"/>
              <a:ext cx="45720" cy="38735"/>
            </a:xfrm>
            <a:custGeom>
              <a:avLst/>
              <a:gdLst/>
              <a:ahLst/>
              <a:cxnLst/>
              <a:rect l="0" t="0" r="45720" b="38735"/>
              <a:pathLst>
                <a:path w="45720" h="38735">
                  <a:moveTo>
                    <a:pt x="33643" y="13"/>
                  </a:moveTo>
                  <a:cubicBezTo>
                    <a:pt x="32609" y="13"/>
                    <a:pt x="31574" y="133"/>
                    <a:pt x="30553" y="401"/>
                  </a:cubicBezTo>
                  <a:cubicBezTo>
                    <a:pt x="29082" y="629"/>
                    <a:pt x="27653" y="1098"/>
                    <a:pt x="26359" y="1808"/>
                  </a:cubicBezTo>
                  <a:lnTo>
                    <a:pt x="26509" y="1901"/>
                  </a:lnTo>
                  <a:cubicBezTo>
                    <a:pt x="28224" y="2558"/>
                    <a:pt x="29123" y="3402"/>
                    <a:pt x="29218" y="4379"/>
                  </a:cubicBezTo>
                  <a:cubicBezTo>
                    <a:pt x="29218" y="5036"/>
                    <a:pt x="28837" y="5692"/>
                    <a:pt x="28224" y="5987"/>
                  </a:cubicBezTo>
                  <a:cubicBezTo>
                    <a:pt x="27707" y="6268"/>
                    <a:pt x="27026" y="6429"/>
                    <a:pt x="26237" y="6429"/>
                  </a:cubicBezTo>
                  <a:cubicBezTo>
                    <a:pt x="24821" y="6429"/>
                    <a:pt x="23064" y="5920"/>
                    <a:pt x="21362" y="4714"/>
                  </a:cubicBezTo>
                  <a:cubicBezTo>
                    <a:pt x="20518" y="4111"/>
                    <a:pt x="19347" y="3870"/>
                    <a:pt x="18054" y="3870"/>
                  </a:cubicBezTo>
                  <a:cubicBezTo>
                    <a:pt x="14759" y="3870"/>
                    <a:pt x="10674" y="5478"/>
                    <a:pt x="9340" y="7205"/>
                  </a:cubicBezTo>
                  <a:cubicBezTo>
                    <a:pt x="8727" y="7996"/>
                    <a:pt x="8823" y="8558"/>
                    <a:pt x="9585" y="9174"/>
                  </a:cubicBezTo>
                  <a:cubicBezTo>
                    <a:pt x="10674" y="10058"/>
                    <a:pt x="12826" y="10058"/>
                    <a:pt x="14773" y="10058"/>
                  </a:cubicBezTo>
                  <a:cubicBezTo>
                    <a:pt x="17114" y="10058"/>
                    <a:pt x="19116" y="10112"/>
                    <a:pt x="19837" y="11558"/>
                  </a:cubicBezTo>
                  <a:cubicBezTo>
                    <a:pt x="20450" y="12737"/>
                    <a:pt x="19878" y="14331"/>
                    <a:pt x="17972" y="16862"/>
                  </a:cubicBezTo>
                  <a:cubicBezTo>
                    <a:pt x="16352" y="19059"/>
                    <a:pt x="14773" y="20238"/>
                    <a:pt x="13152" y="20465"/>
                  </a:cubicBezTo>
                  <a:cubicBezTo>
                    <a:pt x="12975" y="20492"/>
                    <a:pt x="12785" y="20505"/>
                    <a:pt x="12608" y="20505"/>
                  </a:cubicBezTo>
                  <a:cubicBezTo>
                    <a:pt x="10756" y="20505"/>
                    <a:pt x="9245" y="19273"/>
                    <a:pt x="7774" y="18121"/>
                  </a:cubicBezTo>
                  <a:cubicBezTo>
                    <a:pt x="6290" y="16956"/>
                    <a:pt x="4833" y="15818"/>
                    <a:pt x="3186" y="15818"/>
                  </a:cubicBezTo>
                  <a:cubicBezTo>
                    <a:pt x="2982" y="15818"/>
                    <a:pt x="2778" y="15844"/>
                    <a:pt x="2573" y="15871"/>
                  </a:cubicBezTo>
                  <a:cubicBezTo>
                    <a:pt x="1484" y="16059"/>
                    <a:pt x="191" y="16528"/>
                    <a:pt x="95" y="17894"/>
                  </a:cubicBezTo>
                  <a:cubicBezTo>
                    <a:pt x="0" y="19769"/>
                    <a:pt x="2437" y="23184"/>
                    <a:pt x="8292" y="24925"/>
                  </a:cubicBezTo>
                  <a:cubicBezTo>
                    <a:pt x="13779" y="26519"/>
                    <a:pt x="15780" y="29051"/>
                    <a:pt x="17836" y="31676"/>
                  </a:cubicBezTo>
                  <a:cubicBezTo>
                    <a:pt x="19456" y="33926"/>
                    <a:pt x="21458" y="35855"/>
                    <a:pt x="23691" y="37395"/>
                  </a:cubicBezTo>
                  <a:cubicBezTo>
                    <a:pt x="25107" y="38333"/>
                    <a:pt x="26019" y="38721"/>
                    <a:pt x="26740" y="38721"/>
                  </a:cubicBezTo>
                  <a:cubicBezTo>
                    <a:pt x="27666" y="38721"/>
                    <a:pt x="28238" y="38065"/>
                    <a:pt x="29082" y="37114"/>
                  </a:cubicBezTo>
                  <a:cubicBezTo>
                    <a:pt x="30376" y="35614"/>
                    <a:pt x="32064" y="33631"/>
                    <a:pt x="36053" y="33631"/>
                  </a:cubicBezTo>
                  <a:cubicBezTo>
                    <a:pt x="36189" y="33631"/>
                    <a:pt x="36325" y="33645"/>
                    <a:pt x="36462" y="33645"/>
                  </a:cubicBezTo>
                  <a:lnTo>
                    <a:pt x="36707" y="33645"/>
                  </a:lnTo>
                  <a:cubicBezTo>
                    <a:pt x="42371" y="33645"/>
                    <a:pt x="43759" y="25863"/>
                    <a:pt x="44712" y="20144"/>
                  </a:cubicBezTo>
                  <a:cubicBezTo>
                    <a:pt x="44998" y="18684"/>
                    <a:pt x="45189" y="17425"/>
                    <a:pt x="45475" y="16434"/>
                  </a:cubicBezTo>
                  <a:cubicBezTo>
                    <a:pt x="45720" y="15456"/>
                    <a:pt x="45529" y="14612"/>
                    <a:pt x="44808" y="14184"/>
                  </a:cubicBezTo>
                  <a:cubicBezTo>
                    <a:pt x="44440" y="13983"/>
                    <a:pt x="44032" y="13876"/>
                    <a:pt x="43637" y="13876"/>
                  </a:cubicBezTo>
                  <a:cubicBezTo>
                    <a:pt x="43215" y="13876"/>
                    <a:pt x="42793" y="13996"/>
                    <a:pt x="42425" y="14237"/>
                  </a:cubicBezTo>
                  <a:cubicBezTo>
                    <a:pt x="42371" y="14331"/>
                    <a:pt x="42085" y="14559"/>
                    <a:pt x="42466" y="15268"/>
                  </a:cubicBezTo>
                  <a:cubicBezTo>
                    <a:pt x="43664" y="17465"/>
                    <a:pt x="43569" y="19809"/>
                    <a:pt x="42752" y="20840"/>
                  </a:cubicBezTo>
                  <a:cubicBezTo>
                    <a:pt x="42534" y="21189"/>
                    <a:pt x="42112" y="21403"/>
                    <a:pt x="41690" y="21403"/>
                  </a:cubicBezTo>
                  <a:cubicBezTo>
                    <a:pt x="41581" y="21403"/>
                    <a:pt x="41486" y="21389"/>
                    <a:pt x="41377" y="21363"/>
                  </a:cubicBezTo>
                  <a:cubicBezTo>
                    <a:pt x="40560" y="21175"/>
                    <a:pt x="40083" y="20331"/>
                    <a:pt x="39852" y="18737"/>
                  </a:cubicBezTo>
                  <a:cubicBezTo>
                    <a:pt x="39648" y="17639"/>
                    <a:pt x="39089" y="17358"/>
                    <a:pt x="37319" y="17358"/>
                  </a:cubicBezTo>
                  <a:cubicBezTo>
                    <a:pt x="37033" y="17358"/>
                    <a:pt x="36720" y="17358"/>
                    <a:pt x="36366" y="17371"/>
                  </a:cubicBezTo>
                  <a:cubicBezTo>
                    <a:pt x="36080" y="17385"/>
                    <a:pt x="35767" y="17385"/>
                    <a:pt x="35454" y="17385"/>
                  </a:cubicBezTo>
                  <a:cubicBezTo>
                    <a:pt x="33752" y="17385"/>
                    <a:pt x="31873" y="17170"/>
                    <a:pt x="30743" y="15550"/>
                  </a:cubicBezTo>
                  <a:cubicBezTo>
                    <a:pt x="30267" y="14987"/>
                    <a:pt x="30131" y="14237"/>
                    <a:pt x="30321" y="13581"/>
                  </a:cubicBezTo>
                  <a:cubicBezTo>
                    <a:pt x="30702" y="12175"/>
                    <a:pt x="32459" y="11424"/>
                    <a:pt x="34651" y="10527"/>
                  </a:cubicBezTo>
                  <a:cubicBezTo>
                    <a:pt x="36843" y="9589"/>
                    <a:pt x="39321" y="8558"/>
                    <a:pt x="40274" y="6830"/>
                  </a:cubicBezTo>
                  <a:cubicBezTo>
                    <a:pt x="40614" y="6214"/>
                    <a:pt x="40519" y="5933"/>
                    <a:pt x="40465" y="5839"/>
                  </a:cubicBezTo>
                  <a:cubicBezTo>
                    <a:pt x="40233" y="5129"/>
                    <a:pt x="38844" y="4620"/>
                    <a:pt x="37755" y="4152"/>
                  </a:cubicBezTo>
                  <a:cubicBezTo>
                    <a:pt x="36325" y="3589"/>
                    <a:pt x="34937" y="3027"/>
                    <a:pt x="34610" y="1848"/>
                  </a:cubicBezTo>
                  <a:cubicBezTo>
                    <a:pt x="34419" y="1245"/>
                    <a:pt x="34555" y="589"/>
                    <a:pt x="34937" y="66"/>
                  </a:cubicBezTo>
                  <a:cubicBezTo>
                    <a:pt x="34515" y="26"/>
                    <a:pt x="34079" y="13"/>
                    <a:pt x="3364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1" name="Google Shape;94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cAANIGAACMCAAADQcAAAAAAAAmAAAACAAAAP//////////"/>
                </a:ext>
              </a:extLst>
            </p:cNvSpPr>
            <p:nvPr/>
          </p:nvSpPr>
          <p:spPr>
            <a:xfrm>
              <a:off x="1263015" y="1108710"/>
              <a:ext cx="126365" cy="37465"/>
            </a:xfrm>
            <a:custGeom>
              <a:avLst/>
              <a:gdLst/>
              <a:ahLst/>
              <a:cxnLst/>
              <a:rect l="0" t="0" r="126365" b="37465"/>
              <a:pathLst>
                <a:path w="126365" h="37465">
                  <a:moveTo>
                    <a:pt x="8740" y="0"/>
                  </a:moveTo>
                  <a:cubicBezTo>
                    <a:pt x="4852" y="0"/>
                    <a:pt x="1250" y="604"/>
                    <a:pt x="299" y="1773"/>
                  </a:cubicBezTo>
                  <a:cubicBezTo>
                    <a:pt x="203" y="1924"/>
                    <a:pt x="13" y="2158"/>
                    <a:pt x="434" y="2790"/>
                  </a:cubicBezTo>
                  <a:cubicBezTo>
                    <a:pt x="2120" y="5238"/>
                    <a:pt x="14952" y="10297"/>
                    <a:pt x="20458" y="10297"/>
                  </a:cubicBezTo>
                  <a:cubicBezTo>
                    <a:pt x="20566" y="10297"/>
                    <a:pt x="20662" y="10297"/>
                    <a:pt x="20757" y="10297"/>
                  </a:cubicBezTo>
                  <a:cubicBezTo>
                    <a:pt x="21763" y="10242"/>
                    <a:pt x="22238" y="10050"/>
                    <a:pt x="22334" y="9857"/>
                  </a:cubicBezTo>
                  <a:cubicBezTo>
                    <a:pt x="22714" y="9142"/>
                    <a:pt x="23421" y="8661"/>
                    <a:pt x="24277" y="8565"/>
                  </a:cubicBezTo>
                  <a:cubicBezTo>
                    <a:pt x="24332" y="8565"/>
                    <a:pt x="24386" y="8551"/>
                    <a:pt x="24441" y="8551"/>
                  </a:cubicBezTo>
                  <a:cubicBezTo>
                    <a:pt x="26629" y="8551"/>
                    <a:pt x="29117" y="11548"/>
                    <a:pt x="32379" y="15728"/>
                  </a:cubicBezTo>
                  <a:cubicBezTo>
                    <a:pt x="32855" y="16305"/>
                    <a:pt x="33276" y="16938"/>
                    <a:pt x="33711" y="17419"/>
                  </a:cubicBezTo>
                  <a:cubicBezTo>
                    <a:pt x="35465" y="19633"/>
                    <a:pt x="34894" y="21269"/>
                    <a:pt x="34282" y="22905"/>
                  </a:cubicBezTo>
                  <a:cubicBezTo>
                    <a:pt x="33371" y="24981"/>
                    <a:pt x="33371" y="27291"/>
                    <a:pt x="34187" y="29353"/>
                  </a:cubicBezTo>
                  <a:lnTo>
                    <a:pt x="34187" y="29408"/>
                  </a:lnTo>
                  <a:cubicBezTo>
                    <a:pt x="35179" y="32213"/>
                    <a:pt x="35995" y="32611"/>
                    <a:pt x="37178" y="32611"/>
                  </a:cubicBezTo>
                  <a:cubicBezTo>
                    <a:pt x="37422" y="32611"/>
                    <a:pt x="37667" y="32597"/>
                    <a:pt x="37939" y="32584"/>
                  </a:cubicBezTo>
                  <a:cubicBezTo>
                    <a:pt x="38265" y="32556"/>
                    <a:pt x="38632" y="32529"/>
                    <a:pt x="38999" y="32529"/>
                  </a:cubicBezTo>
                  <a:cubicBezTo>
                    <a:pt x="40019" y="32529"/>
                    <a:pt x="41188" y="32721"/>
                    <a:pt x="42411" y="33642"/>
                  </a:cubicBezTo>
                  <a:cubicBezTo>
                    <a:pt x="44695" y="35292"/>
                    <a:pt x="47645" y="36433"/>
                    <a:pt x="50105" y="36433"/>
                  </a:cubicBezTo>
                  <a:cubicBezTo>
                    <a:pt x="51437" y="36433"/>
                    <a:pt x="52633" y="36103"/>
                    <a:pt x="53503" y="35320"/>
                  </a:cubicBezTo>
                  <a:cubicBezTo>
                    <a:pt x="54074" y="34839"/>
                    <a:pt x="54550" y="34412"/>
                    <a:pt x="54972" y="33972"/>
                  </a:cubicBezTo>
                  <a:cubicBezTo>
                    <a:pt x="56358" y="32680"/>
                    <a:pt x="57310" y="31759"/>
                    <a:pt x="58316" y="31759"/>
                  </a:cubicBezTo>
                  <a:lnTo>
                    <a:pt x="58642" y="31759"/>
                  </a:lnTo>
                  <a:cubicBezTo>
                    <a:pt x="59403" y="32006"/>
                    <a:pt x="59974" y="32584"/>
                    <a:pt x="60219" y="33299"/>
                  </a:cubicBezTo>
                  <a:cubicBezTo>
                    <a:pt x="61646" y="36722"/>
                    <a:pt x="70210" y="37148"/>
                    <a:pt x="84143" y="37437"/>
                  </a:cubicBezTo>
                  <a:cubicBezTo>
                    <a:pt x="84524" y="37451"/>
                    <a:pt x="84891" y="37451"/>
                    <a:pt x="85231" y="37451"/>
                  </a:cubicBezTo>
                  <a:cubicBezTo>
                    <a:pt x="93414" y="37451"/>
                    <a:pt x="95480" y="35361"/>
                    <a:pt x="96717" y="34069"/>
                  </a:cubicBezTo>
                  <a:cubicBezTo>
                    <a:pt x="97410" y="33367"/>
                    <a:pt x="98022" y="32831"/>
                    <a:pt x="98919" y="32831"/>
                  </a:cubicBezTo>
                  <a:cubicBezTo>
                    <a:pt x="99490" y="32831"/>
                    <a:pt x="100156" y="33037"/>
                    <a:pt x="101040" y="33546"/>
                  </a:cubicBezTo>
                  <a:cubicBezTo>
                    <a:pt x="103677" y="35072"/>
                    <a:pt x="108761" y="35732"/>
                    <a:pt x="113356" y="35732"/>
                  </a:cubicBezTo>
                  <a:cubicBezTo>
                    <a:pt x="115965" y="35732"/>
                    <a:pt x="118426" y="35512"/>
                    <a:pt x="120179" y="35127"/>
                  </a:cubicBezTo>
                  <a:cubicBezTo>
                    <a:pt x="124122" y="34261"/>
                    <a:pt x="126365" y="27524"/>
                    <a:pt x="126079" y="24156"/>
                  </a:cubicBezTo>
                  <a:cubicBezTo>
                    <a:pt x="125454" y="23193"/>
                    <a:pt x="119133" y="21461"/>
                    <a:pt x="107415" y="20595"/>
                  </a:cubicBezTo>
                  <a:cubicBezTo>
                    <a:pt x="104071" y="20347"/>
                    <a:pt x="100890" y="20237"/>
                    <a:pt x="98036" y="20237"/>
                  </a:cubicBezTo>
                  <a:cubicBezTo>
                    <a:pt x="91905" y="20237"/>
                    <a:pt x="87256" y="20774"/>
                    <a:pt x="85530" y="21805"/>
                  </a:cubicBezTo>
                  <a:cubicBezTo>
                    <a:pt x="83654" y="22891"/>
                    <a:pt x="81492" y="23248"/>
                    <a:pt x="79263" y="23248"/>
                  </a:cubicBezTo>
                  <a:cubicBezTo>
                    <a:pt x="77183" y="23248"/>
                    <a:pt x="75063" y="22946"/>
                    <a:pt x="73064" y="22671"/>
                  </a:cubicBezTo>
                  <a:cubicBezTo>
                    <a:pt x="71175" y="22396"/>
                    <a:pt x="69367" y="22135"/>
                    <a:pt x="67777" y="22135"/>
                  </a:cubicBezTo>
                  <a:cubicBezTo>
                    <a:pt x="66472" y="22135"/>
                    <a:pt x="65316" y="22314"/>
                    <a:pt x="64405" y="22808"/>
                  </a:cubicBezTo>
                  <a:cubicBezTo>
                    <a:pt x="63359" y="23386"/>
                    <a:pt x="62530" y="23620"/>
                    <a:pt x="61823" y="23620"/>
                  </a:cubicBezTo>
                  <a:cubicBezTo>
                    <a:pt x="60545" y="23620"/>
                    <a:pt x="59716" y="22850"/>
                    <a:pt x="58886" y="22039"/>
                  </a:cubicBezTo>
                  <a:cubicBezTo>
                    <a:pt x="57541" y="20829"/>
                    <a:pt x="55977" y="19440"/>
                    <a:pt x="51736" y="19248"/>
                  </a:cubicBezTo>
                  <a:cubicBezTo>
                    <a:pt x="48936" y="19151"/>
                    <a:pt x="47604" y="18615"/>
                    <a:pt x="47223" y="17460"/>
                  </a:cubicBezTo>
                  <a:cubicBezTo>
                    <a:pt x="46747" y="15783"/>
                    <a:pt x="48936" y="14188"/>
                    <a:pt x="51220" y="12511"/>
                  </a:cubicBezTo>
                  <a:cubicBezTo>
                    <a:pt x="51927" y="12030"/>
                    <a:pt x="52593" y="11493"/>
                    <a:pt x="53259" y="10916"/>
                  </a:cubicBezTo>
                  <a:cubicBezTo>
                    <a:pt x="52008" y="9349"/>
                    <a:pt x="42588" y="6008"/>
                    <a:pt x="36702" y="6008"/>
                  </a:cubicBezTo>
                  <a:cubicBezTo>
                    <a:pt x="35900" y="6008"/>
                    <a:pt x="35152" y="6063"/>
                    <a:pt x="34513" y="6200"/>
                  </a:cubicBezTo>
                  <a:cubicBezTo>
                    <a:pt x="33453" y="6434"/>
                    <a:pt x="32461" y="6544"/>
                    <a:pt x="31523" y="6544"/>
                  </a:cubicBezTo>
                  <a:cubicBezTo>
                    <a:pt x="27948" y="6544"/>
                    <a:pt x="25120" y="5045"/>
                    <a:pt x="21953" y="3409"/>
                  </a:cubicBezTo>
                  <a:cubicBezTo>
                    <a:pt x="20757" y="2735"/>
                    <a:pt x="19520" y="2117"/>
                    <a:pt x="18147" y="1484"/>
                  </a:cubicBezTo>
                  <a:cubicBezTo>
                    <a:pt x="15917" y="481"/>
                    <a:pt x="12220" y="0"/>
                    <a:pt x="874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30" name="Google Shape;94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gAAMMGAAAXCAAAywYAAAAAAAAmAAAACAAAAP//////////"/>
                </a:ext>
              </a:extLst>
            </p:cNvSpPr>
            <p:nvPr/>
          </p:nvSpPr>
          <p:spPr>
            <a:xfrm>
              <a:off x="1304290" y="1099185"/>
              <a:ext cx="10795" cy="5080"/>
            </a:xfrm>
            <a:custGeom>
              <a:avLst/>
              <a:gdLst/>
              <a:ahLst/>
              <a:cxnLst/>
              <a:rect l="0" t="0" r="10795" b="5080"/>
              <a:pathLst>
                <a:path w="10795" h="5080">
                  <a:moveTo>
                    <a:pt x="5941" y="0"/>
                  </a:moveTo>
                  <a:cubicBezTo>
                    <a:pt x="5855" y="0"/>
                    <a:pt x="5755" y="0"/>
                    <a:pt x="5669" y="0"/>
                  </a:cubicBezTo>
                  <a:cubicBezTo>
                    <a:pt x="5597" y="0"/>
                    <a:pt x="5526" y="0"/>
                    <a:pt x="5440" y="0"/>
                  </a:cubicBezTo>
                  <a:cubicBezTo>
                    <a:pt x="4023" y="0"/>
                    <a:pt x="2648" y="420"/>
                    <a:pt x="1460" y="1192"/>
                  </a:cubicBezTo>
                  <a:cubicBezTo>
                    <a:pt x="515" y="1802"/>
                    <a:pt x="14" y="2574"/>
                    <a:pt x="114" y="3183"/>
                  </a:cubicBezTo>
                  <a:cubicBezTo>
                    <a:pt x="157" y="3752"/>
                    <a:pt x="816" y="4227"/>
                    <a:pt x="1918" y="4660"/>
                  </a:cubicBezTo>
                  <a:cubicBezTo>
                    <a:pt x="2734" y="4945"/>
                    <a:pt x="3622" y="5066"/>
                    <a:pt x="4495" y="5066"/>
                  </a:cubicBezTo>
                  <a:cubicBezTo>
                    <a:pt x="7215" y="5066"/>
                    <a:pt x="9850" y="3874"/>
                    <a:pt x="10379" y="2669"/>
                  </a:cubicBezTo>
                  <a:cubicBezTo>
                    <a:pt x="10780" y="1802"/>
                    <a:pt x="9735" y="1138"/>
                    <a:pt x="8776" y="664"/>
                  </a:cubicBezTo>
                  <a:cubicBezTo>
                    <a:pt x="7902" y="230"/>
                    <a:pt x="6915" y="0"/>
                    <a:pt x="594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9" name="Google Shape;94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cAAF4GAABJCAAAtAYAAAAAAAAmAAAACAAAAP//////////"/>
                </a:ext>
              </a:extLst>
            </p:cNvSpPr>
            <p:nvPr/>
          </p:nvSpPr>
          <p:spPr>
            <a:xfrm>
              <a:off x="1263650" y="1035050"/>
              <a:ext cx="83185" cy="54610"/>
            </a:xfrm>
            <a:custGeom>
              <a:avLst/>
              <a:gdLst/>
              <a:ahLst/>
              <a:cxnLst/>
              <a:rect l="0" t="0" r="83185" b="54610"/>
              <a:pathLst>
                <a:path w="83185" h="54610">
                  <a:moveTo>
                    <a:pt x="20728" y="13"/>
                  </a:moveTo>
                  <a:cubicBezTo>
                    <a:pt x="20120" y="13"/>
                    <a:pt x="19660" y="67"/>
                    <a:pt x="19376" y="108"/>
                  </a:cubicBezTo>
                  <a:cubicBezTo>
                    <a:pt x="18713" y="202"/>
                    <a:pt x="18146" y="391"/>
                    <a:pt x="17578" y="715"/>
                  </a:cubicBezTo>
                  <a:cubicBezTo>
                    <a:pt x="17767" y="769"/>
                    <a:pt x="17997" y="864"/>
                    <a:pt x="18186" y="864"/>
                  </a:cubicBezTo>
                  <a:cubicBezTo>
                    <a:pt x="21269" y="1471"/>
                    <a:pt x="23013" y="2658"/>
                    <a:pt x="22824" y="4116"/>
                  </a:cubicBezTo>
                  <a:cubicBezTo>
                    <a:pt x="22702" y="5006"/>
                    <a:pt x="21756" y="5910"/>
                    <a:pt x="19538" y="5910"/>
                  </a:cubicBezTo>
                  <a:cubicBezTo>
                    <a:pt x="19254" y="5910"/>
                    <a:pt x="18943" y="5897"/>
                    <a:pt x="18619" y="5870"/>
                  </a:cubicBezTo>
                  <a:cubicBezTo>
                    <a:pt x="17916" y="5816"/>
                    <a:pt x="17213" y="5789"/>
                    <a:pt x="16536" y="5789"/>
                  </a:cubicBezTo>
                  <a:cubicBezTo>
                    <a:pt x="14684" y="5789"/>
                    <a:pt x="13007" y="5964"/>
                    <a:pt x="12182" y="6248"/>
                  </a:cubicBezTo>
                  <a:cubicBezTo>
                    <a:pt x="12791" y="6572"/>
                    <a:pt x="13454" y="6909"/>
                    <a:pt x="14076" y="7138"/>
                  </a:cubicBezTo>
                  <a:cubicBezTo>
                    <a:pt x="15874" y="7800"/>
                    <a:pt x="17618" y="8650"/>
                    <a:pt x="17388" y="10066"/>
                  </a:cubicBezTo>
                  <a:cubicBezTo>
                    <a:pt x="17050" y="12064"/>
                    <a:pt x="11844" y="12441"/>
                    <a:pt x="7545" y="12441"/>
                  </a:cubicBezTo>
                  <a:cubicBezTo>
                    <a:pt x="5273" y="12441"/>
                    <a:pt x="4367" y="13764"/>
                    <a:pt x="4326" y="14897"/>
                  </a:cubicBezTo>
                  <a:cubicBezTo>
                    <a:pt x="4178" y="16503"/>
                    <a:pt x="5597" y="18433"/>
                    <a:pt x="8964" y="18865"/>
                  </a:cubicBezTo>
                  <a:cubicBezTo>
                    <a:pt x="11331" y="19188"/>
                    <a:pt x="12750" y="19904"/>
                    <a:pt x="13129" y="20983"/>
                  </a:cubicBezTo>
                  <a:cubicBezTo>
                    <a:pt x="13359" y="21698"/>
                    <a:pt x="13170" y="22454"/>
                    <a:pt x="12602" y="22926"/>
                  </a:cubicBezTo>
                  <a:cubicBezTo>
                    <a:pt x="11736" y="23884"/>
                    <a:pt x="9830" y="24599"/>
                    <a:pt x="7585" y="24599"/>
                  </a:cubicBezTo>
                  <a:cubicBezTo>
                    <a:pt x="6652" y="24599"/>
                    <a:pt x="5652" y="24478"/>
                    <a:pt x="4651" y="24195"/>
                  </a:cubicBezTo>
                  <a:cubicBezTo>
                    <a:pt x="3461" y="23871"/>
                    <a:pt x="2528" y="23749"/>
                    <a:pt x="1825" y="23749"/>
                  </a:cubicBezTo>
                  <a:cubicBezTo>
                    <a:pt x="730" y="23749"/>
                    <a:pt x="189" y="24046"/>
                    <a:pt x="108" y="24249"/>
                  </a:cubicBezTo>
                  <a:cubicBezTo>
                    <a:pt x="13" y="24532"/>
                    <a:pt x="486" y="25423"/>
                    <a:pt x="2663" y="26516"/>
                  </a:cubicBezTo>
                  <a:cubicBezTo>
                    <a:pt x="4516" y="27366"/>
                    <a:pt x="5935" y="28918"/>
                    <a:pt x="6503" y="30861"/>
                  </a:cubicBezTo>
                  <a:cubicBezTo>
                    <a:pt x="7017" y="32183"/>
                    <a:pt x="7490" y="33357"/>
                    <a:pt x="9857" y="34356"/>
                  </a:cubicBezTo>
                  <a:cubicBezTo>
                    <a:pt x="10749" y="34747"/>
                    <a:pt x="12034" y="34895"/>
                    <a:pt x="13508" y="34895"/>
                  </a:cubicBezTo>
                  <a:cubicBezTo>
                    <a:pt x="15725" y="34895"/>
                    <a:pt x="18375" y="34571"/>
                    <a:pt x="20836" y="34261"/>
                  </a:cubicBezTo>
                  <a:cubicBezTo>
                    <a:pt x="23365" y="33924"/>
                    <a:pt x="25650" y="33627"/>
                    <a:pt x="27502" y="33627"/>
                  </a:cubicBezTo>
                  <a:cubicBezTo>
                    <a:pt x="29815" y="33627"/>
                    <a:pt x="31437" y="34086"/>
                    <a:pt x="31965" y="35530"/>
                  </a:cubicBezTo>
                  <a:cubicBezTo>
                    <a:pt x="32208" y="36056"/>
                    <a:pt x="32154" y="36663"/>
                    <a:pt x="31870" y="37189"/>
                  </a:cubicBezTo>
                  <a:cubicBezTo>
                    <a:pt x="30978" y="38795"/>
                    <a:pt x="27935" y="39551"/>
                    <a:pt x="23487" y="40495"/>
                  </a:cubicBezTo>
                  <a:cubicBezTo>
                    <a:pt x="21932" y="40779"/>
                    <a:pt x="20417" y="41157"/>
                    <a:pt x="18943" y="41683"/>
                  </a:cubicBezTo>
                  <a:cubicBezTo>
                    <a:pt x="20322" y="42668"/>
                    <a:pt x="21742" y="43518"/>
                    <a:pt x="23203" y="44274"/>
                  </a:cubicBezTo>
                  <a:cubicBezTo>
                    <a:pt x="26894" y="46311"/>
                    <a:pt x="29125" y="47634"/>
                    <a:pt x="29504" y="49091"/>
                  </a:cubicBezTo>
                  <a:cubicBezTo>
                    <a:pt x="29558" y="49428"/>
                    <a:pt x="29558" y="49806"/>
                    <a:pt x="29409" y="50130"/>
                  </a:cubicBezTo>
                  <a:cubicBezTo>
                    <a:pt x="30450" y="51317"/>
                    <a:pt x="37454" y="54003"/>
                    <a:pt x="42336" y="54529"/>
                  </a:cubicBezTo>
                  <a:cubicBezTo>
                    <a:pt x="42850" y="54583"/>
                    <a:pt x="43269" y="54597"/>
                    <a:pt x="43620" y="54597"/>
                  </a:cubicBezTo>
                  <a:cubicBezTo>
                    <a:pt x="44878" y="54597"/>
                    <a:pt x="45175" y="54340"/>
                    <a:pt x="45175" y="54340"/>
                  </a:cubicBezTo>
                  <a:cubicBezTo>
                    <a:pt x="46189" y="52694"/>
                    <a:pt x="47974" y="52141"/>
                    <a:pt x="49948" y="52141"/>
                  </a:cubicBezTo>
                  <a:cubicBezTo>
                    <a:pt x="52301" y="52141"/>
                    <a:pt x="54897" y="52937"/>
                    <a:pt x="56723" y="53625"/>
                  </a:cubicBezTo>
                  <a:cubicBezTo>
                    <a:pt x="56871" y="53679"/>
                    <a:pt x="57020" y="53719"/>
                    <a:pt x="57155" y="53719"/>
                  </a:cubicBezTo>
                  <a:cubicBezTo>
                    <a:pt x="58291" y="53719"/>
                    <a:pt x="59062" y="51911"/>
                    <a:pt x="60035" y="49428"/>
                  </a:cubicBezTo>
                  <a:cubicBezTo>
                    <a:pt x="60847" y="47391"/>
                    <a:pt x="61509" y="45650"/>
                    <a:pt x="62780" y="45272"/>
                  </a:cubicBezTo>
                  <a:cubicBezTo>
                    <a:pt x="62943" y="45232"/>
                    <a:pt x="63118" y="45205"/>
                    <a:pt x="63281" y="45205"/>
                  </a:cubicBezTo>
                  <a:cubicBezTo>
                    <a:pt x="63700" y="45205"/>
                    <a:pt x="64105" y="45326"/>
                    <a:pt x="64444" y="45596"/>
                  </a:cubicBezTo>
                  <a:cubicBezTo>
                    <a:pt x="64579" y="45744"/>
                    <a:pt x="64822" y="45785"/>
                    <a:pt x="65052" y="45785"/>
                  </a:cubicBezTo>
                  <a:cubicBezTo>
                    <a:pt x="65336" y="45744"/>
                    <a:pt x="65863" y="44894"/>
                    <a:pt x="66282" y="44139"/>
                  </a:cubicBezTo>
                  <a:cubicBezTo>
                    <a:pt x="67188" y="42533"/>
                    <a:pt x="68459" y="40360"/>
                    <a:pt x="71164" y="39267"/>
                  </a:cubicBezTo>
                  <a:cubicBezTo>
                    <a:pt x="73287" y="38512"/>
                    <a:pt x="75464" y="37945"/>
                    <a:pt x="77695" y="37513"/>
                  </a:cubicBezTo>
                  <a:cubicBezTo>
                    <a:pt x="79912" y="37095"/>
                    <a:pt x="82941" y="36474"/>
                    <a:pt x="83090" y="35678"/>
                  </a:cubicBezTo>
                  <a:cubicBezTo>
                    <a:pt x="83185" y="35246"/>
                    <a:pt x="83036" y="34774"/>
                    <a:pt x="82711" y="34491"/>
                  </a:cubicBezTo>
                  <a:cubicBezTo>
                    <a:pt x="82360" y="34099"/>
                    <a:pt x="81305" y="33303"/>
                    <a:pt x="78614" y="33303"/>
                  </a:cubicBezTo>
                  <a:cubicBezTo>
                    <a:pt x="78087" y="33303"/>
                    <a:pt x="77505" y="33344"/>
                    <a:pt x="76843" y="33411"/>
                  </a:cubicBezTo>
                  <a:cubicBezTo>
                    <a:pt x="76126" y="33492"/>
                    <a:pt x="75437" y="33532"/>
                    <a:pt x="74774" y="33532"/>
                  </a:cubicBezTo>
                  <a:cubicBezTo>
                    <a:pt x="71583" y="33532"/>
                    <a:pt x="69081" y="32601"/>
                    <a:pt x="68176" y="30996"/>
                  </a:cubicBezTo>
                  <a:cubicBezTo>
                    <a:pt x="67797" y="30294"/>
                    <a:pt x="67418" y="28918"/>
                    <a:pt x="68838" y="27082"/>
                  </a:cubicBezTo>
                  <a:cubicBezTo>
                    <a:pt x="69027" y="26934"/>
                    <a:pt x="69122" y="26651"/>
                    <a:pt x="69122" y="26421"/>
                  </a:cubicBezTo>
                  <a:cubicBezTo>
                    <a:pt x="69027" y="25895"/>
                    <a:pt x="67986" y="25193"/>
                    <a:pt x="67134" y="24667"/>
                  </a:cubicBezTo>
                  <a:cubicBezTo>
                    <a:pt x="65904" y="23871"/>
                    <a:pt x="64727" y="23156"/>
                    <a:pt x="64673" y="21982"/>
                  </a:cubicBezTo>
                  <a:cubicBezTo>
                    <a:pt x="64673" y="21172"/>
                    <a:pt x="65052" y="20470"/>
                    <a:pt x="65715" y="20039"/>
                  </a:cubicBezTo>
                  <a:cubicBezTo>
                    <a:pt x="66147" y="19715"/>
                    <a:pt x="66053" y="19566"/>
                    <a:pt x="65999" y="19472"/>
                  </a:cubicBezTo>
                  <a:cubicBezTo>
                    <a:pt x="65660" y="18878"/>
                    <a:pt x="64133" y="18311"/>
                    <a:pt x="62983" y="18311"/>
                  </a:cubicBezTo>
                  <a:cubicBezTo>
                    <a:pt x="62672" y="18311"/>
                    <a:pt x="62388" y="18352"/>
                    <a:pt x="62172" y="18433"/>
                  </a:cubicBezTo>
                  <a:cubicBezTo>
                    <a:pt x="61929" y="18527"/>
                    <a:pt x="61739" y="18676"/>
                    <a:pt x="61888" y="19188"/>
                  </a:cubicBezTo>
                  <a:cubicBezTo>
                    <a:pt x="62307" y="20889"/>
                    <a:pt x="61550" y="21739"/>
                    <a:pt x="60698" y="21928"/>
                  </a:cubicBezTo>
                  <a:cubicBezTo>
                    <a:pt x="60522" y="21982"/>
                    <a:pt x="60333" y="21995"/>
                    <a:pt x="60144" y="21995"/>
                  </a:cubicBezTo>
                  <a:cubicBezTo>
                    <a:pt x="57899" y="21995"/>
                    <a:pt x="54045" y="19215"/>
                    <a:pt x="53261" y="16409"/>
                  </a:cubicBezTo>
                  <a:cubicBezTo>
                    <a:pt x="52937" y="15181"/>
                    <a:pt x="49718" y="13953"/>
                    <a:pt x="46257" y="12630"/>
                  </a:cubicBezTo>
                  <a:cubicBezTo>
                    <a:pt x="41335" y="10741"/>
                    <a:pt x="35183" y="8420"/>
                    <a:pt x="30261" y="4021"/>
                  </a:cubicBezTo>
                  <a:cubicBezTo>
                    <a:pt x="26380" y="594"/>
                    <a:pt x="22756" y="13"/>
                    <a:pt x="20728"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8" name="Google Shape;94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cAACsGAABnCQAA5AYAAAAAAAAmAAAACAAAAP//////////"/>
                </a:ext>
              </a:extLst>
            </p:cNvSpPr>
            <p:nvPr/>
          </p:nvSpPr>
          <p:spPr>
            <a:xfrm>
              <a:off x="1298575" y="1002665"/>
              <a:ext cx="229870" cy="117475"/>
            </a:xfrm>
            <a:custGeom>
              <a:avLst/>
              <a:gdLst/>
              <a:ahLst/>
              <a:cxnLst/>
              <a:rect l="0" t="0" r="229870" b="117475"/>
              <a:pathLst>
                <a:path w="229870" h="117475">
                  <a:moveTo>
                    <a:pt x="146076" y="0"/>
                  </a:moveTo>
                  <a:cubicBezTo>
                    <a:pt x="143893" y="0"/>
                    <a:pt x="141614" y="666"/>
                    <a:pt x="140271" y="1605"/>
                  </a:cubicBezTo>
                  <a:cubicBezTo>
                    <a:pt x="140027" y="1755"/>
                    <a:pt x="139173" y="2422"/>
                    <a:pt x="139417" y="2898"/>
                  </a:cubicBezTo>
                  <a:cubicBezTo>
                    <a:pt x="140217" y="4749"/>
                    <a:pt x="139552" y="5607"/>
                    <a:pt x="139132" y="5947"/>
                  </a:cubicBezTo>
                  <a:cubicBezTo>
                    <a:pt x="138779" y="6205"/>
                    <a:pt x="138345" y="6328"/>
                    <a:pt x="137870" y="6328"/>
                  </a:cubicBezTo>
                  <a:cubicBezTo>
                    <a:pt x="136284" y="6328"/>
                    <a:pt x="134141" y="5035"/>
                    <a:pt x="132432" y="3606"/>
                  </a:cubicBezTo>
                  <a:cubicBezTo>
                    <a:pt x="131333" y="2681"/>
                    <a:pt x="129855" y="2381"/>
                    <a:pt x="128146" y="2381"/>
                  </a:cubicBezTo>
                  <a:cubicBezTo>
                    <a:pt x="126667" y="2381"/>
                    <a:pt x="125026" y="2612"/>
                    <a:pt x="123263" y="2844"/>
                  </a:cubicBezTo>
                  <a:cubicBezTo>
                    <a:pt x="121296" y="3075"/>
                    <a:pt x="119302" y="3320"/>
                    <a:pt x="117281" y="3320"/>
                  </a:cubicBezTo>
                  <a:cubicBezTo>
                    <a:pt x="116332" y="3320"/>
                    <a:pt x="115383" y="3266"/>
                    <a:pt x="114433" y="3130"/>
                  </a:cubicBezTo>
                  <a:cubicBezTo>
                    <a:pt x="113986" y="3075"/>
                    <a:pt x="113592" y="3048"/>
                    <a:pt x="113240" y="3048"/>
                  </a:cubicBezTo>
                  <a:cubicBezTo>
                    <a:pt x="111449" y="3048"/>
                    <a:pt x="110730" y="3783"/>
                    <a:pt x="109971" y="4654"/>
                  </a:cubicBezTo>
                  <a:cubicBezTo>
                    <a:pt x="109021" y="5634"/>
                    <a:pt x="108099" y="6409"/>
                    <a:pt x="106512" y="6409"/>
                  </a:cubicBezTo>
                  <a:cubicBezTo>
                    <a:pt x="105536" y="6409"/>
                    <a:pt x="104329" y="6124"/>
                    <a:pt x="102701" y="5416"/>
                  </a:cubicBezTo>
                  <a:cubicBezTo>
                    <a:pt x="99853" y="4150"/>
                    <a:pt x="96801" y="3511"/>
                    <a:pt x="93736" y="3511"/>
                  </a:cubicBezTo>
                  <a:cubicBezTo>
                    <a:pt x="92773" y="3511"/>
                    <a:pt x="91796" y="3579"/>
                    <a:pt x="90833" y="3701"/>
                  </a:cubicBezTo>
                  <a:cubicBezTo>
                    <a:pt x="91213" y="4137"/>
                    <a:pt x="91362" y="4749"/>
                    <a:pt x="91172" y="5280"/>
                  </a:cubicBezTo>
                  <a:cubicBezTo>
                    <a:pt x="90752" y="6382"/>
                    <a:pt x="89192" y="7063"/>
                    <a:pt x="87415" y="7063"/>
                  </a:cubicBezTo>
                  <a:cubicBezTo>
                    <a:pt x="86737" y="7063"/>
                    <a:pt x="86018" y="6967"/>
                    <a:pt x="85326" y="6750"/>
                  </a:cubicBezTo>
                  <a:cubicBezTo>
                    <a:pt x="84703" y="6559"/>
                    <a:pt x="84092" y="6478"/>
                    <a:pt x="83536" y="6478"/>
                  </a:cubicBezTo>
                  <a:cubicBezTo>
                    <a:pt x="82709" y="6478"/>
                    <a:pt x="82017" y="6682"/>
                    <a:pt x="81678" y="7090"/>
                  </a:cubicBezTo>
                  <a:cubicBezTo>
                    <a:pt x="81203" y="7662"/>
                    <a:pt x="81488" y="8519"/>
                    <a:pt x="81773" y="9131"/>
                  </a:cubicBezTo>
                  <a:cubicBezTo>
                    <a:pt x="82098" y="9662"/>
                    <a:pt x="82098" y="10274"/>
                    <a:pt x="81773" y="10805"/>
                  </a:cubicBezTo>
                  <a:cubicBezTo>
                    <a:pt x="81285" y="11554"/>
                    <a:pt x="80240" y="11771"/>
                    <a:pt x="78545" y="11771"/>
                  </a:cubicBezTo>
                  <a:cubicBezTo>
                    <a:pt x="77772" y="11771"/>
                    <a:pt x="76849" y="11717"/>
                    <a:pt x="75778" y="11663"/>
                  </a:cubicBezTo>
                  <a:cubicBezTo>
                    <a:pt x="74801" y="11595"/>
                    <a:pt x="73567" y="11499"/>
                    <a:pt x="72482" y="11499"/>
                  </a:cubicBezTo>
                  <a:cubicBezTo>
                    <a:pt x="71248" y="11499"/>
                    <a:pt x="70176" y="11622"/>
                    <a:pt x="69796" y="11989"/>
                  </a:cubicBezTo>
                  <a:cubicBezTo>
                    <a:pt x="69756" y="12044"/>
                    <a:pt x="69702" y="12085"/>
                    <a:pt x="69702" y="12180"/>
                  </a:cubicBezTo>
                  <a:cubicBezTo>
                    <a:pt x="69702" y="14044"/>
                    <a:pt x="68562" y="15759"/>
                    <a:pt x="66853" y="16480"/>
                  </a:cubicBezTo>
                  <a:cubicBezTo>
                    <a:pt x="66039" y="16861"/>
                    <a:pt x="65144" y="17052"/>
                    <a:pt x="64236" y="17052"/>
                  </a:cubicBezTo>
                  <a:cubicBezTo>
                    <a:pt x="62581" y="17052"/>
                    <a:pt x="60858" y="16412"/>
                    <a:pt x="59353" y="15187"/>
                  </a:cubicBezTo>
                  <a:cubicBezTo>
                    <a:pt x="57047" y="13228"/>
                    <a:pt x="51839" y="12302"/>
                    <a:pt x="49018" y="12302"/>
                  </a:cubicBezTo>
                  <a:cubicBezTo>
                    <a:pt x="48407" y="12302"/>
                    <a:pt x="47919" y="12343"/>
                    <a:pt x="47580" y="12425"/>
                  </a:cubicBezTo>
                  <a:lnTo>
                    <a:pt x="47675" y="12466"/>
                  </a:lnTo>
                  <a:cubicBezTo>
                    <a:pt x="48434" y="13092"/>
                    <a:pt x="48719" y="13704"/>
                    <a:pt x="48529" y="14371"/>
                  </a:cubicBezTo>
                  <a:cubicBezTo>
                    <a:pt x="48150" y="15623"/>
                    <a:pt x="46196" y="15854"/>
                    <a:pt x="43497" y="16195"/>
                  </a:cubicBezTo>
                  <a:cubicBezTo>
                    <a:pt x="42453" y="16290"/>
                    <a:pt x="41409" y="16480"/>
                    <a:pt x="40364" y="16712"/>
                  </a:cubicBezTo>
                  <a:lnTo>
                    <a:pt x="40405" y="16766"/>
                  </a:lnTo>
                  <a:cubicBezTo>
                    <a:pt x="42073" y="18005"/>
                    <a:pt x="41883" y="19243"/>
                    <a:pt x="41598" y="19910"/>
                  </a:cubicBezTo>
                  <a:cubicBezTo>
                    <a:pt x="40812" y="21597"/>
                    <a:pt x="37841" y="22536"/>
                    <a:pt x="36051" y="22536"/>
                  </a:cubicBezTo>
                  <a:cubicBezTo>
                    <a:pt x="35780" y="22536"/>
                    <a:pt x="35536" y="22523"/>
                    <a:pt x="35332" y="22482"/>
                  </a:cubicBezTo>
                  <a:cubicBezTo>
                    <a:pt x="34668" y="22387"/>
                    <a:pt x="34139" y="21856"/>
                    <a:pt x="34044" y="21189"/>
                  </a:cubicBezTo>
                  <a:cubicBezTo>
                    <a:pt x="33813" y="20767"/>
                    <a:pt x="32199" y="19815"/>
                    <a:pt x="29826" y="19338"/>
                  </a:cubicBezTo>
                  <a:cubicBezTo>
                    <a:pt x="28971" y="19161"/>
                    <a:pt x="28184" y="19080"/>
                    <a:pt x="27452" y="19080"/>
                  </a:cubicBezTo>
                  <a:cubicBezTo>
                    <a:pt x="25987" y="19080"/>
                    <a:pt x="24794" y="19420"/>
                    <a:pt x="24034" y="20100"/>
                  </a:cubicBezTo>
                  <a:cubicBezTo>
                    <a:pt x="23030" y="21053"/>
                    <a:pt x="22122" y="22046"/>
                    <a:pt x="21321" y="23190"/>
                  </a:cubicBezTo>
                  <a:cubicBezTo>
                    <a:pt x="20318" y="24523"/>
                    <a:pt x="19558" y="25476"/>
                    <a:pt x="18473" y="25530"/>
                  </a:cubicBezTo>
                  <a:cubicBezTo>
                    <a:pt x="17809" y="25476"/>
                    <a:pt x="17185" y="25149"/>
                    <a:pt x="16805" y="24619"/>
                  </a:cubicBezTo>
                  <a:cubicBezTo>
                    <a:pt x="16384" y="24101"/>
                    <a:pt x="15150" y="23802"/>
                    <a:pt x="13319" y="23802"/>
                  </a:cubicBezTo>
                  <a:cubicBezTo>
                    <a:pt x="10593" y="23802"/>
                    <a:pt x="6565" y="24483"/>
                    <a:pt x="2048" y="26197"/>
                  </a:cubicBezTo>
                  <a:cubicBezTo>
                    <a:pt x="1289" y="26429"/>
                    <a:pt x="624" y="26810"/>
                    <a:pt x="0" y="27286"/>
                  </a:cubicBezTo>
                  <a:cubicBezTo>
                    <a:pt x="339" y="27504"/>
                    <a:pt x="1085" y="27640"/>
                    <a:pt x="2034" y="27640"/>
                  </a:cubicBezTo>
                  <a:cubicBezTo>
                    <a:pt x="3445" y="27640"/>
                    <a:pt x="5276" y="27313"/>
                    <a:pt x="6795" y="26333"/>
                  </a:cubicBezTo>
                  <a:cubicBezTo>
                    <a:pt x="8640" y="25136"/>
                    <a:pt x="10389" y="24673"/>
                    <a:pt x="11678" y="24673"/>
                  </a:cubicBezTo>
                  <a:cubicBezTo>
                    <a:pt x="12343" y="24673"/>
                    <a:pt x="12885" y="24796"/>
                    <a:pt x="13251" y="25000"/>
                  </a:cubicBezTo>
                  <a:cubicBezTo>
                    <a:pt x="13821" y="25285"/>
                    <a:pt x="14146" y="25857"/>
                    <a:pt x="14146" y="26429"/>
                  </a:cubicBezTo>
                  <a:cubicBezTo>
                    <a:pt x="14146" y="27340"/>
                    <a:pt x="13387" y="28143"/>
                    <a:pt x="11963" y="28810"/>
                  </a:cubicBezTo>
                  <a:cubicBezTo>
                    <a:pt x="11352" y="29096"/>
                    <a:pt x="10823" y="29436"/>
                    <a:pt x="10349" y="29858"/>
                  </a:cubicBezTo>
                  <a:cubicBezTo>
                    <a:pt x="10688" y="29967"/>
                    <a:pt x="11434" y="30144"/>
                    <a:pt x="12994" y="30144"/>
                  </a:cubicBezTo>
                  <a:cubicBezTo>
                    <a:pt x="13428" y="30144"/>
                    <a:pt x="13916" y="30130"/>
                    <a:pt x="14486" y="30103"/>
                  </a:cubicBezTo>
                  <a:cubicBezTo>
                    <a:pt x="14892" y="30076"/>
                    <a:pt x="15259" y="30062"/>
                    <a:pt x="15571" y="30062"/>
                  </a:cubicBezTo>
                  <a:cubicBezTo>
                    <a:pt x="16547" y="30062"/>
                    <a:pt x="17171" y="30226"/>
                    <a:pt x="17375" y="30865"/>
                  </a:cubicBezTo>
                  <a:cubicBezTo>
                    <a:pt x="17659" y="31723"/>
                    <a:pt x="16954" y="32199"/>
                    <a:pt x="15950" y="32866"/>
                  </a:cubicBezTo>
                  <a:cubicBezTo>
                    <a:pt x="14906" y="33574"/>
                    <a:pt x="13102" y="34812"/>
                    <a:pt x="13102" y="35955"/>
                  </a:cubicBezTo>
                  <a:cubicBezTo>
                    <a:pt x="13102" y="36717"/>
                    <a:pt x="13767" y="37003"/>
                    <a:pt x="15760" y="37384"/>
                  </a:cubicBezTo>
                  <a:cubicBezTo>
                    <a:pt x="17469" y="37724"/>
                    <a:pt x="19802" y="38201"/>
                    <a:pt x="20033" y="40487"/>
                  </a:cubicBezTo>
                  <a:cubicBezTo>
                    <a:pt x="20033" y="40718"/>
                    <a:pt x="20467" y="41249"/>
                    <a:pt x="21796" y="41725"/>
                  </a:cubicBezTo>
                  <a:cubicBezTo>
                    <a:pt x="23532" y="42392"/>
                    <a:pt x="26136" y="42787"/>
                    <a:pt x="28768" y="42787"/>
                  </a:cubicBezTo>
                  <a:cubicBezTo>
                    <a:pt x="32172" y="42787"/>
                    <a:pt x="35631" y="42120"/>
                    <a:pt x="37326" y="40528"/>
                  </a:cubicBezTo>
                  <a:cubicBezTo>
                    <a:pt x="38303" y="39630"/>
                    <a:pt x="39306" y="38840"/>
                    <a:pt x="40215" y="38840"/>
                  </a:cubicBezTo>
                  <a:cubicBezTo>
                    <a:pt x="40446" y="38840"/>
                    <a:pt x="40663" y="38895"/>
                    <a:pt x="40880" y="39004"/>
                  </a:cubicBezTo>
                  <a:cubicBezTo>
                    <a:pt x="42019" y="39630"/>
                    <a:pt x="41693" y="41440"/>
                    <a:pt x="41314" y="43495"/>
                  </a:cubicBezTo>
                  <a:cubicBezTo>
                    <a:pt x="41219" y="43971"/>
                    <a:pt x="41164" y="44393"/>
                    <a:pt x="41124" y="44828"/>
                  </a:cubicBezTo>
                  <a:cubicBezTo>
                    <a:pt x="41992" y="45863"/>
                    <a:pt x="48828" y="47224"/>
                    <a:pt x="54511" y="47224"/>
                  </a:cubicBezTo>
                  <a:cubicBezTo>
                    <a:pt x="55609" y="47224"/>
                    <a:pt x="56681" y="47183"/>
                    <a:pt x="57644" y="47060"/>
                  </a:cubicBezTo>
                  <a:cubicBezTo>
                    <a:pt x="60112" y="46774"/>
                    <a:pt x="60397" y="46257"/>
                    <a:pt x="60397" y="46257"/>
                  </a:cubicBezTo>
                  <a:cubicBezTo>
                    <a:pt x="61021" y="44148"/>
                    <a:pt x="62337" y="43508"/>
                    <a:pt x="63951" y="43508"/>
                  </a:cubicBezTo>
                  <a:cubicBezTo>
                    <a:pt x="65171" y="43508"/>
                    <a:pt x="66568" y="43876"/>
                    <a:pt x="67952" y="44257"/>
                  </a:cubicBezTo>
                  <a:cubicBezTo>
                    <a:pt x="68372" y="44393"/>
                    <a:pt x="68847" y="44488"/>
                    <a:pt x="69376" y="44638"/>
                  </a:cubicBezTo>
                  <a:cubicBezTo>
                    <a:pt x="69688" y="44706"/>
                    <a:pt x="70122" y="44747"/>
                    <a:pt x="70651" y="44747"/>
                  </a:cubicBezTo>
                  <a:cubicBezTo>
                    <a:pt x="75168" y="44747"/>
                    <a:pt x="86805" y="41998"/>
                    <a:pt x="90833" y="39099"/>
                  </a:cubicBezTo>
                  <a:cubicBezTo>
                    <a:pt x="91837" y="38391"/>
                    <a:pt x="91932" y="37915"/>
                    <a:pt x="91932" y="37820"/>
                  </a:cubicBezTo>
                  <a:cubicBezTo>
                    <a:pt x="92067" y="36105"/>
                    <a:pt x="93071" y="35765"/>
                    <a:pt x="93491" y="35724"/>
                  </a:cubicBezTo>
                  <a:cubicBezTo>
                    <a:pt x="93573" y="35710"/>
                    <a:pt x="93641" y="35710"/>
                    <a:pt x="93722" y="35710"/>
                  </a:cubicBezTo>
                  <a:cubicBezTo>
                    <a:pt x="94739" y="35710"/>
                    <a:pt x="95716" y="36581"/>
                    <a:pt x="96245" y="37915"/>
                  </a:cubicBezTo>
                  <a:cubicBezTo>
                    <a:pt x="97004" y="39820"/>
                    <a:pt x="96625" y="42678"/>
                    <a:pt x="93356" y="44924"/>
                  </a:cubicBezTo>
                  <a:cubicBezTo>
                    <a:pt x="89083" y="47822"/>
                    <a:pt x="82383" y="48544"/>
                    <a:pt x="76442" y="49156"/>
                  </a:cubicBezTo>
                  <a:cubicBezTo>
                    <a:pt x="73459" y="49496"/>
                    <a:pt x="70610" y="49728"/>
                    <a:pt x="68752" y="50354"/>
                  </a:cubicBezTo>
                  <a:cubicBezTo>
                    <a:pt x="67803" y="50639"/>
                    <a:pt x="67667" y="50871"/>
                    <a:pt x="67613" y="50871"/>
                  </a:cubicBezTo>
                  <a:cubicBezTo>
                    <a:pt x="67613" y="51687"/>
                    <a:pt x="71126" y="53919"/>
                    <a:pt x="73214" y="55253"/>
                  </a:cubicBezTo>
                  <a:cubicBezTo>
                    <a:pt x="74923" y="56355"/>
                    <a:pt x="76687" y="57499"/>
                    <a:pt x="78246" y="58683"/>
                  </a:cubicBezTo>
                  <a:cubicBezTo>
                    <a:pt x="79589" y="59690"/>
                    <a:pt x="80105" y="60493"/>
                    <a:pt x="79969" y="61255"/>
                  </a:cubicBezTo>
                  <a:cubicBezTo>
                    <a:pt x="79820" y="61826"/>
                    <a:pt x="79399" y="62262"/>
                    <a:pt x="78870" y="62357"/>
                  </a:cubicBezTo>
                  <a:cubicBezTo>
                    <a:pt x="78585" y="62439"/>
                    <a:pt x="78233" y="62480"/>
                    <a:pt x="77812" y="62480"/>
                  </a:cubicBezTo>
                  <a:cubicBezTo>
                    <a:pt x="74584" y="62480"/>
                    <a:pt x="67898" y="59948"/>
                    <a:pt x="64534" y="56355"/>
                  </a:cubicBezTo>
                  <a:cubicBezTo>
                    <a:pt x="61374" y="52980"/>
                    <a:pt x="54985" y="51238"/>
                    <a:pt x="45939" y="51238"/>
                  </a:cubicBezTo>
                  <a:cubicBezTo>
                    <a:pt x="44637" y="51238"/>
                    <a:pt x="43294" y="51279"/>
                    <a:pt x="41883" y="51347"/>
                  </a:cubicBezTo>
                  <a:cubicBezTo>
                    <a:pt x="38940" y="51538"/>
                    <a:pt x="38750" y="54831"/>
                    <a:pt x="38791" y="55825"/>
                  </a:cubicBezTo>
                  <a:cubicBezTo>
                    <a:pt x="38845" y="58492"/>
                    <a:pt x="40269" y="61445"/>
                    <a:pt x="42168" y="61445"/>
                  </a:cubicBezTo>
                  <a:cubicBezTo>
                    <a:pt x="48150" y="61445"/>
                    <a:pt x="52666" y="64358"/>
                    <a:pt x="56749" y="70781"/>
                  </a:cubicBezTo>
                  <a:cubicBezTo>
                    <a:pt x="59217" y="74646"/>
                    <a:pt x="63245" y="75789"/>
                    <a:pt x="66473" y="76742"/>
                  </a:cubicBezTo>
                  <a:cubicBezTo>
                    <a:pt x="69091" y="77504"/>
                    <a:pt x="71370" y="78130"/>
                    <a:pt x="71370" y="80226"/>
                  </a:cubicBezTo>
                  <a:cubicBezTo>
                    <a:pt x="71370" y="80743"/>
                    <a:pt x="71085" y="81315"/>
                    <a:pt x="70651" y="81601"/>
                  </a:cubicBezTo>
                  <a:cubicBezTo>
                    <a:pt x="70231" y="81914"/>
                    <a:pt x="69647" y="82063"/>
                    <a:pt x="68888" y="82063"/>
                  </a:cubicBezTo>
                  <a:cubicBezTo>
                    <a:pt x="66894" y="82063"/>
                    <a:pt x="63720" y="81083"/>
                    <a:pt x="59122" y="79600"/>
                  </a:cubicBezTo>
                  <a:cubicBezTo>
                    <a:pt x="56220" y="78606"/>
                    <a:pt x="53236" y="77790"/>
                    <a:pt x="50238" y="77123"/>
                  </a:cubicBezTo>
                  <a:cubicBezTo>
                    <a:pt x="49452" y="76987"/>
                    <a:pt x="48611" y="76905"/>
                    <a:pt x="47716" y="76905"/>
                  </a:cubicBezTo>
                  <a:cubicBezTo>
                    <a:pt x="43321" y="76905"/>
                    <a:pt x="37950" y="78593"/>
                    <a:pt x="34708" y="81124"/>
                  </a:cubicBezTo>
                  <a:cubicBezTo>
                    <a:pt x="33623" y="81982"/>
                    <a:pt x="32294" y="83315"/>
                    <a:pt x="32199" y="84894"/>
                  </a:cubicBezTo>
                  <a:cubicBezTo>
                    <a:pt x="32104" y="85697"/>
                    <a:pt x="32525" y="86459"/>
                    <a:pt x="33244" y="86840"/>
                  </a:cubicBezTo>
                  <a:cubicBezTo>
                    <a:pt x="34166" y="87425"/>
                    <a:pt x="35549" y="87697"/>
                    <a:pt x="37163" y="87697"/>
                  </a:cubicBezTo>
                  <a:cubicBezTo>
                    <a:pt x="40595" y="87697"/>
                    <a:pt x="45111" y="86473"/>
                    <a:pt x="48624" y="84363"/>
                  </a:cubicBezTo>
                  <a:cubicBezTo>
                    <a:pt x="50550" y="83234"/>
                    <a:pt x="51703" y="82703"/>
                    <a:pt x="52449" y="82703"/>
                  </a:cubicBezTo>
                  <a:cubicBezTo>
                    <a:pt x="52870" y="82703"/>
                    <a:pt x="53154" y="82866"/>
                    <a:pt x="53371" y="83179"/>
                  </a:cubicBezTo>
                  <a:cubicBezTo>
                    <a:pt x="53751" y="83696"/>
                    <a:pt x="54416" y="84608"/>
                    <a:pt x="48000" y="90419"/>
                  </a:cubicBezTo>
                  <a:cubicBezTo>
                    <a:pt x="47770" y="90705"/>
                    <a:pt x="47621" y="90896"/>
                    <a:pt x="47621" y="91086"/>
                  </a:cubicBezTo>
                  <a:cubicBezTo>
                    <a:pt x="47716" y="91848"/>
                    <a:pt x="49859" y="93128"/>
                    <a:pt x="51432" y="94080"/>
                  </a:cubicBezTo>
                  <a:cubicBezTo>
                    <a:pt x="54090" y="95700"/>
                    <a:pt x="56844" y="97374"/>
                    <a:pt x="56844" y="99660"/>
                  </a:cubicBezTo>
                  <a:cubicBezTo>
                    <a:pt x="56844" y="101429"/>
                    <a:pt x="55609" y="102668"/>
                    <a:pt x="53466" y="102953"/>
                  </a:cubicBezTo>
                  <a:cubicBezTo>
                    <a:pt x="53127" y="102994"/>
                    <a:pt x="52788" y="103008"/>
                    <a:pt x="52436" y="103008"/>
                  </a:cubicBezTo>
                  <a:cubicBezTo>
                    <a:pt x="49424" y="103008"/>
                    <a:pt x="45939" y="101416"/>
                    <a:pt x="45247" y="98939"/>
                  </a:cubicBezTo>
                  <a:cubicBezTo>
                    <a:pt x="44474" y="96108"/>
                    <a:pt x="42127" y="92910"/>
                    <a:pt x="35305" y="92910"/>
                  </a:cubicBezTo>
                  <a:cubicBezTo>
                    <a:pt x="34695" y="92910"/>
                    <a:pt x="34030" y="92937"/>
                    <a:pt x="33338" y="92991"/>
                  </a:cubicBezTo>
                  <a:cubicBezTo>
                    <a:pt x="30395" y="93182"/>
                    <a:pt x="28496" y="94175"/>
                    <a:pt x="28496" y="95468"/>
                  </a:cubicBezTo>
                  <a:cubicBezTo>
                    <a:pt x="28442" y="96748"/>
                    <a:pt x="30015" y="98136"/>
                    <a:pt x="32389" y="98462"/>
                  </a:cubicBezTo>
                  <a:cubicBezTo>
                    <a:pt x="35848" y="98898"/>
                    <a:pt x="37272" y="100572"/>
                    <a:pt x="37231" y="102042"/>
                  </a:cubicBezTo>
                  <a:cubicBezTo>
                    <a:pt x="37136" y="103375"/>
                    <a:pt x="35712" y="104859"/>
                    <a:pt x="31955" y="104859"/>
                  </a:cubicBezTo>
                  <a:cubicBezTo>
                    <a:pt x="26828" y="104859"/>
                    <a:pt x="17903" y="107526"/>
                    <a:pt x="16995" y="109812"/>
                  </a:cubicBezTo>
                  <a:cubicBezTo>
                    <a:pt x="16900" y="109949"/>
                    <a:pt x="16764" y="110289"/>
                    <a:pt x="17429" y="110901"/>
                  </a:cubicBezTo>
                  <a:cubicBezTo>
                    <a:pt x="18989" y="112344"/>
                    <a:pt x="22406" y="112684"/>
                    <a:pt x="26055" y="112684"/>
                  </a:cubicBezTo>
                  <a:cubicBezTo>
                    <a:pt x="27859" y="112684"/>
                    <a:pt x="29717" y="112602"/>
                    <a:pt x="31440" y="112521"/>
                  </a:cubicBezTo>
                  <a:cubicBezTo>
                    <a:pt x="33244" y="112439"/>
                    <a:pt x="34817" y="112385"/>
                    <a:pt x="36187" y="112385"/>
                  </a:cubicBezTo>
                  <a:cubicBezTo>
                    <a:pt x="38913" y="112385"/>
                    <a:pt x="40758" y="112630"/>
                    <a:pt x="41734" y="113528"/>
                  </a:cubicBezTo>
                  <a:cubicBezTo>
                    <a:pt x="43280" y="114875"/>
                    <a:pt x="46468" y="115801"/>
                    <a:pt x="49289" y="115801"/>
                  </a:cubicBezTo>
                  <a:cubicBezTo>
                    <a:pt x="49764" y="115801"/>
                    <a:pt x="50225" y="115773"/>
                    <a:pt x="50659" y="115719"/>
                  </a:cubicBezTo>
                  <a:cubicBezTo>
                    <a:pt x="52096" y="115528"/>
                    <a:pt x="53141" y="115052"/>
                    <a:pt x="53561" y="114385"/>
                  </a:cubicBezTo>
                  <a:cubicBezTo>
                    <a:pt x="54850" y="112425"/>
                    <a:pt x="57454" y="112004"/>
                    <a:pt x="60641" y="112004"/>
                  </a:cubicBezTo>
                  <a:cubicBezTo>
                    <a:pt x="61916" y="112004"/>
                    <a:pt x="63300" y="112099"/>
                    <a:pt x="64724" y="112140"/>
                  </a:cubicBezTo>
                  <a:cubicBezTo>
                    <a:pt x="66284" y="112235"/>
                    <a:pt x="67857" y="112330"/>
                    <a:pt x="69471" y="112330"/>
                  </a:cubicBezTo>
                  <a:cubicBezTo>
                    <a:pt x="76307" y="112330"/>
                    <a:pt x="78111" y="113378"/>
                    <a:pt x="81244" y="116141"/>
                  </a:cubicBezTo>
                  <a:cubicBezTo>
                    <a:pt x="82288" y="117066"/>
                    <a:pt x="83685" y="117475"/>
                    <a:pt x="85191" y="117475"/>
                  </a:cubicBezTo>
                  <a:cubicBezTo>
                    <a:pt x="87483" y="117475"/>
                    <a:pt x="90033" y="116549"/>
                    <a:pt x="91972" y="115147"/>
                  </a:cubicBezTo>
                  <a:cubicBezTo>
                    <a:pt x="95770" y="112385"/>
                    <a:pt x="95919" y="112330"/>
                    <a:pt x="100707" y="112330"/>
                  </a:cubicBezTo>
                  <a:cubicBezTo>
                    <a:pt x="102416" y="112330"/>
                    <a:pt x="103650" y="111854"/>
                    <a:pt x="104084" y="111051"/>
                  </a:cubicBezTo>
                  <a:cubicBezTo>
                    <a:pt x="104559" y="110194"/>
                    <a:pt x="104274" y="108710"/>
                    <a:pt x="103271" y="107091"/>
                  </a:cubicBezTo>
                  <a:cubicBezTo>
                    <a:pt x="102932" y="106546"/>
                    <a:pt x="102457" y="106329"/>
                    <a:pt x="101860" y="106329"/>
                  </a:cubicBezTo>
                  <a:cubicBezTo>
                    <a:pt x="101033" y="106329"/>
                    <a:pt x="99961" y="106750"/>
                    <a:pt x="98673" y="107336"/>
                  </a:cubicBezTo>
                  <a:cubicBezTo>
                    <a:pt x="97655" y="107757"/>
                    <a:pt x="96747" y="108179"/>
                    <a:pt x="95933" y="108179"/>
                  </a:cubicBezTo>
                  <a:cubicBezTo>
                    <a:pt x="95648" y="108179"/>
                    <a:pt x="95377" y="108125"/>
                    <a:pt x="95106" y="108002"/>
                  </a:cubicBezTo>
                  <a:cubicBezTo>
                    <a:pt x="94685" y="107757"/>
                    <a:pt x="94346" y="107336"/>
                    <a:pt x="94251" y="106805"/>
                  </a:cubicBezTo>
                  <a:cubicBezTo>
                    <a:pt x="93790" y="104927"/>
                    <a:pt x="91104" y="103961"/>
                    <a:pt x="86656" y="103961"/>
                  </a:cubicBezTo>
                  <a:cubicBezTo>
                    <a:pt x="84689" y="103961"/>
                    <a:pt x="82383" y="104137"/>
                    <a:pt x="79779" y="104518"/>
                  </a:cubicBezTo>
                  <a:cubicBezTo>
                    <a:pt x="78965" y="104627"/>
                    <a:pt x="78246" y="104682"/>
                    <a:pt x="77622" y="104682"/>
                  </a:cubicBezTo>
                  <a:cubicBezTo>
                    <a:pt x="75086" y="104682"/>
                    <a:pt x="74015" y="103852"/>
                    <a:pt x="73554" y="103049"/>
                  </a:cubicBezTo>
                  <a:cubicBezTo>
                    <a:pt x="73079" y="102096"/>
                    <a:pt x="73214" y="100953"/>
                    <a:pt x="73933" y="100136"/>
                  </a:cubicBezTo>
                  <a:cubicBezTo>
                    <a:pt x="74761" y="99075"/>
                    <a:pt x="76375" y="98190"/>
                    <a:pt x="78341" y="98190"/>
                  </a:cubicBezTo>
                  <a:cubicBezTo>
                    <a:pt x="78952" y="98190"/>
                    <a:pt x="79589" y="98272"/>
                    <a:pt x="80254" y="98462"/>
                  </a:cubicBezTo>
                  <a:cubicBezTo>
                    <a:pt x="82343" y="99088"/>
                    <a:pt x="84838" y="99388"/>
                    <a:pt x="87578" y="99388"/>
                  </a:cubicBezTo>
                  <a:cubicBezTo>
                    <a:pt x="91172" y="99388"/>
                    <a:pt x="95173" y="98857"/>
                    <a:pt x="99147" y="97796"/>
                  </a:cubicBezTo>
                  <a:cubicBezTo>
                    <a:pt x="101046" y="97319"/>
                    <a:pt x="101521" y="96802"/>
                    <a:pt x="101616" y="96516"/>
                  </a:cubicBezTo>
                  <a:cubicBezTo>
                    <a:pt x="101806" y="96040"/>
                    <a:pt x="101331" y="95183"/>
                    <a:pt x="100897" y="94366"/>
                  </a:cubicBezTo>
                  <a:cubicBezTo>
                    <a:pt x="100287" y="93468"/>
                    <a:pt x="99907" y="92461"/>
                    <a:pt x="99812" y="91372"/>
                  </a:cubicBezTo>
                  <a:cubicBezTo>
                    <a:pt x="99812" y="90841"/>
                    <a:pt x="100043" y="90324"/>
                    <a:pt x="100422" y="89943"/>
                  </a:cubicBezTo>
                  <a:cubicBezTo>
                    <a:pt x="101195" y="89222"/>
                    <a:pt x="102552" y="88990"/>
                    <a:pt x="104518" y="88990"/>
                  </a:cubicBezTo>
                  <a:cubicBezTo>
                    <a:pt x="105807" y="88990"/>
                    <a:pt x="107380" y="89099"/>
                    <a:pt x="109211" y="89222"/>
                  </a:cubicBezTo>
                  <a:cubicBezTo>
                    <a:pt x="110975" y="89371"/>
                    <a:pt x="112873" y="89508"/>
                    <a:pt x="114528" y="89508"/>
                  </a:cubicBezTo>
                  <a:cubicBezTo>
                    <a:pt x="119940" y="89508"/>
                    <a:pt x="128159" y="80226"/>
                    <a:pt x="128444" y="75177"/>
                  </a:cubicBezTo>
                  <a:cubicBezTo>
                    <a:pt x="128485" y="74605"/>
                    <a:pt x="128295" y="74075"/>
                    <a:pt x="127915" y="73694"/>
                  </a:cubicBezTo>
                  <a:cubicBezTo>
                    <a:pt x="126315" y="71979"/>
                    <a:pt x="121567" y="71679"/>
                    <a:pt x="117146" y="71679"/>
                  </a:cubicBezTo>
                  <a:cubicBezTo>
                    <a:pt x="115667" y="71679"/>
                    <a:pt x="114230" y="71720"/>
                    <a:pt x="112968" y="71747"/>
                  </a:cubicBezTo>
                  <a:cubicBezTo>
                    <a:pt x="111775" y="71788"/>
                    <a:pt x="110595" y="71843"/>
                    <a:pt x="109591" y="71843"/>
                  </a:cubicBezTo>
                  <a:cubicBezTo>
                    <a:pt x="108031" y="71843"/>
                    <a:pt x="107218" y="71557"/>
                    <a:pt x="106878" y="70931"/>
                  </a:cubicBezTo>
                  <a:cubicBezTo>
                    <a:pt x="106648" y="70550"/>
                    <a:pt x="106689" y="70074"/>
                    <a:pt x="106933" y="69692"/>
                  </a:cubicBezTo>
                  <a:cubicBezTo>
                    <a:pt x="108018" y="67950"/>
                    <a:pt x="115844" y="65678"/>
                    <a:pt x="124172" y="65678"/>
                  </a:cubicBezTo>
                  <a:cubicBezTo>
                    <a:pt x="124918" y="65678"/>
                    <a:pt x="125691" y="65691"/>
                    <a:pt x="126450" y="65732"/>
                  </a:cubicBezTo>
                  <a:cubicBezTo>
                    <a:pt x="127115" y="65773"/>
                    <a:pt x="127752" y="65787"/>
                    <a:pt x="128335" y="65787"/>
                  </a:cubicBezTo>
                  <a:cubicBezTo>
                    <a:pt x="131007" y="65787"/>
                    <a:pt x="132744" y="65419"/>
                    <a:pt x="133517" y="64643"/>
                  </a:cubicBezTo>
                  <a:cubicBezTo>
                    <a:pt x="134086" y="64113"/>
                    <a:pt x="134141" y="63405"/>
                    <a:pt x="134086" y="62262"/>
                  </a:cubicBezTo>
                  <a:cubicBezTo>
                    <a:pt x="134046" y="61159"/>
                    <a:pt x="133991" y="59880"/>
                    <a:pt x="135036" y="59064"/>
                  </a:cubicBezTo>
                  <a:cubicBezTo>
                    <a:pt x="135673" y="58506"/>
                    <a:pt x="136460" y="58302"/>
                    <a:pt x="137341" y="58302"/>
                  </a:cubicBezTo>
                  <a:cubicBezTo>
                    <a:pt x="138521" y="58302"/>
                    <a:pt x="139878" y="58655"/>
                    <a:pt x="141356" y="59064"/>
                  </a:cubicBezTo>
                  <a:cubicBezTo>
                    <a:pt x="143228" y="59554"/>
                    <a:pt x="145290" y="60084"/>
                    <a:pt x="147446" y="60084"/>
                  </a:cubicBezTo>
                  <a:cubicBezTo>
                    <a:pt x="148246" y="60084"/>
                    <a:pt x="149074" y="60016"/>
                    <a:pt x="149901" y="59826"/>
                  </a:cubicBezTo>
                  <a:cubicBezTo>
                    <a:pt x="152709" y="59254"/>
                    <a:pt x="152844" y="57920"/>
                    <a:pt x="153129" y="56396"/>
                  </a:cubicBezTo>
                  <a:cubicBezTo>
                    <a:pt x="153319" y="55063"/>
                    <a:pt x="153604" y="53212"/>
                    <a:pt x="156316" y="53212"/>
                  </a:cubicBezTo>
                  <a:cubicBezTo>
                    <a:pt x="158310" y="53212"/>
                    <a:pt x="162868" y="50585"/>
                    <a:pt x="169758" y="46584"/>
                  </a:cubicBezTo>
                  <a:cubicBezTo>
                    <a:pt x="172511" y="44964"/>
                    <a:pt x="175644" y="43154"/>
                    <a:pt x="179252" y="41099"/>
                  </a:cubicBezTo>
                  <a:cubicBezTo>
                    <a:pt x="186088" y="37289"/>
                    <a:pt x="192123" y="35669"/>
                    <a:pt x="196586" y="34526"/>
                  </a:cubicBezTo>
                  <a:cubicBezTo>
                    <a:pt x="200573" y="33478"/>
                    <a:pt x="203232" y="32771"/>
                    <a:pt x="203462" y="31192"/>
                  </a:cubicBezTo>
                  <a:cubicBezTo>
                    <a:pt x="203517" y="31151"/>
                    <a:pt x="203462" y="31056"/>
                    <a:pt x="203422" y="31001"/>
                  </a:cubicBezTo>
                  <a:cubicBezTo>
                    <a:pt x="202920" y="30471"/>
                    <a:pt x="201306" y="30294"/>
                    <a:pt x="199258" y="30294"/>
                  </a:cubicBezTo>
                  <a:cubicBezTo>
                    <a:pt x="196749" y="30294"/>
                    <a:pt x="193615" y="30552"/>
                    <a:pt x="191160" y="30770"/>
                  </a:cubicBezTo>
                  <a:cubicBezTo>
                    <a:pt x="188421" y="31015"/>
                    <a:pt x="186264" y="31178"/>
                    <a:pt x="184664" y="31178"/>
                  </a:cubicBezTo>
                  <a:cubicBezTo>
                    <a:pt x="183470" y="31178"/>
                    <a:pt x="182589" y="31083"/>
                    <a:pt x="182005" y="30865"/>
                  </a:cubicBezTo>
                  <a:cubicBezTo>
                    <a:pt x="181286" y="30675"/>
                    <a:pt x="180866" y="29953"/>
                    <a:pt x="181056" y="29246"/>
                  </a:cubicBezTo>
                  <a:cubicBezTo>
                    <a:pt x="181748" y="27096"/>
                    <a:pt x="192978" y="25027"/>
                    <a:pt x="198105" y="25027"/>
                  </a:cubicBezTo>
                  <a:cubicBezTo>
                    <a:pt x="198905" y="25027"/>
                    <a:pt x="199556" y="25081"/>
                    <a:pt x="200004" y="25190"/>
                  </a:cubicBezTo>
                  <a:cubicBezTo>
                    <a:pt x="200750" y="25381"/>
                    <a:pt x="201563" y="25503"/>
                    <a:pt x="202499" y="25503"/>
                  </a:cubicBezTo>
                  <a:cubicBezTo>
                    <a:pt x="206026" y="25503"/>
                    <a:pt x="211356" y="23884"/>
                    <a:pt x="222085" y="18617"/>
                  </a:cubicBezTo>
                  <a:cubicBezTo>
                    <a:pt x="229870" y="14806"/>
                    <a:pt x="229775" y="13323"/>
                    <a:pt x="229775" y="13323"/>
                  </a:cubicBezTo>
                  <a:cubicBezTo>
                    <a:pt x="229639" y="13078"/>
                    <a:pt x="228731" y="12806"/>
                    <a:pt x="227239" y="12806"/>
                  </a:cubicBezTo>
                  <a:cubicBezTo>
                    <a:pt x="226506" y="12806"/>
                    <a:pt x="225611" y="12874"/>
                    <a:pt x="224594" y="13037"/>
                  </a:cubicBezTo>
                  <a:cubicBezTo>
                    <a:pt x="223563" y="13228"/>
                    <a:pt x="222532" y="13309"/>
                    <a:pt x="221501" y="13309"/>
                  </a:cubicBezTo>
                  <a:cubicBezTo>
                    <a:pt x="218219" y="13309"/>
                    <a:pt x="215140" y="12411"/>
                    <a:pt x="213431" y="10846"/>
                  </a:cubicBezTo>
                  <a:cubicBezTo>
                    <a:pt x="212441" y="10043"/>
                    <a:pt x="211912" y="8750"/>
                    <a:pt x="212007" y="7471"/>
                  </a:cubicBezTo>
                  <a:cubicBezTo>
                    <a:pt x="212007" y="7131"/>
                    <a:pt x="211967" y="7035"/>
                    <a:pt x="211912" y="7035"/>
                  </a:cubicBezTo>
                  <a:cubicBezTo>
                    <a:pt x="211655" y="6750"/>
                    <a:pt x="210868" y="6668"/>
                    <a:pt x="210013" y="6668"/>
                  </a:cubicBezTo>
                  <a:cubicBezTo>
                    <a:pt x="209335" y="6668"/>
                    <a:pt x="208603" y="6709"/>
                    <a:pt x="208020" y="6750"/>
                  </a:cubicBezTo>
                  <a:cubicBezTo>
                    <a:pt x="207396" y="6791"/>
                    <a:pt x="206785" y="6831"/>
                    <a:pt x="206229" y="6831"/>
                  </a:cubicBezTo>
                  <a:cubicBezTo>
                    <a:pt x="204819" y="6831"/>
                    <a:pt x="203720" y="6573"/>
                    <a:pt x="203517" y="5416"/>
                  </a:cubicBezTo>
                  <a:cubicBezTo>
                    <a:pt x="203300" y="5225"/>
                    <a:pt x="202689" y="5117"/>
                    <a:pt x="201753" y="5117"/>
                  </a:cubicBezTo>
                  <a:cubicBezTo>
                    <a:pt x="199217" y="5117"/>
                    <a:pt x="194266" y="5960"/>
                    <a:pt x="187892" y="8424"/>
                  </a:cubicBezTo>
                  <a:cubicBezTo>
                    <a:pt x="186047" y="9131"/>
                    <a:pt x="184962" y="9403"/>
                    <a:pt x="184270" y="9403"/>
                  </a:cubicBezTo>
                  <a:cubicBezTo>
                    <a:pt x="183809" y="9403"/>
                    <a:pt x="183511" y="9281"/>
                    <a:pt x="183280" y="9090"/>
                  </a:cubicBezTo>
                  <a:cubicBezTo>
                    <a:pt x="182955" y="8805"/>
                    <a:pt x="182806" y="8369"/>
                    <a:pt x="182860" y="7947"/>
                  </a:cubicBezTo>
                  <a:cubicBezTo>
                    <a:pt x="183090" y="6654"/>
                    <a:pt x="185749" y="4559"/>
                    <a:pt x="188027" y="3225"/>
                  </a:cubicBezTo>
                  <a:cubicBezTo>
                    <a:pt x="186752" y="3184"/>
                    <a:pt x="185179" y="3130"/>
                    <a:pt x="183714" y="3089"/>
                  </a:cubicBezTo>
                  <a:cubicBezTo>
                    <a:pt x="174451" y="2844"/>
                    <a:pt x="166570" y="2517"/>
                    <a:pt x="164061" y="707"/>
                  </a:cubicBezTo>
                  <a:cubicBezTo>
                    <a:pt x="163532" y="340"/>
                    <a:pt x="162990" y="176"/>
                    <a:pt x="162406" y="176"/>
                  </a:cubicBezTo>
                  <a:cubicBezTo>
                    <a:pt x="161321" y="176"/>
                    <a:pt x="160074" y="734"/>
                    <a:pt x="158500" y="1510"/>
                  </a:cubicBezTo>
                  <a:cubicBezTo>
                    <a:pt x="157062" y="2218"/>
                    <a:pt x="155503" y="2994"/>
                    <a:pt x="153943" y="2994"/>
                  </a:cubicBezTo>
                  <a:cubicBezTo>
                    <a:pt x="152858" y="2994"/>
                    <a:pt x="151786" y="2626"/>
                    <a:pt x="150756" y="1605"/>
                  </a:cubicBezTo>
                  <a:cubicBezTo>
                    <a:pt x="149643" y="462"/>
                    <a:pt x="147880" y="0"/>
                    <a:pt x="14607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7" name="Google Shape;94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gAAAoIAACQCAAAFAgAAAAAAAAmAAAACAAAAP//////////"/>
                </a:ext>
              </a:extLst>
            </p:cNvSpPr>
            <p:nvPr/>
          </p:nvSpPr>
          <p:spPr>
            <a:xfrm>
              <a:off x="1386205" y="1306830"/>
              <a:ext cx="5715" cy="6350"/>
            </a:xfrm>
            <a:custGeom>
              <a:avLst/>
              <a:gdLst/>
              <a:ahLst/>
              <a:cxnLst/>
              <a:rect l="0" t="0" r="5715" b="6350"/>
              <a:pathLst>
                <a:path w="5715" h="6350">
                  <a:moveTo>
                    <a:pt x="3512" y="0"/>
                  </a:moveTo>
                  <a:cubicBezTo>
                    <a:pt x="2299" y="0"/>
                    <a:pt x="1129" y="652"/>
                    <a:pt x="585" y="1731"/>
                  </a:cubicBezTo>
                  <a:cubicBezTo>
                    <a:pt x="0" y="3035"/>
                    <a:pt x="97" y="4526"/>
                    <a:pt x="933" y="5684"/>
                  </a:cubicBezTo>
                  <a:cubicBezTo>
                    <a:pt x="1198" y="6110"/>
                    <a:pt x="1672" y="6350"/>
                    <a:pt x="2202" y="6350"/>
                  </a:cubicBezTo>
                  <a:cubicBezTo>
                    <a:pt x="2244" y="6350"/>
                    <a:pt x="2299" y="6350"/>
                    <a:pt x="2341" y="6337"/>
                  </a:cubicBezTo>
                  <a:cubicBezTo>
                    <a:pt x="3275" y="6204"/>
                    <a:pt x="5715" y="3075"/>
                    <a:pt x="5519" y="1118"/>
                  </a:cubicBezTo>
                  <a:cubicBezTo>
                    <a:pt x="5519" y="745"/>
                    <a:pt x="5422" y="0"/>
                    <a:pt x="380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6" name="Google Shape;94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gAAP0HAABwCAAACggAAAAAAAAmAAAACAAAAP//////////"/>
                </a:ext>
              </a:extLst>
            </p:cNvSpPr>
            <p:nvPr/>
          </p:nvSpPr>
          <p:spPr>
            <a:xfrm>
              <a:off x="1358900" y="1298575"/>
              <a:ext cx="12700" cy="8255"/>
            </a:xfrm>
            <a:custGeom>
              <a:avLst/>
              <a:gdLst/>
              <a:ahLst/>
              <a:cxnLst/>
              <a:rect l="0" t="0" r="12700" b="8255"/>
              <a:pathLst>
                <a:path w="12700" h="8255">
                  <a:moveTo>
                    <a:pt x="12158" y="0"/>
                  </a:moveTo>
                  <a:cubicBezTo>
                    <a:pt x="9685" y="57"/>
                    <a:pt x="2293" y="2670"/>
                    <a:pt x="542" y="5642"/>
                  </a:cubicBezTo>
                  <a:cubicBezTo>
                    <a:pt x="250" y="6144"/>
                    <a:pt x="0" y="6790"/>
                    <a:pt x="1264" y="7652"/>
                  </a:cubicBezTo>
                  <a:cubicBezTo>
                    <a:pt x="1945" y="8082"/>
                    <a:pt x="2668" y="8255"/>
                    <a:pt x="3390" y="8255"/>
                  </a:cubicBezTo>
                  <a:cubicBezTo>
                    <a:pt x="5183" y="8255"/>
                    <a:pt x="6947" y="7178"/>
                    <a:pt x="8031" y="6388"/>
                  </a:cubicBezTo>
                  <a:cubicBezTo>
                    <a:pt x="10991" y="4177"/>
                    <a:pt x="12700" y="1162"/>
                    <a:pt x="12700" y="114"/>
                  </a:cubicBezTo>
                  <a:cubicBezTo>
                    <a:pt x="12505" y="0"/>
                    <a:pt x="12311" y="0"/>
                    <a:pt x="1215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5" name="Google Shape;94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gAAMcHAACCCAAA9wcAAAAAAAAmAAAACAAAAP//////////"/>
                </a:ext>
              </a:extLst>
            </p:cNvSpPr>
            <p:nvPr/>
          </p:nvSpPr>
          <p:spPr>
            <a:xfrm>
              <a:off x="1333500" y="1264285"/>
              <a:ext cx="49530" cy="30480"/>
            </a:xfrm>
            <a:custGeom>
              <a:avLst/>
              <a:gdLst/>
              <a:ahLst/>
              <a:cxnLst/>
              <a:rect l="0" t="0" r="49530" b="30480"/>
              <a:pathLst>
                <a:path w="49530" h="30480">
                  <a:moveTo>
                    <a:pt x="14091" y="13"/>
                  </a:moveTo>
                  <a:cubicBezTo>
                    <a:pt x="12324" y="13"/>
                    <a:pt x="8778" y="2278"/>
                    <a:pt x="8586" y="5905"/>
                  </a:cubicBezTo>
                  <a:cubicBezTo>
                    <a:pt x="8531" y="7751"/>
                    <a:pt x="7956" y="9598"/>
                    <a:pt x="6902" y="11149"/>
                  </a:cubicBezTo>
                  <a:cubicBezTo>
                    <a:pt x="6190" y="12335"/>
                    <a:pt x="5710" y="13036"/>
                    <a:pt x="6518" y="15732"/>
                  </a:cubicBezTo>
                  <a:cubicBezTo>
                    <a:pt x="7668" y="19547"/>
                    <a:pt x="4656" y="21677"/>
                    <a:pt x="2396" y="23187"/>
                  </a:cubicBezTo>
                  <a:cubicBezTo>
                    <a:pt x="959" y="24225"/>
                    <a:pt x="0" y="24926"/>
                    <a:pt x="246" y="25492"/>
                  </a:cubicBezTo>
                  <a:cubicBezTo>
                    <a:pt x="356" y="25924"/>
                    <a:pt x="589" y="26139"/>
                    <a:pt x="1137" y="26139"/>
                  </a:cubicBezTo>
                  <a:cubicBezTo>
                    <a:pt x="1684" y="26139"/>
                    <a:pt x="2547" y="25924"/>
                    <a:pt x="3930" y="25492"/>
                  </a:cubicBezTo>
                  <a:cubicBezTo>
                    <a:pt x="5464" y="24980"/>
                    <a:pt x="7052" y="24643"/>
                    <a:pt x="8682" y="24602"/>
                  </a:cubicBezTo>
                  <a:cubicBezTo>
                    <a:pt x="8778" y="24589"/>
                    <a:pt x="8860" y="24575"/>
                    <a:pt x="8956" y="24575"/>
                  </a:cubicBezTo>
                  <a:cubicBezTo>
                    <a:pt x="9586" y="24575"/>
                    <a:pt x="10229" y="24859"/>
                    <a:pt x="10695" y="25303"/>
                  </a:cubicBezTo>
                  <a:cubicBezTo>
                    <a:pt x="11366" y="26058"/>
                    <a:pt x="11270" y="27150"/>
                    <a:pt x="11174" y="28094"/>
                  </a:cubicBezTo>
                  <a:cubicBezTo>
                    <a:pt x="11119" y="28849"/>
                    <a:pt x="11023" y="29604"/>
                    <a:pt x="11366" y="29981"/>
                  </a:cubicBezTo>
                  <a:cubicBezTo>
                    <a:pt x="11749" y="30305"/>
                    <a:pt x="12228" y="30453"/>
                    <a:pt x="12749" y="30453"/>
                  </a:cubicBezTo>
                  <a:cubicBezTo>
                    <a:pt x="12886" y="30467"/>
                    <a:pt x="13023" y="30467"/>
                    <a:pt x="13160" y="30467"/>
                  </a:cubicBezTo>
                  <a:cubicBezTo>
                    <a:pt x="16830" y="30467"/>
                    <a:pt x="23019" y="26395"/>
                    <a:pt x="24498" y="24036"/>
                  </a:cubicBezTo>
                  <a:cubicBezTo>
                    <a:pt x="25361" y="22621"/>
                    <a:pt x="26757" y="21623"/>
                    <a:pt x="28332" y="21300"/>
                  </a:cubicBezTo>
                  <a:cubicBezTo>
                    <a:pt x="28716" y="21219"/>
                    <a:pt x="29113" y="21178"/>
                    <a:pt x="29510" y="21178"/>
                  </a:cubicBezTo>
                  <a:cubicBezTo>
                    <a:pt x="31317" y="21178"/>
                    <a:pt x="33317" y="21947"/>
                    <a:pt x="35426" y="23416"/>
                  </a:cubicBezTo>
                  <a:cubicBezTo>
                    <a:pt x="37767" y="25047"/>
                    <a:pt x="41519" y="25883"/>
                    <a:pt x="44559" y="25883"/>
                  </a:cubicBezTo>
                  <a:cubicBezTo>
                    <a:pt x="45942" y="25883"/>
                    <a:pt x="47188" y="25708"/>
                    <a:pt x="48092" y="25357"/>
                  </a:cubicBezTo>
                  <a:cubicBezTo>
                    <a:pt x="48571" y="25169"/>
                    <a:pt x="49188" y="24832"/>
                    <a:pt x="49338" y="24319"/>
                  </a:cubicBezTo>
                  <a:cubicBezTo>
                    <a:pt x="49530" y="23376"/>
                    <a:pt x="46846" y="22243"/>
                    <a:pt x="44874" y="21394"/>
                  </a:cubicBezTo>
                  <a:cubicBezTo>
                    <a:pt x="41807" y="20073"/>
                    <a:pt x="38589" y="18657"/>
                    <a:pt x="39027" y="16150"/>
                  </a:cubicBezTo>
                  <a:cubicBezTo>
                    <a:pt x="39356" y="14263"/>
                    <a:pt x="33180" y="11904"/>
                    <a:pt x="29441" y="10488"/>
                  </a:cubicBezTo>
                  <a:cubicBezTo>
                    <a:pt x="27908" y="9922"/>
                    <a:pt x="26374" y="9315"/>
                    <a:pt x="24881" y="8601"/>
                  </a:cubicBezTo>
                  <a:cubicBezTo>
                    <a:pt x="23882" y="8088"/>
                    <a:pt x="22923" y="7657"/>
                    <a:pt x="21869" y="7239"/>
                  </a:cubicBezTo>
                  <a:cubicBezTo>
                    <a:pt x="18706" y="5958"/>
                    <a:pt x="15104" y="4449"/>
                    <a:pt x="15104" y="957"/>
                  </a:cubicBezTo>
                  <a:cubicBezTo>
                    <a:pt x="15104" y="431"/>
                    <a:pt x="14912" y="54"/>
                    <a:pt x="14146"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4" name="Google Shape;94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gAAB8HAABlCQAAEAgAAAAAAAAmAAAACAAAAP//////////"/>
                </a:ext>
              </a:extLst>
            </p:cNvSpPr>
            <p:nvPr/>
          </p:nvSpPr>
          <p:spPr>
            <a:xfrm>
              <a:off x="1311910" y="1157605"/>
              <a:ext cx="215265" cy="153035"/>
            </a:xfrm>
            <a:custGeom>
              <a:avLst/>
              <a:gdLst/>
              <a:ahLst/>
              <a:cxnLst/>
              <a:rect l="0" t="0" r="215265" b="153035"/>
              <a:pathLst>
                <a:path w="215265" h="153035">
                  <a:moveTo>
                    <a:pt x="32479" y="13"/>
                  </a:moveTo>
                  <a:cubicBezTo>
                    <a:pt x="26453" y="13"/>
                    <a:pt x="16070" y="2143"/>
                    <a:pt x="9134" y="8477"/>
                  </a:cubicBezTo>
                  <a:cubicBezTo>
                    <a:pt x="2334" y="14649"/>
                    <a:pt x="13" y="23425"/>
                    <a:pt x="2483" y="33260"/>
                  </a:cubicBezTo>
                  <a:cubicBezTo>
                    <a:pt x="2714" y="34169"/>
                    <a:pt x="6704" y="34399"/>
                    <a:pt x="9324" y="34548"/>
                  </a:cubicBezTo>
                  <a:cubicBezTo>
                    <a:pt x="12079" y="34684"/>
                    <a:pt x="15215" y="34874"/>
                    <a:pt x="17644" y="35593"/>
                  </a:cubicBezTo>
                  <a:cubicBezTo>
                    <a:pt x="21065" y="36583"/>
                    <a:pt x="21540" y="37912"/>
                    <a:pt x="21295" y="38821"/>
                  </a:cubicBezTo>
                  <a:cubicBezTo>
                    <a:pt x="21037" y="40164"/>
                    <a:pt x="19205" y="40747"/>
                    <a:pt x="17223" y="40747"/>
                  </a:cubicBezTo>
                  <a:cubicBezTo>
                    <a:pt x="16681" y="40747"/>
                    <a:pt x="16124" y="40707"/>
                    <a:pt x="15595" y="40625"/>
                  </a:cubicBezTo>
                  <a:lnTo>
                    <a:pt x="14835" y="40530"/>
                  </a:lnTo>
                  <a:cubicBezTo>
                    <a:pt x="12975" y="40218"/>
                    <a:pt x="10111" y="39784"/>
                    <a:pt x="8007" y="39784"/>
                  </a:cubicBezTo>
                  <a:cubicBezTo>
                    <a:pt x="6840" y="39784"/>
                    <a:pt x="5917" y="39920"/>
                    <a:pt x="5524" y="40286"/>
                  </a:cubicBezTo>
                  <a:cubicBezTo>
                    <a:pt x="5429" y="40381"/>
                    <a:pt x="5429" y="40530"/>
                    <a:pt x="5429" y="40625"/>
                  </a:cubicBezTo>
                  <a:cubicBezTo>
                    <a:pt x="5524" y="41290"/>
                    <a:pt x="6514" y="42619"/>
                    <a:pt x="8605" y="44084"/>
                  </a:cubicBezTo>
                  <a:cubicBezTo>
                    <a:pt x="11034" y="45739"/>
                    <a:pt x="14577" y="47285"/>
                    <a:pt x="17386" y="47285"/>
                  </a:cubicBezTo>
                  <a:cubicBezTo>
                    <a:pt x="17888" y="47285"/>
                    <a:pt x="18377" y="47231"/>
                    <a:pt x="18825" y="47123"/>
                  </a:cubicBezTo>
                  <a:cubicBezTo>
                    <a:pt x="20942" y="46594"/>
                    <a:pt x="22313" y="46255"/>
                    <a:pt x="23345" y="46255"/>
                  </a:cubicBezTo>
                  <a:cubicBezTo>
                    <a:pt x="24946" y="46255"/>
                    <a:pt x="25747" y="47055"/>
                    <a:pt x="27335" y="49076"/>
                  </a:cubicBezTo>
                  <a:cubicBezTo>
                    <a:pt x="28760" y="50921"/>
                    <a:pt x="32466" y="50921"/>
                    <a:pt x="36836" y="50921"/>
                  </a:cubicBezTo>
                  <a:cubicBezTo>
                    <a:pt x="38356" y="50921"/>
                    <a:pt x="39931" y="50921"/>
                    <a:pt x="41492" y="51016"/>
                  </a:cubicBezTo>
                  <a:cubicBezTo>
                    <a:pt x="45577" y="51260"/>
                    <a:pt x="49947" y="52250"/>
                    <a:pt x="53463" y="53064"/>
                  </a:cubicBezTo>
                  <a:cubicBezTo>
                    <a:pt x="55363" y="53484"/>
                    <a:pt x="56978" y="53864"/>
                    <a:pt x="58023" y="54013"/>
                  </a:cubicBezTo>
                  <a:cubicBezTo>
                    <a:pt x="58213" y="54027"/>
                    <a:pt x="58403" y="54041"/>
                    <a:pt x="58593" y="54041"/>
                  </a:cubicBezTo>
                  <a:cubicBezTo>
                    <a:pt x="61132" y="54041"/>
                    <a:pt x="64023" y="52359"/>
                    <a:pt x="64728" y="51111"/>
                  </a:cubicBezTo>
                  <a:cubicBezTo>
                    <a:pt x="65040" y="50568"/>
                    <a:pt x="65651" y="50324"/>
                    <a:pt x="66710" y="50324"/>
                  </a:cubicBezTo>
                  <a:cubicBezTo>
                    <a:pt x="68230" y="50324"/>
                    <a:pt x="70632" y="50826"/>
                    <a:pt x="74379" y="51680"/>
                  </a:cubicBezTo>
                  <a:cubicBezTo>
                    <a:pt x="77134" y="52304"/>
                    <a:pt x="80215" y="53037"/>
                    <a:pt x="81830" y="53037"/>
                  </a:cubicBezTo>
                  <a:cubicBezTo>
                    <a:pt x="81966" y="53037"/>
                    <a:pt x="82102" y="53023"/>
                    <a:pt x="82210" y="53010"/>
                  </a:cubicBezTo>
                  <a:cubicBezTo>
                    <a:pt x="82875" y="52915"/>
                    <a:pt x="83255" y="52725"/>
                    <a:pt x="83255" y="52589"/>
                  </a:cubicBezTo>
                  <a:cubicBezTo>
                    <a:pt x="83350" y="52060"/>
                    <a:pt x="82305" y="50690"/>
                    <a:pt x="80934" y="50120"/>
                  </a:cubicBezTo>
                  <a:cubicBezTo>
                    <a:pt x="79930" y="49646"/>
                    <a:pt x="79224" y="48642"/>
                    <a:pt x="79170" y="47557"/>
                  </a:cubicBezTo>
                  <a:cubicBezTo>
                    <a:pt x="79034" y="46458"/>
                    <a:pt x="79509" y="45414"/>
                    <a:pt x="80364" y="44803"/>
                  </a:cubicBezTo>
                  <a:cubicBezTo>
                    <a:pt x="80663" y="44613"/>
                    <a:pt x="81097" y="44396"/>
                    <a:pt x="81708" y="44396"/>
                  </a:cubicBezTo>
                  <a:cubicBezTo>
                    <a:pt x="82183" y="44396"/>
                    <a:pt x="82739" y="44518"/>
                    <a:pt x="83405" y="44898"/>
                  </a:cubicBezTo>
                  <a:cubicBezTo>
                    <a:pt x="84300" y="45373"/>
                    <a:pt x="85250" y="45793"/>
                    <a:pt x="86201" y="46173"/>
                  </a:cubicBezTo>
                  <a:cubicBezTo>
                    <a:pt x="89010" y="47313"/>
                    <a:pt x="91860" y="48506"/>
                    <a:pt x="92715" y="50975"/>
                  </a:cubicBezTo>
                  <a:cubicBezTo>
                    <a:pt x="92946" y="51775"/>
                    <a:pt x="93476" y="52019"/>
                    <a:pt x="94331" y="52304"/>
                  </a:cubicBezTo>
                  <a:cubicBezTo>
                    <a:pt x="95186" y="52630"/>
                    <a:pt x="96421" y="53064"/>
                    <a:pt x="96706" y="54719"/>
                  </a:cubicBezTo>
                  <a:cubicBezTo>
                    <a:pt x="96855" y="55383"/>
                    <a:pt x="99800" y="56767"/>
                    <a:pt x="101511" y="57581"/>
                  </a:cubicBezTo>
                  <a:cubicBezTo>
                    <a:pt x="104782" y="59141"/>
                    <a:pt x="107686" y="60470"/>
                    <a:pt x="107876" y="62329"/>
                  </a:cubicBezTo>
                  <a:cubicBezTo>
                    <a:pt x="108107" y="64173"/>
                    <a:pt x="105596" y="65313"/>
                    <a:pt x="103126" y="66357"/>
                  </a:cubicBezTo>
                  <a:cubicBezTo>
                    <a:pt x="102176" y="66737"/>
                    <a:pt x="100506" y="67456"/>
                    <a:pt x="100181" y="67876"/>
                  </a:cubicBezTo>
                  <a:cubicBezTo>
                    <a:pt x="100221" y="67931"/>
                    <a:pt x="100276" y="67971"/>
                    <a:pt x="100316" y="67971"/>
                  </a:cubicBezTo>
                  <a:cubicBezTo>
                    <a:pt x="100669" y="68256"/>
                    <a:pt x="101063" y="68378"/>
                    <a:pt x="101511" y="68378"/>
                  </a:cubicBezTo>
                  <a:cubicBezTo>
                    <a:pt x="102596" y="68378"/>
                    <a:pt x="104008" y="67646"/>
                    <a:pt x="105827" y="66642"/>
                  </a:cubicBezTo>
                  <a:cubicBezTo>
                    <a:pt x="107591" y="65693"/>
                    <a:pt x="109396" y="64648"/>
                    <a:pt x="111202" y="64512"/>
                  </a:cubicBezTo>
                  <a:cubicBezTo>
                    <a:pt x="111283" y="64499"/>
                    <a:pt x="111378" y="64499"/>
                    <a:pt x="111460" y="64499"/>
                  </a:cubicBezTo>
                  <a:cubicBezTo>
                    <a:pt x="113943" y="64499"/>
                    <a:pt x="115083" y="67144"/>
                    <a:pt x="115993" y="69260"/>
                  </a:cubicBezTo>
                  <a:cubicBezTo>
                    <a:pt x="116468" y="70345"/>
                    <a:pt x="117038" y="71674"/>
                    <a:pt x="117513" y="71864"/>
                  </a:cubicBezTo>
                  <a:cubicBezTo>
                    <a:pt x="117540" y="71864"/>
                    <a:pt x="117581" y="71878"/>
                    <a:pt x="117622" y="71878"/>
                  </a:cubicBezTo>
                  <a:cubicBezTo>
                    <a:pt x="117676" y="71878"/>
                    <a:pt x="117730" y="71864"/>
                    <a:pt x="117798" y="71824"/>
                  </a:cubicBezTo>
                  <a:cubicBezTo>
                    <a:pt x="118667" y="71430"/>
                    <a:pt x="119495" y="71254"/>
                    <a:pt x="120295" y="71254"/>
                  </a:cubicBezTo>
                  <a:cubicBezTo>
                    <a:pt x="124014" y="71254"/>
                    <a:pt x="127055" y="75079"/>
                    <a:pt x="130109" y="79366"/>
                  </a:cubicBezTo>
                  <a:cubicBezTo>
                    <a:pt x="133149" y="83693"/>
                    <a:pt x="131724" y="87776"/>
                    <a:pt x="130774" y="90488"/>
                  </a:cubicBezTo>
                  <a:cubicBezTo>
                    <a:pt x="130489" y="91153"/>
                    <a:pt x="130353" y="91858"/>
                    <a:pt x="130258" y="92577"/>
                  </a:cubicBezTo>
                  <a:cubicBezTo>
                    <a:pt x="130434" y="92835"/>
                    <a:pt x="131303" y="92998"/>
                    <a:pt x="132525" y="92998"/>
                  </a:cubicBezTo>
                  <a:cubicBezTo>
                    <a:pt x="134805" y="92998"/>
                    <a:pt x="138347" y="92442"/>
                    <a:pt x="141130" y="90963"/>
                  </a:cubicBezTo>
                  <a:cubicBezTo>
                    <a:pt x="142066" y="90461"/>
                    <a:pt x="142962" y="90244"/>
                    <a:pt x="143844" y="90244"/>
                  </a:cubicBezTo>
                  <a:cubicBezTo>
                    <a:pt x="146980" y="90244"/>
                    <a:pt x="149789" y="92971"/>
                    <a:pt x="152164" y="95236"/>
                  </a:cubicBezTo>
                  <a:cubicBezTo>
                    <a:pt x="152680" y="95752"/>
                    <a:pt x="153210" y="96226"/>
                    <a:pt x="153685" y="96660"/>
                  </a:cubicBezTo>
                  <a:cubicBezTo>
                    <a:pt x="154635" y="97420"/>
                    <a:pt x="154730" y="98790"/>
                    <a:pt x="153915" y="99699"/>
                  </a:cubicBezTo>
                  <a:cubicBezTo>
                    <a:pt x="152273" y="101815"/>
                    <a:pt x="146233" y="104202"/>
                    <a:pt x="143206" y="104202"/>
                  </a:cubicBezTo>
                  <a:cubicBezTo>
                    <a:pt x="142623" y="104202"/>
                    <a:pt x="142161" y="104107"/>
                    <a:pt x="141849" y="103917"/>
                  </a:cubicBezTo>
                  <a:cubicBezTo>
                    <a:pt x="141279" y="103592"/>
                    <a:pt x="141089" y="102778"/>
                    <a:pt x="141415" y="102208"/>
                  </a:cubicBezTo>
                  <a:cubicBezTo>
                    <a:pt x="141510" y="102018"/>
                    <a:pt x="141374" y="101408"/>
                    <a:pt x="140519" y="100499"/>
                  </a:cubicBezTo>
                  <a:cubicBezTo>
                    <a:pt x="138659" y="98424"/>
                    <a:pt x="133855" y="95657"/>
                    <a:pt x="128616" y="95657"/>
                  </a:cubicBezTo>
                  <a:cubicBezTo>
                    <a:pt x="127028" y="95657"/>
                    <a:pt x="125399" y="95901"/>
                    <a:pt x="123797" y="96511"/>
                  </a:cubicBezTo>
                  <a:cubicBezTo>
                    <a:pt x="121313" y="97461"/>
                    <a:pt x="119848" y="98559"/>
                    <a:pt x="119413" y="99834"/>
                  </a:cubicBezTo>
                  <a:cubicBezTo>
                    <a:pt x="118802" y="101503"/>
                    <a:pt x="119983" y="103497"/>
                    <a:pt x="120988" y="105247"/>
                  </a:cubicBezTo>
                  <a:cubicBezTo>
                    <a:pt x="121558" y="106101"/>
                    <a:pt x="121992" y="107010"/>
                    <a:pt x="122318" y="107905"/>
                  </a:cubicBezTo>
                  <a:cubicBezTo>
                    <a:pt x="122603" y="109004"/>
                    <a:pt x="122223" y="110184"/>
                    <a:pt x="121368" y="110903"/>
                  </a:cubicBezTo>
                  <a:cubicBezTo>
                    <a:pt x="119535" y="112639"/>
                    <a:pt x="115681" y="113833"/>
                    <a:pt x="111310" y="113833"/>
                  </a:cubicBezTo>
                  <a:cubicBezTo>
                    <a:pt x="108867" y="113833"/>
                    <a:pt x="106261" y="113467"/>
                    <a:pt x="103737" y="112612"/>
                  </a:cubicBezTo>
                  <a:cubicBezTo>
                    <a:pt x="101782" y="111961"/>
                    <a:pt x="100479" y="111717"/>
                    <a:pt x="99570" y="111717"/>
                  </a:cubicBezTo>
                  <a:cubicBezTo>
                    <a:pt x="98117" y="111717"/>
                    <a:pt x="97670" y="112327"/>
                    <a:pt x="97235" y="112938"/>
                  </a:cubicBezTo>
                  <a:cubicBezTo>
                    <a:pt x="96570" y="113996"/>
                    <a:pt x="95430" y="114660"/>
                    <a:pt x="94195" y="114660"/>
                  </a:cubicBezTo>
                  <a:cubicBezTo>
                    <a:pt x="92620" y="114660"/>
                    <a:pt x="90815" y="116030"/>
                    <a:pt x="90001" y="117889"/>
                  </a:cubicBezTo>
                  <a:cubicBezTo>
                    <a:pt x="89241" y="119354"/>
                    <a:pt x="89485" y="121158"/>
                    <a:pt x="90571" y="122352"/>
                  </a:cubicBezTo>
                  <a:cubicBezTo>
                    <a:pt x="91562" y="123437"/>
                    <a:pt x="93068" y="123776"/>
                    <a:pt x="94846" y="123776"/>
                  </a:cubicBezTo>
                  <a:cubicBezTo>
                    <a:pt x="96339" y="123776"/>
                    <a:pt x="98022" y="123532"/>
                    <a:pt x="99746" y="123301"/>
                  </a:cubicBezTo>
                  <a:cubicBezTo>
                    <a:pt x="101579" y="122908"/>
                    <a:pt x="103438" y="122718"/>
                    <a:pt x="105297" y="122718"/>
                  </a:cubicBezTo>
                  <a:cubicBezTo>
                    <a:pt x="107103" y="122718"/>
                    <a:pt x="108894" y="122894"/>
                    <a:pt x="110672" y="123247"/>
                  </a:cubicBezTo>
                  <a:cubicBezTo>
                    <a:pt x="111107" y="123355"/>
                    <a:pt x="111500" y="123410"/>
                    <a:pt x="111921" y="123410"/>
                  </a:cubicBezTo>
                  <a:cubicBezTo>
                    <a:pt x="112057" y="123410"/>
                    <a:pt x="112192" y="123410"/>
                    <a:pt x="112342" y="123396"/>
                  </a:cubicBezTo>
                  <a:cubicBezTo>
                    <a:pt x="112342" y="123396"/>
                    <a:pt x="112532" y="123301"/>
                    <a:pt x="112763" y="122107"/>
                  </a:cubicBezTo>
                  <a:cubicBezTo>
                    <a:pt x="112912" y="121307"/>
                    <a:pt x="113387" y="120588"/>
                    <a:pt x="114052" y="120168"/>
                  </a:cubicBezTo>
                  <a:cubicBezTo>
                    <a:pt x="114921" y="119679"/>
                    <a:pt x="115911" y="119449"/>
                    <a:pt x="116916" y="119449"/>
                  </a:cubicBezTo>
                  <a:cubicBezTo>
                    <a:pt x="116997" y="119449"/>
                    <a:pt x="117092" y="119449"/>
                    <a:pt x="117187" y="119449"/>
                  </a:cubicBezTo>
                  <a:cubicBezTo>
                    <a:pt x="119318" y="119449"/>
                    <a:pt x="121938" y="120073"/>
                    <a:pt x="124313" y="120642"/>
                  </a:cubicBezTo>
                  <a:lnTo>
                    <a:pt x="124978" y="120778"/>
                  </a:lnTo>
                  <a:cubicBezTo>
                    <a:pt x="127353" y="121348"/>
                    <a:pt x="128398" y="123152"/>
                    <a:pt x="129254" y="124820"/>
                  </a:cubicBezTo>
                  <a:cubicBezTo>
                    <a:pt x="130258" y="126529"/>
                    <a:pt x="131059" y="128049"/>
                    <a:pt x="133434" y="128374"/>
                  </a:cubicBezTo>
                  <a:cubicBezTo>
                    <a:pt x="137139" y="128808"/>
                    <a:pt x="137139" y="131467"/>
                    <a:pt x="137099" y="133556"/>
                  </a:cubicBezTo>
                  <a:cubicBezTo>
                    <a:pt x="137099" y="135170"/>
                    <a:pt x="137044" y="136825"/>
                    <a:pt x="138279" y="138208"/>
                  </a:cubicBezTo>
                  <a:cubicBezTo>
                    <a:pt x="139664" y="139728"/>
                    <a:pt x="142989" y="140148"/>
                    <a:pt x="146165" y="140582"/>
                  </a:cubicBezTo>
                  <a:cubicBezTo>
                    <a:pt x="149925" y="141057"/>
                    <a:pt x="153820" y="141532"/>
                    <a:pt x="156006" y="143770"/>
                  </a:cubicBezTo>
                  <a:cubicBezTo>
                    <a:pt x="159127" y="146890"/>
                    <a:pt x="171506" y="153035"/>
                    <a:pt x="176501" y="153035"/>
                  </a:cubicBezTo>
                  <a:cubicBezTo>
                    <a:pt x="176596" y="153035"/>
                    <a:pt x="176677" y="153035"/>
                    <a:pt x="176772" y="153021"/>
                  </a:cubicBezTo>
                  <a:cubicBezTo>
                    <a:pt x="177098" y="153021"/>
                    <a:pt x="177478" y="152926"/>
                    <a:pt x="177763" y="152736"/>
                  </a:cubicBezTo>
                  <a:cubicBezTo>
                    <a:pt x="177858" y="152546"/>
                    <a:pt x="177858" y="152221"/>
                    <a:pt x="177668" y="151746"/>
                  </a:cubicBezTo>
                  <a:cubicBezTo>
                    <a:pt x="176053" y="146754"/>
                    <a:pt x="162561" y="135401"/>
                    <a:pt x="158815" y="134410"/>
                  </a:cubicBezTo>
                  <a:cubicBezTo>
                    <a:pt x="157865" y="134166"/>
                    <a:pt x="156915" y="133786"/>
                    <a:pt x="156820" y="132932"/>
                  </a:cubicBezTo>
                  <a:cubicBezTo>
                    <a:pt x="156766" y="132457"/>
                    <a:pt x="157010" y="131982"/>
                    <a:pt x="157485" y="131752"/>
                  </a:cubicBezTo>
                  <a:cubicBezTo>
                    <a:pt x="157974" y="131467"/>
                    <a:pt x="158964" y="131304"/>
                    <a:pt x="160240" y="131304"/>
                  </a:cubicBezTo>
                  <a:cubicBezTo>
                    <a:pt x="163131" y="131304"/>
                    <a:pt x="167461" y="132186"/>
                    <a:pt x="170786" y="134790"/>
                  </a:cubicBezTo>
                  <a:cubicBezTo>
                    <a:pt x="174478" y="137747"/>
                    <a:pt x="178916" y="139470"/>
                    <a:pt x="182635" y="139470"/>
                  </a:cubicBezTo>
                  <a:cubicBezTo>
                    <a:pt x="183083" y="139470"/>
                    <a:pt x="183518" y="139443"/>
                    <a:pt x="183952" y="139389"/>
                  </a:cubicBezTo>
                  <a:cubicBezTo>
                    <a:pt x="186178" y="139158"/>
                    <a:pt x="188227" y="138019"/>
                    <a:pt x="189598" y="136255"/>
                  </a:cubicBezTo>
                  <a:cubicBezTo>
                    <a:pt x="190698" y="134831"/>
                    <a:pt x="190833" y="134126"/>
                    <a:pt x="190738" y="133746"/>
                  </a:cubicBezTo>
                  <a:cubicBezTo>
                    <a:pt x="190643" y="133176"/>
                    <a:pt x="189788" y="132742"/>
                    <a:pt x="188838" y="132321"/>
                  </a:cubicBezTo>
                  <a:cubicBezTo>
                    <a:pt x="187413" y="131603"/>
                    <a:pt x="185472" y="130612"/>
                    <a:pt x="185472" y="128279"/>
                  </a:cubicBezTo>
                  <a:cubicBezTo>
                    <a:pt x="185472" y="124481"/>
                    <a:pt x="182853" y="118974"/>
                    <a:pt x="178767" y="118974"/>
                  </a:cubicBezTo>
                  <a:cubicBezTo>
                    <a:pt x="174532" y="118974"/>
                    <a:pt x="165656" y="112517"/>
                    <a:pt x="164841" y="108814"/>
                  </a:cubicBezTo>
                  <a:cubicBezTo>
                    <a:pt x="164556" y="107675"/>
                    <a:pt x="165126" y="106481"/>
                    <a:pt x="166226" y="106061"/>
                  </a:cubicBezTo>
                  <a:cubicBezTo>
                    <a:pt x="167692" y="105396"/>
                    <a:pt x="167556" y="104962"/>
                    <a:pt x="167081" y="103592"/>
                  </a:cubicBezTo>
                  <a:cubicBezTo>
                    <a:pt x="166606" y="102168"/>
                    <a:pt x="165941" y="100214"/>
                    <a:pt x="167936" y="98085"/>
                  </a:cubicBezTo>
                  <a:cubicBezTo>
                    <a:pt x="168818" y="97094"/>
                    <a:pt x="169714" y="96728"/>
                    <a:pt x="170596" y="96728"/>
                  </a:cubicBezTo>
                  <a:cubicBezTo>
                    <a:pt x="172225" y="96728"/>
                    <a:pt x="173800" y="98003"/>
                    <a:pt x="175157" y="99075"/>
                  </a:cubicBezTo>
                  <a:cubicBezTo>
                    <a:pt x="176487" y="100174"/>
                    <a:pt x="177858" y="101259"/>
                    <a:pt x="179202" y="101408"/>
                  </a:cubicBezTo>
                  <a:cubicBezTo>
                    <a:pt x="181767" y="101598"/>
                    <a:pt x="183138" y="103443"/>
                    <a:pt x="184902" y="105816"/>
                  </a:cubicBezTo>
                  <a:cubicBezTo>
                    <a:pt x="186517" y="108149"/>
                    <a:pt x="188417" y="110279"/>
                    <a:pt x="190548" y="112137"/>
                  </a:cubicBezTo>
                  <a:cubicBezTo>
                    <a:pt x="192951" y="114145"/>
                    <a:pt x="194213" y="114552"/>
                    <a:pt x="194851" y="114552"/>
                  </a:cubicBezTo>
                  <a:cubicBezTo>
                    <a:pt x="194973" y="114552"/>
                    <a:pt x="195082" y="114538"/>
                    <a:pt x="195163" y="114511"/>
                  </a:cubicBezTo>
                  <a:cubicBezTo>
                    <a:pt x="196018" y="114226"/>
                    <a:pt x="196493" y="112612"/>
                    <a:pt x="196914" y="110998"/>
                  </a:cubicBezTo>
                  <a:lnTo>
                    <a:pt x="197009" y="110564"/>
                  </a:lnTo>
                  <a:cubicBezTo>
                    <a:pt x="197674" y="108190"/>
                    <a:pt x="200199" y="107960"/>
                    <a:pt x="202004" y="107810"/>
                  </a:cubicBezTo>
                  <a:cubicBezTo>
                    <a:pt x="202764" y="107770"/>
                    <a:pt x="203470" y="107620"/>
                    <a:pt x="204135" y="107431"/>
                  </a:cubicBezTo>
                  <a:cubicBezTo>
                    <a:pt x="204420" y="107295"/>
                    <a:pt x="204610" y="107146"/>
                    <a:pt x="204569" y="106630"/>
                  </a:cubicBezTo>
                  <a:cubicBezTo>
                    <a:pt x="204189" y="102493"/>
                    <a:pt x="210365" y="97935"/>
                    <a:pt x="214640" y="96186"/>
                  </a:cubicBezTo>
                  <a:cubicBezTo>
                    <a:pt x="215115" y="95996"/>
                    <a:pt x="215265" y="95806"/>
                    <a:pt x="215265" y="95806"/>
                  </a:cubicBezTo>
                  <a:cubicBezTo>
                    <a:pt x="215265" y="95752"/>
                    <a:pt x="215210" y="95562"/>
                    <a:pt x="214925" y="95277"/>
                  </a:cubicBezTo>
                  <a:cubicBezTo>
                    <a:pt x="213676" y="93988"/>
                    <a:pt x="210107" y="92605"/>
                    <a:pt x="207080" y="92605"/>
                  </a:cubicBezTo>
                  <a:cubicBezTo>
                    <a:pt x="206890" y="92605"/>
                    <a:pt x="206700" y="92605"/>
                    <a:pt x="206524" y="92618"/>
                  </a:cubicBezTo>
                  <a:cubicBezTo>
                    <a:pt x="206266" y="92632"/>
                    <a:pt x="206035" y="92645"/>
                    <a:pt x="205804" y="92645"/>
                  </a:cubicBezTo>
                  <a:cubicBezTo>
                    <a:pt x="203850" y="92645"/>
                    <a:pt x="202289" y="92116"/>
                    <a:pt x="201149" y="91058"/>
                  </a:cubicBezTo>
                  <a:cubicBezTo>
                    <a:pt x="199534" y="89539"/>
                    <a:pt x="199289" y="87301"/>
                    <a:pt x="199289" y="86121"/>
                  </a:cubicBezTo>
                  <a:cubicBezTo>
                    <a:pt x="199289" y="85931"/>
                    <a:pt x="198719" y="85022"/>
                    <a:pt x="196629" y="83598"/>
                  </a:cubicBezTo>
                  <a:cubicBezTo>
                    <a:pt x="193616" y="81509"/>
                    <a:pt x="189856" y="80003"/>
                    <a:pt x="187942" y="80003"/>
                  </a:cubicBezTo>
                  <a:cubicBezTo>
                    <a:pt x="187685" y="80003"/>
                    <a:pt x="187454" y="80030"/>
                    <a:pt x="187277" y="80084"/>
                  </a:cubicBezTo>
                  <a:cubicBezTo>
                    <a:pt x="186911" y="80193"/>
                    <a:pt x="186544" y="80234"/>
                    <a:pt x="186151" y="80234"/>
                  </a:cubicBezTo>
                  <a:cubicBezTo>
                    <a:pt x="184251" y="80234"/>
                    <a:pt x="182052" y="79081"/>
                    <a:pt x="179772" y="77901"/>
                  </a:cubicBezTo>
                  <a:cubicBezTo>
                    <a:pt x="177668" y="76802"/>
                    <a:pt x="175537" y="75662"/>
                    <a:pt x="173772" y="75527"/>
                  </a:cubicBezTo>
                  <a:cubicBezTo>
                    <a:pt x="170786" y="75283"/>
                    <a:pt x="166647" y="73628"/>
                    <a:pt x="164461" y="70969"/>
                  </a:cubicBezTo>
                  <a:cubicBezTo>
                    <a:pt x="163376" y="69640"/>
                    <a:pt x="162846" y="67971"/>
                    <a:pt x="163091" y="66262"/>
                  </a:cubicBezTo>
                  <a:cubicBezTo>
                    <a:pt x="163131" y="65462"/>
                    <a:pt x="163566" y="64702"/>
                    <a:pt x="164231" y="64228"/>
                  </a:cubicBezTo>
                  <a:cubicBezTo>
                    <a:pt x="164787" y="63807"/>
                    <a:pt x="165493" y="63671"/>
                    <a:pt x="166253" y="63671"/>
                  </a:cubicBezTo>
                  <a:cubicBezTo>
                    <a:pt x="167176" y="63671"/>
                    <a:pt x="168180" y="63875"/>
                    <a:pt x="169171" y="64078"/>
                  </a:cubicBezTo>
                  <a:cubicBezTo>
                    <a:pt x="170243" y="64282"/>
                    <a:pt x="171153" y="64445"/>
                    <a:pt x="171845" y="64445"/>
                  </a:cubicBezTo>
                  <a:cubicBezTo>
                    <a:pt x="172578" y="64445"/>
                    <a:pt x="173080" y="64268"/>
                    <a:pt x="173297" y="63753"/>
                  </a:cubicBezTo>
                  <a:cubicBezTo>
                    <a:pt x="173392" y="63604"/>
                    <a:pt x="173447" y="63414"/>
                    <a:pt x="173392" y="63278"/>
                  </a:cubicBezTo>
                  <a:cubicBezTo>
                    <a:pt x="173107" y="62803"/>
                    <a:pt x="171017" y="62559"/>
                    <a:pt x="169836" y="62369"/>
                  </a:cubicBezTo>
                  <a:cubicBezTo>
                    <a:pt x="167461" y="62084"/>
                    <a:pt x="164936" y="61799"/>
                    <a:pt x="164706" y="59955"/>
                  </a:cubicBezTo>
                  <a:cubicBezTo>
                    <a:pt x="164421" y="57581"/>
                    <a:pt x="166077" y="57106"/>
                    <a:pt x="167271" y="56767"/>
                  </a:cubicBezTo>
                  <a:cubicBezTo>
                    <a:pt x="167977" y="56618"/>
                    <a:pt x="168696" y="56292"/>
                    <a:pt x="169307" y="55858"/>
                  </a:cubicBezTo>
                  <a:cubicBezTo>
                    <a:pt x="169497" y="55723"/>
                    <a:pt x="169592" y="55478"/>
                    <a:pt x="169551" y="55289"/>
                  </a:cubicBezTo>
                  <a:cubicBezTo>
                    <a:pt x="169456" y="54108"/>
                    <a:pt x="167312" y="52114"/>
                    <a:pt x="165507" y="51070"/>
                  </a:cubicBezTo>
                  <a:cubicBezTo>
                    <a:pt x="165330" y="50961"/>
                    <a:pt x="165194" y="50907"/>
                    <a:pt x="165045" y="50907"/>
                  </a:cubicBezTo>
                  <a:cubicBezTo>
                    <a:pt x="164733" y="50907"/>
                    <a:pt x="164407" y="51206"/>
                    <a:pt x="163756" y="51925"/>
                  </a:cubicBezTo>
                  <a:cubicBezTo>
                    <a:pt x="162996" y="52779"/>
                    <a:pt x="162086" y="53769"/>
                    <a:pt x="160661" y="53769"/>
                  </a:cubicBezTo>
                  <a:cubicBezTo>
                    <a:pt x="160593" y="53783"/>
                    <a:pt x="160512" y="53796"/>
                    <a:pt x="160444" y="53796"/>
                  </a:cubicBezTo>
                  <a:cubicBezTo>
                    <a:pt x="159820" y="53796"/>
                    <a:pt x="159249" y="53430"/>
                    <a:pt x="158951" y="52874"/>
                  </a:cubicBezTo>
                  <a:cubicBezTo>
                    <a:pt x="158150" y="51355"/>
                    <a:pt x="159765" y="48547"/>
                    <a:pt x="161231" y="46458"/>
                  </a:cubicBezTo>
                  <a:cubicBezTo>
                    <a:pt x="161231" y="46458"/>
                    <a:pt x="161231" y="46417"/>
                    <a:pt x="161231" y="46417"/>
                  </a:cubicBezTo>
                  <a:cubicBezTo>
                    <a:pt x="161231" y="46363"/>
                    <a:pt x="161095" y="46078"/>
                    <a:pt x="160525" y="45698"/>
                  </a:cubicBezTo>
                  <a:cubicBezTo>
                    <a:pt x="158883" y="44708"/>
                    <a:pt x="155571" y="43894"/>
                    <a:pt x="152992" y="43894"/>
                  </a:cubicBezTo>
                  <a:cubicBezTo>
                    <a:pt x="152124" y="43894"/>
                    <a:pt x="151350" y="43976"/>
                    <a:pt x="150739" y="44179"/>
                  </a:cubicBezTo>
                  <a:cubicBezTo>
                    <a:pt x="149843" y="44478"/>
                    <a:pt x="149043" y="44627"/>
                    <a:pt x="148323" y="44627"/>
                  </a:cubicBezTo>
                  <a:cubicBezTo>
                    <a:pt x="147428" y="44627"/>
                    <a:pt x="146667" y="44396"/>
                    <a:pt x="146030" y="43949"/>
                  </a:cubicBezTo>
                  <a:cubicBezTo>
                    <a:pt x="144889" y="43094"/>
                    <a:pt x="144265" y="41615"/>
                    <a:pt x="144265" y="39716"/>
                  </a:cubicBezTo>
                  <a:cubicBezTo>
                    <a:pt x="144265" y="39716"/>
                    <a:pt x="144265" y="39676"/>
                    <a:pt x="144265" y="39621"/>
                  </a:cubicBezTo>
                  <a:cubicBezTo>
                    <a:pt x="144184" y="39540"/>
                    <a:pt x="143980" y="39486"/>
                    <a:pt x="143709" y="39486"/>
                  </a:cubicBezTo>
                  <a:cubicBezTo>
                    <a:pt x="142229" y="39486"/>
                    <a:pt x="138429" y="40707"/>
                    <a:pt x="136149" y="42429"/>
                  </a:cubicBezTo>
                  <a:cubicBezTo>
                    <a:pt x="135524" y="42904"/>
                    <a:pt x="134764" y="43135"/>
                    <a:pt x="134004" y="43135"/>
                  </a:cubicBezTo>
                  <a:cubicBezTo>
                    <a:pt x="133325" y="43135"/>
                    <a:pt x="132647" y="42945"/>
                    <a:pt x="132063" y="42565"/>
                  </a:cubicBezTo>
                  <a:cubicBezTo>
                    <a:pt x="131059" y="41900"/>
                    <a:pt x="130543" y="40910"/>
                    <a:pt x="130774" y="40001"/>
                  </a:cubicBezTo>
                  <a:cubicBezTo>
                    <a:pt x="130869" y="39527"/>
                    <a:pt x="131344" y="38672"/>
                    <a:pt x="132918" y="38536"/>
                  </a:cubicBezTo>
                  <a:cubicBezTo>
                    <a:pt x="134954" y="38346"/>
                    <a:pt x="137194" y="37112"/>
                    <a:pt x="138089" y="35728"/>
                  </a:cubicBezTo>
                  <a:cubicBezTo>
                    <a:pt x="138469" y="35159"/>
                    <a:pt x="138564" y="34453"/>
                    <a:pt x="138334" y="33789"/>
                  </a:cubicBezTo>
                  <a:cubicBezTo>
                    <a:pt x="138049" y="32934"/>
                    <a:pt x="136379" y="32215"/>
                    <a:pt x="134343" y="32120"/>
                  </a:cubicBezTo>
                  <a:cubicBezTo>
                    <a:pt x="134194" y="32120"/>
                    <a:pt x="134031" y="32107"/>
                    <a:pt x="133882" y="32107"/>
                  </a:cubicBezTo>
                  <a:cubicBezTo>
                    <a:pt x="131832" y="32107"/>
                    <a:pt x="129484" y="32704"/>
                    <a:pt x="128778" y="34209"/>
                  </a:cubicBezTo>
                  <a:cubicBezTo>
                    <a:pt x="128426" y="35145"/>
                    <a:pt x="127543" y="35728"/>
                    <a:pt x="126580" y="35728"/>
                  </a:cubicBezTo>
                  <a:cubicBezTo>
                    <a:pt x="126362" y="35728"/>
                    <a:pt x="126145" y="35701"/>
                    <a:pt x="125928" y="35634"/>
                  </a:cubicBezTo>
                  <a:cubicBezTo>
                    <a:pt x="123037" y="35023"/>
                    <a:pt x="118517" y="29706"/>
                    <a:pt x="118517" y="26939"/>
                  </a:cubicBezTo>
                  <a:cubicBezTo>
                    <a:pt x="118517" y="26464"/>
                    <a:pt x="116373" y="26179"/>
                    <a:pt x="115233" y="26043"/>
                  </a:cubicBezTo>
                  <a:cubicBezTo>
                    <a:pt x="113007" y="25799"/>
                    <a:pt x="110672" y="25514"/>
                    <a:pt x="109681" y="24049"/>
                  </a:cubicBezTo>
                  <a:cubicBezTo>
                    <a:pt x="109152" y="23236"/>
                    <a:pt x="109057" y="22286"/>
                    <a:pt x="109342" y="21431"/>
                  </a:cubicBezTo>
                  <a:cubicBezTo>
                    <a:pt x="109491" y="20957"/>
                    <a:pt x="109396" y="20441"/>
                    <a:pt x="109057" y="20061"/>
                  </a:cubicBezTo>
                  <a:cubicBezTo>
                    <a:pt x="107021" y="17403"/>
                    <a:pt x="97846" y="16304"/>
                    <a:pt x="94426" y="16304"/>
                  </a:cubicBezTo>
                  <a:cubicBezTo>
                    <a:pt x="92091" y="16304"/>
                    <a:pt x="89105" y="17688"/>
                    <a:pt x="87775" y="19302"/>
                  </a:cubicBezTo>
                  <a:cubicBezTo>
                    <a:pt x="87205" y="19912"/>
                    <a:pt x="86920" y="20726"/>
                    <a:pt x="87056" y="21486"/>
                  </a:cubicBezTo>
                  <a:cubicBezTo>
                    <a:pt x="87300" y="22856"/>
                    <a:pt x="86866" y="23575"/>
                    <a:pt x="86445" y="23954"/>
                  </a:cubicBezTo>
                  <a:cubicBezTo>
                    <a:pt x="86010" y="24294"/>
                    <a:pt x="85522" y="24470"/>
                    <a:pt x="85020" y="24470"/>
                  </a:cubicBezTo>
                  <a:cubicBezTo>
                    <a:pt x="84680" y="24470"/>
                    <a:pt x="84341" y="24389"/>
                    <a:pt x="84015" y="24239"/>
                  </a:cubicBezTo>
                  <a:cubicBezTo>
                    <a:pt x="82264" y="23575"/>
                    <a:pt x="81029" y="22001"/>
                    <a:pt x="80690" y="20197"/>
                  </a:cubicBezTo>
                  <a:cubicBezTo>
                    <a:pt x="80690" y="20156"/>
                    <a:pt x="80649" y="20007"/>
                    <a:pt x="80595" y="19966"/>
                  </a:cubicBezTo>
                  <a:cubicBezTo>
                    <a:pt x="80527" y="19926"/>
                    <a:pt x="80432" y="19912"/>
                    <a:pt x="80323" y="19912"/>
                  </a:cubicBezTo>
                  <a:cubicBezTo>
                    <a:pt x="79238" y="19912"/>
                    <a:pt x="76482" y="21526"/>
                    <a:pt x="74759" y="22476"/>
                  </a:cubicBezTo>
                  <a:cubicBezTo>
                    <a:pt x="72573" y="23765"/>
                    <a:pt x="70619" y="24850"/>
                    <a:pt x="69384" y="24850"/>
                  </a:cubicBezTo>
                  <a:cubicBezTo>
                    <a:pt x="68909" y="24850"/>
                    <a:pt x="68434" y="24660"/>
                    <a:pt x="68108" y="24280"/>
                  </a:cubicBezTo>
                  <a:cubicBezTo>
                    <a:pt x="67294" y="23236"/>
                    <a:pt x="67674" y="21242"/>
                    <a:pt x="68339" y="18013"/>
                  </a:cubicBezTo>
                  <a:cubicBezTo>
                    <a:pt x="68814" y="15734"/>
                    <a:pt x="69438" y="12940"/>
                    <a:pt x="68909" y="11841"/>
                  </a:cubicBezTo>
                  <a:cubicBezTo>
                    <a:pt x="68434" y="10756"/>
                    <a:pt x="67823" y="9752"/>
                    <a:pt x="67063" y="8857"/>
                  </a:cubicBezTo>
                  <a:cubicBezTo>
                    <a:pt x="65638" y="7053"/>
                    <a:pt x="64484" y="5059"/>
                    <a:pt x="63629" y="2916"/>
                  </a:cubicBezTo>
                  <a:cubicBezTo>
                    <a:pt x="63154" y="1736"/>
                    <a:pt x="62014" y="922"/>
                    <a:pt x="60263" y="637"/>
                  </a:cubicBezTo>
                  <a:cubicBezTo>
                    <a:pt x="59720" y="542"/>
                    <a:pt x="59136" y="501"/>
                    <a:pt x="58553" y="501"/>
                  </a:cubicBezTo>
                  <a:cubicBezTo>
                    <a:pt x="55390" y="501"/>
                    <a:pt x="51902" y="1804"/>
                    <a:pt x="50667" y="3201"/>
                  </a:cubicBezTo>
                  <a:cubicBezTo>
                    <a:pt x="49282" y="4720"/>
                    <a:pt x="46812" y="5249"/>
                    <a:pt x="43962" y="5819"/>
                  </a:cubicBezTo>
                  <a:cubicBezTo>
                    <a:pt x="40786" y="6429"/>
                    <a:pt x="37162" y="7148"/>
                    <a:pt x="34841" y="9468"/>
                  </a:cubicBezTo>
                  <a:cubicBezTo>
                    <a:pt x="33647" y="10661"/>
                    <a:pt x="33131" y="11841"/>
                    <a:pt x="33171" y="13130"/>
                  </a:cubicBezTo>
                  <a:cubicBezTo>
                    <a:pt x="33226" y="14364"/>
                    <a:pt x="33932" y="16453"/>
                    <a:pt x="37067" y="19058"/>
                  </a:cubicBezTo>
                  <a:cubicBezTo>
                    <a:pt x="37460" y="19343"/>
                    <a:pt x="37691" y="19817"/>
                    <a:pt x="37651" y="20292"/>
                  </a:cubicBezTo>
                  <a:cubicBezTo>
                    <a:pt x="37651" y="21391"/>
                    <a:pt x="36551" y="22150"/>
                    <a:pt x="35167" y="23141"/>
                  </a:cubicBezTo>
                  <a:cubicBezTo>
                    <a:pt x="34271" y="23805"/>
                    <a:pt x="32791" y="24850"/>
                    <a:pt x="32791" y="25474"/>
                  </a:cubicBezTo>
                  <a:cubicBezTo>
                    <a:pt x="32791" y="25609"/>
                    <a:pt x="32886" y="25759"/>
                    <a:pt x="33131" y="25948"/>
                  </a:cubicBezTo>
                  <a:cubicBezTo>
                    <a:pt x="34176" y="26749"/>
                    <a:pt x="35357" y="27318"/>
                    <a:pt x="36687" y="27658"/>
                  </a:cubicBezTo>
                  <a:cubicBezTo>
                    <a:pt x="38736" y="28227"/>
                    <a:pt x="41071" y="28946"/>
                    <a:pt x="41302" y="32175"/>
                  </a:cubicBezTo>
                  <a:cubicBezTo>
                    <a:pt x="41492" y="33260"/>
                    <a:pt x="40786" y="34304"/>
                    <a:pt x="39686" y="34548"/>
                  </a:cubicBezTo>
                  <a:cubicBezTo>
                    <a:pt x="39442" y="34603"/>
                    <a:pt x="39171" y="34630"/>
                    <a:pt x="38872" y="34630"/>
                  </a:cubicBezTo>
                  <a:cubicBezTo>
                    <a:pt x="35384" y="34630"/>
                    <a:pt x="28502" y="30723"/>
                    <a:pt x="27091" y="27658"/>
                  </a:cubicBezTo>
                  <a:cubicBezTo>
                    <a:pt x="26236" y="25759"/>
                    <a:pt x="26331" y="23995"/>
                    <a:pt x="26426" y="22435"/>
                  </a:cubicBezTo>
                  <a:cubicBezTo>
                    <a:pt x="26521" y="20767"/>
                    <a:pt x="26616" y="19437"/>
                    <a:pt x="25625" y="18298"/>
                  </a:cubicBezTo>
                  <a:cubicBezTo>
                    <a:pt x="22530" y="14744"/>
                    <a:pt x="26046" y="10417"/>
                    <a:pt x="29561" y="6578"/>
                  </a:cubicBezTo>
                  <a:cubicBezTo>
                    <a:pt x="31136" y="4910"/>
                    <a:pt x="32981" y="3486"/>
                    <a:pt x="35031" y="2441"/>
                  </a:cubicBezTo>
                  <a:cubicBezTo>
                    <a:pt x="36497" y="1641"/>
                    <a:pt x="36877" y="1397"/>
                    <a:pt x="36931" y="678"/>
                  </a:cubicBezTo>
                  <a:cubicBezTo>
                    <a:pt x="36687" y="542"/>
                    <a:pt x="35927" y="203"/>
                    <a:pt x="34081" y="67"/>
                  </a:cubicBezTo>
                  <a:cubicBezTo>
                    <a:pt x="33592" y="27"/>
                    <a:pt x="33049" y="13"/>
                    <a:pt x="3247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3" name="Google Shape;94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gAAJUHAADDCAAAqQcAAAAAAAAmAAAACAAAAP//////////"/>
                </a:ext>
              </a:extLst>
            </p:cNvSpPr>
            <p:nvPr/>
          </p:nvSpPr>
          <p:spPr>
            <a:xfrm>
              <a:off x="1405890" y="1232535"/>
              <a:ext cx="18415" cy="12700"/>
            </a:xfrm>
            <a:custGeom>
              <a:avLst/>
              <a:gdLst/>
              <a:ahLst/>
              <a:cxnLst/>
              <a:rect l="0" t="0" r="18415" b="12700"/>
              <a:pathLst>
                <a:path w="18415" h="12700">
                  <a:moveTo>
                    <a:pt x="9473" y="0"/>
                  </a:moveTo>
                  <a:cubicBezTo>
                    <a:pt x="8745" y="0"/>
                    <a:pt x="8002" y="54"/>
                    <a:pt x="7175" y="95"/>
                  </a:cubicBezTo>
                  <a:cubicBezTo>
                    <a:pt x="5311" y="285"/>
                    <a:pt x="2368" y="2142"/>
                    <a:pt x="995" y="4703"/>
                  </a:cubicBezTo>
                  <a:cubicBezTo>
                    <a:pt x="14" y="6452"/>
                    <a:pt x="56" y="8593"/>
                    <a:pt x="1093" y="10260"/>
                  </a:cubicBezTo>
                  <a:cubicBezTo>
                    <a:pt x="2228" y="12090"/>
                    <a:pt x="3980" y="12700"/>
                    <a:pt x="5956" y="12700"/>
                  </a:cubicBezTo>
                  <a:cubicBezTo>
                    <a:pt x="8058" y="12700"/>
                    <a:pt x="10384" y="12009"/>
                    <a:pt x="12472" y="11399"/>
                  </a:cubicBezTo>
                  <a:cubicBezTo>
                    <a:pt x="13551" y="11019"/>
                    <a:pt x="14673" y="10735"/>
                    <a:pt x="15808" y="10545"/>
                  </a:cubicBezTo>
                  <a:cubicBezTo>
                    <a:pt x="16635" y="10396"/>
                    <a:pt x="17321" y="9867"/>
                    <a:pt x="17616" y="9108"/>
                  </a:cubicBezTo>
                  <a:cubicBezTo>
                    <a:pt x="18400" y="7306"/>
                    <a:pt x="17770" y="4080"/>
                    <a:pt x="16242" y="2047"/>
                  </a:cubicBezTo>
                  <a:cubicBezTo>
                    <a:pt x="15261" y="718"/>
                    <a:pt x="12809" y="0"/>
                    <a:pt x="947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2" name="Google Shape;94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gAAB8HAACyCAAANQcAAAAAAAAmAAAACAAAAP//////////"/>
                </a:ext>
              </a:extLst>
            </p:cNvSpPr>
            <p:nvPr/>
          </p:nvSpPr>
          <p:spPr>
            <a:xfrm>
              <a:off x="1380490" y="1157605"/>
              <a:ext cx="33020" cy="13970"/>
            </a:xfrm>
            <a:custGeom>
              <a:avLst/>
              <a:gdLst/>
              <a:ahLst/>
              <a:cxnLst/>
              <a:rect l="0" t="0" r="33020" b="13970"/>
              <a:pathLst>
                <a:path w="33020" h="13970">
                  <a:moveTo>
                    <a:pt x="2470" y="13"/>
                  </a:moveTo>
                  <a:cubicBezTo>
                    <a:pt x="1743" y="13"/>
                    <a:pt x="1084" y="414"/>
                    <a:pt x="782" y="1096"/>
                  </a:cubicBezTo>
                  <a:cubicBezTo>
                    <a:pt x="14" y="2687"/>
                    <a:pt x="631" y="3302"/>
                    <a:pt x="2223" y="4559"/>
                  </a:cubicBezTo>
                  <a:cubicBezTo>
                    <a:pt x="3609" y="5682"/>
                    <a:pt x="5297" y="7139"/>
                    <a:pt x="5490" y="9759"/>
                  </a:cubicBezTo>
                  <a:cubicBezTo>
                    <a:pt x="5586" y="11296"/>
                    <a:pt x="6546" y="12660"/>
                    <a:pt x="7932" y="13315"/>
                  </a:cubicBezTo>
                  <a:cubicBezTo>
                    <a:pt x="8811" y="13756"/>
                    <a:pt x="9840" y="13970"/>
                    <a:pt x="10911" y="13970"/>
                  </a:cubicBezTo>
                  <a:cubicBezTo>
                    <a:pt x="12448" y="13970"/>
                    <a:pt x="14067" y="13515"/>
                    <a:pt x="15426" y="12660"/>
                  </a:cubicBezTo>
                  <a:cubicBezTo>
                    <a:pt x="17237" y="11510"/>
                    <a:pt x="19968" y="11296"/>
                    <a:pt x="22905" y="11296"/>
                  </a:cubicBezTo>
                  <a:cubicBezTo>
                    <a:pt x="23935" y="11296"/>
                    <a:pt x="24991" y="11323"/>
                    <a:pt x="26048" y="11350"/>
                  </a:cubicBezTo>
                  <a:cubicBezTo>
                    <a:pt x="26995" y="11377"/>
                    <a:pt x="27970" y="11403"/>
                    <a:pt x="28889" y="11403"/>
                  </a:cubicBezTo>
                  <a:cubicBezTo>
                    <a:pt x="30742" y="11403"/>
                    <a:pt x="32320" y="11283"/>
                    <a:pt x="32869" y="10788"/>
                  </a:cubicBezTo>
                  <a:cubicBezTo>
                    <a:pt x="32965" y="10695"/>
                    <a:pt x="33020" y="10601"/>
                    <a:pt x="32965" y="10454"/>
                  </a:cubicBezTo>
                  <a:cubicBezTo>
                    <a:pt x="32965" y="10267"/>
                    <a:pt x="32869" y="9518"/>
                    <a:pt x="31140" y="8115"/>
                  </a:cubicBezTo>
                  <a:cubicBezTo>
                    <a:pt x="27242" y="5053"/>
                    <a:pt x="19845" y="2139"/>
                    <a:pt x="16085" y="2139"/>
                  </a:cubicBezTo>
                  <a:cubicBezTo>
                    <a:pt x="15714" y="2139"/>
                    <a:pt x="15385" y="2166"/>
                    <a:pt x="15096" y="2219"/>
                  </a:cubicBezTo>
                  <a:cubicBezTo>
                    <a:pt x="14630" y="2313"/>
                    <a:pt x="14149" y="2353"/>
                    <a:pt x="13669" y="2353"/>
                  </a:cubicBezTo>
                  <a:cubicBezTo>
                    <a:pt x="11720" y="2353"/>
                    <a:pt x="9579" y="1698"/>
                    <a:pt x="7507" y="1096"/>
                  </a:cubicBezTo>
                  <a:cubicBezTo>
                    <a:pt x="5490" y="481"/>
                    <a:pt x="3898" y="13"/>
                    <a:pt x="2704" y="13"/>
                  </a:cubicBezTo>
                  <a:cubicBezTo>
                    <a:pt x="2621" y="13"/>
                    <a:pt x="2553" y="13"/>
                    <a:pt x="247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1" name="Google Shape;94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kAAMAIAADJCQAABAkAAAAAAAAmAAAACAAAAP//////////"/>
                </a:ext>
              </a:extLst>
            </p:cNvSpPr>
            <p:nvPr/>
          </p:nvSpPr>
          <p:spPr>
            <a:xfrm>
              <a:off x="1543050" y="1422400"/>
              <a:ext cx="47625" cy="43180"/>
            </a:xfrm>
            <a:custGeom>
              <a:avLst/>
              <a:gdLst/>
              <a:ahLst/>
              <a:cxnLst/>
              <a:rect l="0" t="0" r="47625" b="43180"/>
              <a:pathLst>
                <a:path w="47625" h="43180">
                  <a:moveTo>
                    <a:pt x="24124" y="14"/>
                  </a:moveTo>
                  <a:cubicBezTo>
                    <a:pt x="23554" y="14"/>
                    <a:pt x="22971" y="136"/>
                    <a:pt x="22456" y="367"/>
                  </a:cubicBezTo>
                  <a:cubicBezTo>
                    <a:pt x="19418" y="1549"/>
                    <a:pt x="10929" y="13306"/>
                    <a:pt x="10929" y="16255"/>
                  </a:cubicBezTo>
                  <a:cubicBezTo>
                    <a:pt x="10929" y="18919"/>
                    <a:pt x="10780" y="21869"/>
                    <a:pt x="9261" y="23350"/>
                  </a:cubicBezTo>
                  <a:cubicBezTo>
                    <a:pt x="8665" y="23867"/>
                    <a:pt x="7892" y="24193"/>
                    <a:pt x="7119" y="24193"/>
                  </a:cubicBezTo>
                  <a:cubicBezTo>
                    <a:pt x="6983" y="24193"/>
                    <a:pt x="6834" y="24179"/>
                    <a:pt x="6698" y="24152"/>
                  </a:cubicBezTo>
                  <a:cubicBezTo>
                    <a:pt x="6631" y="24152"/>
                    <a:pt x="6549" y="24152"/>
                    <a:pt x="6481" y="24152"/>
                  </a:cubicBezTo>
                  <a:cubicBezTo>
                    <a:pt x="4827" y="24152"/>
                    <a:pt x="3078" y="25144"/>
                    <a:pt x="2712" y="26109"/>
                  </a:cubicBezTo>
                  <a:cubicBezTo>
                    <a:pt x="2657" y="26245"/>
                    <a:pt x="2562" y="26530"/>
                    <a:pt x="3132" y="26965"/>
                  </a:cubicBezTo>
                  <a:cubicBezTo>
                    <a:pt x="3512" y="27251"/>
                    <a:pt x="3810" y="27727"/>
                    <a:pt x="3905" y="28202"/>
                  </a:cubicBezTo>
                  <a:cubicBezTo>
                    <a:pt x="4041" y="29385"/>
                    <a:pt x="3091" y="30581"/>
                    <a:pt x="1993" y="31953"/>
                  </a:cubicBezTo>
                  <a:cubicBezTo>
                    <a:pt x="1098" y="33095"/>
                    <a:pt x="0" y="34481"/>
                    <a:pt x="149" y="35243"/>
                  </a:cubicBezTo>
                  <a:cubicBezTo>
                    <a:pt x="149" y="35338"/>
                    <a:pt x="244" y="35569"/>
                    <a:pt x="813" y="35909"/>
                  </a:cubicBezTo>
                  <a:cubicBezTo>
                    <a:pt x="1423" y="36248"/>
                    <a:pt x="2169" y="36371"/>
                    <a:pt x="2996" y="36371"/>
                  </a:cubicBezTo>
                  <a:cubicBezTo>
                    <a:pt x="4054" y="36371"/>
                    <a:pt x="5234" y="36167"/>
                    <a:pt x="6468" y="35949"/>
                  </a:cubicBezTo>
                  <a:cubicBezTo>
                    <a:pt x="7892" y="35691"/>
                    <a:pt x="9329" y="35542"/>
                    <a:pt x="10794" y="35542"/>
                  </a:cubicBezTo>
                  <a:cubicBezTo>
                    <a:pt x="11173" y="35542"/>
                    <a:pt x="11540" y="35555"/>
                    <a:pt x="11919" y="35569"/>
                  </a:cubicBezTo>
                  <a:cubicBezTo>
                    <a:pt x="13330" y="35745"/>
                    <a:pt x="14604" y="35868"/>
                    <a:pt x="15784" y="35868"/>
                  </a:cubicBezTo>
                  <a:cubicBezTo>
                    <a:pt x="17981" y="35868"/>
                    <a:pt x="19879" y="35433"/>
                    <a:pt x="21791" y="34006"/>
                  </a:cubicBezTo>
                  <a:cubicBezTo>
                    <a:pt x="22659" y="33353"/>
                    <a:pt x="23392" y="33109"/>
                    <a:pt x="24015" y="33109"/>
                  </a:cubicBezTo>
                  <a:cubicBezTo>
                    <a:pt x="25114" y="33109"/>
                    <a:pt x="25887" y="33856"/>
                    <a:pt x="26497" y="34427"/>
                  </a:cubicBezTo>
                  <a:cubicBezTo>
                    <a:pt x="27243" y="35147"/>
                    <a:pt x="27785" y="35596"/>
                    <a:pt x="28640" y="35596"/>
                  </a:cubicBezTo>
                  <a:cubicBezTo>
                    <a:pt x="28762" y="35596"/>
                    <a:pt x="28884" y="35596"/>
                    <a:pt x="29006" y="35569"/>
                  </a:cubicBezTo>
                  <a:cubicBezTo>
                    <a:pt x="29168" y="35555"/>
                    <a:pt x="29385" y="35528"/>
                    <a:pt x="29630" y="35528"/>
                  </a:cubicBezTo>
                  <a:cubicBezTo>
                    <a:pt x="30145" y="35528"/>
                    <a:pt x="30769" y="35650"/>
                    <a:pt x="31053" y="36194"/>
                  </a:cubicBezTo>
                  <a:cubicBezTo>
                    <a:pt x="31528" y="36996"/>
                    <a:pt x="30864" y="37811"/>
                    <a:pt x="29955" y="38858"/>
                  </a:cubicBezTo>
                  <a:cubicBezTo>
                    <a:pt x="29291" y="39660"/>
                    <a:pt x="28246" y="40801"/>
                    <a:pt x="28246" y="41563"/>
                  </a:cubicBezTo>
                  <a:cubicBezTo>
                    <a:pt x="29060" y="41141"/>
                    <a:pt x="29819" y="40666"/>
                    <a:pt x="30579" y="40095"/>
                  </a:cubicBezTo>
                  <a:cubicBezTo>
                    <a:pt x="31433" y="39429"/>
                    <a:pt x="32382" y="38858"/>
                    <a:pt x="33332" y="38328"/>
                  </a:cubicBezTo>
                  <a:cubicBezTo>
                    <a:pt x="34145" y="37907"/>
                    <a:pt x="35040" y="37716"/>
                    <a:pt x="35949" y="37716"/>
                  </a:cubicBezTo>
                  <a:cubicBezTo>
                    <a:pt x="36003" y="37716"/>
                    <a:pt x="36071" y="37716"/>
                    <a:pt x="36125" y="37716"/>
                  </a:cubicBezTo>
                  <a:cubicBezTo>
                    <a:pt x="37156" y="37716"/>
                    <a:pt x="38173" y="38083"/>
                    <a:pt x="38932" y="38804"/>
                  </a:cubicBezTo>
                  <a:cubicBezTo>
                    <a:pt x="39692" y="39660"/>
                    <a:pt x="39746" y="40897"/>
                    <a:pt x="39122" y="41807"/>
                  </a:cubicBezTo>
                  <a:cubicBezTo>
                    <a:pt x="39176" y="42038"/>
                    <a:pt x="40220" y="42799"/>
                    <a:pt x="42214" y="43085"/>
                  </a:cubicBezTo>
                  <a:cubicBezTo>
                    <a:pt x="42580" y="43139"/>
                    <a:pt x="42960" y="43166"/>
                    <a:pt x="43353" y="43166"/>
                  </a:cubicBezTo>
                  <a:cubicBezTo>
                    <a:pt x="44763" y="43166"/>
                    <a:pt x="46228" y="42799"/>
                    <a:pt x="46811" y="41753"/>
                  </a:cubicBezTo>
                  <a:cubicBezTo>
                    <a:pt x="47625" y="40326"/>
                    <a:pt x="47150" y="38328"/>
                    <a:pt x="46336" y="37050"/>
                  </a:cubicBezTo>
                  <a:cubicBezTo>
                    <a:pt x="45767" y="36194"/>
                    <a:pt x="45292" y="35909"/>
                    <a:pt x="45156" y="35909"/>
                  </a:cubicBezTo>
                  <a:lnTo>
                    <a:pt x="45062" y="36044"/>
                  </a:lnTo>
                  <a:cubicBezTo>
                    <a:pt x="44560" y="37050"/>
                    <a:pt x="43868" y="37254"/>
                    <a:pt x="43421" y="37254"/>
                  </a:cubicBezTo>
                  <a:cubicBezTo>
                    <a:pt x="43366" y="37254"/>
                    <a:pt x="43312" y="37241"/>
                    <a:pt x="43258" y="37241"/>
                  </a:cubicBezTo>
                  <a:cubicBezTo>
                    <a:pt x="42404" y="37050"/>
                    <a:pt x="41780" y="36384"/>
                    <a:pt x="41644" y="35569"/>
                  </a:cubicBezTo>
                  <a:cubicBezTo>
                    <a:pt x="41210" y="33815"/>
                    <a:pt x="41875" y="32008"/>
                    <a:pt x="43299" y="30961"/>
                  </a:cubicBezTo>
                  <a:cubicBezTo>
                    <a:pt x="43583" y="30771"/>
                    <a:pt x="43828" y="30526"/>
                    <a:pt x="44017" y="30295"/>
                  </a:cubicBezTo>
                  <a:cubicBezTo>
                    <a:pt x="43733" y="30241"/>
                    <a:pt x="43448" y="30214"/>
                    <a:pt x="43163" y="30214"/>
                  </a:cubicBezTo>
                  <a:cubicBezTo>
                    <a:pt x="42458" y="30214"/>
                    <a:pt x="41780" y="30377"/>
                    <a:pt x="41170" y="30717"/>
                  </a:cubicBezTo>
                  <a:cubicBezTo>
                    <a:pt x="40885" y="30907"/>
                    <a:pt x="40559" y="30988"/>
                    <a:pt x="40248" y="30988"/>
                  </a:cubicBezTo>
                  <a:cubicBezTo>
                    <a:pt x="39556" y="30988"/>
                    <a:pt x="38891" y="30594"/>
                    <a:pt x="38607" y="29915"/>
                  </a:cubicBezTo>
                  <a:cubicBezTo>
                    <a:pt x="37698" y="28148"/>
                    <a:pt x="38417" y="23540"/>
                    <a:pt x="40546" y="22018"/>
                  </a:cubicBezTo>
                  <a:cubicBezTo>
                    <a:pt x="39651" y="21542"/>
                    <a:pt x="38702" y="21203"/>
                    <a:pt x="37752" y="21067"/>
                  </a:cubicBezTo>
                  <a:cubicBezTo>
                    <a:pt x="37535" y="21026"/>
                    <a:pt x="37318" y="20999"/>
                    <a:pt x="37101" y="20999"/>
                  </a:cubicBezTo>
                  <a:cubicBezTo>
                    <a:pt x="36790" y="20999"/>
                    <a:pt x="36491" y="21040"/>
                    <a:pt x="36179" y="21162"/>
                  </a:cubicBezTo>
                  <a:cubicBezTo>
                    <a:pt x="36179" y="22249"/>
                    <a:pt x="35420" y="23010"/>
                    <a:pt x="34186" y="23201"/>
                  </a:cubicBezTo>
                  <a:cubicBezTo>
                    <a:pt x="33996" y="23228"/>
                    <a:pt x="33793" y="23241"/>
                    <a:pt x="33576" y="23241"/>
                  </a:cubicBezTo>
                  <a:cubicBezTo>
                    <a:pt x="31487" y="23241"/>
                    <a:pt x="28436" y="22005"/>
                    <a:pt x="27867" y="20061"/>
                  </a:cubicBezTo>
                  <a:cubicBezTo>
                    <a:pt x="27677" y="19354"/>
                    <a:pt x="26782" y="18783"/>
                    <a:pt x="26022" y="18253"/>
                  </a:cubicBezTo>
                  <a:cubicBezTo>
                    <a:pt x="25168" y="17682"/>
                    <a:pt x="24314" y="17112"/>
                    <a:pt x="24219" y="16201"/>
                  </a:cubicBezTo>
                  <a:cubicBezTo>
                    <a:pt x="24165" y="15780"/>
                    <a:pt x="24314" y="15345"/>
                    <a:pt x="24544" y="15019"/>
                  </a:cubicBezTo>
                  <a:cubicBezTo>
                    <a:pt x="24056" y="14883"/>
                    <a:pt x="23527" y="14815"/>
                    <a:pt x="22998" y="14815"/>
                  </a:cubicBezTo>
                  <a:cubicBezTo>
                    <a:pt x="22564" y="14815"/>
                    <a:pt x="22130" y="14869"/>
                    <a:pt x="21697" y="14964"/>
                  </a:cubicBezTo>
                  <a:cubicBezTo>
                    <a:pt x="21276" y="15114"/>
                    <a:pt x="20707" y="15345"/>
                    <a:pt x="20612" y="15820"/>
                  </a:cubicBezTo>
                  <a:cubicBezTo>
                    <a:pt x="20327" y="16962"/>
                    <a:pt x="19757" y="17261"/>
                    <a:pt x="19323" y="17302"/>
                  </a:cubicBezTo>
                  <a:cubicBezTo>
                    <a:pt x="19296" y="17302"/>
                    <a:pt x="19256" y="17302"/>
                    <a:pt x="19215" y="17302"/>
                  </a:cubicBezTo>
                  <a:cubicBezTo>
                    <a:pt x="18686" y="17302"/>
                    <a:pt x="18171" y="16976"/>
                    <a:pt x="17994" y="16446"/>
                  </a:cubicBezTo>
                  <a:cubicBezTo>
                    <a:pt x="17330" y="15114"/>
                    <a:pt x="17425" y="12164"/>
                    <a:pt x="19757" y="9731"/>
                  </a:cubicBezTo>
                  <a:cubicBezTo>
                    <a:pt x="20842" y="8495"/>
                    <a:pt x="21697" y="7027"/>
                    <a:pt x="22171" y="5409"/>
                  </a:cubicBezTo>
                  <a:cubicBezTo>
                    <a:pt x="22795" y="3792"/>
                    <a:pt x="23310" y="2311"/>
                    <a:pt x="25209" y="1223"/>
                  </a:cubicBezTo>
                  <a:cubicBezTo>
                    <a:pt x="25778" y="843"/>
                    <a:pt x="25927" y="598"/>
                    <a:pt x="25927" y="503"/>
                  </a:cubicBezTo>
                  <a:cubicBezTo>
                    <a:pt x="25833" y="408"/>
                    <a:pt x="25683" y="313"/>
                    <a:pt x="25548" y="272"/>
                  </a:cubicBezTo>
                  <a:cubicBezTo>
                    <a:pt x="25087" y="95"/>
                    <a:pt x="24612" y="14"/>
                    <a:pt x="24124"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20" name="Google Shape;94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YAAJkIAAAsBgAAsggAAAAAAAAmAAAACAAAAP//////////"/>
                </a:ext>
              </a:extLst>
            </p:cNvSpPr>
            <p:nvPr/>
          </p:nvSpPr>
          <p:spPr>
            <a:xfrm>
              <a:off x="991870" y="1397635"/>
              <a:ext cx="11430" cy="15875"/>
            </a:xfrm>
            <a:custGeom>
              <a:avLst/>
              <a:gdLst/>
              <a:ahLst/>
              <a:cxnLst/>
              <a:rect l="0" t="0" r="11430" b="15875"/>
              <a:pathLst>
                <a:path w="11430" h="15875">
                  <a:moveTo>
                    <a:pt x="4362" y="0"/>
                  </a:moveTo>
                  <a:cubicBezTo>
                    <a:pt x="4309" y="0"/>
                    <a:pt x="4243" y="0"/>
                    <a:pt x="4190" y="13"/>
                  </a:cubicBezTo>
                  <a:cubicBezTo>
                    <a:pt x="3076" y="54"/>
                    <a:pt x="1962" y="396"/>
                    <a:pt x="981" y="1010"/>
                  </a:cubicBezTo>
                  <a:cubicBezTo>
                    <a:pt x="385" y="1297"/>
                    <a:pt x="13" y="1967"/>
                    <a:pt x="53" y="2691"/>
                  </a:cubicBezTo>
                  <a:cubicBezTo>
                    <a:pt x="13" y="6421"/>
                    <a:pt x="5901" y="13251"/>
                    <a:pt x="9481" y="15314"/>
                  </a:cubicBezTo>
                  <a:cubicBezTo>
                    <a:pt x="10290" y="15779"/>
                    <a:pt x="10754" y="15861"/>
                    <a:pt x="10979" y="15861"/>
                  </a:cubicBezTo>
                  <a:cubicBezTo>
                    <a:pt x="11099" y="15861"/>
                    <a:pt x="11152" y="15847"/>
                    <a:pt x="11152" y="15847"/>
                  </a:cubicBezTo>
                  <a:cubicBezTo>
                    <a:pt x="11430" y="15410"/>
                    <a:pt x="10263" y="13019"/>
                    <a:pt x="9613" y="11721"/>
                  </a:cubicBezTo>
                  <a:cubicBezTo>
                    <a:pt x="8500" y="9522"/>
                    <a:pt x="7293" y="7090"/>
                    <a:pt x="7293" y="5082"/>
                  </a:cubicBezTo>
                  <a:cubicBezTo>
                    <a:pt x="7293" y="2787"/>
                    <a:pt x="6643" y="1010"/>
                    <a:pt x="5582" y="341"/>
                  </a:cubicBezTo>
                  <a:cubicBezTo>
                    <a:pt x="5211" y="136"/>
                    <a:pt x="4787" y="0"/>
                    <a:pt x="436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9" name="Google Shape;94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cAAIgHAADiBwAAiwcAAAAAAAAmAAAACAAAAP//////////"/>
                </a:ext>
              </a:extLst>
            </p:cNvSpPr>
            <p:nvPr/>
          </p:nvSpPr>
          <p:spPr>
            <a:xfrm>
              <a:off x="1279525" y="1224280"/>
              <a:ext cx="1905" cy="1905"/>
            </a:xfrm>
            <a:custGeom>
              <a:avLst/>
              <a:gdLst/>
              <a:ahLst/>
              <a:cxnLst/>
              <a:rect l="0" t="0" r="1905" b="1905"/>
              <a:pathLst>
                <a:path w="1905" h="1905">
                  <a:moveTo>
                    <a:pt x="1887" y="0"/>
                  </a:moveTo>
                  <a:lnTo>
                    <a:pt x="1383" y="411"/>
                  </a:lnTo>
                  <a:cubicBezTo>
                    <a:pt x="575" y="1042"/>
                    <a:pt x="0" y="1493"/>
                    <a:pt x="0" y="1892"/>
                  </a:cubicBezTo>
                  <a:cubicBezTo>
                    <a:pt x="754" y="1312"/>
                    <a:pt x="1383" y="682"/>
                    <a:pt x="188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8" name="Google Shape;94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UAABcHAACnCQAARwkAAAAAAAAmAAAACAAAAP//////////"/>
                </a:ext>
              </a:extLst>
            </p:cNvSpPr>
            <p:nvPr/>
          </p:nvSpPr>
          <p:spPr>
            <a:xfrm>
              <a:off x="932180" y="1152525"/>
              <a:ext cx="636905" cy="355600"/>
            </a:xfrm>
            <a:custGeom>
              <a:avLst/>
              <a:gdLst/>
              <a:ahLst/>
              <a:cxnLst/>
              <a:rect l="0" t="0" r="636905" b="355600"/>
              <a:pathLst>
                <a:path w="636905" h="355600">
                  <a:moveTo>
                    <a:pt x="354777" y="0"/>
                  </a:moveTo>
                  <a:cubicBezTo>
                    <a:pt x="349658" y="0"/>
                    <a:pt x="342528" y="1262"/>
                    <a:pt x="341673" y="2239"/>
                  </a:cubicBezTo>
                  <a:cubicBezTo>
                    <a:pt x="341632" y="2239"/>
                    <a:pt x="341632" y="2280"/>
                    <a:pt x="341578" y="2280"/>
                  </a:cubicBezTo>
                  <a:cubicBezTo>
                    <a:pt x="341578" y="2470"/>
                    <a:pt x="342148" y="2999"/>
                    <a:pt x="342433" y="3284"/>
                  </a:cubicBezTo>
                  <a:cubicBezTo>
                    <a:pt x="343248" y="4085"/>
                    <a:pt x="344239" y="5034"/>
                    <a:pt x="343818" y="6324"/>
                  </a:cubicBezTo>
                  <a:cubicBezTo>
                    <a:pt x="343723" y="6758"/>
                    <a:pt x="343384" y="7138"/>
                    <a:pt x="343004" y="7328"/>
                  </a:cubicBezTo>
                  <a:cubicBezTo>
                    <a:pt x="342759" y="7436"/>
                    <a:pt x="342501" y="7477"/>
                    <a:pt x="342243" y="7477"/>
                  </a:cubicBezTo>
                  <a:cubicBezTo>
                    <a:pt x="341605" y="7477"/>
                    <a:pt x="340926" y="7192"/>
                    <a:pt x="340247" y="6894"/>
                  </a:cubicBezTo>
                  <a:cubicBezTo>
                    <a:pt x="339731" y="6609"/>
                    <a:pt x="339161" y="6419"/>
                    <a:pt x="338590" y="6378"/>
                  </a:cubicBezTo>
                  <a:cubicBezTo>
                    <a:pt x="338590" y="6853"/>
                    <a:pt x="338685" y="7328"/>
                    <a:pt x="338780" y="7748"/>
                  </a:cubicBezTo>
                  <a:cubicBezTo>
                    <a:pt x="339161" y="9892"/>
                    <a:pt x="339256" y="12077"/>
                    <a:pt x="339066" y="14208"/>
                  </a:cubicBezTo>
                  <a:cubicBezTo>
                    <a:pt x="338726" y="18482"/>
                    <a:pt x="339541" y="19391"/>
                    <a:pt x="340722" y="20667"/>
                  </a:cubicBezTo>
                  <a:cubicBezTo>
                    <a:pt x="341008" y="21006"/>
                    <a:pt x="341347" y="21386"/>
                    <a:pt x="341673" y="21807"/>
                  </a:cubicBezTo>
                  <a:cubicBezTo>
                    <a:pt x="343289" y="23897"/>
                    <a:pt x="343248" y="26421"/>
                    <a:pt x="343194" y="29365"/>
                  </a:cubicBezTo>
                  <a:lnTo>
                    <a:pt x="343194" y="30926"/>
                  </a:lnTo>
                  <a:cubicBezTo>
                    <a:pt x="343194" y="34264"/>
                    <a:pt x="340722" y="35024"/>
                    <a:pt x="339256" y="35499"/>
                  </a:cubicBezTo>
                  <a:lnTo>
                    <a:pt x="338726" y="35689"/>
                  </a:lnTo>
                  <a:lnTo>
                    <a:pt x="339011" y="35974"/>
                  </a:lnTo>
                  <a:cubicBezTo>
                    <a:pt x="339921" y="36734"/>
                    <a:pt x="341388" y="38064"/>
                    <a:pt x="340872" y="39868"/>
                  </a:cubicBezTo>
                  <a:cubicBezTo>
                    <a:pt x="340722" y="40438"/>
                    <a:pt x="340396" y="40913"/>
                    <a:pt x="339867" y="41144"/>
                  </a:cubicBezTo>
                  <a:cubicBezTo>
                    <a:pt x="339622" y="41253"/>
                    <a:pt x="339364" y="41307"/>
                    <a:pt x="339093" y="41307"/>
                  </a:cubicBezTo>
                  <a:cubicBezTo>
                    <a:pt x="338332" y="41307"/>
                    <a:pt x="337477" y="40913"/>
                    <a:pt x="336635" y="40533"/>
                  </a:cubicBezTo>
                  <a:cubicBezTo>
                    <a:pt x="335915" y="40208"/>
                    <a:pt x="335060" y="39814"/>
                    <a:pt x="334489" y="39814"/>
                  </a:cubicBezTo>
                  <a:cubicBezTo>
                    <a:pt x="334394" y="39814"/>
                    <a:pt x="334299" y="39828"/>
                    <a:pt x="334218" y="39868"/>
                  </a:cubicBezTo>
                  <a:cubicBezTo>
                    <a:pt x="333688" y="40004"/>
                    <a:pt x="332778" y="41388"/>
                    <a:pt x="332452" y="43044"/>
                  </a:cubicBezTo>
                  <a:cubicBezTo>
                    <a:pt x="332167" y="44564"/>
                    <a:pt x="332357" y="45853"/>
                    <a:pt x="333023" y="46368"/>
                  </a:cubicBezTo>
                  <a:cubicBezTo>
                    <a:pt x="333498" y="46748"/>
                    <a:pt x="333878" y="47033"/>
                    <a:pt x="334218" y="47278"/>
                  </a:cubicBezTo>
                  <a:cubicBezTo>
                    <a:pt x="334883" y="47753"/>
                    <a:pt x="335454" y="48173"/>
                    <a:pt x="335549" y="48892"/>
                  </a:cubicBezTo>
                  <a:cubicBezTo>
                    <a:pt x="335644" y="49598"/>
                    <a:pt x="335263" y="50222"/>
                    <a:pt x="334503" y="51213"/>
                  </a:cubicBezTo>
                  <a:cubicBezTo>
                    <a:pt x="332493" y="53778"/>
                    <a:pt x="331828" y="55962"/>
                    <a:pt x="334829" y="58337"/>
                  </a:cubicBezTo>
                  <a:cubicBezTo>
                    <a:pt x="336825" y="59911"/>
                    <a:pt x="339826" y="60576"/>
                    <a:pt x="342678" y="61187"/>
                  </a:cubicBezTo>
                  <a:cubicBezTo>
                    <a:pt x="345339" y="61811"/>
                    <a:pt x="347852" y="62340"/>
                    <a:pt x="349753" y="63575"/>
                  </a:cubicBezTo>
                  <a:cubicBezTo>
                    <a:pt x="350948" y="64335"/>
                    <a:pt x="351613" y="64946"/>
                    <a:pt x="351518" y="65760"/>
                  </a:cubicBezTo>
                  <a:cubicBezTo>
                    <a:pt x="351464" y="66520"/>
                    <a:pt x="350758" y="66750"/>
                    <a:pt x="350323" y="66940"/>
                  </a:cubicBezTo>
                  <a:cubicBezTo>
                    <a:pt x="350092" y="67035"/>
                    <a:pt x="349902" y="67130"/>
                    <a:pt x="349712" y="67280"/>
                  </a:cubicBezTo>
                  <a:cubicBezTo>
                    <a:pt x="349753" y="67415"/>
                    <a:pt x="349807" y="67565"/>
                    <a:pt x="349902" y="67700"/>
                  </a:cubicBezTo>
                  <a:cubicBezTo>
                    <a:pt x="350323" y="68420"/>
                    <a:pt x="350418" y="69315"/>
                    <a:pt x="350187" y="70129"/>
                  </a:cubicBezTo>
                  <a:cubicBezTo>
                    <a:pt x="350785" y="69410"/>
                    <a:pt x="351342" y="69207"/>
                    <a:pt x="351817" y="69207"/>
                  </a:cubicBezTo>
                  <a:cubicBezTo>
                    <a:pt x="351980" y="69207"/>
                    <a:pt x="352129" y="69234"/>
                    <a:pt x="352278" y="69274"/>
                  </a:cubicBezTo>
                  <a:cubicBezTo>
                    <a:pt x="354030" y="69749"/>
                    <a:pt x="354696" y="73305"/>
                    <a:pt x="354601" y="75585"/>
                  </a:cubicBezTo>
                  <a:cubicBezTo>
                    <a:pt x="354465" y="77824"/>
                    <a:pt x="353080" y="78298"/>
                    <a:pt x="351993" y="78678"/>
                  </a:cubicBezTo>
                  <a:cubicBezTo>
                    <a:pt x="350893" y="78909"/>
                    <a:pt x="349943" y="79574"/>
                    <a:pt x="349332" y="80483"/>
                  </a:cubicBezTo>
                  <a:cubicBezTo>
                    <a:pt x="347458" y="83197"/>
                    <a:pt x="345611" y="84079"/>
                    <a:pt x="343479" y="84079"/>
                  </a:cubicBezTo>
                  <a:cubicBezTo>
                    <a:pt x="342746" y="84079"/>
                    <a:pt x="341972" y="83971"/>
                    <a:pt x="341157" y="83808"/>
                  </a:cubicBezTo>
                  <a:cubicBezTo>
                    <a:pt x="341035" y="83767"/>
                    <a:pt x="340926" y="83754"/>
                    <a:pt x="340845" y="83754"/>
                  </a:cubicBezTo>
                  <a:cubicBezTo>
                    <a:pt x="340736" y="83754"/>
                    <a:pt x="340654" y="83781"/>
                    <a:pt x="340627" y="83808"/>
                  </a:cubicBezTo>
                  <a:cubicBezTo>
                    <a:pt x="340301" y="84229"/>
                    <a:pt x="340532" y="86373"/>
                    <a:pt x="342148" y="89792"/>
                  </a:cubicBezTo>
                  <a:cubicBezTo>
                    <a:pt x="343058" y="91651"/>
                    <a:pt x="342678" y="92737"/>
                    <a:pt x="342148" y="93307"/>
                  </a:cubicBezTo>
                  <a:cubicBezTo>
                    <a:pt x="341632" y="93917"/>
                    <a:pt x="340817" y="94216"/>
                    <a:pt x="339704" y="94216"/>
                  </a:cubicBezTo>
                  <a:cubicBezTo>
                    <a:pt x="338984" y="94216"/>
                    <a:pt x="338129" y="94094"/>
                    <a:pt x="337165" y="93836"/>
                  </a:cubicBezTo>
                  <a:cubicBezTo>
                    <a:pt x="334544" y="93117"/>
                    <a:pt x="332738" y="91787"/>
                    <a:pt x="332113" y="90172"/>
                  </a:cubicBezTo>
                  <a:cubicBezTo>
                    <a:pt x="331638" y="88883"/>
                    <a:pt x="331882" y="87458"/>
                    <a:pt x="332683" y="86373"/>
                  </a:cubicBezTo>
                  <a:cubicBezTo>
                    <a:pt x="334218" y="83944"/>
                    <a:pt x="334639" y="82478"/>
                    <a:pt x="334639" y="81949"/>
                  </a:cubicBezTo>
                  <a:lnTo>
                    <a:pt x="334544" y="81949"/>
                  </a:lnTo>
                  <a:cubicBezTo>
                    <a:pt x="334096" y="82030"/>
                    <a:pt x="333539" y="82071"/>
                    <a:pt x="332914" y="82071"/>
                  </a:cubicBezTo>
                  <a:cubicBezTo>
                    <a:pt x="330293" y="82071"/>
                    <a:pt x="326505" y="81325"/>
                    <a:pt x="325079" y="79099"/>
                  </a:cubicBezTo>
                  <a:cubicBezTo>
                    <a:pt x="324848" y="78678"/>
                    <a:pt x="324183" y="77729"/>
                    <a:pt x="324699" y="76914"/>
                  </a:cubicBezTo>
                  <a:cubicBezTo>
                    <a:pt x="324997" y="76467"/>
                    <a:pt x="325540" y="76290"/>
                    <a:pt x="326342" y="76290"/>
                  </a:cubicBezTo>
                  <a:cubicBezTo>
                    <a:pt x="326966" y="76290"/>
                    <a:pt x="327740" y="76399"/>
                    <a:pt x="328691" y="76534"/>
                  </a:cubicBezTo>
                  <a:cubicBezTo>
                    <a:pt x="329506" y="76684"/>
                    <a:pt x="330402" y="76819"/>
                    <a:pt x="331353" y="76914"/>
                  </a:cubicBezTo>
                  <a:cubicBezTo>
                    <a:pt x="331665" y="76955"/>
                    <a:pt x="331909" y="76969"/>
                    <a:pt x="332099" y="76969"/>
                  </a:cubicBezTo>
                  <a:cubicBezTo>
                    <a:pt x="332615" y="76969"/>
                    <a:pt x="332738" y="76874"/>
                    <a:pt x="332738" y="76874"/>
                  </a:cubicBezTo>
                  <a:cubicBezTo>
                    <a:pt x="332778" y="76684"/>
                    <a:pt x="332833" y="76494"/>
                    <a:pt x="332778" y="76304"/>
                  </a:cubicBezTo>
                  <a:cubicBezTo>
                    <a:pt x="332778" y="75585"/>
                    <a:pt x="332778" y="73929"/>
                    <a:pt x="335209" y="73929"/>
                  </a:cubicBezTo>
                  <a:cubicBezTo>
                    <a:pt x="336255" y="73970"/>
                    <a:pt x="337260" y="74065"/>
                    <a:pt x="338251" y="74309"/>
                  </a:cubicBezTo>
                  <a:cubicBezTo>
                    <a:pt x="339052" y="74445"/>
                    <a:pt x="339758" y="74567"/>
                    <a:pt x="340410" y="74567"/>
                  </a:cubicBezTo>
                  <a:cubicBezTo>
                    <a:pt x="341374" y="74567"/>
                    <a:pt x="342243" y="74309"/>
                    <a:pt x="343194" y="73495"/>
                  </a:cubicBezTo>
                  <a:cubicBezTo>
                    <a:pt x="344144" y="72694"/>
                    <a:pt x="343818" y="71595"/>
                    <a:pt x="343289" y="70794"/>
                  </a:cubicBezTo>
                  <a:cubicBezTo>
                    <a:pt x="342542" y="69451"/>
                    <a:pt x="341116" y="68555"/>
                    <a:pt x="340274" y="68555"/>
                  </a:cubicBezTo>
                  <a:cubicBezTo>
                    <a:pt x="340152" y="68555"/>
                    <a:pt x="340057" y="68569"/>
                    <a:pt x="339962" y="68610"/>
                  </a:cubicBezTo>
                  <a:cubicBezTo>
                    <a:pt x="338115" y="69247"/>
                    <a:pt x="336676" y="69573"/>
                    <a:pt x="335562" y="69573"/>
                  </a:cubicBezTo>
                  <a:cubicBezTo>
                    <a:pt x="334788" y="69573"/>
                    <a:pt x="334191" y="69410"/>
                    <a:pt x="333742" y="69085"/>
                  </a:cubicBezTo>
                  <a:cubicBezTo>
                    <a:pt x="333172" y="68650"/>
                    <a:pt x="332833" y="67985"/>
                    <a:pt x="332833" y="67280"/>
                  </a:cubicBezTo>
                  <a:cubicBezTo>
                    <a:pt x="332833" y="66710"/>
                    <a:pt x="333077" y="66140"/>
                    <a:pt x="333498" y="65706"/>
                  </a:cubicBezTo>
                  <a:cubicBezTo>
                    <a:pt x="334041" y="65231"/>
                    <a:pt x="334788" y="65109"/>
                    <a:pt x="335630" y="65109"/>
                  </a:cubicBezTo>
                  <a:cubicBezTo>
                    <a:pt x="336132" y="65109"/>
                    <a:pt x="336662" y="65149"/>
                    <a:pt x="337205" y="65190"/>
                  </a:cubicBezTo>
                  <a:cubicBezTo>
                    <a:pt x="337694" y="65271"/>
                    <a:pt x="338169" y="65312"/>
                    <a:pt x="338645" y="65312"/>
                  </a:cubicBezTo>
                  <a:cubicBezTo>
                    <a:pt x="338916" y="65312"/>
                    <a:pt x="339174" y="65299"/>
                    <a:pt x="339446" y="65285"/>
                  </a:cubicBezTo>
                  <a:cubicBezTo>
                    <a:pt x="338645" y="64593"/>
                    <a:pt x="337613" y="64226"/>
                    <a:pt x="336553" y="64226"/>
                  </a:cubicBezTo>
                  <a:cubicBezTo>
                    <a:pt x="336241" y="64226"/>
                    <a:pt x="335915" y="64267"/>
                    <a:pt x="335589" y="64335"/>
                  </a:cubicBezTo>
                  <a:cubicBezTo>
                    <a:pt x="334381" y="64647"/>
                    <a:pt x="333199" y="64891"/>
                    <a:pt x="332031" y="64891"/>
                  </a:cubicBezTo>
                  <a:cubicBezTo>
                    <a:pt x="330185" y="64891"/>
                    <a:pt x="328379" y="64267"/>
                    <a:pt x="326505" y="62286"/>
                  </a:cubicBezTo>
                  <a:cubicBezTo>
                    <a:pt x="325418" y="61119"/>
                    <a:pt x="323829" y="60088"/>
                    <a:pt x="322431" y="60088"/>
                  </a:cubicBezTo>
                  <a:cubicBezTo>
                    <a:pt x="322186" y="60088"/>
                    <a:pt x="321942" y="60128"/>
                    <a:pt x="321711" y="60196"/>
                  </a:cubicBezTo>
                  <a:cubicBezTo>
                    <a:pt x="320326" y="60576"/>
                    <a:pt x="319715" y="62381"/>
                    <a:pt x="319470" y="63806"/>
                  </a:cubicBezTo>
                  <a:cubicBezTo>
                    <a:pt x="318615" y="68610"/>
                    <a:pt x="315723" y="68705"/>
                    <a:pt x="313821" y="68800"/>
                  </a:cubicBezTo>
                  <a:cubicBezTo>
                    <a:pt x="312776" y="68800"/>
                    <a:pt x="312110" y="68840"/>
                    <a:pt x="311730" y="69315"/>
                  </a:cubicBezTo>
                  <a:cubicBezTo>
                    <a:pt x="311391" y="69695"/>
                    <a:pt x="311486" y="69844"/>
                    <a:pt x="311486" y="69885"/>
                  </a:cubicBezTo>
                  <a:cubicBezTo>
                    <a:pt x="311771" y="70509"/>
                    <a:pt x="313916" y="71500"/>
                    <a:pt x="317664" y="71649"/>
                  </a:cubicBezTo>
                  <a:cubicBezTo>
                    <a:pt x="321562" y="71785"/>
                    <a:pt x="324794" y="74635"/>
                    <a:pt x="324794" y="76344"/>
                  </a:cubicBezTo>
                  <a:cubicBezTo>
                    <a:pt x="324753" y="77145"/>
                    <a:pt x="324128" y="77729"/>
                    <a:pt x="323395" y="77729"/>
                  </a:cubicBezTo>
                  <a:cubicBezTo>
                    <a:pt x="323341" y="77729"/>
                    <a:pt x="323286" y="77729"/>
                    <a:pt x="323232" y="77729"/>
                  </a:cubicBezTo>
                  <a:cubicBezTo>
                    <a:pt x="322852" y="77729"/>
                    <a:pt x="322757" y="77824"/>
                    <a:pt x="322417" y="78488"/>
                  </a:cubicBezTo>
                  <a:cubicBezTo>
                    <a:pt x="322227" y="79099"/>
                    <a:pt x="321752" y="79628"/>
                    <a:pt x="321181" y="79859"/>
                  </a:cubicBezTo>
                  <a:cubicBezTo>
                    <a:pt x="320978" y="79927"/>
                    <a:pt x="320774" y="79954"/>
                    <a:pt x="320557" y="79954"/>
                  </a:cubicBezTo>
                  <a:cubicBezTo>
                    <a:pt x="320136" y="79954"/>
                    <a:pt x="319728" y="79832"/>
                    <a:pt x="319375" y="79574"/>
                  </a:cubicBezTo>
                  <a:cubicBezTo>
                    <a:pt x="318859" y="79330"/>
                    <a:pt x="318384" y="79248"/>
                    <a:pt x="317990" y="79248"/>
                  </a:cubicBezTo>
                  <a:cubicBezTo>
                    <a:pt x="317556" y="79248"/>
                    <a:pt x="317243" y="79357"/>
                    <a:pt x="317148" y="79479"/>
                  </a:cubicBezTo>
                  <a:cubicBezTo>
                    <a:pt x="317094" y="79533"/>
                    <a:pt x="317148" y="79818"/>
                    <a:pt x="317474" y="80198"/>
                  </a:cubicBezTo>
                  <a:cubicBezTo>
                    <a:pt x="318859" y="81854"/>
                    <a:pt x="318140" y="83184"/>
                    <a:pt x="317664" y="83998"/>
                  </a:cubicBezTo>
                  <a:cubicBezTo>
                    <a:pt x="317379" y="84419"/>
                    <a:pt x="317189" y="84948"/>
                    <a:pt x="317189" y="85463"/>
                  </a:cubicBezTo>
                  <a:cubicBezTo>
                    <a:pt x="317284" y="86033"/>
                    <a:pt x="317094" y="86563"/>
                    <a:pt x="316673" y="86943"/>
                  </a:cubicBezTo>
                  <a:cubicBezTo>
                    <a:pt x="316306" y="87241"/>
                    <a:pt x="315858" y="87363"/>
                    <a:pt x="315302" y="87363"/>
                  </a:cubicBezTo>
                  <a:cubicBezTo>
                    <a:pt x="314555" y="87363"/>
                    <a:pt x="313631" y="87146"/>
                    <a:pt x="312531" y="86888"/>
                  </a:cubicBezTo>
                  <a:cubicBezTo>
                    <a:pt x="311486" y="86603"/>
                    <a:pt x="310399" y="86413"/>
                    <a:pt x="309299" y="86278"/>
                  </a:cubicBezTo>
                  <a:cubicBezTo>
                    <a:pt x="308933" y="86237"/>
                    <a:pt x="308525" y="86223"/>
                    <a:pt x="308064" y="86223"/>
                  </a:cubicBezTo>
                  <a:cubicBezTo>
                    <a:pt x="305253" y="86223"/>
                    <a:pt x="300731" y="86861"/>
                    <a:pt x="295082" y="88082"/>
                  </a:cubicBezTo>
                  <a:cubicBezTo>
                    <a:pt x="294090" y="88286"/>
                    <a:pt x="293072" y="88381"/>
                    <a:pt x="292081" y="88381"/>
                  </a:cubicBezTo>
                  <a:cubicBezTo>
                    <a:pt x="288061" y="88381"/>
                    <a:pt x="284245" y="86861"/>
                    <a:pt x="282534" y="84988"/>
                  </a:cubicBezTo>
                  <a:cubicBezTo>
                    <a:pt x="281285" y="83659"/>
                    <a:pt x="279710" y="83455"/>
                    <a:pt x="277605" y="83455"/>
                  </a:cubicBezTo>
                  <a:cubicBezTo>
                    <a:pt x="277238" y="83455"/>
                    <a:pt x="276858" y="83469"/>
                    <a:pt x="276451" y="83469"/>
                  </a:cubicBezTo>
                  <a:lnTo>
                    <a:pt x="275256" y="83469"/>
                  </a:lnTo>
                  <a:cubicBezTo>
                    <a:pt x="275215" y="83482"/>
                    <a:pt x="275174" y="83482"/>
                    <a:pt x="275120" y="83482"/>
                  </a:cubicBezTo>
                  <a:cubicBezTo>
                    <a:pt x="273803" y="83482"/>
                    <a:pt x="272567" y="82817"/>
                    <a:pt x="271793" y="81664"/>
                  </a:cubicBezTo>
                  <a:cubicBezTo>
                    <a:pt x="271100" y="80714"/>
                    <a:pt x="269987" y="80144"/>
                    <a:pt x="268792" y="80144"/>
                  </a:cubicBezTo>
                  <a:cubicBezTo>
                    <a:pt x="268751" y="80144"/>
                    <a:pt x="268697" y="80144"/>
                    <a:pt x="268656" y="80144"/>
                  </a:cubicBezTo>
                  <a:cubicBezTo>
                    <a:pt x="264514" y="80008"/>
                    <a:pt x="264324" y="76969"/>
                    <a:pt x="264188" y="74974"/>
                  </a:cubicBezTo>
                  <a:cubicBezTo>
                    <a:pt x="264188" y="74499"/>
                    <a:pt x="264134" y="74024"/>
                    <a:pt x="264039" y="73549"/>
                  </a:cubicBezTo>
                  <a:cubicBezTo>
                    <a:pt x="263849" y="73359"/>
                    <a:pt x="263564" y="73210"/>
                    <a:pt x="263279" y="73169"/>
                  </a:cubicBezTo>
                  <a:cubicBezTo>
                    <a:pt x="262640" y="72979"/>
                    <a:pt x="261785" y="72898"/>
                    <a:pt x="260834" y="72898"/>
                  </a:cubicBezTo>
                  <a:cubicBezTo>
                    <a:pt x="258173" y="72898"/>
                    <a:pt x="254778" y="73576"/>
                    <a:pt x="253203" y="74594"/>
                  </a:cubicBezTo>
                  <a:cubicBezTo>
                    <a:pt x="251831" y="75449"/>
                    <a:pt x="250066" y="75829"/>
                    <a:pt x="248355" y="76154"/>
                  </a:cubicBezTo>
                  <a:cubicBezTo>
                    <a:pt x="245829" y="76684"/>
                    <a:pt x="243507" y="77159"/>
                    <a:pt x="242651" y="78963"/>
                  </a:cubicBezTo>
                  <a:cubicBezTo>
                    <a:pt x="242122" y="80144"/>
                    <a:pt x="242312" y="80524"/>
                    <a:pt x="242312" y="80578"/>
                  </a:cubicBezTo>
                  <a:cubicBezTo>
                    <a:pt x="242502" y="80836"/>
                    <a:pt x="243317" y="80863"/>
                    <a:pt x="243982" y="80863"/>
                  </a:cubicBezTo>
                  <a:cubicBezTo>
                    <a:pt x="244172" y="80863"/>
                    <a:pt x="244362" y="80863"/>
                    <a:pt x="244498" y="80863"/>
                  </a:cubicBezTo>
                  <a:lnTo>
                    <a:pt x="245123" y="80863"/>
                  </a:lnTo>
                  <a:cubicBezTo>
                    <a:pt x="245788" y="80863"/>
                    <a:pt x="246114" y="80578"/>
                    <a:pt x="246779" y="80049"/>
                  </a:cubicBezTo>
                  <a:cubicBezTo>
                    <a:pt x="247594" y="79330"/>
                    <a:pt x="248626" y="78434"/>
                    <a:pt x="250826" y="78434"/>
                  </a:cubicBezTo>
                  <a:cubicBezTo>
                    <a:pt x="251234" y="78434"/>
                    <a:pt x="251668" y="78461"/>
                    <a:pt x="252157" y="78529"/>
                  </a:cubicBezTo>
                  <a:cubicBezTo>
                    <a:pt x="252388" y="78570"/>
                    <a:pt x="252605" y="78583"/>
                    <a:pt x="252822" y="78583"/>
                  </a:cubicBezTo>
                  <a:cubicBezTo>
                    <a:pt x="254601" y="78583"/>
                    <a:pt x="256190" y="77620"/>
                    <a:pt x="257629" y="76724"/>
                  </a:cubicBezTo>
                  <a:cubicBezTo>
                    <a:pt x="258743" y="76019"/>
                    <a:pt x="259884" y="75300"/>
                    <a:pt x="260943" y="75300"/>
                  </a:cubicBezTo>
                  <a:cubicBezTo>
                    <a:pt x="261513" y="75300"/>
                    <a:pt x="262056" y="75503"/>
                    <a:pt x="262572" y="76019"/>
                  </a:cubicBezTo>
                  <a:cubicBezTo>
                    <a:pt x="263048" y="76439"/>
                    <a:pt x="263183" y="77159"/>
                    <a:pt x="262993" y="77769"/>
                  </a:cubicBezTo>
                  <a:cubicBezTo>
                    <a:pt x="262097" y="80429"/>
                    <a:pt x="253352" y="83428"/>
                    <a:pt x="249876" y="83944"/>
                  </a:cubicBezTo>
                  <a:cubicBezTo>
                    <a:pt x="248314" y="84188"/>
                    <a:pt x="248070" y="84758"/>
                    <a:pt x="247974" y="84948"/>
                  </a:cubicBezTo>
                  <a:cubicBezTo>
                    <a:pt x="247214" y="86698"/>
                    <a:pt x="250256" y="91271"/>
                    <a:pt x="251301" y="92791"/>
                  </a:cubicBezTo>
                  <a:cubicBezTo>
                    <a:pt x="252727" y="94881"/>
                    <a:pt x="253162" y="96116"/>
                    <a:pt x="252782" y="97066"/>
                  </a:cubicBezTo>
                  <a:cubicBezTo>
                    <a:pt x="252347" y="97961"/>
                    <a:pt x="251397" y="98111"/>
                    <a:pt x="250690" y="98246"/>
                  </a:cubicBezTo>
                  <a:cubicBezTo>
                    <a:pt x="249645" y="98436"/>
                    <a:pt x="249645" y="98531"/>
                    <a:pt x="249645" y="98816"/>
                  </a:cubicBezTo>
                  <a:cubicBezTo>
                    <a:pt x="249685" y="99861"/>
                    <a:pt x="248830" y="100770"/>
                    <a:pt x="247784" y="100770"/>
                  </a:cubicBezTo>
                  <a:cubicBezTo>
                    <a:pt x="247689" y="100770"/>
                    <a:pt x="247581" y="100784"/>
                    <a:pt x="247472" y="100784"/>
                  </a:cubicBezTo>
                  <a:cubicBezTo>
                    <a:pt x="245666" y="100784"/>
                    <a:pt x="242828" y="99345"/>
                    <a:pt x="242502" y="97866"/>
                  </a:cubicBezTo>
                  <a:cubicBezTo>
                    <a:pt x="242366" y="97201"/>
                    <a:pt x="242651" y="96401"/>
                    <a:pt x="243833" y="96021"/>
                  </a:cubicBezTo>
                  <a:cubicBezTo>
                    <a:pt x="244878" y="95682"/>
                    <a:pt x="244973" y="95207"/>
                    <a:pt x="244973" y="95071"/>
                  </a:cubicBezTo>
                  <a:cubicBezTo>
                    <a:pt x="245164" y="94162"/>
                    <a:pt x="244213" y="92642"/>
                    <a:pt x="242746" y="91502"/>
                  </a:cubicBezTo>
                  <a:cubicBezTo>
                    <a:pt x="242122" y="90973"/>
                    <a:pt x="241348" y="90688"/>
                    <a:pt x="240546" y="90688"/>
                  </a:cubicBezTo>
                  <a:cubicBezTo>
                    <a:pt x="240492" y="90688"/>
                    <a:pt x="240424" y="90688"/>
                    <a:pt x="240370" y="90701"/>
                  </a:cubicBezTo>
                  <a:cubicBezTo>
                    <a:pt x="240316" y="90701"/>
                    <a:pt x="240248" y="90701"/>
                    <a:pt x="240193" y="90701"/>
                  </a:cubicBezTo>
                  <a:cubicBezTo>
                    <a:pt x="239691" y="90701"/>
                    <a:pt x="239243" y="90511"/>
                    <a:pt x="238890" y="90172"/>
                  </a:cubicBezTo>
                  <a:cubicBezTo>
                    <a:pt x="238564" y="89697"/>
                    <a:pt x="238469" y="89127"/>
                    <a:pt x="238605" y="88557"/>
                  </a:cubicBezTo>
                  <a:cubicBezTo>
                    <a:pt x="238415" y="88557"/>
                    <a:pt x="238224" y="88557"/>
                    <a:pt x="238034" y="88598"/>
                  </a:cubicBezTo>
                  <a:cubicBezTo>
                    <a:pt x="237749" y="88625"/>
                    <a:pt x="237410" y="88652"/>
                    <a:pt x="237043" y="88652"/>
                  </a:cubicBezTo>
                  <a:cubicBezTo>
                    <a:pt x="236120" y="88652"/>
                    <a:pt x="235020" y="88490"/>
                    <a:pt x="234001" y="87702"/>
                  </a:cubicBezTo>
                  <a:lnTo>
                    <a:pt x="233241" y="87133"/>
                  </a:lnTo>
                  <a:cubicBezTo>
                    <a:pt x="232073" y="86183"/>
                    <a:pt x="231326" y="85572"/>
                    <a:pt x="230348" y="85572"/>
                  </a:cubicBezTo>
                  <a:cubicBezTo>
                    <a:pt x="229805" y="85572"/>
                    <a:pt x="229180" y="85762"/>
                    <a:pt x="228393" y="86183"/>
                  </a:cubicBezTo>
                  <a:cubicBezTo>
                    <a:pt x="226247" y="87268"/>
                    <a:pt x="224061" y="87458"/>
                    <a:pt x="220978" y="87743"/>
                  </a:cubicBezTo>
                  <a:cubicBezTo>
                    <a:pt x="219118" y="87933"/>
                    <a:pt x="217027" y="88123"/>
                    <a:pt x="214406" y="88557"/>
                  </a:cubicBezTo>
                  <a:cubicBezTo>
                    <a:pt x="212016" y="88951"/>
                    <a:pt x="208567" y="89195"/>
                    <a:pt x="205050" y="89195"/>
                  </a:cubicBezTo>
                  <a:cubicBezTo>
                    <a:pt x="199346" y="89195"/>
                    <a:pt x="193466" y="88557"/>
                    <a:pt x="191728" y="86848"/>
                  </a:cubicBezTo>
                  <a:cubicBezTo>
                    <a:pt x="190968" y="86088"/>
                    <a:pt x="190873" y="84893"/>
                    <a:pt x="191443" y="83998"/>
                  </a:cubicBezTo>
                  <a:cubicBezTo>
                    <a:pt x="192733" y="81813"/>
                    <a:pt x="197432" y="79493"/>
                    <a:pt x="200134" y="79493"/>
                  </a:cubicBezTo>
                  <a:cubicBezTo>
                    <a:pt x="200433" y="79493"/>
                    <a:pt x="200718" y="79520"/>
                    <a:pt x="200962" y="79574"/>
                  </a:cubicBezTo>
                  <a:cubicBezTo>
                    <a:pt x="200677" y="78814"/>
                    <a:pt x="199632" y="77254"/>
                    <a:pt x="197391" y="75544"/>
                  </a:cubicBezTo>
                  <a:cubicBezTo>
                    <a:pt x="194498" y="73291"/>
                    <a:pt x="189393" y="72016"/>
                    <a:pt x="187396" y="72016"/>
                  </a:cubicBezTo>
                  <a:cubicBezTo>
                    <a:pt x="187166" y="72016"/>
                    <a:pt x="186975" y="72043"/>
                    <a:pt x="186840" y="72070"/>
                  </a:cubicBezTo>
                  <a:cubicBezTo>
                    <a:pt x="186785" y="72450"/>
                    <a:pt x="186650" y="72830"/>
                    <a:pt x="186310" y="73074"/>
                  </a:cubicBezTo>
                  <a:cubicBezTo>
                    <a:pt x="185943" y="73427"/>
                    <a:pt x="185400" y="73590"/>
                    <a:pt x="184613" y="73590"/>
                  </a:cubicBezTo>
                  <a:cubicBezTo>
                    <a:pt x="183418" y="73590"/>
                    <a:pt x="181652" y="73223"/>
                    <a:pt x="179045" y="72640"/>
                  </a:cubicBezTo>
                  <a:cubicBezTo>
                    <a:pt x="177809" y="72355"/>
                    <a:pt x="176383" y="72029"/>
                    <a:pt x="174903" y="71785"/>
                  </a:cubicBezTo>
                  <a:cubicBezTo>
                    <a:pt x="172622" y="71364"/>
                    <a:pt x="170436" y="70645"/>
                    <a:pt x="168399" y="69600"/>
                  </a:cubicBezTo>
                  <a:cubicBezTo>
                    <a:pt x="167109" y="68840"/>
                    <a:pt x="165642" y="68420"/>
                    <a:pt x="164162" y="68325"/>
                  </a:cubicBezTo>
                  <a:cubicBezTo>
                    <a:pt x="162016" y="68230"/>
                    <a:pt x="154751" y="67605"/>
                    <a:pt x="149143" y="63195"/>
                  </a:cubicBezTo>
                  <a:cubicBezTo>
                    <a:pt x="147283" y="61730"/>
                    <a:pt x="144200" y="61092"/>
                    <a:pt x="141240" y="61092"/>
                  </a:cubicBezTo>
                  <a:cubicBezTo>
                    <a:pt x="139665" y="61092"/>
                    <a:pt x="138116" y="61268"/>
                    <a:pt x="136826" y="61621"/>
                  </a:cubicBezTo>
                  <a:cubicBezTo>
                    <a:pt x="135156" y="62096"/>
                    <a:pt x="134015" y="62761"/>
                    <a:pt x="133730" y="63480"/>
                  </a:cubicBezTo>
                  <a:cubicBezTo>
                    <a:pt x="132209" y="67185"/>
                    <a:pt x="128271" y="67185"/>
                    <a:pt x="124795" y="67185"/>
                  </a:cubicBezTo>
                  <a:lnTo>
                    <a:pt x="124659" y="67185"/>
                  </a:lnTo>
                  <a:cubicBezTo>
                    <a:pt x="124279" y="67185"/>
                    <a:pt x="123084" y="67185"/>
                    <a:pt x="122609" y="66276"/>
                  </a:cubicBezTo>
                  <a:cubicBezTo>
                    <a:pt x="122093" y="65285"/>
                    <a:pt x="122853" y="64186"/>
                    <a:pt x="123559" y="63100"/>
                  </a:cubicBezTo>
                  <a:cubicBezTo>
                    <a:pt x="123804" y="62761"/>
                    <a:pt x="123994" y="62435"/>
                    <a:pt x="124184" y="62096"/>
                  </a:cubicBezTo>
                  <a:cubicBezTo>
                    <a:pt x="123328" y="61336"/>
                    <a:pt x="123233" y="60047"/>
                    <a:pt x="123179" y="58866"/>
                  </a:cubicBezTo>
                  <a:cubicBezTo>
                    <a:pt x="123138" y="57157"/>
                    <a:pt x="122948" y="56722"/>
                    <a:pt x="122378" y="56627"/>
                  </a:cubicBezTo>
                  <a:cubicBezTo>
                    <a:pt x="122364" y="56627"/>
                    <a:pt x="122364" y="56627"/>
                    <a:pt x="122364" y="56627"/>
                  </a:cubicBezTo>
                  <a:cubicBezTo>
                    <a:pt x="121780" y="56627"/>
                    <a:pt x="120463" y="59070"/>
                    <a:pt x="119811" y="60237"/>
                  </a:cubicBezTo>
                  <a:cubicBezTo>
                    <a:pt x="118046" y="63358"/>
                    <a:pt x="115873" y="67185"/>
                    <a:pt x="112628" y="67185"/>
                  </a:cubicBezTo>
                  <a:cubicBezTo>
                    <a:pt x="112546" y="67185"/>
                    <a:pt x="112465" y="67185"/>
                    <a:pt x="112397" y="67185"/>
                  </a:cubicBezTo>
                  <a:cubicBezTo>
                    <a:pt x="108975" y="66995"/>
                    <a:pt x="106965" y="62815"/>
                    <a:pt x="105023" y="58812"/>
                  </a:cubicBezTo>
                  <a:cubicBezTo>
                    <a:pt x="103692" y="56112"/>
                    <a:pt x="102307" y="53357"/>
                    <a:pt x="100746" y="52217"/>
                  </a:cubicBezTo>
                  <a:cubicBezTo>
                    <a:pt x="98654" y="50711"/>
                    <a:pt x="97038" y="50222"/>
                    <a:pt x="96400" y="50222"/>
                  </a:cubicBezTo>
                  <a:cubicBezTo>
                    <a:pt x="96373" y="50222"/>
                    <a:pt x="96346" y="50222"/>
                    <a:pt x="96319" y="50222"/>
                  </a:cubicBezTo>
                  <a:cubicBezTo>
                    <a:pt x="96563" y="50982"/>
                    <a:pt x="96984" y="51647"/>
                    <a:pt x="97514" y="52258"/>
                  </a:cubicBezTo>
                  <a:cubicBezTo>
                    <a:pt x="98315" y="53262"/>
                    <a:pt x="98980" y="54402"/>
                    <a:pt x="98600" y="55352"/>
                  </a:cubicBezTo>
                  <a:cubicBezTo>
                    <a:pt x="98179" y="56247"/>
                    <a:pt x="97229" y="56302"/>
                    <a:pt x="96319" y="56397"/>
                  </a:cubicBezTo>
                  <a:cubicBezTo>
                    <a:pt x="95939" y="56437"/>
                    <a:pt x="95178" y="56532"/>
                    <a:pt x="95083" y="56682"/>
                  </a:cubicBezTo>
                  <a:cubicBezTo>
                    <a:pt x="95042" y="56777"/>
                    <a:pt x="95042" y="56872"/>
                    <a:pt x="95083" y="56967"/>
                  </a:cubicBezTo>
                  <a:cubicBezTo>
                    <a:pt x="95273" y="59056"/>
                    <a:pt x="93277" y="61146"/>
                    <a:pt x="91525" y="62245"/>
                  </a:cubicBezTo>
                  <a:cubicBezTo>
                    <a:pt x="90819" y="62693"/>
                    <a:pt x="89909" y="63127"/>
                    <a:pt x="89135" y="63127"/>
                  </a:cubicBezTo>
                  <a:cubicBezTo>
                    <a:pt x="88864" y="63127"/>
                    <a:pt x="88606" y="63073"/>
                    <a:pt x="88388" y="62951"/>
                  </a:cubicBezTo>
                  <a:cubicBezTo>
                    <a:pt x="88008" y="62720"/>
                    <a:pt x="87764" y="62245"/>
                    <a:pt x="87818" y="61757"/>
                  </a:cubicBezTo>
                  <a:cubicBezTo>
                    <a:pt x="87818" y="61567"/>
                    <a:pt x="87669" y="61282"/>
                    <a:pt x="87248" y="61146"/>
                  </a:cubicBezTo>
                  <a:cubicBezTo>
                    <a:pt x="87017" y="61051"/>
                    <a:pt x="86745" y="60997"/>
                    <a:pt x="86433" y="60997"/>
                  </a:cubicBezTo>
                  <a:cubicBezTo>
                    <a:pt x="85347" y="60997"/>
                    <a:pt x="83785" y="61662"/>
                    <a:pt x="82155" y="63616"/>
                  </a:cubicBezTo>
                  <a:cubicBezTo>
                    <a:pt x="80010" y="66099"/>
                    <a:pt x="77824" y="67456"/>
                    <a:pt x="76072" y="67456"/>
                  </a:cubicBezTo>
                  <a:cubicBezTo>
                    <a:pt x="75800" y="67456"/>
                    <a:pt x="75556" y="67429"/>
                    <a:pt x="75311" y="67375"/>
                  </a:cubicBezTo>
                  <a:cubicBezTo>
                    <a:pt x="74551" y="67185"/>
                    <a:pt x="73926" y="66655"/>
                    <a:pt x="73641" y="65896"/>
                  </a:cubicBezTo>
                  <a:cubicBezTo>
                    <a:pt x="71604" y="66045"/>
                    <a:pt x="64230" y="70075"/>
                    <a:pt x="63755" y="71459"/>
                  </a:cubicBezTo>
                  <a:cubicBezTo>
                    <a:pt x="63945" y="72355"/>
                    <a:pt x="63714" y="73305"/>
                    <a:pt x="63090" y="73970"/>
                  </a:cubicBezTo>
                  <a:cubicBezTo>
                    <a:pt x="62153" y="75137"/>
                    <a:pt x="60387" y="75788"/>
                    <a:pt x="58296" y="75788"/>
                  </a:cubicBezTo>
                  <a:cubicBezTo>
                    <a:pt x="58147" y="75788"/>
                    <a:pt x="58011" y="75788"/>
                    <a:pt x="57862" y="75774"/>
                  </a:cubicBezTo>
                  <a:cubicBezTo>
                    <a:pt x="56205" y="75679"/>
                    <a:pt x="55730" y="74974"/>
                    <a:pt x="55580" y="74350"/>
                  </a:cubicBezTo>
                  <a:cubicBezTo>
                    <a:pt x="55200" y="72640"/>
                    <a:pt x="57862" y="70740"/>
                    <a:pt x="59288" y="69980"/>
                  </a:cubicBezTo>
                  <a:cubicBezTo>
                    <a:pt x="60143" y="69559"/>
                    <a:pt x="61433" y="68650"/>
                    <a:pt x="62954" y="67605"/>
                  </a:cubicBezTo>
                  <a:cubicBezTo>
                    <a:pt x="66512" y="65190"/>
                    <a:pt x="70979" y="62150"/>
                    <a:pt x="73926" y="61662"/>
                  </a:cubicBezTo>
                  <a:cubicBezTo>
                    <a:pt x="78014" y="60997"/>
                    <a:pt x="84152" y="58147"/>
                    <a:pt x="84817" y="56967"/>
                  </a:cubicBezTo>
                  <a:cubicBezTo>
                    <a:pt x="84545" y="56939"/>
                    <a:pt x="84260" y="56939"/>
                    <a:pt x="83975" y="56939"/>
                  </a:cubicBezTo>
                  <a:cubicBezTo>
                    <a:pt x="83568" y="56939"/>
                    <a:pt x="83160" y="56953"/>
                    <a:pt x="82780" y="57007"/>
                  </a:cubicBezTo>
                  <a:cubicBezTo>
                    <a:pt x="82183" y="57089"/>
                    <a:pt x="81585" y="57116"/>
                    <a:pt x="80988" y="57116"/>
                  </a:cubicBezTo>
                  <a:cubicBezTo>
                    <a:pt x="80404" y="57116"/>
                    <a:pt x="79806" y="57089"/>
                    <a:pt x="79209" y="57007"/>
                  </a:cubicBezTo>
                  <a:cubicBezTo>
                    <a:pt x="79046" y="56980"/>
                    <a:pt x="78883" y="56967"/>
                    <a:pt x="78706" y="56967"/>
                  </a:cubicBezTo>
                  <a:cubicBezTo>
                    <a:pt x="76982" y="56967"/>
                    <a:pt x="74279" y="58337"/>
                    <a:pt x="71645" y="59667"/>
                  </a:cubicBezTo>
                  <a:cubicBezTo>
                    <a:pt x="70463" y="60237"/>
                    <a:pt x="69268" y="60861"/>
                    <a:pt x="68033" y="61377"/>
                  </a:cubicBezTo>
                  <a:cubicBezTo>
                    <a:pt x="66376" y="62055"/>
                    <a:pt x="64706" y="62571"/>
                    <a:pt x="62954" y="62856"/>
                  </a:cubicBezTo>
                  <a:cubicBezTo>
                    <a:pt x="61908" y="63100"/>
                    <a:pt x="60292" y="63480"/>
                    <a:pt x="60102" y="63765"/>
                  </a:cubicBezTo>
                  <a:cubicBezTo>
                    <a:pt x="60102" y="63901"/>
                    <a:pt x="60143" y="63996"/>
                    <a:pt x="60238" y="64145"/>
                  </a:cubicBezTo>
                  <a:cubicBezTo>
                    <a:pt x="60578" y="64661"/>
                    <a:pt x="60618" y="65380"/>
                    <a:pt x="60292" y="65991"/>
                  </a:cubicBezTo>
                  <a:cubicBezTo>
                    <a:pt x="59926" y="66438"/>
                    <a:pt x="59423" y="66574"/>
                    <a:pt x="58826" y="66574"/>
                  </a:cubicBezTo>
                  <a:cubicBezTo>
                    <a:pt x="58391" y="66574"/>
                    <a:pt x="57902" y="66493"/>
                    <a:pt x="57386" y="66425"/>
                  </a:cubicBezTo>
                  <a:cubicBezTo>
                    <a:pt x="56911" y="66357"/>
                    <a:pt x="56219" y="66262"/>
                    <a:pt x="55689" y="66262"/>
                  </a:cubicBezTo>
                  <a:cubicBezTo>
                    <a:pt x="55309" y="66262"/>
                    <a:pt x="55010" y="66316"/>
                    <a:pt x="54915" y="66466"/>
                  </a:cubicBezTo>
                  <a:cubicBezTo>
                    <a:pt x="54508" y="67212"/>
                    <a:pt x="53761" y="67633"/>
                    <a:pt x="52973" y="67633"/>
                  </a:cubicBezTo>
                  <a:cubicBezTo>
                    <a:pt x="52864" y="67633"/>
                    <a:pt x="52742" y="67619"/>
                    <a:pt x="52634" y="67605"/>
                  </a:cubicBezTo>
                  <a:cubicBezTo>
                    <a:pt x="51832" y="67470"/>
                    <a:pt x="51208" y="66845"/>
                    <a:pt x="51072" y="66045"/>
                  </a:cubicBezTo>
                  <a:cubicBezTo>
                    <a:pt x="50923" y="65421"/>
                    <a:pt x="51167" y="64810"/>
                    <a:pt x="51642" y="64430"/>
                  </a:cubicBezTo>
                  <a:cubicBezTo>
                    <a:pt x="50923" y="64050"/>
                    <a:pt x="50162" y="63806"/>
                    <a:pt x="49402" y="63711"/>
                  </a:cubicBezTo>
                  <a:cubicBezTo>
                    <a:pt x="49212" y="64810"/>
                    <a:pt x="48166" y="66750"/>
                    <a:pt x="43603" y="66750"/>
                  </a:cubicBezTo>
                  <a:cubicBezTo>
                    <a:pt x="41172" y="66750"/>
                    <a:pt x="38755" y="67985"/>
                    <a:pt x="38416" y="68990"/>
                  </a:cubicBezTo>
                  <a:cubicBezTo>
                    <a:pt x="38375" y="69125"/>
                    <a:pt x="38280" y="69464"/>
                    <a:pt x="38891" y="69885"/>
                  </a:cubicBezTo>
                  <a:lnTo>
                    <a:pt x="39611" y="70414"/>
                  </a:lnTo>
                  <a:cubicBezTo>
                    <a:pt x="41363" y="71744"/>
                    <a:pt x="42558" y="72640"/>
                    <a:pt x="42653" y="73834"/>
                  </a:cubicBezTo>
                  <a:cubicBezTo>
                    <a:pt x="42693" y="74499"/>
                    <a:pt x="42408" y="75110"/>
                    <a:pt x="41933" y="75544"/>
                  </a:cubicBezTo>
                  <a:cubicBezTo>
                    <a:pt x="41607" y="75883"/>
                    <a:pt x="41213" y="76019"/>
                    <a:pt x="40779" y="76019"/>
                  </a:cubicBezTo>
                  <a:cubicBezTo>
                    <a:pt x="39923" y="76019"/>
                    <a:pt x="38891" y="75490"/>
                    <a:pt x="37750" y="74920"/>
                  </a:cubicBezTo>
                  <a:cubicBezTo>
                    <a:pt x="35999" y="74010"/>
                    <a:pt x="33649" y="72803"/>
                    <a:pt x="30920" y="72803"/>
                  </a:cubicBezTo>
                  <a:cubicBezTo>
                    <a:pt x="30676" y="72803"/>
                    <a:pt x="30431" y="72816"/>
                    <a:pt x="30200" y="72830"/>
                  </a:cubicBezTo>
                  <a:cubicBezTo>
                    <a:pt x="29969" y="72857"/>
                    <a:pt x="29725" y="72871"/>
                    <a:pt x="29467" y="72871"/>
                  </a:cubicBezTo>
                  <a:cubicBezTo>
                    <a:pt x="24334" y="72871"/>
                    <a:pt x="15942" y="68338"/>
                    <a:pt x="13077" y="65706"/>
                  </a:cubicBezTo>
                  <a:cubicBezTo>
                    <a:pt x="12561" y="65326"/>
                    <a:pt x="12221" y="64810"/>
                    <a:pt x="11990" y="64240"/>
                  </a:cubicBezTo>
                  <a:cubicBezTo>
                    <a:pt x="11175" y="63955"/>
                    <a:pt x="8473" y="63955"/>
                    <a:pt x="6287" y="63955"/>
                  </a:cubicBezTo>
                  <a:cubicBezTo>
                    <a:pt x="4291" y="63955"/>
                    <a:pt x="2009" y="63955"/>
                    <a:pt x="13" y="63765"/>
                  </a:cubicBezTo>
                  <a:lnTo>
                    <a:pt x="13" y="176070"/>
                  </a:lnTo>
                  <a:cubicBezTo>
                    <a:pt x="733" y="176531"/>
                    <a:pt x="1561" y="176898"/>
                    <a:pt x="2050" y="176898"/>
                  </a:cubicBezTo>
                  <a:cubicBezTo>
                    <a:pt x="2199" y="176898"/>
                    <a:pt x="2322" y="176857"/>
                    <a:pt x="2389" y="176775"/>
                  </a:cubicBezTo>
                  <a:cubicBezTo>
                    <a:pt x="2946" y="176070"/>
                    <a:pt x="3693" y="175948"/>
                    <a:pt x="4454" y="175948"/>
                  </a:cubicBezTo>
                  <a:cubicBezTo>
                    <a:pt x="4725" y="175948"/>
                    <a:pt x="4983" y="175961"/>
                    <a:pt x="5241" y="175975"/>
                  </a:cubicBezTo>
                  <a:cubicBezTo>
                    <a:pt x="5513" y="175988"/>
                    <a:pt x="5784" y="176002"/>
                    <a:pt x="6070" y="176002"/>
                  </a:cubicBezTo>
                  <a:cubicBezTo>
                    <a:pt x="7251" y="176002"/>
                    <a:pt x="8419" y="175758"/>
                    <a:pt x="9464" y="175256"/>
                  </a:cubicBezTo>
                  <a:cubicBezTo>
                    <a:pt x="10306" y="174849"/>
                    <a:pt x="11040" y="174686"/>
                    <a:pt x="11678" y="174686"/>
                  </a:cubicBezTo>
                  <a:cubicBezTo>
                    <a:pt x="12506" y="174686"/>
                    <a:pt x="13144" y="174957"/>
                    <a:pt x="13606" y="175256"/>
                  </a:cubicBezTo>
                  <a:cubicBezTo>
                    <a:pt x="15358" y="176355"/>
                    <a:pt x="15792" y="178675"/>
                    <a:pt x="15792" y="179774"/>
                  </a:cubicBezTo>
                  <a:cubicBezTo>
                    <a:pt x="15792" y="180344"/>
                    <a:pt x="17789" y="181905"/>
                    <a:pt x="18970" y="182855"/>
                  </a:cubicBezTo>
                  <a:cubicBezTo>
                    <a:pt x="20491" y="183995"/>
                    <a:pt x="21876" y="185284"/>
                    <a:pt x="23071" y="186709"/>
                  </a:cubicBezTo>
                  <a:cubicBezTo>
                    <a:pt x="23451" y="187129"/>
                    <a:pt x="23777" y="187564"/>
                    <a:pt x="24062" y="187984"/>
                  </a:cubicBezTo>
                  <a:cubicBezTo>
                    <a:pt x="25352" y="189775"/>
                    <a:pt x="25991" y="190549"/>
                    <a:pt x="26710" y="190549"/>
                  </a:cubicBezTo>
                  <a:cubicBezTo>
                    <a:pt x="26805" y="190549"/>
                    <a:pt x="26900" y="190535"/>
                    <a:pt x="27009" y="190508"/>
                  </a:cubicBezTo>
                  <a:cubicBezTo>
                    <a:pt x="27199" y="190413"/>
                    <a:pt x="27389" y="190318"/>
                    <a:pt x="27579" y="190223"/>
                  </a:cubicBezTo>
                  <a:cubicBezTo>
                    <a:pt x="28394" y="189748"/>
                    <a:pt x="29195" y="189314"/>
                    <a:pt x="30051" y="188934"/>
                  </a:cubicBezTo>
                  <a:cubicBezTo>
                    <a:pt x="32006" y="188079"/>
                    <a:pt x="33948" y="187184"/>
                    <a:pt x="33948" y="185704"/>
                  </a:cubicBezTo>
                  <a:cubicBezTo>
                    <a:pt x="33948" y="183520"/>
                    <a:pt x="37044" y="182529"/>
                    <a:pt x="39896" y="182529"/>
                  </a:cubicBezTo>
                  <a:cubicBezTo>
                    <a:pt x="40276" y="182529"/>
                    <a:pt x="40656" y="182529"/>
                    <a:pt x="40982" y="182570"/>
                  </a:cubicBezTo>
                  <a:cubicBezTo>
                    <a:pt x="42748" y="182760"/>
                    <a:pt x="44174" y="183289"/>
                    <a:pt x="44975" y="184144"/>
                  </a:cubicBezTo>
                  <a:cubicBezTo>
                    <a:pt x="45070" y="184239"/>
                    <a:pt x="45165" y="184334"/>
                    <a:pt x="45260" y="184470"/>
                  </a:cubicBezTo>
                  <a:lnTo>
                    <a:pt x="45260" y="184524"/>
                  </a:lnTo>
                  <a:cubicBezTo>
                    <a:pt x="45355" y="184619"/>
                    <a:pt x="45409" y="184714"/>
                    <a:pt x="45450" y="184809"/>
                  </a:cubicBezTo>
                  <a:lnTo>
                    <a:pt x="45504" y="184904"/>
                  </a:lnTo>
                  <a:cubicBezTo>
                    <a:pt x="45545" y="184999"/>
                    <a:pt x="45599" y="185094"/>
                    <a:pt x="45640" y="185189"/>
                  </a:cubicBezTo>
                  <a:lnTo>
                    <a:pt x="45694" y="185284"/>
                  </a:lnTo>
                  <a:cubicBezTo>
                    <a:pt x="45694" y="185379"/>
                    <a:pt x="45735" y="185474"/>
                    <a:pt x="45735" y="185609"/>
                  </a:cubicBezTo>
                  <a:lnTo>
                    <a:pt x="45735" y="185704"/>
                  </a:lnTo>
                  <a:cubicBezTo>
                    <a:pt x="45790" y="185854"/>
                    <a:pt x="45790" y="185989"/>
                    <a:pt x="45790" y="186139"/>
                  </a:cubicBezTo>
                  <a:cubicBezTo>
                    <a:pt x="45790" y="187414"/>
                    <a:pt x="47976" y="189314"/>
                    <a:pt x="50542" y="191458"/>
                  </a:cubicBezTo>
                  <a:cubicBezTo>
                    <a:pt x="53924" y="194349"/>
                    <a:pt x="58527" y="198297"/>
                    <a:pt x="61718" y="203902"/>
                  </a:cubicBezTo>
                  <a:cubicBezTo>
                    <a:pt x="63049" y="206236"/>
                    <a:pt x="64040" y="208176"/>
                    <a:pt x="64801" y="209750"/>
                  </a:cubicBezTo>
                  <a:cubicBezTo>
                    <a:pt x="67517" y="215111"/>
                    <a:pt x="68318" y="216685"/>
                    <a:pt x="74456" y="219100"/>
                  </a:cubicBezTo>
                  <a:cubicBezTo>
                    <a:pt x="82685" y="222330"/>
                    <a:pt x="83391" y="224419"/>
                    <a:pt x="81965" y="228124"/>
                  </a:cubicBezTo>
                  <a:cubicBezTo>
                    <a:pt x="81734" y="228748"/>
                    <a:pt x="82115" y="229318"/>
                    <a:pt x="82821" y="230078"/>
                  </a:cubicBezTo>
                  <a:lnTo>
                    <a:pt x="83160" y="230458"/>
                  </a:lnTo>
                  <a:cubicBezTo>
                    <a:pt x="83961" y="231272"/>
                    <a:pt x="84776" y="232168"/>
                    <a:pt x="84627" y="233308"/>
                  </a:cubicBezTo>
                  <a:cubicBezTo>
                    <a:pt x="84491" y="234163"/>
                    <a:pt x="83961" y="234923"/>
                    <a:pt x="83160" y="235357"/>
                  </a:cubicBezTo>
                  <a:lnTo>
                    <a:pt x="82685" y="235683"/>
                  </a:lnTo>
                  <a:lnTo>
                    <a:pt x="82345" y="235927"/>
                  </a:lnTo>
                  <a:lnTo>
                    <a:pt x="82115" y="236117"/>
                  </a:lnTo>
                  <a:lnTo>
                    <a:pt x="81734" y="236347"/>
                  </a:lnTo>
                  <a:lnTo>
                    <a:pt x="81544" y="236497"/>
                  </a:lnTo>
                  <a:lnTo>
                    <a:pt x="81110" y="236822"/>
                  </a:lnTo>
                  <a:lnTo>
                    <a:pt x="80920" y="236917"/>
                  </a:lnTo>
                  <a:lnTo>
                    <a:pt x="80444" y="237257"/>
                  </a:lnTo>
                  <a:lnTo>
                    <a:pt x="80349" y="237352"/>
                  </a:lnTo>
                  <a:lnTo>
                    <a:pt x="78638" y="238586"/>
                  </a:lnTo>
                  <a:cubicBezTo>
                    <a:pt x="78923" y="239346"/>
                    <a:pt x="79779" y="240011"/>
                    <a:pt x="80825" y="240866"/>
                  </a:cubicBezTo>
                  <a:lnTo>
                    <a:pt x="81354" y="241287"/>
                  </a:lnTo>
                  <a:cubicBezTo>
                    <a:pt x="81829" y="241626"/>
                    <a:pt x="82115" y="242196"/>
                    <a:pt x="82060" y="242807"/>
                  </a:cubicBezTo>
                  <a:cubicBezTo>
                    <a:pt x="81925" y="243716"/>
                    <a:pt x="80974" y="244137"/>
                    <a:pt x="80159" y="244476"/>
                  </a:cubicBezTo>
                  <a:lnTo>
                    <a:pt x="79643" y="244707"/>
                  </a:lnTo>
                  <a:cubicBezTo>
                    <a:pt x="80499" y="245656"/>
                    <a:pt x="80404" y="246851"/>
                    <a:pt x="80349" y="247841"/>
                  </a:cubicBezTo>
                  <a:cubicBezTo>
                    <a:pt x="80254" y="248791"/>
                    <a:pt x="80214" y="249510"/>
                    <a:pt x="80784" y="250080"/>
                  </a:cubicBezTo>
                  <a:cubicBezTo>
                    <a:pt x="81286" y="250650"/>
                    <a:pt x="82020" y="250894"/>
                    <a:pt x="82794" y="250894"/>
                  </a:cubicBezTo>
                  <a:cubicBezTo>
                    <a:pt x="83880" y="250894"/>
                    <a:pt x="85075" y="250419"/>
                    <a:pt x="85958" y="249700"/>
                  </a:cubicBezTo>
                  <a:cubicBezTo>
                    <a:pt x="86338" y="249293"/>
                    <a:pt x="86840" y="249103"/>
                    <a:pt x="87343" y="249103"/>
                  </a:cubicBezTo>
                  <a:cubicBezTo>
                    <a:pt x="87818" y="249103"/>
                    <a:pt x="88280" y="249266"/>
                    <a:pt x="88674" y="249605"/>
                  </a:cubicBezTo>
                  <a:cubicBezTo>
                    <a:pt x="89814" y="250596"/>
                    <a:pt x="90194" y="253025"/>
                    <a:pt x="88959" y="255115"/>
                  </a:cubicBezTo>
                  <a:cubicBezTo>
                    <a:pt x="88334" y="256065"/>
                    <a:pt x="88864" y="256580"/>
                    <a:pt x="89095" y="256729"/>
                  </a:cubicBezTo>
                  <a:cubicBezTo>
                    <a:pt x="89298" y="256892"/>
                    <a:pt x="89529" y="256960"/>
                    <a:pt x="89760" y="256960"/>
                  </a:cubicBezTo>
                  <a:cubicBezTo>
                    <a:pt x="90072" y="256960"/>
                    <a:pt x="90398" y="256811"/>
                    <a:pt x="90615" y="256540"/>
                  </a:cubicBezTo>
                  <a:cubicBezTo>
                    <a:pt x="90955" y="256105"/>
                    <a:pt x="91471" y="255820"/>
                    <a:pt x="92041" y="255820"/>
                  </a:cubicBezTo>
                  <a:cubicBezTo>
                    <a:pt x="92082" y="255820"/>
                    <a:pt x="92123" y="255820"/>
                    <a:pt x="92163" y="255820"/>
                  </a:cubicBezTo>
                  <a:cubicBezTo>
                    <a:pt x="93508" y="255820"/>
                    <a:pt x="94893" y="257299"/>
                    <a:pt x="96224" y="258670"/>
                  </a:cubicBezTo>
                  <a:cubicBezTo>
                    <a:pt x="96699" y="259199"/>
                    <a:pt x="97229" y="259674"/>
                    <a:pt x="97840" y="260108"/>
                  </a:cubicBezTo>
                  <a:cubicBezTo>
                    <a:pt x="99035" y="260773"/>
                    <a:pt x="100406" y="262388"/>
                    <a:pt x="100026" y="263759"/>
                  </a:cubicBezTo>
                  <a:cubicBezTo>
                    <a:pt x="99931" y="264139"/>
                    <a:pt x="99510" y="265089"/>
                    <a:pt x="97894" y="265089"/>
                  </a:cubicBezTo>
                  <a:cubicBezTo>
                    <a:pt x="97174" y="265089"/>
                    <a:pt x="97038" y="265808"/>
                    <a:pt x="96984" y="266283"/>
                  </a:cubicBezTo>
                  <a:cubicBezTo>
                    <a:pt x="96984" y="267043"/>
                    <a:pt x="97324" y="267748"/>
                    <a:pt x="97650" y="267748"/>
                  </a:cubicBezTo>
                  <a:cubicBezTo>
                    <a:pt x="100121" y="267993"/>
                    <a:pt x="100121" y="270788"/>
                    <a:pt x="100080" y="272267"/>
                  </a:cubicBezTo>
                  <a:lnTo>
                    <a:pt x="100080" y="272552"/>
                  </a:lnTo>
                  <a:cubicBezTo>
                    <a:pt x="100501" y="273339"/>
                    <a:pt x="104018" y="274832"/>
                    <a:pt x="106069" y="274832"/>
                  </a:cubicBezTo>
                  <a:cubicBezTo>
                    <a:pt x="106354" y="274832"/>
                    <a:pt x="106612" y="274805"/>
                    <a:pt x="106829" y="274737"/>
                  </a:cubicBezTo>
                  <a:cubicBezTo>
                    <a:pt x="107223" y="274615"/>
                    <a:pt x="107603" y="274560"/>
                    <a:pt x="107970" y="274560"/>
                  </a:cubicBezTo>
                  <a:cubicBezTo>
                    <a:pt x="110143" y="274560"/>
                    <a:pt x="111990" y="276433"/>
                    <a:pt x="113008" y="278292"/>
                  </a:cubicBezTo>
                  <a:cubicBezTo>
                    <a:pt x="113443" y="279052"/>
                    <a:pt x="114773" y="279812"/>
                    <a:pt x="116145" y="280097"/>
                  </a:cubicBezTo>
                  <a:cubicBezTo>
                    <a:pt x="116416" y="280205"/>
                    <a:pt x="116702" y="280260"/>
                    <a:pt x="116987" y="280260"/>
                  </a:cubicBezTo>
                  <a:cubicBezTo>
                    <a:pt x="117367" y="280260"/>
                    <a:pt x="117747" y="280165"/>
                    <a:pt x="118100" y="280002"/>
                  </a:cubicBezTo>
                  <a:cubicBezTo>
                    <a:pt x="118413" y="279703"/>
                    <a:pt x="118820" y="279554"/>
                    <a:pt x="119227" y="279554"/>
                  </a:cubicBezTo>
                  <a:cubicBezTo>
                    <a:pt x="119445" y="279554"/>
                    <a:pt x="119662" y="279595"/>
                    <a:pt x="119852" y="279676"/>
                  </a:cubicBezTo>
                  <a:cubicBezTo>
                    <a:pt x="121522" y="280341"/>
                    <a:pt x="122133" y="283612"/>
                    <a:pt x="122323" y="285036"/>
                  </a:cubicBezTo>
                  <a:cubicBezTo>
                    <a:pt x="122378" y="285321"/>
                    <a:pt x="122473" y="285416"/>
                    <a:pt x="122514" y="285416"/>
                  </a:cubicBezTo>
                  <a:cubicBezTo>
                    <a:pt x="122690" y="285538"/>
                    <a:pt x="122975" y="285593"/>
                    <a:pt x="123328" y="285593"/>
                  </a:cubicBezTo>
                  <a:cubicBezTo>
                    <a:pt x="123939" y="285593"/>
                    <a:pt x="124727" y="285443"/>
                    <a:pt x="125365" y="285321"/>
                  </a:cubicBezTo>
                  <a:cubicBezTo>
                    <a:pt x="125990" y="285226"/>
                    <a:pt x="126465" y="285131"/>
                    <a:pt x="126981" y="285091"/>
                  </a:cubicBezTo>
                  <a:cubicBezTo>
                    <a:pt x="127090" y="285077"/>
                    <a:pt x="127185" y="285077"/>
                    <a:pt x="127280" y="285077"/>
                  </a:cubicBezTo>
                  <a:cubicBezTo>
                    <a:pt x="128502" y="285077"/>
                    <a:pt x="129426" y="285905"/>
                    <a:pt x="130172" y="286556"/>
                  </a:cubicBezTo>
                  <a:cubicBezTo>
                    <a:pt x="130458" y="286800"/>
                    <a:pt x="130974" y="287275"/>
                    <a:pt x="131164" y="287275"/>
                  </a:cubicBezTo>
                  <a:cubicBezTo>
                    <a:pt x="131585" y="287113"/>
                    <a:pt x="131965" y="287045"/>
                    <a:pt x="132318" y="287045"/>
                  </a:cubicBezTo>
                  <a:cubicBezTo>
                    <a:pt x="134409" y="287045"/>
                    <a:pt x="135523" y="289555"/>
                    <a:pt x="136541" y="291740"/>
                  </a:cubicBezTo>
                  <a:cubicBezTo>
                    <a:pt x="136921" y="292595"/>
                    <a:pt x="137302" y="293450"/>
                    <a:pt x="137736" y="294169"/>
                  </a:cubicBezTo>
                  <a:lnTo>
                    <a:pt x="341103" y="294169"/>
                  </a:lnTo>
                  <a:cubicBezTo>
                    <a:pt x="341252" y="291645"/>
                    <a:pt x="341632" y="289894"/>
                    <a:pt x="342814" y="289324"/>
                  </a:cubicBezTo>
                  <a:cubicBezTo>
                    <a:pt x="343072" y="289202"/>
                    <a:pt x="343343" y="289148"/>
                    <a:pt x="343628" y="289148"/>
                  </a:cubicBezTo>
                  <a:cubicBezTo>
                    <a:pt x="344131" y="289148"/>
                    <a:pt x="344647" y="289338"/>
                    <a:pt x="345054" y="289704"/>
                  </a:cubicBezTo>
                  <a:cubicBezTo>
                    <a:pt x="346480" y="290749"/>
                    <a:pt x="346670" y="292215"/>
                    <a:pt x="346765" y="293260"/>
                  </a:cubicBezTo>
                  <a:cubicBezTo>
                    <a:pt x="346860" y="294454"/>
                    <a:pt x="346955" y="294929"/>
                    <a:pt x="347906" y="295255"/>
                  </a:cubicBezTo>
                  <a:cubicBezTo>
                    <a:pt x="348802" y="295634"/>
                    <a:pt x="349712" y="296069"/>
                    <a:pt x="350608" y="296544"/>
                  </a:cubicBezTo>
                  <a:cubicBezTo>
                    <a:pt x="351654" y="297059"/>
                    <a:pt x="352618" y="297548"/>
                    <a:pt x="353270" y="297548"/>
                  </a:cubicBezTo>
                  <a:cubicBezTo>
                    <a:pt x="353392" y="297548"/>
                    <a:pt x="353514" y="297521"/>
                    <a:pt x="353609" y="297494"/>
                  </a:cubicBezTo>
                  <a:cubicBezTo>
                    <a:pt x="353799" y="297399"/>
                    <a:pt x="354085" y="297249"/>
                    <a:pt x="354315" y="297114"/>
                  </a:cubicBezTo>
                  <a:cubicBezTo>
                    <a:pt x="355171" y="296666"/>
                    <a:pt x="356407" y="296028"/>
                    <a:pt x="357778" y="296028"/>
                  </a:cubicBezTo>
                  <a:cubicBezTo>
                    <a:pt x="358946" y="296028"/>
                    <a:pt x="360209" y="296489"/>
                    <a:pt x="361458" y="297914"/>
                  </a:cubicBezTo>
                  <a:cubicBezTo>
                    <a:pt x="362069" y="298783"/>
                    <a:pt x="363033" y="299285"/>
                    <a:pt x="364052" y="299285"/>
                  </a:cubicBezTo>
                  <a:cubicBezTo>
                    <a:pt x="364215" y="299285"/>
                    <a:pt x="364378" y="299271"/>
                    <a:pt x="364541" y="299244"/>
                  </a:cubicBezTo>
                  <a:cubicBezTo>
                    <a:pt x="364731" y="299244"/>
                    <a:pt x="364921" y="299231"/>
                    <a:pt x="365111" y="299231"/>
                  </a:cubicBezTo>
                  <a:cubicBezTo>
                    <a:pt x="365939" y="299231"/>
                    <a:pt x="366863" y="299393"/>
                    <a:pt x="367637" y="300384"/>
                  </a:cubicBezTo>
                  <a:cubicBezTo>
                    <a:pt x="367732" y="300533"/>
                    <a:pt x="367868" y="300669"/>
                    <a:pt x="368017" y="300818"/>
                  </a:cubicBezTo>
                  <a:cubicBezTo>
                    <a:pt x="368723" y="301673"/>
                    <a:pt x="369728" y="302243"/>
                    <a:pt x="370869" y="302379"/>
                  </a:cubicBezTo>
                  <a:cubicBezTo>
                    <a:pt x="371534" y="302338"/>
                    <a:pt x="372200" y="301999"/>
                    <a:pt x="372580" y="301483"/>
                  </a:cubicBezTo>
                  <a:cubicBezTo>
                    <a:pt x="372675" y="301334"/>
                    <a:pt x="372811" y="301198"/>
                    <a:pt x="372960" y="301103"/>
                  </a:cubicBezTo>
                  <a:lnTo>
                    <a:pt x="373001" y="301049"/>
                  </a:lnTo>
                  <a:cubicBezTo>
                    <a:pt x="373096" y="300954"/>
                    <a:pt x="373245" y="300859"/>
                    <a:pt x="373381" y="300818"/>
                  </a:cubicBezTo>
                  <a:lnTo>
                    <a:pt x="373476" y="300764"/>
                  </a:lnTo>
                  <a:cubicBezTo>
                    <a:pt x="373625" y="300723"/>
                    <a:pt x="373721" y="300669"/>
                    <a:pt x="373856" y="300628"/>
                  </a:cubicBezTo>
                  <a:lnTo>
                    <a:pt x="374046" y="300574"/>
                  </a:lnTo>
                  <a:cubicBezTo>
                    <a:pt x="374141" y="300533"/>
                    <a:pt x="374291" y="300479"/>
                    <a:pt x="374427" y="300479"/>
                  </a:cubicBezTo>
                  <a:lnTo>
                    <a:pt x="374617" y="300479"/>
                  </a:lnTo>
                  <a:cubicBezTo>
                    <a:pt x="374766" y="300479"/>
                    <a:pt x="374902" y="300438"/>
                    <a:pt x="374997" y="300438"/>
                  </a:cubicBezTo>
                  <a:lnTo>
                    <a:pt x="376328" y="300438"/>
                  </a:lnTo>
                  <a:lnTo>
                    <a:pt x="376803" y="300479"/>
                  </a:lnTo>
                  <a:lnTo>
                    <a:pt x="377088" y="300533"/>
                  </a:lnTo>
                  <a:lnTo>
                    <a:pt x="377659" y="300628"/>
                  </a:lnTo>
                  <a:lnTo>
                    <a:pt x="377808" y="300628"/>
                  </a:lnTo>
                  <a:lnTo>
                    <a:pt x="378568" y="300818"/>
                  </a:lnTo>
                  <a:lnTo>
                    <a:pt x="378609" y="300818"/>
                  </a:lnTo>
                  <a:cubicBezTo>
                    <a:pt x="380320" y="301239"/>
                    <a:pt x="382031" y="301809"/>
                    <a:pt x="383701" y="302474"/>
                  </a:cubicBezTo>
                  <a:cubicBezTo>
                    <a:pt x="384937" y="301293"/>
                    <a:pt x="386078" y="300004"/>
                    <a:pt x="387123" y="298633"/>
                  </a:cubicBezTo>
                  <a:cubicBezTo>
                    <a:pt x="389215" y="296014"/>
                    <a:pt x="391170" y="293545"/>
                    <a:pt x="393587" y="293545"/>
                  </a:cubicBezTo>
                  <a:cubicBezTo>
                    <a:pt x="395203" y="293545"/>
                    <a:pt x="409421" y="293735"/>
                    <a:pt x="410276" y="300913"/>
                  </a:cubicBezTo>
                  <a:cubicBezTo>
                    <a:pt x="410507" y="302854"/>
                    <a:pt x="411458" y="303003"/>
                    <a:pt x="413454" y="303044"/>
                  </a:cubicBezTo>
                  <a:cubicBezTo>
                    <a:pt x="415165" y="303044"/>
                    <a:pt x="417745" y="303139"/>
                    <a:pt x="418220" y="306463"/>
                  </a:cubicBezTo>
                  <a:cubicBezTo>
                    <a:pt x="418451" y="308512"/>
                    <a:pt x="419592" y="310412"/>
                    <a:pt x="420638" y="312122"/>
                  </a:cubicBezTo>
                  <a:cubicBezTo>
                    <a:pt x="421683" y="313777"/>
                    <a:pt x="422539" y="315162"/>
                    <a:pt x="422444" y="316546"/>
                  </a:cubicBezTo>
                  <a:lnTo>
                    <a:pt x="422539" y="316586"/>
                  </a:lnTo>
                  <a:lnTo>
                    <a:pt x="423109" y="316966"/>
                  </a:lnTo>
                  <a:lnTo>
                    <a:pt x="423299" y="317061"/>
                  </a:lnTo>
                  <a:lnTo>
                    <a:pt x="424019" y="317591"/>
                  </a:lnTo>
                  <a:lnTo>
                    <a:pt x="424209" y="317686"/>
                  </a:lnTo>
                  <a:lnTo>
                    <a:pt x="424874" y="318161"/>
                  </a:lnTo>
                  <a:lnTo>
                    <a:pt x="425065" y="318296"/>
                  </a:lnTo>
                  <a:lnTo>
                    <a:pt x="425825" y="318866"/>
                  </a:lnTo>
                  <a:lnTo>
                    <a:pt x="425920" y="318961"/>
                  </a:lnTo>
                  <a:cubicBezTo>
                    <a:pt x="426422" y="318853"/>
                    <a:pt x="427047" y="318812"/>
                    <a:pt x="427740" y="318812"/>
                  </a:cubicBezTo>
                  <a:cubicBezTo>
                    <a:pt x="430523" y="318812"/>
                    <a:pt x="434516" y="319585"/>
                    <a:pt x="437368" y="320576"/>
                  </a:cubicBezTo>
                  <a:cubicBezTo>
                    <a:pt x="438291" y="320929"/>
                    <a:pt x="439391" y="321024"/>
                    <a:pt x="440532" y="321024"/>
                  </a:cubicBezTo>
                  <a:cubicBezTo>
                    <a:pt x="441238" y="321024"/>
                    <a:pt x="441944" y="320997"/>
                    <a:pt x="442650" y="320956"/>
                  </a:cubicBezTo>
                  <a:cubicBezTo>
                    <a:pt x="443370" y="320915"/>
                    <a:pt x="444103" y="320875"/>
                    <a:pt x="444850" y="320875"/>
                  </a:cubicBezTo>
                  <a:cubicBezTo>
                    <a:pt x="447634" y="320875"/>
                    <a:pt x="450377" y="321444"/>
                    <a:pt x="451735" y="324715"/>
                  </a:cubicBezTo>
                  <a:cubicBezTo>
                    <a:pt x="452495" y="326425"/>
                    <a:pt x="453391" y="328039"/>
                    <a:pt x="454437" y="329600"/>
                  </a:cubicBezTo>
                  <a:cubicBezTo>
                    <a:pt x="455917" y="331839"/>
                    <a:pt x="456963" y="333495"/>
                    <a:pt x="456297" y="334824"/>
                  </a:cubicBezTo>
                  <a:cubicBezTo>
                    <a:pt x="455768" y="335869"/>
                    <a:pt x="454491" y="336059"/>
                    <a:pt x="453581" y="336154"/>
                  </a:cubicBezTo>
                  <a:cubicBezTo>
                    <a:pt x="453473" y="336168"/>
                    <a:pt x="453351" y="336168"/>
                    <a:pt x="453228" y="336168"/>
                  </a:cubicBezTo>
                  <a:cubicBezTo>
                    <a:pt x="451015" y="336168"/>
                    <a:pt x="448679" y="334919"/>
                    <a:pt x="446832" y="333875"/>
                  </a:cubicBezTo>
                  <a:cubicBezTo>
                    <a:pt x="446167" y="333549"/>
                    <a:pt x="445542" y="333210"/>
                    <a:pt x="444877" y="332925"/>
                  </a:cubicBezTo>
                  <a:cubicBezTo>
                    <a:pt x="445067" y="334119"/>
                    <a:pt x="444646" y="335354"/>
                    <a:pt x="443696" y="336114"/>
                  </a:cubicBezTo>
                  <a:cubicBezTo>
                    <a:pt x="443125" y="336724"/>
                    <a:pt x="442555" y="337253"/>
                    <a:pt x="442555" y="339533"/>
                  </a:cubicBezTo>
                  <a:cubicBezTo>
                    <a:pt x="442555" y="343577"/>
                    <a:pt x="440369" y="349371"/>
                    <a:pt x="438128" y="351271"/>
                  </a:cubicBezTo>
                  <a:cubicBezTo>
                    <a:pt x="437802" y="351556"/>
                    <a:pt x="437422" y="351787"/>
                    <a:pt x="436987" y="351882"/>
                  </a:cubicBezTo>
                  <a:cubicBezTo>
                    <a:pt x="436987" y="352072"/>
                    <a:pt x="436947" y="352221"/>
                    <a:pt x="436947" y="352411"/>
                  </a:cubicBezTo>
                  <a:lnTo>
                    <a:pt x="436947" y="352452"/>
                  </a:lnTo>
                  <a:lnTo>
                    <a:pt x="436947" y="352981"/>
                  </a:lnTo>
                  <a:lnTo>
                    <a:pt x="436947" y="353171"/>
                  </a:lnTo>
                  <a:cubicBezTo>
                    <a:pt x="436947" y="353361"/>
                    <a:pt x="436947" y="353551"/>
                    <a:pt x="436947" y="353687"/>
                  </a:cubicBezTo>
                  <a:lnTo>
                    <a:pt x="436947" y="353782"/>
                  </a:lnTo>
                  <a:cubicBezTo>
                    <a:pt x="436987" y="353972"/>
                    <a:pt x="437042" y="354162"/>
                    <a:pt x="437082" y="354352"/>
                  </a:cubicBezTo>
                  <a:cubicBezTo>
                    <a:pt x="437082" y="354406"/>
                    <a:pt x="437082" y="354447"/>
                    <a:pt x="437082" y="354501"/>
                  </a:cubicBezTo>
                  <a:cubicBezTo>
                    <a:pt x="437137" y="354691"/>
                    <a:pt x="437177" y="354827"/>
                    <a:pt x="437272" y="354976"/>
                  </a:cubicBezTo>
                  <a:lnTo>
                    <a:pt x="437327" y="355111"/>
                  </a:lnTo>
                  <a:cubicBezTo>
                    <a:pt x="437368" y="355261"/>
                    <a:pt x="437463" y="355396"/>
                    <a:pt x="437558" y="355586"/>
                  </a:cubicBezTo>
                  <a:lnTo>
                    <a:pt x="437992" y="355261"/>
                  </a:lnTo>
                  <a:cubicBezTo>
                    <a:pt x="440464" y="353388"/>
                    <a:pt x="443451" y="351163"/>
                    <a:pt x="446303" y="351163"/>
                  </a:cubicBezTo>
                  <a:cubicBezTo>
                    <a:pt x="446411" y="351163"/>
                    <a:pt x="446534" y="351163"/>
                    <a:pt x="446642" y="351176"/>
                  </a:cubicBezTo>
                  <a:cubicBezTo>
                    <a:pt x="448353" y="351271"/>
                    <a:pt x="449969" y="351692"/>
                    <a:pt x="451490" y="352357"/>
                  </a:cubicBezTo>
                  <a:cubicBezTo>
                    <a:pt x="452414" y="352737"/>
                    <a:pt x="453093" y="353022"/>
                    <a:pt x="453772" y="353022"/>
                  </a:cubicBezTo>
                  <a:cubicBezTo>
                    <a:pt x="454342" y="353022"/>
                    <a:pt x="454926" y="352818"/>
                    <a:pt x="455673" y="352316"/>
                  </a:cubicBezTo>
                  <a:cubicBezTo>
                    <a:pt x="456243" y="351882"/>
                    <a:pt x="456813" y="351502"/>
                    <a:pt x="457248" y="351176"/>
                  </a:cubicBezTo>
                  <a:cubicBezTo>
                    <a:pt x="458511" y="350226"/>
                    <a:pt x="459244" y="349670"/>
                    <a:pt x="459977" y="349670"/>
                  </a:cubicBezTo>
                  <a:cubicBezTo>
                    <a:pt x="460127" y="349670"/>
                    <a:pt x="460276" y="349697"/>
                    <a:pt x="460426" y="349751"/>
                  </a:cubicBezTo>
                  <a:cubicBezTo>
                    <a:pt x="460860" y="349887"/>
                    <a:pt x="461240" y="350226"/>
                    <a:pt x="461430" y="350647"/>
                  </a:cubicBezTo>
                  <a:lnTo>
                    <a:pt x="461471" y="350606"/>
                  </a:lnTo>
                  <a:lnTo>
                    <a:pt x="461661" y="350457"/>
                  </a:lnTo>
                  <a:lnTo>
                    <a:pt x="461716" y="350416"/>
                  </a:lnTo>
                  <a:lnTo>
                    <a:pt x="461811" y="350321"/>
                  </a:lnTo>
                  <a:lnTo>
                    <a:pt x="461851" y="350267"/>
                  </a:lnTo>
                  <a:lnTo>
                    <a:pt x="461906" y="350226"/>
                  </a:lnTo>
                  <a:lnTo>
                    <a:pt x="461906" y="350172"/>
                  </a:lnTo>
                  <a:lnTo>
                    <a:pt x="461906" y="349941"/>
                  </a:lnTo>
                  <a:lnTo>
                    <a:pt x="461906" y="349887"/>
                  </a:lnTo>
                  <a:lnTo>
                    <a:pt x="461906" y="349561"/>
                  </a:lnTo>
                  <a:lnTo>
                    <a:pt x="461906" y="349412"/>
                  </a:lnTo>
                  <a:cubicBezTo>
                    <a:pt x="461906" y="349276"/>
                    <a:pt x="461906" y="349127"/>
                    <a:pt x="461851" y="349032"/>
                  </a:cubicBezTo>
                  <a:lnTo>
                    <a:pt x="461851" y="348937"/>
                  </a:lnTo>
                  <a:cubicBezTo>
                    <a:pt x="461851" y="348747"/>
                    <a:pt x="461811" y="348557"/>
                    <a:pt x="461756" y="348367"/>
                  </a:cubicBezTo>
                  <a:lnTo>
                    <a:pt x="461756" y="348327"/>
                  </a:lnTo>
                  <a:cubicBezTo>
                    <a:pt x="460914" y="348449"/>
                    <a:pt x="460181" y="348544"/>
                    <a:pt x="459529" y="348544"/>
                  </a:cubicBezTo>
                  <a:cubicBezTo>
                    <a:pt x="458049" y="348544"/>
                    <a:pt x="457058" y="348028"/>
                    <a:pt x="456297" y="346142"/>
                  </a:cubicBezTo>
                  <a:cubicBezTo>
                    <a:pt x="455958" y="345233"/>
                    <a:pt x="456148" y="344242"/>
                    <a:pt x="456773" y="343577"/>
                  </a:cubicBezTo>
                  <a:cubicBezTo>
                    <a:pt x="458810" y="340904"/>
                    <a:pt x="465993" y="338868"/>
                    <a:pt x="470787" y="338868"/>
                  </a:cubicBezTo>
                  <a:cubicBezTo>
                    <a:pt x="471371" y="338868"/>
                    <a:pt x="471914" y="338895"/>
                    <a:pt x="472403" y="338963"/>
                  </a:cubicBezTo>
                  <a:cubicBezTo>
                    <a:pt x="472810" y="339018"/>
                    <a:pt x="473204" y="339045"/>
                    <a:pt x="473584" y="339045"/>
                  </a:cubicBezTo>
                  <a:cubicBezTo>
                    <a:pt x="475268" y="339045"/>
                    <a:pt x="476762" y="338583"/>
                    <a:pt x="478120" y="338149"/>
                  </a:cubicBezTo>
                  <a:cubicBezTo>
                    <a:pt x="479124" y="337823"/>
                    <a:pt x="480116" y="337525"/>
                    <a:pt x="481012" y="337525"/>
                  </a:cubicBezTo>
                  <a:cubicBezTo>
                    <a:pt x="481555" y="337525"/>
                    <a:pt x="482071" y="337633"/>
                    <a:pt x="482533" y="337918"/>
                  </a:cubicBezTo>
                  <a:lnTo>
                    <a:pt x="482682" y="337823"/>
                  </a:lnTo>
                  <a:lnTo>
                    <a:pt x="482913" y="337579"/>
                  </a:lnTo>
                  <a:lnTo>
                    <a:pt x="483443" y="337158"/>
                  </a:lnTo>
                  <a:lnTo>
                    <a:pt x="483674" y="336968"/>
                  </a:lnTo>
                  <a:lnTo>
                    <a:pt x="484108" y="336534"/>
                  </a:lnTo>
                  <a:lnTo>
                    <a:pt x="484393" y="336344"/>
                  </a:lnTo>
                  <a:lnTo>
                    <a:pt x="484774" y="336019"/>
                  </a:lnTo>
                  <a:lnTo>
                    <a:pt x="485059" y="335774"/>
                  </a:lnTo>
                  <a:lnTo>
                    <a:pt x="485385" y="335448"/>
                  </a:lnTo>
                  <a:lnTo>
                    <a:pt x="485629" y="335259"/>
                  </a:lnTo>
                  <a:lnTo>
                    <a:pt x="485955" y="334974"/>
                  </a:lnTo>
                  <a:lnTo>
                    <a:pt x="486240" y="334729"/>
                  </a:lnTo>
                  <a:lnTo>
                    <a:pt x="486525" y="334499"/>
                  </a:lnTo>
                  <a:lnTo>
                    <a:pt x="486770" y="334309"/>
                  </a:lnTo>
                  <a:lnTo>
                    <a:pt x="487055" y="334065"/>
                  </a:lnTo>
                  <a:lnTo>
                    <a:pt x="487286" y="333875"/>
                  </a:lnTo>
                  <a:lnTo>
                    <a:pt x="487530" y="333685"/>
                  </a:lnTo>
                  <a:lnTo>
                    <a:pt x="487761" y="333495"/>
                  </a:lnTo>
                  <a:lnTo>
                    <a:pt x="488005" y="333305"/>
                  </a:lnTo>
                  <a:lnTo>
                    <a:pt x="488196" y="333169"/>
                  </a:lnTo>
                  <a:lnTo>
                    <a:pt x="488426" y="332979"/>
                  </a:lnTo>
                  <a:lnTo>
                    <a:pt x="488617" y="332830"/>
                  </a:lnTo>
                  <a:lnTo>
                    <a:pt x="488807" y="332694"/>
                  </a:lnTo>
                  <a:lnTo>
                    <a:pt x="488997" y="332545"/>
                  </a:lnTo>
                  <a:lnTo>
                    <a:pt x="489187" y="332409"/>
                  </a:lnTo>
                  <a:lnTo>
                    <a:pt x="489377" y="332314"/>
                  </a:lnTo>
                  <a:lnTo>
                    <a:pt x="489526" y="332165"/>
                  </a:lnTo>
                  <a:lnTo>
                    <a:pt x="489662" y="332070"/>
                  </a:lnTo>
                  <a:lnTo>
                    <a:pt x="489852" y="331934"/>
                  </a:lnTo>
                  <a:lnTo>
                    <a:pt x="490002" y="331839"/>
                  </a:lnTo>
                  <a:lnTo>
                    <a:pt x="490137" y="331744"/>
                  </a:lnTo>
                  <a:lnTo>
                    <a:pt x="490287" y="331649"/>
                  </a:lnTo>
                  <a:lnTo>
                    <a:pt x="490423" y="331554"/>
                  </a:lnTo>
                  <a:lnTo>
                    <a:pt x="490518" y="331500"/>
                  </a:lnTo>
                  <a:lnTo>
                    <a:pt x="490667" y="331405"/>
                  </a:lnTo>
                  <a:lnTo>
                    <a:pt x="490762" y="331364"/>
                  </a:lnTo>
                  <a:lnTo>
                    <a:pt x="490898" y="331269"/>
                  </a:lnTo>
                  <a:lnTo>
                    <a:pt x="490993" y="331215"/>
                  </a:lnTo>
                  <a:lnTo>
                    <a:pt x="491088" y="331174"/>
                  </a:lnTo>
                  <a:lnTo>
                    <a:pt x="491183" y="331120"/>
                  </a:lnTo>
                  <a:lnTo>
                    <a:pt x="491278" y="331079"/>
                  </a:lnTo>
                  <a:lnTo>
                    <a:pt x="491373" y="331025"/>
                  </a:lnTo>
                  <a:lnTo>
                    <a:pt x="491468" y="330984"/>
                  </a:lnTo>
                  <a:lnTo>
                    <a:pt x="491563" y="330930"/>
                  </a:lnTo>
                  <a:lnTo>
                    <a:pt x="492473" y="330930"/>
                  </a:lnTo>
                  <a:cubicBezTo>
                    <a:pt x="494320" y="330930"/>
                    <a:pt x="515151" y="330699"/>
                    <a:pt x="517717" y="330699"/>
                  </a:cubicBezTo>
                  <a:cubicBezTo>
                    <a:pt x="518953" y="329885"/>
                    <a:pt x="525417" y="325515"/>
                    <a:pt x="526313" y="321716"/>
                  </a:cubicBezTo>
                  <a:cubicBezTo>
                    <a:pt x="527074" y="318446"/>
                    <a:pt x="530414" y="310643"/>
                    <a:pt x="533741" y="308268"/>
                  </a:cubicBezTo>
                  <a:cubicBezTo>
                    <a:pt x="534067" y="308037"/>
                    <a:pt x="534407" y="307847"/>
                    <a:pt x="534787" y="307698"/>
                  </a:cubicBezTo>
                  <a:cubicBezTo>
                    <a:pt x="535072" y="307590"/>
                    <a:pt x="535371" y="307522"/>
                    <a:pt x="535669" y="307522"/>
                  </a:cubicBezTo>
                  <a:cubicBezTo>
                    <a:pt x="536199" y="307522"/>
                    <a:pt x="536729" y="307712"/>
                    <a:pt x="537163" y="308078"/>
                  </a:cubicBezTo>
                  <a:cubicBezTo>
                    <a:pt x="538494" y="309123"/>
                    <a:pt x="540721" y="309272"/>
                    <a:pt x="542676" y="309367"/>
                  </a:cubicBezTo>
                  <a:cubicBezTo>
                    <a:pt x="543288" y="309408"/>
                    <a:pt x="543817" y="309462"/>
                    <a:pt x="544333" y="309503"/>
                  </a:cubicBezTo>
                  <a:cubicBezTo>
                    <a:pt x="544713" y="309557"/>
                    <a:pt x="545094" y="309652"/>
                    <a:pt x="545474" y="309693"/>
                  </a:cubicBezTo>
                  <a:cubicBezTo>
                    <a:pt x="545664" y="309747"/>
                    <a:pt x="545854" y="309842"/>
                    <a:pt x="546003" y="309883"/>
                  </a:cubicBezTo>
                  <a:lnTo>
                    <a:pt x="546098" y="309937"/>
                  </a:lnTo>
                  <a:lnTo>
                    <a:pt x="546289" y="310032"/>
                  </a:lnTo>
                  <a:lnTo>
                    <a:pt x="546384" y="310073"/>
                  </a:lnTo>
                  <a:cubicBezTo>
                    <a:pt x="546479" y="310127"/>
                    <a:pt x="546574" y="310168"/>
                    <a:pt x="546615" y="310222"/>
                  </a:cubicBezTo>
                  <a:cubicBezTo>
                    <a:pt x="547049" y="310548"/>
                    <a:pt x="547280" y="310982"/>
                    <a:pt x="547334" y="311498"/>
                  </a:cubicBezTo>
                  <a:cubicBezTo>
                    <a:pt x="547375" y="312027"/>
                    <a:pt x="547334" y="312543"/>
                    <a:pt x="547280" y="313113"/>
                  </a:cubicBezTo>
                  <a:lnTo>
                    <a:pt x="547239" y="313547"/>
                  </a:lnTo>
                  <a:lnTo>
                    <a:pt x="547239" y="313682"/>
                  </a:lnTo>
                  <a:lnTo>
                    <a:pt x="547239" y="313872"/>
                  </a:lnTo>
                  <a:lnTo>
                    <a:pt x="547239" y="314022"/>
                  </a:lnTo>
                  <a:lnTo>
                    <a:pt x="547239" y="314212"/>
                  </a:lnTo>
                  <a:lnTo>
                    <a:pt x="547239" y="314402"/>
                  </a:lnTo>
                  <a:lnTo>
                    <a:pt x="547239" y="314592"/>
                  </a:lnTo>
                  <a:lnTo>
                    <a:pt x="547239" y="314782"/>
                  </a:lnTo>
                  <a:lnTo>
                    <a:pt x="547239" y="314972"/>
                  </a:lnTo>
                  <a:lnTo>
                    <a:pt x="547239" y="315162"/>
                  </a:lnTo>
                  <a:lnTo>
                    <a:pt x="547239" y="315352"/>
                  </a:lnTo>
                  <a:lnTo>
                    <a:pt x="547239" y="315596"/>
                  </a:lnTo>
                  <a:lnTo>
                    <a:pt x="547239" y="315786"/>
                  </a:lnTo>
                  <a:lnTo>
                    <a:pt x="547239" y="316017"/>
                  </a:lnTo>
                  <a:lnTo>
                    <a:pt x="547239" y="316206"/>
                  </a:lnTo>
                  <a:lnTo>
                    <a:pt x="547239" y="316451"/>
                  </a:lnTo>
                  <a:lnTo>
                    <a:pt x="547239" y="316641"/>
                  </a:lnTo>
                  <a:lnTo>
                    <a:pt x="547239" y="316926"/>
                  </a:lnTo>
                  <a:lnTo>
                    <a:pt x="547239" y="317116"/>
                  </a:lnTo>
                  <a:lnTo>
                    <a:pt x="547239" y="317401"/>
                  </a:lnTo>
                  <a:lnTo>
                    <a:pt x="547239" y="317631"/>
                  </a:lnTo>
                  <a:lnTo>
                    <a:pt x="547239" y="317876"/>
                  </a:lnTo>
                  <a:lnTo>
                    <a:pt x="547239" y="318106"/>
                  </a:lnTo>
                  <a:cubicBezTo>
                    <a:pt x="547239" y="318201"/>
                    <a:pt x="547239" y="318296"/>
                    <a:pt x="547280" y="318391"/>
                  </a:cubicBezTo>
                  <a:lnTo>
                    <a:pt x="547334" y="318636"/>
                  </a:lnTo>
                  <a:lnTo>
                    <a:pt x="547375" y="318961"/>
                  </a:lnTo>
                  <a:lnTo>
                    <a:pt x="547429" y="319205"/>
                  </a:lnTo>
                  <a:lnTo>
                    <a:pt x="547470" y="319490"/>
                  </a:lnTo>
                  <a:lnTo>
                    <a:pt x="547524" y="319721"/>
                  </a:lnTo>
                  <a:lnTo>
                    <a:pt x="547565" y="320060"/>
                  </a:lnTo>
                  <a:lnTo>
                    <a:pt x="547619" y="320345"/>
                  </a:lnTo>
                  <a:lnTo>
                    <a:pt x="547714" y="320630"/>
                  </a:lnTo>
                  <a:lnTo>
                    <a:pt x="547809" y="320915"/>
                  </a:lnTo>
                  <a:lnTo>
                    <a:pt x="547850" y="321241"/>
                  </a:lnTo>
                  <a:lnTo>
                    <a:pt x="547945" y="321526"/>
                  </a:lnTo>
                  <a:lnTo>
                    <a:pt x="548040" y="321865"/>
                  </a:lnTo>
                  <a:lnTo>
                    <a:pt x="548135" y="322150"/>
                  </a:lnTo>
                  <a:lnTo>
                    <a:pt x="548285" y="322530"/>
                  </a:lnTo>
                  <a:lnTo>
                    <a:pt x="548380" y="322815"/>
                  </a:lnTo>
                  <a:lnTo>
                    <a:pt x="548475" y="323141"/>
                  </a:lnTo>
                  <a:lnTo>
                    <a:pt x="548611" y="323426"/>
                  </a:lnTo>
                  <a:lnTo>
                    <a:pt x="548760" y="323806"/>
                  </a:lnTo>
                  <a:lnTo>
                    <a:pt x="548855" y="324145"/>
                  </a:lnTo>
                  <a:lnTo>
                    <a:pt x="549045" y="324525"/>
                  </a:lnTo>
                  <a:lnTo>
                    <a:pt x="549181" y="324810"/>
                  </a:lnTo>
                  <a:lnTo>
                    <a:pt x="549371" y="325230"/>
                  </a:lnTo>
                  <a:lnTo>
                    <a:pt x="549521" y="325515"/>
                  </a:lnTo>
                  <a:lnTo>
                    <a:pt x="549711" y="325950"/>
                  </a:lnTo>
                  <a:lnTo>
                    <a:pt x="549846" y="326235"/>
                  </a:lnTo>
                  <a:lnTo>
                    <a:pt x="550091" y="326655"/>
                  </a:lnTo>
                  <a:lnTo>
                    <a:pt x="550281" y="326995"/>
                  </a:lnTo>
                  <a:lnTo>
                    <a:pt x="550512" y="327415"/>
                  </a:lnTo>
                  <a:lnTo>
                    <a:pt x="550702" y="327755"/>
                  </a:lnTo>
                  <a:lnTo>
                    <a:pt x="550946" y="328175"/>
                  </a:lnTo>
                  <a:lnTo>
                    <a:pt x="551136" y="328514"/>
                  </a:lnTo>
                  <a:lnTo>
                    <a:pt x="551422" y="328989"/>
                  </a:lnTo>
                  <a:lnTo>
                    <a:pt x="551652" y="329315"/>
                  </a:lnTo>
                  <a:lnTo>
                    <a:pt x="551938" y="329790"/>
                  </a:lnTo>
                  <a:lnTo>
                    <a:pt x="552182" y="330129"/>
                  </a:lnTo>
                  <a:lnTo>
                    <a:pt x="552508" y="330604"/>
                  </a:lnTo>
                  <a:lnTo>
                    <a:pt x="552752" y="330930"/>
                  </a:lnTo>
                  <a:lnTo>
                    <a:pt x="552847" y="331025"/>
                  </a:lnTo>
                  <a:cubicBezTo>
                    <a:pt x="554979" y="329736"/>
                    <a:pt x="558143" y="328080"/>
                    <a:pt x="560275" y="328080"/>
                  </a:cubicBezTo>
                  <a:cubicBezTo>
                    <a:pt x="560343" y="328080"/>
                    <a:pt x="560398" y="328080"/>
                    <a:pt x="560452" y="328080"/>
                  </a:cubicBezTo>
                  <a:cubicBezTo>
                    <a:pt x="560506" y="328080"/>
                    <a:pt x="560547" y="328094"/>
                    <a:pt x="560601" y="328094"/>
                  </a:cubicBezTo>
                  <a:cubicBezTo>
                    <a:pt x="563127" y="328094"/>
                    <a:pt x="567174" y="324525"/>
                    <a:pt x="568342" y="322286"/>
                  </a:cubicBezTo>
                  <a:cubicBezTo>
                    <a:pt x="568858" y="321309"/>
                    <a:pt x="569496" y="321105"/>
                    <a:pt x="569944" y="321105"/>
                  </a:cubicBezTo>
                  <a:cubicBezTo>
                    <a:pt x="570080" y="321105"/>
                    <a:pt x="570202" y="321119"/>
                    <a:pt x="570297" y="321146"/>
                  </a:cubicBezTo>
                  <a:cubicBezTo>
                    <a:pt x="571343" y="321390"/>
                    <a:pt x="571818" y="322625"/>
                    <a:pt x="571859" y="323670"/>
                  </a:cubicBezTo>
                  <a:cubicBezTo>
                    <a:pt x="572008" y="324851"/>
                    <a:pt x="571343" y="325990"/>
                    <a:pt x="570243" y="326520"/>
                  </a:cubicBezTo>
                  <a:cubicBezTo>
                    <a:pt x="571981" y="327239"/>
                    <a:pt x="573828" y="327578"/>
                    <a:pt x="575688" y="327578"/>
                  </a:cubicBezTo>
                  <a:cubicBezTo>
                    <a:pt x="575919" y="327578"/>
                    <a:pt x="576150" y="327565"/>
                    <a:pt x="576381" y="327565"/>
                  </a:cubicBezTo>
                  <a:cubicBezTo>
                    <a:pt x="576612" y="327551"/>
                    <a:pt x="576815" y="327551"/>
                    <a:pt x="577019" y="327551"/>
                  </a:cubicBezTo>
                  <a:cubicBezTo>
                    <a:pt x="577929" y="327551"/>
                    <a:pt x="578445" y="327673"/>
                    <a:pt x="578757" y="328175"/>
                  </a:cubicBezTo>
                  <a:cubicBezTo>
                    <a:pt x="578893" y="328460"/>
                    <a:pt x="578893" y="328840"/>
                    <a:pt x="578757" y="329125"/>
                  </a:cubicBezTo>
                  <a:cubicBezTo>
                    <a:pt x="578567" y="329410"/>
                    <a:pt x="578323" y="329844"/>
                    <a:pt x="575430" y="330414"/>
                  </a:cubicBezTo>
                  <a:cubicBezTo>
                    <a:pt x="574059" y="330672"/>
                    <a:pt x="572660" y="330848"/>
                    <a:pt x="571248" y="330848"/>
                  </a:cubicBezTo>
                  <a:cubicBezTo>
                    <a:pt x="571098" y="330848"/>
                    <a:pt x="570935" y="330848"/>
                    <a:pt x="570772" y="330835"/>
                  </a:cubicBezTo>
                  <a:cubicBezTo>
                    <a:pt x="570406" y="330821"/>
                    <a:pt x="570080" y="330808"/>
                    <a:pt x="569754" y="330808"/>
                  </a:cubicBezTo>
                  <a:cubicBezTo>
                    <a:pt x="567459" y="330808"/>
                    <a:pt x="565979" y="331459"/>
                    <a:pt x="561932" y="335544"/>
                  </a:cubicBezTo>
                  <a:cubicBezTo>
                    <a:pt x="559936" y="337484"/>
                    <a:pt x="559026" y="338909"/>
                    <a:pt x="559026" y="339818"/>
                  </a:cubicBezTo>
                  <a:cubicBezTo>
                    <a:pt x="559026" y="340673"/>
                    <a:pt x="559882" y="341433"/>
                    <a:pt x="561022" y="342424"/>
                  </a:cubicBezTo>
                  <a:cubicBezTo>
                    <a:pt x="561837" y="343156"/>
                    <a:pt x="562747" y="343509"/>
                    <a:pt x="563779" y="343509"/>
                  </a:cubicBezTo>
                  <a:cubicBezTo>
                    <a:pt x="565449" y="343509"/>
                    <a:pt x="567391" y="342546"/>
                    <a:pt x="569577" y="340619"/>
                  </a:cubicBezTo>
                  <a:cubicBezTo>
                    <a:pt x="570677" y="339669"/>
                    <a:pt x="571574" y="338583"/>
                    <a:pt x="572334" y="337389"/>
                  </a:cubicBezTo>
                  <a:cubicBezTo>
                    <a:pt x="573475" y="335761"/>
                    <a:pt x="574480" y="334349"/>
                    <a:pt x="576924" y="334349"/>
                  </a:cubicBezTo>
                  <a:cubicBezTo>
                    <a:pt x="577046" y="334349"/>
                    <a:pt x="577155" y="334349"/>
                    <a:pt x="577277" y="334349"/>
                  </a:cubicBezTo>
                  <a:cubicBezTo>
                    <a:pt x="577345" y="334349"/>
                    <a:pt x="577399" y="334363"/>
                    <a:pt x="577454" y="334363"/>
                  </a:cubicBezTo>
                  <a:cubicBezTo>
                    <a:pt x="580360" y="334363"/>
                    <a:pt x="586973" y="332138"/>
                    <a:pt x="591359" y="330699"/>
                  </a:cubicBezTo>
                  <a:cubicBezTo>
                    <a:pt x="592405" y="330319"/>
                    <a:pt x="593355" y="330034"/>
                    <a:pt x="594116" y="329790"/>
                  </a:cubicBezTo>
                  <a:cubicBezTo>
                    <a:pt x="594686" y="329600"/>
                    <a:pt x="595256" y="329369"/>
                    <a:pt x="595772" y="329030"/>
                  </a:cubicBezTo>
                  <a:cubicBezTo>
                    <a:pt x="595732" y="328935"/>
                    <a:pt x="595636" y="328799"/>
                    <a:pt x="595582" y="328704"/>
                  </a:cubicBezTo>
                  <a:cubicBezTo>
                    <a:pt x="595202" y="328134"/>
                    <a:pt x="595012" y="327510"/>
                    <a:pt x="594971" y="326845"/>
                  </a:cubicBezTo>
                  <a:cubicBezTo>
                    <a:pt x="594971" y="325136"/>
                    <a:pt x="597293" y="324620"/>
                    <a:pt x="600240" y="324050"/>
                  </a:cubicBezTo>
                  <a:cubicBezTo>
                    <a:pt x="602100" y="323616"/>
                    <a:pt x="604192" y="323195"/>
                    <a:pt x="605237" y="322476"/>
                  </a:cubicBezTo>
                  <a:cubicBezTo>
                    <a:pt x="605848" y="322096"/>
                    <a:pt x="605848" y="321865"/>
                    <a:pt x="605848" y="321865"/>
                  </a:cubicBezTo>
                  <a:cubicBezTo>
                    <a:pt x="605767" y="321580"/>
                    <a:pt x="604843" y="321092"/>
                    <a:pt x="603703" y="321092"/>
                  </a:cubicBezTo>
                  <a:cubicBezTo>
                    <a:pt x="603485" y="321092"/>
                    <a:pt x="603268" y="321105"/>
                    <a:pt x="603051" y="321146"/>
                  </a:cubicBezTo>
                  <a:cubicBezTo>
                    <a:pt x="602929" y="321173"/>
                    <a:pt x="602806" y="321187"/>
                    <a:pt x="602684" y="321187"/>
                  </a:cubicBezTo>
                  <a:cubicBezTo>
                    <a:pt x="602182" y="321187"/>
                    <a:pt x="601679" y="320956"/>
                    <a:pt x="601340" y="320576"/>
                  </a:cubicBezTo>
                  <a:cubicBezTo>
                    <a:pt x="600525" y="319626"/>
                    <a:pt x="601000" y="318106"/>
                    <a:pt x="601476" y="316451"/>
                  </a:cubicBezTo>
                  <a:cubicBezTo>
                    <a:pt x="601625" y="316112"/>
                    <a:pt x="601720" y="315786"/>
                    <a:pt x="601761" y="315501"/>
                  </a:cubicBezTo>
                  <a:cubicBezTo>
                    <a:pt x="601000" y="315786"/>
                    <a:pt x="600335" y="316166"/>
                    <a:pt x="599724" y="316681"/>
                  </a:cubicBezTo>
                  <a:cubicBezTo>
                    <a:pt x="599154" y="317021"/>
                    <a:pt x="598773" y="317536"/>
                    <a:pt x="598583" y="318161"/>
                  </a:cubicBezTo>
                  <a:cubicBezTo>
                    <a:pt x="598434" y="319775"/>
                    <a:pt x="597062" y="320725"/>
                    <a:pt x="595922" y="321485"/>
                  </a:cubicBezTo>
                  <a:cubicBezTo>
                    <a:pt x="595487" y="321716"/>
                    <a:pt x="595107" y="322055"/>
                    <a:pt x="594781" y="322435"/>
                  </a:cubicBezTo>
                  <a:cubicBezTo>
                    <a:pt x="594781" y="324620"/>
                    <a:pt x="594686" y="325705"/>
                    <a:pt x="592880" y="325855"/>
                  </a:cubicBezTo>
                  <a:cubicBezTo>
                    <a:pt x="592255" y="325895"/>
                    <a:pt x="591685" y="326045"/>
                    <a:pt x="591169" y="326330"/>
                  </a:cubicBezTo>
                  <a:cubicBezTo>
                    <a:pt x="590286" y="326764"/>
                    <a:pt x="588860" y="326954"/>
                    <a:pt x="587244" y="326954"/>
                  </a:cubicBezTo>
                  <a:cubicBezTo>
                    <a:pt x="584107" y="326954"/>
                    <a:pt x="580264" y="326235"/>
                    <a:pt x="578377" y="325230"/>
                  </a:cubicBezTo>
                  <a:cubicBezTo>
                    <a:pt x="577372" y="324715"/>
                    <a:pt x="576802" y="324050"/>
                    <a:pt x="576707" y="323331"/>
                  </a:cubicBezTo>
                  <a:cubicBezTo>
                    <a:pt x="576612" y="322761"/>
                    <a:pt x="574860" y="321906"/>
                    <a:pt x="573624" y="321295"/>
                  </a:cubicBezTo>
                  <a:cubicBezTo>
                    <a:pt x="571383" y="320155"/>
                    <a:pt x="568871" y="318920"/>
                    <a:pt x="568627" y="316736"/>
                  </a:cubicBezTo>
                  <a:cubicBezTo>
                    <a:pt x="568491" y="315881"/>
                    <a:pt x="568111" y="315012"/>
                    <a:pt x="567581" y="314347"/>
                  </a:cubicBezTo>
                  <a:cubicBezTo>
                    <a:pt x="566631" y="312923"/>
                    <a:pt x="565490" y="311213"/>
                    <a:pt x="567826" y="308512"/>
                  </a:cubicBezTo>
                  <a:cubicBezTo>
                    <a:pt x="568722" y="307467"/>
                    <a:pt x="568912" y="306653"/>
                    <a:pt x="568627" y="306368"/>
                  </a:cubicBezTo>
                  <a:cubicBezTo>
                    <a:pt x="568532" y="306273"/>
                    <a:pt x="568328" y="306219"/>
                    <a:pt x="568057" y="306219"/>
                  </a:cubicBezTo>
                  <a:cubicBezTo>
                    <a:pt x="567500" y="306219"/>
                    <a:pt x="566658" y="306477"/>
                    <a:pt x="565829" y="307277"/>
                  </a:cubicBezTo>
                  <a:cubicBezTo>
                    <a:pt x="564906" y="308132"/>
                    <a:pt x="564118" y="308350"/>
                    <a:pt x="563521" y="308350"/>
                  </a:cubicBezTo>
                  <a:cubicBezTo>
                    <a:pt x="563127" y="308350"/>
                    <a:pt x="562828" y="308255"/>
                    <a:pt x="562638" y="308173"/>
                  </a:cubicBezTo>
                  <a:cubicBezTo>
                    <a:pt x="561878" y="307793"/>
                    <a:pt x="561403" y="306993"/>
                    <a:pt x="561457" y="306138"/>
                  </a:cubicBezTo>
                  <a:cubicBezTo>
                    <a:pt x="561457" y="305038"/>
                    <a:pt x="562258" y="303614"/>
                    <a:pt x="564254" y="302813"/>
                  </a:cubicBezTo>
                  <a:cubicBezTo>
                    <a:pt x="564689" y="302623"/>
                    <a:pt x="565205" y="302474"/>
                    <a:pt x="565734" y="302284"/>
                  </a:cubicBezTo>
                  <a:cubicBezTo>
                    <a:pt x="568111" y="301429"/>
                    <a:pt x="571003" y="300384"/>
                    <a:pt x="571764" y="298443"/>
                  </a:cubicBezTo>
                  <a:cubicBezTo>
                    <a:pt x="572144" y="297399"/>
                    <a:pt x="571913" y="296109"/>
                    <a:pt x="571058" y="294549"/>
                  </a:cubicBezTo>
                  <a:cubicBezTo>
                    <a:pt x="570528" y="293694"/>
                    <a:pt x="569672" y="293124"/>
                    <a:pt x="568722" y="292934"/>
                  </a:cubicBezTo>
                  <a:cubicBezTo>
                    <a:pt x="567812" y="292676"/>
                    <a:pt x="566753" y="292554"/>
                    <a:pt x="565558" y="292554"/>
                  </a:cubicBezTo>
                  <a:cubicBezTo>
                    <a:pt x="557532" y="292554"/>
                    <a:pt x="544170" y="297833"/>
                    <a:pt x="540151" y="300153"/>
                  </a:cubicBezTo>
                  <a:cubicBezTo>
                    <a:pt x="537543" y="301619"/>
                    <a:pt x="534447" y="304903"/>
                    <a:pt x="531691" y="307698"/>
                  </a:cubicBezTo>
                  <a:cubicBezTo>
                    <a:pt x="527888" y="311647"/>
                    <a:pt x="525512" y="314062"/>
                    <a:pt x="523557" y="314062"/>
                  </a:cubicBezTo>
                  <a:cubicBezTo>
                    <a:pt x="522565" y="314062"/>
                    <a:pt x="522226" y="313587"/>
                    <a:pt x="522090" y="313208"/>
                  </a:cubicBezTo>
                  <a:cubicBezTo>
                    <a:pt x="521655" y="312027"/>
                    <a:pt x="522986" y="310833"/>
                    <a:pt x="526082" y="308227"/>
                  </a:cubicBezTo>
                  <a:cubicBezTo>
                    <a:pt x="527508" y="307033"/>
                    <a:pt x="529124" y="305663"/>
                    <a:pt x="529545" y="304998"/>
                  </a:cubicBezTo>
                  <a:cubicBezTo>
                    <a:pt x="529925" y="304279"/>
                    <a:pt x="530075" y="303519"/>
                    <a:pt x="529980" y="302759"/>
                  </a:cubicBezTo>
                  <a:cubicBezTo>
                    <a:pt x="529980" y="302189"/>
                    <a:pt x="529925" y="301483"/>
                    <a:pt x="530550" y="301103"/>
                  </a:cubicBezTo>
                  <a:cubicBezTo>
                    <a:pt x="530781" y="300981"/>
                    <a:pt x="531039" y="300927"/>
                    <a:pt x="531297" y="300927"/>
                  </a:cubicBezTo>
                  <a:cubicBezTo>
                    <a:pt x="531582" y="300927"/>
                    <a:pt x="531867" y="300995"/>
                    <a:pt x="532125" y="301144"/>
                  </a:cubicBezTo>
                  <a:cubicBezTo>
                    <a:pt x="532926" y="301049"/>
                    <a:pt x="535262" y="298348"/>
                    <a:pt x="536824" y="296584"/>
                  </a:cubicBezTo>
                  <a:cubicBezTo>
                    <a:pt x="538440" y="294685"/>
                    <a:pt x="540151" y="292690"/>
                    <a:pt x="541631" y="291550"/>
                  </a:cubicBezTo>
                  <a:cubicBezTo>
                    <a:pt x="543355" y="290247"/>
                    <a:pt x="545121" y="290057"/>
                    <a:pt x="546574" y="290057"/>
                  </a:cubicBezTo>
                  <a:cubicBezTo>
                    <a:pt x="546873" y="290057"/>
                    <a:pt x="547158" y="290071"/>
                    <a:pt x="547429" y="290084"/>
                  </a:cubicBezTo>
                  <a:cubicBezTo>
                    <a:pt x="548760" y="290084"/>
                    <a:pt x="548991" y="290030"/>
                    <a:pt x="549045" y="289799"/>
                  </a:cubicBezTo>
                  <a:cubicBezTo>
                    <a:pt x="549616" y="287370"/>
                    <a:pt x="551327" y="285851"/>
                    <a:pt x="554749" y="282757"/>
                  </a:cubicBezTo>
                  <a:cubicBezTo>
                    <a:pt x="557274" y="280477"/>
                    <a:pt x="576191" y="280083"/>
                    <a:pt x="589268" y="280083"/>
                  </a:cubicBezTo>
                  <a:cubicBezTo>
                    <a:pt x="596329" y="280083"/>
                    <a:pt x="601679" y="280192"/>
                    <a:pt x="601815" y="280192"/>
                  </a:cubicBezTo>
                  <a:lnTo>
                    <a:pt x="601951" y="280192"/>
                  </a:lnTo>
                  <a:cubicBezTo>
                    <a:pt x="605332" y="280192"/>
                    <a:pt x="612366" y="275442"/>
                    <a:pt x="614363" y="272362"/>
                  </a:cubicBezTo>
                  <a:cubicBezTo>
                    <a:pt x="616196" y="269553"/>
                    <a:pt x="618477" y="268875"/>
                    <a:pt x="621818" y="268875"/>
                  </a:cubicBezTo>
                  <a:cubicBezTo>
                    <a:pt x="622890" y="268875"/>
                    <a:pt x="624072" y="268942"/>
                    <a:pt x="625389" y="269037"/>
                  </a:cubicBezTo>
                  <a:cubicBezTo>
                    <a:pt x="625525" y="269037"/>
                    <a:pt x="625661" y="269051"/>
                    <a:pt x="625796" y="269051"/>
                  </a:cubicBezTo>
                  <a:cubicBezTo>
                    <a:pt x="628947" y="269051"/>
                    <a:pt x="630984" y="266961"/>
                    <a:pt x="632803" y="265089"/>
                  </a:cubicBezTo>
                  <a:cubicBezTo>
                    <a:pt x="633564" y="264288"/>
                    <a:pt x="634324" y="263569"/>
                    <a:pt x="635180" y="262904"/>
                  </a:cubicBezTo>
                  <a:cubicBezTo>
                    <a:pt x="635655" y="262673"/>
                    <a:pt x="636035" y="262293"/>
                    <a:pt x="636375" y="261913"/>
                  </a:cubicBezTo>
                  <a:cubicBezTo>
                    <a:pt x="635900" y="261628"/>
                    <a:pt x="635370" y="261479"/>
                    <a:pt x="634854" y="261384"/>
                  </a:cubicBezTo>
                  <a:cubicBezTo>
                    <a:pt x="634800" y="261384"/>
                    <a:pt x="630902" y="260529"/>
                    <a:pt x="631052" y="258765"/>
                  </a:cubicBezTo>
                  <a:cubicBezTo>
                    <a:pt x="631052" y="258249"/>
                    <a:pt x="631432" y="257584"/>
                    <a:pt x="632858" y="257489"/>
                  </a:cubicBezTo>
                  <a:cubicBezTo>
                    <a:pt x="634419" y="257394"/>
                    <a:pt x="635465" y="256729"/>
                    <a:pt x="636511" y="253636"/>
                  </a:cubicBezTo>
                  <a:cubicBezTo>
                    <a:pt x="636891" y="252550"/>
                    <a:pt x="636891" y="252550"/>
                    <a:pt x="635995" y="251926"/>
                  </a:cubicBezTo>
                  <a:cubicBezTo>
                    <a:pt x="634759" y="251030"/>
                    <a:pt x="633618" y="249931"/>
                    <a:pt x="632708" y="248696"/>
                  </a:cubicBezTo>
                  <a:cubicBezTo>
                    <a:pt x="632057" y="247855"/>
                    <a:pt x="631568" y="247516"/>
                    <a:pt x="631079" y="247516"/>
                  </a:cubicBezTo>
                  <a:cubicBezTo>
                    <a:pt x="630549" y="247516"/>
                    <a:pt x="630006" y="247923"/>
                    <a:pt x="629246" y="248506"/>
                  </a:cubicBezTo>
                  <a:cubicBezTo>
                    <a:pt x="628336" y="249198"/>
                    <a:pt x="627222" y="250053"/>
                    <a:pt x="625810" y="250053"/>
                  </a:cubicBezTo>
                  <a:cubicBezTo>
                    <a:pt x="625674" y="250053"/>
                    <a:pt x="625538" y="250053"/>
                    <a:pt x="625389" y="250026"/>
                  </a:cubicBezTo>
                  <a:cubicBezTo>
                    <a:pt x="624778" y="250026"/>
                    <a:pt x="624153" y="249700"/>
                    <a:pt x="623773" y="249130"/>
                  </a:cubicBezTo>
                  <a:cubicBezTo>
                    <a:pt x="623298" y="248275"/>
                    <a:pt x="623773" y="247271"/>
                    <a:pt x="624248" y="246321"/>
                  </a:cubicBezTo>
                  <a:cubicBezTo>
                    <a:pt x="625009" y="244761"/>
                    <a:pt x="625063" y="244327"/>
                    <a:pt x="624534" y="243947"/>
                  </a:cubicBezTo>
                  <a:cubicBezTo>
                    <a:pt x="623868" y="243540"/>
                    <a:pt x="623026" y="243350"/>
                    <a:pt x="622076" y="243350"/>
                  </a:cubicBezTo>
                  <a:cubicBezTo>
                    <a:pt x="619686" y="243350"/>
                    <a:pt x="616630" y="244571"/>
                    <a:pt x="614077" y="246701"/>
                  </a:cubicBezTo>
                  <a:cubicBezTo>
                    <a:pt x="612203" y="248235"/>
                    <a:pt x="611103" y="248465"/>
                    <a:pt x="610071" y="248465"/>
                  </a:cubicBezTo>
                  <a:cubicBezTo>
                    <a:pt x="609949" y="248465"/>
                    <a:pt x="609827" y="248465"/>
                    <a:pt x="609705" y="248465"/>
                  </a:cubicBezTo>
                  <a:cubicBezTo>
                    <a:pt x="609596" y="248452"/>
                    <a:pt x="609488" y="248452"/>
                    <a:pt x="609379" y="248452"/>
                  </a:cubicBezTo>
                  <a:cubicBezTo>
                    <a:pt x="608809" y="248452"/>
                    <a:pt x="608238" y="248628"/>
                    <a:pt x="607043" y="249795"/>
                  </a:cubicBezTo>
                  <a:cubicBezTo>
                    <a:pt x="606093" y="250704"/>
                    <a:pt x="605237" y="251166"/>
                    <a:pt x="604490" y="251166"/>
                  </a:cubicBezTo>
                  <a:cubicBezTo>
                    <a:pt x="604300" y="251166"/>
                    <a:pt x="604124" y="251139"/>
                    <a:pt x="603947" y="251071"/>
                  </a:cubicBezTo>
                  <a:cubicBezTo>
                    <a:pt x="603241" y="250786"/>
                    <a:pt x="602766" y="250175"/>
                    <a:pt x="602711" y="249456"/>
                  </a:cubicBezTo>
                  <a:cubicBezTo>
                    <a:pt x="602481" y="247990"/>
                    <a:pt x="602956" y="246511"/>
                    <a:pt x="604042" y="245466"/>
                  </a:cubicBezTo>
                  <a:cubicBezTo>
                    <a:pt x="604708" y="244978"/>
                    <a:pt x="605549" y="244652"/>
                    <a:pt x="606391" y="244652"/>
                  </a:cubicBezTo>
                  <a:cubicBezTo>
                    <a:pt x="606446" y="244652"/>
                    <a:pt x="606514" y="244666"/>
                    <a:pt x="606568" y="244666"/>
                  </a:cubicBezTo>
                  <a:cubicBezTo>
                    <a:pt x="606609" y="244666"/>
                    <a:pt x="606649" y="244666"/>
                    <a:pt x="606690" y="244666"/>
                  </a:cubicBezTo>
                  <a:cubicBezTo>
                    <a:pt x="607260" y="244666"/>
                    <a:pt x="607872" y="244340"/>
                    <a:pt x="608184" y="243852"/>
                  </a:cubicBezTo>
                  <a:cubicBezTo>
                    <a:pt x="609134" y="242576"/>
                    <a:pt x="610180" y="242522"/>
                    <a:pt x="611226" y="242427"/>
                  </a:cubicBezTo>
                  <a:cubicBezTo>
                    <a:pt x="612652" y="242427"/>
                    <a:pt x="614023" y="241952"/>
                    <a:pt x="615177" y="241151"/>
                  </a:cubicBezTo>
                  <a:cubicBezTo>
                    <a:pt x="616834" y="240106"/>
                    <a:pt x="618735" y="239441"/>
                    <a:pt x="620731" y="239197"/>
                  </a:cubicBezTo>
                  <a:cubicBezTo>
                    <a:pt x="622021" y="238966"/>
                    <a:pt x="622782" y="238817"/>
                    <a:pt x="623108" y="238302"/>
                  </a:cubicBezTo>
                  <a:cubicBezTo>
                    <a:pt x="623162" y="238207"/>
                    <a:pt x="623352" y="237867"/>
                    <a:pt x="623013" y="237352"/>
                  </a:cubicBezTo>
                  <a:cubicBezTo>
                    <a:pt x="622483" y="236632"/>
                    <a:pt x="621302" y="236035"/>
                    <a:pt x="619808" y="236035"/>
                  </a:cubicBezTo>
                  <a:cubicBezTo>
                    <a:pt x="619414" y="236035"/>
                    <a:pt x="619007" y="236076"/>
                    <a:pt x="618599" y="236157"/>
                  </a:cubicBezTo>
                  <a:cubicBezTo>
                    <a:pt x="618287" y="236225"/>
                    <a:pt x="617975" y="236266"/>
                    <a:pt x="617690" y="236266"/>
                  </a:cubicBezTo>
                  <a:cubicBezTo>
                    <a:pt x="615856" y="236266"/>
                    <a:pt x="614349" y="234990"/>
                    <a:pt x="613073" y="233973"/>
                  </a:cubicBezTo>
                  <a:cubicBezTo>
                    <a:pt x="612054" y="233091"/>
                    <a:pt x="611389" y="232616"/>
                    <a:pt x="610900" y="232616"/>
                  </a:cubicBezTo>
                  <a:cubicBezTo>
                    <a:pt x="610764" y="232616"/>
                    <a:pt x="610628" y="232656"/>
                    <a:pt x="610506" y="232738"/>
                  </a:cubicBezTo>
                  <a:cubicBezTo>
                    <a:pt x="609949" y="233145"/>
                    <a:pt x="609460" y="233294"/>
                    <a:pt x="609053" y="233294"/>
                  </a:cubicBezTo>
                  <a:cubicBezTo>
                    <a:pt x="608130" y="233294"/>
                    <a:pt x="607559" y="232561"/>
                    <a:pt x="607233" y="232168"/>
                  </a:cubicBezTo>
                  <a:cubicBezTo>
                    <a:pt x="606975" y="231856"/>
                    <a:pt x="606840" y="231679"/>
                    <a:pt x="606622" y="231679"/>
                  </a:cubicBezTo>
                  <a:cubicBezTo>
                    <a:pt x="606486" y="231679"/>
                    <a:pt x="606310" y="231761"/>
                    <a:pt x="606038" y="231937"/>
                  </a:cubicBezTo>
                  <a:cubicBezTo>
                    <a:pt x="605441" y="232399"/>
                    <a:pt x="604680" y="232629"/>
                    <a:pt x="603906" y="232629"/>
                  </a:cubicBezTo>
                  <a:cubicBezTo>
                    <a:pt x="603567" y="232629"/>
                    <a:pt x="603227" y="232589"/>
                    <a:pt x="602901" y="232507"/>
                  </a:cubicBezTo>
                  <a:cubicBezTo>
                    <a:pt x="601150" y="231883"/>
                    <a:pt x="600145" y="229698"/>
                    <a:pt x="599479" y="227893"/>
                  </a:cubicBezTo>
                  <a:cubicBezTo>
                    <a:pt x="598529" y="225234"/>
                    <a:pt x="591834" y="220199"/>
                    <a:pt x="587557" y="218869"/>
                  </a:cubicBezTo>
                  <a:cubicBezTo>
                    <a:pt x="585316" y="218204"/>
                    <a:pt x="584786" y="217255"/>
                    <a:pt x="584691" y="216535"/>
                  </a:cubicBezTo>
                  <a:cubicBezTo>
                    <a:pt x="584651" y="215870"/>
                    <a:pt x="584977" y="215260"/>
                    <a:pt x="585547" y="214921"/>
                  </a:cubicBezTo>
                  <a:cubicBezTo>
                    <a:pt x="586036" y="214690"/>
                    <a:pt x="586552" y="214581"/>
                    <a:pt x="587054" y="214581"/>
                  </a:cubicBezTo>
                  <a:cubicBezTo>
                    <a:pt x="587801" y="214581"/>
                    <a:pt x="588521" y="214826"/>
                    <a:pt x="589118" y="215300"/>
                  </a:cubicBezTo>
                  <a:cubicBezTo>
                    <a:pt x="589376" y="215531"/>
                    <a:pt x="589702" y="215599"/>
                    <a:pt x="590015" y="215599"/>
                  </a:cubicBezTo>
                  <a:cubicBezTo>
                    <a:pt x="590096" y="215599"/>
                    <a:pt x="590177" y="215599"/>
                    <a:pt x="590259" y="215585"/>
                  </a:cubicBezTo>
                  <a:cubicBezTo>
                    <a:pt x="591454" y="215300"/>
                    <a:pt x="592880" y="213740"/>
                    <a:pt x="593776" y="212315"/>
                  </a:cubicBezTo>
                  <a:cubicBezTo>
                    <a:pt x="593871" y="212125"/>
                    <a:pt x="593871" y="211935"/>
                    <a:pt x="593776" y="211786"/>
                  </a:cubicBezTo>
                  <a:cubicBezTo>
                    <a:pt x="593450" y="211080"/>
                    <a:pt x="592119" y="210456"/>
                    <a:pt x="591454" y="210361"/>
                  </a:cubicBezTo>
                  <a:cubicBezTo>
                    <a:pt x="590884" y="210266"/>
                    <a:pt x="590408" y="209981"/>
                    <a:pt x="590069" y="209506"/>
                  </a:cubicBezTo>
                  <a:cubicBezTo>
                    <a:pt x="589213" y="208366"/>
                    <a:pt x="589458" y="206426"/>
                    <a:pt x="589689" y="205327"/>
                  </a:cubicBezTo>
                  <a:cubicBezTo>
                    <a:pt x="589689" y="204947"/>
                    <a:pt x="588317" y="203902"/>
                    <a:pt x="587597" y="203332"/>
                  </a:cubicBezTo>
                  <a:cubicBezTo>
                    <a:pt x="586267" y="202287"/>
                    <a:pt x="584977" y="201337"/>
                    <a:pt x="584881" y="200143"/>
                  </a:cubicBezTo>
                  <a:cubicBezTo>
                    <a:pt x="584841" y="199668"/>
                    <a:pt x="584216" y="199098"/>
                    <a:pt x="583700" y="198582"/>
                  </a:cubicBezTo>
                  <a:cubicBezTo>
                    <a:pt x="582885" y="197768"/>
                    <a:pt x="581989" y="196873"/>
                    <a:pt x="582125" y="195678"/>
                  </a:cubicBezTo>
                  <a:cubicBezTo>
                    <a:pt x="582125" y="195353"/>
                    <a:pt x="581514" y="194444"/>
                    <a:pt x="581038" y="193833"/>
                  </a:cubicBezTo>
                  <a:cubicBezTo>
                    <a:pt x="580224" y="192734"/>
                    <a:pt x="579327" y="191499"/>
                    <a:pt x="579327" y="190223"/>
                  </a:cubicBezTo>
                  <a:cubicBezTo>
                    <a:pt x="579327" y="189558"/>
                    <a:pt x="577997" y="187984"/>
                    <a:pt x="577087" y="186844"/>
                  </a:cubicBezTo>
                  <a:cubicBezTo>
                    <a:pt x="575661" y="185135"/>
                    <a:pt x="574289" y="183479"/>
                    <a:pt x="574194" y="182054"/>
                  </a:cubicBezTo>
                  <a:cubicBezTo>
                    <a:pt x="574140" y="181050"/>
                    <a:pt x="573434" y="180154"/>
                    <a:pt x="572619" y="179055"/>
                  </a:cubicBezTo>
                  <a:cubicBezTo>
                    <a:pt x="571723" y="178010"/>
                    <a:pt x="570963" y="176830"/>
                    <a:pt x="570487" y="175500"/>
                  </a:cubicBezTo>
                  <a:cubicBezTo>
                    <a:pt x="570392" y="175256"/>
                    <a:pt x="570243" y="174971"/>
                    <a:pt x="570107" y="174740"/>
                  </a:cubicBezTo>
                  <a:cubicBezTo>
                    <a:pt x="569863" y="175025"/>
                    <a:pt x="569387" y="175826"/>
                    <a:pt x="568871" y="177915"/>
                  </a:cubicBezTo>
                  <a:cubicBezTo>
                    <a:pt x="568437" y="179679"/>
                    <a:pt x="567296" y="181199"/>
                    <a:pt x="565734" y="182149"/>
                  </a:cubicBezTo>
                  <a:lnTo>
                    <a:pt x="565395" y="182434"/>
                  </a:lnTo>
                  <a:cubicBezTo>
                    <a:pt x="567201" y="184904"/>
                    <a:pt x="566400" y="185854"/>
                    <a:pt x="565110" y="186994"/>
                  </a:cubicBezTo>
                  <a:cubicBezTo>
                    <a:pt x="564784" y="187224"/>
                    <a:pt x="564499" y="187509"/>
                    <a:pt x="564254" y="187794"/>
                  </a:cubicBezTo>
                  <a:cubicBezTo>
                    <a:pt x="563874" y="188228"/>
                    <a:pt x="563928" y="188744"/>
                    <a:pt x="564064" y="189558"/>
                  </a:cubicBezTo>
                  <a:cubicBezTo>
                    <a:pt x="564159" y="190223"/>
                    <a:pt x="564309" y="190983"/>
                    <a:pt x="563779" y="191594"/>
                  </a:cubicBezTo>
                  <a:cubicBezTo>
                    <a:pt x="563344" y="191987"/>
                    <a:pt x="562788" y="192218"/>
                    <a:pt x="562258" y="192218"/>
                  </a:cubicBezTo>
                  <a:cubicBezTo>
                    <a:pt x="562217" y="192218"/>
                    <a:pt x="562163" y="192218"/>
                    <a:pt x="562122" y="192218"/>
                  </a:cubicBezTo>
                  <a:cubicBezTo>
                    <a:pt x="561647" y="192218"/>
                    <a:pt x="561403" y="192639"/>
                    <a:pt x="561172" y="193969"/>
                  </a:cubicBezTo>
                  <a:cubicBezTo>
                    <a:pt x="561022" y="194688"/>
                    <a:pt x="560927" y="195448"/>
                    <a:pt x="560126" y="195583"/>
                  </a:cubicBezTo>
                  <a:cubicBezTo>
                    <a:pt x="560058" y="195597"/>
                    <a:pt x="559990" y="195611"/>
                    <a:pt x="559936" y="195611"/>
                  </a:cubicBezTo>
                  <a:cubicBezTo>
                    <a:pt x="559284" y="195611"/>
                    <a:pt x="558918" y="194932"/>
                    <a:pt x="558700" y="194539"/>
                  </a:cubicBezTo>
                  <a:cubicBezTo>
                    <a:pt x="558401" y="193928"/>
                    <a:pt x="557763" y="193561"/>
                    <a:pt x="557111" y="193561"/>
                  </a:cubicBezTo>
                  <a:cubicBezTo>
                    <a:pt x="557003" y="193561"/>
                    <a:pt x="556894" y="193575"/>
                    <a:pt x="556786" y="193589"/>
                  </a:cubicBezTo>
                  <a:cubicBezTo>
                    <a:pt x="556215" y="193738"/>
                    <a:pt x="555889" y="194213"/>
                    <a:pt x="555889" y="194783"/>
                  </a:cubicBezTo>
                  <a:cubicBezTo>
                    <a:pt x="555835" y="195733"/>
                    <a:pt x="555360" y="196588"/>
                    <a:pt x="554654" y="197198"/>
                  </a:cubicBezTo>
                  <a:cubicBezTo>
                    <a:pt x="552875" y="198854"/>
                    <a:pt x="549548" y="199966"/>
                    <a:pt x="547728" y="199966"/>
                  </a:cubicBezTo>
                  <a:cubicBezTo>
                    <a:pt x="547660" y="199966"/>
                    <a:pt x="547592" y="199966"/>
                    <a:pt x="547524" y="199953"/>
                  </a:cubicBezTo>
                  <a:cubicBezTo>
                    <a:pt x="546003" y="199817"/>
                    <a:pt x="545284" y="198392"/>
                    <a:pt x="544768" y="197388"/>
                  </a:cubicBezTo>
                  <a:cubicBezTo>
                    <a:pt x="544578" y="197063"/>
                    <a:pt x="544387" y="196723"/>
                    <a:pt x="544197" y="196438"/>
                  </a:cubicBezTo>
                  <a:lnTo>
                    <a:pt x="544143" y="196493"/>
                  </a:lnTo>
                  <a:cubicBezTo>
                    <a:pt x="543804" y="196723"/>
                    <a:pt x="543410" y="196859"/>
                    <a:pt x="543030" y="196859"/>
                  </a:cubicBezTo>
                  <a:cubicBezTo>
                    <a:pt x="542921" y="196859"/>
                    <a:pt x="542826" y="196845"/>
                    <a:pt x="542717" y="196818"/>
                  </a:cubicBezTo>
                  <a:cubicBezTo>
                    <a:pt x="541862" y="196588"/>
                    <a:pt x="541536" y="195773"/>
                    <a:pt x="541101" y="194878"/>
                  </a:cubicBezTo>
                  <a:cubicBezTo>
                    <a:pt x="540504" y="193602"/>
                    <a:pt x="540137" y="193019"/>
                    <a:pt x="539472" y="193019"/>
                  </a:cubicBezTo>
                  <a:cubicBezTo>
                    <a:pt x="539445" y="193019"/>
                    <a:pt x="539417" y="193019"/>
                    <a:pt x="539390" y="193019"/>
                  </a:cubicBezTo>
                  <a:cubicBezTo>
                    <a:pt x="539010" y="193046"/>
                    <a:pt x="538630" y="193059"/>
                    <a:pt x="538263" y="193059"/>
                  </a:cubicBezTo>
                  <a:cubicBezTo>
                    <a:pt x="536783" y="193059"/>
                    <a:pt x="535452" y="192842"/>
                    <a:pt x="534732" y="191933"/>
                  </a:cubicBezTo>
                  <a:cubicBezTo>
                    <a:pt x="534257" y="191214"/>
                    <a:pt x="534162" y="190318"/>
                    <a:pt x="534542" y="189219"/>
                  </a:cubicBezTo>
                  <a:cubicBezTo>
                    <a:pt x="534732" y="188608"/>
                    <a:pt x="533972" y="188039"/>
                    <a:pt x="532926" y="187224"/>
                  </a:cubicBezTo>
                  <a:cubicBezTo>
                    <a:pt x="532030" y="186559"/>
                    <a:pt x="531175" y="185949"/>
                    <a:pt x="531175" y="185040"/>
                  </a:cubicBezTo>
                  <a:cubicBezTo>
                    <a:pt x="531175" y="184524"/>
                    <a:pt x="531405" y="183995"/>
                    <a:pt x="531840" y="183710"/>
                  </a:cubicBezTo>
                  <a:cubicBezTo>
                    <a:pt x="532451" y="183235"/>
                    <a:pt x="532261" y="182529"/>
                    <a:pt x="531691" y="180629"/>
                  </a:cubicBezTo>
                  <a:cubicBezTo>
                    <a:pt x="531175" y="179150"/>
                    <a:pt x="530835" y="177590"/>
                    <a:pt x="530699" y="176070"/>
                  </a:cubicBezTo>
                  <a:cubicBezTo>
                    <a:pt x="530414" y="174061"/>
                    <a:pt x="531120" y="172121"/>
                    <a:pt x="532546" y="170696"/>
                  </a:cubicBezTo>
                  <a:cubicBezTo>
                    <a:pt x="532926" y="170262"/>
                    <a:pt x="533171" y="169977"/>
                    <a:pt x="533171" y="169746"/>
                  </a:cubicBezTo>
                  <a:cubicBezTo>
                    <a:pt x="533171" y="169502"/>
                    <a:pt x="533076" y="169461"/>
                    <a:pt x="533021" y="169407"/>
                  </a:cubicBezTo>
                  <a:cubicBezTo>
                    <a:pt x="532954" y="169380"/>
                    <a:pt x="532845" y="169353"/>
                    <a:pt x="532709" y="169353"/>
                  </a:cubicBezTo>
                  <a:cubicBezTo>
                    <a:pt x="532261" y="169353"/>
                    <a:pt x="531501" y="169556"/>
                    <a:pt x="530604" y="170167"/>
                  </a:cubicBezTo>
                  <a:cubicBezTo>
                    <a:pt x="530088" y="170520"/>
                    <a:pt x="529627" y="170642"/>
                    <a:pt x="529233" y="170642"/>
                  </a:cubicBezTo>
                  <a:cubicBezTo>
                    <a:pt x="528309" y="170642"/>
                    <a:pt x="527685" y="169923"/>
                    <a:pt x="527318" y="169461"/>
                  </a:cubicBezTo>
                  <a:cubicBezTo>
                    <a:pt x="526788" y="168891"/>
                    <a:pt x="526544" y="168647"/>
                    <a:pt x="526150" y="168647"/>
                  </a:cubicBezTo>
                  <a:cubicBezTo>
                    <a:pt x="526109" y="168647"/>
                    <a:pt x="526069" y="168647"/>
                    <a:pt x="526028" y="168647"/>
                  </a:cubicBezTo>
                  <a:cubicBezTo>
                    <a:pt x="525716" y="168674"/>
                    <a:pt x="525308" y="168688"/>
                    <a:pt x="524847" y="168688"/>
                  </a:cubicBezTo>
                  <a:cubicBezTo>
                    <a:pt x="521873" y="168688"/>
                    <a:pt x="516563" y="168009"/>
                    <a:pt x="516196" y="164753"/>
                  </a:cubicBezTo>
                  <a:cubicBezTo>
                    <a:pt x="516101" y="163667"/>
                    <a:pt x="515762" y="163572"/>
                    <a:pt x="515097" y="163192"/>
                  </a:cubicBezTo>
                  <a:cubicBezTo>
                    <a:pt x="514010" y="162717"/>
                    <a:pt x="513155" y="161808"/>
                    <a:pt x="512774" y="160668"/>
                  </a:cubicBezTo>
                  <a:cubicBezTo>
                    <a:pt x="512435" y="159718"/>
                    <a:pt x="511960" y="159677"/>
                    <a:pt x="511199" y="159623"/>
                  </a:cubicBezTo>
                  <a:cubicBezTo>
                    <a:pt x="510588" y="159582"/>
                    <a:pt x="509108" y="159487"/>
                    <a:pt x="509108" y="157723"/>
                  </a:cubicBezTo>
                  <a:cubicBezTo>
                    <a:pt x="509108" y="156543"/>
                    <a:pt x="508728" y="155823"/>
                    <a:pt x="506786" y="155634"/>
                  </a:cubicBezTo>
                  <a:cubicBezTo>
                    <a:pt x="505781" y="155498"/>
                    <a:pt x="504790" y="155023"/>
                    <a:pt x="504070" y="154304"/>
                  </a:cubicBezTo>
                  <a:cubicBezTo>
                    <a:pt x="503364" y="153639"/>
                    <a:pt x="502454" y="153164"/>
                    <a:pt x="501503" y="153028"/>
                  </a:cubicBezTo>
                  <a:cubicBezTo>
                    <a:pt x="501341" y="153001"/>
                    <a:pt x="501178" y="152987"/>
                    <a:pt x="501015" y="152987"/>
                  </a:cubicBezTo>
                  <a:cubicBezTo>
                    <a:pt x="499249" y="152987"/>
                    <a:pt x="497144" y="154087"/>
                    <a:pt x="495705" y="154833"/>
                  </a:cubicBezTo>
                  <a:cubicBezTo>
                    <a:pt x="495270" y="155064"/>
                    <a:pt x="494850" y="155254"/>
                    <a:pt x="494510" y="155444"/>
                  </a:cubicBezTo>
                  <a:cubicBezTo>
                    <a:pt x="494252" y="155552"/>
                    <a:pt x="493980" y="155606"/>
                    <a:pt x="493682" y="155606"/>
                  </a:cubicBezTo>
                  <a:cubicBezTo>
                    <a:pt x="492826" y="155606"/>
                    <a:pt x="491835" y="155213"/>
                    <a:pt x="490803" y="154833"/>
                  </a:cubicBezTo>
                  <a:cubicBezTo>
                    <a:pt x="490083" y="154561"/>
                    <a:pt x="488970" y="154114"/>
                    <a:pt x="488331" y="154114"/>
                  </a:cubicBezTo>
                  <a:cubicBezTo>
                    <a:pt x="488168" y="154114"/>
                    <a:pt x="488046" y="154141"/>
                    <a:pt x="487951" y="154209"/>
                  </a:cubicBezTo>
                  <a:cubicBezTo>
                    <a:pt x="487462" y="154589"/>
                    <a:pt x="487014" y="154738"/>
                    <a:pt x="486593" y="154738"/>
                  </a:cubicBezTo>
                  <a:cubicBezTo>
                    <a:pt x="485914" y="154738"/>
                    <a:pt x="485303" y="154358"/>
                    <a:pt x="484719" y="153978"/>
                  </a:cubicBezTo>
                  <a:cubicBezTo>
                    <a:pt x="483674" y="153259"/>
                    <a:pt x="482492" y="152689"/>
                    <a:pt x="481256" y="152363"/>
                  </a:cubicBezTo>
                  <a:cubicBezTo>
                    <a:pt x="478799" y="151685"/>
                    <a:pt x="476463" y="151413"/>
                    <a:pt x="474806" y="151413"/>
                  </a:cubicBezTo>
                  <a:cubicBezTo>
                    <a:pt x="473557" y="151413"/>
                    <a:pt x="472701" y="151563"/>
                    <a:pt x="472457" y="151793"/>
                  </a:cubicBezTo>
                  <a:cubicBezTo>
                    <a:pt x="472172" y="152553"/>
                    <a:pt x="471642" y="153164"/>
                    <a:pt x="470977" y="153598"/>
                  </a:cubicBezTo>
                  <a:cubicBezTo>
                    <a:pt x="470026" y="154399"/>
                    <a:pt x="469130" y="155118"/>
                    <a:pt x="469361" y="156828"/>
                  </a:cubicBezTo>
                  <a:cubicBezTo>
                    <a:pt x="469551" y="158348"/>
                    <a:pt x="470461" y="158768"/>
                    <a:pt x="471547" y="159338"/>
                  </a:cubicBezTo>
                  <a:cubicBezTo>
                    <a:pt x="472498" y="159867"/>
                    <a:pt x="473598" y="160437"/>
                    <a:pt x="474073" y="161713"/>
                  </a:cubicBezTo>
                  <a:cubicBezTo>
                    <a:pt x="474793" y="163667"/>
                    <a:pt x="473638" y="164373"/>
                    <a:pt x="473068" y="164753"/>
                  </a:cubicBezTo>
                  <a:cubicBezTo>
                    <a:pt x="472552" y="165037"/>
                    <a:pt x="472362" y="165187"/>
                    <a:pt x="472308" y="165702"/>
                  </a:cubicBezTo>
                  <a:cubicBezTo>
                    <a:pt x="472213" y="166842"/>
                    <a:pt x="471601" y="167846"/>
                    <a:pt x="470597" y="168457"/>
                  </a:cubicBezTo>
                  <a:cubicBezTo>
                    <a:pt x="470121" y="168796"/>
                    <a:pt x="470026" y="168891"/>
                    <a:pt x="470026" y="169122"/>
                  </a:cubicBezTo>
                  <a:cubicBezTo>
                    <a:pt x="470026" y="169312"/>
                    <a:pt x="470081" y="169461"/>
                    <a:pt x="470461" y="169841"/>
                  </a:cubicBezTo>
                  <a:cubicBezTo>
                    <a:pt x="471357" y="170696"/>
                    <a:pt x="472022" y="171782"/>
                    <a:pt x="472308" y="172976"/>
                  </a:cubicBezTo>
                  <a:cubicBezTo>
                    <a:pt x="472498" y="173831"/>
                    <a:pt x="472932" y="174645"/>
                    <a:pt x="473503" y="175351"/>
                  </a:cubicBezTo>
                  <a:cubicBezTo>
                    <a:pt x="474507" y="176680"/>
                    <a:pt x="475119" y="178255"/>
                    <a:pt x="475268" y="179869"/>
                  </a:cubicBezTo>
                  <a:cubicBezTo>
                    <a:pt x="475743" y="183574"/>
                    <a:pt x="474263" y="184090"/>
                    <a:pt x="472552" y="184280"/>
                  </a:cubicBezTo>
                  <a:cubicBezTo>
                    <a:pt x="472267" y="184334"/>
                    <a:pt x="471982" y="184375"/>
                    <a:pt x="471642" y="184470"/>
                  </a:cubicBezTo>
                  <a:cubicBezTo>
                    <a:pt x="471642" y="184470"/>
                    <a:pt x="471601" y="184470"/>
                    <a:pt x="471547" y="184524"/>
                  </a:cubicBezTo>
                  <a:cubicBezTo>
                    <a:pt x="471506" y="184714"/>
                    <a:pt x="471506" y="184945"/>
                    <a:pt x="471506" y="185189"/>
                  </a:cubicBezTo>
                  <a:cubicBezTo>
                    <a:pt x="471506" y="186709"/>
                    <a:pt x="470977" y="188174"/>
                    <a:pt x="469931" y="189273"/>
                  </a:cubicBezTo>
                  <a:cubicBezTo>
                    <a:pt x="467175" y="192408"/>
                    <a:pt x="466414" y="194213"/>
                    <a:pt x="467419" y="195108"/>
                  </a:cubicBezTo>
                  <a:cubicBezTo>
                    <a:pt x="468220" y="195773"/>
                    <a:pt x="469130" y="196343"/>
                    <a:pt x="470081" y="196873"/>
                  </a:cubicBezTo>
                  <a:cubicBezTo>
                    <a:pt x="472932" y="198582"/>
                    <a:pt x="476830" y="200957"/>
                    <a:pt x="478785" y="204241"/>
                  </a:cubicBezTo>
                  <a:cubicBezTo>
                    <a:pt x="482017" y="209655"/>
                    <a:pt x="481066" y="217865"/>
                    <a:pt x="480537" y="221095"/>
                  </a:cubicBezTo>
                  <a:cubicBezTo>
                    <a:pt x="479966" y="224609"/>
                    <a:pt x="477305" y="226374"/>
                    <a:pt x="474507" y="228219"/>
                  </a:cubicBezTo>
                  <a:cubicBezTo>
                    <a:pt x="472783" y="229264"/>
                    <a:pt x="471167" y="230553"/>
                    <a:pt x="469741" y="231937"/>
                  </a:cubicBezTo>
                  <a:cubicBezTo>
                    <a:pt x="465993" y="235832"/>
                    <a:pt x="462096" y="235927"/>
                    <a:pt x="459760" y="235968"/>
                  </a:cubicBezTo>
                  <a:cubicBezTo>
                    <a:pt x="459434" y="235968"/>
                    <a:pt x="459095" y="235968"/>
                    <a:pt x="458810" y="236022"/>
                  </a:cubicBezTo>
                  <a:cubicBezTo>
                    <a:pt x="458782" y="235995"/>
                    <a:pt x="458782" y="235981"/>
                    <a:pt x="458769" y="235981"/>
                  </a:cubicBezTo>
                  <a:cubicBezTo>
                    <a:pt x="458755" y="235981"/>
                    <a:pt x="458742" y="235995"/>
                    <a:pt x="458714" y="236022"/>
                  </a:cubicBezTo>
                  <a:cubicBezTo>
                    <a:pt x="458389" y="236307"/>
                    <a:pt x="458864" y="238912"/>
                    <a:pt x="461376" y="241721"/>
                  </a:cubicBezTo>
                  <a:cubicBezTo>
                    <a:pt x="463236" y="243811"/>
                    <a:pt x="463141" y="245181"/>
                    <a:pt x="463046" y="246471"/>
                  </a:cubicBezTo>
                  <a:cubicBezTo>
                    <a:pt x="462951" y="247461"/>
                    <a:pt x="463087" y="248465"/>
                    <a:pt x="463467" y="249361"/>
                  </a:cubicBezTo>
                  <a:cubicBezTo>
                    <a:pt x="464092" y="250786"/>
                    <a:pt x="464377" y="252306"/>
                    <a:pt x="464377" y="253826"/>
                  </a:cubicBezTo>
                  <a:cubicBezTo>
                    <a:pt x="464472" y="255345"/>
                    <a:pt x="464513" y="256675"/>
                    <a:pt x="465559" y="258100"/>
                  </a:cubicBezTo>
                  <a:cubicBezTo>
                    <a:pt x="468179" y="261723"/>
                    <a:pt x="466224" y="263474"/>
                    <a:pt x="463752" y="265564"/>
                  </a:cubicBezTo>
                  <a:cubicBezTo>
                    <a:pt x="463617" y="265713"/>
                    <a:pt x="463522" y="265808"/>
                    <a:pt x="463427" y="265903"/>
                  </a:cubicBezTo>
                  <a:cubicBezTo>
                    <a:pt x="464513" y="266378"/>
                    <a:pt x="465178" y="267463"/>
                    <a:pt x="465233" y="268603"/>
                  </a:cubicBezTo>
                  <a:cubicBezTo>
                    <a:pt x="465273" y="269553"/>
                    <a:pt x="465233" y="270557"/>
                    <a:pt x="464472" y="270937"/>
                  </a:cubicBezTo>
                  <a:cubicBezTo>
                    <a:pt x="464296" y="271032"/>
                    <a:pt x="464119" y="271073"/>
                    <a:pt x="463929" y="271073"/>
                  </a:cubicBezTo>
                  <a:cubicBezTo>
                    <a:pt x="463277" y="271073"/>
                    <a:pt x="462503" y="270557"/>
                    <a:pt x="461621" y="269892"/>
                  </a:cubicBezTo>
                  <a:cubicBezTo>
                    <a:pt x="461281" y="269648"/>
                    <a:pt x="460901" y="269363"/>
                    <a:pt x="460521" y="269078"/>
                  </a:cubicBezTo>
                  <a:cubicBezTo>
                    <a:pt x="460412" y="268970"/>
                    <a:pt x="460263" y="268915"/>
                    <a:pt x="460113" y="268915"/>
                  </a:cubicBezTo>
                  <a:cubicBezTo>
                    <a:pt x="460005" y="268915"/>
                    <a:pt x="459896" y="268956"/>
                    <a:pt x="459814" y="269037"/>
                  </a:cubicBezTo>
                  <a:cubicBezTo>
                    <a:pt x="458769" y="269553"/>
                    <a:pt x="457818" y="271887"/>
                    <a:pt x="457818" y="272932"/>
                  </a:cubicBezTo>
                  <a:cubicBezTo>
                    <a:pt x="457818" y="273448"/>
                    <a:pt x="457574" y="273882"/>
                    <a:pt x="457153" y="274113"/>
                  </a:cubicBezTo>
                  <a:cubicBezTo>
                    <a:pt x="456949" y="274235"/>
                    <a:pt x="456732" y="274303"/>
                    <a:pt x="456474" y="274303"/>
                  </a:cubicBezTo>
                  <a:cubicBezTo>
                    <a:pt x="455673" y="274303"/>
                    <a:pt x="454573" y="273678"/>
                    <a:pt x="452970" y="272742"/>
                  </a:cubicBezTo>
                  <a:cubicBezTo>
                    <a:pt x="452251" y="272267"/>
                    <a:pt x="451490" y="271833"/>
                    <a:pt x="450730" y="271548"/>
                  </a:cubicBezTo>
                  <a:cubicBezTo>
                    <a:pt x="450404" y="271548"/>
                    <a:pt x="450064" y="271507"/>
                    <a:pt x="449779" y="271263"/>
                  </a:cubicBezTo>
                  <a:cubicBezTo>
                    <a:pt x="449399" y="270842"/>
                    <a:pt x="449168" y="270272"/>
                    <a:pt x="449209" y="269702"/>
                  </a:cubicBezTo>
                  <a:cubicBezTo>
                    <a:pt x="449209" y="268318"/>
                    <a:pt x="448543" y="267083"/>
                    <a:pt x="447498" y="266228"/>
                  </a:cubicBezTo>
                  <a:cubicBezTo>
                    <a:pt x="446642" y="265564"/>
                    <a:pt x="445841" y="265048"/>
                    <a:pt x="445121" y="264614"/>
                  </a:cubicBezTo>
                  <a:cubicBezTo>
                    <a:pt x="443356" y="263528"/>
                    <a:pt x="441835" y="262524"/>
                    <a:pt x="441835" y="260488"/>
                  </a:cubicBezTo>
                  <a:cubicBezTo>
                    <a:pt x="441835" y="259769"/>
                    <a:pt x="440749" y="258860"/>
                    <a:pt x="439744" y="258100"/>
                  </a:cubicBezTo>
                  <a:cubicBezTo>
                    <a:pt x="438372" y="256960"/>
                    <a:pt x="436756" y="255685"/>
                    <a:pt x="436756" y="253880"/>
                  </a:cubicBezTo>
                  <a:cubicBezTo>
                    <a:pt x="436756" y="253256"/>
                    <a:pt x="436797" y="252401"/>
                    <a:pt x="436797" y="251451"/>
                  </a:cubicBezTo>
                  <a:cubicBezTo>
                    <a:pt x="436947" y="248750"/>
                    <a:pt x="437137" y="244232"/>
                    <a:pt x="436376" y="242956"/>
                  </a:cubicBezTo>
                  <a:cubicBezTo>
                    <a:pt x="434855" y="240391"/>
                    <a:pt x="436376" y="237637"/>
                    <a:pt x="437177" y="236157"/>
                  </a:cubicBezTo>
                  <a:cubicBezTo>
                    <a:pt x="437422" y="235642"/>
                    <a:pt x="437327" y="235072"/>
                    <a:pt x="436987" y="234597"/>
                  </a:cubicBezTo>
                  <a:cubicBezTo>
                    <a:pt x="436322" y="233498"/>
                    <a:pt x="435141" y="232887"/>
                    <a:pt x="433850" y="232887"/>
                  </a:cubicBezTo>
                  <a:cubicBezTo>
                    <a:pt x="432479" y="232833"/>
                    <a:pt x="431148" y="232738"/>
                    <a:pt x="429763" y="232548"/>
                  </a:cubicBezTo>
                  <a:cubicBezTo>
                    <a:pt x="428052" y="232304"/>
                    <a:pt x="426300" y="232154"/>
                    <a:pt x="424562" y="232154"/>
                  </a:cubicBezTo>
                  <a:cubicBezTo>
                    <a:pt x="423951" y="232154"/>
                    <a:pt x="423340" y="232181"/>
                    <a:pt x="422729" y="232222"/>
                  </a:cubicBezTo>
                  <a:cubicBezTo>
                    <a:pt x="421996" y="232276"/>
                    <a:pt x="421303" y="232304"/>
                    <a:pt x="420651" y="232304"/>
                  </a:cubicBezTo>
                  <a:cubicBezTo>
                    <a:pt x="417759" y="232304"/>
                    <a:pt x="415668" y="231707"/>
                    <a:pt x="414310" y="230499"/>
                  </a:cubicBezTo>
                  <a:cubicBezTo>
                    <a:pt x="411417" y="228273"/>
                    <a:pt x="408036" y="226659"/>
                    <a:pt x="404478" y="225749"/>
                  </a:cubicBezTo>
                  <a:cubicBezTo>
                    <a:pt x="399535" y="224474"/>
                    <a:pt x="396629" y="221814"/>
                    <a:pt x="395964" y="219765"/>
                  </a:cubicBezTo>
                  <a:cubicBezTo>
                    <a:pt x="395774" y="219290"/>
                    <a:pt x="394063" y="218584"/>
                    <a:pt x="393017" y="218109"/>
                  </a:cubicBezTo>
                  <a:cubicBezTo>
                    <a:pt x="391496" y="217390"/>
                    <a:pt x="390029" y="216780"/>
                    <a:pt x="389364" y="215925"/>
                  </a:cubicBezTo>
                  <a:cubicBezTo>
                    <a:pt x="388631" y="214988"/>
                    <a:pt x="385236" y="214188"/>
                    <a:pt x="383090" y="214188"/>
                  </a:cubicBezTo>
                  <a:cubicBezTo>
                    <a:pt x="382724" y="214188"/>
                    <a:pt x="382398" y="214215"/>
                    <a:pt x="382126" y="214256"/>
                  </a:cubicBezTo>
                  <a:cubicBezTo>
                    <a:pt x="382018" y="214269"/>
                    <a:pt x="381909" y="214283"/>
                    <a:pt x="381787" y="214283"/>
                  </a:cubicBezTo>
                  <a:cubicBezTo>
                    <a:pt x="380605" y="214283"/>
                    <a:pt x="379139" y="213441"/>
                    <a:pt x="377278" y="212410"/>
                  </a:cubicBezTo>
                  <a:cubicBezTo>
                    <a:pt x="375594" y="211447"/>
                    <a:pt x="373585" y="210307"/>
                    <a:pt x="372295" y="210307"/>
                  </a:cubicBezTo>
                  <a:cubicBezTo>
                    <a:pt x="372240" y="210307"/>
                    <a:pt x="372200" y="210307"/>
                    <a:pt x="372145" y="210320"/>
                  </a:cubicBezTo>
                  <a:cubicBezTo>
                    <a:pt x="370339" y="210415"/>
                    <a:pt x="366686" y="211745"/>
                    <a:pt x="364215" y="212600"/>
                  </a:cubicBezTo>
                  <a:cubicBezTo>
                    <a:pt x="363210" y="213021"/>
                    <a:pt x="362219" y="213360"/>
                    <a:pt x="361173" y="213591"/>
                  </a:cubicBezTo>
                  <a:cubicBezTo>
                    <a:pt x="361092" y="213604"/>
                    <a:pt x="361024" y="213618"/>
                    <a:pt x="360956" y="213618"/>
                  </a:cubicBezTo>
                  <a:cubicBezTo>
                    <a:pt x="360548" y="213618"/>
                    <a:pt x="360127" y="213387"/>
                    <a:pt x="359924" y="213021"/>
                  </a:cubicBezTo>
                  <a:cubicBezTo>
                    <a:pt x="359163" y="211786"/>
                    <a:pt x="361024" y="209031"/>
                    <a:pt x="361309" y="208611"/>
                  </a:cubicBezTo>
                  <a:cubicBezTo>
                    <a:pt x="361363" y="208041"/>
                    <a:pt x="360453" y="206046"/>
                    <a:pt x="359788" y="204716"/>
                  </a:cubicBezTo>
                  <a:cubicBezTo>
                    <a:pt x="359028" y="203196"/>
                    <a:pt x="358362" y="201568"/>
                    <a:pt x="357887" y="199953"/>
                  </a:cubicBezTo>
                  <a:cubicBezTo>
                    <a:pt x="356963" y="196357"/>
                    <a:pt x="356040" y="194172"/>
                    <a:pt x="353976" y="194172"/>
                  </a:cubicBezTo>
                  <a:cubicBezTo>
                    <a:pt x="353813" y="194172"/>
                    <a:pt x="353650" y="194186"/>
                    <a:pt x="353460" y="194213"/>
                  </a:cubicBezTo>
                  <a:cubicBezTo>
                    <a:pt x="353025" y="194267"/>
                    <a:pt x="352591" y="194294"/>
                    <a:pt x="352156" y="194294"/>
                  </a:cubicBezTo>
                  <a:cubicBezTo>
                    <a:pt x="348694" y="194294"/>
                    <a:pt x="345380" y="192625"/>
                    <a:pt x="344579" y="192069"/>
                  </a:cubicBezTo>
                  <a:cubicBezTo>
                    <a:pt x="342814" y="190888"/>
                    <a:pt x="343248" y="180195"/>
                    <a:pt x="343859" y="177155"/>
                  </a:cubicBezTo>
                  <a:cubicBezTo>
                    <a:pt x="344334" y="175120"/>
                    <a:pt x="345570" y="172637"/>
                    <a:pt x="346765" y="170316"/>
                  </a:cubicBezTo>
                  <a:cubicBezTo>
                    <a:pt x="347852" y="168226"/>
                    <a:pt x="348952" y="166042"/>
                    <a:pt x="348952" y="164997"/>
                  </a:cubicBezTo>
                  <a:cubicBezTo>
                    <a:pt x="348952" y="161428"/>
                    <a:pt x="353419" y="160247"/>
                    <a:pt x="354886" y="159867"/>
                  </a:cubicBezTo>
                  <a:cubicBezTo>
                    <a:pt x="355456" y="159718"/>
                    <a:pt x="355605" y="159107"/>
                    <a:pt x="355741" y="157683"/>
                  </a:cubicBezTo>
                  <a:cubicBezTo>
                    <a:pt x="355836" y="156203"/>
                    <a:pt x="356026" y="154358"/>
                    <a:pt x="357982" y="154114"/>
                  </a:cubicBezTo>
                  <a:cubicBezTo>
                    <a:pt x="359788" y="153883"/>
                    <a:pt x="359883" y="153449"/>
                    <a:pt x="360304" y="151698"/>
                  </a:cubicBezTo>
                  <a:lnTo>
                    <a:pt x="360358" y="151454"/>
                  </a:lnTo>
                  <a:cubicBezTo>
                    <a:pt x="360548" y="150599"/>
                    <a:pt x="361214" y="149934"/>
                    <a:pt x="362124" y="149703"/>
                  </a:cubicBezTo>
                  <a:cubicBezTo>
                    <a:pt x="361553" y="149174"/>
                    <a:pt x="361363" y="148414"/>
                    <a:pt x="361553" y="147709"/>
                  </a:cubicBezTo>
                  <a:cubicBezTo>
                    <a:pt x="362029" y="146569"/>
                    <a:pt x="363740" y="146325"/>
                    <a:pt x="366496" y="146325"/>
                  </a:cubicBezTo>
                  <a:cubicBezTo>
                    <a:pt x="369158" y="146325"/>
                    <a:pt x="372580" y="145660"/>
                    <a:pt x="373816" y="144140"/>
                  </a:cubicBezTo>
                  <a:cubicBezTo>
                    <a:pt x="374196" y="143611"/>
                    <a:pt x="374332" y="142946"/>
                    <a:pt x="374196" y="142335"/>
                  </a:cubicBezTo>
                  <a:cubicBezTo>
                    <a:pt x="373911" y="141005"/>
                    <a:pt x="371290" y="140856"/>
                    <a:pt x="369008" y="140720"/>
                  </a:cubicBezTo>
                  <a:cubicBezTo>
                    <a:pt x="366306" y="140530"/>
                    <a:pt x="363454" y="140381"/>
                    <a:pt x="363454" y="138060"/>
                  </a:cubicBezTo>
                  <a:cubicBezTo>
                    <a:pt x="363454" y="137016"/>
                    <a:pt x="358932" y="136066"/>
                    <a:pt x="356977" y="135686"/>
                  </a:cubicBezTo>
                  <a:cubicBezTo>
                    <a:pt x="353840" y="135021"/>
                    <a:pt x="352319" y="134641"/>
                    <a:pt x="351844" y="133691"/>
                  </a:cubicBezTo>
                  <a:cubicBezTo>
                    <a:pt x="351708" y="133352"/>
                    <a:pt x="351708" y="132931"/>
                    <a:pt x="351844" y="132592"/>
                  </a:cubicBezTo>
                  <a:cubicBezTo>
                    <a:pt x="352183" y="131845"/>
                    <a:pt x="353270" y="131560"/>
                    <a:pt x="354750" y="131560"/>
                  </a:cubicBezTo>
                  <a:cubicBezTo>
                    <a:pt x="359842" y="131560"/>
                    <a:pt x="369660" y="135034"/>
                    <a:pt x="369769" y="135062"/>
                  </a:cubicBezTo>
                  <a:cubicBezTo>
                    <a:pt x="372580" y="136161"/>
                    <a:pt x="373965" y="136446"/>
                    <a:pt x="375635" y="136446"/>
                  </a:cubicBezTo>
                  <a:cubicBezTo>
                    <a:pt x="376287" y="136446"/>
                    <a:pt x="376966" y="136405"/>
                    <a:pt x="377808" y="136351"/>
                  </a:cubicBezTo>
                  <a:lnTo>
                    <a:pt x="378324" y="136351"/>
                  </a:lnTo>
                  <a:cubicBezTo>
                    <a:pt x="378378" y="136351"/>
                    <a:pt x="378419" y="136364"/>
                    <a:pt x="378473" y="136364"/>
                  </a:cubicBezTo>
                  <a:cubicBezTo>
                    <a:pt x="378718" y="136364"/>
                    <a:pt x="378989" y="136256"/>
                    <a:pt x="379179" y="136066"/>
                  </a:cubicBezTo>
                  <a:cubicBezTo>
                    <a:pt x="379560" y="135591"/>
                    <a:pt x="379424" y="134397"/>
                    <a:pt x="379275" y="133406"/>
                  </a:cubicBezTo>
                  <a:cubicBezTo>
                    <a:pt x="379084" y="132456"/>
                    <a:pt x="379084" y="131452"/>
                    <a:pt x="379329" y="130556"/>
                  </a:cubicBezTo>
                  <a:cubicBezTo>
                    <a:pt x="379465" y="130176"/>
                    <a:pt x="379750" y="129837"/>
                    <a:pt x="380130" y="129701"/>
                  </a:cubicBezTo>
                  <a:cubicBezTo>
                    <a:pt x="380388" y="129566"/>
                    <a:pt x="380673" y="129511"/>
                    <a:pt x="380999" y="129511"/>
                  </a:cubicBezTo>
                  <a:cubicBezTo>
                    <a:pt x="381909" y="129511"/>
                    <a:pt x="383104" y="129946"/>
                    <a:pt x="384598" y="130502"/>
                  </a:cubicBezTo>
                  <a:cubicBezTo>
                    <a:pt x="386295" y="131140"/>
                    <a:pt x="388414" y="131900"/>
                    <a:pt x="390029" y="131900"/>
                  </a:cubicBezTo>
                  <a:cubicBezTo>
                    <a:pt x="390369" y="131900"/>
                    <a:pt x="390681" y="131859"/>
                    <a:pt x="390980" y="131791"/>
                  </a:cubicBezTo>
                  <a:cubicBezTo>
                    <a:pt x="392922" y="131262"/>
                    <a:pt x="395067" y="128412"/>
                    <a:pt x="396914" y="125943"/>
                  </a:cubicBezTo>
                  <a:cubicBezTo>
                    <a:pt x="398435" y="123907"/>
                    <a:pt x="399861" y="122007"/>
                    <a:pt x="401287" y="121057"/>
                  </a:cubicBezTo>
                  <a:cubicBezTo>
                    <a:pt x="402047" y="120528"/>
                    <a:pt x="402197" y="120148"/>
                    <a:pt x="402197" y="120053"/>
                  </a:cubicBezTo>
                  <a:cubicBezTo>
                    <a:pt x="402074" y="119727"/>
                    <a:pt x="400798" y="118981"/>
                    <a:pt x="397783" y="118981"/>
                  </a:cubicBezTo>
                  <a:cubicBezTo>
                    <a:pt x="397281" y="118981"/>
                    <a:pt x="396724" y="119008"/>
                    <a:pt x="396113" y="119063"/>
                  </a:cubicBezTo>
                  <a:cubicBezTo>
                    <a:pt x="395502" y="119103"/>
                    <a:pt x="394932" y="119130"/>
                    <a:pt x="394375" y="119130"/>
                  </a:cubicBezTo>
                  <a:cubicBezTo>
                    <a:pt x="389133" y="119130"/>
                    <a:pt x="385833" y="117000"/>
                    <a:pt x="382656" y="114584"/>
                  </a:cubicBezTo>
                  <a:cubicBezTo>
                    <a:pt x="380510" y="113024"/>
                    <a:pt x="379614" y="111450"/>
                    <a:pt x="380089" y="110215"/>
                  </a:cubicBezTo>
                  <a:cubicBezTo>
                    <a:pt x="380374" y="109591"/>
                    <a:pt x="381081" y="108844"/>
                    <a:pt x="382955" y="108844"/>
                  </a:cubicBezTo>
                  <a:cubicBezTo>
                    <a:pt x="383199" y="108844"/>
                    <a:pt x="383457" y="108858"/>
                    <a:pt x="383742" y="108885"/>
                  </a:cubicBezTo>
                  <a:cubicBezTo>
                    <a:pt x="385698" y="109075"/>
                    <a:pt x="388590" y="110839"/>
                    <a:pt x="391686" y="112739"/>
                  </a:cubicBezTo>
                  <a:cubicBezTo>
                    <a:pt x="394307" y="114259"/>
                    <a:pt x="397199" y="116064"/>
                    <a:pt x="398530" y="116104"/>
                  </a:cubicBezTo>
                  <a:lnTo>
                    <a:pt x="398625" y="116104"/>
                  </a:lnTo>
                  <a:cubicBezTo>
                    <a:pt x="400486" y="116104"/>
                    <a:pt x="403948" y="112875"/>
                    <a:pt x="406284" y="110744"/>
                  </a:cubicBezTo>
                  <a:cubicBezTo>
                    <a:pt x="407425" y="109699"/>
                    <a:pt x="408375" y="108790"/>
                    <a:pt x="409136" y="108220"/>
                  </a:cubicBezTo>
                  <a:cubicBezTo>
                    <a:pt x="409272" y="108125"/>
                    <a:pt x="409421" y="108030"/>
                    <a:pt x="409516" y="107895"/>
                  </a:cubicBezTo>
                  <a:cubicBezTo>
                    <a:pt x="408851" y="107420"/>
                    <a:pt x="408131" y="106985"/>
                    <a:pt x="407370" y="106700"/>
                  </a:cubicBezTo>
                  <a:cubicBezTo>
                    <a:pt x="406474" y="106375"/>
                    <a:pt x="405619" y="105900"/>
                    <a:pt x="404858" y="105330"/>
                  </a:cubicBezTo>
                  <a:cubicBezTo>
                    <a:pt x="404234" y="104950"/>
                    <a:pt x="404003" y="104231"/>
                    <a:pt x="404193" y="103566"/>
                  </a:cubicBezTo>
                  <a:cubicBezTo>
                    <a:pt x="404953" y="101435"/>
                    <a:pt x="411132" y="101286"/>
                    <a:pt x="411173" y="101286"/>
                  </a:cubicBezTo>
                  <a:cubicBezTo>
                    <a:pt x="413794" y="101286"/>
                    <a:pt x="415165" y="103145"/>
                    <a:pt x="416075" y="104380"/>
                  </a:cubicBezTo>
                  <a:cubicBezTo>
                    <a:pt x="416265" y="104611"/>
                    <a:pt x="416455" y="104855"/>
                    <a:pt x="416591" y="105045"/>
                  </a:cubicBezTo>
                  <a:cubicBezTo>
                    <a:pt x="416686" y="105099"/>
                    <a:pt x="416835" y="105126"/>
                    <a:pt x="417039" y="105126"/>
                  </a:cubicBezTo>
                  <a:cubicBezTo>
                    <a:pt x="417840" y="105126"/>
                    <a:pt x="419348" y="104746"/>
                    <a:pt x="420257" y="104516"/>
                  </a:cubicBezTo>
                  <a:cubicBezTo>
                    <a:pt x="421398" y="104231"/>
                    <a:pt x="422593" y="104041"/>
                    <a:pt x="423774" y="103946"/>
                  </a:cubicBezTo>
                  <a:cubicBezTo>
                    <a:pt x="423449" y="103145"/>
                    <a:pt x="421778" y="101340"/>
                    <a:pt x="419402" y="100390"/>
                  </a:cubicBezTo>
                  <a:cubicBezTo>
                    <a:pt x="417351" y="99576"/>
                    <a:pt x="417161" y="98436"/>
                    <a:pt x="417216" y="97826"/>
                  </a:cubicBezTo>
                  <a:cubicBezTo>
                    <a:pt x="417406" y="96781"/>
                    <a:pt x="418220" y="96021"/>
                    <a:pt x="419212" y="95872"/>
                  </a:cubicBezTo>
                  <a:cubicBezTo>
                    <a:pt x="419375" y="95831"/>
                    <a:pt x="419551" y="95817"/>
                    <a:pt x="419714" y="95817"/>
                  </a:cubicBezTo>
                  <a:cubicBezTo>
                    <a:pt x="420610" y="95817"/>
                    <a:pt x="421425" y="96346"/>
                    <a:pt x="421833" y="97161"/>
                  </a:cubicBezTo>
                  <a:cubicBezTo>
                    <a:pt x="422254" y="98016"/>
                    <a:pt x="422973" y="98341"/>
                    <a:pt x="423829" y="98816"/>
                  </a:cubicBezTo>
                  <a:cubicBezTo>
                    <a:pt x="425160" y="99386"/>
                    <a:pt x="426246" y="100336"/>
                    <a:pt x="426966" y="101625"/>
                  </a:cubicBezTo>
                  <a:cubicBezTo>
                    <a:pt x="427536" y="102806"/>
                    <a:pt x="427957" y="103091"/>
                    <a:pt x="428147" y="103145"/>
                  </a:cubicBezTo>
                  <a:cubicBezTo>
                    <a:pt x="428188" y="103159"/>
                    <a:pt x="428229" y="103159"/>
                    <a:pt x="428283" y="103159"/>
                  </a:cubicBezTo>
                  <a:cubicBezTo>
                    <a:pt x="428622" y="103159"/>
                    <a:pt x="429179" y="102860"/>
                    <a:pt x="429817" y="102480"/>
                  </a:cubicBezTo>
                  <a:cubicBezTo>
                    <a:pt x="430619" y="102046"/>
                    <a:pt x="431433" y="101666"/>
                    <a:pt x="432289" y="101340"/>
                  </a:cubicBezTo>
                  <a:cubicBezTo>
                    <a:pt x="435141" y="100336"/>
                    <a:pt x="436661" y="98626"/>
                    <a:pt x="438318" y="96876"/>
                  </a:cubicBezTo>
                  <a:lnTo>
                    <a:pt x="438658" y="96496"/>
                  </a:lnTo>
                  <a:cubicBezTo>
                    <a:pt x="439228" y="95736"/>
                    <a:pt x="440083" y="95302"/>
                    <a:pt x="441034" y="95261"/>
                  </a:cubicBezTo>
                  <a:cubicBezTo>
                    <a:pt x="441509" y="95207"/>
                    <a:pt x="441890" y="95166"/>
                    <a:pt x="442786" y="93782"/>
                  </a:cubicBezTo>
                  <a:cubicBezTo>
                    <a:pt x="443641" y="92601"/>
                    <a:pt x="444212" y="90511"/>
                    <a:pt x="439364" y="86943"/>
                  </a:cubicBezTo>
                  <a:cubicBezTo>
                    <a:pt x="438223" y="86128"/>
                    <a:pt x="437612" y="84703"/>
                    <a:pt x="437802" y="83279"/>
                  </a:cubicBezTo>
                  <a:cubicBezTo>
                    <a:pt x="437843" y="82424"/>
                    <a:pt x="437843" y="82139"/>
                    <a:pt x="437042" y="81718"/>
                  </a:cubicBezTo>
                  <a:cubicBezTo>
                    <a:pt x="435141" y="80768"/>
                    <a:pt x="434095" y="79248"/>
                    <a:pt x="434516" y="78014"/>
                  </a:cubicBezTo>
                  <a:cubicBezTo>
                    <a:pt x="434638" y="77620"/>
                    <a:pt x="435113" y="76806"/>
                    <a:pt x="436675" y="76806"/>
                  </a:cubicBezTo>
                  <a:cubicBezTo>
                    <a:pt x="437001" y="76806"/>
                    <a:pt x="437381" y="76833"/>
                    <a:pt x="437802" y="76914"/>
                  </a:cubicBezTo>
                  <a:cubicBezTo>
                    <a:pt x="438440" y="77050"/>
                    <a:pt x="439051" y="77118"/>
                    <a:pt x="439622" y="77118"/>
                  </a:cubicBezTo>
                  <a:cubicBezTo>
                    <a:pt x="441659" y="77118"/>
                    <a:pt x="443261" y="76277"/>
                    <a:pt x="444266" y="74689"/>
                  </a:cubicBezTo>
                  <a:cubicBezTo>
                    <a:pt x="444307" y="74635"/>
                    <a:pt x="444361" y="74594"/>
                    <a:pt x="444361" y="74499"/>
                  </a:cubicBezTo>
                  <a:cubicBezTo>
                    <a:pt x="444307" y="74214"/>
                    <a:pt x="443505" y="73739"/>
                    <a:pt x="443071" y="73495"/>
                  </a:cubicBezTo>
                  <a:cubicBezTo>
                    <a:pt x="442215" y="73020"/>
                    <a:pt x="441360" y="72504"/>
                    <a:pt x="441360" y="71554"/>
                  </a:cubicBezTo>
                  <a:cubicBezTo>
                    <a:pt x="441360" y="70645"/>
                    <a:pt x="442310" y="70129"/>
                    <a:pt x="442596" y="69939"/>
                  </a:cubicBezTo>
                  <a:cubicBezTo>
                    <a:pt x="443410" y="69505"/>
                    <a:pt x="443505" y="69220"/>
                    <a:pt x="443505" y="69220"/>
                  </a:cubicBezTo>
                  <a:cubicBezTo>
                    <a:pt x="443410" y="68990"/>
                    <a:pt x="442365" y="68325"/>
                    <a:pt x="440559" y="68325"/>
                  </a:cubicBezTo>
                  <a:cubicBezTo>
                    <a:pt x="436947" y="68325"/>
                    <a:pt x="434285" y="66371"/>
                    <a:pt x="434095" y="63575"/>
                  </a:cubicBezTo>
                  <a:cubicBezTo>
                    <a:pt x="434041" y="62951"/>
                    <a:pt x="432900" y="62910"/>
                    <a:pt x="431094" y="62856"/>
                  </a:cubicBezTo>
                  <a:cubicBezTo>
                    <a:pt x="429532" y="62761"/>
                    <a:pt x="427726" y="62720"/>
                    <a:pt x="426205" y="62001"/>
                  </a:cubicBezTo>
                  <a:cubicBezTo>
                    <a:pt x="424467" y="61160"/>
                    <a:pt x="421317" y="60956"/>
                    <a:pt x="418764" y="60956"/>
                  </a:cubicBezTo>
                  <a:cubicBezTo>
                    <a:pt x="417121" y="60956"/>
                    <a:pt x="415708" y="61038"/>
                    <a:pt x="415070" y="61092"/>
                  </a:cubicBezTo>
                  <a:cubicBezTo>
                    <a:pt x="414649" y="61472"/>
                    <a:pt x="414310" y="63616"/>
                    <a:pt x="414839" y="65326"/>
                  </a:cubicBezTo>
                  <a:cubicBezTo>
                    <a:pt x="414880" y="65570"/>
                    <a:pt x="415165" y="66371"/>
                    <a:pt x="415600" y="66425"/>
                  </a:cubicBezTo>
                  <a:cubicBezTo>
                    <a:pt x="417555" y="66520"/>
                    <a:pt x="419402" y="67945"/>
                    <a:pt x="419646" y="69464"/>
                  </a:cubicBezTo>
                  <a:cubicBezTo>
                    <a:pt x="419782" y="70509"/>
                    <a:pt x="419171" y="71459"/>
                    <a:pt x="418166" y="71744"/>
                  </a:cubicBezTo>
                  <a:cubicBezTo>
                    <a:pt x="417840" y="71880"/>
                    <a:pt x="417745" y="71975"/>
                    <a:pt x="417935" y="72925"/>
                  </a:cubicBezTo>
                  <a:cubicBezTo>
                    <a:pt x="418166" y="73495"/>
                    <a:pt x="418071" y="74160"/>
                    <a:pt x="417745" y="74689"/>
                  </a:cubicBezTo>
                  <a:cubicBezTo>
                    <a:pt x="417474" y="74947"/>
                    <a:pt x="417121" y="75096"/>
                    <a:pt x="416740" y="75096"/>
                  </a:cubicBezTo>
                  <a:cubicBezTo>
                    <a:pt x="416645" y="75096"/>
                    <a:pt x="416550" y="75082"/>
                    <a:pt x="416455" y="75069"/>
                  </a:cubicBezTo>
                  <a:lnTo>
                    <a:pt x="415926" y="75015"/>
                  </a:lnTo>
                  <a:cubicBezTo>
                    <a:pt x="415559" y="74960"/>
                    <a:pt x="415165" y="74906"/>
                    <a:pt x="414812" y="74906"/>
                  </a:cubicBezTo>
                  <a:cubicBezTo>
                    <a:pt x="414350" y="74906"/>
                    <a:pt x="413916" y="74987"/>
                    <a:pt x="413603" y="75259"/>
                  </a:cubicBezTo>
                  <a:cubicBezTo>
                    <a:pt x="413128" y="75639"/>
                    <a:pt x="412789" y="76439"/>
                    <a:pt x="412653" y="77634"/>
                  </a:cubicBezTo>
                  <a:cubicBezTo>
                    <a:pt x="412178" y="81854"/>
                    <a:pt x="411797" y="83998"/>
                    <a:pt x="408565" y="85708"/>
                  </a:cubicBezTo>
                  <a:cubicBezTo>
                    <a:pt x="408240" y="85925"/>
                    <a:pt x="407886" y="86033"/>
                    <a:pt x="407520" y="86033"/>
                  </a:cubicBezTo>
                  <a:cubicBezTo>
                    <a:pt x="407248" y="86033"/>
                    <a:pt x="406977" y="85966"/>
                    <a:pt x="406705" y="85843"/>
                  </a:cubicBezTo>
                  <a:cubicBezTo>
                    <a:pt x="405809" y="85368"/>
                    <a:pt x="405659" y="84229"/>
                    <a:pt x="405564" y="83089"/>
                  </a:cubicBezTo>
                  <a:cubicBezTo>
                    <a:pt x="405374" y="81664"/>
                    <a:pt x="405238" y="81189"/>
                    <a:pt x="404953" y="81189"/>
                  </a:cubicBezTo>
                  <a:cubicBezTo>
                    <a:pt x="404098" y="81243"/>
                    <a:pt x="403623" y="82329"/>
                    <a:pt x="403527" y="83279"/>
                  </a:cubicBezTo>
                  <a:cubicBezTo>
                    <a:pt x="403473" y="84229"/>
                    <a:pt x="403758" y="85138"/>
                    <a:pt x="404139" y="85178"/>
                  </a:cubicBezTo>
                  <a:cubicBezTo>
                    <a:pt x="406664" y="85843"/>
                    <a:pt x="407085" y="87987"/>
                    <a:pt x="407615" y="90511"/>
                  </a:cubicBezTo>
                  <a:cubicBezTo>
                    <a:pt x="407751" y="91027"/>
                    <a:pt x="407656" y="91597"/>
                    <a:pt x="407370" y="92072"/>
                  </a:cubicBezTo>
                  <a:cubicBezTo>
                    <a:pt x="406854" y="92832"/>
                    <a:pt x="405999" y="92981"/>
                    <a:pt x="405089" y="93171"/>
                  </a:cubicBezTo>
                  <a:cubicBezTo>
                    <a:pt x="404003" y="93361"/>
                    <a:pt x="402862" y="93592"/>
                    <a:pt x="402237" y="94732"/>
                  </a:cubicBezTo>
                  <a:cubicBezTo>
                    <a:pt x="401857" y="95397"/>
                    <a:pt x="401287" y="96211"/>
                    <a:pt x="400431" y="96211"/>
                  </a:cubicBezTo>
                  <a:cubicBezTo>
                    <a:pt x="399481" y="96211"/>
                    <a:pt x="399060" y="95261"/>
                    <a:pt x="398489" y="94216"/>
                  </a:cubicBezTo>
                  <a:cubicBezTo>
                    <a:pt x="398055" y="93266"/>
                    <a:pt x="397485" y="92411"/>
                    <a:pt x="396778" y="91692"/>
                  </a:cubicBezTo>
                  <a:cubicBezTo>
                    <a:pt x="395828" y="90891"/>
                    <a:pt x="391265" y="86793"/>
                    <a:pt x="391496" y="83184"/>
                  </a:cubicBezTo>
                  <a:cubicBezTo>
                    <a:pt x="391740" y="80103"/>
                    <a:pt x="393832" y="79384"/>
                    <a:pt x="395393" y="79099"/>
                  </a:cubicBezTo>
                  <a:lnTo>
                    <a:pt x="395448" y="79099"/>
                  </a:lnTo>
                  <a:cubicBezTo>
                    <a:pt x="395353" y="78814"/>
                    <a:pt x="395258" y="78529"/>
                    <a:pt x="395163" y="78244"/>
                  </a:cubicBezTo>
                  <a:cubicBezTo>
                    <a:pt x="394782" y="77199"/>
                    <a:pt x="394592" y="76154"/>
                    <a:pt x="394497" y="75110"/>
                  </a:cubicBezTo>
                  <a:cubicBezTo>
                    <a:pt x="394402" y="73929"/>
                    <a:pt x="394063" y="73685"/>
                    <a:pt x="393017" y="73115"/>
                  </a:cubicBezTo>
                  <a:cubicBezTo>
                    <a:pt x="391781" y="72504"/>
                    <a:pt x="390641" y="71595"/>
                    <a:pt x="389744" y="70509"/>
                  </a:cubicBezTo>
                  <a:cubicBezTo>
                    <a:pt x="388549" y="69085"/>
                    <a:pt x="387219" y="68270"/>
                    <a:pt x="385983" y="68230"/>
                  </a:cubicBezTo>
                  <a:cubicBezTo>
                    <a:pt x="385928" y="68216"/>
                    <a:pt x="385888" y="68216"/>
                    <a:pt x="385833" y="68216"/>
                  </a:cubicBezTo>
                  <a:cubicBezTo>
                    <a:pt x="385222" y="68216"/>
                    <a:pt x="384611" y="68501"/>
                    <a:pt x="384122" y="68935"/>
                  </a:cubicBezTo>
                  <a:cubicBezTo>
                    <a:pt x="383701" y="69505"/>
                    <a:pt x="383457" y="70170"/>
                    <a:pt x="383362" y="70835"/>
                  </a:cubicBezTo>
                  <a:cubicBezTo>
                    <a:pt x="383131" y="72070"/>
                    <a:pt x="382792" y="73644"/>
                    <a:pt x="381040" y="74404"/>
                  </a:cubicBezTo>
                  <a:cubicBezTo>
                    <a:pt x="380279" y="74689"/>
                    <a:pt x="380035" y="75924"/>
                    <a:pt x="379804" y="77064"/>
                  </a:cubicBezTo>
                  <a:cubicBezTo>
                    <a:pt x="379465" y="78488"/>
                    <a:pt x="379139" y="80103"/>
                    <a:pt x="377563" y="80334"/>
                  </a:cubicBezTo>
                  <a:cubicBezTo>
                    <a:pt x="377455" y="80361"/>
                    <a:pt x="377360" y="80375"/>
                    <a:pt x="377251" y="80375"/>
                  </a:cubicBezTo>
                  <a:cubicBezTo>
                    <a:pt x="376925" y="80375"/>
                    <a:pt x="376627" y="80266"/>
                    <a:pt x="376382" y="80049"/>
                  </a:cubicBezTo>
                  <a:cubicBezTo>
                    <a:pt x="375472" y="79343"/>
                    <a:pt x="375282" y="77729"/>
                    <a:pt x="375092" y="75164"/>
                  </a:cubicBezTo>
                  <a:cubicBezTo>
                    <a:pt x="374997" y="73875"/>
                    <a:pt x="374861" y="71744"/>
                    <a:pt x="374481" y="71364"/>
                  </a:cubicBezTo>
                  <a:cubicBezTo>
                    <a:pt x="373476" y="70930"/>
                    <a:pt x="372865" y="69885"/>
                    <a:pt x="372960" y="68745"/>
                  </a:cubicBezTo>
                  <a:cubicBezTo>
                    <a:pt x="373191" y="67565"/>
                    <a:pt x="374237" y="66805"/>
                    <a:pt x="375812" y="66615"/>
                  </a:cubicBezTo>
                  <a:cubicBezTo>
                    <a:pt x="376613" y="66520"/>
                    <a:pt x="377333" y="66086"/>
                    <a:pt x="377808" y="65421"/>
                  </a:cubicBezTo>
                  <a:lnTo>
                    <a:pt x="377713" y="65421"/>
                  </a:lnTo>
                  <a:cubicBezTo>
                    <a:pt x="375852" y="65421"/>
                    <a:pt x="373245" y="64050"/>
                    <a:pt x="371290" y="63046"/>
                  </a:cubicBezTo>
                  <a:cubicBezTo>
                    <a:pt x="370719" y="62761"/>
                    <a:pt x="370244" y="62530"/>
                    <a:pt x="369959" y="62340"/>
                  </a:cubicBezTo>
                  <a:cubicBezTo>
                    <a:pt x="369932" y="62313"/>
                    <a:pt x="369891" y="62313"/>
                    <a:pt x="369850" y="62313"/>
                  </a:cubicBezTo>
                  <a:cubicBezTo>
                    <a:pt x="369470" y="62313"/>
                    <a:pt x="368778" y="62842"/>
                    <a:pt x="368343" y="63100"/>
                  </a:cubicBezTo>
                  <a:cubicBezTo>
                    <a:pt x="367542" y="63602"/>
                    <a:pt x="366551" y="64226"/>
                    <a:pt x="365559" y="64226"/>
                  </a:cubicBezTo>
                  <a:cubicBezTo>
                    <a:pt x="365084" y="64226"/>
                    <a:pt x="364609" y="64077"/>
                    <a:pt x="364161" y="63711"/>
                  </a:cubicBezTo>
                  <a:cubicBezTo>
                    <a:pt x="362545" y="62381"/>
                    <a:pt x="363210" y="60101"/>
                    <a:pt x="363740" y="58242"/>
                  </a:cubicBezTo>
                  <a:cubicBezTo>
                    <a:pt x="363930" y="57672"/>
                    <a:pt x="364065" y="57102"/>
                    <a:pt x="364161" y="56492"/>
                  </a:cubicBezTo>
                  <a:cubicBezTo>
                    <a:pt x="364161" y="56057"/>
                    <a:pt x="364405" y="55582"/>
                    <a:pt x="364785" y="55297"/>
                  </a:cubicBezTo>
                  <a:cubicBezTo>
                    <a:pt x="365098" y="55094"/>
                    <a:pt x="365478" y="54999"/>
                    <a:pt x="365858" y="54999"/>
                  </a:cubicBezTo>
                  <a:cubicBezTo>
                    <a:pt x="366102" y="54999"/>
                    <a:pt x="366347" y="55040"/>
                    <a:pt x="366591" y="55107"/>
                  </a:cubicBezTo>
                  <a:cubicBezTo>
                    <a:pt x="366931" y="55175"/>
                    <a:pt x="367216" y="55230"/>
                    <a:pt x="367474" y="55230"/>
                  </a:cubicBezTo>
                  <a:cubicBezTo>
                    <a:pt x="367922" y="55230"/>
                    <a:pt x="368262" y="55080"/>
                    <a:pt x="368628" y="54592"/>
                  </a:cubicBezTo>
                  <a:cubicBezTo>
                    <a:pt x="368683" y="54538"/>
                    <a:pt x="368723" y="54443"/>
                    <a:pt x="368723" y="54402"/>
                  </a:cubicBezTo>
                  <a:cubicBezTo>
                    <a:pt x="368207" y="54022"/>
                    <a:pt x="367678" y="53737"/>
                    <a:pt x="367067" y="53493"/>
                  </a:cubicBezTo>
                  <a:cubicBezTo>
                    <a:pt x="365641" y="52882"/>
                    <a:pt x="363835" y="52068"/>
                    <a:pt x="363835" y="50317"/>
                  </a:cubicBezTo>
                  <a:cubicBezTo>
                    <a:pt x="363835" y="49123"/>
                    <a:pt x="361363" y="48363"/>
                    <a:pt x="359693" y="47888"/>
                  </a:cubicBezTo>
                  <a:cubicBezTo>
                    <a:pt x="359028" y="47698"/>
                    <a:pt x="358362" y="47468"/>
                    <a:pt x="357697" y="47183"/>
                  </a:cubicBezTo>
                  <a:cubicBezTo>
                    <a:pt x="356121" y="46368"/>
                    <a:pt x="356746" y="44374"/>
                    <a:pt x="357221" y="42759"/>
                  </a:cubicBezTo>
                  <a:cubicBezTo>
                    <a:pt x="357507" y="41863"/>
                    <a:pt x="357833" y="40628"/>
                    <a:pt x="357642" y="40194"/>
                  </a:cubicBezTo>
                  <a:cubicBezTo>
                    <a:pt x="356868" y="38593"/>
                    <a:pt x="351423" y="34047"/>
                    <a:pt x="349250" y="34047"/>
                  </a:cubicBezTo>
                  <a:cubicBezTo>
                    <a:pt x="349182" y="34047"/>
                    <a:pt x="349114" y="34061"/>
                    <a:pt x="349047" y="34074"/>
                  </a:cubicBezTo>
                  <a:cubicBezTo>
                    <a:pt x="348829" y="34128"/>
                    <a:pt x="348598" y="34156"/>
                    <a:pt x="348381" y="34156"/>
                  </a:cubicBezTo>
                  <a:cubicBezTo>
                    <a:pt x="347458" y="34156"/>
                    <a:pt x="346589" y="33681"/>
                    <a:pt x="346046" y="32880"/>
                  </a:cubicBezTo>
                  <a:cubicBezTo>
                    <a:pt x="345380" y="31971"/>
                    <a:pt x="345244" y="30790"/>
                    <a:pt x="345665" y="29786"/>
                  </a:cubicBezTo>
                  <a:cubicBezTo>
                    <a:pt x="345964" y="29325"/>
                    <a:pt x="346439" y="29013"/>
                    <a:pt x="346982" y="29013"/>
                  </a:cubicBezTo>
                  <a:cubicBezTo>
                    <a:pt x="347050" y="29013"/>
                    <a:pt x="347118" y="29026"/>
                    <a:pt x="347186" y="29026"/>
                  </a:cubicBezTo>
                  <a:cubicBezTo>
                    <a:pt x="347241" y="29040"/>
                    <a:pt x="347295" y="29040"/>
                    <a:pt x="347363" y="29040"/>
                  </a:cubicBezTo>
                  <a:cubicBezTo>
                    <a:pt x="348300" y="29040"/>
                    <a:pt x="349291" y="28239"/>
                    <a:pt x="351844" y="25376"/>
                  </a:cubicBezTo>
                  <a:cubicBezTo>
                    <a:pt x="353704" y="23327"/>
                    <a:pt x="354030" y="22621"/>
                    <a:pt x="354030" y="22336"/>
                  </a:cubicBezTo>
                  <a:cubicBezTo>
                    <a:pt x="353840" y="22187"/>
                    <a:pt x="353609" y="22092"/>
                    <a:pt x="353365" y="22051"/>
                  </a:cubicBezTo>
                  <a:cubicBezTo>
                    <a:pt x="352034" y="21576"/>
                    <a:pt x="350758" y="20531"/>
                    <a:pt x="350988" y="19296"/>
                  </a:cubicBezTo>
                  <a:cubicBezTo>
                    <a:pt x="351124" y="18632"/>
                    <a:pt x="351708" y="17858"/>
                    <a:pt x="353677" y="17858"/>
                  </a:cubicBezTo>
                  <a:cubicBezTo>
                    <a:pt x="353827" y="17858"/>
                    <a:pt x="354003" y="17858"/>
                    <a:pt x="354180" y="17872"/>
                  </a:cubicBezTo>
                  <a:cubicBezTo>
                    <a:pt x="355701" y="17967"/>
                    <a:pt x="357221" y="18197"/>
                    <a:pt x="358688" y="18577"/>
                  </a:cubicBezTo>
                  <a:cubicBezTo>
                    <a:pt x="360331" y="18930"/>
                    <a:pt x="362273" y="19324"/>
                    <a:pt x="363658" y="19324"/>
                  </a:cubicBezTo>
                  <a:cubicBezTo>
                    <a:pt x="364323" y="19324"/>
                    <a:pt x="364853" y="19242"/>
                    <a:pt x="365165" y="19011"/>
                  </a:cubicBezTo>
                  <a:cubicBezTo>
                    <a:pt x="366496" y="18007"/>
                    <a:pt x="370434" y="12172"/>
                    <a:pt x="373096" y="8318"/>
                  </a:cubicBezTo>
                  <a:cubicBezTo>
                    <a:pt x="374101" y="6799"/>
                    <a:pt x="374997" y="5469"/>
                    <a:pt x="375662" y="4559"/>
                  </a:cubicBezTo>
                  <a:cubicBezTo>
                    <a:pt x="376192" y="3854"/>
                    <a:pt x="376287" y="3379"/>
                    <a:pt x="376192" y="3230"/>
                  </a:cubicBezTo>
                  <a:cubicBezTo>
                    <a:pt x="376043" y="2985"/>
                    <a:pt x="375350" y="2510"/>
                    <a:pt x="372295" y="2510"/>
                  </a:cubicBezTo>
                  <a:cubicBezTo>
                    <a:pt x="371358" y="2510"/>
                    <a:pt x="370176" y="2551"/>
                    <a:pt x="368723" y="2660"/>
                  </a:cubicBezTo>
                  <a:cubicBezTo>
                    <a:pt x="368262" y="2714"/>
                    <a:pt x="367800" y="2728"/>
                    <a:pt x="367338" y="2728"/>
                  </a:cubicBezTo>
                  <a:cubicBezTo>
                    <a:pt x="365206" y="2728"/>
                    <a:pt x="363115" y="2280"/>
                    <a:pt x="361173" y="1330"/>
                  </a:cubicBezTo>
                  <a:cubicBezTo>
                    <a:pt x="359693" y="624"/>
                    <a:pt x="358077" y="190"/>
                    <a:pt x="356407" y="54"/>
                  </a:cubicBezTo>
                  <a:cubicBezTo>
                    <a:pt x="355904" y="14"/>
                    <a:pt x="355347" y="0"/>
                    <a:pt x="35477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7" name="Google Shape;94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UAAE4IAAA3BQAAaQgAAAAAAAAmAAAACAAAAP//////////"/>
                </a:ext>
              </a:extLst>
            </p:cNvSpPr>
            <p:nvPr/>
          </p:nvSpPr>
          <p:spPr>
            <a:xfrm>
              <a:off x="829310" y="1350010"/>
              <a:ext cx="18415" cy="17145"/>
            </a:xfrm>
            <a:custGeom>
              <a:avLst/>
              <a:gdLst/>
              <a:ahLst/>
              <a:cxnLst/>
              <a:rect l="0" t="0" r="18415" b="17145"/>
              <a:pathLst>
                <a:path w="18415" h="17145">
                  <a:moveTo>
                    <a:pt x="16514" y="13"/>
                  </a:moveTo>
                  <a:cubicBezTo>
                    <a:pt x="16001" y="13"/>
                    <a:pt x="14478" y="623"/>
                    <a:pt x="12456" y="2954"/>
                  </a:cubicBezTo>
                  <a:cubicBezTo>
                    <a:pt x="11189" y="4431"/>
                    <a:pt x="10002" y="5624"/>
                    <a:pt x="8964" y="6668"/>
                  </a:cubicBezTo>
                  <a:cubicBezTo>
                    <a:pt x="7508" y="8132"/>
                    <a:pt x="6322" y="9324"/>
                    <a:pt x="6093" y="10219"/>
                  </a:cubicBezTo>
                  <a:cubicBezTo>
                    <a:pt x="5688" y="11655"/>
                    <a:pt x="4286" y="11696"/>
                    <a:pt x="3181" y="11696"/>
                  </a:cubicBezTo>
                  <a:cubicBezTo>
                    <a:pt x="3114" y="11696"/>
                    <a:pt x="3046" y="11696"/>
                    <a:pt x="2979" y="11696"/>
                  </a:cubicBezTo>
                  <a:lnTo>
                    <a:pt x="2507" y="11696"/>
                  </a:lnTo>
                  <a:cubicBezTo>
                    <a:pt x="1563" y="11696"/>
                    <a:pt x="943" y="11791"/>
                    <a:pt x="660" y="12360"/>
                  </a:cubicBezTo>
                  <a:cubicBezTo>
                    <a:pt x="0" y="13634"/>
                    <a:pt x="660" y="16155"/>
                    <a:pt x="1604" y="16955"/>
                  </a:cubicBezTo>
                  <a:cubicBezTo>
                    <a:pt x="1739" y="17077"/>
                    <a:pt x="1900" y="17145"/>
                    <a:pt x="2062" y="17145"/>
                  </a:cubicBezTo>
                  <a:cubicBezTo>
                    <a:pt x="2197" y="17145"/>
                    <a:pt x="2345" y="17090"/>
                    <a:pt x="2453" y="17009"/>
                  </a:cubicBezTo>
                  <a:cubicBezTo>
                    <a:pt x="3383" y="16318"/>
                    <a:pt x="4071" y="16087"/>
                    <a:pt x="4650" y="16087"/>
                  </a:cubicBezTo>
                  <a:cubicBezTo>
                    <a:pt x="5203" y="16087"/>
                    <a:pt x="5662" y="16304"/>
                    <a:pt x="6093" y="16535"/>
                  </a:cubicBezTo>
                  <a:cubicBezTo>
                    <a:pt x="6322" y="16724"/>
                    <a:pt x="6605" y="16819"/>
                    <a:pt x="6888" y="16819"/>
                  </a:cubicBezTo>
                  <a:cubicBezTo>
                    <a:pt x="8075" y="16765"/>
                    <a:pt x="14451" y="12455"/>
                    <a:pt x="15772" y="10314"/>
                  </a:cubicBezTo>
                  <a:cubicBezTo>
                    <a:pt x="16096" y="9799"/>
                    <a:pt x="16150" y="9609"/>
                    <a:pt x="14680" y="8606"/>
                  </a:cubicBezTo>
                  <a:cubicBezTo>
                    <a:pt x="13831" y="7996"/>
                    <a:pt x="12982" y="7427"/>
                    <a:pt x="12887" y="6424"/>
                  </a:cubicBezTo>
                  <a:cubicBezTo>
                    <a:pt x="12699" y="4757"/>
                    <a:pt x="14586" y="4242"/>
                    <a:pt x="16285" y="3808"/>
                  </a:cubicBezTo>
                  <a:cubicBezTo>
                    <a:pt x="17039" y="3672"/>
                    <a:pt x="17754" y="3429"/>
                    <a:pt x="18415" y="3144"/>
                  </a:cubicBezTo>
                  <a:lnTo>
                    <a:pt x="18131" y="2913"/>
                  </a:lnTo>
                  <a:cubicBezTo>
                    <a:pt x="17471" y="2290"/>
                    <a:pt x="16527" y="1436"/>
                    <a:pt x="16622" y="162"/>
                  </a:cubicBezTo>
                  <a:cubicBezTo>
                    <a:pt x="16622" y="108"/>
                    <a:pt x="16622" y="67"/>
                    <a:pt x="16622" y="13"/>
                  </a:cubicBezTo>
                  <a:cubicBezTo>
                    <a:pt x="16595" y="13"/>
                    <a:pt x="16554" y="13"/>
                    <a:pt x="16514"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6" name="Google Shape;94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QAAC8IAACZBAAANwgAAAAAAAAmAAAACAAAAP//////////"/>
                </a:ext>
              </a:extLst>
            </p:cNvSpPr>
            <p:nvPr/>
          </p:nvSpPr>
          <p:spPr>
            <a:xfrm>
              <a:off x="735965" y="1330325"/>
              <a:ext cx="11430" cy="5080"/>
            </a:xfrm>
            <a:custGeom>
              <a:avLst/>
              <a:gdLst/>
              <a:ahLst/>
              <a:cxnLst/>
              <a:rect l="0" t="0" r="11430" b="5080"/>
              <a:pathLst>
                <a:path w="11430" h="5080">
                  <a:moveTo>
                    <a:pt x="4119" y="14"/>
                  </a:moveTo>
                  <a:cubicBezTo>
                    <a:pt x="2764" y="54"/>
                    <a:pt x="1506" y="586"/>
                    <a:pt x="498" y="1444"/>
                  </a:cubicBezTo>
                  <a:cubicBezTo>
                    <a:pt x="304" y="1634"/>
                    <a:pt x="14" y="1961"/>
                    <a:pt x="111" y="2247"/>
                  </a:cubicBezTo>
                  <a:cubicBezTo>
                    <a:pt x="580" y="3704"/>
                    <a:pt x="4602" y="5080"/>
                    <a:pt x="7588" y="5080"/>
                  </a:cubicBezTo>
                  <a:cubicBezTo>
                    <a:pt x="8306" y="5080"/>
                    <a:pt x="8956" y="4998"/>
                    <a:pt x="9495" y="4821"/>
                  </a:cubicBezTo>
                  <a:cubicBezTo>
                    <a:pt x="10366" y="4590"/>
                    <a:pt x="11084" y="3922"/>
                    <a:pt x="11333" y="3064"/>
                  </a:cubicBezTo>
                  <a:cubicBezTo>
                    <a:pt x="11430" y="2397"/>
                    <a:pt x="11181" y="1675"/>
                    <a:pt x="10656" y="1253"/>
                  </a:cubicBezTo>
                  <a:cubicBezTo>
                    <a:pt x="10504" y="1117"/>
                    <a:pt x="10324" y="1062"/>
                    <a:pt x="10103" y="1062"/>
                  </a:cubicBezTo>
                  <a:cubicBezTo>
                    <a:pt x="9702" y="1062"/>
                    <a:pt x="9163" y="1253"/>
                    <a:pt x="8472" y="1539"/>
                  </a:cubicBezTo>
                  <a:cubicBezTo>
                    <a:pt x="7878" y="1798"/>
                    <a:pt x="7256" y="2057"/>
                    <a:pt x="6662" y="2057"/>
                  </a:cubicBezTo>
                  <a:cubicBezTo>
                    <a:pt x="6385" y="2057"/>
                    <a:pt x="6123" y="2002"/>
                    <a:pt x="5860" y="1866"/>
                  </a:cubicBezTo>
                  <a:cubicBezTo>
                    <a:pt x="5376" y="1539"/>
                    <a:pt x="5045" y="967"/>
                    <a:pt x="4989" y="340"/>
                  </a:cubicBezTo>
                  <a:cubicBezTo>
                    <a:pt x="4989" y="245"/>
                    <a:pt x="4989" y="150"/>
                    <a:pt x="4754" y="109"/>
                  </a:cubicBezTo>
                  <a:cubicBezTo>
                    <a:pt x="4561" y="14"/>
                    <a:pt x="4312" y="14"/>
                    <a:pt x="4119"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5" name="Google Shape;94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QAAFgHAAA+BgAAjAgAAAAAAAAmAAAACAAAAP//////////"/>
                </a:ext>
              </a:extLst>
            </p:cNvSpPr>
            <p:nvPr/>
          </p:nvSpPr>
          <p:spPr>
            <a:xfrm>
              <a:off x="731520" y="1193800"/>
              <a:ext cx="283210" cy="195580"/>
            </a:xfrm>
            <a:custGeom>
              <a:avLst/>
              <a:gdLst/>
              <a:ahLst/>
              <a:cxnLst/>
              <a:rect l="0" t="0" r="283210" b="195580"/>
              <a:pathLst>
                <a:path w="283210" h="195580">
                  <a:moveTo>
                    <a:pt x="83377" y="0"/>
                  </a:moveTo>
                  <a:cubicBezTo>
                    <a:pt x="81844" y="0"/>
                    <a:pt x="78601" y="2959"/>
                    <a:pt x="76769" y="4601"/>
                  </a:cubicBezTo>
                  <a:cubicBezTo>
                    <a:pt x="74110" y="7003"/>
                    <a:pt x="70568" y="7506"/>
                    <a:pt x="67773" y="7506"/>
                  </a:cubicBezTo>
                  <a:cubicBezTo>
                    <a:pt x="66417" y="7506"/>
                    <a:pt x="65236" y="7383"/>
                    <a:pt x="64422" y="7316"/>
                  </a:cubicBezTo>
                  <a:cubicBezTo>
                    <a:pt x="63879" y="7248"/>
                    <a:pt x="63350" y="7221"/>
                    <a:pt x="62835" y="7221"/>
                  </a:cubicBezTo>
                  <a:cubicBezTo>
                    <a:pt x="60908" y="7221"/>
                    <a:pt x="59225" y="7614"/>
                    <a:pt x="58628" y="8211"/>
                  </a:cubicBezTo>
                  <a:cubicBezTo>
                    <a:pt x="58479" y="8361"/>
                    <a:pt x="58479" y="8401"/>
                    <a:pt x="58479" y="8456"/>
                  </a:cubicBezTo>
                  <a:cubicBezTo>
                    <a:pt x="58479" y="8741"/>
                    <a:pt x="58859" y="8971"/>
                    <a:pt x="59388" y="9311"/>
                  </a:cubicBezTo>
                  <a:cubicBezTo>
                    <a:pt x="59999" y="9691"/>
                    <a:pt x="60759" y="10166"/>
                    <a:pt x="60854" y="11062"/>
                  </a:cubicBezTo>
                  <a:cubicBezTo>
                    <a:pt x="60854" y="11876"/>
                    <a:pt x="60474" y="12636"/>
                    <a:pt x="59863" y="13152"/>
                  </a:cubicBezTo>
                  <a:cubicBezTo>
                    <a:pt x="59253" y="13763"/>
                    <a:pt x="58669" y="13993"/>
                    <a:pt x="58154" y="13993"/>
                  </a:cubicBezTo>
                  <a:cubicBezTo>
                    <a:pt x="57163" y="13993"/>
                    <a:pt x="56376" y="13206"/>
                    <a:pt x="55915" y="12772"/>
                  </a:cubicBezTo>
                  <a:cubicBezTo>
                    <a:pt x="55630" y="12487"/>
                    <a:pt x="55209" y="12066"/>
                    <a:pt x="55019" y="12066"/>
                  </a:cubicBezTo>
                  <a:cubicBezTo>
                    <a:pt x="54924" y="12066"/>
                    <a:pt x="54734" y="12161"/>
                    <a:pt x="54449" y="12446"/>
                  </a:cubicBezTo>
                  <a:cubicBezTo>
                    <a:pt x="52618" y="14400"/>
                    <a:pt x="48574" y="14875"/>
                    <a:pt x="45671" y="14875"/>
                  </a:cubicBezTo>
                  <a:cubicBezTo>
                    <a:pt x="44355" y="14875"/>
                    <a:pt x="43283" y="14780"/>
                    <a:pt x="42754" y="14672"/>
                  </a:cubicBezTo>
                  <a:cubicBezTo>
                    <a:pt x="41994" y="14672"/>
                    <a:pt x="39619" y="16762"/>
                    <a:pt x="35725" y="20807"/>
                  </a:cubicBezTo>
                  <a:lnTo>
                    <a:pt x="34870" y="21716"/>
                  </a:lnTo>
                  <a:cubicBezTo>
                    <a:pt x="34545" y="22001"/>
                    <a:pt x="34545" y="22232"/>
                    <a:pt x="34585" y="22992"/>
                  </a:cubicBezTo>
                  <a:cubicBezTo>
                    <a:pt x="34640" y="24322"/>
                    <a:pt x="34775" y="26317"/>
                    <a:pt x="31736" y="29547"/>
                  </a:cubicBezTo>
                  <a:cubicBezTo>
                    <a:pt x="28317" y="33239"/>
                    <a:pt x="21207" y="33728"/>
                    <a:pt x="16390" y="33728"/>
                  </a:cubicBezTo>
                  <a:cubicBezTo>
                    <a:pt x="15264" y="33728"/>
                    <a:pt x="14247" y="33701"/>
                    <a:pt x="13446" y="33687"/>
                  </a:cubicBezTo>
                  <a:lnTo>
                    <a:pt x="12361" y="33687"/>
                  </a:lnTo>
                  <a:cubicBezTo>
                    <a:pt x="12320" y="33673"/>
                    <a:pt x="12279" y="33660"/>
                    <a:pt x="12239" y="33660"/>
                  </a:cubicBezTo>
                  <a:cubicBezTo>
                    <a:pt x="12130" y="33660"/>
                    <a:pt x="12035" y="33701"/>
                    <a:pt x="11926" y="33728"/>
                  </a:cubicBezTo>
                  <a:cubicBezTo>
                    <a:pt x="11832" y="34108"/>
                    <a:pt x="11791" y="34488"/>
                    <a:pt x="11832" y="34868"/>
                  </a:cubicBezTo>
                  <a:cubicBezTo>
                    <a:pt x="11926" y="35913"/>
                    <a:pt x="11642" y="37012"/>
                    <a:pt x="11072" y="37908"/>
                  </a:cubicBezTo>
                  <a:cubicBezTo>
                    <a:pt x="10882" y="38193"/>
                    <a:pt x="10936" y="38288"/>
                    <a:pt x="10977" y="38342"/>
                  </a:cubicBezTo>
                  <a:cubicBezTo>
                    <a:pt x="11126" y="38763"/>
                    <a:pt x="12211" y="39998"/>
                    <a:pt x="18819" y="41803"/>
                  </a:cubicBezTo>
                  <a:cubicBezTo>
                    <a:pt x="25902" y="43663"/>
                    <a:pt x="30691" y="52838"/>
                    <a:pt x="31600" y="55159"/>
                  </a:cubicBezTo>
                  <a:cubicBezTo>
                    <a:pt x="31709" y="55430"/>
                    <a:pt x="32428" y="55525"/>
                    <a:pt x="33351" y="55525"/>
                  </a:cubicBezTo>
                  <a:cubicBezTo>
                    <a:pt x="34870" y="55525"/>
                    <a:pt x="36946" y="55281"/>
                    <a:pt x="37869" y="55159"/>
                  </a:cubicBezTo>
                  <a:cubicBezTo>
                    <a:pt x="39389" y="54996"/>
                    <a:pt x="40868" y="54847"/>
                    <a:pt x="42089" y="54847"/>
                  </a:cubicBezTo>
                  <a:cubicBezTo>
                    <a:pt x="42577" y="54847"/>
                    <a:pt x="43025" y="54874"/>
                    <a:pt x="43418" y="54928"/>
                  </a:cubicBezTo>
                  <a:cubicBezTo>
                    <a:pt x="45942" y="55308"/>
                    <a:pt x="45698" y="57588"/>
                    <a:pt x="45562" y="58918"/>
                  </a:cubicBezTo>
                  <a:cubicBezTo>
                    <a:pt x="45413" y="60384"/>
                    <a:pt x="45413" y="61103"/>
                    <a:pt x="46132" y="61429"/>
                  </a:cubicBezTo>
                  <a:cubicBezTo>
                    <a:pt x="46865" y="61769"/>
                    <a:pt x="47733" y="61836"/>
                    <a:pt x="48642" y="61836"/>
                  </a:cubicBezTo>
                  <a:cubicBezTo>
                    <a:pt x="49036" y="61836"/>
                    <a:pt x="49429" y="61823"/>
                    <a:pt x="49836" y="61809"/>
                  </a:cubicBezTo>
                  <a:cubicBezTo>
                    <a:pt x="50203" y="61796"/>
                    <a:pt x="50582" y="61782"/>
                    <a:pt x="50962" y="61782"/>
                  </a:cubicBezTo>
                  <a:cubicBezTo>
                    <a:pt x="52482" y="61782"/>
                    <a:pt x="53961" y="62054"/>
                    <a:pt x="54490" y="63574"/>
                  </a:cubicBezTo>
                  <a:cubicBezTo>
                    <a:pt x="54680" y="64089"/>
                    <a:pt x="54639" y="64619"/>
                    <a:pt x="54354" y="65094"/>
                  </a:cubicBezTo>
                  <a:cubicBezTo>
                    <a:pt x="53771" y="65895"/>
                    <a:pt x="52536" y="65949"/>
                    <a:pt x="50827" y="65949"/>
                  </a:cubicBezTo>
                  <a:cubicBezTo>
                    <a:pt x="48981" y="65949"/>
                    <a:pt x="46743" y="65990"/>
                    <a:pt x="45277" y="67089"/>
                  </a:cubicBezTo>
                  <a:cubicBezTo>
                    <a:pt x="42862" y="68894"/>
                    <a:pt x="41383" y="69953"/>
                    <a:pt x="39958" y="69953"/>
                  </a:cubicBezTo>
                  <a:cubicBezTo>
                    <a:pt x="39850" y="69953"/>
                    <a:pt x="39741" y="69953"/>
                    <a:pt x="39619" y="69939"/>
                  </a:cubicBezTo>
                  <a:cubicBezTo>
                    <a:pt x="38859" y="69790"/>
                    <a:pt x="38195" y="69315"/>
                    <a:pt x="37774" y="68704"/>
                  </a:cubicBezTo>
                  <a:cubicBezTo>
                    <a:pt x="37435" y="68229"/>
                    <a:pt x="36444" y="68066"/>
                    <a:pt x="35250" y="68066"/>
                  </a:cubicBezTo>
                  <a:cubicBezTo>
                    <a:pt x="33717" y="68066"/>
                    <a:pt x="31845" y="68324"/>
                    <a:pt x="30596" y="68514"/>
                  </a:cubicBezTo>
                  <a:cubicBezTo>
                    <a:pt x="30027" y="68609"/>
                    <a:pt x="29511" y="68650"/>
                    <a:pt x="29077" y="68704"/>
                  </a:cubicBezTo>
                  <a:cubicBezTo>
                    <a:pt x="28914" y="68745"/>
                    <a:pt x="28751" y="68772"/>
                    <a:pt x="28575" y="68772"/>
                  </a:cubicBezTo>
                  <a:cubicBezTo>
                    <a:pt x="28032" y="68772"/>
                    <a:pt x="27489" y="68528"/>
                    <a:pt x="27136" y="68134"/>
                  </a:cubicBezTo>
                  <a:cubicBezTo>
                    <a:pt x="26417" y="67184"/>
                    <a:pt x="26987" y="65705"/>
                    <a:pt x="27557" y="64334"/>
                  </a:cubicBezTo>
                  <a:cubicBezTo>
                    <a:pt x="27801" y="63804"/>
                    <a:pt x="27937" y="63234"/>
                    <a:pt x="28086" y="62664"/>
                  </a:cubicBezTo>
                  <a:cubicBezTo>
                    <a:pt x="28086" y="62624"/>
                    <a:pt x="27991" y="62529"/>
                    <a:pt x="27842" y="62434"/>
                  </a:cubicBezTo>
                  <a:cubicBezTo>
                    <a:pt x="27489" y="62176"/>
                    <a:pt x="26865" y="62013"/>
                    <a:pt x="26024" y="62013"/>
                  </a:cubicBezTo>
                  <a:cubicBezTo>
                    <a:pt x="24626" y="62013"/>
                    <a:pt x="22605" y="62488"/>
                    <a:pt x="20190" y="63859"/>
                  </a:cubicBezTo>
                  <a:lnTo>
                    <a:pt x="20095" y="63954"/>
                  </a:lnTo>
                  <a:cubicBezTo>
                    <a:pt x="18914" y="64524"/>
                    <a:pt x="17774" y="65189"/>
                    <a:pt x="16675" y="65949"/>
                  </a:cubicBezTo>
                  <a:lnTo>
                    <a:pt x="16675" y="66085"/>
                  </a:lnTo>
                  <a:cubicBezTo>
                    <a:pt x="16730" y="66614"/>
                    <a:pt x="16635" y="67130"/>
                    <a:pt x="16485" y="67659"/>
                  </a:cubicBezTo>
                  <a:cubicBezTo>
                    <a:pt x="16390" y="68229"/>
                    <a:pt x="16065" y="68745"/>
                    <a:pt x="15536" y="69030"/>
                  </a:cubicBezTo>
                  <a:cubicBezTo>
                    <a:pt x="15305" y="69138"/>
                    <a:pt x="15074" y="69179"/>
                    <a:pt x="14844" y="69179"/>
                  </a:cubicBezTo>
                  <a:cubicBezTo>
                    <a:pt x="14342" y="69179"/>
                    <a:pt x="13840" y="68989"/>
                    <a:pt x="13351" y="68799"/>
                  </a:cubicBezTo>
                  <a:cubicBezTo>
                    <a:pt x="12754" y="68582"/>
                    <a:pt x="12103" y="68324"/>
                    <a:pt x="11384" y="68324"/>
                  </a:cubicBezTo>
                  <a:cubicBezTo>
                    <a:pt x="10868" y="68324"/>
                    <a:pt x="10298" y="68460"/>
                    <a:pt x="9701" y="68840"/>
                  </a:cubicBezTo>
                  <a:cubicBezTo>
                    <a:pt x="8222" y="69695"/>
                    <a:pt x="6703" y="70455"/>
                    <a:pt x="5183" y="71120"/>
                  </a:cubicBezTo>
                  <a:cubicBezTo>
                    <a:pt x="2999" y="72070"/>
                    <a:pt x="488" y="73169"/>
                    <a:pt x="14" y="74215"/>
                  </a:cubicBezTo>
                  <a:cubicBezTo>
                    <a:pt x="244" y="74785"/>
                    <a:pt x="2144" y="75680"/>
                    <a:pt x="9321" y="77119"/>
                  </a:cubicBezTo>
                  <a:lnTo>
                    <a:pt x="10027" y="77255"/>
                  </a:lnTo>
                  <a:cubicBezTo>
                    <a:pt x="10407" y="77350"/>
                    <a:pt x="11452" y="77540"/>
                    <a:pt x="11601" y="78449"/>
                  </a:cubicBezTo>
                  <a:cubicBezTo>
                    <a:pt x="11791" y="79399"/>
                    <a:pt x="10882" y="80064"/>
                    <a:pt x="9891" y="80729"/>
                  </a:cubicBezTo>
                  <a:cubicBezTo>
                    <a:pt x="9701" y="80824"/>
                    <a:pt x="9511" y="80960"/>
                    <a:pt x="9267" y="81109"/>
                  </a:cubicBezTo>
                  <a:cubicBezTo>
                    <a:pt x="10271" y="81584"/>
                    <a:pt x="11031" y="82385"/>
                    <a:pt x="11452" y="83335"/>
                  </a:cubicBezTo>
                  <a:cubicBezTo>
                    <a:pt x="12076" y="84720"/>
                    <a:pt x="13215" y="85805"/>
                    <a:pt x="14545" y="86430"/>
                  </a:cubicBezTo>
                  <a:cubicBezTo>
                    <a:pt x="15766" y="87068"/>
                    <a:pt x="17584" y="87285"/>
                    <a:pt x="19538" y="87285"/>
                  </a:cubicBezTo>
                  <a:cubicBezTo>
                    <a:pt x="22048" y="87285"/>
                    <a:pt x="24776" y="86932"/>
                    <a:pt x="26757" y="86661"/>
                  </a:cubicBezTo>
                  <a:cubicBezTo>
                    <a:pt x="27801" y="86471"/>
                    <a:pt x="28887" y="86376"/>
                    <a:pt x="29932" y="86335"/>
                  </a:cubicBezTo>
                  <a:cubicBezTo>
                    <a:pt x="31031" y="86430"/>
                    <a:pt x="32116" y="86715"/>
                    <a:pt x="33066" y="87231"/>
                  </a:cubicBezTo>
                  <a:cubicBezTo>
                    <a:pt x="33961" y="87665"/>
                    <a:pt x="34558" y="87923"/>
                    <a:pt x="35033" y="87923"/>
                  </a:cubicBezTo>
                  <a:cubicBezTo>
                    <a:pt x="35400" y="87923"/>
                    <a:pt x="35698" y="87773"/>
                    <a:pt x="36010" y="87421"/>
                  </a:cubicBezTo>
                  <a:cubicBezTo>
                    <a:pt x="37408" y="85955"/>
                    <a:pt x="42618" y="81462"/>
                    <a:pt x="46987" y="81462"/>
                  </a:cubicBezTo>
                  <a:cubicBezTo>
                    <a:pt x="48249" y="81462"/>
                    <a:pt x="49443" y="81842"/>
                    <a:pt x="50447" y="82765"/>
                  </a:cubicBezTo>
                  <a:cubicBezTo>
                    <a:pt x="51451" y="83715"/>
                    <a:pt x="51871" y="84570"/>
                    <a:pt x="51736" y="85385"/>
                  </a:cubicBezTo>
                  <a:cubicBezTo>
                    <a:pt x="51546" y="86566"/>
                    <a:pt x="50311" y="87095"/>
                    <a:pt x="49307" y="87516"/>
                  </a:cubicBezTo>
                  <a:cubicBezTo>
                    <a:pt x="48981" y="87665"/>
                    <a:pt x="48696" y="87801"/>
                    <a:pt x="48412" y="87950"/>
                  </a:cubicBezTo>
                  <a:cubicBezTo>
                    <a:pt x="49931" y="89660"/>
                    <a:pt x="51491" y="92700"/>
                    <a:pt x="51261" y="95361"/>
                  </a:cubicBezTo>
                  <a:cubicBezTo>
                    <a:pt x="51112" y="96881"/>
                    <a:pt x="50311" y="98251"/>
                    <a:pt x="49076" y="99107"/>
                  </a:cubicBezTo>
                  <a:cubicBezTo>
                    <a:pt x="47380" y="100342"/>
                    <a:pt x="45698" y="100708"/>
                    <a:pt x="44178" y="100708"/>
                  </a:cubicBezTo>
                  <a:cubicBezTo>
                    <a:pt x="42903" y="100708"/>
                    <a:pt x="41749" y="100450"/>
                    <a:pt x="40813" y="100247"/>
                  </a:cubicBezTo>
                  <a:cubicBezTo>
                    <a:pt x="40338" y="100111"/>
                    <a:pt x="39864" y="100016"/>
                    <a:pt x="39389" y="99962"/>
                  </a:cubicBezTo>
                  <a:lnTo>
                    <a:pt x="39294" y="99962"/>
                  </a:lnTo>
                  <a:cubicBezTo>
                    <a:pt x="39049" y="100342"/>
                    <a:pt x="38914" y="100776"/>
                    <a:pt x="38819" y="101197"/>
                  </a:cubicBezTo>
                  <a:cubicBezTo>
                    <a:pt x="38439" y="102527"/>
                    <a:pt x="37964" y="104386"/>
                    <a:pt x="36064" y="105866"/>
                  </a:cubicBezTo>
                  <a:cubicBezTo>
                    <a:pt x="35264" y="106476"/>
                    <a:pt x="34504" y="106707"/>
                    <a:pt x="33785" y="106707"/>
                  </a:cubicBezTo>
                  <a:cubicBezTo>
                    <a:pt x="32428" y="106707"/>
                    <a:pt x="31193" y="105879"/>
                    <a:pt x="30081" y="105092"/>
                  </a:cubicBezTo>
                  <a:cubicBezTo>
                    <a:pt x="28887" y="104291"/>
                    <a:pt x="27611" y="103436"/>
                    <a:pt x="26132" y="103436"/>
                  </a:cubicBezTo>
                  <a:cubicBezTo>
                    <a:pt x="26078" y="103436"/>
                    <a:pt x="26024" y="103423"/>
                    <a:pt x="25970" y="103423"/>
                  </a:cubicBezTo>
                  <a:cubicBezTo>
                    <a:pt x="25495" y="103423"/>
                    <a:pt x="25006" y="103613"/>
                    <a:pt x="24654" y="103952"/>
                  </a:cubicBezTo>
                  <a:cubicBezTo>
                    <a:pt x="23663" y="105051"/>
                    <a:pt x="23853" y="107576"/>
                    <a:pt x="23989" y="109286"/>
                  </a:cubicBezTo>
                  <a:cubicBezTo>
                    <a:pt x="23989" y="109571"/>
                    <a:pt x="24043" y="109802"/>
                    <a:pt x="24084" y="110046"/>
                  </a:cubicBezTo>
                  <a:cubicBezTo>
                    <a:pt x="24179" y="111851"/>
                    <a:pt x="22374" y="112082"/>
                    <a:pt x="21194" y="112231"/>
                  </a:cubicBezTo>
                  <a:cubicBezTo>
                    <a:pt x="19430" y="112462"/>
                    <a:pt x="17394" y="112747"/>
                    <a:pt x="16635" y="115746"/>
                  </a:cubicBezTo>
                  <a:cubicBezTo>
                    <a:pt x="15780" y="119207"/>
                    <a:pt x="13405" y="119547"/>
                    <a:pt x="12116" y="119737"/>
                  </a:cubicBezTo>
                  <a:lnTo>
                    <a:pt x="11737" y="119777"/>
                  </a:lnTo>
                  <a:cubicBezTo>
                    <a:pt x="12076" y="120443"/>
                    <a:pt x="12456" y="121013"/>
                    <a:pt x="12876" y="121583"/>
                  </a:cubicBezTo>
                  <a:cubicBezTo>
                    <a:pt x="15115" y="124772"/>
                    <a:pt x="15685" y="124772"/>
                    <a:pt x="16350" y="124772"/>
                  </a:cubicBezTo>
                  <a:cubicBezTo>
                    <a:pt x="16418" y="124772"/>
                    <a:pt x="16472" y="124772"/>
                    <a:pt x="16540" y="124772"/>
                  </a:cubicBezTo>
                  <a:cubicBezTo>
                    <a:pt x="17598" y="124772"/>
                    <a:pt x="18588" y="125139"/>
                    <a:pt x="19430" y="125817"/>
                  </a:cubicBezTo>
                  <a:cubicBezTo>
                    <a:pt x="21858" y="127527"/>
                    <a:pt x="20285" y="129998"/>
                    <a:pt x="19294" y="131463"/>
                  </a:cubicBezTo>
                  <a:cubicBezTo>
                    <a:pt x="19050" y="131843"/>
                    <a:pt x="18765" y="132278"/>
                    <a:pt x="18575" y="132699"/>
                  </a:cubicBezTo>
                  <a:lnTo>
                    <a:pt x="18765" y="132753"/>
                  </a:lnTo>
                  <a:cubicBezTo>
                    <a:pt x="21329" y="133269"/>
                    <a:pt x="23799" y="136322"/>
                    <a:pt x="26037" y="138983"/>
                  </a:cubicBezTo>
                  <a:cubicBezTo>
                    <a:pt x="26757" y="139933"/>
                    <a:pt x="27557" y="140828"/>
                    <a:pt x="28412" y="141684"/>
                  </a:cubicBezTo>
                  <a:cubicBezTo>
                    <a:pt x="28778" y="142023"/>
                    <a:pt x="29172" y="142172"/>
                    <a:pt x="29633" y="142172"/>
                  </a:cubicBezTo>
                  <a:cubicBezTo>
                    <a:pt x="30339" y="142172"/>
                    <a:pt x="31193" y="141833"/>
                    <a:pt x="32306" y="141358"/>
                  </a:cubicBezTo>
                  <a:cubicBezTo>
                    <a:pt x="33636" y="140693"/>
                    <a:pt x="35020" y="140313"/>
                    <a:pt x="36485" y="140163"/>
                  </a:cubicBezTo>
                  <a:cubicBezTo>
                    <a:pt x="37584" y="140123"/>
                    <a:pt x="37869" y="139403"/>
                    <a:pt x="38154" y="138263"/>
                  </a:cubicBezTo>
                  <a:cubicBezTo>
                    <a:pt x="38344" y="137598"/>
                    <a:pt x="38534" y="136892"/>
                    <a:pt x="39239" y="136648"/>
                  </a:cubicBezTo>
                  <a:cubicBezTo>
                    <a:pt x="39334" y="136635"/>
                    <a:pt x="39429" y="136635"/>
                    <a:pt x="39511" y="136635"/>
                  </a:cubicBezTo>
                  <a:cubicBezTo>
                    <a:pt x="40040" y="136635"/>
                    <a:pt x="40542" y="136865"/>
                    <a:pt x="40908" y="137272"/>
                  </a:cubicBezTo>
                  <a:cubicBezTo>
                    <a:pt x="42523" y="138738"/>
                    <a:pt x="44843" y="142593"/>
                    <a:pt x="44707" y="145104"/>
                  </a:cubicBezTo>
                  <a:cubicBezTo>
                    <a:pt x="44748" y="145864"/>
                    <a:pt x="44368" y="146583"/>
                    <a:pt x="43798" y="147004"/>
                  </a:cubicBezTo>
                  <a:cubicBezTo>
                    <a:pt x="42998" y="147574"/>
                    <a:pt x="43228" y="149474"/>
                    <a:pt x="43378" y="150994"/>
                  </a:cubicBezTo>
                  <a:cubicBezTo>
                    <a:pt x="43513" y="151904"/>
                    <a:pt x="43568" y="152799"/>
                    <a:pt x="43513" y="153709"/>
                  </a:cubicBezTo>
                  <a:cubicBezTo>
                    <a:pt x="43758" y="153872"/>
                    <a:pt x="44422" y="153994"/>
                    <a:pt x="45264" y="153994"/>
                  </a:cubicBezTo>
                  <a:cubicBezTo>
                    <a:pt x="46064" y="153994"/>
                    <a:pt x="47041" y="153885"/>
                    <a:pt x="47977" y="153614"/>
                  </a:cubicBezTo>
                  <a:cubicBezTo>
                    <a:pt x="49307" y="153234"/>
                    <a:pt x="49782" y="152704"/>
                    <a:pt x="49782" y="152514"/>
                  </a:cubicBezTo>
                  <a:cubicBezTo>
                    <a:pt x="50026" y="151469"/>
                    <a:pt x="50976" y="150614"/>
                    <a:pt x="52496" y="150234"/>
                  </a:cubicBezTo>
                  <a:cubicBezTo>
                    <a:pt x="53228" y="150058"/>
                    <a:pt x="53974" y="149976"/>
                    <a:pt x="54707" y="149976"/>
                  </a:cubicBezTo>
                  <a:cubicBezTo>
                    <a:pt x="57244" y="149976"/>
                    <a:pt x="59714" y="151035"/>
                    <a:pt x="61518" y="152949"/>
                  </a:cubicBezTo>
                  <a:cubicBezTo>
                    <a:pt x="62428" y="154035"/>
                    <a:pt x="63418" y="154985"/>
                    <a:pt x="64517" y="155840"/>
                  </a:cubicBezTo>
                  <a:cubicBezTo>
                    <a:pt x="64558" y="155609"/>
                    <a:pt x="64558" y="155324"/>
                    <a:pt x="64558" y="155039"/>
                  </a:cubicBezTo>
                  <a:cubicBezTo>
                    <a:pt x="64558" y="152569"/>
                    <a:pt x="66417" y="149528"/>
                    <a:pt x="67977" y="149474"/>
                  </a:cubicBezTo>
                  <a:cubicBezTo>
                    <a:pt x="68221" y="149474"/>
                    <a:pt x="69361" y="149528"/>
                    <a:pt x="69497" y="151184"/>
                  </a:cubicBezTo>
                  <a:cubicBezTo>
                    <a:pt x="69456" y="151659"/>
                    <a:pt x="69687" y="152039"/>
                    <a:pt x="70066" y="152284"/>
                  </a:cubicBezTo>
                  <a:cubicBezTo>
                    <a:pt x="70406" y="152487"/>
                    <a:pt x="70853" y="152596"/>
                    <a:pt x="71423" y="152596"/>
                  </a:cubicBezTo>
                  <a:cubicBezTo>
                    <a:pt x="72631" y="152596"/>
                    <a:pt x="74340" y="152121"/>
                    <a:pt x="76294" y="151239"/>
                  </a:cubicBezTo>
                  <a:cubicBezTo>
                    <a:pt x="77638" y="150628"/>
                    <a:pt x="78614" y="150261"/>
                    <a:pt x="79320" y="150261"/>
                  </a:cubicBezTo>
                  <a:cubicBezTo>
                    <a:pt x="79768" y="150261"/>
                    <a:pt x="80093" y="150397"/>
                    <a:pt x="80324" y="150709"/>
                  </a:cubicBezTo>
                  <a:cubicBezTo>
                    <a:pt x="81084" y="151659"/>
                    <a:pt x="80134" y="152799"/>
                    <a:pt x="78140" y="155270"/>
                  </a:cubicBezTo>
                  <a:lnTo>
                    <a:pt x="77529" y="156084"/>
                  </a:lnTo>
                  <a:cubicBezTo>
                    <a:pt x="75724" y="158310"/>
                    <a:pt x="75914" y="161160"/>
                    <a:pt x="76050" y="163495"/>
                  </a:cubicBezTo>
                  <a:cubicBezTo>
                    <a:pt x="76145" y="165585"/>
                    <a:pt x="76294" y="167770"/>
                    <a:pt x="74395" y="168245"/>
                  </a:cubicBezTo>
                  <a:cubicBezTo>
                    <a:pt x="73581" y="168435"/>
                    <a:pt x="72590" y="169819"/>
                    <a:pt x="71586" y="171095"/>
                  </a:cubicBezTo>
                  <a:cubicBezTo>
                    <a:pt x="69931" y="173335"/>
                    <a:pt x="68072" y="175846"/>
                    <a:pt x="65223" y="176185"/>
                  </a:cubicBezTo>
                  <a:cubicBezTo>
                    <a:pt x="61423" y="176606"/>
                    <a:pt x="54449" y="184166"/>
                    <a:pt x="53350" y="185686"/>
                  </a:cubicBezTo>
                  <a:cubicBezTo>
                    <a:pt x="52984" y="186147"/>
                    <a:pt x="52401" y="186310"/>
                    <a:pt x="51600" y="186310"/>
                  </a:cubicBezTo>
                  <a:cubicBezTo>
                    <a:pt x="50827" y="186310"/>
                    <a:pt x="49863" y="186161"/>
                    <a:pt x="48696" y="185971"/>
                  </a:cubicBezTo>
                  <a:cubicBezTo>
                    <a:pt x="47394" y="185753"/>
                    <a:pt x="45847" y="185496"/>
                    <a:pt x="44558" y="185496"/>
                  </a:cubicBezTo>
                  <a:cubicBezTo>
                    <a:pt x="43269" y="185496"/>
                    <a:pt x="42238" y="185753"/>
                    <a:pt x="41953" y="186581"/>
                  </a:cubicBezTo>
                  <a:cubicBezTo>
                    <a:pt x="41234" y="188577"/>
                    <a:pt x="39524" y="190300"/>
                    <a:pt x="38154" y="191671"/>
                  </a:cubicBezTo>
                  <a:cubicBezTo>
                    <a:pt x="37489" y="192241"/>
                    <a:pt x="36919" y="192906"/>
                    <a:pt x="36390" y="193626"/>
                  </a:cubicBezTo>
                  <a:cubicBezTo>
                    <a:pt x="37245" y="193531"/>
                    <a:pt x="39619" y="192621"/>
                    <a:pt x="41709" y="191250"/>
                  </a:cubicBezTo>
                  <a:cubicBezTo>
                    <a:pt x="43228" y="190246"/>
                    <a:pt x="43663" y="189581"/>
                    <a:pt x="43703" y="189432"/>
                  </a:cubicBezTo>
                  <a:cubicBezTo>
                    <a:pt x="43758" y="188957"/>
                    <a:pt x="43988" y="187681"/>
                    <a:pt x="45033" y="187341"/>
                  </a:cubicBezTo>
                  <a:cubicBezTo>
                    <a:pt x="45182" y="187314"/>
                    <a:pt x="45318" y="187301"/>
                    <a:pt x="45454" y="187301"/>
                  </a:cubicBezTo>
                  <a:cubicBezTo>
                    <a:pt x="46376" y="187301"/>
                    <a:pt x="47217" y="188074"/>
                    <a:pt x="47842" y="188821"/>
                  </a:cubicBezTo>
                  <a:cubicBezTo>
                    <a:pt x="47977" y="188957"/>
                    <a:pt x="48194" y="189011"/>
                    <a:pt x="48425" y="189011"/>
                  </a:cubicBezTo>
                  <a:cubicBezTo>
                    <a:pt x="48914" y="189011"/>
                    <a:pt x="49511" y="188794"/>
                    <a:pt x="49836" y="188631"/>
                  </a:cubicBezTo>
                  <a:cubicBezTo>
                    <a:pt x="50881" y="188156"/>
                    <a:pt x="51831" y="187531"/>
                    <a:pt x="52685" y="186771"/>
                  </a:cubicBezTo>
                  <a:cubicBezTo>
                    <a:pt x="53662" y="185889"/>
                    <a:pt x="54938" y="185658"/>
                    <a:pt x="56145" y="185658"/>
                  </a:cubicBezTo>
                  <a:cubicBezTo>
                    <a:pt x="56919" y="185658"/>
                    <a:pt x="57679" y="185753"/>
                    <a:pt x="58289" y="185821"/>
                  </a:cubicBezTo>
                  <a:lnTo>
                    <a:pt x="58818" y="185876"/>
                  </a:lnTo>
                  <a:cubicBezTo>
                    <a:pt x="58845" y="185876"/>
                    <a:pt x="58873" y="185876"/>
                    <a:pt x="58900" y="185876"/>
                  </a:cubicBezTo>
                  <a:cubicBezTo>
                    <a:pt x="59171" y="185876"/>
                    <a:pt x="59483" y="185699"/>
                    <a:pt x="59999" y="185346"/>
                  </a:cubicBezTo>
                  <a:cubicBezTo>
                    <a:pt x="61518" y="184261"/>
                    <a:pt x="63282" y="183541"/>
                    <a:pt x="65128" y="183256"/>
                  </a:cubicBezTo>
                  <a:cubicBezTo>
                    <a:pt x="67936" y="182740"/>
                    <a:pt x="68072" y="182211"/>
                    <a:pt x="68411" y="180976"/>
                  </a:cubicBezTo>
                  <a:cubicBezTo>
                    <a:pt x="68506" y="180406"/>
                    <a:pt x="68696" y="179890"/>
                    <a:pt x="68927" y="179361"/>
                  </a:cubicBezTo>
                  <a:cubicBezTo>
                    <a:pt x="70121" y="176565"/>
                    <a:pt x="81328" y="171529"/>
                    <a:pt x="83038" y="171095"/>
                  </a:cubicBezTo>
                  <a:cubicBezTo>
                    <a:pt x="83418" y="171000"/>
                    <a:pt x="83567" y="170715"/>
                    <a:pt x="83797" y="169765"/>
                  </a:cubicBezTo>
                  <a:cubicBezTo>
                    <a:pt x="83987" y="168815"/>
                    <a:pt x="84367" y="167295"/>
                    <a:pt x="86172" y="167159"/>
                  </a:cubicBezTo>
                  <a:cubicBezTo>
                    <a:pt x="88126" y="167010"/>
                    <a:pt x="91735" y="164024"/>
                    <a:pt x="93865" y="162259"/>
                  </a:cubicBezTo>
                  <a:cubicBezTo>
                    <a:pt x="95914" y="160549"/>
                    <a:pt x="96999" y="160454"/>
                    <a:pt x="98044" y="160305"/>
                  </a:cubicBezTo>
                  <a:cubicBezTo>
                    <a:pt x="98614" y="160264"/>
                    <a:pt x="99184" y="160169"/>
                    <a:pt x="99713" y="159925"/>
                  </a:cubicBezTo>
                  <a:cubicBezTo>
                    <a:pt x="100229" y="159735"/>
                    <a:pt x="100324" y="158975"/>
                    <a:pt x="100473" y="157794"/>
                  </a:cubicBezTo>
                  <a:cubicBezTo>
                    <a:pt x="100568" y="156505"/>
                    <a:pt x="100758" y="154754"/>
                    <a:pt x="102508" y="154469"/>
                  </a:cubicBezTo>
                  <a:cubicBezTo>
                    <a:pt x="104272" y="154184"/>
                    <a:pt x="105547" y="152949"/>
                    <a:pt x="105547" y="151564"/>
                  </a:cubicBezTo>
                  <a:cubicBezTo>
                    <a:pt x="105357" y="151184"/>
                    <a:pt x="103648" y="150764"/>
                    <a:pt x="102847" y="150574"/>
                  </a:cubicBezTo>
                  <a:cubicBezTo>
                    <a:pt x="101273" y="150139"/>
                    <a:pt x="100093" y="149854"/>
                    <a:pt x="99713" y="148958"/>
                  </a:cubicBezTo>
                  <a:cubicBezTo>
                    <a:pt x="99428" y="148388"/>
                    <a:pt x="99618" y="147628"/>
                    <a:pt x="100283" y="146773"/>
                  </a:cubicBezTo>
                  <a:cubicBezTo>
                    <a:pt x="101436" y="145199"/>
                    <a:pt x="104638" y="142444"/>
                    <a:pt x="106551" y="142444"/>
                  </a:cubicBezTo>
                  <a:cubicBezTo>
                    <a:pt x="106606" y="142444"/>
                    <a:pt x="106646" y="142444"/>
                    <a:pt x="106687" y="142444"/>
                  </a:cubicBezTo>
                  <a:cubicBezTo>
                    <a:pt x="108682" y="142308"/>
                    <a:pt x="110351" y="140828"/>
                    <a:pt x="110635" y="138833"/>
                  </a:cubicBezTo>
                  <a:cubicBezTo>
                    <a:pt x="110785" y="136743"/>
                    <a:pt x="112250" y="135698"/>
                    <a:pt x="113634" y="134707"/>
                  </a:cubicBezTo>
                  <a:cubicBezTo>
                    <a:pt x="114435" y="134137"/>
                    <a:pt x="115154" y="133513"/>
                    <a:pt x="115819" y="132848"/>
                  </a:cubicBezTo>
                  <a:cubicBezTo>
                    <a:pt x="116483" y="132128"/>
                    <a:pt x="116999" y="131328"/>
                    <a:pt x="117379" y="130473"/>
                  </a:cubicBezTo>
                  <a:cubicBezTo>
                    <a:pt x="117908" y="129373"/>
                    <a:pt x="118424" y="128233"/>
                    <a:pt x="120188" y="128097"/>
                  </a:cubicBezTo>
                  <a:cubicBezTo>
                    <a:pt x="121178" y="128002"/>
                    <a:pt x="122318" y="126998"/>
                    <a:pt x="123457" y="125953"/>
                  </a:cubicBezTo>
                  <a:cubicBezTo>
                    <a:pt x="124312" y="125098"/>
                    <a:pt x="125262" y="124392"/>
                    <a:pt x="126266" y="123768"/>
                  </a:cubicBezTo>
                  <a:cubicBezTo>
                    <a:pt x="126619" y="123483"/>
                    <a:pt x="127053" y="123333"/>
                    <a:pt x="127501" y="123333"/>
                  </a:cubicBezTo>
                  <a:cubicBezTo>
                    <a:pt x="127664" y="123333"/>
                    <a:pt x="127813" y="123361"/>
                    <a:pt x="127976" y="123388"/>
                  </a:cubicBezTo>
                  <a:cubicBezTo>
                    <a:pt x="128396" y="123537"/>
                    <a:pt x="128736" y="123917"/>
                    <a:pt x="128871" y="124338"/>
                  </a:cubicBezTo>
                  <a:cubicBezTo>
                    <a:pt x="129061" y="124813"/>
                    <a:pt x="129305" y="125383"/>
                    <a:pt x="131151" y="125478"/>
                  </a:cubicBezTo>
                  <a:cubicBezTo>
                    <a:pt x="133050" y="125532"/>
                    <a:pt x="134434" y="126292"/>
                    <a:pt x="134855" y="127473"/>
                  </a:cubicBezTo>
                  <a:cubicBezTo>
                    <a:pt x="135194" y="128233"/>
                    <a:pt x="135004" y="129143"/>
                    <a:pt x="134380" y="129713"/>
                  </a:cubicBezTo>
                  <a:cubicBezTo>
                    <a:pt x="133932" y="130133"/>
                    <a:pt x="133335" y="130350"/>
                    <a:pt x="132643" y="130350"/>
                  </a:cubicBezTo>
                  <a:cubicBezTo>
                    <a:pt x="132114" y="130350"/>
                    <a:pt x="131531" y="130215"/>
                    <a:pt x="130920" y="129943"/>
                  </a:cubicBezTo>
                  <a:cubicBezTo>
                    <a:pt x="129726" y="129414"/>
                    <a:pt x="128830" y="129115"/>
                    <a:pt x="128016" y="129115"/>
                  </a:cubicBezTo>
                  <a:cubicBezTo>
                    <a:pt x="126836" y="129115"/>
                    <a:pt x="125791" y="129740"/>
                    <a:pt x="124177" y="131273"/>
                  </a:cubicBezTo>
                  <a:cubicBezTo>
                    <a:pt x="122847" y="132563"/>
                    <a:pt x="122793" y="133228"/>
                    <a:pt x="122698" y="134178"/>
                  </a:cubicBezTo>
                  <a:cubicBezTo>
                    <a:pt x="122657" y="135508"/>
                    <a:pt x="122182" y="136838"/>
                    <a:pt x="121327" y="137938"/>
                  </a:cubicBezTo>
                  <a:cubicBezTo>
                    <a:pt x="119563" y="140313"/>
                    <a:pt x="119713" y="141168"/>
                    <a:pt x="119808" y="141358"/>
                  </a:cubicBezTo>
                  <a:cubicBezTo>
                    <a:pt x="119998" y="141738"/>
                    <a:pt x="120757" y="141874"/>
                    <a:pt x="121178" y="141928"/>
                  </a:cubicBezTo>
                  <a:cubicBezTo>
                    <a:pt x="122793" y="142118"/>
                    <a:pt x="123227" y="142824"/>
                    <a:pt x="123268" y="143394"/>
                  </a:cubicBezTo>
                  <a:cubicBezTo>
                    <a:pt x="123417" y="145199"/>
                    <a:pt x="120038" y="146583"/>
                    <a:pt x="118709" y="146963"/>
                  </a:cubicBezTo>
                  <a:cubicBezTo>
                    <a:pt x="118573" y="147004"/>
                    <a:pt x="118424" y="147058"/>
                    <a:pt x="118288" y="147153"/>
                  </a:cubicBezTo>
                  <a:cubicBezTo>
                    <a:pt x="119183" y="147533"/>
                    <a:pt x="120160" y="147723"/>
                    <a:pt x="121097" y="147723"/>
                  </a:cubicBezTo>
                  <a:cubicBezTo>
                    <a:pt x="121205" y="147723"/>
                    <a:pt x="121314" y="147723"/>
                    <a:pt x="121422" y="147723"/>
                  </a:cubicBezTo>
                  <a:cubicBezTo>
                    <a:pt x="123512" y="147723"/>
                    <a:pt x="126456" y="145728"/>
                    <a:pt x="129536" y="143584"/>
                  </a:cubicBezTo>
                  <a:cubicBezTo>
                    <a:pt x="131490" y="142159"/>
                    <a:pt x="133579" y="140883"/>
                    <a:pt x="135669" y="139743"/>
                  </a:cubicBezTo>
                  <a:cubicBezTo>
                    <a:pt x="137636" y="138752"/>
                    <a:pt x="139414" y="138453"/>
                    <a:pt x="140974" y="138453"/>
                  </a:cubicBezTo>
                  <a:cubicBezTo>
                    <a:pt x="142494" y="138453"/>
                    <a:pt x="143796" y="138738"/>
                    <a:pt x="144841" y="138983"/>
                  </a:cubicBezTo>
                  <a:cubicBezTo>
                    <a:pt x="145316" y="139078"/>
                    <a:pt x="145737" y="139173"/>
                    <a:pt x="146211" y="139213"/>
                  </a:cubicBezTo>
                  <a:cubicBezTo>
                    <a:pt x="146116" y="139078"/>
                    <a:pt x="146076" y="138928"/>
                    <a:pt x="146021" y="138793"/>
                  </a:cubicBezTo>
                  <a:cubicBezTo>
                    <a:pt x="145696" y="138128"/>
                    <a:pt x="145262" y="137272"/>
                    <a:pt x="145601" y="136458"/>
                  </a:cubicBezTo>
                  <a:cubicBezTo>
                    <a:pt x="145696" y="136173"/>
                    <a:pt x="145832" y="135942"/>
                    <a:pt x="146076" y="135752"/>
                  </a:cubicBezTo>
                  <a:lnTo>
                    <a:pt x="145981" y="135698"/>
                  </a:lnTo>
                  <a:cubicBezTo>
                    <a:pt x="144977" y="135033"/>
                    <a:pt x="143511" y="133988"/>
                    <a:pt x="142792" y="132128"/>
                  </a:cubicBezTo>
                  <a:cubicBezTo>
                    <a:pt x="142467" y="131083"/>
                    <a:pt x="142412" y="130418"/>
                    <a:pt x="142697" y="129848"/>
                  </a:cubicBezTo>
                  <a:cubicBezTo>
                    <a:pt x="143036" y="129278"/>
                    <a:pt x="143552" y="128953"/>
                    <a:pt x="144176" y="128857"/>
                  </a:cubicBezTo>
                  <a:cubicBezTo>
                    <a:pt x="144841" y="128667"/>
                    <a:pt x="145126" y="128572"/>
                    <a:pt x="145262" y="127948"/>
                  </a:cubicBezTo>
                  <a:cubicBezTo>
                    <a:pt x="145411" y="127052"/>
                    <a:pt x="146021" y="126292"/>
                    <a:pt x="146876" y="125912"/>
                  </a:cubicBezTo>
                  <a:cubicBezTo>
                    <a:pt x="147120" y="125817"/>
                    <a:pt x="147378" y="125777"/>
                    <a:pt x="147623" y="125777"/>
                  </a:cubicBezTo>
                  <a:cubicBezTo>
                    <a:pt x="148627" y="125777"/>
                    <a:pt x="149712" y="126428"/>
                    <a:pt x="150730" y="127147"/>
                  </a:cubicBezTo>
                  <a:cubicBezTo>
                    <a:pt x="150947" y="127283"/>
                    <a:pt x="151191" y="127324"/>
                    <a:pt x="151503" y="127324"/>
                  </a:cubicBezTo>
                  <a:cubicBezTo>
                    <a:pt x="151734" y="127324"/>
                    <a:pt x="151978" y="127310"/>
                    <a:pt x="152290" y="127283"/>
                  </a:cubicBezTo>
                  <a:cubicBezTo>
                    <a:pt x="152575" y="127256"/>
                    <a:pt x="152887" y="127215"/>
                    <a:pt x="153213" y="127215"/>
                  </a:cubicBezTo>
                  <a:cubicBezTo>
                    <a:pt x="154285" y="127215"/>
                    <a:pt x="155560" y="127582"/>
                    <a:pt x="156469" y="129468"/>
                  </a:cubicBezTo>
                  <a:cubicBezTo>
                    <a:pt x="156727" y="130011"/>
                    <a:pt x="156862" y="130215"/>
                    <a:pt x="157147" y="130215"/>
                  </a:cubicBezTo>
                  <a:cubicBezTo>
                    <a:pt x="157324" y="130215"/>
                    <a:pt x="157568" y="130133"/>
                    <a:pt x="157948" y="129998"/>
                  </a:cubicBezTo>
                  <a:cubicBezTo>
                    <a:pt x="158409" y="129835"/>
                    <a:pt x="159006" y="129604"/>
                    <a:pt x="159712" y="129604"/>
                  </a:cubicBezTo>
                  <a:cubicBezTo>
                    <a:pt x="160390" y="129604"/>
                    <a:pt x="161164" y="129821"/>
                    <a:pt x="161978" y="130473"/>
                  </a:cubicBezTo>
                  <a:cubicBezTo>
                    <a:pt x="162738" y="131083"/>
                    <a:pt x="163497" y="131843"/>
                    <a:pt x="163267" y="132753"/>
                  </a:cubicBezTo>
                  <a:cubicBezTo>
                    <a:pt x="163212" y="132984"/>
                    <a:pt x="163117" y="133174"/>
                    <a:pt x="162927" y="133323"/>
                  </a:cubicBezTo>
                  <a:cubicBezTo>
                    <a:pt x="163877" y="133377"/>
                    <a:pt x="164786" y="133798"/>
                    <a:pt x="165492" y="134463"/>
                  </a:cubicBezTo>
                  <a:cubicBezTo>
                    <a:pt x="166075" y="134992"/>
                    <a:pt x="166428" y="135264"/>
                    <a:pt x="166794" y="135264"/>
                  </a:cubicBezTo>
                  <a:cubicBezTo>
                    <a:pt x="167269" y="135264"/>
                    <a:pt x="167731" y="134789"/>
                    <a:pt x="168680" y="133852"/>
                  </a:cubicBezTo>
                  <a:cubicBezTo>
                    <a:pt x="168952" y="133567"/>
                    <a:pt x="169590" y="132943"/>
                    <a:pt x="170349" y="132943"/>
                  </a:cubicBezTo>
                  <a:cubicBezTo>
                    <a:pt x="170526" y="132943"/>
                    <a:pt x="170689" y="132970"/>
                    <a:pt x="170865" y="133038"/>
                  </a:cubicBezTo>
                  <a:cubicBezTo>
                    <a:pt x="171815" y="133418"/>
                    <a:pt x="171869" y="134748"/>
                    <a:pt x="171869" y="135888"/>
                  </a:cubicBezTo>
                  <a:cubicBezTo>
                    <a:pt x="172344" y="136512"/>
                    <a:pt x="175858" y="137082"/>
                    <a:pt x="178653" y="137557"/>
                  </a:cubicBezTo>
                  <a:lnTo>
                    <a:pt x="179508" y="137693"/>
                  </a:lnTo>
                  <a:cubicBezTo>
                    <a:pt x="180729" y="137897"/>
                    <a:pt x="182208" y="137978"/>
                    <a:pt x="183768" y="137978"/>
                  </a:cubicBezTo>
                  <a:cubicBezTo>
                    <a:pt x="187255" y="137978"/>
                    <a:pt x="191149" y="137585"/>
                    <a:pt x="193565" y="137367"/>
                  </a:cubicBezTo>
                  <a:cubicBezTo>
                    <a:pt x="194379" y="137313"/>
                    <a:pt x="195003" y="137272"/>
                    <a:pt x="195423" y="137218"/>
                  </a:cubicBezTo>
                  <a:cubicBezTo>
                    <a:pt x="195491" y="137218"/>
                    <a:pt x="195559" y="137218"/>
                    <a:pt x="195627" y="137218"/>
                  </a:cubicBezTo>
                  <a:cubicBezTo>
                    <a:pt x="196957" y="137218"/>
                    <a:pt x="197594" y="138114"/>
                    <a:pt x="198178" y="138928"/>
                  </a:cubicBezTo>
                  <a:cubicBezTo>
                    <a:pt x="199033" y="140448"/>
                    <a:pt x="200512" y="141453"/>
                    <a:pt x="202221" y="141684"/>
                  </a:cubicBezTo>
                  <a:cubicBezTo>
                    <a:pt x="202547" y="141751"/>
                    <a:pt x="202845" y="141779"/>
                    <a:pt x="203144" y="141779"/>
                  </a:cubicBezTo>
                  <a:cubicBezTo>
                    <a:pt x="204881" y="141779"/>
                    <a:pt x="206007" y="140761"/>
                    <a:pt x="207106" y="139783"/>
                  </a:cubicBezTo>
                  <a:cubicBezTo>
                    <a:pt x="208001" y="139023"/>
                    <a:pt x="208937" y="138209"/>
                    <a:pt x="210009" y="138209"/>
                  </a:cubicBezTo>
                  <a:cubicBezTo>
                    <a:pt x="210525" y="138209"/>
                    <a:pt x="211081" y="138399"/>
                    <a:pt x="211665" y="138888"/>
                  </a:cubicBezTo>
                  <a:cubicBezTo>
                    <a:pt x="212289" y="139403"/>
                    <a:pt x="213144" y="140218"/>
                    <a:pt x="213144" y="141263"/>
                  </a:cubicBezTo>
                  <a:cubicBezTo>
                    <a:pt x="213144" y="142308"/>
                    <a:pt x="212235" y="143109"/>
                    <a:pt x="211339" y="143828"/>
                  </a:cubicBezTo>
                  <a:cubicBezTo>
                    <a:pt x="210959" y="144113"/>
                    <a:pt x="210620" y="144439"/>
                    <a:pt x="210294" y="144778"/>
                  </a:cubicBezTo>
                  <a:lnTo>
                    <a:pt x="210199" y="144873"/>
                  </a:lnTo>
                  <a:cubicBezTo>
                    <a:pt x="210715" y="145104"/>
                    <a:pt x="211244" y="145294"/>
                    <a:pt x="211814" y="145443"/>
                  </a:cubicBezTo>
                  <a:cubicBezTo>
                    <a:pt x="212384" y="145579"/>
                    <a:pt x="212994" y="145769"/>
                    <a:pt x="213564" y="146013"/>
                  </a:cubicBezTo>
                  <a:cubicBezTo>
                    <a:pt x="213998" y="146203"/>
                    <a:pt x="214514" y="146393"/>
                    <a:pt x="215138" y="146624"/>
                  </a:cubicBezTo>
                  <a:cubicBezTo>
                    <a:pt x="217513" y="147479"/>
                    <a:pt x="220742" y="148673"/>
                    <a:pt x="222587" y="150479"/>
                  </a:cubicBezTo>
                  <a:cubicBezTo>
                    <a:pt x="223076" y="150954"/>
                    <a:pt x="223496" y="151429"/>
                    <a:pt x="223876" y="151904"/>
                  </a:cubicBezTo>
                  <a:cubicBezTo>
                    <a:pt x="225871" y="154225"/>
                    <a:pt x="228299" y="156125"/>
                    <a:pt x="231094" y="157414"/>
                  </a:cubicBezTo>
                  <a:cubicBezTo>
                    <a:pt x="231746" y="157753"/>
                    <a:pt x="232071" y="157808"/>
                    <a:pt x="232207" y="157808"/>
                  </a:cubicBezTo>
                  <a:cubicBezTo>
                    <a:pt x="232261" y="157808"/>
                    <a:pt x="232288" y="157794"/>
                    <a:pt x="232288" y="157794"/>
                  </a:cubicBezTo>
                  <a:cubicBezTo>
                    <a:pt x="232424" y="157224"/>
                    <a:pt x="232424" y="156600"/>
                    <a:pt x="232329" y="155989"/>
                  </a:cubicBezTo>
                  <a:cubicBezTo>
                    <a:pt x="232234" y="154795"/>
                    <a:pt x="232193" y="153749"/>
                    <a:pt x="233048" y="153234"/>
                  </a:cubicBezTo>
                  <a:cubicBezTo>
                    <a:pt x="233279" y="153112"/>
                    <a:pt x="233510" y="153057"/>
                    <a:pt x="233740" y="153057"/>
                  </a:cubicBezTo>
                  <a:cubicBezTo>
                    <a:pt x="234364" y="153057"/>
                    <a:pt x="234948" y="153464"/>
                    <a:pt x="235463" y="153845"/>
                  </a:cubicBezTo>
                  <a:cubicBezTo>
                    <a:pt x="237322" y="155175"/>
                    <a:pt x="237838" y="155229"/>
                    <a:pt x="238272" y="155229"/>
                  </a:cubicBezTo>
                  <a:cubicBezTo>
                    <a:pt x="239127" y="155324"/>
                    <a:pt x="239737" y="155460"/>
                    <a:pt x="241501" y="157034"/>
                  </a:cubicBezTo>
                  <a:cubicBezTo>
                    <a:pt x="241691" y="157224"/>
                    <a:pt x="241881" y="157360"/>
                    <a:pt x="242112" y="157550"/>
                  </a:cubicBezTo>
                  <a:cubicBezTo>
                    <a:pt x="242071" y="156220"/>
                    <a:pt x="241121" y="153139"/>
                    <a:pt x="240687" y="151714"/>
                  </a:cubicBezTo>
                  <a:cubicBezTo>
                    <a:pt x="240267" y="150234"/>
                    <a:pt x="239887" y="148578"/>
                    <a:pt x="240972" y="148103"/>
                  </a:cubicBezTo>
                  <a:cubicBezTo>
                    <a:pt x="241121" y="148022"/>
                    <a:pt x="241284" y="147995"/>
                    <a:pt x="241447" y="147995"/>
                  </a:cubicBezTo>
                  <a:cubicBezTo>
                    <a:pt x="242668" y="147995"/>
                    <a:pt x="244161" y="149895"/>
                    <a:pt x="245246" y="151619"/>
                  </a:cubicBezTo>
                  <a:cubicBezTo>
                    <a:pt x="246915" y="154225"/>
                    <a:pt x="246861" y="158975"/>
                    <a:pt x="245870" y="162069"/>
                  </a:cubicBezTo>
                  <a:cubicBezTo>
                    <a:pt x="245395" y="163372"/>
                    <a:pt x="244310" y="164078"/>
                    <a:pt x="242939" y="164078"/>
                  </a:cubicBezTo>
                  <a:cubicBezTo>
                    <a:pt x="242519" y="164078"/>
                    <a:pt x="242058" y="164010"/>
                    <a:pt x="241596" y="163875"/>
                  </a:cubicBezTo>
                  <a:cubicBezTo>
                    <a:pt x="239927" y="163359"/>
                    <a:pt x="238462" y="162069"/>
                    <a:pt x="238652" y="160685"/>
                  </a:cubicBezTo>
                  <a:cubicBezTo>
                    <a:pt x="238489" y="160671"/>
                    <a:pt x="238326" y="160658"/>
                    <a:pt x="238163" y="160658"/>
                  </a:cubicBezTo>
                  <a:cubicBezTo>
                    <a:pt x="237526" y="160658"/>
                    <a:pt x="236888" y="160821"/>
                    <a:pt x="236277" y="161119"/>
                  </a:cubicBezTo>
                  <a:cubicBezTo>
                    <a:pt x="236033" y="161255"/>
                    <a:pt x="235423" y="161594"/>
                    <a:pt x="235368" y="162069"/>
                  </a:cubicBezTo>
                  <a:cubicBezTo>
                    <a:pt x="235273" y="163834"/>
                    <a:pt x="238503" y="167960"/>
                    <a:pt x="240741" y="168340"/>
                  </a:cubicBezTo>
                  <a:cubicBezTo>
                    <a:pt x="242967" y="168774"/>
                    <a:pt x="242967" y="170905"/>
                    <a:pt x="242967" y="172195"/>
                  </a:cubicBezTo>
                  <a:cubicBezTo>
                    <a:pt x="242967" y="172615"/>
                    <a:pt x="243021" y="173090"/>
                    <a:pt x="243116" y="173525"/>
                  </a:cubicBezTo>
                  <a:cubicBezTo>
                    <a:pt x="244730" y="174000"/>
                    <a:pt x="245395" y="175656"/>
                    <a:pt x="245816" y="176850"/>
                  </a:cubicBezTo>
                  <a:cubicBezTo>
                    <a:pt x="245911" y="177040"/>
                    <a:pt x="246006" y="177271"/>
                    <a:pt x="246101" y="177461"/>
                  </a:cubicBezTo>
                  <a:cubicBezTo>
                    <a:pt x="246386" y="176280"/>
                    <a:pt x="246101" y="172900"/>
                    <a:pt x="244920" y="171054"/>
                  </a:cubicBezTo>
                  <a:cubicBezTo>
                    <a:pt x="243726" y="169154"/>
                    <a:pt x="243631" y="166779"/>
                    <a:pt x="244635" y="165449"/>
                  </a:cubicBezTo>
                  <a:cubicBezTo>
                    <a:pt x="245043" y="164933"/>
                    <a:pt x="245667" y="164621"/>
                    <a:pt x="246318" y="164621"/>
                  </a:cubicBezTo>
                  <a:cubicBezTo>
                    <a:pt x="246576" y="164621"/>
                    <a:pt x="246847" y="164675"/>
                    <a:pt x="247105" y="164784"/>
                  </a:cubicBezTo>
                  <a:cubicBezTo>
                    <a:pt x="248909" y="165354"/>
                    <a:pt x="248665" y="167349"/>
                    <a:pt x="248475" y="168625"/>
                  </a:cubicBezTo>
                  <a:cubicBezTo>
                    <a:pt x="248380" y="169154"/>
                    <a:pt x="248380" y="169724"/>
                    <a:pt x="248435" y="170240"/>
                  </a:cubicBezTo>
                  <a:cubicBezTo>
                    <a:pt x="248814" y="170009"/>
                    <a:pt x="249140" y="169724"/>
                    <a:pt x="249425" y="169439"/>
                  </a:cubicBezTo>
                  <a:cubicBezTo>
                    <a:pt x="250144" y="168720"/>
                    <a:pt x="250945" y="168150"/>
                    <a:pt x="251813" y="167634"/>
                  </a:cubicBezTo>
                  <a:cubicBezTo>
                    <a:pt x="252383" y="167295"/>
                    <a:pt x="252288" y="166589"/>
                    <a:pt x="251664" y="164784"/>
                  </a:cubicBezTo>
                  <a:cubicBezTo>
                    <a:pt x="251243" y="163495"/>
                    <a:pt x="250755" y="162124"/>
                    <a:pt x="251243" y="160970"/>
                  </a:cubicBezTo>
                  <a:cubicBezTo>
                    <a:pt x="251460" y="160346"/>
                    <a:pt x="252030" y="159884"/>
                    <a:pt x="252709" y="159884"/>
                  </a:cubicBezTo>
                  <a:cubicBezTo>
                    <a:pt x="252736" y="159884"/>
                    <a:pt x="252776" y="159884"/>
                    <a:pt x="252804" y="159884"/>
                  </a:cubicBezTo>
                  <a:cubicBezTo>
                    <a:pt x="254703" y="159979"/>
                    <a:pt x="256657" y="163685"/>
                    <a:pt x="257362" y="166209"/>
                  </a:cubicBezTo>
                  <a:cubicBezTo>
                    <a:pt x="258122" y="168869"/>
                    <a:pt x="256657" y="169955"/>
                    <a:pt x="255707" y="170674"/>
                  </a:cubicBezTo>
                  <a:cubicBezTo>
                    <a:pt x="255178" y="171095"/>
                    <a:pt x="254947" y="171285"/>
                    <a:pt x="254947" y="171529"/>
                  </a:cubicBezTo>
                  <a:cubicBezTo>
                    <a:pt x="254947" y="173375"/>
                    <a:pt x="253088" y="173660"/>
                    <a:pt x="251949" y="173810"/>
                  </a:cubicBezTo>
                  <a:cubicBezTo>
                    <a:pt x="251474" y="173810"/>
                    <a:pt x="250999" y="173945"/>
                    <a:pt x="250565" y="174135"/>
                  </a:cubicBezTo>
                  <a:cubicBezTo>
                    <a:pt x="250049" y="174855"/>
                    <a:pt x="250334" y="178845"/>
                    <a:pt x="250850" y="180080"/>
                  </a:cubicBezTo>
                  <a:cubicBezTo>
                    <a:pt x="251094" y="179700"/>
                    <a:pt x="251284" y="179320"/>
                    <a:pt x="251474" y="178886"/>
                  </a:cubicBezTo>
                  <a:cubicBezTo>
                    <a:pt x="251935" y="177827"/>
                    <a:pt x="252315" y="176945"/>
                    <a:pt x="253211" y="176945"/>
                  </a:cubicBezTo>
                  <a:cubicBezTo>
                    <a:pt x="253238" y="176945"/>
                    <a:pt x="253251" y="176945"/>
                    <a:pt x="253278" y="176945"/>
                  </a:cubicBezTo>
                  <a:cubicBezTo>
                    <a:pt x="254228" y="176986"/>
                    <a:pt x="254418" y="177936"/>
                    <a:pt x="254567" y="178316"/>
                  </a:cubicBezTo>
                  <a:cubicBezTo>
                    <a:pt x="254893" y="178085"/>
                    <a:pt x="255232" y="177800"/>
                    <a:pt x="255517" y="177515"/>
                  </a:cubicBezTo>
                  <a:cubicBezTo>
                    <a:pt x="256304" y="176768"/>
                    <a:pt x="257050" y="176090"/>
                    <a:pt x="257865" y="176090"/>
                  </a:cubicBezTo>
                  <a:cubicBezTo>
                    <a:pt x="257987" y="176090"/>
                    <a:pt x="258095" y="176103"/>
                    <a:pt x="258217" y="176131"/>
                  </a:cubicBezTo>
                  <a:cubicBezTo>
                    <a:pt x="258746" y="176280"/>
                    <a:pt x="259167" y="176701"/>
                    <a:pt x="259316" y="177271"/>
                  </a:cubicBezTo>
                  <a:lnTo>
                    <a:pt x="259316" y="177081"/>
                  </a:lnTo>
                  <a:cubicBezTo>
                    <a:pt x="259316" y="175656"/>
                    <a:pt x="260212" y="174095"/>
                    <a:pt x="261881" y="173945"/>
                  </a:cubicBezTo>
                  <a:cubicBezTo>
                    <a:pt x="261949" y="173945"/>
                    <a:pt x="262016" y="173932"/>
                    <a:pt x="262084" y="173932"/>
                  </a:cubicBezTo>
                  <a:cubicBezTo>
                    <a:pt x="262980" y="173932"/>
                    <a:pt x="263957" y="174502"/>
                    <a:pt x="265056" y="175615"/>
                  </a:cubicBezTo>
                  <a:cubicBezTo>
                    <a:pt x="266820" y="177420"/>
                    <a:pt x="268719" y="180596"/>
                    <a:pt x="268624" y="182306"/>
                  </a:cubicBezTo>
                  <a:cubicBezTo>
                    <a:pt x="268475" y="184016"/>
                    <a:pt x="267484" y="184546"/>
                    <a:pt x="266480" y="185156"/>
                  </a:cubicBezTo>
                  <a:cubicBezTo>
                    <a:pt x="265816" y="185536"/>
                    <a:pt x="265151" y="186066"/>
                    <a:pt x="264581" y="186636"/>
                  </a:cubicBezTo>
                  <a:cubicBezTo>
                    <a:pt x="264201" y="187056"/>
                    <a:pt x="263685" y="187341"/>
                    <a:pt x="263115" y="187396"/>
                  </a:cubicBezTo>
                  <a:lnTo>
                    <a:pt x="263020" y="187396"/>
                  </a:lnTo>
                  <a:cubicBezTo>
                    <a:pt x="261826" y="187396"/>
                    <a:pt x="260877" y="186391"/>
                    <a:pt x="259832" y="185401"/>
                  </a:cubicBezTo>
                  <a:cubicBezTo>
                    <a:pt x="259140" y="184708"/>
                    <a:pt x="258177" y="183785"/>
                    <a:pt x="257634" y="183785"/>
                  </a:cubicBezTo>
                  <a:cubicBezTo>
                    <a:pt x="257620" y="183785"/>
                    <a:pt x="257620" y="183785"/>
                    <a:pt x="257607" y="183785"/>
                  </a:cubicBezTo>
                  <a:lnTo>
                    <a:pt x="257512" y="183785"/>
                  </a:lnTo>
                  <a:cubicBezTo>
                    <a:pt x="257417" y="184301"/>
                    <a:pt x="258217" y="185971"/>
                    <a:pt x="258651" y="186826"/>
                  </a:cubicBezTo>
                  <a:cubicBezTo>
                    <a:pt x="258882" y="187341"/>
                    <a:pt x="259126" y="187817"/>
                    <a:pt x="259316" y="188292"/>
                  </a:cubicBezTo>
                  <a:cubicBezTo>
                    <a:pt x="259886" y="189581"/>
                    <a:pt x="259411" y="190965"/>
                    <a:pt x="258977" y="192146"/>
                  </a:cubicBezTo>
                  <a:cubicBezTo>
                    <a:pt x="258367" y="193856"/>
                    <a:pt x="258217" y="194521"/>
                    <a:pt x="259167" y="195146"/>
                  </a:cubicBezTo>
                  <a:cubicBezTo>
                    <a:pt x="259411" y="195336"/>
                    <a:pt x="259642" y="195471"/>
                    <a:pt x="259927" y="195566"/>
                  </a:cubicBezTo>
                  <a:cubicBezTo>
                    <a:pt x="259981" y="195241"/>
                    <a:pt x="260022" y="194956"/>
                    <a:pt x="260076" y="194616"/>
                  </a:cubicBezTo>
                  <a:cubicBezTo>
                    <a:pt x="260076" y="194101"/>
                    <a:pt x="260171" y="193626"/>
                    <a:pt x="260307" y="193096"/>
                  </a:cubicBezTo>
                  <a:cubicBezTo>
                    <a:pt x="260497" y="192621"/>
                    <a:pt x="260877" y="192241"/>
                    <a:pt x="261352" y="192105"/>
                  </a:cubicBezTo>
                  <a:cubicBezTo>
                    <a:pt x="261501" y="192065"/>
                    <a:pt x="261650" y="192051"/>
                    <a:pt x="261813" y="192051"/>
                  </a:cubicBezTo>
                  <a:cubicBezTo>
                    <a:pt x="262885" y="192051"/>
                    <a:pt x="264133" y="192879"/>
                    <a:pt x="265585" y="194046"/>
                  </a:cubicBezTo>
                  <a:cubicBezTo>
                    <a:pt x="265910" y="193001"/>
                    <a:pt x="266060" y="191915"/>
                    <a:pt x="266005" y="190816"/>
                  </a:cubicBezTo>
                  <a:cubicBezTo>
                    <a:pt x="265965" y="190056"/>
                    <a:pt x="266440" y="189432"/>
                    <a:pt x="267104" y="189242"/>
                  </a:cubicBezTo>
                  <a:cubicBezTo>
                    <a:pt x="267267" y="189187"/>
                    <a:pt x="267457" y="189174"/>
                    <a:pt x="267647" y="189174"/>
                  </a:cubicBezTo>
                  <a:cubicBezTo>
                    <a:pt x="268814" y="189174"/>
                    <a:pt x="270347" y="190097"/>
                    <a:pt x="271324" y="191481"/>
                  </a:cubicBezTo>
                  <a:lnTo>
                    <a:pt x="271473" y="191291"/>
                  </a:lnTo>
                  <a:cubicBezTo>
                    <a:pt x="271908" y="190558"/>
                    <a:pt x="272600" y="189405"/>
                    <a:pt x="273861" y="189405"/>
                  </a:cubicBezTo>
                  <a:cubicBezTo>
                    <a:pt x="273997" y="189405"/>
                    <a:pt x="274133" y="189418"/>
                    <a:pt x="274269" y="189432"/>
                  </a:cubicBezTo>
                  <a:cubicBezTo>
                    <a:pt x="275313" y="189581"/>
                    <a:pt x="276032" y="190436"/>
                    <a:pt x="276073" y="191481"/>
                  </a:cubicBezTo>
                  <a:cubicBezTo>
                    <a:pt x="276127" y="192295"/>
                    <a:pt x="276032" y="193151"/>
                    <a:pt x="275842" y="194006"/>
                  </a:cubicBezTo>
                  <a:cubicBezTo>
                    <a:pt x="275788" y="194386"/>
                    <a:pt x="275747" y="194766"/>
                    <a:pt x="275693" y="195091"/>
                  </a:cubicBezTo>
                  <a:lnTo>
                    <a:pt x="276127" y="194956"/>
                  </a:lnTo>
                  <a:cubicBezTo>
                    <a:pt x="276616" y="194739"/>
                    <a:pt x="277118" y="194521"/>
                    <a:pt x="277593" y="194521"/>
                  </a:cubicBezTo>
                  <a:cubicBezTo>
                    <a:pt x="277864" y="194521"/>
                    <a:pt x="278122" y="194589"/>
                    <a:pt x="278353" y="194766"/>
                  </a:cubicBezTo>
                  <a:cubicBezTo>
                    <a:pt x="278502" y="194901"/>
                    <a:pt x="278597" y="195051"/>
                    <a:pt x="278692" y="195241"/>
                  </a:cubicBezTo>
                  <a:lnTo>
                    <a:pt x="279547" y="194616"/>
                  </a:lnTo>
                  <a:lnTo>
                    <a:pt x="279791" y="194481"/>
                  </a:lnTo>
                  <a:lnTo>
                    <a:pt x="280551" y="193951"/>
                  </a:lnTo>
                  <a:lnTo>
                    <a:pt x="280781" y="193761"/>
                  </a:lnTo>
                  <a:lnTo>
                    <a:pt x="281446" y="193286"/>
                  </a:lnTo>
                  <a:lnTo>
                    <a:pt x="281690" y="193151"/>
                  </a:lnTo>
                  <a:lnTo>
                    <a:pt x="282450" y="192621"/>
                  </a:lnTo>
                  <a:cubicBezTo>
                    <a:pt x="282871" y="192336"/>
                    <a:pt x="283156" y="192010"/>
                    <a:pt x="283156" y="191861"/>
                  </a:cubicBezTo>
                  <a:cubicBezTo>
                    <a:pt x="283210" y="191535"/>
                    <a:pt x="282586" y="190911"/>
                    <a:pt x="282111" y="190395"/>
                  </a:cubicBezTo>
                  <a:lnTo>
                    <a:pt x="281975" y="190205"/>
                  </a:lnTo>
                  <a:cubicBezTo>
                    <a:pt x="281541" y="189771"/>
                    <a:pt x="281215" y="189337"/>
                    <a:pt x="280876" y="188862"/>
                  </a:cubicBezTo>
                  <a:cubicBezTo>
                    <a:pt x="280361" y="188102"/>
                    <a:pt x="280266" y="187111"/>
                    <a:pt x="280591" y="186256"/>
                  </a:cubicBezTo>
                  <a:cubicBezTo>
                    <a:pt x="281215" y="184641"/>
                    <a:pt x="281690" y="183446"/>
                    <a:pt x="278922" y="181790"/>
                  </a:cubicBezTo>
                  <a:cubicBezTo>
                    <a:pt x="278692" y="181600"/>
                    <a:pt x="278448" y="181451"/>
                    <a:pt x="278122" y="181315"/>
                  </a:cubicBezTo>
                  <a:cubicBezTo>
                    <a:pt x="276833" y="180650"/>
                    <a:pt x="275463" y="180026"/>
                    <a:pt x="274079" y="179510"/>
                  </a:cubicBezTo>
                  <a:cubicBezTo>
                    <a:pt x="267335" y="176850"/>
                    <a:pt x="266290" y="174760"/>
                    <a:pt x="263536" y="169290"/>
                  </a:cubicBezTo>
                  <a:cubicBezTo>
                    <a:pt x="262736" y="167729"/>
                    <a:pt x="261731" y="165829"/>
                    <a:pt x="260456" y="163495"/>
                  </a:cubicBezTo>
                  <a:cubicBezTo>
                    <a:pt x="257457" y="158174"/>
                    <a:pt x="253143" y="154510"/>
                    <a:pt x="249710" y="151564"/>
                  </a:cubicBezTo>
                  <a:cubicBezTo>
                    <a:pt x="246576" y="148904"/>
                    <a:pt x="244351" y="146963"/>
                    <a:pt x="244351" y="144873"/>
                  </a:cubicBezTo>
                  <a:cubicBezTo>
                    <a:pt x="244351" y="144588"/>
                    <a:pt x="244201" y="144303"/>
                    <a:pt x="244011" y="144113"/>
                  </a:cubicBezTo>
                  <a:lnTo>
                    <a:pt x="243971" y="144059"/>
                  </a:lnTo>
                  <a:lnTo>
                    <a:pt x="243876" y="143964"/>
                  </a:lnTo>
                  <a:cubicBezTo>
                    <a:pt x="243781" y="143923"/>
                    <a:pt x="243726" y="143869"/>
                    <a:pt x="243686" y="143828"/>
                  </a:cubicBezTo>
                  <a:cubicBezTo>
                    <a:pt x="243536" y="143774"/>
                    <a:pt x="243441" y="143679"/>
                    <a:pt x="243306" y="143638"/>
                  </a:cubicBezTo>
                  <a:cubicBezTo>
                    <a:pt x="243116" y="143543"/>
                    <a:pt x="242926" y="143489"/>
                    <a:pt x="242736" y="143394"/>
                  </a:cubicBezTo>
                  <a:lnTo>
                    <a:pt x="242682" y="143394"/>
                  </a:lnTo>
                  <a:cubicBezTo>
                    <a:pt x="242451" y="143353"/>
                    <a:pt x="242261" y="143299"/>
                    <a:pt x="242017" y="143258"/>
                  </a:cubicBezTo>
                  <a:lnTo>
                    <a:pt x="241881" y="143258"/>
                  </a:lnTo>
                  <a:cubicBezTo>
                    <a:pt x="241637" y="143204"/>
                    <a:pt x="241447" y="143204"/>
                    <a:pt x="241216" y="143163"/>
                  </a:cubicBezTo>
                  <a:lnTo>
                    <a:pt x="240267" y="143163"/>
                  </a:lnTo>
                  <a:cubicBezTo>
                    <a:pt x="237743" y="143163"/>
                    <a:pt x="236087" y="143964"/>
                    <a:pt x="236087" y="144493"/>
                  </a:cubicBezTo>
                  <a:cubicBezTo>
                    <a:pt x="236087" y="147099"/>
                    <a:pt x="233469" y="148334"/>
                    <a:pt x="231149" y="149379"/>
                  </a:cubicBezTo>
                  <a:cubicBezTo>
                    <a:pt x="230335" y="149718"/>
                    <a:pt x="229629" y="150098"/>
                    <a:pt x="228869" y="150519"/>
                  </a:cubicBezTo>
                  <a:cubicBezTo>
                    <a:pt x="228191" y="150967"/>
                    <a:pt x="227580" y="151144"/>
                    <a:pt x="227010" y="151144"/>
                  </a:cubicBezTo>
                  <a:cubicBezTo>
                    <a:pt x="225328" y="151144"/>
                    <a:pt x="224107" y="149461"/>
                    <a:pt x="222926" y="147859"/>
                  </a:cubicBezTo>
                  <a:cubicBezTo>
                    <a:pt x="222641" y="147438"/>
                    <a:pt x="222356" y="147004"/>
                    <a:pt x="221977" y="146583"/>
                  </a:cubicBezTo>
                  <a:cubicBezTo>
                    <a:pt x="221732" y="146244"/>
                    <a:pt x="221502" y="145959"/>
                    <a:pt x="221217" y="145674"/>
                  </a:cubicBezTo>
                  <a:cubicBezTo>
                    <a:pt x="220267" y="144778"/>
                    <a:pt x="219263" y="143869"/>
                    <a:pt x="218177" y="143068"/>
                  </a:cubicBezTo>
                  <a:cubicBezTo>
                    <a:pt x="217038" y="142213"/>
                    <a:pt x="215939" y="141208"/>
                    <a:pt x="214989" y="140163"/>
                  </a:cubicBezTo>
                  <a:cubicBezTo>
                    <a:pt x="214758" y="139838"/>
                    <a:pt x="214514" y="139498"/>
                    <a:pt x="214419" y="139078"/>
                  </a:cubicBezTo>
                  <a:cubicBezTo>
                    <a:pt x="214378" y="138928"/>
                    <a:pt x="214324" y="138738"/>
                    <a:pt x="214324" y="138548"/>
                  </a:cubicBezTo>
                  <a:cubicBezTo>
                    <a:pt x="214324" y="137693"/>
                    <a:pt x="213903" y="136132"/>
                    <a:pt x="212954" y="135562"/>
                  </a:cubicBezTo>
                  <a:cubicBezTo>
                    <a:pt x="212669" y="135359"/>
                    <a:pt x="212343" y="135264"/>
                    <a:pt x="211977" y="135264"/>
                  </a:cubicBezTo>
                  <a:cubicBezTo>
                    <a:pt x="211556" y="135264"/>
                    <a:pt x="211095" y="135399"/>
                    <a:pt x="210579" y="135657"/>
                  </a:cubicBezTo>
                  <a:cubicBezTo>
                    <a:pt x="209222" y="136282"/>
                    <a:pt x="207784" y="136594"/>
                    <a:pt x="206319" y="136594"/>
                  </a:cubicBezTo>
                  <a:cubicBezTo>
                    <a:pt x="206020" y="136594"/>
                    <a:pt x="205735" y="136580"/>
                    <a:pt x="205450" y="136553"/>
                  </a:cubicBezTo>
                  <a:cubicBezTo>
                    <a:pt x="205152" y="136526"/>
                    <a:pt x="204921" y="136512"/>
                    <a:pt x="204731" y="136512"/>
                  </a:cubicBezTo>
                  <a:cubicBezTo>
                    <a:pt x="204351" y="136512"/>
                    <a:pt x="204202" y="136580"/>
                    <a:pt x="204066" y="136743"/>
                  </a:cubicBezTo>
                  <a:cubicBezTo>
                    <a:pt x="203605" y="137286"/>
                    <a:pt x="203022" y="137490"/>
                    <a:pt x="202398" y="137490"/>
                  </a:cubicBezTo>
                  <a:cubicBezTo>
                    <a:pt x="200864" y="137490"/>
                    <a:pt x="199168" y="136255"/>
                    <a:pt x="198897" y="136078"/>
                  </a:cubicBezTo>
                  <a:lnTo>
                    <a:pt x="198558" y="135793"/>
                  </a:lnTo>
                  <a:lnTo>
                    <a:pt x="198558" y="22327"/>
                  </a:lnTo>
                  <a:cubicBezTo>
                    <a:pt x="197567" y="22232"/>
                    <a:pt x="196658" y="22001"/>
                    <a:pt x="195708" y="21716"/>
                  </a:cubicBezTo>
                  <a:cubicBezTo>
                    <a:pt x="194854" y="21241"/>
                    <a:pt x="193999" y="20902"/>
                    <a:pt x="193090" y="20522"/>
                  </a:cubicBezTo>
                  <a:cubicBezTo>
                    <a:pt x="189291" y="19015"/>
                    <a:pt x="184718" y="17183"/>
                    <a:pt x="181706" y="17183"/>
                  </a:cubicBezTo>
                  <a:cubicBezTo>
                    <a:pt x="181285" y="17183"/>
                    <a:pt x="180905" y="17210"/>
                    <a:pt x="180553" y="17291"/>
                  </a:cubicBezTo>
                  <a:cubicBezTo>
                    <a:pt x="178585" y="17726"/>
                    <a:pt x="174257" y="18459"/>
                    <a:pt x="170634" y="18459"/>
                  </a:cubicBezTo>
                  <a:cubicBezTo>
                    <a:pt x="168748" y="18459"/>
                    <a:pt x="167052" y="18255"/>
                    <a:pt x="165967" y="17712"/>
                  </a:cubicBezTo>
                  <a:cubicBezTo>
                    <a:pt x="164298" y="16898"/>
                    <a:pt x="161774" y="15907"/>
                    <a:pt x="158097" y="15907"/>
                  </a:cubicBezTo>
                  <a:cubicBezTo>
                    <a:pt x="157093" y="15907"/>
                    <a:pt x="155994" y="15975"/>
                    <a:pt x="154814" y="16151"/>
                  </a:cubicBezTo>
                  <a:cubicBezTo>
                    <a:pt x="154230" y="16233"/>
                    <a:pt x="153674" y="16273"/>
                    <a:pt x="153145" y="16273"/>
                  </a:cubicBezTo>
                  <a:cubicBezTo>
                    <a:pt x="150404" y="16273"/>
                    <a:pt x="148125" y="15256"/>
                    <a:pt x="145547" y="14061"/>
                  </a:cubicBezTo>
                  <a:cubicBezTo>
                    <a:pt x="143321" y="13016"/>
                    <a:pt x="141042" y="12161"/>
                    <a:pt x="138667" y="11537"/>
                  </a:cubicBezTo>
                  <a:cubicBezTo>
                    <a:pt x="136890" y="11116"/>
                    <a:pt x="134936" y="10953"/>
                    <a:pt x="132969" y="10953"/>
                  </a:cubicBezTo>
                  <a:cubicBezTo>
                    <a:pt x="127419" y="10953"/>
                    <a:pt x="121816" y="12270"/>
                    <a:pt x="120283" y="12826"/>
                  </a:cubicBezTo>
                  <a:cubicBezTo>
                    <a:pt x="119916" y="12948"/>
                    <a:pt x="119591" y="12989"/>
                    <a:pt x="119306" y="12989"/>
                  </a:cubicBezTo>
                  <a:cubicBezTo>
                    <a:pt x="118193" y="12989"/>
                    <a:pt x="117596" y="12242"/>
                    <a:pt x="117148" y="11686"/>
                  </a:cubicBezTo>
                  <a:cubicBezTo>
                    <a:pt x="116687" y="11102"/>
                    <a:pt x="116416" y="10709"/>
                    <a:pt x="115656" y="10709"/>
                  </a:cubicBezTo>
                  <a:cubicBezTo>
                    <a:pt x="115547" y="10709"/>
                    <a:pt x="115425" y="10709"/>
                    <a:pt x="115289" y="10736"/>
                  </a:cubicBezTo>
                  <a:cubicBezTo>
                    <a:pt x="115045" y="10763"/>
                    <a:pt x="114787" y="10777"/>
                    <a:pt x="114557" y="10777"/>
                  </a:cubicBezTo>
                  <a:cubicBezTo>
                    <a:pt x="114014" y="10777"/>
                    <a:pt x="113512" y="10682"/>
                    <a:pt x="113159" y="10356"/>
                  </a:cubicBezTo>
                  <a:cubicBezTo>
                    <a:pt x="112725" y="9881"/>
                    <a:pt x="112535" y="9256"/>
                    <a:pt x="112684" y="8686"/>
                  </a:cubicBezTo>
                  <a:cubicBezTo>
                    <a:pt x="112725" y="7926"/>
                    <a:pt x="112535" y="7166"/>
                    <a:pt x="112155" y="6556"/>
                  </a:cubicBezTo>
                  <a:cubicBezTo>
                    <a:pt x="111775" y="6013"/>
                    <a:pt x="110758" y="5836"/>
                    <a:pt x="109469" y="5836"/>
                  </a:cubicBezTo>
                  <a:cubicBezTo>
                    <a:pt x="107338" y="5836"/>
                    <a:pt x="104489" y="6352"/>
                    <a:pt x="102793" y="6651"/>
                  </a:cubicBezTo>
                  <a:cubicBezTo>
                    <a:pt x="101748" y="6881"/>
                    <a:pt x="100798" y="7031"/>
                    <a:pt x="100134" y="7126"/>
                  </a:cubicBezTo>
                  <a:cubicBezTo>
                    <a:pt x="99889" y="7153"/>
                    <a:pt x="99645" y="7153"/>
                    <a:pt x="99428" y="7153"/>
                  </a:cubicBezTo>
                  <a:cubicBezTo>
                    <a:pt x="97881" y="7153"/>
                    <a:pt x="96972" y="6623"/>
                    <a:pt x="96484" y="6121"/>
                  </a:cubicBezTo>
                  <a:cubicBezTo>
                    <a:pt x="95765" y="5361"/>
                    <a:pt x="95439" y="4316"/>
                    <a:pt x="95534" y="3271"/>
                  </a:cubicBezTo>
                  <a:cubicBezTo>
                    <a:pt x="94625" y="3420"/>
                    <a:pt x="93865" y="3936"/>
                    <a:pt x="93390" y="4696"/>
                  </a:cubicBezTo>
                  <a:cubicBezTo>
                    <a:pt x="92630" y="5931"/>
                    <a:pt x="91301" y="6746"/>
                    <a:pt x="89835" y="6881"/>
                  </a:cubicBezTo>
                  <a:cubicBezTo>
                    <a:pt x="89578" y="6936"/>
                    <a:pt x="89320" y="6949"/>
                    <a:pt x="89076" y="6949"/>
                  </a:cubicBezTo>
                  <a:cubicBezTo>
                    <a:pt x="88031" y="6949"/>
                    <a:pt x="87027" y="6569"/>
                    <a:pt x="86226" y="5890"/>
                  </a:cubicBezTo>
                  <a:cubicBezTo>
                    <a:pt x="85846" y="5551"/>
                    <a:pt x="85656" y="5035"/>
                    <a:pt x="85751" y="4560"/>
                  </a:cubicBezTo>
                  <a:cubicBezTo>
                    <a:pt x="85846" y="3651"/>
                    <a:pt x="86701" y="3230"/>
                    <a:pt x="87651" y="2755"/>
                  </a:cubicBezTo>
                  <a:cubicBezTo>
                    <a:pt x="88126" y="2565"/>
                    <a:pt x="88546" y="2226"/>
                    <a:pt x="88926" y="1900"/>
                  </a:cubicBezTo>
                  <a:cubicBezTo>
                    <a:pt x="88546" y="1330"/>
                    <a:pt x="85697" y="570"/>
                    <a:pt x="84802" y="326"/>
                  </a:cubicBezTo>
                  <a:cubicBezTo>
                    <a:pt x="84327" y="231"/>
                    <a:pt x="83947" y="95"/>
                    <a:pt x="83662" y="41"/>
                  </a:cubicBezTo>
                  <a:cubicBezTo>
                    <a:pt x="83567" y="14"/>
                    <a:pt x="83485" y="0"/>
                    <a:pt x="8337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4" name="Google Shape;94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QAAIwIAACyBAAAkggAAAAAAAAmAAAACAAAAP//////////"/>
                </a:ext>
              </a:extLst>
            </p:cNvSpPr>
            <p:nvPr/>
          </p:nvSpPr>
          <p:spPr>
            <a:xfrm>
              <a:off x="753745" y="1389380"/>
              <a:ext cx="9525" cy="3810"/>
            </a:xfrm>
            <a:custGeom>
              <a:avLst/>
              <a:gdLst/>
              <a:ahLst/>
              <a:cxnLst/>
              <a:rect l="0" t="0" r="9525" b="3810"/>
              <a:pathLst>
                <a:path w="9525" h="3810">
                  <a:moveTo>
                    <a:pt x="8003" y="15"/>
                  </a:moveTo>
                  <a:cubicBezTo>
                    <a:pt x="5435" y="15"/>
                    <a:pt x="1290" y="2440"/>
                    <a:pt x="0" y="3810"/>
                  </a:cubicBezTo>
                  <a:cubicBezTo>
                    <a:pt x="665" y="3644"/>
                    <a:pt x="1290" y="3388"/>
                    <a:pt x="1807" y="2906"/>
                  </a:cubicBezTo>
                  <a:cubicBezTo>
                    <a:pt x="2853" y="2123"/>
                    <a:pt x="4103" y="1641"/>
                    <a:pt x="5339" y="1596"/>
                  </a:cubicBezTo>
                  <a:cubicBezTo>
                    <a:pt x="6807" y="1596"/>
                    <a:pt x="8193" y="1175"/>
                    <a:pt x="9525" y="482"/>
                  </a:cubicBezTo>
                  <a:cubicBezTo>
                    <a:pt x="9334" y="376"/>
                    <a:pt x="9185" y="271"/>
                    <a:pt x="8995" y="226"/>
                  </a:cubicBezTo>
                  <a:lnTo>
                    <a:pt x="8995" y="166"/>
                  </a:lnTo>
                  <a:cubicBezTo>
                    <a:pt x="8668" y="60"/>
                    <a:pt x="8329" y="15"/>
                    <a:pt x="8003"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3" name="Google Shape;94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YAAOEIAAAgCQAALQoAAAAAAAAmAAAACAAAAP//////////"/>
                </a:ext>
              </a:extLst>
            </p:cNvSpPr>
            <p:nvPr/>
          </p:nvSpPr>
          <p:spPr>
            <a:xfrm>
              <a:off x="1054735" y="1443355"/>
              <a:ext cx="428625" cy="210820"/>
            </a:xfrm>
            <a:custGeom>
              <a:avLst/>
              <a:gdLst/>
              <a:ahLst/>
              <a:cxnLst/>
              <a:rect l="0" t="0" r="428625" b="210820"/>
              <a:pathLst>
                <a:path w="428625" h="210820">
                  <a:moveTo>
                    <a:pt x="220661" y="0"/>
                  </a:moveTo>
                  <a:cubicBezTo>
                    <a:pt x="220376" y="149"/>
                    <a:pt x="219955" y="1426"/>
                    <a:pt x="219901" y="2811"/>
                  </a:cubicBezTo>
                  <a:lnTo>
                    <a:pt x="219901" y="3707"/>
                  </a:lnTo>
                  <a:lnTo>
                    <a:pt x="219045" y="3707"/>
                  </a:lnTo>
                  <a:lnTo>
                    <a:pt x="16174" y="3707"/>
                  </a:lnTo>
                  <a:cubicBezTo>
                    <a:pt x="17464" y="6463"/>
                    <a:pt x="17274" y="7984"/>
                    <a:pt x="17125" y="9409"/>
                  </a:cubicBezTo>
                  <a:cubicBezTo>
                    <a:pt x="16989" y="10414"/>
                    <a:pt x="17030" y="11405"/>
                    <a:pt x="17220" y="12410"/>
                  </a:cubicBezTo>
                  <a:cubicBezTo>
                    <a:pt x="17845" y="14786"/>
                    <a:pt x="17750" y="18113"/>
                    <a:pt x="16364" y="19864"/>
                  </a:cubicBezTo>
                  <a:cubicBezTo>
                    <a:pt x="15767" y="20706"/>
                    <a:pt x="14871" y="21100"/>
                    <a:pt x="13988" y="21100"/>
                  </a:cubicBezTo>
                  <a:cubicBezTo>
                    <a:pt x="12765" y="21100"/>
                    <a:pt x="11543" y="20353"/>
                    <a:pt x="11136" y="18968"/>
                  </a:cubicBezTo>
                  <a:cubicBezTo>
                    <a:pt x="10796" y="17637"/>
                    <a:pt x="11421" y="16252"/>
                    <a:pt x="12657" y="15641"/>
                  </a:cubicBezTo>
                  <a:cubicBezTo>
                    <a:pt x="13186" y="15356"/>
                    <a:pt x="13227" y="14542"/>
                    <a:pt x="13091" y="13876"/>
                  </a:cubicBezTo>
                  <a:cubicBezTo>
                    <a:pt x="12901" y="13265"/>
                    <a:pt x="12467" y="12695"/>
                    <a:pt x="12086" y="12695"/>
                  </a:cubicBezTo>
                  <a:cubicBezTo>
                    <a:pt x="12046" y="12695"/>
                    <a:pt x="11991" y="12695"/>
                    <a:pt x="11951" y="12695"/>
                  </a:cubicBezTo>
                  <a:cubicBezTo>
                    <a:pt x="11462" y="12695"/>
                    <a:pt x="10959" y="12464"/>
                    <a:pt x="10606" y="12125"/>
                  </a:cubicBezTo>
                  <a:cubicBezTo>
                    <a:pt x="10185" y="11595"/>
                    <a:pt x="9900" y="10930"/>
                    <a:pt x="9805" y="10265"/>
                  </a:cubicBezTo>
                  <a:lnTo>
                    <a:pt x="9751" y="10265"/>
                  </a:lnTo>
                  <a:lnTo>
                    <a:pt x="9275" y="10360"/>
                  </a:lnTo>
                  <a:cubicBezTo>
                    <a:pt x="9044" y="10360"/>
                    <a:pt x="8800" y="10414"/>
                    <a:pt x="8569" y="10455"/>
                  </a:cubicBezTo>
                  <a:lnTo>
                    <a:pt x="8039" y="10509"/>
                  </a:lnTo>
                  <a:cubicBezTo>
                    <a:pt x="7849" y="10509"/>
                    <a:pt x="7618" y="10550"/>
                    <a:pt x="7374" y="10550"/>
                  </a:cubicBezTo>
                  <a:lnTo>
                    <a:pt x="5758" y="10550"/>
                  </a:lnTo>
                  <a:cubicBezTo>
                    <a:pt x="5337" y="10550"/>
                    <a:pt x="4902" y="10550"/>
                    <a:pt x="4481" y="10509"/>
                  </a:cubicBezTo>
                  <a:lnTo>
                    <a:pt x="4101" y="10509"/>
                  </a:lnTo>
                  <a:cubicBezTo>
                    <a:pt x="3571" y="10455"/>
                    <a:pt x="3055" y="10455"/>
                    <a:pt x="2526" y="10414"/>
                  </a:cubicBezTo>
                  <a:lnTo>
                    <a:pt x="2390" y="10414"/>
                  </a:lnTo>
                  <a:lnTo>
                    <a:pt x="814" y="10224"/>
                  </a:lnTo>
                  <a:lnTo>
                    <a:pt x="393" y="10170"/>
                  </a:lnTo>
                  <a:lnTo>
                    <a:pt x="13" y="10129"/>
                  </a:lnTo>
                  <a:cubicBezTo>
                    <a:pt x="488" y="13360"/>
                    <a:pt x="1670" y="16402"/>
                    <a:pt x="3571" y="19063"/>
                  </a:cubicBezTo>
                  <a:cubicBezTo>
                    <a:pt x="4617" y="20394"/>
                    <a:pt x="5242" y="21955"/>
                    <a:pt x="5432" y="23625"/>
                  </a:cubicBezTo>
                  <a:cubicBezTo>
                    <a:pt x="5622" y="24766"/>
                    <a:pt x="5717" y="25241"/>
                    <a:pt x="6573" y="25716"/>
                  </a:cubicBezTo>
                  <a:cubicBezTo>
                    <a:pt x="9044" y="27047"/>
                    <a:pt x="8949" y="28282"/>
                    <a:pt x="8759" y="28812"/>
                  </a:cubicBezTo>
                  <a:cubicBezTo>
                    <a:pt x="8596" y="29219"/>
                    <a:pt x="8216" y="29912"/>
                    <a:pt x="6804" y="29912"/>
                  </a:cubicBezTo>
                  <a:cubicBezTo>
                    <a:pt x="6586" y="29912"/>
                    <a:pt x="6328" y="29884"/>
                    <a:pt x="6043" y="29857"/>
                  </a:cubicBezTo>
                  <a:lnTo>
                    <a:pt x="5758" y="29857"/>
                  </a:lnTo>
                  <a:cubicBezTo>
                    <a:pt x="5758" y="30278"/>
                    <a:pt x="5758" y="30658"/>
                    <a:pt x="5758" y="31093"/>
                  </a:cubicBezTo>
                  <a:cubicBezTo>
                    <a:pt x="5907" y="32709"/>
                    <a:pt x="5812" y="34324"/>
                    <a:pt x="5568" y="35886"/>
                  </a:cubicBezTo>
                  <a:cubicBezTo>
                    <a:pt x="5092" y="38642"/>
                    <a:pt x="4957" y="43068"/>
                    <a:pt x="4807" y="47006"/>
                  </a:cubicBezTo>
                  <a:cubicBezTo>
                    <a:pt x="4712" y="50101"/>
                    <a:pt x="4617" y="52763"/>
                    <a:pt x="4386" y="54188"/>
                  </a:cubicBezTo>
                  <a:cubicBezTo>
                    <a:pt x="4142" y="55424"/>
                    <a:pt x="3721" y="56659"/>
                    <a:pt x="3191" y="57800"/>
                  </a:cubicBezTo>
                  <a:cubicBezTo>
                    <a:pt x="2200" y="60366"/>
                    <a:pt x="1059" y="63217"/>
                    <a:pt x="2295" y="65078"/>
                  </a:cubicBezTo>
                  <a:cubicBezTo>
                    <a:pt x="4957" y="69260"/>
                    <a:pt x="5948" y="74012"/>
                    <a:pt x="4861" y="77813"/>
                  </a:cubicBezTo>
                  <a:cubicBezTo>
                    <a:pt x="3761" y="81765"/>
                    <a:pt x="3952" y="83991"/>
                    <a:pt x="5622" y="86843"/>
                  </a:cubicBezTo>
                  <a:cubicBezTo>
                    <a:pt x="6573" y="88553"/>
                    <a:pt x="6708" y="90699"/>
                    <a:pt x="6804" y="92640"/>
                  </a:cubicBezTo>
                  <a:cubicBezTo>
                    <a:pt x="6858" y="94161"/>
                    <a:pt x="6953" y="95872"/>
                    <a:pt x="7564" y="96252"/>
                  </a:cubicBezTo>
                  <a:cubicBezTo>
                    <a:pt x="9465" y="97352"/>
                    <a:pt x="11367" y="99483"/>
                    <a:pt x="13472" y="102959"/>
                  </a:cubicBezTo>
                  <a:cubicBezTo>
                    <a:pt x="13893" y="103720"/>
                    <a:pt x="14558" y="104331"/>
                    <a:pt x="15414" y="104616"/>
                  </a:cubicBezTo>
                  <a:cubicBezTo>
                    <a:pt x="16419" y="105050"/>
                    <a:pt x="17179" y="105525"/>
                    <a:pt x="17410" y="107467"/>
                  </a:cubicBezTo>
                  <a:lnTo>
                    <a:pt x="17410" y="107616"/>
                  </a:lnTo>
                  <a:cubicBezTo>
                    <a:pt x="17695" y="110373"/>
                    <a:pt x="17695" y="110427"/>
                    <a:pt x="19841" y="111323"/>
                  </a:cubicBezTo>
                  <a:cubicBezTo>
                    <a:pt x="22449" y="112464"/>
                    <a:pt x="21878" y="115084"/>
                    <a:pt x="21552" y="116605"/>
                  </a:cubicBezTo>
                  <a:cubicBezTo>
                    <a:pt x="21457" y="117026"/>
                    <a:pt x="21362" y="117460"/>
                    <a:pt x="21362" y="117935"/>
                  </a:cubicBezTo>
                  <a:cubicBezTo>
                    <a:pt x="21362" y="119117"/>
                    <a:pt x="24975" y="122253"/>
                    <a:pt x="28153" y="125104"/>
                  </a:cubicBezTo>
                  <a:lnTo>
                    <a:pt x="28777" y="125675"/>
                  </a:lnTo>
                  <a:cubicBezTo>
                    <a:pt x="30529" y="127060"/>
                    <a:pt x="31534" y="129246"/>
                    <a:pt x="31385" y="131472"/>
                  </a:cubicBezTo>
                  <a:cubicBezTo>
                    <a:pt x="31385" y="131757"/>
                    <a:pt x="31439" y="132043"/>
                    <a:pt x="31480" y="132328"/>
                  </a:cubicBezTo>
                  <a:cubicBezTo>
                    <a:pt x="31629" y="132382"/>
                    <a:pt x="31819" y="132382"/>
                    <a:pt x="31955" y="132382"/>
                  </a:cubicBezTo>
                  <a:cubicBezTo>
                    <a:pt x="35473" y="132382"/>
                    <a:pt x="38759" y="134473"/>
                    <a:pt x="41666" y="136319"/>
                  </a:cubicBezTo>
                  <a:cubicBezTo>
                    <a:pt x="43105" y="137243"/>
                    <a:pt x="44001" y="137392"/>
                    <a:pt x="44843" y="137392"/>
                  </a:cubicBezTo>
                  <a:cubicBezTo>
                    <a:pt x="45047" y="137392"/>
                    <a:pt x="45251" y="137379"/>
                    <a:pt x="45468" y="137379"/>
                  </a:cubicBezTo>
                  <a:cubicBezTo>
                    <a:pt x="45658" y="137365"/>
                    <a:pt x="45835" y="137351"/>
                    <a:pt x="46025" y="137351"/>
                  </a:cubicBezTo>
                  <a:cubicBezTo>
                    <a:pt x="46582" y="137351"/>
                    <a:pt x="47111" y="137406"/>
                    <a:pt x="47655" y="137514"/>
                  </a:cubicBezTo>
                  <a:cubicBezTo>
                    <a:pt x="50167" y="138085"/>
                    <a:pt x="54350" y="142986"/>
                    <a:pt x="55260" y="146408"/>
                  </a:cubicBezTo>
                  <a:cubicBezTo>
                    <a:pt x="55586" y="147738"/>
                    <a:pt x="56020" y="149069"/>
                    <a:pt x="56591" y="150345"/>
                  </a:cubicBezTo>
                  <a:lnTo>
                    <a:pt x="73377" y="148118"/>
                  </a:lnTo>
                  <a:lnTo>
                    <a:pt x="73662" y="148349"/>
                  </a:lnTo>
                  <a:cubicBezTo>
                    <a:pt x="73703" y="148349"/>
                    <a:pt x="78796" y="151920"/>
                    <a:pt x="81593" y="152586"/>
                  </a:cubicBezTo>
                  <a:cubicBezTo>
                    <a:pt x="84500" y="153251"/>
                    <a:pt x="98950" y="158614"/>
                    <a:pt x="100756" y="159239"/>
                  </a:cubicBezTo>
                  <a:lnTo>
                    <a:pt x="121249" y="159239"/>
                  </a:lnTo>
                  <a:lnTo>
                    <a:pt x="123721" y="155912"/>
                  </a:lnTo>
                  <a:lnTo>
                    <a:pt x="136134" y="155912"/>
                  </a:lnTo>
                  <a:lnTo>
                    <a:pt x="136419" y="156143"/>
                  </a:lnTo>
                  <a:cubicBezTo>
                    <a:pt x="139841" y="159524"/>
                    <a:pt x="143834" y="163176"/>
                    <a:pt x="144540" y="163516"/>
                  </a:cubicBezTo>
                  <a:cubicBezTo>
                    <a:pt x="145776" y="163936"/>
                    <a:pt x="149864" y="167562"/>
                    <a:pt x="149864" y="170169"/>
                  </a:cubicBezTo>
                  <a:cubicBezTo>
                    <a:pt x="149864" y="172029"/>
                    <a:pt x="150625" y="173454"/>
                    <a:pt x="152010" y="174120"/>
                  </a:cubicBezTo>
                  <a:cubicBezTo>
                    <a:pt x="152580" y="174405"/>
                    <a:pt x="153490" y="174921"/>
                    <a:pt x="154482" y="175545"/>
                  </a:cubicBezTo>
                  <a:cubicBezTo>
                    <a:pt x="156098" y="176441"/>
                    <a:pt x="158909" y="178111"/>
                    <a:pt x="159900" y="178397"/>
                  </a:cubicBezTo>
                  <a:cubicBezTo>
                    <a:pt x="160090" y="178111"/>
                    <a:pt x="160335" y="177541"/>
                    <a:pt x="160566" y="177107"/>
                  </a:cubicBezTo>
                  <a:cubicBezTo>
                    <a:pt x="160851" y="176496"/>
                    <a:pt x="161191" y="175925"/>
                    <a:pt x="161516" y="175260"/>
                  </a:cubicBezTo>
                  <a:cubicBezTo>
                    <a:pt x="161707" y="174921"/>
                    <a:pt x="161897" y="174636"/>
                    <a:pt x="162141" y="174310"/>
                  </a:cubicBezTo>
                  <a:cubicBezTo>
                    <a:pt x="163119" y="172816"/>
                    <a:pt x="164368" y="171553"/>
                    <a:pt x="166039" y="171553"/>
                  </a:cubicBezTo>
                  <a:cubicBezTo>
                    <a:pt x="166066" y="171553"/>
                    <a:pt x="166093" y="171553"/>
                    <a:pt x="166134" y="171553"/>
                  </a:cubicBezTo>
                  <a:cubicBezTo>
                    <a:pt x="168511" y="171689"/>
                    <a:pt x="173495" y="172979"/>
                    <a:pt x="176917" y="175545"/>
                  </a:cubicBezTo>
                  <a:cubicBezTo>
                    <a:pt x="177352" y="175871"/>
                    <a:pt x="177773" y="176251"/>
                    <a:pt x="178207" y="176632"/>
                  </a:cubicBezTo>
                  <a:cubicBezTo>
                    <a:pt x="178588" y="177012"/>
                    <a:pt x="178914" y="177446"/>
                    <a:pt x="179253" y="177867"/>
                  </a:cubicBezTo>
                  <a:cubicBezTo>
                    <a:pt x="179633" y="178437"/>
                    <a:pt x="179919" y="179103"/>
                    <a:pt x="180149" y="179768"/>
                  </a:cubicBezTo>
                  <a:cubicBezTo>
                    <a:pt x="181480" y="184479"/>
                    <a:pt x="185527" y="188322"/>
                    <a:pt x="186858" y="189327"/>
                  </a:cubicBezTo>
                  <a:cubicBezTo>
                    <a:pt x="187904" y="190128"/>
                    <a:pt x="188094" y="191513"/>
                    <a:pt x="188244" y="192884"/>
                  </a:cubicBezTo>
                  <a:cubicBezTo>
                    <a:pt x="188284" y="193699"/>
                    <a:pt x="188474" y="194513"/>
                    <a:pt x="188855" y="195219"/>
                  </a:cubicBezTo>
                  <a:cubicBezTo>
                    <a:pt x="189330" y="196034"/>
                    <a:pt x="189670" y="196984"/>
                    <a:pt x="189860" y="197935"/>
                  </a:cubicBezTo>
                  <a:cubicBezTo>
                    <a:pt x="189955" y="198451"/>
                    <a:pt x="190091" y="198926"/>
                    <a:pt x="190335" y="199401"/>
                  </a:cubicBezTo>
                  <a:cubicBezTo>
                    <a:pt x="190946" y="199456"/>
                    <a:pt x="191897" y="199876"/>
                    <a:pt x="193757" y="200732"/>
                  </a:cubicBezTo>
                  <a:cubicBezTo>
                    <a:pt x="195944" y="201764"/>
                    <a:pt x="198932" y="203108"/>
                    <a:pt x="200480" y="203108"/>
                  </a:cubicBezTo>
                  <a:cubicBezTo>
                    <a:pt x="200507" y="203108"/>
                    <a:pt x="200521" y="203108"/>
                    <a:pt x="200548" y="203108"/>
                  </a:cubicBezTo>
                  <a:lnTo>
                    <a:pt x="201173" y="203108"/>
                  </a:lnTo>
                  <a:lnTo>
                    <a:pt x="201403" y="203162"/>
                  </a:lnTo>
                  <a:lnTo>
                    <a:pt x="201648" y="203203"/>
                  </a:lnTo>
                  <a:lnTo>
                    <a:pt x="201933" y="203298"/>
                  </a:lnTo>
                  <a:lnTo>
                    <a:pt x="202313" y="203447"/>
                  </a:lnTo>
                  <a:lnTo>
                    <a:pt x="202639" y="203542"/>
                  </a:lnTo>
                  <a:lnTo>
                    <a:pt x="202734" y="203583"/>
                  </a:lnTo>
                  <a:cubicBezTo>
                    <a:pt x="202354" y="202253"/>
                    <a:pt x="201689" y="201017"/>
                    <a:pt x="200697" y="200026"/>
                  </a:cubicBezTo>
                  <a:cubicBezTo>
                    <a:pt x="199977" y="199075"/>
                    <a:pt x="199271" y="198166"/>
                    <a:pt x="199407" y="197120"/>
                  </a:cubicBezTo>
                  <a:cubicBezTo>
                    <a:pt x="199597" y="196224"/>
                    <a:pt x="200127" y="195464"/>
                    <a:pt x="200887" y="194988"/>
                  </a:cubicBezTo>
                  <a:cubicBezTo>
                    <a:pt x="202829" y="193509"/>
                    <a:pt x="202503" y="192409"/>
                    <a:pt x="202069" y="191078"/>
                  </a:cubicBezTo>
                  <a:cubicBezTo>
                    <a:pt x="201784" y="190182"/>
                    <a:pt x="201363" y="188797"/>
                    <a:pt x="202734" y="187901"/>
                  </a:cubicBezTo>
                  <a:cubicBezTo>
                    <a:pt x="203210" y="187521"/>
                    <a:pt x="203834" y="187236"/>
                    <a:pt x="204405" y="186855"/>
                  </a:cubicBezTo>
                  <a:cubicBezTo>
                    <a:pt x="205926" y="186041"/>
                    <a:pt x="207773" y="184995"/>
                    <a:pt x="207773" y="184004"/>
                  </a:cubicBezTo>
                  <a:cubicBezTo>
                    <a:pt x="207732" y="183285"/>
                    <a:pt x="208017" y="182524"/>
                    <a:pt x="208533" y="182008"/>
                  </a:cubicBezTo>
                  <a:cubicBezTo>
                    <a:pt x="209158" y="181479"/>
                    <a:pt x="210027" y="181302"/>
                    <a:pt x="211005" y="181302"/>
                  </a:cubicBezTo>
                  <a:cubicBezTo>
                    <a:pt x="211698" y="181302"/>
                    <a:pt x="212445" y="181384"/>
                    <a:pt x="213205" y="181479"/>
                  </a:cubicBezTo>
                  <a:cubicBezTo>
                    <a:pt x="213259" y="181492"/>
                    <a:pt x="213327" y="181492"/>
                    <a:pt x="213382" y="181492"/>
                  </a:cubicBezTo>
                  <a:cubicBezTo>
                    <a:pt x="214563" y="181492"/>
                    <a:pt x="216519" y="180297"/>
                    <a:pt x="218094" y="178627"/>
                  </a:cubicBezTo>
                  <a:cubicBezTo>
                    <a:pt x="219194" y="177446"/>
                    <a:pt x="219520" y="176632"/>
                    <a:pt x="219480" y="176441"/>
                  </a:cubicBezTo>
                  <a:cubicBezTo>
                    <a:pt x="219235" y="175640"/>
                    <a:pt x="219425" y="174785"/>
                    <a:pt x="219955" y="174160"/>
                  </a:cubicBezTo>
                  <a:cubicBezTo>
                    <a:pt x="220349" y="173753"/>
                    <a:pt x="220933" y="173590"/>
                    <a:pt x="221693" y="173590"/>
                  </a:cubicBezTo>
                  <a:cubicBezTo>
                    <a:pt x="222359" y="173590"/>
                    <a:pt x="223174" y="173726"/>
                    <a:pt x="224138" y="173930"/>
                  </a:cubicBezTo>
                  <a:cubicBezTo>
                    <a:pt x="224301" y="173957"/>
                    <a:pt x="224437" y="173970"/>
                    <a:pt x="224572" y="173970"/>
                  </a:cubicBezTo>
                  <a:cubicBezTo>
                    <a:pt x="225251" y="173970"/>
                    <a:pt x="225564" y="173549"/>
                    <a:pt x="226080" y="172599"/>
                  </a:cubicBezTo>
                  <a:cubicBezTo>
                    <a:pt x="226446" y="171906"/>
                    <a:pt x="227044" y="170861"/>
                    <a:pt x="228185" y="170861"/>
                  </a:cubicBezTo>
                  <a:cubicBezTo>
                    <a:pt x="228402" y="170861"/>
                    <a:pt x="228633" y="170902"/>
                    <a:pt x="228891" y="170983"/>
                  </a:cubicBezTo>
                  <a:cubicBezTo>
                    <a:pt x="229366" y="171173"/>
                    <a:pt x="229842" y="171363"/>
                    <a:pt x="230263" y="171499"/>
                  </a:cubicBezTo>
                  <a:cubicBezTo>
                    <a:pt x="230643" y="171689"/>
                    <a:pt x="231078" y="171839"/>
                    <a:pt x="231499" y="171974"/>
                  </a:cubicBezTo>
                  <a:cubicBezTo>
                    <a:pt x="231553" y="171214"/>
                    <a:pt x="232069" y="170603"/>
                    <a:pt x="232789" y="170413"/>
                  </a:cubicBezTo>
                  <a:cubicBezTo>
                    <a:pt x="232965" y="170359"/>
                    <a:pt x="233155" y="170331"/>
                    <a:pt x="233346" y="170331"/>
                  </a:cubicBezTo>
                  <a:cubicBezTo>
                    <a:pt x="234432" y="170331"/>
                    <a:pt x="235722" y="171119"/>
                    <a:pt x="236686" y="172450"/>
                  </a:cubicBezTo>
                  <a:cubicBezTo>
                    <a:pt x="237474" y="173319"/>
                    <a:pt x="238588" y="173794"/>
                    <a:pt x="239742" y="173794"/>
                  </a:cubicBezTo>
                  <a:cubicBezTo>
                    <a:pt x="239973" y="173794"/>
                    <a:pt x="240204" y="173780"/>
                    <a:pt x="240448" y="173739"/>
                  </a:cubicBezTo>
                  <a:cubicBezTo>
                    <a:pt x="241114" y="173549"/>
                    <a:pt x="241209" y="173169"/>
                    <a:pt x="241209" y="173020"/>
                  </a:cubicBezTo>
                  <a:cubicBezTo>
                    <a:pt x="241209" y="172260"/>
                    <a:pt x="241684" y="171649"/>
                    <a:pt x="242390" y="171363"/>
                  </a:cubicBezTo>
                  <a:cubicBezTo>
                    <a:pt x="242540" y="171323"/>
                    <a:pt x="242689" y="171295"/>
                    <a:pt x="242852" y="171295"/>
                  </a:cubicBezTo>
                  <a:cubicBezTo>
                    <a:pt x="243952" y="171295"/>
                    <a:pt x="245337" y="172341"/>
                    <a:pt x="247673" y="174880"/>
                  </a:cubicBezTo>
                  <a:cubicBezTo>
                    <a:pt x="249099" y="176346"/>
                    <a:pt x="249710" y="176346"/>
                    <a:pt x="251476" y="176346"/>
                  </a:cubicBezTo>
                  <a:cubicBezTo>
                    <a:pt x="252046" y="176346"/>
                    <a:pt x="252617" y="176346"/>
                    <a:pt x="253323" y="176401"/>
                  </a:cubicBezTo>
                  <a:cubicBezTo>
                    <a:pt x="253703" y="176414"/>
                    <a:pt x="254016" y="176428"/>
                    <a:pt x="254274" y="176428"/>
                  </a:cubicBezTo>
                  <a:cubicBezTo>
                    <a:pt x="255537" y="176428"/>
                    <a:pt x="255591" y="176143"/>
                    <a:pt x="255700" y="174690"/>
                  </a:cubicBezTo>
                  <a:lnTo>
                    <a:pt x="255700" y="174541"/>
                  </a:lnTo>
                  <a:cubicBezTo>
                    <a:pt x="255700" y="174065"/>
                    <a:pt x="255985" y="173590"/>
                    <a:pt x="256514" y="173400"/>
                  </a:cubicBezTo>
                  <a:cubicBezTo>
                    <a:pt x="256637" y="173359"/>
                    <a:pt x="256745" y="173346"/>
                    <a:pt x="256868" y="173346"/>
                  </a:cubicBezTo>
                  <a:cubicBezTo>
                    <a:pt x="257533" y="173346"/>
                    <a:pt x="258158" y="174025"/>
                    <a:pt x="259122" y="175111"/>
                  </a:cubicBezTo>
                  <a:cubicBezTo>
                    <a:pt x="260263" y="176401"/>
                    <a:pt x="261933" y="178207"/>
                    <a:pt x="263264" y="178342"/>
                  </a:cubicBezTo>
                  <a:lnTo>
                    <a:pt x="263454" y="178342"/>
                  </a:lnTo>
                  <a:cubicBezTo>
                    <a:pt x="262694" y="177541"/>
                    <a:pt x="261879" y="176781"/>
                    <a:pt x="260983" y="176156"/>
                  </a:cubicBezTo>
                  <a:cubicBezTo>
                    <a:pt x="259312" y="174826"/>
                    <a:pt x="259652" y="173644"/>
                    <a:pt x="259842" y="172979"/>
                  </a:cubicBezTo>
                  <a:cubicBezTo>
                    <a:pt x="259978" y="172450"/>
                    <a:pt x="259978" y="172355"/>
                    <a:pt x="259502" y="172029"/>
                  </a:cubicBezTo>
                  <a:cubicBezTo>
                    <a:pt x="258796" y="171594"/>
                    <a:pt x="258511" y="170739"/>
                    <a:pt x="258796" y="169978"/>
                  </a:cubicBezTo>
                  <a:cubicBezTo>
                    <a:pt x="259421" y="168227"/>
                    <a:pt x="262979" y="167114"/>
                    <a:pt x="265967" y="167114"/>
                  </a:cubicBezTo>
                  <a:cubicBezTo>
                    <a:pt x="266143" y="167114"/>
                    <a:pt x="266320" y="167114"/>
                    <a:pt x="266496" y="167127"/>
                  </a:cubicBezTo>
                  <a:cubicBezTo>
                    <a:pt x="267406" y="167181"/>
                    <a:pt x="268262" y="167277"/>
                    <a:pt x="269117" y="167412"/>
                  </a:cubicBezTo>
                  <a:cubicBezTo>
                    <a:pt x="269403" y="167453"/>
                    <a:pt x="269634" y="167480"/>
                    <a:pt x="269810" y="167480"/>
                  </a:cubicBezTo>
                  <a:cubicBezTo>
                    <a:pt x="270299" y="167480"/>
                    <a:pt x="270435" y="167263"/>
                    <a:pt x="270964" y="166421"/>
                  </a:cubicBezTo>
                  <a:cubicBezTo>
                    <a:pt x="271711" y="165281"/>
                    <a:pt x="272486" y="165023"/>
                    <a:pt x="273042" y="165023"/>
                  </a:cubicBezTo>
                  <a:cubicBezTo>
                    <a:pt x="273232" y="165023"/>
                    <a:pt x="273395" y="165050"/>
                    <a:pt x="273531" y="165077"/>
                  </a:cubicBezTo>
                  <a:cubicBezTo>
                    <a:pt x="274821" y="165457"/>
                    <a:pt x="275528" y="167127"/>
                    <a:pt x="275582" y="168648"/>
                  </a:cubicBezTo>
                  <a:cubicBezTo>
                    <a:pt x="276247" y="168648"/>
                    <a:pt x="278054" y="168173"/>
                    <a:pt x="279290" y="167847"/>
                  </a:cubicBezTo>
                  <a:cubicBezTo>
                    <a:pt x="281137" y="167372"/>
                    <a:pt x="283038" y="166801"/>
                    <a:pt x="284613" y="166801"/>
                  </a:cubicBezTo>
                  <a:cubicBezTo>
                    <a:pt x="288321" y="166801"/>
                    <a:pt x="291974" y="169938"/>
                    <a:pt x="292409" y="172504"/>
                  </a:cubicBezTo>
                  <a:cubicBezTo>
                    <a:pt x="292449" y="173020"/>
                    <a:pt x="292830" y="173495"/>
                    <a:pt x="293359" y="173685"/>
                  </a:cubicBezTo>
                  <a:cubicBezTo>
                    <a:pt x="293522" y="173753"/>
                    <a:pt x="293712" y="173794"/>
                    <a:pt x="293903" y="173794"/>
                  </a:cubicBezTo>
                  <a:cubicBezTo>
                    <a:pt x="294541" y="173794"/>
                    <a:pt x="295301" y="173441"/>
                    <a:pt x="296075" y="172789"/>
                  </a:cubicBezTo>
                  <a:lnTo>
                    <a:pt x="296877" y="172069"/>
                  </a:lnTo>
                  <a:cubicBezTo>
                    <a:pt x="298262" y="170834"/>
                    <a:pt x="299919" y="169367"/>
                    <a:pt x="301630" y="169367"/>
                  </a:cubicBezTo>
                  <a:cubicBezTo>
                    <a:pt x="302635" y="169367"/>
                    <a:pt x="303531" y="169788"/>
                    <a:pt x="304197" y="170549"/>
                  </a:cubicBezTo>
                  <a:cubicBezTo>
                    <a:pt x="305297" y="171649"/>
                    <a:pt x="306383" y="172925"/>
                    <a:pt x="307578" y="174310"/>
                  </a:cubicBezTo>
                  <a:cubicBezTo>
                    <a:pt x="308814" y="175776"/>
                    <a:pt x="310145" y="177297"/>
                    <a:pt x="311612" y="178777"/>
                  </a:cubicBezTo>
                  <a:cubicBezTo>
                    <a:pt x="313568" y="180718"/>
                    <a:pt x="312807" y="183054"/>
                    <a:pt x="312182" y="184710"/>
                  </a:cubicBezTo>
                  <a:cubicBezTo>
                    <a:pt x="311761" y="185946"/>
                    <a:pt x="311517" y="186760"/>
                    <a:pt x="311856" y="187276"/>
                  </a:cubicBezTo>
                  <a:cubicBezTo>
                    <a:pt x="312468" y="188227"/>
                    <a:pt x="312807" y="189327"/>
                    <a:pt x="312807" y="190467"/>
                  </a:cubicBezTo>
                  <a:cubicBezTo>
                    <a:pt x="312943" y="191988"/>
                    <a:pt x="313092" y="193264"/>
                    <a:pt x="314749" y="194459"/>
                  </a:cubicBezTo>
                  <a:cubicBezTo>
                    <a:pt x="316895" y="195939"/>
                    <a:pt x="316895" y="198261"/>
                    <a:pt x="316895" y="199931"/>
                  </a:cubicBezTo>
                  <a:cubicBezTo>
                    <a:pt x="316895" y="201642"/>
                    <a:pt x="316990" y="201967"/>
                    <a:pt x="317465" y="202062"/>
                  </a:cubicBezTo>
                  <a:cubicBezTo>
                    <a:pt x="320643" y="202877"/>
                    <a:pt x="322884" y="207480"/>
                    <a:pt x="323224" y="209191"/>
                  </a:cubicBezTo>
                  <a:cubicBezTo>
                    <a:pt x="323305" y="209693"/>
                    <a:pt x="324935" y="210820"/>
                    <a:pt x="326211" y="210820"/>
                  </a:cubicBezTo>
                  <a:cubicBezTo>
                    <a:pt x="326252" y="210820"/>
                    <a:pt x="326306" y="210820"/>
                    <a:pt x="326361" y="210806"/>
                  </a:cubicBezTo>
                  <a:cubicBezTo>
                    <a:pt x="326972" y="210806"/>
                    <a:pt x="327026" y="210576"/>
                    <a:pt x="327067" y="210236"/>
                  </a:cubicBezTo>
                  <a:cubicBezTo>
                    <a:pt x="327216" y="208675"/>
                    <a:pt x="328018" y="207005"/>
                    <a:pt x="328832" y="205443"/>
                  </a:cubicBezTo>
                  <a:cubicBezTo>
                    <a:pt x="329539" y="204018"/>
                    <a:pt x="330204" y="202633"/>
                    <a:pt x="330354" y="201492"/>
                  </a:cubicBezTo>
                  <a:cubicBezTo>
                    <a:pt x="330639" y="199170"/>
                    <a:pt x="328452" y="189992"/>
                    <a:pt x="326401" y="187141"/>
                  </a:cubicBezTo>
                  <a:cubicBezTo>
                    <a:pt x="325546" y="186095"/>
                    <a:pt x="325166" y="184710"/>
                    <a:pt x="325315" y="183339"/>
                  </a:cubicBezTo>
                  <a:cubicBezTo>
                    <a:pt x="325410" y="182429"/>
                    <a:pt x="325451" y="181628"/>
                    <a:pt x="324269" y="180107"/>
                  </a:cubicBezTo>
                  <a:cubicBezTo>
                    <a:pt x="321553" y="176536"/>
                    <a:pt x="319788" y="170359"/>
                    <a:pt x="319937" y="165036"/>
                  </a:cubicBezTo>
                  <a:cubicBezTo>
                    <a:pt x="320127" y="159809"/>
                    <a:pt x="325885" y="151635"/>
                    <a:pt x="328968" y="148920"/>
                  </a:cubicBezTo>
                  <a:cubicBezTo>
                    <a:pt x="330204" y="147928"/>
                    <a:pt x="331630" y="147209"/>
                    <a:pt x="333151" y="146978"/>
                  </a:cubicBezTo>
                  <a:cubicBezTo>
                    <a:pt x="334631" y="146598"/>
                    <a:pt x="335107" y="146408"/>
                    <a:pt x="335297" y="145552"/>
                  </a:cubicBezTo>
                  <a:cubicBezTo>
                    <a:pt x="336057" y="142552"/>
                    <a:pt x="339806" y="138994"/>
                    <a:pt x="342277" y="138994"/>
                  </a:cubicBezTo>
                  <a:lnTo>
                    <a:pt x="343228" y="138994"/>
                  </a:lnTo>
                  <a:cubicBezTo>
                    <a:pt x="343459" y="138994"/>
                    <a:pt x="343663" y="138994"/>
                    <a:pt x="343839" y="138994"/>
                  </a:cubicBezTo>
                  <a:cubicBezTo>
                    <a:pt x="345374" y="138994"/>
                    <a:pt x="345727" y="138804"/>
                    <a:pt x="345849" y="138044"/>
                  </a:cubicBezTo>
                  <a:cubicBezTo>
                    <a:pt x="346230" y="135328"/>
                    <a:pt x="350127" y="132518"/>
                    <a:pt x="354500" y="131852"/>
                  </a:cubicBezTo>
                  <a:cubicBezTo>
                    <a:pt x="355926" y="131662"/>
                    <a:pt x="356116" y="131282"/>
                    <a:pt x="356116" y="131282"/>
                  </a:cubicBezTo>
                  <a:cubicBezTo>
                    <a:pt x="356266" y="130956"/>
                    <a:pt x="355600" y="129911"/>
                    <a:pt x="355166" y="129286"/>
                  </a:cubicBezTo>
                  <a:cubicBezTo>
                    <a:pt x="354935" y="128960"/>
                    <a:pt x="354690" y="128621"/>
                    <a:pt x="354500" y="128295"/>
                  </a:cubicBezTo>
                  <a:cubicBezTo>
                    <a:pt x="353645" y="126910"/>
                    <a:pt x="354025" y="125064"/>
                    <a:pt x="355410" y="124154"/>
                  </a:cubicBezTo>
                  <a:cubicBezTo>
                    <a:pt x="355695" y="123950"/>
                    <a:pt x="356021" y="123855"/>
                    <a:pt x="356347" y="123855"/>
                  </a:cubicBezTo>
                  <a:cubicBezTo>
                    <a:pt x="356931" y="123855"/>
                    <a:pt x="357529" y="124181"/>
                    <a:pt x="357828" y="124724"/>
                  </a:cubicBezTo>
                  <a:cubicBezTo>
                    <a:pt x="358113" y="125064"/>
                    <a:pt x="358547" y="125254"/>
                    <a:pt x="358928" y="125294"/>
                  </a:cubicBezTo>
                  <a:cubicBezTo>
                    <a:pt x="359172" y="125349"/>
                    <a:pt x="359430" y="125376"/>
                    <a:pt x="359675" y="125376"/>
                  </a:cubicBezTo>
                  <a:cubicBezTo>
                    <a:pt x="360394" y="125376"/>
                    <a:pt x="361073" y="125172"/>
                    <a:pt x="361685" y="124779"/>
                  </a:cubicBezTo>
                  <a:cubicBezTo>
                    <a:pt x="363206" y="123733"/>
                    <a:pt x="364346" y="122538"/>
                    <a:pt x="364577" y="122022"/>
                  </a:cubicBezTo>
                  <a:cubicBezTo>
                    <a:pt x="364387" y="121968"/>
                    <a:pt x="364197" y="121968"/>
                    <a:pt x="364007" y="121968"/>
                  </a:cubicBezTo>
                  <a:cubicBezTo>
                    <a:pt x="361440" y="121832"/>
                    <a:pt x="359878" y="121113"/>
                    <a:pt x="359688" y="119877"/>
                  </a:cubicBezTo>
                  <a:cubicBezTo>
                    <a:pt x="359634" y="119497"/>
                    <a:pt x="359688" y="118451"/>
                    <a:pt x="361399" y="117786"/>
                  </a:cubicBezTo>
                  <a:cubicBezTo>
                    <a:pt x="361535" y="117745"/>
                    <a:pt x="361820" y="117596"/>
                    <a:pt x="361780" y="116985"/>
                  </a:cubicBezTo>
                  <a:cubicBezTo>
                    <a:pt x="361494" y="115654"/>
                    <a:pt x="360394" y="114609"/>
                    <a:pt x="359023" y="114364"/>
                  </a:cubicBezTo>
                  <a:cubicBezTo>
                    <a:pt x="358072" y="114269"/>
                    <a:pt x="356782" y="114039"/>
                    <a:pt x="356402" y="112939"/>
                  </a:cubicBezTo>
                  <a:cubicBezTo>
                    <a:pt x="355981" y="111703"/>
                    <a:pt x="357162" y="110373"/>
                    <a:pt x="358303" y="109232"/>
                  </a:cubicBezTo>
                  <a:cubicBezTo>
                    <a:pt x="358398" y="109137"/>
                    <a:pt x="358493" y="108988"/>
                    <a:pt x="358452" y="108852"/>
                  </a:cubicBezTo>
                  <a:cubicBezTo>
                    <a:pt x="358357" y="107616"/>
                    <a:pt x="355220" y="105430"/>
                    <a:pt x="353889" y="104521"/>
                  </a:cubicBezTo>
                  <a:lnTo>
                    <a:pt x="353645" y="104331"/>
                  </a:lnTo>
                  <a:cubicBezTo>
                    <a:pt x="352599" y="103625"/>
                    <a:pt x="352504" y="102905"/>
                    <a:pt x="352599" y="102430"/>
                  </a:cubicBezTo>
                  <a:cubicBezTo>
                    <a:pt x="352843" y="101384"/>
                    <a:pt x="354079" y="100678"/>
                    <a:pt x="356836" y="100149"/>
                  </a:cubicBezTo>
                  <a:cubicBezTo>
                    <a:pt x="357162" y="99538"/>
                    <a:pt x="357121" y="97107"/>
                    <a:pt x="357067" y="95641"/>
                  </a:cubicBezTo>
                  <a:cubicBezTo>
                    <a:pt x="357067" y="93591"/>
                    <a:pt x="357026" y="91839"/>
                    <a:pt x="357447" y="90889"/>
                  </a:cubicBezTo>
                  <a:cubicBezTo>
                    <a:pt x="357923" y="89789"/>
                    <a:pt x="358968" y="89083"/>
                    <a:pt x="360109" y="88988"/>
                  </a:cubicBezTo>
                  <a:cubicBezTo>
                    <a:pt x="360150" y="88974"/>
                    <a:pt x="360204" y="88974"/>
                    <a:pt x="360245" y="88974"/>
                  </a:cubicBezTo>
                  <a:cubicBezTo>
                    <a:pt x="360815" y="88974"/>
                    <a:pt x="361372" y="89259"/>
                    <a:pt x="361725" y="89748"/>
                  </a:cubicBezTo>
                  <a:cubicBezTo>
                    <a:pt x="362010" y="90413"/>
                    <a:pt x="361970" y="91174"/>
                    <a:pt x="361494" y="91744"/>
                  </a:cubicBezTo>
                  <a:cubicBezTo>
                    <a:pt x="360204" y="93740"/>
                    <a:pt x="359118" y="96021"/>
                    <a:pt x="360775" y="97922"/>
                  </a:cubicBezTo>
                  <a:cubicBezTo>
                    <a:pt x="363151" y="100624"/>
                    <a:pt x="363776" y="103625"/>
                    <a:pt x="362920" y="107562"/>
                  </a:cubicBezTo>
                  <a:lnTo>
                    <a:pt x="362866" y="107752"/>
                  </a:lnTo>
                  <a:cubicBezTo>
                    <a:pt x="363491" y="106856"/>
                    <a:pt x="364061" y="105851"/>
                    <a:pt x="364577" y="104860"/>
                  </a:cubicBezTo>
                  <a:cubicBezTo>
                    <a:pt x="366479" y="101004"/>
                    <a:pt x="366954" y="97827"/>
                    <a:pt x="366438" y="96632"/>
                  </a:cubicBezTo>
                  <a:cubicBezTo>
                    <a:pt x="366438" y="96537"/>
                    <a:pt x="366343" y="96401"/>
                    <a:pt x="366248" y="96401"/>
                  </a:cubicBezTo>
                  <a:cubicBezTo>
                    <a:pt x="365012" y="96021"/>
                    <a:pt x="364536" y="94500"/>
                    <a:pt x="364482" y="93265"/>
                  </a:cubicBezTo>
                  <a:cubicBezTo>
                    <a:pt x="364441" y="92070"/>
                    <a:pt x="364822" y="91215"/>
                    <a:pt x="365528" y="90984"/>
                  </a:cubicBezTo>
                  <a:cubicBezTo>
                    <a:pt x="365664" y="90929"/>
                    <a:pt x="365813" y="90889"/>
                    <a:pt x="365990" y="90889"/>
                  </a:cubicBezTo>
                  <a:cubicBezTo>
                    <a:pt x="366411" y="90889"/>
                    <a:pt x="366954" y="91120"/>
                    <a:pt x="367524" y="91839"/>
                  </a:cubicBezTo>
                  <a:cubicBezTo>
                    <a:pt x="368095" y="92545"/>
                    <a:pt x="368719" y="93306"/>
                    <a:pt x="369100" y="93306"/>
                  </a:cubicBezTo>
                  <a:cubicBezTo>
                    <a:pt x="369670" y="93306"/>
                    <a:pt x="371001" y="91934"/>
                    <a:pt x="371476" y="91459"/>
                  </a:cubicBezTo>
                  <a:cubicBezTo>
                    <a:pt x="373853" y="88934"/>
                    <a:pt x="375890" y="85322"/>
                    <a:pt x="375700" y="83896"/>
                  </a:cubicBezTo>
                  <a:cubicBezTo>
                    <a:pt x="375700" y="83665"/>
                    <a:pt x="375605" y="83611"/>
                    <a:pt x="375564" y="83611"/>
                  </a:cubicBezTo>
                  <a:cubicBezTo>
                    <a:pt x="374369" y="82851"/>
                    <a:pt x="374518" y="81995"/>
                    <a:pt x="374654" y="81669"/>
                  </a:cubicBezTo>
                  <a:cubicBezTo>
                    <a:pt x="375130" y="80176"/>
                    <a:pt x="377737" y="79796"/>
                    <a:pt x="379584" y="79796"/>
                  </a:cubicBezTo>
                  <a:cubicBezTo>
                    <a:pt x="379815" y="79796"/>
                    <a:pt x="380019" y="79796"/>
                    <a:pt x="380222" y="79809"/>
                  </a:cubicBezTo>
                  <a:cubicBezTo>
                    <a:pt x="380345" y="79809"/>
                    <a:pt x="380467" y="79823"/>
                    <a:pt x="380589" y="79823"/>
                  </a:cubicBezTo>
                  <a:cubicBezTo>
                    <a:pt x="383482" y="79823"/>
                    <a:pt x="388602" y="78302"/>
                    <a:pt x="390014" y="77433"/>
                  </a:cubicBezTo>
                  <a:cubicBezTo>
                    <a:pt x="389960" y="77433"/>
                    <a:pt x="389906" y="77433"/>
                    <a:pt x="389838" y="77433"/>
                  </a:cubicBezTo>
                  <a:cubicBezTo>
                    <a:pt x="388683" y="77433"/>
                    <a:pt x="386470" y="77827"/>
                    <a:pt x="385071" y="78099"/>
                  </a:cubicBezTo>
                  <a:cubicBezTo>
                    <a:pt x="383061" y="78438"/>
                    <a:pt x="381662" y="78696"/>
                    <a:pt x="380684" y="78696"/>
                  </a:cubicBezTo>
                  <a:cubicBezTo>
                    <a:pt x="380019" y="78696"/>
                    <a:pt x="379557" y="78574"/>
                    <a:pt x="379231" y="78289"/>
                  </a:cubicBezTo>
                  <a:cubicBezTo>
                    <a:pt x="378932" y="78099"/>
                    <a:pt x="378796" y="77718"/>
                    <a:pt x="378796" y="77379"/>
                  </a:cubicBezTo>
                  <a:cubicBezTo>
                    <a:pt x="378796" y="74107"/>
                    <a:pt x="390164" y="72776"/>
                    <a:pt x="391685" y="72722"/>
                  </a:cubicBezTo>
                  <a:cubicBezTo>
                    <a:pt x="393056" y="72627"/>
                    <a:pt x="393301" y="71771"/>
                    <a:pt x="393532" y="70536"/>
                  </a:cubicBezTo>
                  <a:cubicBezTo>
                    <a:pt x="393681" y="69966"/>
                    <a:pt x="393776" y="69260"/>
                    <a:pt x="394482" y="69069"/>
                  </a:cubicBezTo>
                  <a:cubicBezTo>
                    <a:pt x="394564" y="69056"/>
                    <a:pt x="394632" y="69042"/>
                    <a:pt x="394713" y="69042"/>
                  </a:cubicBezTo>
                  <a:cubicBezTo>
                    <a:pt x="395351" y="69042"/>
                    <a:pt x="395800" y="69585"/>
                    <a:pt x="396058" y="69925"/>
                  </a:cubicBezTo>
                  <a:cubicBezTo>
                    <a:pt x="396723" y="70807"/>
                    <a:pt x="397565" y="71120"/>
                    <a:pt x="398394" y="71120"/>
                  </a:cubicBezTo>
                  <a:cubicBezTo>
                    <a:pt x="399426" y="71120"/>
                    <a:pt x="400458" y="70631"/>
                    <a:pt x="401137" y="70210"/>
                  </a:cubicBezTo>
                  <a:cubicBezTo>
                    <a:pt x="401612" y="69871"/>
                    <a:pt x="401802" y="69300"/>
                    <a:pt x="401667" y="68784"/>
                  </a:cubicBezTo>
                  <a:cubicBezTo>
                    <a:pt x="401476" y="67494"/>
                    <a:pt x="400566" y="66503"/>
                    <a:pt x="399385" y="66069"/>
                  </a:cubicBezTo>
                  <a:cubicBezTo>
                    <a:pt x="398760" y="65933"/>
                    <a:pt x="398244" y="65499"/>
                    <a:pt x="398000" y="64928"/>
                  </a:cubicBezTo>
                  <a:cubicBezTo>
                    <a:pt x="397769" y="64073"/>
                    <a:pt x="398380" y="63462"/>
                    <a:pt x="399005" y="62837"/>
                  </a:cubicBezTo>
                  <a:cubicBezTo>
                    <a:pt x="399290" y="62552"/>
                    <a:pt x="399806" y="62036"/>
                    <a:pt x="399806" y="61792"/>
                  </a:cubicBezTo>
                  <a:cubicBezTo>
                    <a:pt x="399045" y="60461"/>
                    <a:pt x="400091" y="57949"/>
                    <a:pt x="400431" y="57230"/>
                  </a:cubicBezTo>
                  <a:cubicBezTo>
                    <a:pt x="400906" y="56239"/>
                    <a:pt x="402563" y="53007"/>
                    <a:pt x="405184" y="52478"/>
                  </a:cubicBezTo>
                  <a:cubicBezTo>
                    <a:pt x="406365" y="52192"/>
                    <a:pt x="406651" y="51812"/>
                    <a:pt x="406990" y="51283"/>
                  </a:cubicBezTo>
                  <a:cubicBezTo>
                    <a:pt x="407425" y="50319"/>
                    <a:pt x="408403" y="49762"/>
                    <a:pt x="409448" y="49762"/>
                  </a:cubicBezTo>
                  <a:cubicBezTo>
                    <a:pt x="409530" y="49762"/>
                    <a:pt x="409611" y="49762"/>
                    <a:pt x="409706" y="49762"/>
                  </a:cubicBezTo>
                  <a:cubicBezTo>
                    <a:pt x="410847" y="49762"/>
                    <a:pt x="411418" y="48961"/>
                    <a:pt x="412409" y="47386"/>
                  </a:cubicBezTo>
                  <a:cubicBezTo>
                    <a:pt x="412979" y="46395"/>
                    <a:pt x="413699" y="45485"/>
                    <a:pt x="414500" y="44630"/>
                  </a:cubicBezTo>
                  <a:cubicBezTo>
                    <a:pt x="415084" y="44032"/>
                    <a:pt x="415723" y="43815"/>
                    <a:pt x="416375" y="43815"/>
                  </a:cubicBezTo>
                  <a:cubicBezTo>
                    <a:pt x="417352" y="43815"/>
                    <a:pt x="418344" y="44317"/>
                    <a:pt x="419213" y="44779"/>
                  </a:cubicBezTo>
                  <a:cubicBezTo>
                    <a:pt x="420259" y="45322"/>
                    <a:pt x="421114" y="45702"/>
                    <a:pt x="421916" y="45702"/>
                  </a:cubicBezTo>
                  <a:cubicBezTo>
                    <a:pt x="422540" y="45702"/>
                    <a:pt x="423138" y="45472"/>
                    <a:pt x="423776" y="44915"/>
                  </a:cubicBezTo>
                  <a:cubicBezTo>
                    <a:pt x="425297" y="43543"/>
                    <a:pt x="426913" y="42308"/>
                    <a:pt x="428625" y="41208"/>
                  </a:cubicBezTo>
                  <a:lnTo>
                    <a:pt x="428570" y="41113"/>
                  </a:lnTo>
                  <a:lnTo>
                    <a:pt x="428285" y="40733"/>
                  </a:lnTo>
                  <a:lnTo>
                    <a:pt x="427959" y="40258"/>
                  </a:lnTo>
                  <a:lnTo>
                    <a:pt x="427674" y="39837"/>
                  </a:lnTo>
                  <a:lnTo>
                    <a:pt x="427389" y="39402"/>
                  </a:lnTo>
                  <a:lnTo>
                    <a:pt x="427144" y="38981"/>
                  </a:lnTo>
                  <a:lnTo>
                    <a:pt x="426859" y="38601"/>
                  </a:lnTo>
                  <a:lnTo>
                    <a:pt x="426628" y="38167"/>
                  </a:lnTo>
                  <a:lnTo>
                    <a:pt x="426384" y="37787"/>
                  </a:lnTo>
                  <a:lnTo>
                    <a:pt x="426153" y="37366"/>
                  </a:lnTo>
                  <a:lnTo>
                    <a:pt x="425908" y="36985"/>
                  </a:lnTo>
                  <a:lnTo>
                    <a:pt x="425718" y="36551"/>
                  </a:lnTo>
                  <a:lnTo>
                    <a:pt x="425528" y="36171"/>
                  </a:lnTo>
                  <a:lnTo>
                    <a:pt x="425297" y="35791"/>
                  </a:lnTo>
                  <a:lnTo>
                    <a:pt x="425148" y="35410"/>
                  </a:lnTo>
                  <a:lnTo>
                    <a:pt x="424958" y="35030"/>
                  </a:lnTo>
                  <a:lnTo>
                    <a:pt x="424768" y="34704"/>
                  </a:lnTo>
                  <a:lnTo>
                    <a:pt x="424632" y="34270"/>
                  </a:lnTo>
                  <a:lnTo>
                    <a:pt x="424482" y="33944"/>
                  </a:lnTo>
                  <a:lnTo>
                    <a:pt x="424292" y="33564"/>
                  </a:lnTo>
                  <a:lnTo>
                    <a:pt x="424197" y="33224"/>
                  </a:lnTo>
                  <a:lnTo>
                    <a:pt x="424061" y="32844"/>
                  </a:lnTo>
                  <a:lnTo>
                    <a:pt x="423912" y="32518"/>
                  </a:lnTo>
                  <a:lnTo>
                    <a:pt x="423817" y="32138"/>
                  </a:lnTo>
                  <a:lnTo>
                    <a:pt x="423722" y="31853"/>
                  </a:lnTo>
                  <a:lnTo>
                    <a:pt x="423586" y="31473"/>
                  </a:lnTo>
                  <a:lnTo>
                    <a:pt x="423491" y="31188"/>
                  </a:lnTo>
                  <a:lnTo>
                    <a:pt x="423396" y="30808"/>
                  </a:lnTo>
                  <a:lnTo>
                    <a:pt x="423342" y="30523"/>
                  </a:lnTo>
                  <a:lnTo>
                    <a:pt x="423246" y="30183"/>
                  </a:lnTo>
                  <a:lnTo>
                    <a:pt x="423151" y="29898"/>
                  </a:lnTo>
                  <a:lnTo>
                    <a:pt x="423111" y="29572"/>
                  </a:lnTo>
                  <a:lnTo>
                    <a:pt x="423016" y="29287"/>
                  </a:lnTo>
                  <a:cubicBezTo>
                    <a:pt x="423016" y="29192"/>
                    <a:pt x="422961" y="29043"/>
                    <a:pt x="422961" y="28948"/>
                  </a:cubicBezTo>
                  <a:lnTo>
                    <a:pt x="422921" y="28717"/>
                  </a:lnTo>
                  <a:lnTo>
                    <a:pt x="422866" y="28377"/>
                  </a:lnTo>
                  <a:lnTo>
                    <a:pt x="422825" y="28146"/>
                  </a:lnTo>
                  <a:cubicBezTo>
                    <a:pt x="422825" y="27997"/>
                    <a:pt x="422771" y="27902"/>
                    <a:pt x="422771" y="27807"/>
                  </a:cubicBezTo>
                  <a:lnTo>
                    <a:pt x="422771" y="27576"/>
                  </a:lnTo>
                  <a:cubicBezTo>
                    <a:pt x="422771" y="27481"/>
                    <a:pt x="422771" y="27332"/>
                    <a:pt x="422730" y="27237"/>
                  </a:cubicBezTo>
                  <a:cubicBezTo>
                    <a:pt x="422676" y="27142"/>
                    <a:pt x="422730" y="27101"/>
                    <a:pt x="422730" y="27006"/>
                  </a:cubicBezTo>
                  <a:lnTo>
                    <a:pt x="422730" y="26721"/>
                  </a:lnTo>
                  <a:lnTo>
                    <a:pt x="422730" y="26476"/>
                  </a:lnTo>
                  <a:lnTo>
                    <a:pt x="422730" y="26191"/>
                  </a:lnTo>
                  <a:lnTo>
                    <a:pt x="422730" y="26001"/>
                  </a:lnTo>
                  <a:lnTo>
                    <a:pt x="422730" y="25716"/>
                  </a:lnTo>
                  <a:lnTo>
                    <a:pt x="422730" y="25526"/>
                  </a:lnTo>
                  <a:lnTo>
                    <a:pt x="422730" y="25241"/>
                  </a:lnTo>
                  <a:lnTo>
                    <a:pt x="422730" y="25051"/>
                  </a:lnTo>
                  <a:lnTo>
                    <a:pt x="422730" y="24766"/>
                  </a:lnTo>
                  <a:lnTo>
                    <a:pt x="422730" y="24576"/>
                  </a:lnTo>
                  <a:lnTo>
                    <a:pt x="422730" y="24331"/>
                  </a:lnTo>
                  <a:lnTo>
                    <a:pt x="422730" y="24141"/>
                  </a:lnTo>
                  <a:lnTo>
                    <a:pt x="422730" y="23910"/>
                  </a:lnTo>
                  <a:lnTo>
                    <a:pt x="422730" y="23761"/>
                  </a:lnTo>
                  <a:lnTo>
                    <a:pt x="422730" y="23530"/>
                  </a:lnTo>
                  <a:lnTo>
                    <a:pt x="422730" y="23381"/>
                  </a:lnTo>
                  <a:lnTo>
                    <a:pt x="422730" y="23150"/>
                  </a:lnTo>
                  <a:lnTo>
                    <a:pt x="422730" y="23055"/>
                  </a:lnTo>
                  <a:lnTo>
                    <a:pt x="422730" y="22770"/>
                  </a:lnTo>
                  <a:cubicBezTo>
                    <a:pt x="422730" y="22580"/>
                    <a:pt x="422771" y="22335"/>
                    <a:pt x="422771" y="22199"/>
                  </a:cubicBezTo>
                  <a:cubicBezTo>
                    <a:pt x="422825" y="21765"/>
                    <a:pt x="422825" y="21344"/>
                    <a:pt x="422825" y="20910"/>
                  </a:cubicBezTo>
                  <a:cubicBezTo>
                    <a:pt x="422635" y="20584"/>
                    <a:pt x="421060" y="20434"/>
                    <a:pt x="420014" y="20394"/>
                  </a:cubicBezTo>
                  <a:lnTo>
                    <a:pt x="419824" y="20394"/>
                  </a:lnTo>
                  <a:cubicBezTo>
                    <a:pt x="417692" y="20244"/>
                    <a:pt x="415071" y="20054"/>
                    <a:pt x="413265" y="18683"/>
                  </a:cubicBezTo>
                  <a:cubicBezTo>
                    <a:pt x="413129" y="18588"/>
                    <a:pt x="412979" y="18533"/>
                    <a:pt x="412789" y="18533"/>
                  </a:cubicBezTo>
                  <a:cubicBezTo>
                    <a:pt x="412694" y="18533"/>
                    <a:pt x="412653" y="18588"/>
                    <a:pt x="412558" y="18588"/>
                  </a:cubicBezTo>
                  <a:cubicBezTo>
                    <a:pt x="410087" y="19443"/>
                    <a:pt x="406230" y="27196"/>
                    <a:pt x="405225" y="31378"/>
                  </a:cubicBezTo>
                  <a:cubicBezTo>
                    <a:pt x="404043" y="36266"/>
                    <a:pt x="395963" y="41357"/>
                    <a:pt x="395623" y="41588"/>
                  </a:cubicBezTo>
                  <a:lnTo>
                    <a:pt x="395392" y="41738"/>
                  </a:lnTo>
                  <a:lnTo>
                    <a:pt x="395053" y="41738"/>
                  </a:lnTo>
                  <a:cubicBezTo>
                    <a:pt x="394767" y="41738"/>
                    <a:pt x="371517" y="41928"/>
                    <a:pt x="369521" y="41928"/>
                  </a:cubicBezTo>
                  <a:lnTo>
                    <a:pt x="369290" y="41928"/>
                  </a:lnTo>
                  <a:lnTo>
                    <a:pt x="369195" y="41968"/>
                  </a:lnTo>
                  <a:lnTo>
                    <a:pt x="369100" y="42023"/>
                  </a:lnTo>
                  <a:lnTo>
                    <a:pt x="369005" y="42064"/>
                  </a:lnTo>
                  <a:lnTo>
                    <a:pt x="368910" y="42118"/>
                  </a:lnTo>
                  <a:lnTo>
                    <a:pt x="368760" y="42213"/>
                  </a:lnTo>
                  <a:lnTo>
                    <a:pt x="368624" y="42308"/>
                  </a:lnTo>
                  <a:lnTo>
                    <a:pt x="368475" y="42403"/>
                  </a:lnTo>
                  <a:lnTo>
                    <a:pt x="368434" y="42403"/>
                  </a:lnTo>
                  <a:lnTo>
                    <a:pt x="368244" y="42498"/>
                  </a:lnTo>
                  <a:lnTo>
                    <a:pt x="368190" y="42498"/>
                  </a:lnTo>
                  <a:lnTo>
                    <a:pt x="368054" y="42593"/>
                  </a:lnTo>
                  <a:lnTo>
                    <a:pt x="368000" y="42593"/>
                  </a:lnTo>
                  <a:lnTo>
                    <a:pt x="367809" y="42729"/>
                  </a:lnTo>
                  <a:lnTo>
                    <a:pt x="367769" y="42783"/>
                  </a:lnTo>
                  <a:lnTo>
                    <a:pt x="367524" y="42919"/>
                  </a:lnTo>
                  <a:lnTo>
                    <a:pt x="367484" y="42973"/>
                  </a:lnTo>
                  <a:lnTo>
                    <a:pt x="367239" y="43163"/>
                  </a:lnTo>
                  <a:lnTo>
                    <a:pt x="367198" y="43204"/>
                  </a:lnTo>
                  <a:lnTo>
                    <a:pt x="366954" y="43353"/>
                  </a:lnTo>
                  <a:lnTo>
                    <a:pt x="366859" y="43394"/>
                  </a:lnTo>
                  <a:lnTo>
                    <a:pt x="366628" y="43639"/>
                  </a:lnTo>
                  <a:lnTo>
                    <a:pt x="366533" y="43679"/>
                  </a:lnTo>
                  <a:lnTo>
                    <a:pt x="366248" y="43869"/>
                  </a:lnTo>
                  <a:lnTo>
                    <a:pt x="366153" y="43964"/>
                  </a:lnTo>
                  <a:lnTo>
                    <a:pt x="365867" y="44209"/>
                  </a:lnTo>
                  <a:lnTo>
                    <a:pt x="365772" y="44250"/>
                  </a:lnTo>
                  <a:lnTo>
                    <a:pt x="365487" y="44535"/>
                  </a:lnTo>
                  <a:lnTo>
                    <a:pt x="365338" y="44589"/>
                  </a:lnTo>
                  <a:lnTo>
                    <a:pt x="365012" y="44874"/>
                  </a:lnTo>
                  <a:lnTo>
                    <a:pt x="364917" y="44969"/>
                  </a:lnTo>
                  <a:lnTo>
                    <a:pt x="364577" y="45254"/>
                  </a:lnTo>
                  <a:lnTo>
                    <a:pt x="364441" y="45349"/>
                  </a:lnTo>
                  <a:lnTo>
                    <a:pt x="364061" y="45675"/>
                  </a:lnTo>
                  <a:lnTo>
                    <a:pt x="363912" y="45770"/>
                  </a:lnTo>
                  <a:lnTo>
                    <a:pt x="363532" y="46110"/>
                  </a:lnTo>
                  <a:lnTo>
                    <a:pt x="363396" y="46246"/>
                  </a:lnTo>
                  <a:lnTo>
                    <a:pt x="362961" y="46585"/>
                  </a:lnTo>
                  <a:lnTo>
                    <a:pt x="362825" y="46721"/>
                  </a:lnTo>
                  <a:lnTo>
                    <a:pt x="362350" y="47101"/>
                  </a:lnTo>
                  <a:lnTo>
                    <a:pt x="362255" y="47250"/>
                  </a:lnTo>
                  <a:lnTo>
                    <a:pt x="361725" y="47671"/>
                  </a:lnTo>
                  <a:lnTo>
                    <a:pt x="361630" y="47766"/>
                  </a:lnTo>
                  <a:lnTo>
                    <a:pt x="361060" y="48241"/>
                  </a:lnTo>
                  <a:lnTo>
                    <a:pt x="360965" y="48391"/>
                  </a:lnTo>
                  <a:lnTo>
                    <a:pt x="360829" y="48486"/>
                  </a:lnTo>
                  <a:cubicBezTo>
                    <a:pt x="361399" y="49477"/>
                    <a:pt x="361399" y="50767"/>
                    <a:pt x="360829" y="51758"/>
                  </a:cubicBezTo>
                  <a:cubicBezTo>
                    <a:pt x="358928" y="55139"/>
                    <a:pt x="351363" y="56619"/>
                    <a:pt x="345510" y="56850"/>
                  </a:cubicBezTo>
                  <a:cubicBezTo>
                    <a:pt x="343568" y="56945"/>
                    <a:pt x="342047" y="57094"/>
                    <a:pt x="340661" y="57284"/>
                  </a:cubicBezTo>
                  <a:cubicBezTo>
                    <a:pt x="340716" y="57569"/>
                    <a:pt x="340756" y="57800"/>
                    <a:pt x="340811" y="58044"/>
                  </a:cubicBezTo>
                  <a:lnTo>
                    <a:pt x="340811" y="58234"/>
                  </a:lnTo>
                  <a:cubicBezTo>
                    <a:pt x="340811" y="58425"/>
                    <a:pt x="340811" y="58615"/>
                    <a:pt x="340852" y="58750"/>
                  </a:cubicBezTo>
                  <a:lnTo>
                    <a:pt x="340852" y="58941"/>
                  </a:lnTo>
                  <a:cubicBezTo>
                    <a:pt x="340852" y="59131"/>
                    <a:pt x="340852" y="59375"/>
                    <a:pt x="340852" y="59565"/>
                  </a:cubicBezTo>
                  <a:cubicBezTo>
                    <a:pt x="340811" y="59660"/>
                    <a:pt x="340811" y="59755"/>
                    <a:pt x="340756" y="59850"/>
                  </a:cubicBezTo>
                  <a:cubicBezTo>
                    <a:pt x="340756" y="59891"/>
                    <a:pt x="340756" y="59945"/>
                    <a:pt x="340716" y="59945"/>
                  </a:cubicBezTo>
                  <a:cubicBezTo>
                    <a:pt x="340716" y="60040"/>
                    <a:pt x="340661" y="60081"/>
                    <a:pt x="340661" y="60135"/>
                  </a:cubicBezTo>
                  <a:cubicBezTo>
                    <a:pt x="340661" y="60176"/>
                    <a:pt x="340566" y="60230"/>
                    <a:pt x="340566" y="60271"/>
                  </a:cubicBezTo>
                  <a:cubicBezTo>
                    <a:pt x="340526" y="60325"/>
                    <a:pt x="340471" y="60420"/>
                    <a:pt x="340431" y="60461"/>
                  </a:cubicBezTo>
                  <a:lnTo>
                    <a:pt x="340335" y="60611"/>
                  </a:lnTo>
                  <a:lnTo>
                    <a:pt x="340145" y="60746"/>
                  </a:lnTo>
                  <a:lnTo>
                    <a:pt x="339996" y="60895"/>
                  </a:lnTo>
                  <a:lnTo>
                    <a:pt x="339806" y="61031"/>
                  </a:lnTo>
                  <a:lnTo>
                    <a:pt x="339616" y="61181"/>
                  </a:lnTo>
                  <a:lnTo>
                    <a:pt x="339385" y="61371"/>
                  </a:lnTo>
                  <a:lnTo>
                    <a:pt x="339140" y="61507"/>
                  </a:lnTo>
                  <a:lnTo>
                    <a:pt x="338855" y="61697"/>
                  </a:lnTo>
                  <a:lnTo>
                    <a:pt x="338624" y="61846"/>
                  </a:lnTo>
                  <a:lnTo>
                    <a:pt x="338380" y="61941"/>
                  </a:lnTo>
                  <a:cubicBezTo>
                    <a:pt x="336954" y="64222"/>
                    <a:pt x="331114" y="67359"/>
                    <a:pt x="323699" y="71201"/>
                  </a:cubicBezTo>
                  <a:lnTo>
                    <a:pt x="321173" y="72532"/>
                  </a:lnTo>
                  <a:cubicBezTo>
                    <a:pt x="318851" y="73740"/>
                    <a:pt x="316189" y="74351"/>
                    <a:pt x="313676" y="74351"/>
                  </a:cubicBezTo>
                  <a:cubicBezTo>
                    <a:pt x="311463" y="74351"/>
                    <a:pt x="309371" y="73876"/>
                    <a:pt x="307769" y="72912"/>
                  </a:cubicBezTo>
                  <a:cubicBezTo>
                    <a:pt x="306098" y="72016"/>
                    <a:pt x="305052" y="70305"/>
                    <a:pt x="305012" y="68445"/>
                  </a:cubicBezTo>
                  <a:cubicBezTo>
                    <a:pt x="305012" y="65023"/>
                    <a:pt x="306954" y="64263"/>
                    <a:pt x="307809" y="64073"/>
                  </a:cubicBezTo>
                  <a:cubicBezTo>
                    <a:pt x="308040" y="64046"/>
                    <a:pt x="308257" y="64019"/>
                    <a:pt x="308475" y="64019"/>
                  </a:cubicBezTo>
                  <a:cubicBezTo>
                    <a:pt x="310050" y="64019"/>
                    <a:pt x="311530" y="64888"/>
                    <a:pt x="312277" y="66313"/>
                  </a:cubicBezTo>
                  <a:cubicBezTo>
                    <a:pt x="312617" y="66164"/>
                    <a:pt x="312902" y="65974"/>
                    <a:pt x="313228" y="65784"/>
                  </a:cubicBezTo>
                  <a:cubicBezTo>
                    <a:pt x="313133" y="65689"/>
                    <a:pt x="313092" y="65594"/>
                    <a:pt x="313038" y="65499"/>
                  </a:cubicBezTo>
                  <a:cubicBezTo>
                    <a:pt x="312997" y="65403"/>
                    <a:pt x="312997" y="65363"/>
                    <a:pt x="312943" y="65308"/>
                  </a:cubicBezTo>
                  <a:cubicBezTo>
                    <a:pt x="312848" y="65118"/>
                    <a:pt x="312753" y="64888"/>
                    <a:pt x="312658" y="64643"/>
                  </a:cubicBezTo>
                  <a:cubicBezTo>
                    <a:pt x="312658" y="64602"/>
                    <a:pt x="312658" y="64548"/>
                    <a:pt x="312617" y="64507"/>
                  </a:cubicBezTo>
                  <a:cubicBezTo>
                    <a:pt x="312563" y="64317"/>
                    <a:pt x="312468" y="64127"/>
                    <a:pt x="312427" y="63937"/>
                  </a:cubicBezTo>
                  <a:cubicBezTo>
                    <a:pt x="312427" y="63842"/>
                    <a:pt x="312427" y="63788"/>
                    <a:pt x="312372" y="63693"/>
                  </a:cubicBezTo>
                  <a:cubicBezTo>
                    <a:pt x="312372" y="63503"/>
                    <a:pt x="312332" y="63313"/>
                    <a:pt x="312277" y="63082"/>
                  </a:cubicBezTo>
                  <a:lnTo>
                    <a:pt x="312277" y="62892"/>
                  </a:lnTo>
                  <a:cubicBezTo>
                    <a:pt x="312277" y="62606"/>
                    <a:pt x="312277" y="62321"/>
                    <a:pt x="312277" y="62036"/>
                  </a:cubicBezTo>
                  <a:lnTo>
                    <a:pt x="312277" y="61982"/>
                  </a:lnTo>
                  <a:cubicBezTo>
                    <a:pt x="312277" y="61697"/>
                    <a:pt x="312277" y="61412"/>
                    <a:pt x="312277" y="61127"/>
                  </a:cubicBezTo>
                  <a:lnTo>
                    <a:pt x="312277" y="60841"/>
                  </a:lnTo>
                  <a:cubicBezTo>
                    <a:pt x="312277" y="60746"/>
                    <a:pt x="312277" y="60611"/>
                    <a:pt x="312332" y="60516"/>
                  </a:cubicBezTo>
                  <a:cubicBezTo>
                    <a:pt x="311612" y="59701"/>
                    <a:pt x="311666" y="58234"/>
                    <a:pt x="311761" y="56619"/>
                  </a:cubicBezTo>
                  <a:cubicBezTo>
                    <a:pt x="311802" y="53998"/>
                    <a:pt x="311761" y="52002"/>
                    <a:pt x="310281" y="51473"/>
                  </a:cubicBezTo>
                  <a:cubicBezTo>
                    <a:pt x="310050" y="51405"/>
                    <a:pt x="309806" y="51378"/>
                    <a:pt x="309561" y="51378"/>
                  </a:cubicBezTo>
                  <a:cubicBezTo>
                    <a:pt x="308162" y="51378"/>
                    <a:pt x="306546" y="52383"/>
                    <a:pt x="305338" y="53197"/>
                  </a:cubicBezTo>
                  <a:cubicBezTo>
                    <a:pt x="304387" y="53795"/>
                    <a:pt x="303640" y="54283"/>
                    <a:pt x="302975" y="54283"/>
                  </a:cubicBezTo>
                  <a:cubicBezTo>
                    <a:pt x="302744" y="54283"/>
                    <a:pt x="302513" y="54229"/>
                    <a:pt x="302295" y="54093"/>
                  </a:cubicBezTo>
                  <a:cubicBezTo>
                    <a:pt x="301494" y="53523"/>
                    <a:pt x="301684" y="52328"/>
                    <a:pt x="301779" y="51812"/>
                  </a:cubicBezTo>
                  <a:cubicBezTo>
                    <a:pt x="302010" y="50142"/>
                    <a:pt x="302961" y="48676"/>
                    <a:pt x="303817" y="47196"/>
                  </a:cubicBezTo>
                  <a:cubicBezTo>
                    <a:pt x="305487" y="44494"/>
                    <a:pt x="306913" y="42159"/>
                    <a:pt x="304862" y="38927"/>
                  </a:cubicBezTo>
                  <a:cubicBezTo>
                    <a:pt x="302947" y="35981"/>
                    <a:pt x="300340" y="34990"/>
                    <a:pt x="298479" y="34990"/>
                  </a:cubicBezTo>
                  <a:cubicBezTo>
                    <a:pt x="298262" y="34990"/>
                    <a:pt x="298072" y="35003"/>
                    <a:pt x="297882" y="35030"/>
                  </a:cubicBezTo>
                  <a:cubicBezTo>
                    <a:pt x="296496" y="35125"/>
                    <a:pt x="295315" y="36076"/>
                    <a:pt x="294935" y="37406"/>
                  </a:cubicBezTo>
                  <a:cubicBezTo>
                    <a:pt x="294066" y="40163"/>
                    <a:pt x="291933" y="40787"/>
                    <a:pt x="290263" y="41262"/>
                  </a:cubicBezTo>
                  <a:cubicBezTo>
                    <a:pt x="288796" y="41683"/>
                    <a:pt x="287845" y="42023"/>
                    <a:pt x="287316" y="43109"/>
                  </a:cubicBezTo>
                  <a:cubicBezTo>
                    <a:pt x="285700" y="46300"/>
                    <a:pt x="284179" y="53387"/>
                    <a:pt x="285415" y="58330"/>
                  </a:cubicBezTo>
                  <a:cubicBezTo>
                    <a:pt x="286936" y="64453"/>
                    <a:pt x="284464" y="67304"/>
                    <a:pt x="279711" y="70156"/>
                  </a:cubicBezTo>
                  <a:cubicBezTo>
                    <a:pt x="278841" y="70685"/>
                    <a:pt x="277986" y="70943"/>
                    <a:pt x="277171" y="70943"/>
                  </a:cubicBezTo>
                  <a:cubicBezTo>
                    <a:pt x="276438" y="70943"/>
                    <a:pt x="275731" y="70726"/>
                    <a:pt x="275107" y="70305"/>
                  </a:cubicBezTo>
                  <a:cubicBezTo>
                    <a:pt x="272295" y="68309"/>
                    <a:pt x="271399" y="62172"/>
                    <a:pt x="272771" y="55098"/>
                  </a:cubicBezTo>
                  <a:cubicBezTo>
                    <a:pt x="273246" y="52953"/>
                    <a:pt x="273816" y="50862"/>
                    <a:pt x="274536" y="48771"/>
                  </a:cubicBezTo>
                  <a:cubicBezTo>
                    <a:pt x="275242" y="46626"/>
                    <a:pt x="276098" y="43964"/>
                    <a:pt x="275677" y="43394"/>
                  </a:cubicBezTo>
                  <a:cubicBezTo>
                    <a:pt x="275609" y="43326"/>
                    <a:pt x="275514" y="43286"/>
                    <a:pt x="275405" y="43286"/>
                  </a:cubicBezTo>
                  <a:cubicBezTo>
                    <a:pt x="275365" y="43286"/>
                    <a:pt x="275324" y="43286"/>
                    <a:pt x="275297" y="43299"/>
                  </a:cubicBezTo>
                  <a:cubicBezTo>
                    <a:pt x="275229" y="43313"/>
                    <a:pt x="275175" y="43313"/>
                    <a:pt x="275120" y="43313"/>
                  </a:cubicBezTo>
                  <a:cubicBezTo>
                    <a:pt x="274373" y="43313"/>
                    <a:pt x="273721" y="42770"/>
                    <a:pt x="273626" y="42023"/>
                  </a:cubicBezTo>
                  <a:cubicBezTo>
                    <a:pt x="273341" y="39457"/>
                    <a:pt x="280471" y="33374"/>
                    <a:pt x="286324" y="31989"/>
                  </a:cubicBezTo>
                  <a:cubicBezTo>
                    <a:pt x="289217" y="31378"/>
                    <a:pt x="292219" y="30943"/>
                    <a:pt x="295220" y="30753"/>
                  </a:cubicBezTo>
                  <a:cubicBezTo>
                    <a:pt x="297447" y="30563"/>
                    <a:pt x="300544" y="30278"/>
                    <a:pt x="301114" y="29803"/>
                  </a:cubicBezTo>
                  <a:cubicBezTo>
                    <a:pt x="301114" y="29518"/>
                    <a:pt x="301209" y="29233"/>
                    <a:pt x="301345" y="29043"/>
                  </a:cubicBezTo>
                  <a:lnTo>
                    <a:pt x="301250" y="28948"/>
                  </a:lnTo>
                  <a:lnTo>
                    <a:pt x="300829" y="28662"/>
                  </a:lnTo>
                  <a:lnTo>
                    <a:pt x="300639" y="28527"/>
                  </a:lnTo>
                  <a:lnTo>
                    <a:pt x="300109" y="28146"/>
                  </a:lnTo>
                  <a:lnTo>
                    <a:pt x="300068" y="28146"/>
                  </a:lnTo>
                  <a:lnTo>
                    <a:pt x="299498" y="27766"/>
                  </a:lnTo>
                  <a:lnTo>
                    <a:pt x="299403" y="27712"/>
                  </a:lnTo>
                  <a:lnTo>
                    <a:pt x="298927" y="27386"/>
                  </a:lnTo>
                  <a:lnTo>
                    <a:pt x="298873" y="27386"/>
                  </a:lnTo>
                  <a:cubicBezTo>
                    <a:pt x="298683" y="27617"/>
                    <a:pt x="298452" y="27861"/>
                    <a:pt x="298208" y="27997"/>
                  </a:cubicBezTo>
                  <a:cubicBezTo>
                    <a:pt x="297583" y="28445"/>
                    <a:pt x="297040" y="28622"/>
                    <a:pt x="296578" y="28622"/>
                  </a:cubicBezTo>
                  <a:cubicBezTo>
                    <a:pt x="295587" y="28622"/>
                    <a:pt x="294935" y="27807"/>
                    <a:pt x="294446" y="27196"/>
                  </a:cubicBezTo>
                  <a:cubicBezTo>
                    <a:pt x="293740" y="26286"/>
                    <a:pt x="292884" y="25200"/>
                    <a:pt x="290793" y="25200"/>
                  </a:cubicBezTo>
                  <a:cubicBezTo>
                    <a:pt x="288837" y="25200"/>
                    <a:pt x="286800" y="26001"/>
                    <a:pt x="284844" y="26816"/>
                  </a:cubicBezTo>
                  <a:cubicBezTo>
                    <a:pt x="282929" y="27563"/>
                    <a:pt x="280960" y="28323"/>
                    <a:pt x="279072" y="28323"/>
                  </a:cubicBezTo>
                  <a:cubicBezTo>
                    <a:pt x="278203" y="28323"/>
                    <a:pt x="277347" y="28160"/>
                    <a:pt x="276533" y="27766"/>
                  </a:cubicBezTo>
                  <a:cubicBezTo>
                    <a:pt x="275052" y="27101"/>
                    <a:pt x="273871" y="25906"/>
                    <a:pt x="273246" y="24426"/>
                  </a:cubicBezTo>
                  <a:cubicBezTo>
                    <a:pt x="272825" y="23530"/>
                    <a:pt x="272676" y="23245"/>
                    <a:pt x="271304" y="23245"/>
                  </a:cubicBezTo>
                  <a:cubicBezTo>
                    <a:pt x="271250" y="23245"/>
                    <a:pt x="271209" y="23245"/>
                    <a:pt x="271155" y="23245"/>
                  </a:cubicBezTo>
                  <a:cubicBezTo>
                    <a:pt x="270543" y="23245"/>
                    <a:pt x="269932" y="22973"/>
                    <a:pt x="269538" y="22485"/>
                  </a:cubicBezTo>
                  <a:cubicBezTo>
                    <a:pt x="268873" y="21575"/>
                    <a:pt x="269308" y="20299"/>
                    <a:pt x="269688" y="19158"/>
                  </a:cubicBezTo>
                  <a:lnTo>
                    <a:pt x="269824" y="18819"/>
                  </a:lnTo>
                  <a:cubicBezTo>
                    <a:pt x="269634" y="18914"/>
                    <a:pt x="269403" y="19009"/>
                    <a:pt x="269117" y="19199"/>
                  </a:cubicBezTo>
                  <a:cubicBezTo>
                    <a:pt x="267827" y="19918"/>
                    <a:pt x="266401" y="20869"/>
                    <a:pt x="264921" y="21860"/>
                  </a:cubicBezTo>
                  <a:cubicBezTo>
                    <a:pt x="261281" y="24345"/>
                    <a:pt x="257275" y="27060"/>
                    <a:pt x="254138" y="27060"/>
                  </a:cubicBezTo>
                  <a:cubicBezTo>
                    <a:pt x="253079" y="27060"/>
                    <a:pt x="252101" y="26748"/>
                    <a:pt x="251286" y="26001"/>
                  </a:cubicBezTo>
                  <a:cubicBezTo>
                    <a:pt x="250362" y="25159"/>
                    <a:pt x="249493" y="24901"/>
                    <a:pt x="248624" y="24901"/>
                  </a:cubicBezTo>
                  <a:cubicBezTo>
                    <a:pt x="247972" y="24901"/>
                    <a:pt x="247320" y="25051"/>
                    <a:pt x="246628" y="25200"/>
                  </a:cubicBezTo>
                  <a:cubicBezTo>
                    <a:pt x="245908" y="25336"/>
                    <a:pt x="245188" y="25485"/>
                    <a:pt x="244482" y="25485"/>
                  </a:cubicBezTo>
                  <a:cubicBezTo>
                    <a:pt x="243518" y="25485"/>
                    <a:pt x="242581" y="25214"/>
                    <a:pt x="241684" y="24290"/>
                  </a:cubicBezTo>
                  <a:cubicBezTo>
                    <a:pt x="240964" y="23571"/>
                    <a:pt x="240829" y="22485"/>
                    <a:pt x="241304" y="21575"/>
                  </a:cubicBezTo>
                  <a:cubicBezTo>
                    <a:pt x="242974" y="17963"/>
                    <a:pt x="251897" y="13211"/>
                    <a:pt x="256827" y="13211"/>
                  </a:cubicBezTo>
                  <a:cubicBezTo>
                    <a:pt x="256949" y="13211"/>
                    <a:pt x="257058" y="13211"/>
                    <a:pt x="257180" y="13211"/>
                  </a:cubicBezTo>
                  <a:cubicBezTo>
                    <a:pt x="257261" y="13225"/>
                    <a:pt x="257343" y="13225"/>
                    <a:pt x="257411" y="13225"/>
                  </a:cubicBezTo>
                  <a:cubicBezTo>
                    <a:pt x="257954" y="13225"/>
                    <a:pt x="258484" y="13089"/>
                    <a:pt x="258986" y="12885"/>
                  </a:cubicBezTo>
                  <a:cubicBezTo>
                    <a:pt x="257411" y="12315"/>
                    <a:pt x="255849" y="11840"/>
                    <a:pt x="254233" y="11500"/>
                  </a:cubicBezTo>
                  <a:cubicBezTo>
                    <a:pt x="253581" y="11378"/>
                    <a:pt x="252956" y="11297"/>
                    <a:pt x="252440" y="11297"/>
                  </a:cubicBezTo>
                  <a:cubicBezTo>
                    <a:pt x="251788" y="11297"/>
                    <a:pt x="251286" y="11419"/>
                    <a:pt x="251041" y="11745"/>
                  </a:cubicBezTo>
                  <a:cubicBezTo>
                    <a:pt x="250376" y="12546"/>
                    <a:pt x="249425" y="13116"/>
                    <a:pt x="248380" y="13265"/>
                  </a:cubicBezTo>
                  <a:lnTo>
                    <a:pt x="247904" y="13265"/>
                  </a:lnTo>
                  <a:cubicBezTo>
                    <a:pt x="247429" y="13265"/>
                    <a:pt x="246954" y="13170"/>
                    <a:pt x="246533" y="13021"/>
                  </a:cubicBezTo>
                  <a:cubicBezTo>
                    <a:pt x="245242" y="12505"/>
                    <a:pt x="244102" y="11690"/>
                    <a:pt x="243300" y="10604"/>
                  </a:cubicBezTo>
                  <a:cubicBezTo>
                    <a:pt x="243002" y="10197"/>
                    <a:pt x="242743" y="10102"/>
                    <a:pt x="242227" y="10102"/>
                  </a:cubicBezTo>
                  <a:cubicBezTo>
                    <a:pt x="242064" y="10102"/>
                    <a:pt x="241888" y="10115"/>
                    <a:pt x="241684" y="10129"/>
                  </a:cubicBezTo>
                  <a:cubicBezTo>
                    <a:pt x="241494" y="10142"/>
                    <a:pt x="241318" y="10156"/>
                    <a:pt x="241127" y="10156"/>
                  </a:cubicBezTo>
                  <a:cubicBezTo>
                    <a:pt x="239606" y="10156"/>
                    <a:pt x="238099" y="9450"/>
                    <a:pt x="237162" y="8174"/>
                  </a:cubicBezTo>
                  <a:cubicBezTo>
                    <a:pt x="236347" y="7250"/>
                    <a:pt x="235600" y="6897"/>
                    <a:pt x="234812" y="6897"/>
                  </a:cubicBezTo>
                  <a:cubicBezTo>
                    <a:pt x="233997" y="6897"/>
                    <a:pt x="233169" y="7291"/>
                    <a:pt x="232218" y="7794"/>
                  </a:cubicBezTo>
                  <a:cubicBezTo>
                    <a:pt x="231933" y="7943"/>
                    <a:pt x="231648" y="8079"/>
                    <a:pt x="231363" y="8228"/>
                  </a:cubicBezTo>
                  <a:cubicBezTo>
                    <a:pt x="231010" y="8364"/>
                    <a:pt x="230670" y="8432"/>
                    <a:pt x="230303" y="8432"/>
                  </a:cubicBezTo>
                  <a:cubicBezTo>
                    <a:pt x="229231" y="8432"/>
                    <a:pt x="228090" y="7861"/>
                    <a:pt x="226840" y="7223"/>
                  </a:cubicBezTo>
                  <a:cubicBezTo>
                    <a:pt x="226039" y="6748"/>
                    <a:pt x="225183" y="6368"/>
                    <a:pt x="224328" y="6042"/>
                  </a:cubicBezTo>
                  <a:cubicBezTo>
                    <a:pt x="222331" y="5227"/>
                    <a:pt x="222182" y="3666"/>
                    <a:pt x="222046" y="2525"/>
                  </a:cubicBezTo>
                  <a:cubicBezTo>
                    <a:pt x="221951" y="1426"/>
                    <a:pt x="221856" y="760"/>
                    <a:pt x="221041" y="190"/>
                  </a:cubicBezTo>
                  <a:cubicBezTo>
                    <a:pt x="220946" y="95"/>
                    <a:pt x="220810" y="54"/>
                    <a:pt x="22066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2" name="Google Shape;94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QAAJsIAACMBAAAoQgAAAAAAAAmAAAACAAAAP//////////"/>
                </a:ext>
              </a:extLst>
            </p:cNvSpPr>
            <p:nvPr/>
          </p:nvSpPr>
          <p:spPr>
            <a:xfrm>
              <a:off x="735330" y="1398905"/>
              <a:ext cx="3810" cy="3810"/>
            </a:xfrm>
            <a:custGeom>
              <a:avLst/>
              <a:gdLst/>
              <a:ahLst/>
              <a:cxnLst/>
              <a:rect l="0" t="0" r="3810" b="3810"/>
              <a:pathLst>
                <a:path w="3810" h="3810">
                  <a:moveTo>
                    <a:pt x="3353" y="13"/>
                  </a:moveTo>
                  <a:cubicBezTo>
                    <a:pt x="2854" y="235"/>
                    <a:pt x="2412" y="561"/>
                    <a:pt x="2055" y="966"/>
                  </a:cubicBezTo>
                  <a:cubicBezTo>
                    <a:pt x="1213" y="1788"/>
                    <a:pt x="514" y="2753"/>
                    <a:pt x="14" y="3797"/>
                  </a:cubicBezTo>
                  <a:cubicBezTo>
                    <a:pt x="3054" y="2570"/>
                    <a:pt x="3610" y="1514"/>
                    <a:pt x="3710" y="1148"/>
                  </a:cubicBezTo>
                  <a:cubicBezTo>
                    <a:pt x="3810" y="744"/>
                    <a:pt x="3653" y="287"/>
                    <a:pt x="335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1" name="Google Shape;94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UAACsIAAB9BQAALggAAAAAAAAmAAAACAAAAP//////////"/>
                </a:ext>
              </a:extLst>
            </p:cNvSpPr>
            <p:nvPr/>
          </p:nvSpPr>
          <p:spPr>
            <a:xfrm>
              <a:off x="889000" y="1327785"/>
              <a:ext cx="3175" cy="1905"/>
            </a:xfrm>
            <a:custGeom>
              <a:avLst/>
              <a:gdLst/>
              <a:ahLst/>
              <a:cxnLst/>
              <a:rect l="0" t="0" r="3175" b="1905"/>
              <a:pathLst>
                <a:path w="3175" h="1905">
                  <a:moveTo>
                    <a:pt x="3159" y="14"/>
                  </a:moveTo>
                  <a:cubicBezTo>
                    <a:pt x="2472" y="119"/>
                    <a:pt x="1724" y="267"/>
                    <a:pt x="976" y="431"/>
                  </a:cubicBezTo>
                  <a:cubicBezTo>
                    <a:pt x="595" y="535"/>
                    <a:pt x="122" y="744"/>
                    <a:pt x="15" y="1205"/>
                  </a:cubicBezTo>
                  <a:cubicBezTo>
                    <a:pt x="15" y="1473"/>
                    <a:pt x="122" y="1726"/>
                    <a:pt x="274" y="1890"/>
                  </a:cubicBezTo>
                  <a:cubicBezTo>
                    <a:pt x="320" y="1905"/>
                    <a:pt x="351" y="1905"/>
                    <a:pt x="396" y="1905"/>
                  </a:cubicBezTo>
                  <a:cubicBezTo>
                    <a:pt x="641" y="1905"/>
                    <a:pt x="931" y="1666"/>
                    <a:pt x="1022" y="1577"/>
                  </a:cubicBezTo>
                  <a:cubicBezTo>
                    <a:pt x="1724" y="997"/>
                    <a:pt x="2411" y="476"/>
                    <a:pt x="3159"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10" name="Google Shape;94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YAAHMIAAAhBgAAdggAAAAAAAAmAAAACAAAAP//////////"/>
                </a:ext>
              </a:extLst>
            </p:cNvSpPr>
            <p:nvPr/>
          </p:nvSpPr>
          <p:spPr>
            <a:xfrm>
              <a:off x="992505" y="1373505"/>
              <a:ext cx="3810" cy="1905"/>
            </a:xfrm>
            <a:custGeom>
              <a:avLst/>
              <a:gdLst/>
              <a:ahLst/>
              <a:cxnLst/>
              <a:rect l="0" t="0" r="3810" b="1905"/>
              <a:pathLst>
                <a:path w="3810" h="1905">
                  <a:moveTo>
                    <a:pt x="0" y="0"/>
                  </a:moveTo>
                  <a:cubicBezTo>
                    <a:pt x="811" y="705"/>
                    <a:pt x="1724" y="1281"/>
                    <a:pt x="2738" y="1693"/>
                  </a:cubicBezTo>
                  <a:cubicBezTo>
                    <a:pt x="3100" y="1810"/>
                    <a:pt x="3448" y="1893"/>
                    <a:pt x="3810" y="1893"/>
                  </a:cubicBezTo>
                  <a:cubicBezTo>
                    <a:pt x="3752" y="1693"/>
                    <a:pt x="3607" y="1481"/>
                    <a:pt x="3404" y="1281"/>
                  </a:cubicBezTo>
                  <a:cubicBezTo>
                    <a:pt x="2796" y="705"/>
                    <a:pt x="1985" y="329"/>
                    <a:pt x="1014" y="211"/>
                  </a:cubicBezTo>
                  <a:cubicBezTo>
                    <a:pt x="666" y="211"/>
                    <a:pt x="362" y="129"/>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9" name="Google Shape;94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cAAPUJAACWBwAA9wkAAAAAAAAmAAAACAAAAP//////////"/>
                </a:ext>
              </a:extLst>
            </p:cNvSpPr>
            <p:nvPr/>
          </p:nvSpPr>
          <p:spPr>
            <a:xfrm>
              <a:off x="1231900" y="1618615"/>
              <a:ext cx="1270" cy="1270"/>
            </a:xfrm>
            <a:custGeom>
              <a:avLst/>
              <a:gdLst/>
              <a:ahLst/>
              <a:cxnLst/>
              <a:rect l="0" t="0" r="1270" b="1270"/>
              <a:pathLst>
                <a:path w="1270" h="1270">
                  <a:moveTo>
                    <a:pt x="1270" y="1255"/>
                  </a:moveTo>
                  <a:cubicBezTo>
                    <a:pt x="896" y="774"/>
                    <a:pt x="468" y="387"/>
                    <a:pt x="0" y="15"/>
                  </a:cubicBezTo>
                  <a:cubicBezTo>
                    <a:pt x="468" y="387"/>
                    <a:pt x="896" y="774"/>
                    <a:pt x="1270" y="125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8" name="Google Shape;94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cAAO8JAACUBwAA9gkAAAAAAAAmAAAACAAAAP//////////"/>
                </a:ext>
              </a:extLst>
            </p:cNvSpPr>
            <p:nvPr/>
          </p:nvSpPr>
          <p:spPr>
            <a:xfrm>
              <a:off x="1216660" y="1614805"/>
              <a:ext cx="15240" cy="4445"/>
            </a:xfrm>
            <a:custGeom>
              <a:avLst/>
              <a:gdLst/>
              <a:ahLst/>
              <a:cxnLst/>
              <a:rect l="0" t="0" r="15240" b="4445"/>
              <a:pathLst>
                <a:path w="15240" h="4445">
                  <a:moveTo>
                    <a:pt x="0" y="3105"/>
                  </a:moveTo>
                  <a:cubicBezTo>
                    <a:pt x="1078" y="1457"/>
                    <a:pt x="2407" y="14"/>
                    <a:pt x="4170" y="117"/>
                  </a:cubicBezTo>
                  <a:cubicBezTo>
                    <a:pt x="6619" y="264"/>
                    <a:pt x="11755" y="1663"/>
                    <a:pt x="15240" y="4445"/>
                  </a:cubicBezTo>
                  <a:cubicBezTo>
                    <a:pt x="11755" y="1663"/>
                    <a:pt x="6619" y="264"/>
                    <a:pt x="4170" y="117"/>
                  </a:cubicBezTo>
                  <a:cubicBezTo>
                    <a:pt x="2407" y="14"/>
                    <a:pt x="1078" y="1457"/>
                    <a:pt x="0" y="31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7" name="Google Shape;94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YAAMoJAADxBgAAzgkAAAAAAAAmAAAACAAAAP//////////"/>
                </a:ext>
              </a:extLst>
            </p:cNvSpPr>
            <p:nvPr/>
          </p:nvSpPr>
          <p:spPr>
            <a:xfrm>
              <a:off x="1111250" y="1591310"/>
              <a:ext cx="17145" cy="2540"/>
            </a:xfrm>
            <a:custGeom>
              <a:avLst/>
              <a:gdLst/>
              <a:ahLst/>
              <a:cxnLst/>
              <a:rect l="0" t="0" r="17145" b="2540"/>
              <a:pathLst>
                <a:path w="17145" h="2540">
                  <a:moveTo>
                    <a:pt x="0" y="2525"/>
                  </a:moveTo>
                  <a:lnTo>
                    <a:pt x="17145" y="1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6" name="Google Shape;94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cAACEKAAC6BwAAIQoAAAAAAAAmAAAACAAAAP//////////"/>
                </a:ext>
              </a:extLst>
            </p:cNvSpPr>
            <p:nvPr/>
          </p:nvSpPr>
          <p:spPr>
            <a:xfrm>
              <a:off x="1255395" y="1646555"/>
              <a:ext cx="635" cy="0"/>
            </a:xfrm>
            <a:custGeom>
              <a:avLst/>
              <a:gdLst/>
              <a:ahLst/>
              <a:cxnLst/>
              <a:rect l="0" t="0" r="635" b="0"/>
              <a:pathLst>
                <a:path w="635" h="0">
                  <a:moveTo>
                    <a:pt x="615" y="0"/>
                  </a:moveTo>
                  <a:cubicBezTo>
                    <a:pt x="423" y="0"/>
                    <a:pt x="211" y="0"/>
                    <a:pt x="19" y="0"/>
                  </a:cubicBezTo>
                  <a:cubicBezTo>
                    <a:pt x="211" y="0"/>
                    <a:pt x="423" y="0"/>
                    <a:pt x="6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5" name="Google Shape;94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cAACEKAAC8BwAAIgoAAAAAAAAmAAAACAAAAP//////////"/>
                </a:ext>
              </a:extLst>
            </p:cNvSpPr>
            <p:nvPr/>
          </p:nvSpPr>
          <p:spPr>
            <a:xfrm>
              <a:off x="1257300" y="164655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4" name="Google Shape;94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cAACEKAAC6BwAAIQoAAAAAAAAmAAAACAAAAP//////////"/>
                </a:ext>
              </a:extLst>
            </p:cNvSpPr>
            <p:nvPr/>
          </p:nvSpPr>
          <p:spPr>
            <a:xfrm>
              <a:off x="1256030" y="16465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3" name="Google Shape;94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cAAPQJAAB8BwAA9QkAAAAAAAAmAAAACAAAAP//////////"/>
                </a:ext>
              </a:extLst>
            </p:cNvSpPr>
            <p:nvPr/>
          </p:nvSpPr>
          <p:spPr>
            <a:xfrm>
              <a:off x="1216660" y="1617980"/>
              <a:ext cx="0" cy="635"/>
            </a:xfrm>
            <a:custGeom>
              <a:avLst/>
              <a:gdLst/>
              <a:ahLst/>
              <a:cxnLst/>
              <a:rect l="0" t="0" r="0" b="635"/>
              <a:pathLst>
                <a:path w="0" h="635">
                  <a:moveTo>
                    <a:pt x="0" y="8"/>
                  </a:moveTo>
                  <a:cubicBezTo>
                    <a:pt x="0" y="223"/>
                    <a:pt x="0" y="411"/>
                    <a:pt x="0" y="635"/>
                  </a:cubicBezTo>
                  <a:cubicBezTo>
                    <a:pt x="0" y="411"/>
                    <a:pt x="0" y="223"/>
                    <a:pt x="0"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2" name="Google Shape;94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cAANcJAABUBwAA1wkAAAAAAAAmAAAACAAAAP//////////"/>
                </a:ext>
              </a:extLst>
            </p:cNvSpPr>
            <p:nvPr/>
          </p:nvSpPr>
          <p:spPr>
            <a:xfrm>
              <a:off x="1191260" y="1599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1" name="Google Shape;94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cAACEKAAC7BwAAIQoAAAAAAAAmAAAACAAAAP//////////"/>
                </a:ext>
              </a:extLst>
            </p:cNvSpPr>
            <p:nvPr/>
          </p:nvSpPr>
          <p:spPr>
            <a:xfrm>
              <a:off x="1256665" y="16465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00" name="Google Shape;94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cAAPcJAACXBwAA+QkAAAAAAAAmAAAACAAAAP//////////"/>
                </a:ext>
              </a:extLst>
            </p:cNvSpPr>
            <p:nvPr/>
          </p:nvSpPr>
          <p:spPr>
            <a:xfrm>
              <a:off x="1233170" y="1619885"/>
              <a:ext cx="635" cy="1270"/>
            </a:xfrm>
            <a:custGeom>
              <a:avLst/>
              <a:gdLst/>
              <a:ahLst/>
              <a:cxnLst/>
              <a:rect l="0" t="0" r="635" b="1270"/>
              <a:pathLst>
                <a:path w="635" h="1270">
                  <a:moveTo>
                    <a:pt x="626" y="1256"/>
                  </a:moveTo>
                  <a:cubicBezTo>
                    <a:pt x="448" y="828"/>
                    <a:pt x="245" y="387"/>
                    <a:pt x="8" y="0"/>
                  </a:cubicBezTo>
                  <a:cubicBezTo>
                    <a:pt x="245" y="387"/>
                    <a:pt x="448" y="828"/>
                    <a:pt x="626" y="125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9" name="Google Shape;94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YAAPIIAACLBgAA8ggAAAAAAAAmAAAACAAAAP//////////"/>
                </a:ext>
              </a:extLst>
            </p:cNvSpPr>
            <p:nvPr/>
          </p:nvSpPr>
          <p:spPr>
            <a:xfrm>
              <a:off x="1062990" y="145415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8" name="Google Shape;94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YAAPEIAACNBgAA8QgAAAAAAAAmAAAACAAAAP//////////"/>
                </a:ext>
              </a:extLst>
            </p:cNvSpPr>
            <p:nvPr/>
          </p:nvSpPr>
          <p:spPr>
            <a:xfrm>
              <a:off x="1064260" y="1453515"/>
              <a:ext cx="635" cy="0"/>
            </a:xfrm>
            <a:custGeom>
              <a:avLst/>
              <a:gdLst/>
              <a:ahLst/>
              <a:cxnLst/>
              <a:rect l="0" t="0" r="635" b="0"/>
              <a:pathLst>
                <a:path w="635" h="0">
                  <a:moveTo>
                    <a:pt x="0" y="0"/>
                  </a:moveTo>
                  <a:lnTo>
                    <a:pt x="6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7" name="Google Shape;94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YAAPEIAAB/BgAA8QgAAAAAAAAmAAAACAAAAP//////////"/>
                </a:ext>
              </a:extLst>
            </p:cNvSpPr>
            <p:nvPr/>
          </p:nvSpPr>
          <p:spPr>
            <a:xfrm>
              <a:off x="1055370" y="1453515"/>
              <a:ext cx="635" cy="0"/>
            </a:xfrm>
            <a:custGeom>
              <a:avLst/>
              <a:gdLst/>
              <a:ahLst/>
              <a:cxnLst/>
              <a:rect l="0" t="0" r="635" b="0"/>
              <a:pathLst>
                <a:path w="635" h="0">
                  <a:moveTo>
                    <a:pt x="19" y="0"/>
                  </a:moveTo>
                  <a:lnTo>
                    <a:pt x="6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6" name="Google Shape;94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YAAPIIAACEBgAA8ggAAAAAAAAmAAAACAAAAP//////////"/>
                </a:ext>
              </a:extLst>
            </p:cNvSpPr>
            <p:nvPr/>
          </p:nvSpPr>
          <p:spPr>
            <a:xfrm>
              <a:off x="1059180" y="14541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5" name="Google Shape;94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YAAPIIAACJBgAA8ggAAAAAAAAmAAAACAAAAP//////////"/>
                </a:ext>
              </a:extLst>
            </p:cNvSpPr>
            <p:nvPr/>
          </p:nvSpPr>
          <p:spPr>
            <a:xfrm>
              <a:off x="1061720" y="1454150"/>
              <a:ext cx="635" cy="0"/>
            </a:xfrm>
            <a:custGeom>
              <a:avLst/>
              <a:gdLst/>
              <a:ahLst/>
              <a:cxnLst/>
              <a:rect l="0" t="0" r="635" b="0"/>
              <a:pathLst>
                <a:path w="635" h="0">
                  <a:moveTo>
                    <a:pt x="15" y="0"/>
                  </a:moveTo>
                  <a:lnTo>
                    <a:pt x="61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4" name="Google Shape;94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YAAPIIAACBBgAA8ggAAAAAAAAmAAAACAAAAP//////////"/>
                </a:ext>
              </a:extLst>
            </p:cNvSpPr>
            <p:nvPr/>
          </p:nvSpPr>
          <p:spPr>
            <a:xfrm>
              <a:off x="1057275" y="14541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3" name="Google Shape;94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kAAB0JAAAdCQAAHgkAAAAAAAAmAAAACAAAAP//////////"/>
                </a:ext>
              </a:extLst>
            </p:cNvSpPr>
            <p:nvPr/>
          </p:nvSpPr>
          <p:spPr>
            <a:xfrm>
              <a:off x="1481455" y="148145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2" name="Google Shape;94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kAAB4JAAAeCQAAHwkAAAAAAAAmAAAACAAAAP//////////"/>
                </a:ext>
              </a:extLst>
            </p:cNvSpPr>
            <p:nvPr/>
          </p:nvSpPr>
          <p:spPr>
            <a:xfrm>
              <a:off x="1482090" y="148209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1" name="Google Shape;94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kAABwJAAAdCQAAHAkAAAAAAAAmAAAACAAAAP//////////"/>
                </a:ext>
              </a:extLst>
            </p:cNvSpPr>
            <p:nvPr/>
          </p:nvSpPr>
          <p:spPr>
            <a:xfrm>
              <a:off x="1480820" y="1480820"/>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90" name="Google Shape;94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kAACAJAAAfCQAAIAkAAAAAAAAmAAAACAAAAP//////////"/>
                </a:ext>
              </a:extLst>
            </p:cNvSpPr>
            <p:nvPr/>
          </p:nvSpPr>
          <p:spPr>
            <a:xfrm>
              <a:off x="1482725" y="1483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9" name="Google Shape;94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kAACEJAAAgCQAAIgkAAAAAAAAmAAAACAAAAP//////////"/>
                </a:ext>
              </a:extLst>
            </p:cNvSpPr>
            <p:nvPr/>
          </p:nvSpPr>
          <p:spPr>
            <a:xfrm>
              <a:off x="1483360" y="1483995"/>
              <a:ext cx="0" cy="635"/>
            </a:xfrm>
            <a:custGeom>
              <a:avLst/>
              <a:gdLst/>
              <a:ahLst/>
              <a:cxnLst/>
              <a:rect l="0" t="0" r="0" b="635"/>
              <a:pathLst>
                <a:path w="0" h="635">
                  <a:moveTo>
                    <a:pt x="0" y="0"/>
                  </a:moveTo>
                  <a:lnTo>
                    <a:pt x="0" y="6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8" name="Google Shape;94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gAACwJAAC4CAAALAkAAAAAAAAmAAAACAAAAP//////////"/>
                </a:ext>
              </a:extLst>
            </p:cNvSpPr>
            <p:nvPr/>
          </p:nvSpPr>
          <p:spPr>
            <a:xfrm>
              <a:off x="1416685" y="149098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7" name="Google Shape;94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gAACsJAAC4CAAAKwkAAAAAAAAmAAAACAAAAP//////////"/>
                </a:ext>
              </a:extLst>
            </p:cNvSpPr>
            <p:nvPr/>
          </p:nvSpPr>
          <p:spPr>
            <a:xfrm>
              <a:off x="1417320" y="14903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6" name="Google Shape;94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kAABsJAAAcCQAAGwkAAAAAAAAmAAAACAAAAP//////////"/>
                </a:ext>
              </a:extLst>
            </p:cNvSpPr>
            <p:nvPr/>
          </p:nvSpPr>
          <p:spPr>
            <a:xfrm>
              <a:off x="1480185" y="148018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5" name="Google Shape;94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8JAAAYCQAAEAkAAAAAAAAmAAAACAAAAP//////////"/>
                </a:ext>
              </a:extLst>
            </p:cNvSpPr>
            <p:nvPr/>
          </p:nvSpPr>
          <p:spPr>
            <a:xfrm>
              <a:off x="1477645" y="1472565"/>
              <a:ext cx="635" cy="635"/>
            </a:xfrm>
            <a:custGeom>
              <a:avLst/>
              <a:gdLst/>
              <a:ahLst/>
              <a:cxnLst/>
              <a:rect l="0" t="0" r="635" b="635"/>
              <a:pathLst>
                <a:path w="635" h="635">
                  <a:moveTo>
                    <a:pt x="79" y="24"/>
                  </a:moveTo>
                  <a:lnTo>
                    <a:pt x="635"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4" name="Google Shape;94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kAABEJAAAYCQAAEgkAAAAAAAAmAAAACAAAAP//////////"/>
                </a:ext>
              </a:extLst>
            </p:cNvSpPr>
            <p:nvPr/>
          </p:nvSpPr>
          <p:spPr>
            <a:xfrm>
              <a:off x="1478280" y="1473835"/>
              <a:ext cx="0" cy="635"/>
            </a:xfrm>
            <a:custGeom>
              <a:avLst/>
              <a:gdLst/>
              <a:ahLst/>
              <a:cxnLst/>
              <a:rect l="0" t="0" r="0" b="635"/>
              <a:pathLst>
                <a:path w="0" h="635">
                  <a:moveTo>
                    <a:pt x="0" y="21"/>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3" name="Google Shape;94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gAACwJAAC3CAAALQkAAAAAAAAmAAAACAAAAP//////////"/>
                </a:ext>
              </a:extLst>
            </p:cNvSpPr>
            <p:nvPr/>
          </p:nvSpPr>
          <p:spPr>
            <a:xfrm>
              <a:off x="1416050" y="1490980"/>
              <a:ext cx="635" cy="635"/>
            </a:xfrm>
            <a:custGeom>
              <a:avLst/>
              <a:gdLst/>
              <a:ahLst/>
              <a:cxnLst/>
              <a:rect l="0" t="0" r="635" b="635"/>
              <a:pathLst>
                <a:path w="635" h="635">
                  <a:moveTo>
                    <a:pt x="0" y="617"/>
                  </a:moveTo>
                  <a:lnTo>
                    <a:pt x="620" y="-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2" name="Google Shape;94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UAADkIAAD9BQAAOQgAAAAAAAAmAAAACAAAAP//////////"/>
                </a:ext>
              </a:extLst>
            </p:cNvSpPr>
            <p:nvPr/>
          </p:nvSpPr>
          <p:spPr>
            <a:xfrm>
              <a:off x="972820" y="1336675"/>
              <a:ext cx="635" cy="0"/>
            </a:xfrm>
            <a:custGeom>
              <a:avLst/>
              <a:gdLst/>
              <a:ahLst/>
              <a:cxnLst/>
              <a:rect l="0" t="0" r="635" b="0"/>
              <a:pathLst>
                <a:path w="635" h="0">
                  <a:moveTo>
                    <a:pt x="0" y="0"/>
                  </a:moveTo>
                  <a:cubicBezTo>
                    <a:pt x="228" y="0"/>
                    <a:pt x="406" y="0"/>
                    <a:pt x="622" y="0"/>
                  </a:cubicBezTo>
                  <a:cubicBezTo>
                    <a:pt x="406" y="0"/>
                    <a:pt x="228"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1" name="Google Shape;94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kAABIJAAAYCQAAEwkAAAAAAAAmAAAACAAAAP//////////"/>
                </a:ext>
              </a:extLst>
            </p:cNvSpPr>
            <p:nvPr/>
          </p:nvSpPr>
          <p:spPr>
            <a:xfrm>
              <a:off x="1478280" y="1474470"/>
              <a:ext cx="0" cy="635"/>
            </a:xfrm>
            <a:custGeom>
              <a:avLst/>
              <a:gdLst/>
              <a:ahLst/>
              <a:cxnLst/>
              <a:rect l="0" t="0" r="0" b="635"/>
              <a:pathLst>
                <a:path w="0" h="635">
                  <a:moveTo>
                    <a:pt x="0" y="21"/>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80" name="Google Shape;94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UAADkIAAD+BQAAOggAAAAAAAAmAAAACAAAAP//////////"/>
                </a:ext>
              </a:extLst>
            </p:cNvSpPr>
            <p:nvPr/>
          </p:nvSpPr>
          <p:spPr>
            <a:xfrm>
              <a:off x="973455" y="1336675"/>
              <a:ext cx="635" cy="635"/>
            </a:xfrm>
            <a:custGeom>
              <a:avLst/>
              <a:gdLst/>
              <a:ahLst/>
              <a:cxnLst/>
              <a:rect l="0" t="0" r="635" b="635"/>
              <a:pathLst>
                <a:path w="635" h="635">
                  <a:moveTo>
                    <a:pt x="13" y="52"/>
                  </a:moveTo>
                  <a:cubicBezTo>
                    <a:pt x="243" y="52"/>
                    <a:pt x="432" y="211"/>
                    <a:pt x="621" y="582"/>
                  </a:cubicBezTo>
                  <a:cubicBezTo>
                    <a:pt x="432" y="211"/>
                    <a:pt x="243" y="52"/>
                    <a:pt x="13" y="5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9" name="Google Shape;94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kAABAJAAAYCQAAEQkAAAAAAAAmAAAACAAAAP//////////"/>
                </a:ext>
              </a:extLst>
            </p:cNvSpPr>
            <p:nvPr/>
          </p:nvSpPr>
          <p:spPr>
            <a:xfrm>
              <a:off x="1478280" y="147320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8" name="Google Shape;94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8JAAAXCQAADwkAAAAAAAAmAAAACAAAAP//////////"/>
                </a:ext>
              </a:extLst>
            </p:cNvSpPr>
            <p:nvPr/>
          </p:nvSpPr>
          <p:spPr>
            <a:xfrm>
              <a:off x="1477645" y="147256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7" name="Google Shape;94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UAADkIAAD8BQAAOQgAAAAAAAAmAAAACAAAAP//////////"/>
                </a:ext>
              </a:extLst>
            </p:cNvSpPr>
            <p:nvPr/>
          </p:nvSpPr>
          <p:spPr>
            <a:xfrm>
              <a:off x="972185" y="1336675"/>
              <a:ext cx="635" cy="0"/>
            </a:xfrm>
            <a:custGeom>
              <a:avLst/>
              <a:gdLst/>
              <a:ahLst/>
              <a:cxnLst/>
              <a:rect l="0" t="0" r="635" b="0"/>
              <a:pathLst>
                <a:path w="635" h="0">
                  <a:moveTo>
                    <a:pt x="0" y="0"/>
                  </a:moveTo>
                  <a:cubicBezTo>
                    <a:pt x="190" y="0"/>
                    <a:pt x="412" y="0"/>
                    <a:pt x="635" y="0"/>
                  </a:cubicBezTo>
                  <a:cubicBezTo>
                    <a:pt x="412" y="0"/>
                    <a:pt x="222"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6" name="Google Shape;94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kAABcJAAAaCQAAGAkAAAAAAAAmAAAACAAAAP//////////"/>
                </a:ext>
              </a:extLst>
            </p:cNvSpPr>
            <p:nvPr/>
          </p:nvSpPr>
          <p:spPr>
            <a:xfrm>
              <a:off x="1479550" y="147764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5" name="Google Shape;94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kAABgJAAAbCQAAGQkAAAAAAAAmAAAACAAAAP//////////"/>
                </a:ext>
              </a:extLst>
            </p:cNvSpPr>
            <p:nvPr/>
          </p:nvSpPr>
          <p:spPr>
            <a:xfrm>
              <a:off x="1479550" y="1478280"/>
              <a:ext cx="635" cy="635"/>
            </a:xfrm>
            <a:custGeom>
              <a:avLst/>
              <a:gdLst/>
              <a:ahLst/>
              <a:cxnLst/>
              <a:rect l="0" t="0" r="635" b="635"/>
              <a:pathLst>
                <a:path w="635" h="635">
                  <a:moveTo>
                    <a:pt x="0" y="0"/>
                  </a:moveTo>
                  <a:lnTo>
                    <a:pt x="592" y="6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4" name="Google Shape;94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kAABYJAAAaCQAAFgkAAAAAAAAmAAAACAAAAP//////////"/>
                </a:ext>
              </a:extLst>
            </p:cNvSpPr>
            <p:nvPr/>
          </p:nvSpPr>
          <p:spPr>
            <a:xfrm>
              <a:off x="1478915" y="1477010"/>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3" name="Google Shape;94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kAABUJAAAZCQAAFQkAAAAAAAAmAAAACAAAAP//////////"/>
                </a:ext>
              </a:extLst>
            </p:cNvSpPr>
            <p:nvPr/>
          </p:nvSpPr>
          <p:spPr>
            <a:xfrm>
              <a:off x="1478915" y="14763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2" name="Google Shape;94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kAABkJAAAbCQAAGgkAAAAAAAAmAAAACAAAAP//////////"/>
                </a:ext>
              </a:extLst>
            </p:cNvSpPr>
            <p:nvPr/>
          </p:nvSpPr>
          <p:spPr>
            <a:xfrm>
              <a:off x="1480185" y="147891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1" name="Google Shape;94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kAABQJAAAZCQAAFAkAAAAAAAAmAAAACAAAAP//////////"/>
                </a:ext>
              </a:extLst>
            </p:cNvSpPr>
            <p:nvPr/>
          </p:nvSpPr>
          <p:spPr>
            <a:xfrm>
              <a:off x="1478915" y="14757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0" name="Google Shape;94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UAAD4IAADfBQAAQAgAAAAAAAAmAAAACAAAAP//////////"/>
                </a:ext>
              </a:extLst>
            </p:cNvSpPr>
            <p:nvPr/>
          </p:nvSpPr>
          <p:spPr>
            <a:xfrm>
              <a:off x="953770" y="1339850"/>
              <a:ext cx="635" cy="1270"/>
            </a:xfrm>
            <a:custGeom>
              <a:avLst/>
              <a:gdLst/>
              <a:ahLst/>
              <a:cxnLst/>
              <a:rect l="0" t="0" r="635" b="1270"/>
              <a:pathLst>
                <a:path w="635" h="1270">
                  <a:moveTo>
                    <a:pt x="0" y="13"/>
                  </a:moveTo>
                  <a:cubicBezTo>
                    <a:pt x="223" y="476"/>
                    <a:pt x="438" y="886"/>
                    <a:pt x="626" y="1257"/>
                  </a:cubicBezTo>
                  <a:cubicBezTo>
                    <a:pt x="438" y="886"/>
                    <a:pt x="223" y="476"/>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9" name="Google Shape;94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UAADoIAAAABgAAOggAAAAAAAAmAAAACAAAAP//////////"/>
                </a:ext>
              </a:extLst>
            </p:cNvSpPr>
            <p:nvPr/>
          </p:nvSpPr>
          <p:spPr>
            <a:xfrm>
              <a:off x="974090" y="1337310"/>
              <a:ext cx="1270" cy="0"/>
            </a:xfrm>
            <a:custGeom>
              <a:avLst/>
              <a:gdLst/>
              <a:ahLst/>
              <a:cxnLst/>
              <a:rect l="0" t="0" r="1270" b="0"/>
              <a:pathLst>
                <a:path w="1270" h="0">
                  <a:moveTo>
                    <a:pt x="0" y="0"/>
                  </a:moveTo>
                  <a:cubicBezTo>
                    <a:pt x="250" y="0"/>
                    <a:pt x="501" y="0"/>
                    <a:pt x="751" y="0"/>
                  </a:cubicBezTo>
                  <a:cubicBezTo>
                    <a:pt x="948" y="0"/>
                    <a:pt x="1073" y="0"/>
                    <a:pt x="1252" y="0"/>
                  </a:cubicBezTo>
                  <a:cubicBezTo>
                    <a:pt x="876" y="0"/>
                    <a:pt x="447"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8" name="Google Shape;94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YAAIoIAAA5BgAAiwgAAAAAAAAmAAAACAAAAP//////////"/>
                </a:ext>
              </a:extLst>
            </p:cNvSpPr>
            <p:nvPr/>
          </p:nvSpPr>
          <p:spPr>
            <a:xfrm>
              <a:off x="1010285" y="1388110"/>
              <a:ext cx="1270" cy="635"/>
            </a:xfrm>
            <a:custGeom>
              <a:avLst/>
              <a:gdLst/>
              <a:ahLst/>
              <a:cxnLst/>
              <a:rect l="0" t="0" r="1270" b="635"/>
              <a:pathLst>
                <a:path w="1270" h="635">
                  <a:moveTo>
                    <a:pt x="0" y="621"/>
                  </a:moveTo>
                  <a:lnTo>
                    <a:pt x="1270"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7" name="Google Shape;94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YAAIkIAAA6BgAAiggAAAAAAAAmAAAACAAAAP//////////"/>
                </a:ext>
              </a:extLst>
            </p:cNvSpPr>
            <p:nvPr/>
          </p:nvSpPr>
          <p:spPr>
            <a:xfrm>
              <a:off x="1011555" y="1387475"/>
              <a:ext cx="635" cy="635"/>
            </a:xfrm>
            <a:custGeom>
              <a:avLst/>
              <a:gdLst/>
              <a:ahLst/>
              <a:cxnLst/>
              <a:rect l="0" t="0" r="635" b="635"/>
              <a:pathLst>
                <a:path w="635" h="635">
                  <a:moveTo>
                    <a:pt x="623"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6" name="Google Shape;94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YAAIcIAAA9BgAAiAgAAAAAAAAmAAAACAAAAP//////////"/>
                </a:ext>
              </a:extLst>
            </p:cNvSpPr>
            <p:nvPr/>
          </p:nvSpPr>
          <p:spPr>
            <a:xfrm>
              <a:off x="1013460" y="1386205"/>
              <a:ext cx="635" cy="635"/>
            </a:xfrm>
            <a:custGeom>
              <a:avLst/>
              <a:gdLst/>
              <a:ahLst/>
              <a:cxnLst/>
              <a:rect l="0" t="0" r="635" b="635"/>
              <a:pathLst>
                <a:path w="635" h="635">
                  <a:moveTo>
                    <a:pt x="623"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5" name="Google Shape;94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UAAC0IAADSBQAAMggAAAAAAAAmAAAACAAAAP//////////"/>
                </a:ext>
              </a:extLst>
            </p:cNvSpPr>
            <p:nvPr/>
          </p:nvSpPr>
          <p:spPr>
            <a:xfrm>
              <a:off x="944880" y="1329055"/>
              <a:ext cx="1270" cy="3175"/>
            </a:xfrm>
            <a:custGeom>
              <a:avLst/>
              <a:gdLst/>
              <a:ahLst/>
              <a:cxnLst/>
              <a:rect l="0" t="0" r="1270" b="3175"/>
              <a:pathLst>
                <a:path w="1270" h="3175">
                  <a:moveTo>
                    <a:pt x="0" y="14"/>
                  </a:moveTo>
                  <a:cubicBezTo>
                    <a:pt x="872" y="705"/>
                    <a:pt x="1270" y="2229"/>
                    <a:pt x="1270" y="3175"/>
                  </a:cubicBezTo>
                  <a:cubicBezTo>
                    <a:pt x="1270" y="2229"/>
                    <a:pt x="872" y="649"/>
                    <a:pt x="0"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4" name="Google Shape;94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YAAIgIAAA8BgAAiQgAAAAAAAAmAAAACAAAAP//////////"/>
                </a:ext>
              </a:extLst>
            </p:cNvSpPr>
            <p:nvPr/>
          </p:nvSpPr>
          <p:spPr>
            <a:xfrm>
              <a:off x="1012825" y="1386840"/>
              <a:ext cx="635" cy="635"/>
            </a:xfrm>
            <a:custGeom>
              <a:avLst/>
              <a:gdLst/>
              <a:ahLst/>
              <a:cxnLst/>
              <a:rect l="0" t="0" r="635" b="635"/>
              <a:pathLst>
                <a:path w="635" h="635">
                  <a:moveTo>
                    <a:pt x="635" y="19"/>
                  </a:moveTo>
                  <a:lnTo>
                    <a:pt x="12" y="61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3" name="Google Shape;94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gAAA4JAABXCAAADgkAAAAAAAAmAAAACAAAAP//////////"/>
                </a:ext>
              </a:extLst>
            </p:cNvSpPr>
            <p:nvPr/>
          </p:nvSpPr>
          <p:spPr>
            <a:xfrm>
              <a:off x="1355725" y="14719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2" name="Google Shape;95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gAAA4JAABWCAAADgkAAAAAAAAmAAAACAAAAP//////////"/>
                </a:ext>
              </a:extLst>
            </p:cNvSpPr>
            <p:nvPr/>
          </p:nvSpPr>
          <p:spPr>
            <a:xfrm>
              <a:off x="1355090" y="14719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1" name="Google Shape;95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cAAOsIAADiBwAA7QgAAAAAAAAmAAAACAAAAP//////////"/>
                </a:ext>
              </a:extLst>
            </p:cNvSpPr>
            <p:nvPr/>
          </p:nvSpPr>
          <p:spPr>
            <a:xfrm>
              <a:off x="1278890" y="1449705"/>
              <a:ext cx="2540" cy="1270"/>
            </a:xfrm>
            <a:custGeom>
              <a:avLst/>
              <a:gdLst/>
              <a:ahLst/>
              <a:cxnLst/>
              <a:rect l="0" t="0" r="2540" b="1270"/>
              <a:pathLst>
                <a:path w="2540" h="1270">
                  <a:moveTo>
                    <a:pt x="2526" y="1256"/>
                  </a:moveTo>
                  <a:cubicBezTo>
                    <a:pt x="1707" y="813"/>
                    <a:pt x="874" y="357"/>
                    <a:pt x="0" y="14"/>
                  </a:cubicBezTo>
                  <a:cubicBezTo>
                    <a:pt x="874" y="357"/>
                    <a:pt x="1707" y="813"/>
                    <a:pt x="2526" y="125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0" name="Google Shape;95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UAAC4IAADCBQAAMggAAAAAAAAmAAAACAAAAP//////////"/>
                </a:ext>
              </a:extLst>
            </p:cNvSpPr>
            <p:nvPr/>
          </p:nvSpPr>
          <p:spPr>
            <a:xfrm>
              <a:off x="930275" y="1329690"/>
              <a:ext cx="5715" cy="2540"/>
            </a:xfrm>
            <a:custGeom>
              <a:avLst/>
              <a:gdLst/>
              <a:ahLst/>
              <a:cxnLst/>
              <a:rect l="0" t="0" r="5715" b="2540"/>
              <a:pathLst>
                <a:path w="5715" h="2540">
                  <a:moveTo>
                    <a:pt x="5715" y="655"/>
                  </a:moveTo>
                  <a:cubicBezTo>
                    <a:pt x="3979" y="2527"/>
                    <a:pt x="418" y="281"/>
                    <a:pt x="0" y="0"/>
                  </a:cubicBezTo>
                  <a:cubicBezTo>
                    <a:pt x="418" y="281"/>
                    <a:pt x="3979" y="2527"/>
                    <a:pt x="5715" y="65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9" name="Google Shape;95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gAAA0JAABVCAAADQkAAAAAAAAmAAAACAAAAP//////////"/>
                </a:ext>
              </a:extLst>
            </p:cNvSpPr>
            <p:nvPr/>
          </p:nvSpPr>
          <p:spPr>
            <a:xfrm>
              <a:off x="1354455" y="14712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8" name="Google Shape;95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gAAA8JAABYCAAADwkAAAAAAAAmAAAACAAAAP//////////"/>
                </a:ext>
              </a:extLst>
            </p:cNvSpPr>
            <p:nvPr/>
          </p:nvSpPr>
          <p:spPr>
            <a:xfrm>
              <a:off x="1356360" y="1472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7" name="Google Shape;95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YAADsIAAABBgAAOwgAAAAAAAAmAAAACAAAAP//////////"/>
                </a:ext>
              </a:extLst>
            </p:cNvSpPr>
            <p:nvPr/>
          </p:nvSpPr>
          <p:spPr>
            <a:xfrm>
              <a:off x="975360" y="1337945"/>
              <a:ext cx="635" cy="0"/>
            </a:xfrm>
            <a:custGeom>
              <a:avLst/>
              <a:gdLst/>
              <a:ahLst/>
              <a:cxnLst/>
              <a:rect l="0" t="0" r="635" b="0"/>
              <a:pathLst>
                <a:path w="635" h="0">
                  <a:moveTo>
                    <a:pt x="127" y="0"/>
                  </a:moveTo>
                  <a:lnTo>
                    <a:pt x="50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6" name="Google Shape;95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YAADoIAAAABgAAOwgAAAAAAAAmAAAACAAAAP//////////"/>
                </a:ext>
              </a:extLst>
            </p:cNvSpPr>
            <p:nvPr/>
          </p:nvSpPr>
          <p:spPr>
            <a:xfrm>
              <a:off x="975360" y="1337310"/>
              <a:ext cx="0" cy="635"/>
            </a:xfrm>
            <a:custGeom>
              <a:avLst/>
              <a:gdLst/>
              <a:ahLst/>
              <a:cxnLst/>
              <a:rect l="0" t="0" r="0" b="635"/>
              <a:pathLst>
                <a:path w="0" h="635">
                  <a:moveTo>
                    <a:pt x="0" y="52"/>
                  </a:moveTo>
                  <a:cubicBezTo>
                    <a:pt x="0" y="211"/>
                    <a:pt x="0" y="423"/>
                    <a:pt x="0" y="582"/>
                  </a:cubicBez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5" name="Google Shape;95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gAAPMIAAAVCAAA9ggAAAAAAAAmAAAACAAAAP//////////"/>
                </a:ext>
              </a:extLst>
            </p:cNvSpPr>
            <p:nvPr/>
          </p:nvSpPr>
          <p:spPr>
            <a:xfrm>
              <a:off x="1308735" y="1454785"/>
              <a:ext cx="5080" cy="1905"/>
            </a:xfrm>
            <a:custGeom>
              <a:avLst/>
              <a:gdLst/>
              <a:ahLst/>
              <a:cxnLst/>
              <a:rect l="0" t="0" r="5080" b="1905"/>
              <a:pathLst>
                <a:path w="5080" h="1905">
                  <a:moveTo>
                    <a:pt x="14" y="0"/>
                  </a:moveTo>
                  <a:cubicBezTo>
                    <a:pt x="1737" y="466"/>
                    <a:pt x="3401" y="1120"/>
                    <a:pt x="5080" y="1905"/>
                  </a:cubicBezTo>
                  <a:cubicBezTo>
                    <a:pt x="3401" y="1120"/>
                    <a:pt x="1737" y="466"/>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4" name="Google Shape;95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YAAOcIAADWBwAA6QgAAAAAAAAmAAAACAAAAP//////////"/>
                </a:ext>
              </a:extLst>
            </p:cNvSpPr>
            <p:nvPr/>
          </p:nvSpPr>
          <p:spPr>
            <a:xfrm>
              <a:off x="1071245" y="1447165"/>
              <a:ext cx="202565" cy="1270"/>
            </a:xfrm>
            <a:custGeom>
              <a:avLst/>
              <a:gdLst/>
              <a:ahLst/>
              <a:cxnLst/>
              <a:rect l="0" t="0" r="202565" b="1270"/>
              <a:pathLst>
                <a:path w="202565" h="1270">
                  <a:moveTo>
                    <a:pt x="13" y="1270"/>
                  </a:moveTo>
                  <a:lnTo>
                    <a:pt x="202551" y="127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3" name="Google Shape;95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gAAAwJAABUCAAADAkAAAAAAAAmAAAACAAAAP//////////"/>
                </a:ext>
              </a:extLst>
            </p:cNvSpPr>
            <p:nvPr/>
          </p:nvSpPr>
          <p:spPr>
            <a:xfrm>
              <a:off x="1353820" y="14706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2" name="Google Shape;95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YAAIQIAAA+BgAAhggAAAAAAAAmAAAACAAAAP//////////"/>
                </a:ext>
              </a:extLst>
            </p:cNvSpPr>
            <p:nvPr/>
          </p:nvSpPr>
          <p:spPr>
            <a:xfrm>
              <a:off x="1014095" y="1384300"/>
              <a:ext cx="635" cy="1270"/>
            </a:xfrm>
            <a:custGeom>
              <a:avLst/>
              <a:gdLst/>
              <a:ahLst/>
              <a:cxnLst/>
              <a:rect l="0" t="0" r="635" b="1270"/>
              <a:pathLst>
                <a:path w="635" h="1270">
                  <a:moveTo>
                    <a:pt x="7" y="0"/>
                  </a:moveTo>
                  <a:cubicBezTo>
                    <a:pt x="278" y="419"/>
                    <a:pt x="604" y="970"/>
                    <a:pt x="604" y="1258"/>
                  </a:cubicBezTo>
                  <a:cubicBezTo>
                    <a:pt x="627" y="970"/>
                    <a:pt x="278" y="419"/>
                    <a:pt x="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1" name="Google Shape;95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D0JAACWCAAAPQkAAAAAAAAmAAAACAAAAP//////////"/>
                </a:ext>
              </a:extLst>
            </p:cNvSpPr>
            <p:nvPr/>
          </p:nvSpPr>
          <p:spPr>
            <a:xfrm>
              <a:off x="1395730" y="150177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0" name="Google Shape;95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gAAEEJAACVCAAAQQkAAAAAAAAmAAAACAAAAP//////////"/>
                </a:ext>
              </a:extLst>
            </p:cNvSpPr>
            <p:nvPr/>
          </p:nvSpPr>
          <p:spPr>
            <a:xfrm>
              <a:off x="1395095" y="1504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9" name="Google Shape;95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gAAEAJAACWCAAAQAkAAAAAAAAmAAAACAAAAP//////////"/>
                </a:ext>
              </a:extLst>
            </p:cNvSpPr>
            <p:nvPr/>
          </p:nvSpPr>
          <p:spPr>
            <a:xfrm>
              <a:off x="1395095" y="1503680"/>
              <a:ext cx="635" cy="0"/>
            </a:xfrm>
            <a:custGeom>
              <a:avLst/>
              <a:gdLst/>
              <a:ahLst/>
              <a:cxnLst/>
              <a:rect l="0" t="0" r="635" b="0"/>
              <a:pathLst>
                <a:path w="635" h="0">
                  <a:moveTo>
                    <a:pt x="571" y="0"/>
                  </a:moveTo>
                  <a:cubicBezTo>
                    <a:pt x="381" y="0"/>
                    <a:pt x="63" y="0"/>
                    <a:pt x="63" y="0"/>
                  </a:cubicBezTo>
                  <a:cubicBezTo>
                    <a:pt x="127" y="0"/>
                    <a:pt x="127" y="0"/>
                    <a:pt x="127" y="0"/>
                  </a:cubicBezTo>
                  <a:cubicBezTo>
                    <a:pt x="381" y="0"/>
                    <a:pt x="571" y="0"/>
                    <a:pt x="57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8" name="Google Shape;95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gAAEAJAACVCAAAQQkAAAAAAAAmAAAACAAAAP//////////"/>
                </a:ext>
              </a:extLst>
            </p:cNvSpPr>
            <p:nvPr/>
          </p:nvSpPr>
          <p:spPr>
            <a:xfrm>
              <a:off x="1395095" y="1503680"/>
              <a:ext cx="0" cy="635"/>
            </a:xfrm>
            <a:custGeom>
              <a:avLst/>
              <a:gdLst/>
              <a:ahLst/>
              <a:cxnLst/>
              <a:rect l="0" t="0" r="0" b="635"/>
              <a:pathLst>
                <a:path w="0" h="635">
                  <a:moveTo>
                    <a:pt x="0"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7" name="Google Shape;95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D4JAACWCAAAPgkAAAAAAAAmAAAACAAAAP//////////"/>
                </a:ext>
              </a:extLst>
            </p:cNvSpPr>
            <p:nvPr/>
          </p:nvSpPr>
          <p:spPr>
            <a:xfrm>
              <a:off x="1395730" y="150241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6" name="Google Shape;95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gAAD8JAACWCAAAQAkAAAAAAAAmAAAACAAAAP//////////"/>
                </a:ext>
              </a:extLst>
            </p:cNvSpPr>
            <p:nvPr/>
          </p:nvSpPr>
          <p:spPr>
            <a:xfrm>
              <a:off x="1395730" y="1503045"/>
              <a:ext cx="0" cy="635"/>
            </a:xfrm>
            <a:custGeom>
              <a:avLst/>
              <a:gdLst/>
              <a:ahLst/>
              <a:cxnLst/>
              <a:rect l="0" t="0" r="0" b="635"/>
              <a:pathLst>
                <a:path w="0" h="635">
                  <a:moveTo>
                    <a:pt x="0" y="70"/>
                  </a:moveTo>
                  <a:cubicBezTo>
                    <a:pt x="0" y="211"/>
                    <a:pt x="0" y="423"/>
                    <a:pt x="0" y="493"/>
                  </a:cubicBezTo>
                  <a:cubicBezTo>
                    <a:pt x="0" y="423"/>
                    <a:pt x="0" y="211"/>
                    <a:pt x="0" y="70"/>
                  </a:cubicBezTo>
                  <a:close/>
                  <a:moveTo>
                    <a:pt x="0" y="493"/>
                  </a:moveTo>
                  <a:cubicBezTo>
                    <a:pt x="0" y="564"/>
                    <a:pt x="0" y="564"/>
                    <a:pt x="0" y="564"/>
                  </a:cubicBezTo>
                  <a:cubicBezTo>
                    <a:pt x="0" y="564"/>
                    <a:pt x="0" y="635"/>
                    <a:pt x="0" y="635"/>
                  </a:cubicBezTo>
                  <a:cubicBezTo>
                    <a:pt x="0" y="635"/>
                    <a:pt x="0" y="564"/>
                    <a:pt x="0" y="49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5" name="Google Shape;95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gJAAAXCQAACAkAAAAAAAAmAAAACAAAAP//////////"/>
                </a:ext>
              </a:extLst>
            </p:cNvSpPr>
            <p:nvPr/>
          </p:nvSpPr>
          <p:spPr>
            <a:xfrm>
              <a:off x="1477645" y="14681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4" name="Google Shape;95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kAAAEJAAAXCQAAAgkAAAAAAAAmAAAACAAAAP//////////"/>
                </a:ext>
              </a:extLst>
            </p:cNvSpPr>
            <p:nvPr/>
          </p:nvSpPr>
          <p:spPr>
            <a:xfrm>
              <a:off x="1474470" y="1463675"/>
              <a:ext cx="3175" cy="635"/>
            </a:xfrm>
            <a:custGeom>
              <a:avLst/>
              <a:gdLst/>
              <a:ahLst/>
              <a:cxnLst/>
              <a:rect l="0" t="0" r="3175" b="635"/>
              <a:pathLst>
                <a:path w="3175" h="635">
                  <a:moveTo>
                    <a:pt x="0" y="0"/>
                  </a:moveTo>
                  <a:cubicBezTo>
                    <a:pt x="1218" y="113"/>
                    <a:pt x="2949" y="227"/>
                    <a:pt x="3159" y="635"/>
                  </a:cubicBezTo>
                  <a:cubicBezTo>
                    <a:pt x="2949" y="227"/>
                    <a:pt x="1218" y="65"/>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3" name="Google Shape;95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gAAC0JAAC2CAAALgkAAAAAAAAmAAAACAAAAP//////////"/>
                </a:ext>
              </a:extLst>
            </p:cNvSpPr>
            <p:nvPr/>
          </p:nvSpPr>
          <p:spPr>
            <a:xfrm>
              <a:off x="1415415" y="1491615"/>
              <a:ext cx="635" cy="635"/>
            </a:xfrm>
            <a:custGeom>
              <a:avLst/>
              <a:gdLst/>
              <a:ahLst/>
              <a:cxnLst/>
              <a:rect l="0" t="0" r="635" b="635"/>
              <a:pathLst>
                <a:path w="635" h="635">
                  <a:moveTo>
                    <a:pt x="52" y="555"/>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2" name="Google Shape;95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gAAEMJAABpCAAAQwkAAAAAAAAmAAAACAAAAP//////////"/>
                </a:ext>
              </a:extLst>
            </p:cNvSpPr>
            <p:nvPr/>
          </p:nvSpPr>
          <p:spPr>
            <a:xfrm>
              <a:off x="1367155" y="15055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1" name="Google Shape;95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gAAEQJAABpCAAARQkAAAAAAAAmAAAACAAAAP//////////"/>
                </a:ext>
              </a:extLst>
            </p:cNvSpPr>
            <p:nvPr/>
          </p:nvSpPr>
          <p:spPr>
            <a:xfrm>
              <a:off x="1367155" y="1506220"/>
              <a:ext cx="0" cy="635"/>
            </a:xfrm>
            <a:custGeom>
              <a:avLst/>
              <a:gdLst/>
              <a:ahLst/>
              <a:cxnLst/>
              <a:rect l="0" t="0" r="0" b="635"/>
              <a:pathLst>
                <a:path w="0" h="635">
                  <a:moveTo>
                    <a:pt x="0" y="33"/>
                  </a:moveTo>
                  <a:cubicBezTo>
                    <a:pt x="0" y="267"/>
                    <a:pt x="0" y="367"/>
                    <a:pt x="0" y="601"/>
                  </a:cubicBez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0" name="Google Shape;95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gAAEYJAABpCAAARgkAAAAAAAAmAAAACAAAAP//////////"/>
                </a:ext>
              </a:extLst>
            </p:cNvSpPr>
            <p:nvPr/>
          </p:nvSpPr>
          <p:spPr>
            <a:xfrm>
              <a:off x="1367155" y="15074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9" name="Google Shape;95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gAAEEJAACUCAAAQgkAAAAAAAAmAAAACAAAAP//////////"/>
                </a:ext>
              </a:extLst>
            </p:cNvSpPr>
            <p:nvPr/>
          </p:nvSpPr>
          <p:spPr>
            <a:xfrm>
              <a:off x="1394460" y="150431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8" name="Google Shape;95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gAAEcJAABqCAAARwkAAAAAAAAmAAAACAAAAP//////////"/>
                </a:ext>
              </a:extLst>
            </p:cNvSpPr>
            <p:nvPr/>
          </p:nvSpPr>
          <p:spPr>
            <a:xfrm>
              <a:off x="1367155" y="1508125"/>
              <a:ext cx="635" cy="0"/>
            </a:xfrm>
            <a:custGeom>
              <a:avLst/>
              <a:gdLst/>
              <a:ahLst/>
              <a:cxnLst/>
              <a:rect l="0" t="0" r="635" b="0"/>
              <a:pathLst>
                <a:path w="635" h="0">
                  <a:moveTo>
                    <a:pt x="127" y="0"/>
                  </a:moveTo>
                  <a:cubicBezTo>
                    <a:pt x="127" y="0"/>
                    <a:pt x="508" y="0"/>
                    <a:pt x="508" y="0"/>
                  </a:cubicBezTo>
                  <a:cubicBezTo>
                    <a:pt x="508" y="0"/>
                    <a:pt x="508" y="0"/>
                    <a:pt x="12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7" name="Google Shape;95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gAAEEJAABpCAAAQgkAAAAAAAAmAAAACAAAAP//////////"/>
                </a:ext>
              </a:extLst>
            </p:cNvSpPr>
            <p:nvPr/>
          </p:nvSpPr>
          <p:spPr>
            <a:xfrm>
              <a:off x="1367155" y="1504315"/>
              <a:ext cx="0" cy="635"/>
            </a:xfrm>
            <a:custGeom>
              <a:avLst/>
              <a:gdLst/>
              <a:ahLst/>
              <a:cxnLst/>
              <a:rect l="0" t="0" r="0" b="635"/>
              <a:pathLst>
                <a:path w="0" h="635">
                  <a:moveTo>
                    <a:pt x="0" y="33"/>
                  </a:moveTo>
                  <a:lnTo>
                    <a:pt x="0" y="601"/>
                  </a:lnTo>
                  <a:cubicBezTo>
                    <a:pt x="0" y="501"/>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6" name="Google Shape;95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gAAEIJAACUCAAAQgkAAAAAAAAmAAAACAAAAP//////////"/>
                </a:ext>
              </a:extLst>
            </p:cNvSpPr>
            <p:nvPr/>
          </p:nvSpPr>
          <p:spPr>
            <a:xfrm>
              <a:off x="1393825" y="1504950"/>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5" name="Google Shape;95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gAAEgJAABqCAAASAkAAAAAAAAmAAAACAAAAP//////////"/>
                </a:ext>
              </a:extLst>
            </p:cNvSpPr>
            <p:nvPr/>
          </p:nvSpPr>
          <p:spPr>
            <a:xfrm>
              <a:off x="1367790" y="15087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4" name="Google Shape;95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gAAEIJAACTCAAAQwkAAAAAAAAmAAAACAAAAP//////////"/>
                </a:ext>
              </a:extLst>
            </p:cNvSpPr>
            <p:nvPr/>
          </p:nvSpPr>
          <p:spPr>
            <a:xfrm>
              <a:off x="1393190" y="1504950"/>
              <a:ext cx="635" cy="635"/>
            </a:xfrm>
            <a:custGeom>
              <a:avLst/>
              <a:gdLst/>
              <a:ahLst/>
              <a:cxnLst/>
              <a:rect l="0" t="0" r="635" b="635"/>
              <a:pathLst>
                <a:path w="635" h="635">
                  <a:moveTo>
                    <a:pt x="601" y="0"/>
                  </a:moveTo>
                  <a:lnTo>
                    <a:pt x="33"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3" name="Google Shape;95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gAACcJAAC9CAAAJwkAAAAAAAAmAAAACAAAAP//////////"/>
                </a:ext>
              </a:extLst>
            </p:cNvSpPr>
            <p:nvPr/>
          </p:nvSpPr>
          <p:spPr>
            <a:xfrm>
              <a:off x="1420495" y="14878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2" name="Google Shape;95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cJAAAXCQAACAkAAAAAAAAmAAAACAAAAP//////////"/>
                </a:ext>
              </a:extLst>
            </p:cNvSpPr>
            <p:nvPr/>
          </p:nvSpPr>
          <p:spPr>
            <a:xfrm>
              <a:off x="1477645" y="146748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1" name="Google Shape;95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kJAAAXCQAACgkAAAAAAAAmAAAACAAAAP//////////"/>
                </a:ext>
              </a:extLst>
            </p:cNvSpPr>
            <p:nvPr/>
          </p:nvSpPr>
          <p:spPr>
            <a:xfrm>
              <a:off x="1477645" y="1468755"/>
              <a:ext cx="0" cy="635"/>
            </a:xfrm>
            <a:custGeom>
              <a:avLst/>
              <a:gdLst/>
              <a:ahLst/>
              <a:cxnLst/>
              <a:rect l="0" t="0" r="0" b="635"/>
              <a:pathLst>
                <a:path w="0" h="635">
                  <a:moveTo>
                    <a:pt x="0" y="0"/>
                  </a:moveTo>
                  <a:lnTo>
                    <a:pt x="0" y="606"/>
                  </a:ln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0" name="Google Shape;95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kJAAAXCQAACQkAAAAAAAAmAAAACAAAAP//////////"/>
                </a:ext>
              </a:extLst>
            </p:cNvSpPr>
            <p:nvPr/>
          </p:nvSpPr>
          <p:spPr>
            <a:xfrm>
              <a:off x="1477645" y="14687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9" name="Google Shape;95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gAACMJAADCCAAAJAkAAAAAAAAmAAAACAAAAP//////////"/>
                </a:ext>
              </a:extLst>
            </p:cNvSpPr>
            <p:nvPr/>
          </p:nvSpPr>
          <p:spPr>
            <a:xfrm>
              <a:off x="1423670" y="1485265"/>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8" name="Google Shape;95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gAACMJAADCCAAAJAkAAAAAAAAmAAAACAAAAP//////////"/>
                </a:ext>
              </a:extLst>
            </p:cNvSpPr>
            <p:nvPr/>
          </p:nvSpPr>
          <p:spPr>
            <a:xfrm>
              <a:off x="1423670" y="1485265"/>
              <a:ext cx="0" cy="635"/>
            </a:xfrm>
            <a:custGeom>
              <a:avLst/>
              <a:gdLst/>
              <a:ahLst/>
              <a:cxnLst/>
              <a:rect l="0" t="0" r="0" b="635"/>
              <a:pathLst>
                <a:path w="0" h="635">
                  <a:moveTo>
                    <a:pt x="0" y="508"/>
                  </a:moveTo>
                  <a:lnTo>
                    <a:pt x="0" y="1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7" name="Google Shape;95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gAACkJAAC6CAAAKgkAAAAAAAAmAAAACAAAAP//////////"/>
                </a:ext>
              </a:extLst>
            </p:cNvSpPr>
            <p:nvPr/>
          </p:nvSpPr>
          <p:spPr>
            <a:xfrm>
              <a:off x="1418590" y="148907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6" name="Google Shape;95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cJAAAXCQAABwkAAAAAAAAmAAAACAAAAP//////////"/>
                </a:ext>
              </a:extLst>
            </p:cNvSpPr>
            <p:nvPr/>
          </p:nvSpPr>
          <p:spPr>
            <a:xfrm>
              <a:off x="1477645" y="146748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5" name="Google Shape;95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gAACMJAADCCAAAIwkAAAAAAAAmAAAACAAAAP//////////"/>
                </a:ext>
              </a:extLst>
            </p:cNvSpPr>
            <p:nvPr/>
          </p:nvSpPr>
          <p:spPr>
            <a:xfrm>
              <a:off x="1423670" y="1485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4" name="Google Shape;95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gAACUJAADACAAAJQkAAAAAAAAmAAAACAAAAP//////////"/>
                </a:ext>
              </a:extLst>
            </p:cNvSpPr>
            <p:nvPr/>
          </p:nvSpPr>
          <p:spPr>
            <a:xfrm>
              <a:off x="1421765" y="148653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3" name="Google Shape;95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gAACQJAADBCAAAJAkAAAAAAAAmAAAACAAAAP//////////"/>
                </a:ext>
              </a:extLst>
            </p:cNvSpPr>
            <p:nvPr/>
          </p:nvSpPr>
          <p:spPr>
            <a:xfrm>
              <a:off x="1423035" y="14859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2" name="Google Shape;95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gAACQJAADBCAAAJQkAAAAAAAAmAAAACAAAAP//////////"/>
                </a:ext>
              </a:extLst>
            </p:cNvSpPr>
            <p:nvPr/>
          </p:nvSpPr>
          <p:spPr>
            <a:xfrm>
              <a:off x="1422400" y="1485900"/>
              <a:ext cx="635" cy="635"/>
            </a:xfrm>
            <a:custGeom>
              <a:avLst/>
              <a:gdLst/>
              <a:ahLst/>
              <a:cxnLst/>
              <a:rect l="0" t="0" r="635" b="635"/>
              <a:pathLst>
                <a:path w="635" h="635">
                  <a:moveTo>
                    <a:pt x="0" y="582"/>
                  </a:moveTo>
                  <a:lnTo>
                    <a:pt x="592"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1" name="Google Shape;95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gAACUJAADACAAAJQkAAAAAAAAmAAAACAAAAP//////////"/>
                </a:ext>
              </a:extLst>
            </p:cNvSpPr>
            <p:nvPr/>
          </p:nvSpPr>
          <p:spPr>
            <a:xfrm>
              <a:off x="1422400" y="14865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0" name="Google Shape;95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gAACQJAADCCAAAJAkAAAAAAAAmAAAACAAAAP//////////"/>
                </a:ext>
              </a:extLst>
            </p:cNvSpPr>
            <p:nvPr/>
          </p:nvSpPr>
          <p:spPr>
            <a:xfrm>
              <a:off x="1423035" y="1485900"/>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9" name="Google Shape;95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wJAAAXCQAADAkAAAAAAAAmAAAACAAAAP//////////"/>
                </a:ext>
              </a:extLst>
            </p:cNvSpPr>
            <p:nvPr/>
          </p:nvSpPr>
          <p:spPr>
            <a:xfrm>
              <a:off x="1477645" y="14706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8" name="Google Shape;95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oJAAAXCQAACwkAAAAAAAAmAAAACAAAAP//////////"/>
                </a:ext>
              </a:extLst>
            </p:cNvSpPr>
            <p:nvPr/>
          </p:nvSpPr>
          <p:spPr>
            <a:xfrm>
              <a:off x="1477645" y="1469390"/>
              <a:ext cx="0" cy="635"/>
            </a:xfrm>
            <a:custGeom>
              <a:avLst/>
              <a:gdLst/>
              <a:ahLst/>
              <a:cxnLst/>
              <a:rect l="0" t="0" r="0" b="635"/>
              <a:pathLst>
                <a:path w="0" h="635">
                  <a:moveTo>
                    <a:pt x="0" y="0"/>
                  </a:moveTo>
                  <a:lnTo>
                    <a:pt x="0" y="606"/>
                  </a:ln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7" name="Google Shape;95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gAACQJAADBCAAAJAkAAAAAAAAmAAAACAAAAP//////////"/>
                </a:ext>
              </a:extLst>
            </p:cNvSpPr>
            <p:nvPr/>
          </p:nvSpPr>
          <p:spPr>
            <a:xfrm>
              <a:off x="1423035" y="14859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6" name="Google Shape;95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gAACMJAADDCAAAIwkAAAAAAAAmAAAACAAAAP//////////"/>
                </a:ext>
              </a:extLst>
            </p:cNvSpPr>
            <p:nvPr/>
          </p:nvSpPr>
          <p:spPr>
            <a:xfrm>
              <a:off x="1423670" y="148526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5" name="Google Shape;95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sJAAAXCQAACwkAAAAAAAAmAAAACAAAAP//////////"/>
                </a:ext>
              </a:extLst>
            </p:cNvSpPr>
            <p:nvPr/>
          </p:nvSpPr>
          <p:spPr>
            <a:xfrm>
              <a:off x="1477645" y="147002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4" name="Google Shape;95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gAACMJAADDCAAAIwkAAAAAAAAmAAAACAAAAP//////////"/>
                </a:ext>
              </a:extLst>
            </p:cNvSpPr>
            <p:nvPr/>
          </p:nvSpPr>
          <p:spPr>
            <a:xfrm>
              <a:off x="1423670" y="148526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3" name="Google Shape;95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QJAAAXCQAABQkAAAAAAAAmAAAACAAAAP//////////"/>
                </a:ext>
              </a:extLst>
            </p:cNvSpPr>
            <p:nvPr/>
          </p:nvSpPr>
          <p:spPr>
            <a:xfrm>
              <a:off x="1477645" y="1465580"/>
              <a:ext cx="0" cy="635"/>
            </a:xfrm>
            <a:custGeom>
              <a:avLst/>
              <a:gdLst/>
              <a:ahLst/>
              <a:cxnLst/>
              <a:rect l="0" t="0" r="0" b="635"/>
              <a:pathLst>
                <a:path w="0" h="635">
                  <a:moveTo>
                    <a:pt x="0" y="0"/>
                  </a:moveTo>
                  <a:cubicBezTo>
                    <a:pt x="0" y="206"/>
                    <a:pt x="0" y="413"/>
                    <a:pt x="0" y="620"/>
                  </a:cubicBezTo>
                  <a:cubicBezTo>
                    <a:pt x="0" y="413"/>
                    <a:pt x="0" y="20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2" name="Google Shape;95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UJAAAXCQAABQkAAAAAAAAmAAAACAAAAP//////////"/>
                </a:ext>
              </a:extLst>
            </p:cNvSpPr>
            <p:nvPr/>
          </p:nvSpPr>
          <p:spPr>
            <a:xfrm>
              <a:off x="1477645" y="14662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1" name="Google Shape;95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kAAP4IAAAHCQAA/ggAAAAAAAAmAAAACAAAAP//////////"/>
                </a:ext>
              </a:extLst>
            </p:cNvSpPr>
            <p:nvPr/>
          </p:nvSpPr>
          <p:spPr>
            <a:xfrm>
              <a:off x="1467485" y="146177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0" name="Google Shape;95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gAACYJAAC+CAAAJwkAAAAAAAAmAAAACAAAAP//////////"/>
                </a:ext>
              </a:extLst>
            </p:cNvSpPr>
            <p:nvPr/>
          </p:nvSpPr>
          <p:spPr>
            <a:xfrm>
              <a:off x="1420495" y="1487170"/>
              <a:ext cx="635" cy="635"/>
            </a:xfrm>
            <a:custGeom>
              <a:avLst/>
              <a:gdLst/>
              <a:ahLst/>
              <a:cxnLst/>
              <a:rect l="0" t="0" r="635" b="635"/>
              <a:pathLst>
                <a:path w="635" h="635">
                  <a:moveTo>
                    <a:pt x="28" y="592"/>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9" name="Google Shape;95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gAACYJAAC+CAAAJgkAAAAAAAAmAAAACAAAAP//////////"/>
                </a:ext>
              </a:extLst>
            </p:cNvSpPr>
            <p:nvPr/>
          </p:nvSpPr>
          <p:spPr>
            <a:xfrm>
              <a:off x="1421130" y="14871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8" name="Google Shape;95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gAACgJAAC8CAAAKAkAAAAAAAAmAAAACAAAAP//////////"/>
                </a:ext>
              </a:extLst>
            </p:cNvSpPr>
            <p:nvPr/>
          </p:nvSpPr>
          <p:spPr>
            <a:xfrm>
              <a:off x="1419860" y="14884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7" name="Google Shape;95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YJAAAXCQAABgkAAAAAAAAmAAAACAAAAP//////////"/>
                </a:ext>
              </a:extLst>
            </p:cNvSpPr>
            <p:nvPr/>
          </p:nvSpPr>
          <p:spPr>
            <a:xfrm>
              <a:off x="1477645" y="146685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6" name="Google Shape;95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UJAAAXCQAABgkAAAAAAAAmAAAACAAAAP//////////"/>
                </a:ext>
              </a:extLst>
            </p:cNvSpPr>
            <p:nvPr/>
          </p:nvSpPr>
          <p:spPr>
            <a:xfrm>
              <a:off x="1477645" y="1466215"/>
              <a:ext cx="0" cy="635"/>
            </a:xfrm>
            <a:custGeom>
              <a:avLst/>
              <a:gdLst/>
              <a:ahLst/>
              <a:cxnLst/>
              <a:rect l="0" t="0" r="0" b="635"/>
              <a:pathLst>
                <a:path w="0" h="635">
                  <a:moveTo>
                    <a:pt x="0" y="33"/>
                  </a:moveTo>
                  <a:lnTo>
                    <a:pt x="0" y="601"/>
                  </a:lnTo>
                  <a:cubicBezTo>
                    <a:pt x="0" y="367"/>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5" name="Google Shape;95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gAACoJAAC5CAAAKwkAAAAAAAAmAAAACAAAAP//////////"/>
                </a:ext>
              </a:extLst>
            </p:cNvSpPr>
            <p:nvPr/>
          </p:nvSpPr>
          <p:spPr>
            <a:xfrm>
              <a:off x="1417955" y="1489710"/>
              <a:ext cx="0" cy="635"/>
            </a:xfrm>
            <a:custGeom>
              <a:avLst/>
              <a:gdLst/>
              <a:ahLst/>
              <a:cxnLst/>
              <a:rect l="0" t="0" r="0" b="635"/>
              <a:pathLst>
                <a:path w="0" h="635">
                  <a:moveTo>
                    <a:pt x="0" y="635"/>
                  </a:moveTo>
                  <a:lnTo>
                    <a:pt x="0" y="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4" name="Google Shape;95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gAACMJAADDCAAAIwkAAAAAAAAmAAAACAAAAP//////////"/>
                </a:ext>
              </a:extLst>
            </p:cNvSpPr>
            <p:nvPr/>
          </p:nvSpPr>
          <p:spPr>
            <a:xfrm>
              <a:off x="1424305" y="1485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3" name="Google Shape;95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gAACMJAADDCAAAIwkAAAAAAAAmAAAACAAAAP//////////"/>
                </a:ext>
              </a:extLst>
            </p:cNvSpPr>
            <p:nvPr/>
          </p:nvSpPr>
          <p:spPr>
            <a:xfrm>
              <a:off x="1424305" y="1485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2" name="Google Shape;95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gAACgJAAC8CAAAKQkAAAAAAAAmAAAACAAAAP//////////"/>
                </a:ext>
              </a:extLst>
            </p:cNvSpPr>
            <p:nvPr/>
          </p:nvSpPr>
          <p:spPr>
            <a:xfrm>
              <a:off x="1419225" y="1488440"/>
              <a:ext cx="635" cy="635"/>
            </a:xfrm>
            <a:custGeom>
              <a:avLst/>
              <a:gdLst/>
              <a:ahLst/>
              <a:cxnLst/>
              <a:rect l="0" t="0" r="635" b="635"/>
              <a:pathLst>
                <a:path w="635" h="635">
                  <a:moveTo>
                    <a:pt x="0" y="635"/>
                  </a:moveTo>
                  <a:lnTo>
                    <a:pt x="635"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1" name="Google Shape;95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gAACMJAADDCAAAIwkAAAAAAAAmAAAACAAAAP//////////"/>
                </a:ext>
              </a:extLst>
            </p:cNvSpPr>
            <p:nvPr/>
          </p:nvSpPr>
          <p:spPr>
            <a:xfrm>
              <a:off x="1424305" y="1485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0" name="Google Shape;95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gAACMJAADDCAAAIwkAAAAAAAAmAAAACAAAAP//////////"/>
                </a:ext>
              </a:extLst>
            </p:cNvSpPr>
            <p:nvPr/>
          </p:nvSpPr>
          <p:spPr>
            <a:xfrm>
              <a:off x="1424305" y="1485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9" name="Google Shape;95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gAACkJAAC7CAAAKQkAAAAAAAAmAAAACAAAAP//////////"/>
                </a:ext>
              </a:extLst>
            </p:cNvSpPr>
            <p:nvPr/>
          </p:nvSpPr>
          <p:spPr>
            <a:xfrm>
              <a:off x="1418590" y="1489075"/>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8" name="Google Shape;95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gAACYJAAC/CAAAJgkAAAAAAAAmAAAACAAAAP//////////"/>
                </a:ext>
              </a:extLst>
            </p:cNvSpPr>
            <p:nvPr/>
          </p:nvSpPr>
          <p:spPr>
            <a:xfrm>
              <a:off x="1421130" y="1487170"/>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7" name="Google Shape;95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0JAAAXCQAADQkAAAAAAAAmAAAACAAAAP//////////"/>
                </a:ext>
              </a:extLst>
            </p:cNvSpPr>
            <p:nvPr/>
          </p:nvSpPr>
          <p:spPr>
            <a:xfrm>
              <a:off x="1477645" y="147129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6" name="Google Shape;95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gAACUJAAC/CAAAJgkAAAAAAAAmAAAACAAAAP//////////"/>
                </a:ext>
              </a:extLst>
            </p:cNvSpPr>
            <p:nvPr/>
          </p:nvSpPr>
          <p:spPr>
            <a:xfrm>
              <a:off x="1421765" y="1486535"/>
              <a:ext cx="0" cy="635"/>
            </a:xfrm>
            <a:custGeom>
              <a:avLst/>
              <a:gdLst/>
              <a:ahLst/>
              <a:cxnLst/>
              <a:rect l="0" t="0" r="0" b="635"/>
              <a:pathLst>
                <a:path w="0" h="635">
                  <a:moveTo>
                    <a:pt x="0"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5" name="Google Shape;95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kAAA4JAAAXCQAADgkAAAAAAAAmAAAACAAAAP//////////"/>
                </a:ext>
              </a:extLst>
            </p:cNvSpPr>
            <p:nvPr/>
          </p:nvSpPr>
          <p:spPr>
            <a:xfrm>
              <a:off x="1477645" y="14719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4" name="Google Shape;95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sAADUJAABeDAAAnAkAAAAAAAAmAAAACAAAAP//////////"/>
                </a:ext>
              </a:extLst>
            </p:cNvSpPr>
            <p:nvPr/>
          </p:nvSpPr>
          <p:spPr>
            <a:xfrm>
              <a:off x="1918335" y="1496695"/>
              <a:ext cx="92075" cy="65405"/>
            </a:xfrm>
            <a:custGeom>
              <a:avLst/>
              <a:gdLst/>
              <a:ahLst/>
              <a:cxnLst/>
              <a:rect l="0" t="0" r="92075" b="65405"/>
              <a:pathLst>
                <a:path w="92075" h="65405">
                  <a:moveTo>
                    <a:pt x="9082" y="13"/>
                  </a:moveTo>
                  <a:cubicBezTo>
                    <a:pt x="8227" y="13"/>
                    <a:pt x="7942" y="337"/>
                    <a:pt x="7426" y="1188"/>
                  </a:cubicBezTo>
                  <a:cubicBezTo>
                    <a:pt x="6761" y="2227"/>
                    <a:pt x="5810" y="3699"/>
                    <a:pt x="2959" y="3794"/>
                  </a:cubicBezTo>
                  <a:cubicBezTo>
                    <a:pt x="1439" y="3834"/>
                    <a:pt x="393" y="4212"/>
                    <a:pt x="149" y="4833"/>
                  </a:cubicBezTo>
                  <a:cubicBezTo>
                    <a:pt x="13" y="5346"/>
                    <a:pt x="339" y="6346"/>
                    <a:pt x="1859" y="7574"/>
                  </a:cubicBezTo>
                  <a:cubicBezTo>
                    <a:pt x="3760" y="9087"/>
                    <a:pt x="3814" y="11868"/>
                    <a:pt x="3624" y="14285"/>
                  </a:cubicBezTo>
                  <a:lnTo>
                    <a:pt x="3665" y="14285"/>
                  </a:lnTo>
                  <a:lnTo>
                    <a:pt x="3760" y="14231"/>
                  </a:lnTo>
                  <a:cubicBezTo>
                    <a:pt x="3814" y="14190"/>
                    <a:pt x="3855" y="14136"/>
                    <a:pt x="3909" y="14096"/>
                  </a:cubicBezTo>
                  <a:cubicBezTo>
                    <a:pt x="4683" y="13164"/>
                    <a:pt x="5525" y="12705"/>
                    <a:pt x="6299" y="12705"/>
                  </a:cubicBezTo>
                  <a:cubicBezTo>
                    <a:pt x="6530" y="12705"/>
                    <a:pt x="6733" y="12746"/>
                    <a:pt x="6951" y="12813"/>
                  </a:cubicBezTo>
                  <a:cubicBezTo>
                    <a:pt x="7752" y="13151"/>
                    <a:pt x="8281" y="14001"/>
                    <a:pt x="8186" y="14947"/>
                  </a:cubicBezTo>
                  <a:cubicBezTo>
                    <a:pt x="8322" y="15136"/>
                    <a:pt x="8892" y="15176"/>
                    <a:pt x="9503" y="15176"/>
                  </a:cubicBezTo>
                  <a:cubicBezTo>
                    <a:pt x="9965" y="15176"/>
                    <a:pt x="10440" y="15149"/>
                    <a:pt x="10752" y="15136"/>
                  </a:cubicBezTo>
                  <a:cubicBezTo>
                    <a:pt x="11132" y="15136"/>
                    <a:pt x="11512" y="15082"/>
                    <a:pt x="11838" y="15082"/>
                  </a:cubicBezTo>
                  <a:cubicBezTo>
                    <a:pt x="12408" y="15082"/>
                    <a:pt x="13033" y="15271"/>
                    <a:pt x="13508" y="15649"/>
                  </a:cubicBezTo>
                  <a:lnTo>
                    <a:pt x="13549" y="15649"/>
                  </a:lnTo>
                  <a:cubicBezTo>
                    <a:pt x="13793" y="15554"/>
                    <a:pt x="14024" y="15419"/>
                    <a:pt x="14268" y="15271"/>
                  </a:cubicBezTo>
                  <a:cubicBezTo>
                    <a:pt x="15069" y="14676"/>
                    <a:pt x="16033" y="14366"/>
                    <a:pt x="17011" y="14366"/>
                  </a:cubicBezTo>
                  <a:cubicBezTo>
                    <a:pt x="17649" y="14366"/>
                    <a:pt x="18273" y="14501"/>
                    <a:pt x="18871" y="14757"/>
                  </a:cubicBezTo>
                  <a:cubicBezTo>
                    <a:pt x="19685" y="15082"/>
                    <a:pt x="20201" y="15892"/>
                    <a:pt x="20201" y="16783"/>
                  </a:cubicBezTo>
                  <a:cubicBezTo>
                    <a:pt x="20446" y="16931"/>
                    <a:pt x="20731" y="17026"/>
                    <a:pt x="20961" y="17066"/>
                  </a:cubicBezTo>
                  <a:cubicBezTo>
                    <a:pt x="21627" y="17309"/>
                    <a:pt x="22441" y="17593"/>
                    <a:pt x="22631" y="18390"/>
                  </a:cubicBezTo>
                  <a:cubicBezTo>
                    <a:pt x="22862" y="19200"/>
                    <a:pt x="22251" y="19861"/>
                    <a:pt x="21817" y="20334"/>
                  </a:cubicBezTo>
                  <a:cubicBezTo>
                    <a:pt x="20921" y="21131"/>
                    <a:pt x="19970" y="21846"/>
                    <a:pt x="18925" y="22454"/>
                  </a:cubicBezTo>
                  <a:cubicBezTo>
                    <a:pt x="18015" y="23075"/>
                    <a:pt x="17255" y="23493"/>
                    <a:pt x="17255" y="23966"/>
                  </a:cubicBezTo>
                  <a:cubicBezTo>
                    <a:pt x="17350" y="24533"/>
                    <a:pt x="17499" y="25100"/>
                    <a:pt x="17730" y="25667"/>
                  </a:cubicBezTo>
                  <a:cubicBezTo>
                    <a:pt x="18300" y="27423"/>
                    <a:pt x="19210" y="29840"/>
                    <a:pt x="17540" y="31487"/>
                  </a:cubicBezTo>
                  <a:cubicBezTo>
                    <a:pt x="16929" y="32108"/>
                    <a:pt x="16970" y="32959"/>
                    <a:pt x="17119" y="34093"/>
                  </a:cubicBezTo>
                  <a:cubicBezTo>
                    <a:pt x="17255" y="34889"/>
                    <a:pt x="17350" y="35700"/>
                    <a:pt x="16834" y="36307"/>
                  </a:cubicBezTo>
                  <a:cubicBezTo>
                    <a:pt x="16495" y="36645"/>
                    <a:pt x="16020" y="36834"/>
                    <a:pt x="15544" y="36834"/>
                  </a:cubicBezTo>
                  <a:cubicBezTo>
                    <a:pt x="14363" y="36834"/>
                    <a:pt x="13739" y="37158"/>
                    <a:pt x="13698" y="37306"/>
                  </a:cubicBezTo>
                  <a:cubicBezTo>
                    <a:pt x="13698" y="37306"/>
                    <a:pt x="13698" y="37590"/>
                    <a:pt x="14309" y="38197"/>
                  </a:cubicBezTo>
                  <a:cubicBezTo>
                    <a:pt x="16970" y="40844"/>
                    <a:pt x="17690" y="41978"/>
                    <a:pt x="17309" y="42923"/>
                  </a:cubicBezTo>
                  <a:cubicBezTo>
                    <a:pt x="17092" y="43423"/>
                    <a:pt x="16590" y="43747"/>
                    <a:pt x="16047" y="43747"/>
                  </a:cubicBezTo>
                  <a:cubicBezTo>
                    <a:pt x="15979" y="43747"/>
                    <a:pt x="15911" y="43747"/>
                    <a:pt x="15830" y="43733"/>
                  </a:cubicBezTo>
                  <a:cubicBezTo>
                    <a:pt x="15639" y="43733"/>
                    <a:pt x="15314" y="44017"/>
                    <a:pt x="15069" y="44435"/>
                  </a:cubicBezTo>
                  <a:cubicBezTo>
                    <a:pt x="14743" y="44962"/>
                    <a:pt x="14553" y="45624"/>
                    <a:pt x="14648" y="46231"/>
                  </a:cubicBezTo>
                  <a:cubicBezTo>
                    <a:pt x="14743" y="46326"/>
                    <a:pt x="14974" y="46515"/>
                    <a:pt x="15219" y="46704"/>
                  </a:cubicBezTo>
                  <a:cubicBezTo>
                    <a:pt x="16400" y="47703"/>
                    <a:pt x="17880" y="48878"/>
                    <a:pt x="17540" y="50160"/>
                  </a:cubicBezTo>
                  <a:cubicBezTo>
                    <a:pt x="17404" y="50822"/>
                    <a:pt x="16780" y="51241"/>
                    <a:pt x="15789" y="51430"/>
                  </a:cubicBezTo>
                  <a:cubicBezTo>
                    <a:pt x="14119" y="51713"/>
                    <a:pt x="13698" y="52712"/>
                    <a:pt x="13603" y="54076"/>
                  </a:cubicBezTo>
                  <a:lnTo>
                    <a:pt x="13603" y="55075"/>
                  </a:lnTo>
                  <a:lnTo>
                    <a:pt x="13603" y="55116"/>
                  </a:lnTo>
                  <a:lnTo>
                    <a:pt x="13603" y="55210"/>
                  </a:lnTo>
                  <a:lnTo>
                    <a:pt x="13603" y="55264"/>
                  </a:lnTo>
                  <a:lnTo>
                    <a:pt x="13603" y="55305"/>
                  </a:lnTo>
                  <a:lnTo>
                    <a:pt x="13603" y="55399"/>
                  </a:lnTo>
                  <a:lnTo>
                    <a:pt x="13644" y="55494"/>
                  </a:lnTo>
                  <a:lnTo>
                    <a:pt x="13698" y="55602"/>
                  </a:lnTo>
                  <a:lnTo>
                    <a:pt x="13739" y="55737"/>
                  </a:lnTo>
                  <a:lnTo>
                    <a:pt x="13793" y="55831"/>
                  </a:lnTo>
                  <a:lnTo>
                    <a:pt x="13929" y="56074"/>
                  </a:lnTo>
                  <a:lnTo>
                    <a:pt x="13929" y="56115"/>
                  </a:lnTo>
                  <a:lnTo>
                    <a:pt x="14119" y="56493"/>
                  </a:lnTo>
                  <a:cubicBezTo>
                    <a:pt x="14553" y="56398"/>
                    <a:pt x="14974" y="56398"/>
                    <a:pt x="15354" y="56398"/>
                  </a:cubicBezTo>
                  <a:cubicBezTo>
                    <a:pt x="15449" y="56398"/>
                    <a:pt x="15544" y="56385"/>
                    <a:pt x="15639" y="56385"/>
                  </a:cubicBezTo>
                  <a:cubicBezTo>
                    <a:pt x="16440" y="56385"/>
                    <a:pt x="17255" y="56574"/>
                    <a:pt x="18015" y="56925"/>
                  </a:cubicBezTo>
                  <a:cubicBezTo>
                    <a:pt x="19495" y="57627"/>
                    <a:pt x="20581" y="59328"/>
                    <a:pt x="21776" y="61124"/>
                  </a:cubicBezTo>
                  <a:cubicBezTo>
                    <a:pt x="23134" y="63244"/>
                    <a:pt x="24491" y="65391"/>
                    <a:pt x="26256" y="65391"/>
                  </a:cubicBezTo>
                  <a:cubicBezTo>
                    <a:pt x="26351" y="65391"/>
                    <a:pt x="26433" y="65391"/>
                    <a:pt x="26528" y="65377"/>
                  </a:cubicBezTo>
                  <a:cubicBezTo>
                    <a:pt x="26962" y="65337"/>
                    <a:pt x="26962" y="65337"/>
                    <a:pt x="27003" y="64810"/>
                  </a:cubicBezTo>
                  <a:cubicBezTo>
                    <a:pt x="27098" y="64203"/>
                    <a:pt x="27342" y="63636"/>
                    <a:pt x="27763" y="63204"/>
                  </a:cubicBezTo>
                  <a:cubicBezTo>
                    <a:pt x="28320" y="62664"/>
                    <a:pt x="28999" y="62502"/>
                    <a:pt x="29732" y="62502"/>
                  </a:cubicBezTo>
                  <a:cubicBezTo>
                    <a:pt x="30193" y="62502"/>
                    <a:pt x="30669" y="62569"/>
                    <a:pt x="31144" y="62637"/>
                  </a:cubicBezTo>
                  <a:cubicBezTo>
                    <a:pt x="31660" y="62691"/>
                    <a:pt x="32189" y="62731"/>
                    <a:pt x="32664" y="62731"/>
                  </a:cubicBezTo>
                  <a:cubicBezTo>
                    <a:pt x="33044" y="62731"/>
                    <a:pt x="33465" y="62502"/>
                    <a:pt x="34090" y="62029"/>
                  </a:cubicBezTo>
                  <a:cubicBezTo>
                    <a:pt x="35610" y="60841"/>
                    <a:pt x="37511" y="60139"/>
                    <a:pt x="39452" y="60139"/>
                  </a:cubicBezTo>
                  <a:cubicBezTo>
                    <a:pt x="41163" y="60085"/>
                    <a:pt x="42589" y="59990"/>
                    <a:pt x="43919" y="59950"/>
                  </a:cubicBezTo>
                  <a:cubicBezTo>
                    <a:pt x="45277" y="59842"/>
                    <a:pt x="46526" y="59788"/>
                    <a:pt x="47748" y="59788"/>
                  </a:cubicBezTo>
                  <a:cubicBezTo>
                    <a:pt x="48155" y="59788"/>
                    <a:pt x="48562" y="59788"/>
                    <a:pt x="48956" y="59801"/>
                  </a:cubicBezTo>
                  <a:cubicBezTo>
                    <a:pt x="49092" y="59801"/>
                    <a:pt x="49227" y="59815"/>
                    <a:pt x="49350" y="59815"/>
                  </a:cubicBezTo>
                  <a:cubicBezTo>
                    <a:pt x="51522" y="59815"/>
                    <a:pt x="52975" y="59058"/>
                    <a:pt x="53436" y="57776"/>
                  </a:cubicBezTo>
                  <a:cubicBezTo>
                    <a:pt x="54237" y="55494"/>
                    <a:pt x="56803" y="53698"/>
                    <a:pt x="59994" y="53279"/>
                  </a:cubicBezTo>
                  <a:cubicBezTo>
                    <a:pt x="61609" y="53036"/>
                    <a:pt x="61745" y="51808"/>
                    <a:pt x="61894" y="49823"/>
                  </a:cubicBezTo>
                  <a:cubicBezTo>
                    <a:pt x="61894" y="49445"/>
                    <a:pt x="61935" y="49121"/>
                    <a:pt x="61989" y="48783"/>
                  </a:cubicBezTo>
                  <a:cubicBezTo>
                    <a:pt x="62125" y="47460"/>
                    <a:pt x="63700" y="46231"/>
                    <a:pt x="65410" y="44868"/>
                  </a:cubicBezTo>
                  <a:cubicBezTo>
                    <a:pt x="66171" y="44300"/>
                    <a:pt x="67352" y="43355"/>
                    <a:pt x="67501" y="42977"/>
                  </a:cubicBezTo>
                  <a:cubicBezTo>
                    <a:pt x="67406" y="42451"/>
                    <a:pt x="67257" y="41978"/>
                    <a:pt x="67121" y="41465"/>
                  </a:cubicBezTo>
                  <a:cubicBezTo>
                    <a:pt x="66456" y="39237"/>
                    <a:pt x="65356" y="35416"/>
                    <a:pt x="67691" y="31919"/>
                  </a:cubicBezTo>
                  <a:cubicBezTo>
                    <a:pt x="68872" y="30218"/>
                    <a:pt x="70298" y="28705"/>
                    <a:pt x="71914" y="27463"/>
                  </a:cubicBezTo>
                  <a:cubicBezTo>
                    <a:pt x="73149" y="26518"/>
                    <a:pt x="73719" y="26045"/>
                    <a:pt x="73719" y="25195"/>
                  </a:cubicBezTo>
                  <a:cubicBezTo>
                    <a:pt x="73719" y="21603"/>
                    <a:pt x="79041" y="20996"/>
                    <a:pt x="81336" y="20712"/>
                  </a:cubicBezTo>
                  <a:cubicBezTo>
                    <a:pt x="83277" y="20469"/>
                    <a:pt x="84472" y="19618"/>
                    <a:pt x="85802" y="18579"/>
                  </a:cubicBezTo>
                  <a:cubicBezTo>
                    <a:pt x="86848" y="17728"/>
                    <a:pt x="87988" y="17026"/>
                    <a:pt x="89223" y="16499"/>
                  </a:cubicBezTo>
                  <a:cubicBezTo>
                    <a:pt x="91260" y="15649"/>
                    <a:pt x="92075" y="14325"/>
                    <a:pt x="91830" y="12057"/>
                  </a:cubicBezTo>
                  <a:lnTo>
                    <a:pt x="87323" y="12057"/>
                  </a:lnTo>
                  <a:lnTo>
                    <a:pt x="86508" y="12017"/>
                  </a:lnTo>
                  <a:lnTo>
                    <a:pt x="86318" y="12017"/>
                  </a:lnTo>
                  <a:lnTo>
                    <a:pt x="85748" y="11963"/>
                  </a:lnTo>
                  <a:lnTo>
                    <a:pt x="85517" y="11963"/>
                  </a:lnTo>
                  <a:cubicBezTo>
                    <a:pt x="85273" y="11922"/>
                    <a:pt x="85042" y="11868"/>
                    <a:pt x="84798" y="11827"/>
                  </a:cubicBezTo>
                  <a:cubicBezTo>
                    <a:pt x="84132" y="11679"/>
                    <a:pt x="83236" y="11544"/>
                    <a:pt x="82286" y="11395"/>
                  </a:cubicBezTo>
                  <a:cubicBezTo>
                    <a:pt x="79000" y="10923"/>
                    <a:pt x="76625" y="10545"/>
                    <a:pt x="75525" y="9465"/>
                  </a:cubicBezTo>
                  <a:cubicBezTo>
                    <a:pt x="75009" y="8897"/>
                    <a:pt x="74344" y="8425"/>
                    <a:pt x="73583" y="8141"/>
                  </a:cubicBezTo>
                  <a:cubicBezTo>
                    <a:pt x="73529" y="8843"/>
                    <a:pt x="73108" y="9465"/>
                    <a:pt x="72443" y="9789"/>
                  </a:cubicBezTo>
                  <a:cubicBezTo>
                    <a:pt x="71819" y="10140"/>
                    <a:pt x="70977" y="10302"/>
                    <a:pt x="70081" y="10302"/>
                  </a:cubicBezTo>
                  <a:cubicBezTo>
                    <a:pt x="68805" y="10302"/>
                    <a:pt x="67393" y="9964"/>
                    <a:pt x="66361" y="9316"/>
                  </a:cubicBezTo>
                  <a:cubicBezTo>
                    <a:pt x="65125" y="8614"/>
                    <a:pt x="63890" y="8047"/>
                    <a:pt x="62559" y="7520"/>
                  </a:cubicBezTo>
                  <a:cubicBezTo>
                    <a:pt x="61365" y="7048"/>
                    <a:pt x="60224" y="6481"/>
                    <a:pt x="59138" y="5873"/>
                  </a:cubicBezTo>
                  <a:cubicBezTo>
                    <a:pt x="58324" y="5400"/>
                    <a:pt x="57563" y="5022"/>
                    <a:pt x="56762" y="4685"/>
                  </a:cubicBezTo>
                  <a:lnTo>
                    <a:pt x="55948" y="4307"/>
                  </a:lnTo>
                  <a:lnTo>
                    <a:pt x="55717" y="4172"/>
                  </a:lnTo>
                  <a:lnTo>
                    <a:pt x="55242" y="3983"/>
                  </a:lnTo>
                  <a:cubicBezTo>
                    <a:pt x="55106" y="3983"/>
                    <a:pt x="54957" y="3996"/>
                    <a:pt x="54821" y="3996"/>
                  </a:cubicBezTo>
                  <a:cubicBezTo>
                    <a:pt x="53708" y="3996"/>
                    <a:pt x="52187" y="3686"/>
                    <a:pt x="50341" y="3321"/>
                  </a:cubicBezTo>
                  <a:cubicBezTo>
                    <a:pt x="48250" y="2889"/>
                    <a:pt x="45928" y="2430"/>
                    <a:pt x="43960" y="2430"/>
                  </a:cubicBezTo>
                  <a:cubicBezTo>
                    <a:pt x="43525" y="2430"/>
                    <a:pt x="43091" y="2457"/>
                    <a:pt x="42684" y="2511"/>
                  </a:cubicBezTo>
                  <a:cubicBezTo>
                    <a:pt x="41815" y="2619"/>
                    <a:pt x="40606" y="2659"/>
                    <a:pt x="39181" y="2659"/>
                  </a:cubicBezTo>
                  <a:cubicBezTo>
                    <a:pt x="36710" y="2659"/>
                    <a:pt x="33601" y="2538"/>
                    <a:pt x="30383" y="2416"/>
                  </a:cubicBezTo>
                  <a:cubicBezTo>
                    <a:pt x="27247" y="2295"/>
                    <a:pt x="24057" y="2187"/>
                    <a:pt x="21491" y="2187"/>
                  </a:cubicBezTo>
                  <a:cubicBezTo>
                    <a:pt x="20201" y="2187"/>
                    <a:pt x="19061" y="2214"/>
                    <a:pt x="18165" y="2281"/>
                  </a:cubicBezTo>
                  <a:cubicBezTo>
                    <a:pt x="17717" y="2308"/>
                    <a:pt x="17309" y="2322"/>
                    <a:pt x="16916" y="2322"/>
                  </a:cubicBezTo>
                  <a:cubicBezTo>
                    <a:pt x="14187" y="2322"/>
                    <a:pt x="12775" y="1525"/>
                    <a:pt x="11607" y="864"/>
                  </a:cubicBezTo>
                  <a:cubicBezTo>
                    <a:pt x="10847" y="337"/>
                    <a:pt x="9992" y="13"/>
                    <a:pt x="9082"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3" name="Google Shape;95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wAAGsJAABeDAAAcAkAAAAAAAAmAAAACAAAAP//////////"/>
                </a:ext>
              </a:extLst>
            </p:cNvSpPr>
            <p:nvPr/>
          </p:nvSpPr>
          <p:spPr>
            <a:xfrm>
              <a:off x="2005965" y="1530985"/>
              <a:ext cx="4445" cy="3175"/>
            </a:xfrm>
            <a:custGeom>
              <a:avLst/>
              <a:gdLst/>
              <a:ahLst/>
              <a:cxnLst/>
              <a:rect l="0" t="0" r="4445" b="3175"/>
              <a:pathLst>
                <a:path w="4445" h="3175">
                  <a:moveTo>
                    <a:pt x="3689" y="0"/>
                  </a:moveTo>
                  <a:cubicBezTo>
                    <a:pt x="2411" y="0"/>
                    <a:pt x="499" y="1489"/>
                    <a:pt x="0" y="2219"/>
                  </a:cubicBezTo>
                  <a:cubicBezTo>
                    <a:pt x="901" y="2837"/>
                    <a:pt x="1838" y="3175"/>
                    <a:pt x="2618" y="3175"/>
                  </a:cubicBezTo>
                  <a:cubicBezTo>
                    <a:pt x="3056" y="3175"/>
                    <a:pt x="3446" y="3062"/>
                    <a:pt x="3750" y="2851"/>
                  </a:cubicBezTo>
                  <a:cubicBezTo>
                    <a:pt x="4396" y="2360"/>
                    <a:pt x="4432" y="1376"/>
                    <a:pt x="4347" y="646"/>
                  </a:cubicBezTo>
                  <a:cubicBezTo>
                    <a:pt x="4311" y="196"/>
                    <a:pt x="4140" y="56"/>
                    <a:pt x="3750" y="0"/>
                  </a:cubicBezTo>
                  <a:cubicBezTo>
                    <a:pt x="3738" y="0"/>
                    <a:pt x="3714" y="0"/>
                    <a:pt x="368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2" name="Google Shape;95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sAAI0JAADiCwAAjQkAAAAAAAAmAAAACAAAAP//////////"/>
                </a:ext>
              </a:extLst>
            </p:cNvSpPr>
            <p:nvPr/>
          </p:nvSpPr>
          <p:spPr>
            <a:xfrm>
              <a:off x="1931670" y="1552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1" name="Google Shape;95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wsAAI4JAADjCwAAjgkAAAAAAAAmAAAACAAAAP//////////"/>
                </a:ext>
              </a:extLst>
            </p:cNvSpPr>
            <p:nvPr/>
          </p:nvSpPr>
          <p:spPr>
            <a:xfrm>
              <a:off x="1932305" y="1553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0" name="Google Shape;95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sAAIwJAADiCwAAjAkAAAAAAAAmAAAACAAAAP//////////"/>
                </a:ext>
              </a:extLst>
            </p:cNvSpPr>
            <p:nvPr/>
          </p:nvSpPr>
          <p:spPr>
            <a:xfrm>
              <a:off x="1931670" y="15519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9" name="Google Shape;95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sAAIwJAADiCwAAjAkAAAAAAAAmAAAACAAAAP//////////"/>
                </a:ext>
              </a:extLst>
            </p:cNvSpPr>
            <p:nvPr/>
          </p:nvSpPr>
          <p:spPr>
            <a:xfrm>
              <a:off x="1931670" y="15519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8" name="Google Shape;95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sAAIwJAADiCwAAjAkAAAAAAAAmAAAACAAAAP//////////"/>
                </a:ext>
              </a:extLst>
            </p:cNvSpPr>
            <p:nvPr/>
          </p:nvSpPr>
          <p:spPr>
            <a:xfrm>
              <a:off x="1931670" y="155194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7" name="Google Shape;95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gsAAEsJAADSCwAASwkAAAAAAAAmAAAACAAAAP//////////"/>
                </a:ext>
              </a:extLst>
            </p:cNvSpPr>
            <p:nvPr/>
          </p:nvSpPr>
          <p:spPr>
            <a:xfrm>
              <a:off x="1921510" y="1510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6" name="Google Shape;95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sAAI0JAADjCwAAjQkAAAAAAAAmAAAACAAAAP//////////"/>
                </a:ext>
              </a:extLst>
            </p:cNvSpPr>
            <p:nvPr/>
          </p:nvSpPr>
          <p:spPr>
            <a:xfrm>
              <a:off x="1931670" y="1552575"/>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5" name="Google Shape;95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sAAIwJAADiCwAAjQkAAAAAAAAmAAAACAAAAP//////////"/>
                </a:ext>
              </a:extLst>
            </p:cNvSpPr>
            <p:nvPr/>
          </p:nvSpPr>
          <p:spPr>
            <a:xfrm>
              <a:off x="1931670" y="1551940"/>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4" name="Google Shape;95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sAAEsJAADTCwAASwkAAAAAAAAmAAAACAAAAP//////////"/>
                </a:ext>
              </a:extLst>
            </p:cNvSpPr>
            <p:nvPr/>
          </p:nvSpPr>
          <p:spPr>
            <a:xfrm>
              <a:off x="1922145" y="151066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3" name="Google Shape;95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wAADsJAAAlDAAAOwkAAAAAAAAmAAAACAAAAP//////////"/>
                </a:ext>
              </a:extLst>
            </p:cNvSpPr>
            <p:nvPr/>
          </p:nvSpPr>
          <p:spPr>
            <a:xfrm>
              <a:off x="1974215" y="15005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2" name="Google Shape;95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wAAEgJAABUDAAASAkAAAAAAAAmAAAACAAAAP//////////"/>
                </a:ext>
              </a:extLst>
            </p:cNvSpPr>
            <p:nvPr/>
          </p:nvSpPr>
          <p:spPr>
            <a:xfrm>
              <a:off x="2003425" y="1508760"/>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1" name="Google Shape;95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EgJAABVDAAASAkAAAAAAAAmAAAACAAAAP//////////"/>
                </a:ext>
              </a:extLst>
            </p:cNvSpPr>
            <p:nvPr/>
          </p:nvSpPr>
          <p:spPr>
            <a:xfrm>
              <a:off x="2004695" y="1508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0" name="Google Shape;95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wAAAcJAAD1DAAAGQkAAAAAAAAmAAAACAAAAP//////////"/>
                </a:ext>
              </a:extLst>
            </p:cNvSpPr>
            <p:nvPr/>
          </p:nvSpPr>
          <p:spPr>
            <a:xfrm>
              <a:off x="2083435" y="1467485"/>
              <a:ext cx="22860" cy="11430"/>
            </a:xfrm>
            <a:custGeom>
              <a:avLst/>
              <a:gdLst/>
              <a:ahLst/>
              <a:cxnLst/>
              <a:rect l="0" t="0" r="22860" b="11430"/>
              <a:pathLst>
                <a:path w="22860" h="11430">
                  <a:moveTo>
                    <a:pt x="21858" y="0"/>
                  </a:moveTo>
                  <a:lnTo>
                    <a:pt x="21668" y="146"/>
                  </a:lnTo>
                  <a:cubicBezTo>
                    <a:pt x="20300" y="985"/>
                    <a:pt x="18689" y="1450"/>
                    <a:pt x="17023" y="1504"/>
                  </a:cubicBezTo>
                  <a:cubicBezTo>
                    <a:pt x="15506" y="1504"/>
                    <a:pt x="14179" y="2196"/>
                    <a:pt x="13042" y="2848"/>
                  </a:cubicBezTo>
                  <a:cubicBezTo>
                    <a:pt x="12337" y="3366"/>
                    <a:pt x="11525" y="3646"/>
                    <a:pt x="10672" y="3779"/>
                  </a:cubicBezTo>
                  <a:cubicBezTo>
                    <a:pt x="9534" y="3646"/>
                    <a:pt x="8491" y="3460"/>
                    <a:pt x="7408" y="3180"/>
                  </a:cubicBezTo>
                  <a:cubicBezTo>
                    <a:pt x="5796" y="2754"/>
                    <a:pt x="4090" y="2475"/>
                    <a:pt x="2384" y="2289"/>
                  </a:cubicBezTo>
                  <a:lnTo>
                    <a:pt x="1436" y="2249"/>
                  </a:lnTo>
                  <a:lnTo>
                    <a:pt x="1287" y="2249"/>
                  </a:lnTo>
                  <a:lnTo>
                    <a:pt x="244" y="2156"/>
                  </a:lnTo>
                  <a:cubicBezTo>
                    <a:pt x="244" y="2382"/>
                    <a:pt x="244" y="2621"/>
                    <a:pt x="203" y="2848"/>
                  </a:cubicBezTo>
                  <a:lnTo>
                    <a:pt x="203" y="2941"/>
                  </a:lnTo>
                  <a:cubicBezTo>
                    <a:pt x="203" y="3220"/>
                    <a:pt x="149" y="3460"/>
                    <a:pt x="149" y="3739"/>
                  </a:cubicBezTo>
                  <a:cubicBezTo>
                    <a:pt x="149" y="4018"/>
                    <a:pt x="108" y="4245"/>
                    <a:pt x="54" y="4524"/>
                  </a:cubicBezTo>
                  <a:lnTo>
                    <a:pt x="54" y="4670"/>
                  </a:lnTo>
                  <a:cubicBezTo>
                    <a:pt x="54" y="4990"/>
                    <a:pt x="54" y="5269"/>
                    <a:pt x="14" y="5549"/>
                  </a:cubicBezTo>
                  <a:lnTo>
                    <a:pt x="14" y="5642"/>
                  </a:lnTo>
                  <a:cubicBezTo>
                    <a:pt x="14" y="5921"/>
                    <a:pt x="14" y="6161"/>
                    <a:pt x="14" y="6440"/>
                  </a:cubicBezTo>
                  <a:lnTo>
                    <a:pt x="14" y="6626"/>
                  </a:lnTo>
                  <a:lnTo>
                    <a:pt x="14" y="7505"/>
                  </a:lnTo>
                  <a:lnTo>
                    <a:pt x="14" y="7691"/>
                  </a:lnTo>
                  <a:lnTo>
                    <a:pt x="14" y="8489"/>
                  </a:lnTo>
                  <a:lnTo>
                    <a:pt x="14" y="8676"/>
                  </a:lnTo>
                  <a:lnTo>
                    <a:pt x="14" y="9554"/>
                  </a:lnTo>
                  <a:lnTo>
                    <a:pt x="14" y="9647"/>
                  </a:lnTo>
                  <a:cubicBezTo>
                    <a:pt x="867" y="9368"/>
                    <a:pt x="1815" y="9234"/>
                    <a:pt x="2709" y="9234"/>
                  </a:cubicBezTo>
                  <a:cubicBezTo>
                    <a:pt x="2803" y="9221"/>
                    <a:pt x="2885" y="9221"/>
                    <a:pt x="2979" y="9221"/>
                  </a:cubicBezTo>
                  <a:cubicBezTo>
                    <a:pt x="3399" y="9221"/>
                    <a:pt x="3792" y="9314"/>
                    <a:pt x="4185" y="9461"/>
                  </a:cubicBezTo>
                  <a:cubicBezTo>
                    <a:pt x="5038" y="9833"/>
                    <a:pt x="5647" y="10578"/>
                    <a:pt x="5837" y="11417"/>
                  </a:cubicBezTo>
                  <a:lnTo>
                    <a:pt x="6270" y="11377"/>
                  </a:lnTo>
                  <a:lnTo>
                    <a:pt x="6649" y="11324"/>
                  </a:lnTo>
                  <a:lnTo>
                    <a:pt x="7069" y="11230"/>
                  </a:lnTo>
                  <a:lnTo>
                    <a:pt x="7408" y="11190"/>
                  </a:lnTo>
                  <a:lnTo>
                    <a:pt x="7787" y="11137"/>
                  </a:lnTo>
                  <a:lnTo>
                    <a:pt x="8071" y="11097"/>
                  </a:lnTo>
                  <a:lnTo>
                    <a:pt x="8396" y="11004"/>
                  </a:lnTo>
                  <a:lnTo>
                    <a:pt x="8681" y="10951"/>
                  </a:lnTo>
                  <a:lnTo>
                    <a:pt x="8925" y="10911"/>
                  </a:lnTo>
                  <a:lnTo>
                    <a:pt x="9209" y="10858"/>
                  </a:lnTo>
                  <a:lnTo>
                    <a:pt x="9399" y="10818"/>
                  </a:lnTo>
                  <a:lnTo>
                    <a:pt x="9629" y="10765"/>
                  </a:lnTo>
                  <a:lnTo>
                    <a:pt x="9778" y="10725"/>
                  </a:lnTo>
                  <a:lnTo>
                    <a:pt x="10008" y="10632"/>
                  </a:lnTo>
                  <a:cubicBezTo>
                    <a:pt x="10306" y="10525"/>
                    <a:pt x="10617" y="10485"/>
                    <a:pt x="10942" y="10485"/>
                  </a:cubicBezTo>
                  <a:cubicBezTo>
                    <a:pt x="11620" y="10485"/>
                    <a:pt x="12337" y="10658"/>
                    <a:pt x="13042" y="10818"/>
                  </a:cubicBezTo>
                  <a:cubicBezTo>
                    <a:pt x="13421" y="10911"/>
                    <a:pt x="13800" y="11004"/>
                    <a:pt x="14233" y="11044"/>
                  </a:cubicBezTo>
                  <a:cubicBezTo>
                    <a:pt x="14613" y="9980"/>
                    <a:pt x="15655" y="7651"/>
                    <a:pt x="17402" y="7505"/>
                  </a:cubicBezTo>
                  <a:cubicBezTo>
                    <a:pt x="17497" y="7185"/>
                    <a:pt x="17551" y="6853"/>
                    <a:pt x="17592" y="6533"/>
                  </a:cubicBezTo>
                  <a:cubicBezTo>
                    <a:pt x="17741" y="5549"/>
                    <a:pt x="17930" y="4112"/>
                    <a:pt x="19258" y="3965"/>
                  </a:cubicBezTo>
                  <a:cubicBezTo>
                    <a:pt x="19352" y="3925"/>
                    <a:pt x="19447" y="3925"/>
                    <a:pt x="19488" y="3872"/>
                  </a:cubicBezTo>
                  <a:lnTo>
                    <a:pt x="19677" y="3832"/>
                  </a:lnTo>
                  <a:lnTo>
                    <a:pt x="19826" y="3739"/>
                  </a:lnTo>
                  <a:lnTo>
                    <a:pt x="20016" y="3646"/>
                  </a:lnTo>
                  <a:lnTo>
                    <a:pt x="20246" y="3500"/>
                  </a:lnTo>
                  <a:lnTo>
                    <a:pt x="20341" y="3460"/>
                  </a:lnTo>
                  <a:cubicBezTo>
                    <a:pt x="20964" y="3034"/>
                    <a:pt x="21573" y="2568"/>
                    <a:pt x="22196" y="2102"/>
                  </a:cubicBezTo>
                  <a:lnTo>
                    <a:pt x="22386" y="1969"/>
                  </a:lnTo>
                  <a:lnTo>
                    <a:pt x="22711" y="1690"/>
                  </a:lnTo>
                  <a:lnTo>
                    <a:pt x="22860" y="1544"/>
                  </a:lnTo>
                  <a:lnTo>
                    <a:pt x="22711" y="1317"/>
                  </a:lnTo>
                  <a:lnTo>
                    <a:pt x="22670" y="1224"/>
                  </a:lnTo>
                  <a:cubicBezTo>
                    <a:pt x="22427" y="798"/>
                    <a:pt x="22142" y="373"/>
                    <a:pt x="21953" y="93"/>
                  </a:cubicBezTo>
                  <a:lnTo>
                    <a:pt x="2185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9" name="Google Shape;95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QwAAAwJAADxDAAADAkAAAAAAAAmAAAACAAAAP//////////"/>
                </a:ext>
              </a:extLst>
            </p:cNvSpPr>
            <p:nvPr/>
          </p:nvSpPr>
          <p:spPr>
            <a:xfrm>
              <a:off x="2103755" y="14706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8" name="Google Shape;95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AwAAA0JAADwDAAADQkAAAAAAAAmAAAACAAAAP//////////"/>
                </a:ext>
              </a:extLst>
            </p:cNvSpPr>
            <p:nvPr/>
          </p:nvSpPr>
          <p:spPr>
            <a:xfrm>
              <a:off x="2103120" y="14712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7" name="Google Shape;95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QwAAAkJAAD1DAAACgkAAAAAAAAmAAAACAAAAP//////////"/>
                </a:ext>
              </a:extLst>
            </p:cNvSpPr>
            <p:nvPr/>
          </p:nvSpPr>
          <p:spPr>
            <a:xfrm>
              <a:off x="2106295" y="146875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6" name="Google Shape;95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AwAAAoJAAD0DAAACgkAAAAAAAAmAAAACAAAAP//////////"/>
                </a:ext>
              </a:extLst>
            </p:cNvSpPr>
            <p:nvPr/>
          </p:nvSpPr>
          <p:spPr>
            <a:xfrm>
              <a:off x="2105660" y="14693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5" name="Google Shape;95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wAABkJAADbDAAAGQkAAAAAAAAmAAAACAAAAP//////////"/>
                </a:ext>
              </a:extLst>
            </p:cNvSpPr>
            <p:nvPr/>
          </p:nvSpPr>
          <p:spPr>
            <a:xfrm>
              <a:off x="2089785" y="14789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4" name="Google Shape;95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QwAABkJAADeDAAAGQkAAAAAAAAmAAAACAAAAP//////////"/>
                </a:ext>
              </a:extLst>
            </p:cNvSpPr>
            <p:nvPr/>
          </p:nvSpPr>
          <p:spPr>
            <a:xfrm>
              <a:off x="2091055" y="147891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3" name="Google Shape;95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wAABkJAADdDAAAGQkAAAAAAAAmAAAACAAAAP//////////"/>
                </a:ext>
              </a:extLst>
            </p:cNvSpPr>
            <p:nvPr/>
          </p:nvSpPr>
          <p:spPr>
            <a:xfrm>
              <a:off x="2090420" y="1478915"/>
              <a:ext cx="635" cy="0"/>
            </a:xfrm>
            <a:custGeom>
              <a:avLst/>
              <a:gdLst/>
              <a:ahLst/>
              <a:cxnLst/>
              <a:rect l="0" t="0" r="635" b="0"/>
              <a:pathLst>
                <a:path w="635" h="0">
                  <a:moveTo>
                    <a:pt x="635" y="0"/>
                  </a:moveTo>
                  <a:lnTo>
                    <a:pt x="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2" name="Google Shape;95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wAABgJAADhDAAAGAkAAAAAAAAmAAAACAAAAP//////////"/>
                </a:ext>
              </a:extLst>
            </p:cNvSpPr>
            <p:nvPr/>
          </p:nvSpPr>
          <p:spPr>
            <a:xfrm>
              <a:off x="2092960" y="1478280"/>
              <a:ext cx="635" cy="0"/>
            </a:xfrm>
            <a:custGeom>
              <a:avLst/>
              <a:gdLst/>
              <a:ahLst/>
              <a:cxnLst/>
              <a:rect l="0" t="0" r="635" b="0"/>
              <a:pathLst>
                <a:path w="635" h="0">
                  <a:moveTo>
                    <a:pt x="606"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1" name="Google Shape;95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wAABgJAADfDAAAGAkAAAAAAAAmAAAACAAAAP//////////"/>
                </a:ext>
              </a:extLst>
            </p:cNvSpPr>
            <p:nvPr/>
          </p:nvSpPr>
          <p:spPr>
            <a:xfrm>
              <a:off x="2091690" y="1478280"/>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0" name="Google Shape;95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wAABgJAADfDAAAGAkAAAAAAAAmAAAACAAAAP//////////"/>
                </a:ext>
              </a:extLst>
            </p:cNvSpPr>
            <p:nvPr/>
          </p:nvSpPr>
          <p:spPr>
            <a:xfrm>
              <a:off x="2092325" y="14782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9" name="Google Shape;95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wAABgJAADgDAAAGAkAAAAAAAAmAAAACAAAAP//////////"/>
                </a:ext>
              </a:extLst>
            </p:cNvSpPr>
            <p:nvPr/>
          </p:nvSpPr>
          <p:spPr>
            <a:xfrm>
              <a:off x="2092960" y="14782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8" name="Google Shape;96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AwAAA0JAADwDAAADQkAAAAAAAAmAAAACAAAAP//////////"/>
                </a:ext>
              </a:extLst>
            </p:cNvSpPr>
            <p:nvPr/>
          </p:nvSpPr>
          <p:spPr>
            <a:xfrm>
              <a:off x="2103120" y="14712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7" name="Google Shape;96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wAAAoJAADTDAAACgkAAAAAAAAmAAAACAAAAP//////////"/>
                </a:ext>
              </a:extLst>
            </p:cNvSpPr>
            <p:nvPr/>
          </p:nvSpPr>
          <p:spPr>
            <a:xfrm>
              <a:off x="2083435" y="1469390"/>
              <a:ext cx="1270" cy="0"/>
            </a:xfrm>
            <a:custGeom>
              <a:avLst/>
              <a:gdLst/>
              <a:ahLst/>
              <a:cxnLst/>
              <a:rect l="0" t="0" r="1270" b="0"/>
              <a:pathLst>
                <a:path w="1270" h="0">
                  <a:moveTo>
                    <a:pt x="17" y="0"/>
                  </a:moveTo>
                  <a:lnTo>
                    <a:pt x="1253" y="0"/>
                  </a:lnTo>
                  <a:lnTo>
                    <a:pt x="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6" name="Google Shape;96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wwAAAcJAAD0DAAABwkAAAAAAAAmAAAACAAAAP//////////"/>
                </a:ext>
              </a:extLst>
            </p:cNvSpPr>
            <p:nvPr/>
          </p:nvSpPr>
          <p:spPr>
            <a:xfrm>
              <a:off x="2105025" y="1467485"/>
              <a:ext cx="635" cy="0"/>
            </a:xfrm>
            <a:custGeom>
              <a:avLst/>
              <a:gdLst/>
              <a:ahLst/>
              <a:cxnLst/>
              <a:rect l="0" t="0" r="635" b="0"/>
              <a:pathLst>
                <a:path w="635" h="0">
                  <a:moveTo>
                    <a:pt x="0" y="0"/>
                  </a:moveTo>
                  <a:lnTo>
                    <a:pt x="519" y="0"/>
                  </a:lnTo>
                  <a:lnTo>
                    <a:pt x="606" y="0"/>
                  </a:lnTo>
                  <a:lnTo>
                    <a:pt x="51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5" name="Google Shape;96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wAAAoJAADVDAAACwkAAAAAAAAmAAAACAAAAP//////////"/>
                </a:ext>
              </a:extLst>
            </p:cNvSpPr>
            <p:nvPr/>
          </p:nvSpPr>
          <p:spPr>
            <a:xfrm>
              <a:off x="2084705" y="1469390"/>
              <a:ext cx="1270" cy="635"/>
            </a:xfrm>
            <a:custGeom>
              <a:avLst/>
              <a:gdLst/>
              <a:ahLst/>
              <a:cxnLst/>
              <a:rect l="0" t="0" r="1270" b="635"/>
              <a:pathLst>
                <a:path w="1270" h="635">
                  <a:moveTo>
                    <a:pt x="1270" y="508"/>
                  </a:moveTo>
                  <a:lnTo>
                    <a:pt x="18" y="1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4" name="Google Shape;96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AwAAAcJAAD1DAAACQkAAAAAAAAmAAAACAAAAP//////////"/>
                </a:ext>
              </a:extLst>
            </p:cNvSpPr>
            <p:nvPr/>
          </p:nvSpPr>
          <p:spPr>
            <a:xfrm>
              <a:off x="2105660" y="1467485"/>
              <a:ext cx="635" cy="1270"/>
            </a:xfrm>
            <a:custGeom>
              <a:avLst/>
              <a:gdLst/>
              <a:ahLst/>
              <a:cxnLst/>
              <a:rect l="0" t="0" r="635" b="1270"/>
              <a:pathLst>
                <a:path w="635" h="1270">
                  <a:moveTo>
                    <a:pt x="0" y="0"/>
                  </a:moveTo>
                  <a:cubicBezTo>
                    <a:pt x="167" y="314"/>
                    <a:pt x="419" y="792"/>
                    <a:pt x="635" y="1270"/>
                  </a:cubicBezTo>
                  <a:cubicBezTo>
                    <a:pt x="419" y="792"/>
                    <a:pt x="215" y="314"/>
                    <a:pt x="4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3" name="Google Shape;96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QwAAAkJAAD1DAAACQkAAAAAAAAmAAAACAAAAP//////////"/>
                </a:ext>
              </a:extLst>
            </p:cNvSpPr>
            <p:nvPr/>
          </p:nvSpPr>
          <p:spPr>
            <a:xfrm>
              <a:off x="2106295" y="14687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2" name="Google Shape;96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wwAAAcJAAD0DAAABwkAAAAAAAAmAAAACAAAAP//////////"/>
                </a:ext>
              </a:extLst>
            </p:cNvSpPr>
            <p:nvPr/>
          </p:nvSpPr>
          <p:spPr>
            <a:xfrm>
              <a:off x="2105025" y="146748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1" name="Google Shape;96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FAJAABpDQAAlQkAAAAAAAAmAAAACAAAAP//////////"/>
                </a:ext>
              </a:extLst>
            </p:cNvSpPr>
            <p:nvPr/>
          </p:nvSpPr>
          <p:spPr>
            <a:xfrm>
              <a:off x="2134870" y="1513840"/>
              <a:ext cx="45085" cy="43815"/>
            </a:xfrm>
            <a:custGeom>
              <a:avLst/>
              <a:gdLst/>
              <a:ahLst/>
              <a:cxnLst/>
              <a:rect l="0" t="0" r="45085" b="43815"/>
              <a:pathLst>
                <a:path w="45085" h="43815">
                  <a:moveTo>
                    <a:pt x="44705" y="13"/>
                  </a:moveTo>
                  <a:lnTo>
                    <a:pt x="44515" y="340"/>
                  </a:lnTo>
                  <a:lnTo>
                    <a:pt x="44366" y="394"/>
                  </a:lnTo>
                  <a:lnTo>
                    <a:pt x="44136" y="435"/>
                  </a:lnTo>
                  <a:lnTo>
                    <a:pt x="43987" y="435"/>
                  </a:lnTo>
                  <a:lnTo>
                    <a:pt x="43662" y="530"/>
                  </a:lnTo>
                  <a:lnTo>
                    <a:pt x="43567" y="530"/>
                  </a:lnTo>
                  <a:lnTo>
                    <a:pt x="43323" y="585"/>
                  </a:lnTo>
                  <a:lnTo>
                    <a:pt x="43228" y="626"/>
                  </a:lnTo>
                  <a:lnTo>
                    <a:pt x="43092" y="721"/>
                  </a:lnTo>
                  <a:lnTo>
                    <a:pt x="42998" y="721"/>
                  </a:lnTo>
                  <a:lnTo>
                    <a:pt x="42849" y="816"/>
                  </a:lnTo>
                  <a:lnTo>
                    <a:pt x="42808" y="816"/>
                  </a:lnTo>
                  <a:lnTo>
                    <a:pt x="42618" y="911"/>
                  </a:lnTo>
                  <a:cubicBezTo>
                    <a:pt x="42659" y="1007"/>
                    <a:pt x="42659" y="1156"/>
                    <a:pt x="42713" y="1252"/>
                  </a:cubicBezTo>
                  <a:cubicBezTo>
                    <a:pt x="42713" y="1633"/>
                    <a:pt x="42618" y="2014"/>
                    <a:pt x="42374" y="2341"/>
                  </a:cubicBezTo>
                  <a:cubicBezTo>
                    <a:pt x="41900" y="3062"/>
                    <a:pt x="40857" y="3538"/>
                    <a:pt x="39488" y="3634"/>
                  </a:cubicBezTo>
                  <a:lnTo>
                    <a:pt x="38824" y="3634"/>
                  </a:lnTo>
                  <a:cubicBezTo>
                    <a:pt x="38160" y="3579"/>
                    <a:pt x="32468" y="3157"/>
                    <a:pt x="30558" y="2205"/>
                  </a:cubicBezTo>
                  <a:lnTo>
                    <a:pt x="30422" y="2150"/>
                  </a:lnTo>
                  <a:lnTo>
                    <a:pt x="30232" y="2109"/>
                  </a:lnTo>
                  <a:lnTo>
                    <a:pt x="30178" y="2109"/>
                  </a:lnTo>
                  <a:lnTo>
                    <a:pt x="29948" y="2055"/>
                  </a:lnTo>
                  <a:lnTo>
                    <a:pt x="22928" y="2055"/>
                  </a:lnTo>
                  <a:lnTo>
                    <a:pt x="22264" y="2109"/>
                  </a:lnTo>
                  <a:lnTo>
                    <a:pt x="21600" y="2109"/>
                  </a:lnTo>
                  <a:cubicBezTo>
                    <a:pt x="20950" y="3103"/>
                    <a:pt x="16383" y="5662"/>
                    <a:pt x="14255" y="5662"/>
                  </a:cubicBezTo>
                  <a:cubicBezTo>
                    <a:pt x="14052" y="5662"/>
                    <a:pt x="13876" y="5635"/>
                    <a:pt x="13727" y="5580"/>
                  </a:cubicBezTo>
                  <a:cubicBezTo>
                    <a:pt x="13578" y="5730"/>
                    <a:pt x="13442" y="5866"/>
                    <a:pt x="13293" y="6057"/>
                  </a:cubicBezTo>
                  <a:cubicBezTo>
                    <a:pt x="12683" y="6873"/>
                    <a:pt x="11776" y="7445"/>
                    <a:pt x="10786" y="7772"/>
                  </a:cubicBezTo>
                  <a:cubicBezTo>
                    <a:pt x="10542" y="7826"/>
                    <a:pt x="10312" y="7867"/>
                    <a:pt x="10027" y="7921"/>
                  </a:cubicBezTo>
                  <a:lnTo>
                    <a:pt x="6233" y="7921"/>
                  </a:lnTo>
                  <a:cubicBezTo>
                    <a:pt x="6233" y="7962"/>
                    <a:pt x="6179" y="8017"/>
                    <a:pt x="6179" y="8057"/>
                  </a:cubicBezTo>
                  <a:cubicBezTo>
                    <a:pt x="6138" y="8112"/>
                    <a:pt x="6084" y="8248"/>
                    <a:pt x="6043" y="8343"/>
                  </a:cubicBezTo>
                  <a:lnTo>
                    <a:pt x="5989" y="8534"/>
                  </a:lnTo>
                  <a:cubicBezTo>
                    <a:pt x="5948" y="8629"/>
                    <a:pt x="5854" y="8779"/>
                    <a:pt x="5799" y="8874"/>
                  </a:cubicBezTo>
                  <a:lnTo>
                    <a:pt x="5705" y="9065"/>
                  </a:lnTo>
                  <a:cubicBezTo>
                    <a:pt x="5664" y="9201"/>
                    <a:pt x="5569" y="9351"/>
                    <a:pt x="5474" y="9487"/>
                  </a:cubicBezTo>
                  <a:lnTo>
                    <a:pt x="5379" y="9677"/>
                  </a:lnTo>
                  <a:cubicBezTo>
                    <a:pt x="5284" y="9827"/>
                    <a:pt x="5230" y="9963"/>
                    <a:pt x="5135" y="10113"/>
                  </a:cubicBezTo>
                  <a:lnTo>
                    <a:pt x="4946" y="10399"/>
                  </a:lnTo>
                  <a:lnTo>
                    <a:pt x="4715" y="10739"/>
                  </a:lnTo>
                  <a:lnTo>
                    <a:pt x="4471" y="11066"/>
                  </a:lnTo>
                  <a:lnTo>
                    <a:pt x="4282" y="11311"/>
                  </a:lnTo>
                  <a:cubicBezTo>
                    <a:pt x="4187" y="11447"/>
                    <a:pt x="4092" y="11596"/>
                    <a:pt x="3997" y="11733"/>
                  </a:cubicBezTo>
                  <a:lnTo>
                    <a:pt x="3848" y="11882"/>
                  </a:lnTo>
                  <a:cubicBezTo>
                    <a:pt x="3713" y="12018"/>
                    <a:pt x="3563" y="12209"/>
                    <a:pt x="3428" y="12359"/>
                  </a:cubicBezTo>
                  <a:cubicBezTo>
                    <a:pt x="3184" y="12644"/>
                    <a:pt x="3049" y="12971"/>
                    <a:pt x="2994" y="13352"/>
                  </a:cubicBezTo>
                  <a:cubicBezTo>
                    <a:pt x="2994" y="13502"/>
                    <a:pt x="2954" y="13638"/>
                    <a:pt x="2899" y="13829"/>
                  </a:cubicBezTo>
                  <a:lnTo>
                    <a:pt x="2899" y="13924"/>
                  </a:lnTo>
                  <a:cubicBezTo>
                    <a:pt x="2899" y="13978"/>
                    <a:pt x="2859" y="14019"/>
                    <a:pt x="2859" y="14074"/>
                  </a:cubicBezTo>
                  <a:cubicBezTo>
                    <a:pt x="2805" y="14114"/>
                    <a:pt x="2859" y="14169"/>
                    <a:pt x="2805" y="14210"/>
                  </a:cubicBezTo>
                  <a:cubicBezTo>
                    <a:pt x="2764" y="14264"/>
                    <a:pt x="2764" y="14305"/>
                    <a:pt x="2710" y="14400"/>
                  </a:cubicBezTo>
                  <a:cubicBezTo>
                    <a:pt x="2710" y="14455"/>
                    <a:pt x="2669" y="14455"/>
                    <a:pt x="2615" y="14496"/>
                  </a:cubicBezTo>
                  <a:cubicBezTo>
                    <a:pt x="2615" y="14550"/>
                    <a:pt x="2520" y="14645"/>
                    <a:pt x="2479" y="14686"/>
                  </a:cubicBezTo>
                  <a:cubicBezTo>
                    <a:pt x="2479" y="14686"/>
                    <a:pt x="2425" y="14741"/>
                    <a:pt x="2425" y="14781"/>
                  </a:cubicBezTo>
                  <a:cubicBezTo>
                    <a:pt x="2330" y="14836"/>
                    <a:pt x="2290" y="14877"/>
                    <a:pt x="2195" y="14931"/>
                  </a:cubicBezTo>
                  <a:cubicBezTo>
                    <a:pt x="2195" y="14931"/>
                    <a:pt x="2141" y="15026"/>
                    <a:pt x="2100" y="15026"/>
                  </a:cubicBezTo>
                  <a:cubicBezTo>
                    <a:pt x="2005" y="15067"/>
                    <a:pt x="1910" y="15122"/>
                    <a:pt x="1815" y="15163"/>
                  </a:cubicBezTo>
                  <a:lnTo>
                    <a:pt x="1721" y="15217"/>
                  </a:lnTo>
                  <a:cubicBezTo>
                    <a:pt x="1571" y="15258"/>
                    <a:pt x="1477" y="15312"/>
                    <a:pt x="1382" y="15312"/>
                  </a:cubicBezTo>
                  <a:lnTo>
                    <a:pt x="1192" y="15408"/>
                  </a:lnTo>
                  <a:cubicBezTo>
                    <a:pt x="772" y="15448"/>
                    <a:pt x="298" y="17068"/>
                    <a:pt x="13" y="17926"/>
                  </a:cubicBezTo>
                  <a:lnTo>
                    <a:pt x="13" y="18021"/>
                  </a:lnTo>
                  <a:cubicBezTo>
                    <a:pt x="2710" y="19314"/>
                    <a:pt x="4377" y="22172"/>
                    <a:pt x="4051" y="25167"/>
                  </a:cubicBezTo>
                  <a:cubicBezTo>
                    <a:pt x="3943" y="25834"/>
                    <a:pt x="4377" y="26501"/>
                    <a:pt x="5000" y="26746"/>
                  </a:cubicBezTo>
                  <a:cubicBezTo>
                    <a:pt x="5325" y="26896"/>
                    <a:pt x="5677" y="26964"/>
                    <a:pt x="6030" y="26964"/>
                  </a:cubicBezTo>
                  <a:cubicBezTo>
                    <a:pt x="6694" y="26964"/>
                    <a:pt x="7331" y="26719"/>
                    <a:pt x="7791" y="26215"/>
                  </a:cubicBezTo>
                  <a:cubicBezTo>
                    <a:pt x="8320" y="25602"/>
                    <a:pt x="9092" y="25276"/>
                    <a:pt x="10027" y="25276"/>
                  </a:cubicBezTo>
                  <a:cubicBezTo>
                    <a:pt x="10678" y="25276"/>
                    <a:pt x="11410" y="25426"/>
                    <a:pt x="12209" y="25739"/>
                  </a:cubicBezTo>
                  <a:cubicBezTo>
                    <a:pt x="13768" y="26310"/>
                    <a:pt x="16004" y="27835"/>
                    <a:pt x="16004" y="29264"/>
                  </a:cubicBezTo>
                  <a:cubicBezTo>
                    <a:pt x="16044" y="29604"/>
                    <a:pt x="15854" y="29931"/>
                    <a:pt x="15570" y="30176"/>
                  </a:cubicBezTo>
                  <a:cubicBezTo>
                    <a:pt x="15285" y="30435"/>
                    <a:pt x="14933" y="30530"/>
                    <a:pt x="14486" y="30530"/>
                  </a:cubicBezTo>
                  <a:cubicBezTo>
                    <a:pt x="14039" y="30530"/>
                    <a:pt x="13510" y="30435"/>
                    <a:pt x="12873" y="30312"/>
                  </a:cubicBezTo>
                  <a:cubicBezTo>
                    <a:pt x="12074" y="30176"/>
                    <a:pt x="11112" y="29999"/>
                    <a:pt x="10190" y="29999"/>
                  </a:cubicBezTo>
                  <a:cubicBezTo>
                    <a:pt x="9296" y="29999"/>
                    <a:pt x="8415" y="30162"/>
                    <a:pt x="7751" y="30652"/>
                  </a:cubicBezTo>
                  <a:cubicBezTo>
                    <a:pt x="7561" y="30748"/>
                    <a:pt x="7277" y="31033"/>
                    <a:pt x="7222" y="31224"/>
                  </a:cubicBezTo>
                  <a:cubicBezTo>
                    <a:pt x="7182" y="31605"/>
                    <a:pt x="7791" y="32313"/>
                    <a:pt x="8266" y="32885"/>
                  </a:cubicBezTo>
                  <a:cubicBezTo>
                    <a:pt x="9025" y="33837"/>
                    <a:pt x="10027" y="35035"/>
                    <a:pt x="9648" y="36410"/>
                  </a:cubicBezTo>
                  <a:cubicBezTo>
                    <a:pt x="9404" y="37417"/>
                    <a:pt x="9689" y="38465"/>
                    <a:pt x="10312" y="39227"/>
                  </a:cubicBezTo>
                  <a:cubicBezTo>
                    <a:pt x="10827" y="39949"/>
                    <a:pt x="11681" y="40425"/>
                    <a:pt x="12589" y="40425"/>
                  </a:cubicBezTo>
                  <a:lnTo>
                    <a:pt x="12724" y="40425"/>
                  </a:lnTo>
                  <a:cubicBezTo>
                    <a:pt x="14242" y="40425"/>
                    <a:pt x="15719" y="41569"/>
                    <a:pt x="16993" y="42521"/>
                  </a:cubicBezTo>
                  <a:cubicBezTo>
                    <a:pt x="17616" y="42998"/>
                    <a:pt x="18605" y="43760"/>
                    <a:pt x="19039" y="43801"/>
                  </a:cubicBezTo>
                  <a:cubicBezTo>
                    <a:pt x="19080" y="43188"/>
                    <a:pt x="18416" y="41283"/>
                    <a:pt x="18036" y="40330"/>
                  </a:cubicBezTo>
                  <a:cubicBezTo>
                    <a:pt x="17332" y="38316"/>
                    <a:pt x="16993" y="37322"/>
                    <a:pt x="17467" y="36655"/>
                  </a:cubicBezTo>
                  <a:cubicBezTo>
                    <a:pt x="17752" y="36192"/>
                    <a:pt x="18158" y="36042"/>
                    <a:pt x="18605" y="36042"/>
                  </a:cubicBezTo>
                  <a:cubicBezTo>
                    <a:pt x="19080" y="36042"/>
                    <a:pt x="19622" y="36206"/>
                    <a:pt x="20123" y="36315"/>
                  </a:cubicBezTo>
                  <a:cubicBezTo>
                    <a:pt x="20774" y="36532"/>
                    <a:pt x="21343" y="36682"/>
                    <a:pt x="21803" y="36682"/>
                  </a:cubicBezTo>
                  <a:cubicBezTo>
                    <a:pt x="22169" y="36682"/>
                    <a:pt x="22481" y="36573"/>
                    <a:pt x="22684" y="36315"/>
                  </a:cubicBezTo>
                  <a:cubicBezTo>
                    <a:pt x="22969" y="35988"/>
                    <a:pt x="22928" y="35838"/>
                    <a:pt x="22928" y="35797"/>
                  </a:cubicBezTo>
                  <a:cubicBezTo>
                    <a:pt x="22698" y="35389"/>
                    <a:pt x="21546" y="34845"/>
                    <a:pt x="20164" y="34845"/>
                  </a:cubicBezTo>
                  <a:cubicBezTo>
                    <a:pt x="20096" y="34845"/>
                    <a:pt x="20042" y="34845"/>
                    <a:pt x="19988" y="34845"/>
                  </a:cubicBezTo>
                  <a:cubicBezTo>
                    <a:pt x="19947" y="34845"/>
                    <a:pt x="19906" y="34845"/>
                    <a:pt x="19866" y="34845"/>
                  </a:cubicBezTo>
                  <a:cubicBezTo>
                    <a:pt x="18727" y="34845"/>
                    <a:pt x="18321" y="34218"/>
                    <a:pt x="18226" y="33892"/>
                  </a:cubicBezTo>
                  <a:cubicBezTo>
                    <a:pt x="17996" y="33170"/>
                    <a:pt x="18280" y="32367"/>
                    <a:pt x="18944" y="31891"/>
                  </a:cubicBezTo>
                  <a:cubicBezTo>
                    <a:pt x="19568" y="31387"/>
                    <a:pt x="20326" y="31142"/>
                    <a:pt x="21085" y="31142"/>
                  </a:cubicBezTo>
                  <a:cubicBezTo>
                    <a:pt x="21776" y="31142"/>
                    <a:pt x="22467" y="31346"/>
                    <a:pt x="23064" y="31741"/>
                  </a:cubicBezTo>
                  <a:cubicBezTo>
                    <a:pt x="23687" y="32109"/>
                    <a:pt x="24175" y="32258"/>
                    <a:pt x="24609" y="32258"/>
                  </a:cubicBezTo>
                  <a:cubicBezTo>
                    <a:pt x="25259" y="32258"/>
                    <a:pt x="25774" y="31945"/>
                    <a:pt x="26343" y="31605"/>
                  </a:cubicBezTo>
                  <a:cubicBezTo>
                    <a:pt x="26763" y="31319"/>
                    <a:pt x="27238" y="31129"/>
                    <a:pt x="27766" y="31033"/>
                  </a:cubicBezTo>
                  <a:cubicBezTo>
                    <a:pt x="27996" y="30462"/>
                    <a:pt x="28051" y="29836"/>
                    <a:pt x="27861" y="29223"/>
                  </a:cubicBezTo>
                  <a:cubicBezTo>
                    <a:pt x="27576" y="27984"/>
                    <a:pt x="26573" y="26977"/>
                    <a:pt x="25340" y="26691"/>
                  </a:cubicBezTo>
                  <a:cubicBezTo>
                    <a:pt x="24920" y="26583"/>
                    <a:pt x="24554" y="26528"/>
                    <a:pt x="24256" y="26528"/>
                  </a:cubicBezTo>
                  <a:cubicBezTo>
                    <a:pt x="23470" y="26528"/>
                    <a:pt x="23037" y="26868"/>
                    <a:pt x="22589" y="27222"/>
                  </a:cubicBezTo>
                  <a:cubicBezTo>
                    <a:pt x="22102" y="27603"/>
                    <a:pt x="21587" y="27916"/>
                    <a:pt x="20977" y="27916"/>
                  </a:cubicBezTo>
                  <a:cubicBezTo>
                    <a:pt x="20381" y="27916"/>
                    <a:pt x="19676" y="27603"/>
                    <a:pt x="18795" y="26691"/>
                  </a:cubicBezTo>
                  <a:cubicBezTo>
                    <a:pt x="18226" y="26079"/>
                    <a:pt x="17616" y="25317"/>
                    <a:pt x="17806" y="24459"/>
                  </a:cubicBezTo>
                  <a:cubicBezTo>
                    <a:pt x="18036" y="23602"/>
                    <a:pt x="18890" y="23261"/>
                    <a:pt x="19703" y="22935"/>
                  </a:cubicBezTo>
                  <a:cubicBezTo>
                    <a:pt x="20597" y="22649"/>
                    <a:pt x="20936" y="22458"/>
                    <a:pt x="20936" y="22118"/>
                  </a:cubicBezTo>
                  <a:cubicBezTo>
                    <a:pt x="20936" y="20934"/>
                    <a:pt x="19175" y="18933"/>
                    <a:pt x="17616" y="17218"/>
                  </a:cubicBezTo>
                  <a:cubicBezTo>
                    <a:pt x="16708" y="16265"/>
                    <a:pt x="15854" y="15258"/>
                    <a:pt x="15096" y="14264"/>
                  </a:cubicBezTo>
                  <a:cubicBezTo>
                    <a:pt x="14432" y="13448"/>
                    <a:pt x="14242" y="12359"/>
                    <a:pt x="14676" y="11447"/>
                  </a:cubicBezTo>
                  <a:cubicBezTo>
                    <a:pt x="15285" y="10399"/>
                    <a:pt x="16424" y="9772"/>
                    <a:pt x="17657" y="9772"/>
                  </a:cubicBezTo>
                  <a:lnTo>
                    <a:pt x="17752" y="9772"/>
                  </a:lnTo>
                  <a:cubicBezTo>
                    <a:pt x="17806" y="9772"/>
                    <a:pt x="17846" y="9772"/>
                    <a:pt x="17887" y="9772"/>
                  </a:cubicBezTo>
                  <a:cubicBezTo>
                    <a:pt x="18931" y="9772"/>
                    <a:pt x="19866" y="10290"/>
                    <a:pt x="20408" y="11215"/>
                  </a:cubicBezTo>
                  <a:cubicBezTo>
                    <a:pt x="20855" y="11964"/>
                    <a:pt x="21709" y="12236"/>
                    <a:pt x="22644" y="12236"/>
                  </a:cubicBezTo>
                  <a:cubicBezTo>
                    <a:pt x="23524" y="12236"/>
                    <a:pt x="24487" y="11991"/>
                    <a:pt x="25205" y="11692"/>
                  </a:cubicBezTo>
                  <a:cubicBezTo>
                    <a:pt x="25151" y="11351"/>
                    <a:pt x="25110" y="10970"/>
                    <a:pt x="24961" y="10684"/>
                  </a:cubicBezTo>
                  <a:cubicBezTo>
                    <a:pt x="24636" y="9446"/>
                    <a:pt x="23972" y="7105"/>
                    <a:pt x="26668" y="6057"/>
                  </a:cubicBezTo>
                  <a:cubicBezTo>
                    <a:pt x="27481" y="5743"/>
                    <a:pt x="28159" y="5621"/>
                    <a:pt x="28728" y="5621"/>
                  </a:cubicBezTo>
                  <a:cubicBezTo>
                    <a:pt x="30056" y="5621"/>
                    <a:pt x="30815" y="6329"/>
                    <a:pt x="31411" y="7064"/>
                  </a:cubicBezTo>
                  <a:cubicBezTo>
                    <a:pt x="31506" y="7200"/>
                    <a:pt x="31601" y="7295"/>
                    <a:pt x="31750" y="7445"/>
                  </a:cubicBezTo>
                  <a:cubicBezTo>
                    <a:pt x="31940" y="7254"/>
                    <a:pt x="32130" y="7105"/>
                    <a:pt x="32319" y="6914"/>
                  </a:cubicBezTo>
                  <a:cubicBezTo>
                    <a:pt x="33227" y="6016"/>
                    <a:pt x="34650" y="4682"/>
                    <a:pt x="37116" y="4682"/>
                  </a:cubicBezTo>
                  <a:cubicBezTo>
                    <a:pt x="38959" y="4682"/>
                    <a:pt x="40572" y="5730"/>
                    <a:pt x="41995" y="6778"/>
                  </a:cubicBezTo>
                  <a:lnTo>
                    <a:pt x="42090" y="6683"/>
                  </a:lnTo>
                  <a:lnTo>
                    <a:pt x="42374" y="6342"/>
                  </a:lnTo>
                  <a:lnTo>
                    <a:pt x="42523" y="6206"/>
                  </a:lnTo>
                  <a:cubicBezTo>
                    <a:pt x="42564" y="6111"/>
                    <a:pt x="42659" y="6057"/>
                    <a:pt x="42713" y="5961"/>
                  </a:cubicBezTo>
                  <a:cubicBezTo>
                    <a:pt x="42713" y="5920"/>
                    <a:pt x="42754" y="5866"/>
                    <a:pt x="42808" y="5825"/>
                  </a:cubicBezTo>
                  <a:cubicBezTo>
                    <a:pt x="42808" y="5771"/>
                    <a:pt x="42849" y="5730"/>
                    <a:pt x="42903" y="5675"/>
                  </a:cubicBezTo>
                  <a:cubicBezTo>
                    <a:pt x="42903" y="5580"/>
                    <a:pt x="42943" y="5485"/>
                    <a:pt x="42943" y="5390"/>
                  </a:cubicBezTo>
                  <a:cubicBezTo>
                    <a:pt x="42943" y="4491"/>
                    <a:pt x="43567" y="3920"/>
                    <a:pt x="44136" y="3443"/>
                  </a:cubicBezTo>
                  <a:cubicBezTo>
                    <a:pt x="44705" y="2912"/>
                    <a:pt x="45085" y="2531"/>
                    <a:pt x="45085" y="1960"/>
                  </a:cubicBezTo>
                  <a:cubicBezTo>
                    <a:pt x="45085" y="1769"/>
                    <a:pt x="45085" y="1633"/>
                    <a:pt x="45030" y="1442"/>
                  </a:cubicBezTo>
                  <a:cubicBezTo>
                    <a:pt x="45030" y="1388"/>
                    <a:pt x="45030" y="1347"/>
                    <a:pt x="45030" y="1252"/>
                  </a:cubicBezTo>
                  <a:cubicBezTo>
                    <a:pt x="44990" y="1197"/>
                    <a:pt x="44990" y="1007"/>
                    <a:pt x="44935" y="911"/>
                  </a:cubicBezTo>
                  <a:lnTo>
                    <a:pt x="44895" y="680"/>
                  </a:lnTo>
                  <a:cubicBezTo>
                    <a:pt x="44841" y="530"/>
                    <a:pt x="44841" y="435"/>
                    <a:pt x="44800" y="299"/>
                  </a:cubicBezTo>
                  <a:lnTo>
                    <a:pt x="44746" y="149"/>
                  </a:lnTo>
                  <a:lnTo>
                    <a:pt x="44705"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0" name="Google Shape;96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w0AAKUJAABiDQAAqgkAAAAAAAAmAAAACAAAAP//////////"/>
                </a:ext>
              </a:extLst>
            </p:cNvSpPr>
            <p:nvPr/>
          </p:nvSpPr>
          <p:spPr>
            <a:xfrm>
              <a:off x="2158365" y="1567815"/>
              <a:ext cx="17145" cy="3175"/>
            </a:xfrm>
            <a:custGeom>
              <a:avLst/>
              <a:gdLst/>
              <a:ahLst/>
              <a:cxnLst/>
              <a:rect l="0" t="0" r="17145" b="3175"/>
              <a:pathLst>
                <a:path w="17145" h="3175">
                  <a:moveTo>
                    <a:pt x="2019" y="0"/>
                  </a:moveTo>
                  <a:cubicBezTo>
                    <a:pt x="1870" y="0"/>
                    <a:pt x="1721" y="24"/>
                    <a:pt x="1572" y="72"/>
                  </a:cubicBezTo>
                  <a:cubicBezTo>
                    <a:pt x="1002" y="206"/>
                    <a:pt x="433" y="412"/>
                    <a:pt x="0" y="751"/>
                  </a:cubicBezTo>
                  <a:cubicBezTo>
                    <a:pt x="948" y="1005"/>
                    <a:pt x="1951" y="1308"/>
                    <a:pt x="2900" y="1599"/>
                  </a:cubicBezTo>
                  <a:cubicBezTo>
                    <a:pt x="5082" y="2326"/>
                    <a:pt x="7495" y="3126"/>
                    <a:pt x="10015" y="3175"/>
                  </a:cubicBezTo>
                  <a:cubicBezTo>
                    <a:pt x="12482" y="3175"/>
                    <a:pt x="14854" y="2750"/>
                    <a:pt x="17131" y="1987"/>
                  </a:cubicBezTo>
                  <a:cubicBezTo>
                    <a:pt x="16982" y="1999"/>
                    <a:pt x="16819" y="2011"/>
                    <a:pt x="16670" y="2011"/>
                  </a:cubicBezTo>
                  <a:cubicBezTo>
                    <a:pt x="16074" y="2011"/>
                    <a:pt x="15477" y="1878"/>
                    <a:pt x="14949" y="1648"/>
                  </a:cubicBezTo>
                  <a:cubicBezTo>
                    <a:pt x="14624" y="1454"/>
                    <a:pt x="13716" y="1417"/>
                    <a:pt x="12672" y="1417"/>
                  </a:cubicBezTo>
                  <a:cubicBezTo>
                    <a:pt x="12089" y="1417"/>
                    <a:pt x="11452" y="1429"/>
                    <a:pt x="10869" y="1429"/>
                  </a:cubicBezTo>
                  <a:cubicBezTo>
                    <a:pt x="10083" y="1454"/>
                    <a:pt x="9297" y="1478"/>
                    <a:pt x="8538" y="1478"/>
                  </a:cubicBezTo>
                  <a:cubicBezTo>
                    <a:pt x="6234" y="1478"/>
                    <a:pt x="4147" y="1284"/>
                    <a:pt x="3035" y="327"/>
                  </a:cubicBezTo>
                  <a:cubicBezTo>
                    <a:pt x="2751" y="121"/>
                    <a:pt x="2385" y="0"/>
                    <a:pt x="201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9" name="Google Shape;96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FoJAABlDQAAWwkAAAAAAAAmAAAACAAAAP//////////"/>
                </a:ext>
              </a:extLst>
            </p:cNvSpPr>
            <p:nvPr/>
          </p:nvSpPr>
          <p:spPr>
            <a:xfrm>
              <a:off x="2177415" y="1520190"/>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8" name="Google Shape;96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0AAFMJAABpDQAAVAkAAAAAAAAmAAAACAAAAP//////////"/>
                </a:ext>
              </a:extLst>
            </p:cNvSpPr>
            <p:nvPr/>
          </p:nvSpPr>
          <p:spPr>
            <a:xfrm>
              <a:off x="2179955" y="1515745"/>
              <a:ext cx="0" cy="635"/>
            </a:xfrm>
            <a:custGeom>
              <a:avLst/>
              <a:gdLst/>
              <a:ahLst/>
              <a:cxnLst/>
              <a:rect l="0" t="0" r="0" b="635"/>
              <a:pathLst>
                <a:path w="0" h="635">
                  <a:moveTo>
                    <a:pt x="0" y="0"/>
                  </a:moveTo>
                  <a:cubicBezTo>
                    <a:pt x="0" y="194"/>
                    <a:pt x="0" y="440"/>
                    <a:pt x="0" y="617"/>
                  </a:cubicBezTo>
                  <a:cubicBezTo>
                    <a:pt x="0" y="440"/>
                    <a:pt x="0" y="194"/>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7" name="Google Shape;96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FkJAABmDQAAWgkAAAAAAAAmAAAACAAAAP//////////"/>
                </a:ext>
              </a:extLst>
            </p:cNvSpPr>
            <p:nvPr/>
          </p:nvSpPr>
          <p:spPr>
            <a:xfrm>
              <a:off x="2177415" y="1519555"/>
              <a:ext cx="635" cy="635"/>
            </a:xfrm>
            <a:custGeom>
              <a:avLst/>
              <a:gdLst/>
              <a:ahLst/>
              <a:cxnLst/>
              <a:rect l="0" t="0" r="635" b="635"/>
              <a:pathLst>
                <a:path w="635" h="635">
                  <a:moveTo>
                    <a:pt x="508" y="28"/>
                  </a:moveTo>
                  <a:cubicBezTo>
                    <a:pt x="508" y="230"/>
                    <a:pt x="127" y="432"/>
                    <a:pt x="127" y="635"/>
                  </a:cubicBezTo>
                  <a:cubicBezTo>
                    <a:pt x="127" y="432"/>
                    <a:pt x="508" y="230"/>
                    <a:pt x="508"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6" name="Google Shape;96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FEJAABpDQAAUgkAAAAAAAAmAAAACAAAAP//////////"/>
                </a:ext>
              </a:extLst>
            </p:cNvSpPr>
            <p:nvPr/>
          </p:nvSpPr>
          <p:spPr>
            <a:xfrm>
              <a:off x="2179320" y="1514475"/>
              <a:ext cx="635" cy="635"/>
            </a:xfrm>
            <a:custGeom>
              <a:avLst/>
              <a:gdLst/>
              <a:ahLst/>
              <a:cxnLst/>
              <a:rect l="0" t="0" r="635" b="635"/>
              <a:pathLst>
                <a:path w="635" h="635">
                  <a:moveTo>
                    <a:pt x="79" y="21"/>
                  </a:moveTo>
                  <a:cubicBezTo>
                    <a:pt x="317" y="240"/>
                    <a:pt x="635" y="481"/>
                    <a:pt x="635" y="635"/>
                  </a:cubicBezTo>
                  <a:cubicBezTo>
                    <a:pt x="635" y="481"/>
                    <a:pt x="317" y="240"/>
                    <a:pt x="79"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5" name="Google Shape;96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FEJAABoDQAAUQkAAAAAAAAmAAAACAAAAP//////////"/>
                </a:ext>
              </a:extLst>
            </p:cNvSpPr>
            <p:nvPr/>
          </p:nvSpPr>
          <p:spPr>
            <a:xfrm>
              <a:off x="2179320" y="1514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4" name="Google Shape;96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FoJAABlDQAAWgkAAAAAAAAmAAAACAAAAP//////////"/>
                </a:ext>
              </a:extLst>
            </p:cNvSpPr>
            <p:nvPr/>
          </p:nvSpPr>
          <p:spPr>
            <a:xfrm>
              <a:off x="2177415" y="15201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3" name="Google Shape;96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FsJAABkDQAAWwkAAAAAAAAmAAAACAAAAP//////////"/>
                </a:ext>
              </a:extLst>
            </p:cNvSpPr>
            <p:nvPr/>
          </p:nvSpPr>
          <p:spPr>
            <a:xfrm>
              <a:off x="2176780" y="15208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2" name="Google Shape;96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0AAFIJAABpDQAAUwkAAAAAAAAmAAAACAAAAP//////////"/>
                </a:ext>
              </a:extLst>
            </p:cNvSpPr>
            <p:nvPr/>
          </p:nvSpPr>
          <p:spPr>
            <a:xfrm>
              <a:off x="2179955" y="1515110"/>
              <a:ext cx="0" cy="635"/>
            </a:xfrm>
            <a:custGeom>
              <a:avLst/>
              <a:gdLst/>
              <a:ahLst/>
              <a:cxnLst/>
              <a:rect l="0" t="0" r="0" b="635"/>
              <a:pathLst>
                <a:path w="0" h="635">
                  <a:moveTo>
                    <a:pt x="0" y="24"/>
                  </a:moveTo>
                  <a:cubicBezTo>
                    <a:pt x="0" y="195"/>
                    <a:pt x="0" y="366"/>
                    <a:pt x="0" y="610"/>
                  </a:cubicBezTo>
                  <a:cubicBezTo>
                    <a:pt x="0" y="366"/>
                    <a:pt x="0" y="195"/>
                    <a:pt x="0"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1" name="Google Shape;96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GkJAAAkDQAAbQkAAAAAAAAmAAAACAAAAP//////////"/>
                </a:ext>
              </a:extLst>
            </p:cNvSpPr>
            <p:nvPr/>
          </p:nvSpPr>
          <p:spPr>
            <a:xfrm>
              <a:off x="2134870" y="1529715"/>
              <a:ext cx="1270" cy="2540"/>
            </a:xfrm>
            <a:custGeom>
              <a:avLst/>
              <a:gdLst/>
              <a:ahLst/>
              <a:cxnLst/>
              <a:rect l="0" t="0" r="1270" b="2540"/>
              <a:pathLst>
                <a:path w="1270" h="2540">
                  <a:moveTo>
                    <a:pt x="1258" y="0"/>
                  </a:moveTo>
                  <a:cubicBezTo>
                    <a:pt x="1245" y="0"/>
                    <a:pt x="1233" y="0"/>
                    <a:pt x="1221" y="13"/>
                  </a:cubicBezTo>
                  <a:lnTo>
                    <a:pt x="1258" y="0"/>
                  </a:lnTo>
                  <a:close/>
                  <a:moveTo>
                    <a:pt x="1221" y="13"/>
                  </a:moveTo>
                  <a:lnTo>
                    <a:pt x="1085" y="53"/>
                  </a:lnTo>
                  <a:cubicBezTo>
                    <a:pt x="1147" y="53"/>
                    <a:pt x="1184" y="26"/>
                    <a:pt x="1221" y="13"/>
                  </a:cubicBezTo>
                  <a:close/>
                  <a:moveTo>
                    <a:pt x="1085" y="53"/>
                  </a:moveTo>
                  <a:cubicBezTo>
                    <a:pt x="740" y="145"/>
                    <a:pt x="271" y="1658"/>
                    <a:pt x="12" y="2540"/>
                  </a:cubicBezTo>
                  <a:cubicBezTo>
                    <a:pt x="271" y="1711"/>
                    <a:pt x="740" y="145"/>
                    <a:pt x="1085" y="5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0" name="Google Shape;96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GgJAAAmDQAAaAkAAAAAAAAmAAAACAAAAP//////////"/>
                </a:ext>
              </a:extLst>
            </p:cNvSpPr>
            <p:nvPr/>
          </p:nvSpPr>
          <p:spPr>
            <a:xfrm>
              <a:off x="2137410" y="1529080"/>
              <a:ext cx="0" cy="0"/>
            </a:xfrm>
            <a:custGeom>
              <a:avLst/>
              <a:gdLst/>
              <a:ahLst/>
              <a:cxnLst/>
              <a:rect l="0" t="0" r="0" b="0"/>
              <a:pathLst>
                <a:path w="0" h="0">
                  <a:moveTo>
                    <a:pt x="0" y="0"/>
                  </a:move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9" name="Google Shape;96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GcJAAAmDQAAZwkAAAAAAAAmAAAACAAAAP//////////"/>
                </a:ext>
              </a:extLst>
            </p:cNvSpPr>
            <p:nvPr/>
          </p:nvSpPr>
          <p:spPr>
            <a:xfrm>
              <a:off x="2137410" y="1528445"/>
              <a:ext cx="0" cy="0"/>
            </a:xfrm>
            <a:custGeom>
              <a:avLst/>
              <a:gdLst/>
              <a:ahLst/>
              <a:cxnLst/>
              <a:rect l="0" t="0" r="0" b="0"/>
              <a:pathLst>
                <a:path w="0" h="0">
                  <a:moveTo>
                    <a:pt x="0" y="0"/>
                  </a:moveTo>
                  <a:cubicBezTo>
                    <a:pt x="0" y="0"/>
                    <a:pt x="0" y="0"/>
                    <a:pt x="0" y="0"/>
                  </a:cubicBez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8" name="Google Shape;96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GYJAAAnDQAAZwkAAAAAAAAmAAAACAAAAP//////////"/>
                </a:ext>
              </a:extLst>
            </p:cNvSpPr>
            <p:nvPr/>
          </p:nvSpPr>
          <p:spPr>
            <a:xfrm>
              <a:off x="2138045" y="1527810"/>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7" name="Google Shape;96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GcJAAAmDQAAZwkAAAAAAAAmAAAACAAAAP//////////"/>
                </a:ext>
              </a:extLst>
            </p:cNvSpPr>
            <p:nvPr/>
          </p:nvSpPr>
          <p:spPr>
            <a:xfrm>
              <a:off x="2137410" y="1528445"/>
              <a:ext cx="0" cy="0"/>
            </a:xfrm>
            <a:custGeom>
              <a:avLst/>
              <a:gdLst/>
              <a:ahLst/>
              <a:cxnLst/>
              <a:rect l="0" t="0" r="0" b="0"/>
              <a:pathLst>
                <a:path w="0" h="0">
                  <a:moveTo>
                    <a:pt x="0" y="0"/>
                  </a:moveTo>
                  <a:cubicBezTo>
                    <a:pt x="0" y="0"/>
                    <a:pt x="0" y="0"/>
                    <a:pt x="0" y="0"/>
                  </a:cubicBezTo>
                  <a:cubicBezTo>
                    <a:pt x="0" y="0"/>
                    <a:pt x="0" y="0"/>
                    <a:pt x="0" y="0"/>
                  </a:cubicBezTo>
                  <a:cubicBezTo>
                    <a:pt x="0" y="0"/>
                    <a:pt x="0" y="0"/>
                    <a:pt x="0" y="0"/>
                  </a:cubicBezTo>
                  <a:close/>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6" name="Google Shape;96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GMJAAAoDQAAYwkAAAAAAAAmAAAACAAAAP//////////"/>
                </a:ext>
              </a:extLst>
            </p:cNvSpPr>
            <p:nvPr/>
          </p:nvSpPr>
          <p:spPr>
            <a:xfrm>
              <a:off x="2138680" y="15259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5" name="Google Shape;96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GgJAAAlDQAAaAkAAAAAAAAmAAAACAAAAP//////////"/>
                </a:ext>
              </a:extLst>
            </p:cNvSpPr>
            <p:nvPr/>
          </p:nvSpPr>
          <p:spPr>
            <a:xfrm>
              <a:off x="2136775" y="1529080"/>
              <a:ext cx="0" cy="0"/>
            </a:xfrm>
            <a:custGeom>
              <a:avLst/>
              <a:gdLst/>
              <a:ahLst/>
              <a:cxnLst/>
              <a:rect l="0" t="0" r="0" b="0"/>
              <a:pathLst>
                <a:path w="0" h="0">
                  <a:moveTo>
                    <a:pt x="0" y="0"/>
                  </a:moveTo>
                  <a:cubicBezTo>
                    <a:pt x="0" y="0"/>
                    <a:pt x="0" y="0"/>
                    <a:pt x="0" y="0"/>
                  </a:cubicBez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4" name="Google Shape;96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GkJAAAlDQAAaQkAAAAAAAAmAAAACAAAAP//////////"/>
                </a:ext>
              </a:extLst>
            </p:cNvSpPr>
            <p:nvPr/>
          </p:nvSpPr>
          <p:spPr>
            <a:xfrm>
              <a:off x="2136775" y="15297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3" name="Google Shape;96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F0JAAAsDQAAXgkAAAAAAAAmAAAACAAAAP//////////"/>
                </a:ext>
              </a:extLst>
            </p:cNvSpPr>
            <p:nvPr/>
          </p:nvSpPr>
          <p:spPr>
            <a:xfrm>
              <a:off x="2141220" y="1522095"/>
              <a:ext cx="0" cy="635"/>
            </a:xfrm>
            <a:custGeom>
              <a:avLst/>
              <a:gdLst/>
              <a:ahLst/>
              <a:cxnLst/>
              <a:rect l="0" t="0" r="0" b="635"/>
              <a:pathLst>
                <a:path w="0" h="635">
                  <a:moveTo>
                    <a:pt x="0" y="0"/>
                  </a:moveTo>
                  <a:cubicBezTo>
                    <a:pt x="0" y="202"/>
                    <a:pt x="0" y="404"/>
                    <a:pt x="0" y="606"/>
                  </a:cubicBez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2" name="Google Shape;96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F4JAAArDQAAXwkAAAAAAAAmAAAACAAAAP//////////"/>
                </a:ext>
              </a:extLst>
            </p:cNvSpPr>
            <p:nvPr/>
          </p:nvSpPr>
          <p:spPr>
            <a:xfrm>
              <a:off x="2140585" y="1522730"/>
              <a:ext cx="0" cy="635"/>
            </a:xfrm>
            <a:custGeom>
              <a:avLst/>
              <a:gdLst/>
              <a:ahLst/>
              <a:cxnLst/>
              <a:rect l="0" t="0" r="0" b="635"/>
              <a:pathLst>
                <a:path w="0" h="635">
                  <a:moveTo>
                    <a:pt x="0" y="613"/>
                  </a:moveTo>
                  <a:cubicBezTo>
                    <a:pt x="0" y="394"/>
                    <a:pt x="0" y="240"/>
                    <a:pt x="0" y="0"/>
                  </a:cubicBezTo>
                  <a:cubicBezTo>
                    <a:pt x="0" y="240"/>
                    <a:pt x="0" y="394"/>
                    <a:pt x="0" y="6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1" name="Google Shape;96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F8JAAArDQAAYAkAAAAAAAAmAAAACAAAAP//////////"/>
                </a:ext>
              </a:extLst>
            </p:cNvSpPr>
            <p:nvPr/>
          </p:nvSpPr>
          <p:spPr>
            <a:xfrm>
              <a:off x="2140585" y="1523365"/>
              <a:ext cx="0" cy="635"/>
            </a:xfrm>
            <a:custGeom>
              <a:avLst/>
              <a:gdLst/>
              <a:ahLst/>
              <a:cxnLst/>
              <a:rect l="0" t="0" r="0" b="635"/>
              <a:pathLst>
                <a:path w="0" h="635">
                  <a:moveTo>
                    <a:pt x="0" y="0"/>
                  </a:moveTo>
                  <a:cubicBezTo>
                    <a:pt x="0" y="218"/>
                    <a:pt x="0" y="416"/>
                    <a:pt x="0" y="615"/>
                  </a:cubicBezTo>
                  <a:cubicBezTo>
                    <a:pt x="0" y="416"/>
                    <a:pt x="0" y="21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0" name="Google Shape;96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GEJAAAqDQAAYgkAAAAAAAAmAAAACAAAAP//////////"/>
                </a:ext>
              </a:extLst>
            </p:cNvSpPr>
            <p:nvPr/>
          </p:nvSpPr>
          <p:spPr>
            <a:xfrm>
              <a:off x="2139315" y="1524635"/>
              <a:ext cx="635" cy="635"/>
            </a:xfrm>
            <a:custGeom>
              <a:avLst/>
              <a:gdLst/>
              <a:ahLst/>
              <a:cxnLst/>
              <a:rect l="0" t="0" r="635" b="635"/>
              <a:pathLst>
                <a:path w="635" h="635">
                  <a:moveTo>
                    <a:pt x="0" y="635"/>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9" name="Google Shape;96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GAJAAAqDQAAYQkAAAAAAAAmAAAACAAAAP//////////"/>
                </a:ext>
              </a:extLst>
            </p:cNvSpPr>
            <p:nvPr/>
          </p:nvSpPr>
          <p:spPr>
            <a:xfrm>
              <a:off x="2139950" y="1524000"/>
              <a:ext cx="0" cy="635"/>
            </a:xfrm>
            <a:custGeom>
              <a:avLst/>
              <a:gdLst/>
              <a:ahLst/>
              <a:cxnLst/>
              <a:rect l="0" t="0" r="0" b="635"/>
              <a:pathLst>
                <a:path w="0" h="635">
                  <a:moveTo>
                    <a:pt x="0" y="21"/>
                  </a:moveTo>
                  <a:cubicBezTo>
                    <a:pt x="0" y="175"/>
                    <a:pt x="0" y="416"/>
                    <a:pt x="0" y="635"/>
                  </a:cubicBezTo>
                  <a:cubicBezTo>
                    <a:pt x="0" y="416"/>
                    <a:pt x="0" y="240"/>
                    <a:pt x="0"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8" name="Google Shape;96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GIJAAApDQAAYwkAAAAAAAAmAAAACAAAAP//////////"/>
                </a:ext>
              </a:extLst>
            </p:cNvSpPr>
            <p:nvPr/>
          </p:nvSpPr>
          <p:spPr>
            <a:xfrm>
              <a:off x="2139315" y="1525270"/>
              <a:ext cx="0" cy="635"/>
            </a:xfrm>
            <a:custGeom>
              <a:avLst/>
              <a:gdLst/>
              <a:ahLst/>
              <a:cxnLst/>
              <a:rect l="0" t="0" r="0" b="635"/>
              <a:pathLst>
                <a:path w="0" h="635">
                  <a:moveTo>
                    <a:pt x="0" y="606"/>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7" name="Google Shape;96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0AAFQJAABRDQAAVAkAAAAAAAAmAAAACAAAAP//////////"/>
                </a:ext>
              </a:extLst>
            </p:cNvSpPr>
            <p:nvPr/>
          </p:nvSpPr>
          <p:spPr>
            <a:xfrm>
              <a:off x="2164715" y="15163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6" name="Google Shape;96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0AAFQJAABRDQAAVAkAAAAAAAAmAAAACAAAAP//////////"/>
                </a:ext>
              </a:extLst>
            </p:cNvSpPr>
            <p:nvPr/>
          </p:nvSpPr>
          <p:spPr>
            <a:xfrm>
              <a:off x="2164080" y="1516380"/>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5" name="Google Shape;96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0AAFMJAABQDQAAUwkAAAAAAAAmAAAACAAAAP//////////"/>
                </a:ext>
              </a:extLst>
            </p:cNvSpPr>
            <p:nvPr/>
          </p:nvSpPr>
          <p:spPr>
            <a:xfrm>
              <a:off x="2163445" y="1515745"/>
              <a:ext cx="635" cy="0"/>
            </a:xfrm>
            <a:custGeom>
              <a:avLst/>
              <a:gdLst/>
              <a:ahLst/>
              <a:cxnLst/>
              <a:rect l="0" t="0" r="635" b="0"/>
              <a:pathLst>
                <a:path w="635" h="0">
                  <a:moveTo>
                    <a:pt x="606"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4" name="Google Shape;96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0AAFQJAABSDQAAVAkAAAAAAAAmAAAACAAAAP//////////"/>
                </a:ext>
              </a:extLst>
            </p:cNvSpPr>
            <p:nvPr/>
          </p:nvSpPr>
          <p:spPr>
            <a:xfrm>
              <a:off x="2165350" y="15163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3" name="Google Shape;96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0AAFMJAABPDQAAUwkAAAAAAAAmAAAACAAAAP//////////"/>
                </a:ext>
              </a:extLst>
            </p:cNvSpPr>
            <p:nvPr/>
          </p:nvSpPr>
          <p:spPr>
            <a:xfrm>
              <a:off x="2163445" y="1515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2" name="Google Shape;96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0AAFQJAABSDQAAVAkAAAAAAAAmAAAACAAAAP//////////"/>
                </a:ext>
              </a:extLst>
            </p:cNvSpPr>
            <p:nvPr/>
          </p:nvSpPr>
          <p:spPr>
            <a:xfrm>
              <a:off x="2164715" y="1516380"/>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1" name="Google Shape;96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FEJAABoDQAAUQkAAAAAAAAmAAAACAAAAP//////////"/>
                </a:ext>
              </a:extLst>
            </p:cNvSpPr>
            <p:nvPr/>
          </p:nvSpPr>
          <p:spPr>
            <a:xfrm>
              <a:off x="2179320" y="1514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30" name="Google Shape;96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FEJAABnDQAAUQkAAAAAAAAmAAAACAAAAP//////////"/>
                </a:ext>
              </a:extLst>
            </p:cNvSpPr>
            <p:nvPr/>
          </p:nvSpPr>
          <p:spPr>
            <a:xfrm>
              <a:off x="2178685" y="1514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9" name="Google Shape;96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0AAFEJAABoDQAAUQkAAAAAAAAmAAAACAAAAP//////////"/>
                </a:ext>
              </a:extLst>
            </p:cNvSpPr>
            <p:nvPr/>
          </p:nvSpPr>
          <p:spPr>
            <a:xfrm>
              <a:off x="2179320" y="1514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8" name="Google Shape;96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FIJAABlDQAAUgkAAAAAAAAmAAAACAAAAP//////////"/>
                </a:ext>
              </a:extLst>
            </p:cNvSpPr>
            <p:nvPr/>
          </p:nvSpPr>
          <p:spPr>
            <a:xfrm>
              <a:off x="2177415" y="15151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7" name="Google Shape;96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FEJAABnDQAAUQkAAAAAAAAmAAAACAAAAP//////////"/>
                </a:ext>
              </a:extLst>
            </p:cNvSpPr>
            <p:nvPr/>
          </p:nvSpPr>
          <p:spPr>
            <a:xfrm>
              <a:off x="2178050" y="151447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6" name="Google Shape;96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0AAFQJAABSDQAAVAkAAAAAAAAmAAAACAAAAP//////////"/>
                </a:ext>
              </a:extLst>
            </p:cNvSpPr>
            <p:nvPr/>
          </p:nvSpPr>
          <p:spPr>
            <a:xfrm>
              <a:off x="2165350" y="15163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5" name="Google Shape;96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FEJAABmDQAAUQkAAAAAAAAmAAAACAAAAP//////////"/>
                </a:ext>
              </a:extLst>
            </p:cNvSpPr>
            <p:nvPr/>
          </p:nvSpPr>
          <p:spPr>
            <a:xfrm>
              <a:off x="2178050" y="1514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4" name="Google Shape;96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FEJAABmDQAAUgkAAAAAAAAmAAAACAAAAP//////////"/>
                </a:ext>
              </a:extLst>
            </p:cNvSpPr>
            <p:nvPr/>
          </p:nvSpPr>
          <p:spPr>
            <a:xfrm>
              <a:off x="2178050" y="1514475"/>
              <a:ext cx="0" cy="635"/>
            </a:xfrm>
            <a:custGeom>
              <a:avLst/>
              <a:gdLst/>
              <a:ahLst/>
              <a:cxnLst/>
              <a:rect l="0" t="0" r="0" b="635"/>
              <a:pathLst>
                <a:path w="0" h="635">
                  <a:moveTo>
                    <a:pt x="0" y="127"/>
                  </a:moveTo>
                  <a:lnTo>
                    <a:pt x="0"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3" name="Google Shape;96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0AAFQJAABFDQAAVAkAAAAAAAAmAAAACAAAAP//////////"/>
                </a:ext>
              </a:extLst>
            </p:cNvSpPr>
            <p:nvPr/>
          </p:nvSpPr>
          <p:spPr>
            <a:xfrm>
              <a:off x="2156460" y="1516380"/>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2" name="Google Shape;96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0AAFMJAABKDQAAUwkAAAAAAAAmAAAACAAAAP//////////"/>
                </a:ext>
              </a:extLst>
            </p:cNvSpPr>
            <p:nvPr/>
          </p:nvSpPr>
          <p:spPr>
            <a:xfrm>
              <a:off x="2159635" y="1515745"/>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1" name="Google Shape;96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0AAFIJAABlDQAAVgkAAAAAAAAmAAAACAAAAP//////////"/>
                </a:ext>
              </a:extLst>
            </p:cNvSpPr>
            <p:nvPr/>
          </p:nvSpPr>
          <p:spPr>
            <a:xfrm>
              <a:off x="2174240" y="1515110"/>
              <a:ext cx="3175" cy="2540"/>
            </a:xfrm>
            <a:custGeom>
              <a:avLst/>
              <a:gdLst/>
              <a:ahLst/>
              <a:cxnLst/>
              <a:rect l="0" t="0" r="3175" b="2540"/>
              <a:pathLst>
                <a:path w="3175" h="2540">
                  <a:moveTo>
                    <a:pt x="13" y="2525"/>
                  </a:moveTo>
                  <a:cubicBezTo>
                    <a:pt x="1355" y="2423"/>
                    <a:pt x="2377" y="1909"/>
                    <a:pt x="2842" y="1145"/>
                  </a:cubicBezTo>
                  <a:cubicBezTo>
                    <a:pt x="3082" y="778"/>
                    <a:pt x="3175" y="426"/>
                    <a:pt x="3175" y="15"/>
                  </a:cubicBezTo>
                  <a:cubicBezTo>
                    <a:pt x="3175" y="426"/>
                    <a:pt x="3082" y="778"/>
                    <a:pt x="2842" y="1145"/>
                  </a:cubicBezTo>
                  <a:cubicBezTo>
                    <a:pt x="2377" y="1909"/>
                    <a:pt x="1355" y="2423"/>
                    <a:pt x="13" y="252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0" name="Google Shape;96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0AAFQJAABGDQAAVAkAAAAAAAAmAAAACAAAAP//////////"/>
                </a:ext>
              </a:extLst>
            </p:cNvSpPr>
            <p:nvPr/>
          </p:nvSpPr>
          <p:spPr>
            <a:xfrm>
              <a:off x="2157095" y="151638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9" name="Google Shape;96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w0AAFQJAABIDQAAVAkAAAAAAAAmAAAACAAAAP//////////"/>
                </a:ext>
              </a:extLst>
            </p:cNvSpPr>
            <p:nvPr/>
          </p:nvSpPr>
          <p:spPr>
            <a:xfrm>
              <a:off x="2158365" y="1516380"/>
              <a:ext cx="635" cy="0"/>
            </a:xfrm>
            <a:custGeom>
              <a:avLst/>
              <a:gdLst/>
              <a:ahLst/>
              <a:cxnLst/>
              <a:rect l="0" t="0" r="635" b="0"/>
              <a:pathLst>
                <a:path w="635" h="0">
                  <a:moveTo>
                    <a:pt x="619" y="0"/>
                  </a:moveTo>
                  <a:lnTo>
                    <a:pt x="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8" name="Google Shape;96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0AAFMJAABJDQAAUwkAAAAAAAAmAAAACAAAAP//////////"/>
                </a:ext>
              </a:extLst>
            </p:cNvSpPr>
            <p:nvPr/>
          </p:nvSpPr>
          <p:spPr>
            <a:xfrm>
              <a:off x="2159000" y="1515745"/>
              <a:ext cx="635" cy="0"/>
            </a:xfrm>
            <a:custGeom>
              <a:avLst/>
              <a:gdLst/>
              <a:ahLst/>
              <a:cxnLst/>
              <a:rect l="0" t="0" r="635" b="0"/>
              <a:pathLst>
                <a:path w="635" h="0">
                  <a:moveTo>
                    <a:pt x="617"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7" name="Google Shape;96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0AAF0JAAAyDQAAXQkAAAAAAAAmAAAACAAAAP//////////"/>
                </a:ext>
              </a:extLst>
            </p:cNvSpPr>
            <p:nvPr/>
          </p:nvSpPr>
          <p:spPr>
            <a:xfrm>
              <a:off x="2144395" y="1522095"/>
              <a:ext cx="635" cy="0"/>
            </a:xfrm>
            <a:custGeom>
              <a:avLst/>
              <a:gdLst/>
              <a:ahLst/>
              <a:cxnLst/>
              <a:rect l="0" t="0" r="635" b="0"/>
              <a:pathLst>
                <a:path w="635" h="0">
                  <a:moveTo>
                    <a:pt x="190" y="0"/>
                  </a:moveTo>
                  <a:lnTo>
                    <a:pt x="12" y="0"/>
                  </a:lnTo>
                  <a:cubicBezTo>
                    <a:pt x="228" y="0"/>
                    <a:pt x="406"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6" name="Google Shape;96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F0JAAAuDQAAXQkAAAAAAAAmAAAACAAAAP//////////"/>
                </a:ext>
              </a:extLst>
            </p:cNvSpPr>
            <p:nvPr/>
          </p:nvSpPr>
          <p:spPr>
            <a:xfrm>
              <a:off x="2141220" y="1522095"/>
              <a:ext cx="1270" cy="0"/>
            </a:xfrm>
            <a:custGeom>
              <a:avLst/>
              <a:gdLst/>
              <a:ahLst/>
              <a:cxnLst/>
              <a:rect l="0" t="0" r="1270" b="0"/>
              <a:pathLst>
                <a:path w="1270" h="0">
                  <a:moveTo>
                    <a:pt x="629" y="0"/>
                  </a:moveTo>
                  <a:cubicBezTo>
                    <a:pt x="419" y="0"/>
                    <a:pt x="210" y="0"/>
                    <a:pt x="0" y="0"/>
                  </a:cubicBezTo>
                  <a:lnTo>
                    <a:pt x="1270" y="0"/>
                  </a:lnTo>
                  <a:cubicBezTo>
                    <a:pt x="1060" y="0"/>
                    <a:pt x="851" y="0"/>
                    <a:pt x="62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5" name="Google Shape;96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F0JAAAwDQAAXQkAAAAAAAAmAAAACAAAAP//////////"/>
                </a:ext>
              </a:extLst>
            </p:cNvSpPr>
            <p:nvPr/>
          </p:nvSpPr>
          <p:spPr>
            <a:xfrm>
              <a:off x="2143125" y="1522095"/>
              <a:ext cx="635" cy="0"/>
            </a:xfrm>
            <a:custGeom>
              <a:avLst/>
              <a:gdLst/>
              <a:ahLst/>
              <a:cxnLst/>
              <a:rect l="0" t="0" r="635" b="0"/>
              <a:pathLst>
                <a:path w="635" h="0">
                  <a:moveTo>
                    <a:pt x="345" y="0"/>
                  </a:moveTo>
                  <a:lnTo>
                    <a:pt x="635" y="0"/>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4" name="Google Shape;96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0AAF0JAAAzDQAAXQkAAAAAAAAmAAAACAAAAP//////////"/>
                </a:ext>
              </a:extLst>
            </p:cNvSpPr>
            <p:nvPr/>
          </p:nvSpPr>
          <p:spPr>
            <a:xfrm>
              <a:off x="2145030" y="1522095"/>
              <a:ext cx="635" cy="0"/>
            </a:xfrm>
            <a:custGeom>
              <a:avLst/>
              <a:gdLst/>
              <a:ahLst/>
              <a:cxnLst/>
              <a:rect l="0" t="0" r="635" b="0"/>
              <a:pathLst>
                <a:path w="635" h="0">
                  <a:moveTo>
                    <a:pt x="635" y="0"/>
                  </a:moveTo>
                  <a:cubicBezTo>
                    <a:pt x="419" y="0"/>
                    <a:pt x="215" y="0"/>
                    <a:pt x="0" y="0"/>
                  </a:cubicBezTo>
                  <a:cubicBezTo>
                    <a:pt x="215" y="0"/>
                    <a:pt x="419"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3" name="Google Shape;96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0AAKYJAADADQAArwkAAAAAAAAmAAAACAAAAP//////////"/>
                </a:ext>
              </a:extLst>
            </p:cNvSpPr>
            <p:nvPr/>
          </p:nvSpPr>
          <p:spPr>
            <a:xfrm>
              <a:off x="2223135" y="1568450"/>
              <a:ext cx="12065" cy="5715"/>
            </a:xfrm>
            <a:custGeom>
              <a:avLst/>
              <a:gdLst/>
              <a:ahLst/>
              <a:cxnLst/>
              <a:rect l="0" t="0" r="12065" b="5715"/>
              <a:pathLst>
                <a:path w="12065" h="5715">
                  <a:moveTo>
                    <a:pt x="12050" y="0"/>
                  </a:moveTo>
                  <a:cubicBezTo>
                    <a:pt x="9584" y="820"/>
                    <a:pt x="7075" y="1298"/>
                    <a:pt x="4510" y="1394"/>
                  </a:cubicBezTo>
                  <a:cubicBezTo>
                    <a:pt x="1888" y="1531"/>
                    <a:pt x="465" y="2488"/>
                    <a:pt x="267" y="3349"/>
                  </a:cubicBezTo>
                  <a:cubicBezTo>
                    <a:pt x="14" y="4170"/>
                    <a:pt x="958" y="4785"/>
                    <a:pt x="1395" y="5031"/>
                  </a:cubicBezTo>
                  <a:cubicBezTo>
                    <a:pt x="2283" y="5537"/>
                    <a:pt x="3284" y="5715"/>
                    <a:pt x="4242" y="5715"/>
                  </a:cubicBezTo>
                  <a:cubicBezTo>
                    <a:pt x="5341" y="5715"/>
                    <a:pt x="6384" y="5468"/>
                    <a:pt x="7075" y="5263"/>
                  </a:cubicBezTo>
                  <a:cubicBezTo>
                    <a:pt x="8358" y="4935"/>
                    <a:pt x="9542" y="4306"/>
                    <a:pt x="10472" y="3445"/>
                  </a:cubicBezTo>
                  <a:cubicBezTo>
                    <a:pt x="10373" y="2488"/>
                    <a:pt x="10965" y="1148"/>
                    <a:pt x="1205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2" name="Google Shape;96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sAALoHAACXCwAA8wcAAAAAAAAmAAAACAAAAP//////////"/>
                </a:ext>
              </a:extLst>
            </p:cNvSpPr>
            <p:nvPr/>
          </p:nvSpPr>
          <p:spPr>
            <a:xfrm>
              <a:off x="1807210" y="1256030"/>
              <a:ext cx="76835" cy="36195"/>
            </a:xfrm>
            <a:custGeom>
              <a:avLst/>
              <a:gdLst/>
              <a:ahLst/>
              <a:cxnLst/>
              <a:rect l="0" t="0" r="76835" b="36195"/>
              <a:pathLst>
                <a:path w="76835" h="36195">
                  <a:moveTo>
                    <a:pt x="56458" y="0"/>
                  </a:moveTo>
                  <a:cubicBezTo>
                    <a:pt x="56417" y="0"/>
                    <a:pt x="56390" y="13"/>
                    <a:pt x="56363" y="26"/>
                  </a:cubicBezTo>
                  <a:cubicBezTo>
                    <a:pt x="55984" y="161"/>
                    <a:pt x="55889" y="687"/>
                    <a:pt x="55984" y="1914"/>
                  </a:cubicBezTo>
                  <a:cubicBezTo>
                    <a:pt x="56079" y="2615"/>
                    <a:pt x="56079" y="3329"/>
                    <a:pt x="55889" y="3990"/>
                  </a:cubicBezTo>
                  <a:cubicBezTo>
                    <a:pt x="55632" y="4731"/>
                    <a:pt x="55036" y="4960"/>
                    <a:pt x="54359" y="4960"/>
                  </a:cubicBezTo>
                  <a:cubicBezTo>
                    <a:pt x="53750" y="4960"/>
                    <a:pt x="53073" y="4785"/>
                    <a:pt x="52518" y="4650"/>
                  </a:cubicBezTo>
                  <a:cubicBezTo>
                    <a:pt x="52234" y="4556"/>
                    <a:pt x="51855" y="4462"/>
                    <a:pt x="51530" y="4408"/>
                  </a:cubicBezTo>
                  <a:cubicBezTo>
                    <a:pt x="51476" y="5163"/>
                    <a:pt x="51002" y="5783"/>
                    <a:pt x="50298" y="6066"/>
                  </a:cubicBezTo>
                  <a:cubicBezTo>
                    <a:pt x="50081" y="6133"/>
                    <a:pt x="49864" y="6160"/>
                    <a:pt x="49648" y="6160"/>
                  </a:cubicBezTo>
                  <a:cubicBezTo>
                    <a:pt x="48768" y="6160"/>
                    <a:pt x="47820" y="5634"/>
                    <a:pt x="47021" y="4691"/>
                  </a:cubicBezTo>
                  <a:cubicBezTo>
                    <a:pt x="46710" y="4340"/>
                    <a:pt x="46263" y="4151"/>
                    <a:pt x="45776" y="4151"/>
                  </a:cubicBezTo>
                  <a:cubicBezTo>
                    <a:pt x="45613" y="4151"/>
                    <a:pt x="45437" y="4178"/>
                    <a:pt x="45261" y="4219"/>
                  </a:cubicBezTo>
                  <a:cubicBezTo>
                    <a:pt x="44936" y="4273"/>
                    <a:pt x="44557" y="4462"/>
                    <a:pt x="44313" y="4745"/>
                  </a:cubicBezTo>
                  <a:cubicBezTo>
                    <a:pt x="44408" y="5257"/>
                    <a:pt x="44178" y="5783"/>
                    <a:pt x="43745" y="6066"/>
                  </a:cubicBezTo>
                  <a:cubicBezTo>
                    <a:pt x="43542" y="6201"/>
                    <a:pt x="43325" y="6254"/>
                    <a:pt x="43095" y="6254"/>
                  </a:cubicBezTo>
                  <a:cubicBezTo>
                    <a:pt x="42391" y="6254"/>
                    <a:pt x="41497" y="5715"/>
                    <a:pt x="40143" y="4839"/>
                  </a:cubicBezTo>
                  <a:lnTo>
                    <a:pt x="39155" y="4273"/>
                  </a:lnTo>
                  <a:cubicBezTo>
                    <a:pt x="38843" y="4098"/>
                    <a:pt x="38519" y="4017"/>
                    <a:pt x="38194" y="4017"/>
                  </a:cubicBezTo>
                  <a:cubicBezTo>
                    <a:pt x="37787" y="4017"/>
                    <a:pt x="37408" y="4138"/>
                    <a:pt x="37070" y="4367"/>
                  </a:cubicBezTo>
                  <a:cubicBezTo>
                    <a:pt x="36068" y="5068"/>
                    <a:pt x="35499" y="6254"/>
                    <a:pt x="35553" y="6726"/>
                  </a:cubicBezTo>
                  <a:cubicBezTo>
                    <a:pt x="35784" y="8330"/>
                    <a:pt x="34985" y="8748"/>
                    <a:pt x="34646" y="8897"/>
                  </a:cubicBezTo>
                  <a:cubicBezTo>
                    <a:pt x="34497" y="8951"/>
                    <a:pt x="34348" y="8977"/>
                    <a:pt x="34200" y="8977"/>
                  </a:cubicBezTo>
                  <a:cubicBezTo>
                    <a:pt x="33225" y="8977"/>
                    <a:pt x="32182" y="7939"/>
                    <a:pt x="30950" y="5783"/>
                  </a:cubicBezTo>
                  <a:cubicBezTo>
                    <a:pt x="30747" y="5459"/>
                    <a:pt x="30327" y="4785"/>
                    <a:pt x="29921" y="4785"/>
                  </a:cubicBezTo>
                  <a:cubicBezTo>
                    <a:pt x="29853" y="4785"/>
                    <a:pt x="29786" y="4799"/>
                    <a:pt x="29718" y="4839"/>
                  </a:cubicBezTo>
                  <a:cubicBezTo>
                    <a:pt x="29014" y="5405"/>
                    <a:pt x="28770" y="6349"/>
                    <a:pt x="29109" y="7198"/>
                  </a:cubicBezTo>
                  <a:cubicBezTo>
                    <a:pt x="30057" y="8843"/>
                    <a:pt x="30057" y="10784"/>
                    <a:pt x="29149" y="11633"/>
                  </a:cubicBezTo>
                  <a:cubicBezTo>
                    <a:pt x="28824" y="11930"/>
                    <a:pt x="28405" y="12091"/>
                    <a:pt x="27972" y="12091"/>
                  </a:cubicBezTo>
                  <a:cubicBezTo>
                    <a:pt x="27592" y="12091"/>
                    <a:pt x="27213" y="11970"/>
                    <a:pt x="26875" y="11727"/>
                  </a:cubicBezTo>
                  <a:cubicBezTo>
                    <a:pt x="26699" y="11620"/>
                    <a:pt x="26496" y="11566"/>
                    <a:pt x="26279" y="11566"/>
                  </a:cubicBezTo>
                  <a:cubicBezTo>
                    <a:pt x="25250" y="11566"/>
                    <a:pt x="23937" y="12644"/>
                    <a:pt x="23273" y="13655"/>
                  </a:cubicBezTo>
                  <a:cubicBezTo>
                    <a:pt x="23030" y="14060"/>
                    <a:pt x="22542" y="14302"/>
                    <a:pt x="22055" y="14302"/>
                  </a:cubicBezTo>
                  <a:cubicBezTo>
                    <a:pt x="21974" y="14302"/>
                    <a:pt x="21892" y="14289"/>
                    <a:pt x="21811" y="14275"/>
                  </a:cubicBezTo>
                  <a:cubicBezTo>
                    <a:pt x="20471" y="13992"/>
                    <a:pt x="19144" y="11674"/>
                    <a:pt x="18860" y="9786"/>
                  </a:cubicBezTo>
                  <a:cubicBezTo>
                    <a:pt x="18629" y="8330"/>
                    <a:pt x="19049" y="7198"/>
                    <a:pt x="20051" y="6578"/>
                  </a:cubicBezTo>
                  <a:cubicBezTo>
                    <a:pt x="19388" y="5028"/>
                    <a:pt x="12036" y="727"/>
                    <a:pt x="9342" y="727"/>
                  </a:cubicBezTo>
                  <a:cubicBezTo>
                    <a:pt x="9057" y="727"/>
                    <a:pt x="8814" y="781"/>
                    <a:pt x="8583" y="822"/>
                  </a:cubicBezTo>
                  <a:cubicBezTo>
                    <a:pt x="8719" y="1159"/>
                    <a:pt x="9342" y="2008"/>
                    <a:pt x="10953" y="3329"/>
                  </a:cubicBezTo>
                  <a:cubicBezTo>
                    <a:pt x="11278" y="3558"/>
                    <a:pt x="12131" y="4273"/>
                    <a:pt x="11941" y="5068"/>
                  </a:cubicBezTo>
                  <a:cubicBezTo>
                    <a:pt x="11806" y="5540"/>
                    <a:pt x="11427" y="5877"/>
                    <a:pt x="10993" y="5971"/>
                  </a:cubicBezTo>
                  <a:cubicBezTo>
                    <a:pt x="10858" y="5998"/>
                    <a:pt x="10695" y="6012"/>
                    <a:pt x="10533" y="6012"/>
                  </a:cubicBezTo>
                  <a:cubicBezTo>
                    <a:pt x="9396" y="6012"/>
                    <a:pt x="7757" y="5351"/>
                    <a:pt x="6972" y="4313"/>
                  </a:cubicBezTo>
                  <a:cubicBezTo>
                    <a:pt x="6810" y="4111"/>
                    <a:pt x="6566" y="3976"/>
                    <a:pt x="6322" y="3976"/>
                  </a:cubicBezTo>
                  <a:cubicBezTo>
                    <a:pt x="6282" y="3976"/>
                    <a:pt x="6241" y="3976"/>
                    <a:pt x="6214" y="3990"/>
                  </a:cubicBezTo>
                  <a:cubicBezTo>
                    <a:pt x="5402" y="4030"/>
                    <a:pt x="4319" y="4879"/>
                    <a:pt x="3601" y="6066"/>
                  </a:cubicBezTo>
                  <a:cubicBezTo>
                    <a:pt x="2992" y="7009"/>
                    <a:pt x="2274" y="7899"/>
                    <a:pt x="1475" y="8654"/>
                  </a:cubicBezTo>
                  <a:cubicBezTo>
                    <a:pt x="717" y="9409"/>
                    <a:pt x="94" y="10069"/>
                    <a:pt x="0" y="10636"/>
                  </a:cubicBezTo>
                  <a:cubicBezTo>
                    <a:pt x="0" y="10689"/>
                    <a:pt x="94" y="10919"/>
                    <a:pt x="528" y="11202"/>
                  </a:cubicBezTo>
                  <a:cubicBezTo>
                    <a:pt x="1435" y="11674"/>
                    <a:pt x="2450" y="11916"/>
                    <a:pt x="3452" y="11916"/>
                  </a:cubicBezTo>
                  <a:cubicBezTo>
                    <a:pt x="4278" y="11916"/>
                    <a:pt x="5090" y="11754"/>
                    <a:pt x="5876" y="11444"/>
                  </a:cubicBezTo>
                  <a:cubicBezTo>
                    <a:pt x="7636" y="10730"/>
                    <a:pt x="9666" y="10245"/>
                    <a:pt x="11508" y="10245"/>
                  </a:cubicBezTo>
                  <a:cubicBezTo>
                    <a:pt x="13187" y="10245"/>
                    <a:pt x="14730" y="10649"/>
                    <a:pt x="15786" y="11633"/>
                  </a:cubicBezTo>
                  <a:cubicBezTo>
                    <a:pt x="16260" y="11957"/>
                    <a:pt x="16490" y="12523"/>
                    <a:pt x="16450" y="13089"/>
                  </a:cubicBezTo>
                  <a:cubicBezTo>
                    <a:pt x="16395" y="13992"/>
                    <a:pt x="15543" y="14504"/>
                    <a:pt x="14879" y="14990"/>
                  </a:cubicBezTo>
                  <a:cubicBezTo>
                    <a:pt x="14784" y="15084"/>
                    <a:pt x="14595" y="15178"/>
                    <a:pt x="14459" y="15273"/>
                  </a:cubicBezTo>
                  <a:cubicBezTo>
                    <a:pt x="15543" y="16163"/>
                    <a:pt x="15448" y="16971"/>
                    <a:pt x="15312" y="17389"/>
                  </a:cubicBezTo>
                  <a:cubicBezTo>
                    <a:pt x="14920" y="18360"/>
                    <a:pt x="13633" y="18886"/>
                    <a:pt x="11440" y="18886"/>
                  </a:cubicBezTo>
                  <a:cubicBezTo>
                    <a:pt x="10953" y="18886"/>
                    <a:pt x="10425" y="18859"/>
                    <a:pt x="9856" y="18805"/>
                  </a:cubicBezTo>
                  <a:cubicBezTo>
                    <a:pt x="9382" y="18764"/>
                    <a:pt x="8922" y="18751"/>
                    <a:pt x="8462" y="18751"/>
                  </a:cubicBezTo>
                  <a:cubicBezTo>
                    <a:pt x="5889" y="18751"/>
                    <a:pt x="3628" y="19263"/>
                    <a:pt x="2707" y="19748"/>
                  </a:cubicBezTo>
                  <a:cubicBezTo>
                    <a:pt x="4170" y="19748"/>
                    <a:pt x="5645" y="19654"/>
                    <a:pt x="7108" y="19465"/>
                  </a:cubicBezTo>
                  <a:cubicBezTo>
                    <a:pt x="8800" y="19250"/>
                    <a:pt x="10005" y="19128"/>
                    <a:pt x="10885" y="19128"/>
                  </a:cubicBezTo>
                  <a:cubicBezTo>
                    <a:pt x="11765" y="19128"/>
                    <a:pt x="12320" y="19250"/>
                    <a:pt x="12699" y="19560"/>
                  </a:cubicBezTo>
                  <a:cubicBezTo>
                    <a:pt x="12943" y="19748"/>
                    <a:pt x="13078" y="20031"/>
                    <a:pt x="13133" y="20368"/>
                  </a:cubicBezTo>
                  <a:lnTo>
                    <a:pt x="13133" y="20786"/>
                  </a:lnTo>
                  <a:cubicBezTo>
                    <a:pt x="13133" y="21312"/>
                    <a:pt x="13227" y="22350"/>
                    <a:pt x="13512" y="22539"/>
                  </a:cubicBezTo>
                  <a:cubicBezTo>
                    <a:pt x="13552" y="22566"/>
                    <a:pt x="13620" y="22593"/>
                    <a:pt x="13728" y="22593"/>
                  </a:cubicBezTo>
                  <a:cubicBezTo>
                    <a:pt x="13891" y="22593"/>
                    <a:pt x="14162" y="22539"/>
                    <a:pt x="14500" y="22391"/>
                  </a:cubicBezTo>
                  <a:cubicBezTo>
                    <a:pt x="14866" y="22242"/>
                    <a:pt x="15326" y="22080"/>
                    <a:pt x="15786" y="22080"/>
                  </a:cubicBezTo>
                  <a:cubicBezTo>
                    <a:pt x="16071" y="22080"/>
                    <a:pt x="16341" y="22134"/>
                    <a:pt x="16585" y="22296"/>
                  </a:cubicBezTo>
                  <a:cubicBezTo>
                    <a:pt x="17248" y="22728"/>
                    <a:pt x="17303" y="23577"/>
                    <a:pt x="17343" y="24183"/>
                  </a:cubicBezTo>
                  <a:cubicBezTo>
                    <a:pt x="17303" y="24426"/>
                    <a:pt x="17343" y="24655"/>
                    <a:pt x="17397" y="24898"/>
                  </a:cubicBezTo>
                  <a:cubicBezTo>
                    <a:pt x="18291" y="25275"/>
                    <a:pt x="18765" y="26259"/>
                    <a:pt x="18575" y="27203"/>
                  </a:cubicBezTo>
                  <a:cubicBezTo>
                    <a:pt x="18386" y="28389"/>
                    <a:pt x="17208" y="29805"/>
                    <a:pt x="14554" y="29940"/>
                  </a:cubicBezTo>
                  <a:cubicBezTo>
                    <a:pt x="12185" y="30088"/>
                    <a:pt x="11427" y="30411"/>
                    <a:pt x="11183" y="30560"/>
                  </a:cubicBezTo>
                  <a:cubicBezTo>
                    <a:pt x="11237" y="30654"/>
                    <a:pt x="11332" y="30748"/>
                    <a:pt x="11427" y="30843"/>
                  </a:cubicBezTo>
                  <a:cubicBezTo>
                    <a:pt x="11914" y="31342"/>
                    <a:pt x="12659" y="31530"/>
                    <a:pt x="13579" y="31530"/>
                  </a:cubicBezTo>
                  <a:cubicBezTo>
                    <a:pt x="14987" y="31530"/>
                    <a:pt x="16775" y="31085"/>
                    <a:pt x="18535" y="30654"/>
                  </a:cubicBezTo>
                  <a:lnTo>
                    <a:pt x="19997" y="30277"/>
                  </a:lnTo>
                  <a:cubicBezTo>
                    <a:pt x="20376" y="30182"/>
                    <a:pt x="20809" y="30128"/>
                    <a:pt x="21188" y="30128"/>
                  </a:cubicBezTo>
                  <a:cubicBezTo>
                    <a:pt x="23747" y="30128"/>
                    <a:pt x="26685" y="31786"/>
                    <a:pt x="29529" y="33391"/>
                  </a:cubicBezTo>
                  <a:cubicBezTo>
                    <a:pt x="30950" y="34240"/>
                    <a:pt x="32467" y="34995"/>
                    <a:pt x="33983" y="35655"/>
                  </a:cubicBezTo>
                  <a:cubicBezTo>
                    <a:pt x="34917" y="36019"/>
                    <a:pt x="36041" y="36181"/>
                    <a:pt x="37205" y="36181"/>
                  </a:cubicBezTo>
                  <a:cubicBezTo>
                    <a:pt x="39304" y="36181"/>
                    <a:pt x="41578" y="35669"/>
                    <a:pt x="43271" y="34941"/>
                  </a:cubicBezTo>
                  <a:cubicBezTo>
                    <a:pt x="44787" y="34280"/>
                    <a:pt x="45505" y="33620"/>
                    <a:pt x="45640" y="33202"/>
                  </a:cubicBezTo>
                  <a:cubicBezTo>
                    <a:pt x="46304" y="31449"/>
                    <a:pt x="48727" y="31126"/>
                    <a:pt x="51096" y="30789"/>
                  </a:cubicBezTo>
                  <a:cubicBezTo>
                    <a:pt x="52667" y="30560"/>
                    <a:pt x="54278" y="30371"/>
                    <a:pt x="55172" y="29751"/>
                  </a:cubicBezTo>
                  <a:cubicBezTo>
                    <a:pt x="57880" y="27918"/>
                    <a:pt x="61197" y="26030"/>
                    <a:pt x="65556" y="25788"/>
                  </a:cubicBezTo>
                  <a:lnTo>
                    <a:pt x="65651" y="25842"/>
                  </a:lnTo>
                  <a:cubicBezTo>
                    <a:pt x="67682" y="25747"/>
                    <a:pt x="68440" y="24372"/>
                    <a:pt x="69198" y="23105"/>
                  </a:cubicBezTo>
                  <a:cubicBezTo>
                    <a:pt x="69726" y="22188"/>
                    <a:pt x="70295" y="21150"/>
                    <a:pt x="71392" y="21150"/>
                  </a:cubicBezTo>
                  <a:cubicBezTo>
                    <a:pt x="71487" y="21150"/>
                    <a:pt x="71568" y="21150"/>
                    <a:pt x="71663" y="21164"/>
                  </a:cubicBezTo>
                  <a:cubicBezTo>
                    <a:pt x="71690" y="21164"/>
                    <a:pt x="71703" y="21164"/>
                    <a:pt x="71717" y="21164"/>
                  </a:cubicBezTo>
                  <a:cubicBezTo>
                    <a:pt x="72746" y="21164"/>
                    <a:pt x="75250" y="18576"/>
                    <a:pt x="76455" y="16163"/>
                  </a:cubicBezTo>
                  <a:cubicBezTo>
                    <a:pt x="76835" y="15462"/>
                    <a:pt x="76645" y="14221"/>
                    <a:pt x="75982" y="13143"/>
                  </a:cubicBezTo>
                  <a:cubicBezTo>
                    <a:pt x="75318" y="12051"/>
                    <a:pt x="74316" y="11390"/>
                    <a:pt x="73423" y="11390"/>
                  </a:cubicBezTo>
                  <a:cubicBezTo>
                    <a:pt x="71717" y="11390"/>
                    <a:pt x="70051" y="10595"/>
                    <a:pt x="69009" y="9220"/>
                  </a:cubicBezTo>
                  <a:cubicBezTo>
                    <a:pt x="68440" y="8465"/>
                    <a:pt x="68251" y="7481"/>
                    <a:pt x="68535" y="6578"/>
                  </a:cubicBezTo>
                  <a:cubicBezTo>
                    <a:pt x="68725" y="6066"/>
                    <a:pt x="68305" y="5216"/>
                    <a:pt x="67872" y="4462"/>
                  </a:cubicBezTo>
                  <a:cubicBezTo>
                    <a:pt x="67547" y="3895"/>
                    <a:pt x="67303" y="3275"/>
                    <a:pt x="67208" y="2669"/>
                  </a:cubicBezTo>
                  <a:cubicBezTo>
                    <a:pt x="66030" y="2803"/>
                    <a:pt x="64839" y="3046"/>
                    <a:pt x="63756" y="3370"/>
                  </a:cubicBezTo>
                  <a:lnTo>
                    <a:pt x="63228" y="3464"/>
                  </a:lnTo>
                  <a:cubicBezTo>
                    <a:pt x="63079" y="3504"/>
                    <a:pt x="62916" y="3531"/>
                    <a:pt x="62767" y="3531"/>
                  </a:cubicBezTo>
                  <a:cubicBezTo>
                    <a:pt x="61644" y="3531"/>
                    <a:pt x="60398" y="2574"/>
                    <a:pt x="59112" y="1631"/>
                  </a:cubicBezTo>
                  <a:cubicBezTo>
                    <a:pt x="58408" y="1064"/>
                    <a:pt x="56972" y="0"/>
                    <a:pt x="5645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1" name="Google Shape;96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sAAJAIAADwCwAAvQgAAAAAAAAmAAAACAAAAP//////////"/>
                </a:ext>
              </a:extLst>
            </p:cNvSpPr>
            <p:nvPr/>
          </p:nvSpPr>
          <p:spPr>
            <a:xfrm>
              <a:off x="1910080" y="1391920"/>
              <a:ext cx="30480" cy="28575"/>
            </a:xfrm>
            <a:custGeom>
              <a:avLst/>
              <a:gdLst/>
              <a:ahLst/>
              <a:cxnLst/>
              <a:rect l="0" t="0" r="30480" b="28575"/>
              <a:pathLst>
                <a:path w="30480" h="28575">
                  <a:moveTo>
                    <a:pt x="15576" y="13"/>
                  </a:moveTo>
                  <a:cubicBezTo>
                    <a:pt x="14918" y="394"/>
                    <a:pt x="14206" y="681"/>
                    <a:pt x="13454" y="817"/>
                  </a:cubicBezTo>
                  <a:cubicBezTo>
                    <a:pt x="12326" y="1062"/>
                    <a:pt x="11252" y="1484"/>
                    <a:pt x="10258" y="2111"/>
                  </a:cubicBezTo>
                  <a:cubicBezTo>
                    <a:pt x="9480" y="2683"/>
                    <a:pt x="8674" y="2860"/>
                    <a:pt x="7895" y="2860"/>
                  </a:cubicBezTo>
                  <a:cubicBezTo>
                    <a:pt x="7049" y="2860"/>
                    <a:pt x="6230" y="2642"/>
                    <a:pt x="5465" y="2438"/>
                  </a:cubicBezTo>
                  <a:cubicBezTo>
                    <a:pt x="4740" y="2233"/>
                    <a:pt x="4068" y="2043"/>
                    <a:pt x="3437" y="2043"/>
                  </a:cubicBezTo>
                  <a:cubicBezTo>
                    <a:pt x="3048" y="2043"/>
                    <a:pt x="2672" y="2111"/>
                    <a:pt x="2309" y="2301"/>
                  </a:cubicBezTo>
                  <a:lnTo>
                    <a:pt x="2122" y="2397"/>
                  </a:lnTo>
                  <a:cubicBezTo>
                    <a:pt x="2309" y="2628"/>
                    <a:pt x="2497" y="2873"/>
                    <a:pt x="2685" y="3064"/>
                  </a:cubicBezTo>
                  <a:cubicBezTo>
                    <a:pt x="3491" y="3963"/>
                    <a:pt x="4955" y="5638"/>
                    <a:pt x="3491" y="7640"/>
                  </a:cubicBezTo>
                  <a:cubicBezTo>
                    <a:pt x="2927" y="8498"/>
                    <a:pt x="2927" y="8784"/>
                    <a:pt x="2927" y="8880"/>
                  </a:cubicBezTo>
                  <a:cubicBezTo>
                    <a:pt x="2967" y="9111"/>
                    <a:pt x="3679" y="9588"/>
                    <a:pt x="4337" y="10024"/>
                  </a:cubicBezTo>
                  <a:cubicBezTo>
                    <a:pt x="5143" y="10541"/>
                    <a:pt x="5935" y="11114"/>
                    <a:pt x="6687" y="11686"/>
                  </a:cubicBezTo>
                  <a:cubicBezTo>
                    <a:pt x="7627" y="12448"/>
                    <a:pt x="8097" y="13170"/>
                    <a:pt x="8097" y="13974"/>
                  </a:cubicBezTo>
                  <a:cubicBezTo>
                    <a:pt x="8150" y="15077"/>
                    <a:pt x="7304" y="15785"/>
                    <a:pt x="6553" y="16507"/>
                  </a:cubicBezTo>
                  <a:cubicBezTo>
                    <a:pt x="5747" y="17215"/>
                    <a:pt x="5089" y="17842"/>
                    <a:pt x="5089" y="18700"/>
                  </a:cubicBezTo>
                  <a:cubicBezTo>
                    <a:pt x="5089" y="20988"/>
                    <a:pt x="3249" y="21901"/>
                    <a:pt x="1934" y="22568"/>
                  </a:cubicBezTo>
                  <a:cubicBezTo>
                    <a:pt x="1088" y="22990"/>
                    <a:pt x="336" y="23372"/>
                    <a:pt x="107" y="23903"/>
                  </a:cubicBezTo>
                  <a:cubicBezTo>
                    <a:pt x="13" y="24093"/>
                    <a:pt x="54" y="24516"/>
                    <a:pt x="483" y="25142"/>
                  </a:cubicBezTo>
                  <a:cubicBezTo>
                    <a:pt x="1558" y="26804"/>
                    <a:pt x="4243" y="28575"/>
                    <a:pt x="6593" y="28575"/>
                  </a:cubicBezTo>
                  <a:cubicBezTo>
                    <a:pt x="9037" y="28575"/>
                    <a:pt x="15146" y="26899"/>
                    <a:pt x="18677" y="23521"/>
                  </a:cubicBezTo>
                  <a:cubicBezTo>
                    <a:pt x="20302" y="21996"/>
                    <a:pt x="21685" y="21615"/>
                    <a:pt x="22907" y="21615"/>
                  </a:cubicBezTo>
                  <a:cubicBezTo>
                    <a:pt x="23525" y="21615"/>
                    <a:pt x="24102" y="21710"/>
                    <a:pt x="24639" y="21805"/>
                  </a:cubicBezTo>
                  <a:cubicBezTo>
                    <a:pt x="25163" y="21887"/>
                    <a:pt x="25633" y="21969"/>
                    <a:pt x="26103" y="21969"/>
                  </a:cubicBezTo>
                  <a:cubicBezTo>
                    <a:pt x="26680" y="21969"/>
                    <a:pt x="27244" y="21846"/>
                    <a:pt x="27889" y="21519"/>
                  </a:cubicBezTo>
                  <a:cubicBezTo>
                    <a:pt x="30467" y="20185"/>
                    <a:pt x="28828" y="8117"/>
                    <a:pt x="27513" y="5448"/>
                  </a:cubicBezTo>
                  <a:cubicBezTo>
                    <a:pt x="27325" y="5066"/>
                    <a:pt x="27231" y="4685"/>
                    <a:pt x="27231" y="4249"/>
                  </a:cubicBezTo>
                  <a:lnTo>
                    <a:pt x="27043" y="4113"/>
                  </a:lnTo>
                  <a:lnTo>
                    <a:pt x="26761" y="3868"/>
                  </a:lnTo>
                  <a:lnTo>
                    <a:pt x="26331" y="3541"/>
                  </a:lnTo>
                  <a:lnTo>
                    <a:pt x="26103" y="3296"/>
                  </a:lnTo>
                  <a:lnTo>
                    <a:pt x="25727" y="2969"/>
                  </a:lnTo>
                  <a:lnTo>
                    <a:pt x="25539" y="2778"/>
                  </a:lnTo>
                  <a:cubicBezTo>
                    <a:pt x="25391" y="2587"/>
                    <a:pt x="25203" y="2397"/>
                    <a:pt x="25069" y="2206"/>
                  </a:cubicBezTo>
                  <a:cubicBezTo>
                    <a:pt x="24236" y="1266"/>
                    <a:pt x="23645" y="953"/>
                    <a:pt x="23350" y="953"/>
                  </a:cubicBezTo>
                  <a:cubicBezTo>
                    <a:pt x="23323" y="953"/>
                    <a:pt x="23296" y="953"/>
                    <a:pt x="23283" y="967"/>
                  </a:cubicBezTo>
                  <a:cubicBezTo>
                    <a:pt x="23001" y="1062"/>
                    <a:pt x="22531" y="1825"/>
                    <a:pt x="22343" y="3105"/>
                  </a:cubicBezTo>
                  <a:cubicBezTo>
                    <a:pt x="22249" y="3677"/>
                    <a:pt x="21913" y="4208"/>
                    <a:pt x="21443" y="4440"/>
                  </a:cubicBezTo>
                  <a:cubicBezTo>
                    <a:pt x="21215" y="4549"/>
                    <a:pt x="20987" y="4589"/>
                    <a:pt x="20759" y="4589"/>
                  </a:cubicBezTo>
                  <a:cubicBezTo>
                    <a:pt x="20007" y="4589"/>
                    <a:pt x="19201" y="4140"/>
                    <a:pt x="18342" y="3636"/>
                  </a:cubicBezTo>
                  <a:cubicBezTo>
                    <a:pt x="17831" y="3296"/>
                    <a:pt x="17268" y="3064"/>
                    <a:pt x="16704" y="2873"/>
                  </a:cubicBezTo>
                  <a:cubicBezTo>
                    <a:pt x="16046" y="2778"/>
                    <a:pt x="15522" y="2247"/>
                    <a:pt x="15428" y="1634"/>
                  </a:cubicBezTo>
                  <a:cubicBezTo>
                    <a:pt x="15388" y="1539"/>
                    <a:pt x="15388" y="1389"/>
                    <a:pt x="15388" y="1293"/>
                  </a:cubicBezTo>
                  <a:lnTo>
                    <a:pt x="15388" y="1157"/>
                  </a:lnTo>
                  <a:cubicBezTo>
                    <a:pt x="15388" y="1103"/>
                    <a:pt x="15388" y="1007"/>
                    <a:pt x="15388" y="912"/>
                  </a:cubicBezTo>
                  <a:lnTo>
                    <a:pt x="15388" y="776"/>
                  </a:lnTo>
                  <a:cubicBezTo>
                    <a:pt x="15388" y="721"/>
                    <a:pt x="15428" y="585"/>
                    <a:pt x="15428" y="490"/>
                  </a:cubicBezTo>
                  <a:lnTo>
                    <a:pt x="15482" y="394"/>
                  </a:lnTo>
                  <a:cubicBezTo>
                    <a:pt x="15522" y="245"/>
                    <a:pt x="15522" y="149"/>
                    <a:pt x="15576" y="54"/>
                  </a:cubicBezTo>
                  <a:lnTo>
                    <a:pt x="15576"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0" name="Google Shape;96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QsAAIYIAADfCwAAjggAAAAAAAAmAAAACAAAAP//////////"/>
                </a:ext>
              </a:extLst>
            </p:cNvSpPr>
            <p:nvPr/>
          </p:nvSpPr>
          <p:spPr>
            <a:xfrm>
              <a:off x="1923415" y="1385570"/>
              <a:ext cx="6350" cy="5080"/>
            </a:xfrm>
            <a:custGeom>
              <a:avLst/>
              <a:gdLst/>
              <a:ahLst/>
              <a:cxnLst/>
              <a:rect l="0" t="0" r="6350" b="5080"/>
              <a:pathLst>
                <a:path w="6350" h="5080">
                  <a:moveTo>
                    <a:pt x="2416" y="0"/>
                  </a:moveTo>
                  <a:cubicBezTo>
                    <a:pt x="1799" y="0"/>
                    <a:pt x="1155" y="151"/>
                    <a:pt x="618" y="496"/>
                  </a:cubicBezTo>
                  <a:cubicBezTo>
                    <a:pt x="242" y="688"/>
                    <a:pt x="54" y="1074"/>
                    <a:pt x="54" y="1459"/>
                  </a:cubicBezTo>
                  <a:cubicBezTo>
                    <a:pt x="0" y="2285"/>
                    <a:pt x="376" y="2478"/>
                    <a:pt x="1410" y="2864"/>
                  </a:cubicBezTo>
                  <a:cubicBezTo>
                    <a:pt x="2215" y="3153"/>
                    <a:pt x="3437" y="3579"/>
                    <a:pt x="3531" y="4929"/>
                  </a:cubicBezTo>
                  <a:lnTo>
                    <a:pt x="3531" y="5080"/>
                  </a:lnTo>
                  <a:cubicBezTo>
                    <a:pt x="3665" y="4929"/>
                    <a:pt x="3759" y="4791"/>
                    <a:pt x="3907" y="4639"/>
                  </a:cubicBezTo>
                  <a:cubicBezTo>
                    <a:pt x="4001" y="4502"/>
                    <a:pt x="4095" y="4350"/>
                    <a:pt x="4229" y="4254"/>
                  </a:cubicBezTo>
                  <a:lnTo>
                    <a:pt x="4283" y="4213"/>
                  </a:lnTo>
                  <a:cubicBezTo>
                    <a:pt x="4377" y="4061"/>
                    <a:pt x="4471" y="3965"/>
                    <a:pt x="4564" y="3869"/>
                  </a:cubicBezTo>
                  <a:lnTo>
                    <a:pt x="4658" y="3827"/>
                  </a:lnTo>
                  <a:cubicBezTo>
                    <a:pt x="4752" y="3731"/>
                    <a:pt x="4846" y="3676"/>
                    <a:pt x="4887" y="3579"/>
                  </a:cubicBezTo>
                  <a:cubicBezTo>
                    <a:pt x="4981" y="3538"/>
                    <a:pt x="5034" y="3483"/>
                    <a:pt x="5075" y="3442"/>
                  </a:cubicBezTo>
                  <a:lnTo>
                    <a:pt x="5169" y="3345"/>
                  </a:lnTo>
                  <a:lnTo>
                    <a:pt x="5263" y="3194"/>
                  </a:lnTo>
                  <a:lnTo>
                    <a:pt x="5357" y="3098"/>
                  </a:lnTo>
                  <a:lnTo>
                    <a:pt x="5504" y="2864"/>
                  </a:lnTo>
                  <a:lnTo>
                    <a:pt x="5545" y="2767"/>
                  </a:lnTo>
                  <a:lnTo>
                    <a:pt x="5692" y="2478"/>
                  </a:lnTo>
                  <a:lnTo>
                    <a:pt x="5786" y="2327"/>
                  </a:lnTo>
                  <a:cubicBezTo>
                    <a:pt x="5826" y="2189"/>
                    <a:pt x="5880" y="2093"/>
                    <a:pt x="5920" y="1941"/>
                  </a:cubicBezTo>
                  <a:lnTo>
                    <a:pt x="5974" y="1845"/>
                  </a:lnTo>
                  <a:cubicBezTo>
                    <a:pt x="6068" y="1707"/>
                    <a:pt x="6108" y="1514"/>
                    <a:pt x="6162" y="1322"/>
                  </a:cubicBezTo>
                  <a:lnTo>
                    <a:pt x="6202" y="1170"/>
                  </a:lnTo>
                  <a:cubicBezTo>
                    <a:pt x="6256" y="1033"/>
                    <a:pt x="6296" y="936"/>
                    <a:pt x="6350" y="785"/>
                  </a:cubicBezTo>
                  <a:lnTo>
                    <a:pt x="6202" y="743"/>
                  </a:lnTo>
                  <a:cubicBezTo>
                    <a:pt x="5075" y="262"/>
                    <a:pt x="3907" y="14"/>
                    <a:pt x="2685" y="14"/>
                  </a:cubicBezTo>
                  <a:cubicBezTo>
                    <a:pt x="2591" y="14"/>
                    <a:pt x="2510" y="0"/>
                    <a:pt x="241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9" name="Google Shape;96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sAAEYIAABMDAAA1QgAAAAAAAAmAAAACAAAAP//////////"/>
                </a:ext>
              </a:extLst>
            </p:cNvSpPr>
            <p:nvPr/>
          </p:nvSpPr>
          <p:spPr>
            <a:xfrm>
              <a:off x="1937385" y="1344930"/>
              <a:ext cx="61595" cy="90805"/>
            </a:xfrm>
            <a:custGeom>
              <a:avLst/>
              <a:gdLst/>
              <a:ahLst/>
              <a:cxnLst/>
              <a:rect l="0" t="0" r="61595" b="90805"/>
              <a:pathLst>
                <a:path w="61595" h="90805">
                  <a:moveTo>
                    <a:pt x="24491" y="0"/>
                  </a:moveTo>
                  <a:cubicBezTo>
                    <a:pt x="24302" y="286"/>
                    <a:pt x="24112" y="626"/>
                    <a:pt x="23977" y="953"/>
                  </a:cubicBezTo>
                  <a:cubicBezTo>
                    <a:pt x="23598" y="1770"/>
                    <a:pt x="23125" y="2479"/>
                    <a:pt x="22462" y="3105"/>
                  </a:cubicBezTo>
                  <a:cubicBezTo>
                    <a:pt x="21677" y="3705"/>
                    <a:pt x="20554" y="4004"/>
                    <a:pt x="18916" y="4004"/>
                  </a:cubicBezTo>
                  <a:cubicBezTo>
                    <a:pt x="17563" y="4004"/>
                    <a:pt x="15858" y="3800"/>
                    <a:pt x="13747" y="3391"/>
                  </a:cubicBezTo>
                  <a:cubicBezTo>
                    <a:pt x="13599" y="3351"/>
                    <a:pt x="13436" y="3337"/>
                    <a:pt x="13287" y="3337"/>
                  </a:cubicBezTo>
                  <a:cubicBezTo>
                    <a:pt x="12814" y="3337"/>
                    <a:pt x="12354" y="3500"/>
                    <a:pt x="11988" y="3868"/>
                  </a:cubicBezTo>
                  <a:cubicBezTo>
                    <a:pt x="10757" y="4917"/>
                    <a:pt x="10148" y="7437"/>
                    <a:pt x="10189" y="8731"/>
                  </a:cubicBezTo>
                  <a:cubicBezTo>
                    <a:pt x="10283" y="10216"/>
                    <a:pt x="9052" y="11210"/>
                    <a:pt x="8105" y="12069"/>
                  </a:cubicBezTo>
                  <a:cubicBezTo>
                    <a:pt x="7496" y="12545"/>
                    <a:pt x="6779" y="13213"/>
                    <a:pt x="6873" y="13499"/>
                  </a:cubicBezTo>
                  <a:cubicBezTo>
                    <a:pt x="7401" y="14698"/>
                    <a:pt x="7063" y="16033"/>
                    <a:pt x="6075" y="16836"/>
                  </a:cubicBezTo>
                  <a:cubicBezTo>
                    <a:pt x="5737" y="17068"/>
                    <a:pt x="5358" y="17177"/>
                    <a:pt x="4979" y="17177"/>
                  </a:cubicBezTo>
                  <a:cubicBezTo>
                    <a:pt x="4478" y="17177"/>
                    <a:pt x="3978" y="16986"/>
                    <a:pt x="3599" y="16605"/>
                  </a:cubicBezTo>
                  <a:cubicBezTo>
                    <a:pt x="3315" y="16319"/>
                    <a:pt x="3085" y="16074"/>
                    <a:pt x="2841" y="15788"/>
                  </a:cubicBezTo>
                  <a:cubicBezTo>
                    <a:pt x="2110" y="14957"/>
                    <a:pt x="1650" y="14548"/>
                    <a:pt x="1163" y="14548"/>
                  </a:cubicBezTo>
                  <a:cubicBezTo>
                    <a:pt x="879" y="14548"/>
                    <a:pt x="595" y="14698"/>
                    <a:pt x="243" y="14984"/>
                  </a:cubicBezTo>
                  <a:cubicBezTo>
                    <a:pt x="0" y="15215"/>
                    <a:pt x="54" y="15311"/>
                    <a:pt x="54" y="15365"/>
                  </a:cubicBezTo>
                  <a:cubicBezTo>
                    <a:pt x="284" y="16169"/>
                    <a:pt x="2895" y="17558"/>
                    <a:pt x="5169" y="17844"/>
                  </a:cubicBezTo>
                  <a:cubicBezTo>
                    <a:pt x="5547" y="17885"/>
                    <a:pt x="6495" y="17981"/>
                    <a:pt x="6779" y="18798"/>
                  </a:cubicBezTo>
                  <a:cubicBezTo>
                    <a:pt x="7063" y="19602"/>
                    <a:pt x="6359" y="20365"/>
                    <a:pt x="5453" y="21223"/>
                  </a:cubicBezTo>
                  <a:cubicBezTo>
                    <a:pt x="4560" y="22081"/>
                    <a:pt x="3409" y="23184"/>
                    <a:pt x="3220" y="24369"/>
                  </a:cubicBezTo>
                  <a:cubicBezTo>
                    <a:pt x="3085" y="25187"/>
                    <a:pt x="3220" y="25377"/>
                    <a:pt x="4600" y="25800"/>
                  </a:cubicBezTo>
                  <a:cubicBezTo>
                    <a:pt x="5642" y="26086"/>
                    <a:pt x="6968" y="26522"/>
                    <a:pt x="7158" y="28088"/>
                  </a:cubicBezTo>
                  <a:cubicBezTo>
                    <a:pt x="7212" y="28906"/>
                    <a:pt x="6833" y="29668"/>
                    <a:pt x="6210" y="30091"/>
                  </a:cubicBezTo>
                  <a:lnTo>
                    <a:pt x="6265" y="30145"/>
                  </a:lnTo>
                  <a:cubicBezTo>
                    <a:pt x="6928" y="30527"/>
                    <a:pt x="6928" y="31330"/>
                    <a:pt x="6928" y="32284"/>
                  </a:cubicBezTo>
                  <a:cubicBezTo>
                    <a:pt x="6928" y="33006"/>
                    <a:pt x="6928" y="34150"/>
                    <a:pt x="7347" y="34477"/>
                  </a:cubicBezTo>
                  <a:cubicBezTo>
                    <a:pt x="7536" y="34572"/>
                    <a:pt x="7753" y="34627"/>
                    <a:pt x="7983" y="34627"/>
                  </a:cubicBezTo>
                  <a:cubicBezTo>
                    <a:pt x="8105" y="34627"/>
                    <a:pt x="8227" y="34613"/>
                    <a:pt x="8348" y="34572"/>
                  </a:cubicBezTo>
                  <a:cubicBezTo>
                    <a:pt x="10053" y="34286"/>
                    <a:pt x="10473" y="32856"/>
                    <a:pt x="10906" y="31044"/>
                  </a:cubicBezTo>
                  <a:cubicBezTo>
                    <a:pt x="11163" y="30077"/>
                    <a:pt x="11474" y="28729"/>
                    <a:pt x="12611" y="28729"/>
                  </a:cubicBezTo>
                  <a:cubicBezTo>
                    <a:pt x="12692" y="28729"/>
                    <a:pt x="12787" y="28742"/>
                    <a:pt x="12895" y="28756"/>
                  </a:cubicBezTo>
                  <a:cubicBezTo>
                    <a:pt x="13274" y="28810"/>
                    <a:pt x="13653" y="29001"/>
                    <a:pt x="13883" y="29328"/>
                  </a:cubicBezTo>
                  <a:cubicBezTo>
                    <a:pt x="14316" y="29955"/>
                    <a:pt x="14126" y="30717"/>
                    <a:pt x="13977" y="31521"/>
                  </a:cubicBezTo>
                  <a:cubicBezTo>
                    <a:pt x="13788" y="32434"/>
                    <a:pt x="13599" y="33483"/>
                    <a:pt x="14072" y="34382"/>
                  </a:cubicBezTo>
                  <a:cubicBezTo>
                    <a:pt x="15019" y="36193"/>
                    <a:pt x="13693" y="38346"/>
                    <a:pt x="12611" y="40021"/>
                  </a:cubicBezTo>
                  <a:cubicBezTo>
                    <a:pt x="12178" y="40634"/>
                    <a:pt x="11799" y="41356"/>
                    <a:pt x="11515" y="42065"/>
                  </a:cubicBezTo>
                  <a:cubicBezTo>
                    <a:pt x="12259" y="42405"/>
                    <a:pt x="13044" y="42555"/>
                    <a:pt x="13869" y="42555"/>
                  </a:cubicBezTo>
                  <a:cubicBezTo>
                    <a:pt x="13977" y="42555"/>
                    <a:pt x="14099" y="42555"/>
                    <a:pt x="14221" y="42541"/>
                  </a:cubicBezTo>
                  <a:cubicBezTo>
                    <a:pt x="16440" y="42541"/>
                    <a:pt x="19376" y="41969"/>
                    <a:pt x="20608" y="40689"/>
                  </a:cubicBezTo>
                  <a:cubicBezTo>
                    <a:pt x="21542" y="39708"/>
                    <a:pt x="22394" y="39354"/>
                    <a:pt x="23098" y="39354"/>
                  </a:cubicBezTo>
                  <a:cubicBezTo>
                    <a:pt x="23598" y="39354"/>
                    <a:pt x="24004" y="39544"/>
                    <a:pt x="24302" y="39831"/>
                  </a:cubicBezTo>
                  <a:cubicBezTo>
                    <a:pt x="25303" y="40784"/>
                    <a:pt x="25114" y="42732"/>
                    <a:pt x="23923" y="44122"/>
                  </a:cubicBezTo>
                  <a:cubicBezTo>
                    <a:pt x="23504" y="44598"/>
                    <a:pt x="23030" y="45307"/>
                    <a:pt x="23219" y="45974"/>
                  </a:cubicBezTo>
                  <a:cubicBezTo>
                    <a:pt x="23449" y="46642"/>
                    <a:pt x="24018" y="47118"/>
                    <a:pt x="24735" y="47309"/>
                  </a:cubicBezTo>
                  <a:lnTo>
                    <a:pt x="24870" y="47364"/>
                  </a:lnTo>
                  <a:cubicBezTo>
                    <a:pt x="26345" y="47840"/>
                    <a:pt x="27238" y="48167"/>
                    <a:pt x="27617" y="49080"/>
                  </a:cubicBezTo>
                  <a:cubicBezTo>
                    <a:pt x="27807" y="49843"/>
                    <a:pt x="27671" y="50701"/>
                    <a:pt x="27198" y="51314"/>
                  </a:cubicBezTo>
                  <a:cubicBezTo>
                    <a:pt x="26765" y="52131"/>
                    <a:pt x="26765" y="53507"/>
                    <a:pt x="26819" y="54801"/>
                  </a:cubicBezTo>
                  <a:cubicBezTo>
                    <a:pt x="26913" y="55796"/>
                    <a:pt x="26859" y="56845"/>
                    <a:pt x="26629" y="57893"/>
                  </a:cubicBezTo>
                  <a:cubicBezTo>
                    <a:pt x="26115" y="59474"/>
                    <a:pt x="23355" y="59692"/>
                    <a:pt x="21799" y="59692"/>
                  </a:cubicBezTo>
                  <a:cubicBezTo>
                    <a:pt x="21366" y="59692"/>
                    <a:pt x="21027" y="59678"/>
                    <a:pt x="20851" y="59664"/>
                  </a:cubicBezTo>
                  <a:cubicBezTo>
                    <a:pt x="18105" y="59474"/>
                    <a:pt x="17536" y="58752"/>
                    <a:pt x="17387" y="58329"/>
                  </a:cubicBezTo>
                  <a:cubicBezTo>
                    <a:pt x="17347" y="58316"/>
                    <a:pt x="17306" y="58316"/>
                    <a:pt x="17266" y="58316"/>
                  </a:cubicBezTo>
                  <a:cubicBezTo>
                    <a:pt x="17063" y="58316"/>
                    <a:pt x="16846" y="58411"/>
                    <a:pt x="16724" y="58561"/>
                  </a:cubicBezTo>
                  <a:cubicBezTo>
                    <a:pt x="16684" y="58615"/>
                    <a:pt x="16684" y="58615"/>
                    <a:pt x="16724" y="58752"/>
                  </a:cubicBezTo>
                  <a:cubicBezTo>
                    <a:pt x="17387" y="60141"/>
                    <a:pt x="16305" y="61381"/>
                    <a:pt x="15547" y="62334"/>
                  </a:cubicBezTo>
                  <a:cubicBezTo>
                    <a:pt x="15209" y="62716"/>
                    <a:pt x="14600" y="63424"/>
                    <a:pt x="14640" y="63669"/>
                  </a:cubicBezTo>
                  <a:cubicBezTo>
                    <a:pt x="15073" y="63901"/>
                    <a:pt x="15547" y="64051"/>
                    <a:pt x="16021" y="64187"/>
                  </a:cubicBezTo>
                  <a:cubicBezTo>
                    <a:pt x="17198" y="64568"/>
                    <a:pt x="18903" y="65045"/>
                    <a:pt x="18998" y="66625"/>
                  </a:cubicBezTo>
                  <a:cubicBezTo>
                    <a:pt x="19146" y="69295"/>
                    <a:pt x="14925" y="71488"/>
                    <a:pt x="11231" y="72592"/>
                  </a:cubicBezTo>
                  <a:cubicBezTo>
                    <a:pt x="10568" y="72782"/>
                    <a:pt x="10338" y="73014"/>
                    <a:pt x="10283" y="73069"/>
                  </a:cubicBezTo>
                  <a:cubicBezTo>
                    <a:pt x="10243" y="73109"/>
                    <a:pt x="10568" y="73586"/>
                    <a:pt x="11285" y="73927"/>
                  </a:cubicBezTo>
                  <a:cubicBezTo>
                    <a:pt x="11718" y="74145"/>
                    <a:pt x="12191" y="74254"/>
                    <a:pt x="12597" y="74254"/>
                  </a:cubicBezTo>
                  <a:cubicBezTo>
                    <a:pt x="12895" y="74254"/>
                    <a:pt x="13152" y="74186"/>
                    <a:pt x="13314" y="74063"/>
                  </a:cubicBezTo>
                  <a:cubicBezTo>
                    <a:pt x="13950" y="73600"/>
                    <a:pt x="14465" y="73436"/>
                    <a:pt x="14884" y="73436"/>
                  </a:cubicBezTo>
                  <a:cubicBezTo>
                    <a:pt x="15493" y="73436"/>
                    <a:pt x="15940" y="73777"/>
                    <a:pt x="16345" y="74158"/>
                  </a:cubicBezTo>
                  <a:cubicBezTo>
                    <a:pt x="16833" y="74608"/>
                    <a:pt x="17441" y="74880"/>
                    <a:pt x="18050" y="74880"/>
                  </a:cubicBezTo>
                  <a:cubicBezTo>
                    <a:pt x="18105" y="74880"/>
                    <a:pt x="18145" y="74880"/>
                    <a:pt x="18199" y="74880"/>
                  </a:cubicBezTo>
                  <a:cubicBezTo>
                    <a:pt x="19376" y="74921"/>
                    <a:pt x="20513" y="75207"/>
                    <a:pt x="21609" y="75684"/>
                  </a:cubicBezTo>
                  <a:cubicBezTo>
                    <a:pt x="22462" y="76025"/>
                    <a:pt x="23246" y="76324"/>
                    <a:pt x="24126" y="76324"/>
                  </a:cubicBezTo>
                  <a:cubicBezTo>
                    <a:pt x="24600" y="76324"/>
                    <a:pt x="25114" y="76242"/>
                    <a:pt x="25682" y="76025"/>
                  </a:cubicBezTo>
                  <a:cubicBezTo>
                    <a:pt x="26426" y="75738"/>
                    <a:pt x="27225" y="75493"/>
                    <a:pt x="27874" y="75493"/>
                  </a:cubicBezTo>
                  <a:cubicBezTo>
                    <a:pt x="28429" y="75493"/>
                    <a:pt x="28876" y="75657"/>
                    <a:pt x="29133" y="76120"/>
                  </a:cubicBezTo>
                  <a:cubicBezTo>
                    <a:pt x="29606" y="76978"/>
                    <a:pt x="28997" y="78027"/>
                    <a:pt x="27198" y="79457"/>
                  </a:cubicBezTo>
                  <a:cubicBezTo>
                    <a:pt x="26102" y="80288"/>
                    <a:pt x="24857" y="80506"/>
                    <a:pt x="23639" y="80506"/>
                  </a:cubicBezTo>
                  <a:cubicBezTo>
                    <a:pt x="23057" y="80506"/>
                    <a:pt x="22489" y="80452"/>
                    <a:pt x="21934" y="80411"/>
                  </a:cubicBezTo>
                  <a:cubicBezTo>
                    <a:pt x="21420" y="80356"/>
                    <a:pt x="20946" y="80315"/>
                    <a:pt x="20473" y="80315"/>
                  </a:cubicBezTo>
                  <a:cubicBezTo>
                    <a:pt x="20391" y="80302"/>
                    <a:pt x="20324" y="80302"/>
                    <a:pt x="20256" y="80302"/>
                  </a:cubicBezTo>
                  <a:cubicBezTo>
                    <a:pt x="19769" y="80302"/>
                    <a:pt x="19309" y="80438"/>
                    <a:pt x="18862" y="80642"/>
                  </a:cubicBezTo>
                  <a:cubicBezTo>
                    <a:pt x="16400" y="81977"/>
                    <a:pt x="9526" y="89129"/>
                    <a:pt x="9674" y="90805"/>
                  </a:cubicBezTo>
                  <a:cubicBezTo>
                    <a:pt x="9999" y="90559"/>
                    <a:pt x="10283" y="90328"/>
                    <a:pt x="10568" y="90083"/>
                  </a:cubicBezTo>
                  <a:cubicBezTo>
                    <a:pt x="11609" y="89034"/>
                    <a:pt x="12800" y="88230"/>
                    <a:pt x="14167" y="87603"/>
                  </a:cubicBezTo>
                  <a:cubicBezTo>
                    <a:pt x="15006" y="87263"/>
                    <a:pt x="15696" y="87127"/>
                    <a:pt x="16291" y="87127"/>
                  </a:cubicBezTo>
                  <a:cubicBezTo>
                    <a:pt x="17496" y="87127"/>
                    <a:pt x="18267" y="87671"/>
                    <a:pt x="18903" y="88080"/>
                  </a:cubicBezTo>
                  <a:cubicBezTo>
                    <a:pt x="19241" y="88366"/>
                    <a:pt x="19620" y="88557"/>
                    <a:pt x="20094" y="88652"/>
                  </a:cubicBezTo>
                  <a:cubicBezTo>
                    <a:pt x="20094" y="88652"/>
                    <a:pt x="20107" y="88666"/>
                    <a:pt x="20107" y="88666"/>
                  </a:cubicBezTo>
                  <a:cubicBezTo>
                    <a:pt x="20351" y="88666"/>
                    <a:pt x="20716" y="87876"/>
                    <a:pt x="20987" y="87372"/>
                  </a:cubicBezTo>
                  <a:cubicBezTo>
                    <a:pt x="21379" y="86514"/>
                    <a:pt x="21947" y="85315"/>
                    <a:pt x="23043" y="85315"/>
                  </a:cubicBezTo>
                  <a:cubicBezTo>
                    <a:pt x="23179" y="85315"/>
                    <a:pt x="23314" y="85328"/>
                    <a:pt x="23449" y="85369"/>
                  </a:cubicBezTo>
                  <a:cubicBezTo>
                    <a:pt x="23923" y="85369"/>
                    <a:pt x="24451" y="85274"/>
                    <a:pt x="24870" y="85083"/>
                  </a:cubicBezTo>
                  <a:cubicBezTo>
                    <a:pt x="25790" y="84688"/>
                    <a:pt x="26765" y="84484"/>
                    <a:pt x="27752" y="84484"/>
                  </a:cubicBezTo>
                  <a:cubicBezTo>
                    <a:pt x="28091" y="84484"/>
                    <a:pt x="28429" y="84511"/>
                    <a:pt x="28754" y="84552"/>
                  </a:cubicBezTo>
                  <a:cubicBezTo>
                    <a:pt x="29119" y="84620"/>
                    <a:pt x="29471" y="84661"/>
                    <a:pt x="29836" y="84661"/>
                  </a:cubicBezTo>
                  <a:cubicBezTo>
                    <a:pt x="31284" y="84661"/>
                    <a:pt x="32732" y="84116"/>
                    <a:pt x="33828" y="83122"/>
                  </a:cubicBezTo>
                  <a:cubicBezTo>
                    <a:pt x="34193" y="82808"/>
                    <a:pt x="34626" y="82686"/>
                    <a:pt x="35086" y="82686"/>
                  </a:cubicBezTo>
                  <a:cubicBezTo>
                    <a:pt x="36034" y="82686"/>
                    <a:pt x="37103" y="83217"/>
                    <a:pt x="38090" y="83694"/>
                  </a:cubicBezTo>
                  <a:cubicBezTo>
                    <a:pt x="38659" y="84034"/>
                    <a:pt x="39227" y="84266"/>
                    <a:pt x="39850" y="84457"/>
                  </a:cubicBezTo>
                  <a:cubicBezTo>
                    <a:pt x="41162" y="83571"/>
                    <a:pt x="45519" y="82781"/>
                    <a:pt x="48077" y="82781"/>
                  </a:cubicBezTo>
                  <a:cubicBezTo>
                    <a:pt x="48280" y="82781"/>
                    <a:pt x="48483" y="82781"/>
                    <a:pt x="48658" y="82795"/>
                  </a:cubicBezTo>
                  <a:cubicBezTo>
                    <a:pt x="48686" y="82795"/>
                    <a:pt x="48726" y="82795"/>
                    <a:pt x="48767" y="82795"/>
                  </a:cubicBezTo>
                  <a:cubicBezTo>
                    <a:pt x="50905" y="82795"/>
                    <a:pt x="56737" y="80193"/>
                    <a:pt x="58320" y="78735"/>
                  </a:cubicBezTo>
                  <a:cubicBezTo>
                    <a:pt x="57887" y="78667"/>
                    <a:pt x="57481" y="78626"/>
                    <a:pt x="57075" y="78626"/>
                  </a:cubicBezTo>
                  <a:cubicBezTo>
                    <a:pt x="56656" y="78626"/>
                    <a:pt x="56263" y="78667"/>
                    <a:pt x="55857" y="78735"/>
                  </a:cubicBezTo>
                  <a:cubicBezTo>
                    <a:pt x="55681" y="78763"/>
                    <a:pt x="55505" y="78776"/>
                    <a:pt x="55357" y="78776"/>
                  </a:cubicBezTo>
                  <a:cubicBezTo>
                    <a:pt x="54206" y="78776"/>
                    <a:pt x="53746" y="78081"/>
                    <a:pt x="53584" y="77782"/>
                  </a:cubicBezTo>
                  <a:cubicBezTo>
                    <a:pt x="53016" y="76542"/>
                    <a:pt x="53814" y="74540"/>
                    <a:pt x="55668" y="72782"/>
                  </a:cubicBezTo>
                  <a:cubicBezTo>
                    <a:pt x="56331" y="72156"/>
                    <a:pt x="57034" y="71584"/>
                    <a:pt x="57752" y="71066"/>
                  </a:cubicBezTo>
                  <a:cubicBezTo>
                    <a:pt x="59592" y="69581"/>
                    <a:pt x="61351" y="68246"/>
                    <a:pt x="61500" y="66244"/>
                  </a:cubicBezTo>
                  <a:cubicBezTo>
                    <a:pt x="61595" y="65195"/>
                    <a:pt x="60363" y="64187"/>
                    <a:pt x="59213" y="63574"/>
                  </a:cubicBezTo>
                  <a:cubicBezTo>
                    <a:pt x="57955" y="62934"/>
                    <a:pt x="56750" y="62702"/>
                    <a:pt x="56033" y="62702"/>
                  </a:cubicBezTo>
                  <a:cubicBezTo>
                    <a:pt x="55735" y="62702"/>
                    <a:pt x="55532" y="62743"/>
                    <a:pt x="55424" y="62811"/>
                  </a:cubicBezTo>
                  <a:cubicBezTo>
                    <a:pt x="55099" y="63765"/>
                    <a:pt x="54288" y="64432"/>
                    <a:pt x="53300" y="64527"/>
                  </a:cubicBezTo>
                  <a:cubicBezTo>
                    <a:pt x="53259" y="64527"/>
                    <a:pt x="53232" y="64527"/>
                    <a:pt x="53191" y="64527"/>
                  </a:cubicBezTo>
                  <a:cubicBezTo>
                    <a:pt x="52136" y="64527"/>
                    <a:pt x="51094" y="63819"/>
                    <a:pt x="50269" y="62471"/>
                  </a:cubicBezTo>
                  <a:cubicBezTo>
                    <a:pt x="49362" y="60999"/>
                    <a:pt x="49890" y="59569"/>
                    <a:pt x="50215" y="58752"/>
                  </a:cubicBezTo>
                  <a:lnTo>
                    <a:pt x="50269" y="58656"/>
                  </a:lnTo>
                  <a:cubicBezTo>
                    <a:pt x="49511" y="58180"/>
                    <a:pt x="48848" y="57567"/>
                    <a:pt x="48469" y="56804"/>
                  </a:cubicBezTo>
                  <a:cubicBezTo>
                    <a:pt x="48185" y="56368"/>
                    <a:pt x="47278" y="54747"/>
                    <a:pt x="47657" y="53603"/>
                  </a:cubicBezTo>
                  <a:cubicBezTo>
                    <a:pt x="47752" y="52703"/>
                    <a:pt x="45763" y="46451"/>
                    <a:pt x="42732" y="45688"/>
                  </a:cubicBezTo>
                  <a:cubicBezTo>
                    <a:pt x="38902" y="44789"/>
                    <a:pt x="37996" y="40212"/>
                    <a:pt x="37387" y="37147"/>
                  </a:cubicBezTo>
                  <a:cubicBezTo>
                    <a:pt x="37292" y="36725"/>
                    <a:pt x="37238" y="36343"/>
                    <a:pt x="37143" y="35962"/>
                  </a:cubicBezTo>
                  <a:cubicBezTo>
                    <a:pt x="36913" y="34913"/>
                    <a:pt x="36480" y="34763"/>
                    <a:pt x="35492" y="34532"/>
                  </a:cubicBezTo>
                  <a:cubicBezTo>
                    <a:pt x="34261" y="34245"/>
                    <a:pt x="33165" y="33578"/>
                    <a:pt x="32367" y="32570"/>
                  </a:cubicBezTo>
                  <a:cubicBezTo>
                    <a:pt x="31677" y="31671"/>
                    <a:pt x="30783" y="31398"/>
                    <a:pt x="29728" y="31398"/>
                  </a:cubicBezTo>
                  <a:cubicBezTo>
                    <a:pt x="29106" y="31398"/>
                    <a:pt x="28415" y="31494"/>
                    <a:pt x="27671" y="31616"/>
                  </a:cubicBezTo>
                  <a:cubicBezTo>
                    <a:pt x="27238" y="31712"/>
                    <a:pt x="26819" y="31766"/>
                    <a:pt x="26440" y="31807"/>
                  </a:cubicBezTo>
                  <a:cubicBezTo>
                    <a:pt x="26372" y="31821"/>
                    <a:pt x="26305" y="31821"/>
                    <a:pt x="26237" y="31821"/>
                  </a:cubicBezTo>
                  <a:cubicBezTo>
                    <a:pt x="25655" y="31821"/>
                    <a:pt x="25141" y="31453"/>
                    <a:pt x="24924" y="30854"/>
                  </a:cubicBezTo>
                  <a:cubicBezTo>
                    <a:pt x="24397" y="29382"/>
                    <a:pt x="26440" y="26753"/>
                    <a:pt x="28524" y="25323"/>
                  </a:cubicBezTo>
                  <a:cubicBezTo>
                    <a:pt x="30743" y="23852"/>
                    <a:pt x="33639" y="15406"/>
                    <a:pt x="33828" y="13267"/>
                  </a:cubicBezTo>
                  <a:cubicBezTo>
                    <a:pt x="33097" y="12750"/>
                    <a:pt x="30391" y="12491"/>
                    <a:pt x="27644" y="12491"/>
                  </a:cubicBezTo>
                  <a:cubicBezTo>
                    <a:pt x="25033" y="12491"/>
                    <a:pt x="22394" y="12723"/>
                    <a:pt x="21420" y="13213"/>
                  </a:cubicBezTo>
                  <a:cubicBezTo>
                    <a:pt x="20973" y="13445"/>
                    <a:pt x="20473" y="13554"/>
                    <a:pt x="19985" y="13554"/>
                  </a:cubicBezTo>
                  <a:cubicBezTo>
                    <a:pt x="19336" y="13554"/>
                    <a:pt x="18686" y="13349"/>
                    <a:pt x="18145" y="12981"/>
                  </a:cubicBezTo>
                  <a:cubicBezTo>
                    <a:pt x="17347" y="12505"/>
                    <a:pt x="16914" y="11646"/>
                    <a:pt x="16968" y="10693"/>
                  </a:cubicBezTo>
                  <a:cubicBezTo>
                    <a:pt x="17063" y="9971"/>
                    <a:pt x="17536" y="9399"/>
                    <a:pt x="18199" y="9154"/>
                  </a:cubicBezTo>
                  <a:cubicBezTo>
                    <a:pt x="20040" y="8391"/>
                    <a:pt x="23314" y="4863"/>
                    <a:pt x="23219" y="3964"/>
                  </a:cubicBezTo>
                  <a:cubicBezTo>
                    <a:pt x="23071" y="2955"/>
                    <a:pt x="23693" y="2097"/>
                    <a:pt x="24207" y="1430"/>
                  </a:cubicBezTo>
                  <a:cubicBezTo>
                    <a:pt x="24965" y="381"/>
                    <a:pt x="24870" y="286"/>
                    <a:pt x="24640" y="95"/>
                  </a:cubicBezTo>
                  <a:lnTo>
                    <a:pt x="2449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8" name="Google Shape;96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sAAE8IAADtCwAAVggAAAAAAAAmAAAACAAAAP//////////"/>
                </a:ext>
              </a:extLst>
            </p:cNvSpPr>
            <p:nvPr/>
          </p:nvSpPr>
          <p:spPr>
            <a:xfrm>
              <a:off x="1934210" y="1350645"/>
              <a:ext cx="4445" cy="4445"/>
            </a:xfrm>
            <a:custGeom>
              <a:avLst/>
              <a:gdLst/>
              <a:ahLst/>
              <a:cxnLst/>
              <a:rect l="0" t="0" r="4445" b="4445"/>
              <a:pathLst>
                <a:path w="4445" h="4445">
                  <a:moveTo>
                    <a:pt x="4384" y="0"/>
                  </a:moveTo>
                  <a:cubicBezTo>
                    <a:pt x="3257" y="347"/>
                    <a:pt x="593" y="3128"/>
                    <a:pt x="15" y="4445"/>
                  </a:cubicBezTo>
                  <a:cubicBezTo>
                    <a:pt x="1659" y="4084"/>
                    <a:pt x="3470" y="2433"/>
                    <a:pt x="4170" y="1042"/>
                  </a:cubicBezTo>
                  <a:cubicBezTo>
                    <a:pt x="4323" y="695"/>
                    <a:pt x="4429" y="347"/>
                    <a:pt x="438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7" name="Google Shape;96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sAAIQIAAD1CwAAlQgAAAAAAAAmAAAACAAAAP//////////"/>
                </a:ext>
              </a:extLst>
            </p:cNvSpPr>
            <p:nvPr/>
          </p:nvSpPr>
          <p:spPr>
            <a:xfrm>
              <a:off x="1927225" y="1384300"/>
              <a:ext cx="16510" cy="10795"/>
            </a:xfrm>
            <a:custGeom>
              <a:avLst/>
              <a:gdLst/>
              <a:ahLst/>
              <a:cxnLst/>
              <a:rect l="0" t="0" r="16510" b="10795"/>
              <a:pathLst>
                <a:path w="16510" h="10795">
                  <a:moveTo>
                    <a:pt x="10410" y="13"/>
                  </a:moveTo>
                  <a:cubicBezTo>
                    <a:pt x="9534" y="13"/>
                    <a:pt x="8511" y="486"/>
                    <a:pt x="7218" y="1148"/>
                  </a:cubicBezTo>
                  <a:cubicBezTo>
                    <a:pt x="6222" y="1661"/>
                    <a:pt x="5144" y="2094"/>
                    <a:pt x="4053" y="2323"/>
                  </a:cubicBezTo>
                  <a:lnTo>
                    <a:pt x="4053" y="2377"/>
                  </a:lnTo>
                  <a:cubicBezTo>
                    <a:pt x="4013" y="2512"/>
                    <a:pt x="3959" y="2661"/>
                    <a:pt x="3919" y="2850"/>
                  </a:cubicBezTo>
                  <a:cubicBezTo>
                    <a:pt x="3865" y="3039"/>
                    <a:pt x="3771" y="3175"/>
                    <a:pt x="3730" y="3364"/>
                  </a:cubicBezTo>
                  <a:lnTo>
                    <a:pt x="3730" y="3458"/>
                  </a:lnTo>
                  <a:cubicBezTo>
                    <a:pt x="3636" y="3607"/>
                    <a:pt x="3582" y="3796"/>
                    <a:pt x="3542" y="3931"/>
                  </a:cubicBezTo>
                  <a:lnTo>
                    <a:pt x="3488" y="4026"/>
                  </a:lnTo>
                  <a:cubicBezTo>
                    <a:pt x="3394" y="4215"/>
                    <a:pt x="3353" y="4363"/>
                    <a:pt x="3259" y="4553"/>
                  </a:cubicBezTo>
                  <a:lnTo>
                    <a:pt x="3259" y="4593"/>
                  </a:lnTo>
                  <a:cubicBezTo>
                    <a:pt x="3165" y="4742"/>
                    <a:pt x="3111" y="4931"/>
                    <a:pt x="3017" y="5066"/>
                  </a:cubicBezTo>
                  <a:lnTo>
                    <a:pt x="2976" y="5120"/>
                  </a:lnTo>
                  <a:cubicBezTo>
                    <a:pt x="2882" y="5255"/>
                    <a:pt x="2788" y="5404"/>
                    <a:pt x="2693" y="5539"/>
                  </a:cubicBezTo>
                  <a:lnTo>
                    <a:pt x="2639" y="5633"/>
                  </a:lnTo>
                  <a:cubicBezTo>
                    <a:pt x="2545" y="5782"/>
                    <a:pt x="2411" y="5877"/>
                    <a:pt x="2316" y="6012"/>
                  </a:cubicBezTo>
                  <a:lnTo>
                    <a:pt x="2262" y="6066"/>
                  </a:lnTo>
                  <a:cubicBezTo>
                    <a:pt x="2128" y="6201"/>
                    <a:pt x="2033" y="6295"/>
                    <a:pt x="1885" y="6390"/>
                  </a:cubicBezTo>
                  <a:cubicBezTo>
                    <a:pt x="997" y="7106"/>
                    <a:pt x="377" y="8052"/>
                    <a:pt x="0" y="9133"/>
                  </a:cubicBezTo>
                  <a:cubicBezTo>
                    <a:pt x="714" y="9376"/>
                    <a:pt x="1414" y="9660"/>
                    <a:pt x="2074" y="10078"/>
                  </a:cubicBezTo>
                  <a:cubicBezTo>
                    <a:pt x="2505" y="10362"/>
                    <a:pt x="2976" y="10605"/>
                    <a:pt x="3447" y="10795"/>
                  </a:cubicBezTo>
                  <a:cubicBezTo>
                    <a:pt x="3636" y="9606"/>
                    <a:pt x="4202" y="7674"/>
                    <a:pt x="5710" y="7241"/>
                  </a:cubicBezTo>
                  <a:cubicBezTo>
                    <a:pt x="5898" y="7201"/>
                    <a:pt x="6087" y="7174"/>
                    <a:pt x="6275" y="7174"/>
                  </a:cubicBezTo>
                  <a:cubicBezTo>
                    <a:pt x="7218" y="7174"/>
                    <a:pt x="8188" y="7782"/>
                    <a:pt x="9238" y="9038"/>
                  </a:cubicBezTo>
                  <a:cubicBezTo>
                    <a:pt x="9386" y="9187"/>
                    <a:pt x="9521" y="9322"/>
                    <a:pt x="9669" y="9511"/>
                  </a:cubicBezTo>
                  <a:lnTo>
                    <a:pt x="9763" y="9606"/>
                  </a:lnTo>
                  <a:lnTo>
                    <a:pt x="10140" y="9983"/>
                  </a:lnTo>
                  <a:lnTo>
                    <a:pt x="10275" y="10078"/>
                  </a:lnTo>
                  <a:cubicBezTo>
                    <a:pt x="10464" y="10268"/>
                    <a:pt x="10612" y="10416"/>
                    <a:pt x="10841" y="10551"/>
                  </a:cubicBezTo>
                  <a:cubicBezTo>
                    <a:pt x="11554" y="9984"/>
                    <a:pt x="12308" y="9565"/>
                    <a:pt x="13197" y="9281"/>
                  </a:cubicBezTo>
                  <a:cubicBezTo>
                    <a:pt x="14248" y="8944"/>
                    <a:pt x="15190" y="8376"/>
                    <a:pt x="16039" y="7714"/>
                  </a:cubicBezTo>
                  <a:cubicBezTo>
                    <a:pt x="16362" y="7430"/>
                    <a:pt x="16510" y="7052"/>
                    <a:pt x="16510" y="6674"/>
                  </a:cubicBezTo>
                  <a:cubicBezTo>
                    <a:pt x="16510" y="5066"/>
                    <a:pt x="13951" y="2607"/>
                    <a:pt x="11931" y="675"/>
                  </a:cubicBezTo>
                  <a:cubicBezTo>
                    <a:pt x="11474" y="202"/>
                    <a:pt x="10975" y="13"/>
                    <a:pt x="1041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6" name="Google Shape;96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wAACcIAAAsDAAALwgAAAAAAAAmAAAACAAAAP//////////"/>
                </a:ext>
              </a:extLst>
            </p:cNvSpPr>
            <p:nvPr/>
          </p:nvSpPr>
          <p:spPr>
            <a:xfrm>
              <a:off x="1976755" y="1325245"/>
              <a:ext cx="1905" cy="5080"/>
            </a:xfrm>
            <a:custGeom>
              <a:avLst/>
              <a:gdLst/>
              <a:ahLst/>
              <a:cxnLst/>
              <a:rect l="0" t="0" r="1905" b="5080"/>
              <a:pathLst>
                <a:path w="1905" h="5080">
                  <a:moveTo>
                    <a:pt x="1467" y="12"/>
                  </a:moveTo>
                  <a:cubicBezTo>
                    <a:pt x="1454" y="12"/>
                    <a:pt x="1428" y="25"/>
                    <a:pt x="1403" y="37"/>
                  </a:cubicBezTo>
                  <a:cubicBezTo>
                    <a:pt x="1042" y="123"/>
                    <a:pt x="772" y="552"/>
                    <a:pt x="643" y="896"/>
                  </a:cubicBezTo>
                  <a:cubicBezTo>
                    <a:pt x="141" y="2233"/>
                    <a:pt x="12" y="3657"/>
                    <a:pt x="231" y="5068"/>
                  </a:cubicBezTo>
                  <a:cubicBezTo>
                    <a:pt x="1222" y="3313"/>
                    <a:pt x="1905" y="552"/>
                    <a:pt x="1544" y="37"/>
                  </a:cubicBezTo>
                  <a:cubicBezTo>
                    <a:pt x="1518" y="25"/>
                    <a:pt x="1493" y="12"/>
                    <a:pt x="1467"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5" name="Google Shape;96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QsAAIcIAADiCwAAiAgAAAAAAAAmAAAACAAAAP//////////"/>
                </a:ext>
              </a:extLst>
            </p:cNvSpPr>
            <p:nvPr/>
          </p:nvSpPr>
          <p:spPr>
            <a:xfrm>
              <a:off x="1931035" y="1386205"/>
              <a:ext cx="635" cy="635"/>
            </a:xfrm>
            <a:custGeom>
              <a:avLst/>
              <a:gdLst/>
              <a:ahLst/>
              <a:cxnLst/>
              <a:rect l="0" t="0" r="635" b="635"/>
              <a:pathLst>
                <a:path w="635" h="635">
                  <a:moveTo>
                    <a:pt x="635" y="15"/>
                  </a:moveTo>
                  <a:cubicBezTo>
                    <a:pt x="404" y="174"/>
                    <a:pt x="230" y="396"/>
                    <a:pt x="0" y="619"/>
                  </a:cubicBezTo>
                  <a:cubicBezTo>
                    <a:pt x="404" y="396"/>
                    <a:pt x="635" y="174"/>
                    <a:pt x="635"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4" name="Google Shape;96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sAAIsIAADgCwAAjAgAAAAAAAAmAAAACAAAAP//////////"/>
                </a:ext>
              </a:extLst>
            </p:cNvSpPr>
            <p:nvPr/>
          </p:nvSpPr>
          <p:spPr>
            <a:xfrm>
              <a:off x="1930400" y="1388745"/>
              <a:ext cx="0" cy="635"/>
            </a:xfrm>
            <a:custGeom>
              <a:avLst/>
              <a:gdLst/>
              <a:ahLst/>
              <a:cxnLst/>
              <a:rect l="0" t="0" r="0" b="635"/>
              <a:pathLst>
                <a:path w="0" h="635">
                  <a:moveTo>
                    <a:pt x="0" y="635"/>
                  </a:moveTo>
                  <a:cubicBezTo>
                    <a:pt x="0" y="388"/>
                    <a:pt x="0" y="194"/>
                    <a:pt x="0" y="17"/>
                  </a:cubicBezTo>
                  <a:cubicBezTo>
                    <a:pt x="0" y="194"/>
                    <a:pt x="0" y="388"/>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3" name="Google Shape;96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QsAAIgIAADhCwAAiQgAAAAAAAAmAAAACAAAAP//////////"/>
                </a:ext>
              </a:extLst>
            </p:cNvSpPr>
            <p:nvPr/>
          </p:nvSpPr>
          <p:spPr>
            <a:xfrm>
              <a:off x="1931035" y="1386840"/>
              <a:ext cx="0" cy="635"/>
            </a:xfrm>
            <a:custGeom>
              <a:avLst/>
              <a:gdLst/>
              <a:ahLst/>
              <a:cxnLst/>
              <a:rect l="0" t="0" r="0" b="635"/>
              <a:pathLst>
                <a:path w="0" h="635">
                  <a:moveTo>
                    <a:pt x="0" y="0"/>
                  </a:moveTo>
                  <a:cubicBezTo>
                    <a:pt x="0" y="194"/>
                    <a:pt x="0" y="440"/>
                    <a:pt x="0" y="617"/>
                  </a:cubicBezTo>
                  <a:cubicBezTo>
                    <a:pt x="0" y="440"/>
                    <a:pt x="0" y="194"/>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2" name="Google Shape;96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sAAIwIAADgCwAAjAgAAAAAAAAmAAAACAAAAP//////////"/>
                </a:ext>
              </a:extLst>
            </p:cNvSpPr>
            <p:nvPr/>
          </p:nvSpPr>
          <p:spPr>
            <a:xfrm>
              <a:off x="1929765" y="1389380"/>
              <a:ext cx="635" cy="0"/>
            </a:xfrm>
            <a:custGeom>
              <a:avLst/>
              <a:gdLst/>
              <a:ahLst/>
              <a:cxnLst/>
              <a:rect l="0" t="0" r="635" b="0"/>
              <a:pathLst>
                <a:path w="635" h="0">
                  <a:moveTo>
                    <a:pt x="635" y="0"/>
                  </a:moveTo>
                  <a:cubicBezTo>
                    <a:pt x="317" y="0"/>
                    <a:pt x="115" y="0"/>
                    <a:pt x="28" y="0"/>
                  </a:cubicBezTo>
                  <a:cubicBezTo>
                    <a:pt x="230" y="0"/>
                    <a:pt x="432"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1" name="Google Shape;96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sAAIoIAADhCwAAiwgAAAAAAAAmAAAACAAAAP//////////"/>
                </a:ext>
              </a:extLst>
            </p:cNvSpPr>
            <p:nvPr/>
          </p:nvSpPr>
          <p:spPr>
            <a:xfrm>
              <a:off x="1930400" y="1388110"/>
              <a:ext cx="635" cy="635"/>
            </a:xfrm>
            <a:custGeom>
              <a:avLst/>
              <a:gdLst/>
              <a:ahLst/>
              <a:cxnLst/>
              <a:rect l="0" t="0" r="635" b="635"/>
              <a:pathLst>
                <a:path w="635" h="635">
                  <a:moveTo>
                    <a:pt x="601" y="17"/>
                  </a:moveTo>
                  <a:cubicBezTo>
                    <a:pt x="367" y="194"/>
                    <a:pt x="133" y="440"/>
                    <a:pt x="33" y="635"/>
                  </a:cubicBezTo>
                  <a:cubicBezTo>
                    <a:pt x="267" y="440"/>
                    <a:pt x="367" y="194"/>
                    <a:pt x="601"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0" name="Google Shape;96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QsAAIkIAADhCwAAiggAAAAAAAAmAAAACAAAAP//////////"/>
                </a:ext>
              </a:extLst>
            </p:cNvSpPr>
            <p:nvPr/>
          </p:nvSpPr>
          <p:spPr>
            <a:xfrm>
              <a:off x="1931035" y="1387475"/>
              <a:ext cx="0" cy="635"/>
            </a:xfrm>
            <a:custGeom>
              <a:avLst/>
              <a:gdLst/>
              <a:ahLst/>
              <a:cxnLst/>
              <a:rect l="0" t="0" r="0" b="635"/>
              <a:pathLst>
                <a:path w="0" h="635">
                  <a:moveTo>
                    <a:pt x="0" y="635"/>
                  </a:moveTo>
                  <a:cubicBezTo>
                    <a:pt x="0" y="407"/>
                    <a:pt x="0" y="227"/>
                    <a:pt x="0" y="0"/>
                  </a:cubicBezTo>
                  <a:cubicBezTo>
                    <a:pt x="0" y="227"/>
                    <a:pt x="0" y="407"/>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9" name="Google Shape;96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gsAAJIIAADqCwAAkwgAAAAAAAAmAAAACAAAAP//////////"/>
                </a:ext>
              </a:extLst>
            </p:cNvSpPr>
            <p:nvPr/>
          </p:nvSpPr>
          <p:spPr>
            <a:xfrm>
              <a:off x="1936750" y="1393190"/>
              <a:ext cx="0" cy="635"/>
            </a:xfrm>
            <a:custGeom>
              <a:avLst/>
              <a:gdLst/>
              <a:ahLst/>
              <a:cxnLst/>
              <a:rect l="0" t="0" r="0" b="635"/>
              <a:pathLst>
                <a:path w="0" h="635">
                  <a:moveTo>
                    <a:pt x="0" y="17"/>
                  </a:moveTo>
                  <a:cubicBezTo>
                    <a:pt x="0" y="194"/>
                    <a:pt x="0" y="440"/>
                    <a:pt x="0" y="635"/>
                  </a:cubicBezTo>
                  <a:cubicBezTo>
                    <a:pt x="0" y="440"/>
                    <a:pt x="0" y="19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8" name="Google Shape;96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sAAJQIAADsCwAAlAgAAAAAAAAmAAAACAAAAP//////////"/>
                </a:ext>
              </a:extLst>
            </p:cNvSpPr>
            <p:nvPr/>
          </p:nvSpPr>
          <p:spPr>
            <a:xfrm>
              <a:off x="1937385" y="1394460"/>
              <a:ext cx="635" cy="0"/>
            </a:xfrm>
            <a:custGeom>
              <a:avLst/>
              <a:gdLst/>
              <a:ahLst/>
              <a:cxnLst/>
              <a:rect l="0" t="0" r="635" b="0"/>
              <a:pathLst>
                <a:path w="635" h="0">
                  <a:moveTo>
                    <a:pt x="635" y="0"/>
                  </a:moveTo>
                  <a:cubicBezTo>
                    <a:pt x="407" y="0"/>
                    <a:pt x="179" y="0"/>
                    <a:pt x="0" y="0"/>
                  </a:cubicBezTo>
                  <a:cubicBezTo>
                    <a:pt x="179" y="0"/>
                    <a:pt x="407"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7" name="Google Shape;96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gsAAI0IAADfCwAAjggAAAAAAAAmAAAACAAAAP//////////"/>
                </a:ext>
              </a:extLst>
            </p:cNvSpPr>
            <p:nvPr/>
          </p:nvSpPr>
          <p:spPr>
            <a:xfrm>
              <a:off x="1929130" y="1390015"/>
              <a:ext cx="635" cy="635"/>
            </a:xfrm>
            <a:custGeom>
              <a:avLst/>
              <a:gdLst/>
              <a:ahLst/>
              <a:cxnLst/>
              <a:rect l="0" t="0" r="635" b="635"/>
              <a:pathLst>
                <a:path w="635" h="635">
                  <a:moveTo>
                    <a:pt x="21" y="635"/>
                  </a:moveTo>
                  <a:cubicBezTo>
                    <a:pt x="240" y="457"/>
                    <a:pt x="394" y="177"/>
                    <a:pt x="635" y="0"/>
                  </a:cubicBezTo>
                  <a:cubicBezTo>
                    <a:pt x="394" y="177"/>
                    <a:pt x="240" y="457"/>
                    <a:pt x="21"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6" name="Google Shape;96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sAAJMIAADrCwAAkwgAAAAAAAAmAAAACAAAAP//////////"/>
                </a:ext>
              </a:extLst>
            </p:cNvSpPr>
            <p:nvPr/>
          </p:nvSpPr>
          <p:spPr>
            <a:xfrm>
              <a:off x="1937385" y="13938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5" name="Google Shape;96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sAAI0IAADfCwAAjQgAAAAAAAAmAAAACAAAAP//////////"/>
                </a:ext>
              </a:extLst>
            </p:cNvSpPr>
            <p:nvPr/>
          </p:nvSpPr>
          <p:spPr>
            <a:xfrm>
              <a:off x="1929765" y="139001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4" name="Google Shape;96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wAAFsIAAC3DAAAiAgAAAAAAAAmAAAACAAAAP//////////"/>
                </a:ext>
              </a:extLst>
            </p:cNvSpPr>
            <p:nvPr/>
          </p:nvSpPr>
          <p:spPr>
            <a:xfrm>
              <a:off x="2047240" y="1358265"/>
              <a:ext cx="19685" cy="28575"/>
            </a:xfrm>
            <a:custGeom>
              <a:avLst/>
              <a:gdLst/>
              <a:ahLst/>
              <a:cxnLst/>
              <a:rect l="0" t="0" r="19685" b="28575"/>
              <a:pathLst>
                <a:path w="19685" h="28575">
                  <a:moveTo>
                    <a:pt x="15957" y="0"/>
                  </a:moveTo>
                  <a:cubicBezTo>
                    <a:pt x="15662" y="0"/>
                    <a:pt x="15380" y="67"/>
                    <a:pt x="15125" y="187"/>
                  </a:cubicBezTo>
                  <a:cubicBezTo>
                    <a:pt x="14656" y="375"/>
                    <a:pt x="13154" y="979"/>
                    <a:pt x="13020" y="2536"/>
                  </a:cubicBezTo>
                  <a:cubicBezTo>
                    <a:pt x="12685" y="5301"/>
                    <a:pt x="10392" y="5355"/>
                    <a:pt x="9172" y="5395"/>
                  </a:cubicBezTo>
                  <a:lnTo>
                    <a:pt x="8742" y="5395"/>
                  </a:lnTo>
                  <a:cubicBezTo>
                    <a:pt x="9118" y="5959"/>
                    <a:pt x="10057" y="7368"/>
                    <a:pt x="8742" y="8643"/>
                  </a:cubicBezTo>
                  <a:cubicBezTo>
                    <a:pt x="8367" y="8965"/>
                    <a:pt x="7898" y="9153"/>
                    <a:pt x="7428" y="9153"/>
                  </a:cubicBezTo>
                  <a:cubicBezTo>
                    <a:pt x="6624" y="9113"/>
                    <a:pt x="6114" y="8549"/>
                    <a:pt x="5591" y="7932"/>
                  </a:cubicBezTo>
                  <a:cubicBezTo>
                    <a:pt x="5082" y="7368"/>
                    <a:pt x="4559" y="6764"/>
                    <a:pt x="3808" y="6710"/>
                  </a:cubicBezTo>
                  <a:cubicBezTo>
                    <a:pt x="3781" y="6710"/>
                    <a:pt x="3741" y="6710"/>
                    <a:pt x="3700" y="6710"/>
                  </a:cubicBezTo>
                  <a:cubicBezTo>
                    <a:pt x="3057" y="6710"/>
                    <a:pt x="2601" y="7475"/>
                    <a:pt x="1984" y="9301"/>
                  </a:cubicBezTo>
                  <a:cubicBezTo>
                    <a:pt x="1743" y="10093"/>
                    <a:pt x="1367" y="10898"/>
                    <a:pt x="952" y="11650"/>
                  </a:cubicBezTo>
                  <a:cubicBezTo>
                    <a:pt x="13" y="13059"/>
                    <a:pt x="616" y="16575"/>
                    <a:pt x="992" y="18884"/>
                  </a:cubicBezTo>
                  <a:lnTo>
                    <a:pt x="1086" y="19354"/>
                  </a:lnTo>
                  <a:cubicBezTo>
                    <a:pt x="1367" y="20334"/>
                    <a:pt x="1837" y="21233"/>
                    <a:pt x="2547" y="21984"/>
                  </a:cubicBezTo>
                  <a:cubicBezTo>
                    <a:pt x="3432" y="23152"/>
                    <a:pt x="4465" y="24561"/>
                    <a:pt x="3861" y="26212"/>
                  </a:cubicBezTo>
                  <a:cubicBezTo>
                    <a:pt x="3714" y="26736"/>
                    <a:pt x="4089" y="27487"/>
                    <a:pt x="4653" y="28279"/>
                  </a:cubicBezTo>
                  <a:lnTo>
                    <a:pt x="9306" y="28279"/>
                  </a:lnTo>
                  <a:lnTo>
                    <a:pt x="9547" y="28333"/>
                  </a:lnTo>
                  <a:lnTo>
                    <a:pt x="9735" y="28333"/>
                  </a:lnTo>
                  <a:lnTo>
                    <a:pt x="9963" y="28373"/>
                  </a:lnTo>
                  <a:lnTo>
                    <a:pt x="10110" y="28373"/>
                  </a:lnTo>
                  <a:lnTo>
                    <a:pt x="10338" y="28427"/>
                  </a:lnTo>
                  <a:lnTo>
                    <a:pt x="10486" y="28427"/>
                  </a:lnTo>
                  <a:lnTo>
                    <a:pt x="10714" y="28467"/>
                  </a:lnTo>
                  <a:lnTo>
                    <a:pt x="10807" y="28467"/>
                  </a:lnTo>
                  <a:lnTo>
                    <a:pt x="11143" y="28561"/>
                  </a:lnTo>
                  <a:lnTo>
                    <a:pt x="11800" y="28561"/>
                  </a:lnTo>
                  <a:lnTo>
                    <a:pt x="11424" y="28145"/>
                  </a:lnTo>
                  <a:cubicBezTo>
                    <a:pt x="10486" y="27675"/>
                    <a:pt x="9587" y="26830"/>
                    <a:pt x="9735" y="25702"/>
                  </a:cubicBezTo>
                  <a:cubicBezTo>
                    <a:pt x="9775" y="25031"/>
                    <a:pt x="10204" y="24467"/>
                    <a:pt x="10767" y="24280"/>
                  </a:cubicBezTo>
                  <a:cubicBezTo>
                    <a:pt x="10982" y="24199"/>
                    <a:pt x="11210" y="24172"/>
                    <a:pt x="11438" y="24172"/>
                  </a:cubicBezTo>
                  <a:cubicBezTo>
                    <a:pt x="12832" y="24172"/>
                    <a:pt x="14468" y="25447"/>
                    <a:pt x="14991" y="25890"/>
                  </a:cubicBezTo>
                  <a:cubicBezTo>
                    <a:pt x="15688" y="26454"/>
                    <a:pt x="16560" y="26722"/>
                    <a:pt x="17445" y="26722"/>
                  </a:cubicBezTo>
                  <a:cubicBezTo>
                    <a:pt x="17740" y="26722"/>
                    <a:pt x="18035" y="26695"/>
                    <a:pt x="18317" y="26642"/>
                  </a:cubicBezTo>
                  <a:cubicBezTo>
                    <a:pt x="18692" y="26494"/>
                    <a:pt x="18746" y="26360"/>
                    <a:pt x="18746" y="26306"/>
                  </a:cubicBezTo>
                  <a:cubicBezTo>
                    <a:pt x="18840" y="25649"/>
                    <a:pt x="18411" y="23206"/>
                    <a:pt x="17713" y="22682"/>
                  </a:cubicBezTo>
                  <a:cubicBezTo>
                    <a:pt x="17686" y="22642"/>
                    <a:pt x="17646" y="22615"/>
                    <a:pt x="17606" y="22615"/>
                  </a:cubicBezTo>
                  <a:cubicBezTo>
                    <a:pt x="17552" y="22615"/>
                    <a:pt x="17499" y="22642"/>
                    <a:pt x="17432" y="22682"/>
                  </a:cubicBezTo>
                  <a:cubicBezTo>
                    <a:pt x="16466" y="23179"/>
                    <a:pt x="15742" y="23394"/>
                    <a:pt x="15139" y="23394"/>
                  </a:cubicBezTo>
                  <a:cubicBezTo>
                    <a:pt x="14173" y="23394"/>
                    <a:pt x="13556" y="22830"/>
                    <a:pt x="12926" y="21931"/>
                  </a:cubicBezTo>
                  <a:cubicBezTo>
                    <a:pt x="12122" y="20763"/>
                    <a:pt x="13020" y="19542"/>
                    <a:pt x="13811" y="18414"/>
                  </a:cubicBezTo>
                  <a:cubicBezTo>
                    <a:pt x="14240" y="17891"/>
                    <a:pt x="14616" y="17287"/>
                    <a:pt x="14844" y="16629"/>
                  </a:cubicBezTo>
                  <a:cubicBezTo>
                    <a:pt x="15313" y="15220"/>
                    <a:pt x="16815" y="14884"/>
                    <a:pt x="17995" y="14602"/>
                  </a:cubicBezTo>
                  <a:cubicBezTo>
                    <a:pt x="18504" y="14508"/>
                    <a:pt x="19443" y="14280"/>
                    <a:pt x="19537" y="14092"/>
                  </a:cubicBezTo>
                  <a:cubicBezTo>
                    <a:pt x="19537" y="14092"/>
                    <a:pt x="19685" y="13287"/>
                    <a:pt x="16493" y="11744"/>
                  </a:cubicBezTo>
                  <a:cubicBezTo>
                    <a:pt x="15367" y="11180"/>
                    <a:pt x="15085" y="9435"/>
                    <a:pt x="15031" y="8925"/>
                  </a:cubicBezTo>
                  <a:cubicBezTo>
                    <a:pt x="14991" y="8361"/>
                    <a:pt x="14844" y="6241"/>
                    <a:pt x="16118" y="5167"/>
                  </a:cubicBezTo>
                  <a:cubicBezTo>
                    <a:pt x="16533" y="4791"/>
                    <a:pt x="17056" y="3476"/>
                    <a:pt x="17150" y="1973"/>
                  </a:cubicBezTo>
                  <a:cubicBezTo>
                    <a:pt x="17244" y="1355"/>
                    <a:pt x="17096" y="697"/>
                    <a:pt x="16815" y="187"/>
                  </a:cubicBezTo>
                  <a:cubicBezTo>
                    <a:pt x="16533" y="67"/>
                    <a:pt x="16238" y="0"/>
                    <a:pt x="1595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3" name="Google Shape;96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wAAHgIAADMDAAAiwgAAAAAAAAmAAAACAAAAP//////////"/>
                </a:ext>
              </a:extLst>
            </p:cNvSpPr>
            <p:nvPr/>
          </p:nvSpPr>
          <p:spPr>
            <a:xfrm>
              <a:off x="2070735" y="1376680"/>
              <a:ext cx="9525" cy="12065"/>
            </a:xfrm>
            <a:custGeom>
              <a:avLst/>
              <a:gdLst/>
              <a:ahLst/>
              <a:cxnLst/>
              <a:rect l="0" t="0" r="9525" b="12065"/>
              <a:pathLst>
                <a:path w="9525" h="12065">
                  <a:moveTo>
                    <a:pt x="5622" y="0"/>
                  </a:moveTo>
                  <a:cubicBezTo>
                    <a:pt x="5521" y="239"/>
                    <a:pt x="5318" y="426"/>
                    <a:pt x="5116" y="559"/>
                  </a:cubicBezTo>
                  <a:cubicBezTo>
                    <a:pt x="4755" y="733"/>
                    <a:pt x="4379" y="813"/>
                    <a:pt x="3989" y="813"/>
                  </a:cubicBezTo>
                  <a:cubicBezTo>
                    <a:pt x="3729" y="813"/>
                    <a:pt x="3468" y="773"/>
                    <a:pt x="3194" y="706"/>
                  </a:cubicBezTo>
                  <a:cubicBezTo>
                    <a:pt x="2890" y="639"/>
                    <a:pt x="2601" y="586"/>
                    <a:pt x="2312" y="586"/>
                  </a:cubicBezTo>
                  <a:cubicBezTo>
                    <a:pt x="1777" y="586"/>
                    <a:pt x="1271" y="799"/>
                    <a:pt x="664" y="1586"/>
                  </a:cubicBezTo>
                  <a:cubicBezTo>
                    <a:pt x="216" y="2106"/>
                    <a:pt x="14" y="2799"/>
                    <a:pt x="158" y="3506"/>
                  </a:cubicBezTo>
                  <a:cubicBezTo>
                    <a:pt x="520" y="5092"/>
                    <a:pt x="2587" y="6492"/>
                    <a:pt x="3454" y="7012"/>
                  </a:cubicBezTo>
                  <a:cubicBezTo>
                    <a:pt x="4365" y="7425"/>
                    <a:pt x="4769" y="8358"/>
                    <a:pt x="4408" y="9252"/>
                  </a:cubicBezTo>
                  <a:cubicBezTo>
                    <a:pt x="4032" y="10118"/>
                    <a:pt x="2804" y="10651"/>
                    <a:pt x="1459" y="10651"/>
                  </a:cubicBezTo>
                  <a:cubicBezTo>
                    <a:pt x="1214" y="10651"/>
                    <a:pt x="968" y="10638"/>
                    <a:pt x="722" y="10598"/>
                  </a:cubicBezTo>
                  <a:cubicBezTo>
                    <a:pt x="1170" y="11398"/>
                    <a:pt x="2037" y="11905"/>
                    <a:pt x="2991" y="12051"/>
                  </a:cubicBezTo>
                  <a:cubicBezTo>
                    <a:pt x="3064" y="12051"/>
                    <a:pt x="3136" y="12065"/>
                    <a:pt x="3208" y="12065"/>
                  </a:cubicBezTo>
                  <a:cubicBezTo>
                    <a:pt x="3786" y="12065"/>
                    <a:pt x="4509" y="11731"/>
                    <a:pt x="5217" y="11065"/>
                  </a:cubicBezTo>
                  <a:cubicBezTo>
                    <a:pt x="6836" y="9625"/>
                    <a:pt x="7703" y="7572"/>
                    <a:pt x="7646" y="7105"/>
                  </a:cubicBezTo>
                  <a:cubicBezTo>
                    <a:pt x="7443" y="6305"/>
                    <a:pt x="7848" y="5092"/>
                    <a:pt x="8657" y="2986"/>
                  </a:cubicBezTo>
                  <a:cubicBezTo>
                    <a:pt x="8917" y="2293"/>
                    <a:pt x="9264" y="1266"/>
                    <a:pt x="9525" y="519"/>
                  </a:cubicBezTo>
                  <a:cubicBezTo>
                    <a:pt x="9163" y="1026"/>
                    <a:pt x="8556" y="1399"/>
                    <a:pt x="7906" y="1586"/>
                  </a:cubicBezTo>
                  <a:cubicBezTo>
                    <a:pt x="7790" y="1613"/>
                    <a:pt x="7689" y="1626"/>
                    <a:pt x="7588" y="1626"/>
                  </a:cubicBezTo>
                  <a:cubicBezTo>
                    <a:pt x="6706" y="1626"/>
                    <a:pt x="6128" y="799"/>
                    <a:pt x="562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2" name="Google Shape;96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wAAIgIAACkDAAAiAgAAAAAAAAmAAAACAAAAP//////////"/>
                </a:ext>
              </a:extLst>
            </p:cNvSpPr>
            <p:nvPr/>
          </p:nvSpPr>
          <p:spPr>
            <a:xfrm>
              <a:off x="2054225" y="1386840"/>
              <a:ext cx="635" cy="0"/>
            </a:xfrm>
            <a:custGeom>
              <a:avLst/>
              <a:gdLst/>
              <a:ahLst/>
              <a:cxnLst/>
              <a:rect l="0" t="0" r="635" b="0"/>
              <a:pathLst>
                <a:path w="635" h="0">
                  <a:moveTo>
                    <a:pt x="635" y="0"/>
                  </a:moveTo>
                  <a:lnTo>
                    <a:pt x="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1" name="Google Shape;96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wAAIgIAAClDAAAiAgAAAAAAAAmAAAACAAAAP//////////"/>
                </a:ext>
              </a:extLst>
            </p:cNvSpPr>
            <p:nvPr/>
          </p:nvSpPr>
          <p:spPr>
            <a:xfrm>
              <a:off x="2055495" y="1386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90" name="Google Shape;96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wAAIgIAACiDAAAiAgAAAAAAAAmAAAACAAAAP//////////"/>
                </a:ext>
              </a:extLst>
            </p:cNvSpPr>
            <p:nvPr/>
          </p:nvSpPr>
          <p:spPr>
            <a:xfrm>
              <a:off x="2053590" y="1386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9" name="Google Shape;96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wAAIgIAACjDAAAiAgAAAAAAAAmAAAACAAAAP//////////"/>
                </a:ext>
              </a:extLst>
            </p:cNvSpPr>
            <p:nvPr/>
          </p:nvSpPr>
          <p:spPr>
            <a:xfrm>
              <a:off x="2054225" y="1386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8" name="Google Shape;96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wAAIgIAACmDAAAiAgAAAAAAAAmAAAACAAAAP//////////"/>
                </a:ext>
              </a:extLst>
            </p:cNvSpPr>
            <p:nvPr/>
          </p:nvSpPr>
          <p:spPr>
            <a:xfrm>
              <a:off x="2056130" y="1386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7" name="Google Shape;96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wAAIgIAACnDAAAiAgAAAAAAAAmAAAACAAAAP//////////"/>
                </a:ext>
              </a:extLst>
            </p:cNvSpPr>
            <p:nvPr/>
          </p:nvSpPr>
          <p:spPr>
            <a:xfrm>
              <a:off x="2056130" y="1386840"/>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6" name="Google Shape;96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wAAIgIAACnDAAAiAgAAAAAAAAmAAAACAAAAP//////////"/>
                </a:ext>
              </a:extLst>
            </p:cNvSpPr>
            <p:nvPr/>
          </p:nvSpPr>
          <p:spPr>
            <a:xfrm>
              <a:off x="2056765" y="1386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5" name="Google Shape;96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IgIAACoDAAAiAgAAAAAAAAmAAAACAAAAP//////////"/>
                </a:ext>
              </a:extLst>
            </p:cNvSpPr>
            <p:nvPr/>
          </p:nvSpPr>
          <p:spPr>
            <a:xfrm>
              <a:off x="2057400" y="1386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4" name="Google Shape;96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wAAIgIAACpDAAAiAgAAAAAAAAmAAAACAAAAP//////////"/>
                </a:ext>
              </a:extLst>
            </p:cNvSpPr>
            <p:nvPr/>
          </p:nvSpPr>
          <p:spPr>
            <a:xfrm>
              <a:off x="2057400" y="138684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3" name="Google Shape;96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wAAIgIAACkDAAAiAgAAAAAAAAmAAAACAAAAP//////////"/>
                </a:ext>
              </a:extLst>
            </p:cNvSpPr>
            <p:nvPr/>
          </p:nvSpPr>
          <p:spPr>
            <a:xfrm>
              <a:off x="2054860" y="1386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2" name="Google Shape;96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wAAIkIAACpDAAAiQgAAAAAAAAmAAAACAAAAP//////////"/>
                </a:ext>
              </a:extLst>
            </p:cNvSpPr>
            <p:nvPr/>
          </p:nvSpPr>
          <p:spPr>
            <a:xfrm>
              <a:off x="2058035" y="1387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1" name="Google Shape;96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0AAFgIAAATDQAAZAgAAAAAAAAmAAAACAAAAP//////////"/>
                </a:ext>
              </a:extLst>
            </p:cNvSpPr>
            <p:nvPr/>
          </p:nvSpPr>
          <p:spPr>
            <a:xfrm>
              <a:off x="2120265" y="1356360"/>
              <a:ext cx="5080" cy="7620"/>
            </a:xfrm>
            <a:custGeom>
              <a:avLst/>
              <a:gdLst/>
              <a:ahLst/>
              <a:cxnLst/>
              <a:rect l="0" t="0" r="5080" b="7620"/>
              <a:pathLst>
                <a:path w="5080" h="7620">
                  <a:moveTo>
                    <a:pt x="4776" y="14"/>
                  </a:moveTo>
                  <a:cubicBezTo>
                    <a:pt x="3256" y="54"/>
                    <a:pt x="2185" y="1385"/>
                    <a:pt x="1476" y="2526"/>
                  </a:cubicBezTo>
                  <a:cubicBezTo>
                    <a:pt x="564" y="4048"/>
                    <a:pt x="58" y="5813"/>
                    <a:pt x="14" y="7620"/>
                  </a:cubicBezTo>
                  <a:cubicBezTo>
                    <a:pt x="1939" y="5813"/>
                    <a:pt x="3560" y="3722"/>
                    <a:pt x="4718" y="1385"/>
                  </a:cubicBezTo>
                  <a:cubicBezTo>
                    <a:pt x="4921" y="964"/>
                    <a:pt x="5080" y="489"/>
                    <a:pt x="5022"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0" name="Google Shape;96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wAAIYHAABNDQAAfwgAAAAAAAAmAAAACAAAAP//////////"/>
                </a:ext>
              </a:extLst>
            </p:cNvSpPr>
            <p:nvPr/>
          </p:nvSpPr>
          <p:spPr>
            <a:xfrm>
              <a:off x="2071370" y="1223010"/>
              <a:ext cx="90805" cy="158115"/>
            </a:xfrm>
            <a:custGeom>
              <a:avLst/>
              <a:gdLst/>
              <a:ahLst/>
              <a:cxnLst/>
              <a:rect l="0" t="0" r="90805" b="158115"/>
              <a:pathLst>
                <a:path w="90805" h="158115">
                  <a:moveTo>
                    <a:pt x="66962" y="0"/>
                  </a:moveTo>
                  <a:cubicBezTo>
                    <a:pt x="66758" y="0"/>
                    <a:pt x="66609" y="67"/>
                    <a:pt x="66487" y="135"/>
                  </a:cubicBezTo>
                  <a:cubicBezTo>
                    <a:pt x="65495" y="745"/>
                    <a:pt x="64924" y="3170"/>
                    <a:pt x="64924" y="5161"/>
                  </a:cubicBezTo>
                  <a:cubicBezTo>
                    <a:pt x="65019" y="6435"/>
                    <a:pt x="64354" y="7627"/>
                    <a:pt x="63212" y="8196"/>
                  </a:cubicBezTo>
                  <a:cubicBezTo>
                    <a:pt x="62764" y="8413"/>
                    <a:pt x="62262" y="8521"/>
                    <a:pt x="61745" y="8521"/>
                  </a:cubicBezTo>
                  <a:cubicBezTo>
                    <a:pt x="60686" y="8521"/>
                    <a:pt x="59544" y="8074"/>
                    <a:pt x="58553" y="7248"/>
                  </a:cubicBezTo>
                  <a:cubicBezTo>
                    <a:pt x="57914" y="6706"/>
                    <a:pt x="57208" y="6611"/>
                    <a:pt x="56365" y="6611"/>
                  </a:cubicBezTo>
                  <a:cubicBezTo>
                    <a:pt x="56080" y="6611"/>
                    <a:pt x="55781" y="6611"/>
                    <a:pt x="55455" y="6624"/>
                  </a:cubicBezTo>
                  <a:cubicBezTo>
                    <a:pt x="55170" y="6651"/>
                    <a:pt x="54885" y="6665"/>
                    <a:pt x="54599" y="6665"/>
                  </a:cubicBezTo>
                  <a:cubicBezTo>
                    <a:pt x="53363" y="6665"/>
                    <a:pt x="52140" y="6421"/>
                    <a:pt x="50986" y="5960"/>
                  </a:cubicBezTo>
                  <a:cubicBezTo>
                    <a:pt x="50619" y="5798"/>
                    <a:pt x="50415" y="5771"/>
                    <a:pt x="50320" y="5771"/>
                  </a:cubicBezTo>
                  <a:cubicBezTo>
                    <a:pt x="50293" y="5771"/>
                    <a:pt x="50279" y="5771"/>
                    <a:pt x="50279" y="5771"/>
                  </a:cubicBezTo>
                  <a:cubicBezTo>
                    <a:pt x="50035" y="6055"/>
                    <a:pt x="50225" y="7817"/>
                    <a:pt x="50320" y="8616"/>
                  </a:cubicBezTo>
                  <a:cubicBezTo>
                    <a:pt x="50415" y="9185"/>
                    <a:pt x="50469" y="9808"/>
                    <a:pt x="50469" y="10377"/>
                  </a:cubicBezTo>
                  <a:cubicBezTo>
                    <a:pt x="50469" y="13412"/>
                    <a:pt x="46231" y="13412"/>
                    <a:pt x="43948" y="13412"/>
                  </a:cubicBezTo>
                  <a:cubicBezTo>
                    <a:pt x="42141" y="13412"/>
                    <a:pt x="39193" y="14970"/>
                    <a:pt x="39193" y="16731"/>
                  </a:cubicBezTo>
                  <a:cubicBezTo>
                    <a:pt x="39193" y="18248"/>
                    <a:pt x="38283" y="19332"/>
                    <a:pt x="37577" y="20240"/>
                  </a:cubicBezTo>
                  <a:cubicBezTo>
                    <a:pt x="37101" y="20863"/>
                    <a:pt x="36762" y="21337"/>
                    <a:pt x="36857" y="21473"/>
                  </a:cubicBezTo>
                  <a:cubicBezTo>
                    <a:pt x="38052" y="23044"/>
                    <a:pt x="37387" y="24751"/>
                    <a:pt x="34955" y="26594"/>
                  </a:cubicBezTo>
                  <a:cubicBezTo>
                    <a:pt x="34289" y="27068"/>
                    <a:pt x="33488" y="28490"/>
                    <a:pt x="32822" y="29628"/>
                  </a:cubicBezTo>
                  <a:cubicBezTo>
                    <a:pt x="32346" y="30536"/>
                    <a:pt x="31817" y="31389"/>
                    <a:pt x="31151" y="32148"/>
                  </a:cubicBezTo>
                  <a:cubicBezTo>
                    <a:pt x="31015" y="32284"/>
                    <a:pt x="31015" y="32473"/>
                    <a:pt x="31056" y="33042"/>
                  </a:cubicBezTo>
                  <a:cubicBezTo>
                    <a:pt x="31151" y="33991"/>
                    <a:pt x="31300" y="35372"/>
                    <a:pt x="29589" y="36456"/>
                  </a:cubicBezTo>
                  <a:cubicBezTo>
                    <a:pt x="28515" y="37134"/>
                    <a:pt x="27238" y="37459"/>
                    <a:pt x="25988" y="37459"/>
                  </a:cubicBezTo>
                  <a:cubicBezTo>
                    <a:pt x="25907" y="37459"/>
                    <a:pt x="25812" y="37459"/>
                    <a:pt x="25730" y="37459"/>
                  </a:cubicBezTo>
                  <a:cubicBezTo>
                    <a:pt x="25214" y="37459"/>
                    <a:pt x="24684" y="37499"/>
                    <a:pt x="24209" y="37689"/>
                  </a:cubicBezTo>
                  <a:cubicBezTo>
                    <a:pt x="24168" y="37689"/>
                    <a:pt x="24114" y="37743"/>
                    <a:pt x="24114" y="37784"/>
                  </a:cubicBezTo>
                  <a:cubicBezTo>
                    <a:pt x="23923" y="38028"/>
                    <a:pt x="23828" y="38353"/>
                    <a:pt x="23883" y="38692"/>
                  </a:cubicBezTo>
                  <a:cubicBezTo>
                    <a:pt x="23883" y="39017"/>
                    <a:pt x="23883" y="39356"/>
                    <a:pt x="23923" y="39775"/>
                  </a:cubicBezTo>
                  <a:lnTo>
                    <a:pt x="23978" y="40155"/>
                  </a:lnTo>
                  <a:cubicBezTo>
                    <a:pt x="24114" y="41442"/>
                    <a:pt x="24114" y="42675"/>
                    <a:pt x="24019" y="43948"/>
                  </a:cubicBezTo>
                  <a:cubicBezTo>
                    <a:pt x="23638" y="47173"/>
                    <a:pt x="21315" y="50600"/>
                    <a:pt x="18883" y="53865"/>
                  </a:cubicBezTo>
                  <a:cubicBezTo>
                    <a:pt x="18408" y="54434"/>
                    <a:pt x="18218" y="55003"/>
                    <a:pt x="18313" y="55288"/>
                  </a:cubicBezTo>
                  <a:cubicBezTo>
                    <a:pt x="18462" y="55816"/>
                    <a:pt x="19508" y="56141"/>
                    <a:pt x="20024" y="56290"/>
                  </a:cubicBezTo>
                  <a:lnTo>
                    <a:pt x="20215" y="56331"/>
                  </a:lnTo>
                  <a:cubicBezTo>
                    <a:pt x="20744" y="56520"/>
                    <a:pt x="21166" y="56954"/>
                    <a:pt x="21410" y="57469"/>
                  </a:cubicBezTo>
                  <a:cubicBezTo>
                    <a:pt x="21831" y="58512"/>
                    <a:pt x="21600" y="60124"/>
                    <a:pt x="20744" y="61831"/>
                  </a:cubicBezTo>
                  <a:cubicBezTo>
                    <a:pt x="20120" y="63091"/>
                    <a:pt x="19128" y="63443"/>
                    <a:pt x="18122" y="63443"/>
                  </a:cubicBezTo>
                  <a:cubicBezTo>
                    <a:pt x="17185" y="63443"/>
                    <a:pt x="16248" y="63132"/>
                    <a:pt x="15609" y="62928"/>
                  </a:cubicBezTo>
                  <a:cubicBezTo>
                    <a:pt x="15270" y="62779"/>
                    <a:pt x="14984" y="62685"/>
                    <a:pt x="14753" y="62644"/>
                  </a:cubicBezTo>
                  <a:cubicBezTo>
                    <a:pt x="14685" y="62630"/>
                    <a:pt x="14604" y="62617"/>
                    <a:pt x="14522" y="62617"/>
                  </a:cubicBezTo>
                  <a:cubicBezTo>
                    <a:pt x="13327" y="62617"/>
                    <a:pt x="10148" y="64148"/>
                    <a:pt x="8327" y="67196"/>
                  </a:cubicBezTo>
                  <a:cubicBezTo>
                    <a:pt x="6371" y="70420"/>
                    <a:pt x="7091" y="72263"/>
                    <a:pt x="7662" y="73780"/>
                  </a:cubicBezTo>
                  <a:cubicBezTo>
                    <a:pt x="8083" y="74729"/>
                    <a:pt x="7798" y="75731"/>
                    <a:pt x="7512" y="76679"/>
                  </a:cubicBezTo>
                  <a:cubicBezTo>
                    <a:pt x="7132" y="77966"/>
                    <a:pt x="6751" y="79294"/>
                    <a:pt x="7662" y="81096"/>
                  </a:cubicBezTo>
                  <a:cubicBezTo>
                    <a:pt x="8898" y="83562"/>
                    <a:pt x="8327" y="84930"/>
                    <a:pt x="7798" y="86163"/>
                  </a:cubicBezTo>
                  <a:cubicBezTo>
                    <a:pt x="7471" y="86827"/>
                    <a:pt x="7322" y="87639"/>
                    <a:pt x="7376" y="88398"/>
                  </a:cubicBezTo>
                  <a:cubicBezTo>
                    <a:pt x="7512" y="89346"/>
                    <a:pt x="8232" y="89766"/>
                    <a:pt x="9414" y="90390"/>
                  </a:cubicBezTo>
                  <a:cubicBezTo>
                    <a:pt x="10555" y="90999"/>
                    <a:pt x="12091" y="91812"/>
                    <a:pt x="12321" y="93709"/>
                  </a:cubicBezTo>
                  <a:cubicBezTo>
                    <a:pt x="12566" y="94982"/>
                    <a:pt x="12226" y="96310"/>
                    <a:pt x="11425" y="97313"/>
                  </a:cubicBezTo>
                  <a:cubicBezTo>
                    <a:pt x="10705" y="98112"/>
                    <a:pt x="9699" y="98545"/>
                    <a:pt x="8653" y="98545"/>
                  </a:cubicBezTo>
                  <a:cubicBezTo>
                    <a:pt x="8613" y="98830"/>
                    <a:pt x="8613" y="99060"/>
                    <a:pt x="8653" y="99304"/>
                  </a:cubicBezTo>
                  <a:cubicBezTo>
                    <a:pt x="8749" y="99778"/>
                    <a:pt x="8993" y="100158"/>
                    <a:pt x="9373" y="100388"/>
                  </a:cubicBezTo>
                  <a:cubicBezTo>
                    <a:pt x="11520" y="101485"/>
                    <a:pt x="10895" y="107080"/>
                    <a:pt x="10134" y="108652"/>
                  </a:cubicBezTo>
                  <a:cubicBezTo>
                    <a:pt x="9509" y="109790"/>
                    <a:pt x="8042" y="109831"/>
                    <a:pt x="6711" y="109885"/>
                  </a:cubicBezTo>
                  <a:cubicBezTo>
                    <a:pt x="6235" y="109885"/>
                    <a:pt x="5760" y="109925"/>
                    <a:pt x="5284" y="109980"/>
                  </a:cubicBezTo>
                  <a:cubicBezTo>
                    <a:pt x="5474" y="111212"/>
                    <a:pt x="5040" y="112676"/>
                    <a:pt x="4714" y="113963"/>
                  </a:cubicBezTo>
                  <a:cubicBezTo>
                    <a:pt x="4469" y="114626"/>
                    <a:pt x="4333" y="115290"/>
                    <a:pt x="4238" y="115995"/>
                  </a:cubicBezTo>
                  <a:cubicBezTo>
                    <a:pt x="4238" y="116808"/>
                    <a:pt x="4143" y="121021"/>
                    <a:pt x="2567" y="121780"/>
                  </a:cubicBezTo>
                  <a:cubicBezTo>
                    <a:pt x="2391" y="121902"/>
                    <a:pt x="2173" y="121956"/>
                    <a:pt x="1969" y="121956"/>
                  </a:cubicBezTo>
                  <a:cubicBezTo>
                    <a:pt x="1643" y="121956"/>
                    <a:pt x="1304" y="121820"/>
                    <a:pt x="1046" y="121590"/>
                  </a:cubicBezTo>
                  <a:lnTo>
                    <a:pt x="950" y="121549"/>
                  </a:lnTo>
                  <a:lnTo>
                    <a:pt x="910" y="121549"/>
                  </a:lnTo>
                  <a:lnTo>
                    <a:pt x="815" y="121495"/>
                  </a:lnTo>
                  <a:lnTo>
                    <a:pt x="760" y="121495"/>
                  </a:lnTo>
                  <a:lnTo>
                    <a:pt x="529" y="121454"/>
                  </a:lnTo>
                  <a:lnTo>
                    <a:pt x="149" y="121454"/>
                  </a:lnTo>
                  <a:cubicBezTo>
                    <a:pt x="0" y="124015"/>
                    <a:pt x="1141" y="126481"/>
                    <a:pt x="3097" y="128093"/>
                  </a:cubicBezTo>
                  <a:cubicBezTo>
                    <a:pt x="4659" y="129366"/>
                    <a:pt x="4809" y="130978"/>
                    <a:pt x="4904" y="132455"/>
                  </a:cubicBezTo>
                  <a:cubicBezTo>
                    <a:pt x="4999" y="133647"/>
                    <a:pt x="5040" y="134826"/>
                    <a:pt x="5896" y="135923"/>
                  </a:cubicBezTo>
                  <a:cubicBezTo>
                    <a:pt x="6711" y="137007"/>
                    <a:pt x="7281" y="138199"/>
                    <a:pt x="7662" y="139473"/>
                  </a:cubicBezTo>
                  <a:cubicBezTo>
                    <a:pt x="7947" y="140611"/>
                    <a:pt x="8613" y="141654"/>
                    <a:pt x="9469" y="142413"/>
                  </a:cubicBezTo>
                  <a:cubicBezTo>
                    <a:pt x="12036" y="144594"/>
                    <a:pt x="12417" y="146071"/>
                    <a:pt x="11235" y="149010"/>
                  </a:cubicBezTo>
                  <a:cubicBezTo>
                    <a:pt x="10990" y="149715"/>
                    <a:pt x="11031" y="149769"/>
                    <a:pt x="11805" y="150148"/>
                  </a:cubicBezTo>
                  <a:cubicBezTo>
                    <a:pt x="12376" y="150433"/>
                    <a:pt x="13327" y="150853"/>
                    <a:pt x="13422" y="152045"/>
                  </a:cubicBezTo>
                  <a:cubicBezTo>
                    <a:pt x="13422" y="152750"/>
                    <a:pt x="13368" y="153508"/>
                    <a:pt x="13327" y="154226"/>
                  </a:cubicBezTo>
                  <a:cubicBezTo>
                    <a:pt x="13177" y="155500"/>
                    <a:pt x="13042" y="157166"/>
                    <a:pt x="13422" y="157925"/>
                  </a:cubicBezTo>
                  <a:cubicBezTo>
                    <a:pt x="13490" y="158047"/>
                    <a:pt x="13517" y="158115"/>
                    <a:pt x="13707" y="158115"/>
                  </a:cubicBezTo>
                  <a:cubicBezTo>
                    <a:pt x="13897" y="158115"/>
                    <a:pt x="14223" y="158047"/>
                    <a:pt x="14889" y="157871"/>
                  </a:cubicBezTo>
                  <a:cubicBezTo>
                    <a:pt x="16030" y="157586"/>
                    <a:pt x="17226" y="157396"/>
                    <a:pt x="18408" y="157356"/>
                  </a:cubicBezTo>
                  <a:cubicBezTo>
                    <a:pt x="18462" y="157356"/>
                    <a:pt x="18530" y="157356"/>
                    <a:pt x="18584" y="157356"/>
                  </a:cubicBezTo>
                  <a:cubicBezTo>
                    <a:pt x="19101" y="157356"/>
                    <a:pt x="19603" y="157180"/>
                    <a:pt x="20024" y="156882"/>
                  </a:cubicBezTo>
                  <a:cubicBezTo>
                    <a:pt x="20364" y="156543"/>
                    <a:pt x="20310" y="155838"/>
                    <a:pt x="20310" y="155026"/>
                  </a:cubicBezTo>
                  <a:lnTo>
                    <a:pt x="20310" y="153793"/>
                  </a:lnTo>
                  <a:cubicBezTo>
                    <a:pt x="20269" y="152655"/>
                    <a:pt x="21030" y="151666"/>
                    <a:pt x="22171" y="151422"/>
                  </a:cubicBezTo>
                  <a:cubicBezTo>
                    <a:pt x="22592" y="151286"/>
                    <a:pt x="22592" y="151232"/>
                    <a:pt x="22646" y="151137"/>
                  </a:cubicBezTo>
                  <a:cubicBezTo>
                    <a:pt x="22877" y="150528"/>
                    <a:pt x="23407" y="149999"/>
                    <a:pt x="24019" y="149769"/>
                  </a:cubicBezTo>
                  <a:cubicBezTo>
                    <a:pt x="24711" y="149471"/>
                    <a:pt x="25554" y="149336"/>
                    <a:pt x="26464" y="149336"/>
                  </a:cubicBezTo>
                  <a:cubicBezTo>
                    <a:pt x="27619" y="149336"/>
                    <a:pt x="28869" y="149566"/>
                    <a:pt x="29969" y="150054"/>
                  </a:cubicBezTo>
                  <a:cubicBezTo>
                    <a:pt x="30268" y="150216"/>
                    <a:pt x="30594" y="150297"/>
                    <a:pt x="30920" y="150297"/>
                  </a:cubicBezTo>
                  <a:cubicBezTo>
                    <a:pt x="31164" y="150297"/>
                    <a:pt x="31409" y="150243"/>
                    <a:pt x="31626" y="150148"/>
                  </a:cubicBezTo>
                  <a:cubicBezTo>
                    <a:pt x="32292" y="149810"/>
                    <a:pt x="32822" y="148767"/>
                    <a:pt x="33012" y="147344"/>
                  </a:cubicBezTo>
                  <a:cubicBezTo>
                    <a:pt x="33107" y="146924"/>
                    <a:pt x="33297" y="145827"/>
                    <a:pt x="34194" y="145596"/>
                  </a:cubicBezTo>
                  <a:cubicBezTo>
                    <a:pt x="34303" y="145569"/>
                    <a:pt x="34411" y="145556"/>
                    <a:pt x="34506" y="145556"/>
                  </a:cubicBezTo>
                  <a:cubicBezTo>
                    <a:pt x="35308" y="145556"/>
                    <a:pt x="35933" y="146355"/>
                    <a:pt x="36476" y="147154"/>
                  </a:cubicBezTo>
                  <a:lnTo>
                    <a:pt x="36762" y="147493"/>
                  </a:lnTo>
                  <a:cubicBezTo>
                    <a:pt x="37998" y="145596"/>
                    <a:pt x="39044" y="143605"/>
                    <a:pt x="39818" y="141464"/>
                  </a:cubicBezTo>
                  <a:cubicBezTo>
                    <a:pt x="39533" y="141749"/>
                    <a:pt x="39193" y="142128"/>
                    <a:pt x="38759" y="142602"/>
                  </a:cubicBezTo>
                  <a:cubicBezTo>
                    <a:pt x="38433" y="142941"/>
                    <a:pt x="37767" y="143686"/>
                    <a:pt x="37033" y="143686"/>
                  </a:cubicBezTo>
                  <a:cubicBezTo>
                    <a:pt x="36843" y="143686"/>
                    <a:pt x="36639" y="143632"/>
                    <a:pt x="36436" y="143510"/>
                  </a:cubicBezTo>
                  <a:cubicBezTo>
                    <a:pt x="34724" y="142413"/>
                    <a:pt x="37142" y="136533"/>
                    <a:pt x="37196" y="136492"/>
                  </a:cubicBezTo>
                  <a:cubicBezTo>
                    <a:pt x="37767" y="135165"/>
                    <a:pt x="37957" y="131791"/>
                    <a:pt x="38052" y="129366"/>
                  </a:cubicBezTo>
                  <a:cubicBezTo>
                    <a:pt x="38093" y="128283"/>
                    <a:pt x="38188" y="127239"/>
                    <a:pt x="38338" y="126142"/>
                  </a:cubicBezTo>
                  <a:cubicBezTo>
                    <a:pt x="38623" y="124868"/>
                    <a:pt x="39289" y="121780"/>
                    <a:pt x="43188" y="120980"/>
                  </a:cubicBezTo>
                  <a:cubicBezTo>
                    <a:pt x="45375" y="120547"/>
                    <a:pt x="48092" y="118325"/>
                    <a:pt x="48989" y="116713"/>
                  </a:cubicBezTo>
                  <a:cubicBezTo>
                    <a:pt x="49274" y="116239"/>
                    <a:pt x="49274" y="115995"/>
                    <a:pt x="49233" y="115954"/>
                  </a:cubicBezTo>
                  <a:cubicBezTo>
                    <a:pt x="48663" y="114477"/>
                    <a:pt x="50184" y="113055"/>
                    <a:pt x="51706" y="111687"/>
                  </a:cubicBezTo>
                  <a:cubicBezTo>
                    <a:pt x="52371" y="111063"/>
                    <a:pt x="53553" y="109980"/>
                    <a:pt x="53553" y="109600"/>
                  </a:cubicBezTo>
                  <a:cubicBezTo>
                    <a:pt x="53513" y="108503"/>
                    <a:pt x="48948" y="103802"/>
                    <a:pt x="46951" y="102569"/>
                  </a:cubicBezTo>
                  <a:cubicBezTo>
                    <a:pt x="46326" y="102149"/>
                    <a:pt x="45090" y="102095"/>
                    <a:pt x="44139" y="102054"/>
                  </a:cubicBezTo>
                  <a:cubicBezTo>
                    <a:pt x="42902" y="101959"/>
                    <a:pt x="41951" y="101905"/>
                    <a:pt x="41476" y="101241"/>
                  </a:cubicBezTo>
                  <a:cubicBezTo>
                    <a:pt x="41245" y="100916"/>
                    <a:pt x="41191" y="100537"/>
                    <a:pt x="41286" y="100158"/>
                  </a:cubicBezTo>
                  <a:cubicBezTo>
                    <a:pt x="41435" y="99589"/>
                    <a:pt x="41286" y="97163"/>
                    <a:pt x="40389" y="92232"/>
                  </a:cubicBezTo>
                  <a:cubicBezTo>
                    <a:pt x="40104" y="90579"/>
                    <a:pt x="41055" y="89062"/>
                    <a:pt x="41911" y="87639"/>
                  </a:cubicBezTo>
                  <a:cubicBezTo>
                    <a:pt x="42481" y="86691"/>
                    <a:pt x="43147" y="85648"/>
                    <a:pt x="43147" y="84835"/>
                  </a:cubicBezTo>
                  <a:lnTo>
                    <a:pt x="43147" y="84510"/>
                  </a:lnTo>
                  <a:cubicBezTo>
                    <a:pt x="43147" y="82139"/>
                    <a:pt x="43147" y="79240"/>
                    <a:pt x="45714" y="78292"/>
                  </a:cubicBezTo>
                  <a:cubicBezTo>
                    <a:pt x="46285" y="78102"/>
                    <a:pt x="46380" y="77817"/>
                    <a:pt x="46611" y="77248"/>
                  </a:cubicBezTo>
                  <a:cubicBezTo>
                    <a:pt x="46991" y="76016"/>
                    <a:pt x="48038" y="75067"/>
                    <a:pt x="49328" y="74878"/>
                  </a:cubicBezTo>
                  <a:cubicBezTo>
                    <a:pt x="50225" y="74634"/>
                    <a:pt x="50660" y="73875"/>
                    <a:pt x="51230" y="72642"/>
                  </a:cubicBezTo>
                  <a:cubicBezTo>
                    <a:pt x="51801" y="71409"/>
                    <a:pt x="52562" y="69851"/>
                    <a:pt x="54368" y="69093"/>
                  </a:cubicBezTo>
                  <a:cubicBezTo>
                    <a:pt x="55455" y="68659"/>
                    <a:pt x="56461" y="68050"/>
                    <a:pt x="57412" y="67386"/>
                  </a:cubicBezTo>
                  <a:cubicBezTo>
                    <a:pt x="58648" y="66478"/>
                    <a:pt x="59925" y="65719"/>
                    <a:pt x="61351" y="65055"/>
                  </a:cubicBezTo>
                  <a:cubicBezTo>
                    <a:pt x="65400" y="63064"/>
                    <a:pt x="71445" y="58851"/>
                    <a:pt x="72342" y="56900"/>
                  </a:cubicBezTo>
                  <a:cubicBezTo>
                    <a:pt x="72586" y="56426"/>
                    <a:pt x="72206" y="55816"/>
                    <a:pt x="71581" y="54813"/>
                  </a:cubicBezTo>
                  <a:cubicBezTo>
                    <a:pt x="70725" y="53540"/>
                    <a:pt x="69353" y="51359"/>
                    <a:pt x="71826" y="49462"/>
                  </a:cubicBezTo>
                  <a:cubicBezTo>
                    <a:pt x="73198" y="48419"/>
                    <a:pt x="73252" y="47416"/>
                    <a:pt x="73252" y="46319"/>
                  </a:cubicBezTo>
                  <a:cubicBezTo>
                    <a:pt x="73252" y="45235"/>
                    <a:pt x="73293" y="43948"/>
                    <a:pt x="74910" y="43339"/>
                  </a:cubicBezTo>
                  <a:cubicBezTo>
                    <a:pt x="76676" y="42621"/>
                    <a:pt x="77532" y="41726"/>
                    <a:pt x="78809" y="40344"/>
                  </a:cubicBezTo>
                  <a:lnTo>
                    <a:pt x="79379" y="39681"/>
                  </a:lnTo>
                  <a:cubicBezTo>
                    <a:pt x="80208" y="38800"/>
                    <a:pt x="81159" y="38570"/>
                    <a:pt x="82178" y="38570"/>
                  </a:cubicBezTo>
                  <a:cubicBezTo>
                    <a:pt x="82694" y="38570"/>
                    <a:pt x="83224" y="38624"/>
                    <a:pt x="83754" y="38692"/>
                  </a:cubicBezTo>
                  <a:cubicBezTo>
                    <a:pt x="84406" y="38787"/>
                    <a:pt x="85058" y="38827"/>
                    <a:pt x="85710" y="38827"/>
                  </a:cubicBezTo>
                  <a:cubicBezTo>
                    <a:pt x="86376" y="38827"/>
                    <a:pt x="87041" y="38787"/>
                    <a:pt x="87707" y="38692"/>
                  </a:cubicBezTo>
                  <a:cubicBezTo>
                    <a:pt x="88237" y="38583"/>
                    <a:pt x="88794" y="38543"/>
                    <a:pt x="89351" y="38543"/>
                  </a:cubicBezTo>
                  <a:cubicBezTo>
                    <a:pt x="89826" y="38543"/>
                    <a:pt x="90315" y="38570"/>
                    <a:pt x="90791" y="38637"/>
                  </a:cubicBezTo>
                  <a:lnTo>
                    <a:pt x="90791" y="38597"/>
                  </a:lnTo>
                  <a:lnTo>
                    <a:pt x="90791" y="38448"/>
                  </a:lnTo>
                  <a:cubicBezTo>
                    <a:pt x="90791" y="38353"/>
                    <a:pt x="90750" y="38258"/>
                    <a:pt x="90750" y="38123"/>
                  </a:cubicBezTo>
                  <a:lnTo>
                    <a:pt x="90696" y="37974"/>
                  </a:lnTo>
                  <a:lnTo>
                    <a:pt x="90601" y="37743"/>
                  </a:lnTo>
                  <a:lnTo>
                    <a:pt x="90601" y="37594"/>
                  </a:lnTo>
                  <a:cubicBezTo>
                    <a:pt x="90560" y="37499"/>
                    <a:pt x="90506" y="37405"/>
                    <a:pt x="90506" y="37310"/>
                  </a:cubicBezTo>
                  <a:lnTo>
                    <a:pt x="90506" y="37215"/>
                  </a:lnTo>
                  <a:lnTo>
                    <a:pt x="90411" y="37025"/>
                  </a:lnTo>
                  <a:lnTo>
                    <a:pt x="90411" y="36985"/>
                  </a:lnTo>
                  <a:lnTo>
                    <a:pt x="90315" y="36836"/>
                  </a:lnTo>
                  <a:lnTo>
                    <a:pt x="90315" y="36795"/>
                  </a:lnTo>
                  <a:cubicBezTo>
                    <a:pt x="90315" y="36741"/>
                    <a:pt x="90275" y="36741"/>
                    <a:pt x="90275" y="36700"/>
                  </a:cubicBezTo>
                  <a:cubicBezTo>
                    <a:pt x="90275" y="36700"/>
                    <a:pt x="90125" y="36551"/>
                    <a:pt x="89935" y="36361"/>
                  </a:cubicBezTo>
                  <a:lnTo>
                    <a:pt x="89745" y="36131"/>
                  </a:lnTo>
                  <a:lnTo>
                    <a:pt x="89555" y="35941"/>
                  </a:lnTo>
                  <a:lnTo>
                    <a:pt x="89514" y="35887"/>
                  </a:lnTo>
                  <a:lnTo>
                    <a:pt x="89324" y="35657"/>
                  </a:lnTo>
                  <a:lnTo>
                    <a:pt x="89269" y="35603"/>
                  </a:lnTo>
                  <a:lnTo>
                    <a:pt x="89079" y="35318"/>
                  </a:lnTo>
                  <a:lnTo>
                    <a:pt x="89038" y="35223"/>
                  </a:lnTo>
                  <a:lnTo>
                    <a:pt x="88848" y="34993"/>
                  </a:lnTo>
                  <a:lnTo>
                    <a:pt x="88794" y="34898"/>
                  </a:lnTo>
                  <a:lnTo>
                    <a:pt x="88604" y="34654"/>
                  </a:lnTo>
                  <a:lnTo>
                    <a:pt x="88563" y="34519"/>
                  </a:lnTo>
                  <a:lnTo>
                    <a:pt x="88413" y="34275"/>
                  </a:lnTo>
                  <a:lnTo>
                    <a:pt x="88318" y="34140"/>
                  </a:lnTo>
                  <a:lnTo>
                    <a:pt x="88223" y="33950"/>
                  </a:lnTo>
                  <a:cubicBezTo>
                    <a:pt x="88183" y="33855"/>
                    <a:pt x="88183" y="33801"/>
                    <a:pt x="88183" y="33760"/>
                  </a:cubicBezTo>
                  <a:cubicBezTo>
                    <a:pt x="88128" y="33706"/>
                    <a:pt x="88128" y="33611"/>
                    <a:pt x="88087" y="33571"/>
                  </a:cubicBezTo>
                  <a:cubicBezTo>
                    <a:pt x="88087" y="33516"/>
                    <a:pt x="88033" y="33476"/>
                    <a:pt x="88033" y="33381"/>
                  </a:cubicBezTo>
                  <a:cubicBezTo>
                    <a:pt x="88033" y="33327"/>
                    <a:pt x="87992" y="33286"/>
                    <a:pt x="87992" y="33191"/>
                  </a:cubicBezTo>
                  <a:cubicBezTo>
                    <a:pt x="87992" y="33137"/>
                    <a:pt x="87992" y="33096"/>
                    <a:pt x="87992" y="33002"/>
                  </a:cubicBezTo>
                  <a:lnTo>
                    <a:pt x="87992" y="32853"/>
                  </a:lnTo>
                  <a:cubicBezTo>
                    <a:pt x="87992" y="32812"/>
                    <a:pt x="87992" y="32717"/>
                    <a:pt x="87992" y="32663"/>
                  </a:cubicBezTo>
                  <a:lnTo>
                    <a:pt x="87992" y="32527"/>
                  </a:lnTo>
                  <a:cubicBezTo>
                    <a:pt x="87992" y="32433"/>
                    <a:pt x="88033" y="32284"/>
                    <a:pt x="88087" y="32189"/>
                  </a:cubicBezTo>
                  <a:cubicBezTo>
                    <a:pt x="88305" y="31660"/>
                    <a:pt x="88821" y="31335"/>
                    <a:pt x="89392" y="31335"/>
                  </a:cubicBezTo>
                  <a:cubicBezTo>
                    <a:pt x="89432" y="31335"/>
                    <a:pt x="89473" y="31335"/>
                    <a:pt x="89514" y="31335"/>
                  </a:cubicBezTo>
                  <a:cubicBezTo>
                    <a:pt x="89704" y="31295"/>
                    <a:pt x="90125" y="30671"/>
                    <a:pt x="90275" y="29493"/>
                  </a:cubicBezTo>
                  <a:cubicBezTo>
                    <a:pt x="90411" y="28165"/>
                    <a:pt x="90084" y="26973"/>
                    <a:pt x="89460" y="26688"/>
                  </a:cubicBezTo>
                  <a:cubicBezTo>
                    <a:pt x="87897" y="25889"/>
                    <a:pt x="87938" y="23938"/>
                    <a:pt x="87992" y="22326"/>
                  </a:cubicBezTo>
                  <a:cubicBezTo>
                    <a:pt x="87992" y="21527"/>
                    <a:pt x="88033" y="20484"/>
                    <a:pt x="87802" y="20104"/>
                  </a:cubicBezTo>
                  <a:cubicBezTo>
                    <a:pt x="87748" y="20050"/>
                    <a:pt x="87707" y="20009"/>
                    <a:pt x="87653" y="19955"/>
                  </a:cubicBezTo>
                  <a:cubicBezTo>
                    <a:pt x="85656" y="18763"/>
                    <a:pt x="86185" y="15918"/>
                    <a:pt x="86661" y="13412"/>
                  </a:cubicBezTo>
                  <a:cubicBezTo>
                    <a:pt x="86756" y="12938"/>
                    <a:pt x="86797" y="12463"/>
                    <a:pt x="86892" y="12030"/>
                  </a:cubicBezTo>
                  <a:cubicBezTo>
                    <a:pt x="87041" y="10797"/>
                    <a:pt x="82286" y="8860"/>
                    <a:pt x="79719" y="7857"/>
                  </a:cubicBezTo>
                  <a:cubicBezTo>
                    <a:pt x="78673" y="7437"/>
                    <a:pt x="77667" y="7004"/>
                    <a:pt x="76812" y="6679"/>
                  </a:cubicBezTo>
                  <a:cubicBezTo>
                    <a:pt x="76241" y="6435"/>
                    <a:pt x="75725" y="6150"/>
                    <a:pt x="75195" y="5825"/>
                  </a:cubicBezTo>
                  <a:cubicBezTo>
                    <a:pt x="73863" y="4971"/>
                    <a:pt x="72586" y="4023"/>
                    <a:pt x="71445" y="2926"/>
                  </a:cubicBezTo>
                  <a:cubicBezTo>
                    <a:pt x="70494" y="2126"/>
                    <a:pt x="69543" y="1368"/>
                    <a:pt x="68497" y="704"/>
                  </a:cubicBezTo>
                  <a:lnTo>
                    <a:pt x="68443" y="704"/>
                  </a:lnTo>
                  <a:cubicBezTo>
                    <a:pt x="68253" y="555"/>
                    <a:pt x="68062" y="419"/>
                    <a:pt x="67872" y="270"/>
                  </a:cubicBezTo>
                  <a:cubicBezTo>
                    <a:pt x="67478" y="81"/>
                    <a:pt x="67179" y="0"/>
                    <a:pt x="6696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9" name="Google Shape;97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0AALsHAABJDQAAuwcAAAAAAAAmAAAACAAAAP//////////"/>
                </a:ext>
              </a:extLst>
            </p:cNvSpPr>
            <p:nvPr/>
          </p:nvSpPr>
          <p:spPr>
            <a:xfrm>
              <a:off x="2159000" y="1256665"/>
              <a:ext cx="635" cy="0"/>
            </a:xfrm>
            <a:custGeom>
              <a:avLst/>
              <a:gdLst/>
              <a:ahLst/>
              <a:cxnLst/>
              <a:rect l="0" t="0" r="635" b="0"/>
              <a:pathLst>
                <a:path w="635" h="0">
                  <a:moveTo>
                    <a:pt x="79" y="0"/>
                  </a:moveTo>
                  <a:cubicBezTo>
                    <a:pt x="79" y="0"/>
                    <a:pt x="317" y="0"/>
                    <a:pt x="635" y="0"/>
                  </a:cubicBezTo>
                  <a:cubicBezTo>
                    <a:pt x="317" y="0"/>
                    <a:pt x="317" y="0"/>
                    <a:pt x="7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8" name="Google Shape;97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0AAL0HAABKDQAAvQcAAAAAAAAmAAAACAAAAP//////////"/>
                </a:ext>
              </a:extLst>
            </p:cNvSpPr>
            <p:nvPr/>
          </p:nvSpPr>
          <p:spPr>
            <a:xfrm>
              <a:off x="2160270" y="1257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7" name="Google Shape;97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0AALwHAABKDQAAvQcAAAAAAAAmAAAACAAAAP//////////"/>
                </a:ext>
              </a:extLst>
            </p:cNvSpPr>
            <p:nvPr/>
          </p:nvSpPr>
          <p:spPr>
            <a:xfrm>
              <a:off x="2159635" y="1257300"/>
              <a:ext cx="635" cy="635"/>
            </a:xfrm>
            <a:custGeom>
              <a:avLst/>
              <a:gdLst/>
              <a:ahLst/>
              <a:cxnLst/>
              <a:rect l="0" t="0" r="635" b="635"/>
              <a:pathLst>
                <a:path w="635" h="635">
                  <a:moveTo>
                    <a:pt x="0" y="0"/>
                  </a:moveTo>
                  <a:lnTo>
                    <a:pt x="592"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6" name="Google Shape;97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0AALsHAABJDQAAvAcAAAAAAAAmAAAACAAAAP//////////"/>
                </a:ext>
              </a:extLst>
            </p:cNvSpPr>
            <p:nvPr/>
          </p:nvSpPr>
          <p:spPr>
            <a:xfrm>
              <a:off x="2159635" y="1256665"/>
              <a:ext cx="0" cy="635"/>
            </a:xfrm>
            <a:custGeom>
              <a:avLst/>
              <a:gdLst/>
              <a:ahLst/>
              <a:cxnLst/>
              <a:rect l="0" t="0" r="0" b="635"/>
              <a:pathLst>
                <a:path w="0" h="635">
                  <a:moveTo>
                    <a:pt x="0" y="0"/>
                  </a:moveTo>
                  <a:cubicBezTo>
                    <a:pt x="0" y="246"/>
                    <a:pt x="0" y="493"/>
                    <a:pt x="0" y="635"/>
                  </a:cubicBezTo>
                  <a:cubicBezTo>
                    <a:pt x="0" y="388"/>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5" name="Google Shape;97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0AAMIHAABNDQAAwgcAAAAAAAAmAAAACAAAAP//////////"/>
                </a:ext>
              </a:extLst>
            </p:cNvSpPr>
            <p:nvPr/>
          </p:nvSpPr>
          <p:spPr>
            <a:xfrm>
              <a:off x="2162175" y="126111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4" name="Google Shape;97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0AALwHAABJDQAAvAcAAAAAAAAmAAAACAAAAP//////////"/>
                </a:ext>
              </a:extLst>
            </p:cNvSpPr>
            <p:nvPr/>
          </p:nvSpPr>
          <p:spPr>
            <a:xfrm>
              <a:off x="2159635" y="1257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3" name="Google Shape;97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MEHAABNDQAAwgcAAAAAAAAmAAAACAAAAP//////////"/>
                </a:ext>
              </a:extLst>
            </p:cNvSpPr>
            <p:nvPr/>
          </p:nvSpPr>
          <p:spPr>
            <a:xfrm>
              <a:off x="2161540" y="1260475"/>
              <a:ext cx="635" cy="635"/>
            </a:xfrm>
            <a:custGeom>
              <a:avLst/>
              <a:gdLst/>
              <a:ahLst/>
              <a:cxnLst/>
              <a:rect l="0" t="0" r="635" b="635"/>
              <a:pathLst>
                <a:path w="635" h="635">
                  <a:moveTo>
                    <a:pt x="0" y="33"/>
                  </a:moveTo>
                  <a:lnTo>
                    <a:pt x="555" y="60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2" name="Google Shape;97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L8HAABLDQAAvwcAAAAAAAAmAAAACAAAAP//////////"/>
                </a:ext>
              </a:extLst>
            </p:cNvSpPr>
            <p:nvPr/>
          </p:nvSpPr>
          <p:spPr>
            <a:xfrm>
              <a:off x="2160905" y="1259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1" name="Google Shape;97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L4HAABLDQAAvwcAAAAAAAAmAAAACAAAAP//////////"/>
                </a:ext>
              </a:extLst>
            </p:cNvSpPr>
            <p:nvPr/>
          </p:nvSpPr>
          <p:spPr>
            <a:xfrm>
              <a:off x="2160905" y="125857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0" name="Google Shape;97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MEHAABMDQAAwQcAAAAAAAAmAAAACAAAAP//////////"/>
                </a:ext>
              </a:extLst>
            </p:cNvSpPr>
            <p:nvPr/>
          </p:nvSpPr>
          <p:spPr>
            <a:xfrm>
              <a:off x="2161540" y="126047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9" name="Google Shape;97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MAHAABMDQAAwAcAAAAAAAAmAAAACAAAAP//////////"/>
                </a:ext>
              </a:extLst>
            </p:cNvSpPr>
            <p:nvPr/>
          </p:nvSpPr>
          <p:spPr>
            <a:xfrm>
              <a:off x="2161540" y="1259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8" name="Google Shape;97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0AAL4HAABLDQAAvgcAAAAAAAAmAAAACAAAAP//////////"/>
                </a:ext>
              </a:extLst>
            </p:cNvSpPr>
            <p:nvPr/>
          </p:nvSpPr>
          <p:spPr>
            <a:xfrm>
              <a:off x="2160270" y="1258570"/>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7" name="Google Shape;97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0AALoHAABIDQAAugcAAAAAAAAmAAAACAAAAP//////////"/>
                </a:ext>
              </a:extLst>
            </p:cNvSpPr>
            <p:nvPr/>
          </p:nvSpPr>
          <p:spPr>
            <a:xfrm>
              <a:off x="2159000" y="125603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6" name="Google Shape;97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MAHAABMDQAAwAcAAAAAAAAmAAAACAAAAP//////////"/>
                </a:ext>
              </a:extLst>
            </p:cNvSpPr>
            <p:nvPr/>
          </p:nvSpPr>
          <p:spPr>
            <a:xfrm>
              <a:off x="2161540" y="12598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5" name="Google Shape;97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L8HAABMDQAAwAcAAAAAAAAmAAAACAAAAP//////////"/>
                </a:ext>
              </a:extLst>
            </p:cNvSpPr>
            <p:nvPr/>
          </p:nvSpPr>
          <p:spPr>
            <a:xfrm>
              <a:off x="2160905" y="1259205"/>
              <a:ext cx="635" cy="635"/>
            </a:xfrm>
            <a:custGeom>
              <a:avLst/>
              <a:gdLst/>
              <a:ahLst/>
              <a:cxnLst/>
              <a:rect l="0" t="0" r="635" b="635"/>
              <a:pathLst>
                <a:path w="635" h="635">
                  <a:moveTo>
                    <a:pt x="0" y="0"/>
                  </a:moveTo>
                  <a:cubicBezTo>
                    <a:pt x="355" y="355"/>
                    <a:pt x="533" y="635"/>
                    <a:pt x="635" y="635"/>
                  </a:cubicBezTo>
                  <a:cubicBezTo>
                    <a:pt x="635" y="635"/>
                    <a:pt x="355" y="355"/>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4" name="Google Shape;97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0AALkHAABIDQAAuQcAAAAAAAAmAAAACAAAAP//////////"/>
                </a:ext>
              </a:extLst>
            </p:cNvSpPr>
            <p:nvPr/>
          </p:nvSpPr>
          <p:spPr>
            <a:xfrm>
              <a:off x="2159000" y="125539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3" name="Google Shape;97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0AAL0HAABKDQAAvgcAAAAAAAAmAAAACAAAAP//////////"/>
                </a:ext>
              </a:extLst>
            </p:cNvSpPr>
            <p:nvPr/>
          </p:nvSpPr>
          <p:spPr>
            <a:xfrm>
              <a:off x="2160270" y="125793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2" name="Google Shape;97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0AALoHAABIDQAAugcAAAAAAAAmAAAACAAAAP//////////"/>
                </a:ext>
              </a:extLst>
            </p:cNvSpPr>
            <p:nvPr/>
          </p:nvSpPr>
          <p:spPr>
            <a:xfrm>
              <a:off x="2159000" y="125603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1" name="Google Shape;97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IcHAAA0DQAAjwcAAAAAAAAmAAAACAAAAP//////////"/>
                </a:ext>
              </a:extLst>
            </p:cNvSpPr>
            <p:nvPr/>
          </p:nvSpPr>
          <p:spPr>
            <a:xfrm>
              <a:off x="2139950" y="1223645"/>
              <a:ext cx="6350" cy="5080"/>
            </a:xfrm>
            <a:custGeom>
              <a:avLst/>
              <a:gdLst/>
              <a:ahLst/>
              <a:cxnLst/>
              <a:rect l="0" t="0" r="6350" b="5080"/>
              <a:pathLst>
                <a:path w="6350" h="5080">
                  <a:moveTo>
                    <a:pt x="0" y="0"/>
                  </a:moveTo>
                  <a:cubicBezTo>
                    <a:pt x="957" y="657"/>
                    <a:pt x="1862" y="1407"/>
                    <a:pt x="2716" y="2212"/>
                  </a:cubicBezTo>
                  <a:cubicBezTo>
                    <a:pt x="3854" y="3284"/>
                    <a:pt x="5031" y="4222"/>
                    <a:pt x="6337" y="5067"/>
                  </a:cubicBezTo>
                  <a:cubicBezTo>
                    <a:pt x="5070" y="4222"/>
                    <a:pt x="3854" y="3284"/>
                    <a:pt x="2768" y="2212"/>
                  </a:cubicBezTo>
                  <a:cubicBezTo>
                    <a:pt x="1992" y="1501"/>
                    <a:pt x="1177" y="844"/>
                    <a:pt x="362" y="241"/>
                  </a:cubicBez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0" name="Google Shape;97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EQIAAA/DQAARQgAAAAAAAAmAAAACAAAAP//////////"/>
                </a:ext>
              </a:extLst>
            </p:cNvSpPr>
            <p:nvPr/>
          </p:nvSpPr>
          <p:spPr>
            <a:xfrm>
              <a:off x="2150745" y="1343660"/>
              <a:ext cx="2540" cy="635"/>
            </a:xfrm>
            <a:custGeom>
              <a:avLst/>
              <a:gdLst/>
              <a:ahLst/>
              <a:cxnLst/>
              <a:rect l="0" t="0" r="2540" b="635"/>
              <a:pathLst>
                <a:path w="2540" h="635">
                  <a:moveTo>
                    <a:pt x="1858" y="0"/>
                  </a:moveTo>
                  <a:cubicBezTo>
                    <a:pt x="1230" y="0"/>
                    <a:pt x="615" y="123"/>
                    <a:pt x="0" y="299"/>
                  </a:cubicBezTo>
                  <a:cubicBezTo>
                    <a:pt x="401" y="529"/>
                    <a:pt x="829" y="635"/>
                    <a:pt x="1243" y="635"/>
                  </a:cubicBezTo>
                  <a:cubicBezTo>
                    <a:pt x="1364" y="635"/>
                    <a:pt x="1484" y="617"/>
                    <a:pt x="1591" y="599"/>
                  </a:cubicBezTo>
                  <a:cubicBezTo>
                    <a:pt x="1925" y="476"/>
                    <a:pt x="2246" y="299"/>
                    <a:pt x="2527" y="52"/>
                  </a:cubicBezTo>
                  <a:cubicBezTo>
                    <a:pt x="2299" y="17"/>
                    <a:pt x="2072" y="0"/>
                    <a:pt x="185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9" name="Google Shape;97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0AADkIAAB7DQAAWQgAAAAAAAAmAAAACAAAAP//////////"/>
                </a:ext>
              </a:extLst>
            </p:cNvSpPr>
            <p:nvPr/>
          </p:nvSpPr>
          <p:spPr>
            <a:xfrm>
              <a:off x="2157730" y="1336675"/>
              <a:ext cx="33655" cy="20320"/>
            </a:xfrm>
            <a:custGeom>
              <a:avLst/>
              <a:gdLst/>
              <a:ahLst/>
              <a:cxnLst/>
              <a:rect l="0" t="0" r="33655" b="20320"/>
              <a:pathLst>
                <a:path w="33655" h="20320">
                  <a:moveTo>
                    <a:pt x="19589" y="14"/>
                  </a:moveTo>
                  <a:cubicBezTo>
                    <a:pt x="19110" y="14"/>
                    <a:pt x="18657" y="41"/>
                    <a:pt x="18246" y="136"/>
                  </a:cubicBezTo>
                  <a:cubicBezTo>
                    <a:pt x="16944" y="368"/>
                    <a:pt x="15271" y="518"/>
                    <a:pt x="13544" y="709"/>
                  </a:cubicBezTo>
                  <a:cubicBezTo>
                    <a:pt x="10281" y="1036"/>
                    <a:pt x="5812" y="1472"/>
                    <a:pt x="4756" y="2617"/>
                  </a:cubicBezTo>
                  <a:cubicBezTo>
                    <a:pt x="3797" y="3475"/>
                    <a:pt x="2741" y="4143"/>
                    <a:pt x="1590" y="4620"/>
                  </a:cubicBezTo>
                  <a:cubicBezTo>
                    <a:pt x="1014" y="4852"/>
                    <a:pt x="479" y="5138"/>
                    <a:pt x="0" y="5479"/>
                  </a:cubicBezTo>
                  <a:lnTo>
                    <a:pt x="95" y="5615"/>
                  </a:lnTo>
                  <a:cubicBezTo>
                    <a:pt x="1151" y="6337"/>
                    <a:pt x="1631" y="7523"/>
                    <a:pt x="1398" y="8763"/>
                  </a:cubicBezTo>
                  <a:cubicBezTo>
                    <a:pt x="1247" y="9390"/>
                    <a:pt x="1398" y="10003"/>
                    <a:pt x="1823" y="10480"/>
                  </a:cubicBezTo>
                  <a:cubicBezTo>
                    <a:pt x="3057" y="12197"/>
                    <a:pt x="3605" y="12783"/>
                    <a:pt x="4537" y="12783"/>
                  </a:cubicBezTo>
                  <a:cubicBezTo>
                    <a:pt x="4770" y="12783"/>
                    <a:pt x="5031" y="12743"/>
                    <a:pt x="5332" y="12674"/>
                  </a:cubicBezTo>
                  <a:cubicBezTo>
                    <a:pt x="5675" y="12620"/>
                    <a:pt x="6004" y="12579"/>
                    <a:pt x="6333" y="12579"/>
                  </a:cubicBezTo>
                  <a:cubicBezTo>
                    <a:pt x="7430" y="12579"/>
                    <a:pt x="8376" y="12961"/>
                    <a:pt x="8787" y="13724"/>
                  </a:cubicBezTo>
                  <a:cubicBezTo>
                    <a:pt x="9075" y="14296"/>
                    <a:pt x="9075" y="15019"/>
                    <a:pt x="8787" y="15591"/>
                  </a:cubicBezTo>
                  <a:lnTo>
                    <a:pt x="9746" y="15536"/>
                  </a:lnTo>
                  <a:lnTo>
                    <a:pt x="9897" y="15536"/>
                  </a:lnTo>
                  <a:lnTo>
                    <a:pt x="10610" y="15496"/>
                  </a:lnTo>
                  <a:lnTo>
                    <a:pt x="15024" y="15496"/>
                  </a:lnTo>
                  <a:lnTo>
                    <a:pt x="15175" y="15536"/>
                  </a:lnTo>
                  <a:lnTo>
                    <a:pt x="15216" y="15536"/>
                  </a:lnTo>
                  <a:lnTo>
                    <a:pt x="15312" y="15591"/>
                  </a:lnTo>
                  <a:lnTo>
                    <a:pt x="15367" y="15591"/>
                  </a:lnTo>
                  <a:lnTo>
                    <a:pt x="15463" y="15632"/>
                  </a:lnTo>
                  <a:lnTo>
                    <a:pt x="15504" y="15686"/>
                  </a:lnTo>
                  <a:lnTo>
                    <a:pt x="15847" y="15973"/>
                  </a:lnTo>
                  <a:cubicBezTo>
                    <a:pt x="20645" y="19652"/>
                    <a:pt x="21934" y="19979"/>
                    <a:pt x="22276" y="19979"/>
                  </a:cubicBezTo>
                  <a:lnTo>
                    <a:pt x="26019" y="19979"/>
                  </a:lnTo>
                  <a:lnTo>
                    <a:pt x="26499" y="20034"/>
                  </a:lnTo>
                  <a:lnTo>
                    <a:pt x="26732" y="20034"/>
                  </a:lnTo>
                  <a:lnTo>
                    <a:pt x="27307" y="20129"/>
                  </a:lnTo>
                  <a:lnTo>
                    <a:pt x="27595" y="20129"/>
                  </a:lnTo>
                  <a:lnTo>
                    <a:pt x="28226" y="20225"/>
                  </a:lnTo>
                  <a:lnTo>
                    <a:pt x="28555" y="20225"/>
                  </a:lnTo>
                  <a:cubicBezTo>
                    <a:pt x="28555" y="20225"/>
                    <a:pt x="28706" y="20320"/>
                    <a:pt x="28706" y="20320"/>
                  </a:cubicBezTo>
                  <a:cubicBezTo>
                    <a:pt x="28706" y="19979"/>
                    <a:pt x="28802" y="19693"/>
                    <a:pt x="28898" y="19461"/>
                  </a:cubicBezTo>
                  <a:lnTo>
                    <a:pt x="28898" y="19407"/>
                  </a:lnTo>
                  <a:cubicBezTo>
                    <a:pt x="28939" y="19271"/>
                    <a:pt x="29035" y="19175"/>
                    <a:pt x="29131" y="19080"/>
                  </a:cubicBezTo>
                  <a:lnTo>
                    <a:pt x="29131" y="18984"/>
                  </a:lnTo>
                  <a:cubicBezTo>
                    <a:pt x="29227" y="18889"/>
                    <a:pt x="29323" y="18794"/>
                    <a:pt x="29418" y="18739"/>
                  </a:cubicBezTo>
                  <a:lnTo>
                    <a:pt x="29473" y="18644"/>
                  </a:lnTo>
                  <a:cubicBezTo>
                    <a:pt x="29569" y="18548"/>
                    <a:pt x="29706" y="18507"/>
                    <a:pt x="29802" y="18398"/>
                  </a:cubicBezTo>
                  <a:lnTo>
                    <a:pt x="29953" y="18303"/>
                  </a:lnTo>
                  <a:cubicBezTo>
                    <a:pt x="30241" y="18167"/>
                    <a:pt x="30529" y="18017"/>
                    <a:pt x="30817" y="17921"/>
                  </a:cubicBezTo>
                  <a:cubicBezTo>
                    <a:pt x="31009" y="17826"/>
                    <a:pt x="31242" y="17731"/>
                    <a:pt x="31434" y="17594"/>
                  </a:cubicBezTo>
                  <a:cubicBezTo>
                    <a:pt x="31434" y="17499"/>
                    <a:pt x="31393" y="17444"/>
                    <a:pt x="31297" y="17349"/>
                  </a:cubicBezTo>
                  <a:lnTo>
                    <a:pt x="31050" y="16967"/>
                  </a:lnTo>
                  <a:cubicBezTo>
                    <a:pt x="30186" y="15782"/>
                    <a:pt x="29761" y="15209"/>
                    <a:pt x="29569" y="13683"/>
                  </a:cubicBezTo>
                  <a:cubicBezTo>
                    <a:pt x="29569" y="13438"/>
                    <a:pt x="29514" y="13206"/>
                    <a:pt x="29514" y="12961"/>
                  </a:cubicBezTo>
                  <a:cubicBezTo>
                    <a:pt x="29418" y="12293"/>
                    <a:pt x="29323" y="11625"/>
                    <a:pt x="29185" y="11012"/>
                  </a:cubicBezTo>
                  <a:cubicBezTo>
                    <a:pt x="29131" y="10766"/>
                    <a:pt x="29131" y="10576"/>
                    <a:pt x="29089" y="10344"/>
                  </a:cubicBezTo>
                  <a:cubicBezTo>
                    <a:pt x="28994" y="9962"/>
                    <a:pt x="28939" y="9526"/>
                    <a:pt x="28939" y="9104"/>
                  </a:cubicBezTo>
                  <a:cubicBezTo>
                    <a:pt x="28939" y="8913"/>
                    <a:pt x="28994" y="8668"/>
                    <a:pt x="28994" y="8477"/>
                  </a:cubicBezTo>
                  <a:cubicBezTo>
                    <a:pt x="29035" y="7959"/>
                    <a:pt x="29281" y="7427"/>
                    <a:pt x="29610" y="7005"/>
                  </a:cubicBezTo>
                  <a:cubicBezTo>
                    <a:pt x="29761" y="6760"/>
                    <a:pt x="29994" y="6569"/>
                    <a:pt x="30186" y="6337"/>
                  </a:cubicBezTo>
                  <a:cubicBezTo>
                    <a:pt x="30762" y="5806"/>
                    <a:pt x="31242" y="5138"/>
                    <a:pt x="31584" y="4429"/>
                  </a:cubicBezTo>
                  <a:cubicBezTo>
                    <a:pt x="31913" y="3761"/>
                    <a:pt x="32352" y="3135"/>
                    <a:pt x="32928" y="2617"/>
                  </a:cubicBezTo>
                  <a:lnTo>
                    <a:pt x="33161" y="2371"/>
                  </a:lnTo>
                  <a:lnTo>
                    <a:pt x="33216" y="2276"/>
                  </a:lnTo>
                  <a:lnTo>
                    <a:pt x="33408" y="2084"/>
                  </a:lnTo>
                  <a:lnTo>
                    <a:pt x="33449" y="2044"/>
                  </a:lnTo>
                  <a:cubicBezTo>
                    <a:pt x="33504" y="1990"/>
                    <a:pt x="33545" y="1894"/>
                    <a:pt x="33600" y="1853"/>
                  </a:cubicBezTo>
                  <a:cubicBezTo>
                    <a:pt x="33600" y="1799"/>
                    <a:pt x="33641" y="1704"/>
                    <a:pt x="33641" y="1663"/>
                  </a:cubicBezTo>
                  <a:cubicBezTo>
                    <a:pt x="33641" y="1663"/>
                    <a:pt x="33641" y="1608"/>
                    <a:pt x="33641" y="1608"/>
                  </a:cubicBezTo>
                  <a:cubicBezTo>
                    <a:pt x="33641" y="1567"/>
                    <a:pt x="33641" y="1472"/>
                    <a:pt x="33641" y="1417"/>
                  </a:cubicBezTo>
                  <a:lnTo>
                    <a:pt x="33641" y="1376"/>
                  </a:lnTo>
                  <a:cubicBezTo>
                    <a:pt x="33641" y="1281"/>
                    <a:pt x="33600" y="1227"/>
                    <a:pt x="33600" y="1131"/>
                  </a:cubicBezTo>
                  <a:cubicBezTo>
                    <a:pt x="33216" y="1322"/>
                    <a:pt x="32873" y="1417"/>
                    <a:pt x="32489" y="1513"/>
                  </a:cubicBezTo>
                  <a:cubicBezTo>
                    <a:pt x="31996" y="1663"/>
                    <a:pt x="31447" y="1717"/>
                    <a:pt x="30830" y="1717"/>
                  </a:cubicBezTo>
                  <a:cubicBezTo>
                    <a:pt x="29240" y="1717"/>
                    <a:pt x="27307" y="1308"/>
                    <a:pt x="25292" y="899"/>
                  </a:cubicBezTo>
                  <a:cubicBezTo>
                    <a:pt x="23332" y="450"/>
                    <a:pt x="21275" y="14"/>
                    <a:pt x="19589"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8" name="Google Shape;97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EoIAABCDQAAUggAAAAAAAAmAAAACAAAAP//////////"/>
                </a:ext>
              </a:extLst>
            </p:cNvSpPr>
            <p:nvPr/>
          </p:nvSpPr>
          <p:spPr>
            <a:xfrm>
              <a:off x="2148205" y="1347470"/>
              <a:ext cx="6985" cy="5080"/>
            </a:xfrm>
            <a:custGeom>
              <a:avLst/>
              <a:gdLst/>
              <a:ahLst/>
              <a:cxnLst/>
              <a:rect l="0" t="0" r="6985" b="5080"/>
              <a:pathLst>
                <a:path w="6985" h="5080">
                  <a:moveTo>
                    <a:pt x="5571" y="0"/>
                  </a:moveTo>
                  <a:cubicBezTo>
                    <a:pt x="4952" y="0"/>
                    <a:pt x="4145" y="108"/>
                    <a:pt x="3162" y="379"/>
                  </a:cubicBezTo>
                  <a:cubicBezTo>
                    <a:pt x="1789" y="799"/>
                    <a:pt x="753" y="1842"/>
                    <a:pt x="282" y="3224"/>
                  </a:cubicBezTo>
                  <a:cubicBezTo>
                    <a:pt x="53" y="3793"/>
                    <a:pt x="0" y="4403"/>
                    <a:pt x="94" y="5066"/>
                  </a:cubicBezTo>
                  <a:cubicBezTo>
                    <a:pt x="1749" y="4741"/>
                    <a:pt x="5612" y="1653"/>
                    <a:pt x="6971" y="325"/>
                  </a:cubicBezTo>
                  <a:lnTo>
                    <a:pt x="6971" y="284"/>
                  </a:lnTo>
                  <a:cubicBezTo>
                    <a:pt x="6796" y="149"/>
                    <a:pt x="6325" y="0"/>
                    <a:pt x="557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7" name="Google Shape;97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0AAFEIAABdDQAAUQgAAAAAAAAmAAAACAAAAP//////////"/>
                </a:ext>
              </a:extLst>
            </p:cNvSpPr>
            <p:nvPr/>
          </p:nvSpPr>
          <p:spPr>
            <a:xfrm>
              <a:off x="2172335" y="13519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6" name="Google Shape;97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0AAFEIAABeDQAAUQgAAAAAAAAmAAAACAAAAP//////////"/>
                </a:ext>
              </a:extLst>
            </p:cNvSpPr>
            <p:nvPr/>
          </p:nvSpPr>
          <p:spPr>
            <a:xfrm>
              <a:off x="2172335" y="135191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5" name="Google Shape;97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0AAFIIAABeDQAAUggAAAAAAAAmAAAACAAAAP//////////"/>
                </a:ext>
              </a:extLst>
            </p:cNvSpPr>
            <p:nvPr/>
          </p:nvSpPr>
          <p:spPr>
            <a:xfrm>
              <a:off x="2172970" y="13525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4" name="Google Shape;97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0AAFIIAABeDQAAUggAAAAAAAAmAAAACAAAAP//////////"/>
                </a:ext>
              </a:extLst>
            </p:cNvSpPr>
            <p:nvPr/>
          </p:nvSpPr>
          <p:spPr>
            <a:xfrm>
              <a:off x="2172970" y="13525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3" name="Google Shape;97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FEIAABXDQAAUQgAAAAAAAAmAAAACAAAAP//////////"/>
                </a:ext>
              </a:extLst>
            </p:cNvSpPr>
            <p:nvPr/>
          </p:nvSpPr>
          <p:spPr>
            <a:xfrm>
              <a:off x="2167890" y="1351915"/>
              <a:ext cx="635" cy="0"/>
            </a:xfrm>
            <a:custGeom>
              <a:avLst/>
              <a:gdLst/>
              <a:ahLst/>
              <a:cxnLst/>
              <a:rect l="0" t="0" r="635" b="0"/>
              <a:pathLst>
                <a:path w="635" h="0">
                  <a:moveTo>
                    <a:pt x="623" y="0"/>
                  </a:moveTo>
                  <a:lnTo>
                    <a:pt x="1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2" name="Google Shape;97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0AAFkIAABwDQAAWQgAAAAAAAAmAAAACAAAAP//////////"/>
                </a:ext>
              </a:extLst>
            </p:cNvSpPr>
            <p:nvPr/>
          </p:nvSpPr>
          <p:spPr>
            <a:xfrm>
              <a:off x="2183765" y="135699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1" name="Google Shape;97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0AAFkIAABvDQAAWQgAAAAAAAAmAAAACAAAAP//////////"/>
                </a:ext>
              </a:extLst>
            </p:cNvSpPr>
            <p:nvPr/>
          </p:nvSpPr>
          <p:spPr>
            <a:xfrm>
              <a:off x="2183130" y="1356995"/>
              <a:ext cx="635" cy="0"/>
            </a:xfrm>
            <a:custGeom>
              <a:avLst/>
              <a:gdLst/>
              <a:ahLst/>
              <a:cxnLst/>
              <a:rect l="0" t="0" r="635" b="0"/>
              <a:pathLst>
                <a:path w="635" h="0">
                  <a:moveTo>
                    <a:pt x="617"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0" name="Google Shape;97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0AAFIIAABfDQAAUggAAAAAAAAmAAAACAAAAP//////////"/>
                </a:ext>
              </a:extLst>
            </p:cNvSpPr>
            <p:nvPr/>
          </p:nvSpPr>
          <p:spPr>
            <a:xfrm>
              <a:off x="2173605" y="13525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9" name="Google Shape;97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0AAFkIAABuDQAAWQgAAAAAAAAmAAAACAAAAP//////////"/>
                </a:ext>
              </a:extLst>
            </p:cNvSpPr>
            <p:nvPr/>
          </p:nvSpPr>
          <p:spPr>
            <a:xfrm>
              <a:off x="2182495" y="135699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8" name="Google Shape;97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0AAFEIAABdDQAAUQgAAAAAAAAmAAAACAAAAP//////////"/>
                </a:ext>
              </a:extLst>
            </p:cNvSpPr>
            <p:nvPr/>
          </p:nvSpPr>
          <p:spPr>
            <a:xfrm>
              <a:off x="2171700" y="1351915"/>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7" name="Google Shape;97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0AAFkIAABzDQAAWQgAAAAAAAAmAAAACAAAAP//////////"/>
                </a:ext>
              </a:extLst>
            </p:cNvSpPr>
            <p:nvPr/>
          </p:nvSpPr>
          <p:spPr>
            <a:xfrm>
              <a:off x="2185670" y="1356995"/>
              <a:ext cx="635" cy="0"/>
            </a:xfrm>
            <a:custGeom>
              <a:avLst/>
              <a:gdLst/>
              <a:ahLst/>
              <a:cxnLst/>
              <a:rect l="0" t="0" r="635" b="0"/>
              <a:pathLst>
                <a:path w="635" h="0">
                  <a:moveTo>
                    <a:pt x="620"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6" name="Google Shape;97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0AAFkIAABxDQAAWQgAAAAAAAAmAAAACAAAAP//////////"/>
                </a:ext>
              </a:extLst>
            </p:cNvSpPr>
            <p:nvPr/>
          </p:nvSpPr>
          <p:spPr>
            <a:xfrm>
              <a:off x="2184400" y="1356995"/>
              <a:ext cx="635" cy="0"/>
            </a:xfrm>
            <a:custGeom>
              <a:avLst/>
              <a:gdLst/>
              <a:ahLst/>
              <a:cxnLst/>
              <a:rect l="0" t="0" r="635" b="0"/>
              <a:pathLst>
                <a:path w="635" h="0">
                  <a:moveTo>
                    <a:pt x="620"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5" name="Google Shape;97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0AAFkIAABtDQAAWQgAAAAAAAAmAAAACAAAAP//////////"/>
                </a:ext>
              </a:extLst>
            </p:cNvSpPr>
            <p:nvPr/>
          </p:nvSpPr>
          <p:spPr>
            <a:xfrm>
              <a:off x="2181860" y="135699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4" name="Google Shape;97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0AAFkIAABqDQAAWQgAAAAAAAAmAAAACAAAAP//////////"/>
                </a:ext>
              </a:extLst>
            </p:cNvSpPr>
            <p:nvPr/>
          </p:nvSpPr>
          <p:spPr>
            <a:xfrm>
              <a:off x="2180590" y="1356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3" name="Google Shape;97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0AAFEIAABWDQAAUggAAAAAAAAmAAAACAAAAP//////////"/>
                </a:ext>
              </a:extLst>
            </p:cNvSpPr>
            <p:nvPr/>
          </p:nvSpPr>
          <p:spPr>
            <a:xfrm>
              <a:off x="2166620" y="1351915"/>
              <a:ext cx="1270" cy="635"/>
            </a:xfrm>
            <a:custGeom>
              <a:avLst/>
              <a:gdLst/>
              <a:ahLst/>
              <a:cxnLst/>
              <a:rect l="0" t="0" r="1270" b="635"/>
              <a:pathLst>
                <a:path w="1270" h="635">
                  <a:moveTo>
                    <a:pt x="18" y="635"/>
                  </a:moveTo>
                  <a:lnTo>
                    <a:pt x="127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2" name="Google Shape;97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0AAFgIAABsDQAAWAgAAAAAAAAmAAAACAAAAP//////////"/>
                </a:ext>
              </a:extLst>
            </p:cNvSpPr>
            <p:nvPr/>
          </p:nvSpPr>
          <p:spPr>
            <a:xfrm>
              <a:off x="2181860" y="1356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1" name="Google Shape;97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0AAFkIAABqDQAAWQgAAAAAAAAmAAAACAAAAP//////////"/>
                </a:ext>
              </a:extLst>
            </p:cNvSpPr>
            <p:nvPr/>
          </p:nvSpPr>
          <p:spPr>
            <a:xfrm>
              <a:off x="2180590" y="1356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0" name="Google Shape;97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FEIAABYDQAAUQgAAAAAAAAmAAAACAAAAP//////////"/>
                </a:ext>
              </a:extLst>
            </p:cNvSpPr>
            <p:nvPr/>
          </p:nvSpPr>
          <p:spPr>
            <a:xfrm>
              <a:off x="2168525" y="1351915"/>
              <a:ext cx="635" cy="0"/>
            </a:xfrm>
            <a:custGeom>
              <a:avLst/>
              <a:gdLst/>
              <a:ahLst/>
              <a:cxnLst/>
              <a:rect l="0" t="0" r="635" b="0"/>
              <a:pathLst>
                <a:path w="635" h="0">
                  <a:moveTo>
                    <a:pt x="635" y="0"/>
                  </a:moveTo>
                  <a:lnTo>
                    <a:pt x="1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9" name="Google Shape;97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0AAFIIAABeDQAAUggAAAAAAAAmAAAACAAAAP//////////"/>
                </a:ext>
              </a:extLst>
            </p:cNvSpPr>
            <p:nvPr/>
          </p:nvSpPr>
          <p:spPr>
            <a:xfrm>
              <a:off x="2172970" y="13525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8" name="Google Shape;97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0AAFEIAABZDQAAUQgAAAAAAAAmAAAACAAAAP//////////"/>
                </a:ext>
              </a:extLst>
            </p:cNvSpPr>
            <p:nvPr/>
          </p:nvSpPr>
          <p:spPr>
            <a:xfrm>
              <a:off x="2169795" y="13519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7" name="Google Shape;97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0AAFIIAABfDQAAUggAAAAAAAAmAAAACAAAAP//////////"/>
                </a:ext>
              </a:extLst>
            </p:cNvSpPr>
            <p:nvPr/>
          </p:nvSpPr>
          <p:spPr>
            <a:xfrm>
              <a:off x="2173605" y="13525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6" name="Google Shape;97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0AAFIIAABfDQAAUggAAAAAAAAmAAAACAAAAP//////////"/>
                </a:ext>
              </a:extLst>
            </p:cNvSpPr>
            <p:nvPr/>
          </p:nvSpPr>
          <p:spPr>
            <a:xfrm>
              <a:off x="2172970" y="1352550"/>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5" name="Google Shape;97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CILAAAXDgAAkAsAAAAAAAAmAAAACAAAAP//////////"/>
                </a:ext>
              </a:extLst>
            </p:cNvSpPr>
            <p:nvPr/>
          </p:nvSpPr>
          <p:spPr>
            <a:xfrm>
              <a:off x="2233930" y="1809750"/>
              <a:ext cx="56515" cy="69850"/>
            </a:xfrm>
            <a:custGeom>
              <a:avLst/>
              <a:gdLst/>
              <a:ahLst/>
              <a:cxnLst/>
              <a:rect l="0" t="0" r="56515" b="69850"/>
              <a:pathLst>
                <a:path w="56515" h="69850">
                  <a:moveTo>
                    <a:pt x="8615" y="14"/>
                  </a:moveTo>
                  <a:cubicBezTo>
                    <a:pt x="8129" y="14"/>
                    <a:pt x="7508" y="68"/>
                    <a:pt x="6725" y="217"/>
                  </a:cubicBezTo>
                  <a:lnTo>
                    <a:pt x="6630" y="217"/>
                  </a:lnTo>
                  <a:cubicBezTo>
                    <a:pt x="5064" y="541"/>
                    <a:pt x="2039" y="2530"/>
                    <a:pt x="1471" y="3383"/>
                  </a:cubicBezTo>
                  <a:cubicBezTo>
                    <a:pt x="1471" y="3437"/>
                    <a:pt x="1431" y="3478"/>
                    <a:pt x="1431" y="3532"/>
                  </a:cubicBezTo>
                  <a:cubicBezTo>
                    <a:pt x="1431" y="3626"/>
                    <a:pt x="1377" y="3721"/>
                    <a:pt x="1336" y="3762"/>
                  </a:cubicBezTo>
                  <a:lnTo>
                    <a:pt x="1282" y="3911"/>
                  </a:lnTo>
                  <a:cubicBezTo>
                    <a:pt x="1282" y="3951"/>
                    <a:pt x="1242" y="4005"/>
                    <a:pt x="1242" y="4005"/>
                  </a:cubicBezTo>
                  <a:lnTo>
                    <a:pt x="1147" y="4141"/>
                  </a:lnTo>
                  <a:lnTo>
                    <a:pt x="1093" y="4235"/>
                  </a:lnTo>
                  <a:lnTo>
                    <a:pt x="999" y="4384"/>
                  </a:lnTo>
                  <a:lnTo>
                    <a:pt x="904" y="4479"/>
                  </a:lnTo>
                  <a:lnTo>
                    <a:pt x="3835" y="7131"/>
                  </a:lnTo>
                  <a:lnTo>
                    <a:pt x="4591" y="12436"/>
                  </a:lnTo>
                  <a:lnTo>
                    <a:pt x="7670" y="15128"/>
                  </a:lnTo>
                  <a:lnTo>
                    <a:pt x="7670" y="15507"/>
                  </a:lnTo>
                  <a:cubicBezTo>
                    <a:pt x="7670" y="17591"/>
                    <a:pt x="7521" y="19634"/>
                    <a:pt x="7292" y="21664"/>
                  </a:cubicBezTo>
                  <a:cubicBezTo>
                    <a:pt x="6860" y="25088"/>
                    <a:pt x="3929" y="29066"/>
                    <a:pt x="2093" y="30906"/>
                  </a:cubicBezTo>
                  <a:lnTo>
                    <a:pt x="2093" y="30960"/>
                  </a:lnTo>
                  <a:lnTo>
                    <a:pt x="2039" y="31001"/>
                  </a:lnTo>
                  <a:lnTo>
                    <a:pt x="1998" y="31055"/>
                  </a:lnTo>
                  <a:lnTo>
                    <a:pt x="1944" y="31150"/>
                  </a:lnTo>
                  <a:lnTo>
                    <a:pt x="1904" y="31244"/>
                  </a:lnTo>
                  <a:lnTo>
                    <a:pt x="1904" y="31285"/>
                  </a:lnTo>
                  <a:lnTo>
                    <a:pt x="1850" y="31380"/>
                  </a:lnTo>
                  <a:lnTo>
                    <a:pt x="1850" y="31434"/>
                  </a:lnTo>
                  <a:lnTo>
                    <a:pt x="1755" y="31569"/>
                  </a:lnTo>
                  <a:lnTo>
                    <a:pt x="1755" y="31623"/>
                  </a:lnTo>
                  <a:lnTo>
                    <a:pt x="1661" y="31813"/>
                  </a:lnTo>
                  <a:cubicBezTo>
                    <a:pt x="1620" y="32002"/>
                    <a:pt x="1525" y="32137"/>
                    <a:pt x="1431" y="32381"/>
                  </a:cubicBezTo>
                  <a:lnTo>
                    <a:pt x="1431" y="32422"/>
                  </a:lnTo>
                  <a:lnTo>
                    <a:pt x="1282" y="32706"/>
                  </a:lnTo>
                  <a:lnTo>
                    <a:pt x="1242" y="32801"/>
                  </a:lnTo>
                  <a:lnTo>
                    <a:pt x="1147" y="33044"/>
                  </a:lnTo>
                  <a:lnTo>
                    <a:pt x="1093" y="33179"/>
                  </a:lnTo>
                  <a:lnTo>
                    <a:pt x="958" y="33464"/>
                  </a:lnTo>
                  <a:lnTo>
                    <a:pt x="904" y="33612"/>
                  </a:lnTo>
                  <a:lnTo>
                    <a:pt x="769" y="33897"/>
                  </a:lnTo>
                  <a:lnTo>
                    <a:pt x="715" y="34086"/>
                  </a:lnTo>
                  <a:lnTo>
                    <a:pt x="675" y="34221"/>
                  </a:lnTo>
                  <a:cubicBezTo>
                    <a:pt x="2849" y="34844"/>
                    <a:pt x="5536" y="35980"/>
                    <a:pt x="5253" y="37685"/>
                  </a:cubicBezTo>
                  <a:cubicBezTo>
                    <a:pt x="5023" y="38917"/>
                    <a:pt x="3794" y="39336"/>
                    <a:pt x="2660" y="39715"/>
                  </a:cubicBezTo>
                  <a:cubicBezTo>
                    <a:pt x="999" y="40338"/>
                    <a:pt x="13" y="40757"/>
                    <a:pt x="13" y="42273"/>
                  </a:cubicBezTo>
                  <a:lnTo>
                    <a:pt x="13" y="42516"/>
                  </a:lnTo>
                  <a:lnTo>
                    <a:pt x="27953" y="57347"/>
                  </a:lnTo>
                  <a:lnTo>
                    <a:pt x="27575" y="61988"/>
                  </a:lnTo>
                  <a:lnTo>
                    <a:pt x="28561" y="62746"/>
                  </a:lnTo>
                  <a:lnTo>
                    <a:pt x="28709" y="62841"/>
                  </a:lnTo>
                  <a:lnTo>
                    <a:pt x="29033" y="63071"/>
                  </a:lnTo>
                  <a:lnTo>
                    <a:pt x="29223" y="63220"/>
                  </a:lnTo>
                  <a:lnTo>
                    <a:pt x="29506" y="63409"/>
                  </a:lnTo>
                  <a:lnTo>
                    <a:pt x="29884" y="63693"/>
                  </a:lnTo>
                  <a:lnTo>
                    <a:pt x="30127" y="63828"/>
                  </a:lnTo>
                  <a:lnTo>
                    <a:pt x="30546" y="64167"/>
                  </a:lnTo>
                  <a:lnTo>
                    <a:pt x="30735" y="64302"/>
                  </a:lnTo>
                  <a:lnTo>
                    <a:pt x="31356" y="64735"/>
                  </a:lnTo>
                  <a:lnTo>
                    <a:pt x="31451" y="64776"/>
                  </a:lnTo>
                  <a:lnTo>
                    <a:pt x="32153" y="65303"/>
                  </a:lnTo>
                  <a:lnTo>
                    <a:pt x="32247" y="65344"/>
                  </a:lnTo>
                  <a:lnTo>
                    <a:pt x="32963" y="65872"/>
                  </a:lnTo>
                  <a:lnTo>
                    <a:pt x="33058" y="65966"/>
                  </a:lnTo>
                  <a:lnTo>
                    <a:pt x="33814" y="66481"/>
                  </a:lnTo>
                  <a:lnTo>
                    <a:pt x="33949" y="66575"/>
                  </a:lnTo>
                  <a:lnTo>
                    <a:pt x="34705" y="67103"/>
                  </a:lnTo>
                  <a:lnTo>
                    <a:pt x="34854" y="67198"/>
                  </a:lnTo>
                  <a:lnTo>
                    <a:pt x="35610" y="67766"/>
                  </a:lnTo>
                  <a:lnTo>
                    <a:pt x="35745" y="67861"/>
                  </a:lnTo>
                  <a:lnTo>
                    <a:pt x="36501" y="68375"/>
                  </a:lnTo>
                  <a:lnTo>
                    <a:pt x="36690" y="68524"/>
                  </a:lnTo>
                  <a:lnTo>
                    <a:pt x="37352" y="68998"/>
                  </a:lnTo>
                  <a:lnTo>
                    <a:pt x="37690" y="69187"/>
                  </a:lnTo>
                  <a:lnTo>
                    <a:pt x="38108" y="69512"/>
                  </a:lnTo>
                  <a:lnTo>
                    <a:pt x="38635" y="69850"/>
                  </a:lnTo>
                  <a:cubicBezTo>
                    <a:pt x="41228" y="63450"/>
                    <a:pt x="44536" y="56156"/>
                    <a:pt x="45536" y="54641"/>
                  </a:cubicBezTo>
                  <a:cubicBezTo>
                    <a:pt x="46292" y="53504"/>
                    <a:pt x="47332" y="52557"/>
                    <a:pt x="48615" y="51988"/>
                  </a:cubicBezTo>
                  <a:cubicBezTo>
                    <a:pt x="49222" y="51704"/>
                    <a:pt x="49843" y="51271"/>
                    <a:pt x="50262" y="50757"/>
                  </a:cubicBezTo>
                  <a:cubicBezTo>
                    <a:pt x="50708" y="50107"/>
                    <a:pt x="51410" y="49729"/>
                    <a:pt x="52126" y="49729"/>
                  </a:cubicBezTo>
                  <a:cubicBezTo>
                    <a:pt x="52247" y="49729"/>
                    <a:pt x="52369" y="49742"/>
                    <a:pt x="52490" y="49756"/>
                  </a:cubicBezTo>
                  <a:cubicBezTo>
                    <a:pt x="52504" y="49756"/>
                    <a:pt x="52531" y="49756"/>
                    <a:pt x="52558" y="49756"/>
                  </a:cubicBezTo>
                  <a:cubicBezTo>
                    <a:pt x="52949" y="49756"/>
                    <a:pt x="53301" y="49715"/>
                    <a:pt x="54286" y="48199"/>
                  </a:cubicBezTo>
                  <a:cubicBezTo>
                    <a:pt x="54381" y="48051"/>
                    <a:pt x="54475" y="47861"/>
                    <a:pt x="54570" y="47726"/>
                  </a:cubicBezTo>
                  <a:lnTo>
                    <a:pt x="51113" y="42232"/>
                  </a:lnTo>
                  <a:lnTo>
                    <a:pt x="50694" y="15182"/>
                  </a:lnTo>
                  <a:lnTo>
                    <a:pt x="54232" y="9634"/>
                  </a:lnTo>
                  <a:lnTo>
                    <a:pt x="56501" y="6373"/>
                  </a:lnTo>
                  <a:lnTo>
                    <a:pt x="56177" y="6509"/>
                  </a:lnTo>
                  <a:lnTo>
                    <a:pt x="55893" y="6603"/>
                  </a:lnTo>
                  <a:lnTo>
                    <a:pt x="55745" y="6658"/>
                  </a:lnTo>
                  <a:lnTo>
                    <a:pt x="55515" y="6698"/>
                  </a:lnTo>
                  <a:lnTo>
                    <a:pt x="55421" y="6752"/>
                  </a:lnTo>
                  <a:lnTo>
                    <a:pt x="55232" y="6793"/>
                  </a:lnTo>
                  <a:lnTo>
                    <a:pt x="55137" y="6793"/>
                  </a:lnTo>
                  <a:lnTo>
                    <a:pt x="54989" y="6888"/>
                  </a:lnTo>
                  <a:cubicBezTo>
                    <a:pt x="54610" y="7077"/>
                    <a:pt x="54192" y="7172"/>
                    <a:pt x="53760" y="7172"/>
                  </a:cubicBezTo>
                  <a:cubicBezTo>
                    <a:pt x="53287" y="7172"/>
                    <a:pt x="52814" y="7131"/>
                    <a:pt x="52396" y="6942"/>
                  </a:cubicBezTo>
                  <a:cubicBezTo>
                    <a:pt x="51450" y="6603"/>
                    <a:pt x="50640" y="5940"/>
                    <a:pt x="50222" y="5047"/>
                  </a:cubicBezTo>
                  <a:cubicBezTo>
                    <a:pt x="50141" y="5007"/>
                    <a:pt x="50019" y="4993"/>
                    <a:pt x="49870" y="4993"/>
                  </a:cubicBezTo>
                  <a:cubicBezTo>
                    <a:pt x="49033" y="4993"/>
                    <a:pt x="47210" y="5467"/>
                    <a:pt x="45009" y="6698"/>
                  </a:cubicBezTo>
                  <a:cubicBezTo>
                    <a:pt x="43969" y="7361"/>
                    <a:pt x="43078" y="8214"/>
                    <a:pt x="42268" y="9161"/>
                  </a:cubicBezTo>
                  <a:lnTo>
                    <a:pt x="42038" y="9445"/>
                  </a:lnTo>
                  <a:lnTo>
                    <a:pt x="41984" y="9499"/>
                  </a:lnTo>
                  <a:lnTo>
                    <a:pt x="41754" y="9783"/>
                  </a:lnTo>
                  <a:lnTo>
                    <a:pt x="41511" y="10013"/>
                  </a:lnTo>
                  <a:lnTo>
                    <a:pt x="41471" y="10067"/>
                  </a:lnTo>
                  <a:lnTo>
                    <a:pt x="41187" y="10298"/>
                  </a:lnTo>
                  <a:lnTo>
                    <a:pt x="41133" y="10298"/>
                  </a:lnTo>
                  <a:lnTo>
                    <a:pt x="40944" y="10487"/>
                  </a:lnTo>
                  <a:lnTo>
                    <a:pt x="40850" y="10541"/>
                  </a:lnTo>
                  <a:cubicBezTo>
                    <a:pt x="40809" y="10582"/>
                    <a:pt x="40715" y="10636"/>
                    <a:pt x="40620" y="10676"/>
                  </a:cubicBezTo>
                  <a:lnTo>
                    <a:pt x="40566" y="10676"/>
                  </a:lnTo>
                  <a:lnTo>
                    <a:pt x="40336" y="10731"/>
                  </a:lnTo>
                  <a:lnTo>
                    <a:pt x="40282" y="10731"/>
                  </a:lnTo>
                  <a:cubicBezTo>
                    <a:pt x="40188" y="10771"/>
                    <a:pt x="40093" y="10771"/>
                    <a:pt x="39999" y="10771"/>
                  </a:cubicBezTo>
                  <a:lnTo>
                    <a:pt x="39621" y="10771"/>
                  </a:lnTo>
                  <a:lnTo>
                    <a:pt x="39486" y="10731"/>
                  </a:lnTo>
                  <a:lnTo>
                    <a:pt x="39432" y="10731"/>
                  </a:lnTo>
                  <a:lnTo>
                    <a:pt x="39243" y="10636"/>
                  </a:lnTo>
                  <a:lnTo>
                    <a:pt x="39202" y="10636"/>
                  </a:lnTo>
                  <a:cubicBezTo>
                    <a:pt x="38729" y="10298"/>
                    <a:pt x="35934" y="9824"/>
                    <a:pt x="33719" y="9540"/>
                  </a:cubicBezTo>
                  <a:cubicBezTo>
                    <a:pt x="32869" y="9404"/>
                    <a:pt x="32018" y="9350"/>
                    <a:pt x="31208" y="9310"/>
                  </a:cubicBezTo>
                  <a:cubicBezTo>
                    <a:pt x="30695" y="9256"/>
                    <a:pt x="30168" y="9161"/>
                    <a:pt x="29695" y="8931"/>
                  </a:cubicBezTo>
                  <a:cubicBezTo>
                    <a:pt x="29317" y="8782"/>
                    <a:pt x="28898" y="8593"/>
                    <a:pt x="28466" y="8363"/>
                  </a:cubicBezTo>
                  <a:cubicBezTo>
                    <a:pt x="26198" y="7172"/>
                    <a:pt x="24077" y="5751"/>
                    <a:pt x="22092" y="4141"/>
                  </a:cubicBezTo>
                  <a:cubicBezTo>
                    <a:pt x="21431" y="3532"/>
                    <a:pt x="19729" y="3383"/>
                    <a:pt x="18311" y="3288"/>
                  </a:cubicBezTo>
                  <a:lnTo>
                    <a:pt x="17744" y="3248"/>
                  </a:lnTo>
                  <a:cubicBezTo>
                    <a:pt x="16367" y="3193"/>
                    <a:pt x="15367" y="3153"/>
                    <a:pt x="14706" y="2774"/>
                  </a:cubicBezTo>
                  <a:lnTo>
                    <a:pt x="14381" y="2625"/>
                  </a:lnTo>
                  <a:cubicBezTo>
                    <a:pt x="14098" y="2490"/>
                    <a:pt x="13814" y="2341"/>
                    <a:pt x="13436" y="2206"/>
                  </a:cubicBezTo>
                  <a:lnTo>
                    <a:pt x="12491" y="1827"/>
                  </a:lnTo>
                  <a:lnTo>
                    <a:pt x="12302" y="1732"/>
                  </a:lnTo>
                  <a:lnTo>
                    <a:pt x="11735" y="1543"/>
                  </a:lnTo>
                  <a:cubicBezTo>
                    <a:pt x="11397" y="1353"/>
                    <a:pt x="11019" y="1110"/>
                    <a:pt x="10695" y="880"/>
                  </a:cubicBezTo>
                  <a:lnTo>
                    <a:pt x="10600" y="825"/>
                  </a:lnTo>
                  <a:cubicBezTo>
                    <a:pt x="10452" y="731"/>
                    <a:pt x="10317" y="595"/>
                    <a:pt x="10222" y="447"/>
                  </a:cubicBezTo>
                  <a:cubicBezTo>
                    <a:pt x="10087" y="284"/>
                    <a:pt x="9696" y="14"/>
                    <a:pt x="8615"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4" name="Google Shape;97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4AACwLAAAXDgAAMQsAAAAAAAAmAAAACAAAAP//////////"/>
                </a:ext>
              </a:extLst>
            </p:cNvSpPr>
            <p:nvPr/>
          </p:nvSpPr>
          <p:spPr>
            <a:xfrm>
              <a:off x="2287905" y="1816100"/>
              <a:ext cx="2540" cy="3175"/>
            </a:xfrm>
            <a:custGeom>
              <a:avLst/>
              <a:gdLst/>
              <a:ahLst/>
              <a:cxnLst/>
              <a:rect l="0" t="0" r="2540" b="3175"/>
              <a:pathLst>
                <a:path w="2540" h="3175">
                  <a:moveTo>
                    <a:pt x="15" y="3175"/>
                  </a:moveTo>
                  <a:lnTo>
                    <a:pt x="252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3" name="Google Shape;97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g0AACQLAADTDQAAJQsAAAAAAAAmAAAACAAAAP//////////"/>
                </a:ext>
              </a:extLst>
            </p:cNvSpPr>
            <p:nvPr/>
          </p:nvSpPr>
          <p:spPr>
            <a:xfrm>
              <a:off x="2246630" y="1811020"/>
              <a:ext cx="635" cy="635"/>
            </a:xfrm>
            <a:custGeom>
              <a:avLst/>
              <a:gdLst/>
              <a:ahLst/>
              <a:cxnLst/>
              <a:rect l="0" t="0" r="635" b="635"/>
              <a:pathLst>
                <a:path w="635" h="635">
                  <a:moveTo>
                    <a:pt x="8" y="0"/>
                  </a:moveTo>
                  <a:lnTo>
                    <a:pt x="635" y="613"/>
                  </a:lnTo>
                  <a:lnTo>
                    <a:pt x="474" y="459"/>
                  </a:lnTo>
                  <a:lnTo>
                    <a:pt x="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2" name="Google Shape;97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0AACILAADODQAAIgsAAAAAAAAmAAAACAAAAP//////////"/>
                </a:ext>
              </a:extLst>
            </p:cNvSpPr>
            <p:nvPr/>
          </p:nvSpPr>
          <p:spPr>
            <a:xfrm>
              <a:off x="2240280" y="1809750"/>
              <a:ext cx="3810" cy="0"/>
            </a:xfrm>
            <a:custGeom>
              <a:avLst/>
              <a:gdLst/>
              <a:ahLst/>
              <a:cxnLst/>
              <a:rect l="0" t="0" r="3810" b="0"/>
              <a:pathLst>
                <a:path w="3810" h="0">
                  <a:moveTo>
                    <a:pt x="2169" y="0"/>
                  </a:moveTo>
                  <a:cubicBezTo>
                    <a:pt x="1641" y="0"/>
                    <a:pt x="938" y="0"/>
                    <a:pt x="0" y="0"/>
                  </a:cubicBezTo>
                  <a:cubicBezTo>
                    <a:pt x="894" y="0"/>
                    <a:pt x="1583" y="0"/>
                    <a:pt x="2110" y="0"/>
                  </a:cubicBezTo>
                  <a:cubicBezTo>
                    <a:pt x="3253" y="0"/>
                    <a:pt x="3663" y="0"/>
                    <a:pt x="3795" y="0"/>
                  </a:cubicBezTo>
                  <a:cubicBezTo>
                    <a:pt x="3663" y="0"/>
                    <a:pt x="3268" y="0"/>
                    <a:pt x="216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1" name="Google Shape;97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CkLAAC/DQAAKQsAAAAAAAAmAAAACAAAAP//////////"/>
                </a:ext>
              </a:extLst>
            </p:cNvSpPr>
            <p:nvPr/>
          </p:nvSpPr>
          <p:spPr>
            <a:xfrm>
              <a:off x="2234565" y="18141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0" name="Google Shape;97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CgLAADADQAAKAsAAAAAAAAmAAAACAAAAP//////////"/>
                </a:ext>
              </a:extLst>
            </p:cNvSpPr>
            <p:nvPr/>
          </p:nvSpPr>
          <p:spPr>
            <a:xfrm>
              <a:off x="2234565" y="1813560"/>
              <a:ext cx="635" cy="0"/>
            </a:xfrm>
            <a:custGeom>
              <a:avLst/>
              <a:gdLst/>
              <a:ahLst/>
              <a:cxnLst/>
              <a:rect l="0" t="0" r="635" b="0"/>
              <a:pathLst>
                <a:path w="635" h="0">
                  <a:moveTo>
                    <a:pt x="508" y="0"/>
                  </a:moveTo>
                  <a:lnTo>
                    <a:pt x="12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9" name="Google Shape;97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0AACgLAADADQAAKAsAAAAAAAAmAAAACAAAAP//////////"/>
                </a:ext>
              </a:extLst>
            </p:cNvSpPr>
            <p:nvPr/>
          </p:nvSpPr>
          <p:spPr>
            <a:xfrm>
              <a:off x="2235200" y="1813560"/>
              <a:ext cx="0" cy="0"/>
            </a:xfrm>
            <a:custGeom>
              <a:avLst/>
              <a:gdLst/>
              <a:ahLst/>
              <a:cxnLst/>
              <a:rect l="0" t="0" r="0" b="0"/>
              <a:pathLst>
                <a:path w="0" h="0">
                  <a:moveTo>
                    <a:pt x="0" y="0"/>
                  </a:move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8" name="Google Shape;97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0AACcLAADADQAAKAsAAAAAAAAmAAAACAAAAP//////////"/>
                </a:ext>
              </a:extLst>
            </p:cNvSpPr>
            <p:nvPr/>
          </p:nvSpPr>
          <p:spPr>
            <a:xfrm>
              <a:off x="2235200" y="1812925"/>
              <a:ext cx="0" cy="635"/>
            </a:xfrm>
            <a:custGeom>
              <a:avLst/>
              <a:gdLst/>
              <a:ahLst/>
              <a:cxnLst/>
              <a:rect l="0" t="0" r="0" b="635"/>
              <a:pathLst>
                <a:path w="0" h="635">
                  <a:moveTo>
                    <a:pt x="0" y="28"/>
                  </a:moveTo>
                  <a:cubicBezTo>
                    <a:pt x="0" y="230"/>
                    <a:pt x="0" y="432"/>
                    <a:pt x="0" y="635"/>
                  </a:cubicBezTo>
                  <a:cubicBezTo>
                    <a:pt x="0" y="432"/>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7" name="Google Shape;97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CMLAADPDQAAIwsAAAAAAAAmAAAACAAAAP//////////"/>
                </a:ext>
              </a:extLst>
            </p:cNvSpPr>
            <p:nvPr/>
          </p:nvSpPr>
          <p:spPr>
            <a:xfrm>
              <a:off x="2244725" y="18103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6" name="Google Shape;97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0AADILAAD+DQAAMgsAAAAAAAAmAAAACAAAAP//////////"/>
                </a:ext>
              </a:extLst>
            </p:cNvSpPr>
            <p:nvPr/>
          </p:nvSpPr>
          <p:spPr>
            <a:xfrm>
              <a:off x="2274570" y="1819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5" name="Google Shape;97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0AADILAAD/DQAAMgsAAAAAAAAmAAAACAAAAP//////////"/>
                </a:ext>
              </a:extLst>
            </p:cNvSpPr>
            <p:nvPr/>
          </p:nvSpPr>
          <p:spPr>
            <a:xfrm>
              <a:off x="2274570" y="181991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4" name="Google Shape;97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4AAC0LAAATDgAALQsAAAAAAAAmAAAACAAAAP//////////"/>
                </a:ext>
              </a:extLst>
            </p:cNvSpPr>
            <p:nvPr/>
          </p:nvSpPr>
          <p:spPr>
            <a:xfrm>
              <a:off x="2286635" y="1816735"/>
              <a:ext cx="1270" cy="0"/>
            </a:xfrm>
            <a:custGeom>
              <a:avLst/>
              <a:gdLst/>
              <a:ahLst/>
              <a:cxnLst/>
              <a:rect l="0" t="0" r="1270" b="0"/>
              <a:pathLst>
                <a:path w="1270" h="0">
                  <a:moveTo>
                    <a:pt x="1258" y="0"/>
                  </a:moveTo>
                  <a:cubicBezTo>
                    <a:pt x="826" y="0"/>
                    <a:pt x="395" y="0"/>
                    <a:pt x="12" y="0"/>
                  </a:cubicBezTo>
                  <a:cubicBezTo>
                    <a:pt x="395" y="0"/>
                    <a:pt x="826" y="0"/>
                    <a:pt x="125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3" name="Google Shape;97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0AADMLAAD9DQAAMwsAAAAAAAAmAAAACAAAAP//////////"/>
                </a:ext>
              </a:extLst>
            </p:cNvSpPr>
            <p:nvPr/>
          </p:nvSpPr>
          <p:spPr>
            <a:xfrm>
              <a:off x="2273935" y="18205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2" name="Google Shape;97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0AADMLAAD8DQAAMwsAAAAAAAAmAAAACAAAAP//////////"/>
                </a:ext>
              </a:extLst>
            </p:cNvSpPr>
            <p:nvPr/>
          </p:nvSpPr>
          <p:spPr>
            <a:xfrm>
              <a:off x="2273300" y="18205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1" name="Google Shape;97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0AADMLAAD+DQAAMwsAAAAAAAAmAAAACAAAAP//////////"/>
                </a:ext>
              </a:extLst>
            </p:cNvSpPr>
            <p:nvPr/>
          </p:nvSpPr>
          <p:spPr>
            <a:xfrm>
              <a:off x="2273935" y="182054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20" name="Google Shape;97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0AADILAAD8DQAAMgsAAAAAAAAmAAAACAAAAP//////////"/>
                </a:ext>
              </a:extLst>
            </p:cNvSpPr>
            <p:nvPr/>
          </p:nvSpPr>
          <p:spPr>
            <a:xfrm>
              <a:off x="2273300" y="1819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9" name="Google Shape;97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4AADALAAAADgAAMQsAAAAAAAAmAAAACAAAAP//////////"/>
                </a:ext>
              </a:extLst>
            </p:cNvSpPr>
            <p:nvPr/>
          </p:nvSpPr>
          <p:spPr>
            <a:xfrm>
              <a:off x="2275840" y="1818640"/>
              <a:ext cx="0" cy="635"/>
            </a:xfrm>
            <a:custGeom>
              <a:avLst/>
              <a:gdLst/>
              <a:ahLst/>
              <a:cxnLst/>
              <a:rect l="0" t="0" r="0" b="635"/>
              <a:pathLst>
                <a:path w="0" h="635">
                  <a:moveTo>
                    <a:pt x="0"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8" name="Google Shape;97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DELAAAADgAAMgsAAAAAAAAmAAAACAAAAP//////////"/>
                </a:ext>
              </a:extLst>
            </p:cNvSpPr>
            <p:nvPr/>
          </p:nvSpPr>
          <p:spPr>
            <a:xfrm>
              <a:off x="2275205" y="1819275"/>
              <a:ext cx="635" cy="635"/>
            </a:xfrm>
            <a:custGeom>
              <a:avLst/>
              <a:gdLst/>
              <a:ahLst/>
              <a:cxnLst/>
              <a:rect l="0" t="0" r="635" b="635"/>
              <a:pathLst>
                <a:path w="635" h="635">
                  <a:moveTo>
                    <a:pt x="555" y="127"/>
                  </a:moveTo>
                  <a:lnTo>
                    <a:pt x="0"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7" name="Google Shape;97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DILAAD/DQAAMgsAAAAAAAAmAAAACAAAAP//////////"/>
                </a:ext>
              </a:extLst>
            </p:cNvSpPr>
            <p:nvPr/>
          </p:nvSpPr>
          <p:spPr>
            <a:xfrm>
              <a:off x="2275205" y="1819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6" name="Google Shape;97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0AACQLAADRDQAAJAsAAAAAAAAmAAAACAAAAP//////////"/>
                </a:ext>
              </a:extLst>
            </p:cNvSpPr>
            <p:nvPr/>
          </p:nvSpPr>
          <p:spPr>
            <a:xfrm>
              <a:off x="2245360" y="1811020"/>
              <a:ext cx="635" cy="0"/>
            </a:xfrm>
            <a:custGeom>
              <a:avLst/>
              <a:gdLst/>
              <a:ahLst/>
              <a:cxnLst/>
              <a:rect l="0" t="0" r="635" b="0"/>
              <a:pathLst>
                <a:path w="635" h="0">
                  <a:moveTo>
                    <a:pt x="14" y="0"/>
                  </a:moveTo>
                  <a:lnTo>
                    <a:pt x="635" y="0"/>
                  </a:lnTo>
                  <a:lnTo>
                    <a:pt x="1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5" name="Google Shape;97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w0AAC8LAADtDQAAMAsAAAAAAAAmAAAACAAAAP//////////"/>
                </a:ext>
              </a:extLst>
            </p:cNvSpPr>
            <p:nvPr/>
          </p:nvSpPr>
          <p:spPr>
            <a:xfrm>
              <a:off x="2262505" y="1818005"/>
              <a:ext cx="1270" cy="635"/>
            </a:xfrm>
            <a:custGeom>
              <a:avLst/>
              <a:gdLst/>
              <a:ahLst/>
              <a:cxnLst/>
              <a:rect l="0" t="0" r="1270" b="635"/>
              <a:pathLst>
                <a:path w="1270" h="635">
                  <a:moveTo>
                    <a:pt x="13" y="14"/>
                  </a:moveTo>
                  <a:cubicBezTo>
                    <a:pt x="423" y="324"/>
                    <a:pt x="847" y="472"/>
                    <a:pt x="1257" y="635"/>
                  </a:cubicBezTo>
                  <a:cubicBezTo>
                    <a:pt x="847" y="472"/>
                    <a:pt x="476" y="265"/>
                    <a:pt x="13"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4" name="Google Shape;97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Q0AACYLAADVDQAAJgsAAAAAAAAmAAAACAAAAP//////////"/>
                </a:ext>
              </a:extLst>
            </p:cNvSpPr>
            <p:nvPr/>
          </p:nvSpPr>
          <p:spPr>
            <a:xfrm>
              <a:off x="2248535" y="18122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3" name="Google Shape;97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4AACwLAAAWDgAALAsAAAAAAAAmAAAACAAAAP//////////"/>
                </a:ext>
              </a:extLst>
            </p:cNvSpPr>
            <p:nvPr/>
          </p:nvSpPr>
          <p:spPr>
            <a:xfrm>
              <a:off x="2289810"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2" name="Google Shape;97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w0AACcLAADrDQAALwsAAAAAAAAmAAAACAAAAP//////////"/>
                </a:ext>
              </a:extLst>
            </p:cNvSpPr>
            <p:nvPr/>
          </p:nvSpPr>
          <p:spPr>
            <a:xfrm>
              <a:off x="2252345" y="1812925"/>
              <a:ext cx="10160" cy="5080"/>
            </a:xfrm>
            <a:custGeom>
              <a:avLst/>
              <a:gdLst/>
              <a:ahLst/>
              <a:cxnLst/>
              <a:rect l="0" t="0" r="10160" b="5080"/>
              <a:pathLst>
                <a:path w="10160" h="5080">
                  <a:moveTo>
                    <a:pt x="14" y="0"/>
                  </a:moveTo>
                  <a:cubicBezTo>
                    <a:pt x="1436" y="95"/>
                    <a:pt x="3089" y="244"/>
                    <a:pt x="3752" y="853"/>
                  </a:cubicBezTo>
                  <a:cubicBezTo>
                    <a:pt x="5744" y="2465"/>
                    <a:pt x="7884" y="3888"/>
                    <a:pt x="10160" y="5080"/>
                  </a:cubicBezTo>
                  <a:cubicBezTo>
                    <a:pt x="7884" y="3888"/>
                    <a:pt x="5744" y="2465"/>
                    <a:pt x="3752" y="853"/>
                  </a:cubicBezTo>
                  <a:cubicBezTo>
                    <a:pt x="3089" y="244"/>
                    <a:pt x="1436" y="95"/>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1" name="Google Shape;97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4AACwLAAAXDgAALAsAAAAAAAAmAAAACAAAAP//////////"/>
                </a:ext>
              </a:extLst>
            </p:cNvSpPr>
            <p:nvPr/>
          </p:nvSpPr>
          <p:spPr>
            <a:xfrm>
              <a:off x="2290445"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0" name="Google Shape;97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4AACwLAAAVDgAALAsAAAAAAAAmAAAACAAAAP//////////"/>
                </a:ext>
              </a:extLst>
            </p:cNvSpPr>
            <p:nvPr/>
          </p:nvSpPr>
          <p:spPr>
            <a:xfrm>
              <a:off x="2289175"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9" name="Google Shape;97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4AACwLAAAWDgAALAsAAAAAAAAmAAAACAAAAP//////////"/>
                </a:ext>
              </a:extLst>
            </p:cNvSpPr>
            <p:nvPr/>
          </p:nvSpPr>
          <p:spPr>
            <a:xfrm>
              <a:off x="2289810"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8" name="Google Shape;97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CsLAADHDQAAaQsAAAAAAAAmAAAACAAAAP//////////"/>
                </a:ext>
              </a:extLst>
            </p:cNvSpPr>
            <p:nvPr/>
          </p:nvSpPr>
          <p:spPr>
            <a:xfrm>
              <a:off x="2201545" y="1815465"/>
              <a:ext cx="38100" cy="39370"/>
            </a:xfrm>
            <a:custGeom>
              <a:avLst/>
              <a:gdLst/>
              <a:ahLst/>
              <a:cxnLst/>
              <a:rect l="0" t="0" r="38100" b="39370"/>
              <a:pathLst>
                <a:path w="38100" h="39370">
                  <a:moveTo>
                    <a:pt x="31786" y="0"/>
                  </a:moveTo>
                  <a:lnTo>
                    <a:pt x="31502" y="189"/>
                  </a:lnTo>
                  <a:cubicBezTo>
                    <a:pt x="31027" y="526"/>
                    <a:pt x="30553" y="944"/>
                    <a:pt x="30214" y="1375"/>
                  </a:cubicBezTo>
                  <a:cubicBezTo>
                    <a:pt x="30120" y="1888"/>
                    <a:pt x="29740" y="2360"/>
                    <a:pt x="29266" y="2548"/>
                  </a:cubicBezTo>
                  <a:cubicBezTo>
                    <a:pt x="28751" y="2831"/>
                    <a:pt x="28019" y="2953"/>
                    <a:pt x="27261" y="2953"/>
                  </a:cubicBezTo>
                  <a:cubicBezTo>
                    <a:pt x="26204" y="2953"/>
                    <a:pt x="25079" y="2724"/>
                    <a:pt x="24334" y="2360"/>
                  </a:cubicBezTo>
                  <a:cubicBezTo>
                    <a:pt x="24212" y="2306"/>
                    <a:pt x="24050" y="2279"/>
                    <a:pt x="23860" y="2279"/>
                  </a:cubicBezTo>
                  <a:cubicBezTo>
                    <a:pt x="22708" y="2279"/>
                    <a:pt x="20459" y="3222"/>
                    <a:pt x="20012" y="3829"/>
                  </a:cubicBezTo>
                  <a:cubicBezTo>
                    <a:pt x="19971" y="3924"/>
                    <a:pt x="19917" y="4018"/>
                    <a:pt x="19822" y="4112"/>
                  </a:cubicBezTo>
                  <a:lnTo>
                    <a:pt x="19782" y="4153"/>
                  </a:lnTo>
                  <a:cubicBezTo>
                    <a:pt x="19687" y="4207"/>
                    <a:pt x="19633" y="4247"/>
                    <a:pt x="19538" y="4301"/>
                  </a:cubicBezTo>
                  <a:cubicBezTo>
                    <a:pt x="19443" y="4341"/>
                    <a:pt x="19348" y="4395"/>
                    <a:pt x="19253" y="4395"/>
                  </a:cubicBezTo>
                  <a:lnTo>
                    <a:pt x="18644" y="4395"/>
                  </a:lnTo>
                  <a:lnTo>
                    <a:pt x="18454" y="4341"/>
                  </a:lnTo>
                  <a:lnTo>
                    <a:pt x="18359" y="4341"/>
                  </a:lnTo>
                  <a:lnTo>
                    <a:pt x="18169" y="4301"/>
                  </a:lnTo>
                  <a:lnTo>
                    <a:pt x="18074" y="4247"/>
                  </a:lnTo>
                  <a:lnTo>
                    <a:pt x="17885" y="4153"/>
                  </a:lnTo>
                  <a:lnTo>
                    <a:pt x="17831" y="4153"/>
                  </a:lnTo>
                  <a:lnTo>
                    <a:pt x="17600" y="4018"/>
                  </a:lnTo>
                  <a:lnTo>
                    <a:pt x="17505" y="4018"/>
                  </a:lnTo>
                  <a:lnTo>
                    <a:pt x="17356" y="3869"/>
                  </a:lnTo>
                  <a:lnTo>
                    <a:pt x="17262" y="3829"/>
                  </a:lnTo>
                  <a:lnTo>
                    <a:pt x="17072" y="3735"/>
                  </a:lnTo>
                  <a:lnTo>
                    <a:pt x="17031" y="3681"/>
                  </a:lnTo>
                  <a:lnTo>
                    <a:pt x="16787" y="3546"/>
                  </a:lnTo>
                  <a:cubicBezTo>
                    <a:pt x="16178" y="3115"/>
                    <a:pt x="15270" y="2602"/>
                    <a:pt x="14796" y="2602"/>
                  </a:cubicBezTo>
                  <a:cubicBezTo>
                    <a:pt x="13468" y="2885"/>
                    <a:pt x="12194" y="3209"/>
                    <a:pt x="10907" y="3681"/>
                  </a:cubicBezTo>
                  <a:lnTo>
                    <a:pt x="10677" y="3546"/>
                  </a:lnTo>
                  <a:lnTo>
                    <a:pt x="9633" y="3870"/>
                  </a:lnTo>
                  <a:lnTo>
                    <a:pt x="9579" y="4341"/>
                  </a:lnTo>
                  <a:lnTo>
                    <a:pt x="9579" y="4395"/>
                  </a:lnTo>
                  <a:lnTo>
                    <a:pt x="9579" y="4625"/>
                  </a:lnTo>
                  <a:lnTo>
                    <a:pt x="9579" y="4719"/>
                  </a:lnTo>
                  <a:lnTo>
                    <a:pt x="9579" y="4908"/>
                  </a:lnTo>
                  <a:lnTo>
                    <a:pt x="9579" y="5097"/>
                  </a:lnTo>
                  <a:lnTo>
                    <a:pt x="9579" y="5191"/>
                  </a:lnTo>
                  <a:lnTo>
                    <a:pt x="9539" y="5474"/>
                  </a:lnTo>
                  <a:lnTo>
                    <a:pt x="9539" y="5568"/>
                  </a:lnTo>
                  <a:lnTo>
                    <a:pt x="9539" y="5906"/>
                  </a:lnTo>
                  <a:lnTo>
                    <a:pt x="9539" y="5946"/>
                  </a:lnTo>
                  <a:lnTo>
                    <a:pt x="9484" y="6283"/>
                  </a:lnTo>
                  <a:lnTo>
                    <a:pt x="9484" y="6377"/>
                  </a:lnTo>
                  <a:lnTo>
                    <a:pt x="9444" y="6701"/>
                  </a:lnTo>
                  <a:lnTo>
                    <a:pt x="9444" y="6795"/>
                  </a:lnTo>
                  <a:lnTo>
                    <a:pt x="9390" y="7132"/>
                  </a:lnTo>
                  <a:lnTo>
                    <a:pt x="9390" y="7227"/>
                  </a:lnTo>
                  <a:lnTo>
                    <a:pt x="9349" y="7510"/>
                  </a:lnTo>
                  <a:lnTo>
                    <a:pt x="9349" y="7604"/>
                  </a:lnTo>
                  <a:lnTo>
                    <a:pt x="9349" y="7928"/>
                  </a:lnTo>
                  <a:lnTo>
                    <a:pt x="9349" y="8076"/>
                  </a:lnTo>
                  <a:lnTo>
                    <a:pt x="9349" y="8305"/>
                  </a:lnTo>
                  <a:lnTo>
                    <a:pt x="9349" y="8454"/>
                  </a:lnTo>
                  <a:lnTo>
                    <a:pt x="9349" y="8683"/>
                  </a:lnTo>
                  <a:lnTo>
                    <a:pt x="9349" y="8831"/>
                  </a:lnTo>
                  <a:lnTo>
                    <a:pt x="9349" y="9020"/>
                  </a:lnTo>
                  <a:lnTo>
                    <a:pt x="9349" y="9155"/>
                  </a:lnTo>
                  <a:lnTo>
                    <a:pt x="9349" y="9344"/>
                  </a:lnTo>
                  <a:lnTo>
                    <a:pt x="9349" y="9586"/>
                  </a:lnTo>
                  <a:cubicBezTo>
                    <a:pt x="9349" y="10099"/>
                    <a:pt x="9728" y="10436"/>
                    <a:pt x="10338" y="10908"/>
                  </a:cubicBezTo>
                  <a:cubicBezTo>
                    <a:pt x="10961" y="11380"/>
                    <a:pt x="11815" y="12081"/>
                    <a:pt x="11815" y="13213"/>
                  </a:cubicBezTo>
                  <a:cubicBezTo>
                    <a:pt x="11815" y="14305"/>
                    <a:pt x="11002" y="15344"/>
                    <a:pt x="10338" y="16139"/>
                  </a:cubicBezTo>
                  <a:cubicBezTo>
                    <a:pt x="10053" y="16422"/>
                    <a:pt x="9823" y="16759"/>
                    <a:pt x="9633" y="17137"/>
                  </a:cubicBezTo>
                  <a:cubicBezTo>
                    <a:pt x="9390" y="18741"/>
                    <a:pt x="7398" y="19496"/>
                    <a:pt x="5934" y="19968"/>
                  </a:cubicBezTo>
                  <a:cubicBezTo>
                    <a:pt x="5460" y="20116"/>
                    <a:pt x="5216" y="20683"/>
                    <a:pt x="4891" y="21573"/>
                  </a:cubicBezTo>
                  <a:cubicBezTo>
                    <a:pt x="4607" y="22476"/>
                    <a:pt x="4078" y="23325"/>
                    <a:pt x="3414" y="23932"/>
                  </a:cubicBezTo>
                  <a:cubicBezTo>
                    <a:pt x="2900" y="24310"/>
                    <a:pt x="2710" y="25253"/>
                    <a:pt x="2561" y="26292"/>
                  </a:cubicBezTo>
                  <a:cubicBezTo>
                    <a:pt x="2425" y="27141"/>
                    <a:pt x="2181" y="28044"/>
                    <a:pt x="1856" y="28840"/>
                  </a:cubicBezTo>
                  <a:cubicBezTo>
                    <a:pt x="1043" y="30727"/>
                    <a:pt x="623" y="32804"/>
                    <a:pt x="623" y="34840"/>
                  </a:cubicBezTo>
                  <a:lnTo>
                    <a:pt x="623" y="35500"/>
                  </a:lnTo>
                  <a:lnTo>
                    <a:pt x="623" y="35689"/>
                  </a:lnTo>
                  <a:cubicBezTo>
                    <a:pt x="623" y="35878"/>
                    <a:pt x="623" y="36067"/>
                    <a:pt x="623" y="36255"/>
                  </a:cubicBezTo>
                  <a:lnTo>
                    <a:pt x="623" y="36444"/>
                  </a:lnTo>
                  <a:cubicBezTo>
                    <a:pt x="623" y="36673"/>
                    <a:pt x="569" y="36916"/>
                    <a:pt x="528" y="37145"/>
                  </a:cubicBezTo>
                  <a:lnTo>
                    <a:pt x="528" y="37240"/>
                  </a:lnTo>
                  <a:cubicBezTo>
                    <a:pt x="474" y="37482"/>
                    <a:pt x="474" y="37671"/>
                    <a:pt x="434" y="37860"/>
                  </a:cubicBezTo>
                  <a:lnTo>
                    <a:pt x="379" y="38049"/>
                  </a:lnTo>
                  <a:cubicBezTo>
                    <a:pt x="339" y="38237"/>
                    <a:pt x="285" y="38467"/>
                    <a:pt x="244" y="38655"/>
                  </a:cubicBezTo>
                  <a:lnTo>
                    <a:pt x="190" y="38804"/>
                  </a:lnTo>
                  <a:cubicBezTo>
                    <a:pt x="149" y="38992"/>
                    <a:pt x="95" y="39181"/>
                    <a:pt x="0" y="39370"/>
                  </a:cubicBezTo>
                  <a:lnTo>
                    <a:pt x="54" y="39370"/>
                  </a:lnTo>
                  <a:cubicBezTo>
                    <a:pt x="190" y="39370"/>
                    <a:pt x="339" y="39370"/>
                    <a:pt x="474" y="39316"/>
                  </a:cubicBezTo>
                  <a:cubicBezTo>
                    <a:pt x="623" y="39316"/>
                    <a:pt x="718" y="39276"/>
                    <a:pt x="854" y="39222"/>
                  </a:cubicBezTo>
                  <a:lnTo>
                    <a:pt x="948" y="39181"/>
                  </a:lnTo>
                  <a:lnTo>
                    <a:pt x="1233" y="39087"/>
                  </a:lnTo>
                  <a:lnTo>
                    <a:pt x="1328" y="39033"/>
                  </a:lnTo>
                  <a:lnTo>
                    <a:pt x="1707" y="38844"/>
                  </a:lnTo>
                  <a:lnTo>
                    <a:pt x="1856" y="38804"/>
                  </a:lnTo>
                  <a:lnTo>
                    <a:pt x="2181" y="38655"/>
                  </a:lnTo>
                  <a:lnTo>
                    <a:pt x="2236" y="38655"/>
                  </a:lnTo>
                  <a:lnTo>
                    <a:pt x="2561" y="38521"/>
                  </a:lnTo>
                  <a:lnTo>
                    <a:pt x="3035" y="38332"/>
                  </a:lnTo>
                  <a:lnTo>
                    <a:pt x="3563" y="38143"/>
                  </a:lnTo>
                  <a:lnTo>
                    <a:pt x="3658" y="38143"/>
                  </a:lnTo>
                  <a:lnTo>
                    <a:pt x="4078" y="37995"/>
                  </a:lnTo>
                  <a:lnTo>
                    <a:pt x="4417" y="37900"/>
                  </a:lnTo>
                  <a:lnTo>
                    <a:pt x="4607" y="37860"/>
                  </a:lnTo>
                  <a:lnTo>
                    <a:pt x="5122" y="37712"/>
                  </a:lnTo>
                  <a:lnTo>
                    <a:pt x="5650" y="37577"/>
                  </a:lnTo>
                  <a:lnTo>
                    <a:pt x="6734" y="37240"/>
                  </a:lnTo>
                  <a:lnTo>
                    <a:pt x="6829" y="37240"/>
                  </a:lnTo>
                  <a:cubicBezTo>
                    <a:pt x="8116" y="36862"/>
                    <a:pt x="9159" y="36633"/>
                    <a:pt x="9484" y="36539"/>
                  </a:cubicBezTo>
                  <a:lnTo>
                    <a:pt x="9728" y="36539"/>
                  </a:lnTo>
                  <a:lnTo>
                    <a:pt x="15324" y="36067"/>
                  </a:lnTo>
                  <a:cubicBezTo>
                    <a:pt x="16408" y="33235"/>
                    <a:pt x="18454" y="28934"/>
                    <a:pt x="21340" y="28085"/>
                  </a:cubicBezTo>
                  <a:cubicBezTo>
                    <a:pt x="22559" y="27721"/>
                    <a:pt x="24009" y="27546"/>
                    <a:pt x="25594" y="27546"/>
                  </a:cubicBezTo>
                  <a:cubicBezTo>
                    <a:pt x="27274" y="27546"/>
                    <a:pt x="29090" y="27748"/>
                    <a:pt x="30933" y="28139"/>
                  </a:cubicBezTo>
                  <a:lnTo>
                    <a:pt x="31068" y="27802"/>
                  </a:lnTo>
                  <a:lnTo>
                    <a:pt x="31122" y="27613"/>
                  </a:lnTo>
                  <a:lnTo>
                    <a:pt x="31353" y="27101"/>
                  </a:lnTo>
                  <a:lnTo>
                    <a:pt x="31542" y="26669"/>
                  </a:lnTo>
                  <a:lnTo>
                    <a:pt x="31596" y="26480"/>
                  </a:lnTo>
                  <a:lnTo>
                    <a:pt x="31732" y="26251"/>
                  </a:lnTo>
                  <a:lnTo>
                    <a:pt x="31786" y="26103"/>
                  </a:lnTo>
                  <a:lnTo>
                    <a:pt x="31881" y="25874"/>
                  </a:lnTo>
                  <a:lnTo>
                    <a:pt x="31976" y="25725"/>
                  </a:lnTo>
                  <a:lnTo>
                    <a:pt x="32016" y="25537"/>
                  </a:lnTo>
                  <a:lnTo>
                    <a:pt x="32111" y="25402"/>
                  </a:lnTo>
                  <a:lnTo>
                    <a:pt x="32206" y="25253"/>
                  </a:lnTo>
                  <a:lnTo>
                    <a:pt x="32260" y="25159"/>
                  </a:lnTo>
                  <a:lnTo>
                    <a:pt x="32301" y="25024"/>
                  </a:lnTo>
                  <a:lnTo>
                    <a:pt x="32396" y="24930"/>
                  </a:lnTo>
                  <a:lnTo>
                    <a:pt x="32450" y="24782"/>
                  </a:lnTo>
                  <a:lnTo>
                    <a:pt x="32491" y="24687"/>
                  </a:lnTo>
                  <a:lnTo>
                    <a:pt x="32545" y="24593"/>
                  </a:lnTo>
                  <a:lnTo>
                    <a:pt x="32586" y="24498"/>
                  </a:lnTo>
                  <a:lnTo>
                    <a:pt x="32680" y="24458"/>
                  </a:lnTo>
                  <a:lnTo>
                    <a:pt x="32735" y="24364"/>
                  </a:lnTo>
                  <a:lnTo>
                    <a:pt x="32775" y="24310"/>
                  </a:lnTo>
                  <a:lnTo>
                    <a:pt x="32829" y="24215"/>
                  </a:lnTo>
                  <a:lnTo>
                    <a:pt x="32870" y="24175"/>
                  </a:lnTo>
                  <a:lnTo>
                    <a:pt x="32870" y="24121"/>
                  </a:lnTo>
                  <a:lnTo>
                    <a:pt x="32924" y="24080"/>
                  </a:lnTo>
                  <a:lnTo>
                    <a:pt x="32965" y="24026"/>
                  </a:lnTo>
                  <a:lnTo>
                    <a:pt x="33060" y="23932"/>
                  </a:lnTo>
                  <a:cubicBezTo>
                    <a:pt x="35051" y="21950"/>
                    <a:pt x="37382" y="18404"/>
                    <a:pt x="37707" y="15761"/>
                  </a:cubicBezTo>
                  <a:cubicBezTo>
                    <a:pt x="37992" y="13496"/>
                    <a:pt x="38086" y="11137"/>
                    <a:pt x="38086" y="10247"/>
                  </a:cubicBezTo>
                  <a:lnTo>
                    <a:pt x="35146" y="7645"/>
                  </a:lnTo>
                  <a:lnTo>
                    <a:pt x="34388" y="2360"/>
                  </a:lnTo>
                  <a:lnTo>
                    <a:pt x="3178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7" name="Google Shape;97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GkLAACMDQAAaQsAAAAAAAAmAAAACAAAAP//////////"/>
                </a:ext>
              </a:extLst>
            </p:cNvSpPr>
            <p:nvPr/>
          </p:nvSpPr>
          <p:spPr>
            <a:xfrm>
              <a:off x="2202180" y="18548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6" name="Google Shape;97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GgLAACODQAAaAsAAAAAAAAmAAAACAAAAP//////////"/>
                </a:ext>
              </a:extLst>
            </p:cNvSpPr>
            <p:nvPr/>
          </p:nvSpPr>
          <p:spPr>
            <a:xfrm>
              <a:off x="2203450" y="18542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5" name="Google Shape;97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GkLAACNDQAAaQsAAAAAAAAmAAAACAAAAP//////////"/>
                </a:ext>
              </a:extLst>
            </p:cNvSpPr>
            <p:nvPr/>
          </p:nvSpPr>
          <p:spPr>
            <a:xfrm>
              <a:off x="2202815" y="18548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4" name="Google Shape;97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GgLAACPDQAAaAsAAAAAAAAmAAAACAAAAP//////////"/>
                </a:ext>
              </a:extLst>
            </p:cNvSpPr>
            <p:nvPr/>
          </p:nvSpPr>
          <p:spPr>
            <a:xfrm>
              <a:off x="2203450" y="1854200"/>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3" name="Google Shape;97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GcLAACRDQAAZwsAAAAAAAAmAAAACAAAAP//////////"/>
                </a:ext>
              </a:extLst>
            </p:cNvSpPr>
            <p:nvPr/>
          </p:nvSpPr>
          <p:spPr>
            <a:xfrm>
              <a:off x="2205355" y="1853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2" name="Google Shape;97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GYLAACWDQAAZgsAAAAAAAAmAAAACAAAAP//////////"/>
                </a:ext>
              </a:extLst>
            </p:cNvSpPr>
            <p:nvPr/>
          </p:nvSpPr>
          <p:spPr>
            <a:xfrm>
              <a:off x="2208530" y="18529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1" name="Google Shape;97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GcLAACQDQAAaAsAAAAAAAAmAAAACAAAAP//////////"/>
                </a:ext>
              </a:extLst>
            </p:cNvSpPr>
            <p:nvPr/>
          </p:nvSpPr>
          <p:spPr>
            <a:xfrm>
              <a:off x="2204085" y="1853565"/>
              <a:ext cx="635" cy="635"/>
            </a:xfrm>
            <a:custGeom>
              <a:avLst/>
              <a:gdLst/>
              <a:ahLst/>
              <a:cxnLst/>
              <a:rect l="0" t="0" r="635" b="635"/>
              <a:pathLst>
                <a:path w="635" h="635">
                  <a:moveTo>
                    <a:pt x="17" y="592"/>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0" name="Google Shape;97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GcLAACRDQAAZwsAAAAAAAAmAAAACAAAAP//////////"/>
                </a:ext>
              </a:extLst>
            </p:cNvSpPr>
            <p:nvPr/>
          </p:nvSpPr>
          <p:spPr>
            <a:xfrm>
              <a:off x="2204720" y="1853565"/>
              <a:ext cx="635" cy="0"/>
            </a:xfrm>
            <a:custGeom>
              <a:avLst/>
              <a:gdLst/>
              <a:ahLst/>
              <a:cxnLst/>
              <a:rect l="0" t="0" r="635" b="0"/>
              <a:pathLst>
                <a:path w="635" h="0">
                  <a:moveTo>
                    <a:pt x="15" y="0"/>
                  </a:moveTo>
                  <a:lnTo>
                    <a:pt x="61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9" name="Google Shape;97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GcLAACSDQAAZwsAAAAAAAAmAAAACAAAAP//////////"/>
                </a:ext>
              </a:extLst>
            </p:cNvSpPr>
            <p:nvPr/>
          </p:nvSpPr>
          <p:spPr>
            <a:xfrm>
              <a:off x="2205990" y="1853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8" name="Google Shape;97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DELAACnDQAAMQsAAAAAAAAmAAAACAAAAP//////////"/>
                </a:ext>
              </a:extLst>
            </p:cNvSpPr>
            <p:nvPr/>
          </p:nvSpPr>
          <p:spPr>
            <a:xfrm>
              <a:off x="2219325" y="1819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7" name="Google Shape;97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0AADILAACoDQAAMgsAAAAAAAAmAAAACAAAAP//////////"/>
                </a:ext>
              </a:extLst>
            </p:cNvSpPr>
            <p:nvPr/>
          </p:nvSpPr>
          <p:spPr>
            <a:xfrm>
              <a:off x="2219960" y="1819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6" name="Google Shape;97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0AADELAACqDQAAMQsAAAAAAAAmAAAACAAAAP//////////"/>
                </a:ext>
              </a:extLst>
            </p:cNvSpPr>
            <p:nvPr/>
          </p:nvSpPr>
          <p:spPr>
            <a:xfrm>
              <a:off x="2221230" y="1819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5" name="Google Shape;97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0AADILAACpDQAAMgsAAAAAAAAmAAAACAAAAP//////////"/>
                </a:ext>
              </a:extLst>
            </p:cNvSpPr>
            <p:nvPr/>
          </p:nvSpPr>
          <p:spPr>
            <a:xfrm>
              <a:off x="2220595" y="1819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4" name="Google Shape;97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0AAC8LAACiDQAAMAsAAAAAAAAmAAAACAAAAP//////////"/>
                </a:ext>
              </a:extLst>
            </p:cNvSpPr>
            <p:nvPr/>
          </p:nvSpPr>
          <p:spPr>
            <a:xfrm>
              <a:off x="2212340" y="1818005"/>
              <a:ext cx="3810" cy="635"/>
            </a:xfrm>
            <a:custGeom>
              <a:avLst/>
              <a:gdLst/>
              <a:ahLst/>
              <a:cxnLst/>
              <a:rect l="0" t="0" r="3810" b="635"/>
              <a:pathLst>
                <a:path w="3810" h="635">
                  <a:moveTo>
                    <a:pt x="3797" y="0"/>
                  </a:moveTo>
                  <a:cubicBezTo>
                    <a:pt x="2500" y="146"/>
                    <a:pt x="1257" y="341"/>
                    <a:pt x="0" y="626"/>
                  </a:cubicBezTo>
                  <a:cubicBezTo>
                    <a:pt x="1257" y="341"/>
                    <a:pt x="2500" y="146"/>
                    <a:pt x="379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3" name="Google Shape;98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0AADELAACqDQAAMQsAAAAAAAAmAAAACAAAAP//////////"/>
                </a:ext>
              </a:extLst>
            </p:cNvSpPr>
            <p:nvPr/>
          </p:nvSpPr>
          <p:spPr>
            <a:xfrm>
              <a:off x="2221230" y="1819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2" name="Google Shape;98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0AADELAACoDQAAMQsAAAAAAAAmAAAACAAAAP//////////"/>
                </a:ext>
              </a:extLst>
            </p:cNvSpPr>
            <p:nvPr/>
          </p:nvSpPr>
          <p:spPr>
            <a:xfrm>
              <a:off x="2219960" y="1819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1" name="Google Shape;98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DELAACmDQAAMQsAAAAAAAAmAAAACAAAAP//////////"/>
                </a:ext>
              </a:extLst>
            </p:cNvSpPr>
            <p:nvPr/>
          </p:nvSpPr>
          <p:spPr>
            <a:xfrm>
              <a:off x="2218690" y="1819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0" name="Google Shape;98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DALAACmDQAAMAsAAAAAAAAmAAAACAAAAP//////////"/>
                </a:ext>
              </a:extLst>
            </p:cNvSpPr>
            <p:nvPr/>
          </p:nvSpPr>
          <p:spPr>
            <a:xfrm>
              <a:off x="2218690" y="18186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9" name="Google Shape;98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DELAACoDQAAMQsAAAAAAAAmAAAACAAAAP//////////"/>
                </a:ext>
              </a:extLst>
            </p:cNvSpPr>
            <p:nvPr/>
          </p:nvSpPr>
          <p:spPr>
            <a:xfrm>
              <a:off x="2219325" y="181927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8" name="Google Shape;98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DELAACnDQAAMQsAAAAAAAAmAAAACAAAAP//////////"/>
                </a:ext>
              </a:extLst>
            </p:cNvSpPr>
            <p:nvPr/>
          </p:nvSpPr>
          <p:spPr>
            <a:xfrm>
              <a:off x="2219325" y="18192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7" name="Google Shape;98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FILAAC+DQAAUgsAAAAAAAAmAAAACAAAAP//////////"/>
                </a:ext>
              </a:extLst>
            </p:cNvSpPr>
            <p:nvPr/>
          </p:nvSpPr>
          <p:spPr>
            <a:xfrm>
              <a:off x="2233930" y="1840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6" name="Google Shape;98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FILAAC+DQAAUwsAAAAAAAAmAAAACAAAAP//////////"/>
                </a:ext>
              </a:extLst>
            </p:cNvSpPr>
            <p:nvPr/>
          </p:nvSpPr>
          <p:spPr>
            <a:xfrm>
              <a:off x="2233930" y="1840230"/>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5" name="Google Shape;98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FMLAAC+DQAAUwsAAAAAAAAmAAAACAAAAP//////////"/>
                </a:ext>
              </a:extLst>
            </p:cNvSpPr>
            <p:nvPr/>
          </p:nvSpPr>
          <p:spPr>
            <a:xfrm>
              <a:off x="2233295" y="1840865"/>
              <a:ext cx="635" cy="0"/>
            </a:xfrm>
            <a:custGeom>
              <a:avLst/>
              <a:gdLst/>
              <a:ahLst/>
              <a:cxnLst/>
              <a:rect l="0" t="0" r="635" b="0"/>
              <a:pathLst>
                <a:path w="635" h="0">
                  <a:moveTo>
                    <a:pt x="508" y="0"/>
                  </a:moveTo>
                  <a:lnTo>
                    <a:pt x="12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4" name="Google Shape;98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FILAAC+DQAAUgsAAAAAAAAmAAAACAAAAP//////////"/>
                </a:ext>
              </a:extLst>
            </p:cNvSpPr>
            <p:nvPr/>
          </p:nvSpPr>
          <p:spPr>
            <a:xfrm>
              <a:off x="2233930" y="1840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3" name="Google Shape;98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FQLAAC9DQAAVQsAAAAAAAAmAAAACAAAAP//////////"/>
                </a:ext>
              </a:extLst>
            </p:cNvSpPr>
            <p:nvPr/>
          </p:nvSpPr>
          <p:spPr>
            <a:xfrm>
              <a:off x="2233295" y="1841500"/>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2" name="Google Shape;98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FMLAAC9DQAAUwsAAAAAAAAmAAAACAAAAP//////////"/>
                </a:ext>
              </a:extLst>
            </p:cNvSpPr>
            <p:nvPr/>
          </p:nvSpPr>
          <p:spPr>
            <a:xfrm>
              <a:off x="2233295" y="1840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1" name="Google Shape;98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FQLAAC9DQAAVAsAAAAAAAAmAAAACAAAAP//////////"/>
                </a:ext>
              </a:extLst>
            </p:cNvSpPr>
            <p:nvPr/>
          </p:nvSpPr>
          <p:spPr>
            <a:xfrm>
              <a:off x="2233295" y="18415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0" name="Google Shape;98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FELAAC/DQAAUQsAAAAAAAAmAAAACAAAAP//////////"/>
                </a:ext>
              </a:extLst>
            </p:cNvSpPr>
            <p:nvPr/>
          </p:nvSpPr>
          <p:spPr>
            <a:xfrm>
              <a:off x="2234565" y="1839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9" name="Google Shape;98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FELAAC/DQAAUQsAAAAAAAAmAAAACAAAAP//////////"/>
                </a:ext>
              </a:extLst>
            </p:cNvSpPr>
            <p:nvPr/>
          </p:nvSpPr>
          <p:spPr>
            <a:xfrm>
              <a:off x="2234565" y="1839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8" name="Google Shape;98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CsLAADBDQAALgsAAAAAAAAmAAAACAAAAP//////////"/>
                </a:ext>
              </a:extLst>
            </p:cNvSpPr>
            <p:nvPr/>
          </p:nvSpPr>
          <p:spPr>
            <a:xfrm>
              <a:off x="2233295" y="1815465"/>
              <a:ext cx="2540" cy="1905"/>
            </a:xfrm>
            <a:custGeom>
              <a:avLst/>
              <a:gdLst/>
              <a:ahLst/>
              <a:cxnLst/>
              <a:rect l="0" t="0" r="2540" b="1905"/>
              <a:pathLst>
                <a:path w="2540" h="1905">
                  <a:moveTo>
                    <a:pt x="13" y="11"/>
                  </a:moveTo>
                  <a:lnTo>
                    <a:pt x="2527" y="189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7" name="Google Shape;98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0AAFELAAC/DQAAUQsAAAAAAAAmAAAACAAAAP//////////"/>
                </a:ext>
              </a:extLst>
            </p:cNvSpPr>
            <p:nvPr/>
          </p:nvSpPr>
          <p:spPr>
            <a:xfrm>
              <a:off x="2234565" y="1839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6" name="Google Shape;98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FELAAC+DQAAUQsAAAAAAAAmAAAACAAAAP//////////"/>
                </a:ext>
              </a:extLst>
            </p:cNvSpPr>
            <p:nvPr/>
          </p:nvSpPr>
          <p:spPr>
            <a:xfrm>
              <a:off x="2233930" y="1839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5" name="Google Shape;98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FELAAC/DQAAUQsAAAAAAAAmAAAACAAAAP//////////"/>
                </a:ext>
              </a:extLst>
            </p:cNvSpPr>
            <p:nvPr/>
          </p:nvSpPr>
          <p:spPr>
            <a:xfrm>
              <a:off x="2233930" y="183959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4" name="Google Shape;98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0AAFYLAAC8DQAAVgsAAAAAAAAmAAAACAAAAP//////////"/>
                </a:ext>
              </a:extLst>
            </p:cNvSpPr>
            <p:nvPr/>
          </p:nvSpPr>
          <p:spPr>
            <a:xfrm>
              <a:off x="2232660" y="18427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3" name="Google Shape;98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4AABsJAACNDwAAkAkAAAAAAAAmAAAACAAAAP//////////"/>
                </a:ext>
              </a:extLst>
            </p:cNvSpPr>
            <p:nvPr/>
          </p:nvSpPr>
          <p:spPr>
            <a:xfrm>
              <a:off x="2400935" y="1480185"/>
              <a:ext cx="127000" cy="74295"/>
            </a:xfrm>
            <a:custGeom>
              <a:avLst/>
              <a:gdLst/>
              <a:ahLst/>
              <a:cxnLst/>
              <a:rect l="0" t="0" r="127000" b="74295"/>
              <a:pathLst>
                <a:path w="127000" h="74295">
                  <a:moveTo>
                    <a:pt x="17484" y="0"/>
                  </a:moveTo>
                  <a:lnTo>
                    <a:pt x="871" y="4494"/>
                  </a:lnTo>
                  <a:lnTo>
                    <a:pt x="14" y="36355"/>
                  </a:lnTo>
                  <a:lnTo>
                    <a:pt x="109" y="36355"/>
                  </a:lnTo>
                  <a:cubicBezTo>
                    <a:pt x="340" y="36450"/>
                    <a:pt x="626" y="36546"/>
                    <a:pt x="871" y="36641"/>
                  </a:cubicBezTo>
                  <a:lnTo>
                    <a:pt x="966" y="36641"/>
                  </a:lnTo>
                  <a:cubicBezTo>
                    <a:pt x="1252" y="36682"/>
                    <a:pt x="1537" y="36778"/>
                    <a:pt x="1864" y="36833"/>
                  </a:cubicBezTo>
                  <a:lnTo>
                    <a:pt x="2055" y="36874"/>
                  </a:lnTo>
                  <a:cubicBezTo>
                    <a:pt x="2340" y="36928"/>
                    <a:pt x="2680" y="37024"/>
                    <a:pt x="3007" y="37065"/>
                  </a:cubicBezTo>
                  <a:lnTo>
                    <a:pt x="3197" y="37065"/>
                  </a:lnTo>
                  <a:cubicBezTo>
                    <a:pt x="3578" y="37120"/>
                    <a:pt x="3959" y="37120"/>
                    <a:pt x="4340" y="37161"/>
                  </a:cubicBezTo>
                  <a:cubicBezTo>
                    <a:pt x="4449" y="37188"/>
                    <a:pt x="4572" y="37202"/>
                    <a:pt x="4681" y="37202"/>
                  </a:cubicBezTo>
                  <a:cubicBezTo>
                    <a:pt x="5007" y="37202"/>
                    <a:pt x="5347" y="37106"/>
                    <a:pt x="5633" y="36928"/>
                  </a:cubicBezTo>
                  <a:cubicBezTo>
                    <a:pt x="6014" y="36546"/>
                    <a:pt x="6014" y="35590"/>
                    <a:pt x="6014" y="34865"/>
                  </a:cubicBezTo>
                  <a:lnTo>
                    <a:pt x="6014" y="34538"/>
                  </a:lnTo>
                  <a:cubicBezTo>
                    <a:pt x="6014" y="33240"/>
                    <a:pt x="7198" y="31996"/>
                    <a:pt x="7728" y="31518"/>
                  </a:cubicBezTo>
                  <a:cubicBezTo>
                    <a:pt x="8776" y="30603"/>
                    <a:pt x="10354" y="29633"/>
                    <a:pt x="11865" y="29633"/>
                  </a:cubicBezTo>
                  <a:cubicBezTo>
                    <a:pt x="11987" y="29633"/>
                    <a:pt x="12123" y="29646"/>
                    <a:pt x="12246" y="29660"/>
                  </a:cubicBezTo>
                  <a:cubicBezTo>
                    <a:pt x="12286" y="29660"/>
                    <a:pt x="12327" y="29660"/>
                    <a:pt x="12368" y="29660"/>
                  </a:cubicBezTo>
                  <a:cubicBezTo>
                    <a:pt x="12899" y="29660"/>
                    <a:pt x="13089" y="29346"/>
                    <a:pt x="13443" y="28267"/>
                  </a:cubicBezTo>
                  <a:cubicBezTo>
                    <a:pt x="13674" y="27652"/>
                    <a:pt x="13960" y="26791"/>
                    <a:pt x="14817" y="26791"/>
                  </a:cubicBezTo>
                  <a:cubicBezTo>
                    <a:pt x="15293" y="26791"/>
                    <a:pt x="16722" y="26409"/>
                    <a:pt x="17157" y="25684"/>
                  </a:cubicBezTo>
                  <a:cubicBezTo>
                    <a:pt x="17443" y="25165"/>
                    <a:pt x="17960" y="24878"/>
                    <a:pt x="18532" y="24824"/>
                  </a:cubicBezTo>
                  <a:cubicBezTo>
                    <a:pt x="18681" y="24810"/>
                    <a:pt x="18817" y="24810"/>
                    <a:pt x="18967" y="24810"/>
                  </a:cubicBezTo>
                  <a:cubicBezTo>
                    <a:pt x="19389" y="24810"/>
                    <a:pt x="19824" y="24865"/>
                    <a:pt x="20260" y="24974"/>
                  </a:cubicBezTo>
                  <a:cubicBezTo>
                    <a:pt x="21593" y="25302"/>
                    <a:pt x="22831" y="25930"/>
                    <a:pt x="23824" y="26832"/>
                  </a:cubicBezTo>
                  <a:cubicBezTo>
                    <a:pt x="24586" y="27597"/>
                    <a:pt x="26641" y="28034"/>
                    <a:pt x="28301" y="28362"/>
                  </a:cubicBezTo>
                  <a:lnTo>
                    <a:pt x="29117" y="28553"/>
                  </a:lnTo>
                  <a:cubicBezTo>
                    <a:pt x="31784" y="29182"/>
                    <a:pt x="32355" y="35494"/>
                    <a:pt x="32451" y="37065"/>
                  </a:cubicBezTo>
                  <a:cubicBezTo>
                    <a:pt x="33539" y="37502"/>
                    <a:pt x="38016" y="37639"/>
                    <a:pt x="39975" y="37693"/>
                  </a:cubicBezTo>
                  <a:cubicBezTo>
                    <a:pt x="41254" y="37734"/>
                    <a:pt x="42206" y="37734"/>
                    <a:pt x="42683" y="37830"/>
                  </a:cubicBezTo>
                  <a:cubicBezTo>
                    <a:pt x="44070" y="38021"/>
                    <a:pt x="44587" y="39360"/>
                    <a:pt x="45118" y="40604"/>
                  </a:cubicBezTo>
                  <a:cubicBezTo>
                    <a:pt x="45404" y="41464"/>
                    <a:pt x="45826" y="42284"/>
                    <a:pt x="46356" y="42994"/>
                  </a:cubicBezTo>
                  <a:cubicBezTo>
                    <a:pt x="46547" y="43281"/>
                    <a:pt x="46737" y="43527"/>
                    <a:pt x="46873" y="43814"/>
                  </a:cubicBezTo>
                  <a:cubicBezTo>
                    <a:pt x="47975" y="45495"/>
                    <a:pt x="48928" y="47312"/>
                    <a:pt x="49690" y="49224"/>
                  </a:cubicBezTo>
                  <a:lnTo>
                    <a:pt x="49744" y="49416"/>
                  </a:lnTo>
                  <a:cubicBezTo>
                    <a:pt x="49975" y="49894"/>
                    <a:pt x="51690" y="50891"/>
                    <a:pt x="52833" y="51561"/>
                  </a:cubicBezTo>
                  <a:cubicBezTo>
                    <a:pt x="54547" y="52572"/>
                    <a:pt x="56411" y="53624"/>
                    <a:pt x="57173" y="54771"/>
                  </a:cubicBezTo>
                  <a:cubicBezTo>
                    <a:pt x="58262" y="56438"/>
                    <a:pt x="62031" y="58351"/>
                    <a:pt x="65310" y="59498"/>
                  </a:cubicBezTo>
                  <a:cubicBezTo>
                    <a:pt x="66929" y="60127"/>
                    <a:pt x="68507" y="61466"/>
                    <a:pt x="69840" y="62654"/>
                  </a:cubicBezTo>
                  <a:cubicBezTo>
                    <a:pt x="70766" y="63460"/>
                    <a:pt x="72031" y="64567"/>
                    <a:pt x="72575" y="64567"/>
                  </a:cubicBezTo>
                  <a:cubicBezTo>
                    <a:pt x="72575" y="64567"/>
                    <a:pt x="72589" y="64567"/>
                    <a:pt x="72603" y="64567"/>
                  </a:cubicBezTo>
                  <a:cubicBezTo>
                    <a:pt x="72698" y="64553"/>
                    <a:pt x="72807" y="64553"/>
                    <a:pt x="72929" y="64553"/>
                  </a:cubicBezTo>
                  <a:cubicBezTo>
                    <a:pt x="74956" y="64553"/>
                    <a:pt x="78889" y="66466"/>
                    <a:pt x="79705" y="66862"/>
                  </a:cubicBezTo>
                  <a:lnTo>
                    <a:pt x="80127" y="67054"/>
                  </a:lnTo>
                  <a:lnTo>
                    <a:pt x="80657" y="71453"/>
                  </a:lnTo>
                  <a:cubicBezTo>
                    <a:pt x="80753" y="71453"/>
                    <a:pt x="80889" y="71412"/>
                    <a:pt x="81038" y="71412"/>
                  </a:cubicBezTo>
                  <a:lnTo>
                    <a:pt x="81079" y="71412"/>
                  </a:lnTo>
                  <a:cubicBezTo>
                    <a:pt x="81134" y="71384"/>
                    <a:pt x="81188" y="71371"/>
                    <a:pt x="81256" y="71371"/>
                  </a:cubicBezTo>
                  <a:cubicBezTo>
                    <a:pt x="81324" y="71371"/>
                    <a:pt x="81392" y="71384"/>
                    <a:pt x="81460" y="71412"/>
                  </a:cubicBezTo>
                  <a:cubicBezTo>
                    <a:pt x="81936" y="71412"/>
                    <a:pt x="82413" y="71453"/>
                    <a:pt x="82848" y="71644"/>
                  </a:cubicBezTo>
                  <a:cubicBezTo>
                    <a:pt x="82984" y="71699"/>
                    <a:pt x="83134" y="71740"/>
                    <a:pt x="83229" y="71794"/>
                  </a:cubicBezTo>
                  <a:lnTo>
                    <a:pt x="83610" y="71986"/>
                  </a:lnTo>
                  <a:lnTo>
                    <a:pt x="83651" y="72027"/>
                  </a:lnTo>
                  <a:lnTo>
                    <a:pt x="83991" y="72218"/>
                  </a:lnTo>
                  <a:lnTo>
                    <a:pt x="84032" y="72218"/>
                  </a:lnTo>
                  <a:lnTo>
                    <a:pt x="84317" y="72423"/>
                  </a:lnTo>
                  <a:lnTo>
                    <a:pt x="84413" y="72518"/>
                  </a:lnTo>
                  <a:lnTo>
                    <a:pt x="84698" y="72710"/>
                  </a:lnTo>
                  <a:cubicBezTo>
                    <a:pt x="85229" y="73133"/>
                    <a:pt x="85896" y="73475"/>
                    <a:pt x="86603" y="73570"/>
                  </a:cubicBezTo>
                  <a:cubicBezTo>
                    <a:pt x="86794" y="73570"/>
                    <a:pt x="86943" y="73611"/>
                    <a:pt x="87079" y="73611"/>
                  </a:cubicBezTo>
                  <a:lnTo>
                    <a:pt x="87229" y="73666"/>
                  </a:lnTo>
                  <a:cubicBezTo>
                    <a:pt x="87365" y="73666"/>
                    <a:pt x="87460" y="73707"/>
                    <a:pt x="87556" y="73762"/>
                  </a:cubicBezTo>
                  <a:lnTo>
                    <a:pt x="87746" y="73803"/>
                  </a:lnTo>
                  <a:lnTo>
                    <a:pt x="88127" y="73994"/>
                  </a:lnTo>
                  <a:lnTo>
                    <a:pt x="88222" y="74049"/>
                  </a:lnTo>
                  <a:cubicBezTo>
                    <a:pt x="88372" y="74090"/>
                    <a:pt x="88563" y="74185"/>
                    <a:pt x="88699" y="74281"/>
                  </a:cubicBezTo>
                  <a:cubicBezTo>
                    <a:pt x="88848" y="74090"/>
                    <a:pt x="88889" y="73762"/>
                    <a:pt x="88889" y="73516"/>
                  </a:cubicBezTo>
                  <a:lnTo>
                    <a:pt x="88889" y="73283"/>
                  </a:lnTo>
                  <a:cubicBezTo>
                    <a:pt x="88984" y="72942"/>
                    <a:pt x="89039" y="72559"/>
                    <a:pt x="89134" y="72177"/>
                  </a:cubicBezTo>
                  <a:cubicBezTo>
                    <a:pt x="89134" y="72081"/>
                    <a:pt x="89229" y="71986"/>
                    <a:pt x="89229" y="71835"/>
                  </a:cubicBezTo>
                  <a:cubicBezTo>
                    <a:pt x="89325" y="71603"/>
                    <a:pt x="89365" y="71357"/>
                    <a:pt x="89461" y="71125"/>
                  </a:cubicBezTo>
                  <a:cubicBezTo>
                    <a:pt x="89515" y="71029"/>
                    <a:pt x="89556" y="70879"/>
                    <a:pt x="89651" y="70742"/>
                  </a:cubicBezTo>
                  <a:cubicBezTo>
                    <a:pt x="89705" y="70647"/>
                    <a:pt x="89801" y="70360"/>
                    <a:pt x="89937" y="70169"/>
                  </a:cubicBezTo>
                  <a:cubicBezTo>
                    <a:pt x="90032" y="69977"/>
                    <a:pt x="90032" y="69923"/>
                    <a:pt x="90127" y="69786"/>
                  </a:cubicBezTo>
                  <a:cubicBezTo>
                    <a:pt x="90182" y="69690"/>
                    <a:pt x="90372" y="69444"/>
                    <a:pt x="90467" y="69253"/>
                  </a:cubicBezTo>
                  <a:cubicBezTo>
                    <a:pt x="90603" y="69117"/>
                    <a:pt x="90603" y="69062"/>
                    <a:pt x="90699" y="68925"/>
                  </a:cubicBezTo>
                  <a:cubicBezTo>
                    <a:pt x="90794" y="68830"/>
                    <a:pt x="90984" y="68584"/>
                    <a:pt x="91175" y="68392"/>
                  </a:cubicBezTo>
                  <a:cubicBezTo>
                    <a:pt x="91325" y="68256"/>
                    <a:pt x="91325" y="68256"/>
                    <a:pt x="91420" y="68160"/>
                  </a:cubicBezTo>
                  <a:cubicBezTo>
                    <a:pt x="91651" y="67914"/>
                    <a:pt x="91896" y="67682"/>
                    <a:pt x="92182" y="67436"/>
                  </a:cubicBezTo>
                  <a:cubicBezTo>
                    <a:pt x="92223" y="67436"/>
                    <a:pt x="92277" y="67395"/>
                    <a:pt x="92318" y="67340"/>
                  </a:cubicBezTo>
                  <a:cubicBezTo>
                    <a:pt x="92604" y="66958"/>
                    <a:pt x="92508" y="66480"/>
                    <a:pt x="91842" y="65100"/>
                  </a:cubicBezTo>
                  <a:cubicBezTo>
                    <a:pt x="91325" y="63993"/>
                    <a:pt x="90753" y="62709"/>
                    <a:pt x="90984" y="61370"/>
                  </a:cubicBezTo>
                  <a:cubicBezTo>
                    <a:pt x="91080" y="60701"/>
                    <a:pt x="89937" y="59840"/>
                    <a:pt x="88889" y="59116"/>
                  </a:cubicBezTo>
                  <a:cubicBezTo>
                    <a:pt x="87556" y="58214"/>
                    <a:pt x="86032" y="57162"/>
                    <a:pt x="86372" y="55632"/>
                  </a:cubicBezTo>
                  <a:cubicBezTo>
                    <a:pt x="86794" y="53719"/>
                    <a:pt x="89229" y="53282"/>
                    <a:pt x="91365" y="52900"/>
                  </a:cubicBezTo>
                  <a:cubicBezTo>
                    <a:pt x="92223" y="52804"/>
                    <a:pt x="93080" y="52613"/>
                    <a:pt x="93896" y="52326"/>
                  </a:cubicBezTo>
                  <a:cubicBezTo>
                    <a:pt x="94372" y="52134"/>
                    <a:pt x="94468" y="51656"/>
                    <a:pt x="94604" y="50659"/>
                  </a:cubicBezTo>
                  <a:cubicBezTo>
                    <a:pt x="94699" y="49648"/>
                    <a:pt x="94889" y="48077"/>
                    <a:pt x="96699" y="48077"/>
                  </a:cubicBezTo>
                  <a:cubicBezTo>
                    <a:pt x="97992" y="48077"/>
                    <a:pt x="98699" y="46683"/>
                    <a:pt x="99366" y="44675"/>
                  </a:cubicBezTo>
                  <a:cubicBezTo>
                    <a:pt x="99801" y="43377"/>
                    <a:pt x="100931" y="43145"/>
                    <a:pt x="101978" y="43145"/>
                  </a:cubicBezTo>
                  <a:cubicBezTo>
                    <a:pt x="102332" y="43145"/>
                    <a:pt x="102686" y="43172"/>
                    <a:pt x="102985" y="43186"/>
                  </a:cubicBezTo>
                  <a:cubicBezTo>
                    <a:pt x="103352" y="43213"/>
                    <a:pt x="103720" y="43240"/>
                    <a:pt x="104046" y="43240"/>
                  </a:cubicBezTo>
                  <a:cubicBezTo>
                    <a:pt x="104577" y="43240"/>
                    <a:pt x="105053" y="43172"/>
                    <a:pt x="105380" y="42899"/>
                  </a:cubicBezTo>
                  <a:cubicBezTo>
                    <a:pt x="106591" y="42024"/>
                    <a:pt x="108441" y="41136"/>
                    <a:pt x="109870" y="41136"/>
                  </a:cubicBezTo>
                  <a:cubicBezTo>
                    <a:pt x="110060" y="41136"/>
                    <a:pt x="110251" y="41150"/>
                    <a:pt x="110428" y="41177"/>
                  </a:cubicBezTo>
                  <a:cubicBezTo>
                    <a:pt x="110999" y="41273"/>
                    <a:pt x="111475" y="41615"/>
                    <a:pt x="111761" y="42093"/>
                  </a:cubicBezTo>
                  <a:lnTo>
                    <a:pt x="111802" y="42188"/>
                  </a:lnTo>
                  <a:lnTo>
                    <a:pt x="111856" y="42284"/>
                  </a:lnTo>
                  <a:lnTo>
                    <a:pt x="111856" y="42325"/>
                  </a:lnTo>
                  <a:lnTo>
                    <a:pt x="111856" y="42421"/>
                  </a:lnTo>
                  <a:lnTo>
                    <a:pt x="111856" y="42475"/>
                  </a:lnTo>
                  <a:lnTo>
                    <a:pt x="111856" y="42571"/>
                  </a:lnTo>
                  <a:lnTo>
                    <a:pt x="111856" y="42667"/>
                  </a:lnTo>
                  <a:lnTo>
                    <a:pt x="111856" y="42762"/>
                  </a:lnTo>
                  <a:lnTo>
                    <a:pt x="111856" y="42858"/>
                  </a:lnTo>
                  <a:lnTo>
                    <a:pt x="111856" y="42994"/>
                  </a:lnTo>
                  <a:lnTo>
                    <a:pt x="111856" y="43090"/>
                  </a:lnTo>
                  <a:lnTo>
                    <a:pt x="111856" y="43240"/>
                  </a:lnTo>
                  <a:lnTo>
                    <a:pt x="111856" y="43377"/>
                  </a:lnTo>
                  <a:cubicBezTo>
                    <a:pt x="111856" y="43432"/>
                    <a:pt x="111856" y="43527"/>
                    <a:pt x="111802" y="43568"/>
                  </a:cubicBezTo>
                  <a:lnTo>
                    <a:pt x="111761" y="43719"/>
                  </a:lnTo>
                  <a:cubicBezTo>
                    <a:pt x="111761" y="43814"/>
                    <a:pt x="111707" y="43910"/>
                    <a:pt x="111666" y="44005"/>
                  </a:cubicBezTo>
                  <a:lnTo>
                    <a:pt x="111666" y="44101"/>
                  </a:lnTo>
                  <a:cubicBezTo>
                    <a:pt x="111611" y="44251"/>
                    <a:pt x="111571" y="44388"/>
                    <a:pt x="111475" y="44538"/>
                  </a:cubicBezTo>
                  <a:lnTo>
                    <a:pt x="111475" y="44579"/>
                  </a:lnTo>
                  <a:cubicBezTo>
                    <a:pt x="111421" y="44730"/>
                    <a:pt x="111380" y="44921"/>
                    <a:pt x="111285" y="45057"/>
                  </a:cubicBezTo>
                  <a:lnTo>
                    <a:pt x="111190" y="45249"/>
                  </a:lnTo>
                  <a:lnTo>
                    <a:pt x="110999" y="45686"/>
                  </a:lnTo>
                  <a:lnTo>
                    <a:pt x="110904" y="45918"/>
                  </a:lnTo>
                  <a:lnTo>
                    <a:pt x="110659" y="46355"/>
                  </a:lnTo>
                  <a:lnTo>
                    <a:pt x="110523" y="46642"/>
                  </a:lnTo>
                  <a:lnTo>
                    <a:pt x="110237" y="47120"/>
                  </a:lnTo>
                  <a:lnTo>
                    <a:pt x="110047" y="47448"/>
                  </a:lnTo>
                  <a:lnTo>
                    <a:pt x="109897" y="47694"/>
                  </a:lnTo>
                  <a:lnTo>
                    <a:pt x="110469" y="47640"/>
                  </a:lnTo>
                  <a:cubicBezTo>
                    <a:pt x="111516" y="47544"/>
                    <a:pt x="112618" y="47448"/>
                    <a:pt x="113516" y="47257"/>
                  </a:cubicBezTo>
                  <a:lnTo>
                    <a:pt x="113666" y="47257"/>
                  </a:lnTo>
                  <a:cubicBezTo>
                    <a:pt x="115040" y="47025"/>
                    <a:pt x="115993" y="46779"/>
                    <a:pt x="116238" y="46547"/>
                  </a:cubicBezTo>
                  <a:cubicBezTo>
                    <a:pt x="116278" y="46451"/>
                    <a:pt x="116374" y="46396"/>
                    <a:pt x="116428" y="46355"/>
                  </a:cubicBezTo>
                  <a:cubicBezTo>
                    <a:pt x="116469" y="46355"/>
                    <a:pt x="116523" y="46301"/>
                    <a:pt x="116564" y="46260"/>
                  </a:cubicBezTo>
                  <a:cubicBezTo>
                    <a:pt x="116659" y="46205"/>
                    <a:pt x="116714" y="46164"/>
                    <a:pt x="116850" y="46109"/>
                  </a:cubicBezTo>
                  <a:lnTo>
                    <a:pt x="116904" y="46109"/>
                  </a:lnTo>
                  <a:cubicBezTo>
                    <a:pt x="116999" y="46068"/>
                    <a:pt x="117095" y="46014"/>
                    <a:pt x="117190" y="46014"/>
                  </a:cubicBezTo>
                  <a:lnTo>
                    <a:pt x="117476" y="46014"/>
                  </a:lnTo>
                  <a:cubicBezTo>
                    <a:pt x="118183" y="46014"/>
                    <a:pt x="118850" y="46068"/>
                    <a:pt x="119571" y="46260"/>
                  </a:cubicBezTo>
                  <a:cubicBezTo>
                    <a:pt x="120306" y="46383"/>
                    <a:pt x="120932" y="46478"/>
                    <a:pt x="121449" y="46478"/>
                  </a:cubicBezTo>
                  <a:cubicBezTo>
                    <a:pt x="122238" y="46478"/>
                    <a:pt x="122782" y="46260"/>
                    <a:pt x="123095" y="45631"/>
                  </a:cubicBezTo>
                  <a:cubicBezTo>
                    <a:pt x="123993" y="43855"/>
                    <a:pt x="125857" y="43527"/>
                    <a:pt x="126946" y="43281"/>
                  </a:cubicBezTo>
                  <a:lnTo>
                    <a:pt x="127000" y="43281"/>
                  </a:lnTo>
                  <a:cubicBezTo>
                    <a:pt x="126905" y="43186"/>
                    <a:pt x="126755" y="43049"/>
                    <a:pt x="126565" y="42899"/>
                  </a:cubicBezTo>
                  <a:cubicBezTo>
                    <a:pt x="123517" y="40317"/>
                    <a:pt x="119952" y="38404"/>
                    <a:pt x="118333" y="37980"/>
                  </a:cubicBezTo>
                  <a:cubicBezTo>
                    <a:pt x="118183" y="37926"/>
                    <a:pt x="118047" y="37926"/>
                    <a:pt x="117897" y="37885"/>
                  </a:cubicBezTo>
                  <a:lnTo>
                    <a:pt x="117666" y="37885"/>
                  </a:lnTo>
                  <a:cubicBezTo>
                    <a:pt x="117190" y="38937"/>
                    <a:pt x="116183" y="39647"/>
                    <a:pt x="115040" y="39743"/>
                  </a:cubicBezTo>
                  <a:cubicBezTo>
                    <a:pt x="114686" y="39825"/>
                    <a:pt x="114305" y="39866"/>
                    <a:pt x="113897" y="39866"/>
                  </a:cubicBezTo>
                  <a:cubicBezTo>
                    <a:pt x="112605" y="39866"/>
                    <a:pt x="111203" y="39429"/>
                    <a:pt x="110332" y="38363"/>
                  </a:cubicBezTo>
                  <a:lnTo>
                    <a:pt x="110047" y="38021"/>
                  </a:lnTo>
                  <a:cubicBezTo>
                    <a:pt x="109475" y="37215"/>
                    <a:pt x="108754" y="36587"/>
                    <a:pt x="107897" y="36163"/>
                  </a:cubicBezTo>
                  <a:cubicBezTo>
                    <a:pt x="107638" y="36054"/>
                    <a:pt x="107285" y="35958"/>
                    <a:pt x="106768" y="35958"/>
                  </a:cubicBezTo>
                  <a:cubicBezTo>
                    <a:pt x="106319" y="35958"/>
                    <a:pt x="105747" y="36040"/>
                    <a:pt x="105040" y="36259"/>
                  </a:cubicBezTo>
                  <a:lnTo>
                    <a:pt x="104999" y="36259"/>
                  </a:lnTo>
                  <a:cubicBezTo>
                    <a:pt x="104754" y="36355"/>
                    <a:pt x="104509" y="36450"/>
                    <a:pt x="104278" y="36546"/>
                  </a:cubicBezTo>
                  <a:cubicBezTo>
                    <a:pt x="99897" y="38308"/>
                    <a:pt x="97420" y="40467"/>
                    <a:pt x="97175" y="41751"/>
                  </a:cubicBezTo>
                  <a:cubicBezTo>
                    <a:pt x="96890" y="43090"/>
                    <a:pt x="95896" y="44197"/>
                    <a:pt x="94604" y="44675"/>
                  </a:cubicBezTo>
                  <a:lnTo>
                    <a:pt x="94372" y="44730"/>
                  </a:lnTo>
                  <a:lnTo>
                    <a:pt x="93801" y="44730"/>
                  </a:lnTo>
                  <a:cubicBezTo>
                    <a:pt x="92985" y="44730"/>
                    <a:pt x="92087" y="44197"/>
                    <a:pt x="91937" y="42803"/>
                  </a:cubicBezTo>
                  <a:cubicBezTo>
                    <a:pt x="91706" y="41041"/>
                    <a:pt x="88413" y="40221"/>
                    <a:pt x="86413" y="39743"/>
                  </a:cubicBezTo>
                  <a:cubicBezTo>
                    <a:pt x="85610" y="39606"/>
                    <a:pt x="84794" y="39552"/>
                    <a:pt x="83991" y="39552"/>
                  </a:cubicBezTo>
                  <a:cubicBezTo>
                    <a:pt x="82032" y="39552"/>
                    <a:pt x="79610" y="39552"/>
                    <a:pt x="79270" y="37215"/>
                  </a:cubicBezTo>
                  <a:cubicBezTo>
                    <a:pt x="79174" y="36300"/>
                    <a:pt x="78317" y="35152"/>
                    <a:pt x="77514" y="34059"/>
                  </a:cubicBezTo>
                  <a:cubicBezTo>
                    <a:pt x="76453" y="32625"/>
                    <a:pt x="75365" y="31136"/>
                    <a:pt x="75174" y="29510"/>
                  </a:cubicBezTo>
                  <a:cubicBezTo>
                    <a:pt x="75120" y="28745"/>
                    <a:pt x="75079" y="27939"/>
                    <a:pt x="75079" y="27119"/>
                  </a:cubicBezTo>
                  <a:cubicBezTo>
                    <a:pt x="75079" y="24919"/>
                    <a:pt x="75024" y="23485"/>
                    <a:pt x="74072" y="23198"/>
                  </a:cubicBezTo>
                  <a:cubicBezTo>
                    <a:pt x="72643" y="22870"/>
                    <a:pt x="71596" y="21668"/>
                    <a:pt x="70643" y="20616"/>
                  </a:cubicBezTo>
                  <a:cubicBezTo>
                    <a:pt x="69881" y="19714"/>
                    <a:pt x="69079" y="18799"/>
                    <a:pt x="68412" y="18799"/>
                  </a:cubicBezTo>
                  <a:cubicBezTo>
                    <a:pt x="59364" y="18799"/>
                    <a:pt x="54221" y="18607"/>
                    <a:pt x="53118" y="18129"/>
                  </a:cubicBezTo>
                  <a:cubicBezTo>
                    <a:pt x="53078" y="18116"/>
                    <a:pt x="53010" y="18116"/>
                    <a:pt x="52942" y="18116"/>
                  </a:cubicBezTo>
                  <a:cubicBezTo>
                    <a:pt x="52302" y="18116"/>
                    <a:pt x="50751" y="18443"/>
                    <a:pt x="49649" y="18662"/>
                  </a:cubicBezTo>
                  <a:cubicBezTo>
                    <a:pt x="47948" y="19031"/>
                    <a:pt x="46383" y="19372"/>
                    <a:pt x="45159" y="19372"/>
                  </a:cubicBezTo>
                  <a:cubicBezTo>
                    <a:pt x="44016" y="19372"/>
                    <a:pt x="43186" y="19058"/>
                    <a:pt x="42873" y="18184"/>
                  </a:cubicBezTo>
                  <a:cubicBezTo>
                    <a:pt x="42873" y="18088"/>
                    <a:pt x="42832" y="18034"/>
                    <a:pt x="42778" y="17938"/>
                  </a:cubicBezTo>
                  <a:lnTo>
                    <a:pt x="42737" y="17842"/>
                  </a:lnTo>
                  <a:lnTo>
                    <a:pt x="42587" y="17610"/>
                  </a:lnTo>
                  <a:lnTo>
                    <a:pt x="42492" y="17460"/>
                  </a:lnTo>
                  <a:lnTo>
                    <a:pt x="42302" y="17228"/>
                  </a:lnTo>
                  <a:lnTo>
                    <a:pt x="42166" y="17036"/>
                  </a:lnTo>
                  <a:lnTo>
                    <a:pt x="41921" y="16749"/>
                  </a:lnTo>
                  <a:lnTo>
                    <a:pt x="41785" y="16558"/>
                  </a:lnTo>
                  <a:lnTo>
                    <a:pt x="41499" y="16217"/>
                  </a:lnTo>
                  <a:lnTo>
                    <a:pt x="41308" y="15984"/>
                  </a:lnTo>
                  <a:lnTo>
                    <a:pt x="41023" y="15643"/>
                  </a:lnTo>
                  <a:lnTo>
                    <a:pt x="40832" y="15397"/>
                  </a:lnTo>
                  <a:lnTo>
                    <a:pt x="40492" y="15014"/>
                  </a:lnTo>
                  <a:lnTo>
                    <a:pt x="40301" y="14782"/>
                  </a:lnTo>
                  <a:lnTo>
                    <a:pt x="39880" y="14304"/>
                  </a:lnTo>
                  <a:lnTo>
                    <a:pt x="39689" y="14154"/>
                  </a:lnTo>
                  <a:lnTo>
                    <a:pt x="39118" y="13484"/>
                  </a:lnTo>
                  <a:lnTo>
                    <a:pt x="38451" y="12817"/>
                  </a:lnTo>
                  <a:lnTo>
                    <a:pt x="38356" y="12678"/>
                  </a:lnTo>
                  <a:lnTo>
                    <a:pt x="37825" y="12147"/>
                  </a:lnTo>
                  <a:lnTo>
                    <a:pt x="37594" y="11954"/>
                  </a:lnTo>
                  <a:lnTo>
                    <a:pt x="37158" y="11530"/>
                  </a:lnTo>
                  <a:lnTo>
                    <a:pt x="36927" y="11243"/>
                  </a:lnTo>
                  <a:lnTo>
                    <a:pt x="36492" y="10861"/>
                  </a:lnTo>
                  <a:lnTo>
                    <a:pt x="36260" y="10615"/>
                  </a:lnTo>
                  <a:lnTo>
                    <a:pt x="35879" y="10287"/>
                  </a:lnTo>
                  <a:lnTo>
                    <a:pt x="35594" y="10041"/>
                  </a:lnTo>
                  <a:lnTo>
                    <a:pt x="35444" y="9905"/>
                  </a:lnTo>
                  <a:cubicBezTo>
                    <a:pt x="34968" y="10861"/>
                    <a:pt x="34260" y="11722"/>
                    <a:pt x="33403" y="12336"/>
                  </a:cubicBezTo>
                  <a:cubicBezTo>
                    <a:pt x="30886" y="14126"/>
                    <a:pt x="28342" y="15083"/>
                    <a:pt x="26328" y="15083"/>
                  </a:cubicBezTo>
                  <a:cubicBezTo>
                    <a:pt x="25321" y="15083"/>
                    <a:pt x="24450" y="14850"/>
                    <a:pt x="23784" y="14345"/>
                  </a:cubicBezTo>
                  <a:cubicBezTo>
                    <a:pt x="23062" y="13771"/>
                    <a:pt x="22015" y="12487"/>
                    <a:pt x="23022" y="9754"/>
                  </a:cubicBezTo>
                  <a:cubicBezTo>
                    <a:pt x="24355" y="6025"/>
                    <a:pt x="24641" y="2103"/>
                    <a:pt x="23688" y="765"/>
                  </a:cubicBezTo>
                  <a:cubicBezTo>
                    <a:pt x="23552" y="560"/>
                    <a:pt x="23307" y="382"/>
                    <a:pt x="23062" y="382"/>
                  </a:cubicBezTo>
                  <a:cubicBezTo>
                    <a:pt x="23022" y="382"/>
                    <a:pt x="22994" y="382"/>
                    <a:pt x="22967" y="382"/>
                  </a:cubicBezTo>
                  <a:cubicBezTo>
                    <a:pt x="22301" y="382"/>
                    <a:pt x="22110" y="3784"/>
                    <a:pt x="22015" y="5218"/>
                  </a:cubicBezTo>
                  <a:cubicBezTo>
                    <a:pt x="21879" y="8129"/>
                    <a:pt x="21783" y="10670"/>
                    <a:pt x="20164" y="11148"/>
                  </a:cubicBezTo>
                  <a:cubicBezTo>
                    <a:pt x="20001" y="11189"/>
                    <a:pt x="19838" y="11216"/>
                    <a:pt x="19675" y="11216"/>
                  </a:cubicBezTo>
                  <a:cubicBezTo>
                    <a:pt x="19198" y="11216"/>
                    <a:pt x="18722" y="11011"/>
                    <a:pt x="18436" y="10615"/>
                  </a:cubicBezTo>
                  <a:cubicBezTo>
                    <a:pt x="17008" y="9085"/>
                    <a:pt x="16627" y="3784"/>
                    <a:pt x="1748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2" name="Google Shape;98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8AAGMJAACBDwAAZAkAAAAAAAAmAAAACAAAAP//////////"/>
                </a:ext>
              </a:extLst>
            </p:cNvSpPr>
            <p:nvPr/>
          </p:nvSpPr>
          <p:spPr>
            <a:xfrm>
              <a:off x="2518410" y="1525905"/>
              <a:ext cx="1905" cy="635"/>
            </a:xfrm>
            <a:custGeom>
              <a:avLst/>
              <a:gdLst/>
              <a:ahLst/>
              <a:cxnLst/>
              <a:rect l="0" t="0" r="1905" b="635"/>
              <a:pathLst>
                <a:path w="1905" h="635">
                  <a:moveTo>
                    <a:pt x="12" y="33"/>
                  </a:moveTo>
                  <a:cubicBezTo>
                    <a:pt x="614" y="33"/>
                    <a:pt x="1253" y="133"/>
                    <a:pt x="1905" y="601"/>
                  </a:cubicBezTo>
                  <a:cubicBezTo>
                    <a:pt x="1253" y="133"/>
                    <a:pt x="614" y="33"/>
                    <a:pt x="12"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1" name="Google Shape;98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8AAGUJAAB4DwAAZgkAAAAAAAAmAAAACAAAAP//////////"/>
                </a:ext>
              </a:extLst>
            </p:cNvSpPr>
            <p:nvPr/>
          </p:nvSpPr>
          <p:spPr>
            <a:xfrm>
              <a:off x="2511425" y="1527175"/>
              <a:ext cx="3175" cy="635"/>
            </a:xfrm>
            <a:custGeom>
              <a:avLst/>
              <a:gdLst/>
              <a:ahLst/>
              <a:cxnLst/>
              <a:rect l="0" t="0" r="3175" b="635"/>
              <a:pathLst>
                <a:path w="3175" h="635">
                  <a:moveTo>
                    <a:pt x="3175" y="0"/>
                  </a:moveTo>
                  <a:cubicBezTo>
                    <a:pt x="2200" y="306"/>
                    <a:pt x="1072" y="459"/>
                    <a:pt x="0" y="613"/>
                  </a:cubicBezTo>
                  <a:cubicBezTo>
                    <a:pt x="1169" y="459"/>
                    <a:pt x="2297" y="306"/>
                    <a:pt x="317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0" name="Google Shape;98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8AAGMJAAB+DwAAYwkAAAAAAAAmAAAACAAAAP//////////"/>
                </a:ext>
              </a:extLst>
            </p:cNvSpPr>
            <p:nvPr/>
          </p:nvSpPr>
          <p:spPr>
            <a:xfrm>
              <a:off x="2517775" y="1525905"/>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9" name="Google Shape;98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8AAFcJAACMDwAAXgkAAAAAAAAmAAAACAAAAP//////////"/>
                </a:ext>
              </a:extLst>
            </p:cNvSpPr>
            <p:nvPr/>
          </p:nvSpPr>
          <p:spPr>
            <a:xfrm>
              <a:off x="2519045" y="1518285"/>
              <a:ext cx="8255" cy="4445"/>
            </a:xfrm>
            <a:custGeom>
              <a:avLst/>
              <a:gdLst/>
              <a:ahLst/>
              <a:cxnLst/>
              <a:rect l="0" t="0" r="8255" b="4445"/>
              <a:pathLst>
                <a:path w="8255" h="4445">
                  <a:moveTo>
                    <a:pt x="13" y="12"/>
                  </a:moveTo>
                  <a:cubicBezTo>
                    <a:pt x="1631" y="405"/>
                    <a:pt x="5195" y="2161"/>
                    <a:pt x="8241" y="4432"/>
                  </a:cubicBezTo>
                  <a:cubicBezTo>
                    <a:pt x="5195" y="2124"/>
                    <a:pt x="1631" y="405"/>
                    <a:pt x="13"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8" name="Google Shape;98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8AAGQJAAB8DwAAZAkAAAAAAAAmAAAACAAAAP//////////"/>
                </a:ext>
              </a:extLst>
            </p:cNvSpPr>
            <p:nvPr/>
          </p:nvSpPr>
          <p:spPr>
            <a:xfrm>
              <a:off x="2517140" y="1526540"/>
              <a:ext cx="0" cy="0"/>
            </a:xfrm>
            <a:custGeom>
              <a:avLst/>
              <a:gdLst/>
              <a:ahLst/>
              <a:cxnLst/>
              <a:rect l="0" t="0" r="0" b="0"/>
              <a:pathLst>
                <a:path w="0" h="0">
                  <a:moveTo>
                    <a:pt x="0" y="0"/>
                  </a:moveTo>
                  <a:cubicBezTo>
                    <a:pt x="0" y="0"/>
                    <a:pt x="0" y="0"/>
                    <a:pt x="0" y="0"/>
                  </a:cubicBezTo>
                  <a:cubicBezTo>
                    <a:pt x="0" y="0"/>
                    <a:pt x="0" y="0"/>
                    <a:pt x="0" y="0"/>
                  </a:cubicBezTo>
                  <a:close/>
                  <a:moveTo>
                    <a:pt x="0" y="0"/>
                  </a:moveTo>
                  <a:cubicBezTo>
                    <a:pt x="0" y="0"/>
                    <a:pt x="0" y="0"/>
                    <a:pt x="0" y="0"/>
                  </a:cubicBez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7" name="Google Shape;98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8AAFQJAABzDwAAVwkAAAAAAAAmAAAACAAAAP//////////"/>
                </a:ext>
              </a:extLst>
            </p:cNvSpPr>
            <p:nvPr/>
          </p:nvSpPr>
          <p:spPr>
            <a:xfrm>
              <a:off x="2508885" y="1516380"/>
              <a:ext cx="2540" cy="1905"/>
            </a:xfrm>
            <a:custGeom>
              <a:avLst/>
              <a:gdLst/>
              <a:ahLst/>
              <a:cxnLst/>
              <a:rect l="0" t="0" r="2540" b="1905"/>
              <a:pathLst>
                <a:path w="2540" h="1905">
                  <a:moveTo>
                    <a:pt x="14" y="11"/>
                  </a:moveTo>
                  <a:cubicBezTo>
                    <a:pt x="866" y="376"/>
                    <a:pt x="1674" y="917"/>
                    <a:pt x="2237" y="1611"/>
                  </a:cubicBezTo>
                  <a:lnTo>
                    <a:pt x="2540" y="1905"/>
                  </a:lnTo>
                  <a:lnTo>
                    <a:pt x="2179" y="1528"/>
                  </a:lnTo>
                  <a:cubicBezTo>
                    <a:pt x="1674" y="952"/>
                    <a:pt x="1068" y="505"/>
                    <a:pt x="361" y="94"/>
                  </a:cubicBezTo>
                  <a:lnTo>
                    <a:pt x="14" y="1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6" name="Google Shape;98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8AAGMJAAB9DwAAZAkAAAAAAAAmAAAACAAAAP//////////"/>
                </a:ext>
              </a:extLst>
            </p:cNvSpPr>
            <p:nvPr/>
          </p:nvSpPr>
          <p:spPr>
            <a:xfrm>
              <a:off x="2517775" y="1525905"/>
              <a:ext cx="0" cy="635"/>
            </a:xfrm>
            <a:custGeom>
              <a:avLst/>
              <a:gdLst/>
              <a:ahLst/>
              <a:cxnLst/>
              <a:rect l="0" t="0" r="0" b="635"/>
              <a:pathLst>
                <a:path w="0" h="635">
                  <a:moveTo>
                    <a:pt x="0" y="127"/>
                  </a:moveTo>
                  <a:lnTo>
                    <a:pt x="0"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5" name="Google Shape;98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wAAFkHAACfDQAAUQgAAAAAAAAmAAAACAAAAP//////////"/>
                </a:ext>
              </a:extLst>
            </p:cNvSpPr>
            <p:nvPr/>
          </p:nvSpPr>
          <p:spPr>
            <a:xfrm>
              <a:off x="2025015" y="1194435"/>
              <a:ext cx="189230" cy="157480"/>
            </a:xfrm>
            <a:custGeom>
              <a:avLst/>
              <a:gdLst/>
              <a:ahLst/>
              <a:cxnLst/>
              <a:rect l="0" t="0" r="189230" b="157480"/>
              <a:pathLst>
                <a:path w="189230" h="157480">
                  <a:moveTo>
                    <a:pt x="150719" y="0"/>
                  </a:moveTo>
                  <a:cubicBezTo>
                    <a:pt x="149878" y="0"/>
                    <a:pt x="149444" y="664"/>
                    <a:pt x="148846" y="1869"/>
                  </a:cubicBezTo>
                  <a:cubicBezTo>
                    <a:pt x="148656" y="2344"/>
                    <a:pt x="148372" y="2777"/>
                    <a:pt x="148032" y="3156"/>
                  </a:cubicBezTo>
                  <a:cubicBezTo>
                    <a:pt x="147707" y="3481"/>
                    <a:pt x="147259" y="3603"/>
                    <a:pt x="146743" y="3603"/>
                  </a:cubicBezTo>
                  <a:cubicBezTo>
                    <a:pt x="145929" y="3603"/>
                    <a:pt x="144911" y="3278"/>
                    <a:pt x="143853" y="2967"/>
                  </a:cubicBezTo>
                  <a:cubicBezTo>
                    <a:pt x="143527" y="2872"/>
                    <a:pt x="143147" y="2723"/>
                    <a:pt x="142808" y="2682"/>
                  </a:cubicBezTo>
                  <a:cubicBezTo>
                    <a:pt x="142618" y="2967"/>
                    <a:pt x="142333" y="3251"/>
                    <a:pt x="141994" y="3481"/>
                  </a:cubicBezTo>
                  <a:cubicBezTo>
                    <a:pt x="141804" y="3576"/>
                    <a:pt x="141478" y="3861"/>
                    <a:pt x="141424" y="3956"/>
                  </a:cubicBezTo>
                  <a:cubicBezTo>
                    <a:pt x="141478" y="4050"/>
                    <a:pt x="141519" y="4145"/>
                    <a:pt x="141573" y="4240"/>
                  </a:cubicBezTo>
                  <a:cubicBezTo>
                    <a:pt x="142143" y="4958"/>
                    <a:pt x="142238" y="5947"/>
                    <a:pt x="141858" y="6760"/>
                  </a:cubicBezTo>
                  <a:cubicBezTo>
                    <a:pt x="141573" y="7329"/>
                    <a:pt x="141003" y="7654"/>
                    <a:pt x="140379" y="7654"/>
                  </a:cubicBezTo>
                  <a:cubicBezTo>
                    <a:pt x="139958" y="7654"/>
                    <a:pt x="139103" y="7464"/>
                    <a:pt x="138438" y="6231"/>
                  </a:cubicBezTo>
                  <a:cubicBezTo>
                    <a:pt x="138289" y="6001"/>
                    <a:pt x="138059" y="5812"/>
                    <a:pt x="137719" y="5812"/>
                  </a:cubicBezTo>
                  <a:cubicBezTo>
                    <a:pt x="136864" y="5812"/>
                    <a:pt x="135589" y="6800"/>
                    <a:pt x="134829" y="8033"/>
                  </a:cubicBezTo>
                  <a:cubicBezTo>
                    <a:pt x="134395" y="8751"/>
                    <a:pt x="133825" y="9415"/>
                    <a:pt x="133119" y="9930"/>
                  </a:cubicBezTo>
                  <a:cubicBezTo>
                    <a:pt x="133879" y="10688"/>
                    <a:pt x="134205" y="11731"/>
                    <a:pt x="134015" y="12775"/>
                  </a:cubicBezTo>
                  <a:cubicBezTo>
                    <a:pt x="133920" y="14061"/>
                    <a:pt x="133024" y="15145"/>
                    <a:pt x="131789" y="15524"/>
                  </a:cubicBezTo>
                  <a:cubicBezTo>
                    <a:pt x="131613" y="15579"/>
                    <a:pt x="131436" y="15606"/>
                    <a:pt x="131260" y="15606"/>
                  </a:cubicBezTo>
                  <a:cubicBezTo>
                    <a:pt x="130975" y="15606"/>
                    <a:pt x="130690" y="15538"/>
                    <a:pt x="130459" y="15389"/>
                  </a:cubicBezTo>
                  <a:cubicBezTo>
                    <a:pt x="129550" y="14820"/>
                    <a:pt x="129320" y="13492"/>
                    <a:pt x="129075" y="12206"/>
                  </a:cubicBezTo>
                  <a:cubicBezTo>
                    <a:pt x="129035" y="11731"/>
                    <a:pt x="128885" y="11257"/>
                    <a:pt x="128750" y="10783"/>
                  </a:cubicBezTo>
                  <a:cubicBezTo>
                    <a:pt x="128655" y="10810"/>
                    <a:pt x="128546" y="10824"/>
                    <a:pt x="128451" y="10824"/>
                  </a:cubicBezTo>
                  <a:cubicBezTo>
                    <a:pt x="128315" y="10824"/>
                    <a:pt x="128180" y="10797"/>
                    <a:pt x="128030" y="10743"/>
                  </a:cubicBezTo>
                  <a:cubicBezTo>
                    <a:pt x="128125" y="10932"/>
                    <a:pt x="128125" y="11122"/>
                    <a:pt x="128125" y="11352"/>
                  </a:cubicBezTo>
                  <a:cubicBezTo>
                    <a:pt x="128085" y="11975"/>
                    <a:pt x="127651" y="12544"/>
                    <a:pt x="127040" y="12734"/>
                  </a:cubicBezTo>
                  <a:cubicBezTo>
                    <a:pt x="126592" y="12910"/>
                    <a:pt x="126117" y="12991"/>
                    <a:pt x="125656" y="12991"/>
                  </a:cubicBezTo>
                  <a:cubicBezTo>
                    <a:pt x="124842" y="12991"/>
                    <a:pt x="124041" y="12720"/>
                    <a:pt x="123376" y="12206"/>
                  </a:cubicBezTo>
                  <a:cubicBezTo>
                    <a:pt x="122928" y="11799"/>
                    <a:pt x="122318" y="11650"/>
                    <a:pt x="121693" y="11650"/>
                  </a:cubicBezTo>
                  <a:cubicBezTo>
                    <a:pt x="120893" y="11650"/>
                    <a:pt x="120051" y="11894"/>
                    <a:pt x="119441" y="12165"/>
                  </a:cubicBezTo>
                  <a:cubicBezTo>
                    <a:pt x="119821" y="12449"/>
                    <a:pt x="120431" y="12734"/>
                    <a:pt x="120811" y="12964"/>
                  </a:cubicBezTo>
                  <a:cubicBezTo>
                    <a:pt x="122426" y="13872"/>
                    <a:pt x="123240" y="14387"/>
                    <a:pt x="123430" y="15145"/>
                  </a:cubicBezTo>
                  <a:cubicBezTo>
                    <a:pt x="123525" y="15524"/>
                    <a:pt x="123376" y="15958"/>
                    <a:pt x="123091" y="16242"/>
                  </a:cubicBezTo>
                  <a:cubicBezTo>
                    <a:pt x="122860" y="16419"/>
                    <a:pt x="122616" y="16486"/>
                    <a:pt x="122358" y="16486"/>
                  </a:cubicBezTo>
                  <a:cubicBezTo>
                    <a:pt x="121911" y="16486"/>
                    <a:pt x="121422" y="16283"/>
                    <a:pt x="120866" y="16053"/>
                  </a:cubicBezTo>
                  <a:cubicBezTo>
                    <a:pt x="120431" y="15863"/>
                    <a:pt x="120011" y="15714"/>
                    <a:pt x="119577" y="15619"/>
                  </a:cubicBezTo>
                  <a:cubicBezTo>
                    <a:pt x="119183" y="15904"/>
                    <a:pt x="118735" y="16039"/>
                    <a:pt x="118287" y="16039"/>
                  </a:cubicBezTo>
                  <a:cubicBezTo>
                    <a:pt x="117989" y="16039"/>
                    <a:pt x="117677" y="15972"/>
                    <a:pt x="117392" y="15863"/>
                  </a:cubicBezTo>
                  <a:cubicBezTo>
                    <a:pt x="116496" y="15579"/>
                    <a:pt x="115682" y="15050"/>
                    <a:pt x="115017" y="14346"/>
                  </a:cubicBezTo>
                  <a:cubicBezTo>
                    <a:pt x="115641" y="15199"/>
                    <a:pt x="115492" y="16337"/>
                    <a:pt x="115397" y="17286"/>
                  </a:cubicBezTo>
                  <a:cubicBezTo>
                    <a:pt x="115356" y="17760"/>
                    <a:pt x="115302" y="18274"/>
                    <a:pt x="115302" y="18749"/>
                  </a:cubicBezTo>
                  <a:cubicBezTo>
                    <a:pt x="115397" y="19507"/>
                    <a:pt x="115017" y="20279"/>
                    <a:pt x="114311" y="20604"/>
                  </a:cubicBezTo>
                  <a:cubicBezTo>
                    <a:pt x="114054" y="20686"/>
                    <a:pt x="113809" y="20740"/>
                    <a:pt x="113552" y="20740"/>
                  </a:cubicBezTo>
                  <a:cubicBezTo>
                    <a:pt x="112968" y="20740"/>
                    <a:pt x="112412" y="20510"/>
                    <a:pt x="111977" y="20090"/>
                  </a:cubicBezTo>
                  <a:cubicBezTo>
                    <a:pt x="111068" y="19318"/>
                    <a:pt x="110743" y="18085"/>
                    <a:pt x="111028" y="16947"/>
                  </a:cubicBezTo>
                  <a:cubicBezTo>
                    <a:pt x="111068" y="16852"/>
                    <a:pt x="111123" y="16757"/>
                    <a:pt x="111123" y="16662"/>
                  </a:cubicBezTo>
                  <a:cubicBezTo>
                    <a:pt x="111068" y="16649"/>
                    <a:pt x="111000" y="16649"/>
                    <a:pt x="110919" y="16649"/>
                  </a:cubicBezTo>
                  <a:cubicBezTo>
                    <a:pt x="110417" y="16649"/>
                    <a:pt x="109372" y="16920"/>
                    <a:pt x="108178" y="17665"/>
                  </a:cubicBezTo>
                  <a:cubicBezTo>
                    <a:pt x="107947" y="17800"/>
                    <a:pt x="107499" y="18058"/>
                    <a:pt x="107025" y="18058"/>
                  </a:cubicBezTo>
                  <a:cubicBezTo>
                    <a:pt x="106807" y="18058"/>
                    <a:pt x="106577" y="18004"/>
                    <a:pt x="106373" y="17855"/>
                  </a:cubicBezTo>
                  <a:cubicBezTo>
                    <a:pt x="105708" y="17326"/>
                    <a:pt x="105898" y="16473"/>
                    <a:pt x="106183" y="15484"/>
                  </a:cubicBezTo>
                  <a:cubicBezTo>
                    <a:pt x="106373" y="14671"/>
                    <a:pt x="106658" y="13533"/>
                    <a:pt x="106373" y="12964"/>
                  </a:cubicBezTo>
                  <a:cubicBezTo>
                    <a:pt x="106305" y="12802"/>
                    <a:pt x="106237" y="12693"/>
                    <a:pt x="106007" y="12693"/>
                  </a:cubicBezTo>
                  <a:cubicBezTo>
                    <a:pt x="105763" y="12693"/>
                    <a:pt x="105328" y="12815"/>
                    <a:pt x="104473" y="13154"/>
                  </a:cubicBezTo>
                  <a:cubicBezTo>
                    <a:pt x="103714" y="13492"/>
                    <a:pt x="102954" y="13723"/>
                    <a:pt x="102194" y="13912"/>
                  </a:cubicBezTo>
                  <a:lnTo>
                    <a:pt x="101814" y="14007"/>
                  </a:lnTo>
                  <a:cubicBezTo>
                    <a:pt x="101285" y="14061"/>
                    <a:pt x="100769" y="14197"/>
                    <a:pt x="100389" y="14292"/>
                  </a:cubicBezTo>
                  <a:lnTo>
                    <a:pt x="100620" y="14536"/>
                  </a:lnTo>
                  <a:cubicBezTo>
                    <a:pt x="101719" y="15714"/>
                    <a:pt x="102099" y="17326"/>
                    <a:pt x="101475" y="18369"/>
                  </a:cubicBezTo>
                  <a:cubicBezTo>
                    <a:pt x="101108" y="19047"/>
                    <a:pt x="100430" y="19453"/>
                    <a:pt x="99697" y="19453"/>
                  </a:cubicBezTo>
                  <a:cubicBezTo>
                    <a:pt x="99493" y="19453"/>
                    <a:pt x="99303" y="19426"/>
                    <a:pt x="99100" y="19372"/>
                  </a:cubicBezTo>
                  <a:cubicBezTo>
                    <a:pt x="98720" y="19304"/>
                    <a:pt x="98448" y="19290"/>
                    <a:pt x="98245" y="19290"/>
                  </a:cubicBezTo>
                  <a:cubicBezTo>
                    <a:pt x="97851" y="19290"/>
                    <a:pt x="97770" y="19372"/>
                    <a:pt x="97770" y="19372"/>
                  </a:cubicBezTo>
                  <a:cubicBezTo>
                    <a:pt x="97770" y="19372"/>
                    <a:pt x="97634" y="19507"/>
                    <a:pt x="97729" y="20185"/>
                  </a:cubicBezTo>
                  <a:cubicBezTo>
                    <a:pt x="97919" y="21322"/>
                    <a:pt x="97064" y="22406"/>
                    <a:pt x="95870" y="22555"/>
                  </a:cubicBezTo>
                  <a:cubicBezTo>
                    <a:pt x="95762" y="22569"/>
                    <a:pt x="95640" y="22582"/>
                    <a:pt x="95531" y="22582"/>
                  </a:cubicBezTo>
                  <a:cubicBezTo>
                    <a:pt x="94473" y="22582"/>
                    <a:pt x="93523" y="21810"/>
                    <a:pt x="93306" y="20699"/>
                  </a:cubicBezTo>
                  <a:cubicBezTo>
                    <a:pt x="93129" y="20591"/>
                    <a:pt x="92898" y="20537"/>
                    <a:pt x="92654" y="20537"/>
                  </a:cubicBezTo>
                  <a:cubicBezTo>
                    <a:pt x="92573" y="20537"/>
                    <a:pt x="92491" y="20550"/>
                    <a:pt x="92410" y="20564"/>
                  </a:cubicBezTo>
                  <a:cubicBezTo>
                    <a:pt x="91460" y="20564"/>
                    <a:pt x="90551" y="20984"/>
                    <a:pt x="89940" y="21742"/>
                  </a:cubicBezTo>
                  <a:cubicBezTo>
                    <a:pt x="89370" y="22501"/>
                    <a:pt x="88705" y="23165"/>
                    <a:pt x="87986" y="23788"/>
                  </a:cubicBezTo>
                  <a:cubicBezTo>
                    <a:pt x="87036" y="24587"/>
                    <a:pt x="86181" y="25305"/>
                    <a:pt x="86181" y="26010"/>
                  </a:cubicBezTo>
                  <a:cubicBezTo>
                    <a:pt x="86371" y="25969"/>
                    <a:pt x="86656" y="25820"/>
                    <a:pt x="86901" y="25725"/>
                  </a:cubicBezTo>
                  <a:cubicBezTo>
                    <a:pt x="87566" y="25400"/>
                    <a:pt x="88461" y="25007"/>
                    <a:pt x="89384" y="25007"/>
                  </a:cubicBezTo>
                  <a:cubicBezTo>
                    <a:pt x="89696" y="25007"/>
                    <a:pt x="90008" y="25048"/>
                    <a:pt x="90320" y="25156"/>
                  </a:cubicBezTo>
                  <a:cubicBezTo>
                    <a:pt x="92261" y="25779"/>
                    <a:pt x="91840" y="27107"/>
                    <a:pt x="91650" y="27581"/>
                  </a:cubicBezTo>
                  <a:cubicBezTo>
                    <a:pt x="91650" y="27676"/>
                    <a:pt x="91596" y="27811"/>
                    <a:pt x="91596" y="27906"/>
                  </a:cubicBezTo>
                  <a:lnTo>
                    <a:pt x="91650" y="27960"/>
                  </a:lnTo>
                  <a:cubicBezTo>
                    <a:pt x="92410" y="28665"/>
                    <a:pt x="92736" y="29708"/>
                    <a:pt x="92546" y="30710"/>
                  </a:cubicBezTo>
                  <a:cubicBezTo>
                    <a:pt x="92451" y="31225"/>
                    <a:pt x="92125" y="31659"/>
                    <a:pt x="91596" y="31848"/>
                  </a:cubicBezTo>
                  <a:cubicBezTo>
                    <a:pt x="91460" y="31875"/>
                    <a:pt x="91311" y="31889"/>
                    <a:pt x="91162" y="31889"/>
                  </a:cubicBezTo>
                  <a:cubicBezTo>
                    <a:pt x="90632" y="31889"/>
                    <a:pt x="90117" y="31686"/>
                    <a:pt x="89750" y="31279"/>
                  </a:cubicBezTo>
                  <a:cubicBezTo>
                    <a:pt x="89031" y="30615"/>
                    <a:pt x="88366" y="30304"/>
                    <a:pt x="87959" y="30304"/>
                  </a:cubicBezTo>
                  <a:cubicBezTo>
                    <a:pt x="87891" y="30304"/>
                    <a:pt x="87837" y="30317"/>
                    <a:pt x="87796" y="30331"/>
                  </a:cubicBezTo>
                  <a:cubicBezTo>
                    <a:pt x="87471" y="30466"/>
                    <a:pt x="87471" y="30900"/>
                    <a:pt x="87416" y="31184"/>
                  </a:cubicBezTo>
                  <a:cubicBezTo>
                    <a:pt x="87281" y="32079"/>
                    <a:pt x="86901" y="32647"/>
                    <a:pt x="86276" y="32796"/>
                  </a:cubicBezTo>
                  <a:cubicBezTo>
                    <a:pt x="86168" y="32824"/>
                    <a:pt x="86059" y="32837"/>
                    <a:pt x="85951" y="32837"/>
                  </a:cubicBezTo>
                  <a:cubicBezTo>
                    <a:pt x="85001" y="32837"/>
                    <a:pt x="84173" y="31740"/>
                    <a:pt x="83142" y="30372"/>
                  </a:cubicBezTo>
                  <a:lnTo>
                    <a:pt x="82572" y="29708"/>
                  </a:lnTo>
                  <a:cubicBezTo>
                    <a:pt x="82328" y="29952"/>
                    <a:pt x="82097" y="30182"/>
                    <a:pt x="81853" y="30521"/>
                  </a:cubicBezTo>
                  <a:cubicBezTo>
                    <a:pt x="81391" y="31130"/>
                    <a:pt x="80577" y="32106"/>
                    <a:pt x="79614" y="32106"/>
                  </a:cubicBezTo>
                  <a:cubicBezTo>
                    <a:pt x="79302" y="32106"/>
                    <a:pt x="78962" y="32011"/>
                    <a:pt x="78623" y="31753"/>
                  </a:cubicBezTo>
                  <a:cubicBezTo>
                    <a:pt x="77253" y="30710"/>
                    <a:pt x="78338" y="29044"/>
                    <a:pt x="79193" y="27716"/>
                  </a:cubicBezTo>
                  <a:cubicBezTo>
                    <a:pt x="79627" y="27053"/>
                    <a:pt x="80428" y="25779"/>
                    <a:pt x="80197" y="25400"/>
                  </a:cubicBezTo>
                  <a:cubicBezTo>
                    <a:pt x="79858" y="25779"/>
                    <a:pt x="79573" y="26104"/>
                    <a:pt x="79288" y="26538"/>
                  </a:cubicBezTo>
                  <a:cubicBezTo>
                    <a:pt x="78677" y="27391"/>
                    <a:pt x="77958" y="28245"/>
                    <a:pt x="77198" y="29044"/>
                  </a:cubicBezTo>
                  <a:cubicBezTo>
                    <a:pt x="76058" y="30087"/>
                    <a:pt x="74729" y="30941"/>
                    <a:pt x="73304" y="31469"/>
                  </a:cubicBezTo>
                  <a:lnTo>
                    <a:pt x="72693" y="31699"/>
                  </a:lnTo>
                  <a:cubicBezTo>
                    <a:pt x="72883" y="31984"/>
                    <a:pt x="72978" y="32322"/>
                    <a:pt x="72924" y="32647"/>
                  </a:cubicBezTo>
                  <a:cubicBezTo>
                    <a:pt x="72829" y="33460"/>
                    <a:pt x="72069" y="33975"/>
                    <a:pt x="71268" y="34503"/>
                  </a:cubicBezTo>
                  <a:cubicBezTo>
                    <a:pt x="70454" y="35018"/>
                    <a:pt x="69694" y="35546"/>
                    <a:pt x="69504" y="36251"/>
                  </a:cubicBezTo>
                  <a:lnTo>
                    <a:pt x="69463" y="36346"/>
                  </a:lnTo>
                  <a:cubicBezTo>
                    <a:pt x="71811" y="35099"/>
                    <a:pt x="73209" y="34761"/>
                    <a:pt x="74064" y="34761"/>
                  </a:cubicBezTo>
                  <a:cubicBezTo>
                    <a:pt x="74769" y="34761"/>
                    <a:pt x="75109" y="34991"/>
                    <a:pt x="75298" y="35113"/>
                  </a:cubicBezTo>
                  <a:cubicBezTo>
                    <a:pt x="75678" y="35384"/>
                    <a:pt x="76221" y="35682"/>
                    <a:pt x="76805" y="35682"/>
                  </a:cubicBezTo>
                  <a:cubicBezTo>
                    <a:pt x="77334" y="35682"/>
                    <a:pt x="77917" y="35438"/>
                    <a:pt x="78433" y="34693"/>
                  </a:cubicBezTo>
                  <a:cubicBezTo>
                    <a:pt x="79003" y="33785"/>
                    <a:pt x="79953" y="33176"/>
                    <a:pt x="81052" y="32986"/>
                  </a:cubicBezTo>
                  <a:cubicBezTo>
                    <a:pt x="81161" y="32973"/>
                    <a:pt x="81256" y="32973"/>
                    <a:pt x="81364" y="32973"/>
                  </a:cubicBezTo>
                  <a:cubicBezTo>
                    <a:pt x="82490" y="32973"/>
                    <a:pt x="83549" y="33433"/>
                    <a:pt x="84377" y="34219"/>
                  </a:cubicBezTo>
                  <a:cubicBezTo>
                    <a:pt x="84702" y="34503"/>
                    <a:pt x="84947" y="34923"/>
                    <a:pt x="84987" y="35397"/>
                  </a:cubicBezTo>
                  <a:cubicBezTo>
                    <a:pt x="84947" y="36061"/>
                    <a:pt x="84662" y="36725"/>
                    <a:pt x="84092" y="37159"/>
                  </a:cubicBezTo>
                  <a:cubicBezTo>
                    <a:pt x="83427" y="37917"/>
                    <a:pt x="83467" y="37958"/>
                    <a:pt x="83752" y="38242"/>
                  </a:cubicBezTo>
                  <a:cubicBezTo>
                    <a:pt x="84852" y="39340"/>
                    <a:pt x="84417" y="40328"/>
                    <a:pt x="84227" y="40613"/>
                  </a:cubicBezTo>
                  <a:cubicBezTo>
                    <a:pt x="83739" y="41331"/>
                    <a:pt x="82925" y="41751"/>
                    <a:pt x="82070" y="41751"/>
                  </a:cubicBezTo>
                  <a:cubicBezTo>
                    <a:pt x="81839" y="41751"/>
                    <a:pt x="81608" y="41724"/>
                    <a:pt x="81378" y="41656"/>
                  </a:cubicBezTo>
                  <a:cubicBezTo>
                    <a:pt x="80672" y="41521"/>
                    <a:pt x="80143" y="40857"/>
                    <a:pt x="80143" y="40098"/>
                  </a:cubicBezTo>
                  <a:cubicBezTo>
                    <a:pt x="80102" y="39570"/>
                    <a:pt x="79722" y="39096"/>
                    <a:pt x="79193" y="38960"/>
                  </a:cubicBezTo>
                  <a:cubicBezTo>
                    <a:pt x="79139" y="38947"/>
                    <a:pt x="79098" y="38947"/>
                    <a:pt x="79057" y="38947"/>
                  </a:cubicBezTo>
                  <a:cubicBezTo>
                    <a:pt x="78935" y="38947"/>
                    <a:pt x="78908" y="38987"/>
                    <a:pt x="78867" y="39096"/>
                  </a:cubicBezTo>
                  <a:cubicBezTo>
                    <a:pt x="78433" y="39854"/>
                    <a:pt x="76873" y="42415"/>
                    <a:pt x="74634" y="42658"/>
                  </a:cubicBezTo>
                  <a:cubicBezTo>
                    <a:pt x="73928" y="42699"/>
                    <a:pt x="72503" y="44690"/>
                    <a:pt x="72503" y="47115"/>
                  </a:cubicBezTo>
                  <a:cubicBezTo>
                    <a:pt x="72544" y="47779"/>
                    <a:pt x="72354" y="48402"/>
                    <a:pt x="71879" y="48876"/>
                  </a:cubicBezTo>
                  <a:cubicBezTo>
                    <a:pt x="71499" y="49174"/>
                    <a:pt x="71038" y="49323"/>
                    <a:pt x="70563" y="49323"/>
                  </a:cubicBezTo>
                  <a:cubicBezTo>
                    <a:pt x="70454" y="49323"/>
                    <a:pt x="70332" y="49310"/>
                    <a:pt x="70223" y="49296"/>
                  </a:cubicBezTo>
                  <a:lnTo>
                    <a:pt x="69789" y="49296"/>
                  </a:lnTo>
                  <a:cubicBezTo>
                    <a:pt x="69789" y="49351"/>
                    <a:pt x="69748" y="49445"/>
                    <a:pt x="69748" y="49540"/>
                  </a:cubicBezTo>
                  <a:cubicBezTo>
                    <a:pt x="69463" y="52575"/>
                    <a:pt x="64714" y="57451"/>
                    <a:pt x="62665" y="59402"/>
                  </a:cubicBezTo>
                  <a:cubicBezTo>
                    <a:pt x="61200" y="60825"/>
                    <a:pt x="61430" y="61339"/>
                    <a:pt x="61674" y="62098"/>
                  </a:cubicBezTo>
                  <a:cubicBezTo>
                    <a:pt x="62054" y="62911"/>
                    <a:pt x="62054" y="63859"/>
                    <a:pt x="61620" y="64658"/>
                  </a:cubicBezTo>
                  <a:cubicBezTo>
                    <a:pt x="61023" y="65783"/>
                    <a:pt x="59856" y="66040"/>
                    <a:pt x="58703" y="66040"/>
                  </a:cubicBezTo>
                  <a:cubicBezTo>
                    <a:pt x="58201" y="66040"/>
                    <a:pt x="57699" y="65986"/>
                    <a:pt x="57251" y="65945"/>
                  </a:cubicBezTo>
                  <a:cubicBezTo>
                    <a:pt x="56966" y="65918"/>
                    <a:pt x="56681" y="65905"/>
                    <a:pt x="56396" y="65905"/>
                  </a:cubicBezTo>
                  <a:cubicBezTo>
                    <a:pt x="56124" y="65905"/>
                    <a:pt x="55853" y="65918"/>
                    <a:pt x="55582" y="65945"/>
                  </a:cubicBezTo>
                  <a:cubicBezTo>
                    <a:pt x="55487" y="66609"/>
                    <a:pt x="55487" y="67313"/>
                    <a:pt x="55582" y="67977"/>
                  </a:cubicBezTo>
                  <a:cubicBezTo>
                    <a:pt x="55677" y="69684"/>
                    <a:pt x="55867" y="71635"/>
                    <a:pt x="54632" y="72719"/>
                  </a:cubicBezTo>
                  <a:cubicBezTo>
                    <a:pt x="54021" y="73247"/>
                    <a:pt x="54116" y="73816"/>
                    <a:pt x="54537" y="75089"/>
                  </a:cubicBezTo>
                  <a:cubicBezTo>
                    <a:pt x="54781" y="75712"/>
                    <a:pt x="54917" y="76376"/>
                    <a:pt x="54917" y="77040"/>
                  </a:cubicBezTo>
                  <a:cubicBezTo>
                    <a:pt x="54971" y="77473"/>
                    <a:pt x="54781" y="77893"/>
                    <a:pt x="54442" y="78178"/>
                  </a:cubicBezTo>
                  <a:cubicBezTo>
                    <a:pt x="54130" y="78422"/>
                    <a:pt x="53750" y="78516"/>
                    <a:pt x="53316" y="78516"/>
                  </a:cubicBezTo>
                  <a:cubicBezTo>
                    <a:pt x="52841" y="78516"/>
                    <a:pt x="52298" y="78395"/>
                    <a:pt x="51741" y="78273"/>
                  </a:cubicBezTo>
                  <a:cubicBezTo>
                    <a:pt x="51266" y="78137"/>
                    <a:pt x="50792" y="78042"/>
                    <a:pt x="50262" y="78042"/>
                  </a:cubicBezTo>
                  <a:cubicBezTo>
                    <a:pt x="49842" y="79695"/>
                    <a:pt x="47603" y="79844"/>
                    <a:pt x="45988" y="79980"/>
                  </a:cubicBezTo>
                  <a:lnTo>
                    <a:pt x="45323" y="80074"/>
                  </a:lnTo>
                  <a:cubicBezTo>
                    <a:pt x="46463" y="81212"/>
                    <a:pt x="47698" y="82310"/>
                    <a:pt x="49027" y="83258"/>
                  </a:cubicBezTo>
                  <a:cubicBezTo>
                    <a:pt x="50127" y="84111"/>
                    <a:pt x="49937" y="85060"/>
                    <a:pt x="49787" y="85385"/>
                  </a:cubicBezTo>
                  <a:cubicBezTo>
                    <a:pt x="49475" y="86292"/>
                    <a:pt x="48390" y="86712"/>
                    <a:pt x="47467" y="86712"/>
                  </a:cubicBezTo>
                  <a:cubicBezTo>
                    <a:pt x="47413" y="86712"/>
                    <a:pt x="47372" y="86712"/>
                    <a:pt x="47318" y="86712"/>
                  </a:cubicBezTo>
                  <a:cubicBezTo>
                    <a:pt x="46422" y="86672"/>
                    <a:pt x="45662" y="86143"/>
                    <a:pt x="45323" y="85344"/>
                  </a:cubicBezTo>
                  <a:cubicBezTo>
                    <a:pt x="44658" y="85628"/>
                    <a:pt x="43993" y="86048"/>
                    <a:pt x="43328" y="86482"/>
                  </a:cubicBezTo>
                  <a:cubicBezTo>
                    <a:pt x="42243" y="87186"/>
                    <a:pt x="41103" y="87809"/>
                    <a:pt x="39963" y="88378"/>
                  </a:cubicBezTo>
                  <a:cubicBezTo>
                    <a:pt x="38864" y="88853"/>
                    <a:pt x="38104" y="89747"/>
                    <a:pt x="37778" y="90844"/>
                  </a:cubicBezTo>
                  <a:cubicBezTo>
                    <a:pt x="37398" y="91833"/>
                    <a:pt x="36869" y="93120"/>
                    <a:pt x="35023" y="93160"/>
                  </a:cubicBezTo>
                  <a:cubicBezTo>
                    <a:pt x="34264" y="93215"/>
                    <a:pt x="33979" y="93784"/>
                    <a:pt x="33504" y="95436"/>
                  </a:cubicBezTo>
                  <a:cubicBezTo>
                    <a:pt x="33219" y="96574"/>
                    <a:pt x="32879" y="97861"/>
                    <a:pt x="31889" y="98566"/>
                  </a:cubicBezTo>
                  <a:cubicBezTo>
                    <a:pt x="31536" y="98836"/>
                    <a:pt x="31143" y="98985"/>
                    <a:pt x="30735" y="98985"/>
                  </a:cubicBezTo>
                  <a:cubicBezTo>
                    <a:pt x="30627" y="98985"/>
                    <a:pt x="30518" y="98972"/>
                    <a:pt x="30410" y="98945"/>
                  </a:cubicBezTo>
                  <a:cubicBezTo>
                    <a:pt x="29609" y="98755"/>
                    <a:pt x="29270" y="97997"/>
                    <a:pt x="28931" y="97292"/>
                  </a:cubicBezTo>
                  <a:cubicBezTo>
                    <a:pt x="28415" y="96249"/>
                    <a:pt x="28076" y="95626"/>
                    <a:pt x="27221" y="95585"/>
                  </a:cubicBezTo>
                  <a:cubicBezTo>
                    <a:pt x="26515" y="95585"/>
                    <a:pt x="26176" y="95680"/>
                    <a:pt x="26135" y="95816"/>
                  </a:cubicBezTo>
                  <a:cubicBezTo>
                    <a:pt x="25986" y="96100"/>
                    <a:pt x="26135" y="96953"/>
                    <a:pt x="27126" y="98335"/>
                  </a:cubicBezTo>
                  <a:cubicBezTo>
                    <a:pt x="27316" y="98660"/>
                    <a:pt x="27886" y="99419"/>
                    <a:pt x="27560" y="100232"/>
                  </a:cubicBezTo>
                  <a:cubicBezTo>
                    <a:pt x="27180" y="100990"/>
                    <a:pt x="26325" y="101085"/>
                    <a:pt x="25416" y="101126"/>
                  </a:cubicBezTo>
                  <a:cubicBezTo>
                    <a:pt x="24521" y="101221"/>
                    <a:pt x="23516" y="101316"/>
                    <a:pt x="23041" y="101939"/>
                  </a:cubicBezTo>
                  <a:cubicBezTo>
                    <a:pt x="21997" y="103212"/>
                    <a:pt x="20192" y="103497"/>
                    <a:pt x="18577" y="103686"/>
                  </a:cubicBezTo>
                  <a:cubicBezTo>
                    <a:pt x="17532" y="103835"/>
                    <a:pt x="16447" y="104025"/>
                    <a:pt x="16012" y="104458"/>
                  </a:cubicBezTo>
                  <a:cubicBezTo>
                    <a:pt x="16392" y="104648"/>
                    <a:pt x="16826" y="104783"/>
                    <a:pt x="17247" y="104932"/>
                  </a:cubicBezTo>
                  <a:cubicBezTo>
                    <a:pt x="18346" y="105312"/>
                    <a:pt x="19486" y="105691"/>
                    <a:pt x="19961" y="106545"/>
                  </a:cubicBezTo>
                  <a:cubicBezTo>
                    <a:pt x="20192" y="106964"/>
                    <a:pt x="20151" y="107533"/>
                    <a:pt x="19866" y="107913"/>
                  </a:cubicBezTo>
                  <a:cubicBezTo>
                    <a:pt x="19473" y="108400"/>
                    <a:pt x="18563" y="108577"/>
                    <a:pt x="17451" y="108577"/>
                  </a:cubicBezTo>
                  <a:cubicBezTo>
                    <a:pt x="15890" y="108577"/>
                    <a:pt x="13936" y="108224"/>
                    <a:pt x="12593" y="107913"/>
                  </a:cubicBezTo>
                  <a:cubicBezTo>
                    <a:pt x="12498" y="107899"/>
                    <a:pt x="12416" y="107886"/>
                    <a:pt x="12335" y="107886"/>
                  </a:cubicBezTo>
                  <a:cubicBezTo>
                    <a:pt x="12023" y="107886"/>
                    <a:pt x="11887" y="108089"/>
                    <a:pt x="11507" y="108820"/>
                  </a:cubicBezTo>
                  <a:cubicBezTo>
                    <a:pt x="11127" y="109498"/>
                    <a:pt x="10517" y="110622"/>
                    <a:pt x="9173" y="110622"/>
                  </a:cubicBezTo>
                  <a:cubicBezTo>
                    <a:pt x="9010" y="110622"/>
                    <a:pt x="8834" y="110609"/>
                    <a:pt x="8657" y="110568"/>
                  </a:cubicBezTo>
                  <a:cubicBezTo>
                    <a:pt x="8535" y="110554"/>
                    <a:pt x="8400" y="110541"/>
                    <a:pt x="8278" y="110541"/>
                  </a:cubicBezTo>
                  <a:cubicBezTo>
                    <a:pt x="7368" y="110541"/>
                    <a:pt x="6500" y="111001"/>
                    <a:pt x="5998" y="111760"/>
                  </a:cubicBezTo>
                  <a:cubicBezTo>
                    <a:pt x="5808" y="111990"/>
                    <a:pt x="5849" y="112329"/>
                    <a:pt x="6093" y="112464"/>
                  </a:cubicBezTo>
                  <a:cubicBezTo>
                    <a:pt x="7233" y="113602"/>
                    <a:pt x="6663" y="114510"/>
                    <a:pt x="6473" y="114740"/>
                  </a:cubicBezTo>
                  <a:cubicBezTo>
                    <a:pt x="6120" y="115174"/>
                    <a:pt x="5469" y="115377"/>
                    <a:pt x="4736" y="115377"/>
                  </a:cubicBezTo>
                  <a:cubicBezTo>
                    <a:pt x="3881" y="115377"/>
                    <a:pt x="2904" y="115106"/>
                    <a:pt x="2198" y="114645"/>
                  </a:cubicBezTo>
                  <a:cubicBezTo>
                    <a:pt x="2117" y="114578"/>
                    <a:pt x="2049" y="114537"/>
                    <a:pt x="1968" y="114537"/>
                  </a:cubicBezTo>
                  <a:cubicBezTo>
                    <a:pt x="1927" y="114537"/>
                    <a:pt x="1900" y="114537"/>
                    <a:pt x="1859" y="114551"/>
                  </a:cubicBezTo>
                  <a:cubicBezTo>
                    <a:pt x="1289" y="114794"/>
                    <a:pt x="570" y="115973"/>
                    <a:pt x="149" y="117395"/>
                  </a:cubicBezTo>
                  <a:cubicBezTo>
                    <a:pt x="0" y="117870"/>
                    <a:pt x="719" y="118439"/>
                    <a:pt x="1574" y="119007"/>
                  </a:cubicBezTo>
                  <a:cubicBezTo>
                    <a:pt x="2429" y="119631"/>
                    <a:pt x="3148" y="120105"/>
                    <a:pt x="3053" y="120999"/>
                  </a:cubicBezTo>
                  <a:cubicBezTo>
                    <a:pt x="2863" y="121622"/>
                    <a:pt x="2483" y="122191"/>
                    <a:pt x="2008" y="122570"/>
                  </a:cubicBezTo>
                  <a:lnTo>
                    <a:pt x="1764" y="122855"/>
                  </a:lnTo>
                  <a:cubicBezTo>
                    <a:pt x="2483" y="122990"/>
                    <a:pt x="3053" y="123559"/>
                    <a:pt x="3148" y="124318"/>
                  </a:cubicBezTo>
                  <a:cubicBezTo>
                    <a:pt x="3243" y="125605"/>
                    <a:pt x="1859" y="126743"/>
                    <a:pt x="814" y="127163"/>
                  </a:cubicBezTo>
                  <a:cubicBezTo>
                    <a:pt x="475" y="127312"/>
                    <a:pt x="434" y="127501"/>
                    <a:pt x="434" y="127542"/>
                  </a:cubicBezTo>
                  <a:cubicBezTo>
                    <a:pt x="339" y="127826"/>
                    <a:pt x="529" y="128449"/>
                    <a:pt x="1194" y="129303"/>
                  </a:cubicBezTo>
                  <a:cubicBezTo>
                    <a:pt x="2239" y="130631"/>
                    <a:pt x="1343" y="131674"/>
                    <a:pt x="855" y="132188"/>
                  </a:cubicBezTo>
                  <a:cubicBezTo>
                    <a:pt x="339" y="132812"/>
                    <a:pt x="95" y="133055"/>
                    <a:pt x="665" y="133855"/>
                  </a:cubicBezTo>
                  <a:cubicBezTo>
                    <a:pt x="1004" y="134329"/>
                    <a:pt x="1221" y="134491"/>
                    <a:pt x="1466" y="134491"/>
                  </a:cubicBezTo>
                  <a:cubicBezTo>
                    <a:pt x="1642" y="134491"/>
                    <a:pt x="1832" y="134396"/>
                    <a:pt x="2103" y="134288"/>
                  </a:cubicBezTo>
                  <a:cubicBezTo>
                    <a:pt x="2307" y="134193"/>
                    <a:pt x="2673" y="134058"/>
                    <a:pt x="3080" y="134058"/>
                  </a:cubicBezTo>
                  <a:cubicBezTo>
                    <a:pt x="3610" y="134058"/>
                    <a:pt x="4207" y="134302"/>
                    <a:pt x="4614" y="135236"/>
                  </a:cubicBezTo>
                  <a:cubicBezTo>
                    <a:pt x="4668" y="135372"/>
                    <a:pt x="4763" y="135467"/>
                    <a:pt x="4763" y="135467"/>
                  </a:cubicBezTo>
                  <a:cubicBezTo>
                    <a:pt x="4777" y="135467"/>
                    <a:pt x="4804" y="135480"/>
                    <a:pt x="4831" y="135480"/>
                  </a:cubicBezTo>
                  <a:cubicBezTo>
                    <a:pt x="5360" y="135480"/>
                    <a:pt x="6568" y="134613"/>
                    <a:pt x="8468" y="132906"/>
                  </a:cubicBezTo>
                  <a:cubicBezTo>
                    <a:pt x="9132" y="132283"/>
                    <a:pt x="9757" y="132094"/>
                    <a:pt x="10245" y="132094"/>
                  </a:cubicBezTo>
                  <a:cubicBezTo>
                    <a:pt x="10720" y="132094"/>
                    <a:pt x="11073" y="132270"/>
                    <a:pt x="11263" y="132378"/>
                  </a:cubicBezTo>
                  <a:cubicBezTo>
                    <a:pt x="12213" y="133096"/>
                    <a:pt x="12552" y="134329"/>
                    <a:pt x="12213" y="135426"/>
                  </a:cubicBezTo>
                  <a:cubicBezTo>
                    <a:pt x="11982" y="136239"/>
                    <a:pt x="11236" y="136794"/>
                    <a:pt x="10408" y="136794"/>
                  </a:cubicBezTo>
                  <a:cubicBezTo>
                    <a:pt x="10381" y="136794"/>
                    <a:pt x="10354" y="136794"/>
                    <a:pt x="10313" y="136794"/>
                  </a:cubicBezTo>
                  <a:cubicBezTo>
                    <a:pt x="10204" y="136781"/>
                    <a:pt x="10096" y="136781"/>
                    <a:pt x="9987" y="136781"/>
                  </a:cubicBezTo>
                  <a:cubicBezTo>
                    <a:pt x="9105" y="136781"/>
                    <a:pt x="8291" y="137106"/>
                    <a:pt x="7653" y="137702"/>
                  </a:cubicBezTo>
                  <a:cubicBezTo>
                    <a:pt x="7423" y="137986"/>
                    <a:pt x="7273" y="138406"/>
                    <a:pt x="7368" y="138745"/>
                  </a:cubicBezTo>
                  <a:cubicBezTo>
                    <a:pt x="7613" y="139504"/>
                    <a:pt x="7328" y="140262"/>
                    <a:pt x="6758" y="140736"/>
                  </a:cubicBezTo>
                  <a:cubicBezTo>
                    <a:pt x="6351" y="140980"/>
                    <a:pt x="5889" y="141116"/>
                    <a:pt x="5414" y="141116"/>
                  </a:cubicBezTo>
                  <a:cubicBezTo>
                    <a:pt x="4980" y="141116"/>
                    <a:pt x="4546" y="141007"/>
                    <a:pt x="4139" y="140777"/>
                  </a:cubicBezTo>
                  <a:cubicBezTo>
                    <a:pt x="3094" y="140303"/>
                    <a:pt x="2483" y="139219"/>
                    <a:pt x="2578" y="138081"/>
                  </a:cubicBezTo>
                  <a:cubicBezTo>
                    <a:pt x="2144" y="138271"/>
                    <a:pt x="1764" y="138596"/>
                    <a:pt x="1574" y="139029"/>
                  </a:cubicBezTo>
                  <a:cubicBezTo>
                    <a:pt x="1384" y="139409"/>
                    <a:pt x="1533" y="139598"/>
                    <a:pt x="1574" y="139693"/>
                  </a:cubicBezTo>
                  <a:cubicBezTo>
                    <a:pt x="2958" y="141210"/>
                    <a:pt x="2198" y="142538"/>
                    <a:pt x="1723" y="143391"/>
                  </a:cubicBezTo>
                  <a:cubicBezTo>
                    <a:pt x="1438" y="143771"/>
                    <a:pt x="1289" y="144191"/>
                    <a:pt x="1248" y="144624"/>
                  </a:cubicBezTo>
                  <a:cubicBezTo>
                    <a:pt x="1248" y="144665"/>
                    <a:pt x="1248" y="144665"/>
                    <a:pt x="1248" y="144719"/>
                  </a:cubicBezTo>
                  <a:cubicBezTo>
                    <a:pt x="1384" y="144814"/>
                    <a:pt x="1574" y="144814"/>
                    <a:pt x="1723" y="144814"/>
                  </a:cubicBezTo>
                  <a:cubicBezTo>
                    <a:pt x="2524" y="144719"/>
                    <a:pt x="3284" y="144286"/>
                    <a:pt x="3759" y="143622"/>
                  </a:cubicBezTo>
                  <a:cubicBezTo>
                    <a:pt x="4288" y="142673"/>
                    <a:pt x="5279" y="142064"/>
                    <a:pt x="6378" y="142010"/>
                  </a:cubicBezTo>
                  <a:lnTo>
                    <a:pt x="6608" y="142010"/>
                  </a:lnTo>
                  <a:cubicBezTo>
                    <a:pt x="7843" y="142199"/>
                    <a:pt x="8888" y="143012"/>
                    <a:pt x="9268" y="144191"/>
                  </a:cubicBezTo>
                  <a:cubicBezTo>
                    <a:pt x="9512" y="144665"/>
                    <a:pt x="9512" y="145193"/>
                    <a:pt x="9363" y="145708"/>
                  </a:cubicBezTo>
                  <a:cubicBezTo>
                    <a:pt x="9132" y="146141"/>
                    <a:pt x="8657" y="146467"/>
                    <a:pt x="8183" y="146561"/>
                  </a:cubicBezTo>
                  <a:cubicBezTo>
                    <a:pt x="7653" y="146751"/>
                    <a:pt x="7463" y="146805"/>
                    <a:pt x="7463" y="147469"/>
                  </a:cubicBezTo>
                  <a:cubicBezTo>
                    <a:pt x="7463" y="149460"/>
                    <a:pt x="6473" y="149691"/>
                    <a:pt x="5469" y="149745"/>
                  </a:cubicBezTo>
                  <a:cubicBezTo>
                    <a:pt x="5401" y="149731"/>
                    <a:pt x="5333" y="149718"/>
                    <a:pt x="5251" y="149718"/>
                  </a:cubicBezTo>
                  <a:cubicBezTo>
                    <a:pt x="4844" y="149718"/>
                    <a:pt x="4437" y="149948"/>
                    <a:pt x="4234" y="150314"/>
                  </a:cubicBezTo>
                  <a:cubicBezTo>
                    <a:pt x="4234" y="150314"/>
                    <a:pt x="4193" y="150354"/>
                    <a:pt x="4234" y="150503"/>
                  </a:cubicBezTo>
                  <a:cubicBezTo>
                    <a:pt x="4763" y="152021"/>
                    <a:pt x="9553" y="154581"/>
                    <a:pt x="11507" y="155096"/>
                  </a:cubicBezTo>
                  <a:cubicBezTo>
                    <a:pt x="12308" y="155285"/>
                    <a:pt x="13068" y="155624"/>
                    <a:pt x="13787" y="156044"/>
                  </a:cubicBezTo>
                  <a:cubicBezTo>
                    <a:pt x="15062" y="156721"/>
                    <a:pt x="16501" y="157466"/>
                    <a:pt x="18550" y="157466"/>
                  </a:cubicBezTo>
                  <a:cubicBezTo>
                    <a:pt x="18943" y="157466"/>
                    <a:pt x="19364" y="157439"/>
                    <a:pt x="19812" y="157372"/>
                  </a:cubicBezTo>
                  <a:cubicBezTo>
                    <a:pt x="23856" y="156762"/>
                    <a:pt x="32025" y="148837"/>
                    <a:pt x="33069" y="147510"/>
                  </a:cubicBezTo>
                  <a:cubicBezTo>
                    <a:pt x="33721" y="146683"/>
                    <a:pt x="34616" y="146534"/>
                    <a:pt x="35471" y="146534"/>
                  </a:cubicBezTo>
                  <a:cubicBezTo>
                    <a:pt x="35743" y="146534"/>
                    <a:pt x="36001" y="146548"/>
                    <a:pt x="36258" y="146561"/>
                  </a:cubicBezTo>
                  <a:cubicBezTo>
                    <a:pt x="36570" y="146602"/>
                    <a:pt x="36869" y="146629"/>
                    <a:pt x="37154" y="146629"/>
                  </a:cubicBezTo>
                  <a:cubicBezTo>
                    <a:pt x="37615" y="146629"/>
                    <a:pt x="38036" y="146548"/>
                    <a:pt x="38389" y="146277"/>
                  </a:cubicBezTo>
                  <a:cubicBezTo>
                    <a:pt x="38918" y="145857"/>
                    <a:pt x="39054" y="144760"/>
                    <a:pt x="39149" y="143717"/>
                  </a:cubicBezTo>
                  <a:cubicBezTo>
                    <a:pt x="39298" y="142538"/>
                    <a:pt x="39393" y="141346"/>
                    <a:pt x="40343" y="140831"/>
                  </a:cubicBezTo>
                  <a:cubicBezTo>
                    <a:pt x="40546" y="140709"/>
                    <a:pt x="40777" y="140655"/>
                    <a:pt x="41021" y="140655"/>
                  </a:cubicBezTo>
                  <a:cubicBezTo>
                    <a:pt x="41171" y="140655"/>
                    <a:pt x="41333" y="140682"/>
                    <a:pt x="41483" y="140736"/>
                  </a:cubicBezTo>
                  <a:cubicBezTo>
                    <a:pt x="42338" y="141021"/>
                    <a:pt x="42758" y="142064"/>
                    <a:pt x="43233" y="143242"/>
                  </a:cubicBezTo>
                  <a:cubicBezTo>
                    <a:pt x="43477" y="143811"/>
                    <a:pt x="43708" y="144340"/>
                    <a:pt x="44088" y="144855"/>
                  </a:cubicBezTo>
                  <a:cubicBezTo>
                    <a:pt x="45377" y="145329"/>
                    <a:pt x="46083" y="146372"/>
                    <a:pt x="46273" y="148079"/>
                  </a:cubicBezTo>
                  <a:lnTo>
                    <a:pt x="46992" y="148079"/>
                  </a:lnTo>
                  <a:cubicBezTo>
                    <a:pt x="47128" y="148133"/>
                    <a:pt x="47318" y="148173"/>
                    <a:pt x="47467" y="148173"/>
                  </a:cubicBezTo>
                  <a:lnTo>
                    <a:pt x="47603" y="148228"/>
                  </a:lnTo>
                  <a:cubicBezTo>
                    <a:pt x="47793" y="148322"/>
                    <a:pt x="47942" y="148363"/>
                    <a:pt x="48078" y="148458"/>
                  </a:cubicBezTo>
                  <a:cubicBezTo>
                    <a:pt x="48512" y="147130"/>
                    <a:pt x="48702" y="145762"/>
                    <a:pt x="48702" y="144380"/>
                  </a:cubicBezTo>
                  <a:cubicBezTo>
                    <a:pt x="48742" y="143527"/>
                    <a:pt x="48932" y="142728"/>
                    <a:pt x="49217" y="141874"/>
                  </a:cubicBezTo>
                  <a:cubicBezTo>
                    <a:pt x="49557" y="140926"/>
                    <a:pt x="49747" y="139924"/>
                    <a:pt x="49787" y="138935"/>
                  </a:cubicBezTo>
                  <a:cubicBezTo>
                    <a:pt x="49787" y="138840"/>
                    <a:pt x="49787" y="138691"/>
                    <a:pt x="49747" y="138596"/>
                  </a:cubicBezTo>
                  <a:cubicBezTo>
                    <a:pt x="49652" y="138176"/>
                    <a:pt x="49747" y="137702"/>
                    <a:pt x="50032" y="137323"/>
                  </a:cubicBezTo>
                  <a:cubicBezTo>
                    <a:pt x="50642" y="136605"/>
                    <a:pt x="51741" y="136564"/>
                    <a:pt x="52881" y="136510"/>
                  </a:cubicBezTo>
                  <a:cubicBezTo>
                    <a:pt x="53492" y="136510"/>
                    <a:pt x="54591" y="136469"/>
                    <a:pt x="54781" y="136279"/>
                  </a:cubicBezTo>
                  <a:cubicBezTo>
                    <a:pt x="55446" y="134952"/>
                    <a:pt x="55487" y="130861"/>
                    <a:pt x="54781" y="130441"/>
                  </a:cubicBezTo>
                  <a:cubicBezTo>
                    <a:pt x="53492" y="129628"/>
                    <a:pt x="52827" y="128111"/>
                    <a:pt x="53112" y="126648"/>
                  </a:cubicBezTo>
                  <a:cubicBezTo>
                    <a:pt x="53261" y="125835"/>
                    <a:pt x="53967" y="125225"/>
                    <a:pt x="54822" y="125225"/>
                  </a:cubicBezTo>
                  <a:cubicBezTo>
                    <a:pt x="55392" y="125225"/>
                    <a:pt x="55921" y="124982"/>
                    <a:pt x="56301" y="124602"/>
                  </a:cubicBezTo>
                  <a:cubicBezTo>
                    <a:pt x="56776" y="123938"/>
                    <a:pt x="56966" y="123139"/>
                    <a:pt x="56776" y="122326"/>
                  </a:cubicBezTo>
                  <a:cubicBezTo>
                    <a:pt x="56681" y="121432"/>
                    <a:pt x="55921" y="120999"/>
                    <a:pt x="54781" y="120389"/>
                  </a:cubicBezTo>
                  <a:cubicBezTo>
                    <a:pt x="53587" y="119766"/>
                    <a:pt x="52067" y="118913"/>
                    <a:pt x="51836" y="117070"/>
                  </a:cubicBezTo>
                  <a:cubicBezTo>
                    <a:pt x="51741" y="115973"/>
                    <a:pt x="51931" y="114889"/>
                    <a:pt x="52406" y="113887"/>
                  </a:cubicBezTo>
                  <a:cubicBezTo>
                    <a:pt x="52827" y="112844"/>
                    <a:pt x="53166" y="112044"/>
                    <a:pt x="52257" y="110338"/>
                  </a:cubicBezTo>
                  <a:cubicBezTo>
                    <a:pt x="51076" y="107872"/>
                    <a:pt x="51646" y="106016"/>
                    <a:pt x="52026" y="104594"/>
                  </a:cubicBezTo>
                  <a:cubicBezTo>
                    <a:pt x="52257" y="103876"/>
                    <a:pt x="52406" y="103266"/>
                    <a:pt x="52257" y="102833"/>
                  </a:cubicBezTo>
                  <a:cubicBezTo>
                    <a:pt x="51402" y="100747"/>
                    <a:pt x="50792" y="98376"/>
                    <a:pt x="53017" y="94637"/>
                  </a:cubicBezTo>
                  <a:cubicBezTo>
                    <a:pt x="54998" y="91413"/>
                    <a:pt x="58608" y="89245"/>
                    <a:pt x="60792" y="89245"/>
                  </a:cubicBezTo>
                  <a:cubicBezTo>
                    <a:pt x="61023" y="89245"/>
                    <a:pt x="61240" y="89273"/>
                    <a:pt x="61430" y="89327"/>
                  </a:cubicBezTo>
                  <a:cubicBezTo>
                    <a:pt x="61715" y="89367"/>
                    <a:pt x="62000" y="89516"/>
                    <a:pt x="62380" y="89611"/>
                  </a:cubicBezTo>
                  <a:cubicBezTo>
                    <a:pt x="63208" y="89909"/>
                    <a:pt x="63832" y="90085"/>
                    <a:pt x="64293" y="90085"/>
                  </a:cubicBezTo>
                  <a:cubicBezTo>
                    <a:pt x="64782" y="90085"/>
                    <a:pt x="65108" y="89882"/>
                    <a:pt x="65325" y="89422"/>
                  </a:cubicBezTo>
                  <a:cubicBezTo>
                    <a:pt x="66044" y="88040"/>
                    <a:pt x="66139" y="86997"/>
                    <a:pt x="65949" y="86577"/>
                  </a:cubicBezTo>
                  <a:cubicBezTo>
                    <a:pt x="65895" y="86482"/>
                    <a:pt x="65854" y="86428"/>
                    <a:pt x="65854" y="86428"/>
                  </a:cubicBezTo>
                  <a:lnTo>
                    <a:pt x="65664" y="86387"/>
                  </a:lnTo>
                  <a:cubicBezTo>
                    <a:pt x="64809" y="86103"/>
                    <a:pt x="63235" y="85628"/>
                    <a:pt x="62814" y="84247"/>
                  </a:cubicBezTo>
                  <a:cubicBezTo>
                    <a:pt x="62529" y="83353"/>
                    <a:pt x="62814" y="82310"/>
                    <a:pt x="63615" y="81212"/>
                  </a:cubicBezTo>
                  <a:lnTo>
                    <a:pt x="64049" y="80603"/>
                  </a:lnTo>
                  <a:cubicBezTo>
                    <a:pt x="66180" y="77704"/>
                    <a:pt x="68079" y="74764"/>
                    <a:pt x="68419" y="72109"/>
                  </a:cubicBezTo>
                  <a:cubicBezTo>
                    <a:pt x="68514" y="70971"/>
                    <a:pt x="68514" y="69833"/>
                    <a:pt x="68364" y="68695"/>
                  </a:cubicBezTo>
                  <a:cubicBezTo>
                    <a:pt x="68229" y="67124"/>
                    <a:pt x="68079" y="65796"/>
                    <a:pt x="68989" y="64902"/>
                  </a:cubicBezTo>
                  <a:cubicBezTo>
                    <a:pt x="69748" y="64143"/>
                    <a:pt x="70793" y="64089"/>
                    <a:pt x="71838" y="64049"/>
                  </a:cubicBezTo>
                  <a:cubicBezTo>
                    <a:pt x="71920" y="64049"/>
                    <a:pt x="72015" y="64049"/>
                    <a:pt x="72096" y="64049"/>
                  </a:cubicBezTo>
                  <a:cubicBezTo>
                    <a:pt x="73046" y="64049"/>
                    <a:pt x="73955" y="63818"/>
                    <a:pt x="74783" y="63385"/>
                  </a:cubicBezTo>
                  <a:cubicBezTo>
                    <a:pt x="75583" y="62857"/>
                    <a:pt x="75543" y="62382"/>
                    <a:pt x="75488" y="61583"/>
                  </a:cubicBezTo>
                  <a:cubicBezTo>
                    <a:pt x="75298" y="60770"/>
                    <a:pt x="75543" y="59917"/>
                    <a:pt x="76058" y="59253"/>
                  </a:cubicBezTo>
                  <a:cubicBezTo>
                    <a:pt x="76588" y="58589"/>
                    <a:pt x="77063" y="57885"/>
                    <a:pt x="77442" y="57126"/>
                  </a:cubicBezTo>
                  <a:cubicBezTo>
                    <a:pt x="78243" y="55745"/>
                    <a:pt x="79098" y="54281"/>
                    <a:pt x="80048" y="53564"/>
                  </a:cubicBezTo>
                  <a:cubicBezTo>
                    <a:pt x="82328" y="51857"/>
                    <a:pt x="81812" y="51193"/>
                    <a:pt x="81622" y="50963"/>
                  </a:cubicBezTo>
                  <a:cubicBezTo>
                    <a:pt x="81432" y="50678"/>
                    <a:pt x="81283" y="50339"/>
                    <a:pt x="81242" y="50014"/>
                  </a:cubicBezTo>
                  <a:cubicBezTo>
                    <a:pt x="81147" y="49066"/>
                    <a:pt x="81853" y="48213"/>
                    <a:pt x="82382" y="47535"/>
                  </a:cubicBezTo>
                  <a:cubicBezTo>
                    <a:pt x="82857" y="47020"/>
                    <a:pt x="83182" y="46397"/>
                    <a:pt x="83467" y="45788"/>
                  </a:cubicBezTo>
                  <a:cubicBezTo>
                    <a:pt x="83522" y="45544"/>
                    <a:pt x="83562" y="45354"/>
                    <a:pt x="83562" y="45124"/>
                  </a:cubicBezTo>
                  <a:cubicBezTo>
                    <a:pt x="83562" y="42130"/>
                    <a:pt x="87471" y="40003"/>
                    <a:pt x="90130" y="40003"/>
                  </a:cubicBezTo>
                  <a:cubicBezTo>
                    <a:pt x="91650" y="40003"/>
                    <a:pt x="94880" y="40003"/>
                    <a:pt x="94880" y="38771"/>
                  </a:cubicBezTo>
                  <a:cubicBezTo>
                    <a:pt x="94825" y="38242"/>
                    <a:pt x="94785" y="37727"/>
                    <a:pt x="94730" y="37199"/>
                  </a:cubicBezTo>
                  <a:cubicBezTo>
                    <a:pt x="94500" y="35397"/>
                    <a:pt x="94310" y="33501"/>
                    <a:pt x="95395" y="32702"/>
                  </a:cubicBezTo>
                  <a:cubicBezTo>
                    <a:pt x="95707" y="32458"/>
                    <a:pt x="96074" y="32336"/>
                    <a:pt x="96494" y="32336"/>
                  </a:cubicBezTo>
                  <a:cubicBezTo>
                    <a:pt x="96902" y="32336"/>
                    <a:pt x="97363" y="32458"/>
                    <a:pt x="97865" y="32702"/>
                  </a:cubicBezTo>
                  <a:cubicBezTo>
                    <a:pt x="98788" y="33027"/>
                    <a:pt x="99778" y="33216"/>
                    <a:pt x="100742" y="33216"/>
                  </a:cubicBezTo>
                  <a:cubicBezTo>
                    <a:pt x="101027" y="33216"/>
                    <a:pt x="101298" y="33203"/>
                    <a:pt x="101569" y="33176"/>
                  </a:cubicBezTo>
                  <a:cubicBezTo>
                    <a:pt x="101854" y="33162"/>
                    <a:pt x="102139" y="33149"/>
                    <a:pt x="102438" y="33149"/>
                  </a:cubicBezTo>
                  <a:cubicBezTo>
                    <a:pt x="103578" y="33149"/>
                    <a:pt x="104745" y="33311"/>
                    <a:pt x="105844" y="34219"/>
                  </a:cubicBezTo>
                  <a:cubicBezTo>
                    <a:pt x="106509" y="34774"/>
                    <a:pt x="107309" y="35099"/>
                    <a:pt x="107961" y="35099"/>
                  </a:cubicBezTo>
                  <a:cubicBezTo>
                    <a:pt x="108205" y="35099"/>
                    <a:pt x="108422" y="35059"/>
                    <a:pt x="108599" y="34977"/>
                  </a:cubicBezTo>
                  <a:cubicBezTo>
                    <a:pt x="109128" y="34693"/>
                    <a:pt x="109413" y="34070"/>
                    <a:pt x="109318" y="33501"/>
                  </a:cubicBezTo>
                  <a:cubicBezTo>
                    <a:pt x="109318" y="31130"/>
                    <a:pt x="109983" y="28001"/>
                    <a:pt x="111733" y="27012"/>
                  </a:cubicBezTo>
                  <a:lnTo>
                    <a:pt x="112018" y="26863"/>
                  </a:lnTo>
                  <a:lnTo>
                    <a:pt x="112072" y="26863"/>
                  </a:lnTo>
                  <a:lnTo>
                    <a:pt x="112303" y="26768"/>
                  </a:lnTo>
                  <a:lnTo>
                    <a:pt x="112398" y="26768"/>
                  </a:lnTo>
                  <a:lnTo>
                    <a:pt x="112642" y="26728"/>
                  </a:lnTo>
                  <a:lnTo>
                    <a:pt x="112737" y="26728"/>
                  </a:lnTo>
                  <a:cubicBezTo>
                    <a:pt x="112778" y="26700"/>
                    <a:pt x="112832" y="26687"/>
                    <a:pt x="112873" y="26687"/>
                  </a:cubicBezTo>
                  <a:cubicBezTo>
                    <a:pt x="112927" y="26687"/>
                    <a:pt x="112968" y="26700"/>
                    <a:pt x="113022" y="26728"/>
                  </a:cubicBezTo>
                  <a:lnTo>
                    <a:pt x="113158" y="26728"/>
                  </a:lnTo>
                  <a:cubicBezTo>
                    <a:pt x="113212" y="26700"/>
                    <a:pt x="113253" y="26687"/>
                    <a:pt x="113280" y="26687"/>
                  </a:cubicBezTo>
                  <a:cubicBezTo>
                    <a:pt x="113321" y="26687"/>
                    <a:pt x="113348" y="26700"/>
                    <a:pt x="113402" y="26728"/>
                  </a:cubicBezTo>
                  <a:lnTo>
                    <a:pt x="113592" y="26728"/>
                  </a:lnTo>
                  <a:cubicBezTo>
                    <a:pt x="113687" y="26728"/>
                    <a:pt x="113782" y="26728"/>
                    <a:pt x="113877" y="26768"/>
                  </a:cubicBezTo>
                  <a:lnTo>
                    <a:pt x="114067" y="26822"/>
                  </a:lnTo>
                  <a:cubicBezTo>
                    <a:pt x="114162" y="26822"/>
                    <a:pt x="114257" y="26863"/>
                    <a:pt x="114352" y="26917"/>
                  </a:cubicBezTo>
                  <a:lnTo>
                    <a:pt x="114596" y="27012"/>
                  </a:lnTo>
                  <a:cubicBezTo>
                    <a:pt x="114637" y="27053"/>
                    <a:pt x="114732" y="27053"/>
                    <a:pt x="114827" y="27107"/>
                  </a:cubicBezTo>
                  <a:lnTo>
                    <a:pt x="114922" y="27012"/>
                  </a:lnTo>
                  <a:lnTo>
                    <a:pt x="115017" y="26863"/>
                  </a:lnTo>
                  <a:lnTo>
                    <a:pt x="115207" y="26579"/>
                  </a:lnTo>
                  <a:lnTo>
                    <a:pt x="115302" y="26443"/>
                  </a:lnTo>
                  <a:lnTo>
                    <a:pt x="115492" y="26199"/>
                  </a:lnTo>
                  <a:lnTo>
                    <a:pt x="115587" y="26064"/>
                  </a:lnTo>
                  <a:lnTo>
                    <a:pt x="115831" y="25820"/>
                  </a:lnTo>
                  <a:lnTo>
                    <a:pt x="115926" y="25684"/>
                  </a:lnTo>
                  <a:lnTo>
                    <a:pt x="116157" y="25441"/>
                  </a:lnTo>
                  <a:lnTo>
                    <a:pt x="116252" y="25346"/>
                  </a:lnTo>
                  <a:lnTo>
                    <a:pt x="116537" y="25116"/>
                  </a:lnTo>
                  <a:lnTo>
                    <a:pt x="116591" y="25021"/>
                  </a:lnTo>
                  <a:cubicBezTo>
                    <a:pt x="116822" y="24831"/>
                    <a:pt x="117107" y="24682"/>
                    <a:pt x="117351" y="24492"/>
                  </a:cubicBezTo>
                  <a:lnTo>
                    <a:pt x="117446" y="24492"/>
                  </a:lnTo>
                  <a:lnTo>
                    <a:pt x="117731" y="24303"/>
                  </a:lnTo>
                  <a:lnTo>
                    <a:pt x="117867" y="24262"/>
                  </a:lnTo>
                  <a:lnTo>
                    <a:pt x="118111" y="24167"/>
                  </a:lnTo>
                  <a:lnTo>
                    <a:pt x="118247" y="24072"/>
                  </a:lnTo>
                  <a:lnTo>
                    <a:pt x="118491" y="24018"/>
                  </a:lnTo>
                  <a:lnTo>
                    <a:pt x="118681" y="23978"/>
                  </a:lnTo>
                  <a:lnTo>
                    <a:pt x="118912" y="23883"/>
                  </a:lnTo>
                  <a:lnTo>
                    <a:pt x="119061" y="23883"/>
                  </a:lnTo>
                  <a:lnTo>
                    <a:pt x="119292" y="23829"/>
                  </a:lnTo>
                  <a:lnTo>
                    <a:pt x="120296" y="23829"/>
                  </a:lnTo>
                  <a:cubicBezTo>
                    <a:pt x="121951" y="24072"/>
                    <a:pt x="123240" y="25441"/>
                    <a:pt x="124475" y="26822"/>
                  </a:cubicBezTo>
                  <a:cubicBezTo>
                    <a:pt x="125710" y="28191"/>
                    <a:pt x="126891" y="29518"/>
                    <a:pt x="128465" y="29803"/>
                  </a:cubicBezTo>
                  <a:cubicBezTo>
                    <a:pt x="129225" y="29952"/>
                    <a:pt x="129985" y="30141"/>
                    <a:pt x="130744" y="30331"/>
                  </a:cubicBezTo>
                  <a:cubicBezTo>
                    <a:pt x="132088" y="30656"/>
                    <a:pt x="133458" y="30981"/>
                    <a:pt x="134435" y="30981"/>
                  </a:cubicBezTo>
                  <a:cubicBezTo>
                    <a:pt x="135005" y="30981"/>
                    <a:pt x="135440" y="30859"/>
                    <a:pt x="135630" y="30561"/>
                  </a:cubicBezTo>
                  <a:cubicBezTo>
                    <a:pt x="136091" y="29789"/>
                    <a:pt x="136715" y="29545"/>
                    <a:pt x="137366" y="29545"/>
                  </a:cubicBezTo>
                  <a:cubicBezTo>
                    <a:pt x="138072" y="29545"/>
                    <a:pt x="138818" y="29843"/>
                    <a:pt x="139388" y="30087"/>
                  </a:cubicBezTo>
                  <a:cubicBezTo>
                    <a:pt x="140040" y="30345"/>
                    <a:pt x="140691" y="30602"/>
                    <a:pt x="141261" y="30602"/>
                  </a:cubicBezTo>
                  <a:cubicBezTo>
                    <a:pt x="141437" y="30602"/>
                    <a:pt x="141600" y="30575"/>
                    <a:pt x="141763" y="30521"/>
                  </a:cubicBezTo>
                  <a:cubicBezTo>
                    <a:pt x="142007" y="30426"/>
                    <a:pt x="142238" y="30399"/>
                    <a:pt x="142455" y="30399"/>
                  </a:cubicBezTo>
                  <a:cubicBezTo>
                    <a:pt x="143568" y="30399"/>
                    <a:pt x="144260" y="31388"/>
                    <a:pt x="144667" y="31943"/>
                  </a:cubicBezTo>
                  <a:cubicBezTo>
                    <a:pt x="144803" y="32079"/>
                    <a:pt x="144952" y="32268"/>
                    <a:pt x="145047" y="32417"/>
                  </a:cubicBezTo>
                  <a:cubicBezTo>
                    <a:pt x="145237" y="32268"/>
                    <a:pt x="145427" y="32079"/>
                    <a:pt x="145563" y="31889"/>
                  </a:cubicBezTo>
                  <a:cubicBezTo>
                    <a:pt x="146092" y="31184"/>
                    <a:pt x="146377" y="30331"/>
                    <a:pt x="146377" y="29478"/>
                  </a:cubicBezTo>
                  <a:cubicBezTo>
                    <a:pt x="146377" y="28814"/>
                    <a:pt x="146607" y="28191"/>
                    <a:pt x="147042" y="27716"/>
                  </a:cubicBezTo>
                  <a:cubicBezTo>
                    <a:pt x="147422" y="27432"/>
                    <a:pt x="147897" y="27283"/>
                    <a:pt x="148643" y="27283"/>
                  </a:cubicBezTo>
                  <a:cubicBezTo>
                    <a:pt x="148887" y="27283"/>
                    <a:pt x="149172" y="27297"/>
                    <a:pt x="149511" y="27337"/>
                  </a:cubicBezTo>
                  <a:cubicBezTo>
                    <a:pt x="149593" y="27351"/>
                    <a:pt x="149674" y="27351"/>
                    <a:pt x="149756" y="27351"/>
                  </a:cubicBezTo>
                  <a:cubicBezTo>
                    <a:pt x="150000" y="27351"/>
                    <a:pt x="150231" y="27310"/>
                    <a:pt x="150407" y="27202"/>
                  </a:cubicBezTo>
                  <a:cubicBezTo>
                    <a:pt x="150787" y="26822"/>
                    <a:pt x="150461" y="25305"/>
                    <a:pt x="150271" y="24303"/>
                  </a:cubicBezTo>
                  <a:cubicBezTo>
                    <a:pt x="150122" y="23503"/>
                    <a:pt x="149986" y="22691"/>
                    <a:pt x="149932" y="21891"/>
                  </a:cubicBezTo>
                  <a:cubicBezTo>
                    <a:pt x="149932" y="20130"/>
                    <a:pt x="151547" y="19182"/>
                    <a:pt x="152836" y="18423"/>
                  </a:cubicBezTo>
                  <a:cubicBezTo>
                    <a:pt x="153691" y="17949"/>
                    <a:pt x="154546" y="17475"/>
                    <a:pt x="154546" y="16947"/>
                  </a:cubicBezTo>
                  <a:cubicBezTo>
                    <a:pt x="154546" y="16473"/>
                    <a:pt x="154736" y="16053"/>
                    <a:pt x="155021" y="15714"/>
                  </a:cubicBezTo>
                  <a:cubicBezTo>
                    <a:pt x="155876" y="14915"/>
                    <a:pt x="157531" y="14915"/>
                    <a:pt x="159241" y="14915"/>
                  </a:cubicBezTo>
                  <a:cubicBezTo>
                    <a:pt x="160150" y="14915"/>
                    <a:pt x="161806" y="14915"/>
                    <a:pt x="162145" y="14671"/>
                  </a:cubicBezTo>
                  <a:cubicBezTo>
                    <a:pt x="163122" y="13479"/>
                    <a:pt x="164601" y="12815"/>
                    <a:pt x="166148" y="12815"/>
                  </a:cubicBezTo>
                  <a:cubicBezTo>
                    <a:pt x="166256" y="12815"/>
                    <a:pt x="166365" y="12815"/>
                    <a:pt x="166460" y="12829"/>
                  </a:cubicBezTo>
                  <a:cubicBezTo>
                    <a:pt x="167749" y="12869"/>
                    <a:pt x="168930" y="13628"/>
                    <a:pt x="169595" y="14766"/>
                  </a:cubicBezTo>
                  <a:cubicBezTo>
                    <a:pt x="170124" y="15714"/>
                    <a:pt x="171888" y="16473"/>
                    <a:pt x="173408" y="17137"/>
                  </a:cubicBezTo>
                  <a:cubicBezTo>
                    <a:pt x="175348" y="17990"/>
                    <a:pt x="177207" y="18803"/>
                    <a:pt x="177438" y="20320"/>
                  </a:cubicBezTo>
                  <a:cubicBezTo>
                    <a:pt x="177492" y="20510"/>
                    <a:pt x="177492" y="20699"/>
                    <a:pt x="177533" y="20943"/>
                  </a:cubicBezTo>
                  <a:lnTo>
                    <a:pt x="177533" y="21173"/>
                  </a:lnTo>
                  <a:lnTo>
                    <a:pt x="177533" y="21607"/>
                  </a:lnTo>
                  <a:lnTo>
                    <a:pt x="177533" y="21837"/>
                  </a:lnTo>
                  <a:lnTo>
                    <a:pt x="177533" y="22311"/>
                  </a:lnTo>
                  <a:lnTo>
                    <a:pt x="177533" y="22596"/>
                  </a:lnTo>
                  <a:lnTo>
                    <a:pt x="177533" y="22745"/>
                  </a:lnTo>
                  <a:cubicBezTo>
                    <a:pt x="178103" y="22406"/>
                    <a:pt x="178727" y="22217"/>
                    <a:pt x="179338" y="22122"/>
                  </a:cubicBezTo>
                  <a:lnTo>
                    <a:pt x="179392" y="22122"/>
                  </a:lnTo>
                  <a:cubicBezTo>
                    <a:pt x="179623" y="22081"/>
                    <a:pt x="179813" y="22081"/>
                    <a:pt x="180003" y="22081"/>
                  </a:cubicBezTo>
                  <a:cubicBezTo>
                    <a:pt x="180762" y="22081"/>
                    <a:pt x="181672" y="21363"/>
                    <a:pt x="182472" y="20753"/>
                  </a:cubicBezTo>
                  <a:cubicBezTo>
                    <a:pt x="183531" y="19954"/>
                    <a:pt x="184630" y="19169"/>
                    <a:pt x="185838" y="19169"/>
                  </a:cubicBezTo>
                  <a:cubicBezTo>
                    <a:pt x="185933" y="19169"/>
                    <a:pt x="186041" y="19169"/>
                    <a:pt x="186136" y="19182"/>
                  </a:cubicBezTo>
                  <a:lnTo>
                    <a:pt x="186326" y="19182"/>
                  </a:lnTo>
                  <a:cubicBezTo>
                    <a:pt x="186421" y="19182"/>
                    <a:pt x="186652" y="19277"/>
                    <a:pt x="186801" y="19277"/>
                  </a:cubicBezTo>
                  <a:cubicBezTo>
                    <a:pt x="186910" y="19304"/>
                    <a:pt x="187032" y="19318"/>
                    <a:pt x="187154" y="19318"/>
                  </a:cubicBezTo>
                  <a:cubicBezTo>
                    <a:pt x="187480" y="19318"/>
                    <a:pt x="187819" y="19223"/>
                    <a:pt x="188131" y="19087"/>
                  </a:cubicBezTo>
                  <a:cubicBezTo>
                    <a:pt x="188226" y="18992"/>
                    <a:pt x="188321" y="18898"/>
                    <a:pt x="188416" y="18803"/>
                  </a:cubicBezTo>
                  <a:lnTo>
                    <a:pt x="188457" y="18708"/>
                  </a:lnTo>
                  <a:cubicBezTo>
                    <a:pt x="188552" y="18613"/>
                    <a:pt x="188606" y="18559"/>
                    <a:pt x="188647" y="18464"/>
                  </a:cubicBezTo>
                  <a:lnTo>
                    <a:pt x="188701" y="18329"/>
                  </a:lnTo>
                  <a:cubicBezTo>
                    <a:pt x="188796" y="18180"/>
                    <a:pt x="188836" y="18044"/>
                    <a:pt x="188891" y="17895"/>
                  </a:cubicBezTo>
                  <a:cubicBezTo>
                    <a:pt x="188239" y="17611"/>
                    <a:pt x="187547" y="17462"/>
                    <a:pt x="186855" y="17462"/>
                  </a:cubicBezTo>
                  <a:cubicBezTo>
                    <a:pt x="186435" y="17462"/>
                    <a:pt x="186014" y="17516"/>
                    <a:pt x="185607" y="17611"/>
                  </a:cubicBezTo>
                  <a:cubicBezTo>
                    <a:pt x="185512" y="17665"/>
                    <a:pt x="185281" y="17760"/>
                    <a:pt x="185227" y="17895"/>
                  </a:cubicBezTo>
                  <a:cubicBezTo>
                    <a:pt x="184901" y="18952"/>
                    <a:pt x="183924" y="19629"/>
                    <a:pt x="182852" y="19629"/>
                  </a:cubicBezTo>
                  <a:cubicBezTo>
                    <a:pt x="182662" y="19629"/>
                    <a:pt x="182472" y="19602"/>
                    <a:pt x="182282" y="19561"/>
                  </a:cubicBezTo>
                  <a:cubicBezTo>
                    <a:pt x="181102" y="19467"/>
                    <a:pt x="180193" y="18464"/>
                    <a:pt x="180247" y="17286"/>
                  </a:cubicBezTo>
                  <a:cubicBezTo>
                    <a:pt x="180152" y="16811"/>
                    <a:pt x="178293" y="15863"/>
                    <a:pt x="177587" y="15484"/>
                  </a:cubicBezTo>
                  <a:cubicBezTo>
                    <a:pt x="176352" y="14915"/>
                    <a:pt x="175633" y="14481"/>
                    <a:pt x="175443" y="13818"/>
                  </a:cubicBezTo>
                  <a:cubicBezTo>
                    <a:pt x="175307" y="13343"/>
                    <a:pt x="175443" y="12829"/>
                    <a:pt x="175823" y="12544"/>
                  </a:cubicBezTo>
                  <a:cubicBezTo>
                    <a:pt x="176149" y="12300"/>
                    <a:pt x="176610" y="12192"/>
                    <a:pt x="177139" y="12192"/>
                  </a:cubicBezTo>
                  <a:cubicBezTo>
                    <a:pt x="178184" y="12192"/>
                    <a:pt x="179473" y="12598"/>
                    <a:pt x="180478" y="13154"/>
                  </a:cubicBezTo>
                  <a:cubicBezTo>
                    <a:pt x="180857" y="13371"/>
                    <a:pt x="181183" y="13492"/>
                    <a:pt x="181536" y="13492"/>
                  </a:cubicBezTo>
                  <a:cubicBezTo>
                    <a:pt x="182214" y="13492"/>
                    <a:pt x="183001" y="13018"/>
                    <a:pt x="184372" y="11731"/>
                  </a:cubicBezTo>
                  <a:cubicBezTo>
                    <a:pt x="185295" y="10905"/>
                    <a:pt x="186516" y="10444"/>
                    <a:pt x="187778" y="10444"/>
                  </a:cubicBezTo>
                  <a:cubicBezTo>
                    <a:pt x="187900" y="10444"/>
                    <a:pt x="188009" y="10444"/>
                    <a:pt x="188131" y="10458"/>
                  </a:cubicBezTo>
                  <a:cubicBezTo>
                    <a:pt x="188457" y="10458"/>
                    <a:pt x="188796" y="10404"/>
                    <a:pt x="189121" y="10309"/>
                  </a:cubicBezTo>
                  <a:lnTo>
                    <a:pt x="189121" y="10268"/>
                  </a:lnTo>
                  <a:cubicBezTo>
                    <a:pt x="189216" y="9794"/>
                    <a:pt x="187846" y="8981"/>
                    <a:pt x="187222" y="8602"/>
                  </a:cubicBezTo>
                  <a:cubicBezTo>
                    <a:pt x="186516" y="8223"/>
                    <a:pt x="185946" y="7749"/>
                    <a:pt x="185417" y="7180"/>
                  </a:cubicBezTo>
                  <a:cubicBezTo>
                    <a:pt x="185010" y="6570"/>
                    <a:pt x="183327" y="5635"/>
                    <a:pt x="181563" y="5635"/>
                  </a:cubicBezTo>
                  <a:cubicBezTo>
                    <a:pt x="181278" y="5635"/>
                    <a:pt x="180993" y="5663"/>
                    <a:pt x="180722" y="5717"/>
                  </a:cubicBezTo>
                  <a:cubicBezTo>
                    <a:pt x="180260" y="5798"/>
                    <a:pt x="179867" y="5839"/>
                    <a:pt x="179514" y="5839"/>
                  </a:cubicBezTo>
                  <a:cubicBezTo>
                    <a:pt x="178198" y="5839"/>
                    <a:pt x="177560" y="5243"/>
                    <a:pt x="176773" y="4389"/>
                  </a:cubicBezTo>
                  <a:cubicBezTo>
                    <a:pt x="176542" y="4145"/>
                    <a:pt x="176298" y="3915"/>
                    <a:pt x="176013" y="3631"/>
                  </a:cubicBezTo>
                  <a:cubicBezTo>
                    <a:pt x="175891" y="3522"/>
                    <a:pt x="175687" y="3468"/>
                    <a:pt x="175430" y="3468"/>
                  </a:cubicBezTo>
                  <a:cubicBezTo>
                    <a:pt x="175104" y="3468"/>
                    <a:pt x="174683" y="3563"/>
                    <a:pt x="174208" y="3766"/>
                  </a:cubicBezTo>
                  <a:cubicBezTo>
                    <a:pt x="173028" y="4294"/>
                    <a:pt x="171698" y="5527"/>
                    <a:pt x="171698" y="6949"/>
                  </a:cubicBezTo>
                  <a:cubicBezTo>
                    <a:pt x="171698" y="9076"/>
                    <a:pt x="170504" y="9699"/>
                    <a:pt x="170165" y="9794"/>
                  </a:cubicBezTo>
                  <a:cubicBezTo>
                    <a:pt x="169975" y="9862"/>
                    <a:pt x="169785" y="9889"/>
                    <a:pt x="169595" y="9889"/>
                  </a:cubicBezTo>
                  <a:cubicBezTo>
                    <a:pt x="169120" y="9889"/>
                    <a:pt x="168658" y="9686"/>
                    <a:pt x="168319" y="9320"/>
                  </a:cubicBezTo>
                  <a:cubicBezTo>
                    <a:pt x="167844" y="8656"/>
                    <a:pt x="167844" y="7803"/>
                    <a:pt x="168319" y="7139"/>
                  </a:cubicBezTo>
                  <a:cubicBezTo>
                    <a:pt x="168550" y="6760"/>
                    <a:pt x="168455" y="6286"/>
                    <a:pt x="168265" y="5622"/>
                  </a:cubicBezTo>
                  <a:cubicBezTo>
                    <a:pt x="168129" y="5094"/>
                    <a:pt x="168034" y="4525"/>
                    <a:pt x="168129" y="3956"/>
                  </a:cubicBezTo>
                  <a:cubicBezTo>
                    <a:pt x="168319" y="3197"/>
                    <a:pt x="168984" y="2682"/>
                    <a:pt x="169744" y="2533"/>
                  </a:cubicBezTo>
                  <a:cubicBezTo>
                    <a:pt x="170165" y="2438"/>
                    <a:pt x="170165" y="2249"/>
                    <a:pt x="170165" y="2113"/>
                  </a:cubicBezTo>
                  <a:cubicBezTo>
                    <a:pt x="170070" y="1449"/>
                    <a:pt x="168984" y="312"/>
                    <a:pt x="166799" y="122"/>
                  </a:cubicBezTo>
                  <a:cubicBezTo>
                    <a:pt x="166664" y="108"/>
                    <a:pt x="166528" y="108"/>
                    <a:pt x="166392" y="108"/>
                  </a:cubicBezTo>
                  <a:cubicBezTo>
                    <a:pt x="164587" y="108"/>
                    <a:pt x="163488" y="989"/>
                    <a:pt x="163095" y="1829"/>
                  </a:cubicBezTo>
                  <a:cubicBezTo>
                    <a:pt x="162810" y="2344"/>
                    <a:pt x="162850" y="2723"/>
                    <a:pt x="162945" y="2818"/>
                  </a:cubicBezTo>
                  <a:cubicBezTo>
                    <a:pt x="163475" y="3387"/>
                    <a:pt x="163475" y="4240"/>
                    <a:pt x="163000" y="5337"/>
                  </a:cubicBezTo>
                  <a:cubicBezTo>
                    <a:pt x="162240" y="6990"/>
                    <a:pt x="159716" y="10119"/>
                    <a:pt x="157911" y="10119"/>
                  </a:cubicBezTo>
                  <a:cubicBezTo>
                    <a:pt x="157436" y="10119"/>
                    <a:pt x="157015" y="9930"/>
                    <a:pt x="156730" y="9550"/>
                  </a:cubicBezTo>
                  <a:cubicBezTo>
                    <a:pt x="156066" y="8751"/>
                    <a:pt x="156351" y="7424"/>
                    <a:pt x="156730" y="5717"/>
                  </a:cubicBezTo>
                  <a:cubicBezTo>
                    <a:pt x="156920" y="4809"/>
                    <a:pt x="157056" y="3915"/>
                    <a:pt x="157110" y="3007"/>
                  </a:cubicBezTo>
                  <a:lnTo>
                    <a:pt x="157110" y="2913"/>
                  </a:lnTo>
                  <a:cubicBezTo>
                    <a:pt x="156676" y="3197"/>
                    <a:pt x="155781" y="4010"/>
                    <a:pt x="153976" y="6096"/>
                  </a:cubicBezTo>
                  <a:cubicBezTo>
                    <a:pt x="153311" y="6800"/>
                    <a:pt x="152741" y="7518"/>
                    <a:pt x="152171" y="8182"/>
                  </a:cubicBezTo>
                  <a:cubicBezTo>
                    <a:pt x="149796" y="11027"/>
                    <a:pt x="148032" y="13059"/>
                    <a:pt x="146322" y="13398"/>
                  </a:cubicBezTo>
                  <a:cubicBezTo>
                    <a:pt x="146200" y="13425"/>
                    <a:pt x="146092" y="13438"/>
                    <a:pt x="145970" y="13438"/>
                  </a:cubicBezTo>
                  <a:cubicBezTo>
                    <a:pt x="145237" y="13438"/>
                    <a:pt x="144531" y="12951"/>
                    <a:pt x="144328" y="12206"/>
                  </a:cubicBezTo>
                  <a:cubicBezTo>
                    <a:pt x="143758" y="10688"/>
                    <a:pt x="144762" y="8223"/>
                    <a:pt x="147082" y="6990"/>
                  </a:cubicBezTo>
                  <a:cubicBezTo>
                    <a:pt x="148277" y="6326"/>
                    <a:pt x="148941" y="4999"/>
                    <a:pt x="149552" y="3861"/>
                  </a:cubicBezTo>
                  <a:cubicBezTo>
                    <a:pt x="150176" y="2533"/>
                    <a:pt x="150841" y="1165"/>
                    <a:pt x="152307" y="1165"/>
                  </a:cubicBezTo>
                  <a:cubicBezTo>
                    <a:pt x="152347" y="1179"/>
                    <a:pt x="152388" y="1179"/>
                    <a:pt x="152429" y="1179"/>
                  </a:cubicBezTo>
                  <a:cubicBezTo>
                    <a:pt x="152524" y="1179"/>
                    <a:pt x="152632" y="1138"/>
                    <a:pt x="152741" y="1070"/>
                  </a:cubicBezTo>
                  <a:cubicBezTo>
                    <a:pt x="152741" y="1016"/>
                    <a:pt x="152687" y="975"/>
                    <a:pt x="152646" y="921"/>
                  </a:cubicBezTo>
                  <a:cubicBezTo>
                    <a:pt x="152307" y="447"/>
                    <a:pt x="151791" y="163"/>
                    <a:pt x="151221" y="68"/>
                  </a:cubicBezTo>
                  <a:cubicBezTo>
                    <a:pt x="151031" y="27"/>
                    <a:pt x="150868" y="0"/>
                    <a:pt x="15071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4" name="Google Shape;98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wAAKMGAAC+DAAArAYAAAAAAAAmAAAACAAAAP//////////"/>
                </a:ext>
              </a:extLst>
            </p:cNvSpPr>
            <p:nvPr/>
          </p:nvSpPr>
          <p:spPr>
            <a:xfrm>
              <a:off x="2065020" y="1078865"/>
              <a:ext cx="6350" cy="5715"/>
            </a:xfrm>
            <a:custGeom>
              <a:avLst/>
              <a:gdLst/>
              <a:ahLst/>
              <a:cxnLst/>
              <a:rect l="0" t="0" r="6350" b="5715"/>
              <a:pathLst>
                <a:path w="6350" h="5715">
                  <a:moveTo>
                    <a:pt x="1114" y="14"/>
                  </a:moveTo>
                  <a:cubicBezTo>
                    <a:pt x="868" y="14"/>
                    <a:pt x="579" y="56"/>
                    <a:pt x="217" y="154"/>
                  </a:cubicBezTo>
                  <a:cubicBezTo>
                    <a:pt x="159" y="154"/>
                    <a:pt x="58" y="210"/>
                    <a:pt x="14" y="252"/>
                  </a:cubicBezTo>
                  <a:cubicBezTo>
                    <a:pt x="58" y="547"/>
                    <a:pt x="159" y="842"/>
                    <a:pt x="318" y="1095"/>
                  </a:cubicBezTo>
                  <a:cubicBezTo>
                    <a:pt x="1374" y="2864"/>
                    <a:pt x="4108" y="4970"/>
                    <a:pt x="5121" y="5223"/>
                  </a:cubicBezTo>
                  <a:cubicBezTo>
                    <a:pt x="5526" y="5321"/>
                    <a:pt x="5931" y="5462"/>
                    <a:pt x="6336" y="5715"/>
                  </a:cubicBezTo>
                  <a:cubicBezTo>
                    <a:pt x="5786" y="5167"/>
                    <a:pt x="5222" y="4479"/>
                    <a:pt x="4513" y="3847"/>
                  </a:cubicBezTo>
                  <a:cubicBezTo>
                    <a:pt x="3905" y="3103"/>
                    <a:pt x="3298" y="2373"/>
                    <a:pt x="2850" y="1530"/>
                  </a:cubicBezTo>
                  <a:cubicBezTo>
                    <a:pt x="2155" y="491"/>
                    <a:pt x="1866" y="14"/>
                    <a:pt x="1114"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3" name="Google Shape;98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G0HAAApDQAAbwcAAAAAAAAmAAAACAAAAP//////////"/>
                </a:ext>
              </a:extLst>
            </p:cNvSpPr>
            <p:nvPr/>
          </p:nvSpPr>
          <p:spPr>
            <a:xfrm>
              <a:off x="2138045" y="1207135"/>
              <a:ext cx="1270" cy="1270"/>
            </a:xfrm>
            <a:custGeom>
              <a:avLst/>
              <a:gdLst/>
              <a:ahLst/>
              <a:cxnLst/>
              <a:rect l="0" t="0" r="1270" b="1270"/>
              <a:pathLst>
                <a:path w="1270" h="1270">
                  <a:moveTo>
                    <a:pt x="850" y="0"/>
                  </a:moveTo>
                  <a:cubicBezTo>
                    <a:pt x="530" y="0"/>
                    <a:pt x="250" y="147"/>
                    <a:pt x="10" y="374"/>
                  </a:cubicBezTo>
                  <a:cubicBezTo>
                    <a:pt x="460" y="521"/>
                    <a:pt x="920" y="802"/>
                    <a:pt x="1270" y="1270"/>
                  </a:cubicBezTo>
                  <a:cubicBezTo>
                    <a:pt x="1030" y="896"/>
                    <a:pt x="890" y="468"/>
                    <a:pt x="85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2" name="Google Shape;98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F4HAABHDQAAaAcAAAAAAAAmAAAACAAAAP//////////"/>
                </a:ext>
              </a:extLst>
            </p:cNvSpPr>
            <p:nvPr/>
          </p:nvSpPr>
          <p:spPr>
            <a:xfrm>
              <a:off x="2148840" y="1197610"/>
              <a:ext cx="9525" cy="6350"/>
            </a:xfrm>
            <a:custGeom>
              <a:avLst/>
              <a:gdLst/>
              <a:ahLst/>
              <a:cxnLst/>
              <a:rect l="0" t="0" r="9525" b="6350"/>
              <a:pathLst>
                <a:path w="9525" h="6350">
                  <a:moveTo>
                    <a:pt x="9267" y="0"/>
                  </a:moveTo>
                  <a:cubicBezTo>
                    <a:pt x="9210" y="0"/>
                    <a:pt x="9167" y="13"/>
                    <a:pt x="9167" y="40"/>
                  </a:cubicBezTo>
                  <a:cubicBezTo>
                    <a:pt x="8867" y="40"/>
                    <a:pt x="8623" y="269"/>
                    <a:pt x="8623" y="552"/>
                  </a:cubicBezTo>
                  <a:cubicBezTo>
                    <a:pt x="8623" y="1076"/>
                    <a:pt x="8423" y="1547"/>
                    <a:pt x="8023" y="1924"/>
                  </a:cubicBezTo>
                  <a:cubicBezTo>
                    <a:pt x="7279" y="2583"/>
                    <a:pt x="5963" y="2744"/>
                    <a:pt x="4433" y="2744"/>
                  </a:cubicBezTo>
                  <a:cubicBezTo>
                    <a:pt x="3704" y="2744"/>
                    <a:pt x="2917" y="2704"/>
                    <a:pt x="2116" y="2677"/>
                  </a:cubicBezTo>
                  <a:lnTo>
                    <a:pt x="1258" y="2623"/>
                  </a:lnTo>
                  <a:lnTo>
                    <a:pt x="1158" y="2623"/>
                  </a:lnTo>
                  <a:cubicBezTo>
                    <a:pt x="614" y="2623"/>
                    <a:pt x="314" y="2812"/>
                    <a:pt x="214" y="3148"/>
                  </a:cubicBezTo>
                  <a:cubicBezTo>
                    <a:pt x="14" y="3713"/>
                    <a:pt x="557" y="4978"/>
                    <a:pt x="2259" y="5879"/>
                  </a:cubicBezTo>
                  <a:cubicBezTo>
                    <a:pt x="2517" y="6014"/>
                    <a:pt x="2760" y="6162"/>
                    <a:pt x="2960" y="6350"/>
                  </a:cubicBezTo>
                  <a:cubicBezTo>
                    <a:pt x="2917" y="5879"/>
                    <a:pt x="3017" y="5354"/>
                    <a:pt x="3217" y="4937"/>
                  </a:cubicBezTo>
                  <a:cubicBezTo>
                    <a:pt x="3718" y="3713"/>
                    <a:pt x="4919" y="2906"/>
                    <a:pt x="6321" y="2866"/>
                  </a:cubicBezTo>
                  <a:cubicBezTo>
                    <a:pt x="7765" y="2866"/>
                    <a:pt x="9367" y="794"/>
                    <a:pt x="9525" y="81"/>
                  </a:cubicBezTo>
                  <a:cubicBezTo>
                    <a:pt x="9467" y="27"/>
                    <a:pt x="9353" y="0"/>
                    <a:pt x="926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1" name="Google Shape;98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0AAHcGAAB0DQAAlwYAAAAAAAAmAAAACAAAAP//////////"/>
                </a:ext>
              </a:extLst>
            </p:cNvSpPr>
            <p:nvPr/>
          </p:nvSpPr>
          <p:spPr>
            <a:xfrm>
              <a:off x="2119630" y="1050925"/>
              <a:ext cx="67310" cy="20320"/>
            </a:xfrm>
            <a:custGeom>
              <a:avLst/>
              <a:gdLst/>
              <a:ahLst/>
              <a:cxnLst/>
              <a:rect l="0" t="0" r="67310" b="20320"/>
              <a:pathLst>
                <a:path w="67310" h="20320">
                  <a:moveTo>
                    <a:pt x="13307" y="0"/>
                  </a:moveTo>
                  <a:cubicBezTo>
                    <a:pt x="13728" y="717"/>
                    <a:pt x="14203" y="1799"/>
                    <a:pt x="13592" y="2800"/>
                  </a:cubicBezTo>
                  <a:cubicBezTo>
                    <a:pt x="13240" y="3355"/>
                    <a:pt x="12738" y="3572"/>
                    <a:pt x="12168" y="3572"/>
                  </a:cubicBezTo>
                  <a:cubicBezTo>
                    <a:pt x="11178" y="3572"/>
                    <a:pt x="9984" y="2949"/>
                    <a:pt x="8939" y="2422"/>
                  </a:cubicBezTo>
                  <a:cubicBezTo>
                    <a:pt x="8695" y="2273"/>
                    <a:pt x="8370" y="2138"/>
                    <a:pt x="8085" y="1989"/>
                  </a:cubicBezTo>
                  <a:lnTo>
                    <a:pt x="8125" y="2138"/>
                  </a:lnTo>
                  <a:cubicBezTo>
                    <a:pt x="8465" y="3125"/>
                    <a:pt x="8844" y="4356"/>
                    <a:pt x="8370" y="5303"/>
                  </a:cubicBezTo>
                  <a:cubicBezTo>
                    <a:pt x="8220" y="5682"/>
                    <a:pt x="7895" y="5966"/>
                    <a:pt x="7461" y="6020"/>
                  </a:cubicBezTo>
                  <a:cubicBezTo>
                    <a:pt x="7393" y="6034"/>
                    <a:pt x="7339" y="6034"/>
                    <a:pt x="7271" y="6034"/>
                  </a:cubicBezTo>
                  <a:cubicBezTo>
                    <a:pt x="6511" y="6034"/>
                    <a:pt x="5874" y="5263"/>
                    <a:pt x="4951" y="4221"/>
                  </a:cubicBezTo>
                  <a:cubicBezTo>
                    <a:pt x="4097" y="3315"/>
                    <a:pt x="2808" y="1853"/>
                    <a:pt x="2008" y="1853"/>
                  </a:cubicBezTo>
                  <a:cubicBezTo>
                    <a:pt x="1384" y="1853"/>
                    <a:pt x="1248" y="2083"/>
                    <a:pt x="909" y="2841"/>
                  </a:cubicBezTo>
                  <a:cubicBezTo>
                    <a:pt x="773" y="3409"/>
                    <a:pt x="434" y="3883"/>
                    <a:pt x="14" y="4262"/>
                  </a:cubicBezTo>
                  <a:cubicBezTo>
                    <a:pt x="434" y="4546"/>
                    <a:pt x="963" y="4884"/>
                    <a:pt x="1343" y="5114"/>
                  </a:cubicBezTo>
                  <a:cubicBezTo>
                    <a:pt x="2048" y="5547"/>
                    <a:pt x="2713" y="5966"/>
                    <a:pt x="3188" y="6345"/>
                  </a:cubicBezTo>
                  <a:cubicBezTo>
                    <a:pt x="3622" y="6629"/>
                    <a:pt x="3907" y="7103"/>
                    <a:pt x="3907" y="7630"/>
                  </a:cubicBezTo>
                  <a:cubicBezTo>
                    <a:pt x="3852" y="8334"/>
                    <a:pt x="3242" y="8712"/>
                    <a:pt x="2767" y="8956"/>
                  </a:cubicBezTo>
                  <a:lnTo>
                    <a:pt x="2428" y="9186"/>
                  </a:lnTo>
                  <a:lnTo>
                    <a:pt x="2482" y="9186"/>
                  </a:lnTo>
                  <a:cubicBezTo>
                    <a:pt x="3852" y="10579"/>
                    <a:pt x="6701" y="11026"/>
                    <a:pt x="10011" y="11026"/>
                  </a:cubicBezTo>
                  <a:cubicBezTo>
                    <a:pt x="13443" y="11026"/>
                    <a:pt x="17377" y="10552"/>
                    <a:pt x="20673" y="10133"/>
                  </a:cubicBezTo>
                  <a:cubicBezTo>
                    <a:pt x="23563" y="9768"/>
                    <a:pt x="25638" y="9524"/>
                    <a:pt x="27103" y="9524"/>
                  </a:cubicBezTo>
                  <a:cubicBezTo>
                    <a:pt x="28080" y="9524"/>
                    <a:pt x="28785" y="9632"/>
                    <a:pt x="29260" y="9903"/>
                  </a:cubicBezTo>
                  <a:cubicBezTo>
                    <a:pt x="29735" y="10092"/>
                    <a:pt x="30020" y="10606"/>
                    <a:pt x="29979" y="11134"/>
                  </a:cubicBezTo>
                  <a:cubicBezTo>
                    <a:pt x="29789" y="12270"/>
                    <a:pt x="28310" y="12649"/>
                    <a:pt x="22138" y="13921"/>
                  </a:cubicBezTo>
                  <a:cubicBezTo>
                    <a:pt x="19764" y="14394"/>
                    <a:pt x="15966" y="15206"/>
                    <a:pt x="14582" y="15815"/>
                  </a:cubicBezTo>
                  <a:cubicBezTo>
                    <a:pt x="16604" y="16789"/>
                    <a:pt x="23970" y="17831"/>
                    <a:pt x="27890" y="17831"/>
                  </a:cubicBezTo>
                  <a:cubicBezTo>
                    <a:pt x="28975" y="17831"/>
                    <a:pt x="29789" y="17763"/>
                    <a:pt x="30169" y="17574"/>
                  </a:cubicBezTo>
                  <a:cubicBezTo>
                    <a:pt x="30454" y="17235"/>
                    <a:pt x="30874" y="17046"/>
                    <a:pt x="31349" y="17046"/>
                  </a:cubicBezTo>
                  <a:cubicBezTo>
                    <a:pt x="32109" y="17046"/>
                    <a:pt x="33017" y="17614"/>
                    <a:pt x="33913" y="18142"/>
                  </a:cubicBezTo>
                  <a:cubicBezTo>
                    <a:pt x="35296" y="18994"/>
                    <a:pt x="37195" y="20131"/>
                    <a:pt x="39759" y="20266"/>
                  </a:cubicBezTo>
                  <a:cubicBezTo>
                    <a:pt x="40098" y="20293"/>
                    <a:pt x="40410" y="20306"/>
                    <a:pt x="40695" y="20306"/>
                  </a:cubicBezTo>
                  <a:cubicBezTo>
                    <a:pt x="42540" y="20306"/>
                    <a:pt x="43408" y="19819"/>
                    <a:pt x="44263" y="19319"/>
                  </a:cubicBezTo>
                  <a:cubicBezTo>
                    <a:pt x="45402" y="18615"/>
                    <a:pt x="46691" y="18182"/>
                    <a:pt x="48020" y="18142"/>
                  </a:cubicBezTo>
                  <a:cubicBezTo>
                    <a:pt x="52104" y="17952"/>
                    <a:pt x="56621" y="16058"/>
                    <a:pt x="56716" y="14868"/>
                  </a:cubicBezTo>
                  <a:cubicBezTo>
                    <a:pt x="56811" y="13447"/>
                    <a:pt x="58710" y="12500"/>
                    <a:pt x="61368" y="11175"/>
                  </a:cubicBezTo>
                  <a:cubicBezTo>
                    <a:pt x="63742" y="9998"/>
                    <a:pt x="67296" y="8239"/>
                    <a:pt x="66917" y="6778"/>
                  </a:cubicBezTo>
                  <a:cubicBezTo>
                    <a:pt x="66605" y="5520"/>
                    <a:pt x="63634" y="5330"/>
                    <a:pt x="60880" y="5330"/>
                  </a:cubicBezTo>
                  <a:cubicBezTo>
                    <a:pt x="60297" y="5330"/>
                    <a:pt x="59714" y="5344"/>
                    <a:pt x="59185" y="5357"/>
                  </a:cubicBezTo>
                  <a:cubicBezTo>
                    <a:pt x="58615" y="5357"/>
                    <a:pt x="58059" y="5371"/>
                    <a:pt x="57516" y="5371"/>
                  </a:cubicBezTo>
                  <a:cubicBezTo>
                    <a:pt x="55522" y="5371"/>
                    <a:pt x="53813" y="5263"/>
                    <a:pt x="52768" y="4735"/>
                  </a:cubicBezTo>
                  <a:cubicBezTo>
                    <a:pt x="50340" y="3531"/>
                    <a:pt x="46895" y="2638"/>
                    <a:pt x="44778" y="2638"/>
                  </a:cubicBezTo>
                  <a:cubicBezTo>
                    <a:pt x="43829" y="2638"/>
                    <a:pt x="43151" y="2814"/>
                    <a:pt x="42934" y="3220"/>
                  </a:cubicBezTo>
                  <a:cubicBezTo>
                    <a:pt x="42133" y="4789"/>
                    <a:pt x="40899" y="5871"/>
                    <a:pt x="39569" y="6061"/>
                  </a:cubicBezTo>
                  <a:cubicBezTo>
                    <a:pt x="39420" y="6088"/>
                    <a:pt x="39271" y="6101"/>
                    <a:pt x="39122" y="6101"/>
                  </a:cubicBezTo>
                  <a:cubicBezTo>
                    <a:pt x="38498" y="6101"/>
                    <a:pt x="37847" y="5858"/>
                    <a:pt x="37385" y="5398"/>
                  </a:cubicBezTo>
                  <a:cubicBezTo>
                    <a:pt x="36911" y="4884"/>
                    <a:pt x="36816" y="4126"/>
                    <a:pt x="36666" y="3179"/>
                  </a:cubicBezTo>
                  <a:cubicBezTo>
                    <a:pt x="36571" y="2232"/>
                    <a:pt x="36477" y="1191"/>
                    <a:pt x="35907" y="812"/>
                  </a:cubicBezTo>
                  <a:cubicBezTo>
                    <a:pt x="35703" y="663"/>
                    <a:pt x="35473" y="609"/>
                    <a:pt x="35215" y="609"/>
                  </a:cubicBezTo>
                  <a:cubicBezTo>
                    <a:pt x="34822" y="609"/>
                    <a:pt x="34388" y="744"/>
                    <a:pt x="34008" y="852"/>
                  </a:cubicBezTo>
                  <a:cubicBezTo>
                    <a:pt x="33397" y="1001"/>
                    <a:pt x="32868" y="1380"/>
                    <a:pt x="32543" y="1894"/>
                  </a:cubicBezTo>
                  <a:cubicBezTo>
                    <a:pt x="32109" y="2746"/>
                    <a:pt x="32638" y="4072"/>
                    <a:pt x="33017" y="5168"/>
                  </a:cubicBezTo>
                  <a:cubicBezTo>
                    <a:pt x="33397" y="6250"/>
                    <a:pt x="33818" y="7387"/>
                    <a:pt x="32922" y="7955"/>
                  </a:cubicBezTo>
                  <a:cubicBezTo>
                    <a:pt x="32597" y="8185"/>
                    <a:pt x="32190" y="8266"/>
                    <a:pt x="31742" y="8266"/>
                  </a:cubicBezTo>
                  <a:cubicBezTo>
                    <a:pt x="30616" y="8266"/>
                    <a:pt x="29314" y="7711"/>
                    <a:pt x="28975" y="7576"/>
                  </a:cubicBezTo>
                  <a:cubicBezTo>
                    <a:pt x="28080" y="7157"/>
                    <a:pt x="25991" y="6061"/>
                    <a:pt x="25652" y="4221"/>
                  </a:cubicBezTo>
                  <a:cubicBezTo>
                    <a:pt x="25136" y="4316"/>
                    <a:pt x="24661" y="4505"/>
                    <a:pt x="24132" y="4694"/>
                  </a:cubicBezTo>
                  <a:cubicBezTo>
                    <a:pt x="23264" y="5060"/>
                    <a:pt x="22342" y="5425"/>
                    <a:pt x="21501" y="5425"/>
                  </a:cubicBezTo>
                  <a:cubicBezTo>
                    <a:pt x="21162" y="5425"/>
                    <a:pt x="20836" y="5357"/>
                    <a:pt x="20524" y="5209"/>
                  </a:cubicBezTo>
                  <a:cubicBezTo>
                    <a:pt x="20049" y="4924"/>
                    <a:pt x="19669" y="4410"/>
                    <a:pt x="19574" y="3842"/>
                  </a:cubicBezTo>
                  <a:cubicBezTo>
                    <a:pt x="19100" y="1989"/>
                    <a:pt x="15206" y="433"/>
                    <a:pt x="1330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0" name="Google Shape;98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wAAIMGAABVDQAA2gYAAAAAAAAmAAAACAAAAP//////////"/>
                </a:ext>
              </a:extLst>
            </p:cNvSpPr>
            <p:nvPr/>
          </p:nvSpPr>
          <p:spPr>
            <a:xfrm>
              <a:off x="2068195" y="1058545"/>
              <a:ext cx="99060" cy="55245"/>
            </a:xfrm>
            <a:custGeom>
              <a:avLst/>
              <a:gdLst/>
              <a:ahLst/>
              <a:cxnLst/>
              <a:rect l="0" t="0" r="99060" b="55245"/>
              <a:pathLst>
                <a:path w="99060" h="55245">
                  <a:moveTo>
                    <a:pt x="38337" y="13"/>
                  </a:moveTo>
                  <a:cubicBezTo>
                    <a:pt x="38337" y="243"/>
                    <a:pt x="38282" y="486"/>
                    <a:pt x="38242" y="675"/>
                  </a:cubicBezTo>
                  <a:cubicBezTo>
                    <a:pt x="38188" y="1715"/>
                    <a:pt x="38093" y="3227"/>
                    <a:pt x="36724" y="3511"/>
                  </a:cubicBezTo>
                  <a:cubicBezTo>
                    <a:pt x="35965" y="3646"/>
                    <a:pt x="35342" y="4172"/>
                    <a:pt x="35247" y="4456"/>
                  </a:cubicBezTo>
                  <a:cubicBezTo>
                    <a:pt x="35247" y="4591"/>
                    <a:pt x="35437" y="4928"/>
                    <a:pt x="36060" y="5347"/>
                  </a:cubicBezTo>
                  <a:cubicBezTo>
                    <a:pt x="38716" y="7103"/>
                    <a:pt x="41467" y="15664"/>
                    <a:pt x="40993" y="17406"/>
                  </a:cubicBezTo>
                  <a:cubicBezTo>
                    <a:pt x="40898" y="17933"/>
                    <a:pt x="40437" y="18257"/>
                    <a:pt x="39909" y="18257"/>
                  </a:cubicBezTo>
                  <a:cubicBezTo>
                    <a:pt x="39881" y="18257"/>
                    <a:pt x="39841" y="18257"/>
                    <a:pt x="39800" y="18257"/>
                  </a:cubicBezTo>
                  <a:cubicBezTo>
                    <a:pt x="37903" y="18122"/>
                    <a:pt x="31358" y="11356"/>
                    <a:pt x="31032" y="7953"/>
                  </a:cubicBezTo>
                  <a:cubicBezTo>
                    <a:pt x="30843" y="5914"/>
                    <a:pt x="29230" y="4213"/>
                    <a:pt x="28187" y="4078"/>
                  </a:cubicBezTo>
                  <a:cubicBezTo>
                    <a:pt x="27997" y="4078"/>
                    <a:pt x="27807" y="4078"/>
                    <a:pt x="27658" y="4456"/>
                  </a:cubicBezTo>
                  <a:cubicBezTo>
                    <a:pt x="27238" y="5442"/>
                    <a:pt x="26615" y="6292"/>
                    <a:pt x="25856" y="7049"/>
                  </a:cubicBezTo>
                  <a:cubicBezTo>
                    <a:pt x="24907" y="8183"/>
                    <a:pt x="24433" y="8750"/>
                    <a:pt x="24772" y="9749"/>
                  </a:cubicBezTo>
                  <a:cubicBezTo>
                    <a:pt x="25192" y="10789"/>
                    <a:pt x="24961" y="11964"/>
                    <a:pt x="24148" y="12774"/>
                  </a:cubicBezTo>
                  <a:cubicBezTo>
                    <a:pt x="23783" y="13152"/>
                    <a:pt x="23322" y="13328"/>
                    <a:pt x="22861" y="13328"/>
                  </a:cubicBezTo>
                  <a:cubicBezTo>
                    <a:pt x="21885" y="13328"/>
                    <a:pt x="20937" y="12504"/>
                    <a:pt x="21072" y="11302"/>
                  </a:cubicBezTo>
                  <a:cubicBezTo>
                    <a:pt x="21072" y="10033"/>
                    <a:pt x="17508" y="7899"/>
                    <a:pt x="16234" y="7764"/>
                  </a:cubicBezTo>
                  <a:cubicBezTo>
                    <a:pt x="15381" y="7670"/>
                    <a:pt x="15232" y="7103"/>
                    <a:pt x="15191" y="6860"/>
                  </a:cubicBezTo>
                  <a:cubicBezTo>
                    <a:pt x="15137" y="6009"/>
                    <a:pt x="15760" y="5820"/>
                    <a:pt x="18037" y="5158"/>
                  </a:cubicBezTo>
                  <a:cubicBezTo>
                    <a:pt x="19405" y="4834"/>
                    <a:pt x="20788" y="4402"/>
                    <a:pt x="22116" y="3835"/>
                  </a:cubicBezTo>
                  <a:cubicBezTo>
                    <a:pt x="21696" y="3659"/>
                    <a:pt x="21045" y="3524"/>
                    <a:pt x="20381" y="3524"/>
                  </a:cubicBezTo>
                  <a:cubicBezTo>
                    <a:pt x="19812" y="3524"/>
                    <a:pt x="19229" y="3619"/>
                    <a:pt x="18796" y="3889"/>
                  </a:cubicBezTo>
                  <a:cubicBezTo>
                    <a:pt x="18050" y="4348"/>
                    <a:pt x="17251" y="4483"/>
                    <a:pt x="16492" y="4483"/>
                  </a:cubicBezTo>
                  <a:cubicBezTo>
                    <a:pt x="15950" y="4483"/>
                    <a:pt x="15421" y="4415"/>
                    <a:pt x="14947" y="4361"/>
                  </a:cubicBezTo>
                  <a:cubicBezTo>
                    <a:pt x="14473" y="4280"/>
                    <a:pt x="14093" y="4240"/>
                    <a:pt x="13782" y="4240"/>
                  </a:cubicBezTo>
                  <a:cubicBezTo>
                    <a:pt x="13307" y="4240"/>
                    <a:pt x="13009" y="4348"/>
                    <a:pt x="12806" y="4645"/>
                  </a:cubicBezTo>
                  <a:cubicBezTo>
                    <a:pt x="12169" y="5509"/>
                    <a:pt x="11451" y="5793"/>
                    <a:pt x="10719" y="5793"/>
                  </a:cubicBezTo>
                  <a:cubicBezTo>
                    <a:pt x="9933" y="5793"/>
                    <a:pt x="9134" y="5455"/>
                    <a:pt x="8442" y="5158"/>
                  </a:cubicBezTo>
                  <a:cubicBezTo>
                    <a:pt x="7873" y="4874"/>
                    <a:pt x="7263" y="4645"/>
                    <a:pt x="6640" y="4496"/>
                  </a:cubicBezTo>
                  <a:cubicBezTo>
                    <a:pt x="6559" y="4483"/>
                    <a:pt x="6478" y="4469"/>
                    <a:pt x="6383" y="4469"/>
                  </a:cubicBezTo>
                  <a:cubicBezTo>
                    <a:pt x="5651" y="4469"/>
                    <a:pt x="4838" y="5145"/>
                    <a:pt x="4038" y="5779"/>
                  </a:cubicBezTo>
                  <a:cubicBezTo>
                    <a:pt x="3198" y="6454"/>
                    <a:pt x="2304" y="7197"/>
                    <a:pt x="1314" y="7197"/>
                  </a:cubicBezTo>
                  <a:cubicBezTo>
                    <a:pt x="1071" y="7197"/>
                    <a:pt x="827" y="7157"/>
                    <a:pt x="569" y="7049"/>
                  </a:cubicBezTo>
                  <a:cubicBezTo>
                    <a:pt x="529" y="7049"/>
                    <a:pt x="379" y="7238"/>
                    <a:pt x="285" y="7670"/>
                  </a:cubicBezTo>
                  <a:cubicBezTo>
                    <a:pt x="0" y="8750"/>
                    <a:pt x="190" y="10830"/>
                    <a:pt x="1667" y="13152"/>
                  </a:cubicBezTo>
                  <a:cubicBezTo>
                    <a:pt x="1951" y="13625"/>
                    <a:pt x="2371" y="14192"/>
                    <a:pt x="2846" y="14287"/>
                  </a:cubicBezTo>
                  <a:cubicBezTo>
                    <a:pt x="2900" y="14300"/>
                    <a:pt x="2941" y="14300"/>
                    <a:pt x="2995" y="14300"/>
                  </a:cubicBezTo>
                  <a:cubicBezTo>
                    <a:pt x="3483" y="14300"/>
                    <a:pt x="4092" y="13868"/>
                    <a:pt x="4743" y="13436"/>
                  </a:cubicBezTo>
                  <a:cubicBezTo>
                    <a:pt x="5678" y="12788"/>
                    <a:pt x="6789" y="12045"/>
                    <a:pt x="8117" y="12045"/>
                  </a:cubicBezTo>
                  <a:cubicBezTo>
                    <a:pt x="8348" y="12045"/>
                    <a:pt x="8578" y="12059"/>
                    <a:pt x="8822" y="12113"/>
                  </a:cubicBezTo>
                  <a:cubicBezTo>
                    <a:pt x="9486" y="12153"/>
                    <a:pt x="10055" y="12626"/>
                    <a:pt x="10299" y="13247"/>
                  </a:cubicBezTo>
                  <a:cubicBezTo>
                    <a:pt x="10624" y="14381"/>
                    <a:pt x="9581" y="15421"/>
                    <a:pt x="8117" y="16839"/>
                  </a:cubicBezTo>
                  <a:cubicBezTo>
                    <a:pt x="6979" y="17933"/>
                    <a:pt x="5556" y="19297"/>
                    <a:pt x="5217" y="20431"/>
                  </a:cubicBezTo>
                  <a:cubicBezTo>
                    <a:pt x="4702" y="22092"/>
                    <a:pt x="7453" y="24077"/>
                    <a:pt x="9676" y="25684"/>
                  </a:cubicBezTo>
                  <a:cubicBezTo>
                    <a:pt x="10624" y="26292"/>
                    <a:pt x="11478" y="27008"/>
                    <a:pt x="12332" y="27764"/>
                  </a:cubicBezTo>
                  <a:cubicBezTo>
                    <a:pt x="13443" y="28763"/>
                    <a:pt x="15489" y="29195"/>
                    <a:pt x="17454" y="29195"/>
                  </a:cubicBezTo>
                  <a:cubicBezTo>
                    <a:pt x="19189" y="29195"/>
                    <a:pt x="20869" y="28858"/>
                    <a:pt x="21777" y="28277"/>
                  </a:cubicBezTo>
                  <a:cubicBezTo>
                    <a:pt x="22441" y="27899"/>
                    <a:pt x="22780" y="26859"/>
                    <a:pt x="23105" y="25873"/>
                  </a:cubicBezTo>
                  <a:cubicBezTo>
                    <a:pt x="23620" y="24388"/>
                    <a:pt x="24257" y="22416"/>
                    <a:pt x="26425" y="22416"/>
                  </a:cubicBezTo>
                  <a:cubicBezTo>
                    <a:pt x="26466" y="22416"/>
                    <a:pt x="26520" y="22416"/>
                    <a:pt x="26574" y="22416"/>
                  </a:cubicBezTo>
                  <a:cubicBezTo>
                    <a:pt x="26669" y="22430"/>
                    <a:pt x="26750" y="22430"/>
                    <a:pt x="26832" y="22430"/>
                  </a:cubicBezTo>
                  <a:cubicBezTo>
                    <a:pt x="27441" y="22430"/>
                    <a:pt x="27509" y="22241"/>
                    <a:pt x="27753" y="21565"/>
                  </a:cubicBezTo>
                  <a:cubicBezTo>
                    <a:pt x="28038" y="20485"/>
                    <a:pt x="28797" y="19580"/>
                    <a:pt x="29840" y="19202"/>
                  </a:cubicBezTo>
                  <a:cubicBezTo>
                    <a:pt x="30206" y="19067"/>
                    <a:pt x="30545" y="19000"/>
                    <a:pt x="30870" y="19000"/>
                  </a:cubicBezTo>
                  <a:cubicBezTo>
                    <a:pt x="31588" y="19000"/>
                    <a:pt x="32184" y="19310"/>
                    <a:pt x="32550" y="19864"/>
                  </a:cubicBezTo>
                  <a:cubicBezTo>
                    <a:pt x="33404" y="21093"/>
                    <a:pt x="32970" y="23321"/>
                    <a:pt x="31507" y="25022"/>
                  </a:cubicBezTo>
                  <a:lnTo>
                    <a:pt x="31412" y="25158"/>
                  </a:lnTo>
                  <a:cubicBezTo>
                    <a:pt x="31507" y="25171"/>
                    <a:pt x="31629" y="25185"/>
                    <a:pt x="31764" y="25185"/>
                  </a:cubicBezTo>
                  <a:cubicBezTo>
                    <a:pt x="32848" y="25185"/>
                    <a:pt x="35017" y="24644"/>
                    <a:pt x="36629" y="23172"/>
                  </a:cubicBezTo>
                  <a:cubicBezTo>
                    <a:pt x="37618" y="22214"/>
                    <a:pt x="38526" y="21714"/>
                    <a:pt x="39312" y="21714"/>
                  </a:cubicBezTo>
                  <a:cubicBezTo>
                    <a:pt x="39638" y="21714"/>
                    <a:pt x="39949" y="21809"/>
                    <a:pt x="40234" y="21998"/>
                  </a:cubicBezTo>
                  <a:cubicBezTo>
                    <a:pt x="41467" y="22700"/>
                    <a:pt x="41467" y="24779"/>
                    <a:pt x="41033" y="26481"/>
                  </a:cubicBezTo>
                  <a:cubicBezTo>
                    <a:pt x="40559" y="28371"/>
                    <a:pt x="38526" y="28709"/>
                    <a:pt x="36480" y="29087"/>
                  </a:cubicBezTo>
                  <a:cubicBezTo>
                    <a:pt x="34732" y="29371"/>
                    <a:pt x="32875" y="29695"/>
                    <a:pt x="32022" y="30883"/>
                  </a:cubicBezTo>
                  <a:cubicBezTo>
                    <a:pt x="30748" y="32679"/>
                    <a:pt x="28322" y="32868"/>
                    <a:pt x="26005" y="33098"/>
                  </a:cubicBezTo>
                  <a:cubicBezTo>
                    <a:pt x="23823" y="33287"/>
                    <a:pt x="21587" y="33476"/>
                    <a:pt x="20313" y="34894"/>
                  </a:cubicBezTo>
                  <a:cubicBezTo>
                    <a:pt x="19690" y="35556"/>
                    <a:pt x="19690" y="35893"/>
                    <a:pt x="19690" y="35893"/>
                  </a:cubicBezTo>
                  <a:cubicBezTo>
                    <a:pt x="19893" y="36204"/>
                    <a:pt x="20910" y="36433"/>
                    <a:pt x="22441" y="36433"/>
                  </a:cubicBezTo>
                  <a:cubicBezTo>
                    <a:pt x="23498" y="36433"/>
                    <a:pt x="24799" y="36325"/>
                    <a:pt x="26235" y="36028"/>
                  </a:cubicBezTo>
                  <a:cubicBezTo>
                    <a:pt x="29054" y="35475"/>
                    <a:pt x="33458" y="35069"/>
                    <a:pt x="36981" y="35069"/>
                  </a:cubicBezTo>
                  <a:cubicBezTo>
                    <a:pt x="38784" y="35069"/>
                    <a:pt x="40356" y="35178"/>
                    <a:pt x="41372" y="35421"/>
                  </a:cubicBezTo>
                  <a:cubicBezTo>
                    <a:pt x="41792" y="35515"/>
                    <a:pt x="43134" y="35799"/>
                    <a:pt x="42985" y="36839"/>
                  </a:cubicBezTo>
                  <a:cubicBezTo>
                    <a:pt x="42795" y="38581"/>
                    <a:pt x="36954" y="38770"/>
                    <a:pt x="34447" y="38770"/>
                  </a:cubicBezTo>
                  <a:cubicBezTo>
                    <a:pt x="30558" y="38770"/>
                    <a:pt x="29420" y="39769"/>
                    <a:pt x="29135" y="40052"/>
                  </a:cubicBezTo>
                  <a:cubicBezTo>
                    <a:pt x="28986" y="40188"/>
                    <a:pt x="28891" y="40377"/>
                    <a:pt x="28891" y="40566"/>
                  </a:cubicBezTo>
                  <a:cubicBezTo>
                    <a:pt x="28946" y="40944"/>
                    <a:pt x="28851" y="41281"/>
                    <a:pt x="28607" y="41511"/>
                  </a:cubicBezTo>
                  <a:cubicBezTo>
                    <a:pt x="28295" y="41848"/>
                    <a:pt x="27875" y="41957"/>
                    <a:pt x="27306" y="41957"/>
                  </a:cubicBezTo>
                  <a:cubicBezTo>
                    <a:pt x="26832" y="41957"/>
                    <a:pt x="26262" y="41889"/>
                    <a:pt x="25571" y="41794"/>
                  </a:cubicBezTo>
                  <a:cubicBezTo>
                    <a:pt x="24934" y="41727"/>
                    <a:pt x="24121" y="41646"/>
                    <a:pt x="23390" y="41646"/>
                  </a:cubicBezTo>
                  <a:cubicBezTo>
                    <a:pt x="22712" y="41646"/>
                    <a:pt x="22129" y="41713"/>
                    <a:pt x="21831" y="41943"/>
                  </a:cubicBezTo>
                  <a:cubicBezTo>
                    <a:pt x="21736" y="42038"/>
                    <a:pt x="21682" y="42132"/>
                    <a:pt x="21682" y="42267"/>
                  </a:cubicBezTo>
                  <a:cubicBezTo>
                    <a:pt x="21547" y="43415"/>
                    <a:pt x="23728" y="44401"/>
                    <a:pt x="25476" y="45211"/>
                  </a:cubicBezTo>
                  <a:cubicBezTo>
                    <a:pt x="27143" y="46008"/>
                    <a:pt x="28512" y="46669"/>
                    <a:pt x="28986" y="47669"/>
                  </a:cubicBezTo>
                  <a:cubicBezTo>
                    <a:pt x="29122" y="47952"/>
                    <a:pt x="29786" y="48033"/>
                    <a:pt x="30531" y="48033"/>
                  </a:cubicBezTo>
                  <a:cubicBezTo>
                    <a:pt x="31127" y="48033"/>
                    <a:pt x="31764" y="47993"/>
                    <a:pt x="32266" y="47952"/>
                  </a:cubicBezTo>
                  <a:cubicBezTo>
                    <a:pt x="32930" y="47871"/>
                    <a:pt x="33567" y="47817"/>
                    <a:pt x="34149" y="47817"/>
                  </a:cubicBezTo>
                  <a:cubicBezTo>
                    <a:pt x="34746" y="47817"/>
                    <a:pt x="35274" y="47871"/>
                    <a:pt x="35721" y="48047"/>
                  </a:cubicBezTo>
                  <a:cubicBezTo>
                    <a:pt x="36250" y="48141"/>
                    <a:pt x="36670" y="48614"/>
                    <a:pt x="36724" y="49181"/>
                  </a:cubicBezTo>
                  <a:cubicBezTo>
                    <a:pt x="36765" y="50167"/>
                    <a:pt x="35626" y="50694"/>
                    <a:pt x="34068" y="51396"/>
                  </a:cubicBezTo>
                  <a:lnTo>
                    <a:pt x="33255" y="51774"/>
                  </a:lnTo>
                  <a:cubicBezTo>
                    <a:pt x="33634" y="51923"/>
                    <a:pt x="34068" y="52112"/>
                    <a:pt x="34447" y="52247"/>
                  </a:cubicBezTo>
                  <a:cubicBezTo>
                    <a:pt x="36196" y="52962"/>
                    <a:pt x="37998" y="53719"/>
                    <a:pt x="38662" y="54799"/>
                  </a:cubicBezTo>
                  <a:cubicBezTo>
                    <a:pt x="38852" y="55082"/>
                    <a:pt x="39299" y="55231"/>
                    <a:pt x="39827" y="55231"/>
                  </a:cubicBezTo>
                  <a:cubicBezTo>
                    <a:pt x="40112" y="55231"/>
                    <a:pt x="40437" y="55190"/>
                    <a:pt x="40749" y="55082"/>
                  </a:cubicBezTo>
                  <a:cubicBezTo>
                    <a:pt x="41033" y="54988"/>
                    <a:pt x="42036" y="54610"/>
                    <a:pt x="41941" y="53854"/>
                  </a:cubicBezTo>
                  <a:cubicBezTo>
                    <a:pt x="41697" y="50451"/>
                    <a:pt x="45885" y="41565"/>
                    <a:pt x="51102" y="39674"/>
                  </a:cubicBezTo>
                  <a:cubicBezTo>
                    <a:pt x="53704" y="38675"/>
                    <a:pt x="53609" y="38162"/>
                    <a:pt x="53379" y="36784"/>
                  </a:cubicBezTo>
                  <a:cubicBezTo>
                    <a:pt x="53135" y="35893"/>
                    <a:pt x="53135" y="34948"/>
                    <a:pt x="53324" y="34043"/>
                  </a:cubicBezTo>
                  <a:cubicBezTo>
                    <a:pt x="53799" y="31964"/>
                    <a:pt x="55655" y="31869"/>
                    <a:pt x="56644" y="31829"/>
                  </a:cubicBezTo>
                  <a:lnTo>
                    <a:pt x="56793" y="31829"/>
                  </a:lnTo>
                  <a:cubicBezTo>
                    <a:pt x="55371" y="28844"/>
                    <a:pt x="56739" y="27386"/>
                    <a:pt x="59639" y="24644"/>
                  </a:cubicBezTo>
                  <a:cubicBezTo>
                    <a:pt x="61672" y="22754"/>
                    <a:pt x="63339" y="22700"/>
                    <a:pt x="64992" y="22659"/>
                  </a:cubicBezTo>
                  <a:cubicBezTo>
                    <a:pt x="66279" y="22659"/>
                    <a:pt x="67513" y="22376"/>
                    <a:pt x="68692" y="21849"/>
                  </a:cubicBezTo>
                  <a:cubicBezTo>
                    <a:pt x="69654" y="21390"/>
                    <a:pt x="70494" y="21201"/>
                    <a:pt x="71212" y="21201"/>
                  </a:cubicBezTo>
                  <a:cubicBezTo>
                    <a:pt x="72106" y="21201"/>
                    <a:pt x="72784" y="21484"/>
                    <a:pt x="73204" y="21849"/>
                  </a:cubicBezTo>
                  <a:cubicBezTo>
                    <a:pt x="73678" y="22227"/>
                    <a:pt x="73922" y="22889"/>
                    <a:pt x="73678" y="23510"/>
                  </a:cubicBezTo>
                  <a:cubicBezTo>
                    <a:pt x="73543" y="24077"/>
                    <a:pt x="72879" y="24968"/>
                    <a:pt x="70589" y="25158"/>
                  </a:cubicBezTo>
                  <a:cubicBezTo>
                    <a:pt x="69505" y="25252"/>
                    <a:pt x="69450" y="25725"/>
                    <a:pt x="69410" y="25873"/>
                  </a:cubicBezTo>
                  <a:cubicBezTo>
                    <a:pt x="69261" y="26764"/>
                    <a:pt x="70453" y="28425"/>
                    <a:pt x="72025" y="29033"/>
                  </a:cubicBezTo>
                  <a:cubicBezTo>
                    <a:pt x="73868" y="29749"/>
                    <a:pt x="74153" y="30640"/>
                    <a:pt x="74112" y="31491"/>
                  </a:cubicBezTo>
                  <a:cubicBezTo>
                    <a:pt x="74248" y="31545"/>
                    <a:pt x="74342" y="31585"/>
                    <a:pt x="74491" y="31585"/>
                  </a:cubicBezTo>
                  <a:cubicBezTo>
                    <a:pt x="75386" y="31774"/>
                    <a:pt x="76145" y="32436"/>
                    <a:pt x="76429" y="33341"/>
                  </a:cubicBezTo>
                  <a:cubicBezTo>
                    <a:pt x="76998" y="35083"/>
                    <a:pt x="75860" y="37730"/>
                    <a:pt x="73638" y="40147"/>
                  </a:cubicBezTo>
                  <a:cubicBezTo>
                    <a:pt x="73258" y="40431"/>
                    <a:pt x="73014" y="40849"/>
                    <a:pt x="72879" y="41322"/>
                  </a:cubicBezTo>
                  <a:cubicBezTo>
                    <a:pt x="72987" y="41416"/>
                    <a:pt x="73353" y="41497"/>
                    <a:pt x="73949" y="41497"/>
                  </a:cubicBezTo>
                  <a:cubicBezTo>
                    <a:pt x="75047" y="41497"/>
                    <a:pt x="76944" y="41227"/>
                    <a:pt x="79749" y="40188"/>
                  </a:cubicBezTo>
                  <a:cubicBezTo>
                    <a:pt x="81050" y="39701"/>
                    <a:pt x="82012" y="39472"/>
                    <a:pt x="82744" y="39472"/>
                  </a:cubicBezTo>
                  <a:cubicBezTo>
                    <a:pt x="83286" y="39472"/>
                    <a:pt x="83693" y="39593"/>
                    <a:pt x="84018" y="39863"/>
                  </a:cubicBezTo>
                  <a:cubicBezTo>
                    <a:pt x="84777" y="40431"/>
                    <a:pt x="84682" y="41470"/>
                    <a:pt x="84587" y="42362"/>
                  </a:cubicBezTo>
                  <a:cubicBezTo>
                    <a:pt x="84492" y="43212"/>
                    <a:pt x="84452" y="43834"/>
                    <a:pt x="84831" y="44171"/>
                  </a:cubicBezTo>
                  <a:cubicBezTo>
                    <a:pt x="85007" y="44333"/>
                    <a:pt x="85238" y="44441"/>
                    <a:pt x="85468" y="44441"/>
                  </a:cubicBezTo>
                  <a:cubicBezTo>
                    <a:pt x="85563" y="44441"/>
                    <a:pt x="85644" y="44428"/>
                    <a:pt x="85726" y="44401"/>
                  </a:cubicBezTo>
                  <a:cubicBezTo>
                    <a:pt x="87582" y="44360"/>
                    <a:pt x="90753" y="42267"/>
                    <a:pt x="92840" y="39769"/>
                  </a:cubicBezTo>
                  <a:cubicBezTo>
                    <a:pt x="94127" y="38351"/>
                    <a:pt x="95835" y="37311"/>
                    <a:pt x="97678" y="36784"/>
                  </a:cubicBezTo>
                  <a:cubicBezTo>
                    <a:pt x="98206" y="36649"/>
                    <a:pt x="98626" y="36406"/>
                    <a:pt x="99060" y="36177"/>
                  </a:cubicBezTo>
                  <a:cubicBezTo>
                    <a:pt x="99019" y="35893"/>
                    <a:pt x="98816" y="35650"/>
                    <a:pt x="98586" y="35515"/>
                  </a:cubicBezTo>
                  <a:cubicBezTo>
                    <a:pt x="98233" y="35299"/>
                    <a:pt x="97691" y="35164"/>
                    <a:pt x="97068" y="35164"/>
                  </a:cubicBezTo>
                  <a:cubicBezTo>
                    <a:pt x="96445" y="35164"/>
                    <a:pt x="95740" y="35299"/>
                    <a:pt x="95022" y="35610"/>
                  </a:cubicBezTo>
                  <a:cubicBezTo>
                    <a:pt x="94236" y="35947"/>
                    <a:pt x="93030" y="36136"/>
                    <a:pt x="91797" y="36136"/>
                  </a:cubicBezTo>
                  <a:cubicBezTo>
                    <a:pt x="89981" y="36136"/>
                    <a:pt x="88124" y="35731"/>
                    <a:pt x="87528" y="34799"/>
                  </a:cubicBezTo>
                  <a:cubicBezTo>
                    <a:pt x="87392" y="34570"/>
                    <a:pt x="86959" y="33625"/>
                    <a:pt x="88002" y="32679"/>
                  </a:cubicBezTo>
                  <a:cubicBezTo>
                    <a:pt x="88815" y="31923"/>
                    <a:pt x="88951" y="31450"/>
                    <a:pt x="88951" y="31356"/>
                  </a:cubicBezTo>
                  <a:cubicBezTo>
                    <a:pt x="88653" y="31248"/>
                    <a:pt x="88341" y="31194"/>
                    <a:pt x="88043" y="31194"/>
                  </a:cubicBezTo>
                  <a:cubicBezTo>
                    <a:pt x="87826" y="31194"/>
                    <a:pt x="87609" y="31221"/>
                    <a:pt x="87392" y="31261"/>
                  </a:cubicBezTo>
                  <a:cubicBezTo>
                    <a:pt x="87162" y="31275"/>
                    <a:pt x="86877" y="31288"/>
                    <a:pt x="86566" y="31288"/>
                  </a:cubicBezTo>
                  <a:cubicBezTo>
                    <a:pt x="84316" y="31288"/>
                    <a:pt x="80413" y="30667"/>
                    <a:pt x="80034" y="29087"/>
                  </a:cubicBezTo>
                  <a:cubicBezTo>
                    <a:pt x="79939" y="28750"/>
                    <a:pt x="79898" y="27899"/>
                    <a:pt x="81226" y="27426"/>
                  </a:cubicBezTo>
                  <a:cubicBezTo>
                    <a:pt x="81267" y="27386"/>
                    <a:pt x="81362" y="27332"/>
                    <a:pt x="81416" y="27332"/>
                  </a:cubicBezTo>
                  <a:cubicBezTo>
                    <a:pt x="81267" y="27008"/>
                    <a:pt x="81077" y="26724"/>
                    <a:pt x="80793" y="26481"/>
                  </a:cubicBezTo>
                  <a:cubicBezTo>
                    <a:pt x="79926" y="25657"/>
                    <a:pt x="78476" y="25009"/>
                    <a:pt x="77608" y="25009"/>
                  </a:cubicBezTo>
                  <a:cubicBezTo>
                    <a:pt x="77581" y="25009"/>
                    <a:pt x="77554" y="25022"/>
                    <a:pt x="77527" y="25022"/>
                  </a:cubicBezTo>
                  <a:cubicBezTo>
                    <a:pt x="77419" y="25036"/>
                    <a:pt x="77310" y="25036"/>
                    <a:pt x="77215" y="25036"/>
                  </a:cubicBezTo>
                  <a:cubicBezTo>
                    <a:pt x="76605" y="25036"/>
                    <a:pt x="76023" y="24806"/>
                    <a:pt x="75576" y="24361"/>
                  </a:cubicBezTo>
                  <a:cubicBezTo>
                    <a:pt x="74681" y="23456"/>
                    <a:pt x="74871" y="21903"/>
                    <a:pt x="75006" y="20526"/>
                  </a:cubicBezTo>
                  <a:cubicBezTo>
                    <a:pt x="75006" y="20296"/>
                    <a:pt x="75061" y="20053"/>
                    <a:pt x="75101" y="19823"/>
                  </a:cubicBezTo>
                  <a:cubicBezTo>
                    <a:pt x="74817" y="19391"/>
                    <a:pt x="72879" y="18730"/>
                    <a:pt x="72066" y="18446"/>
                  </a:cubicBezTo>
                  <a:cubicBezTo>
                    <a:pt x="70494" y="17933"/>
                    <a:pt x="69735" y="17690"/>
                    <a:pt x="69694" y="16839"/>
                  </a:cubicBezTo>
                  <a:cubicBezTo>
                    <a:pt x="69694" y="16704"/>
                    <a:pt x="69694" y="16555"/>
                    <a:pt x="69735" y="16420"/>
                  </a:cubicBezTo>
                  <a:cubicBezTo>
                    <a:pt x="69261" y="16231"/>
                    <a:pt x="68746" y="16137"/>
                    <a:pt x="68217" y="16137"/>
                  </a:cubicBezTo>
                  <a:cubicBezTo>
                    <a:pt x="68028" y="16137"/>
                    <a:pt x="67838" y="16177"/>
                    <a:pt x="67648" y="16326"/>
                  </a:cubicBezTo>
                  <a:cubicBezTo>
                    <a:pt x="67187" y="17042"/>
                    <a:pt x="66388" y="17433"/>
                    <a:pt x="65548" y="17433"/>
                  </a:cubicBezTo>
                  <a:cubicBezTo>
                    <a:pt x="65290" y="17433"/>
                    <a:pt x="65019" y="17393"/>
                    <a:pt x="64762" y="17312"/>
                  </a:cubicBezTo>
                  <a:cubicBezTo>
                    <a:pt x="63718" y="16934"/>
                    <a:pt x="63054" y="15894"/>
                    <a:pt x="63095" y="14800"/>
                  </a:cubicBezTo>
                  <a:cubicBezTo>
                    <a:pt x="63095" y="14759"/>
                    <a:pt x="63095" y="14759"/>
                    <a:pt x="63054" y="14665"/>
                  </a:cubicBezTo>
                  <a:cubicBezTo>
                    <a:pt x="62634" y="14300"/>
                    <a:pt x="61469" y="14192"/>
                    <a:pt x="60263" y="14192"/>
                  </a:cubicBezTo>
                  <a:cubicBezTo>
                    <a:pt x="59138" y="14192"/>
                    <a:pt x="57986" y="14287"/>
                    <a:pt x="57403" y="14327"/>
                  </a:cubicBezTo>
                  <a:lnTo>
                    <a:pt x="57173" y="14327"/>
                  </a:lnTo>
                  <a:cubicBezTo>
                    <a:pt x="57105" y="14341"/>
                    <a:pt x="57037" y="14341"/>
                    <a:pt x="56983" y="14341"/>
                  </a:cubicBezTo>
                  <a:cubicBezTo>
                    <a:pt x="55344" y="14341"/>
                    <a:pt x="54978" y="12531"/>
                    <a:pt x="54707" y="11208"/>
                  </a:cubicBezTo>
                  <a:cubicBezTo>
                    <a:pt x="54517" y="10168"/>
                    <a:pt x="54273" y="8939"/>
                    <a:pt x="53609" y="8426"/>
                  </a:cubicBezTo>
                  <a:cubicBezTo>
                    <a:pt x="53501" y="8358"/>
                    <a:pt x="53392" y="8318"/>
                    <a:pt x="53257" y="8318"/>
                  </a:cubicBezTo>
                  <a:cubicBezTo>
                    <a:pt x="52687" y="8318"/>
                    <a:pt x="51874" y="8939"/>
                    <a:pt x="50953" y="9749"/>
                  </a:cubicBezTo>
                  <a:cubicBezTo>
                    <a:pt x="50031" y="10533"/>
                    <a:pt x="49151" y="11262"/>
                    <a:pt x="48243" y="11262"/>
                  </a:cubicBezTo>
                  <a:cubicBezTo>
                    <a:pt x="48121" y="11262"/>
                    <a:pt x="47999" y="11248"/>
                    <a:pt x="47877" y="11208"/>
                  </a:cubicBezTo>
                  <a:cubicBezTo>
                    <a:pt x="47402" y="11113"/>
                    <a:pt x="47023" y="10830"/>
                    <a:pt x="46833" y="10411"/>
                  </a:cubicBezTo>
                  <a:cubicBezTo>
                    <a:pt x="46454" y="9466"/>
                    <a:pt x="47159" y="8277"/>
                    <a:pt x="48107" y="6765"/>
                  </a:cubicBezTo>
                  <a:cubicBezTo>
                    <a:pt x="48541" y="6103"/>
                    <a:pt x="48866" y="5442"/>
                    <a:pt x="49205" y="4780"/>
                  </a:cubicBezTo>
                  <a:cubicBezTo>
                    <a:pt x="49151" y="4496"/>
                    <a:pt x="48012" y="3605"/>
                    <a:pt x="46020" y="2984"/>
                  </a:cubicBezTo>
                  <a:cubicBezTo>
                    <a:pt x="45166" y="2754"/>
                    <a:pt x="44475" y="2673"/>
                    <a:pt x="43988" y="2673"/>
                  </a:cubicBezTo>
                  <a:cubicBezTo>
                    <a:pt x="43500" y="2673"/>
                    <a:pt x="43202" y="2754"/>
                    <a:pt x="43134" y="2849"/>
                  </a:cubicBezTo>
                  <a:cubicBezTo>
                    <a:pt x="42985" y="3362"/>
                    <a:pt x="42510" y="3740"/>
                    <a:pt x="41941" y="3835"/>
                  </a:cubicBezTo>
                  <a:cubicBezTo>
                    <a:pt x="41914" y="3835"/>
                    <a:pt x="41887" y="3835"/>
                    <a:pt x="41874" y="3835"/>
                  </a:cubicBezTo>
                  <a:cubicBezTo>
                    <a:pt x="40966" y="3835"/>
                    <a:pt x="40410" y="2957"/>
                    <a:pt x="39665" y="1809"/>
                  </a:cubicBezTo>
                  <a:cubicBezTo>
                    <a:pt x="39285" y="1147"/>
                    <a:pt x="38811" y="580"/>
                    <a:pt x="38337"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9" name="Google Shape;98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0AAG0HAAB7DQAAcAcAAAAAAAAmAAAACAAAAP//////////"/>
                </a:ext>
              </a:extLst>
            </p:cNvSpPr>
            <p:nvPr/>
          </p:nvSpPr>
          <p:spPr>
            <a:xfrm>
              <a:off x="2186940" y="1207135"/>
              <a:ext cx="4445" cy="1905"/>
            </a:xfrm>
            <a:custGeom>
              <a:avLst/>
              <a:gdLst/>
              <a:ahLst/>
              <a:cxnLst/>
              <a:rect l="0" t="0" r="4445" b="1905"/>
              <a:pathLst>
                <a:path w="4445" h="1905">
                  <a:moveTo>
                    <a:pt x="0" y="1891"/>
                  </a:moveTo>
                  <a:cubicBezTo>
                    <a:pt x="1128" y="662"/>
                    <a:pt x="2786" y="0"/>
                    <a:pt x="4445" y="94"/>
                  </a:cubicBezTo>
                  <a:cubicBezTo>
                    <a:pt x="2786" y="0"/>
                    <a:pt x="1128" y="662"/>
                    <a:pt x="0" y="189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8" name="Google Shape;98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IEHAAArDQAAggcAAAAAAAAmAAAACAAAAP//////////"/>
                </a:ext>
              </a:extLst>
            </p:cNvSpPr>
            <p:nvPr/>
          </p:nvSpPr>
          <p:spPr>
            <a:xfrm>
              <a:off x="2140585" y="1219835"/>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7" name="Google Shape;98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IIHAAArDQAAggcAAAAAAAAmAAAACAAAAP//////////"/>
                </a:ext>
              </a:extLst>
            </p:cNvSpPr>
            <p:nvPr/>
          </p:nvSpPr>
          <p:spPr>
            <a:xfrm>
              <a:off x="2140585" y="12204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6" name="Google Shape;98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HsHAACNDQAAewcAAAAAAAAmAAAACAAAAP//////////"/>
                </a:ext>
              </a:extLst>
            </p:cNvSpPr>
            <p:nvPr/>
          </p:nvSpPr>
          <p:spPr>
            <a:xfrm>
              <a:off x="2202815" y="121602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5" name="Google Shape;98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IMHAAAqDQAAhAcAAAAAAAAmAAAACAAAAP//////////"/>
                </a:ext>
              </a:extLst>
            </p:cNvSpPr>
            <p:nvPr/>
          </p:nvSpPr>
          <p:spPr>
            <a:xfrm>
              <a:off x="2139950" y="122110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4" name="Google Shape;98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IMHAAArDQAAgwcAAAAAAAAmAAAACAAAAP//////////"/>
                </a:ext>
              </a:extLst>
            </p:cNvSpPr>
            <p:nvPr/>
          </p:nvSpPr>
          <p:spPr>
            <a:xfrm>
              <a:off x="2139950" y="1221105"/>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3" name="Google Shape;98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IEHAAAsDQAAgQcAAAAAAAAmAAAACAAAAP//////////"/>
                </a:ext>
              </a:extLst>
            </p:cNvSpPr>
            <p:nvPr/>
          </p:nvSpPr>
          <p:spPr>
            <a:xfrm>
              <a:off x="2141220" y="12198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2" name="Google Shape;98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IAHAAAtDQAAgQcAAAAAAAAmAAAACAAAAP//////////"/>
                </a:ext>
              </a:extLst>
            </p:cNvSpPr>
            <p:nvPr/>
          </p:nvSpPr>
          <p:spPr>
            <a:xfrm>
              <a:off x="2141220" y="1219200"/>
              <a:ext cx="635" cy="635"/>
            </a:xfrm>
            <a:custGeom>
              <a:avLst/>
              <a:gdLst/>
              <a:ahLst/>
              <a:cxnLst/>
              <a:rect l="0" t="0" r="635" b="635"/>
              <a:pathLst>
                <a:path w="635" h="635">
                  <a:moveTo>
                    <a:pt x="635" y="79"/>
                  </a:moveTo>
                  <a:lnTo>
                    <a:pt x="79"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1" name="Google Shape;98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H8HAAAwDQAAfwcAAAAAAAAmAAAACAAAAP//////////"/>
                </a:ext>
              </a:extLst>
            </p:cNvSpPr>
            <p:nvPr/>
          </p:nvSpPr>
          <p:spPr>
            <a:xfrm>
              <a:off x="2143760" y="1218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0" name="Google Shape;98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0AAH4HAAAxDQAAfwcAAAAAAAAmAAAACAAAAP//////////"/>
                </a:ext>
              </a:extLst>
            </p:cNvSpPr>
            <p:nvPr/>
          </p:nvSpPr>
          <p:spPr>
            <a:xfrm>
              <a:off x="2144395" y="1217930"/>
              <a:ext cx="0" cy="635"/>
            </a:xfrm>
            <a:custGeom>
              <a:avLst/>
              <a:gdLst/>
              <a:ahLst/>
              <a:cxnLst/>
              <a:rect l="0" t="0" r="0" b="635"/>
              <a:pathLst>
                <a:path w="0" h="635">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9" name="Google Shape;98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HwHAACNDQAAfQcAAAAAAAAmAAAACAAAAP//////////"/>
                </a:ext>
              </a:extLst>
            </p:cNvSpPr>
            <p:nvPr/>
          </p:nvSpPr>
          <p:spPr>
            <a:xfrm>
              <a:off x="2202815" y="1216660"/>
              <a:ext cx="0" cy="635"/>
            </a:xfrm>
            <a:custGeom>
              <a:avLst/>
              <a:gdLst/>
              <a:ahLst/>
              <a:cxnLst/>
              <a:rect l="0" t="0" r="0" b="635"/>
              <a:pathLst>
                <a:path w="0" h="635">
                  <a:moveTo>
                    <a:pt x="0" y="606"/>
                  </a:moveTo>
                  <a:lnTo>
                    <a:pt x="0" y="0"/>
                  </a:lnTo>
                  <a:cubicBezTo>
                    <a:pt x="0" y="202"/>
                    <a:pt x="0" y="404"/>
                    <a:pt x="0" y="60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8" name="Google Shape;98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IAHAAAuDQAAgAcAAAAAAAAmAAAACAAAAP//////////"/>
                </a:ext>
              </a:extLst>
            </p:cNvSpPr>
            <p:nvPr/>
          </p:nvSpPr>
          <p:spPr>
            <a:xfrm>
              <a:off x="2142490" y="12192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7" name="Google Shape;98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HoHAACNDQAAegcAAAAAAAAmAAAACAAAAP//////////"/>
                </a:ext>
              </a:extLst>
            </p:cNvSpPr>
            <p:nvPr/>
          </p:nvSpPr>
          <p:spPr>
            <a:xfrm>
              <a:off x="2202815" y="12153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6" name="Google Shape;98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H8HAAAvDQAAfwcAAAAAAAAmAAAACAAAAP//////////"/>
                </a:ext>
              </a:extLst>
            </p:cNvSpPr>
            <p:nvPr/>
          </p:nvSpPr>
          <p:spPr>
            <a:xfrm>
              <a:off x="2143125" y="1218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5" name="Google Shape;98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H8HAAAuDQAAfwcAAAAAAAAmAAAACAAAAP//////////"/>
                </a:ext>
              </a:extLst>
            </p:cNvSpPr>
            <p:nvPr/>
          </p:nvSpPr>
          <p:spPr>
            <a:xfrm>
              <a:off x="2142490" y="1218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4" name="Google Shape;98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H8HAAAwDQAAfwcAAAAAAAAmAAAACAAAAP//////////"/>
                </a:ext>
              </a:extLst>
            </p:cNvSpPr>
            <p:nvPr/>
          </p:nvSpPr>
          <p:spPr>
            <a:xfrm>
              <a:off x="2143760" y="12185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3" name="Google Shape;98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IMHAAAmDQAAgwcAAAAAAAAmAAAACAAAAP//////////"/>
                </a:ext>
              </a:extLst>
            </p:cNvSpPr>
            <p:nvPr/>
          </p:nvSpPr>
          <p:spPr>
            <a:xfrm>
              <a:off x="2137410" y="12211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2" name="Google Shape;98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IMHAAAmDQAAgwcAAAAAAAAmAAAACAAAAP//////////"/>
                </a:ext>
              </a:extLst>
            </p:cNvSpPr>
            <p:nvPr/>
          </p:nvSpPr>
          <p:spPr>
            <a:xfrm>
              <a:off x="2136775" y="122110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1" name="Google Shape;98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gwAAMsHAADhDAAA2AcAAAAAAAAmAAAACAAAAP//////////"/>
                </a:ext>
              </a:extLst>
            </p:cNvSpPr>
            <p:nvPr/>
          </p:nvSpPr>
          <p:spPr>
            <a:xfrm>
              <a:off x="2089150" y="1266825"/>
              <a:ext cx="4445" cy="8255"/>
            </a:xfrm>
            <a:custGeom>
              <a:avLst/>
              <a:gdLst/>
              <a:ahLst/>
              <a:cxnLst/>
              <a:rect l="0" t="0" r="4445" b="8255"/>
              <a:pathLst>
                <a:path w="4445" h="8255">
                  <a:moveTo>
                    <a:pt x="4445" y="0"/>
                  </a:moveTo>
                  <a:cubicBezTo>
                    <a:pt x="4152" y="2536"/>
                    <a:pt x="2145" y="5441"/>
                    <a:pt x="0" y="8241"/>
                  </a:cubicBezTo>
                  <a:cubicBezTo>
                    <a:pt x="2145" y="5441"/>
                    <a:pt x="4152" y="2536"/>
                    <a:pt x="444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0" name="Google Shape;98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IMHAAAoDQAAgwcAAAAAAAAmAAAACAAAAP//////////"/>
                </a:ext>
              </a:extLst>
            </p:cNvSpPr>
            <p:nvPr/>
          </p:nvSpPr>
          <p:spPr>
            <a:xfrm>
              <a:off x="2138680" y="12211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9" name="Google Shape;98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IMHAAAnDQAAgwcAAAAAAAAmAAAACAAAAP//////////"/>
                </a:ext>
              </a:extLst>
            </p:cNvSpPr>
            <p:nvPr/>
          </p:nvSpPr>
          <p:spPr>
            <a:xfrm>
              <a:off x="2137410" y="122110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8" name="Google Shape;98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wAADQIAADDDAAANAgAAAAAAAAmAAAACAAAAP//////////"/>
                </a:ext>
              </a:extLst>
            </p:cNvSpPr>
            <p:nvPr/>
          </p:nvSpPr>
          <p:spPr>
            <a:xfrm>
              <a:off x="2074545" y="133350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7" name="Google Shape;98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IMHAAApDQAAgwcAAAAAAAAmAAAACAAAAP//////////"/>
                </a:ext>
              </a:extLst>
            </p:cNvSpPr>
            <p:nvPr/>
          </p:nvSpPr>
          <p:spPr>
            <a:xfrm>
              <a:off x="2139315" y="12211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6" name="Google Shape;98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I0HAAAcDQAAjwcAAAAAAAAmAAAACAAAAP//////////"/>
                </a:ext>
              </a:extLst>
            </p:cNvSpPr>
            <p:nvPr/>
          </p:nvSpPr>
          <p:spPr>
            <a:xfrm>
              <a:off x="2126615" y="1227455"/>
              <a:ext cx="4445" cy="1270"/>
            </a:xfrm>
            <a:custGeom>
              <a:avLst/>
              <a:gdLst/>
              <a:ahLst/>
              <a:cxnLst/>
              <a:rect l="0" t="0" r="4445" b="1270"/>
              <a:pathLst>
                <a:path w="4445" h="1270">
                  <a:moveTo>
                    <a:pt x="0" y="157"/>
                  </a:moveTo>
                  <a:cubicBezTo>
                    <a:pt x="1476" y="114"/>
                    <a:pt x="3010" y="14"/>
                    <a:pt x="4430" y="1256"/>
                  </a:cubicBezTo>
                  <a:cubicBezTo>
                    <a:pt x="3010" y="14"/>
                    <a:pt x="1476" y="114"/>
                    <a:pt x="0" y="15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5" name="Google Shape;98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IMHAAApDQAAgwcAAAAAAAAmAAAACAAAAP//////////"/>
                </a:ext>
              </a:extLst>
            </p:cNvSpPr>
            <p:nvPr/>
          </p:nvSpPr>
          <p:spPr>
            <a:xfrm>
              <a:off x="2138680" y="1221105"/>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4" name="Google Shape;98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wAAEMIAAC/DAAAQwgAAAAAAAAmAAAACAAAAP//////////"/>
                </a:ext>
              </a:extLst>
            </p:cNvSpPr>
            <p:nvPr/>
          </p:nvSpPr>
          <p:spPr>
            <a:xfrm>
              <a:off x="2072005" y="13430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3" name="Google Shape;98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wAAEMIAADADAAAQwgAAAAAAAAmAAAACAAAAP//////////"/>
                </a:ext>
              </a:extLst>
            </p:cNvSpPr>
            <p:nvPr/>
          </p:nvSpPr>
          <p:spPr>
            <a:xfrm>
              <a:off x="2072640" y="13430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2" name="Google Shape;98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hIAALgJAABTEgAAywkAAAAAAAAmAAAACAAAAP//////////"/>
                </a:ext>
              </a:extLst>
            </p:cNvSpPr>
            <p:nvPr/>
          </p:nvSpPr>
          <p:spPr>
            <a:xfrm>
              <a:off x="2962910" y="1579880"/>
              <a:ext cx="15875" cy="12065"/>
            </a:xfrm>
            <a:custGeom>
              <a:avLst/>
              <a:gdLst/>
              <a:ahLst/>
              <a:cxnLst/>
              <a:rect l="0" t="0" r="15875" b="12065"/>
              <a:pathLst>
                <a:path w="15875" h="12065">
                  <a:moveTo>
                    <a:pt x="12928" y="0"/>
                  </a:moveTo>
                  <a:cubicBezTo>
                    <a:pt x="11565" y="0"/>
                    <a:pt x="10312" y="471"/>
                    <a:pt x="10078" y="1117"/>
                  </a:cubicBezTo>
                  <a:cubicBezTo>
                    <a:pt x="9266" y="3285"/>
                    <a:pt x="7338" y="3339"/>
                    <a:pt x="5314" y="3379"/>
                  </a:cubicBezTo>
                  <a:cubicBezTo>
                    <a:pt x="4295" y="3433"/>
                    <a:pt x="3290" y="3474"/>
                    <a:pt x="2271" y="3662"/>
                  </a:cubicBezTo>
                  <a:cubicBezTo>
                    <a:pt x="1018" y="3904"/>
                    <a:pt x="302" y="5830"/>
                    <a:pt x="151" y="7675"/>
                  </a:cubicBezTo>
                  <a:cubicBezTo>
                    <a:pt x="13" y="9843"/>
                    <a:pt x="633" y="11539"/>
                    <a:pt x="1266" y="11728"/>
                  </a:cubicBezTo>
                  <a:cubicBezTo>
                    <a:pt x="1927" y="11943"/>
                    <a:pt x="2437" y="12051"/>
                    <a:pt x="2822" y="12051"/>
                  </a:cubicBezTo>
                  <a:cubicBezTo>
                    <a:pt x="3084" y="12051"/>
                    <a:pt x="3304" y="12011"/>
                    <a:pt x="3483" y="11916"/>
                  </a:cubicBezTo>
                  <a:cubicBezTo>
                    <a:pt x="3965" y="11539"/>
                    <a:pt x="4254" y="11014"/>
                    <a:pt x="4350" y="10408"/>
                  </a:cubicBezTo>
                  <a:cubicBezTo>
                    <a:pt x="4681" y="9089"/>
                    <a:pt x="5645" y="7958"/>
                    <a:pt x="6953" y="7432"/>
                  </a:cubicBezTo>
                  <a:cubicBezTo>
                    <a:pt x="7765" y="7055"/>
                    <a:pt x="8646" y="6867"/>
                    <a:pt x="9527" y="6867"/>
                  </a:cubicBezTo>
                  <a:cubicBezTo>
                    <a:pt x="10395" y="6867"/>
                    <a:pt x="11262" y="7055"/>
                    <a:pt x="12061" y="7432"/>
                  </a:cubicBezTo>
                  <a:cubicBezTo>
                    <a:pt x="12102" y="7459"/>
                    <a:pt x="12212" y="7500"/>
                    <a:pt x="12391" y="7500"/>
                  </a:cubicBezTo>
                  <a:cubicBezTo>
                    <a:pt x="12570" y="7500"/>
                    <a:pt x="12804" y="7459"/>
                    <a:pt x="13121" y="7298"/>
                  </a:cubicBezTo>
                  <a:cubicBezTo>
                    <a:pt x="14566" y="6396"/>
                    <a:pt x="15861" y="3756"/>
                    <a:pt x="15861" y="1683"/>
                  </a:cubicBezTo>
                  <a:cubicBezTo>
                    <a:pt x="15861" y="552"/>
                    <a:pt x="14470" y="175"/>
                    <a:pt x="13892" y="80"/>
                  </a:cubicBezTo>
                  <a:cubicBezTo>
                    <a:pt x="13575" y="26"/>
                    <a:pt x="13245" y="0"/>
                    <a:pt x="1292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1" name="Google Shape;98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RIAAMEJAAA0EgAA4QkAAAAAAAAmAAAACAAAAP//////////"/>
                </a:ext>
              </a:extLst>
            </p:cNvSpPr>
            <p:nvPr/>
          </p:nvSpPr>
          <p:spPr>
            <a:xfrm>
              <a:off x="2941955" y="1585595"/>
              <a:ext cx="17145" cy="20320"/>
            </a:xfrm>
            <a:custGeom>
              <a:avLst/>
              <a:gdLst/>
              <a:ahLst/>
              <a:cxnLst/>
              <a:rect l="0" t="0" r="17145" b="20320"/>
              <a:pathLst>
                <a:path w="17145" h="20320">
                  <a:moveTo>
                    <a:pt x="8801" y="0"/>
                  </a:moveTo>
                  <a:cubicBezTo>
                    <a:pt x="7955" y="0"/>
                    <a:pt x="6112" y="664"/>
                    <a:pt x="3686" y="2384"/>
                  </a:cubicBezTo>
                  <a:lnTo>
                    <a:pt x="2772" y="2994"/>
                  </a:lnTo>
                  <a:cubicBezTo>
                    <a:pt x="55" y="4945"/>
                    <a:pt x="0" y="5039"/>
                    <a:pt x="831" y="6462"/>
                  </a:cubicBezTo>
                  <a:cubicBezTo>
                    <a:pt x="873" y="6597"/>
                    <a:pt x="1164" y="7071"/>
                    <a:pt x="1413" y="7071"/>
                  </a:cubicBezTo>
                  <a:cubicBezTo>
                    <a:pt x="1843" y="7031"/>
                    <a:pt x="2813" y="6082"/>
                    <a:pt x="3395" y="4416"/>
                  </a:cubicBezTo>
                  <a:cubicBezTo>
                    <a:pt x="3742" y="3563"/>
                    <a:pt x="4268" y="3332"/>
                    <a:pt x="4615" y="3278"/>
                  </a:cubicBezTo>
                  <a:lnTo>
                    <a:pt x="4809" y="3278"/>
                  </a:lnTo>
                  <a:cubicBezTo>
                    <a:pt x="5294" y="3332"/>
                    <a:pt x="5724" y="3563"/>
                    <a:pt x="6015" y="3996"/>
                  </a:cubicBezTo>
                  <a:cubicBezTo>
                    <a:pt x="7082" y="5513"/>
                    <a:pt x="7720" y="9591"/>
                    <a:pt x="6209" y="12571"/>
                  </a:cubicBezTo>
                  <a:cubicBezTo>
                    <a:pt x="5142" y="14807"/>
                    <a:pt x="5336" y="17462"/>
                    <a:pt x="6694" y="19494"/>
                  </a:cubicBezTo>
                  <a:cubicBezTo>
                    <a:pt x="6971" y="19846"/>
                    <a:pt x="7442" y="20320"/>
                    <a:pt x="7969" y="20320"/>
                  </a:cubicBezTo>
                  <a:cubicBezTo>
                    <a:pt x="8011" y="20320"/>
                    <a:pt x="8052" y="20320"/>
                    <a:pt x="8108" y="20306"/>
                  </a:cubicBezTo>
                  <a:cubicBezTo>
                    <a:pt x="8981" y="20117"/>
                    <a:pt x="10727" y="16988"/>
                    <a:pt x="12030" y="14657"/>
                  </a:cubicBezTo>
                  <a:cubicBezTo>
                    <a:pt x="13194" y="12382"/>
                    <a:pt x="14553" y="10201"/>
                    <a:pt x="16119" y="8114"/>
                  </a:cubicBezTo>
                  <a:cubicBezTo>
                    <a:pt x="17131" y="6841"/>
                    <a:pt x="17089" y="6462"/>
                    <a:pt x="17089" y="6462"/>
                  </a:cubicBezTo>
                  <a:cubicBezTo>
                    <a:pt x="16840" y="6313"/>
                    <a:pt x="16604" y="6177"/>
                    <a:pt x="16354" y="6123"/>
                  </a:cubicBezTo>
                  <a:cubicBezTo>
                    <a:pt x="15578" y="5798"/>
                    <a:pt x="14317" y="5324"/>
                    <a:pt x="14317" y="3847"/>
                  </a:cubicBezTo>
                  <a:cubicBezTo>
                    <a:pt x="14317" y="3427"/>
                    <a:pt x="13444" y="3089"/>
                    <a:pt x="12321" y="2709"/>
                  </a:cubicBezTo>
                  <a:cubicBezTo>
                    <a:pt x="11018" y="2289"/>
                    <a:pt x="9369" y="1761"/>
                    <a:pt x="9175" y="244"/>
                  </a:cubicBezTo>
                  <a:cubicBezTo>
                    <a:pt x="9175" y="108"/>
                    <a:pt x="9119" y="54"/>
                    <a:pt x="9119" y="54"/>
                  </a:cubicBezTo>
                  <a:cubicBezTo>
                    <a:pt x="9050" y="27"/>
                    <a:pt x="8939" y="0"/>
                    <a:pt x="880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0" name="Google Shape;98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BIAAFsJAACqEgAAwAkAAAAAAAAmAAAACAAAAP//////////"/>
                </a:ext>
              </a:extLst>
            </p:cNvSpPr>
            <p:nvPr/>
          </p:nvSpPr>
          <p:spPr>
            <a:xfrm>
              <a:off x="2951480" y="1520825"/>
              <a:ext cx="82550" cy="64135"/>
            </a:xfrm>
            <a:custGeom>
              <a:avLst/>
              <a:gdLst/>
              <a:ahLst/>
              <a:cxnLst/>
              <a:rect l="0" t="0" r="82550" b="64135"/>
              <a:pathLst>
                <a:path w="82550" h="64135">
                  <a:moveTo>
                    <a:pt x="76786" y="0"/>
                  </a:moveTo>
                  <a:cubicBezTo>
                    <a:pt x="75548" y="0"/>
                    <a:pt x="72449" y="1914"/>
                    <a:pt x="71076" y="2770"/>
                  </a:cubicBezTo>
                  <a:cubicBezTo>
                    <a:pt x="70314" y="3299"/>
                    <a:pt x="69594" y="3734"/>
                    <a:pt x="69118" y="3965"/>
                  </a:cubicBezTo>
                  <a:cubicBezTo>
                    <a:pt x="68357" y="4345"/>
                    <a:pt x="67364" y="6300"/>
                    <a:pt x="67119" y="8582"/>
                  </a:cubicBezTo>
                  <a:cubicBezTo>
                    <a:pt x="66929" y="10333"/>
                    <a:pt x="67269" y="11813"/>
                    <a:pt x="67976" y="12384"/>
                  </a:cubicBezTo>
                  <a:cubicBezTo>
                    <a:pt x="69879" y="13945"/>
                    <a:pt x="68316" y="16037"/>
                    <a:pt x="66929" y="17938"/>
                  </a:cubicBezTo>
                  <a:cubicBezTo>
                    <a:pt x="65787" y="19459"/>
                    <a:pt x="64455" y="21224"/>
                    <a:pt x="64550" y="22881"/>
                  </a:cubicBezTo>
                  <a:cubicBezTo>
                    <a:pt x="64700" y="25732"/>
                    <a:pt x="63082" y="27022"/>
                    <a:pt x="61790" y="28014"/>
                  </a:cubicBezTo>
                  <a:cubicBezTo>
                    <a:pt x="60879" y="28733"/>
                    <a:pt x="60118" y="29344"/>
                    <a:pt x="59887" y="30390"/>
                  </a:cubicBezTo>
                  <a:cubicBezTo>
                    <a:pt x="59411" y="32685"/>
                    <a:pt x="57983" y="33350"/>
                    <a:pt x="56311" y="34111"/>
                  </a:cubicBezTo>
                  <a:cubicBezTo>
                    <a:pt x="55074" y="34681"/>
                    <a:pt x="53891" y="35346"/>
                    <a:pt x="52749" y="36202"/>
                  </a:cubicBezTo>
                  <a:cubicBezTo>
                    <a:pt x="51471" y="37180"/>
                    <a:pt x="50397" y="37492"/>
                    <a:pt x="49554" y="37492"/>
                  </a:cubicBezTo>
                  <a:cubicBezTo>
                    <a:pt x="48589" y="37492"/>
                    <a:pt x="47909" y="37098"/>
                    <a:pt x="47556" y="36813"/>
                  </a:cubicBezTo>
                  <a:cubicBezTo>
                    <a:pt x="46604" y="36012"/>
                    <a:pt x="46128" y="34817"/>
                    <a:pt x="46319" y="33635"/>
                  </a:cubicBezTo>
                  <a:cubicBezTo>
                    <a:pt x="45612" y="33961"/>
                    <a:pt x="44986" y="34437"/>
                    <a:pt x="44470" y="35007"/>
                  </a:cubicBezTo>
                  <a:cubicBezTo>
                    <a:pt x="43369" y="36053"/>
                    <a:pt x="42798" y="37478"/>
                    <a:pt x="42798" y="38958"/>
                  </a:cubicBezTo>
                  <a:cubicBezTo>
                    <a:pt x="42947" y="42095"/>
                    <a:pt x="40663" y="43711"/>
                    <a:pt x="39181" y="44757"/>
                  </a:cubicBezTo>
                  <a:cubicBezTo>
                    <a:pt x="38706" y="45083"/>
                    <a:pt x="37999" y="45558"/>
                    <a:pt x="37944" y="45802"/>
                  </a:cubicBezTo>
                  <a:cubicBezTo>
                    <a:pt x="37944" y="45843"/>
                    <a:pt x="37999" y="45898"/>
                    <a:pt x="37999" y="45938"/>
                  </a:cubicBezTo>
                  <a:cubicBezTo>
                    <a:pt x="38570" y="46658"/>
                    <a:pt x="38515" y="47649"/>
                    <a:pt x="37944" y="48369"/>
                  </a:cubicBezTo>
                  <a:cubicBezTo>
                    <a:pt x="37183" y="49306"/>
                    <a:pt x="35538" y="49836"/>
                    <a:pt x="34192" y="49836"/>
                  </a:cubicBezTo>
                  <a:cubicBezTo>
                    <a:pt x="33675" y="49836"/>
                    <a:pt x="33213" y="49754"/>
                    <a:pt x="32846" y="49605"/>
                  </a:cubicBezTo>
                  <a:cubicBezTo>
                    <a:pt x="32139" y="49360"/>
                    <a:pt x="31663" y="48654"/>
                    <a:pt x="31758" y="47894"/>
                  </a:cubicBezTo>
                  <a:cubicBezTo>
                    <a:pt x="31690" y="47867"/>
                    <a:pt x="31541" y="47839"/>
                    <a:pt x="31283" y="47839"/>
                  </a:cubicBezTo>
                  <a:cubicBezTo>
                    <a:pt x="30480" y="47839"/>
                    <a:pt x="28523" y="48138"/>
                    <a:pt x="23955" y="49931"/>
                  </a:cubicBezTo>
                  <a:cubicBezTo>
                    <a:pt x="22813" y="50379"/>
                    <a:pt x="21766" y="50528"/>
                    <a:pt x="20787" y="50528"/>
                  </a:cubicBezTo>
                  <a:cubicBezTo>
                    <a:pt x="19455" y="50528"/>
                    <a:pt x="18258" y="50229"/>
                    <a:pt x="17239" y="49985"/>
                  </a:cubicBezTo>
                  <a:cubicBezTo>
                    <a:pt x="16328" y="49754"/>
                    <a:pt x="15634" y="49605"/>
                    <a:pt x="15050" y="49605"/>
                  </a:cubicBezTo>
                  <a:cubicBezTo>
                    <a:pt x="14384" y="49605"/>
                    <a:pt x="13853" y="49808"/>
                    <a:pt x="13296" y="50365"/>
                  </a:cubicBezTo>
                  <a:lnTo>
                    <a:pt x="12766" y="50881"/>
                  </a:lnTo>
                  <a:cubicBezTo>
                    <a:pt x="9721" y="53923"/>
                    <a:pt x="5153" y="58540"/>
                    <a:pt x="1387" y="59205"/>
                  </a:cubicBezTo>
                  <a:cubicBezTo>
                    <a:pt x="435" y="59395"/>
                    <a:pt x="14" y="59816"/>
                    <a:pt x="54" y="60536"/>
                  </a:cubicBezTo>
                  <a:cubicBezTo>
                    <a:pt x="109" y="61106"/>
                    <a:pt x="394" y="61582"/>
                    <a:pt x="870" y="61867"/>
                  </a:cubicBezTo>
                  <a:cubicBezTo>
                    <a:pt x="2202" y="61201"/>
                    <a:pt x="3820" y="61106"/>
                    <a:pt x="5248" y="61066"/>
                  </a:cubicBezTo>
                  <a:cubicBezTo>
                    <a:pt x="6634" y="60971"/>
                    <a:pt x="8157" y="60916"/>
                    <a:pt x="8674" y="60156"/>
                  </a:cubicBezTo>
                  <a:cubicBezTo>
                    <a:pt x="10387" y="57535"/>
                    <a:pt x="22283" y="55349"/>
                    <a:pt x="28047" y="55159"/>
                  </a:cubicBezTo>
                  <a:lnTo>
                    <a:pt x="28659" y="55159"/>
                  </a:lnTo>
                  <a:cubicBezTo>
                    <a:pt x="30616" y="55159"/>
                    <a:pt x="31758" y="55498"/>
                    <a:pt x="32370" y="56299"/>
                  </a:cubicBezTo>
                  <a:cubicBezTo>
                    <a:pt x="33145" y="57250"/>
                    <a:pt x="32751" y="58486"/>
                    <a:pt x="32425" y="59721"/>
                  </a:cubicBezTo>
                  <a:cubicBezTo>
                    <a:pt x="32139" y="60631"/>
                    <a:pt x="31989" y="61582"/>
                    <a:pt x="32044" y="62532"/>
                  </a:cubicBezTo>
                  <a:cubicBezTo>
                    <a:pt x="32085" y="63252"/>
                    <a:pt x="32560" y="63822"/>
                    <a:pt x="33281" y="64012"/>
                  </a:cubicBezTo>
                  <a:cubicBezTo>
                    <a:pt x="33539" y="64080"/>
                    <a:pt x="33852" y="64121"/>
                    <a:pt x="34178" y="64121"/>
                  </a:cubicBezTo>
                  <a:cubicBezTo>
                    <a:pt x="35715" y="64121"/>
                    <a:pt x="37835" y="63306"/>
                    <a:pt x="39277" y="61636"/>
                  </a:cubicBezTo>
                  <a:cubicBezTo>
                    <a:pt x="40038" y="60726"/>
                    <a:pt x="40949" y="59871"/>
                    <a:pt x="41900" y="59151"/>
                  </a:cubicBezTo>
                  <a:cubicBezTo>
                    <a:pt x="42186" y="58920"/>
                    <a:pt x="42417" y="58730"/>
                    <a:pt x="42662" y="58445"/>
                  </a:cubicBezTo>
                  <a:cubicBezTo>
                    <a:pt x="42471" y="58200"/>
                    <a:pt x="42281" y="58010"/>
                    <a:pt x="42036" y="57820"/>
                  </a:cubicBezTo>
                  <a:cubicBezTo>
                    <a:pt x="40609" y="56679"/>
                    <a:pt x="40704" y="55593"/>
                    <a:pt x="40854" y="55159"/>
                  </a:cubicBezTo>
                  <a:cubicBezTo>
                    <a:pt x="41044" y="54452"/>
                    <a:pt x="41615" y="53923"/>
                    <a:pt x="42376" y="53828"/>
                  </a:cubicBezTo>
                  <a:cubicBezTo>
                    <a:pt x="42485" y="53814"/>
                    <a:pt x="42594" y="53801"/>
                    <a:pt x="42716" y="53801"/>
                  </a:cubicBezTo>
                  <a:cubicBezTo>
                    <a:pt x="43559" y="53801"/>
                    <a:pt x="44687" y="54262"/>
                    <a:pt x="45517" y="55539"/>
                  </a:cubicBezTo>
                  <a:cubicBezTo>
                    <a:pt x="46183" y="56489"/>
                    <a:pt x="47610" y="57114"/>
                    <a:pt x="49133" y="57114"/>
                  </a:cubicBezTo>
                  <a:lnTo>
                    <a:pt x="49228" y="57114"/>
                  </a:lnTo>
                  <a:cubicBezTo>
                    <a:pt x="49269" y="57114"/>
                    <a:pt x="49310" y="57114"/>
                    <a:pt x="49364" y="57114"/>
                  </a:cubicBezTo>
                  <a:cubicBezTo>
                    <a:pt x="51023" y="57114"/>
                    <a:pt x="52586" y="56272"/>
                    <a:pt x="53511" y="54928"/>
                  </a:cubicBezTo>
                  <a:cubicBezTo>
                    <a:pt x="54177" y="53787"/>
                    <a:pt x="54843" y="53217"/>
                    <a:pt x="55604" y="53122"/>
                  </a:cubicBezTo>
                  <a:cubicBezTo>
                    <a:pt x="55699" y="53108"/>
                    <a:pt x="55808" y="53095"/>
                    <a:pt x="55890" y="53095"/>
                  </a:cubicBezTo>
                  <a:cubicBezTo>
                    <a:pt x="56692" y="53095"/>
                    <a:pt x="57290" y="53597"/>
                    <a:pt x="57834" y="54072"/>
                  </a:cubicBezTo>
                  <a:cubicBezTo>
                    <a:pt x="58432" y="54561"/>
                    <a:pt x="58976" y="54982"/>
                    <a:pt x="59561" y="54982"/>
                  </a:cubicBezTo>
                  <a:cubicBezTo>
                    <a:pt x="59588" y="54982"/>
                    <a:pt x="59615" y="54982"/>
                    <a:pt x="59642" y="54968"/>
                  </a:cubicBezTo>
                  <a:cubicBezTo>
                    <a:pt x="60648" y="54873"/>
                    <a:pt x="61749" y="52837"/>
                    <a:pt x="62320" y="51737"/>
                  </a:cubicBezTo>
                  <a:cubicBezTo>
                    <a:pt x="62823" y="50759"/>
                    <a:pt x="63190" y="50053"/>
                    <a:pt x="63843" y="50053"/>
                  </a:cubicBezTo>
                  <a:cubicBezTo>
                    <a:pt x="63911" y="50053"/>
                    <a:pt x="63993" y="50053"/>
                    <a:pt x="64074" y="50080"/>
                  </a:cubicBezTo>
                  <a:cubicBezTo>
                    <a:pt x="64890" y="50216"/>
                    <a:pt x="64985" y="51071"/>
                    <a:pt x="64985" y="51356"/>
                  </a:cubicBezTo>
                  <a:cubicBezTo>
                    <a:pt x="64985" y="51642"/>
                    <a:pt x="65175" y="51886"/>
                    <a:pt x="65461" y="51981"/>
                  </a:cubicBezTo>
                  <a:cubicBezTo>
                    <a:pt x="65638" y="52035"/>
                    <a:pt x="65842" y="52076"/>
                    <a:pt x="66073" y="52076"/>
                  </a:cubicBezTo>
                  <a:cubicBezTo>
                    <a:pt x="67269" y="52076"/>
                    <a:pt x="69104" y="51261"/>
                    <a:pt x="70505" y="49740"/>
                  </a:cubicBezTo>
                  <a:cubicBezTo>
                    <a:pt x="71687" y="48464"/>
                    <a:pt x="71592" y="46509"/>
                    <a:pt x="71551" y="44472"/>
                  </a:cubicBezTo>
                  <a:cubicBezTo>
                    <a:pt x="71497" y="42666"/>
                    <a:pt x="71402" y="40765"/>
                    <a:pt x="72354" y="39339"/>
                  </a:cubicBezTo>
                  <a:cubicBezTo>
                    <a:pt x="74067" y="36772"/>
                    <a:pt x="75644" y="31734"/>
                    <a:pt x="74067" y="28828"/>
                  </a:cubicBezTo>
                  <a:cubicBezTo>
                    <a:pt x="72449" y="25732"/>
                    <a:pt x="75589" y="23600"/>
                    <a:pt x="78349" y="21699"/>
                  </a:cubicBezTo>
                  <a:cubicBezTo>
                    <a:pt x="79301" y="21075"/>
                    <a:pt x="80212" y="20368"/>
                    <a:pt x="81068" y="19649"/>
                  </a:cubicBezTo>
                  <a:cubicBezTo>
                    <a:pt x="82536" y="18318"/>
                    <a:pt x="80443" y="11759"/>
                    <a:pt x="79070" y="7441"/>
                  </a:cubicBezTo>
                  <a:cubicBezTo>
                    <a:pt x="78159" y="4535"/>
                    <a:pt x="77357" y="2064"/>
                    <a:pt x="77261" y="583"/>
                  </a:cubicBezTo>
                  <a:cubicBezTo>
                    <a:pt x="77261" y="353"/>
                    <a:pt x="77207" y="108"/>
                    <a:pt x="77112" y="67"/>
                  </a:cubicBezTo>
                  <a:cubicBezTo>
                    <a:pt x="77030" y="27"/>
                    <a:pt x="76922" y="0"/>
                    <a:pt x="7678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9" name="Google Shape;98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xIAAB8JAADbEgAAVQkAAAAAAAAmAAAACAAAAP//////////"/>
                </a:ext>
              </a:extLst>
            </p:cNvSpPr>
            <p:nvPr/>
          </p:nvSpPr>
          <p:spPr>
            <a:xfrm>
              <a:off x="3019425" y="1482725"/>
              <a:ext cx="45720" cy="34290"/>
            </a:xfrm>
            <a:custGeom>
              <a:avLst/>
              <a:gdLst/>
              <a:ahLst/>
              <a:cxnLst/>
              <a:rect l="0" t="0" r="45720" b="34290"/>
              <a:pathLst>
                <a:path w="45720" h="34290">
                  <a:moveTo>
                    <a:pt x="14853" y="14"/>
                  </a:moveTo>
                  <a:cubicBezTo>
                    <a:pt x="14286" y="54"/>
                    <a:pt x="13759" y="394"/>
                    <a:pt x="13530" y="964"/>
                  </a:cubicBezTo>
                  <a:cubicBezTo>
                    <a:pt x="13287" y="1480"/>
                    <a:pt x="13381" y="2146"/>
                    <a:pt x="13813" y="2580"/>
                  </a:cubicBezTo>
                  <a:cubicBezTo>
                    <a:pt x="15420" y="4672"/>
                    <a:pt x="14853" y="6098"/>
                    <a:pt x="14286" y="7469"/>
                  </a:cubicBezTo>
                  <a:cubicBezTo>
                    <a:pt x="13813" y="8515"/>
                    <a:pt x="13570" y="9656"/>
                    <a:pt x="13530" y="10796"/>
                  </a:cubicBezTo>
                  <a:cubicBezTo>
                    <a:pt x="13570" y="12412"/>
                    <a:pt x="13057" y="13988"/>
                    <a:pt x="12017" y="15223"/>
                  </a:cubicBezTo>
                  <a:cubicBezTo>
                    <a:pt x="11491" y="15943"/>
                    <a:pt x="11207" y="16364"/>
                    <a:pt x="11356" y="17220"/>
                  </a:cubicBezTo>
                  <a:cubicBezTo>
                    <a:pt x="11491" y="17939"/>
                    <a:pt x="11356" y="18646"/>
                    <a:pt x="10924" y="19216"/>
                  </a:cubicBezTo>
                  <a:cubicBezTo>
                    <a:pt x="10032" y="20411"/>
                    <a:pt x="8142" y="20547"/>
                    <a:pt x="6292" y="20696"/>
                  </a:cubicBezTo>
                  <a:cubicBezTo>
                    <a:pt x="5685" y="20737"/>
                    <a:pt x="5063" y="20791"/>
                    <a:pt x="4496" y="20886"/>
                  </a:cubicBezTo>
                  <a:cubicBezTo>
                    <a:pt x="3983" y="20981"/>
                    <a:pt x="3983" y="21022"/>
                    <a:pt x="3983" y="21837"/>
                  </a:cubicBezTo>
                  <a:cubicBezTo>
                    <a:pt x="3983" y="22788"/>
                    <a:pt x="3983" y="24404"/>
                    <a:pt x="1850" y="25300"/>
                  </a:cubicBezTo>
                  <a:cubicBezTo>
                    <a:pt x="716" y="25775"/>
                    <a:pt x="54" y="26441"/>
                    <a:pt x="14" y="27065"/>
                  </a:cubicBezTo>
                  <a:cubicBezTo>
                    <a:pt x="14" y="27486"/>
                    <a:pt x="243" y="27921"/>
                    <a:pt x="675" y="28111"/>
                  </a:cubicBezTo>
                  <a:cubicBezTo>
                    <a:pt x="2511" y="29157"/>
                    <a:pt x="1850" y="31669"/>
                    <a:pt x="1337" y="33720"/>
                  </a:cubicBezTo>
                  <a:lnTo>
                    <a:pt x="1188" y="34290"/>
                  </a:lnTo>
                  <a:cubicBezTo>
                    <a:pt x="1944" y="33760"/>
                    <a:pt x="2660" y="33149"/>
                    <a:pt x="3268" y="32430"/>
                  </a:cubicBezTo>
                  <a:cubicBezTo>
                    <a:pt x="3943" y="31655"/>
                    <a:pt x="4672" y="31425"/>
                    <a:pt x="5307" y="31425"/>
                  </a:cubicBezTo>
                  <a:cubicBezTo>
                    <a:pt x="5928" y="31425"/>
                    <a:pt x="6468" y="31628"/>
                    <a:pt x="6859" y="31764"/>
                  </a:cubicBezTo>
                  <a:lnTo>
                    <a:pt x="7008" y="31818"/>
                  </a:lnTo>
                  <a:cubicBezTo>
                    <a:pt x="6859" y="31289"/>
                    <a:pt x="6009" y="30678"/>
                    <a:pt x="5212" y="30107"/>
                  </a:cubicBezTo>
                  <a:cubicBezTo>
                    <a:pt x="3929" y="29197"/>
                    <a:pt x="2471" y="28206"/>
                    <a:pt x="2606" y="26590"/>
                  </a:cubicBezTo>
                  <a:cubicBezTo>
                    <a:pt x="2660" y="26060"/>
                    <a:pt x="2890" y="25585"/>
                    <a:pt x="3322" y="25259"/>
                  </a:cubicBezTo>
                  <a:cubicBezTo>
                    <a:pt x="3646" y="25015"/>
                    <a:pt x="4037" y="24920"/>
                    <a:pt x="4456" y="24920"/>
                  </a:cubicBezTo>
                  <a:cubicBezTo>
                    <a:pt x="4928" y="24920"/>
                    <a:pt x="5455" y="25028"/>
                    <a:pt x="6009" y="25164"/>
                  </a:cubicBezTo>
                  <a:cubicBezTo>
                    <a:pt x="6616" y="25300"/>
                    <a:pt x="7305" y="25490"/>
                    <a:pt x="7980" y="25490"/>
                  </a:cubicBezTo>
                  <a:cubicBezTo>
                    <a:pt x="8412" y="25490"/>
                    <a:pt x="8844" y="25409"/>
                    <a:pt x="9222" y="25205"/>
                  </a:cubicBezTo>
                  <a:cubicBezTo>
                    <a:pt x="10086" y="24770"/>
                    <a:pt x="11153" y="24580"/>
                    <a:pt x="12328" y="24580"/>
                  </a:cubicBezTo>
                  <a:cubicBezTo>
                    <a:pt x="15299" y="24580"/>
                    <a:pt x="18890" y="25857"/>
                    <a:pt x="21321" y="27962"/>
                  </a:cubicBezTo>
                  <a:cubicBezTo>
                    <a:pt x="22887" y="29320"/>
                    <a:pt x="23508" y="29388"/>
                    <a:pt x="23657" y="29388"/>
                  </a:cubicBezTo>
                  <a:cubicBezTo>
                    <a:pt x="23670" y="29388"/>
                    <a:pt x="23684" y="29388"/>
                    <a:pt x="23697" y="29388"/>
                  </a:cubicBezTo>
                  <a:cubicBezTo>
                    <a:pt x="23886" y="29292"/>
                    <a:pt x="24305" y="28872"/>
                    <a:pt x="24683" y="26726"/>
                  </a:cubicBezTo>
                  <a:cubicBezTo>
                    <a:pt x="25439" y="22502"/>
                    <a:pt x="31164" y="20981"/>
                    <a:pt x="36214" y="20981"/>
                  </a:cubicBezTo>
                  <a:cubicBezTo>
                    <a:pt x="38955" y="20981"/>
                    <a:pt x="39900" y="20221"/>
                    <a:pt x="40049" y="19786"/>
                  </a:cubicBezTo>
                  <a:cubicBezTo>
                    <a:pt x="40143" y="19501"/>
                    <a:pt x="39900" y="19216"/>
                    <a:pt x="39671" y="19026"/>
                  </a:cubicBezTo>
                  <a:cubicBezTo>
                    <a:pt x="39333" y="18795"/>
                    <a:pt x="39144" y="18455"/>
                    <a:pt x="39104" y="18075"/>
                  </a:cubicBezTo>
                  <a:cubicBezTo>
                    <a:pt x="39050" y="16935"/>
                    <a:pt x="40332" y="15699"/>
                    <a:pt x="43492" y="12942"/>
                  </a:cubicBezTo>
                  <a:cubicBezTo>
                    <a:pt x="44154" y="12412"/>
                    <a:pt x="44964" y="11652"/>
                    <a:pt x="45720" y="10986"/>
                  </a:cubicBezTo>
                  <a:cubicBezTo>
                    <a:pt x="44626" y="11693"/>
                    <a:pt x="43398" y="12399"/>
                    <a:pt x="42344" y="12399"/>
                  </a:cubicBezTo>
                  <a:cubicBezTo>
                    <a:pt x="41737" y="12399"/>
                    <a:pt x="41197" y="12168"/>
                    <a:pt x="40751" y="11611"/>
                  </a:cubicBezTo>
                  <a:cubicBezTo>
                    <a:pt x="40602" y="11394"/>
                    <a:pt x="40413" y="11285"/>
                    <a:pt x="40157" y="11285"/>
                  </a:cubicBezTo>
                  <a:cubicBezTo>
                    <a:pt x="39725" y="11285"/>
                    <a:pt x="39077" y="11584"/>
                    <a:pt x="37915" y="12181"/>
                  </a:cubicBezTo>
                  <a:cubicBezTo>
                    <a:pt x="36741" y="12847"/>
                    <a:pt x="35512" y="13322"/>
                    <a:pt x="34229" y="13662"/>
                  </a:cubicBezTo>
                  <a:cubicBezTo>
                    <a:pt x="34067" y="13689"/>
                    <a:pt x="33892" y="13702"/>
                    <a:pt x="33716" y="13702"/>
                  </a:cubicBezTo>
                  <a:cubicBezTo>
                    <a:pt x="29395" y="13702"/>
                    <a:pt x="19484" y="4943"/>
                    <a:pt x="17162" y="1440"/>
                  </a:cubicBezTo>
                  <a:cubicBezTo>
                    <a:pt x="16743" y="625"/>
                    <a:pt x="15933" y="54"/>
                    <a:pt x="15042"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8" name="Google Shape;98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BEAAC8KAAC9EQAAUgoAAAAAAAAmAAAACAAAAP//////////"/>
                </a:ext>
              </a:extLst>
            </p:cNvSpPr>
            <p:nvPr/>
          </p:nvSpPr>
          <p:spPr>
            <a:xfrm>
              <a:off x="2870200" y="1655445"/>
              <a:ext cx="13335" cy="22225"/>
            </a:xfrm>
            <a:custGeom>
              <a:avLst/>
              <a:gdLst/>
              <a:ahLst/>
              <a:cxnLst/>
              <a:rect l="0" t="0" r="13335" b="22225"/>
              <a:pathLst>
                <a:path w="13335" h="22225">
                  <a:moveTo>
                    <a:pt x="11902" y="0"/>
                  </a:moveTo>
                  <a:cubicBezTo>
                    <a:pt x="11654" y="0"/>
                    <a:pt x="11392" y="27"/>
                    <a:pt x="11103" y="82"/>
                  </a:cubicBezTo>
                  <a:cubicBezTo>
                    <a:pt x="8072" y="658"/>
                    <a:pt x="3058" y="4264"/>
                    <a:pt x="1308" y="10557"/>
                  </a:cubicBezTo>
                  <a:cubicBezTo>
                    <a:pt x="13" y="15355"/>
                    <a:pt x="1267" y="18564"/>
                    <a:pt x="2190" y="20058"/>
                  </a:cubicBezTo>
                  <a:cubicBezTo>
                    <a:pt x="2672" y="20922"/>
                    <a:pt x="3347" y="21635"/>
                    <a:pt x="4160" y="22211"/>
                  </a:cubicBezTo>
                  <a:cubicBezTo>
                    <a:pt x="5992" y="20250"/>
                    <a:pt x="12122" y="7911"/>
                    <a:pt x="13087" y="2248"/>
                  </a:cubicBezTo>
                  <a:cubicBezTo>
                    <a:pt x="13321" y="754"/>
                    <a:pt x="13087" y="425"/>
                    <a:pt x="13087" y="425"/>
                  </a:cubicBezTo>
                  <a:cubicBezTo>
                    <a:pt x="12880" y="150"/>
                    <a:pt x="12467" y="0"/>
                    <a:pt x="1190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7" name="Google Shape;98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8AAKMIAABSEgAAaQoAAAAAAAAmAAAACAAAAP//////////"/>
                </a:ext>
              </a:extLst>
            </p:cNvSpPr>
            <p:nvPr/>
          </p:nvSpPr>
          <p:spPr>
            <a:xfrm>
              <a:off x="2535555" y="1403985"/>
              <a:ext cx="442595" cy="288290"/>
            </a:xfrm>
            <a:custGeom>
              <a:avLst/>
              <a:gdLst/>
              <a:ahLst/>
              <a:cxnLst/>
              <a:rect l="0" t="0" r="442595" b="288290"/>
              <a:pathLst>
                <a:path w="442595" h="288290">
                  <a:moveTo>
                    <a:pt x="354974" y="14"/>
                  </a:moveTo>
                  <a:cubicBezTo>
                    <a:pt x="352735" y="14"/>
                    <a:pt x="349789" y="517"/>
                    <a:pt x="347998" y="829"/>
                  </a:cubicBezTo>
                  <a:cubicBezTo>
                    <a:pt x="347238" y="965"/>
                    <a:pt x="346763" y="1060"/>
                    <a:pt x="346478" y="1115"/>
                  </a:cubicBezTo>
                  <a:lnTo>
                    <a:pt x="346193" y="1115"/>
                  </a:lnTo>
                  <a:cubicBezTo>
                    <a:pt x="346098" y="1115"/>
                    <a:pt x="345908" y="1115"/>
                    <a:pt x="345623" y="1060"/>
                  </a:cubicBezTo>
                  <a:cubicBezTo>
                    <a:pt x="345202" y="1033"/>
                    <a:pt x="344619" y="979"/>
                    <a:pt x="343926" y="979"/>
                  </a:cubicBezTo>
                  <a:cubicBezTo>
                    <a:pt x="341986" y="979"/>
                    <a:pt x="339244" y="1400"/>
                    <a:pt x="337493" y="3820"/>
                  </a:cubicBezTo>
                  <a:cubicBezTo>
                    <a:pt x="336408" y="5248"/>
                    <a:pt x="336204" y="5914"/>
                    <a:pt x="336163" y="6199"/>
                  </a:cubicBezTo>
                  <a:cubicBezTo>
                    <a:pt x="336163" y="6199"/>
                    <a:pt x="336163" y="6254"/>
                    <a:pt x="336163" y="6294"/>
                  </a:cubicBezTo>
                  <a:cubicBezTo>
                    <a:pt x="336394" y="6335"/>
                    <a:pt x="336652" y="6362"/>
                    <a:pt x="336910" y="6362"/>
                  </a:cubicBezTo>
                  <a:cubicBezTo>
                    <a:pt x="337005" y="6362"/>
                    <a:pt x="337113" y="6362"/>
                    <a:pt x="337208" y="6349"/>
                  </a:cubicBezTo>
                  <a:lnTo>
                    <a:pt x="337398" y="6349"/>
                  </a:lnTo>
                  <a:cubicBezTo>
                    <a:pt x="339258" y="6349"/>
                    <a:pt x="339963" y="9258"/>
                    <a:pt x="340493" y="12398"/>
                  </a:cubicBezTo>
                  <a:cubicBezTo>
                    <a:pt x="340493" y="12494"/>
                    <a:pt x="340493" y="12630"/>
                    <a:pt x="340493" y="12779"/>
                  </a:cubicBezTo>
                  <a:cubicBezTo>
                    <a:pt x="340438" y="14342"/>
                    <a:pt x="338443" y="16110"/>
                    <a:pt x="337168" y="16817"/>
                  </a:cubicBezTo>
                  <a:cubicBezTo>
                    <a:pt x="336978" y="16912"/>
                    <a:pt x="336828" y="17007"/>
                    <a:pt x="336638" y="17102"/>
                  </a:cubicBezTo>
                  <a:cubicBezTo>
                    <a:pt x="335824" y="17537"/>
                    <a:pt x="332974" y="21860"/>
                    <a:pt x="332553" y="23532"/>
                  </a:cubicBezTo>
                  <a:cubicBezTo>
                    <a:pt x="332363" y="24199"/>
                    <a:pt x="332078" y="24810"/>
                    <a:pt x="331698" y="25381"/>
                  </a:cubicBezTo>
                  <a:cubicBezTo>
                    <a:pt x="331454" y="25857"/>
                    <a:pt x="331169" y="26292"/>
                    <a:pt x="330884" y="26809"/>
                  </a:cubicBezTo>
                  <a:cubicBezTo>
                    <a:pt x="330273" y="27760"/>
                    <a:pt x="329744" y="28766"/>
                    <a:pt x="329269" y="29813"/>
                  </a:cubicBezTo>
                  <a:cubicBezTo>
                    <a:pt x="329079" y="30099"/>
                    <a:pt x="329038" y="30425"/>
                    <a:pt x="329038" y="30765"/>
                  </a:cubicBezTo>
                  <a:cubicBezTo>
                    <a:pt x="329228" y="31472"/>
                    <a:pt x="329079" y="32288"/>
                    <a:pt x="328658" y="32899"/>
                  </a:cubicBezTo>
                  <a:cubicBezTo>
                    <a:pt x="327749" y="34096"/>
                    <a:pt x="326473" y="34952"/>
                    <a:pt x="324994" y="35183"/>
                  </a:cubicBezTo>
                  <a:cubicBezTo>
                    <a:pt x="324288" y="35278"/>
                    <a:pt x="322428" y="36434"/>
                    <a:pt x="321058" y="37290"/>
                  </a:cubicBezTo>
                  <a:cubicBezTo>
                    <a:pt x="320148" y="37902"/>
                    <a:pt x="319158" y="38432"/>
                    <a:pt x="318153" y="38908"/>
                  </a:cubicBezTo>
                  <a:cubicBezTo>
                    <a:pt x="317868" y="39003"/>
                    <a:pt x="317420" y="39044"/>
                    <a:pt x="316891" y="39044"/>
                  </a:cubicBezTo>
                  <a:cubicBezTo>
                    <a:pt x="315344" y="39044"/>
                    <a:pt x="313009" y="38636"/>
                    <a:pt x="311408" y="37861"/>
                  </a:cubicBezTo>
                  <a:cubicBezTo>
                    <a:pt x="310702" y="37576"/>
                    <a:pt x="310173" y="37046"/>
                    <a:pt x="309793" y="36434"/>
                  </a:cubicBezTo>
                  <a:cubicBezTo>
                    <a:pt x="309793" y="36380"/>
                    <a:pt x="309752" y="36339"/>
                    <a:pt x="309752" y="36339"/>
                  </a:cubicBezTo>
                  <a:cubicBezTo>
                    <a:pt x="309657" y="36189"/>
                    <a:pt x="309562" y="36094"/>
                    <a:pt x="309508" y="36053"/>
                  </a:cubicBezTo>
                  <a:lnTo>
                    <a:pt x="303998" y="46997"/>
                  </a:lnTo>
                  <a:lnTo>
                    <a:pt x="303468" y="51279"/>
                  </a:lnTo>
                  <a:lnTo>
                    <a:pt x="302898" y="51415"/>
                  </a:lnTo>
                  <a:cubicBezTo>
                    <a:pt x="302423" y="51565"/>
                    <a:pt x="301663" y="51945"/>
                    <a:pt x="301568" y="52326"/>
                  </a:cubicBezTo>
                  <a:cubicBezTo>
                    <a:pt x="301473" y="52652"/>
                    <a:pt x="301758" y="53183"/>
                    <a:pt x="302328" y="53754"/>
                  </a:cubicBezTo>
                  <a:cubicBezTo>
                    <a:pt x="303197" y="54610"/>
                    <a:pt x="303713" y="54909"/>
                    <a:pt x="304269" y="54909"/>
                  </a:cubicBezTo>
                  <a:cubicBezTo>
                    <a:pt x="304649" y="54909"/>
                    <a:pt x="305043" y="54773"/>
                    <a:pt x="305558" y="54610"/>
                  </a:cubicBezTo>
                  <a:cubicBezTo>
                    <a:pt x="306794" y="54175"/>
                    <a:pt x="308083" y="53985"/>
                    <a:pt x="309372" y="53985"/>
                  </a:cubicBezTo>
                  <a:cubicBezTo>
                    <a:pt x="311082" y="54039"/>
                    <a:pt x="312792" y="54461"/>
                    <a:pt x="314312" y="55317"/>
                  </a:cubicBezTo>
                  <a:cubicBezTo>
                    <a:pt x="314692" y="55562"/>
                    <a:pt x="315113" y="55698"/>
                    <a:pt x="315547" y="55793"/>
                  </a:cubicBezTo>
                  <a:cubicBezTo>
                    <a:pt x="315642" y="55698"/>
                    <a:pt x="315683" y="55602"/>
                    <a:pt x="315683" y="55507"/>
                  </a:cubicBezTo>
                  <a:cubicBezTo>
                    <a:pt x="316402" y="53890"/>
                    <a:pt x="317923" y="52748"/>
                    <a:pt x="319673" y="52462"/>
                  </a:cubicBezTo>
                  <a:cubicBezTo>
                    <a:pt x="319945" y="52421"/>
                    <a:pt x="320203" y="52408"/>
                    <a:pt x="320460" y="52408"/>
                  </a:cubicBezTo>
                  <a:cubicBezTo>
                    <a:pt x="321981" y="52408"/>
                    <a:pt x="323406" y="53101"/>
                    <a:pt x="324383" y="54325"/>
                  </a:cubicBezTo>
                  <a:cubicBezTo>
                    <a:pt x="324573" y="54556"/>
                    <a:pt x="324804" y="54841"/>
                    <a:pt x="325089" y="55086"/>
                  </a:cubicBezTo>
                  <a:cubicBezTo>
                    <a:pt x="325618" y="55602"/>
                    <a:pt x="326188" y="56133"/>
                    <a:pt x="326853" y="56649"/>
                  </a:cubicBezTo>
                  <a:lnTo>
                    <a:pt x="327708" y="57370"/>
                  </a:lnTo>
                  <a:lnTo>
                    <a:pt x="328278" y="57846"/>
                  </a:lnTo>
                  <a:cubicBezTo>
                    <a:pt x="332173" y="61122"/>
                    <a:pt x="334494" y="63216"/>
                    <a:pt x="334114" y="65132"/>
                  </a:cubicBezTo>
                  <a:cubicBezTo>
                    <a:pt x="333978" y="65934"/>
                    <a:pt x="333503" y="66601"/>
                    <a:pt x="332784" y="66981"/>
                  </a:cubicBezTo>
                  <a:cubicBezTo>
                    <a:pt x="332010" y="67443"/>
                    <a:pt x="331019" y="67593"/>
                    <a:pt x="330029" y="67593"/>
                  </a:cubicBezTo>
                  <a:cubicBezTo>
                    <a:pt x="327993" y="67593"/>
                    <a:pt x="325903" y="66940"/>
                    <a:pt x="325333" y="66750"/>
                  </a:cubicBezTo>
                  <a:cubicBezTo>
                    <a:pt x="325034" y="66655"/>
                    <a:pt x="324722" y="66614"/>
                    <a:pt x="324383" y="66614"/>
                  </a:cubicBezTo>
                  <a:cubicBezTo>
                    <a:pt x="323623" y="66614"/>
                    <a:pt x="322768" y="66818"/>
                    <a:pt x="321913" y="67076"/>
                  </a:cubicBezTo>
                  <a:cubicBezTo>
                    <a:pt x="321383" y="67267"/>
                    <a:pt x="320868" y="67457"/>
                    <a:pt x="320338" y="67647"/>
                  </a:cubicBezTo>
                  <a:cubicBezTo>
                    <a:pt x="318913" y="68178"/>
                    <a:pt x="317393" y="68749"/>
                    <a:pt x="316063" y="68749"/>
                  </a:cubicBezTo>
                  <a:cubicBezTo>
                    <a:pt x="316009" y="68749"/>
                    <a:pt x="315955" y="68735"/>
                    <a:pt x="315900" y="68735"/>
                  </a:cubicBezTo>
                  <a:cubicBezTo>
                    <a:pt x="312779" y="68735"/>
                    <a:pt x="309806" y="70067"/>
                    <a:pt x="307608" y="72310"/>
                  </a:cubicBezTo>
                  <a:cubicBezTo>
                    <a:pt x="306794" y="73126"/>
                    <a:pt x="306129" y="74023"/>
                    <a:pt x="305613" y="75029"/>
                  </a:cubicBezTo>
                  <a:cubicBezTo>
                    <a:pt x="304568" y="76783"/>
                    <a:pt x="303618" y="78401"/>
                    <a:pt x="300388" y="78782"/>
                  </a:cubicBezTo>
                  <a:cubicBezTo>
                    <a:pt x="299628" y="78877"/>
                    <a:pt x="298908" y="78931"/>
                    <a:pt x="298297" y="78972"/>
                  </a:cubicBezTo>
                  <a:cubicBezTo>
                    <a:pt x="296058" y="79162"/>
                    <a:pt x="294497" y="79257"/>
                    <a:pt x="292258" y="80399"/>
                  </a:cubicBezTo>
                  <a:cubicBezTo>
                    <a:pt x="291403" y="80875"/>
                    <a:pt x="290602" y="81405"/>
                    <a:pt x="289788" y="81976"/>
                  </a:cubicBezTo>
                  <a:cubicBezTo>
                    <a:pt x="287603" y="83472"/>
                    <a:pt x="285065" y="84247"/>
                    <a:pt x="282500" y="84247"/>
                  </a:cubicBezTo>
                  <a:cubicBezTo>
                    <a:pt x="280600" y="84247"/>
                    <a:pt x="278700" y="83825"/>
                    <a:pt x="276908" y="82969"/>
                  </a:cubicBezTo>
                  <a:cubicBezTo>
                    <a:pt x="276582" y="82806"/>
                    <a:pt x="275592" y="82371"/>
                    <a:pt x="274452" y="82371"/>
                  </a:cubicBezTo>
                  <a:cubicBezTo>
                    <a:pt x="273271" y="82371"/>
                    <a:pt x="271914" y="82833"/>
                    <a:pt x="270923" y="84546"/>
                  </a:cubicBezTo>
                  <a:cubicBezTo>
                    <a:pt x="270217" y="85824"/>
                    <a:pt x="270638" y="86639"/>
                    <a:pt x="271493" y="88067"/>
                  </a:cubicBezTo>
                  <a:cubicBezTo>
                    <a:pt x="272253" y="89249"/>
                    <a:pt x="273203" y="90772"/>
                    <a:pt x="272918" y="92825"/>
                  </a:cubicBezTo>
                  <a:cubicBezTo>
                    <a:pt x="272633" y="95394"/>
                    <a:pt x="270733" y="96251"/>
                    <a:pt x="268697" y="97162"/>
                  </a:cubicBezTo>
                  <a:cubicBezTo>
                    <a:pt x="266797" y="97869"/>
                    <a:pt x="265033" y="99010"/>
                    <a:pt x="263662" y="100492"/>
                  </a:cubicBezTo>
                  <a:cubicBezTo>
                    <a:pt x="260133" y="104448"/>
                    <a:pt x="254542" y="106624"/>
                    <a:pt x="250714" y="106624"/>
                  </a:cubicBezTo>
                  <a:cubicBezTo>
                    <a:pt x="250266" y="106624"/>
                    <a:pt x="249846" y="106596"/>
                    <a:pt x="249452" y="106528"/>
                  </a:cubicBezTo>
                  <a:cubicBezTo>
                    <a:pt x="248977" y="106488"/>
                    <a:pt x="248407" y="106392"/>
                    <a:pt x="247783" y="106243"/>
                  </a:cubicBezTo>
                  <a:cubicBezTo>
                    <a:pt x="245896" y="105944"/>
                    <a:pt x="243331" y="105495"/>
                    <a:pt x="240590" y="105495"/>
                  </a:cubicBezTo>
                  <a:cubicBezTo>
                    <a:pt x="238174" y="105495"/>
                    <a:pt x="235609" y="105849"/>
                    <a:pt x="233247" y="106963"/>
                  </a:cubicBezTo>
                  <a:cubicBezTo>
                    <a:pt x="230872" y="108105"/>
                    <a:pt x="228592" y="109383"/>
                    <a:pt x="226407" y="110906"/>
                  </a:cubicBezTo>
                  <a:lnTo>
                    <a:pt x="225606" y="111382"/>
                  </a:lnTo>
                  <a:lnTo>
                    <a:pt x="225416" y="111531"/>
                  </a:lnTo>
                  <a:lnTo>
                    <a:pt x="224697" y="112007"/>
                  </a:lnTo>
                  <a:lnTo>
                    <a:pt x="224561" y="112048"/>
                  </a:lnTo>
                  <a:lnTo>
                    <a:pt x="223842" y="112483"/>
                  </a:lnTo>
                  <a:lnTo>
                    <a:pt x="223747" y="112524"/>
                  </a:lnTo>
                  <a:cubicBezTo>
                    <a:pt x="223516" y="112673"/>
                    <a:pt x="223272" y="112809"/>
                    <a:pt x="223027" y="112959"/>
                  </a:cubicBezTo>
                  <a:cubicBezTo>
                    <a:pt x="222607" y="113190"/>
                    <a:pt x="222132" y="113380"/>
                    <a:pt x="221657" y="113530"/>
                  </a:cubicBezTo>
                  <a:lnTo>
                    <a:pt x="221602" y="113530"/>
                  </a:lnTo>
                  <a:cubicBezTo>
                    <a:pt x="221412" y="113570"/>
                    <a:pt x="221222" y="113625"/>
                    <a:pt x="220992" y="113666"/>
                  </a:cubicBezTo>
                  <a:lnTo>
                    <a:pt x="220937" y="113666"/>
                  </a:lnTo>
                  <a:cubicBezTo>
                    <a:pt x="220747" y="113720"/>
                    <a:pt x="220557" y="113720"/>
                    <a:pt x="220367" y="113720"/>
                  </a:cubicBezTo>
                  <a:lnTo>
                    <a:pt x="220327" y="113720"/>
                  </a:lnTo>
                  <a:cubicBezTo>
                    <a:pt x="220137" y="113720"/>
                    <a:pt x="219947" y="113720"/>
                    <a:pt x="219797" y="113666"/>
                  </a:cubicBezTo>
                  <a:cubicBezTo>
                    <a:pt x="218752" y="113434"/>
                    <a:pt x="217802" y="112809"/>
                    <a:pt x="217137" y="112007"/>
                  </a:cubicBezTo>
                  <a:cubicBezTo>
                    <a:pt x="216540" y="111327"/>
                    <a:pt x="216024" y="110797"/>
                    <a:pt x="215034" y="110797"/>
                  </a:cubicBezTo>
                  <a:cubicBezTo>
                    <a:pt x="214925" y="110797"/>
                    <a:pt x="214803" y="110797"/>
                    <a:pt x="214667" y="110811"/>
                  </a:cubicBezTo>
                  <a:lnTo>
                    <a:pt x="214341" y="110811"/>
                  </a:lnTo>
                  <a:cubicBezTo>
                    <a:pt x="213961" y="110865"/>
                    <a:pt x="213622" y="110906"/>
                    <a:pt x="213296" y="110906"/>
                  </a:cubicBezTo>
                  <a:cubicBezTo>
                    <a:pt x="213079" y="110919"/>
                    <a:pt x="212862" y="110933"/>
                    <a:pt x="212658" y="110933"/>
                  </a:cubicBezTo>
                  <a:cubicBezTo>
                    <a:pt x="210297" y="110933"/>
                    <a:pt x="208628" y="110199"/>
                    <a:pt x="206836" y="109193"/>
                  </a:cubicBezTo>
                  <a:lnTo>
                    <a:pt x="206117" y="108771"/>
                  </a:lnTo>
                  <a:cubicBezTo>
                    <a:pt x="205628" y="108459"/>
                    <a:pt x="205180" y="108377"/>
                    <a:pt x="204678" y="108377"/>
                  </a:cubicBezTo>
                  <a:cubicBezTo>
                    <a:pt x="204393" y="108377"/>
                    <a:pt x="204081" y="108404"/>
                    <a:pt x="203742" y="108432"/>
                  </a:cubicBezTo>
                  <a:cubicBezTo>
                    <a:pt x="203389" y="108486"/>
                    <a:pt x="203036" y="108513"/>
                    <a:pt x="202697" y="108513"/>
                  </a:cubicBezTo>
                  <a:cubicBezTo>
                    <a:pt x="200959" y="108513"/>
                    <a:pt x="199290" y="107929"/>
                    <a:pt x="197946" y="106814"/>
                  </a:cubicBezTo>
                  <a:cubicBezTo>
                    <a:pt x="195286" y="104815"/>
                    <a:pt x="190957" y="104530"/>
                    <a:pt x="187822" y="104340"/>
                  </a:cubicBezTo>
                  <a:cubicBezTo>
                    <a:pt x="186682" y="104299"/>
                    <a:pt x="185732" y="104244"/>
                    <a:pt x="184972" y="104108"/>
                  </a:cubicBezTo>
                  <a:cubicBezTo>
                    <a:pt x="183601" y="103864"/>
                    <a:pt x="180031" y="103864"/>
                    <a:pt x="176666" y="103864"/>
                  </a:cubicBezTo>
                  <a:cubicBezTo>
                    <a:pt x="173055" y="103864"/>
                    <a:pt x="169296" y="103864"/>
                    <a:pt x="167301" y="103633"/>
                  </a:cubicBezTo>
                  <a:cubicBezTo>
                    <a:pt x="166582" y="103551"/>
                    <a:pt x="165862" y="103524"/>
                    <a:pt x="165129" y="103524"/>
                  </a:cubicBezTo>
                  <a:cubicBezTo>
                    <a:pt x="164397" y="103524"/>
                    <a:pt x="163664" y="103551"/>
                    <a:pt x="162931" y="103633"/>
                  </a:cubicBezTo>
                  <a:lnTo>
                    <a:pt x="161926" y="103673"/>
                  </a:lnTo>
                  <a:cubicBezTo>
                    <a:pt x="161506" y="103701"/>
                    <a:pt x="161085" y="103701"/>
                    <a:pt x="160691" y="103701"/>
                  </a:cubicBezTo>
                  <a:cubicBezTo>
                    <a:pt x="158981" y="103701"/>
                    <a:pt x="157638" y="103470"/>
                    <a:pt x="157136" y="102341"/>
                  </a:cubicBezTo>
                  <a:cubicBezTo>
                    <a:pt x="157081" y="102246"/>
                    <a:pt x="157041" y="102151"/>
                    <a:pt x="157041" y="102015"/>
                  </a:cubicBezTo>
                  <a:cubicBezTo>
                    <a:pt x="156756" y="101294"/>
                    <a:pt x="156321" y="100683"/>
                    <a:pt x="155751" y="100112"/>
                  </a:cubicBezTo>
                  <a:cubicBezTo>
                    <a:pt x="154285" y="98494"/>
                    <a:pt x="153240" y="96495"/>
                    <a:pt x="152711" y="94347"/>
                  </a:cubicBezTo>
                  <a:cubicBezTo>
                    <a:pt x="151761" y="90065"/>
                    <a:pt x="149386" y="89114"/>
                    <a:pt x="147676" y="88774"/>
                  </a:cubicBezTo>
                  <a:cubicBezTo>
                    <a:pt x="146441" y="88488"/>
                    <a:pt x="145355" y="87727"/>
                    <a:pt x="144636" y="86734"/>
                  </a:cubicBezTo>
                  <a:cubicBezTo>
                    <a:pt x="144025" y="86014"/>
                    <a:pt x="143591" y="85538"/>
                    <a:pt x="142926" y="85443"/>
                  </a:cubicBezTo>
                  <a:cubicBezTo>
                    <a:pt x="142261" y="85348"/>
                    <a:pt x="141786" y="84831"/>
                    <a:pt x="141270" y="84206"/>
                  </a:cubicBezTo>
                  <a:cubicBezTo>
                    <a:pt x="140415" y="83254"/>
                    <a:pt x="139316" y="82071"/>
                    <a:pt x="137511" y="82071"/>
                  </a:cubicBezTo>
                  <a:cubicBezTo>
                    <a:pt x="134891" y="82071"/>
                    <a:pt x="122066" y="80875"/>
                    <a:pt x="120030" y="77544"/>
                  </a:cubicBezTo>
                  <a:cubicBezTo>
                    <a:pt x="118741" y="75451"/>
                    <a:pt x="119786" y="74119"/>
                    <a:pt x="120546" y="73126"/>
                  </a:cubicBezTo>
                  <a:cubicBezTo>
                    <a:pt x="121116" y="72460"/>
                    <a:pt x="121550" y="71835"/>
                    <a:pt x="121550" y="70978"/>
                  </a:cubicBezTo>
                  <a:cubicBezTo>
                    <a:pt x="121591" y="69795"/>
                    <a:pt x="121781" y="68599"/>
                    <a:pt x="122120" y="67416"/>
                  </a:cubicBezTo>
                  <a:cubicBezTo>
                    <a:pt x="122351" y="66274"/>
                    <a:pt x="122731" y="64561"/>
                    <a:pt x="122351" y="64222"/>
                  </a:cubicBezTo>
                  <a:cubicBezTo>
                    <a:pt x="121021" y="63175"/>
                    <a:pt x="118415" y="60551"/>
                    <a:pt x="118076" y="58036"/>
                  </a:cubicBezTo>
                  <a:cubicBezTo>
                    <a:pt x="117845" y="56323"/>
                    <a:pt x="114560" y="53754"/>
                    <a:pt x="112525" y="53604"/>
                  </a:cubicBezTo>
                  <a:cubicBezTo>
                    <a:pt x="109756" y="53414"/>
                    <a:pt x="107625" y="51755"/>
                    <a:pt x="105291" y="49757"/>
                  </a:cubicBezTo>
                  <a:cubicBezTo>
                    <a:pt x="104816" y="49322"/>
                    <a:pt x="104246" y="48941"/>
                    <a:pt x="103730" y="48615"/>
                  </a:cubicBezTo>
                  <a:cubicBezTo>
                    <a:pt x="102020" y="47514"/>
                    <a:pt x="100446" y="46521"/>
                    <a:pt x="99686" y="42375"/>
                  </a:cubicBezTo>
                  <a:cubicBezTo>
                    <a:pt x="99686" y="42280"/>
                    <a:pt x="99645" y="42239"/>
                    <a:pt x="99645" y="42144"/>
                  </a:cubicBezTo>
                  <a:lnTo>
                    <a:pt x="98885" y="41994"/>
                  </a:lnTo>
                  <a:cubicBezTo>
                    <a:pt x="98505" y="41899"/>
                    <a:pt x="98125" y="41858"/>
                    <a:pt x="97785" y="41804"/>
                  </a:cubicBezTo>
                  <a:lnTo>
                    <a:pt x="97500" y="41804"/>
                  </a:lnTo>
                  <a:cubicBezTo>
                    <a:pt x="97365" y="41804"/>
                    <a:pt x="97270" y="41763"/>
                    <a:pt x="97120" y="41763"/>
                  </a:cubicBezTo>
                  <a:cubicBezTo>
                    <a:pt x="97025" y="41709"/>
                    <a:pt x="96890" y="41709"/>
                    <a:pt x="96795" y="41668"/>
                  </a:cubicBezTo>
                  <a:lnTo>
                    <a:pt x="96740" y="41668"/>
                  </a:lnTo>
                  <a:cubicBezTo>
                    <a:pt x="96645" y="41613"/>
                    <a:pt x="96550" y="41573"/>
                    <a:pt x="96455" y="41518"/>
                  </a:cubicBezTo>
                  <a:lnTo>
                    <a:pt x="96360" y="41518"/>
                  </a:lnTo>
                  <a:lnTo>
                    <a:pt x="96130" y="41382"/>
                  </a:lnTo>
                  <a:lnTo>
                    <a:pt x="95980" y="41328"/>
                  </a:lnTo>
                  <a:lnTo>
                    <a:pt x="95885" y="41233"/>
                  </a:lnTo>
                  <a:cubicBezTo>
                    <a:pt x="95885" y="41287"/>
                    <a:pt x="95845" y="41328"/>
                    <a:pt x="95790" y="41382"/>
                  </a:cubicBezTo>
                  <a:cubicBezTo>
                    <a:pt x="95695" y="41573"/>
                    <a:pt x="95560" y="41763"/>
                    <a:pt x="95465" y="41899"/>
                  </a:cubicBezTo>
                  <a:lnTo>
                    <a:pt x="95315" y="42144"/>
                  </a:lnTo>
                  <a:cubicBezTo>
                    <a:pt x="95180" y="42334"/>
                    <a:pt x="94990" y="42565"/>
                    <a:pt x="94840" y="42755"/>
                  </a:cubicBezTo>
                  <a:cubicBezTo>
                    <a:pt x="94270" y="43476"/>
                    <a:pt x="93850" y="43993"/>
                    <a:pt x="93850" y="44564"/>
                  </a:cubicBezTo>
                  <a:cubicBezTo>
                    <a:pt x="93850" y="46847"/>
                    <a:pt x="92805" y="49566"/>
                    <a:pt x="89805" y="49566"/>
                  </a:cubicBezTo>
                  <a:cubicBezTo>
                    <a:pt x="88054" y="49566"/>
                    <a:pt x="85964" y="50804"/>
                    <a:pt x="85815" y="54325"/>
                  </a:cubicBezTo>
                  <a:cubicBezTo>
                    <a:pt x="85720" y="55467"/>
                    <a:pt x="86005" y="56649"/>
                    <a:pt x="86629" y="57696"/>
                  </a:cubicBezTo>
                  <a:cubicBezTo>
                    <a:pt x="87050" y="58512"/>
                    <a:pt x="87525" y="59409"/>
                    <a:pt x="86765" y="60646"/>
                  </a:cubicBezTo>
                  <a:cubicBezTo>
                    <a:pt x="85720" y="62264"/>
                    <a:pt x="82341" y="63841"/>
                    <a:pt x="80020" y="63841"/>
                  </a:cubicBezTo>
                  <a:cubicBezTo>
                    <a:pt x="79545" y="63841"/>
                    <a:pt x="79015" y="63746"/>
                    <a:pt x="78595" y="63555"/>
                  </a:cubicBezTo>
                  <a:cubicBezTo>
                    <a:pt x="77835" y="63175"/>
                    <a:pt x="76505" y="63175"/>
                    <a:pt x="75025" y="63175"/>
                  </a:cubicBezTo>
                  <a:lnTo>
                    <a:pt x="74265" y="63175"/>
                  </a:lnTo>
                  <a:cubicBezTo>
                    <a:pt x="73559" y="63175"/>
                    <a:pt x="72799" y="63120"/>
                    <a:pt x="72039" y="63025"/>
                  </a:cubicBezTo>
                  <a:cubicBezTo>
                    <a:pt x="71184" y="62889"/>
                    <a:pt x="70370" y="62604"/>
                    <a:pt x="69664" y="62169"/>
                  </a:cubicBezTo>
                  <a:lnTo>
                    <a:pt x="69379" y="62033"/>
                  </a:lnTo>
                  <a:cubicBezTo>
                    <a:pt x="69040" y="61788"/>
                    <a:pt x="68660" y="61598"/>
                    <a:pt x="68280" y="61503"/>
                  </a:cubicBezTo>
                  <a:cubicBezTo>
                    <a:pt x="68144" y="61747"/>
                    <a:pt x="68049" y="62033"/>
                    <a:pt x="67995" y="62359"/>
                  </a:cubicBezTo>
                  <a:cubicBezTo>
                    <a:pt x="67384" y="64371"/>
                    <a:pt x="66665" y="66315"/>
                    <a:pt x="65864" y="68218"/>
                  </a:cubicBezTo>
                  <a:cubicBezTo>
                    <a:pt x="64819" y="70747"/>
                    <a:pt x="63150" y="74880"/>
                    <a:pt x="63245" y="75886"/>
                  </a:cubicBezTo>
                  <a:cubicBezTo>
                    <a:pt x="64290" y="76837"/>
                    <a:pt x="65050" y="78455"/>
                    <a:pt x="64575" y="79638"/>
                  </a:cubicBezTo>
                  <a:cubicBezTo>
                    <a:pt x="64276" y="80386"/>
                    <a:pt x="63571" y="80848"/>
                    <a:pt x="62797" y="80848"/>
                  </a:cubicBezTo>
                  <a:cubicBezTo>
                    <a:pt x="62729" y="80848"/>
                    <a:pt x="62648" y="80834"/>
                    <a:pt x="62580" y="80834"/>
                  </a:cubicBezTo>
                  <a:cubicBezTo>
                    <a:pt x="59635" y="80834"/>
                    <a:pt x="57694" y="80304"/>
                    <a:pt x="56649" y="79217"/>
                  </a:cubicBezTo>
                  <a:cubicBezTo>
                    <a:pt x="56608" y="79189"/>
                    <a:pt x="56554" y="79189"/>
                    <a:pt x="56486" y="79189"/>
                  </a:cubicBezTo>
                  <a:cubicBezTo>
                    <a:pt x="56038" y="79189"/>
                    <a:pt x="54939" y="79584"/>
                    <a:pt x="54260" y="79883"/>
                  </a:cubicBezTo>
                  <a:cubicBezTo>
                    <a:pt x="53039" y="80331"/>
                    <a:pt x="51641" y="80834"/>
                    <a:pt x="50392" y="80834"/>
                  </a:cubicBezTo>
                  <a:cubicBezTo>
                    <a:pt x="50338" y="80834"/>
                    <a:pt x="50284" y="80834"/>
                    <a:pt x="50229" y="80834"/>
                  </a:cubicBezTo>
                  <a:cubicBezTo>
                    <a:pt x="48994" y="81065"/>
                    <a:pt x="47800" y="81596"/>
                    <a:pt x="46809" y="82303"/>
                  </a:cubicBezTo>
                  <a:cubicBezTo>
                    <a:pt x="48329" y="83499"/>
                    <a:pt x="48560" y="86449"/>
                    <a:pt x="48560" y="89249"/>
                  </a:cubicBezTo>
                  <a:cubicBezTo>
                    <a:pt x="48560" y="89780"/>
                    <a:pt x="49279" y="91153"/>
                    <a:pt x="49849" y="92308"/>
                  </a:cubicBezTo>
                  <a:cubicBezTo>
                    <a:pt x="50935" y="94497"/>
                    <a:pt x="51980" y="96536"/>
                    <a:pt x="51464" y="97869"/>
                  </a:cubicBezTo>
                  <a:cubicBezTo>
                    <a:pt x="50989" y="98779"/>
                    <a:pt x="50324" y="99581"/>
                    <a:pt x="49564" y="100248"/>
                  </a:cubicBezTo>
                  <a:cubicBezTo>
                    <a:pt x="48614" y="101158"/>
                    <a:pt x="47569" y="102205"/>
                    <a:pt x="47569" y="103102"/>
                  </a:cubicBezTo>
                  <a:cubicBezTo>
                    <a:pt x="47569" y="103728"/>
                    <a:pt x="47610" y="104244"/>
                    <a:pt x="47664" y="104815"/>
                  </a:cubicBezTo>
                  <a:cubicBezTo>
                    <a:pt x="47664" y="105101"/>
                    <a:pt x="47705" y="105386"/>
                    <a:pt x="47759" y="105672"/>
                  </a:cubicBezTo>
                  <a:lnTo>
                    <a:pt x="47759" y="106107"/>
                  </a:lnTo>
                  <a:lnTo>
                    <a:pt x="47759" y="108010"/>
                  </a:lnTo>
                  <a:lnTo>
                    <a:pt x="47379" y="107725"/>
                  </a:lnTo>
                  <a:cubicBezTo>
                    <a:pt x="47189" y="108105"/>
                    <a:pt x="46904" y="108391"/>
                    <a:pt x="46470" y="108527"/>
                  </a:cubicBezTo>
                  <a:lnTo>
                    <a:pt x="46144" y="108717"/>
                  </a:lnTo>
                  <a:cubicBezTo>
                    <a:pt x="44760" y="109288"/>
                    <a:pt x="41625" y="110580"/>
                    <a:pt x="40064" y="111722"/>
                  </a:cubicBezTo>
                  <a:cubicBezTo>
                    <a:pt x="39250" y="112293"/>
                    <a:pt x="38354" y="112714"/>
                    <a:pt x="37404" y="112999"/>
                  </a:cubicBezTo>
                  <a:cubicBezTo>
                    <a:pt x="36114" y="113434"/>
                    <a:pt x="35029" y="113815"/>
                    <a:pt x="34594" y="114712"/>
                  </a:cubicBezTo>
                  <a:cubicBezTo>
                    <a:pt x="33753" y="116412"/>
                    <a:pt x="32246" y="118560"/>
                    <a:pt x="28745" y="118560"/>
                  </a:cubicBezTo>
                  <a:cubicBezTo>
                    <a:pt x="28501" y="118560"/>
                    <a:pt x="28256" y="118546"/>
                    <a:pt x="27998" y="118519"/>
                  </a:cubicBezTo>
                  <a:lnTo>
                    <a:pt x="27754" y="118519"/>
                  </a:lnTo>
                  <a:lnTo>
                    <a:pt x="26994" y="118424"/>
                  </a:lnTo>
                  <a:cubicBezTo>
                    <a:pt x="26275" y="118342"/>
                    <a:pt x="25678" y="118274"/>
                    <a:pt x="25148" y="118274"/>
                  </a:cubicBezTo>
                  <a:cubicBezTo>
                    <a:pt x="23927" y="118274"/>
                    <a:pt x="23045" y="118668"/>
                    <a:pt x="21810" y="120191"/>
                  </a:cubicBezTo>
                  <a:cubicBezTo>
                    <a:pt x="20344" y="121958"/>
                    <a:pt x="19489" y="122339"/>
                    <a:pt x="18485" y="122625"/>
                  </a:cubicBezTo>
                  <a:cubicBezTo>
                    <a:pt x="18009" y="122760"/>
                    <a:pt x="17589" y="122951"/>
                    <a:pt x="17249" y="123291"/>
                  </a:cubicBezTo>
                  <a:cubicBezTo>
                    <a:pt x="16707" y="123712"/>
                    <a:pt x="16164" y="123875"/>
                    <a:pt x="15662" y="123875"/>
                  </a:cubicBezTo>
                  <a:cubicBezTo>
                    <a:pt x="14562" y="123875"/>
                    <a:pt x="13585" y="123141"/>
                    <a:pt x="12839" y="122625"/>
                  </a:cubicBezTo>
                  <a:cubicBezTo>
                    <a:pt x="12499" y="122339"/>
                    <a:pt x="12119" y="122094"/>
                    <a:pt x="11739" y="121904"/>
                  </a:cubicBezTo>
                  <a:cubicBezTo>
                    <a:pt x="11712" y="121890"/>
                    <a:pt x="11671" y="121890"/>
                    <a:pt x="11631" y="121890"/>
                  </a:cubicBezTo>
                  <a:cubicBezTo>
                    <a:pt x="11251" y="121890"/>
                    <a:pt x="10504" y="122271"/>
                    <a:pt x="9988" y="122570"/>
                  </a:cubicBezTo>
                  <a:cubicBezTo>
                    <a:pt x="9269" y="123046"/>
                    <a:pt x="8468" y="123386"/>
                    <a:pt x="7613" y="123481"/>
                  </a:cubicBezTo>
                  <a:cubicBezTo>
                    <a:pt x="7274" y="123481"/>
                    <a:pt x="6663" y="123998"/>
                    <a:pt x="6188" y="124433"/>
                  </a:cubicBezTo>
                  <a:cubicBezTo>
                    <a:pt x="5523" y="125140"/>
                    <a:pt x="4668" y="125711"/>
                    <a:pt x="3759" y="126050"/>
                  </a:cubicBezTo>
                  <a:cubicBezTo>
                    <a:pt x="3284" y="126186"/>
                    <a:pt x="2809" y="126282"/>
                    <a:pt x="2334" y="126336"/>
                  </a:cubicBezTo>
                  <a:cubicBezTo>
                    <a:pt x="1099" y="126526"/>
                    <a:pt x="1099" y="126567"/>
                    <a:pt x="1099" y="127192"/>
                  </a:cubicBezTo>
                  <a:lnTo>
                    <a:pt x="1099" y="127573"/>
                  </a:lnTo>
                  <a:lnTo>
                    <a:pt x="1099" y="127709"/>
                  </a:lnTo>
                  <a:lnTo>
                    <a:pt x="1099" y="127994"/>
                  </a:lnTo>
                  <a:lnTo>
                    <a:pt x="1099" y="128185"/>
                  </a:lnTo>
                  <a:cubicBezTo>
                    <a:pt x="1099" y="128239"/>
                    <a:pt x="1099" y="128375"/>
                    <a:pt x="1058" y="128525"/>
                  </a:cubicBezTo>
                  <a:cubicBezTo>
                    <a:pt x="1004" y="128620"/>
                    <a:pt x="1058" y="128661"/>
                    <a:pt x="1004" y="128715"/>
                  </a:cubicBezTo>
                  <a:cubicBezTo>
                    <a:pt x="963" y="128810"/>
                    <a:pt x="963" y="128946"/>
                    <a:pt x="909" y="129041"/>
                  </a:cubicBezTo>
                  <a:cubicBezTo>
                    <a:pt x="909" y="129136"/>
                    <a:pt x="868" y="129191"/>
                    <a:pt x="868" y="129286"/>
                  </a:cubicBezTo>
                  <a:cubicBezTo>
                    <a:pt x="814" y="129381"/>
                    <a:pt x="773" y="129476"/>
                    <a:pt x="773" y="129612"/>
                  </a:cubicBezTo>
                  <a:cubicBezTo>
                    <a:pt x="719" y="129707"/>
                    <a:pt x="678" y="129762"/>
                    <a:pt x="678" y="129857"/>
                  </a:cubicBezTo>
                  <a:cubicBezTo>
                    <a:pt x="624" y="129952"/>
                    <a:pt x="583" y="130047"/>
                    <a:pt x="529" y="130183"/>
                  </a:cubicBezTo>
                  <a:lnTo>
                    <a:pt x="393" y="130428"/>
                  </a:lnTo>
                  <a:cubicBezTo>
                    <a:pt x="339" y="130523"/>
                    <a:pt x="298" y="130618"/>
                    <a:pt x="203" y="130754"/>
                  </a:cubicBezTo>
                  <a:cubicBezTo>
                    <a:pt x="149" y="130849"/>
                    <a:pt x="108" y="130904"/>
                    <a:pt x="54" y="130999"/>
                  </a:cubicBezTo>
                  <a:lnTo>
                    <a:pt x="13" y="131094"/>
                  </a:lnTo>
                  <a:lnTo>
                    <a:pt x="1004" y="136654"/>
                  </a:lnTo>
                  <a:cubicBezTo>
                    <a:pt x="1438" y="136804"/>
                    <a:pt x="1913" y="136994"/>
                    <a:pt x="2483" y="137225"/>
                  </a:cubicBezTo>
                  <a:cubicBezTo>
                    <a:pt x="2863" y="137375"/>
                    <a:pt x="3243" y="137511"/>
                    <a:pt x="3623" y="137701"/>
                  </a:cubicBezTo>
                  <a:cubicBezTo>
                    <a:pt x="5808" y="138707"/>
                    <a:pt x="8224" y="140230"/>
                    <a:pt x="8414" y="141943"/>
                  </a:cubicBezTo>
                  <a:lnTo>
                    <a:pt x="8468" y="142323"/>
                  </a:lnTo>
                  <a:lnTo>
                    <a:pt x="8468" y="142364"/>
                  </a:lnTo>
                  <a:lnTo>
                    <a:pt x="8563" y="142894"/>
                  </a:lnTo>
                  <a:cubicBezTo>
                    <a:pt x="8943" y="145600"/>
                    <a:pt x="9744" y="150793"/>
                    <a:pt x="9839" y="151704"/>
                  </a:cubicBezTo>
                  <a:lnTo>
                    <a:pt x="9934" y="151744"/>
                  </a:lnTo>
                  <a:lnTo>
                    <a:pt x="10979" y="152560"/>
                  </a:lnTo>
                  <a:lnTo>
                    <a:pt x="11224" y="152696"/>
                  </a:lnTo>
                  <a:lnTo>
                    <a:pt x="12214" y="153457"/>
                  </a:lnTo>
                  <a:cubicBezTo>
                    <a:pt x="15214" y="155605"/>
                    <a:pt x="16299" y="156407"/>
                    <a:pt x="16394" y="157318"/>
                  </a:cubicBezTo>
                  <a:cubicBezTo>
                    <a:pt x="16394" y="157359"/>
                    <a:pt x="16394" y="157454"/>
                    <a:pt x="16394" y="157509"/>
                  </a:cubicBezTo>
                  <a:cubicBezTo>
                    <a:pt x="16449" y="159602"/>
                    <a:pt x="17724" y="161505"/>
                    <a:pt x="19679" y="162308"/>
                  </a:cubicBezTo>
                  <a:lnTo>
                    <a:pt x="20385" y="162647"/>
                  </a:lnTo>
                  <a:lnTo>
                    <a:pt x="20575" y="162743"/>
                  </a:lnTo>
                  <a:lnTo>
                    <a:pt x="21199" y="163028"/>
                  </a:lnTo>
                  <a:lnTo>
                    <a:pt x="21430" y="163123"/>
                  </a:lnTo>
                  <a:lnTo>
                    <a:pt x="21959" y="163409"/>
                  </a:lnTo>
                  <a:lnTo>
                    <a:pt x="22190" y="163504"/>
                  </a:lnTo>
                  <a:lnTo>
                    <a:pt x="22855" y="163885"/>
                  </a:lnTo>
                  <a:lnTo>
                    <a:pt x="22909" y="163885"/>
                  </a:lnTo>
                  <a:lnTo>
                    <a:pt x="23615" y="164265"/>
                  </a:lnTo>
                  <a:lnTo>
                    <a:pt x="23805" y="164360"/>
                  </a:lnTo>
                  <a:lnTo>
                    <a:pt x="24239" y="164591"/>
                  </a:lnTo>
                  <a:lnTo>
                    <a:pt x="24470" y="164741"/>
                  </a:lnTo>
                  <a:lnTo>
                    <a:pt x="24660" y="164836"/>
                  </a:lnTo>
                  <a:lnTo>
                    <a:pt x="24714" y="164646"/>
                  </a:lnTo>
                  <a:lnTo>
                    <a:pt x="28514" y="164265"/>
                  </a:lnTo>
                  <a:lnTo>
                    <a:pt x="28758" y="164401"/>
                  </a:lnTo>
                  <a:lnTo>
                    <a:pt x="28853" y="164496"/>
                  </a:lnTo>
                  <a:cubicBezTo>
                    <a:pt x="29179" y="164687"/>
                    <a:pt x="29464" y="164931"/>
                    <a:pt x="29749" y="165162"/>
                  </a:cubicBezTo>
                  <a:cubicBezTo>
                    <a:pt x="29844" y="165067"/>
                    <a:pt x="29899" y="164972"/>
                    <a:pt x="29994" y="164877"/>
                  </a:cubicBezTo>
                  <a:lnTo>
                    <a:pt x="30089" y="164782"/>
                  </a:lnTo>
                  <a:cubicBezTo>
                    <a:pt x="30564" y="164211"/>
                    <a:pt x="31079" y="163789"/>
                    <a:pt x="31649" y="163354"/>
                  </a:cubicBezTo>
                  <a:cubicBezTo>
                    <a:pt x="33319" y="162172"/>
                    <a:pt x="35164" y="161356"/>
                    <a:pt x="37160" y="160975"/>
                  </a:cubicBezTo>
                  <a:cubicBezTo>
                    <a:pt x="37404" y="160935"/>
                    <a:pt x="37594" y="160935"/>
                    <a:pt x="37784" y="160935"/>
                  </a:cubicBezTo>
                  <a:lnTo>
                    <a:pt x="37825" y="160935"/>
                  </a:lnTo>
                  <a:cubicBezTo>
                    <a:pt x="37920" y="160907"/>
                    <a:pt x="38015" y="160894"/>
                    <a:pt x="38110" y="160894"/>
                  </a:cubicBezTo>
                  <a:cubicBezTo>
                    <a:pt x="38205" y="160894"/>
                    <a:pt x="38300" y="160907"/>
                    <a:pt x="38395" y="160935"/>
                  </a:cubicBezTo>
                  <a:cubicBezTo>
                    <a:pt x="40485" y="161030"/>
                    <a:pt x="43959" y="163314"/>
                    <a:pt x="46049" y="165448"/>
                  </a:cubicBezTo>
                  <a:cubicBezTo>
                    <a:pt x="46470" y="165883"/>
                    <a:pt x="46850" y="166359"/>
                    <a:pt x="47230" y="166875"/>
                  </a:cubicBezTo>
                  <a:cubicBezTo>
                    <a:pt x="47284" y="166971"/>
                    <a:pt x="47379" y="167120"/>
                    <a:pt x="47420" y="167215"/>
                  </a:cubicBezTo>
                  <a:cubicBezTo>
                    <a:pt x="47800" y="167786"/>
                    <a:pt x="47949" y="168493"/>
                    <a:pt x="47759" y="169214"/>
                  </a:cubicBezTo>
                  <a:cubicBezTo>
                    <a:pt x="47094" y="171063"/>
                    <a:pt x="42290" y="178064"/>
                    <a:pt x="39725" y="178689"/>
                  </a:cubicBezTo>
                  <a:lnTo>
                    <a:pt x="39250" y="178784"/>
                  </a:lnTo>
                  <a:lnTo>
                    <a:pt x="39155" y="178784"/>
                  </a:lnTo>
                  <a:lnTo>
                    <a:pt x="38639" y="178825"/>
                  </a:lnTo>
                  <a:lnTo>
                    <a:pt x="38544" y="178825"/>
                  </a:lnTo>
                  <a:lnTo>
                    <a:pt x="37920" y="178880"/>
                  </a:lnTo>
                  <a:lnTo>
                    <a:pt x="37255" y="178920"/>
                  </a:lnTo>
                  <a:lnTo>
                    <a:pt x="37160" y="178920"/>
                  </a:lnTo>
                  <a:lnTo>
                    <a:pt x="37119" y="179206"/>
                  </a:lnTo>
                  <a:cubicBezTo>
                    <a:pt x="36970" y="179736"/>
                    <a:pt x="36874" y="180212"/>
                    <a:pt x="36834" y="180728"/>
                  </a:cubicBezTo>
                  <a:cubicBezTo>
                    <a:pt x="36834" y="181299"/>
                    <a:pt x="37784" y="182496"/>
                    <a:pt x="38585" y="183543"/>
                  </a:cubicBezTo>
                  <a:cubicBezTo>
                    <a:pt x="39399" y="184535"/>
                    <a:pt x="40159" y="185636"/>
                    <a:pt x="40824" y="186778"/>
                  </a:cubicBezTo>
                  <a:cubicBezTo>
                    <a:pt x="41625" y="188015"/>
                    <a:pt x="41340" y="189633"/>
                    <a:pt x="40159" y="190585"/>
                  </a:cubicBezTo>
                  <a:cubicBezTo>
                    <a:pt x="39440" y="191142"/>
                    <a:pt x="38557" y="191427"/>
                    <a:pt x="37662" y="191427"/>
                  </a:cubicBezTo>
                  <a:cubicBezTo>
                    <a:pt x="36752" y="191427"/>
                    <a:pt x="35829" y="191115"/>
                    <a:pt x="35069" y="190489"/>
                  </a:cubicBezTo>
                  <a:cubicBezTo>
                    <a:pt x="34784" y="190245"/>
                    <a:pt x="34649" y="190245"/>
                    <a:pt x="34594" y="190245"/>
                  </a:cubicBezTo>
                  <a:cubicBezTo>
                    <a:pt x="34594" y="190245"/>
                    <a:pt x="34459" y="190394"/>
                    <a:pt x="34364" y="190721"/>
                  </a:cubicBezTo>
                  <a:cubicBezTo>
                    <a:pt x="34174" y="191346"/>
                    <a:pt x="34269" y="191958"/>
                    <a:pt x="34594" y="192529"/>
                  </a:cubicBezTo>
                  <a:cubicBezTo>
                    <a:pt x="35219" y="193290"/>
                    <a:pt x="35409" y="194432"/>
                    <a:pt x="35639" y="195533"/>
                  </a:cubicBezTo>
                  <a:cubicBezTo>
                    <a:pt x="35829" y="196675"/>
                    <a:pt x="36074" y="198007"/>
                    <a:pt x="36684" y="198048"/>
                  </a:cubicBezTo>
                  <a:cubicBezTo>
                    <a:pt x="37920" y="198238"/>
                    <a:pt x="38965" y="199340"/>
                    <a:pt x="39969" y="200427"/>
                  </a:cubicBezTo>
                  <a:cubicBezTo>
                    <a:pt x="40960" y="201528"/>
                    <a:pt x="41815" y="202480"/>
                    <a:pt x="42670" y="202480"/>
                  </a:cubicBezTo>
                  <a:cubicBezTo>
                    <a:pt x="43674" y="202521"/>
                    <a:pt x="44570" y="202901"/>
                    <a:pt x="45289" y="203527"/>
                  </a:cubicBezTo>
                  <a:lnTo>
                    <a:pt x="45384" y="203622"/>
                  </a:lnTo>
                  <a:cubicBezTo>
                    <a:pt x="45574" y="203812"/>
                    <a:pt x="45805" y="203948"/>
                    <a:pt x="45954" y="204193"/>
                  </a:cubicBezTo>
                  <a:lnTo>
                    <a:pt x="46090" y="204329"/>
                  </a:lnTo>
                  <a:lnTo>
                    <a:pt x="46280" y="204519"/>
                  </a:lnTo>
                  <a:cubicBezTo>
                    <a:pt x="46850" y="205145"/>
                    <a:pt x="47325" y="205811"/>
                    <a:pt x="47759" y="206572"/>
                  </a:cubicBezTo>
                  <a:lnTo>
                    <a:pt x="48180" y="206858"/>
                  </a:lnTo>
                  <a:lnTo>
                    <a:pt x="48234" y="206858"/>
                  </a:lnTo>
                  <a:lnTo>
                    <a:pt x="48655" y="207197"/>
                  </a:lnTo>
                  <a:lnTo>
                    <a:pt x="48750" y="207238"/>
                  </a:lnTo>
                  <a:lnTo>
                    <a:pt x="49184" y="207619"/>
                  </a:lnTo>
                  <a:lnTo>
                    <a:pt x="49279" y="207673"/>
                  </a:lnTo>
                  <a:cubicBezTo>
                    <a:pt x="49415" y="207768"/>
                    <a:pt x="49564" y="207904"/>
                    <a:pt x="49700" y="208054"/>
                  </a:cubicBezTo>
                  <a:cubicBezTo>
                    <a:pt x="49849" y="208149"/>
                    <a:pt x="49985" y="208285"/>
                    <a:pt x="50134" y="208435"/>
                  </a:cubicBezTo>
                  <a:lnTo>
                    <a:pt x="50175" y="208475"/>
                  </a:lnTo>
                  <a:cubicBezTo>
                    <a:pt x="50324" y="208625"/>
                    <a:pt x="50419" y="208761"/>
                    <a:pt x="50514" y="208910"/>
                  </a:cubicBezTo>
                  <a:lnTo>
                    <a:pt x="50555" y="208951"/>
                  </a:lnTo>
                  <a:cubicBezTo>
                    <a:pt x="50704" y="209101"/>
                    <a:pt x="50799" y="209237"/>
                    <a:pt x="50840" y="209386"/>
                  </a:cubicBezTo>
                  <a:lnTo>
                    <a:pt x="50894" y="209427"/>
                  </a:lnTo>
                  <a:cubicBezTo>
                    <a:pt x="50989" y="209576"/>
                    <a:pt x="51030" y="209672"/>
                    <a:pt x="51084" y="209808"/>
                  </a:cubicBezTo>
                  <a:lnTo>
                    <a:pt x="51559" y="209767"/>
                  </a:lnTo>
                  <a:lnTo>
                    <a:pt x="52034" y="209712"/>
                  </a:lnTo>
                  <a:lnTo>
                    <a:pt x="52075" y="209712"/>
                  </a:lnTo>
                  <a:lnTo>
                    <a:pt x="52455" y="209672"/>
                  </a:lnTo>
                  <a:lnTo>
                    <a:pt x="52889" y="209617"/>
                  </a:lnTo>
                  <a:lnTo>
                    <a:pt x="53174" y="209522"/>
                  </a:lnTo>
                  <a:lnTo>
                    <a:pt x="53215" y="209522"/>
                  </a:lnTo>
                  <a:lnTo>
                    <a:pt x="53459" y="209427"/>
                  </a:lnTo>
                  <a:lnTo>
                    <a:pt x="53500" y="209427"/>
                  </a:lnTo>
                  <a:cubicBezTo>
                    <a:pt x="53595" y="209427"/>
                    <a:pt x="53649" y="209386"/>
                    <a:pt x="53690" y="209332"/>
                  </a:cubicBezTo>
                  <a:cubicBezTo>
                    <a:pt x="53744" y="209332"/>
                    <a:pt x="53744" y="209291"/>
                    <a:pt x="53785" y="209237"/>
                  </a:cubicBezTo>
                  <a:cubicBezTo>
                    <a:pt x="54029" y="208570"/>
                    <a:pt x="54599" y="208054"/>
                    <a:pt x="55264" y="207959"/>
                  </a:cubicBezTo>
                  <a:cubicBezTo>
                    <a:pt x="55577" y="207864"/>
                    <a:pt x="55916" y="207823"/>
                    <a:pt x="56296" y="207823"/>
                  </a:cubicBezTo>
                  <a:cubicBezTo>
                    <a:pt x="57789" y="207823"/>
                    <a:pt x="59730" y="208516"/>
                    <a:pt x="61209" y="209998"/>
                  </a:cubicBezTo>
                  <a:cubicBezTo>
                    <a:pt x="62485" y="211235"/>
                    <a:pt x="66054" y="213709"/>
                    <a:pt x="69474" y="216088"/>
                  </a:cubicBezTo>
                  <a:cubicBezTo>
                    <a:pt x="72175" y="217951"/>
                    <a:pt x="74795" y="219759"/>
                    <a:pt x="76315" y="220996"/>
                  </a:cubicBezTo>
                  <a:cubicBezTo>
                    <a:pt x="79626" y="223715"/>
                    <a:pt x="87226" y="226570"/>
                    <a:pt x="89873" y="226570"/>
                  </a:cubicBezTo>
                  <a:cubicBezTo>
                    <a:pt x="89914" y="226570"/>
                    <a:pt x="89954" y="226556"/>
                    <a:pt x="89995" y="226556"/>
                  </a:cubicBezTo>
                  <a:cubicBezTo>
                    <a:pt x="91420" y="226556"/>
                    <a:pt x="92845" y="226842"/>
                    <a:pt x="94230" y="227372"/>
                  </a:cubicBezTo>
                  <a:cubicBezTo>
                    <a:pt x="95980" y="228038"/>
                    <a:pt x="97840" y="228364"/>
                    <a:pt x="99740" y="228364"/>
                  </a:cubicBezTo>
                  <a:lnTo>
                    <a:pt x="101111" y="228364"/>
                  </a:lnTo>
                  <a:cubicBezTo>
                    <a:pt x="101396" y="228174"/>
                    <a:pt x="101681" y="228038"/>
                    <a:pt x="101966" y="227889"/>
                  </a:cubicBezTo>
                  <a:cubicBezTo>
                    <a:pt x="102346" y="227698"/>
                    <a:pt x="102726" y="227413"/>
                    <a:pt x="103011" y="227086"/>
                  </a:cubicBezTo>
                  <a:cubicBezTo>
                    <a:pt x="103065" y="227032"/>
                    <a:pt x="103106" y="226991"/>
                    <a:pt x="103160" y="226937"/>
                  </a:cubicBezTo>
                  <a:cubicBezTo>
                    <a:pt x="103296" y="226706"/>
                    <a:pt x="103445" y="226516"/>
                    <a:pt x="103676" y="226366"/>
                  </a:cubicBezTo>
                  <a:cubicBezTo>
                    <a:pt x="103920" y="226176"/>
                    <a:pt x="104205" y="226040"/>
                    <a:pt x="104531" y="226040"/>
                  </a:cubicBezTo>
                  <a:cubicBezTo>
                    <a:pt x="104599" y="226026"/>
                    <a:pt x="104653" y="226026"/>
                    <a:pt x="104721" y="226026"/>
                  </a:cubicBezTo>
                  <a:cubicBezTo>
                    <a:pt x="104911" y="226026"/>
                    <a:pt x="105114" y="226080"/>
                    <a:pt x="105291" y="226176"/>
                  </a:cubicBezTo>
                  <a:cubicBezTo>
                    <a:pt x="106675" y="226747"/>
                    <a:pt x="107625" y="229466"/>
                    <a:pt x="107096" y="231464"/>
                  </a:cubicBezTo>
                  <a:cubicBezTo>
                    <a:pt x="107055" y="231559"/>
                    <a:pt x="107055" y="231695"/>
                    <a:pt x="107001" y="231845"/>
                  </a:cubicBezTo>
                  <a:lnTo>
                    <a:pt x="107001" y="231940"/>
                  </a:lnTo>
                  <a:lnTo>
                    <a:pt x="107001" y="232076"/>
                  </a:lnTo>
                  <a:lnTo>
                    <a:pt x="107055" y="231981"/>
                  </a:lnTo>
                  <a:cubicBezTo>
                    <a:pt x="107191" y="231695"/>
                    <a:pt x="107381" y="231369"/>
                    <a:pt x="107476" y="231029"/>
                  </a:cubicBezTo>
                  <a:cubicBezTo>
                    <a:pt x="108195" y="229031"/>
                    <a:pt x="109810" y="227413"/>
                    <a:pt x="111805" y="226706"/>
                  </a:cubicBezTo>
                  <a:cubicBezTo>
                    <a:pt x="112240" y="226556"/>
                    <a:pt x="112660" y="226325"/>
                    <a:pt x="113040" y="226040"/>
                  </a:cubicBezTo>
                  <a:cubicBezTo>
                    <a:pt x="113190" y="225945"/>
                    <a:pt x="113285" y="225849"/>
                    <a:pt x="113420" y="225754"/>
                  </a:cubicBezTo>
                  <a:cubicBezTo>
                    <a:pt x="113665" y="225605"/>
                    <a:pt x="113950" y="225510"/>
                    <a:pt x="114180" y="225414"/>
                  </a:cubicBezTo>
                  <a:cubicBezTo>
                    <a:pt x="114465" y="225319"/>
                    <a:pt x="114710" y="225278"/>
                    <a:pt x="114995" y="225224"/>
                  </a:cubicBezTo>
                  <a:lnTo>
                    <a:pt x="115375" y="225224"/>
                  </a:lnTo>
                  <a:cubicBezTo>
                    <a:pt x="116745" y="225224"/>
                    <a:pt x="118266" y="225985"/>
                    <a:pt x="120125" y="226937"/>
                  </a:cubicBezTo>
                  <a:cubicBezTo>
                    <a:pt x="120315" y="227086"/>
                    <a:pt x="120505" y="227127"/>
                    <a:pt x="120736" y="227222"/>
                  </a:cubicBezTo>
                  <a:cubicBezTo>
                    <a:pt x="121021" y="227277"/>
                    <a:pt x="121306" y="227318"/>
                    <a:pt x="121591" y="227318"/>
                  </a:cubicBezTo>
                  <a:cubicBezTo>
                    <a:pt x="121930" y="227277"/>
                    <a:pt x="122215" y="227222"/>
                    <a:pt x="122541" y="227182"/>
                  </a:cubicBezTo>
                  <a:lnTo>
                    <a:pt x="123016" y="227127"/>
                  </a:lnTo>
                  <a:lnTo>
                    <a:pt x="124875" y="227127"/>
                  </a:lnTo>
                  <a:lnTo>
                    <a:pt x="125065" y="227182"/>
                  </a:lnTo>
                  <a:lnTo>
                    <a:pt x="125255" y="227222"/>
                  </a:lnTo>
                  <a:lnTo>
                    <a:pt x="125445" y="227277"/>
                  </a:lnTo>
                  <a:lnTo>
                    <a:pt x="125635" y="227372"/>
                  </a:lnTo>
                  <a:lnTo>
                    <a:pt x="125825" y="227413"/>
                  </a:lnTo>
                  <a:lnTo>
                    <a:pt x="126015" y="227508"/>
                  </a:lnTo>
                  <a:lnTo>
                    <a:pt x="126246" y="227603"/>
                  </a:lnTo>
                  <a:lnTo>
                    <a:pt x="126436" y="227698"/>
                  </a:lnTo>
                  <a:lnTo>
                    <a:pt x="126680" y="227848"/>
                  </a:lnTo>
                  <a:lnTo>
                    <a:pt x="126911" y="227943"/>
                  </a:lnTo>
                  <a:lnTo>
                    <a:pt x="127155" y="228133"/>
                  </a:lnTo>
                  <a:lnTo>
                    <a:pt x="127345" y="228228"/>
                  </a:lnTo>
                  <a:lnTo>
                    <a:pt x="127630" y="228419"/>
                  </a:lnTo>
                  <a:lnTo>
                    <a:pt x="127861" y="228609"/>
                  </a:lnTo>
                  <a:lnTo>
                    <a:pt x="128146" y="228799"/>
                  </a:lnTo>
                  <a:lnTo>
                    <a:pt x="128390" y="229031"/>
                  </a:lnTo>
                  <a:lnTo>
                    <a:pt x="128431" y="229031"/>
                  </a:lnTo>
                  <a:lnTo>
                    <a:pt x="128960" y="228840"/>
                  </a:lnTo>
                  <a:lnTo>
                    <a:pt x="129055" y="228799"/>
                  </a:lnTo>
                  <a:lnTo>
                    <a:pt x="129381" y="228704"/>
                  </a:lnTo>
                  <a:cubicBezTo>
                    <a:pt x="129815" y="228460"/>
                    <a:pt x="130331" y="228364"/>
                    <a:pt x="130860" y="228324"/>
                  </a:cubicBezTo>
                  <a:cubicBezTo>
                    <a:pt x="131471" y="227848"/>
                    <a:pt x="132000" y="227318"/>
                    <a:pt x="132475" y="226747"/>
                  </a:cubicBezTo>
                  <a:cubicBezTo>
                    <a:pt x="132855" y="226325"/>
                    <a:pt x="133276" y="225795"/>
                    <a:pt x="133751" y="225374"/>
                  </a:cubicBezTo>
                  <a:cubicBezTo>
                    <a:pt x="134131" y="224939"/>
                    <a:pt x="134470" y="224422"/>
                    <a:pt x="134701" y="223892"/>
                  </a:cubicBezTo>
                  <a:cubicBezTo>
                    <a:pt x="135081" y="223144"/>
                    <a:pt x="135570" y="222124"/>
                    <a:pt x="136886" y="222124"/>
                  </a:cubicBezTo>
                  <a:cubicBezTo>
                    <a:pt x="137063" y="222124"/>
                    <a:pt x="137253" y="222138"/>
                    <a:pt x="137456" y="222179"/>
                  </a:cubicBezTo>
                  <a:cubicBezTo>
                    <a:pt x="137511" y="222192"/>
                    <a:pt x="137551" y="222192"/>
                    <a:pt x="137606" y="222192"/>
                  </a:cubicBezTo>
                  <a:cubicBezTo>
                    <a:pt x="138067" y="222192"/>
                    <a:pt x="138501" y="221771"/>
                    <a:pt x="139411" y="220996"/>
                  </a:cubicBezTo>
                  <a:cubicBezTo>
                    <a:pt x="140605" y="219854"/>
                    <a:pt x="141935" y="218902"/>
                    <a:pt x="143360" y="218141"/>
                  </a:cubicBezTo>
                  <a:cubicBezTo>
                    <a:pt x="144487" y="217516"/>
                    <a:pt x="145572" y="217312"/>
                    <a:pt x="146590" y="217312"/>
                  </a:cubicBezTo>
                  <a:cubicBezTo>
                    <a:pt x="147744" y="217312"/>
                    <a:pt x="148789" y="217570"/>
                    <a:pt x="149671" y="217801"/>
                  </a:cubicBezTo>
                  <a:cubicBezTo>
                    <a:pt x="150417" y="217978"/>
                    <a:pt x="150974" y="218128"/>
                    <a:pt x="151395" y="218128"/>
                  </a:cubicBezTo>
                  <a:cubicBezTo>
                    <a:pt x="151639" y="218128"/>
                    <a:pt x="151843" y="218073"/>
                    <a:pt x="152005" y="217951"/>
                  </a:cubicBezTo>
                  <a:cubicBezTo>
                    <a:pt x="153023" y="217081"/>
                    <a:pt x="154367" y="216306"/>
                    <a:pt x="155493" y="216306"/>
                  </a:cubicBezTo>
                  <a:cubicBezTo>
                    <a:pt x="155792" y="216306"/>
                    <a:pt x="156063" y="216360"/>
                    <a:pt x="156321" y="216469"/>
                  </a:cubicBezTo>
                  <a:cubicBezTo>
                    <a:pt x="156946" y="216754"/>
                    <a:pt x="157271" y="217380"/>
                    <a:pt x="157271" y="218046"/>
                  </a:cubicBezTo>
                  <a:cubicBezTo>
                    <a:pt x="157271" y="218522"/>
                    <a:pt x="157896" y="219378"/>
                    <a:pt x="158506" y="220085"/>
                  </a:cubicBezTo>
                  <a:cubicBezTo>
                    <a:pt x="159171" y="220901"/>
                    <a:pt x="159741" y="221757"/>
                    <a:pt x="160121" y="222750"/>
                  </a:cubicBezTo>
                  <a:cubicBezTo>
                    <a:pt x="160176" y="222804"/>
                    <a:pt x="160176" y="222845"/>
                    <a:pt x="160216" y="222899"/>
                  </a:cubicBezTo>
                  <a:cubicBezTo>
                    <a:pt x="160216" y="222940"/>
                    <a:pt x="160271" y="222994"/>
                    <a:pt x="160311" y="223035"/>
                  </a:cubicBezTo>
                  <a:lnTo>
                    <a:pt x="160461" y="223130"/>
                  </a:lnTo>
                  <a:cubicBezTo>
                    <a:pt x="161031" y="223606"/>
                    <a:pt x="161696" y="223946"/>
                    <a:pt x="162402" y="224136"/>
                  </a:cubicBezTo>
                  <a:lnTo>
                    <a:pt x="162456" y="224136"/>
                  </a:lnTo>
                  <a:lnTo>
                    <a:pt x="162646" y="224177"/>
                  </a:lnTo>
                  <a:cubicBezTo>
                    <a:pt x="162877" y="224232"/>
                    <a:pt x="163121" y="224272"/>
                    <a:pt x="163352" y="224327"/>
                  </a:cubicBezTo>
                  <a:lnTo>
                    <a:pt x="163447" y="224327"/>
                  </a:lnTo>
                  <a:lnTo>
                    <a:pt x="163637" y="224177"/>
                  </a:lnTo>
                  <a:lnTo>
                    <a:pt x="163732" y="224136"/>
                  </a:lnTo>
                  <a:lnTo>
                    <a:pt x="163922" y="224041"/>
                  </a:lnTo>
                  <a:lnTo>
                    <a:pt x="163976" y="224041"/>
                  </a:lnTo>
                  <a:lnTo>
                    <a:pt x="164112" y="223946"/>
                  </a:lnTo>
                  <a:lnTo>
                    <a:pt x="164207" y="223851"/>
                  </a:lnTo>
                  <a:cubicBezTo>
                    <a:pt x="164899" y="223416"/>
                    <a:pt x="165699" y="223185"/>
                    <a:pt x="166500" y="223185"/>
                  </a:cubicBezTo>
                  <a:cubicBezTo>
                    <a:pt x="167192" y="223185"/>
                    <a:pt x="167871" y="223348"/>
                    <a:pt x="168495" y="223701"/>
                  </a:cubicBezTo>
                  <a:cubicBezTo>
                    <a:pt x="169676" y="224232"/>
                    <a:pt x="170490" y="225414"/>
                    <a:pt x="170585" y="226747"/>
                  </a:cubicBezTo>
                  <a:cubicBezTo>
                    <a:pt x="170585" y="229411"/>
                    <a:pt x="171006" y="229941"/>
                    <a:pt x="171345" y="229941"/>
                  </a:cubicBezTo>
                  <a:cubicBezTo>
                    <a:pt x="173286" y="229941"/>
                    <a:pt x="175186" y="230322"/>
                    <a:pt x="175186" y="234468"/>
                  </a:cubicBezTo>
                  <a:cubicBezTo>
                    <a:pt x="175186" y="235271"/>
                    <a:pt x="175241" y="236086"/>
                    <a:pt x="175336" y="236943"/>
                  </a:cubicBezTo>
                  <a:cubicBezTo>
                    <a:pt x="175526" y="239553"/>
                    <a:pt x="175756" y="242462"/>
                    <a:pt x="174006" y="244936"/>
                  </a:cubicBezTo>
                  <a:cubicBezTo>
                    <a:pt x="173721" y="245317"/>
                    <a:pt x="173436" y="245698"/>
                    <a:pt x="173096" y="245983"/>
                  </a:cubicBezTo>
                  <a:cubicBezTo>
                    <a:pt x="172906" y="246214"/>
                    <a:pt x="172675" y="246459"/>
                    <a:pt x="172485" y="246649"/>
                  </a:cubicBezTo>
                  <a:cubicBezTo>
                    <a:pt x="169296" y="250075"/>
                    <a:pt x="166867" y="254548"/>
                    <a:pt x="167206" y="255404"/>
                  </a:cubicBezTo>
                  <a:cubicBezTo>
                    <a:pt x="167491" y="256261"/>
                    <a:pt x="167545" y="257158"/>
                    <a:pt x="167396" y="258015"/>
                  </a:cubicBezTo>
                  <a:cubicBezTo>
                    <a:pt x="167396" y="258205"/>
                    <a:pt x="167355" y="258395"/>
                    <a:pt x="167355" y="258585"/>
                  </a:cubicBezTo>
                  <a:cubicBezTo>
                    <a:pt x="168129" y="258191"/>
                    <a:pt x="169174" y="258015"/>
                    <a:pt x="170246" y="258015"/>
                  </a:cubicBezTo>
                  <a:cubicBezTo>
                    <a:pt x="172214" y="258015"/>
                    <a:pt x="174277" y="258599"/>
                    <a:pt x="175051" y="259401"/>
                  </a:cubicBezTo>
                  <a:cubicBezTo>
                    <a:pt x="175526" y="259877"/>
                    <a:pt x="175621" y="260638"/>
                    <a:pt x="175241" y="261209"/>
                  </a:cubicBezTo>
                  <a:cubicBezTo>
                    <a:pt x="174996" y="261590"/>
                    <a:pt x="174996" y="263398"/>
                    <a:pt x="175716" y="264825"/>
                  </a:cubicBezTo>
                  <a:cubicBezTo>
                    <a:pt x="176096" y="265492"/>
                    <a:pt x="176476" y="265927"/>
                    <a:pt x="176856" y="265927"/>
                  </a:cubicBezTo>
                  <a:cubicBezTo>
                    <a:pt x="178416" y="266063"/>
                    <a:pt x="179556" y="266634"/>
                    <a:pt x="180181" y="267544"/>
                  </a:cubicBezTo>
                  <a:cubicBezTo>
                    <a:pt x="180696" y="268401"/>
                    <a:pt x="180792" y="269488"/>
                    <a:pt x="180411" y="270399"/>
                  </a:cubicBezTo>
                  <a:lnTo>
                    <a:pt x="180276" y="270875"/>
                  </a:lnTo>
                  <a:cubicBezTo>
                    <a:pt x="179991" y="271732"/>
                    <a:pt x="179326" y="273635"/>
                    <a:pt x="179516" y="274151"/>
                  </a:cubicBezTo>
                  <a:lnTo>
                    <a:pt x="179611" y="274151"/>
                  </a:lnTo>
                  <a:cubicBezTo>
                    <a:pt x="181172" y="274151"/>
                    <a:pt x="183167" y="274151"/>
                    <a:pt x="184117" y="275293"/>
                  </a:cubicBezTo>
                  <a:cubicBezTo>
                    <a:pt x="184551" y="275824"/>
                    <a:pt x="184741" y="276531"/>
                    <a:pt x="184592" y="277197"/>
                  </a:cubicBezTo>
                  <a:cubicBezTo>
                    <a:pt x="184456" y="277768"/>
                    <a:pt x="184646" y="278339"/>
                    <a:pt x="185067" y="278719"/>
                  </a:cubicBezTo>
                  <a:cubicBezTo>
                    <a:pt x="185379" y="278950"/>
                    <a:pt x="185772" y="279073"/>
                    <a:pt x="186247" y="279073"/>
                  </a:cubicBezTo>
                  <a:cubicBezTo>
                    <a:pt x="186750" y="279073"/>
                    <a:pt x="187333" y="278950"/>
                    <a:pt x="187971" y="278679"/>
                  </a:cubicBezTo>
                  <a:cubicBezTo>
                    <a:pt x="188392" y="278529"/>
                    <a:pt x="188772" y="278339"/>
                    <a:pt x="189111" y="278203"/>
                  </a:cubicBezTo>
                  <a:lnTo>
                    <a:pt x="189491" y="278053"/>
                  </a:lnTo>
                  <a:lnTo>
                    <a:pt x="189532" y="278053"/>
                  </a:lnTo>
                  <a:cubicBezTo>
                    <a:pt x="190088" y="277808"/>
                    <a:pt x="190645" y="277605"/>
                    <a:pt x="191147" y="277605"/>
                  </a:cubicBezTo>
                  <a:cubicBezTo>
                    <a:pt x="191500" y="277605"/>
                    <a:pt x="191826" y="277700"/>
                    <a:pt x="192097" y="277958"/>
                  </a:cubicBezTo>
                  <a:cubicBezTo>
                    <a:pt x="192911" y="278148"/>
                    <a:pt x="193427" y="279005"/>
                    <a:pt x="193807" y="279671"/>
                  </a:cubicBezTo>
                  <a:cubicBezTo>
                    <a:pt x="194241" y="280487"/>
                    <a:pt x="194662" y="281248"/>
                    <a:pt x="195571" y="281479"/>
                  </a:cubicBezTo>
                  <a:lnTo>
                    <a:pt x="195721" y="281479"/>
                  </a:lnTo>
                  <a:cubicBezTo>
                    <a:pt x="196196" y="281003"/>
                    <a:pt x="195571" y="277673"/>
                    <a:pt x="195001" y="277061"/>
                  </a:cubicBezTo>
                  <a:cubicBezTo>
                    <a:pt x="193861" y="275919"/>
                    <a:pt x="194662" y="272914"/>
                    <a:pt x="195571" y="272058"/>
                  </a:cubicBezTo>
                  <a:cubicBezTo>
                    <a:pt x="195761" y="271827"/>
                    <a:pt x="196101" y="271677"/>
                    <a:pt x="196386" y="271636"/>
                  </a:cubicBezTo>
                  <a:cubicBezTo>
                    <a:pt x="196440" y="271623"/>
                    <a:pt x="196481" y="271623"/>
                    <a:pt x="196535" y="271623"/>
                  </a:cubicBezTo>
                  <a:cubicBezTo>
                    <a:pt x="196901" y="271623"/>
                    <a:pt x="197227" y="271759"/>
                    <a:pt x="197471" y="272017"/>
                  </a:cubicBezTo>
                  <a:lnTo>
                    <a:pt x="197526" y="272017"/>
                  </a:lnTo>
                  <a:cubicBezTo>
                    <a:pt x="197621" y="272058"/>
                    <a:pt x="197756" y="272058"/>
                    <a:pt x="197906" y="272058"/>
                  </a:cubicBezTo>
                  <a:lnTo>
                    <a:pt x="197946" y="272058"/>
                  </a:lnTo>
                  <a:cubicBezTo>
                    <a:pt x="198041" y="272058"/>
                    <a:pt x="198136" y="272058"/>
                    <a:pt x="198231" y="272017"/>
                  </a:cubicBezTo>
                  <a:cubicBezTo>
                    <a:pt x="198381" y="272017"/>
                    <a:pt x="198516" y="271963"/>
                    <a:pt x="198611" y="271922"/>
                  </a:cubicBezTo>
                  <a:lnTo>
                    <a:pt x="198991" y="271772"/>
                  </a:lnTo>
                  <a:lnTo>
                    <a:pt x="199277" y="271677"/>
                  </a:lnTo>
                  <a:lnTo>
                    <a:pt x="199372" y="271636"/>
                  </a:lnTo>
                  <a:cubicBezTo>
                    <a:pt x="199521" y="271541"/>
                    <a:pt x="199657" y="271446"/>
                    <a:pt x="199806" y="271392"/>
                  </a:cubicBezTo>
                  <a:lnTo>
                    <a:pt x="199847" y="271392"/>
                  </a:lnTo>
                  <a:cubicBezTo>
                    <a:pt x="199996" y="271297"/>
                    <a:pt x="200132" y="271201"/>
                    <a:pt x="200227" y="271106"/>
                  </a:cubicBezTo>
                  <a:lnTo>
                    <a:pt x="200281" y="271065"/>
                  </a:lnTo>
                  <a:cubicBezTo>
                    <a:pt x="200376" y="270970"/>
                    <a:pt x="200471" y="270875"/>
                    <a:pt x="200566" y="270821"/>
                  </a:cubicBezTo>
                  <a:cubicBezTo>
                    <a:pt x="200756" y="270630"/>
                    <a:pt x="200892" y="270494"/>
                    <a:pt x="201082" y="270304"/>
                  </a:cubicBezTo>
                  <a:cubicBezTo>
                    <a:pt x="201611" y="269665"/>
                    <a:pt x="202249" y="269448"/>
                    <a:pt x="202887" y="269448"/>
                  </a:cubicBezTo>
                  <a:cubicBezTo>
                    <a:pt x="203389" y="269448"/>
                    <a:pt x="203905" y="269584"/>
                    <a:pt x="204366" y="269733"/>
                  </a:cubicBezTo>
                  <a:lnTo>
                    <a:pt x="204502" y="269733"/>
                  </a:lnTo>
                  <a:lnTo>
                    <a:pt x="204841" y="269869"/>
                  </a:lnTo>
                  <a:cubicBezTo>
                    <a:pt x="205452" y="270059"/>
                    <a:pt x="205832" y="270141"/>
                    <a:pt x="206076" y="270141"/>
                  </a:cubicBezTo>
                  <a:cubicBezTo>
                    <a:pt x="206334" y="270141"/>
                    <a:pt x="206442" y="270046"/>
                    <a:pt x="206551" y="269869"/>
                  </a:cubicBezTo>
                  <a:cubicBezTo>
                    <a:pt x="206877" y="269162"/>
                    <a:pt x="207596" y="268727"/>
                    <a:pt x="208397" y="268727"/>
                  </a:cubicBezTo>
                  <a:cubicBezTo>
                    <a:pt x="209062" y="268822"/>
                    <a:pt x="209686" y="268972"/>
                    <a:pt x="210297" y="269257"/>
                  </a:cubicBezTo>
                  <a:cubicBezTo>
                    <a:pt x="211016" y="269502"/>
                    <a:pt x="211681" y="269774"/>
                    <a:pt x="212319" y="269774"/>
                  </a:cubicBezTo>
                  <a:cubicBezTo>
                    <a:pt x="212672" y="269774"/>
                    <a:pt x="213011" y="269692"/>
                    <a:pt x="213337" y="269488"/>
                  </a:cubicBezTo>
                  <a:cubicBezTo>
                    <a:pt x="213989" y="269121"/>
                    <a:pt x="214735" y="268945"/>
                    <a:pt x="215481" y="268945"/>
                  </a:cubicBezTo>
                  <a:cubicBezTo>
                    <a:pt x="215997" y="268945"/>
                    <a:pt x="216513" y="269026"/>
                    <a:pt x="217001" y="269203"/>
                  </a:cubicBezTo>
                  <a:cubicBezTo>
                    <a:pt x="217286" y="269285"/>
                    <a:pt x="217449" y="269325"/>
                    <a:pt x="217571" y="269325"/>
                  </a:cubicBezTo>
                  <a:cubicBezTo>
                    <a:pt x="217748" y="269325"/>
                    <a:pt x="217802" y="269230"/>
                    <a:pt x="217952" y="268972"/>
                  </a:cubicBezTo>
                  <a:cubicBezTo>
                    <a:pt x="219037" y="267069"/>
                    <a:pt x="222037" y="264825"/>
                    <a:pt x="223801" y="264540"/>
                  </a:cubicBezTo>
                  <a:lnTo>
                    <a:pt x="224276" y="264540"/>
                  </a:lnTo>
                  <a:cubicBezTo>
                    <a:pt x="224602" y="264594"/>
                    <a:pt x="224887" y="264690"/>
                    <a:pt x="225131" y="264880"/>
                  </a:cubicBezTo>
                  <a:lnTo>
                    <a:pt x="225226" y="264975"/>
                  </a:lnTo>
                  <a:cubicBezTo>
                    <a:pt x="225416" y="265165"/>
                    <a:pt x="225552" y="265356"/>
                    <a:pt x="225742" y="265546"/>
                  </a:cubicBezTo>
                  <a:cubicBezTo>
                    <a:pt x="226407" y="266443"/>
                    <a:pt x="227316" y="267490"/>
                    <a:pt x="230872" y="267925"/>
                  </a:cubicBezTo>
                  <a:cubicBezTo>
                    <a:pt x="231252" y="267966"/>
                    <a:pt x="231632" y="268061"/>
                    <a:pt x="232066" y="268156"/>
                  </a:cubicBezTo>
                  <a:cubicBezTo>
                    <a:pt x="232867" y="268306"/>
                    <a:pt x="233627" y="268782"/>
                    <a:pt x="234156" y="269488"/>
                  </a:cubicBezTo>
                  <a:cubicBezTo>
                    <a:pt x="234482" y="270155"/>
                    <a:pt x="234536" y="270970"/>
                    <a:pt x="234197" y="271677"/>
                  </a:cubicBezTo>
                  <a:cubicBezTo>
                    <a:pt x="234156" y="271868"/>
                    <a:pt x="234061" y="272112"/>
                    <a:pt x="233966" y="272303"/>
                  </a:cubicBezTo>
                  <a:cubicBezTo>
                    <a:pt x="233817" y="272588"/>
                    <a:pt x="233722" y="272914"/>
                    <a:pt x="233681" y="273254"/>
                  </a:cubicBezTo>
                  <a:cubicBezTo>
                    <a:pt x="233871" y="274206"/>
                    <a:pt x="238432" y="277673"/>
                    <a:pt x="240237" y="277917"/>
                  </a:cubicBezTo>
                  <a:cubicBezTo>
                    <a:pt x="240332" y="277958"/>
                    <a:pt x="240467" y="277958"/>
                    <a:pt x="240562" y="278012"/>
                  </a:cubicBezTo>
                  <a:lnTo>
                    <a:pt x="240617" y="278012"/>
                  </a:lnTo>
                  <a:cubicBezTo>
                    <a:pt x="240752" y="278053"/>
                    <a:pt x="240847" y="278148"/>
                    <a:pt x="240997" y="278203"/>
                  </a:cubicBezTo>
                  <a:lnTo>
                    <a:pt x="241037" y="278243"/>
                  </a:lnTo>
                  <a:cubicBezTo>
                    <a:pt x="241322" y="278434"/>
                    <a:pt x="241567" y="278679"/>
                    <a:pt x="241852" y="278964"/>
                  </a:cubicBezTo>
                  <a:lnTo>
                    <a:pt x="241892" y="278964"/>
                  </a:lnTo>
                  <a:cubicBezTo>
                    <a:pt x="242313" y="278896"/>
                    <a:pt x="242734" y="278842"/>
                    <a:pt x="243168" y="278842"/>
                  </a:cubicBezTo>
                  <a:cubicBezTo>
                    <a:pt x="243331" y="278842"/>
                    <a:pt x="243494" y="278855"/>
                    <a:pt x="243657" y="278869"/>
                  </a:cubicBezTo>
                  <a:cubicBezTo>
                    <a:pt x="244838" y="278869"/>
                    <a:pt x="245177" y="278814"/>
                    <a:pt x="245313" y="278529"/>
                  </a:cubicBezTo>
                  <a:cubicBezTo>
                    <a:pt x="245557" y="277482"/>
                    <a:pt x="246453" y="276775"/>
                    <a:pt x="247498" y="276626"/>
                  </a:cubicBezTo>
                  <a:cubicBezTo>
                    <a:pt x="247552" y="276626"/>
                    <a:pt x="247593" y="276626"/>
                    <a:pt x="247633" y="276626"/>
                  </a:cubicBezTo>
                  <a:cubicBezTo>
                    <a:pt x="249018" y="276626"/>
                    <a:pt x="250280" y="277333"/>
                    <a:pt x="250972" y="278529"/>
                  </a:cubicBezTo>
                  <a:cubicBezTo>
                    <a:pt x="251298" y="279154"/>
                    <a:pt x="251637" y="279440"/>
                    <a:pt x="251881" y="279481"/>
                  </a:cubicBezTo>
                  <a:cubicBezTo>
                    <a:pt x="251909" y="279494"/>
                    <a:pt x="251936" y="279494"/>
                    <a:pt x="251976" y="279494"/>
                  </a:cubicBezTo>
                  <a:cubicBezTo>
                    <a:pt x="252275" y="279494"/>
                    <a:pt x="252804" y="279277"/>
                    <a:pt x="253876" y="278339"/>
                  </a:cubicBezTo>
                  <a:cubicBezTo>
                    <a:pt x="254351" y="277863"/>
                    <a:pt x="254962" y="277577"/>
                    <a:pt x="255627" y="277577"/>
                  </a:cubicBezTo>
                  <a:cubicBezTo>
                    <a:pt x="255817" y="277577"/>
                    <a:pt x="256007" y="277632"/>
                    <a:pt x="256197" y="277673"/>
                  </a:cubicBezTo>
                  <a:cubicBezTo>
                    <a:pt x="257107" y="278053"/>
                    <a:pt x="257717" y="278869"/>
                    <a:pt x="257812" y="279861"/>
                  </a:cubicBezTo>
                  <a:cubicBezTo>
                    <a:pt x="258097" y="280908"/>
                    <a:pt x="257772" y="282009"/>
                    <a:pt x="257012" y="282771"/>
                  </a:cubicBezTo>
                  <a:cubicBezTo>
                    <a:pt x="256767" y="283002"/>
                    <a:pt x="256672" y="283342"/>
                    <a:pt x="256727" y="283668"/>
                  </a:cubicBezTo>
                  <a:cubicBezTo>
                    <a:pt x="256767" y="285286"/>
                    <a:pt x="257487" y="286808"/>
                    <a:pt x="258722" y="287909"/>
                  </a:cubicBezTo>
                  <a:cubicBezTo>
                    <a:pt x="258817" y="288045"/>
                    <a:pt x="258952" y="288195"/>
                    <a:pt x="259142" y="288290"/>
                  </a:cubicBezTo>
                  <a:cubicBezTo>
                    <a:pt x="259387" y="287379"/>
                    <a:pt x="259427" y="286482"/>
                    <a:pt x="259197" y="285571"/>
                  </a:cubicBezTo>
                  <a:cubicBezTo>
                    <a:pt x="258627" y="283151"/>
                    <a:pt x="261707" y="281098"/>
                    <a:pt x="270217" y="278298"/>
                  </a:cubicBezTo>
                  <a:cubicBezTo>
                    <a:pt x="276908" y="276055"/>
                    <a:pt x="283477" y="271446"/>
                    <a:pt x="284088" y="270440"/>
                  </a:cubicBezTo>
                  <a:cubicBezTo>
                    <a:pt x="284142" y="270155"/>
                    <a:pt x="284332" y="269924"/>
                    <a:pt x="284563" y="269733"/>
                  </a:cubicBezTo>
                  <a:cubicBezTo>
                    <a:pt x="284793" y="269584"/>
                    <a:pt x="285051" y="269516"/>
                    <a:pt x="285350" y="269516"/>
                  </a:cubicBezTo>
                  <a:cubicBezTo>
                    <a:pt x="285825" y="269516"/>
                    <a:pt x="286408" y="269679"/>
                    <a:pt x="287182" y="269924"/>
                  </a:cubicBezTo>
                  <a:cubicBezTo>
                    <a:pt x="288064" y="270195"/>
                    <a:pt x="289259" y="270549"/>
                    <a:pt x="290263" y="270549"/>
                  </a:cubicBezTo>
                  <a:cubicBezTo>
                    <a:pt x="290819" y="270549"/>
                    <a:pt x="291321" y="270440"/>
                    <a:pt x="291688" y="270155"/>
                  </a:cubicBezTo>
                  <a:cubicBezTo>
                    <a:pt x="293737" y="268591"/>
                    <a:pt x="299193" y="268156"/>
                    <a:pt x="304323" y="267925"/>
                  </a:cubicBezTo>
                  <a:lnTo>
                    <a:pt x="304988" y="267871"/>
                  </a:lnTo>
                  <a:cubicBezTo>
                    <a:pt x="305843" y="267871"/>
                    <a:pt x="306129" y="267544"/>
                    <a:pt x="306794" y="266593"/>
                  </a:cubicBezTo>
                  <a:cubicBezTo>
                    <a:pt x="307364" y="265682"/>
                    <a:pt x="308083" y="264921"/>
                    <a:pt x="308897" y="264255"/>
                  </a:cubicBezTo>
                  <a:cubicBezTo>
                    <a:pt x="309467" y="263779"/>
                    <a:pt x="310037" y="263208"/>
                    <a:pt x="310458" y="262637"/>
                  </a:cubicBezTo>
                  <a:cubicBezTo>
                    <a:pt x="311218" y="261590"/>
                    <a:pt x="312317" y="260829"/>
                    <a:pt x="313593" y="260584"/>
                  </a:cubicBezTo>
                  <a:cubicBezTo>
                    <a:pt x="315832" y="259918"/>
                    <a:pt x="317203" y="257824"/>
                    <a:pt x="317203" y="256927"/>
                  </a:cubicBezTo>
                  <a:cubicBezTo>
                    <a:pt x="317203" y="255635"/>
                    <a:pt x="318683" y="255119"/>
                    <a:pt x="320243" y="254548"/>
                  </a:cubicBezTo>
                  <a:cubicBezTo>
                    <a:pt x="320868" y="254303"/>
                    <a:pt x="322008" y="253882"/>
                    <a:pt x="322293" y="253596"/>
                  </a:cubicBezTo>
                  <a:cubicBezTo>
                    <a:pt x="322388" y="252495"/>
                    <a:pt x="323473" y="251883"/>
                    <a:pt x="324478" y="251353"/>
                  </a:cubicBezTo>
                  <a:cubicBezTo>
                    <a:pt x="325143" y="250972"/>
                    <a:pt x="325998" y="250497"/>
                    <a:pt x="325998" y="250116"/>
                  </a:cubicBezTo>
                  <a:cubicBezTo>
                    <a:pt x="325998" y="248498"/>
                    <a:pt x="327274" y="247927"/>
                    <a:pt x="328088" y="247601"/>
                  </a:cubicBezTo>
                  <a:cubicBezTo>
                    <a:pt x="328563" y="247451"/>
                    <a:pt x="328984" y="247166"/>
                    <a:pt x="329364" y="246785"/>
                  </a:cubicBezTo>
                  <a:cubicBezTo>
                    <a:pt x="329608" y="246500"/>
                    <a:pt x="329513" y="245453"/>
                    <a:pt x="329418" y="244746"/>
                  </a:cubicBezTo>
                  <a:cubicBezTo>
                    <a:pt x="329269" y="243264"/>
                    <a:pt x="329133" y="241320"/>
                    <a:pt x="330748" y="240790"/>
                  </a:cubicBezTo>
                  <a:cubicBezTo>
                    <a:pt x="330558" y="240369"/>
                    <a:pt x="330314" y="239988"/>
                    <a:pt x="330029" y="239648"/>
                  </a:cubicBezTo>
                  <a:cubicBezTo>
                    <a:pt x="329703" y="239227"/>
                    <a:pt x="329418" y="238751"/>
                    <a:pt x="329228" y="238275"/>
                  </a:cubicBezTo>
                  <a:cubicBezTo>
                    <a:pt x="329133" y="237935"/>
                    <a:pt x="329133" y="237609"/>
                    <a:pt x="329323" y="237323"/>
                  </a:cubicBezTo>
                  <a:cubicBezTo>
                    <a:pt x="329703" y="236562"/>
                    <a:pt x="330653" y="236277"/>
                    <a:pt x="331983" y="235896"/>
                  </a:cubicBezTo>
                  <a:cubicBezTo>
                    <a:pt x="332933" y="235651"/>
                    <a:pt x="333883" y="235325"/>
                    <a:pt x="334738" y="234849"/>
                  </a:cubicBezTo>
                  <a:cubicBezTo>
                    <a:pt x="336353" y="233802"/>
                    <a:pt x="337453" y="232171"/>
                    <a:pt x="337738" y="230268"/>
                  </a:cubicBezTo>
                  <a:cubicBezTo>
                    <a:pt x="338158" y="227562"/>
                    <a:pt x="341863" y="225564"/>
                    <a:pt x="343153" y="225088"/>
                  </a:cubicBezTo>
                  <a:cubicBezTo>
                    <a:pt x="343913" y="224748"/>
                    <a:pt x="344524" y="222464"/>
                    <a:pt x="344103" y="220044"/>
                  </a:cubicBezTo>
                  <a:cubicBezTo>
                    <a:pt x="343818" y="218943"/>
                    <a:pt x="344293" y="217801"/>
                    <a:pt x="345243" y="217230"/>
                  </a:cubicBezTo>
                  <a:cubicBezTo>
                    <a:pt x="344904" y="216754"/>
                    <a:pt x="344809" y="216184"/>
                    <a:pt x="344904" y="215667"/>
                  </a:cubicBezTo>
                  <a:cubicBezTo>
                    <a:pt x="345148" y="214280"/>
                    <a:pt x="346478" y="212853"/>
                    <a:pt x="348039" y="212091"/>
                  </a:cubicBezTo>
                  <a:cubicBezTo>
                    <a:pt x="347971" y="212091"/>
                    <a:pt x="347903" y="212078"/>
                    <a:pt x="347849" y="212078"/>
                  </a:cubicBezTo>
                  <a:cubicBezTo>
                    <a:pt x="347509" y="212078"/>
                    <a:pt x="347170" y="212173"/>
                    <a:pt x="346858" y="212336"/>
                  </a:cubicBezTo>
                  <a:cubicBezTo>
                    <a:pt x="346505" y="212595"/>
                    <a:pt x="346166" y="212703"/>
                    <a:pt x="345840" y="212703"/>
                  </a:cubicBezTo>
                  <a:cubicBezTo>
                    <a:pt x="344944" y="212703"/>
                    <a:pt x="344130" y="211901"/>
                    <a:pt x="343574" y="211385"/>
                  </a:cubicBezTo>
                  <a:cubicBezTo>
                    <a:pt x="343343" y="211099"/>
                    <a:pt x="343058" y="210854"/>
                    <a:pt x="342773" y="210623"/>
                  </a:cubicBezTo>
                  <a:cubicBezTo>
                    <a:pt x="342311" y="211208"/>
                    <a:pt x="341619" y="211507"/>
                    <a:pt x="340859" y="211507"/>
                  </a:cubicBezTo>
                  <a:cubicBezTo>
                    <a:pt x="340452" y="211507"/>
                    <a:pt x="340018" y="211425"/>
                    <a:pt x="339583" y="211235"/>
                  </a:cubicBezTo>
                  <a:cubicBezTo>
                    <a:pt x="338593" y="210854"/>
                    <a:pt x="337683" y="210052"/>
                    <a:pt x="337738" y="209046"/>
                  </a:cubicBezTo>
                  <a:cubicBezTo>
                    <a:pt x="337738" y="208720"/>
                    <a:pt x="337968" y="207959"/>
                    <a:pt x="339258" y="207673"/>
                  </a:cubicBezTo>
                  <a:cubicBezTo>
                    <a:pt x="340493" y="207388"/>
                    <a:pt x="342338" y="206287"/>
                    <a:pt x="343954" y="205389"/>
                  </a:cubicBezTo>
                  <a:cubicBezTo>
                    <a:pt x="344809" y="204859"/>
                    <a:pt x="345664" y="204383"/>
                    <a:pt x="346614" y="203948"/>
                  </a:cubicBezTo>
                  <a:cubicBezTo>
                    <a:pt x="346057" y="203105"/>
                    <a:pt x="344008" y="201474"/>
                    <a:pt x="342813" y="201474"/>
                  </a:cubicBezTo>
                  <a:cubicBezTo>
                    <a:pt x="342800" y="201474"/>
                    <a:pt x="342786" y="201474"/>
                    <a:pt x="342773" y="201474"/>
                  </a:cubicBezTo>
                  <a:cubicBezTo>
                    <a:pt x="342718" y="201488"/>
                    <a:pt x="342664" y="201488"/>
                    <a:pt x="342623" y="201488"/>
                  </a:cubicBezTo>
                  <a:cubicBezTo>
                    <a:pt x="341212" y="201488"/>
                    <a:pt x="340058" y="200196"/>
                    <a:pt x="338823" y="198809"/>
                  </a:cubicBezTo>
                  <a:cubicBezTo>
                    <a:pt x="337928" y="197858"/>
                    <a:pt x="336828" y="196675"/>
                    <a:pt x="336109" y="196675"/>
                  </a:cubicBezTo>
                  <a:cubicBezTo>
                    <a:pt x="335783" y="196675"/>
                    <a:pt x="334928" y="196675"/>
                    <a:pt x="334643" y="195955"/>
                  </a:cubicBezTo>
                  <a:cubicBezTo>
                    <a:pt x="334494" y="195533"/>
                    <a:pt x="334643" y="195098"/>
                    <a:pt x="334969" y="194867"/>
                  </a:cubicBezTo>
                  <a:cubicBezTo>
                    <a:pt x="335390" y="194473"/>
                    <a:pt x="336557" y="194133"/>
                    <a:pt x="337887" y="194133"/>
                  </a:cubicBezTo>
                  <a:cubicBezTo>
                    <a:pt x="338823" y="194133"/>
                    <a:pt x="339855" y="194310"/>
                    <a:pt x="340723" y="194772"/>
                  </a:cubicBezTo>
                  <a:cubicBezTo>
                    <a:pt x="343234" y="196063"/>
                    <a:pt x="344768" y="196417"/>
                    <a:pt x="345582" y="196417"/>
                  </a:cubicBezTo>
                  <a:cubicBezTo>
                    <a:pt x="345813" y="196417"/>
                    <a:pt x="345976" y="196376"/>
                    <a:pt x="346098" y="196335"/>
                  </a:cubicBezTo>
                  <a:cubicBezTo>
                    <a:pt x="345813" y="195628"/>
                    <a:pt x="344103" y="193671"/>
                    <a:pt x="340113" y="190530"/>
                  </a:cubicBezTo>
                  <a:cubicBezTo>
                    <a:pt x="338593" y="189348"/>
                    <a:pt x="338728" y="187920"/>
                    <a:pt x="338823" y="186968"/>
                  </a:cubicBezTo>
                  <a:cubicBezTo>
                    <a:pt x="338878" y="186493"/>
                    <a:pt x="338918" y="186153"/>
                    <a:pt x="338783" y="186058"/>
                  </a:cubicBezTo>
                  <a:cubicBezTo>
                    <a:pt x="337263" y="184970"/>
                    <a:pt x="334548" y="178880"/>
                    <a:pt x="333734" y="176636"/>
                  </a:cubicBezTo>
                  <a:cubicBezTo>
                    <a:pt x="333354" y="175535"/>
                    <a:pt x="331834" y="174828"/>
                    <a:pt x="330409" y="174257"/>
                  </a:cubicBezTo>
                  <a:cubicBezTo>
                    <a:pt x="329079" y="173632"/>
                    <a:pt x="327898" y="173156"/>
                    <a:pt x="327274" y="172259"/>
                  </a:cubicBezTo>
                  <a:cubicBezTo>
                    <a:pt x="326663" y="171117"/>
                    <a:pt x="326514" y="169785"/>
                    <a:pt x="326989" y="168588"/>
                  </a:cubicBezTo>
                  <a:cubicBezTo>
                    <a:pt x="327613" y="166495"/>
                    <a:pt x="329174" y="164836"/>
                    <a:pt x="331169" y="163980"/>
                  </a:cubicBezTo>
                  <a:cubicBezTo>
                    <a:pt x="332268" y="163599"/>
                    <a:pt x="333028" y="162688"/>
                    <a:pt x="333218" y="161546"/>
                  </a:cubicBezTo>
                  <a:cubicBezTo>
                    <a:pt x="333381" y="161043"/>
                    <a:pt x="333666" y="159928"/>
                    <a:pt x="334779" y="159928"/>
                  </a:cubicBezTo>
                  <a:cubicBezTo>
                    <a:pt x="334901" y="159928"/>
                    <a:pt x="335050" y="159942"/>
                    <a:pt x="335213" y="159983"/>
                  </a:cubicBezTo>
                  <a:cubicBezTo>
                    <a:pt x="335376" y="160010"/>
                    <a:pt x="335552" y="160037"/>
                    <a:pt x="335729" y="160037"/>
                  </a:cubicBezTo>
                  <a:cubicBezTo>
                    <a:pt x="336503" y="160037"/>
                    <a:pt x="337371" y="159575"/>
                    <a:pt x="338308" y="157604"/>
                  </a:cubicBezTo>
                  <a:cubicBezTo>
                    <a:pt x="339203" y="155646"/>
                    <a:pt x="340723" y="155551"/>
                    <a:pt x="341673" y="155456"/>
                  </a:cubicBezTo>
                  <a:cubicBezTo>
                    <a:pt x="342338" y="155415"/>
                    <a:pt x="342678" y="155361"/>
                    <a:pt x="342963" y="155075"/>
                  </a:cubicBezTo>
                  <a:cubicBezTo>
                    <a:pt x="343764" y="154178"/>
                    <a:pt x="345528" y="153892"/>
                    <a:pt x="347564" y="153512"/>
                  </a:cubicBezTo>
                  <a:cubicBezTo>
                    <a:pt x="349084" y="153267"/>
                    <a:pt x="350794" y="152941"/>
                    <a:pt x="351554" y="152411"/>
                  </a:cubicBezTo>
                  <a:cubicBezTo>
                    <a:pt x="351798" y="152275"/>
                    <a:pt x="351649" y="151840"/>
                    <a:pt x="351554" y="151554"/>
                  </a:cubicBezTo>
                  <a:cubicBezTo>
                    <a:pt x="350997" y="150426"/>
                    <a:pt x="349504" y="149229"/>
                    <a:pt x="348378" y="149229"/>
                  </a:cubicBezTo>
                  <a:cubicBezTo>
                    <a:pt x="348256" y="149229"/>
                    <a:pt x="348147" y="149243"/>
                    <a:pt x="348039" y="149270"/>
                  </a:cubicBezTo>
                  <a:cubicBezTo>
                    <a:pt x="347442" y="149420"/>
                    <a:pt x="346844" y="149488"/>
                    <a:pt x="346247" y="149488"/>
                  </a:cubicBezTo>
                  <a:cubicBezTo>
                    <a:pt x="343682" y="149488"/>
                    <a:pt x="341253" y="148183"/>
                    <a:pt x="339828" y="145940"/>
                  </a:cubicBezTo>
                  <a:cubicBezTo>
                    <a:pt x="339733" y="145790"/>
                    <a:pt x="339638" y="145790"/>
                    <a:pt x="339638" y="145790"/>
                  </a:cubicBezTo>
                  <a:cubicBezTo>
                    <a:pt x="339611" y="145790"/>
                    <a:pt x="339597" y="145790"/>
                    <a:pt x="339570" y="145790"/>
                  </a:cubicBezTo>
                  <a:cubicBezTo>
                    <a:pt x="338783" y="145790"/>
                    <a:pt x="337032" y="147584"/>
                    <a:pt x="335729" y="148890"/>
                  </a:cubicBezTo>
                  <a:cubicBezTo>
                    <a:pt x="334168" y="150467"/>
                    <a:pt x="332594" y="152030"/>
                    <a:pt x="331033" y="152750"/>
                  </a:cubicBezTo>
                  <a:cubicBezTo>
                    <a:pt x="330463" y="153036"/>
                    <a:pt x="329852" y="153186"/>
                    <a:pt x="329242" y="153186"/>
                  </a:cubicBezTo>
                  <a:cubicBezTo>
                    <a:pt x="328264" y="153186"/>
                    <a:pt x="327314" y="152805"/>
                    <a:pt x="326609" y="152084"/>
                  </a:cubicBezTo>
                  <a:cubicBezTo>
                    <a:pt x="324953" y="150371"/>
                    <a:pt x="324423" y="147884"/>
                    <a:pt x="325238" y="145695"/>
                  </a:cubicBezTo>
                  <a:cubicBezTo>
                    <a:pt x="325333" y="145464"/>
                    <a:pt x="325469" y="145029"/>
                    <a:pt x="325333" y="144838"/>
                  </a:cubicBezTo>
                  <a:cubicBezTo>
                    <a:pt x="324980" y="144322"/>
                    <a:pt x="323406" y="144186"/>
                    <a:pt x="321655" y="144186"/>
                  </a:cubicBezTo>
                  <a:cubicBezTo>
                    <a:pt x="320569" y="144186"/>
                    <a:pt x="319402" y="144240"/>
                    <a:pt x="318438" y="144267"/>
                  </a:cubicBezTo>
                  <a:cubicBezTo>
                    <a:pt x="318370" y="144281"/>
                    <a:pt x="318303" y="144281"/>
                    <a:pt x="318235" y="144281"/>
                  </a:cubicBezTo>
                  <a:cubicBezTo>
                    <a:pt x="316117" y="144281"/>
                    <a:pt x="314733" y="142867"/>
                    <a:pt x="314502" y="140461"/>
                  </a:cubicBezTo>
                  <a:cubicBezTo>
                    <a:pt x="314217" y="137470"/>
                    <a:pt x="315778" y="133609"/>
                    <a:pt x="318153" y="133283"/>
                  </a:cubicBezTo>
                  <a:cubicBezTo>
                    <a:pt x="318465" y="133256"/>
                    <a:pt x="318791" y="133228"/>
                    <a:pt x="319103" y="133228"/>
                  </a:cubicBezTo>
                  <a:cubicBezTo>
                    <a:pt x="319836" y="133228"/>
                    <a:pt x="320569" y="133324"/>
                    <a:pt x="321288" y="133514"/>
                  </a:cubicBezTo>
                  <a:cubicBezTo>
                    <a:pt x="322103" y="133663"/>
                    <a:pt x="322849" y="133786"/>
                    <a:pt x="323514" y="133786"/>
                  </a:cubicBezTo>
                  <a:cubicBezTo>
                    <a:pt x="324871" y="133786"/>
                    <a:pt x="325916" y="133242"/>
                    <a:pt x="326609" y="131135"/>
                  </a:cubicBezTo>
                  <a:cubicBezTo>
                    <a:pt x="327803" y="127709"/>
                    <a:pt x="329459" y="127478"/>
                    <a:pt x="331033" y="127233"/>
                  </a:cubicBezTo>
                  <a:cubicBezTo>
                    <a:pt x="332363" y="127043"/>
                    <a:pt x="333693" y="126812"/>
                    <a:pt x="335444" y="124759"/>
                  </a:cubicBezTo>
                  <a:cubicBezTo>
                    <a:pt x="339068" y="120572"/>
                    <a:pt x="342596" y="118424"/>
                    <a:pt x="345623" y="118424"/>
                  </a:cubicBezTo>
                  <a:cubicBezTo>
                    <a:pt x="346967" y="118424"/>
                    <a:pt x="348215" y="118845"/>
                    <a:pt x="349328" y="119715"/>
                  </a:cubicBezTo>
                  <a:cubicBezTo>
                    <a:pt x="350088" y="120245"/>
                    <a:pt x="350563" y="121102"/>
                    <a:pt x="350658" y="122054"/>
                  </a:cubicBezTo>
                  <a:cubicBezTo>
                    <a:pt x="350753" y="124093"/>
                    <a:pt x="348799" y="126091"/>
                    <a:pt x="346899" y="128049"/>
                  </a:cubicBezTo>
                  <a:cubicBezTo>
                    <a:pt x="345908" y="129096"/>
                    <a:pt x="344863" y="130142"/>
                    <a:pt x="344524" y="130904"/>
                  </a:cubicBezTo>
                  <a:cubicBezTo>
                    <a:pt x="344198" y="131611"/>
                    <a:pt x="344144" y="132426"/>
                    <a:pt x="344388" y="133228"/>
                  </a:cubicBezTo>
                  <a:cubicBezTo>
                    <a:pt x="344768" y="134561"/>
                    <a:pt x="344334" y="135988"/>
                    <a:pt x="343248" y="136899"/>
                  </a:cubicBezTo>
                  <a:cubicBezTo>
                    <a:pt x="343153" y="136940"/>
                    <a:pt x="343058" y="137035"/>
                    <a:pt x="343003" y="137130"/>
                  </a:cubicBezTo>
                  <a:cubicBezTo>
                    <a:pt x="343723" y="137089"/>
                    <a:pt x="345243" y="136709"/>
                    <a:pt x="347279" y="135376"/>
                  </a:cubicBezTo>
                  <a:cubicBezTo>
                    <a:pt x="351798" y="132467"/>
                    <a:pt x="356969" y="129286"/>
                    <a:pt x="361149" y="127614"/>
                  </a:cubicBezTo>
                  <a:cubicBezTo>
                    <a:pt x="362099" y="127233"/>
                    <a:pt x="363117" y="127043"/>
                    <a:pt x="364135" y="127043"/>
                  </a:cubicBezTo>
                  <a:cubicBezTo>
                    <a:pt x="364257" y="127043"/>
                    <a:pt x="364366" y="127043"/>
                    <a:pt x="364488" y="127043"/>
                  </a:cubicBezTo>
                  <a:lnTo>
                    <a:pt x="364488" y="127002"/>
                  </a:lnTo>
                  <a:lnTo>
                    <a:pt x="364583" y="126757"/>
                  </a:lnTo>
                  <a:cubicBezTo>
                    <a:pt x="364624" y="126621"/>
                    <a:pt x="364719" y="126472"/>
                    <a:pt x="364773" y="126377"/>
                  </a:cubicBezTo>
                  <a:lnTo>
                    <a:pt x="364868" y="126146"/>
                  </a:lnTo>
                  <a:lnTo>
                    <a:pt x="365058" y="125806"/>
                  </a:lnTo>
                  <a:lnTo>
                    <a:pt x="365153" y="125575"/>
                  </a:lnTo>
                  <a:lnTo>
                    <a:pt x="365343" y="125289"/>
                  </a:lnTo>
                  <a:lnTo>
                    <a:pt x="365479" y="125099"/>
                  </a:lnTo>
                  <a:lnTo>
                    <a:pt x="365669" y="124854"/>
                  </a:lnTo>
                  <a:lnTo>
                    <a:pt x="365764" y="124718"/>
                  </a:lnTo>
                  <a:lnTo>
                    <a:pt x="365954" y="124528"/>
                  </a:lnTo>
                  <a:lnTo>
                    <a:pt x="366103" y="124379"/>
                  </a:lnTo>
                  <a:cubicBezTo>
                    <a:pt x="366144" y="124337"/>
                    <a:pt x="366239" y="124283"/>
                    <a:pt x="366293" y="124188"/>
                  </a:cubicBezTo>
                  <a:lnTo>
                    <a:pt x="366429" y="124147"/>
                  </a:lnTo>
                  <a:cubicBezTo>
                    <a:pt x="366524" y="124052"/>
                    <a:pt x="366619" y="123998"/>
                    <a:pt x="366768" y="123902"/>
                  </a:cubicBezTo>
                  <a:cubicBezTo>
                    <a:pt x="367284" y="123671"/>
                    <a:pt x="368044" y="123331"/>
                    <a:pt x="368899" y="122856"/>
                  </a:cubicBezTo>
                  <a:cubicBezTo>
                    <a:pt x="372278" y="121238"/>
                    <a:pt x="379254" y="117907"/>
                    <a:pt x="380299" y="116520"/>
                  </a:cubicBezTo>
                  <a:cubicBezTo>
                    <a:pt x="380639" y="116045"/>
                    <a:pt x="381019" y="115474"/>
                    <a:pt x="381399" y="114862"/>
                  </a:cubicBezTo>
                  <a:cubicBezTo>
                    <a:pt x="382634" y="112904"/>
                    <a:pt x="383869" y="110906"/>
                    <a:pt x="385809" y="110906"/>
                  </a:cubicBezTo>
                  <a:cubicBezTo>
                    <a:pt x="386719" y="110906"/>
                    <a:pt x="387574" y="111287"/>
                    <a:pt x="388185" y="111912"/>
                  </a:cubicBezTo>
                  <a:cubicBezTo>
                    <a:pt x="388809" y="112483"/>
                    <a:pt x="389610" y="112823"/>
                    <a:pt x="390410" y="112823"/>
                  </a:cubicBezTo>
                  <a:cubicBezTo>
                    <a:pt x="390465" y="112823"/>
                    <a:pt x="390505" y="112823"/>
                    <a:pt x="390560" y="112809"/>
                  </a:cubicBezTo>
                  <a:cubicBezTo>
                    <a:pt x="391279" y="112809"/>
                    <a:pt x="391985" y="112864"/>
                    <a:pt x="392704" y="112904"/>
                  </a:cubicBezTo>
                  <a:cubicBezTo>
                    <a:pt x="393098" y="112959"/>
                    <a:pt x="393478" y="112986"/>
                    <a:pt x="393885" y="112986"/>
                  </a:cubicBezTo>
                  <a:cubicBezTo>
                    <a:pt x="394170" y="112986"/>
                    <a:pt x="394455" y="112972"/>
                    <a:pt x="394753" y="112959"/>
                  </a:cubicBezTo>
                  <a:cubicBezTo>
                    <a:pt x="394699" y="112904"/>
                    <a:pt x="394658" y="112809"/>
                    <a:pt x="394604" y="112714"/>
                  </a:cubicBezTo>
                  <a:cubicBezTo>
                    <a:pt x="394468" y="112428"/>
                    <a:pt x="394319" y="112197"/>
                    <a:pt x="394183" y="111953"/>
                  </a:cubicBezTo>
                  <a:cubicBezTo>
                    <a:pt x="393939" y="111531"/>
                    <a:pt x="393844" y="111055"/>
                    <a:pt x="393844" y="110580"/>
                  </a:cubicBezTo>
                  <a:cubicBezTo>
                    <a:pt x="393844" y="110389"/>
                    <a:pt x="393898" y="110199"/>
                    <a:pt x="393993" y="110009"/>
                  </a:cubicBezTo>
                  <a:cubicBezTo>
                    <a:pt x="394319" y="109288"/>
                    <a:pt x="395079" y="109003"/>
                    <a:pt x="396273" y="108812"/>
                  </a:cubicBezTo>
                  <a:cubicBezTo>
                    <a:pt x="396653" y="108717"/>
                    <a:pt x="397128" y="108676"/>
                    <a:pt x="397644" y="108581"/>
                  </a:cubicBezTo>
                  <a:lnTo>
                    <a:pt x="398119" y="108527"/>
                  </a:lnTo>
                  <a:cubicBezTo>
                    <a:pt x="399504" y="108336"/>
                    <a:pt x="400019" y="107575"/>
                    <a:pt x="400589" y="106678"/>
                  </a:cubicBezTo>
                  <a:cubicBezTo>
                    <a:pt x="401159" y="105767"/>
                    <a:pt x="401919" y="104679"/>
                    <a:pt x="403494" y="104679"/>
                  </a:cubicBezTo>
                  <a:cubicBezTo>
                    <a:pt x="404064" y="104679"/>
                    <a:pt x="404444" y="103483"/>
                    <a:pt x="404824" y="102436"/>
                  </a:cubicBezTo>
                  <a:cubicBezTo>
                    <a:pt x="405339" y="100873"/>
                    <a:pt x="405964" y="98970"/>
                    <a:pt x="407769" y="98970"/>
                  </a:cubicBezTo>
                  <a:cubicBezTo>
                    <a:pt x="409140" y="98970"/>
                    <a:pt x="410090" y="99731"/>
                    <a:pt x="410945" y="100438"/>
                  </a:cubicBezTo>
                  <a:cubicBezTo>
                    <a:pt x="411230" y="100723"/>
                    <a:pt x="411610" y="100968"/>
                    <a:pt x="411990" y="101199"/>
                  </a:cubicBezTo>
                  <a:cubicBezTo>
                    <a:pt x="412288" y="101390"/>
                    <a:pt x="412655" y="101512"/>
                    <a:pt x="413021" y="101512"/>
                  </a:cubicBezTo>
                  <a:cubicBezTo>
                    <a:pt x="413116" y="101512"/>
                    <a:pt x="413225" y="101512"/>
                    <a:pt x="413320" y="101485"/>
                  </a:cubicBezTo>
                  <a:cubicBezTo>
                    <a:pt x="413415" y="101485"/>
                    <a:pt x="413510" y="101444"/>
                    <a:pt x="413605" y="101390"/>
                  </a:cubicBezTo>
                  <a:lnTo>
                    <a:pt x="413700" y="101390"/>
                  </a:lnTo>
                  <a:cubicBezTo>
                    <a:pt x="413849" y="101349"/>
                    <a:pt x="414039" y="101294"/>
                    <a:pt x="414229" y="101294"/>
                  </a:cubicBezTo>
                  <a:lnTo>
                    <a:pt x="414799" y="101294"/>
                  </a:lnTo>
                  <a:lnTo>
                    <a:pt x="415030" y="101349"/>
                  </a:lnTo>
                  <a:cubicBezTo>
                    <a:pt x="415179" y="101349"/>
                    <a:pt x="415315" y="101390"/>
                    <a:pt x="415464" y="101444"/>
                  </a:cubicBezTo>
                  <a:lnTo>
                    <a:pt x="415695" y="101485"/>
                  </a:lnTo>
                  <a:lnTo>
                    <a:pt x="415844" y="101539"/>
                  </a:lnTo>
                  <a:cubicBezTo>
                    <a:pt x="416170" y="101294"/>
                    <a:pt x="416550" y="101009"/>
                    <a:pt x="416889" y="100778"/>
                  </a:cubicBezTo>
                  <a:cubicBezTo>
                    <a:pt x="416794" y="99677"/>
                    <a:pt x="416794" y="98684"/>
                    <a:pt x="416794" y="97773"/>
                  </a:cubicBezTo>
                  <a:cubicBezTo>
                    <a:pt x="416794" y="96346"/>
                    <a:pt x="416794" y="95109"/>
                    <a:pt x="416455" y="94443"/>
                  </a:cubicBezTo>
                  <a:cubicBezTo>
                    <a:pt x="415885" y="92974"/>
                    <a:pt x="415749" y="91438"/>
                    <a:pt x="415980" y="89916"/>
                  </a:cubicBezTo>
                  <a:cubicBezTo>
                    <a:pt x="416034" y="89535"/>
                    <a:pt x="416075" y="89249"/>
                    <a:pt x="416075" y="88964"/>
                  </a:cubicBezTo>
                  <a:cubicBezTo>
                    <a:pt x="416075" y="88678"/>
                    <a:pt x="416034" y="88447"/>
                    <a:pt x="415980" y="88162"/>
                  </a:cubicBezTo>
                  <a:cubicBezTo>
                    <a:pt x="415654" y="86966"/>
                    <a:pt x="415274" y="84015"/>
                    <a:pt x="416360" y="82547"/>
                  </a:cubicBezTo>
                  <a:cubicBezTo>
                    <a:pt x="416740" y="82071"/>
                    <a:pt x="417310" y="81786"/>
                    <a:pt x="417934" y="81786"/>
                  </a:cubicBezTo>
                  <a:cubicBezTo>
                    <a:pt x="418314" y="81786"/>
                    <a:pt x="419074" y="81065"/>
                    <a:pt x="419644" y="80549"/>
                  </a:cubicBezTo>
                  <a:cubicBezTo>
                    <a:pt x="420594" y="79665"/>
                    <a:pt x="421816" y="78550"/>
                    <a:pt x="423146" y="78550"/>
                  </a:cubicBezTo>
                  <a:cubicBezTo>
                    <a:pt x="423472" y="78550"/>
                    <a:pt x="423811" y="78618"/>
                    <a:pt x="424164" y="78782"/>
                  </a:cubicBezTo>
                  <a:cubicBezTo>
                    <a:pt x="424300" y="78877"/>
                    <a:pt x="424449" y="78972"/>
                    <a:pt x="424585" y="79067"/>
                  </a:cubicBezTo>
                  <a:cubicBezTo>
                    <a:pt x="425670" y="79815"/>
                    <a:pt x="427285" y="80223"/>
                    <a:pt x="428453" y="80223"/>
                  </a:cubicBezTo>
                  <a:cubicBezTo>
                    <a:pt x="428914" y="80223"/>
                    <a:pt x="429321" y="80155"/>
                    <a:pt x="429579" y="80019"/>
                  </a:cubicBezTo>
                  <a:cubicBezTo>
                    <a:pt x="429769" y="79923"/>
                    <a:pt x="429769" y="79883"/>
                    <a:pt x="429769" y="79788"/>
                  </a:cubicBezTo>
                  <a:cubicBezTo>
                    <a:pt x="429769" y="78401"/>
                    <a:pt x="430760" y="77640"/>
                    <a:pt x="431615" y="76973"/>
                  </a:cubicBezTo>
                  <a:cubicBezTo>
                    <a:pt x="431900" y="76783"/>
                    <a:pt x="432185" y="76552"/>
                    <a:pt x="432470" y="76307"/>
                  </a:cubicBezTo>
                  <a:cubicBezTo>
                    <a:pt x="432904" y="75927"/>
                    <a:pt x="433189" y="75410"/>
                    <a:pt x="433325" y="74785"/>
                  </a:cubicBezTo>
                  <a:cubicBezTo>
                    <a:pt x="433379" y="74404"/>
                    <a:pt x="433474" y="73983"/>
                    <a:pt x="433664" y="73602"/>
                  </a:cubicBezTo>
                  <a:cubicBezTo>
                    <a:pt x="434234" y="72650"/>
                    <a:pt x="434940" y="71835"/>
                    <a:pt x="435849" y="71168"/>
                  </a:cubicBezTo>
                  <a:cubicBezTo>
                    <a:pt x="436745" y="70462"/>
                    <a:pt x="437464" y="69836"/>
                    <a:pt x="437695" y="68980"/>
                  </a:cubicBezTo>
                  <a:cubicBezTo>
                    <a:pt x="437790" y="68653"/>
                    <a:pt x="437885" y="68218"/>
                    <a:pt x="438034" y="67743"/>
                  </a:cubicBezTo>
                  <a:cubicBezTo>
                    <a:pt x="438699" y="65037"/>
                    <a:pt x="439405" y="62509"/>
                    <a:pt x="440409" y="60741"/>
                  </a:cubicBezTo>
                  <a:cubicBezTo>
                    <a:pt x="440789" y="60034"/>
                    <a:pt x="441359" y="59409"/>
                    <a:pt x="442024" y="58988"/>
                  </a:cubicBezTo>
                  <a:cubicBezTo>
                    <a:pt x="442595" y="58648"/>
                    <a:pt x="442595" y="58648"/>
                    <a:pt x="442214" y="57750"/>
                  </a:cubicBezTo>
                  <a:cubicBezTo>
                    <a:pt x="442119" y="57506"/>
                    <a:pt x="442024" y="57275"/>
                    <a:pt x="441875" y="56989"/>
                  </a:cubicBezTo>
                  <a:cubicBezTo>
                    <a:pt x="441495" y="55888"/>
                    <a:pt x="441305" y="54705"/>
                    <a:pt x="441400" y="53563"/>
                  </a:cubicBezTo>
                  <a:cubicBezTo>
                    <a:pt x="441454" y="53087"/>
                    <a:pt x="441359" y="52612"/>
                    <a:pt x="441074" y="52231"/>
                  </a:cubicBezTo>
                  <a:cubicBezTo>
                    <a:pt x="441020" y="52136"/>
                    <a:pt x="440925" y="52081"/>
                    <a:pt x="440830" y="52041"/>
                  </a:cubicBezTo>
                  <a:cubicBezTo>
                    <a:pt x="440586" y="51905"/>
                    <a:pt x="440260" y="51837"/>
                    <a:pt x="439894" y="51837"/>
                  </a:cubicBezTo>
                  <a:cubicBezTo>
                    <a:pt x="438876" y="51837"/>
                    <a:pt x="437559" y="52313"/>
                    <a:pt x="436894" y="52802"/>
                  </a:cubicBezTo>
                  <a:cubicBezTo>
                    <a:pt x="436080" y="53319"/>
                    <a:pt x="434940" y="53468"/>
                    <a:pt x="433759" y="53563"/>
                  </a:cubicBezTo>
                  <a:cubicBezTo>
                    <a:pt x="432185" y="53754"/>
                    <a:pt x="430529" y="53890"/>
                    <a:pt x="429905" y="55086"/>
                  </a:cubicBezTo>
                  <a:cubicBezTo>
                    <a:pt x="429036" y="56853"/>
                    <a:pt x="427787" y="57193"/>
                    <a:pt x="426485" y="57193"/>
                  </a:cubicBezTo>
                  <a:cubicBezTo>
                    <a:pt x="426077" y="57193"/>
                    <a:pt x="425657" y="57166"/>
                    <a:pt x="425250" y="57125"/>
                  </a:cubicBezTo>
                  <a:lnTo>
                    <a:pt x="424639" y="57084"/>
                  </a:lnTo>
                  <a:cubicBezTo>
                    <a:pt x="424354" y="57057"/>
                    <a:pt x="424082" y="57057"/>
                    <a:pt x="423811" y="57057"/>
                  </a:cubicBezTo>
                  <a:cubicBezTo>
                    <a:pt x="423431" y="57057"/>
                    <a:pt x="423051" y="57071"/>
                    <a:pt x="422684" y="57125"/>
                  </a:cubicBezTo>
                  <a:lnTo>
                    <a:pt x="422209" y="57179"/>
                  </a:lnTo>
                  <a:cubicBezTo>
                    <a:pt x="421938" y="57207"/>
                    <a:pt x="421667" y="57207"/>
                    <a:pt x="421368" y="57207"/>
                  </a:cubicBezTo>
                  <a:cubicBezTo>
                    <a:pt x="419196" y="57207"/>
                    <a:pt x="416563" y="56581"/>
                    <a:pt x="415220" y="55317"/>
                  </a:cubicBezTo>
                  <a:cubicBezTo>
                    <a:pt x="414650" y="54800"/>
                    <a:pt x="414324" y="54039"/>
                    <a:pt x="414419" y="53278"/>
                  </a:cubicBezTo>
                  <a:cubicBezTo>
                    <a:pt x="414419" y="52421"/>
                    <a:pt x="414175" y="51565"/>
                    <a:pt x="413754" y="50844"/>
                  </a:cubicBezTo>
                  <a:cubicBezTo>
                    <a:pt x="413659" y="50559"/>
                    <a:pt x="413510" y="50233"/>
                    <a:pt x="413415" y="49947"/>
                  </a:cubicBezTo>
                  <a:cubicBezTo>
                    <a:pt x="412994" y="48995"/>
                    <a:pt x="412804" y="47949"/>
                    <a:pt x="412899" y="46943"/>
                  </a:cubicBezTo>
                  <a:cubicBezTo>
                    <a:pt x="412940" y="46426"/>
                    <a:pt x="412940" y="46331"/>
                    <a:pt x="411474" y="45950"/>
                  </a:cubicBezTo>
                  <a:cubicBezTo>
                    <a:pt x="410144" y="45665"/>
                    <a:pt x="408909" y="45039"/>
                    <a:pt x="407905" y="44142"/>
                  </a:cubicBezTo>
                  <a:cubicBezTo>
                    <a:pt x="405977" y="42239"/>
                    <a:pt x="402544" y="41029"/>
                    <a:pt x="401539" y="41029"/>
                  </a:cubicBezTo>
                  <a:cubicBezTo>
                    <a:pt x="401485" y="41029"/>
                    <a:pt x="401444" y="41043"/>
                    <a:pt x="401404" y="41043"/>
                  </a:cubicBezTo>
                  <a:cubicBezTo>
                    <a:pt x="401227" y="41124"/>
                    <a:pt x="401051" y="41151"/>
                    <a:pt x="400874" y="41151"/>
                  </a:cubicBezTo>
                  <a:cubicBezTo>
                    <a:pt x="400250" y="41151"/>
                    <a:pt x="399571" y="40757"/>
                    <a:pt x="398689" y="40281"/>
                  </a:cubicBezTo>
                  <a:cubicBezTo>
                    <a:pt x="397454" y="39574"/>
                    <a:pt x="395744" y="38568"/>
                    <a:pt x="393749" y="38473"/>
                  </a:cubicBezTo>
                  <a:cubicBezTo>
                    <a:pt x="393559" y="38473"/>
                    <a:pt x="393369" y="38473"/>
                    <a:pt x="393179" y="38432"/>
                  </a:cubicBezTo>
                  <a:cubicBezTo>
                    <a:pt x="392039" y="38378"/>
                    <a:pt x="391035" y="37861"/>
                    <a:pt x="390329" y="36950"/>
                  </a:cubicBezTo>
                  <a:cubicBezTo>
                    <a:pt x="389949" y="36434"/>
                    <a:pt x="389759" y="35768"/>
                    <a:pt x="389800" y="35047"/>
                  </a:cubicBezTo>
                  <a:cubicBezTo>
                    <a:pt x="389800" y="34422"/>
                    <a:pt x="389895" y="33756"/>
                    <a:pt x="390085" y="33144"/>
                  </a:cubicBezTo>
                  <a:cubicBezTo>
                    <a:pt x="390085" y="32858"/>
                    <a:pt x="390044" y="32519"/>
                    <a:pt x="389895" y="32233"/>
                  </a:cubicBezTo>
                  <a:cubicBezTo>
                    <a:pt x="389420" y="31146"/>
                    <a:pt x="388904" y="30099"/>
                    <a:pt x="388334" y="29052"/>
                  </a:cubicBezTo>
                  <a:cubicBezTo>
                    <a:pt x="387710" y="27910"/>
                    <a:pt x="387194" y="26768"/>
                    <a:pt x="386664" y="25626"/>
                  </a:cubicBezTo>
                  <a:cubicBezTo>
                    <a:pt x="386569" y="25286"/>
                    <a:pt x="386434" y="24960"/>
                    <a:pt x="386379" y="24620"/>
                  </a:cubicBezTo>
                  <a:cubicBezTo>
                    <a:pt x="386094" y="23764"/>
                    <a:pt x="385674" y="23057"/>
                    <a:pt x="385049" y="22431"/>
                  </a:cubicBezTo>
                  <a:cubicBezTo>
                    <a:pt x="383964" y="21194"/>
                    <a:pt x="383149" y="19726"/>
                    <a:pt x="382579" y="18203"/>
                  </a:cubicBezTo>
                  <a:cubicBezTo>
                    <a:pt x="382349" y="17388"/>
                    <a:pt x="382104" y="16586"/>
                    <a:pt x="381969" y="15770"/>
                  </a:cubicBezTo>
                  <a:cubicBezTo>
                    <a:pt x="381914" y="15580"/>
                    <a:pt x="381874" y="15444"/>
                    <a:pt x="381874" y="15253"/>
                  </a:cubicBezTo>
                  <a:cubicBezTo>
                    <a:pt x="381779" y="14818"/>
                    <a:pt x="381629" y="14438"/>
                    <a:pt x="381494" y="14016"/>
                  </a:cubicBezTo>
                  <a:cubicBezTo>
                    <a:pt x="381439" y="13867"/>
                    <a:pt x="381399" y="13771"/>
                    <a:pt x="381344" y="13676"/>
                  </a:cubicBezTo>
                  <a:cubicBezTo>
                    <a:pt x="380964" y="12820"/>
                    <a:pt x="380394" y="12059"/>
                    <a:pt x="379634" y="11542"/>
                  </a:cubicBezTo>
                  <a:cubicBezTo>
                    <a:pt x="379444" y="11392"/>
                    <a:pt x="379254" y="11256"/>
                    <a:pt x="379064" y="11107"/>
                  </a:cubicBezTo>
                  <a:cubicBezTo>
                    <a:pt x="378399" y="10441"/>
                    <a:pt x="378168" y="9448"/>
                    <a:pt x="378494" y="8592"/>
                  </a:cubicBezTo>
                  <a:cubicBezTo>
                    <a:pt x="378738" y="7545"/>
                    <a:pt x="377598" y="6675"/>
                    <a:pt x="375983" y="5587"/>
                  </a:cubicBezTo>
                  <a:cubicBezTo>
                    <a:pt x="375128" y="5112"/>
                    <a:pt x="374409" y="4541"/>
                    <a:pt x="373798" y="3820"/>
                  </a:cubicBezTo>
                  <a:cubicBezTo>
                    <a:pt x="373459" y="3344"/>
                    <a:pt x="371939" y="3113"/>
                    <a:pt x="370609" y="2923"/>
                  </a:cubicBezTo>
                  <a:cubicBezTo>
                    <a:pt x="368858" y="2678"/>
                    <a:pt x="366863" y="2393"/>
                    <a:pt x="365099" y="1441"/>
                  </a:cubicBezTo>
                  <a:cubicBezTo>
                    <a:pt x="363945" y="856"/>
                    <a:pt x="362669" y="557"/>
                    <a:pt x="361393" y="557"/>
                  </a:cubicBezTo>
                  <a:cubicBezTo>
                    <a:pt x="361136" y="557"/>
                    <a:pt x="360891" y="571"/>
                    <a:pt x="360633" y="585"/>
                  </a:cubicBezTo>
                  <a:cubicBezTo>
                    <a:pt x="360443" y="598"/>
                    <a:pt x="360240" y="598"/>
                    <a:pt x="360050" y="598"/>
                  </a:cubicBezTo>
                  <a:cubicBezTo>
                    <a:pt x="359005" y="598"/>
                    <a:pt x="357960" y="489"/>
                    <a:pt x="356928" y="204"/>
                  </a:cubicBezTo>
                  <a:cubicBezTo>
                    <a:pt x="356779" y="163"/>
                    <a:pt x="356643" y="109"/>
                    <a:pt x="356494" y="109"/>
                  </a:cubicBezTo>
                  <a:cubicBezTo>
                    <a:pt x="356168" y="68"/>
                    <a:pt x="355829" y="14"/>
                    <a:pt x="355503" y="14"/>
                  </a:cubicBezTo>
                  <a:cubicBezTo>
                    <a:pt x="355327" y="14"/>
                    <a:pt x="355150" y="14"/>
                    <a:pt x="354974"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6" name="Google Shape;98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hEAAG8KAAA7EQAAgQoAAAAAAAAmAAAACAAAAP//////////"/>
                </a:ext>
              </a:extLst>
            </p:cNvSpPr>
            <p:nvPr/>
          </p:nvSpPr>
          <p:spPr>
            <a:xfrm>
              <a:off x="2785110" y="1696085"/>
              <a:ext cx="15875" cy="11430"/>
            </a:xfrm>
            <a:custGeom>
              <a:avLst/>
              <a:gdLst/>
              <a:ahLst/>
              <a:cxnLst/>
              <a:rect l="0" t="0" r="15875" b="11430"/>
              <a:pathLst>
                <a:path w="15875" h="11430">
                  <a:moveTo>
                    <a:pt x="13283" y="13"/>
                  </a:moveTo>
                  <a:cubicBezTo>
                    <a:pt x="12192" y="13"/>
                    <a:pt x="10801" y="53"/>
                    <a:pt x="9942" y="107"/>
                  </a:cubicBezTo>
                  <a:cubicBezTo>
                    <a:pt x="8987" y="147"/>
                    <a:pt x="8087" y="240"/>
                    <a:pt x="7323" y="240"/>
                  </a:cubicBezTo>
                  <a:cubicBezTo>
                    <a:pt x="5796" y="240"/>
                    <a:pt x="2591" y="1732"/>
                    <a:pt x="1063" y="4023"/>
                  </a:cubicBezTo>
                  <a:cubicBezTo>
                    <a:pt x="109" y="5462"/>
                    <a:pt x="13" y="7327"/>
                    <a:pt x="818" y="8872"/>
                  </a:cubicBezTo>
                  <a:cubicBezTo>
                    <a:pt x="1854" y="10937"/>
                    <a:pt x="3764" y="11430"/>
                    <a:pt x="5359" y="11430"/>
                  </a:cubicBezTo>
                  <a:cubicBezTo>
                    <a:pt x="5932" y="11430"/>
                    <a:pt x="6450" y="11363"/>
                    <a:pt x="6887" y="11297"/>
                  </a:cubicBezTo>
                  <a:cubicBezTo>
                    <a:pt x="9751" y="10777"/>
                    <a:pt x="11660" y="9192"/>
                    <a:pt x="11715" y="8539"/>
                  </a:cubicBezTo>
                  <a:cubicBezTo>
                    <a:pt x="11851" y="7100"/>
                    <a:pt x="12901" y="5462"/>
                    <a:pt x="13951" y="3877"/>
                  </a:cubicBezTo>
                  <a:cubicBezTo>
                    <a:pt x="14770" y="2664"/>
                    <a:pt x="15861" y="986"/>
                    <a:pt x="15724" y="293"/>
                  </a:cubicBezTo>
                  <a:cubicBezTo>
                    <a:pt x="15384" y="53"/>
                    <a:pt x="14429" y="13"/>
                    <a:pt x="1328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5" name="Google Shape;98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8AAOwJAADpDwAA7QkAAAAAAAAmAAAACAAAAP//////////"/>
                </a:ext>
              </a:extLst>
            </p:cNvSpPr>
            <p:nvPr/>
          </p:nvSpPr>
          <p:spPr>
            <a:xfrm>
              <a:off x="2586355" y="1612900"/>
              <a:ext cx="0" cy="635"/>
            </a:xfrm>
            <a:custGeom>
              <a:avLst/>
              <a:gdLst/>
              <a:ahLst/>
              <a:cxnLst/>
              <a:rect l="0" t="0" r="0" b="635"/>
              <a:pathLst>
                <a:path w="0" h="635">
                  <a:moveTo>
                    <a:pt x="0" y="0"/>
                  </a:moveTo>
                  <a:cubicBezTo>
                    <a:pt x="0" y="218"/>
                    <a:pt x="0" y="416"/>
                    <a:pt x="0" y="635"/>
                  </a:cubicBezTo>
                  <a:cubicBezTo>
                    <a:pt x="0" y="416"/>
                    <a:pt x="0" y="21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4" name="Google Shape;98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RAAAAAKAAByEAAABAoAAAAAAAAmAAAACAAAAP//////////"/>
                </a:ext>
              </a:extLst>
            </p:cNvSpPr>
            <p:nvPr/>
          </p:nvSpPr>
          <p:spPr>
            <a:xfrm>
              <a:off x="2670175" y="1625600"/>
              <a:ext cx="3175" cy="2540"/>
            </a:xfrm>
            <a:custGeom>
              <a:avLst/>
              <a:gdLst/>
              <a:ahLst/>
              <a:cxnLst/>
              <a:rect l="0" t="0" r="3175" b="2540"/>
              <a:pathLst>
                <a:path w="3175" h="2540">
                  <a:moveTo>
                    <a:pt x="3159" y="368"/>
                  </a:moveTo>
                  <a:cubicBezTo>
                    <a:pt x="1151" y="17"/>
                    <a:pt x="498" y="1471"/>
                    <a:pt x="0" y="2523"/>
                  </a:cubicBezTo>
                  <a:cubicBezTo>
                    <a:pt x="498" y="1471"/>
                    <a:pt x="1151" y="17"/>
                    <a:pt x="3159" y="36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3" name="Google Shape;98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A8AAOsJAADpDwAA7AkAAAAAAAAmAAAACAAAAP//////////"/>
                </a:ext>
              </a:extLst>
            </p:cNvSpPr>
            <p:nvPr/>
          </p:nvSpPr>
          <p:spPr>
            <a:xfrm>
              <a:off x="2585720" y="1612265"/>
              <a:ext cx="635" cy="635"/>
            </a:xfrm>
            <a:custGeom>
              <a:avLst/>
              <a:gdLst/>
              <a:ahLst/>
              <a:cxnLst/>
              <a:rect l="0" t="0" r="635" b="635"/>
              <a:pathLst>
                <a:path w="635" h="635">
                  <a:moveTo>
                    <a:pt x="24" y="0"/>
                  </a:moveTo>
                  <a:cubicBezTo>
                    <a:pt x="268" y="218"/>
                    <a:pt x="439" y="416"/>
                    <a:pt x="610" y="635"/>
                  </a:cubicBezTo>
                  <a:cubicBezTo>
                    <a:pt x="439" y="416"/>
                    <a:pt x="268" y="218"/>
                    <a:pt x="2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2" name="Google Shape;98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Q8AAO0JAADqDwAA7QkAAAAAAAAmAAAACAAAAP//////////"/>
                </a:ext>
              </a:extLst>
            </p:cNvSpPr>
            <p:nvPr/>
          </p:nvSpPr>
          <p:spPr>
            <a:xfrm>
              <a:off x="2586355" y="1613535"/>
              <a:ext cx="635" cy="0"/>
            </a:xfrm>
            <a:custGeom>
              <a:avLst/>
              <a:gdLst/>
              <a:ahLst/>
              <a:cxnLst/>
              <a:rect l="0" t="0" r="635" b="0"/>
              <a:pathLst>
                <a:path w="635" h="0">
                  <a:moveTo>
                    <a:pt x="0" y="0"/>
                  </a:moveTo>
                  <a:cubicBezTo>
                    <a:pt x="296" y="0"/>
                    <a:pt x="465" y="0"/>
                    <a:pt x="592" y="0"/>
                  </a:cubicBezTo>
                  <a:cubicBezTo>
                    <a:pt x="465" y="0"/>
                    <a:pt x="29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1" name="Google Shape;98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RAAAAoKAAA6EAAACwoAAAAAAAAmAAAACAAAAP//////////"/>
                </a:ext>
              </a:extLst>
            </p:cNvSpPr>
            <p:nvPr/>
          </p:nvSpPr>
          <p:spPr>
            <a:xfrm>
              <a:off x="2637155" y="1631950"/>
              <a:ext cx="635" cy="635"/>
            </a:xfrm>
            <a:custGeom>
              <a:avLst/>
              <a:gdLst/>
              <a:ahLst/>
              <a:cxnLst/>
              <a:rect l="0" t="0" r="635" b="635"/>
              <a:pathLst>
                <a:path w="635" h="635">
                  <a:moveTo>
                    <a:pt x="635" y="0"/>
                  </a:moveTo>
                  <a:cubicBezTo>
                    <a:pt x="412" y="123"/>
                    <a:pt x="190" y="370"/>
                    <a:pt x="0" y="617"/>
                  </a:cubicBezTo>
                  <a:cubicBezTo>
                    <a:pt x="190" y="370"/>
                    <a:pt x="412" y="194"/>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0" name="Google Shape;98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hAAABAKAABCEAAAEAoAAAAAAAAmAAAACAAAAP//////////"/>
                </a:ext>
              </a:extLst>
            </p:cNvSpPr>
            <p:nvPr/>
          </p:nvSpPr>
          <p:spPr>
            <a:xfrm>
              <a:off x="2642870" y="1635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9" name="Google Shape;98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8AAOgJAADlDwAA6QkAAAAAAAAmAAAACAAAAP//////////"/>
                </a:ext>
              </a:extLst>
            </p:cNvSpPr>
            <p:nvPr/>
          </p:nvSpPr>
          <p:spPr>
            <a:xfrm>
              <a:off x="2583180" y="1610360"/>
              <a:ext cx="635" cy="635"/>
            </a:xfrm>
            <a:custGeom>
              <a:avLst/>
              <a:gdLst/>
              <a:ahLst/>
              <a:cxnLst/>
              <a:rect l="0" t="0" r="635" b="635"/>
              <a:pathLst>
                <a:path w="635" h="635">
                  <a:moveTo>
                    <a:pt x="0" y="28"/>
                  </a:moveTo>
                  <a:lnTo>
                    <a:pt x="63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8" name="Google Shape;98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g8AAOkJAADnDwAA6gkAAAAAAAAmAAAACAAAAP//////////"/>
                </a:ext>
              </a:extLst>
            </p:cNvSpPr>
            <p:nvPr/>
          </p:nvSpPr>
          <p:spPr>
            <a:xfrm>
              <a:off x="2584450" y="1610995"/>
              <a:ext cx="635" cy="635"/>
            </a:xfrm>
            <a:custGeom>
              <a:avLst/>
              <a:gdLst/>
              <a:ahLst/>
              <a:cxnLst/>
              <a:rect l="0" t="0" r="635" b="635"/>
              <a:pathLst>
                <a:path w="635" h="635">
                  <a:moveTo>
                    <a:pt x="19" y="0"/>
                  </a:moveTo>
                  <a:lnTo>
                    <a:pt x="61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7" name="Google Shape;98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Q8AAOkJAADmDwAA6QkAAAAAAAAmAAAACAAAAP//////////"/>
                </a:ext>
              </a:extLst>
            </p:cNvSpPr>
            <p:nvPr/>
          </p:nvSpPr>
          <p:spPr>
            <a:xfrm>
              <a:off x="2583815" y="161099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6" name="Google Shape;98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hAAAAIKAACWEAAAAgoAAAAAAAAmAAAACAAAAP//////////"/>
                </a:ext>
              </a:extLst>
            </p:cNvSpPr>
            <p:nvPr/>
          </p:nvSpPr>
          <p:spPr>
            <a:xfrm>
              <a:off x="2696210" y="1626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5" name="Google Shape;98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8AAKYJAADADwAApwkAAAAAAAAmAAAACAAAAP//////////"/>
                </a:ext>
              </a:extLst>
            </p:cNvSpPr>
            <p:nvPr/>
          </p:nvSpPr>
          <p:spPr>
            <a:xfrm>
              <a:off x="2560320" y="1568450"/>
              <a:ext cx="0" cy="635"/>
            </a:xfrm>
            <a:custGeom>
              <a:avLst/>
              <a:gdLst/>
              <a:ahLst/>
              <a:cxnLst/>
              <a:rect l="0" t="0" r="0" b="635"/>
              <a:pathLst>
                <a:path w="0" h="635">
                  <a:moveTo>
                    <a:pt x="0" y="33"/>
                  </a:moveTo>
                  <a:lnTo>
                    <a:pt x="0" y="60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4" name="Google Shape;98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w8AAOoJAADnDwAA6wkAAAAAAAAmAAAACAAAAP//////////"/>
                </a:ext>
              </a:extLst>
            </p:cNvSpPr>
            <p:nvPr/>
          </p:nvSpPr>
          <p:spPr>
            <a:xfrm>
              <a:off x="2585085" y="1611630"/>
              <a:ext cx="0" cy="635"/>
            </a:xfrm>
            <a:custGeom>
              <a:avLst/>
              <a:gdLst/>
              <a:ahLst/>
              <a:cxnLst/>
              <a:rect l="0" t="0" r="0" b="635"/>
              <a:pathLst>
                <a:path w="0" h="635">
                  <a:moveTo>
                    <a:pt x="0" y="0"/>
                  </a:moveTo>
                  <a:cubicBezTo>
                    <a:pt x="0" y="240"/>
                    <a:pt x="0" y="459"/>
                    <a:pt x="0" y="613"/>
                  </a:cubicBezTo>
                  <a:cubicBezTo>
                    <a:pt x="0" y="459"/>
                    <a:pt x="0" y="24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3" name="Google Shape;98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w8AAOsJAADoDwAA6wkAAAAAAAAmAAAACAAAAP//////////"/>
                </a:ext>
              </a:extLst>
            </p:cNvSpPr>
            <p:nvPr/>
          </p:nvSpPr>
          <p:spPr>
            <a:xfrm>
              <a:off x="2585085" y="1612265"/>
              <a:ext cx="635" cy="0"/>
            </a:xfrm>
            <a:custGeom>
              <a:avLst/>
              <a:gdLst/>
              <a:ahLst/>
              <a:cxnLst/>
              <a:rect l="0" t="0" r="635" b="0"/>
              <a:pathLst>
                <a:path w="635" h="0">
                  <a:moveTo>
                    <a:pt x="19" y="0"/>
                  </a:moveTo>
                  <a:cubicBezTo>
                    <a:pt x="211" y="0"/>
                    <a:pt x="423" y="0"/>
                    <a:pt x="615" y="0"/>
                  </a:cubicBezTo>
                  <a:cubicBezTo>
                    <a:pt x="423" y="0"/>
                    <a:pt x="211" y="0"/>
                    <a:pt x="1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2" name="Google Shape;98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8AAOMJAADhDwAA5AkAAAAAAAAmAAAACAAAAP//////////"/>
                </a:ext>
              </a:extLst>
            </p:cNvSpPr>
            <p:nvPr/>
          </p:nvSpPr>
          <p:spPr>
            <a:xfrm>
              <a:off x="2580640" y="1607185"/>
              <a:ext cx="635" cy="635"/>
            </a:xfrm>
            <a:custGeom>
              <a:avLst/>
              <a:gdLst/>
              <a:ahLst/>
              <a:cxnLst/>
              <a:rect l="0" t="0" r="635" b="635"/>
              <a:pathLst>
                <a:path w="635" h="635">
                  <a:moveTo>
                    <a:pt x="52" y="79"/>
                  </a:moveTo>
                  <a:lnTo>
                    <a:pt x="582"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1" name="Google Shape;98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8AAOUJAADkDwAA6AkAAAAAAAAmAAAACAAAAP//////////"/>
                </a:ext>
              </a:extLst>
            </p:cNvSpPr>
            <p:nvPr/>
          </p:nvSpPr>
          <p:spPr>
            <a:xfrm>
              <a:off x="2581910" y="1608455"/>
              <a:ext cx="1270" cy="1905"/>
            </a:xfrm>
            <a:custGeom>
              <a:avLst/>
              <a:gdLst/>
              <a:ahLst/>
              <a:cxnLst/>
              <a:rect l="0" t="0" r="1270" b="1905"/>
              <a:pathLst>
                <a:path w="1270" h="1905">
                  <a:moveTo>
                    <a:pt x="12" y="12"/>
                  </a:moveTo>
                  <a:cubicBezTo>
                    <a:pt x="496" y="626"/>
                    <a:pt x="901" y="1240"/>
                    <a:pt x="1258" y="1905"/>
                  </a:cubicBezTo>
                  <a:cubicBezTo>
                    <a:pt x="901" y="1240"/>
                    <a:pt x="496" y="626"/>
                    <a:pt x="12"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0" name="Google Shape;98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8AAMAJAADWDwAAxAkAAAAAAAAmAAAACAAAAP//////////"/>
                </a:ext>
              </a:extLst>
            </p:cNvSpPr>
            <p:nvPr/>
          </p:nvSpPr>
          <p:spPr>
            <a:xfrm>
              <a:off x="2572385" y="1584960"/>
              <a:ext cx="1905" cy="2540"/>
            </a:xfrm>
            <a:custGeom>
              <a:avLst/>
              <a:gdLst/>
              <a:ahLst/>
              <a:cxnLst/>
              <a:rect l="0" t="0" r="1905" b="2540"/>
              <a:pathLst>
                <a:path w="1905" h="2540">
                  <a:moveTo>
                    <a:pt x="0" y="12"/>
                  </a:moveTo>
                  <a:cubicBezTo>
                    <a:pt x="0" y="486"/>
                    <a:pt x="1025" y="1581"/>
                    <a:pt x="1905" y="2540"/>
                  </a:cubicBezTo>
                  <a:cubicBezTo>
                    <a:pt x="1025" y="1581"/>
                    <a:pt x="0" y="486"/>
                    <a:pt x="0"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9" name="Google Shape;98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8AAOQJAADiDwAA5QkAAAAAAAAmAAAACAAAAP//////////"/>
                </a:ext>
              </a:extLst>
            </p:cNvSpPr>
            <p:nvPr/>
          </p:nvSpPr>
          <p:spPr>
            <a:xfrm>
              <a:off x="2581910" y="160782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8" name="Google Shape;98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xAAAAsKAABkEAAADAoAAAAAAAAmAAAACAAAAP//////////"/>
                </a:ext>
              </a:extLst>
            </p:cNvSpPr>
            <p:nvPr/>
          </p:nvSpPr>
          <p:spPr>
            <a:xfrm>
              <a:off x="2663825" y="1632585"/>
              <a:ext cx="635" cy="635"/>
            </a:xfrm>
            <a:custGeom>
              <a:avLst/>
              <a:gdLst/>
              <a:ahLst/>
              <a:cxnLst/>
              <a:rect l="0" t="0" r="635" b="635"/>
              <a:pathLst>
                <a:path w="635" h="635">
                  <a:moveTo>
                    <a:pt x="619" y="0"/>
                  </a:moveTo>
                  <a:lnTo>
                    <a:pt x="15"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7" name="Google Shape;98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RAAAAcKAAA+EAAABwoAAAAAAAAmAAAACAAAAP//////////"/>
                </a:ext>
              </a:extLst>
            </p:cNvSpPr>
            <p:nvPr/>
          </p:nvSpPr>
          <p:spPr>
            <a:xfrm>
              <a:off x="2639695" y="1630045"/>
              <a:ext cx="635" cy="0"/>
            </a:xfrm>
            <a:custGeom>
              <a:avLst/>
              <a:gdLst/>
              <a:ahLst/>
              <a:cxnLst/>
              <a:rect l="0" t="0" r="635" b="0"/>
              <a:pathLst>
                <a:path w="635" h="0">
                  <a:moveTo>
                    <a:pt x="0" y="0"/>
                  </a:moveTo>
                  <a:cubicBezTo>
                    <a:pt x="190" y="0"/>
                    <a:pt x="412" y="0"/>
                    <a:pt x="635" y="0"/>
                  </a:cubicBezTo>
                  <a:cubicBezTo>
                    <a:pt x="412" y="0"/>
                    <a:pt x="19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6" name="Google Shape;98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RAAAAIKAACWEAAAAgoAAAAAAAAmAAAACAAAAP//////////"/>
                </a:ext>
              </a:extLst>
            </p:cNvSpPr>
            <p:nvPr/>
          </p:nvSpPr>
          <p:spPr>
            <a:xfrm>
              <a:off x="2695575" y="1626870"/>
              <a:ext cx="635" cy="0"/>
            </a:xfrm>
            <a:custGeom>
              <a:avLst/>
              <a:gdLst/>
              <a:ahLst/>
              <a:cxnLst/>
              <a:rect l="0" t="0" r="635" b="0"/>
              <a:pathLst>
                <a:path w="635" h="0">
                  <a:moveTo>
                    <a:pt x="0" y="0"/>
                  </a:moveTo>
                  <a:cubicBezTo>
                    <a:pt x="0" y="0"/>
                    <a:pt x="317" y="0"/>
                    <a:pt x="555" y="0"/>
                  </a:cubicBezTo>
                  <a:cubicBezTo>
                    <a:pt x="317"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5" name="Google Shape;98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hAAAAIKAACZEAAABAoAAAAAAAAmAAAACAAAAP//////////"/>
                </a:ext>
              </a:extLst>
            </p:cNvSpPr>
            <p:nvPr/>
          </p:nvSpPr>
          <p:spPr>
            <a:xfrm>
              <a:off x="2696210" y="1626870"/>
              <a:ext cx="1905" cy="1270"/>
            </a:xfrm>
            <a:custGeom>
              <a:avLst/>
              <a:gdLst/>
              <a:ahLst/>
              <a:cxnLst/>
              <a:rect l="0" t="0" r="1905" b="1270"/>
              <a:pathLst>
                <a:path w="1905" h="1270">
                  <a:moveTo>
                    <a:pt x="0" y="17"/>
                  </a:moveTo>
                  <a:cubicBezTo>
                    <a:pt x="555" y="610"/>
                    <a:pt x="1203" y="1016"/>
                    <a:pt x="1891" y="1253"/>
                  </a:cubicBezTo>
                  <a:cubicBezTo>
                    <a:pt x="1203" y="965"/>
                    <a:pt x="555" y="610"/>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4" name="Google Shape;98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8AAKYJAADIDwAApwkAAAAAAAAmAAAACAAAAP//////////"/>
                </a:ext>
              </a:extLst>
            </p:cNvSpPr>
            <p:nvPr/>
          </p:nvSpPr>
          <p:spPr>
            <a:xfrm>
              <a:off x="2564765" y="1568450"/>
              <a:ext cx="635" cy="635"/>
            </a:xfrm>
            <a:custGeom>
              <a:avLst/>
              <a:gdLst/>
              <a:ahLst/>
              <a:cxnLst/>
              <a:rect l="0" t="0" r="635" b="635"/>
              <a:pathLst>
                <a:path w="635" h="635">
                  <a:moveTo>
                    <a:pt x="635" y="622"/>
                  </a:moveTo>
                  <a:cubicBezTo>
                    <a:pt x="426" y="406"/>
                    <a:pt x="218" y="177"/>
                    <a:pt x="9" y="0"/>
                  </a:cubicBezTo>
                  <a:cubicBezTo>
                    <a:pt x="218" y="177"/>
                    <a:pt x="426" y="406"/>
                    <a:pt x="635" y="62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3" name="Google Shape;98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hAAAAIKAACWEAAAAgoAAAAAAAAmAAAACAAAAP//////////"/>
                </a:ext>
              </a:extLst>
            </p:cNvSpPr>
            <p:nvPr/>
          </p:nvSpPr>
          <p:spPr>
            <a:xfrm>
              <a:off x="2696210" y="162687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2" name="Google Shape;98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RAAAAQKAACaEAAABAoAAAAAAAAmAAAACAAAAP//////////"/>
                </a:ext>
              </a:extLst>
            </p:cNvSpPr>
            <p:nvPr/>
          </p:nvSpPr>
          <p:spPr>
            <a:xfrm>
              <a:off x="2698115" y="1628140"/>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1" name="Google Shape;98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hAAAA8KAABCEAAAEAoAAAAAAAAmAAAACAAAAP//////////"/>
                </a:ext>
              </a:extLst>
            </p:cNvSpPr>
            <p:nvPr/>
          </p:nvSpPr>
          <p:spPr>
            <a:xfrm>
              <a:off x="2642870" y="1635125"/>
              <a:ext cx="0" cy="635"/>
            </a:xfrm>
            <a:custGeom>
              <a:avLst/>
              <a:gdLst/>
              <a:ahLst/>
              <a:cxnLst/>
              <a:rect l="0" t="0" r="0" b="635"/>
              <a:pathLst>
                <a:path w="0" h="635">
                  <a:moveTo>
                    <a:pt x="0" y="21"/>
                  </a:moveTo>
                  <a:cubicBezTo>
                    <a:pt x="0" y="240"/>
                    <a:pt x="0" y="394"/>
                    <a:pt x="0" y="635"/>
                  </a:cubicBezTo>
                  <a:cubicBezTo>
                    <a:pt x="0" y="394"/>
                    <a:pt x="0" y="240"/>
                    <a:pt x="0"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0" name="Google Shape;98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w8AAL0JAADUDwAAwAkAAAAAAAAmAAAACAAAAP//////////"/>
                </a:ext>
              </a:extLst>
            </p:cNvSpPr>
            <p:nvPr/>
          </p:nvSpPr>
          <p:spPr>
            <a:xfrm>
              <a:off x="2572385" y="1583055"/>
              <a:ext cx="635" cy="1905"/>
            </a:xfrm>
            <a:custGeom>
              <a:avLst/>
              <a:gdLst/>
              <a:ahLst/>
              <a:cxnLst/>
              <a:rect l="0" t="0" r="635" b="1905"/>
              <a:pathLst>
                <a:path w="635" h="1905">
                  <a:moveTo>
                    <a:pt x="635" y="14"/>
                  </a:moveTo>
                  <a:lnTo>
                    <a:pt x="457" y="312"/>
                  </a:lnTo>
                  <a:cubicBezTo>
                    <a:pt x="279" y="810"/>
                    <a:pt x="101" y="1350"/>
                    <a:pt x="0" y="1905"/>
                  </a:cubicBezTo>
                  <a:cubicBezTo>
                    <a:pt x="101" y="1350"/>
                    <a:pt x="279" y="852"/>
                    <a:pt x="457" y="355"/>
                  </a:cubicBezTo>
                  <a:lnTo>
                    <a:pt x="635" y="1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9" name="Google Shape;98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RAAAAsKAABlEAAACwoAAAAAAAAmAAAACAAAAP//////////"/>
                </a:ext>
              </a:extLst>
            </p:cNvSpPr>
            <p:nvPr/>
          </p:nvSpPr>
          <p:spPr>
            <a:xfrm>
              <a:off x="2665095" y="16325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8" name="Google Shape;98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hEAAA0JAACUEQAADgkAAAAAAAAmAAAACAAAAP//////////"/>
                </a:ext>
              </a:extLst>
            </p:cNvSpPr>
            <p:nvPr/>
          </p:nvSpPr>
          <p:spPr>
            <a:xfrm>
              <a:off x="2856230" y="1471295"/>
              <a:ext cx="1270" cy="635"/>
            </a:xfrm>
            <a:custGeom>
              <a:avLst/>
              <a:gdLst/>
              <a:ahLst/>
              <a:cxnLst/>
              <a:rect l="0" t="0" r="1270" b="635"/>
              <a:pathLst>
                <a:path w="1270" h="635">
                  <a:moveTo>
                    <a:pt x="0" y="635"/>
                  </a:moveTo>
                  <a:cubicBezTo>
                    <a:pt x="427" y="407"/>
                    <a:pt x="843" y="179"/>
                    <a:pt x="1270" y="0"/>
                  </a:cubicBezTo>
                  <a:cubicBezTo>
                    <a:pt x="843" y="179"/>
                    <a:pt x="427" y="407"/>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7" name="Google Shape;99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AAFMJAAD7EAAAUwkAAAAAAAAmAAAACAAAAP//////////"/>
                </a:ext>
              </a:extLst>
            </p:cNvSpPr>
            <p:nvPr/>
          </p:nvSpPr>
          <p:spPr>
            <a:xfrm>
              <a:off x="2760345" y="15157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6" name="Google Shape;99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AAFQJAAD6EAAAVAkAAAAAAAAmAAAACAAAAP//////////"/>
                </a:ext>
              </a:extLst>
            </p:cNvSpPr>
            <p:nvPr/>
          </p:nvSpPr>
          <p:spPr>
            <a:xfrm>
              <a:off x="2759710" y="15163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5" name="Google Shape;99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BEAAEoJAAAiEQAASwkAAAAAAAAmAAAACAAAAP//////////"/>
                </a:ext>
              </a:extLst>
            </p:cNvSpPr>
            <p:nvPr/>
          </p:nvSpPr>
          <p:spPr>
            <a:xfrm>
              <a:off x="2783840" y="1510030"/>
              <a:ext cx="1270" cy="635"/>
            </a:xfrm>
            <a:custGeom>
              <a:avLst/>
              <a:gdLst/>
              <a:ahLst/>
              <a:cxnLst/>
              <a:rect l="0" t="0" r="1270" b="635"/>
              <a:pathLst>
                <a:path w="1270" h="635">
                  <a:moveTo>
                    <a:pt x="0" y="0"/>
                  </a:moveTo>
                  <a:cubicBezTo>
                    <a:pt x="475" y="317"/>
                    <a:pt x="909" y="519"/>
                    <a:pt x="1270" y="606"/>
                  </a:cubicBezTo>
                  <a:cubicBezTo>
                    <a:pt x="909" y="519"/>
                    <a:pt x="475"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4" name="Google Shape;99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hAAAFYJAAD2EAAAVgkAAAAAAAAmAAAACAAAAP//////////"/>
                </a:ext>
              </a:extLst>
            </p:cNvSpPr>
            <p:nvPr/>
          </p:nvSpPr>
          <p:spPr>
            <a:xfrm>
              <a:off x="2757170" y="1517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3" name="Google Shape;99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AAFIJAAD9EAAAUwkAAAAAAAAmAAAACAAAAP//////////"/>
                </a:ext>
              </a:extLst>
            </p:cNvSpPr>
            <p:nvPr/>
          </p:nvSpPr>
          <p:spPr>
            <a:xfrm>
              <a:off x="2760980" y="1515110"/>
              <a:ext cx="635" cy="635"/>
            </a:xfrm>
            <a:custGeom>
              <a:avLst/>
              <a:gdLst/>
              <a:ahLst/>
              <a:cxnLst/>
              <a:rect l="0" t="0" r="635" b="635"/>
              <a:pathLst>
                <a:path w="635" h="635">
                  <a:moveTo>
                    <a:pt x="42" y="555"/>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2" name="Google Shape;99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BEAAPwIAACdEQAA/QgAAAAAAAAmAAAACAAAAP//////////"/>
                </a:ext>
              </a:extLst>
            </p:cNvSpPr>
            <p:nvPr/>
          </p:nvSpPr>
          <p:spPr>
            <a:xfrm>
              <a:off x="2862580" y="1460500"/>
              <a:ext cx="635" cy="635"/>
            </a:xfrm>
            <a:custGeom>
              <a:avLst/>
              <a:gdLst/>
              <a:ahLst/>
              <a:cxnLst/>
              <a:rect l="0" t="0" r="635" b="635"/>
              <a:pathLst>
                <a:path w="635" h="635">
                  <a:moveTo>
                    <a:pt x="635" y="635"/>
                  </a:moveTo>
                  <a:lnTo>
                    <a:pt x="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1" name="Google Shape;99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BAAAEYJAAChEAAARgkAAAAAAAAmAAAACAAAAP//////////"/>
                </a:ext>
              </a:extLst>
            </p:cNvSpPr>
            <p:nvPr/>
          </p:nvSpPr>
          <p:spPr>
            <a:xfrm>
              <a:off x="2697480" y="1507490"/>
              <a:ext cx="5715" cy="0"/>
            </a:xfrm>
            <a:custGeom>
              <a:avLst/>
              <a:gdLst/>
              <a:ahLst/>
              <a:cxnLst/>
              <a:rect l="0" t="0" r="5715" b="0"/>
              <a:pathLst>
                <a:path w="5715" h="0">
                  <a:moveTo>
                    <a:pt x="5715" y="0"/>
                  </a:moveTo>
                  <a:cubicBezTo>
                    <a:pt x="4145" y="0"/>
                    <a:pt x="2576" y="0"/>
                    <a:pt x="1065" y="0"/>
                  </a:cubicBezTo>
                  <a:lnTo>
                    <a:pt x="14" y="0"/>
                  </a:lnTo>
                  <a:lnTo>
                    <a:pt x="1065" y="0"/>
                  </a:lnTo>
                  <a:cubicBezTo>
                    <a:pt x="2576" y="0"/>
                    <a:pt x="4145" y="0"/>
                    <a:pt x="57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0" name="Google Shape;99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RAAAFYJAAD1EAAAVgkAAAAAAAAmAAAACAAAAP//////////"/>
                </a:ext>
              </a:extLst>
            </p:cNvSpPr>
            <p:nvPr/>
          </p:nvSpPr>
          <p:spPr>
            <a:xfrm>
              <a:off x="2756535" y="1517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9" name="Google Shape;99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hAAAOYIAAA2EAAA5ggAAAAAAAAmAAAACAAAAP//////////"/>
                </a:ext>
              </a:extLst>
            </p:cNvSpPr>
            <p:nvPr/>
          </p:nvSpPr>
          <p:spPr>
            <a:xfrm>
              <a:off x="2635250" y="144653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8" name="Google Shape;99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RAAAFIJAADrEAAAUgkAAAAAAAAmAAAACAAAAP//////////"/>
                </a:ext>
              </a:extLst>
            </p:cNvSpPr>
            <p:nvPr/>
          </p:nvSpPr>
          <p:spPr>
            <a:xfrm>
              <a:off x="2748915" y="1515110"/>
              <a:ext cx="1270" cy="0"/>
            </a:xfrm>
            <a:custGeom>
              <a:avLst/>
              <a:gdLst/>
              <a:ahLst/>
              <a:cxnLst/>
              <a:rect l="0" t="0" r="1270" b="0"/>
              <a:pathLst>
                <a:path w="1270" h="0">
                  <a:moveTo>
                    <a:pt x="1270" y="0"/>
                  </a:moveTo>
                  <a:lnTo>
                    <a:pt x="1009" y="0"/>
                  </a:lnTo>
                  <a:cubicBezTo>
                    <a:pt x="660" y="0"/>
                    <a:pt x="311" y="0"/>
                    <a:pt x="0" y="0"/>
                  </a:cubicBezTo>
                  <a:cubicBezTo>
                    <a:pt x="311" y="0"/>
                    <a:pt x="660" y="0"/>
                    <a:pt x="1009" y="0"/>
                  </a:cubicBezTo>
                  <a:cubicBezTo>
                    <a:pt x="1096" y="0"/>
                    <a:pt x="1183" y="0"/>
                    <a:pt x="127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7" name="Google Shape;99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BEAANwIAACBEQAA7QgAAAAAAAAmAAAACAAAAP//////////"/>
                </a:ext>
              </a:extLst>
            </p:cNvSpPr>
            <p:nvPr/>
          </p:nvSpPr>
          <p:spPr>
            <a:xfrm>
              <a:off x="2839720" y="1440180"/>
              <a:ext cx="5715" cy="10795"/>
            </a:xfrm>
            <a:custGeom>
              <a:avLst/>
              <a:gdLst/>
              <a:ahLst/>
              <a:cxnLst/>
              <a:rect l="0" t="0" r="5715" b="10795"/>
              <a:pathLst>
                <a:path w="5715" h="10795">
                  <a:moveTo>
                    <a:pt x="5700" y="13"/>
                  </a:moveTo>
                  <a:lnTo>
                    <a:pt x="14" y="1079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6" name="Google Shape;99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BEAAPkIAACZEQAA+ggAAAAAAAAmAAAACAAAAP//////////"/>
                </a:ext>
              </a:extLst>
            </p:cNvSpPr>
            <p:nvPr/>
          </p:nvSpPr>
          <p:spPr>
            <a:xfrm>
              <a:off x="2860040" y="1458595"/>
              <a:ext cx="635" cy="635"/>
            </a:xfrm>
            <a:custGeom>
              <a:avLst/>
              <a:gdLst/>
              <a:ahLst/>
              <a:cxnLst/>
              <a:rect l="0" t="0" r="635" b="635"/>
              <a:pathLst>
                <a:path w="635" h="635">
                  <a:moveTo>
                    <a:pt x="11" y="11"/>
                  </a:moveTo>
                  <a:cubicBezTo>
                    <a:pt x="167" y="200"/>
                    <a:pt x="401" y="401"/>
                    <a:pt x="635" y="635"/>
                  </a:cubicBezTo>
                  <a:cubicBezTo>
                    <a:pt x="401" y="401"/>
                    <a:pt x="200" y="200"/>
                    <a:pt x="11" y="1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5" name="Google Shape;99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hAAAE4JAADfEAAATwkAAAAAAAAmAAAACAAAAP//////////"/>
                </a:ext>
              </a:extLst>
            </p:cNvSpPr>
            <p:nvPr/>
          </p:nvSpPr>
          <p:spPr>
            <a:xfrm>
              <a:off x="2741930" y="1512570"/>
              <a:ext cx="635" cy="635"/>
            </a:xfrm>
            <a:custGeom>
              <a:avLst/>
              <a:gdLst/>
              <a:ahLst/>
              <a:cxnLst/>
              <a:rect l="0" t="0" r="635" b="635"/>
              <a:pathLst>
                <a:path w="635" h="635">
                  <a:moveTo>
                    <a:pt x="0" y="0"/>
                  </a:moveTo>
                  <a:lnTo>
                    <a:pt x="622" y="6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4" name="Google Shape;99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8AAG0JAACbDwAAbgkAAAAAAAAmAAAACAAAAP//////////"/>
                </a:ext>
              </a:extLst>
            </p:cNvSpPr>
            <p:nvPr/>
          </p:nvSpPr>
          <p:spPr>
            <a:xfrm>
              <a:off x="2536825" y="1532255"/>
              <a:ext cx="0" cy="635"/>
            </a:xfrm>
            <a:custGeom>
              <a:avLst/>
              <a:gdLst/>
              <a:ahLst/>
              <a:cxnLst/>
              <a:rect l="0" t="0" r="0" b="635"/>
              <a:pathLst>
                <a:path w="0" h="635">
                  <a:moveTo>
                    <a:pt x="0" y="0"/>
                  </a:moveTo>
                  <a:cubicBezTo>
                    <a:pt x="0" y="246"/>
                    <a:pt x="0" y="388"/>
                    <a:pt x="0" y="635"/>
                  </a:cubicBezTo>
                  <a:cubicBezTo>
                    <a:pt x="0" y="388"/>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3" name="Google Shape;99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8AAGwJAACbDwAAbAkAAAAAAAAmAAAACAAAAP//////////"/>
                </a:ext>
              </a:extLst>
            </p:cNvSpPr>
            <p:nvPr/>
          </p:nvSpPr>
          <p:spPr>
            <a:xfrm>
              <a:off x="2536825" y="153162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2" name="Google Shape;99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8AAGMJAACtDwAAZAkAAAAAAAAmAAAACAAAAP//////////"/>
                </a:ext>
              </a:extLst>
            </p:cNvSpPr>
            <p:nvPr/>
          </p:nvSpPr>
          <p:spPr>
            <a:xfrm>
              <a:off x="2547620" y="1525905"/>
              <a:ext cx="635" cy="635"/>
            </a:xfrm>
            <a:custGeom>
              <a:avLst/>
              <a:gdLst/>
              <a:ahLst/>
              <a:cxnLst/>
              <a:rect l="0" t="0" r="635" b="635"/>
              <a:pathLst>
                <a:path w="635" h="635">
                  <a:moveTo>
                    <a:pt x="627" y="622"/>
                  </a:moveTo>
                  <a:cubicBezTo>
                    <a:pt x="441" y="406"/>
                    <a:pt x="224" y="177"/>
                    <a:pt x="7" y="0"/>
                  </a:cubicBezTo>
                  <a:cubicBezTo>
                    <a:pt x="224" y="177"/>
                    <a:pt x="441" y="406"/>
                    <a:pt x="627" y="62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1" name="Google Shape;99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8AAHAJAACaDwAAcAkAAAAAAAAmAAAACAAAAP//////////"/>
                </a:ext>
              </a:extLst>
            </p:cNvSpPr>
            <p:nvPr/>
          </p:nvSpPr>
          <p:spPr>
            <a:xfrm>
              <a:off x="2536190" y="15341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0" name="Google Shape;99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8AAE4JAADiDwAATgkAAAAAAAAmAAAACAAAAP//////////"/>
                </a:ext>
              </a:extLst>
            </p:cNvSpPr>
            <p:nvPr/>
          </p:nvSpPr>
          <p:spPr>
            <a:xfrm>
              <a:off x="2581910" y="1512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9" name="Google Shape;99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8AAG0JAACbDwAAbQkAAAAAAAAmAAAACAAAAP//////////"/>
                </a:ext>
              </a:extLst>
            </p:cNvSpPr>
            <p:nvPr/>
          </p:nvSpPr>
          <p:spPr>
            <a:xfrm>
              <a:off x="2536825" y="153225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8" name="Google Shape;99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8AAG8JAACaDwAAcAkAAAAAAAAmAAAACAAAAP//////////"/>
                </a:ext>
              </a:extLst>
            </p:cNvSpPr>
            <p:nvPr/>
          </p:nvSpPr>
          <p:spPr>
            <a:xfrm>
              <a:off x="2536190" y="1533525"/>
              <a:ext cx="0" cy="635"/>
            </a:xfrm>
            <a:custGeom>
              <a:avLst/>
              <a:gdLst/>
              <a:ahLst/>
              <a:cxnLst/>
              <a:rect l="0" t="0" r="0" b="635"/>
              <a:pathLst>
                <a:path w="0" h="635">
                  <a:moveTo>
                    <a:pt x="0" y="28"/>
                  </a:moveTo>
                  <a:cubicBezTo>
                    <a:pt x="0" y="230"/>
                    <a:pt x="0" y="432"/>
                    <a:pt x="0" y="635"/>
                  </a:cubicBezTo>
                  <a:cubicBezTo>
                    <a:pt x="0" y="432"/>
                    <a:pt x="0" y="230"/>
                    <a:pt x="0"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7" name="Google Shape;99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8AAG4JAACbDwAAbwkAAAAAAAAmAAAACAAAAP//////////"/>
                </a:ext>
              </a:extLst>
            </p:cNvSpPr>
            <p:nvPr/>
          </p:nvSpPr>
          <p:spPr>
            <a:xfrm>
              <a:off x="2536190" y="1532890"/>
              <a:ext cx="635" cy="635"/>
            </a:xfrm>
            <a:custGeom>
              <a:avLst/>
              <a:gdLst/>
              <a:ahLst/>
              <a:cxnLst/>
              <a:rect l="0" t="0" r="635" b="635"/>
              <a:pathLst>
                <a:path w="635" h="635">
                  <a:moveTo>
                    <a:pt x="635" y="0"/>
                  </a:moveTo>
                  <a:cubicBezTo>
                    <a:pt x="317" y="141"/>
                    <a:pt x="317" y="388"/>
                    <a:pt x="79" y="635"/>
                  </a:cubicBezTo>
                  <a:cubicBezTo>
                    <a:pt x="317" y="388"/>
                    <a:pt x="635" y="141"/>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6" name="Google Shape;99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8AAHEJAACZDwAAcQkAAAAAAAAmAAAACAAAAP//////////"/>
                </a:ext>
              </a:extLst>
            </p:cNvSpPr>
            <p:nvPr/>
          </p:nvSpPr>
          <p:spPr>
            <a:xfrm>
              <a:off x="2535555" y="153479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5" name="Google Shape;99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8AAEoJAADkDwAASgkAAAAAAAAmAAAACAAAAP//////////"/>
                </a:ext>
              </a:extLst>
            </p:cNvSpPr>
            <p:nvPr/>
          </p:nvSpPr>
          <p:spPr>
            <a:xfrm>
              <a:off x="2583180" y="15100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4" name="Google Shape;99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8AAFgJAADQDwAAXgkAAAAAAAAmAAAACAAAAP//////////"/>
                </a:ext>
              </a:extLst>
            </p:cNvSpPr>
            <p:nvPr/>
          </p:nvSpPr>
          <p:spPr>
            <a:xfrm>
              <a:off x="2563495" y="1518920"/>
              <a:ext cx="6985" cy="3810"/>
            </a:xfrm>
            <a:custGeom>
              <a:avLst/>
              <a:gdLst/>
              <a:ahLst/>
              <a:cxnLst/>
              <a:rect l="0" t="0" r="6985" b="3810"/>
              <a:pathLst>
                <a:path w="6985" h="3810">
                  <a:moveTo>
                    <a:pt x="0" y="3498"/>
                  </a:moveTo>
                  <a:cubicBezTo>
                    <a:pt x="4274" y="3810"/>
                    <a:pt x="6024" y="1661"/>
                    <a:pt x="6985" y="0"/>
                  </a:cubicBezTo>
                  <a:cubicBezTo>
                    <a:pt x="6024" y="1661"/>
                    <a:pt x="4274" y="3810"/>
                    <a:pt x="0" y="349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3" name="Google Shape;99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8AAKcJAADJDwAApwkAAAAAAAAmAAAACAAAAP//////////"/>
                </a:ext>
              </a:extLst>
            </p:cNvSpPr>
            <p:nvPr/>
          </p:nvSpPr>
          <p:spPr>
            <a:xfrm>
              <a:off x="2565400" y="1569085"/>
              <a:ext cx="635" cy="0"/>
            </a:xfrm>
            <a:custGeom>
              <a:avLst/>
              <a:gdLst/>
              <a:ahLst/>
              <a:cxnLst/>
              <a:rect l="0" t="0" r="635" b="0"/>
              <a:pathLst>
                <a:path w="635" h="0">
                  <a:moveTo>
                    <a:pt x="0" y="0"/>
                  </a:moveTo>
                  <a:lnTo>
                    <a:pt x="55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2" name="Google Shape;99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8AAKAJAADiDwAAqAkAAAAAAAAmAAAACAAAAP//////////"/>
                </a:ext>
              </a:extLst>
            </p:cNvSpPr>
            <p:nvPr/>
          </p:nvSpPr>
          <p:spPr>
            <a:xfrm>
              <a:off x="2574290" y="1564640"/>
              <a:ext cx="7620" cy="5080"/>
            </a:xfrm>
            <a:custGeom>
              <a:avLst/>
              <a:gdLst/>
              <a:ahLst/>
              <a:cxnLst/>
              <a:rect l="0" t="0" r="7620" b="5080"/>
              <a:pathLst>
                <a:path w="7620" h="5080">
                  <a:moveTo>
                    <a:pt x="0" y="0"/>
                  </a:moveTo>
                  <a:cubicBezTo>
                    <a:pt x="2135" y="166"/>
                    <a:pt x="5539" y="2638"/>
                    <a:pt x="7620" y="5065"/>
                  </a:cubicBezTo>
                  <a:cubicBezTo>
                    <a:pt x="5539" y="2638"/>
                    <a:pt x="2135" y="16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1" name="Google Shape;99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8AAL0JAADVDwAAvQkAAAAAAAAmAAAACAAAAP//////////"/>
                </a:ext>
              </a:extLst>
            </p:cNvSpPr>
            <p:nvPr/>
          </p:nvSpPr>
          <p:spPr>
            <a:xfrm>
              <a:off x="2573020" y="1583055"/>
              <a:ext cx="635" cy="0"/>
            </a:xfrm>
            <a:custGeom>
              <a:avLst/>
              <a:gdLst/>
              <a:ahLst/>
              <a:cxnLst/>
              <a:rect l="0" t="0" r="635" b="0"/>
              <a:pathLst>
                <a:path w="635" h="0">
                  <a:moveTo>
                    <a:pt x="635" y="0"/>
                  </a:moveTo>
                  <a:lnTo>
                    <a:pt x="1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0" name="Google Shape;99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5A8AAKoJAADlDwAArQkAAAAAAAAmAAAACAAAAP//////////"/>
                </a:ext>
              </a:extLst>
            </p:cNvSpPr>
            <p:nvPr/>
          </p:nvSpPr>
          <p:spPr>
            <a:xfrm>
              <a:off x="2583180" y="1570990"/>
              <a:ext cx="635" cy="1905"/>
            </a:xfrm>
            <a:custGeom>
              <a:avLst/>
              <a:gdLst/>
              <a:ahLst/>
              <a:cxnLst/>
              <a:rect l="0" t="0" r="635" b="1905"/>
              <a:pathLst>
                <a:path w="635" h="1905">
                  <a:moveTo>
                    <a:pt x="407" y="1891"/>
                  </a:moveTo>
                  <a:cubicBezTo>
                    <a:pt x="635" y="1248"/>
                    <a:pt x="455" y="564"/>
                    <a:pt x="0" y="13"/>
                  </a:cubicBezTo>
                  <a:cubicBezTo>
                    <a:pt x="455" y="564"/>
                    <a:pt x="635" y="1248"/>
                    <a:pt x="407" y="189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9" name="Google Shape;99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Q8AAL0JAADWDwAAvQkAAAAAAAAmAAAACAAAAP//////////"/>
                </a:ext>
              </a:extLst>
            </p:cNvSpPr>
            <p:nvPr/>
          </p:nvSpPr>
          <p:spPr>
            <a:xfrm>
              <a:off x="2573655" y="158305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8" name="Google Shape;99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g8AAL0JAADXDwAAvQkAAAAAAAAmAAAACAAAAP//////////"/>
                </a:ext>
              </a:extLst>
            </p:cNvSpPr>
            <p:nvPr/>
          </p:nvSpPr>
          <p:spPr>
            <a:xfrm>
              <a:off x="2574290" y="1583055"/>
              <a:ext cx="635" cy="0"/>
            </a:xfrm>
            <a:custGeom>
              <a:avLst/>
              <a:gdLst/>
              <a:ahLst/>
              <a:cxnLst/>
              <a:rect l="0" t="0" r="635" b="0"/>
              <a:pathLst>
                <a:path w="635" h="0">
                  <a:moveTo>
                    <a:pt x="619" y="0"/>
                  </a:moveTo>
                  <a:lnTo>
                    <a:pt x="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7" name="Google Shape;99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w8AALwJAADYDwAAvAkAAAAAAAAmAAAACAAAAP//////////"/>
                </a:ext>
              </a:extLst>
            </p:cNvSpPr>
            <p:nvPr/>
          </p:nvSpPr>
          <p:spPr>
            <a:xfrm>
              <a:off x="2574925" y="1582420"/>
              <a:ext cx="635" cy="0"/>
            </a:xfrm>
            <a:custGeom>
              <a:avLst/>
              <a:gdLst/>
              <a:ahLst/>
              <a:cxnLst/>
              <a:rect l="0" t="0" r="635" b="0"/>
              <a:pathLst>
                <a:path w="635" h="0">
                  <a:moveTo>
                    <a:pt x="617"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6" name="Google Shape;99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REAAGgJAADZEQAAaAkAAAAAAAAmAAAACAAAAP//////////"/>
                </a:ext>
              </a:extLst>
            </p:cNvSpPr>
            <p:nvPr/>
          </p:nvSpPr>
          <p:spPr>
            <a:xfrm>
              <a:off x="2901315" y="15290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5" name="Google Shape;99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BEAAGoJAADYEQAAagkAAAAAAAAmAAAACAAAAP//////////"/>
                </a:ext>
              </a:extLst>
            </p:cNvSpPr>
            <p:nvPr/>
          </p:nvSpPr>
          <p:spPr>
            <a:xfrm>
              <a:off x="2900680" y="15303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4" name="Google Shape;99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BIAAEMJAAAoEgAAQwkAAAAAAAAmAAAACAAAAP//////////"/>
                </a:ext>
              </a:extLst>
            </p:cNvSpPr>
            <p:nvPr/>
          </p:nvSpPr>
          <p:spPr>
            <a:xfrm>
              <a:off x="2951480" y="15055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3" name="Google Shape;99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hEAAGcJAADaEQAAZwkAAAAAAAAmAAAACAAAAP//////////"/>
                </a:ext>
              </a:extLst>
            </p:cNvSpPr>
            <p:nvPr/>
          </p:nvSpPr>
          <p:spPr>
            <a:xfrm>
              <a:off x="2901950" y="15284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2" name="Google Shape;99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BEAAGsJAADYEQAAawkAAAAAAAAmAAAACAAAAP//////////"/>
                </a:ext>
              </a:extLst>
            </p:cNvSpPr>
            <p:nvPr/>
          </p:nvSpPr>
          <p:spPr>
            <a:xfrm>
              <a:off x="2900680" y="15309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1" name="Google Shape;99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BEAAGkJAADZEQAAaQkAAAAAAAAmAAAACAAAAP//////////"/>
                </a:ext>
              </a:extLst>
            </p:cNvSpPr>
            <p:nvPr/>
          </p:nvSpPr>
          <p:spPr>
            <a:xfrm>
              <a:off x="2900680" y="152971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0" name="Google Shape;99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xIAAEMJAAAnEgAAQwkAAAAAAAAmAAAACAAAAP//////////"/>
                </a:ext>
              </a:extLst>
            </p:cNvSpPr>
            <p:nvPr/>
          </p:nvSpPr>
          <p:spPr>
            <a:xfrm>
              <a:off x="2950845" y="15055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9" name="Google Shape;99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REAAGgJAADaEQAAaAkAAAAAAAAmAAAACAAAAP//////////"/>
                </a:ext>
              </a:extLst>
            </p:cNvSpPr>
            <p:nvPr/>
          </p:nvSpPr>
          <p:spPr>
            <a:xfrm>
              <a:off x="2901315" y="1529080"/>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8" name="Google Shape;99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hEAAGcJAADbEQAAZwkAAAAAAAAmAAAACAAAAP//////////"/>
                </a:ext>
              </a:extLst>
            </p:cNvSpPr>
            <p:nvPr/>
          </p:nvSpPr>
          <p:spPr>
            <a:xfrm>
              <a:off x="2901950" y="152844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7" name="Google Shape;99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hIAAEIJAAAkEgAAQwkAAAAAAAAmAAAACAAAAP//////////"/>
                </a:ext>
              </a:extLst>
            </p:cNvSpPr>
            <p:nvPr/>
          </p:nvSpPr>
          <p:spPr>
            <a:xfrm>
              <a:off x="2947670" y="1504950"/>
              <a:ext cx="1270" cy="635"/>
            </a:xfrm>
            <a:custGeom>
              <a:avLst/>
              <a:gdLst/>
              <a:ahLst/>
              <a:cxnLst/>
              <a:rect l="0" t="0" r="1270" b="635"/>
              <a:pathLst>
                <a:path w="1270" h="635">
                  <a:moveTo>
                    <a:pt x="13" y="21"/>
                  </a:moveTo>
                  <a:cubicBezTo>
                    <a:pt x="411" y="481"/>
                    <a:pt x="859" y="635"/>
                    <a:pt x="1270" y="481"/>
                  </a:cubicBezTo>
                  <a:cubicBezTo>
                    <a:pt x="859" y="635"/>
                    <a:pt x="411" y="481"/>
                    <a:pt x="13"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6" name="Google Shape;99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hIAAFEJAAAGEgAAUwkAAAAAAAAmAAAACAAAAP//////////"/>
                </a:ext>
              </a:extLst>
            </p:cNvSpPr>
            <p:nvPr/>
          </p:nvSpPr>
          <p:spPr>
            <a:xfrm>
              <a:off x="2929890" y="1514475"/>
              <a:ext cx="0" cy="1270"/>
            </a:xfrm>
            <a:custGeom>
              <a:avLst/>
              <a:gdLst/>
              <a:ahLst/>
              <a:cxnLst/>
              <a:rect l="0" t="0" r="0" b="1270"/>
              <a:pathLst>
                <a:path w="0" h="1270">
                  <a:moveTo>
                    <a:pt x="0" y="1258"/>
                  </a:moveTo>
                  <a:cubicBezTo>
                    <a:pt x="0" y="875"/>
                    <a:pt x="0" y="444"/>
                    <a:pt x="0" y="12"/>
                  </a:cubicBezTo>
                  <a:cubicBezTo>
                    <a:pt x="0" y="444"/>
                    <a:pt x="0" y="875"/>
                    <a:pt x="0" y="125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5" name="Google Shape;99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RIAAEMJAAAlEgAAQwkAAAAAAAAmAAAACAAAAP//////////"/>
                </a:ext>
              </a:extLst>
            </p:cNvSpPr>
            <p:nvPr/>
          </p:nvSpPr>
          <p:spPr>
            <a:xfrm>
              <a:off x="2949575" y="150558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4" name="Google Shape;99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Q8AAO0JAADtDwAA7QkAAAAAAAAmAAAACAAAAP//////////"/>
                </a:ext>
              </a:extLst>
            </p:cNvSpPr>
            <p:nvPr/>
          </p:nvSpPr>
          <p:spPr>
            <a:xfrm>
              <a:off x="2588895" y="16135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3" name="Google Shape;99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BAAAAoKAAA4EAAACgoAAAAAAAAmAAAACAAAAP//////////"/>
                </a:ext>
              </a:extLst>
            </p:cNvSpPr>
            <p:nvPr/>
          </p:nvSpPr>
          <p:spPr>
            <a:xfrm>
              <a:off x="2636520" y="16319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2" name="Google Shape;99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Q8AAO0JAADuDwAA7QkAAAAAAAAmAAAACAAAAP//////////"/>
                </a:ext>
              </a:extLst>
            </p:cNvSpPr>
            <p:nvPr/>
          </p:nvSpPr>
          <p:spPr>
            <a:xfrm>
              <a:off x="2588895" y="1613535"/>
              <a:ext cx="635" cy="0"/>
            </a:xfrm>
            <a:custGeom>
              <a:avLst/>
              <a:gdLst/>
              <a:ahLst/>
              <a:cxnLst/>
              <a:rect l="0" t="0" r="635" b="0"/>
              <a:pathLst>
                <a:path w="635"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1" name="Google Shape;99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BAAAFgKAADIEAAAWQoAAAAAAAAmAAAACAAAAP//////////"/>
                </a:ext>
              </a:extLst>
            </p:cNvSpPr>
            <p:nvPr/>
          </p:nvSpPr>
          <p:spPr>
            <a:xfrm>
              <a:off x="2725420" y="1681480"/>
              <a:ext cx="2540" cy="635"/>
            </a:xfrm>
            <a:custGeom>
              <a:avLst/>
              <a:gdLst/>
              <a:ahLst/>
              <a:cxnLst/>
              <a:rect l="0" t="0" r="2540" b="635"/>
              <a:pathLst>
                <a:path w="2540" h="635">
                  <a:moveTo>
                    <a:pt x="1558" y="20"/>
                  </a:moveTo>
                  <a:cubicBezTo>
                    <a:pt x="1074" y="20"/>
                    <a:pt x="537" y="307"/>
                    <a:pt x="13" y="635"/>
                  </a:cubicBezTo>
                  <a:cubicBezTo>
                    <a:pt x="563" y="307"/>
                    <a:pt x="1100" y="20"/>
                    <a:pt x="1571" y="20"/>
                  </a:cubicBezTo>
                  <a:cubicBezTo>
                    <a:pt x="1925" y="20"/>
                    <a:pt x="2252" y="163"/>
                    <a:pt x="2527" y="553"/>
                  </a:cubicBezTo>
                  <a:cubicBezTo>
                    <a:pt x="2265" y="163"/>
                    <a:pt x="1938" y="20"/>
                    <a:pt x="1597" y="20"/>
                  </a:cubicBezTo>
                  <a:cubicBezTo>
                    <a:pt x="1584" y="20"/>
                    <a:pt x="1584" y="20"/>
                    <a:pt x="1571" y="20"/>
                  </a:cubicBezTo>
                  <a:cubicBezTo>
                    <a:pt x="1571" y="20"/>
                    <a:pt x="1558" y="20"/>
                    <a:pt x="1558" y="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0" name="Google Shape;99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BAAAEYKAAC1EAAASAoAAAAAAAAmAAAACAAAAP//////////"/>
                </a:ext>
              </a:extLst>
            </p:cNvSpPr>
            <p:nvPr/>
          </p:nvSpPr>
          <p:spPr>
            <a:xfrm>
              <a:off x="2712720" y="1670050"/>
              <a:ext cx="3175" cy="1270"/>
            </a:xfrm>
            <a:custGeom>
              <a:avLst/>
              <a:gdLst/>
              <a:ahLst/>
              <a:cxnLst/>
              <a:rect l="0" t="0" r="3175" b="1270"/>
              <a:pathLst>
                <a:path w="3175" h="1270">
                  <a:moveTo>
                    <a:pt x="0" y="11"/>
                  </a:moveTo>
                  <a:cubicBezTo>
                    <a:pt x="1490" y="116"/>
                    <a:pt x="2578" y="561"/>
                    <a:pt x="3175" y="1270"/>
                  </a:cubicBezTo>
                  <a:cubicBezTo>
                    <a:pt x="2630" y="561"/>
                    <a:pt x="1490" y="116"/>
                    <a:pt x="0" y="1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9" name="Google Shape;99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RAAACcKAACpEAAANQoAAAAAAAAmAAAACAAAAP//////////"/>
                </a:ext>
              </a:extLst>
            </p:cNvSpPr>
            <p:nvPr/>
          </p:nvSpPr>
          <p:spPr>
            <a:xfrm>
              <a:off x="2703195" y="1650365"/>
              <a:ext cx="5080" cy="8890"/>
            </a:xfrm>
            <a:custGeom>
              <a:avLst/>
              <a:gdLst/>
              <a:ahLst/>
              <a:cxnLst/>
              <a:rect l="0" t="0" r="5080" b="8890"/>
              <a:pathLst>
                <a:path w="5080" h="8890">
                  <a:moveTo>
                    <a:pt x="5067" y="0"/>
                  </a:moveTo>
                  <a:cubicBezTo>
                    <a:pt x="2216" y="3211"/>
                    <a:pt x="0" y="7415"/>
                    <a:pt x="0" y="8669"/>
                  </a:cubicBezTo>
                  <a:cubicBezTo>
                    <a:pt x="0" y="7415"/>
                    <a:pt x="2216" y="3267"/>
                    <a:pt x="5067" y="0"/>
                  </a:cubicBezTo>
                  <a:close/>
                  <a:moveTo>
                    <a:pt x="0" y="8669"/>
                  </a:moveTo>
                  <a:cubicBezTo>
                    <a:pt x="0" y="8752"/>
                    <a:pt x="13" y="8821"/>
                    <a:pt x="39" y="8876"/>
                  </a:cubicBezTo>
                  <a:cubicBezTo>
                    <a:pt x="13" y="8821"/>
                    <a:pt x="0" y="8752"/>
                    <a:pt x="0" y="866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8" name="Google Shape;99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xAAABgKAACuEAAAJQoAAAAAAAAmAAAACAAAAP//////////"/>
                </a:ext>
              </a:extLst>
            </p:cNvSpPr>
            <p:nvPr/>
          </p:nvSpPr>
          <p:spPr>
            <a:xfrm>
              <a:off x="2709545" y="1640840"/>
              <a:ext cx="1905" cy="8255"/>
            </a:xfrm>
            <a:custGeom>
              <a:avLst/>
              <a:gdLst/>
              <a:ahLst/>
              <a:cxnLst/>
              <a:rect l="0" t="0" r="1905" b="8255"/>
              <a:pathLst>
                <a:path w="1905" h="8255">
                  <a:moveTo>
                    <a:pt x="0" y="8241"/>
                  </a:moveTo>
                  <a:cubicBezTo>
                    <a:pt x="1905" y="5665"/>
                    <a:pt x="1641" y="2686"/>
                    <a:pt x="1392" y="13"/>
                  </a:cubicBezTo>
                  <a:cubicBezTo>
                    <a:pt x="1641" y="2686"/>
                    <a:pt x="1905" y="5665"/>
                    <a:pt x="0" y="824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7" name="Google Shape;99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xAAAFkKAADEEAAAWQoAAAAAAAAmAAAACAAAAP//////////"/>
                </a:ext>
              </a:extLst>
            </p:cNvSpPr>
            <p:nvPr/>
          </p:nvSpPr>
          <p:spPr>
            <a:xfrm>
              <a:off x="2724785" y="1682115"/>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6" name="Google Shape;99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AQKAACbEAAABAoAAAAAAAAmAAAACAAAAP//////////"/>
                </a:ext>
              </a:extLst>
            </p:cNvSpPr>
            <p:nvPr/>
          </p:nvSpPr>
          <p:spPr>
            <a:xfrm>
              <a:off x="2699385" y="16281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5" name="Google Shape;99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AQKAACcEAAABAoAAAAAAAAmAAAACAAAAP//////////"/>
                </a:ext>
              </a:extLst>
            </p:cNvSpPr>
            <p:nvPr/>
          </p:nvSpPr>
          <p:spPr>
            <a:xfrm>
              <a:off x="2699385" y="162814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4" name="Google Shape;99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AQKAACbEAAABAoAAAAAAAAmAAAACAAAAP//////////"/>
                </a:ext>
              </a:extLst>
            </p:cNvSpPr>
            <p:nvPr/>
          </p:nvSpPr>
          <p:spPr>
            <a:xfrm>
              <a:off x="2699385" y="16281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3" name="Google Shape;99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hAAABAKAABCEAAAEAoAAAAAAAAmAAAACAAAAP//////////"/>
                </a:ext>
              </a:extLst>
            </p:cNvSpPr>
            <p:nvPr/>
          </p:nvSpPr>
          <p:spPr>
            <a:xfrm>
              <a:off x="2642870" y="1635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2" name="Google Shape;99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xAAAAYKAABWEAAACAoAAAAAAAAmAAAACAAAAP//////////"/>
                </a:ext>
              </a:extLst>
            </p:cNvSpPr>
            <p:nvPr/>
          </p:nvSpPr>
          <p:spPr>
            <a:xfrm>
              <a:off x="2651125" y="1629410"/>
              <a:ext cx="4445" cy="1270"/>
            </a:xfrm>
            <a:custGeom>
              <a:avLst/>
              <a:gdLst/>
              <a:ahLst/>
              <a:cxnLst/>
              <a:rect l="0" t="0" r="4445" b="1270"/>
              <a:pathLst>
                <a:path w="4445" h="1270">
                  <a:moveTo>
                    <a:pt x="12" y="0"/>
                  </a:moveTo>
                  <a:cubicBezTo>
                    <a:pt x="1291" y="40"/>
                    <a:pt x="2710" y="560"/>
                    <a:pt x="4445" y="1260"/>
                  </a:cubicBezTo>
                  <a:cubicBezTo>
                    <a:pt x="2710" y="560"/>
                    <a:pt x="1291" y="0"/>
                    <a:pt x="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1" name="Google Shape;99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RAAAAkKAABaEAAACQoAAAAAAAAmAAAACAAAAP//////////"/>
                </a:ext>
              </a:extLst>
            </p:cNvSpPr>
            <p:nvPr/>
          </p:nvSpPr>
          <p:spPr>
            <a:xfrm>
              <a:off x="2657475" y="1631315"/>
              <a:ext cx="635" cy="0"/>
            </a:xfrm>
            <a:custGeom>
              <a:avLst/>
              <a:gdLst/>
              <a:ahLst/>
              <a:cxnLst/>
              <a:rect l="0" t="0" r="635" b="0"/>
              <a:pathLst>
                <a:path w="635" h="0">
                  <a:moveTo>
                    <a:pt x="626" y="0"/>
                  </a:moveTo>
                  <a:cubicBezTo>
                    <a:pt x="411" y="0"/>
                    <a:pt x="223" y="0"/>
                    <a:pt x="0" y="0"/>
                  </a:cubicBezTo>
                  <a:cubicBezTo>
                    <a:pt x="223" y="0"/>
                    <a:pt x="411" y="0"/>
                    <a:pt x="62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0" name="Google Shape;99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RAAAAoKAABhEAAACgoAAAAAAAAmAAAACAAAAP//////////"/>
                </a:ext>
              </a:extLst>
            </p:cNvSpPr>
            <p:nvPr/>
          </p:nvSpPr>
          <p:spPr>
            <a:xfrm>
              <a:off x="2662555" y="16319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9" name="Google Shape;99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hAAAAkKAABeEAAACQoAAAAAAAAmAAAACAAAAP//////////"/>
                </a:ext>
              </a:extLst>
            </p:cNvSpPr>
            <p:nvPr/>
          </p:nvSpPr>
          <p:spPr>
            <a:xfrm>
              <a:off x="2660650" y="1631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8" name="Google Shape;99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hAAAAoKAABiEAAACgoAAAAAAAAmAAAACAAAAP//////////"/>
                </a:ext>
              </a:extLst>
            </p:cNvSpPr>
            <p:nvPr/>
          </p:nvSpPr>
          <p:spPr>
            <a:xfrm>
              <a:off x="2663190" y="16319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7" name="Google Shape;99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xAAAAkKAABbEAAACQoAAAAAAAAmAAAACAAAAP//////////"/>
                </a:ext>
              </a:extLst>
            </p:cNvSpPr>
            <p:nvPr/>
          </p:nvSpPr>
          <p:spPr>
            <a:xfrm>
              <a:off x="2658745" y="1631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6" name="Google Shape;99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hAAAAkKAABbEAAACQoAAAAAAAAmAAAACAAAAP//////////"/>
                </a:ext>
              </a:extLst>
            </p:cNvSpPr>
            <p:nvPr/>
          </p:nvSpPr>
          <p:spPr>
            <a:xfrm>
              <a:off x="2658110" y="1631315"/>
              <a:ext cx="635" cy="0"/>
            </a:xfrm>
            <a:custGeom>
              <a:avLst/>
              <a:gdLst/>
              <a:ahLst/>
              <a:cxnLst/>
              <a:rect l="0" t="0" r="635" b="0"/>
              <a:pathLst>
                <a:path w="635" h="0">
                  <a:moveTo>
                    <a:pt x="0" y="0"/>
                  </a:moveTo>
                  <a:lnTo>
                    <a:pt x="6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5" name="Google Shape;99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hAAAAkKAABfEAAACQoAAAAAAAAmAAAACAAAAP//////////"/>
                </a:ext>
              </a:extLst>
            </p:cNvSpPr>
            <p:nvPr/>
          </p:nvSpPr>
          <p:spPr>
            <a:xfrm>
              <a:off x="2660650" y="1631315"/>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4" name="Google Shape;99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xAAAAkKAABgEAAACQoAAAAAAAAmAAAACAAAAP//////////"/>
                </a:ext>
              </a:extLst>
            </p:cNvSpPr>
            <p:nvPr/>
          </p:nvSpPr>
          <p:spPr>
            <a:xfrm>
              <a:off x="2661285" y="1631315"/>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3" name="Google Shape;99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xAAAAkKAABfEAAACQoAAAAAAAAmAAAACAAAAP//////////"/>
                </a:ext>
              </a:extLst>
            </p:cNvSpPr>
            <p:nvPr/>
          </p:nvSpPr>
          <p:spPr>
            <a:xfrm>
              <a:off x="2661285" y="1631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2" name="Google Shape;99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BAAAAkKAABgEAAACgoAAAAAAAAmAAAACAAAAP//////////"/>
                </a:ext>
              </a:extLst>
            </p:cNvSpPr>
            <p:nvPr/>
          </p:nvSpPr>
          <p:spPr>
            <a:xfrm>
              <a:off x="2661920" y="1631315"/>
              <a:ext cx="0" cy="635"/>
            </a:xfrm>
            <a:custGeom>
              <a:avLst/>
              <a:gdLst/>
              <a:ahLst/>
              <a:cxnLst/>
              <a:rect l="0" t="0" r="0" b="635"/>
              <a:pathLst>
                <a:path w="0" h="635">
                  <a:moveTo>
                    <a:pt x="0"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1" name="Google Shape;99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BAAAAkKAABcEAAACQoAAAAAAAAmAAAACAAAAP//////////"/>
                </a:ext>
              </a:extLst>
            </p:cNvSpPr>
            <p:nvPr/>
          </p:nvSpPr>
          <p:spPr>
            <a:xfrm>
              <a:off x="2659380" y="1631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0" name="Google Shape;99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RAAAAgKAABdEAAACAoAAAAAAAAmAAAACAAAAP//////////"/>
                </a:ext>
              </a:extLst>
            </p:cNvSpPr>
            <p:nvPr/>
          </p:nvSpPr>
          <p:spPr>
            <a:xfrm>
              <a:off x="2660015" y="16306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9" name="Google Shape;99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hAAAAsKAABjEAAACwoAAAAAAAAmAAAACAAAAP//////////"/>
                </a:ext>
              </a:extLst>
            </p:cNvSpPr>
            <p:nvPr/>
          </p:nvSpPr>
          <p:spPr>
            <a:xfrm>
              <a:off x="2663190" y="1632585"/>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8" name="Google Shape;99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xAAAAsKAABjEAAADAoAAAAAAAAmAAAACAAAAP//////////"/>
                </a:ext>
              </a:extLst>
            </p:cNvSpPr>
            <p:nvPr/>
          </p:nvSpPr>
          <p:spPr>
            <a:xfrm>
              <a:off x="2663825" y="1632585"/>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7" name="Google Shape;99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xAAAEwKAADbEAAATAoAAAAAAAAmAAAACAAAAP//////////"/>
                </a:ext>
              </a:extLst>
            </p:cNvSpPr>
            <p:nvPr/>
          </p:nvSpPr>
          <p:spPr>
            <a:xfrm>
              <a:off x="2740025" y="16738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6" name="Google Shape;99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AAEMKAAD8EAAARAoAAAAAAAAmAAAACAAAAP//////////"/>
                </a:ext>
              </a:extLst>
            </p:cNvSpPr>
            <p:nvPr/>
          </p:nvSpPr>
          <p:spPr>
            <a:xfrm>
              <a:off x="2760345" y="1668145"/>
              <a:ext cx="635" cy="635"/>
            </a:xfrm>
            <a:custGeom>
              <a:avLst/>
              <a:gdLst/>
              <a:ahLst/>
              <a:cxnLst/>
              <a:rect l="0" t="0" r="635" b="635"/>
              <a:pathLst>
                <a:path w="635" h="635">
                  <a:moveTo>
                    <a:pt x="635" y="635"/>
                  </a:moveTo>
                  <a:cubicBezTo>
                    <a:pt x="444" y="279"/>
                    <a:pt x="222" y="0"/>
                    <a:pt x="0" y="0"/>
                  </a:cubicBezTo>
                  <a:cubicBezTo>
                    <a:pt x="222" y="0"/>
                    <a:pt x="444" y="279"/>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5" name="Google Shape;99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BAAAE4KAADVEAAATgoAAAAAAAAmAAAACAAAAP//////////"/>
                </a:ext>
              </a:extLst>
            </p:cNvSpPr>
            <p:nvPr/>
          </p:nvSpPr>
          <p:spPr>
            <a:xfrm>
              <a:off x="2735580" y="1675130"/>
              <a:ext cx="635" cy="0"/>
            </a:xfrm>
            <a:custGeom>
              <a:avLst/>
              <a:gdLst/>
              <a:ahLst/>
              <a:cxnLst/>
              <a:rect l="0" t="0" r="635" b="0"/>
              <a:pathLst>
                <a:path w="635" h="0">
                  <a:moveTo>
                    <a:pt x="635" y="0"/>
                  </a:moveTo>
                  <a:cubicBezTo>
                    <a:pt x="416" y="0"/>
                    <a:pt x="218" y="0"/>
                    <a:pt x="0" y="0"/>
                  </a:cubicBezTo>
                  <a:cubicBezTo>
                    <a:pt x="218" y="0"/>
                    <a:pt x="416"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4" name="Google Shape;99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xAAAEoKAADiEAAATAoAAAAAAAAmAAAACAAAAP//////////"/>
                </a:ext>
              </a:extLst>
            </p:cNvSpPr>
            <p:nvPr/>
          </p:nvSpPr>
          <p:spPr>
            <a:xfrm>
              <a:off x="2742565" y="1672590"/>
              <a:ext cx="1905" cy="1270"/>
            </a:xfrm>
            <a:custGeom>
              <a:avLst/>
              <a:gdLst/>
              <a:ahLst/>
              <a:cxnLst/>
              <a:rect l="0" t="0" r="1905" b="1270"/>
              <a:pathLst>
                <a:path w="1905" h="1270">
                  <a:moveTo>
                    <a:pt x="13" y="1270"/>
                  </a:moveTo>
                  <a:cubicBezTo>
                    <a:pt x="400" y="502"/>
                    <a:pt x="1118" y="0"/>
                    <a:pt x="1891" y="0"/>
                  </a:cubicBezTo>
                  <a:cubicBezTo>
                    <a:pt x="1118" y="0"/>
                    <a:pt x="400" y="502"/>
                    <a:pt x="13"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3" name="Google Shape;99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BEAAFgKAAAUEQAAWQoAAAAAAAAmAAAACAAAAP//////////"/>
                </a:ext>
              </a:extLst>
            </p:cNvSpPr>
            <p:nvPr/>
          </p:nvSpPr>
          <p:spPr>
            <a:xfrm>
              <a:off x="2776220" y="1681480"/>
              <a:ext cx="0" cy="635"/>
            </a:xfrm>
            <a:custGeom>
              <a:avLst/>
              <a:gdLst/>
              <a:ahLst/>
              <a:cxnLst/>
              <a:rect l="0" t="0" r="0" b="635"/>
              <a:pathLst>
                <a:path w="0" h="635">
                  <a:moveTo>
                    <a:pt x="0" y="79"/>
                  </a:moveTo>
                  <a:cubicBezTo>
                    <a:pt x="0" y="317"/>
                    <a:pt x="0" y="317"/>
                    <a:pt x="0" y="635"/>
                  </a:cubicBezTo>
                  <a:cubicBezTo>
                    <a:pt x="0" y="317"/>
                    <a:pt x="0" y="79"/>
                    <a:pt x="0" y="7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2" name="Google Shape;99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AAEQKAAD8EAAARAoAAAAAAAAmAAAACAAAAP//////////"/>
                </a:ext>
              </a:extLst>
            </p:cNvSpPr>
            <p:nvPr/>
          </p:nvSpPr>
          <p:spPr>
            <a:xfrm>
              <a:off x="2760980" y="16687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1" name="Google Shape;99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BEAAFkKAAAVEQAAWQoAAAAAAAAmAAAACAAAAP//////////"/>
                </a:ext>
              </a:extLst>
            </p:cNvSpPr>
            <p:nvPr/>
          </p:nvSpPr>
          <p:spPr>
            <a:xfrm>
              <a:off x="2776220" y="1682115"/>
              <a:ext cx="635" cy="0"/>
            </a:xfrm>
            <a:custGeom>
              <a:avLst/>
              <a:gdLst/>
              <a:ahLst/>
              <a:cxnLst/>
              <a:rect l="0" t="0" r="635" b="0"/>
              <a:pathLst>
                <a:path w="635" h="0">
                  <a:moveTo>
                    <a:pt x="610" y="0"/>
                  </a:moveTo>
                  <a:cubicBezTo>
                    <a:pt x="439" y="0"/>
                    <a:pt x="195" y="0"/>
                    <a:pt x="24" y="0"/>
                  </a:cubicBezTo>
                  <a:cubicBezTo>
                    <a:pt x="195" y="0"/>
                    <a:pt x="439" y="0"/>
                    <a:pt x="61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0" name="Google Shape;99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xAAAE4KAADUEAAATwoAAAAAAAAmAAAACAAAAP//////////"/>
                </a:ext>
              </a:extLst>
            </p:cNvSpPr>
            <p:nvPr/>
          </p:nvSpPr>
          <p:spPr>
            <a:xfrm>
              <a:off x="2734945" y="1675130"/>
              <a:ext cx="635" cy="635"/>
            </a:xfrm>
            <a:custGeom>
              <a:avLst/>
              <a:gdLst/>
              <a:ahLst/>
              <a:cxnLst/>
              <a:rect l="0" t="0" r="635" b="635"/>
              <a:pathLst>
                <a:path w="635" h="635">
                  <a:moveTo>
                    <a:pt x="635" y="0"/>
                  </a:moveTo>
                  <a:lnTo>
                    <a:pt x="138" y="497"/>
                  </a:lnTo>
                  <a:lnTo>
                    <a:pt x="0" y="635"/>
                  </a:lnTo>
                  <a:cubicBezTo>
                    <a:pt x="218" y="493"/>
                    <a:pt x="416" y="246"/>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9" name="Google Shape;99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RAAAE0KAADVEAAATgoAAAAAAAAmAAAACAAAAP//////////"/>
                </a:ext>
              </a:extLst>
            </p:cNvSpPr>
            <p:nvPr/>
          </p:nvSpPr>
          <p:spPr>
            <a:xfrm>
              <a:off x="2736215" y="1674495"/>
              <a:ext cx="0" cy="635"/>
            </a:xfrm>
            <a:custGeom>
              <a:avLst/>
              <a:gdLst/>
              <a:ahLst/>
              <a:cxnLst/>
              <a:rect l="0" t="0" r="0" b="635"/>
              <a:pathLst>
                <a:path w="0" h="635">
                  <a:moveTo>
                    <a:pt x="0" y="0"/>
                  </a:moveTo>
                  <a:cubicBezTo>
                    <a:pt x="0" y="141"/>
                    <a:pt x="0" y="388"/>
                    <a:pt x="0" y="635"/>
                  </a:cubicBezTo>
                  <a:cubicBezTo>
                    <a:pt x="0" y="388"/>
                    <a:pt x="0" y="141"/>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8" name="Google Shape;99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REAAFkKAAAWEQAAWgoAAAAAAAAmAAAACAAAAP//////////"/>
                </a:ext>
              </a:extLst>
            </p:cNvSpPr>
            <p:nvPr/>
          </p:nvSpPr>
          <p:spPr>
            <a:xfrm>
              <a:off x="2776855" y="1682115"/>
              <a:ext cx="635" cy="635"/>
            </a:xfrm>
            <a:custGeom>
              <a:avLst/>
              <a:gdLst/>
              <a:ahLst/>
              <a:cxnLst/>
              <a:rect l="0" t="0" r="635" b="635"/>
              <a:pathLst>
                <a:path w="635" h="635">
                  <a:moveTo>
                    <a:pt x="10" y="0"/>
                  </a:moveTo>
                  <a:cubicBezTo>
                    <a:pt x="229" y="167"/>
                    <a:pt x="447" y="383"/>
                    <a:pt x="624" y="635"/>
                  </a:cubicBezTo>
                  <a:cubicBezTo>
                    <a:pt x="447" y="383"/>
                    <a:pt x="229" y="167"/>
                    <a:pt x="1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7" name="Google Shape;99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BAAAFkKAADNEAAAXgoAAAAAAAAmAAAACAAAAP//////////"/>
                </a:ext>
              </a:extLst>
            </p:cNvSpPr>
            <p:nvPr/>
          </p:nvSpPr>
          <p:spPr>
            <a:xfrm>
              <a:off x="2727960" y="1682115"/>
              <a:ext cx="3175" cy="3175"/>
            </a:xfrm>
            <a:custGeom>
              <a:avLst/>
              <a:gdLst/>
              <a:ahLst/>
              <a:cxnLst/>
              <a:rect l="0" t="0" r="3175" b="3175"/>
              <a:pathLst>
                <a:path w="3175" h="3175">
                  <a:moveTo>
                    <a:pt x="0" y="0"/>
                  </a:moveTo>
                  <a:cubicBezTo>
                    <a:pt x="260" y="62"/>
                    <a:pt x="496" y="198"/>
                    <a:pt x="694" y="384"/>
                  </a:cubicBezTo>
                  <a:cubicBezTo>
                    <a:pt x="508" y="210"/>
                    <a:pt x="297" y="74"/>
                    <a:pt x="49" y="0"/>
                  </a:cubicBezTo>
                  <a:close/>
                  <a:moveTo>
                    <a:pt x="694" y="384"/>
                  </a:moveTo>
                  <a:cubicBezTo>
                    <a:pt x="1041" y="706"/>
                    <a:pt x="1289" y="1165"/>
                    <a:pt x="1525" y="1562"/>
                  </a:cubicBezTo>
                  <a:cubicBezTo>
                    <a:pt x="1327" y="1178"/>
                    <a:pt x="1054" y="706"/>
                    <a:pt x="694" y="384"/>
                  </a:cubicBezTo>
                  <a:close/>
                  <a:moveTo>
                    <a:pt x="1525" y="1562"/>
                  </a:moveTo>
                  <a:cubicBezTo>
                    <a:pt x="1959" y="2306"/>
                    <a:pt x="2344" y="3001"/>
                    <a:pt x="3175" y="3175"/>
                  </a:cubicBezTo>
                  <a:cubicBezTo>
                    <a:pt x="2393" y="3001"/>
                    <a:pt x="1996" y="2306"/>
                    <a:pt x="1525" y="156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6" name="Google Shape;100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xAAAE8KAADTEAAATwoAAAAAAAAmAAAACAAAAP//////////"/>
                </a:ext>
              </a:extLst>
            </p:cNvSpPr>
            <p:nvPr/>
          </p:nvSpPr>
          <p:spPr>
            <a:xfrm>
              <a:off x="2734945" y="16757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5" name="Google Shape;100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BAAAE8KAADQEAAATwoAAAAAAAAmAAAACAAAAP//////////"/>
                </a:ext>
              </a:extLst>
            </p:cNvSpPr>
            <p:nvPr/>
          </p:nvSpPr>
          <p:spPr>
            <a:xfrm>
              <a:off x="2733040" y="16757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4" name="Google Shape;100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BAAAFkKAADIEAAAWQoAAAAAAAAmAAAACAAAAP//////////"/>
                </a:ext>
              </a:extLst>
            </p:cNvSpPr>
            <p:nvPr/>
          </p:nvSpPr>
          <p:spPr>
            <a:xfrm>
              <a:off x="2727960" y="16821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3" name="Google Shape;100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xAAAE4KAADUEAAATwoAAAAAAAAmAAAACAAAAP//////////"/>
                </a:ext>
              </a:extLst>
            </p:cNvSpPr>
            <p:nvPr/>
          </p:nvSpPr>
          <p:spPr>
            <a:xfrm>
              <a:off x="2734945" y="1675130"/>
              <a:ext cx="635" cy="635"/>
            </a:xfrm>
            <a:custGeom>
              <a:avLst/>
              <a:gdLst/>
              <a:ahLst/>
              <a:cxnLst/>
              <a:rect l="0" t="0" r="635" b="635"/>
              <a:pathLst>
                <a:path w="635" h="635">
                  <a:moveTo>
                    <a:pt x="635" y="0"/>
                  </a:moveTo>
                  <a:lnTo>
                    <a:pt x="79"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2" name="Google Shape;100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BEAAOgKAADbEQAA7QoAAAAAAAAmAAAACAAAAP//////////"/>
                </a:ext>
              </a:extLst>
            </p:cNvSpPr>
            <p:nvPr/>
          </p:nvSpPr>
          <p:spPr>
            <a:xfrm>
              <a:off x="2898140" y="1772920"/>
              <a:ext cx="4445" cy="3175"/>
            </a:xfrm>
            <a:custGeom>
              <a:avLst/>
              <a:gdLst/>
              <a:ahLst/>
              <a:cxnLst/>
              <a:rect l="0" t="0" r="4445" b="3175"/>
              <a:pathLst>
                <a:path w="4445" h="3175">
                  <a:moveTo>
                    <a:pt x="3528" y="0"/>
                  </a:moveTo>
                  <a:cubicBezTo>
                    <a:pt x="3167" y="0"/>
                    <a:pt x="2778" y="153"/>
                    <a:pt x="2444" y="321"/>
                  </a:cubicBezTo>
                  <a:cubicBezTo>
                    <a:pt x="986" y="1104"/>
                    <a:pt x="13" y="2671"/>
                    <a:pt x="152" y="3007"/>
                  </a:cubicBezTo>
                  <a:cubicBezTo>
                    <a:pt x="208" y="3105"/>
                    <a:pt x="305" y="3161"/>
                    <a:pt x="500" y="3161"/>
                  </a:cubicBezTo>
                  <a:cubicBezTo>
                    <a:pt x="541" y="3161"/>
                    <a:pt x="597" y="3161"/>
                    <a:pt x="638" y="3161"/>
                  </a:cubicBezTo>
                  <a:cubicBezTo>
                    <a:pt x="1861" y="3161"/>
                    <a:pt x="3722" y="2000"/>
                    <a:pt x="4194" y="1007"/>
                  </a:cubicBezTo>
                  <a:cubicBezTo>
                    <a:pt x="4445" y="615"/>
                    <a:pt x="4292" y="419"/>
                    <a:pt x="4194" y="321"/>
                  </a:cubicBezTo>
                  <a:cubicBezTo>
                    <a:pt x="4028" y="83"/>
                    <a:pt x="3792" y="0"/>
                    <a:pt x="352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1" name="Google Shape;100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REAAOsKAADzEQAAGwsAAAAAAAAmAAAACAAAAP//////////"/>
                </a:ext>
              </a:extLst>
            </p:cNvSpPr>
            <p:nvPr/>
          </p:nvSpPr>
          <p:spPr>
            <a:xfrm>
              <a:off x="2883535" y="1774825"/>
              <a:ext cx="34290" cy="30480"/>
            </a:xfrm>
            <a:custGeom>
              <a:avLst/>
              <a:gdLst/>
              <a:ahLst/>
              <a:cxnLst/>
              <a:rect l="0" t="0" r="34290" b="30480"/>
              <a:pathLst>
                <a:path w="34290" h="30480">
                  <a:moveTo>
                    <a:pt x="28846" y="13"/>
                  </a:moveTo>
                  <a:cubicBezTo>
                    <a:pt x="28304" y="13"/>
                    <a:pt x="27776" y="201"/>
                    <a:pt x="27356" y="576"/>
                  </a:cubicBezTo>
                  <a:cubicBezTo>
                    <a:pt x="27221" y="763"/>
                    <a:pt x="27072" y="1084"/>
                    <a:pt x="27410" y="1646"/>
                  </a:cubicBezTo>
                  <a:cubicBezTo>
                    <a:pt x="27790" y="2262"/>
                    <a:pt x="28209" y="3106"/>
                    <a:pt x="27830" y="3855"/>
                  </a:cubicBezTo>
                  <a:cubicBezTo>
                    <a:pt x="27451" y="4658"/>
                    <a:pt x="26462" y="4846"/>
                    <a:pt x="25514" y="4939"/>
                  </a:cubicBezTo>
                  <a:cubicBezTo>
                    <a:pt x="23998" y="5127"/>
                    <a:pt x="23469" y="5354"/>
                    <a:pt x="23375" y="6104"/>
                  </a:cubicBezTo>
                  <a:cubicBezTo>
                    <a:pt x="23050" y="8540"/>
                    <a:pt x="21059" y="8688"/>
                    <a:pt x="19962" y="8728"/>
                  </a:cubicBezTo>
                  <a:cubicBezTo>
                    <a:pt x="19637" y="8728"/>
                    <a:pt x="19298" y="8821"/>
                    <a:pt x="19014" y="8915"/>
                  </a:cubicBezTo>
                  <a:cubicBezTo>
                    <a:pt x="19014" y="9009"/>
                    <a:pt x="19014" y="9062"/>
                    <a:pt x="19014" y="9156"/>
                  </a:cubicBezTo>
                  <a:cubicBezTo>
                    <a:pt x="19163" y="9906"/>
                    <a:pt x="18824" y="10602"/>
                    <a:pt x="18215" y="10977"/>
                  </a:cubicBezTo>
                  <a:cubicBezTo>
                    <a:pt x="17917" y="11137"/>
                    <a:pt x="17578" y="11217"/>
                    <a:pt x="17199" y="11217"/>
                  </a:cubicBezTo>
                  <a:cubicBezTo>
                    <a:pt x="15371" y="11217"/>
                    <a:pt x="12662" y="9571"/>
                    <a:pt x="11051" y="8447"/>
                  </a:cubicBezTo>
                  <a:cubicBezTo>
                    <a:pt x="10956" y="8393"/>
                    <a:pt x="10848" y="8366"/>
                    <a:pt x="10739" y="8366"/>
                  </a:cubicBezTo>
                  <a:cubicBezTo>
                    <a:pt x="10022" y="8366"/>
                    <a:pt x="8884" y="9410"/>
                    <a:pt x="7773" y="10468"/>
                  </a:cubicBezTo>
                  <a:cubicBezTo>
                    <a:pt x="6446" y="11686"/>
                    <a:pt x="4889" y="13132"/>
                    <a:pt x="3223" y="13560"/>
                  </a:cubicBezTo>
                  <a:cubicBezTo>
                    <a:pt x="2140" y="13841"/>
                    <a:pt x="1043" y="15193"/>
                    <a:pt x="433" y="16973"/>
                  </a:cubicBezTo>
                  <a:cubicBezTo>
                    <a:pt x="95" y="17723"/>
                    <a:pt x="0" y="18566"/>
                    <a:pt x="149" y="19410"/>
                  </a:cubicBezTo>
                  <a:cubicBezTo>
                    <a:pt x="1097" y="19316"/>
                    <a:pt x="1896" y="18620"/>
                    <a:pt x="2709" y="17870"/>
                  </a:cubicBezTo>
                  <a:cubicBezTo>
                    <a:pt x="3724" y="16947"/>
                    <a:pt x="4875" y="15929"/>
                    <a:pt x="6514" y="15929"/>
                  </a:cubicBezTo>
                  <a:cubicBezTo>
                    <a:pt x="6622" y="15929"/>
                    <a:pt x="6717" y="15943"/>
                    <a:pt x="6825" y="15943"/>
                  </a:cubicBezTo>
                  <a:cubicBezTo>
                    <a:pt x="6920" y="15956"/>
                    <a:pt x="7002" y="15970"/>
                    <a:pt x="7083" y="15970"/>
                  </a:cubicBezTo>
                  <a:cubicBezTo>
                    <a:pt x="7611" y="15970"/>
                    <a:pt x="7841" y="15702"/>
                    <a:pt x="8247" y="15287"/>
                  </a:cubicBezTo>
                  <a:cubicBezTo>
                    <a:pt x="8911" y="14403"/>
                    <a:pt x="10049" y="13881"/>
                    <a:pt x="11186" y="13881"/>
                  </a:cubicBezTo>
                  <a:cubicBezTo>
                    <a:pt x="11565" y="13881"/>
                    <a:pt x="11999" y="13935"/>
                    <a:pt x="12378" y="14029"/>
                  </a:cubicBezTo>
                  <a:cubicBezTo>
                    <a:pt x="14748" y="14403"/>
                    <a:pt x="15127" y="17255"/>
                    <a:pt x="15601" y="20253"/>
                  </a:cubicBezTo>
                  <a:cubicBezTo>
                    <a:pt x="16075" y="23774"/>
                    <a:pt x="16590" y="26250"/>
                    <a:pt x="18499" y="26585"/>
                  </a:cubicBezTo>
                  <a:cubicBezTo>
                    <a:pt x="20625" y="26866"/>
                    <a:pt x="22616" y="27896"/>
                    <a:pt x="24133" y="29396"/>
                  </a:cubicBezTo>
                  <a:cubicBezTo>
                    <a:pt x="24946" y="30092"/>
                    <a:pt x="25325" y="30467"/>
                    <a:pt x="26029" y="30467"/>
                  </a:cubicBezTo>
                  <a:cubicBezTo>
                    <a:pt x="26368" y="29864"/>
                    <a:pt x="25799" y="27334"/>
                    <a:pt x="25514" y="25969"/>
                  </a:cubicBezTo>
                  <a:cubicBezTo>
                    <a:pt x="25135" y="24657"/>
                    <a:pt x="24946" y="23305"/>
                    <a:pt x="24891" y="21940"/>
                  </a:cubicBezTo>
                  <a:cubicBezTo>
                    <a:pt x="25081" y="20066"/>
                    <a:pt x="26977" y="19932"/>
                    <a:pt x="28548" y="19785"/>
                  </a:cubicBezTo>
                  <a:cubicBezTo>
                    <a:pt x="30065" y="19651"/>
                    <a:pt x="31866" y="19503"/>
                    <a:pt x="33003" y="18192"/>
                  </a:cubicBezTo>
                  <a:cubicBezTo>
                    <a:pt x="34276" y="16692"/>
                    <a:pt x="33328" y="13132"/>
                    <a:pt x="32380" y="9665"/>
                  </a:cubicBezTo>
                  <a:cubicBezTo>
                    <a:pt x="31717" y="7228"/>
                    <a:pt x="31053" y="4698"/>
                    <a:pt x="31053" y="2543"/>
                  </a:cubicBezTo>
                  <a:cubicBezTo>
                    <a:pt x="31053" y="1325"/>
                    <a:pt x="30539" y="482"/>
                    <a:pt x="29631" y="147"/>
                  </a:cubicBezTo>
                  <a:cubicBezTo>
                    <a:pt x="29388" y="54"/>
                    <a:pt x="29117" y="13"/>
                    <a:pt x="28846"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0" name="Google Shape;100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REAAMAKAAC2EQAAygoAAAAAAAAmAAAACAAAAP//////////"/>
                </a:ext>
              </a:extLst>
            </p:cNvSpPr>
            <p:nvPr/>
          </p:nvSpPr>
          <p:spPr>
            <a:xfrm>
              <a:off x="2873375" y="1747520"/>
              <a:ext cx="5715" cy="6350"/>
            </a:xfrm>
            <a:custGeom>
              <a:avLst/>
              <a:gdLst/>
              <a:ahLst/>
              <a:cxnLst/>
              <a:rect l="0" t="0" r="5715" b="6350"/>
              <a:pathLst>
                <a:path w="5715" h="6350">
                  <a:moveTo>
                    <a:pt x="0" y="13"/>
                  </a:moveTo>
                  <a:cubicBezTo>
                    <a:pt x="401" y="1921"/>
                    <a:pt x="1278" y="4963"/>
                    <a:pt x="2895" y="5990"/>
                  </a:cubicBezTo>
                  <a:cubicBezTo>
                    <a:pt x="3296" y="6230"/>
                    <a:pt x="3747" y="6350"/>
                    <a:pt x="4198" y="6350"/>
                  </a:cubicBezTo>
                  <a:cubicBezTo>
                    <a:pt x="4549" y="6350"/>
                    <a:pt x="4900" y="6270"/>
                    <a:pt x="5226" y="6137"/>
                  </a:cubicBezTo>
                  <a:cubicBezTo>
                    <a:pt x="5702" y="5990"/>
                    <a:pt x="5702" y="5803"/>
                    <a:pt x="5664" y="5670"/>
                  </a:cubicBezTo>
                  <a:cubicBezTo>
                    <a:pt x="5489" y="4082"/>
                    <a:pt x="1804" y="987"/>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9" name="Google Shape;100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BEAALUKAADoEQAA5woAAAAAAAAmAAAACAAAAP//////////"/>
                </a:ext>
              </a:extLst>
            </p:cNvSpPr>
            <p:nvPr/>
          </p:nvSpPr>
          <p:spPr>
            <a:xfrm>
              <a:off x="2882900" y="1740535"/>
              <a:ext cx="27940" cy="31750"/>
            </a:xfrm>
            <a:custGeom>
              <a:avLst/>
              <a:gdLst/>
              <a:ahLst/>
              <a:cxnLst/>
              <a:rect l="0" t="0" r="27940" b="31750"/>
              <a:pathLst>
                <a:path w="27940" h="31750">
                  <a:moveTo>
                    <a:pt x="5321" y="14"/>
                  </a:moveTo>
                  <a:cubicBezTo>
                    <a:pt x="4015" y="14"/>
                    <a:pt x="2735" y="274"/>
                    <a:pt x="1728" y="864"/>
                  </a:cubicBezTo>
                  <a:cubicBezTo>
                    <a:pt x="1198" y="1207"/>
                    <a:pt x="626" y="1399"/>
                    <a:pt x="14" y="1440"/>
                  </a:cubicBezTo>
                  <a:cubicBezTo>
                    <a:pt x="204" y="1687"/>
                    <a:pt x="435" y="1920"/>
                    <a:pt x="585" y="2167"/>
                  </a:cubicBezTo>
                  <a:cubicBezTo>
                    <a:pt x="1170" y="2798"/>
                    <a:pt x="1538" y="3237"/>
                    <a:pt x="2463" y="3237"/>
                  </a:cubicBezTo>
                  <a:cubicBezTo>
                    <a:pt x="2667" y="3237"/>
                    <a:pt x="2899" y="3209"/>
                    <a:pt x="3157" y="3168"/>
                  </a:cubicBezTo>
                  <a:cubicBezTo>
                    <a:pt x="3443" y="3127"/>
                    <a:pt x="3729" y="3113"/>
                    <a:pt x="4028" y="3113"/>
                  </a:cubicBezTo>
                  <a:cubicBezTo>
                    <a:pt x="7267" y="3113"/>
                    <a:pt x="10683" y="5651"/>
                    <a:pt x="12208" y="7639"/>
                  </a:cubicBezTo>
                  <a:cubicBezTo>
                    <a:pt x="13256" y="8983"/>
                    <a:pt x="13541" y="10190"/>
                    <a:pt x="13160" y="11095"/>
                  </a:cubicBezTo>
                  <a:cubicBezTo>
                    <a:pt x="12534" y="12439"/>
                    <a:pt x="13160" y="16184"/>
                    <a:pt x="13868" y="16760"/>
                  </a:cubicBezTo>
                  <a:lnTo>
                    <a:pt x="13922" y="16664"/>
                  </a:lnTo>
                  <a:cubicBezTo>
                    <a:pt x="14535" y="16142"/>
                    <a:pt x="15297" y="15854"/>
                    <a:pt x="16113" y="15854"/>
                  </a:cubicBezTo>
                  <a:cubicBezTo>
                    <a:pt x="16876" y="15854"/>
                    <a:pt x="17597" y="16088"/>
                    <a:pt x="18168" y="16622"/>
                  </a:cubicBezTo>
                  <a:cubicBezTo>
                    <a:pt x="19162" y="17528"/>
                    <a:pt x="19638" y="19311"/>
                    <a:pt x="18359" y="21176"/>
                  </a:cubicBezTo>
                  <a:cubicBezTo>
                    <a:pt x="17638" y="22232"/>
                    <a:pt x="18264" y="23343"/>
                    <a:pt x="19829" y="25400"/>
                  </a:cubicBezTo>
                  <a:cubicBezTo>
                    <a:pt x="20781" y="26703"/>
                    <a:pt x="21925" y="28184"/>
                    <a:pt x="22210" y="29871"/>
                  </a:cubicBezTo>
                  <a:cubicBezTo>
                    <a:pt x="22292" y="31078"/>
                    <a:pt x="23258" y="31750"/>
                    <a:pt x="24225" y="31750"/>
                  </a:cubicBezTo>
                  <a:cubicBezTo>
                    <a:pt x="24987" y="31750"/>
                    <a:pt x="25763" y="31339"/>
                    <a:pt x="26116" y="30447"/>
                  </a:cubicBezTo>
                  <a:cubicBezTo>
                    <a:pt x="26688" y="28952"/>
                    <a:pt x="25504" y="27649"/>
                    <a:pt x="24211" y="27649"/>
                  </a:cubicBezTo>
                  <a:cubicBezTo>
                    <a:pt x="23762" y="27649"/>
                    <a:pt x="23286" y="27814"/>
                    <a:pt x="22877" y="28184"/>
                  </a:cubicBezTo>
                  <a:cubicBezTo>
                    <a:pt x="22455" y="25592"/>
                    <a:pt x="23218" y="24975"/>
                    <a:pt x="25028" y="23823"/>
                  </a:cubicBezTo>
                  <a:cubicBezTo>
                    <a:pt x="25449" y="23576"/>
                    <a:pt x="25980" y="23247"/>
                    <a:pt x="26552" y="22863"/>
                  </a:cubicBezTo>
                  <a:cubicBezTo>
                    <a:pt x="27926" y="21903"/>
                    <a:pt x="27355" y="20559"/>
                    <a:pt x="25640" y="17487"/>
                  </a:cubicBezTo>
                  <a:cubicBezTo>
                    <a:pt x="25164" y="16664"/>
                    <a:pt x="24687" y="15800"/>
                    <a:pt x="24265" y="14894"/>
                  </a:cubicBezTo>
                  <a:cubicBezTo>
                    <a:pt x="23544" y="13399"/>
                    <a:pt x="21789" y="12878"/>
                    <a:pt x="20074" y="12343"/>
                  </a:cubicBezTo>
                  <a:cubicBezTo>
                    <a:pt x="18073" y="11726"/>
                    <a:pt x="15773" y="10999"/>
                    <a:pt x="15773" y="8503"/>
                  </a:cubicBezTo>
                  <a:cubicBezTo>
                    <a:pt x="15773" y="6871"/>
                    <a:pt x="14440" y="5856"/>
                    <a:pt x="13106" y="4855"/>
                  </a:cubicBezTo>
                  <a:cubicBezTo>
                    <a:pt x="11963" y="3991"/>
                    <a:pt x="10874" y="3168"/>
                    <a:pt x="10724" y="1975"/>
                  </a:cubicBezTo>
                  <a:cubicBezTo>
                    <a:pt x="10724" y="1824"/>
                    <a:pt x="10438" y="1399"/>
                    <a:pt x="9540" y="960"/>
                  </a:cubicBezTo>
                  <a:cubicBezTo>
                    <a:pt x="8383" y="370"/>
                    <a:pt x="6832" y="14"/>
                    <a:pt x="5321"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8" name="Google Shape;100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xEAANIKAADTEQAA8goAAAAAAAAmAAAACAAAAP//////////"/>
                </a:ext>
              </a:extLst>
            </p:cNvSpPr>
            <p:nvPr/>
          </p:nvSpPr>
          <p:spPr>
            <a:xfrm>
              <a:off x="2882265" y="1758950"/>
              <a:ext cx="15240" cy="20320"/>
            </a:xfrm>
            <a:custGeom>
              <a:avLst/>
              <a:gdLst/>
              <a:ahLst/>
              <a:cxnLst/>
              <a:rect l="0" t="0" r="15240" b="20320"/>
              <a:pathLst>
                <a:path w="15240" h="20320">
                  <a:moveTo>
                    <a:pt x="2024" y="14"/>
                  </a:moveTo>
                  <a:cubicBezTo>
                    <a:pt x="1914" y="14"/>
                    <a:pt x="1803" y="27"/>
                    <a:pt x="1693" y="41"/>
                  </a:cubicBezTo>
                  <a:cubicBezTo>
                    <a:pt x="537" y="232"/>
                    <a:pt x="14" y="3146"/>
                    <a:pt x="592" y="5911"/>
                  </a:cubicBezTo>
                  <a:cubicBezTo>
                    <a:pt x="909" y="7668"/>
                    <a:pt x="1514" y="8389"/>
                    <a:pt x="1776" y="8389"/>
                  </a:cubicBezTo>
                  <a:cubicBezTo>
                    <a:pt x="1776" y="8389"/>
                    <a:pt x="1790" y="8389"/>
                    <a:pt x="1790" y="8389"/>
                  </a:cubicBezTo>
                  <a:cubicBezTo>
                    <a:pt x="1982" y="8335"/>
                    <a:pt x="2272" y="8294"/>
                    <a:pt x="2616" y="8294"/>
                  </a:cubicBezTo>
                  <a:cubicBezTo>
                    <a:pt x="4254" y="8103"/>
                    <a:pt x="4970" y="7858"/>
                    <a:pt x="5066" y="6959"/>
                  </a:cubicBezTo>
                  <a:cubicBezTo>
                    <a:pt x="5163" y="6047"/>
                    <a:pt x="5603" y="5761"/>
                    <a:pt x="5989" y="5720"/>
                  </a:cubicBezTo>
                  <a:lnTo>
                    <a:pt x="6223" y="5720"/>
                  </a:lnTo>
                  <a:cubicBezTo>
                    <a:pt x="6663" y="5720"/>
                    <a:pt x="7090" y="6006"/>
                    <a:pt x="7434" y="6673"/>
                  </a:cubicBezTo>
                  <a:cubicBezTo>
                    <a:pt x="8109" y="7954"/>
                    <a:pt x="9114" y="11862"/>
                    <a:pt x="7283" y="13633"/>
                  </a:cubicBezTo>
                  <a:cubicBezTo>
                    <a:pt x="6278" y="14627"/>
                    <a:pt x="5837" y="16874"/>
                    <a:pt x="6374" y="18590"/>
                  </a:cubicBezTo>
                  <a:cubicBezTo>
                    <a:pt x="6512" y="19408"/>
                    <a:pt x="7145" y="20075"/>
                    <a:pt x="7957" y="20306"/>
                  </a:cubicBezTo>
                  <a:cubicBezTo>
                    <a:pt x="7985" y="20320"/>
                    <a:pt x="8026" y="20320"/>
                    <a:pt x="8067" y="20320"/>
                  </a:cubicBezTo>
                  <a:cubicBezTo>
                    <a:pt x="8453" y="20320"/>
                    <a:pt x="9279" y="19857"/>
                    <a:pt x="10367" y="18686"/>
                  </a:cubicBezTo>
                  <a:cubicBezTo>
                    <a:pt x="13120" y="15580"/>
                    <a:pt x="15240" y="10528"/>
                    <a:pt x="14951" y="9629"/>
                  </a:cubicBezTo>
                  <a:cubicBezTo>
                    <a:pt x="14896" y="9574"/>
                    <a:pt x="14896" y="9534"/>
                    <a:pt x="14855" y="9479"/>
                  </a:cubicBezTo>
                  <a:cubicBezTo>
                    <a:pt x="14565" y="9534"/>
                    <a:pt x="14318" y="9574"/>
                    <a:pt x="14029" y="9724"/>
                  </a:cubicBezTo>
                  <a:cubicBezTo>
                    <a:pt x="13767" y="9806"/>
                    <a:pt x="13409" y="9928"/>
                    <a:pt x="13051" y="9928"/>
                  </a:cubicBezTo>
                  <a:cubicBezTo>
                    <a:pt x="12776" y="9928"/>
                    <a:pt x="12500" y="9860"/>
                    <a:pt x="12253" y="9629"/>
                  </a:cubicBezTo>
                  <a:cubicBezTo>
                    <a:pt x="11619" y="9152"/>
                    <a:pt x="11867" y="8199"/>
                    <a:pt x="11963" y="7763"/>
                  </a:cubicBezTo>
                  <a:cubicBezTo>
                    <a:pt x="12060" y="7477"/>
                    <a:pt x="11771" y="6524"/>
                    <a:pt x="10229" y="4903"/>
                  </a:cubicBezTo>
                  <a:cubicBezTo>
                    <a:pt x="7696" y="2274"/>
                    <a:pt x="3813" y="14"/>
                    <a:pt x="2024"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7" name="Google Shape;100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REAAIIKAADCEQAAuAoAAAAAAAAmAAAACAAAAP//////////"/>
                </a:ext>
              </a:extLst>
            </p:cNvSpPr>
            <p:nvPr/>
          </p:nvSpPr>
          <p:spPr>
            <a:xfrm>
              <a:off x="2868295" y="1708150"/>
              <a:ext cx="18415" cy="34290"/>
            </a:xfrm>
            <a:custGeom>
              <a:avLst/>
              <a:gdLst/>
              <a:ahLst/>
              <a:cxnLst/>
              <a:rect l="0" t="0" r="18415" b="34290"/>
              <a:pathLst>
                <a:path w="18415" h="34290">
                  <a:moveTo>
                    <a:pt x="6910" y="0"/>
                  </a:moveTo>
                  <a:cubicBezTo>
                    <a:pt x="6221" y="0"/>
                    <a:pt x="5627" y="109"/>
                    <a:pt x="5186" y="394"/>
                  </a:cubicBezTo>
                  <a:cubicBezTo>
                    <a:pt x="3820" y="1209"/>
                    <a:pt x="4165" y="7391"/>
                    <a:pt x="4317" y="10719"/>
                  </a:cubicBezTo>
                  <a:cubicBezTo>
                    <a:pt x="4552" y="15433"/>
                    <a:pt x="4552" y="16996"/>
                    <a:pt x="3724" y="17661"/>
                  </a:cubicBezTo>
                  <a:cubicBezTo>
                    <a:pt x="3338" y="17974"/>
                    <a:pt x="2951" y="18096"/>
                    <a:pt x="2565" y="18096"/>
                  </a:cubicBezTo>
                  <a:cubicBezTo>
                    <a:pt x="1696" y="18096"/>
                    <a:pt x="910" y="17444"/>
                    <a:pt x="400" y="17050"/>
                  </a:cubicBezTo>
                  <a:lnTo>
                    <a:pt x="303" y="16955"/>
                  </a:lnTo>
                  <a:cubicBezTo>
                    <a:pt x="13" y="19278"/>
                    <a:pt x="827" y="24603"/>
                    <a:pt x="1655" y="25324"/>
                  </a:cubicBezTo>
                  <a:cubicBezTo>
                    <a:pt x="2620" y="25324"/>
                    <a:pt x="3489" y="25799"/>
                    <a:pt x="4069" y="26560"/>
                  </a:cubicBezTo>
                  <a:cubicBezTo>
                    <a:pt x="5034" y="27891"/>
                    <a:pt x="5186" y="29929"/>
                    <a:pt x="4455" y="32171"/>
                  </a:cubicBezTo>
                  <a:cubicBezTo>
                    <a:pt x="4124" y="33217"/>
                    <a:pt x="4510" y="33597"/>
                    <a:pt x="4648" y="33692"/>
                  </a:cubicBezTo>
                  <a:cubicBezTo>
                    <a:pt x="5048" y="34086"/>
                    <a:pt x="5834" y="34276"/>
                    <a:pt x="6828" y="34276"/>
                  </a:cubicBezTo>
                  <a:cubicBezTo>
                    <a:pt x="8000" y="34276"/>
                    <a:pt x="9448" y="34018"/>
                    <a:pt x="10883" y="33502"/>
                  </a:cubicBezTo>
                  <a:cubicBezTo>
                    <a:pt x="11449" y="33257"/>
                    <a:pt x="12069" y="33108"/>
                    <a:pt x="12704" y="33108"/>
                  </a:cubicBezTo>
                  <a:cubicBezTo>
                    <a:pt x="12938" y="33108"/>
                    <a:pt x="13159" y="33135"/>
                    <a:pt x="13393" y="33162"/>
                  </a:cubicBezTo>
                  <a:cubicBezTo>
                    <a:pt x="13007" y="32361"/>
                    <a:pt x="12814" y="31451"/>
                    <a:pt x="12814" y="30554"/>
                  </a:cubicBezTo>
                  <a:cubicBezTo>
                    <a:pt x="12718" y="29073"/>
                    <a:pt x="12566" y="27416"/>
                    <a:pt x="11600" y="26370"/>
                  </a:cubicBezTo>
                  <a:cubicBezTo>
                    <a:pt x="8704" y="23272"/>
                    <a:pt x="12428" y="19278"/>
                    <a:pt x="15421" y="16045"/>
                  </a:cubicBezTo>
                  <a:cubicBezTo>
                    <a:pt x="15849" y="15569"/>
                    <a:pt x="16332" y="15094"/>
                    <a:pt x="16718" y="14618"/>
                  </a:cubicBezTo>
                  <a:cubicBezTo>
                    <a:pt x="18415" y="12716"/>
                    <a:pt x="17545" y="9768"/>
                    <a:pt x="16773" y="7146"/>
                  </a:cubicBezTo>
                  <a:cubicBezTo>
                    <a:pt x="16290" y="5529"/>
                    <a:pt x="15904" y="4103"/>
                    <a:pt x="16042" y="2962"/>
                  </a:cubicBezTo>
                  <a:cubicBezTo>
                    <a:pt x="16194" y="2391"/>
                    <a:pt x="16235" y="1780"/>
                    <a:pt x="16235" y="1155"/>
                  </a:cubicBezTo>
                  <a:lnTo>
                    <a:pt x="16097" y="1250"/>
                  </a:lnTo>
                  <a:cubicBezTo>
                    <a:pt x="15752" y="1440"/>
                    <a:pt x="15352" y="1522"/>
                    <a:pt x="14897" y="1522"/>
                  </a:cubicBezTo>
                  <a:cubicBezTo>
                    <a:pt x="14000" y="1522"/>
                    <a:pt x="12883" y="1223"/>
                    <a:pt x="11504" y="869"/>
                  </a:cubicBezTo>
                  <a:cubicBezTo>
                    <a:pt x="10014" y="462"/>
                    <a:pt x="8290" y="0"/>
                    <a:pt x="691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6" name="Google Shape;100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BEAANsKAACgEQAA+QoAAAAAAAAmAAAACAAAAP//////////"/>
                </a:ext>
              </a:extLst>
            </p:cNvSpPr>
            <p:nvPr/>
          </p:nvSpPr>
          <p:spPr>
            <a:xfrm>
              <a:off x="2849880" y="1764665"/>
              <a:ext cx="15240" cy="19050"/>
            </a:xfrm>
            <a:custGeom>
              <a:avLst/>
              <a:gdLst/>
              <a:ahLst/>
              <a:cxnLst/>
              <a:rect l="0" t="0" r="15240" b="19050"/>
              <a:pathLst>
                <a:path w="15240" h="19050">
                  <a:moveTo>
                    <a:pt x="13682" y="0"/>
                  </a:moveTo>
                  <a:cubicBezTo>
                    <a:pt x="13159" y="850"/>
                    <a:pt x="12689" y="1700"/>
                    <a:pt x="12313" y="2604"/>
                  </a:cubicBezTo>
                  <a:cubicBezTo>
                    <a:pt x="11467" y="4493"/>
                    <a:pt x="10433" y="6328"/>
                    <a:pt x="9211" y="8027"/>
                  </a:cubicBezTo>
                  <a:cubicBezTo>
                    <a:pt x="8177" y="9350"/>
                    <a:pt x="6821" y="10861"/>
                    <a:pt x="5317" y="12466"/>
                  </a:cubicBezTo>
                  <a:cubicBezTo>
                    <a:pt x="3478" y="14503"/>
                    <a:pt x="470" y="17714"/>
                    <a:pt x="0" y="19037"/>
                  </a:cubicBezTo>
                  <a:cubicBezTo>
                    <a:pt x="1222" y="18335"/>
                    <a:pt x="3948" y="15164"/>
                    <a:pt x="5787" y="12992"/>
                  </a:cubicBezTo>
                  <a:cubicBezTo>
                    <a:pt x="7989" y="10442"/>
                    <a:pt x="10245" y="7744"/>
                    <a:pt x="11897" y="6570"/>
                  </a:cubicBezTo>
                  <a:cubicBezTo>
                    <a:pt x="15227" y="4155"/>
                    <a:pt x="14757" y="2321"/>
                    <a:pt x="1368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5" name="Google Shape;100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hIAAIALAAALEwAA2gsAAAAAAAAmAAAACAAAAP//////////"/>
                </a:ext>
              </a:extLst>
            </p:cNvSpPr>
            <p:nvPr/>
          </p:nvSpPr>
          <p:spPr>
            <a:xfrm>
              <a:off x="3026410" y="1869440"/>
              <a:ext cx="69215" cy="57150"/>
            </a:xfrm>
            <a:custGeom>
              <a:avLst/>
              <a:gdLst/>
              <a:ahLst/>
              <a:cxnLst/>
              <a:rect l="0" t="0" r="69215" b="57150"/>
              <a:pathLst>
                <a:path w="69215" h="57150">
                  <a:moveTo>
                    <a:pt x="13" y="13"/>
                  </a:moveTo>
                  <a:lnTo>
                    <a:pt x="13" y="44778"/>
                  </a:lnTo>
                  <a:cubicBezTo>
                    <a:pt x="2104" y="46097"/>
                    <a:pt x="4521" y="46905"/>
                    <a:pt x="7046" y="46999"/>
                  </a:cubicBezTo>
                  <a:cubicBezTo>
                    <a:pt x="7304" y="47012"/>
                    <a:pt x="7548" y="47012"/>
                    <a:pt x="7793" y="47012"/>
                  </a:cubicBezTo>
                  <a:cubicBezTo>
                    <a:pt x="13237" y="47012"/>
                    <a:pt x="13862" y="45006"/>
                    <a:pt x="14310" y="43647"/>
                  </a:cubicBezTo>
                  <a:cubicBezTo>
                    <a:pt x="14500" y="42947"/>
                    <a:pt x="14839" y="41910"/>
                    <a:pt x="16034" y="41910"/>
                  </a:cubicBezTo>
                  <a:cubicBezTo>
                    <a:pt x="16645" y="41910"/>
                    <a:pt x="17215" y="40820"/>
                    <a:pt x="17880" y="39689"/>
                  </a:cubicBezTo>
                  <a:cubicBezTo>
                    <a:pt x="18410" y="38652"/>
                    <a:pt x="19021" y="37669"/>
                    <a:pt x="19740" y="36767"/>
                  </a:cubicBezTo>
                  <a:cubicBezTo>
                    <a:pt x="20501" y="35852"/>
                    <a:pt x="21926" y="35448"/>
                    <a:pt x="23691" y="35448"/>
                  </a:cubicBezTo>
                  <a:cubicBezTo>
                    <a:pt x="27574" y="35448"/>
                    <a:pt x="33059" y="37427"/>
                    <a:pt x="36562" y="40119"/>
                  </a:cubicBezTo>
                  <a:cubicBezTo>
                    <a:pt x="38463" y="41573"/>
                    <a:pt x="40364" y="43929"/>
                    <a:pt x="42359" y="46434"/>
                  </a:cubicBezTo>
                  <a:cubicBezTo>
                    <a:pt x="45401" y="50203"/>
                    <a:pt x="48781" y="54404"/>
                    <a:pt x="51592" y="54404"/>
                  </a:cubicBezTo>
                  <a:cubicBezTo>
                    <a:pt x="51768" y="54404"/>
                    <a:pt x="51931" y="54390"/>
                    <a:pt x="52108" y="54350"/>
                  </a:cubicBezTo>
                  <a:cubicBezTo>
                    <a:pt x="52773" y="54215"/>
                    <a:pt x="53438" y="54121"/>
                    <a:pt x="54103" y="54121"/>
                  </a:cubicBezTo>
                  <a:cubicBezTo>
                    <a:pt x="56574" y="54121"/>
                    <a:pt x="58991" y="54969"/>
                    <a:pt x="61367" y="55723"/>
                  </a:cubicBezTo>
                  <a:cubicBezTo>
                    <a:pt x="63607" y="56477"/>
                    <a:pt x="65589" y="57137"/>
                    <a:pt x="67477" y="57137"/>
                  </a:cubicBezTo>
                  <a:cubicBezTo>
                    <a:pt x="67599" y="57137"/>
                    <a:pt x="67721" y="57137"/>
                    <a:pt x="67830" y="57137"/>
                  </a:cubicBezTo>
                  <a:cubicBezTo>
                    <a:pt x="68929" y="57083"/>
                    <a:pt x="69160" y="56854"/>
                    <a:pt x="69160" y="56854"/>
                  </a:cubicBezTo>
                  <a:cubicBezTo>
                    <a:pt x="69215" y="56383"/>
                    <a:pt x="67504" y="54727"/>
                    <a:pt x="66404" y="54255"/>
                  </a:cubicBezTo>
                  <a:cubicBezTo>
                    <a:pt x="65603" y="53932"/>
                    <a:pt x="60281" y="51011"/>
                    <a:pt x="60607" y="48359"/>
                  </a:cubicBezTo>
                  <a:cubicBezTo>
                    <a:pt x="60417" y="48076"/>
                    <a:pt x="59140" y="47753"/>
                    <a:pt x="58231" y="47511"/>
                  </a:cubicBezTo>
                  <a:cubicBezTo>
                    <a:pt x="56574" y="47134"/>
                    <a:pt x="54999" y="46568"/>
                    <a:pt x="53533" y="45720"/>
                  </a:cubicBezTo>
                  <a:cubicBezTo>
                    <a:pt x="51768" y="44589"/>
                    <a:pt x="51198" y="42422"/>
                    <a:pt x="50628" y="40348"/>
                  </a:cubicBezTo>
                  <a:cubicBezTo>
                    <a:pt x="50153" y="38423"/>
                    <a:pt x="49677" y="36633"/>
                    <a:pt x="48347" y="36013"/>
                  </a:cubicBezTo>
                  <a:cubicBezTo>
                    <a:pt x="45971" y="34882"/>
                    <a:pt x="43595" y="31961"/>
                    <a:pt x="44124" y="29888"/>
                  </a:cubicBezTo>
                  <a:cubicBezTo>
                    <a:pt x="44260" y="29349"/>
                    <a:pt x="44790" y="28191"/>
                    <a:pt x="46785" y="28191"/>
                  </a:cubicBezTo>
                  <a:cubicBezTo>
                    <a:pt x="46853" y="28191"/>
                    <a:pt x="46935" y="28191"/>
                    <a:pt x="47016" y="28191"/>
                  </a:cubicBezTo>
                  <a:cubicBezTo>
                    <a:pt x="47206" y="28205"/>
                    <a:pt x="47383" y="28205"/>
                    <a:pt x="47559" y="28205"/>
                  </a:cubicBezTo>
                  <a:cubicBezTo>
                    <a:pt x="48808" y="28205"/>
                    <a:pt x="49406" y="27922"/>
                    <a:pt x="49542" y="27626"/>
                  </a:cubicBezTo>
                  <a:cubicBezTo>
                    <a:pt x="49637" y="27303"/>
                    <a:pt x="49487" y="26401"/>
                    <a:pt x="47926" y="24947"/>
                  </a:cubicBezTo>
                  <a:cubicBezTo>
                    <a:pt x="46826" y="23950"/>
                    <a:pt x="44260" y="23102"/>
                    <a:pt x="41830" y="22254"/>
                  </a:cubicBezTo>
                  <a:cubicBezTo>
                    <a:pt x="37607" y="20841"/>
                    <a:pt x="33236" y="19373"/>
                    <a:pt x="32896" y="16357"/>
                  </a:cubicBezTo>
                  <a:cubicBezTo>
                    <a:pt x="32570" y="13207"/>
                    <a:pt x="14174" y="3406"/>
                    <a:pt x="4385" y="1239"/>
                  </a:cubicBezTo>
                  <a:cubicBezTo>
                    <a:pt x="3190" y="996"/>
                    <a:pt x="1764" y="579"/>
                    <a:pt x="1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4" name="Google Shape;100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8AAOwKAADyDwAAFgsAAAAAAAAmAAAACAAAAP//////////"/>
                </a:ext>
              </a:extLst>
            </p:cNvSpPr>
            <p:nvPr/>
          </p:nvSpPr>
          <p:spPr>
            <a:xfrm>
              <a:off x="2578100" y="1775460"/>
              <a:ext cx="13970" cy="26670"/>
            </a:xfrm>
            <a:custGeom>
              <a:avLst/>
              <a:gdLst/>
              <a:ahLst/>
              <a:cxnLst/>
              <a:rect l="0" t="0" r="13970" b="26670"/>
              <a:pathLst>
                <a:path w="13970" h="26670">
                  <a:moveTo>
                    <a:pt x="2853" y="14"/>
                  </a:moveTo>
                  <a:cubicBezTo>
                    <a:pt x="2293" y="149"/>
                    <a:pt x="2053" y="1669"/>
                    <a:pt x="1826" y="2959"/>
                  </a:cubicBezTo>
                  <a:cubicBezTo>
                    <a:pt x="1680" y="4153"/>
                    <a:pt x="1400" y="5293"/>
                    <a:pt x="1026" y="6433"/>
                  </a:cubicBezTo>
                  <a:cubicBezTo>
                    <a:pt x="0" y="9094"/>
                    <a:pt x="187" y="11795"/>
                    <a:pt x="653" y="15880"/>
                  </a:cubicBezTo>
                  <a:cubicBezTo>
                    <a:pt x="706" y="16599"/>
                    <a:pt x="746" y="17359"/>
                    <a:pt x="800" y="18065"/>
                  </a:cubicBezTo>
                  <a:cubicBezTo>
                    <a:pt x="1026" y="21485"/>
                    <a:pt x="1213" y="24431"/>
                    <a:pt x="3919" y="26195"/>
                  </a:cubicBezTo>
                  <a:cubicBezTo>
                    <a:pt x="4426" y="26534"/>
                    <a:pt x="4959" y="26670"/>
                    <a:pt x="5492" y="26670"/>
                  </a:cubicBezTo>
                  <a:cubicBezTo>
                    <a:pt x="6292" y="26670"/>
                    <a:pt x="7092" y="26371"/>
                    <a:pt x="7705" y="26046"/>
                  </a:cubicBezTo>
                  <a:cubicBezTo>
                    <a:pt x="10917" y="24336"/>
                    <a:pt x="13637" y="20019"/>
                    <a:pt x="13770" y="16409"/>
                  </a:cubicBezTo>
                  <a:cubicBezTo>
                    <a:pt x="13957" y="10994"/>
                    <a:pt x="4666" y="624"/>
                    <a:pt x="2853"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3" name="Google Shape;100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4AAOoLAAB8DgAAjAwAAAAAAAAmAAAACAAAAP//////////"/>
                </a:ext>
              </a:extLst>
            </p:cNvSpPr>
            <p:nvPr/>
          </p:nvSpPr>
          <p:spPr>
            <a:xfrm>
              <a:off x="2301875" y="1936750"/>
              <a:ext cx="52705" cy="102870"/>
            </a:xfrm>
            <a:custGeom>
              <a:avLst/>
              <a:gdLst/>
              <a:ahLst/>
              <a:cxnLst/>
              <a:rect l="0" t="0" r="52705" b="102870"/>
              <a:pathLst>
                <a:path w="52705" h="102870">
                  <a:moveTo>
                    <a:pt x="44437" y="14"/>
                  </a:moveTo>
                  <a:lnTo>
                    <a:pt x="44249" y="434"/>
                  </a:lnTo>
                  <a:cubicBezTo>
                    <a:pt x="44060" y="1195"/>
                    <a:pt x="43682" y="1860"/>
                    <a:pt x="43251" y="2430"/>
                  </a:cubicBezTo>
                  <a:cubicBezTo>
                    <a:pt x="42684" y="3000"/>
                    <a:pt x="42172" y="5241"/>
                    <a:pt x="42401" y="6992"/>
                  </a:cubicBezTo>
                  <a:cubicBezTo>
                    <a:pt x="42455" y="7942"/>
                    <a:pt x="42077" y="8893"/>
                    <a:pt x="41362" y="9558"/>
                  </a:cubicBezTo>
                  <a:cubicBezTo>
                    <a:pt x="40270" y="10671"/>
                    <a:pt x="38786" y="11282"/>
                    <a:pt x="37195" y="11282"/>
                  </a:cubicBezTo>
                  <a:cubicBezTo>
                    <a:pt x="37141" y="11282"/>
                    <a:pt x="37074" y="11282"/>
                    <a:pt x="37020" y="11282"/>
                  </a:cubicBezTo>
                  <a:cubicBezTo>
                    <a:pt x="36871" y="11255"/>
                    <a:pt x="36737" y="11241"/>
                    <a:pt x="36588" y="11241"/>
                  </a:cubicBezTo>
                  <a:cubicBezTo>
                    <a:pt x="35793" y="11241"/>
                    <a:pt x="35024" y="11567"/>
                    <a:pt x="34430" y="12137"/>
                  </a:cubicBezTo>
                  <a:cubicBezTo>
                    <a:pt x="34134" y="12518"/>
                    <a:pt x="34093" y="12993"/>
                    <a:pt x="34282" y="13373"/>
                  </a:cubicBezTo>
                  <a:cubicBezTo>
                    <a:pt x="34902" y="15029"/>
                    <a:pt x="34336" y="15844"/>
                    <a:pt x="33999" y="16360"/>
                  </a:cubicBezTo>
                  <a:cubicBezTo>
                    <a:pt x="33756" y="16699"/>
                    <a:pt x="33716" y="16699"/>
                    <a:pt x="33999" y="17215"/>
                  </a:cubicBezTo>
                  <a:cubicBezTo>
                    <a:pt x="34430" y="18030"/>
                    <a:pt x="34376" y="18980"/>
                    <a:pt x="33904" y="19781"/>
                  </a:cubicBezTo>
                  <a:cubicBezTo>
                    <a:pt x="33001" y="21492"/>
                    <a:pt x="30317" y="22972"/>
                    <a:pt x="27809" y="23162"/>
                  </a:cubicBezTo>
                  <a:cubicBezTo>
                    <a:pt x="26676" y="23202"/>
                    <a:pt x="25165" y="24397"/>
                    <a:pt x="23655" y="25538"/>
                  </a:cubicBezTo>
                  <a:cubicBezTo>
                    <a:pt x="21807" y="26922"/>
                    <a:pt x="19879" y="28429"/>
                    <a:pt x="17936" y="28429"/>
                  </a:cubicBezTo>
                  <a:cubicBezTo>
                    <a:pt x="17748" y="28429"/>
                    <a:pt x="17559" y="28416"/>
                    <a:pt x="17384" y="28389"/>
                  </a:cubicBezTo>
                  <a:cubicBezTo>
                    <a:pt x="17181" y="28362"/>
                    <a:pt x="16979" y="28348"/>
                    <a:pt x="16790" y="28348"/>
                  </a:cubicBezTo>
                  <a:cubicBezTo>
                    <a:pt x="15495" y="28348"/>
                    <a:pt x="14147" y="28837"/>
                    <a:pt x="12798" y="29285"/>
                  </a:cubicBezTo>
                  <a:cubicBezTo>
                    <a:pt x="11557" y="29719"/>
                    <a:pt x="10182" y="30222"/>
                    <a:pt x="8833" y="30222"/>
                  </a:cubicBezTo>
                  <a:cubicBezTo>
                    <a:pt x="8550" y="30222"/>
                    <a:pt x="8267" y="30194"/>
                    <a:pt x="7983" y="30140"/>
                  </a:cubicBezTo>
                  <a:lnTo>
                    <a:pt x="7849" y="30140"/>
                  </a:lnTo>
                  <a:cubicBezTo>
                    <a:pt x="7795" y="30140"/>
                    <a:pt x="7754" y="30140"/>
                    <a:pt x="7754" y="30194"/>
                  </a:cubicBezTo>
                  <a:cubicBezTo>
                    <a:pt x="7377" y="30479"/>
                    <a:pt x="7282" y="32095"/>
                    <a:pt x="7188" y="33236"/>
                  </a:cubicBezTo>
                  <a:cubicBezTo>
                    <a:pt x="7093" y="35231"/>
                    <a:pt x="6905" y="37648"/>
                    <a:pt x="5853" y="39603"/>
                  </a:cubicBezTo>
                  <a:cubicBezTo>
                    <a:pt x="3681" y="43459"/>
                    <a:pt x="5097" y="48156"/>
                    <a:pt x="6756" y="52202"/>
                  </a:cubicBezTo>
                  <a:cubicBezTo>
                    <a:pt x="8698" y="56954"/>
                    <a:pt x="10492" y="61421"/>
                    <a:pt x="4868" y="68263"/>
                  </a:cubicBezTo>
                  <a:cubicBezTo>
                    <a:pt x="0" y="74210"/>
                    <a:pt x="283" y="80862"/>
                    <a:pt x="2171" y="85085"/>
                  </a:cubicBezTo>
                  <a:cubicBezTo>
                    <a:pt x="2926" y="87080"/>
                    <a:pt x="3546" y="89171"/>
                    <a:pt x="3924" y="91316"/>
                  </a:cubicBezTo>
                  <a:cubicBezTo>
                    <a:pt x="4625" y="94357"/>
                    <a:pt x="5246" y="97263"/>
                    <a:pt x="6810" y="98919"/>
                  </a:cubicBezTo>
                  <a:cubicBezTo>
                    <a:pt x="8698" y="100969"/>
                    <a:pt x="13041" y="102816"/>
                    <a:pt x="16102" y="102870"/>
                  </a:cubicBezTo>
                  <a:cubicBezTo>
                    <a:pt x="17289" y="102870"/>
                    <a:pt x="18139" y="102680"/>
                    <a:pt x="18611" y="102205"/>
                  </a:cubicBezTo>
                  <a:cubicBezTo>
                    <a:pt x="19973" y="100820"/>
                    <a:pt x="21389" y="100820"/>
                    <a:pt x="22670" y="100779"/>
                  </a:cubicBezTo>
                  <a:cubicBezTo>
                    <a:pt x="23897" y="100779"/>
                    <a:pt x="25030" y="100779"/>
                    <a:pt x="26204" y="99394"/>
                  </a:cubicBezTo>
                  <a:cubicBezTo>
                    <a:pt x="27903" y="97399"/>
                    <a:pt x="30600" y="88465"/>
                    <a:pt x="33190" y="79763"/>
                  </a:cubicBezTo>
                  <a:cubicBezTo>
                    <a:pt x="34376" y="75920"/>
                    <a:pt x="35563" y="71929"/>
                    <a:pt x="36696" y="68508"/>
                  </a:cubicBezTo>
                  <a:cubicBezTo>
                    <a:pt x="39474" y="60185"/>
                    <a:pt x="45193" y="42929"/>
                    <a:pt x="44761" y="39942"/>
                  </a:cubicBezTo>
                  <a:cubicBezTo>
                    <a:pt x="44532" y="38327"/>
                    <a:pt x="45098" y="36942"/>
                    <a:pt x="45611" y="35747"/>
                  </a:cubicBezTo>
                  <a:cubicBezTo>
                    <a:pt x="46231" y="34417"/>
                    <a:pt x="46703" y="33236"/>
                    <a:pt x="46137" y="31756"/>
                  </a:cubicBezTo>
                  <a:cubicBezTo>
                    <a:pt x="45098" y="29244"/>
                    <a:pt x="45611" y="26013"/>
                    <a:pt x="47175" y="25253"/>
                  </a:cubicBezTo>
                  <a:cubicBezTo>
                    <a:pt x="47296" y="25171"/>
                    <a:pt x="47566" y="25062"/>
                    <a:pt x="47890" y="25062"/>
                  </a:cubicBezTo>
                  <a:cubicBezTo>
                    <a:pt x="48402" y="25062"/>
                    <a:pt x="49077" y="25320"/>
                    <a:pt x="49670" y="26393"/>
                  </a:cubicBezTo>
                  <a:cubicBezTo>
                    <a:pt x="50263" y="27384"/>
                    <a:pt x="50884" y="27818"/>
                    <a:pt x="51261" y="27818"/>
                  </a:cubicBezTo>
                  <a:cubicBezTo>
                    <a:pt x="51288" y="27818"/>
                    <a:pt x="51302" y="27818"/>
                    <a:pt x="51329" y="27818"/>
                  </a:cubicBezTo>
                  <a:cubicBezTo>
                    <a:pt x="51653" y="27764"/>
                    <a:pt x="52125" y="27194"/>
                    <a:pt x="52367" y="25768"/>
                  </a:cubicBezTo>
                  <a:cubicBezTo>
                    <a:pt x="52691" y="24153"/>
                    <a:pt x="51936" y="21777"/>
                    <a:pt x="51181" y="19306"/>
                  </a:cubicBezTo>
                  <a:cubicBezTo>
                    <a:pt x="50479" y="16835"/>
                    <a:pt x="49670" y="14418"/>
                    <a:pt x="49576" y="11947"/>
                  </a:cubicBezTo>
                  <a:cubicBezTo>
                    <a:pt x="49441" y="8893"/>
                    <a:pt x="47593" y="5811"/>
                    <a:pt x="46137" y="3381"/>
                  </a:cubicBezTo>
                  <a:cubicBezTo>
                    <a:pt x="45476" y="2335"/>
                    <a:pt x="44855" y="1195"/>
                    <a:pt x="44437"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2" name="Google Shape;100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4AAMcKAACtDgAAyQoAAAAAAAAmAAAACAAAAP//////////"/>
                </a:ext>
              </a:extLst>
            </p:cNvSpPr>
            <p:nvPr/>
          </p:nvSpPr>
          <p:spPr>
            <a:xfrm>
              <a:off x="2379980" y="1751965"/>
              <a:ext cx="5715" cy="1270"/>
            </a:xfrm>
            <a:custGeom>
              <a:avLst/>
              <a:gdLst/>
              <a:ahLst/>
              <a:cxnLst/>
              <a:rect l="0" t="0" r="5715" b="1270"/>
              <a:pathLst>
                <a:path w="5715" h="1270">
                  <a:moveTo>
                    <a:pt x="3437" y="0"/>
                  </a:moveTo>
                  <a:cubicBezTo>
                    <a:pt x="1974" y="0"/>
                    <a:pt x="469" y="141"/>
                    <a:pt x="13" y="435"/>
                  </a:cubicBezTo>
                  <a:cubicBezTo>
                    <a:pt x="55" y="517"/>
                    <a:pt x="110" y="553"/>
                    <a:pt x="151" y="600"/>
                  </a:cubicBezTo>
                  <a:cubicBezTo>
                    <a:pt x="690" y="1023"/>
                    <a:pt x="1380" y="1258"/>
                    <a:pt x="2098" y="1258"/>
                  </a:cubicBezTo>
                  <a:cubicBezTo>
                    <a:pt x="2291" y="1258"/>
                    <a:pt x="2484" y="1246"/>
                    <a:pt x="2664" y="1211"/>
                  </a:cubicBezTo>
                  <a:cubicBezTo>
                    <a:pt x="3782" y="1047"/>
                    <a:pt x="4790" y="682"/>
                    <a:pt x="5715" y="141"/>
                  </a:cubicBezTo>
                  <a:cubicBezTo>
                    <a:pt x="5107" y="47"/>
                    <a:pt x="4279" y="0"/>
                    <a:pt x="343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1" name="Google Shape;100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4AAHoKAACfDgAAwgoAAAAAAAAmAAAACAAAAP//////////"/>
                </a:ext>
              </a:extLst>
            </p:cNvSpPr>
            <p:nvPr/>
          </p:nvSpPr>
          <p:spPr>
            <a:xfrm>
              <a:off x="2299335" y="1703070"/>
              <a:ext cx="77470" cy="45720"/>
            </a:xfrm>
            <a:custGeom>
              <a:avLst/>
              <a:gdLst/>
              <a:ahLst/>
              <a:cxnLst/>
              <a:rect l="0" t="0" r="77470" b="45720"/>
              <a:pathLst>
                <a:path w="77470" h="45720">
                  <a:moveTo>
                    <a:pt x="69097" y="0"/>
                  </a:moveTo>
                  <a:cubicBezTo>
                    <a:pt x="65901" y="996"/>
                    <a:pt x="63784" y="1562"/>
                    <a:pt x="62787" y="1844"/>
                  </a:cubicBezTo>
                  <a:lnTo>
                    <a:pt x="62500" y="1939"/>
                  </a:lnTo>
                  <a:lnTo>
                    <a:pt x="62405" y="1939"/>
                  </a:lnTo>
                  <a:cubicBezTo>
                    <a:pt x="60493" y="2262"/>
                    <a:pt x="58526" y="2450"/>
                    <a:pt x="56573" y="2450"/>
                  </a:cubicBezTo>
                  <a:lnTo>
                    <a:pt x="53267" y="2450"/>
                  </a:lnTo>
                  <a:cubicBezTo>
                    <a:pt x="51068" y="2450"/>
                    <a:pt x="48350" y="2504"/>
                    <a:pt x="47872" y="2733"/>
                  </a:cubicBezTo>
                  <a:cubicBezTo>
                    <a:pt x="46630" y="3352"/>
                    <a:pt x="37929" y="9518"/>
                    <a:pt x="36768" y="12157"/>
                  </a:cubicBezTo>
                  <a:cubicBezTo>
                    <a:pt x="36003" y="13907"/>
                    <a:pt x="34952" y="14984"/>
                    <a:pt x="33709" y="15321"/>
                  </a:cubicBezTo>
                  <a:cubicBezTo>
                    <a:pt x="33490" y="15375"/>
                    <a:pt x="33231" y="15415"/>
                    <a:pt x="32930" y="15415"/>
                  </a:cubicBezTo>
                  <a:cubicBezTo>
                    <a:pt x="32206" y="15415"/>
                    <a:pt x="31291" y="15186"/>
                    <a:pt x="30267" y="14378"/>
                  </a:cubicBezTo>
                  <a:cubicBezTo>
                    <a:pt x="29311" y="13665"/>
                    <a:pt x="25923" y="13476"/>
                    <a:pt x="23725" y="13342"/>
                  </a:cubicBezTo>
                  <a:cubicBezTo>
                    <a:pt x="21143" y="13194"/>
                    <a:pt x="20283" y="13099"/>
                    <a:pt x="19805" y="12682"/>
                  </a:cubicBezTo>
                  <a:cubicBezTo>
                    <a:pt x="19368" y="12534"/>
                    <a:pt x="18944" y="12399"/>
                    <a:pt x="18507" y="12345"/>
                  </a:cubicBezTo>
                  <a:cubicBezTo>
                    <a:pt x="16882" y="12063"/>
                    <a:pt x="15256" y="11928"/>
                    <a:pt x="13631" y="11928"/>
                  </a:cubicBezTo>
                  <a:cubicBezTo>
                    <a:pt x="13057" y="11928"/>
                    <a:pt x="12443" y="11928"/>
                    <a:pt x="11869" y="11969"/>
                  </a:cubicBezTo>
                  <a:lnTo>
                    <a:pt x="11336" y="12063"/>
                  </a:lnTo>
                  <a:cubicBezTo>
                    <a:pt x="11036" y="12103"/>
                    <a:pt x="10749" y="12130"/>
                    <a:pt x="10462" y="12130"/>
                  </a:cubicBezTo>
                  <a:cubicBezTo>
                    <a:pt x="10339" y="12130"/>
                    <a:pt x="10216" y="12130"/>
                    <a:pt x="10093" y="12117"/>
                  </a:cubicBezTo>
                  <a:cubicBezTo>
                    <a:pt x="9096" y="12063"/>
                    <a:pt x="8127" y="11834"/>
                    <a:pt x="7225" y="11457"/>
                  </a:cubicBezTo>
                  <a:lnTo>
                    <a:pt x="7130" y="11457"/>
                  </a:lnTo>
                  <a:cubicBezTo>
                    <a:pt x="6788" y="11268"/>
                    <a:pt x="6406" y="11174"/>
                    <a:pt x="6023" y="11174"/>
                  </a:cubicBezTo>
                  <a:lnTo>
                    <a:pt x="5928" y="11174"/>
                  </a:lnTo>
                  <a:cubicBezTo>
                    <a:pt x="5163" y="11497"/>
                    <a:pt x="4453" y="12022"/>
                    <a:pt x="3920" y="12722"/>
                  </a:cubicBezTo>
                  <a:cubicBezTo>
                    <a:pt x="3633" y="12965"/>
                    <a:pt x="3401" y="13288"/>
                    <a:pt x="3155" y="13571"/>
                  </a:cubicBezTo>
                  <a:cubicBezTo>
                    <a:pt x="3155" y="14096"/>
                    <a:pt x="3251" y="14567"/>
                    <a:pt x="3401" y="15038"/>
                  </a:cubicBezTo>
                  <a:cubicBezTo>
                    <a:pt x="3633" y="15927"/>
                    <a:pt x="3824" y="16829"/>
                    <a:pt x="3497" y="17434"/>
                  </a:cubicBezTo>
                  <a:lnTo>
                    <a:pt x="3442" y="17529"/>
                  </a:lnTo>
                  <a:lnTo>
                    <a:pt x="3442" y="17583"/>
                  </a:lnTo>
                  <a:lnTo>
                    <a:pt x="3401" y="17623"/>
                  </a:lnTo>
                  <a:lnTo>
                    <a:pt x="3346" y="17677"/>
                  </a:lnTo>
                  <a:lnTo>
                    <a:pt x="3305" y="17717"/>
                  </a:lnTo>
                  <a:lnTo>
                    <a:pt x="3251" y="17771"/>
                  </a:lnTo>
                  <a:lnTo>
                    <a:pt x="3210" y="17811"/>
                  </a:lnTo>
                  <a:lnTo>
                    <a:pt x="3155" y="17865"/>
                  </a:lnTo>
                  <a:lnTo>
                    <a:pt x="3059" y="17906"/>
                  </a:lnTo>
                  <a:lnTo>
                    <a:pt x="2964" y="17960"/>
                  </a:lnTo>
                  <a:lnTo>
                    <a:pt x="2923" y="18000"/>
                  </a:lnTo>
                  <a:lnTo>
                    <a:pt x="2827" y="18094"/>
                  </a:lnTo>
                  <a:lnTo>
                    <a:pt x="2677" y="18148"/>
                  </a:lnTo>
                  <a:lnTo>
                    <a:pt x="2581" y="18188"/>
                  </a:lnTo>
                  <a:lnTo>
                    <a:pt x="2445" y="18283"/>
                  </a:lnTo>
                  <a:lnTo>
                    <a:pt x="2349" y="18336"/>
                  </a:lnTo>
                  <a:lnTo>
                    <a:pt x="2158" y="18431"/>
                  </a:lnTo>
                  <a:lnTo>
                    <a:pt x="2062" y="18485"/>
                  </a:lnTo>
                  <a:lnTo>
                    <a:pt x="1052" y="18996"/>
                  </a:lnTo>
                  <a:lnTo>
                    <a:pt x="956" y="19050"/>
                  </a:lnTo>
                  <a:lnTo>
                    <a:pt x="574" y="19238"/>
                  </a:lnTo>
                  <a:lnTo>
                    <a:pt x="478" y="19279"/>
                  </a:lnTo>
                  <a:cubicBezTo>
                    <a:pt x="1106" y="21069"/>
                    <a:pt x="1243" y="22537"/>
                    <a:pt x="819" y="23668"/>
                  </a:cubicBezTo>
                  <a:cubicBezTo>
                    <a:pt x="0" y="25970"/>
                    <a:pt x="819" y="31624"/>
                    <a:pt x="2923" y="34640"/>
                  </a:cubicBezTo>
                  <a:cubicBezTo>
                    <a:pt x="4453" y="36808"/>
                    <a:pt x="4685" y="39877"/>
                    <a:pt x="4931" y="42368"/>
                  </a:cubicBezTo>
                  <a:cubicBezTo>
                    <a:pt x="5026" y="43499"/>
                    <a:pt x="5122" y="45006"/>
                    <a:pt x="5409" y="45289"/>
                  </a:cubicBezTo>
                  <a:cubicBezTo>
                    <a:pt x="5723" y="45545"/>
                    <a:pt x="6938" y="45720"/>
                    <a:pt x="8536" y="45720"/>
                  </a:cubicBezTo>
                  <a:cubicBezTo>
                    <a:pt x="11377" y="45720"/>
                    <a:pt x="15448" y="45181"/>
                    <a:pt x="17838" y="43647"/>
                  </a:cubicBezTo>
                  <a:cubicBezTo>
                    <a:pt x="21812" y="41048"/>
                    <a:pt x="24626" y="40537"/>
                    <a:pt x="27931" y="40537"/>
                  </a:cubicBezTo>
                  <a:cubicBezTo>
                    <a:pt x="30608" y="40537"/>
                    <a:pt x="34528" y="38181"/>
                    <a:pt x="35389" y="36996"/>
                  </a:cubicBezTo>
                  <a:cubicBezTo>
                    <a:pt x="36413" y="35650"/>
                    <a:pt x="39554" y="35367"/>
                    <a:pt x="41713" y="35367"/>
                  </a:cubicBezTo>
                  <a:cubicBezTo>
                    <a:pt x="42559" y="35367"/>
                    <a:pt x="43256" y="35407"/>
                    <a:pt x="43611" y="35448"/>
                  </a:cubicBezTo>
                  <a:cubicBezTo>
                    <a:pt x="43679" y="35461"/>
                    <a:pt x="43748" y="35461"/>
                    <a:pt x="43830" y="35461"/>
                  </a:cubicBezTo>
                  <a:cubicBezTo>
                    <a:pt x="45072" y="35461"/>
                    <a:pt x="46575" y="33940"/>
                    <a:pt x="48159" y="32338"/>
                  </a:cubicBezTo>
                  <a:lnTo>
                    <a:pt x="48733" y="31813"/>
                  </a:lnTo>
                  <a:cubicBezTo>
                    <a:pt x="50263" y="30265"/>
                    <a:pt x="53705" y="29416"/>
                    <a:pt x="58048" y="28326"/>
                  </a:cubicBezTo>
                  <a:cubicBezTo>
                    <a:pt x="60110" y="27760"/>
                    <a:pt x="62500" y="27195"/>
                    <a:pt x="64891" y="26441"/>
                  </a:cubicBezTo>
                  <a:cubicBezTo>
                    <a:pt x="69480" y="25028"/>
                    <a:pt x="70013" y="23291"/>
                    <a:pt x="70532" y="21594"/>
                  </a:cubicBezTo>
                  <a:cubicBezTo>
                    <a:pt x="70723" y="20787"/>
                    <a:pt x="71105" y="19992"/>
                    <a:pt x="71638" y="19333"/>
                  </a:cubicBezTo>
                  <a:cubicBezTo>
                    <a:pt x="72690" y="18094"/>
                    <a:pt x="73932" y="17811"/>
                    <a:pt x="75408" y="17583"/>
                  </a:cubicBezTo>
                  <a:cubicBezTo>
                    <a:pt x="76077" y="17434"/>
                    <a:pt x="76801" y="17246"/>
                    <a:pt x="77470" y="17057"/>
                  </a:cubicBezTo>
                  <a:lnTo>
                    <a:pt x="77415" y="16963"/>
                  </a:lnTo>
                  <a:lnTo>
                    <a:pt x="77033" y="16209"/>
                  </a:lnTo>
                  <a:lnTo>
                    <a:pt x="76896" y="15832"/>
                  </a:lnTo>
                  <a:lnTo>
                    <a:pt x="76459" y="15078"/>
                  </a:lnTo>
                  <a:lnTo>
                    <a:pt x="76323" y="14701"/>
                  </a:lnTo>
                  <a:lnTo>
                    <a:pt x="75940" y="14001"/>
                  </a:lnTo>
                  <a:lnTo>
                    <a:pt x="75694" y="13476"/>
                  </a:lnTo>
                  <a:lnTo>
                    <a:pt x="75312" y="12722"/>
                  </a:lnTo>
                  <a:lnTo>
                    <a:pt x="75216" y="12494"/>
                  </a:lnTo>
                  <a:cubicBezTo>
                    <a:pt x="73017" y="8010"/>
                    <a:pt x="70777" y="3487"/>
                    <a:pt x="6909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0" name="Google Shape;100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I0KAABKDgAAjwoAAAAAAAAmAAAACAAAAP//////////"/>
                </a:ext>
              </a:extLst>
            </p:cNvSpPr>
            <p:nvPr/>
          </p:nvSpPr>
          <p:spPr>
            <a:xfrm>
              <a:off x="2317750" y="1715135"/>
              <a:ext cx="5080" cy="1270"/>
            </a:xfrm>
            <a:custGeom>
              <a:avLst/>
              <a:gdLst/>
              <a:ahLst/>
              <a:cxnLst/>
              <a:rect l="0" t="0" r="5080" b="1270"/>
              <a:pathLst>
                <a:path w="5080" h="1270">
                  <a:moveTo>
                    <a:pt x="5067" y="1253"/>
                  </a:moveTo>
                  <a:cubicBezTo>
                    <a:pt x="2587" y="1016"/>
                    <a:pt x="1742" y="965"/>
                    <a:pt x="1273" y="423"/>
                  </a:cubicBezTo>
                  <a:cubicBezTo>
                    <a:pt x="844" y="186"/>
                    <a:pt x="429" y="68"/>
                    <a:pt x="0" y="17"/>
                  </a:cubicBezTo>
                  <a:cubicBezTo>
                    <a:pt x="429" y="68"/>
                    <a:pt x="844" y="186"/>
                    <a:pt x="1273" y="423"/>
                  </a:cubicBezTo>
                  <a:cubicBezTo>
                    <a:pt x="1742" y="965"/>
                    <a:pt x="2587" y="1016"/>
                    <a:pt x="5067" y="125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9" name="Google Shape;100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4AAJYKAAAqDgAAlgoAAAAAAAAmAAAACAAAAP//////////"/>
                </a:ext>
              </a:extLst>
            </p:cNvSpPr>
            <p:nvPr/>
          </p:nvSpPr>
          <p:spPr>
            <a:xfrm>
              <a:off x="2302510" y="1720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8" name="Google Shape;100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4AAJYKAAAqDgAAlwoAAAAAAAAmAAAACAAAAP//////////"/>
                </a:ext>
              </a:extLst>
            </p:cNvSpPr>
            <p:nvPr/>
          </p:nvSpPr>
          <p:spPr>
            <a:xfrm>
              <a:off x="2302510" y="172085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7" name="Google Shape;100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4AAJYKAAAqDgAAlgoAAAAAAAAmAAAACAAAAP//////////"/>
                </a:ext>
              </a:extLst>
            </p:cNvSpPr>
            <p:nvPr/>
          </p:nvSpPr>
          <p:spPr>
            <a:xfrm>
              <a:off x="2302510" y="1720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6" name="Google Shape;100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4AAJYKAAAqDgAAlgoAAAAAAAAmAAAACAAAAP//////////"/>
                </a:ext>
              </a:extLst>
            </p:cNvSpPr>
            <p:nvPr/>
          </p:nvSpPr>
          <p:spPr>
            <a:xfrm>
              <a:off x="2302510" y="1720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5" name="Google Shape;100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4AAJcKAAAqDgAAlwoAAAAAAAAmAAAACAAAAP//////////"/>
                </a:ext>
              </a:extLst>
            </p:cNvSpPr>
            <p:nvPr/>
          </p:nvSpPr>
          <p:spPr>
            <a:xfrm>
              <a:off x="2301875" y="1721485"/>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4" name="Google Shape;100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4AAJcKAAApDgAAlwoAAAAAAAAmAAAACAAAAP//////////"/>
                </a:ext>
              </a:extLst>
            </p:cNvSpPr>
            <p:nvPr/>
          </p:nvSpPr>
          <p:spPr>
            <a:xfrm>
              <a:off x="2301240" y="172148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3" name="Google Shape;100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4AAJcKAAAoDgAAmAoAAAAAAAAmAAAACAAAAP//////////"/>
                </a:ext>
              </a:extLst>
            </p:cNvSpPr>
            <p:nvPr/>
          </p:nvSpPr>
          <p:spPr>
            <a:xfrm>
              <a:off x="2300605" y="1721485"/>
              <a:ext cx="635" cy="635"/>
            </a:xfrm>
            <a:custGeom>
              <a:avLst/>
              <a:gdLst/>
              <a:ahLst/>
              <a:cxnLst/>
              <a:rect l="0" t="0" r="635" b="635"/>
              <a:pathLst>
                <a:path w="635" h="635">
                  <a:moveTo>
                    <a:pt x="626" y="0"/>
                  </a:moveTo>
                  <a:cubicBezTo>
                    <a:pt x="550" y="81"/>
                    <a:pt x="474" y="162"/>
                    <a:pt x="381" y="244"/>
                  </a:cubicBezTo>
                  <a:lnTo>
                    <a:pt x="626" y="-1"/>
                  </a:lnTo>
                  <a:close/>
                  <a:moveTo>
                    <a:pt x="381" y="244"/>
                  </a:moveTo>
                  <a:lnTo>
                    <a:pt x="8" y="635"/>
                  </a:lnTo>
                  <a:cubicBezTo>
                    <a:pt x="143" y="504"/>
                    <a:pt x="270" y="374"/>
                    <a:pt x="381" y="24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2" name="Google Shape;100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4AAJcKAAApDgAAlwoAAAAAAAAmAAAACAAAAP//////////"/>
                </a:ext>
              </a:extLst>
            </p:cNvSpPr>
            <p:nvPr/>
          </p:nvSpPr>
          <p:spPr>
            <a:xfrm>
              <a:off x="2301875" y="1721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1" name="Google Shape;100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4AAJgKAAAnDgAAmAoAAAAAAAAmAAAACAAAAP//////////"/>
                </a:ext>
              </a:extLst>
            </p:cNvSpPr>
            <p:nvPr/>
          </p:nvSpPr>
          <p:spPr>
            <a:xfrm>
              <a:off x="2299970" y="1722120"/>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0" name="Google Shape;100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4AAH0KAACHDgAAfQoAAAAAAAAmAAAACAAAAP//////////"/>
                </a:ext>
              </a:extLst>
            </p:cNvSpPr>
            <p:nvPr/>
          </p:nvSpPr>
          <p:spPr>
            <a:xfrm>
              <a:off x="2361565" y="17049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9" name="Google Shape;100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4AAIsKAAAwDgAAjAoAAAAAAAAmAAAACAAAAP//////////"/>
                </a:ext>
              </a:extLst>
            </p:cNvSpPr>
            <p:nvPr/>
          </p:nvSpPr>
          <p:spPr>
            <a:xfrm>
              <a:off x="2305685" y="1713865"/>
              <a:ext cx="635" cy="635"/>
            </a:xfrm>
            <a:custGeom>
              <a:avLst/>
              <a:gdLst/>
              <a:ahLst/>
              <a:cxnLst/>
              <a:rect l="0" t="0" r="635" b="635"/>
              <a:pathLst>
                <a:path w="635" h="635">
                  <a:moveTo>
                    <a:pt x="635" y="635"/>
                  </a:moveTo>
                  <a:cubicBezTo>
                    <a:pt x="439" y="246"/>
                    <a:pt x="219" y="0"/>
                    <a:pt x="0" y="0"/>
                  </a:cubicBezTo>
                  <a:cubicBezTo>
                    <a:pt x="219" y="0"/>
                    <a:pt x="439" y="246"/>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8" name="Google Shape;100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4AAH4KAAB+DgAAfgoAAAAAAAAmAAAACAAAAP//////////"/>
                </a:ext>
              </a:extLst>
            </p:cNvSpPr>
            <p:nvPr/>
          </p:nvSpPr>
          <p:spPr>
            <a:xfrm>
              <a:off x="2352675" y="1705610"/>
              <a:ext cx="3175" cy="0"/>
            </a:xfrm>
            <a:custGeom>
              <a:avLst/>
              <a:gdLst/>
              <a:ahLst/>
              <a:cxnLst/>
              <a:rect l="0" t="0" r="3175" b="0"/>
              <a:pathLst>
                <a:path w="3175" h="0">
                  <a:moveTo>
                    <a:pt x="0" y="0"/>
                  </a:moveTo>
                  <a:cubicBezTo>
                    <a:pt x="1062" y="0"/>
                    <a:pt x="2112" y="0"/>
                    <a:pt x="3175" y="0"/>
                  </a:cubicBezTo>
                  <a:cubicBezTo>
                    <a:pt x="2112" y="0"/>
                    <a:pt x="1062"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7" name="Google Shape;100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4AAI0KAAA7DgAAjQoAAAAAAAAmAAAACAAAAP//////////"/>
                </a:ext>
              </a:extLst>
            </p:cNvSpPr>
            <p:nvPr/>
          </p:nvSpPr>
          <p:spPr>
            <a:xfrm>
              <a:off x="2311400" y="1715135"/>
              <a:ext cx="1905" cy="0"/>
            </a:xfrm>
            <a:custGeom>
              <a:avLst/>
              <a:gdLst/>
              <a:ahLst/>
              <a:cxnLst/>
              <a:rect l="0" t="0" r="1905" b="0"/>
              <a:pathLst>
                <a:path w="1905" h="0">
                  <a:moveTo>
                    <a:pt x="14" y="0"/>
                  </a:moveTo>
                  <a:cubicBezTo>
                    <a:pt x="625" y="0"/>
                    <a:pt x="1279" y="0"/>
                    <a:pt x="1890" y="0"/>
                  </a:cubicBezTo>
                  <a:cubicBezTo>
                    <a:pt x="1279" y="0"/>
                    <a:pt x="625" y="0"/>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6" name="Google Shape;100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4AAJQKAACeDgAAlQoAAAAAAAAmAAAACAAAAP//////////"/>
                </a:ext>
              </a:extLst>
            </p:cNvSpPr>
            <p:nvPr/>
          </p:nvSpPr>
          <p:spPr>
            <a:xfrm>
              <a:off x="2376170" y="1719580"/>
              <a:ext cx="0" cy="635"/>
            </a:xfrm>
            <a:custGeom>
              <a:avLst/>
              <a:gdLst/>
              <a:ahLst/>
              <a:cxnLst/>
              <a:rect l="0" t="0" r="0" b="635"/>
              <a:pathLst>
                <a:path w="0" h="635">
                  <a:moveTo>
                    <a:pt x="0" y="0"/>
                  </a:moveTo>
                  <a:lnTo>
                    <a:pt x="0" y="62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5" name="Google Shape;100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4AAJIKAACdDgAAkwoAAAAAAAAmAAAACAAAAP//////////"/>
                </a:ext>
              </a:extLst>
            </p:cNvSpPr>
            <p:nvPr/>
          </p:nvSpPr>
          <p:spPr>
            <a:xfrm>
              <a:off x="2375535" y="1718310"/>
              <a:ext cx="0" cy="635"/>
            </a:xfrm>
            <a:custGeom>
              <a:avLst/>
              <a:gdLst/>
              <a:ahLst/>
              <a:cxnLst/>
              <a:rect l="0" t="0" r="0" b="635"/>
              <a:pathLst>
                <a:path w="0" h="635">
                  <a:moveTo>
                    <a:pt x="0" y="0"/>
                  </a:moveTo>
                  <a:lnTo>
                    <a:pt x="0" y="62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4" name="Google Shape;100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4AAI4KAACcDgAAjwoAAAAAAAAmAAAACAAAAP//////////"/>
                </a:ext>
              </a:extLst>
            </p:cNvSpPr>
            <p:nvPr/>
          </p:nvSpPr>
          <p:spPr>
            <a:xfrm>
              <a:off x="2374265" y="1715770"/>
              <a:ext cx="635" cy="635"/>
            </a:xfrm>
            <a:custGeom>
              <a:avLst/>
              <a:gdLst/>
              <a:ahLst/>
              <a:cxnLst/>
              <a:rect l="0" t="0" r="635" b="635"/>
              <a:pathLst>
                <a:path w="635" h="635">
                  <a:moveTo>
                    <a:pt x="21" y="0"/>
                  </a:moveTo>
                  <a:lnTo>
                    <a:pt x="635" y="62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3" name="Google Shape;100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4AAJAKAACdDgAAkQoAAAAAAAAmAAAACAAAAP//////////"/>
                </a:ext>
              </a:extLst>
            </p:cNvSpPr>
            <p:nvPr/>
          </p:nvSpPr>
          <p:spPr>
            <a:xfrm>
              <a:off x="2374900" y="1717040"/>
              <a:ext cx="635" cy="635"/>
            </a:xfrm>
            <a:custGeom>
              <a:avLst/>
              <a:gdLst/>
              <a:ahLst/>
              <a:cxnLst/>
              <a:rect l="0" t="0" r="635" b="635"/>
              <a:pathLst>
                <a:path w="635" h="635">
                  <a:moveTo>
                    <a:pt x="0" y="11"/>
                  </a:moveTo>
                  <a:lnTo>
                    <a:pt x="613" y="6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2" name="Google Shape;100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4AAHoKAACbDgAAjgoAAAAAAAAmAAAACAAAAP//////////"/>
                </a:ext>
              </a:extLst>
            </p:cNvSpPr>
            <p:nvPr/>
          </p:nvSpPr>
          <p:spPr>
            <a:xfrm>
              <a:off x="2367915" y="1703070"/>
              <a:ext cx="6350" cy="12700"/>
            </a:xfrm>
            <a:custGeom>
              <a:avLst/>
              <a:gdLst/>
              <a:ahLst/>
              <a:cxnLst/>
              <a:rect l="0" t="0" r="6350" b="12700"/>
              <a:pathLst>
                <a:path w="6350" h="12700">
                  <a:moveTo>
                    <a:pt x="14" y="0"/>
                  </a:moveTo>
                  <a:cubicBezTo>
                    <a:pt x="1740" y="3545"/>
                    <a:pt x="4073" y="8143"/>
                    <a:pt x="6350" y="12700"/>
                  </a:cubicBezTo>
                  <a:cubicBezTo>
                    <a:pt x="4073" y="8143"/>
                    <a:pt x="1740" y="3545"/>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1" name="Google Shape;100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BIAABcNAAByEgAAGQ0AAAAAAAAmAAAACAAAAP//////////"/>
                </a:ext>
              </a:extLst>
            </p:cNvSpPr>
            <p:nvPr/>
          </p:nvSpPr>
          <p:spPr>
            <a:xfrm>
              <a:off x="2992120" y="2127885"/>
              <a:ext cx="6350" cy="1270"/>
            </a:xfrm>
            <a:custGeom>
              <a:avLst/>
              <a:gdLst/>
              <a:ahLst/>
              <a:cxnLst/>
              <a:rect l="0" t="0" r="6350" b="1270"/>
              <a:pathLst>
                <a:path w="6350" h="1270">
                  <a:moveTo>
                    <a:pt x="5419" y="0"/>
                  </a:moveTo>
                  <a:cubicBezTo>
                    <a:pt x="3813" y="0"/>
                    <a:pt x="1160" y="411"/>
                    <a:pt x="0" y="919"/>
                  </a:cubicBezTo>
                  <a:cubicBezTo>
                    <a:pt x="765" y="1137"/>
                    <a:pt x="1568" y="1258"/>
                    <a:pt x="2359" y="1258"/>
                  </a:cubicBezTo>
                  <a:cubicBezTo>
                    <a:pt x="2958" y="1258"/>
                    <a:pt x="3558" y="1197"/>
                    <a:pt x="4157" y="1052"/>
                  </a:cubicBezTo>
                  <a:cubicBezTo>
                    <a:pt x="4960" y="968"/>
                    <a:pt x="5712" y="629"/>
                    <a:pt x="6337" y="73"/>
                  </a:cubicBezTo>
                  <a:cubicBezTo>
                    <a:pt x="6108" y="24"/>
                    <a:pt x="5789" y="0"/>
                    <a:pt x="541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0" name="Google Shape;100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BEAAN4LAAAvEwAAQw0AAAAAAAAmAAAACAAAAP//////////"/>
                </a:ext>
              </a:extLst>
            </p:cNvSpPr>
            <p:nvPr/>
          </p:nvSpPr>
          <p:spPr>
            <a:xfrm>
              <a:off x="2816860" y="1929130"/>
              <a:ext cx="301625" cy="226695"/>
            </a:xfrm>
            <a:custGeom>
              <a:avLst/>
              <a:gdLst/>
              <a:ahLst/>
              <a:cxnLst/>
              <a:rect l="0" t="0" r="301625" b="226695"/>
              <a:pathLst>
                <a:path w="301625" h="226695">
                  <a:moveTo>
                    <a:pt x="219568" y="13"/>
                  </a:moveTo>
                  <a:cubicBezTo>
                    <a:pt x="218957" y="298"/>
                    <a:pt x="218427" y="773"/>
                    <a:pt x="218006" y="1289"/>
                  </a:cubicBezTo>
                  <a:cubicBezTo>
                    <a:pt x="216907" y="2483"/>
                    <a:pt x="216146" y="3908"/>
                    <a:pt x="216201" y="4614"/>
                  </a:cubicBezTo>
                  <a:cubicBezTo>
                    <a:pt x="216391" y="6799"/>
                    <a:pt x="215915" y="9703"/>
                    <a:pt x="214109" y="11318"/>
                  </a:cubicBezTo>
                  <a:cubicBezTo>
                    <a:pt x="213770" y="11603"/>
                    <a:pt x="213960" y="13069"/>
                    <a:pt x="214055" y="14114"/>
                  </a:cubicBezTo>
                  <a:cubicBezTo>
                    <a:pt x="214299" y="16014"/>
                    <a:pt x="214530" y="18253"/>
                    <a:pt x="213105" y="19542"/>
                  </a:cubicBezTo>
                  <a:cubicBezTo>
                    <a:pt x="212208" y="20343"/>
                    <a:pt x="212439" y="23668"/>
                    <a:pt x="212684" y="26382"/>
                  </a:cubicBezTo>
                  <a:cubicBezTo>
                    <a:pt x="212874" y="28282"/>
                    <a:pt x="212874" y="30223"/>
                    <a:pt x="212779" y="32123"/>
                  </a:cubicBezTo>
                  <a:cubicBezTo>
                    <a:pt x="212629" y="33073"/>
                    <a:pt x="212589" y="34023"/>
                    <a:pt x="212494" y="34973"/>
                  </a:cubicBezTo>
                  <a:cubicBezTo>
                    <a:pt x="212249" y="38203"/>
                    <a:pt x="211964" y="41528"/>
                    <a:pt x="210307" y="43903"/>
                  </a:cubicBezTo>
                  <a:cubicBezTo>
                    <a:pt x="209683" y="44812"/>
                    <a:pt x="209207" y="45803"/>
                    <a:pt x="208787" y="46807"/>
                  </a:cubicBezTo>
                  <a:cubicBezTo>
                    <a:pt x="207782" y="49141"/>
                    <a:pt x="206641" y="51801"/>
                    <a:pt x="203599" y="52941"/>
                  </a:cubicBezTo>
                  <a:cubicBezTo>
                    <a:pt x="202798" y="53240"/>
                    <a:pt x="201943" y="53375"/>
                    <a:pt x="201087" y="53375"/>
                  </a:cubicBezTo>
                  <a:cubicBezTo>
                    <a:pt x="198915" y="53375"/>
                    <a:pt x="196715" y="52507"/>
                    <a:pt x="195276" y="51421"/>
                  </a:cubicBezTo>
                  <a:cubicBezTo>
                    <a:pt x="193945" y="50417"/>
                    <a:pt x="193280" y="49331"/>
                    <a:pt x="193375" y="48232"/>
                  </a:cubicBezTo>
                  <a:cubicBezTo>
                    <a:pt x="193334" y="47947"/>
                    <a:pt x="193185" y="47662"/>
                    <a:pt x="192954" y="47472"/>
                  </a:cubicBezTo>
                  <a:cubicBezTo>
                    <a:pt x="192030" y="46590"/>
                    <a:pt x="190007" y="46047"/>
                    <a:pt x="188513" y="46047"/>
                  </a:cubicBezTo>
                  <a:cubicBezTo>
                    <a:pt x="188242" y="46047"/>
                    <a:pt x="187997" y="46060"/>
                    <a:pt x="187767" y="46101"/>
                  </a:cubicBezTo>
                  <a:cubicBezTo>
                    <a:pt x="187631" y="46115"/>
                    <a:pt x="187495" y="46115"/>
                    <a:pt x="187373" y="46115"/>
                  </a:cubicBezTo>
                  <a:cubicBezTo>
                    <a:pt x="185730" y="46115"/>
                    <a:pt x="184521" y="44785"/>
                    <a:pt x="183163" y="43292"/>
                  </a:cubicBezTo>
                  <a:cubicBezTo>
                    <a:pt x="182159" y="42152"/>
                    <a:pt x="181072" y="41053"/>
                    <a:pt x="179877" y="40103"/>
                  </a:cubicBezTo>
                  <a:cubicBezTo>
                    <a:pt x="178777" y="39288"/>
                    <a:pt x="177800" y="39098"/>
                    <a:pt x="176876" y="39098"/>
                  </a:cubicBezTo>
                  <a:cubicBezTo>
                    <a:pt x="176523" y="39098"/>
                    <a:pt x="176184" y="39126"/>
                    <a:pt x="175844" y="39153"/>
                  </a:cubicBezTo>
                  <a:cubicBezTo>
                    <a:pt x="175546" y="39193"/>
                    <a:pt x="175220" y="39221"/>
                    <a:pt x="174894" y="39221"/>
                  </a:cubicBezTo>
                  <a:cubicBezTo>
                    <a:pt x="173780" y="39221"/>
                    <a:pt x="172613" y="38868"/>
                    <a:pt x="171988" y="37063"/>
                  </a:cubicBezTo>
                  <a:cubicBezTo>
                    <a:pt x="171038" y="34403"/>
                    <a:pt x="170236" y="33833"/>
                    <a:pt x="168145" y="32462"/>
                  </a:cubicBezTo>
                  <a:lnTo>
                    <a:pt x="167371" y="31933"/>
                  </a:lnTo>
                  <a:cubicBezTo>
                    <a:pt x="166190" y="31132"/>
                    <a:pt x="165375" y="30467"/>
                    <a:pt x="165375" y="29558"/>
                  </a:cubicBezTo>
                  <a:cubicBezTo>
                    <a:pt x="165375" y="28608"/>
                    <a:pt x="166095" y="28187"/>
                    <a:pt x="167181" y="27468"/>
                  </a:cubicBezTo>
                  <a:cubicBezTo>
                    <a:pt x="167426" y="27278"/>
                    <a:pt x="167711" y="27088"/>
                    <a:pt x="168050" y="26857"/>
                  </a:cubicBezTo>
                  <a:cubicBezTo>
                    <a:pt x="169191" y="26002"/>
                    <a:pt x="170277" y="24672"/>
                    <a:pt x="168471" y="21768"/>
                  </a:cubicBezTo>
                  <a:cubicBezTo>
                    <a:pt x="168091" y="21198"/>
                    <a:pt x="167955" y="20492"/>
                    <a:pt x="168145" y="19827"/>
                  </a:cubicBezTo>
                  <a:cubicBezTo>
                    <a:pt x="168430" y="18972"/>
                    <a:pt x="169422" y="18633"/>
                    <a:pt x="170617" y="18253"/>
                  </a:cubicBezTo>
                  <a:cubicBezTo>
                    <a:pt x="171608" y="17968"/>
                    <a:pt x="172613" y="17588"/>
                    <a:pt x="173563" y="17059"/>
                  </a:cubicBezTo>
                  <a:cubicBezTo>
                    <a:pt x="174840" y="16394"/>
                    <a:pt x="174745" y="15878"/>
                    <a:pt x="174650" y="14969"/>
                  </a:cubicBezTo>
                  <a:cubicBezTo>
                    <a:pt x="174514" y="14073"/>
                    <a:pt x="174364" y="12784"/>
                    <a:pt x="176130" y="12078"/>
                  </a:cubicBezTo>
                  <a:cubicBezTo>
                    <a:pt x="176605" y="11929"/>
                    <a:pt x="176890" y="11698"/>
                    <a:pt x="176836" y="11508"/>
                  </a:cubicBezTo>
                  <a:cubicBezTo>
                    <a:pt x="176795" y="11128"/>
                    <a:pt x="176035" y="10409"/>
                    <a:pt x="174650" y="10124"/>
                  </a:cubicBezTo>
                  <a:cubicBezTo>
                    <a:pt x="174514" y="10097"/>
                    <a:pt x="174392" y="10083"/>
                    <a:pt x="174283" y="10083"/>
                  </a:cubicBezTo>
                  <a:cubicBezTo>
                    <a:pt x="173876" y="10083"/>
                    <a:pt x="173740" y="10354"/>
                    <a:pt x="173509" y="11264"/>
                  </a:cubicBezTo>
                  <a:cubicBezTo>
                    <a:pt x="173319" y="11929"/>
                    <a:pt x="173129" y="12784"/>
                    <a:pt x="172328" y="13069"/>
                  </a:cubicBezTo>
                  <a:cubicBezTo>
                    <a:pt x="172178" y="13123"/>
                    <a:pt x="172029" y="13150"/>
                    <a:pt x="171893" y="13150"/>
                  </a:cubicBezTo>
                  <a:cubicBezTo>
                    <a:pt x="170875" y="13150"/>
                    <a:pt x="170250" y="11807"/>
                    <a:pt x="169666" y="10463"/>
                  </a:cubicBezTo>
                  <a:cubicBezTo>
                    <a:pt x="169517" y="10124"/>
                    <a:pt x="169327" y="9703"/>
                    <a:pt x="169137" y="9364"/>
                  </a:cubicBezTo>
                  <a:lnTo>
                    <a:pt x="168661" y="9840"/>
                  </a:lnTo>
                  <a:cubicBezTo>
                    <a:pt x="167643" y="10775"/>
                    <a:pt x="166231" y="12051"/>
                    <a:pt x="164859" y="12051"/>
                  </a:cubicBezTo>
                  <a:cubicBezTo>
                    <a:pt x="164764" y="12051"/>
                    <a:pt x="164669" y="12037"/>
                    <a:pt x="164574" y="12024"/>
                  </a:cubicBezTo>
                  <a:cubicBezTo>
                    <a:pt x="163909" y="11983"/>
                    <a:pt x="163338" y="11644"/>
                    <a:pt x="162958" y="11128"/>
                  </a:cubicBezTo>
                  <a:cubicBezTo>
                    <a:pt x="161723" y="9513"/>
                    <a:pt x="153928" y="7654"/>
                    <a:pt x="149026" y="6989"/>
                  </a:cubicBezTo>
                  <a:cubicBezTo>
                    <a:pt x="146840" y="6704"/>
                    <a:pt x="145509" y="5238"/>
                    <a:pt x="144423" y="4044"/>
                  </a:cubicBezTo>
                  <a:cubicBezTo>
                    <a:pt x="143608" y="3148"/>
                    <a:pt x="143133" y="2673"/>
                    <a:pt x="142753" y="2673"/>
                  </a:cubicBezTo>
                  <a:cubicBezTo>
                    <a:pt x="142685" y="2673"/>
                    <a:pt x="142631" y="2687"/>
                    <a:pt x="142563" y="2714"/>
                  </a:cubicBezTo>
                  <a:lnTo>
                    <a:pt x="142373" y="2768"/>
                  </a:lnTo>
                  <a:cubicBezTo>
                    <a:pt x="142848" y="3379"/>
                    <a:pt x="143378" y="3949"/>
                    <a:pt x="143948" y="4478"/>
                  </a:cubicBezTo>
                  <a:cubicBezTo>
                    <a:pt x="144464" y="4994"/>
                    <a:pt x="145089" y="5564"/>
                    <a:pt x="145700" y="6188"/>
                  </a:cubicBezTo>
                  <a:cubicBezTo>
                    <a:pt x="146365" y="6799"/>
                    <a:pt x="146514" y="7803"/>
                    <a:pt x="145985" y="8563"/>
                  </a:cubicBezTo>
                  <a:cubicBezTo>
                    <a:pt x="144803" y="10463"/>
                    <a:pt x="139725" y="11440"/>
                    <a:pt x="136181" y="11440"/>
                  </a:cubicBezTo>
                  <a:cubicBezTo>
                    <a:pt x="135027" y="11440"/>
                    <a:pt x="134035" y="11332"/>
                    <a:pt x="133384" y="11128"/>
                  </a:cubicBezTo>
                  <a:lnTo>
                    <a:pt x="133343" y="11128"/>
                  </a:lnTo>
                  <a:cubicBezTo>
                    <a:pt x="133533" y="11698"/>
                    <a:pt x="133479" y="12309"/>
                    <a:pt x="133153" y="12784"/>
                  </a:cubicBezTo>
                  <a:cubicBezTo>
                    <a:pt x="132759" y="13150"/>
                    <a:pt x="132257" y="13340"/>
                    <a:pt x="131781" y="13340"/>
                  </a:cubicBezTo>
                  <a:cubicBezTo>
                    <a:pt x="131686" y="13340"/>
                    <a:pt x="131578" y="13327"/>
                    <a:pt x="131483" y="13313"/>
                  </a:cubicBezTo>
                  <a:cubicBezTo>
                    <a:pt x="131469" y="13313"/>
                    <a:pt x="131442" y="13313"/>
                    <a:pt x="131428" y="13313"/>
                  </a:cubicBezTo>
                  <a:cubicBezTo>
                    <a:pt x="130464" y="13313"/>
                    <a:pt x="129894" y="14439"/>
                    <a:pt x="129011" y="16299"/>
                  </a:cubicBezTo>
                  <a:cubicBezTo>
                    <a:pt x="128495" y="17534"/>
                    <a:pt x="127776" y="18728"/>
                    <a:pt x="126920" y="19773"/>
                  </a:cubicBezTo>
                  <a:cubicBezTo>
                    <a:pt x="126255" y="20492"/>
                    <a:pt x="125834" y="21347"/>
                    <a:pt x="125739" y="22297"/>
                  </a:cubicBezTo>
                  <a:cubicBezTo>
                    <a:pt x="125589" y="23532"/>
                    <a:pt x="124829" y="24713"/>
                    <a:pt x="123743" y="25378"/>
                  </a:cubicBezTo>
                  <a:cubicBezTo>
                    <a:pt x="122643" y="26097"/>
                    <a:pt x="122453" y="26572"/>
                    <a:pt x="122412" y="26898"/>
                  </a:cubicBezTo>
                  <a:cubicBezTo>
                    <a:pt x="122317" y="27658"/>
                    <a:pt x="122928" y="28798"/>
                    <a:pt x="124259" y="30277"/>
                  </a:cubicBezTo>
                  <a:cubicBezTo>
                    <a:pt x="126065" y="32313"/>
                    <a:pt x="125359" y="33412"/>
                    <a:pt x="124924" y="33792"/>
                  </a:cubicBezTo>
                  <a:cubicBezTo>
                    <a:pt x="124544" y="34145"/>
                    <a:pt x="124001" y="34308"/>
                    <a:pt x="123390" y="34308"/>
                  </a:cubicBezTo>
                  <a:cubicBezTo>
                    <a:pt x="122086" y="34308"/>
                    <a:pt x="120430" y="33575"/>
                    <a:pt x="119180" y="32313"/>
                  </a:cubicBezTo>
                  <a:cubicBezTo>
                    <a:pt x="118026" y="31159"/>
                    <a:pt x="117089" y="30793"/>
                    <a:pt x="116573" y="30793"/>
                  </a:cubicBezTo>
                  <a:cubicBezTo>
                    <a:pt x="116451" y="30793"/>
                    <a:pt x="116342" y="30806"/>
                    <a:pt x="116274" y="30847"/>
                  </a:cubicBezTo>
                  <a:cubicBezTo>
                    <a:pt x="116044" y="30942"/>
                    <a:pt x="115894" y="31363"/>
                    <a:pt x="115949" y="31987"/>
                  </a:cubicBezTo>
                  <a:cubicBezTo>
                    <a:pt x="115989" y="33453"/>
                    <a:pt x="115378" y="34023"/>
                    <a:pt x="114998" y="34267"/>
                  </a:cubicBezTo>
                  <a:cubicBezTo>
                    <a:pt x="114713" y="34389"/>
                    <a:pt x="114428" y="34443"/>
                    <a:pt x="114129" y="34443"/>
                  </a:cubicBezTo>
                  <a:cubicBezTo>
                    <a:pt x="113722" y="34443"/>
                    <a:pt x="113328" y="34321"/>
                    <a:pt x="113002" y="34077"/>
                  </a:cubicBezTo>
                  <a:cubicBezTo>
                    <a:pt x="112187" y="33507"/>
                    <a:pt x="111372" y="32177"/>
                    <a:pt x="111671" y="30223"/>
                  </a:cubicBezTo>
                  <a:cubicBezTo>
                    <a:pt x="111807" y="29368"/>
                    <a:pt x="111671" y="29232"/>
                    <a:pt x="110232" y="28947"/>
                  </a:cubicBezTo>
                  <a:cubicBezTo>
                    <a:pt x="109281" y="28703"/>
                    <a:pt x="108046" y="28472"/>
                    <a:pt x="107625" y="27237"/>
                  </a:cubicBezTo>
                  <a:cubicBezTo>
                    <a:pt x="107014" y="25649"/>
                    <a:pt x="103986" y="23193"/>
                    <a:pt x="102343" y="23193"/>
                  </a:cubicBezTo>
                  <a:cubicBezTo>
                    <a:pt x="102315" y="23193"/>
                    <a:pt x="102288" y="23193"/>
                    <a:pt x="102248" y="23193"/>
                  </a:cubicBezTo>
                  <a:cubicBezTo>
                    <a:pt x="101582" y="23247"/>
                    <a:pt x="101256" y="23573"/>
                    <a:pt x="100727" y="24197"/>
                  </a:cubicBezTo>
                  <a:cubicBezTo>
                    <a:pt x="100116" y="25093"/>
                    <a:pt x="99070" y="25663"/>
                    <a:pt x="97930" y="25663"/>
                  </a:cubicBezTo>
                  <a:cubicBezTo>
                    <a:pt x="97862" y="25663"/>
                    <a:pt x="97807" y="25649"/>
                    <a:pt x="97753" y="25649"/>
                  </a:cubicBezTo>
                  <a:cubicBezTo>
                    <a:pt x="97346" y="25649"/>
                    <a:pt x="96979" y="25799"/>
                    <a:pt x="96640" y="26043"/>
                  </a:cubicBezTo>
                  <a:cubicBezTo>
                    <a:pt x="96409" y="26328"/>
                    <a:pt x="96354" y="27047"/>
                    <a:pt x="96504" y="28133"/>
                  </a:cubicBezTo>
                  <a:cubicBezTo>
                    <a:pt x="96640" y="28703"/>
                    <a:pt x="96449" y="29327"/>
                    <a:pt x="96028" y="29748"/>
                  </a:cubicBezTo>
                  <a:cubicBezTo>
                    <a:pt x="95703" y="30033"/>
                    <a:pt x="95309" y="30141"/>
                    <a:pt x="94874" y="30141"/>
                  </a:cubicBezTo>
                  <a:cubicBezTo>
                    <a:pt x="94277" y="30141"/>
                    <a:pt x="93584" y="29938"/>
                    <a:pt x="92837" y="29748"/>
                  </a:cubicBezTo>
                  <a:cubicBezTo>
                    <a:pt x="91887" y="29422"/>
                    <a:pt x="90936" y="29273"/>
                    <a:pt x="89945" y="29273"/>
                  </a:cubicBezTo>
                  <a:cubicBezTo>
                    <a:pt x="89850" y="29273"/>
                    <a:pt x="89701" y="29327"/>
                    <a:pt x="89606" y="29422"/>
                  </a:cubicBezTo>
                  <a:cubicBezTo>
                    <a:pt x="89565" y="29707"/>
                    <a:pt x="89606" y="29992"/>
                    <a:pt x="89701" y="30277"/>
                  </a:cubicBezTo>
                  <a:cubicBezTo>
                    <a:pt x="89891" y="30847"/>
                    <a:pt x="89891" y="31512"/>
                    <a:pt x="89565" y="32082"/>
                  </a:cubicBezTo>
                  <a:cubicBezTo>
                    <a:pt x="89375" y="32367"/>
                    <a:pt x="88995" y="32557"/>
                    <a:pt x="88655" y="32598"/>
                  </a:cubicBezTo>
                  <a:cubicBezTo>
                    <a:pt x="88465" y="32598"/>
                    <a:pt x="88234" y="32937"/>
                    <a:pt x="88044" y="33263"/>
                  </a:cubicBezTo>
                  <a:cubicBezTo>
                    <a:pt x="87569" y="33982"/>
                    <a:pt x="86809" y="35068"/>
                    <a:pt x="85098" y="35068"/>
                  </a:cubicBezTo>
                  <a:cubicBezTo>
                    <a:pt x="84948" y="35068"/>
                    <a:pt x="84853" y="35122"/>
                    <a:pt x="84812" y="35217"/>
                  </a:cubicBezTo>
                  <a:cubicBezTo>
                    <a:pt x="84188" y="35882"/>
                    <a:pt x="84052" y="38298"/>
                    <a:pt x="84473" y="41297"/>
                  </a:cubicBezTo>
                  <a:cubicBezTo>
                    <a:pt x="84622" y="41908"/>
                    <a:pt x="84432" y="42532"/>
                    <a:pt x="83957" y="42953"/>
                  </a:cubicBezTo>
                  <a:cubicBezTo>
                    <a:pt x="83713" y="43129"/>
                    <a:pt x="83441" y="43197"/>
                    <a:pt x="83156" y="43197"/>
                  </a:cubicBezTo>
                  <a:cubicBezTo>
                    <a:pt x="82558" y="43197"/>
                    <a:pt x="81893" y="42885"/>
                    <a:pt x="81146" y="42532"/>
                  </a:cubicBezTo>
                  <a:cubicBezTo>
                    <a:pt x="80372" y="42206"/>
                    <a:pt x="79367" y="41731"/>
                    <a:pt x="78716" y="41731"/>
                  </a:cubicBezTo>
                  <a:cubicBezTo>
                    <a:pt x="78621" y="41731"/>
                    <a:pt x="78525" y="41745"/>
                    <a:pt x="78430" y="41772"/>
                  </a:cubicBezTo>
                  <a:cubicBezTo>
                    <a:pt x="78335" y="41813"/>
                    <a:pt x="78295" y="41813"/>
                    <a:pt x="78240" y="41867"/>
                  </a:cubicBezTo>
                  <a:cubicBezTo>
                    <a:pt x="78390" y="42383"/>
                    <a:pt x="78621" y="42858"/>
                    <a:pt x="78906" y="43292"/>
                  </a:cubicBezTo>
                  <a:cubicBezTo>
                    <a:pt x="79435" y="44242"/>
                    <a:pt x="79856" y="45287"/>
                    <a:pt x="80196" y="46332"/>
                  </a:cubicBezTo>
                  <a:cubicBezTo>
                    <a:pt x="80807" y="48992"/>
                    <a:pt x="79476" y="49752"/>
                    <a:pt x="78485" y="50322"/>
                  </a:cubicBezTo>
                  <a:cubicBezTo>
                    <a:pt x="78200" y="50512"/>
                    <a:pt x="77914" y="50702"/>
                    <a:pt x="77629" y="50946"/>
                  </a:cubicBezTo>
                  <a:cubicBezTo>
                    <a:pt x="77344" y="51231"/>
                    <a:pt x="76964" y="51394"/>
                    <a:pt x="76570" y="51394"/>
                  </a:cubicBezTo>
                  <a:cubicBezTo>
                    <a:pt x="76394" y="51394"/>
                    <a:pt x="76204" y="51353"/>
                    <a:pt x="76013" y="51272"/>
                  </a:cubicBezTo>
                  <a:cubicBezTo>
                    <a:pt x="74398" y="50607"/>
                    <a:pt x="73162" y="46807"/>
                    <a:pt x="73162" y="44717"/>
                  </a:cubicBezTo>
                  <a:lnTo>
                    <a:pt x="73162" y="44663"/>
                  </a:lnTo>
                  <a:cubicBezTo>
                    <a:pt x="72687" y="44853"/>
                    <a:pt x="71546" y="45572"/>
                    <a:pt x="68925" y="48327"/>
                  </a:cubicBezTo>
                  <a:cubicBezTo>
                    <a:pt x="67459" y="49847"/>
                    <a:pt x="68124" y="51991"/>
                    <a:pt x="68640" y="53742"/>
                  </a:cubicBezTo>
                  <a:cubicBezTo>
                    <a:pt x="69115" y="55167"/>
                    <a:pt x="69496" y="56497"/>
                    <a:pt x="68409" y="57162"/>
                  </a:cubicBezTo>
                  <a:cubicBezTo>
                    <a:pt x="67309" y="57827"/>
                    <a:pt x="61375" y="63391"/>
                    <a:pt x="57899" y="67517"/>
                  </a:cubicBezTo>
                  <a:cubicBezTo>
                    <a:pt x="55618" y="70272"/>
                    <a:pt x="51857" y="70421"/>
                    <a:pt x="48869" y="70516"/>
                  </a:cubicBezTo>
                  <a:cubicBezTo>
                    <a:pt x="47063" y="70557"/>
                    <a:pt x="45353" y="70611"/>
                    <a:pt x="44633" y="71222"/>
                  </a:cubicBezTo>
                  <a:cubicBezTo>
                    <a:pt x="43261" y="72416"/>
                    <a:pt x="41781" y="72552"/>
                    <a:pt x="40505" y="72647"/>
                  </a:cubicBezTo>
                  <a:cubicBezTo>
                    <a:pt x="39364" y="72742"/>
                    <a:pt x="38414" y="72837"/>
                    <a:pt x="37504" y="73556"/>
                  </a:cubicBezTo>
                  <a:lnTo>
                    <a:pt x="37273" y="73746"/>
                  </a:lnTo>
                  <a:cubicBezTo>
                    <a:pt x="34557" y="75863"/>
                    <a:pt x="32290" y="77559"/>
                    <a:pt x="30715" y="77559"/>
                  </a:cubicBezTo>
                  <a:cubicBezTo>
                    <a:pt x="30497" y="77559"/>
                    <a:pt x="30280" y="77519"/>
                    <a:pt x="30090" y="77451"/>
                  </a:cubicBezTo>
                  <a:cubicBezTo>
                    <a:pt x="29520" y="77261"/>
                    <a:pt x="29140" y="76745"/>
                    <a:pt x="29004" y="76175"/>
                  </a:cubicBezTo>
                  <a:cubicBezTo>
                    <a:pt x="29004" y="76121"/>
                    <a:pt x="29004" y="76026"/>
                    <a:pt x="28664" y="75985"/>
                  </a:cubicBezTo>
                  <a:cubicBezTo>
                    <a:pt x="28461" y="75917"/>
                    <a:pt x="28230" y="75890"/>
                    <a:pt x="27958" y="75890"/>
                  </a:cubicBezTo>
                  <a:cubicBezTo>
                    <a:pt x="26193" y="75890"/>
                    <a:pt x="23165" y="77084"/>
                    <a:pt x="21630" y="78740"/>
                  </a:cubicBezTo>
                  <a:cubicBezTo>
                    <a:pt x="18874" y="81726"/>
                    <a:pt x="14732" y="83965"/>
                    <a:pt x="11840" y="84101"/>
                  </a:cubicBezTo>
                  <a:cubicBezTo>
                    <a:pt x="10700" y="84196"/>
                    <a:pt x="10170" y="85336"/>
                    <a:pt x="9600" y="87005"/>
                  </a:cubicBezTo>
                  <a:cubicBezTo>
                    <a:pt x="9274" y="87996"/>
                    <a:pt x="8989" y="88851"/>
                    <a:pt x="8418" y="89326"/>
                  </a:cubicBezTo>
                  <a:cubicBezTo>
                    <a:pt x="8174" y="89570"/>
                    <a:pt x="7862" y="89692"/>
                    <a:pt x="7549" y="89692"/>
                  </a:cubicBezTo>
                  <a:cubicBezTo>
                    <a:pt x="7373" y="89692"/>
                    <a:pt x="7196" y="89652"/>
                    <a:pt x="7033" y="89570"/>
                  </a:cubicBezTo>
                  <a:cubicBezTo>
                    <a:pt x="6232" y="89190"/>
                    <a:pt x="6042" y="88145"/>
                    <a:pt x="6042" y="85811"/>
                  </a:cubicBezTo>
                  <a:cubicBezTo>
                    <a:pt x="5187" y="87046"/>
                    <a:pt x="4521" y="88376"/>
                    <a:pt x="4046" y="89760"/>
                  </a:cubicBezTo>
                  <a:cubicBezTo>
                    <a:pt x="3666" y="90995"/>
                    <a:pt x="4046" y="91850"/>
                    <a:pt x="4521" y="92895"/>
                  </a:cubicBezTo>
                  <a:cubicBezTo>
                    <a:pt x="5132" y="94266"/>
                    <a:pt x="5893" y="95976"/>
                    <a:pt x="4277" y="98405"/>
                  </a:cubicBezTo>
                  <a:cubicBezTo>
                    <a:pt x="1575" y="102395"/>
                    <a:pt x="0" y="105299"/>
                    <a:pt x="2946" y="109194"/>
                  </a:cubicBezTo>
                  <a:cubicBezTo>
                    <a:pt x="6558" y="114080"/>
                    <a:pt x="8703" y="117215"/>
                    <a:pt x="7278" y="120024"/>
                  </a:cubicBezTo>
                  <a:cubicBezTo>
                    <a:pt x="7088" y="120540"/>
                    <a:pt x="6558" y="120920"/>
                    <a:pt x="5988" y="120974"/>
                  </a:cubicBezTo>
                  <a:cubicBezTo>
                    <a:pt x="5703" y="120974"/>
                    <a:pt x="5472" y="120920"/>
                    <a:pt x="5227" y="120784"/>
                  </a:cubicBezTo>
                  <a:cubicBezTo>
                    <a:pt x="5187" y="121069"/>
                    <a:pt x="5092" y="121354"/>
                    <a:pt x="4942" y="121585"/>
                  </a:cubicBezTo>
                  <a:cubicBezTo>
                    <a:pt x="4711" y="121924"/>
                    <a:pt x="4331" y="122155"/>
                    <a:pt x="3897" y="122155"/>
                  </a:cubicBezTo>
                  <a:lnTo>
                    <a:pt x="3856" y="122155"/>
                  </a:lnTo>
                  <a:cubicBezTo>
                    <a:pt x="2851" y="122155"/>
                    <a:pt x="1996" y="121164"/>
                    <a:pt x="719" y="119549"/>
                  </a:cubicBezTo>
                  <a:lnTo>
                    <a:pt x="570" y="119359"/>
                  </a:lnTo>
                  <a:cubicBezTo>
                    <a:pt x="1194" y="120499"/>
                    <a:pt x="1955" y="121924"/>
                    <a:pt x="2661" y="123159"/>
                  </a:cubicBezTo>
                  <a:cubicBezTo>
                    <a:pt x="4806" y="127054"/>
                    <a:pt x="7278" y="131424"/>
                    <a:pt x="7414" y="133853"/>
                  </a:cubicBezTo>
                  <a:cubicBezTo>
                    <a:pt x="7468" y="135414"/>
                    <a:pt x="8649" y="137083"/>
                    <a:pt x="9939" y="138888"/>
                  </a:cubicBezTo>
                  <a:cubicBezTo>
                    <a:pt x="11786" y="141399"/>
                    <a:pt x="13836" y="144303"/>
                    <a:pt x="13646" y="147954"/>
                  </a:cubicBezTo>
                  <a:cubicBezTo>
                    <a:pt x="13307" y="154034"/>
                    <a:pt x="20015" y="164253"/>
                    <a:pt x="20110" y="164348"/>
                  </a:cubicBezTo>
                  <a:cubicBezTo>
                    <a:pt x="20775" y="165393"/>
                    <a:pt x="20300" y="166723"/>
                    <a:pt x="19675" y="168487"/>
                  </a:cubicBezTo>
                  <a:cubicBezTo>
                    <a:pt x="19064" y="170197"/>
                    <a:pt x="18249" y="172382"/>
                    <a:pt x="18589" y="174567"/>
                  </a:cubicBezTo>
                  <a:cubicBezTo>
                    <a:pt x="18915" y="176942"/>
                    <a:pt x="18589" y="178788"/>
                    <a:pt x="17489" y="180077"/>
                  </a:cubicBezTo>
                  <a:cubicBezTo>
                    <a:pt x="16525" y="181095"/>
                    <a:pt x="15167" y="181706"/>
                    <a:pt x="13728" y="181706"/>
                  </a:cubicBezTo>
                  <a:cubicBezTo>
                    <a:pt x="13619" y="181706"/>
                    <a:pt x="13510" y="181692"/>
                    <a:pt x="13402" y="181692"/>
                  </a:cubicBezTo>
                  <a:cubicBezTo>
                    <a:pt x="12926" y="181692"/>
                    <a:pt x="12886" y="181882"/>
                    <a:pt x="12886" y="182113"/>
                  </a:cubicBezTo>
                  <a:cubicBezTo>
                    <a:pt x="13022" y="183497"/>
                    <a:pt x="14067" y="184637"/>
                    <a:pt x="15493" y="184868"/>
                  </a:cubicBezTo>
                  <a:cubicBezTo>
                    <a:pt x="17638" y="185058"/>
                    <a:pt x="18249" y="186157"/>
                    <a:pt x="18915" y="187161"/>
                  </a:cubicBezTo>
                  <a:cubicBezTo>
                    <a:pt x="19485" y="188206"/>
                    <a:pt x="20300" y="189102"/>
                    <a:pt x="21345" y="189767"/>
                  </a:cubicBezTo>
                  <a:cubicBezTo>
                    <a:pt x="23151" y="190975"/>
                    <a:pt x="26627" y="191246"/>
                    <a:pt x="29696" y="191246"/>
                  </a:cubicBezTo>
                  <a:cubicBezTo>
                    <a:pt x="31081" y="191246"/>
                    <a:pt x="32385" y="191192"/>
                    <a:pt x="33417" y="191151"/>
                  </a:cubicBezTo>
                  <a:cubicBezTo>
                    <a:pt x="34177" y="191151"/>
                    <a:pt x="34843" y="191097"/>
                    <a:pt x="35318" y="191097"/>
                  </a:cubicBezTo>
                  <a:cubicBezTo>
                    <a:pt x="36228" y="191097"/>
                    <a:pt x="36839" y="190486"/>
                    <a:pt x="37789" y="189441"/>
                  </a:cubicBezTo>
                  <a:cubicBezTo>
                    <a:pt x="38930" y="188247"/>
                    <a:pt x="40315" y="186781"/>
                    <a:pt x="42691" y="186686"/>
                  </a:cubicBezTo>
                  <a:cubicBezTo>
                    <a:pt x="45067" y="186578"/>
                    <a:pt x="45448" y="186103"/>
                    <a:pt x="46249" y="184827"/>
                  </a:cubicBezTo>
                  <a:cubicBezTo>
                    <a:pt x="46534" y="184447"/>
                    <a:pt x="46873" y="183918"/>
                    <a:pt x="47294" y="183402"/>
                  </a:cubicBezTo>
                  <a:cubicBezTo>
                    <a:pt x="48476" y="181896"/>
                    <a:pt x="51436" y="181421"/>
                    <a:pt x="55998" y="181421"/>
                  </a:cubicBezTo>
                  <a:cubicBezTo>
                    <a:pt x="58619" y="181421"/>
                    <a:pt x="61796" y="181583"/>
                    <a:pt x="65463" y="181787"/>
                  </a:cubicBezTo>
                  <a:lnTo>
                    <a:pt x="67119" y="181882"/>
                  </a:lnTo>
                  <a:cubicBezTo>
                    <a:pt x="67825" y="181923"/>
                    <a:pt x="68504" y="181950"/>
                    <a:pt x="69170" y="181950"/>
                  </a:cubicBezTo>
                  <a:cubicBezTo>
                    <a:pt x="75172" y="181950"/>
                    <a:pt x="78811" y="180172"/>
                    <a:pt x="80101" y="176698"/>
                  </a:cubicBezTo>
                  <a:cubicBezTo>
                    <a:pt x="80902" y="174513"/>
                    <a:pt x="83482" y="173617"/>
                    <a:pt x="86048" y="172762"/>
                  </a:cubicBezTo>
                  <a:cubicBezTo>
                    <a:pt x="87664" y="172192"/>
                    <a:pt x="89321" y="171622"/>
                    <a:pt x="90176" y="170767"/>
                  </a:cubicBezTo>
                  <a:cubicBezTo>
                    <a:pt x="92321" y="168799"/>
                    <a:pt x="94263" y="168256"/>
                    <a:pt x="97930" y="168256"/>
                  </a:cubicBezTo>
                  <a:cubicBezTo>
                    <a:pt x="99070" y="168256"/>
                    <a:pt x="100360" y="168311"/>
                    <a:pt x="101867" y="168392"/>
                  </a:cubicBezTo>
                  <a:cubicBezTo>
                    <a:pt x="102139" y="168406"/>
                    <a:pt x="102397" y="168406"/>
                    <a:pt x="102655" y="168406"/>
                  </a:cubicBezTo>
                  <a:cubicBezTo>
                    <a:pt x="107299" y="168406"/>
                    <a:pt x="111671" y="166451"/>
                    <a:pt x="115283" y="164877"/>
                  </a:cubicBezTo>
                  <a:cubicBezTo>
                    <a:pt x="116234" y="164443"/>
                    <a:pt x="117130" y="164022"/>
                    <a:pt x="117985" y="163683"/>
                  </a:cubicBezTo>
                  <a:cubicBezTo>
                    <a:pt x="120457" y="162692"/>
                    <a:pt x="124028" y="162502"/>
                    <a:pt x="127450" y="162312"/>
                  </a:cubicBezTo>
                  <a:cubicBezTo>
                    <a:pt x="129541" y="162258"/>
                    <a:pt x="131673" y="162068"/>
                    <a:pt x="133723" y="161647"/>
                  </a:cubicBezTo>
                  <a:cubicBezTo>
                    <a:pt x="134090" y="161552"/>
                    <a:pt x="134443" y="161512"/>
                    <a:pt x="134769" y="161512"/>
                  </a:cubicBezTo>
                  <a:cubicBezTo>
                    <a:pt x="136656" y="161512"/>
                    <a:pt x="137851" y="162787"/>
                    <a:pt x="138951" y="163927"/>
                  </a:cubicBezTo>
                  <a:cubicBezTo>
                    <a:pt x="140024" y="165081"/>
                    <a:pt x="140947" y="166099"/>
                    <a:pt x="142427" y="166099"/>
                  </a:cubicBezTo>
                  <a:cubicBezTo>
                    <a:pt x="142576" y="166099"/>
                    <a:pt x="142739" y="166085"/>
                    <a:pt x="142902" y="166058"/>
                  </a:cubicBezTo>
                  <a:cubicBezTo>
                    <a:pt x="143378" y="166017"/>
                    <a:pt x="143839" y="165990"/>
                    <a:pt x="144315" y="165990"/>
                  </a:cubicBezTo>
                  <a:cubicBezTo>
                    <a:pt x="145958" y="165990"/>
                    <a:pt x="147587" y="166261"/>
                    <a:pt x="149176" y="166777"/>
                  </a:cubicBezTo>
                  <a:cubicBezTo>
                    <a:pt x="149977" y="167062"/>
                    <a:pt x="150832" y="167252"/>
                    <a:pt x="151688" y="167252"/>
                  </a:cubicBezTo>
                  <a:cubicBezTo>
                    <a:pt x="151824" y="167225"/>
                    <a:pt x="151973" y="167225"/>
                    <a:pt x="152109" y="167225"/>
                  </a:cubicBezTo>
                  <a:cubicBezTo>
                    <a:pt x="153059" y="167225"/>
                    <a:pt x="154010" y="167646"/>
                    <a:pt x="154634" y="168433"/>
                  </a:cubicBezTo>
                  <a:cubicBezTo>
                    <a:pt x="155069" y="168908"/>
                    <a:pt x="155585" y="169247"/>
                    <a:pt x="156210" y="169383"/>
                  </a:cubicBezTo>
                  <a:cubicBezTo>
                    <a:pt x="157201" y="169478"/>
                    <a:pt x="158016" y="170143"/>
                    <a:pt x="158436" y="170998"/>
                  </a:cubicBezTo>
                  <a:cubicBezTo>
                    <a:pt x="158871" y="172138"/>
                    <a:pt x="158491" y="173617"/>
                    <a:pt x="157255" y="175368"/>
                  </a:cubicBezTo>
                  <a:cubicBezTo>
                    <a:pt x="157201" y="175422"/>
                    <a:pt x="157201" y="175517"/>
                    <a:pt x="157160" y="175558"/>
                  </a:cubicBezTo>
                  <a:cubicBezTo>
                    <a:pt x="157635" y="175938"/>
                    <a:pt x="158111" y="176223"/>
                    <a:pt x="158627" y="176467"/>
                  </a:cubicBezTo>
                  <a:cubicBezTo>
                    <a:pt x="160677" y="177417"/>
                    <a:pt x="162483" y="178842"/>
                    <a:pt x="163854" y="180647"/>
                  </a:cubicBezTo>
                  <a:cubicBezTo>
                    <a:pt x="165850" y="183348"/>
                    <a:pt x="165620" y="184868"/>
                    <a:pt x="165375" y="186252"/>
                  </a:cubicBezTo>
                  <a:cubicBezTo>
                    <a:pt x="165144" y="187161"/>
                    <a:pt x="165280" y="188152"/>
                    <a:pt x="165715" y="189007"/>
                  </a:cubicBezTo>
                  <a:cubicBezTo>
                    <a:pt x="166421" y="190391"/>
                    <a:pt x="166801" y="190486"/>
                    <a:pt x="166855" y="190486"/>
                  </a:cubicBezTo>
                  <a:cubicBezTo>
                    <a:pt x="167561" y="190486"/>
                    <a:pt x="169517" y="187772"/>
                    <a:pt x="170277" y="186727"/>
                  </a:cubicBezTo>
                  <a:cubicBezTo>
                    <a:pt x="171472" y="184922"/>
                    <a:pt x="173414" y="183687"/>
                    <a:pt x="175559" y="183307"/>
                  </a:cubicBezTo>
                  <a:cubicBezTo>
                    <a:pt x="176890" y="183022"/>
                    <a:pt x="177311" y="182873"/>
                    <a:pt x="177501" y="181543"/>
                  </a:cubicBezTo>
                  <a:cubicBezTo>
                    <a:pt x="177881" y="178598"/>
                    <a:pt x="179877" y="174852"/>
                    <a:pt x="182349" y="173943"/>
                  </a:cubicBezTo>
                  <a:cubicBezTo>
                    <a:pt x="182702" y="173794"/>
                    <a:pt x="183068" y="173712"/>
                    <a:pt x="183435" y="173712"/>
                  </a:cubicBezTo>
                  <a:cubicBezTo>
                    <a:pt x="184087" y="173712"/>
                    <a:pt x="184739" y="173943"/>
                    <a:pt x="185255" y="174377"/>
                  </a:cubicBezTo>
                  <a:cubicBezTo>
                    <a:pt x="187061" y="175897"/>
                    <a:pt x="186151" y="177322"/>
                    <a:pt x="185200" y="178788"/>
                  </a:cubicBezTo>
                  <a:cubicBezTo>
                    <a:pt x="183829" y="180932"/>
                    <a:pt x="182878" y="183307"/>
                    <a:pt x="182403" y="185777"/>
                  </a:cubicBezTo>
                  <a:cubicBezTo>
                    <a:pt x="181493" y="190486"/>
                    <a:pt x="180067" y="191436"/>
                    <a:pt x="178071" y="191477"/>
                  </a:cubicBezTo>
                  <a:lnTo>
                    <a:pt x="177786" y="191477"/>
                  </a:lnTo>
                  <a:lnTo>
                    <a:pt x="177786" y="191572"/>
                  </a:lnTo>
                  <a:cubicBezTo>
                    <a:pt x="177868" y="191871"/>
                    <a:pt x="178981" y="192413"/>
                    <a:pt x="180353" y="192413"/>
                  </a:cubicBezTo>
                  <a:cubicBezTo>
                    <a:pt x="180543" y="192413"/>
                    <a:pt x="180733" y="192400"/>
                    <a:pt x="180923" y="192386"/>
                  </a:cubicBezTo>
                  <a:cubicBezTo>
                    <a:pt x="181873" y="192291"/>
                    <a:pt x="182973" y="191911"/>
                    <a:pt x="182973" y="190717"/>
                  </a:cubicBezTo>
                  <a:cubicBezTo>
                    <a:pt x="182973" y="187867"/>
                    <a:pt x="183584" y="186252"/>
                    <a:pt x="184820" y="185818"/>
                  </a:cubicBezTo>
                  <a:cubicBezTo>
                    <a:pt x="185037" y="185750"/>
                    <a:pt x="185241" y="185709"/>
                    <a:pt x="185458" y="185709"/>
                  </a:cubicBezTo>
                  <a:cubicBezTo>
                    <a:pt x="186925" y="185709"/>
                    <a:pt x="188215" y="187433"/>
                    <a:pt x="188676" y="188016"/>
                  </a:cubicBezTo>
                  <a:cubicBezTo>
                    <a:pt x="190808" y="190771"/>
                    <a:pt x="189437" y="193282"/>
                    <a:pt x="188486" y="194951"/>
                  </a:cubicBezTo>
                  <a:cubicBezTo>
                    <a:pt x="188201" y="195426"/>
                    <a:pt x="187726" y="196281"/>
                    <a:pt x="187821" y="196471"/>
                  </a:cubicBezTo>
                  <a:cubicBezTo>
                    <a:pt x="187875" y="196498"/>
                    <a:pt x="187957" y="196512"/>
                    <a:pt x="188065" y="196512"/>
                  </a:cubicBezTo>
                  <a:cubicBezTo>
                    <a:pt x="188541" y="196512"/>
                    <a:pt x="189396" y="196241"/>
                    <a:pt x="189858" y="196091"/>
                  </a:cubicBezTo>
                  <a:cubicBezTo>
                    <a:pt x="190713" y="195752"/>
                    <a:pt x="191623" y="195562"/>
                    <a:pt x="192519" y="195562"/>
                  </a:cubicBezTo>
                  <a:cubicBezTo>
                    <a:pt x="194379" y="195752"/>
                    <a:pt x="196050" y="197652"/>
                    <a:pt x="196851" y="198751"/>
                  </a:cubicBezTo>
                  <a:cubicBezTo>
                    <a:pt x="198562" y="200977"/>
                    <a:pt x="200042" y="204356"/>
                    <a:pt x="199567" y="206826"/>
                  </a:cubicBezTo>
                  <a:lnTo>
                    <a:pt x="199471" y="207396"/>
                  </a:lnTo>
                  <a:cubicBezTo>
                    <a:pt x="198847" y="210572"/>
                    <a:pt x="198331" y="213096"/>
                    <a:pt x="203029" y="215430"/>
                  </a:cubicBezTo>
                  <a:cubicBezTo>
                    <a:pt x="204455" y="216095"/>
                    <a:pt x="205786" y="216950"/>
                    <a:pt x="207076" y="217900"/>
                  </a:cubicBezTo>
                  <a:cubicBezTo>
                    <a:pt x="207931" y="218565"/>
                    <a:pt x="208026" y="218606"/>
                    <a:pt x="210212" y="218606"/>
                  </a:cubicBezTo>
                  <a:cubicBezTo>
                    <a:pt x="214435" y="218606"/>
                    <a:pt x="223275" y="221931"/>
                    <a:pt x="225760" y="224116"/>
                  </a:cubicBezTo>
                  <a:cubicBezTo>
                    <a:pt x="226072" y="224387"/>
                    <a:pt x="226480" y="224482"/>
                    <a:pt x="226901" y="224482"/>
                  </a:cubicBezTo>
                  <a:cubicBezTo>
                    <a:pt x="227376" y="224482"/>
                    <a:pt x="227851" y="224360"/>
                    <a:pt x="228177" y="224265"/>
                  </a:cubicBezTo>
                  <a:cubicBezTo>
                    <a:pt x="230322" y="223641"/>
                    <a:pt x="233025" y="221456"/>
                    <a:pt x="233690" y="219081"/>
                  </a:cubicBezTo>
                  <a:cubicBezTo>
                    <a:pt x="234355" y="216896"/>
                    <a:pt x="235835" y="216706"/>
                    <a:pt x="236406" y="216706"/>
                  </a:cubicBezTo>
                  <a:cubicBezTo>
                    <a:pt x="237682" y="216801"/>
                    <a:pt x="238823" y="217656"/>
                    <a:pt x="239203" y="218945"/>
                  </a:cubicBezTo>
                  <a:cubicBezTo>
                    <a:pt x="239257" y="219135"/>
                    <a:pt x="239257" y="219366"/>
                    <a:pt x="239257" y="219610"/>
                  </a:cubicBezTo>
                  <a:cubicBezTo>
                    <a:pt x="239447" y="219420"/>
                    <a:pt x="239733" y="219271"/>
                    <a:pt x="239963" y="219271"/>
                  </a:cubicBezTo>
                  <a:lnTo>
                    <a:pt x="240153" y="219271"/>
                  </a:lnTo>
                  <a:cubicBezTo>
                    <a:pt x="240873" y="219271"/>
                    <a:pt x="241443" y="219841"/>
                    <a:pt x="241824" y="221035"/>
                  </a:cubicBezTo>
                  <a:cubicBezTo>
                    <a:pt x="242204" y="222080"/>
                    <a:pt x="243059" y="222555"/>
                    <a:pt x="244051" y="223125"/>
                  </a:cubicBezTo>
                  <a:cubicBezTo>
                    <a:pt x="245150" y="223600"/>
                    <a:pt x="246047" y="224360"/>
                    <a:pt x="246712" y="225310"/>
                  </a:cubicBezTo>
                  <a:cubicBezTo>
                    <a:pt x="246956" y="225785"/>
                    <a:pt x="247242" y="226260"/>
                    <a:pt x="247567" y="226681"/>
                  </a:cubicBezTo>
                  <a:cubicBezTo>
                    <a:pt x="247853" y="224781"/>
                    <a:pt x="249143" y="223451"/>
                    <a:pt x="251370" y="222650"/>
                  </a:cubicBezTo>
                  <a:cubicBezTo>
                    <a:pt x="253284" y="221931"/>
                    <a:pt x="254656" y="220750"/>
                    <a:pt x="256421" y="219230"/>
                  </a:cubicBezTo>
                  <a:cubicBezTo>
                    <a:pt x="256991" y="218701"/>
                    <a:pt x="257561" y="218226"/>
                    <a:pt x="258227" y="217656"/>
                  </a:cubicBezTo>
                  <a:cubicBezTo>
                    <a:pt x="261173" y="215240"/>
                    <a:pt x="271819" y="214765"/>
                    <a:pt x="273910" y="214711"/>
                  </a:cubicBezTo>
                  <a:cubicBezTo>
                    <a:pt x="274426" y="213476"/>
                    <a:pt x="274997" y="208156"/>
                    <a:pt x="275336" y="204926"/>
                  </a:cubicBezTo>
                  <a:cubicBezTo>
                    <a:pt x="275526" y="203311"/>
                    <a:pt x="275662" y="201737"/>
                    <a:pt x="275811" y="200502"/>
                  </a:cubicBezTo>
                  <a:cubicBezTo>
                    <a:pt x="276191" y="197747"/>
                    <a:pt x="277468" y="196132"/>
                    <a:pt x="278758" y="194571"/>
                  </a:cubicBezTo>
                  <a:cubicBezTo>
                    <a:pt x="279994" y="192956"/>
                    <a:pt x="281134" y="191626"/>
                    <a:pt x="281419" y="189102"/>
                  </a:cubicBezTo>
                  <a:cubicBezTo>
                    <a:pt x="282085" y="183877"/>
                    <a:pt x="287842" y="173088"/>
                    <a:pt x="289933" y="172423"/>
                  </a:cubicBezTo>
                  <a:cubicBezTo>
                    <a:pt x="290789" y="172138"/>
                    <a:pt x="293640" y="170957"/>
                    <a:pt x="293776" y="168107"/>
                  </a:cubicBezTo>
                  <a:cubicBezTo>
                    <a:pt x="293871" y="166438"/>
                    <a:pt x="294781" y="164877"/>
                    <a:pt x="295731" y="163167"/>
                  </a:cubicBezTo>
                  <a:cubicBezTo>
                    <a:pt x="296682" y="161457"/>
                    <a:pt x="297727" y="159598"/>
                    <a:pt x="297727" y="157793"/>
                  </a:cubicBezTo>
                  <a:cubicBezTo>
                    <a:pt x="297727" y="155554"/>
                    <a:pt x="298433" y="153179"/>
                    <a:pt x="298963" y="151279"/>
                  </a:cubicBezTo>
                  <a:cubicBezTo>
                    <a:pt x="299248" y="150424"/>
                    <a:pt x="299479" y="149569"/>
                    <a:pt x="299574" y="148673"/>
                  </a:cubicBezTo>
                  <a:lnTo>
                    <a:pt x="299479" y="148429"/>
                  </a:lnTo>
                  <a:cubicBezTo>
                    <a:pt x="299058" y="147004"/>
                    <a:pt x="297958" y="143258"/>
                    <a:pt x="300620" y="140449"/>
                  </a:cubicBezTo>
                  <a:cubicBezTo>
                    <a:pt x="301625" y="139363"/>
                    <a:pt x="301339" y="138264"/>
                    <a:pt x="300810" y="136703"/>
                  </a:cubicBezTo>
                  <a:cubicBezTo>
                    <a:pt x="300484" y="135509"/>
                    <a:pt x="300049" y="134233"/>
                    <a:pt x="301095" y="133419"/>
                  </a:cubicBezTo>
                  <a:cubicBezTo>
                    <a:pt x="301244" y="132998"/>
                    <a:pt x="301244" y="132523"/>
                    <a:pt x="301095" y="132048"/>
                  </a:cubicBezTo>
                  <a:cubicBezTo>
                    <a:pt x="300905" y="131139"/>
                    <a:pt x="300579" y="130338"/>
                    <a:pt x="300049" y="129565"/>
                  </a:cubicBezTo>
                  <a:cubicBezTo>
                    <a:pt x="299927" y="129633"/>
                    <a:pt x="299778" y="129660"/>
                    <a:pt x="299656" y="129660"/>
                  </a:cubicBezTo>
                  <a:cubicBezTo>
                    <a:pt x="299438" y="129660"/>
                    <a:pt x="299248" y="129592"/>
                    <a:pt x="299099" y="129470"/>
                  </a:cubicBezTo>
                  <a:cubicBezTo>
                    <a:pt x="297347" y="128330"/>
                    <a:pt x="298148" y="118545"/>
                    <a:pt x="298624" y="116170"/>
                  </a:cubicBezTo>
                  <a:cubicBezTo>
                    <a:pt x="298719" y="115695"/>
                    <a:pt x="298773" y="115315"/>
                    <a:pt x="298868" y="114989"/>
                  </a:cubicBezTo>
                  <a:lnTo>
                    <a:pt x="298298" y="115505"/>
                  </a:lnTo>
                  <a:cubicBezTo>
                    <a:pt x="297877" y="115966"/>
                    <a:pt x="297293" y="116211"/>
                    <a:pt x="296682" y="116211"/>
                  </a:cubicBezTo>
                  <a:cubicBezTo>
                    <a:pt x="296546" y="116211"/>
                    <a:pt x="296397" y="116197"/>
                    <a:pt x="296247" y="116170"/>
                  </a:cubicBezTo>
                  <a:cubicBezTo>
                    <a:pt x="293776" y="115559"/>
                    <a:pt x="292119" y="109995"/>
                    <a:pt x="291875" y="109384"/>
                  </a:cubicBezTo>
                  <a:cubicBezTo>
                    <a:pt x="291386" y="107756"/>
                    <a:pt x="289404" y="104363"/>
                    <a:pt x="287489" y="104363"/>
                  </a:cubicBezTo>
                  <a:cubicBezTo>
                    <a:pt x="287380" y="104363"/>
                    <a:pt x="287285" y="104363"/>
                    <a:pt x="287177" y="104390"/>
                  </a:cubicBezTo>
                  <a:cubicBezTo>
                    <a:pt x="286973" y="104458"/>
                    <a:pt x="286756" y="104485"/>
                    <a:pt x="286538" y="104485"/>
                  </a:cubicBezTo>
                  <a:cubicBezTo>
                    <a:pt x="286145" y="104485"/>
                    <a:pt x="285751" y="104390"/>
                    <a:pt x="285411" y="104200"/>
                  </a:cubicBezTo>
                  <a:cubicBezTo>
                    <a:pt x="284610" y="103725"/>
                    <a:pt x="284420" y="102775"/>
                    <a:pt x="284230" y="102015"/>
                  </a:cubicBezTo>
                  <a:cubicBezTo>
                    <a:pt x="283999" y="101133"/>
                    <a:pt x="283931" y="100929"/>
                    <a:pt x="283728" y="100929"/>
                  </a:cubicBezTo>
                  <a:cubicBezTo>
                    <a:pt x="283660" y="100929"/>
                    <a:pt x="283592" y="100943"/>
                    <a:pt x="283510" y="100970"/>
                  </a:cubicBezTo>
                  <a:cubicBezTo>
                    <a:pt x="283320" y="101011"/>
                    <a:pt x="283130" y="101038"/>
                    <a:pt x="282927" y="101038"/>
                  </a:cubicBezTo>
                  <a:cubicBezTo>
                    <a:pt x="282261" y="101038"/>
                    <a:pt x="281609" y="100780"/>
                    <a:pt x="281134" y="100305"/>
                  </a:cubicBezTo>
                  <a:cubicBezTo>
                    <a:pt x="279233" y="98500"/>
                    <a:pt x="279559" y="94076"/>
                    <a:pt x="279803" y="92230"/>
                  </a:cubicBezTo>
                  <a:cubicBezTo>
                    <a:pt x="279844" y="91891"/>
                    <a:pt x="279844" y="91511"/>
                    <a:pt x="279844" y="91131"/>
                  </a:cubicBezTo>
                  <a:lnTo>
                    <a:pt x="279613" y="91185"/>
                  </a:lnTo>
                  <a:cubicBezTo>
                    <a:pt x="279396" y="91239"/>
                    <a:pt x="279097" y="91294"/>
                    <a:pt x="278771" y="91294"/>
                  </a:cubicBezTo>
                  <a:cubicBezTo>
                    <a:pt x="278188" y="91294"/>
                    <a:pt x="277522" y="91104"/>
                    <a:pt x="276993" y="90371"/>
                  </a:cubicBezTo>
                  <a:cubicBezTo>
                    <a:pt x="276816" y="90113"/>
                    <a:pt x="276667" y="89977"/>
                    <a:pt x="276409" y="89977"/>
                  </a:cubicBezTo>
                  <a:cubicBezTo>
                    <a:pt x="276151" y="89977"/>
                    <a:pt x="275757" y="90127"/>
                    <a:pt x="275051" y="90466"/>
                  </a:cubicBezTo>
                  <a:cubicBezTo>
                    <a:pt x="274616" y="90710"/>
                    <a:pt x="274195" y="90900"/>
                    <a:pt x="273720" y="91090"/>
                  </a:cubicBezTo>
                  <a:cubicBezTo>
                    <a:pt x="273516" y="91158"/>
                    <a:pt x="273299" y="91199"/>
                    <a:pt x="273082" y="91199"/>
                  </a:cubicBezTo>
                  <a:cubicBezTo>
                    <a:pt x="272607" y="91199"/>
                    <a:pt x="272131" y="91022"/>
                    <a:pt x="271765" y="90656"/>
                  </a:cubicBezTo>
                  <a:cubicBezTo>
                    <a:pt x="270529" y="89475"/>
                    <a:pt x="270298" y="86381"/>
                    <a:pt x="270774" y="84861"/>
                  </a:cubicBezTo>
                  <a:cubicBezTo>
                    <a:pt x="271194" y="83490"/>
                    <a:pt x="270298" y="81875"/>
                    <a:pt x="268302" y="80396"/>
                  </a:cubicBezTo>
                  <a:cubicBezTo>
                    <a:pt x="265451" y="78306"/>
                    <a:pt x="265301" y="76406"/>
                    <a:pt x="265451" y="74275"/>
                  </a:cubicBezTo>
                  <a:cubicBezTo>
                    <a:pt x="264731" y="72457"/>
                    <a:pt x="252415" y="65807"/>
                    <a:pt x="249048" y="65101"/>
                  </a:cubicBezTo>
                  <a:cubicBezTo>
                    <a:pt x="246332" y="64531"/>
                    <a:pt x="246671" y="62346"/>
                    <a:pt x="246807" y="61152"/>
                  </a:cubicBezTo>
                  <a:cubicBezTo>
                    <a:pt x="246902" y="60636"/>
                    <a:pt x="246997" y="59971"/>
                    <a:pt x="246807" y="59781"/>
                  </a:cubicBezTo>
                  <a:cubicBezTo>
                    <a:pt x="244906" y="58112"/>
                    <a:pt x="244716" y="52466"/>
                    <a:pt x="244716" y="50091"/>
                  </a:cubicBezTo>
                  <a:cubicBezTo>
                    <a:pt x="244716" y="48571"/>
                    <a:pt x="243670" y="47567"/>
                    <a:pt x="242584" y="46481"/>
                  </a:cubicBezTo>
                  <a:cubicBezTo>
                    <a:pt x="241443" y="45382"/>
                    <a:pt x="240208" y="44093"/>
                    <a:pt x="240249" y="42288"/>
                  </a:cubicBezTo>
                  <a:cubicBezTo>
                    <a:pt x="240249" y="41012"/>
                    <a:pt x="240113" y="39682"/>
                    <a:pt x="239773" y="38447"/>
                  </a:cubicBezTo>
                  <a:cubicBezTo>
                    <a:pt x="239352" y="36737"/>
                    <a:pt x="239162" y="34973"/>
                    <a:pt x="239298" y="33222"/>
                  </a:cubicBezTo>
                  <a:cubicBezTo>
                    <a:pt x="239393" y="31933"/>
                    <a:pt x="238347" y="31132"/>
                    <a:pt x="236732" y="30128"/>
                  </a:cubicBezTo>
                  <a:cubicBezTo>
                    <a:pt x="235550" y="29368"/>
                    <a:pt x="234450" y="28662"/>
                    <a:pt x="234355" y="27468"/>
                  </a:cubicBezTo>
                  <a:cubicBezTo>
                    <a:pt x="233690" y="27522"/>
                    <a:pt x="232984" y="27658"/>
                    <a:pt x="232359" y="27848"/>
                  </a:cubicBezTo>
                  <a:cubicBezTo>
                    <a:pt x="231463" y="28133"/>
                    <a:pt x="230513" y="28323"/>
                    <a:pt x="229603" y="28472"/>
                  </a:cubicBezTo>
                  <a:cubicBezTo>
                    <a:pt x="229453" y="28486"/>
                    <a:pt x="229318" y="28499"/>
                    <a:pt x="229168" y="28499"/>
                  </a:cubicBezTo>
                  <a:cubicBezTo>
                    <a:pt x="228476" y="28499"/>
                    <a:pt x="227838" y="28228"/>
                    <a:pt x="227322" y="27753"/>
                  </a:cubicBezTo>
                  <a:cubicBezTo>
                    <a:pt x="225896" y="26382"/>
                    <a:pt x="226045" y="23342"/>
                    <a:pt x="226276" y="20112"/>
                  </a:cubicBezTo>
                  <a:cubicBezTo>
                    <a:pt x="226615" y="16543"/>
                    <a:pt x="225190" y="10599"/>
                    <a:pt x="223180" y="9038"/>
                  </a:cubicBezTo>
                  <a:cubicBezTo>
                    <a:pt x="221564" y="7749"/>
                    <a:pt x="220953" y="5048"/>
                    <a:pt x="220383" y="2673"/>
                  </a:cubicBezTo>
                  <a:cubicBezTo>
                    <a:pt x="220193" y="1764"/>
                    <a:pt x="219948" y="868"/>
                    <a:pt x="219568"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9" name="Google Shape;100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RIAAOYLAAAqEgAA6QsAAAAAAAAmAAAACAAAAP//////////"/>
                </a:ext>
              </a:extLst>
            </p:cNvSpPr>
            <p:nvPr/>
          </p:nvSpPr>
          <p:spPr>
            <a:xfrm>
              <a:off x="2944495" y="1934210"/>
              <a:ext cx="8255" cy="1905"/>
            </a:xfrm>
            <a:custGeom>
              <a:avLst/>
              <a:gdLst/>
              <a:ahLst/>
              <a:cxnLst/>
              <a:rect l="0" t="0" r="8255" b="1905"/>
              <a:pathLst>
                <a:path w="8255" h="1905">
                  <a:moveTo>
                    <a:pt x="6601" y="0"/>
                  </a:moveTo>
                  <a:cubicBezTo>
                    <a:pt x="5688" y="0"/>
                    <a:pt x="4776" y="131"/>
                    <a:pt x="3906" y="351"/>
                  </a:cubicBezTo>
                  <a:cubicBezTo>
                    <a:pt x="2552" y="498"/>
                    <a:pt x="1211" y="967"/>
                    <a:pt x="14" y="1685"/>
                  </a:cubicBezTo>
                  <a:cubicBezTo>
                    <a:pt x="327" y="1817"/>
                    <a:pt x="912" y="1890"/>
                    <a:pt x="1668" y="1890"/>
                  </a:cubicBezTo>
                  <a:cubicBezTo>
                    <a:pt x="2708" y="1890"/>
                    <a:pt x="4077" y="1743"/>
                    <a:pt x="5546" y="1318"/>
                  </a:cubicBezTo>
                  <a:cubicBezTo>
                    <a:pt x="6501" y="1113"/>
                    <a:pt x="7442" y="703"/>
                    <a:pt x="8240" y="146"/>
                  </a:cubicBezTo>
                  <a:cubicBezTo>
                    <a:pt x="7698" y="43"/>
                    <a:pt x="7142" y="0"/>
                    <a:pt x="660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8" name="Google Shape;100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xIAADoNAADMEgAAPA0AAAAAAAAmAAAACAAAAP//////////"/>
                </a:ext>
              </a:extLst>
            </p:cNvSpPr>
            <p:nvPr/>
          </p:nvSpPr>
          <p:spPr>
            <a:xfrm>
              <a:off x="3054985" y="2150110"/>
              <a:ext cx="635" cy="1270"/>
            </a:xfrm>
            <a:custGeom>
              <a:avLst/>
              <a:gdLst/>
              <a:ahLst/>
              <a:cxnLst/>
              <a:rect l="0" t="0" r="635" b="1270"/>
              <a:pathLst>
                <a:path w="635" h="1270">
                  <a:moveTo>
                    <a:pt x="622" y="0"/>
                  </a:moveTo>
                  <a:cubicBezTo>
                    <a:pt x="533" y="51"/>
                    <a:pt x="444" y="90"/>
                    <a:pt x="355" y="180"/>
                  </a:cubicBezTo>
                  <a:cubicBezTo>
                    <a:pt x="0" y="359"/>
                    <a:pt x="50" y="539"/>
                    <a:pt x="50" y="680"/>
                  </a:cubicBezTo>
                  <a:cubicBezTo>
                    <a:pt x="88" y="898"/>
                    <a:pt x="228" y="1078"/>
                    <a:pt x="406" y="1257"/>
                  </a:cubicBezTo>
                  <a:cubicBezTo>
                    <a:pt x="444" y="808"/>
                    <a:pt x="495" y="411"/>
                    <a:pt x="62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7" name="Google Shape;100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BIAAF0NAADwEgAAhA0AAAAAAAAmAAAACAAAAP//////////"/>
                </a:ext>
              </a:extLst>
            </p:cNvSpPr>
            <p:nvPr/>
          </p:nvSpPr>
          <p:spPr>
            <a:xfrm>
              <a:off x="3053080" y="2172335"/>
              <a:ext cx="25400" cy="24765"/>
            </a:xfrm>
            <a:custGeom>
              <a:avLst/>
              <a:gdLst/>
              <a:ahLst/>
              <a:cxnLst/>
              <a:rect l="0" t="0" r="25400" b="24765"/>
              <a:pathLst>
                <a:path w="25400" h="24765">
                  <a:moveTo>
                    <a:pt x="0" y="13"/>
                  </a:moveTo>
                  <a:cubicBezTo>
                    <a:pt x="430" y="1299"/>
                    <a:pt x="940" y="2599"/>
                    <a:pt x="1504" y="3844"/>
                  </a:cubicBezTo>
                  <a:cubicBezTo>
                    <a:pt x="3197" y="7867"/>
                    <a:pt x="5131" y="12409"/>
                    <a:pt x="3479" y="14516"/>
                  </a:cubicBezTo>
                  <a:cubicBezTo>
                    <a:pt x="3157" y="14954"/>
                    <a:pt x="3345" y="15666"/>
                    <a:pt x="3533" y="16199"/>
                  </a:cubicBezTo>
                  <a:cubicBezTo>
                    <a:pt x="4849" y="19593"/>
                    <a:pt x="10625" y="24381"/>
                    <a:pt x="12693" y="24723"/>
                  </a:cubicBezTo>
                  <a:cubicBezTo>
                    <a:pt x="12854" y="24737"/>
                    <a:pt x="12989" y="24751"/>
                    <a:pt x="13110" y="24751"/>
                  </a:cubicBezTo>
                  <a:cubicBezTo>
                    <a:pt x="13781" y="24751"/>
                    <a:pt x="13929" y="24395"/>
                    <a:pt x="14251" y="23615"/>
                  </a:cubicBezTo>
                  <a:cubicBezTo>
                    <a:pt x="14574" y="22876"/>
                    <a:pt x="15098" y="21700"/>
                    <a:pt x="16535" y="21700"/>
                  </a:cubicBezTo>
                  <a:cubicBezTo>
                    <a:pt x="16589" y="21700"/>
                    <a:pt x="16642" y="21700"/>
                    <a:pt x="16696" y="21700"/>
                  </a:cubicBezTo>
                  <a:cubicBezTo>
                    <a:pt x="16750" y="21727"/>
                    <a:pt x="16817" y="21741"/>
                    <a:pt x="16871" y="21741"/>
                  </a:cubicBezTo>
                  <a:cubicBezTo>
                    <a:pt x="16951" y="21741"/>
                    <a:pt x="17032" y="21713"/>
                    <a:pt x="17126" y="21659"/>
                  </a:cubicBezTo>
                  <a:cubicBezTo>
                    <a:pt x="17260" y="21221"/>
                    <a:pt x="17314" y="20742"/>
                    <a:pt x="17260" y="20263"/>
                  </a:cubicBezTo>
                  <a:cubicBezTo>
                    <a:pt x="17260" y="19688"/>
                    <a:pt x="17314" y="19168"/>
                    <a:pt x="17408" y="18635"/>
                  </a:cubicBezTo>
                  <a:cubicBezTo>
                    <a:pt x="17448" y="18156"/>
                    <a:pt x="17730" y="17732"/>
                    <a:pt x="18160" y="17540"/>
                  </a:cubicBezTo>
                  <a:cubicBezTo>
                    <a:pt x="18308" y="17472"/>
                    <a:pt x="18469" y="17444"/>
                    <a:pt x="18630" y="17444"/>
                  </a:cubicBezTo>
                  <a:cubicBezTo>
                    <a:pt x="19154" y="17444"/>
                    <a:pt x="19678" y="17773"/>
                    <a:pt x="20229" y="18115"/>
                  </a:cubicBezTo>
                  <a:cubicBezTo>
                    <a:pt x="20766" y="18498"/>
                    <a:pt x="21357" y="18895"/>
                    <a:pt x="21787" y="18895"/>
                  </a:cubicBezTo>
                  <a:cubicBezTo>
                    <a:pt x="21894" y="18895"/>
                    <a:pt x="21975" y="18881"/>
                    <a:pt x="22055" y="18826"/>
                  </a:cubicBezTo>
                  <a:cubicBezTo>
                    <a:pt x="22485" y="18594"/>
                    <a:pt x="22391" y="16624"/>
                    <a:pt x="22391" y="15720"/>
                  </a:cubicBezTo>
                  <a:cubicBezTo>
                    <a:pt x="22391" y="13846"/>
                    <a:pt x="22297" y="12081"/>
                    <a:pt x="23237" y="11164"/>
                  </a:cubicBezTo>
                  <a:cubicBezTo>
                    <a:pt x="23560" y="10781"/>
                    <a:pt x="24084" y="10549"/>
                    <a:pt x="24594" y="10549"/>
                  </a:cubicBezTo>
                  <a:cubicBezTo>
                    <a:pt x="24648" y="10549"/>
                    <a:pt x="24648" y="10549"/>
                    <a:pt x="24688" y="10494"/>
                  </a:cubicBezTo>
                  <a:cubicBezTo>
                    <a:pt x="25400" y="9591"/>
                    <a:pt x="24836" y="5089"/>
                    <a:pt x="23425" y="246"/>
                  </a:cubicBezTo>
                  <a:cubicBezTo>
                    <a:pt x="23425" y="205"/>
                    <a:pt x="23425" y="205"/>
                    <a:pt x="23331" y="150"/>
                  </a:cubicBezTo>
                  <a:cubicBezTo>
                    <a:pt x="23237" y="109"/>
                    <a:pt x="23103" y="82"/>
                    <a:pt x="22955" y="82"/>
                  </a:cubicBezTo>
                  <a:cubicBezTo>
                    <a:pt x="21961" y="82"/>
                    <a:pt x="19785" y="971"/>
                    <a:pt x="18160" y="1641"/>
                  </a:cubicBezTo>
                  <a:cubicBezTo>
                    <a:pt x="16038" y="2503"/>
                    <a:pt x="13875" y="3406"/>
                    <a:pt x="11995" y="3598"/>
                  </a:cubicBezTo>
                  <a:cubicBezTo>
                    <a:pt x="11726" y="3625"/>
                    <a:pt x="11458" y="3639"/>
                    <a:pt x="11175" y="3639"/>
                  </a:cubicBezTo>
                  <a:cubicBezTo>
                    <a:pt x="8516" y="3639"/>
                    <a:pt x="5427" y="2284"/>
                    <a:pt x="2874" y="1162"/>
                  </a:cubicBezTo>
                  <a:cubicBezTo>
                    <a:pt x="1934" y="725"/>
                    <a:pt x="994" y="342"/>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6" name="Google Shape;100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hMAALMNAADaEwAAtw0AAAAAAAAmAAAACAAAAP//////////"/>
                </a:ext>
              </a:extLst>
            </p:cNvSpPr>
            <p:nvPr/>
          </p:nvSpPr>
          <p:spPr>
            <a:xfrm>
              <a:off x="3224530" y="2226945"/>
              <a:ext cx="2540" cy="2540"/>
            </a:xfrm>
            <a:custGeom>
              <a:avLst/>
              <a:gdLst/>
              <a:ahLst/>
              <a:cxnLst/>
              <a:rect l="0" t="0" r="2540" b="2540"/>
              <a:pathLst>
                <a:path w="2540" h="2540">
                  <a:moveTo>
                    <a:pt x="1469" y="15"/>
                  </a:moveTo>
                  <a:cubicBezTo>
                    <a:pt x="1370" y="15"/>
                    <a:pt x="1270" y="59"/>
                    <a:pt x="1183" y="89"/>
                  </a:cubicBezTo>
                  <a:cubicBezTo>
                    <a:pt x="523" y="401"/>
                    <a:pt x="87" y="1188"/>
                    <a:pt x="0" y="2020"/>
                  </a:cubicBezTo>
                  <a:cubicBezTo>
                    <a:pt x="0" y="2228"/>
                    <a:pt x="87" y="2391"/>
                    <a:pt x="349" y="2495"/>
                  </a:cubicBezTo>
                  <a:cubicBezTo>
                    <a:pt x="423" y="2510"/>
                    <a:pt x="523" y="2525"/>
                    <a:pt x="635" y="2525"/>
                  </a:cubicBezTo>
                  <a:cubicBezTo>
                    <a:pt x="1195" y="2525"/>
                    <a:pt x="2117" y="2228"/>
                    <a:pt x="2403" y="1708"/>
                  </a:cubicBezTo>
                  <a:cubicBezTo>
                    <a:pt x="2528" y="1396"/>
                    <a:pt x="2440" y="980"/>
                    <a:pt x="2054" y="460"/>
                  </a:cubicBezTo>
                  <a:cubicBezTo>
                    <a:pt x="1843" y="119"/>
                    <a:pt x="1644" y="15"/>
                    <a:pt x="1469"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5" name="Google Shape;100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hMAAF4NAAAiFAAAsA0AAAAAAAAmAAAACAAAAP//////////"/>
                </a:ext>
              </a:extLst>
            </p:cNvSpPr>
            <p:nvPr/>
          </p:nvSpPr>
          <p:spPr>
            <a:xfrm>
              <a:off x="3216910" y="2172970"/>
              <a:ext cx="55880" cy="52070"/>
            </a:xfrm>
            <a:custGeom>
              <a:avLst/>
              <a:gdLst/>
              <a:ahLst/>
              <a:cxnLst/>
              <a:rect l="0" t="0" r="55880" b="52070"/>
              <a:pathLst>
                <a:path w="55880" h="52070">
                  <a:moveTo>
                    <a:pt x="43465" y="0"/>
                  </a:moveTo>
                  <a:cubicBezTo>
                    <a:pt x="43180" y="0"/>
                    <a:pt x="42840" y="149"/>
                    <a:pt x="42650" y="379"/>
                  </a:cubicBezTo>
                  <a:cubicBezTo>
                    <a:pt x="41373" y="1325"/>
                    <a:pt x="41319" y="1947"/>
                    <a:pt x="41183" y="2745"/>
                  </a:cubicBezTo>
                  <a:cubicBezTo>
                    <a:pt x="41088" y="3745"/>
                    <a:pt x="40898" y="5016"/>
                    <a:pt x="38847" y="6720"/>
                  </a:cubicBezTo>
                  <a:cubicBezTo>
                    <a:pt x="37570" y="7761"/>
                    <a:pt x="36619" y="9140"/>
                    <a:pt x="36144" y="10695"/>
                  </a:cubicBezTo>
                  <a:cubicBezTo>
                    <a:pt x="35288" y="12832"/>
                    <a:pt x="34242" y="14914"/>
                    <a:pt x="32952" y="16847"/>
                  </a:cubicBezTo>
                  <a:cubicBezTo>
                    <a:pt x="30439" y="20728"/>
                    <a:pt x="24734" y="23527"/>
                    <a:pt x="19736" y="25934"/>
                  </a:cubicBezTo>
                  <a:cubicBezTo>
                    <a:pt x="16408" y="27556"/>
                    <a:pt x="13311" y="29071"/>
                    <a:pt x="12551" y="30301"/>
                  </a:cubicBezTo>
                  <a:cubicBezTo>
                    <a:pt x="11410" y="32099"/>
                    <a:pt x="9318" y="33560"/>
                    <a:pt x="7226" y="35033"/>
                  </a:cubicBezTo>
                  <a:cubicBezTo>
                    <a:pt x="5420" y="36358"/>
                    <a:pt x="3328" y="37819"/>
                    <a:pt x="3287" y="38765"/>
                  </a:cubicBezTo>
                  <a:cubicBezTo>
                    <a:pt x="3192" y="39996"/>
                    <a:pt x="2472" y="40996"/>
                    <a:pt x="1766" y="41943"/>
                  </a:cubicBezTo>
                  <a:cubicBezTo>
                    <a:pt x="570" y="43592"/>
                    <a:pt x="0" y="44593"/>
                    <a:pt x="1141" y="46242"/>
                  </a:cubicBezTo>
                  <a:cubicBezTo>
                    <a:pt x="1956" y="47432"/>
                    <a:pt x="2852" y="47473"/>
                    <a:pt x="4048" y="47622"/>
                  </a:cubicBezTo>
                  <a:cubicBezTo>
                    <a:pt x="5284" y="47716"/>
                    <a:pt x="6561" y="47851"/>
                    <a:pt x="7797" y="49082"/>
                  </a:cubicBezTo>
                  <a:cubicBezTo>
                    <a:pt x="8421" y="49704"/>
                    <a:pt x="9304" y="50042"/>
                    <a:pt x="10187" y="50042"/>
                  </a:cubicBezTo>
                  <a:cubicBezTo>
                    <a:pt x="10255" y="50042"/>
                    <a:pt x="10309" y="50042"/>
                    <a:pt x="10364" y="50028"/>
                  </a:cubicBezTo>
                  <a:cubicBezTo>
                    <a:pt x="11315" y="50028"/>
                    <a:pt x="12510" y="50123"/>
                    <a:pt x="13216" y="51407"/>
                  </a:cubicBezTo>
                  <a:cubicBezTo>
                    <a:pt x="13270" y="51502"/>
                    <a:pt x="13596" y="51786"/>
                    <a:pt x="14547" y="51975"/>
                  </a:cubicBezTo>
                  <a:cubicBezTo>
                    <a:pt x="14887" y="52029"/>
                    <a:pt x="15281" y="52056"/>
                    <a:pt x="15715" y="52056"/>
                  </a:cubicBezTo>
                  <a:cubicBezTo>
                    <a:pt x="18215" y="52056"/>
                    <a:pt x="22181" y="51056"/>
                    <a:pt x="25495" y="48041"/>
                  </a:cubicBezTo>
                  <a:cubicBezTo>
                    <a:pt x="28578" y="45296"/>
                    <a:pt x="28864" y="43457"/>
                    <a:pt x="29054" y="42132"/>
                  </a:cubicBezTo>
                  <a:cubicBezTo>
                    <a:pt x="29244" y="41185"/>
                    <a:pt x="29393" y="40185"/>
                    <a:pt x="30575" y="39428"/>
                  </a:cubicBezTo>
                  <a:cubicBezTo>
                    <a:pt x="31770" y="38725"/>
                    <a:pt x="32246" y="36967"/>
                    <a:pt x="32816" y="35223"/>
                  </a:cubicBezTo>
                  <a:cubicBezTo>
                    <a:pt x="33142" y="34127"/>
                    <a:pt x="33523" y="33086"/>
                    <a:pt x="33998" y="32099"/>
                  </a:cubicBezTo>
                  <a:lnTo>
                    <a:pt x="34242" y="31626"/>
                  </a:lnTo>
                  <a:cubicBezTo>
                    <a:pt x="35519" y="29260"/>
                    <a:pt x="36945" y="26501"/>
                    <a:pt x="43031" y="26501"/>
                  </a:cubicBezTo>
                  <a:cubicBezTo>
                    <a:pt x="43248" y="26515"/>
                    <a:pt x="43465" y="26529"/>
                    <a:pt x="43683" y="26529"/>
                  </a:cubicBezTo>
                  <a:cubicBezTo>
                    <a:pt x="44335" y="26529"/>
                    <a:pt x="45014" y="26474"/>
                    <a:pt x="45652" y="26366"/>
                  </a:cubicBezTo>
                  <a:cubicBezTo>
                    <a:pt x="45598" y="26218"/>
                    <a:pt x="45503" y="26082"/>
                    <a:pt x="45462" y="25934"/>
                  </a:cubicBezTo>
                  <a:cubicBezTo>
                    <a:pt x="45027" y="25230"/>
                    <a:pt x="44742" y="24419"/>
                    <a:pt x="44606" y="23567"/>
                  </a:cubicBezTo>
                  <a:cubicBezTo>
                    <a:pt x="44416" y="21729"/>
                    <a:pt x="45883" y="20687"/>
                    <a:pt x="47173" y="19741"/>
                  </a:cubicBezTo>
                  <a:cubicBezTo>
                    <a:pt x="48450" y="18835"/>
                    <a:pt x="49550" y="18037"/>
                    <a:pt x="49550" y="16618"/>
                  </a:cubicBezTo>
                  <a:cubicBezTo>
                    <a:pt x="49550" y="14535"/>
                    <a:pt x="51316" y="12737"/>
                    <a:pt x="53028" y="11033"/>
                  </a:cubicBezTo>
                  <a:cubicBezTo>
                    <a:pt x="54454" y="9654"/>
                    <a:pt x="55880" y="8234"/>
                    <a:pt x="55405" y="7342"/>
                  </a:cubicBezTo>
                  <a:cubicBezTo>
                    <a:pt x="54780" y="6112"/>
                    <a:pt x="54685" y="4638"/>
                    <a:pt x="55160" y="3313"/>
                  </a:cubicBezTo>
                  <a:cubicBezTo>
                    <a:pt x="55405" y="2272"/>
                    <a:pt x="55445" y="1988"/>
                    <a:pt x="54739" y="1514"/>
                  </a:cubicBezTo>
                  <a:cubicBezTo>
                    <a:pt x="54345" y="1230"/>
                    <a:pt x="54033" y="1082"/>
                    <a:pt x="53720" y="1082"/>
                  </a:cubicBezTo>
                  <a:cubicBezTo>
                    <a:pt x="53204" y="1082"/>
                    <a:pt x="52688" y="1447"/>
                    <a:pt x="51832" y="2082"/>
                  </a:cubicBezTo>
                  <a:cubicBezTo>
                    <a:pt x="51167" y="2610"/>
                    <a:pt x="50460" y="3029"/>
                    <a:pt x="49686" y="3407"/>
                  </a:cubicBezTo>
                  <a:cubicBezTo>
                    <a:pt x="49360" y="3570"/>
                    <a:pt x="49034" y="3637"/>
                    <a:pt x="48735" y="3637"/>
                  </a:cubicBezTo>
                  <a:cubicBezTo>
                    <a:pt x="47513" y="3637"/>
                    <a:pt x="46494" y="2515"/>
                    <a:pt x="45652" y="1609"/>
                  </a:cubicBezTo>
                  <a:cubicBezTo>
                    <a:pt x="44606" y="527"/>
                    <a:pt x="44036" y="0"/>
                    <a:pt x="4346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4" name="Google Shape;100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hQAAAwNAABWFAAAZg0AAAAAAAAmAAAACAAAAP//////////"/>
                </a:ext>
              </a:extLst>
            </p:cNvSpPr>
            <p:nvPr/>
          </p:nvSpPr>
          <p:spPr>
            <a:xfrm>
              <a:off x="3265170" y="2120900"/>
              <a:ext cx="40640" cy="57150"/>
            </a:xfrm>
            <a:custGeom>
              <a:avLst/>
              <a:gdLst/>
              <a:ahLst/>
              <a:cxnLst/>
              <a:rect l="0" t="0" r="40640" b="57150"/>
              <a:pathLst>
                <a:path w="40640" h="57150">
                  <a:moveTo>
                    <a:pt x="767" y="14"/>
                  </a:moveTo>
                  <a:cubicBezTo>
                    <a:pt x="630" y="14"/>
                    <a:pt x="534" y="14"/>
                    <a:pt x="384" y="54"/>
                  </a:cubicBezTo>
                  <a:cubicBezTo>
                    <a:pt x="0" y="624"/>
                    <a:pt x="1589" y="3904"/>
                    <a:pt x="3754" y="6412"/>
                  </a:cubicBezTo>
                  <a:cubicBezTo>
                    <a:pt x="4522" y="7225"/>
                    <a:pt x="5289" y="7930"/>
                    <a:pt x="6152" y="8554"/>
                  </a:cubicBezTo>
                  <a:cubicBezTo>
                    <a:pt x="7824" y="9882"/>
                    <a:pt x="9263" y="10966"/>
                    <a:pt x="9126" y="12349"/>
                  </a:cubicBezTo>
                  <a:cubicBezTo>
                    <a:pt x="9030" y="13393"/>
                    <a:pt x="11332" y="16809"/>
                    <a:pt x="13003" y="17324"/>
                  </a:cubicBezTo>
                  <a:cubicBezTo>
                    <a:pt x="14921" y="17988"/>
                    <a:pt x="14305" y="20455"/>
                    <a:pt x="13483" y="23356"/>
                  </a:cubicBezTo>
                  <a:cubicBezTo>
                    <a:pt x="12907" y="25254"/>
                    <a:pt x="12578" y="27206"/>
                    <a:pt x="12428" y="29199"/>
                  </a:cubicBezTo>
                  <a:cubicBezTo>
                    <a:pt x="12428" y="32615"/>
                    <a:pt x="10660" y="33604"/>
                    <a:pt x="8838" y="34553"/>
                  </a:cubicBezTo>
                  <a:cubicBezTo>
                    <a:pt x="7824" y="35027"/>
                    <a:pt x="6865" y="35692"/>
                    <a:pt x="6097" y="36546"/>
                  </a:cubicBezTo>
                  <a:cubicBezTo>
                    <a:pt x="5906" y="36695"/>
                    <a:pt x="5864" y="36925"/>
                    <a:pt x="5864" y="37115"/>
                  </a:cubicBezTo>
                  <a:cubicBezTo>
                    <a:pt x="6097" y="38308"/>
                    <a:pt x="9030" y="39962"/>
                    <a:pt x="11373" y="41290"/>
                  </a:cubicBezTo>
                  <a:cubicBezTo>
                    <a:pt x="12962" y="42103"/>
                    <a:pt x="14497" y="43093"/>
                    <a:pt x="15935" y="44137"/>
                  </a:cubicBezTo>
                  <a:cubicBezTo>
                    <a:pt x="18813" y="46468"/>
                    <a:pt x="16703" y="50494"/>
                    <a:pt x="15209" y="53449"/>
                  </a:cubicBezTo>
                  <a:cubicBezTo>
                    <a:pt x="14688" y="54439"/>
                    <a:pt x="14017" y="55822"/>
                    <a:pt x="14017" y="56242"/>
                  </a:cubicBezTo>
                  <a:cubicBezTo>
                    <a:pt x="14250" y="56554"/>
                    <a:pt x="15360" y="57150"/>
                    <a:pt x="17223" y="57150"/>
                  </a:cubicBezTo>
                  <a:cubicBezTo>
                    <a:pt x="17950" y="57150"/>
                    <a:pt x="18799" y="57055"/>
                    <a:pt x="19772" y="56811"/>
                  </a:cubicBezTo>
                  <a:cubicBezTo>
                    <a:pt x="21635" y="56296"/>
                    <a:pt x="23170" y="53260"/>
                    <a:pt x="24513" y="50548"/>
                  </a:cubicBezTo>
                  <a:cubicBezTo>
                    <a:pt x="25527" y="48502"/>
                    <a:pt x="26527" y="46509"/>
                    <a:pt x="27733" y="45465"/>
                  </a:cubicBezTo>
                  <a:cubicBezTo>
                    <a:pt x="28925" y="44421"/>
                    <a:pt x="29021" y="42903"/>
                    <a:pt x="29117" y="41344"/>
                  </a:cubicBezTo>
                  <a:cubicBezTo>
                    <a:pt x="29171" y="40151"/>
                    <a:pt x="29213" y="38877"/>
                    <a:pt x="29939" y="37874"/>
                  </a:cubicBezTo>
                  <a:cubicBezTo>
                    <a:pt x="31432" y="35881"/>
                    <a:pt x="33446" y="35881"/>
                    <a:pt x="35214" y="35881"/>
                  </a:cubicBezTo>
                  <a:lnTo>
                    <a:pt x="35598" y="35881"/>
                  </a:lnTo>
                  <a:cubicBezTo>
                    <a:pt x="35844" y="35461"/>
                    <a:pt x="36036" y="35027"/>
                    <a:pt x="36077" y="34553"/>
                  </a:cubicBezTo>
                  <a:cubicBezTo>
                    <a:pt x="36365" y="33319"/>
                    <a:pt x="36845" y="31476"/>
                    <a:pt x="38763" y="31476"/>
                  </a:cubicBezTo>
                  <a:cubicBezTo>
                    <a:pt x="39242" y="31476"/>
                    <a:pt x="39393" y="31381"/>
                    <a:pt x="39585" y="29429"/>
                  </a:cubicBezTo>
                  <a:cubicBezTo>
                    <a:pt x="39681" y="28060"/>
                    <a:pt x="39969" y="26731"/>
                    <a:pt x="40448" y="25444"/>
                  </a:cubicBezTo>
                  <a:cubicBezTo>
                    <a:pt x="40640" y="24874"/>
                    <a:pt x="40489" y="24779"/>
                    <a:pt x="40352" y="24685"/>
                  </a:cubicBezTo>
                  <a:cubicBezTo>
                    <a:pt x="40119" y="24576"/>
                    <a:pt x="39790" y="24522"/>
                    <a:pt x="39407" y="24522"/>
                  </a:cubicBezTo>
                  <a:cubicBezTo>
                    <a:pt x="37859" y="24522"/>
                    <a:pt x="35433" y="25389"/>
                    <a:pt x="34734" y="26542"/>
                  </a:cubicBezTo>
                  <a:cubicBezTo>
                    <a:pt x="34090" y="27572"/>
                    <a:pt x="33255" y="27911"/>
                    <a:pt x="32364" y="27911"/>
                  </a:cubicBezTo>
                  <a:cubicBezTo>
                    <a:pt x="31391" y="27911"/>
                    <a:pt x="30364" y="27504"/>
                    <a:pt x="29500" y="27152"/>
                  </a:cubicBezTo>
                  <a:cubicBezTo>
                    <a:pt x="28596" y="26677"/>
                    <a:pt x="27637" y="26447"/>
                    <a:pt x="26623" y="26352"/>
                  </a:cubicBezTo>
                  <a:cubicBezTo>
                    <a:pt x="26541" y="26352"/>
                    <a:pt x="26472" y="26352"/>
                    <a:pt x="26390" y="26352"/>
                  </a:cubicBezTo>
                  <a:cubicBezTo>
                    <a:pt x="23471" y="26352"/>
                    <a:pt x="21115" y="23898"/>
                    <a:pt x="21252" y="20984"/>
                  </a:cubicBezTo>
                  <a:cubicBezTo>
                    <a:pt x="21252" y="19317"/>
                    <a:pt x="20923" y="17229"/>
                    <a:pt x="19964" y="16334"/>
                  </a:cubicBezTo>
                  <a:cubicBezTo>
                    <a:pt x="19703" y="16090"/>
                    <a:pt x="19388" y="15941"/>
                    <a:pt x="19018" y="15941"/>
                  </a:cubicBezTo>
                  <a:cubicBezTo>
                    <a:pt x="18964" y="15941"/>
                    <a:pt x="18909" y="15941"/>
                    <a:pt x="18854" y="15955"/>
                  </a:cubicBezTo>
                  <a:lnTo>
                    <a:pt x="18758" y="15955"/>
                  </a:lnTo>
                  <a:cubicBezTo>
                    <a:pt x="18854" y="16145"/>
                    <a:pt x="19005" y="16429"/>
                    <a:pt x="19101" y="16619"/>
                  </a:cubicBezTo>
                  <a:cubicBezTo>
                    <a:pt x="19525" y="17473"/>
                    <a:pt x="20156" y="18707"/>
                    <a:pt x="19388" y="19696"/>
                  </a:cubicBezTo>
                  <a:cubicBezTo>
                    <a:pt x="19101" y="20130"/>
                    <a:pt x="18662" y="20360"/>
                    <a:pt x="18182" y="20415"/>
                  </a:cubicBezTo>
                  <a:lnTo>
                    <a:pt x="18141" y="20415"/>
                  </a:lnTo>
                  <a:cubicBezTo>
                    <a:pt x="17374" y="20415"/>
                    <a:pt x="16895" y="19791"/>
                    <a:pt x="16456" y="19317"/>
                  </a:cubicBezTo>
                  <a:cubicBezTo>
                    <a:pt x="16264" y="19086"/>
                    <a:pt x="15881" y="18557"/>
                    <a:pt x="15689" y="18557"/>
                  </a:cubicBezTo>
                  <a:cubicBezTo>
                    <a:pt x="13921" y="18557"/>
                    <a:pt x="11948" y="16470"/>
                    <a:pt x="11948" y="12580"/>
                  </a:cubicBezTo>
                  <a:cubicBezTo>
                    <a:pt x="12003" y="11631"/>
                    <a:pt x="11564" y="10736"/>
                    <a:pt x="10852" y="10072"/>
                  </a:cubicBezTo>
                  <a:cubicBezTo>
                    <a:pt x="9742" y="8974"/>
                    <a:pt x="9126" y="7456"/>
                    <a:pt x="9167" y="5842"/>
                  </a:cubicBezTo>
                  <a:cubicBezTo>
                    <a:pt x="9167" y="2670"/>
                    <a:pt x="3604" y="14"/>
                    <a:pt x="767"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3" name="Google Shape;100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4AAEUJAABBDwAAqQkAAAAAAAAmAAAACAAAAP//////////"/>
                </a:ext>
              </a:extLst>
            </p:cNvSpPr>
            <p:nvPr/>
          </p:nvSpPr>
          <p:spPr>
            <a:xfrm>
              <a:off x="2376170" y="1506855"/>
              <a:ext cx="103505" cy="63500"/>
            </a:xfrm>
            <a:custGeom>
              <a:avLst/>
              <a:gdLst/>
              <a:ahLst/>
              <a:cxnLst/>
              <a:rect l="0" t="0" r="103505" b="63500"/>
              <a:pathLst>
                <a:path w="103505" h="63500">
                  <a:moveTo>
                    <a:pt x="43717" y="0"/>
                  </a:moveTo>
                  <a:cubicBezTo>
                    <a:pt x="43608" y="0"/>
                    <a:pt x="43513" y="14"/>
                    <a:pt x="43432" y="41"/>
                  </a:cubicBezTo>
                  <a:cubicBezTo>
                    <a:pt x="42631" y="1269"/>
                    <a:pt x="41057" y="1836"/>
                    <a:pt x="40066" y="1931"/>
                  </a:cubicBezTo>
                  <a:lnTo>
                    <a:pt x="39971" y="2214"/>
                  </a:lnTo>
                  <a:cubicBezTo>
                    <a:pt x="39659" y="3065"/>
                    <a:pt x="39089" y="4793"/>
                    <a:pt x="37243" y="4793"/>
                  </a:cubicBezTo>
                  <a:cubicBezTo>
                    <a:pt x="37121" y="4793"/>
                    <a:pt x="37012" y="4780"/>
                    <a:pt x="36876" y="4766"/>
                  </a:cubicBezTo>
                  <a:cubicBezTo>
                    <a:pt x="36849" y="4766"/>
                    <a:pt x="36809" y="4766"/>
                    <a:pt x="36781" y="4766"/>
                  </a:cubicBezTo>
                  <a:cubicBezTo>
                    <a:pt x="35926" y="4766"/>
                    <a:pt x="34705" y="5320"/>
                    <a:pt x="33741" y="6184"/>
                  </a:cubicBezTo>
                  <a:cubicBezTo>
                    <a:pt x="33171" y="6616"/>
                    <a:pt x="32791" y="7183"/>
                    <a:pt x="32601" y="7845"/>
                  </a:cubicBezTo>
                  <a:lnTo>
                    <a:pt x="32601" y="8128"/>
                  </a:lnTo>
                  <a:cubicBezTo>
                    <a:pt x="32601" y="9168"/>
                    <a:pt x="32601" y="10586"/>
                    <a:pt x="31651" y="11477"/>
                  </a:cubicBezTo>
                  <a:cubicBezTo>
                    <a:pt x="31067" y="11990"/>
                    <a:pt x="30280" y="12273"/>
                    <a:pt x="29479" y="12273"/>
                  </a:cubicBezTo>
                  <a:cubicBezTo>
                    <a:pt x="29316" y="12273"/>
                    <a:pt x="29154" y="12260"/>
                    <a:pt x="28991" y="12233"/>
                  </a:cubicBezTo>
                  <a:lnTo>
                    <a:pt x="28231" y="12138"/>
                  </a:lnTo>
                  <a:lnTo>
                    <a:pt x="28000" y="12098"/>
                  </a:lnTo>
                  <a:lnTo>
                    <a:pt x="27471" y="12044"/>
                  </a:lnTo>
                  <a:lnTo>
                    <a:pt x="27186" y="12003"/>
                  </a:lnTo>
                  <a:lnTo>
                    <a:pt x="26765" y="11909"/>
                  </a:lnTo>
                  <a:lnTo>
                    <a:pt x="26480" y="11855"/>
                  </a:lnTo>
                  <a:lnTo>
                    <a:pt x="26045" y="11760"/>
                  </a:lnTo>
                  <a:lnTo>
                    <a:pt x="25815" y="11720"/>
                  </a:lnTo>
                  <a:lnTo>
                    <a:pt x="25380" y="11625"/>
                  </a:lnTo>
                  <a:lnTo>
                    <a:pt x="25150" y="11531"/>
                  </a:lnTo>
                  <a:lnTo>
                    <a:pt x="24770" y="11436"/>
                  </a:lnTo>
                  <a:lnTo>
                    <a:pt x="24525" y="11342"/>
                  </a:lnTo>
                  <a:lnTo>
                    <a:pt x="24200" y="11193"/>
                  </a:lnTo>
                  <a:lnTo>
                    <a:pt x="23955" y="11153"/>
                  </a:lnTo>
                  <a:lnTo>
                    <a:pt x="23915" y="11153"/>
                  </a:lnTo>
                  <a:cubicBezTo>
                    <a:pt x="23304" y="11490"/>
                    <a:pt x="22598" y="11706"/>
                    <a:pt x="21879" y="11706"/>
                  </a:cubicBezTo>
                  <a:cubicBezTo>
                    <a:pt x="21702" y="11706"/>
                    <a:pt x="21526" y="11693"/>
                    <a:pt x="21349" y="11666"/>
                  </a:cubicBezTo>
                  <a:cubicBezTo>
                    <a:pt x="20535" y="11571"/>
                    <a:pt x="19775" y="11247"/>
                    <a:pt x="19164" y="10721"/>
                  </a:cubicBezTo>
                  <a:cubicBezTo>
                    <a:pt x="19015" y="10626"/>
                    <a:pt x="18920" y="10491"/>
                    <a:pt x="18784" y="10343"/>
                  </a:cubicBezTo>
                  <a:cubicBezTo>
                    <a:pt x="18635" y="10248"/>
                    <a:pt x="18540" y="10113"/>
                    <a:pt x="18404" y="9964"/>
                  </a:cubicBezTo>
                  <a:lnTo>
                    <a:pt x="18350" y="9924"/>
                  </a:lnTo>
                  <a:cubicBezTo>
                    <a:pt x="18255" y="9775"/>
                    <a:pt x="18119" y="9640"/>
                    <a:pt x="17970" y="9451"/>
                  </a:cubicBezTo>
                  <a:cubicBezTo>
                    <a:pt x="15255" y="5860"/>
                    <a:pt x="11455" y="2781"/>
                    <a:pt x="9609" y="2781"/>
                  </a:cubicBezTo>
                  <a:lnTo>
                    <a:pt x="7084" y="2781"/>
                  </a:lnTo>
                  <a:lnTo>
                    <a:pt x="6704" y="2835"/>
                  </a:lnTo>
                  <a:lnTo>
                    <a:pt x="6474" y="2835"/>
                  </a:lnTo>
                  <a:lnTo>
                    <a:pt x="6094" y="2876"/>
                  </a:lnTo>
                  <a:lnTo>
                    <a:pt x="5904" y="2876"/>
                  </a:lnTo>
                  <a:lnTo>
                    <a:pt x="5429" y="2970"/>
                  </a:lnTo>
                  <a:lnTo>
                    <a:pt x="5334" y="2970"/>
                  </a:lnTo>
                  <a:lnTo>
                    <a:pt x="4994" y="3024"/>
                  </a:lnTo>
                  <a:lnTo>
                    <a:pt x="4804" y="3065"/>
                  </a:lnTo>
                  <a:lnTo>
                    <a:pt x="4573" y="3119"/>
                  </a:lnTo>
                  <a:lnTo>
                    <a:pt x="4424" y="3159"/>
                  </a:lnTo>
                  <a:lnTo>
                    <a:pt x="4234" y="3213"/>
                  </a:lnTo>
                  <a:lnTo>
                    <a:pt x="4098" y="3254"/>
                  </a:lnTo>
                  <a:lnTo>
                    <a:pt x="3908" y="3349"/>
                  </a:lnTo>
                  <a:lnTo>
                    <a:pt x="3813" y="3403"/>
                  </a:lnTo>
                  <a:lnTo>
                    <a:pt x="3569" y="3497"/>
                  </a:lnTo>
                  <a:lnTo>
                    <a:pt x="3338" y="3632"/>
                  </a:lnTo>
                  <a:lnTo>
                    <a:pt x="3284" y="3632"/>
                  </a:lnTo>
                  <a:lnTo>
                    <a:pt x="3148" y="3727"/>
                  </a:lnTo>
                  <a:lnTo>
                    <a:pt x="3094" y="3781"/>
                  </a:lnTo>
                  <a:lnTo>
                    <a:pt x="3053" y="3821"/>
                  </a:lnTo>
                  <a:cubicBezTo>
                    <a:pt x="3610" y="3646"/>
                    <a:pt x="4234" y="3551"/>
                    <a:pt x="4845" y="3551"/>
                  </a:cubicBezTo>
                  <a:cubicBezTo>
                    <a:pt x="5049" y="3551"/>
                    <a:pt x="5266" y="3565"/>
                    <a:pt x="5469" y="3592"/>
                  </a:cubicBezTo>
                  <a:cubicBezTo>
                    <a:pt x="9175" y="3875"/>
                    <a:pt x="9799" y="6616"/>
                    <a:pt x="10179" y="8452"/>
                  </a:cubicBezTo>
                  <a:cubicBezTo>
                    <a:pt x="10505" y="9870"/>
                    <a:pt x="10695" y="10302"/>
                    <a:pt x="11170" y="10343"/>
                  </a:cubicBezTo>
                  <a:cubicBezTo>
                    <a:pt x="13219" y="10491"/>
                    <a:pt x="15445" y="12381"/>
                    <a:pt x="16205" y="13934"/>
                  </a:cubicBezTo>
                  <a:cubicBezTo>
                    <a:pt x="16599" y="14501"/>
                    <a:pt x="16599" y="15257"/>
                    <a:pt x="16205" y="15824"/>
                  </a:cubicBezTo>
                  <a:cubicBezTo>
                    <a:pt x="15893" y="16270"/>
                    <a:pt x="15350" y="16513"/>
                    <a:pt x="14794" y="16513"/>
                  </a:cubicBezTo>
                  <a:cubicBezTo>
                    <a:pt x="14699" y="16513"/>
                    <a:pt x="14604" y="16499"/>
                    <a:pt x="14495" y="16486"/>
                  </a:cubicBezTo>
                  <a:cubicBezTo>
                    <a:pt x="14414" y="16486"/>
                    <a:pt x="14319" y="16472"/>
                    <a:pt x="14224" y="16472"/>
                  </a:cubicBezTo>
                  <a:cubicBezTo>
                    <a:pt x="13369" y="16472"/>
                    <a:pt x="12500" y="16864"/>
                    <a:pt x="11550" y="17242"/>
                  </a:cubicBezTo>
                  <a:cubicBezTo>
                    <a:pt x="10545" y="17701"/>
                    <a:pt x="9405" y="18174"/>
                    <a:pt x="8197" y="18174"/>
                  </a:cubicBezTo>
                  <a:cubicBezTo>
                    <a:pt x="7763" y="18174"/>
                    <a:pt x="7315" y="18106"/>
                    <a:pt x="6854" y="17958"/>
                  </a:cubicBezTo>
                  <a:cubicBezTo>
                    <a:pt x="6284" y="17769"/>
                    <a:pt x="5714" y="17539"/>
                    <a:pt x="5184" y="17350"/>
                  </a:cubicBezTo>
                  <a:cubicBezTo>
                    <a:pt x="4126" y="16891"/>
                    <a:pt x="2985" y="16445"/>
                    <a:pt x="2225" y="16445"/>
                  </a:cubicBezTo>
                  <a:cubicBezTo>
                    <a:pt x="2022" y="16445"/>
                    <a:pt x="1859" y="16472"/>
                    <a:pt x="1723" y="16540"/>
                  </a:cubicBezTo>
                  <a:cubicBezTo>
                    <a:pt x="1628" y="16580"/>
                    <a:pt x="1343" y="16675"/>
                    <a:pt x="1153" y="17350"/>
                  </a:cubicBezTo>
                  <a:lnTo>
                    <a:pt x="1058" y="17769"/>
                  </a:lnTo>
                  <a:cubicBezTo>
                    <a:pt x="624" y="19281"/>
                    <a:pt x="13" y="21414"/>
                    <a:pt x="529" y="22076"/>
                  </a:cubicBezTo>
                  <a:cubicBezTo>
                    <a:pt x="719" y="22292"/>
                    <a:pt x="1112" y="22373"/>
                    <a:pt x="1479" y="22373"/>
                  </a:cubicBezTo>
                  <a:cubicBezTo>
                    <a:pt x="1574" y="22373"/>
                    <a:pt x="1669" y="22359"/>
                    <a:pt x="1764" y="22359"/>
                  </a:cubicBezTo>
                  <a:cubicBezTo>
                    <a:pt x="1927" y="22346"/>
                    <a:pt x="2076" y="22346"/>
                    <a:pt x="2212" y="22346"/>
                  </a:cubicBezTo>
                  <a:cubicBezTo>
                    <a:pt x="3678" y="22346"/>
                    <a:pt x="4614" y="22764"/>
                    <a:pt x="4994" y="23629"/>
                  </a:cubicBezTo>
                  <a:cubicBezTo>
                    <a:pt x="5619" y="25006"/>
                    <a:pt x="4478" y="26707"/>
                    <a:pt x="3474" y="27882"/>
                  </a:cubicBezTo>
                  <a:cubicBezTo>
                    <a:pt x="3868" y="27841"/>
                    <a:pt x="4302" y="27814"/>
                    <a:pt x="4736" y="27814"/>
                  </a:cubicBezTo>
                  <a:cubicBezTo>
                    <a:pt x="5904" y="27814"/>
                    <a:pt x="7084" y="28084"/>
                    <a:pt x="7329" y="29394"/>
                  </a:cubicBezTo>
                  <a:cubicBezTo>
                    <a:pt x="7464" y="29961"/>
                    <a:pt x="7709" y="30488"/>
                    <a:pt x="8089" y="30906"/>
                  </a:cubicBezTo>
                  <a:cubicBezTo>
                    <a:pt x="8754" y="31905"/>
                    <a:pt x="9514" y="33080"/>
                    <a:pt x="8849" y="35686"/>
                  </a:cubicBezTo>
                  <a:cubicBezTo>
                    <a:pt x="8415" y="37333"/>
                    <a:pt x="8605" y="40547"/>
                    <a:pt x="8795" y="43382"/>
                  </a:cubicBezTo>
                  <a:cubicBezTo>
                    <a:pt x="8795" y="43760"/>
                    <a:pt x="8849" y="44098"/>
                    <a:pt x="8849" y="44422"/>
                  </a:cubicBezTo>
                  <a:lnTo>
                    <a:pt x="11509" y="44422"/>
                  </a:lnTo>
                  <a:lnTo>
                    <a:pt x="11699" y="44381"/>
                  </a:lnTo>
                  <a:lnTo>
                    <a:pt x="11889" y="44327"/>
                  </a:lnTo>
                  <a:lnTo>
                    <a:pt x="12079" y="44327"/>
                  </a:lnTo>
                  <a:lnTo>
                    <a:pt x="12269" y="44287"/>
                  </a:lnTo>
                  <a:lnTo>
                    <a:pt x="12405" y="44233"/>
                  </a:lnTo>
                  <a:lnTo>
                    <a:pt x="12554" y="44192"/>
                  </a:lnTo>
                  <a:lnTo>
                    <a:pt x="12649" y="44192"/>
                  </a:lnTo>
                  <a:lnTo>
                    <a:pt x="12785" y="44138"/>
                  </a:lnTo>
                  <a:lnTo>
                    <a:pt x="12880" y="44098"/>
                  </a:lnTo>
                  <a:lnTo>
                    <a:pt x="12975" y="44044"/>
                  </a:lnTo>
                  <a:lnTo>
                    <a:pt x="13029" y="44044"/>
                  </a:lnTo>
                  <a:lnTo>
                    <a:pt x="13124" y="44003"/>
                  </a:lnTo>
                  <a:lnTo>
                    <a:pt x="13314" y="44003"/>
                  </a:lnTo>
                  <a:cubicBezTo>
                    <a:pt x="14359" y="42531"/>
                    <a:pt x="18160" y="39034"/>
                    <a:pt x="20630" y="39034"/>
                  </a:cubicBezTo>
                  <a:cubicBezTo>
                    <a:pt x="21200" y="39088"/>
                    <a:pt x="21770" y="39129"/>
                    <a:pt x="22340" y="39183"/>
                  </a:cubicBezTo>
                  <a:cubicBezTo>
                    <a:pt x="22883" y="39250"/>
                    <a:pt x="23344" y="39304"/>
                    <a:pt x="23738" y="39304"/>
                  </a:cubicBezTo>
                  <a:cubicBezTo>
                    <a:pt x="24390" y="39304"/>
                    <a:pt x="24851" y="39169"/>
                    <a:pt x="25150" y="38751"/>
                  </a:cubicBezTo>
                  <a:cubicBezTo>
                    <a:pt x="25245" y="38656"/>
                    <a:pt x="25340" y="38562"/>
                    <a:pt x="25435" y="38467"/>
                  </a:cubicBezTo>
                  <a:cubicBezTo>
                    <a:pt x="26100" y="37860"/>
                    <a:pt x="27281" y="37482"/>
                    <a:pt x="29045" y="37428"/>
                  </a:cubicBezTo>
                  <a:cubicBezTo>
                    <a:pt x="29154" y="37428"/>
                    <a:pt x="29276" y="37428"/>
                    <a:pt x="29398" y="37428"/>
                  </a:cubicBezTo>
                  <a:cubicBezTo>
                    <a:pt x="31312" y="37428"/>
                    <a:pt x="34189" y="37792"/>
                    <a:pt x="35126" y="38940"/>
                  </a:cubicBezTo>
                  <a:cubicBezTo>
                    <a:pt x="36021" y="40033"/>
                    <a:pt x="39252" y="41019"/>
                    <a:pt x="39917" y="41019"/>
                  </a:cubicBezTo>
                  <a:cubicBezTo>
                    <a:pt x="40541" y="41073"/>
                    <a:pt x="41111" y="41397"/>
                    <a:pt x="41491" y="41924"/>
                  </a:cubicBezTo>
                  <a:cubicBezTo>
                    <a:pt x="41925" y="42396"/>
                    <a:pt x="42305" y="42788"/>
                    <a:pt x="43093" y="42788"/>
                  </a:cubicBezTo>
                  <a:cubicBezTo>
                    <a:pt x="43174" y="42788"/>
                    <a:pt x="43256" y="42788"/>
                    <a:pt x="43337" y="42774"/>
                  </a:cubicBezTo>
                  <a:cubicBezTo>
                    <a:pt x="43595" y="42747"/>
                    <a:pt x="43866" y="42734"/>
                    <a:pt x="44165" y="42734"/>
                  </a:cubicBezTo>
                  <a:cubicBezTo>
                    <a:pt x="46092" y="42734"/>
                    <a:pt x="48888" y="43274"/>
                    <a:pt x="50042" y="44327"/>
                  </a:cubicBezTo>
                  <a:cubicBezTo>
                    <a:pt x="50422" y="44611"/>
                    <a:pt x="50666" y="45043"/>
                    <a:pt x="50707" y="45515"/>
                  </a:cubicBezTo>
                  <a:lnTo>
                    <a:pt x="50707" y="45664"/>
                  </a:lnTo>
                  <a:cubicBezTo>
                    <a:pt x="50707" y="46420"/>
                    <a:pt x="51806" y="47365"/>
                    <a:pt x="53082" y="47365"/>
                  </a:cubicBezTo>
                  <a:cubicBezTo>
                    <a:pt x="54317" y="47365"/>
                    <a:pt x="55322" y="48594"/>
                    <a:pt x="56217" y="49822"/>
                  </a:cubicBezTo>
                  <a:cubicBezTo>
                    <a:pt x="56747" y="50430"/>
                    <a:pt x="57548" y="51524"/>
                    <a:pt x="57982" y="51524"/>
                  </a:cubicBezTo>
                  <a:cubicBezTo>
                    <a:pt x="58647" y="51470"/>
                    <a:pt x="59312" y="51429"/>
                    <a:pt x="59923" y="51429"/>
                  </a:cubicBezTo>
                  <a:cubicBezTo>
                    <a:pt x="61117" y="51429"/>
                    <a:pt x="62583" y="51524"/>
                    <a:pt x="63438" y="51996"/>
                  </a:cubicBezTo>
                  <a:cubicBezTo>
                    <a:pt x="63533" y="52037"/>
                    <a:pt x="63628" y="52131"/>
                    <a:pt x="63723" y="52185"/>
                  </a:cubicBezTo>
                  <a:cubicBezTo>
                    <a:pt x="64062" y="52469"/>
                    <a:pt x="64252" y="52847"/>
                    <a:pt x="64252" y="53265"/>
                  </a:cubicBezTo>
                  <a:lnTo>
                    <a:pt x="64252" y="53509"/>
                  </a:lnTo>
                  <a:lnTo>
                    <a:pt x="64252" y="53603"/>
                  </a:lnTo>
                  <a:lnTo>
                    <a:pt x="64252" y="53792"/>
                  </a:lnTo>
                  <a:lnTo>
                    <a:pt x="64252" y="53927"/>
                  </a:lnTo>
                  <a:lnTo>
                    <a:pt x="64252" y="54170"/>
                  </a:lnTo>
                  <a:lnTo>
                    <a:pt x="64252" y="54359"/>
                  </a:lnTo>
                  <a:lnTo>
                    <a:pt x="64252" y="54589"/>
                  </a:lnTo>
                  <a:lnTo>
                    <a:pt x="64252" y="54778"/>
                  </a:lnTo>
                  <a:lnTo>
                    <a:pt x="64252" y="55115"/>
                  </a:lnTo>
                  <a:lnTo>
                    <a:pt x="64252" y="55304"/>
                  </a:lnTo>
                  <a:lnTo>
                    <a:pt x="64252" y="55628"/>
                  </a:lnTo>
                  <a:lnTo>
                    <a:pt x="64252" y="55871"/>
                  </a:lnTo>
                  <a:lnTo>
                    <a:pt x="64293" y="56195"/>
                  </a:lnTo>
                  <a:lnTo>
                    <a:pt x="64293" y="56438"/>
                  </a:lnTo>
                  <a:cubicBezTo>
                    <a:pt x="64293" y="56573"/>
                    <a:pt x="64293" y="56722"/>
                    <a:pt x="64347" y="56857"/>
                  </a:cubicBezTo>
                  <a:lnTo>
                    <a:pt x="64347" y="57046"/>
                  </a:lnTo>
                  <a:cubicBezTo>
                    <a:pt x="64347" y="57195"/>
                    <a:pt x="64388" y="57384"/>
                    <a:pt x="64388" y="57573"/>
                  </a:cubicBezTo>
                  <a:lnTo>
                    <a:pt x="64388" y="57667"/>
                  </a:lnTo>
                  <a:cubicBezTo>
                    <a:pt x="64442" y="57856"/>
                    <a:pt x="64442" y="58086"/>
                    <a:pt x="64483" y="58329"/>
                  </a:cubicBezTo>
                  <a:lnTo>
                    <a:pt x="64483" y="58423"/>
                  </a:lnTo>
                  <a:lnTo>
                    <a:pt x="64578" y="58936"/>
                  </a:lnTo>
                  <a:lnTo>
                    <a:pt x="64578" y="59125"/>
                  </a:lnTo>
                  <a:cubicBezTo>
                    <a:pt x="64578" y="59274"/>
                    <a:pt x="64673" y="59409"/>
                    <a:pt x="64673" y="59557"/>
                  </a:cubicBezTo>
                  <a:lnTo>
                    <a:pt x="64727" y="59787"/>
                  </a:lnTo>
                  <a:lnTo>
                    <a:pt x="64822" y="60219"/>
                  </a:lnTo>
                  <a:lnTo>
                    <a:pt x="64863" y="60449"/>
                  </a:lnTo>
                  <a:lnTo>
                    <a:pt x="64917" y="60786"/>
                  </a:lnTo>
                  <a:lnTo>
                    <a:pt x="65012" y="61016"/>
                  </a:lnTo>
                  <a:lnTo>
                    <a:pt x="65053" y="61205"/>
                  </a:lnTo>
                  <a:cubicBezTo>
                    <a:pt x="65338" y="61097"/>
                    <a:pt x="65650" y="61043"/>
                    <a:pt x="65976" y="61043"/>
                  </a:cubicBezTo>
                  <a:cubicBezTo>
                    <a:pt x="66085" y="61043"/>
                    <a:pt x="66193" y="61056"/>
                    <a:pt x="66288" y="61070"/>
                  </a:cubicBezTo>
                  <a:cubicBezTo>
                    <a:pt x="66383" y="61110"/>
                    <a:pt x="66478" y="61110"/>
                    <a:pt x="66573" y="61164"/>
                  </a:cubicBezTo>
                  <a:lnTo>
                    <a:pt x="66628" y="61164"/>
                  </a:lnTo>
                  <a:cubicBezTo>
                    <a:pt x="66723" y="61205"/>
                    <a:pt x="66818" y="61259"/>
                    <a:pt x="66913" y="61299"/>
                  </a:cubicBezTo>
                  <a:lnTo>
                    <a:pt x="66953" y="61299"/>
                  </a:lnTo>
                  <a:cubicBezTo>
                    <a:pt x="67238" y="61353"/>
                    <a:pt x="67523" y="61353"/>
                    <a:pt x="67808" y="61353"/>
                  </a:cubicBezTo>
                  <a:lnTo>
                    <a:pt x="70279" y="61353"/>
                  </a:lnTo>
                  <a:lnTo>
                    <a:pt x="70469" y="61394"/>
                  </a:lnTo>
                  <a:lnTo>
                    <a:pt x="70564" y="61394"/>
                  </a:lnTo>
                  <a:lnTo>
                    <a:pt x="70849" y="61448"/>
                  </a:lnTo>
                  <a:lnTo>
                    <a:pt x="71039" y="61542"/>
                  </a:lnTo>
                  <a:lnTo>
                    <a:pt x="71134" y="61583"/>
                  </a:lnTo>
                  <a:lnTo>
                    <a:pt x="71324" y="61637"/>
                  </a:lnTo>
                  <a:lnTo>
                    <a:pt x="71419" y="61677"/>
                  </a:lnTo>
                  <a:lnTo>
                    <a:pt x="71568" y="61772"/>
                  </a:lnTo>
                  <a:lnTo>
                    <a:pt x="71663" y="61866"/>
                  </a:lnTo>
                  <a:lnTo>
                    <a:pt x="71799" y="61961"/>
                  </a:lnTo>
                  <a:lnTo>
                    <a:pt x="71894" y="62055"/>
                  </a:lnTo>
                  <a:lnTo>
                    <a:pt x="72043" y="62150"/>
                  </a:lnTo>
                  <a:lnTo>
                    <a:pt x="72138" y="62244"/>
                  </a:lnTo>
                  <a:lnTo>
                    <a:pt x="72233" y="62433"/>
                  </a:lnTo>
                  <a:lnTo>
                    <a:pt x="72328" y="62528"/>
                  </a:lnTo>
                  <a:cubicBezTo>
                    <a:pt x="72369" y="62582"/>
                    <a:pt x="72369" y="62622"/>
                    <a:pt x="72423" y="62717"/>
                  </a:cubicBezTo>
                  <a:lnTo>
                    <a:pt x="72464" y="62811"/>
                  </a:lnTo>
                  <a:cubicBezTo>
                    <a:pt x="72518" y="62906"/>
                    <a:pt x="72559" y="63000"/>
                    <a:pt x="72613" y="63149"/>
                  </a:cubicBezTo>
                  <a:cubicBezTo>
                    <a:pt x="72654" y="63324"/>
                    <a:pt x="73102" y="63500"/>
                    <a:pt x="73808" y="63500"/>
                  </a:cubicBezTo>
                  <a:cubicBezTo>
                    <a:pt x="74052" y="63500"/>
                    <a:pt x="74323" y="63473"/>
                    <a:pt x="74608" y="63432"/>
                  </a:cubicBezTo>
                  <a:cubicBezTo>
                    <a:pt x="75708" y="63243"/>
                    <a:pt x="77418" y="62433"/>
                    <a:pt x="77269" y="61110"/>
                  </a:cubicBezTo>
                  <a:cubicBezTo>
                    <a:pt x="77079" y="58707"/>
                    <a:pt x="80173" y="57802"/>
                    <a:pt x="83159" y="56911"/>
                  </a:cubicBezTo>
                  <a:cubicBezTo>
                    <a:pt x="85154" y="56290"/>
                    <a:pt x="87584" y="55588"/>
                    <a:pt x="87869" y="54683"/>
                  </a:cubicBezTo>
                  <a:cubicBezTo>
                    <a:pt x="87964" y="54359"/>
                    <a:pt x="88059" y="53981"/>
                    <a:pt x="88195" y="53603"/>
                  </a:cubicBezTo>
                  <a:cubicBezTo>
                    <a:pt x="88955" y="50862"/>
                    <a:pt x="89864" y="47784"/>
                    <a:pt x="91615" y="46893"/>
                  </a:cubicBezTo>
                  <a:cubicBezTo>
                    <a:pt x="91941" y="46730"/>
                    <a:pt x="92293" y="46636"/>
                    <a:pt x="92646" y="46636"/>
                  </a:cubicBezTo>
                  <a:cubicBezTo>
                    <a:pt x="92918" y="46636"/>
                    <a:pt x="93176" y="46690"/>
                    <a:pt x="93420" y="46798"/>
                  </a:cubicBezTo>
                  <a:cubicBezTo>
                    <a:pt x="93515" y="46825"/>
                    <a:pt x="93610" y="46839"/>
                    <a:pt x="93691" y="46839"/>
                  </a:cubicBezTo>
                  <a:cubicBezTo>
                    <a:pt x="94275" y="46839"/>
                    <a:pt x="94886" y="46217"/>
                    <a:pt x="95700" y="45272"/>
                  </a:cubicBezTo>
                  <a:cubicBezTo>
                    <a:pt x="96582" y="44273"/>
                    <a:pt x="97546" y="43220"/>
                    <a:pt x="98822" y="43220"/>
                  </a:cubicBezTo>
                  <a:cubicBezTo>
                    <a:pt x="98917" y="43220"/>
                    <a:pt x="99026" y="43233"/>
                    <a:pt x="99121" y="43247"/>
                  </a:cubicBezTo>
                  <a:cubicBezTo>
                    <a:pt x="99881" y="43382"/>
                    <a:pt x="100641" y="43625"/>
                    <a:pt x="101360" y="44003"/>
                  </a:cubicBezTo>
                  <a:cubicBezTo>
                    <a:pt x="102025" y="44327"/>
                    <a:pt x="102785" y="44570"/>
                    <a:pt x="103505" y="44611"/>
                  </a:cubicBezTo>
                  <a:lnTo>
                    <a:pt x="103124" y="41168"/>
                  </a:lnTo>
                  <a:cubicBezTo>
                    <a:pt x="101292" y="40304"/>
                    <a:pt x="98645" y="39264"/>
                    <a:pt x="97587" y="39264"/>
                  </a:cubicBezTo>
                  <a:cubicBezTo>
                    <a:pt x="97546" y="39264"/>
                    <a:pt x="97505" y="39277"/>
                    <a:pt x="97465" y="39277"/>
                  </a:cubicBezTo>
                  <a:cubicBezTo>
                    <a:pt x="97370" y="39291"/>
                    <a:pt x="97275" y="39291"/>
                    <a:pt x="97193" y="39291"/>
                  </a:cubicBezTo>
                  <a:cubicBezTo>
                    <a:pt x="95985" y="39291"/>
                    <a:pt x="94737" y="38184"/>
                    <a:pt x="93325" y="36955"/>
                  </a:cubicBezTo>
                  <a:cubicBezTo>
                    <a:pt x="92090" y="35915"/>
                    <a:pt x="90719" y="34687"/>
                    <a:pt x="89389" y="34214"/>
                  </a:cubicBezTo>
                  <a:cubicBezTo>
                    <a:pt x="87720" y="33607"/>
                    <a:pt x="82114" y="31473"/>
                    <a:pt x="80363" y="28827"/>
                  </a:cubicBezTo>
                  <a:cubicBezTo>
                    <a:pt x="79834" y="28030"/>
                    <a:pt x="78124" y="27085"/>
                    <a:pt x="76658" y="26234"/>
                  </a:cubicBezTo>
                  <a:cubicBezTo>
                    <a:pt x="74568" y="25046"/>
                    <a:pt x="73237" y="24250"/>
                    <a:pt x="72803" y="23250"/>
                  </a:cubicBezTo>
                  <a:lnTo>
                    <a:pt x="72749" y="23061"/>
                  </a:lnTo>
                  <a:cubicBezTo>
                    <a:pt x="71948" y="21036"/>
                    <a:pt x="70903" y="19146"/>
                    <a:pt x="69668" y="17350"/>
                  </a:cubicBezTo>
                  <a:cubicBezTo>
                    <a:pt x="69003" y="16486"/>
                    <a:pt x="68528" y="15541"/>
                    <a:pt x="68188" y="14501"/>
                  </a:cubicBezTo>
                  <a:cubicBezTo>
                    <a:pt x="67768" y="13516"/>
                    <a:pt x="67523" y="12894"/>
                    <a:pt x="67143" y="12854"/>
                  </a:cubicBezTo>
                  <a:cubicBezTo>
                    <a:pt x="66818" y="12800"/>
                    <a:pt x="65773" y="12800"/>
                    <a:pt x="64673" y="12759"/>
                  </a:cubicBezTo>
                  <a:cubicBezTo>
                    <a:pt x="57602" y="12570"/>
                    <a:pt x="55417" y="12233"/>
                    <a:pt x="55417" y="10680"/>
                  </a:cubicBezTo>
                  <a:cubicBezTo>
                    <a:pt x="55417" y="8317"/>
                    <a:pt x="54412" y="3916"/>
                    <a:pt x="53462" y="3686"/>
                  </a:cubicBezTo>
                  <a:lnTo>
                    <a:pt x="52661" y="3497"/>
                  </a:lnTo>
                  <a:cubicBezTo>
                    <a:pt x="50707" y="3119"/>
                    <a:pt x="48481" y="2592"/>
                    <a:pt x="47341" y="1458"/>
                  </a:cubicBezTo>
                  <a:cubicBezTo>
                    <a:pt x="46540" y="716"/>
                    <a:pt x="44572" y="0"/>
                    <a:pt x="4371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2" name="Google Shape;100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4AAFcJAADEDgAAVwkAAAAAAAAmAAAACAAAAP//////////"/>
                </a:ext>
              </a:extLst>
            </p:cNvSpPr>
            <p:nvPr/>
          </p:nvSpPr>
          <p:spPr>
            <a:xfrm>
              <a:off x="2400300" y="15182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1" name="Google Shape;100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4AAFgJAADJDgAAWAkAAAAAAAAmAAAACAAAAP//////////"/>
                </a:ext>
              </a:extLst>
            </p:cNvSpPr>
            <p:nvPr/>
          </p:nvSpPr>
          <p:spPr>
            <a:xfrm>
              <a:off x="2403475" y="15189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0" name="Google Shape;100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Q4AAFcJAADFDgAAVwkAAAAAAAAmAAAACAAAAP//////////"/>
                </a:ext>
              </a:extLst>
            </p:cNvSpPr>
            <p:nvPr/>
          </p:nvSpPr>
          <p:spPr>
            <a:xfrm>
              <a:off x="2400935" y="15182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9" name="Google Shape;100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4AAFgJAADHDgAAWAkAAAAAAAAmAAAACAAAAP//////////"/>
                </a:ext>
              </a:extLst>
            </p:cNvSpPr>
            <p:nvPr/>
          </p:nvSpPr>
          <p:spPr>
            <a:xfrm>
              <a:off x="2402205" y="15189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8" name="Google Shape;100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4AAFcJAADGDgAAWAkAAAAAAAAmAAAACAAAAP//////////"/>
                </a:ext>
              </a:extLst>
            </p:cNvSpPr>
            <p:nvPr/>
          </p:nvSpPr>
          <p:spPr>
            <a:xfrm>
              <a:off x="2401570" y="1518285"/>
              <a:ext cx="0" cy="635"/>
            </a:xfrm>
            <a:custGeom>
              <a:avLst/>
              <a:gdLst/>
              <a:ahLst/>
              <a:cxnLst/>
              <a:rect l="0" t="0" r="0" b="635"/>
              <a:pathLst>
                <a:path w="0" h="635">
                  <a:moveTo>
                    <a:pt x="0" y="508"/>
                  </a:moveTo>
                  <a:lnTo>
                    <a:pt x="0" y="12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7" name="Google Shape;100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4AAFgJAADIDgAAWAkAAAAAAAAmAAAACAAAAP//////////"/>
                </a:ext>
              </a:extLst>
            </p:cNvSpPr>
            <p:nvPr/>
          </p:nvSpPr>
          <p:spPr>
            <a:xfrm>
              <a:off x="2402840" y="15189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6" name="Google Shape;100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8AAIYJAABBDwAAjAkAAAAAAAAmAAAACAAAAP//////////"/>
                </a:ext>
              </a:extLst>
            </p:cNvSpPr>
            <p:nvPr/>
          </p:nvSpPr>
          <p:spPr>
            <a:xfrm>
              <a:off x="2479040" y="1548130"/>
              <a:ext cx="635" cy="3810"/>
            </a:xfrm>
            <a:custGeom>
              <a:avLst/>
              <a:gdLst/>
              <a:ahLst/>
              <a:cxnLst/>
              <a:rect l="0" t="0" r="635" b="3810"/>
              <a:pathLst>
                <a:path w="635" h="3810">
                  <a:moveTo>
                    <a:pt x="0" y="0"/>
                  </a:moveTo>
                  <a:lnTo>
                    <a:pt x="613" y="379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5" name="Google Shape;100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4AAFgJAADKDgAAWAkAAAAAAAAmAAAACAAAAP//////////"/>
                </a:ext>
              </a:extLst>
            </p:cNvSpPr>
            <p:nvPr/>
          </p:nvSpPr>
          <p:spPr>
            <a:xfrm>
              <a:off x="2404110" y="15189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4" name="Google Shape;100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4AAGsJAAAaDwAAKwoAAAAAAAAmAAAACAAAAP//////////"/>
                </a:ext>
              </a:extLst>
            </p:cNvSpPr>
            <p:nvPr/>
          </p:nvSpPr>
          <p:spPr>
            <a:xfrm>
              <a:off x="2311400" y="1530985"/>
              <a:ext cx="143510" cy="121920"/>
            </a:xfrm>
            <a:custGeom>
              <a:avLst/>
              <a:gdLst/>
              <a:ahLst/>
              <a:cxnLst/>
              <a:rect l="0" t="0" r="143510" b="121920"/>
              <a:pathLst>
                <a:path w="143510" h="121920">
                  <a:moveTo>
                    <a:pt x="2192" y="0"/>
                  </a:moveTo>
                  <a:cubicBezTo>
                    <a:pt x="2001" y="0"/>
                    <a:pt x="1865" y="95"/>
                    <a:pt x="1865" y="1335"/>
                  </a:cubicBezTo>
                  <a:cubicBezTo>
                    <a:pt x="1865" y="2057"/>
                    <a:pt x="1811" y="3529"/>
                    <a:pt x="626" y="3815"/>
                  </a:cubicBezTo>
                  <a:lnTo>
                    <a:pt x="286" y="3815"/>
                  </a:lnTo>
                  <a:cubicBezTo>
                    <a:pt x="0" y="4578"/>
                    <a:pt x="667" y="7588"/>
                    <a:pt x="1293" y="8733"/>
                  </a:cubicBezTo>
                  <a:cubicBezTo>
                    <a:pt x="1620" y="9441"/>
                    <a:pt x="1484" y="10681"/>
                    <a:pt x="1239" y="12875"/>
                  </a:cubicBezTo>
                  <a:cubicBezTo>
                    <a:pt x="1144" y="13542"/>
                    <a:pt x="1007" y="14455"/>
                    <a:pt x="953" y="15218"/>
                  </a:cubicBezTo>
                  <a:lnTo>
                    <a:pt x="953" y="15259"/>
                  </a:lnTo>
                  <a:lnTo>
                    <a:pt x="953" y="15409"/>
                  </a:lnTo>
                  <a:lnTo>
                    <a:pt x="953" y="15695"/>
                  </a:lnTo>
                  <a:cubicBezTo>
                    <a:pt x="953" y="15885"/>
                    <a:pt x="953" y="16117"/>
                    <a:pt x="953" y="16308"/>
                  </a:cubicBezTo>
                  <a:cubicBezTo>
                    <a:pt x="1770" y="16689"/>
                    <a:pt x="2627" y="17834"/>
                    <a:pt x="3240" y="18842"/>
                  </a:cubicBezTo>
                  <a:cubicBezTo>
                    <a:pt x="3431" y="19169"/>
                    <a:pt x="3621" y="19455"/>
                    <a:pt x="3771" y="19741"/>
                  </a:cubicBezTo>
                  <a:cubicBezTo>
                    <a:pt x="3907" y="20027"/>
                    <a:pt x="4057" y="20272"/>
                    <a:pt x="4152" y="20504"/>
                  </a:cubicBezTo>
                  <a:cubicBezTo>
                    <a:pt x="4288" y="20749"/>
                    <a:pt x="4383" y="20940"/>
                    <a:pt x="4438" y="21076"/>
                  </a:cubicBezTo>
                  <a:cubicBezTo>
                    <a:pt x="4533" y="21280"/>
                    <a:pt x="4574" y="21471"/>
                    <a:pt x="4628" y="21607"/>
                  </a:cubicBezTo>
                  <a:lnTo>
                    <a:pt x="4628" y="21662"/>
                  </a:lnTo>
                  <a:cubicBezTo>
                    <a:pt x="4724" y="21798"/>
                    <a:pt x="4724" y="21948"/>
                    <a:pt x="4765" y="22043"/>
                  </a:cubicBezTo>
                  <a:lnTo>
                    <a:pt x="4765" y="22084"/>
                  </a:lnTo>
                  <a:cubicBezTo>
                    <a:pt x="4819" y="22234"/>
                    <a:pt x="4819" y="22330"/>
                    <a:pt x="4819" y="22425"/>
                  </a:cubicBezTo>
                  <a:lnTo>
                    <a:pt x="4819" y="22466"/>
                  </a:lnTo>
                  <a:cubicBezTo>
                    <a:pt x="4819" y="22520"/>
                    <a:pt x="4819" y="22616"/>
                    <a:pt x="4819" y="22711"/>
                  </a:cubicBezTo>
                  <a:cubicBezTo>
                    <a:pt x="4819" y="22752"/>
                    <a:pt x="4819" y="22806"/>
                    <a:pt x="4819" y="22902"/>
                  </a:cubicBezTo>
                  <a:cubicBezTo>
                    <a:pt x="4819" y="22943"/>
                    <a:pt x="4819" y="22943"/>
                    <a:pt x="4819" y="22997"/>
                  </a:cubicBezTo>
                  <a:cubicBezTo>
                    <a:pt x="5010" y="23419"/>
                    <a:pt x="5241" y="23801"/>
                    <a:pt x="5486" y="24182"/>
                  </a:cubicBezTo>
                  <a:lnTo>
                    <a:pt x="5677" y="24523"/>
                  </a:lnTo>
                  <a:cubicBezTo>
                    <a:pt x="6534" y="25804"/>
                    <a:pt x="7487" y="27329"/>
                    <a:pt x="7487" y="28665"/>
                  </a:cubicBezTo>
                  <a:cubicBezTo>
                    <a:pt x="7487" y="30286"/>
                    <a:pt x="9774" y="32193"/>
                    <a:pt x="10673" y="32193"/>
                  </a:cubicBezTo>
                  <a:cubicBezTo>
                    <a:pt x="11871" y="32193"/>
                    <a:pt x="13395" y="32670"/>
                    <a:pt x="14158" y="33719"/>
                  </a:cubicBezTo>
                  <a:cubicBezTo>
                    <a:pt x="14634" y="34387"/>
                    <a:pt x="14770" y="35245"/>
                    <a:pt x="14484" y="36008"/>
                  </a:cubicBezTo>
                  <a:cubicBezTo>
                    <a:pt x="14348" y="36675"/>
                    <a:pt x="14348" y="37302"/>
                    <a:pt x="14484" y="37970"/>
                  </a:cubicBezTo>
                  <a:cubicBezTo>
                    <a:pt x="14580" y="38923"/>
                    <a:pt x="14675" y="39877"/>
                    <a:pt x="14103" y="40490"/>
                  </a:cubicBezTo>
                  <a:cubicBezTo>
                    <a:pt x="13777" y="40872"/>
                    <a:pt x="13246" y="41062"/>
                    <a:pt x="12769" y="41062"/>
                  </a:cubicBezTo>
                  <a:cubicBezTo>
                    <a:pt x="12483" y="41212"/>
                    <a:pt x="12157" y="42588"/>
                    <a:pt x="11966" y="43310"/>
                  </a:cubicBezTo>
                  <a:cubicBezTo>
                    <a:pt x="11626" y="44782"/>
                    <a:pt x="11299" y="46212"/>
                    <a:pt x="10292" y="46784"/>
                  </a:cubicBezTo>
                  <a:cubicBezTo>
                    <a:pt x="10251" y="46839"/>
                    <a:pt x="10060" y="47166"/>
                    <a:pt x="10060" y="48024"/>
                  </a:cubicBezTo>
                  <a:cubicBezTo>
                    <a:pt x="10060" y="49850"/>
                    <a:pt x="10768" y="51757"/>
                    <a:pt x="11149" y="52043"/>
                  </a:cubicBezTo>
                  <a:cubicBezTo>
                    <a:pt x="14770" y="53801"/>
                    <a:pt x="15301" y="55762"/>
                    <a:pt x="15111" y="57043"/>
                  </a:cubicBezTo>
                  <a:cubicBezTo>
                    <a:pt x="15151" y="57234"/>
                    <a:pt x="15206" y="57384"/>
                    <a:pt x="15301" y="57520"/>
                  </a:cubicBezTo>
                  <a:cubicBezTo>
                    <a:pt x="16064" y="58378"/>
                    <a:pt x="16921" y="59100"/>
                    <a:pt x="17915" y="59618"/>
                  </a:cubicBezTo>
                  <a:cubicBezTo>
                    <a:pt x="19154" y="60340"/>
                    <a:pt x="20447" y="60953"/>
                    <a:pt x="21781" y="61389"/>
                  </a:cubicBezTo>
                  <a:cubicBezTo>
                    <a:pt x="22067" y="61485"/>
                    <a:pt x="22298" y="61580"/>
                    <a:pt x="22584" y="61621"/>
                  </a:cubicBezTo>
                  <a:cubicBezTo>
                    <a:pt x="24395" y="61866"/>
                    <a:pt x="25116" y="63487"/>
                    <a:pt x="25742" y="64768"/>
                  </a:cubicBezTo>
                  <a:cubicBezTo>
                    <a:pt x="25974" y="65299"/>
                    <a:pt x="26260" y="65817"/>
                    <a:pt x="26641" y="66294"/>
                  </a:cubicBezTo>
                  <a:cubicBezTo>
                    <a:pt x="27744" y="67397"/>
                    <a:pt x="27172" y="68869"/>
                    <a:pt x="26695" y="70068"/>
                  </a:cubicBezTo>
                  <a:cubicBezTo>
                    <a:pt x="26450" y="70585"/>
                    <a:pt x="26314" y="71157"/>
                    <a:pt x="26314" y="71730"/>
                  </a:cubicBezTo>
                  <a:cubicBezTo>
                    <a:pt x="26505" y="72207"/>
                    <a:pt x="26791" y="72642"/>
                    <a:pt x="27213" y="73024"/>
                  </a:cubicBezTo>
                  <a:cubicBezTo>
                    <a:pt x="28030" y="73923"/>
                    <a:pt x="29173" y="75217"/>
                    <a:pt x="28928" y="77029"/>
                  </a:cubicBezTo>
                  <a:cubicBezTo>
                    <a:pt x="28928" y="77070"/>
                    <a:pt x="28928" y="77166"/>
                    <a:pt x="28928" y="77220"/>
                  </a:cubicBezTo>
                  <a:lnTo>
                    <a:pt x="28928" y="77315"/>
                  </a:lnTo>
                  <a:cubicBezTo>
                    <a:pt x="28928" y="77356"/>
                    <a:pt x="28982" y="77411"/>
                    <a:pt x="28982" y="77452"/>
                  </a:cubicBezTo>
                  <a:lnTo>
                    <a:pt x="29023" y="77547"/>
                  </a:lnTo>
                  <a:cubicBezTo>
                    <a:pt x="29023" y="77602"/>
                    <a:pt x="29078" y="77642"/>
                    <a:pt x="29078" y="77697"/>
                  </a:cubicBezTo>
                  <a:lnTo>
                    <a:pt x="29173" y="77792"/>
                  </a:lnTo>
                  <a:lnTo>
                    <a:pt x="29214" y="77983"/>
                  </a:lnTo>
                  <a:lnTo>
                    <a:pt x="29309" y="78078"/>
                  </a:lnTo>
                  <a:lnTo>
                    <a:pt x="29404" y="78269"/>
                  </a:lnTo>
                  <a:lnTo>
                    <a:pt x="29500" y="78419"/>
                  </a:lnTo>
                  <a:lnTo>
                    <a:pt x="29649" y="78555"/>
                  </a:lnTo>
                  <a:lnTo>
                    <a:pt x="29786" y="78746"/>
                  </a:lnTo>
                  <a:lnTo>
                    <a:pt x="29881" y="78896"/>
                  </a:lnTo>
                  <a:lnTo>
                    <a:pt x="30031" y="79087"/>
                  </a:lnTo>
                  <a:lnTo>
                    <a:pt x="30126" y="79223"/>
                  </a:lnTo>
                  <a:lnTo>
                    <a:pt x="30317" y="79468"/>
                  </a:lnTo>
                  <a:lnTo>
                    <a:pt x="30412" y="79563"/>
                  </a:lnTo>
                  <a:lnTo>
                    <a:pt x="30643" y="79794"/>
                  </a:lnTo>
                  <a:lnTo>
                    <a:pt x="30739" y="79890"/>
                  </a:lnTo>
                  <a:lnTo>
                    <a:pt x="30984" y="80176"/>
                  </a:lnTo>
                  <a:lnTo>
                    <a:pt x="31024" y="80231"/>
                  </a:lnTo>
                  <a:lnTo>
                    <a:pt x="31310" y="80558"/>
                  </a:lnTo>
                  <a:cubicBezTo>
                    <a:pt x="31746" y="80994"/>
                    <a:pt x="32127" y="81416"/>
                    <a:pt x="32508" y="81757"/>
                  </a:cubicBezTo>
                  <a:cubicBezTo>
                    <a:pt x="32985" y="81661"/>
                    <a:pt x="33502" y="81566"/>
                    <a:pt x="34033" y="81566"/>
                  </a:cubicBezTo>
                  <a:cubicBezTo>
                    <a:pt x="34455" y="81566"/>
                    <a:pt x="34891" y="81321"/>
                    <a:pt x="35176" y="80939"/>
                  </a:cubicBezTo>
                  <a:cubicBezTo>
                    <a:pt x="35435" y="80681"/>
                    <a:pt x="35898" y="80231"/>
                    <a:pt x="36565" y="80231"/>
                  </a:cubicBezTo>
                  <a:cubicBezTo>
                    <a:pt x="36973" y="80231"/>
                    <a:pt x="37463" y="80394"/>
                    <a:pt x="38035" y="80899"/>
                  </a:cubicBezTo>
                  <a:cubicBezTo>
                    <a:pt x="38307" y="81117"/>
                    <a:pt x="38621" y="81212"/>
                    <a:pt x="39002" y="81212"/>
                  </a:cubicBezTo>
                  <a:cubicBezTo>
                    <a:pt x="39478" y="81212"/>
                    <a:pt x="40077" y="81062"/>
                    <a:pt x="40799" y="80844"/>
                  </a:cubicBezTo>
                  <a:cubicBezTo>
                    <a:pt x="41370" y="80612"/>
                    <a:pt x="41983" y="80517"/>
                    <a:pt x="42609" y="80422"/>
                  </a:cubicBezTo>
                  <a:cubicBezTo>
                    <a:pt x="42650" y="80408"/>
                    <a:pt x="42691" y="80408"/>
                    <a:pt x="42732" y="80408"/>
                  </a:cubicBezTo>
                  <a:cubicBezTo>
                    <a:pt x="43440" y="80408"/>
                    <a:pt x="45427" y="81089"/>
                    <a:pt x="51036" y="92629"/>
                  </a:cubicBezTo>
                  <a:cubicBezTo>
                    <a:pt x="51567" y="93678"/>
                    <a:pt x="51948" y="94536"/>
                    <a:pt x="52234" y="95244"/>
                  </a:cubicBezTo>
                  <a:cubicBezTo>
                    <a:pt x="53051" y="97206"/>
                    <a:pt x="53432" y="98010"/>
                    <a:pt x="55052" y="99059"/>
                  </a:cubicBezTo>
                  <a:cubicBezTo>
                    <a:pt x="55855" y="99590"/>
                    <a:pt x="56808" y="99917"/>
                    <a:pt x="57761" y="100108"/>
                  </a:cubicBezTo>
                  <a:cubicBezTo>
                    <a:pt x="60197" y="100640"/>
                    <a:pt x="62484" y="101879"/>
                    <a:pt x="64200" y="103691"/>
                  </a:cubicBezTo>
                  <a:cubicBezTo>
                    <a:pt x="67576" y="107220"/>
                    <a:pt x="76724" y="109754"/>
                    <a:pt x="80535" y="109945"/>
                  </a:cubicBezTo>
                  <a:cubicBezTo>
                    <a:pt x="80631" y="109945"/>
                    <a:pt x="80712" y="109945"/>
                    <a:pt x="80794" y="109945"/>
                  </a:cubicBezTo>
                  <a:cubicBezTo>
                    <a:pt x="82224" y="109945"/>
                    <a:pt x="83626" y="109182"/>
                    <a:pt x="85028" y="108419"/>
                  </a:cubicBezTo>
                  <a:cubicBezTo>
                    <a:pt x="86784" y="107506"/>
                    <a:pt x="88690" y="106511"/>
                    <a:pt x="91072" y="106511"/>
                  </a:cubicBezTo>
                  <a:cubicBezTo>
                    <a:pt x="91603" y="106511"/>
                    <a:pt x="92120" y="106552"/>
                    <a:pt x="92692" y="106648"/>
                  </a:cubicBezTo>
                  <a:cubicBezTo>
                    <a:pt x="96558" y="107411"/>
                    <a:pt x="97266" y="110844"/>
                    <a:pt x="97892" y="113609"/>
                  </a:cubicBezTo>
                  <a:cubicBezTo>
                    <a:pt x="98124" y="114904"/>
                    <a:pt x="98410" y="116143"/>
                    <a:pt x="98940" y="116757"/>
                  </a:cubicBezTo>
                  <a:cubicBezTo>
                    <a:pt x="99934" y="117996"/>
                    <a:pt x="110566" y="119386"/>
                    <a:pt x="116243" y="120094"/>
                  </a:cubicBezTo>
                  <a:cubicBezTo>
                    <a:pt x="120150" y="120571"/>
                    <a:pt x="123199" y="120953"/>
                    <a:pt x="124438" y="121334"/>
                  </a:cubicBezTo>
                  <a:cubicBezTo>
                    <a:pt x="126630" y="121716"/>
                    <a:pt x="128821" y="121906"/>
                    <a:pt x="131013" y="121906"/>
                  </a:cubicBezTo>
                  <a:lnTo>
                    <a:pt x="130959" y="121525"/>
                  </a:lnTo>
                  <a:lnTo>
                    <a:pt x="130918" y="121048"/>
                  </a:lnTo>
                  <a:cubicBezTo>
                    <a:pt x="130823" y="119904"/>
                    <a:pt x="131013" y="118759"/>
                    <a:pt x="131394" y="117710"/>
                  </a:cubicBezTo>
                  <a:lnTo>
                    <a:pt x="131394" y="117615"/>
                  </a:lnTo>
                  <a:lnTo>
                    <a:pt x="131435" y="117574"/>
                  </a:lnTo>
                  <a:cubicBezTo>
                    <a:pt x="132293" y="115571"/>
                    <a:pt x="133722" y="113896"/>
                    <a:pt x="135628" y="112806"/>
                  </a:cubicBezTo>
                  <a:cubicBezTo>
                    <a:pt x="135778" y="112710"/>
                    <a:pt x="135968" y="112615"/>
                    <a:pt x="136104" y="112560"/>
                  </a:cubicBezTo>
                  <a:cubicBezTo>
                    <a:pt x="138310" y="111416"/>
                    <a:pt x="140733" y="110708"/>
                    <a:pt x="143170" y="110367"/>
                  </a:cubicBezTo>
                  <a:cubicBezTo>
                    <a:pt x="143306" y="110367"/>
                    <a:pt x="143360" y="110367"/>
                    <a:pt x="143360" y="110176"/>
                  </a:cubicBezTo>
                  <a:cubicBezTo>
                    <a:pt x="143496" y="109086"/>
                    <a:pt x="142258" y="107084"/>
                    <a:pt x="141400" y="106607"/>
                  </a:cubicBezTo>
                  <a:cubicBezTo>
                    <a:pt x="141359" y="106552"/>
                    <a:pt x="141305" y="106511"/>
                    <a:pt x="141264" y="106511"/>
                  </a:cubicBezTo>
                  <a:cubicBezTo>
                    <a:pt x="139971" y="106075"/>
                    <a:pt x="139780" y="104495"/>
                    <a:pt x="139644" y="102874"/>
                  </a:cubicBezTo>
                  <a:cubicBezTo>
                    <a:pt x="139453" y="101021"/>
                    <a:pt x="139208" y="98923"/>
                    <a:pt x="137629" y="98255"/>
                  </a:cubicBezTo>
                  <a:cubicBezTo>
                    <a:pt x="133532" y="96539"/>
                    <a:pt x="130482" y="93909"/>
                    <a:pt x="129529" y="91239"/>
                  </a:cubicBezTo>
                  <a:cubicBezTo>
                    <a:pt x="128917" y="90721"/>
                    <a:pt x="127814" y="89672"/>
                    <a:pt x="126820" y="88719"/>
                  </a:cubicBezTo>
                  <a:cubicBezTo>
                    <a:pt x="126385" y="88283"/>
                    <a:pt x="125963" y="87901"/>
                    <a:pt x="125622" y="87520"/>
                  </a:cubicBezTo>
                  <a:lnTo>
                    <a:pt x="124288" y="86334"/>
                  </a:lnTo>
                  <a:lnTo>
                    <a:pt x="124574" y="86334"/>
                  </a:lnTo>
                  <a:lnTo>
                    <a:pt x="124479" y="86089"/>
                  </a:lnTo>
                  <a:lnTo>
                    <a:pt x="124384" y="85953"/>
                  </a:lnTo>
                  <a:cubicBezTo>
                    <a:pt x="124343" y="85858"/>
                    <a:pt x="124288" y="85762"/>
                    <a:pt x="124288" y="85667"/>
                  </a:cubicBezTo>
                  <a:lnTo>
                    <a:pt x="124247" y="85517"/>
                  </a:lnTo>
                  <a:cubicBezTo>
                    <a:pt x="124193" y="85381"/>
                    <a:pt x="124193" y="85285"/>
                    <a:pt x="124193" y="85190"/>
                  </a:cubicBezTo>
                  <a:lnTo>
                    <a:pt x="124193" y="85095"/>
                  </a:lnTo>
                  <a:cubicBezTo>
                    <a:pt x="124152" y="84945"/>
                    <a:pt x="124152" y="84809"/>
                    <a:pt x="124193" y="84659"/>
                  </a:cubicBezTo>
                  <a:cubicBezTo>
                    <a:pt x="124288" y="83896"/>
                    <a:pt x="125105" y="83037"/>
                    <a:pt x="126575" y="81607"/>
                  </a:cubicBezTo>
                  <a:lnTo>
                    <a:pt x="127297" y="80939"/>
                  </a:lnTo>
                  <a:cubicBezTo>
                    <a:pt x="129203" y="79087"/>
                    <a:pt x="132442" y="75980"/>
                    <a:pt x="131912" y="74495"/>
                  </a:cubicBezTo>
                  <a:cubicBezTo>
                    <a:pt x="131394" y="73024"/>
                    <a:pt x="129203" y="72493"/>
                    <a:pt x="127487" y="72111"/>
                  </a:cubicBezTo>
                  <a:cubicBezTo>
                    <a:pt x="126099" y="71825"/>
                    <a:pt x="125010" y="71593"/>
                    <a:pt x="124629" y="70776"/>
                  </a:cubicBezTo>
                  <a:cubicBezTo>
                    <a:pt x="124288" y="70108"/>
                    <a:pt x="124288" y="69209"/>
                    <a:pt x="124288" y="67915"/>
                  </a:cubicBezTo>
                  <a:cubicBezTo>
                    <a:pt x="124288" y="66198"/>
                    <a:pt x="124288" y="64005"/>
                    <a:pt x="123431" y="62193"/>
                  </a:cubicBezTo>
                  <a:cubicBezTo>
                    <a:pt x="122478" y="60190"/>
                    <a:pt x="122954" y="58283"/>
                    <a:pt x="123335" y="56757"/>
                  </a:cubicBezTo>
                  <a:cubicBezTo>
                    <a:pt x="123580" y="55762"/>
                    <a:pt x="123812" y="54850"/>
                    <a:pt x="123485" y="54373"/>
                  </a:cubicBezTo>
                  <a:cubicBezTo>
                    <a:pt x="122287" y="52561"/>
                    <a:pt x="123294" y="49945"/>
                    <a:pt x="123961" y="48120"/>
                  </a:cubicBezTo>
                  <a:cubicBezTo>
                    <a:pt x="124098" y="47738"/>
                    <a:pt x="124193" y="47411"/>
                    <a:pt x="124247" y="47166"/>
                  </a:cubicBezTo>
                  <a:cubicBezTo>
                    <a:pt x="124479" y="46498"/>
                    <a:pt x="124914" y="45885"/>
                    <a:pt x="125391" y="45408"/>
                  </a:cubicBezTo>
                  <a:cubicBezTo>
                    <a:pt x="126289" y="44359"/>
                    <a:pt x="127338" y="43160"/>
                    <a:pt x="127201" y="41594"/>
                  </a:cubicBezTo>
                  <a:cubicBezTo>
                    <a:pt x="127147" y="41308"/>
                    <a:pt x="127147" y="40967"/>
                    <a:pt x="127201" y="40681"/>
                  </a:cubicBezTo>
                  <a:cubicBezTo>
                    <a:pt x="127201" y="40545"/>
                    <a:pt x="127201" y="40449"/>
                    <a:pt x="127242" y="40299"/>
                  </a:cubicBezTo>
                  <a:cubicBezTo>
                    <a:pt x="127242" y="40204"/>
                    <a:pt x="127297" y="40068"/>
                    <a:pt x="127297" y="39918"/>
                  </a:cubicBezTo>
                  <a:cubicBezTo>
                    <a:pt x="127338" y="39782"/>
                    <a:pt x="127297" y="39823"/>
                    <a:pt x="127338" y="39782"/>
                  </a:cubicBezTo>
                  <a:cubicBezTo>
                    <a:pt x="127392" y="39591"/>
                    <a:pt x="127433" y="39441"/>
                    <a:pt x="127528" y="39250"/>
                  </a:cubicBezTo>
                  <a:cubicBezTo>
                    <a:pt x="127773" y="38678"/>
                    <a:pt x="128154" y="38160"/>
                    <a:pt x="128672" y="37724"/>
                  </a:cubicBezTo>
                  <a:cubicBezTo>
                    <a:pt x="128631" y="37629"/>
                    <a:pt x="128631" y="37493"/>
                    <a:pt x="128576" y="37343"/>
                  </a:cubicBezTo>
                  <a:lnTo>
                    <a:pt x="128536" y="37152"/>
                  </a:lnTo>
                  <a:cubicBezTo>
                    <a:pt x="128481" y="36962"/>
                    <a:pt x="128440" y="36771"/>
                    <a:pt x="128386" y="36539"/>
                  </a:cubicBezTo>
                  <a:lnTo>
                    <a:pt x="128345" y="36348"/>
                  </a:lnTo>
                  <a:cubicBezTo>
                    <a:pt x="128290" y="36199"/>
                    <a:pt x="128250" y="36062"/>
                    <a:pt x="128250" y="35872"/>
                  </a:cubicBezTo>
                  <a:lnTo>
                    <a:pt x="128195" y="35626"/>
                  </a:lnTo>
                  <a:lnTo>
                    <a:pt x="128100" y="35245"/>
                  </a:lnTo>
                  <a:lnTo>
                    <a:pt x="128059" y="34918"/>
                  </a:lnTo>
                  <a:lnTo>
                    <a:pt x="128005" y="34577"/>
                  </a:lnTo>
                  <a:lnTo>
                    <a:pt x="127964" y="34250"/>
                  </a:lnTo>
                  <a:lnTo>
                    <a:pt x="127909" y="33910"/>
                  </a:lnTo>
                  <a:lnTo>
                    <a:pt x="127868" y="33583"/>
                  </a:lnTo>
                  <a:lnTo>
                    <a:pt x="127814" y="33242"/>
                  </a:lnTo>
                  <a:lnTo>
                    <a:pt x="127773" y="32915"/>
                  </a:lnTo>
                  <a:lnTo>
                    <a:pt x="127773" y="32629"/>
                  </a:lnTo>
                  <a:lnTo>
                    <a:pt x="127719" y="32289"/>
                  </a:lnTo>
                  <a:lnTo>
                    <a:pt x="127719" y="32002"/>
                  </a:lnTo>
                  <a:lnTo>
                    <a:pt x="127719" y="31716"/>
                  </a:lnTo>
                  <a:lnTo>
                    <a:pt x="127719" y="31430"/>
                  </a:lnTo>
                  <a:lnTo>
                    <a:pt x="127719" y="31144"/>
                  </a:lnTo>
                  <a:lnTo>
                    <a:pt x="127719" y="30913"/>
                  </a:lnTo>
                  <a:lnTo>
                    <a:pt x="127719" y="30626"/>
                  </a:lnTo>
                  <a:lnTo>
                    <a:pt x="127719" y="30436"/>
                  </a:lnTo>
                  <a:lnTo>
                    <a:pt x="127719" y="30190"/>
                  </a:lnTo>
                  <a:lnTo>
                    <a:pt x="127719" y="30000"/>
                  </a:lnTo>
                  <a:lnTo>
                    <a:pt x="127719" y="29809"/>
                  </a:lnTo>
                  <a:lnTo>
                    <a:pt x="127719" y="29673"/>
                  </a:lnTo>
                  <a:lnTo>
                    <a:pt x="127719" y="29523"/>
                  </a:lnTo>
                  <a:lnTo>
                    <a:pt x="127719" y="29237"/>
                  </a:lnTo>
                  <a:cubicBezTo>
                    <a:pt x="127351" y="29060"/>
                    <a:pt x="126425" y="28951"/>
                    <a:pt x="125336" y="28951"/>
                  </a:cubicBezTo>
                  <a:cubicBezTo>
                    <a:pt x="124724" y="28951"/>
                    <a:pt x="124070" y="28978"/>
                    <a:pt x="123431" y="29046"/>
                  </a:cubicBezTo>
                  <a:cubicBezTo>
                    <a:pt x="123335" y="29060"/>
                    <a:pt x="123254" y="29060"/>
                    <a:pt x="123158" y="29060"/>
                  </a:cubicBezTo>
                  <a:cubicBezTo>
                    <a:pt x="121879" y="29060"/>
                    <a:pt x="120939" y="27820"/>
                    <a:pt x="120055" y="26621"/>
                  </a:cubicBezTo>
                  <a:cubicBezTo>
                    <a:pt x="119483" y="25953"/>
                    <a:pt x="118666" y="24850"/>
                    <a:pt x="118244" y="24850"/>
                  </a:cubicBezTo>
                  <a:cubicBezTo>
                    <a:pt x="116093" y="24850"/>
                    <a:pt x="114092" y="23229"/>
                    <a:pt x="114092" y="21417"/>
                  </a:cubicBezTo>
                  <a:cubicBezTo>
                    <a:pt x="113711" y="20899"/>
                    <a:pt x="111288" y="20191"/>
                    <a:pt x="109314" y="20191"/>
                  </a:cubicBezTo>
                  <a:cubicBezTo>
                    <a:pt x="109082" y="20191"/>
                    <a:pt x="108864" y="20204"/>
                    <a:pt x="108660" y="20218"/>
                  </a:cubicBezTo>
                  <a:cubicBezTo>
                    <a:pt x="108524" y="20245"/>
                    <a:pt x="108374" y="20245"/>
                    <a:pt x="108238" y="20245"/>
                  </a:cubicBezTo>
                  <a:cubicBezTo>
                    <a:pt x="107108" y="20245"/>
                    <a:pt x="106047" y="19727"/>
                    <a:pt x="105325" y="18842"/>
                  </a:cubicBezTo>
                  <a:cubicBezTo>
                    <a:pt x="105230" y="18692"/>
                    <a:pt x="105080" y="18597"/>
                    <a:pt x="104985" y="18501"/>
                  </a:cubicBezTo>
                  <a:cubicBezTo>
                    <a:pt x="103800" y="18460"/>
                    <a:pt x="100125" y="17316"/>
                    <a:pt x="98886" y="15736"/>
                  </a:cubicBezTo>
                  <a:cubicBezTo>
                    <a:pt x="98587" y="15381"/>
                    <a:pt x="96803" y="14877"/>
                    <a:pt x="94693" y="14877"/>
                  </a:cubicBezTo>
                  <a:cubicBezTo>
                    <a:pt x="94516" y="14877"/>
                    <a:pt x="94353" y="14877"/>
                    <a:pt x="94176" y="14877"/>
                  </a:cubicBezTo>
                  <a:cubicBezTo>
                    <a:pt x="92651" y="14932"/>
                    <a:pt x="91834" y="15259"/>
                    <a:pt x="91698" y="15449"/>
                  </a:cubicBezTo>
                  <a:cubicBezTo>
                    <a:pt x="90963" y="16512"/>
                    <a:pt x="89901" y="16771"/>
                    <a:pt x="88812" y="16771"/>
                  </a:cubicBezTo>
                  <a:cubicBezTo>
                    <a:pt x="88268" y="16771"/>
                    <a:pt x="87737" y="16716"/>
                    <a:pt x="87220" y="16648"/>
                  </a:cubicBezTo>
                  <a:cubicBezTo>
                    <a:pt x="86689" y="16553"/>
                    <a:pt x="86212" y="16499"/>
                    <a:pt x="85695" y="16499"/>
                  </a:cubicBezTo>
                  <a:cubicBezTo>
                    <a:pt x="84211" y="16499"/>
                    <a:pt x="80971" y="19169"/>
                    <a:pt x="79828" y="20749"/>
                  </a:cubicBezTo>
                  <a:lnTo>
                    <a:pt x="79678" y="20885"/>
                  </a:lnTo>
                  <a:lnTo>
                    <a:pt x="79678" y="20940"/>
                  </a:lnTo>
                  <a:lnTo>
                    <a:pt x="79583" y="21035"/>
                  </a:lnTo>
                  <a:lnTo>
                    <a:pt x="79542" y="21076"/>
                  </a:lnTo>
                  <a:lnTo>
                    <a:pt x="79446" y="21131"/>
                  </a:lnTo>
                  <a:lnTo>
                    <a:pt x="79351" y="21185"/>
                  </a:lnTo>
                  <a:lnTo>
                    <a:pt x="79256" y="21280"/>
                  </a:lnTo>
                  <a:lnTo>
                    <a:pt x="79201" y="21321"/>
                  </a:lnTo>
                  <a:lnTo>
                    <a:pt x="79065" y="21417"/>
                  </a:lnTo>
                  <a:lnTo>
                    <a:pt x="78970" y="21471"/>
                  </a:lnTo>
                  <a:lnTo>
                    <a:pt x="78820" y="21512"/>
                  </a:lnTo>
                  <a:lnTo>
                    <a:pt x="78684" y="21567"/>
                  </a:lnTo>
                  <a:lnTo>
                    <a:pt x="78534" y="21662"/>
                  </a:lnTo>
                  <a:lnTo>
                    <a:pt x="78398" y="21703"/>
                  </a:lnTo>
                  <a:lnTo>
                    <a:pt x="78208" y="21757"/>
                  </a:lnTo>
                  <a:lnTo>
                    <a:pt x="78017" y="21798"/>
                  </a:lnTo>
                  <a:lnTo>
                    <a:pt x="77826" y="21853"/>
                  </a:lnTo>
                  <a:lnTo>
                    <a:pt x="77636" y="21894"/>
                  </a:lnTo>
                  <a:lnTo>
                    <a:pt x="77391" y="21948"/>
                  </a:lnTo>
                  <a:lnTo>
                    <a:pt x="77159" y="21989"/>
                  </a:lnTo>
                  <a:lnTo>
                    <a:pt x="76874" y="22043"/>
                  </a:lnTo>
                  <a:lnTo>
                    <a:pt x="76629" y="22084"/>
                  </a:lnTo>
                  <a:lnTo>
                    <a:pt x="76302" y="22139"/>
                  </a:lnTo>
                  <a:lnTo>
                    <a:pt x="76057" y="22139"/>
                  </a:lnTo>
                  <a:lnTo>
                    <a:pt x="75676" y="22180"/>
                  </a:lnTo>
                  <a:lnTo>
                    <a:pt x="74682" y="22180"/>
                  </a:lnTo>
                  <a:lnTo>
                    <a:pt x="73919" y="22234"/>
                  </a:lnTo>
                  <a:lnTo>
                    <a:pt x="73865" y="22234"/>
                  </a:lnTo>
                  <a:cubicBezTo>
                    <a:pt x="73919" y="24278"/>
                    <a:pt x="73824" y="25191"/>
                    <a:pt x="73443" y="25763"/>
                  </a:cubicBezTo>
                  <a:cubicBezTo>
                    <a:pt x="71823" y="28147"/>
                    <a:pt x="61722" y="29482"/>
                    <a:pt x="56672" y="29673"/>
                  </a:cubicBezTo>
                  <a:cubicBezTo>
                    <a:pt x="56563" y="29673"/>
                    <a:pt x="56454" y="29673"/>
                    <a:pt x="56359" y="29673"/>
                  </a:cubicBezTo>
                  <a:cubicBezTo>
                    <a:pt x="52969" y="29673"/>
                    <a:pt x="51036" y="27411"/>
                    <a:pt x="49321" y="25422"/>
                  </a:cubicBezTo>
                  <a:cubicBezTo>
                    <a:pt x="47605" y="23379"/>
                    <a:pt x="45985" y="21512"/>
                    <a:pt x="42990" y="21512"/>
                  </a:cubicBezTo>
                  <a:cubicBezTo>
                    <a:pt x="37600" y="21512"/>
                    <a:pt x="33693" y="16934"/>
                    <a:pt x="33121" y="12452"/>
                  </a:cubicBezTo>
                  <a:lnTo>
                    <a:pt x="32930" y="12357"/>
                  </a:lnTo>
                  <a:lnTo>
                    <a:pt x="32794" y="12302"/>
                  </a:lnTo>
                  <a:lnTo>
                    <a:pt x="32508" y="12166"/>
                  </a:lnTo>
                  <a:lnTo>
                    <a:pt x="32358" y="12112"/>
                  </a:lnTo>
                  <a:lnTo>
                    <a:pt x="32032" y="11921"/>
                  </a:lnTo>
                  <a:lnTo>
                    <a:pt x="31936" y="11921"/>
                  </a:lnTo>
                  <a:cubicBezTo>
                    <a:pt x="31651" y="11785"/>
                    <a:pt x="31365" y="11635"/>
                    <a:pt x="31079" y="11444"/>
                  </a:cubicBezTo>
                  <a:lnTo>
                    <a:pt x="30984" y="11403"/>
                  </a:lnTo>
                  <a:lnTo>
                    <a:pt x="30643" y="11212"/>
                  </a:lnTo>
                  <a:lnTo>
                    <a:pt x="30507" y="11117"/>
                  </a:lnTo>
                  <a:lnTo>
                    <a:pt x="30221" y="10967"/>
                  </a:lnTo>
                  <a:lnTo>
                    <a:pt x="30071" y="10872"/>
                  </a:lnTo>
                  <a:lnTo>
                    <a:pt x="29840" y="10681"/>
                  </a:lnTo>
                  <a:lnTo>
                    <a:pt x="29690" y="10586"/>
                  </a:lnTo>
                  <a:lnTo>
                    <a:pt x="29459" y="10450"/>
                  </a:lnTo>
                  <a:lnTo>
                    <a:pt x="29309" y="10300"/>
                  </a:lnTo>
                  <a:lnTo>
                    <a:pt x="29078" y="10163"/>
                  </a:lnTo>
                  <a:lnTo>
                    <a:pt x="28982" y="10068"/>
                  </a:lnTo>
                  <a:lnTo>
                    <a:pt x="28792" y="9878"/>
                  </a:lnTo>
                  <a:lnTo>
                    <a:pt x="28642" y="9782"/>
                  </a:lnTo>
                  <a:lnTo>
                    <a:pt x="28452" y="9592"/>
                  </a:lnTo>
                  <a:lnTo>
                    <a:pt x="28356" y="9496"/>
                  </a:lnTo>
                  <a:lnTo>
                    <a:pt x="28220" y="9305"/>
                  </a:lnTo>
                  <a:lnTo>
                    <a:pt x="28125" y="9210"/>
                  </a:lnTo>
                  <a:cubicBezTo>
                    <a:pt x="28070" y="9155"/>
                    <a:pt x="28030" y="9060"/>
                    <a:pt x="28030" y="9019"/>
                  </a:cubicBezTo>
                  <a:lnTo>
                    <a:pt x="27934" y="8924"/>
                  </a:lnTo>
                  <a:cubicBezTo>
                    <a:pt x="27880" y="8869"/>
                    <a:pt x="27839" y="8774"/>
                    <a:pt x="27839" y="8678"/>
                  </a:cubicBezTo>
                  <a:cubicBezTo>
                    <a:pt x="27648" y="8297"/>
                    <a:pt x="27648" y="7915"/>
                    <a:pt x="27839" y="7534"/>
                  </a:cubicBezTo>
                  <a:cubicBezTo>
                    <a:pt x="28261" y="6580"/>
                    <a:pt x="28928" y="2575"/>
                    <a:pt x="28220" y="1812"/>
                  </a:cubicBezTo>
                  <a:cubicBezTo>
                    <a:pt x="28193" y="1798"/>
                    <a:pt x="28152" y="1798"/>
                    <a:pt x="28098" y="1798"/>
                  </a:cubicBezTo>
                  <a:cubicBezTo>
                    <a:pt x="27961" y="1798"/>
                    <a:pt x="27730" y="1853"/>
                    <a:pt x="27553" y="1962"/>
                  </a:cubicBezTo>
                  <a:cubicBezTo>
                    <a:pt x="26450" y="2575"/>
                    <a:pt x="25457" y="3242"/>
                    <a:pt x="24490" y="3965"/>
                  </a:cubicBezTo>
                  <a:cubicBezTo>
                    <a:pt x="22925" y="5150"/>
                    <a:pt x="21209" y="6199"/>
                    <a:pt x="19494" y="7112"/>
                  </a:cubicBezTo>
                  <a:lnTo>
                    <a:pt x="19154" y="7248"/>
                  </a:lnTo>
                  <a:cubicBezTo>
                    <a:pt x="18773" y="7439"/>
                    <a:pt x="18391" y="7629"/>
                    <a:pt x="17969" y="7779"/>
                  </a:cubicBezTo>
                  <a:lnTo>
                    <a:pt x="17820" y="7820"/>
                  </a:lnTo>
                  <a:cubicBezTo>
                    <a:pt x="16676" y="8256"/>
                    <a:pt x="15437" y="8542"/>
                    <a:pt x="14199" y="8583"/>
                  </a:cubicBezTo>
                  <a:lnTo>
                    <a:pt x="14062" y="8583"/>
                  </a:lnTo>
                  <a:cubicBezTo>
                    <a:pt x="13872" y="8610"/>
                    <a:pt x="13668" y="8624"/>
                    <a:pt x="13463" y="8624"/>
                  </a:cubicBezTo>
                  <a:cubicBezTo>
                    <a:pt x="13246" y="8624"/>
                    <a:pt x="13041" y="8610"/>
                    <a:pt x="12824" y="8583"/>
                  </a:cubicBezTo>
                  <a:lnTo>
                    <a:pt x="12388" y="8583"/>
                  </a:lnTo>
                  <a:lnTo>
                    <a:pt x="12007" y="8542"/>
                  </a:lnTo>
                  <a:lnTo>
                    <a:pt x="10822" y="8351"/>
                  </a:lnTo>
                  <a:cubicBezTo>
                    <a:pt x="8672" y="8011"/>
                    <a:pt x="7719" y="7588"/>
                    <a:pt x="7583" y="6635"/>
                  </a:cubicBezTo>
                  <a:cubicBezTo>
                    <a:pt x="7528" y="6444"/>
                    <a:pt x="7528" y="6294"/>
                    <a:pt x="7583" y="6103"/>
                  </a:cubicBezTo>
                  <a:cubicBezTo>
                    <a:pt x="7583" y="6063"/>
                    <a:pt x="7583" y="6008"/>
                    <a:pt x="7583" y="5967"/>
                  </a:cubicBezTo>
                  <a:cubicBezTo>
                    <a:pt x="7337" y="5777"/>
                    <a:pt x="7052" y="5627"/>
                    <a:pt x="6766" y="5531"/>
                  </a:cubicBezTo>
                  <a:cubicBezTo>
                    <a:pt x="5581" y="5014"/>
                    <a:pt x="4669" y="3965"/>
                    <a:pt x="4343" y="2670"/>
                  </a:cubicBezTo>
                  <a:lnTo>
                    <a:pt x="4288" y="2575"/>
                  </a:lnTo>
                  <a:cubicBezTo>
                    <a:pt x="4247" y="2343"/>
                    <a:pt x="4152" y="2098"/>
                    <a:pt x="4098" y="1866"/>
                  </a:cubicBezTo>
                  <a:cubicBezTo>
                    <a:pt x="4057" y="1676"/>
                    <a:pt x="3961" y="1335"/>
                    <a:pt x="3866" y="1049"/>
                  </a:cubicBezTo>
                  <a:lnTo>
                    <a:pt x="3866" y="1008"/>
                  </a:lnTo>
                  <a:cubicBezTo>
                    <a:pt x="3866" y="954"/>
                    <a:pt x="3812" y="913"/>
                    <a:pt x="3812" y="858"/>
                  </a:cubicBezTo>
                  <a:lnTo>
                    <a:pt x="3771" y="763"/>
                  </a:lnTo>
                  <a:cubicBezTo>
                    <a:pt x="3716" y="722"/>
                    <a:pt x="3716" y="668"/>
                    <a:pt x="3676" y="627"/>
                  </a:cubicBezTo>
                  <a:lnTo>
                    <a:pt x="3676" y="572"/>
                  </a:lnTo>
                  <a:cubicBezTo>
                    <a:pt x="3621" y="477"/>
                    <a:pt x="3580" y="436"/>
                    <a:pt x="3485" y="381"/>
                  </a:cubicBezTo>
                  <a:cubicBezTo>
                    <a:pt x="3431" y="341"/>
                    <a:pt x="3390" y="286"/>
                    <a:pt x="3335" y="245"/>
                  </a:cubicBezTo>
                  <a:lnTo>
                    <a:pt x="3240" y="191"/>
                  </a:lnTo>
                  <a:lnTo>
                    <a:pt x="3104" y="150"/>
                  </a:lnTo>
                  <a:lnTo>
                    <a:pt x="2954" y="95"/>
                  </a:lnTo>
                  <a:cubicBezTo>
                    <a:pt x="2859" y="54"/>
                    <a:pt x="2763" y="54"/>
                    <a:pt x="266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3" name="Google Shape;100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4AAIwJAAA/DgAAjQkAAAAAAAAmAAAACAAAAP//////////"/>
                </a:ext>
              </a:extLst>
            </p:cNvSpPr>
            <p:nvPr/>
          </p:nvSpPr>
          <p:spPr>
            <a:xfrm>
              <a:off x="2315210" y="1551940"/>
              <a:ext cx="635" cy="635"/>
            </a:xfrm>
            <a:custGeom>
              <a:avLst/>
              <a:gdLst/>
              <a:ahLst/>
              <a:cxnLst/>
              <a:rect l="0" t="0" r="635" b="635"/>
              <a:pathLst>
                <a:path w="635" h="635">
                  <a:moveTo>
                    <a:pt x="28" y="0"/>
                  </a:moveTo>
                  <a:cubicBezTo>
                    <a:pt x="317" y="206"/>
                    <a:pt x="519" y="472"/>
                    <a:pt x="635" y="635"/>
                  </a:cubicBezTo>
                  <a:cubicBezTo>
                    <a:pt x="519" y="472"/>
                    <a:pt x="317" y="206"/>
                    <a:pt x="2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2" name="Google Shape;100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4AAI8JAABADgAAkAkAAAAAAAAmAAAACAAAAP//////////"/>
                </a:ext>
              </a:extLst>
            </p:cNvSpPr>
            <p:nvPr/>
          </p:nvSpPr>
          <p:spPr>
            <a:xfrm>
              <a:off x="2316480" y="1553845"/>
              <a:ext cx="0" cy="635"/>
            </a:xfrm>
            <a:custGeom>
              <a:avLst/>
              <a:gdLst/>
              <a:ahLst/>
              <a:cxnLst/>
              <a:rect l="0" t="0" r="0" b="635"/>
              <a:pathLst>
                <a:path w="0" h="635">
                  <a:moveTo>
                    <a:pt x="0" y="0"/>
                  </a:moveTo>
                  <a:cubicBezTo>
                    <a:pt x="0" y="169"/>
                    <a:pt x="0" y="465"/>
                    <a:pt x="0" y="592"/>
                  </a:cubicBezTo>
                  <a:cubicBezTo>
                    <a:pt x="0" y="465"/>
                    <a:pt x="0" y="169"/>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1" name="Google Shape;100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4AAI4JAABADgAAjwkAAAAAAAAmAAAACAAAAP//////////"/>
                </a:ext>
              </a:extLst>
            </p:cNvSpPr>
            <p:nvPr/>
          </p:nvSpPr>
          <p:spPr>
            <a:xfrm>
              <a:off x="2316480" y="1553210"/>
              <a:ext cx="0" cy="635"/>
            </a:xfrm>
            <a:custGeom>
              <a:avLst/>
              <a:gdLst/>
              <a:ahLst/>
              <a:cxnLst/>
              <a:rect l="0" t="0" r="0" b="635"/>
              <a:pathLst>
                <a:path w="0" h="635">
                  <a:moveTo>
                    <a:pt x="0" y="24"/>
                  </a:moveTo>
                  <a:cubicBezTo>
                    <a:pt x="0" y="195"/>
                    <a:pt x="0" y="439"/>
                    <a:pt x="0" y="610"/>
                  </a:cubicBezTo>
                  <a:cubicBezTo>
                    <a:pt x="0" y="439"/>
                    <a:pt x="0" y="195"/>
                    <a:pt x="0"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0" name="Google Shape;100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4AAGwJAAA7DgAAcgkAAAAAAAAmAAAACAAAAP//////////"/>
                </a:ext>
              </a:extLst>
            </p:cNvSpPr>
            <p:nvPr/>
          </p:nvSpPr>
          <p:spPr>
            <a:xfrm>
              <a:off x="2312035" y="1531620"/>
              <a:ext cx="1270" cy="3810"/>
            </a:xfrm>
            <a:custGeom>
              <a:avLst/>
              <a:gdLst/>
              <a:ahLst/>
              <a:cxnLst/>
              <a:rect l="0" t="0" r="1270" b="3810"/>
              <a:pathLst>
                <a:path w="1270" h="3810">
                  <a:moveTo>
                    <a:pt x="1111" y="0"/>
                  </a:moveTo>
                  <a:cubicBezTo>
                    <a:pt x="1101" y="41"/>
                    <a:pt x="1090" y="69"/>
                    <a:pt x="1080" y="110"/>
                  </a:cubicBezTo>
                  <a:cubicBezTo>
                    <a:pt x="1122" y="14"/>
                    <a:pt x="1185" y="0"/>
                    <a:pt x="1259" y="0"/>
                  </a:cubicBezTo>
                  <a:close/>
                  <a:moveTo>
                    <a:pt x="1080" y="110"/>
                  </a:moveTo>
                  <a:cubicBezTo>
                    <a:pt x="1048" y="179"/>
                    <a:pt x="1016" y="275"/>
                    <a:pt x="995" y="440"/>
                  </a:cubicBezTo>
                  <a:cubicBezTo>
                    <a:pt x="1016" y="330"/>
                    <a:pt x="1048" y="220"/>
                    <a:pt x="1080" y="110"/>
                  </a:cubicBezTo>
                  <a:close/>
                  <a:moveTo>
                    <a:pt x="995" y="440"/>
                  </a:moveTo>
                  <a:cubicBezTo>
                    <a:pt x="953" y="729"/>
                    <a:pt x="942" y="1018"/>
                    <a:pt x="963" y="1307"/>
                  </a:cubicBezTo>
                  <a:cubicBezTo>
                    <a:pt x="963" y="908"/>
                    <a:pt x="974" y="633"/>
                    <a:pt x="995" y="440"/>
                  </a:cubicBezTo>
                  <a:close/>
                  <a:moveTo>
                    <a:pt x="963" y="1307"/>
                  </a:moveTo>
                  <a:cubicBezTo>
                    <a:pt x="963" y="2077"/>
                    <a:pt x="921" y="3562"/>
                    <a:pt x="0" y="3810"/>
                  </a:cubicBezTo>
                  <a:cubicBezTo>
                    <a:pt x="963" y="3562"/>
                    <a:pt x="963" y="2077"/>
                    <a:pt x="963" y="130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9" name="Google Shape;100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4AAI8JAABADgAAjwkAAAAAAAAmAAAACAAAAP//////////"/>
                </a:ext>
              </a:extLst>
            </p:cNvSpPr>
            <p:nvPr/>
          </p:nvSpPr>
          <p:spPr>
            <a:xfrm>
              <a:off x="2316480" y="155384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8" name="Google Shape;100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4AAIMJAAA5DgAAhAkAAAAAAAAmAAAACAAAAP//////////"/>
                </a:ext>
              </a:extLst>
            </p:cNvSpPr>
            <p:nvPr/>
          </p:nvSpPr>
          <p:spPr>
            <a:xfrm>
              <a:off x="2312035" y="1546225"/>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7" name="Google Shape;100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4AAI4JAABADgAAjgkAAAAAAAAmAAAACAAAAP//////////"/>
                </a:ext>
              </a:extLst>
            </p:cNvSpPr>
            <p:nvPr/>
          </p:nvSpPr>
          <p:spPr>
            <a:xfrm>
              <a:off x="2315845" y="1553210"/>
              <a:ext cx="635" cy="0"/>
            </a:xfrm>
            <a:custGeom>
              <a:avLst/>
              <a:gdLst/>
              <a:ahLst/>
              <a:cxnLst/>
              <a:rect l="0" t="0" r="635" b="0"/>
              <a:pathLst>
                <a:path w="635" h="0">
                  <a:moveTo>
                    <a:pt x="0" y="0"/>
                  </a:moveTo>
                  <a:cubicBezTo>
                    <a:pt x="230" y="0"/>
                    <a:pt x="404" y="0"/>
                    <a:pt x="635" y="0"/>
                  </a:cubicBezTo>
                  <a:cubicBezTo>
                    <a:pt x="404" y="0"/>
                    <a:pt x="23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6" name="Google Shape;100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4AAHIJAAA5DgAAcgkAAAAAAAAmAAAACAAAAP//////////"/>
                </a:ext>
              </a:extLst>
            </p:cNvSpPr>
            <p:nvPr/>
          </p:nvSpPr>
          <p:spPr>
            <a:xfrm>
              <a:off x="2311400" y="1535430"/>
              <a:ext cx="635" cy="0"/>
            </a:xfrm>
            <a:custGeom>
              <a:avLst/>
              <a:gdLst/>
              <a:ahLst/>
              <a:cxnLst/>
              <a:rect l="0" t="0" r="635" b="0"/>
              <a:pathLst>
                <a:path w="635" h="0">
                  <a:moveTo>
                    <a:pt x="635" y="0"/>
                  </a:moveTo>
                  <a:cubicBezTo>
                    <a:pt x="388" y="0"/>
                    <a:pt x="246" y="0"/>
                    <a:pt x="0" y="0"/>
                  </a:cubicBezTo>
                  <a:cubicBezTo>
                    <a:pt x="246" y="0"/>
                    <a:pt x="388"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5" name="Google Shape;100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4AAIUJAAA9DgAAiQkAAAAAAAAmAAAACAAAAP//////////"/>
                </a:ext>
              </a:extLst>
            </p:cNvSpPr>
            <p:nvPr/>
          </p:nvSpPr>
          <p:spPr>
            <a:xfrm>
              <a:off x="2312035" y="1547495"/>
              <a:ext cx="2540" cy="2540"/>
            </a:xfrm>
            <a:custGeom>
              <a:avLst/>
              <a:gdLst/>
              <a:ahLst/>
              <a:cxnLst/>
              <a:rect l="0" t="0" r="2540" b="2540"/>
              <a:pathLst>
                <a:path w="2540" h="2540">
                  <a:moveTo>
                    <a:pt x="2525" y="2526"/>
                  </a:moveTo>
                  <a:cubicBezTo>
                    <a:pt x="1849" y="1513"/>
                    <a:pt x="902" y="389"/>
                    <a:pt x="0" y="0"/>
                  </a:cubicBezTo>
                  <a:cubicBezTo>
                    <a:pt x="902" y="389"/>
                    <a:pt x="1849" y="1513"/>
                    <a:pt x="2525" y="252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4" name="Google Shape;100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4AAI0JAAA/DgAAjgkAAAAAAAAmAAAACAAAAP//////////"/>
                </a:ext>
              </a:extLst>
            </p:cNvSpPr>
            <p:nvPr/>
          </p:nvSpPr>
          <p:spPr>
            <a:xfrm>
              <a:off x="2315845" y="1552575"/>
              <a:ext cx="0" cy="635"/>
            </a:xfrm>
            <a:custGeom>
              <a:avLst/>
              <a:gdLst/>
              <a:ahLst/>
              <a:cxnLst/>
              <a:rect l="0" t="0" r="0" b="635"/>
              <a:pathLst>
                <a:path w="0" h="635">
                  <a:moveTo>
                    <a:pt x="0" y="0"/>
                  </a:moveTo>
                  <a:cubicBezTo>
                    <a:pt x="0" y="227"/>
                    <a:pt x="0" y="455"/>
                    <a:pt x="0" y="635"/>
                  </a:cubicBezTo>
                  <a:cubicBezTo>
                    <a:pt x="0" y="455"/>
                    <a:pt x="0" y="227"/>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3" name="Google Shape;100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4AAIsJAAA+DgAAjAkAAAAAAAAmAAAACAAAAP//////////"/>
                </a:ext>
              </a:extLst>
            </p:cNvSpPr>
            <p:nvPr/>
          </p:nvSpPr>
          <p:spPr>
            <a:xfrm>
              <a:off x="2315210" y="1551305"/>
              <a:ext cx="0" cy="635"/>
            </a:xfrm>
            <a:custGeom>
              <a:avLst/>
              <a:gdLst/>
              <a:ahLst/>
              <a:cxnLst/>
              <a:rect l="0" t="0" r="0" b="635"/>
              <a:pathLst>
                <a:path w="0" h="635">
                  <a:moveTo>
                    <a:pt x="0" y="11"/>
                  </a:moveTo>
                  <a:cubicBezTo>
                    <a:pt x="0" y="245"/>
                    <a:pt x="0" y="434"/>
                    <a:pt x="0" y="635"/>
                  </a:cubicBezTo>
                  <a:cubicBezTo>
                    <a:pt x="0" y="434"/>
                    <a:pt x="0" y="245"/>
                    <a:pt x="0" y="1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2" name="Google Shape;100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4AAIAJAAA6DgAAhAkAAAAAAAAmAAAACAAAAP//////////"/>
                </a:ext>
              </a:extLst>
            </p:cNvSpPr>
            <p:nvPr/>
          </p:nvSpPr>
          <p:spPr>
            <a:xfrm>
              <a:off x="2312035" y="1544320"/>
              <a:ext cx="635" cy="2540"/>
            </a:xfrm>
            <a:custGeom>
              <a:avLst/>
              <a:gdLst/>
              <a:ahLst/>
              <a:cxnLst/>
              <a:rect l="0" t="0" r="635" b="2540"/>
              <a:pathLst>
                <a:path w="635" h="2540">
                  <a:moveTo>
                    <a:pt x="635" y="0"/>
                  </a:moveTo>
                  <a:cubicBezTo>
                    <a:pt x="493" y="679"/>
                    <a:pt x="141" y="1713"/>
                    <a:pt x="0" y="2540"/>
                  </a:cubicBezTo>
                  <a:cubicBezTo>
                    <a:pt x="141" y="1713"/>
                    <a:pt x="493" y="724"/>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1" name="Google Shape;100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4AAJAJAABADgAAkAkAAAAAAAAmAAAACAAAAP//////////"/>
                </a:ext>
              </a:extLst>
            </p:cNvSpPr>
            <p:nvPr/>
          </p:nvSpPr>
          <p:spPr>
            <a:xfrm>
              <a:off x="2316480" y="155448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0" name="Google Shape;100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4AAOYJAABmDgAA5gkAAAAAAAAmAAAACAAAAP//////////"/>
                </a:ext>
              </a:extLst>
            </p:cNvSpPr>
            <p:nvPr/>
          </p:nvSpPr>
          <p:spPr>
            <a:xfrm>
              <a:off x="2340610" y="1609090"/>
              <a:ext cx="0" cy="0"/>
            </a:xfrm>
            <a:custGeom>
              <a:avLst/>
              <a:gdLst/>
              <a:ahLst/>
              <a:cxnLst/>
              <a:rect l="0" t="0" r="0" b="0"/>
              <a:pathLst>
                <a:path w="0" h="0">
                  <a:moveTo>
                    <a:pt x="0" y="0"/>
                  </a:moveTo>
                  <a:cubicBezTo>
                    <a:pt x="0" y="0"/>
                    <a:pt x="0" y="0"/>
                    <a:pt x="0" y="0"/>
                  </a:cubicBezTo>
                  <a:cubicBezTo>
                    <a:pt x="0" y="0"/>
                    <a:pt x="0" y="0"/>
                    <a:pt x="0" y="0"/>
                  </a:cubicBezTo>
                  <a:close/>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9" name="Google Shape;100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4AAOYJAABmDgAA5wkAAAAAAAAmAAAACAAAAP//////////"/>
                </a:ext>
              </a:extLst>
            </p:cNvSpPr>
            <p:nvPr/>
          </p:nvSpPr>
          <p:spPr>
            <a:xfrm>
              <a:off x="2340610" y="1609090"/>
              <a:ext cx="0" cy="635"/>
            </a:xfrm>
            <a:custGeom>
              <a:avLst/>
              <a:gdLst/>
              <a:ahLst/>
              <a:cxnLst/>
              <a:rect l="0" t="0" r="0" b="635"/>
              <a:pathLst>
                <a:path w="0" h="635">
                  <a:moveTo>
                    <a:pt x="0"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8" name="Google Shape;100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4AAOgJAABnDgAA6AkAAAAAAAAmAAAACAAAAP//////////"/>
                </a:ext>
              </a:extLst>
            </p:cNvSpPr>
            <p:nvPr/>
          </p:nvSpPr>
          <p:spPr>
            <a:xfrm>
              <a:off x="2341245" y="1610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7" name="Google Shape;100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4AAOkJAABoDgAA6QkAAAAAAAAmAAAACAAAAP//////////"/>
                </a:ext>
              </a:extLst>
            </p:cNvSpPr>
            <p:nvPr/>
          </p:nvSpPr>
          <p:spPr>
            <a:xfrm>
              <a:off x="2341880" y="1610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6" name="Google Shape;100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4AAOUJAABmDgAA5QkAAAAAAAAmAAAACAAAAP//////////"/>
                </a:ext>
              </a:extLst>
            </p:cNvSpPr>
            <p:nvPr/>
          </p:nvSpPr>
          <p:spPr>
            <a:xfrm>
              <a:off x="2340610" y="16084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5" name="Google Shape;100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4AAOkJAABoDgAA6QkAAAAAAAAmAAAACAAAAP//////////"/>
                </a:ext>
              </a:extLst>
            </p:cNvSpPr>
            <p:nvPr/>
          </p:nvSpPr>
          <p:spPr>
            <a:xfrm>
              <a:off x="2341880" y="1610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4" name="Google Shape;100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4AAOUJAABlDgAA5QkAAAAAAAAmAAAACAAAAP//////////"/>
                </a:ext>
              </a:extLst>
            </p:cNvSpPr>
            <p:nvPr/>
          </p:nvSpPr>
          <p:spPr>
            <a:xfrm>
              <a:off x="2339975" y="16084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3" name="Google Shape;100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4AAOcJAABnDgAA5wkAAAAAAAAmAAAACAAAAP//////////"/>
                </a:ext>
              </a:extLst>
            </p:cNvSpPr>
            <p:nvPr/>
          </p:nvSpPr>
          <p:spPr>
            <a:xfrm>
              <a:off x="2340610" y="1609725"/>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2" name="Google Shape;100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4AAOgJAABnDgAA6AkAAAAAAAAmAAAACAAAAP//////////"/>
                </a:ext>
              </a:extLst>
            </p:cNvSpPr>
            <p:nvPr/>
          </p:nvSpPr>
          <p:spPr>
            <a:xfrm>
              <a:off x="2341245" y="1610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1" name="Google Shape;100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4AAOoJAABpDgAA6gkAAAAAAAAmAAAACAAAAP//////////"/>
                </a:ext>
              </a:extLst>
            </p:cNvSpPr>
            <p:nvPr/>
          </p:nvSpPr>
          <p:spPr>
            <a:xfrm>
              <a:off x="2342515" y="16116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0" name="Google Shape;100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4AAJIJAABBDgAAkgkAAAAAAAAmAAAACAAAAP//////////"/>
                </a:ext>
              </a:extLst>
            </p:cNvSpPr>
            <p:nvPr/>
          </p:nvSpPr>
          <p:spPr>
            <a:xfrm>
              <a:off x="2317115" y="15557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9" name="Google Shape;100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4AAMYJAABaDgAAzAkAAAAAAAAmAAAACAAAAP//////////"/>
                </a:ext>
              </a:extLst>
            </p:cNvSpPr>
            <p:nvPr/>
          </p:nvSpPr>
          <p:spPr>
            <a:xfrm>
              <a:off x="2326640" y="1588770"/>
              <a:ext cx="6350" cy="3810"/>
            </a:xfrm>
            <a:custGeom>
              <a:avLst/>
              <a:gdLst/>
              <a:ahLst/>
              <a:cxnLst/>
              <a:rect l="0" t="0" r="6350" b="3810"/>
              <a:pathLst>
                <a:path w="6350" h="3810">
                  <a:moveTo>
                    <a:pt x="0" y="0"/>
                  </a:moveTo>
                  <a:cubicBezTo>
                    <a:pt x="706" y="886"/>
                    <a:pt x="1584" y="1574"/>
                    <a:pt x="2569" y="2090"/>
                  </a:cubicBezTo>
                  <a:cubicBezTo>
                    <a:pt x="3727" y="2778"/>
                    <a:pt x="4992" y="3387"/>
                    <a:pt x="6337" y="3797"/>
                  </a:cubicBezTo>
                  <a:cubicBezTo>
                    <a:pt x="4992" y="3387"/>
                    <a:pt x="3727" y="2778"/>
                    <a:pt x="2569" y="2090"/>
                  </a:cubicBezTo>
                  <a:cubicBezTo>
                    <a:pt x="1584" y="1574"/>
                    <a:pt x="706" y="88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8" name="Google Shape;100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4AAOYJAABmDgAA5gkAAAAAAAAmAAAACAAAAP//////////"/>
                </a:ext>
              </a:extLst>
            </p:cNvSpPr>
            <p:nvPr/>
          </p:nvSpPr>
          <p:spPr>
            <a:xfrm>
              <a:off x="2340610" y="16090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7" name="Google Shape;100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w4AAI4JAACwDgAAjgkAAAAAAAAmAAAACAAAAP//////////"/>
                </a:ext>
              </a:extLst>
            </p:cNvSpPr>
            <p:nvPr/>
          </p:nvSpPr>
          <p:spPr>
            <a:xfrm>
              <a:off x="2386965" y="1553210"/>
              <a:ext cx="635" cy="0"/>
            </a:xfrm>
            <a:custGeom>
              <a:avLst/>
              <a:gdLst/>
              <a:ahLst/>
              <a:cxnLst/>
              <a:rect l="0" t="0" r="635" b="0"/>
              <a:pathLst>
                <a:path w="635" h="0">
                  <a:moveTo>
                    <a:pt x="606"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6" name="Google Shape;100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4AAIwJAAC1DgAAjQkAAAAAAAAmAAAACAAAAP//////////"/>
                </a:ext>
              </a:extLst>
            </p:cNvSpPr>
            <p:nvPr/>
          </p:nvSpPr>
          <p:spPr>
            <a:xfrm>
              <a:off x="2390775" y="1551940"/>
              <a:ext cx="0" cy="635"/>
            </a:xfrm>
            <a:custGeom>
              <a:avLst/>
              <a:gdLst/>
              <a:ahLst/>
              <a:cxnLst/>
              <a:rect l="0" t="0" r="0" b="635"/>
              <a:pathLst>
                <a:path w="0" h="635">
                  <a:moveTo>
                    <a:pt x="0" y="127"/>
                  </a:moveTo>
                  <a:lnTo>
                    <a:pt x="0"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5" name="Google Shape;100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g4AAI4JAACvDgAAjgkAAAAAAAAmAAAACAAAAP//////////"/>
                </a:ext>
              </a:extLst>
            </p:cNvSpPr>
            <p:nvPr/>
          </p:nvSpPr>
          <p:spPr>
            <a:xfrm>
              <a:off x="2386330" y="1553210"/>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4" name="Google Shape;100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4AAI0JAACzDgAAjgkAAAAAAAAmAAAACAAAAP//////////"/>
                </a:ext>
              </a:extLst>
            </p:cNvSpPr>
            <p:nvPr/>
          </p:nvSpPr>
          <p:spPr>
            <a:xfrm>
              <a:off x="2389505" y="1552575"/>
              <a:ext cx="0" cy="635"/>
            </a:xfrm>
            <a:custGeom>
              <a:avLst/>
              <a:gdLst/>
              <a:ahLst/>
              <a:cxnLst/>
              <a:rect l="0" t="0" r="0" b="635"/>
              <a:pathLst>
                <a:path w="0" h="635">
                  <a:moveTo>
                    <a:pt x="0" y="158"/>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3" name="Google Shape;100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4AAI4JAACzDgAAjgkAAAAAAAAmAAAACAAAAP//////////"/>
                </a:ext>
              </a:extLst>
            </p:cNvSpPr>
            <p:nvPr/>
          </p:nvSpPr>
          <p:spPr>
            <a:xfrm>
              <a:off x="2389505" y="1553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2" name="Google Shape;100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4AAI0JAAC1DgAAjQkAAAAAAAAmAAAACAAAAP//////////"/>
                </a:ext>
              </a:extLst>
            </p:cNvSpPr>
            <p:nvPr/>
          </p:nvSpPr>
          <p:spPr>
            <a:xfrm>
              <a:off x="2390140" y="1552575"/>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1" name="Google Shape;100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4AAI4JAACuDgAAjgkAAAAAAAAmAAAACAAAAP//////////"/>
                </a:ext>
              </a:extLst>
            </p:cNvSpPr>
            <p:nvPr/>
          </p:nvSpPr>
          <p:spPr>
            <a:xfrm>
              <a:off x="2385695" y="1553210"/>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0" name="Google Shape;100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JoJAAABDwAAmgkAAAAAAAAmAAAACAAAAP//////////"/>
                </a:ext>
              </a:extLst>
            </p:cNvSpPr>
            <p:nvPr/>
          </p:nvSpPr>
          <p:spPr>
            <a:xfrm>
              <a:off x="2439035" y="156083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9" name="Google Shape;100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JoJAAABDwAAmwkAAAAAAAAmAAAACAAAAP//////////"/>
                </a:ext>
              </a:extLst>
            </p:cNvSpPr>
            <p:nvPr/>
          </p:nvSpPr>
          <p:spPr>
            <a:xfrm>
              <a:off x="2439035" y="1560830"/>
              <a:ext cx="0" cy="635"/>
            </a:xfrm>
            <a:custGeom>
              <a:avLst/>
              <a:gdLst/>
              <a:ahLst/>
              <a:cxnLst/>
              <a:rect l="0" t="0" r="0" b="635"/>
              <a:pathLst>
                <a:path w="0" h="635">
                  <a:moveTo>
                    <a:pt x="0"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8" name="Google Shape;100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4AAI4JAACyDgAAjgkAAAAAAAAmAAAACAAAAP//////////"/>
                </a:ext>
              </a:extLst>
            </p:cNvSpPr>
            <p:nvPr/>
          </p:nvSpPr>
          <p:spPr>
            <a:xfrm>
              <a:off x="2388870" y="1553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7" name="Google Shape;100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4AAI0JAAC0DgAAjQkAAAAAAAAmAAAACAAAAP//////////"/>
                </a:ext>
              </a:extLst>
            </p:cNvSpPr>
            <p:nvPr/>
          </p:nvSpPr>
          <p:spPr>
            <a:xfrm>
              <a:off x="2390140" y="1552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6" name="Google Shape;100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4AAI4JAACxDgAAjgkAAAAAAAAmAAAACAAAAP//////////"/>
                </a:ext>
              </a:extLst>
            </p:cNvSpPr>
            <p:nvPr/>
          </p:nvSpPr>
          <p:spPr>
            <a:xfrm>
              <a:off x="2387600" y="1553210"/>
              <a:ext cx="635" cy="0"/>
            </a:xfrm>
            <a:custGeom>
              <a:avLst/>
              <a:gdLst/>
              <a:ahLst/>
              <a:cxnLst/>
              <a:rect l="0" t="0" r="635" b="0"/>
              <a:pathLst>
                <a:path w="635" h="0">
                  <a:moveTo>
                    <a:pt x="601" y="0"/>
                  </a:moveTo>
                  <a:lnTo>
                    <a:pt x="3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5" name="Google Shape;100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JsJAAABDwAAmwkAAAAAAAAmAAAACAAAAP//////////"/>
                </a:ext>
              </a:extLst>
            </p:cNvSpPr>
            <p:nvPr/>
          </p:nvSpPr>
          <p:spPr>
            <a:xfrm>
              <a:off x="2439035" y="15614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4" name="Google Shape;101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J0JAAABDwAAngkAAAAAAAAmAAAACAAAAP//////////"/>
                </a:ext>
              </a:extLst>
            </p:cNvSpPr>
            <p:nvPr/>
          </p:nvSpPr>
          <p:spPr>
            <a:xfrm>
              <a:off x="2439035" y="1562735"/>
              <a:ext cx="0" cy="635"/>
            </a:xfrm>
            <a:custGeom>
              <a:avLst/>
              <a:gdLst/>
              <a:ahLst/>
              <a:cxnLst/>
              <a:rect l="0" t="0" r="0" b="635"/>
              <a:pathLst>
                <a:path w="0" h="635">
                  <a:moveTo>
                    <a:pt x="0"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3" name="Google Shape;101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JwJAAABDwAAnAkAAAAAAAAmAAAACAAAAP//////////"/>
                </a:ext>
              </a:extLst>
            </p:cNvSpPr>
            <p:nvPr/>
          </p:nvSpPr>
          <p:spPr>
            <a:xfrm>
              <a:off x="2439035" y="156210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2" name="Google Shape;101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JwJAAABDwAAnQkAAAAAAAAmAAAACAAAAP//////////"/>
                </a:ext>
              </a:extLst>
            </p:cNvSpPr>
            <p:nvPr/>
          </p:nvSpPr>
          <p:spPr>
            <a:xfrm>
              <a:off x="2439035" y="1562100"/>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1" name="Google Shape;101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4AAI0JAAC0DgAAjQkAAAAAAAAmAAAACAAAAP//////////"/>
                </a:ext>
              </a:extLst>
            </p:cNvSpPr>
            <p:nvPr/>
          </p:nvSpPr>
          <p:spPr>
            <a:xfrm>
              <a:off x="2390140" y="1552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0" name="Google Shape;101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4AAI4JAACyDgAAjgkAAAAAAAAmAAAACAAAAP//////////"/>
                </a:ext>
              </a:extLst>
            </p:cNvSpPr>
            <p:nvPr/>
          </p:nvSpPr>
          <p:spPr>
            <a:xfrm>
              <a:off x="2388235" y="1553210"/>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9" name="Google Shape;101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4AAIwJAAC1DgAAjAkAAAAAAAAmAAAACAAAAP//////////"/>
                </a:ext>
              </a:extLst>
            </p:cNvSpPr>
            <p:nvPr/>
          </p:nvSpPr>
          <p:spPr>
            <a:xfrm>
              <a:off x="2390775" y="15519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8" name="Google Shape;101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KEJAAABDwAAogkAAAAAAAAmAAAACAAAAP//////////"/>
                </a:ext>
              </a:extLst>
            </p:cNvSpPr>
            <p:nvPr/>
          </p:nvSpPr>
          <p:spPr>
            <a:xfrm>
              <a:off x="2439035" y="156527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7" name="Google Shape;101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8AAKMJAAACDwAApAkAAAAAAAAmAAAACAAAAP//////////"/>
                </a:ext>
              </a:extLst>
            </p:cNvSpPr>
            <p:nvPr/>
          </p:nvSpPr>
          <p:spPr>
            <a:xfrm>
              <a:off x="2439670" y="1566545"/>
              <a:ext cx="0" cy="635"/>
            </a:xfrm>
            <a:custGeom>
              <a:avLst/>
              <a:gdLst/>
              <a:ahLst/>
              <a:cxnLst/>
              <a:rect l="0" t="0" r="0" b="635"/>
              <a:pathLst>
                <a:path w="0" h="635">
                  <a:moveTo>
                    <a:pt x="0"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6" name="Google Shape;101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8AAKIJAAACDwAAowkAAAAAAAAmAAAACAAAAP//////////"/>
                </a:ext>
              </a:extLst>
            </p:cNvSpPr>
            <p:nvPr/>
          </p:nvSpPr>
          <p:spPr>
            <a:xfrm>
              <a:off x="2439670" y="156591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5" name="Google Shape;101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4AAI0JAAC1DgAAjQkAAAAAAAAmAAAACAAAAP//////////"/>
                </a:ext>
              </a:extLst>
            </p:cNvSpPr>
            <p:nvPr/>
          </p:nvSpPr>
          <p:spPr>
            <a:xfrm>
              <a:off x="2390775" y="1552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4" name="Google Shape;101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8AAKUJAAACDwAApQkAAAAAAAAmAAAACAAAAP//////////"/>
                </a:ext>
              </a:extLst>
            </p:cNvSpPr>
            <p:nvPr/>
          </p:nvSpPr>
          <p:spPr>
            <a:xfrm>
              <a:off x="2439670" y="15678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3" name="Google Shape;101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J4JAAABDwAAnwkAAAAAAAAmAAAACAAAAP//////////"/>
                </a:ext>
              </a:extLst>
            </p:cNvSpPr>
            <p:nvPr/>
          </p:nvSpPr>
          <p:spPr>
            <a:xfrm>
              <a:off x="2439035" y="1563370"/>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2" name="Google Shape;101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J8JAAABDwAAoAkAAAAAAAAmAAAACAAAAP//////////"/>
                </a:ext>
              </a:extLst>
            </p:cNvSpPr>
            <p:nvPr/>
          </p:nvSpPr>
          <p:spPr>
            <a:xfrm>
              <a:off x="2439035" y="156400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1" name="Google Shape;101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KAJAAABDwAAoQkAAAAAAAAmAAAACAAAAP//////////"/>
                </a:ext>
              </a:extLst>
            </p:cNvSpPr>
            <p:nvPr/>
          </p:nvSpPr>
          <p:spPr>
            <a:xfrm>
              <a:off x="2439035" y="156464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0" name="Google Shape;101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8AAKYJAAACDwAApgkAAAAAAAAmAAAACAAAAP//////////"/>
                </a:ext>
              </a:extLst>
            </p:cNvSpPr>
            <p:nvPr/>
          </p:nvSpPr>
          <p:spPr>
            <a:xfrm>
              <a:off x="2439670" y="15684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9" name="Google Shape;101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4AAIQIAAAuEAAAXwkAAAAAAAAmAAAACAAAAP//////////"/>
                </a:ext>
              </a:extLst>
            </p:cNvSpPr>
            <p:nvPr/>
          </p:nvSpPr>
          <p:spPr>
            <a:xfrm>
              <a:off x="2329815" y="1384300"/>
              <a:ext cx="300355" cy="139065"/>
            </a:xfrm>
            <a:custGeom>
              <a:avLst/>
              <a:gdLst/>
              <a:ahLst/>
              <a:cxnLst/>
              <a:rect l="0" t="0" r="300355" b="139065"/>
              <a:pathLst>
                <a:path w="300355" h="139065">
                  <a:moveTo>
                    <a:pt x="103397" y="84674"/>
                  </a:moveTo>
                  <a:cubicBezTo>
                    <a:pt x="106318" y="84674"/>
                    <a:pt x="110924" y="85763"/>
                    <a:pt x="112310" y="87261"/>
                  </a:cubicBezTo>
                  <a:cubicBezTo>
                    <a:pt x="113030" y="87887"/>
                    <a:pt x="113125" y="88935"/>
                    <a:pt x="112554" y="89642"/>
                  </a:cubicBezTo>
                  <a:cubicBezTo>
                    <a:pt x="112174" y="90119"/>
                    <a:pt x="111549" y="90364"/>
                    <a:pt x="110503" y="90364"/>
                  </a:cubicBezTo>
                  <a:cubicBezTo>
                    <a:pt x="110122" y="90364"/>
                    <a:pt x="109701" y="90309"/>
                    <a:pt x="109266" y="90269"/>
                  </a:cubicBezTo>
                  <a:cubicBezTo>
                    <a:pt x="106753" y="89928"/>
                    <a:pt x="101467" y="88554"/>
                    <a:pt x="100707" y="86648"/>
                  </a:cubicBezTo>
                  <a:cubicBezTo>
                    <a:pt x="100421" y="86076"/>
                    <a:pt x="100666" y="85355"/>
                    <a:pt x="101236" y="85069"/>
                  </a:cubicBezTo>
                  <a:lnTo>
                    <a:pt x="101182" y="85069"/>
                  </a:lnTo>
                  <a:cubicBezTo>
                    <a:pt x="101603" y="84797"/>
                    <a:pt x="102405" y="84674"/>
                    <a:pt x="103397" y="84674"/>
                  </a:cubicBezTo>
                  <a:close/>
                  <a:moveTo>
                    <a:pt x="243724" y="83817"/>
                  </a:moveTo>
                  <a:cubicBezTo>
                    <a:pt x="244050" y="83817"/>
                    <a:pt x="244308" y="83858"/>
                    <a:pt x="244498" y="83926"/>
                  </a:cubicBezTo>
                  <a:cubicBezTo>
                    <a:pt x="245218" y="84076"/>
                    <a:pt x="245640" y="84688"/>
                    <a:pt x="245544" y="85409"/>
                  </a:cubicBezTo>
                  <a:cubicBezTo>
                    <a:pt x="245313" y="87165"/>
                    <a:pt x="241550" y="89166"/>
                    <a:pt x="236563" y="89166"/>
                  </a:cubicBezTo>
                  <a:cubicBezTo>
                    <a:pt x="235137" y="89166"/>
                    <a:pt x="233425" y="89030"/>
                    <a:pt x="231373" y="88839"/>
                  </a:cubicBezTo>
                  <a:cubicBezTo>
                    <a:pt x="228955" y="88622"/>
                    <a:pt x="226210" y="88390"/>
                    <a:pt x="223506" y="88390"/>
                  </a:cubicBezTo>
                  <a:cubicBezTo>
                    <a:pt x="218914" y="88390"/>
                    <a:pt x="214457" y="89071"/>
                    <a:pt x="211971" y="91739"/>
                  </a:cubicBezTo>
                  <a:cubicBezTo>
                    <a:pt x="208873" y="95073"/>
                    <a:pt x="208968" y="97319"/>
                    <a:pt x="209118" y="98789"/>
                  </a:cubicBezTo>
                  <a:cubicBezTo>
                    <a:pt x="209158" y="99742"/>
                    <a:pt x="209253" y="101171"/>
                    <a:pt x="207501" y="101511"/>
                  </a:cubicBezTo>
                  <a:lnTo>
                    <a:pt x="207161" y="101511"/>
                  </a:lnTo>
                  <a:cubicBezTo>
                    <a:pt x="206590" y="101511"/>
                    <a:pt x="205694" y="101226"/>
                    <a:pt x="204933" y="99837"/>
                  </a:cubicBezTo>
                  <a:cubicBezTo>
                    <a:pt x="203452" y="96979"/>
                    <a:pt x="203166" y="90595"/>
                    <a:pt x="205829" y="87887"/>
                  </a:cubicBezTo>
                  <a:cubicBezTo>
                    <a:pt x="208330" y="85409"/>
                    <a:pt x="214267" y="84116"/>
                    <a:pt x="219675" y="84116"/>
                  </a:cubicBezTo>
                  <a:cubicBezTo>
                    <a:pt x="221903" y="84116"/>
                    <a:pt x="224036" y="84334"/>
                    <a:pt x="225802" y="84783"/>
                  </a:cubicBezTo>
                  <a:cubicBezTo>
                    <a:pt x="227066" y="85096"/>
                    <a:pt x="228561" y="85205"/>
                    <a:pt x="230137" y="85205"/>
                  </a:cubicBezTo>
                  <a:cubicBezTo>
                    <a:pt x="233438" y="85205"/>
                    <a:pt x="237093" y="84688"/>
                    <a:pt x="239797" y="84307"/>
                  </a:cubicBezTo>
                  <a:cubicBezTo>
                    <a:pt x="241767" y="84007"/>
                    <a:pt x="242963" y="83817"/>
                    <a:pt x="243724" y="83817"/>
                  </a:cubicBezTo>
                  <a:close/>
                  <a:moveTo>
                    <a:pt x="173642" y="0"/>
                  </a:moveTo>
                  <a:cubicBezTo>
                    <a:pt x="171318" y="0"/>
                    <a:pt x="167433" y="1007"/>
                    <a:pt x="167011" y="1783"/>
                  </a:cubicBezTo>
                  <a:cubicBezTo>
                    <a:pt x="166726" y="3212"/>
                    <a:pt x="164253" y="3974"/>
                    <a:pt x="158506" y="5308"/>
                  </a:cubicBezTo>
                  <a:cubicBezTo>
                    <a:pt x="157215" y="5539"/>
                    <a:pt x="156033" y="5825"/>
                    <a:pt x="155598" y="6016"/>
                  </a:cubicBezTo>
                  <a:cubicBezTo>
                    <a:pt x="153845" y="6737"/>
                    <a:pt x="146943" y="7731"/>
                    <a:pt x="144851" y="8016"/>
                  </a:cubicBezTo>
                  <a:cubicBezTo>
                    <a:pt x="144661" y="8071"/>
                    <a:pt x="144416" y="8112"/>
                    <a:pt x="144226" y="8166"/>
                  </a:cubicBezTo>
                  <a:cubicBezTo>
                    <a:pt x="143519" y="8398"/>
                    <a:pt x="142799" y="8683"/>
                    <a:pt x="142133" y="8969"/>
                  </a:cubicBezTo>
                  <a:cubicBezTo>
                    <a:pt x="140992" y="9541"/>
                    <a:pt x="139756" y="9976"/>
                    <a:pt x="138519" y="10208"/>
                  </a:cubicBezTo>
                  <a:cubicBezTo>
                    <a:pt x="138098" y="10303"/>
                    <a:pt x="137623" y="10358"/>
                    <a:pt x="137147" y="10358"/>
                  </a:cubicBezTo>
                  <a:cubicBezTo>
                    <a:pt x="135340" y="10358"/>
                    <a:pt x="129104" y="10494"/>
                    <a:pt x="126495" y="12495"/>
                  </a:cubicBezTo>
                  <a:cubicBezTo>
                    <a:pt x="125204" y="13461"/>
                    <a:pt x="123601" y="13692"/>
                    <a:pt x="122093" y="13692"/>
                  </a:cubicBezTo>
                  <a:cubicBezTo>
                    <a:pt x="121372" y="13692"/>
                    <a:pt x="120666" y="13638"/>
                    <a:pt x="120027" y="13597"/>
                  </a:cubicBezTo>
                  <a:cubicBezTo>
                    <a:pt x="119565" y="13529"/>
                    <a:pt x="119117" y="13488"/>
                    <a:pt x="118669" y="13488"/>
                  </a:cubicBezTo>
                  <a:cubicBezTo>
                    <a:pt x="118220" y="13488"/>
                    <a:pt x="117786" y="13529"/>
                    <a:pt x="117351" y="13597"/>
                  </a:cubicBezTo>
                  <a:cubicBezTo>
                    <a:pt x="116685" y="13788"/>
                    <a:pt x="116074" y="13883"/>
                    <a:pt x="115408" y="13883"/>
                  </a:cubicBezTo>
                  <a:lnTo>
                    <a:pt x="114402" y="13883"/>
                  </a:lnTo>
                  <a:lnTo>
                    <a:pt x="113410" y="13828"/>
                  </a:lnTo>
                  <a:cubicBezTo>
                    <a:pt x="113057" y="13788"/>
                    <a:pt x="112690" y="13760"/>
                    <a:pt x="112337" y="13760"/>
                  </a:cubicBezTo>
                  <a:cubicBezTo>
                    <a:pt x="111984" y="13760"/>
                    <a:pt x="111631" y="13788"/>
                    <a:pt x="111264" y="13828"/>
                  </a:cubicBezTo>
                  <a:cubicBezTo>
                    <a:pt x="110883" y="14305"/>
                    <a:pt x="111033" y="17503"/>
                    <a:pt x="111889" y="18878"/>
                  </a:cubicBezTo>
                  <a:cubicBezTo>
                    <a:pt x="112269" y="19504"/>
                    <a:pt x="114117" y="20171"/>
                    <a:pt x="115353" y="20552"/>
                  </a:cubicBezTo>
                  <a:cubicBezTo>
                    <a:pt x="115829" y="20688"/>
                    <a:pt x="116209" y="20838"/>
                    <a:pt x="116549" y="20974"/>
                  </a:cubicBezTo>
                  <a:cubicBezTo>
                    <a:pt x="117636" y="21355"/>
                    <a:pt x="118356" y="21736"/>
                    <a:pt x="118546" y="22363"/>
                  </a:cubicBezTo>
                  <a:cubicBezTo>
                    <a:pt x="118587" y="22458"/>
                    <a:pt x="118587" y="22553"/>
                    <a:pt x="118587" y="22648"/>
                  </a:cubicBezTo>
                  <a:cubicBezTo>
                    <a:pt x="118641" y="22880"/>
                    <a:pt x="118546" y="23166"/>
                    <a:pt x="118397" y="23356"/>
                  </a:cubicBezTo>
                  <a:cubicBezTo>
                    <a:pt x="117976" y="23982"/>
                    <a:pt x="117025" y="24268"/>
                    <a:pt x="114932" y="24459"/>
                  </a:cubicBezTo>
                  <a:lnTo>
                    <a:pt x="114402" y="24500"/>
                  </a:lnTo>
                  <a:lnTo>
                    <a:pt x="113220" y="24595"/>
                  </a:lnTo>
                  <a:lnTo>
                    <a:pt x="112554" y="24649"/>
                  </a:lnTo>
                  <a:cubicBezTo>
                    <a:pt x="111549" y="24690"/>
                    <a:pt x="110652" y="24785"/>
                    <a:pt x="109932" y="24881"/>
                  </a:cubicBezTo>
                  <a:lnTo>
                    <a:pt x="109742" y="24881"/>
                  </a:lnTo>
                  <a:cubicBezTo>
                    <a:pt x="109416" y="24935"/>
                    <a:pt x="109171" y="25126"/>
                    <a:pt x="109035" y="25357"/>
                  </a:cubicBezTo>
                  <a:cubicBezTo>
                    <a:pt x="108601" y="26078"/>
                    <a:pt x="108791" y="27371"/>
                    <a:pt x="109171" y="28460"/>
                  </a:cubicBezTo>
                  <a:cubicBezTo>
                    <a:pt x="109226" y="28651"/>
                    <a:pt x="109266" y="28801"/>
                    <a:pt x="109321" y="28937"/>
                  </a:cubicBezTo>
                  <a:cubicBezTo>
                    <a:pt x="109552" y="29508"/>
                    <a:pt x="109511" y="30135"/>
                    <a:pt x="109266" y="30652"/>
                  </a:cubicBezTo>
                  <a:cubicBezTo>
                    <a:pt x="108410" y="32462"/>
                    <a:pt x="105272" y="33701"/>
                    <a:pt x="104321" y="34041"/>
                  </a:cubicBezTo>
                  <a:lnTo>
                    <a:pt x="104185" y="34082"/>
                  </a:lnTo>
                  <a:lnTo>
                    <a:pt x="104035" y="34136"/>
                  </a:lnTo>
                  <a:cubicBezTo>
                    <a:pt x="103995" y="34177"/>
                    <a:pt x="103940" y="34232"/>
                    <a:pt x="103940" y="34463"/>
                  </a:cubicBezTo>
                  <a:cubicBezTo>
                    <a:pt x="104185" y="35280"/>
                    <a:pt x="104756" y="35947"/>
                    <a:pt x="105557" y="36273"/>
                  </a:cubicBezTo>
                  <a:lnTo>
                    <a:pt x="105843" y="36273"/>
                  </a:lnTo>
                  <a:cubicBezTo>
                    <a:pt x="106182" y="36328"/>
                    <a:pt x="106468" y="36328"/>
                    <a:pt x="106753" y="36368"/>
                  </a:cubicBezTo>
                  <a:cubicBezTo>
                    <a:pt x="107609" y="36559"/>
                    <a:pt x="108370" y="36899"/>
                    <a:pt x="109131" y="37280"/>
                  </a:cubicBezTo>
                  <a:cubicBezTo>
                    <a:pt x="109647" y="37512"/>
                    <a:pt x="110122" y="37702"/>
                    <a:pt x="110693" y="37852"/>
                  </a:cubicBezTo>
                  <a:cubicBezTo>
                    <a:pt x="110843" y="37893"/>
                    <a:pt x="110978" y="37947"/>
                    <a:pt x="111128" y="37947"/>
                  </a:cubicBezTo>
                  <a:cubicBezTo>
                    <a:pt x="113641" y="37947"/>
                    <a:pt x="114022" y="41799"/>
                    <a:pt x="114022" y="44086"/>
                  </a:cubicBezTo>
                  <a:cubicBezTo>
                    <a:pt x="114022" y="45706"/>
                    <a:pt x="113071" y="47611"/>
                    <a:pt x="108506" y="47611"/>
                  </a:cubicBezTo>
                  <a:cubicBezTo>
                    <a:pt x="106984" y="47570"/>
                    <a:pt x="105557" y="47040"/>
                    <a:pt x="104321" y="46141"/>
                  </a:cubicBezTo>
                  <a:cubicBezTo>
                    <a:pt x="103845" y="45760"/>
                    <a:pt x="103329" y="45474"/>
                    <a:pt x="102758" y="45284"/>
                  </a:cubicBezTo>
                  <a:cubicBezTo>
                    <a:pt x="102568" y="45379"/>
                    <a:pt x="102378" y="46046"/>
                    <a:pt x="102228" y="46427"/>
                  </a:cubicBezTo>
                  <a:cubicBezTo>
                    <a:pt x="101943" y="47380"/>
                    <a:pt x="101617" y="48428"/>
                    <a:pt x="100666" y="48809"/>
                  </a:cubicBezTo>
                  <a:cubicBezTo>
                    <a:pt x="100381" y="48959"/>
                    <a:pt x="100122" y="49013"/>
                    <a:pt x="99878" y="49013"/>
                  </a:cubicBezTo>
                  <a:cubicBezTo>
                    <a:pt x="99022" y="49013"/>
                    <a:pt x="98410" y="48237"/>
                    <a:pt x="98044" y="47707"/>
                  </a:cubicBezTo>
                  <a:cubicBezTo>
                    <a:pt x="97527" y="47040"/>
                    <a:pt x="97188" y="46618"/>
                    <a:pt x="96671" y="46618"/>
                  </a:cubicBezTo>
                  <a:cubicBezTo>
                    <a:pt x="95476" y="46618"/>
                    <a:pt x="91861" y="46618"/>
                    <a:pt x="90856" y="43705"/>
                  </a:cubicBezTo>
                  <a:cubicBezTo>
                    <a:pt x="90530" y="43188"/>
                    <a:pt x="90000" y="42847"/>
                    <a:pt x="89429" y="42807"/>
                  </a:cubicBezTo>
                  <a:cubicBezTo>
                    <a:pt x="89063" y="42711"/>
                    <a:pt x="88641" y="42657"/>
                    <a:pt x="88207" y="42657"/>
                  </a:cubicBezTo>
                  <a:cubicBezTo>
                    <a:pt x="87065" y="42657"/>
                    <a:pt x="85829" y="42983"/>
                    <a:pt x="85109" y="43705"/>
                  </a:cubicBezTo>
                  <a:cubicBezTo>
                    <a:pt x="84062" y="44753"/>
                    <a:pt x="83247" y="45093"/>
                    <a:pt x="82541" y="45093"/>
                  </a:cubicBezTo>
                  <a:cubicBezTo>
                    <a:pt x="81590" y="45093"/>
                    <a:pt x="80829" y="44467"/>
                    <a:pt x="80163" y="43855"/>
                  </a:cubicBezTo>
                  <a:lnTo>
                    <a:pt x="79633" y="43419"/>
                  </a:lnTo>
                  <a:cubicBezTo>
                    <a:pt x="79470" y="43310"/>
                    <a:pt x="79144" y="43228"/>
                    <a:pt x="78641" y="43228"/>
                  </a:cubicBezTo>
                  <a:cubicBezTo>
                    <a:pt x="78261" y="43228"/>
                    <a:pt x="77758" y="43283"/>
                    <a:pt x="77160" y="43419"/>
                  </a:cubicBezTo>
                  <a:cubicBezTo>
                    <a:pt x="75924" y="43705"/>
                    <a:pt x="74837" y="44331"/>
                    <a:pt x="73927" y="45188"/>
                  </a:cubicBezTo>
                  <a:cubicBezTo>
                    <a:pt x="73886" y="45284"/>
                    <a:pt x="73831" y="45325"/>
                    <a:pt x="73791" y="45420"/>
                  </a:cubicBezTo>
                  <a:cubicBezTo>
                    <a:pt x="73356" y="46332"/>
                    <a:pt x="72500" y="46999"/>
                    <a:pt x="71508" y="47285"/>
                  </a:cubicBezTo>
                  <a:cubicBezTo>
                    <a:pt x="70829" y="47475"/>
                    <a:pt x="70149" y="47570"/>
                    <a:pt x="69456" y="47570"/>
                  </a:cubicBezTo>
                  <a:cubicBezTo>
                    <a:pt x="68098" y="47570"/>
                    <a:pt x="66753" y="47203"/>
                    <a:pt x="65557" y="46468"/>
                  </a:cubicBezTo>
                  <a:cubicBezTo>
                    <a:pt x="63818" y="45379"/>
                    <a:pt x="63111" y="45134"/>
                    <a:pt x="62826" y="45134"/>
                  </a:cubicBezTo>
                  <a:cubicBezTo>
                    <a:pt x="62799" y="45134"/>
                    <a:pt x="62772" y="45134"/>
                    <a:pt x="62758" y="45134"/>
                  </a:cubicBezTo>
                  <a:cubicBezTo>
                    <a:pt x="62649" y="45325"/>
                    <a:pt x="62649" y="45515"/>
                    <a:pt x="62649" y="45706"/>
                  </a:cubicBezTo>
                  <a:cubicBezTo>
                    <a:pt x="62649" y="46141"/>
                    <a:pt x="62609" y="46563"/>
                    <a:pt x="62418" y="46944"/>
                  </a:cubicBezTo>
                  <a:cubicBezTo>
                    <a:pt x="62174" y="47421"/>
                    <a:pt x="61753" y="47666"/>
                    <a:pt x="61223" y="47666"/>
                  </a:cubicBezTo>
                  <a:cubicBezTo>
                    <a:pt x="60041" y="47666"/>
                    <a:pt x="58845" y="45992"/>
                    <a:pt x="58845" y="44712"/>
                  </a:cubicBezTo>
                  <a:cubicBezTo>
                    <a:pt x="58655" y="43895"/>
                    <a:pt x="55136" y="41609"/>
                    <a:pt x="53804" y="40710"/>
                  </a:cubicBezTo>
                  <a:lnTo>
                    <a:pt x="53003" y="40180"/>
                  </a:lnTo>
                  <a:cubicBezTo>
                    <a:pt x="52242" y="39662"/>
                    <a:pt x="50435" y="39377"/>
                    <a:pt x="48818" y="39091"/>
                  </a:cubicBezTo>
                  <a:cubicBezTo>
                    <a:pt x="46250" y="38614"/>
                    <a:pt x="44388" y="38274"/>
                    <a:pt x="44062" y="37035"/>
                  </a:cubicBezTo>
                  <a:cubicBezTo>
                    <a:pt x="43573" y="36559"/>
                    <a:pt x="42935" y="36314"/>
                    <a:pt x="42282" y="36314"/>
                  </a:cubicBezTo>
                  <a:cubicBezTo>
                    <a:pt x="42228" y="36314"/>
                    <a:pt x="42174" y="36314"/>
                    <a:pt x="42106" y="36328"/>
                  </a:cubicBezTo>
                  <a:cubicBezTo>
                    <a:pt x="42038" y="36314"/>
                    <a:pt x="41956" y="36300"/>
                    <a:pt x="41888" y="36300"/>
                  </a:cubicBezTo>
                  <a:cubicBezTo>
                    <a:pt x="41290" y="36300"/>
                    <a:pt x="40747" y="36627"/>
                    <a:pt x="40489" y="37185"/>
                  </a:cubicBezTo>
                  <a:cubicBezTo>
                    <a:pt x="40204" y="37893"/>
                    <a:pt x="39633" y="38519"/>
                    <a:pt x="38926" y="38805"/>
                  </a:cubicBezTo>
                  <a:cubicBezTo>
                    <a:pt x="38709" y="38873"/>
                    <a:pt x="38505" y="38900"/>
                    <a:pt x="38301" y="38900"/>
                  </a:cubicBezTo>
                  <a:cubicBezTo>
                    <a:pt x="37473" y="38900"/>
                    <a:pt x="36657" y="38410"/>
                    <a:pt x="35978" y="37988"/>
                  </a:cubicBezTo>
                  <a:cubicBezTo>
                    <a:pt x="35733" y="37852"/>
                    <a:pt x="35543" y="37702"/>
                    <a:pt x="35312" y="37607"/>
                  </a:cubicBezTo>
                  <a:cubicBezTo>
                    <a:pt x="35204" y="37566"/>
                    <a:pt x="35081" y="37539"/>
                    <a:pt x="34945" y="37539"/>
                  </a:cubicBezTo>
                  <a:cubicBezTo>
                    <a:pt x="33872" y="37539"/>
                    <a:pt x="31684" y="38655"/>
                    <a:pt x="30924" y="39036"/>
                  </a:cubicBezTo>
                  <a:lnTo>
                    <a:pt x="30502" y="39281"/>
                  </a:lnTo>
                  <a:cubicBezTo>
                    <a:pt x="30217" y="39377"/>
                    <a:pt x="29742" y="39662"/>
                    <a:pt x="29212" y="39989"/>
                  </a:cubicBezTo>
                  <a:lnTo>
                    <a:pt x="28831" y="40234"/>
                  </a:lnTo>
                  <a:cubicBezTo>
                    <a:pt x="26834" y="41418"/>
                    <a:pt x="24076" y="42997"/>
                    <a:pt x="22174" y="42997"/>
                  </a:cubicBezTo>
                  <a:cubicBezTo>
                    <a:pt x="21752" y="42997"/>
                    <a:pt x="21657" y="43092"/>
                    <a:pt x="21318" y="43895"/>
                  </a:cubicBezTo>
                  <a:cubicBezTo>
                    <a:pt x="20937" y="45284"/>
                    <a:pt x="19850" y="46332"/>
                    <a:pt x="18424" y="46618"/>
                  </a:cubicBezTo>
                  <a:cubicBezTo>
                    <a:pt x="17894" y="46658"/>
                    <a:pt x="17377" y="46944"/>
                    <a:pt x="16997" y="47380"/>
                  </a:cubicBezTo>
                  <a:cubicBezTo>
                    <a:pt x="16712" y="47856"/>
                    <a:pt x="16902" y="48618"/>
                    <a:pt x="17092" y="49285"/>
                  </a:cubicBezTo>
                  <a:lnTo>
                    <a:pt x="17133" y="49476"/>
                  </a:lnTo>
                  <a:cubicBezTo>
                    <a:pt x="17187" y="49762"/>
                    <a:pt x="17282" y="49993"/>
                    <a:pt x="17418" y="50238"/>
                  </a:cubicBezTo>
                  <a:cubicBezTo>
                    <a:pt x="17758" y="51191"/>
                    <a:pt x="18274" y="52430"/>
                    <a:pt x="17758" y="53573"/>
                  </a:cubicBezTo>
                  <a:cubicBezTo>
                    <a:pt x="17377" y="54335"/>
                    <a:pt x="16712" y="54907"/>
                    <a:pt x="15896" y="55138"/>
                  </a:cubicBezTo>
                  <a:cubicBezTo>
                    <a:pt x="15516" y="55288"/>
                    <a:pt x="15163" y="55356"/>
                    <a:pt x="14837" y="55356"/>
                  </a:cubicBezTo>
                  <a:cubicBezTo>
                    <a:pt x="13165" y="55356"/>
                    <a:pt x="12051" y="53736"/>
                    <a:pt x="11100" y="52375"/>
                  </a:cubicBezTo>
                  <a:cubicBezTo>
                    <a:pt x="10570" y="51518"/>
                    <a:pt x="9904" y="50755"/>
                    <a:pt x="9144" y="50088"/>
                  </a:cubicBezTo>
                  <a:cubicBezTo>
                    <a:pt x="8845" y="49803"/>
                    <a:pt x="8451" y="49653"/>
                    <a:pt x="8057" y="49653"/>
                  </a:cubicBezTo>
                  <a:cubicBezTo>
                    <a:pt x="7812" y="49653"/>
                    <a:pt x="7567" y="49707"/>
                    <a:pt x="7336" y="49803"/>
                  </a:cubicBezTo>
                  <a:cubicBezTo>
                    <a:pt x="6725" y="50184"/>
                    <a:pt x="6290" y="50851"/>
                    <a:pt x="6236" y="51613"/>
                  </a:cubicBezTo>
                  <a:cubicBezTo>
                    <a:pt x="6236" y="51763"/>
                    <a:pt x="6236" y="51858"/>
                    <a:pt x="6236" y="51994"/>
                  </a:cubicBezTo>
                  <a:cubicBezTo>
                    <a:pt x="6236" y="53763"/>
                    <a:pt x="5054" y="54567"/>
                    <a:pt x="4103" y="55233"/>
                  </a:cubicBezTo>
                  <a:cubicBezTo>
                    <a:pt x="3288" y="55724"/>
                    <a:pt x="2676" y="56295"/>
                    <a:pt x="2201" y="57057"/>
                  </a:cubicBezTo>
                  <a:cubicBezTo>
                    <a:pt x="1861" y="57575"/>
                    <a:pt x="1861" y="57765"/>
                    <a:pt x="3152" y="58527"/>
                  </a:cubicBezTo>
                  <a:cubicBezTo>
                    <a:pt x="3817" y="58909"/>
                    <a:pt x="4619" y="59344"/>
                    <a:pt x="4619" y="60242"/>
                  </a:cubicBezTo>
                  <a:cubicBezTo>
                    <a:pt x="4619" y="60678"/>
                    <a:pt x="4483" y="61059"/>
                    <a:pt x="4198" y="61386"/>
                  </a:cubicBezTo>
                  <a:cubicBezTo>
                    <a:pt x="3478" y="62243"/>
                    <a:pt x="2527" y="62869"/>
                    <a:pt x="1535" y="63346"/>
                  </a:cubicBezTo>
                  <a:cubicBezTo>
                    <a:pt x="1005" y="63822"/>
                    <a:pt x="13" y="66054"/>
                    <a:pt x="203" y="66680"/>
                  </a:cubicBezTo>
                  <a:lnTo>
                    <a:pt x="298" y="66721"/>
                  </a:lnTo>
                  <a:cubicBezTo>
                    <a:pt x="584" y="66871"/>
                    <a:pt x="869" y="66966"/>
                    <a:pt x="1195" y="67007"/>
                  </a:cubicBezTo>
                  <a:lnTo>
                    <a:pt x="1345" y="67062"/>
                  </a:lnTo>
                  <a:cubicBezTo>
                    <a:pt x="2676" y="67443"/>
                    <a:pt x="4904" y="68014"/>
                    <a:pt x="4619" y="70247"/>
                  </a:cubicBezTo>
                  <a:cubicBezTo>
                    <a:pt x="4483" y="71104"/>
                    <a:pt x="4388" y="71962"/>
                    <a:pt x="4334" y="72778"/>
                  </a:cubicBezTo>
                  <a:cubicBezTo>
                    <a:pt x="4334" y="72914"/>
                    <a:pt x="4334" y="73010"/>
                    <a:pt x="4334" y="73105"/>
                  </a:cubicBezTo>
                  <a:cubicBezTo>
                    <a:pt x="4388" y="73159"/>
                    <a:pt x="4388" y="73255"/>
                    <a:pt x="4429" y="73350"/>
                  </a:cubicBezTo>
                  <a:cubicBezTo>
                    <a:pt x="4524" y="73295"/>
                    <a:pt x="4619" y="73295"/>
                    <a:pt x="4714" y="73255"/>
                  </a:cubicBezTo>
                  <a:cubicBezTo>
                    <a:pt x="5760" y="72955"/>
                    <a:pt x="6861" y="72792"/>
                    <a:pt x="7962" y="72792"/>
                  </a:cubicBezTo>
                  <a:cubicBezTo>
                    <a:pt x="8423" y="72792"/>
                    <a:pt x="8872" y="72819"/>
                    <a:pt x="9334" y="72874"/>
                  </a:cubicBezTo>
                  <a:lnTo>
                    <a:pt x="10285" y="72874"/>
                  </a:lnTo>
                  <a:cubicBezTo>
                    <a:pt x="11576" y="72874"/>
                    <a:pt x="12432" y="74112"/>
                    <a:pt x="13478" y="75677"/>
                  </a:cubicBezTo>
                  <a:cubicBezTo>
                    <a:pt x="14144" y="76630"/>
                    <a:pt x="14809" y="77583"/>
                    <a:pt x="15570" y="78495"/>
                  </a:cubicBezTo>
                  <a:cubicBezTo>
                    <a:pt x="17377" y="80496"/>
                    <a:pt x="18369" y="81775"/>
                    <a:pt x="18043" y="83068"/>
                  </a:cubicBezTo>
                  <a:cubicBezTo>
                    <a:pt x="17703" y="84116"/>
                    <a:pt x="16521" y="84457"/>
                    <a:pt x="16141" y="84552"/>
                  </a:cubicBezTo>
                  <a:cubicBezTo>
                    <a:pt x="15951" y="84593"/>
                    <a:pt x="15760" y="84647"/>
                    <a:pt x="15570" y="84742"/>
                  </a:cubicBezTo>
                  <a:cubicBezTo>
                    <a:pt x="16087" y="85260"/>
                    <a:pt x="16712" y="85641"/>
                    <a:pt x="17377" y="85927"/>
                  </a:cubicBezTo>
                  <a:lnTo>
                    <a:pt x="17894" y="86172"/>
                  </a:lnTo>
                  <a:cubicBezTo>
                    <a:pt x="18614" y="86553"/>
                    <a:pt x="19280" y="86934"/>
                    <a:pt x="19945" y="87356"/>
                  </a:cubicBezTo>
                  <a:cubicBezTo>
                    <a:pt x="20176" y="87165"/>
                    <a:pt x="20421" y="86975"/>
                    <a:pt x="20652" y="86784"/>
                  </a:cubicBezTo>
                  <a:cubicBezTo>
                    <a:pt x="24021" y="83776"/>
                    <a:pt x="29524" y="81163"/>
                    <a:pt x="34320" y="81163"/>
                  </a:cubicBezTo>
                  <a:cubicBezTo>
                    <a:pt x="35285" y="81163"/>
                    <a:pt x="36223" y="81258"/>
                    <a:pt x="37119" y="81489"/>
                  </a:cubicBezTo>
                  <a:cubicBezTo>
                    <a:pt x="38478" y="81802"/>
                    <a:pt x="39918" y="81952"/>
                    <a:pt x="41358" y="81952"/>
                  </a:cubicBezTo>
                  <a:cubicBezTo>
                    <a:pt x="41712" y="81952"/>
                    <a:pt x="42079" y="81939"/>
                    <a:pt x="42445" y="81925"/>
                  </a:cubicBezTo>
                  <a:cubicBezTo>
                    <a:pt x="42812" y="81911"/>
                    <a:pt x="43193" y="81911"/>
                    <a:pt x="43560" y="81911"/>
                  </a:cubicBezTo>
                  <a:cubicBezTo>
                    <a:pt x="45693" y="81911"/>
                    <a:pt x="47663" y="82143"/>
                    <a:pt x="49008" y="84021"/>
                  </a:cubicBezTo>
                  <a:cubicBezTo>
                    <a:pt x="50475" y="86172"/>
                    <a:pt x="50190" y="89125"/>
                    <a:pt x="49959" y="91739"/>
                  </a:cubicBezTo>
                  <a:cubicBezTo>
                    <a:pt x="49810" y="93127"/>
                    <a:pt x="49674" y="94556"/>
                    <a:pt x="49959" y="95223"/>
                  </a:cubicBezTo>
                  <a:cubicBezTo>
                    <a:pt x="50244" y="95890"/>
                    <a:pt x="50149" y="96652"/>
                    <a:pt x="49714" y="97224"/>
                  </a:cubicBezTo>
                  <a:cubicBezTo>
                    <a:pt x="48831" y="98354"/>
                    <a:pt x="46617" y="98612"/>
                    <a:pt x="44755" y="98612"/>
                  </a:cubicBezTo>
                  <a:cubicBezTo>
                    <a:pt x="43301" y="98612"/>
                    <a:pt x="42051" y="98449"/>
                    <a:pt x="41780" y="98408"/>
                  </a:cubicBezTo>
                  <a:cubicBezTo>
                    <a:pt x="41413" y="98367"/>
                    <a:pt x="41032" y="98340"/>
                    <a:pt x="40625" y="98340"/>
                  </a:cubicBezTo>
                  <a:cubicBezTo>
                    <a:pt x="37581" y="98340"/>
                    <a:pt x="33655" y="99660"/>
                    <a:pt x="33451" y="100463"/>
                  </a:cubicBezTo>
                  <a:cubicBezTo>
                    <a:pt x="33492" y="100599"/>
                    <a:pt x="33587" y="100790"/>
                    <a:pt x="33682" y="100981"/>
                  </a:cubicBezTo>
                  <a:cubicBezTo>
                    <a:pt x="34782" y="103362"/>
                    <a:pt x="35502" y="105227"/>
                    <a:pt x="34497" y="106180"/>
                  </a:cubicBezTo>
                  <a:cubicBezTo>
                    <a:pt x="34171" y="106466"/>
                    <a:pt x="33804" y="106575"/>
                    <a:pt x="33396" y="106575"/>
                  </a:cubicBezTo>
                  <a:cubicBezTo>
                    <a:pt x="32649" y="106575"/>
                    <a:pt x="31807" y="106194"/>
                    <a:pt x="31073" y="105799"/>
                  </a:cubicBezTo>
                  <a:cubicBezTo>
                    <a:pt x="30407" y="105404"/>
                    <a:pt x="29769" y="105214"/>
                    <a:pt x="29212" y="105214"/>
                  </a:cubicBezTo>
                  <a:cubicBezTo>
                    <a:pt x="28695" y="105214"/>
                    <a:pt x="28261" y="105377"/>
                    <a:pt x="27934" y="105704"/>
                  </a:cubicBezTo>
                  <a:cubicBezTo>
                    <a:pt x="27690" y="105894"/>
                    <a:pt x="27554" y="106221"/>
                    <a:pt x="27595" y="106507"/>
                  </a:cubicBezTo>
                  <a:lnTo>
                    <a:pt x="27785" y="106507"/>
                  </a:lnTo>
                  <a:cubicBezTo>
                    <a:pt x="30693" y="106507"/>
                    <a:pt x="34402" y="109705"/>
                    <a:pt x="34402" y="112237"/>
                  </a:cubicBezTo>
                  <a:cubicBezTo>
                    <a:pt x="34402" y="115286"/>
                    <a:pt x="34877" y="116756"/>
                    <a:pt x="35353" y="117096"/>
                  </a:cubicBezTo>
                  <a:cubicBezTo>
                    <a:pt x="35380" y="117096"/>
                    <a:pt x="35421" y="117137"/>
                    <a:pt x="35502" y="117137"/>
                  </a:cubicBezTo>
                  <a:cubicBezTo>
                    <a:pt x="35543" y="117137"/>
                    <a:pt x="35611" y="117123"/>
                    <a:pt x="35693" y="117096"/>
                  </a:cubicBezTo>
                  <a:cubicBezTo>
                    <a:pt x="35964" y="117001"/>
                    <a:pt x="36209" y="116960"/>
                    <a:pt x="36454" y="116960"/>
                  </a:cubicBezTo>
                  <a:cubicBezTo>
                    <a:pt x="37608" y="116960"/>
                    <a:pt x="38315" y="117913"/>
                    <a:pt x="38872" y="118661"/>
                  </a:cubicBezTo>
                  <a:cubicBezTo>
                    <a:pt x="39565" y="119573"/>
                    <a:pt x="40027" y="120145"/>
                    <a:pt x="40992" y="120145"/>
                  </a:cubicBezTo>
                  <a:cubicBezTo>
                    <a:pt x="41032" y="120145"/>
                    <a:pt x="41073" y="120145"/>
                    <a:pt x="41114" y="120145"/>
                  </a:cubicBezTo>
                  <a:cubicBezTo>
                    <a:pt x="41399" y="120118"/>
                    <a:pt x="41698" y="120104"/>
                    <a:pt x="41970" y="120104"/>
                  </a:cubicBezTo>
                  <a:cubicBezTo>
                    <a:pt x="44144" y="120104"/>
                    <a:pt x="45693" y="120758"/>
                    <a:pt x="46250" y="121860"/>
                  </a:cubicBezTo>
                  <a:cubicBezTo>
                    <a:pt x="46630" y="122568"/>
                    <a:pt x="46766" y="123711"/>
                    <a:pt x="45394" y="125331"/>
                  </a:cubicBezTo>
                  <a:cubicBezTo>
                    <a:pt x="44823" y="125998"/>
                    <a:pt x="44674" y="127196"/>
                    <a:pt x="44959" y="128720"/>
                  </a:cubicBezTo>
                  <a:cubicBezTo>
                    <a:pt x="45204" y="130149"/>
                    <a:pt x="45720" y="131483"/>
                    <a:pt x="46481" y="132667"/>
                  </a:cubicBezTo>
                  <a:cubicBezTo>
                    <a:pt x="46535" y="132341"/>
                    <a:pt x="46535" y="132000"/>
                    <a:pt x="46576" y="131674"/>
                  </a:cubicBezTo>
                  <a:cubicBezTo>
                    <a:pt x="46576" y="130666"/>
                    <a:pt x="46725" y="129673"/>
                    <a:pt x="47106" y="128720"/>
                  </a:cubicBezTo>
                  <a:lnTo>
                    <a:pt x="47106" y="128625"/>
                  </a:lnTo>
                  <a:cubicBezTo>
                    <a:pt x="47106" y="128570"/>
                    <a:pt x="47051" y="128529"/>
                    <a:pt x="47051" y="128475"/>
                  </a:cubicBezTo>
                  <a:cubicBezTo>
                    <a:pt x="47011" y="128380"/>
                    <a:pt x="47011" y="128284"/>
                    <a:pt x="46956" y="128189"/>
                  </a:cubicBezTo>
                  <a:cubicBezTo>
                    <a:pt x="46956" y="128094"/>
                    <a:pt x="46956" y="128053"/>
                    <a:pt x="46956" y="127999"/>
                  </a:cubicBezTo>
                  <a:lnTo>
                    <a:pt x="46956" y="127767"/>
                  </a:lnTo>
                  <a:lnTo>
                    <a:pt x="46956" y="127618"/>
                  </a:lnTo>
                  <a:lnTo>
                    <a:pt x="46956" y="127386"/>
                  </a:lnTo>
                  <a:lnTo>
                    <a:pt x="46956" y="127236"/>
                  </a:lnTo>
                  <a:cubicBezTo>
                    <a:pt x="46956" y="127196"/>
                    <a:pt x="46956" y="127100"/>
                    <a:pt x="47011" y="127005"/>
                  </a:cubicBezTo>
                  <a:cubicBezTo>
                    <a:pt x="47051" y="126951"/>
                    <a:pt x="47011" y="126951"/>
                    <a:pt x="47011" y="126910"/>
                  </a:cubicBezTo>
                  <a:cubicBezTo>
                    <a:pt x="47011" y="126855"/>
                    <a:pt x="47051" y="126760"/>
                    <a:pt x="47051" y="126719"/>
                  </a:cubicBezTo>
                  <a:lnTo>
                    <a:pt x="47106" y="126569"/>
                  </a:lnTo>
                  <a:cubicBezTo>
                    <a:pt x="47106" y="126529"/>
                    <a:pt x="47147" y="126474"/>
                    <a:pt x="47201" y="126433"/>
                  </a:cubicBezTo>
                  <a:lnTo>
                    <a:pt x="47242" y="126338"/>
                  </a:lnTo>
                  <a:cubicBezTo>
                    <a:pt x="47296" y="126243"/>
                    <a:pt x="47337" y="126188"/>
                    <a:pt x="47391" y="126093"/>
                  </a:cubicBezTo>
                  <a:cubicBezTo>
                    <a:pt x="48723" y="124051"/>
                    <a:pt x="52812" y="123806"/>
                    <a:pt x="55761" y="123806"/>
                  </a:cubicBezTo>
                  <a:cubicBezTo>
                    <a:pt x="58519" y="123806"/>
                    <a:pt x="62894" y="127618"/>
                    <a:pt x="65557" y="131238"/>
                  </a:cubicBezTo>
                  <a:cubicBezTo>
                    <a:pt x="66032" y="132055"/>
                    <a:pt x="66848" y="132626"/>
                    <a:pt x="67799" y="132817"/>
                  </a:cubicBezTo>
                  <a:cubicBezTo>
                    <a:pt x="67867" y="132817"/>
                    <a:pt x="67921" y="132831"/>
                    <a:pt x="67989" y="132831"/>
                  </a:cubicBezTo>
                  <a:cubicBezTo>
                    <a:pt x="68437" y="132831"/>
                    <a:pt x="68845" y="132694"/>
                    <a:pt x="69225" y="132477"/>
                  </a:cubicBezTo>
                  <a:lnTo>
                    <a:pt x="70122" y="99320"/>
                  </a:lnTo>
                  <a:lnTo>
                    <a:pt x="89144" y="94270"/>
                  </a:lnTo>
                  <a:cubicBezTo>
                    <a:pt x="89293" y="93889"/>
                    <a:pt x="89484" y="93549"/>
                    <a:pt x="89674" y="93263"/>
                  </a:cubicBezTo>
                  <a:cubicBezTo>
                    <a:pt x="90340" y="92174"/>
                    <a:pt x="91386" y="91453"/>
                    <a:pt x="92622" y="91221"/>
                  </a:cubicBezTo>
                  <a:cubicBezTo>
                    <a:pt x="92840" y="91181"/>
                    <a:pt x="93071" y="91153"/>
                    <a:pt x="93288" y="91153"/>
                  </a:cubicBezTo>
                  <a:cubicBezTo>
                    <a:pt x="94796" y="91153"/>
                    <a:pt x="96182" y="92079"/>
                    <a:pt x="97092" y="92746"/>
                  </a:cubicBezTo>
                  <a:cubicBezTo>
                    <a:pt x="97419" y="91684"/>
                    <a:pt x="98003" y="89534"/>
                    <a:pt x="100109" y="89534"/>
                  </a:cubicBezTo>
                  <a:cubicBezTo>
                    <a:pt x="100190" y="89534"/>
                    <a:pt x="100285" y="89547"/>
                    <a:pt x="100381" y="89547"/>
                  </a:cubicBezTo>
                  <a:cubicBezTo>
                    <a:pt x="100992" y="89602"/>
                    <a:pt x="101563" y="89833"/>
                    <a:pt x="101943" y="90309"/>
                  </a:cubicBezTo>
                  <a:cubicBezTo>
                    <a:pt x="102568" y="91072"/>
                    <a:pt x="102419" y="92174"/>
                    <a:pt x="102283" y="93072"/>
                  </a:cubicBezTo>
                  <a:cubicBezTo>
                    <a:pt x="102228" y="93358"/>
                    <a:pt x="102228" y="93644"/>
                    <a:pt x="102228" y="93930"/>
                  </a:cubicBezTo>
                  <a:cubicBezTo>
                    <a:pt x="102989" y="94025"/>
                    <a:pt x="103750" y="94597"/>
                    <a:pt x="104606" y="95699"/>
                  </a:cubicBezTo>
                  <a:cubicBezTo>
                    <a:pt x="106182" y="97741"/>
                    <a:pt x="107554" y="101226"/>
                    <a:pt x="107038" y="104274"/>
                  </a:cubicBezTo>
                  <a:lnTo>
                    <a:pt x="107079" y="104315"/>
                  </a:lnTo>
                  <a:lnTo>
                    <a:pt x="107364" y="104560"/>
                  </a:lnTo>
                  <a:lnTo>
                    <a:pt x="107650" y="104846"/>
                  </a:lnTo>
                  <a:lnTo>
                    <a:pt x="107935" y="105131"/>
                  </a:lnTo>
                  <a:lnTo>
                    <a:pt x="108275" y="105418"/>
                  </a:lnTo>
                  <a:lnTo>
                    <a:pt x="108601" y="105704"/>
                  </a:lnTo>
                  <a:lnTo>
                    <a:pt x="108940" y="106030"/>
                  </a:lnTo>
                  <a:lnTo>
                    <a:pt x="109266" y="106316"/>
                  </a:lnTo>
                  <a:lnTo>
                    <a:pt x="109606" y="106697"/>
                  </a:lnTo>
                  <a:lnTo>
                    <a:pt x="109932" y="106983"/>
                  </a:lnTo>
                  <a:lnTo>
                    <a:pt x="110272" y="107364"/>
                  </a:lnTo>
                  <a:lnTo>
                    <a:pt x="110598" y="107704"/>
                  </a:lnTo>
                  <a:lnTo>
                    <a:pt x="110938" y="108086"/>
                  </a:lnTo>
                  <a:lnTo>
                    <a:pt x="111264" y="108412"/>
                  </a:lnTo>
                  <a:lnTo>
                    <a:pt x="111603" y="108793"/>
                  </a:lnTo>
                  <a:lnTo>
                    <a:pt x="111929" y="109134"/>
                  </a:lnTo>
                  <a:lnTo>
                    <a:pt x="112269" y="109460"/>
                  </a:lnTo>
                  <a:lnTo>
                    <a:pt x="112595" y="109841"/>
                  </a:lnTo>
                  <a:lnTo>
                    <a:pt x="112881" y="110182"/>
                  </a:lnTo>
                  <a:lnTo>
                    <a:pt x="113166" y="110508"/>
                  </a:lnTo>
                  <a:lnTo>
                    <a:pt x="113451" y="110849"/>
                  </a:lnTo>
                  <a:lnTo>
                    <a:pt x="113737" y="111175"/>
                  </a:lnTo>
                  <a:lnTo>
                    <a:pt x="114022" y="111516"/>
                  </a:lnTo>
                  <a:lnTo>
                    <a:pt x="114266" y="111801"/>
                  </a:lnTo>
                  <a:lnTo>
                    <a:pt x="114457" y="112087"/>
                  </a:lnTo>
                  <a:lnTo>
                    <a:pt x="114688" y="112373"/>
                  </a:lnTo>
                  <a:lnTo>
                    <a:pt x="114878" y="112659"/>
                  </a:lnTo>
                  <a:lnTo>
                    <a:pt x="115068" y="112904"/>
                  </a:lnTo>
                  <a:lnTo>
                    <a:pt x="115218" y="113135"/>
                  </a:lnTo>
                  <a:lnTo>
                    <a:pt x="115353" y="113380"/>
                  </a:lnTo>
                  <a:cubicBezTo>
                    <a:pt x="115408" y="113476"/>
                    <a:pt x="115408" y="113516"/>
                    <a:pt x="115449" y="113612"/>
                  </a:cubicBezTo>
                  <a:cubicBezTo>
                    <a:pt x="115503" y="113666"/>
                    <a:pt x="115503" y="113707"/>
                    <a:pt x="115544" y="113761"/>
                  </a:cubicBezTo>
                  <a:cubicBezTo>
                    <a:pt x="115652" y="113802"/>
                    <a:pt x="115829" y="113816"/>
                    <a:pt x="116046" y="113816"/>
                  </a:cubicBezTo>
                  <a:cubicBezTo>
                    <a:pt x="117065" y="113816"/>
                    <a:pt x="119076" y="113408"/>
                    <a:pt x="120258" y="113135"/>
                  </a:cubicBezTo>
                  <a:lnTo>
                    <a:pt x="120924" y="112999"/>
                  </a:lnTo>
                  <a:lnTo>
                    <a:pt x="121169" y="112945"/>
                  </a:lnTo>
                  <a:lnTo>
                    <a:pt x="121685" y="112849"/>
                  </a:lnTo>
                  <a:lnTo>
                    <a:pt x="121834" y="112809"/>
                  </a:lnTo>
                  <a:lnTo>
                    <a:pt x="122405" y="112713"/>
                  </a:lnTo>
                  <a:lnTo>
                    <a:pt x="122541" y="112713"/>
                  </a:lnTo>
                  <a:lnTo>
                    <a:pt x="122921" y="112659"/>
                  </a:lnTo>
                  <a:lnTo>
                    <a:pt x="123112" y="112659"/>
                  </a:lnTo>
                  <a:lnTo>
                    <a:pt x="123546" y="112618"/>
                  </a:lnTo>
                  <a:lnTo>
                    <a:pt x="124348" y="112618"/>
                  </a:lnTo>
                  <a:cubicBezTo>
                    <a:pt x="124498" y="112659"/>
                    <a:pt x="124593" y="112659"/>
                    <a:pt x="124728" y="112713"/>
                  </a:cubicBezTo>
                  <a:cubicBezTo>
                    <a:pt x="125299" y="112945"/>
                    <a:pt x="129538" y="113231"/>
                    <a:pt x="139375" y="113231"/>
                  </a:cubicBezTo>
                  <a:cubicBezTo>
                    <a:pt x="140802" y="113231"/>
                    <a:pt x="141902" y="114428"/>
                    <a:pt x="142949" y="115613"/>
                  </a:cubicBezTo>
                  <a:cubicBezTo>
                    <a:pt x="143750" y="116524"/>
                    <a:pt x="144566" y="117477"/>
                    <a:pt x="145462" y="117709"/>
                  </a:cubicBezTo>
                  <a:cubicBezTo>
                    <a:pt x="147854" y="118280"/>
                    <a:pt x="147854" y="121098"/>
                    <a:pt x="147854" y="123330"/>
                  </a:cubicBezTo>
                  <a:cubicBezTo>
                    <a:pt x="147799" y="124051"/>
                    <a:pt x="147799" y="124814"/>
                    <a:pt x="147894" y="125521"/>
                  </a:cubicBezTo>
                  <a:cubicBezTo>
                    <a:pt x="147989" y="126624"/>
                    <a:pt x="148941" y="127903"/>
                    <a:pt x="149851" y="129142"/>
                  </a:cubicBezTo>
                  <a:cubicBezTo>
                    <a:pt x="150897" y="130476"/>
                    <a:pt x="151848" y="131769"/>
                    <a:pt x="151984" y="133144"/>
                  </a:cubicBezTo>
                  <a:cubicBezTo>
                    <a:pt x="152079" y="133811"/>
                    <a:pt x="152840" y="133906"/>
                    <a:pt x="154892" y="133906"/>
                  </a:cubicBezTo>
                  <a:cubicBezTo>
                    <a:pt x="155884" y="133906"/>
                    <a:pt x="156835" y="133960"/>
                    <a:pt x="157786" y="134151"/>
                  </a:cubicBezTo>
                  <a:cubicBezTo>
                    <a:pt x="160354" y="134818"/>
                    <a:pt x="164212" y="135771"/>
                    <a:pt x="164593" y="138724"/>
                  </a:cubicBezTo>
                  <a:cubicBezTo>
                    <a:pt x="164593" y="138860"/>
                    <a:pt x="164634" y="138956"/>
                    <a:pt x="164688" y="139051"/>
                  </a:cubicBezTo>
                  <a:cubicBezTo>
                    <a:pt x="164919" y="139051"/>
                    <a:pt x="165109" y="139010"/>
                    <a:pt x="165259" y="138915"/>
                  </a:cubicBezTo>
                  <a:lnTo>
                    <a:pt x="165449" y="138765"/>
                  </a:lnTo>
                  <a:cubicBezTo>
                    <a:pt x="165870" y="138479"/>
                    <a:pt x="166210" y="138003"/>
                    <a:pt x="166346" y="137526"/>
                  </a:cubicBezTo>
                  <a:cubicBezTo>
                    <a:pt x="166726" y="135335"/>
                    <a:pt x="169824" y="132817"/>
                    <a:pt x="174525" y="130952"/>
                  </a:cubicBezTo>
                  <a:cubicBezTo>
                    <a:pt x="174770" y="130857"/>
                    <a:pt x="175055" y="130762"/>
                    <a:pt x="175286" y="130666"/>
                  </a:cubicBezTo>
                  <a:lnTo>
                    <a:pt x="175476" y="130626"/>
                  </a:lnTo>
                  <a:cubicBezTo>
                    <a:pt x="175680" y="130571"/>
                    <a:pt x="175870" y="130476"/>
                    <a:pt x="176060" y="130435"/>
                  </a:cubicBezTo>
                  <a:lnTo>
                    <a:pt x="176155" y="130435"/>
                  </a:lnTo>
                  <a:cubicBezTo>
                    <a:pt x="176386" y="130381"/>
                    <a:pt x="176577" y="130381"/>
                    <a:pt x="176767" y="130340"/>
                  </a:cubicBezTo>
                  <a:lnTo>
                    <a:pt x="177052" y="130285"/>
                  </a:lnTo>
                  <a:lnTo>
                    <a:pt x="177297" y="130285"/>
                  </a:lnTo>
                  <a:cubicBezTo>
                    <a:pt x="177419" y="130272"/>
                    <a:pt x="177541" y="130272"/>
                    <a:pt x="177664" y="130272"/>
                  </a:cubicBezTo>
                  <a:cubicBezTo>
                    <a:pt x="177962" y="130272"/>
                    <a:pt x="178275" y="130299"/>
                    <a:pt x="178574" y="130340"/>
                  </a:cubicBezTo>
                  <a:cubicBezTo>
                    <a:pt x="178818" y="129768"/>
                    <a:pt x="179049" y="129237"/>
                    <a:pt x="179240" y="128815"/>
                  </a:cubicBezTo>
                  <a:lnTo>
                    <a:pt x="179294" y="128720"/>
                  </a:lnTo>
                  <a:lnTo>
                    <a:pt x="179430" y="128380"/>
                  </a:lnTo>
                  <a:lnTo>
                    <a:pt x="179525" y="128284"/>
                  </a:lnTo>
                  <a:lnTo>
                    <a:pt x="179620" y="128053"/>
                  </a:lnTo>
                  <a:lnTo>
                    <a:pt x="179715" y="127903"/>
                  </a:lnTo>
                  <a:lnTo>
                    <a:pt x="179810" y="127713"/>
                  </a:lnTo>
                  <a:lnTo>
                    <a:pt x="179865" y="127618"/>
                  </a:lnTo>
                  <a:lnTo>
                    <a:pt x="179960" y="127481"/>
                  </a:lnTo>
                  <a:lnTo>
                    <a:pt x="180055" y="127386"/>
                  </a:lnTo>
                  <a:lnTo>
                    <a:pt x="180096" y="127236"/>
                  </a:lnTo>
                  <a:lnTo>
                    <a:pt x="180191" y="127196"/>
                  </a:lnTo>
                  <a:lnTo>
                    <a:pt x="180245" y="127046"/>
                  </a:lnTo>
                  <a:lnTo>
                    <a:pt x="180340" y="127005"/>
                  </a:lnTo>
                  <a:lnTo>
                    <a:pt x="180381" y="126910"/>
                  </a:lnTo>
                  <a:lnTo>
                    <a:pt x="180435" y="126855"/>
                  </a:lnTo>
                  <a:lnTo>
                    <a:pt x="180530" y="126760"/>
                  </a:lnTo>
                  <a:lnTo>
                    <a:pt x="180571" y="126760"/>
                  </a:lnTo>
                  <a:lnTo>
                    <a:pt x="180626" y="126665"/>
                  </a:lnTo>
                  <a:lnTo>
                    <a:pt x="180666" y="126665"/>
                  </a:lnTo>
                  <a:lnTo>
                    <a:pt x="180761" y="126624"/>
                  </a:lnTo>
                  <a:lnTo>
                    <a:pt x="180816" y="126624"/>
                  </a:lnTo>
                  <a:lnTo>
                    <a:pt x="180857" y="126569"/>
                  </a:lnTo>
                  <a:lnTo>
                    <a:pt x="180952" y="126529"/>
                  </a:lnTo>
                  <a:cubicBezTo>
                    <a:pt x="182283" y="125903"/>
                    <a:pt x="184851" y="123956"/>
                    <a:pt x="185041" y="122187"/>
                  </a:cubicBezTo>
                  <a:cubicBezTo>
                    <a:pt x="185136" y="121384"/>
                    <a:pt x="185666" y="120717"/>
                    <a:pt x="186373" y="120376"/>
                  </a:cubicBezTo>
                  <a:cubicBezTo>
                    <a:pt x="187202" y="119914"/>
                    <a:pt x="188411" y="119696"/>
                    <a:pt x="189756" y="119696"/>
                  </a:cubicBezTo>
                  <a:cubicBezTo>
                    <a:pt x="191903" y="119696"/>
                    <a:pt x="194416" y="120240"/>
                    <a:pt x="196454" y="121234"/>
                  </a:cubicBezTo>
                  <a:cubicBezTo>
                    <a:pt x="198479" y="122268"/>
                    <a:pt x="199675" y="122541"/>
                    <a:pt x="200368" y="122541"/>
                  </a:cubicBezTo>
                  <a:cubicBezTo>
                    <a:pt x="200734" y="122541"/>
                    <a:pt x="200979" y="122459"/>
                    <a:pt x="201115" y="122377"/>
                  </a:cubicBezTo>
                  <a:cubicBezTo>
                    <a:pt x="201550" y="122146"/>
                    <a:pt x="201740" y="121669"/>
                    <a:pt x="201781" y="120907"/>
                  </a:cubicBezTo>
                  <a:cubicBezTo>
                    <a:pt x="201930" y="119573"/>
                    <a:pt x="202732" y="118376"/>
                    <a:pt x="203982" y="117804"/>
                  </a:cubicBezTo>
                  <a:cubicBezTo>
                    <a:pt x="205245" y="117083"/>
                    <a:pt x="207012" y="116674"/>
                    <a:pt x="208533" y="116674"/>
                  </a:cubicBezTo>
                  <a:cubicBezTo>
                    <a:pt x="209403" y="116674"/>
                    <a:pt x="210205" y="116810"/>
                    <a:pt x="210775" y="117096"/>
                  </a:cubicBezTo>
                  <a:lnTo>
                    <a:pt x="211346" y="117382"/>
                  </a:lnTo>
                  <a:cubicBezTo>
                    <a:pt x="212895" y="118185"/>
                    <a:pt x="216590" y="120077"/>
                    <a:pt x="218873" y="120077"/>
                  </a:cubicBezTo>
                  <a:cubicBezTo>
                    <a:pt x="219267" y="120077"/>
                    <a:pt x="219620" y="120023"/>
                    <a:pt x="219906" y="119900"/>
                  </a:cubicBezTo>
                  <a:cubicBezTo>
                    <a:pt x="220721" y="119573"/>
                    <a:pt x="222338" y="119437"/>
                    <a:pt x="224321" y="119437"/>
                  </a:cubicBezTo>
                  <a:cubicBezTo>
                    <a:pt x="229498" y="119437"/>
                    <a:pt x="237161" y="120349"/>
                    <a:pt x="239607" y="121003"/>
                  </a:cubicBezTo>
                  <a:cubicBezTo>
                    <a:pt x="240096" y="121111"/>
                    <a:pt x="240612" y="121179"/>
                    <a:pt x="241129" y="121179"/>
                  </a:cubicBezTo>
                  <a:cubicBezTo>
                    <a:pt x="241468" y="121179"/>
                    <a:pt x="241808" y="121152"/>
                    <a:pt x="242120" y="121098"/>
                  </a:cubicBezTo>
                  <a:cubicBezTo>
                    <a:pt x="242460" y="121043"/>
                    <a:pt x="242745" y="121043"/>
                    <a:pt x="243072" y="121043"/>
                  </a:cubicBezTo>
                  <a:cubicBezTo>
                    <a:pt x="244362" y="121043"/>
                    <a:pt x="245449" y="121384"/>
                    <a:pt x="247066" y="123235"/>
                  </a:cubicBezTo>
                  <a:cubicBezTo>
                    <a:pt x="247827" y="124092"/>
                    <a:pt x="248357" y="124337"/>
                    <a:pt x="248928" y="124378"/>
                  </a:cubicBezTo>
                  <a:lnTo>
                    <a:pt x="250871" y="124378"/>
                  </a:lnTo>
                  <a:lnTo>
                    <a:pt x="251115" y="124433"/>
                  </a:lnTo>
                  <a:cubicBezTo>
                    <a:pt x="251210" y="124433"/>
                    <a:pt x="251346" y="124528"/>
                    <a:pt x="251441" y="124528"/>
                  </a:cubicBezTo>
                  <a:lnTo>
                    <a:pt x="251591" y="124569"/>
                  </a:lnTo>
                  <a:lnTo>
                    <a:pt x="251591" y="124242"/>
                  </a:lnTo>
                  <a:lnTo>
                    <a:pt x="251591" y="124092"/>
                  </a:lnTo>
                  <a:cubicBezTo>
                    <a:pt x="251591" y="123766"/>
                    <a:pt x="251591" y="123480"/>
                    <a:pt x="251591" y="123139"/>
                  </a:cubicBezTo>
                  <a:cubicBezTo>
                    <a:pt x="251591" y="121520"/>
                    <a:pt x="252922" y="120186"/>
                    <a:pt x="254063" y="119002"/>
                  </a:cubicBezTo>
                  <a:cubicBezTo>
                    <a:pt x="254675" y="118471"/>
                    <a:pt x="255150" y="117899"/>
                    <a:pt x="255585" y="117191"/>
                  </a:cubicBezTo>
                  <a:cubicBezTo>
                    <a:pt x="255816" y="116620"/>
                    <a:pt x="254634" y="114333"/>
                    <a:pt x="254009" y="113094"/>
                  </a:cubicBezTo>
                  <a:cubicBezTo>
                    <a:pt x="253112" y="111325"/>
                    <a:pt x="252542" y="110182"/>
                    <a:pt x="252542" y="109270"/>
                  </a:cubicBezTo>
                  <a:lnTo>
                    <a:pt x="252542" y="108507"/>
                  </a:lnTo>
                  <a:cubicBezTo>
                    <a:pt x="252487" y="104941"/>
                    <a:pt x="251876" y="103893"/>
                    <a:pt x="251400" y="103648"/>
                  </a:cubicBezTo>
                  <a:cubicBezTo>
                    <a:pt x="250775" y="103417"/>
                    <a:pt x="250449" y="102750"/>
                    <a:pt x="250585" y="102083"/>
                  </a:cubicBezTo>
                  <a:cubicBezTo>
                    <a:pt x="251006" y="100531"/>
                    <a:pt x="254852" y="99034"/>
                    <a:pt x="256047" y="99034"/>
                  </a:cubicBezTo>
                  <a:cubicBezTo>
                    <a:pt x="256074" y="99034"/>
                    <a:pt x="256088" y="99034"/>
                    <a:pt x="256102" y="99034"/>
                  </a:cubicBezTo>
                  <a:cubicBezTo>
                    <a:pt x="256156" y="99034"/>
                    <a:pt x="256197" y="99034"/>
                    <a:pt x="256237" y="99034"/>
                  </a:cubicBezTo>
                  <a:cubicBezTo>
                    <a:pt x="257175" y="99034"/>
                    <a:pt x="258398" y="98585"/>
                    <a:pt x="259430" y="98177"/>
                  </a:cubicBezTo>
                  <a:cubicBezTo>
                    <a:pt x="260463" y="97796"/>
                    <a:pt x="261482" y="97401"/>
                    <a:pt x="262338" y="97401"/>
                  </a:cubicBezTo>
                  <a:cubicBezTo>
                    <a:pt x="262868" y="97401"/>
                    <a:pt x="263343" y="97551"/>
                    <a:pt x="263724" y="97932"/>
                  </a:cubicBezTo>
                  <a:cubicBezTo>
                    <a:pt x="264199" y="98408"/>
                    <a:pt x="265286" y="98980"/>
                    <a:pt x="267854" y="99034"/>
                  </a:cubicBezTo>
                  <a:lnTo>
                    <a:pt x="268384" y="99034"/>
                  </a:lnTo>
                  <a:cubicBezTo>
                    <a:pt x="268520" y="99034"/>
                    <a:pt x="268670" y="99034"/>
                    <a:pt x="268765" y="98980"/>
                  </a:cubicBezTo>
                  <a:cubicBezTo>
                    <a:pt x="268860" y="98789"/>
                    <a:pt x="268574" y="97796"/>
                    <a:pt x="267814" y="97074"/>
                  </a:cubicBezTo>
                  <a:cubicBezTo>
                    <a:pt x="266672" y="96121"/>
                    <a:pt x="267528" y="93699"/>
                    <a:pt x="270042" y="87506"/>
                  </a:cubicBezTo>
                  <a:cubicBezTo>
                    <a:pt x="270803" y="85695"/>
                    <a:pt x="271523" y="83831"/>
                    <a:pt x="272093" y="81925"/>
                  </a:cubicBezTo>
                  <a:cubicBezTo>
                    <a:pt x="272229" y="81163"/>
                    <a:pt x="272569" y="80155"/>
                    <a:pt x="273425" y="79774"/>
                  </a:cubicBezTo>
                  <a:cubicBezTo>
                    <a:pt x="273615" y="79679"/>
                    <a:pt x="273846" y="79638"/>
                    <a:pt x="274091" y="79638"/>
                  </a:cubicBezTo>
                  <a:cubicBezTo>
                    <a:pt x="274797" y="79734"/>
                    <a:pt x="275517" y="79965"/>
                    <a:pt x="276129" y="80400"/>
                  </a:cubicBezTo>
                  <a:cubicBezTo>
                    <a:pt x="276564" y="80686"/>
                    <a:pt x="277080" y="80918"/>
                    <a:pt x="277555" y="81108"/>
                  </a:cubicBezTo>
                  <a:cubicBezTo>
                    <a:pt x="277746" y="81163"/>
                    <a:pt x="277895" y="81204"/>
                    <a:pt x="278085" y="81204"/>
                  </a:cubicBezTo>
                  <a:cubicBezTo>
                    <a:pt x="278982" y="81299"/>
                    <a:pt x="279933" y="81353"/>
                    <a:pt x="280844" y="81353"/>
                  </a:cubicBezTo>
                  <a:cubicBezTo>
                    <a:pt x="282501" y="81353"/>
                    <a:pt x="284077" y="81353"/>
                    <a:pt x="285219" y="81925"/>
                  </a:cubicBezTo>
                  <a:cubicBezTo>
                    <a:pt x="285354" y="81993"/>
                    <a:pt x="285558" y="82020"/>
                    <a:pt x="285803" y="82020"/>
                  </a:cubicBezTo>
                  <a:cubicBezTo>
                    <a:pt x="287270" y="82020"/>
                    <a:pt x="290287" y="80863"/>
                    <a:pt x="291075" y="79638"/>
                  </a:cubicBezTo>
                  <a:cubicBezTo>
                    <a:pt x="291265" y="79298"/>
                    <a:pt x="291265" y="79203"/>
                    <a:pt x="290884" y="78440"/>
                  </a:cubicBezTo>
                  <a:cubicBezTo>
                    <a:pt x="290123" y="77161"/>
                    <a:pt x="289743" y="75677"/>
                    <a:pt x="289838" y="74207"/>
                  </a:cubicBezTo>
                  <a:cubicBezTo>
                    <a:pt x="290028" y="69675"/>
                    <a:pt x="292882" y="67674"/>
                    <a:pt x="295585" y="67674"/>
                  </a:cubicBezTo>
                  <a:cubicBezTo>
                    <a:pt x="297732" y="67674"/>
                    <a:pt x="297922" y="65251"/>
                    <a:pt x="297922" y="64489"/>
                  </a:cubicBezTo>
                  <a:cubicBezTo>
                    <a:pt x="297922" y="63291"/>
                    <a:pt x="298588" y="62434"/>
                    <a:pt x="299254" y="61576"/>
                  </a:cubicBezTo>
                  <a:lnTo>
                    <a:pt x="299580" y="61154"/>
                  </a:lnTo>
                  <a:lnTo>
                    <a:pt x="299675" y="61005"/>
                  </a:lnTo>
                  <a:lnTo>
                    <a:pt x="299920" y="60678"/>
                  </a:lnTo>
                  <a:lnTo>
                    <a:pt x="300056" y="60487"/>
                  </a:lnTo>
                  <a:cubicBezTo>
                    <a:pt x="300110" y="60392"/>
                    <a:pt x="300151" y="60242"/>
                    <a:pt x="300246" y="60147"/>
                  </a:cubicBezTo>
                  <a:lnTo>
                    <a:pt x="300341" y="59957"/>
                  </a:lnTo>
                  <a:cubicBezTo>
                    <a:pt x="300341" y="59916"/>
                    <a:pt x="300341" y="59916"/>
                    <a:pt x="300341" y="59861"/>
                  </a:cubicBezTo>
                  <a:cubicBezTo>
                    <a:pt x="299634" y="59058"/>
                    <a:pt x="299159" y="58051"/>
                    <a:pt x="298914" y="57003"/>
                  </a:cubicBezTo>
                  <a:cubicBezTo>
                    <a:pt x="298914" y="56962"/>
                    <a:pt x="298914" y="56908"/>
                    <a:pt x="298874" y="56867"/>
                  </a:cubicBezTo>
                  <a:cubicBezTo>
                    <a:pt x="298439" y="57003"/>
                    <a:pt x="298018" y="57194"/>
                    <a:pt x="297637" y="57439"/>
                  </a:cubicBezTo>
                  <a:cubicBezTo>
                    <a:pt x="296441" y="58146"/>
                    <a:pt x="293398" y="58582"/>
                    <a:pt x="291835" y="58623"/>
                  </a:cubicBezTo>
                  <a:lnTo>
                    <a:pt x="291210" y="58623"/>
                  </a:lnTo>
                  <a:cubicBezTo>
                    <a:pt x="289553" y="58623"/>
                    <a:pt x="286591" y="56622"/>
                    <a:pt x="286591" y="54662"/>
                  </a:cubicBezTo>
                  <a:cubicBezTo>
                    <a:pt x="286591" y="53954"/>
                    <a:pt x="286496" y="52756"/>
                    <a:pt x="285884" y="52756"/>
                  </a:cubicBezTo>
                  <a:cubicBezTo>
                    <a:pt x="284553" y="52756"/>
                    <a:pt x="282026" y="52185"/>
                    <a:pt x="280463" y="48428"/>
                  </a:cubicBezTo>
                  <a:cubicBezTo>
                    <a:pt x="279933" y="46944"/>
                    <a:pt x="278751" y="45855"/>
                    <a:pt x="277270" y="45420"/>
                  </a:cubicBezTo>
                  <a:cubicBezTo>
                    <a:pt x="276849" y="45284"/>
                    <a:pt x="276468" y="45093"/>
                    <a:pt x="276088" y="44903"/>
                  </a:cubicBezTo>
                  <a:cubicBezTo>
                    <a:pt x="276034" y="44848"/>
                    <a:pt x="275993" y="44848"/>
                    <a:pt x="275939" y="44848"/>
                  </a:cubicBezTo>
                  <a:cubicBezTo>
                    <a:pt x="275898" y="44835"/>
                    <a:pt x="275857" y="44821"/>
                    <a:pt x="275830" y="44821"/>
                  </a:cubicBezTo>
                  <a:cubicBezTo>
                    <a:pt x="275789" y="44821"/>
                    <a:pt x="275748" y="44835"/>
                    <a:pt x="275708" y="44848"/>
                  </a:cubicBezTo>
                  <a:cubicBezTo>
                    <a:pt x="274661" y="44848"/>
                    <a:pt x="272324" y="45855"/>
                    <a:pt x="271088" y="46373"/>
                  </a:cubicBezTo>
                  <a:cubicBezTo>
                    <a:pt x="270422" y="46658"/>
                    <a:pt x="269852" y="46944"/>
                    <a:pt x="269376" y="47094"/>
                  </a:cubicBezTo>
                  <a:cubicBezTo>
                    <a:pt x="268914" y="47271"/>
                    <a:pt x="268398" y="47339"/>
                    <a:pt x="267868" y="47339"/>
                  </a:cubicBezTo>
                  <a:cubicBezTo>
                    <a:pt x="266808" y="47339"/>
                    <a:pt x="265626" y="47053"/>
                    <a:pt x="264430" y="46713"/>
                  </a:cubicBezTo>
                  <a:lnTo>
                    <a:pt x="263574" y="46522"/>
                  </a:lnTo>
                  <a:cubicBezTo>
                    <a:pt x="262909" y="46277"/>
                    <a:pt x="262243" y="46141"/>
                    <a:pt x="261672" y="45992"/>
                  </a:cubicBezTo>
                  <a:cubicBezTo>
                    <a:pt x="260911" y="45801"/>
                    <a:pt x="260246" y="45420"/>
                    <a:pt x="259716" y="44848"/>
                  </a:cubicBezTo>
                  <a:cubicBezTo>
                    <a:pt x="259240" y="44426"/>
                    <a:pt x="258819" y="43991"/>
                    <a:pt x="258438" y="43514"/>
                  </a:cubicBezTo>
                  <a:cubicBezTo>
                    <a:pt x="257583" y="42534"/>
                    <a:pt x="256985" y="41840"/>
                    <a:pt x="256455" y="41840"/>
                  </a:cubicBezTo>
                  <a:cubicBezTo>
                    <a:pt x="256414" y="41840"/>
                    <a:pt x="256373" y="41840"/>
                    <a:pt x="256346" y="41854"/>
                  </a:cubicBezTo>
                  <a:lnTo>
                    <a:pt x="256292" y="41854"/>
                  </a:lnTo>
                  <a:cubicBezTo>
                    <a:pt x="255680" y="41990"/>
                    <a:pt x="255150" y="42847"/>
                    <a:pt x="254675" y="43705"/>
                  </a:cubicBezTo>
                  <a:lnTo>
                    <a:pt x="254485" y="44086"/>
                  </a:lnTo>
                  <a:cubicBezTo>
                    <a:pt x="253819" y="45379"/>
                    <a:pt x="253112" y="46658"/>
                    <a:pt x="251781" y="46658"/>
                  </a:cubicBezTo>
                  <a:cubicBezTo>
                    <a:pt x="250354" y="46658"/>
                    <a:pt x="249213" y="44426"/>
                    <a:pt x="246971" y="39798"/>
                  </a:cubicBezTo>
                  <a:lnTo>
                    <a:pt x="246550" y="38941"/>
                  </a:lnTo>
                  <a:cubicBezTo>
                    <a:pt x="245599" y="36845"/>
                    <a:pt x="244498" y="34844"/>
                    <a:pt x="243316" y="32898"/>
                  </a:cubicBezTo>
                  <a:cubicBezTo>
                    <a:pt x="242936" y="32272"/>
                    <a:pt x="242501" y="31700"/>
                    <a:pt x="242080" y="30992"/>
                  </a:cubicBezTo>
                  <a:cubicBezTo>
                    <a:pt x="238887" y="26024"/>
                    <a:pt x="234131" y="18551"/>
                    <a:pt x="230042" y="17068"/>
                  </a:cubicBezTo>
                  <a:cubicBezTo>
                    <a:pt x="229091" y="16741"/>
                    <a:pt x="228139" y="16210"/>
                    <a:pt x="227324" y="15598"/>
                  </a:cubicBezTo>
                  <a:cubicBezTo>
                    <a:pt x="226713" y="15121"/>
                    <a:pt x="226332" y="14455"/>
                    <a:pt x="226142" y="13692"/>
                  </a:cubicBezTo>
                  <a:cubicBezTo>
                    <a:pt x="225898" y="12590"/>
                    <a:pt x="226278" y="11501"/>
                    <a:pt x="227283" y="10358"/>
                  </a:cubicBezTo>
                  <a:cubicBezTo>
                    <a:pt x="226985" y="10317"/>
                    <a:pt x="226686" y="10303"/>
                    <a:pt x="226400" y="10303"/>
                  </a:cubicBezTo>
                  <a:cubicBezTo>
                    <a:pt x="225476" y="10303"/>
                    <a:pt x="224593" y="10480"/>
                    <a:pt x="223764" y="10875"/>
                  </a:cubicBezTo>
                  <a:cubicBezTo>
                    <a:pt x="223139" y="11215"/>
                    <a:pt x="222569" y="11637"/>
                    <a:pt x="221903" y="12073"/>
                  </a:cubicBezTo>
                  <a:cubicBezTo>
                    <a:pt x="220340" y="13161"/>
                    <a:pt x="218533" y="14400"/>
                    <a:pt x="216726" y="14781"/>
                  </a:cubicBezTo>
                  <a:cubicBezTo>
                    <a:pt x="216631" y="14781"/>
                    <a:pt x="216536" y="14836"/>
                    <a:pt x="216441" y="14876"/>
                  </a:cubicBezTo>
                  <a:cubicBezTo>
                    <a:pt x="215965" y="15026"/>
                    <a:pt x="215490" y="15258"/>
                    <a:pt x="215055" y="15543"/>
                  </a:cubicBezTo>
                  <a:cubicBezTo>
                    <a:pt x="214729" y="15734"/>
                    <a:pt x="214349" y="15979"/>
                    <a:pt x="214009" y="16210"/>
                  </a:cubicBezTo>
                  <a:cubicBezTo>
                    <a:pt x="212487" y="17190"/>
                    <a:pt x="210843" y="18238"/>
                    <a:pt x="209240" y="18238"/>
                  </a:cubicBezTo>
                  <a:cubicBezTo>
                    <a:pt x="208900" y="18238"/>
                    <a:pt x="208547" y="18184"/>
                    <a:pt x="208207" y="18075"/>
                  </a:cubicBezTo>
                  <a:cubicBezTo>
                    <a:pt x="208058" y="18021"/>
                    <a:pt x="207922" y="18007"/>
                    <a:pt x="207800" y="18007"/>
                  </a:cubicBezTo>
                  <a:cubicBezTo>
                    <a:pt x="207283" y="18007"/>
                    <a:pt x="206849" y="18347"/>
                    <a:pt x="206169" y="18837"/>
                  </a:cubicBezTo>
                  <a:cubicBezTo>
                    <a:pt x="205884" y="19069"/>
                    <a:pt x="205544" y="19314"/>
                    <a:pt x="205218" y="19504"/>
                  </a:cubicBezTo>
                  <a:cubicBezTo>
                    <a:pt x="204838" y="19736"/>
                    <a:pt x="204403" y="19885"/>
                    <a:pt x="203982" y="19885"/>
                  </a:cubicBezTo>
                  <a:cubicBezTo>
                    <a:pt x="203357" y="19885"/>
                    <a:pt x="202732" y="19640"/>
                    <a:pt x="202256" y="19164"/>
                  </a:cubicBezTo>
                  <a:cubicBezTo>
                    <a:pt x="201876" y="18878"/>
                    <a:pt x="201645" y="18456"/>
                    <a:pt x="201550" y="17980"/>
                  </a:cubicBezTo>
                  <a:cubicBezTo>
                    <a:pt x="201495" y="17830"/>
                    <a:pt x="201495" y="17694"/>
                    <a:pt x="201495" y="17544"/>
                  </a:cubicBezTo>
                  <a:cubicBezTo>
                    <a:pt x="201495" y="17313"/>
                    <a:pt x="201550" y="17027"/>
                    <a:pt x="201685" y="16782"/>
                  </a:cubicBezTo>
                  <a:cubicBezTo>
                    <a:pt x="202120" y="16074"/>
                    <a:pt x="202691" y="15448"/>
                    <a:pt x="203397" y="14972"/>
                  </a:cubicBezTo>
                  <a:cubicBezTo>
                    <a:pt x="203588" y="14836"/>
                    <a:pt x="203982" y="14550"/>
                    <a:pt x="204213" y="14305"/>
                  </a:cubicBezTo>
                  <a:cubicBezTo>
                    <a:pt x="204308" y="14210"/>
                    <a:pt x="204403" y="14114"/>
                    <a:pt x="204457" y="14073"/>
                  </a:cubicBezTo>
                  <a:cubicBezTo>
                    <a:pt x="204267" y="14073"/>
                    <a:pt x="204022" y="14169"/>
                    <a:pt x="203887" y="14169"/>
                  </a:cubicBezTo>
                  <a:cubicBezTo>
                    <a:pt x="203384" y="14291"/>
                    <a:pt x="202827" y="14427"/>
                    <a:pt x="202297" y="14427"/>
                  </a:cubicBezTo>
                  <a:cubicBezTo>
                    <a:pt x="201767" y="14427"/>
                    <a:pt x="201264" y="14291"/>
                    <a:pt x="200884" y="13828"/>
                  </a:cubicBezTo>
                  <a:cubicBezTo>
                    <a:pt x="200354" y="13311"/>
                    <a:pt x="199688" y="13025"/>
                    <a:pt x="198982" y="12876"/>
                  </a:cubicBezTo>
                  <a:cubicBezTo>
                    <a:pt x="198982" y="13311"/>
                    <a:pt x="198832" y="13692"/>
                    <a:pt x="198547" y="14019"/>
                  </a:cubicBezTo>
                  <a:cubicBezTo>
                    <a:pt x="198221" y="14305"/>
                    <a:pt x="197840" y="14455"/>
                    <a:pt x="197406" y="14455"/>
                  </a:cubicBezTo>
                  <a:cubicBezTo>
                    <a:pt x="196169" y="14455"/>
                    <a:pt x="195177" y="13502"/>
                    <a:pt x="195082" y="12263"/>
                  </a:cubicBezTo>
                  <a:cubicBezTo>
                    <a:pt x="195028" y="11691"/>
                    <a:pt x="194702" y="11161"/>
                    <a:pt x="194226" y="10875"/>
                  </a:cubicBezTo>
                  <a:cubicBezTo>
                    <a:pt x="194199" y="10875"/>
                    <a:pt x="194172" y="10861"/>
                    <a:pt x="194145" y="10861"/>
                  </a:cubicBezTo>
                  <a:cubicBezTo>
                    <a:pt x="194077" y="10861"/>
                    <a:pt x="193982" y="10902"/>
                    <a:pt x="193846" y="11065"/>
                  </a:cubicBezTo>
                  <a:cubicBezTo>
                    <a:pt x="192732" y="12277"/>
                    <a:pt x="190245" y="13025"/>
                    <a:pt x="188357" y="13025"/>
                  </a:cubicBezTo>
                  <a:cubicBezTo>
                    <a:pt x="188302" y="13025"/>
                    <a:pt x="188234" y="13025"/>
                    <a:pt x="188180" y="13025"/>
                  </a:cubicBezTo>
                  <a:cubicBezTo>
                    <a:pt x="187949" y="13025"/>
                    <a:pt x="187664" y="13025"/>
                    <a:pt x="187378" y="12971"/>
                  </a:cubicBezTo>
                  <a:cubicBezTo>
                    <a:pt x="186753" y="12930"/>
                    <a:pt x="186183" y="12644"/>
                    <a:pt x="185761" y="12168"/>
                  </a:cubicBezTo>
                  <a:cubicBezTo>
                    <a:pt x="185232" y="11637"/>
                    <a:pt x="185041" y="10875"/>
                    <a:pt x="185381" y="10208"/>
                  </a:cubicBezTo>
                  <a:cubicBezTo>
                    <a:pt x="185476" y="9922"/>
                    <a:pt x="185666" y="9636"/>
                    <a:pt x="185857" y="9405"/>
                  </a:cubicBezTo>
                  <a:cubicBezTo>
                    <a:pt x="186088" y="9119"/>
                    <a:pt x="186278" y="8738"/>
                    <a:pt x="186373" y="8357"/>
                  </a:cubicBezTo>
                  <a:cubicBezTo>
                    <a:pt x="186278" y="7731"/>
                    <a:pt x="186088" y="7118"/>
                    <a:pt x="185802" y="6546"/>
                  </a:cubicBezTo>
                  <a:cubicBezTo>
                    <a:pt x="185327" y="5498"/>
                    <a:pt x="184810" y="4260"/>
                    <a:pt x="185041" y="3021"/>
                  </a:cubicBezTo>
                  <a:cubicBezTo>
                    <a:pt x="185041" y="2967"/>
                    <a:pt x="185041" y="2871"/>
                    <a:pt x="185041" y="2776"/>
                  </a:cubicBezTo>
                  <a:cubicBezTo>
                    <a:pt x="184905" y="2450"/>
                    <a:pt x="184661" y="2109"/>
                    <a:pt x="184376" y="1919"/>
                  </a:cubicBezTo>
                  <a:cubicBezTo>
                    <a:pt x="183710" y="1401"/>
                    <a:pt x="182908" y="1061"/>
                    <a:pt x="182052" y="966"/>
                  </a:cubicBezTo>
                  <a:cubicBezTo>
                    <a:pt x="181862" y="966"/>
                    <a:pt x="181672" y="966"/>
                    <a:pt x="181482" y="1061"/>
                  </a:cubicBezTo>
                  <a:cubicBezTo>
                    <a:pt x="180897" y="1293"/>
                    <a:pt x="180259" y="1401"/>
                    <a:pt x="179607" y="1401"/>
                  </a:cubicBezTo>
                  <a:cubicBezTo>
                    <a:pt x="178017" y="1401"/>
                    <a:pt x="176318" y="816"/>
                    <a:pt x="175001" y="204"/>
                  </a:cubicBezTo>
                  <a:cubicBezTo>
                    <a:pt x="174702" y="68"/>
                    <a:pt x="174212" y="0"/>
                    <a:pt x="17364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8" name="Google Shape;101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8AAE4JAABwDwAATgkAAAAAAAAmAAAACAAAAP//////////"/>
                </a:ext>
              </a:extLst>
            </p:cNvSpPr>
            <p:nvPr/>
          </p:nvSpPr>
          <p:spPr>
            <a:xfrm>
              <a:off x="2509520" y="1512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7" name="Google Shape;101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EwJAABxDwAATAkAAAAAAAAmAAAACAAAAP//////////"/>
                </a:ext>
              </a:extLst>
            </p:cNvSpPr>
            <p:nvPr/>
          </p:nvSpPr>
          <p:spPr>
            <a:xfrm>
              <a:off x="2510155" y="1511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6" name="Google Shape;101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EsJAAByDwAASwkAAAAAAAAmAAAACAAAAP//////////"/>
                </a:ext>
              </a:extLst>
            </p:cNvSpPr>
            <p:nvPr/>
          </p:nvSpPr>
          <p:spPr>
            <a:xfrm>
              <a:off x="2510790" y="1510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5" name="Google Shape;101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EsJAAByDwAASwkAAAAAAAAmAAAACAAAAP//////////"/>
                </a:ext>
              </a:extLst>
            </p:cNvSpPr>
            <p:nvPr/>
          </p:nvSpPr>
          <p:spPr>
            <a:xfrm>
              <a:off x="2510155" y="1510665"/>
              <a:ext cx="635" cy="0"/>
            </a:xfrm>
            <a:custGeom>
              <a:avLst/>
              <a:gdLst/>
              <a:ahLst/>
              <a:cxnLst/>
              <a:rect l="0" t="0" r="635" b="0"/>
              <a:pathLst>
                <a:path w="635" h="0">
                  <a:moveTo>
                    <a:pt x="127" y="0"/>
                  </a:moveTo>
                  <a:lnTo>
                    <a:pt x="50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4" name="Google Shape;101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8AAE0JAABwDwAATQkAAAAAAAAmAAAACAAAAP//////////"/>
                </a:ext>
              </a:extLst>
            </p:cNvSpPr>
            <p:nvPr/>
          </p:nvSpPr>
          <p:spPr>
            <a:xfrm>
              <a:off x="2509520" y="1511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3" name="Google Shape;101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EwJAABxDwAATAkAAAAAAAAmAAAACAAAAP//////////"/>
                </a:ext>
              </a:extLst>
            </p:cNvSpPr>
            <p:nvPr/>
          </p:nvSpPr>
          <p:spPr>
            <a:xfrm>
              <a:off x="2510155" y="1511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2" name="Google Shape;101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8AAE0JAABwDwAATQkAAAAAAAAmAAAACAAAAP//////////"/>
                </a:ext>
              </a:extLst>
            </p:cNvSpPr>
            <p:nvPr/>
          </p:nvSpPr>
          <p:spPr>
            <a:xfrm>
              <a:off x="2509520" y="1511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1" name="Google Shape;101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EsJAABxDwAASwkAAAAAAAAmAAAACAAAAP//////////"/>
                </a:ext>
              </a:extLst>
            </p:cNvSpPr>
            <p:nvPr/>
          </p:nvSpPr>
          <p:spPr>
            <a:xfrm>
              <a:off x="2510155" y="1510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0" name="Google Shape;101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8AAE4JAABwDwAATgkAAAAAAAAmAAAACAAAAP//////////"/>
                </a:ext>
              </a:extLst>
            </p:cNvSpPr>
            <p:nvPr/>
          </p:nvSpPr>
          <p:spPr>
            <a:xfrm>
              <a:off x="2508885" y="151257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9" name="Google Shape;101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w8AAEcJAADfDwAARwkAAAAAAAAmAAAACAAAAP//////////"/>
                </a:ext>
              </a:extLst>
            </p:cNvSpPr>
            <p:nvPr/>
          </p:nvSpPr>
          <p:spPr>
            <a:xfrm>
              <a:off x="2580005" y="15081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8" name="Google Shape;101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EwJAABxDwAATAkAAAAAAAAmAAAACAAAAP//////////"/>
                </a:ext>
              </a:extLst>
            </p:cNvSpPr>
            <p:nvPr/>
          </p:nvSpPr>
          <p:spPr>
            <a:xfrm>
              <a:off x="2510155" y="15113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7" name="Google Shape;101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A8AAEcJAADgDwAASAkAAAAAAAAmAAAACAAAAP//////////"/>
                </a:ext>
              </a:extLst>
            </p:cNvSpPr>
            <p:nvPr/>
          </p:nvSpPr>
          <p:spPr>
            <a:xfrm>
              <a:off x="2580640" y="1508125"/>
              <a:ext cx="0" cy="635"/>
            </a:xfrm>
            <a:custGeom>
              <a:avLst/>
              <a:gdLst/>
              <a:ahLst/>
              <a:cxnLst/>
              <a:rect l="0" t="0" r="0" b="635"/>
              <a:pathLst>
                <a:path w="0" h="635">
                  <a:moveTo>
                    <a:pt x="0" y="127"/>
                  </a:moveTo>
                  <a:lnTo>
                    <a:pt x="0"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6" name="Google Shape;101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Q8AAEcJAADhDwAASAkAAAAAAAAmAAAACAAAAP//////////"/>
                </a:ext>
              </a:extLst>
            </p:cNvSpPr>
            <p:nvPr/>
          </p:nvSpPr>
          <p:spPr>
            <a:xfrm>
              <a:off x="2581275" y="1508125"/>
              <a:ext cx="0" cy="635"/>
            </a:xfrm>
            <a:custGeom>
              <a:avLst/>
              <a:gdLst/>
              <a:ahLst/>
              <a:cxnLst/>
              <a:rect l="0" t="0" r="0" b="635"/>
              <a:pathLst>
                <a:path w="0" h="635">
                  <a:moveTo>
                    <a:pt x="0" y="0"/>
                  </a:moveTo>
                  <a:cubicBezTo>
                    <a:pt x="0" y="230"/>
                    <a:pt x="0" y="404"/>
                    <a:pt x="0" y="635"/>
                  </a:cubicBezTo>
                  <a:cubicBezTo>
                    <a:pt x="0" y="404"/>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5" name="Google Shape;101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8AAEIJAADaDwAARgkAAAAAAAAmAAAACAAAAP//////////"/>
                </a:ext>
              </a:extLst>
            </p:cNvSpPr>
            <p:nvPr/>
          </p:nvSpPr>
          <p:spPr>
            <a:xfrm>
              <a:off x="2573020" y="1504950"/>
              <a:ext cx="3810" cy="2540"/>
            </a:xfrm>
            <a:custGeom>
              <a:avLst/>
              <a:gdLst/>
              <a:ahLst/>
              <a:cxnLst/>
              <a:rect l="0" t="0" r="3810" b="2540"/>
              <a:pathLst>
                <a:path w="3810" h="2540">
                  <a:moveTo>
                    <a:pt x="0" y="0"/>
                  </a:moveTo>
                  <a:cubicBezTo>
                    <a:pt x="1175" y="0"/>
                    <a:pt x="2260" y="439"/>
                    <a:pt x="3797" y="2524"/>
                  </a:cubicBezTo>
                  <a:cubicBezTo>
                    <a:pt x="2260" y="439"/>
                    <a:pt x="1227"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4" name="Google Shape;101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EsJAAByDwAASwkAAAAAAAAmAAAACAAAAP//////////"/>
                </a:ext>
              </a:extLst>
            </p:cNvSpPr>
            <p:nvPr/>
          </p:nvSpPr>
          <p:spPr>
            <a:xfrm>
              <a:off x="2510790" y="1510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3" name="Google Shape;101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DQJAAAKDwAANQkAAAAAAAAmAAAACAAAAP//////////"/>
                </a:ext>
              </a:extLst>
            </p:cNvSpPr>
            <p:nvPr/>
          </p:nvSpPr>
          <p:spPr>
            <a:xfrm>
              <a:off x="2444115" y="1496060"/>
              <a:ext cx="635" cy="635"/>
            </a:xfrm>
            <a:custGeom>
              <a:avLst/>
              <a:gdLst/>
              <a:ahLst/>
              <a:cxnLst/>
              <a:rect l="0" t="0" r="635" b="635"/>
              <a:pathLst>
                <a:path w="635" h="635">
                  <a:moveTo>
                    <a:pt x="0" y="28"/>
                  </a:moveTo>
                  <a:lnTo>
                    <a:pt x="63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2" name="Google Shape;101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8AADEJAAAHDwAAMgkAAAAAAAAmAAAACAAAAP//////////"/>
                </a:ext>
              </a:extLst>
            </p:cNvSpPr>
            <p:nvPr/>
          </p:nvSpPr>
          <p:spPr>
            <a:xfrm>
              <a:off x="2442845" y="149415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1" name="Google Shape;101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8AADIJAAAIDwAAMwkAAAAAAAAmAAAACAAAAP//////////"/>
                </a:ext>
              </a:extLst>
            </p:cNvSpPr>
            <p:nvPr/>
          </p:nvSpPr>
          <p:spPr>
            <a:xfrm>
              <a:off x="2443480" y="149479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90" name="Google Shape;101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8AAC8JAAAFDwAAMAkAAAAAAAAmAAAACAAAAP//////////"/>
                </a:ext>
              </a:extLst>
            </p:cNvSpPr>
            <p:nvPr/>
          </p:nvSpPr>
          <p:spPr>
            <a:xfrm>
              <a:off x="2441575" y="1492885"/>
              <a:ext cx="0" cy="635"/>
            </a:xfrm>
            <a:custGeom>
              <a:avLst/>
              <a:gdLst/>
              <a:ahLst/>
              <a:cxnLst/>
              <a:rect l="0" t="0" r="0" b="635"/>
              <a:pathLst>
                <a:path w="0" h="635">
                  <a:moveTo>
                    <a:pt x="0" y="24"/>
                  </a:moveTo>
                  <a:lnTo>
                    <a:pt x="0"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9" name="Google Shape;101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8AAFEJAABsDwAAUQkAAAAAAAAmAAAACAAAAP//////////"/>
                </a:ext>
              </a:extLst>
            </p:cNvSpPr>
            <p:nvPr/>
          </p:nvSpPr>
          <p:spPr>
            <a:xfrm>
              <a:off x="2506980" y="1514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8" name="Google Shape;101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8AAFEJAABrDwAAUQkAAAAAAAAmAAAACAAAAP//////////"/>
                </a:ext>
              </a:extLst>
            </p:cNvSpPr>
            <p:nvPr/>
          </p:nvSpPr>
          <p:spPr>
            <a:xfrm>
              <a:off x="2505710" y="151447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7" name="Google Shape;101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A4AABgJAADiDgAAIAkAAAAAAAAmAAAACAAAAP//////////"/>
                </a:ext>
              </a:extLst>
            </p:cNvSpPr>
            <p:nvPr/>
          </p:nvSpPr>
          <p:spPr>
            <a:xfrm>
              <a:off x="2400300" y="1478280"/>
              <a:ext cx="19050" cy="5080"/>
            </a:xfrm>
            <a:custGeom>
              <a:avLst/>
              <a:gdLst/>
              <a:ahLst/>
              <a:cxnLst/>
              <a:rect l="0" t="0" r="19050" b="5080"/>
              <a:pathLst>
                <a:path w="19050" h="5080">
                  <a:moveTo>
                    <a:pt x="19050" y="0"/>
                  </a:moveTo>
                  <a:lnTo>
                    <a:pt x="14" y="506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6" name="Google Shape;101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8AADUJAAAaDwAANQkAAAAAAAAmAAAACAAAAP//////////"/>
                </a:ext>
              </a:extLst>
            </p:cNvSpPr>
            <p:nvPr/>
          </p:nvSpPr>
          <p:spPr>
            <a:xfrm>
              <a:off x="2454275" y="1496695"/>
              <a:ext cx="635" cy="0"/>
            </a:xfrm>
            <a:custGeom>
              <a:avLst/>
              <a:gdLst/>
              <a:ahLst/>
              <a:cxnLst/>
              <a:rect l="0" t="0" r="635" b="0"/>
              <a:pathLst>
                <a:path w="635" h="0">
                  <a:moveTo>
                    <a:pt x="21" y="0"/>
                  </a:moveTo>
                  <a:cubicBezTo>
                    <a:pt x="240" y="0"/>
                    <a:pt x="394" y="0"/>
                    <a:pt x="635" y="0"/>
                  </a:cubicBezTo>
                  <a:cubicBezTo>
                    <a:pt x="394" y="0"/>
                    <a:pt x="240" y="0"/>
                    <a:pt x="2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5" name="Google Shape;101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8AADUJAAAXDwAANQkAAAAAAAAmAAAACAAAAP//////////"/>
                </a:ext>
              </a:extLst>
            </p:cNvSpPr>
            <p:nvPr/>
          </p:nvSpPr>
          <p:spPr>
            <a:xfrm>
              <a:off x="2453005" y="14966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4" name="Google Shape;101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8AADUJAAAWDwAANQkAAAAAAAAmAAAACAAAAP//////////"/>
                </a:ext>
              </a:extLst>
            </p:cNvSpPr>
            <p:nvPr/>
          </p:nvSpPr>
          <p:spPr>
            <a:xfrm>
              <a:off x="2452370" y="14966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3" name="Google Shape;101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4AACkJAAD/DgAAKQkAAAAAAAAmAAAACAAAAP//////////"/>
                </a:ext>
              </a:extLst>
            </p:cNvSpPr>
            <p:nvPr/>
          </p:nvSpPr>
          <p:spPr>
            <a:xfrm>
              <a:off x="2437765" y="14890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2" name="Google Shape;101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DMJAAAJDwAANAkAAAAAAAAmAAAACAAAAP//////////"/>
                </a:ext>
              </a:extLst>
            </p:cNvSpPr>
            <p:nvPr/>
          </p:nvSpPr>
          <p:spPr>
            <a:xfrm>
              <a:off x="2444115" y="1495425"/>
              <a:ext cx="0" cy="635"/>
            </a:xfrm>
            <a:custGeom>
              <a:avLst/>
              <a:gdLst/>
              <a:ahLst/>
              <a:cxnLst/>
              <a:rect l="0" t="0" r="0" b="635"/>
              <a:pathLst>
                <a:path w="0" h="635">
                  <a:moveTo>
                    <a:pt x="0" y="0"/>
                  </a:moveTo>
                  <a:lnTo>
                    <a:pt x="0"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1" name="Google Shape;101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4AACgJAAD+DgAAKAkAAAAAAAAmAAAACAAAAP//////////"/>
                </a:ext>
              </a:extLst>
            </p:cNvSpPr>
            <p:nvPr/>
          </p:nvSpPr>
          <p:spPr>
            <a:xfrm>
              <a:off x="2437130" y="14884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0" name="Google Shape;101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8AADcJAAALDwAANwkAAAAAAAAmAAAACAAAAP//////////"/>
                </a:ext>
              </a:extLst>
            </p:cNvSpPr>
            <p:nvPr/>
          </p:nvSpPr>
          <p:spPr>
            <a:xfrm>
              <a:off x="2445385" y="149796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9" name="Google Shape;101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8AACwJAAACDwAALAkAAAAAAAAmAAAACAAAAP//////////"/>
                </a:ext>
              </a:extLst>
            </p:cNvSpPr>
            <p:nvPr/>
          </p:nvSpPr>
          <p:spPr>
            <a:xfrm>
              <a:off x="2439670" y="14909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8" name="Google Shape;101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8AAFwJAABbDwAAXgkAAAAAAAAmAAAACAAAAP//////////"/>
                </a:ext>
              </a:extLst>
            </p:cNvSpPr>
            <p:nvPr/>
          </p:nvSpPr>
          <p:spPr>
            <a:xfrm>
              <a:off x="2495550" y="1521460"/>
              <a:ext cx="635" cy="1270"/>
            </a:xfrm>
            <a:custGeom>
              <a:avLst/>
              <a:gdLst/>
              <a:ahLst/>
              <a:cxnLst/>
              <a:rect l="0" t="0" r="635" b="1270"/>
              <a:pathLst>
                <a:path w="635" h="1270">
                  <a:moveTo>
                    <a:pt x="635" y="0"/>
                  </a:moveTo>
                  <a:cubicBezTo>
                    <a:pt x="530" y="538"/>
                    <a:pt x="303" y="966"/>
                    <a:pt x="0" y="1256"/>
                  </a:cubicBezTo>
                  <a:cubicBezTo>
                    <a:pt x="303" y="966"/>
                    <a:pt x="530" y="538"/>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7" name="Google Shape;101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8AAC0JAAADDwAALQkAAAAAAAAmAAAACAAAAP//////////"/>
                </a:ext>
              </a:extLst>
            </p:cNvSpPr>
            <p:nvPr/>
          </p:nvSpPr>
          <p:spPr>
            <a:xfrm>
              <a:off x="2440305" y="14916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6" name="Google Shape;101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CsJAAABDwAAKwkAAAAAAAAmAAAACAAAAP//////////"/>
                </a:ext>
              </a:extLst>
            </p:cNvSpPr>
            <p:nvPr/>
          </p:nvSpPr>
          <p:spPr>
            <a:xfrm>
              <a:off x="2439035" y="14903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5" name="Google Shape;101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8AADYJAAALDwAANgkAAAAAAAAmAAAACAAAAP//////////"/>
                </a:ext>
              </a:extLst>
            </p:cNvSpPr>
            <p:nvPr/>
          </p:nvSpPr>
          <p:spPr>
            <a:xfrm>
              <a:off x="2445385" y="14973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4" name="Google Shape;101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8AADAJAAAGDwAAMQkAAAAAAAAmAAAACAAAAP//////////"/>
                </a:ext>
              </a:extLst>
            </p:cNvSpPr>
            <p:nvPr/>
          </p:nvSpPr>
          <p:spPr>
            <a:xfrm>
              <a:off x="2442210" y="149352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3" name="Google Shape;101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DUJAAAKDwAANgkAAAAAAAAmAAAACAAAAP//////////"/>
                </a:ext>
              </a:extLst>
            </p:cNvSpPr>
            <p:nvPr/>
          </p:nvSpPr>
          <p:spPr>
            <a:xfrm>
              <a:off x="2444750" y="1496695"/>
              <a:ext cx="0" cy="635"/>
            </a:xfrm>
            <a:custGeom>
              <a:avLst/>
              <a:gdLst/>
              <a:ahLst/>
              <a:cxnLst/>
              <a:rect l="0" t="0" r="0" b="635"/>
              <a:pathLst>
                <a:path w="0" h="635">
                  <a:moveTo>
                    <a:pt x="0" y="33"/>
                  </a:moveTo>
                  <a:lnTo>
                    <a:pt x="0" y="60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2" name="Google Shape;101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8AADUJAAAZDwAANQkAAAAAAAAmAAAACAAAAP//////////"/>
                </a:ext>
              </a:extLst>
            </p:cNvSpPr>
            <p:nvPr/>
          </p:nvSpPr>
          <p:spPr>
            <a:xfrm>
              <a:off x="2453640" y="1496695"/>
              <a:ext cx="635" cy="0"/>
            </a:xfrm>
            <a:custGeom>
              <a:avLst/>
              <a:gdLst/>
              <a:ahLst/>
              <a:cxnLst/>
              <a:rect l="0" t="0" r="635" b="0"/>
              <a:pathLst>
                <a:path w="635" h="0">
                  <a:moveTo>
                    <a:pt x="0" y="0"/>
                  </a:moveTo>
                  <a:lnTo>
                    <a:pt x="60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1" name="Google Shape;101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8AAFEJAABuDwAAUQkAAAAAAAAmAAAACAAAAP//////////"/>
                </a:ext>
              </a:extLst>
            </p:cNvSpPr>
            <p:nvPr/>
          </p:nvSpPr>
          <p:spPr>
            <a:xfrm>
              <a:off x="2506980" y="1514475"/>
              <a:ext cx="1270" cy="0"/>
            </a:xfrm>
            <a:custGeom>
              <a:avLst/>
              <a:gdLst/>
              <a:ahLst/>
              <a:cxnLst/>
              <a:rect l="0" t="0" r="1270" b="0"/>
              <a:pathLst>
                <a:path w="1270" h="0">
                  <a:moveTo>
                    <a:pt x="1257" y="0"/>
                  </a:moveTo>
                  <a:cubicBezTo>
                    <a:pt x="859" y="0"/>
                    <a:pt x="449" y="0"/>
                    <a:pt x="0" y="0"/>
                  </a:cubicBezTo>
                  <a:cubicBezTo>
                    <a:pt x="449" y="0"/>
                    <a:pt x="859" y="0"/>
                    <a:pt x="125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0" name="Google Shape;101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8AADYJAAAUDwAANgkAAAAAAAAmAAAACAAAAP//////////"/>
                </a:ext>
              </a:extLst>
            </p:cNvSpPr>
            <p:nvPr/>
          </p:nvSpPr>
          <p:spPr>
            <a:xfrm>
              <a:off x="2451100" y="14973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9" name="Google Shape;101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8AACoJAAAADwAAKgkAAAAAAAAmAAAACAAAAP//////////"/>
                </a:ext>
              </a:extLst>
            </p:cNvSpPr>
            <p:nvPr/>
          </p:nvSpPr>
          <p:spPr>
            <a:xfrm>
              <a:off x="2438400" y="14897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8" name="Google Shape;101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8AADUJAAAVDwAANQkAAAAAAAAmAAAACAAAAP//////////"/>
                </a:ext>
              </a:extLst>
            </p:cNvSpPr>
            <p:nvPr/>
          </p:nvSpPr>
          <p:spPr>
            <a:xfrm>
              <a:off x="2451735" y="14966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7" name="Google Shape;101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FEJAABpDwAAUQkAAAAAAAAmAAAACAAAAP//////////"/>
                </a:ext>
              </a:extLst>
            </p:cNvSpPr>
            <p:nvPr/>
          </p:nvSpPr>
          <p:spPr>
            <a:xfrm>
              <a:off x="2505075" y="1514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6" name="Google Shape;101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8AAC4JAAAEDwAALgkAAAAAAAAmAAAACAAAAP//////////"/>
                </a:ext>
              </a:extLst>
            </p:cNvSpPr>
            <p:nvPr/>
          </p:nvSpPr>
          <p:spPr>
            <a:xfrm>
              <a:off x="2440940" y="14922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5" name="Google Shape;101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BAAAOQIAAAtEAAA5QgAAAAAAAAmAAAACAAAAP//////////"/>
                </a:ext>
              </a:extLst>
            </p:cNvSpPr>
            <p:nvPr/>
          </p:nvSpPr>
          <p:spPr>
            <a:xfrm>
              <a:off x="2628900" y="1445260"/>
              <a:ext cx="635" cy="635"/>
            </a:xfrm>
            <a:custGeom>
              <a:avLst/>
              <a:gdLst/>
              <a:ahLst/>
              <a:cxnLst/>
              <a:rect l="0" t="0" r="635" b="635"/>
              <a:pathLst>
                <a:path w="635" h="635">
                  <a:moveTo>
                    <a:pt x="635" y="17"/>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4" name="Google Shape;101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RAAAOMIAAAtEAAA5AgAAAAAAAAmAAAACAAAAP//////////"/>
                </a:ext>
              </a:extLst>
            </p:cNvSpPr>
            <p:nvPr/>
          </p:nvSpPr>
          <p:spPr>
            <a:xfrm>
              <a:off x="2629535" y="1444625"/>
              <a:ext cx="0" cy="635"/>
            </a:xfrm>
            <a:custGeom>
              <a:avLst/>
              <a:gdLst/>
              <a:ahLst/>
              <a:cxnLst/>
              <a:rect l="0" t="0" r="0" b="635"/>
              <a:pathLst>
                <a:path w="0" h="635">
                  <a:moveTo>
                    <a:pt x="0" y="24"/>
                  </a:moveTo>
                  <a:lnTo>
                    <a:pt x="0"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3" name="Google Shape;101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RAAAOMIAAAuEAAA4wgAAAAAAAAmAAAACAAAAP//////////"/>
                </a:ext>
              </a:extLst>
            </p:cNvSpPr>
            <p:nvPr/>
          </p:nvSpPr>
          <p:spPr>
            <a:xfrm>
              <a:off x="2629535" y="1444625"/>
              <a:ext cx="635" cy="0"/>
            </a:xfrm>
            <a:custGeom>
              <a:avLst/>
              <a:gdLst/>
              <a:ahLst/>
              <a:cxnLst/>
              <a:rect l="0" t="0" r="635" b="0"/>
              <a:pathLst>
                <a:path w="635" h="0">
                  <a:moveTo>
                    <a:pt x="635" y="0"/>
                  </a:moveTo>
                  <a:cubicBezTo>
                    <a:pt x="465" y="0"/>
                    <a:pt x="169" y="0"/>
                    <a:pt x="42" y="0"/>
                  </a:cubicBezTo>
                  <a:cubicBezTo>
                    <a:pt x="338" y="0"/>
                    <a:pt x="465"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2" name="Google Shape;101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A8AAB4JAAD7DwAAIAkAAAAAAAAmAAAACAAAAP//////////"/>
                </a:ext>
              </a:extLst>
            </p:cNvSpPr>
            <p:nvPr/>
          </p:nvSpPr>
          <p:spPr>
            <a:xfrm>
              <a:off x="2593340" y="1482090"/>
              <a:ext cx="4445" cy="1270"/>
            </a:xfrm>
            <a:custGeom>
              <a:avLst/>
              <a:gdLst/>
              <a:ahLst/>
              <a:cxnLst/>
              <a:rect l="0" t="0" r="4445" b="1270"/>
              <a:pathLst>
                <a:path w="4445" h="1270">
                  <a:moveTo>
                    <a:pt x="4445" y="1255"/>
                  </a:moveTo>
                  <a:cubicBezTo>
                    <a:pt x="1690" y="1208"/>
                    <a:pt x="510" y="558"/>
                    <a:pt x="0" y="15"/>
                  </a:cubicBezTo>
                  <a:cubicBezTo>
                    <a:pt x="510" y="558"/>
                    <a:pt x="1690" y="1208"/>
                    <a:pt x="4445" y="125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1" name="Google Shape;101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hAAAOIIAAAuEAAA4ggAAAAAAAAmAAAACAAAAP//////////"/>
                </a:ext>
              </a:extLst>
            </p:cNvSpPr>
            <p:nvPr/>
          </p:nvSpPr>
          <p:spPr>
            <a:xfrm>
              <a:off x="2630170" y="144399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0" name="Google Shape;101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Q8AAEcJAADhDwAARwkAAAAAAAAmAAAACAAAAP//////////"/>
                </a:ext>
              </a:extLst>
            </p:cNvSpPr>
            <p:nvPr/>
          </p:nvSpPr>
          <p:spPr>
            <a:xfrm>
              <a:off x="2581275" y="150812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9" name="Google Shape;101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4AAEsJAACgDgAASwkAAAAAAAAmAAAACAAAAP//////////"/>
                </a:ext>
              </a:extLst>
            </p:cNvSpPr>
            <p:nvPr/>
          </p:nvSpPr>
          <p:spPr>
            <a:xfrm>
              <a:off x="2377440" y="1510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8" name="Google Shape;101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4AAEsJAACfDgAASwkAAAAAAAAmAAAACAAAAP//////////"/>
                </a:ext>
              </a:extLst>
            </p:cNvSpPr>
            <p:nvPr/>
          </p:nvSpPr>
          <p:spPr>
            <a:xfrm>
              <a:off x="2376805" y="1510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7" name="Google Shape;101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4AAE4JAACfDgAATgkAAAAAAAAmAAAACAAAAP//////////"/>
                </a:ext>
              </a:extLst>
            </p:cNvSpPr>
            <p:nvPr/>
          </p:nvSpPr>
          <p:spPr>
            <a:xfrm>
              <a:off x="2376805" y="151257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6" name="Google Shape;101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4AAE0JAACfDgAATQkAAAAAAAAmAAAACAAAAP//////////"/>
                </a:ext>
              </a:extLst>
            </p:cNvSpPr>
            <p:nvPr/>
          </p:nvSpPr>
          <p:spPr>
            <a:xfrm>
              <a:off x="2376805" y="15119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5" name="Google Shape;101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4AAEsJAACfDgAATAkAAAAAAAAmAAAACAAAAP//////////"/>
                </a:ext>
              </a:extLst>
            </p:cNvSpPr>
            <p:nvPr/>
          </p:nvSpPr>
          <p:spPr>
            <a:xfrm>
              <a:off x="2376805" y="1510665"/>
              <a:ext cx="0" cy="635"/>
            </a:xfrm>
            <a:custGeom>
              <a:avLst/>
              <a:gdLst/>
              <a:ahLst/>
              <a:cxnLst/>
              <a:rect l="0" t="0" r="0" b="635"/>
              <a:pathLst>
                <a:path w="0" h="635">
                  <a:moveTo>
                    <a:pt x="0" y="635"/>
                  </a:moveTo>
                  <a:lnTo>
                    <a:pt x="0" y="169"/>
                  </a:lnTo>
                  <a:cubicBezTo>
                    <a:pt x="0" y="42"/>
                    <a:pt x="0" y="465"/>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4" name="Google Shape;101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4AAEwJAACfDgAATAkAAAAAAAAmAAAACAAAAP//////////"/>
                </a:ext>
              </a:extLst>
            </p:cNvSpPr>
            <p:nvPr/>
          </p:nvSpPr>
          <p:spPr>
            <a:xfrm>
              <a:off x="2376805" y="151130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3" name="Google Shape;101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4AAE0JAACfDgAATgkAAAAAAAAmAAAACAAAAP//////////"/>
                </a:ext>
              </a:extLst>
            </p:cNvSpPr>
            <p:nvPr/>
          </p:nvSpPr>
          <p:spPr>
            <a:xfrm>
              <a:off x="2376805" y="1511935"/>
              <a:ext cx="0" cy="635"/>
            </a:xfrm>
            <a:custGeom>
              <a:avLst/>
              <a:gdLst/>
              <a:ahLst/>
              <a:cxnLst/>
              <a:rect l="0" t="0" r="0" b="635"/>
              <a:pathLst>
                <a:path w="0" h="635">
                  <a:moveTo>
                    <a:pt x="0" y="635"/>
                  </a:moveTo>
                  <a:lnTo>
                    <a:pt x="0" y="42"/>
                  </a:lnTo>
                  <a:cubicBezTo>
                    <a:pt x="0" y="338"/>
                    <a:pt x="0" y="465"/>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2" name="Google Shape;101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hIAABYHAACgEgAAGgcAAAAAAAAmAAAACAAAAP//////////"/>
                </a:ext>
              </a:extLst>
            </p:cNvSpPr>
            <p:nvPr/>
          </p:nvSpPr>
          <p:spPr>
            <a:xfrm>
              <a:off x="3021330" y="1151890"/>
              <a:ext cx="6350" cy="2540"/>
            </a:xfrm>
            <a:custGeom>
              <a:avLst/>
              <a:gdLst/>
              <a:ahLst/>
              <a:cxnLst/>
              <a:rect l="0" t="0" r="6350" b="2540"/>
              <a:pathLst>
                <a:path w="6350" h="2540">
                  <a:moveTo>
                    <a:pt x="5238" y="0"/>
                  </a:moveTo>
                  <a:cubicBezTo>
                    <a:pt x="3242" y="0"/>
                    <a:pt x="429" y="1303"/>
                    <a:pt x="13" y="1954"/>
                  </a:cubicBezTo>
                  <a:cubicBezTo>
                    <a:pt x="147" y="2045"/>
                    <a:pt x="335" y="2136"/>
                    <a:pt x="522" y="2188"/>
                  </a:cubicBezTo>
                  <a:cubicBezTo>
                    <a:pt x="1179" y="2410"/>
                    <a:pt x="1956" y="2527"/>
                    <a:pt x="2746" y="2527"/>
                  </a:cubicBezTo>
                  <a:cubicBezTo>
                    <a:pt x="3778" y="2527"/>
                    <a:pt x="4809" y="2319"/>
                    <a:pt x="5493" y="1824"/>
                  </a:cubicBezTo>
                  <a:cubicBezTo>
                    <a:pt x="6015" y="1498"/>
                    <a:pt x="6337" y="860"/>
                    <a:pt x="6296" y="274"/>
                  </a:cubicBezTo>
                  <a:cubicBezTo>
                    <a:pt x="6296" y="221"/>
                    <a:pt x="6296" y="91"/>
                    <a:pt x="5828" y="39"/>
                  </a:cubicBezTo>
                  <a:cubicBezTo>
                    <a:pt x="5640" y="13"/>
                    <a:pt x="5439" y="0"/>
                    <a:pt x="523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1" name="Google Shape;101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hAAAIMGAAC8EAAApAYAAAAAAAAmAAAACAAAAP//////////"/>
                </a:ext>
              </a:extLst>
            </p:cNvSpPr>
            <p:nvPr/>
          </p:nvSpPr>
          <p:spPr>
            <a:xfrm>
              <a:off x="2678430" y="1058545"/>
              <a:ext cx="41910" cy="20955"/>
            </a:xfrm>
            <a:custGeom>
              <a:avLst/>
              <a:gdLst/>
              <a:ahLst/>
              <a:cxnLst/>
              <a:rect l="0" t="0" r="41910" b="20955"/>
              <a:pathLst>
                <a:path w="41910" h="20955">
                  <a:moveTo>
                    <a:pt x="22719" y="0"/>
                  </a:moveTo>
                  <a:cubicBezTo>
                    <a:pt x="21607" y="0"/>
                    <a:pt x="19960" y="122"/>
                    <a:pt x="17585" y="518"/>
                  </a:cubicBezTo>
                  <a:cubicBezTo>
                    <a:pt x="11106" y="1567"/>
                    <a:pt x="6109" y="3476"/>
                    <a:pt x="5477" y="4335"/>
                  </a:cubicBezTo>
                  <a:cubicBezTo>
                    <a:pt x="5381" y="5807"/>
                    <a:pt x="3748" y="7048"/>
                    <a:pt x="2114" y="8248"/>
                  </a:cubicBezTo>
                  <a:cubicBezTo>
                    <a:pt x="1400" y="8766"/>
                    <a:pt x="151" y="9679"/>
                    <a:pt x="0" y="10102"/>
                  </a:cubicBezTo>
                  <a:lnTo>
                    <a:pt x="55" y="10157"/>
                  </a:lnTo>
                  <a:cubicBezTo>
                    <a:pt x="1112" y="11056"/>
                    <a:pt x="2018" y="11111"/>
                    <a:pt x="3267" y="11247"/>
                  </a:cubicBezTo>
                  <a:cubicBezTo>
                    <a:pt x="3940" y="11302"/>
                    <a:pt x="4571" y="11343"/>
                    <a:pt x="5189" y="11493"/>
                  </a:cubicBezTo>
                  <a:cubicBezTo>
                    <a:pt x="6397" y="11724"/>
                    <a:pt x="7207" y="12829"/>
                    <a:pt x="8072" y="13974"/>
                  </a:cubicBezTo>
                  <a:cubicBezTo>
                    <a:pt x="9239" y="15542"/>
                    <a:pt x="10145" y="16633"/>
                    <a:pt x="11476" y="16633"/>
                  </a:cubicBezTo>
                  <a:cubicBezTo>
                    <a:pt x="11696" y="16633"/>
                    <a:pt x="11915" y="16605"/>
                    <a:pt x="12163" y="16551"/>
                  </a:cubicBezTo>
                  <a:cubicBezTo>
                    <a:pt x="12547" y="16455"/>
                    <a:pt x="12972" y="16455"/>
                    <a:pt x="13412" y="16455"/>
                  </a:cubicBezTo>
                  <a:cubicBezTo>
                    <a:pt x="15663" y="16455"/>
                    <a:pt x="18930" y="17410"/>
                    <a:pt x="22582" y="18514"/>
                  </a:cubicBezTo>
                  <a:cubicBezTo>
                    <a:pt x="26535" y="19700"/>
                    <a:pt x="30612" y="20941"/>
                    <a:pt x="33646" y="20941"/>
                  </a:cubicBezTo>
                  <a:cubicBezTo>
                    <a:pt x="37339" y="20941"/>
                    <a:pt x="38780" y="19087"/>
                    <a:pt x="38835" y="17846"/>
                  </a:cubicBezTo>
                  <a:cubicBezTo>
                    <a:pt x="38835" y="17505"/>
                    <a:pt x="38780" y="17219"/>
                    <a:pt x="38643" y="17219"/>
                  </a:cubicBezTo>
                  <a:cubicBezTo>
                    <a:pt x="38011" y="17219"/>
                    <a:pt x="37435" y="16837"/>
                    <a:pt x="37201" y="16265"/>
                  </a:cubicBezTo>
                  <a:cubicBezTo>
                    <a:pt x="36570" y="14928"/>
                    <a:pt x="37531" y="12870"/>
                    <a:pt x="41333" y="7430"/>
                  </a:cubicBezTo>
                  <a:cubicBezTo>
                    <a:pt x="41910" y="6816"/>
                    <a:pt x="41910" y="5903"/>
                    <a:pt x="41333" y="5289"/>
                  </a:cubicBezTo>
                  <a:cubicBezTo>
                    <a:pt x="40029" y="3558"/>
                    <a:pt x="36337" y="2344"/>
                    <a:pt x="33893" y="2344"/>
                  </a:cubicBezTo>
                  <a:cubicBezTo>
                    <a:pt x="33372" y="2344"/>
                    <a:pt x="32905" y="2399"/>
                    <a:pt x="32534" y="2522"/>
                  </a:cubicBezTo>
                  <a:cubicBezTo>
                    <a:pt x="31916" y="2754"/>
                    <a:pt x="31916" y="2999"/>
                    <a:pt x="31916" y="3135"/>
                  </a:cubicBezTo>
                  <a:cubicBezTo>
                    <a:pt x="31916" y="4812"/>
                    <a:pt x="31244" y="5330"/>
                    <a:pt x="30612" y="5480"/>
                  </a:cubicBezTo>
                  <a:cubicBezTo>
                    <a:pt x="30489" y="5508"/>
                    <a:pt x="30365" y="5521"/>
                    <a:pt x="30228" y="5521"/>
                  </a:cubicBezTo>
                  <a:cubicBezTo>
                    <a:pt x="28100" y="5521"/>
                    <a:pt x="25286" y="1308"/>
                    <a:pt x="24709" y="272"/>
                  </a:cubicBezTo>
                  <a:cubicBezTo>
                    <a:pt x="24531" y="149"/>
                    <a:pt x="23941" y="0"/>
                    <a:pt x="2271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0" name="Google Shape;101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xAAAJUGAAD9EAAAuQYAAAAAAAAmAAAACAAAAP//////////"/>
                </a:ext>
              </a:extLst>
            </p:cNvSpPr>
            <p:nvPr/>
          </p:nvSpPr>
          <p:spPr>
            <a:xfrm>
              <a:off x="2717165" y="1069975"/>
              <a:ext cx="44450" cy="22860"/>
            </a:xfrm>
            <a:custGeom>
              <a:avLst/>
              <a:gdLst/>
              <a:ahLst/>
              <a:cxnLst/>
              <a:rect l="0" t="0" r="44450" b="22860"/>
              <a:pathLst>
                <a:path w="44450" h="22860">
                  <a:moveTo>
                    <a:pt x="22687" y="13"/>
                  </a:moveTo>
                  <a:cubicBezTo>
                    <a:pt x="22483" y="13"/>
                    <a:pt x="22266" y="40"/>
                    <a:pt x="22062" y="107"/>
                  </a:cubicBezTo>
                  <a:cubicBezTo>
                    <a:pt x="21872" y="2267"/>
                    <a:pt x="19211" y="2361"/>
                    <a:pt x="17066" y="2455"/>
                  </a:cubicBezTo>
                  <a:cubicBezTo>
                    <a:pt x="16170" y="2509"/>
                    <a:pt x="14405" y="2603"/>
                    <a:pt x="14174" y="2884"/>
                  </a:cubicBezTo>
                  <a:cubicBezTo>
                    <a:pt x="14174" y="4387"/>
                    <a:pt x="13359" y="5420"/>
                    <a:pt x="12640" y="6319"/>
                  </a:cubicBezTo>
                  <a:cubicBezTo>
                    <a:pt x="11934" y="7204"/>
                    <a:pt x="11459" y="7861"/>
                    <a:pt x="11554" y="8707"/>
                  </a:cubicBezTo>
                  <a:cubicBezTo>
                    <a:pt x="11594" y="9176"/>
                    <a:pt x="11459" y="9646"/>
                    <a:pt x="11119" y="10021"/>
                  </a:cubicBezTo>
                  <a:cubicBezTo>
                    <a:pt x="10603" y="10585"/>
                    <a:pt x="9748" y="10585"/>
                    <a:pt x="8893" y="10585"/>
                  </a:cubicBezTo>
                  <a:cubicBezTo>
                    <a:pt x="8838" y="10585"/>
                    <a:pt x="8771" y="10585"/>
                    <a:pt x="8716" y="10585"/>
                  </a:cubicBezTo>
                  <a:cubicBezTo>
                    <a:pt x="7236" y="10585"/>
                    <a:pt x="6137" y="10625"/>
                    <a:pt x="6042" y="12933"/>
                  </a:cubicBezTo>
                  <a:cubicBezTo>
                    <a:pt x="5947" y="16032"/>
                    <a:pt x="3571" y="18379"/>
                    <a:pt x="1806" y="20123"/>
                  </a:cubicBezTo>
                  <a:cubicBezTo>
                    <a:pt x="1140" y="20821"/>
                    <a:pt x="0" y="21948"/>
                    <a:pt x="54" y="22323"/>
                  </a:cubicBezTo>
                  <a:cubicBezTo>
                    <a:pt x="149" y="22417"/>
                    <a:pt x="244" y="22471"/>
                    <a:pt x="339" y="22511"/>
                  </a:cubicBezTo>
                  <a:cubicBezTo>
                    <a:pt x="760" y="22753"/>
                    <a:pt x="1385" y="22847"/>
                    <a:pt x="2159" y="22847"/>
                  </a:cubicBezTo>
                  <a:cubicBezTo>
                    <a:pt x="4019" y="22847"/>
                    <a:pt x="6720" y="22297"/>
                    <a:pt x="9368" y="21760"/>
                  </a:cubicBezTo>
                  <a:cubicBezTo>
                    <a:pt x="12626" y="21103"/>
                    <a:pt x="16007" y="20445"/>
                    <a:pt x="18885" y="20445"/>
                  </a:cubicBezTo>
                  <a:cubicBezTo>
                    <a:pt x="19075" y="20445"/>
                    <a:pt x="19265" y="20445"/>
                    <a:pt x="19442" y="20445"/>
                  </a:cubicBezTo>
                  <a:cubicBezTo>
                    <a:pt x="19564" y="20459"/>
                    <a:pt x="19686" y="20459"/>
                    <a:pt x="19808" y="20459"/>
                  </a:cubicBezTo>
                  <a:cubicBezTo>
                    <a:pt x="26963" y="20459"/>
                    <a:pt x="43785" y="15186"/>
                    <a:pt x="44260" y="12704"/>
                  </a:cubicBezTo>
                  <a:cubicBezTo>
                    <a:pt x="44450" y="11578"/>
                    <a:pt x="43160" y="11014"/>
                    <a:pt x="40350" y="10075"/>
                  </a:cubicBezTo>
                  <a:cubicBezTo>
                    <a:pt x="38408" y="9418"/>
                    <a:pt x="36223" y="8613"/>
                    <a:pt x="34797" y="7164"/>
                  </a:cubicBezTo>
                  <a:cubicBezTo>
                    <a:pt x="34023" y="6319"/>
                    <a:pt x="32923" y="6077"/>
                    <a:pt x="31959" y="6077"/>
                  </a:cubicBezTo>
                  <a:cubicBezTo>
                    <a:pt x="31688" y="6077"/>
                    <a:pt x="31430" y="6091"/>
                    <a:pt x="31186" y="6131"/>
                  </a:cubicBezTo>
                  <a:cubicBezTo>
                    <a:pt x="28660" y="6413"/>
                    <a:pt x="26189" y="7915"/>
                    <a:pt x="25483" y="9176"/>
                  </a:cubicBezTo>
                  <a:cubicBezTo>
                    <a:pt x="24710" y="10451"/>
                    <a:pt x="23936" y="10692"/>
                    <a:pt x="23474" y="10692"/>
                  </a:cubicBezTo>
                  <a:cubicBezTo>
                    <a:pt x="23433" y="10692"/>
                    <a:pt x="23379" y="10679"/>
                    <a:pt x="23338" y="10679"/>
                  </a:cubicBezTo>
                  <a:cubicBezTo>
                    <a:pt x="22822" y="10638"/>
                    <a:pt x="22347" y="10303"/>
                    <a:pt x="22198" y="9793"/>
                  </a:cubicBezTo>
                  <a:cubicBezTo>
                    <a:pt x="21723" y="8519"/>
                    <a:pt x="22768" y="6359"/>
                    <a:pt x="24954" y="4199"/>
                  </a:cubicBezTo>
                  <a:cubicBezTo>
                    <a:pt x="25673" y="3488"/>
                    <a:pt x="25959" y="2790"/>
                    <a:pt x="25809" y="2133"/>
                  </a:cubicBezTo>
                  <a:cubicBezTo>
                    <a:pt x="25524" y="1194"/>
                    <a:pt x="24343" y="389"/>
                    <a:pt x="23298" y="107"/>
                  </a:cubicBezTo>
                  <a:cubicBezTo>
                    <a:pt x="23107" y="40"/>
                    <a:pt x="22904" y="13"/>
                    <a:pt x="22687"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9" name="Google Shape;101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BIAACAHAAC+EgAALQcAAAAAAAAmAAAACAAAAP//////////"/>
                </a:ext>
              </a:extLst>
            </p:cNvSpPr>
            <p:nvPr/>
          </p:nvSpPr>
          <p:spPr>
            <a:xfrm>
              <a:off x="3025140" y="1158240"/>
              <a:ext cx="21590" cy="8255"/>
            </a:xfrm>
            <a:custGeom>
              <a:avLst/>
              <a:gdLst/>
              <a:ahLst/>
              <a:cxnLst/>
              <a:rect l="0" t="0" r="21590" b="8255"/>
              <a:pathLst>
                <a:path w="21590" h="8255">
                  <a:moveTo>
                    <a:pt x="9775" y="0"/>
                  </a:moveTo>
                  <a:cubicBezTo>
                    <a:pt x="4723" y="0"/>
                    <a:pt x="493" y="3705"/>
                    <a:pt x="14" y="4849"/>
                  </a:cubicBezTo>
                  <a:cubicBezTo>
                    <a:pt x="1766" y="6767"/>
                    <a:pt x="12130" y="8240"/>
                    <a:pt x="17962" y="8240"/>
                  </a:cubicBezTo>
                  <a:cubicBezTo>
                    <a:pt x="19290" y="8240"/>
                    <a:pt x="20399" y="8169"/>
                    <a:pt x="21097" y="7997"/>
                  </a:cubicBezTo>
                  <a:cubicBezTo>
                    <a:pt x="21576" y="7897"/>
                    <a:pt x="21576" y="7754"/>
                    <a:pt x="21576" y="7596"/>
                  </a:cubicBezTo>
                  <a:cubicBezTo>
                    <a:pt x="21535" y="5751"/>
                    <a:pt x="16689" y="1044"/>
                    <a:pt x="11418" y="143"/>
                  </a:cubicBezTo>
                  <a:cubicBezTo>
                    <a:pt x="10870" y="42"/>
                    <a:pt x="10323" y="0"/>
                    <a:pt x="977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8" name="Google Shape;101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MMGAADlFAAAVgkAAAAAAAAmAAAACAAAAP//////////"/>
                </a:ext>
              </a:extLst>
            </p:cNvSpPr>
            <p:nvPr/>
          </p:nvSpPr>
          <p:spPr>
            <a:xfrm>
              <a:off x="2188210" y="1099185"/>
              <a:ext cx="1208405" cy="418465"/>
            </a:xfrm>
            <a:custGeom>
              <a:avLst/>
              <a:gdLst/>
              <a:ahLst/>
              <a:cxnLst/>
              <a:rect l="0" t="0" r="1208405" b="418465"/>
              <a:pathLst>
                <a:path w="1208405" h="418465">
                  <a:moveTo>
                    <a:pt x="604066" y="279904"/>
                  </a:moveTo>
                  <a:cubicBezTo>
                    <a:pt x="604229" y="279904"/>
                    <a:pt x="604392" y="279917"/>
                    <a:pt x="604569" y="279972"/>
                  </a:cubicBezTo>
                  <a:cubicBezTo>
                    <a:pt x="605179" y="280202"/>
                    <a:pt x="605614" y="280773"/>
                    <a:pt x="605655" y="281438"/>
                  </a:cubicBezTo>
                  <a:cubicBezTo>
                    <a:pt x="606659" y="285727"/>
                    <a:pt x="602383" y="302737"/>
                    <a:pt x="596667" y="307814"/>
                  </a:cubicBezTo>
                  <a:cubicBezTo>
                    <a:pt x="593721" y="310475"/>
                    <a:pt x="589540" y="312145"/>
                    <a:pt x="585888" y="313665"/>
                  </a:cubicBezTo>
                  <a:cubicBezTo>
                    <a:pt x="581937" y="315240"/>
                    <a:pt x="578190" y="316760"/>
                    <a:pt x="578190" y="318701"/>
                  </a:cubicBezTo>
                  <a:cubicBezTo>
                    <a:pt x="578190" y="321457"/>
                    <a:pt x="574620" y="323127"/>
                    <a:pt x="571633" y="324023"/>
                  </a:cubicBezTo>
                  <a:cubicBezTo>
                    <a:pt x="569108" y="324783"/>
                    <a:pt x="566488" y="325163"/>
                    <a:pt x="563827" y="325258"/>
                  </a:cubicBezTo>
                  <a:cubicBezTo>
                    <a:pt x="562075" y="325258"/>
                    <a:pt x="560596" y="324973"/>
                    <a:pt x="560080" y="324118"/>
                  </a:cubicBezTo>
                  <a:cubicBezTo>
                    <a:pt x="559835" y="323792"/>
                    <a:pt x="559795" y="323358"/>
                    <a:pt x="559930" y="322977"/>
                  </a:cubicBezTo>
                  <a:cubicBezTo>
                    <a:pt x="560216" y="322027"/>
                    <a:pt x="561505" y="321647"/>
                    <a:pt x="563827" y="320887"/>
                  </a:cubicBezTo>
                  <a:cubicBezTo>
                    <a:pt x="567248" y="319801"/>
                    <a:pt x="572488" y="318090"/>
                    <a:pt x="574199" y="314384"/>
                  </a:cubicBezTo>
                  <a:cubicBezTo>
                    <a:pt x="575719" y="310909"/>
                    <a:pt x="579331" y="308344"/>
                    <a:pt x="583132" y="305588"/>
                  </a:cubicBezTo>
                  <a:cubicBezTo>
                    <a:pt x="587123" y="302778"/>
                    <a:pt x="591250" y="299832"/>
                    <a:pt x="594006" y="295515"/>
                  </a:cubicBezTo>
                  <a:cubicBezTo>
                    <a:pt x="595391" y="293275"/>
                    <a:pt x="596667" y="290710"/>
                    <a:pt x="597957" y="288198"/>
                  </a:cubicBezTo>
                  <a:cubicBezTo>
                    <a:pt x="600414" y="283243"/>
                    <a:pt x="602098" y="279904"/>
                    <a:pt x="604066" y="279904"/>
                  </a:cubicBezTo>
                  <a:close/>
                  <a:moveTo>
                    <a:pt x="561668" y="0"/>
                  </a:moveTo>
                  <a:cubicBezTo>
                    <a:pt x="560623" y="0"/>
                    <a:pt x="559401" y="325"/>
                    <a:pt x="557799" y="760"/>
                  </a:cubicBezTo>
                  <a:cubicBezTo>
                    <a:pt x="556374" y="1140"/>
                    <a:pt x="554609" y="1669"/>
                    <a:pt x="552328" y="2090"/>
                  </a:cubicBezTo>
                  <a:cubicBezTo>
                    <a:pt x="549477" y="2619"/>
                    <a:pt x="548241" y="4140"/>
                    <a:pt x="547101" y="5660"/>
                  </a:cubicBezTo>
                  <a:cubicBezTo>
                    <a:pt x="546300" y="6665"/>
                    <a:pt x="545540" y="7615"/>
                    <a:pt x="544304" y="8185"/>
                  </a:cubicBezTo>
                  <a:cubicBezTo>
                    <a:pt x="542295" y="9081"/>
                    <a:pt x="539594" y="11932"/>
                    <a:pt x="539254" y="12977"/>
                  </a:cubicBezTo>
                  <a:cubicBezTo>
                    <a:pt x="541345" y="13507"/>
                    <a:pt x="541250" y="14973"/>
                    <a:pt x="541155" y="15828"/>
                  </a:cubicBezTo>
                  <a:cubicBezTo>
                    <a:pt x="541114" y="16167"/>
                    <a:pt x="541114" y="16493"/>
                    <a:pt x="541155" y="16833"/>
                  </a:cubicBezTo>
                  <a:cubicBezTo>
                    <a:pt x="541345" y="17443"/>
                    <a:pt x="541155" y="18109"/>
                    <a:pt x="540734" y="18584"/>
                  </a:cubicBezTo>
                  <a:cubicBezTo>
                    <a:pt x="540137" y="19208"/>
                    <a:pt x="539132" y="19412"/>
                    <a:pt x="538087" y="19412"/>
                  </a:cubicBezTo>
                  <a:cubicBezTo>
                    <a:pt x="537367" y="19412"/>
                    <a:pt x="536634" y="19317"/>
                    <a:pt x="535982" y="19208"/>
                  </a:cubicBezTo>
                  <a:cubicBezTo>
                    <a:pt x="535181" y="19059"/>
                    <a:pt x="534027" y="18991"/>
                    <a:pt x="532778" y="18991"/>
                  </a:cubicBezTo>
                  <a:cubicBezTo>
                    <a:pt x="529887" y="18991"/>
                    <a:pt x="526465" y="19358"/>
                    <a:pt x="525760" y="19914"/>
                  </a:cubicBezTo>
                  <a:cubicBezTo>
                    <a:pt x="525950" y="20444"/>
                    <a:pt x="527470" y="21109"/>
                    <a:pt x="528190" y="21435"/>
                  </a:cubicBezTo>
                  <a:cubicBezTo>
                    <a:pt x="529520" y="22059"/>
                    <a:pt x="530891" y="22670"/>
                    <a:pt x="530511" y="23864"/>
                  </a:cubicBezTo>
                  <a:cubicBezTo>
                    <a:pt x="530375" y="24285"/>
                    <a:pt x="530036" y="24570"/>
                    <a:pt x="529656" y="24720"/>
                  </a:cubicBezTo>
                  <a:cubicBezTo>
                    <a:pt x="529411" y="24815"/>
                    <a:pt x="529099" y="24869"/>
                    <a:pt x="528746" y="24869"/>
                  </a:cubicBezTo>
                  <a:cubicBezTo>
                    <a:pt x="527144" y="24869"/>
                    <a:pt x="524755" y="23919"/>
                    <a:pt x="523628" y="23294"/>
                  </a:cubicBezTo>
                  <a:cubicBezTo>
                    <a:pt x="523180" y="23036"/>
                    <a:pt x="522501" y="22914"/>
                    <a:pt x="521782" y="22914"/>
                  </a:cubicBezTo>
                  <a:cubicBezTo>
                    <a:pt x="521130" y="22914"/>
                    <a:pt x="520424" y="23023"/>
                    <a:pt x="519827" y="23240"/>
                  </a:cubicBezTo>
                  <a:cubicBezTo>
                    <a:pt x="519257" y="23389"/>
                    <a:pt x="518727" y="23769"/>
                    <a:pt x="518401" y="24285"/>
                  </a:cubicBezTo>
                  <a:cubicBezTo>
                    <a:pt x="518116" y="25005"/>
                    <a:pt x="517492" y="25575"/>
                    <a:pt x="516731" y="25860"/>
                  </a:cubicBezTo>
                  <a:cubicBezTo>
                    <a:pt x="516080" y="26077"/>
                    <a:pt x="515415" y="26186"/>
                    <a:pt x="514749" y="26186"/>
                  </a:cubicBezTo>
                  <a:cubicBezTo>
                    <a:pt x="513948" y="26186"/>
                    <a:pt x="513161" y="26023"/>
                    <a:pt x="512401" y="25711"/>
                  </a:cubicBezTo>
                  <a:cubicBezTo>
                    <a:pt x="511926" y="25711"/>
                    <a:pt x="511450" y="25806"/>
                    <a:pt x="511030" y="25955"/>
                  </a:cubicBezTo>
                  <a:cubicBezTo>
                    <a:pt x="510378" y="26104"/>
                    <a:pt x="509631" y="26281"/>
                    <a:pt x="508884" y="26281"/>
                  </a:cubicBezTo>
                  <a:cubicBezTo>
                    <a:pt x="508464" y="26281"/>
                    <a:pt x="508056" y="26227"/>
                    <a:pt x="507649" y="26091"/>
                  </a:cubicBezTo>
                  <a:cubicBezTo>
                    <a:pt x="507174" y="25955"/>
                    <a:pt x="506848" y="25616"/>
                    <a:pt x="506699" y="25141"/>
                  </a:cubicBezTo>
                  <a:cubicBezTo>
                    <a:pt x="506563" y="24285"/>
                    <a:pt x="507269" y="23620"/>
                    <a:pt x="508124" y="22819"/>
                  </a:cubicBezTo>
                  <a:cubicBezTo>
                    <a:pt x="508559" y="22480"/>
                    <a:pt x="508939" y="22059"/>
                    <a:pt x="509265" y="21625"/>
                  </a:cubicBezTo>
                  <a:cubicBezTo>
                    <a:pt x="508844" y="21530"/>
                    <a:pt x="508396" y="21475"/>
                    <a:pt x="507961" y="21475"/>
                  </a:cubicBezTo>
                  <a:cubicBezTo>
                    <a:pt x="507391" y="21475"/>
                    <a:pt x="506821" y="21557"/>
                    <a:pt x="506278" y="21720"/>
                  </a:cubicBezTo>
                  <a:cubicBezTo>
                    <a:pt x="504852" y="22100"/>
                    <a:pt x="503997" y="22765"/>
                    <a:pt x="503848" y="23199"/>
                  </a:cubicBezTo>
                  <a:cubicBezTo>
                    <a:pt x="503753" y="23715"/>
                    <a:pt x="503373" y="24150"/>
                    <a:pt x="502897" y="24340"/>
                  </a:cubicBezTo>
                  <a:cubicBezTo>
                    <a:pt x="502694" y="24435"/>
                    <a:pt x="502463" y="24462"/>
                    <a:pt x="502232" y="24462"/>
                  </a:cubicBezTo>
                  <a:cubicBezTo>
                    <a:pt x="501499" y="24462"/>
                    <a:pt x="500712" y="24055"/>
                    <a:pt x="499951" y="23620"/>
                  </a:cubicBezTo>
                  <a:cubicBezTo>
                    <a:pt x="499476" y="23335"/>
                    <a:pt x="499001" y="23145"/>
                    <a:pt x="498485" y="23009"/>
                  </a:cubicBezTo>
                  <a:lnTo>
                    <a:pt x="498010" y="23240"/>
                  </a:lnTo>
                  <a:cubicBezTo>
                    <a:pt x="496585" y="24055"/>
                    <a:pt x="495105" y="24760"/>
                    <a:pt x="493584" y="25426"/>
                  </a:cubicBezTo>
                  <a:cubicBezTo>
                    <a:pt x="492987" y="25684"/>
                    <a:pt x="492308" y="25765"/>
                    <a:pt x="491629" y="25765"/>
                  </a:cubicBezTo>
                  <a:cubicBezTo>
                    <a:pt x="490883" y="25765"/>
                    <a:pt x="490136" y="25670"/>
                    <a:pt x="489457" y="25575"/>
                  </a:cubicBezTo>
                  <a:cubicBezTo>
                    <a:pt x="488901" y="25493"/>
                    <a:pt x="488290" y="25412"/>
                    <a:pt x="487801" y="25412"/>
                  </a:cubicBezTo>
                  <a:cubicBezTo>
                    <a:pt x="487394" y="25412"/>
                    <a:pt x="487081" y="25466"/>
                    <a:pt x="486986" y="25616"/>
                  </a:cubicBezTo>
                  <a:cubicBezTo>
                    <a:pt x="487271" y="25996"/>
                    <a:pt x="488643" y="26430"/>
                    <a:pt x="489213" y="26661"/>
                  </a:cubicBezTo>
                  <a:cubicBezTo>
                    <a:pt x="490543" y="27095"/>
                    <a:pt x="491399" y="27380"/>
                    <a:pt x="491548" y="28181"/>
                  </a:cubicBezTo>
                  <a:cubicBezTo>
                    <a:pt x="491589" y="28466"/>
                    <a:pt x="491494" y="28751"/>
                    <a:pt x="491303" y="28942"/>
                  </a:cubicBezTo>
                  <a:cubicBezTo>
                    <a:pt x="490883" y="29512"/>
                    <a:pt x="489932" y="29607"/>
                    <a:pt x="485642" y="29946"/>
                  </a:cubicBezTo>
                  <a:cubicBezTo>
                    <a:pt x="483511" y="30082"/>
                    <a:pt x="479995" y="30326"/>
                    <a:pt x="479139" y="30706"/>
                  </a:cubicBezTo>
                  <a:cubicBezTo>
                    <a:pt x="478474" y="32132"/>
                    <a:pt x="475759" y="32281"/>
                    <a:pt x="470016" y="32376"/>
                  </a:cubicBezTo>
                  <a:lnTo>
                    <a:pt x="469066" y="32376"/>
                  </a:lnTo>
                  <a:cubicBezTo>
                    <a:pt x="466731" y="32471"/>
                    <a:pt x="466310" y="32987"/>
                    <a:pt x="465740" y="33652"/>
                  </a:cubicBezTo>
                  <a:cubicBezTo>
                    <a:pt x="464884" y="34792"/>
                    <a:pt x="463649" y="35512"/>
                    <a:pt x="462264" y="35648"/>
                  </a:cubicBezTo>
                  <a:lnTo>
                    <a:pt x="461029" y="35892"/>
                  </a:lnTo>
                  <a:cubicBezTo>
                    <a:pt x="458029" y="36462"/>
                    <a:pt x="456793" y="36693"/>
                    <a:pt x="455843" y="38118"/>
                  </a:cubicBezTo>
                  <a:cubicBezTo>
                    <a:pt x="454988" y="39408"/>
                    <a:pt x="453562" y="40209"/>
                    <a:pt x="452042" y="40263"/>
                  </a:cubicBezTo>
                  <a:cubicBezTo>
                    <a:pt x="451892" y="40277"/>
                    <a:pt x="451743" y="40290"/>
                    <a:pt x="451607" y="40290"/>
                  </a:cubicBezTo>
                  <a:cubicBezTo>
                    <a:pt x="450494" y="40290"/>
                    <a:pt x="449476" y="39815"/>
                    <a:pt x="448715" y="38974"/>
                  </a:cubicBezTo>
                  <a:cubicBezTo>
                    <a:pt x="448566" y="38865"/>
                    <a:pt x="448376" y="38770"/>
                    <a:pt x="448186" y="38770"/>
                  </a:cubicBezTo>
                  <a:cubicBezTo>
                    <a:pt x="448145" y="38770"/>
                    <a:pt x="448091" y="38783"/>
                    <a:pt x="448050" y="38783"/>
                  </a:cubicBezTo>
                  <a:cubicBezTo>
                    <a:pt x="447914" y="38783"/>
                    <a:pt x="447724" y="38838"/>
                    <a:pt x="447534" y="38878"/>
                  </a:cubicBezTo>
                  <a:cubicBezTo>
                    <a:pt x="447819" y="39028"/>
                    <a:pt x="448009" y="39259"/>
                    <a:pt x="448104" y="39544"/>
                  </a:cubicBezTo>
                  <a:cubicBezTo>
                    <a:pt x="448295" y="40209"/>
                    <a:pt x="448050" y="40874"/>
                    <a:pt x="447534" y="41308"/>
                  </a:cubicBezTo>
                  <a:cubicBezTo>
                    <a:pt x="447073" y="41838"/>
                    <a:pt x="446394" y="42109"/>
                    <a:pt x="445702" y="42109"/>
                  </a:cubicBezTo>
                  <a:cubicBezTo>
                    <a:pt x="445471" y="42109"/>
                    <a:pt x="445240" y="42082"/>
                    <a:pt x="445009" y="42014"/>
                  </a:cubicBezTo>
                  <a:cubicBezTo>
                    <a:pt x="444683" y="42014"/>
                    <a:pt x="444344" y="42109"/>
                    <a:pt x="444018" y="42299"/>
                  </a:cubicBezTo>
                  <a:cubicBezTo>
                    <a:pt x="444683" y="42489"/>
                    <a:pt x="445199" y="42924"/>
                    <a:pt x="445539" y="43535"/>
                  </a:cubicBezTo>
                  <a:cubicBezTo>
                    <a:pt x="446014" y="44390"/>
                    <a:pt x="445919" y="45490"/>
                    <a:pt x="445254" y="46250"/>
                  </a:cubicBezTo>
                  <a:cubicBezTo>
                    <a:pt x="444901" y="46643"/>
                    <a:pt x="444439" y="46874"/>
                    <a:pt x="443923" y="46874"/>
                  </a:cubicBezTo>
                  <a:cubicBezTo>
                    <a:pt x="443869" y="46874"/>
                    <a:pt x="443828" y="46874"/>
                    <a:pt x="443774" y="46861"/>
                  </a:cubicBezTo>
                  <a:cubicBezTo>
                    <a:pt x="445199" y="47336"/>
                    <a:pt x="446245" y="48571"/>
                    <a:pt x="446435" y="50051"/>
                  </a:cubicBezTo>
                  <a:cubicBezTo>
                    <a:pt x="446489" y="50431"/>
                    <a:pt x="446394" y="50852"/>
                    <a:pt x="446054" y="51137"/>
                  </a:cubicBezTo>
                  <a:cubicBezTo>
                    <a:pt x="445756" y="51449"/>
                    <a:pt x="445362" y="51558"/>
                    <a:pt x="444887" y="51558"/>
                  </a:cubicBezTo>
                  <a:cubicBezTo>
                    <a:pt x="444385" y="51558"/>
                    <a:pt x="443774" y="51435"/>
                    <a:pt x="443068" y="51286"/>
                  </a:cubicBezTo>
                  <a:cubicBezTo>
                    <a:pt x="442579" y="51178"/>
                    <a:pt x="441697" y="51028"/>
                    <a:pt x="441140" y="51028"/>
                  </a:cubicBezTo>
                  <a:cubicBezTo>
                    <a:pt x="440936" y="51028"/>
                    <a:pt x="440773" y="51042"/>
                    <a:pt x="440692" y="51096"/>
                  </a:cubicBezTo>
                  <a:cubicBezTo>
                    <a:pt x="441398" y="51381"/>
                    <a:pt x="442158" y="51571"/>
                    <a:pt x="442918" y="51571"/>
                  </a:cubicBezTo>
                  <a:cubicBezTo>
                    <a:pt x="444398" y="51761"/>
                    <a:pt x="444778" y="52236"/>
                    <a:pt x="445009" y="53132"/>
                  </a:cubicBezTo>
                  <a:cubicBezTo>
                    <a:pt x="445104" y="53662"/>
                    <a:pt x="445389" y="54137"/>
                    <a:pt x="445824" y="54422"/>
                  </a:cubicBezTo>
                  <a:cubicBezTo>
                    <a:pt x="445959" y="54558"/>
                    <a:pt x="446109" y="54707"/>
                    <a:pt x="446245" y="54897"/>
                  </a:cubicBezTo>
                  <a:cubicBezTo>
                    <a:pt x="447385" y="56227"/>
                    <a:pt x="446489" y="57313"/>
                    <a:pt x="446054" y="57789"/>
                  </a:cubicBezTo>
                  <a:cubicBezTo>
                    <a:pt x="445824" y="58128"/>
                    <a:pt x="445634" y="58318"/>
                    <a:pt x="445674" y="58454"/>
                  </a:cubicBezTo>
                  <a:cubicBezTo>
                    <a:pt x="445824" y="59268"/>
                    <a:pt x="445484" y="60028"/>
                    <a:pt x="444819" y="60463"/>
                  </a:cubicBezTo>
                  <a:cubicBezTo>
                    <a:pt x="444439" y="60748"/>
                    <a:pt x="443977" y="60897"/>
                    <a:pt x="443516" y="60897"/>
                  </a:cubicBezTo>
                  <a:cubicBezTo>
                    <a:pt x="443231" y="60897"/>
                    <a:pt x="442946" y="60843"/>
                    <a:pt x="442688" y="60748"/>
                  </a:cubicBezTo>
                  <a:cubicBezTo>
                    <a:pt x="442212" y="60463"/>
                    <a:pt x="441873" y="59988"/>
                    <a:pt x="441832" y="59458"/>
                  </a:cubicBezTo>
                  <a:cubicBezTo>
                    <a:pt x="441031" y="59119"/>
                    <a:pt x="440162" y="58956"/>
                    <a:pt x="439307" y="58956"/>
                  </a:cubicBezTo>
                  <a:cubicBezTo>
                    <a:pt x="439104" y="58956"/>
                    <a:pt x="438900" y="58970"/>
                    <a:pt x="438696" y="58983"/>
                  </a:cubicBezTo>
                  <a:cubicBezTo>
                    <a:pt x="437312" y="58983"/>
                    <a:pt x="436551" y="59323"/>
                    <a:pt x="436361" y="59513"/>
                  </a:cubicBezTo>
                  <a:lnTo>
                    <a:pt x="436320" y="59608"/>
                  </a:lnTo>
                  <a:cubicBezTo>
                    <a:pt x="435465" y="60599"/>
                    <a:pt x="434651" y="61549"/>
                    <a:pt x="433510" y="61644"/>
                  </a:cubicBezTo>
                  <a:cubicBezTo>
                    <a:pt x="432804" y="61644"/>
                    <a:pt x="432085" y="61359"/>
                    <a:pt x="431569" y="60789"/>
                  </a:cubicBezTo>
                  <a:cubicBezTo>
                    <a:pt x="431365" y="60612"/>
                    <a:pt x="430958" y="60544"/>
                    <a:pt x="430401" y="60544"/>
                  </a:cubicBezTo>
                  <a:cubicBezTo>
                    <a:pt x="429519" y="60544"/>
                    <a:pt x="428270" y="60721"/>
                    <a:pt x="426994" y="60938"/>
                  </a:cubicBezTo>
                  <a:cubicBezTo>
                    <a:pt x="425093" y="61264"/>
                    <a:pt x="423152" y="61508"/>
                    <a:pt x="421251" y="61603"/>
                  </a:cubicBezTo>
                  <a:lnTo>
                    <a:pt x="421061" y="61603"/>
                  </a:lnTo>
                  <a:cubicBezTo>
                    <a:pt x="415780" y="61834"/>
                    <a:pt x="404905" y="62268"/>
                    <a:pt x="402285" y="63164"/>
                  </a:cubicBezTo>
                  <a:cubicBezTo>
                    <a:pt x="400860" y="63734"/>
                    <a:pt x="399719" y="64970"/>
                    <a:pt x="399339" y="66490"/>
                  </a:cubicBezTo>
                  <a:cubicBezTo>
                    <a:pt x="399095" y="67400"/>
                    <a:pt x="399380" y="68391"/>
                    <a:pt x="400045" y="69056"/>
                  </a:cubicBezTo>
                  <a:cubicBezTo>
                    <a:pt x="402245" y="71241"/>
                    <a:pt x="401376" y="72857"/>
                    <a:pt x="400860" y="73902"/>
                  </a:cubicBezTo>
                  <a:cubicBezTo>
                    <a:pt x="400615" y="74242"/>
                    <a:pt x="400480" y="74567"/>
                    <a:pt x="400425" y="74947"/>
                  </a:cubicBezTo>
                  <a:cubicBezTo>
                    <a:pt x="400710" y="75993"/>
                    <a:pt x="406426" y="79129"/>
                    <a:pt x="409752" y="79468"/>
                  </a:cubicBezTo>
                  <a:cubicBezTo>
                    <a:pt x="412128" y="79753"/>
                    <a:pt x="414124" y="81273"/>
                    <a:pt x="415074" y="83459"/>
                  </a:cubicBezTo>
                  <a:cubicBezTo>
                    <a:pt x="415834" y="84979"/>
                    <a:pt x="415644" y="86785"/>
                    <a:pt x="414639" y="88170"/>
                  </a:cubicBezTo>
                  <a:cubicBezTo>
                    <a:pt x="413934" y="89066"/>
                    <a:pt x="412902" y="89432"/>
                    <a:pt x="411707" y="89432"/>
                  </a:cubicBezTo>
                  <a:cubicBezTo>
                    <a:pt x="408340" y="89432"/>
                    <a:pt x="403602" y="86500"/>
                    <a:pt x="400765" y="84219"/>
                  </a:cubicBezTo>
                  <a:cubicBezTo>
                    <a:pt x="397154" y="81396"/>
                    <a:pt x="388804" y="80011"/>
                    <a:pt x="385152" y="80011"/>
                  </a:cubicBezTo>
                  <a:cubicBezTo>
                    <a:pt x="384854" y="80011"/>
                    <a:pt x="384596" y="80025"/>
                    <a:pt x="384365" y="80038"/>
                  </a:cubicBezTo>
                  <a:cubicBezTo>
                    <a:pt x="384243" y="80052"/>
                    <a:pt x="384107" y="80052"/>
                    <a:pt x="383998" y="80052"/>
                  </a:cubicBezTo>
                  <a:cubicBezTo>
                    <a:pt x="382206" y="80052"/>
                    <a:pt x="381636" y="79088"/>
                    <a:pt x="381229" y="78368"/>
                  </a:cubicBezTo>
                  <a:cubicBezTo>
                    <a:pt x="380781" y="77649"/>
                    <a:pt x="380591" y="77282"/>
                    <a:pt x="379206" y="77282"/>
                  </a:cubicBezTo>
                  <a:cubicBezTo>
                    <a:pt x="379125" y="77282"/>
                    <a:pt x="379043" y="77282"/>
                    <a:pt x="378948" y="77282"/>
                  </a:cubicBezTo>
                  <a:cubicBezTo>
                    <a:pt x="377197" y="77323"/>
                    <a:pt x="375527" y="78043"/>
                    <a:pt x="374291" y="79224"/>
                  </a:cubicBezTo>
                  <a:lnTo>
                    <a:pt x="375201" y="79224"/>
                  </a:lnTo>
                  <a:cubicBezTo>
                    <a:pt x="375378" y="79224"/>
                    <a:pt x="375554" y="79224"/>
                    <a:pt x="375731" y="79224"/>
                  </a:cubicBezTo>
                  <a:cubicBezTo>
                    <a:pt x="377346" y="79224"/>
                    <a:pt x="378269" y="79264"/>
                    <a:pt x="378568" y="80079"/>
                  </a:cubicBezTo>
                  <a:cubicBezTo>
                    <a:pt x="378758" y="80649"/>
                    <a:pt x="378568" y="81273"/>
                    <a:pt x="378093" y="81654"/>
                  </a:cubicBezTo>
                  <a:lnTo>
                    <a:pt x="378568" y="81749"/>
                  </a:lnTo>
                  <a:cubicBezTo>
                    <a:pt x="379668" y="82034"/>
                    <a:pt x="380659" y="82414"/>
                    <a:pt x="381663" y="82835"/>
                  </a:cubicBezTo>
                  <a:cubicBezTo>
                    <a:pt x="382614" y="83215"/>
                    <a:pt x="383129" y="83785"/>
                    <a:pt x="383184" y="84450"/>
                  </a:cubicBezTo>
                  <a:cubicBezTo>
                    <a:pt x="383184" y="85115"/>
                    <a:pt x="382749" y="85740"/>
                    <a:pt x="382138" y="86025"/>
                  </a:cubicBezTo>
                  <a:cubicBezTo>
                    <a:pt x="381432" y="86405"/>
                    <a:pt x="380265" y="86690"/>
                    <a:pt x="378975" y="86690"/>
                  </a:cubicBezTo>
                  <a:cubicBezTo>
                    <a:pt x="377550" y="86690"/>
                    <a:pt x="375961" y="86350"/>
                    <a:pt x="374672" y="85455"/>
                  </a:cubicBezTo>
                  <a:cubicBezTo>
                    <a:pt x="373871" y="84898"/>
                    <a:pt x="372961" y="84626"/>
                    <a:pt x="372024" y="84626"/>
                  </a:cubicBezTo>
                  <a:cubicBezTo>
                    <a:pt x="371671" y="84626"/>
                    <a:pt x="371318" y="84667"/>
                    <a:pt x="370965" y="84735"/>
                  </a:cubicBezTo>
                  <a:cubicBezTo>
                    <a:pt x="369730" y="85020"/>
                    <a:pt x="368630" y="85780"/>
                    <a:pt x="367924" y="86826"/>
                  </a:cubicBezTo>
                  <a:cubicBezTo>
                    <a:pt x="367924" y="86826"/>
                    <a:pt x="367870" y="87070"/>
                    <a:pt x="368114" y="87545"/>
                  </a:cubicBezTo>
                  <a:cubicBezTo>
                    <a:pt x="369010" y="89446"/>
                    <a:pt x="372771" y="92541"/>
                    <a:pt x="377142" y="93206"/>
                  </a:cubicBezTo>
                  <a:cubicBezTo>
                    <a:pt x="380903" y="93722"/>
                    <a:pt x="381853" y="94672"/>
                    <a:pt x="382654" y="95867"/>
                  </a:cubicBezTo>
                  <a:cubicBezTo>
                    <a:pt x="382994" y="96382"/>
                    <a:pt x="383469" y="96763"/>
                    <a:pt x="384039" y="96953"/>
                  </a:cubicBezTo>
                  <a:cubicBezTo>
                    <a:pt x="385465" y="97482"/>
                    <a:pt x="386075" y="98147"/>
                    <a:pt x="385980" y="99043"/>
                  </a:cubicBezTo>
                  <a:cubicBezTo>
                    <a:pt x="385790" y="100374"/>
                    <a:pt x="383795" y="100808"/>
                    <a:pt x="382709" y="100903"/>
                  </a:cubicBezTo>
                  <a:cubicBezTo>
                    <a:pt x="382681" y="100903"/>
                    <a:pt x="382641" y="100903"/>
                    <a:pt x="382614" y="100903"/>
                  </a:cubicBezTo>
                  <a:cubicBezTo>
                    <a:pt x="381066" y="100903"/>
                    <a:pt x="379097" y="99681"/>
                    <a:pt x="376722" y="98188"/>
                  </a:cubicBezTo>
                  <a:cubicBezTo>
                    <a:pt x="375676" y="97577"/>
                    <a:pt x="374631" y="96912"/>
                    <a:pt x="373667" y="96437"/>
                  </a:cubicBezTo>
                  <a:cubicBezTo>
                    <a:pt x="372961" y="96043"/>
                    <a:pt x="371766" y="95934"/>
                    <a:pt x="370436" y="95934"/>
                  </a:cubicBezTo>
                  <a:cubicBezTo>
                    <a:pt x="369486" y="95934"/>
                    <a:pt x="368454" y="95989"/>
                    <a:pt x="367490" y="96057"/>
                  </a:cubicBezTo>
                  <a:cubicBezTo>
                    <a:pt x="366512" y="96097"/>
                    <a:pt x="365576" y="96152"/>
                    <a:pt x="364734" y="96152"/>
                  </a:cubicBezTo>
                  <a:cubicBezTo>
                    <a:pt x="362969" y="96152"/>
                    <a:pt x="361557" y="95948"/>
                    <a:pt x="360797" y="95147"/>
                  </a:cubicBezTo>
                  <a:cubicBezTo>
                    <a:pt x="359602" y="93871"/>
                    <a:pt x="360077" y="92486"/>
                    <a:pt x="360362" y="91590"/>
                  </a:cubicBezTo>
                  <a:cubicBezTo>
                    <a:pt x="360702" y="90681"/>
                    <a:pt x="360648" y="90586"/>
                    <a:pt x="360417" y="90396"/>
                  </a:cubicBezTo>
                  <a:cubicBezTo>
                    <a:pt x="358177" y="88455"/>
                    <a:pt x="360267" y="84599"/>
                    <a:pt x="362032" y="81884"/>
                  </a:cubicBezTo>
                  <a:cubicBezTo>
                    <a:pt x="362738" y="80744"/>
                    <a:pt x="362793" y="79034"/>
                    <a:pt x="362168" y="77323"/>
                  </a:cubicBezTo>
                  <a:cubicBezTo>
                    <a:pt x="361557" y="75613"/>
                    <a:pt x="360417" y="74337"/>
                    <a:pt x="359317" y="73997"/>
                  </a:cubicBezTo>
                  <a:cubicBezTo>
                    <a:pt x="359141" y="73943"/>
                    <a:pt x="358855" y="73848"/>
                    <a:pt x="358598" y="73848"/>
                  </a:cubicBezTo>
                  <a:cubicBezTo>
                    <a:pt x="358448" y="73848"/>
                    <a:pt x="358299" y="73889"/>
                    <a:pt x="358231" y="73997"/>
                  </a:cubicBezTo>
                  <a:cubicBezTo>
                    <a:pt x="358041" y="74527"/>
                    <a:pt x="358041" y="75097"/>
                    <a:pt x="358326" y="75572"/>
                  </a:cubicBezTo>
                  <a:cubicBezTo>
                    <a:pt x="359276" y="76848"/>
                    <a:pt x="358842" y="81463"/>
                    <a:pt x="356425" y="84450"/>
                  </a:cubicBezTo>
                  <a:cubicBezTo>
                    <a:pt x="355136" y="86120"/>
                    <a:pt x="352719" y="86826"/>
                    <a:pt x="350574" y="87450"/>
                  </a:cubicBezTo>
                  <a:cubicBezTo>
                    <a:pt x="349529" y="87735"/>
                    <a:pt x="348008" y="88210"/>
                    <a:pt x="347723" y="88550"/>
                  </a:cubicBezTo>
                  <a:cubicBezTo>
                    <a:pt x="347723" y="89826"/>
                    <a:pt x="346542" y="90735"/>
                    <a:pt x="345592" y="91536"/>
                  </a:cubicBezTo>
                  <a:cubicBezTo>
                    <a:pt x="345198" y="91821"/>
                    <a:pt x="344818" y="92106"/>
                    <a:pt x="344533" y="92486"/>
                  </a:cubicBezTo>
                  <a:cubicBezTo>
                    <a:pt x="346203" y="93966"/>
                    <a:pt x="352244" y="100713"/>
                    <a:pt x="353194" y="102939"/>
                  </a:cubicBezTo>
                  <a:cubicBezTo>
                    <a:pt x="353710" y="104324"/>
                    <a:pt x="352665" y="106170"/>
                    <a:pt x="351294" y="108600"/>
                  </a:cubicBezTo>
                  <a:cubicBezTo>
                    <a:pt x="349963" y="110976"/>
                    <a:pt x="348348" y="113826"/>
                    <a:pt x="348823" y="115591"/>
                  </a:cubicBezTo>
                  <a:cubicBezTo>
                    <a:pt x="349244" y="117207"/>
                    <a:pt x="349244" y="118863"/>
                    <a:pt x="348918" y="120533"/>
                  </a:cubicBezTo>
                  <a:cubicBezTo>
                    <a:pt x="348728" y="121619"/>
                    <a:pt x="348633" y="122189"/>
                    <a:pt x="349013" y="122813"/>
                  </a:cubicBezTo>
                  <a:cubicBezTo>
                    <a:pt x="349284" y="123207"/>
                    <a:pt x="349637" y="123329"/>
                    <a:pt x="350194" y="123329"/>
                  </a:cubicBezTo>
                  <a:cubicBezTo>
                    <a:pt x="350520" y="123329"/>
                    <a:pt x="350900" y="123288"/>
                    <a:pt x="351389" y="123234"/>
                  </a:cubicBezTo>
                  <a:cubicBezTo>
                    <a:pt x="351728" y="123166"/>
                    <a:pt x="352067" y="123139"/>
                    <a:pt x="352407" y="123139"/>
                  </a:cubicBezTo>
                  <a:cubicBezTo>
                    <a:pt x="353058" y="123139"/>
                    <a:pt x="353710" y="123261"/>
                    <a:pt x="354335" y="123478"/>
                  </a:cubicBezTo>
                  <a:cubicBezTo>
                    <a:pt x="354498" y="123546"/>
                    <a:pt x="354688" y="123587"/>
                    <a:pt x="354918" y="123587"/>
                  </a:cubicBezTo>
                  <a:cubicBezTo>
                    <a:pt x="355706" y="123587"/>
                    <a:pt x="356833" y="123207"/>
                    <a:pt x="358041" y="122759"/>
                  </a:cubicBezTo>
                  <a:cubicBezTo>
                    <a:pt x="359507" y="122243"/>
                    <a:pt x="360987" y="121809"/>
                    <a:pt x="362453" y="121523"/>
                  </a:cubicBezTo>
                  <a:cubicBezTo>
                    <a:pt x="362833" y="121456"/>
                    <a:pt x="363241" y="121415"/>
                    <a:pt x="363661" y="121415"/>
                  </a:cubicBezTo>
                  <a:cubicBezTo>
                    <a:pt x="367436" y="121415"/>
                    <a:pt x="372608" y="124089"/>
                    <a:pt x="375866" y="125705"/>
                  </a:cubicBezTo>
                  <a:cubicBezTo>
                    <a:pt x="376436" y="125990"/>
                    <a:pt x="376912" y="126234"/>
                    <a:pt x="377292" y="126424"/>
                  </a:cubicBezTo>
                  <a:cubicBezTo>
                    <a:pt x="379382" y="127415"/>
                    <a:pt x="379573" y="128990"/>
                    <a:pt x="379763" y="130225"/>
                  </a:cubicBezTo>
                  <a:cubicBezTo>
                    <a:pt x="379803" y="130985"/>
                    <a:pt x="379993" y="131746"/>
                    <a:pt x="380428" y="132411"/>
                  </a:cubicBezTo>
                  <a:cubicBezTo>
                    <a:pt x="381609" y="134257"/>
                    <a:pt x="379993" y="135356"/>
                    <a:pt x="379043" y="135967"/>
                  </a:cubicBezTo>
                  <a:cubicBezTo>
                    <a:pt x="377903" y="136728"/>
                    <a:pt x="377197" y="137352"/>
                    <a:pt x="377142" y="138438"/>
                  </a:cubicBezTo>
                  <a:cubicBezTo>
                    <a:pt x="377102" y="140013"/>
                    <a:pt x="380618" y="141289"/>
                    <a:pt x="382709" y="142103"/>
                  </a:cubicBezTo>
                  <a:cubicBezTo>
                    <a:pt x="384514" y="142768"/>
                    <a:pt x="385410" y="143094"/>
                    <a:pt x="385655" y="143868"/>
                  </a:cubicBezTo>
                  <a:cubicBezTo>
                    <a:pt x="385790" y="144289"/>
                    <a:pt x="385695" y="144723"/>
                    <a:pt x="385370" y="145008"/>
                  </a:cubicBezTo>
                  <a:cubicBezTo>
                    <a:pt x="384976" y="145375"/>
                    <a:pt x="384148" y="145511"/>
                    <a:pt x="383116" y="145511"/>
                  </a:cubicBezTo>
                  <a:cubicBezTo>
                    <a:pt x="380713" y="145511"/>
                    <a:pt x="377251" y="144737"/>
                    <a:pt x="376151" y="144343"/>
                  </a:cubicBezTo>
                  <a:cubicBezTo>
                    <a:pt x="374196" y="143624"/>
                    <a:pt x="373436" y="141669"/>
                    <a:pt x="372907" y="140393"/>
                  </a:cubicBezTo>
                  <a:cubicBezTo>
                    <a:pt x="372812" y="140053"/>
                    <a:pt x="372676" y="139728"/>
                    <a:pt x="372486" y="139443"/>
                  </a:cubicBezTo>
                  <a:cubicBezTo>
                    <a:pt x="371536" y="138628"/>
                    <a:pt x="372201" y="137352"/>
                    <a:pt x="372907" y="136022"/>
                  </a:cubicBezTo>
                  <a:cubicBezTo>
                    <a:pt x="373436" y="135166"/>
                    <a:pt x="373816" y="134257"/>
                    <a:pt x="374061" y="133307"/>
                  </a:cubicBezTo>
                  <a:cubicBezTo>
                    <a:pt x="374156" y="132411"/>
                    <a:pt x="373097" y="131596"/>
                    <a:pt x="372146" y="130795"/>
                  </a:cubicBezTo>
                  <a:cubicBezTo>
                    <a:pt x="371536" y="130320"/>
                    <a:pt x="370965" y="129791"/>
                    <a:pt x="370490" y="129180"/>
                  </a:cubicBezTo>
                  <a:cubicBezTo>
                    <a:pt x="369567" y="127904"/>
                    <a:pt x="368291" y="126438"/>
                    <a:pt x="367015" y="126438"/>
                  </a:cubicBezTo>
                  <a:cubicBezTo>
                    <a:pt x="366906" y="126438"/>
                    <a:pt x="366797" y="126451"/>
                    <a:pt x="366689" y="126465"/>
                  </a:cubicBezTo>
                  <a:cubicBezTo>
                    <a:pt x="366214" y="126560"/>
                    <a:pt x="365494" y="126709"/>
                    <a:pt x="364639" y="126804"/>
                  </a:cubicBezTo>
                  <a:cubicBezTo>
                    <a:pt x="362032" y="127225"/>
                    <a:pt x="357186" y="127985"/>
                    <a:pt x="355665" y="129316"/>
                  </a:cubicBezTo>
                  <a:cubicBezTo>
                    <a:pt x="353995" y="130836"/>
                    <a:pt x="356330" y="136212"/>
                    <a:pt x="357376" y="138492"/>
                  </a:cubicBezTo>
                  <a:lnTo>
                    <a:pt x="357416" y="138628"/>
                  </a:lnTo>
                  <a:cubicBezTo>
                    <a:pt x="358367" y="140773"/>
                    <a:pt x="355991" y="142904"/>
                    <a:pt x="353900" y="144818"/>
                  </a:cubicBezTo>
                  <a:cubicBezTo>
                    <a:pt x="352909" y="145674"/>
                    <a:pt x="351294" y="147194"/>
                    <a:pt x="351334" y="147669"/>
                  </a:cubicBezTo>
                  <a:cubicBezTo>
                    <a:pt x="351619" y="150235"/>
                    <a:pt x="349339" y="151375"/>
                    <a:pt x="346447" y="152895"/>
                  </a:cubicBezTo>
                  <a:lnTo>
                    <a:pt x="345252" y="153466"/>
                  </a:lnTo>
                  <a:cubicBezTo>
                    <a:pt x="344777" y="153751"/>
                    <a:pt x="344248" y="153981"/>
                    <a:pt x="343772" y="154267"/>
                  </a:cubicBezTo>
                  <a:cubicBezTo>
                    <a:pt x="341112" y="155597"/>
                    <a:pt x="338885" y="156737"/>
                    <a:pt x="338926" y="158597"/>
                  </a:cubicBezTo>
                  <a:cubicBezTo>
                    <a:pt x="339021" y="159452"/>
                    <a:pt x="338600" y="160253"/>
                    <a:pt x="337880" y="160728"/>
                  </a:cubicBezTo>
                  <a:cubicBezTo>
                    <a:pt x="337432" y="161000"/>
                    <a:pt x="336876" y="161108"/>
                    <a:pt x="336278" y="161108"/>
                  </a:cubicBezTo>
                  <a:cubicBezTo>
                    <a:pt x="333971" y="161108"/>
                    <a:pt x="331052" y="159479"/>
                    <a:pt x="330902" y="159398"/>
                  </a:cubicBezTo>
                  <a:cubicBezTo>
                    <a:pt x="330495" y="159167"/>
                    <a:pt x="330047" y="159072"/>
                    <a:pt x="329558" y="159072"/>
                  </a:cubicBezTo>
                  <a:cubicBezTo>
                    <a:pt x="328771" y="159072"/>
                    <a:pt x="327875" y="159303"/>
                    <a:pt x="326911" y="159547"/>
                  </a:cubicBezTo>
                  <a:cubicBezTo>
                    <a:pt x="325526" y="159927"/>
                    <a:pt x="324155" y="160117"/>
                    <a:pt x="322730" y="160158"/>
                  </a:cubicBezTo>
                  <a:cubicBezTo>
                    <a:pt x="321399" y="160117"/>
                    <a:pt x="320109" y="159588"/>
                    <a:pt x="319118" y="158692"/>
                  </a:cubicBezTo>
                  <a:cubicBezTo>
                    <a:pt x="318616" y="158298"/>
                    <a:pt x="318317" y="158068"/>
                    <a:pt x="317869" y="158068"/>
                  </a:cubicBezTo>
                  <a:cubicBezTo>
                    <a:pt x="317666" y="158068"/>
                    <a:pt x="317448" y="158108"/>
                    <a:pt x="317163" y="158217"/>
                  </a:cubicBezTo>
                  <a:cubicBezTo>
                    <a:pt x="316675" y="158434"/>
                    <a:pt x="316172" y="158543"/>
                    <a:pt x="315670" y="158543"/>
                  </a:cubicBezTo>
                  <a:cubicBezTo>
                    <a:pt x="314747" y="158543"/>
                    <a:pt x="313837" y="158176"/>
                    <a:pt x="313118" y="157497"/>
                  </a:cubicBezTo>
                  <a:cubicBezTo>
                    <a:pt x="312167" y="156547"/>
                    <a:pt x="311882" y="155122"/>
                    <a:pt x="312357" y="153886"/>
                  </a:cubicBezTo>
                  <a:cubicBezTo>
                    <a:pt x="312710" y="152950"/>
                    <a:pt x="313593" y="152352"/>
                    <a:pt x="314570" y="152352"/>
                  </a:cubicBezTo>
                  <a:cubicBezTo>
                    <a:pt x="314679" y="152352"/>
                    <a:pt x="314774" y="152352"/>
                    <a:pt x="314883" y="152366"/>
                  </a:cubicBezTo>
                  <a:cubicBezTo>
                    <a:pt x="316213" y="152515"/>
                    <a:pt x="317829" y="153656"/>
                    <a:pt x="318073" y="155027"/>
                  </a:cubicBezTo>
                  <a:cubicBezTo>
                    <a:pt x="318019" y="155081"/>
                    <a:pt x="318019" y="155081"/>
                    <a:pt x="318073" y="155122"/>
                  </a:cubicBezTo>
                  <a:cubicBezTo>
                    <a:pt x="318209" y="155122"/>
                    <a:pt x="318874" y="155122"/>
                    <a:pt x="321019" y="153981"/>
                  </a:cubicBezTo>
                  <a:cubicBezTo>
                    <a:pt x="321562" y="153683"/>
                    <a:pt x="322010" y="153561"/>
                    <a:pt x="322390" y="153561"/>
                  </a:cubicBezTo>
                  <a:cubicBezTo>
                    <a:pt x="323137" y="153561"/>
                    <a:pt x="323585" y="154049"/>
                    <a:pt x="323965" y="154552"/>
                  </a:cubicBezTo>
                  <a:cubicBezTo>
                    <a:pt x="324291" y="155217"/>
                    <a:pt x="325010" y="155597"/>
                    <a:pt x="325771" y="155597"/>
                  </a:cubicBezTo>
                  <a:cubicBezTo>
                    <a:pt x="325974" y="155610"/>
                    <a:pt x="326151" y="155624"/>
                    <a:pt x="326300" y="155624"/>
                  </a:cubicBezTo>
                  <a:cubicBezTo>
                    <a:pt x="326992" y="155624"/>
                    <a:pt x="327087" y="155448"/>
                    <a:pt x="327237" y="155217"/>
                  </a:cubicBezTo>
                  <a:cubicBezTo>
                    <a:pt x="327535" y="154701"/>
                    <a:pt x="327997" y="154158"/>
                    <a:pt x="329233" y="154158"/>
                  </a:cubicBezTo>
                  <a:cubicBezTo>
                    <a:pt x="329368" y="154158"/>
                    <a:pt x="329504" y="154158"/>
                    <a:pt x="329667" y="154172"/>
                  </a:cubicBezTo>
                  <a:cubicBezTo>
                    <a:pt x="329830" y="154199"/>
                    <a:pt x="330020" y="154212"/>
                    <a:pt x="330210" y="154212"/>
                  </a:cubicBezTo>
                  <a:cubicBezTo>
                    <a:pt x="330414" y="154212"/>
                    <a:pt x="330617" y="154199"/>
                    <a:pt x="330807" y="154172"/>
                  </a:cubicBezTo>
                  <a:cubicBezTo>
                    <a:pt x="330712" y="154036"/>
                    <a:pt x="330658" y="153886"/>
                    <a:pt x="330563" y="153791"/>
                  </a:cubicBezTo>
                  <a:cubicBezTo>
                    <a:pt x="330278" y="153371"/>
                    <a:pt x="330183" y="152841"/>
                    <a:pt x="330373" y="152366"/>
                  </a:cubicBezTo>
                  <a:cubicBezTo>
                    <a:pt x="330712" y="151226"/>
                    <a:pt x="332274" y="150561"/>
                    <a:pt x="333753" y="149950"/>
                  </a:cubicBezTo>
                  <a:lnTo>
                    <a:pt x="334269" y="149760"/>
                  </a:lnTo>
                  <a:cubicBezTo>
                    <a:pt x="334704" y="149570"/>
                    <a:pt x="334839" y="149135"/>
                    <a:pt x="335029" y="148280"/>
                  </a:cubicBezTo>
                  <a:cubicBezTo>
                    <a:pt x="335220" y="147384"/>
                    <a:pt x="335464" y="146379"/>
                    <a:pt x="336509" y="145809"/>
                  </a:cubicBezTo>
                  <a:cubicBezTo>
                    <a:pt x="336794" y="145674"/>
                    <a:pt x="336835" y="145483"/>
                    <a:pt x="336984" y="145008"/>
                  </a:cubicBezTo>
                  <a:cubicBezTo>
                    <a:pt x="337079" y="144058"/>
                    <a:pt x="337840" y="143339"/>
                    <a:pt x="338831" y="143284"/>
                  </a:cubicBezTo>
                  <a:cubicBezTo>
                    <a:pt x="339211" y="143284"/>
                    <a:pt x="339645" y="142809"/>
                    <a:pt x="340066" y="142334"/>
                  </a:cubicBezTo>
                  <a:cubicBezTo>
                    <a:pt x="340691" y="141669"/>
                    <a:pt x="341397" y="140868"/>
                    <a:pt x="342496" y="140868"/>
                  </a:cubicBezTo>
                  <a:cubicBezTo>
                    <a:pt x="342822" y="140868"/>
                    <a:pt x="343067" y="140488"/>
                    <a:pt x="343107" y="140393"/>
                  </a:cubicBezTo>
                  <a:cubicBezTo>
                    <a:pt x="343352" y="139863"/>
                    <a:pt x="343352" y="139293"/>
                    <a:pt x="343107" y="138777"/>
                  </a:cubicBezTo>
                  <a:cubicBezTo>
                    <a:pt x="342401" y="137827"/>
                    <a:pt x="342686" y="136402"/>
                    <a:pt x="342917" y="135642"/>
                  </a:cubicBezTo>
                  <a:cubicBezTo>
                    <a:pt x="343352" y="134447"/>
                    <a:pt x="344248" y="132886"/>
                    <a:pt x="345537" y="132451"/>
                  </a:cubicBezTo>
                  <a:cubicBezTo>
                    <a:pt x="345822" y="132411"/>
                    <a:pt x="346013" y="132261"/>
                    <a:pt x="346067" y="132126"/>
                  </a:cubicBezTo>
                  <a:cubicBezTo>
                    <a:pt x="346067" y="131976"/>
                    <a:pt x="345917" y="131596"/>
                    <a:pt x="345483" y="131311"/>
                  </a:cubicBezTo>
                  <a:lnTo>
                    <a:pt x="345062" y="130985"/>
                  </a:lnTo>
                  <a:cubicBezTo>
                    <a:pt x="341872" y="128650"/>
                    <a:pt x="338980" y="126234"/>
                    <a:pt x="339306" y="124089"/>
                  </a:cubicBezTo>
                  <a:cubicBezTo>
                    <a:pt x="339401" y="123003"/>
                    <a:pt x="339306" y="121863"/>
                    <a:pt x="339116" y="120763"/>
                  </a:cubicBezTo>
                  <a:cubicBezTo>
                    <a:pt x="338926" y="119053"/>
                    <a:pt x="338695" y="117437"/>
                    <a:pt x="339116" y="116297"/>
                  </a:cubicBezTo>
                  <a:cubicBezTo>
                    <a:pt x="339591" y="115102"/>
                    <a:pt x="339265" y="112347"/>
                    <a:pt x="339075" y="110541"/>
                  </a:cubicBezTo>
                  <a:cubicBezTo>
                    <a:pt x="339021" y="110256"/>
                    <a:pt x="338980" y="109971"/>
                    <a:pt x="338980" y="109740"/>
                  </a:cubicBezTo>
                  <a:cubicBezTo>
                    <a:pt x="338831" y="108410"/>
                    <a:pt x="339265" y="107120"/>
                    <a:pt x="339740" y="105600"/>
                  </a:cubicBezTo>
                  <a:cubicBezTo>
                    <a:pt x="340216" y="104324"/>
                    <a:pt x="340596" y="102994"/>
                    <a:pt x="340826" y="101663"/>
                  </a:cubicBezTo>
                  <a:cubicBezTo>
                    <a:pt x="341397" y="98717"/>
                    <a:pt x="337460" y="95147"/>
                    <a:pt x="335315" y="94197"/>
                  </a:cubicBezTo>
                  <a:cubicBezTo>
                    <a:pt x="334514" y="93912"/>
                    <a:pt x="333889" y="93206"/>
                    <a:pt x="333753" y="92351"/>
                  </a:cubicBezTo>
                  <a:cubicBezTo>
                    <a:pt x="333563" y="91020"/>
                    <a:pt x="334649" y="89446"/>
                    <a:pt x="337500" y="87124"/>
                  </a:cubicBezTo>
                  <a:cubicBezTo>
                    <a:pt x="340216" y="84884"/>
                    <a:pt x="340636" y="77282"/>
                    <a:pt x="340406" y="75287"/>
                  </a:cubicBezTo>
                  <a:cubicBezTo>
                    <a:pt x="340093" y="74432"/>
                    <a:pt x="335315" y="72938"/>
                    <a:pt x="332586" y="72938"/>
                  </a:cubicBezTo>
                  <a:cubicBezTo>
                    <a:pt x="332423" y="72938"/>
                    <a:pt x="332274" y="72938"/>
                    <a:pt x="332138" y="72952"/>
                  </a:cubicBezTo>
                  <a:cubicBezTo>
                    <a:pt x="331622" y="73006"/>
                    <a:pt x="330848" y="73020"/>
                    <a:pt x="329911" y="73020"/>
                  </a:cubicBezTo>
                  <a:cubicBezTo>
                    <a:pt x="326096" y="73020"/>
                    <a:pt x="319648" y="72667"/>
                    <a:pt x="317734" y="72287"/>
                  </a:cubicBezTo>
                  <a:cubicBezTo>
                    <a:pt x="317611" y="72260"/>
                    <a:pt x="317503" y="72260"/>
                    <a:pt x="317394" y="72260"/>
                  </a:cubicBezTo>
                  <a:cubicBezTo>
                    <a:pt x="316417" y="72260"/>
                    <a:pt x="315833" y="73223"/>
                    <a:pt x="314923" y="75137"/>
                  </a:cubicBezTo>
                  <a:cubicBezTo>
                    <a:pt x="314788" y="75423"/>
                    <a:pt x="314693" y="75708"/>
                    <a:pt x="314502" y="75993"/>
                  </a:cubicBezTo>
                  <a:cubicBezTo>
                    <a:pt x="314217" y="76563"/>
                    <a:pt x="313878" y="77187"/>
                    <a:pt x="313457" y="77948"/>
                  </a:cubicBezTo>
                  <a:cubicBezTo>
                    <a:pt x="311842" y="80608"/>
                    <a:pt x="310552" y="83405"/>
                    <a:pt x="309656" y="86405"/>
                  </a:cubicBezTo>
                  <a:cubicBezTo>
                    <a:pt x="308271" y="91115"/>
                    <a:pt x="303329" y="92962"/>
                    <a:pt x="300383" y="94102"/>
                  </a:cubicBezTo>
                  <a:cubicBezTo>
                    <a:pt x="299963" y="94251"/>
                    <a:pt x="299582" y="94441"/>
                    <a:pt x="299243" y="94577"/>
                  </a:cubicBezTo>
                  <a:cubicBezTo>
                    <a:pt x="297913" y="95201"/>
                    <a:pt x="296921" y="96382"/>
                    <a:pt x="296487" y="97808"/>
                  </a:cubicBezTo>
                  <a:cubicBezTo>
                    <a:pt x="296256" y="98432"/>
                    <a:pt x="296256" y="99097"/>
                    <a:pt x="296582" y="99708"/>
                  </a:cubicBezTo>
                  <a:cubicBezTo>
                    <a:pt x="296854" y="100116"/>
                    <a:pt x="297152" y="100238"/>
                    <a:pt x="297614" y="100238"/>
                  </a:cubicBezTo>
                  <a:cubicBezTo>
                    <a:pt x="297818" y="100238"/>
                    <a:pt x="298035" y="100211"/>
                    <a:pt x="298293" y="100183"/>
                  </a:cubicBezTo>
                  <a:cubicBezTo>
                    <a:pt x="298537" y="100143"/>
                    <a:pt x="298795" y="100116"/>
                    <a:pt x="299039" y="100116"/>
                  </a:cubicBezTo>
                  <a:cubicBezTo>
                    <a:pt x="299528" y="100116"/>
                    <a:pt x="300003" y="100211"/>
                    <a:pt x="300438" y="100428"/>
                  </a:cubicBezTo>
                  <a:cubicBezTo>
                    <a:pt x="301008" y="100754"/>
                    <a:pt x="301388" y="101419"/>
                    <a:pt x="301388" y="102084"/>
                  </a:cubicBezTo>
                  <a:cubicBezTo>
                    <a:pt x="301524" y="103699"/>
                    <a:pt x="300723" y="106645"/>
                    <a:pt x="299867" y="107650"/>
                  </a:cubicBezTo>
                  <a:cubicBezTo>
                    <a:pt x="299908" y="107745"/>
                    <a:pt x="299963" y="107881"/>
                    <a:pt x="300003" y="107976"/>
                  </a:cubicBezTo>
                  <a:cubicBezTo>
                    <a:pt x="300288" y="108695"/>
                    <a:pt x="300913" y="110256"/>
                    <a:pt x="299148" y="111396"/>
                  </a:cubicBezTo>
                  <a:cubicBezTo>
                    <a:pt x="297967" y="112157"/>
                    <a:pt x="296867" y="113541"/>
                    <a:pt x="296731" y="114492"/>
                  </a:cubicBezTo>
                  <a:cubicBezTo>
                    <a:pt x="296677" y="114682"/>
                    <a:pt x="296731" y="114912"/>
                    <a:pt x="296867" y="115102"/>
                  </a:cubicBezTo>
                  <a:cubicBezTo>
                    <a:pt x="297302" y="115591"/>
                    <a:pt x="299338" y="116202"/>
                    <a:pt x="300859" y="116582"/>
                  </a:cubicBezTo>
                  <a:cubicBezTo>
                    <a:pt x="302433" y="116962"/>
                    <a:pt x="303954" y="117492"/>
                    <a:pt x="305379" y="118198"/>
                  </a:cubicBezTo>
                  <a:cubicBezTo>
                    <a:pt x="307036" y="119107"/>
                    <a:pt x="307375" y="120573"/>
                    <a:pt x="307701" y="121809"/>
                  </a:cubicBezTo>
                  <a:cubicBezTo>
                    <a:pt x="307891" y="122759"/>
                    <a:pt x="308271" y="123668"/>
                    <a:pt x="308841" y="124469"/>
                  </a:cubicBezTo>
                  <a:cubicBezTo>
                    <a:pt x="309371" y="125189"/>
                    <a:pt x="310226" y="125610"/>
                    <a:pt x="311081" y="125664"/>
                  </a:cubicBezTo>
                  <a:cubicBezTo>
                    <a:pt x="311122" y="125664"/>
                    <a:pt x="311163" y="125650"/>
                    <a:pt x="311203" y="125650"/>
                  </a:cubicBezTo>
                  <a:cubicBezTo>
                    <a:pt x="312113" y="125650"/>
                    <a:pt x="312914" y="126125"/>
                    <a:pt x="313403" y="126845"/>
                  </a:cubicBezTo>
                  <a:cubicBezTo>
                    <a:pt x="313837" y="127510"/>
                    <a:pt x="313688" y="128555"/>
                    <a:pt x="313077" y="129940"/>
                  </a:cubicBezTo>
                  <a:cubicBezTo>
                    <a:pt x="312222" y="131746"/>
                    <a:pt x="309792" y="135302"/>
                    <a:pt x="308135" y="135547"/>
                  </a:cubicBezTo>
                  <a:cubicBezTo>
                    <a:pt x="308081" y="135547"/>
                    <a:pt x="308013" y="135560"/>
                    <a:pt x="307959" y="135560"/>
                  </a:cubicBezTo>
                  <a:cubicBezTo>
                    <a:pt x="306778" y="135560"/>
                    <a:pt x="305026" y="134162"/>
                    <a:pt x="300913" y="130361"/>
                  </a:cubicBezTo>
                  <a:cubicBezTo>
                    <a:pt x="299908" y="129465"/>
                    <a:pt x="299012" y="128610"/>
                    <a:pt x="298483" y="128230"/>
                  </a:cubicBezTo>
                  <a:cubicBezTo>
                    <a:pt x="297627" y="127564"/>
                    <a:pt x="295116" y="126614"/>
                    <a:pt x="292686" y="125664"/>
                  </a:cubicBezTo>
                  <a:cubicBezTo>
                    <a:pt x="290500" y="124849"/>
                    <a:pt x="288219" y="123953"/>
                    <a:pt x="286644" y="123139"/>
                  </a:cubicBezTo>
                  <a:cubicBezTo>
                    <a:pt x="285409" y="122528"/>
                    <a:pt x="284079" y="122053"/>
                    <a:pt x="282748" y="121673"/>
                  </a:cubicBezTo>
                  <a:cubicBezTo>
                    <a:pt x="280562" y="121143"/>
                    <a:pt x="278526" y="120247"/>
                    <a:pt x="276666" y="119012"/>
                  </a:cubicBezTo>
                  <a:cubicBezTo>
                    <a:pt x="273231" y="116718"/>
                    <a:pt x="270340" y="115537"/>
                    <a:pt x="264176" y="115537"/>
                  </a:cubicBezTo>
                  <a:cubicBezTo>
                    <a:pt x="263945" y="115537"/>
                    <a:pt x="263701" y="115537"/>
                    <a:pt x="263456" y="115537"/>
                  </a:cubicBezTo>
                  <a:cubicBezTo>
                    <a:pt x="260266" y="115537"/>
                    <a:pt x="257089" y="115252"/>
                    <a:pt x="253953" y="114682"/>
                  </a:cubicBezTo>
                  <a:cubicBezTo>
                    <a:pt x="252826" y="114437"/>
                    <a:pt x="251672" y="114288"/>
                    <a:pt x="250519" y="114288"/>
                  </a:cubicBezTo>
                  <a:cubicBezTo>
                    <a:pt x="250342" y="114288"/>
                    <a:pt x="250179" y="114302"/>
                    <a:pt x="250003" y="114302"/>
                  </a:cubicBezTo>
                  <a:cubicBezTo>
                    <a:pt x="249826" y="114329"/>
                    <a:pt x="249663" y="114342"/>
                    <a:pt x="249514" y="114342"/>
                  </a:cubicBezTo>
                  <a:cubicBezTo>
                    <a:pt x="248211" y="114342"/>
                    <a:pt x="247668" y="113501"/>
                    <a:pt x="247152" y="112727"/>
                  </a:cubicBezTo>
                  <a:cubicBezTo>
                    <a:pt x="246391" y="111587"/>
                    <a:pt x="245346" y="110691"/>
                    <a:pt x="244070" y="110161"/>
                  </a:cubicBezTo>
                  <a:cubicBezTo>
                    <a:pt x="242834" y="109645"/>
                    <a:pt x="241735" y="109075"/>
                    <a:pt x="240784" y="108546"/>
                  </a:cubicBezTo>
                  <a:cubicBezTo>
                    <a:pt x="239006" y="107582"/>
                    <a:pt x="237757" y="106944"/>
                    <a:pt x="236766" y="106944"/>
                  </a:cubicBezTo>
                  <a:cubicBezTo>
                    <a:pt x="236427" y="106944"/>
                    <a:pt x="236128" y="107012"/>
                    <a:pt x="235843" y="107175"/>
                  </a:cubicBezTo>
                  <a:cubicBezTo>
                    <a:pt x="235178" y="107595"/>
                    <a:pt x="234852" y="108410"/>
                    <a:pt x="235042" y="109116"/>
                  </a:cubicBezTo>
                  <a:cubicBezTo>
                    <a:pt x="235273" y="110446"/>
                    <a:pt x="236318" y="111451"/>
                    <a:pt x="237648" y="111641"/>
                  </a:cubicBezTo>
                  <a:cubicBezTo>
                    <a:pt x="239603" y="111967"/>
                    <a:pt x="240269" y="112686"/>
                    <a:pt x="240744" y="113202"/>
                  </a:cubicBezTo>
                  <a:cubicBezTo>
                    <a:pt x="241137" y="113650"/>
                    <a:pt x="241300" y="113854"/>
                    <a:pt x="242264" y="113854"/>
                  </a:cubicBezTo>
                  <a:cubicBezTo>
                    <a:pt x="242454" y="113854"/>
                    <a:pt x="242672" y="113840"/>
                    <a:pt x="242929" y="113826"/>
                  </a:cubicBezTo>
                  <a:cubicBezTo>
                    <a:pt x="243228" y="113813"/>
                    <a:pt x="243500" y="113799"/>
                    <a:pt x="243785" y="113799"/>
                  </a:cubicBezTo>
                  <a:cubicBezTo>
                    <a:pt x="245523" y="113799"/>
                    <a:pt x="246799" y="114193"/>
                    <a:pt x="247586" y="115007"/>
                  </a:cubicBezTo>
                  <a:cubicBezTo>
                    <a:pt x="248387" y="115876"/>
                    <a:pt x="248726" y="117017"/>
                    <a:pt x="248577" y="118157"/>
                  </a:cubicBezTo>
                  <a:cubicBezTo>
                    <a:pt x="248482" y="120288"/>
                    <a:pt x="250478" y="122474"/>
                    <a:pt x="251713" y="123614"/>
                  </a:cubicBezTo>
                  <a:cubicBezTo>
                    <a:pt x="252718" y="124469"/>
                    <a:pt x="253044" y="125854"/>
                    <a:pt x="252568" y="127035"/>
                  </a:cubicBezTo>
                  <a:cubicBezTo>
                    <a:pt x="252053" y="128365"/>
                    <a:pt x="250573" y="129221"/>
                    <a:pt x="248822" y="129221"/>
                  </a:cubicBezTo>
                  <a:cubicBezTo>
                    <a:pt x="244830" y="129221"/>
                    <a:pt x="244355" y="129981"/>
                    <a:pt x="244355" y="129981"/>
                  </a:cubicBezTo>
                  <a:cubicBezTo>
                    <a:pt x="244355" y="130035"/>
                    <a:pt x="244355" y="130130"/>
                    <a:pt x="244491" y="130361"/>
                  </a:cubicBezTo>
                  <a:cubicBezTo>
                    <a:pt x="245400" y="131786"/>
                    <a:pt x="244966" y="132641"/>
                    <a:pt x="244681" y="133022"/>
                  </a:cubicBezTo>
                  <a:cubicBezTo>
                    <a:pt x="244246" y="133565"/>
                    <a:pt x="243500" y="133836"/>
                    <a:pt x="242536" y="133836"/>
                  </a:cubicBezTo>
                  <a:cubicBezTo>
                    <a:pt x="241694" y="133836"/>
                    <a:pt x="240703" y="133632"/>
                    <a:pt x="239603" y="133212"/>
                  </a:cubicBezTo>
                  <a:cubicBezTo>
                    <a:pt x="238368" y="132791"/>
                    <a:pt x="237648" y="132071"/>
                    <a:pt x="237458" y="131175"/>
                  </a:cubicBezTo>
                  <a:cubicBezTo>
                    <a:pt x="237133" y="129791"/>
                    <a:pt x="238178" y="128460"/>
                    <a:pt x="239169" y="127469"/>
                  </a:cubicBezTo>
                  <a:cubicBezTo>
                    <a:pt x="238884" y="127130"/>
                    <a:pt x="237838" y="126424"/>
                    <a:pt x="235137" y="125420"/>
                  </a:cubicBezTo>
                  <a:cubicBezTo>
                    <a:pt x="235083" y="125406"/>
                    <a:pt x="235042" y="125406"/>
                    <a:pt x="234988" y="125406"/>
                  </a:cubicBezTo>
                  <a:cubicBezTo>
                    <a:pt x="233779" y="125406"/>
                    <a:pt x="229815" y="127904"/>
                    <a:pt x="227806" y="129126"/>
                  </a:cubicBezTo>
                  <a:cubicBezTo>
                    <a:pt x="226720" y="129845"/>
                    <a:pt x="225525" y="130510"/>
                    <a:pt x="224344" y="131121"/>
                  </a:cubicBezTo>
                  <a:cubicBezTo>
                    <a:pt x="223842" y="131338"/>
                    <a:pt x="223258" y="131420"/>
                    <a:pt x="222606" y="131420"/>
                  </a:cubicBezTo>
                  <a:cubicBezTo>
                    <a:pt x="221764" y="131420"/>
                    <a:pt x="220801" y="131284"/>
                    <a:pt x="219687" y="131121"/>
                  </a:cubicBezTo>
                  <a:cubicBezTo>
                    <a:pt x="218370" y="130958"/>
                    <a:pt x="216863" y="130768"/>
                    <a:pt x="215275" y="130768"/>
                  </a:cubicBezTo>
                  <a:cubicBezTo>
                    <a:pt x="214121" y="130768"/>
                    <a:pt x="212913" y="130877"/>
                    <a:pt x="211705" y="131175"/>
                  </a:cubicBezTo>
                  <a:cubicBezTo>
                    <a:pt x="209804" y="131596"/>
                    <a:pt x="208134" y="132791"/>
                    <a:pt x="207143" y="134501"/>
                  </a:cubicBezTo>
                  <a:cubicBezTo>
                    <a:pt x="206600" y="135329"/>
                    <a:pt x="205989" y="136266"/>
                    <a:pt x="204889" y="136266"/>
                  </a:cubicBezTo>
                  <a:cubicBezTo>
                    <a:pt x="204726" y="136266"/>
                    <a:pt x="204564" y="136252"/>
                    <a:pt x="204373" y="136212"/>
                  </a:cubicBezTo>
                  <a:cubicBezTo>
                    <a:pt x="203708" y="136157"/>
                    <a:pt x="203043" y="136117"/>
                    <a:pt x="202391" y="136117"/>
                  </a:cubicBezTo>
                  <a:cubicBezTo>
                    <a:pt x="201971" y="136117"/>
                    <a:pt x="201563" y="136130"/>
                    <a:pt x="201142" y="136157"/>
                  </a:cubicBezTo>
                  <a:cubicBezTo>
                    <a:pt x="200504" y="136171"/>
                    <a:pt x="199826" y="136185"/>
                    <a:pt x="199160" y="136185"/>
                  </a:cubicBezTo>
                  <a:cubicBezTo>
                    <a:pt x="197232" y="136185"/>
                    <a:pt x="195318" y="136062"/>
                    <a:pt x="194110" y="135356"/>
                  </a:cubicBezTo>
                  <a:cubicBezTo>
                    <a:pt x="192970" y="134637"/>
                    <a:pt x="192494" y="133877"/>
                    <a:pt x="192739" y="133117"/>
                  </a:cubicBezTo>
                  <a:cubicBezTo>
                    <a:pt x="193105" y="131881"/>
                    <a:pt x="194911" y="131678"/>
                    <a:pt x="196038" y="131678"/>
                  </a:cubicBezTo>
                  <a:cubicBezTo>
                    <a:pt x="196201" y="131678"/>
                    <a:pt x="196364" y="131691"/>
                    <a:pt x="196486" y="131691"/>
                  </a:cubicBezTo>
                  <a:cubicBezTo>
                    <a:pt x="196662" y="131732"/>
                    <a:pt x="196825" y="131746"/>
                    <a:pt x="197002" y="131746"/>
                  </a:cubicBezTo>
                  <a:cubicBezTo>
                    <a:pt x="197300" y="131746"/>
                    <a:pt x="197613" y="131691"/>
                    <a:pt x="197911" y="131596"/>
                  </a:cubicBezTo>
                  <a:cubicBezTo>
                    <a:pt x="197816" y="131365"/>
                    <a:pt x="197680" y="131175"/>
                    <a:pt x="197531" y="130985"/>
                  </a:cubicBezTo>
                  <a:cubicBezTo>
                    <a:pt x="196255" y="129506"/>
                    <a:pt x="197490" y="127700"/>
                    <a:pt x="198291" y="126560"/>
                  </a:cubicBezTo>
                  <a:cubicBezTo>
                    <a:pt x="198386" y="126370"/>
                    <a:pt x="198481" y="126234"/>
                    <a:pt x="198631" y="126044"/>
                  </a:cubicBezTo>
                  <a:cubicBezTo>
                    <a:pt x="196486" y="126370"/>
                    <a:pt x="191354" y="128135"/>
                    <a:pt x="190309" y="129031"/>
                  </a:cubicBezTo>
                  <a:cubicBezTo>
                    <a:pt x="189929" y="129316"/>
                    <a:pt x="189929" y="129791"/>
                    <a:pt x="189929" y="130551"/>
                  </a:cubicBezTo>
                  <a:cubicBezTo>
                    <a:pt x="189983" y="131311"/>
                    <a:pt x="189983" y="132641"/>
                    <a:pt x="188693" y="133307"/>
                  </a:cubicBezTo>
                  <a:cubicBezTo>
                    <a:pt x="188313" y="133497"/>
                    <a:pt x="187987" y="133578"/>
                    <a:pt x="187689" y="133578"/>
                  </a:cubicBezTo>
                  <a:cubicBezTo>
                    <a:pt x="186792" y="133578"/>
                    <a:pt x="186249" y="132872"/>
                    <a:pt x="185896" y="132411"/>
                  </a:cubicBezTo>
                  <a:cubicBezTo>
                    <a:pt x="185611" y="131936"/>
                    <a:pt x="185177" y="131596"/>
                    <a:pt x="184702" y="131365"/>
                  </a:cubicBezTo>
                  <a:cubicBezTo>
                    <a:pt x="184593" y="131325"/>
                    <a:pt x="184417" y="131311"/>
                    <a:pt x="184199" y="131311"/>
                  </a:cubicBezTo>
                  <a:cubicBezTo>
                    <a:pt x="181430" y="131311"/>
                    <a:pt x="170623" y="133918"/>
                    <a:pt x="168641" y="136157"/>
                  </a:cubicBezTo>
                  <a:cubicBezTo>
                    <a:pt x="167216" y="137773"/>
                    <a:pt x="165220" y="138533"/>
                    <a:pt x="163605" y="139158"/>
                  </a:cubicBezTo>
                  <a:cubicBezTo>
                    <a:pt x="162939" y="139348"/>
                    <a:pt x="162315" y="139633"/>
                    <a:pt x="161745" y="140013"/>
                  </a:cubicBezTo>
                  <a:cubicBezTo>
                    <a:pt x="161704" y="141669"/>
                    <a:pt x="159423" y="142008"/>
                    <a:pt x="156803" y="142429"/>
                  </a:cubicBezTo>
                  <a:cubicBezTo>
                    <a:pt x="155527" y="142578"/>
                    <a:pt x="154291" y="142863"/>
                    <a:pt x="153097" y="143284"/>
                  </a:cubicBezTo>
                  <a:cubicBezTo>
                    <a:pt x="152201" y="143719"/>
                    <a:pt x="152241" y="145388"/>
                    <a:pt x="152241" y="147045"/>
                  </a:cubicBezTo>
                  <a:cubicBezTo>
                    <a:pt x="152391" y="148239"/>
                    <a:pt x="152241" y="149420"/>
                    <a:pt x="151916" y="150615"/>
                  </a:cubicBezTo>
                  <a:cubicBezTo>
                    <a:pt x="151169" y="152461"/>
                    <a:pt x="147680" y="152814"/>
                    <a:pt x="142996" y="152814"/>
                  </a:cubicBezTo>
                  <a:cubicBezTo>
                    <a:pt x="142263" y="152814"/>
                    <a:pt x="141516" y="152814"/>
                    <a:pt x="140743" y="152800"/>
                  </a:cubicBezTo>
                  <a:lnTo>
                    <a:pt x="138462" y="152800"/>
                  </a:lnTo>
                  <a:cubicBezTo>
                    <a:pt x="138407" y="152800"/>
                    <a:pt x="138367" y="152800"/>
                    <a:pt x="138312" y="152800"/>
                  </a:cubicBezTo>
                  <a:cubicBezTo>
                    <a:pt x="136452" y="152800"/>
                    <a:pt x="135299" y="150995"/>
                    <a:pt x="134321" y="149420"/>
                  </a:cubicBezTo>
                  <a:cubicBezTo>
                    <a:pt x="133710" y="148429"/>
                    <a:pt x="132991" y="147289"/>
                    <a:pt x="132420" y="147194"/>
                  </a:cubicBezTo>
                  <a:cubicBezTo>
                    <a:pt x="131714" y="147140"/>
                    <a:pt x="131049" y="146719"/>
                    <a:pt x="130710" y="146054"/>
                  </a:cubicBezTo>
                  <a:cubicBezTo>
                    <a:pt x="130140" y="145008"/>
                    <a:pt x="130425" y="143379"/>
                    <a:pt x="131524" y="141194"/>
                  </a:cubicBezTo>
                  <a:cubicBezTo>
                    <a:pt x="132040" y="140148"/>
                    <a:pt x="133045" y="140013"/>
                    <a:pt x="133900" y="139918"/>
                  </a:cubicBezTo>
                  <a:cubicBezTo>
                    <a:pt x="134986" y="139823"/>
                    <a:pt x="136086" y="139483"/>
                    <a:pt x="136982" y="138872"/>
                  </a:cubicBezTo>
                  <a:cubicBezTo>
                    <a:pt x="137878" y="138302"/>
                    <a:pt x="138788" y="138112"/>
                    <a:pt x="139616" y="138112"/>
                  </a:cubicBezTo>
                  <a:cubicBezTo>
                    <a:pt x="140512" y="138112"/>
                    <a:pt x="141340" y="138316"/>
                    <a:pt x="142019" y="138492"/>
                  </a:cubicBezTo>
                  <a:cubicBezTo>
                    <a:pt x="142399" y="138628"/>
                    <a:pt x="142833" y="138682"/>
                    <a:pt x="143213" y="138723"/>
                  </a:cubicBezTo>
                  <a:cubicBezTo>
                    <a:pt x="142738" y="138112"/>
                    <a:pt x="142263" y="137488"/>
                    <a:pt x="141693" y="136972"/>
                  </a:cubicBezTo>
                  <a:cubicBezTo>
                    <a:pt x="140362" y="135547"/>
                    <a:pt x="138842" y="133972"/>
                    <a:pt x="138652" y="132316"/>
                  </a:cubicBezTo>
                  <a:cubicBezTo>
                    <a:pt x="138557" y="131841"/>
                    <a:pt x="138272" y="131460"/>
                    <a:pt x="137837" y="131216"/>
                  </a:cubicBezTo>
                  <a:cubicBezTo>
                    <a:pt x="136710" y="130456"/>
                    <a:pt x="134810" y="130103"/>
                    <a:pt x="133018" y="130103"/>
                  </a:cubicBezTo>
                  <a:cubicBezTo>
                    <a:pt x="132040" y="130103"/>
                    <a:pt x="131090" y="130212"/>
                    <a:pt x="130330" y="130415"/>
                  </a:cubicBezTo>
                  <a:cubicBezTo>
                    <a:pt x="129189" y="130673"/>
                    <a:pt x="128022" y="130809"/>
                    <a:pt x="126854" y="130809"/>
                  </a:cubicBezTo>
                  <a:cubicBezTo>
                    <a:pt x="124655" y="130809"/>
                    <a:pt x="122483" y="130334"/>
                    <a:pt x="120501" y="129370"/>
                  </a:cubicBezTo>
                  <a:lnTo>
                    <a:pt x="120406" y="129316"/>
                  </a:lnTo>
                  <a:cubicBezTo>
                    <a:pt x="120881" y="129981"/>
                    <a:pt x="121587" y="130415"/>
                    <a:pt x="122401" y="130551"/>
                  </a:cubicBezTo>
                  <a:cubicBezTo>
                    <a:pt x="125483" y="131365"/>
                    <a:pt x="125293" y="133592"/>
                    <a:pt x="125198" y="134922"/>
                  </a:cubicBezTo>
                  <a:cubicBezTo>
                    <a:pt x="125103" y="135397"/>
                    <a:pt x="125103" y="135832"/>
                    <a:pt x="125198" y="136307"/>
                  </a:cubicBezTo>
                  <a:cubicBezTo>
                    <a:pt x="125917" y="138397"/>
                    <a:pt x="124248" y="142429"/>
                    <a:pt x="122211" y="145334"/>
                  </a:cubicBezTo>
                  <a:cubicBezTo>
                    <a:pt x="121967" y="145714"/>
                    <a:pt x="121736" y="146094"/>
                    <a:pt x="121546" y="146569"/>
                  </a:cubicBezTo>
                  <a:cubicBezTo>
                    <a:pt x="121899" y="146597"/>
                    <a:pt x="122252" y="146610"/>
                    <a:pt x="122618" y="146610"/>
                  </a:cubicBezTo>
                  <a:cubicBezTo>
                    <a:pt x="122971" y="146610"/>
                    <a:pt x="123352" y="146597"/>
                    <a:pt x="123732" y="146569"/>
                  </a:cubicBezTo>
                  <a:lnTo>
                    <a:pt x="123867" y="146569"/>
                  </a:lnTo>
                  <a:cubicBezTo>
                    <a:pt x="123962" y="146556"/>
                    <a:pt x="124058" y="146556"/>
                    <a:pt x="124166" y="146556"/>
                  </a:cubicBezTo>
                  <a:cubicBezTo>
                    <a:pt x="124913" y="146556"/>
                    <a:pt x="125646" y="146868"/>
                    <a:pt x="126203" y="147384"/>
                  </a:cubicBezTo>
                  <a:cubicBezTo>
                    <a:pt x="127574" y="148714"/>
                    <a:pt x="127574" y="151280"/>
                    <a:pt x="127574" y="153506"/>
                  </a:cubicBezTo>
                  <a:lnTo>
                    <a:pt x="127574" y="154036"/>
                  </a:lnTo>
                  <a:cubicBezTo>
                    <a:pt x="127533" y="155461"/>
                    <a:pt x="127004" y="156832"/>
                    <a:pt x="126108" y="157878"/>
                  </a:cubicBezTo>
                  <a:cubicBezTo>
                    <a:pt x="125632" y="158407"/>
                    <a:pt x="125347" y="159072"/>
                    <a:pt x="125252" y="159737"/>
                  </a:cubicBezTo>
                  <a:cubicBezTo>
                    <a:pt x="125347" y="160307"/>
                    <a:pt x="125062" y="160878"/>
                    <a:pt x="124587" y="161203"/>
                  </a:cubicBezTo>
                  <a:cubicBezTo>
                    <a:pt x="124370" y="161326"/>
                    <a:pt x="124153" y="161380"/>
                    <a:pt x="123949" y="161380"/>
                  </a:cubicBezTo>
                  <a:cubicBezTo>
                    <a:pt x="123392" y="161380"/>
                    <a:pt x="122863" y="161054"/>
                    <a:pt x="122347" y="160783"/>
                  </a:cubicBezTo>
                  <a:cubicBezTo>
                    <a:pt x="122157" y="160633"/>
                    <a:pt x="121926" y="160498"/>
                    <a:pt x="121682" y="160402"/>
                  </a:cubicBezTo>
                  <a:cubicBezTo>
                    <a:pt x="121383" y="160660"/>
                    <a:pt x="120989" y="160810"/>
                    <a:pt x="120596" y="160810"/>
                  </a:cubicBezTo>
                  <a:cubicBezTo>
                    <a:pt x="120501" y="160810"/>
                    <a:pt x="120406" y="160796"/>
                    <a:pt x="120311" y="160783"/>
                  </a:cubicBezTo>
                  <a:cubicBezTo>
                    <a:pt x="118926" y="160443"/>
                    <a:pt x="118261" y="158312"/>
                    <a:pt x="118111" y="157647"/>
                  </a:cubicBezTo>
                  <a:cubicBezTo>
                    <a:pt x="118016" y="157212"/>
                    <a:pt x="115885" y="157212"/>
                    <a:pt x="114839" y="157172"/>
                  </a:cubicBezTo>
                  <a:cubicBezTo>
                    <a:pt x="114636" y="157172"/>
                    <a:pt x="114446" y="157185"/>
                    <a:pt x="114242" y="157185"/>
                  </a:cubicBezTo>
                  <a:cubicBezTo>
                    <a:pt x="113251" y="157185"/>
                    <a:pt x="112260" y="157077"/>
                    <a:pt x="111269" y="156887"/>
                  </a:cubicBezTo>
                  <a:cubicBezTo>
                    <a:pt x="110834" y="156764"/>
                    <a:pt x="110468" y="156710"/>
                    <a:pt x="110142" y="156710"/>
                  </a:cubicBezTo>
                  <a:cubicBezTo>
                    <a:pt x="109015" y="156710"/>
                    <a:pt x="108418" y="157416"/>
                    <a:pt x="107563" y="158787"/>
                  </a:cubicBezTo>
                  <a:cubicBezTo>
                    <a:pt x="106001" y="161203"/>
                    <a:pt x="101630" y="161923"/>
                    <a:pt x="100299" y="162059"/>
                  </a:cubicBezTo>
                  <a:cubicBezTo>
                    <a:pt x="99254" y="162154"/>
                    <a:pt x="97448" y="163769"/>
                    <a:pt x="96023" y="165004"/>
                  </a:cubicBezTo>
                  <a:cubicBezTo>
                    <a:pt x="95263" y="165765"/>
                    <a:pt x="94448" y="166430"/>
                    <a:pt x="93552" y="167054"/>
                  </a:cubicBezTo>
                  <a:cubicBezTo>
                    <a:pt x="92928" y="167434"/>
                    <a:pt x="92507" y="168100"/>
                    <a:pt x="92412" y="168805"/>
                  </a:cubicBezTo>
                  <a:cubicBezTo>
                    <a:pt x="92317" y="169810"/>
                    <a:pt x="92928" y="170991"/>
                    <a:pt x="94122" y="172145"/>
                  </a:cubicBezTo>
                  <a:cubicBezTo>
                    <a:pt x="96729" y="174616"/>
                    <a:pt x="97774" y="176706"/>
                    <a:pt x="97448" y="178742"/>
                  </a:cubicBezTo>
                  <a:cubicBezTo>
                    <a:pt x="97353" y="179408"/>
                    <a:pt x="96824" y="179883"/>
                    <a:pt x="95874" y="180127"/>
                  </a:cubicBezTo>
                  <a:cubicBezTo>
                    <a:pt x="95276" y="180290"/>
                    <a:pt x="94421" y="180371"/>
                    <a:pt x="93444" y="180371"/>
                  </a:cubicBezTo>
                  <a:cubicBezTo>
                    <a:pt x="91013" y="180371"/>
                    <a:pt x="87945" y="179828"/>
                    <a:pt x="86981" y="178607"/>
                  </a:cubicBezTo>
                  <a:cubicBezTo>
                    <a:pt x="86275" y="177697"/>
                    <a:pt x="83221" y="177086"/>
                    <a:pt x="81252" y="177086"/>
                  </a:cubicBezTo>
                  <a:cubicBezTo>
                    <a:pt x="80845" y="177086"/>
                    <a:pt x="80478" y="177113"/>
                    <a:pt x="80193" y="177181"/>
                  </a:cubicBezTo>
                  <a:cubicBezTo>
                    <a:pt x="80071" y="177195"/>
                    <a:pt x="79962" y="177208"/>
                    <a:pt x="79854" y="177208"/>
                  </a:cubicBezTo>
                  <a:cubicBezTo>
                    <a:pt x="78741" y="177208"/>
                    <a:pt x="77464" y="176204"/>
                    <a:pt x="75537" y="174711"/>
                  </a:cubicBezTo>
                  <a:cubicBezTo>
                    <a:pt x="74152" y="173570"/>
                    <a:pt x="72401" y="172186"/>
                    <a:pt x="71545" y="172145"/>
                  </a:cubicBezTo>
                  <a:cubicBezTo>
                    <a:pt x="71505" y="172131"/>
                    <a:pt x="71477" y="172131"/>
                    <a:pt x="71450" y="172131"/>
                  </a:cubicBezTo>
                  <a:cubicBezTo>
                    <a:pt x="69821" y="172131"/>
                    <a:pt x="68586" y="174439"/>
                    <a:pt x="67975" y="175661"/>
                  </a:cubicBezTo>
                  <a:lnTo>
                    <a:pt x="67880" y="175851"/>
                  </a:lnTo>
                  <a:cubicBezTo>
                    <a:pt x="67744" y="176082"/>
                    <a:pt x="67690" y="176136"/>
                    <a:pt x="68409" y="176896"/>
                  </a:cubicBezTo>
                  <a:cubicBezTo>
                    <a:pt x="69115" y="177602"/>
                    <a:pt x="69685" y="178457"/>
                    <a:pt x="70066" y="179313"/>
                  </a:cubicBezTo>
                  <a:cubicBezTo>
                    <a:pt x="71016" y="181308"/>
                    <a:pt x="75157" y="181308"/>
                    <a:pt x="76528" y="181308"/>
                  </a:cubicBezTo>
                  <a:cubicBezTo>
                    <a:pt x="77288" y="181308"/>
                    <a:pt x="77953" y="181688"/>
                    <a:pt x="78388" y="182313"/>
                  </a:cubicBezTo>
                  <a:cubicBezTo>
                    <a:pt x="79284" y="183779"/>
                    <a:pt x="78388" y="186249"/>
                    <a:pt x="77953" y="187105"/>
                  </a:cubicBezTo>
                  <a:cubicBezTo>
                    <a:pt x="77383" y="188299"/>
                    <a:pt x="75537" y="189005"/>
                    <a:pt x="74057" y="189154"/>
                  </a:cubicBezTo>
                  <a:cubicBezTo>
                    <a:pt x="73853" y="189168"/>
                    <a:pt x="73663" y="189182"/>
                    <a:pt x="73473" y="189182"/>
                  </a:cubicBezTo>
                  <a:cubicBezTo>
                    <a:pt x="72292" y="189182"/>
                    <a:pt x="71410" y="188815"/>
                    <a:pt x="70880" y="188150"/>
                  </a:cubicBezTo>
                  <a:cubicBezTo>
                    <a:pt x="70636" y="187824"/>
                    <a:pt x="69305" y="187770"/>
                    <a:pt x="68504" y="187729"/>
                  </a:cubicBezTo>
                  <a:cubicBezTo>
                    <a:pt x="67025" y="187675"/>
                    <a:pt x="64988" y="187634"/>
                    <a:pt x="64893" y="185869"/>
                  </a:cubicBezTo>
                  <a:cubicBezTo>
                    <a:pt x="64703" y="185204"/>
                    <a:pt x="64269" y="184593"/>
                    <a:pt x="63658" y="184159"/>
                  </a:cubicBezTo>
                  <a:cubicBezTo>
                    <a:pt x="62558" y="183304"/>
                    <a:pt x="61214" y="182842"/>
                    <a:pt x="59802" y="182842"/>
                  </a:cubicBezTo>
                  <a:cubicBezTo>
                    <a:pt x="59571" y="182842"/>
                    <a:pt x="59327" y="182856"/>
                    <a:pt x="59083" y="182883"/>
                  </a:cubicBezTo>
                  <a:cubicBezTo>
                    <a:pt x="58702" y="182937"/>
                    <a:pt x="58336" y="182964"/>
                    <a:pt x="57996" y="182964"/>
                  </a:cubicBezTo>
                  <a:cubicBezTo>
                    <a:pt x="56924" y="182964"/>
                    <a:pt x="56028" y="182679"/>
                    <a:pt x="55376" y="182068"/>
                  </a:cubicBezTo>
                  <a:cubicBezTo>
                    <a:pt x="54426" y="181172"/>
                    <a:pt x="54046" y="179747"/>
                    <a:pt x="54195" y="177656"/>
                  </a:cubicBezTo>
                  <a:cubicBezTo>
                    <a:pt x="54236" y="176516"/>
                    <a:pt x="53856" y="175376"/>
                    <a:pt x="53190" y="174466"/>
                  </a:cubicBezTo>
                  <a:cubicBezTo>
                    <a:pt x="52715" y="173855"/>
                    <a:pt x="52485" y="173041"/>
                    <a:pt x="52430" y="172281"/>
                  </a:cubicBezTo>
                  <a:cubicBezTo>
                    <a:pt x="52430" y="171901"/>
                    <a:pt x="52335" y="171520"/>
                    <a:pt x="52199" y="171140"/>
                  </a:cubicBezTo>
                  <a:cubicBezTo>
                    <a:pt x="51860" y="169851"/>
                    <a:pt x="51344" y="167950"/>
                    <a:pt x="53055" y="166769"/>
                  </a:cubicBezTo>
                  <a:cubicBezTo>
                    <a:pt x="53720" y="166335"/>
                    <a:pt x="53625" y="165860"/>
                    <a:pt x="53435" y="164584"/>
                  </a:cubicBezTo>
                  <a:cubicBezTo>
                    <a:pt x="53286" y="163959"/>
                    <a:pt x="53190" y="163348"/>
                    <a:pt x="53190" y="162724"/>
                  </a:cubicBezTo>
                  <a:cubicBezTo>
                    <a:pt x="53150" y="162249"/>
                    <a:pt x="52905" y="161774"/>
                    <a:pt x="52485" y="161448"/>
                  </a:cubicBezTo>
                  <a:cubicBezTo>
                    <a:pt x="51439" y="160307"/>
                    <a:pt x="49959" y="159588"/>
                    <a:pt x="48398" y="159493"/>
                  </a:cubicBezTo>
                  <a:cubicBezTo>
                    <a:pt x="46402" y="159493"/>
                    <a:pt x="45642" y="158312"/>
                    <a:pt x="45113" y="157457"/>
                  </a:cubicBezTo>
                  <a:cubicBezTo>
                    <a:pt x="44638" y="156737"/>
                    <a:pt x="44352" y="156357"/>
                    <a:pt x="43687" y="156221"/>
                  </a:cubicBezTo>
                  <a:cubicBezTo>
                    <a:pt x="41176" y="155597"/>
                    <a:pt x="36180" y="151606"/>
                    <a:pt x="35759" y="149475"/>
                  </a:cubicBezTo>
                  <a:cubicBezTo>
                    <a:pt x="35705" y="149040"/>
                    <a:pt x="34700" y="148619"/>
                    <a:pt x="34184" y="148429"/>
                  </a:cubicBezTo>
                  <a:cubicBezTo>
                    <a:pt x="33519" y="148090"/>
                    <a:pt x="32854" y="147859"/>
                    <a:pt x="32854" y="147099"/>
                  </a:cubicBezTo>
                  <a:cubicBezTo>
                    <a:pt x="32894" y="146624"/>
                    <a:pt x="33179" y="146189"/>
                    <a:pt x="33655" y="146054"/>
                  </a:cubicBezTo>
                  <a:cubicBezTo>
                    <a:pt x="34035" y="145877"/>
                    <a:pt x="34483" y="145796"/>
                    <a:pt x="34971" y="145796"/>
                  </a:cubicBezTo>
                  <a:cubicBezTo>
                    <a:pt x="36682" y="145796"/>
                    <a:pt x="38922" y="146800"/>
                    <a:pt x="40551" y="148429"/>
                  </a:cubicBezTo>
                  <a:cubicBezTo>
                    <a:pt x="42791" y="150656"/>
                    <a:pt x="46063" y="151986"/>
                    <a:pt x="50394" y="152610"/>
                  </a:cubicBezTo>
                  <a:cubicBezTo>
                    <a:pt x="52675" y="152936"/>
                    <a:pt x="54901" y="153601"/>
                    <a:pt x="56992" y="154606"/>
                  </a:cubicBezTo>
                  <a:cubicBezTo>
                    <a:pt x="58987" y="155556"/>
                    <a:pt x="61173" y="156262"/>
                    <a:pt x="63359" y="156642"/>
                  </a:cubicBezTo>
                  <a:lnTo>
                    <a:pt x="66509" y="157212"/>
                  </a:lnTo>
                  <a:cubicBezTo>
                    <a:pt x="70595" y="157932"/>
                    <a:pt x="74057" y="158543"/>
                    <a:pt x="80668" y="159493"/>
                  </a:cubicBezTo>
                  <a:cubicBezTo>
                    <a:pt x="81171" y="159574"/>
                    <a:pt x="81700" y="159602"/>
                    <a:pt x="82230" y="159602"/>
                  </a:cubicBezTo>
                  <a:cubicBezTo>
                    <a:pt x="89710" y="159602"/>
                    <a:pt x="99268" y="152543"/>
                    <a:pt x="101440" y="150330"/>
                  </a:cubicBezTo>
                  <a:cubicBezTo>
                    <a:pt x="102621" y="149135"/>
                    <a:pt x="101820" y="146719"/>
                    <a:pt x="101155" y="144764"/>
                  </a:cubicBezTo>
                  <a:cubicBezTo>
                    <a:pt x="100815" y="143909"/>
                    <a:pt x="100625" y="143054"/>
                    <a:pt x="100530" y="142144"/>
                  </a:cubicBezTo>
                  <a:cubicBezTo>
                    <a:pt x="100530" y="141764"/>
                    <a:pt x="99485" y="141343"/>
                    <a:pt x="98725" y="141004"/>
                  </a:cubicBezTo>
                  <a:cubicBezTo>
                    <a:pt x="97734" y="140583"/>
                    <a:pt x="96688" y="140148"/>
                    <a:pt x="96308" y="139253"/>
                  </a:cubicBezTo>
                  <a:cubicBezTo>
                    <a:pt x="95168" y="137352"/>
                    <a:pt x="93172" y="136117"/>
                    <a:pt x="90932" y="136062"/>
                  </a:cubicBezTo>
                  <a:cubicBezTo>
                    <a:pt x="88882" y="136062"/>
                    <a:pt x="87796" y="134881"/>
                    <a:pt x="86886" y="133877"/>
                  </a:cubicBezTo>
                  <a:cubicBezTo>
                    <a:pt x="86126" y="133117"/>
                    <a:pt x="85651" y="132641"/>
                    <a:pt x="84986" y="132641"/>
                  </a:cubicBezTo>
                  <a:cubicBezTo>
                    <a:pt x="84958" y="132641"/>
                    <a:pt x="84931" y="132641"/>
                    <a:pt x="84891" y="132641"/>
                  </a:cubicBezTo>
                  <a:cubicBezTo>
                    <a:pt x="84687" y="132669"/>
                    <a:pt x="84483" y="132669"/>
                    <a:pt x="84280" y="132669"/>
                  </a:cubicBezTo>
                  <a:cubicBezTo>
                    <a:pt x="81917" y="132669"/>
                    <a:pt x="79895" y="131352"/>
                    <a:pt x="74776" y="127890"/>
                  </a:cubicBezTo>
                  <a:lnTo>
                    <a:pt x="73446" y="127035"/>
                  </a:lnTo>
                  <a:cubicBezTo>
                    <a:pt x="67052" y="122759"/>
                    <a:pt x="59300" y="120247"/>
                    <a:pt x="57304" y="120247"/>
                  </a:cubicBezTo>
                  <a:cubicBezTo>
                    <a:pt x="57155" y="120247"/>
                    <a:pt x="57033" y="120261"/>
                    <a:pt x="56951" y="120288"/>
                  </a:cubicBezTo>
                  <a:cubicBezTo>
                    <a:pt x="56204" y="120655"/>
                    <a:pt x="55349" y="121048"/>
                    <a:pt x="54480" y="121048"/>
                  </a:cubicBezTo>
                  <a:cubicBezTo>
                    <a:pt x="53625" y="121048"/>
                    <a:pt x="52783" y="120682"/>
                    <a:pt x="52009" y="119528"/>
                  </a:cubicBezTo>
                  <a:cubicBezTo>
                    <a:pt x="51724" y="119148"/>
                    <a:pt x="51290" y="118863"/>
                    <a:pt x="50815" y="118822"/>
                  </a:cubicBezTo>
                  <a:cubicBezTo>
                    <a:pt x="50652" y="118795"/>
                    <a:pt x="50489" y="118781"/>
                    <a:pt x="50340" y="118781"/>
                  </a:cubicBezTo>
                  <a:cubicBezTo>
                    <a:pt x="49457" y="118781"/>
                    <a:pt x="48602" y="119107"/>
                    <a:pt x="47923" y="119623"/>
                  </a:cubicBezTo>
                  <a:cubicBezTo>
                    <a:pt x="47339" y="120057"/>
                    <a:pt x="46769" y="120193"/>
                    <a:pt x="46212" y="120193"/>
                  </a:cubicBezTo>
                  <a:cubicBezTo>
                    <a:pt x="45520" y="120193"/>
                    <a:pt x="44868" y="119976"/>
                    <a:pt x="44257" y="119772"/>
                  </a:cubicBezTo>
                  <a:cubicBezTo>
                    <a:pt x="43484" y="119433"/>
                    <a:pt x="42628" y="119256"/>
                    <a:pt x="41773" y="119256"/>
                  </a:cubicBezTo>
                  <a:cubicBezTo>
                    <a:pt x="41420" y="119256"/>
                    <a:pt x="41081" y="119284"/>
                    <a:pt x="40741" y="119338"/>
                  </a:cubicBezTo>
                  <a:cubicBezTo>
                    <a:pt x="40198" y="119474"/>
                    <a:pt x="39682" y="119528"/>
                    <a:pt x="39194" y="119528"/>
                  </a:cubicBezTo>
                  <a:cubicBezTo>
                    <a:pt x="37456" y="119528"/>
                    <a:pt x="36166" y="118754"/>
                    <a:pt x="35610" y="117818"/>
                  </a:cubicBezTo>
                  <a:cubicBezTo>
                    <a:pt x="35134" y="117112"/>
                    <a:pt x="35175" y="116161"/>
                    <a:pt x="35705" y="115496"/>
                  </a:cubicBezTo>
                  <a:cubicBezTo>
                    <a:pt x="36329" y="114777"/>
                    <a:pt x="37510" y="114682"/>
                    <a:pt x="38895" y="114587"/>
                  </a:cubicBezTo>
                  <a:cubicBezTo>
                    <a:pt x="39560" y="114587"/>
                    <a:pt x="40171" y="114492"/>
                    <a:pt x="40796" y="114342"/>
                  </a:cubicBezTo>
                  <a:lnTo>
                    <a:pt x="40456" y="114342"/>
                  </a:lnTo>
                  <a:cubicBezTo>
                    <a:pt x="39085" y="114302"/>
                    <a:pt x="37755" y="113826"/>
                    <a:pt x="36655" y="113066"/>
                  </a:cubicBezTo>
                  <a:cubicBezTo>
                    <a:pt x="35800" y="112469"/>
                    <a:pt x="35026" y="112197"/>
                    <a:pt x="34415" y="112197"/>
                  </a:cubicBezTo>
                  <a:cubicBezTo>
                    <a:pt x="34252" y="112197"/>
                    <a:pt x="34089" y="112211"/>
                    <a:pt x="33940" y="112252"/>
                  </a:cubicBezTo>
                  <a:cubicBezTo>
                    <a:pt x="33329" y="112496"/>
                    <a:pt x="32894" y="113012"/>
                    <a:pt x="32663" y="113636"/>
                  </a:cubicBezTo>
                  <a:cubicBezTo>
                    <a:pt x="32378" y="114397"/>
                    <a:pt x="31713" y="114967"/>
                    <a:pt x="30899" y="115157"/>
                  </a:cubicBezTo>
                  <a:cubicBezTo>
                    <a:pt x="30668" y="115198"/>
                    <a:pt x="30437" y="115211"/>
                    <a:pt x="30206" y="115211"/>
                  </a:cubicBezTo>
                  <a:cubicBezTo>
                    <a:pt x="29161" y="115211"/>
                    <a:pt x="28156" y="114872"/>
                    <a:pt x="27342" y="114207"/>
                  </a:cubicBezTo>
                  <a:lnTo>
                    <a:pt x="27342" y="114247"/>
                  </a:lnTo>
                  <a:cubicBezTo>
                    <a:pt x="27287" y="114397"/>
                    <a:pt x="27192" y="114532"/>
                    <a:pt x="27097" y="114682"/>
                  </a:cubicBezTo>
                  <a:lnTo>
                    <a:pt x="27057" y="114777"/>
                  </a:lnTo>
                  <a:cubicBezTo>
                    <a:pt x="27002" y="114872"/>
                    <a:pt x="26907" y="115007"/>
                    <a:pt x="26812" y="115102"/>
                  </a:cubicBezTo>
                  <a:lnTo>
                    <a:pt x="26717" y="115198"/>
                  </a:lnTo>
                  <a:cubicBezTo>
                    <a:pt x="26676" y="115306"/>
                    <a:pt x="26581" y="115401"/>
                    <a:pt x="26527" y="115496"/>
                  </a:cubicBezTo>
                  <a:lnTo>
                    <a:pt x="26432" y="115591"/>
                  </a:lnTo>
                  <a:cubicBezTo>
                    <a:pt x="26296" y="115686"/>
                    <a:pt x="26201" y="115781"/>
                    <a:pt x="26052" y="115876"/>
                  </a:cubicBezTo>
                  <a:cubicBezTo>
                    <a:pt x="25441" y="116229"/>
                    <a:pt x="24762" y="116406"/>
                    <a:pt x="24070" y="116406"/>
                  </a:cubicBezTo>
                  <a:cubicBezTo>
                    <a:pt x="23676" y="116406"/>
                    <a:pt x="23296" y="116351"/>
                    <a:pt x="22916" y="116256"/>
                  </a:cubicBezTo>
                  <a:cubicBezTo>
                    <a:pt x="22862" y="116243"/>
                    <a:pt x="22794" y="116229"/>
                    <a:pt x="22726" y="116229"/>
                  </a:cubicBezTo>
                  <a:cubicBezTo>
                    <a:pt x="22101" y="116229"/>
                    <a:pt x="21314" y="116840"/>
                    <a:pt x="20540" y="117437"/>
                  </a:cubicBezTo>
                  <a:cubicBezTo>
                    <a:pt x="19495" y="118198"/>
                    <a:pt x="18314" y="119107"/>
                    <a:pt x="16983" y="119107"/>
                  </a:cubicBezTo>
                  <a:cubicBezTo>
                    <a:pt x="15883" y="119243"/>
                    <a:pt x="14892" y="119718"/>
                    <a:pt x="14173" y="120533"/>
                  </a:cubicBezTo>
                  <a:cubicBezTo>
                    <a:pt x="13562" y="121103"/>
                    <a:pt x="13087" y="121768"/>
                    <a:pt x="12802" y="122569"/>
                  </a:cubicBezTo>
                  <a:cubicBezTo>
                    <a:pt x="12747" y="122664"/>
                    <a:pt x="12747" y="122718"/>
                    <a:pt x="12707" y="122813"/>
                  </a:cubicBezTo>
                  <a:cubicBezTo>
                    <a:pt x="12517" y="123899"/>
                    <a:pt x="11661" y="124659"/>
                    <a:pt x="10562" y="124809"/>
                  </a:cubicBezTo>
                  <a:lnTo>
                    <a:pt x="10277" y="124904"/>
                  </a:lnTo>
                  <a:lnTo>
                    <a:pt x="9896" y="124999"/>
                  </a:lnTo>
                  <a:cubicBezTo>
                    <a:pt x="9896" y="126329"/>
                    <a:pt x="9856" y="127849"/>
                    <a:pt x="8566" y="129370"/>
                  </a:cubicBezTo>
                  <a:cubicBezTo>
                    <a:pt x="8240" y="129791"/>
                    <a:pt x="8186" y="129845"/>
                    <a:pt x="8905" y="131026"/>
                  </a:cubicBezTo>
                  <a:cubicBezTo>
                    <a:pt x="9190" y="131406"/>
                    <a:pt x="9476" y="131936"/>
                    <a:pt x="9801" y="132546"/>
                  </a:cubicBezTo>
                  <a:cubicBezTo>
                    <a:pt x="9951" y="132832"/>
                    <a:pt x="10087" y="133076"/>
                    <a:pt x="10331" y="133266"/>
                  </a:cubicBezTo>
                  <a:cubicBezTo>
                    <a:pt x="10942" y="133782"/>
                    <a:pt x="11702" y="134121"/>
                    <a:pt x="12517" y="134257"/>
                  </a:cubicBezTo>
                  <a:cubicBezTo>
                    <a:pt x="12937" y="134352"/>
                    <a:pt x="13318" y="134501"/>
                    <a:pt x="13698" y="134637"/>
                  </a:cubicBezTo>
                  <a:cubicBezTo>
                    <a:pt x="13847" y="134691"/>
                    <a:pt x="13942" y="134732"/>
                    <a:pt x="14078" y="134827"/>
                  </a:cubicBezTo>
                  <a:cubicBezTo>
                    <a:pt x="14512" y="135071"/>
                    <a:pt x="19780" y="138967"/>
                    <a:pt x="19780" y="141099"/>
                  </a:cubicBezTo>
                  <a:cubicBezTo>
                    <a:pt x="19780" y="143054"/>
                    <a:pt x="15748" y="146665"/>
                    <a:pt x="14743" y="147330"/>
                  </a:cubicBezTo>
                  <a:cubicBezTo>
                    <a:pt x="13847" y="147954"/>
                    <a:pt x="13128" y="148850"/>
                    <a:pt x="12747" y="149895"/>
                  </a:cubicBezTo>
                  <a:cubicBezTo>
                    <a:pt x="12707" y="150085"/>
                    <a:pt x="12707" y="150275"/>
                    <a:pt x="12802" y="150466"/>
                  </a:cubicBezTo>
                  <a:lnTo>
                    <a:pt x="13087" y="150900"/>
                  </a:lnTo>
                  <a:lnTo>
                    <a:pt x="13657" y="151755"/>
                  </a:lnTo>
                  <a:cubicBezTo>
                    <a:pt x="15178" y="153981"/>
                    <a:pt x="17933" y="158217"/>
                    <a:pt x="19875" y="161733"/>
                  </a:cubicBezTo>
                  <a:cubicBezTo>
                    <a:pt x="20784" y="163389"/>
                    <a:pt x="21070" y="164394"/>
                    <a:pt x="20689" y="165154"/>
                  </a:cubicBezTo>
                  <a:cubicBezTo>
                    <a:pt x="20404" y="165765"/>
                    <a:pt x="19780" y="166145"/>
                    <a:pt x="19115" y="166240"/>
                  </a:cubicBezTo>
                  <a:lnTo>
                    <a:pt x="18884" y="166335"/>
                  </a:lnTo>
                  <a:cubicBezTo>
                    <a:pt x="18314" y="166389"/>
                    <a:pt x="17784" y="166674"/>
                    <a:pt x="17363" y="167095"/>
                  </a:cubicBezTo>
                  <a:cubicBezTo>
                    <a:pt x="17119" y="167434"/>
                    <a:pt x="16983" y="167855"/>
                    <a:pt x="17024" y="168290"/>
                  </a:cubicBezTo>
                  <a:cubicBezTo>
                    <a:pt x="17214" y="169145"/>
                    <a:pt x="17499" y="169946"/>
                    <a:pt x="17974" y="170665"/>
                  </a:cubicBezTo>
                  <a:cubicBezTo>
                    <a:pt x="18219" y="171086"/>
                    <a:pt x="18449" y="171520"/>
                    <a:pt x="18599" y="171996"/>
                  </a:cubicBezTo>
                  <a:cubicBezTo>
                    <a:pt x="19115" y="173475"/>
                    <a:pt x="17784" y="174086"/>
                    <a:pt x="17268" y="174331"/>
                  </a:cubicBezTo>
                  <a:lnTo>
                    <a:pt x="17078" y="174426"/>
                  </a:lnTo>
                  <a:cubicBezTo>
                    <a:pt x="17499" y="174616"/>
                    <a:pt x="17933" y="174846"/>
                    <a:pt x="18409" y="174996"/>
                  </a:cubicBezTo>
                  <a:cubicBezTo>
                    <a:pt x="19454" y="175417"/>
                    <a:pt x="20404" y="175797"/>
                    <a:pt x="20635" y="176652"/>
                  </a:cubicBezTo>
                  <a:cubicBezTo>
                    <a:pt x="20635" y="176747"/>
                    <a:pt x="20635" y="176842"/>
                    <a:pt x="20635" y="176937"/>
                  </a:cubicBezTo>
                  <a:cubicBezTo>
                    <a:pt x="20635" y="177561"/>
                    <a:pt x="20350" y="178132"/>
                    <a:pt x="19875" y="178552"/>
                  </a:cubicBezTo>
                  <a:cubicBezTo>
                    <a:pt x="19590" y="178837"/>
                    <a:pt x="19359" y="179218"/>
                    <a:pt x="19264" y="179652"/>
                  </a:cubicBezTo>
                  <a:cubicBezTo>
                    <a:pt x="19264" y="179693"/>
                    <a:pt x="19264" y="179747"/>
                    <a:pt x="19264" y="179788"/>
                  </a:cubicBezTo>
                  <a:cubicBezTo>
                    <a:pt x="19305" y="179937"/>
                    <a:pt x="19359" y="180032"/>
                    <a:pt x="19400" y="180127"/>
                  </a:cubicBezTo>
                  <a:cubicBezTo>
                    <a:pt x="19834" y="180697"/>
                    <a:pt x="20404" y="181118"/>
                    <a:pt x="21015" y="181403"/>
                  </a:cubicBezTo>
                  <a:cubicBezTo>
                    <a:pt x="22061" y="182028"/>
                    <a:pt x="23296" y="182733"/>
                    <a:pt x="23486" y="184444"/>
                  </a:cubicBezTo>
                  <a:cubicBezTo>
                    <a:pt x="23540" y="184878"/>
                    <a:pt x="23486" y="185299"/>
                    <a:pt x="23296" y="185639"/>
                  </a:cubicBezTo>
                  <a:cubicBezTo>
                    <a:pt x="22780" y="186684"/>
                    <a:pt x="21490" y="187254"/>
                    <a:pt x="20499" y="187729"/>
                  </a:cubicBezTo>
                  <a:cubicBezTo>
                    <a:pt x="20065" y="187865"/>
                    <a:pt x="19685" y="188109"/>
                    <a:pt x="19305" y="188299"/>
                  </a:cubicBezTo>
                  <a:cubicBezTo>
                    <a:pt x="19115" y="188394"/>
                    <a:pt x="18979" y="188489"/>
                    <a:pt x="18884" y="188679"/>
                  </a:cubicBezTo>
                  <a:cubicBezTo>
                    <a:pt x="18884" y="188679"/>
                    <a:pt x="18884" y="188720"/>
                    <a:pt x="18925" y="188774"/>
                  </a:cubicBezTo>
                  <a:cubicBezTo>
                    <a:pt x="19264" y="189290"/>
                    <a:pt x="21015" y="190336"/>
                    <a:pt x="22210" y="191055"/>
                  </a:cubicBezTo>
                  <a:cubicBezTo>
                    <a:pt x="22970" y="191476"/>
                    <a:pt x="23771" y="192005"/>
                    <a:pt x="24586" y="192480"/>
                  </a:cubicBezTo>
                  <a:cubicBezTo>
                    <a:pt x="25916" y="193281"/>
                    <a:pt x="27097" y="194286"/>
                    <a:pt x="28102" y="195426"/>
                  </a:cubicBezTo>
                  <a:cubicBezTo>
                    <a:pt x="29622" y="197137"/>
                    <a:pt x="30328" y="198277"/>
                    <a:pt x="30614" y="199268"/>
                  </a:cubicBezTo>
                  <a:cubicBezTo>
                    <a:pt x="30668" y="199512"/>
                    <a:pt x="30709" y="199797"/>
                    <a:pt x="30709" y="200042"/>
                  </a:cubicBezTo>
                  <a:cubicBezTo>
                    <a:pt x="30709" y="200802"/>
                    <a:pt x="30573" y="201508"/>
                    <a:pt x="30233" y="202227"/>
                  </a:cubicBezTo>
                  <a:cubicBezTo>
                    <a:pt x="29663" y="203843"/>
                    <a:pt x="28007" y="205268"/>
                    <a:pt x="26052" y="206693"/>
                  </a:cubicBezTo>
                  <a:cubicBezTo>
                    <a:pt x="25631" y="207019"/>
                    <a:pt x="25156" y="207359"/>
                    <a:pt x="24681" y="207684"/>
                  </a:cubicBezTo>
                  <a:cubicBezTo>
                    <a:pt x="23445" y="208540"/>
                    <a:pt x="22305" y="209449"/>
                    <a:pt x="21165" y="210440"/>
                  </a:cubicBezTo>
                  <a:cubicBezTo>
                    <a:pt x="20404" y="211065"/>
                    <a:pt x="19739" y="211866"/>
                    <a:pt x="19264" y="212816"/>
                  </a:cubicBezTo>
                  <a:cubicBezTo>
                    <a:pt x="18599" y="214200"/>
                    <a:pt x="17594" y="215382"/>
                    <a:pt x="16359" y="216291"/>
                  </a:cubicBezTo>
                  <a:cubicBezTo>
                    <a:pt x="15028" y="217282"/>
                    <a:pt x="13657" y="218232"/>
                    <a:pt x="12232" y="219047"/>
                  </a:cubicBezTo>
                  <a:cubicBezTo>
                    <a:pt x="10752" y="219902"/>
                    <a:pt x="9381" y="220798"/>
                    <a:pt x="8091" y="221843"/>
                  </a:cubicBezTo>
                  <a:cubicBezTo>
                    <a:pt x="7955" y="221993"/>
                    <a:pt x="7806" y="222128"/>
                    <a:pt x="7670" y="222278"/>
                  </a:cubicBezTo>
                  <a:cubicBezTo>
                    <a:pt x="7521" y="222413"/>
                    <a:pt x="7385" y="222563"/>
                    <a:pt x="7236" y="222753"/>
                  </a:cubicBezTo>
                  <a:lnTo>
                    <a:pt x="7141" y="222848"/>
                  </a:lnTo>
                  <a:lnTo>
                    <a:pt x="6760" y="223229"/>
                  </a:lnTo>
                  <a:lnTo>
                    <a:pt x="6706" y="223323"/>
                  </a:lnTo>
                  <a:cubicBezTo>
                    <a:pt x="6421" y="223649"/>
                    <a:pt x="6136" y="224029"/>
                    <a:pt x="5810" y="224463"/>
                  </a:cubicBezTo>
                  <a:lnTo>
                    <a:pt x="6190" y="224273"/>
                  </a:lnTo>
                  <a:cubicBezTo>
                    <a:pt x="6502" y="224110"/>
                    <a:pt x="6801" y="224042"/>
                    <a:pt x="7073" y="224042"/>
                  </a:cubicBezTo>
                  <a:cubicBezTo>
                    <a:pt x="8417" y="224042"/>
                    <a:pt x="9408" y="225644"/>
                    <a:pt x="10236" y="226975"/>
                  </a:cubicBezTo>
                  <a:cubicBezTo>
                    <a:pt x="10657" y="227789"/>
                    <a:pt x="11227" y="228549"/>
                    <a:pt x="11851" y="229214"/>
                  </a:cubicBezTo>
                  <a:cubicBezTo>
                    <a:pt x="12517" y="229744"/>
                    <a:pt x="13698" y="229744"/>
                    <a:pt x="14838" y="229744"/>
                  </a:cubicBezTo>
                  <a:cubicBezTo>
                    <a:pt x="16223" y="229744"/>
                    <a:pt x="17594" y="229744"/>
                    <a:pt x="18449" y="230735"/>
                  </a:cubicBezTo>
                  <a:cubicBezTo>
                    <a:pt x="19210" y="231549"/>
                    <a:pt x="19020" y="232215"/>
                    <a:pt x="18884" y="232540"/>
                  </a:cubicBezTo>
                  <a:cubicBezTo>
                    <a:pt x="18734" y="232785"/>
                    <a:pt x="18409" y="233409"/>
                    <a:pt x="16562" y="233409"/>
                  </a:cubicBezTo>
                  <a:cubicBezTo>
                    <a:pt x="15938" y="233409"/>
                    <a:pt x="15150" y="233341"/>
                    <a:pt x="14132" y="233165"/>
                  </a:cubicBezTo>
                  <a:cubicBezTo>
                    <a:pt x="13901" y="233124"/>
                    <a:pt x="13698" y="233111"/>
                    <a:pt x="13508" y="233111"/>
                  </a:cubicBezTo>
                  <a:cubicBezTo>
                    <a:pt x="12666" y="233111"/>
                    <a:pt x="12041" y="233423"/>
                    <a:pt x="11037" y="233966"/>
                  </a:cubicBezTo>
                  <a:cubicBezTo>
                    <a:pt x="9896" y="234590"/>
                    <a:pt x="8661" y="235160"/>
                    <a:pt x="7426" y="235540"/>
                  </a:cubicBezTo>
                  <a:cubicBezTo>
                    <a:pt x="5620" y="236151"/>
                    <a:pt x="5281" y="236681"/>
                    <a:pt x="4900" y="237251"/>
                  </a:cubicBezTo>
                  <a:cubicBezTo>
                    <a:pt x="4805" y="237387"/>
                    <a:pt x="4710" y="237536"/>
                    <a:pt x="4615" y="237672"/>
                  </a:cubicBezTo>
                  <a:lnTo>
                    <a:pt x="4670" y="237821"/>
                  </a:lnTo>
                  <a:lnTo>
                    <a:pt x="4710" y="237957"/>
                  </a:lnTo>
                  <a:lnTo>
                    <a:pt x="4805" y="238201"/>
                  </a:lnTo>
                  <a:lnTo>
                    <a:pt x="4860" y="238337"/>
                  </a:lnTo>
                  <a:cubicBezTo>
                    <a:pt x="4860" y="238391"/>
                    <a:pt x="4900" y="238486"/>
                    <a:pt x="4900" y="238527"/>
                  </a:cubicBezTo>
                  <a:cubicBezTo>
                    <a:pt x="4955" y="238581"/>
                    <a:pt x="4900" y="238622"/>
                    <a:pt x="4955" y="238676"/>
                  </a:cubicBezTo>
                  <a:cubicBezTo>
                    <a:pt x="4995" y="238717"/>
                    <a:pt x="4955" y="238812"/>
                    <a:pt x="4995" y="238866"/>
                  </a:cubicBezTo>
                  <a:cubicBezTo>
                    <a:pt x="5050" y="238961"/>
                    <a:pt x="4995" y="238961"/>
                    <a:pt x="4995" y="238961"/>
                  </a:cubicBezTo>
                  <a:cubicBezTo>
                    <a:pt x="4995" y="239056"/>
                    <a:pt x="4995" y="239151"/>
                    <a:pt x="4995" y="239246"/>
                  </a:cubicBezTo>
                  <a:cubicBezTo>
                    <a:pt x="4995" y="239341"/>
                    <a:pt x="4995" y="239437"/>
                    <a:pt x="4995" y="239532"/>
                  </a:cubicBezTo>
                  <a:lnTo>
                    <a:pt x="4995" y="239627"/>
                  </a:lnTo>
                  <a:cubicBezTo>
                    <a:pt x="4995" y="239627"/>
                    <a:pt x="4995" y="239722"/>
                    <a:pt x="4955" y="239817"/>
                  </a:cubicBezTo>
                  <a:lnTo>
                    <a:pt x="4900" y="239912"/>
                  </a:lnTo>
                  <a:cubicBezTo>
                    <a:pt x="4900" y="239952"/>
                    <a:pt x="4900" y="240007"/>
                    <a:pt x="4860" y="240047"/>
                  </a:cubicBezTo>
                  <a:lnTo>
                    <a:pt x="4805" y="240142"/>
                  </a:lnTo>
                  <a:lnTo>
                    <a:pt x="4765" y="240292"/>
                  </a:lnTo>
                  <a:lnTo>
                    <a:pt x="4710" y="240387"/>
                  </a:lnTo>
                  <a:lnTo>
                    <a:pt x="4615" y="240523"/>
                  </a:lnTo>
                  <a:lnTo>
                    <a:pt x="4575" y="240577"/>
                  </a:lnTo>
                  <a:lnTo>
                    <a:pt x="4480" y="240713"/>
                  </a:lnTo>
                  <a:lnTo>
                    <a:pt x="4425" y="240808"/>
                  </a:lnTo>
                  <a:lnTo>
                    <a:pt x="4330" y="240903"/>
                  </a:lnTo>
                  <a:lnTo>
                    <a:pt x="4290" y="240998"/>
                  </a:lnTo>
                  <a:lnTo>
                    <a:pt x="4140" y="241093"/>
                  </a:lnTo>
                  <a:lnTo>
                    <a:pt x="4099" y="241188"/>
                  </a:lnTo>
                  <a:lnTo>
                    <a:pt x="4004" y="241283"/>
                  </a:lnTo>
                  <a:lnTo>
                    <a:pt x="3950" y="241337"/>
                  </a:lnTo>
                  <a:lnTo>
                    <a:pt x="3814" y="241527"/>
                  </a:lnTo>
                  <a:cubicBezTo>
                    <a:pt x="3529" y="241758"/>
                    <a:pt x="3285" y="242043"/>
                    <a:pt x="3054" y="242382"/>
                  </a:cubicBezTo>
                  <a:lnTo>
                    <a:pt x="3000" y="242423"/>
                  </a:lnTo>
                  <a:lnTo>
                    <a:pt x="3000" y="242477"/>
                  </a:lnTo>
                  <a:cubicBezTo>
                    <a:pt x="2959" y="242572"/>
                    <a:pt x="2864" y="242667"/>
                    <a:pt x="2810" y="242803"/>
                  </a:cubicBezTo>
                  <a:cubicBezTo>
                    <a:pt x="2715" y="243088"/>
                    <a:pt x="2579" y="243333"/>
                    <a:pt x="2389" y="243618"/>
                  </a:cubicBezTo>
                  <a:cubicBezTo>
                    <a:pt x="2049" y="244188"/>
                    <a:pt x="1629" y="244704"/>
                    <a:pt x="1153" y="245179"/>
                  </a:cubicBezTo>
                  <a:cubicBezTo>
                    <a:pt x="678" y="245708"/>
                    <a:pt x="488" y="245939"/>
                    <a:pt x="434" y="246319"/>
                  </a:cubicBezTo>
                  <a:cubicBezTo>
                    <a:pt x="393" y="246984"/>
                    <a:pt x="434" y="247649"/>
                    <a:pt x="624" y="248274"/>
                  </a:cubicBezTo>
                  <a:cubicBezTo>
                    <a:pt x="773" y="248980"/>
                    <a:pt x="868" y="249699"/>
                    <a:pt x="963" y="250405"/>
                  </a:cubicBezTo>
                  <a:cubicBezTo>
                    <a:pt x="1058" y="252021"/>
                    <a:pt x="1248" y="252265"/>
                    <a:pt x="2145" y="253595"/>
                  </a:cubicBezTo>
                  <a:lnTo>
                    <a:pt x="2430" y="253921"/>
                  </a:lnTo>
                  <a:cubicBezTo>
                    <a:pt x="2715" y="254301"/>
                    <a:pt x="2905" y="254776"/>
                    <a:pt x="2905" y="255251"/>
                  </a:cubicBezTo>
                  <a:cubicBezTo>
                    <a:pt x="2905" y="255401"/>
                    <a:pt x="2905" y="255537"/>
                    <a:pt x="2864" y="255686"/>
                  </a:cubicBezTo>
                  <a:cubicBezTo>
                    <a:pt x="2620" y="256541"/>
                    <a:pt x="1859" y="256880"/>
                    <a:pt x="1153" y="257166"/>
                  </a:cubicBezTo>
                  <a:cubicBezTo>
                    <a:pt x="868" y="257261"/>
                    <a:pt x="583" y="257396"/>
                    <a:pt x="298" y="257586"/>
                  </a:cubicBezTo>
                  <a:cubicBezTo>
                    <a:pt x="13" y="257831"/>
                    <a:pt x="203" y="258401"/>
                    <a:pt x="298" y="258686"/>
                  </a:cubicBezTo>
                  <a:cubicBezTo>
                    <a:pt x="393" y="258917"/>
                    <a:pt x="529" y="259202"/>
                    <a:pt x="678" y="259446"/>
                  </a:cubicBezTo>
                  <a:lnTo>
                    <a:pt x="719" y="259487"/>
                  </a:lnTo>
                  <a:cubicBezTo>
                    <a:pt x="773" y="259582"/>
                    <a:pt x="868" y="259677"/>
                    <a:pt x="963" y="259772"/>
                  </a:cubicBezTo>
                  <a:lnTo>
                    <a:pt x="1004" y="259921"/>
                  </a:lnTo>
                  <a:cubicBezTo>
                    <a:pt x="1099" y="260016"/>
                    <a:pt x="1194" y="260111"/>
                    <a:pt x="1344" y="260247"/>
                  </a:cubicBezTo>
                  <a:cubicBezTo>
                    <a:pt x="2715" y="261537"/>
                    <a:pt x="3095" y="263573"/>
                    <a:pt x="2335" y="265338"/>
                  </a:cubicBezTo>
                  <a:cubicBezTo>
                    <a:pt x="2199" y="265664"/>
                    <a:pt x="2769" y="266899"/>
                    <a:pt x="4480" y="268609"/>
                  </a:cubicBezTo>
                  <a:cubicBezTo>
                    <a:pt x="5240" y="269424"/>
                    <a:pt x="5525" y="270605"/>
                    <a:pt x="5756" y="271799"/>
                  </a:cubicBezTo>
                  <a:cubicBezTo>
                    <a:pt x="5851" y="272370"/>
                    <a:pt x="6041" y="272885"/>
                    <a:pt x="6231" y="273415"/>
                  </a:cubicBezTo>
                  <a:cubicBezTo>
                    <a:pt x="6285" y="273510"/>
                    <a:pt x="6326" y="273605"/>
                    <a:pt x="6380" y="273646"/>
                  </a:cubicBezTo>
                  <a:cubicBezTo>
                    <a:pt x="7100" y="274257"/>
                    <a:pt x="7779" y="274759"/>
                    <a:pt x="8715" y="274759"/>
                  </a:cubicBezTo>
                  <a:cubicBezTo>
                    <a:pt x="8960" y="274759"/>
                    <a:pt x="9231" y="274732"/>
                    <a:pt x="9516" y="274650"/>
                  </a:cubicBezTo>
                  <a:cubicBezTo>
                    <a:pt x="9951" y="274528"/>
                    <a:pt x="10372" y="274460"/>
                    <a:pt x="10779" y="274460"/>
                  </a:cubicBezTo>
                  <a:cubicBezTo>
                    <a:pt x="12232" y="274460"/>
                    <a:pt x="13426" y="275275"/>
                    <a:pt x="14322" y="276877"/>
                  </a:cubicBezTo>
                  <a:cubicBezTo>
                    <a:pt x="14472" y="277148"/>
                    <a:pt x="14607" y="277297"/>
                    <a:pt x="14906" y="277297"/>
                  </a:cubicBezTo>
                  <a:cubicBezTo>
                    <a:pt x="15259" y="277297"/>
                    <a:pt x="15843" y="277080"/>
                    <a:pt x="16983" y="276591"/>
                  </a:cubicBezTo>
                  <a:lnTo>
                    <a:pt x="17119" y="276496"/>
                  </a:lnTo>
                  <a:cubicBezTo>
                    <a:pt x="17513" y="276320"/>
                    <a:pt x="17974" y="276239"/>
                    <a:pt x="18463" y="276239"/>
                  </a:cubicBezTo>
                  <a:cubicBezTo>
                    <a:pt x="20187" y="276239"/>
                    <a:pt x="22400" y="277230"/>
                    <a:pt x="24436" y="278302"/>
                  </a:cubicBezTo>
                  <a:lnTo>
                    <a:pt x="24817" y="278492"/>
                  </a:lnTo>
                  <a:cubicBezTo>
                    <a:pt x="26011" y="279062"/>
                    <a:pt x="25957" y="280773"/>
                    <a:pt x="25916" y="282537"/>
                  </a:cubicBezTo>
                  <a:lnTo>
                    <a:pt x="25916" y="284343"/>
                  </a:lnTo>
                  <a:cubicBezTo>
                    <a:pt x="25957" y="284967"/>
                    <a:pt x="25916" y="285632"/>
                    <a:pt x="25821" y="286298"/>
                  </a:cubicBezTo>
                  <a:cubicBezTo>
                    <a:pt x="25631" y="287764"/>
                    <a:pt x="25631" y="288483"/>
                    <a:pt x="26337" y="288904"/>
                  </a:cubicBezTo>
                  <a:cubicBezTo>
                    <a:pt x="27152" y="289474"/>
                    <a:pt x="27763" y="290329"/>
                    <a:pt x="28102" y="291239"/>
                  </a:cubicBezTo>
                  <a:lnTo>
                    <a:pt x="28197" y="291565"/>
                  </a:lnTo>
                  <a:cubicBezTo>
                    <a:pt x="28387" y="291999"/>
                    <a:pt x="28577" y="292379"/>
                    <a:pt x="28808" y="292759"/>
                  </a:cubicBezTo>
                  <a:cubicBezTo>
                    <a:pt x="28998" y="293085"/>
                    <a:pt x="29283" y="293330"/>
                    <a:pt x="29663" y="293425"/>
                  </a:cubicBezTo>
                  <a:cubicBezTo>
                    <a:pt x="30614" y="293845"/>
                    <a:pt x="31469" y="294565"/>
                    <a:pt x="32093" y="295461"/>
                  </a:cubicBezTo>
                  <a:cubicBezTo>
                    <a:pt x="32283" y="295705"/>
                    <a:pt x="32473" y="295990"/>
                    <a:pt x="32704" y="296221"/>
                  </a:cubicBezTo>
                  <a:cubicBezTo>
                    <a:pt x="32949" y="296655"/>
                    <a:pt x="33274" y="297036"/>
                    <a:pt x="33614" y="297361"/>
                  </a:cubicBezTo>
                  <a:cubicBezTo>
                    <a:pt x="33655" y="297416"/>
                    <a:pt x="33750" y="297511"/>
                    <a:pt x="33845" y="297511"/>
                  </a:cubicBezTo>
                  <a:cubicBezTo>
                    <a:pt x="35379" y="297891"/>
                    <a:pt x="38175" y="300076"/>
                    <a:pt x="38610" y="301977"/>
                  </a:cubicBezTo>
                  <a:cubicBezTo>
                    <a:pt x="39126" y="304298"/>
                    <a:pt x="35474" y="305914"/>
                    <a:pt x="34279" y="306443"/>
                  </a:cubicBezTo>
                  <a:cubicBezTo>
                    <a:pt x="34184" y="306484"/>
                    <a:pt x="34035" y="306538"/>
                    <a:pt x="33899" y="306579"/>
                  </a:cubicBezTo>
                  <a:cubicBezTo>
                    <a:pt x="33750" y="306579"/>
                    <a:pt x="33614" y="306633"/>
                    <a:pt x="33464" y="306633"/>
                  </a:cubicBezTo>
                  <a:lnTo>
                    <a:pt x="33044" y="306633"/>
                  </a:lnTo>
                  <a:cubicBezTo>
                    <a:pt x="32324" y="306484"/>
                    <a:pt x="31564" y="306253"/>
                    <a:pt x="30899" y="305914"/>
                  </a:cubicBezTo>
                  <a:lnTo>
                    <a:pt x="30478" y="305724"/>
                  </a:lnTo>
                  <a:cubicBezTo>
                    <a:pt x="30138" y="305588"/>
                    <a:pt x="29813" y="305493"/>
                    <a:pt x="29432" y="305398"/>
                  </a:cubicBezTo>
                  <a:lnTo>
                    <a:pt x="29337" y="305398"/>
                  </a:lnTo>
                  <a:cubicBezTo>
                    <a:pt x="28998" y="305778"/>
                    <a:pt x="29378" y="306918"/>
                    <a:pt x="29813" y="308384"/>
                  </a:cubicBezTo>
                  <a:cubicBezTo>
                    <a:pt x="30098" y="309294"/>
                    <a:pt x="30423" y="310339"/>
                    <a:pt x="30709" y="311520"/>
                  </a:cubicBezTo>
                  <a:cubicBezTo>
                    <a:pt x="30858" y="312525"/>
                    <a:pt x="31184" y="313475"/>
                    <a:pt x="31659" y="314330"/>
                  </a:cubicBezTo>
                  <a:cubicBezTo>
                    <a:pt x="31903" y="314670"/>
                    <a:pt x="32134" y="314805"/>
                    <a:pt x="32949" y="314805"/>
                  </a:cubicBezTo>
                  <a:cubicBezTo>
                    <a:pt x="33655" y="314765"/>
                    <a:pt x="34374" y="314425"/>
                    <a:pt x="34849" y="313909"/>
                  </a:cubicBezTo>
                  <a:cubicBezTo>
                    <a:pt x="35175" y="313624"/>
                    <a:pt x="35569" y="313339"/>
                    <a:pt x="35949" y="313095"/>
                  </a:cubicBezTo>
                  <a:cubicBezTo>
                    <a:pt x="36180" y="312959"/>
                    <a:pt x="36424" y="312905"/>
                    <a:pt x="36655" y="312864"/>
                  </a:cubicBezTo>
                  <a:cubicBezTo>
                    <a:pt x="36994" y="312783"/>
                    <a:pt x="37334" y="312755"/>
                    <a:pt x="37673" y="312755"/>
                  </a:cubicBezTo>
                  <a:cubicBezTo>
                    <a:pt x="38026" y="312755"/>
                    <a:pt x="38365" y="312783"/>
                    <a:pt x="38705" y="312864"/>
                  </a:cubicBezTo>
                  <a:lnTo>
                    <a:pt x="39126" y="312864"/>
                  </a:lnTo>
                  <a:cubicBezTo>
                    <a:pt x="39438" y="312932"/>
                    <a:pt x="39750" y="312959"/>
                    <a:pt x="40049" y="312959"/>
                  </a:cubicBezTo>
                  <a:cubicBezTo>
                    <a:pt x="40361" y="312959"/>
                    <a:pt x="40673" y="312932"/>
                    <a:pt x="40986" y="312864"/>
                  </a:cubicBezTo>
                  <a:lnTo>
                    <a:pt x="41271" y="312769"/>
                  </a:lnTo>
                  <a:cubicBezTo>
                    <a:pt x="42167" y="312525"/>
                    <a:pt x="43117" y="312430"/>
                    <a:pt x="44067" y="312430"/>
                  </a:cubicBezTo>
                  <a:cubicBezTo>
                    <a:pt x="45737" y="312430"/>
                    <a:pt x="47489" y="312810"/>
                    <a:pt x="48208" y="313909"/>
                  </a:cubicBezTo>
                  <a:cubicBezTo>
                    <a:pt x="48303" y="314099"/>
                    <a:pt x="48439" y="314289"/>
                    <a:pt x="48534" y="314479"/>
                  </a:cubicBezTo>
                  <a:cubicBezTo>
                    <a:pt x="49158" y="315851"/>
                    <a:pt x="49539" y="317371"/>
                    <a:pt x="49539" y="318891"/>
                  </a:cubicBezTo>
                  <a:cubicBezTo>
                    <a:pt x="49539" y="319421"/>
                    <a:pt x="49444" y="319937"/>
                    <a:pt x="49199" y="320371"/>
                  </a:cubicBezTo>
                  <a:cubicBezTo>
                    <a:pt x="49009" y="320697"/>
                    <a:pt x="49484" y="321416"/>
                    <a:pt x="49959" y="322177"/>
                  </a:cubicBezTo>
                  <a:cubicBezTo>
                    <a:pt x="50299" y="322652"/>
                    <a:pt x="50584" y="323127"/>
                    <a:pt x="50869" y="323643"/>
                  </a:cubicBezTo>
                  <a:cubicBezTo>
                    <a:pt x="51154" y="324267"/>
                    <a:pt x="52620" y="324267"/>
                    <a:pt x="53666" y="324267"/>
                  </a:cubicBezTo>
                  <a:lnTo>
                    <a:pt x="54290" y="324267"/>
                  </a:lnTo>
                  <a:cubicBezTo>
                    <a:pt x="54806" y="324267"/>
                    <a:pt x="55376" y="324362"/>
                    <a:pt x="55851" y="324552"/>
                  </a:cubicBezTo>
                  <a:cubicBezTo>
                    <a:pt x="56897" y="324973"/>
                    <a:pt x="58607" y="327023"/>
                    <a:pt x="59368" y="328964"/>
                  </a:cubicBezTo>
                  <a:cubicBezTo>
                    <a:pt x="59422" y="329154"/>
                    <a:pt x="59463" y="329303"/>
                    <a:pt x="59558" y="329494"/>
                  </a:cubicBezTo>
                  <a:cubicBezTo>
                    <a:pt x="59653" y="329819"/>
                    <a:pt x="59707" y="330159"/>
                    <a:pt x="59748" y="330484"/>
                  </a:cubicBezTo>
                  <a:cubicBezTo>
                    <a:pt x="59748" y="330634"/>
                    <a:pt x="59748" y="330824"/>
                    <a:pt x="59748" y="330960"/>
                  </a:cubicBezTo>
                  <a:cubicBezTo>
                    <a:pt x="59707" y="331109"/>
                    <a:pt x="59707" y="331245"/>
                    <a:pt x="59653" y="331394"/>
                  </a:cubicBezTo>
                  <a:cubicBezTo>
                    <a:pt x="59558" y="331625"/>
                    <a:pt x="59653" y="331679"/>
                    <a:pt x="59653" y="331720"/>
                  </a:cubicBezTo>
                  <a:cubicBezTo>
                    <a:pt x="59924" y="331856"/>
                    <a:pt x="60223" y="331923"/>
                    <a:pt x="60522" y="331923"/>
                  </a:cubicBezTo>
                  <a:cubicBezTo>
                    <a:pt x="60766" y="331923"/>
                    <a:pt x="61010" y="331883"/>
                    <a:pt x="61228" y="331774"/>
                  </a:cubicBezTo>
                  <a:cubicBezTo>
                    <a:pt x="61526" y="331638"/>
                    <a:pt x="61825" y="331584"/>
                    <a:pt x="62110" y="331584"/>
                  </a:cubicBezTo>
                  <a:cubicBezTo>
                    <a:pt x="63087" y="331584"/>
                    <a:pt x="63983" y="332236"/>
                    <a:pt x="64798" y="332860"/>
                  </a:cubicBezTo>
                  <a:cubicBezTo>
                    <a:pt x="65083" y="333050"/>
                    <a:pt x="65368" y="333295"/>
                    <a:pt x="65694" y="333485"/>
                  </a:cubicBezTo>
                  <a:cubicBezTo>
                    <a:pt x="65979" y="333675"/>
                    <a:pt x="66319" y="333810"/>
                    <a:pt x="66644" y="333810"/>
                  </a:cubicBezTo>
                  <a:cubicBezTo>
                    <a:pt x="67310" y="333810"/>
                    <a:pt x="67975" y="333580"/>
                    <a:pt x="68504" y="333145"/>
                  </a:cubicBezTo>
                  <a:cubicBezTo>
                    <a:pt x="69387" y="332602"/>
                    <a:pt x="70663" y="332059"/>
                    <a:pt x="71803" y="332059"/>
                  </a:cubicBezTo>
                  <a:cubicBezTo>
                    <a:pt x="72061" y="332059"/>
                    <a:pt x="72306" y="332086"/>
                    <a:pt x="72536" y="332154"/>
                  </a:cubicBezTo>
                  <a:cubicBezTo>
                    <a:pt x="72686" y="332195"/>
                    <a:pt x="72821" y="332249"/>
                    <a:pt x="72971" y="332290"/>
                  </a:cubicBezTo>
                  <a:cubicBezTo>
                    <a:pt x="73351" y="332480"/>
                    <a:pt x="73677" y="332765"/>
                    <a:pt x="73867" y="333145"/>
                  </a:cubicBezTo>
                  <a:cubicBezTo>
                    <a:pt x="74206" y="333620"/>
                    <a:pt x="74586" y="334055"/>
                    <a:pt x="74966" y="334435"/>
                  </a:cubicBezTo>
                  <a:lnTo>
                    <a:pt x="75442" y="334951"/>
                  </a:lnTo>
                  <a:cubicBezTo>
                    <a:pt x="76107" y="335521"/>
                    <a:pt x="76677" y="336186"/>
                    <a:pt x="77152" y="336946"/>
                  </a:cubicBezTo>
                  <a:cubicBezTo>
                    <a:pt x="77478" y="337001"/>
                    <a:pt x="78008" y="337001"/>
                    <a:pt x="78388" y="337001"/>
                  </a:cubicBezTo>
                  <a:cubicBezTo>
                    <a:pt x="79854" y="337041"/>
                    <a:pt x="81659" y="337096"/>
                    <a:pt x="82895" y="337761"/>
                  </a:cubicBezTo>
                  <a:cubicBezTo>
                    <a:pt x="83709" y="338087"/>
                    <a:pt x="84605" y="338331"/>
                    <a:pt x="85515" y="338372"/>
                  </a:cubicBezTo>
                  <a:lnTo>
                    <a:pt x="86370" y="338521"/>
                  </a:lnTo>
                  <a:cubicBezTo>
                    <a:pt x="87361" y="338657"/>
                    <a:pt x="88312" y="338942"/>
                    <a:pt x="89167" y="339376"/>
                  </a:cubicBezTo>
                  <a:cubicBezTo>
                    <a:pt x="89642" y="339661"/>
                    <a:pt x="90117" y="339851"/>
                    <a:pt x="90593" y="340082"/>
                  </a:cubicBezTo>
                  <a:lnTo>
                    <a:pt x="91068" y="340231"/>
                  </a:lnTo>
                  <a:cubicBezTo>
                    <a:pt x="91407" y="340367"/>
                    <a:pt x="91747" y="340516"/>
                    <a:pt x="92072" y="340666"/>
                  </a:cubicBezTo>
                  <a:cubicBezTo>
                    <a:pt x="93023" y="341087"/>
                    <a:pt x="93783" y="341657"/>
                    <a:pt x="93878" y="342702"/>
                  </a:cubicBezTo>
                  <a:cubicBezTo>
                    <a:pt x="93973" y="343231"/>
                    <a:pt x="93837" y="343747"/>
                    <a:pt x="93552" y="344182"/>
                  </a:cubicBezTo>
                  <a:cubicBezTo>
                    <a:pt x="93213" y="344698"/>
                    <a:pt x="92792" y="345173"/>
                    <a:pt x="92262" y="345607"/>
                  </a:cubicBezTo>
                  <a:lnTo>
                    <a:pt x="91937" y="345892"/>
                  </a:lnTo>
                  <a:lnTo>
                    <a:pt x="92167" y="346082"/>
                  </a:lnTo>
                  <a:cubicBezTo>
                    <a:pt x="92738" y="346503"/>
                    <a:pt x="93593" y="347073"/>
                    <a:pt x="93593" y="348078"/>
                  </a:cubicBezTo>
                  <a:cubicBezTo>
                    <a:pt x="93593" y="349259"/>
                    <a:pt x="92412" y="349693"/>
                    <a:pt x="91638" y="349924"/>
                  </a:cubicBezTo>
                  <a:cubicBezTo>
                    <a:pt x="91407" y="350019"/>
                    <a:pt x="91163" y="350114"/>
                    <a:pt x="90932" y="350209"/>
                  </a:cubicBezTo>
                  <a:cubicBezTo>
                    <a:pt x="91163" y="350548"/>
                    <a:pt x="91353" y="350834"/>
                    <a:pt x="91597" y="351064"/>
                  </a:cubicBezTo>
                  <a:cubicBezTo>
                    <a:pt x="91977" y="351444"/>
                    <a:pt x="92317" y="351879"/>
                    <a:pt x="92547" y="352354"/>
                  </a:cubicBezTo>
                  <a:cubicBezTo>
                    <a:pt x="92833" y="353114"/>
                    <a:pt x="92452" y="354159"/>
                    <a:pt x="91787" y="355721"/>
                  </a:cubicBezTo>
                  <a:cubicBezTo>
                    <a:pt x="91597" y="356196"/>
                    <a:pt x="91407" y="356671"/>
                    <a:pt x="91258" y="357146"/>
                  </a:cubicBezTo>
                  <a:cubicBezTo>
                    <a:pt x="91258" y="357485"/>
                    <a:pt x="91122" y="357770"/>
                    <a:pt x="90878" y="357960"/>
                  </a:cubicBezTo>
                  <a:cubicBezTo>
                    <a:pt x="90579" y="358232"/>
                    <a:pt x="90117" y="358354"/>
                    <a:pt x="89316" y="358354"/>
                  </a:cubicBezTo>
                  <a:cubicBezTo>
                    <a:pt x="88868" y="358354"/>
                    <a:pt x="88312" y="358313"/>
                    <a:pt x="87606" y="358246"/>
                  </a:cubicBezTo>
                  <a:lnTo>
                    <a:pt x="87511" y="358246"/>
                  </a:lnTo>
                  <a:lnTo>
                    <a:pt x="85990" y="358055"/>
                  </a:lnTo>
                  <a:cubicBezTo>
                    <a:pt x="85271" y="357960"/>
                    <a:pt x="84565" y="357865"/>
                    <a:pt x="84280" y="357865"/>
                  </a:cubicBezTo>
                  <a:cubicBezTo>
                    <a:pt x="83995" y="357865"/>
                    <a:pt x="82610" y="359046"/>
                    <a:pt x="81809" y="359712"/>
                  </a:cubicBezTo>
                  <a:cubicBezTo>
                    <a:pt x="80478" y="360852"/>
                    <a:pt x="79569" y="361571"/>
                    <a:pt x="78863" y="361761"/>
                  </a:cubicBezTo>
                  <a:cubicBezTo>
                    <a:pt x="78863" y="361856"/>
                    <a:pt x="78863" y="361897"/>
                    <a:pt x="78863" y="361951"/>
                  </a:cubicBezTo>
                  <a:lnTo>
                    <a:pt x="78863" y="362047"/>
                  </a:lnTo>
                  <a:lnTo>
                    <a:pt x="78863" y="362182"/>
                  </a:lnTo>
                  <a:lnTo>
                    <a:pt x="78863" y="362277"/>
                  </a:lnTo>
                  <a:cubicBezTo>
                    <a:pt x="78863" y="362332"/>
                    <a:pt x="78863" y="362427"/>
                    <a:pt x="78904" y="362522"/>
                  </a:cubicBezTo>
                  <a:lnTo>
                    <a:pt x="78904" y="362617"/>
                  </a:lnTo>
                  <a:lnTo>
                    <a:pt x="78904" y="362807"/>
                  </a:lnTo>
                  <a:lnTo>
                    <a:pt x="78904" y="362902"/>
                  </a:lnTo>
                  <a:lnTo>
                    <a:pt x="78904" y="363092"/>
                  </a:lnTo>
                  <a:lnTo>
                    <a:pt x="78958" y="363282"/>
                  </a:lnTo>
                  <a:lnTo>
                    <a:pt x="78999" y="363418"/>
                  </a:lnTo>
                  <a:cubicBezTo>
                    <a:pt x="81116" y="363051"/>
                    <a:pt x="82637" y="362915"/>
                    <a:pt x="83723" y="362915"/>
                  </a:cubicBezTo>
                  <a:cubicBezTo>
                    <a:pt x="86180" y="362915"/>
                    <a:pt x="86520" y="363608"/>
                    <a:pt x="86655" y="363893"/>
                  </a:cubicBezTo>
                  <a:cubicBezTo>
                    <a:pt x="86846" y="364232"/>
                    <a:pt x="86846" y="364612"/>
                    <a:pt x="86655" y="364938"/>
                  </a:cubicBezTo>
                  <a:cubicBezTo>
                    <a:pt x="85936" y="366839"/>
                    <a:pt x="79528" y="369459"/>
                    <a:pt x="77532" y="370273"/>
                  </a:cubicBezTo>
                  <a:cubicBezTo>
                    <a:pt x="77763" y="370504"/>
                    <a:pt x="78048" y="370748"/>
                    <a:pt x="78293" y="370979"/>
                  </a:cubicBezTo>
                  <a:cubicBezTo>
                    <a:pt x="79433" y="371929"/>
                    <a:pt x="80478" y="372839"/>
                    <a:pt x="80383" y="373925"/>
                  </a:cubicBezTo>
                  <a:cubicBezTo>
                    <a:pt x="80288" y="374970"/>
                    <a:pt x="79243" y="375445"/>
                    <a:pt x="78143" y="375975"/>
                  </a:cubicBezTo>
                  <a:cubicBezTo>
                    <a:pt x="76528" y="376735"/>
                    <a:pt x="75863" y="377156"/>
                    <a:pt x="75958" y="377970"/>
                  </a:cubicBezTo>
                  <a:cubicBezTo>
                    <a:pt x="76202" y="378961"/>
                    <a:pt x="76012" y="380006"/>
                    <a:pt x="75387" y="380821"/>
                  </a:cubicBezTo>
                  <a:cubicBezTo>
                    <a:pt x="74396" y="382002"/>
                    <a:pt x="72536" y="382192"/>
                    <a:pt x="71070" y="382192"/>
                  </a:cubicBezTo>
                  <a:cubicBezTo>
                    <a:pt x="70636" y="382192"/>
                    <a:pt x="70215" y="382246"/>
                    <a:pt x="69780" y="382382"/>
                  </a:cubicBezTo>
                  <a:cubicBezTo>
                    <a:pt x="70256" y="382721"/>
                    <a:pt x="70636" y="383196"/>
                    <a:pt x="70880" y="383672"/>
                  </a:cubicBezTo>
                  <a:cubicBezTo>
                    <a:pt x="71735" y="385382"/>
                    <a:pt x="73297" y="386522"/>
                    <a:pt x="75102" y="386902"/>
                  </a:cubicBezTo>
                  <a:cubicBezTo>
                    <a:pt x="79284" y="387948"/>
                    <a:pt x="84090" y="391409"/>
                    <a:pt x="89357" y="397165"/>
                  </a:cubicBezTo>
                  <a:cubicBezTo>
                    <a:pt x="89792" y="397545"/>
                    <a:pt x="90212" y="397925"/>
                    <a:pt x="90688" y="398211"/>
                  </a:cubicBezTo>
                  <a:lnTo>
                    <a:pt x="90742" y="398170"/>
                  </a:lnTo>
                  <a:lnTo>
                    <a:pt x="91027" y="398020"/>
                  </a:lnTo>
                  <a:lnTo>
                    <a:pt x="91312" y="397885"/>
                  </a:lnTo>
                  <a:lnTo>
                    <a:pt x="91543" y="397735"/>
                  </a:lnTo>
                  <a:lnTo>
                    <a:pt x="91787" y="397640"/>
                  </a:lnTo>
                  <a:lnTo>
                    <a:pt x="91977" y="397545"/>
                  </a:lnTo>
                  <a:lnTo>
                    <a:pt x="92222" y="397450"/>
                  </a:lnTo>
                  <a:lnTo>
                    <a:pt x="92357" y="397355"/>
                  </a:lnTo>
                  <a:lnTo>
                    <a:pt x="92547" y="397315"/>
                  </a:lnTo>
                  <a:lnTo>
                    <a:pt x="92697" y="397260"/>
                  </a:lnTo>
                  <a:lnTo>
                    <a:pt x="92833" y="397220"/>
                  </a:lnTo>
                  <a:lnTo>
                    <a:pt x="92928" y="397165"/>
                  </a:lnTo>
                  <a:lnTo>
                    <a:pt x="93077" y="397124"/>
                  </a:lnTo>
                  <a:lnTo>
                    <a:pt x="93308" y="397124"/>
                  </a:lnTo>
                  <a:cubicBezTo>
                    <a:pt x="93606" y="397070"/>
                    <a:pt x="93919" y="397057"/>
                    <a:pt x="94258" y="397057"/>
                  </a:cubicBezTo>
                  <a:cubicBezTo>
                    <a:pt x="96824" y="397057"/>
                    <a:pt x="100544" y="398278"/>
                    <a:pt x="102865" y="399880"/>
                  </a:cubicBezTo>
                  <a:cubicBezTo>
                    <a:pt x="103422" y="400301"/>
                    <a:pt x="104698" y="400423"/>
                    <a:pt x="106110" y="400423"/>
                  </a:cubicBezTo>
                  <a:cubicBezTo>
                    <a:pt x="107074" y="400423"/>
                    <a:pt x="108106" y="400355"/>
                    <a:pt x="108988" y="400301"/>
                  </a:cubicBezTo>
                  <a:cubicBezTo>
                    <a:pt x="109966" y="400260"/>
                    <a:pt x="110794" y="400220"/>
                    <a:pt x="111500" y="400220"/>
                  </a:cubicBezTo>
                  <a:cubicBezTo>
                    <a:pt x="113102" y="400220"/>
                    <a:pt x="114052" y="400396"/>
                    <a:pt x="114554" y="401061"/>
                  </a:cubicBezTo>
                  <a:cubicBezTo>
                    <a:pt x="115220" y="401916"/>
                    <a:pt x="116020" y="402636"/>
                    <a:pt x="116930" y="403206"/>
                  </a:cubicBezTo>
                  <a:cubicBezTo>
                    <a:pt x="117405" y="403491"/>
                    <a:pt x="117921" y="403627"/>
                    <a:pt x="118451" y="403681"/>
                  </a:cubicBezTo>
                  <a:cubicBezTo>
                    <a:pt x="119537" y="403681"/>
                    <a:pt x="120446" y="404482"/>
                    <a:pt x="121261" y="405242"/>
                  </a:cubicBezTo>
                  <a:cubicBezTo>
                    <a:pt x="121641" y="405582"/>
                    <a:pt x="122021" y="405908"/>
                    <a:pt x="122442" y="406152"/>
                  </a:cubicBezTo>
                  <a:lnTo>
                    <a:pt x="122537" y="406152"/>
                  </a:lnTo>
                  <a:cubicBezTo>
                    <a:pt x="122686" y="406057"/>
                    <a:pt x="122876" y="405962"/>
                    <a:pt x="123012" y="405867"/>
                  </a:cubicBezTo>
                  <a:cubicBezTo>
                    <a:pt x="124302" y="405242"/>
                    <a:pt x="126773" y="404957"/>
                    <a:pt x="130669" y="404957"/>
                  </a:cubicBezTo>
                  <a:cubicBezTo>
                    <a:pt x="131334" y="404957"/>
                    <a:pt x="132000" y="405202"/>
                    <a:pt x="132515" y="405622"/>
                  </a:cubicBezTo>
                  <a:cubicBezTo>
                    <a:pt x="132705" y="405867"/>
                    <a:pt x="132991" y="405962"/>
                    <a:pt x="133276" y="405962"/>
                  </a:cubicBezTo>
                  <a:cubicBezTo>
                    <a:pt x="134701" y="405962"/>
                    <a:pt x="135136" y="407767"/>
                    <a:pt x="135461" y="409288"/>
                  </a:cubicBezTo>
                  <a:cubicBezTo>
                    <a:pt x="135556" y="409519"/>
                    <a:pt x="135651" y="409899"/>
                    <a:pt x="135747" y="410184"/>
                  </a:cubicBezTo>
                  <a:lnTo>
                    <a:pt x="135747" y="410279"/>
                  </a:lnTo>
                  <a:cubicBezTo>
                    <a:pt x="135747" y="410374"/>
                    <a:pt x="135801" y="410428"/>
                    <a:pt x="135801" y="410523"/>
                  </a:cubicBezTo>
                  <a:lnTo>
                    <a:pt x="135801" y="410564"/>
                  </a:lnTo>
                  <a:cubicBezTo>
                    <a:pt x="136086" y="410564"/>
                    <a:pt x="136371" y="410659"/>
                    <a:pt x="136602" y="410754"/>
                  </a:cubicBezTo>
                  <a:cubicBezTo>
                    <a:pt x="137416" y="411134"/>
                    <a:pt x="138177" y="411514"/>
                    <a:pt x="138883" y="411989"/>
                  </a:cubicBezTo>
                  <a:cubicBezTo>
                    <a:pt x="139412" y="412369"/>
                    <a:pt x="139982" y="412709"/>
                    <a:pt x="140552" y="413034"/>
                  </a:cubicBezTo>
                  <a:cubicBezTo>
                    <a:pt x="141123" y="413374"/>
                    <a:pt x="141693" y="413605"/>
                    <a:pt x="142304" y="413795"/>
                  </a:cubicBezTo>
                  <a:cubicBezTo>
                    <a:pt x="142399" y="413795"/>
                    <a:pt x="142494" y="413849"/>
                    <a:pt x="142548" y="413849"/>
                  </a:cubicBezTo>
                  <a:cubicBezTo>
                    <a:pt x="143919" y="414039"/>
                    <a:pt x="145155" y="415179"/>
                    <a:pt x="146200" y="416225"/>
                  </a:cubicBezTo>
                  <a:lnTo>
                    <a:pt x="146635" y="416645"/>
                  </a:lnTo>
                  <a:cubicBezTo>
                    <a:pt x="147055" y="417080"/>
                    <a:pt x="147435" y="417460"/>
                    <a:pt x="147911" y="417840"/>
                  </a:cubicBezTo>
                  <a:cubicBezTo>
                    <a:pt x="148006" y="417786"/>
                    <a:pt x="148155" y="417786"/>
                    <a:pt x="148250" y="417786"/>
                  </a:cubicBezTo>
                  <a:lnTo>
                    <a:pt x="148304" y="417786"/>
                  </a:lnTo>
                  <a:cubicBezTo>
                    <a:pt x="148440" y="417786"/>
                    <a:pt x="148535" y="417786"/>
                    <a:pt x="148630" y="417840"/>
                  </a:cubicBezTo>
                  <a:lnTo>
                    <a:pt x="148684" y="417840"/>
                  </a:lnTo>
                  <a:cubicBezTo>
                    <a:pt x="148780" y="417840"/>
                    <a:pt x="148915" y="417881"/>
                    <a:pt x="149010" y="417935"/>
                  </a:cubicBezTo>
                  <a:lnTo>
                    <a:pt x="149065" y="417935"/>
                  </a:lnTo>
                  <a:lnTo>
                    <a:pt x="149390" y="418030"/>
                  </a:lnTo>
                  <a:lnTo>
                    <a:pt x="149445" y="418030"/>
                  </a:lnTo>
                  <a:lnTo>
                    <a:pt x="149730" y="418166"/>
                  </a:lnTo>
                  <a:cubicBezTo>
                    <a:pt x="149920" y="418220"/>
                    <a:pt x="150110" y="418356"/>
                    <a:pt x="150300" y="418410"/>
                  </a:cubicBezTo>
                  <a:lnTo>
                    <a:pt x="150436" y="418451"/>
                  </a:lnTo>
                  <a:cubicBezTo>
                    <a:pt x="150436" y="418410"/>
                    <a:pt x="150490" y="418356"/>
                    <a:pt x="150490" y="418356"/>
                  </a:cubicBezTo>
                  <a:cubicBezTo>
                    <a:pt x="150911" y="417270"/>
                    <a:pt x="151956" y="416931"/>
                    <a:pt x="152907" y="416645"/>
                  </a:cubicBezTo>
                  <a:lnTo>
                    <a:pt x="153287" y="416510"/>
                  </a:lnTo>
                  <a:lnTo>
                    <a:pt x="153436" y="416455"/>
                  </a:lnTo>
                  <a:lnTo>
                    <a:pt x="153667" y="416360"/>
                  </a:lnTo>
                  <a:lnTo>
                    <a:pt x="153816" y="416320"/>
                  </a:lnTo>
                  <a:lnTo>
                    <a:pt x="154047" y="416225"/>
                  </a:lnTo>
                  <a:lnTo>
                    <a:pt x="154142" y="416130"/>
                  </a:lnTo>
                  <a:lnTo>
                    <a:pt x="154332" y="416035"/>
                  </a:lnTo>
                  <a:lnTo>
                    <a:pt x="154427" y="415980"/>
                  </a:lnTo>
                  <a:lnTo>
                    <a:pt x="154617" y="415845"/>
                  </a:lnTo>
                  <a:lnTo>
                    <a:pt x="154712" y="415790"/>
                  </a:lnTo>
                  <a:cubicBezTo>
                    <a:pt x="154807" y="415695"/>
                    <a:pt x="154862" y="415654"/>
                    <a:pt x="154902" y="415559"/>
                  </a:cubicBezTo>
                  <a:lnTo>
                    <a:pt x="154957" y="415505"/>
                  </a:lnTo>
                  <a:cubicBezTo>
                    <a:pt x="154997" y="415410"/>
                    <a:pt x="155052" y="415369"/>
                    <a:pt x="155092" y="415315"/>
                  </a:cubicBezTo>
                  <a:cubicBezTo>
                    <a:pt x="149676" y="408663"/>
                    <a:pt x="146580" y="404346"/>
                    <a:pt x="146675" y="402161"/>
                  </a:cubicBezTo>
                  <a:cubicBezTo>
                    <a:pt x="146730" y="401401"/>
                    <a:pt x="146825" y="400735"/>
                    <a:pt x="146920" y="400070"/>
                  </a:cubicBezTo>
                  <a:cubicBezTo>
                    <a:pt x="147300" y="397410"/>
                    <a:pt x="147531" y="395686"/>
                    <a:pt x="144164" y="392794"/>
                  </a:cubicBezTo>
                  <a:cubicBezTo>
                    <a:pt x="142779" y="391599"/>
                    <a:pt x="142073" y="390418"/>
                    <a:pt x="142019" y="389129"/>
                  </a:cubicBezTo>
                  <a:cubicBezTo>
                    <a:pt x="141883" y="387038"/>
                    <a:pt x="143634" y="385287"/>
                    <a:pt x="145440" y="383387"/>
                  </a:cubicBezTo>
                  <a:cubicBezTo>
                    <a:pt x="146254" y="382572"/>
                    <a:pt x="147055" y="381717"/>
                    <a:pt x="147775" y="380821"/>
                  </a:cubicBezTo>
                  <a:cubicBezTo>
                    <a:pt x="149771" y="378255"/>
                    <a:pt x="153097" y="376680"/>
                    <a:pt x="156287" y="375160"/>
                  </a:cubicBezTo>
                  <a:cubicBezTo>
                    <a:pt x="157563" y="374549"/>
                    <a:pt x="158853" y="373979"/>
                    <a:pt x="159993" y="373314"/>
                  </a:cubicBezTo>
                  <a:cubicBezTo>
                    <a:pt x="159613" y="373124"/>
                    <a:pt x="159233" y="372879"/>
                    <a:pt x="158853" y="372744"/>
                  </a:cubicBezTo>
                  <a:cubicBezTo>
                    <a:pt x="158568" y="372594"/>
                    <a:pt x="158283" y="372459"/>
                    <a:pt x="158038" y="372309"/>
                  </a:cubicBezTo>
                  <a:cubicBezTo>
                    <a:pt x="156192" y="371413"/>
                    <a:pt x="155337" y="370504"/>
                    <a:pt x="155432" y="369513"/>
                  </a:cubicBezTo>
                  <a:cubicBezTo>
                    <a:pt x="155432" y="369418"/>
                    <a:pt x="155432" y="369323"/>
                    <a:pt x="155473" y="369228"/>
                  </a:cubicBezTo>
                  <a:cubicBezTo>
                    <a:pt x="155663" y="368549"/>
                    <a:pt x="156287" y="368033"/>
                    <a:pt x="157332" y="367748"/>
                  </a:cubicBezTo>
                  <a:cubicBezTo>
                    <a:pt x="157563" y="367694"/>
                    <a:pt x="157753" y="367599"/>
                    <a:pt x="157943" y="367504"/>
                  </a:cubicBezTo>
                  <a:cubicBezTo>
                    <a:pt x="157943" y="367463"/>
                    <a:pt x="157998" y="367463"/>
                    <a:pt x="157998" y="367463"/>
                  </a:cubicBezTo>
                  <a:cubicBezTo>
                    <a:pt x="158038" y="367029"/>
                    <a:pt x="156613" y="365372"/>
                    <a:pt x="155907" y="364612"/>
                  </a:cubicBezTo>
                  <a:cubicBezTo>
                    <a:pt x="155092" y="363662"/>
                    <a:pt x="154386" y="362657"/>
                    <a:pt x="153721" y="361612"/>
                  </a:cubicBezTo>
                  <a:lnTo>
                    <a:pt x="153477" y="361286"/>
                  </a:lnTo>
                  <a:cubicBezTo>
                    <a:pt x="152907" y="360472"/>
                    <a:pt x="152296" y="359617"/>
                    <a:pt x="151956" y="359617"/>
                  </a:cubicBezTo>
                  <a:cubicBezTo>
                    <a:pt x="151671" y="359617"/>
                    <a:pt x="151291" y="359617"/>
                    <a:pt x="150911" y="359576"/>
                  </a:cubicBezTo>
                  <a:cubicBezTo>
                    <a:pt x="150517" y="359535"/>
                    <a:pt x="150137" y="359508"/>
                    <a:pt x="149743" y="359508"/>
                  </a:cubicBezTo>
                  <a:cubicBezTo>
                    <a:pt x="148807" y="359508"/>
                    <a:pt x="147870" y="359644"/>
                    <a:pt x="146960" y="359902"/>
                  </a:cubicBezTo>
                  <a:cubicBezTo>
                    <a:pt x="146716" y="360010"/>
                    <a:pt x="146444" y="360065"/>
                    <a:pt x="146173" y="360065"/>
                  </a:cubicBezTo>
                  <a:cubicBezTo>
                    <a:pt x="145738" y="360065"/>
                    <a:pt x="145318" y="359929"/>
                    <a:pt x="144965" y="359671"/>
                  </a:cubicBezTo>
                  <a:cubicBezTo>
                    <a:pt x="143974" y="358816"/>
                    <a:pt x="144204" y="357051"/>
                    <a:pt x="144489" y="354960"/>
                  </a:cubicBezTo>
                  <a:cubicBezTo>
                    <a:pt x="144585" y="354444"/>
                    <a:pt x="144164" y="354159"/>
                    <a:pt x="142548" y="353725"/>
                  </a:cubicBezTo>
                  <a:cubicBezTo>
                    <a:pt x="141639" y="353494"/>
                    <a:pt x="140783" y="353250"/>
                    <a:pt x="140362" y="352639"/>
                  </a:cubicBezTo>
                  <a:cubicBezTo>
                    <a:pt x="139982" y="352110"/>
                    <a:pt x="139982" y="351349"/>
                    <a:pt x="140213" y="350358"/>
                  </a:cubicBezTo>
                  <a:cubicBezTo>
                    <a:pt x="140552" y="349164"/>
                    <a:pt x="141503" y="347168"/>
                    <a:pt x="142358" y="346747"/>
                  </a:cubicBezTo>
                  <a:cubicBezTo>
                    <a:pt x="143784" y="346028"/>
                    <a:pt x="144259" y="345553"/>
                    <a:pt x="144394" y="345363"/>
                  </a:cubicBezTo>
                  <a:cubicBezTo>
                    <a:pt x="144259" y="345268"/>
                    <a:pt x="144069" y="345132"/>
                    <a:pt x="143919" y="345037"/>
                  </a:cubicBezTo>
                  <a:cubicBezTo>
                    <a:pt x="143213" y="344657"/>
                    <a:pt x="141734" y="343802"/>
                    <a:pt x="141883" y="342322"/>
                  </a:cubicBezTo>
                  <a:cubicBezTo>
                    <a:pt x="141924" y="341901"/>
                    <a:pt x="142073" y="341521"/>
                    <a:pt x="142304" y="341141"/>
                  </a:cubicBezTo>
                  <a:cubicBezTo>
                    <a:pt x="142874" y="340177"/>
                    <a:pt x="143729" y="339376"/>
                    <a:pt x="144734" y="338752"/>
                  </a:cubicBezTo>
                  <a:cubicBezTo>
                    <a:pt x="145684" y="338087"/>
                    <a:pt x="146105" y="337801"/>
                    <a:pt x="146105" y="337001"/>
                  </a:cubicBezTo>
                  <a:cubicBezTo>
                    <a:pt x="146105" y="336620"/>
                    <a:pt x="146159" y="336186"/>
                    <a:pt x="146254" y="335806"/>
                  </a:cubicBezTo>
                  <a:cubicBezTo>
                    <a:pt x="146539" y="334720"/>
                    <a:pt x="147205" y="333770"/>
                    <a:pt x="148209" y="333200"/>
                  </a:cubicBezTo>
                  <a:cubicBezTo>
                    <a:pt x="148304" y="333145"/>
                    <a:pt x="148399" y="333145"/>
                    <a:pt x="148494" y="333104"/>
                  </a:cubicBezTo>
                  <a:cubicBezTo>
                    <a:pt x="148875" y="332955"/>
                    <a:pt x="149268" y="332887"/>
                    <a:pt x="149662" y="332887"/>
                  </a:cubicBezTo>
                  <a:cubicBezTo>
                    <a:pt x="150436" y="332887"/>
                    <a:pt x="151182" y="333159"/>
                    <a:pt x="151821" y="333620"/>
                  </a:cubicBezTo>
                  <a:cubicBezTo>
                    <a:pt x="152051" y="333810"/>
                    <a:pt x="152296" y="334000"/>
                    <a:pt x="152527" y="334245"/>
                  </a:cubicBezTo>
                  <a:cubicBezTo>
                    <a:pt x="153151" y="334910"/>
                    <a:pt x="153721" y="335616"/>
                    <a:pt x="154237" y="336376"/>
                  </a:cubicBezTo>
                  <a:cubicBezTo>
                    <a:pt x="155092" y="337666"/>
                    <a:pt x="155663" y="338426"/>
                    <a:pt x="156287" y="338562"/>
                  </a:cubicBezTo>
                  <a:cubicBezTo>
                    <a:pt x="156328" y="338575"/>
                    <a:pt x="156382" y="338589"/>
                    <a:pt x="156450" y="338589"/>
                  </a:cubicBezTo>
                  <a:cubicBezTo>
                    <a:pt x="156599" y="338589"/>
                    <a:pt x="156762" y="338548"/>
                    <a:pt x="156898" y="338467"/>
                  </a:cubicBezTo>
                  <a:cubicBezTo>
                    <a:pt x="157237" y="338426"/>
                    <a:pt x="157563" y="338182"/>
                    <a:pt x="157753" y="337896"/>
                  </a:cubicBezTo>
                  <a:cubicBezTo>
                    <a:pt x="157943" y="337421"/>
                    <a:pt x="157618" y="336620"/>
                    <a:pt x="157373" y="335955"/>
                  </a:cubicBezTo>
                  <a:cubicBezTo>
                    <a:pt x="157237" y="335616"/>
                    <a:pt x="157088" y="335290"/>
                    <a:pt x="157047" y="334951"/>
                  </a:cubicBezTo>
                  <a:lnTo>
                    <a:pt x="156993" y="334761"/>
                  </a:lnTo>
                  <a:cubicBezTo>
                    <a:pt x="156762" y="333810"/>
                    <a:pt x="156423" y="332575"/>
                    <a:pt x="157088" y="331489"/>
                  </a:cubicBezTo>
                  <a:cubicBezTo>
                    <a:pt x="157713" y="330634"/>
                    <a:pt x="158663" y="330064"/>
                    <a:pt x="159654" y="329914"/>
                  </a:cubicBezTo>
                  <a:cubicBezTo>
                    <a:pt x="160373" y="329779"/>
                    <a:pt x="160984" y="329303"/>
                    <a:pt x="161174" y="328584"/>
                  </a:cubicBezTo>
                  <a:lnTo>
                    <a:pt x="161324" y="328299"/>
                  </a:lnTo>
                  <a:cubicBezTo>
                    <a:pt x="161609" y="327498"/>
                    <a:pt x="162125" y="326263"/>
                    <a:pt x="163835" y="326263"/>
                  </a:cubicBezTo>
                  <a:cubicBezTo>
                    <a:pt x="165356" y="326263"/>
                    <a:pt x="168356" y="324457"/>
                    <a:pt x="169917" y="323507"/>
                  </a:cubicBezTo>
                  <a:cubicBezTo>
                    <a:pt x="170542" y="323168"/>
                    <a:pt x="170963" y="322882"/>
                    <a:pt x="171302" y="322747"/>
                  </a:cubicBezTo>
                  <a:lnTo>
                    <a:pt x="171723" y="322557"/>
                  </a:lnTo>
                  <a:cubicBezTo>
                    <a:pt x="172958" y="321837"/>
                    <a:pt x="174343" y="321267"/>
                    <a:pt x="175769" y="320941"/>
                  </a:cubicBezTo>
                  <a:cubicBezTo>
                    <a:pt x="176013" y="320873"/>
                    <a:pt x="176257" y="320833"/>
                    <a:pt x="176502" y="320833"/>
                  </a:cubicBezTo>
                  <a:cubicBezTo>
                    <a:pt x="176923" y="320833"/>
                    <a:pt x="177330" y="320928"/>
                    <a:pt x="177724" y="321077"/>
                  </a:cubicBezTo>
                  <a:cubicBezTo>
                    <a:pt x="178009" y="321226"/>
                    <a:pt x="178240" y="321362"/>
                    <a:pt x="178525" y="321552"/>
                  </a:cubicBezTo>
                  <a:cubicBezTo>
                    <a:pt x="178905" y="321796"/>
                    <a:pt x="179285" y="321987"/>
                    <a:pt x="179719" y="322122"/>
                  </a:cubicBezTo>
                  <a:cubicBezTo>
                    <a:pt x="179760" y="322149"/>
                    <a:pt x="179814" y="322163"/>
                    <a:pt x="179855" y="322163"/>
                  </a:cubicBezTo>
                  <a:cubicBezTo>
                    <a:pt x="179909" y="322163"/>
                    <a:pt x="179950" y="322149"/>
                    <a:pt x="180004" y="322122"/>
                  </a:cubicBezTo>
                  <a:cubicBezTo>
                    <a:pt x="180140" y="322082"/>
                    <a:pt x="180330" y="321837"/>
                    <a:pt x="180480" y="321511"/>
                  </a:cubicBezTo>
                  <a:cubicBezTo>
                    <a:pt x="180996" y="320290"/>
                    <a:pt x="182190" y="319584"/>
                    <a:pt x="183711" y="319584"/>
                  </a:cubicBezTo>
                  <a:cubicBezTo>
                    <a:pt x="183846" y="319584"/>
                    <a:pt x="183996" y="319597"/>
                    <a:pt x="184132" y="319611"/>
                  </a:cubicBezTo>
                  <a:cubicBezTo>
                    <a:pt x="184471" y="319652"/>
                    <a:pt x="184797" y="319706"/>
                    <a:pt x="185136" y="319801"/>
                  </a:cubicBezTo>
                  <a:cubicBezTo>
                    <a:pt x="186182" y="320086"/>
                    <a:pt x="187132" y="320697"/>
                    <a:pt x="187363" y="321552"/>
                  </a:cubicBezTo>
                  <a:cubicBezTo>
                    <a:pt x="187797" y="321837"/>
                    <a:pt x="189548" y="322177"/>
                    <a:pt x="190743" y="322367"/>
                  </a:cubicBezTo>
                  <a:cubicBezTo>
                    <a:pt x="192074" y="322557"/>
                    <a:pt x="193404" y="322882"/>
                    <a:pt x="194639" y="323263"/>
                  </a:cubicBezTo>
                  <a:cubicBezTo>
                    <a:pt x="194965" y="323412"/>
                    <a:pt x="195305" y="323548"/>
                    <a:pt x="195590" y="323738"/>
                  </a:cubicBezTo>
                  <a:lnTo>
                    <a:pt x="196391" y="324267"/>
                  </a:lnTo>
                  <a:cubicBezTo>
                    <a:pt x="200382" y="326874"/>
                    <a:pt x="202283" y="328353"/>
                    <a:pt x="202283" y="329779"/>
                  </a:cubicBezTo>
                  <a:cubicBezTo>
                    <a:pt x="202283" y="329969"/>
                    <a:pt x="202337" y="330199"/>
                    <a:pt x="202473" y="330349"/>
                  </a:cubicBezTo>
                  <a:cubicBezTo>
                    <a:pt x="202473" y="329629"/>
                    <a:pt x="202812" y="328964"/>
                    <a:pt x="203423" y="328584"/>
                  </a:cubicBezTo>
                  <a:cubicBezTo>
                    <a:pt x="203708" y="328435"/>
                    <a:pt x="204007" y="328353"/>
                    <a:pt x="204333" y="328353"/>
                  </a:cubicBezTo>
                  <a:cubicBezTo>
                    <a:pt x="205283" y="328353"/>
                    <a:pt x="206464" y="328978"/>
                    <a:pt x="208093" y="329969"/>
                  </a:cubicBezTo>
                  <a:cubicBezTo>
                    <a:pt x="208989" y="330525"/>
                    <a:pt x="210008" y="330810"/>
                    <a:pt x="211012" y="330810"/>
                  </a:cubicBezTo>
                  <a:cubicBezTo>
                    <a:pt x="211528" y="330810"/>
                    <a:pt x="212058" y="330729"/>
                    <a:pt x="212560" y="330580"/>
                  </a:cubicBezTo>
                  <a:cubicBezTo>
                    <a:pt x="213035" y="330484"/>
                    <a:pt x="213510" y="330199"/>
                    <a:pt x="213741" y="329779"/>
                  </a:cubicBezTo>
                  <a:cubicBezTo>
                    <a:pt x="214311" y="328353"/>
                    <a:pt x="216497" y="327213"/>
                    <a:pt x="218303" y="326738"/>
                  </a:cubicBezTo>
                  <a:cubicBezTo>
                    <a:pt x="218818" y="326588"/>
                    <a:pt x="219524" y="326453"/>
                    <a:pt x="220257" y="326453"/>
                  </a:cubicBezTo>
                  <a:cubicBezTo>
                    <a:pt x="221004" y="326453"/>
                    <a:pt x="221792" y="326602"/>
                    <a:pt x="222389" y="327064"/>
                  </a:cubicBezTo>
                  <a:lnTo>
                    <a:pt x="222864" y="327498"/>
                  </a:lnTo>
                  <a:cubicBezTo>
                    <a:pt x="223529" y="328041"/>
                    <a:pt x="223882" y="328340"/>
                    <a:pt x="224249" y="328340"/>
                  </a:cubicBezTo>
                  <a:cubicBezTo>
                    <a:pt x="224575" y="328340"/>
                    <a:pt x="224914" y="328068"/>
                    <a:pt x="225484" y="327498"/>
                  </a:cubicBezTo>
                  <a:cubicBezTo>
                    <a:pt x="226625" y="326480"/>
                    <a:pt x="228104" y="325910"/>
                    <a:pt x="229639" y="325910"/>
                  </a:cubicBezTo>
                  <a:cubicBezTo>
                    <a:pt x="229761" y="325910"/>
                    <a:pt x="229883" y="325923"/>
                    <a:pt x="229992" y="325923"/>
                  </a:cubicBezTo>
                  <a:cubicBezTo>
                    <a:pt x="230277" y="325923"/>
                    <a:pt x="230562" y="325978"/>
                    <a:pt x="230847" y="325978"/>
                  </a:cubicBezTo>
                  <a:cubicBezTo>
                    <a:pt x="231091" y="325978"/>
                    <a:pt x="231281" y="326073"/>
                    <a:pt x="231471" y="326113"/>
                  </a:cubicBezTo>
                  <a:cubicBezTo>
                    <a:pt x="232897" y="326453"/>
                    <a:pt x="233847" y="327159"/>
                    <a:pt x="234187" y="328163"/>
                  </a:cubicBezTo>
                  <a:cubicBezTo>
                    <a:pt x="234512" y="328964"/>
                    <a:pt x="235178" y="329534"/>
                    <a:pt x="236033" y="329629"/>
                  </a:cubicBezTo>
                  <a:cubicBezTo>
                    <a:pt x="236657" y="329792"/>
                    <a:pt x="237255" y="329887"/>
                    <a:pt x="237879" y="329887"/>
                  </a:cubicBezTo>
                  <a:cubicBezTo>
                    <a:pt x="238001" y="329887"/>
                    <a:pt x="238137" y="329874"/>
                    <a:pt x="238273" y="329874"/>
                  </a:cubicBezTo>
                  <a:cubicBezTo>
                    <a:pt x="239739" y="329874"/>
                    <a:pt x="240554" y="330960"/>
                    <a:pt x="241070" y="331679"/>
                  </a:cubicBezTo>
                  <a:cubicBezTo>
                    <a:pt x="241219" y="331869"/>
                    <a:pt x="241409" y="332059"/>
                    <a:pt x="241545" y="332249"/>
                  </a:cubicBezTo>
                  <a:cubicBezTo>
                    <a:pt x="241830" y="331869"/>
                    <a:pt x="242020" y="331394"/>
                    <a:pt x="242169" y="330919"/>
                  </a:cubicBezTo>
                  <a:cubicBezTo>
                    <a:pt x="242427" y="330009"/>
                    <a:pt x="242916" y="328543"/>
                    <a:pt x="244301" y="328543"/>
                  </a:cubicBezTo>
                  <a:cubicBezTo>
                    <a:pt x="244436" y="328543"/>
                    <a:pt x="244586" y="328557"/>
                    <a:pt x="244735" y="328584"/>
                  </a:cubicBezTo>
                  <a:cubicBezTo>
                    <a:pt x="245495" y="328828"/>
                    <a:pt x="246256" y="329154"/>
                    <a:pt x="246921" y="329684"/>
                  </a:cubicBezTo>
                  <a:lnTo>
                    <a:pt x="247301" y="329874"/>
                  </a:lnTo>
                  <a:cubicBezTo>
                    <a:pt x="248102" y="330484"/>
                    <a:pt x="249107" y="330824"/>
                    <a:pt x="250152" y="330865"/>
                  </a:cubicBezTo>
                  <a:cubicBezTo>
                    <a:pt x="253858" y="330865"/>
                    <a:pt x="253858" y="329589"/>
                    <a:pt x="253858" y="329154"/>
                  </a:cubicBezTo>
                  <a:cubicBezTo>
                    <a:pt x="253858" y="326303"/>
                    <a:pt x="253234" y="324783"/>
                    <a:pt x="252759" y="324783"/>
                  </a:cubicBezTo>
                  <a:cubicBezTo>
                    <a:pt x="251808" y="324688"/>
                    <a:pt x="250858" y="324403"/>
                    <a:pt x="250003" y="323928"/>
                  </a:cubicBezTo>
                  <a:cubicBezTo>
                    <a:pt x="249242" y="323453"/>
                    <a:pt x="248387" y="323222"/>
                    <a:pt x="247491" y="323127"/>
                  </a:cubicBezTo>
                  <a:cubicBezTo>
                    <a:pt x="246921" y="323127"/>
                    <a:pt x="246391" y="322977"/>
                    <a:pt x="245916" y="322692"/>
                  </a:cubicBezTo>
                  <a:cubicBezTo>
                    <a:pt x="244871" y="322082"/>
                    <a:pt x="244111" y="321036"/>
                    <a:pt x="243826" y="319801"/>
                  </a:cubicBezTo>
                  <a:cubicBezTo>
                    <a:pt x="243826" y="319652"/>
                    <a:pt x="243826" y="319462"/>
                    <a:pt x="243826" y="319326"/>
                  </a:cubicBezTo>
                  <a:cubicBezTo>
                    <a:pt x="243880" y="319041"/>
                    <a:pt x="243921" y="318756"/>
                    <a:pt x="244016" y="318511"/>
                  </a:cubicBezTo>
                  <a:cubicBezTo>
                    <a:pt x="244260" y="317995"/>
                    <a:pt x="244735" y="317615"/>
                    <a:pt x="245251" y="317425"/>
                  </a:cubicBezTo>
                  <a:cubicBezTo>
                    <a:pt x="246541" y="317045"/>
                    <a:pt x="247722" y="316421"/>
                    <a:pt x="248822" y="315565"/>
                  </a:cubicBezTo>
                  <a:cubicBezTo>
                    <a:pt x="249012" y="315430"/>
                    <a:pt x="249147" y="315240"/>
                    <a:pt x="249297" y="314995"/>
                  </a:cubicBezTo>
                  <a:cubicBezTo>
                    <a:pt x="249337" y="314900"/>
                    <a:pt x="249392" y="314805"/>
                    <a:pt x="249337" y="314710"/>
                  </a:cubicBezTo>
                  <a:cubicBezTo>
                    <a:pt x="248957" y="313760"/>
                    <a:pt x="248726" y="312769"/>
                    <a:pt x="248672" y="311764"/>
                  </a:cubicBezTo>
                  <a:cubicBezTo>
                    <a:pt x="248631" y="311004"/>
                    <a:pt x="248767" y="310244"/>
                    <a:pt x="249147" y="309579"/>
                  </a:cubicBezTo>
                  <a:cubicBezTo>
                    <a:pt x="249622" y="308764"/>
                    <a:pt x="250437" y="308289"/>
                    <a:pt x="251387" y="308194"/>
                  </a:cubicBezTo>
                  <a:lnTo>
                    <a:pt x="252053" y="308154"/>
                  </a:lnTo>
                  <a:cubicBezTo>
                    <a:pt x="252664" y="308058"/>
                    <a:pt x="253383" y="308004"/>
                    <a:pt x="254089" y="307963"/>
                  </a:cubicBezTo>
                  <a:cubicBezTo>
                    <a:pt x="254809" y="307909"/>
                    <a:pt x="255759" y="307868"/>
                    <a:pt x="256614" y="307773"/>
                  </a:cubicBezTo>
                  <a:lnTo>
                    <a:pt x="257415" y="307678"/>
                  </a:lnTo>
                  <a:lnTo>
                    <a:pt x="256519" y="307393"/>
                  </a:lnTo>
                  <a:cubicBezTo>
                    <a:pt x="254659" y="306769"/>
                    <a:pt x="252759" y="306158"/>
                    <a:pt x="252053" y="304923"/>
                  </a:cubicBezTo>
                  <a:cubicBezTo>
                    <a:pt x="251007" y="303212"/>
                    <a:pt x="250288" y="298597"/>
                    <a:pt x="251958" y="297511"/>
                  </a:cubicBezTo>
                  <a:cubicBezTo>
                    <a:pt x="252501" y="297212"/>
                    <a:pt x="253071" y="297076"/>
                    <a:pt x="253655" y="297076"/>
                  </a:cubicBezTo>
                  <a:cubicBezTo>
                    <a:pt x="253736" y="297076"/>
                    <a:pt x="253817" y="297076"/>
                    <a:pt x="253899" y="297076"/>
                  </a:cubicBezTo>
                  <a:cubicBezTo>
                    <a:pt x="254279" y="297076"/>
                    <a:pt x="254714" y="297131"/>
                    <a:pt x="255189" y="297171"/>
                  </a:cubicBezTo>
                  <a:cubicBezTo>
                    <a:pt x="255596" y="297226"/>
                    <a:pt x="256003" y="297253"/>
                    <a:pt x="256411" y="297253"/>
                  </a:cubicBezTo>
                  <a:cubicBezTo>
                    <a:pt x="257089" y="297253"/>
                    <a:pt x="257768" y="297185"/>
                    <a:pt x="258420" y="297036"/>
                  </a:cubicBezTo>
                  <a:cubicBezTo>
                    <a:pt x="259085" y="296900"/>
                    <a:pt x="259750" y="296818"/>
                    <a:pt x="260402" y="296818"/>
                  </a:cubicBezTo>
                  <a:cubicBezTo>
                    <a:pt x="260877" y="296818"/>
                    <a:pt x="261339" y="296859"/>
                    <a:pt x="261800" y="296941"/>
                  </a:cubicBezTo>
                  <a:cubicBezTo>
                    <a:pt x="262438" y="296981"/>
                    <a:pt x="263104" y="297036"/>
                    <a:pt x="263755" y="297036"/>
                  </a:cubicBezTo>
                  <a:cubicBezTo>
                    <a:pt x="264977" y="297036"/>
                    <a:pt x="266172" y="296859"/>
                    <a:pt x="267068" y="296180"/>
                  </a:cubicBezTo>
                  <a:cubicBezTo>
                    <a:pt x="270068" y="293940"/>
                    <a:pt x="276286" y="293710"/>
                    <a:pt x="278811" y="293710"/>
                  </a:cubicBezTo>
                  <a:cubicBezTo>
                    <a:pt x="280332" y="293710"/>
                    <a:pt x="281703" y="293139"/>
                    <a:pt x="283033" y="292515"/>
                  </a:cubicBezTo>
                  <a:cubicBezTo>
                    <a:pt x="284079" y="291999"/>
                    <a:pt x="285124" y="291660"/>
                    <a:pt x="286264" y="291429"/>
                  </a:cubicBezTo>
                  <a:cubicBezTo>
                    <a:pt x="290215" y="290859"/>
                    <a:pt x="295306" y="290044"/>
                    <a:pt x="296582" y="289529"/>
                  </a:cubicBezTo>
                  <a:cubicBezTo>
                    <a:pt x="297627" y="289189"/>
                    <a:pt x="298673" y="288904"/>
                    <a:pt x="299718" y="288714"/>
                  </a:cubicBezTo>
                  <a:cubicBezTo>
                    <a:pt x="300193" y="288619"/>
                    <a:pt x="300859" y="288483"/>
                    <a:pt x="301578" y="288293"/>
                  </a:cubicBezTo>
                  <a:lnTo>
                    <a:pt x="302718" y="288008"/>
                  </a:lnTo>
                  <a:cubicBezTo>
                    <a:pt x="304565" y="287533"/>
                    <a:pt x="306520" y="286963"/>
                    <a:pt x="306941" y="286488"/>
                  </a:cubicBezTo>
                  <a:cubicBezTo>
                    <a:pt x="307131" y="285863"/>
                    <a:pt x="307565" y="285347"/>
                    <a:pt x="308176" y="285062"/>
                  </a:cubicBezTo>
                  <a:lnTo>
                    <a:pt x="308461" y="284872"/>
                  </a:lnTo>
                  <a:cubicBezTo>
                    <a:pt x="310090" y="284058"/>
                    <a:pt x="313009" y="283433"/>
                    <a:pt x="315208" y="283433"/>
                  </a:cubicBezTo>
                  <a:cubicBezTo>
                    <a:pt x="316104" y="283433"/>
                    <a:pt x="316878" y="283542"/>
                    <a:pt x="317408" y="283773"/>
                  </a:cubicBezTo>
                  <a:cubicBezTo>
                    <a:pt x="318860" y="284438"/>
                    <a:pt x="320204" y="284777"/>
                    <a:pt x="321250" y="284777"/>
                  </a:cubicBezTo>
                  <a:cubicBezTo>
                    <a:pt x="321711" y="284777"/>
                    <a:pt x="322105" y="284709"/>
                    <a:pt x="322444" y="284587"/>
                  </a:cubicBezTo>
                  <a:cubicBezTo>
                    <a:pt x="322811" y="284424"/>
                    <a:pt x="323205" y="284356"/>
                    <a:pt x="323626" y="284356"/>
                  </a:cubicBezTo>
                  <a:cubicBezTo>
                    <a:pt x="324875" y="284356"/>
                    <a:pt x="326259" y="284967"/>
                    <a:pt x="327142" y="285727"/>
                  </a:cubicBezTo>
                  <a:cubicBezTo>
                    <a:pt x="328146" y="286583"/>
                    <a:pt x="328622" y="287574"/>
                    <a:pt x="328432" y="288524"/>
                  </a:cubicBezTo>
                  <a:cubicBezTo>
                    <a:pt x="328336" y="289243"/>
                    <a:pt x="328717" y="290139"/>
                    <a:pt x="329097" y="290995"/>
                  </a:cubicBezTo>
                  <a:cubicBezTo>
                    <a:pt x="329572" y="291850"/>
                    <a:pt x="329803" y="292759"/>
                    <a:pt x="329762" y="293750"/>
                  </a:cubicBezTo>
                  <a:cubicBezTo>
                    <a:pt x="329667" y="294416"/>
                    <a:pt x="329382" y="295081"/>
                    <a:pt x="328947" y="295610"/>
                  </a:cubicBezTo>
                  <a:cubicBezTo>
                    <a:pt x="328812" y="295746"/>
                    <a:pt x="328717" y="295895"/>
                    <a:pt x="328662" y="296085"/>
                  </a:cubicBezTo>
                  <a:lnTo>
                    <a:pt x="328662" y="296126"/>
                  </a:lnTo>
                  <a:lnTo>
                    <a:pt x="328757" y="296180"/>
                  </a:lnTo>
                  <a:cubicBezTo>
                    <a:pt x="329042" y="296330"/>
                    <a:pt x="329341" y="296425"/>
                    <a:pt x="329681" y="296425"/>
                  </a:cubicBezTo>
                  <a:cubicBezTo>
                    <a:pt x="329762" y="296425"/>
                    <a:pt x="329830" y="296425"/>
                    <a:pt x="329898" y="296411"/>
                  </a:cubicBezTo>
                  <a:cubicBezTo>
                    <a:pt x="331473" y="296411"/>
                    <a:pt x="333468" y="295746"/>
                    <a:pt x="334174" y="295040"/>
                  </a:cubicBezTo>
                  <a:cubicBezTo>
                    <a:pt x="334554" y="294524"/>
                    <a:pt x="335152" y="294225"/>
                    <a:pt x="335776" y="294225"/>
                  </a:cubicBezTo>
                  <a:cubicBezTo>
                    <a:pt x="336021" y="294225"/>
                    <a:pt x="336265" y="294280"/>
                    <a:pt x="336509" y="294375"/>
                  </a:cubicBezTo>
                  <a:cubicBezTo>
                    <a:pt x="337690" y="294945"/>
                    <a:pt x="338451" y="296126"/>
                    <a:pt x="338505" y="297416"/>
                  </a:cubicBezTo>
                  <a:cubicBezTo>
                    <a:pt x="338546" y="297511"/>
                    <a:pt x="338600" y="297606"/>
                    <a:pt x="338641" y="297646"/>
                  </a:cubicBezTo>
                  <a:cubicBezTo>
                    <a:pt x="338695" y="297701"/>
                    <a:pt x="338790" y="297741"/>
                    <a:pt x="338885" y="297796"/>
                  </a:cubicBezTo>
                  <a:cubicBezTo>
                    <a:pt x="338885" y="297171"/>
                    <a:pt x="339306" y="296601"/>
                    <a:pt x="339876" y="296370"/>
                  </a:cubicBezTo>
                  <a:cubicBezTo>
                    <a:pt x="340066" y="296316"/>
                    <a:pt x="340216" y="296316"/>
                    <a:pt x="340406" y="296275"/>
                  </a:cubicBezTo>
                  <a:lnTo>
                    <a:pt x="340636" y="296275"/>
                  </a:lnTo>
                  <a:cubicBezTo>
                    <a:pt x="340826" y="296275"/>
                    <a:pt x="341017" y="296316"/>
                    <a:pt x="341207" y="296316"/>
                  </a:cubicBezTo>
                  <a:cubicBezTo>
                    <a:pt x="342211" y="296560"/>
                    <a:pt x="343162" y="297076"/>
                    <a:pt x="343867" y="297796"/>
                  </a:cubicBezTo>
                  <a:lnTo>
                    <a:pt x="343963" y="297796"/>
                  </a:lnTo>
                  <a:cubicBezTo>
                    <a:pt x="344343" y="297741"/>
                    <a:pt x="344682" y="297701"/>
                    <a:pt x="345062" y="297606"/>
                  </a:cubicBezTo>
                  <a:cubicBezTo>
                    <a:pt x="345537" y="297470"/>
                    <a:pt x="346026" y="297361"/>
                    <a:pt x="346461" y="297361"/>
                  </a:cubicBezTo>
                  <a:cubicBezTo>
                    <a:pt x="346854" y="297361"/>
                    <a:pt x="347221" y="297456"/>
                    <a:pt x="347533" y="297701"/>
                  </a:cubicBezTo>
                  <a:cubicBezTo>
                    <a:pt x="347872" y="297986"/>
                    <a:pt x="348062" y="298407"/>
                    <a:pt x="348062" y="298882"/>
                  </a:cubicBezTo>
                  <a:cubicBezTo>
                    <a:pt x="348062" y="299981"/>
                    <a:pt x="347112" y="300742"/>
                    <a:pt x="346162" y="301502"/>
                  </a:cubicBezTo>
                  <a:cubicBezTo>
                    <a:pt x="345822" y="301733"/>
                    <a:pt x="345537" y="302018"/>
                    <a:pt x="345198" y="302303"/>
                  </a:cubicBezTo>
                  <a:cubicBezTo>
                    <a:pt x="345062" y="302398"/>
                    <a:pt x="344967" y="302547"/>
                    <a:pt x="344913" y="302737"/>
                  </a:cubicBezTo>
                  <a:cubicBezTo>
                    <a:pt x="344967" y="302778"/>
                    <a:pt x="344967" y="302832"/>
                    <a:pt x="345008" y="302873"/>
                  </a:cubicBezTo>
                  <a:lnTo>
                    <a:pt x="345103" y="302968"/>
                  </a:lnTo>
                  <a:cubicBezTo>
                    <a:pt x="345293" y="303131"/>
                    <a:pt x="345415" y="303239"/>
                    <a:pt x="345565" y="303239"/>
                  </a:cubicBezTo>
                  <a:cubicBezTo>
                    <a:pt x="345795" y="303239"/>
                    <a:pt x="346094" y="303036"/>
                    <a:pt x="346732" y="302547"/>
                  </a:cubicBezTo>
                  <a:cubicBezTo>
                    <a:pt x="347397" y="302018"/>
                    <a:pt x="348280" y="301325"/>
                    <a:pt x="349407" y="301325"/>
                  </a:cubicBezTo>
                  <a:cubicBezTo>
                    <a:pt x="349705" y="301325"/>
                    <a:pt x="350045" y="301380"/>
                    <a:pt x="350384" y="301502"/>
                  </a:cubicBezTo>
                  <a:cubicBezTo>
                    <a:pt x="350601" y="301542"/>
                    <a:pt x="350805" y="301570"/>
                    <a:pt x="350995" y="301570"/>
                  </a:cubicBezTo>
                  <a:cubicBezTo>
                    <a:pt x="351199" y="301570"/>
                    <a:pt x="351389" y="301542"/>
                    <a:pt x="351579" y="301502"/>
                  </a:cubicBezTo>
                  <a:lnTo>
                    <a:pt x="351674" y="301502"/>
                  </a:lnTo>
                  <a:lnTo>
                    <a:pt x="351864" y="301407"/>
                  </a:lnTo>
                  <a:cubicBezTo>
                    <a:pt x="352434" y="301217"/>
                    <a:pt x="353004" y="300932"/>
                    <a:pt x="353479" y="300646"/>
                  </a:cubicBezTo>
                  <a:cubicBezTo>
                    <a:pt x="353900" y="300402"/>
                    <a:pt x="354280" y="300117"/>
                    <a:pt x="354660" y="299886"/>
                  </a:cubicBezTo>
                  <a:cubicBezTo>
                    <a:pt x="355706" y="299167"/>
                    <a:pt x="356805" y="298597"/>
                    <a:pt x="357987" y="298217"/>
                  </a:cubicBezTo>
                  <a:cubicBezTo>
                    <a:pt x="359466" y="297891"/>
                    <a:pt x="361082" y="296791"/>
                    <a:pt x="362548" y="295800"/>
                  </a:cubicBezTo>
                  <a:cubicBezTo>
                    <a:pt x="363213" y="295325"/>
                    <a:pt x="363879" y="294891"/>
                    <a:pt x="364503" y="294511"/>
                  </a:cubicBezTo>
                  <a:cubicBezTo>
                    <a:pt x="365413" y="293968"/>
                    <a:pt x="366797" y="293669"/>
                    <a:pt x="368060" y="293669"/>
                  </a:cubicBezTo>
                  <a:cubicBezTo>
                    <a:pt x="369241" y="293669"/>
                    <a:pt x="370314" y="293940"/>
                    <a:pt x="370775" y="294511"/>
                  </a:cubicBezTo>
                  <a:cubicBezTo>
                    <a:pt x="371196" y="295135"/>
                    <a:pt x="371101" y="295936"/>
                    <a:pt x="370531" y="296370"/>
                  </a:cubicBezTo>
                  <a:cubicBezTo>
                    <a:pt x="370056" y="296845"/>
                    <a:pt x="369350" y="297701"/>
                    <a:pt x="369540" y="298461"/>
                  </a:cubicBezTo>
                  <a:cubicBezTo>
                    <a:pt x="369730" y="299221"/>
                    <a:pt x="370721" y="299927"/>
                    <a:pt x="372336" y="300497"/>
                  </a:cubicBezTo>
                  <a:cubicBezTo>
                    <a:pt x="374006" y="301257"/>
                    <a:pt x="375486" y="302303"/>
                    <a:pt x="376722" y="303633"/>
                  </a:cubicBezTo>
                  <a:cubicBezTo>
                    <a:pt x="379898" y="306823"/>
                    <a:pt x="382939" y="311574"/>
                    <a:pt x="385220" y="315145"/>
                  </a:cubicBezTo>
                  <a:cubicBezTo>
                    <a:pt x="385655" y="315810"/>
                    <a:pt x="386075" y="316421"/>
                    <a:pt x="386415" y="316991"/>
                  </a:cubicBezTo>
                  <a:cubicBezTo>
                    <a:pt x="387840" y="319326"/>
                    <a:pt x="389076" y="321701"/>
                    <a:pt x="390216" y="324118"/>
                  </a:cubicBezTo>
                  <a:cubicBezTo>
                    <a:pt x="391262" y="326398"/>
                    <a:pt x="392782" y="329494"/>
                    <a:pt x="393447" y="329914"/>
                  </a:cubicBezTo>
                  <a:cubicBezTo>
                    <a:pt x="393922" y="329494"/>
                    <a:pt x="394248" y="328923"/>
                    <a:pt x="394493" y="328353"/>
                  </a:cubicBezTo>
                  <a:cubicBezTo>
                    <a:pt x="395199" y="327023"/>
                    <a:pt x="395959" y="325543"/>
                    <a:pt x="397479" y="325217"/>
                  </a:cubicBezTo>
                  <a:cubicBezTo>
                    <a:pt x="397683" y="325163"/>
                    <a:pt x="397859" y="325149"/>
                    <a:pt x="398050" y="325149"/>
                  </a:cubicBezTo>
                  <a:cubicBezTo>
                    <a:pt x="399421" y="325149"/>
                    <a:pt x="400453" y="326344"/>
                    <a:pt x="401376" y="327403"/>
                  </a:cubicBezTo>
                  <a:cubicBezTo>
                    <a:pt x="402095" y="328258"/>
                    <a:pt x="402855" y="329154"/>
                    <a:pt x="403616" y="329303"/>
                  </a:cubicBezTo>
                  <a:cubicBezTo>
                    <a:pt x="404281" y="329439"/>
                    <a:pt x="404946" y="329629"/>
                    <a:pt x="405706" y="329874"/>
                  </a:cubicBezTo>
                  <a:cubicBezTo>
                    <a:pt x="407010" y="330227"/>
                    <a:pt x="408408" y="330620"/>
                    <a:pt x="409481" y="330620"/>
                  </a:cubicBezTo>
                  <a:cubicBezTo>
                    <a:pt x="409806" y="330620"/>
                    <a:pt x="410119" y="330580"/>
                    <a:pt x="410363" y="330484"/>
                  </a:cubicBezTo>
                  <a:cubicBezTo>
                    <a:pt x="410797" y="330349"/>
                    <a:pt x="411368" y="330104"/>
                    <a:pt x="411979" y="329819"/>
                  </a:cubicBezTo>
                  <a:cubicBezTo>
                    <a:pt x="414083" y="328883"/>
                    <a:pt x="415875" y="328136"/>
                    <a:pt x="417219" y="328136"/>
                  </a:cubicBezTo>
                  <a:cubicBezTo>
                    <a:pt x="417708" y="328136"/>
                    <a:pt x="418129" y="328231"/>
                    <a:pt x="418495" y="328448"/>
                  </a:cubicBezTo>
                  <a:cubicBezTo>
                    <a:pt x="418821" y="328584"/>
                    <a:pt x="419160" y="328733"/>
                    <a:pt x="419486" y="328869"/>
                  </a:cubicBezTo>
                  <a:cubicBezTo>
                    <a:pt x="421441" y="329494"/>
                    <a:pt x="422962" y="330919"/>
                    <a:pt x="423668" y="332819"/>
                  </a:cubicBezTo>
                  <a:cubicBezTo>
                    <a:pt x="424862" y="335616"/>
                    <a:pt x="426519" y="336050"/>
                    <a:pt x="427428" y="336050"/>
                  </a:cubicBezTo>
                  <a:cubicBezTo>
                    <a:pt x="428324" y="336050"/>
                    <a:pt x="429940" y="336525"/>
                    <a:pt x="429940" y="339756"/>
                  </a:cubicBezTo>
                  <a:cubicBezTo>
                    <a:pt x="429940" y="340462"/>
                    <a:pt x="431854" y="341942"/>
                    <a:pt x="432750" y="341942"/>
                  </a:cubicBezTo>
                  <a:cubicBezTo>
                    <a:pt x="434175" y="341942"/>
                    <a:pt x="437407" y="341467"/>
                    <a:pt x="438221" y="340951"/>
                  </a:cubicBezTo>
                  <a:cubicBezTo>
                    <a:pt x="438995" y="340516"/>
                    <a:pt x="439769" y="340123"/>
                    <a:pt x="440488" y="340123"/>
                  </a:cubicBezTo>
                  <a:cubicBezTo>
                    <a:pt x="440733" y="340123"/>
                    <a:pt x="440977" y="340164"/>
                    <a:pt x="441208" y="340272"/>
                  </a:cubicBezTo>
                  <a:cubicBezTo>
                    <a:pt x="441683" y="340516"/>
                    <a:pt x="442022" y="340951"/>
                    <a:pt x="442117" y="341467"/>
                  </a:cubicBezTo>
                  <a:lnTo>
                    <a:pt x="442117" y="341521"/>
                  </a:lnTo>
                  <a:cubicBezTo>
                    <a:pt x="442117" y="341562"/>
                    <a:pt x="442158" y="341711"/>
                    <a:pt x="442158" y="341806"/>
                  </a:cubicBezTo>
                  <a:cubicBezTo>
                    <a:pt x="442403" y="342661"/>
                    <a:pt x="442878" y="343462"/>
                    <a:pt x="443489" y="344087"/>
                  </a:cubicBezTo>
                  <a:cubicBezTo>
                    <a:pt x="443828" y="344467"/>
                    <a:pt x="444249" y="344793"/>
                    <a:pt x="444683" y="344983"/>
                  </a:cubicBezTo>
                  <a:lnTo>
                    <a:pt x="445254" y="344983"/>
                  </a:lnTo>
                  <a:cubicBezTo>
                    <a:pt x="445674" y="344983"/>
                    <a:pt x="446109" y="345078"/>
                    <a:pt x="446530" y="345173"/>
                  </a:cubicBezTo>
                  <a:cubicBezTo>
                    <a:pt x="446964" y="345268"/>
                    <a:pt x="447344" y="345363"/>
                    <a:pt x="447724" y="345417"/>
                  </a:cubicBezTo>
                  <a:lnTo>
                    <a:pt x="448145" y="345417"/>
                  </a:lnTo>
                  <a:lnTo>
                    <a:pt x="448145" y="345322"/>
                  </a:lnTo>
                  <a:lnTo>
                    <a:pt x="448145" y="345268"/>
                  </a:lnTo>
                  <a:lnTo>
                    <a:pt x="448200" y="345173"/>
                  </a:lnTo>
                  <a:lnTo>
                    <a:pt x="448240" y="345078"/>
                  </a:lnTo>
                  <a:lnTo>
                    <a:pt x="448295" y="345037"/>
                  </a:lnTo>
                  <a:lnTo>
                    <a:pt x="448335" y="344942"/>
                  </a:lnTo>
                  <a:lnTo>
                    <a:pt x="448430" y="344847"/>
                  </a:lnTo>
                  <a:lnTo>
                    <a:pt x="448485" y="344793"/>
                  </a:lnTo>
                  <a:lnTo>
                    <a:pt x="448580" y="344698"/>
                  </a:lnTo>
                  <a:lnTo>
                    <a:pt x="448675" y="344603"/>
                  </a:lnTo>
                  <a:lnTo>
                    <a:pt x="448715" y="344562"/>
                  </a:lnTo>
                  <a:lnTo>
                    <a:pt x="448865" y="344467"/>
                  </a:lnTo>
                  <a:lnTo>
                    <a:pt x="448960" y="344413"/>
                  </a:lnTo>
                  <a:lnTo>
                    <a:pt x="449150" y="344317"/>
                  </a:lnTo>
                  <a:lnTo>
                    <a:pt x="449191" y="344277"/>
                  </a:lnTo>
                  <a:lnTo>
                    <a:pt x="449435" y="344127"/>
                  </a:lnTo>
                  <a:lnTo>
                    <a:pt x="449476" y="344087"/>
                  </a:lnTo>
                  <a:lnTo>
                    <a:pt x="449761" y="343992"/>
                  </a:lnTo>
                  <a:lnTo>
                    <a:pt x="449815" y="343992"/>
                  </a:lnTo>
                  <a:lnTo>
                    <a:pt x="450141" y="343842"/>
                  </a:lnTo>
                  <a:lnTo>
                    <a:pt x="450195" y="343842"/>
                  </a:lnTo>
                  <a:cubicBezTo>
                    <a:pt x="451376" y="343462"/>
                    <a:pt x="452571" y="343177"/>
                    <a:pt x="453806" y="342987"/>
                  </a:cubicBezTo>
                  <a:cubicBezTo>
                    <a:pt x="457078" y="342417"/>
                    <a:pt x="459508" y="341426"/>
                    <a:pt x="459943" y="340421"/>
                  </a:cubicBezTo>
                  <a:cubicBezTo>
                    <a:pt x="460608" y="338942"/>
                    <a:pt x="462264" y="338372"/>
                    <a:pt x="463744" y="337856"/>
                  </a:cubicBezTo>
                  <a:cubicBezTo>
                    <a:pt x="464599" y="337571"/>
                    <a:pt x="465455" y="337286"/>
                    <a:pt x="465781" y="336906"/>
                  </a:cubicBezTo>
                  <a:cubicBezTo>
                    <a:pt x="465876" y="336810"/>
                    <a:pt x="465971" y="336715"/>
                    <a:pt x="466025" y="336620"/>
                  </a:cubicBezTo>
                  <a:cubicBezTo>
                    <a:pt x="466785" y="336050"/>
                    <a:pt x="467586" y="335521"/>
                    <a:pt x="468441" y="335141"/>
                  </a:cubicBezTo>
                  <a:cubicBezTo>
                    <a:pt x="469256" y="334720"/>
                    <a:pt x="470301" y="334245"/>
                    <a:pt x="470491" y="333810"/>
                  </a:cubicBezTo>
                  <a:cubicBezTo>
                    <a:pt x="471062" y="332724"/>
                    <a:pt x="472487" y="332439"/>
                    <a:pt x="473858" y="332100"/>
                  </a:cubicBezTo>
                  <a:cubicBezTo>
                    <a:pt x="474428" y="332005"/>
                    <a:pt x="474999" y="331869"/>
                    <a:pt x="475569" y="331584"/>
                  </a:cubicBezTo>
                  <a:cubicBezTo>
                    <a:pt x="475908" y="330770"/>
                    <a:pt x="476954" y="330349"/>
                    <a:pt x="478094" y="330159"/>
                  </a:cubicBezTo>
                  <a:cubicBezTo>
                    <a:pt x="478637" y="330064"/>
                    <a:pt x="479180" y="330023"/>
                    <a:pt x="479723" y="330023"/>
                  </a:cubicBezTo>
                  <a:cubicBezTo>
                    <a:pt x="480348" y="330023"/>
                    <a:pt x="480959" y="330077"/>
                    <a:pt x="481556" y="330199"/>
                  </a:cubicBezTo>
                  <a:lnTo>
                    <a:pt x="481841" y="330254"/>
                  </a:lnTo>
                  <a:cubicBezTo>
                    <a:pt x="483592" y="330756"/>
                    <a:pt x="490394" y="332018"/>
                    <a:pt x="491670" y="332018"/>
                  </a:cubicBezTo>
                  <a:cubicBezTo>
                    <a:pt x="491711" y="332018"/>
                    <a:pt x="491752" y="332018"/>
                    <a:pt x="491779" y="332005"/>
                  </a:cubicBezTo>
                  <a:cubicBezTo>
                    <a:pt x="491874" y="331991"/>
                    <a:pt x="491969" y="331991"/>
                    <a:pt x="492050" y="331991"/>
                  </a:cubicBezTo>
                  <a:cubicBezTo>
                    <a:pt x="493177" y="331991"/>
                    <a:pt x="493611" y="333390"/>
                    <a:pt x="494019" y="334625"/>
                  </a:cubicBezTo>
                  <a:cubicBezTo>
                    <a:pt x="494154" y="335195"/>
                    <a:pt x="494345" y="335711"/>
                    <a:pt x="494630" y="336186"/>
                  </a:cubicBezTo>
                  <a:cubicBezTo>
                    <a:pt x="495349" y="336471"/>
                    <a:pt x="496055" y="336810"/>
                    <a:pt x="496680" y="337231"/>
                  </a:cubicBezTo>
                  <a:cubicBezTo>
                    <a:pt x="497576" y="337761"/>
                    <a:pt x="499381" y="338752"/>
                    <a:pt x="499951" y="338752"/>
                  </a:cubicBezTo>
                  <a:cubicBezTo>
                    <a:pt x="500752" y="338100"/>
                    <a:pt x="502232" y="337462"/>
                    <a:pt x="503861" y="337462"/>
                  </a:cubicBezTo>
                  <a:cubicBezTo>
                    <a:pt x="504839" y="337462"/>
                    <a:pt x="505871" y="337693"/>
                    <a:pt x="506848" y="338277"/>
                  </a:cubicBezTo>
                  <a:cubicBezTo>
                    <a:pt x="507174" y="338467"/>
                    <a:pt x="507513" y="338657"/>
                    <a:pt x="507839" y="338901"/>
                  </a:cubicBezTo>
                  <a:cubicBezTo>
                    <a:pt x="508749" y="339417"/>
                    <a:pt x="509889" y="340177"/>
                    <a:pt x="510500" y="340272"/>
                  </a:cubicBezTo>
                  <a:lnTo>
                    <a:pt x="510744" y="340272"/>
                  </a:lnTo>
                  <a:cubicBezTo>
                    <a:pt x="510744" y="340272"/>
                    <a:pt x="510785" y="340272"/>
                    <a:pt x="510880" y="340136"/>
                  </a:cubicBezTo>
                  <a:cubicBezTo>
                    <a:pt x="511450" y="339091"/>
                    <a:pt x="512930" y="338467"/>
                    <a:pt x="514491" y="337951"/>
                  </a:cubicBezTo>
                  <a:lnTo>
                    <a:pt x="515170" y="337706"/>
                  </a:lnTo>
                  <a:cubicBezTo>
                    <a:pt x="515835" y="337516"/>
                    <a:pt x="516501" y="337286"/>
                    <a:pt x="517112" y="336946"/>
                  </a:cubicBezTo>
                  <a:cubicBezTo>
                    <a:pt x="517587" y="336281"/>
                    <a:pt x="518021" y="334245"/>
                    <a:pt x="517451" y="333810"/>
                  </a:cubicBezTo>
                  <a:cubicBezTo>
                    <a:pt x="516161" y="332765"/>
                    <a:pt x="515116" y="329439"/>
                    <a:pt x="514681" y="327783"/>
                  </a:cubicBezTo>
                  <a:cubicBezTo>
                    <a:pt x="514586" y="327539"/>
                    <a:pt x="514546" y="327349"/>
                    <a:pt x="514491" y="327159"/>
                  </a:cubicBezTo>
                  <a:cubicBezTo>
                    <a:pt x="514111" y="325597"/>
                    <a:pt x="515455" y="324688"/>
                    <a:pt x="516406" y="324077"/>
                  </a:cubicBezTo>
                  <a:cubicBezTo>
                    <a:pt x="516922" y="323738"/>
                    <a:pt x="517492" y="323358"/>
                    <a:pt x="517587" y="322977"/>
                  </a:cubicBezTo>
                  <a:cubicBezTo>
                    <a:pt x="517967" y="321606"/>
                    <a:pt x="519352" y="321077"/>
                    <a:pt x="520492" y="320602"/>
                  </a:cubicBezTo>
                  <a:cubicBezTo>
                    <a:pt x="520913" y="320466"/>
                    <a:pt x="521347" y="320222"/>
                    <a:pt x="521768" y="319991"/>
                  </a:cubicBezTo>
                  <a:cubicBezTo>
                    <a:pt x="521958" y="319706"/>
                    <a:pt x="522148" y="319421"/>
                    <a:pt x="522298" y="319081"/>
                  </a:cubicBezTo>
                  <a:cubicBezTo>
                    <a:pt x="522705" y="318389"/>
                    <a:pt x="523329" y="317235"/>
                    <a:pt x="524619" y="317235"/>
                  </a:cubicBezTo>
                  <a:cubicBezTo>
                    <a:pt x="524823" y="317235"/>
                    <a:pt x="525040" y="317262"/>
                    <a:pt x="525284" y="317330"/>
                  </a:cubicBezTo>
                  <a:cubicBezTo>
                    <a:pt x="525474" y="317371"/>
                    <a:pt x="530131" y="318701"/>
                    <a:pt x="531136" y="319747"/>
                  </a:cubicBezTo>
                  <a:cubicBezTo>
                    <a:pt x="531516" y="320086"/>
                    <a:pt x="533511" y="320561"/>
                    <a:pt x="535127" y="320561"/>
                  </a:cubicBezTo>
                  <a:cubicBezTo>
                    <a:pt x="536743" y="320561"/>
                    <a:pt x="539064" y="321742"/>
                    <a:pt x="541060" y="322882"/>
                  </a:cubicBezTo>
                  <a:cubicBezTo>
                    <a:pt x="541969" y="323263"/>
                    <a:pt x="542920" y="323453"/>
                    <a:pt x="543924" y="323602"/>
                  </a:cubicBezTo>
                  <a:cubicBezTo>
                    <a:pt x="545961" y="323928"/>
                    <a:pt x="547916" y="324267"/>
                    <a:pt x="548622" y="325353"/>
                  </a:cubicBezTo>
                  <a:cubicBezTo>
                    <a:pt x="549192" y="326208"/>
                    <a:pt x="549151" y="327498"/>
                    <a:pt x="549097" y="328869"/>
                  </a:cubicBezTo>
                  <a:cubicBezTo>
                    <a:pt x="549097" y="329914"/>
                    <a:pt x="549056" y="331245"/>
                    <a:pt x="549436" y="331679"/>
                  </a:cubicBezTo>
                  <a:cubicBezTo>
                    <a:pt x="550957" y="333430"/>
                    <a:pt x="552382" y="334761"/>
                    <a:pt x="552993" y="334910"/>
                  </a:cubicBezTo>
                  <a:cubicBezTo>
                    <a:pt x="553210" y="334788"/>
                    <a:pt x="553455" y="334733"/>
                    <a:pt x="553726" y="334733"/>
                  </a:cubicBezTo>
                  <a:cubicBezTo>
                    <a:pt x="554554" y="334733"/>
                    <a:pt x="555627" y="335209"/>
                    <a:pt x="556944" y="335806"/>
                  </a:cubicBezTo>
                  <a:cubicBezTo>
                    <a:pt x="557799" y="336240"/>
                    <a:pt x="558695" y="336566"/>
                    <a:pt x="559605" y="336810"/>
                  </a:cubicBezTo>
                  <a:cubicBezTo>
                    <a:pt x="559645" y="336838"/>
                    <a:pt x="559700" y="336851"/>
                    <a:pt x="559740" y="336851"/>
                  </a:cubicBezTo>
                  <a:cubicBezTo>
                    <a:pt x="559781" y="336851"/>
                    <a:pt x="559822" y="336838"/>
                    <a:pt x="559835" y="336810"/>
                  </a:cubicBezTo>
                  <a:cubicBezTo>
                    <a:pt x="560555" y="336620"/>
                    <a:pt x="561220" y="336240"/>
                    <a:pt x="561831" y="335806"/>
                  </a:cubicBezTo>
                  <a:lnTo>
                    <a:pt x="562116" y="335616"/>
                  </a:lnTo>
                  <a:cubicBezTo>
                    <a:pt x="563257" y="334856"/>
                    <a:pt x="564302" y="334190"/>
                    <a:pt x="565252" y="334190"/>
                  </a:cubicBezTo>
                  <a:cubicBezTo>
                    <a:pt x="566108" y="334095"/>
                    <a:pt x="566963" y="333960"/>
                    <a:pt x="567818" y="333810"/>
                  </a:cubicBezTo>
                  <a:cubicBezTo>
                    <a:pt x="569013" y="333525"/>
                    <a:pt x="570248" y="333390"/>
                    <a:pt x="571443" y="333295"/>
                  </a:cubicBezTo>
                  <a:cubicBezTo>
                    <a:pt x="571674" y="333295"/>
                    <a:pt x="571959" y="333295"/>
                    <a:pt x="572203" y="333335"/>
                  </a:cubicBezTo>
                  <a:cubicBezTo>
                    <a:pt x="572868" y="333485"/>
                    <a:pt x="573534" y="333620"/>
                    <a:pt x="574199" y="333865"/>
                  </a:cubicBezTo>
                  <a:lnTo>
                    <a:pt x="574579" y="333960"/>
                  </a:lnTo>
                  <a:cubicBezTo>
                    <a:pt x="575719" y="334286"/>
                    <a:pt x="577756" y="334910"/>
                    <a:pt x="578407" y="334910"/>
                  </a:cubicBezTo>
                  <a:cubicBezTo>
                    <a:pt x="578435" y="334910"/>
                    <a:pt x="578448" y="334910"/>
                    <a:pt x="578475" y="334910"/>
                  </a:cubicBezTo>
                  <a:cubicBezTo>
                    <a:pt x="578788" y="334761"/>
                    <a:pt x="579222" y="334706"/>
                    <a:pt x="579697" y="334706"/>
                  </a:cubicBezTo>
                  <a:cubicBezTo>
                    <a:pt x="580892" y="334706"/>
                    <a:pt x="582304" y="335059"/>
                    <a:pt x="582372" y="335100"/>
                  </a:cubicBezTo>
                  <a:cubicBezTo>
                    <a:pt x="583987" y="335521"/>
                    <a:pt x="584978" y="336091"/>
                    <a:pt x="585358" y="336851"/>
                  </a:cubicBezTo>
                  <a:cubicBezTo>
                    <a:pt x="585603" y="337136"/>
                    <a:pt x="586933" y="337476"/>
                    <a:pt x="587789" y="337666"/>
                  </a:cubicBezTo>
                  <a:cubicBezTo>
                    <a:pt x="589635" y="338141"/>
                    <a:pt x="591590" y="338616"/>
                    <a:pt x="591590" y="340136"/>
                  </a:cubicBezTo>
                  <a:cubicBezTo>
                    <a:pt x="591590" y="340462"/>
                    <a:pt x="592391" y="341087"/>
                    <a:pt x="593056" y="341562"/>
                  </a:cubicBezTo>
                  <a:cubicBezTo>
                    <a:pt x="594061" y="342132"/>
                    <a:pt x="594862" y="342946"/>
                    <a:pt x="595432" y="343937"/>
                  </a:cubicBezTo>
                  <a:cubicBezTo>
                    <a:pt x="595771" y="344413"/>
                    <a:pt x="598283" y="344508"/>
                    <a:pt x="599763" y="344562"/>
                  </a:cubicBezTo>
                  <a:lnTo>
                    <a:pt x="600007" y="344562"/>
                  </a:lnTo>
                  <a:cubicBezTo>
                    <a:pt x="602383" y="344657"/>
                    <a:pt x="603903" y="344752"/>
                    <a:pt x="604664" y="345363"/>
                  </a:cubicBezTo>
                  <a:cubicBezTo>
                    <a:pt x="605139" y="345607"/>
                    <a:pt x="605655" y="345743"/>
                    <a:pt x="606225" y="345797"/>
                  </a:cubicBezTo>
                  <a:cubicBezTo>
                    <a:pt x="607121" y="345892"/>
                    <a:pt x="608030" y="345933"/>
                    <a:pt x="608926" y="345933"/>
                  </a:cubicBezTo>
                  <a:cubicBezTo>
                    <a:pt x="610257" y="345933"/>
                    <a:pt x="611601" y="345824"/>
                    <a:pt x="612931" y="345607"/>
                  </a:cubicBezTo>
                  <a:cubicBezTo>
                    <a:pt x="613026" y="345607"/>
                    <a:pt x="613162" y="345553"/>
                    <a:pt x="613257" y="345553"/>
                  </a:cubicBezTo>
                  <a:cubicBezTo>
                    <a:pt x="613312" y="345417"/>
                    <a:pt x="613447" y="345268"/>
                    <a:pt x="613597" y="345173"/>
                  </a:cubicBezTo>
                  <a:cubicBezTo>
                    <a:pt x="613732" y="345078"/>
                    <a:pt x="613922" y="344983"/>
                    <a:pt x="614113" y="344888"/>
                  </a:cubicBezTo>
                  <a:cubicBezTo>
                    <a:pt x="615443" y="344508"/>
                    <a:pt x="616773" y="344222"/>
                    <a:pt x="618158" y="344087"/>
                  </a:cubicBezTo>
                  <a:cubicBezTo>
                    <a:pt x="619434" y="343842"/>
                    <a:pt x="621009" y="343612"/>
                    <a:pt x="622055" y="343327"/>
                  </a:cubicBezTo>
                  <a:cubicBezTo>
                    <a:pt x="622435" y="343272"/>
                    <a:pt x="622815" y="343136"/>
                    <a:pt x="623100" y="342946"/>
                  </a:cubicBezTo>
                  <a:cubicBezTo>
                    <a:pt x="623955" y="342322"/>
                    <a:pt x="625191" y="342132"/>
                    <a:pt x="626372" y="341942"/>
                  </a:cubicBezTo>
                  <a:cubicBezTo>
                    <a:pt x="627132" y="341806"/>
                    <a:pt x="628476" y="341616"/>
                    <a:pt x="628707" y="341331"/>
                  </a:cubicBezTo>
                  <a:cubicBezTo>
                    <a:pt x="628897" y="339892"/>
                    <a:pt x="630702" y="338996"/>
                    <a:pt x="632603" y="338087"/>
                  </a:cubicBezTo>
                  <a:cubicBezTo>
                    <a:pt x="633418" y="337706"/>
                    <a:pt x="634219" y="337286"/>
                    <a:pt x="634979" y="336810"/>
                  </a:cubicBezTo>
                  <a:cubicBezTo>
                    <a:pt x="635956" y="336064"/>
                    <a:pt x="637939" y="335752"/>
                    <a:pt x="639866" y="335752"/>
                  </a:cubicBezTo>
                  <a:cubicBezTo>
                    <a:pt x="641400" y="335752"/>
                    <a:pt x="642907" y="335955"/>
                    <a:pt x="643871" y="336281"/>
                  </a:cubicBezTo>
                  <a:cubicBezTo>
                    <a:pt x="644862" y="336620"/>
                    <a:pt x="645432" y="337041"/>
                    <a:pt x="645582" y="337706"/>
                  </a:cubicBezTo>
                  <a:cubicBezTo>
                    <a:pt x="645623" y="337706"/>
                    <a:pt x="645623" y="337761"/>
                    <a:pt x="645623" y="337761"/>
                  </a:cubicBezTo>
                  <a:cubicBezTo>
                    <a:pt x="645772" y="337896"/>
                    <a:pt x="645908" y="338046"/>
                    <a:pt x="646098" y="338087"/>
                  </a:cubicBezTo>
                  <a:cubicBezTo>
                    <a:pt x="646994" y="338480"/>
                    <a:pt x="647930" y="338670"/>
                    <a:pt x="648881" y="338670"/>
                  </a:cubicBezTo>
                  <a:cubicBezTo>
                    <a:pt x="648976" y="338670"/>
                    <a:pt x="649084" y="338670"/>
                    <a:pt x="649193" y="338657"/>
                  </a:cubicBezTo>
                  <a:cubicBezTo>
                    <a:pt x="649709" y="338657"/>
                    <a:pt x="650279" y="338562"/>
                    <a:pt x="650809" y="338426"/>
                  </a:cubicBezTo>
                  <a:cubicBezTo>
                    <a:pt x="650999" y="338372"/>
                    <a:pt x="651189" y="338331"/>
                    <a:pt x="651379" y="338277"/>
                  </a:cubicBezTo>
                  <a:lnTo>
                    <a:pt x="651515" y="338277"/>
                  </a:lnTo>
                  <a:cubicBezTo>
                    <a:pt x="651705" y="338236"/>
                    <a:pt x="651895" y="338182"/>
                    <a:pt x="652085" y="338182"/>
                  </a:cubicBezTo>
                  <a:cubicBezTo>
                    <a:pt x="652248" y="338182"/>
                    <a:pt x="652411" y="338182"/>
                    <a:pt x="652573" y="338182"/>
                  </a:cubicBezTo>
                  <a:cubicBezTo>
                    <a:pt x="653741" y="338182"/>
                    <a:pt x="654909" y="338331"/>
                    <a:pt x="656035" y="338711"/>
                  </a:cubicBezTo>
                  <a:lnTo>
                    <a:pt x="656320" y="338806"/>
                  </a:lnTo>
                  <a:cubicBezTo>
                    <a:pt x="656606" y="338901"/>
                    <a:pt x="656891" y="339037"/>
                    <a:pt x="657135" y="339132"/>
                  </a:cubicBezTo>
                  <a:lnTo>
                    <a:pt x="657651" y="339376"/>
                  </a:lnTo>
                  <a:lnTo>
                    <a:pt x="657651" y="339417"/>
                  </a:lnTo>
                  <a:lnTo>
                    <a:pt x="657746" y="339471"/>
                  </a:lnTo>
                  <a:lnTo>
                    <a:pt x="657990" y="339607"/>
                  </a:lnTo>
                  <a:lnTo>
                    <a:pt x="658085" y="339661"/>
                  </a:lnTo>
                  <a:cubicBezTo>
                    <a:pt x="658316" y="339851"/>
                    <a:pt x="658561" y="340082"/>
                    <a:pt x="658696" y="340326"/>
                  </a:cubicBezTo>
                  <a:cubicBezTo>
                    <a:pt x="658791" y="340421"/>
                    <a:pt x="658886" y="340557"/>
                    <a:pt x="658941" y="340666"/>
                  </a:cubicBezTo>
                  <a:cubicBezTo>
                    <a:pt x="659253" y="341426"/>
                    <a:pt x="662633" y="342268"/>
                    <a:pt x="664344" y="342268"/>
                  </a:cubicBezTo>
                  <a:cubicBezTo>
                    <a:pt x="664643" y="342268"/>
                    <a:pt x="664901" y="342241"/>
                    <a:pt x="665063" y="342186"/>
                  </a:cubicBezTo>
                  <a:lnTo>
                    <a:pt x="665254" y="342091"/>
                  </a:lnTo>
                  <a:cubicBezTo>
                    <a:pt x="665783" y="341847"/>
                    <a:pt x="666733" y="341277"/>
                    <a:pt x="667629" y="340707"/>
                  </a:cubicBezTo>
                  <a:cubicBezTo>
                    <a:pt x="669774" y="339417"/>
                    <a:pt x="671241" y="338521"/>
                    <a:pt x="672245" y="338372"/>
                  </a:cubicBezTo>
                  <a:cubicBezTo>
                    <a:pt x="673196" y="338236"/>
                    <a:pt x="674051" y="337706"/>
                    <a:pt x="674621" y="336946"/>
                  </a:cubicBezTo>
                  <a:cubicBezTo>
                    <a:pt x="674716" y="336851"/>
                    <a:pt x="674757" y="336756"/>
                    <a:pt x="674757" y="336620"/>
                  </a:cubicBezTo>
                  <a:cubicBezTo>
                    <a:pt x="674811" y="336525"/>
                    <a:pt x="674811" y="336376"/>
                    <a:pt x="674757" y="336240"/>
                  </a:cubicBezTo>
                  <a:cubicBezTo>
                    <a:pt x="674431" y="335046"/>
                    <a:pt x="675327" y="333390"/>
                    <a:pt x="676847" y="330865"/>
                  </a:cubicBezTo>
                  <a:cubicBezTo>
                    <a:pt x="677323" y="330064"/>
                    <a:pt x="677798" y="329249"/>
                    <a:pt x="678083" y="328638"/>
                  </a:cubicBezTo>
                  <a:cubicBezTo>
                    <a:pt x="678178" y="328448"/>
                    <a:pt x="678232" y="328299"/>
                    <a:pt x="678273" y="328109"/>
                  </a:cubicBezTo>
                  <a:cubicBezTo>
                    <a:pt x="678707" y="326453"/>
                    <a:pt x="681178" y="322312"/>
                    <a:pt x="682794" y="320887"/>
                  </a:cubicBezTo>
                  <a:cubicBezTo>
                    <a:pt x="682984" y="320697"/>
                    <a:pt x="683174" y="320561"/>
                    <a:pt x="683405" y="320466"/>
                  </a:cubicBezTo>
                  <a:cubicBezTo>
                    <a:pt x="684559" y="319991"/>
                    <a:pt x="686269" y="318281"/>
                    <a:pt x="686174" y="317710"/>
                  </a:cubicBezTo>
                  <a:cubicBezTo>
                    <a:pt x="686025" y="316516"/>
                    <a:pt x="685740" y="315375"/>
                    <a:pt x="685360" y="314235"/>
                  </a:cubicBezTo>
                  <a:cubicBezTo>
                    <a:pt x="685265" y="313814"/>
                    <a:pt x="685075" y="313475"/>
                    <a:pt x="684789" y="313190"/>
                  </a:cubicBezTo>
                  <a:lnTo>
                    <a:pt x="684694" y="313190"/>
                  </a:lnTo>
                  <a:cubicBezTo>
                    <a:pt x="683839" y="313190"/>
                    <a:pt x="682549" y="313190"/>
                    <a:pt x="681979" y="312145"/>
                  </a:cubicBezTo>
                  <a:cubicBezTo>
                    <a:pt x="681463" y="311099"/>
                    <a:pt x="681939" y="309864"/>
                    <a:pt x="683500" y="307814"/>
                  </a:cubicBezTo>
                  <a:cubicBezTo>
                    <a:pt x="685740" y="304773"/>
                    <a:pt x="689093" y="304244"/>
                    <a:pt x="691374" y="304244"/>
                  </a:cubicBezTo>
                  <a:cubicBezTo>
                    <a:pt x="692161" y="304244"/>
                    <a:pt x="692813" y="304298"/>
                    <a:pt x="693247" y="304352"/>
                  </a:cubicBezTo>
                  <a:lnTo>
                    <a:pt x="693627" y="304352"/>
                  </a:lnTo>
                  <a:cubicBezTo>
                    <a:pt x="693723" y="304352"/>
                    <a:pt x="694537" y="304257"/>
                    <a:pt x="695148" y="304108"/>
                  </a:cubicBezTo>
                  <a:cubicBezTo>
                    <a:pt x="697049" y="303769"/>
                    <a:pt x="699927" y="303239"/>
                    <a:pt x="702303" y="303239"/>
                  </a:cubicBezTo>
                  <a:cubicBezTo>
                    <a:pt x="703267" y="303239"/>
                    <a:pt x="704135" y="303321"/>
                    <a:pt x="704841" y="303538"/>
                  </a:cubicBezTo>
                  <a:cubicBezTo>
                    <a:pt x="705656" y="303728"/>
                    <a:pt x="706457" y="303823"/>
                    <a:pt x="707271" y="303823"/>
                  </a:cubicBezTo>
                  <a:lnTo>
                    <a:pt x="708032" y="303823"/>
                  </a:lnTo>
                  <a:cubicBezTo>
                    <a:pt x="708208" y="303823"/>
                    <a:pt x="708385" y="303809"/>
                    <a:pt x="708575" y="303809"/>
                  </a:cubicBezTo>
                  <a:cubicBezTo>
                    <a:pt x="709444" y="303809"/>
                    <a:pt x="710340" y="303905"/>
                    <a:pt x="711168" y="304067"/>
                  </a:cubicBezTo>
                  <a:lnTo>
                    <a:pt x="711548" y="304162"/>
                  </a:lnTo>
                  <a:lnTo>
                    <a:pt x="711874" y="304257"/>
                  </a:lnTo>
                  <a:cubicBezTo>
                    <a:pt x="712064" y="304352"/>
                    <a:pt x="712308" y="304448"/>
                    <a:pt x="712553" y="304543"/>
                  </a:cubicBezTo>
                  <a:lnTo>
                    <a:pt x="712593" y="304543"/>
                  </a:lnTo>
                  <a:cubicBezTo>
                    <a:pt x="712838" y="304638"/>
                    <a:pt x="713123" y="304773"/>
                    <a:pt x="713354" y="304923"/>
                  </a:cubicBezTo>
                  <a:cubicBezTo>
                    <a:pt x="714833" y="305683"/>
                    <a:pt x="716680" y="305968"/>
                    <a:pt x="718295" y="306199"/>
                  </a:cubicBezTo>
                  <a:cubicBezTo>
                    <a:pt x="720250" y="306484"/>
                    <a:pt x="721866" y="306728"/>
                    <a:pt x="722667" y="307814"/>
                  </a:cubicBezTo>
                  <a:cubicBezTo>
                    <a:pt x="723196" y="308344"/>
                    <a:pt x="723766" y="308764"/>
                    <a:pt x="724377" y="309144"/>
                  </a:cubicBezTo>
                  <a:cubicBezTo>
                    <a:pt x="725898" y="310149"/>
                    <a:pt x="727948" y="311520"/>
                    <a:pt x="727703" y="313624"/>
                  </a:cubicBezTo>
                  <a:cubicBezTo>
                    <a:pt x="727703" y="313760"/>
                    <a:pt x="727663" y="313909"/>
                    <a:pt x="727663" y="314045"/>
                  </a:cubicBezTo>
                  <a:cubicBezTo>
                    <a:pt x="727608" y="314140"/>
                    <a:pt x="727608" y="314289"/>
                    <a:pt x="727568" y="314384"/>
                  </a:cubicBezTo>
                  <a:cubicBezTo>
                    <a:pt x="727568" y="314670"/>
                    <a:pt x="727663" y="314765"/>
                    <a:pt x="728179" y="315145"/>
                  </a:cubicBezTo>
                  <a:cubicBezTo>
                    <a:pt x="729088" y="315851"/>
                    <a:pt x="730514" y="316950"/>
                    <a:pt x="731179" y="320466"/>
                  </a:cubicBezTo>
                  <a:cubicBezTo>
                    <a:pt x="731505" y="322597"/>
                    <a:pt x="732455" y="324647"/>
                    <a:pt x="733881" y="326303"/>
                  </a:cubicBezTo>
                  <a:cubicBezTo>
                    <a:pt x="734695" y="327118"/>
                    <a:pt x="735211" y="328109"/>
                    <a:pt x="735550" y="329154"/>
                  </a:cubicBezTo>
                  <a:cubicBezTo>
                    <a:pt x="735591" y="329303"/>
                    <a:pt x="735645" y="329439"/>
                    <a:pt x="735686" y="329589"/>
                  </a:cubicBezTo>
                  <a:cubicBezTo>
                    <a:pt x="736161" y="330824"/>
                    <a:pt x="736731" y="332059"/>
                    <a:pt x="737397" y="333200"/>
                  </a:cubicBezTo>
                  <a:cubicBezTo>
                    <a:pt x="738591" y="335480"/>
                    <a:pt x="739392" y="337041"/>
                    <a:pt x="739352" y="338182"/>
                  </a:cubicBezTo>
                  <a:cubicBezTo>
                    <a:pt x="739352" y="338331"/>
                    <a:pt x="739352" y="338467"/>
                    <a:pt x="739297" y="338616"/>
                  </a:cubicBezTo>
                  <a:cubicBezTo>
                    <a:pt x="739107" y="339132"/>
                    <a:pt x="739067" y="339661"/>
                    <a:pt x="739012" y="340136"/>
                  </a:cubicBezTo>
                  <a:cubicBezTo>
                    <a:pt x="739012" y="340231"/>
                    <a:pt x="739067" y="340326"/>
                    <a:pt x="739067" y="340421"/>
                  </a:cubicBezTo>
                  <a:cubicBezTo>
                    <a:pt x="739107" y="340611"/>
                    <a:pt x="739162" y="340802"/>
                    <a:pt x="739257" y="340951"/>
                  </a:cubicBezTo>
                  <a:cubicBezTo>
                    <a:pt x="739637" y="341467"/>
                    <a:pt x="740587" y="341657"/>
                    <a:pt x="741347" y="341657"/>
                  </a:cubicBezTo>
                  <a:cubicBezTo>
                    <a:pt x="743723" y="341806"/>
                    <a:pt x="745719" y="342946"/>
                    <a:pt x="747049" y="343707"/>
                  </a:cubicBezTo>
                  <a:cubicBezTo>
                    <a:pt x="747429" y="343937"/>
                    <a:pt x="747769" y="344127"/>
                    <a:pt x="748149" y="344317"/>
                  </a:cubicBezTo>
                  <a:lnTo>
                    <a:pt x="748285" y="344372"/>
                  </a:lnTo>
                  <a:cubicBezTo>
                    <a:pt x="748488" y="344290"/>
                    <a:pt x="748719" y="344263"/>
                    <a:pt x="749004" y="344263"/>
                  </a:cubicBezTo>
                  <a:cubicBezTo>
                    <a:pt x="750973" y="344263"/>
                    <a:pt x="754679" y="345960"/>
                    <a:pt x="756607" y="347888"/>
                  </a:cubicBezTo>
                  <a:cubicBezTo>
                    <a:pt x="757123" y="348363"/>
                    <a:pt x="757747" y="348689"/>
                    <a:pt x="758453" y="348879"/>
                  </a:cubicBezTo>
                  <a:cubicBezTo>
                    <a:pt x="758888" y="349028"/>
                    <a:pt x="759268" y="349164"/>
                    <a:pt x="759689" y="349259"/>
                  </a:cubicBezTo>
                  <a:cubicBezTo>
                    <a:pt x="760028" y="349354"/>
                    <a:pt x="760313" y="349449"/>
                    <a:pt x="760639" y="349544"/>
                  </a:cubicBezTo>
                  <a:cubicBezTo>
                    <a:pt x="761644" y="349924"/>
                    <a:pt x="762594" y="350548"/>
                    <a:pt x="762445" y="352164"/>
                  </a:cubicBezTo>
                  <a:cubicBezTo>
                    <a:pt x="762445" y="353209"/>
                    <a:pt x="762730" y="354254"/>
                    <a:pt x="763205" y="355205"/>
                  </a:cubicBezTo>
                  <a:cubicBezTo>
                    <a:pt x="763734" y="356196"/>
                    <a:pt x="764019" y="357390"/>
                    <a:pt x="763965" y="358531"/>
                  </a:cubicBezTo>
                  <a:cubicBezTo>
                    <a:pt x="764019" y="358761"/>
                    <a:pt x="764114" y="358951"/>
                    <a:pt x="764304" y="359101"/>
                  </a:cubicBezTo>
                  <a:cubicBezTo>
                    <a:pt x="764399" y="359236"/>
                    <a:pt x="764590" y="359332"/>
                    <a:pt x="764725" y="359427"/>
                  </a:cubicBezTo>
                  <a:cubicBezTo>
                    <a:pt x="766056" y="360132"/>
                    <a:pt x="767468" y="360485"/>
                    <a:pt x="768934" y="360485"/>
                  </a:cubicBezTo>
                  <a:cubicBezTo>
                    <a:pt x="769260" y="360485"/>
                    <a:pt x="769586" y="360458"/>
                    <a:pt x="769911" y="360431"/>
                  </a:cubicBezTo>
                  <a:lnTo>
                    <a:pt x="770251" y="360431"/>
                  </a:lnTo>
                  <a:cubicBezTo>
                    <a:pt x="770726" y="360363"/>
                    <a:pt x="771201" y="360322"/>
                    <a:pt x="771703" y="360322"/>
                  </a:cubicBezTo>
                  <a:cubicBezTo>
                    <a:pt x="772192" y="360322"/>
                    <a:pt x="772694" y="360363"/>
                    <a:pt x="773197" y="360431"/>
                  </a:cubicBezTo>
                  <a:cubicBezTo>
                    <a:pt x="773618" y="360431"/>
                    <a:pt x="773998" y="360472"/>
                    <a:pt x="774337" y="360472"/>
                  </a:cubicBezTo>
                  <a:cubicBezTo>
                    <a:pt x="774405" y="360485"/>
                    <a:pt x="774473" y="360485"/>
                    <a:pt x="774541" y="360485"/>
                  </a:cubicBezTo>
                  <a:cubicBezTo>
                    <a:pt x="775233" y="360485"/>
                    <a:pt x="775885" y="360078"/>
                    <a:pt x="776143" y="359386"/>
                  </a:cubicBezTo>
                  <a:cubicBezTo>
                    <a:pt x="776944" y="357811"/>
                    <a:pt x="778464" y="357295"/>
                    <a:pt x="779944" y="357051"/>
                  </a:cubicBezTo>
                  <a:cubicBezTo>
                    <a:pt x="780460" y="356956"/>
                    <a:pt x="780935" y="356915"/>
                    <a:pt x="781410" y="356861"/>
                  </a:cubicBezTo>
                  <a:cubicBezTo>
                    <a:pt x="782225" y="356861"/>
                    <a:pt x="782985" y="356725"/>
                    <a:pt x="783650" y="356440"/>
                  </a:cubicBezTo>
                  <a:lnTo>
                    <a:pt x="783881" y="356250"/>
                  </a:lnTo>
                  <a:cubicBezTo>
                    <a:pt x="785022" y="355585"/>
                    <a:pt x="786257" y="355205"/>
                    <a:pt x="787587" y="355110"/>
                  </a:cubicBezTo>
                  <a:cubicBezTo>
                    <a:pt x="788253" y="355110"/>
                    <a:pt x="788918" y="355245"/>
                    <a:pt x="789542" y="355530"/>
                  </a:cubicBezTo>
                  <a:cubicBezTo>
                    <a:pt x="790248" y="355965"/>
                    <a:pt x="791104" y="356820"/>
                    <a:pt x="791009" y="358721"/>
                  </a:cubicBezTo>
                  <a:cubicBezTo>
                    <a:pt x="790968" y="359902"/>
                    <a:pt x="791158" y="361096"/>
                    <a:pt x="791674" y="362142"/>
                  </a:cubicBezTo>
                  <a:cubicBezTo>
                    <a:pt x="791769" y="362332"/>
                    <a:pt x="791864" y="362522"/>
                    <a:pt x="791918" y="362712"/>
                  </a:cubicBezTo>
                  <a:cubicBezTo>
                    <a:pt x="791959" y="362847"/>
                    <a:pt x="792013" y="362997"/>
                    <a:pt x="792054" y="363133"/>
                  </a:cubicBezTo>
                  <a:cubicBezTo>
                    <a:pt x="792054" y="363323"/>
                    <a:pt x="792108" y="363472"/>
                    <a:pt x="792108" y="363608"/>
                  </a:cubicBezTo>
                  <a:cubicBezTo>
                    <a:pt x="792108" y="364273"/>
                    <a:pt x="791823" y="364938"/>
                    <a:pt x="790778" y="365562"/>
                  </a:cubicBezTo>
                  <a:cubicBezTo>
                    <a:pt x="789257" y="366513"/>
                    <a:pt x="788158" y="370884"/>
                    <a:pt x="787587" y="373219"/>
                  </a:cubicBezTo>
                  <a:cubicBezTo>
                    <a:pt x="787452" y="373694"/>
                    <a:pt x="787357" y="374115"/>
                    <a:pt x="787262" y="374495"/>
                  </a:cubicBezTo>
                  <a:cubicBezTo>
                    <a:pt x="786881" y="375920"/>
                    <a:pt x="785782" y="376830"/>
                    <a:pt x="784831" y="377590"/>
                  </a:cubicBezTo>
                  <a:cubicBezTo>
                    <a:pt x="783881" y="378391"/>
                    <a:pt x="783026" y="379056"/>
                    <a:pt x="782890" y="380101"/>
                  </a:cubicBezTo>
                  <a:cubicBezTo>
                    <a:pt x="782605" y="381812"/>
                    <a:pt x="781465" y="382721"/>
                    <a:pt x="780514" y="383387"/>
                  </a:cubicBezTo>
                  <a:cubicBezTo>
                    <a:pt x="779700" y="383997"/>
                    <a:pt x="779374" y="384337"/>
                    <a:pt x="779374" y="384812"/>
                  </a:cubicBezTo>
                  <a:cubicBezTo>
                    <a:pt x="779374" y="385572"/>
                    <a:pt x="778899" y="386278"/>
                    <a:pt x="778233" y="386617"/>
                  </a:cubicBezTo>
                  <a:cubicBezTo>
                    <a:pt x="777690" y="386889"/>
                    <a:pt x="777012" y="387011"/>
                    <a:pt x="776279" y="387011"/>
                  </a:cubicBezTo>
                  <a:cubicBezTo>
                    <a:pt x="774595" y="387011"/>
                    <a:pt x="772613" y="386387"/>
                    <a:pt x="771391" y="385518"/>
                  </a:cubicBezTo>
                  <a:cubicBezTo>
                    <a:pt x="771242" y="385423"/>
                    <a:pt x="771079" y="385368"/>
                    <a:pt x="770916" y="385368"/>
                  </a:cubicBezTo>
                  <a:cubicBezTo>
                    <a:pt x="770387" y="385368"/>
                    <a:pt x="769708" y="385871"/>
                    <a:pt x="768635" y="386848"/>
                  </a:cubicBezTo>
                  <a:cubicBezTo>
                    <a:pt x="767671" y="387703"/>
                    <a:pt x="766775" y="388559"/>
                    <a:pt x="765730" y="388559"/>
                  </a:cubicBezTo>
                  <a:cubicBezTo>
                    <a:pt x="765676" y="388559"/>
                    <a:pt x="765635" y="388559"/>
                    <a:pt x="765581" y="388654"/>
                  </a:cubicBezTo>
                  <a:cubicBezTo>
                    <a:pt x="765105" y="389278"/>
                    <a:pt x="765105" y="391369"/>
                    <a:pt x="765486" y="392699"/>
                  </a:cubicBezTo>
                  <a:cubicBezTo>
                    <a:pt x="765581" y="393079"/>
                    <a:pt x="765635" y="393459"/>
                    <a:pt x="765635" y="393880"/>
                  </a:cubicBezTo>
                  <a:cubicBezTo>
                    <a:pt x="765635" y="394260"/>
                    <a:pt x="765581" y="394640"/>
                    <a:pt x="765540" y="395075"/>
                  </a:cubicBezTo>
                  <a:cubicBezTo>
                    <a:pt x="765540" y="395360"/>
                    <a:pt x="765486" y="395645"/>
                    <a:pt x="765486" y="395930"/>
                  </a:cubicBezTo>
                  <a:lnTo>
                    <a:pt x="765486" y="396351"/>
                  </a:lnTo>
                  <a:cubicBezTo>
                    <a:pt x="765445" y="397165"/>
                    <a:pt x="765635" y="397980"/>
                    <a:pt x="765920" y="398740"/>
                  </a:cubicBezTo>
                  <a:cubicBezTo>
                    <a:pt x="766341" y="399731"/>
                    <a:pt x="766341" y="401156"/>
                    <a:pt x="766395" y="402772"/>
                  </a:cubicBezTo>
                  <a:cubicBezTo>
                    <a:pt x="766395" y="403342"/>
                    <a:pt x="766395" y="403912"/>
                    <a:pt x="766395" y="404536"/>
                  </a:cubicBezTo>
                  <a:cubicBezTo>
                    <a:pt x="768961" y="402826"/>
                    <a:pt x="770767" y="401916"/>
                    <a:pt x="771812" y="401916"/>
                  </a:cubicBezTo>
                  <a:cubicBezTo>
                    <a:pt x="773482" y="401916"/>
                    <a:pt x="775002" y="403206"/>
                    <a:pt x="776469" y="404441"/>
                  </a:cubicBezTo>
                  <a:cubicBezTo>
                    <a:pt x="777758" y="405582"/>
                    <a:pt x="779130" y="406722"/>
                    <a:pt x="780365" y="406763"/>
                  </a:cubicBezTo>
                  <a:lnTo>
                    <a:pt x="780419" y="406763"/>
                  </a:lnTo>
                  <a:cubicBezTo>
                    <a:pt x="782985" y="406763"/>
                    <a:pt x="795624" y="398550"/>
                    <a:pt x="796615" y="396690"/>
                  </a:cubicBezTo>
                  <a:cubicBezTo>
                    <a:pt x="796819" y="395400"/>
                    <a:pt x="799195" y="392794"/>
                    <a:pt x="805508" y="386427"/>
                  </a:cubicBezTo>
                  <a:cubicBezTo>
                    <a:pt x="806743" y="385097"/>
                    <a:pt x="807979" y="383862"/>
                    <a:pt x="808929" y="382911"/>
                  </a:cubicBezTo>
                  <a:cubicBezTo>
                    <a:pt x="812024" y="379586"/>
                    <a:pt x="817536" y="373409"/>
                    <a:pt x="819627" y="368549"/>
                  </a:cubicBezTo>
                  <a:cubicBezTo>
                    <a:pt x="820387" y="366743"/>
                    <a:pt x="822668" y="364042"/>
                    <a:pt x="824664" y="361612"/>
                  </a:cubicBezTo>
                  <a:cubicBezTo>
                    <a:pt x="825709" y="360431"/>
                    <a:pt x="826659" y="359196"/>
                    <a:pt x="827569" y="357906"/>
                  </a:cubicBezTo>
                  <a:cubicBezTo>
                    <a:pt x="827949" y="357295"/>
                    <a:pt x="828370" y="356671"/>
                    <a:pt x="828845" y="356060"/>
                  </a:cubicBezTo>
                  <a:cubicBezTo>
                    <a:pt x="830175" y="354349"/>
                    <a:pt x="831275" y="352449"/>
                    <a:pt x="832130" y="350399"/>
                  </a:cubicBezTo>
                  <a:cubicBezTo>
                    <a:pt x="833556" y="347318"/>
                    <a:pt x="834126" y="340707"/>
                    <a:pt x="834506" y="336335"/>
                  </a:cubicBezTo>
                  <a:cubicBezTo>
                    <a:pt x="834886" y="332195"/>
                    <a:pt x="834981" y="331150"/>
                    <a:pt x="835457" y="330675"/>
                  </a:cubicBezTo>
                  <a:cubicBezTo>
                    <a:pt x="835647" y="330199"/>
                    <a:pt x="835742" y="329724"/>
                    <a:pt x="835782" y="329249"/>
                  </a:cubicBezTo>
                  <a:cubicBezTo>
                    <a:pt x="835837" y="328109"/>
                    <a:pt x="836217" y="327023"/>
                    <a:pt x="836828" y="326113"/>
                  </a:cubicBezTo>
                  <a:cubicBezTo>
                    <a:pt x="837167" y="325597"/>
                    <a:pt x="837357" y="325068"/>
                    <a:pt x="837493" y="324498"/>
                  </a:cubicBezTo>
                  <a:cubicBezTo>
                    <a:pt x="837778" y="323032"/>
                    <a:pt x="838538" y="321701"/>
                    <a:pt x="839679" y="320697"/>
                  </a:cubicBezTo>
                  <a:cubicBezTo>
                    <a:pt x="841444" y="319231"/>
                    <a:pt x="841199" y="318131"/>
                    <a:pt x="840683" y="316760"/>
                  </a:cubicBezTo>
                  <a:cubicBezTo>
                    <a:pt x="840344" y="315661"/>
                    <a:pt x="840249" y="314575"/>
                    <a:pt x="840398" y="313434"/>
                  </a:cubicBezTo>
                  <a:cubicBezTo>
                    <a:pt x="840439" y="312715"/>
                    <a:pt x="840398" y="311995"/>
                    <a:pt x="840249" y="311235"/>
                  </a:cubicBezTo>
                  <a:cubicBezTo>
                    <a:pt x="839353" y="309620"/>
                    <a:pt x="840059" y="308724"/>
                    <a:pt x="841389" y="307909"/>
                  </a:cubicBezTo>
                  <a:cubicBezTo>
                    <a:pt x="840724" y="307013"/>
                    <a:pt x="839869" y="306253"/>
                    <a:pt x="838823" y="305819"/>
                  </a:cubicBezTo>
                  <a:lnTo>
                    <a:pt x="838063" y="305493"/>
                  </a:lnTo>
                  <a:cubicBezTo>
                    <a:pt x="836258" y="304678"/>
                    <a:pt x="834072" y="303687"/>
                    <a:pt x="833787" y="301352"/>
                  </a:cubicBezTo>
                  <a:cubicBezTo>
                    <a:pt x="833651" y="299900"/>
                    <a:pt x="831153" y="297782"/>
                    <a:pt x="829184" y="297782"/>
                  </a:cubicBezTo>
                  <a:cubicBezTo>
                    <a:pt x="829103" y="297782"/>
                    <a:pt x="829022" y="297782"/>
                    <a:pt x="828940" y="297796"/>
                  </a:cubicBezTo>
                  <a:cubicBezTo>
                    <a:pt x="828750" y="297796"/>
                    <a:pt x="828560" y="297809"/>
                    <a:pt x="828370" y="297809"/>
                  </a:cubicBezTo>
                  <a:cubicBezTo>
                    <a:pt x="827406" y="297809"/>
                    <a:pt x="826429" y="297701"/>
                    <a:pt x="825478" y="297511"/>
                  </a:cubicBezTo>
                  <a:cubicBezTo>
                    <a:pt x="824854" y="297456"/>
                    <a:pt x="823998" y="297321"/>
                    <a:pt x="823469" y="297321"/>
                  </a:cubicBezTo>
                  <a:cubicBezTo>
                    <a:pt x="823713" y="298217"/>
                    <a:pt x="823523" y="299221"/>
                    <a:pt x="822899" y="299927"/>
                  </a:cubicBezTo>
                  <a:cubicBezTo>
                    <a:pt x="822505" y="300375"/>
                    <a:pt x="821921" y="300619"/>
                    <a:pt x="821365" y="300619"/>
                  </a:cubicBezTo>
                  <a:cubicBezTo>
                    <a:pt x="821188" y="300619"/>
                    <a:pt x="821025" y="300592"/>
                    <a:pt x="820862" y="300551"/>
                  </a:cubicBezTo>
                  <a:cubicBezTo>
                    <a:pt x="820794" y="300524"/>
                    <a:pt x="820740" y="300511"/>
                    <a:pt x="820672" y="300511"/>
                  </a:cubicBezTo>
                  <a:cubicBezTo>
                    <a:pt x="820306" y="300511"/>
                    <a:pt x="819966" y="300959"/>
                    <a:pt x="818867" y="302642"/>
                  </a:cubicBezTo>
                  <a:lnTo>
                    <a:pt x="818622" y="303022"/>
                  </a:lnTo>
                  <a:cubicBezTo>
                    <a:pt x="817658" y="304502"/>
                    <a:pt x="815554" y="305194"/>
                    <a:pt x="814196" y="305194"/>
                  </a:cubicBezTo>
                  <a:cubicBezTo>
                    <a:pt x="814034" y="305194"/>
                    <a:pt x="813871" y="305181"/>
                    <a:pt x="813735" y="305153"/>
                  </a:cubicBezTo>
                  <a:cubicBezTo>
                    <a:pt x="813070" y="305153"/>
                    <a:pt x="812499" y="304733"/>
                    <a:pt x="812309" y="304108"/>
                  </a:cubicBezTo>
                  <a:cubicBezTo>
                    <a:pt x="812119" y="303538"/>
                    <a:pt x="812404" y="302873"/>
                    <a:pt x="813110" y="302167"/>
                  </a:cubicBezTo>
                  <a:cubicBezTo>
                    <a:pt x="813681" y="301692"/>
                    <a:pt x="813735" y="301502"/>
                    <a:pt x="813735" y="301502"/>
                  </a:cubicBezTo>
                  <a:cubicBezTo>
                    <a:pt x="813640" y="301312"/>
                    <a:pt x="813545" y="301162"/>
                    <a:pt x="813395" y="301027"/>
                  </a:cubicBezTo>
                  <a:cubicBezTo>
                    <a:pt x="812690" y="300307"/>
                    <a:pt x="812350" y="299262"/>
                    <a:pt x="812540" y="298271"/>
                  </a:cubicBezTo>
                  <a:cubicBezTo>
                    <a:pt x="812635" y="297741"/>
                    <a:pt x="812825" y="297226"/>
                    <a:pt x="813015" y="296696"/>
                  </a:cubicBezTo>
                  <a:cubicBezTo>
                    <a:pt x="812404" y="297361"/>
                    <a:pt x="811929" y="298081"/>
                    <a:pt x="811549" y="298882"/>
                  </a:cubicBezTo>
                  <a:cubicBezTo>
                    <a:pt x="810925" y="300076"/>
                    <a:pt x="810259" y="301312"/>
                    <a:pt x="808793" y="301637"/>
                  </a:cubicBezTo>
                  <a:cubicBezTo>
                    <a:pt x="808657" y="301678"/>
                    <a:pt x="808522" y="301692"/>
                    <a:pt x="808386" y="301692"/>
                  </a:cubicBezTo>
                  <a:cubicBezTo>
                    <a:pt x="807911" y="301692"/>
                    <a:pt x="807463" y="301488"/>
                    <a:pt x="807123" y="301122"/>
                  </a:cubicBezTo>
                  <a:cubicBezTo>
                    <a:pt x="805793" y="299601"/>
                    <a:pt x="806363" y="295081"/>
                    <a:pt x="806743" y="293370"/>
                  </a:cubicBezTo>
                  <a:cubicBezTo>
                    <a:pt x="806268" y="293370"/>
                    <a:pt x="805508" y="293465"/>
                    <a:pt x="804843" y="293560"/>
                  </a:cubicBezTo>
                  <a:cubicBezTo>
                    <a:pt x="803458" y="293778"/>
                    <a:pt x="802032" y="293886"/>
                    <a:pt x="800620" y="293886"/>
                  </a:cubicBezTo>
                  <a:cubicBezTo>
                    <a:pt x="800145" y="293886"/>
                    <a:pt x="799670" y="293873"/>
                    <a:pt x="799195" y="293845"/>
                  </a:cubicBezTo>
                  <a:cubicBezTo>
                    <a:pt x="796425" y="293655"/>
                    <a:pt x="795624" y="292515"/>
                    <a:pt x="795434" y="291619"/>
                  </a:cubicBezTo>
                  <a:cubicBezTo>
                    <a:pt x="795095" y="290004"/>
                    <a:pt x="796575" y="288103"/>
                    <a:pt x="799195" y="286718"/>
                  </a:cubicBezTo>
                  <a:cubicBezTo>
                    <a:pt x="800471" y="286108"/>
                    <a:pt x="801516" y="285157"/>
                    <a:pt x="802236" y="283908"/>
                  </a:cubicBezTo>
                  <a:cubicBezTo>
                    <a:pt x="802657" y="283108"/>
                    <a:pt x="803376" y="282442"/>
                    <a:pt x="804177" y="282062"/>
                  </a:cubicBezTo>
                  <a:cubicBezTo>
                    <a:pt x="806227" y="281017"/>
                    <a:pt x="808223" y="279877"/>
                    <a:pt x="810124" y="278641"/>
                  </a:cubicBezTo>
                  <a:cubicBezTo>
                    <a:pt x="811454" y="277827"/>
                    <a:pt x="812635" y="277067"/>
                    <a:pt x="813681" y="276496"/>
                  </a:cubicBezTo>
                  <a:cubicBezTo>
                    <a:pt x="816111" y="275071"/>
                    <a:pt x="816627" y="273605"/>
                    <a:pt x="817251" y="271840"/>
                  </a:cubicBezTo>
                  <a:lnTo>
                    <a:pt x="817292" y="271609"/>
                  </a:lnTo>
                  <a:cubicBezTo>
                    <a:pt x="817767" y="270279"/>
                    <a:pt x="819668" y="269044"/>
                    <a:pt x="822383" y="267333"/>
                  </a:cubicBezTo>
                  <a:cubicBezTo>
                    <a:pt x="824419" y="266044"/>
                    <a:pt x="826374" y="264673"/>
                    <a:pt x="828234" y="263193"/>
                  </a:cubicBezTo>
                  <a:cubicBezTo>
                    <a:pt x="832646" y="259636"/>
                    <a:pt x="835076" y="257396"/>
                    <a:pt x="836122" y="255156"/>
                  </a:cubicBezTo>
                  <a:cubicBezTo>
                    <a:pt x="836787" y="253785"/>
                    <a:pt x="838783" y="252550"/>
                    <a:pt x="840873" y="251165"/>
                  </a:cubicBezTo>
                  <a:cubicBezTo>
                    <a:pt x="842109" y="250405"/>
                    <a:pt x="844145" y="249075"/>
                    <a:pt x="844295" y="248559"/>
                  </a:cubicBezTo>
                  <a:cubicBezTo>
                    <a:pt x="844430" y="245939"/>
                    <a:pt x="853662" y="241568"/>
                    <a:pt x="858930" y="240523"/>
                  </a:cubicBezTo>
                  <a:cubicBezTo>
                    <a:pt x="860342" y="240251"/>
                    <a:pt x="862011" y="240115"/>
                    <a:pt x="863736" y="240115"/>
                  </a:cubicBezTo>
                  <a:cubicBezTo>
                    <a:pt x="868759" y="240115"/>
                    <a:pt x="874338" y="241188"/>
                    <a:pt x="875900" y="242708"/>
                  </a:cubicBezTo>
                  <a:cubicBezTo>
                    <a:pt x="876171" y="243224"/>
                    <a:pt x="876674" y="243468"/>
                    <a:pt x="877162" y="243468"/>
                  </a:cubicBezTo>
                  <a:cubicBezTo>
                    <a:pt x="877665" y="243468"/>
                    <a:pt x="878180" y="243197"/>
                    <a:pt x="878411" y="242667"/>
                  </a:cubicBezTo>
                  <a:cubicBezTo>
                    <a:pt x="879049" y="241961"/>
                    <a:pt x="879905" y="241731"/>
                    <a:pt x="881031" y="241731"/>
                  </a:cubicBezTo>
                  <a:cubicBezTo>
                    <a:pt x="881955" y="241731"/>
                    <a:pt x="883041" y="241880"/>
                    <a:pt x="884317" y="242043"/>
                  </a:cubicBezTo>
                  <a:cubicBezTo>
                    <a:pt x="884887" y="242097"/>
                    <a:pt x="885457" y="242192"/>
                    <a:pt x="886122" y="242233"/>
                  </a:cubicBezTo>
                  <a:cubicBezTo>
                    <a:pt x="886408" y="242274"/>
                    <a:pt x="886693" y="242301"/>
                    <a:pt x="886978" y="242301"/>
                  </a:cubicBezTo>
                  <a:cubicBezTo>
                    <a:pt x="887914" y="242301"/>
                    <a:pt x="888851" y="242070"/>
                    <a:pt x="889734" y="241663"/>
                  </a:cubicBezTo>
                  <a:cubicBezTo>
                    <a:pt x="890453" y="241378"/>
                    <a:pt x="891186" y="241079"/>
                    <a:pt x="892082" y="241079"/>
                  </a:cubicBezTo>
                  <a:cubicBezTo>
                    <a:pt x="892476" y="241079"/>
                    <a:pt x="892910" y="241133"/>
                    <a:pt x="893386" y="241283"/>
                  </a:cubicBezTo>
                  <a:cubicBezTo>
                    <a:pt x="894445" y="241609"/>
                    <a:pt x="895286" y="241826"/>
                    <a:pt x="895992" y="241826"/>
                  </a:cubicBezTo>
                  <a:cubicBezTo>
                    <a:pt x="897051" y="241826"/>
                    <a:pt x="897784" y="241323"/>
                    <a:pt x="898477" y="239952"/>
                  </a:cubicBezTo>
                  <a:cubicBezTo>
                    <a:pt x="899088" y="238866"/>
                    <a:pt x="900323" y="238052"/>
                    <a:pt x="902034" y="237577"/>
                  </a:cubicBezTo>
                  <a:cubicBezTo>
                    <a:pt x="902916" y="237387"/>
                    <a:pt x="903893" y="237292"/>
                    <a:pt x="904885" y="237292"/>
                  </a:cubicBezTo>
                  <a:cubicBezTo>
                    <a:pt x="907043" y="237292"/>
                    <a:pt x="909202" y="237712"/>
                    <a:pt x="910220" y="238432"/>
                  </a:cubicBezTo>
                  <a:cubicBezTo>
                    <a:pt x="910451" y="238622"/>
                    <a:pt x="910695" y="238771"/>
                    <a:pt x="910885" y="238961"/>
                  </a:cubicBezTo>
                  <a:cubicBezTo>
                    <a:pt x="911740" y="239640"/>
                    <a:pt x="912379" y="240142"/>
                    <a:pt x="913152" y="240142"/>
                  </a:cubicBezTo>
                  <a:cubicBezTo>
                    <a:pt x="913614" y="240142"/>
                    <a:pt x="914130" y="239952"/>
                    <a:pt x="914781" y="239532"/>
                  </a:cubicBezTo>
                  <a:cubicBezTo>
                    <a:pt x="915420" y="239097"/>
                    <a:pt x="915976" y="238934"/>
                    <a:pt x="916465" y="238934"/>
                  </a:cubicBezTo>
                  <a:cubicBezTo>
                    <a:pt x="917660" y="238934"/>
                    <a:pt x="918406" y="239939"/>
                    <a:pt x="918909" y="240618"/>
                  </a:cubicBezTo>
                  <a:cubicBezTo>
                    <a:pt x="919479" y="241432"/>
                    <a:pt x="919913" y="241907"/>
                    <a:pt x="920578" y="242002"/>
                  </a:cubicBezTo>
                  <a:cubicBezTo>
                    <a:pt x="922669" y="242287"/>
                    <a:pt x="922615" y="243658"/>
                    <a:pt x="922615" y="243943"/>
                  </a:cubicBezTo>
                  <a:cubicBezTo>
                    <a:pt x="922438" y="245152"/>
                    <a:pt x="920972" y="246102"/>
                    <a:pt x="919384" y="246102"/>
                  </a:cubicBezTo>
                  <a:cubicBezTo>
                    <a:pt x="919275" y="246102"/>
                    <a:pt x="919167" y="246088"/>
                    <a:pt x="919058" y="246088"/>
                  </a:cubicBezTo>
                  <a:cubicBezTo>
                    <a:pt x="918881" y="246061"/>
                    <a:pt x="918719" y="246061"/>
                    <a:pt x="918556" y="246061"/>
                  </a:cubicBezTo>
                  <a:cubicBezTo>
                    <a:pt x="917890" y="246061"/>
                    <a:pt x="917252" y="246224"/>
                    <a:pt x="916682" y="246563"/>
                  </a:cubicBezTo>
                  <a:cubicBezTo>
                    <a:pt x="916818" y="246753"/>
                    <a:pt x="916967" y="246849"/>
                    <a:pt x="917157" y="246944"/>
                  </a:cubicBezTo>
                  <a:cubicBezTo>
                    <a:pt x="917537" y="247161"/>
                    <a:pt x="917945" y="247242"/>
                    <a:pt x="918366" y="247242"/>
                  </a:cubicBezTo>
                  <a:cubicBezTo>
                    <a:pt x="919262" y="247242"/>
                    <a:pt x="920225" y="246849"/>
                    <a:pt x="921189" y="246468"/>
                  </a:cubicBezTo>
                  <a:cubicBezTo>
                    <a:pt x="922140" y="246102"/>
                    <a:pt x="923009" y="245722"/>
                    <a:pt x="923877" y="245722"/>
                  </a:cubicBezTo>
                  <a:cubicBezTo>
                    <a:pt x="924013" y="245722"/>
                    <a:pt x="924149" y="245735"/>
                    <a:pt x="924285" y="245749"/>
                  </a:cubicBezTo>
                  <a:cubicBezTo>
                    <a:pt x="924977" y="245830"/>
                    <a:pt x="925697" y="245885"/>
                    <a:pt x="926430" y="245885"/>
                  </a:cubicBezTo>
                  <a:cubicBezTo>
                    <a:pt x="928127" y="245885"/>
                    <a:pt x="929878" y="245586"/>
                    <a:pt x="931507" y="244568"/>
                  </a:cubicBezTo>
                  <a:cubicBezTo>
                    <a:pt x="932132" y="244093"/>
                    <a:pt x="932878" y="243848"/>
                    <a:pt x="933625" y="243848"/>
                  </a:cubicBezTo>
                  <a:cubicBezTo>
                    <a:pt x="934290" y="243848"/>
                    <a:pt x="934956" y="244038"/>
                    <a:pt x="935539" y="244419"/>
                  </a:cubicBezTo>
                  <a:cubicBezTo>
                    <a:pt x="935933" y="244622"/>
                    <a:pt x="936123" y="244717"/>
                    <a:pt x="936259" y="244717"/>
                  </a:cubicBezTo>
                  <a:cubicBezTo>
                    <a:pt x="936395" y="244717"/>
                    <a:pt x="936490" y="244649"/>
                    <a:pt x="936639" y="244514"/>
                  </a:cubicBezTo>
                  <a:cubicBezTo>
                    <a:pt x="938445" y="242952"/>
                    <a:pt x="941920" y="242423"/>
                    <a:pt x="944201" y="242423"/>
                  </a:cubicBezTo>
                  <a:cubicBezTo>
                    <a:pt x="943481" y="242043"/>
                    <a:pt x="942721" y="241907"/>
                    <a:pt x="941961" y="241907"/>
                  </a:cubicBezTo>
                  <a:cubicBezTo>
                    <a:pt x="940970" y="241907"/>
                    <a:pt x="939544" y="241758"/>
                    <a:pt x="938879" y="240672"/>
                  </a:cubicBezTo>
                  <a:cubicBezTo>
                    <a:pt x="938064" y="239246"/>
                    <a:pt x="938974" y="237197"/>
                    <a:pt x="940630" y="234305"/>
                  </a:cubicBezTo>
                  <a:cubicBezTo>
                    <a:pt x="942585" y="231020"/>
                    <a:pt x="945721" y="228794"/>
                    <a:pt x="948477" y="226839"/>
                  </a:cubicBezTo>
                  <a:cubicBezTo>
                    <a:pt x="949658" y="226024"/>
                    <a:pt x="950758" y="225223"/>
                    <a:pt x="951708" y="224409"/>
                  </a:cubicBezTo>
                  <a:cubicBezTo>
                    <a:pt x="952944" y="223323"/>
                    <a:pt x="954464" y="222563"/>
                    <a:pt x="956121" y="222223"/>
                  </a:cubicBezTo>
                  <a:cubicBezTo>
                    <a:pt x="956365" y="222183"/>
                    <a:pt x="956650" y="222128"/>
                    <a:pt x="956881" y="222033"/>
                  </a:cubicBezTo>
                  <a:lnTo>
                    <a:pt x="956881" y="221898"/>
                  </a:lnTo>
                  <a:cubicBezTo>
                    <a:pt x="956881" y="219997"/>
                    <a:pt x="958551" y="214336"/>
                    <a:pt x="961687" y="214241"/>
                  </a:cubicBezTo>
                  <a:cubicBezTo>
                    <a:pt x="961877" y="214228"/>
                    <a:pt x="962094" y="214228"/>
                    <a:pt x="962311" y="214228"/>
                  </a:cubicBezTo>
                  <a:cubicBezTo>
                    <a:pt x="962854" y="214228"/>
                    <a:pt x="963479" y="214255"/>
                    <a:pt x="964158" y="214295"/>
                  </a:cubicBezTo>
                  <a:cubicBezTo>
                    <a:pt x="965135" y="214336"/>
                    <a:pt x="966248" y="214404"/>
                    <a:pt x="967375" y="214404"/>
                  </a:cubicBezTo>
                  <a:cubicBezTo>
                    <a:pt x="969534" y="214404"/>
                    <a:pt x="971787" y="214187"/>
                    <a:pt x="973471" y="213250"/>
                  </a:cubicBezTo>
                  <a:cubicBezTo>
                    <a:pt x="974448" y="212694"/>
                    <a:pt x="975236" y="212476"/>
                    <a:pt x="975874" y="212476"/>
                  </a:cubicBezTo>
                  <a:cubicBezTo>
                    <a:pt x="977381" y="212476"/>
                    <a:pt x="978073" y="213671"/>
                    <a:pt x="978508" y="214431"/>
                  </a:cubicBezTo>
                  <a:cubicBezTo>
                    <a:pt x="978698" y="214771"/>
                    <a:pt x="978942" y="215191"/>
                    <a:pt x="979173" y="215286"/>
                  </a:cubicBezTo>
                  <a:cubicBezTo>
                    <a:pt x="979186" y="215286"/>
                    <a:pt x="979186" y="215286"/>
                    <a:pt x="979200" y="215286"/>
                  </a:cubicBezTo>
                  <a:cubicBezTo>
                    <a:pt x="979431" y="215286"/>
                    <a:pt x="980286" y="214662"/>
                    <a:pt x="980693" y="214336"/>
                  </a:cubicBezTo>
                  <a:cubicBezTo>
                    <a:pt x="981467" y="213712"/>
                    <a:pt x="982458" y="212938"/>
                    <a:pt x="983517" y="212938"/>
                  </a:cubicBezTo>
                  <a:cubicBezTo>
                    <a:pt x="983897" y="212938"/>
                    <a:pt x="984291" y="213033"/>
                    <a:pt x="984685" y="213291"/>
                  </a:cubicBezTo>
                  <a:cubicBezTo>
                    <a:pt x="985160" y="213535"/>
                    <a:pt x="985445" y="213956"/>
                    <a:pt x="985540" y="214486"/>
                  </a:cubicBezTo>
                  <a:cubicBezTo>
                    <a:pt x="985689" y="215477"/>
                    <a:pt x="984834" y="216481"/>
                    <a:pt x="983789" y="217716"/>
                  </a:cubicBezTo>
                  <a:cubicBezTo>
                    <a:pt x="982879" y="218802"/>
                    <a:pt x="981834" y="219997"/>
                    <a:pt x="981454" y="221232"/>
                  </a:cubicBezTo>
                  <a:cubicBezTo>
                    <a:pt x="981263" y="221803"/>
                    <a:pt x="981318" y="222128"/>
                    <a:pt x="981358" y="222183"/>
                  </a:cubicBezTo>
                  <a:cubicBezTo>
                    <a:pt x="981508" y="222373"/>
                    <a:pt x="982309" y="222468"/>
                    <a:pt x="982838" y="222508"/>
                  </a:cubicBezTo>
                  <a:cubicBezTo>
                    <a:pt x="983639" y="222563"/>
                    <a:pt x="984454" y="222698"/>
                    <a:pt x="985160" y="223038"/>
                  </a:cubicBezTo>
                  <a:cubicBezTo>
                    <a:pt x="985689" y="223228"/>
                    <a:pt x="986069" y="223703"/>
                    <a:pt x="986164" y="224219"/>
                  </a:cubicBezTo>
                  <a:cubicBezTo>
                    <a:pt x="986205" y="225169"/>
                    <a:pt x="985350" y="225739"/>
                    <a:pt x="984495" y="226364"/>
                  </a:cubicBezTo>
                  <a:lnTo>
                    <a:pt x="984359" y="226459"/>
                  </a:lnTo>
                  <a:cubicBezTo>
                    <a:pt x="985594" y="226309"/>
                    <a:pt x="988065" y="225413"/>
                    <a:pt x="991201" y="222278"/>
                  </a:cubicBezTo>
                  <a:cubicBezTo>
                    <a:pt x="996346" y="217133"/>
                    <a:pt x="1000718" y="216142"/>
                    <a:pt x="1003284" y="216142"/>
                  </a:cubicBezTo>
                  <a:cubicBezTo>
                    <a:pt x="1003623" y="216142"/>
                    <a:pt x="1003949" y="216169"/>
                    <a:pt x="1004221" y="216196"/>
                  </a:cubicBezTo>
                  <a:cubicBezTo>
                    <a:pt x="1004370" y="216223"/>
                    <a:pt x="1004492" y="216237"/>
                    <a:pt x="1004587" y="216237"/>
                  </a:cubicBezTo>
                  <a:cubicBezTo>
                    <a:pt x="1004804" y="216237"/>
                    <a:pt x="1004899" y="216182"/>
                    <a:pt x="1004940" y="216142"/>
                  </a:cubicBezTo>
                  <a:cubicBezTo>
                    <a:pt x="1005171" y="215952"/>
                    <a:pt x="1005035" y="214716"/>
                    <a:pt x="1004940" y="213766"/>
                  </a:cubicBezTo>
                  <a:cubicBezTo>
                    <a:pt x="1004791" y="212490"/>
                    <a:pt x="1004696" y="211160"/>
                    <a:pt x="1004750" y="209829"/>
                  </a:cubicBezTo>
                  <a:cubicBezTo>
                    <a:pt x="1004845" y="208309"/>
                    <a:pt x="1005741" y="206979"/>
                    <a:pt x="1007357" y="205933"/>
                  </a:cubicBezTo>
                  <a:cubicBezTo>
                    <a:pt x="1009475" y="204616"/>
                    <a:pt x="1012543" y="203992"/>
                    <a:pt x="1015136" y="203992"/>
                  </a:cubicBezTo>
                  <a:cubicBezTo>
                    <a:pt x="1016561" y="203992"/>
                    <a:pt x="1017837" y="204182"/>
                    <a:pt x="1018720" y="204549"/>
                  </a:cubicBezTo>
                  <a:cubicBezTo>
                    <a:pt x="1020851" y="205458"/>
                    <a:pt x="1021761" y="206408"/>
                    <a:pt x="1021421" y="207359"/>
                  </a:cubicBezTo>
                  <a:cubicBezTo>
                    <a:pt x="1021218" y="207956"/>
                    <a:pt x="1020675" y="208255"/>
                    <a:pt x="1019819" y="208255"/>
                  </a:cubicBezTo>
                  <a:cubicBezTo>
                    <a:pt x="1019331" y="208255"/>
                    <a:pt x="1018747" y="208160"/>
                    <a:pt x="1018055" y="207970"/>
                  </a:cubicBezTo>
                  <a:cubicBezTo>
                    <a:pt x="1017769" y="207888"/>
                    <a:pt x="1017484" y="207847"/>
                    <a:pt x="1017199" y="207847"/>
                  </a:cubicBezTo>
                  <a:cubicBezTo>
                    <a:pt x="1016480" y="207847"/>
                    <a:pt x="1015787" y="208105"/>
                    <a:pt x="1015244" y="208540"/>
                  </a:cubicBezTo>
                  <a:cubicBezTo>
                    <a:pt x="1014063" y="209585"/>
                    <a:pt x="1013439" y="211105"/>
                    <a:pt x="1013588" y="212626"/>
                  </a:cubicBezTo>
                  <a:cubicBezTo>
                    <a:pt x="1013588" y="214200"/>
                    <a:pt x="1013208" y="215762"/>
                    <a:pt x="1012393" y="217092"/>
                  </a:cubicBezTo>
                  <a:cubicBezTo>
                    <a:pt x="1011823" y="218137"/>
                    <a:pt x="1011877" y="218192"/>
                    <a:pt x="1012108" y="218422"/>
                  </a:cubicBezTo>
                  <a:cubicBezTo>
                    <a:pt x="1012488" y="218762"/>
                    <a:pt x="1012733" y="219278"/>
                    <a:pt x="1012678" y="219848"/>
                  </a:cubicBezTo>
                  <a:cubicBezTo>
                    <a:pt x="1012583" y="220662"/>
                    <a:pt x="1011823" y="221137"/>
                    <a:pt x="1011158" y="221558"/>
                  </a:cubicBezTo>
                  <a:cubicBezTo>
                    <a:pt x="1010778" y="221748"/>
                    <a:pt x="1010167" y="222128"/>
                    <a:pt x="1010167" y="222373"/>
                  </a:cubicBezTo>
                  <a:lnTo>
                    <a:pt x="1010167" y="222698"/>
                  </a:lnTo>
                  <a:cubicBezTo>
                    <a:pt x="1010072" y="224178"/>
                    <a:pt x="1009977" y="225794"/>
                    <a:pt x="1007357" y="226554"/>
                  </a:cubicBezTo>
                  <a:cubicBezTo>
                    <a:pt x="1006841" y="226744"/>
                    <a:pt x="1006121" y="226880"/>
                    <a:pt x="1005320" y="227029"/>
                  </a:cubicBezTo>
                  <a:cubicBezTo>
                    <a:pt x="1003039" y="227504"/>
                    <a:pt x="998329" y="228509"/>
                    <a:pt x="998234" y="230070"/>
                  </a:cubicBezTo>
                  <a:cubicBezTo>
                    <a:pt x="998043" y="231970"/>
                    <a:pt x="996618" y="232975"/>
                    <a:pt x="995247" y="233966"/>
                  </a:cubicBezTo>
                  <a:cubicBezTo>
                    <a:pt x="994052" y="234780"/>
                    <a:pt x="992857" y="235636"/>
                    <a:pt x="992056" y="237102"/>
                  </a:cubicBezTo>
                  <a:cubicBezTo>
                    <a:pt x="991147" y="238812"/>
                    <a:pt x="989246" y="240142"/>
                    <a:pt x="987020" y="241717"/>
                  </a:cubicBezTo>
                  <a:cubicBezTo>
                    <a:pt x="984264" y="243618"/>
                    <a:pt x="980883" y="245993"/>
                    <a:pt x="978317" y="249794"/>
                  </a:cubicBezTo>
                  <a:cubicBezTo>
                    <a:pt x="974991" y="254736"/>
                    <a:pt x="970294" y="256405"/>
                    <a:pt x="967769" y="257301"/>
                  </a:cubicBezTo>
                  <a:cubicBezTo>
                    <a:pt x="967253" y="257491"/>
                    <a:pt x="966778" y="257681"/>
                    <a:pt x="966248" y="257926"/>
                  </a:cubicBezTo>
                  <a:cubicBezTo>
                    <a:pt x="965963" y="259541"/>
                    <a:pt x="963153" y="259677"/>
                    <a:pt x="960166" y="259867"/>
                  </a:cubicBezTo>
                  <a:cubicBezTo>
                    <a:pt x="959637" y="259867"/>
                    <a:pt x="959162" y="259921"/>
                    <a:pt x="958836" y="259921"/>
                  </a:cubicBezTo>
                  <a:cubicBezTo>
                    <a:pt x="958836" y="260152"/>
                    <a:pt x="958877" y="260532"/>
                    <a:pt x="958877" y="260777"/>
                  </a:cubicBezTo>
                  <a:cubicBezTo>
                    <a:pt x="959121" y="262582"/>
                    <a:pt x="959501" y="265623"/>
                    <a:pt x="956596" y="268704"/>
                  </a:cubicBezTo>
                  <a:cubicBezTo>
                    <a:pt x="952374" y="273225"/>
                    <a:pt x="949943" y="279402"/>
                    <a:pt x="950039" y="285103"/>
                  </a:cubicBezTo>
                  <a:cubicBezTo>
                    <a:pt x="950134" y="291470"/>
                    <a:pt x="952224" y="309104"/>
                    <a:pt x="953989" y="312090"/>
                  </a:cubicBezTo>
                  <a:cubicBezTo>
                    <a:pt x="955035" y="313909"/>
                    <a:pt x="955225" y="316855"/>
                    <a:pt x="955360" y="319652"/>
                  </a:cubicBezTo>
                  <a:cubicBezTo>
                    <a:pt x="955510" y="321606"/>
                    <a:pt x="955645" y="323982"/>
                    <a:pt x="956175" y="324552"/>
                  </a:cubicBezTo>
                  <a:cubicBezTo>
                    <a:pt x="957166" y="325638"/>
                    <a:pt x="957410" y="327118"/>
                    <a:pt x="957641" y="328258"/>
                  </a:cubicBezTo>
                  <a:cubicBezTo>
                    <a:pt x="957695" y="328733"/>
                    <a:pt x="957790" y="329208"/>
                    <a:pt x="957981" y="329684"/>
                  </a:cubicBezTo>
                  <a:cubicBezTo>
                    <a:pt x="958686" y="329249"/>
                    <a:pt x="960356" y="327539"/>
                    <a:pt x="961442" y="326358"/>
                  </a:cubicBezTo>
                  <a:cubicBezTo>
                    <a:pt x="962447" y="325258"/>
                    <a:pt x="963533" y="324172"/>
                    <a:pt x="964674" y="323168"/>
                  </a:cubicBezTo>
                  <a:cubicBezTo>
                    <a:pt x="965529" y="322502"/>
                    <a:pt x="966248" y="321701"/>
                    <a:pt x="966724" y="320792"/>
                  </a:cubicBezTo>
                  <a:cubicBezTo>
                    <a:pt x="967158" y="319991"/>
                    <a:pt x="967769" y="319326"/>
                    <a:pt x="968529" y="318851"/>
                  </a:cubicBezTo>
                  <a:cubicBezTo>
                    <a:pt x="969344" y="318281"/>
                    <a:pt x="969439" y="315905"/>
                    <a:pt x="969479" y="314330"/>
                  </a:cubicBezTo>
                  <a:cubicBezTo>
                    <a:pt x="969479" y="313434"/>
                    <a:pt x="969574" y="312525"/>
                    <a:pt x="969819" y="311669"/>
                  </a:cubicBezTo>
                  <a:cubicBezTo>
                    <a:pt x="970240" y="310665"/>
                    <a:pt x="971434" y="310095"/>
                    <a:pt x="972711" y="309484"/>
                  </a:cubicBezTo>
                  <a:cubicBezTo>
                    <a:pt x="973620" y="309049"/>
                    <a:pt x="974611" y="308574"/>
                    <a:pt x="974991" y="308058"/>
                  </a:cubicBezTo>
                  <a:cubicBezTo>
                    <a:pt x="975942" y="306823"/>
                    <a:pt x="977557" y="306823"/>
                    <a:pt x="979037" y="306823"/>
                  </a:cubicBezTo>
                  <a:cubicBezTo>
                    <a:pt x="979186" y="306837"/>
                    <a:pt x="979336" y="306837"/>
                    <a:pt x="979499" y="306837"/>
                  </a:cubicBezTo>
                  <a:cubicBezTo>
                    <a:pt x="979960" y="306837"/>
                    <a:pt x="980422" y="306782"/>
                    <a:pt x="980883" y="306674"/>
                  </a:cubicBezTo>
                  <a:cubicBezTo>
                    <a:pt x="981168" y="306253"/>
                    <a:pt x="980462" y="304013"/>
                    <a:pt x="980177" y="303063"/>
                  </a:cubicBezTo>
                  <a:cubicBezTo>
                    <a:pt x="979987" y="302452"/>
                    <a:pt x="979797" y="301923"/>
                    <a:pt x="979648" y="301447"/>
                  </a:cubicBezTo>
                  <a:cubicBezTo>
                    <a:pt x="979078" y="299126"/>
                    <a:pt x="982553" y="296791"/>
                    <a:pt x="985594" y="294755"/>
                  </a:cubicBezTo>
                  <a:cubicBezTo>
                    <a:pt x="986164" y="294375"/>
                    <a:pt x="986680" y="294035"/>
                    <a:pt x="987155" y="293710"/>
                  </a:cubicBezTo>
                  <a:cubicBezTo>
                    <a:pt x="988051" y="293072"/>
                    <a:pt x="989002" y="292895"/>
                    <a:pt x="989925" y="292895"/>
                  </a:cubicBezTo>
                  <a:cubicBezTo>
                    <a:pt x="990522" y="292895"/>
                    <a:pt x="991120" y="292963"/>
                    <a:pt x="991676" y="293044"/>
                  </a:cubicBezTo>
                  <a:cubicBezTo>
                    <a:pt x="992287" y="293126"/>
                    <a:pt x="992871" y="293221"/>
                    <a:pt x="993414" y="293221"/>
                  </a:cubicBezTo>
                  <a:cubicBezTo>
                    <a:pt x="994310" y="293221"/>
                    <a:pt x="995125" y="292990"/>
                    <a:pt x="995953" y="292230"/>
                  </a:cubicBezTo>
                  <a:cubicBezTo>
                    <a:pt x="997853" y="290479"/>
                    <a:pt x="996523" y="288578"/>
                    <a:pt x="994907" y="286583"/>
                  </a:cubicBezTo>
                  <a:lnTo>
                    <a:pt x="994527" y="286108"/>
                  </a:lnTo>
                  <a:cubicBezTo>
                    <a:pt x="994052" y="285483"/>
                    <a:pt x="994052" y="284533"/>
                    <a:pt x="994487" y="283203"/>
                  </a:cubicBezTo>
                  <a:cubicBezTo>
                    <a:pt x="995342" y="280583"/>
                    <a:pt x="998043" y="276306"/>
                    <a:pt x="1000284" y="275696"/>
                  </a:cubicBezTo>
                  <a:cubicBezTo>
                    <a:pt x="1000664" y="275601"/>
                    <a:pt x="1001057" y="275546"/>
                    <a:pt x="1001465" y="275546"/>
                  </a:cubicBezTo>
                  <a:cubicBezTo>
                    <a:pt x="1002062" y="275546"/>
                    <a:pt x="1002659" y="275655"/>
                    <a:pt x="1003230" y="275886"/>
                  </a:cubicBezTo>
                  <a:cubicBezTo>
                    <a:pt x="1003664" y="276035"/>
                    <a:pt x="1004003" y="276144"/>
                    <a:pt x="1004343" y="276144"/>
                  </a:cubicBezTo>
                  <a:cubicBezTo>
                    <a:pt x="1004736" y="276144"/>
                    <a:pt x="1005117" y="275994"/>
                    <a:pt x="1005605" y="275546"/>
                  </a:cubicBezTo>
                  <a:cubicBezTo>
                    <a:pt x="1005985" y="275261"/>
                    <a:pt x="1006080" y="274745"/>
                    <a:pt x="1005795" y="274365"/>
                  </a:cubicBezTo>
                  <a:cubicBezTo>
                    <a:pt x="1005239" y="273103"/>
                    <a:pt x="1003406" y="272125"/>
                    <a:pt x="1002877" y="272125"/>
                  </a:cubicBezTo>
                  <a:cubicBezTo>
                    <a:pt x="1002863" y="272125"/>
                    <a:pt x="1002849" y="272125"/>
                    <a:pt x="1002849" y="272125"/>
                  </a:cubicBezTo>
                  <a:cubicBezTo>
                    <a:pt x="1002795" y="272139"/>
                    <a:pt x="1002714" y="272152"/>
                    <a:pt x="1002619" y="272152"/>
                  </a:cubicBezTo>
                  <a:cubicBezTo>
                    <a:pt x="1002211" y="272152"/>
                    <a:pt x="1001451" y="271976"/>
                    <a:pt x="1000989" y="270849"/>
                  </a:cubicBezTo>
                  <a:cubicBezTo>
                    <a:pt x="1000134" y="268799"/>
                    <a:pt x="1000609" y="264523"/>
                    <a:pt x="1003705" y="262202"/>
                  </a:cubicBezTo>
                  <a:cubicBezTo>
                    <a:pt x="1005130" y="261157"/>
                    <a:pt x="1005456" y="260627"/>
                    <a:pt x="1005510" y="260437"/>
                  </a:cubicBezTo>
                  <a:cubicBezTo>
                    <a:pt x="1004981" y="260152"/>
                    <a:pt x="1004370" y="259962"/>
                    <a:pt x="1003800" y="259826"/>
                  </a:cubicBezTo>
                  <a:cubicBezTo>
                    <a:pt x="1003365" y="259677"/>
                    <a:pt x="1002917" y="259609"/>
                    <a:pt x="1002469" y="259609"/>
                  </a:cubicBezTo>
                  <a:cubicBezTo>
                    <a:pt x="1002008" y="259609"/>
                    <a:pt x="1001560" y="259677"/>
                    <a:pt x="1001139" y="259826"/>
                  </a:cubicBezTo>
                  <a:cubicBezTo>
                    <a:pt x="1000569" y="260016"/>
                    <a:pt x="999998" y="260111"/>
                    <a:pt x="999374" y="260152"/>
                  </a:cubicBezTo>
                  <a:cubicBezTo>
                    <a:pt x="999347" y="260152"/>
                    <a:pt x="999306" y="260152"/>
                    <a:pt x="999265" y="260152"/>
                  </a:cubicBezTo>
                  <a:cubicBezTo>
                    <a:pt x="998261" y="260152"/>
                    <a:pt x="997310" y="259500"/>
                    <a:pt x="996713" y="258347"/>
                  </a:cubicBezTo>
                  <a:cubicBezTo>
                    <a:pt x="995858" y="256785"/>
                    <a:pt x="995627" y="253880"/>
                    <a:pt x="997718" y="251030"/>
                  </a:cubicBezTo>
                  <a:cubicBezTo>
                    <a:pt x="998763" y="249604"/>
                    <a:pt x="1000093" y="248410"/>
                    <a:pt x="1001614" y="247459"/>
                  </a:cubicBezTo>
                  <a:cubicBezTo>
                    <a:pt x="1002795" y="246658"/>
                    <a:pt x="1003515" y="246129"/>
                    <a:pt x="1003840" y="244758"/>
                  </a:cubicBezTo>
                  <a:cubicBezTo>
                    <a:pt x="1004370" y="242233"/>
                    <a:pt x="1006596" y="239192"/>
                    <a:pt x="1008266" y="236966"/>
                  </a:cubicBezTo>
                  <a:cubicBezTo>
                    <a:pt x="1008782" y="236206"/>
                    <a:pt x="1009312" y="235581"/>
                    <a:pt x="1009542" y="235160"/>
                  </a:cubicBezTo>
                  <a:cubicBezTo>
                    <a:pt x="1010072" y="234251"/>
                    <a:pt x="1011049" y="233993"/>
                    <a:pt x="1012135" y="233993"/>
                  </a:cubicBezTo>
                  <a:cubicBezTo>
                    <a:pt x="1012936" y="233993"/>
                    <a:pt x="1013805" y="234129"/>
                    <a:pt x="1014579" y="234251"/>
                  </a:cubicBezTo>
                  <a:cubicBezTo>
                    <a:pt x="1015204" y="234400"/>
                    <a:pt x="1015910" y="234441"/>
                    <a:pt x="1016575" y="234441"/>
                  </a:cubicBezTo>
                  <a:cubicBezTo>
                    <a:pt x="1016751" y="234400"/>
                    <a:pt x="1016901" y="234387"/>
                    <a:pt x="1017036" y="234387"/>
                  </a:cubicBezTo>
                  <a:cubicBezTo>
                    <a:pt x="1018095" y="234387"/>
                    <a:pt x="1018557" y="235364"/>
                    <a:pt x="1018761" y="235866"/>
                  </a:cubicBezTo>
                  <a:lnTo>
                    <a:pt x="1018856" y="236056"/>
                  </a:lnTo>
                  <a:lnTo>
                    <a:pt x="1019046" y="235961"/>
                  </a:lnTo>
                  <a:cubicBezTo>
                    <a:pt x="1019765" y="235201"/>
                    <a:pt x="1020430" y="234400"/>
                    <a:pt x="1021041" y="233586"/>
                  </a:cubicBezTo>
                  <a:cubicBezTo>
                    <a:pt x="1022861" y="231210"/>
                    <a:pt x="1024951" y="228604"/>
                    <a:pt x="1027083" y="228604"/>
                  </a:cubicBezTo>
                  <a:cubicBezTo>
                    <a:pt x="1027137" y="228590"/>
                    <a:pt x="1027191" y="228590"/>
                    <a:pt x="1027246" y="228590"/>
                  </a:cubicBezTo>
                  <a:cubicBezTo>
                    <a:pt x="1027802" y="228590"/>
                    <a:pt x="1028359" y="228821"/>
                    <a:pt x="1028753" y="229214"/>
                  </a:cubicBezTo>
                  <a:cubicBezTo>
                    <a:pt x="1029554" y="230124"/>
                    <a:pt x="1029458" y="231495"/>
                    <a:pt x="1029418" y="233016"/>
                  </a:cubicBezTo>
                  <a:cubicBezTo>
                    <a:pt x="1029323" y="233925"/>
                    <a:pt x="1029323" y="234821"/>
                    <a:pt x="1029513" y="235731"/>
                  </a:cubicBezTo>
                  <a:lnTo>
                    <a:pt x="1029513" y="235771"/>
                  </a:lnTo>
                  <a:cubicBezTo>
                    <a:pt x="1029839" y="235540"/>
                    <a:pt x="1030314" y="235065"/>
                    <a:pt x="1030789" y="234685"/>
                  </a:cubicBezTo>
                  <a:cubicBezTo>
                    <a:pt x="1032119" y="233450"/>
                    <a:pt x="1033545" y="232310"/>
                    <a:pt x="1035025" y="231264"/>
                  </a:cubicBezTo>
                  <a:cubicBezTo>
                    <a:pt x="1037876" y="229323"/>
                    <a:pt x="1042546" y="228576"/>
                    <a:pt x="1046686" y="228576"/>
                  </a:cubicBezTo>
                  <a:cubicBezTo>
                    <a:pt x="1049985" y="228576"/>
                    <a:pt x="1052959" y="229052"/>
                    <a:pt x="1054466" y="229785"/>
                  </a:cubicBezTo>
                  <a:cubicBezTo>
                    <a:pt x="1055932" y="230545"/>
                    <a:pt x="1057167" y="231739"/>
                    <a:pt x="1058077" y="233165"/>
                  </a:cubicBezTo>
                  <a:cubicBezTo>
                    <a:pt x="1058661" y="233939"/>
                    <a:pt x="1059041" y="234441"/>
                    <a:pt x="1059312" y="234441"/>
                  </a:cubicBezTo>
                  <a:cubicBezTo>
                    <a:pt x="1059326" y="234441"/>
                    <a:pt x="1059339" y="234441"/>
                    <a:pt x="1059353" y="234441"/>
                  </a:cubicBezTo>
                  <a:cubicBezTo>
                    <a:pt x="1060072" y="234251"/>
                    <a:pt x="1060113" y="233966"/>
                    <a:pt x="1060208" y="233016"/>
                  </a:cubicBezTo>
                  <a:cubicBezTo>
                    <a:pt x="1060358" y="232065"/>
                    <a:pt x="1060493" y="230599"/>
                    <a:pt x="1062394" y="230070"/>
                  </a:cubicBezTo>
                  <a:cubicBezTo>
                    <a:pt x="1065014" y="229310"/>
                    <a:pt x="1069671" y="226499"/>
                    <a:pt x="1072902" y="224124"/>
                  </a:cubicBezTo>
                  <a:cubicBezTo>
                    <a:pt x="1074653" y="222848"/>
                    <a:pt x="1075373" y="222603"/>
                    <a:pt x="1075848" y="222468"/>
                  </a:cubicBezTo>
                  <a:cubicBezTo>
                    <a:pt x="1076133" y="222373"/>
                    <a:pt x="1076269" y="222318"/>
                    <a:pt x="1077029" y="221327"/>
                  </a:cubicBezTo>
                  <a:cubicBezTo>
                    <a:pt x="1077844" y="220323"/>
                    <a:pt x="1078984" y="219617"/>
                    <a:pt x="1080274" y="219278"/>
                  </a:cubicBezTo>
                  <a:cubicBezTo>
                    <a:pt x="1080980" y="219087"/>
                    <a:pt x="1081075" y="218992"/>
                    <a:pt x="1081170" y="218762"/>
                  </a:cubicBezTo>
                  <a:cubicBezTo>
                    <a:pt x="1081984" y="216427"/>
                    <a:pt x="1088446" y="213915"/>
                    <a:pt x="1094338" y="212585"/>
                  </a:cubicBezTo>
                  <a:cubicBezTo>
                    <a:pt x="1100746" y="211160"/>
                    <a:pt x="1108267" y="207264"/>
                    <a:pt x="1109123" y="205933"/>
                  </a:cubicBezTo>
                  <a:cubicBezTo>
                    <a:pt x="1109028" y="205363"/>
                    <a:pt x="1109218" y="204793"/>
                    <a:pt x="1109598" y="204359"/>
                  </a:cubicBezTo>
                  <a:cubicBezTo>
                    <a:pt x="1110155" y="203829"/>
                    <a:pt x="1110901" y="203544"/>
                    <a:pt x="1111662" y="203544"/>
                  </a:cubicBezTo>
                  <a:cubicBezTo>
                    <a:pt x="1111919" y="203544"/>
                    <a:pt x="1112191" y="203571"/>
                    <a:pt x="1112449" y="203653"/>
                  </a:cubicBezTo>
                  <a:cubicBezTo>
                    <a:pt x="1113155" y="203788"/>
                    <a:pt x="1113684" y="204359"/>
                    <a:pt x="1113820" y="205024"/>
                  </a:cubicBezTo>
                  <a:cubicBezTo>
                    <a:pt x="1113915" y="205309"/>
                    <a:pt x="1115205" y="205458"/>
                    <a:pt x="1116155" y="205499"/>
                  </a:cubicBezTo>
                  <a:cubicBezTo>
                    <a:pt x="1117391" y="205594"/>
                    <a:pt x="1118572" y="205784"/>
                    <a:pt x="1119712" y="206028"/>
                  </a:cubicBezTo>
                  <a:cubicBezTo>
                    <a:pt x="1120527" y="206164"/>
                    <a:pt x="1121233" y="206354"/>
                    <a:pt x="1121803" y="206544"/>
                  </a:cubicBezTo>
                  <a:cubicBezTo>
                    <a:pt x="1122821" y="206816"/>
                    <a:pt x="1123595" y="207033"/>
                    <a:pt x="1124287" y="207033"/>
                  </a:cubicBezTo>
                  <a:cubicBezTo>
                    <a:pt x="1125197" y="207033"/>
                    <a:pt x="1125984" y="206666"/>
                    <a:pt x="1127030" y="205594"/>
                  </a:cubicBezTo>
                  <a:cubicBezTo>
                    <a:pt x="1128360" y="204264"/>
                    <a:pt x="1128075" y="203748"/>
                    <a:pt x="1127410" y="202702"/>
                  </a:cubicBezTo>
                  <a:cubicBezTo>
                    <a:pt x="1126894" y="201942"/>
                    <a:pt x="1126554" y="201033"/>
                    <a:pt x="1126554" y="200137"/>
                  </a:cubicBezTo>
                  <a:cubicBezTo>
                    <a:pt x="1126609" y="199512"/>
                    <a:pt x="1125563" y="198467"/>
                    <a:pt x="1124708" y="197652"/>
                  </a:cubicBezTo>
                  <a:cubicBezTo>
                    <a:pt x="1123378" y="196376"/>
                    <a:pt x="1121803" y="194856"/>
                    <a:pt x="1122332" y="193146"/>
                  </a:cubicBezTo>
                  <a:cubicBezTo>
                    <a:pt x="1122522" y="192521"/>
                    <a:pt x="1122047" y="190960"/>
                    <a:pt x="1120812" y="189154"/>
                  </a:cubicBezTo>
                  <a:cubicBezTo>
                    <a:pt x="1119861" y="187729"/>
                    <a:pt x="1119006" y="187010"/>
                    <a:pt x="1118626" y="186874"/>
                  </a:cubicBezTo>
                  <a:cubicBezTo>
                    <a:pt x="1118164" y="187200"/>
                    <a:pt x="1117608" y="187376"/>
                    <a:pt x="1117065" y="187376"/>
                  </a:cubicBezTo>
                  <a:cubicBezTo>
                    <a:pt x="1116603" y="187376"/>
                    <a:pt x="1116142" y="187254"/>
                    <a:pt x="1115721" y="187010"/>
                  </a:cubicBezTo>
                  <a:cubicBezTo>
                    <a:pt x="1114350" y="186439"/>
                    <a:pt x="1112870" y="184919"/>
                    <a:pt x="1112870" y="183399"/>
                  </a:cubicBezTo>
                  <a:cubicBezTo>
                    <a:pt x="1112870" y="181688"/>
                    <a:pt x="1112639" y="181362"/>
                    <a:pt x="1112544" y="181308"/>
                  </a:cubicBezTo>
                  <a:cubicBezTo>
                    <a:pt x="1112354" y="181362"/>
                    <a:pt x="1112110" y="181457"/>
                    <a:pt x="1111919" y="181593"/>
                  </a:cubicBezTo>
                  <a:cubicBezTo>
                    <a:pt x="1110969" y="182150"/>
                    <a:pt x="1109910" y="182435"/>
                    <a:pt x="1108838" y="182435"/>
                  </a:cubicBezTo>
                  <a:cubicBezTo>
                    <a:pt x="1108145" y="182435"/>
                    <a:pt x="1107453" y="182313"/>
                    <a:pt x="1106788" y="182068"/>
                  </a:cubicBezTo>
                  <a:cubicBezTo>
                    <a:pt x="1105688" y="181742"/>
                    <a:pt x="1104792" y="180928"/>
                    <a:pt x="1104358" y="179842"/>
                  </a:cubicBezTo>
                  <a:cubicBezTo>
                    <a:pt x="1104072" y="178987"/>
                    <a:pt x="1104358" y="178077"/>
                    <a:pt x="1105023" y="177507"/>
                  </a:cubicBezTo>
                  <a:cubicBezTo>
                    <a:pt x="1106000" y="176570"/>
                    <a:pt x="1107792" y="176068"/>
                    <a:pt x="1109625" y="176068"/>
                  </a:cubicBezTo>
                  <a:cubicBezTo>
                    <a:pt x="1110752" y="176068"/>
                    <a:pt x="1111892" y="176258"/>
                    <a:pt x="1112870" y="176652"/>
                  </a:cubicBezTo>
                  <a:cubicBezTo>
                    <a:pt x="1115151" y="177561"/>
                    <a:pt x="1115721" y="178552"/>
                    <a:pt x="1116155" y="179367"/>
                  </a:cubicBezTo>
                  <a:cubicBezTo>
                    <a:pt x="1116291" y="179747"/>
                    <a:pt x="1116576" y="180073"/>
                    <a:pt x="1116956" y="180317"/>
                  </a:cubicBezTo>
                  <a:cubicBezTo>
                    <a:pt x="1117445" y="180602"/>
                    <a:pt x="1118368" y="180738"/>
                    <a:pt x="1119427" y="180738"/>
                  </a:cubicBezTo>
                  <a:cubicBezTo>
                    <a:pt x="1121124" y="180738"/>
                    <a:pt x="1123215" y="180385"/>
                    <a:pt x="1124559" y="179747"/>
                  </a:cubicBezTo>
                  <a:cubicBezTo>
                    <a:pt x="1125224" y="179408"/>
                    <a:pt x="1126079" y="179082"/>
                    <a:pt x="1127125" y="178647"/>
                  </a:cubicBezTo>
                  <a:cubicBezTo>
                    <a:pt x="1129500" y="177697"/>
                    <a:pt x="1133397" y="176136"/>
                    <a:pt x="1134062" y="175036"/>
                  </a:cubicBezTo>
                  <a:cubicBezTo>
                    <a:pt x="1134347" y="174561"/>
                    <a:pt x="1134496" y="174045"/>
                    <a:pt x="1134537" y="173570"/>
                  </a:cubicBezTo>
                  <a:cubicBezTo>
                    <a:pt x="1134687" y="172525"/>
                    <a:pt x="1134917" y="171670"/>
                    <a:pt x="1136546" y="170855"/>
                  </a:cubicBezTo>
                  <a:cubicBezTo>
                    <a:pt x="1137062" y="170570"/>
                    <a:pt x="1137062" y="170285"/>
                    <a:pt x="1137062" y="170190"/>
                  </a:cubicBezTo>
                  <a:cubicBezTo>
                    <a:pt x="1137062" y="169566"/>
                    <a:pt x="1136207" y="168575"/>
                    <a:pt x="1135216" y="168045"/>
                  </a:cubicBezTo>
                  <a:cubicBezTo>
                    <a:pt x="1133967" y="167380"/>
                    <a:pt x="1133302" y="166009"/>
                    <a:pt x="1133587" y="164679"/>
                  </a:cubicBezTo>
                  <a:cubicBezTo>
                    <a:pt x="1133872" y="163525"/>
                    <a:pt x="1134917" y="162724"/>
                    <a:pt x="1136058" y="162724"/>
                  </a:cubicBezTo>
                  <a:cubicBezTo>
                    <a:pt x="1136098" y="162724"/>
                    <a:pt x="1136126" y="162724"/>
                    <a:pt x="1136166" y="162724"/>
                  </a:cubicBezTo>
                  <a:cubicBezTo>
                    <a:pt x="1136641" y="162724"/>
                    <a:pt x="1136736" y="162588"/>
                    <a:pt x="1137062" y="161869"/>
                  </a:cubicBezTo>
                  <a:cubicBezTo>
                    <a:pt x="1137307" y="161298"/>
                    <a:pt x="1137728" y="160402"/>
                    <a:pt x="1138827" y="160307"/>
                  </a:cubicBezTo>
                  <a:cubicBezTo>
                    <a:pt x="1138909" y="160294"/>
                    <a:pt x="1139004" y="160294"/>
                    <a:pt x="1139085" y="160294"/>
                  </a:cubicBezTo>
                  <a:cubicBezTo>
                    <a:pt x="1139506" y="160294"/>
                    <a:pt x="1139900" y="160389"/>
                    <a:pt x="1140293" y="160538"/>
                  </a:cubicBezTo>
                  <a:cubicBezTo>
                    <a:pt x="1140497" y="160606"/>
                    <a:pt x="1140687" y="160660"/>
                    <a:pt x="1140931" y="160660"/>
                  </a:cubicBezTo>
                  <a:cubicBezTo>
                    <a:pt x="1141284" y="160660"/>
                    <a:pt x="1141732" y="160552"/>
                    <a:pt x="1142479" y="160158"/>
                  </a:cubicBezTo>
                  <a:cubicBezTo>
                    <a:pt x="1142710" y="160050"/>
                    <a:pt x="1143185" y="159819"/>
                    <a:pt x="1143660" y="159819"/>
                  </a:cubicBezTo>
                  <a:cubicBezTo>
                    <a:pt x="1143959" y="159819"/>
                    <a:pt x="1144271" y="159900"/>
                    <a:pt x="1144529" y="160158"/>
                  </a:cubicBezTo>
                  <a:cubicBezTo>
                    <a:pt x="1145140" y="160878"/>
                    <a:pt x="1144570" y="162059"/>
                    <a:pt x="1143484" y="163918"/>
                  </a:cubicBezTo>
                  <a:cubicBezTo>
                    <a:pt x="1143199" y="164394"/>
                    <a:pt x="1142914" y="164909"/>
                    <a:pt x="1142669" y="165344"/>
                  </a:cubicBezTo>
                  <a:cubicBezTo>
                    <a:pt x="1142289" y="166104"/>
                    <a:pt x="1143009" y="166905"/>
                    <a:pt x="1144000" y="167950"/>
                  </a:cubicBezTo>
                  <a:cubicBezTo>
                    <a:pt x="1144570" y="168425"/>
                    <a:pt x="1145045" y="169050"/>
                    <a:pt x="1145330" y="169715"/>
                  </a:cubicBezTo>
                  <a:cubicBezTo>
                    <a:pt x="1145656" y="170014"/>
                    <a:pt x="1146756" y="170244"/>
                    <a:pt x="1148059" y="170244"/>
                  </a:cubicBezTo>
                  <a:cubicBezTo>
                    <a:pt x="1149281" y="170244"/>
                    <a:pt x="1150679" y="170027"/>
                    <a:pt x="1151752" y="169471"/>
                  </a:cubicBezTo>
                  <a:cubicBezTo>
                    <a:pt x="1152363" y="169145"/>
                    <a:pt x="1153150" y="169009"/>
                    <a:pt x="1154019" y="169009"/>
                  </a:cubicBezTo>
                  <a:cubicBezTo>
                    <a:pt x="1156232" y="169009"/>
                    <a:pt x="1158933" y="169891"/>
                    <a:pt x="1160535" y="170570"/>
                  </a:cubicBezTo>
                  <a:cubicBezTo>
                    <a:pt x="1162246" y="171276"/>
                    <a:pt x="1164350" y="172471"/>
                    <a:pt x="1164676" y="173855"/>
                  </a:cubicBezTo>
                  <a:cubicBezTo>
                    <a:pt x="1165301" y="176421"/>
                    <a:pt x="1167106" y="178552"/>
                    <a:pt x="1169523" y="179652"/>
                  </a:cubicBezTo>
                  <a:cubicBezTo>
                    <a:pt x="1170853" y="180263"/>
                    <a:pt x="1172238" y="180697"/>
                    <a:pt x="1173704" y="180887"/>
                  </a:cubicBezTo>
                  <a:cubicBezTo>
                    <a:pt x="1175320" y="181172"/>
                    <a:pt x="1176745" y="181403"/>
                    <a:pt x="1177275" y="182788"/>
                  </a:cubicBezTo>
                  <a:cubicBezTo>
                    <a:pt x="1177533" y="183779"/>
                    <a:pt x="1178483" y="184430"/>
                    <a:pt x="1179474" y="184430"/>
                  </a:cubicBezTo>
                  <a:cubicBezTo>
                    <a:pt x="1179718" y="184430"/>
                    <a:pt x="1179976" y="184390"/>
                    <a:pt x="1180221" y="184308"/>
                  </a:cubicBezTo>
                  <a:cubicBezTo>
                    <a:pt x="1180465" y="184254"/>
                    <a:pt x="1180709" y="184227"/>
                    <a:pt x="1180954" y="184227"/>
                  </a:cubicBezTo>
                  <a:cubicBezTo>
                    <a:pt x="1181687" y="184227"/>
                    <a:pt x="1182433" y="184444"/>
                    <a:pt x="1183072" y="184824"/>
                  </a:cubicBezTo>
                  <a:cubicBezTo>
                    <a:pt x="1183506" y="185055"/>
                    <a:pt x="1183750" y="185150"/>
                    <a:pt x="1183913" y="185150"/>
                  </a:cubicBezTo>
                  <a:cubicBezTo>
                    <a:pt x="1184076" y="185150"/>
                    <a:pt x="1184171" y="185082"/>
                    <a:pt x="1184307" y="184973"/>
                  </a:cubicBezTo>
                  <a:cubicBezTo>
                    <a:pt x="1184769" y="184512"/>
                    <a:pt x="1185393" y="184254"/>
                    <a:pt x="1186031" y="184254"/>
                  </a:cubicBezTo>
                  <a:cubicBezTo>
                    <a:pt x="1186316" y="184254"/>
                    <a:pt x="1186601" y="184295"/>
                    <a:pt x="1186873" y="184403"/>
                  </a:cubicBezTo>
                  <a:cubicBezTo>
                    <a:pt x="1187036" y="184471"/>
                    <a:pt x="1187226" y="184512"/>
                    <a:pt x="1187402" y="184512"/>
                  </a:cubicBezTo>
                  <a:cubicBezTo>
                    <a:pt x="1187769" y="184512"/>
                    <a:pt x="1188135" y="184349"/>
                    <a:pt x="1188393" y="184064"/>
                  </a:cubicBezTo>
                  <a:cubicBezTo>
                    <a:pt x="1187918" y="183738"/>
                    <a:pt x="1187443" y="183399"/>
                    <a:pt x="1186914" y="183168"/>
                  </a:cubicBezTo>
                  <a:cubicBezTo>
                    <a:pt x="1185868" y="182598"/>
                    <a:pt x="1184972" y="182123"/>
                    <a:pt x="1184782" y="181267"/>
                  </a:cubicBezTo>
                  <a:cubicBezTo>
                    <a:pt x="1184633" y="180928"/>
                    <a:pt x="1184728" y="180548"/>
                    <a:pt x="1184918" y="180222"/>
                  </a:cubicBezTo>
                  <a:cubicBezTo>
                    <a:pt x="1185108" y="179842"/>
                    <a:pt x="1185488" y="179503"/>
                    <a:pt x="1185923" y="179408"/>
                  </a:cubicBezTo>
                  <a:cubicBezTo>
                    <a:pt x="1186031" y="179394"/>
                    <a:pt x="1186126" y="179380"/>
                    <a:pt x="1186221" y="179380"/>
                  </a:cubicBezTo>
                  <a:cubicBezTo>
                    <a:pt x="1186819" y="179380"/>
                    <a:pt x="1187334" y="179706"/>
                    <a:pt x="1187823" y="180073"/>
                  </a:cubicBezTo>
                  <a:cubicBezTo>
                    <a:pt x="1188203" y="180317"/>
                    <a:pt x="1188624" y="180548"/>
                    <a:pt x="1189059" y="180643"/>
                  </a:cubicBezTo>
                  <a:cubicBezTo>
                    <a:pt x="1189059" y="180358"/>
                    <a:pt x="1189004" y="180073"/>
                    <a:pt x="1188909" y="179842"/>
                  </a:cubicBezTo>
                  <a:cubicBezTo>
                    <a:pt x="1188774" y="179027"/>
                    <a:pt x="1188488" y="177602"/>
                    <a:pt x="1189629" y="177127"/>
                  </a:cubicBezTo>
                  <a:cubicBezTo>
                    <a:pt x="1190009" y="176136"/>
                    <a:pt x="1189289" y="171996"/>
                    <a:pt x="1188624" y="171371"/>
                  </a:cubicBezTo>
                  <a:cubicBezTo>
                    <a:pt x="1188013" y="171181"/>
                    <a:pt x="1187579" y="170665"/>
                    <a:pt x="1187538" y="170000"/>
                  </a:cubicBezTo>
                  <a:cubicBezTo>
                    <a:pt x="1187443" y="169335"/>
                    <a:pt x="1187823" y="168670"/>
                    <a:pt x="1188434" y="168330"/>
                  </a:cubicBezTo>
                  <a:cubicBezTo>
                    <a:pt x="1188638" y="168222"/>
                    <a:pt x="1189004" y="168072"/>
                    <a:pt x="1189520" y="168072"/>
                  </a:cubicBezTo>
                  <a:cubicBezTo>
                    <a:pt x="1190104" y="168072"/>
                    <a:pt x="1190878" y="168276"/>
                    <a:pt x="1191815" y="168955"/>
                  </a:cubicBezTo>
                  <a:cubicBezTo>
                    <a:pt x="1193715" y="170380"/>
                    <a:pt x="1196716" y="170516"/>
                    <a:pt x="1198657" y="170516"/>
                  </a:cubicBezTo>
                  <a:cubicBezTo>
                    <a:pt x="1198331" y="170380"/>
                    <a:pt x="1198046" y="170285"/>
                    <a:pt x="1197707" y="170190"/>
                  </a:cubicBezTo>
                  <a:cubicBezTo>
                    <a:pt x="1196566" y="170000"/>
                    <a:pt x="1196335" y="169376"/>
                    <a:pt x="1196240" y="168996"/>
                  </a:cubicBezTo>
                  <a:cubicBezTo>
                    <a:pt x="1196186" y="168425"/>
                    <a:pt x="1196525" y="167855"/>
                    <a:pt x="1197096" y="167570"/>
                  </a:cubicBezTo>
                  <a:cubicBezTo>
                    <a:pt x="1197476" y="167394"/>
                    <a:pt x="1197883" y="167299"/>
                    <a:pt x="1198290" y="167299"/>
                  </a:cubicBezTo>
                  <a:cubicBezTo>
                    <a:pt x="1198942" y="167299"/>
                    <a:pt x="1199594" y="167529"/>
                    <a:pt x="1200082" y="168005"/>
                  </a:cubicBezTo>
                  <a:cubicBezTo>
                    <a:pt x="1200829" y="168683"/>
                    <a:pt x="1201874" y="168968"/>
                    <a:pt x="1202404" y="168968"/>
                  </a:cubicBezTo>
                  <a:cubicBezTo>
                    <a:pt x="1202540" y="168968"/>
                    <a:pt x="1202648" y="168941"/>
                    <a:pt x="1202703" y="168900"/>
                  </a:cubicBezTo>
                  <a:cubicBezTo>
                    <a:pt x="1202933" y="167421"/>
                    <a:pt x="1204440" y="164149"/>
                    <a:pt x="1207278" y="164149"/>
                  </a:cubicBezTo>
                  <a:cubicBezTo>
                    <a:pt x="1207332" y="164149"/>
                    <a:pt x="1207386" y="164149"/>
                    <a:pt x="1207454" y="164149"/>
                  </a:cubicBezTo>
                  <a:cubicBezTo>
                    <a:pt x="1207780" y="164149"/>
                    <a:pt x="1208119" y="164149"/>
                    <a:pt x="1208405" y="164054"/>
                  </a:cubicBezTo>
                  <a:cubicBezTo>
                    <a:pt x="1208309" y="164013"/>
                    <a:pt x="1208160" y="163959"/>
                    <a:pt x="1208024" y="163918"/>
                  </a:cubicBezTo>
                  <a:cubicBezTo>
                    <a:pt x="1205649" y="163063"/>
                    <a:pt x="1198521" y="158502"/>
                    <a:pt x="1196566" y="155787"/>
                  </a:cubicBezTo>
                  <a:cubicBezTo>
                    <a:pt x="1195480" y="154212"/>
                    <a:pt x="1190756" y="153208"/>
                    <a:pt x="1188678" y="153208"/>
                  </a:cubicBezTo>
                  <a:cubicBezTo>
                    <a:pt x="1188380" y="153208"/>
                    <a:pt x="1188135" y="153235"/>
                    <a:pt x="1187959" y="153276"/>
                  </a:cubicBezTo>
                  <a:cubicBezTo>
                    <a:pt x="1187823" y="153751"/>
                    <a:pt x="1187443" y="154077"/>
                    <a:pt x="1186968" y="154172"/>
                  </a:cubicBezTo>
                  <a:cubicBezTo>
                    <a:pt x="1186873" y="154199"/>
                    <a:pt x="1186764" y="154212"/>
                    <a:pt x="1186656" y="154212"/>
                  </a:cubicBezTo>
                  <a:cubicBezTo>
                    <a:pt x="1185393" y="154212"/>
                    <a:pt x="1183533" y="152787"/>
                    <a:pt x="1182922" y="151565"/>
                  </a:cubicBezTo>
                  <a:cubicBezTo>
                    <a:pt x="1182393" y="151090"/>
                    <a:pt x="1180180" y="150818"/>
                    <a:pt x="1178171" y="150818"/>
                  </a:cubicBezTo>
                  <a:cubicBezTo>
                    <a:pt x="1176772" y="150818"/>
                    <a:pt x="1175469" y="150954"/>
                    <a:pt x="1174940" y="151226"/>
                  </a:cubicBezTo>
                  <a:cubicBezTo>
                    <a:pt x="1175035" y="151416"/>
                    <a:pt x="1175279" y="151606"/>
                    <a:pt x="1175944" y="152040"/>
                  </a:cubicBezTo>
                  <a:cubicBezTo>
                    <a:pt x="1176799" y="152461"/>
                    <a:pt x="1177560" y="153126"/>
                    <a:pt x="1178171" y="153846"/>
                  </a:cubicBezTo>
                  <a:cubicBezTo>
                    <a:pt x="1179270" y="155312"/>
                    <a:pt x="1178320" y="156547"/>
                    <a:pt x="1177790" y="157307"/>
                  </a:cubicBezTo>
                  <a:cubicBezTo>
                    <a:pt x="1177220" y="158068"/>
                    <a:pt x="1177030" y="158407"/>
                    <a:pt x="1177180" y="158828"/>
                  </a:cubicBezTo>
                  <a:cubicBezTo>
                    <a:pt x="1177505" y="159778"/>
                    <a:pt x="1177085" y="160253"/>
                    <a:pt x="1176840" y="160443"/>
                  </a:cubicBezTo>
                  <a:cubicBezTo>
                    <a:pt x="1176650" y="160593"/>
                    <a:pt x="1176419" y="160688"/>
                    <a:pt x="1176134" y="160688"/>
                  </a:cubicBezTo>
                  <a:cubicBezTo>
                    <a:pt x="1175320" y="160688"/>
                    <a:pt x="1173976" y="159955"/>
                    <a:pt x="1171097" y="157742"/>
                  </a:cubicBezTo>
                  <a:cubicBezTo>
                    <a:pt x="1170568" y="157362"/>
                    <a:pt x="1169048" y="156167"/>
                    <a:pt x="1170432" y="149285"/>
                  </a:cubicBezTo>
                  <a:cubicBezTo>
                    <a:pt x="1170527" y="148809"/>
                    <a:pt x="1170432" y="148714"/>
                    <a:pt x="1169577" y="148185"/>
                  </a:cubicBezTo>
                  <a:cubicBezTo>
                    <a:pt x="1168762" y="147669"/>
                    <a:pt x="1167812" y="147099"/>
                    <a:pt x="1167581" y="145619"/>
                  </a:cubicBezTo>
                  <a:cubicBezTo>
                    <a:pt x="1167337" y="144574"/>
                    <a:pt x="1162110" y="141384"/>
                    <a:pt x="1153693" y="137868"/>
                  </a:cubicBezTo>
                  <a:cubicBezTo>
                    <a:pt x="1152743" y="137447"/>
                    <a:pt x="1151657" y="137067"/>
                    <a:pt x="1150611" y="136633"/>
                  </a:cubicBezTo>
                  <a:cubicBezTo>
                    <a:pt x="1147000" y="135261"/>
                    <a:pt x="1143579" y="133972"/>
                    <a:pt x="1142343" y="132031"/>
                  </a:cubicBezTo>
                  <a:cubicBezTo>
                    <a:pt x="1141868" y="131270"/>
                    <a:pt x="1139818" y="130700"/>
                    <a:pt x="1137823" y="130130"/>
                  </a:cubicBezTo>
                  <a:cubicBezTo>
                    <a:pt x="1135257" y="129370"/>
                    <a:pt x="1132351" y="128515"/>
                    <a:pt x="1130695" y="126804"/>
                  </a:cubicBezTo>
                  <a:cubicBezTo>
                    <a:pt x="1128170" y="124143"/>
                    <a:pt x="1115870" y="118822"/>
                    <a:pt x="1110548" y="118483"/>
                  </a:cubicBezTo>
                  <a:cubicBezTo>
                    <a:pt x="1107168" y="118293"/>
                    <a:pt x="1106027" y="117057"/>
                    <a:pt x="1105267" y="116256"/>
                  </a:cubicBezTo>
                  <a:cubicBezTo>
                    <a:pt x="1104846" y="115781"/>
                    <a:pt x="1104670" y="115605"/>
                    <a:pt x="1104263" y="115605"/>
                  </a:cubicBezTo>
                  <a:cubicBezTo>
                    <a:pt x="1104168" y="115605"/>
                    <a:pt x="1104059" y="115618"/>
                    <a:pt x="1103937" y="115632"/>
                  </a:cubicBezTo>
                  <a:cubicBezTo>
                    <a:pt x="1103204" y="115754"/>
                    <a:pt x="1101873" y="115808"/>
                    <a:pt x="1100258" y="115808"/>
                  </a:cubicBezTo>
                  <a:cubicBezTo>
                    <a:pt x="1095682" y="115808"/>
                    <a:pt x="1088772" y="115388"/>
                    <a:pt x="1086206" y="114967"/>
                  </a:cubicBezTo>
                  <a:cubicBezTo>
                    <a:pt x="1085948" y="114926"/>
                    <a:pt x="1085691" y="114899"/>
                    <a:pt x="1085446" y="114899"/>
                  </a:cubicBezTo>
                  <a:cubicBezTo>
                    <a:pt x="1084564" y="114899"/>
                    <a:pt x="1083708" y="115157"/>
                    <a:pt x="1082975" y="115632"/>
                  </a:cubicBezTo>
                  <a:cubicBezTo>
                    <a:pt x="1082310" y="115958"/>
                    <a:pt x="1081563" y="116311"/>
                    <a:pt x="1080667" y="116311"/>
                  </a:cubicBezTo>
                  <a:cubicBezTo>
                    <a:pt x="1080233" y="116311"/>
                    <a:pt x="1079744" y="116229"/>
                    <a:pt x="1079228" y="116012"/>
                  </a:cubicBezTo>
                  <a:cubicBezTo>
                    <a:pt x="1073513" y="113813"/>
                    <a:pt x="1066358" y="111736"/>
                    <a:pt x="1063847" y="111736"/>
                  </a:cubicBezTo>
                  <a:cubicBezTo>
                    <a:pt x="1063480" y="111736"/>
                    <a:pt x="1063209" y="111777"/>
                    <a:pt x="1063059" y="111872"/>
                  </a:cubicBezTo>
                  <a:cubicBezTo>
                    <a:pt x="1062543" y="112537"/>
                    <a:pt x="1062163" y="113351"/>
                    <a:pt x="1062068" y="114247"/>
                  </a:cubicBezTo>
                  <a:cubicBezTo>
                    <a:pt x="1061783" y="115306"/>
                    <a:pt x="1061498" y="116487"/>
                    <a:pt x="1060263" y="116922"/>
                  </a:cubicBezTo>
                  <a:cubicBezTo>
                    <a:pt x="1060398" y="117302"/>
                    <a:pt x="1061023" y="118483"/>
                    <a:pt x="1064159" y="121333"/>
                  </a:cubicBezTo>
                  <a:cubicBezTo>
                    <a:pt x="1065815" y="122854"/>
                    <a:pt x="1066535" y="124374"/>
                    <a:pt x="1066250" y="125854"/>
                  </a:cubicBezTo>
                  <a:cubicBezTo>
                    <a:pt x="1066005" y="127510"/>
                    <a:pt x="1064539" y="128990"/>
                    <a:pt x="1062014" y="130035"/>
                  </a:cubicBezTo>
                  <a:cubicBezTo>
                    <a:pt x="1061267" y="130361"/>
                    <a:pt x="1060439" y="130510"/>
                    <a:pt x="1059584" y="130510"/>
                  </a:cubicBezTo>
                  <a:cubicBezTo>
                    <a:pt x="1056122" y="130510"/>
                    <a:pt x="1052158" y="128107"/>
                    <a:pt x="1050759" y="125895"/>
                  </a:cubicBezTo>
                  <a:cubicBezTo>
                    <a:pt x="1050135" y="125039"/>
                    <a:pt x="1049035" y="124714"/>
                    <a:pt x="1047854" y="124334"/>
                  </a:cubicBezTo>
                  <a:cubicBezTo>
                    <a:pt x="1046089" y="123804"/>
                    <a:pt x="1044148" y="123234"/>
                    <a:pt x="1043388" y="120953"/>
                  </a:cubicBezTo>
                  <a:cubicBezTo>
                    <a:pt x="1042627" y="118578"/>
                    <a:pt x="1043483" y="117532"/>
                    <a:pt x="1044053" y="117152"/>
                  </a:cubicBezTo>
                  <a:cubicBezTo>
                    <a:pt x="1044433" y="116894"/>
                    <a:pt x="1044881" y="116759"/>
                    <a:pt x="1045370" y="116759"/>
                  </a:cubicBezTo>
                  <a:cubicBezTo>
                    <a:pt x="1046293" y="116759"/>
                    <a:pt x="1047365" y="117220"/>
                    <a:pt x="1048329" y="118062"/>
                  </a:cubicBezTo>
                  <a:cubicBezTo>
                    <a:pt x="1048777" y="118442"/>
                    <a:pt x="1049347" y="118646"/>
                    <a:pt x="1049918" y="118646"/>
                  </a:cubicBezTo>
                  <a:cubicBezTo>
                    <a:pt x="1050203" y="118646"/>
                    <a:pt x="1050488" y="118591"/>
                    <a:pt x="1050759" y="118483"/>
                  </a:cubicBezTo>
                  <a:cubicBezTo>
                    <a:pt x="1051615" y="118157"/>
                    <a:pt x="1052226" y="117397"/>
                    <a:pt x="1052375" y="116541"/>
                  </a:cubicBezTo>
                  <a:cubicBezTo>
                    <a:pt x="1052375" y="116446"/>
                    <a:pt x="1052416" y="116256"/>
                    <a:pt x="1052090" y="115917"/>
                  </a:cubicBezTo>
                  <a:cubicBezTo>
                    <a:pt x="1050881" y="114627"/>
                    <a:pt x="1047053" y="113664"/>
                    <a:pt x="1044501" y="113664"/>
                  </a:cubicBezTo>
                  <a:cubicBezTo>
                    <a:pt x="1044338" y="113664"/>
                    <a:pt x="1044161" y="113677"/>
                    <a:pt x="1043998" y="113677"/>
                  </a:cubicBezTo>
                  <a:cubicBezTo>
                    <a:pt x="1042383" y="113826"/>
                    <a:pt x="1041107" y="115252"/>
                    <a:pt x="1039627" y="116867"/>
                  </a:cubicBezTo>
                  <a:cubicBezTo>
                    <a:pt x="1038487" y="118293"/>
                    <a:pt x="1037115" y="119528"/>
                    <a:pt x="1035595" y="120533"/>
                  </a:cubicBezTo>
                  <a:cubicBezTo>
                    <a:pt x="1034617" y="121062"/>
                    <a:pt x="1032934" y="121279"/>
                    <a:pt x="1030952" y="121279"/>
                  </a:cubicBezTo>
                  <a:cubicBezTo>
                    <a:pt x="1025386" y="121279"/>
                    <a:pt x="1017444" y="119569"/>
                    <a:pt x="1016005" y="118347"/>
                  </a:cubicBezTo>
                  <a:cubicBezTo>
                    <a:pt x="1015570" y="118116"/>
                    <a:pt x="1014090" y="118021"/>
                    <a:pt x="1012108" y="118021"/>
                  </a:cubicBezTo>
                  <a:cubicBezTo>
                    <a:pt x="1006271" y="118021"/>
                    <a:pt x="995993" y="118863"/>
                    <a:pt x="994717" y="119718"/>
                  </a:cubicBezTo>
                  <a:cubicBezTo>
                    <a:pt x="993957" y="120193"/>
                    <a:pt x="993957" y="122189"/>
                    <a:pt x="993957" y="123519"/>
                  </a:cubicBezTo>
                  <a:cubicBezTo>
                    <a:pt x="993957" y="125039"/>
                    <a:pt x="993957" y="126275"/>
                    <a:pt x="993047" y="126709"/>
                  </a:cubicBezTo>
                  <a:cubicBezTo>
                    <a:pt x="992898" y="126763"/>
                    <a:pt x="992749" y="126791"/>
                    <a:pt x="992586" y="126791"/>
                  </a:cubicBezTo>
                  <a:cubicBezTo>
                    <a:pt x="992355" y="126791"/>
                    <a:pt x="992111" y="126723"/>
                    <a:pt x="991907" y="126614"/>
                  </a:cubicBezTo>
                  <a:cubicBezTo>
                    <a:pt x="990346" y="125569"/>
                    <a:pt x="989816" y="118822"/>
                    <a:pt x="989816" y="118727"/>
                  </a:cubicBezTo>
                  <a:cubicBezTo>
                    <a:pt x="989816" y="118483"/>
                    <a:pt x="988540" y="117532"/>
                    <a:pt x="984970" y="117532"/>
                  </a:cubicBezTo>
                  <a:cubicBezTo>
                    <a:pt x="981698" y="117532"/>
                    <a:pt x="980218" y="117437"/>
                    <a:pt x="979743" y="116351"/>
                  </a:cubicBezTo>
                  <a:cubicBezTo>
                    <a:pt x="979512" y="115781"/>
                    <a:pt x="979743" y="115157"/>
                    <a:pt x="980408" y="114492"/>
                  </a:cubicBezTo>
                  <a:cubicBezTo>
                    <a:pt x="980653" y="114247"/>
                    <a:pt x="980653" y="114112"/>
                    <a:pt x="980462" y="113446"/>
                  </a:cubicBezTo>
                  <a:cubicBezTo>
                    <a:pt x="980218" y="112537"/>
                    <a:pt x="979838" y="111071"/>
                    <a:pt x="981834" y="109645"/>
                  </a:cubicBezTo>
                  <a:cubicBezTo>
                    <a:pt x="981983" y="109591"/>
                    <a:pt x="982024" y="109455"/>
                    <a:pt x="981983" y="109306"/>
                  </a:cubicBezTo>
                  <a:cubicBezTo>
                    <a:pt x="981793" y="107460"/>
                    <a:pt x="976186" y="103129"/>
                    <a:pt x="969955" y="100659"/>
                  </a:cubicBezTo>
                  <a:cubicBezTo>
                    <a:pt x="967131" y="99573"/>
                    <a:pt x="962854" y="99179"/>
                    <a:pt x="958483" y="99179"/>
                  </a:cubicBezTo>
                  <a:cubicBezTo>
                    <a:pt x="951803" y="99179"/>
                    <a:pt x="944880" y="100088"/>
                    <a:pt x="942436" y="100808"/>
                  </a:cubicBezTo>
                  <a:cubicBezTo>
                    <a:pt x="939544" y="101663"/>
                    <a:pt x="934901" y="101812"/>
                    <a:pt x="930856" y="101812"/>
                  </a:cubicBezTo>
                  <a:cubicBezTo>
                    <a:pt x="929987" y="101812"/>
                    <a:pt x="929159" y="101812"/>
                    <a:pt x="928371" y="101799"/>
                  </a:cubicBezTo>
                  <a:lnTo>
                    <a:pt x="924855" y="101799"/>
                  </a:lnTo>
                  <a:cubicBezTo>
                    <a:pt x="924665" y="101812"/>
                    <a:pt x="924488" y="101812"/>
                    <a:pt x="924325" y="101812"/>
                  </a:cubicBezTo>
                  <a:cubicBezTo>
                    <a:pt x="923253" y="101812"/>
                    <a:pt x="922452" y="101663"/>
                    <a:pt x="922045" y="101093"/>
                  </a:cubicBezTo>
                  <a:cubicBezTo>
                    <a:pt x="921719" y="100469"/>
                    <a:pt x="921719" y="99803"/>
                    <a:pt x="922045" y="99193"/>
                  </a:cubicBezTo>
                  <a:cubicBezTo>
                    <a:pt x="922235" y="98622"/>
                    <a:pt x="922330" y="98188"/>
                    <a:pt x="922099" y="97767"/>
                  </a:cubicBezTo>
                  <a:cubicBezTo>
                    <a:pt x="921529" y="96858"/>
                    <a:pt x="918583" y="95391"/>
                    <a:pt x="916017" y="95011"/>
                  </a:cubicBezTo>
                  <a:cubicBezTo>
                    <a:pt x="915637" y="94944"/>
                    <a:pt x="915325" y="94930"/>
                    <a:pt x="915080" y="94930"/>
                  </a:cubicBezTo>
                  <a:cubicBezTo>
                    <a:pt x="914564" y="94930"/>
                    <a:pt x="914320" y="95025"/>
                    <a:pt x="914252" y="95052"/>
                  </a:cubicBezTo>
                  <a:cubicBezTo>
                    <a:pt x="913899" y="95758"/>
                    <a:pt x="913180" y="96165"/>
                    <a:pt x="912406" y="96165"/>
                  </a:cubicBezTo>
                  <a:cubicBezTo>
                    <a:pt x="912229" y="96165"/>
                    <a:pt x="912053" y="96138"/>
                    <a:pt x="911876" y="96097"/>
                  </a:cubicBezTo>
                  <a:cubicBezTo>
                    <a:pt x="910736" y="95717"/>
                    <a:pt x="909935" y="94726"/>
                    <a:pt x="909786" y="93532"/>
                  </a:cubicBezTo>
                  <a:cubicBezTo>
                    <a:pt x="909093" y="92758"/>
                    <a:pt x="904694" y="91102"/>
                    <a:pt x="902237" y="91102"/>
                  </a:cubicBezTo>
                  <a:cubicBezTo>
                    <a:pt x="901966" y="91102"/>
                    <a:pt x="901721" y="91115"/>
                    <a:pt x="901518" y="91156"/>
                  </a:cubicBezTo>
                  <a:cubicBezTo>
                    <a:pt x="901260" y="91224"/>
                    <a:pt x="900988" y="91251"/>
                    <a:pt x="900730" y="91251"/>
                  </a:cubicBezTo>
                  <a:cubicBezTo>
                    <a:pt x="899807" y="91251"/>
                    <a:pt x="898911" y="90857"/>
                    <a:pt x="898287" y="90165"/>
                  </a:cubicBezTo>
                  <a:cubicBezTo>
                    <a:pt x="897811" y="89595"/>
                    <a:pt x="897716" y="88835"/>
                    <a:pt x="898042" y="88170"/>
                  </a:cubicBezTo>
                  <a:cubicBezTo>
                    <a:pt x="898232" y="87735"/>
                    <a:pt x="898857" y="86975"/>
                    <a:pt x="900567" y="86975"/>
                  </a:cubicBezTo>
                  <a:lnTo>
                    <a:pt x="901898" y="86975"/>
                  </a:lnTo>
                  <a:cubicBezTo>
                    <a:pt x="902237" y="86989"/>
                    <a:pt x="902726" y="87002"/>
                    <a:pt x="903242" y="87002"/>
                  </a:cubicBezTo>
                  <a:cubicBezTo>
                    <a:pt x="904518" y="87002"/>
                    <a:pt x="906039" y="86921"/>
                    <a:pt x="906269" y="86541"/>
                  </a:cubicBezTo>
                  <a:cubicBezTo>
                    <a:pt x="906269" y="86446"/>
                    <a:pt x="906269" y="86160"/>
                    <a:pt x="905835" y="85495"/>
                  </a:cubicBezTo>
                  <a:cubicBezTo>
                    <a:pt x="904246" y="83025"/>
                    <a:pt x="890358" y="81749"/>
                    <a:pt x="884982" y="81749"/>
                  </a:cubicBezTo>
                  <a:cubicBezTo>
                    <a:pt x="883964" y="81749"/>
                    <a:pt x="883258" y="81803"/>
                    <a:pt x="882986" y="81884"/>
                  </a:cubicBezTo>
                  <a:cubicBezTo>
                    <a:pt x="882701" y="81979"/>
                    <a:pt x="882606" y="82074"/>
                    <a:pt x="882362" y="83025"/>
                  </a:cubicBezTo>
                  <a:cubicBezTo>
                    <a:pt x="882036" y="84355"/>
                    <a:pt x="881561" y="86405"/>
                    <a:pt x="878886" y="88930"/>
                  </a:cubicBezTo>
                  <a:cubicBezTo>
                    <a:pt x="877054" y="90640"/>
                    <a:pt x="875221" y="91278"/>
                    <a:pt x="873673" y="91278"/>
                  </a:cubicBezTo>
                  <a:cubicBezTo>
                    <a:pt x="872669" y="91278"/>
                    <a:pt x="871773" y="91007"/>
                    <a:pt x="871094" y="90586"/>
                  </a:cubicBezTo>
                  <a:cubicBezTo>
                    <a:pt x="869818" y="89826"/>
                    <a:pt x="869193" y="88550"/>
                    <a:pt x="869478" y="87409"/>
                  </a:cubicBezTo>
                  <a:cubicBezTo>
                    <a:pt x="869913" y="85970"/>
                    <a:pt x="871623" y="85455"/>
                    <a:pt x="873144" y="85020"/>
                  </a:cubicBezTo>
                  <a:cubicBezTo>
                    <a:pt x="873809" y="84830"/>
                    <a:pt x="875139" y="84409"/>
                    <a:pt x="875275" y="84070"/>
                  </a:cubicBezTo>
                  <a:cubicBezTo>
                    <a:pt x="874854" y="83785"/>
                    <a:pt x="873049" y="83595"/>
                    <a:pt x="871949" y="83500"/>
                  </a:cubicBezTo>
                  <a:cubicBezTo>
                    <a:pt x="869763" y="83310"/>
                    <a:pt x="867822" y="83120"/>
                    <a:pt x="867102" y="81979"/>
                  </a:cubicBezTo>
                  <a:cubicBezTo>
                    <a:pt x="866532" y="81314"/>
                    <a:pt x="866532" y="80323"/>
                    <a:pt x="867062" y="79604"/>
                  </a:cubicBezTo>
                  <a:cubicBezTo>
                    <a:pt x="867645" y="78803"/>
                    <a:pt x="868867" y="78368"/>
                    <a:pt x="870238" y="78368"/>
                  </a:cubicBezTo>
                  <a:cubicBezTo>
                    <a:pt x="870890" y="78368"/>
                    <a:pt x="871569" y="78463"/>
                    <a:pt x="872234" y="78653"/>
                  </a:cubicBezTo>
                  <a:cubicBezTo>
                    <a:pt x="873836" y="79142"/>
                    <a:pt x="875492" y="79346"/>
                    <a:pt x="877162" y="79346"/>
                  </a:cubicBezTo>
                  <a:cubicBezTo>
                    <a:pt x="877488" y="79346"/>
                    <a:pt x="877814" y="79332"/>
                    <a:pt x="878126" y="79319"/>
                  </a:cubicBezTo>
                  <a:cubicBezTo>
                    <a:pt x="876891" y="78993"/>
                    <a:pt x="875615" y="78708"/>
                    <a:pt x="874325" y="78558"/>
                  </a:cubicBezTo>
                  <a:lnTo>
                    <a:pt x="872193" y="78178"/>
                  </a:lnTo>
                  <a:cubicBezTo>
                    <a:pt x="871284" y="78043"/>
                    <a:pt x="870143" y="77798"/>
                    <a:pt x="868867" y="77567"/>
                  </a:cubicBezTo>
                  <a:cubicBezTo>
                    <a:pt x="864387" y="76685"/>
                    <a:pt x="857911" y="75395"/>
                    <a:pt x="853472" y="75395"/>
                  </a:cubicBezTo>
                  <a:cubicBezTo>
                    <a:pt x="852875" y="75395"/>
                    <a:pt x="852318" y="75423"/>
                    <a:pt x="851802" y="75477"/>
                  </a:cubicBezTo>
                  <a:cubicBezTo>
                    <a:pt x="851273" y="75518"/>
                    <a:pt x="850770" y="75545"/>
                    <a:pt x="850295" y="75545"/>
                  </a:cubicBezTo>
                  <a:cubicBezTo>
                    <a:pt x="847363" y="75545"/>
                    <a:pt x="845299" y="74744"/>
                    <a:pt x="843575" y="74051"/>
                  </a:cubicBezTo>
                  <a:cubicBezTo>
                    <a:pt x="842584" y="73576"/>
                    <a:pt x="841539" y="73291"/>
                    <a:pt x="840439" y="73142"/>
                  </a:cubicBezTo>
                  <a:cubicBezTo>
                    <a:pt x="840263" y="73128"/>
                    <a:pt x="840113" y="73128"/>
                    <a:pt x="839964" y="73128"/>
                  </a:cubicBezTo>
                  <a:cubicBezTo>
                    <a:pt x="839217" y="73128"/>
                    <a:pt x="838918" y="73305"/>
                    <a:pt x="838878" y="73427"/>
                  </a:cubicBezTo>
                  <a:cubicBezTo>
                    <a:pt x="838783" y="73576"/>
                    <a:pt x="838878" y="74242"/>
                    <a:pt x="839543" y="75097"/>
                  </a:cubicBezTo>
                  <a:cubicBezTo>
                    <a:pt x="840059" y="75667"/>
                    <a:pt x="840154" y="76468"/>
                    <a:pt x="839774" y="77133"/>
                  </a:cubicBezTo>
                  <a:cubicBezTo>
                    <a:pt x="839081" y="78423"/>
                    <a:pt x="836665" y="78993"/>
                    <a:pt x="834235" y="78993"/>
                  </a:cubicBezTo>
                  <a:cubicBezTo>
                    <a:pt x="833515" y="78993"/>
                    <a:pt x="832796" y="78952"/>
                    <a:pt x="832130" y="78843"/>
                  </a:cubicBezTo>
                  <a:cubicBezTo>
                    <a:pt x="831818" y="78803"/>
                    <a:pt x="831492" y="78776"/>
                    <a:pt x="831167" y="78776"/>
                  </a:cubicBezTo>
                  <a:cubicBezTo>
                    <a:pt x="828981" y="78776"/>
                    <a:pt x="826659" y="79821"/>
                    <a:pt x="826048" y="80893"/>
                  </a:cubicBezTo>
                  <a:cubicBezTo>
                    <a:pt x="825804" y="81219"/>
                    <a:pt x="825858" y="81694"/>
                    <a:pt x="826143" y="82034"/>
                  </a:cubicBezTo>
                  <a:cubicBezTo>
                    <a:pt x="826537" y="82509"/>
                    <a:pt x="826890" y="82699"/>
                    <a:pt x="827284" y="82699"/>
                  </a:cubicBezTo>
                  <a:cubicBezTo>
                    <a:pt x="827678" y="82699"/>
                    <a:pt x="828139" y="82509"/>
                    <a:pt x="828750" y="82224"/>
                  </a:cubicBezTo>
                  <a:cubicBezTo>
                    <a:pt x="829334" y="81966"/>
                    <a:pt x="830026" y="81654"/>
                    <a:pt x="830759" y="81654"/>
                  </a:cubicBezTo>
                  <a:cubicBezTo>
                    <a:pt x="831099" y="81654"/>
                    <a:pt x="831452" y="81721"/>
                    <a:pt x="831791" y="81884"/>
                  </a:cubicBezTo>
                  <a:cubicBezTo>
                    <a:pt x="832225" y="82074"/>
                    <a:pt x="832551" y="82509"/>
                    <a:pt x="832606" y="82984"/>
                  </a:cubicBezTo>
                  <a:cubicBezTo>
                    <a:pt x="832646" y="83839"/>
                    <a:pt x="831791" y="84409"/>
                    <a:pt x="830841" y="85074"/>
                  </a:cubicBezTo>
                  <a:cubicBezTo>
                    <a:pt x="830515" y="85305"/>
                    <a:pt x="830135" y="85550"/>
                    <a:pt x="829795" y="85835"/>
                  </a:cubicBezTo>
                  <a:cubicBezTo>
                    <a:pt x="832511" y="87124"/>
                    <a:pt x="832551" y="89541"/>
                    <a:pt x="832551" y="90966"/>
                  </a:cubicBezTo>
                  <a:lnTo>
                    <a:pt x="832551" y="91631"/>
                  </a:lnTo>
                  <a:cubicBezTo>
                    <a:pt x="832551" y="91971"/>
                    <a:pt x="832511" y="92867"/>
                    <a:pt x="831180" y="93437"/>
                  </a:cubicBezTo>
                  <a:cubicBezTo>
                    <a:pt x="830569" y="93681"/>
                    <a:pt x="829768" y="93830"/>
                    <a:pt x="828927" y="93830"/>
                  </a:cubicBezTo>
                  <a:cubicBezTo>
                    <a:pt x="827487" y="93830"/>
                    <a:pt x="825913" y="93396"/>
                    <a:pt x="824949" y="92256"/>
                  </a:cubicBezTo>
                  <a:cubicBezTo>
                    <a:pt x="824569" y="91781"/>
                    <a:pt x="824134" y="91618"/>
                    <a:pt x="823510" y="91618"/>
                  </a:cubicBezTo>
                  <a:cubicBezTo>
                    <a:pt x="823075" y="91618"/>
                    <a:pt x="822532" y="91699"/>
                    <a:pt x="821853" y="91821"/>
                  </a:cubicBezTo>
                  <a:cubicBezTo>
                    <a:pt x="820944" y="92025"/>
                    <a:pt x="820034" y="92120"/>
                    <a:pt x="819097" y="92120"/>
                  </a:cubicBezTo>
                  <a:cubicBezTo>
                    <a:pt x="818907" y="92120"/>
                    <a:pt x="818717" y="92120"/>
                    <a:pt x="818527" y="92106"/>
                  </a:cubicBezTo>
                  <a:lnTo>
                    <a:pt x="817346" y="92106"/>
                  </a:lnTo>
                  <a:cubicBezTo>
                    <a:pt x="819192" y="92541"/>
                    <a:pt x="820333" y="93437"/>
                    <a:pt x="820333" y="94482"/>
                  </a:cubicBezTo>
                  <a:cubicBezTo>
                    <a:pt x="820333" y="95337"/>
                    <a:pt x="819668" y="96437"/>
                    <a:pt x="816627" y="96722"/>
                  </a:cubicBezTo>
                  <a:cubicBezTo>
                    <a:pt x="816382" y="96749"/>
                    <a:pt x="816138" y="96763"/>
                    <a:pt x="815907" y="96763"/>
                  </a:cubicBezTo>
                  <a:cubicBezTo>
                    <a:pt x="813436" y="96763"/>
                    <a:pt x="812581" y="95201"/>
                    <a:pt x="811970" y="94156"/>
                  </a:cubicBezTo>
                  <a:cubicBezTo>
                    <a:pt x="811481" y="93355"/>
                    <a:pt x="811318" y="93165"/>
                    <a:pt x="811047" y="93165"/>
                  </a:cubicBezTo>
                  <a:cubicBezTo>
                    <a:pt x="810965" y="93165"/>
                    <a:pt x="810884" y="93179"/>
                    <a:pt x="810789" y="93206"/>
                  </a:cubicBezTo>
                  <a:cubicBezTo>
                    <a:pt x="810477" y="93260"/>
                    <a:pt x="810137" y="93287"/>
                    <a:pt x="809771" y="93287"/>
                  </a:cubicBezTo>
                  <a:cubicBezTo>
                    <a:pt x="808264" y="93287"/>
                    <a:pt x="806363" y="92785"/>
                    <a:pt x="804367" y="92256"/>
                  </a:cubicBezTo>
                  <a:cubicBezTo>
                    <a:pt x="802548" y="91753"/>
                    <a:pt x="800688" y="91251"/>
                    <a:pt x="799399" y="91251"/>
                  </a:cubicBezTo>
                  <a:cubicBezTo>
                    <a:pt x="799344" y="91251"/>
                    <a:pt x="799290" y="91251"/>
                    <a:pt x="799236" y="91251"/>
                  </a:cubicBezTo>
                  <a:cubicBezTo>
                    <a:pt x="798055" y="91346"/>
                    <a:pt x="796914" y="91726"/>
                    <a:pt x="795855" y="92391"/>
                  </a:cubicBezTo>
                  <a:cubicBezTo>
                    <a:pt x="794294" y="93342"/>
                    <a:pt x="792529" y="93912"/>
                    <a:pt x="790723" y="94102"/>
                  </a:cubicBezTo>
                  <a:cubicBezTo>
                    <a:pt x="790466" y="94129"/>
                    <a:pt x="790208" y="94129"/>
                    <a:pt x="789936" y="94129"/>
                  </a:cubicBezTo>
                  <a:cubicBezTo>
                    <a:pt x="785605" y="94129"/>
                    <a:pt x="780406" y="91685"/>
                    <a:pt x="778749" y="89446"/>
                  </a:cubicBezTo>
                  <a:cubicBezTo>
                    <a:pt x="778274" y="88835"/>
                    <a:pt x="777568" y="87884"/>
                    <a:pt x="777283" y="87830"/>
                  </a:cubicBezTo>
                  <a:cubicBezTo>
                    <a:pt x="777283" y="87830"/>
                    <a:pt x="776944" y="87884"/>
                    <a:pt x="775993" y="89120"/>
                  </a:cubicBezTo>
                  <a:cubicBezTo>
                    <a:pt x="775192" y="90301"/>
                    <a:pt x="774622" y="91590"/>
                    <a:pt x="774283" y="92962"/>
                  </a:cubicBezTo>
                  <a:cubicBezTo>
                    <a:pt x="773618" y="94957"/>
                    <a:pt x="773007" y="96858"/>
                    <a:pt x="771337" y="97143"/>
                  </a:cubicBezTo>
                  <a:cubicBezTo>
                    <a:pt x="770726" y="97238"/>
                    <a:pt x="770061" y="98432"/>
                    <a:pt x="769491" y="99518"/>
                  </a:cubicBezTo>
                  <a:cubicBezTo>
                    <a:pt x="768825" y="100808"/>
                    <a:pt x="768051" y="102138"/>
                    <a:pt x="766911" y="102749"/>
                  </a:cubicBezTo>
                  <a:cubicBezTo>
                    <a:pt x="766436" y="103034"/>
                    <a:pt x="766015" y="103143"/>
                    <a:pt x="765635" y="103143"/>
                  </a:cubicBezTo>
                  <a:cubicBezTo>
                    <a:pt x="764793" y="103143"/>
                    <a:pt x="764196" y="102586"/>
                    <a:pt x="763734" y="102233"/>
                  </a:cubicBezTo>
                  <a:cubicBezTo>
                    <a:pt x="763341" y="101704"/>
                    <a:pt x="762743" y="101460"/>
                    <a:pt x="762146" y="101460"/>
                  </a:cubicBezTo>
                  <a:cubicBezTo>
                    <a:pt x="762078" y="101460"/>
                    <a:pt x="762024" y="101460"/>
                    <a:pt x="761969" y="101473"/>
                  </a:cubicBezTo>
                  <a:lnTo>
                    <a:pt x="761779" y="101473"/>
                  </a:lnTo>
                  <a:cubicBezTo>
                    <a:pt x="758548" y="101473"/>
                    <a:pt x="750375" y="93206"/>
                    <a:pt x="749900" y="90776"/>
                  </a:cubicBezTo>
                  <a:cubicBezTo>
                    <a:pt x="749574" y="88875"/>
                    <a:pt x="744959" y="84735"/>
                    <a:pt x="743492" y="83744"/>
                  </a:cubicBezTo>
                  <a:cubicBezTo>
                    <a:pt x="743017" y="83500"/>
                    <a:pt x="742732" y="82984"/>
                    <a:pt x="742773" y="82454"/>
                  </a:cubicBezTo>
                  <a:cubicBezTo>
                    <a:pt x="742827" y="81979"/>
                    <a:pt x="743153" y="81599"/>
                    <a:pt x="743587" y="81463"/>
                  </a:cubicBezTo>
                  <a:cubicBezTo>
                    <a:pt x="743845" y="81355"/>
                    <a:pt x="744171" y="81301"/>
                    <a:pt x="744524" y="81301"/>
                  </a:cubicBezTo>
                  <a:cubicBezTo>
                    <a:pt x="745461" y="81301"/>
                    <a:pt x="746628" y="81667"/>
                    <a:pt x="747524" y="82454"/>
                  </a:cubicBezTo>
                  <a:cubicBezTo>
                    <a:pt x="748244" y="83065"/>
                    <a:pt x="749140" y="83391"/>
                    <a:pt x="750050" y="83391"/>
                  </a:cubicBezTo>
                  <a:cubicBezTo>
                    <a:pt x="750701" y="83391"/>
                    <a:pt x="751353" y="83228"/>
                    <a:pt x="751950" y="82889"/>
                  </a:cubicBezTo>
                  <a:cubicBezTo>
                    <a:pt x="752330" y="82645"/>
                    <a:pt x="752615" y="81789"/>
                    <a:pt x="752425" y="80893"/>
                  </a:cubicBezTo>
                  <a:cubicBezTo>
                    <a:pt x="752330" y="80133"/>
                    <a:pt x="751665" y="79563"/>
                    <a:pt x="750905" y="79509"/>
                  </a:cubicBezTo>
                  <a:cubicBezTo>
                    <a:pt x="748719" y="79414"/>
                    <a:pt x="748339" y="78233"/>
                    <a:pt x="748244" y="77703"/>
                  </a:cubicBezTo>
                  <a:cubicBezTo>
                    <a:pt x="748190" y="76563"/>
                    <a:pt x="748814" y="75518"/>
                    <a:pt x="749860" y="75002"/>
                  </a:cubicBezTo>
                  <a:cubicBezTo>
                    <a:pt x="749669" y="74622"/>
                    <a:pt x="749289" y="74092"/>
                    <a:pt x="749045" y="73712"/>
                  </a:cubicBezTo>
                  <a:cubicBezTo>
                    <a:pt x="748244" y="72477"/>
                    <a:pt x="747524" y="71391"/>
                    <a:pt x="747864" y="70441"/>
                  </a:cubicBezTo>
                  <a:cubicBezTo>
                    <a:pt x="748054" y="70060"/>
                    <a:pt x="748434" y="69721"/>
                    <a:pt x="748855" y="69626"/>
                  </a:cubicBezTo>
                  <a:cubicBezTo>
                    <a:pt x="748950" y="69626"/>
                    <a:pt x="749045" y="69585"/>
                    <a:pt x="749140" y="69531"/>
                  </a:cubicBezTo>
                  <a:cubicBezTo>
                    <a:pt x="749045" y="69341"/>
                    <a:pt x="748570" y="68866"/>
                    <a:pt x="747524" y="68730"/>
                  </a:cubicBezTo>
                  <a:cubicBezTo>
                    <a:pt x="744959" y="68391"/>
                    <a:pt x="742203" y="66449"/>
                    <a:pt x="741782" y="64739"/>
                  </a:cubicBezTo>
                  <a:cubicBezTo>
                    <a:pt x="741049" y="64413"/>
                    <a:pt x="738972" y="64223"/>
                    <a:pt x="737057" y="64223"/>
                  </a:cubicBezTo>
                  <a:cubicBezTo>
                    <a:pt x="735578" y="64223"/>
                    <a:pt x="734193" y="64345"/>
                    <a:pt x="733650" y="64590"/>
                  </a:cubicBezTo>
                  <a:cubicBezTo>
                    <a:pt x="733690" y="65160"/>
                    <a:pt x="733405" y="65784"/>
                    <a:pt x="732930" y="66110"/>
                  </a:cubicBezTo>
                  <a:cubicBezTo>
                    <a:pt x="732496" y="66327"/>
                    <a:pt x="732021" y="66449"/>
                    <a:pt x="731545" y="66449"/>
                  </a:cubicBezTo>
                  <a:cubicBezTo>
                    <a:pt x="730894" y="66449"/>
                    <a:pt x="730256" y="66232"/>
                    <a:pt x="729699" y="65825"/>
                  </a:cubicBezTo>
                  <a:cubicBezTo>
                    <a:pt x="729224" y="65445"/>
                    <a:pt x="728993" y="64834"/>
                    <a:pt x="729088" y="64210"/>
                  </a:cubicBezTo>
                  <a:cubicBezTo>
                    <a:pt x="728274" y="64020"/>
                    <a:pt x="727473" y="63884"/>
                    <a:pt x="726658" y="63789"/>
                  </a:cubicBezTo>
                  <a:cubicBezTo>
                    <a:pt x="724852" y="63599"/>
                    <a:pt x="723047" y="63259"/>
                    <a:pt x="721296" y="62784"/>
                  </a:cubicBezTo>
                  <a:cubicBezTo>
                    <a:pt x="719055" y="62214"/>
                    <a:pt x="717060" y="60843"/>
                    <a:pt x="715824" y="58888"/>
                  </a:cubicBezTo>
                  <a:cubicBezTo>
                    <a:pt x="715594" y="58508"/>
                    <a:pt x="715254" y="58169"/>
                    <a:pt x="714928" y="57884"/>
                  </a:cubicBezTo>
                  <a:cubicBezTo>
                    <a:pt x="714738" y="58264"/>
                    <a:pt x="714589" y="58644"/>
                    <a:pt x="714453" y="59037"/>
                  </a:cubicBezTo>
                  <a:cubicBezTo>
                    <a:pt x="714168" y="59988"/>
                    <a:pt x="713788" y="61074"/>
                    <a:pt x="712838" y="61508"/>
                  </a:cubicBezTo>
                  <a:cubicBezTo>
                    <a:pt x="712580" y="61603"/>
                    <a:pt x="712322" y="61657"/>
                    <a:pt x="712064" y="61657"/>
                  </a:cubicBezTo>
                  <a:cubicBezTo>
                    <a:pt x="711711" y="61657"/>
                    <a:pt x="711371" y="61562"/>
                    <a:pt x="711073" y="61413"/>
                  </a:cubicBezTo>
                  <a:cubicBezTo>
                    <a:pt x="710788" y="61264"/>
                    <a:pt x="710475" y="61196"/>
                    <a:pt x="710163" y="61196"/>
                  </a:cubicBezTo>
                  <a:cubicBezTo>
                    <a:pt x="709647" y="61196"/>
                    <a:pt x="709131" y="61386"/>
                    <a:pt x="708738" y="61739"/>
                  </a:cubicBezTo>
                  <a:cubicBezTo>
                    <a:pt x="708167" y="62404"/>
                    <a:pt x="708072" y="63354"/>
                    <a:pt x="708507" y="64074"/>
                  </a:cubicBezTo>
                  <a:cubicBezTo>
                    <a:pt x="709552" y="66300"/>
                    <a:pt x="709213" y="67400"/>
                    <a:pt x="708833" y="68540"/>
                  </a:cubicBezTo>
                  <a:cubicBezTo>
                    <a:pt x="708697" y="69056"/>
                    <a:pt x="708548" y="69585"/>
                    <a:pt x="708507" y="70155"/>
                  </a:cubicBezTo>
                  <a:cubicBezTo>
                    <a:pt x="708507" y="70916"/>
                    <a:pt x="708127" y="71622"/>
                    <a:pt x="707557" y="72097"/>
                  </a:cubicBezTo>
                  <a:cubicBezTo>
                    <a:pt x="707258" y="72273"/>
                    <a:pt x="706946" y="72355"/>
                    <a:pt x="706606" y="72355"/>
                  </a:cubicBezTo>
                  <a:cubicBezTo>
                    <a:pt x="705941" y="72355"/>
                    <a:pt x="705181" y="72056"/>
                    <a:pt x="704230" y="71676"/>
                  </a:cubicBezTo>
                  <a:cubicBezTo>
                    <a:pt x="703796" y="71527"/>
                    <a:pt x="703375" y="71391"/>
                    <a:pt x="702900" y="71201"/>
                  </a:cubicBezTo>
                  <a:cubicBezTo>
                    <a:pt x="702656" y="71106"/>
                    <a:pt x="702438" y="71065"/>
                    <a:pt x="702235" y="71065"/>
                  </a:cubicBezTo>
                  <a:cubicBezTo>
                    <a:pt x="701787" y="71065"/>
                    <a:pt x="701420" y="71269"/>
                    <a:pt x="700850" y="71527"/>
                  </a:cubicBezTo>
                  <a:cubicBezTo>
                    <a:pt x="700008" y="71988"/>
                    <a:pt x="698922" y="72558"/>
                    <a:pt x="697062" y="72558"/>
                  </a:cubicBezTo>
                  <a:cubicBezTo>
                    <a:pt x="696221" y="72558"/>
                    <a:pt x="695216" y="72450"/>
                    <a:pt x="694008" y="72151"/>
                  </a:cubicBezTo>
                  <a:cubicBezTo>
                    <a:pt x="691917" y="71622"/>
                    <a:pt x="689826" y="71391"/>
                    <a:pt x="687695" y="71391"/>
                  </a:cubicBezTo>
                  <a:cubicBezTo>
                    <a:pt x="685794" y="71391"/>
                    <a:pt x="684274" y="71336"/>
                    <a:pt x="683459" y="69870"/>
                  </a:cubicBezTo>
                  <a:cubicBezTo>
                    <a:pt x="682970" y="68988"/>
                    <a:pt x="682359" y="68676"/>
                    <a:pt x="682129" y="68676"/>
                  </a:cubicBezTo>
                  <a:cubicBezTo>
                    <a:pt x="682115" y="68676"/>
                    <a:pt x="682088" y="68676"/>
                    <a:pt x="682074" y="68676"/>
                  </a:cubicBezTo>
                  <a:cubicBezTo>
                    <a:pt x="681979" y="68676"/>
                    <a:pt x="681939" y="68866"/>
                    <a:pt x="681939" y="68961"/>
                  </a:cubicBezTo>
                  <a:cubicBezTo>
                    <a:pt x="681748" y="70386"/>
                    <a:pt x="679698" y="70576"/>
                    <a:pt x="679033" y="70631"/>
                  </a:cubicBezTo>
                  <a:cubicBezTo>
                    <a:pt x="678748" y="70644"/>
                    <a:pt x="678422" y="70658"/>
                    <a:pt x="678042" y="70658"/>
                  </a:cubicBezTo>
                  <a:cubicBezTo>
                    <a:pt x="675273" y="70658"/>
                    <a:pt x="670480" y="69993"/>
                    <a:pt x="669774" y="67726"/>
                  </a:cubicBezTo>
                  <a:cubicBezTo>
                    <a:pt x="669014" y="65255"/>
                    <a:pt x="670670" y="64210"/>
                    <a:pt x="672001" y="63639"/>
                  </a:cubicBezTo>
                  <a:cubicBezTo>
                    <a:pt x="670996" y="63490"/>
                    <a:pt x="669964" y="63422"/>
                    <a:pt x="668933" y="63422"/>
                  </a:cubicBezTo>
                  <a:cubicBezTo>
                    <a:pt x="668308" y="63422"/>
                    <a:pt x="667684" y="63449"/>
                    <a:pt x="667059" y="63504"/>
                  </a:cubicBezTo>
                  <a:cubicBezTo>
                    <a:pt x="666747" y="63517"/>
                    <a:pt x="666435" y="63531"/>
                    <a:pt x="666136" y="63531"/>
                  </a:cubicBezTo>
                  <a:cubicBezTo>
                    <a:pt x="663882" y="63531"/>
                    <a:pt x="661968" y="62947"/>
                    <a:pt x="660122" y="62404"/>
                  </a:cubicBezTo>
                  <a:cubicBezTo>
                    <a:pt x="658370" y="61888"/>
                    <a:pt x="656592" y="61345"/>
                    <a:pt x="654583" y="61345"/>
                  </a:cubicBezTo>
                  <a:cubicBezTo>
                    <a:pt x="654189" y="61345"/>
                    <a:pt x="653782" y="61359"/>
                    <a:pt x="653374" y="61413"/>
                  </a:cubicBezTo>
                  <a:lnTo>
                    <a:pt x="650809" y="61644"/>
                  </a:lnTo>
                  <a:cubicBezTo>
                    <a:pt x="645718" y="62173"/>
                    <a:pt x="636309" y="63124"/>
                    <a:pt x="634979" y="63734"/>
                  </a:cubicBezTo>
                  <a:cubicBezTo>
                    <a:pt x="635033" y="64020"/>
                    <a:pt x="635128" y="64359"/>
                    <a:pt x="635223" y="64644"/>
                  </a:cubicBezTo>
                  <a:cubicBezTo>
                    <a:pt x="635454" y="65350"/>
                    <a:pt x="635739" y="66259"/>
                    <a:pt x="635264" y="67020"/>
                  </a:cubicBezTo>
                  <a:cubicBezTo>
                    <a:pt x="634830" y="67535"/>
                    <a:pt x="634178" y="67793"/>
                    <a:pt x="633540" y="67793"/>
                  </a:cubicBezTo>
                  <a:cubicBezTo>
                    <a:pt x="632997" y="67793"/>
                    <a:pt x="632467" y="67617"/>
                    <a:pt x="632033" y="67250"/>
                  </a:cubicBezTo>
                  <a:cubicBezTo>
                    <a:pt x="631137" y="66300"/>
                    <a:pt x="631273" y="64549"/>
                    <a:pt x="631463" y="62648"/>
                  </a:cubicBezTo>
                  <a:cubicBezTo>
                    <a:pt x="631612" y="61698"/>
                    <a:pt x="631612" y="60748"/>
                    <a:pt x="631517" y="59838"/>
                  </a:cubicBezTo>
                  <a:cubicBezTo>
                    <a:pt x="631422" y="59268"/>
                    <a:pt x="630988" y="58834"/>
                    <a:pt x="630472" y="58644"/>
                  </a:cubicBezTo>
                  <a:cubicBezTo>
                    <a:pt x="630254" y="58549"/>
                    <a:pt x="630010" y="58494"/>
                    <a:pt x="629766" y="58494"/>
                  </a:cubicBezTo>
                  <a:cubicBezTo>
                    <a:pt x="629684" y="58494"/>
                    <a:pt x="629603" y="58494"/>
                    <a:pt x="629521" y="58508"/>
                  </a:cubicBezTo>
                  <a:cubicBezTo>
                    <a:pt x="629752" y="59363"/>
                    <a:pt x="629372" y="60218"/>
                    <a:pt x="628612" y="60599"/>
                  </a:cubicBezTo>
                  <a:cubicBezTo>
                    <a:pt x="627661" y="61209"/>
                    <a:pt x="625937" y="61562"/>
                    <a:pt x="624281" y="61562"/>
                  </a:cubicBezTo>
                  <a:cubicBezTo>
                    <a:pt x="622706" y="61562"/>
                    <a:pt x="621172" y="61250"/>
                    <a:pt x="620385" y="60558"/>
                  </a:cubicBezTo>
                  <a:cubicBezTo>
                    <a:pt x="618063" y="58508"/>
                    <a:pt x="615212" y="57083"/>
                    <a:pt x="612212" y="56363"/>
                  </a:cubicBezTo>
                  <a:cubicBezTo>
                    <a:pt x="611818" y="56268"/>
                    <a:pt x="611424" y="56214"/>
                    <a:pt x="611017" y="56214"/>
                  </a:cubicBezTo>
                  <a:cubicBezTo>
                    <a:pt x="609225" y="56214"/>
                    <a:pt x="607392" y="57151"/>
                    <a:pt x="606225" y="58074"/>
                  </a:cubicBezTo>
                  <a:cubicBezTo>
                    <a:pt x="605614" y="58508"/>
                    <a:pt x="605139" y="59078"/>
                    <a:pt x="604799" y="59798"/>
                  </a:cubicBezTo>
                  <a:cubicBezTo>
                    <a:pt x="605275" y="60178"/>
                    <a:pt x="606279" y="60178"/>
                    <a:pt x="607039" y="60218"/>
                  </a:cubicBezTo>
                  <a:cubicBezTo>
                    <a:pt x="608085" y="60218"/>
                    <a:pt x="609320" y="60273"/>
                    <a:pt x="609456" y="61413"/>
                  </a:cubicBezTo>
                  <a:cubicBezTo>
                    <a:pt x="609510" y="61739"/>
                    <a:pt x="609415" y="62119"/>
                    <a:pt x="609171" y="62404"/>
                  </a:cubicBezTo>
                  <a:cubicBezTo>
                    <a:pt x="608465" y="63314"/>
                    <a:pt x="606700" y="63544"/>
                    <a:pt x="603903" y="63829"/>
                  </a:cubicBezTo>
                  <a:cubicBezTo>
                    <a:pt x="602709" y="63924"/>
                    <a:pt x="601528" y="64115"/>
                    <a:pt x="600333" y="64454"/>
                  </a:cubicBezTo>
                  <a:cubicBezTo>
                    <a:pt x="600197" y="65255"/>
                    <a:pt x="599233" y="66164"/>
                    <a:pt x="595052" y="67440"/>
                  </a:cubicBezTo>
                  <a:cubicBezTo>
                    <a:pt x="592825" y="68106"/>
                    <a:pt x="590585" y="68635"/>
                    <a:pt x="588264" y="69015"/>
                  </a:cubicBezTo>
                  <a:lnTo>
                    <a:pt x="586594" y="69205"/>
                  </a:lnTo>
                  <a:cubicBezTo>
                    <a:pt x="580851" y="69911"/>
                    <a:pt x="579466" y="70060"/>
                    <a:pt x="576575" y="72531"/>
                  </a:cubicBezTo>
                  <a:cubicBezTo>
                    <a:pt x="576127" y="72870"/>
                    <a:pt x="575312" y="73563"/>
                    <a:pt x="574565" y="73563"/>
                  </a:cubicBezTo>
                  <a:cubicBezTo>
                    <a:pt x="574280" y="73563"/>
                    <a:pt x="574009" y="73454"/>
                    <a:pt x="573764" y="73196"/>
                  </a:cubicBezTo>
                  <a:cubicBezTo>
                    <a:pt x="572393" y="71622"/>
                    <a:pt x="576575" y="66680"/>
                    <a:pt x="577240" y="66069"/>
                  </a:cubicBezTo>
                  <a:cubicBezTo>
                    <a:pt x="578421" y="64875"/>
                    <a:pt x="579942" y="64115"/>
                    <a:pt x="581611" y="63789"/>
                  </a:cubicBezTo>
                  <a:cubicBezTo>
                    <a:pt x="582698" y="63504"/>
                    <a:pt x="583512" y="63314"/>
                    <a:pt x="584028" y="62553"/>
                  </a:cubicBezTo>
                  <a:cubicBezTo>
                    <a:pt x="585453" y="60599"/>
                    <a:pt x="587503" y="60368"/>
                    <a:pt x="590300" y="59988"/>
                  </a:cubicBezTo>
                  <a:cubicBezTo>
                    <a:pt x="591060" y="59893"/>
                    <a:pt x="591875" y="59798"/>
                    <a:pt x="592730" y="59648"/>
                  </a:cubicBezTo>
                  <a:cubicBezTo>
                    <a:pt x="594251" y="59553"/>
                    <a:pt x="595622" y="58739"/>
                    <a:pt x="596477" y="57463"/>
                  </a:cubicBezTo>
                  <a:cubicBezTo>
                    <a:pt x="596952" y="56743"/>
                    <a:pt x="597672" y="56173"/>
                    <a:pt x="598432" y="55793"/>
                  </a:cubicBezTo>
                  <a:lnTo>
                    <a:pt x="599233" y="55413"/>
                  </a:lnTo>
                  <a:cubicBezTo>
                    <a:pt x="601093" y="54612"/>
                    <a:pt x="605044" y="52942"/>
                    <a:pt x="605655" y="51517"/>
                  </a:cubicBezTo>
                  <a:cubicBezTo>
                    <a:pt x="606781" y="49033"/>
                    <a:pt x="616814" y="45815"/>
                    <a:pt x="619149" y="45815"/>
                  </a:cubicBezTo>
                  <a:cubicBezTo>
                    <a:pt x="619190" y="45815"/>
                    <a:pt x="619217" y="45815"/>
                    <a:pt x="619244" y="45815"/>
                  </a:cubicBezTo>
                  <a:cubicBezTo>
                    <a:pt x="619258" y="45815"/>
                    <a:pt x="619271" y="45815"/>
                    <a:pt x="619285" y="45815"/>
                  </a:cubicBezTo>
                  <a:cubicBezTo>
                    <a:pt x="619842" y="45815"/>
                    <a:pt x="620344" y="44716"/>
                    <a:pt x="620724" y="43915"/>
                  </a:cubicBezTo>
                  <a:cubicBezTo>
                    <a:pt x="621240" y="42870"/>
                    <a:pt x="621715" y="41879"/>
                    <a:pt x="622720" y="41879"/>
                  </a:cubicBezTo>
                  <a:cubicBezTo>
                    <a:pt x="623236" y="41879"/>
                    <a:pt x="625802" y="40928"/>
                    <a:pt x="631368" y="38458"/>
                  </a:cubicBezTo>
                  <a:cubicBezTo>
                    <a:pt x="632888" y="37738"/>
                    <a:pt x="633988" y="36367"/>
                    <a:pt x="634273" y="34697"/>
                  </a:cubicBezTo>
                  <a:cubicBezTo>
                    <a:pt x="633934" y="34507"/>
                    <a:pt x="633608" y="34372"/>
                    <a:pt x="633228" y="34222"/>
                  </a:cubicBezTo>
                  <a:cubicBezTo>
                    <a:pt x="632372" y="33937"/>
                    <a:pt x="631232" y="33516"/>
                    <a:pt x="630988" y="32471"/>
                  </a:cubicBezTo>
                  <a:cubicBezTo>
                    <a:pt x="630852" y="32037"/>
                    <a:pt x="630893" y="31562"/>
                    <a:pt x="631178" y="31141"/>
                  </a:cubicBezTo>
                  <a:cubicBezTo>
                    <a:pt x="631558" y="30611"/>
                    <a:pt x="632277" y="30557"/>
                    <a:pt x="632983" y="30516"/>
                  </a:cubicBezTo>
                  <a:cubicBezTo>
                    <a:pt x="633744" y="30462"/>
                    <a:pt x="634504" y="30326"/>
                    <a:pt x="635264" y="30082"/>
                  </a:cubicBezTo>
                  <a:cubicBezTo>
                    <a:pt x="635644" y="29946"/>
                    <a:pt x="635698" y="29756"/>
                    <a:pt x="635603" y="29471"/>
                  </a:cubicBezTo>
                  <a:cubicBezTo>
                    <a:pt x="635427" y="28914"/>
                    <a:pt x="634721" y="28358"/>
                    <a:pt x="634164" y="28358"/>
                  </a:cubicBezTo>
                  <a:cubicBezTo>
                    <a:pt x="634096" y="28358"/>
                    <a:pt x="634042" y="28358"/>
                    <a:pt x="633988" y="28371"/>
                  </a:cubicBezTo>
                  <a:cubicBezTo>
                    <a:pt x="633784" y="28466"/>
                    <a:pt x="633581" y="28507"/>
                    <a:pt x="633363" y="28507"/>
                  </a:cubicBezTo>
                  <a:cubicBezTo>
                    <a:pt x="633024" y="28507"/>
                    <a:pt x="632685" y="28399"/>
                    <a:pt x="632413" y="28181"/>
                  </a:cubicBezTo>
                  <a:cubicBezTo>
                    <a:pt x="631938" y="27665"/>
                    <a:pt x="632182" y="27041"/>
                    <a:pt x="632372" y="26566"/>
                  </a:cubicBezTo>
                  <a:cubicBezTo>
                    <a:pt x="632698" y="25765"/>
                    <a:pt x="632888" y="25141"/>
                    <a:pt x="632372" y="24475"/>
                  </a:cubicBezTo>
                  <a:cubicBezTo>
                    <a:pt x="632155" y="24204"/>
                    <a:pt x="631884" y="24095"/>
                    <a:pt x="631571" y="24095"/>
                  </a:cubicBezTo>
                  <a:cubicBezTo>
                    <a:pt x="631178" y="24095"/>
                    <a:pt x="630702" y="24245"/>
                    <a:pt x="630132" y="24435"/>
                  </a:cubicBezTo>
                  <a:cubicBezTo>
                    <a:pt x="629671" y="24543"/>
                    <a:pt x="629223" y="24665"/>
                    <a:pt x="628788" y="24665"/>
                  </a:cubicBezTo>
                  <a:cubicBezTo>
                    <a:pt x="628449" y="24665"/>
                    <a:pt x="628137" y="24598"/>
                    <a:pt x="627851" y="24380"/>
                  </a:cubicBezTo>
                  <a:cubicBezTo>
                    <a:pt x="627471" y="24055"/>
                    <a:pt x="627281" y="23525"/>
                    <a:pt x="627322" y="23009"/>
                  </a:cubicBezTo>
                  <a:cubicBezTo>
                    <a:pt x="627471" y="21109"/>
                    <a:pt x="627186" y="18733"/>
                    <a:pt x="626087" y="17634"/>
                  </a:cubicBezTo>
                  <a:cubicBezTo>
                    <a:pt x="626073" y="17620"/>
                    <a:pt x="626046" y="17620"/>
                    <a:pt x="626005" y="17620"/>
                  </a:cubicBezTo>
                  <a:cubicBezTo>
                    <a:pt x="625774" y="17620"/>
                    <a:pt x="625218" y="17851"/>
                    <a:pt x="624810" y="18014"/>
                  </a:cubicBezTo>
                  <a:cubicBezTo>
                    <a:pt x="624091" y="18380"/>
                    <a:pt x="623141" y="18801"/>
                    <a:pt x="622082" y="18801"/>
                  </a:cubicBezTo>
                  <a:cubicBezTo>
                    <a:pt x="621321" y="18801"/>
                    <a:pt x="620507" y="18584"/>
                    <a:pt x="619679" y="17973"/>
                  </a:cubicBezTo>
                  <a:cubicBezTo>
                    <a:pt x="617656" y="16398"/>
                    <a:pt x="612348" y="15299"/>
                    <a:pt x="610474" y="15299"/>
                  </a:cubicBezTo>
                  <a:cubicBezTo>
                    <a:pt x="610352" y="15299"/>
                    <a:pt x="610257" y="15299"/>
                    <a:pt x="610175" y="15312"/>
                  </a:cubicBezTo>
                  <a:cubicBezTo>
                    <a:pt x="610121" y="15448"/>
                    <a:pt x="610026" y="15502"/>
                    <a:pt x="609931" y="15597"/>
                  </a:cubicBezTo>
                  <a:cubicBezTo>
                    <a:pt x="609700" y="15760"/>
                    <a:pt x="609442" y="15828"/>
                    <a:pt x="609157" y="15828"/>
                  </a:cubicBezTo>
                  <a:cubicBezTo>
                    <a:pt x="608682" y="15828"/>
                    <a:pt x="608112" y="15638"/>
                    <a:pt x="607365" y="15407"/>
                  </a:cubicBezTo>
                  <a:cubicBezTo>
                    <a:pt x="606754" y="15163"/>
                    <a:pt x="606130" y="15027"/>
                    <a:pt x="605465" y="14973"/>
                  </a:cubicBezTo>
                  <a:cubicBezTo>
                    <a:pt x="604731" y="15611"/>
                    <a:pt x="602763" y="15828"/>
                    <a:pt x="600754" y="15828"/>
                  </a:cubicBezTo>
                  <a:cubicBezTo>
                    <a:pt x="598568" y="15828"/>
                    <a:pt x="596328" y="15584"/>
                    <a:pt x="595527" y="15353"/>
                  </a:cubicBezTo>
                  <a:cubicBezTo>
                    <a:pt x="595283" y="15312"/>
                    <a:pt x="595025" y="15285"/>
                    <a:pt x="594780" y="15285"/>
                  </a:cubicBezTo>
                  <a:cubicBezTo>
                    <a:pt x="594034" y="15285"/>
                    <a:pt x="593287" y="15502"/>
                    <a:pt x="592676" y="15923"/>
                  </a:cubicBezTo>
                  <a:cubicBezTo>
                    <a:pt x="592201" y="16262"/>
                    <a:pt x="591916" y="16738"/>
                    <a:pt x="591821" y="17308"/>
                  </a:cubicBezTo>
                  <a:cubicBezTo>
                    <a:pt x="591780" y="17824"/>
                    <a:pt x="591536" y="18299"/>
                    <a:pt x="591115" y="18584"/>
                  </a:cubicBezTo>
                  <a:cubicBezTo>
                    <a:pt x="590219" y="19263"/>
                    <a:pt x="588440" y="19453"/>
                    <a:pt x="586648" y="19453"/>
                  </a:cubicBezTo>
                  <a:cubicBezTo>
                    <a:pt x="584232" y="19453"/>
                    <a:pt x="581802" y="19100"/>
                    <a:pt x="581421" y="19018"/>
                  </a:cubicBezTo>
                  <a:cubicBezTo>
                    <a:pt x="580987" y="18923"/>
                    <a:pt x="580661" y="18638"/>
                    <a:pt x="580566" y="18204"/>
                  </a:cubicBezTo>
                  <a:cubicBezTo>
                    <a:pt x="580281" y="17308"/>
                    <a:pt x="581136" y="16262"/>
                    <a:pt x="583797" y="13602"/>
                  </a:cubicBezTo>
                  <a:cubicBezTo>
                    <a:pt x="584367" y="13032"/>
                    <a:pt x="585073" y="12271"/>
                    <a:pt x="585548" y="11701"/>
                  </a:cubicBezTo>
                  <a:cubicBezTo>
                    <a:pt x="585209" y="11674"/>
                    <a:pt x="584775" y="11674"/>
                    <a:pt x="584313" y="11674"/>
                  </a:cubicBezTo>
                  <a:cubicBezTo>
                    <a:pt x="583376" y="11674"/>
                    <a:pt x="582290" y="11701"/>
                    <a:pt x="581367" y="11701"/>
                  </a:cubicBezTo>
                  <a:cubicBezTo>
                    <a:pt x="580349" y="11715"/>
                    <a:pt x="579480" y="11728"/>
                    <a:pt x="578720" y="11728"/>
                  </a:cubicBezTo>
                  <a:cubicBezTo>
                    <a:pt x="575502" y="11728"/>
                    <a:pt x="574430" y="11525"/>
                    <a:pt x="574009" y="10792"/>
                  </a:cubicBezTo>
                  <a:cubicBezTo>
                    <a:pt x="573547" y="10330"/>
                    <a:pt x="570113" y="9909"/>
                    <a:pt x="567194" y="9909"/>
                  </a:cubicBezTo>
                  <a:cubicBezTo>
                    <a:pt x="566786" y="9909"/>
                    <a:pt x="566393" y="9923"/>
                    <a:pt x="566013" y="9936"/>
                  </a:cubicBezTo>
                  <a:cubicBezTo>
                    <a:pt x="565958" y="9936"/>
                    <a:pt x="565877" y="9936"/>
                    <a:pt x="565809" y="9936"/>
                  </a:cubicBezTo>
                  <a:cubicBezTo>
                    <a:pt x="565062" y="9936"/>
                    <a:pt x="564112" y="9896"/>
                    <a:pt x="564017" y="8986"/>
                  </a:cubicBezTo>
                  <a:cubicBezTo>
                    <a:pt x="564017" y="8606"/>
                    <a:pt x="563922" y="7656"/>
                    <a:pt x="568103" y="7276"/>
                  </a:cubicBezTo>
                  <a:cubicBezTo>
                    <a:pt x="569203" y="7045"/>
                    <a:pt x="570289" y="6665"/>
                    <a:pt x="571253" y="6095"/>
                  </a:cubicBezTo>
                  <a:cubicBezTo>
                    <a:pt x="572434" y="5430"/>
                    <a:pt x="573669" y="4954"/>
                    <a:pt x="574959" y="4615"/>
                  </a:cubicBezTo>
                  <a:cubicBezTo>
                    <a:pt x="575339" y="4615"/>
                    <a:pt x="575665" y="4520"/>
                    <a:pt x="576005" y="4330"/>
                  </a:cubicBezTo>
                  <a:cubicBezTo>
                    <a:pt x="575814" y="3950"/>
                    <a:pt x="575570" y="3529"/>
                    <a:pt x="575285" y="3149"/>
                  </a:cubicBezTo>
                  <a:cubicBezTo>
                    <a:pt x="574864" y="2619"/>
                    <a:pt x="574009" y="2524"/>
                    <a:pt x="572583" y="2429"/>
                  </a:cubicBezTo>
                  <a:cubicBezTo>
                    <a:pt x="571538" y="2375"/>
                    <a:pt x="570479" y="2239"/>
                    <a:pt x="569488" y="1954"/>
                  </a:cubicBezTo>
                  <a:lnTo>
                    <a:pt x="568008" y="1520"/>
                  </a:lnTo>
                  <a:cubicBezTo>
                    <a:pt x="565918" y="855"/>
                    <a:pt x="563596" y="95"/>
                    <a:pt x="561885" y="0"/>
                  </a:cubicBezTo>
                  <a:cubicBezTo>
                    <a:pt x="561818" y="0"/>
                    <a:pt x="561750" y="0"/>
                    <a:pt x="56166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7" name="Google Shape;101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0AAIMIAAA+DQAAjwgAAAAAAAAmAAAACAAAAP//////////"/>
                </a:ext>
              </a:extLst>
            </p:cNvSpPr>
            <p:nvPr/>
          </p:nvSpPr>
          <p:spPr>
            <a:xfrm>
              <a:off x="2131060" y="1383665"/>
              <a:ext cx="21590" cy="7620"/>
            </a:xfrm>
            <a:custGeom>
              <a:avLst/>
              <a:gdLst/>
              <a:ahLst/>
              <a:cxnLst/>
              <a:rect l="0" t="0" r="21590" b="7620"/>
              <a:pathLst>
                <a:path w="21590" h="7620">
                  <a:moveTo>
                    <a:pt x="11209" y="0"/>
                  </a:moveTo>
                  <a:cubicBezTo>
                    <a:pt x="12077" y="1548"/>
                    <a:pt x="10381" y="2482"/>
                    <a:pt x="9568" y="2896"/>
                  </a:cubicBezTo>
                  <a:cubicBezTo>
                    <a:pt x="9223" y="3083"/>
                    <a:pt x="8603" y="3456"/>
                    <a:pt x="8548" y="3643"/>
                  </a:cubicBezTo>
                  <a:cubicBezTo>
                    <a:pt x="8548" y="3697"/>
                    <a:pt x="8603" y="3790"/>
                    <a:pt x="8644" y="3830"/>
                  </a:cubicBezTo>
                  <a:cubicBezTo>
                    <a:pt x="9223" y="4444"/>
                    <a:pt x="9320" y="5285"/>
                    <a:pt x="8837" y="5979"/>
                  </a:cubicBezTo>
                  <a:cubicBezTo>
                    <a:pt x="8396" y="6566"/>
                    <a:pt x="7541" y="6806"/>
                    <a:pt x="6687" y="6806"/>
                  </a:cubicBezTo>
                  <a:cubicBezTo>
                    <a:pt x="6245" y="6806"/>
                    <a:pt x="5804" y="6739"/>
                    <a:pt x="5404" y="6632"/>
                  </a:cubicBezTo>
                  <a:cubicBezTo>
                    <a:pt x="4301" y="6406"/>
                    <a:pt x="3474" y="5471"/>
                    <a:pt x="3474" y="4350"/>
                  </a:cubicBezTo>
                  <a:cubicBezTo>
                    <a:pt x="3474" y="4297"/>
                    <a:pt x="3474" y="4204"/>
                    <a:pt x="3088" y="4110"/>
                  </a:cubicBezTo>
                  <a:cubicBezTo>
                    <a:pt x="2840" y="4070"/>
                    <a:pt x="2578" y="4044"/>
                    <a:pt x="2330" y="4044"/>
                  </a:cubicBezTo>
                  <a:cubicBezTo>
                    <a:pt x="1558" y="4044"/>
                    <a:pt x="800" y="4257"/>
                    <a:pt x="152" y="4671"/>
                  </a:cubicBezTo>
                  <a:cubicBezTo>
                    <a:pt x="193" y="5098"/>
                    <a:pt x="152" y="5511"/>
                    <a:pt x="0" y="5939"/>
                  </a:cubicBezTo>
                  <a:lnTo>
                    <a:pt x="676" y="6165"/>
                  </a:lnTo>
                  <a:lnTo>
                    <a:pt x="731" y="6165"/>
                  </a:lnTo>
                  <a:lnTo>
                    <a:pt x="1117" y="6312"/>
                  </a:lnTo>
                  <a:lnTo>
                    <a:pt x="1310" y="6352"/>
                  </a:lnTo>
                  <a:lnTo>
                    <a:pt x="1696" y="6499"/>
                  </a:lnTo>
                  <a:lnTo>
                    <a:pt x="1930" y="6592"/>
                  </a:lnTo>
                  <a:lnTo>
                    <a:pt x="2123" y="6632"/>
                  </a:lnTo>
                  <a:lnTo>
                    <a:pt x="2316" y="6726"/>
                  </a:lnTo>
                  <a:lnTo>
                    <a:pt x="2509" y="6779"/>
                  </a:lnTo>
                  <a:lnTo>
                    <a:pt x="2661" y="6819"/>
                  </a:lnTo>
                  <a:lnTo>
                    <a:pt x="2950" y="6966"/>
                  </a:lnTo>
                  <a:lnTo>
                    <a:pt x="3860" y="6966"/>
                  </a:lnTo>
                  <a:lnTo>
                    <a:pt x="4053" y="7006"/>
                  </a:lnTo>
                  <a:lnTo>
                    <a:pt x="4205" y="7006"/>
                  </a:lnTo>
                  <a:lnTo>
                    <a:pt x="4439" y="7060"/>
                  </a:lnTo>
                  <a:lnTo>
                    <a:pt x="5074" y="7060"/>
                  </a:lnTo>
                  <a:lnTo>
                    <a:pt x="5363" y="7100"/>
                  </a:lnTo>
                  <a:lnTo>
                    <a:pt x="6425" y="7100"/>
                  </a:lnTo>
                  <a:lnTo>
                    <a:pt x="6755" y="7153"/>
                  </a:lnTo>
                  <a:lnTo>
                    <a:pt x="7004" y="7153"/>
                  </a:lnTo>
                  <a:lnTo>
                    <a:pt x="7390" y="7193"/>
                  </a:lnTo>
                  <a:lnTo>
                    <a:pt x="7624" y="7193"/>
                  </a:lnTo>
                  <a:lnTo>
                    <a:pt x="8065" y="7246"/>
                  </a:lnTo>
                  <a:lnTo>
                    <a:pt x="8258" y="7246"/>
                  </a:lnTo>
                  <a:lnTo>
                    <a:pt x="8796" y="7286"/>
                  </a:lnTo>
                  <a:lnTo>
                    <a:pt x="8934" y="7286"/>
                  </a:lnTo>
                  <a:lnTo>
                    <a:pt x="9568" y="7340"/>
                  </a:lnTo>
                  <a:lnTo>
                    <a:pt x="9609" y="7340"/>
                  </a:lnTo>
                  <a:cubicBezTo>
                    <a:pt x="11539" y="7473"/>
                    <a:pt x="13663" y="7567"/>
                    <a:pt x="15648" y="7620"/>
                  </a:cubicBezTo>
                  <a:lnTo>
                    <a:pt x="20804" y="7620"/>
                  </a:lnTo>
                  <a:lnTo>
                    <a:pt x="21094" y="7567"/>
                  </a:lnTo>
                  <a:lnTo>
                    <a:pt x="21190" y="7567"/>
                  </a:lnTo>
                  <a:cubicBezTo>
                    <a:pt x="21245" y="6779"/>
                    <a:pt x="21287" y="5979"/>
                    <a:pt x="21438" y="5138"/>
                  </a:cubicBezTo>
                  <a:cubicBezTo>
                    <a:pt x="21480" y="4484"/>
                    <a:pt x="21576" y="3883"/>
                    <a:pt x="21576" y="3550"/>
                  </a:cubicBezTo>
                  <a:cubicBezTo>
                    <a:pt x="21576" y="3510"/>
                    <a:pt x="21438" y="3136"/>
                    <a:pt x="20763" y="2709"/>
                  </a:cubicBezTo>
                  <a:cubicBezTo>
                    <a:pt x="20611" y="2616"/>
                    <a:pt x="20515" y="2576"/>
                    <a:pt x="20418" y="2482"/>
                  </a:cubicBezTo>
                  <a:lnTo>
                    <a:pt x="20184" y="2389"/>
                  </a:lnTo>
                  <a:lnTo>
                    <a:pt x="20087" y="2295"/>
                  </a:lnTo>
                  <a:lnTo>
                    <a:pt x="19839" y="2202"/>
                  </a:lnTo>
                  <a:lnTo>
                    <a:pt x="19743" y="2149"/>
                  </a:lnTo>
                  <a:lnTo>
                    <a:pt x="19550" y="2109"/>
                  </a:lnTo>
                  <a:lnTo>
                    <a:pt x="19453" y="2055"/>
                  </a:lnTo>
                  <a:lnTo>
                    <a:pt x="19315" y="2015"/>
                  </a:lnTo>
                  <a:lnTo>
                    <a:pt x="18681" y="2015"/>
                  </a:lnTo>
                  <a:lnTo>
                    <a:pt x="18584" y="2055"/>
                  </a:lnTo>
                  <a:cubicBezTo>
                    <a:pt x="18309" y="2162"/>
                    <a:pt x="17992" y="2215"/>
                    <a:pt x="17633" y="2215"/>
                  </a:cubicBezTo>
                  <a:cubicBezTo>
                    <a:pt x="16048" y="2215"/>
                    <a:pt x="13869" y="1201"/>
                    <a:pt x="13042" y="93"/>
                  </a:cubicBezTo>
                  <a:cubicBezTo>
                    <a:pt x="13042" y="53"/>
                    <a:pt x="12987" y="53"/>
                    <a:pt x="1298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6" name="Google Shape;101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RAAAAsHAAAuEAAADAcAAAAAAAAmAAAACAAAAP//////////"/>
                </a:ext>
              </a:extLst>
            </p:cNvSpPr>
            <p:nvPr/>
          </p:nvSpPr>
          <p:spPr>
            <a:xfrm>
              <a:off x="2626995" y="1144905"/>
              <a:ext cx="3175" cy="635"/>
            </a:xfrm>
            <a:custGeom>
              <a:avLst/>
              <a:gdLst/>
              <a:ahLst/>
              <a:cxnLst/>
              <a:rect l="0" t="0" r="3175" b="635"/>
              <a:pathLst>
                <a:path w="3175" h="635">
                  <a:moveTo>
                    <a:pt x="12" y="10"/>
                  </a:moveTo>
                  <a:cubicBezTo>
                    <a:pt x="787" y="416"/>
                    <a:pt x="1727" y="635"/>
                    <a:pt x="2679" y="635"/>
                  </a:cubicBezTo>
                  <a:cubicBezTo>
                    <a:pt x="2755" y="635"/>
                    <a:pt x="2819" y="635"/>
                    <a:pt x="2895" y="624"/>
                  </a:cubicBezTo>
                  <a:lnTo>
                    <a:pt x="3162" y="624"/>
                  </a:lnTo>
                  <a:cubicBezTo>
                    <a:pt x="2768" y="551"/>
                    <a:pt x="2362" y="478"/>
                    <a:pt x="1917" y="374"/>
                  </a:cubicBezTo>
                  <a:cubicBezTo>
                    <a:pt x="1295" y="187"/>
                    <a:pt x="635" y="83"/>
                    <a:pt x="12" y="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5" name="Google Shape;101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RIAAJgIAADHEgAAFAkAAAAAAAAmAAAACAAAAP//////////"/>
                </a:ext>
              </a:extLst>
            </p:cNvSpPr>
            <p:nvPr/>
          </p:nvSpPr>
          <p:spPr>
            <a:xfrm>
              <a:off x="3033395" y="1397000"/>
              <a:ext cx="19050" cy="78740"/>
            </a:xfrm>
            <a:custGeom>
              <a:avLst/>
              <a:gdLst/>
              <a:ahLst/>
              <a:cxnLst/>
              <a:rect l="0" t="0" r="19050" b="78740"/>
              <a:pathLst>
                <a:path w="19050" h="78740">
                  <a:moveTo>
                    <a:pt x="5756" y="14"/>
                  </a:moveTo>
                  <a:cubicBezTo>
                    <a:pt x="5273" y="434"/>
                    <a:pt x="5177" y="1574"/>
                    <a:pt x="5121" y="2674"/>
                  </a:cubicBezTo>
                  <a:cubicBezTo>
                    <a:pt x="4928" y="4668"/>
                    <a:pt x="4693" y="7328"/>
                    <a:pt x="1988" y="7654"/>
                  </a:cubicBezTo>
                  <a:cubicBezTo>
                    <a:pt x="1353" y="7749"/>
                    <a:pt x="1160" y="7898"/>
                    <a:pt x="1118" y="7939"/>
                  </a:cubicBezTo>
                  <a:cubicBezTo>
                    <a:pt x="966" y="8183"/>
                    <a:pt x="1063" y="9038"/>
                    <a:pt x="1215" y="9798"/>
                  </a:cubicBezTo>
                  <a:cubicBezTo>
                    <a:pt x="1643" y="11603"/>
                    <a:pt x="1601" y="13408"/>
                    <a:pt x="1160" y="15173"/>
                  </a:cubicBezTo>
                  <a:cubicBezTo>
                    <a:pt x="0" y="18973"/>
                    <a:pt x="1643" y="24903"/>
                    <a:pt x="3575" y="29232"/>
                  </a:cubicBezTo>
                  <a:cubicBezTo>
                    <a:pt x="4597" y="31417"/>
                    <a:pt x="3962" y="37592"/>
                    <a:pt x="3285" y="44201"/>
                  </a:cubicBezTo>
                  <a:cubicBezTo>
                    <a:pt x="2761" y="49806"/>
                    <a:pt x="2084" y="56171"/>
                    <a:pt x="2899" y="57691"/>
                  </a:cubicBezTo>
                  <a:cubicBezTo>
                    <a:pt x="3920" y="59686"/>
                    <a:pt x="3285" y="63907"/>
                    <a:pt x="2278" y="70136"/>
                  </a:cubicBezTo>
                  <a:cubicBezTo>
                    <a:pt x="1739" y="73271"/>
                    <a:pt x="1022" y="77641"/>
                    <a:pt x="1449" y="78401"/>
                  </a:cubicBezTo>
                  <a:lnTo>
                    <a:pt x="1601" y="78550"/>
                  </a:lnTo>
                  <a:cubicBezTo>
                    <a:pt x="1643" y="78306"/>
                    <a:pt x="1739" y="78075"/>
                    <a:pt x="1795" y="77831"/>
                  </a:cubicBezTo>
                  <a:cubicBezTo>
                    <a:pt x="2181" y="76270"/>
                    <a:pt x="2858" y="73651"/>
                    <a:pt x="5508" y="73271"/>
                  </a:cubicBezTo>
                  <a:cubicBezTo>
                    <a:pt x="5798" y="73230"/>
                    <a:pt x="6046" y="73176"/>
                    <a:pt x="6336" y="73176"/>
                  </a:cubicBezTo>
                  <a:cubicBezTo>
                    <a:pt x="8807" y="73176"/>
                    <a:pt x="9912" y="75171"/>
                    <a:pt x="10781" y="76650"/>
                  </a:cubicBezTo>
                  <a:cubicBezTo>
                    <a:pt x="11264" y="77546"/>
                    <a:pt x="11748" y="78455"/>
                    <a:pt x="12424" y="78740"/>
                  </a:cubicBezTo>
                  <a:cubicBezTo>
                    <a:pt x="12576" y="77546"/>
                    <a:pt x="12383" y="76270"/>
                    <a:pt x="11844" y="75171"/>
                  </a:cubicBezTo>
                  <a:cubicBezTo>
                    <a:pt x="11416" y="74180"/>
                    <a:pt x="11030" y="73936"/>
                    <a:pt x="10974" y="73895"/>
                  </a:cubicBezTo>
                  <a:cubicBezTo>
                    <a:pt x="10809" y="73922"/>
                    <a:pt x="10657" y="73936"/>
                    <a:pt x="10505" y="73936"/>
                  </a:cubicBezTo>
                  <a:cubicBezTo>
                    <a:pt x="8034" y="73936"/>
                    <a:pt x="6474" y="69729"/>
                    <a:pt x="4832" y="64667"/>
                  </a:cubicBezTo>
                  <a:lnTo>
                    <a:pt x="4790" y="64531"/>
                  </a:lnTo>
                  <a:cubicBezTo>
                    <a:pt x="4114" y="62292"/>
                    <a:pt x="4887" y="60012"/>
                    <a:pt x="5701" y="57596"/>
                  </a:cubicBezTo>
                  <a:cubicBezTo>
                    <a:pt x="6336" y="55832"/>
                    <a:pt x="6957" y="53986"/>
                    <a:pt x="6957" y="52181"/>
                  </a:cubicBezTo>
                  <a:cubicBezTo>
                    <a:pt x="6957" y="50376"/>
                    <a:pt x="7841" y="48951"/>
                    <a:pt x="9387" y="48327"/>
                  </a:cubicBezTo>
                  <a:cubicBezTo>
                    <a:pt x="9981" y="48083"/>
                    <a:pt x="10643" y="47974"/>
                    <a:pt x="11347" y="47974"/>
                  </a:cubicBezTo>
                  <a:cubicBezTo>
                    <a:pt x="13404" y="47974"/>
                    <a:pt x="15723" y="48965"/>
                    <a:pt x="17449" y="50702"/>
                  </a:cubicBezTo>
                  <a:cubicBezTo>
                    <a:pt x="17932" y="51177"/>
                    <a:pt x="18470" y="51611"/>
                    <a:pt x="19050" y="51991"/>
                  </a:cubicBezTo>
                  <a:cubicBezTo>
                    <a:pt x="18953" y="51421"/>
                    <a:pt x="18760" y="50892"/>
                    <a:pt x="18470" y="50471"/>
                  </a:cubicBezTo>
                  <a:cubicBezTo>
                    <a:pt x="17739" y="49141"/>
                    <a:pt x="16386" y="44296"/>
                    <a:pt x="14798" y="38637"/>
                  </a:cubicBezTo>
                  <a:cubicBezTo>
                    <a:pt x="13294" y="33263"/>
                    <a:pt x="11609" y="27142"/>
                    <a:pt x="10395" y="24007"/>
                  </a:cubicBezTo>
                  <a:cubicBezTo>
                    <a:pt x="9194" y="20818"/>
                    <a:pt x="9870" y="17738"/>
                    <a:pt x="10491" y="15023"/>
                  </a:cubicBezTo>
                  <a:cubicBezTo>
                    <a:pt x="11264" y="11793"/>
                    <a:pt x="11609" y="9934"/>
                    <a:pt x="9773" y="8604"/>
                  </a:cubicBezTo>
                  <a:cubicBezTo>
                    <a:pt x="7013" y="6568"/>
                    <a:pt x="6433" y="3379"/>
                    <a:pt x="6046" y="1289"/>
                  </a:cubicBezTo>
                  <a:cubicBezTo>
                    <a:pt x="5950" y="869"/>
                    <a:pt x="5853" y="339"/>
                    <a:pt x="5756"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4" name="Google Shape;101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BAAAGMGAACiEAAAjgYAAAAAAAAmAAAACAAAAP//////////"/>
                </a:ext>
              </a:extLst>
            </p:cNvSpPr>
            <p:nvPr/>
          </p:nvSpPr>
          <p:spPr>
            <a:xfrm>
              <a:off x="2664460" y="1038225"/>
              <a:ext cx="39370" cy="27305"/>
            </a:xfrm>
            <a:custGeom>
              <a:avLst/>
              <a:gdLst/>
              <a:ahLst/>
              <a:cxnLst/>
              <a:rect l="0" t="0" r="39370" b="27305"/>
              <a:pathLst>
                <a:path w="39370" h="27305">
                  <a:moveTo>
                    <a:pt x="28143" y="0"/>
                  </a:moveTo>
                  <a:cubicBezTo>
                    <a:pt x="27884" y="0"/>
                    <a:pt x="27502" y="241"/>
                    <a:pt x="26560" y="819"/>
                  </a:cubicBezTo>
                  <a:cubicBezTo>
                    <a:pt x="24132" y="2471"/>
                    <a:pt x="21404" y="3599"/>
                    <a:pt x="18539" y="4109"/>
                  </a:cubicBezTo>
                  <a:cubicBezTo>
                    <a:pt x="12100" y="5385"/>
                    <a:pt x="10095" y="6648"/>
                    <a:pt x="9795" y="7078"/>
                  </a:cubicBezTo>
                  <a:cubicBezTo>
                    <a:pt x="9986" y="7212"/>
                    <a:pt x="10190" y="7306"/>
                    <a:pt x="10381" y="7400"/>
                  </a:cubicBezTo>
                  <a:cubicBezTo>
                    <a:pt x="11814" y="8112"/>
                    <a:pt x="12428" y="9334"/>
                    <a:pt x="12046" y="10704"/>
                  </a:cubicBezTo>
                  <a:cubicBezTo>
                    <a:pt x="11595" y="12356"/>
                    <a:pt x="9454" y="14102"/>
                    <a:pt x="6971" y="14102"/>
                  </a:cubicBezTo>
                  <a:cubicBezTo>
                    <a:pt x="6848" y="14102"/>
                    <a:pt x="6725" y="14089"/>
                    <a:pt x="6603" y="14089"/>
                  </a:cubicBezTo>
                  <a:cubicBezTo>
                    <a:pt x="6534" y="14075"/>
                    <a:pt x="6466" y="14075"/>
                    <a:pt x="6412" y="14075"/>
                  </a:cubicBezTo>
                  <a:cubicBezTo>
                    <a:pt x="5607" y="14075"/>
                    <a:pt x="5020" y="14357"/>
                    <a:pt x="4884" y="14881"/>
                  </a:cubicBezTo>
                  <a:cubicBezTo>
                    <a:pt x="4734" y="15593"/>
                    <a:pt x="5402" y="16667"/>
                    <a:pt x="7271" y="17419"/>
                  </a:cubicBezTo>
                  <a:cubicBezTo>
                    <a:pt x="8799" y="18037"/>
                    <a:pt x="10518" y="18924"/>
                    <a:pt x="10231" y="20240"/>
                  </a:cubicBezTo>
                  <a:cubicBezTo>
                    <a:pt x="9986" y="21422"/>
                    <a:pt x="8458" y="21932"/>
                    <a:pt x="5116" y="21932"/>
                  </a:cubicBezTo>
                  <a:cubicBezTo>
                    <a:pt x="4993" y="21932"/>
                    <a:pt x="4870" y="21932"/>
                    <a:pt x="4747" y="21932"/>
                  </a:cubicBezTo>
                  <a:cubicBezTo>
                    <a:pt x="3151" y="21932"/>
                    <a:pt x="1514" y="22214"/>
                    <a:pt x="14" y="22778"/>
                  </a:cubicBezTo>
                  <a:lnTo>
                    <a:pt x="150" y="22832"/>
                  </a:lnTo>
                  <a:cubicBezTo>
                    <a:pt x="1064" y="23248"/>
                    <a:pt x="1828" y="23866"/>
                    <a:pt x="2401" y="24618"/>
                  </a:cubicBezTo>
                  <a:cubicBezTo>
                    <a:pt x="3451" y="25935"/>
                    <a:pt x="4979" y="26875"/>
                    <a:pt x="6644" y="27157"/>
                  </a:cubicBezTo>
                  <a:cubicBezTo>
                    <a:pt x="7148" y="27251"/>
                    <a:pt x="7639" y="27305"/>
                    <a:pt x="8144" y="27305"/>
                  </a:cubicBezTo>
                  <a:cubicBezTo>
                    <a:pt x="9972" y="27305"/>
                    <a:pt x="11746" y="26633"/>
                    <a:pt x="13151" y="25370"/>
                  </a:cubicBezTo>
                  <a:cubicBezTo>
                    <a:pt x="14010" y="24565"/>
                    <a:pt x="14528" y="23624"/>
                    <a:pt x="14392" y="22926"/>
                  </a:cubicBezTo>
                  <a:cubicBezTo>
                    <a:pt x="13955" y="20522"/>
                    <a:pt x="19167" y="19071"/>
                    <a:pt x="31008" y="16815"/>
                  </a:cubicBezTo>
                  <a:cubicBezTo>
                    <a:pt x="32917" y="16439"/>
                    <a:pt x="34582" y="16103"/>
                    <a:pt x="35591" y="15875"/>
                  </a:cubicBezTo>
                  <a:cubicBezTo>
                    <a:pt x="36069" y="15727"/>
                    <a:pt x="36301" y="15593"/>
                    <a:pt x="36355" y="15499"/>
                  </a:cubicBezTo>
                  <a:cubicBezTo>
                    <a:pt x="36492" y="15217"/>
                    <a:pt x="36110" y="14371"/>
                    <a:pt x="35823" y="13847"/>
                  </a:cubicBezTo>
                  <a:cubicBezTo>
                    <a:pt x="35346" y="12907"/>
                    <a:pt x="34827" y="11832"/>
                    <a:pt x="35346" y="10932"/>
                  </a:cubicBezTo>
                  <a:cubicBezTo>
                    <a:pt x="35728" y="10274"/>
                    <a:pt x="36492" y="9898"/>
                    <a:pt x="37692" y="9804"/>
                  </a:cubicBezTo>
                  <a:cubicBezTo>
                    <a:pt x="38265" y="9764"/>
                    <a:pt x="38838" y="9670"/>
                    <a:pt x="39370" y="9482"/>
                  </a:cubicBezTo>
                  <a:cubicBezTo>
                    <a:pt x="38797" y="9106"/>
                    <a:pt x="37256" y="8448"/>
                    <a:pt x="34541" y="8071"/>
                  </a:cubicBezTo>
                  <a:cubicBezTo>
                    <a:pt x="30053" y="7400"/>
                    <a:pt x="29616" y="4539"/>
                    <a:pt x="29289" y="2417"/>
                  </a:cubicBezTo>
                  <a:cubicBezTo>
                    <a:pt x="29139" y="1477"/>
                    <a:pt x="29043" y="631"/>
                    <a:pt x="28566" y="255"/>
                  </a:cubicBezTo>
                  <a:cubicBezTo>
                    <a:pt x="28402" y="94"/>
                    <a:pt x="28293" y="0"/>
                    <a:pt x="2814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3" name="Google Shape;101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4AAGYGAADbDgAAcgYAAAAAAAAmAAAACAAAAP//////////"/>
                </a:ext>
              </a:extLst>
            </p:cNvSpPr>
            <p:nvPr/>
          </p:nvSpPr>
          <p:spPr>
            <a:xfrm>
              <a:off x="2390775" y="1040130"/>
              <a:ext cx="24130" cy="7620"/>
            </a:xfrm>
            <a:custGeom>
              <a:avLst/>
              <a:gdLst/>
              <a:ahLst/>
              <a:cxnLst/>
              <a:rect l="0" t="0" r="24130" b="7620"/>
              <a:pathLst>
                <a:path w="24130" h="7620">
                  <a:moveTo>
                    <a:pt x="6445" y="13"/>
                  </a:moveTo>
                  <a:cubicBezTo>
                    <a:pt x="6769" y="420"/>
                    <a:pt x="7147" y="788"/>
                    <a:pt x="7579" y="1156"/>
                  </a:cubicBezTo>
                  <a:cubicBezTo>
                    <a:pt x="7958" y="1432"/>
                    <a:pt x="8147" y="1892"/>
                    <a:pt x="8052" y="2352"/>
                  </a:cubicBezTo>
                  <a:cubicBezTo>
                    <a:pt x="7809" y="3363"/>
                    <a:pt x="6445" y="3823"/>
                    <a:pt x="3553" y="4651"/>
                  </a:cubicBezTo>
                  <a:cubicBezTo>
                    <a:pt x="2378" y="4979"/>
                    <a:pt x="1189" y="5347"/>
                    <a:pt x="0" y="5860"/>
                  </a:cubicBezTo>
                  <a:cubicBezTo>
                    <a:pt x="1581" y="7068"/>
                    <a:pt x="5134" y="7620"/>
                    <a:pt x="9066" y="7620"/>
                  </a:cubicBezTo>
                  <a:cubicBezTo>
                    <a:pt x="13038" y="7620"/>
                    <a:pt x="17402" y="7055"/>
                    <a:pt x="20482" y="6043"/>
                  </a:cubicBezTo>
                  <a:cubicBezTo>
                    <a:pt x="22941" y="5255"/>
                    <a:pt x="23941" y="4336"/>
                    <a:pt x="24035" y="3784"/>
                  </a:cubicBezTo>
                  <a:cubicBezTo>
                    <a:pt x="24130" y="3455"/>
                    <a:pt x="24076" y="3087"/>
                    <a:pt x="23887" y="2812"/>
                  </a:cubicBezTo>
                  <a:cubicBezTo>
                    <a:pt x="23576" y="2444"/>
                    <a:pt x="22671" y="2365"/>
                    <a:pt x="21590" y="2365"/>
                  </a:cubicBezTo>
                  <a:cubicBezTo>
                    <a:pt x="21050" y="2365"/>
                    <a:pt x="20455" y="2391"/>
                    <a:pt x="19874" y="2404"/>
                  </a:cubicBezTo>
                  <a:cubicBezTo>
                    <a:pt x="19199" y="2431"/>
                    <a:pt x="18483" y="2457"/>
                    <a:pt x="17739" y="2457"/>
                  </a:cubicBezTo>
                  <a:cubicBezTo>
                    <a:pt x="15848" y="2457"/>
                    <a:pt x="13781" y="2286"/>
                    <a:pt x="11876" y="1524"/>
                  </a:cubicBezTo>
                  <a:cubicBezTo>
                    <a:pt x="8998" y="328"/>
                    <a:pt x="7201" y="13"/>
                    <a:pt x="6445"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2" name="Google Shape;101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4AAH4HAACCDgAAigcAAAAAAAAmAAAACAAAAP//////////"/>
                </a:ext>
              </a:extLst>
            </p:cNvSpPr>
            <p:nvPr/>
          </p:nvSpPr>
          <p:spPr>
            <a:xfrm>
              <a:off x="2343785" y="1217930"/>
              <a:ext cx="14605" cy="7620"/>
            </a:xfrm>
            <a:custGeom>
              <a:avLst/>
              <a:gdLst/>
              <a:ahLst/>
              <a:cxnLst/>
              <a:rect l="0" t="0" r="14605" b="7620"/>
              <a:pathLst>
                <a:path w="14605" h="7620">
                  <a:moveTo>
                    <a:pt x="6731" y="13"/>
                  </a:moveTo>
                  <a:cubicBezTo>
                    <a:pt x="6648" y="13"/>
                    <a:pt x="6552" y="13"/>
                    <a:pt x="6455" y="26"/>
                  </a:cubicBezTo>
                  <a:cubicBezTo>
                    <a:pt x="4047" y="26"/>
                    <a:pt x="1541" y="1283"/>
                    <a:pt x="674" y="2758"/>
                  </a:cubicBezTo>
                  <a:cubicBezTo>
                    <a:pt x="0" y="3887"/>
                    <a:pt x="289" y="4965"/>
                    <a:pt x="1500" y="5991"/>
                  </a:cubicBezTo>
                  <a:cubicBezTo>
                    <a:pt x="2835" y="7158"/>
                    <a:pt x="4115" y="7607"/>
                    <a:pt x="5340" y="7607"/>
                  </a:cubicBezTo>
                  <a:cubicBezTo>
                    <a:pt x="7488" y="7607"/>
                    <a:pt x="9470" y="6222"/>
                    <a:pt x="11273" y="4965"/>
                  </a:cubicBezTo>
                  <a:cubicBezTo>
                    <a:pt x="12526" y="4067"/>
                    <a:pt x="13586" y="3348"/>
                    <a:pt x="14605" y="3117"/>
                  </a:cubicBezTo>
                  <a:cubicBezTo>
                    <a:pt x="13779" y="2399"/>
                    <a:pt x="11177" y="1013"/>
                    <a:pt x="7997" y="205"/>
                  </a:cubicBezTo>
                  <a:cubicBezTo>
                    <a:pt x="7570" y="90"/>
                    <a:pt x="7157" y="13"/>
                    <a:pt x="673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1" name="Google Shape;101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4AAGwGAACRDgAAgAYAAAAAAAAmAAAACAAAAP//////////"/>
                </a:ext>
              </a:extLst>
            </p:cNvSpPr>
            <p:nvPr/>
          </p:nvSpPr>
          <p:spPr>
            <a:xfrm>
              <a:off x="2337435" y="1043940"/>
              <a:ext cx="30480" cy="12700"/>
            </a:xfrm>
            <a:custGeom>
              <a:avLst/>
              <a:gdLst/>
              <a:ahLst/>
              <a:cxnLst/>
              <a:rect l="0" t="0" r="30480" b="12700"/>
              <a:pathLst>
                <a:path w="30480" h="12700">
                  <a:moveTo>
                    <a:pt x="23029" y="0"/>
                  </a:moveTo>
                  <a:cubicBezTo>
                    <a:pt x="20191" y="0"/>
                    <a:pt x="17561" y="1162"/>
                    <a:pt x="16927" y="2297"/>
                  </a:cubicBezTo>
                  <a:cubicBezTo>
                    <a:pt x="16776" y="2529"/>
                    <a:pt x="16734" y="2679"/>
                    <a:pt x="17161" y="3008"/>
                  </a:cubicBezTo>
                  <a:cubicBezTo>
                    <a:pt x="17891" y="3486"/>
                    <a:pt x="18181" y="4060"/>
                    <a:pt x="18029" y="4689"/>
                  </a:cubicBezTo>
                  <a:cubicBezTo>
                    <a:pt x="17699" y="5837"/>
                    <a:pt x="15867" y="6124"/>
                    <a:pt x="12781" y="6507"/>
                  </a:cubicBezTo>
                  <a:cubicBezTo>
                    <a:pt x="10853" y="6794"/>
                    <a:pt x="7617" y="7218"/>
                    <a:pt x="7134" y="7943"/>
                  </a:cubicBezTo>
                  <a:cubicBezTo>
                    <a:pt x="6225" y="9228"/>
                    <a:pt x="4242" y="9665"/>
                    <a:pt x="2507" y="10048"/>
                  </a:cubicBezTo>
                  <a:cubicBezTo>
                    <a:pt x="1639" y="10239"/>
                    <a:pt x="248" y="10526"/>
                    <a:pt x="0" y="10854"/>
                  </a:cubicBezTo>
                  <a:cubicBezTo>
                    <a:pt x="0" y="10854"/>
                    <a:pt x="0" y="10909"/>
                    <a:pt x="55" y="11005"/>
                  </a:cubicBezTo>
                  <a:cubicBezTo>
                    <a:pt x="386" y="11620"/>
                    <a:pt x="2176" y="12386"/>
                    <a:pt x="5013" y="12632"/>
                  </a:cubicBezTo>
                  <a:cubicBezTo>
                    <a:pt x="5606" y="12673"/>
                    <a:pt x="6170" y="12686"/>
                    <a:pt x="6694" y="12686"/>
                  </a:cubicBezTo>
                  <a:cubicBezTo>
                    <a:pt x="8966" y="12686"/>
                    <a:pt x="10481" y="12317"/>
                    <a:pt x="10798" y="12003"/>
                  </a:cubicBezTo>
                  <a:cubicBezTo>
                    <a:pt x="10895" y="10089"/>
                    <a:pt x="13208" y="10048"/>
                    <a:pt x="14751" y="9993"/>
                  </a:cubicBezTo>
                  <a:cubicBezTo>
                    <a:pt x="15426" y="9993"/>
                    <a:pt x="16638" y="9993"/>
                    <a:pt x="16872" y="9761"/>
                  </a:cubicBezTo>
                  <a:cubicBezTo>
                    <a:pt x="16969" y="8653"/>
                    <a:pt x="18084" y="4976"/>
                    <a:pt x="26568" y="4347"/>
                  </a:cubicBezTo>
                  <a:cubicBezTo>
                    <a:pt x="30039" y="4115"/>
                    <a:pt x="30480" y="3390"/>
                    <a:pt x="30480" y="3390"/>
                  </a:cubicBezTo>
                  <a:cubicBezTo>
                    <a:pt x="30480" y="3390"/>
                    <a:pt x="30328" y="2433"/>
                    <a:pt x="26706" y="752"/>
                  </a:cubicBezTo>
                  <a:cubicBezTo>
                    <a:pt x="25535" y="219"/>
                    <a:pt x="24268" y="0"/>
                    <a:pt x="2302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0" name="Google Shape;101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4AANYGAABgDwAAZAcAAAAAAAAmAAAACAAAAP//////////"/>
                </a:ext>
              </a:extLst>
            </p:cNvSpPr>
            <p:nvPr/>
          </p:nvSpPr>
          <p:spPr>
            <a:xfrm>
              <a:off x="2367280" y="1111250"/>
              <a:ext cx="132080" cy="90170"/>
            </a:xfrm>
            <a:custGeom>
              <a:avLst/>
              <a:gdLst/>
              <a:ahLst/>
              <a:cxnLst/>
              <a:rect l="0" t="0" r="132080" b="90170"/>
              <a:pathLst>
                <a:path w="132080" h="90170">
                  <a:moveTo>
                    <a:pt x="126436" y="0"/>
                  </a:moveTo>
                  <a:cubicBezTo>
                    <a:pt x="120425" y="0"/>
                    <a:pt x="111762" y="3529"/>
                    <a:pt x="109260" y="5558"/>
                  </a:cubicBezTo>
                  <a:cubicBezTo>
                    <a:pt x="107070" y="7302"/>
                    <a:pt x="104554" y="7451"/>
                    <a:pt x="102079" y="7546"/>
                  </a:cubicBezTo>
                  <a:cubicBezTo>
                    <a:pt x="100216" y="7640"/>
                    <a:pt x="98462" y="7681"/>
                    <a:pt x="97034" y="8492"/>
                  </a:cubicBezTo>
                  <a:cubicBezTo>
                    <a:pt x="94559" y="9885"/>
                    <a:pt x="90479" y="11062"/>
                    <a:pt x="86807" y="11062"/>
                  </a:cubicBezTo>
                  <a:cubicBezTo>
                    <a:pt x="84740" y="11062"/>
                    <a:pt x="82808" y="10683"/>
                    <a:pt x="81367" y="9763"/>
                  </a:cubicBezTo>
                  <a:cubicBezTo>
                    <a:pt x="80850" y="9425"/>
                    <a:pt x="80292" y="9290"/>
                    <a:pt x="79708" y="9290"/>
                  </a:cubicBezTo>
                  <a:cubicBezTo>
                    <a:pt x="78280" y="9290"/>
                    <a:pt x="76702" y="10142"/>
                    <a:pt x="75179" y="10953"/>
                  </a:cubicBezTo>
                  <a:cubicBezTo>
                    <a:pt x="73737" y="11751"/>
                    <a:pt x="72337" y="12522"/>
                    <a:pt x="71017" y="12522"/>
                  </a:cubicBezTo>
                  <a:cubicBezTo>
                    <a:pt x="70949" y="12522"/>
                    <a:pt x="70868" y="12522"/>
                    <a:pt x="70800" y="12509"/>
                  </a:cubicBezTo>
                  <a:cubicBezTo>
                    <a:pt x="70718" y="12509"/>
                    <a:pt x="70637" y="12509"/>
                    <a:pt x="70555" y="12509"/>
                  </a:cubicBezTo>
                  <a:cubicBezTo>
                    <a:pt x="69426" y="12509"/>
                    <a:pt x="68175" y="13077"/>
                    <a:pt x="66802" y="13699"/>
                  </a:cubicBezTo>
                  <a:cubicBezTo>
                    <a:pt x="65224" y="14402"/>
                    <a:pt x="63633" y="15132"/>
                    <a:pt x="61987" y="15132"/>
                  </a:cubicBezTo>
                  <a:cubicBezTo>
                    <a:pt x="61838" y="15132"/>
                    <a:pt x="61702" y="15132"/>
                    <a:pt x="61566" y="15118"/>
                  </a:cubicBezTo>
                  <a:cubicBezTo>
                    <a:pt x="61457" y="15105"/>
                    <a:pt x="61348" y="15105"/>
                    <a:pt x="61239" y="15105"/>
                  </a:cubicBezTo>
                  <a:cubicBezTo>
                    <a:pt x="58234" y="15105"/>
                    <a:pt x="53080" y="17566"/>
                    <a:pt x="52848" y="18621"/>
                  </a:cubicBezTo>
                  <a:cubicBezTo>
                    <a:pt x="52508" y="19906"/>
                    <a:pt x="50944" y="20325"/>
                    <a:pt x="49462" y="20757"/>
                  </a:cubicBezTo>
                  <a:cubicBezTo>
                    <a:pt x="48469" y="21041"/>
                    <a:pt x="47136" y="21366"/>
                    <a:pt x="47136" y="21893"/>
                  </a:cubicBezTo>
                  <a:cubicBezTo>
                    <a:pt x="47136" y="23219"/>
                    <a:pt x="46089" y="24544"/>
                    <a:pt x="44417" y="25247"/>
                  </a:cubicBezTo>
                  <a:cubicBezTo>
                    <a:pt x="43737" y="25558"/>
                    <a:pt x="42907" y="25774"/>
                    <a:pt x="42064" y="25774"/>
                  </a:cubicBezTo>
                  <a:cubicBezTo>
                    <a:pt x="41085" y="25774"/>
                    <a:pt x="40092" y="25490"/>
                    <a:pt x="39276" y="24733"/>
                  </a:cubicBezTo>
                  <a:cubicBezTo>
                    <a:pt x="39113" y="24544"/>
                    <a:pt x="38881" y="24449"/>
                    <a:pt x="38664" y="24449"/>
                  </a:cubicBezTo>
                  <a:cubicBezTo>
                    <a:pt x="38446" y="24449"/>
                    <a:pt x="38229" y="24544"/>
                    <a:pt x="38093" y="24733"/>
                  </a:cubicBezTo>
                  <a:cubicBezTo>
                    <a:pt x="37426" y="25396"/>
                    <a:pt x="37181" y="27046"/>
                    <a:pt x="38705" y="28425"/>
                  </a:cubicBezTo>
                  <a:cubicBezTo>
                    <a:pt x="39425" y="29128"/>
                    <a:pt x="39752" y="29845"/>
                    <a:pt x="39616" y="30548"/>
                  </a:cubicBezTo>
                  <a:cubicBezTo>
                    <a:pt x="39330" y="31833"/>
                    <a:pt x="37753" y="32401"/>
                    <a:pt x="36230" y="32969"/>
                  </a:cubicBezTo>
                  <a:cubicBezTo>
                    <a:pt x="35713" y="33158"/>
                    <a:pt x="35237" y="33347"/>
                    <a:pt x="34761" y="33577"/>
                  </a:cubicBezTo>
                  <a:cubicBezTo>
                    <a:pt x="34992" y="33915"/>
                    <a:pt x="35142" y="34294"/>
                    <a:pt x="35087" y="34713"/>
                  </a:cubicBezTo>
                  <a:cubicBezTo>
                    <a:pt x="35046" y="35660"/>
                    <a:pt x="34230" y="36282"/>
                    <a:pt x="33523" y="36944"/>
                  </a:cubicBezTo>
                  <a:cubicBezTo>
                    <a:pt x="32571" y="37702"/>
                    <a:pt x="32326" y="38026"/>
                    <a:pt x="32476" y="38270"/>
                  </a:cubicBezTo>
                  <a:cubicBezTo>
                    <a:pt x="32802" y="38837"/>
                    <a:pt x="32857" y="39500"/>
                    <a:pt x="32612" y="40068"/>
                  </a:cubicBezTo>
                  <a:cubicBezTo>
                    <a:pt x="31905" y="41623"/>
                    <a:pt x="29090" y="42151"/>
                    <a:pt x="26193" y="42719"/>
                  </a:cubicBezTo>
                  <a:lnTo>
                    <a:pt x="25472" y="42854"/>
                  </a:lnTo>
                  <a:cubicBezTo>
                    <a:pt x="23949" y="43138"/>
                    <a:pt x="22807" y="44517"/>
                    <a:pt x="22902" y="45464"/>
                  </a:cubicBezTo>
                  <a:cubicBezTo>
                    <a:pt x="22943" y="46126"/>
                    <a:pt x="23799" y="46316"/>
                    <a:pt x="24466" y="46356"/>
                  </a:cubicBezTo>
                  <a:cubicBezTo>
                    <a:pt x="25567" y="46410"/>
                    <a:pt x="26519" y="46451"/>
                    <a:pt x="26710" y="47316"/>
                  </a:cubicBezTo>
                  <a:cubicBezTo>
                    <a:pt x="26900" y="48114"/>
                    <a:pt x="26193" y="48452"/>
                    <a:pt x="25527" y="48831"/>
                  </a:cubicBezTo>
                  <a:cubicBezTo>
                    <a:pt x="24330" y="49439"/>
                    <a:pt x="23187" y="50197"/>
                    <a:pt x="23323" y="51292"/>
                  </a:cubicBezTo>
                  <a:cubicBezTo>
                    <a:pt x="23473" y="51900"/>
                    <a:pt x="23283" y="52563"/>
                    <a:pt x="22902" y="53090"/>
                  </a:cubicBezTo>
                  <a:cubicBezTo>
                    <a:pt x="22045" y="54132"/>
                    <a:pt x="20372" y="54267"/>
                    <a:pt x="18754" y="54362"/>
                  </a:cubicBezTo>
                  <a:cubicBezTo>
                    <a:pt x="18088" y="54362"/>
                    <a:pt x="17421" y="54456"/>
                    <a:pt x="16755" y="54646"/>
                  </a:cubicBezTo>
                  <a:cubicBezTo>
                    <a:pt x="16904" y="55741"/>
                    <a:pt x="16564" y="56782"/>
                    <a:pt x="15857" y="57634"/>
                  </a:cubicBezTo>
                  <a:cubicBezTo>
                    <a:pt x="14851" y="58716"/>
                    <a:pt x="13137" y="59243"/>
                    <a:pt x="10567" y="59243"/>
                  </a:cubicBezTo>
                  <a:lnTo>
                    <a:pt x="11138" y="59717"/>
                  </a:lnTo>
                  <a:cubicBezTo>
                    <a:pt x="12335" y="60758"/>
                    <a:pt x="13613" y="61894"/>
                    <a:pt x="13858" y="63219"/>
                  </a:cubicBezTo>
                  <a:cubicBezTo>
                    <a:pt x="14239" y="65112"/>
                    <a:pt x="12566" y="65586"/>
                    <a:pt x="11614" y="65870"/>
                  </a:cubicBezTo>
                  <a:cubicBezTo>
                    <a:pt x="10281" y="66194"/>
                    <a:pt x="9574" y="66478"/>
                    <a:pt x="9479" y="67803"/>
                  </a:cubicBezTo>
                  <a:cubicBezTo>
                    <a:pt x="9329" y="70359"/>
                    <a:pt x="6813" y="70508"/>
                    <a:pt x="4719" y="70603"/>
                  </a:cubicBezTo>
                  <a:cubicBezTo>
                    <a:pt x="2190" y="70792"/>
                    <a:pt x="626" y="70981"/>
                    <a:pt x="190" y="72780"/>
                  </a:cubicBezTo>
                  <a:cubicBezTo>
                    <a:pt x="0" y="73767"/>
                    <a:pt x="54" y="74484"/>
                    <a:pt x="435" y="74957"/>
                  </a:cubicBezTo>
                  <a:cubicBezTo>
                    <a:pt x="1238" y="75903"/>
                    <a:pt x="3427" y="75958"/>
                    <a:pt x="5385" y="76052"/>
                  </a:cubicBezTo>
                  <a:cubicBezTo>
                    <a:pt x="5902" y="76052"/>
                    <a:pt x="6433" y="76052"/>
                    <a:pt x="6949" y="76093"/>
                  </a:cubicBezTo>
                  <a:cubicBezTo>
                    <a:pt x="7004" y="76093"/>
                    <a:pt x="7045" y="76093"/>
                    <a:pt x="7099" y="76093"/>
                  </a:cubicBezTo>
                  <a:cubicBezTo>
                    <a:pt x="7793" y="76093"/>
                    <a:pt x="8405" y="76417"/>
                    <a:pt x="8853" y="76999"/>
                  </a:cubicBezTo>
                  <a:cubicBezTo>
                    <a:pt x="9329" y="77756"/>
                    <a:pt x="9003" y="78649"/>
                    <a:pt x="8663" y="79406"/>
                  </a:cubicBezTo>
                  <a:cubicBezTo>
                    <a:pt x="8146" y="80785"/>
                    <a:pt x="8092" y="81258"/>
                    <a:pt x="8717" y="81732"/>
                  </a:cubicBezTo>
                  <a:cubicBezTo>
                    <a:pt x="9683" y="82448"/>
                    <a:pt x="10363" y="82651"/>
                    <a:pt x="10662" y="82651"/>
                  </a:cubicBezTo>
                  <a:cubicBezTo>
                    <a:pt x="10730" y="82651"/>
                    <a:pt x="10785" y="82638"/>
                    <a:pt x="10812" y="82624"/>
                  </a:cubicBezTo>
                  <a:cubicBezTo>
                    <a:pt x="10812" y="82624"/>
                    <a:pt x="11043" y="82110"/>
                    <a:pt x="10241" y="80407"/>
                  </a:cubicBezTo>
                  <a:cubicBezTo>
                    <a:pt x="9520" y="78892"/>
                    <a:pt x="10377" y="78229"/>
                    <a:pt x="10662" y="78081"/>
                  </a:cubicBezTo>
                  <a:cubicBezTo>
                    <a:pt x="11002" y="77891"/>
                    <a:pt x="11329" y="77851"/>
                    <a:pt x="11709" y="77851"/>
                  </a:cubicBezTo>
                  <a:cubicBezTo>
                    <a:pt x="13613" y="77851"/>
                    <a:pt x="16619" y="79501"/>
                    <a:pt x="17856" y="81204"/>
                  </a:cubicBezTo>
                  <a:cubicBezTo>
                    <a:pt x="18808" y="82530"/>
                    <a:pt x="18713" y="83909"/>
                    <a:pt x="17571" y="84856"/>
                  </a:cubicBezTo>
                  <a:cubicBezTo>
                    <a:pt x="17326" y="85045"/>
                    <a:pt x="17095" y="85329"/>
                    <a:pt x="17136" y="85559"/>
                  </a:cubicBezTo>
                  <a:cubicBezTo>
                    <a:pt x="17571" y="86749"/>
                    <a:pt x="22521" y="88358"/>
                    <a:pt x="26479" y="88547"/>
                  </a:cubicBezTo>
                  <a:cubicBezTo>
                    <a:pt x="27567" y="88588"/>
                    <a:pt x="29239" y="88831"/>
                    <a:pt x="31184" y="89156"/>
                  </a:cubicBezTo>
                  <a:cubicBezTo>
                    <a:pt x="34149" y="89561"/>
                    <a:pt x="38405" y="90156"/>
                    <a:pt x="41438" y="90156"/>
                  </a:cubicBezTo>
                  <a:cubicBezTo>
                    <a:pt x="42989" y="90156"/>
                    <a:pt x="44199" y="90008"/>
                    <a:pt x="44757" y="89589"/>
                  </a:cubicBezTo>
                  <a:cubicBezTo>
                    <a:pt x="44893" y="89494"/>
                    <a:pt x="44893" y="89399"/>
                    <a:pt x="44893" y="89399"/>
                  </a:cubicBezTo>
                  <a:cubicBezTo>
                    <a:pt x="44947" y="88682"/>
                    <a:pt x="43179" y="87506"/>
                    <a:pt x="41465" y="86316"/>
                  </a:cubicBezTo>
                  <a:cubicBezTo>
                    <a:pt x="39140" y="84801"/>
                    <a:pt x="36991" y="83057"/>
                    <a:pt x="35046" y="81110"/>
                  </a:cubicBezTo>
                  <a:cubicBezTo>
                    <a:pt x="32136" y="78081"/>
                    <a:pt x="28954" y="72969"/>
                    <a:pt x="29525" y="68520"/>
                  </a:cubicBezTo>
                  <a:cubicBezTo>
                    <a:pt x="29715" y="66573"/>
                    <a:pt x="30858" y="64828"/>
                    <a:pt x="32571" y="63787"/>
                  </a:cubicBezTo>
                  <a:cubicBezTo>
                    <a:pt x="34856" y="62367"/>
                    <a:pt x="34951" y="61461"/>
                    <a:pt x="35142" y="60325"/>
                  </a:cubicBezTo>
                  <a:cubicBezTo>
                    <a:pt x="35278" y="59000"/>
                    <a:pt x="35522" y="57391"/>
                    <a:pt x="38473" y="55308"/>
                  </a:cubicBezTo>
                  <a:cubicBezTo>
                    <a:pt x="40092" y="54267"/>
                    <a:pt x="41275" y="52617"/>
                    <a:pt x="41751" y="50724"/>
                  </a:cubicBezTo>
                  <a:cubicBezTo>
                    <a:pt x="42186" y="49304"/>
                    <a:pt x="42662" y="47790"/>
                    <a:pt x="45464" y="47506"/>
                  </a:cubicBezTo>
                  <a:cubicBezTo>
                    <a:pt x="46796" y="47357"/>
                    <a:pt x="46756" y="47127"/>
                    <a:pt x="46660" y="46032"/>
                  </a:cubicBezTo>
                  <a:cubicBezTo>
                    <a:pt x="46565" y="44936"/>
                    <a:pt x="46375" y="42908"/>
                    <a:pt x="49421" y="42475"/>
                  </a:cubicBezTo>
                  <a:cubicBezTo>
                    <a:pt x="50754" y="42286"/>
                    <a:pt x="51992" y="41488"/>
                    <a:pt x="52658" y="40298"/>
                  </a:cubicBezTo>
                  <a:cubicBezTo>
                    <a:pt x="53365" y="39121"/>
                    <a:pt x="53610" y="37742"/>
                    <a:pt x="53324" y="36471"/>
                  </a:cubicBezTo>
                  <a:cubicBezTo>
                    <a:pt x="53134" y="36038"/>
                    <a:pt x="53175" y="35524"/>
                    <a:pt x="53420" y="35146"/>
                  </a:cubicBezTo>
                  <a:cubicBezTo>
                    <a:pt x="53895" y="34483"/>
                    <a:pt x="54807" y="34429"/>
                    <a:pt x="56085" y="34388"/>
                  </a:cubicBezTo>
                  <a:cubicBezTo>
                    <a:pt x="57608" y="34334"/>
                    <a:pt x="59471" y="34294"/>
                    <a:pt x="60519" y="33158"/>
                  </a:cubicBezTo>
                  <a:cubicBezTo>
                    <a:pt x="61797" y="31738"/>
                    <a:pt x="63755" y="31400"/>
                    <a:pt x="65605" y="31075"/>
                  </a:cubicBezTo>
                  <a:cubicBezTo>
                    <a:pt x="67699" y="30737"/>
                    <a:pt x="69508" y="30413"/>
                    <a:pt x="70269" y="28749"/>
                  </a:cubicBezTo>
                  <a:cubicBezTo>
                    <a:pt x="72364" y="24395"/>
                    <a:pt x="98978" y="15781"/>
                    <a:pt x="112224" y="12752"/>
                  </a:cubicBezTo>
                  <a:cubicBezTo>
                    <a:pt x="124410" y="9953"/>
                    <a:pt x="131400" y="5788"/>
                    <a:pt x="131971" y="3137"/>
                  </a:cubicBezTo>
                  <a:cubicBezTo>
                    <a:pt x="132066" y="2718"/>
                    <a:pt x="132066" y="2001"/>
                    <a:pt x="131019" y="1204"/>
                  </a:cubicBezTo>
                  <a:cubicBezTo>
                    <a:pt x="129931" y="352"/>
                    <a:pt x="128313" y="0"/>
                    <a:pt x="12643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9" name="Google Shape;101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4AAHwGAACrDgAAfwYAAAAAAAAmAAAACAAAAP//////////"/>
                </a:ext>
              </a:extLst>
            </p:cNvSpPr>
            <p:nvPr/>
          </p:nvSpPr>
          <p:spPr>
            <a:xfrm>
              <a:off x="2377440" y="1054100"/>
              <a:ext cx="6985" cy="1905"/>
            </a:xfrm>
            <a:custGeom>
              <a:avLst/>
              <a:gdLst/>
              <a:ahLst/>
              <a:cxnLst/>
              <a:rect l="0" t="0" r="6985" b="1905"/>
              <a:pathLst>
                <a:path w="6985" h="1905">
                  <a:moveTo>
                    <a:pt x="5339" y="0"/>
                  </a:moveTo>
                  <a:cubicBezTo>
                    <a:pt x="3679" y="0"/>
                    <a:pt x="1355" y="663"/>
                    <a:pt x="13" y="1241"/>
                  </a:cubicBezTo>
                  <a:cubicBezTo>
                    <a:pt x="1438" y="1622"/>
                    <a:pt x="3084" y="1890"/>
                    <a:pt x="4426" y="1890"/>
                  </a:cubicBezTo>
                  <a:cubicBezTo>
                    <a:pt x="5352" y="1890"/>
                    <a:pt x="6141" y="1763"/>
                    <a:pt x="6597" y="1439"/>
                  </a:cubicBezTo>
                  <a:cubicBezTo>
                    <a:pt x="6832" y="1241"/>
                    <a:pt x="6985" y="945"/>
                    <a:pt x="6929" y="592"/>
                  </a:cubicBezTo>
                  <a:cubicBezTo>
                    <a:pt x="6929" y="493"/>
                    <a:pt x="6929" y="352"/>
                    <a:pt x="6597" y="197"/>
                  </a:cubicBezTo>
                  <a:cubicBezTo>
                    <a:pt x="6265" y="70"/>
                    <a:pt x="5823" y="0"/>
                    <a:pt x="533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8" name="Google Shape;101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xEAABAHAABZEQAAFwcAAAAAAAAmAAAACAAAAP//////////"/>
                </a:ext>
              </a:extLst>
            </p:cNvSpPr>
            <p:nvPr/>
          </p:nvSpPr>
          <p:spPr>
            <a:xfrm>
              <a:off x="2808605" y="1148080"/>
              <a:ext cx="11430" cy="4445"/>
            </a:xfrm>
            <a:custGeom>
              <a:avLst/>
              <a:gdLst/>
              <a:ahLst/>
              <a:cxnLst/>
              <a:rect l="0" t="0" r="11430" b="4445"/>
              <a:pathLst>
                <a:path w="11430" h="4445">
                  <a:moveTo>
                    <a:pt x="7695" y="0"/>
                  </a:moveTo>
                  <a:cubicBezTo>
                    <a:pt x="6032" y="0"/>
                    <a:pt x="4514" y="461"/>
                    <a:pt x="4263" y="804"/>
                  </a:cubicBezTo>
                  <a:cubicBezTo>
                    <a:pt x="3748" y="1872"/>
                    <a:pt x="2415" y="2374"/>
                    <a:pt x="1254" y="2835"/>
                  </a:cubicBezTo>
                  <a:cubicBezTo>
                    <a:pt x="792" y="3020"/>
                    <a:pt x="383" y="3205"/>
                    <a:pt x="13" y="3442"/>
                  </a:cubicBezTo>
                  <a:cubicBezTo>
                    <a:pt x="607" y="4088"/>
                    <a:pt x="2165" y="4431"/>
                    <a:pt x="3986" y="4431"/>
                  </a:cubicBezTo>
                  <a:cubicBezTo>
                    <a:pt x="5385" y="4431"/>
                    <a:pt x="6942" y="4233"/>
                    <a:pt x="8328" y="3811"/>
                  </a:cubicBezTo>
                  <a:cubicBezTo>
                    <a:pt x="10137" y="3257"/>
                    <a:pt x="11338" y="2426"/>
                    <a:pt x="11377" y="1688"/>
                  </a:cubicBezTo>
                  <a:cubicBezTo>
                    <a:pt x="11377" y="1450"/>
                    <a:pt x="11430" y="765"/>
                    <a:pt x="9991" y="342"/>
                  </a:cubicBezTo>
                  <a:cubicBezTo>
                    <a:pt x="9265" y="105"/>
                    <a:pt x="8460" y="0"/>
                    <a:pt x="769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7" name="Google Shape;101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4AAG8GAABtDgAAdwYAAAAAAAAmAAAACAAAAP//////////"/>
                </a:ext>
              </a:extLst>
            </p:cNvSpPr>
            <p:nvPr/>
          </p:nvSpPr>
          <p:spPr>
            <a:xfrm>
              <a:off x="2322195" y="1045845"/>
              <a:ext cx="22860" cy="5080"/>
            </a:xfrm>
            <a:custGeom>
              <a:avLst/>
              <a:gdLst/>
              <a:ahLst/>
              <a:cxnLst/>
              <a:rect l="0" t="0" r="22860" b="5080"/>
              <a:pathLst>
                <a:path w="22860" h="5080">
                  <a:moveTo>
                    <a:pt x="17111" y="0"/>
                  </a:moveTo>
                  <a:cubicBezTo>
                    <a:pt x="14836" y="0"/>
                    <a:pt x="12465" y="305"/>
                    <a:pt x="11021" y="1094"/>
                  </a:cubicBezTo>
                  <a:cubicBezTo>
                    <a:pt x="9114" y="2104"/>
                    <a:pt x="6294" y="2256"/>
                    <a:pt x="3815" y="2395"/>
                  </a:cubicBezTo>
                  <a:cubicBezTo>
                    <a:pt x="2479" y="2492"/>
                    <a:pt x="572" y="2588"/>
                    <a:pt x="0" y="2879"/>
                  </a:cubicBezTo>
                  <a:cubicBezTo>
                    <a:pt x="1008" y="3945"/>
                    <a:pt x="2289" y="4623"/>
                    <a:pt x="3719" y="4872"/>
                  </a:cubicBezTo>
                  <a:cubicBezTo>
                    <a:pt x="4305" y="4997"/>
                    <a:pt x="4891" y="5066"/>
                    <a:pt x="5477" y="5066"/>
                  </a:cubicBezTo>
                  <a:cubicBezTo>
                    <a:pt x="7384" y="5066"/>
                    <a:pt x="9264" y="4346"/>
                    <a:pt x="10681" y="2976"/>
                  </a:cubicBezTo>
                  <a:cubicBezTo>
                    <a:pt x="12792" y="955"/>
                    <a:pt x="15190" y="471"/>
                    <a:pt x="17343" y="471"/>
                  </a:cubicBezTo>
                  <a:cubicBezTo>
                    <a:pt x="18541" y="471"/>
                    <a:pt x="19659" y="623"/>
                    <a:pt x="20612" y="747"/>
                  </a:cubicBezTo>
                  <a:cubicBezTo>
                    <a:pt x="21143" y="858"/>
                    <a:pt x="21702" y="914"/>
                    <a:pt x="22274" y="914"/>
                  </a:cubicBezTo>
                  <a:cubicBezTo>
                    <a:pt x="22465" y="914"/>
                    <a:pt x="22656" y="900"/>
                    <a:pt x="22846" y="900"/>
                  </a:cubicBezTo>
                  <a:cubicBezTo>
                    <a:pt x="22179" y="401"/>
                    <a:pt x="19727" y="0"/>
                    <a:pt x="1711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6" name="Google Shape;101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8AAGcGAAA2DwAAcAYAAAAAAAAmAAAACAAAAP//////////"/>
                </a:ext>
              </a:extLst>
            </p:cNvSpPr>
            <p:nvPr/>
          </p:nvSpPr>
          <p:spPr>
            <a:xfrm>
              <a:off x="2455545" y="1040765"/>
              <a:ext cx="17145" cy="5715"/>
            </a:xfrm>
            <a:custGeom>
              <a:avLst/>
              <a:gdLst/>
              <a:ahLst/>
              <a:cxnLst/>
              <a:rect l="0" t="0" r="17145" b="5715"/>
              <a:pathLst>
                <a:path w="17145" h="5715">
                  <a:moveTo>
                    <a:pt x="13681" y="14"/>
                  </a:moveTo>
                  <a:cubicBezTo>
                    <a:pt x="12290" y="14"/>
                    <a:pt x="11501" y="689"/>
                    <a:pt x="10685" y="1407"/>
                  </a:cubicBezTo>
                  <a:cubicBezTo>
                    <a:pt x="10003" y="2010"/>
                    <a:pt x="9201" y="2685"/>
                    <a:pt x="8144" y="2685"/>
                  </a:cubicBezTo>
                  <a:cubicBezTo>
                    <a:pt x="8037" y="2685"/>
                    <a:pt x="7930" y="2685"/>
                    <a:pt x="7823" y="2670"/>
                  </a:cubicBezTo>
                  <a:cubicBezTo>
                    <a:pt x="7663" y="2642"/>
                    <a:pt x="7475" y="2642"/>
                    <a:pt x="7261" y="2642"/>
                  </a:cubicBezTo>
                  <a:cubicBezTo>
                    <a:pt x="5028" y="2642"/>
                    <a:pt x="735" y="3805"/>
                    <a:pt x="13" y="4623"/>
                  </a:cubicBezTo>
                  <a:cubicBezTo>
                    <a:pt x="748" y="5442"/>
                    <a:pt x="2286" y="5700"/>
                    <a:pt x="4092" y="5700"/>
                  </a:cubicBezTo>
                  <a:cubicBezTo>
                    <a:pt x="5844" y="5700"/>
                    <a:pt x="7823" y="5456"/>
                    <a:pt x="9508" y="5241"/>
                  </a:cubicBezTo>
                  <a:lnTo>
                    <a:pt x="11287" y="5040"/>
                  </a:lnTo>
                  <a:cubicBezTo>
                    <a:pt x="15219" y="4580"/>
                    <a:pt x="17051" y="3115"/>
                    <a:pt x="17145" y="2010"/>
                  </a:cubicBezTo>
                  <a:cubicBezTo>
                    <a:pt x="17145" y="1206"/>
                    <a:pt x="16248" y="459"/>
                    <a:pt x="14898" y="157"/>
                  </a:cubicBezTo>
                  <a:cubicBezTo>
                    <a:pt x="14443" y="57"/>
                    <a:pt x="14042" y="14"/>
                    <a:pt x="13681"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5" name="Google Shape;101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xAAAGYGAABlEAAAaQYAAAAAAAAmAAAACAAAAP//////////"/>
                </a:ext>
              </a:extLst>
            </p:cNvSpPr>
            <p:nvPr/>
          </p:nvSpPr>
          <p:spPr>
            <a:xfrm>
              <a:off x="2656205" y="1040130"/>
              <a:ext cx="8890" cy="1905"/>
            </a:xfrm>
            <a:custGeom>
              <a:avLst/>
              <a:gdLst/>
              <a:ahLst/>
              <a:cxnLst/>
              <a:rect l="0" t="0" r="8890" b="1905"/>
              <a:pathLst>
                <a:path w="8890" h="1905">
                  <a:moveTo>
                    <a:pt x="5513" y="0"/>
                  </a:moveTo>
                  <a:cubicBezTo>
                    <a:pt x="2467" y="0"/>
                    <a:pt x="152" y="645"/>
                    <a:pt x="14" y="1022"/>
                  </a:cubicBezTo>
                  <a:cubicBezTo>
                    <a:pt x="14" y="1022"/>
                    <a:pt x="110" y="1130"/>
                    <a:pt x="303" y="1280"/>
                  </a:cubicBezTo>
                  <a:cubicBezTo>
                    <a:pt x="758" y="1560"/>
                    <a:pt x="2660" y="1894"/>
                    <a:pt x="4604" y="1894"/>
                  </a:cubicBezTo>
                  <a:cubicBezTo>
                    <a:pt x="5527" y="1894"/>
                    <a:pt x="6464" y="1818"/>
                    <a:pt x="7250" y="1625"/>
                  </a:cubicBezTo>
                  <a:cubicBezTo>
                    <a:pt x="8215" y="1399"/>
                    <a:pt x="8738" y="1054"/>
                    <a:pt x="8890" y="570"/>
                  </a:cubicBezTo>
                  <a:cubicBezTo>
                    <a:pt x="8890" y="570"/>
                    <a:pt x="8890" y="570"/>
                    <a:pt x="8890" y="527"/>
                  </a:cubicBezTo>
                  <a:cubicBezTo>
                    <a:pt x="8835" y="419"/>
                    <a:pt x="7925" y="0"/>
                    <a:pt x="561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4" name="Google Shape;101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8AACgHAACADwAALwcAAAAAAAAmAAAACAAAAP//////////"/>
                </a:ext>
              </a:extLst>
            </p:cNvSpPr>
            <p:nvPr/>
          </p:nvSpPr>
          <p:spPr>
            <a:xfrm>
              <a:off x="2508885" y="1163320"/>
              <a:ext cx="10795" cy="4445"/>
            </a:xfrm>
            <a:custGeom>
              <a:avLst/>
              <a:gdLst/>
              <a:ahLst/>
              <a:cxnLst/>
              <a:rect l="0" t="0" r="10795" b="4445"/>
              <a:pathLst>
                <a:path w="10795" h="4445">
                  <a:moveTo>
                    <a:pt x="3707" y="0"/>
                  </a:moveTo>
                  <a:cubicBezTo>
                    <a:pt x="1018" y="0"/>
                    <a:pt x="143" y="2007"/>
                    <a:pt x="52" y="3068"/>
                  </a:cubicBezTo>
                  <a:cubicBezTo>
                    <a:pt x="52" y="3168"/>
                    <a:pt x="13" y="4272"/>
                    <a:pt x="652" y="4373"/>
                  </a:cubicBezTo>
                  <a:cubicBezTo>
                    <a:pt x="952" y="4416"/>
                    <a:pt x="1318" y="4445"/>
                    <a:pt x="1709" y="4445"/>
                  </a:cubicBezTo>
                  <a:cubicBezTo>
                    <a:pt x="4842" y="4445"/>
                    <a:pt x="10220" y="2996"/>
                    <a:pt x="10795" y="2064"/>
                  </a:cubicBezTo>
                  <a:cubicBezTo>
                    <a:pt x="10651" y="1462"/>
                    <a:pt x="8053" y="0"/>
                    <a:pt x="370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3" name="Google Shape;101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Q8AADEHAADcDwAANgcAAAAAAAAmAAAACAAAAP//////////"/>
                </a:ext>
              </a:extLst>
            </p:cNvSpPr>
            <p:nvPr/>
          </p:nvSpPr>
          <p:spPr>
            <a:xfrm>
              <a:off x="2573655" y="1169035"/>
              <a:ext cx="4445" cy="3175"/>
            </a:xfrm>
            <a:custGeom>
              <a:avLst/>
              <a:gdLst/>
              <a:ahLst/>
              <a:cxnLst/>
              <a:rect l="0" t="0" r="4445" b="3175"/>
              <a:pathLst>
                <a:path w="4445" h="3175">
                  <a:moveTo>
                    <a:pt x="3621" y="0"/>
                  </a:moveTo>
                  <a:cubicBezTo>
                    <a:pt x="2157" y="0"/>
                    <a:pt x="235" y="1534"/>
                    <a:pt x="0" y="2166"/>
                  </a:cubicBezTo>
                  <a:lnTo>
                    <a:pt x="91" y="2211"/>
                  </a:lnTo>
                  <a:cubicBezTo>
                    <a:pt x="1176" y="2843"/>
                    <a:pt x="2183" y="3175"/>
                    <a:pt x="2928" y="3175"/>
                  </a:cubicBezTo>
                  <a:cubicBezTo>
                    <a:pt x="3320" y="3175"/>
                    <a:pt x="3634" y="3084"/>
                    <a:pt x="3843" y="2904"/>
                  </a:cubicBezTo>
                  <a:cubicBezTo>
                    <a:pt x="4445" y="2422"/>
                    <a:pt x="4445" y="1369"/>
                    <a:pt x="4353" y="586"/>
                  </a:cubicBezTo>
                  <a:cubicBezTo>
                    <a:pt x="4353" y="315"/>
                    <a:pt x="4301" y="0"/>
                    <a:pt x="362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2" name="Google Shape;101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w4AAGoGAAATDwAAdwYAAAAAAAAmAAAACAAAAP//////////"/>
                </a:ext>
              </a:extLst>
            </p:cNvSpPr>
            <p:nvPr/>
          </p:nvSpPr>
          <p:spPr>
            <a:xfrm>
              <a:off x="2430145" y="1042670"/>
              <a:ext cx="20320" cy="8255"/>
            </a:xfrm>
            <a:custGeom>
              <a:avLst/>
              <a:gdLst/>
              <a:ahLst/>
              <a:cxnLst/>
              <a:rect l="0" t="0" r="20320" b="8255"/>
              <a:pathLst>
                <a:path w="20320" h="8255">
                  <a:moveTo>
                    <a:pt x="10256" y="13"/>
                  </a:moveTo>
                  <a:cubicBezTo>
                    <a:pt x="8040" y="13"/>
                    <a:pt x="6741" y="331"/>
                    <a:pt x="6331" y="565"/>
                  </a:cubicBezTo>
                  <a:cubicBezTo>
                    <a:pt x="6564" y="2112"/>
                    <a:pt x="4745" y="3230"/>
                    <a:pt x="2790" y="4445"/>
                  </a:cubicBezTo>
                  <a:cubicBezTo>
                    <a:pt x="1832" y="5066"/>
                    <a:pt x="55" y="6087"/>
                    <a:pt x="14" y="6612"/>
                  </a:cubicBezTo>
                  <a:cubicBezTo>
                    <a:pt x="55" y="6667"/>
                    <a:pt x="150" y="6708"/>
                    <a:pt x="205" y="6764"/>
                  </a:cubicBezTo>
                  <a:cubicBezTo>
                    <a:pt x="1436" y="7758"/>
                    <a:pt x="3350" y="8255"/>
                    <a:pt x="5812" y="8255"/>
                  </a:cubicBezTo>
                  <a:cubicBezTo>
                    <a:pt x="6700" y="8255"/>
                    <a:pt x="7658" y="8185"/>
                    <a:pt x="8670" y="8061"/>
                  </a:cubicBezTo>
                  <a:cubicBezTo>
                    <a:pt x="14126" y="7385"/>
                    <a:pt x="19445" y="5162"/>
                    <a:pt x="20170" y="4251"/>
                  </a:cubicBezTo>
                  <a:cubicBezTo>
                    <a:pt x="20211" y="4196"/>
                    <a:pt x="20265" y="4155"/>
                    <a:pt x="20306" y="4058"/>
                  </a:cubicBezTo>
                  <a:cubicBezTo>
                    <a:pt x="19978" y="3810"/>
                    <a:pt x="19595" y="3616"/>
                    <a:pt x="19253" y="3478"/>
                  </a:cubicBezTo>
                  <a:cubicBezTo>
                    <a:pt x="18242" y="2940"/>
                    <a:pt x="16997" y="2360"/>
                    <a:pt x="16710" y="1049"/>
                  </a:cubicBezTo>
                  <a:cubicBezTo>
                    <a:pt x="16327" y="717"/>
                    <a:pt x="14508" y="138"/>
                    <a:pt x="11500" y="41"/>
                  </a:cubicBezTo>
                  <a:cubicBezTo>
                    <a:pt x="11049" y="13"/>
                    <a:pt x="10639" y="13"/>
                    <a:pt x="10256"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1" name="Google Shape;101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4AAHgGAADuDgAAgwYAAAAAAAAmAAAACAAAAP//////////"/>
                </a:ext>
              </a:extLst>
            </p:cNvSpPr>
            <p:nvPr/>
          </p:nvSpPr>
          <p:spPr>
            <a:xfrm>
              <a:off x="2403475" y="1051560"/>
              <a:ext cx="23495" cy="6985"/>
            </a:xfrm>
            <a:custGeom>
              <a:avLst/>
              <a:gdLst/>
              <a:ahLst/>
              <a:cxnLst/>
              <a:rect l="0" t="0" r="23495" b="6985"/>
              <a:pathLst>
                <a:path w="23495" h="6985">
                  <a:moveTo>
                    <a:pt x="13540" y="0"/>
                  </a:moveTo>
                  <a:cubicBezTo>
                    <a:pt x="12436" y="0"/>
                    <a:pt x="11536" y="70"/>
                    <a:pt x="11031" y="211"/>
                  </a:cubicBezTo>
                  <a:cubicBezTo>
                    <a:pt x="11127" y="704"/>
                    <a:pt x="11031" y="1239"/>
                    <a:pt x="10745" y="1689"/>
                  </a:cubicBezTo>
                  <a:cubicBezTo>
                    <a:pt x="10022" y="2774"/>
                    <a:pt x="8304" y="2971"/>
                    <a:pt x="4540" y="2971"/>
                  </a:cubicBezTo>
                  <a:cubicBezTo>
                    <a:pt x="2059" y="2971"/>
                    <a:pt x="436" y="3858"/>
                    <a:pt x="149" y="4647"/>
                  </a:cubicBezTo>
                  <a:cubicBezTo>
                    <a:pt x="0" y="5041"/>
                    <a:pt x="190" y="5435"/>
                    <a:pt x="668" y="5872"/>
                  </a:cubicBezTo>
                  <a:cubicBezTo>
                    <a:pt x="1486" y="6576"/>
                    <a:pt x="3613" y="6970"/>
                    <a:pt x="6177" y="6970"/>
                  </a:cubicBezTo>
                  <a:cubicBezTo>
                    <a:pt x="7227" y="6970"/>
                    <a:pt x="8358" y="6900"/>
                    <a:pt x="9504" y="6759"/>
                  </a:cubicBezTo>
                  <a:cubicBezTo>
                    <a:pt x="13036" y="6365"/>
                    <a:pt x="15176" y="5435"/>
                    <a:pt x="15708" y="4689"/>
                  </a:cubicBezTo>
                  <a:cubicBezTo>
                    <a:pt x="16949" y="2971"/>
                    <a:pt x="19049" y="2816"/>
                    <a:pt x="20726" y="2717"/>
                  </a:cubicBezTo>
                  <a:cubicBezTo>
                    <a:pt x="22390" y="2619"/>
                    <a:pt x="23208" y="2478"/>
                    <a:pt x="23495" y="1887"/>
                  </a:cubicBezTo>
                  <a:cubicBezTo>
                    <a:pt x="23304" y="1732"/>
                    <a:pt x="22772" y="1337"/>
                    <a:pt x="21108" y="901"/>
                  </a:cubicBezTo>
                  <a:cubicBezTo>
                    <a:pt x="18736" y="281"/>
                    <a:pt x="15736" y="0"/>
                    <a:pt x="1354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0" name="Google Shape;101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4AAF0GAADrDgAAZAYAAAAAAAAmAAAACAAAAP//////////"/>
                </a:ext>
              </a:extLst>
            </p:cNvSpPr>
            <p:nvPr/>
          </p:nvSpPr>
          <p:spPr>
            <a:xfrm>
              <a:off x="2404745" y="1034415"/>
              <a:ext cx="20320" cy="4445"/>
            </a:xfrm>
            <a:custGeom>
              <a:avLst/>
              <a:gdLst/>
              <a:ahLst/>
              <a:cxnLst/>
              <a:rect l="0" t="0" r="20320" b="4445"/>
              <a:pathLst>
                <a:path w="20320" h="4445">
                  <a:moveTo>
                    <a:pt x="14815" y="0"/>
                  </a:moveTo>
                  <a:cubicBezTo>
                    <a:pt x="12163" y="0"/>
                    <a:pt x="9658" y="401"/>
                    <a:pt x="8774" y="789"/>
                  </a:cubicBezTo>
                  <a:cubicBezTo>
                    <a:pt x="8867" y="1080"/>
                    <a:pt x="8827" y="1370"/>
                    <a:pt x="8733" y="1661"/>
                  </a:cubicBezTo>
                  <a:cubicBezTo>
                    <a:pt x="8211" y="2727"/>
                    <a:pt x="6430" y="2977"/>
                    <a:pt x="1366" y="3171"/>
                  </a:cubicBezTo>
                  <a:lnTo>
                    <a:pt x="13" y="3212"/>
                  </a:lnTo>
                  <a:cubicBezTo>
                    <a:pt x="2143" y="4015"/>
                    <a:pt x="4420" y="4445"/>
                    <a:pt x="6724" y="4445"/>
                  </a:cubicBezTo>
                  <a:cubicBezTo>
                    <a:pt x="6952" y="4445"/>
                    <a:pt x="7193" y="4445"/>
                    <a:pt x="7421" y="4431"/>
                  </a:cubicBezTo>
                  <a:cubicBezTo>
                    <a:pt x="9805" y="4431"/>
                    <a:pt x="10461" y="3697"/>
                    <a:pt x="11171" y="2921"/>
                  </a:cubicBezTo>
                  <a:cubicBezTo>
                    <a:pt x="11828" y="2007"/>
                    <a:pt x="12872" y="1440"/>
                    <a:pt x="13984" y="1440"/>
                  </a:cubicBezTo>
                  <a:cubicBezTo>
                    <a:pt x="14212" y="1440"/>
                    <a:pt x="14453" y="1467"/>
                    <a:pt x="14681" y="1523"/>
                  </a:cubicBezTo>
                  <a:cubicBezTo>
                    <a:pt x="15685" y="1647"/>
                    <a:pt x="16596" y="1703"/>
                    <a:pt x="17373" y="1703"/>
                  </a:cubicBezTo>
                  <a:cubicBezTo>
                    <a:pt x="18940" y="1703"/>
                    <a:pt x="19999" y="1481"/>
                    <a:pt x="20320" y="1232"/>
                  </a:cubicBezTo>
                  <a:cubicBezTo>
                    <a:pt x="20266" y="1135"/>
                    <a:pt x="20226" y="1080"/>
                    <a:pt x="20132" y="983"/>
                  </a:cubicBezTo>
                  <a:cubicBezTo>
                    <a:pt x="19945" y="747"/>
                    <a:pt x="18954" y="263"/>
                    <a:pt x="16610" y="69"/>
                  </a:cubicBezTo>
                  <a:cubicBezTo>
                    <a:pt x="16020" y="27"/>
                    <a:pt x="15417" y="0"/>
                    <a:pt x="148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9" name="Google Shape;101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BAAAOMIAAA4EAAA4wgAAAAAAAAmAAAACAAAAP//////////"/>
                </a:ext>
              </a:extLst>
            </p:cNvSpPr>
            <p:nvPr/>
          </p:nvSpPr>
          <p:spPr>
            <a:xfrm>
              <a:off x="2636520" y="1444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8" name="Google Shape;101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RAAANAIAAD6EAAA0QgAAAAAAAAmAAAACAAAAP//////////"/>
                </a:ext>
              </a:extLst>
            </p:cNvSpPr>
            <p:nvPr/>
          </p:nvSpPr>
          <p:spPr>
            <a:xfrm>
              <a:off x="2756535" y="1432560"/>
              <a:ext cx="3175" cy="635"/>
            </a:xfrm>
            <a:custGeom>
              <a:avLst/>
              <a:gdLst/>
              <a:ahLst/>
              <a:cxnLst/>
              <a:rect l="0" t="0" r="3175" b="635"/>
              <a:pathLst>
                <a:path w="3175" h="635">
                  <a:moveTo>
                    <a:pt x="0" y="635"/>
                  </a:moveTo>
                  <a:cubicBezTo>
                    <a:pt x="1046" y="341"/>
                    <a:pt x="2128" y="113"/>
                    <a:pt x="3175" y="0"/>
                  </a:cubicBezTo>
                  <a:cubicBezTo>
                    <a:pt x="2128" y="113"/>
                    <a:pt x="1046" y="341"/>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7" name="Google Shape;102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BEAANUIAAAUEQAA1wgAAAAAAAAmAAAACAAAAP//////////"/>
                </a:ext>
              </a:extLst>
            </p:cNvSpPr>
            <p:nvPr/>
          </p:nvSpPr>
          <p:spPr>
            <a:xfrm>
              <a:off x="2773680" y="1435735"/>
              <a:ext cx="2540" cy="1270"/>
            </a:xfrm>
            <a:custGeom>
              <a:avLst/>
              <a:gdLst/>
              <a:ahLst/>
              <a:cxnLst/>
              <a:rect l="0" t="0" r="2540" b="1270"/>
              <a:pathLst>
                <a:path w="2540" h="1270">
                  <a:moveTo>
                    <a:pt x="0" y="0"/>
                  </a:moveTo>
                  <a:cubicBezTo>
                    <a:pt x="255" y="381"/>
                    <a:pt x="1689" y="889"/>
                    <a:pt x="2540" y="1270"/>
                  </a:cubicBezTo>
                  <a:cubicBezTo>
                    <a:pt x="1689" y="889"/>
                    <a:pt x="255" y="381"/>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6" name="Google Shape;102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REAAOIIAAA+EQAA4wgAAAAAAAAmAAAACAAAAP//////////"/>
                </a:ext>
              </a:extLst>
            </p:cNvSpPr>
            <p:nvPr/>
          </p:nvSpPr>
          <p:spPr>
            <a:xfrm>
              <a:off x="2802255" y="1443990"/>
              <a:ext cx="635" cy="635"/>
            </a:xfrm>
            <a:custGeom>
              <a:avLst/>
              <a:gdLst/>
              <a:ahLst/>
              <a:cxnLst/>
              <a:rect l="0" t="0" r="635" b="635"/>
              <a:pathLst>
                <a:path w="635" h="635">
                  <a:moveTo>
                    <a:pt x="14" y="635"/>
                  </a:moveTo>
                  <a:cubicBezTo>
                    <a:pt x="221" y="432"/>
                    <a:pt x="369" y="230"/>
                    <a:pt x="635" y="28"/>
                  </a:cubicBezTo>
                  <a:cubicBezTo>
                    <a:pt x="369" y="230"/>
                    <a:pt x="221" y="432"/>
                    <a:pt x="14"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5" name="Google Shape;102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xAAANQIAADoEAAA1QgAAAAAAAAmAAAACAAAAP//////////"/>
                </a:ext>
              </a:extLst>
            </p:cNvSpPr>
            <p:nvPr/>
          </p:nvSpPr>
          <p:spPr>
            <a:xfrm>
              <a:off x="2745105" y="1435100"/>
              <a:ext cx="3175" cy="635"/>
            </a:xfrm>
            <a:custGeom>
              <a:avLst/>
              <a:gdLst/>
              <a:ahLst/>
              <a:cxnLst/>
              <a:rect l="0" t="0" r="3175" b="635"/>
              <a:pathLst>
                <a:path w="3175" h="635">
                  <a:moveTo>
                    <a:pt x="15" y="8"/>
                  </a:moveTo>
                  <a:cubicBezTo>
                    <a:pt x="1010" y="260"/>
                    <a:pt x="2053" y="488"/>
                    <a:pt x="3159" y="635"/>
                  </a:cubicBezTo>
                  <a:cubicBezTo>
                    <a:pt x="2053" y="488"/>
                    <a:pt x="1010" y="260"/>
                    <a:pt x="15" y="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4" name="Google Shape;102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BEAANgIAAB4EQAA2AgAAAAAAAAmAAAACAAAAP//////////"/>
                </a:ext>
              </a:extLst>
            </p:cNvSpPr>
            <p:nvPr/>
          </p:nvSpPr>
          <p:spPr>
            <a:xfrm>
              <a:off x="2839720" y="14376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3" name="Google Shape;102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REAANkIAACCEQAA2QgAAAAAAAAmAAAACAAAAP//////////"/>
                </a:ext>
              </a:extLst>
            </p:cNvSpPr>
            <p:nvPr/>
          </p:nvSpPr>
          <p:spPr>
            <a:xfrm>
              <a:off x="2845435" y="1438275"/>
              <a:ext cx="635" cy="0"/>
            </a:xfrm>
            <a:custGeom>
              <a:avLst/>
              <a:gdLst/>
              <a:ahLst/>
              <a:cxnLst/>
              <a:rect l="0" t="0" r="635" b="0"/>
              <a:pathLst>
                <a:path w="635" h="0">
                  <a:moveTo>
                    <a:pt x="14" y="0"/>
                  </a:moveTo>
                  <a:cubicBezTo>
                    <a:pt x="221" y="0"/>
                    <a:pt x="428" y="0"/>
                    <a:pt x="575" y="0"/>
                  </a:cubicBezTo>
                  <a:lnTo>
                    <a:pt x="635" y="0"/>
                  </a:lnTo>
                  <a:lnTo>
                    <a:pt x="1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2" name="Google Shape;102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BEAAN0IAABREQAA3wgAAAAAAAAmAAAACAAAAP//////////"/>
                </a:ext>
              </a:extLst>
            </p:cNvSpPr>
            <p:nvPr/>
          </p:nvSpPr>
          <p:spPr>
            <a:xfrm>
              <a:off x="2811780" y="1440815"/>
              <a:ext cx="3175" cy="1270"/>
            </a:xfrm>
            <a:custGeom>
              <a:avLst/>
              <a:gdLst/>
              <a:ahLst/>
              <a:cxnLst/>
              <a:rect l="0" t="0" r="3175" b="1270"/>
              <a:pathLst>
                <a:path w="3175" h="1270">
                  <a:moveTo>
                    <a:pt x="3175" y="17"/>
                  </a:moveTo>
                  <a:cubicBezTo>
                    <a:pt x="1981" y="254"/>
                    <a:pt x="787" y="491"/>
                    <a:pt x="0" y="1253"/>
                  </a:cubicBezTo>
                  <a:cubicBezTo>
                    <a:pt x="787" y="491"/>
                    <a:pt x="2020" y="254"/>
                    <a:pt x="3175"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1" name="Google Shape;102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BAAANYIAACKEAAA2AgAAAAAAAAmAAAACAAAAP//////////"/>
                </a:ext>
              </a:extLst>
            </p:cNvSpPr>
            <p:nvPr/>
          </p:nvSpPr>
          <p:spPr>
            <a:xfrm>
              <a:off x="2684780" y="1436370"/>
              <a:ext cx="3810" cy="1270"/>
            </a:xfrm>
            <a:custGeom>
              <a:avLst/>
              <a:gdLst/>
              <a:ahLst/>
              <a:cxnLst/>
              <a:rect l="0" t="0" r="3810" b="1270"/>
              <a:pathLst>
                <a:path w="3810" h="1270">
                  <a:moveTo>
                    <a:pt x="16" y="12"/>
                  </a:moveTo>
                  <a:cubicBezTo>
                    <a:pt x="1035" y="404"/>
                    <a:pt x="2995" y="1258"/>
                    <a:pt x="3747" y="1258"/>
                  </a:cubicBezTo>
                  <a:cubicBezTo>
                    <a:pt x="3747" y="1258"/>
                    <a:pt x="3747" y="1258"/>
                    <a:pt x="3747" y="1258"/>
                  </a:cubicBezTo>
                  <a:cubicBezTo>
                    <a:pt x="3042" y="1258"/>
                    <a:pt x="1035" y="404"/>
                    <a:pt x="16" y="12"/>
                  </a:cubicBezTo>
                  <a:close/>
                  <a:moveTo>
                    <a:pt x="3794" y="1258"/>
                  </a:moveTo>
                  <a:cubicBezTo>
                    <a:pt x="3779" y="1258"/>
                    <a:pt x="3763" y="1258"/>
                    <a:pt x="3747" y="1258"/>
                  </a:cubicBezTo>
                  <a:cubicBezTo>
                    <a:pt x="3747" y="1258"/>
                    <a:pt x="3747" y="1258"/>
                    <a:pt x="3747" y="1258"/>
                  </a:cubicBezTo>
                  <a:cubicBezTo>
                    <a:pt x="3763" y="1258"/>
                    <a:pt x="3779" y="1258"/>
                    <a:pt x="3794" y="125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0" name="Google Shape;102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BAAANMIAABYEAAA1QgAAAAAAAAmAAAACAAAAP//////////"/>
                </a:ext>
              </a:extLst>
            </p:cNvSpPr>
            <p:nvPr/>
          </p:nvSpPr>
          <p:spPr>
            <a:xfrm>
              <a:off x="2654300" y="1434465"/>
              <a:ext cx="2540" cy="1270"/>
            </a:xfrm>
            <a:custGeom>
              <a:avLst/>
              <a:gdLst/>
              <a:ahLst/>
              <a:cxnLst/>
              <a:rect l="0" t="0" r="2540" b="1270"/>
              <a:pathLst>
                <a:path w="2540" h="1270">
                  <a:moveTo>
                    <a:pt x="14" y="1270"/>
                  </a:moveTo>
                  <a:cubicBezTo>
                    <a:pt x="804" y="753"/>
                    <a:pt x="1637" y="326"/>
                    <a:pt x="2526" y="11"/>
                  </a:cubicBezTo>
                  <a:cubicBezTo>
                    <a:pt x="1637" y="326"/>
                    <a:pt x="804" y="753"/>
                    <a:pt x="14"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9" name="Google Shape;102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RAAAOEIAAA5EAAA4QgAAAAAAAAmAAAACAAAAP//////////"/>
                </a:ext>
              </a:extLst>
            </p:cNvSpPr>
            <p:nvPr/>
          </p:nvSpPr>
          <p:spPr>
            <a:xfrm>
              <a:off x="2637155" y="1443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8" name="Google Shape;102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RAAAOIIAAA5EAAA4ggAAAAAAAAmAAAACAAAAP//////////"/>
                </a:ext>
              </a:extLst>
            </p:cNvSpPr>
            <p:nvPr/>
          </p:nvSpPr>
          <p:spPr>
            <a:xfrm>
              <a:off x="2637155" y="14439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7" name="Google Shape;102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RAAAOIIAAA5EAAA4ggAAAAAAAAmAAAACAAAAP//////////"/>
                </a:ext>
              </a:extLst>
            </p:cNvSpPr>
            <p:nvPr/>
          </p:nvSpPr>
          <p:spPr>
            <a:xfrm>
              <a:off x="2637155" y="14439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6" name="Google Shape;102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BAAAOIIAAA4EAAA4ggAAAAAAAAmAAAACAAAAP//////////"/>
                </a:ext>
              </a:extLst>
            </p:cNvSpPr>
            <p:nvPr/>
          </p:nvSpPr>
          <p:spPr>
            <a:xfrm>
              <a:off x="2636520" y="14439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5" name="Google Shape;102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xAAAOEIAAA7EAAA4QgAAAAAAAAmAAAACAAAAP//////////"/>
                </a:ext>
              </a:extLst>
            </p:cNvSpPr>
            <p:nvPr/>
          </p:nvSpPr>
          <p:spPr>
            <a:xfrm>
              <a:off x="2638425" y="1443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4" name="Google Shape;102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hAAAOEIAAA6EAAA4QgAAAAAAAAmAAAACAAAAP//////////"/>
                </a:ext>
              </a:extLst>
            </p:cNvSpPr>
            <p:nvPr/>
          </p:nvSpPr>
          <p:spPr>
            <a:xfrm>
              <a:off x="2637790" y="1443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3" name="Google Shape;102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BAAAOIIAAA4EAAA4ggAAAAAAAAmAAAACAAAAP//////////"/>
                </a:ext>
              </a:extLst>
            </p:cNvSpPr>
            <p:nvPr/>
          </p:nvSpPr>
          <p:spPr>
            <a:xfrm>
              <a:off x="2636520" y="14439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2" name="Google Shape;102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xAAAOEIAAA7EAAA4QgAAAAAAAAmAAAACAAAAP//////////"/>
                </a:ext>
              </a:extLst>
            </p:cNvSpPr>
            <p:nvPr/>
          </p:nvSpPr>
          <p:spPr>
            <a:xfrm>
              <a:off x="2638425" y="1443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1" name="Google Shape;102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hAAAOEIAAA6EAAA4QgAAAAAAAAmAAAACAAAAP//////////"/>
                </a:ext>
              </a:extLst>
            </p:cNvSpPr>
            <p:nvPr/>
          </p:nvSpPr>
          <p:spPr>
            <a:xfrm>
              <a:off x="2637790" y="1443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0" name="Google Shape;102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hAAANUIAACVEAAA2AgAAAAAAAAmAAAACAAAAP//////////"/>
                </a:ext>
              </a:extLst>
            </p:cNvSpPr>
            <p:nvPr/>
          </p:nvSpPr>
          <p:spPr>
            <a:xfrm>
              <a:off x="2688590" y="1435735"/>
              <a:ext cx="6985" cy="1905"/>
            </a:xfrm>
            <a:custGeom>
              <a:avLst/>
              <a:gdLst/>
              <a:ahLst/>
              <a:cxnLst/>
              <a:rect l="0" t="0" r="6985" b="1905"/>
              <a:pathLst>
                <a:path w="6985" h="1905">
                  <a:moveTo>
                    <a:pt x="6971" y="1463"/>
                  </a:moveTo>
                  <a:cubicBezTo>
                    <a:pt x="4351" y="0"/>
                    <a:pt x="1336" y="933"/>
                    <a:pt x="0" y="1905"/>
                  </a:cubicBezTo>
                  <a:cubicBezTo>
                    <a:pt x="1336" y="933"/>
                    <a:pt x="4351" y="0"/>
                    <a:pt x="6971" y="146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9" name="Google Shape;102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RAAANgIAACaEAAA2wgAAAAAAAAmAAAACAAAAP//////////"/>
                </a:ext>
              </a:extLst>
            </p:cNvSpPr>
            <p:nvPr/>
          </p:nvSpPr>
          <p:spPr>
            <a:xfrm>
              <a:off x="2695575" y="1437640"/>
              <a:ext cx="3175" cy="1905"/>
            </a:xfrm>
            <a:custGeom>
              <a:avLst/>
              <a:gdLst/>
              <a:ahLst/>
              <a:cxnLst/>
              <a:rect l="0" t="0" r="3175" b="1905"/>
              <a:pathLst>
                <a:path w="3175" h="1905">
                  <a:moveTo>
                    <a:pt x="3175" y="1905"/>
                  </a:moveTo>
                  <a:cubicBezTo>
                    <a:pt x="2634" y="1814"/>
                    <a:pt x="1611" y="1132"/>
                    <a:pt x="870" y="592"/>
                  </a:cubicBezTo>
                  <a:cubicBezTo>
                    <a:pt x="576" y="411"/>
                    <a:pt x="293" y="193"/>
                    <a:pt x="0" y="12"/>
                  </a:cubicBezTo>
                  <a:cubicBezTo>
                    <a:pt x="293" y="193"/>
                    <a:pt x="576" y="411"/>
                    <a:pt x="870" y="592"/>
                  </a:cubicBezTo>
                  <a:cubicBezTo>
                    <a:pt x="1611" y="1132"/>
                    <a:pt x="2634" y="1814"/>
                    <a:pt x="3175" y="19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8" name="Google Shape;102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xAAAMsIAABtEAAAywgAAAAAAAAmAAAACAAAAP//////////"/>
                </a:ext>
              </a:extLst>
            </p:cNvSpPr>
            <p:nvPr/>
          </p:nvSpPr>
          <p:spPr>
            <a:xfrm>
              <a:off x="2666365" y="1429385"/>
              <a:ext cx="3810" cy="0"/>
            </a:xfrm>
            <a:custGeom>
              <a:avLst/>
              <a:gdLst/>
              <a:ahLst/>
              <a:cxnLst/>
              <a:rect l="0" t="0" r="3810" b="0"/>
              <a:pathLst>
                <a:path w="3810" h="0">
                  <a:moveTo>
                    <a:pt x="3795" y="0"/>
                  </a:moveTo>
                  <a:cubicBezTo>
                    <a:pt x="2550" y="0"/>
                    <a:pt x="1260" y="0"/>
                    <a:pt x="15" y="0"/>
                  </a:cubicBezTo>
                  <a:cubicBezTo>
                    <a:pt x="1260" y="0"/>
                    <a:pt x="2550" y="0"/>
                    <a:pt x="379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7" name="Google Shape;102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xAAAM4IAABgEAAA0QgAAAAAAAAmAAAACAAAAP//////////"/>
                </a:ext>
              </a:extLst>
            </p:cNvSpPr>
            <p:nvPr/>
          </p:nvSpPr>
          <p:spPr>
            <a:xfrm>
              <a:off x="2658745" y="1431290"/>
              <a:ext cx="3175" cy="1905"/>
            </a:xfrm>
            <a:custGeom>
              <a:avLst/>
              <a:gdLst/>
              <a:ahLst/>
              <a:cxnLst/>
              <a:rect l="0" t="0" r="3175" b="1905"/>
              <a:pathLst>
                <a:path w="3175" h="1905">
                  <a:moveTo>
                    <a:pt x="3175" y="0"/>
                  </a:moveTo>
                  <a:cubicBezTo>
                    <a:pt x="1858" y="325"/>
                    <a:pt x="503" y="650"/>
                    <a:pt x="12" y="1905"/>
                  </a:cubicBezTo>
                  <a:cubicBezTo>
                    <a:pt x="503" y="712"/>
                    <a:pt x="1858" y="325"/>
                    <a:pt x="317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6" name="Google Shape;102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xAAAOMIAAA4EAAA4wgAAAAAAAAmAAAACAAAAP//////////"/>
                </a:ext>
              </a:extLst>
            </p:cNvSpPr>
            <p:nvPr/>
          </p:nvSpPr>
          <p:spPr>
            <a:xfrm>
              <a:off x="2635885" y="1444625"/>
              <a:ext cx="635" cy="0"/>
            </a:xfrm>
            <a:custGeom>
              <a:avLst/>
              <a:gdLst/>
              <a:ahLst/>
              <a:cxnLst/>
              <a:rect l="0" t="0" r="635" b="0"/>
              <a:pathLst>
                <a:path w="635" h="0">
                  <a:moveTo>
                    <a:pt x="496" y="0"/>
                  </a:moveTo>
                  <a:lnTo>
                    <a:pt x="635" y="0"/>
                  </a:lnTo>
                  <a:cubicBezTo>
                    <a:pt x="416" y="0"/>
                    <a:pt x="218"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5" name="Google Shape;102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NcIAAChEAAA2wgAAAAAAAAmAAAACAAAAP//////////"/>
                </a:ext>
              </a:extLst>
            </p:cNvSpPr>
            <p:nvPr/>
          </p:nvSpPr>
          <p:spPr>
            <a:xfrm>
              <a:off x="2699385" y="1437005"/>
              <a:ext cx="3810" cy="2540"/>
            </a:xfrm>
            <a:custGeom>
              <a:avLst/>
              <a:gdLst/>
              <a:ahLst/>
              <a:cxnLst/>
              <a:rect l="0" t="0" r="3810" b="2540"/>
              <a:pathLst>
                <a:path w="3810" h="2540">
                  <a:moveTo>
                    <a:pt x="3810" y="0"/>
                  </a:moveTo>
                  <a:cubicBezTo>
                    <a:pt x="2173" y="659"/>
                    <a:pt x="649" y="1317"/>
                    <a:pt x="0" y="2524"/>
                  </a:cubicBezTo>
                  <a:cubicBezTo>
                    <a:pt x="649" y="1317"/>
                    <a:pt x="2173" y="659"/>
                    <a:pt x="381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4" name="Google Shape;102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RAAAM4IAACAEAAA0ggAAAAAAAAmAAAACAAAAP//////////"/>
                </a:ext>
              </a:extLst>
            </p:cNvSpPr>
            <p:nvPr/>
          </p:nvSpPr>
          <p:spPr>
            <a:xfrm>
              <a:off x="2680335" y="1431290"/>
              <a:ext cx="1905" cy="2540"/>
            </a:xfrm>
            <a:custGeom>
              <a:avLst/>
              <a:gdLst/>
              <a:ahLst/>
              <a:cxnLst/>
              <a:rect l="0" t="0" r="1905" b="2540"/>
              <a:pathLst>
                <a:path w="1905" h="2540">
                  <a:moveTo>
                    <a:pt x="230" y="0"/>
                  </a:moveTo>
                  <a:cubicBezTo>
                    <a:pt x="161" y="0"/>
                    <a:pt x="80" y="13"/>
                    <a:pt x="0" y="26"/>
                  </a:cubicBezTo>
                  <a:cubicBezTo>
                    <a:pt x="80" y="13"/>
                    <a:pt x="150" y="0"/>
                    <a:pt x="219" y="0"/>
                  </a:cubicBezTo>
                  <a:cubicBezTo>
                    <a:pt x="773" y="0"/>
                    <a:pt x="1143" y="449"/>
                    <a:pt x="1408" y="1052"/>
                  </a:cubicBezTo>
                  <a:cubicBezTo>
                    <a:pt x="1143" y="436"/>
                    <a:pt x="785" y="0"/>
                    <a:pt x="230" y="0"/>
                  </a:cubicBezTo>
                  <a:close/>
                  <a:moveTo>
                    <a:pt x="1408" y="1052"/>
                  </a:moveTo>
                  <a:cubicBezTo>
                    <a:pt x="1604" y="1488"/>
                    <a:pt x="1754" y="2027"/>
                    <a:pt x="1905" y="2540"/>
                  </a:cubicBezTo>
                  <a:cubicBezTo>
                    <a:pt x="1766" y="2053"/>
                    <a:pt x="1616" y="1501"/>
                    <a:pt x="1408" y="105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3" name="Google Shape;102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xEAANcIAAB1EQAA2AgAAAAAAAAmAAAACAAAAP//////////"/>
                </a:ext>
              </a:extLst>
            </p:cNvSpPr>
            <p:nvPr/>
          </p:nvSpPr>
          <p:spPr>
            <a:xfrm>
              <a:off x="2834005" y="1437005"/>
              <a:ext cx="3810" cy="635"/>
            </a:xfrm>
            <a:custGeom>
              <a:avLst/>
              <a:gdLst/>
              <a:ahLst/>
              <a:cxnLst/>
              <a:rect l="0" t="0" r="3810" b="635"/>
              <a:pathLst>
                <a:path w="3810" h="635">
                  <a:moveTo>
                    <a:pt x="507" y="223"/>
                  </a:moveTo>
                  <a:cubicBezTo>
                    <a:pt x="1521" y="509"/>
                    <a:pt x="2637" y="635"/>
                    <a:pt x="3810" y="599"/>
                  </a:cubicBezTo>
                  <a:cubicBezTo>
                    <a:pt x="2637" y="635"/>
                    <a:pt x="1521" y="509"/>
                    <a:pt x="507" y="223"/>
                  </a:cubicBezTo>
                  <a:cubicBezTo>
                    <a:pt x="304" y="160"/>
                    <a:pt x="101" y="98"/>
                    <a:pt x="0" y="8"/>
                  </a:cubicBezTo>
                  <a:cubicBezTo>
                    <a:pt x="101" y="98"/>
                    <a:pt x="304" y="160"/>
                    <a:pt x="507" y="22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2" name="Google Shape;102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xEAAOIIAAAxEQAA5AgAAAAAAAAmAAAACAAAAP//////////"/>
                </a:ext>
              </a:extLst>
            </p:cNvSpPr>
            <p:nvPr/>
          </p:nvSpPr>
          <p:spPr>
            <a:xfrm>
              <a:off x="2788285" y="1443990"/>
              <a:ext cx="6350" cy="1270"/>
            </a:xfrm>
            <a:custGeom>
              <a:avLst/>
              <a:gdLst/>
              <a:ahLst/>
              <a:cxnLst/>
              <a:rect l="0" t="0" r="6350" b="1270"/>
              <a:pathLst>
                <a:path w="6350" h="1270">
                  <a:moveTo>
                    <a:pt x="6336" y="1256"/>
                  </a:moveTo>
                  <a:cubicBezTo>
                    <a:pt x="5807" y="1213"/>
                    <a:pt x="5264" y="1113"/>
                    <a:pt x="4776" y="856"/>
                  </a:cubicBezTo>
                  <a:cubicBezTo>
                    <a:pt x="3955" y="157"/>
                    <a:pt x="2437" y="57"/>
                    <a:pt x="0" y="14"/>
                  </a:cubicBezTo>
                  <a:cubicBezTo>
                    <a:pt x="2437" y="57"/>
                    <a:pt x="3955" y="157"/>
                    <a:pt x="4776" y="856"/>
                  </a:cubicBezTo>
                  <a:cubicBezTo>
                    <a:pt x="5264" y="1113"/>
                    <a:pt x="5807" y="1213"/>
                    <a:pt x="6336" y="125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1" name="Google Shape;102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BEAAOAIAABKEQAA4QgAAAAAAAAmAAAACAAAAP//////////"/>
                </a:ext>
              </a:extLst>
            </p:cNvSpPr>
            <p:nvPr/>
          </p:nvSpPr>
          <p:spPr>
            <a:xfrm>
              <a:off x="2806700" y="1442720"/>
              <a:ext cx="3810" cy="635"/>
            </a:xfrm>
            <a:custGeom>
              <a:avLst/>
              <a:gdLst/>
              <a:ahLst/>
              <a:cxnLst/>
              <a:rect l="0" t="0" r="3810" b="635"/>
              <a:pathLst>
                <a:path w="3810" h="635">
                  <a:moveTo>
                    <a:pt x="3797" y="0"/>
                  </a:moveTo>
                  <a:cubicBezTo>
                    <a:pt x="2753" y="233"/>
                    <a:pt x="1240" y="434"/>
                    <a:pt x="13" y="623"/>
                  </a:cubicBezTo>
                  <a:cubicBezTo>
                    <a:pt x="1240" y="467"/>
                    <a:pt x="2753" y="233"/>
                    <a:pt x="379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0" name="Google Shape;102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xAAAMkIAADYEAAAzQgAAAAAAAAmAAAACAAAAP//////////"/>
                </a:ext>
              </a:extLst>
            </p:cNvSpPr>
            <p:nvPr/>
          </p:nvSpPr>
          <p:spPr>
            <a:xfrm>
              <a:off x="2737485" y="1428115"/>
              <a:ext cx="635" cy="2540"/>
            </a:xfrm>
            <a:custGeom>
              <a:avLst/>
              <a:gdLst/>
              <a:ahLst/>
              <a:cxnLst/>
              <a:rect l="0" t="0" r="635" b="2540"/>
              <a:pathLst>
                <a:path w="635" h="2540">
                  <a:moveTo>
                    <a:pt x="613" y="2528"/>
                  </a:moveTo>
                  <a:cubicBezTo>
                    <a:pt x="0" y="2149"/>
                    <a:pt x="87" y="953"/>
                    <a:pt x="87" y="12"/>
                  </a:cubicBezTo>
                  <a:cubicBezTo>
                    <a:pt x="87" y="953"/>
                    <a:pt x="0" y="2149"/>
                    <a:pt x="613" y="25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9" name="Google Shape;102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BEAAOEIAAAnEQAA4ggAAAAAAAAmAAAACAAAAP//////////"/>
                </a:ext>
              </a:extLst>
            </p:cNvSpPr>
            <p:nvPr/>
          </p:nvSpPr>
          <p:spPr>
            <a:xfrm>
              <a:off x="2783840" y="1443355"/>
              <a:ext cx="4445" cy="635"/>
            </a:xfrm>
            <a:custGeom>
              <a:avLst/>
              <a:gdLst/>
              <a:ahLst/>
              <a:cxnLst/>
              <a:rect l="0" t="0" r="4445" b="635"/>
              <a:pathLst>
                <a:path w="4445" h="635">
                  <a:moveTo>
                    <a:pt x="4445" y="621"/>
                  </a:moveTo>
                  <a:cubicBezTo>
                    <a:pt x="2968" y="580"/>
                    <a:pt x="309" y="486"/>
                    <a:pt x="14" y="13"/>
                  </a:cubicBezTo>
                  <a:cubicBezTo>
                    <a:pt x="309" y="486"/>
                    <a:pt x="2968" y="580"/>
                    <a:pt x="4445" y="6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8" name="Google Shape;102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4AADUJAAAHDgAANQkAAAAAAAAmAAAACAAAAP//////////"/>
                </a:ext>
              </a:extLst>
            </p:cNvSpPr>
            <p:nvPr/>
          </p:nvSpPr>
          <p:spPr>
            <a:xfrm>
              <a:off x="2280285" y="14966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7" name="Google Shape;102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4AADUJAAAIDgAANQkAAAAAAAAmAAAACAAAAP//////////"/>
                </a:ext>
              </a:extLst>
            </p:cNvSpPr>
            <p:nvPr/>
          </p:nvSpPr>
          <p:spPr>
            <a:xfrm>
              <a:off x="2280920" y="14966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6" name="Google Shape;102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4AADQJAAAIDgAANAkAAAAAAAAmAAAACAAAAP//////////"/>
                </a:ext>
              </a:extLst>
            </p:cNvSpPr>
            <p:nvPr/>
          </p:nvSpPr>
          <p:spPr>
            <a:xfrm>
              <a:off x="2280920" y="14960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5" name="Google Shape;102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4AADUJAAAHDgAANQkAAAAAAAAmAAAACAAAAP//////////"/>
                </a:ext>
              </a:extLst>
            </p:cNvSpPr>
            <p:nvPr/>
          </p:nvSpPr>
          <p:spPr>
            <a:xfrm>
              <a:off x="2279650" y="149669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4" name="Google Shape;102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4AADUJAAAGDgAANgkAAAAAAAAmAAAACAAAAP//////////"/>
                </a:ext>
              </a:extLst>
            </p:cNvSpPr>
            <p:nvPr/>
          </p:nvSpPr>
          <p:spPr>
            <a:xfrm>
              <a:off x="2279650" y="1496695"/>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3" name="Google Shape;102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4AAEEJAAA3DgAAQwkAAAAAAAAmAAAACAAAAP//////////"/>
                </a:ext>
              </a:extLst>
            </p:cNvSpPr>
            <p:nvPr/>
          </p:nvSpPr>
          <p:spPr>
            <a:xfrm>
              <a:off x="2309495" y="1504315"/>
              <a:ext cx="1270" cy="1270"/>
            </a:xfrm>
            <a:custGeom>
              <a:avLst/>
              <a:gdLst/>
              <a:ahLst/>
              <a:cxnLst/>
              <a:rect l="0" t="0" r="1270" b="1270"/>
              <a:pathLst>
                <a:path w="1270" h="1270">
                  <a:moveTo>
                    <a:pt x="14" y="19"/>
                  </a:moveTo>
                  <a:cubicBezTo>
                    <a:pt x="414" y="467"/>
                    <a:pt x="813" y="934"/>
                    <a:pt x="1256" y="1251"/>
                  </a:cubicBezTo>
                  <a:cubicBezTo>
                    <a:pt x="813" y="934"/>
                    <a:pt x="414" y="467"/>
                    <a:pt x="14"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2" name="Google Shape;102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4AADQJAAAJDgAANAkAAAAAAAAmAAAACAAAAP//////////"/>
                </a:ext>
              </a:extLst>
            </p:cNvSpPr>
            <p:nvPr/>
          </p:nvSpPr>
          <p:spPr>
            <a:xfrm>
              <a:off x="2281555" y="14960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1" name="Google Shape;102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4AAEkJAABMDgAASQkAAAAAAAAmAAAACAAAAP//////////"/>
                </a:ext>
              </a:extLst>
            </p:cNvSpPr>
            <p:nvPr/>
          </p:nvSpPr>
          <p:spPr>
            <a:xfrm>
              <a:off x="2324100" y="15093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0" name="Google Shape;102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4AADYJAAAFDgAANgkAAAAAAAAmAAAACAAAAP//////////"/>
                </a:ext>
              </a:extLst>
            </p:cNvSpPr>
            <p:nvPr/>
          </p:nvSpPr>
          <p:spPr>
            <a:xfrm>
              <a:off x="2279015" y="14973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9" name="Google Shape;102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4AAEIJAAA4DgAAQwkAAAAAAAAmAAAACAAAAP//////////"/>
                </a:ext>
              </a:extLst>
            </p:cNvSpPr>
            <p:nvPr/>
          </p:nvSpPr>
          <p:spPr>
            <a:xfrm>
              <a:off x="2310765" y="1504950"/>
              <a:ext cx="635" cy="635"/>
            </a:xfrm>
            <a:custGeom>
              <a:avLst/>
              <a:gdLst/>
              <a:ahLst/>
              <a:cxnLst/>
              <a:rect l="0" t="0" r="635" b="635"/>
              <a:pathLst>
                <a:path w="635" h="635">
                  <a:moveTo>
                    <a:pt x="0" y="635"/>
                  </a:moveTo>
                  <a:cubicBezTo>
                    <a:pt x="194" y="317"/>
                    <a:pt x="370" y="115"/>
                    <a:pt x="617" y="28"/>
                  </a:cubicBezTo>
                  <a:cubicBezTo>
                    <a:pt x="370" y="115"/>
                    <a:pt x="194" y="317"/>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8" name="Google Shape;102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4AAEEJAABEDgAAQgkAAAAAAAAmAAAACAAAAP//////////"/>
                </a:ext>
              </a:extLst>
            </p:cNvSpPr>
            <p:nvPr/>
          </p:nvSpPr>
          <p:spPr>
            <a:xfrm>
              <a:off x="2311400" y="1504315"/>
              <a:ext cx="7620" cy="635"/>
            </a:xfrm>
            <a:custGeom>
              <a:avLst/>
              <a:gdLst/>
              <a:ahLst/>
              <a:cxnLst/>
              <a:rect l="0" t="0" r="7620" b="635"/>
              <a:pathLst>
                <a:path w="7620" h="635">
                  <a:moveTo>
                    <a:pt x="7606" y="9"/>
                  </a:moveTo>
                  <a:cubicBezTo>
                    <a:pt x="3708" y="9"/>
                    <a:pt x="1236" y="233"/>
                    <a:pt x="0" y="625"/>
                  </a:cubicBezTo>
                  <a:cubicBezTo>
                    <a:pt x="1236" y="233"/>
                    <a:pt x="3708" y="37"/>
                    <a:pt x="7606"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7" name="Google Shape;102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4AADQJAAAYDgAAOQkAAAAAAAAmAAAACAAAAP//////////"/>
                </a:ext>
              </a:extLst>
            </p:cNvSpPr>
            <p:nvPr/>
          </p:nvSpPr>
          <p:spPr>
            <a:xfrm>
              <a:off x="2281555" y="1496060"/>
              <a:ext cx="9525" cy="3175"/>
            </a:xfrm>
            <a:custGeom>
              <a:avLst/>
              <a:gdLst/>
              <a:ahLst/>
              <a:cxnLst/>
              <a:rect l="0" t="0" r="9525" b="3175"/>
              <a:pathLst>
                <a:path w="9525" h="3175">
                  <a:moveTo>
                    <a:pt x="937" y="0"/>
                  </a:moveTo>
                  <a:cubicBezTo>
                    <a:pt x="597" y="0"/>
                    <a:pt x="285" y="29"/>
                    <a:pt x="0" y="74"/>
                  </a:cubicBezTo>
                  <a:cubicBezTo>
                    <a:pt x="258" y="29"/>
                    <a:pt x="557" y="14"/>
                    <a:pt x="856" y="14"/>
                  </a:cubicBezTo>
                  <a:cubicBezTo>
                    <a:pt x="3410" y="14"/>
                    <a:pt x="7215" y="1347"/>
                    <a:pt x="9511" y="3175"/>
                  </a:cubicBezTo>
                  <a:cubicBezTo>
                    <a:pt x="7242" y="1362"/>
                    <a:pt x="3478" y="0"/>
                    <a:pt x="93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6" name="Google Shape;102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4AAEkJAABMDgAASgkAAAAAAAAmAAAACAAAAP//////////"/>
                </a:ext>
              </a:extLst>
            </p:cNvSpPr>
            <p:nvPr/>
          </p:nvSpPr>
          <p:spPr>
            <a:xfrm>
              <a:off x="2324100" y="150939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5" name="Google Shape;102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4AAEoJAABTDgAATQkAAAAAAAAmAAAACAAAAP//////////"/>
                </a:ext>
              </a:extLst>
            </p:cNvSpPr>
            <p:nvPr/>
          </p:nvSpPr>
          <p:spPr>
            <a:xfrm>
              <a:off x="2324735" y="1510030"/>
              <a:ext cx="3810" cy="1905"/>
            </a:xfrm>
            <a:custGeom>
              <a:avLst/>
              <a:gdLst/>
              <a:ahLst/>
              <a:cxnLst/>
              <a:rect l="0" t="0" r="3810" b="1905"/>
              <a:pathLst>
                <a:path w="3810" h="1905">
                  <a:moveTo>
                    <a:pt x="13" y="11"/>
                  </a:moveTo>
                  <a:cubicBezTo>
                    <a:pt x="749" y="290"/>
                    <a:pt x="1484" y="650"/>
                    <a:pt x="2126" y="1045"/>
                  </a:cubicBezTo>
                  <a:cubicBezTo>
                    <a:pt x="2500" y="1254"/>
                    <a:pt x="2874" y="1451"/>
                    <a:pt x="3249" y="1661"/>
                  </a:cubicBezTo>
                  <a:lnTo>
                    <a:pt x="3810" y="1905"/>
                  </a:lnTo>
                  <a:cubicBezTo>
                    <a:pt x="3249" y="1661"/>
                    <a:pt x="2727" y="1335"/>
                    <a:pt x="2166" y="1045"/>
                  </a:cubicBezTo>
                  <a:cubicBezTo>
                    <a:pt x="1484" y="650"/>
                    <a:pt x="749" y="290"/>
                    <a:pt x="13" y="1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4" name="Google Shape;102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I4IAAAmDQAAjggAAAAAAAAmAAAACAAAAP//////////"/>
                </a:ext>
              </a:extLst>
            </p:cNvSpPr>
            <p:nvPr/>
          </p:nvSpPr>
          <p:spPr>
            <a:xfrm>
              <a:off x="2136775" y="1390650"/>
              <a:ext cx="635" cy="0"/>
            </a:xfrm>
            <a:custGeom>
              <a:avLst/>
              <a:gdLst/>
              <a:ahLst/>
              <a:cxnLst/>
              <a:rect l="0" t="0" r="635" b="0"/>
              <a:pathLst>
                <a:path w="635" h="0">
                  <a:moveTo>
                    <a:pt x="610" y="0"/>
                  </a:moveTo>
                  <a:lnTo>
                    <a:pt x="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3" name="Google Shape;102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I4IAAAlDQAAjggAAAAAAAAmAAAACAAAAP//////////"/>
                </a:ext>
              </a:extLst>
            </p:cNvSpPr>
            <p:nvPr/>
          </p:nvSpPr>
          <p:spPr>
            <a:xfrm>
              <a:off x="2136140" y="1390650"/>
              <a:ext cx="635" cy="0"/>
            </a:xfrm>
            <a:custGeom>
              <a:avLst/>
              <a:gdLst/>
              <a:ahLst/>
              <a:cxnLst/>
              <a:rect l="0" t="0" r="635" b="0"/>
              <a:pathLst>
                <a:path w="635" h="0">
                  <a:moveTo>
                    <a:pt x="601" y="0"/>
                  </a:moveTo>
                  <a:lnTo>
                    <a:pt x="3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2" name="Google Shape;102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0AAI0IAAAeDQAAjQgAAAAAAAAmAAAACAAAAP//////////"/>
                </a:ext>
              </a:extLst>
            </p:cNvSpPr>
            <p:nvPr/>
          </p:nvSpPr>
          <p:spPr>
            <a:xfrm>
              <a:off x="2132330" y="13900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1" name="Google Shape;102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0AAIwIAAAdDQAAjAgAAAAAAAAmAAAACAAAAP//////////"/>
                </a:ext>
              </a:extLst>
            </p:cNvSpPr>
            <p:nvPr/>
          </p:nvSpPr>
          <p:spPr>
            <a:xfrm>
              <a:off x="2131695" y="13893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0" name="Google Shape;102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I4IAAAkDQAAjggAAAAAAAAmAAAACAAAAP//////////"/>
                </a:ext>
              </a:extLst>
            </p:cNvSpPr>
            <p:nvPr/>
          </p:nvSpPr>
          <p:spPr>
            <a:xfrm>
              <a:off x="2136140" y="1390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9" name="Google Shape;102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I4IAAAnDQAAjggAAAAAAAAmAAAACAAAAP//////////"/>
                </a:ext>
              </a:extLst>
            </p:cNvSpPr>
            <p:nvPr/>
          </p:nvSpPr>
          <p:spPr>
            <a:xfrm>
              <a:off x="2137410" y="1390650"/>
              <a:ext cx="635" cy="0"/>
            </a:xfrm>
            <a:custGeom>
              <a:avLst/>
              <a:gdLst/>
              <a:ahLst/>
              <a:cxnLst/>
              <a:rect l="0" t="0" r="635" b="0"/>
              <a:pathLst>
                <a:path w="635" h="0">
                  <a:moveTo>
                    <a:pt x="610" y="0"/>
                  </a:moveTo>
                  <a:lnTo>
                    <a:pt x="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8" name="Google Shape;102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0AAI8IAAA2DQAAjwgAAAAAAAAmAAAACAAAAP//////////"/>
                </a:ext>
              </a:extLst>
            </p:cNvSpPr>
            <p:nvPr/>
          </p:nvSpPr>
          <p:spPr>
            <a:xfrm>
              <a:off x="2146935" y="1391285"/>
              <a:ext cx="635" cy="0"/>
            </a:xfrm>
            <a:custGeom>
              <a:avLst/>
              <a:gdLst/>
              <a:ahLst/>
              <a:cxnLst/>
              <a:rect l="0" t="0" r="635" b="0"/>
              <a:pathLst>
                <a:path w="635" h="0">
                  <a:moveTo>
                    <a:pt x="62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7" name="Google Shape;102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I8IAAA0DQAAjwgAAAAAAAAmAAAACAAAAP//////////"/>
                </a:ext>
              </a:extLst>
            </p:cNvSpPr>
            <p:nvPr/>
          </p:nvSpPr>
          <p:spPr>
            <a:xfrm>
              <a:off x="2140585" y="1391285"/>
              <a:ext cx="5715" cy="0"/>
            </a:xfrm>
            <a:custGeom>
              <a:avLst/>
              <a:gdLst/>
              <a:ahLst/>
              <a:cxnLst/>
              <a:rect l="0" t="0" r="5715" b="0"/>
              <a:pathLst>
                <a:path w="5715" h="0">
                  <a:moveTo>
                    <a:pt x="5715" y="0"/>
                  </a:moveTo>
                  <a:cubicBezTo>
                    <a:pt x="3836" y="0"/>
                    <a:pt x="1826" y="0"/>
                    <a:pt x="0" y="0"/>
                  </a:cubicBezTo>
                  <a:cubicBezTo>
                    <a:pt x="1826" y="0"/>
                    <a:pt x="3836" y="0"/>
                    <a:pt x="57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6" name="Google Shape;102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0AAI8IAAA9DQAAjwgAAAAAAAAmAAAACAAAAP//////////"/>
                </a:ext>
              </a:extLst>
            </p:cNvSpPr>
            <p:nvPr/>
          </p:nvSpPr>
          <p:spPr>
            <a:xfrm>
              <a:off x="2151380" y="1391285"/>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5" name="Google Shape;102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I8IAAA7DQAAjwgAAAAAAAAmAAAACAAAAP//////////"/>
                </a:ext>
              </a:extLst>
            </p:cNvSpPr>
            <p:nvPr/>
          </p:nvSpPr>
          <p:spPr>
            <a:xfrm>
              <a:off x="2150110" y="139128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4" name="Google Shape;102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I8IAAA6DQAAjwgAAAAAAAAmAAAACAAAAP//////////"/>
                </a:ext>
              </a:extLst>
            </p:cNvSpPr>
            <p:nvPr/>
          </p:nvSpPr>
          <p:spPr>
            <a:xfrm>
              <a:off x="2149475" y="1391285"/>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3" name="Google Shape;102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0AAI4IAAAhDQAAjggAAAAAAAAmAAAACAAAAP//////////"/>
                </a:ext>
              </a:extLst>
            </p:cNvSpPr>
            <p:nvPr/>
          </p:nvSpPr>
          <p:spPr>
            <a:xfrm>
              <a:off x="2134235" y="1390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2" name="Google Shape;102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0AAI0IAAAgDQAAjggAAAAAAAAmAAAACAAAAP//////////"/>
                </a:ext>
              </a:extLst>
            </p:cNvSpPr>
            <p:nvPr/>
          </p:nvSpPr>
          <p:spPr>
            <a:xfrm>
              <a:off x="2133600" y="1390015"/>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1" name="Google Shape;102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0AAI4IAAAhDQAAjggAAAAAAAAmAAAACAAAAP//////////"/>
                </a:ext>
              </a:extLst>
            </p:cNvSpPr>
            <p:nvPr/>
          </p:nvSpPr>
          <p:spPr>
            <a:xfrm>
              <a:off x="2134235" y="1390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0" name="Google Shape;102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I8IAAA8DQAAjwgAAAAAAAAmAAAACAAAAP//////////"/>
                </a:ext>
              </a:extLst>
            </p:cNvSpPr>
            <p:nvPr/>
          </p:nvSpPr>
          <p:spPr>
            <a:xfrm>
              <a:off x="2150745" y="1391285"/>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9" name="Google Shape;102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0AAI4IAAAiDQAAjggAAAAAAAAmAAAACAAAAP//////////"/>
                </a:ext>
              </a:extLst>
            </p:cNvSpPr>
            <p:nvPr/>
          </p:nvSpPr>
          <p:spPr>
            <a:xfrm>
              <a:off x="2134235" y="1390650"/>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8" name="Google Shape;102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I0IAAAfDQAAjQgAAAAAAAAmAAAACAAAAP//////////"/>
                </a:ext>
              </a:extLst>
            </p:cNvSpPr>
            <p:nvPr/>
          </p:nvSpPr>
          <p:spPr>
            <a:xfrm>
              <a:off x="2132965" y="13900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7" name="Google Shape;102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I4IAAAjDQAAjggAAAAAAAAmAAAACAAAAP//////////"/>
                </a:ext>
              </a:extLst>
            </p:cNvSpPr>
            <p:nvPr/>
          </p:nvSpPr>
          <p:spPr>
            <a:xfrm>
              <a:off x="2134870" y="139065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6" name="Google Shape;102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I0IAAAgDQAAjQgAAAAAAAAmAAAACAAAAP//////////"/>
                </a:ext>
              </a:extLst>
            </p:cNvSpPr>
            <p:nvPr/>
          </p:nvSpPr>
          <p:spPr>
            <a:xfrm>
              <a:off x="2132965" y="1390015"/>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5" name="Google Shape;102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I4IAAAjDQAAjggAAAAAAAAmAAAACAAAAP//////////"/>
                </a:ext>
              </a:extLst>
            </p:cNvSpPr>
            <p:nvPr/>
          </p:nvSpPr>
          <p:spPr>
            <a:xfrm>
              <a:off x="2135505" y="1390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4" name="Google Shape;102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I4IAAAiDQAAjggAAAAAAAAmAAAACAAAAP//////////"/>
                </a:ext>
              </a:extLst>
            </p:cNvSpPr>
            <p:nvPr/>
          </p:nvSpPr>
          <p:spPr>
            <a:xfrm>
              <a:off x="2134870" y="1390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3" name="Google Shape;102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I8IAAArDQAAjwgAAAAAAAAmAAAACAAAAP//////////"/>
                </a:ext>
              </a:extLst>
            </p:cNvSpPr>
            <p:nvPr/>
          </p:nvSpPr>
          <p:spPr>
            <a:xfrm>
              <a:off x="2139950" y="139128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2" name="Google Shape;102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I8IAAAqDQAAjwgAAAAAAAAmAAAACAAAAP//////////"/>
                </a:ext>
              </a:extLst>
            </p:cNvSpPr>
            <p:nvPr/>
          </p:nvSpPr>
          <p:spPr>
            <a:xfrm>
              <a:off x="2139315" y="139128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1" name="Google Shape;102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I8IAAAoDQAAjwgAAAAAAAAmAAAACAAAAP//////////"/>
                </a:ext>
              </a:extLst>
            </p:cNvSpPr>
            <p:nvPr/>
          </p:nvSpPr>
          <p:spPr>
            <a:xfrm>
              <a:off x="2138045" y="1391285"/>
              <a:ext cx="635" cy="0"/>
            </a:xfrm>
            <a:custGeom>
              <a:avLst/>
              <a:gdLst/>
              <a:ahLst/>
              <a:cxnLst/>
              <a:rect l="0" t="0" r="635" b="0"/>
              <a:pathLst>
                <a:path w="635" h="0">
                  <a:moveTo>
                    <a:pt x="635" y="0"/>
                  </a:moveTo>
                  <a:lnTo>
                    <a:pt x="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0" name="Google Shape;102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I8IAAApDQAAjwgAAAAAAAAmAAAACAAAAP//////////"/>
                </a:ext>
              </a:extLst>
            </p:cNvSpPr>
            <p:nvPr/>
          </p:nvSpPr>
          <p:spPr>
            <a:xfrm>
              <a:off x="2138680" y="139128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9" name="Google Shape;102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0AAI8IAAA9DQAAjwgAAAAAAAAmAAAACAAAAP//////////"/>
                </a:ext>
              </a:extLst>
            </p:cNvSpPr>
            <p:nvPr/>
          </p:nvSpPr>
          <p:spPr>
            <a:xfrm>
              <a:off x="2152015" y="13912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8" name="Google Shape;102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0AAP8IAADyDQAA/wgAAAAAAAAmAAAACAAAAP//////////"/>
                </a:ext>
              </a:extLst>
            </p:cNvSpPr>
            <p:nvPr/>
          </p:nvSpPr>
          <p:spPr>
            <a:xfrm>
              <a:off x="2266950" y="14624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7" name="Google Shape;102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0AAPcIAAAADgAA9wgAAAAAAAAmAAAACAAAAP//////////"/>
                </a:ext>
              </a:extLst>
            </p:cNvSpPr>
            <p:nvPr/>
          </p:nvSpPr>
          <p:spPr>
            <a:xfrm>
              <a:off x="2273935" y="1457325"/>
              <a:ext cx="1905" cy="0"/>
            </a:xfrm>
            <a:custGeom>
              <a:avLst/>
              <a:gdLst/>
              <a:ahLst/>
              <a:cxnLst/>
              <a:rect l="0" t="0" r="1905" b="0"/>
              <a:pathLst>
                <a:path w="1905" h="0">
                  <a:moveTo>
                    <a:pt x="1905" y="0"/>
                  </a:moveTo>
                  <a:lnTo>
                    <a:pt x="1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6" name="Google Shape;102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4AAOwIAAAIDgAA7ggAAAAAAAAmAAAACAAAAP//////////"/>
                </a:ext>
              </a:extLst>
            </p:cNvSpPr>
            <p:nvPr/>
          </p:nvSpPr>
          <p:spPr>
            <a:xfrm>
              <a:off x="2279650" y="1450340"/>
              <a:ext cx="1270" cy="1270"/>
            </a:xfrm>
            <a:custGeom>
              <a:avLst/>
              <a:gdLst/>
              <a:ahLst/>
              <a:cxnLst/>
              <a:rect l="0" t="0" r="1270" b="1270"/>
              <a:pathLst>
                <a:path w="1270" h="1270">
                  <a:moveTo>
                    <a:pt x="18" y="13"/>
                  </a:moveTo>
                  <a:cubicBezTo>
                    <a:pt x="519" y="372"/>
                    <a:pt x="966" y="821"/>
                    <a:pt x="1270" y="1270"/>
                  </a:cubicBezTo>
                  <a:cubicBezTo>
                    <a:pt x="966" y="821"/>
                    <a:pt x="519" y="372"/>
                    <a:pt x="18"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5" name="Google Shape;102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A0AAMsIAADUDQAAzAgAAAAAAAAmAAAACAAAAP//////////"/>
                </a:ext>
              </a:extLst>
            </p:cNvSpPr>
            <p:nvPr/>
          </p:nvSpPr>
          <p:spPr>
            <a:xfrm>
              <a:off x="2247900" y="1429385"/>
              <a:ext cx="0" cy="635"/>
            </a:xfrm>
            <a:custGeom>
              <a:avLst/>
              <a:gdLst/>
              <a:ahLst/>
              <a:cxnLst/>
              <a:rect l="0" t="0" r="0" b="635"/>
              <a:pathLst>
                <a:path w="0" h="635">
                  <a:moveTo>
                    <a:pt x="0" y="0"/>
                  </a:moveTo>
                  <a:cubicBezTo>
                    <a:pt x="0" y="218"/>
                    <a:pt x="0" y="416"/>
                    <a:pt x="0" y="635"/>
                  </a:cubicBezTo>
                  <a:cubicBezTo>
                    <a:pt x="0" y="416"/>
                    <a:pt x="0" y="218"/>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4" name="Google Shape;102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0AALIIAACqDQAAswgAAAAAAAAmAAAACAAAAP//////////"/>
                </a:ext>
              </a:extLst>
            </p:cNvSpPr>
            <p:nvPr/>
          </p:nvSpPr>
          <p:spPr>
            <a:xfrm>
              <a:off x="2219960" y="1413510"/>
              <a:ext cx="1270" cy="635"/>
            </a:xfrm>
            <a:custGeom>
              <a:avLst/>
              <a:gdLst/>
              <a:ahLst/>
              <a:cxnLst/>
              <a:rect l="0" t="0" r="1270" b="635"/>
              <a:pathLst>
                <a:path w="1270" h="635">
                  <a:moveTo>
                    <a:pt x="13" y="18"/>
                  </a:moveTo>
                  <a:cubicBezTo>
                    <a:pt x="159" y="290"/>
                    <a:pt x="304" y="435"/>
                    <a:pt x="569" y="508"/>
                  </a:cubicBezTo>
                  <a:cubicBezTo>
                    <a:pt x="410" y="435"/>
                    <a:pt x="251" y="308"/>
                    <a:pt x="106" y="145"/>
                  </a:cubicBezTo>
                  <a:lnTo>
                    <a:pt x="13" y="18"/>
                  </a:lnTo>
                  <a:close/>
                  <a:moveTo>
                    <a:pt x="569" y="508"/>
                  </a:moveTo>
                  <a:cubicBezTo>
                    <a:pt x="714" y="580"/>
                    <a:pt x="860" y="616"/>
                    <a:pt x="1005" y="616"/>
                  </a:cubicBezTo>
                  <a:cubicBezTo>
                    <a:pt x="1085" y="616"/>
                    <a:pt x="1177" y="616"/>
                    <a:pt x="1257" y="580"/>
                  </a:cubicBezTo>
                  <a:cubicBezTo>
                    <a:pt x="966" y="580"/>
                    <a:pt x="741" y="562"/>
                    <a:pt x="569" y="50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3" name="Google Shape;102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0AALAIAACwDQAAsQgAAAAAAAAmAAAACAAAAP//////////"/>
                </a:ext>
              </a:extLst>
            </p:cNvSpPr>
            <p:nvPr/>
          </p:nvSpPr>
          <p:spPr>
            <a:xfrm>
              <a:off x="2223135" y="1412240"/>
              <a:ext cx="1905" cy="635"/>
            </a:xfrm>
            <a:custGeom>
              <a:avLst/>
              <a:gdLst/>
              <a:ahLst/>
              <a:cxnLst/>
              <a:rect l="0" t="0" r="1905" b="635"/>
              <a:pathLst>
                <a:path w="1905" h="635">
                  <a:moveTo>
                    <a:pt x="1890" y="7"/>
                  </a:moveTo>
                  <a:cubicBezTo>
                    <a:pt x="1594" y="30"/>
                    <a:pt x="1354" y="85"/>
                    <a:pt x="1157" y="170"/>
                  </a:cubicBezTo>
                  <a:cubicBezTo>
                    <a:pt x="762" y="302"/>
                    <a:pt x="352" y="441"/>
                    <a:pt x="14" y="627"/>
                  </a:cubicBezTo>
                  <a:cubicBezTo>
                    <a:pt x="352" y="441"/>
                    <a:pt x="762" y="302"/>
                    <a:pt x="1157" y="170"/>
                  </a:cubicBezTo>
                  <a:cubicBezTo>
                    <a:pt x="1354" y="85"/>
                    <a:pt x="1594" y="30"/>
                    <a:pt x="1890" y="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2" name="Google Shape;102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3A0AAM8IAADfDQAA0QgAAAAAAAAmAAAACAAAAP//////////"/>
                </a:ext>
              </a:extLst>
            </p:cNvSpPr>
            <p:nvPr/>
          </p:nvSpPr>
          <p:spPr>
            <a:xfrm>
              <a:off x="2252980" y="1431925"/>
              <a:ext cx="1905" cy="1270"/>
            </a:xfrm>
            <a:custGeom>
              <a:avLst/>
              <a:gdLst/>
              <a:ahLst/>
              <a:cxnLst/>
              <a:rect l="0" t="0" r="1905" b="1270"/>
              <a:pathLst>
                <a:path w="1905" h="1270">
                  <a:moveTo>
                    <a:pt x="1905" y="1253"/>
                  </a:moveTo>
                  <a:cubicBezTo>
                    <a:pt x="1557" y="1202"/>
                    <a:pt x="1223" y="1084"/>
                    <a:pt x="931" y="847"/>
                  </a:cubicBezTo>
                  <a:cubicBezTo>
                    <a:pt x="639" y="610"/>
                    <a:pt x="347" y="305"/>
                    <a:pt x="0" y="17"/>
                  </a:cubicBezTo>
                  <a:cubicBezTo>
                    <a:pt x="347" y="305"/>
                    <a:pt x="639" y="610"/>
                    <a:pt x="931" y="847"/>
                  </a:cubicBezTo>
                  <a:cubicBezTo>
                    <a:pt x="1223" y="1084"/>
                    <a:pt x="1557" y="1202"/>
                    <a:pt x="1905" y="125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1" name="Google Shape;102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w0AALkIAADEDQAAuwgAAAAAAAAmAAAACAAAAP//////////"/>
                </a:ext>
              </a:extLst>
            </p:cNvSpPr>
            <p:nvPr/>
          </p:nvSpPr>
          <p:spPr>
            <a:xfrm>
              <a:off x="2237105" y="1417955"/>
              <a:ext cx="635" cy="1270"/>
            </a:xfrm>
            <a:custGeom>
              <a:avLst/>
              <a:gdLst/>
              <a:ahLst/>
              <a:cxnLst/>
              <a:rect l="0" t="0" r="635" b="1270"/>
              <a:pathLst>
                <a:path w="635" h="1270">
                  <a:moveTo>
                    <a:pt x="635" y="12"/>
                  </a:moveTo>
                  <a:cubicBezTo>
                    <a:pt x="635" y="450"/>
                    <a:pt x="355" y="901"/>
                    <a:pt x="0" y="1258"/>
                  </a:cubicBezTo>
                  <a:cubicBezTo>
                    <a:pt x="355" y="901"/>
                    <a:pt x="635" y="450"/>
                    <a:pt x="635"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50" name="Google Shape;102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0AAK8IAAC7DQAArwgAAAAAAAAmAAAACAAAAP//////////"/>
                </a:ext>
              </a:extLst>
            </p:cNvSpPr>
            <p:nvPr/>
          </p:nvSpPr>
          <p:spPr>
            <a:xfrm>
              <a:off x="2229485" y="1411605"/>
              <a:ext cx="2540" cy="0"/>
            </a:xfrm>
            <a:custGeom>
              <a:avLst/>
              <a:gdLst/>
              <a:ahLst/>
              <a:cxnLst/>
              <a:rect l="0" t="0" r="2540" b="0"/>
              <a:pathLst>
                <a:path w="2540" h="0">
                  <a:moveTo>
                    <a:pt x="12" y="0"/>
                  </a:moveTo>
                  <a:cubicBezTo>
                    <a:pt x="818" y="0"/>
                    <a:pt x="1673" y="0"/>
                    <a:pt x="2528" y="0"/>
                  </a:cubicBezTo>
                  <a:cubicBezTo>
                    <a:pt x="1673" y="0"/>
                    <a:pt x="818" y="0"/>
                    <a:pt x="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9" name="Google Shape;102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4AAOMIAAAHDgAA5AgAAAAAAAAmAAAACAAAAP//////////"/>
                </a:ext>
              </a:extLst>
            </p:cNvSpPr>
            <p:nvPr/>
          </p:nvSpPr>
          <p:spPr>
            <a:xfrm>
              <a:off x="2280285" y="1444625"/>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8" name="Google Shape;102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0AAP0IAADyDQAA/QgAAAAAAAAmAAAACAAAAP//////////"/>
                </a:ext>
              </a:extLst>
            </p:cNvSpPr>
            <p:nvPr/>
          </p:nvSpPr>
          <p:spPr>
            <a:xfrm>
              <a:off x="2266950" y="14611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7" name="Google Shape;102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0AAP4IAADyDQAA/ggAAAAAAAAmAAAACAAAAP//////////"/>
                </a:ext>
              </a:extLst>
            </p:cNvSpPr>
            <p:nvPr/>
          </p:nvSpPr>
          <p:spPr>
            <a:xfrm>
              <a:off x="2266950" y="14617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6" name="Google Shape;102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0AAP0IAADyDQAA/QgAAAAAAAAmAAAACAAAAP//////////"/>
                </a:ext>
              </a:extLst>
            </p:cNvSpPr>
            <p:nvPr/>
          </p:nvSpPr>
          <p:spPr>
            <a:xfrm>
              <a:off x="2266950" y="146113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5" name="Google Shape;102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0AAP4IAADyDQAA/wgAAAAAAAAmAAAACAAAAP//////////"/>
                </a:ext>
              </a:extLst>
            </p:cNvSpPr>
            <p:nvPr/>
          </p:nvSpPr>
          <p:spPr>
            <a:xfrm>
              <a:off x="2266950" y="1461770"/>
              <a:ext cx="0" cy="635"/>
            </a:xfrm>
            <a:custGeom>
              <a:avLst/>
              <a:gdLst/>
              <a:ahLst/>
              <a:cxnLst/>
              <a:rect l="0" t="0" r="0" b="635"/>
              <a:pathLst>
                <a:path w="0" h="635">
                  <a:moveTo>
                    <a:pt x="0" y="52"/>
                  </a:moveTo>
                  <a:lnTo>
                    <a:pt x="0"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4" name="Google Shape;102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0AAP0IAADyDQAA/ggAAAAAAAAmAAAACAAAAP//////////"/>
                </a:ext>
              </a:extLst>
            </p:cNvSpPr>
            <p:nvPr/>
          </p:nvSpPr>
          <p:spPr>
            <a:xfrm>
              <a:off x="2266950" y="1461135"/>
              <a:ext cx="0" cy="635"/>
            </a:xfrm>
            <a:custGeom>
              <a:avLst/>
              <a:gdLst/>
              <a:ahLst/>
              <a:cxnLst/>
              <a:rect l="0" t="0" r="0" b="635"/>
              <a:pathLst>
                <a:path w="0" h="635">
                  <a:moveTo>
                    <a:pt x="0" y="33"/>
                  </a:moveTo>
                  <a:cubicBezTo>
                    <a:pt x="0" y="267"/>
                    <a:pt x="0" y="367"/>
                    <a:pt x="0" y="601"/>
                  </a:cubicBezTo>
                  <a:cubicBezTo>
                    <a:pt x="0" y="367"/>
                    <a:pt x="0" y="133"/>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3" name="Google Shape;102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4AANsIAAAKDgAA4QgAAAAAAAAmAAAACAAAAP//////////"/>
                </a:ext>
              </a:extLst>
            </p:cNvSpPr>
            <p:nvPr/>
          </p:nvSpPr>
          <p:spPr>
            <a:xfrm>
              <a:off x="2280285" y="1439545"/>
              <a:ext cx="1905" cy="3810"/>
            </a:xfrm>
            <a:custGeom>
              <a:avLst/>
              <a:gdLst/>
              <a:ahLst/>
              <a:cxnLst/>
              <a:rect l="0" t="0" r="1905" b="3810"/>
              <a:pathLst>
                <a:path w="1905" h="3810">
                  <a:moveTo>
                    <a:pt x="1850" y="2239"/>
                  </a:moveTo>
                  <a:cubicBezTo>
                    <a:pt x="1891" y="2757"/>
                    <a:pt x="1756" y="3336"/>
                    <a:pt x="1472" y="3795"/>
                  </a:cubicBezTo>
                  <a:cubicBezTo>
                    <a:pt x="1756" y="3336"/>
                    <a:pt x="1891" y="2757"/>
                    <a:pt x="1850" y="2239"/>
                  </a:cubicBezTo>
                  <a:cubicBezTo>
                    <a:pt x="1702" y="1053"/>
                    <a:pt x="945" y="474"/>
                    <a:pt x="0" y="15"/>
                  </a:cubicBezTo>
                  <a:cubicBezTo>
                    <a:pt x="945" y="474"/>
                    <a:pt x="1702" y="1053"/>
                    <a:pt x="1850" y="223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2" name="Google Shape;102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0AAKYIAACrDQAApggAAAAAAAAmAAAACAAAAP//////////"/>
                </a:ext>
              </a:extLst>
            </p:cNvSpPr>
            <p:nvPr/>
          </p:nvSpPr>
          <p:spPr>
            <a:xfrm>
              <a:off x="2221230" y="1405890"/>
              <a:ext cx="635" cy="0"/>
            </a:xfrm>
            <a:custGeom>
              <a:avLst/>
              <a:gdLst/>
              <a:ahLst/>
              <a:cxnLst/>
              <a:rect l="0" t="0" r="635" b="0"/>
              <a:pathLst>
                <a:path w="635" h="0">
                  <a:moveTo>
                    <a:pt x="615" y="0"/>
                  </a:moveTo>
                  <a:cubicBezTo>
                    <a:pt x="423" y="0"/>
                    <a:pt x="153" y="0"/>
                    <a:pt x="19" y="0"/>
                  </a:cubicBezTo>
                  <a:cubicBezTo>
                    <a:pt x="153" y="0"/>
                    <a:pt x="423" y="0"/>
                    <a:pt x="6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1" name="Google Shape;102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0AAKQIAACkDQAApAgAAAAAAAAmAAAACAAAAP//////////"/>
                </a:ext>
              </a:extLst>
            </p:cNvSpPr>
            <p:nvPr/>
          </p:nvSpPr>
          <p:spPr>
            <a:xfrm>
              <a:off x="2217420" y="14046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0" name="Google Shape;102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KQIAACqDQAApggAAAAAAAAmAAAACAAAAP//////////"/>
                </a:ext>
              </a:extLst>
            </p:cNvSpPr>
            <p:nvPr/>
          </p:nvSpPr>
          <p:spPr>
            <a:xfrm>
              <a:off x="2218690" y="1404620"/>
              <a:ext cx="2540" cy="1270"/>
            </a:xfrm>
            <a:custGeom>
              <a:avLst/>
              <a:gdLst/>
              <a:ahLst/>
              <a:cxnLst/>
              <a:rect l="0" t="0" r="2540" b="1270"/>
              <a:pathLst>
                <a:path w="2540" h="1270">
                  <a:moveTo>
                    <a:pt x="13" y="20"/>
                  </a:moveTo>
                  <a:lnTo>
                    <a:pt x="428" y="298"/>
                  </a:lnTo>
                  <a:cubicBezTo>
                    <a:pt x="1083" y="774"/>
                    <a:pt x="1791" y="1131"/>
                    <a:pt x="2540" y="1270"/>
                  </a:cubicBezTo>
                  <a:cubicBezTo>
                    <a:pt x="1791" y="1131"/>
                    <a:pt x="1083" y="774"/>
                    <a:pt x="428" y="29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9" name="Google Shape;102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K4IAACoDQAAsggAAAAAAAAmAAAACAAAAP//////////"/>
                </a:ext>
              </a:extLst>
            </p:cNvSpPr>
            <p:nvPr/>
          </p:nvSpPr>
          <p:spPr>
            <a:xfrm>
              <a:off x="2218690" y="1410970"/>
              <a:ext cx="1270" cy="2540"/>
            </a:xfrm>
            <a:custGeom>
              <a:avLst/>
              <a:gdLst/>
              <a:ahLst/>
              <a:cxnLst/>
              <a:rect l="0" t="0" r="1270" b="2540"/>
              <a:pathLst>
                <a:path w="1270" h="2540">
                  <a:moveTo>
                    <a:pt x="18" y="12"/>
                  </a:moveTo>
                  <a:cubicBezTo>
                    <a:pt x="125" y="488"/>
                    <a:pt x="304" y="965"/>
                    <a:pt x="555" y="1441"/>
                  </a:cubicBezTo>
                  <a:cubicBezTo>
                    <a:pt x="322" y="965"/>
                    <a:pt x="125" y="488"/>
                    <a:pt x="18" y="12"/>
                  </a:cubicBezTo>
                  <a:close/>
                  <a:moveTo>
                    <a:pt x="555" y="1441"/>
                  </a:moveTo>
                  <a:cubicBezTo>
                    <a:pt x="698" y="1722"/>
                    <a:pt x="859" y="2003"/>
                    <a:pt x="1020" y="2284"/>
                  </a:cubicBezTo>
                  <a:lnTo>
                    <a:pt x="1270" y="2540"/>
                  </a:lnTo>
                  <a:cubicBezTo>
                    <a:pt x="984" y="2174"/>
                    <a:pt x="751" y="1807"/>
                    <a:pt x="555" y="144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8" name="Google Shape;102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JAIAACkDQAAkQgAAAAAAAAmAAAACAAAAP//////////"/>
                </a:ext>
              </a:extLst>
            </p:cNvSpPr>
            <p:nvPr/>
          </p:nvSpPr>
          <p:spPr>
            <a:xfrm>
              <a:off x="2216785" y="1391920"/>
              <a:ext cx="635" cy="635"/>
            </a:xfrm>
            <a:custGeom>
              <a:avLst/>
              <a:gdLst/>
              <a:ahLst/>
              <a:cxnLst/>
              <a:rect l="0" t="0" r="635" b="635"/>
              <a:pathLst>
                <a:path w="635" h="635">
                  <a:moveTo>
                    <a:pt x="9" y="0"/>
                  </a:moveTo>
                  <a:cubicBezTo>
                    <a:pt x="148" y="317"/>
                    <a:pt x="386" y="533"/>
                    <a:pt x="635" y="622"/>
                  </a:cubicBezTo>
                  <a:cubicBezTo>
                    <a:pt x="386" y="533"/>
                    <a:pt x="178" y="317"/>
                    <a:pt x="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7" name="Google Shape;102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0AAHEIAACADQAAcggAAAAAAAAmAAAACAAAAP//////////"/>
                </a:ext>
              </a:extLst>
            </p:cNvSpPr>
            <p:nvPr/>
          </p:nvSpPr>
          <p:spPr>
            <a:xfrm>
              <a:off x="2194560" y="1372235"/>
              <a:ext cx="0" cy="635"/>
            </a:xfrm>
            <a:custGeom>
              <a:avLst/>
              <a:gdLst/>
              <a:ahLst/>
              <a:cxnLst/>
              <a:rect l="0" t="0" r="0" b="635"/>
              <a:pathLst>
                <a:path w="0" h="635">
                  <a:moveTo>
                    <a:pt x="0" y="0"/>
                  </a:moveTo>
                  <a:lnTo>
                    <a:pt x="0" y="493"/>
                  </a:lnTo>
                  <a:cubicBezTo>
                    <a:pt x="0" y="493"/>
                    <a:pt x="0" y="635"/>
                    <a:pt x="0" y="635"/>
                  </a:cubicBezTo>
                  <a:cubicBezTo>
                    <a:pt x="0" y="388"/>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6" name="Google Shape;102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IoIAACiDQAAjggAAAAAAAAmAAAACAAAAP//////////"/>
                </a:ext>
              </a:extLst>
            </p:cNvSpPr>
            <p:nvPr/>
          </p:nvSpPr>
          <p:spPr>
            <a:xfrm>
              <a:off x="2214245" y="1388110"/>
              <a:ext cx="1905" cy="2540"/>
            </a:xfrm>
            <a:custGeom>
              <a:avLst/>
              <a:gdLst/>
              <a:ahLst/>
              <a:cxnLst/>
              <a:rect l="0" t="0" r="1905" b="2540"/>
              <a:pathLst>
                <a:path w="1905" h="2540">
                  <a:moveTo>
                    <a:pt x="1890" y="2525"/>
                  </a:moveTo>
                  <a:cubicBezTo>
                    <a:pt x="1575" y="1498"/>
                    <a:pt x="900" y="631"/>
                    <a:pt x="0" y="15"/>
                  </a:cubicBezTo>
                  <a:cubicBezTo>
                    <a:pt x="900" y="631"/>
                    <a:pt x="1575" y="1498"/>
                    <a:pt x="1890" y="252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5" name="Google Shape;102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LEIAACoDQAAsggAAAAAAAAmAAAACAAAAP//////////"/>
                </a:ext>
              </a:extLst>
            </p:cNvSpPr>
            <p:nvPr/>
          </p:nvSpPr>
          <p:spPr>
            <a:xfrm>
              <a:off x="2219325" y="1412875"/>
              <a:ext cx="635" cy="635"/>
            </a:xfrm>
            <a:custGeom>
              <a:avLst/>
              <a:gdLst/>
              <a:ahLst/>
              <a:cxnLst/>
              <a:rect l="0" t="0" r="635" b="635"/>
              <a:pathLst>
                <a:path w="635" h="635">
                  <a:moveTo>
                    <a:pt x="28" y="21"/>
                  </a:moveTo>
                  <a:cubicBezTo>
                    <a:pt x="230" y="240"/>
                    <a:pt x="432" y="481"/>
                    <a:pt x="635" y="635"/>
                  </a:cubicBezTo>
                  <a:lnTo>
                    <a:pt x="432" y="394"/>
                  </a:lnTo>
                  <a:lnTo>
                    <a:pt x="28" y="2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4" name="Google Shape;102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0AAFwIAAB4DQAAXQgAAAAAAAAmAAAACAAAAP//////////"/>
                </a:ext>
              </a:extLst>
            </p:cNvSpPr>
            <p:nvPr/>
          </p:nvSpPr>
          <p:spPr>
            <a:xfrm>
              <a:off x="2188845" y="1358900"/>
              <a:ext cx="635" cy="635"/>
            </a:xfrm>
            <a:custGeom>
              <a:avLst/>
              <a:gdLst/>
              <a:ahLst/>
              <a:cxnLst/>
              <a:rect l="0" t="0" r="635" b="635"/>
              <a:pathLst>
                <a:path w="635" h="635">
                  <a:moveTo>
                    <a:pt x="0" y="24"/>
                  </a:moveTo>
                  <a:cubicBezTo>
                    <a:pt x="115" y="268"/>
                    <a:pt x="404" y="439"/>
                    <a:pt x="606" y="610"/>
                  </a:cubicBezTo>
                  <a:cubicBezTo>
                    <a:pt x="404" y="439"/>
                    <a:pt x="202" y="268"/>
                    <a:pt x="0"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3" name="Google Shape;103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0AAFwIAAB3DQAAXAgAAAAAAAAmAAAACAAAAP//////////"/>
                </a:ext>
              </a:extLst>
            </p:cNvSpPr>
            <p:nvPr/>
          </p:nvSpPr>
          <p:spPr>
            <a:xfrm>
              <a:off x="2188845" y="135890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2" name="Google Shape;103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G8IAACADQAAcggAAAAAAAAmAAAACAAAAP//////////"/>
                </a:ext>
              </a:extLst>
            </p:cNvSpPr>
            <p:nvPr/>
          </p:nvSpPr>
          <p:spPr>
            <a:xfrm>
              <a:off x="2193925" y="1370965"/>
              <a:ext cx="635" cy="1905"/>
            </a:xfrm>
            <a:custGeom>
              <a:avLst/>
              <a:gdLst/>
              <a:ahLst/>
              <a:cxnLst/>
              <a:rect l="0" t="0" r="635" b="1905"/>
              <a:pathLst>
                <a:path w="635" h="1905">
                  <a:moveTo>
                    <a:pt x="17" y="0"/>
                  </a:moveTo>
                  <a:cubicBezTo>
                    <a:pt x="141" y="666"/>
                    <a:pt x="317" y="1285"/>
                    <a:pt x="635" y="1889"/>
                  </a:cubicBezTo>
                  <a:lnTo>
                    <a:pt x="511" y="1619"/>
                  </a:lnTo>
                  <a:cubicBezTo>
                    <a:pt x="317" y="1111"/>
                    <a:pt x="141" y="555"/>
                    <a:pt x="1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1" name="Google Shape;103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FoIAAB3DQAAXAgAAAAAAAAmAAAACAAAAP//////////"/>
                </a:ext>
              </a:extLst>
            </p:cNvSpPr>
            <p:nvPr/>
          </p:nvSpPr>
          <p:spPr>
            <a:xfrm>
              <a:off x="2188210" y="1357630"/>
              <a:ext cx="635" cy="1270"/>
            </a:xfrm>
            <a:custGeom>
              <a:avLst/>
              <a:gdLst/>
              <a:ahLst/>
              <a:cxnLst/>
              <a:rect l="0" t="0" r="635" b="1270"/>
              <a:pathLst>
                <a:path w="635" h="1270">
                  <a:moveTo>
                    <a:pt x="0" y="21"/>
                  </a:moveTo>
                  <a:lnTo>
                    <a:pt x="87" y="312"/>
                  </a:lnTo>
                  <a:cubicBezTo>
                    <a:pt x="240" y="666"/>
                    <a:pt x="459" y="958"/>
                    <a:pt x="613" y="1249"/>
                  </a:cubicBezTo>
                  <a:cubicBezTo>
                    <a:pt x="394" y="812"/>
                    <a:pt x="153" y="458"/>
                    <a:pt x="0"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0" name="Google Shape;103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HEIAACADQAAcggAAAAAAAAmAAAACAAAAP//////////"/>
                </a:ext>
              </a:extLst>
            </p:cNvSpPr>
            <p:nvPr/>
          </p:nvSpPr>
          <p:spPr>
            <a:xfrm>
              <a:off x="2193925" y="1372235"/>
              <a:ext cx="635" cy="635"/>
            </a:xfrm>
            <a:custGeom>
              <a:avLst/>
              <a:gdLst/>
              <a:ahLst/>
              <a:cxnLst/>
              <a:rect l="0" t="0" r="635" b="635"/>
              <a:pathLst>
                <a:path w="635" h="635">
                  <a:moveTo>
                    <a:pt x="42" y="19"/>
                  </a:moveTo>
                  <a:cubicBezTo>
                    <a:pt x="169" y="211"/>
                    <a:pt x="338" y="423"/>
                    <a:pt x="635" y="615"/>
                  </a:cubicBezTo>
                  <a:lnTo>
                    <a:pt x="338" y="346"/>
                  </a:lnTo>
                  <a:lnTo>
                    <a:pt x="42" y="1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9" name="Google Shape;103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IYIAAA6DQAAhggAAAAAAAAmAAAACAAAAP//////////"/>
                </a:ext>
              </a:extLst>
            </p:cNvSpPr>
            <p:nvPr/>
          </p:nvSpPr>
          <p:spPr>
            <a:xfrm>
              <a:off x="2150110" y="1385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8" name="Google Shape;103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IYIAAA6DQAAhggAAAAAAAAmAAAACAAAAP//////////"/>
                </a:ext>
              </a:extLst>
            </p:cNvSpPr>
            <p:nvPr/>
          </p:nvSpPr>
          <p:spPr>
            <a:xfrm>
              <a:off x="2150110" y="1385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7" name="Google Shape;103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IYIAAA5DQAAhggAAAAAAAAmAAAACAAAAP//////////"/>
                </a:ext>
              </a:extLst>
            </p:cNvSpPr>
            <p:nvPr/>
          </p:nvSpPr>
          <p:spPr>
            <a:xfrm>
              <a:off x="2149475" y="1385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6" name="Google Shape;103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IcIAAA7DQAAhwgAAAAAAAAmAAAACAAAAP//////////"/>
                </a:ext>
              </a:extLst>
            </p:cNvSpPr>
            <p:nvPr/>
          </p:nvSpPr>
          <p:spPr>
            <a:xfrm>
              <a:off x="2150745" y="13862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5" name="Google Shape;103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0AAIYIAAA7DQAAhggAAAAAAAAmAAAACAAAAP//////////"/>
                </a:ext>
              </a:extLst>
            </p:cNvSpPr>
            <p:nvPr/>
          </p:nvSpPr>
          <p:spPr>
            <a:xfrm>
              <a:off x="2150745" y="13855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4" name="Google Shape;103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IYIAAA7DQAAhggAAAAAAAAmAAAACAAAAP//////////"/>
                </a:ext>
              </a:extLst>
            </p:cNvSpPr>
            <p:nvPr/>
          </p:nvSpPr>
          <p:spPr>
            <a:xfrm>
              <a:off x="2150110" y="1385570"/>
              <a:ext cx="635" cy="0"/>
            </a:xfrm>
            <a:custGeom>
              <a:avLst/>
              <a:gdLst/>
              <a:ahLst/>
              <a:cxnLst/>
              <a:rect l="0" t="0" r="635" b="0"/>
              <a:pathLst>
                <a:path w="635" h="0">
                  <a:moveTo>
                    <a:pt x="0" y="0"/>
                  </a:moveTo>
                  <a:lnTo>
                    <a:pt x="55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3" name="Google Shape;103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0AAIcIAAA8DQAAhwgAAAAAAAAmAAAACAAAAP//////////"/>
                </a:ext>
              </a:extLst>
            </p:cNvSpPr>
            <p:nvPr/>
          </p:nvSpPr>
          <p:spPr>
            <a:xfrm>
              <a:off x="2151380" y="138620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2" name="Google Shape;103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0AAIgIAAA+DQAAjwgAAAAAAAAmAAAACAAAAP//////////"/>
                </a:ext>
              </a:extLst>
            </p:cNvSpPr>
            <p:nvPr/>
          </p:nvSpPr>
          <p:spPr>
            <a:xfrm>
              <a:off x="2152015" y="1386840"/>
              <a:ext cx="635" cy="4445"/>
            </a:xfrm>
            <a:custGeom>
              <a:avLst/>
              <a:gdLst/>
              <a:ahLst/>
              <a:cxnLst/>
              <a:rect l="0" t="0" r="635" b="4445"/>
              <a:pathLst>
                <a:path w="635" h="4445">
                  <a:moveTo>
                    <a:pt x="0" y="4430"/>
                  </a:moveTo>
                  <a:cubicBezTo>
                    <a:pt x="87" y="3524"/>
                    <a:pt x="153" y="2618"/>
                    <a:pt x="394" y="1711"/>
                  </a:cubicBezTo>
                  <a:cubicBezTo>
                    <a:pt x="459" y="1006"/>
                    <a:pt x="613" y="359"/>
                    <a:pt x="613" y="0"/>
                  </a:cubicBezTo>
                  <a:cubicBezTo>
                    <a:pt x="613" y="359"/>
                    <a:pt x="459" y="1006"/>
                    <a:pt x="394" y="1711"/>
                  </a:cubicBezTo>
                  <a:cubicBezTo>
                    <a:pt x="153" y="2618"/>
                    <a:pt x="87" y="3524"/>
                    <a:pt x="0" y="443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1" name="Google Shape;103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IIIAAAvDQAAgggAAAAAAAAmAAAACAAAAP//////////"/>
                </a:ext>
              </a:extLst>
            </p:cNvSpPr>
            <p:nvPr/>
          </p:nvSpPr>
          <p:spPr>
            <a:xfrm>
              <a:off x="2142490" y="1383030"/>
              <a:ext cx="635" cy="0"/>
            </a:xfrm>
            <a:custGeom>
              <a:avLst/>
              <a:gdLst/>
              <a:ahLst/>
              <a:cxnLst/>
              <a:rect l="0" t="0" r="635" b="0"/>
              <a:pathLst>
                <a:path w="635" h="0">
                  <a:moveTo>
                    <a:pt x="423" y="0"/>
                  </a:moveTo>
                  <a:cubicBezTo>
                    <a:pt x="278" y="0"/>
                    <a:pt x="133" y="0"/>
                    <a:pt x="11" y="0"/>
                  </a:cubicBezTo>
                  <a:lnTo>
                    <a:pt x="635" y="0"/>
                  </a:lnTo>
                  <a:cubicBezTo>
                    <a:pt x="568" y="0"/>
                    <a:pt x="501" y="0"/>
                    <a:pt x="42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0" name="Google Shape;103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IMIAAA5DQAAhggAAAAAAAAmAAAACAAAAP//////////"/>
                </a:ext>
              </a:extLst>
            </p:cNvSpPr>
            <p:nvPr/>
          </p:nvSpPr>
          <p:spPr>
            <a:xfrm>
              <a:off x="2143760" y="1383665"/>
              <a:ext cx="5715" cy="1905"/>
            </a:xfrm>
            <a:custGeom>
              <a:avLst/>
              <a:gdLst/>
              <a:ahLst/>
              <a:cxnLst/>
              <a:rect l="0" t="0" r="5715" b="1905"/>
              <a:pathLst>
                <a:path w="5715" h="1905">
                  <a:moveTo>
                    <a:pt x="14" y="0"/>
                  </a:moveTo>
                  <a:cubicBezTo>
                    <a:pt x="862" y="988"/>
                    <a:pt x="3069" y="1893"/>
                    <a:pt x="4710" y="1893"/>
                  </a:cubicBezTo>
                  <a:cubicBezTo>
                    <a:pt x="4710" y="1893"/>
                    <a:pt x="4724" y="1893"/>
                    <a:pt x="4724" y="1893"/>
                  </a:cubicBezTo>
                  <a:cubicBezTo>
                    <a:pt x="4724" y="1893"/>
                    <a:pt x="4724" y="1893"/>
                    <a:pt x="4724" y="1893"/>
                  </a:cubicBezTo>
                  <a:cubicBezTo>
                    <a:pt x="5092" y="1893"/>
                    <a:pt x="5417" y="1845"/>
                    <a:pt x="5700" y="1750"/>
                  </a:cubicBezTo>
                  <a:cubicBezTo>
                    <a:pt x="5417" y="1845"/>
                    <a:pt x="5078" y="1893"/>
                    <a:pt x="4724" y="1893"/>
                  </a:cubicBezTo>
                  <a:cubicBezTo>
                    <a:pt x="3097" y="1893"/>
                    <a:pt x="862" y="988"/>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9" name="Google Shape;103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IMIAAAwDQAAgwgAAAAAAAAmAAAACAAAAP//////////"/>
                </a:ext>
              </a:extLst>
            </p:cNvSpPr>
            <p:nvPr/>
          </p:nvSpPr>
          <p:spPr>
            <a:xfrm>
              <a:off x="2143760" y="1383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8" name="Google Shape;103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IMIAAAwDQAAgwgAAAAAAAAmAAAACAAAAP//////////"/>
                </a:ext>
              </a:extLst>
            </p:cNvSpPr>
            <p:nvPr/>
          </p:nvSpPr>
          <p:spPr>
            <a:xfrm>
              <a:off x="2143760" y="1383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7" name="Google Shape;103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IIIAAAvDQAAgggAAAAAAAAmAAAACAAAAP//////////"/>
                </a:ext>
              </a:extLst>
            </p:cNvSpPr>
            <p:nvPr/>
          </p:nvSpPr>
          <p:spPr>
            <a:xfrm>
              <a:off x="2143125" y="13830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6" name="Google Shape;103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IIIAAAwDQAAgggAAAAAAAAmAAAACAAAAP//////////"/>
                </a:ext>
              </a:extLst>
            </p:cNvSpPr>
            <p:nvPr/>
          </p:nvSpPr>
          <p:spPr>
            <a:xfrm>
              <a:off x="2143760" y="13830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5" name="Google Shape;103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N4HAACXDQAA4QcAAAAAAAAmAAAACAAAAP//////////"/>
                </a:ext>
              </a:extLst>
            </p:cNvSpPr>
            <p:nvPr/>
          </p:nvSpPr>
          <p:spPr>
            <a:xfrm>
              <a:off x="2207260" y="1278890"/>
              <a:ext cx="1905" cy="1905"/>
            </a:xfrm>
            <a:custGeom>
              <a:avLst/>
              <a:gdLst/>
              <a:ahLst/>
              <a:cxnLst/>
              <a:rect l="0" t="0" r="1905" b="1905"/>
              <a:pathLst>
                <a:path w="1905" h="1905">
                  <a:moveTo>
                    <a:pt x="0" y="19"/>
                  </a:moveTo>
                  <a:cubicBezTo>
                    <a:pt x="508" y="853"/>
                    <a:pt x="1174" y="1468"/>
                    <a:pt x="1889" y="1885"/>
                  </a:cubicBezTo>
                  <a:cubicBezTo>
                    <a:pt x="1174" y="1468"/>
                    <a:pt x="508" y="853"/>
                    <a:pt x="0"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4" name="Google Shape;103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0AAJUHAACLDQAAlwcAAAAAAAAmAAAACAAAAP//////////"/>
                </a:ext>
              </a:extLst>
            </p:cNvSpPr>
            <p:nvPr/>
          </p:nvSpPr>
          <p:spPr>
            <a:xfrm>
              <a:off x="2198370" y="1232535"/>
              <a:ext cx="3175" cy="1270"/>
            </a:xfrm>
            <a:custGeom>
              <a:avLst/>
              <a:gdLst/>
              <a:ahLst/>
              <a:cxnLst/>
              <a:rect l="0" t="0" r="3175" b="1270"/>
              <a:pathLst>
                <a:path w="3175" h="1270">
                  <a:moveTo>
                    <a:pt x="12" y="12"/>
                  </a:moveTo>
                  <a:cubicBezTo>
                    <a:pt x="584" y="481"/>
                    <a:pt x="1295" y="826"/>
                    <a:pt x="2057" y="912"/>
                  </a:cubicBezTo>
                  <a:cubicBezTo>
                    <a:pt x="2451" y="999"/>
                    <a:pt x="2806" y="1134"/>
                    <a:pt x="3162" y="1258"/>
                  </a:cubicBezTo>
                  <a:cubicBezTo>
                    <a:pt x="2806" y="1134"/>
                    <a:pt x="2451" y="999"/>
                    <a:pt x="2057" y="912"/>
                  </a:cubicBezTo>
                  <a:cubicBezTo>
                    <a:pt x="1295" y="826"/>
                    <a:pt x="584" y="481"/>
                    <a:pt x="12"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3" name="Google Shape;103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IEHAACMDQAAhAcAAAAAAAAmAAAACAAAAP//////////"/>
                </a:ext>
              </a:extLst>
            </p:cNvSpPr>
            <p:nvPr/>
          </p:nvSpPr>
          <p:spPr>
            <a:xfrm>
              <a:off x="2200910" y="1219835"/>
              <a:ext cx="1270" cy="1905"/>
            </a:xfrm>
            <a:custGeom>
              <a:avLst/>
              <a:gdLst/>
              <a:ahLst/>
              <a:cxnLst/>
              <a:rect l="0" t="0" r="1270" b="1905"/>
              <a:pathLst>
                <a:path w="1270" h="1905">
                  <a:moveTo>
                    <a:pt x="1270" y="0"/>
                  </a:moveTo>
                  <a:lnTo>
                    <a:pt x="1039" y="231"/>
                  </a:lnTo>
                  <a:cubicBezTo>
                    <a:pt x="590" y="682"/>
                    <a:pt x="231" y="1261"/>
                    <a:pt x="13" y="1892"/>
                  </a:cubicBezTo>
                  <a:cubicBezTo>
                    <a:pt x="282" y="1171"/>
                    <a:pt x="731" y="540"/>
                    <a:pt x="127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2" name="Google Shape;103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LIHAACVDQAAwgcAAAAAAAAmAAAACAAAAP//////////"/>
                </a:ext>
              </a:extLst>
            </p:cNvSpPr>
            <p:nvPr/>
          </p:nvSpPr>
          <p:spPr>
            <a:xfrm>
              <a:off x="2201545" y="1250950"/>
              <a:ext cx="6350" cy="10160"/>
            </a:xfrm>
            <a:custGeom>
              <a:avLst/>
              <a:gdLst/>
              <a:ahLst/>
              <a:cxnLst/>
              <a:rect l="0" t="0" r="6350" b="10160"/>
              <a:pathLst>
                <a:path w="6350" h="10160">
                  <a:moveTo>
                    <a:pt x="14" y="14"/>
                  </a:moveTo>
                  <a:cubicBezTo>
                    <a:pt x="1560" y="2320"/>
                    <a:pt x="4362" y="6549"/>
                    <a:pt x="6336" y="10146"/>
                  </a:cubicBezTo>
                  <a:cubicBezTo>
                    <a:pt x="4362" y="6549"/>
                    <a:pt x="1560" y="2265"/>
                    <a:pt x="14"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1" name="Google Shape;103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N4HAACUDQAA3gcAAAAAAAAmAAAACAAAAP//////////"/>
                </a:ext>
              </a:extLst>
            </p:cNvSpPr>
            <p:nvPr/>
          </p:nvSpPr>
          <p:spPr>
            <a:xfrm>
              <a:off x="2207260" y="12788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0" name="Google Shape;103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CIIAACBDQAAIggAAAAAAAAmAAAACAAAAP//////////"/>
                </a:ext>
              </a:extLst>
            </p:cNvSpPr>
            <p:nvPr/>
          </p:nvSpPr>
          <p:spPr>
            <a:xfrm>
              <a:off x="2195195" y="13220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9" name="Google Shape;103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AoIAACdDQAADggAAAAAAAAmAAAACAAAAP//////////"/>
                </a:ext>
              </a:extLst>
            </p:cNvSpPr>
            <p:nvPr/>
          </p:nvSpPr>
          <p:spPr>
            <a:xfrm>
              <a:off x="2209165" y="1306830"/>
              <a:ext cx="3810" cy="2540"/>
            </a:xfrm>
            <a:custGeom>
              <a:avLst/>
              <a:gdLst/>
              <a:ahLst/>
              <a:cxnLst/>
              <a:rect l="0" t="0" r="3810" b="2540"/>
              <a:pathLst>
                <a:path w="3810" h="2540">
                  <a:moveTo>
                    <a:pt x="0" y="2540"/>
                  </a:moveTo>
                  <a:cubicBezTo>
                    <a:pt x="1206" y="1651"/>
                    <a:pt x="2500" y="800"/>
                    <a:pt x="3810" y="0"/>
                  </a:cubicBezTo>
                  <a:cubicBezTo>
                    <a:pt x="2500" y="800"/>
                    <a:pt x="1206" y="1651"/>
                    <a:pt x="0" y="254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8" name="Google Shape;103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OwHAACZDQAA8AcAAAAAAAAmAAAACAAAAP//////////"/>
                </a:ext>
              </a:extLst>
            </p:cNvSpPr>
            <p:nvPr/>
          </p:nvSpPr>
          <p:spPr>
            <a:xfrm>
              <a:off x="2207260" y="1287780"/>
              <a:ext cx="3175" cy="2540"/>
            </a:xfrm>
            <a:custGeom>
              <a:avLst/>
              <a:gdLst/>
              <a:ahLst/>
              <a:cxnLst/>
              <a:rect l="0" t="0" r="3175" b="2540"/>
              <a:pathLst>
                <a:path w="3175" h="2540">
                  <a:moveTo>
                    <a:pt x="0" y="0"/>
                  </a:moveTo>
                  <a:cubicBezTo>
                    <a:pt x="327" y="586"/>
                    <a:pt x="2020" y="1743"/>
                    <a:pt x="3175" y="2525"/>
                  </a:cubicBezTo>
                  <a:cubicBezTo>
                    <a:pt x="2020" y="1743"/>
                    <a:pt x="327" y="58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7" name="Google Shape;103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0AABcIAACQDQAAIAgAAAAAAAAmAAAACAAAAP//////////"/>
                </a:ext>
              </a:extLst>
            </p:cNvSpPr>
            <p:nvPr/>
          </p:nvSpPr>
          <p:spPr>
            <a:xfrm>
              <a:off x="2196465" y="1315085"/>
              <a:ext cx="8255" cy="5715"/>
            </a:xfrm>
            <a:custGeom>
              <a:avLst/>
              <a:gdLst/>
              <a:ahLst/>
              <a:cxnLst/>
              <a:rect l="0" t="0" r="8255" b="5715"/>
              <a:pathLst>
                <a:path w="8255" h="5715">
                  <a:moveTo>
                    <a:pt x="8241" y="13"/>
                  </a:moveTo>
                  <a:cubicBezTo>
                    <a:pt x="6915" y="1028"/>
                    <a:pt x="5548" y="1960"/>
                    <a:pt x="4127" y="2836"/>
                  </a:cubicBezTo>
                  <a:cubicBezTo>
                    <a:pt x="2652" y="3657"/>
                    <a:pt x="1285" y="4630"/>
                    <a:pt x="0" y="5701"/>
                  </a:cubicBezTo>
                  <a:cubicBezTo>
                    <a:pt x="1285" y="4630"/>
                    <a:pt x="2652" y="3657"/>
                    <a:pt x="4127" y="2836"/>
                  </a:cubicBezTo>
                  <a:cubicBezTo>
                    <a:pt x="5548" y="1960"/>
                    <a:pt x="6915" y="1028"/>
                    <a:pt x="824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6" name="Google Shape;103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0AACIIAACADQAAIwgAAAAAAAAmAAAACAAAAP//////////"/>
                </a:ext>
              </a:extLst>
            </p:cNvSpPr>
            <p:nvPr/>
          </p:nvSpPr>
          <p:spPr>
            <a:xfrm>
              <a:off x="2194560" y="1322070"/>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5" name="Google Shape;103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0AAPIHAACmDQAA/QcAAAAAAAAmAAAACAAAAP//////////"/>
                </a:ext>
              </a:extLst>
            </p:cNvSpPr>
            <p:nvPr/>
          </p:nvSpPr>
          <p:spPr>
            <a:xfrm>
              <a:off x="2212340" y="1291590"/>
              <a:ext cx="6350" cy="6985"/>
            </a:xfrm>
            <a:custGeom>
              <a:avLst/>
              <a:gdLst/>
              <a:ahLst/>
              <a:cxnLst/>
              <a:rect l="0" t="0" r="6350" b="6985"/>
              <a:pathLst>
                <a:path w="6350" h="6985">
                  <a:moveTo>
                    <a:pt x="14" y="13"/>
                  </a:moveTo>
                  <a:cubicBezTo>
                    <a:pt x="1410" y="834"/>
                    <a:pt x="2648" y="1808"/>
                    <a:pt x="3702" y="2977"/>
                  </a:cubicBezTo>
                  <a:cubicBezTo>
                    <a:pt x="5296" y="4730"/>
                    <a:pt x="6037" y="5955"/>
                    <a:pt x="6336" y="6971"/>
                  </a:cubicBezTo>
                  <a:cubicBezTo>
                    <a:pt x="6037" y="5955"/>
                    <a:pt x="5296" y="4730"/>
                    <a:pt x="3702" y="2977"/>
                  </a:cubicBezTo>
                  <a:cubicBezTo>
                    <a:pt x="2648" y="1808"/>
                    <a:pt x="1410" y="834"/>
                    <a:pt x="14"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4" name="Google Shape;103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AEIAAClDQAACAgAAAAAAAAmAAAACAAAAP//////////"/>
                </a:ext>
              </a:extLst>
            </p:cNvSpPr>
            <p:nvPr/>
          </p:nvSpPr>
          <p:spPr>
            <a:xfrm>
              <a:off x="2214245" y="1301115"/>
              <a:ext cx="3810" cy="4445"/>
            </a:xfrm>
            <a:custGeom>
              <a:avLst/>
              <a:gdLst/>
              <a:ahLst/>
              <a:cxnLst/>
              <a:rect l="0" t="0" r="3810" b="4445"/>
              <a:pathLst>
                <a:path w="3810" h="4445">
                  <a:moveTo>
                    <a:pt x="3798" y="13"/>
                  </a:moveTo>
                  <a:cubicBezTo>
                    <a:pt x="3243" y="1616"/>
                    <a:pt x="1776" y="3030"/>
                    <a:pt x="0" y="4445"/>
                  </a:cubicBezTo>
                  <a:cubicBezTo>
                    <a:pt x="1776" y="3030"/>
                    <a:pt x="3280" y="1616"/>
                    <a:pt x="3798"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3" name="Google Shape;103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FkIAAB2DQAAWggAAAAAAAAmAAAACAAAAP//////////"/>
                </a:ext>
              </a:extLst>
            </p:cNvSpPr>
            <p:nvPr/>
          </p:nvSpPr>
          <p:spPr>
            <a:xfrm>
              <a:off x="2188210" y="1356995"/>
              <a:ext cx="0" cy="635"/>
            </a:xfrm>
            <a:custGeom>
              <a:avLst/>
              <a:gdLst/>
              <a:ahLst/>
              <a:cxnLst/>
              <a:rect l="0" t="0" r="0" b="635"/>
              <a:pathLst>
                <a:path w="0" h="635">
                  <a:moveTo>
                    <a:pt x="0" y="8"/>
                  </a:moveTo>
                  <a:cubicBezTo>
                    <a:pt x="0" y="16"/>
                    <a:pt x="0" y="40"/>
                    <a:pt x="0" y="56"/>
                  </a:cubicBezTo>
                  <a:cubicBezTo>
                    <a:pt x="0" y="40"/>
                    <a:pt x="0" y="24"/>
                    <a:pt x="0" y="8"/>
                  </a:cubicBezTo>
                  <a:close/>
                  <a:moveTo>
                    <a:pt x="0" y="56"/>
                  </a:moveTo>
                  <a:cubicBezTo>
                    <a:pt x="0" y="105"/>
                    <a:pt x="0" y="170"/>
                    <a:pt x="0" y="236"/>
                  </a:cubicBezTo>
                  <a:cubicBezTo>
                    <a:pt x="0" y="317"/>
                    <a:pt x="0" y="407"/>
                    <a:pt x="0" y="488"/>
                  </a:cubicBezTo>
                  <a:lnTo>
                    <a:pt x="0" y="635"/>
                  </a:lnTo>
                  <a:cubicBezTo>
                    <a:pt x="0" y="504"/>
                    <a:pt x="0" y="219"/>
                    <a:pt x="0" y="5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2" name="Google Shape;103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0AAFIIAAB6DQAAVQgAAAAAAAAmAAAACAAAAP//////////"/>
                </a:ext>
              </a:extLst>
            </p:cNvSpPr>
            <p:nvPr/>
          </p:nvSpPr>
          <p:spPr>
            <a:xfrm>
              <a:off x="2190115" y="1352550"/>
              <a:ext cx="635" cy="1905"/>
            </a:xfrm>
            <a:custGeom>
              <a:avLst/>
              <a:gdLst/>
              <a:ahLst/>
              <a:cxnLst/>
              <a:rect l="0" t="0" r="635" b="1905"/>
              <a:pathLst>
                <a:path w="635" h="1905">
                  <a:moveTo>
                    <a:pt x="11" y="15"/>
                  </a:moveTo>
                  <a:lnTo>
                    <a:pt x="245" y="435"/>
                  </a:lnTo>
                  <a:cubicBezTo>
                    <a:pt x="479" y="855"/>
                    <a:pt x="635" y="1320"/>
                    <a:pt x="635" y="1905"/>
                  </a:cubicBezTo>
                  <a:cubicBezTo>
                    <a:pt x="635" y="1320"/>
                    <a:pt x="479" y="855"/>
                    <a:pt x="245" y="4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1" name="Google Shape;103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DwIAAB+DQAAPAgAAAAAAAAmAAAACAAAAP//////////"/>
                </a:ext>
              </a:extLst>
            </p:cNvSpPr>
            <p:nvPr/>
          </p:nvSpPr>
          <p:spPr>
            <a:xfrm>
              <a:off x="2193290" y="133858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0" name="Google Shape;103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D0IAAB9DQAAPQgAAAAAAAAmAAAACAAAAP//////////"/>
                </a:ext>
              </a:extLst>
            </p:cNvSpPr>
            <p:nvPr/>
          </p:nvSpPr>
          <p:spPr>
            <a:xfrm>
              <a:off x="2192655" y="13392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9" name="Google Shape;103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D8IAAB8DQAAPwgAAAAAAAAmAAAACAAAAP//////////"/>
                </a:ext>
              </a:extLst>
            </p:cNvSpPr>
            <p:nvPr/>
          </p:nvSpPr>
          <p:spPr>
            <a:xfrm>
              <a:off x="2192020" y="1340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8" name="Google Shape;103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D4IAAB9DQAAPggAAAAAAAAmAAAACAAAAP//////////"/>
                </a:ext>
              </a:extLst>
            </p:cNvSpPr>
            <p:nvPr/>
          </p:nvSpPr>
          <p:spPr>
            <a:xfrm>
              <a:off x="2192020" y="1339850"/>
              <a:ext cx="635" cy="0"/>
            </a:xfrm>
            <a:custGeom>
              <a:avLst/>
              <a:gdLst/>
              <a:ahLst/>
              <a:cxnLst/>
              <a:rect l="0" t="0" r="635" b="0"/>
              <a:pathLst>
                <a:path w="635" h="0">
                  <a:moveTo>
                    <a:pt x="0" y="0"/>
                  </a:moveTo>
                  <a:lnTo>
                    <a:pt x="55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7" name="Google Shape;103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D8IAAB8DQAAPwgAAAAAAAAmAAAACAAAAP//////////"/>
                </a:ext>
              </a:extLst>
            </p:cNvSpPr>
            <p:nvPr/>
          </p:nvSpPr>
          <p:spPr>
            <a:xfrm>
              <a:off x="2192020" y="1340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6" name="Google Shape;103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0AAEIIAAB5DQAARQgAAAAAAAAmAAAACAAAAP//////////"/>
                </a:ext>
              </a:extLst>
            </p:cNvSpPr>
            <p:nvPr/>
          </p:nvSpPr>
          <p:spPr>
            <a:xfrm>
              <a:off x="2189480" y="1342390"/>
              <a:ext cx="635" cy="1905"/>
            </a:xfrm>
            <a:custGeom>
              <a:avLst/>
              <a:gdLst/>
              <a:ahLst/>
              <a:cxnLst/>
              <a:rect l="0" t="0" r="635" b="1905"/>
              <a:pathLst>
                <a:path w="635" h="1905">
                  <a:moveTo>
                    <a:pt x="0" y="1905"/>
                  </a:moveTo>
                  <a:cubicBezTo>
                    <a:pt x="241" y="1349"/>
                    <a:pt x="462" y="682"/>
                    <a:pt x="628" y="15"/>
                  </a:cubicBezTo>
                  <a:cubicBezTo>
                    <a:pt x="462" y="682"/>
                    <a:pt x="241" y="1349"/>
                    <a:pt x="0" y="19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5" name="Google Shape;103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D8IAAB8DQAAQQgAAAAAAAAmAAAACAAAAP//////////"/>
                </a:ext>
              </a:extLst>
            </p:cNvSpPr>
            <p:nvPr/>
          </p:nvSpPr>
          <p:spPr>
            <a:xfrm>
              <a:off x="2191385" y="1340485"/>
              <a:ext cx="635" cy="1270"/>
            </a:xfrm>
            <a:custGeom>
              <a:avLst/>
              <a:gdLst/>
              <a:ahLst/>
              <a:cxnLst/>
              <a:rect l="0" t="0" r="635" b="1270"/>
              <a:pathLst>
                <a:path w="635" h="1270">
                  <a:moveTo>
                    <a:pt x="0" y="1251"/>
                  </a:moveTo>
                  <a:cubicBezTo>
                    <a:pt x="200" y="803"/>
                    <a:pt x="389" y="411"/>
                    <a:pt x="623" y="19"/>
                  </a:cubicBezTo>
                  <a:cubicBezTo>
                    <a:pt x="389" y="411"/>
                    <a:pt x="200" y="803"/>
                    <a:pt x="0" y="125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4" name="Google Shape;103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D4IAAB9DQAAPggAAAAAAAAmAAAACAAAAP//////////"/>
                </a:ext>
              </a:extLst>
            </p:cNvSpPr>
            <p:nvPr/>
          </p:nvSpPr>
          <p:spPr>
            <a:xfrm>
              <a:off x="2192655" y="1339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3" name="Google Shape;103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EEIAAB6DQAAQQgAAAAAAAAmAAAACAAAAP//////////"/>
                </a:ext>
              </a:extLst>
            </p:cNvSpPr>
            <p:nvPr/>
          </p:nvSpPr>
          <p:spPr>
            <a:xfrm>
              <a:off x="2190750" y="13417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2" name="Google Shape;103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DkIAAB9DQAAOggAAAAAAAAmAAAACAAAAP//////////"/>
                </a:ext>
              </a:extLst>
            </p:cNvSpPr>
            <p:nvPr/>
          </p:nvSpPr>
          <p:spPr>
            <a:xfrm>
              <a:off x="2192655" y="1336675"/>
              <a:ext cx="0" cy="635"/>
            </a:xfrm>
            <a:custGeom>
              <a:avLst/>
              <a:gdLst/>
              <a:ahLst/>
              <a:cxnLst/>
              <a:rect l="0" t="0" r="0" b="635"/>
              <a:pathLst>
                <a:path w="0" h="635">
                  <a:moveTo>
                    <a:pt x="0"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1" name="Google Shape;103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DoIAAB+DQAAOwgAAAAAAAAmAAAACAAAAP//////////"/>
                </a:ext>
              </a:extLst>
            </p:cNvSpPr>
            <p:nvPr/>
          </p:nvSpPr>
          <p:spPr>
            <a:xfrm>
              <a:off x="2193290" y="1337310"/>
              <a:ext cx="0" cy="635"/>
            </a:xfrm>
            <a:custGeom>
              <a:avLst/>
              <a:gdLst/>
              <a:ahLst/>
              <a:cxnLst/>
              <a:rect l="0" t="0" r="0" b="635"/>
              <a:pathLst>
                <a:path w="0" h="635">
                  <a:moveTo>
                    <a:pt x="0" y="0"/>
                  </a:moveTo>
                  <a:cubicBezTo>
                    <a:pt x="0" y="0"/>
                    <a:pt x="0" y="52"/>
                    <a:pt x="0" y="52"/>
                  </a:cubicBezTo>
                  <a:cubicBezTo>
                    <a:pt x="0" y="105"/>
                    <a:pt x="0" y="105"/>
                    <a:pt x="0" y="158"/>
                  </a:cubicBezTo>
                  <a:cubicBezTo>
                    <a:pt x="0" y="52"/>
                    <a:pt x="0" y="0"/>
                    <a:pt x="0" y="0"/>
                  </a:cubicBezTo>
                  <a:close/>
                  <a:moveTo>
                    <a:pt x="0" y="158"/>
                  </a:moveTo>
                  <a:cubicBezTo>
                    <a:pt x="0" y="317"/>
                    <a:pt x="0" y="529"/>
                    <a:pt x="0" y="635"/>
                  </a:cubicBezTo>
                  <a:cubicBezTo>
                    <a:pt x="0" y="476"/>
                    <a:pt x="0" y="317"/>
                    <a:pt x="0" y="15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0" name="Google Shape;103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D4IAAB9DQAAPggAAAAAAAAmAAAACAAAAP//////////"/>
                </a:ext>
              </a:extLst>
            </p:cNvSpPr>
            <p:nvPr/>
          </p:nvSpPr>
          <p:spPr>
            <a:xfrm>
              <a:off x="2192655" y="13398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9" name="Google Shape;103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DsIAAB+DQAAOwgAAAAAAAAmAAAACAAAAP//////////"/>
                </a:ext>
              </a:extLst>
            </p:cNvSpPr>
            <p:nvPr/>
          </p:nvSpPr>
          <p:spPr>
            <a:xfrm>
              <a:off x="2193290" y="13379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8" name="Google Shape;103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DoIAAB9DQAAOggAAAAAAAAmAAAACAAAAP//////////"/>
                </a:ext>
              </a:extLst>
            </p:cNvSpPr>
            <p:nvPr/>
          </p:nvSpPr>
          <p:spPr>
            <a:xfrm>
              <a:off x="2192655" y="13373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7" name="Google Shape;103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DwIAAB+DQAAPAgAAAAAAAAmAAAACAAAAP//////////"/>
                </a:ext>
              </a:extLst>
            </p:cNvSpPr>
            <p:nvPr/>
          </p:nvSpPr>
          <p:spPr>
            <a:xfrm>
              <a:off x="2193290" y="133858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6" name="Google Shape;103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D0IAAB9DQAAPQgAAAAAAAAmAAAACAAAAP//////////"/>
                </a:ext>
              </a:extLst>
            </p:cNvSpPr>
            <p:nvPr/>
          </p:nvSpPr>
          <p:spPr>
            <a:xfrm>
              <a:off x="2192655" y="13392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5" name="Google Shape;103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DwIAAB+DQAAPQgAAAAAAAAmAAAACAAAAP//////////"/>
                </a:ext>
              </a:extLst>
            </p:cNvSpPr>
            <p:nvPr/>
          </p:nvSpPr>
          <p:spPr>
            <a:xfrm>
              <a:off x="2193290" y="1338580"/>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4" name="Google Shape;103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FoIAAB2DQAAWwgAAAAAAAAmAAAACAAAAP//////////"/>
                </a:ext>
              </a:extLst>
            </p:cNvSpPr>
            <p:nvPr/>
          </p:nvSpPr>
          <p:spPr>
            <a:xfrm>
              <a:off x="2188210" y="1357630"/>
              <a:ext cx="0" cy="635"/>
            </a:xfrm>
            <a:custGeom>
              <a:avLst/>
              <a:gdLst/>
              <a:ahLst/>
              <a:cxnLst/>
              <a:rect l="0" t="0" r="0" b="635"/>
              <a:pathLst>
                <a:path w="0" h="635">
                  <a:moveTo>
                    <a:pt x="0" y="0"/>
                  </a:moveTo>
                  <a:cubicBezTo>
                    <a:pt x="0" y="194"/>
                    <a:pt x="0" y="440"/>
                    <a:pt x="0" y="617"/>
                  </a:cubicBezTo>
                  <a:lnTo>
                    <a:pt x="0" y="317"/>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3" name="Google Shape;103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H4HAACQDQAAgQcAAAAAAAAmAAAACAAAAP//////////"/>
                </a:ext>
              </a:extLst>
            </p:cNvSpPr>
            <p:nvPr/>
          </p:nvSpPr>
          <p:spPr>
            <a:xfrm>
              <a:off x="2202180" y="1217930"/>
              <a:ext cx="2540" cy="1905"/>
            </a:xfrm>
            <a:custGeom>
              <a:avLst/>
              <a:gdLst/>
              <a:ahLst/>
              <a:cxnLst/>
              <a:rect l="0" t="0" r="2540" b="1905"/>
              <a:pathLst>
                <a:path w="2540" h="1905">
                  <a:moveTo>
                    <a:pt x="2540" y="0"/>
                  </a:moveTo>
                  <a:cubicBezTo>
                    <a:pt x="1581" y="125"/>
                    <a:pt x="660" y="826"/>
                    <a:pt x="12" y="1887"/>
                  </a:cubicBezTo>
                  <a:lnTo>
                    <a:pt x="224" y="1581"/>
                  </a:lnTo>
                  <a:cubicBezTo>
                    <a:pt x="834" y="700"/>
                    <a:pt x="1668" y="125"/>
                    <a:pt x="254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2" name="Google Shape;103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HgHAACgDQAAeQcAAAAAAAAmAAAACAAAAP//////////"/>
                </a:ext>
              </a:extLst>
            </p:cNvSpPr>
            <p:nvPr/>
          </p:nvSpPr>
          <p:spPr>
            <a:xfrm>
              <a:off x="2214245" y="1214120"/>
              <a:ext cx="635" cy="635"/>
            </a:xfrm>
            <a:custGeom>
              <a:avLst/>
              <a:gdLst/>
              <a:ahLst/>
              <a:cxnLst/>
              <a:rect l="0" t="0" r="635" b="635"/>
              <a:pathLst>
                <a:path w="635" h="635">
                  <a:moveTo>
                    <a:pt x="601" y="33"/>
                  </a:moveTo>
                  <a:cubicBezTo>
                    <a:pt x="367" y="267"/>
                    <a:pt x="133" y="501"/>
                    <a:pt x="33" y="635"/>
                  </a:cubicBezTo>
                  <a:cubicBezTo>
                    <a:pt x="133" y="501"/>
                    <a:pt x="367" y="267"/>
                    <a:pt x="601"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1" name="Google Shape;103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HcHAAChDQAAeAcAAAAAAAAmAAAACAAAAP//////////"/>
                </a:ext>
              </a:extLst>
            </p:cNvSpPr>
            <p:nvPr/>
          </p:nvSpPr>
          <p:spPr>
            <a:xfrm>
              <a:off x="2214880" y="1213485"/>
              <a:ext cx="635" cy="635"/>
            </a:xfrm>
            <a:custGeom>
              <a:avLst/>
              <a:gdLst/>
              <a:ahLst/>
              <a:cxnLst/>
              <a:rect l="0" t="0" r="635" b="635"/>
              <a:pathLst>
                <a:path w="635" h="635">
                  <a:moveTo>
                    <a:pt x="33" y="617"/>
                  </a:moveTo>
                  <a:cubicBezTo>
                    <a:pt x="267" y="440"/>
                    <a:pt x="501" y="246"/>
                    <a:pt x="601" y="0"/>
                  </a:cubicBezTo>
                  <a:cubicBezTo>
                    <a:pt x="501" y="246"/>
                    <a:pt x="267" y="440"/>
                    <a:pt x="33" y="6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0" name="Google Shape;103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HkHAACfDQAAeQcAAAAAAAAmAAAACAAAAP//////////"/>
                </a:ext>
              </a:extLst>
            </p:cNvSpPr>
            <p:nvPr/>
          </p:nvSpPr>
          <p:spPr>
            <a:xfrm>
              <a:off x="2214245" y="12147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9" name="Google Shape;103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HgHAACgDQAAeAcAAAAAAAAmAAAACAAAAP//////////"/>
                </a:ext>
              </a:extLst>
            </p:cNvSpPr>
            <p:nvPr/>
          </p:nvSpPr>
          <p:spPr>
            <a:xfrm>
              <a:off x="2214880" y="12141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8" name="Google Shape;103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IAHAACMDQAAgQcAAAAAAAAmAAAACAAAAP//////////"/>
                </a:ext>
              </a:extLst>
            </p:cNvSpPr>
            <p:nvPr/>
          </p:nvSpPr>
          <p:spPr>
            <a:xfrm>
              <a:off x="2202180" y="1219200"/>
              <a:ext cx="0" cy="635"/>
            </a:xfrm>
            <a:custGeom>
              <a:avLst/>
              <a:gdLst/>
              <a:ahLst/>
              <a:cxnLst/>
              <a:rect l="0" t="0" r="0" b="635"/>
              <a:pathLst>
                <a:path w="0" h="635">
                  <a:moveTo>
                    <a:pt x="0" y="19"/>
                  </a:moveTo>
                  <a:lnTo>
                    <a:pt x="0" y="288"/>
                  </a:lnTo>
                  <a:lnTo>
                    <a:pt x="0" y="615"/>
                  </a:lnTo>
                  <a:cubicBezTo>
                    <a:pt x="0" y="423"/>
                    <a:pt x="0" y="211"/>
                    <a:pt x="0" y="1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7" name="Google Shape;103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xIAAC0JAAAsEgAALwkAAAAAAAAmAAAACAAAAP//////////"/>
                </a:ext>
              </a:extLst>
            </p:cNvSpPr>
            <p:nvPr/>
          </p:nvSpPr>
          <p:spPr>
            <a:xfrm>
              <a:off x="2953385" y="1491615"/>
              <a:ext cx="635" cy="1270"/>
            </a:xfrm>
            <a:custGeom>
              <a:avLst/>
              <a:gdLst/>
              <a:ahLst/>
              <a:cxnLst/>
              <a:rect l="0" t="0" r="635" b="1270"/>
              <a:pathLst>
                <a:path w="635" h="1270">
                  <a:moveTo>
                    <a:pt x="52" y="0"/>
                  </a:moveTo>
                  <a:cubicBezTo>
                    <a:pt x="423" y="404"/>
                    <a:pt x="582" y="808"/>
                    <a:pt x="582" y="1270"/>
                  </a:cubicBezTo>
                  <a:cubicBezTo>
                    <a:pt x="582" y="808"/>
                    <a:pt x="423" y="404"/>
                    <a:pt x="5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6" name="Google Shape;103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REAAKEIAADWEQAAoggAAAAAAAAmAAAACAAAAP//////////"/>
                </a:ext>
              </a:extLst>
            </p:cNvSpPr>
            <p:nvPr/>
          </p:nvSpPr>
          <p:spPr>
            <a:xfrm>
              <a:off x="2896235" y="1402715"/>
              <a:ext cx="3175" cy="635"/>
            </a:xfrm>
            <a:custGeom>
              <a:avLst/>
              <a:gdLst/>
              <a:ahLst/>
              <a:cxnLst/>
              <a:rect l="0" t="0" r="3175" b="635"/>
              <a:pathLst>
                <a:path w="3175" h="635">
                  <a:moveTo>
                    <a:pt x="0" y="195"/>
                  </a:moveTo>
                  <a:cubicBezTo>
                    <a:pt x="1053" y="24"/>
                    <a:pt x="2107" y="195"/>
                    <a:pt x="3161" y="610"/>
                  </a:cubicBezTo>
                  <a:cubicBezTo>
                    <a:pt x="2107" y="195"/>
                    <a:pt x="1053" y="24"/>
                    <a:pt x="0" y="19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5" name="Google Shape;103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REAAMgIAACiEQAA1AgAAAAAAAAmAAAACAAAAP//////////"/>
                </a:ext>
              </a:extLst>
            </p:cNvSpPr>
            <p:nvPr/>
          </p:nvSpPr>
          <p:spPr>
            <a:xfrm>
              <a:off x="2863215" y="1427480"/>
              <a:ext cx="3175" cy="7620"/>
            </a:xfrm>
            <a:custGeom>
              <a:avLst/>
              <a:gdLst/>
              <a:ahLst/>
              <a:cxnLst/>
              <a:rect l="0" t="0" r="3175" b="7620"/>
              <a:pathLst>
                <a:path w="3175" h="7620">
                  <a:moveTo>
                    <a:pt x="3175" y="13"/>
                  </a:moveTo>
                  <a:cubicBezTo>
                    <a:pt x="2909" y="620"/>
                    <a:pt x="2416" y="1470"/>
                    <a:pt x="1973" y="2279"/>
                  </a:cubicBezTo>
                  <a:cubicBezTo>
                    <a:pt x="2466" y="1470"/>
                    <a:pt x="2909" y="620"/>
                    <a:pt x="3175" y="13"/>
                  </a:cubicBezTo>
                  <a:close/>
                  <a:moveTo>
                    <a:pt x="1973" y="2293"/>
                  </a:moveTo>
                  <a:cubicBezTo>
                    <a:pt x="796" y="4437"/>
                    <a:pt x="12" y="5921"/>
                    <a:pt x="12" y="7081"/>
                  </a:cubicBezTo>
                  <a:cubicBezTo>
                    <a:pt x="12" y="5948"/>
                    <a:pt x="796" y="4437"/>
                    <a:pt x="1973" y="2293"/>
                  </a:cubicBezTo>
                  <a:close/>
                  <a:moveTo>
                    <a:pt x="12" y="7081"/>
                  </a:moveTo>
                  <a:cubicBezTo>
                    <a:pt x="12" y="7269"/>
                    <a:pt x="25" y="7445"/>
                    <a:pt x="75" y="7607"/>
                  </a:cubicBezTo>
                  <a:cubicBezTo>
                    <a:pt x="25" y="7445"/>
                    <a:pt x="12" y="7269"/>
                    <a:pt x="12" y="708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4" name="Google Shape;103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xEAALwIAACqEQAAyAgAAAAAAAAmAAAACAAAAP//////////"/>
                </a:ext>
              </a:extLst>
            </p:cNvSpPr>
            <p:nvPr/>
          </p:nvSpPr>
          <p:spPr>
            <a:xfrm>
              <a:off x="2867025" y="1419860"/>
              <a:ext cx="4445" cy="7620"/>
            </a:xfrm>
            <a:custGeom>
              <a:avLst/>
              <a:gdLst/>
              <a:ahLst/>
              <a:cxnLst/>
              <a:rect l="0" t="0" r="4445" b="7620"/>
              <a:pathLst>
                <a:path w="4445" h="7620">
                  <a:moveTo>
                    <a:pt x="13" y="7606"/>
                  </a:moveTo>
                  <a:cubicBezTo>
                    <a:pt x="425" y="5895"/>
                    <a:pt x="2847" y="1466"/>
                    <a:pt x="4431" y="14"/>
                  </a:cubicBezTo>
                  <a:cubicBezTo>
                    <a:pt x="2847" y="1466"/>
                    <a:pt x="425" y="5895"/>
                    <a:pt x="13" y="760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3" name="Google Shape;103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xEAANgIAACAEQAA2AgAAAAAAAAmAAAACAAAAP//////////"/>
                </a:ext>
              </a:extLst>
            </p:cNvSpPr>
            <p:nvPr/>
          </p:nvSpPr>
          <p:spPr>
            <a:xfrm>
              <a:off x="2844165" y="143764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2" name="Google Shape;103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xEAANoIAACEEQAA2wgAAAAAAAAmAAAACAAAAP//////////"/>
                </a:ext>
              </a:extLst>
            </p:cNvSpPr>
            <p:nvPr/>
          </p:nvSpPr>
          <p:spPr>
            <a:xfrm>
              <a:off x="2846705" y="1438910"/>
              <a:ext cx="635" cy="635"/>
            </a:xfrm>
            <a:custGeom>
              <a:avLst/>
              <a:gdLst/>
              <a:ahLst/>
              <a:cxnLst/>
              <a:rect l="0" t="0" r="635" b="635"/>
              <a:pathLst>
                <a:path w="635" h="635">
                  <a:moveTo>
                    <a:pt x="13" y="13"/>
                  </a:moveTo>
                  <a:cubicBezTo>
                    <a:pt x="243" y="151"/>
                    <a:pt x="432" y="400"/>
                    <a:pt x="621" y="635"/>
                  </a:cubicBezTo>
                  <a:cubicBezTo>
                    <a:pt x="486" y="400"/>
                    <a:pt x="243" y="151"/>
                    <a:pt x="13"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1" name="Google Shape;103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BEAANsIAACEEQAA2wgAAAAAAAAmAAAACAAAAP//////////"/>
                </a:ext>
              </a:extLst>
            </p:cNvSpPr>
            <p:nvPr/>
          </p:nvSpPr>
          <p:spPr>
            <a:xfrm>
              <a:off x="2847340" y="143954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0" name="Google Shape;103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hEAALIIAACvEQAAtwgAAAAAAAAmAAAACAAAAP//////////"/>
                </a:ext>
              </a:extLst>
            </p:cNvSpPr>
            <p:nvPr/>
          </p:nvSpPr>
          <p:spPr>
            <a:xfrm>
              <a:off x="2874010" y="1413510"/>
              <a:ext cx="635" cy="3175"/>
            </a:xfrm>
            <a:custGeom>
              <a:avLst/>
              <a:gdLst/>
              <a:ahLst/>
              <a:cxnLst/>
              <a:rect l="0" t="0" r="635" b="3175"/>
              <a:pathLst>
                <a:path w="635" h="3175">
                  <a:moveTo>
                    <a:pt x="10" y="0"/>
                  </a:moveTo>
                  <a:cubicBezTo>
                    <a:pt x="301" y="1025"/>
                    <a:pt x="520" y="2100"/>
                    <a:pt x="624" y="3162"/>
                  </a:cubicBezTo>
                  <a:cubicBezTo>
                    <a:pt x="520" y="2100"/>
                    <a:pt x="301" y="1025"/>
                    <a:pt x="1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9" name="Google Shape;103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hEAANkIAACDEQAA2ggAAAAAAAAmAAAACAAAAP//////////"/>
                </a:ext>
              </a:extLst>
            </p:cNvSpPr>
            <p:nvPr/>
          </p:nvSpPr>
          <p:spPr>
            <a:xfrm>
              <a:off x="2846070" y="1438275"/>
              <a:ext cx="635" cy="635"/>
            </a:xfrm>
            <a:custGeom>
              <a:avLst/>
              <a:gdLst/>
              <a:ahLst/>
              <a:cxnLst/>
              <a:rect l="0" t="0" r="635" b="635"/>
              <a:pathLst>
                <a:path w="635" h="635">
                  <a:moveTo>
                    <a:pt x="0" y="42"/>
                  </a:moveTo>
                  <a:lnTo>
                    <a:pt x="635" y="635"/>
                  </a:lnTo>
                  <a:cubicBezTo>
                    <a:pt x="493" y="338"/>
                    <a:pt x="246" y="169"/>
                    <a:pt x="0" y="4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8" name="Google Shape;103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OIIAAA3EAAA4wgAAAAAAAAmAAAACAAAAP//////////"/>
                </a:ext>
              </a:extLst>
            </p:cNvSpPr>
            <p:nvPr/>
          </p:nvSpPr>
          <p:spPr>
            <a:xfrm>
              <a:off x="2633345" y="1443990"/>
              <a:ext cx="2540" cy="635"/>
            </a:xfrm>
            <a:custGeom>
              <a:avLst/>
              <a:gdLst/>
              <a:ahLst/>
              <a:cxnLst/>
              <a:rect l="0" t="0" r="2540" b="635"/>
              <a:pathLst>
                <a:path w="2540" h="635">
                  <a:moveTo>
                    <a:pt x="14" y="19"/>
                  </a:moveTo>
                  <a:cubicBezTo>
                    <a:pt x="414" y="76"/>
                    <a:pt x="899" y="211"/>
                    <a:pt x="1284" y="346"/>
                  </a:cubicBezTo>
                  <a:cubicBezTo>
                    <a:pt x="1327" y="346"/>
                    <a:pt x="1384" y="365"/>
                    <a:pt x="1427" y="365"/>
                  </a:cubicBezTo>
                  <a:cubicBezTo>
                    <a:pt x="1398" y="365"/>
                    <a:pt x="1370" y="346"/>
                    <a:pt x="1341" y="346"/>
                  </a:cubicBezTo>
                  <a:cubicBezTo>
                    <a:pt x="899" y="211"/>
                    <a:pt x="414" y="76"/>
                    <a:pt x="14" y="19"/>
                  </a:cubicBezTo>
                  <a:close/>
                  <a:moveTo>
                    <a:pt x="1427" y="365"/>
                  </a:moveTo>
                  <a:cubicBezTo>
                    <a:pt x="1641" y="423"/>
                    <a:pt x="1912" y="481"/>
                    <a:pt x="2155" y="538"/>
                  </a:cubicBezTo>
                  <a:cubicBezTo>
                    <a:pt x="1926" y="481"/>
                    <a:pt x="1670" y="423"/>
                    <a:pt x="1427" y="365"/>
                  </a:cubicBezTo>
                  <a:close/>
                  <a:moveTo>
                    <a:pt x="2155" y="538"/>
                  </a:moveTo>
                  <a:cubicBezTo>
                    <a:pt x="2283" y="558"/>
                    <a:pt x="2412" y="596"/>
                    <a:pt x="2540" y="615"/>
                  </a:cubicBezTo>
                  <a:lnTo>
                    <a:pt x="2240" y="558"/>
                  </a:lnTo>
                  <a:cubicBezTo>
                    <a:pt x="2212" y="538"/>
                    <a:pt x="2183" y="538"/>
                    <a:pt x="2155" y="53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7" name="Google Shape;103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RAAAOEIAAAzEAAA4ggAAAAAAAAmAAAACAAAAP//////////"/>
                </a:ext>
              </a:extLst>
            </p:cNvSpPr>
            <p:nvPr/>
          </p:nvSpPr>
          <p:spPr>
            <a:xfrm>
              <a:off x="2632075" y="1443355"/>
              <a:ext cx="1270" cy="635"/>
            </a:xfrm>
            <a:custGeom>
              <a:avLst/>
              <a:gdLst/>
              <a:ahLst/>
              <a:cxnLst/>
              <a:rect l="0" t="0" r="1270" b="635"/>
              <a:pathLst>
                <a:path w="1270" h="635">
                  <a:moveTo>
                    <a:pt x="14" y="0"/>
                  </a:moveTo>
                  <a:cubicBezTo>
                    <a:pt x="86" y="59"/>
                    <a:pt x="171" y="119"/>
                    <a:pt x="257" y="178"/>
                  </a:cubicBezTo>
                  <a:cubicBezTo>
                    <a:pt x="228" y="148"/>
                    <a:pt x="186" y="128"/>
                    <a:pt x="157" y="109"/>
                  </a:cubicBezTo>
                  <a:lnTo>
                    <a:pt x="14" y="0"/>
                  </a:lnTo>
                  <a:close/>
                  <a:moveTo>
                    <a:pt x="257" y="178"/>
                  </a:moveTo>
                  <a:cubicBezTo>
                    <a:pt x="528" y="386"/>
                    <a:pt x="856" y="535"/>
                    <a:pt x="1256" y="625"/>
                  </a:cubicBezTo>
                  <a:cubicBezTo>
                    <a:pt x="870" y="515"/>
                    <a:pt x="542" y="367"/>
                    <a:pt x="257" y="17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6" name="Google Shape;103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xEAAKoIAADxEQAAsQgAAAAAAAAmAAAACAAAAP//////////"/>
                </a:ext>
              </a:extLst>
            </p:cNvSpPr>
            <p:nvPr/>
          </p:nvSpPr>
          <p:spPr>
            <a:xfrm>
              <a:off x="2912745" y="1408430"/>
              <a:ext cx="3810" cy="4445"/>
            </a:xfrm>
            <a:custGeom>
              <a:avLst/>
              <a:gdLst/>
              <a:ahLst/>
              <a:cxnLst/>
              <a:rect l="0" t="0" r="3810" b="4445"/>
              <a:pathLst>
                <a:path w="3810" h="4445">
                  <a:moveTo>
                    <a:pt x="14" y="0"/>
                  </a:moveTo>
                  <a:cubicBezTo>
                    <a:pt x="1631" y="1037"/>
                    <a:pt x="3796" y="2357"/>
                    <a:pt x="3550" y="4445"/>
                  </a:cubicBezTo>
                  <a:cubicBezTo>
                    <a:pt x="3796" y="2357"/>
                    <a:pt x="1631" y="1037"/>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5" name="Google Shape;103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BIAAPoIAAA5EgAA+ggAAAAAAAAmAAAACAAAAP//////////"/>
                </a:ext>
              </a:extLst>
            </p:cNvSpPr>
            <p:nvPr/>
          </p:nvSpPr>
          <p:spPr>
            <a:xfrm>
              <a:off x="2961640" y="1459230"/>
              <a:ext cx="635" cy="0"/>
            </a:xfrm>
            <a:custGeom>
              <a:avLst/>
              <a:gdLst/>
              <a:ahLst/>
              <a:cxnLst/>
              <a:rect l="0" t="0" r="635" b="0"/>
              <a:pathLst>
                <a:path w="635" h="0">
                  <a:moveTo>
                    <a:pt x="635" y="0"/>
                  </a:moveTo>
                  <a:cubicBezTo>
                    <a:pt x="439" y="0"/>
                    <a:pt x="250" y="0"/>
                    <a:pt x="0" y="0"/>
                  </a:cubicBezTo>
                  <a:cubicBezTo>
                    <a:pt x="250" y="0"/>
                    <a:pt x="439"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4" name="Google Shape;103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BIAAOkIAAAnEgAA7QgAAAAAAAAmAAAACAAAAP//////////"/>
                </a:ext>
              </a:extLst>
            </p:cNvSpPr>
            <p:nvPr/>
          </p:nvSpPr>
          <p:spPr>
            <a:xfrm>
              <a:off x="2948940" y="1448435"/>
              <a:ext cx="1905" cy="2540"/>
            </a:xfrm>
            <a:custGeom>
              <a:avLst/>
              <a:gdLst/>
              <a:ahLst/>
              <a:cxnLst/>
              <a:rect l="0" t="0" r="1905" b="2540"/>
              <a:pathLst>
                <a:path w="1905" h="2540">
                  <a:moveTo>
                    <a:pt x="0" y="0"/>
                  </a:moveTo>
                  <a:cubicBezTo>
                    <a:pt x="993" y="342"/>
                    <a:pt x="1905" y="895"/>
                    <a:pt x="1905" y="2237"/>
                  </a:cubicBezTo>
                  <a:cubicBezTo>
                    <a:pt x="1905" y="882"/>
                    <a:pt x="993" y="303"/>
                    <a:pt x="0" y="0"/>
                  </a:cubicBezTo>
                  <a:close/>
                  <a:moveTo>
                    <a:pt x="1905" y="2237"/>
                  </a:moveTo>
                  <a:cubicBezTo>
                    <a:pt x="1905" y="2329"/>
                    <a:pt x="1905" y="2435"/>
                    <a:pt x="1891" y="2540"/>
                  </a:cubicBezTo>
                  <a:cubicBezTo>
                    <a:pt x="1905" y="2435"/>
                    <a:pt x="1905" y="2329"/>
                    <a:pt x="1905" y="223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3" name="Google Shape;103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RIAAP4IAABVEgAA/wgAAAAAAAAmAAAACAAAAP//////////"/>
                </a:ext>
              </a:extLst>
            </p:cNvSpPr>
            <p:nvPr/>
          </p:nvSpPr>
          <p:spPr>
            <a:xfrm>
              <a:off x="2980055" y="1461770"/>
              <a:ext cx="0" cy="635"/>
            </a:xfrm>
            <a:custGeom>
              <a:avLst/>
              <a:gdLst/>
              <a:ahLst/>
              <a:cxnLst/>
              <a:rect l="0" t="0" r="0" b="635"/>
              <a:pathLst>
                <a:path w="0" h="635">
                  <a:moveTo>
                    <a:pt x="0" y="615"/>
                  </a:moveTo>
                  <a:cubicBezTo>
                    <a:pt x="0" y="423"/>
                    <a:pt x="0" y="211"/>
                    <a:pt x="0" y="19"/>
                  </a:cubicBezTo>
                  <a:cubicBezTo>
                    <a:pt x="0" y="211"/>
                    <a:pt x="0" y="423"/>
                    <a:pt x="0" y="6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2" name="Google Shape;103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hIAAOcIAAAgEgAA6AgAAAAAAAAmAAAACAAAAP//////////"/>
                </a:ext>
              </a:extLst>
            </p:cNvSpPr>
            <p:nvPr/>
          </p:nvSpPr>
          <p:spPr>
            <a:xfrm>
              <a:off x="2945130" y="1447165"/>
              <a:ext cx="1270" cy="635"/>
            </a:xfrm>
            <a:custGeom>
              <a:avLst/>
              <a:gdLst/>
              <a:ahLst/>
              <a:cxnLst/>
              <a:rect l="0" t="0" r="1270" b="635"/>
              <a:pathLst>
                <a:path w="1270" h="635">
                  <a:moveTo>
                    <a:pt x="1259" y="626"/>
                  </a:moveTo>
                  <a:cubicBezTo>
                    <a:pt x="787" y="500"/>
                    <a:pt x="360" y="286"/>
                    <a:pt x="0" y="0"/>
                  </a:cubicBezTo>
                  <a:cubicBezTo>
                    <a:pt x="360" y="286"/>
                    <a:pt x="787" y="500"/>
                    <a:pt x="1259" y="62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1" name="Google Shape;103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hIAAPkIAAAyEgAA+wgAAAAAAAAmAAAACAAAAP//////////"/>
                </a:ext>
              </a:extLst>
            </p:cNvSpPr>
            <p:nvPr/>
          </p:nvSpPr>
          <p:spPr>
            <a:xfrm>
              <a:off x="2952750" y="1458595"/>
              <a:ext cx="5080" cy="1270"/>
            </a:xfrm>
            <a:custGeom>
              <a:avLst/>
              <a:gdLst/>
              <a:ahLst/>
              <a:cxnLst/>
              <a:rect l="0" t="0" r="5080" b="1270"/>
              <a:pathLst>
                <a:path w="5080" h="1270">
                  <a:moveTo>
                    <a:pt x="13" y="0"/>
                  </a:moveTo>
                  <a:cubicBezTo>
                    <a:pt x="1551" y="896"/>
                    <a:pt x="3329" y="1255"/>
                    <a:pt x="5067" y="1106"/>
                  </a:cubicBezTo>
                  <a:cubicBezTo>
                    <a:pt x="3329" y="1255"/>
                    <a:pt x="1551" y="896"/>
                    <a:pt x="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0" name="Google Shape;103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BIAAPIIAABOEgAA9AgAAAAAAAAmAAAACAAAAP//////////"/>
                </a:ext>
              </a:extLst>
            </p:cNvSpPr>
            <p:nvPr/>
          </p:nvSpPr>
          <p:spPr>
            <a:xfrm>
              <a:off x="2971800" y="1454150"/>
              <a:ext cx="3810" cy="1270"/>
            </a:xfrm>
            <a:custGeom>
              <a:avLst/>
              <a:gdLst/>
              <a:ahLst/>
              <a:cxnLst/>
              <a:rect l="0" t="0" r="3810" b="1270"/>
              <a:pathLst>
                <a:path w="3810" h="1270">
                  <a:moveTo>
                    <a:pt x="14" y="1255"/>
                  </a:moveTo>
                  <a:cubicBezTo>
                    <a:pt x="1139" y="496"/>
                    <a:pt x="2474" y="62"/>
                    <a:pt x="3796" y="15"/>
                  </a:cubicBezTo>
                  <a:cubicBezTo>
                    <a:pt x="2474" y="62"/>
                    <a:pt x="1139" y="496"/>
                    <a:pt x="14" y="125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9" name="Google Shape;103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BIAACIJAAA1EgAAJAkAAAAAAAAmAAAACAAAAP//////////"/>
                </a:ext>
              </a:extLst>
            </p:cNvSpPr>
            <p:nvPr/>
          </p:nvSpPr>
          <p:spPr>
            <a:xfrm>
              <a:off x="2956560" y="1484630"/>
              <a:ext cx="3175" cy="1270"/>
            </a:xfrm>
            <a:custGeom>
              <a:avLst/>
              <a:gdLst/>
              <a:ahLst/>
              <a:cxnLst/>
              <a:rect l="0" t="0" r="3175" b="1270"/>
              <a:pathLst>
                <a:path w="3175" h="1270">
                  <a:moveTo>
                    <a:pt x="2619" y="12"/>
                  </a:moveTo>
                  <a:cubicBezTo>
                    <a:pt x="2016" y="12"/>
                    <a:pt x="1270" y="439"/>
                    <a:pt x="0" y="1270"/>
                  </a:cubicBezTo>
                  <a:cubicBezTo>
                    <a:pt x="1254" y="439"/>
                    <a:pt x="2047" y="12"/>
                    <a:pt x="2635" y="12"/>
                  </a:cubicBezTo>
                  <a:cubicBezTo>
                    <a:pt x="2825" y="12"/>
                    <a:pt x="3000" y="46"/>
                    <a:pt x="3175" y="139"/>
                  </a:cubicBezTo>
                  <a:cubicBezTo>
                    <a:pt x="3000" y="46"/>
                    <a:pt x="2841" y="12"/>
                    <a:pt x="2651" y="12"/>
                  </a:cubicBezTo>
                  <a:cubicBezTo>
                    <a:pt x="2651" y="12"/>
                    <a:pt x="2635" y="12"/>
                    <a:pt x="2635" y="12"/>
                  </a:cubicBezTo>
                  <a:cubicBezTo>
                    <a:pt x="2635" y="12"/>
                    <a:pt x="2635" y="12"/>
                    <a:pt x="2619"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8" name="Google Shape;103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EAAMoIAAADEgAA2AgAAAAAAAAmAAAACAAAAP//////////"/>
                </a:ext>
              </a:extLst>
            </p:cNvSpPr>
            <p:nvPr/>
          </p:nvSpPr>
          <p:spPr>
            <a:xfrm>
              <a:off x="2924175" y="1428750"/>
              <a:ext cx="3810" cy="8890"/>
            </a:xfrm>
            <a:custGeom>
              <a:avLst/>
              <a:gdLst/>
              <a:ahLst/>
              <a:cxnLst/>
              <a:rect l="0" t="0" r="3810" b="8890"/>
              <a:pathLst>
                <a:path w="3810" h="8890">
                  <a:moveTo>
                    <a:pt x="1766" y="3730"/>
                  </a:moveTo>
                  <a:cubicBezTo>
                    <a:pt x="1085" y="2510"/>
                    <a:pt x="501" y="1276"/>
                    <a:pt x="14" y="0"/>
                  </a:cubicBezTo>
                  <a:cubicBezTo>
                    <a:pt x="501" y="1276"/>
                    <a:pt x="1085" y="2510"/>
                    <a:pt x="1766" y="3730"/>
                  </a:cubicBezTo>
                  <a:cubicBezTo>
                    <a:pt x="2976" y="6086"/>
                    <a:pt x="3810" y="7712"/>
                    <a:pt x="3754" y="8890"/>
                  </a:cubicBezTo>
                  <a:cubicBezTo>
                    <a:pt x="3810" y="7712"/>
                    <a:pt x="2976" y="6086"/>
                    <a:pt x="1766" y="373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7" name="Google Shape;103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BEAAKgIAADrEQAAqggAAAAAAAAmAAAACAAAAP//////////"/>
                </a:ext>
              </a:extLst>
            </p:cNvSpPr>
            <p:nvPr/>
          </p:nvSpPr>
          <p:spPr>
            <a:xfrm>
              <a:off x="2910840" y="1407160"/>
              <a:ext cx="1905" cy="1270"/>
            </a:xfrm>
            <a:custGeom>
              <a:avLst/>
              <a:gdLst/>
              <a:ahLst/>
              <a:cxnLst/>
              <a:rect l="0" t="0" r="1905" b="1270"/>
              <a:pathLst>
                <a:path w="1905" h="1270">
                  <a:moveTo>
                    <a:pt x="15" y="0"/>
                  </a:moveTo>
                  <a:cubicBezTo>
                    <a:pt x="585" y="500"/>
                    <a:pt x="1215" y="949"/>
                    <a:pt x="1905" y="1257"/>
                  </a:cubicBezTo>
                  <a:cubicBezTo>
                    <a:pt x="1215" y="949"/>
                    <a:pt x="585" y="500"/>
                    <a:pt x="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6" name="Google Shape;103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RIAAP8IAABVEgAA/wgAAAAAAAAmAAAACAAAAP//////////"/>
                </a:ext>
              </a:extLst>
            </p:cNvSpPr>
            <p:nvPr/>
          </p:nvSpPr>
          <p:spPr>
            <a:xfrm>
              <a:off x="2980055" y="146240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5" name="Google Shape;103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BIAADcJAAAtEgAAPQkAAAAAAAAmAAAACAAAAP//////////"/>
                </a:ext>
              </a:extLst>
            </p:cNvSpPr>
            <p:nvPr/>
          </p:nvSpPr>
          <p:spPr>
            <a:xfrm>
              <a:off x="2954020" y="1497965"/>
              <a:ext cx="635" cy="3810"/>
            </a:xfrm>
            <a:custGeom>
              <a:avLst/>
              <a:gdLst/>
              <a:ahLst/>
              <a:cxnLst/>
              <a:rect l="0" t="0" r="635" b="3810"/>
              <a:pathLst>
                <a:path w="635" h="3810">
                  <a:moveTo>
                    <a:pt x="0" y="13"/>
                  </a:moveTo>
                  <a:cubicBezTo>
                    <a:pt x="562" y="946"/>
                    <a:pt x="562" y="2289"/>
                    <a:pt x="635" y="3810"/>
                  </a:cubicBezTo>
                  <a:cubicBezTo>
                    <a:pt x="562" y="2237"/>
                    <a:pt x="562" y="946"/>
                    <a:pt x="0"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4" name="Google Shape;103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xEAAKIIAADYEQAAoggAAAAAAAAmAAAACAAAAP//////////"/>
                </a:ext>
              </a:extLst>
            </p:cNvSpPr>
            <p:nvPr/>
          </p:nvSpPr>
          <p:spPr>
            <a:xfrm>
              <a:off x="2900045" y="140335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3" name="Google Shape;103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hIAANsIAAACEgAA2wgAAAAAAAAmAAAACAAAAP//////////"/>
                </a:ext>
              </a:extLst>
            </p:cNvSpPr>
            <p:nvPr/>
          </p:nvSpPr>
          <p:spPr>
            <a:xfrm>
              <a:off x="2927350" y="143954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2" name="Google Shape;103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BEAALEIAADwEQAAsggAAAAAAAAmAAAACAAAAP//////////"/>
                </a:ext>
              </a:extLst>
            </p:cNvSpPr>
            <p:nvPr/>
          </p:nvSpPr>
          <p:spPr>
            <a:xfrm>
              <a:off x="2915920" y="1412875"/>
              <a:ext cx="0" cy="635"/>
            </a:xfrm>
            <a:custGeom>
              <a:avLst/>
              <a:gdLst/>
              <a:ahLst/>
              <a:cxnLst/>
              <a:rect l="0" t="0" r="0" b="635"/>
              <a:pathLst>
                <a:path w="0" h="635">
                  <a:moveTo>
                    <a:pt x="0" y="613"/>
                  </a:moveTo>
                  <a:cubicBezTo>
                    <a:pt x="0" y="394"/>
                    <a:pt x="0" y="240"/>
                    <a:pt x="0" y="0"/>
                  </a:cubicBezTo>
                  <a:cubicBezTo>
                    <a:pt x="0" y="240"/>
                    <a:pt x="0" y="394"/>
                    <a:pt x="0" y="6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1" name="Google Shape;103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REAAKMIAADZEQAAowgAAAAAAAAmAAAACAAAAP//////////"/>
                </a:ext>
              </a:extLst>
            </p:cNvSpPr>
            <p:nvPr/>
          </p:nvSpPr>
          <p:spPr>
            <a:xfrm>
              <a:off x="2901315" y="14039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0" name="Google Shape;103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BEAAKEIAADQEQAAoQgAAAAAAAAmAAAACAAAAP//////////"/>
                </a:ext>
              </a:extLst>
            </p:cNvSpPr>
            <p:nvPr/>
          </p:nvSpPr>
          <p:spPr>
            <a:xfrm>
              <a:off x="2893060" y="1402715"/>
              <a:ext cx="2540" cy="0"/>
            </a:xfrm>
            <a:custGeom>
              <a:avLst/>
              <a:gdLst/>
              <a:ahLst/>
              <a:cxnLst/>
              <a:rect l="0" t="0" r="2540" b="0"/>
              <a:pathLst>
                <a:path w="2540" h="0">
                  <a:moveTo>
                    <a:pt x="2526" y="0"/>
                  </a:moveTo>
                  <a:cubicBezTo>
                    <a:pt x="1693" y="0"/>
                    <a:pt x="847" y="0"/>
                    <a:pt x="14" y="0"/>
                  </a:cubicBezTo>
                  <a:cubicBezTo>
                    <a:pt x="847" y="0"/>
                    <a:pt x="1693" y="0"/>
                    <a:pt x="252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9" name="Google Shape;103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RIAAOEIAAAREgAA4QgAAAAAAAAmAAAACAAAAP//////////"/>
                </a:ext>
              </a:extLst>
            </p:cNvSpPr>
            <p:nvPr/>
          </p:nvSpPr>
          <p:spPr>
            <a:xfrm>
              <a:off x="2936875" y="1443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8" name="Google Shape;103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AAAOIIAAAzEAAA4ggAAAAAAAAmAAAACAAAAP//////////"/>
                </a:ext>
              </a:extLst>
            </p:cNvSpPr>
            <p:nvPr/>
          </p:nvSpPr>
          <p:spPr>
            <a:xfrm>
              <a:off x="2633345" y="144399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7" name="Google Shape;103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xAAAOMIAAA4EAAA4wgAAAAAAAAmAAAACAAAAP//////////"/>
                </a:ext>
              </a:extLst>
            </p:cNvSpPr>
            <p:nvPr/>
          </p:nvSpPr>
          <p:spPr>
            <a:xfrm>
              <a:off x="2635885" y="1444625"/>
              <a:ext cx="635" cy="0"/>
            </a:xfrm>
            <a:custGeom>
              <a:avLst/>
              <a:gdLst/>
              <a:ahLst/>
              <a:cxnLst/>
              <a:rect l="0" t="0" r="635" b="0"/>
              <a:pathLst>
                <a:path w="635" h="0">
                  <a:moveTo>
                    <a:pt x="12" y="0"/>
                  </a:moveTo>
                  <a:cubicBezTo>
                    <a:pt x="190" y="0"/>
                    <a:pt x="406" y="0"/>
                    <a:pt x="635" y="0"/>
                  </a:cubicBezTo>
                  <a:lnTo>
                    <a:pt x="317" y="0"/>
                  </a:lnTo>
                  <a:lnTo>
                    <a:pt x="1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6" name="Google Shape;103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4AAMgIAAB0DgAAywgAAAAAAAAmAAAACAAAAP//////////"/>
                </a:ext>
              </a:extLst>
            </p:cNvSpPr>
            <p:nvPr/>
          </p:nvSpPr>
          <p:spPr>
            <a:xfrm>
              <a:off x="2348230" y="1427480"/>
              <a:ext cx="1270" cy="1905"/>
            </a:xfrm>
            <a:custGeom>
              <a:avLst/>
              <a:gdLst/>
              <a:ahLst/>
              <a:cxnLst/>
              <a:rect l="0" t="0" r="1270" b="1905"/>
              <a:pathLst>
                <a:path w="1270" h="1905">
                  <a:moveTo>
                    <a:pt x="1259" y="0"/>
                  </a:moveTo>
                  <a:cubicBezTo>
                    <a:pt x="1068" y="1019"/>
                    <a:pt x="596" y="1693"/>
                    <a:pt x="0" y="1885"/>
                  </a:cubicBezTo>
                  <a:cubicBezTo>
                    <a:pt x="596" y="1693"/>
                    <a:pt x="1068" y="1019"/>
                    <a:pt x="125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5" name="Google Shape;103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4AALwIAACPDgAAvQgAAAAAAAAmAAAACAAAAP//////////"/>
                </a:ext>
              </a:extLst>
            </p:cNvSpPr>
            <p:nvPr/>
          </p:nvSpPr>
          <p:spPr>
            <a:xfrm>
              <a:off x="2364105" y="1419860"/>
              <a:ext cx="2540" cy="635"/>
            </a:xfrm>
            <a:custGeom>
              <a:avLst/>
              <a:gdLst/>
              <a:ahLst/>
              <a:cxnLst/>
              <a:rect l="0" t="0" r="2540" b="635"/>
              <a:pathLst>
                <a:path w="2540" h="635">
                  <a:moveTo>
                    <a:pt x="1807" y="260"/>
                  </a:moveTo>
                  <a:cubicBezTo>
                    <a:pt x="2015" y="374"/>
                    <a:pt x="2271" y="478"/>
                    <a:pt x="2528" y="624"/>
                  </a:cubicBezTo>
                  <a:cubicBezTo>
                    <a:pt x="2271" y="478"/>
                    <a:pt x="2015" y="374"/>
                    <a:pt x="1807" y="260"/>
                  </a:cubicBezTo>
                  <a:cubicBezTo>
                    <a:pt x="1246" y="41"/>
                    <a:pt x="611" y="10"/>
                    <a:pt x="0" y="114"/>
                  </a:cubicBezTo>
                  <a:cubicBezTo>
                    <a:pt x="611" y="10"/>
                    <a:pt x="1246" y="41"/>
                    <a:pt x="1807" y="26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4" name="Google Shape;103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4AAMsIAADFDgAAzAgAAAAAAAAmAAAACAAAAP//////////"/>
                </a:ext>
              </a:extLst>
            </p:cNvSpPr>
            <p:nvPr/>
          </p:nvSpPr>
          <p:spPr>
            <a:xfrm>
              <a:off x="2396490" y="1429385"/>
              <a:ext cx="4445" cy="635"/>
            </a:xfrm>
            <a:custGeom>
              <a:avLst/>
              <a:gdLst/>
              <a:ahLst/>
              <a:cxnLst/>
              <a:rect l="0" t="0" r="4445" b="635"/>
              <a:pathLst>
                <a:path w="4445" h="635">
                  <a:moveTo>
                    <a:pt x="13" y="0"/>
                  </a:moveTo>
                  <a:cubicBezTo>
                    <a:pt x="883" y="405"/>
                    <a:pt x="1875" y="624"/>
                    <a:pt x="2868" y="624"/>
                  </a:cubicBezTo>
                  <a:cubicBezTo>
                    <a:pt x="3398" y="624"/>
                    <a:pt x="3928" y="562"/>
                    <a:pt x="4431" y="437"/>
                  </a:cubicBezTo>
                  <a:cubicBezTo>
                    <a:pt x="3928" y="551"/>
                    <a:pt x="3398" y="614"/>
                    <a:pt x="2868" y="614"/>
                  </a:cubicBezTo>
                  <a:cubicBezTo>
                    <a:pt x="1875" y="614"/>
                    <a:pt x="883" y="405"/>
                    <a:pt x="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3" name="Google Shape;103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8AAIIIAAByDwAAhAgAAAAAAAAmAAAACAAAAP//////////"/>
                </a:ext>
              </a:extLst>
            </p:cNvSpPr>
            <p:nvPr/>
          </p:nvSpPr>
          <p:spPr>
            <a:xfrm>
              <a:off x="2505710" y="1383030"/>
              <a:ext cx="5080" cy="1270"/>
            </a:xfrm>
            <a:custGeom>
              <a:avLst/>
              <a:gdLst/>
              <a:ahLst/>
              <a:cxnLst/>
              <a:rect l="0" t="0" r="5080" b="1270"/>
              <a:pathLst>
                <a:path w="5080" h="1270">
                  <a:moveTo>
                    <a:pt x="5080" y="807"/>
                  </a:moveTo>
                  <a:cubicBezTo>
                    <a:pt x="3974" y="1270"/>
                    <a:pt x="2117" y="939"/>
                    <a:pt x="14" y="13"/>
                  </a:cubicBezTo>
                  <a:cubicBezTo>
                    <a:pt x="2117" y="939"/>
                    <a:pt x="3974" y="1270"/>
                    <a:pt x="5080" y="80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2" name="Google Shape;103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4AAMUIAADUDgAAxggAAAAAAAAmAAAACAAAAP//////////"/>
                </a:ext>
              </a:extLst>
            </p:cNvSpPr>
            <p:nvPr/>
          </p:nvSpPr>
          <p:spPr>
            <a:xfrm>
              <a:off x="2406650" y="1425575"/>
              <a:ext cx="3810" cy="635"/>
            </a:xfrm>
            <a:custGeom>
              <a:avLst/>
              <a:gdLst/>
              <a:ahLst/>
              <a:cxnLst/>
              <a:rect l="0" t="0" r="3810" b="635"/>
              <a:pathLst>
                <a:path w="3810" h="635">
                  <a:moveTo>
                    <a:pt x="1842" y="0"/>
                  </a:moveTo>
                  <a:cubicBezTo>
                    <a:pt x="1148" y="0"/>
                    <a:pt x="479" y="162"/>
                    <a:pt x="13" y="297"/>
                  </a:cubicBezTo>
                  <a:cubicBezTo>
                    <a:pt x="492" y="162"/>
                    <a:pt x="1161" y="0"/>
                    <a:pt x="1855" y="0"/>
                  </a:cubicBezTo>
                  <a:cubicBezTo>
                    <a:pt x="2548" y="0"/>
                    <a:pt x="3255" y="162"/>
                    <a:pt x="3810" y="635"/>
                  </a:cubicBezTo>
                  <a:cubicBezTo>
                    <a:pt x="3255" y="162"/>
                    <a:pt x="2548" y="0"/>
                    <a:pt x="1855" y="0"/>
                  </a:cubicBezTo>
                  <a:cubicBezTo>
                    <a:pt x="1855" y="0"/>
                    <a:pt x="1855" y="0"/>
                    <a:pt x="1855" y="0"/>
                  </a:cubicBezTo>
                  <a:cubicBezTo>
                    <a:pt x="1842" y="0"/>
                    <a:pt x="1842" y="0"/>
                    <a:pt x="184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1" name="Google Shape;103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8AAJcIAAAGDwAAlwgAAAAAAAAmAAAACAAAAP//////////"/>
                </a:ext>
              </a:extLst>
            </p:cNvSpPr>
            <p:nvPr/>
          </p:nvSpPr>
          <p:spPr>
            <a:xfrm>
              <a:off x="2440305" y="1396365"/>
              <a:ext cx="1905" cy="0"/>
            </a:xfrm>
            <a:custGeom>
              <a:avLst/>
              <a:gdLst/>
              <a:ahLst/>
              <a:cxnLst/>
              <a:rect l="0" t="0" r="1905" b="0"/>
              <a:pathLst>
                <a:path w="1905" h="0">
                  <a:moveTo>
                    <a:pt x="1891" y="0"/>
                  </a:moveTo>
                  <a:cubicBezTo>
                    <a:pt x="1229" y="0"/>
                    <a:pt x="567" y="0"/>
                    <a:pt x="0" y="0"/>
                  </a:cubicBezTo>
                  <a:cubicBezTo>
                    <a:pt x="567" y="0"/>
                    <a:pt x="1229" y="0"/>
                    <a:pt x="189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0" name="Google Shape;103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4AANIIAABuDgAA1AgAAAAAAAAmAAAACAAAAP//////////"/>
                </a:ext>
              </a:extLst>
            </p:cNvSpPr>
            <p:nvPr/>
          </p:nvSpPr>
          <p:spPr>
            <a:xfrm>
              <a:off x="2345055" y="1433830"/>
              <a:ext cx="635" cy="1270"/>
            </a:xfrm>
            <a:custGeom>
              <a:avLst/>
              <a:gdLst/>
              <a:ahLst/>
              <a:cxnLst/>
              <a:rect l="0" t="0" r="635" b="1270"/>
              <a:pathLst>
                <a:path w="635" h="1270">
                  <a:moveTo>
                    <a:pt x="19" y="0"/>
                  </a:moveTo>
                  <a:lnTo>
                    <a:pt x="76" y="209"/>
                  </a:lnTo>
                  <a:cubicBezTo>
                    <a:pt x="211" y="583"/>
                    <a:pt x="423" y="941"/>
                    <a:pt x="615" y="1255"/>
                  </a:cubicBezTo>
                  <a:cubicBezTo>
                    <a:pt x="423" y="941"/>
                    <a:pt x="211" y="583"/>
                    <a:pt x="76" y="20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9" name="Google Shape;103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4AAMQIAADjDgAAxQgAAAAAAAAmAAAACAAAAP//////////"/>
                </a:ext>
              </a:extLst>
            </p:cNvSpPr>
            <p:nvPr/>
          </p:nvSpPr>
          <p:spPr>
            <a:xfrm>
              <a:off x="2419350" y="1424940"/>
              <a:ext cx="635" cy="635"/>
            </a:xfrm>
            <a:custGeom>
              <a:avLst/>
              <a:gdLst/>
              <a:ahLst/>
              <a:cxnLst/>
              <a:rect l="0" t="0" r="635" b="635"/>
              <a:pathLst>
                <a:path w="635" h="635">
                  <a:moveTo>
                    <a:pt x="13" y="79"/>
                  </a:moveTo>
                  <a:cubicBezTo>
                    <a:pt x="202" y="317"/>
                    <a:pt x="432" y="635"/>
                    <a:pt x="621" y="635"/>
                  </a:cubicBezTo>
                  <a:cubicBezTo>
                    <a:pt x="432" y="317"/>
                    <a:pt x="202" y="79"/>
                    <a:pt x="13" y="7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8" name="Google Shape;103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1Q4AAMcIAADZDgAAyQgAAAAAAAAmAAAACAAAAP//////////"/>
                </a:ext>
              </a:extLst>
            </p:cNvSpPr>
            <p:nvPr/>
          </p:nvSpPr>
          <p:spPr>
            <a:xfrm>
              <a:off x="2411095" y="1426845"/>
              <a:ext cx="2540" cy="1270"/>
            </a:xfrm>
            <a:custGeom>
              <a:avLst/>
              <a:gdLst/>
              <a:ahLst/>
              <a:cxnLst/>
              <a:rect l="0" t="0" r="2540" b="1270"/>
              <a:pathLst>
                <a:path w="2540" h="1270">
                  <a:moveTo>
                    <a:pt x="2527" y="14"/>
                  </a:moveTo>
                  <a:cubicBezTo>
                    <a:pt x="1388" y="1256"/>
                    <a:pt x="1244" y="1156"/>
                    <a:pt x="13" y="14"/>
                  </a:cubicBezTo>
                  <a:cubicBezTo>
                    <a:pt x="1244" y="1156"/>
                    <a:pt x="1388" y="1256"/>
                    <a:pt x="2527"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7" name="Google Shape;103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8AAMgIAADjDwAAywgAAAAAAAAmAAAACAAAAP//////////"/>
                </a:ext>
              </a:extLst>
            </p:cNvSpPr>
            <p:nvPr/>
          </p:nvSpPr>
          <p:spPr>
            <a:xfrm>
              <a:off x="2581910" y="1427480"/>
              <a:ext cx="635" cy="1905"/>
            </a:xfrm>
            <a:custGeom>
              <a:avLst/>
              <a:gdLst/>
              <a:ahLst/>
              <a:cxnLst/>
              <a:rect l="0" t="0" r="635" b="1905"/>
              <a:pathLst>
                <a:path w="635" h="1905">
                  <a:moveTo>
                    <a:pt x="626" y="15"/>
                  </a:moveTo>
                  <a:cubicBezTo>
                    <a:pt x="455" y="682"/>
                    <a:pt x="260" y="1349"/>
                    <a:pt x="0" y="1905"/>
                  </a:cubicBezTo>
                  <a:cubicBezTo>
                    <a:pt x="260" y="1349"/>
                    <a:pt x="455" y="730"/>
                    <a:pt x="626"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6" name="Google Shape;104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8AAKEIAADXDwAAtggAAAAAAAAmAAAACAAAAP//////////"/>
                </a:ext>
              </a:extLst>
            </p:cNvSpPr>
            <p:nvPr/>
          </p:nvSpPr>
          <p:spPr>
            <a:xfrm>
              <a:off x="2564765" y="1402715"/>
              <a:ext cx="10160" cy="13335"/>
            </a:xfrm>
            <a:custGeom>
              <a:avLst/>
              <a:gdLst/>
              <a:ahLst/>
              <a:cxnLst/>
              <a:rect l="0" t="0" r="10160" b="13335"/>
              <a:pathLst>
                <a:path w="10160" h="13335">
                  <a:moveTo>
                    <a:pt x="0" y="0"/>
                  </a:moveTo>
                  <a:cubicBezTo>
                    <a:pt x="3339" y="3212"/>
                    <a:pt x="6565" y="7936"/>
                    <a:pt x="8910" y="11445"/>
                  </a:cubicBezTo>
                  <a:cubicBezTo>
                    <a:pt x="6565" y="7936"/>
                    <a:pt x="3339" y="3171"/>
                    <a:pt x="0" y="0"/>
                  </a:cubicBezTo>
                  <a:close/>
                  <a:moveTo>
                    <a:pt x="8910" y="11445"/>
                  </a:moveTo>
                  <a:cubicBezTo>
                    <a:pt x="9307" y="12147"/>
                    <a:pt x="9748" y="12768"/>
                    <a:pt x="10146" y="13335"/>
                  </a:cubicBezTo>
                  <a:cubicBezTo>
                    <a:pt x="9748" y="12714"/>
                    <a:pt x="9350" y="12147"/>
                    <a:pt x="8910" y="1144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5" name="Google Shape;104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RAAANsIAAAuEAAA3QgAAAAAAAAmAAAACAAAAP//////////"/>
                </a:ext>
              </a:extLst>
            </p:cNvSpPr>
            <p:nvPr/>
          </p:nvSpPr>
          <p:spPr>
            <a:xfrm>
              <a:off x="2629535" y="1439545"/>
              <a:ext cx="635" cy="1270"/>
            </a:xfrm>
            <a:custGeom>
              <a:avLst/>
              <a:gdLst/>
              <a:ahLst/>
              <a:cxnLst/>
              <a:rect l="0" t="0" r="635" b="1270"/>
              <a:pathLst>
                <a:path w="635" h="1270">
                  <a:moveTo>
                    <a:pt x="635" y="1270"/>
                  </a:moveTo>
                  <a:cubicBezTo>
                    <a:pt x="568" y="713"/>
                    <a:pt x="331" y="214"/>
                    <a:pt x="0" y="14"/>
                  </a:cubicBezTo>
                  <a:cubicBezTo>
                    <a:pt x="331" y="214"/>
                    <a:pt x="568" y="713"/>
                    <a:pt x="635"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4" name="Google Shape;104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hAAAN0IAAAxEAAA4QgAAAAAAAAmAAAACAAAAP//////////"/>
                </a:ext>
              </a:extLst>
            </p:cNvSpPr>
            <p:nvPr/>
          </p:nvSpPr>
          <p:spPr>
            <a:xfrm>
              <a:off x="2630170" y="1440815"/>
              <a:ext cx="1905" cy="2540"/>
            </a:xfrm>
            <a:custGeom>
              <a:avLst/>
              <a:gdLst/>
              <a:ahLst/>
              <a:cxnLst/>
              <a:rect l="0" t="0" r="1905" b="2540"/>
              <a:pathLst>
                <a:path w="1905" h="2540">
                  <a:moveTo>
                    <a:pt x="18" y="0"/>
                  </a:moveTo>
                  <a:cubicBezTo>
                    <a:pt x="18" y="94"/>
                    <a:pt x="73" y="187"/>
                    <a:pt x="73" y="281"/>
                  </a:cubicBezTo>
                  <a:cubicBezTo>
                    <a:pt x="332" y="1083"/>
                    <a:pt x="924" y="1831"/>
                    <a:pt x="1757" y="2433"/>
                  </a:cubicBezTo>
                  <a:lnTo>
                    <a:pt x="1886" y="2527"/>
                  </a:lnTo>
                  <a:cubicBezTo>
                    <a:pt x="1054" y="1872"/>
                    <a:pt x="406" y="1123"/>
                    <a:pt x="73" y="241"/>
                  </a:cubicBezTo>
                  <a:cubicBezTo>
                    <a:pt x="73" y="147"/>
                    <a:pt x="18" y="94"/>
                    <a:pt x="1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3" name="Google Shape;104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8AAJIIAACIDwAAkwgAAAAAAAAmAAAACAAAAP//////////"/>
                </a:ext>
              </a:extLst>
            </p:cNvSpPr>
            <p:nvPr/>
          </p:nvSpPr>
          <p:spPr>
            <a:xfrm>
              <a:off x="2522220" y="1393190"/>
              <a:ext cx="2540" cy="635"/>
            </a:xfrm>
            <a:custGeom>
              <a:avLst/>
              <a:gdLst/>
              <a:ahLst/>
              <a:cxnLst/>
              <a:rect l="0" t="0" r="2540" b="635"/>
              <a:pathLst>
                <a:path w="2540" h="635">
                  <a:moveTo>
                    <a:pt x="2540" y="214"/>
                  </a:moveTo>
                  <a:cubicBezTo>
                    <a:pt x="1631" y="0"/>
                    <a:pt x="621" y="180"/>
                    <a:pt x="14" y="635"/>
                  </a:cubicBezTo>
                  <a:cubicBezTo>
                    <a:pt x="621" y="180"/>
                    <a:pt x="1631" y="0"/>
                    <a:pt x="2540" y="2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2" name="Google Shape;104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RAAAM8IAAAXEAAA1AgAAAAAAAAmAAAACAAAAP//////////"/>
                </a:ext>
              </a:extLst>
            </p:cNvSpPr>
            <p:nvPr/>
          </p:nvSpPr>
          <p:spPr>
            <a:xfrm>
              <a:off x="2611755" y="1431925"/>
              <a:ext cx="3810" cy="3175"/>
            </a:xfrm>
            <a:custGeom>
              <a:avLst/>
              <a:gdLst/>
              <a:ahLst/>
              <a:cxnLst/>
              <a:rect l="0" t="0" r="3810" b="3175"/>
              <a:pathLst>
                <a:path w="3810" h="3175">
                  <a:moveTo>
                    <a:pt x="14" y="13"/>
                  </a:moveTo>
                  <a:cubicBezTo>
                    <a:pt x="1193" y="2803"/>
                    <a:pt x="2902" y="3175"/>
                    <a:pt x="3810" y="3175"/>
                  </a:cubicBezTo>
                  <a:cubicBezTo>
                    <a:pt x="2902" y="3175"/>
                    <a:pt x="1193" y="2749"/>
                    <a:pt x="14"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1" name="Google Shape;104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8AAJYIAAC+DwAAmQgAAAAAAAAmAAAACAAAAP//////////"/>
                </a:ext>
              </a:extLst>
            </p:cNvSpPr>
            <p:nvPr/>
          </p:nvSpPr>
          <p:spPr>
            <a:xfrm>
              <a:off x="2557780" y="1395730"/>
              <a:ext cx="1270" cy="1905"/>
            </a:xfrm>
            <a:custGeom>
              <a:avLst/>
              <a:gdLst/>
              <a:ahLst/>
              <a:cxnLst/>
              <a:rect l="0" t="0" r="1270" b="1905"/>
              <a:pathLst>
                <a:path w="1270" h="1905">
                  <a:moveTo>
                    <a:pt x="214" y="1905"/>
                  </a:moveTo>
                  <a:cubicBezTo>
                    <a:pt x="14" y="1236"/>
                    <a:pt x="756" y="441"/>
                    <a:pt x="1256" y="0"/>
                  </a:cubicBezTo>
                  <a:cubicBezTo>
                    <a:pt x="756" y="441"/>
                    <a:pt x="14" y="1236"/>
                    <a:pt x="214" y="19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0" name="Google Shape;104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8AAJ8IAACWDwAAoAgAAAAAAAAmAAAACAAAAP//////////"/>
                </a:ext>
              </a:extLst>
            </p:cNvSpPr>
            <p:nvPr/>
          </p:nvSpPr>
          <p:spPr>
            <a:xfrm>
              <a:off x="2533015" y="1401445"/>
              <a:ext cx="635" cy="635"/>
            </a:xfrm>
            <a:custGeom>
              <a:avLst/>
              <a:gdLst/>
              <a:ahLst/>
              <a:cxnLst/>
              <a:rect l="0" t="0" r="635" b="635"/>
              <a:pathLst>
                <a:path w="635" h="635">
                  <a:moveTo>
                    <a:pt x="0" y="615"/>
                  </a:moveTo>
                  <a:cubicBezTo>
                    <a:pt x="115" y="346"/>
                    <a:pt x="317" y="153"/>
                    <a:pt x="606" y="19"/>
                  </a:cubicBezTo>
                  <a:cubicBezTo>
                    <a:pt x="317" y="153"/>
                    <a:pt x="115" y="346"/>
                    <a:pt x="0" y="6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9" name="Google Shape;104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8AAJ4IAACgDwAAnggAAAAAAAAmAAAACAAAAP//////////"/>
                </a:ext>
              </a:extLst>
            </p:cNvSpPr>
            <p:nvPr/>
          </p:nvSpPr>
          <p:spPr>
            <a:xfrm>
              <a:off x="2538730" y="1400810"/>
              <a:ext cx="1270" cy="0"/>
            </a:xfrm>
            <a:custGeom>
              <a:avLst/>
              <a:gdLst/>
              <a:ahLst/>
              <a:cxnLst/>
              <a:rect l="0" t="0" r="1270" b="0"/>
              <a:pathLst>
                <a:path w="1270" h="0">
                  <a:moveTo>
                    <a:pt x="1270" y="0"/>
                  </a:moveTo>
                  <a:cubicBezTo>
                    <a:pt x="866" y="0"/>
                    <a:pt x="404" y="0"/>
                    <a:pt x="0" y="0"/>
                  </a:cubicBezTo>
                  <a:cubicBezTo>
                    <a:pt x="404" y="0"/>
                    <a:pt x="866" y="0"/>
                    <a:pt x="127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8" name="Google Shape;104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8AAJUIAACxDwAAmQgAAAAAAAAmAAAACAAAAP//////////"/>
                </a:ext>
              </a:extLst>
            </p:cNvSpPr>
            <p:nvPr/>
          </p:nvSpPr>
          <p:spPr>
            <a:xfrm>
              <a:off x="2546350" y="1395095"/>
              <a:ext cx="4445" cy="2540"/>
            </a:xfrm>
            <a:custGeom>
              <a:avLst/>
              <a:gdLst/>
              <a:ahLst/>
              <a:cxnLst/>
              <a:rect l="0" t="0" r="4445" b="2540"/>
              <a:pathLst>
                <a:path w="4445" h="2540">
                  <a:moveTo>
                    <a:pt x="0" y="2526"/>
                  </a:moveTo>
                  <a:cubicBezTo>
                    <a:pt x="1437" y="2187"/>
                    <a:pt x="3007" y="1044"/>
                    <a:pt x="4431" y="14"/>
                  </a:cubicBezTo>
                  <a:cubicBezTo>
                    <a:pt x="3007" y="1044"/>
                    <a:pt x="1437" y="2187"/>
                    <a:pt x="0" y="252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7" name="Google Shape;104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4AAA4JAAByDgAADwkAAAAAAAAmAAAACAAAAP//////////"/>
                </a:ext>
              </a:extLst>
            </p:cNvSpPr>
            <p:nvPr/>
          </p:nvSpPr>
          <p:spPr>
            <a:xfrm>
              <a:off x="2346960" y="1471930"/>
              <a:ext cx="1270" cy="635"/>
            </a:xfrm>
            <a:custGeom>
              <a:avLst/>
              <a:gdLst/>
              <a:ahLst/>
              <a:cxnLst/>
              <a:rect l="0" t="0" r="1270" b="635"/>
              <a:pathLst>
                <a:path w="1270" h="635">
                  <a:moveTo>
                    <a:pt x="15" y="13"/>
                  </a:moveTo>
                  <a:cubicBezTo>
                    <a:pt x="387" y="202"/>
                    <a:pt x="821" y="391"/>
                    <a:pt x="1255" y="621"/>
                  </a:cubicBezTo>
                  <a:cubicBezTo>
                    <a:pt x="821" y="391"/>
                    <a:pt x="387" y="202"/>
                    <a:pt x="15"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6" name="Google Shape;104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4AAPkIAABkDgAA+ggAAAAAAAAmAAAACAAAAP//////////"/>
                </a:ext>
              </a:extLst>
            </p:cNvSpPr>
            <p:nvPr/>
          </p:nvSpPr>
          <p:spPr>
            <a:xfrm>
              <a:off x="2335530" y="1458595"/>
              <a:ext cx="3810" cy="635"/>
            </a:xfrm>
            <a:custGeom>
              <a:avLst/>
              <a:gdLst/>
              <a:ahLst/>
              <a:cxnLst/>
              <a:rect l="0" t="0" r="3810" b="635"/>
              <a:pathLst>
                <a:path w="3810" h="635">
                  <a:moveTo>
                    <a:pt x="0" y="635"/>
                  </a:moveTo>
                  <a:cubicBezTo>
                    <a:pt x="1240" y="141"/>
                    <a:pt x="2518" y="17"/>
                    <a:pt x="3797" y="194"/>
                  </a:cubicBezTo>
                  <a:cubicBezTo>
                    <a:pt x="2518" y="17"/>
                    <a:pt x="1240" y="141"/>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5" name="Google Shape;104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4AAPkIAABeDgAA+ggAAAAAAAAmAAAACAAAAP//////////"/>
                </a:ext>
              </a:extLst>
            </p:cNvSpPr>
            <p:nvPr/>
          </p:nvSpPr>
          <p:spPr>
            <a:xfrm>
              <a:off x="2332990" y="1458595"/>
              <a:ext cx="2540" cy="635"/>
            </a:xfrm>
            <a:custGeom>
              <a:avLst/>
              <a:gdLst/>
              <a:ahLst/>
              <a:cxnLst/>
              <a:rect l="0" t="0" r="2540" b="635"/>
              <a:pathLst>
                <a:path w="2540" h="635">
                  <a:moveTo>
                    <a:pt x="0" y="0"/>
                  </a:moveTo>
                  <a:cubicBezTo>
                    <a:pt x="721" y="521"/>
                    <a:pt x="1682" y="635"/>
                    <a:pt x="2523" y="293"/>
                  </a:cubicBezTo>
                  <a:cubicBezTo>
                    <a:pt x="1682" y="635"/>
                    <a:pt x="721" y="521"/>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4" name="Google Shape;104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4AAK4IAAD/DgAAsggAAAAAAAAmAAAACAAAAP//////////"/>
                </a:ext>
              </a:extLst>
            </p:cNvSpPr>
            <p:nvPr/>
          </p:nvSpPr>
          <p:spPr>
            <a:xfrm>
              <a:off x="2437130" y="1410970"/>
              <a:ext cx="635" cy="2540"/>
            </a:xfrm>
            <a:custGeom>
              <a:avLst/>
              <a:gdLst/>
              <a:ahLst/>
              <a:cxnLst/>
              <a:rect l="0" t="0" r="635" b="2540"/>
              <a:pathLst>
                <a:path w="635" h="2540">
                  <a:moveTo>
                    <a:pt x="622" y="2528"/>
                  </a:moveTo>
                  <a:cubicBezTo>
                    <a:pt x="266" y="1748"/>
                    <a:pt x="88" y="874"/>
                    <a:pt x="0" y="0"/>
                  </a:cubicBezTo>
                  <a:cubicBezTo>
                    <a:pt x="88" y="874"/>
                    <a:pt x="266" y="1748"/>
                    <a:pt x="622" y="25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3" name="Google Shape;104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4AAP0IAABsDgAAAQkAAAAAAAAmAAAACAAAAP//////////"/>
                </a:ext>
              </a:extLst>
            </p:cNvSpPr>
            <p:nvPr/>
          </p:nvSpPr>
          <p:spPr>
            <a:xfrm>
              <a:off x="2341880" y="1461135"/>
              <a:ext cx="2540" cy="2540"/>
            </a:xfrm>
            <a:custGeom>
              <a:avLst/>
              <a:gdLst/>
              <a:ahLst/>
              <a:cxnLst/>
              <a:rect l="0" t="0" r="2540" b="2540"/>
              <a:pathLst>
                <a:path w="2540" h="2540">
                  <a:moveTo>
                    <a:pt x="2540" y="2540"/>
                  </a:moveTo>
                  <a:cubicBezTo>
                    <a:pt x="1616" y="1724"/>
                    <a:pt x="754" y="862"/>
                    <a:pt x="0" y="12"/>
                  </a:cubicBezTo>
                  <a:cubicBezTo>
                    <a:pt x="754" y="862"/>
                    <a:pt x="1616" y="1724"/>
                    <a:pt x="2540" y="254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2" name="Google Shape;104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Q4AAMQIAADgDgAAxwgAAAAAAAAmAAAACAAAAP//////////"/>
                </a:ext>
              </a:extLst>
            </p:cNvSpPr>
            <p:nvPr/>
          </p:nvSpPr>
          <p:spPr>
            <a:xfrm>
              <a:off x="2413635" y="1424940"/>
              <a:ext cx="4445" cy="1905"/>
            </a:xfrm>
            <a:custGeom>
              <a:avLst/>
              <a:gdLst/>
              <a:ahLst/>
              <a:cxnLst/>
              <a:rect l="0" t="0" r="4445" b="1905"/>
              <a:pathLst>
                <a:path w="4445" h="1905">
                  <a:moveTo>
                    <a:pt x="0" y="1905"/>
                  </a:moveTo>
                  <a:cubicBezTo>
                    <a:pt x="1174" y="650"/>
                    <a:pt x="2803" y="0"/>
                    <a:pt x="4445" y="108"/>
                  </a:cubicBezTo>
                  <a:cubicBezTo>
                    <a:pt x="2803" y="0"/>
                    <a:pt x="1174" y="650"/>
                    <a:pt x="0" y="19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1" name="Google Shape;104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4AAL0IAACRDgAAvggAAAAAAAAmAAAACAAAAP//////////"/>
                </a:ext>
              </a:extLst>
            </p:cNvSpPr>
            <p:nvPr/>
          </p:nvSpPr>
          <p:spPr>
            <a:xfrm>
              <a:off x="2366645" y="1420495"/>
              <a:ext cx="1270" cy="635"/>
            </a:xfrm>
            <a:custGeom>
              <a:avLst/>
              <a:gdLst/>
              <a:ahLst/>
              <a:cxnLst/>
              <a:rect l="0" t="0" r="1270" b="635"/>
              <a:pathLst>
                <a:path w="1270" h="635">
                  <a:moveTo>
                    <a:pt x="0" y="0"/>
                  </a:moveTo>
                  <a:cubicBezTo>
                    <a:pt x="404" y="265"/>
                    <a:pt x="808" y="472"/>
                    <a:pt x="1270" y="620"/>
                  </a:cubicBezTo>
                  <a:cubicBezTo>
                    <a:pt x="808" y="472"/>
                    <a:pt x="404" y="265"/>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0" name="Google Shape;104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g4AALkIAAD2DgAAuggAAAAAAAAmAAAACAAAAP//////////"/>
                </a:ext>
              </a:extLst>
            </p:cNvSpPr>
            <p:nvPr/>
          </p:nvSpPr>
          <p:spPr>
            <a:xfrm>
              <a:off x="2432050" y="1417955"/>
              <a:ext cx="0" cy="635"/>
            </a:xfrm>
            <a:custGeom>
              <a:avLst/>
              <a:gdLst/>
              <a:ahLst/>
              <a:cxnLst/>
              <a:rect l="0" t="0" r="0" b="635"/>
              <a:pathLst>
                <a:path w="0" h="635">
                  <a:moveTo>
                    <a:pt x="0" y="624"/>
                  </a:moveTo>
                  <a:cubicBezTo>
                    <a:pt x="0" y="405"/>
                    <a:pt x="0" y="229"/>
                    <a:pt x="0" y="10"/>
                  </a:cubicBezTo>
                  <a:cubicBezTo>
                    <a:pt x="0" y="229"/>
                    <a:pt x="0" y="405"/>
                    <a:pt x="0" y="6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9" name="Google Shape;104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8AAJUIAAB+DwAAlggAAAAAAAAmAAAACAAAAP//////////"/>
                </a:ext>
              </a:extLst>
            </p:cNvSpPr>
            <p:nvPr/>
          </p:nvSpPr>
          <p:spPr>
            <a:xfrm>
              <a:off x="2517140" y="1395095"/>
              <a:ext cx="1270" cy="635"/>
            </a:xfrm>
            <a:custGeom>
              <a:avLst/>
              <a:gdLst/>
              <a:ahLst/>
              <a:cxnLst/>
              <a:rect l="0" t="0" r="1270" b="635"/>
              <a:pathLst>
                <a:path w="1270" h="635">
                  <a:moveTo>
                    <a:pt x="1256" y="533"/>
                  </a:moveTo>
                  <a:cubicBezTo>
                    <a:pt x="828" y="635"/>
                    <a:pt x="442" y="533"/>
                    <a:pt x="97" y="177"/>
                  </a:cubicBezTo>
                  <a:lnTo>
                    <a:pt x="0" y="0"/>
                  </a:lnTo>
                  <a:lnTo>
                    <a:pt x="97" y="177"/>
                  </a:lnTo>
                  <a:cubicBezTo>
                    <a:pt x="442" y="533"/>
                    <a:pt x="828" y="635"/>
                    <a:pt x="1256" y="5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8" name="Google Shape;104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8AAJ0IAACgDwAAnggAAAAAAAAmAAAACAAAAP//////////"/>
                </a:ext>
              </a:extLst>
            </p:cNvSpPr>
            <p:nvPr/>
          </p:nvSpPr>
          <p:spPr>
            <a:xfrm>
              <a:off x="2540000" y="1400175"/>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7" name="Google Shape;104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4AAM8IAABlDgAA0AgAAAAAAAAmAAAACAAAAP//////////"/>
                </a:ext>
              </a:extLst>
            </p:cNvSpPr>
            <p:nvPr/>
          </p:nvSpPr>
          <p:spPr>
            <a:xfrm>
              <a:off x="2336800" y="1431925"/>
              <a:ext cx="3175" cy="635"/>
            </a:xfrm>
            <a:custGeom>
              <a:avLst/>
              <a:gdLst/>
              <a:ahLst/>
              <a:cxnLst/>
              <a:rect l="0" t="0" r="3175" b="635"/>
              <a:pathLst>
                <a:path w="3175" h="635">
                  <a:moveTo>
                    <a:pt x="1084" y="0"/>
                  </a:moveTo>
                  <a:cubicBezTo>
                    <a:pt x="722" y="0"/>
                    <a:pt x="348" y="54"/>
                    <a:pt x="12" y="175"/>
                  </a:cubicBezTo>
                  <a:cubicBezTo>
                    <a:pt x="361" y="54"/>
                    <a:pt x="735" y="0"/>
                    <a:pt x="1097" y="0"/>
                  </a:cubicBezTo>
                  <a:cubicBezTo>
                    <a:pt x="1832" y="0"/>
                    <a:pt x="2568" y="229"/>
                    <a:pt x="3175" y="635"/>
                  </a:cubicBezTo>
                  <a:cubicBezTo>
                    <a:pt x="2568" y="229"/>
                    <a:pt x="1845" y="0"/>
                    <a:pt x="1109" y="0"/>
                  </a:cubicBezTo>
                  <a:cubicBezTo>
                    <a:pt x="1109" y="0"/>
                    <a:pt x="1097" y="0"/>
                    <a:pt x="1097" y="0"/>
                  </a:cubicBezTo>
                  <a:cubicBezTo>
                    <a:pt x="1097" y="0"/>
                    <a:pt x="1097" y="0"/>
                    <a:pt x="108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6" name="Google Shape;104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8AAJsIAAClDwAAnAgAAAAAAAAmAAAACAAAAP//////////"/>
                </a:ext>
              </a:extLst>
            </p:cNvSpPr>
            <p:nvPr/>
          </p:nvSpPr>
          <p:spPr>
            <a:xfrm>
              <a:off x="2541905" y="1398905"/>
              <a:ext cx="1270" cy="635"/>
            </a:xfrm>
            <a:custGeom>
              <a:avLst/>
              <a:gdLst/>
              <a:ahLst/>
              <a:cxnLst/>
              <a:rect l="0" t="0" r="1270" b="635"/>
              <a:pathLst>
                <a:path w="1270" h="635">
                  <a:moveTo>
                    <a:pt x="14" y="635"/>
                  </a:moveTo>
                  <a:cubicBezTo>
                    <a:pt x="457" y="434"/>
                    <a:pt x="856" y="200"/>
                    <a:pt x="1256" y="11"/>
                  </a:cubicBezTo>
                  <a:cubicBezTo>
                    <a:pt x="856" y="200"/>
                    <a:pt x="457" y="434"/>
                    <a:pt x="14"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5" name="Google Shape;104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8AAKgIAAADDwAAqAgAAAAAAAAmAAAACAAAAP//////////"/>
                </a:ext>
              </a:extLst>
            </p:cNvSpPr>
            <p:nvPr/>
          </p:nvSpPr>
          <p:spPr>
            <a:xfrm>
              <a:off x="2439670" y="1407160"/>
              <a:ext cx="635" cy="0"/>
            </a:xfrm>
            <a:custGeom>
              <a:avLst/>
              <a:gdLst/>
              <a:ahLst/>
              <a:cxnLst/>
              <a:rect l="0" t="0" r="635" b="0"/>
              <a:pathLst>
                <a:path w="635" h="0">
                  <a:moveTo>
                    <a:pt x="11" y="0"/>
                  </a:moveTo>
                  <a:lnTo>
                    <a:pt x="62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4" name="Google Shape;104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RAAAOEIAAAxEAAA4QgAAAAAAAAmAAAACAAAAP//////////"/>
                </a:ext>
              </a:extLst>
            </p:cNvSpPr>
            <p:nvPr/>
          </p:nvSpPr>
          <p:spPr>
            <a:xfrm>
              <a:off x="2632075" y="1443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3" name="Google Shape;104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BwLAACbDQAA9wsAAAAAAAAmAAAACAAAAP//////////"/>
                </a:ext>
              </a:extLst>
            </p:cNvSpPr>
            <p:nvPr/>
          </p:nvSpPr>
          <p:spPr>
            <a:xfrm>
              <a:off x="2077085" y="1805940"/>
              <a:ext cx="134620" cy="139065"/>
            </a:xfrm>
            <a:custGeom>
              <a:avLst/>
              <a:gdLst/>
              <a:ahLst/>
              <a:cxnLst/>
              <a:rect l="0" t="0" r="134620" b="139065"/>
              <a:pathLst>
                <a:path w="134620" h="139065">
                  <a:moveTo>
                    <a:pt x="95871" y="13"/>
                  </a:moveTo>
                  <a:cubicBezTo>
                    <a:pt x="95586" y="13"/>
                    <a:pt x="95327" y="40"/>
                    <a:pt x="95109" y="122"/>
                  </a:cubicBezTo>
                  <a:cubicBezTo>
                    <a:pt x="94878" y="163"/>
                    <a:pt x="94687" y="312"/>
                    <a:pt x="94592" y="543"/>
                  </a:cubicBezTo>
                  <a:cubicBezTo>
                    <a:pt x="93789" y="2135"/>
                    <a:pt x="92850" y="2543"/>
                    <a:pt x="91883" y="2543"/>
                  </a:cubicBezTo>
                  <a:cubicBezTo>
                    <a:pt x="91339" y="2543"/>
                    <a:pt x="90795" y="2420"/>
                    <a:pt x="90250" y="2311"/>
                  </a:cubicBezTo>
                  <a:cubicBezTo>
                    <a:pt x="89434" y="2121"/>
                    <a:pt x="88631" y="1971"/>
                    <a:pt x="87773" y="1971"/>
                  </a:cubicBezTo>
                  <a:cubicBezTo>
                    <a:pt x="84820" y="1971"/>
                    <a:pt x="82152" y="3304"/>
                    <a:pt x="80383" y="4161"/>
                  </a:cubicBezTo>
                  <a:cubicBezTo>
                    <a:pt x="79838" y="4419"/>
                    <a:pt x="79267" y="4514"/>
                    <a:pt x="78681" y="4514"/>
                  </a:cubicBezTo>
                  <a:cubicBezTo>
                    <a:pt x="77974" y="4514"/>
                    <a:pt x="77266" y="4365"/>
                    <a:pt x="76572" y="4215"/>
                  </a:cubicBezTo>
                  <a:cubicBezTo>
                    <a:pt x="76041" y="4120"/>
                    <a:pt x="75469" y="3998"/>
                    <a:pt x="75047" y="3998"/>
                  </a:cubicBezTo>
                  <a:cubicBezTo>
                    <a:pt x="74816" y="3998"/>
                    <a:pt x="74639" y="4038"/>
                    <a:pt x="74530" y="4120"/>
                  </a:cubicBezTo>
                  <a:cubicBezTo>
                    <a:pt x="73768" y="4596"/>
                    <a:pt x="72951" y="7071"/>
                    <a:pt x="72570" y="8594"/>
                  </a:cubicBezTo>
                  <a:lnTo>
                    <a:pt x="72380" y="9451"/>
                  </a:lnTo>
                  <a:lnTo>
                    <a:pt x="56946" y="6500"/>
                  </a:lnTo>
                  <a:lnTo>
                    <a:pt x="56755" y="6160"/>
                  </a:lnTo>
                  <a:cubicBezTo>
                    <a:pt x="56034" y="5113"/>
                    <a:pt x="53747" y="2447"/>
                    <a:pt x="51515" y="2447"/>
                  </a:cubicBezTo>
                  <a:cubicBezTo>
                    <a:pt x="49555" y="2447"/>
                    <a:pt x="46316" y="5643"/>
                    <a:pt x="44601" y="7778"/>
                  </a:cubicBezTo>
                  <a:lnTo>
                    <a:pt x="44601" y="12402"/>
                  </a:lnTo>
                  <a:cubicBezTo>
                    <a:pt x="44601" y="12497"/>
                    <a:pt x="44656" y="12592"/>
                    <a:pt x="44656" y="12688"/>
                  </a:cubicBezTo>
                  <a:cubicBezTo>
                    <a:pt x="44656" y="12824"/>
                    <a:pt x="44656" y="12878"/>
                    <a:pt x="44696" y="12973"/>
                  </a:cubicBezTo>
                  <a:cubicBezTo>
                    <a:pt x="44751" y="13068"/>
                    <a:pt x="44696" y="13204"/>
                    <a:pt x="44751" y="13299"/>
                  </a:cubicBezTo>
                  <a:cubicBezTo>
                    <a:pt x="44751" y="13449"/>
                    <a:pt x="44751" y="13490"/>
                    <a:pt x="44751" y="13585"/>
                  </a:cubicBezTo>
                  <a:lnTo>
                    <a:pt x="44751" y="13925"/>
                  </a:lnTo>
                  <a:lnTo>
                    <a:pt x="44751" y="14211"/>
                  </a:lnTo>
                  <a:lnTo>
                    <a:pt x="44751" y="14537"/>
                  </a:lnTo>
                  <a:lnTo>
                    <a:pt x="44751" y="14782"/>
                  </a:lnTo>
                  <a:lnTo>
                    <a:pt x="44751" y="15108"/>
                  </a:lnTo>
                  <a:lnTo>
                    <a:pt x="44751" y="15394"/>
                  </a:lnTo>
                  <a:lnTo>
                    <a:pt x="44751" y="15734"/>
                  </a:lnTo>
                  <a:lnTo>
                    <a:pt x="44751" y="15965"/>
                  </a:lnTo>
                  <a:cubicBezTo>
                    <a:pt x="44751" y="16060"/>
                    <a:pt x="44751" y="16155"/>
                    <a:pt x="44696" y="16250"/>
                  </a:cubicBezTo>
                  <a:cubicBezTo>
                    <a:pt x="44656" y="16346"/>
                    <a:pt x="44696" y="16441"/>
                    <a:pt x="44656" y="16536"/>
                  </a:cubicBezTo>
                  <a:cubicBezTo>
                    <a:pt x="44656" y="16631"/>
                    <a:pt x="44656" y="16726"/>
                    <a:pt x="44656" y="16822"/>
                  </a:cubicBezTo>
                  <a:cubicBezTo>
                    <a:pt x="44601" y="16917"/>
                    <a:pt x="44656" y="17012"/>
                    <a:pt x="44601" y="17107"/>
                  </a:cubicBezTo>
                  <a:cubicBezTo>
                    <a:pt x="44560" y="17202"/>
                    <a:pt x="44560" y="17257"/>
                    <a:pt x="44560" y="17352"/>
                  </a:cubicBezTo>
                  <a:cubicBezTo>
                    <a:pt x="44506" y="17447"/>
                    <a:pt x="44506" y="17542"/>
                    <a:pt x="44465" y="17638"/>
                  </a:cubicBezTo>
                  <a:cubicBezTo>
                    <a:pt x="44465" y="17733"/>
                    <a:pt x="44465" y="17774"/>
                    <a:pt x="44411" y="17869"/>
                  </a:cubicBezTo>
                  <a:cubicBezTo>
                    <a:pt x="44411" y="17923"/>
                    <a:pt x="44370" y="18059"/>
                    <a:pt x="44370" y="18154"/>
                  </a:cubicBezTo>
                  <a:lnTo>
                    <a:pt x="44315" y="18345"/>
                  </a:lnTo>
                  <a:cubicBezTo>
                    <a:pt x="44315" y="18440"/>
                    <a:pt x="44220" y="18535"/>
                    <a:pt x="44220" y="18630"/>
                  </a:cubicBezTo>
                  <a:lnTo>
                    <a:pt x="44179" y="18821"/>
                  </a:lnTo>
                  <a:cubicBezTo>
                    <a:pt x="44125" y="18916"/>
                    <a:pt x="44084" y="19011"/>
                    <a:pt x="44084" y="19106"/>
                  </a:cubicBezTo>
                  <a:lnTo>
                    <a:pt x="44029" y="19256"/>
                  </a:lnTo>
                  <a:cubicBezTo>
                    <a:pt x="43989" y="19351"/>
                    <a:pt x="43934" y="19446"/>
                    <a:pt x="43893" y="19541"/>
                  </a:cubicBezTo>
                  <a:lnTo>
                    <a:pt x="43839" y="19677"/>
                  </a:lnTo>
                  <a:lnTo>
                    <a:pt x="43744" y="19922"/>
                  </a:lnTo>
                  <a:lnTo>
                    <a:pt x="43648" y="20058"/>
                  </a:lnTo>
                  <a:lnTo>
                    <a:pt x="43553" y="20303"/>
                  </a:lnTo>
                  <a:cubicBezTo>
                    <a:pt x="43512" y="20439"/>
                    <a:pt x="43417" y="20534"/>
                    <a:pt x="43363" y="20629"/>
                  </a:cubicBezTo>
                  <a:cubicBezTo>
                    <a:pt x="43077" y="21105"/>
                    <a:pt x="42791" y="21486"/>
                    <a:pt x="42560" y="21921"/>
                  </a:cubicBezTo>
                  <a:cubicBezTo>
                    <a:pt x="41512" y="23444"/>
                    <a:pt x="40749" y="24587"/>
                    <a:pt x="40749" y="28014"/>
                  </a:cubicBezTo>
                  <a:cubicBezTo>
                    <a:pt x="40749" y="30638"/>
                    <a:pt x="39171" y="33875"/>
                    <a:pt x="37701" y="37016"/>
                  </a:cubicBezTo>
                  <a:cubicBezTo>
                    <a:pt x="36503" y="39532"/>
                    <a:pt x="35224" y="42102"/>
                    <a:pt x="35224" y="43626"/>
                  </a:cubicBezTo>
                  <a:cubicBezTo>
                    <a:pt x="35224" y="46101"/>
                    <a:pt x="33073" y="47869"/>
                    <a:pt x="31113" y="49432"/>
                  </a:cubicBezTo>
                  <a:cubicBezTo>
                    <a:pt x="30065" y="50248"/>
                    <a:pt x="28786" y="51296"/>
                    <a:pt x="28786" y="51907"/>
                  </a:cubicBezTo>
                  <a:cubicBezTo>
                    <a:pt x="28786" y="52859"/>
                    <a:pt x="28731" y="54287"/>
                    <a:pt x="28636" y="55865"/>
                  </a:cubicBezTo>
                  <a:cubicBezTo>
                    <a:pt x="28500" y="58299"/>
                    <a:pt x="28310" y="61345"/>
                    <a:pt x="28310" y="64296"/>
                  </a:cubicBezTo>
                  <a:cubicBezTo>
                    <a:pt x="28310" y="67057"/>
                    <a:pt x="27493" y="67819"/>
                    <a:pt x="26214" y="68104"/>
                  </a:cubicBezTo>
                  <a:cubicBezTo>
                    <a:pt x="25832" y="68240"/>
                    <a:pt x="25587" y="68294"/>
                    <a:pt x="25587" y="69818"/>
                  </a:cubicBezTo>
                  <a:cubicBezTo>
                    <a:pt x="25587" y="73095"/>
                    <a:pt x="24308" y="73530"/>
                    <a:pt x="22784" y="73721"/>
                  </a:cubicBezTo>
                  <a:cubicBezTo>
                    <a:pt x="22022" y="73761"/>
                    <a:pt x="21259" y="74047"/>
                    <a:pt x="20729" y="74577"/>
                  </a:cubicBezTo>
                  <a:cubicBezTo>
                    <a:pt x="19245" y="76060"/>
                    <a:pt x="18306" y="76835"/>
                    <a:pt x="17503" y="76835"/>
                  </a:cubicBezTo>
                  <a:cubicBezTo>
                    <a:pt x="17312" y="76835"/>
                    <a:pt x="17135" y="76794"/>
                    <a:pt x="16972" y="76712"/>
                  </a:cubicBezTo>
                  <a:cubicBezTo>
                    <a:pt x="15965" y="76332"/>
                    <a:pt x="15965" y="74999"/>
                    <a:pt x="15965" y="74428"/>
                  </a:cubicBezTo>
                  <a:cubicBezTo>
                    <a:pt x="16019" y="74047"/>
                    <a:pt x="15774" y="73666"/>
                    <a:pt x="15393" y="73530"/>
                  </a:cubicBezTo>
                  <a:cubicBezTo>
                    <a:pt x="15162" y="73421"/>
                    <a:pt x="14876" y="73367"/>
                    <a:pt x="14549" y="73367"/>
                  </a:cubicBezTo>
                  <a:cubicBezTo>
                    <a:pt x="13678" y="73367"/>
                    <a:pt x="12535" y="73748"/>
                    <a:pt x="11446" y="74672"/>
                  </a:cubicBezTo>
                  <a:cubicBezTo>
                    <a:pt x="10371" y="75570"/>
                    <a:pt x="9473" y="75869"/>
                    <a:pt x="8711" y="75869"/>
                  </a:cubicBezTo>
                  <a:cubicBezTo>
                    <a:pt x="7663" y="75869"/>
                    <a:pt x="6900" y="75271"/>
                    <a:pt x="6342" y="74863"/>
                  </a:cubicBezTo>
                  <a:cubicBezTo>
                    <a:pt x="6111" y="74672"/>
                    <a:pt x="5866" y="74523"/>
                    <a:pt x="5635" y="74387"/>
                  </a:cubicBezTo>
                  <a:lnTo>
                    <a:pt x="5294" y="74387"/>
                  </a:lnTo>
                  <a:lnTo>
                    <a:pt x="5158" y="74428"/>
                  </a:lnTo>
                  <a:lnTo>
                    <a:pt x="5063" y="74482"/>
                  </a:lnTo>
                  <a:lnTo>
                    <a:pt x="4954" y="74523"/>
                  </a:lnTo>
                  <a:lnTo>
                    <a:pt x="4818" y="74577"/>
                  </a:lnTo>
                  <a:lnTo>
                    <a:pt x="4723" y="74618"/>
                  </a:lnTo>
                  <a:lnTo>
                    <a:pt x="4573" y="74672"/>
                  </a:lnTo>
                  <a:lnTo>
                    <a:pt x="4437" y="74768"/>
                  </a:lnTo>
                  <a:lnTo>
                    <a:pt x="4246" y="74808"/>
                  </a:lnTo>
                  <a:lnTo>
                    <a:pt x="4097" y="74904"/>
                  </a:lnTo>
                  <a:lnTo>
                    <a:pt x="3906" y="74999"/>
                  </a:lnTo>
                  <a:lnTo>
                    <a:pt x="3716" y="75094"/>
                  </a:lnTo>
                  <a:lnTo>
                    <a:pt x="3580" y="75189"/>
                  </a:lnTo>
                  <a:lnTo>
                    <a:pt x="3335" y="75284"/>
                  </a:lnTo>
                  <a:lnTo>
                    <a:pt x="3144" y="75434"/>
                  </a:lnTo>
                  <a:lnTo>
                    <a:pt x="2913" y="75529"/>
                  </a:lnTo>
                  <a:lnTo>
                    <a:pt x="2722" y="75665"/>
                  </a:lnTo>
                  <a:lnTo>
                    <a:pt x="2477" y="75815"/>
                  </a:lnTo>
                  <a:lnTo>
                    <a:pt x="2246" y="75951"/>
                  </a:lnTo>
                  <a:lnTo>
                    <a:pt x="1960" y="76141"/>
                  </a:lnTo>
                  <a:lnTo>
                    <a:pt x="1715" y="76291"/>
                  </a:lnTo>
                  <a:lnTo>
                    <a:pt x="1429" y="76481"/>
                  </a:lnTo>
                  <a:lnTo>
                    <a:pt x="1198" y="76617"/>
                  </a:lnTo>
                  <a:lnTo>
                    <a:pt x="857" y="76808"/>
                  </a:lnTo>
                  <a:lnTo>
                    <a:pt x="626" y="76998"/>
                  </a:lnTo>
                  <a:lnTo>
                    <a:pt x="191" y="77284"/>
                  </a:lnTo>
                  <a:lnTo>
                    <a:pt x="0" y="77379"/>
                  </a:lnTo>
                  <a:cubicBezTo>
                    <a:pt x="1007" y="79718"/>
                    <a:pt x="1769" y="82098"/>
                    <a:pt x="2287" y="84573"/>
                  </a:cubicBezTo>
                  <a:lnTo>
                    <a:pt x="2341" y="84532"/>
                  </a:lnTo>
                  <a:lnTo>
                    <a:pt x="2953" y="84137"/>
                  </a:lnTo>
                  <a:lnTo>
                    <a:pt x="3525" y="83811"/>
                  </a:lnTo>
                  <a:lnTo>
                    <a:pt x="3620" y="83716"/>
                  </a:lnTo>
                  <a:lnTo>
                    <a:pt x="4097" y="83471"/>
                  </a:lnTo>
                  <a:lnTo>
                    <a:pt x="4192" y="83430"/>
                  </a:lnTo>
                  <a:lnTo>
                    <a:pt x="4573" y="83240"/>
                  </a:lnTo>
                  <a:lnTo>
                    <a:pt x="4628" y="83240"/>
                  </a:lnTo>
                  <a:lnTo>
                    <a:pt x="4913" y="83145"/>
                  </a:lnTo>
                  <a:lnTo>
                    <a:pt x="4954" y="83145"/>
                  </a:lnTo>
                  <a:lnTo>
                    <a:pt x="5254" y="83050"/>
                  </a:lnTo>
                  <a:lnTo>
                    <a:pt x="5294" y="83050"/>
                  </a:lnTo>
                  <a:lnTo>
                    <a:pt x="5539" y="82954"/>
                  </a:lnTo>
                  <a:lnTo>
                    <a:pt x="5771" y="82954"/>
                  </a:lnTo>
                  <a:cubicBezTo>
                    <a:pt x="6560" y="82832"/>
                    <a:pt x="9418" y="82791"/>
                    <a:pt x="12916" y="82791"/>
                  </a:cubicBezTo>
                  <a:cubicBezTo>
                    <a:pt x="19898" y="82791"/>
                    <a:pt x="29426" y="82954"/>
                    <a:pt x="30024" y="82954"/>
                  </a:cubicBezTo>
                  <a:lnTo>
                    <a:pt x="30501" y="82954"/>
                  </a:lnTo>
                  <a:lnTo>
                    <a:pt x="30732" y="83335"/>
                  </a:lnTo>
                  <a:cubicBezTo>
                    <a:pt x="30827" y="83526"/>
                    <a:pt x="32923" y="87007"/>
                    <a:pt x="32161" y="90284"/>
                  </a:cubicBezTo>
                  <a:cubicBezTo>
                    <a:pt x="31930" y="91386"/>
                    <a:pt x="32025" y="91427"/>
                    <a:pt x="32638" y="91957"/>
                  </a:cubicBezTo>
                  <a:cubicBezTo>
                    <a:pt x="33795" y="92855"/>
                    <a:pt x="34598" y="94051"/>
                    <a:pt x="35128" y="95330"/>
                  </a:cubicBezTo>
                  <a:cubicBezTo>
                    <a:pt x="36435" y="98525"/>
                    <a:pt x="37374" y="99709"/>
                    <a:pt x="38926" y="99709"/>
                  </a:cubicBezTo>
                  <a:cubicBezTo>
                    <a:pt x="39334" y="99709"/>
                    <a:pt x="39797" y="99627"/>
                    <a:pt x="40314" y="99477"/>
                  </a:cubicBezTo>
                  <a:cubicBezTo>
                    <a:pt x="42900" y="98689"/>
                    <a:pt x="46207" y="98009"/>
                    <a:pt x="48208" y="98009"/>
                  </a:cubicBezTo>
                  <a:cubicBezTo>
                    <a:pt x="48494" y="98009"/>
                    <a:pt x="48766" y="98022"/>
                    <a:pt x="48984" y="98049"/>
                  </a:cubicBezTo>
                  <a:cubicBezTo>
                    <a:pt x="49174" y="97478"/>
                    <a:pt x="49324" y="96907"/>
                    <a:pt x="49460" y="96282"/>
                  </a:cubicBezTo>
                  <a:cubicBezTo>
                    <a:pt x="49841" y="94432"/>
                    <a:pt x="50277" y="92283"/>
                    <a:pt x="51706" y="91576"/>
                  </a:cubicBezTo>
                  <a:cubicBezTo>
                    <a:pt x="52522" y="91168"/>
                    <a:pt x="53570" y="91032"/>
                    <a:pt x="54591" y="91032"/>
                  </a:cubicBezTo>
                  <a:cubicBezTo>
                    <a:pt x="56347" y="91032"/>
                    <a:pt x="58007" y="91427"/>
                    <a:pt x="58280" y="91522"/>
                  </a:cubicBezTo>
                  <a:lnTo>
                    <a:pt x="58797" y="91671"/>
                  </a:lnTo>
                  <a:lnTo>
                    <a:pt x="58946" y="92188"/>
                  </a:lnTo>
                  <a:cubicBezTo>
                    <a:pt x="58946" y="92188"/>
                    <a:pt x="59273" y="93140"/>
                    <a:pt x="61669" y="93140"/>
                  </a:cubicBezTo>
                  <a:cubicBezTo>
                    <a:pt x="62526" y="93140"/>
                    <a:pt x="63383" y="93045"/>
                    <a:pt x="64186" y="92909"/>
                  </a:cubicBezTo>
                  <a:cubicBezTo>
                    <a:pt x="64676" y="92841"/>
                    <a:pt x="65126" y="92773"/>
                    <a:pt x="65534" y="92773"/>
                  </a:cubicBezTo>
                  <a:cubicBezTo>
                    <a:pt x="66051" y="92773"/>
                    <a:pt x="66487" y="92868"/>
                    <a:pt x="66854" y="93195"/>
                  </a:cubicBezTo>
                  <a:cubicBezTo>
                    <a:pt x="67330" y="93671"/>
                    <a:pt x="67575" y="94337"/>
                    <a:pt x="67521" y="95003"/>
                  </a:cubicBezTo>
                  <a:cubicBezTo>
                    <a:pt x="67521" y="97614"/>
                    <a:pt x="67956" y="99668"/>
                    <a:pt x="68569" y="100334"/>
                  </a:cubicBezTo>
                  <a:cubicBezTo>
                    <a:pt x="69331" y="101096"/>
                    <a:pt x="69004" y="102524"/>
                    <a:pt x="68283" y="105515"/>
                  </a:cubicBezTo>
                  <a:cubicBezTo>
                    <a:pt x="67902" y="107038"/>
                    <a:pt x="67099" y="110275"/>
                    <a:pt x="67521" y="110805"/>
                  </a:cubicBezTo>
                  <a:cubicBezTo>
                    <a:pt x="69100" y="112084"/>
                    <a:pt x="71903" y="115375"/>
                    <a:pt x="71482" y="117619"/>
                  </a:cubicBezTo>
                  <a:cubicBezTo>
                    <a:pt x="71427" y="117809"/>
                    <a:pt x="71386" y="117999"/>
                    <a:pt x="71332" y="118231"/>
                  </a:cubicBezTo>
                  <a:cubicBezTo>
                    <a:pt x="70855" y="120610"/>
                    <a:pt x="70665" y="122038"/>
                    <a:pt x="70910" y="122514"/>
                  </a:cubicBezTo>
                  <a:cubicBezTo>
                    <a:pt x="71100" y="122378"/>
                    <a:pt x="71291" y="122229"/>
                    <a:pt x="71427" y="122038"/>
                  </a:cubicBezTo>
                  <a:cubicBezTo>
                    <a:pt x="72189" y="121086"/>
                    <a:pt x="73333" y="120570"/>
                    <a:pt x="74571" y="120515"/>
                  </a:cubicBezTo>
                  <a:lnTo>
                    <a:pt x="75959" y="120515"/>
                  </a:lnTo>
                  <a:cubicBezTo>
                    <a:pt x="76395" y="120529"/>
                    <a:pt x="76830" y="120542"/>
                    <a:pt x="77239" y="120542"/>
                  </a:cubicBezTo>
                  <a:cubicBezTo>
                    <a:pt x="78450" y="120542"/>
                    <a:pt x="79580" y="120434"/>
                    <a:pt x="80818" y="119944"/>
                  </a:cubicBezTo>
                  <a:cubicBezTo>
                    <a:pt x="81172" y="119767"/>
                    <a:pt x="81580" y="119672"/>
                    <a:pt x="81975" y="119672"/>
                  </a:cubicBezTo>
                  <a:cubicBezTo>
                    <a:pt x="82111" y="119672"/>
                    <a:pt x="82247" y="119686"/>
                    <a:pt x="82383" y="119713"/>
                  </a:cubicBezTo>
                  <a:lnTo>
                    <a:pt x="82383" y="119468"/>
                  </a:lnTo>
                  <a:lnTo>
                    <a:pt x="83622" y="120134"/>
                  </a:lnTo>
                  <a:lnTo>
                    <a:pt x="84248" y="120420"/>
                  </a:lnTo>
                  <a:lnTo>
                    <a:pt x="84248" y="120474"/>
                  </a:lnTo>
                  <a:cubicBezTo>
                    <a:pt x="84915" y="120950"/>
                    <a:pt x="85487" y="121562"/>
                    <a:pt x="85963" y="122283"/>
                  </a:cubicBezTo>
                  <a:lnTo>
                    <a:pt x="86004" y="122419"/>
                  </a:lnTo>
                  <a:lnTo>
                    <a:pt x="86099" y="122610"/>
                  </a:lnTo>
                  <a:cubicBezTo>
                    <a:pt x="86194" y="123045"/>
                    <a:pt x="86439" y="123425"/>
                    <a:pt x="86766" y="123711"/>
                  </a:cubicBezTo>
                  <a:lnTo>
                    <a:pt x="86820" y="123711"/>
                  </a:lnTo>
                  <a:cubicBezTo>
                    <a:pt x="86861" y="123711"/>
                    <a:pt x="89175" y="122664"/>
                    <a:pt x="90917" y="122664"/>
                  </a:cubicBezTo>
                  <a:cubicBezTo>
                    <a:pt x="91462" y="122664"/>
                    <a:pt x="91952" y="122773"/>
                    <a:pt x="92305" y="123045"/>
                  </a:cubicBezTo>
                  <a:cubicBezTo>
                    <a:pt x="92687" y="123371"/>
                    <a:pt x="92877" y="123901"/>
                    <a:pt x="92727" y="124418"/>
                  </a:cubicBezTo>
                  <a:cubicBezTo>
                    <a:pt x="92687" y="125139"/>
                    <a:pt x="92877" y="125901"/>
                    <a:pt x="93299" y="126512"/>
                  </a:cubicBezTo>
                  <a:cubicBezTo>
                    <a:pt x="93544" y="126893"/>
                    <a:pt x="93775" y="127043"/>
                    <a:pt x="93830" y="127043"/>
                  </a:cubicBezTo>
                  <a:cubicBezTo>
                    <a:pt x="94102" y="126880"/>
                    <a:pt x="94415" y="126812"/>
                    <a:pt x="94742" y="126812"/>
                  </a:cubicBezTo>
                  <a:cubicBezTo>
                    <a:pt x="95708" y="126812"/>
                    <a:pt x="96851" y="127383"/>
                    <a:pt x="98022" y="127995"/>
                  </a:cubicBezTo>
                  <a:cubicBezTo>
                    <a:pt x="98784" y="128416"/>
                    <a:pt x="99587" y="128756"/>
                    <a:pt x="100444" y="128892"/>
                  </a:cubicBezTo>
                  <a:cubicBezTo>
                    <a:pt x="100635" y="128906"/>
                    <a:pt x="100825" y="128920"/>
                    <a:pt x="101016" y="128920"/>
                  </a:cubicBezTo>
                  <a:cubicBezTo>
                    <a:pt x="101642" y="128920"/>
                    <a:pt x="102241" y="128852"/>
                    <a:pt x="102826" y="128702"/>
                  </a:cubicBezTo>
                  <a:cubicBezTo>
                    <a:pt x="102921" y="127560"/>
                    <a:pt x="104119" y="126417"/>
                    <a:pt x="105167" y="126186"/>
                  </a:cubicBezTo>
                  <a:cubicBezTo>
                    <a:pt x="105303" y="126132"/>
                    <a:pt x="105453" y="126132"/>
                    <a:pt x="105589" y="126132"/>
                  </a:cubicBezTo>
                  <a:lnTo>
                    <a:pt x="105684" y="126132"/>
                  </a:lnTo>
                  <a:cubicBezTo>
                    <a:pt x="105834" y="126132"/>
                    <a:pt x="105970" y="126132"/>
                    <a:pt x="106065" y="126186"/>
                  </a:cubicBezTo>
                  <a:lnTo>
                    <a:pt x="106120" y="126186"/>
                  </a:lnTo>
                  <a:cubicBezTo>
                    <a:pt x="106256" y="126227"/>
                    <a:pt x="106351" y="126281"/>
                    <a:pt x="106501" y="126322"/>
                  </a:cubicBezTo>
                  <a:lnTo>
                    <a:pt x="106542" y="126376"/>
                  </a:lnTo>
                  <a:cubicBezTo>
                    <a:pt x="106637" y="126472"/>
                    <a:pt x="106787" y="126567"/>
                    <a:pt x="106882" y="126662"/>
                  </a:cubicBezTo>
                  <a:lnTo>
                    <a:pt x="106923" y="126703"/>
                  </a:lnTo>
                  <a:cubicBezTo>
                    <a:pt x="107018" y="126852"/>
                    <a:pt x="107113" y="126948"/>
                    <a:pt x="107168" y="127084"/>
                  </a:cubicBezTo>
                  <a:cubicBezTo>
                    <a:pt x="108502" y="129708"/>
                    <a:pt x="109686" y="130891"/>
                    <a:pt x="110312" y="130891"/>
                  </a:cubicBezTo>
                  <a:cubicBezTo>
                    <a:pt x="110530" y="130891"/>
                    <a:pt x="110747" y="130878"/>
                    <a:pt x="110965" y="130878"/>
                  </a:cubicBezTo>
                  <a:cubicBezTo>
                    <a:pt x="111972" y="130878"/>
                    <a:pt x="112939" y="130973"/>
                    <a:pt x="113878" y="131082"/>
                  </a:cubicBezTo>
                  <a:cubicBezTo>
                    <a:pt x="114640" y="131136"/>
                    <a:pt x="115361" y="131327"/>
                    <a:pt x="115974" y="131653"/>
                  </a:cubicBezTo>
                  <a:cubicBezTo>
                    <a:pt x="116069" y="131707"/>
                    <a:pt x="116164" y="131748"/>
                    <a:pt x="116219" y="131843"/>
                  </a:cubicBezTo>
                  <a:lnTo>
                    <a:pt x="116314" y="131898"/>
                  </a:lnTo>
                  <a:cubicBezTo>
                    <a:pt x="116355" y="131939"/>
                    <a:pt x="116450" y="131993"/>
                    <a:pt x="116505" y="132088"/>
                  </a:cubicBezTo>
                  <a:cubicBezTo>
                    <a:pt x="116505" y="132129"/>
                    <a:pt x="116545" y="132183"/>
                    <a:pt x="116545" y="132183"/>
                  </a:cubicBezTo>
                  <a:cubicBezTo>
                    <a:pt x="116600" y="132224"/>
                    <a:pt x="116641" y="132279"/>
                    <a:pt x="116641" y="132319"/>
                  </a:cubicBezTo>
                  <a:cubicBezTo>
                    <a:pt x="116695" y="132374"/>
                    <a:pt x="116695" y="132415"/>
                    <a:pt x="116736" y="132469"/>
                  </a:cubicBezTo>
                  <a:cubicBezTo>
                    <a:pt x="116736" y="132510"/>
                    <a:pt x="116790" y="132564"/>
                    <a:pt x="116790" y="132659"/>
                  </a:cubicBezTo>
                  <a:cubicBezTo>
                    <a:pt x="116790" y="132659"/>
                    <a:pt x="116790" y="132700"/>
                    <a:pt x="116790" y="132754"/>
                  </a:cubicBezTo>
                  <a:cubicBezTo>
                    <a:pt x="116831" y="132850"/>
                    <a:pt x="116831" y="132986"/>
                    <a:pt x="116831" y="133081"/>
                  </a:cubicBezTo>
                  <a:cubicBezTo>
                    <a:pt x="116831" y="134182"/>
                    <a:pt x="118070" y="137555"/>
                    <a:pt x="119458" y="138657"/>
                  </a:cubicBezTo>
                  <a:cubicBezTo>
                    <a:pt x="119826" y="138942"/>
                    <a:pt x="120397" y="139051"/>
                    <a:pt x="121023" y="139051"/>
                  </a:cubicBezTo>
                  <a:cubicBezTo>
                    <a:pt x="121949" y="139051"/>
                    <a:pt x="123010" y="138820"/>
                    <a:pt x="123745" y="138561"/>
                  </a:cubicBezTo>
                  <a:cubicBezTo>
                    <a:pt x="124371" y="137841"/>
                    <a:pt x="124698" y="136943"/>
                    <a:pt x="124657" y="136032"/>
                  </a:cubicBezTo>
                  <a:cubicBezTo>
                    <a:pt x="124657" y="134849"/>
                    <a:pt x="124657" y="132564"/>
                    <a:pt x="124371" y="131748"/>
                  </a:cubicBezTo>
                  <a:cubicBezTo>
                    <a:pt x="124181" y="131843"/>
                    <a:pt x="123936" y="131993"/>
                    <a:pt x="123745" y="132129"/>
                  </a:cubicBezTo>
                  <a:cubicBezTo>
                    <a:pt x="122942" y="132673"/>
                    <a:pt x="121826" y="133421"/>
                    <a:pt x="120424" y="133421"/>
                  </a:cubicBezTo>
                  <a:cubicBezTo>
                    <a:pt x="120084" y="133421"/>
                    <a:pt x="119730" y="133380"/>
                    <a:pt x="119363" y="133271"/>
                  </a:cubicBezTo>
                  <a:cubicBezTo>
                    <a:pt x="117457" y="132754"/>
                    <a:pt x="116219" y="130565"/>
                    <a:pt x="115171" y="128797"/>
                  </a:cubicBezTo>
                  <a:cubicBezTo>
                    <a:pt x="114885" y="128226"/>
                    <a:pt x="114545" y="127709"/>
                    <a:pt x="114123" y="127233"/>
                  </a:cubicBezTo>
                  <a:cubicBezTo>
                    <a:pt x="112980" y="126472"/>
                    <a:pt x="113646" y="124799"/>
                    <a:pt x="114449" y="122664"/>
                  </a:cubicBezTo>
                  <a:cubicBezTo>
                    <a:pt x="114926" y="121658"/>
                    <a:pt x="115212" y="120610"/>
                    <a:pt x="115402" y="119563"/>
                  </a:cubicBezTo>
                  <a:cubicBezTo>
                    <a:pt x="115457" y="118571"/>
                    <a:pt x="115593" y="117564"/>
                    <a:pt x="115783" y="116571"/>
                  </a:cubicBezTo>
                  <a:cubicBezTo>
                    <a:pt x="115974" y="115280"/>
                    <a:pt x="116450" y="112669"/>
                    <a:pt x="116164" y="112043"/>
                  </a:cubicBezTo>
                  <a:cubicBezTo>
                    <a:pt x="115497" y="111703"/>
                    <a:pt x="115116" y="111091"/>
                    <a:pt x="115021" y="110370"/>
                  </a:cubicBezTo>
                  <a:cubicBezTo>
                    <a:pt x="114926" y="109187"/>
                    <a:pt x="115688" y="107705"/>
                    <a:pt x="117076" y="106617"/>
                  </a:cubicBezTo>
                  <a:cubicBezTo>
                    <a:pt x="117457" y="106331"/>
                    <a:pt x="117403" y="105515"/>
                    <a:pt x="117362" y="104754"/>
                  </a:cubicBezTo>
                  <a:cubicBezTo>
                    <a:pt x="117308" y="103802"/>
                    <a:pt x="117267" y="102809"/>
                    <a:pt x="117934" y="102088"/>
                  </a:cubicBezTo>
                  <a:cubicBezTo>
                    <a:pt x="118369" y="101708"/>
                    <a:pt x="118873" y="101517"/>
                    <a:pt x="119417" y="101517"/>
                  </a:cubicBezTo>
                  <a:cubicBezTo>
                    <a:pt x="119472" y="101517"/>
                    <a:pt x="119540" y="101517"/>
                    <a:pt x="119608" y="101517"/>
                  </a:cubicBezTo>
                  <a:lnTo>
                    <a:pt x="120601" y="101517"/>
                  </a:lnTo>
                  <a:cubicBezTo>
                    <a:pt x="120765" y="101517"/>
                    <a:pt x="120942" y="101517"/>
                    <a:pt x="121132" y="101517"/>
                  </a:cubicBezTo>
                  <a:cubicBezTo>
                    <a:pt x="123310" y="101517"/>
                    <a:pt x="126971" y="101476"/>
                    <a:pt x="127896" y="100470"/>
                  </a:cubicBezTo>
                  <a:lnTo>
                    <a:pt x="128087" y="100279"/>
                  </a:lnTo>
                  <a:cubicBezTo>
                    <a:pt x="128182" y="100144"/>
                    <a:pt x="128223" y="100049"/>
                    <a:pt x="128278" y="99899"/>
                  </a:cubicBezTo>
                  <a:lnTo>
                    <a:pt x="128318" y="99763"/>
                  </a:lnTo>
                  <a:lnTo>
                    <a:pt x="128373" y="99709"/>
                  </a:lnTo>
                  <a:cubicBezTo>
                    <a:pt x="128033" y="99192"/>
                    <a:pt x="127747" y="98621"/>
                    <a:pt x="127420" y="98049"/>
                  </a:cubicBezTo>
                  <a:cubicBezTo>
                    <a:pt x="126222" y="95955"/>
                    <a:pt x="124848" y="93521"/>
                    <a:pt x="123514" y="92814"/>
                  </a:cubicBezTo>
                  <a:cubicBezTo>
                    <a:pt x="119744" y="90760"/>
                    <a:pt x="118601" y="72769"/>
                    <a:pt x="119036" y="67003"/>
                  </a:cubicBezTo>
                  <a:cubicBezTo>
                    <a:pt x="119227" y="64813"/>
                    <a:pt x="119553" y="63916"/>
                    <a:pt x="120316" y="63630"/>
                  </a:cubicBezTo>
                  <a:lnTo>
                    <a:pt x="120084" y="60203"/>
                  </a:lnTo>
                  <a:lnTo>
                    <a:pt x="115497" y="58299"/>
                  </a:lnTo>
                  <a:lnTo>
                    <a:pt x="118274" y="58394"/>
                  </a:lnTo>
                  <a:cubicBezTo>
                    <a:pt x="118274" y="58340"/>
                    <a:pt x="118274" y="58299"/>
                    <a:pt x="118220" y="58245"/>
                  </a:cubicBezTo>
                  <a:lnTo>
                    <a:pt x="118220" y="58204"/>
                  </a:lnTo>
                  <a:cubicBezTo>
                    <a:pt x="118220" y="58054"/>
                    <a:pt x="118179" y="57959"/>
                    <a:pt x="118179" y="57823"/>
                  </a:cubicBezTo>
                  <a:lnTo>
                    <a:pt x="118179" y="57728"/>
                  </a:lnTo>
                  <a:cubicBezTo>
                    <a:pt x="118124" y="57538"/>
                    <a:pt x="118124" y="57388"/>
                    <a:pt x="118124" y="57198"/>
                  </a:cubicBezTo>
                  <a:cubicBezTo>
                    <a:pt x="118029" y="56001"/>
                    <a:pt x="118696" y="54913"/>
                    <a:pt x="119744" y="54437"/>
                  </a:cubicBezTo>
                  <a:cubicBezTo>
                    <a:pt x="119744" y="52955"/>
                    <a:pt x="119934" y="50153"/>
                    <a:pt x="121840" y="49432"/>
                  </a:cubicBezTo>
                  <a:cubicBezTo>
                    <a:pt x="122085" y="49337"/>
                    <a:pt x="122275" y="49201"/>
                    <a:pt x="122371" y="49011"/>
                  </a:cubicBezTo>
                  <a:cubicBezTo>
                    <a:pt x="122983" y="48290"/>
                    <a:pt x="123323" y="46862"/>
                    <a:pt x="123419" y="45013"/>
                  </a:cubicBezTo>
                  <a:lnTo>
                    <a:pt x="123419" y="44156"/>
                  </a:lnTo>
                  <a:cubicBezTo>
                    <a:pt x="123419" y="41817"/>
                    <a:pt x="123895" y="39532"/>
                    <a:pt x="124793" y="37397"/>
                  </a:cubicBezTo>
                  <a:cubicBezTo>
                    <a:pt x="125079" y="36676"/>
                    <a:pt x="125270" y="35969"/>
                    <a:pt x="125365" y="35249"/>
                  </a:cubicBezTo>
                  <a:cubicBezTo>
                    <a:pt x="125556" y="33916"/>
                    <a:pt x="125800" y="32542"/>
                    <a:pt x="126889" y="31726"/>
                  </a:cubicBezTo>
                  <a:cubicBezTo>
                    <a:pt x="127325" y="31305"/>
                    <a:pt x="127611" y="30774"/>
                    <a:pt x="127747" y="30162"/>
                  </a:cubicBezTo>
                  <a:cubicBezTo>
                    <a:pt x="128182" y="29156"/>
                    <a:pt x="128659" y="27878"/>
                    <a:pt x="129992" y="27483"/>
                  </a:cubicBezTo>
                  <a:cubicBezTo>
                    <a:pt x="132184" y="26817"/>
                    <a:pt x="132470" y="26205"/>
                    <a:pt x="132470" y="26055"/>
                  </a:cubicBezTo>
                  <a:cubicBezTo>
                    <a:pt x="132701" y="25348"/>
                    <a:pt x="133082" y="24723"/>
                    <a:pt x="133558" y="24206"/>
                  </a:cubicBezTo>
                  <a:cubicBezTo>
                    <a:pt x="134089" y="23635"/>
                    <a:pt x="134606" y="22914"/>
                    <a:pt x="134606" y="22438"/>
                  </a:cubicBezTo>
                  <a:cubicBezTo>
                    <a:pt x="134606" y="22153"/>
                    <a:pt x="134321" y="21921"/>
                    <a:pt x="133803" y="21486"/>
                  </a:cubicBezTo>
                  <a:cubicBezTo>
                    <a:pt x="133082" y="20969"/>
                    <a:pt x="132129" y="20208"/>
                    <a:pt x="132129" y="18821"/>
                  </a:cubicBezTo>
                  <a:lnTo>
                    <a:pt x="132129" y="18440"/>
                  </a:lnTo>
                  <a:lnTo>
                    <a:pt x="132129" y="18345"/>
                  </a:lnTo>
                  <a:lnTo>
                    <a:pt x="132129" y="18059"/>
                  </a:lnTo>
                  <a:lnTo>
                    <a:pt x="132129" y="17869"/>
                  </a:lnTo>
                  <a:lnTo>
                    <a:pt x="132129" y="17638"/>
                  </a:lnTo>
                  <a:lnTo>
                    <a:pt x="132129" y="17447"/>
                  </a:lnTo>
                  <a:lnTo>
                    <a:pt x="132129" y="17162"/>
                  </a:lnTo>
                  <a:lnTo>
                    <a:pt x="132129" y="16971"/>
                  </a:lnTo>
                  <a:lnTo>
                    <a:pt x="132184" y="16590"/>
                  </a:lnTo>
                  <a:lnTo>
                    <a:pt x="132184" y="16495"/>
                  </a:lnTo>
                  <a:cubicBezTo>
                    <a:pt x="132184" y="16305"/>
                    <a:pt x="132225" y="16155"/>
                    <a:pt x="132225" y="15965"/>
                  </a:cubicBezTo>
                  <a:lnTo>
                    <a:pt x="132225" y="15924"/>
                  </a:lnTo>
                  <a:lnTo>
                    <a:pt x="132279" y="15489"/>
                  </a:lnTo>
                  <a:lnTo>
                    <a:pt x="132279" y="15299"/>
                  </a:lnTo>
                  <a:lnTo>
                    <a:pt x="132320" y="14972"/>
                  </a:lnTo>
                  <a:lnTo>
                    <a:pt x="132320" y="14782"/>
                  </a:lnTo>
                  <a:lnTo>
                    <a:pt x="132374" y="14496"/>
                  </a:lnTo>
                  <a:lnTo>
                    <a:pt x="132374" y="14306"/>
                  </a:lnTo>
                  <a:lnTo>
                    <a:pt x="132374" y="14061"/>
                  </a:lnTo>
                  <a:lnTo>
                    <a:pt x="132374" y="13871"/>
                  </a:lnTo>
                  <a:lnTo>
                    <a:pt x="132374" y="13680"/>
                  </a:lnTo>
                  <a:cubicBezTo>
                    <a:pt x="132415" y="13204"/>
                    <a:pt x="132470" y="12878"/>
                    <a:pt x="132510" y="12592"/>
                  </a:cubicBezTo>
                  <a:lnTo>
                    <a:pt x="132415" y="12497"/>
                  </a:lnTo>
                  <a:lnTo>
                    <a:pt x="132088" y="12212"/>
                  </a:lnTo>
                  <a:lnTo>
                    <a:pt x="131748" y="11872"/>
                  </a:lnTo>
                  <a:lnTo>
                    <a:pt x="131422" y="11586"/>
                  </a:lnTo>
                  <a:lnTo>
                    <a:pt x="131040" y="11300"/>
                  </a:lnTo>
                  <a:lnTo>
                    <a:pt x="130755" y="11015"/>
                  </a:lnTo>
                  <a:lnTo>
                    <a:pt x="130374" y="10688"/>
                  </a:lnTo>
                  <a:lnTo>
                    <a:pt x="130088" y="10444"/>
                  </a:lnTo>
                  <a:lnTo>
                    <a:pt x="129707" y="10117"/>
                  </a:lnTo>
                  <a:lnTo>
                    <a:pt x="129462" y="9872"/>
                  </a:lnTo>
                  <a:lnTo>
                    <a:pt x="129081" y="9546"/>
                  </a:lnTo>
                  <a:lnTo>
                    <a:pt x="128795" y="9356"/>
                  </a:lnTo>
                  <a:lnTo>
                    <a:pt x="128414" y="9016"/>
                  </a:lnTo>
                  <a:lnTo>
                    <a:pt x="128223" y="8825"/>
                  </a:lnTo>
                  <a:lnTo>
                    <a:pt x="127801" y="8499"/>
                  </a:lnTo>
                  <a:lnTo>
                    <a:pt x="127611" y="8349"/>
                  </a:lnTo>
                  <a:lnTo>
                    <a:pt x="127230" y="8023"/>
                  </a:lnTo>
                  <a:lnTo>
                    <a:pt x="127080" y="7873"/>
                  </a:lnTo>
                  <a:lnTo>
                    <a:pt x="126699" y="7547"/>
                  </a:lnTo>
                  <a:lnTo>
                    <a:pt x="126563" y="7452"/>
                  </a:lnTo>
                  <a:lnTo>
                    <a:pt x="126182" y="7166"/>
                  </a:lnTo>
                  <a:lnTo>
                    <a:pt x="126086" y="7071"/>
                  </a:lnTo>
                  <a:lnTo>
                    <a:pt x="125746" y="6785"/>
                  </a:lnTo>
                  <a:lnTo>
                    <a:pt x="125651" y="6690"/>
                  </a:lnTo>
                  <a:lnTo>
                    <a:pt x="125365" y="6500"/>
                  </a:lnTo>
                  <a:lnTo>
                    <a:pt x="125270" y="6405"/>
                  </a:lnTo>
                  <a:lnTo>
                    <a:pt x="124984" y="6214"/>
                  </a:lnTo>
                  <a:lnTo>
                    <a:pt x="124943" y="6160"/>
                  </a:lnTo>
                  <a:lnTo>
                    <a:pt x="124698" y="6024"/>
                  </a:lnTo>
                  <a:lnTo>
                    <a:pt x="124657" y="5970"/>
                  </a:lnTo>
                  <a:lnTo>
                    <a:pt x="124467" y="5834"/>
                  </a:lnTo>
                  <a:cubicBezTo>
                    <a:pt x="124412" y="5779"/>
                    <a:pt x="124317" y="5738"/>
                    <a:pt x="124222" y="5738"/>
                  </a:cubicBezTo>
                  <a:lnTo>
                    <a:pt x="123841" y="5738"/>
                  </a:lnTo>
                  <a:cubicBezTo>
                    <a:pt x="123745" y="5738"/>
                    <a:pt x="123650" y="5738"/>
                    <a:pt x="123555" y="5779"/>
                  </a:cubicBezTo>
                  <a:lnTo>
                    <a:pt x="123514" y="5779"/>
                  </a:lnTo>
                  <a:cubicBezTo>
                    <a:pt x="123133" y="5874"/>
                    <a:pt x="122793" y="6065"/>
                    <a:pt x="122466" y="6255"/>
                  </a:cubicBezTo>
                  <a:lnTo>
                    <a:pt x="122126" y="6446"/>
                  </a:lnTo>
                  <a:lnTo>
                    <a:pt x="121894" y="6690"/>
                  </a:lnTo>
                  <a:lnTo>
                    <a:pt x="121840" y="6690"/>
                  </a:lnTo>
                  <a:lnTo>
                    <a:pt x="121227" y="7112"/>
                  </a:lnTo>
                  <a:lnTo>
                    <a:pt x="120656" y="6541"/>
                  </a:lnTo>
                  <a:cubicBezTo>
                    <a:pt x="120547" y="6405"/>
                    <a:pt x="119703" y="5630"/>
                    <a:pt x="118818" y="5630"/>
                  </a:cubicBezTo>
                  <a:cubicBezTo>
                    <a:pt x="118465" y="5630"/>
                    <a:pt x="118111" y="5752"/>
                    <a:pt x="117784" y="6065"/>
                  </a:cubicBezTo>
                  <a:cubicBezTo>
                    <a:pt x="117076" y="6785"/>
                    <a:pt x="116069" y="7166"/>
                    <a:pt x="115076" y="7166"/>
                  </a:cubicBezTo>
                  <a:cubicBezTo>
                    <a:pt x="114028" y="7112"/>
                    <a:pt x="112980" y="6785"/>
                    <a:pt x="112068" y="6214"/>
                  </a:cubicBezTo>
                  <a:cubicBezTo>
                    <a:pt x="110543" y="5208"/>
                    <a:pt x="109264" y="3780"/>
                    <a:pt x="108502" y="2121"/>
                  </a:cubicBezTo>
                  <a:cubicBezTo>
                    <a:pt x="108502" y="2026"/>
                    <a:pt x="108447" y="1931"/>
                    <a:pt x="108406" y="1835"/>
                  </a:cubicBezTo>
                  <a:lnTo>
                    <a:pt x="108352" y="1740"/>
                  </a:lnTo>
                  <a:cubicBezTo>
                    <a:pt x="108311" y="1686"/>
                    <a:pt x="108257" y="1591"/>
                    <a:pt x="108216" y="1550"/>
                  </a:cubicBezTo>
                  <a:lnTo>
                    <a:pt x="108161" y="1495"/>
                  </a:lnTo>
                  <a:cubicBezTo>
                    <a:pt x="108121" y="1400"/>
                    <a:pt x="108025" y="1359"/>
                    <a:pt x="107971" y="1264"/>
                  </a:cubicBezTo>
                  <a:lnTo>
                    <a:pt x="107876" y="1210"/>
                  </a:lnTo>
                  <a:lnTo>
                    <a:pt x="107685" y="1074"/>
                  </a:lnTo>
                  <a:lnTo>
                    <a:pt x="107644" y="1019"/>
                  </a:lnTo>
                  <a:lnTo>
                    <a:pt x="101873" y="1971"/>
                  </a:lnTo>
                  <a:lnTo>
                    <a:pt x="101588" y="1835"/>
                  </a:lnTo>
                  <a:cubicBezTo>
                    <a:pt x="100131" y="1060"/>
                    <a:pt x="97532" y="13"/>
                    <a:pt x="9587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2" name="Google Shape;104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wAAKALAADNDAAAoQsAAAAAAAAmAAAACAAAAP//////////"/>
                </a:ext>
              </a:extLst>
            </p:cNvSpPr>
            <p:nvPr/>
          </p:nvSpPr>
          <p:spPr>
            <a:xfrm>
              <a:off x="2080260" y="1889760"/>
              <a:ext cx="635" cy="635"/>
            </a:xfrm>
            <a:custGeom>
              <a:avLst/>
              <a:gdLst/>
              <a:ahLst/>
              <a:cxnLst/>
              <a:rect l="0" t="0" r="635" b="635"/>
              <a:pathLst>
                <a:path w="635" h="635">
                  <a:moveTo>
                    <a:pt x="62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1" name="Google Shape;104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wAAJ8LAADPDAAAoAsAAAAAAAAmAAAACAAAAP//////////"/>
                </a:ext>
              </a:extLst>
            </p:cNvSpPr>
            <p:nvPr/>
          </p:nvSpPr>
          <p:spPr>
            <a:xfrm>
              <a:off x="2082165" y="1889125"/>
              <a:ext cx="0" cy="635"/>
            </a:xfrm>
            <a:custGeom>
              <a:avLst/>
              <a:gdLst/>
              <a:ahLst/>
              <a:cxnLst/>
              <a:rect l="0" t="0" r="0" b="635"/>
              <a:pathLst>
                <a:path w="0" h="635">
                  <a:moveTo>
                    <a:pt x="0"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0" name="Google Shape;104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KALAADPDAAAoAsAAAAAAAAmAAAACAAAAP//////////"/>
                </a:ext>
              </a:extLst>
            </p:cNvSpPr>
            <p:nvPr/>
          </p:nvSpPr>
          <p:spPr>
            <a:xfrm>
              <a:off x="2081530" y="1889760"/>
              <a:ext cx="635" cy="0"/>
            </a:xfrm>
            <a:custGeom>
              <a:avLst/>
              <a:gdLst/>
              <a:ahLst/>
              <a:cxnLst/>
              <a:rect l="0" t="0" r="635" b="0"/>
              <a:pathLst>
                <a:path w="635" h="0">
                  <a:moveTo>
                    <a:pt x="615" y="0"/>
                  </a:moveTo>
                  <a:lnTo>
                    <a:pt x="1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9" name="Google Shape;104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wAAKELAADMDAAAogsAAAAAAAAmAAAACAAAAP//////////"/>
                </a:ext>
              </a:extLst>
            </p:cNvSpPr>
            <p:nvPr/>
          </p:nvSpPr>
          <p:spPr>
            <a:xfrm>
              <a:off x="2079625" y="1890395"/>
              <a:ext cx="635" cy="635"/>
            </a:xfrm>
            <a:custGeom>
              <a:avLst/>
              <a:gdLst/>
              <a:ahLst/>
              <a:cxnLst/>
              <a:rect l="0" t="0" r="635" b="635"/>
              <a:pathLst>
                <a:path w="635" h="635">
                  <a:moveTo>
                    <a:pt x="622" y="19"/>
                  </a:moveTo>
                  <a:lnTo>
                    <a:pt x="0" y="64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8" name="Google Shape;104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wAAKALAADODAAAoAsAAAAAAAAmAAAACAAAAP//////////"/>
                </a:ext>
              </a:extLst>
            </p:cNvSpPr>
            <p:nvPr/>
          </p:nvSpPr>
          <p:spPr>
            <a:xfrm>
              <a:off x="2080895" y="1889760"/>
              <a:ext cx="635" cy="0"/>
            </a:xfrm>
            <a:custGeom>
              <a:avLst/>
              <a:gdLst/>
              <a:ahLst/>
              <a:cxnLst/>
              <a:rect l="0" t="0" r="635" b="0"/>
              <a:pathLst>
                <a:path w="635" h="0">
                  <a:moveTo>
                    <a:pt x="635" y="0"/>
                  </a:moveTo>
                  <a:lnTo>
                    <a:pt x="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7" name="Google Shape;104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wAAJ8LAADQDAAAnwsAAAAAAAAmAAAACAAAAP//////////"/>
                </a:ext>
              </a:extLst>
            </p:cNvSpPr>
            <p:nvPr/>
          </p:nvSpPr>
          <p:spPr>
            <a:xfrm>
              <a:off x="2082165" y="1889125"/>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6" name="Google Shape;104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wAAJ8LAADQDAAAnwsAAAAAAAAmAAAACAAAAP//////////"/>
                </a:ext>
              </a:extLst>
            </p:cNvSpPr>
            <p:nvPr/>
          </p:nvSpPr>
          <p:spPr>
            <a:xfrm>
              <a:off x="2082800" y="18891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5" name="Google Shape;104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wAAJ8LAADRDAAAnwsAAAAAAAAmAAAACAAAAP//////////"/>
                </a:ext>
              </a:extLst>
            </p:cNvSpPr>
            <p:nvPr/>
          </p:nvSpPr>
          <p:spPr>
            <a:xfrm>
              <a:off x="2082800" y="188912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4" name="Google Shape;104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NkLAABMDQAA2gsAAAAAAAAmAAAACAAAAP//////////"/>
                </a:ext>
              </a:extLst>
            </p:cNvSpPr>
            <p:nvPr/>
          </p:nvSpPr>
          <p:spPr>
            <a:xfrm>
              <a:off x="2160905" y="1925955"/>
              <a:ext cx="635" cy="635"/>
            </a:xfrm>
            <a:custGeom>
              <a:avLst/>
              <a:gdLst/>
              <a:ahLst/>
              <a:cxnLst/>
              <a:rect l="0" t="0" r="635" b="635"/>
              <a:pathLst>
                <a:path w="635" h="635">
                  <a:moveTo>
                    <a:pt x="14" y="0"/>
                  </a:moveTo>
                  <a:cubicBezTo>
                    <a:pt x="221" y="177"/>
                    <a:pt x="428" y="355"/>
                    <a:pt x="620" y="635"/>
                  </a:cubicBezTo>
                  <a:lnTo>
                    <a:pt x="620" y="533"/>
                  </a:lnTo>
                  <a:lnTo>
                    <a:pt x="1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3" name="Google Shape;104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OsLAAB+DQAA7AsAAAAAAAAmAAAACAAAAP//////////"/>
                </a:ext>
              </a:extLst>
            </p:cNvSpPr>
            <p:nvPr/>
          </p:nvSpPr>
          <p:spPr>
            <a:xfrm>
              <a:off x="2193290" y="1937385"/>
              <a:ext cx="0" cy="635"/>
            </a:xfrm>
            <a:custGeom>
              <a:avLst/>
              <a:gdLst/>
              <a:ahLst/>
              <a:cxnLst/>
              <a:rect l="0" t="0" r="0" b="635"/>
              <a:pathLst>
                <a:path w="0" h="635">
                  <a:moveTo>
                    <a:pt x="0" y="0"/>
                  </a:moveTo>
                  <a:cubicBezTo>
                    <a:pt x="0" y="169"/>
                    <a:pt x="0" y="465"/>
                    <a:pt x="0" y="592"/>
                  </a:cubicBezTo>
                  <a:cubicBezTo>
                    <a:pt x="0" y="465"/>
                    <a:pt x="0" y="169"/>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2" name="Google Shape;104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OoLAAB+DQAA6wsAAAAAAAAmAAAACAAAAP//////////"/>
                </a:ext>
              </a:extLst>
            </p:cNvSpPr>
            <p:nvPr/>
          </p:nvSpPr>
          <p:spPr>
            <a:xfrm>
              <a:off x="2187575" y="1936750"/>
              <a:ext cx="5715" cy="635"/>
            </a:xfrm>
            <a:custGeom>
              <a:avLst/>
              <a:gdLst/>
              <a:ahLst/>
              <a:cxnLst/>
              <a:rect l="0" t="0" r="5715" b="635"/>
              <a:pathLst>
                <a:path w="5715" h="635">
                  <a:moveTo>
                    <a:pt x="0" y="10"/>
                  </a:moveTo>
                  <a:cubicBezTo>
                    <a:pt x="1214" y="10"/>
                    <a:pt x="2415" y="41"/>
                    <a:pt x="3630" y="156"/>
                  </a:cubicBezTo>
                  <a:cubicBezTo>
                    <a:pt x="4348" y="229"/>
                    <a:pt x="5080" y="374"/>
                    <a:pt x="5701" y="624"/>
                  </a:cubicBezTo>
                  <a:cubicBezTo>
                    <a:pt x="4500" y="83"/>
                    <a:pt x="2222" y="10"/>
                    <a:pt x="0" y="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1" name="Google Shape;104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0AAOQLAABwDQAA5AsAAAAAAAAmAAAACAAAAP//////////"/>
                </a:ext>
              </a:extLst>
            </p:cNvSpPr>
            <p:nvPr/>
          </p:nvSpPr>
          <p:spPr>
            <a:xfrm>
              <a:off x="2183765" y="1932940"/>
              <a:ext cx="635" cy="0"/>
            </a:xfrm>
            <a:custGeom>
              <a:avLst/>
              <a:gdLst/>
              <a:ahLst/>
              <a:cxnLst/>
              <a:rect l="0" t="0" r="635" b="0"/>
              <a:pathLst>
                <a:path w="635" h="0">
                  <a:moveTo>
                    <a:pt x="33" y="0"/>
                  </a:moveTo>
                  <a:cubicBezTo>
                    <a:pt x="267" y="0"/>
                    <a:pt x="501" y="0"/>
                    <a:pt x="601" y="0"/>
                  </a:cubicBezTo>
                  <a:cubicBezTo>
                    <a:pt x="501" y="0"/>
                    <a:pt x="267" y="0"/>
                    <a:pt x="3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0" name="Google Shape;104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OwLAAB/DQAA7AsAAAAAAAAmAAAACAAAAP//////////"/>
                </a:ext>
              </a:extLst>
            </p:cNvSpPr>
            <p:nvPr/>
          </p:nvSpPr>
          <p:spPr>
            <a:xfrm>
              <a:off x="2193290" y="1938020"/>
              <a:ext cx="635" cy="0"/>
            </a:xfrm>
            <a:custGeom>
              <a:avLst/>
              <a:gdLst/>
              <a:ahLst/>
              <a:cxnLst/>
              <a:rect l="0" t="0" r="635" b="0"/>
              <a:pathLst>
                <a:path w="635" h="0">
                  <a:moveTo>
                    <a:pt x="79" y="0"/>
                  </a:moveTo>
                  <a:cubicBezTo>
                    <a:pt x="317" y="0"/>
                    <a:pt x="635" y="0"/>
                    <a:pt x="635" y="0"/>
                  </a:cubicBezTo>
                  <a:cubicBezTo>
                    <a:pt x="635" y="0"/>
                    <a:pt x="317" y="0"/>
                    <a:pt x="7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9" name="Google Shape;104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O0LAAB/DQAA7QsAAAAAAAAmAAAACAAAAP//////////"/>
                </a:ext>
              </a:extLst>
            </p:cNvSpPr>
            <p:nvPr/>
          </p:nvSpPr>
          <p:spPr>
            <a:xfrm>
              <a:off x="2193925" y="19386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8" name="Google Shape;104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MoLAAB+DQAAzQsAAAAAAAAmAAAACAAAAP//////////"/>
                </a:ext>
              </a:extLst>
            </p:cNvSpPr>
            <p:nvPr/>
          </p:nvSpPr>
          <p:spPr>
            <a:xfrm>
              <a:off x="2192020" y="1916430"/>
              <a:ext cx="1270" cy="1905"/>
            </a:xfrm>
            <a:custGeom>
              <a:avLst/>
              <a:gdLst/>
              <a:ahLst/>
              <a:cxnLst/>
              <a:rect l="0" t="0" r="1270" b="1905"/>
              <a:pathLst>
                <a:path w="1270" h="1905">
                  <a:moveTo>
                    <a:pt x="15" y="15"/>
                  </a:moveTo>
                  <a:cubicBezTo>
                    <a:pt x="120" y="814"/>
                    <a:pt x="538" y="1520"/>
                    <a:pt x="1270" y="1889"/>
                  </a:cubicBezTo>
                  <a:cubicBezTo>
                    <a:pt x="538" y="1520"/>
                    <a:pt x="120" y="814"/>
                    <a:pt x="15"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7" name="Google Shape;104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LoLAACRDQAAugsAAAAAAAAmAAAACAAAAP//////////"/>
                </a:ext>
              </a:extLst>
            </p:cNvSpPr>
            <p:nvPr/>
          </p:nvSpPr>
          <p:spPr>
            <a:xfrm>
              <a:off x="2204720" y="1906270"/>
              <a:ext cx="635" cy="0"/>
            </a:xfrm>
            <a:custGeom>
              <a:avLst/>
              <a:gdLst/>
              <a:ahLst/>
              <a:cxnLst/>
              <a:rect l="0" t="0" r="635" b="0"/>
              <a:pathLst>
                <a:path w="635" h="0">
                  <a:moveTo>
                    <a:pt x="592" y="0"/>
                  </a:moveTo>
                  <a:lnTo>
                    <a:pt x="0" y="0"/>
                  </a:lnTo>
                  <a:lnTo>
                    <a:pt x="46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6" name="Google Shape;104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NQLAAB9DQAA2AsAAAAAAAAmAAAACAAAAP//////////"/>
                </a:ext>
              </a:extLst>
            </p:cNvSpPr>
            <p:nvPr/>
          </p:nvSpPr>
          <p:spPr>
            <a:xfrm>
              <a:off x="2192655" y="1922780"/>
              <a:ext cx="0" cy="2540"/>
            </a:xfrm>
            <a:custGeom>
              <a:avLst/>
              <a:gdLst/>
              <a:ahLst/>
              <a:cxnLst/>
              <a:rect l="0" t="0" r="0" b="2540"/>
              <a:pathLst>
                <a:path w="0" h="2540">
                  <a:moveTo>
                    <a:pt x="0" y="2529"/>
                  </a:moveTo>
                  <a:cubicBezTo>
                    <a:pt x="0" y="1693"/>
                    <a:pt x="0" y="847"/>
                    <a:pt x="0" y="11"/>
                  </a:cubicBezTo>
                  <a:cubicBezTo>
                    <a:pt x="0" y="847"/>
                    <a:pt x="0" y="1693"/>
                    <a:pt x="0" y="252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5" name="Google Shape;104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NoLAABODQAA3QsAAAAAAAAmAAAACAAAAP//////////"/>
                </a:ext>
              </a:extLst>
            </p:cNvSpPr>
            <p:nvPr/>
          </p:nvSpPr>
          <p:spPr>
            <a:xfrm>
              <a:off x="2161540" y="1926590"/>
              <a:ext cx="1270" cy="1905"/>
            </a:xfrm>
            <a:custGeom>
              <a:avLst/>
              <a:gdLst/>
              <a:ahLst/>
              <a:cxnLst/>
              <a:rect l="0" t="0" r="1270" b="1905"/>
              <a:pathLst>
                <a:path w="1270" h="1905">
                  <a:moveTo>
                    <a:pt x="1260" y="1905"/>
                  </a:moveTo>
                  <a:cubicBezTo>
                    <a:pt x="950" y="1151"/>
                    <a:pt x="490" y="511"/>
                    <a:pt x="0" y="14"/>
                  </a:cubicBezTo>
                  <a:cubicBezTo>
                    <a:pt x="490" y="511"/>
                    <a:pt x="950" y="1151"/>
                    <a:pt x="1260" y="190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4" name="Google Shape;104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g0AAOMLAABbDQAA5AsAAAAAAAAmAAAACAAAAP//////////"/>
                </a:ext>
              </a:extLst>
            </p:cNvSpPr>
            <p:nvPr/>
          </p:nvSpPr>
          <p:spPr>
            <a:xfrm>
              <a:off x="2170430" y="1932305"/>
              <a:ext cx="635" cy="635"/>
            </a:xfrm>
            <a:custGeom>
              <a:avLst/>
              <a:gdLst/>
              <a:ahLst/>
              <a:cxnLst/>
              <a:rect l="0" t="0" r="635" b="635"/>
              <a:pathLst>
                <a:path w="635" h="635">
                  <a:moveTo>
                    <a:pt x="17" y="15"/>
                  </a:moveTo>
                  <a:cubicBezTo>
                    <a:pt x="317" y="508"/>
                    <a:pt x="564" y="619"/>
                    <a:pt x="635" y="619"/>
                  </a:cubicBezTo>
                  <a:cubicBezTo>
                    <a:pt x="635" y="619"/>
                    <a:pt x="317" y="508"/>
                    <a:pt x="17"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3" name="Google Shape;104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OwLAAB+DQAA7AsAAAAAAAAmAAAACAAAAP//////////"/>
                </a:ext>
              </a:extLst>
            </p:cNvSpPr>
            <p:nvPr/>
          </p:nvSpPr>
          <p:spPr>
            <a:xfrm>
              <a:off x="2193290" y="19380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2" name="Google Shape;104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0AAOMLAABvDQAA4wsAAAAAAAAmAAAACAAAAP//////////"/>
                </a:ext>
              </a:extLst>
            </p:cNvSpPr>
            <p:nvPr/>
          </p:nvSpPr>
          <p:spPr>
            <a:xfrm>
              <a:off x="2183130" y="1932305"/>
              <a:ext cx="635" cy="0"/>
            </a:xfrm>
            <a:custGeom>
              <a:avLst/>
              <a:gdLst/>
              <a:ahLst/>
              <a:cxnLst/>
              <a:rect l="0" t="0" r="635" b="0"/>
              <a:pathLst>
                <a:path w="635" h="0">
                  <a:moveTo>
                    <a:pt x="24" y="0"/>
                  </a:moveTo>
                  <a:cubicBezTo>
                    <a:pt x="195" y="0"/>
                    <a:pt x="439" y="0"/>
                    <a:pt x="610" y="0"/>
                  </a:cubicBezTo>
                  <a:cubicBezTo>
                    <a:pt x="439" y="0"/>
                    <a:pt x="195" y="0"/>
                    <a:pt x="2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1" name="Google Shape;104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0AANgLAABLDQAA2QsAAAAAAAAmAAAACAAAAP//////////"/>
                </a:ext>
              </a:extLst>
            </p:cNvSpPr>
            <p:nvPr/>
          </p:nvSpPr>
          <p:spPr>
            <a:xfrm>
              <a:off x="2159635" y="1925320"/>
              <a:ext cx="1270" cy="635"/>
            </a:xfrm>
            <a:custGeom>
              <a:avLst/>
              <a:gdLst/>
              <a:ahLst/>
              <a:cxnLst/>
              <a:rect l="0" t="0" r="1270" b="635"/>
              <a:pathLst>
                <a:path w="1270" h="635">
                  <a:moveTo>
                    <a:pt x="14" y="14"/>
                  </a:moveTo>
                  <a:lnTo>
                    <a:pt x="14" y="265"/>
                  </a:lnTo>
                  <a:cubicBezTo>
                    <a:pt x="371" y="265"/>
                    <a:pt x="771" y="398"/>
                    <a:pt x="1127" y="561"/>
                  </a:cubicBezTo>
                  <a:lnTo>
                    <a:pt x="14" y="14"/>
                  </a:lnTo>
                  <a:close/>
                  <a:moveTo>
                    <a:pt x="1127" y="561"/>
                  </a:moveTo>
                  <a:lnTo>
                    <a:pt x="1256" y="635"/>
                  </a:lnTo>
                  <a:cubicBezTo>
                    <a:pt x="1213" y="605"/>
                    <a:pt x="1170" y="590"/>
                    <a:pt x="1127" y="56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0" name="Google Shape;104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0AAOMLAABuDQAA4wsAAAAAAAAmAAAACAAAAP//////////"/>
                </a:ext>
              </a:extLst>
            </p:cNvSpPr>
            <p:nvPr/>
          </p:nvSpPr>
          <p:spPr>
            <a:xfrm>
              <a:off x="2182495" y="1932305"/>
              <a:ext cx="635" cy="0"/>
            </a:xfrm>
            <a:custGeom>
              <a:avLst/>
              <a:gdLst/>
              <a:ahLst/>
              <a:cxnLst/>
              <a:rect l="0" t="0" r="635" b="0"/>
              <a:pathLst>
                <a:path w="635" h="0">
                  <a:moveTo>
                    <a:pt x="19" y="0"/>
                  </a:moveTo>
                  <a:cubicBezTo>
                    <a:pt x="211" y="0"/>
                    <a:pt x="423" y="0"/>
                    <a:pt x="615" y="0"/>
                  </a:cubicBezTo>
                  <a:cubicBezTo>
                    <a:pt x="423" y="0"/>
                    <a:pt x="211" y="0"/>
                    <a:pt x="1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9" name="Google Shape;104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0AAOMLAABtDQAA4wsAAAAAAAAmAAAACAAAAP//////////"/>
                </a:ext>
              </a:extLst>
            </p:cNvSpPr>
            <p:nvPr/>
          </p:nvSpPr>
          <p:spPr>
            <a:xfrm>
              <a:off x="2182495" y="193230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8" name="Google Shape;104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O0LAAB/DQAA7gsAAAAAAAAmAAAACAAAAP//////////"/>
                </a:ext>
              </a:extLst>
            </p:cNvSpPr>
            <p:nvPr/>
          </p:nvSpPr>
          <p:spPr>
            <a:xfrm>
              <a:off x="2193925" y="1938655"/>
              <a:ext cx="0" cy="635"/>
            </a:xfrm>
            <a:custGeom>
              <a:avLst/>
              <a:gdLst/>
              <a:ahLst/>
              <a:cxnLst/>
              <a:rect l="0" t="0" r="0" b="635"/>
              <a:pathLst>
                <a:path w="0" h="635">
                  <a:moveTo>
                    <a:pt x="0" y="24"/>
                  </a:moveTo>
                  <a:cubicBezTo>
                    <a:pt x="0" y="195"/>
                    <a:pt x="0" y="439"/>
                    <a:pt x="0" y="610"/>
                  </a:cubicBezTo>
                  <a:cubicBezTo>
                    <a:pt x="0" y="439"/>
                    <a:pt x="0" y="195"/>
                    <a:pt x="0"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7" name="Google Shape;104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0AAOMLAABvDQAA5AsAAAAAAAAmAAAACAAAAP//////////"/>
                </a:ext>
              </a:extLst>
            </p:cNvSpPr>
            <p:nvPr/>
          </p:nvSpPr>
          <p:spPr>
            <a:xfrm>
              <a:off x="2183765" y="1932305"/>
              <a:ext cx="0" cy="635"/>
            </a:xfrm>
            <a:custGeom>
              <a:avLst/>
              <a:gdLst/>
              <a:ahLst/>
              <a:cxnLst/>
              <a:rect l="0" t="0" r="0" b="635"/>
              <a:pathLst>
                <a:path w="0" h="635">
                  <a:moveTo>
                    <a:pt x="0" y="33"/>
                  </a:moveTo>
                  <a:cubicBezTo>
                    <a:pt x="0" y="133"/>
                    <a:pt x="0" y="367"/>
                    <a:pt x="0" y="601"/>
                  </a:cubicBezTo>
                  <a:cubicBezTo>
                    <a:pt x="0" y="367"/>
                    <a:pt x="0" y="133"/>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6" name="Google Shape;104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NkLAABMDQAA2gsAAAAAAAAmAAAACAAAAP//////////"/>
                </a:ext>
              </a:extLst>
            </p:cNvSpPr>
            <p:nvPr/>
          </p:nvSpPr>
          <p:spPr>
            <a:xfrm>
              <a:off x="2160905" y="1925955"/>
              <a:ext cx="635" cy="635"/>
            </a:xfrm>
            <a:custGeom>
              <a:avLst/>
              <a:gdLst/>
              <a:ahLst/>
              <a:cxnLst/>
              <a:rect l="0" t="0" r="635" b="635"/>
              <a:pathLst>
                <a:path w="635" h="635">
                  <a:moveTo>
                    <a:pt x="15" y="0"/>
                  </a:moveTo>
                  <a:cubicBezTo>
                    <a:pt x="238" y="177"/>
                    <a:pt x="460" y="457"/>
                    <a:pt x="619" y="635"/>
                  </a:cubicBezTo>
                  <a:cubicBezTo>
                    <a:pt x="460" y="457"/>
                    <a:pt x="238" y="177"/>
                    <a:pt x="1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5" name="Google Shape;104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HgLAACBDQAAeAsAAAAAAAAmAAAACAAAAP//////////"/>
                </a:ext>
              </a:extLst>
            </p:cNvSpPr>
            <p:nvPr/>
          </p:nvSpPr>
          <p:spPr>
            <a:xfrm>
              <a:off x="2195195" y="1864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4" name="Google Shape;104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HcLAACBDQAAdwsAAAAAAAAmAAAACAAAAP//////////"/>
                </a:ext>
              </a:extLst>
            </p:cNvSpPr>
            <p:nvPr/>
          </p:nvSpPr>
          <p:spPr>
            <a:xfrm>
              <a:off x="2195195" y="186372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3" name="Google Shape;104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A0AACMLAABGDQAAJAsAAAAAAAAmAAAACAAAAP//////////"/>
                </a:ext>
              </a:extLst>
            </p:cNvSpPr>
            <p:nvPr/>
          </p:nvSpPr>
          <p:spPr>
            <a:xfrm>
              <a:off x="2153920" y="1810385"/>
              <a:ext cx="3810" cy="635"/>
            </a:xfrm>
            <a:custGeom>
              <a:avLst/>
              <a:gdLst/>
              <a:ahLst/>
              <a:cxnLst/>
              <a:rect l="0" t="0" r="3810" b="635"/>
              <a:pathLst>
                <a:path w="3810" h="635">
                  <a:moveTo>
                    <a:pt x="3810" y="22"/>
                  </a:moveTo>
                  <a:cubicBezTo>
                    <a:pt x="3293" y="453"/>
                    <a:pt x="2735" y="635"/>
                    <a:pt x="2164" y="635"/>
                  </a:cubicBezTo>
                  <a:cubicBezTo>
                    <a:pt x="1442" y="635"/>
                    <a:pt x="694" y="362"/>
                    <a:pt x="0" y="90"/>
                  </a:cubicBezTo>
                  <a:cubicBezTo>
                    <a:pt x="667" y="362"/>
                    <a:pt x="1415" y="635"/>
                    <a:pt x="2150" y="635"/>
                  </a:cubicBezTo>
                  <a:cubicBezTo>
                    <a:pt x="2150" y="635"/>
                    <a:pt x="2164" y="635"/>
                    <a:pt x="2164" y="635"/>
                  </a:cubicBezTo>
                  <a:cubicBezTo>
                    <a:pt x="2164" y="635"/>
                    <a:pt x="2164" y="635"/>
                    <a:pt x="2164" y="635"/>
                  </a:cubicBezTo>
                  <a:cubicBezTo>
                    <a:pt x="2735" y="635"/>
                    <a:pt x="3293" y="476"/>
                    <a:pt x="3810" y="2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2" name="Google Shape;104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0AACcLAAA6DQAAKwsAAAAAAAAmAAAACAAAAP//////////"/>
                </a:ext>
              </a:extLst>
            </p:cNvSpPr>
            <p:nvPr/>
          </p:nvSpPr>
          <p:spPr>
            <a:xfrm>
              <a:off x="2134235" y="1812925"/>
              <a:ext cx="15875" cy="2540"/>
            </a:xfrm>
            <a:custGeom>
              <a:avLst/>
              <a:gdLst/>
              <a:ahLst/>
              <a:cxnLst/>
              <a:rect l="0" t="0" r="15875" b="2540"/>
              <a:pathLst>
                <a:path w="15875" h="2540">
                  <a:moveTo>
                    <a:pt x="0" y="11"/>
                  </a:moveTo>
                  <a:lnTo>
                    <a:pt x="15681" y="2529"/>
                  </a:lnTo>
                  <a:lnTo>
                    <a:pt x="15875" y="1808"/>
                  </a:lnTo>
                  <a:lnTo>
                    <a:pt x="15681" y="252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1" name="Google Shape;104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ILAAAODQAAMwsAAAAAAAAmAAAACAAAAP//////////"/>
                </a:ext>
              </a:extLst>
            </p:cNvSpPr>
            <p:nvPr/>
          </p:nvSpPr>
          <p:spPr>
            <a:xfrm>
              <a:off x="2122170" y="1819910"/>
              <a:ext cx="0" cy="635"/>
            </a:xfrm>
            <a:custGeom>
              <a:avLst/>
              <a:gdLst/>
              <a:ahLst/>
              <a:cxnLst/>
              <a:rect l="0" t="0" r="0" b="635"/>
              <a:pathLst>
                <a:path w="0" h="635">
                  <a:moveTo>
                    <a:pt x="0" y="606"/>
                  </a:moveTo>
                  <a:lnTo>
                    <a:pt x="0" y="0"/>
                  </a:lnTo>
                  <a:cubicBezTo>
                    <a:pt x="0" y="202"/>
                    <a:pt x="0" y="404"/>
                    <a:pt x="0" y="60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0" name="Google Shape;104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ELAAAODQAAMQsAAAAAAAAmAAAACAAAAP//////////"/>
                </a:ext>
              </a:extLst>
            </p:cNvSpPr>
            <p:nvPr/>
          </p:nvSpPr>
          <p:spPr>
            <a:xfrm>
              <a:off x="2122170" y="181927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9" name="Google Shape;104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ILAAAODQAAMgsAAAAAAAAmAAAACAAAAP//////////"/>
                </a:ext>
              </a:extLst>
            </p:cNvSpPr>
            <p:nvPr/>
          </p:nvSpPr>
          <p:spPr>
            <a:xfrm>
              <a:off x="2122170" y="181991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8" name="Google Shape;104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MLAAAODQAANAsAAAAAAAAmAAAACAAAAP//////////"/>
                </a:ext>
              </a:extLst>
            </p:cNvSpPr>
            <p:nvPr/>
          </p:nvSpPr>
          <p:spPr>
            <a:xfrm>
              <a:off x="2122170" y="1820545"/>
              <a:ext cx="0" cy="635"/>
            </a:xfrm>
            <a:custGeom>
              <a:avLst/>
              <a:gdLst/>
              <a:ahLst/>
              <a:cxnLst/>
              <a:rect l="0" t="0" r="0" b="635"/>
              <a:pathLst>
                <a:path w="0" h="635">
                  <a:moveTo>
                    <a:pt x="0" y="28"/>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7" name="Google Shape;104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wAAJILAADQDAAAkgsAAAAAAAAmAAAACAAAAP//////////"/>
                </a:ext>
              </a:extLst>
            </p:cNvSpPr>
            <p:nvPr/>
          </p:nvSpPr>
          <p:spPr>
            <a:xfrm>
              <a:off x="2082800" y="1880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6" name="Google Shape;104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JILAADPDAAAkgsAAAAAAAAmAAAACAAAAP//////////"/>
                </a:ext>
              </a:extLst>
            </p:cNvSpPr>
            <p:nvPr/>
          </p:nvSpPr>
          <p:spPr>
            <a:xfrm>
              <a:off x="2081530" y="1880870"/>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5" name="Google Shape;104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0AADsLAAANDQAAPAsAAAAAAAAmAAAACAAAAP//////////"/>
                </a:ext>
              </a:extLst>
            </p:cNvSpPr>
            <p:nvPr/>
          </p:nvSpPr>
          <p:spPr>
            <a:xfrm>
              <a:off x="2120900" y="1825625"/>
              <a:ext cx="635" cy="635"/>
            </a:xfrm>
            <a:custGeom>
              <a:avLst/>
              <a:gdLst/>
              <a:ahLst/>
              <a:cxnLst/>
              <a:rect l="0" t="0" r="635" b="635"/>
              <a:pathLst>
                <a:path w="635" h="635">
                  <a:moveTo>
                    <a:pt x="0" y="635"/>
                  </a:moveTo>
                  <a:lnTo>
                    <a:pt x="635"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4" name="Google Shape;104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wAAJILAADPDAAAkgsAAAAAAAAmAAAACAAAAP//////////"/>
                </a:ext>
              </a:extLst>
            </p:cNvSpPr>
            <p:nvPr/>
          </p:nvSpPr>
          <p:spPr>
            <a:xfrm>
              <a:off x="2082165" y="1880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3" name="Google Shape;104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A0AADwLAAAMDQAAPAsAAAAAAAAmAAAACAAAAP//////////"/>
                </a:ext>
              </a:extLst>
            </p:cNvSpPr>
            <p:nvPr/>
          </p:nvSpPr>
          <p:spPr>
            <a:xfrm>
              <a:off x="2120900" y="18262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2" name="Google Shape;104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cLAAAODQAANwsAAAAAAAAmAAAACAAAAP//////////"/>
                </a:ext>
              </a:extLst>
            </p:cNvSpPr>
            <p:nvPr/>
          </p:nvSpPr>
          <p:spPr>
            <a:xfrm>
              <a:off x="2122170" y="182308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1" name="Google Shape;104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wAAJELAADSDAAAkgsAAAAAAAAmAAAACAAAAP//////////"/>
                </a:ext>
              </a:extLst>
            </p:cNvSpPr>
            <p:nvPr/>
          </p:nvSpPr>
          <p:spPr>
            <a:xfrm>
              <a:off x="2082800" y="1880235"/>
              <a:ext cx="1270" cy="635"/>
            </a:xfrm>
            <a:custGeom>
              <a:avLst/>
              <a:gdLst/>
              <a:ahLst/>
              <a:cxnLst/>
              <a:rect l="0" t="0" r="1270" b="635"/>
              <a:pathLst>
                <a:path w="1270" h="635">
                  <a:moveTo>
                    <a:pt x="0" y="0"/>
                  </a:moveTo>
                  <a:cubicBezTo>
                    <a:pt x="468" y="194"/>
                    <a:pt x="869" y="370"/>
                    <a:pt x="1248" y="617"/>
                  </a:cubicBezTo>
                  <a:cubicBezTo>
                    <a:pt x="869" y="370"/>
                    <a:pt x="468" y="194"/>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0" name="Google Shape;104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gLAAAODQAAOAsAAAAAAAAmAAAACAAAAP//////////"/>
                </a:ext>
              </a:extLst>
            </p:cNvSpPr>
            <p:nvPr/>
          </p:nvSpPr>
          <p:spPr>
            <a:xfrm>
              <a:off x="2122170" y="18237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9" name="Google Shape;104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JILAADODAAAkgsAAAAAAAAmAAAACAAAAP//////////"/>
                </a:ext>
              </a:extLst>
            </p:cNvSpPr>
            <p:nvPr/>
          </p:nvSpPr>
          <p:spPr>
            <a:xfrm>
              <a:off x="2081530" y="1880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8" name="Google Shape;104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DoLAAANDQAAOwsAAAAAAAAmAAAACAAAAP//////////"/>
                </a:ext>
              </a:extLst>
            </p:cNvSpPr>
            <p:nvPr/>
          </p:nvSpPr>
          <p:spPr>
            <a:xfrm>
              <a:off x="2121535" y="1824990"/>
              <a:ext cx="0" cy="635"/>
            </a:xfrm>
            <a:custGeom>
              <a:avLst/>
              <a:gdLst/>
              <a:ahLst/>
              <a:cxnLst/>
              <a:rect l="0" t="0" r="0" b="635"/>
              <a:pathLst>
                <a:path w="0" h="635">
                  <a:moveTo>
                    <a:pt x="0" y="635"/>
                  </a:moveTo>
                  <a:cubicBezTo>
                    <a:pt x="0" y="432"/>
                    <a:pt x="0" y="230"/>
                    <a:pt x="0" y="28"/>
                  </a:cubicBezTo>
                  <a:cubicBezTo>
                    <a:pt x="0" y="230"/>
                    <a:pt x="0" y="432"/>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7" name="Google Shape;104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wAAJMLAADODAAAkwsAAAAAAAAmAAAACAAAAP//////////"/>
                </a:ext>
              </a:extLst>
            </p:cNvSpPr>
            <p:nvPr/>
          </p:nvSpPr>
          <p:spPr>
            <a:xfrm>
              <a:off x="2080895" y="188150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6" name="Google Shape;104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DkLAAANDQAAOQsAAAAAAAAmAAAACAAAAP//////////"/>
                </a:ext>
              </a:extLst>
            </p:cNvSpPr>
            <p:nvPr/>
          </p:nvSpPr>
          <p:spPr>
            <a:xfrm>
              <a:off x="2121535" y="182435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5" name="Google Shape;104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DkLAAANDQAAOgsAAAAAAAAmAAAACAAAAP//////////"/>
                </a:ext>
              </a:extLst>
            </p:cNvSpPr>
            <p:nvPr/>
          </p:nvSpPr>
          <p:spPr>
            <a:xfrm>
              <a:off x="2121535" y="1824355"/>
              <a:ext cx="0" cy="635"/>
            </a:xfrm>
            <a:custGeom>
              <a:avLst/>
              <a:gdLst/>
              <a:ahLst/>
              <a:cxnLst/>
              <a:rect l="0" t="0" r="0" b="635"/>
              <a:pathLst>
                <a:path w="0" h="635">
                  <a:moveTo>
                    <a:pt x="0" y="635"/>
                  </a:moveTo>
                  <a:cubicBezTo>
                    <a:pt x="0" y="432"/>
                    <a:pt x="0" y="230"/>
                    <a:pt x="0" y="28"/>
                  </a:cubicBezTo>
                  <a:cubicBezTo>
                    <a:pt x="0" y="230"/>
                    <a:pt x="0" y="432"/>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4" name="Google Shape;104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0AADsLAAANDQAAOwsAAAAAAAAmAAAACAAAAP//////////"/>
                </a:ext>
              </a:extLst>
            </p:cNvSpPr>
            <p:nvPr/>
          </p:nvSpPr>
          <p:spPr>
            <a:xfrm>
              <a:off x="2121535" y="182562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3" name="Google Shape;104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wAAJYLAADJDAAAlgsAAAAAAAAmAAAACAAAAP//////////"/>
                </a:ext>
              </a:extLst>
            </p:cNvSpPr>
            <p:nvPr/>
          </p:nvSpPr>
          <p:spPr>
            <a:xfrm>
              <a:off x="2077720" y="1883410"/>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2" name="Google Shape;104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wAAJULAADJDAAAlgsAAAAAAAAmAAAACAAAAP//////////"/>
                </a:ext>
              </a:extLst>
            </p:cNvSpPr>
            <p:nvPr/>
          </p:nvSpPr>
          <p:spPr>
            <a:xfrm>
              <a:off x="2078355" y="1882775"/>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1" name="Google Shape;104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wAAJULAADKDAAAlQsAAAAAAAAmAAAACAAAAP//////////"/>
                </a:ext>
              </a:extLst>
            </p:cNvSpPr>
            <p:nvPr/>
          </p:nvSpPr>
          <p:spPr>
            <a:xfrm>
              <a:off x="2078990" y="18827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0" name="Google Shape;104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YLAAAODQAANwsAAAAAAAAmAAAACAAAAP//////////"/>
                </a:ext>
              </a:extLst>
            </p:cNvSpPr>
            <p:nvPr/>
          </p:nvSpPr>
          <p:spPr>
            <a:xfrm>
              <a:off x="2122170" y="1822450"/>
              <a:ext cx="0" cy="635"/>
            </a:xfrm>
            <a:custGeom>
              <a:avLst/>
              <a:gdLst/>
              <a:ahLst/>
              <a:cxnLst/>
              <a:rect l="0" t="0" r="0" b="635"/>
              <a:pathLst>
                <a:path w="0" h="635">
                  <a:moveTo>
                    <a:pt x="0" y="635"/>
                  </a:moveTo>
                  <a:cubicBezTo>
                    <a:pt x="0" y="432"/>
                    <a:pt x="0" y="230"/>
                    <a:pt x="0" y="28"/>
                  </a:cubicBezTo>
                  <a:cubicBezTo>
                    <a:pt x="0" y="230"/>
                    <a:pt x="0" y="432"/>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9" name="Google Shape;104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wAAJQLAADLDAAAlAsAAAAAAAAmAAAACAAAAP//////////"/>
                </a:ext>
              </a:extLst>
            </p:cNvSpPr>
            <p:nvPr/>
          </p:nvSpPr>
          <p:spPr>
            <a:xfrm>
              <a:off x="2079625" y="18821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8" name="Google Shape;104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QLAAAODQAANQsAAAAAAAAmAAAACAAAAP//////////"/>
                </a:ext>
              </a:extLst>
            </p:cNvSpPr>
            <p:nvPr/>
          </p:nvSpPr>
          <p:spPr>
            <a:xfrm>
              <a:off x="2122170" y="1821180"/>
              <a:ext cx="0" cy="635"/>
            </a:xfrm>
            <a:custGeom>
              <a:avLst/>
              <a:gdLst/>
              <a:ahLst/>
              <a:cxnLst/>
              <a:rect l="0" t="0" r="0" b="635"/>
              <a:pathLst>
                <a:path w="0" h="635">
                  <a:moveTo>
                    <a:pt x="0" y="606"/>
                  </a:moveTo>
                  <a:lnTo>
                    <a:pt x="0" y="0"/>
                  </a:lnTo>
                  <a:cubicBezTo>
                    <a:pt x="0" y="115"/>
                    <a:pt x="0" y="317"/>
                    <a:pt x="0" y="60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7" name="Google Shape;104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wAAJQLAADMDAAAlAsAAAAAAAAmAAAACAAAAP//////////"/>
                </a:ext>
              </a:extLst>
            </p:cNvSpPr>
            <p:nvPr/>
          </p:nvSpPr>
          <p:spPr>
            <a:xfrm>
              <a:off x="2079625" y="188214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6" name="Google Shape;104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wAAJILAADQDAAAkgsAAAAAAAAmAAAACAAAAP//////////"/>
                </a:ext>
              </a:extLst>
            </p:cNvSpPr>
            <p:nvPr/>
          </p:nvSpPr>
          <p:spPr>
            <a:xfrm>
              <a:off x="2082165" y="1880870"/>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5" name="Google Shape;104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wAAJMLAADNDAAAkwsAAAAAAAAmAAAACAAAAP//////////"/>
                </a:ext>
              </a:extLst>
            </p:cNvSpPr>
            <p:nvPr/>
          </p:nvSpPr>
          <p:spPr>
            <a:xfrm>
              <a:off x="2080260" y="1881505"/>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4" name="Google Shape;104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wAAJMLAADNDAAAkwsAAAAAAAAmAAAACAAAAP//////////"/>
                </a:ext>
              </a:extLst>
            </p:cNvSpPr>
            <p:nvPr/>
          </p:nvSpPr>
          <p:spPr>
            <a:xfrm>
              <a:off x="2080895" y="18815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3" name="Google Shape;104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wAAJILAADQDAAAkgsAAAAAAAAmAAAACAAAAP//////////"/>
                </a:ext>
              </a:extLst>
            </p:cNvSpPr>
            <p:nvPr/>
          </p:nvSpPr>
          <p:spPr>
            <a:xfrm>
              <a:off x="2082800" y="1880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2" name="Google Shape;104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wAAJILAADQDAAAkgsAAAAAAAAmAAAACAAAAP//////////"/>
                </a:ext>
              </a:extLst>
            </p:cNvSpPr>
            <p:nvPr/>
          </p:nvSpPr>
          <p:spPr>
            <a:xfrm>
              <a:off x="2082800" y="1880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1" name="Google Shape;104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ULAAAODQAANgsAAAAAAAAmAAAACAAAAP//////////"/>
                </a:ext>
              </a:extLst>
            </p:cNvSpPr>
            <p:nvPr/>
          </p:nvSpPr>
          <p:spPr>
            <a:xfrm>
              <a:off x="2122170" y="1821815"/>
              <a:ext cx="0" cy="635"/>
            </a:xfrm>
            <a:custGeom>
              <a:avLst/>
              <a:gdLst/>
              <a:ahLst/>
              <a:cxnLst/>
              <a:rect l="0" t="0" r="0" b="635"/>
              <a:pathLst>
                <a:path w="0" h="635">
                  <a:moveTo>
                    <a:pt x="0" y="635"/>
                  </a:moveTo>
                  <a:lnTo>
                    <a:pt x="0" y="0"/>
                  </a:lnTo>
                  <a:cubicBezTo>
                    <a:pt x="0" y="246"/>
                    <a:pt x="0" y="388"/>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0" name="Google Shape;104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0AAB4LAABxDQAAHwsAAAAAAAAmAAAACAAAAP//////////"/>
                </a:ext>
              </a:extLst>
            </p:cNvSpPr>
            <p:nvPr/>
          </p:nvSpPr>
          <p:spPr>
            <a:xfrm>
              <a:off x="2185035" y="180721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9" name="Google Shape;104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CcLAACHDQAAJwsAAAAAAAAmAAAACAAAAP//////////"/>
                </a:ext>
              </a:extLst>
            </p:cNvSpPr>
            <p:nvPr/>
          </p:nvSpPr>
          <p:spPr>
            <a:xfrm>
              <a:off x="2199005" y="1812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8" name="Google Shape;104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CkLAACQDQAAKgsAAAAAAAAmAAAACAAAAP//////////"/>
                </a:ext>
              </a:extLst>
            </p:cNvSpPr>
            <p:nvPr/>
          </p:nvSpPr>
          <p:spPr>
            <a:xfrm>
              <a:off x="2204720" y="1814195"/>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7" name="Google Shape;104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CgLAACPDQAAKQsAAAAAAAAmAAAACAAAAP//////////"/>
                </a:ext>
              </a:extLst>
            </p:cNvSpPr>
            <p:nvPr/>
          </p:nvSpPr>
          <p:spPr>
            <a:xfrm>
              <a:off x="2204085" y="1813560"/>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6" name="Google Shape;104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CgLAACODQAAKAsAAAAAAAAmAAAACAAAAP//////////"/>
                </a:ext>
              </a:extLst>
            </p:cNvSpPr>
            <p:nvPr/>
          </p:nvSpPr>
          <p:spPr>
            <a:xfrm>
              <a:off x="2203450" y="18135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5" name="Google Shape;104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0AAB4LAABxDQAAHgsAAAAAAAAmAAAACAAAAP//////////"/>
                </a:ext>
              </a:extLst>
            </p:cNvSpPr>
            <p:nvPr/>
          </p:nvSpPr>
          <p:spPr>
            <a:xfrm>
              <a:off x="2185035" y="1807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4" name="Google Shape;104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CYLAACMDQAAJwsAAAAAAAAmAAAACAAAAP//////////"/>
                </a:ext>
              </a:extLst>
            </p:cNvSpPr>
            <p:nvPr/>
          </p:nvSpPr>
          <p:spPr>
            <a:xfrm>
              <a:off x="2202180" y="1812290"/>
              <a:ext cx="0" cy="635"/>
            </a:xfrm>
            <a:custGeom>
              <a:avLst/>
              <a:gdLst/>
              <a:ahLst/>
              <a:cxnLst/>
              <a:rect l="0" t="0" r="0" b="635"/>
              <a:pathLst>
                <a:path w="0" h="635">
                  <a:moveTo>
                    <a:pt x="0"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3" name="Google Shape;104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CoLAACRDQAAKgsAAAAAAAAmAAAACAAAAP//////////"/>
                </a:ext>
              </a:extLst>
            </p:cNvSpPr>
            <p:nvPr/>
          </p:nvSpPr>
          <p:spPr>
            <a:xfrm>
              <a:off x="2204720" y="1814830"/>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2" name="Google Shape;104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CYLAACMDQAAJgsAAAAAAAAmAAAACAAAAP//////////"/>
                </a:ext>
              </a:extLst>
            </p:cNvSpPr>
            <p:nvPr/>
          </p:nvSpPr>
          <p:spPr>
            <a:xfrm>
              <a:off x="2202180" y="18122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1" name="Google Shape;105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CcLAACNDQAAJwsAAAAAAAAmAAAACAAAAP//////////"/>
                </a:ext>
              </a:extLst>
            </p:cNvSpPr>
            <p:nvPr/>
          </p:nvSpPr>
          <p:spPr>
            <a:xfrm>
              <a:off x="2202815" y="1812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0" name="Google Shape;105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CcLAACODQAAJwsAAAAAAAAmAAAACAAAAP//////////"/>
                </a:ext>
              </a:extLst>
            </p:cNvSpPr>
            <p:nvPr/>
          </p:nvSpPr>
          <p:spPr>
            <a:xfrm>
              <a:off x="2202815" y="181292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9" name="Google Shape;105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CYLAACMDQAAJgsAAAAAAAAmAAAACAAAAP//////////"/>
                </a:ext>
              </a:extLst>
            </p:cNvSpPr>
            <p:nvPr/>
          </p:nvSpPr>
          <p:spPr>
            <a:xfrm>
              <a:off x="2201545" y="1812290"/>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8" name="Google Shape;105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CYLAACKDQAAJgsAAAAAAAAmAAAACAAAAP//////////"/>
                </a:ext>
              </a:extLst>
            </p:cNvSpPr>
            <p:nvPr/>
          </p:nvSpPr>
          <p:spPr>
            <a:xfrm>
              <a:off x="2200910" y="18122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7" name="Google Shape;105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CULAACKDQAAJQsAAAAAAAAmAAAACAAAAP//////////"/>
                </a:ext>
              </a:extLst>
            </p:cNvSpPr>
            <p:nvPr/>
          </p:nvSpPr>
          <p:spPr>
            <a:xfrm>
              <a:off x="2200910" y="18116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6" name="Google Shape;105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CwLAACUDQAALQsAAAAAAAAmAAAACAAAAP//////////"/>
                </a:ext>
              </a:extLst>
            </p:cNvSpPr>
            <p:nvPr/>
          </p:nvSpPr>
          <p:spPr>
            <a:xfrm>
              <a:off x="2206625" y="1816100"/>
              <a:ext cx="635" cy="635"/>
            </a:xfrm>
            <a:custGeom>
              <a:avLst/>
              <a:gdLst/>
              <a:ahLst/>
              <a:cxnLst/>
              <a:rect l="0" t="0" r="635" b="635"/>
              <a:pathLst>
                <a:path w="635" h="635">
                  <a:moveTo>
                    <a:pt x="613"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5" name="Google Shape;105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0AACYLAAB8DQAAKAsAAAAAAAAmAAAACAAAAP//////////"/>
                </a:ext>
              </a:extLst>
            </p:cNvSpPr>
            <p:nvPr/>
          </p:nvSpPr>
          <p:spPr>
            <a:xfrm>
              <a:off x="2189480" y="1812290"/>
              <a:ext cx="2540" cy="1270"/>
            </a:xfrm>
            <a:custGeom>
              <a:avLst/>
              <a:gdLst/>
              <a:ahLst/>
              <a:cxnLst/>
              <a:rect l="0" t="0" r="2540" b="1270"/>
              <a:pathLst>
                <a:path w="2540" h="1270">
                  <a:moveTo>
                    <a:pt x="2540" y="1252"/>
                  </a:moveTo>
                  <a:cubicBezTo>
                    <a:pt x="1655" y="1198"/>
                    <a:pt x="770" y="751"/>
                    <a:pt x="0" y="0"/>
                  </a:cubicBezTo>
                  <a:cubicBezTo>
                    <a:pt x="770" y="751"/>
                    <a:pt x="1655" y="1198"/>
                    <a:pt x="2540" y="125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4" name="Google Shape;105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CsLAACTDQAALAsAAAAAAAAmAAAACAAAAP//////////"/>
                </a:ext>
              </a:extLst>
            </p:cNvSpPr>
            <p:nvPr/>
          </p:nvSpPr>
          <p:spPr>
            <a:xfrm>
              <a:off x="2205990" y="1815465"/>
              <a:ext cx="635" cy="635"/>
            </a:xfrm>
            <a:custGeom>
              <a:avLst/>
              <a:gdLst/>
              <a:ahLst/>
              <a:cxnLst/>
              <a:rect l="0" t="0" r="635" b="635"/>
              <a:pathLst>
                <a:path w="635" h="635">
                  <a:moveTo>
                    <a:pt x="613"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3" name="Google Shape;105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DALAACYDQAAMAsAAAAAAAAmAAAACAAAAP//////////"/>
                </a:ext>
              </a:extLst>
            </p:cNvSpPr>
            <p:nvPr/>
          </p:nvSpPr>
          <p:spPr>
            <a:xfrm>
              <a:off x="2209800" y="18186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2" name="Google Shape;105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C0LAACVDQAALgsAAAAAAAAmAAAACAAAAP//////////"/>
                </a:ext>
              </a:extLst>
            </p:cNvSpPr>
            <p:nvPr/>
          </p:nvSpPr>
          <p:spPr>
            <a:xfrm>
              <a:off x="2207260" y="1816735"/>
              <a:ext cx="635" cy="635"/>
            </a:xfrm>
            <a:custGeom>
              <a:avLst/>
              <a:gdLst/>
              <a:ahLst/>
              <a:cxnLst/>
              <a:rect l="0" t="0" r="635" b="635"/>
              <a:pathLst>
                <a:path w="635" h="635">
                  <a:moveTo>
                    <a:pt x="635" y="635"/>
                  </a:moveTo>
                  <a:lnTo>
                    <a:pt x="0" y="2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1" name="Google Shape;105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C8LAACXDQAAMAsAAAAAAAAmAAAACAAAAP//////////"/>
                </a:ext>
              </a:extLst>
            </p:cNvSpPr>
            <p:nvPr/>
          </p:nvSpPr>
          <p:spPr>
            <a:xfrm>
              <a:off x="2209165" y="1818005"/>
              <a:ext cx="0" cy="635"/>
            </a:xfrm>
            <a:custGeom>
              <a:avLst/>
              <a:gdLst/>
              <a:ahLst/>
              <a:cxnLst/>
              <a:rect l="0" t="0" r="0" b="635"/>
              <a:pathLst>
                <a:path w="0" h="635">
                  <a:moveTo>
                    <a:pt x="0" y="606"/>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0" name="Google Shape;105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C4LAACWDQAALwsAAAAAAAAmAAAACAAAAP//////////"/>
                </a:ext>
              </a:extLst>
            </p:cNvSpPr>
            <p:nvPr/>
          </p:nvSpPr>
          <p:spPr>
            <a:xfrm>
              <a:off x="2208530" y="1817370"/>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9" name="Google Shape;105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0AAB8LAAByDQAAHwsAAAAAAAAmAAAACAAAAP//////////"/>
                </a:ext>
              </a:extLst>
            </p:cNvSpPr>
            <p:nvPr/>
          </p:nvSpPr>
          <p:spPr>
            <a:xfrm>
              <a:off x="2185670" y="18078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8" name="Google Shape;105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0AACsLAACSDQAAKwsAAAAAAAAmAAAACAAAAP//////////"/>
                </a:ext>
              </a:extLst>
            </p:cNvSpPr>
            <p:nvPr/>
          </p:nvSpPr>
          <p:spPr>
            <a:xfrm>
              <a:off x="2205355" y="1815465"/>
              <a:ext cx="635" cy="0"/>
            </a:xfrm>
            <a:custGeom>
              <a:avLst/>
              <a:gdLst/>
              <a:ahLst/>
              <a:cxnLst/>
              <a:rect l="0" t="0" r="635" b="0"/>
              <a:pathLst>
                <a:path w="635" h="0">
                  <a:moveTo>
                    <a:pt x="635" y="0"/>
                  </a:moveTo>
                  <a:lnTo>
                    <a:pt x="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7" name="Google Shape;105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0AAB8LAAByDQAAHwsAAAAAAAAmAAAACAAAAP//////////"/>
                </a:ext>
              </a:extLst>
            </p:cNvSpPr>
            <p:nvPr/>
          </p:nvSpPr>
          <p:spPr>
            <a:xfrm>
              <a:off x="2185670" y="18078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6" name="Google Shape;105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DYLAACXDQAANwsAAAAAAAAmAAAACAAAAP//////////"/>
                </a:ext>
              </a:extLst>
            </p:cNvSpPr>
            <p:nvPr/>
          </p:nvSpPr>
          <p:spPr>
            <a:xfrm>
              <a:off x="2209165" y="182245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5" name="Google Shape;105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DALAACYDQAAMgsAAAAAAAAmAAAACAAAAP//////////"/>
                </a:ext>
              </a:extLst>
            </p:cNvSpPr>
            <p:nvPr/>
          </p:nvSpPr>
          <p:spPr>
            <a:xfrm>
              <a:off x="2209800" y="1818640"/>
              <a:ext cx="0" cy="1270"/>
            </a:xfrm>
            <a:custGeom>
              <a:avLst/>
              <a:gdLst/>
              <a:ahLst/>
              <a:cxnLst/>
              <a:rect l="0" t="0" r="0" b="1270"/>
              <a:pathLst>
                <a:path w="0" h="1270">
                  <a:moveTo>
                    <a:pt x="0" y="16"/>
                  </a:moveTo>
                  <a:cubicBezTo>
                    <a:pt x="0" y="293"/>
                    <a:pt x="0" y="700"/>
                    <a:pt x="0" y="1270"/>
                  </a:cubicBezTo>
                  <a:cubicBezTo>
                    <a:pt x="0" y="749"/>
                    <a:pt x="0" y="293"/>
                    <a:pt x="0" y="1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4" name="Google Shape;105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DcLAACXDQAANwsAAAAAAAAmAAAACAAAAP//////////"/>
                </a:ext>
              </a:extLst>
            </p:cNvSpPr>
            <p:nvPr/>
          </p:nvSpPr>
          <p:spPr>
            <a:xfrm>
              <a:off x="2209165" y="18230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3" name="Google Shape;105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DILAACYDQAAMgsAAAAAAAAmAAAACAAAAP//////////"/>
                </a:ext>
              </a:extLst>
            </p:cNvSpPr>
            <p:nvPr/>
          </p:nvSpPr>
          <p:spPr>
            <a:xfrm>
              <a:off x="2209800" y="18199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2" name="Google Shape;105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DgLAACXDQAAOAsAAAAAAAAmAAAACAAAAP//////////"/>
                </a:ext>
              </a:extLst>
            </p:cNvSpPr>
            <p:nvPr/>
          </p:nvSpPr>
          <p:spPr>
            <a:xfrm>
              <a:off x="2209165" y="18237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1" name="Google Shape;105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0AAGMLAACJDQAAaQsAAAAAAAAmAAAACAAAAP//////////"/>
                </a:ext>
              </a:extLst>
            </p:cNvSpPr>
            <p:nvPr/>
          </p:nvSpPr>
          <p:spPr>
            <a:xfrm>
              <a:off x="2199640" y="1851025"/>
              <a:ext cx="635" cy="3810"/>
            </a:xfrm>
            <a:custGeom>
              <a:avLst/>
              <a:gdLst/>
              <a:ahLst/>
              <a:cxnLst/>
              <a:rect l="0" t="0" r="635" b="3810"/>
              <a:pathLst>
                <a:path w="635" h="3810">
                  <a:moveTo>
                    <a:pt x="626" y="0"/>
                  </a:moveTo>
                  <a:cubicBezTo>
                    <a:pt x="567" y="1775"/>
                    <a:pt x="330" y="3123"/>
                    <a:pt x="8" y="3810"/>
                  </a:cubicBezTo>
                  <a:cubicBezTo>
                    <a:pt x="364" y="3123"/>
                    <a:pt x="567" y="1775"/>
                    <a:pt x="62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0" name="Google Shape;105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DMLAACYDQAAMwsAAAAAAAAmAAAACAAAAP//////////"/>
                </a:ext>
              </a:extLst>
            </p:cNvSpPr>
            <p:nvPr/>
          </p:nvSpPr>
          <p:spPr>
            <a:xfrm>
              <a:off x="2209165" y="1820545"/>
              <a:ext cx="635" cy="0"/>
            </a:xfrm>
            <a:custGeom>
              <a:avLst/>
              <a:gdLst/>
              <a:ahLst/>
              <a:cxnLst/>
              <a:rect l="0" t="0" r="635" b="0"/>
              <a:pathLst>
                <a:path w="635"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9" name="Google Shape;105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DQLAACXDQAANQsAAAAAAAAmAAAACAAAAP//////////"/>
                </a:ext>
              </a:extLst>
            </p:cNvSpPr>
            <p:nvPr/>
          </p:nvSpPr>
          <p:spPr>
            <a:xfrm>
              <a:off x="2209165" y="1821180"/>
              <a:ext cx="0" cy="635"/>
            </a:xfrm>
            <a:custGeom>
              <a:avLst/>
              <a:gdLst/>
              <a:ahLst/>
              <a:cxnLst/>
              <a:rect l="0" t="0" r="0" b="635"/>
              <a:pathLst>
                <a:path w="0" h="635">
                  <a:moveTo>
                    <a:pt x="0" y="59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8" name="Google Shape;105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DkLAACXDQAAOQsAAAAAAAAmAAAACAAAAP//////////"/>
                </a:ext>
              </a:extLst>
            </p:cNvSpPr>
            <p:nvPr/>
          </p:nvSpPr>
          <p:spPr>
            <a:xfrm>
              <a:off x="2209165" y="1824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7" name="Google Shape;105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DQLAACXDQAANAsAAAAAAAAmAAAACAAAAP//////////"/>
                </a:ext>
              </a:extLst>
            </p:cNvSpPr>
            <p:nvPr/>
          </p:nvSpPr>
          <p:spPr>
            <a:xfrm>
              <a:off x="2209165" y="18211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6" name="Google Shape;105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DkLAACXDQAAOQsAAAAAAAAmAAAACAAAAP//////////"/>
                </a:ext>
              </a:extLst>
            </p:cNvSpPr>
            <p:nvPr/>
          </p:nvSpPr>
          <p:spPr>
            <a:xfrm>
              <a:off x="2209165" y="182435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5" name="Google Shape;105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HgLAACVDQAAjQsAAAAAAAAmAAAACAAAAP//////////"/>
                </a:ext>
              </a:extLst>
            </p:cNvSpPr>
            <p:nvPr/>
          </p:nvSpPr>
          <p:spPr>
            <a:xfrm>
              <a:off x="2199005" y="1864360"/>
              <a:ext cx="8890" cy="13335"/>
            </a:xfrm>
            <a:custGeom>
              <a:avLst/>
              <a:gdLst/>
              <a:ahLst/>
              <a:cxnLst/>
              <a:rect l="0" t="0" r="8890" b="13335"/>
              <a:pathLst>
                <a:path w="8890" h="13335">
                  <a:moveTo>
                    <a:pt x="5476" y="0"/>
                  </a:moveTo>
                  <a:cubicBezTo>
                    <a:pt x="5476" y="54"/>
                    <a:pt x="5436" y="95"/>
                    <a:pt x="5384" y="191"/>
                  </a:cubicBezTo>
                  <a:cubicBezTo>
                    <a:pt x="5384" y="245"/>
                    <a:pt x="5384" y="286"/>
                    <a:pt x="5345" y="382"/>
                  </a:cubicBezTo>
                  <a:cubicBezTo>
                    <a:pt x="5292" y="436"/>
                    <a:pt x="5292" y="477"/>
                    <a:pt x="5253" y="573"/>
                  </a:cubicBezTo>
                  <a:cubicBezTo>
                    <a:pt x="5253" y="627"/>
                    <a:pt x="5253" y="668"/>
                    <a:pt x="5200" y="764"/>
                  </a:cubicBezTo>
                  <a:cubicBezTo>
                    <a:pt x="5161" y="818"/>
                    <a:pt x="5108" y="914"/>
                    <a:pt x="5069" y="1010"/>
                  </a:cubicBezTo>
                  <a:cubicBezTo>
                    <a:pt x="4977" y="1105"/>
                    <a:pt x="4977" y="1105"/>
                    <a:pt x="4977" y="1146"/>
                  </a:cubicBezTo>
                  <a:cubicBezTo>
                    <a:pt x="4885" y="1242"/>
                    <a:pt x="4793" y="1392"/>
                    <a:pt x="4649" y="1487"/>
                  </a:cubicBezTo>
                  <a:cubicBezTo>
                    <a:pt x="4517" y="1624"/>
                    <a:pt x="4373" y="1719"/>
                    <a:pt x="4189" y="1869"/>
                  </a:cubicBezTo>
                  <a:lnTo>
                    <a:pt x="4097" y="1910"/>
                  </a:lnTo>
                  <a:cubicBezTo>
                    <a:pt x="3966" y="2006"/>
                    <a:pt x="3821" y="2060"/>
                    <a:pt x="3637" y="2156"/>
                  </a:cubicBezTo>
                  <a:lnTo>
                    <a:pt x="3545" y="2156"/>
                  </a:lnTo>
                  <a:cubicBezTo>
                    <a:pt x="3362" y="2252"/>
                    <a:pt x="3178" y="2293"/>
                    <a:pt x="2994" y="2293"/>
                  </a:cubicBezTo>
                  <a:lnTo>
                    <a:pt x="2810" y="2293"/>
                  </a:lnTo>
                  <a:cubicBezTo>
                    <a:pt x="2679" y="2347"/>
                    <a:pt x="2495" y="2347"/>
                    <a:pt x="2311" y="2347"/>
                  </a:cubicBezTo>
                  <a:lnTo>
                    <a:pt x="1523" y="2347"/>
                  </a:lnTo>
                  <a:cubicBezTo>
                    <a:pt x="1300" y="2347"/>
                    <a:pt x="1064" y="2293"/>
                    <a:pt x="840" y="2252"/>
                  </a:cubicBezTo>
                  <a:lnTo>
                    <a:pt x="420" y="2197"/>
                  </a:lnTo>
                  <a:lnTo>
                    <a:pt x="13" y="2197"/>
                  </a:lnTo>
                  <a:lnTo>
                    <a:pt x="289" y="6783"/>
                  </a:lnTo>
                  <a:cubicBezTo>
                    <a:pt x="972" y="8940"/>
                    <a:pt x="1484" y="11082"/>
                    <a:pt x="1852" y="13335"/>
                  </a:cubicBezTo>
                  <a:lnTo>
                    <a:pt x="2311" y="12993"/>
                  </a:lnTo>
                  <a:lnTo>
                    <a:pt x="2351" y="12993"/>
                  </a:lnTo>
                  <a:lnTo>
                    <a:pt x="3138" y="12516"/>
                  </a:lnTo>
                  <a:lnTo>
                    <a:pt x="3362" y="12379"/>
                  </a:lnTo>
                  <a:lnTo>
                    <a:pt x="3729" y="12188"/>
                  </a:lnTo>
                  <a:lnTo>
                    <a:pt x="3821" y="12133"/>
                  </a:lnTo>
                  <a:cubicBezTo>
                    <a:pt x="4517" y="11901"/>
                    <a:pt x="5988" y="9704"/>
                    <a:pt x="7459" y="7165"/>
                  </a:cubicBezTo>
                  <a:lnTo>
                    <a:pt x="7826" y="6496"/>
                  </a:lnTo>
                  <a:cubicBezTo>
                    <a:pt x="8050" y="6073"/>
                    <a:pt x="8286" y="5637"/>
                    <a:pt x="8509" y="5213"/>
                  </a:cubicBezTo>
                  <a:lnTo>
                    <a:pt x="8877" y="4545"/>
                  </a:lnTo>
                  <a:lnTo>
                    <a:pt x="7275" y="3535"/>
                  </a:lnTo>
                  <a:lnTo>
                    <a:pt x="7314" y="2920"/>
                  </a:lnTo>
                  <a:lnTo>
                    <a:pt x="7314" y="2866"/>
                  </a:lnTo>
                  <a:lnTo>
                    <a:pt x="7314" y="2729"/>
                  </a:lnTo>
                  <a:lnTo>
                    <a:pt x="7314" y="2675"/>
                  </a:lnTo>
                  <a:lnTo>
                    <a:pt x="7314" y="2484"/>
                  </a:lnTo>
                  <a:lnTo>
                    <a:pt x="7314" y="2443"/>
                  </a:lnTo>
                  <a:lnTo>
                    <a:pt x="7314" y="2156"/>
                  </a:lnTo>
                  <a:lnTo>
                    <a:pt x="7314" y="1774"/>
                  </a:lnTo>
                  <a:lnTo>
                    <a:pt x="7314" y="1678"/>
                  </a:lnTo>
                  <a:lnTo>
                    <a:pt x="7314" y="1296"/>
                  </a:lnTo>
                  <a:lnTo>
                    <a:pt x="7314" y="1201"/>
                  </a:lnTo>
                  <a:cubicBezTo>
                    <a:pt x="7314" y="1050"/>
                    <a:pt x="7314" y="859"/>
                    <a:pt x="7275" y="723"/>
                  </a:cubicBezTo>
                  <a:lnTo>
                    <a:pt x="7275" y="668"/>
                  </a:lnTo>
                  <a:cubicBezTo>
                    <a:pt x="7275" y="477"/>
                    <a:pt x="7275" y="286"/>
                    <a:pt x="7222" y="150"/>
                  </a:cubicBezTo>
                  <a:cubicBezTo>
                    <a:pt x="6723" y="0"/>
                    <a:pt x="6027" y="0"/>
                    <a:pt x="547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4" name="Google Shape;105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HkLAACQDQAAeQsAAAAAAAAmAAAACAAAAP//////////"/>
                </a:ext>
              </a:extLst>
            </p:cNvSpPr>
            <p:nvPr/>
          </p:nvSpPr>
          <p:spPr>
            <a:xfrm>
              <a:off x="2204085" y="1864995"/>
              <a:ext cx="635" cy="0"/>
            </a:xfrm>
            <a:custGeom>
              <a:avLst/>
              <a:gdLst/>
              <a:ahLst/>
              <a:cxnLst/>
              <a:rect l="0" t="0" r="635" b="0"/>
              <a:pathLst>
                <a:path w="635" h="0">
                  <a:moveTo>
                    <a:pt x="555" y="0"/>
                  </a:moveTo>
                  <a:cubicBezTo>
                    <a:pt x="317" y="0"/>
                    <a:pt x="0" y="0"/>
                    <a:pt x="0" y="0"/>
                  </a:cubicBezTo>
                  <a:cubicBezTo>
                    <a:pt x="317" y="0"/>
                    <a:pt x="317" y="0"/>
                    <a:pt x="55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3" name="Google Shape;105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HoLAACPDQAAegsAAAAAAAAmAAAACAAAAP//////////"/>
                </a:ext>
              </a:extLst>
            </p:cNvSpPr>
            <p:nvPr/>
          </p:nvSpPr>
          <p:spPr>
            <a:xfrm>
              <a:off x="2203450" y="1865630"/>
              <a:ext cx="635" cy="0"/>
            </a:xfrm>
            <a:custGeom>
              <a:avLst/>
              <a:gdLst/>
              <a:ahLst/>
              <a:cxnLst/>
              <a:rect l="0" t="0" r="635" b="0"/>
              <a:pathLst>
                <a:path w="635" h="0">
                  <a:moveTo>
                    <a:pt x="24" y="0"/>
                  </a:moveTo>
                  <a:cubicBezTo>
                    <a:pt x="195" y="0"/>
                    <a:pt x="366" y="0"/>
                    <a:pt x="610" y="0"/>
                  </a:cubicBezTo>
                  <a:cubicBezTo>
                    <a:pt x="366" y="0"/>
                    <a:pt x="195" y="0"/>
                    <a:pt x="2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2" name="Google Shape;105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HsLAACIDQAAfAsAAAAAAAAmAAAACAAAAP//////////"/>
                </a:ext>
              </a:extLst>
            </p:cNvSpPr>
            <p:nvPr/>
          </p:nvSpPr>
          <p:spPr>
            <a:xfrm>
              <a:off x="2199005" y="1866265"/>
              <a:ext cx="635" cy="635"/>
            </a:xfrm>
            <a:custGeom>
              <a:avLst/>
              <a:gdLst/>
              <a:ahLst/>
              <a:cxnLst/>
              <a:rect l="0" t="0" r="635" b="635"/>
              <a:pathLst>
                <a:path w="635" h="635">
                  <a:moveTo>
                    <a:pt x="0" y="79"/>
                  </a:moveTo>
                  <a:lnTo>
                    <a:pt x="63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1" name="Google Shape;105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HsLAACODQAAewsAAAAAAAAmAAAACAAAAP//////////"/>
                </a:ext>
              </a:extLst>
            </p:cNvSpPr>
            <p:nvPr/>
          </p:nvSpPr>
          <p:spPr>
            <a:xfrm>
              <a:off x="2202815" y="186626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0" name="Google Shape;105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HsLAACNDQAAewsAAAAAAAAmAAAACAAAAP//////////"/>
                </a:ext>
              </a:extLst>
            </p:cNvSpPr>
            <p:nvPr/>
          </p:nvSpPr>
          <p:spPr>
            <a:xfrm>
              <a:off x="2202815" y="1866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9" name="Google Shape;105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0AAHwLAACKDQAAfAsAAAAAAAAmAAAACAAAAP//////////"/>
                </a:ext>
              </a:extLst>
            </p:cNvSpPr>
            <p:nvPr/>
          </p:nvSpPr>
          <p:spPr>
            <a:xfrm>
              <a:off x="2200275" y="1866900"/>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8" name="Google Shape;105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HwLAACMDQAAfAsAAAAAAAAmAAAACAAAAP//////////"/>
                </a:ext>
              </a:extLst>
            </p:cNvSpPr>
            <p:nvPr/>
          </p:nvSpPr>
          <p:spPr>
            <a:xfrm>
              <a:off x="2201545" y="1866900"/>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7" name="Google Shape;105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HsLAACHDQAAewsAAAAAAAAmAAAACAAAAP//////////"/>
                </a:ext>
              </a:extLst>
            </p:cNvSpPr>
            <p:nvPr/>
          </p:nvSpPr>
          <p:spPr>
            <a:xfrm>
              <a:off x="2199005" y="1866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6" name="Google Shape;105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w0AAHkLAACPDQAAegsAAAAAAAAmAAAACAAAAP//////////"/>
                </a:ext>
              </a:extLst>
            </p:cNvSpPr>
            <p:nvPr/>
          </p:nvSpPr>
          <p:spPr>
            <a:xfrm>
              <a:off x="2204085" y="1864995"/>
              <a:ext cx="0" cy="635"/>
            </a:xfrm>
            <a:custGeom>
              <a:avLst/>
              <a:gdLst/>
              <a:ahLst/>
              <a:cxnLst/>
              <a:rect l="0" t="0" r="0" b="635"/>
              <a:pathLst>
                <a:path w="0" h="635">
                  <a:moveTo>
                    <a:pt x="0" y="635"/>
                  </a:moveTo>
                  <a:cubicBezTo>
                    <a:pt x="0" y="388"/>
                    <a:pt x="0" y="141"/>
                    <a:pt x="0" y="0"/>
                  </a:cubicBezTo>
                  <a:cubicBezTo>
                    <a:pt x="0" y="141"/>
                    <a:pt x="0" y="388"/>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5" name="Google Shape;105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HgLAACTDQAAeAsAAAAAAAAmAAAACAAAAP//////////"/>
                </a:ext>
              </a:extLst>
            </p:cNvSpPr>
            <p:nvPr/>
          </p:nvSpPr>
          <p:spPr>
            <a:xfrm>
              <a:off x="2204720" y="1864360"/>
              <a:ext cx="1905" cy="0"/>
            </a:xfrm>
            <a:custGeom>
              <a:avLst/>
              <a:gdLst/>
              <a:ahLst/>
              <a:cxnLst/>
              <a:rect l="0" t="0" r="1905" b="0"/>
              <a:pathLst>
                <a:path w="1905" h="0">
                  <a:moveTo>
                    <a:pt x="1905" y="0"/>
                  </a:moveTo>
                  <a:cubicBezTo>
                    <a:pt x="1236" y="0"/>
                    <a:pt x="580" y="0"/>
                    <a:pt x="88" y="0"/>
                  </a:cubicBezTo>
                  <a:cubicBezTo>
                    <a:pt x="618" y="0"/>
                    <a:pt x="1236" y="0"/>
                    <a:pt x="1905" y="0"/>
                  </a:cubicBezTo>
                  <a:close/>
                  <a:moveTo>
                    <a:pt x="88" y="0"/>
                  </a:moveTo>
                  <a:cubicBezTo>
                    <a:pt x="50" y="0"/>
                    <a:pt x="0" y="0"/>
                    <a:pt x="0" y="0"/>
                  </a:cubicBezTo>
                  <a:cubicBezTo>
                    <a:pt x="50" y="0"/>
                    <a:pt x="88" y="0"/>
                    <a:pt x="8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4" name="Google Shape;105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HsLAACHDQAAgwsAAAAAAAAmAAAACAAAAP//////////"/>
                </a:ext>
              </a:extLst>
            </p:cNvSpPr>
            <p:nvPr/>
          </p:nvSpPr>
          <p:spPr>
            <a:xfrm>
              <a:off x="2199005" y="1866265"/>
              <a:ext cx="0" cy="5080"/>
            </a:xfrm>
            <a:custGeom>
              <a:avLst/>
              <a:gdLst/>
              <a:ahLst/>
              <a:cxnLst/>
              <a:rect l="0" t="0" r="0" b="5080"/>
              <a:pathLst>
                <a:path w="0" h="5080">
                  <a:moveTo>
                    <a:pt x="0" y="0"/>
                  </a:moveTo>
                  <a:lnTo>
                    <a:pt x="0" y="508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3" name="Google Shape;105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NkLAAALDgAAnQwAAAAAAAAmAAAACAAAAP//////////"/>
                </a:ext>
              </a:extLst>
            </p:cNvSpPr>
            <p:nvPr/>
          </p:nvSpPr>
          <p:spPr>
            <a:xfrm>
              <a:off x="2205990" y="1925955"/>
              <a:ext cx="76835" cy="124460"/>
            </a:xfrm>
            <a:custGeom>
              <a:avLst/>
              <a:gdLst/>
              <a:ahLst/>
              <a:cxnLst/>
              <a:rect l="0" t="0" r="76835" b="124460"/>
              <a:pathLst>
                <a:path w="76835" h="124460">
                  <a:moveTo>
                    <a:pt x="74022" y="0"/>
                  </a:moveTo>
                  <a:lnTo>
                    <a:pt x="73397" y="284"/>
                  </a:lnTo>
                  <a:lnTo>
                    <a:pt x="73152" y="379"/>
                  </a:lnTo>
                  <a:lnTo>
                    <a:pt x="72296" y="812"/>
                  </a:lnTo>
                  <a:lnTo>
                    <a:pt x="71536" y="1137"/>
                  </a:lnTo>
                  <a:lnTo>
                    <a:pt x="71345" y="1232"/>
                  </a:lnTo>
                  <a:lnTo>
                    <a:pt x="70870" y="1476"/>
                  </a:lnTo>
                  <a:lnTo>
                    <a:pt x="70680" y="1611"/>
                  </a:lnTo>
                  <a:lnTo>
                    <a:pt x="70299" y="1800"/>
                  </a:lnTo>
                  <a:lnTo>
                    <a:pt x="70109" y="1895"/>
                  </a:lnTo>
                  <a:lnTo>
                    <a:pt x="69783" y="2044"/>
                  </a:lnTo>
                  <a:lnTo>
                    <a:pt x="69593" y="2139"/>
                  </a:lnTo>
                  <a:lnTo>
                    <a:pt x="69348" y="2274"/>
                  </a:lnTo>
                  <a:lnTo>
                    <a:pt x="69212" y="2369"/>
                  </a:lnTo>
                  <a:lnTo>
                    <a:pt x="68968" y="2464"/>
                  </a:lnTo>
                  <a:lnTo>
                    <a:pt x="68832" y="2559"/>
                  </a:lnTo>
                  <a:lnTo>
                    <a:pt x="68682" y="2653"/>
                  </a:lnTo>
                  <a:lnTo>
                    <a:pt x="68546" y="2707"/>
                  </a:lnTo>
                  <a:lnTo>
                    <a:pt x="68451" y="2802"/>
                  </a:lnTo>
                  <a:lnTo>
                    <a:pt x="68356" y="2843"/>
                  </a:lnTo>
                  <a:lnTo>
                    <a:pt x="68207" y="2938"/>
                  </a:lnTo>
                  <a:lnTo>
                    <a:pt x="68166" y="2992"/>
                  </a:lnTo>
                  <a:lnTo>
                    <a:pt x="68071" y="3032"/>
                  </a:lnTo>
                  <a:lnTo>
                    <a:pt x="68016" y="3086"/>
                  </a:lnTo>
                  <a:lnTo>
                    <a:pt x="67921" y="3127"/>
                  </a:lnTo>
                  <a:lnTo>
                    <a:pt x="67881" y="3181"/>
                  </a:lnTo>
                  <a:lnTo>
                    <a:pt x="67826" y="3222"/>
                  </a:lnTo>
                  <a:lnTo>
                    <a:pt x="67785" y="3276"/>
                  </a:lnTo>
                  <a:cubicBezTo>
                    <a:pt x="67310" y="4129"/>
                    <a:pt x="66359" y="4278"/>
                    <a:pt x="65476" y="4278"/>
                  </a:cubicBezTo>
                  <a:cubicBezTo>
                    <a:pt x="65285" y="4278"/>
                    <a:pt x="65109" y="4278"/>
                    <a:pt x="64932" y="4264"/>
                  </a:cubicBezTo>
                  <a:cubicBezTo>
                    <a:pt x="64783" y="4264"/>
                    <a:pt x="64633" y="4264"/>
                    <a:pt x="64497" y="4264"/>
                  </a:cubicBezTo>
                  <a:cubicBezTo>
                    <a:pt x="63628" y="4264"/>
                    <a:pt x="62894" y="4305"/>
                    <a:pt x="62364" y="4792"/>
                  </a:cubicBezTo>
                  <a:cubicBezTo>
                    <a:pt x="61535" y="5496"/>
                    <a:pt x="60788" y="5726"/>
                    <a:pt x="60122" y="5726"/>
                  </a:cubicBezTo>
                  <a:cubicBezTo>
                    <a:pt x="59348" y="5726"/>
                    <a:pt x="58669" y="5415"/>
                    <a:pt x="58084" y="5171"/>
                  </a:cubicBezTo>
                  <a:cubicBezTo>
                    <a:pt x="57799" y="4982"/>
                    <a:pt x="57459" y="4887"/>
                    <a:pt x="57133" y="4738"/>
                  </a:cubicBezTo>
                  <a:cubicBezTo>
                    <a:pt x="57065" y="4724"/>
                    <a:pt x="57011" y="4711"/>
                    <a:pt x="56957" y="4711"/>
                  </a:cubicBezTo>
                  <a:cubicBezTo>
                    <a:pt x="56875" y="4711"/>
                    <a:pt x="56807" y="4738"/>
                    <a:pt x="56753" y="4792"/>
                  </a:cubicBezTo>
                  <a:cubicBezTo>
                    <a:pt x="56372" y="5022"/>
                    <a:pt x="55992" y="5875"/>
                    <a:pt x="55842" y="6877"/>
                  </a:cubicBezTo>
                  <a:cubicBezTo>
                    <a:pt x="55747" y="7351"/>
                    <a:pt x="55516" y="7730"/>
                    <a:pt x="55136" y="7960"/>
                  </a:cubicBezTo>
                  <a:cubicBezTo>
                    <a:pt x="54660" y="8298"/>
                    <a:pt x="54022" y="8420"/>
                    <a:pt x="53302" y="8420"/>
                  </a:cubicBezTo>
                  <a:cubicBezTo>
                    <a:pt x="52432" y="8420"/>
                    <a:pt x="51440" y="8244"/>
                    <a:pt x="50516" y="8055"/>
                  </a:cubicBezTo>
                  <a:lnTo>
                    <a:pt x="50380" y="8055"/>
                  </a:lnTo>
                  <a:cubicBezTo>
                    <a:pt x="49429" y="8109"/>
                    <a:pt x="48478" y="8244"/>
                    <a:pt x="47568" y="8488"/>
                  </a:cubicBezTo>
                  <a:cubicBezTo>
                    <a:pt x="46481" y="8718"/>
                    <a:pt x="45326" y="8907"/>
                    <a:pt x="44185" y="8962"/>
                  </a:cubicBezTo>
                  <a:cubicBezTo>
                    <a:pt x="44130" y="8962"/>
                    <a:pt x="44062" y="8962"/>
                    <a:pt x="43995" y="8962"/>
                  </a:cubicBezTo>
                  <a:cubicBezTo>
                    <a:pt x="43125" y="8962"/>
                    <a:pt x="42323" y="8379"/>
                    <a:pt x="42187" y="7486"/>
                  </a:cubicBezTo>
                  <a:cubicBezTo>
                    <a:pt x="42147" y="7107"/>
                    <a:pt x="41861" y="6823"/>
                    <a:pt x="41481" y="6728"/>
                  </a:cubicBezTo>
                  <a:cubicBezTo>
                    <a:pt x="41236" y="6660"/>
                    <a:pt x="41019" y="6620"/>
                    <a:pt x="40802" y="6620"/>
                  </a:cubicBezTo>
                  <a:cubicBezTo>
                    <a:pt x="40177" y="6620"/>
                    <a:pt x="39619" y="6877"/>
                    <a:pt x="39049" y="7161"/>
                  </a:cubicBezTo>
                  <a:cubicBezTo>
                    <a:pt x="38532" y="7445"/>
                    <a:pt x="37962" y="7635"/>
                    <a:pt x="37337" y="7676"/>
                  </a:cubicBezTo>
                  <a:lnTo>
                    <a:pt x="36005" y="7676"/>
                  </a:lnTo>
                  <a:lnTo>
                    <a:pt x="35679" y="7635"/>
                  </a:lnTo>
                  <a:lnTo>
                    <a:pt x="35340" y="7581"/>
                  </a:lnTo>
                  <a:lnTo>
                    <a:pt x="34959" y="7540"/>
                  </a:lnTo>
                  <a:lnTo>
                    <a:pt x="34674" y="7486"/>
                  </a:lnTo>
                  <a:lnTo>
                    <a:pt x="34388" y="7486"/>
                  </a:lnTo>
                  <a:lnTo>
                    <a:pt x="34103" y="7445"/>
                  </a:lnTo>
                  <a:lnTo>
                    <a:pt x="33967" y="7445"/>
                  </a:lnTo>
                  <a:cubicBezTo>
                    <a:pt x="33913" y="8109"/>
                    <a:pt x="33818" y="8772"/>
                    <a:pt x="33587" y="9381"/>
                  </a:cubicBezTo>
                  <a:cubicBezTo>
                    <a:pt x="32826" y="11371"/>
                    <a:pt x="34198" y="15541"/>
                    <a:pt x="35299" y="18857"/>
                  </a:cubicBezTo>
                  <a:cubicBezTo>
                    <a:pt x="35965" y="20617"/>
                    <a:pt x="36481" y="22417"/>
                    <a:pt x="36821" y="24272"/>
                  </a:cubicBezTo>
                  <a:lnTo>
                    <a:pt x="37011" y="24462"/>
                  </a:lnTo>
                  <a:lnTo>
                    <a:pt x="37486" y="24841"/>
                  </a:lnTo>
                  <a:lnTo>
                    <a:pt x="37772" y="25071"/>
                  </a:lnTo>
                  <a:lnTo>
                    <a:pt x="38193" y="25504"/>
                  </a:lnTo>
                  <a:lnTo>
                    <a:pt x="38437" y="25693"/>
                  </a:lnTo>
                  <a:lnTo>
                    <a:pt x="38818" y="26074"/>
                  </a:lnTo>
                  <a:lnTo>
                    <a:pt x="39049" y="26305"/>
                  </a:lnTo>
                  <a:lnTo>
                    <a:pt x="39429" y="26641"/>
                  </a:lnTo>
                  <a:lnTo>
                    <a:pt x="39619" y="26831"/>
                  </a:lnTo>
                  <a:lnTo>
                    <a:pt x="39959" y="27155"/>
                  </a:lnTo>
                  <a:lnTo>
                    <a:pt x="40149" y="27345"/>
                  </a:lnTo>
                  <a:lnTo>
                    <a:pt x="40380" y="27629"/>
                  </a:lnTo>
                  <a:lnTo>
                    <a:pt x="40571" y="27820"/>
                  </a:lnTo>
                  <a:lnTo>
                    <a:pt x="40815" y="28064"/>
                  </a:lnTo>
                  <a:lnTo>
                    <a:pt x="40951" y="28252"/>
                  </a:lnTo>
                  <a:lnTo>
                    <a:pt x="41141" y="28442"/>
                  </a:lnTo>
                  <a:cubicBezTo>
                    <a:pt x="41291" y="28631"/>
                    <a:pt x="41427" y="28820"/>
                    <a:pt x="41522" y="28956"/>
                  </a:cubicBezTo>
                  <a:cubicBezTo>
                    <a:pt x="42092" y="29673"/>
                    <a:pt x="42337" y="30621"/>
                    <a:pt x="42147" y="31514"/>
                  </a:cubicBezTo>
                  <a:cubicBezTo>
                    <a:pt x="42092" y="31758"/>
                    <a:pt x="42052" y="31988"/>
                    <a:pt x="41997" y="32232"/>
                  </a:cubicBezTo>
                  <a:lnTo>
                    <a:pt x="41902" y="32557"/>
                  </a:lnTo>
                  <a:cubicBezTo>
                    <a:pt x="41576" y="33843"/>
                    <a:pt x="41481" y="35115"/>
                    <a:pt x="41576" y="36401"/>
                  </a:cubicBezTo>
                  <a:cubicBezTo>
                    <a:pt x="41712" y="40327"/>
                    <a:pt x="40435" y="40950"/>
                    <a:pt x="38668" y="41275"/>
                  </a:cubicBezTo>
                  <a:cubicBezTo>
                    <a:pt x="38098" y="41329"/>
                    <a:pt x="37527" y="41559"/>
                    <a:pt x="37051" y="41938"/>
                  </a:cubicBezTo>
                  <a:cubicBezTo>
                    <a:pt x="36155" y="42750"/>
                    <a:pt x="36386" y="44551"/>
                    <a:pt x="36630" y="46013"/>
                  </a:cubicBezTo>
                  <a:cubicBezTo>
                    <a:pt x="36766" y="47014"/>
                    <a:pt x="36916" y="47772"/>
                    <a:pt x="36671" y="48382"/>
                  </a:cubicBezTo>
                  <a:cubicBezTo>
                    <a:pt x="36630" y="48476"/>
                    <a:pt x="36576" y="48571"/>
                    <a:pt x="36481" y="48666"/>
                  </a:cubicBezTo>
                  <a:cubicBezTo>
                    <a:pt x="36440" y="48720"/>
                    <a:pt x="36345" y="48815"/>
                    <a:pt x="36291" y="48855"/>
                  </a:cubicBezTo>
                  <a:cubicBezTo>
                    <a:pt x="36196" y="48910"/>
                    <a:pt x="36155" y="48964"/>
                    <a:pt x="36060" y="48964"/>
                  </a:cubicBezTo>
                  <a:lnTo>
                    <a:pt x="35679" y="48964"/>
                  </a:lnTo>
                  <a:cubicBezTo>
                    <a:pt x="33818" y="48910"/>
                    <a:pt x="28451" y="40097"/>
                    <a:pt x="28166" y="39285"/>
                  </a:cubicBezTo>
                  <a:cubicBezTo>
                    <a:pt x="27921" y="38486"/>
                    <a:pt x="28166" y="37444"/>
                    <a:pt x="28777" y="35454"/>
                  </a:cubicBezTo>
                  <a:cubicBezTo>
                    <a:pt x="29348" y="33504"/>
                    <a:pt x="30013" y="31135"/>
                    <a:pt x="29687" y="29524"/>
                  </a:cubicBezTo>
                  <a:cubicBezTo>
                    <a:pt x="29687" y="29200"/>
                    <a:pt x="29497" y="28915"/>
                    <a:pt x="29212" y="28726"/>
                  </a:cubicBezTo>
                  <a:cubicBezTo>
                    <a:pt x="28994" y="28604"/>
                    <a:pt x="28709" y="28550"/>
                    <a:pt x="28397" y="28550"/>
                  </a:cubicBezTo>
                  <a:cubicBezTo>
                    <a:pt x="27608" y="28550"/>
                    <a:pt x="26630" y="28848"/>
                    <a:pt x="25883" y="29051"/>
                  </a:cubicBezTo>
                  <a:cubicBezTo>
                    <a:pt x="25543" y="29200"/>
                    <a:pt x="25163" y="29294"/>
                    <a:pt x="24782" y="29335"/>
                  </a:cubicBezTo>
                  <a:cubicBezTo>
                    <a:pt x="24701" y="29348"/>
                    <a:pt x="24606" y="29362"/>
                    <a:pt x="24511" y="29362"/>
                  </a:cubicBezTo>
                  <a:cubicBezTo>
                    <a:pt x="23451" y="29362"/>
                    <a:pt x="22269" y="28360"/>
                    <a:pt x="20598" y="26871"/>
                  </a:cubicBezTo>
                  <a:lnTo>
                    <a:pt x="20312" y="26641"/>
                  </a:lnTo>
                  <a:lnTo>
                    <a:pt x="20217" y="26492"/>
                  </a:lnTo>
                  <a:lnTo>
                    <a:pt x="19986" y="26357"/>
                  </a:lnTo>
                  <a:lnTo>
                    <a:pt x="19891" y="26208"/>
                  </a:lnTo>
                  <a:lnTo>
                    <a:pt x="19701" y="26113"/>
                  </a:lnTo>
                  <a:lnTo>
                    <a:pt x="19606" y="26018"/>
                  </a:lnTo>
                  <a:lnTo>
                    <a:pt x="19511" y="25924"/>
                  </a:lnTo>
                  <a:cubicBezTo>
                    <a:pt x="17934" y="26357"/>
                    <a:pt x="8084" y="29958"/>
                    <a:pt x="760" y="32706"/>
                  </a:cubicBezTo>
                  <a:lnTo>
                    <a:pt x="720" y="32706"/>
                  </a:lnTo>
                  <a:lnTo>
                    <a:pt x="0" y="32936"/>
                  </a:lnTo>
                  <a:lnTo>
                    <a:pt x="1616" y="38716"/>
                  </a:lnTo>
                  <a:lnTo>
                    <a:pt x="1385" y="38716"/>
                  </a:lnTo>
                  <a:lnTo>
                    <a:pt x="1711" y="39434"/>
                  </a:lnTo>
                  <a:cubicBezTo>
                    <a:pt x="3423" y="39569"/>
                    <a:pt x="8519" y="40097"/>
                    <a:pt x="11182" y="41843"/>
                  </a:cubicBezTo>
                  <a:cubicBezTo>
                    <a:pt x="12934" y="43034"/>
                    <a:pt x="15367" y="43549"/>
                    <a:pt x="17174" y="43982"/>
                  </a:cubicBezTo>
                  <a:cubicBezTo>
                    <a:pt x="18084" y="44117"/>
                    <a:pt x="18940" y="44402"/>
                    <a:pt x="19742" y="44781"/>
                  </a:cubicBezTo>
                  <a:cubicBezTo>
                    <a:pt x="20652" y="45403"/>
                    <a:pt x="20693" y="47014"/>
                    <a:pt x="20502" y="51563"/>
                  </a:cubicBezTo>
                  <a:cubicBezTo>
                    <a:pt x="20367" y="53363"/>
                    <a:pt x="20367" y="55164"/>
                    <a:pt x="20462" y="56923"/>
                  </a:cubicBezTo>
                  <a:cubicBezTo>
                    <a:pt x="20652" y="59103"/>
                    <a:pt x="19551" y="60430"/>
                    <a:pt x="18695" y="61418"/>
                  </a:cubicBezTo>
                  <a:cubicBezTo>
                    <a:pt x="17799" y="62514"/>
                    <a:pt x="17839" y="62609"/>
                    <a:pt x="18220" y="62934"/>
                  </a:cubicBezTo>
                  <a:cubicBezTo>
                    <a:pt x="19456" y="64220"/>
                    <a:pt x="19701" y="65871"/>
                    <a:pt x="19891" y="67103"/>
                  </a:cubicBezTo>
                  <a:cubicBezTo>
                    <a:pt x="19932" y="67537"/>
                    <a:pt x="20027" y="67916"/>
                    <a:pt x="20176" y="68335"/>
                  </a:cubicBezTo>
                  <a:cubicBezTo>
                    <a:pt x="20652" y="68484"/>
                    <a:pt x="20978" y="68863"/>
                    <a:pt x="21032" y="69337"/>
                  </a:cubicBezTo>
                  <a:cubicBezTo>
                    <a:pt x="21318" y="71043"/>
                    <a:pt x="17799" y="74684"/>
                    <a:pt x="16358" y="75537"/>
                  </a:cubicBezTo>
                  <a:cubicBezTo>
                    <a:pt x="16032" y="75726"/>
                    <a:pt x="15978" y="76674"/>
                    <a:pt x="15937" y="77635"/>
                  </a:cubicBezTo>
                  <a:cubicBezTo>
                    <a:pt x="15937" y="79097"/>
                    <a:pt x="15842" y="80952"/>
                    <a:pt x="14646" y="82509"/>
                  </a:cubicBezTo>
                  <a:cubicBezTo>
                    <a:pt x="13695" y="83795"/>
                    <a:pt x="11467" y="85920"/>
                    <a:pt x="9320" y="87964"/>
                  </a:cubicBezTo>
                  <a:lnTo>
                    <a:pt x="8274" y="88912"/>
                  </a:lnTo>
                  <a:lnTo>
                    <a:pt x="8043" y="89143"/>
                  </a:lnTo>
                  <a:lnTo>
                    <a:pt x="7608" y="89521"/>
                  </a:lnTo>
                  <a:cubicBezTo>
                    <a:pt x="7758" y="89859"/>
                    <a:pt x="7853" y="90184"/>
                    <a:pt x="7948" y="90523"/>
                  </a:cubicBezTo>
                  <a:lnTo>
                    <a:pt x="8043" y="90942"/>
                  </a:lnTo>
                  <a:lnTo>
                    <a:pt x="8084" y="91091"/>
                  </a:lnTo>
                  <a:lnTo>
                    <a:pt x="8179" y="91511"/>
                  </a:lnTo>
                  <a:lnTo>
                    <a:pt x="8233" y="91700"/>
                  </a:lnTo>
                  <a:lnTo>
                    <a:pt x="8369" y="92228"/>
                  </a:lnTo>
                  <a:lnTo>
                    <a:pt x="8423" y="92364"/>
                  </a:lnTo>
                  <a:lnTo>
                    <a:pt x="8559" y="93122"/>
                  </a:lnTo>
                  <a:cubicBezTo>
                    <a:pt x="9225" y="95829"/>
                    <a:pt x="10747" y="102124"/>
                    <a:pt x="11793" y="102692"/>
                  </a:cubicBezTo>
                  <a:cubicBezTo>
                    <a:pt x="14606" y="104357"/>
                    <a:pt x="12894" y="116960"/>
                    <a:pt x="12894" y="117109"/>
                  </a:cubicBezTo>
                  <a:lnTo>
                    <a:pt x="12894" y="117150"/>
                  </a:lnTo>
                  <a:lnTo>
                    <a:pt x="12894" y="117962"/>
                  </a:lnTo>
                  <a:lnTo>
                    <a:pt x="12894" y="118287"/>
                  </a:lnTo>
                  <a:lnTo>
                    <a:pt x="12934" y="118856"/>
                  </a:lnTo>
                  <a:cubicBezTo>
                    <a:pt x="12989" y="119898"/>
                    <a:pt x="13179" y="121225"/>
                    <a:pt x="13369" y="122984"/>
                  </a:cubicBezTo>
                  <a:lnTo>
                    <a:pt x="13559" y="124446"/>
                  </a:lnTo>
                  <a:lnTo>
                    <a:pt x="13655" y="124446"/>
                  </a:lnTo>
                  <a:lnTo>
                    <a:pt x="13981" y="124406"/>
                  </a:lnTo>
                  <a:lnTo>
                    <a:pt x="14035" y="124406"/>
                  </a:lnTo>
                  <a:cubicBezTo>
                    <a:pt x="14932" y="124311"/>
                    <a:pt x="16222" y="124216"/>
                    <a:pt x="17513" y="124162"/>
                  </a:cubicBezTo>
                  <a:cubicBezTo>
                    <a:pt x="17608" y="123174"/>
                    <a:pt x="17703" y="122132"/>
                    <a:pt x="17744" y="121319"/>
                  </a:cubicBezTo>
                  <a:cubicBezTo>
                    <a:pt x="17799" y="120995"/>
                    <a:pt x="17799" y="120656"/>
                    <a:pt x="17703" y="120331"/>
                  </a:cubicBezTo>
                  <a:lnTo>
                    <a:pt x="17309" y="120331"/>
                  </a:lnTo>
                  <a:cubicBezTo>
                    <a:pt x="17187" y="120345"/>
                    <a:pt x="17065" y="120358"/>
                    <a:pt x="16943" y="120358"/>
                  </a:cubicBezTo>
                  <a:cubicBezTo>
                    <a:pt x="15992" y="120358"/>
                    <a:pt x="15136" y="119736"/>
                    <a:pt x="14837" y="118815"/>
                  </a:cubicBezTo>
                  <a:cubicBezTo>
                    <a:pt x="13655" y="115498"/>
                    <a:pt x="21698" y="111140"/>
                    <a:pt x="27024" y="109150"/>
                  </a:cubicBezTo>
                  <a:cubicBezTo>
                    <a:pt x="33247" y="106875"/>
                    <a:pt x="35299" y="105643"/>
                    <a:pt x="35815" y="103924"/>
                  </a:cubicBezTo>
                  <a:cubicBezTo>
                    <a:pt x="36060" y="103031"/>
                    <a:pt x="36060" y="101176"/>
                    <a:pt x="36060" y="99376"/>
                  </a:cubicBezTo>
                  <a:cubicBezTo>
                    <a:pt x="36060" y="97007"/>
                    <a:pt x="36060" y="94597"/>
                    <a:pt x="36576" y="93176"/>
                  </a:cubicBezTo>
                  <a:cubicBezTo>
                    <a:pt x="37011" y="91985"/>
                    <a:pt x="36766" y="91132"/>
                    <a:pt x="36291" y="89385"/>
                  </a:cubicBezTo>
                  <a:cubicBezTo>
                    <a:pt x="35815" y="87720"/>
                    <a:pt x="35489" y="86015"/>
                    <a:pt x="35244" y="84268"/>
                  </a:cubicBezTo>
                  <a:cubicBezTo>
                    <a:pt x="34959" y="82089"/>
                    <a:pt x="34253" y="80004"/>
                    <a:pt x="33057" y="78109"/>
                  </a:cubicBezTo>
                  <a:cubicBezTo>
                    <a:pt x="32445" y="77161"/>
                    <a:pt x="31970" y="76106"/>
                    <a:pt x="31630" y="74968"/>
                  </a:cubicBezTo>
                  <a:cubicBezTo>
                    <a:pt x="31114" y="73222"/>
                    <a:pt x="30734" y="70758"/>
                    <a:pt x="31725" y="69283"/>
                  </a:cubicBezTo>
                  <a:cubicBezTo>
                    <a:pt x="32160" y="68674"/>
                    <a:pt x="32867" y="68295"/>
                    <a:pt x="33628" y="68295"/>
                  </a:cubicBezTo>
                  <a:cubicBezTo>
                    <a:pt x="34579" y="68200"/>
                    <a:pt x="34674" y="68105"/>
                    <a:pt x="35584" y="66305"/>
                  </a:cubicBezTo>
                  <a:cubicBezTo>
                    <a:pt x="35774" y="65871"/>
                    <a:pt x="36005" y="65398"/>
                    <a:pt x="36291" y="64829"/>
                  </a:cubicBezTo>
                  <a:cubicBezTo>
                    <a:pt x="37391" y="62744"/>
                    <a:pt x="38628" y="62365"/>
                    <a:pt x="39959" y="61946"/>
                  </a:cubicBezTo>
                  <a:cubicBezTo>
                    <a:pt x="41005" y="61661"/>
                    <a:pt x="41956" y="61188"/>
                    <a:pt x="42853" y="60565"/>
                  </a:cubicBezTo>
                  <a:cubicBezTo>
                    <a:pt x="43899" y="59712"/>
                    <a:pt x="44850" y="58670"/>
                    <a:pt x="45571" y="57492"/>
                  </a:cubicBezTo>
                  <a:cubicBezTo>
                    <a:pt x="46902" y="55407"/>
                    <a:pt x="48614" y="53553"/>
                    <a:pt x="50611" y="52037"/>
                  </a:cubicBezTo>
                  <a:cubicBezTo>
                    <a:pt x="53370" y="49911"/>
                    <a:pt x="56277" y="49058"/>
                    <a:pt x="59076" y="48192"/>
                  </a:cubicBezTo>
                  <a:cubicBezTo>
                    <a:pt x="61223" y="47623"/>
                    <a:pt x="63261" y="46825"/>
                    <a:pt x="65218" y="45728"/>
                  </a:cubicBezTo>
                  <a:cubicBezTo>
                    <a:pt x="69593" y="43170"/>
                    <a:pt x="76821" y="33085"/>
                    <a:pt x="76590" y="31379"/>
                  </a:cubicBezTo>
                  <a:cubicBezTo>
                    <a:pt x="75775" y="29335"/>
                    <a:pt x="74212" y="20373"/>
                    <a:pt x="74688" y="16542"/>
                  </a:cubicBezTo>
                  <a:cubicBezTo>
                    <a:pt x="74919" y="14458"/>
                    <a:pt x="74688" y="10234"/>
                    <a:pt x="74348" y="6159"/>
                  </a:cubicBezTo>
                  <a:cubicBezTo>
                    <a:pt x="74212" y="3885"/>
                    <a:pt x="74063" y="1706"/>
                    <a:pt x="7402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2" name="Google Shape;105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4AAAsMAAALDgAACwwAAAAAAAAmAAAACAAAAP//////////"/>
                </a:ext>
              </a:extLst>
            </p:cNvSpPr>
            <p:nvPr/>
          </p:nvSpPr>
          <p:spPr>
            <a:xfrm>
              <a:off x="2282825" y="19577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1" name="Google Shape;105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0AAGYMAACfDQAAZwwAAAAAAAAmAAAACAAAAP//////////"/>
                </a:ext>
              </a:extLst>
            </p:cNvSpPr>
            <p:nvPr/>
          </p:nvSpPr>
          <p:spPr>
            <a:xfrm>
              <a:off x="2213610" y="2015490"/>
              <a:ext cx="635" cy="635"/>
            </a:xfrm>
            <a:custGeom>
              <a:avLst/>
              <a:gdLst/>
              <a:ahLst/>
              <a:cxnLst/>
              <a:rect l="0" t="0" r="635" b="635"/>
              <a:pathLst>
                <a:path w="635" h="635">
                  <a:moveTo>
                    <a:pt x="617" y="19"/>
                  </a:moveTo>
                  <a:lnTo>
                    <a:pt x="0" y="615"/>
                  </a:lnTo>
                  <a:lnTo>
                    <a:pt x="70" y="615"/>
                  </a:lnTo>
                  <a:lnTo>
                    <a:pt x="617" y="1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0" name="Google Shape;105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GQMAAChDQAAZgwAAAAAAAAmAAAACAAAAP//////////"/>
                </a:ext>
              </a:extLst>
            </p:cNvSpPr>
            <p:nvPr/>
          </p:nvSpPr>
          <p:spPr>
            <a:xfrm>
              <a:off x="2214245" y="2014220"/>
              <a:ext cx="1270" cy="1270"/>
            </a:xfrm>
            <a:custGeom>
              <a:avLst/>
              <a:gdLst/>
              <a:ahLst/>
              <a:cxnLst/>
              <a:rect l="0" t="0" r="1270" b="1270"/>
              <a:pathLst>
                <a:path w="1270" h="1270">
                  <a:moveTo>
                    <a:pt x="1254" y="0"/>
                  </a:moveTo>
                  <a:lnTo>
                    <a:pt x="0" y="125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9" name="Google Shape;105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JMMAACmDQAAlAwAAAAAAAAmAAAACAAAAP//////////"/>
                </a:ext>
              </a:extLst>
            </p:cNvSpPr>
            <p:nvPr/>
          </p:nvSpPr>
          <p:spPr>
            <a:xfrm>
              <a:off x="2218690" y="2044065"/>
              <a:ext cx="0" cy="635"/>
            </a:xfrm>
            <a:custGeom>
              <a:avLst/>
              <a:gdLst/>
              <a:ahLst/>
              <a:cxnLst/>
              <a:rect l="0" t="0" r="0" b="635"/>
              <a:pathLst>
                <a:path w="0" h="635">
                  <a:moveTo>
                    <a:pt x="0" y="635"/>
                  </a:moveTo>
                  <a:lnTo>
                    <a:pt x="0" y="0"/>
                  </a:ln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8" name="Google Shape;105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JUMAACnDQAAmwwAAAAAAAAmAAAACAAAAP//////////"/>
                </a:ext>
              </a:extLst>
            </p:cNvSpPr>
            <p:nvPr/>
          </p:nvSpPr>
          <p:spPr>
            <a:xfrm>
              <a:off x="2219325" y="2045335"/>
              <a:ext cx="0" cy="3810"/>
            </a:xfrm>
            <a:custGeom>
              <a:avLst/>
              <a:gdLst/>
              <a:ahLst/>
              <a:cxnLst/>
              <a:rect l="0" t="0" r="0" b="3810"/>
              <a:pathLst>
                <a:path w="0" h="3810">
                  <a:moveTo>
                    <a:pt x="0" y="0"/>
                  </a:moveTo>
                  <a:lnTo>
                    <a:pt x="0" y="437"/>
                  </a:lnTo>
                  <a:cubicBezTo>
                    <a:pt x="0" y="675"/>
                    <a:pt x="0" y="924"/>
                    <a:pt x="0" y="1187"/>
                  </a:cubicBezTo>
                  <a:cubicBezTo>
                    <a:pt x="0" y="737"/>
                    <a:pt x="0" y="350"/>
                    <a:pt x="0" y="0"/>
                  </a:cubicBezTo>
                  <a:close/>
                  <a:moveTo>
                    <a:pt x="0" y="1187"/>
                  </a:moveTo>
                  <a:cubicBezTo>
                    <a:pt x="0" y="1936"/>
                    <a:pt x="0" y="2823"/>
                    <a:pt x="0" y="3810"/>
                  </a:cubicBezTo>
                  <a:cubicBezTo>
                    <a:pt x="0" y="2886"/>
                    <a:pt x="0" y="1986"/>
                    <a:pt x="0" y="118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7" name="Google Shape;105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JsMAACoDQAAngwAAAAAAAAmAAAACAAAAP//////////"/>
                </a:ext>
              </a:extLst>
            </p:cNvSpPr>
            <p:nvPr/>
          </p:nvSpPr>
          <p:spPr>
            <a:xfrm>
              <a:off x="2219325" y="2049145"/>
              <a:ext cx="635" cy="1905"/>
            </a:xfrm>
            <a:custGeom>
              <a:avLst/>
              <a:gdLst/>
              <a:ahLst/>
              <a:cxnLst/>
              <a:rect l="0" t="0" r="635" b="1905"/>
              <a:pathLst>
                <a:path w="635" h="1905">
                  <a:moveTo>
                    <a:pt x="0" y="17"/>
                  </a:moveTo>
                  <a:cubicBezTo>
                    <a:pt x="169" y="623"/>
                    <a:pt x="296" y="1229"/>
                    <a:pt x="592" y="1887"/>
                  </a:cubicBezTo>
                  <a:lnTo>
                    <a:pt x="0" y="1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6" name="Google Shape;105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GsMAACfDQAAawwAAAAAAAAmAAAACAAAAP//////////"/>
                </a:ext>
              </a:extLst>
            </p:cNvSpPr>
            <p:nvPr/>
          </p:nvSpPr>
          <p:spPr>
            <a:xfrm>
              <a:off x="2214245" y="20186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5" name="Google Shape;105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JIMAACmDQAAkwwAAAAAAAAmAAAACAAAAP//////////"/>
                </a:ext>
              </a:extLst>
            </p:cNvSpPr>
            <p:nvPr/>
          </p:nvSpPr>
          <p:spPr>
            <a:xfrm>
              <a:off x="2218690" y="2043430"/>
              <a:ext cx="0" cy="635"/>
            </a:xfrm>
            <a:custGeom>
              <a:avLst/>
              <a:gdLst/>
              <a:ahLst/>
              <a:cxnLst/>
              <a:rect l="0" t="0" r="0" b="635"/>
              <a:pathLst>
                <a:path w="0" h="635">
                  <a:moveTo>
                    <a:pt x="0" y="551"/>
                  </a:moveTo>
                  <a:lnTo>
                    <a:pt x="0" y="624"/>
                  </a:lnTo>
                  <a:lnTo>
                    <a:pt x="0" y="10"/>
                  </a:lnTo>
                  <a:cubicBezTo>
                    <a:pt x="0" y="187"/>
                    <a:pt x="0" y="374"/>
                    <a:pt x="0" y="55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4" name="Google Shape;105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JQMAACnDQAAlQwAAAAAAAAmAAAACAAAAP//////////"/>
                </a:ext>
              </a:extLst>
            </p:cNvSpPr>
            <p:nvPr/>
          </p:nvSpPr>
          <p:spPr>
            <a:xfrm>
              <a:off x="2218690" y="2044700"/>
              <a:ext cx="635" cy="635"/>
            </a:xfrm>
            <a:custGeom>
              <a:avLst/>
              <a:gdLst/>
              <a:ahLst/>
              <a:cxnLst/>
              <a:rect l="0" t="0" r="635" b="635"/>
              <a:pathLst>
                <a:path w="635" h="635">
                  <a:moveTo>
                    <a:pt x="0" y="13"/>
                  </a:moveTo>
                  <a:cubicBezTo>
                    <a:pt x="0" y="202"/>
                    <a:pt x="0" y="432"/>
                    <a:pt x="635" y="621"/>
                  </a:cubicBezTo>
                  <a:lnTo>
                    <a:pt x="0"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3" name="Google Shape;105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GkMAACfDQAAaQwAAAAAAAAmAAAACAAAAP//////////"/>
                </a:ext>
              </a:extLst>
            </p:cNvSpPr>
            <p:nvPr/>
          </p:nvSpPr>
          <p:spPr>
            <a:xfrm>
              <a:off x="2214245" y="20173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2" name="Google Shape;105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GoMAACfDQAAagwAAAAAAAAmAAAACAAAAP//////////"/>
                </a:ext>
              </a:extLst>
            </p:cNvSpPr>
            <p:nvPr/>
          </p:nvSpPr>
          <p:spPr>
            <a:xfrm>
              <a:off x="2214245" y="20180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1" name="Google Shape;105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0AAJMMAACnDQAAlgwAAAAAAAAmAAAACAAAAP//////////"/>
                </a:ext>
              </a:extLst>
            </p:cNvSpPr>
            <p:nvPr/>
          </p:nvSpPr>
          <p:spPr>
            <a:xfrm>
              <a:off x="2218690" y="2044065"/>
              <a:ext cx="635" cy="1905"/>
            </a:xfrm>
            <a:custGeom>
              <a:avLst/>
              <a:gdLst/>
              <a:ahLst/>
              <a:cxnLst/>
              <a:rect l="0" t="0" r="635" b="1905"/>
              <a:pathLst>
                <a:path w="635" h="1905">
                  <a:moveTo>
                    <a:pt x="52" y="0"/>
                  </a:moveTo>
                  <a:cubicBezTo>
                    <a:pt x="52" y="472"/>
                    <a:pt x="211" y="1129"/>
                    <a:pt x="582" y="1888"/>
                  </a:cubicBezTo>
                  <a:lnTo>
                    <a:pt x="423" y="1298"/>
                  </a:lnTo>
                  <a:cubicBezTo>
                    <a:pt x="423" y="1011"/>
                    <a:pt x="211" y="775"/>
                    <a:pt x="211" y="539"/>
                  </a:cubicBezTo>
                  <a:lnTo>
                    <a:pt x="211" y="118"/>
                  </a:lnTo>
                  <a:lnTo>
                    <a:pt x="21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0" name="Google Shape;105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0AAJsMAACoDQAAngwAAAAAAAAmAAAACAAAAP//////////"/>
                </a:ext>
              </a:extLst>
            </p:cNvSpPr>
            <p:nvPr/>
          </p:nvSpPr>
          <p:spPr>
            <a:xfrm>
              <a:off x="2219325" y="2049145"/>
              <a:ext cx="635" cy="1905"/>
            </a:xfrm>
            <a:custGeom>
              <a:avLst/>
              <a:gdLst/>
              <a:ahLst/>
              <a:cxnLst/>
              <a:rect l="0" t="0" r="635" b="1905"/>
              <a:pathLst>
                <a:path w="635" h="1905">
                  <a:moveTo>
                    <a:pt x="0" y="0"/>
                  </a:moveTo>
                  <a:cubicBezTo>
                    <a:pt x="169" y="611"/>
                    <a:pt x="296" y="1275"/>
                    <a:pt x="592" y="1887"/>
                  </a:cubicBezTo>
                  <a:cubicBezTo>
                    <a:pt x="296" y="1223"/>
                    <a:pt x="169" y="611"/>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9" name="Google Shape;105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0AABYMAACVDQAAFgwAAAAAAAAmAAAACAAAAP//////////"/>
                </a:ext>
              </a:extLst>
            </p:cNvSpPr>
            <p:nvPr/>
          </p:nvSpPr>
          <p:spPr>
            <a:xfrm>
              <a:off x="2207260" y="1964690"/>
              <a:ext cx="635" cy="0"/>
            </a:xfrm>
            <a:custGeom>
              <a:avLst/>
              <a:gdLst/>
              <a:ahLst/>
              <a:cxnLst/>
              <a:rect l="0" t="0" r="635" b="0"/>
              <a:pathLst>
                <a:path w="635" h="0">
                  <a:moveTo>
                    <a:pt x="33" y="0"/>
                  </a:moveTo>
                  <a:lnTo>
                    <a:pt x="60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8" name="Google Shape;105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AIMAACxDQAADQwAAAAAAAAmAAAACAAAAP//////////"/>
                </a:ext>
              </a:extLst>
            </p:cNvSpPr>
            <p:nvPr/>
          </p:nvSpPr>
          <p:spPr>
            <a:xfrm>
              <a:off x="2206625" y="1951990"/>
              <a:ext cx="19050" cy="6985"/>
            </a:xfrm>
            <a:custGeom>
              <a:avLst/>
              <a:gdLst/>
              <a:ahLst/>
              <a:cxnLst/>
              <a:rect l="0" t="0" r="19050" b="6985"/>
              <a:pathLst>
                <a:path w="19050" h="6985">
                  <a:moveTo>
                    <a:pt x="19050" y="0"/>
                  </a:moveTo>
                  <a:cubicBezTo>
                    <a:pt x="18940" y="27"/>
                    <a:pt x="18815" y="69"/>
                    <a:pt x="18663" y="125"/>
                  </a:cubicBezTo>
                  <a:cubicBezTo>
                    <a:pt x="18815" y="69"/>
                    <a:pt x="18940" y="27"/>
                    <a:pt x="19050" y="0"/>
                  </a:cubicBezTo>
                  <a:close/>
                  <a:moveTo>
                    <a:pt x="18663" y="125"/>
                  </a:moveTo>
                  <a:cubicBezTo>
                    <a:pt x="16137" y="948"/>
                    <a:pt x="6971" y="4363"/>
                    <a:pt x="0" y="6985"/>
                  </a:cubicBezTo>
                  <a:cubicBezTo>
                    <a:pt x="6999" y="4363"/>
                    <a:pt x="16206" y="934"/>
                    <a:pt x="18663" y="12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7" name="Google Shape;105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0AAA0MAACTDQAADQwAAAAAAAAmAAAACAAAAP//////////"/>
                </a:ext>
              </a:extLst>
            </p:cNvSpPr>
            <p:nvPr/>
          </p:nvSpPr>
          <p:spPr>
            <a:xfrm>
              <a:off x="2205990" y="195897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6" name="Google Shape;105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GcLAAAGDgAA5AsAAAAAAAAmAAAACAAAAP//////////"/>
                </a:ext>
              </a:extLst>
            </p:cNvSpPr>
            <p:nvPr/>
          </p:nvSpPr>
          <p:spPr>
            <a:xfrm>
              <a:off x="2200910" y="1853565"/>
              <a:ext cx="78740" cy="79375"/>
            </a:xfrm>
            <a:custGeom>
              <a:avLst/>
              <a:gdLst/>
              <a:ahLst/>
              <a:cxnLst/>
              <a:rect l="0" t="0" r="78740" b="79375"/>
              <a:pathLst>
                <a:path w="78740" h="79375">
                  <a:moveTo>
                    <a:pt x="15261" y="0"/>
                  </a:moveTo>
                  <a:lnTo>
                    <a:pt x="11490" y="337"/>
                  </a:lnTo>
                  <a:lnTo>
                    <a:pt x="10441" y="378"/>
                  </a:lnTo>
                  <a:cubicBezTo>
                    <a:pt x="10210" y="472"/>
                    <a:pt x="9162" y="716"/>
                    <a:pt x="7964" y="1040"/>
                  </a:cubicBezTo>
                  <a:lnTo>
                    <a:pt x="8821" y="3310"/>
                  </a:lnTo>
                  <a:lnTo>
                    <a:pt x="8917" y="3458"/>
                  </a:lnTo>
                  <a:cubicBezTo>
                    <a:pt x="9584" y="4877"/>
                    <a:pt x="10019" y="6390"/>
                    <a:pt x="10115" y="7944"/>
                  </a:cubicBezTo>
                  <a:cubicBezTo>
                    <a:pt x="10115" y="8227"/>
                    <a:pt x="10060" y="8511"/>
                    <a:pt x="10019" y="8754"/>
                  </a:cubicBezTo>
                  <a:cubicBezTo>
                    <a:pt x="9965" y="8903"/>
                    <a:pt x="9924" y="9038"/>
                    <a:pt x="9870" y="9187"/>
                  </a:cubicBezTo>
                  <a:cubicBezTo>
                    <a:pt x="9870" y="9227"/>
                    <a:pt x="9829" y="9227"/>
                    <a:pt x="9829" y="9281"/>
                  </a:cubicBezTo>
                  <a:cubicBezTo>
                    <a:pt x="9774" y="9376"/>
                    <a:pt x="9734" y="9470"/>
                    <a:pt x="9638" y="9565"/>
                  </a:cubicBezTo>
                  <a:lnTo>
                    <a:pt x="9584" y="9660"/>
                  </a:lnTo>
                  <a:cubicBezTo>
                    <a:pt x="9489" y="9700"/>
                    <a:pt x="9448" y="9795"/>
                    <a:pt x="9352" y="9849"/>
                  </a:cubicBezTo>
                  <a:lnTo>
                    <a:pt x="9257" y="9943"/>
                  </a:lnTo>
                  <a:cubicBezTo>
                    <a:pt x="9162" y="9984"/>
                    <a:pt x="9067" y="10078"/>
                    <a:pt x="8971" y="10132"/>
                  </a:cubicBezTo>
                  <a:lnTo>
                    <a:pt x="8917" y="10132"/>
                  </a:lnTo>
                  <a:cubicBezTo>
                    <a:pt x="8399" y="10416"/>
                    <a:pt x="7828" y="10605"/>
                    <a:pt x="7201" y="10740"/>
                  </a:cubicBezTo>
                  <a:lnTo>
                    <a:pt x="7201" y="10835"/>
                  </a:lnTo>
                  <a:lnTo>
                    <a:pt x="7201" y="10984"/>
                  </a:lnTo>
                  <a:cubicBezTo>
                    <a:pt x="7201" y="11119"/>
                    <a:pt x="7256" y="11213"/>
                    <a:pt x="7256" y="11308"/>
                  </a:cubicBezTo>
                  <a:lnTo>
                    <a:pt x="7256" y="11457"/>
                  </a:lnTo>
                  <a:cubicBezTo>
                    <a:pt x="7256" y="11592"/>
                    <a:pt x="7256" y="11740"/>
                    <a:pt x="7297" y="11875"/>
                  </a:cubicBezTo>
                  <a:lnTo>
                    <a:pt x="7297" y="12308"/>
                  </a:lnTo>
                  <a:lnTo>
                    <a:pt x="7297" y="12402"/>
                  </a:lnTo>
                  <a:lnTo>
                    <a:pt x="7297" y="12632"/>
                  </a:lnTo>
                  <a:lnTo>
                    <a:pt x="7297" y="12781"/>
                  </a:lnTo>
                  <a:lnTo>
                    <a:pt x="7297" y="13010"/>
                  </a:lnTo>
                  <a:lnTo>
                    <a:pt x="7297" y="13064"/>
                  </a:lnTo>
                  <a:lnTo>
                    <a:pt x="7297" y="13348"/>
                  </a:lnTo>
                  <a:lnTo>
                    <a:pt x="9489" y="14618"/>
                  </a:lnTo>
                  <a:lnTo>
                    <a:pt x="9067" y="15375"/>
                  </a:lnTo>
                  <a:cubicBezTo>
                    <a:pt x="8059" y="17320"/>
                    <a:pt x="4588" y="23657"/>
                    <a:pt x="2532" y="24454"/>
                  </a:cubicBezTo>
                  <a:lnTo>
                    <a:pt x="2437" y="24508"/>
                  </a:lnTo>
                  <a:lnTo>
                    <a:pt x="2342" y="24548"/>
                  </a:lnTo>
                  <a:lnTo>
                    <a:pt x="2301" y="24602"/>
                  </a:lnTo>
                  <a:lnTo>
                    <a:pt x="2151" y="24643"/>
                  </a:lnTo>
                  <a:lnTo>
                    <a:pt x="2056" y="24697"/>
                  </a:lnTo>
                  <a:lnTo>
                    <a:pt x="1919" y="24792"/>
                  </a:lnTo>
                  <a:lnTo>
                    <a:pt x="1770" y="24886"/>
                  </a:lnTo>
                  <a:lnTo>
                    <a:pt x="1579" y="24981"/>
                  </a:lnTo>
                  <a:lnTo>
                    <a:pt x="1443" y="25075"/>
                  </a:lnTo>
                  <a:lnTo>
                    <a:pt x="1198" y="25210"/>
                  </a:lnTo>
                  <a:lnTo>
                    <a:pt x="967" y="25359"/>
                  </a:lnTo>
                  <a:lnTo>
                    <a:pt x="722" y="25494"/>
                  </a:lnTo>
                  <a:lnTo>
                    <a:pt x="340" y="25737"/>
                  </a:lnTo>
                  <a:lnTo>
                    <a:pt x="150" y="25872"/>
                  </a:lnTo>
                  <a:lnTo>
                    <a:pt x="14" y="25967"/>
                  </a:lnTo>
                  <a:cubicBezTo>
                    <a:pt x="967" y="30696"/>
                    <a:pt x="2342" y="37329"/>
                    <a:pt x="4207" y="38978"/>
                  </a:cubicBezTo>
                  <a:cubicBezTo>
                    <a:pt x="7161" y="41680"/>
                    <a:pt x="7637" y="44706"/>
                    <a:pt x="7964" y="46922"/>
                  </a:cubicBezTo>
                  <a:cubicBezTo>
                    <a:pt x="8059" y="47638"/>
                    <a:pt x="8154" y="48341"/>
                    <a:pt x="8399" y="49003"/>
                  </a:cubicBezTo>
                  <a:cubicBezTo>
                    <a:pt x="8726" y="49759"/>
                    <a:pt x="9162" y="50475"/>
                    <a:pt x="9638" y="51137"/>
                  </a:cubicBezTo>
                  <a:cubicBezTo>
                    <a:pt x="10496" y="52367"/>
                    <a:pt x="11299" y="53596"/>
                    <a:pt x="10972" y="54677"/>
                  </a:cubicBezTo>
                  <a:cubicBezTo>
                    <a:pt x="10877" y="55109"/>
                    <a:pt x="10591" y="55488"/>
                    <a:pt x="10251" y="55717"/>
                  </a:cubicBezTo>
                  <a:lnTo>
                    <a:pt x="10496" y="55717"/>
                  </a:lnTo>
                  <a:lnTo>
                    <a:pt x="10782" y="55812"/>
                  </a:lnTo>
                  <a:lnTo>
                    <a:pt x="10972" y="55866"/>
                  </a:lnTo>
                  <a:lnTo>
                    <a:pt x="11258" y="55961"/>
                  </a:lnTo>
                  <a:lnTo>
                    <a:pt x="11490" y="56001"/>
                  </a:lnTo>
                  <a:lnTo>
                    <a:pt x="11776" y="56096"/>
                  </a:lnTo>
                  <a:lnTo>
                    <a:pt x="12021" y="56190"/>
                  </a:lnTo>
                  <a:lnTo>
                    <a:pt x="12307" y="56339"/>
                  </a:lnTo>
                  <a:lnTo>
                    <a:pt x="12538" y="56433"/>
                  </a:lnTo>
                  <a:lnTo>
                    <a:pt x="12878" y="56569"/>
                  </a:lnTo>
                  <a:lnTo>
                    <a:pt x="13069" y="56663"/>
                  </a:lnTo>
                  <a:lnTo>
                    <a:pt x="13396" y="56852"/>
                  </a:lnTo>
                  <a:lnTo>
                    <a:pt x="13586" y="56947"/>
                  </a:lnTo>
                  <a:lnTo>
                    <a:pt x="14117" y="57190"/>
                  </a:lnTo>
                  <a:cubicBezTo>
                    <a:pt x="14975" y="57663"/>
                    <a:pt x="15873" y="58082"/>
                    <a:pt x="16826" y="58365"/>
                  </a:cubicBezTo>
                  <a:cubicBezTo>
                    <a:pt x="18501" y="58703"/>
                    <a:pt x="25797" y="61392"/>
                    <a:pt x="26941" y="62865"/>
                  </a:cubicBezTo>
                  <a:cubicBezTo>
                    <a:pt x="26982" y="62959"/>
                    <a:pt x="27077" y="63094"/>
                    <a:pt x="27172" y="63189"/>
                  </a:cubicBezTo>
                  <a:lnTo>
                    <a:pt x="31461" y="63189"/>
                  </a:lnTo>
                  <a:cubicBezTo>
                    <a:pt x="31842" y="62959"/>
                    <a:pt x="32318" y="62810"/>
                    <a:pt x="32795" y="62810"/>
                  </a:cubicBezTo>
                  <a:cubicBezTo>
                    <a:pt x="33516" y="62865"/>
                    <a:pt x="34183" y="63189"/>
                    <a:pt x="34605" y="63716"/>
                  </a:cubicBezTo>
                  <a:cubicBezTo>
                    <a:pt x="36988" y="66134"/>
                    <a:pt x="38948" y="73227"/>
                    <a:pt x="39043" y="77902"/>
                  </a:cubicBezTo>
                  <a:lnTo>
                    <a:pt x="39710" y="77996"/>
                  </a:lnTo>
                  <a:lnTo>
                    <a:pt x="39846" y="77996"/>
                  </a:lnTo>
                  <a:lnTo>
                    <a:pt x="40323" y="78050"/>
                  </a:lnTo>
                  <a:lnTo>
                    <a:pt x="40473" y="78050"/>
                  </a:lnTo>
                  <a:lnTo>
                    <a:pt x="40854" y="78091"/>
                  </a:lnTo>
                  <a:lnTo>
                    <a:pt x="42379" y="78091"/>
                  </a:lnTo>
                  <a:cubicBezTo>
                    <a:pt x="42705" y="77996"/>
                    <a:pt x="43046" y="77902"/>
                    <a:pt x="43332" y="77713"/>
                  </a:cubicBezTo>
                  <a:cubicBezTo>
                    <a:pt x="44053" y="77280"/>
                    <a:pt x="44897" y="77051"/>
                    <a:pt x="45755" y="77051"/>
                  </a:cubicBezTo>
                  <a:cubicBezTo>
                    <a:pt x="46204" y="77051"/>
                    <a:pt x="46653" y="77118"/>
                    <a:pt x="47089" y="77240"/>
                  </a:cubicBezTo>
                  <a:cubicBezTo>
                    <a:pt x="48001" y="77483"/>
                    <a:pt x="48709" y="78240"/>
                    <a:pt x="48954" y="79185"/>
                  </a:cubicBezTo>
                  <a:cubicBezTo>
                    <a:pt x="48954" y="79226"/>
                    <a:pt x="48995" y="79320"/>
                    <a:pt x="48995" y="79375"/>
                  </a:cubicBezTo>
                  <a:lnTo>
                    <a:pt x="49185" y="79375"/>
                  </a:lnTo>
                  <a:cubicBezTo>
                    <a:pt x="50234" y="79280"/>
                    <a:pt x="51241" y="79131"/>
                    <a:pt x="52248" y="78902"/>
                  </a:cubicBezTo>
                  <a:cubicBezTo>
                    <a:pt x="53201" y="78712"/>
                    <a:pt x="54195" y="78523"/>
                    <a:pt x="55148" y="78469"/>
                  </a:cubicBezTo>
                  <a:cubicBezTo>
                    <a:pt x="55339" y="78469"/>
                    <a:pt x="55584" y="78469"/>
                    <a:pt x="55774" y="78523"/>
                  </a:cubicBezTo>
                  <a:lnTo>
                    <a:pt x="55869" y="78523"/>
                  </a:lnTo>
                  <a:cubicBezTo>
                    <a:pt x="57108" y="78767"/>
                    <a:pt x="57871" y="78848"/>
                    <a:pt x="58361" y="78848"/>
                  </a:cubicBezTo>
                  <a:cubicBezTo>
                    <a:pt x="58810" y="78848"/>
                    <a:pt x="59014" y="78780"/>
                    <a:pt x="59109" y="78712"/>
                  </a:cubicBezTo>
                  <a:cubicBezTo>
                    <a:pt x="59246" y="77807"/>
                    <a:pt x="59722" y="76200"/>
                    <a:pt x="60825" y="75497"/>
                  </a:cubicBezTo>
                  <a:cubicBezTo>
                    <a:pt x="61151" y="75254"/>
                    <a:pt x="61546" y="75132"/>
                    <a:pt x="61941" y="75132"/>
                  </a:cubicBezTo>
                  <a:cubicBezTo>
                    <a:pt x="62172" y="75132"/>
                    <a:pt x="62404" y="75173"/>
                    <a:pt x="62635" y="75254"/>
                  </a:cubicBezTo>
                  <a:cubicBezTo>
                    <a:pt x="63057" y="75348"/>
                    <a:pt x="63493" y="75537"/>
                    <a:pt x="63874" y="75727"/>
                  </a:cubicBezTo>
                  <a:cubicBezTo>
                    <a:pt x="64160" y="75821"/>
                    <a:pt x="64351" y="75916"/>
                    <a:pt x="64541" y="76010"/>
                  </a:cubicBezTo>
                  <a:cubicBezTo>
                    <a:pt x="64718" y="76091"/>
                    <a:pt x="64922" y="76132"/>
                    <a:pt x="65113" y="76132"/>
                  </a:cubicBezTo>
                  <a:cubicBezTo>
                    <a:pt x="65535" y="76132"/>
                    <a:pt x="65943" y="75956"/>
                    <a:pt x="66202" y="75632"/>
                  </a:cubicBezTo>
                  <a:cubicBezTo>
                    <a:pt x="67155" y="74808"/>
                    <a:pt x="68299" y="74673"/>
                    <a:pt x="69279" y="74673"/>
                  </a:cubicBezTo>
                  <a:cubicBezTo>
                    <a:pt x="69537" y="74673"/>
                    <a:pt x="69796" y="74673"/>
                    <a:pt x="70014" y="74686"/>
                  </a:cubicBezTo>
                  <a:lnTo>
                    <a:pt x="70586" y="74686"/>
                  </a:lnTo>
                  <a:cubicBezTo>
                    <a:pt x="70831" y="74686"/>
                    <a:pt x="71062" y="74686"/>
                    <a:pt x="71307" y="74592"/>
                  </a:cubicBezTo>
                  <a:lnTo>
                    <a:pt x="71307" y="74551"/>
                  </a:lnTo>
                  <a:lnTo>
                    <a:pt x="71307" y="74497"/>
                  </a:lnTo>
                  <a:lnTo>
                    <a:pt x="71307" y="74457"/>
                  </a:lnTo>
                  <a:lnTo>
                    <a:pt x="71348" y="74403"/>
                  </a:lnTo>
                  <a:lnTo>
                    <a:pt x="71402" y="74362"/>
                  </a:lnTo>
                  <a:lnTo>
                    <a:pt x="71443" y="74308"/>
                  </a:lnTo>
                  <a:lnTo>
                    <a:pt x="71539" y="74267"/>
                  </a:lnTo>
                  <a:lnTo>
                    <a:pt x="71634" y="74213"/>
                  </a:lnTo>
                  <a:lnTo>
                    <a:pt x="71688" y="74213"/>
                  </a:lnTo>
                  <a:lnTo>
                    <a:pt x="71729" y="74173"/>
                  </a:lnTo>
                  <a:lnTo>
                    <a:pt x="71784" y="74119"/>
                  </a:lnTo>
                  <a:lnTo>
                    <a:pt x="71879" y="74024"/>
                  </a:lnTo>
                  <a:lnTo>
                    <a:pt x="71920" y="74024"/>
                  </a:lnTo>
                  <a:lnTo>
                    <a:pt x="72069" y="73984"/>
                  </a:lnTo>
                  <a:lnTo>
                    <a:pt x="72110" y="73930"/>
                  </a:lnTo>
                  <a:lnTo>
                    <a:pt x="72206" y="73835"/>
                  </a:lnTo>
                  <a:lnTo>
                    <a:pt x="72301" y="73835"/>
                  </a:lnTo>
                  <a:lnTo>
                    <a:pt x="72451" y="73741"/>
                  </a:lnTo>
                  <a:lnTo>
                    <a:pt x="72491" y="73700"/>
                  </a:lnTo>
                  <a:lnTo>
                    <a:pt x="72641" y="73605"/>
                  </a:lnTo>
                  <a:lnTo>
                    <a:pt x="72736" y="73551"/>
                  </a:lnTo>
                  <a:lnTo>
                    <a:pt x="72873" y="73457"/>
                  </a:lnTo>
                  <a:lnTo>
                    <a:pt x="72968" y="73416"/>
                  </a:lnTo>
                  <a:lnTo>
                    <a:pt x="73158" y="73322"/>
                  </a:lnTo>
                  <a:lnTo>
                    <a:pt x="73254" y="73268"/>
                  </a:lnTo>
                  <a:lnTo>
                    <a:pt x="73444" y="73173"/>
                  </a:lnTo>
                  <a:lnTo>
                    <a:pt x="73540" y="73133"/>
                  </a:lnTo>
                  <a:lnTo>
                    <a:pt x="73785" y="72984"/>
                  </a:lnTo>
                  <a:lnTo>
                    <a:pt x="73880" y="72943"/>
                  </a:lnTo>
                  <a:lnTo>
                    <a:pt x="74111" y="72795"/>
                  </a:lnTo>
                  <a:lnTo>
                    <a:pt x="74207" y="72754"/>
                  </a:lnTo>
                  <a:lnTo>
                    <a:pt x="74493" y="72606"/>
                  </a:lnTo>
                  <a:lnTo>
                    <a:pt x="74588" y="72565"/>
                  </a:lnTo>
                  <a:lnTo>
                    <a:pt x="74928" y="72417"/>
                  </a:lnTo>
                  <a:lnTo>
                    <a:pt x="75024" y="72322"/>
                  </a:lnTo>
                  <a:lnTo>
                    <a:pt x="75350" y="72187"/>
                  </a:lnTo>
                  <a:lnTo>
                    <a:pt x="75500" y="72133"/>
                  </a:lnTo>
                  <a:lnTo>
                    <a:pt x="75827" y="71944"/>
                  </a:lnTo>
                  <a:lnTo>
                    <a:pt x="75976" y="71903"/>
                  </a:lnTo>
                  <a:lnTo>
                    <a:pt x="76303" y="71714"/>
                  </a:lnTo>
                  <a:lnTo>
                    <a:pt x="76494" y="71619"/>
                  </a:lnTo>
                  <a:lnTo>
                    <a:pt x="76875" y="71471"/>
                  </a:lnTo>
                  <a:lnTo>
                    <a:pt x="77025" y="71376"/>
                  </a:lnTo>
                  <a:lnTo>
                    <a:pt x="77447" y="71187"/>
                  </a:lnTo>
                  <a:lnTo>
                    <a:pt x="77596" y="71147"/>
                  </a:lnTo>
                  <a:lnTo>
                    <a:pt x="78073" y="70903"/>
                  </a:lnTo>
                  <a:lnTo>
                    <a:pt x="78209" y="70863"/>
                  </a:lnTo>
                  <a:lnTo>
                    <a:pt x="78740" y="70579"/>
                  </a:lnTo>
                  <a:cubicBezTo>
                    <a:pt x="78495" y="69485"/>
                    <a:pt x="77787" y="69160"/>
                    <a:pt x="76739" y="68634"/>
                  </a:cubicBezTo>
                  <a:cubicBezTo>
                    <a:pt x="75446" y="68066"/>
                    <a:pt x="73689" y="67215"/>
                    <a:pt x="73540" y="64472"/>
                  </a:cubicBezTo>
                  <a:cubicBezTo>
                    <a:pt x="73540" y="63000"/>
                    <a:pt x="73022" y="61581"/>
                    <a:pt x="72069" y="60446"/>
                  </a:cubicBezTo>
                  <a:cubicBezTo>
                    <a:pt x="71212" y="59460"/>
                    <a:pt x="70776" y="58176"/>
                    <a:pt x="70776" y="56852"/>
                  </a:cubicBezTo>
                  <a:lnTo>
                    <a:pt x="70831" y="56001"/>
                  </a:lnTo>
                  <a:cubicBezTo>
                    <a:pt x="70871" y="54447"/>
                    <a:pt x="70967" y="52029"/>
                    <a:pt x="70640" y="51610"/>
                  </a:cubicBezTo>
                  <a:cubicBezTo>
                    <a:pt x="70164" y="51421"/>
                    <a:pt x="69782" y="51083"/>
                    <a:pt x="69633" y="50610"/>
                  </a:cubicBezTo>
                  <a:cubicBezTo>
                    <a:pt x="69061" y="49097"/>
                    <a:pt x="70300" y="46449"/>
                    <a:pt x="71498" y="44706"/>
                  </a:cubicBezTo>
                  <a:cubicBezTo>
                    <a:pt x="71879" y="44085"/>
                    <a:pt x="71920" y="43950"/>
                    <a:pt x="70395" y="42815"/>
                  </a:cubicBezTo>
                  <a:cubicBezTo>
                    <a:pt x="69251" y="42004"/>
                    <a:pt x="67822" y="40964"/>
                    <a:pt x="67400" y="39167"/>
                  </a:cubicBezTo>
                  <a:cubicBezTo>
                    <a:pt x="67250" y="38559"/>
                    <a:pt x="66924" y="37086"/>
                    <a:pt x="70449" y="28048"/>
                  </a:cubicBezTo>
                  <a:cubicBezTo>
                    <a:pt x="64541" y="23981"/>
                    <a:pt x="58579" y="19685"/>
                    <a:pt x="58538" y="19630"/>
                  </a:cubicBezTo>
                  <a:lnTo>
                    <a:pt x="58157" y="19347"/>
                  </a:lnTo>
                  <a:lnTo>
                    <a:pt x="58538" y="14861"/>
                  </a:lnTo>
                  <a:lnTo>
                    <a:pt x="32087" y="945"/>
                  </a:lnTo>
                  <a:cubicBezTo>
                    <a:pt x="31992" y="3877"/>
                    <a:pt x="30508" y="6241"/>
                    <a:pt x="28506" y="7187"/>
                  </a:cubicBezTo>
                  <a:cubicBezTo>
                    <a:pt x="28697" y="7619"/>
                    <a:pt x="28942" y="7998"/>
                    <a:pt x="29228" y="8376"/>
                  </a:cubicBezTo>
                  <a:cubicBezTo>
                    <a:pt x="29800" y="9227"/>
                    <a:pt x="30412" y="10078"/>
                    <a:pt x="30086" y="10930"/>
                  </a:cubicBezTo>
                  <a:cubicBezTo>
                    <a:pt x="29841" y="11457"/>
                    <a:pt x="29364" y="11835"/>
                    <a:pt x="28792" y="11875"/>
                  </a:cubicBezTo>
                  <a:cubicBezTo>
                    <a:pt x="28534" y="11929"/>
                    <a:pt x="28234" y="11956"/>
                    <a:pt x="27935" y="11956"/>
                  </a:cubicBezTo>
                  <a:cubicBezTo>
                    <a:pt x="26927" y="11956"/>
                    <a:pt x="25716" y="11700"/>
                    <a:pt x="24368" y="11402"/>
                  </a:cubicBezTo>
                  <a:cubicBezTo>
                    <a:pt x="22802" y="11078"/>
                    <a:pt x="21101" y="10713"/>
                    <a:pt x="19508" y="10713"/>
                  </a:cubicBezTo>
                  <a:cubicBezTo>
                    <a:pt x="18582" y="10713"/>
                    <a:pt x="17684" y="10835"/>
                    <a:pt x="16881" y="11173"/>
                  </a:cubicBezTo>
                  <a:cubicBezTo>
                    <a:pt x="16622" y="11294"/>
                    <a:pt x="16336" y="11362"/>
                    <a:pt x="16037" y="11362"/>
                  </a:cubicBezTo>
                  <a:cubicBezTo>
                    <a:pt x="15587" y="11362"/>
                    <a:pt x="15138" y="11200"/>
                    <a:pt x="14784" y="10889"/>
                  </a:cubicBezTo>
                  <a:cubicBezTo>
                    <a:pt x="13110" y="9281"/>
                    <a:pt x="14022" y="3931"/>
                    <a:pt x="1526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5" name="Google Shape;105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0AAL8LAACcDQAAvwsAAAAAAAAmAAAACAAAAP//////////"/>
                </a:ext>
              </a:extLst>
            </p:cNvSpPr>
            <p:nvPr/>
          </p:nvSpPr>
          <p:spPr>
            <a:xfrm>
              <a:off x="2212340" y="19094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4" name="Google Shape;105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0AAL8LAACbDQAAvwsAAAAAAAAmAAAACAAAAP//////////"/>
                </a:ext>
              </a:extLst>
            </p:cNvSpPr>
            <p:nvPr/>
          </p:nvSpPr>
          <p:spPr>
            <a:xfrm>
              <a:off x="2211070" y="190944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3" name="Google Shape;105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MALAACfDQAAwAsAAAAAAAAmAAAACAAAAP//////////"/>
                </a:ext>
              </a:extLst>
            </p:cNvSpPr>
            <p:nvPr/>
          </p:nvSpPr>
          <p:spPr>
            <a:xfrm>
              <a:off x="2214245" y="19100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2" name="Google Shape;105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0AAL8LAACdDQAAwAsAAAAAAAAmAAAACAAAAP//////////"/>
                </a:ext>
              </a:extLst>
            </p:cNvSpPr>
            <p:nvPr/>
          </p:nvSpPr>
          <p:spPr>
            <a:xfrm>
              <a:off x="2212975" y="1909445"/>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1" name="Google Shape;105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0AAMALAACeDQAAwAsAAAAAAAAmAAAACAAAAP//////////"/>
                </a:ext>
              </a:extLst>
            </p:cNvSpPr>
            <p:nvPr/>
          </p:nvSpPr>
          <p:spPr>
            <a:xfrm>
              <a:off x="2213610" y="19100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0" name="Google Shape;105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0AAL8LAACcDQAAvwsAAAAAAAAmAAAACAAAAP//////////"/>
                </a:ext>
              </a:extLst>
            </p:cNvSpPr>
            <p:nvPr/>
          </p:nvSpPr>
          <p:spPr>
            <a:xfrm>
              <a:off x="2211705" y="190944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9" name="Google Shape;105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MELAACgDQAAwQsAAAAAAAAmAAAACAAAAP//////////"/>
                </a:ext>
              </a:extLst>
            </p:cNvSpPr>
            <p:nvPr/>
          </p:nvSpPr>
          <p:spPr>
            <a:xfrm>
              <a:off x="2214245" y="1910715"/>
              <a:ext cx="635" cy="0"/>
            </a:xfrm>
            <a:custGeom>
              <a:avLst/>
              <a:gdLst/>
              <a:ahLst/>
              <a:cxnLst/>
              <a:rect l="0" t="0" r="635" b="0"/>
              <a:pathLst>
                <a:path w="635" h="0">
                  <a:moveTo>
                    <a:pt x="0" y="0"/>
                  </a:moveTo>
                  <a:lnTo>
                    <a:pt x="59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8" name="Google Shape;105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0AAHYLAACZDQAAdgsAAAAAAAAmAAAACAAAAP//////////"/>
                </a:ext>
              </a:extLst>
            </p:cNvSpPr>
            <p:nvPr/>
          </p:nvSpPr>
          <p:spPr>
            <a:xfrm>
              <a:off x="2210435" y="186309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7" name="Google Shape;105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0AAHULAACaDQAAdgsAAAAAAAAmAAAACAAAAP//////////"/>
                </a:ext>
              </a:extLst>
            </p:cNvSpPr>
            <p:nvPr/>
          </p:nvSpPr>
          <p:spPr>
            <a:xfrm>
              <a:off x="2210435" y="1862455"/>
              <a:ext cx="635" cy="635"/>
            </a:xfrm>
            <a:custGeom>
              <a:avLst/>
              <a:gdLst/>
              <a:ahLst/>
              <a:cxnLst/>
              <a:rect l="0" t="0" r="635" b="635"/>
              <a:pathLst>
                <a:path w="635" h="635">
                  <a:moveTo>
                    <a:pt x="635" y="35"/>
                  </a:moveTo>
                  <a:cubicBezTo>
                    <a:pt x="465" y="282"/>
                    <a:pt x="338" y="529"/>
                    <a:pt x="42" y="635"/>
                  </a:cubicBezTo>
                  <a:cubicBezTo>
                    <a:pt x="338" y="529"/>
                    <a:pt x="465" y="282"/>
                    <a:pt x="635" y="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6" name="Google Shape;105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HYLAACZDQAAdwsAAAAAAAAmAAAACAAAAP//////////"/>
                </a:ext>
              </a:extLst>
            </p:cNvSpPr>
            <p:nvPr/>
          </p:nvSpPr>
          <p:spPr>
            <a:xfrm>
              <a:off x="2209800" y="1863090"/>
              <a:ext cx="635" cy="635"/>
            </a:xfrm>
            <a:custGeom>
              <a:avLst/>
              <a:gdLst/>
              <a:ahLst/>
              <a:cxnLst/>
              <a:rect l="0" t="0" r="635" b="635"/>
              <a:pathLst>
                <a:path w="635" h="635">
                  <a:moveTo>
                    <a:pt x="635" y="42"/>
                  </a:moveTo>
                  <a:cubicBezTo>
                    <a:pt x="432" y="169"/>
                    <a:pt x="230" y="465"/>
                    <a:pt x="28" y="635"/>
                  </a:cubicBezTo>
                  <a:cubicBezTo>
                    <a:pt x="230" y="465"/>
                    <a:pt x="432" y="169"/>
                    <a:pt x="635" y="4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5" name="Google Shape;105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0AAGwLAACaDQAAcwsAAAAAAAAmAAAACAAAAP//////////"/>
                </a:ext>
              </a:extLst>
            </p:cNvSpPr>
            <p:nvPr/>
          </p:nvSpPr>
          <p:spPr>
            <a:xfrm>
              <a:off x="2209800" y="1856740"/>
              <a:ext cx="1270" cy="4445"/>
            </a:xfrm>
            <a:custGeom>
              <a:avLst/>
              <a:gdLst/>
              <a:ahLst/>
              <a:cxnLst/>
              <a:rect l="0" t="0" r="1270" b="4445"/>
              <a:pathLst>
                <a:path w="1270" h="4445">
                  <a:moveTo>
                    <a:pt x="14" y="0"/>
                  </a:moveTo>
                  <a:cubicBezTo>
                    <a:pt x="756" y="1384"/>
                    <a:pt x="1156" y="2862"/>
                    <a:pt x="1256" y="4431"/>
                  </a:cubicBezTo>
                  <a:cubicBezTo>
                    <a:pt x="1156" y="2862"/>
                    <a:pt x="756" y="1384"/>
                    <a:pt x="14"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4" name="Google Shape;105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0AAHQLAACaDQAAdQsAAAAAAAAmAAAACAAAAP//////////"/>
                </a:ext>
              </a:extLst>
            </p:cNvSpPr>
            <p:nvPr/>
          </p:nvSpPr>
          <p:spPr>
            <a:xfrm>
              <a:off x="2211070" y="1861820"/>
              <a:ext cx="0" cy="635"/>
            </a:xfrm>
            <a:custGeom>
              <a:avLst/>
              <a:gdLst/>
              <a:ahLst/>
              <a:cxnLst/>
              <a:rect l="0" t="0" r="0" b="635"/>
              <a:pathLst>
                <a:path w="0" h="635">
                  <a:moveTo>
                    <a:pt x="0" y="21"/>
                  </a:moveTo>
                  <a:cubicBezTo>
                    <a:pt x="0" y="262"/>
                    <a:pt x="0" y="416"/>
                    <a:pt x="0" y="635"/>
                  </a:cubicBezTo>
                  <a:cubicBezTo>
                    <a:pt x="0" y="416"/>
                    <a:pt x="0" y="262"/>
                    <a:pt x="0" y="2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3" name="Google Shape;105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HcLAACYDQAAeAsAAAAAAAAmAAAACAAAAP//////////"/>
                </a:ext>
              </a:extLst>
            </p:cNvSpPr>
            <p:nvPr/>
          </p:nvSpPr>
          <p:spPr>
            <a:xfrm>
              <a:off x="2208530" y="1863725"/>
              <a:ext cx="1270" cy="635"/>
            </a:xfrm>
            <a:custGeom>
              <a:avLst/>
              <a:gdLst/>
              <a:ahLst/>
              <a:cxnLst/>
              <a:rect l="0" t="0" r="1270" b="635"/>
              <a:pathLst>
                <a:path w="1270" h="635">
                  <a:moveTo>
                    <a:pt x="10" y="620"/>
                  </a:moveTo>
                  <a:cubicBezTo>
                    <a:pt x="440" y="516"/>
                    <a:pt x="871" y="310"/>
                    <a:pt x="1260" y="0"/>
                  </a:cubicBezTo>
                  <a:cubicBezTo>
                    <a:pt x="871" y="310"/>
                    <a:pt x="440" y="516"/>
                    <a:pt x="10" y="62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2" name="Google Shape;105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0AAGgLAADnDQAAfgsAAAAAAAAmAAAACAAAAP//////////"/>
                </a:ext>
              </a:extLst>
            </p:cNvSpPr>
            <p:nvPr/>
          </p:nvSpPr>
          <p:spPr>
            <a:xfrm>
              <a:off x="2233295" y="1854200"/>
              <a:ext cx="26670" cy="13970"/>
            </a:xfrm>
            <a:custGeom>
              <a:avLst/>
              <a:gdLst/>
              <a:ahLst/>
              <a:cxnLst/>
              <a:rect l="0" t="0" r="26670" b="13970"/>
              <a:pathLst>
                <a:path w="26670" h="13970">
                  <a:moveTo>
                    <a:pt x="14" y="0"/>
                  </a:moveTo>
                  <a:lnTo>
                    <a:pt x="26656" y="1397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1" name="Google Shape;105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0AAGcLAACiDQAAZwsAAAAAAAAmAAAACAAAAP//////////"/>
                </a:ext>
              </a:extLst>
            </p:cNvSpPr>
            <p:nvPr/>
          </p:nvSpPr>
          <p:spPr>
            <a:xfrm>
              <a:off x="2212340" y="1853565"/>
              <a:ext cx="3810" cy="0"/>
            </a:xfrm>
            <a:custGeom>
              <a:avLst/>
              <a:gdLst/>
              <a:ahLst/>
              <a:cxnLst/>
              <a:rect l="0" t="0" r="3810" b="0"/>
              <a:pathLst>
                <a:path w="3810" h="0">
                  <a:moveTo>
                    <a:pt x="14" y="0"/>
                  </a:moveTo>
                  <a:lnTo>
                    <a:pt x="379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0" name="Google Shape;105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HsLAACWDQAAewsAAAAAAAAmAAAACAAAAP//////////"/>
                </a:ext>
              </a:extLst>
            </p:cNvSpPr>
            <p:nvPr/>
          </p:nvSpPr>
          <p:spPr>
            <a:xfrm>
              <a:off x="2208530" y="1866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9" name="Google Shape;105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HoLAACWDQAAegsAAAAAAAAmAAAACAAAAP//////////"/>
                </a:ext>
              </a:extLst>
            </p:cNvSpPr>
            <p:nvPr/>
          </p:nvSpPr>
          <p:spPr>
            <a:xfrm>
              <a:off x="2208530" y="18656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8" name="Google Shape;105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I4LAACNDQAAjgsAAAAAAAAmAAAACAAAAP//////////"/>
                </a:ext>
              </a:extLst>
            </p:cNvSpPr>
            <p:nvPr/>
          </p:nvSpPr>
          <p:spPr>
            <a:xfrm>
              <a:off x="2202815" y="18783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7" name="Google Shape;105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HsLAACWDQAAewsAAAAAAAAmAAAACAAAAP//////////"/>
                </a:ext>
              </a:extLst>
            </p:cNvSpPr>
            <p:nvPr/>
          </p:nvSpPr>
          <p:spPr>
            <a:xfrm>
              <a:off x="2208530" y="18662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6" name="Google Shape;105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I0LAACODQAAjQsAAAAAAAAmAAAACAAAAP//////////"/>
                </a:ext>
              </a:extLst>
            </p:cNvSpPr>
            <p:nvPr/>
          </p:nvSpPr>
          <p:spPr>
            <a:xfrm>
              <a:off x="2203450" y="18776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5" name="Google Shape;105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I0LAACODQAAjgsAAAAAAAAmAAAACAAAAP//////////"/>
                </a:ext>
              </a:extLst>
            </p:cNvSpPr>
            <p:nvPr/>
          </p:nvSpPr>
          <p:spPr>
            <a:xfrm>
              <a:off x="2203450" y="1877695"/>
              <a:ext cx="0" cy="635"/>
            </a:xfrm>
            <a:custGeom>
              <a:avLst/>
              <a:gdLst/>
              <a:ahLst/>
              <a:cxnLst/>
              <a:rect l="0" t="0" r="0" b="635"/>
              <a:pathLst>
                <a:path w="0" h="635">
                  <a:moveTo>
                    <a:pt x="0" y="127"/>
                  </a:moveTo>
                  <a:lnTo>
                    <a:pt x="0" y="50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4" name="Google Shape;105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I8LAACMDQAAjwsAAAAAAAAmAAAACAAAAP//////////"/>
                </a:ext>
              </a:extLst>
            </p:cNvSpPr>
            <p:nvPr/>
          </p:nvSpPr>
          <p:spPr>
            <a:xfrm>
              <a:off x="2202180" y="18789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3" name="Google Shape;105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0AAI4LAACODQAAjgsAAAAAAAAmAAAACAAAAP//////////"/>
                </a:ext>
              </a:extLst>
            </p:cNvSpPr>
            <p:nvPr/>
          </p:nvSpPr>
          <p:spPr>
            <a:xfrm>
              <a:off x="2203450" y="18783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2" name="Google Shape;105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0AAI4LAACNDQAAjgsAAAAAAAAmAAAACAAAAP//////////"/>
                </a:ext>
              </a:extLst>
            </p:cNvSpPr>
            <p:nvPr/>
          </p:nvSpPr>
          <p:spPr>
            <a:xfrm>
              <a:off x="2202815" y="18783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1" name="Google Shape;105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JALAACLDQAAkAsAAAAAAAAmAAAACAAAAP//////////"/>
                </a:ext>
              </a:extLst>
            </p:cNvSpPr>
            <p:nvPr/>
          </p:nvSpPr>
          <p:spPr>
            <a:xfrm>
              <a:off x="2200910" y="1879600"/>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0" name="Google Shape;105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HgLAACWDQAAeAsAAAAAAAAmAAAACAAAAP//////////"/>
                </a:ext>
              </a:extLst>
            </p:cNvSpPr>
            <p:nvPr/>
          </p:nvSpPr>
          <p:spPr>
            <a:xfrm>
              <a:off x="2208530" y="18643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9" name="Google Shape;105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HkLAACWDQAAeQsAAAAAAAAmAAAACAAAAP//////////"/>
                </a:ext>
              </a:extLst>
            </p:cNvSpPr>
            <p:nvPr/>
          </p:nvSpPr>
          <p:spPr>
            <a:xfrm>
              <a:off x="2208530" y="18649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8" name="Google Shape;105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I8LAACMDQAAjwsAAAAAAAAmAAAACAAAAP//////////"/>
                </a:ext>
              </a:extLst>
            </p:cNvSpPr>
            <p:nvPr/>
          </p:nvSpPr>
          <p:spPr>
            <a:xfrm>
              <a:off x="2201545" y="1878965"/>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7" name="Google Shape;105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0LAAD7DQAA3QsAAAAAAAAmAAAACAAAAP//////////"/>
                </a:ext>
              </a:extLst>
            </p:cNvSpPr>
            <p:nvPr/>
          </p:nvSpPr>
          <p:spPr>
            <a:xfrm>
              <a:off x="2272665" y="19284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6" name="Google Shape;105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wLAAD7DQAA3QsAAAAAAAAmAAAACAAAAP//////////"/>
                </a:ext>
              </a:extLst>
            </p:cNvSpPr>
            <p:nvPr/>
          </p:nvSpPr>
          <p:spPr>
            <a:xfrm>
              <a:off x="2272665" y="192786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5" name="Google Shape;105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0AANoLAAD/DQAA2gsAAAAAAAAmAAAACAAAAP//////////"/>
                </a:ext>
              </a:extLst>
            </p:cNvSpPr>
            <p:nvPr/>
          </p:nvSpPr>
          <p:spPr>
            <a:xfrm>
              <a:off x="2274570" y="1926590"/>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4" name="Google Shape;105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OILAADMDQAA4gsAAAAAAAAmAAAACAAAAP//////////"/>
                </a:ext>
              </a:extLst>
            </p:cNvSpPr>
            <p:nvPr/>
          </p:nvSpPr>
          <p:spPr>
            <a:xfrm>
              <a:off x="2242820" y="19316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3" name="Google Shape;105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kLAAAADgAA2QsAAAAAAAAmAAAACAAAAP//////////"/>
                </a:ext>
              </a:extLst>
            </p:cNvSpPr>
            <p:nvPr/>
          </p:nvSpPr>
          <p:spPr>
            <a:xfrm>
              <a:off x="2275205" y="1925955"/>
              <a:ext cx="635" cy="0"/>
            </a:xfrm>
            <a:custGeom>
              <a:avLst/>
              <a:gdLst/>
              <a:ahLst/>
              <a:cxnLst/>
              <a:rect l="0" t="0" r="635" b="0"/>
              <a:pathLst>
                <a:path w="635" h="0">
                  <a:moveTo>
                    <a:pt x="606"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2" name="Google Shape;105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Q0AAOMLAADiDQAA4wsAAAAAAAAmAAAACAAAAP//////////"/>
                </a:ext>
              </a:extLst>
            </p:cNvSpPr>
            <p:nvPr/>
          </p:nvSpPr>
          <p:spPr>
            <a:xfrm>
              <a:off x="2256155" y="1932305"/>
              <a:ext cx="635" cy="0"/>
            </a:xfrm>
            <a:custGeom>
              <a:avLst/>
              <a:gdLst/>
              <a:ahLst/>
              <a:cxnLst/>
              <a:rect l="0" t="0" r="635" b="0"/>
              <a:pathLst>
                <a:path w="635" h="0">
                  <a:moveTo>
                    <a:pt x="0" y="0"/>
                  </a:moveTo>
                  <a:cubicBezTo>
                    <a:pt x="206" y="0"/>
                    <a:pt x="413" y="0"/>
                    <a:pt x="620" y="0"/>
                  </a:cubicBezTo>
                  <a:cubicBezTo>
                    <a:pt x="413" y="0"/>
                    <a:pt x="206"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1" name="Google Shape;105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OILAADMDQAA4gsAAAAAAAAmAAAACAAAAP//////////"/>
                </a:ext>
              </a:extLst>
            </p:cNvSpPr>
            <p:nvPr/>
          </p:nvSpPr>
          <p:spPr>
            <a:xfrm>
              <a:off x="2242820" y="19316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0" name="Google Shape;106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g0AAOMLAADnDQAA5AsAAAAAAAAmAAAACAAAAP//////////"/>
                </a:ext>
              </a:extLst>
            </p:cNvSpPr>
            <p:nvPr/>
          </p:nvSpPr>
          <p:spPr>
            <a:xfrm>
              <a:off x="2256790" y="1932305"/>
              <a:ext cx="3175" cy="635"/>
            </a:xfrm>
            <a:custGeom>
              <a:avLst/>
              <a:gdLst/>
              <a:ahLst/>
              <a:cxnLst/>
              <a:rect l="0" t="0" r="3175" b="635"/>
              <a:pathLst>
                <a:path w="3175" h="635">
                  <a:moveTo>
                    <a:pt x="13" y="0"/>
                  </a:moveTo>
                  <a:cubicBezTo>
                    <a:pt x="1169" y="496"/>
                    <a:pt x="1912" y="635"/>
                    <a:pt x="2391" y="635"/>
                  </a:cubicBezTo>
                  <a:cubicBezTo>
                    <a:pt x="2869" y="635"/>
                    <a:pt x="3082" y="496"/>
                    <a:pt x="3175" y="386"/>
                  </a:cubicBezTo>
                  <a:cubicBezTo>
                    <a:pt x="3082" y="496"/>
                    <a:pt x="2882" y="607"/>
                    <a:pt x="2457" y="607"/>
                  </a:cubicBezTo>
                  <a:cubicBezTo>
                    <a:pt x="1979" y="607"/>
                    <a:pt x="1222" y="469"/>
                    <a:pt x="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9" name="Google Shape;106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0AANoLAAD+DQAA2gsAAAAAAAAmAAAACAAAAP//////////"/>
                </a:ext>
              </a:extLst>
            </p:cNvSpPr>
            <p:nvPr/>
          </p:nvSpPr>
          <p:spPr>
            <a:xfrm>
              <a:off x="2274570" y="19265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8" name="Google Shape;106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0AANoLAAD+DQAA2wsAAAAAAAAmAAAACAAAAP//////////"/>
                </a:ext>
              </a:extLst>
            </p:cNvSpPr>
            <p:nvPr/>
          </p:nvSpPr>
          <p:spPr>
            <a:xfrm>
              <a:off x="2273935" y="1926590"/>
              <a:ext cx="635" cy="635"/>
            </a:xfrm>
            <a:custGeom>
              <a:avLst/>
              <a:gdLst/>
              <a:ahLst/>
              <a:cxnLst/>
              <a:rect l="0" t="0" r="635" b="635"/>
              <a:pathLst>
                <a:path w="635" h="635">
                  <a:moveTo>
                    <a:pt x="592"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7" name="Google Shape;106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0AANsLAAD9DQAA2wsAAAAAAAAmAAAACAAAAP//////////"/>
                </a:ext>
              </a:extLst>
            </p:cNvSpPr>
            <p:nvPr/>
          </p:nvSpPr>
          <p:spPr>
            <a:xfrm>
              <a:off x="2273935" y="19272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6" name="Google Shape;106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4AANYLAAAGDgAA1gsAAAAAAAAmAAAACAAAAP//////////"/>
                </a:ext>
              </a:extLst>
            </p:cNvSpPr>
            <p:nvPr/>
          </p:nvSpPr>
          <p:spPr>
            <a:xfrm>
              <a:off x="2279650" y="19240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5" name="Google Shape;106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oLAAD/DQAA2gsAAAAAAAAmAAAACAAAAP//////////"/>
                </a:ext>
              </a:extLst>
            </p:cNvSpPr>
            <p:nvPr/>
          </p:nvSpPr>
          <p:spPr>
            <a:xfrm>
              <a:off x="2275205" y="19265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4" name="Google Shape;106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4AANcLAAAEDgAA2AsAAAAAAAAmAAAACAAAAP//////////"/>
                </a:ext>
              </a:extLst>
            </p:cNvSpPr>
            <p:nvPr/>
          </p:nvSpPr>
          <p:spPr>
            <a:xfrm>
              <a:off x="2277745" y="1924685"/>
              <a:ext cx="635" cy="635"/>
            </a:xfrm>
            <a:custGeom>
              <a:avLst/>
              <a:gdLst/>
              <a:ahLst/>
              <a:cxnLst/>
              <a:rect l="0" t="0" r="635" b="635"/>
              <a:pathLst>
                <a:path w="635" h="635">
                  <a:moveTo>
                    <a:pt x="615" y="42"/>
                  </a:moveTo>
                  <a:lnTo>
                    <a:pt x="19" y="63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3" name="Google Shape;106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0AAOILAADJDQAA4gsAAAAAAAAmAAAACAAAAP//////////"/>
                </a:ext>
              </a:extLst>
            </p:cNvSpPr>
            <p:nvPr/>
          </p:nvSpPr>
          <p:spPr>
            <a:xfrm>
              <a:off x="2240280" y="1931670"/>
              <a:ext cx="635" cy="0"/>
            </a:xfrm>
            <a:custGeom>
              <a:avLst/>
              <a:gdLst/>
              <a:ahLst/>
              <a:cxnLst/>
              <a:rect l="0" t="0" r="635" b="0"/>
              <a:pathLst>
                <a:path w="635" h="0">
                  <a:moveTo>
                    <a:pt x="1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2" name="Google Shape;106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4AANcLAAAFDgAA1wsAAAAAAAAmAAAACAAAAP//////////"/>
                </a:ext>
              </a:extLst>
            </p:cNvSpPr>
            <p:nvPr/>
          </p:nvSpPr>
          <p:spPr>
            <a:xfrm>
              <a:off x="2279015" y="19246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1" name="Google Shape;106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wLAAD7DQAA3AsAAAAAAAAmAAAACAAAAP//////////"/>
                </a:ext>
              </a:extLst>
            </p:cNvSpPr>
            <p:nvPr/>
          </p:nvSpPr>
          <p:spPr>
            <a:xfrm>
              <a:off x="2272665" y="19278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0" name="Google Shape;106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4AANgLAAADDgAA2AsAAAAAAAAmAAAACAAAAP//////////"/>
                </a:ext>
              </a:extLst>
            </p:cNvSpPr>
            <p:nvPr/>
          </p:nvSpPr>
          <p:spPr>
            <a:xfrm>
              <a:off x="2277110" y="1925320"/>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9" name="Google Shape;106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A0AAN8LAADyDQAA4AsAAAAAAAAmAAAACAAAAP//////////"/>
                </a:ext>
              </a:extLst>
            </p:cNvSpPr>
            <p:nvPr/>
          </p:nvSpPr>
          <p:spPr>
            <a:xfrm>
              <a:off x="2265680" y="1929765"/>
              <a:ext cx="1270" cy="635"/>
            </a:xfrm>
            <a:custGeom>
              <a:avLst/>
              <a:gdLst/>
              <a:ahLst/>
              <a:cxnLst/>
              <a:rect l="0" t="0" r="1270" b="635"/>
              <a:pathLst>
                <a:path w="1270" h="635">
                  <a:moveTo>
                    <a:pt x="10" y="391"/>
                  </a:moveTo>
                  <a:cubicBezTo>
                    <a:pt x="440" y="621"/>
                    <a:pt x="973" y="486"/>
                    <a:pt x="1260" y="13"/>
                  </a:cubicBezTo>
                  <a:cubicBezTo>
                    <a:pt x="973" y="486"/>
                    <a:pt x="440" y="621"/>
                    <a:pt x="10" y="39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8" name="Google Shape;106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4AANgLAAACDgAA2AsAAAAAAAAmAAAACAAAAP//////////"/>
                </a:ext>
              </a:extLst>
            </p:cNvSpPr>
            <p:nvPr/>
          </p:nvSpPr>
          <p:spPr>
            <a:xfrm>
              <a:off x="2276475" y="192532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7" name="Google Shape;106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g0AAN0LAAD4DQAA3wsAAAAAAAAmAAAACAAAAP//////////"/>
                </a:ext>
              </a:extLst>
            </p:cNvSpPr>
            <p:nvPr/>
          </p:nvSpPr>
          <p:spPr>
            <a:xfrm>
              <a:off x="2266950" y="1928495"/>
              <a:ext cx="3810" cy="1270"/>
            </a:xfrm>
            <a:custGeom>
              <a:avLst/>
              <a:gdLst/>
              <a:ahLst/>
              <a:cxnLst/>
              <a:rect l="0" t="0" r="3810" b="1270"/>
              <a:pathLst>
                <a:path w="3810" h="1270">
                  <a:moveTo>
                    <a:pt x="0" y="1270"/>
                  </a:moveTo>
                  <a:cubicBezTo>
                    <a:pt x="1193" y="16"/>
                    <a:pt x="2712" y="65"/>
                    <a:pt x="3796" y="130"/>
                  </a:cubicBezTo>
                  <a:cubicBezTo>
                    <a:pt x="2712" y="65"/>
                    <a:pt x="1193" y="16"/>
                    <a:pt x="0"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6" name="Google Shape;106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0AAOILAADKDQAA4gsAAAAAAAAmAAAACAAAAP//////////"/>
                </a:ext>
              </a:extLst>
            </p:cNvSpPr>
            <p:nvPr/>
          </p:nvSpPr>
          <p:spPr>
            <a:xfrm>
              <a:off x="2240915" y="1931670"/>
              <a:ext cx="635" cy="0"/>
            </a:xfrm>
            <a:custGeom>
              <a:avLst/>
              <a:gdLst/>
              <a:ahLst/>
              <a:cxnLst/>
              <a:rect l="0" t="0" r="635" b="0"/>
              <a:pathLst>
                <a:path w="635" h="0">
                  <a:moveTo>
                    <a:pt x="617"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5" name="Google Shape;106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wLAAD7DQAA3AsAAAAAAAAmAAAACAAAAP//////////"/>
                </a:ext>
              </a:extLst>
            </p:cNvSpPr>
            <p:nvPr/>
          </p:nvSpPr>
          <p:spPr>
            <a:xfrm>
              <a:off x="2272665" y="19278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4" name="Google Shape;106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wLAAD7DQAA3AsAAAAAAAAmAAAACAAAAP//////////"/>
                </a:ext>
              </a:extLst>
            </p:cNvSpPr>
            <p:nvPr/>
          </p:nvSpPr>
          <p:spPr>
            <a:xfrm>
              <a:off x="2272665" y="19278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3" name="Google Shape;106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0AAOILAADLDQAA4gsAAAAAAAAmAAAACAAAAP//////////"/>
                </a:ext>
              </a:extLst>
            </p:cNvSpPr>
            <p:nvPr/>
          </p:nvSpPr>
          <p:spPr>
            <a:xfrm>
              <a:off x="2241550" y="1931670"/>
              <a:ext cx="635" cy="0"/>
            </a:xfrm>
            <a:custGeom>
              <a:avLst/>
              <a:gdLst/>
              <a:ahLst/>
              <a:cxnLst/>
              <a:rect l="0" t="0" r="635" b="0"/>
              <a:pathLst>
                <a:path w="635" h="0">
                  <a:moveTo>
                    <a:pt x="635" y="0"/>
                  </a:moveTo>
                  <a:lnTo>
                    <a:pt x="21"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2" name="Google Shape;106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wLAAD7DQAA3AsAAAAAAAAmAAAACAAAAP//////////"/>
                </a:ext>
              </a:extLst>
            </p:cNvSpPr>
            <p:nvPr/>
          </p:nvSpPr>
          <p:spPr>
            <a:xfrm>
              <a:off x="2272665" y="19278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1" name="Google Shape;106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4AANcLAAAEDgAA1wsAAAAAAAAmAAAACAAAAP//////////"/>
                </a:ext>
              </a:extLst>
            </p:cNvSpPr>
            <p:nvPr/>
          </p:nvSpPr>
          <p:spPr>
            <a:xfrm>
              <a:off x="2278380" y="19246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0" name="Google Shape;106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wLAAD7DQAA3AsAAAAAAAAmAAAACAAAAP//////////"/>
                </a:ext>
              </a:extLst>
            </p:cNvSpPr>
            <p:nvPr/>
          </p:nvSpPr>
          <p:spPr>
            <a:xfrm>
              <a:off x="2272665" y="19278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9" name="Google Shape;106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0AANsLAAD8DQAA2wsAAAAAAAAmAAAACAAAAP//////////"/>
                </a:ext>
              </a:extLst>
            </p:cNvSpPr>
            <p:nvPr/>
          </p:nvSpPr>
          <p:spPr>
            <a:xfrm>
              <a:off x="2273300" y="19272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8" name="Google Shape;106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0AANsLAAD8DQAA3AsAAAAAAAAmAAAACAAAAP//////////"/>
                </a:ext>
              </a:extLst>
            </p:cNvSpPr>
            <p:nvPr/>
          </p:nvSpPr>
          <p:spPr>
            <a:xfrm>
              <a:off x="2273300" y="1927225"/>
              <a:ext cx="0" cy="635"/>
            </a:xfrm>
            <a:custGeom>
              <a:avLst/>
              <a:gdLst/>
              <a:ahLst/>
              <a:cxnLst/>
              <a:rect l="0" t="0" r="0" b="635"/>
              <a:pathLst>
                <a:path w="0" h="635">
                  <a:moveTo>
                    <a:pt x="0"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7" name="Google Shape;106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0AANsLAAD9DQAA2wsAAAAAAAAmAAAACAAAAP//////////"/>
                </a:ext>
              </a:extLst>
            </p:cNvSpPr>
            <p:nvPr/>
          </p:nvSpPr>
          <p:spPr>
            <a:xfrm>
              <a:off x="2273935" y="19272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6" name="Google Shape;106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4AANkLAAABDgAA2QsAAAAAAAAmAAAACAAAAP//////////"/>
                </a:ext>
              </a:extLst>
            </p:cNvSpPr>
            <p:nvPr/>
          </p:nvSpPr>
          <p:spPr>
            <a:xfrm>
              <a:off x="2276475" y="19259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5" name="Google Shape;106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0AAOILAADLDQAA4gsAAAAAAAAmAAAACAAAAP//////////"/>
                </a:ext>
              </a:extLst>
            </p:cNvSpPr>
            <p:nvPr/>
          </p:nvSpPr>
          <p:spPr>
            <a:xfrm>
              <a:off x="2242185" y="19316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4" name="Google Shape;106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0AANsLAAD9DQAA2wsAAAAAAAAmAAAACAAAAP//////////"/>
                </a:ext>
              </a:extLst>
            </p:cNvSpPr>
            <p:nvPr/>
          </p:nvSpPr>
          <p:spPr>
            <a:xfrm>
              <a:off x="2273300" y="1927225"/>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3" name="Google Shape;106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0AANwLAAD8DQAA3AsAAAAAAAAmAAAACAAAAP//////////"/>
                </a:ext>
              </a:extLst>
            </p:cNvSpPr>
            <p:nvPr/>
          </p:nvSpPr>
          <p:spPr>
            <a:xfrm>
              <a:off x="2272665" y="1927860"/>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2" name="Google Shape;106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4AANkLAAAADgAA2QsAAAAAAAAmAAAACAAAAP//////////"/>
                </a:ext>
              </a:extLst>
            </p:cNvSpPr>
            <p:nvPr/>
          </p:nvSpPr>
          <p:spPr>
            <a:xfrm>
              <a:off x="2275840" y="19259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1" name="Google Shape;106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0AANwLAAD8DQAA3AsAAAAAAAAmAAAACAAAAP//////////"/>
                </a:ext>
              </a:extLst>
            </p:cNvSpPr>
            <p:nvPr/>
          </p:nvSpPr>
          <p:spPr>
            <a:xfrm>
              <a:off x="2273300" y="19278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0" name="Google Shape;106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0AAM0LAADSDQAAIgwAAAAAAAAmAAAACAAAAP//////////"/>
                </a:ext>
              </a:extLst>
            </p:cNvSpPr>
            <p:nvPr/>
          </p:nvSpPr>
          <p:spPr>
            <a:xfrm>
              <a:off x="2225040" y="1918335"/>
              <a:ext cx="21590" cy="53975"/>
            </a:xfrm>
            <a:custGeom>
              <a:avLst/>
              <a:gdLst/>
              <a:ahLst/>
              <a:cxnLst/>
              <a:rect l="0" t="0" r="21590" b="53975"/>
              <a:pathLst>
                <a:path w="21590" h="53975">
                  <a:moveTo>
                    <a:pt x="4219" y="0"/>
                  </a:moveTo>
                  <a:cubicBezTo>
                    <a:pt x="4795" y="1160"/>
                    <a:pt x="5370" y="2348"/>
                    <a:pt x="5850" y="3550"/>
                  </a:cubicBezTo>
                  <a:lnTo>
                    <a:pt x="5945" y="3836"/>
                  </a:lnTo>
                  <a:lnTo>
                    <a:pt x="6041" y="4164"/>
                  </a:lnTo>
                  <a:lnTo>
                    <a:pt x="6192" y="4546"/>
                  </a:lnTo>
                  <a:lnTo>
                    <a:pt x="6233" y="4697"/>
                  </a:lnTo>
                  <a:cubicBezTo>
                    <a:pt x="6329" y="5024"/>
                    <a:pt x="6425" y="5366"/>
                    <a:pt x="6521" y="5693"/>
                  </a:cubicBezTo>
                  <a:lnTo>
                    <a:pt x="6521" y="5748"/>
                  </a:lnTo>
                  <a:cubicBezTo>
                    <a:pt x="6521" y="5884"/>
                    <a:pt x="6576" y="5980"/>
                    <a:pt x="6576" y="6130"/>
                  </a:cubicBezTo>
                  <a:lnTo>
                    <a:pt x="6576" y="6171"/>
                  </a:lnTo>
                  <a:cubicBezTo>
                    <a:pt x="6576" y="6321"/>
                    <a:pt x="6576" y="6417"/>
                    <a:pt x="6576" y="6554"/>
                  </a:cubicBezTo>
                  <a:cubicBezTo>
                    <a:pt x="6617" y="6990"/>
                    <a:pt x="6425" y="7414"/>
                    <a:pt x="6137" y="7755"/>
                  </a:cubicBezTo>
                  <a:cubicBezTo>
                    <a:pt x="5795" y="7974"/>
                    <a:pt x="5398" y="8110"/>
                    <a:pt x="4987" y="8110"/>
                  </a:cubicBezTo>
                  <a:cubicBezTo>
                    <a:pt x="4877" y="8110"/>
                    <a:pt x="4767" y="8110"/>
                    <a:pt x="4658" y="8083"/>
                  </a:cubicBezTo>
                  <a:cubicBezTo>
                    <a:pt x="4521" y="8069"/>
                    <a:pt x="4425" y="8069"/>
                    <a:pt x="4329" y="8069"/>
                  </a:cubicBezTo>
                  <a:cubicBezTo>
                    <a:pt x="4000" y="8069"/>
                    <a:pt x="3945" y="8151"/>
                    <a:pt x="3836" y="8424"/>
                  </a:cubicBezTo>
                  <a:cubicBezTo>
                    <a:pt x="3069" y="10281"/>
                    <a:pt x="2877" y="18556"/>
                    <a:pt x="3986" y="19648"/>
                  </a:cubicBezTo>
                  <a:cubicBezTo>
                    <a:pt x="4466" y="20030"/>
                    <a:pt x="4658" y="20604"/>
                    <a:pt x="4507" y="21177"/>
                  </a:cubicBezTo>
                  <a:cubicBezTo>
                    <a:pt x="4219" y="21996"/>
                    <a:pt x="3356" y="22037"/>
                    <a:pt x="2452" y="22133"/>
                  </a:cubicBezTo>
                  <a:lnTo>
                    <a:pt x="2110" y="22188"/>
                  </a:lnTo>
                  <a:cubicBezTo>
                    <a:pt x="1822" y="22188"/>
                    <a:pt x="1493" y="22283"/>
                    <a:pt x="1206" y="22379"/>
                  </a:cubicBezTo>
                  <a:cubicBezTo>
                    <a:pt x="1206" y="24290"/>
                    <a:pt x="1014" y="26202"/>
                    <a:pt x="630" y="28113"/>
                  </a:cubicBezTo>
                  <a:cubicBezTo>
                    <a:pt x="534" y="28591"/>
                    <a:pt x="384" y="29069"/>
                    <a:pt x="192" y="29506"/>
                  </a:cubicBezTo>
                  <a:cubicBezTo>
                    <a:pt x="151" y="29602"/>
                    <a:pt x="55" y="29738"/>
                    <a:pt x="0" y="29834"/>
                  </a:cubicBezTo>
                  <a:cubicBezTo>
                    <a:pt x="96" y="30121"/>
                    <a:pt x="384" y="30653"/>
                    <a:pt x="575" y="31035"/>
                  </a:cubicBezTo>
                  <a:lnTo>
                    <a:pt x="863" y="31554"/>
                  </a:lnTo>
                  <a:lnTo>
                    <a:pt x="959" y="31745"/>
                  </a:lnTo>
                  <a:lnTo>
                    <a:pt x="1110" y="31937"/>
                  </a:lnTo>
                  <a:cubicBezTo>
                    <a:pt x="1206" y="31991"/>
                    <a:pt x="1301" y="32032"/>
                    <a:pt x="1397" y="32087"/>
                  </a:cubicBezTo>
                  <a:lnTo>
                    <a:pt x="1438" y="32128"/>
                  </a:lnTo>
                  <a:cubicBezTo>
                    <a:pt x="1534" y="32223"/>
                    <a:pt x="1630" y="32319"/>
                    <a:pt x="1781" y="32415"/>
                  </a:cubicBezTo>
                  <a:lnTo>
                    <a:pt x="1877" y="32510"/>
                  </a:lnTo>
                  <a:lnTo>
                    <a:pt x="2164" y="32756"/>
                  </a:lnTo>
                  <a:lnTo>
                    <a:pt x="2301" y="32893"/>
                  </a:lnTo>
                  <a:lnTo>
                    <a:pt x="2781" y="33329"/>
                  </a:lnTo>
                  <a:cubicBezTo>
                    <a:pt x="3507" y="33944"/>
                    <a:pt x="4987" y="35337"/>
                    <a:pt x="5521" y="35337"/>
                  </a:cubicBezTo>
                  <a:cubicBezTo>
                    <a:pt x="5658" y="35337"/>
                    <a:pt x="6041" y="35186"/>
                    <a:pt x="6384" y="35091"/>
                  </a:cubicBezTo>
                  <a:lnTo>
                    <a:pt x="7000" y="34900"/>
                  </a:lnTo>
                  <a:lnTo>
                    <a:pt x="7151" y="34859"/>
                  </a:lnTo>
                  <a:lnTo>
                    <a:pt x="7672" y="34708"/>
                  </a:lnTo>
                  <a:lnTo>
                    <a:pt x="7918" y="34667"/>
                  </a:lnTo>
                  <a:cubicBezTo>
                    <a:pt x="8055" y="34667"/>
                    <a:pt x="8247" y="34613"/>
                    <a:pt x="8439" y="34572"/>
                  </a:cubicBezTo>
                  <a:lnTo>
                    <a:pt x="8631" y="34572"/>
                  </a:lnTo>
                  <a:cubicBezTo>
                    <a:pt x="8877" y="34517"/>
                    <a:pt x="9110" y="34517"/>
                    <a:pt x="9357" y="34517"/>
                  </a:cubicBezTo>
                  <a:lnTo>
                    <a:pt x="10069" y="34517"/>
                  </a:lnTo>
                  <a:cubicBezTo>
                    <a:pt x="10220" y="34572"/>
                    <a:pt x="10316" y="34572"/>
                    <a:pt x="10453" y="34613"/>
                  </a:cubicBezTo>
                  <a:lnTo>
                    <a:pt x="10603" y="34667"/>
                  </a:lnTo>
                  <a:cubicBezTo>
                    <a:pt x="10795" y="34708"/>
                    <a:pt x="10987" y="34804"/>
                    <a:pt x="11124" y="34900"/>
                  </a:cubicBezTo>
                  <a:cubicBezTo>
                    <a:pt x="11850" y="35337"/>
                    <a:pt x="12329" y="36101"/>
                    <a:pt x="12466" y="36907"/>
                  </a:cubicBezTo>
                  <a:cubicBezTo>
                    <a:pt x="12905" y="38914"/>
                    <a:pt x="12138" y="41590"/>
                    <a:pt x="11507" y="43748"/>
                  </a:cubicBezTo>
                  <a:cubicBezTo>
                    <a:pt x="11220" y="44744"/>
                    <a:pt x="10795" y="46178"/>
                    <a:pt x="10932" y="46519"/>
                  </a:cubicBezTo>
                  <a:cubicBezTo>
                    <a:pt x="11220" y="47420"/>
                    <a:pt x="13809" y="51298"/>
                    <a:pt x="15590" y="53538"/>
                  </a:cubicBezTo>
                  <a:lnTo>
                    <a:pt x="15973" y="53975"/>
                  </a:lnTo>
                  <a:cubicBezTo>
                    <a:pt x="15686" y="52199"/>
                    <a:pt x="15343" y="49810"/>
                    <a:pt x="16973" y="48335"/>
                  </a:cubicBezTo>
                  <a:cubicBezTo>
                    <a:pt x="17699" y="47762"/>
                    <a:pt x="18562" y="47380"/>
                    <a:pt x="19467" y="47284"/>
                  </a:cubicBezTo>
                  <a:cubicBezTo>
                    <a:pt x="20521" y="47038"/>
                    <a:pt x="21001" y="46943"/>
                    <a:pt x="20905" y="44225"/>
                  </a:cubicBezTo>
                  <a:cubicBezTo>
                    <a:pt x="20809" y="42601"/>
                    <a:pt x="20960" y="41017"/>
                    <a:pt x="21385" y="39446"/>
                  </a:cubicBezTo>
                  <a:cubicBezTo>
                    <a:pt x="21480" y="39160"/>
                    <a:pt x="21535" y="38873"/>
                    <a:pt x="21576" y="38586"/>
                  </a:cubicBezTo>
                  <a:cubicBezTo>
                    <a:pt x="21576" y="38149"/>
                    <a:pt x="21385" y="37863"/>
                    <a:pt x="20864" y="37248"/>
                  </a:cubicBezTo>
                  <a:lnTo>
                    <a:pt x="20576" y="36907"/>
                  </a:lnTo>
                  <a:lnTo>
                    <a:pt x="20480" y="36770"/>
                  </a:lnTo>
                  <a:lnTo>
                    <a:pt x="20234" y="36483"/>
                  </a:lnTo>
                  <a:lnTo>
                    <a:pt x="20097" y="36388"/>
                  </a:lnTo>
                  <a:lnTo>
                    <a:pt x="19809" y="36047"/>
                  </a:lnTo>
                  <a:lnTo>
                    <a:pt x="19658" y="35910"/>
                  </a:lnTo>
                  <a:lnTo>
                    <a:pt x="19234" y="35473"/>
                  </a:lnTo>
                  <a:lnTo>
                    <a:pt x="19179" y="35432"/>
                  </a:lnTo>
                  <a:lnTo>
                    <a:pt x="18658" y="34900"/>
                  </a:lnTo>
                  <a:lnTo>
                    <a:pt x="18508" y="34804"/>
                  </a:lnTo>
                  <a:lnTo>
                    <a:pt x="18028" y="34381"/>
                  </a:lnTo>
                  <a:lnTo>
                    <a:pt x="17836" y="34189"/>
                  </a:lnTo>
                  <a:lnTo>
                    <a:pt x="17604" y="33998"/>
                  </a:lnTo>
                  <a:lnTo>
                    <a:pt x="17549" y="34094"/>
                  </a:lnTo>
                  <a:cubicBezTo>
                    <a:pt x="17165" y="34667"/>
                    <a:pt x="16549" y="35022"/>
                    <a:pt x="15864" y="35022"/>
                  </a:cubicBezTo>
                  <a:cubicBezTo>
                    <a:pt x="15699" y="35022"/>
                    <a:pt x="15521" y="34995"/>
                    <a:pt x="15343" y="34954"/>
                  </a:cubicBezTo>
                  <a:cubicBezTo>
                    <a:pt x="12329" y="34190"/>
                    <a:pt x="8343" y="26871"/>
                    <a:pt x="7822" y="22229"/>
                  </a:cubicBezTo>
                  <a:cubicBezTo>
                    <a:pt x="7480" y="19648"/>
                    <a:pt x="8110" y="17641"/>
                    <a:pt x="8631" y="15879"/>
                  </a:cubicBezTo>
                  <a:cubicBezTo>
                    <a:pt x="9302" y="13722"/>
                    <a:pt x="9877" y="11865"/>
                    <a:pt x="8726" y="9284"/>
                  </a:cubicBezTo>
                  <a:cubicBezTo>
                    <a:pt x="6329" y="4027"/>
                    <a:pt x="6041" y="1392"/>
                    <a:pt x="632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9" name="Google Shape;106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0AAM0LAAC5DQAA0wsAAAAAAAAmAAAACAAAAP//////////"/>
                </a:ext>
              </a:extLst>
            </p:cNvSpPr>
            <p:nvPr/>
          </p:nvSpPr>
          <p:spPr>
            <a:xfrm>
              <a:off x="2229485" y="1918335"/>
              <a:ext cx="1270" cy="3810"/>
            </a:xfrm>
            <a:custGeom>
              <a:avLst/>
              <a:gdLst/>
              <a:ahLst/>
              <a:cxnLst/>
              <a:rect l="0" t="0" r="1270" b="3810"/>
              <a:pathLst>
                <a:path w="1270" h="3810">
                  <a:moveTo>
                    <a:pt x="11" y="15"/>
                  </a:moveTo>
                  <a:cubicBezTo>
                    <a:pt x="467" y="1220"/>
                    <a:pt x="879" y="2485"/>
                    <a:pt x="1259" y="3810"/>
                  </a:cubicBezTo>
                  <a:cubicBezTo>
                    <a:pt x="879" y="2485"/>
                    <a:pt x="467" y="1220"/>
                    <a:pt x="11"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8" name="Google Shape;106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0AAPALAACzDQAA+QsAAAAAAAAmAAAACAAAAP//////////"/>
                </a:ext>
              </a:extLst>
            </p:cNvSpPr>
            <p:nvPr/>
          </p:nvSpPr>
          <p:spPr>
            <a:xfrm>
              <a:off x="2225675" y="1940560"/>
              <a:ext cx="1270" cy="5715"/>
            </a:xfrm>
            <a:custGeom>
              <a:avLst/>
              <a:gdLst/>
              <a:ahLst/>
              <a:cxnLst/>
              <a:rect l="0" t="0" r="1270" b="5715"/>
              <a:pathLst>
                <a:path w="1270" h="5715">
                  <a:moveTo>
                    <a:pt x="1259" y="13"/>
                  </a:moveTo>
                  <a:cubicBezTo>
                    <a:pt x="989" y="13"/>
                    <a:pt x="708" y="105"/>
                    <a:pt x="472" y="144"/>
                  </a:cubicBezTo>
                  <a:cubicBezTo>
                    <a:pt x="472" y="2036"/>
                    <a:pt x="315" y="3875"/>
                    <a:pt x="0" y="5715"/>
                  </a:cubicBezTo>
                  <a:cubicBezTo>
                    <a:pt x="315" y="3875"/>
                    <a:pt x="472" y="2036"/>
                    <a:pt x="472" y="144"/>
                  </a:cubicBezTo>
                  <a:cubicBezTo>
                    <a:pt x="708" y="105"/>
                    <a:pt x="989" y="13"/>
                    <a:pt x="125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7" name="Google Shape;106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0AANQLAAC6DQAA1QsAAAAAAAAmAAAACAAAAP//////////"/>
                </a:ext>
              </a:extLst>
            </p:cNvSpPr>
            <p:nvPr/>
          </p:nvSpPr>
          <p:spPr>
            <a:xfrm>
              <a:off x="2231390" y="192278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6" name="Google Shape;106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0AANMLAAC5DQAA1AsAAAAAAAAmAAAACAAAAP//////////"/>
                </a:ext>
              </a:extLst>
            </p:cNvSpPr>
            <p:nvPr/>
          </p:nvSpPr>
          <p:spPr>
            <a:xfrm>
              <a:off x="2230755" y="1922145"/>
              <a:ext cx="0" cy="635"/>
            </a:xfrm>
            <a:custGeom>
              <a:avLst/>
              <a:gdLst/>
              <a:ahLst/>
              <a:cxnLst/>
              <a:rect l="0" t="0" r="0" b="635"/>
              <a:pathLst>
                <a:path w="0" h="635">
                  <a:moveTo>
                    <a:pt x="0" y="610"/>
                  </a:moveTo>
                  <a:lnTo>
                    <a:pt x="0"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5" name="Google Shape;106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0AANcLAAC6DQAA1wsAAAAAAAAmAAAACAAAAP//////////"/>
                </a:ext>
              </a:extLst>
            </p:cNvSpPr>
            <p:nvPr/>
          </p:nvSpPr>
          <p:spPr>
            <a:xfrm>
              <a:off x="2231390" y="19246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4" name="Google Shape;106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0AAPkLAACxDQAA+wsAAAAAAAAmAAAACAAAAP//////////"/>
                </a:ext>
              </a:extLst>
            </p:cNvSpPr>
            <p:nvPr/>
          </p:nvSpPr>
          <p:spPr>
            <a:xfrm>
              <a:off x="2225040" y="1946275"/>
              <a:ext cx="635" cy="1270"/>
            </a:xfrm>
            <a:custGeom>
              <a:avLst/>
              <a:gdLst/>
              <a:ahLst/>
              <a:cxnLst/>
              <a:rect l="0" t="0" r="635" b="1270"/>
              <a:pathLst>
                <a:path w="635" h="1270">
                  <a:moveTo>
                    <a:pt x="19" y="1270"/>
                  </a:moveTo>
                  <a:cubicBezTo>
                    <a:pt x="288" y="875"/>
                    <a:pt x="481" y="444"/>
                    <a:pt x="615" y="12"/>
                  </a:cubicBezTo>
                  <a:cubicBezTo>
                    <a:pt x="481" y="444"/>
                    <a:pt x="288" y="875"/>
                    <a:pt x="19"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3" name="Google Shape;106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0AANYLAAC6DQAA1gsAAAAAAAAmAAAACAAAAP//////////"/>
                </a:ext>
              </a:extLst>
            </p:cNvSpPr>
            <p:nvPr/>
          </p:nvSpPr>
          <p:spPr>
            <a:xfrm>
              <a:off x="2231390" y="19240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2" name="Google Shape;106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Q0AAP8LAACyDQAA/wsAAAAAAAAmAAAACAAAAP//////////"/>
                </a:ext>
              </a:extLst>
            </p:cNvSpPr>
            <p:nvPr/>
          </p:nvSpPr>
          <p:spPr>
            <a:xfrm>
              <a:off x="2225675" y="195008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1" name="Google Shape;106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0AAP8LAACyDQAAAAwAAAAAAAAmAAAACAAAAP//////////"/>
                </a:ext>
              </a:extLst>
            </p:cNvSpPr>
            <p:nvPr/>
          </p:nvSpPr>
          <p:spPr>
            <a:xfrm>
              <a:off x="2226310" y="1950085"/>
              <a:ext cx="0" cy="635"/>
            </a:xfrm>
            <a:custGeom>
              <a:avLst/>
              <a:gdLst/>
              <a:ahLst/>
              <a:cxnLst/>
              <a:rect l="0" t="0" r="0" b="635"/>
              <a:pathLst>
                <a:path w="0" h="635">
                  <a:moveTo>
                    <a:pt x="0" y="582"/>
                  </a:moveTo>
                  <a:cubicBezTo>
                    <a:pt x="0" y="423"/>
                    <a:pt x="0" y="211"/>
                    <a:pt x="0" y="52"/>
                  </a:cubicBezTo>
                  <a:cubicBezTo>
                    <a:pt x="0" y="211"/>
                    <a:pt x="0" y="423"/>
                    <a:pt x="0" y="58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0" name="Google Shape;106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0AAAMMAAC/DQAAAwwAAAAAAAAmAAAACAAAAP//////////"/>
                </a:ext>
              </a:extLst>
            </p:cNvSpPr>
            <p:nvPr/>
          </p:nvSpPr>
          <p:spPr>
            <a:xfrm>
              <a:off x="2233930" y="1952625"/>
              <a:ext cx="635" cy="0"/>
            </a:xfrm>
            <a:custGeom>
              <a:avLst/>
              <a:gdLst/>
              <a:ahLst/>
              <a:cxnLst/>
              <a:rect l="0" t="0" r="635" b="0"/>
              <a:pathLst>
                <a:path w="635" h="0">
                  <a:moveTo>
                    <a:pt x="0" y="0"/>
                  </a:moveTo>
                  <a:cubicBezTo>
                    <a:pt x="215" y="0"/>
                    <a:pt x="419" y="0"/>
                    <a:pt x="635" y="0"/>
                  </a:cubicBezTo>
                  <a:cubicBezTo>
                    <a:pt x="419" y="0"/>
                    <a:pt x="215"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9" name="Google Shape;106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0AAAAMAACzDQAAAQwAAAAAAAAmAAAACAAAAP//////////"/>
                </a:ext>
              </a:extLst>
            </p:cNvSpPr>
            <p:nvPr/>
          </p:nvSpPr>
          <p:spPr>
            <a:xfrm>
              <a:off x="2226945" y="1950720"/>
              <a:ext cx="0" cy="635"/>
            </a:xfrm>
            <a:custGeom>
              <a:avLst/>
              <a:gdLst/>
              <a:ahLst/>
              <a:cxnLst/>
              <a:rect l="0" t="0" r="0" b="635"/>
              <a:pathLst>
                <a:path w="0" h="635">
                  <a:moveTo>
                    <a:pt x="0" y="606"/>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8" name="Google Shape;106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0AAAAMAACzDQAAAAwAAAAAAAAmAAAACAAAAP//////////"/>
                </a:ext>
              </a:extLst>
            </p:cNvSpPr>
            <p:nvPr/>
          </p:nvSpPr>
          <p:spPr>
            <a:xfrm>
              <a:off x="2226310" y="1950720"/>
              <a:ext cx="635" cy="0"/>
            </a:xfrm>
            <a:custGeom>
              <a:avLst/>
              <a:gdLst/>
              <a:ahLst/>
              <a:cxnLst/>
              <a:rect l="0" t="0" r="635" b="0"/>
              <a:pathLst>
                <a:path w="635" h="0">
                  <a:moveTo>
                    <a:pt x="610" y="0"/>
                  </a:moveTo>
                  <a:cubicBezTo>
                    <a:pt x="439" y="0"/>
                    <a:pt x="195" y="0"/>
                    <a:pt x="24" y="0"/>
                  </a:cubicBezTo>
                  <a:cubicBezTo>
                    <a:pt x="195" y="0"/>
                    <a:pt x="439" y="0"/>
                    <a:pt x="61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7" name="Google Shape;106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0AAAMMAAC9DQAABAwAAAAAAAAmAAAACAAAAP//////////"/>
                </a:ext>
              </a:extLst>
            </p:cNvSpPr>
            <p:nvPr/>
          </p:nvSpPr>
          <p:spPr>
            <a:xfrm>
              <a:off x="2232660" y="1952625"/>
              <a:ext cx="635" cy="635"/>
            </a:xfrm>
            <a:custGeom>
              <a:avLst/>
              <a:gdLst/>
              <a:ahLst/>
              <a:cxnLst/>
              <a:rect l="0" t="0" r="635" b="635"/>
              <a:pathLst>
                <a:path w="635" h="635">
                  <a:moveTo>
                    <a:pt x="619" y="0"/>
                  </a:moveTo>
                  <a:cubicBezTo>
                    <a:pt x="396" y="0"/>
                    <a:pt x="174" y="317"/>
                    <a:pt x="15" y="555"/>
                  </a:cubicBezTo>
                  <a:cubicBezTo>
                    <a:pt x="174" y="317"/>
                    <a:pt x="396" y="317"/>
                    <a:pt x="61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6" name="Google Shape;106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0AAAQMAAC7DQAABAwAAAAAAAAmAAAACAAAAP//////////"/>
                </a:ext>
              </a:extLst>
            </p:cNvSpPr>
            <p:nvPr/>
          </p:nvSpPr>
          <p:spPr>
            <a:xfrm>
              <a:off x="2231390" y="1953260"/>
              <a:ext cx="635" cy="0"/>
            </a:xfrm>
            <a:custGeom>
              <a:avLst/>
              <a:gdLst/>
              <a:ahLst/>
              <a:cxnLst/>
              <a:rect l="0" t="0" r="635" b="0"/>
              <a:pathLst>
                <a:path w="635" h="0">
                  <a:moveTo>
                    <a:pt x="621" y="0"/>
                  </a:moveTo>
                  <a:lnTo>
                    <a:pt x="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5" name="Google Shape;106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0AAAMMAADADQAAAwwAAAAAAAAmAAAACAAAAP//////////"/>
                </a:ext>
              </a:extLst>
            </p:cNvSpPr>
            <p:nvPr/>
          </p:nvSpPr>
          <p:spPr>
            <a:xfrm>
              <a:off x="2235200" y="1952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4" name="Google Shape;106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0AAAEMAAC0DQAAAQwAAAAAAAAmAAAACAAAAP//////////"/>
                </a:ext>
              </a:extLst>
            </p:cNvSpPr>
            <p:nvPr/>
          </p:nvSpPr>
          <p:spPr>
            <a:xfrm>
              <a:off x="2227580" y="19513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3" name="Google Shape;106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0AAAQMAADBDQAABAwAAAAAAAAmAAAACAAAAP//////////"/>
                </a:ext>
              </a:extLst>
            </p:cNvSpPr>
            <p:nvPr/>
          </p:nvSpPr>
          <p:spPr>
            <a:xfrm>
              <a:off x="2235200" y="195326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2" name="Google Shape;106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0AAAQMAAC8DQAABAwAAAAAAAAmAAAACAAAAP//////////"/>
                </a:ext>
              </a:extLst>
            </p:cNvSpPr>
            <p:nvPr/>
          </p:nvSpPr>
          <p:spPr>
            <a:xfrm>
              <a:off x="2232025" y="1953260"/>
              <a:ext cx="635" cy="0"/>
            </a:xfrm>
            <a:custGeom>
              <a:avLst/>
              <a:gdLst/>
              <a:ahLst/>
              <a:cxnLst/>
              <a:rect l="0" t="0" r="635" b="0"/>
              <a:pathLst>
                <a:path w="635" h="0">
                  <a:moveTo>
                    <a:pt x="619" y="0"/>
                  </a:moveTo>
                  <a:lnTo>
                    <a:pt x="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1" name="Google Shape;106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0AAAYMAADQDQAABwwAAAAAAAAmAAAACAAAAP//////////"/>
                </a:ext>
              </a:extLst>
            </p:cNvSpPr>
            <p:nvPr/>
          </p:nvSpPr>
          <p:spPr>
            <a:xfrm>
              <a:off x="2245360" y="1954530"/>
              <a:ext cx="0" cy="635"/>
            </a:xfrm>
            <a:custGeom>
              <a:avLst/>
              <a:gdLst/>
              <a:ahLst/>
              <a:cxnLst/>
              <a:rect l="0" t="0" r="0" b="635"/>
              <a:pathLst>
                <a:path w="0" h="635">
                  <a:moveTo>
                    <a:pt x="0" y="0"/>
                  </a:moveTo>
                  <a:lnTo>
                    <a:pt x="0" y="60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0" name="Google Shape;106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A0AAAcMAADRDQAACAwAAAAAAAAmAAAACAAAAP//////////"/>
                </a:ext>
              </a:extLst>
            </p:cNvSpPr>
            <p:nvPr/>
          </p:nvSpPr>
          <p:spPr>
            <a:xfrm>
              <a:off x="2245360" y="1955165"/>
              <a:ext cx="635" cy="635"/>
            </a:xfrm>
            <a:custGeom>
              <a:avLst/>
              <a:gdLst/>
              <a:ahLst/>
              <a:cxnLst/>
              <a:rect l="0" t="0" r="635" b="635"/>
              <a:pathLst>
                <a:path w="635" h="635">
                  <a:moveTo>
                    <a:pt x="28" y="0"/>
                  </a:moveTo>
                  <a:lnTo>
                    <a:pt x="63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9" name="Google Shape;106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0AAAQMAADODQAABQwAAAAAAAAmAAAACAAAAP//////////"/>
                </a:ext>
              </a:extLst>
            </p:cNvSpPr>
            <p:nvPr/>
          </p:nvSpPr>
          <p:spPr>
            <a:xfrm>
              <a:off x="2243455" y="1953260"/>
              <a:ext cx="635" cy="635"/>
            </a:xfrm>
            <a:custGeom>
              <a:avLst/>
              <a:gdLst/>
              <a:ahLst/>
              <a:cxnLst/>
              <a:rect l="0" t="0" r="635" b="635"/>
              <a:pathLst>
                <a:path w="635" h="635">
                  <a:moveTo>
                    <a:pt x="0" y="15"/>
                  </a:moveTo>
                  <a:lnTo>
                    <a:pt x="635" y="61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8" name="Google Shape;106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0AAAUMAADPDQAABgwAAAAAAAAmAAAACAAAAP//////////"/>
                </a:ext>
              </a:extLst>
            </p:cNvSpPr>
            <p:nvPr/>
          </p:nvSpPr>
          <p:spPr>
            <a:xfrm>
              <a:off x="2244090" y="1953895"/>
              <a:ext cx="635" cy="635"/>
            </a:xfrm>
            <a:custGeom>
              <a:avLst/>
              <a:gdLst/>
              <a:ahLst/>
              <a:cxnLst/>
              <a:rect l="0" t="0" r="635" b="635"/>
              <a:pathLst>
                <a:path w="635" h="635">
                  <a:moveTo>
                    <a:pt x="0" y="19"/>
                  </a:moveTo>
                  <a:lnTo>
                    <a:pt x="635" y="61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7" name="Google Shape;106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0Q0AAAoMAADSDQAACwwAAAAAAAAmAAAACAAAAP//////////"/>
                </a:ext>
              </a:extLst>
            </p:cNvSpPr>
            <p:nvPr/>
          </p:nvSpPr>
          <p:spPr>
            <a:xfrm>
              <a:off x="2245995" y="1957070"/>
              <a:ext cx="635" cy="635"/>
            </a:xfrm>
            <a:custGeom>
              <a:avLst/>
              <a:gdLst/>
              <a:ahLst/>
              <a:cxnLst/>
              <a:rect l="0" t="0" r="635" b="635"/>
              <a:pathLst>
                <a:path w="635" h="635">
                  <a:moveTo>
                    <a:pt x="635" y="0"/>
                  </a:moveTo>
                  <a:cubicBezTo>
                    <a:pt x="635" y="199"/>
                    <a:pt x="404" y="398"/>
                    <a:pt x="0" y="635"/>
                  </a:cubicBezTo>
                  <a:cubicBezTo>
                    <a:pt x="404" y="398"/>
                    <a:pt x="635" y="199"/>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6" name="Google Shape;106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0AAAYMAADPDQAABgwAAAAAAAAmAAAACAAAAP//////////"/>
                </a:ext>
              </a:extLst>
            </p:cNvSpPr>
            <p:nvPr/>
          </p:nvSpPr>
          <p:spPr>
            <a:xfrm>
              <a:off x="2244725" y="19545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5" name="Google Shape;106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Q0AABYMAADIDQAAIQwAAAAAAAAmAAAACAAAAP//////////"/>
                </a:ext>
              </a:extLst>
            </p:cNvSpPr>
            <p:nvPr/>
          </p:nvSpPr>
          <p:spPr>
            <a:xfrm>
              <a:off x="2235835" y="1964690"/>
              <a:ext cx="4445" cy="6985"/>
            </a:xfrm>
            <a:custGeom>
              <a:avLst/>
              <a:gdLst/>
              <a:ahLst/>
              <a:cxnLst/>
              <a:rect l="0" t="0" r="4445" b="6985"/>
              <a:pathLst>
                <a:path w="4445" h="6985">
                  <a:moveTo>
                    <a:pt x="4445" y="6971"/>
                  </a:moveTo>
                  <a:cubicBezTo>
                    <a:pt x="2765" y="4764"/>
                    <a:pt x="284" y="942"/>
                    <a:pt x="12" y="0"/>
                  </a:cubicBezTo>
                  <a:cubicBezTo>
                    <a:pt x="284" y="942"/>
                    <a:pt x="2765" y="4764"/>
                    <a:pt x="4445" y="697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4" name="Google Shape;106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AMMAADNDQAABAwAAAAAAAAmAAAACAAAAP//////////"/>
                </a:ext>
              </a:extLst>
            </p:cNvSpPr>
            <p:nvPr/>
          </p:nvSpPr>
          <p:spPr>
            <a:xfrm>
              <a:off x="2242820" y="1952625"/>
              <a:ext cx="635" cy="635"/>
            </a:xfrm>
            <a:custGeom>
              <a:avLst/>
              <a:gdLst/>
              <a:ahLst/>
              <a:cxnLst/>
              <a:rect l="0" t="0" r="635" b="635"/>
              <a:pathLst>
                <a:path w="635" h="635">
                  <a:moveTo>
                    <a:pt x="17" y="0"/>
                  </a:moveTo>
                  <a:lnTo>
                    <a:pt x="63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3" name="Google Shape;106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A0AAAMMAADMDQAAAwwAAAAAAAAmAAAACAAAAP//////////"/>
                </a:ext>
              </a:extLst>
            </p:cNvSpPr>
            <p:nvPr/>
          </p:nvSpPr>
          <p:spPr>
            <a:xfrm>
              <a:off x="2242820" y="19526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2" name="Google Shape;106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0AAM0LAAC4DQAAzQsAAAAAAAAmAAAACAAAAP//////////"/>
                </a:ext>
              </a:extLst>
            </p:cNvSpPr>
            <p:nvPr/>
          </p:nvSpPr>
          <p:spPr>
            <a:xfrm>
              <a:off x="2229485" y="1918335"/>
              <a:ext cx="635" cy="0"/>
            </a:xfrm>
            <a:custGeom>
              <a:avLst/>
              <a:gdLst/>
              <a:ahLst/>
              <a:cxnLst/>
              <a:rect l="0" t="0" r="635" b="0"/>
              <a:pathLst>
                <a:path w="635" h="0">
                  <a:moveTo>
                    <a:pt x="19" y="0"/>
                  </a:moveTo>
                  <a:lnTo>
                    <a:pt x="6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1" name="Google Shape;106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8AAF8JAACmDwAAlwkAAAAAAAAmAAAACAAAAP//////////"/>
                </a:ext>
              </a:extLst>
            </p:cNvSpPr>
            <p:nvPr/>
          </p:nvSpPr>
          <p:spPr>
            <a:xfrm>
              <a:off x="2488565" y="1523365"/>
              <a:ext cx="55245" cy="35560"/>
            </a:xfrm>
            <a:custGeom>
              <a:avLst/>
              <a:gdLst/>
              <a:ahLst/>
              <a:cxnLst/>
              <a:rect l="0" t="0" r="55245" b="35560"/>
              <a:pathLst>
                <a:path w="55245" h="35560">
                  <a:moveTo>
                    <a:pt x="21996" y="0"/>
                  </a:moveTo>
                  <a:cubicBezTo>
                    <a:pt x="21354" y="0"/>
                    <a:pt x="19905" y="365"/>
                    <a:pt x="18524" y="1404"/>
                  </a:cubicBezTo>
                  <a:cubicBezTo>
                    <a:pt x="17786" y="1944"/>
                    <a:pt x="16911" y="2079"/>
                    <a:pt x="16077" y="2079"/>
                  </a:cubicBezTo>
                  <a:cubicBezTo>
                    <a:pt x="15680" y="2079"/>
                    <a:pt x="15297" y="2052"/>
                    <a:pt x="14928" y="2025"/>
                  </a:cubicBezTo>
                  <a:cubicBezTo>
                    <a:pt x="14532" y="1985"/>
                    <a:pt x="14217" y="1971"/>
                    <a:pt x="13971" y="1971"/>
                  </a:cubicBezTo>
                  <a:cubicBezTo>
                    <a:pt x="13370" y="1971"/>
                    <a:pt x="13178" y="2066"/>
                    <a:pt x="13110" y="2309"/>
                  </a:cubicBezTo>
                  <a:cubicBezTo>
                    <a:pt x="12632" y="3767"/>
                    <a:pt x="11579" y="6845"/>
                    <a:pt x="8763" y="6845"/>
                  </a:cubicBezTo>
                  <a:cubicBezTo>
                    <a:pt x="8735" y="6818"/>
                    <a:pt x="8708" y="6804"/>
                    <a:pt x="8694" y="6804"/>
                  </a:cubicBezTo>
                  <a:cubicBezTo>
                    <a:pt x="8667" y="6804"/>
                    <a:pt x="8640" y="6818"/>
                    <a:pt x="8612" y="6845"/>
                  </a:cubicBezTo>
                  <a:cubicBezTo>
                    <a:pt x="8476" y="7128"/>
                    <a:pt x="8421" y="7452"/>
                    <a:pt x="8421" y="7830"/>
                  </a:cubicBezTo>
                  <a:cubicBezTo>
                    <a:pt x="8284" y="8775"/>
                    <a:pt x="8134" y="10247"/>
                    <a:pt x="6657" y="10854"/>
                  </a:cubicBezTo>
                  <a:cubicBezTo>
                    <a:pt x="5700" y="11232"/>
                    <a:pt x="4689" y="11475"/>
                    <a:pt x="3691" y="11610"/>
                  </a:cubicBezTo>
                  <a:cubicBezTo>
                    <a:pt x="2296" y="11799"/>
                    <a:pt x="246" y="12177"/>
                    <a:pt x="95" y="12893"/>
                  </a:cubicBezTo>
                  <a:cubicBezTo>
                    <a:pt x="0" y="13217"/>
                    <a:pt x="1244" y="14067"/>
                    <a:pt x="1872" y="14499"/>
                  </a:cubicBezTo>
                  <a:cubicBezTo>
                    <a:pt x="3308" y="15485"/>
                    <a:pt x="5071" y="16713"/>
                    <a:pt x="4743" y="18509"/>
                  </a:cubicBezTo>
                  <a:cubicBezTo>
                    <a:pt x="4593" y="19265"/>
                    <a:pt x="5071" y="20210"/>
                    <a:pt x="5454" y="21115"/>
                  </a:cubicBezTo>
                  <a:cubicBezTo>
                    <a:pt x="6124" y="22478"/>
                    <a:pt x="6985" y="24328"/>
                    <a:pt x="5318" y="25597"/>
                  </a:cubicBezTo>
                  <a:lnTo>
                    <a:pt x="5071" y="25786"/>
                  </a:lnTo>
                  <a:lnTo>
                    <a:pt x="4976" y="25840"/>
                  </a:lnTo>
                  <a:lnTo>
                    <a:pt x="4839" y="25975"/>
                  </a:lnTo>
                  <a:lnTo>
                    <a:pt x="4743" y="26069"/>
                  </a:lnTo>
                  <a:lnTo>
                    <a:pt x="4593" y="26219"/>
                  </a:lnTo>
                  <a:lnTo>
                    <a:pt x="4497" y="26312"/>
                  </a:lnTo>
                  <a:lnTo>
                    <a:pt x="4361" y="26501"/>
                  </a:lnTo>
                  <a:lnTo>
                    <a:pt x="4265" y="26596"/>
                  </a:lnTo>
                  <a:lnTo>
                    <a:pt x="4115" y="26785"/>
                  </a:lnTo>
                  <a:lnTo>
                    <a:pt x="4019" y="26920"/>
                  </a:lnTo>
                  <a:lnTo>
                    <a:pt x="3882" y="27068"/>
                  </a:lnTo>
                  <a:lnTo>
                    <a:pt x="3786" y="27257"/>
                  </a:lnTo>
                  <a:lnTo>
                    <a:pt x="3636" y="27446"/>
                  </a:lnTo>
                  <a:lnTo>
                    <a:pt x="3540" y="27581"/>
                  </a:lnTo>
                  <a:lnTo>
                    <a:pt x="3445" y="27824"/>
                  </a:lnTo>
                  <a:lnTo>
                    <a:pt x="3349" y="28013"/>
                  </a:lnTo>
                  <a:lnTo>
                    <a:pt x="3253" y="28202"/>
                  </a:lnTo>
                  <a:lnTo>
                    <a:pt x="3158" y="28432"/>
                  </a:lnTo>
                  <a:lnTo>
                    <a:pt x="3062" y="28675"/>
                  </a:lnTo>
                  <a:lnTo>
                    <a:pt x="2966" y="28904"/>
                  </a:lnTo>
                  <a:cubicBezTo>
                    <a:pt x="2966" y="28999"/>
                    <a:pt x="2925" y="29107"/>
                    <a:pt x="2925" y="29147"/>
                  </a:cubicBezTo>
                  <a:cubicBezTo>
                    <a:pt x="2870" y="29242"/>
                    <a:pt x="2870" y="29336"/>
                    <a:pt x="2829" y="29431"/>
                  </a:cubicBezTo>
                  <a:cubicBezTo>
                    <a:pt x="2829" y="29525"/>
                    <a:pt x="2775" y="29620"/>
                    <a:pt x="2775" y="29714"/>
                  </a:cubicBezTo>
                  <a:cubicBezTo>
                    <a:pt x="2734" y="29809"/>
                    <a:pt x="2734" y="29903"/>
                    <a:pt x="2734" y="29998"/>
                  </a:cubicBezTo>
                  <a:cubicBezTo>
                    <a:pt x="2679" y="30092"/>
                    <a:pt x="2679" y="30187"/>
                    <a:pt x="2679" y="30281"/>
                  </a:cubicBezTo>
                  <a:cubicBezTo>
                    <a:pt x="2638" y="30376"/>
                    <a:pt x="2679" y="30470"/>
                    <a:pt x="2638" y="30619"/>
                  </a:cubicBezTo>
                  <a:cubicBezTo>
                    <a:pt x="2583" y="30713"/>
                    <a:pt x="2638" y="30808"/>
                    <a:pt x="2583" y="30943"/>
                  </a:cubicBezTo>
                  <a:cubicBezTo>
                    <a:pt x="2542" y="31037"/>
                    <a:pt x="2583" y="31132"/>
                    <a:pt x="2583" y="31226"/>
                  </a:cubicBezTo>
                  <a:lnTo>
                    <a:pt x="2583" y="31604"/>
                  </a:lnTo>
                  <a:lnTo>
                    <a:pt x="2583" y="31942"/>
                  </a:lnTo>
                  <a:lnTo>
                    <a:pt x="2583" y="32131"/>
                  </a:lnTo>
                  <a:lnTo>
                    <a:pt x="2870" y="32266"/>
                  </a:lnTo>
                  <a:lnTo>
                    <a:pt x="2966" y="32320"/>
                  </a:lnTo>
                  <a:lnTo>
                    <a:pt x="3117" y="32414"/>
                  </a:lnTo>
                  <a:lnTo>
                    <a:pt x="3253" y="32509"/>
                  </a:lnTo>
                  <a:lnTo>
                    <a:pt x="3445" y="32603"/>
                  </a:lnTo>
                  <a:lnTo>
                    <a:pt x="3636" y="32698"/>
                  </a:lnTo>
                  <a:lnTo>
                    <a:pt x="3732" y="32738"/>
                  </a:lnTo>
                  <a:lnTo>
                    <a:pt x="3827" y="32738"/>
                  </a:lnTo>
                  <a:lnTo>
                    <a:pt x="3978" y="32792"/>
                  </a:lnTo>
                  <a:lnTo>
                    <a:pt x="4210" y="32792"/>
                  </a:lnTo>
                  <a:cubicBezTo>
                    <a:pt x="4265" y="32792"/>
                    <a:pt x="4361" y="32644"/>
                    <a:pt x="4361" y="32549"/>
                  </a:cubicBezTo>
                  <a:cubicBezTo>
                    <a:pt x="5030" y="31280"/>
                    <a:pt x="6507" y="30997"/>
                    <a:pt x="8093" y="30943"/>
                  </a:cubicBezTo>
                  <a:lnTo>
                    <a:pt x="9665" y="30943"/>
                  </a:lnTo>
                  <a:cubicBezTo>
                    <a:pt x="9870" y="30956"/>
                    <a:pt x="10075" y="30956"/>
                    <a:pt x="10280" y="30956"/>
                  </a:cubicBezTo>
                  <a:cubicBezTo>
                    <a:pt x="10841" y="30956"/>
                    <a:pt x="11401" y="30916"/>
                    <a:pt x="11962" y="30848"/>
                  </a:cubicBezTo>
                  <a:cubicBezTo>
                    <a:pt x="12057" y="29147"/>
                    <a:pt x="14163" y="28715"/>
                    <a:pt x="16227" y="28297"/>
                  </a:cubicBezTo>
                  <a:cubicBezTo>
                    <a:pt x="17143" y="28108"/>
                    <a:pt x="18866" y="27770"/>
                    <a:pt x="19057" y="27392"/>
                  </a:cubicBezTo>
                  <a:cubicBezTo>
                    <a:pt x="19057" y="25786"/>
                    <a:pt x="20780" y="23518"/>
                    <a:pt x="22352" y="22060"/>
                  </a:cubicBezTo>
                  <a:lnTo>
                    <a:pt x="22694" y="21776"/>
                  </a:lnTo>
                  <a:lnTo>
                    <a:pt x="23076" y="21493"/>
                  </a:lnTo>
                  <a:lnTo>
                    <a:pt x="23172" y="21439"/>
                  </a:lnTo>
                  <a:lnTo>
                    <a:pt x="23555" y="21155"/>
                  </a:lnTo>
                  <a:lnTo>
                    <a:pt x="23651" y="21115"/>
                  </a:lnTo>
                  <a:lnTo>
                    <a:pt x="24074" y="20831"/>
                  </a:lnTo>
                  <a:lnTo>
                    <a:pt x="24170" y="20777"/>
                  </a:lnTo>
                  <a:cubicBezTo>
                    <a:pt x="24320" y="20737"/>
                    <a:pt x="24457" y="20642"/>
                    <a:pt x="24649" y="20548"/>
                  </a:cubicBezTo>
                  <a:lnTo>
                    <a:pt x="24744" y="20548"/>
                  </a:lnTo>
                  <a:cubicBezTo>
                    <a:pt x="24895" y="20453"/>
                    <a:pt x="25086" y="20399"/>
                    <a:pt x="25223" y="20359"/>
                  </a:cubicBezTo>
                  <a:lnTo>
                    <a:pt x="25318" y="20359"/>
                  </a:lnTo>
                  <a:cubicBezTo>
                    <a:pt x="25469" y="20264"/>
                    <a:pt x="25660" y="20210"/>
                    <a:pt x="25852" y="20210"/>
                  </a:cubicBezTo>
                  <a:lnTo>
                    <a:pt x="25893" y="20210"/>
                  </a:lnTo>
                  <a:cubicBezTo>
                    <a:pt x="26084" y="20170"/>
                    <a:pt x="26275" y="20170"/>
                    <a:pt x="26467" y="20170"/>
                  </a:cubicBezTo>
                  <a:lnTo>
                    <a:pt x="26809" y="20170"/>
                  </a:lnTo>
                  <a:cubicBezTo>
                    <a:pt x="28859" y="20399"/>
                    <a:pt x="28859" y="22249"/>
                    <a:pt x="28859" y="23477"/>
                  </a:cubicBezTo>
                  <a:cubicBezTo>
                    <a:pt x="28859" y="24935"/>
                    <a:pt x="28914" y="25840"/>
                    <a:pt x="30062" y="26353"/>
                  </a:cubicBezTo>
                  <a:cubicBezTo>
                    <a:pt x="32550" y="27487"/>
                    <a:pt x="31689" y="30187"/>
                    <a:pt x="31060" y="32131"/>
                  </a:cubicBezTo>
                  <a:cubicBezTo>
                    <a:pt x="30636" y="33400"/>
                    <a:pt x="30199" y="34777"/>
                    <a:pt x="30636" y="35344"/>
                  </a:cubicBezTo>
                  <a:cubicBezTo>
                    <a:pt x="30773" y="35479"/>
                    <a:pt x="31033" y="35560"/>
                    <a:pt x="31388" y="35560"/>
                  </a:cubicBezTo>
                  <a:cubicBezTo>
                    <a:pt x="31840" y="35560"/>
                    <a:pt x="32482" y="35438"/>
                    <a:pt x="33316" y="35195"/>
                  </a:cubicBezTo>
                  <a:lnTo>
                    <a:pt x="33548" y="35155"/>
                  </a:lnTo>
                  <a:cubicBezTo>
                    <a:pt x="34177" y="34912"/>
                    <a:pt x="34888" y="34723"/>
                    <a:pt x="35613" y="34439"/>
                  </a:cubicBezTo>
                  <a:lnTo>
                    <a:pt x="36994" y="33967"/>
                  </a:lnTo>
                  <a:lnTo>
                    <a:pt x="37335" y="33683"/>
                  </a:lnTo>
                  <a:cubicBezTo>
                    <a:pt x="38101" y="33022"/>
                    <a:pt x="38771" y="32455"/>
                    <a:pt x="39441" y="31888"/>
                  </a:cubicBezTo>
                  <a:lnTo>
                    <a:pt x="39536" y="31793"/>
                  </a:lnTo>
                  <a:lnTo>
                    <a:pt x="40015" y="31415"/>
                  </a:lnTo>
                  <a:lnTo>
                    <a:pt x="40206" y="31226"/>
                  </a:lnTo>
                  <a:lnTo>
                    <a:pt x="40821" y="30808"/>
                  </a:lnTo>
                  <a:lnTo>
                    <a:pt x="40876" y="30754"/>
                  </a:lnTo>
                  <a:cubicBezTo>
                    <a:pt x="42708" y="29309"/>
                    <a:pt x="44116" y="28472"/>
                    <a:pt x="45183" y="28472"/>
                  </a:cubicBezTo>
                  <a:cubicBezTo>
                    <a:pt x="45524" y="28472"/>
                    <a:pt x="45825" y="28553"/>
                    <a:pt x="46099" y="28715"/>
                  </a:cubicBezTo>
                  <a:lnTo>
                    <a:pt x="46427" y="28904"/>
                  </a:lnTo>
                  <a:cubicBezTo>
                    <a:pt x="46905" y="29201"/>
                    <a:pt x="47288" y="29620"/>
                    <a:pt x="47630" y="30092"/>
                  </a:cubicBezTo>
                  <a:lnTo>
                    <a:pt x="47766" y="30241"/>
                  </a:lnTo>
                  <a:cubicBezTo>
                    <a:pt x="47985" y="30592"/>
                    <a:pt x="48040" y="30686"/>
                    <a:pt x="48218" y="30686"/>
                  </a:cubicBezTo>
                  <a:cubicBezTo>
                    <a:pt x="48272" y="30686"/>
                    <a:pt x="48341" y="30673"/>
                    <a:pt x="48436" y="30659"/>
                  </a:cubicBezTo>
                  <a:cubicBezTo>
                    <a:pt x="48587" y="30659"/>
                    <a:pt x="48778" y="30619"/>
                    <a:pt x="48969" y="30619"/>
                  </a:cubicBezTo>
                  <a:lnTo>
                    <a:pt x="49735" y="30619"/>
                  </a:lnTo>
                  <a:lnTo>
                    <a:pt x="50255" y="30713"/>
                  </a:lnTo>
                  <a:lnTo>
                    <a:pt x="50446" y="30713"/>
                  </a:lnTo>
                  <a:lnTo>
                    <a:pt x="50788" y="30808"/>
                  </a:lnTo>
                  <a:cubicBezTo>
                    <a:pt x="51266" y="30902"/>
                    <a:pt x="51745" y="31037"/>
                    <a:pt x="52223" y="31226"/>
                  </a:cubicBezTo>
                  <a:lnTo>
                    <a:pt x="52510" y="31321"/>
                  </a:lnTo>
                  <a:cubicBezTo>
                    <a:pt x="52702" y="31415"/>
                    <a:pt x="52838" y="31510"/>
                    <a:pt x="52989" y="31564"/>
                  </a:cubicBezTo>
                  <a:lnTo>
                    <a:pt x="53946" y="31982"/>
                  </a:lnTo>
                  <a:lnTo>
                    <a:pt x="55231" y="31888"/>
                  </a:lnTo>
                  <a:lnTo>
                    <a:pt x="54998" y="30052"/>
                  </a:lnTo>
                  <a:lnTo>
                    <a:pt x="54998" y="29863"/>
                  </a:lnTo>
                  <a:lnTo>
                    <a:pt x="54944" y="29620"/>
                  </a:lnTo>
                  <a:lnTo>
                    <a:pt x="54903" y="29242"/>
                  </a:lnTo>
                  <a:lnTo>
                    <a:pt x="54903" y="29053"/>
                  </a:lnTo>
                  <a:lnTo>
                    <a:pt x="54807" y="28621"/>
                  </a:lnTo>
                  <a:cubicBezTo>
                    <a:pt x="54465" y="26447"/>
                    <a:pt x="54137" y="24044"/>
                    <a:pt x="53987" y="22856"/>
                  </a:cubicBezTo>
                  <a:cubicBezTo>
                    <a:pt x="53946" y="22816"/>
                    <a:pt x="53946" y="22721"/>
                    <a:pt x="53891" y="22667"/>
                  </a:cubicBezTo>
                  <a:cubicBezTo>
                    <a:pt x="53413" y="21587"/>
                    <a:pt x="50159" y="19927"/>
                    <a:pt x="47192" y="18941"/>
                  </a:cubicBezTo>
                  <a:lnTo>
                    <a:pt x="46714" y="18752"/>
                  </a:lnTo>
                  <a:lnTo>
                    <a:pt x="45565" y="12704"/>
                  </a:lnTo>
                  <a:cubicBezTo>
                    <a:pt x="44171" y="12893"/>
                    <a:pt x="41396" y="13217"/>
                    <a:pt x="39154" y="13311"/>
                  </a:cubicBezTo>
                  <a:lnTo>
                    <a:pt x="36994" y="13311"/>
                  </a:lnTo>
                  <a:lnTo>
                    <a:pt x="36706" y="13271"/>
                  </a:lnTo>
                  <a:lnTo>
                    <a:pt x="36570" y="13271"/>
                  </a:lnTo>
                  <a:cubicBezTo>
                    <a:pt x="36419" y="13217"/>
                    <a:pt x="36324" y="13176"/>
                    <a:pt x="36228" y="13176"/>
                  </a:cubicBezTo>
                  <a:cubicBezTo>
                    <a:pt x="36132" y="13122"/>
                    <a:pt x="35996" y="13082"/>
                    <a:pt x="35900" y="13082"/>
                  </a:cubicBezTo>
                  <a:lnTo>
                    <a:pt x="34464" y="13082"/>
                  </a:lnTo>
                  <a:cubicBezTo>
                    <a:pt x="34041" y="13122"/>
                    <a:pt x="33576" y="13163"/>
                    <a:pt x="33097" y="13163"/>
                  </a:cubicBezTo>
                  <a:cubicBezTo>
                    <a:pt x="31853" y="13163"/>
                    <a:pt x="30527" y="12893"/>
                    <a:pt x="29625" y="11664"/>
                  </a:cubicBezTo>
                  <a:cubicBezTo>
                    <a:pt x="29488" y="11448"/>
                    <a:pt x="29338" y="11340"/>
                    <a:pt x="29064" y="11340"/>
                  </a:cubicBezTo>
                  <a:cubicBezTo>
                    <a:pt x="28791" y="11340"/>
                    <a:pt x="28381" y="11462"/>
                    <a:pt x="27711" y="11705"/>
                  </a:cubicBezTo>
                  <a:cubicBezTo>
                    <a:pt x="26986" y="11948"/>
                    <a:pt x="26139" y="12231"/>
                    <a:pt x="25236" y="12231"/>
                  </a:cubicBezTo>
                  <a:cubicBezTo>
                    <a:pt x="24539" y="12231"/>
                    <a:pt x="23801" y="12056"/>
                    <a:pt x="23076" y="11570"/>
                  </a:cubicBezTo>
                  <a:cubicBezTo>
                    <a:pt x="22447" y="11165"/>
                    <a:pt x="21367" y="11043"/>
                    <a:pt x="20178" y="11043"/>
                  </a:cubicBezTo>
                  <a:cubicBezTo>
                    <a:pt x="19098" y="11043"/>
                    <a:pt x="17950" y="11151"/>
                    <a:pt x="16952" y="11232"/>
                  </a:cubicBezTo>
                  <a:cubicBezTo>
                    <a:pt x="16036" y="11300"/>
                    <a:pt x="15215" y="11367"/>
                    <a:pt x="14518" y="11367"/>
                  </a:cubicBezTo>
                  <a:cubicBezTo>
                    <a:pt x="13151" y="11367"/>
                    <a:pt x="12249" y="11111"/>
                    <a:pt x="12057" y="10152"/>
                  </a:cubicBezTo>
                  <a:cubicBezTo>
                    <a:pt x="11825" y="8964"/>
                    <a:pt x="12823" y="7736"/>
                    <a:pt x="13452" y="7074"/>
                  </a:cubicBezTo>
                  <a:cubicBezTo>
                    <a:pt x="14641" y="5859"/>
                    <a:pt x="16432" y="4685"/>
                    <a:pt x="17977" y="4685"/>
                  </a:cubicBezTo>
                  <a:cubicBezTo>
                    <a:pt x="18114" y="4685"/>
                    <a:pt x="18250" y="4698"/>
                    <a:pt x="18387" y="4712"/>
                  </a:cubicBezTo>
                  <a:cubicBezTo>
                    <a:pt x="18907" y="4806"/>
                    <a:pt x="19481" y="4806"/>
                    <a:pt x="20055" y="4806"/>
                  </a:cubicBezTo>
                  <a:lnTo>
                    <a:pt x="20110" y="4712"/>
                  </a:lnTo>
                  <a:lnTo>
                    <a:pt x="20246" y="4428"/>
                  </a:lnTo>
                  <a:lnTo>
                    <a:pt x="20397" y="4199"/>
                  </a:lnTo>
                  <a:lnTo>
                    <a:pt x="20534" y="3956"/>
                  </a:lnTo>
                  <a:lnTo>
                    <a:pt x="20684" y="3672"/>
                  </a:lnTo>
                  <a:lnTo>
                    <a:pt x="20821" y="3483"/>
                  </a:lnTo>
                  <a:lnTo>
                    <a:pt x="20971" y="3254"/>
                  </a:lnTo>
                  <a:lnTo>
                    <a:pt x="21067" y="3011"/>
                  </a:lnTo>
                  <a:lnTo>
                    <a:pt x="21203" y="2822"/>
                  </a:lnTo>
                  <a:lnTo>
                    <a:pt x="21299" y="2633"/>
                  </a:lnTo>
                  <a:lnTo>
                    <a:pt x="21395" y="2403"/>
                  </a:lnTo>
                  <a:lnTo>
                    <a:pt x="21491" y="2255"/>
                  </a:lnTo>
                  <a:lnTo>
                    <a:pt x="21586" y="2025"/>
                  </a:lnTo>
                  <a:lnTo>
                    <a:pt x="21682" y="1877"/>
                  </a:lnTo>
                  <a:lnTo>
                    <a:pt x="21778" y="1688"/>
                  </a:lnTo>
                  <a:lnTo>
                    <a:pt x="21832" y="1593"/>
                  </a:lnTo>
                  <a:lnTo>
                    <a:pt x="21928" y="1404"/>
                  </a:lnTo>
                  <a:lnTo>
                    <a:pt x="21969" y="1310"/>
                  </a:lnTo>
                  <a:lnTo>
                    <a:pt x="22024" y="1121"/>
                  </a:lnTo>
                  <a:lnTo>
                    <a:pt x="22065" y="1026"/>
                  </a:lnTo>
                  <a:lnTo>
                    <a:pt x="22119" y="878"/>
                  </a:lnTo>
                  <a:lnTo>
                    <a:pt x="22160" y="783"/>
                  </a:lnTo>
                  <a:lnTo>
                    <a:pt x="22215" y="689"/>
                  </a:lnTo>
                  <a:lnTo>
                    <a:pt x="22215" y="594"/>
                  </a:lnTo>
                  <a:lnTo>
                    <a:pt x="22256" y="500"/>
                  </a:lnTo>
                  <a:lnTo>
                    <a:pt x="22256" y="405"/>
                  </a:lnTo>
                  <a:lnTo>
                    <a:pt x="22256" y="311"/>
                  </a:lnTo>
                  <a:lnTo>
                    <a:pt x="22256" y="270"/>
                  </a:lnTo>
                  <a:lnTo>
                    <a:pt x="22256" y="176"/>
                  </a:lnTo>
                  <a:lnTo>
                    <a:pt x="22256" y="27"/>
                  </a:lnTo>
                  <a:cubicBezTo>
                    <a:pt x="22201" y="14"/>
                    <a:pt x="22106" y="0"/>
                    <a:pt x="2199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0" name="Google Shape;106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8AAHQJAACKDwAAdAkAAAAAAAAmAAAACAAAAP//////////"/>
                </a:ext>
              </a:extLst>
            </p:cNvSpPr>
            <p:nvPr/>
          </p:nvSpPr>
          <p:spPr>
            <a:xfrm>
              <a:off x="2526030" y="15367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9" name="Google Shape;106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8AAHQJAACMDwAAdAkAAAAAAAAmAAAACAAAAP//////////"/>
                </a:ext>
              </a:extLst>
            </p:cNvSpPr>
            <p:nvPr/>
          </p:nvSpPr>
          <p:spPr>
            <a:xfrm>
              <a:off x="2527300" y="15367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8" name="Google Shape;106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8AAHQJAACJDwAAdAkAAAAAAAAmAAAACAAAAP//////////"/>
                </a:ext>
              </a:extLst>
            </p:cNvSpPr>
            <p:nvPr/>
          </p:nvSpPr>
          <p:spPr>
            <a:xfrm>
              <a:off x="2525395" y="15367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7" name="Google Shape;106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8AAHQJAACJDwAAdAkAAAAAAAAmAAAACAAAAP//////////"/>
                </a:ext>
              </a:extLst>
            </p:cNvSpPr>
            <p:nvPr/>
          </p:nvSpPr>
          <p:spPr>
            <a:xfrm>
              <a:off x="2524760" y="1536700"/>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6" name="Google Shape;106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8AAHMJAACWDwAAdAkAAAAAAAAmAAAACAAAAP//////////"/>
                </a:ext>
              </a:extLst>
            </p:cNvSpPr>
            <p:nvPr/>
          </p:nvSpPr>
          <p:spPr>
            <a:xfrm>
              <a:off x="2527300" y="1536065"/>
              <a:ext cx="6350" cy="635"/>
            </a:xfrm>
            <a:custGeom>
              <a:avLst/>
              <a:gdLst/>
              <a:ahLst/>
              <a:cxnLst/>
              <a:rect l="0" t="0" r="6350" b="635"/>
              <a:pathLst>
                <a:path w="6350" h="635">
                  <a:moveTo>
                    <a:pt x="6350" y="13"/>
                  </a:moveTo>
                  <a:cubicBezTo>
                    <a:pt x="5215" y="162"/>
                    <a:pt x="3121" y="418"/>
                    <a:pt x="1202" y="553"/>
                  </a:cubicBezTo>
                  <a:cubicBezTo>
                    <a:pt x="3026" y="432"/>
                    <a:pt x="5039" y="202"/>
                    <a:pt x="6350" y="13"/>
                  </a:cubicBezTo>
                  <a:close/>
                  <a:moveTo>
                    <a:pt x="1202" y="553"/>
                  </a:moveTo>
                  <a:cubicBezTo>
                    <a:pt x="797" y="580"/>
                    <a:pt x="392" y="607"/>
                    <a:pt x="14" y="621"/>
                  </a:cubicBezTo>
                  <a:cubicBezTo>
                    <a:pt x="392" y="607"/>
                    <a:pt x="797" y="580"/>
                    <a:pt x="1202" y="55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5" name="Google Shape;106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g8AAHMJAACGDwAAcwkAAAAAAAAmAAAACAAAAP//////////"/>
                </a:ext>
              </a:extLst>
            </p:cNvSpPr>
            <p:nvPr/>
          </p:nvSpPr>
          <p:spPr>
            <a:xfrm>
              <a:off x="2523490" y="15360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4" name="Google Shape;106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8AAIsJAABVDwAAiwkAAAAAAAAmAAAACAAAAP//////////"/>
                </a:ext>
              </a:extLst>
            </p:cNvSpPr>
            <p:nvPr/>
          </p:nvSpPr>
          <p:spPr>
            <a:xfrm>
              <a:off x="2491740" y="1551305"/>
              <a:ext cx="635" cy="0"/>
            </a:xfrm>
            <a:custGeom>
              <a:avLst/>
              <a:gdLst/>
              <a:ahLst/>
              <a:cxnLst/>
              <a:rect l="0" t="0" r="635" b="0"/>
              <a:pathLst>
                <a:path w="635" h="0">
                  <a:moveTo>
                    <a:pt x="582" y="0"/>
                  </a:moveTo>
                  <a:lnTo>
                    <a:pt x="5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3" name="Google Shape;106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8AAIoJAABVDwAAiwkAAAAAAAAmAAAACAAAAP//////////"/>
                </a:ext>
              </a:extLst>
            </p:cNvSpPr>
            <p:nvPr/>
          </p:nvSpPr>
          <p:spPr>
            <a:xfrm>
              <a:off x="2492375" y="155067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2" name="Google Shape;106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8AAIcJAABYDwAAhwkAAAAAAAAmAAAACAAAAP//////////"/>
                </a:ext>
              </a:extLst>
            </p:cNvSpPr>
            <p:nvPr/>
          </p:nvSpPr>
          <p:spPr>
            <a:xfrm>
              <a:off x="2493645" y="154876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1" name="Google Shape;106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8AAIgJAABWDwAAiQkAAAAAAAAmAAAACAAAAP//////////"/>
                </a:ext>
              </a:extLst>
            </p:cNvSpPr>
            <p:nvPr/>
          </p:nvSpPr>
          <p:spPr>
            <a:xfrm>
              <a:off x="2493010" y="1549400"/>
              <a:ext cx="0" cy="635"/>
            </a:xfrm>
            <a:custGeom>
              <a:avLst/>
              <a:gdLst/>
              <a:ahLst/>
              <a:cxnLst/>
              <a:rect l="0" t="0" r="0" b="635"/>
              <a:pathLst>
                <a:path w="0" h="635">
                  <a:moveTo>
                    <a:pt x="0" y="42"/>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0" name="Google Shape;106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8AAIoJAABVDwAAigkAAAAAAAAmAAAACAAAAP//////////"/>
                </a:ext>
              </a:extLst>
            </p:cNvSpPr>
            <p:nvPr/>
          </p:nvSpPr>
          <p:spPr>
            <a:xfrm>
              <a:off x="2492375" y="15506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9" name="Google Shape;106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8AAIgJAABXDwAAiAkAAAAAAAAmAAAACAAAAP//////////"/>
                </a:ext>
              </a:extLst>
            </p:cNvSpPr>
            <p:nvPr/>
          </p:nvSpPr>
          <p:spPr>
            <a:xfrm>
              <a:off x="2493645" y="15494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8" name="Google Shape;106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8AAIkJAABWDwAAigkAAAAAAAAmAAAACAAAAP//////////"/>
                </a:ext>
              </a:extLst>
            </p:cNvSpPr>
            <p:nvPr/>
          </p:nvSpPr>
          <p:spPr>
            <a:xfrm>
              <a:off x="2492375" y="1550035"/>
              <a:ext cx="635" cy="635"/>
            </a:xfrm>
            <a:custGeom>
              <a:avLst/>
              <a:gdLst/>
              <a:ahLst/>
              <a:cxnLst/>
              <a:rect l="0" t="0" r="635" b="635"/>
              <a:pathLst>
                <a:path w="635" h="635">
                  <a:moveTo>
                    <a:pt x="582" y="42"/>
                  </a:moveTo>
                  <a:lnTo>
                    <a:pt x="52"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7" name="Google Shape;106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8AAIwJAABUDwAAjAkAAAAAAAAmAAAACAAAAP//////////"/>
                </a:ext>
              </a:extLst>
            </p:cNvSpPr>
            <p:nvPr/>
          </p:nvSpPr>
          <p:spPr>
            <a:xfrm>
              <a:off x="2491740" y="15519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6" name="Google Shape;106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8AAJAJAABTDwAAkQkAAAAAAAAmAAAACAAAAP//////////"/>
                </a:ext>
              </a:extLst>
            </p:cNvSpPr>
            <p:nvPr/>
          </p:nvSpPr>
          <p:spPr>
            <a:xfrm>
              <a:off x="2491105" y="1554480"/>
              <a:ext cx="0" cy="635"/>
            </a:xfrm>
            <a:custGeom>
              <a:avLst/>
              <a:gdLst/>
              <a:ahLst/>
              <a:cxnLst/>
              <a:rect l="0" t="0" r="0" b="635"/>
              <a:pathLst>
                <a:path w="0" h="635">
                  <a:moveTo>
                    <a:pt x="0" y="24"/>
                  </a:moveTo>
                  <a:lnTo>
                    <a:pt x="0" y="610"/>
                  </a:lnTo>
                  <a:cubicBezTo>
                    <a:pt x="0" y="439"/>
                    <a:pt x="0" y="195"/>
                    <a:pt x="0"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5" name="Google Shape;106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F8JAAByDwAAXwkAAAAAAAAmAAAACAAAAP//////////"/>
                </a:ext>
              </a:extLst>
            </p:cNvSpPr>
            <p:nvPr/>
          </p:nvSpPr>
          <p:spPr>
            <a:xfrm>
              <a:off x="2510790" y="1523365"/>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4" name="Google Shape;106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8AAJEJAABTDwAAkgkAAAAAAAAmAAAACAAAAP//////////"/>
                </a:ext>
              </a:extLst>
            </p:cNvSpPr>
            <p:nvPr/>
          </p:nvSpPr>
          <p:spPr>
            <a:xfrm>
              <a:off x="2491105" y="155511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3" name="Google Shape;106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8AAI8JAABTDwAAkAkAAAAAAAAmAAAACAAAAP//////////"/>
                </a:ext>
              </a:extLst>
            </p:cNvSpPr>
            <p:nvPr/>
          </p:nvSpPr>
          <p:spPr>
            <a:xfrm>
              <a:off x="2491105" y="1553845"/>
              <a:ext cx="0" cy="635"/>
            </a:xfrm>
            <a:custGeom>
              <a:avLst/>
              <a:gdLst/>
              <a:ahLst/>
              <a:cxnLst/>
              <a:rect l="0" t="0" r="0" b="635"/>
              <a:pathLst>
                <a:path w="0" h="635">
                  <a:moveTo>
                    <a:pt x="0" y="24"/>
                  </a:moveTo>
                  <a:cubicBezTo>
                    <a:pt x="0" y="195"/>
                    <a:pt x="0" y="366"/>
                    <a:pt x="0" y="610"/>
                  </a:cubicBezTo>
                  <a:cubicBezTo>
                    <a:pt x="0" y="366"/>
                    <a:pt x="0" y="195"/>
                    <a:pt x="0" y="2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2" name="Google Shape;106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8AAIgJAABXDwAAiAkAAAAAAAAmAAAACAAAAP//////////"/>
                </a:ext>
              </a:extLst>
            </p:cNvSpPr>
            <p:nvPr/>
          </p:nvSpPr>
          <p:spPr>
            <a:xfrm>
              <a:off x="2493645" y="15494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1" name="Google Shape;106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8AAIwJAABUDwAAjQkAAAAAAAAmAAAACAAAAP//////////"/>
                </a:ext>
              </a:extLst>
            </p:cNvSpPr>
            <p:nvPr/>
          </p:nvSpPr>
          <p:spPr>
            <a:xfrm>
              <a:off x="2491740" y="1551940"/>
              <a:ext cx="0" cy="635"/>
            </a:xfrm>
            <a:custGeom>
              <a:avLst/>
              <a:gdLst/>
              <a:ahLst/>
              <a:cxnLst/>
              <a:rect l="0" t="0" r="0" b="635"/>
              <a:pathLst>
                <a:path w="0" h="635">
                  <a:moveTo>
                    <a:pt x="0" y="0"/>
                  </a:moveTo>
                  <a:cubicBezTo>
                    <a:pt x="0" y="246"/>
                    <a:pt x="0" y="529"/>
                    <a:pt x="0" y="635"/>
                  </a:cubicBezTo>
                  <a:cubicBezTo>
                    <a:pt x="0" y="529"/>
                    <a:pt x="0" y="246"/>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0" name="Google Shape;106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8AAI4JAABUDwAAjwkAAAAAAAAmAAAACAAAAP//////////"/>
                </a:ext>
              </a:extLst>
            </p:cNvSpPr>
            <p:nvPr/>
          </p:nvSpPr>
          <p:spPr>
            <a:xfrm>
              <a:off x="2491740" y="1553210"/>
              <a:ext cx="0" cy="635"/>
            </a:xfrm>
            <a:custGeom>
              <a:avLst/>
              <a:gdLst/>
              <a:ahLst/>
              <a:cxnLst/>
              <a:rect l="0" t="0" r="0" b="635"/>
              <a:pathLst>
                <a:path w="0" h="635">
                  <a:moveTo>
                    <a:pt x="0" y="0"/>
                  </a:moveTo>
                  <a:cubicBezTo>
                    <a:pt x="0" y="202"/>
                    <a:pt x="0" y="404"/>
                    <a:pt x="0" y="606"/>
                  </a:cubicBezTo>
                  <a:cubicBezTo>
                    <a:pt x="0" y="404"/>
                    <a:pt x="0" y="20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9" name="Google Shape;106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8AAI0JAABUDwAAjgkAAAAAAAAmAAAACAAAAP//////////"/>
                </a:ext>
              </a:extLst>
            </p:cNvSpPr>
            <p:nvPr/>
          </p:nvSpPr>
          <p:spPr>
            <a:xfrm>
              <a:off x="2491740" y="1552575"/>
              <a:ext cx="0" cy="635"/>
            </a:xfrm>
            <a:custGeom>
              <a:avLst/>
              <a:gdLst/>
              <a:ahLst/>
              <a:cxnLst/>
              <a:rect l="0" t="0" r="0" b="635"/>
              <a:pathLst>
                <a:path w="0" h="635">
                  <a:moveTo>
                    <a:pt x="0" y="0"/>
                  </a:moveTo>
                  <a:cubicBezTo>
                    <a:pt x="0" y="211"/>
                    <a:pt x="0" y="423"/>
                    <a:pt x="0" y="635"/>
                  </a:cubicBezTo>
                  <a:cubicBezTo>
                    <a:pt x="0" y="423"/>
                    <a:pt x="0" y="211"/>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8" name="Google Shape;106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8AAGYJAABvDwAAZgkAAAAAAAAmAAAACAAAAP//////////"/>
                </a:ext>
              </a:extLst>
            </p:cNvSpPr>
            <p:nvPr/>
          </p:nvSpPr>
          <p:spPr>
            <a:xfrm>
              <a:off x="2508885" y="15278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7" name="Google Shape;106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8AAIkJAABWDwAAiQkAAAAAAAAmAAAACAAAAP//////////"/>
                </a:ext>
              </a:extLst>
            </p:cNvSpPr>
            <p:nvPr/>
          </p:nvSpPr>
          <p:spPr>
            <a:xfrm>
              <a:off x="2493010" y="15500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6" name="Google Shape;106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GEJAABxDwAAYgkAAAAAAAAmAAAACAAAAP//////////"/>
                </a:ext>
              </a:extLst>
            </p:cNvSpPr>
            <p:nvPr/>
          </p:nvSpPr>
          <p:spPr>
            <a:xfrm>
              <a:off x="2510155" y="1524635"/>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5" name="Google Shape;106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GAJAAByDwAAYAkAAAAAAAAmAAAACAAAAP//////////"/>
                </a:ext>
              </a:extLst>
            </p:cNvSpPr>
            <p:nvPr/>
          </p:nvSpPr>
          <p:spPr>
            <a:xfrm>
              <a:off x="2510790" y="15240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4" name="Google Shape;106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GAJAAByDwAAYQkAAAAAAAAmAAAACAAAAP//////////"/>
                </a:ext>
              </a:extLst>
            </p:cNvSpPr>
            <p:nvPr/>
          </p:nvSpPr>
          <p:spPr>
            <a:xfrm>
              <a:off x="2510790" y="1524000"/>
              <a:ext cx="0" cy="635"/>
            </a:xfrm>
            <a:custGeom>
              <a:avLst/>
              <a:gdLst/>
              <a:ahLst/>
              <a:cxnLst/>
              <a:rect l="0" t="0" r="0" b="635"/>
              <a:pathLst>
                <a:path w="0" h="635">
                  <a:moveTo>
                    <a:pt x="0"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3" name="Google Shape;106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GIJAABxDwAAYgkAAAAAAAAmAAAACAAAAP//////////"/>
                </a:ext>
              </a:extLst>
            </p:cNvSpPr>
            <p:nvPr/>
          </p:nvSpPr>
          <p:spPr>
            <a:xfrm>
              <a:off x="2510155" y="15252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2" name="Google Shape;106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GAJAAByDwAAYAkAAAAAAAAmAAAACAAAAP//////////"/>
                </a:ext>
              </a:extLst>
            </p:cNvSpPr>
            <p:nvPr/>
          </p:nvSpPr>
          <p:spPr>
            <a:xfrm>
              <a:off x="2510790" y="15240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1" name="Google Shape;106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GEJAABxDwAAYQkAAAAAAAAmAAAACAAAAP//////////"/>
                </a:ext>
              </a:extLst>
            </p:cNvSpPr>
            <p:nvPr/>
          </p:nvSpPr>
          <p:spPr>
            <a:xfrm>
              <a:off x="2510155" y="15246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0" name="Google Shape;106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8AAGQJAABwDwAAZQkAAAAAAAAmAAAACAAAAP//////////"/>
                </a:ext>
              </a:extLst>
            </p:cNvSpPr>
            <p:nvPr/>
          </p:nvSpPr>
          <p:spPr>
            <a:xfrm>
              <a:off x="2508885" y="1526540"/>
              <a:ext cx="635" cy="635"/>
            </a:xfrm>
            <a:custGeom>
              <a:avLst/>
              <a:gdLst/>
              <a:ahLst/>
              <a:cxnLst/>
              <a:rect l="0" t="0" r="635" b="635"/>
              <a:pathLst>
                <a:path w="635" h="635">
                  <a:moveTo>
                    <a:pt x="79" y="635"/>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9" name="Google Shape;107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w8AAGUJAABvDwAAZgkAAAAAAAAmAAAACAAAAP//////////"/>
                </a:ext>
              </a:extLst>
            </p:cNvSpPr>
            <p:nvPr/>
          </p:nvSpPr>
          <p:spPr>
            <a:xfrm>
              <a:off x="2508885" y="1527175"/>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8" name="Google Shape;107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8AAGIJAABxDwAAYwkAAAAAAAAmAAAACAAAAP//////////"/>
                </a:ext>
              </a:extLst>
            </p:cNvSpPr>
            <p:nvPr/>
          </p:nvSpPr>
          <p:spPr>
            <a:xfrm>
              <a:off x="2509520" y="1525270"/>
              <a:ext cx="635" cy="635"/>
            </a:xfrm>
            <a:custGeom>
              <a:avLst/>
              <a:gdLst/>
              <a:ahLst/>
              <a:cxnLst/>
              <a:rect l="0" t="0" r="635" b="635"/>
              <a:pathLst>
                <a:path w="635" h="635">
                  <a:moveTo>
                    <a:pt x="0" y="635"/>
                  </a:moveTo>
                  <a:lnTo>
                    <a:pt x="635"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7" name="Google Shape;107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8AAGQJAABwDwAAZAkAAAAAAAAmAAAACAAAAP//////////"/>
                </a:ext>
              </a:extLst>
            </p:cNvSpPr>
            <p:nvPr/>
          </p:nvSpPr>
          <p:spPr>
            <a:xfrm>
              <a:off x="2509520" y="15265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6" name="Google Shape;107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8AAGMJAABwDwAAYwkAAAAAAAAmAAAACAAAAP//////////"/>
                </a:ext>
              </a:extLst>
            </p:cNvSpPr>
            <p:nvPr/>
          </p:nvSpPr>
          <p:spPr>
            <a:xfrm>
              <a:off x="2509520" y="15259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5" name="Google Shape;107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F8JAAByDwAAXwkAAAAAAAAmAAAACAAAAP//////////"/>
                </a:ext>
              </a:extLst>
            </p:cNvSpPr>
            <p:nvPr/>
          </p:nvSpPr>
          <p:spPr>
            <a:xfrm>
              <a:off x="2510790" y="15233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4" name="Google Shape;107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F8JAAByDwAAYAkAAAAAAAAmAAAACAAAAP//////////"/>
                </a:ext>
              </a:extLst>
            </p:cNvSpPr>
            <p:nvPr/>
          </p:nvSpPr>
          <p:spPr>
            <a:xfrm>
              <a:off x="2510790" y="1523365"/>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3" name="Google Shape;107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g8AAF8JAAByDwAAXwkAAAAAAAAmAAAACAAAAP//////////"/>
                </a:ext>
              </a:extLst>
            </p:cNvSpPr>
            <p:nvPr/>
          </p:nvSpPr>
          <p:spPr>
            <a:xfrm>
              <a:off x="2510790" y="15233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2" name="Google Shape;107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8AAI0JAAClDwAAjQkAAAAAAAAmAAAACAAAAP//////////"/>
                </a:ext>
              </a:extLst>
            </p:cNvSpPr>
            <p:nvPr/>
          </p:nvSpPr>
          <p:spPr>
            <a:xfrm>
              <a:off x="2543175" y="15525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1" name="Google Shape;107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8AAI4JAACmDwAAkgkAAAAAAAAmAAAACAAAAP//////////"/>
                </a:ext>
              </a:extLst>
            </p:cNvSpPr>
            <p:nvPr/>
          </p:nvSpPr>
          <p:spPr>
            <a:xfrm>
              <a:off x="2541905" y="1553210"/>
              <a:ext cx="1905" cy="2540"/>
            </a:xfrm>
            <a:custGeom>
              <a:avLst/>
              <a:gdLst/>
              <a:ahLst/>
              <a:cxnLst/>
              <a:rect l="0" t="0" r="1905" b="2540"/>
              <a:pathLst>
                <a:path w="1905" h="2540">
                  <a:moveTo>
                    <a:pt x="1509" y="0"/>
                  </a:moveTo>
                  <a:lnTo>
                    <a:pt x="1833" y="2245"/>
                  </a:lnTo>
                  <a:lnTo>
                    <a:pt x="125" y="2360"/>
                  </a:lnTo>
                  <a:lnTo>
                    <a:pt x="0" y="2409"/>
                  </a:lnTo>
                  <a:lnTo>
                    <a:pt x="125" y="2474"/>
                  </a:lnTo>
                  <a:lnTo>
                    <a:pt x="251" y="2524"/>
                  </a:lnTo>
                  <a:cubicBezTo>
                    <a:pt x="826" y="2409"/>
                    <a:pt x="1329" y="2360"/>
                    <a:pt x="1761" y="2294"/>
                  </a:cubicBezTo>
                  <a:lnTo>
                    <a:pt x="1887" y="2294"/>
                  </a:lnTo>
                  <a:lnTo>
                    <a:pt x="150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0" name="Google Shape;107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8AAI4JAAClDwAAjgkAAAAAAAAmAAAACAAAAP//////////"/>
                </a:ext>
              </a:extLst>
            </p:cNvSpPr>
            <p:nvPr/>
          </p:nvSpPr>
          <p:spPr>
            <a:xfrm>
              <a:off x="2543175" y="15532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9" name="Google Shape;107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8AAIMJAACkDwAAgwkAAAAAAAAmAAAACAAAAP//////////"/>
                </a:ext>
              </a:extLst>
            </p:cNvSpPr>
            <p:nvPr/>
          </p:nvSpPr>
          <p:spPr>
            <a:xfrm>
              <a:off x="2541905" y="1546225"/>
              <a:ext cx="635" cy="0"/>
            </a:xfrm>
            <a:custGeom>
              <a:avLst/>
              <a:gdLst/>
              <a:ahLst/>
              <a:cxnLst/>
              <a:rect l="0" t="0" r="635" b="0"/>
              <a:pathLst>
                <a:path w="635" h="0">
                  <a:moveTo>
                    <a:pt x="0" y="0"/>
                  </a:moveTo>
                  <a:cubicBezTo>
                    <a:pt x="317" y="0"/>
                    <a:pt x="317" y="0"/>
                    <a:pt x="555" y="0"/>
                  </a:cubicBezTo>
                  <a:cubicBezTo>
                    <a:pt x="317" y="0"/>
                    <a:pt x="317"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8" name="Google Shape;107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8AAIMJAAClDwAAjAkAAAAAAAAmAAAACAAAAP//////////"/>
                </a:ext>
              </a:extLst>
            </p:cNvSpPr>
            <p:nvPr/>
          </p:nvSpPr>
          <p:spPr>
            <a:xfrm>
              <a:off x="2542540" y="1546225"/>
              <a:ext cx="635" cy="5715"/>
            </a:xfrm>
            <a:custGeom>
              <a:avLst/>
              <a:gdLst/>
              <a:ahLst/>
              <a:cxnLst/>
              <a:rect l="0" t="0" r="635" b="5715"/>
              <a:pathLst>
                <a:path w="635" h="5715">
                  <a:moveTo>
                    <a:pt x="9" y="13"/>
                  </a:moveTo>
                  <a:cubicBezTo>
                    <a:pt x="148" y="1183"/>
                    <a:pt x="386" y="3590"/>
                    <a:pt x="635" y="5701"/>
                  </a:cubicBezTo>
                  <a:cubicBezTo>
                    <a:pt x="386" y="3590"/>
                    <a:pt x="148" y="1143"/>
                    <a:pt x="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7" name="Google Shape;107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gAADkKAACjCAAAPAoAAAAAAAAmAAAACAAAAP//////////"/>
                </a:ext>
              </a:extLst>
            </p:cNvSpPr>
            <p:nvPr/>
          </p:nvSpPr>
          <p:spPr>
            <a:xfrm>
              <a:off x="1402715" y="1661795"/>
              <a:ext cx="1270" cy="1905"/>
            </a:xfrm>
            <a:custGeom>
              <a:avLst/>
              <a:gdLst/>
              <a:ahLst/>
              <a:cxnLst/>
              <a:rect l="0" t="0" r="1270" b="1905"/>
              <a:pathLst>
                <a:path w="1270" h="1905">
                  <a:moveTo>
                    <a:pt x="13" y="12"/>
                  </a:moveTo>
                  <a:cubicBezTo>
                    <a:pt x="231" y="772"/>
                    <a:pt x="680" y="1403"/>
                    <a:pt x="1270" y="1905"/>
                  </a:cubicBezTo>
                  <a:cubicBezTo>
                    <a:pt x="1039" y="1312"/>
                    <a:pt x="731" y="823"/>
                    <a:pt x="321" y="373"/>
                  </a:cubicBezTo>
                  <a:lnTo>
                    <a:pt x="13" y="1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6" name="Google Shape;107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gAAC0KAACgCAAANgoAAAAAAAAmAAAACAAAAP//////////"/>
                </a:ext>
              </a:extLst>
            </p:cNvSpPr>
            <p:nvPr/>
          </p:nvSpPr>
          <p:spPr>
            <a:xfrm>
              <a:off x="1400175" y="1654175"/>
              <a:ext cx="1905" cy="5715"/>
            </a:xfrm>
            <a:custGeom>
              <a:avLst/>
              <a:gdLst/>
              <a:ahLst/>
              <a:cxnLst/>
              <a:rect l="0" t="0" r="1905" b="5715"/>
              <a:pathLst>
                <a:path w="1905" h="5715">
                  <a:moveTo>
                    <a:pt x="529" y="13"/>
                  </a:moveTo>
                  <a:cubicBezTo>
                    <a:pt x="176" y="792"/>
                    <a:pt x="0" y="1668"/>
                    <a:pt x="88" y="2544"/>
                  </a:cubicBezTo>
                  <a:cubicBezTo>
                    <a:pt x="88" y="3949"/>
                    <a:pt x="618" y="4533"/>
                    <a:pt x="1236" y="5270"/>
                  </a:cubicBezTo>
                  <a:cubicBezTo>
                    <a:pt x="1375" y="5409"/>
                    <a:pt x="1501" y="5562"/>
                    <a:pt x="1640" y="5701"/>
                  </a:cubicBezTo>
                  <a:cubicBezTo>
                    <a:pt x="1640" y="5311"/>
                    <a:pt x="1640" y="4922"/>
                    <a:pt x="1677" y="4588"/>
                  </a:cubicBezTo>
                  <a:cubicBezTo>
                    <a:pt x="1905" y="3267"/>
                    <a:pt x="1677" y="1960"/>
                    <a:pt x="1059" y="792"/>
                  </a:cubicBezTo>
                  <a:cubicBezTo>
                    <a:pt x="933" y="500"/>
                    <a:pt x="756" y="250"/>
                    <a:pt x="529"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5" name="Google Shape;107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kAAN0KAABoCQAA5AoAAAAAAAAmAAAACAAAAP//////////"/>
                </a:ext>
              </a:extLst>
            </p:cNvSpPr>
            <p:nvPr/>
          </p:nvSpPr>
          <p:spPr>
            <a:xfrm>
              <a:off x="1524000" y="1765935"/>
              <a:ext cx="5080" cy="4445"/>
            </a:xfrm>
            <a:custGeom>
              <a:avLst/>
              <a:gdLst/>
              <a:ahLst/>
              <a:cxnLst/>
              <a:rect l="0" t="0" r="5080" b="4445"/>
              <a:pathLst>
                <a:path w="5080" h="4445">
                  <a:moveTo>
                    <a:pt x="2868" y="14"/>
                  </a:moveTo>
                  <a:cubicBezTo>
                    <a:pt x="2694" y="14"/>
                    <a:pt x="2520" y="44"/>
                    <a:pt x="2346" y="88"/>
                  </a:cubicBezTo>
                  <a:cubicBezTo>
                    <a:pt x="1555" y="191"/>
                    <a:pt x="804" y="441"/>
                    <a:pt x="94" y="809"/>
                  </a:cubicBezTo>
                  <a:cubicBezTo>
                    <a:pt x="992" y="1736"/>
                    <a:pt x="469" y="3017"/>
                    <a:pt x="241" y="3694"/>
                  </a:cubicBezTo>
                  <a:cubicBezTo>
                    <a:pt x="147" y="3900"/>
                    <a:pt x="54" y="4106"/>
                    <a:pt x="0" y="4356"/>
                  </a:cubicBezTo>
                  <a:cubicBezTo>
                    <a:pt x="107" y="4415"/>
                    <a:pt x="295" y="4445"/>
                    <a:pt x="536" y="4445"/>
                  </a:cubicBezTo>
                  <a:cubicBezTo>
                    <a:pt x="1421" y="4445"/>
                    <a:pt x="3069" y="4077"/>
                    <a:pt x="4557" y="3385"/>
                  </a:cubicBezTo>
                  <a:cubicBezTo>
                    <a:pt x="4839" y="3282"/>
                    <a:pt x="5026" y="3017"/>
                    <a:pt x="5026" y="2708"/>
                  </a:cubicBezTo>
                  <a:cubicBezTo>
                    <a:pt x="5067" y="1780"/>
                    <a:pt x="4651" y="912"/>
                    <a:pt x="3941" y="338"/>
                  </a:cubicBezTo>
                  <a:cubicBezTo>
                    <a:pt x="3619" y="132"/>
                    <a:pt x="3244" y="14"/>
                    <a:pt x="2868"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4" name="Google Shape;107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4AAFgJAABSDgAAdgkAAAAAAAAmAAAACAAAAP//////////"/>
                </a:ext>
              </a:extLst>
            </p:cNvSpPr>
            <p:nvPr/>
          </p:nvSpPr>
          <p:spPr>
            <a:xfrm>
              <a:off x="2305685" y="1518920"/>
              <a:ext cx="22225" cy="19050"/>
            </a:xfrm>
            <a:custGeom>
              <a:avLst/>
              <a:gdLst/>
              <a:ahLst/>
              <a:cxnLst/>
              <a:rect l="0" t="0" r="22225" b="19050"/>
              <a:pathLst>
                <a:path w="22225" h="19050">
                  <a:moveTo>
                    <a:pt x="6860" y="13"/>
                  </a:moveTo>
                  <a:cubicBezTo>
                    <a:pt x="6629" y="13"/>
                    <a:pt x="6439" y="13"/>
                    <a:pt x="6249" y="54"/>
                  </a:cubicBezTo>
                  <a:cubicBezTo>
                    <a:pt x="4917" y="202"/>
                    <a:pt x="3586" y="484"/>
                    <a:pt x="2255" y="807"/>
                  </a:cubicBezTo>
                  <a:lnTo>
                    <a:pt x="1290" y="1049"/>
                  </a:lnTo>
                  <a:lnTo>
                    <a:pt x="1005" y="1144"/>
                  </a:lnTo>
                  <a:lnTo>
                    <a:pt x="203" y="1278"/>
                  </a:lnTo>
                  <a:lnTo>
                    <a:pt x="13" y="1332"/>
                  </a:lnTo>
                  <a:cubicBezTo>
                    <a:pt x="339" y="1991"/>
                    <a:pt x="584" y="2691"/>
                    <a:pt x="624" y="3404"/>
                  </a:cubicBezTo>
                  <a:cubicBezTo>
                    <a:pt x="679" y="4386"/>
                    <a:pt x="910" y="5328"/>
                    <a:pt x="1290" y="6229"/>
                  </a:cubicBezTo>
                  <a:cubicBezTo>
                    <a:pt x="1915" y="7695"/>
                    <a:pt x="2920" y="7790"/>
                    <a:pt x="4442" y="7790"/>
                  </a:cubicBezTo>
                  <a:cubicBezTo>
                    <a:pt x="5298" y="7790"/>
                    <a:pt x="6099" y="7790"/>
                    <a:pt x="6724" y="8260"/>
                  </a:cubicBezTo>
                  <a:lnTo>
                    <a:pt x="6860" y="8355"/>
                  </a:lnTo>
                  <a:lnTo>
                    <a:pt x="6955" y="8489"/>
                  </a:lnTo>
                  <a:lnTo>
                    <a:pt x="7104" y="8677"/>
                  </a:lnTo>
                  <a:lnTo>
                    <a:pt x="7104" y="8731"/>
                  </a:lnTo>
                  <a:lnTo>
                    <a:pt x="7240" y="8920"/>
                  </a:lnTo>
                  <a:lnTo>
                    <a:pt x="7240" y="8960"/>
                  </a:lnTo>
                  <a:cubicBezTo>
                    <a:pt x="7295" y="9054"/>
                    <a:pt x="7335" y="9148"/>
                    <a:pt x="7390" y="9242"/>
                  </a:cubicBezTo>
                  <a:cubicBezTo>
                    <a:pt x="7430" y="9337"/>
                    <a:pt x="7526" y="9485"/>
                    <a:pt x="7580" y="9619"/>
                  </a:cubicBezTo>
                  <a:lnTo>
                    <a:pt x="7580" y="9673"/>
                  </a:lnTo>
                  <a:cubicBezTo>
                    <a:pt x="7621" y="9767"/>
                    <a:pt x="7675" y="9902"/>
                    <a:pt x="7770" y="10090"/>
                  </a:cubicBezTo>
                  <a:lnTo>
                    <a:pt x="7811" y="10144"/>
                  </a:lnTo>
                  <a:cubicBezTo>
                    <a:pt x="7865" y="10332"/>
                    <a:pt x="7906" y="10467"/>
                    <a:pt x="8001" y="10655"/>
                  </a:cubicBezTo>
                  <a:lnTo>
                    <a:pt x="8001" y="10709"/>
                  </a:lnTo>
                  <a:lnTo>
                    <a:pt x="8246" y="10749"/>
                  </a:lnTo>
                  <a:cubicBezTo>
                    <a:pt x="8381" y="10749"/>
                    <a:pt x="8531" y="10803"/>
                    <a:pt x="8667" y="10843"/>
                  </a:cubicBezTo>
                  <a:lnTo>
                    <a:pt x="8816" y="10897"/>
                  </a:lnTo>
                  <a:lnTo>
                    <a:pt x="9101" y="10991"/>
                  </a:lnTo>
                  <a:lnTo>
                    <a:pt x="9237" y="11032"/>
                  </a:lnTo>
                  <a:lnTo>
                    <a:pt x="9482" y="11180"/>
                  </a:lnTo>
                  <a:lnTo>
                    <a:pt x="9577" y="11220"/>
                  </a:lnTo>
                  <a:cubicBezTo>
                    <a:pt x="9672" y="11274"/>
                    <a:pt x="9767" y="11368"/>
                    <a:pt x="9808" y="11408"/>
                  </a:cubicBezTo>
                  <a:lnTo>
                    <a:pt x="9998" y="11556"/>
                  </a:lnTo>
                  <a:lnTo>
                    <a:pt x="10052" y="11597"/>
                  </a:lnTo>
                  <a:cubicBezTo>
                    <a:pt x="10338" y="11879"/>
                    <a:pt x="10528" y="12162"/>
                    <a:pt x="10664" y="12498"/>
                  </a:cubicBezTo>
                  <a:lnTo>
                    <a:pt x="10949" y="12592"/>
                  </a:lnTo>
                  <a:lnTo>
                    <a:pt x="11289" y="12687"/>
                  </a:lnTo>
                  <a:lnTo>
                    <a:pt x="11764" y="12915"/>
                  </a:lnTo>
                  <a:lnTo>
                    <a:pt x="12049" y="13009"/>
                  </a:lnTo>
                  <a:lnTo>
                    <a:pt x="12525" y="13292"/>
                  </a:lnTo>
                  <a:lnTo>
                    <a:pt x="12715" y="13386"/>
                  </a:lnTo>
                  <a:lnTo>
                    <a:pt x="13326" y="13722"/>
                  </a:lnTo>
                  <a:cubicBezTo>
                    <a:pt x="13612" y="13911"/>
                    <a:pt x="13856" y="14045"/>
                    <a:pt x="14046" y="14099"/>
                  </a:cubicBezTo>
                  <a:cubicBezTo>
                    <a:pt x="14060" y="14113"/>
                    <a:pt x="14087" y="14126"/>
                    <a:pt x="14114" y="14126"/>
                  </a:cubicBezTo>
                  <a:cubicBezTo>
                    <a:pt x="14128" y="14126"/>
                    <a:pt x="14141" y="14113"/>
                    <a:pt x="14141" y="14099"/>
                  </a:cubicBezTo>
                  <a:lnTo>
                    <a:pt x="14427" y="14099"/>
                  </a:lnTo>
                  <a:lnTo>
                    <a:pt x="14712" y="14045"/>
                  </a:lnTo>
                  <a:lnTo>
                    <a:pt x="15378" y="14045"/>
                  </a:lnTo>
                  <a:lnTo>
                    <a:pt x="15609" y="14099"/>
                  </a:lnTo>
                  <a:lnTo>
                    <a:pt x="15663" y="14099"/>
                  </a:lnTo>
                  <a:lnTo>
                    <a:pt x="15948" y="14140"/>
                  </a:lnTo>
                  <a:lnTo>
                    <a:pt x="15989" y="14140"/>
                  </a:lnTo>
                  <a:lnTo>
                    <a:pt x="16234" y="14288"/>
                  </a:lnTo>
                  <a:lnTo>
                    <a:pt x="16329" y="14288"/>
                  </a:lnTo>
                  <a:cubicBezTo>
                    <a:pt x="16424" y="14328"/>
                    <a:pt x="16519" y="14382"/>
                    <a:pt x="16614" y="14422"/>
                  </a:cubicBezTo>
                  <a:lnTo>
                    <a:pt x="16709" y="14476"/>
                  </a:lnTo>
                  <a:cubicBezTo>
                    <a:pt x="16804" y="14570"/>
                    <a:pt x="16899" y="14610"/>
                    <a:pt x="16994" y="14705"/>
                  </a:cubicBezTo>
                  <a:lnTo>
                    <a:pt x="17035" y="14705"/>
                  </a:lnTo>
                  <a:cubicBezTo>
                    <a:pt x="17130" y="14799"/>
                    <a:pt x="17225" y="14893"/>
                    <a:pt x="17375" y="14987"/>
                  </a:cubicBezTo>
                  <a:lnTo>
                    <a:pt x="17470" y="15081"/>
                  </a:lnTo>
                  <a:cubicBezTo>
                    <a:pt x="17565" y="15229"/>
                    <a:pt x="17701" y="15323"/>
                    <a:pt x="17850" y="15458"/>
                  </a:cubicBezTo>
                  <a:lnTo>
                    <a:pt x="18271" y="15983"/>
                  </a:lnTo>
                  <a:lnTo>
                    <a:pt x="18326" y="16077"/>
                  </a:lnTo>
                  <a:cubicBezTo>
                    <a:pt x="18461" y="16211"/>
                    <a:pt x="18557" y="16359"/>
                    <a:pt x="18706" y="16494"/>
                  </a:cubicBezTo>
                  <a:lnTo>
                    <a:pt x="18747" y="16548"/>
                  </a:lnTo>
                  <a:cubicBezTo>
                    <a:pt x="18842" y="16682"/>
                    <a:pt x="18937" y="16776"/>
                    <a:pt x="18991" y="16924"/>
                  </a:cubicBezTo>
                  <a:lnTo>
                    <a:pt x="19032" y="16965"/>
                  </a:lnTo>
                  <a:cubicBezTo>
                    <a:pt x="19127" y="17113"/>
                    <a:pt x="19181" y="17207"/>
                    <a:pt x="19277" y="17341"/>
                  </a:cubicBezTo>
                  <a:lnTo>
                    <a:pt x="19317" y="17436"/>
                  </a:lnTo>
                  <a:cubicBezTo>
                    <a:pt x="19372" y="17530"/>
                    <a:pt x="19412" y="17678"/>
                    <a:pt x="19467" y="17772"/>
                  </a:cubicBezTo>
                  <a:cubicBezTo>
                    <a:pt x="19508" y="17906"/>
                    <a:pt x="19562" y="18001"/>
                    <a:pt x="19562" y="18149"/>
                  </a:cubicBezTo>
                  <a:lnTo>
                    <a:pt x="19562" y="18189"/>
                  </a:lnTo>
                  <a:cubicBezTo>
                    <a:pt x="19603" y="18337"/>
                    <a:pt x="19603" y="18431"/>
                    <a:pt x="19657" y="18566"/>
                  </a:cubicBezTo>
                  <a:lnTo>
                    <a:pt x="19657" y="18660"/>
                  </a:lnTo>
                  <a:lnTo>
                    <a:pt x="19657" y="18996"/>
                  </a:lnTo>
                  <a:lnTo>
                    <a:pt x="19657" y="19037"/>
                  </a:lnTo>
                  <a:cubicBezTo>
                    <a:pt x="20513" y="18942"/>
                    <a:pt x="21369" y="18754"/>
                    <a:pt x="22225" y="18472"/>
                  </a:cubicBezTo>
                  <a:cubicBezTo>
                    <a:pt x="22075" y="18243"/>
                    <a:pt x="21980" y="18054"/>
                    <a:pt x="21885" y="17812"/>
                  </a:cubicBezTo>
                  <a:lnTo>
                    <a:pt x="21844" y="17718"/>
                  </a:lnTo>
                  <a:cubicBezTo>
                    <a:pt x="21749" y="17530"/>
                    <a:pt x="21654" y="17341"/>
                    <a:pt x="21600" y="17207"/>
                  </a:cubicBezTo>
                  <a:lnTo>
                    <a:pt x="21559" y="17113"/>
                  </a:lnTo>
                  <a:cubicBezTo>
                    <a:pt x="21504" y="16924"/>
                    <a:pt x="21464" y="16776"/>
                    <a:pt x="21409" y="16642"/>
                  </a:cubicBezTo>
                  <a:lnTo>
                    <a:pt x="21409" y="16588"/>
                  </a:lnTo>
                  <a:cubicBezTo>
                    <a:pt x="21369" y="16453"/>
                    <a:pt x="21314" y="16359"/>
                    <a:pt x="21274" y="16211"/>
                  </a:cubicBezTo>
                  <a:cubicBezTo>
                    <a:pt x="21219" y="16117"/>
                    <a:pt x="21219" y="16023"/>
                    <a:pt x="21219" y="15929"/>
                  </a:cubicBezTo>
                  <a:lnTo>
                    <a:pt x="21219" y="15888"/>
                  </a:lnTo>
                  <a:cubicBezTo>
                    <a:pt x="21219" y="15794"/>
                    <a:pt x="21219" y="15740"/>
                    <a:pt x="21178" y="15646"/>
                  </a:cubicBezTo>
                  <a:lnTo>
                    <a:pt x="21178" y="15606"/>
                  </a:lnTo>
                  <a:lnTo>
                    <a:pt x="21178" y="15458"/>
                  </a:lnTo>
                  <a:lnTo>
                    <a:pt x="21178" y="15364"/>
                  </a:lnTo>
                  <a:cubicBezTo>
                    <a:pt x="21178" y="14947"/>
                    <a:pt x="20078" y="14140"/>
                    <a:pt x="19372" y="13628"/>
                  </a:cubicBezTo>
                  <a:cubicBezTo>
                    <a:pt x="18040" y="12633"/>
                    <a:pt x="16519" y="11503"/>
                    <a:pt x="16519" y="9902"/>
                  </a:cubicBezTo>
                  <a:cubicBezTo>
                    <a:pt x="16519" y="9108"/>
                    <a:pt x="15894" y="8260"/>
                    <a:pt x="15228" y="7359"/>
                  </a:cubicBezTo>
                  <a:cubicBezTo>
                    <a:pt x="14427" y="6283"/>
                    <a:pt x="13612" y="5099"/>
                    <a:pt x="13897" y="3821"/>
                  </a:cubicBezTo>
                  <a:cubicBezTo>
                    <a:pt x="14046" y="3350"/>
                    <a:pt x="13286" y="2220"/>
                    <a:pt x="12715" y="1426"/>
                  </a:cubicBezTo>
                  <a:cubicBezTo>
                    <a:pt x="12525" y="1144"/>
                    <a:pt x="12335" y="807"/>
                    <a:pt x="12185" y="578"/>
                  </a:cubicBezTo>
                  <a:lnTo>
                    <a:pt x="11859" y="484"/>
                  </a:lnTo>
                  <a:lnTo>
                    <a:pt x="11424" y="390"/>
                  </a:lnTo>
                  <a:lnTo>
                    <a:pt x="10908" y="296"/>
                  </a:lnTo>
                  <a:lnTo>
                    <a:pt x="10569" y="242"/>
                  </a:lnTo>
                  <a:lnTo>
                    <a:pt x="10052" y="148"/>
                  </a:lnTo>
                  <a:lnTo>
                    <a:pt x="9713" y="108"/>
                  </a:lnTo>
                  <a:lnTo>
                    <a:pt x="9197" y="54"/>
                  </a:lnTo>
                  <a:lnTo>
                    <a:pt x="8952" y="54"/>
                  </a:lnTo>
                  <a:lnTo>
                    <a:pt x="8381"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3" name="Google Shape;107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4AAFgJAAA+DgAAWAkAAAAAAAAmAAAACAAAAP//////////"/>
                </a:ext>
              </a:extLst>
            </p:cNvSpPr>
            <p:nvPr/>
          </p:nvSpPr>
          <p:spPr>
            <a:xfrm>
              <a:off x="2314575" y="1518920"/>
              <a:ext cx="635" cy="0"/>
            </a:xfrm>
            <a:custGeom>
              <a:avLst/>
              <a:gdLst/>
              <a:ahLst/>
              <a:cxnLst/>
              <a:rect l="0" t="0" r="635" b="0"/>
              <a:pathLst>
                <a:path w="635" h="0">
                  <a:moveTo>
                    <a:pt x="0" y="0"/>
                  </a:moveTo>
                  <a:lnTo>
                    <a:pt x="62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2" name="Google Shape;107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4AAFgJAAA/DgAAWAkAAAAAAAAmAAAACAAAAP//////////"/>
                </a:ext>
              </a:extLst>
            </p:cNvSpPr>
            <p:nvPr/>
          </p:nvSpPr>
          <p:spPr>
            <a:xfrm>
              <a:off x="2315210" y="1518920"/>
              <a:ext cx="635" cy="0"/>
            </a:xfrm>
            <a:custGeom>
              <a:avLst/>
              <a:gdLst/>
              <a:ahLst/>
              <a:cxnLst/>
              <a:rect l="0" t="0" r="635" b="0"/>
              <a:pathLst>
                <a:path w="635" h="0">
                  <a:moveTo>
                    <a:pt x="15" y="0"/>
                  </a:moveTo>
                  <a:lnTo>
                    <a:pt x="61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1" name="Google Shape;107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4AAFgJAABCDgAAWQkAAAAAAAAmAAAACAAAAP//////////"/>
                </a:ext>
              </a:extLst>
            </p:cNvSpPr>
            <p:nvPr/>
          </p:nvSpPr>
          <p:spPr>
            <a:xfrm>
              <a:off x="2317115" y="1518920"/>
              <a:ext cx="635" cy="635"/>
            </a:xfrm>
            <a:custGeom>
              <a:avLst/>
              <a:gdLst/>
              <a:ahLst/>
              <a:cxnLst/>
              <a:rect l="0" t="0" r="635" b="635"/>
              <a:pathLst>
                <a:path w="635" h="635">
                  <a:moveTo>
                    <a:pt x="15" y="0"/>
                  </a:moveTo>
                  <a:lnTo>
                    <a:pt x="619"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0" name="Google Shape;107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4AAFgJAABADgAAWAkAAAAAAAAmAAAACAAAAP//////////"/>
                </a:ext>
              </a:extLst>
            </p:cNvSpPr>
            <p:nvPr/>
          </p:nvSpPr>
          <p:spPr>
            <a:xfrm>
              <a:off x="2315845" y="1518920"/>
              <a:ext cx="635" cy="0"/>
            </a:xfrm>
            <a:custGeom>
              <a:avLst/>
              <a:gdLst/>
              <a:ahLst/>
              <a:cxnLst/>
              <a:rect l="0" t="0" r="635" b="0"/>
              <a:pathLst>
                <a:path w="635" h="0">
                  <a:moveTo>
                    <a:pt x="0" y="0"/>
                  </a:moveTo>
                  <a:lnTo>
                    <a:pt x="62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9" name="Google Shape;107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4AAFgJAAA9DgAAWAkAAAAAAAAmAAAACAAAAP//////////"/>
                </a:ext>
              </a:extLst>
            </p:cNvSpPr>
            <p:nvPr/>
          </p:nvSpPr>
          <p:spPr>
            <a:xfrm>
              <a:off x="2313940" y="1518920"/>
              <a:ext cx="635" cy="0"/>
            </a:xfrm>
            <a:custGeom>
              <a:avLst/>
              <a:gdLst/>
              <a:ahLst/>
              <a:cxnLst/>
              <a:rect l="0" t="0" r="635" b="0"/>
              <a:pathLst>
                <a:path w="635" h="0">
                  <a:moveTo>
                    <a:pt x="0" y="0"/>
                  </a:moveTo>
                  <a:lnTo>
                    <a:pt x="62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8" name="Google Shape;107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FkJAABDDgAAWQkAAAAAAAAmAAAACAAAAP//////////"/>
                </a:ext>
              </a:extLst>
            </p:cNvSpPr>
            <p:nvPr/>
          </p:nvSpPr>
          <p:spPr>
            <a:xfrm>
              <a:off x="2317750" y="1519555"/>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7" name="Google Shape;107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4AAFoJAAAxDgAAWgkAAAAAAAAmAAAACAAAAP//////////"/>
                </a:ext>
              </a:extLst>
            </p:cNvSpPr>
            <p:nvPr/>
          </p:nvSpPr>
          <p:spPr>
            <a:xfrm>
              <a:off x="2306320" y="1520190"/>
              <a:ext cx="635" cy="0"/>
            </a:xfrm>
            <a:custGeom>
              <a:avLst/>
              <a:gdLst/>
              <a:ahLst/>
              <a:cxnLst/>
              <a:rect l="0" t="0" r="635" b="0"/>
              <a:pathLst>
                <a:path w="635" h="0">
                  <a:moveTo>
                    <a:pt x="10" y="0"/>
                  </a:moveTo>
                  <a:lnTo>
                    <a:pt x="6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6" name="Google Shape;107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4AAFkJAAAzDgAAWgkAAAAAAAAmAAAACAAAAP//////////"/>
                </a:ext>
              </a:extLst>
            </p:cNvSpPr>
            <p:nvPr/>
          </p:nvSpPr>
          <p:spPr>
            <a:xfrm>
              <a:off x="2307590" y="1519555"/>
              <a:ext cx="635" cy="635"/>
            </a:xfrm>
            <a:custGeom>
              <a:avLst/>
              <a:gdLst/>
              <a:ahLst/>
              <a:cxnLst/>
              <a:rect l="0" t="0" r="635" b="635"/>
              <a:pathLst>
                <a:path w="635" h="635">
                  <a:moveTo>
                    <a:pt x="0" y="635"/>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5" name="Google Shape;107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4AAFgJAAA7DgAAWAkAAAAAAAAmAAAACAAAAP//////////"/>
                </a:ext>
              </a:extLst>
            </p:cNvSpPr>
            <p:nvPr/>
          </p:nvSpPr>
          <p:spPr>
            <a:xfrm>
              <a:off x="2312670" y="1518920"/>
              <a:ext cx="635" cy="0"/>
            </a:xfrm>
            <a:custGeom>
              <a:avLst/>
              <a:gdLst/>
              <a:ahLst/>
              <a:cxnLst/>
              <a:rect l="0" t="0" r="635" b="0"/>
              <a:pathLst>
                <a:path w="635" h="0">
                  <a:moveTo>
                    <a:pt x="621" y="0"/>
                  </a:moveTo>
                  <a:cubicBezTo>
                    <a:pt x="391" y="0"/>
                    <a:pt x="202" y="0"/>
                    <a:pt x="13" y="0"/>
                  </a:cubicBezTo>
                  <a:cubicBezTo>
                    <a:pt x="202" y="0"/>
                    <a:pt x="391" y="0"/>
                    <a:pt x="62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4" name="Google Shape;107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4AAGUJAAA6DgAAZQkAAAAAAAAmAAAACAAAAP//////////"/>
                </a:ext>
              </a:extLst>
            </p:cNvSpPr>
            <p:nvPr/>
          </p:nvSpPr>
          <p:spPr>
            <a:xfrm>
              <a:off x="2312670" y="15271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3" name="Google Shape;107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4AAGgJAAA8DgAAaQkAAAAAAAAmAAAACAAAAP//////////"/>
                </a:ext>
              </a:extLst>
            </p:cNvSpPr>
            <p:nvPr/>
          </p:nvSpPr>
          <p:spPr>
            <a:xfrm>
              <a:off x="2313940" y="1529080"/>
              <a:ext cx="0" cy="635"/>
            </a:xfrm>
            <a:custGeom>
              <a:avLst/>
              <a:gdLst/>
              <a:ahLst/>
              <a:cxnLst/>
              <a:rect l="0" t="0" r="0" b="635"/>
              <a:pathLst>
                <a:path w="0" h="635">
                  <a:moveTo>
                    <a:pt x="0" y="635"/>
                  </a:moveTo>
                  <a:cubicBezTo>
                    <a:pt x="0" y="407"/>
                    <a:pt x="0" y="227"/>
                    <a:pt x="0" y="0"/>
                  </a:cubicBezTo>
                  <a:cubicBezTo>
                    <a:pt x="0" y="227"/>
                    <a:pt x="0" y="407"/>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2" name="Google Shape;107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4AAGUJAAA6DgAAZQkAAAAAAAAmAAAACAAAAP//////////"/>
                </a:ext>
              </a:extLst>
            </p:cNvSpPr>
            <p:nvPr/>
          </p:nvSpPr>
          <p:spPr>
            <a:xfrm>
              <a:off x="2312670" y="15271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1" name="Google Shape;107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4AAGYJAAA7DgAAZgkAAAAAAAAmAAAACAAAAP//////////"/>
                </a:ext>
              </a:extLst>
            </p:cNvSpPr>
            <p:nvPr/>
          </p:nvSpPr>
          <p:spPr>
            <a:xfrm>
              <a:off x="2313305" y="15278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0" name="Google Shape;107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4AAGUJAAA7DgAAZgkAAAAAAAAmAAAACAAAAP//////////"/>
                </a:ext>
              </a:extLst>
            </p:cNvSpPr>
            <p:nvPr/>
          </p:nvSpPr>
          <p:spPr>
            <a:xfrm>
              <a:off x="2312670" y="1527175"/>
              <a:ext cx="635" cy="635"/>
            </a:xfrm>
            <a:custGeom>
              <a:avLst/>
              <a:gdLst/>
              <a:ahLst/>
              <a:cxnLst/>
              <a:rect l="0" t="0" r="635" b="635"/>
              <a:pathLst>
                <a:path w="635" h="635">
                  <a:moveTo>
                    <a:pt x="582" y="582"/>
                  </a:moveTo>
                  <a:lnTo>
                    <a:pt x="52"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9" name="Google Shape;107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A4AAGcJAAA8DgAAaAkAAAAAAAAmAAAACAAAAP//////////"/>
                </a:ext>
              </a:extLst>
            </p:cNvSpPr>
            <p:nvPr/>
          </p:nvSpPr>
          <p:spPr>
            <a:xfrm>
              <a:off x="2313940" y="1528445"/>
              <a:ext cx="0" cy="635"/>
            </a:xfrm>
            <a:custGeom>
              <a:avLst/>
              <a:gdLst/>
              <a:ahLst/>
              <a:cxnLst/>
              <a:rect l="0" t="0" r="0" b="635"/>
              <a:pathLst>
                <a:path w="0" h="635">
                  <a:moveTo>
                    <a:pt x="0" y="635"/>
                  </a:moveTo>
                  <a:cubicBezTo>
                    <a:pt x="0" y="357"/>
                    <a:pt x="0" y="138"/>
                    <a:pt x="0" y="0"/>
                  </a:cubicBezTo>
                  <a:cubicBezTo>
                    <a:pt x="0" y="138"/>
                    <a:pt x="0" y="357"/>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8" name="Google Shape;107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4AAGYJAAA8DgAAZwkAAAAAAAAmAAAACAAAAP//////////"/>
                </a:ext>
              </a:extLst>
            </p:cNvSpPr>
            <p:nvPr/>
          </p:nvSpPr>
          <p:spPr>
            <a:xfrm>
              <a:off x="2313305" y="1527810"/>
              <a:ext cx="635" cy="635"/>
            </a:xfrm>
            <a:custGeom>
              <a:avLst/>
              <a:gdLst/>
              <a:ahLst/>
              <a:cxnLst/>
              <a:rect l="0" t="0" r="635" b="635"/>
              <a:pathLst>
                <a:path w="635" h="635">
                  <a:moveTo>
                    <a:pt x="635" y="635"/>
                  </a:moveTo>
                  <a:cubicBezTo>
                    <a:pt x="404" y="394"/>
                    <a:pt x="230" y="175"/>
                    <a:pt x="0" y="21"/>
                  </a:cubicBezTo>
                  <a:cubicBezTo>
                    <a:pt x="230" y="175"/>
                    <a:pt x="404" y="394"/>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7" name="Google Shape;107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w4AAGYJAAA7DgAAZgkAAAAAAAAmAAAACAAAAP//////////"/>
                </a:ext>
              </a:extLst>
            </p:cNvSpPr>
            <p:nvPr/>
          </p:nvSpPr>
          <p:spPr>
            <a:xfrm>
              <a:off x="2313305" y="152781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6" name="Google Shape;107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4AAFoJAAAxDgAAYgkAAAAAAAAmAAAACAAAAP//////////"/>
                </a:ext>
              </a:extLst>
            </p:cNvSpPr>
            <p:nvPr/>
          </p:nvSpPr>
          <p:spPr>
            <a:xfrm>
              <a:off x="2306320" y="1520190"/>
              <a:ext cx="635" cy="5080"/>
            </a:xfrm>
            <a:custGeom>
              <a:avLst/>
              <a:gdLst/>
              <a:ahLst/>
              <a:cxnLst/>
              <a:rect l="0" t="0" r="635" b="5080"/>
              <a:pathLst>
                <a:path w="635" h="5080">
                  <a:moveTo>
                    <a:pt x="7" y="0"/>
                  </a:moveTo>
                  <a:cubicBezTo>
                    <a:pt x="139" y="690"/>
                    <a:pt x="247" y="1379"/>
                    <a:pt x="247" y="2125"/>
                  </a:cubicBezTo>
                  <a:cubicBezTo>
                    <a:pt x="302" y="3152"/>
                    <a:pt x="410" y="4137"/>
                    <a:pt x="627" y="5080"/>
                  </a:cubicBezTo>
                  <a:cubicBezTo>
                    <a:pt x="410" y="4137"/>
                    <a:pt x="302" y="3152"/>
                    <a:pt x="278" y="2125"/>
                  </a:cubicBezTo>
                  <a:cubicBezTo>
                    <a:pt x="247" y="1379"/>
                    <a:pt x="170" y="690"/>
                    <a:pt x="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5" name="Google Shape;107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4AAGkJAAA+DgAAaQkAAAAAAAAmAAAACAAAAP//////////"/>
                </a:ext>
              </a:extLst>
            </p:cNvSpPr>
            <p:nvPr/>
          </p:nvSpPr>
          <p:spPr>
            <a:xfrm>
              <a:off x="2315210" y="15297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4" name="Google Shape;107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4AAGkJAAA/DgAAagkAAAAAAAAmAAAACAAAAP//////////"/>
                </a:ext>
              </a:extLst>
            </p:cNvSpPr>
            <p:nvPr/>
          </p:nvSpPr>
          <p:spPr>
            <a:xfrm>
              <a:off x="2315210" y="1529715"/>
              <a:ext cx="635" cy="635"/>
            </a:xfrm>
            <a:custGeom>
              <a:avLst/>
              <a:gdLst/>
              <a:ahLst/>
              <a:cxnLst/>
              <a:rect l="0" t="0" r="635" b="635"/>
              <a:pathLst>
                <a:path w="635" h="635">
                  <a:moveTo>
                    <a:pt x="635" y="582"/>
                  </a:move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3" name="Google Shape;107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4AAGoJAAA/DgAAagkAAAAAAAAmAAAACAAAAP//////////"/>
                </a:ext>
              </a:extLst>
            </p:cNvSpPr>
            <p:nvPr/>
          </p:nvSpPr>
          <p:spPr>
            <a:xfrm>
              <a:off x="2315845" y="153035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2" name="Google Shape;107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Q4AAGkJAAA9DgAAaQkAAAAAAAAmAAAACAAAAP//////////"/>
                </a:ext>
              </a:extLst>
            </p:cNvSpPr>
            <p:nvPr/>
          </p:nvSpPr>
          <p:spPr>
            <a:xfrm>
              <a:off x="2314575" y="152971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1" name="Google Shape;107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4AAGoJAABADgAAagkAAAAAAAAmAAAACAAAAP//////////"/>
                </a:ext>
              </a:extLst>
            </p:cNvSpPr>
            <p:nvPr/>
          </p:nvSpPr>
          <p:spPr>
            <a:xfrm>
              <a:off x="2315845" y="153035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0" name="Google Shape;107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4AAFAJAAB4DgAAfAkAAAAAAAAmAAAACAAAAP//////////"/>
                </a:ext>
              </a:extLst>
            </p:cNvSpPr>
            <p:nvPr/>
          </p:nvSpPr>
          <p:spPr>
            <a:xfrm>
              <a:off x="2319655" y="1513840"/>
              <a:ext cx="32385" cy="27940"/>
            </a:xfrm>
            <a:custGeom>
              <a:avLst/>
              <a:gdLst/>
              <a:ahLst/>
              <a:cxnLst/>
              <a:rect l="0" t="0" r="32385" b="27940"/>
              <a:pathLst>
                <a:path w="32385" h="27940">
                  <a:moveTo>
                    <a:pt x="9072" y="0"/>
                  </a:moveTo>
                  <a:lnTo>
                    <a:pt x="8925" y="192"/>
                  </a:lnTo>
                  <a:lnTo>
                    <a:pt x="8884" y="287"/>
                  </a:lnTo>
                  <a:lnTo>
                    <a:pt x="8696" y="479"/>
                  </a:lnTo>
                  <a:lnTo>
                    <a:pt x="8696" y="534"/>
                  </a:lnTo>
                  <a:lnTo>
                    <a:pt x="8549" y="766"/>
                  </a:lnTo>
                  <a:lnTo>
                    <a:pt x="8508" y="821"/>
                  </a:lnTo>
                  <a:lnTo>
                    <a:pt x="8455" y="917"/>
                  </a:lnTo>
                  <a:lnTo>
                    <a:pt x="8415" y="958"/>
                  </a:lnTo>
                  <a:lnTo>
                    <a:pt x="8361" y="1054"/>
                  </a:lnTo>
                  <a:lnTo>
                    <a:pt x="8361" y="1108"/>
                  </a:lnTo>
                  <a:lnTo>
                    <a:pt x="8321" y="1204"/>
                  </a:lnTo>
                  <a:lnTo>
                    <a:pt x="8321" y="1245"/>
                  </a:lnTo>
                  <a:lnTo>
                    <a:pt x="8267" y="1300"/>
                  </a:lnTo>
                  <a:cubicBezTo>
                    <a:pt x="8549" y="1587"/>
                    <a:pt x="8884" y="1875"/>
                    <a:pt x="9260" y="2107"/>
                  </a:cubicBezTo>
                  <a:cubicBezTo>
                    <a:pt x="10052" y="2778"/>
                    <a:pt x="10897" y="3407"/>
                    <a:pt x="10951" y="4365"/>
                  </a:cubicBezTo>
                  <a:cubicBezTo>
                    <a:pt x="10991" y="4844"/>
                    <a:pt x="10803" y="5268"/>
                    <a:pt x="10481" y="5610"/>
                  </a:cubicBezTo>
                  <a:cubicBezTo>
                    <a:pt x="9730" y="6376"/>
                    <a:pt x="8549" y="6513"/>
                    <a:pt x="7663" y="6513"/>
                  </a:cubicBezTo>
                  <a:cubicBezTo>
                    <a:pt x="6294" y="6513"/>
                    <a:pt x="4509" y="6089"/>
                    <a:pt x="3570" y="5172"/>
                  </a:cubicBezTo>
                  <a:cubicBezTo>
                    <a:pt x="2657" y="4242"/>
                    <a:pt x="899" y="3407"/>
                    <a:pt x="201" y="3407"/>
                  </a:cubicBezTo>
                  <a:cubicBezTo>
                    <a:pt x="174" y="3407"/>
                    <a:pt x="161" y="3407"/>
                    <a:pt x="147" y="3407"/>
                  </a:cubicBezTo>
                  <a:lnTo>
                    <a:pt x="0" y="3407"/>
                  </a:lnTo>
                  <a:cubicBezTo>
                    <a:pt x="93" y="3640"/>
                    <a:pt x="187" y="3927"/>
                    <a:pt x="335" y="4118"/>
                  </a:cubicBezTo>
                  <a:cubicBezTo>
                    <a:pt x="523" y="4461"/>
                    <a:pt x="751" y="4844"/>
                    <a:pt x="993" y="5227"/>
                  </a:cubicBezTo>
                  <a:cubicBezTo>
                    <a:pt x="1838" y="6513"/>
                    <a:pt x="2778" y="7854"/>
                    <a:pt x="2442" y="9154"/>
                  </a:cubicBezTo>
                  <a:cubicBezTo>
                    <a:pt x="2308" y="9633"/>
                    <a:pt x="2912" y="10495"/>
                    <a:pt x="3476" y="11261"/>
                  </a:cubicBezTo>
                  <a:cubicBezTo>
                    <a:pt x="4227" y="12314"/>
                    <a:pt x="5073" y="13518"/>
                    <a:pt x="5073" y="14900"/>
                  </a:cubicBezTo>
                  <a:cubicBezTo>
                    <a:pt x="5073" y="15626"/>
                    <a:pt x="6254" y="16529"/>
                    <a:pt x="7193" y="17254"/>
                  </a:cubicBezTo>
                  <a:cubicBezTo>
                    <a:pt x="8455" y="18253"/>
                    <a:pt x="9636" y="19169"/>
                    <a:pt x="9636" y="20456"/>
                  </a:cubicBezTo>
                  <a:cubicBezTo>
                    <a:pt x="9636" y="20456"/>
                    <a:pt x="9636" y="20510"/>
                    <a:pt x="9636" y="20551"/>
                  </a:cubicBezTo>
                  <a:lnTo>
                    <a:pt x="9636" y="20606"/>
                  </a:lnTo>
                  <a:lnTo>
                    <a:pt x="9636" y="20702"/>
                  </a:lnTo>
                  <a:lnTo>
                    <a:pt x="9636" y="20798"/>
                  </a:lnTo>
                  <a:lnTo>
                    <a:pt x="9676" y="20934"/>
                  </a:lnTo>
                  <a:lnTo>
                    <a:pt x="9676" y="21030"/>
                  </a:lnTo>
                  <a:lnTo>
                    <a:pt x="9730" y="21222"/>
                  </a:lnTo>
                  <a:lnTo>
                    <a:pt x="9824" y="21372"/>
                  </a:lnTo>
                  <a:lnTo>
                    <a:pt x="9918" y="21605"/>
                  </a:lnTo>
                  <a:lnTo>
                    <a:pt x="9958" y="21796"/>
                  </a:lnTo>
                  <a:lnTo>
                    <a:pt x="10106" y="22139"/>
                  </a:lnTo>
                  <a:lnTo>
                    <a:pt x="10200" y="22330"/>
                  </a:lnTo>
                  <a:cubicBezTo>
                    <a:pt x="10293" y="22467"/>
                    <a:pt x="10334" y="22658"/>
                    <a:pt x="10428" y="22809"/>
                  </a:cubicBezTo>
                  <a:lnTo>
                    <a:pt x="10522" y="22946"/>
                  </a:lnTo>
                  <a:lnTo>
                    <a:pt x="10522" y="23001"/>
                  </a:lnTo>
                  <a:cubicBezTo>
                    <a:pt x="12172" y="22139"/>
                    <a:pt x="13770" y="21085"/>
                    <a:pt x="15273" y="19936"/>
                  </a:cubicBezTo>
                  <a:cubicBezTo>
                    <a:pt x="16065" y="19402"/>
                    <a:pt x="16776" y="18882"/>
                    <a:pt x="17487" y="18403"/>
                  </a:cubicBezTo>
                  <a:cubicBezTo>
                    <a:pt x="17863" y="18212"/>
                    <a:pt x="18185" y="17965"/>
                    <a:pt x="18521" y="17829"/>
                  </a:cubicBezTo>
                  <a:cubicBezTo>
                    <a:pt x="18615" y="17774"/>
                    <a:pt x="18708" y="17733"/>
                    <a:pt x="18802" y="17678"/>
                  </a:cubicBezTo>
                  <a:cubicBezTo>
                    <a:pt x="19111" y="17514"/>
                    <a:pt x="19433" y="17432"/>
                    <a:pt x="19769" y="17432"/>
                  </a:cubicBezTo>
                  <a:cubicBezTo>
                    <a:pt x="20279" y="17432"/>
                    <a:pt x="20789" y="17637"/>
                    <a:pt x="21191" y="18020"/>
                  </a:cubicBezTo>
                  <a:cubicBezTo>
                    <a:pt x="22748" y="19594"/>
                    <a:pt x="21755" y="24246"/>
                    <a:pt x="21245" y="25587"/>
                  </a:cubicBezTo>
                  <a:cubicBezTo>
                    <a:pt x="21285" y="25682"/>
                    <a:pt x="21379" y="25723"/>
                    <a:pt x="21433" y="25819"/>
                  </a:cubicBezTo>
                  <a:lnTo>
                    <a:pt x="21527" y="25874"/>
                  </a:lnTo>
                  <a:lnTo>
                    <a:pt x="21715" y="26065"/>
                  </a:lnTo>
                  <a:lnTo>
                    <a:pt x="21849" y="26202"/>
                  </a:lnTo>
                  <a:lnTo>
                    <a:pt x="22131" y="26394"/>
                  </a:lnTo>
                  <a:lnTo>
                    <a:pt x="22278" y="26544"/>
                  </a:lnTo>
                  <a:lnTo>
                    <a:pt x="22654" y="26777"/>
                  </a:lnTo>
                  <a:lnTo>
                    <a:pt x="22842" y="26873"/>
                  </a:lnTo>
                  <a:lnTo>
                    <a:pt x="23352" y="27215"/>
                  </a:lnTo>
                  <a:lnTo>
                    <a:pt x="23446" y="27256"/>
                  </a:lnTo>
                  <a:cubicBezTo>
                    <a:pt x="23634" y="27406"/>
                    <a:pt x="23876" y="27502"/>
                    <a:pt x="24104" y="27639"/>
                  </a:cubicBezTo>
                  <a:lnTo>
                    <a:pt x="24345" y="27735"/>
                  </a:lnTo>
                  <a:lnTo>
                    <a:pt x="24761" y="27926"/>
                  </a:lnTo>
                  <a:cubicBezTo>
                    <a:pt x="24909" y="26585"/>
                    <a:pt x="25379" y="25340"/>
                    <a:pt x="26224" y="24287"/>
                  </a:cubicBezTo>
                  <a:cubicBezTo>
                    <a:pt x="29741" y="19840"/>
                    <a:pt x="32371" y="12889"/>
                    <a:pt x="30452" y="9345"/>
                  </a:cubicBezTo>
                  <a:cubicBezTo>
                    <a:pt x="29741" y="8004"/>
                    <a:pt x="27540" y="5227"/>
                    <a:pt x="25191" y="2299"/>
                  </a:cubicBezTo>
                  <a:lnTo>
                    <a:pt x="24815" y="1875"/>
                  </a:lnTo>
                  <a:lnTo>
                    <a:pt x="24815" y="1916"/>
                  </a:lnTo>
                  <a:cubicBezTo>
                    <a:pt x="24721" y="2011"/>
                    <a:pt x="24627" y="2107"/>
                    <a:pt x="24573" y="2162"/>
                  </a:cubicBezTo>
                  <a:lnTo>
                    <a:pt x="24480" y="2258"/>
                  </a:lnTo>
                  <a:cubicBezTo>
                    <a:pt x="24386" y="2353"/>
                    <a:pt x="24292" y="2394"/>
                    <a:pt x="24198" y="2490"/>
                  </a:cubicBezTo>
                  <a:lnTo>
                    <a:pt x="24157" y="2545"/>
                  </a:lnTo>
                  <a:lnTo>
                    <a:pt x="23876" y="2737"/>
                  </a:lnTo>
                  <a:lnTo>
                    <a:pt x="23822" y="2737"/>
                  </a:lnTo>
                  <a:lnTo>
                    <a:pt x="23500" y="2928"/>
                  </a:lnTo>
                  <a:lnTo>
                    <a:pt x="23446" y="2928"/>
                  </a:lnTo>
                  <a:lnTo>
                    <a:pt x="23164" y="3065"/>
                  </a:lnTo>
                  <a:lnTo>
                    <a:pt x="23070" y="3120"/>
                  </a:lnTo>
                  <a:lnTo>
                    <a:pt x="22748" y="3215"/>
                  </a:lnTo>
                  <a:lnTo>
                    <a:pt x="22466" y="3352"/>
                  </a:lnTo>
                  <a:lnTo>
                    <a:pt x="22372" y="3352"/>
                  </a:lnTo>
                  <a:lnTo>
                    <a:pt x="22091" y="3448"/>
                  </a:lnTo>
                  <a:cubicBezTo>
                    <a:pt x="21527" y="3640"/>
                    <a:pt x="20910" y="3831"/>
                    <a:pt x="20775" y="4118"/>
                  </a:cubicBezTo>
                  <a:cubicBezTo>
                    <a:pt x="20628" y="4597"/>
                    <a:pt x="20252" y="4980"/>
                    <a:pt x="19782" y="5227"/>
                  </a:cubicBezTo>
                  <a:cubicBezTo>
                    <a:pt x="19688" y="5268"/>
                    <a:pt x="19594" y="5268"/>
                    <a:pt x="19500" y="5323"/>
                  </a:cubicBezTo>
                  <a:lnTo>
                    <a:pt x="18749" y="5323"/>
                  </a:lnTo>
                  <a:cubicBezTo>
                    <a:pt x="18615" y="5268"/>
                    <a:pt x="18521" y="5268"/>
                    <a:pt x="18427" y="5227"/>
                  </a:cubicBezTo>
                  <a:lnTo>
                    <a:pt x="18333" y="5227"/>
                  </a:lnTo>
                  <a:lnTo>
                    <a:pt x="18091" y="5131"/>
                  </a:lnTo>
                  <a:lnTo>
                    <a:pt x="17957" y="5076"/>
                  </a:lnTo>
                  <a:lnTo>
                    <a:pt x="17675" y="4939"/>
                  </a:lnTo>
                  <a:lnTo>
                    <a:pt x="17487" y="4885"/>
                  </a:lnTo>
                  <a:cubicBezTo>
                    <a:pt x="17340" y="4789"/>
                    <a:pt x="17152" y="4693"/>
                    <a:pt x="16964" y="4693"/>
                  </a:cubicBezTo>
                  <a:cubicBezTo>
                    <a:pt x="16830" y="4734"/>
                    <a:pt x="16709" y="4762"/>
                    <a:pt x="16588" y="4762"/>
                  </a:cubicBezTo>
                  <a:cubicBezTo>
                    <a:pt x="15796" y="4762"/>
                    <a:pt x="15071" y="4009"/>
                    <a:pt x="14092" y="3024"/>
                  </a:cubicBezTo>
                  <a:cubicBezTo>
                    <a:pt x="13206" y="2066"/>
                    <a:pt x="12025" y="862"/>
                    <a:pt x="11045" y="725"/>
                  </a:cubicBezTo>
                  <a:cubicBezTo>
                    <a:pt x="10897" y="670"/>
                    <a:pt x="10710" y="670"/>
                    <a:pt x="10575" y="629"/>
                  </a:cubicBezTo>
                  <a:lnTo>
                    <a:pt x="10387" y="575"/>
                  </a:lnTo>
                  <a:lnTo>
                    <a:pt x="10052" y="479"/>
                  </a:lnTo>
                  <a:lnTo>
                    <a:pt x="9676" y="287"/>
                  </a:lnTo>
                  <a:lnTo>
                    <a:pt x="9582" y="246"/>
                  </a:lnTo>
                  <a:cubicBezTo>
                    <a:pt x="9448" y="192"/>
                    <a:pt x="9260" y="96"/>
                    <a:pt x="907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9" name="Google Shape;107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G8JAABMDgAAdgkAAAAAAAAmAAAACAAAAP//////////"/>
                </a:ext>
              </a:extLst>
            </p:cNvSpPr>
            <p:nvPr/>
          </p:nvSpPr>
          <p:spPr>
            <a:xfrm>
              <a:off x="2317750" y="1533525"/>
              <a:ext cx="6350" cy="4445"/>
            </a:xfrm>
            <a:custGeom>
              <a:avLst/>
              <a:gdLst/>
              <a:ahLst/>
              <a:cxnLst/>
              <a:rect l="0" t="0" r="6350" b="4445"/>
              <a:pathLst>
                <a:path w="6350" h="4445">
                  <a:moveTo>
                    <a:pt x="0" y="13"/>
                  </a:moveTo>
                  <a:cubicBezTo>
                    <a:pt x="0" y="106"/>
                    <a:pt x="53" y="199"/>
                    <a:pt x="93" y="292"/>
                  </a:cubicBezTo>
                  <a:lnTo>
                    <a:pt x="146" y="332"/>
                  </a:lnTo>
                  <a:cubicBezTo>
                    <a:pt x="146" y="425"/>
                    <a:pt x="185" y="479"/>
                    <a:pt x="238" y="572"/>
                  </a:cubicBezTo>
                  <a:lnTo>
                    <a:pt x="278" y="665"/>
                  </a:lnTo>
                  <a:cubicBezTo>
                    <a:pt x="331" y="705"/>
                    <a:pt x="370" y="798"/>
                    <a:pt x="423" y="851"/>
                  </a:cubicBezTo>
                  <a:lnTo>
                    <a:pt x="463" y="891"/>
                  </a:lnTo>
                  <a:cubicBezTo>
                    <a:pt x="516" y="984"/>
                    <a:pt x="609" y="1077"/>
                    <a:pt x="701" y="1131"/>
                  </a:cubicBezTo>
                  <a:lnTo>
                    <a:pt x="741" y="1224"/>
                  </a:lnTo>
                  <a:lnTo>
                    <a:pt x="979" y="1357"/>
                  </a:lnTo>
                  <a:lnTo>
                    <a:pt x="1072" y="1410"/>
                  </a:lnTo>
                  <a:cubicBezTo>
                    <a:pt x="1164" y="1503"/>
                    <a:pt x="1296" y="1543"/>
                    <a:pt x="1389" y="1597"/>
                  </a:cubicBezTo>
                  <a:cubicBezTo>
                    <a:pt x="2090" y="1823"/>
                    <a:pt x="2686" y="2342"/>
                    <a:pt x="3016" y="2994"/>
                  </a:cubicBezTo>
                  <a:cubicBezTo>
                    <a:pt x="3149" y="3273"/>
                    <a:pt x="3201" y="3553"/>
                    <a:pt x="3149" y="3832"/>
                  </a:cubicBezTo>
                  <a:cubicBezTo>
                    <a:pt x="4075" y="4112"/>
                    <a:pt x="5054" y="4338"/>
                    <a:pt x="6019" y="4391"/>
                  </a:cubicBezTo>
                  <a:lnTo>
                    <a:pt x="6350" y="4431"/>
                  </a:lnTo>
                  <a:cubicBezTo>
                    <a:pt x="6350" y="4338"/>
                    <a:pt x="6297" y="4298"/>
                    <a:pt x="6297" y="4245"/>
                  </a:cubicBezTo>
                  <a:lnTo>
                    <a:pt x="6297" y="4205"/>
                  </a:lnTo>
                  <a:cubicBezTo>
                    <a:pt x="6257" y="4019"/>
                    <a:pt x="6204" y="3872"/>
                    <a:pt x="6165" y="3739"/>
                  </a:cubicBezTo>
                  <a:lnTo>
                    <a:pt x="6165" y="3686"/>
                  </a:lnTo>
                  <a:cubicBezTo>
                    <a:pt x="6072" y="3553"/>
                    <a:pt x="5980" y="3367"/>
                    <a:pt x="5887" y="3220"/>
                  </a:cubicBezTo>
                  <a:lnTo>
                    <a:pt x="5834" y="3180"/>
                  </a:lnTo>
                  <a:cubicBezTo>
                    <a:pt x="5702" y="2994"/>
                    <a:pt x="5556" y="2754"/>
                    <a:pt x="5331" y="2528"/>
                  </a:cubicBezTo>
                  <a:lnTo>
                    <a:pt x="5278" y="2435"/>
                  </a:lnTo>
                  <a:lnTo>
                    <a:pt x="4908" y="2065"/>
                  </a:lnTo>
                  <a:cubicBezTo>
                    <a:pt x="4180" y="1250"/>
                    <a:pt x="3797" y="1104"/>
                    <a:pt x="3453" y="1104"/>
                  </a:cubicBezTo>
                  <a:cubicBezTo>
                    <a:pt x="3373" y="1104"/>
                    <a:pt x="3281" y="1117"/>
                    <a:pt x="3201" y="1131"/>
                  </a:cubicBezTo>
                  <a:cubicBezTo>
                    <a:pt x="3016" y="1184"/>
                    <a:pt x="2831" y="1211"/>
                    <a:pt x="2659" y="1211"/>
                  </a:cubicBezTo>
                  <a:cubicBezTo>
                    <a:pt x="2381" y="1211"/>
                    <a:pt x="2103" y="1144"/>
                    <a:pt x="1852" y="1038"/>
                  </a:cubicBezTo>
                  <a:cubicBezTo>
                    <a:pt x="1627" y="944"/>
                    <a:pt x="1296" y="758"/>
                    <a:pt x="979" y="572"/>
                  </a:cubicBezTo>
                  <a:lnTo>
                    <a:pt x="463" y="292"/>
                  </a:lnTo>
                  <a:lnTo>
                    <a:pt x="331" y="146"/>
                  </a:lnTo>
                  <a:lnTo>
                    <a:pt x="0"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8" name="Google Shape;107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4AAFIJAABSDgAAUgkAAAAAAAAmAAAACAAAAP//////////"/>
                </a:ext>
              </a:extLst>
            </p:cNvSpPr>
            <p:nvPr/>
          </p:nvSpPr>
          <p:spPr>
            <a:xfrm>
              <a:off x="2327910" y="15151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7" name="Google Shape;107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4AAFEJAABTDgAAUQkAAAAAAAAmAAAACAAAAP//////////"/>
                </a:ext>
              </a:extLst>
            </p:cNvSpPr>
            <p:nvPr/>
          </p:nvSpPr>
          <p:spPr>
            <a:xfrm>
              <a:off x="2327910" y="1514475"/>
              <a:ext cx="635" cy="0"/>
            </a:xfrm>
            <a:custGeom>
              <a:avLst/>
              <a:gdLst/>
              <a:ahLst/>
              <a:cxnLst/>
              <a:rect l="0" t="0" r="635" b="0"/>
              <a:pathLst>
                <a:path w="635" h="0">
                  <a:moveTo>
                    <a:pt x="42"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6" name="Google Shape;107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4AAFIJAABSDgAAUgkAAAAAAAAmAAAACAAAAP//////////"/>
                </a:ext>
              </a:extLst>
            </p:cNvSpPr>
            <p:nvPr/>
          </p:nvSpPr>
          <p:spPr>
            <a:xfrm>
              <a:off x="2327910" y="15151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5" name="Google Shape;107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4AAFIJAABSDgAAUgkAAAAAAAAmAAAACAAAAP//////////"/>
                </a:ext>
              </a:extLst>
            </p:cNvSpPr>
            <p:nvPr/>
          </p:nvSpPr>
          <p:spPr>
            <a:xfrm>
              <a:off x="2327910" y="15151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4" name="Google Shape;107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4AAFEJAABSDgAAUgkAAAAAAAAmAAAACAAAAP//////////"/>
                </a:ext>
              </a:extLst>
            </p:cNvSpPr>
            <p:nvPr/>
          </p:nvSpPr>
          <p:spPr>
            <a:xfrm>
              <a:off x="2327910" y="1514475"/>
              <a:ext cx="0" cy="635"/>
            </a:xfrm>
            <a:custGeom>
              <a:avLst/>
              <a:gdLst/>
              <a:ahLst/>
              <a:cxnLst/>
              <a:rect l="0" t="0" r="0" b="635"/>
              <a:pathLst>
                <a:path w="0" h="635">
                  <a:moveTo>
                    <a:pt x="0" y="601"/>
                  </a:moveTo>
                  <a:lnTo>
                    <a:pt x="0" y="3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3" name="Google Shape;107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4AAFIJAABSDgAAUgkAAAAAAAAmAAAACAAAAP//////////"/>
                </a:ext>
              </a:extLst>
            </p:cNvSpPr>
            <p:nvPr/>
          </p:nvSpPr>
          <p:spPr>
            <a:xfrm>
              <a:off x="2327910" y="15151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2" name="Google Shape;107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4AAFYJAABFDgAAVwkAAAAAAAAmAAAACAAAAP//////////"/>
                </a:ext>
              </a:extLst>
            </p:cNvSpPr>
            <p:nvPr/>
          </p:nvSpPr>
          <p:spPr>
            <a:xfrm>
              <a:off x="2319020" y="1517650"/>
              <a:ext cx="635" cy="635"/>
            </a:xfrm>
            <a:custGeom>
              <a:avLst/>
              <a:gdLst/>
              <a:ahLst/>
              <a:cxnLst/>
              <a:rect l="0" t="0" r="635" b="635"/>
              <a:pathLst>
                <a:path w="635" h="635">
                  <a:moveTo>
                    <a:pt x="24" y="11"/>
                  </a:moveTo>
                  <a:cubicBezTo>
                    <a:pt x="24" y="122"/>
                    <a:pt x="97" y="245"/>
                    <a:pt x="268" y="356"/>
                  </a:cubicBezTo>
                  <a:lnTo>
                    <a:pt x="317" y="389"/>
                  </a:lnTo>
                  <a:cubicBezTo>
                    <a:pt x="170" y="278"/>
                    <a:pt x="73" y="144"/>
                    <a:pt x="24" y="11"/>
                  </a:cubicBezTo>
                  <a:close/>
                  <a:moveTo>
                    <a:pt x="317" y="389"/>
                  </a:moveTo>
                  <a:cubicBezTo>
                    <a:pt x="415" y="479"/>
                    <a:pt x="512" y="557"/>
                    <a:pt x="610" y="635"/>
                  </a:cubicBezTo>
                  <a:lnTo>
                    <a:pt x="317" y="38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1" name="Google Shape;107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4AAFYJAABFDgAAVgkAAAAAAAAmAAAACAAAAP//////////"/>
                </a:ext>
              </a:extLst>
            </p:cNvSpPr>
            <p:nvPr/>
          </p:nvSpPr>
          <p:spPr>
            <a:xfrm>
              <a:off x="2319020" y="1517650"/>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0" name="Google Shape;107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4AAFYJAABKDgAAWAkAAAAAAAAmAAAACAAAAP//////////"/>
                </a:ext>
              </a:extLst>
            </p:cNvSpPr>
            <p:nvPr/>
          </p:nvSpPr>
          <p:spPr>
            <a:xfrm>
              <a:off x="2319655" y="1517650"/>
              <a:ext cx="3175" cy="1270"/>
            </a:xfrm>
            <a:custGeom>
              <a:avLst/>
              <a:gdLst/>
              <a:ahLst/>
              <a:cxnLst/>
              <a:rect l="0" t="0" r="3175" b="1270"/>
              <a:pathLst>
                <a:path w="3175" h="1270">
                  <a:moveTo>
                    <a:pt x="12" y="10"/>
                  </a:moveTo>
                  <a:cubicBezTo>
                    <a:pt x="647" y="10"/>
                    <a:pt x="2356" y="620"/>
                    <a:pt x="3175" y="1260"/>
                  </a:cubicBezTo>
                  <a:cubicBezTo>
                    <a:pt x="2356" y="620"/>
                    <a:pt x="647" y="10"/>
                    <a:pt x="12" y="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9" name="Google Shape;107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4AAFAJAABTDgAAUQkAAAAAAAAmAAAACAAAAP//////////"/>
                </a:ext>
              </a:extLst>
            </p:cNvSpPr>
            <p:nvPr/>
          </p:nvSpPr>
          <p:spPr>
            <a:xfrm>
              <a:off x="2328545" y="1513840"/>
              <a:ext cx="0" cy="635"/>
            </a:xfrm>
            <a:custGeom>
              <a:avLst/>
              <a:gdLst/>
              <a:ahLst/>
              <a:cxnLst/>
              <a:rect l="0" t="0" r="0" b="635"/>
              <a:pathLst>
                <a:path w="0" h="635">
                  <a:moveTo>
                    <a:pt x="0" y="52"/>
                  </a:moveTo>
                  <a:lnTo>
                    <a:pt x="0" y="582"/>
                  </a:lnTo>
                  <a:lnTo>
                    <a:pt x="0" y="5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8" name="Google Shape;107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HAJAABCDgAAcAkAAAAAAAAmAAAACAAAAP//////////"/>
                </a:ext>
              </a:extLst>
            </p:cNvSpPr>
            <p:nvPr/>
          </p:nvSpPr>
          <p:spPr>
            <a:xfrm>
              <a:off x="2317750" y="15341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7" name="Google Shape;107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G8JAABCDgAAcAkAAAAAAAAmAAAACAAAAP//////////"/>
                </a:ext>
              </a:extLst>
            </p:cNvSpPr>
            <p:nvPr/>
          </p:nvSpPr>
          <p:spPr>
            <a:xfrm>
              <a:off x="2317750" y="1533525"/>
              <a:ext cx="0" cy="635"/>
            </a:xfrm>
            <a:custGeom>
              <a:avLst/>
              <a:gdLst/>
              <a:ahLst/>
              <a:cxnLst/>
              <a:rect l="0" t="0" r="0" b="635"/>
              <a:pathLst>
                <a:path w="0" h="635">
                  <a:moveTo>
                    <a:pt x="0" y="33"/>
                  </a:moveTo>
                  <a:cubicBezTo>
                    <a:pt x="0" y="267"/>
                    <a:pt x="0" y="501"/>
                    <a:pt x="0" y="601"/>
                  </a:cubicBezTo>
                  <a:cubicBezTo>
                    <a:pt x="0" y="367"/>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6" name="Google Shape;107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4AAHoJAABpDgAAegkAAAAAAAAmAAAACAAAAP//////////"/>
                </a:ext>
              </a:extLst>
            </p:cNvSpPr>
            <p:nvPr/>
          </p:nvSpPr>
          <p:spPr>
            <a:xfrm>
              <a:off x="2341880" y="154051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5" name="Google Shape;107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4AAHsJAABrDgAAfAkAAAAAAAAmAAAACAAAAP//////////"/>
                </a:ext>
              </a:extLst>
            </p:cNvSpPr>
            <p:nvPr/>
          </p:nvSpPr>
          <p:spPr>
            <a:xfrm>
              <a:off x="2343150" y="1541145"/>
              <a:ext cx="635" cy="635"/>
            </a:xfrm>
            <a:custGeom>
              <a:avLst/>
              <a:gdLst/>
              <a:ahLst/>
              <a:cxnLst/>
              <a:rect l="0" t="0" r="635" b="635"/>
              <a:pathLst>
                <a:path w="635" h="635">
                  <a:moveTo>
                    <a:pt x="635" y="635"/>
                  </a:moveTo>
                  <a:cubicBezTo>
                    <a:pt x="419" y="394"/>
                    <a:pt x="215" y="240"/>
                    <a:pt x="0" y="21"/>
                  </a:cubicBezTo>
                  <a:cubicBezTo>
                    <a:pt x="215" y="240"/>
                    <a:pt x="419" y="394"/>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4" name="Google Shape;107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4AAHkJAABoDgAAegkAAAAAAAAmAAAACAAAAP//////////"/>
                </a:ext>
              </a:extLst>
            </p:cNvSpPr>
            <p:nvPr/>
          </p:nvSpPr>
          <p:spPr>
            <a:xfrm>
              <a:off x="2341245" y="1539875"/>
              <a:ext cx="635" cy="635"/>
            </a:xfrm>
            <a:custGeom>
              <a:avLst/>
              <a:gdLst/>
              <a:ahLst/>
              <a:cxnLst/>
              <a:rect l="0" t="0" r="635" b="635"/>
              <a:pathLst>
                <a:path w="635" h="635">
                  <a:moveTo>
                    <a:pt x="606"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3" name="Google Shape;107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4AAGwJAABiDgAAbQkAAAAAAAAmAAAACAAAAP//////////"/>
                </a:ext>
              </a:extLst>
            </p:cNvSpPr>
            <p:nvPr/>
          </p:nvSpPr>
          <p:spPr>
            <a:xfrm>
              <a:off x="2336800" y="1531620"/>
              <a:ext cx="1270" cy="635"/>
            </a:xfrm>
            <a:custGeom>
              <a:avLst/>
              <a:gdLst/>
              <a:ahLst/>
              <a:cxnLst/>
              <a:rect l="0" t="0" r="1270" b="635"/>
              <a:pathLst>
                <a:path w="1270" h="635">
                  <a:moveTo>
                    <a:pt x="1253" y="0"/>
                  </a:moveTo>
                  <a:cubicBezTo>
                    <a:pt x="841" y="162"/>
                    <a:pt x="429" y="369"/>
                    <a:pt x="0" y="620"/>
                  </a:cubicBezTo>
                  <a:cubicBezTo>
                    <a:pt x="429" y="413"/>
                    <a:pt x="841" y="162"/>
                    <a:pt x="125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2" name="Google Shape;107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4AAHwJAABsDgAAfAkAAAAAAAAmAAAACAAAAP//////////"/>
                </a:ext>
              </a:extLst>
            </p:cNvSpPr>
            <p:nvPr/>
          </p:nvSpPr>
          <p:spPr>
            <a:xfrm>
              <a:off x="2343785" y="1541780"/>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1" name="Google Shape;107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4AAHYJAABMDgAAdgkAAAAAAAAmAAAACAAAAP//////////"/>
                </a:ext>
              </a:extLst>
            </p:cNvSpPr>
            <p:nvPr/>
          </p:nvSpPr>
          <p:spPr>
            <a:xfrm>
              <a:off x="2323465" y="1537970"/>
              <a:ext cx="635" cy="0"/>
            </a:xfrm>
            <a:custGeom>
              <a:avLst/>
              <a:gdLst/>
              <a:ahLst/>
              <a:cxnLst/>
              <a:rect l="0" t="0" r="635" b="0"/>
              <a:pathLst>
                <a:path w="635" h="0">
                  <a:moveTo>
                    <a:pt x="610" y="0"/>
                  </a:moveTo>
                  <a:lnTo>
                    <a:pt x="24" y="0"/>
                  </a:lnTo>
                  <a:lnTo>
                    <a:pt x="61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00" name="Google Shape;107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HEJAABDDgAAcQkAAAAAAAAmAAAACAAAAP//////////"/>
                </a:ext>
              </a:extLst>
            </p:cNvSpPr>
            <p:nvPr/>
          </p:nvSpPr>
          <p:spPr>
            <a:xfrm>
              <a:off x="2317750" y="1534795"/>
              <a:ext cx="635" cy="0"/>
            </a:xfrm>
            <a:custGeom>
              <a:avLst/>
              <a:gdLst/>
              <a:ahLst/>
              <a:cxnLst/>
              <a:rect l="0" t="0" r="635" b="0"/>
              <a:pathLst>
                <a:path w="635" h="0">
                  <a:moveTo>
                    <a:pt x="635" y="0"/>
                  </a:moveTo>
                  <a:cubicBezTo>
                    <a:pt x="465" y="0"/>
                    <a:pt x="169" y="0"/>
                    <a:pt x="42" y="0"/>
                  </a:cubicBezTo>
                  <a:cubicBezTo>
                    <a:pt x="169" y="0"/>
                    <a:pt x="465"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9" name="Google Shape;107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w4AAHkJAABnDgAAeQkAAAAAAAAmAAAACAAAAP//////////"/>
                </a:ext>
              </a:extLst>
            </p:cNvSpPr>
            <p:nvPr/>
          </p:nvSpPr>
          <p:spPr>
            <a:xfrm>
              <a:off x="2341245" y="15398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8" name="Google Shape;107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HAJAABCDgAAcQkAAAAAAAAmAAAACAAAAP//////////"/>
                </a:ext>
              </a:extLst>
            </p:cNvSpPr>
            <p:nvPr/>
          </p:nvSpPr>
          <p:spPr>
            <a:xfrm>
              <a:off x="2317750" y="1534160"/>
              <a:ext cx="0" cy="635"/>
            </a:xfrm>
            <a:custGeom>
              <a:avLst/>
              <a:gdLst/>
              <a:ahLst/>
              <a:cxnLst/>
              <a:rect l="0" t="0" r="0" b="635"/>
              <a:pathLst>
                <a:path w="0" h="635">
                  <a:moveTo>
                    <a:pt x="0" y="635"/>
                  </a:moveTo>
                  <a:cubicBezTo>
                    <a:pt x="0" y="465"/>
                    <a:pt x="0" y="169"/>
                    <a:pt x="0" y="42"/>
                  </a:cubicBezTo>
                  <a:cubicBezTo>
                    <a:pt x="0" y="169"/>
                    <a:pt x="0" y="465"/>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7" name="Google Shape;107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4AAHEJAABDDgAAcQkAAAAAAAAmAAAACAAAAP//////////"/>
                </a:ext>
              </a:extLst>
            </p:cNvSpPr>
            <p:nvPr/>
          </p:nvSpPr>
          <p:spPr>
            <a:xfrm>
              <a:off x="2318385" y="15347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6" name="Google Shape;107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4AAHgJAABnDgAAeQkAAAAAAAAmAAAACAAAAP//////////"/>
                </a:ext>
              </a:extLst>
            </p:cNvSpPr>
            <p:nvPr/>
          </p:nvSpPr>
          <p:spPr>
            <a:xfrm>
              <a:off x="2340610" y="1539240"/>
              <a:ext cx="635" cy="635"/>
            </a:xfrm>
            <a:custGeom>
              <a:avLst/>
              <a:gdLst/>
              <a:ahLst/>
              <a:cxnLst/>
              <a:rect l="0" t="0" r="635" b="635"/>
              <a:pathLst>
                <a:path w="635" h="635">
                  <a:moveTo>
                    <a:pt x="635" y="635"/>
                  </a:moveTo>
                  <a:cubicBezTo>
                    <a:pt x="465" y="388"/>
                    <a:pt x="338" y="246"/>
                    <a:pt x="42" y="0"/>
                  </a:cubicBezTo>
                  <a:cubicBezTo>
                    <a:pt x="338" y="246"/>
                    <a:pt x="465" y="388"/>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5" name="Google Shape;107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4AAHEJAABEDgAAcgkAAAAAAAAmAAAACAAAAP//////////"/>
                </a:ext>
              </a:extLst>
            </p:cNvSpPr>
            <p:nvPr/>
          </p:nvSpPr>
          <p:spPr>
            <a:xfrm>
              <a:off x="2318385" y="1534795"/>
              <a:ext cx="635" cy="635"/>
            </a:xfrm>
            <a:custGeom>
              <a:avLst/>
              <a:gdLst/>
              <a:ahLst/>
              <a:cxnLst/>
              <a:rect l="0" t="0" r="635" b="635"/>
              <a:pathLst>
                <a:path w="635" h="635">
                  <a:moveTo>
                    <a:pt x="635" y="635"/>
                  </a:moveTo>
                  <a:cubicBezTo>
                    <a:pt x="355" y="465"/>
                    <a:pt x="177" y="338"/>
                    <a:pt x="0" y="42"/>
                  </a:cubicBezTo>
                  <a:cubicBezTo>
                    <a:pt x="177" y="338"/>
                    <a:pt x="355" y="465"/>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4" name="Google Shape;107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4AAHoJAABqDgAAewkAAAAAAAAmAAAACAAAAP//////////"/>
                </a:ext>
              </a:extLst>
            </p:cNvSpPr>
            <p:nvPr/>
          </p:nvSpPr>
          <p:spPr>
            <a:xfrm>
              <a:off x="2342515" y="1540510"/>
              <a:ext cx="635" cy="635"/>
            </a:xfrm>
            <a:custGeom>
              <a:avLst/>
              <a:gdLst/>
              <a:ahLst/>
              <a:cxnLst/>
              <a:rect l="0" t="0" r="635" b="635"/>
              <a:pathLst>
                <a:path w="635" h="635">
                  <a:moveTo>
                    <a:pt x="619" y="610"/>
                  </a:moveTo>
                  <a:lnTo>
                    <a:pt x="15" y="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3" name="Google Shape;107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4AAFIJAABbDgAAVQkAAAAAAAAmAAAACAAAAP//////////"/>
                </a:ext>
              </a:extLst>
            </p:cNvSpPr>
            <p:nvPr/>
          </p:nvSpPr>
          <p:spPr>
            <a:xfrm>
              <a:off x="2330450" y="1515110"/>
              <a:ext cx="3175" cy="1905"/>
            </a:xfrm>
            <a:custGeom>
              <a:avLst/>
              <a:gdLst/>
              <a:ahLst/>
              <a:cxnLst/>
              <a:rect l="0" t="0" r="3175" b="1905"/>
              <a:pathLst>
                <a:path w="3175" h="1905">
                  <a:moveTo>
                    <a:pt x="3161" y="1893"/>
                  </a:moveTo>
                  <a:cubicBezTo>
                    <a:pt x="2190" y="1104"/>
                    <a:pt x="1025" y="123"/>
                    <a:pt x="13" y="0"/>
                  </a:cubicBezTo>
                  <a:cubicBezTo>
                    <a:pt x="1025" y="123"/>
                    <a:pt x="2190" y="1104"/>
                    <a:pt x="3161" y="189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2" name="Google Shape;107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4AAFQJAABrDgAAVQkAAAAAAAAmAAAACAAAAP//////////"/>
                </a:ext>
              </a:extLst>
            </p:cNvSpPr>
            <p:nvPr/>
          </p:nvSpPr>
          <p:spPr>
            <a:xfrm>
              <a:off x="2343785" y="1516380"/>
              <a:ext cx="0" cy="635"/>
            </a:xfrm>
            <a:custGeom>
              <a:avLst/>
              <a:gdLst/>
              <a:ahLst/>
              <a:cxnLst/>
              <a:rect l="0" t="0" r="0" b="635"/>
              <a:pathLst>
                <a:path w="0" h="635">
                  <a:moveTo>
                    <a:pt x="0" y="592"/>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1" name="Google Shape;107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4AAFUJAABpDgAAVgkAAAAAAAAmAAAACAAAAP//////////"/>
                </a:ext>
              </a:extLst>
            </p:cNvSpPr>
            <p:nvPr/>
          </p:nvSpPr>
          <p:spPr>
            <a:xfrm>
              <a:off x="2341880" y="1517015"/>
              <a:ext cx="635" cy="635"/>
            </a:xfrm>
            <a:custGeom>
              <a:avLst/>
              <a:gdLst/>
              <a:ahLst/>
              <a:cxnLst/>
              <a:rect l="0" t="0" r="635" b="635"/>
              <a:pathLst>
                <a:path w="635" h="635">
                  <a:moveTo>
                    <a:pt x="28" y="635"/>
                  </a:moveTo>
                  <a:lnTo>
                    <a:pt x="635"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90" name="Google Shape;107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4AAFUJAABqDgAAVQkAAAAAAAAmAAAACAAAAP//////////"/>
                </a:ext>
              </a:extLst>
            </p:cNvSpPr>
            <p:nvPr/>
          </p:nvSpPr>
          <p:spPr>
            <a:xfrm>
              <a:off x="2342515" y="1517015"/>
              <a:ext cx="635" cy="0"/>
            </a:xfrm>
            <a:custGeom>
              <a:avLst/>
              <a:gdLst/>
              <a:ahLst/>
              <a:cxnLst/>
              <a:rect l="0" t="0" r="635" b="0"/>
              <a:pathLst>
                <a:path w="635" h="0">
                  <a:moveTo>
                    <a:pt x="0" y="0"/>
                  </a:moveTo>
                  <a:lnTo>
                    <a:pt x="606"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9" name="Google Shape;107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4AAFYJAABoDgAAVgkAAAAAAAAmAAAACAAAAP//////////"/>
                </a:ext>
              </a:extLst>
            </p:cNvSpPr>
            <p:nvPr/>
          </p:nvSpPr>
          <p:spPr>
            <a:xfrm>
              <a:off x="2341880" y="15176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8" name="Google Shape;107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g4AAFUJAABrDgAAVQkAAAAAAAAmAAAACAAAAP//////////"/>
                </a:ext>
              </a:extLst>
            </p:cNvSpPr>
            <p:nvPr/>
          </p:nvSpPr>
          <p:spPr>
            <a:xfrm>
              <a:off x="2343150" y="1517015"/>
              <a:ext cx="635" cy="0"/>
            </a:xfrm>
            <a:custGeom>
              <a:avLst/>
              <a:gdLst/>
              <a:ahLst/>
              <a:cxnLst/>
              <a:rect l="0" t="0" r="635" b="0"/>
              <a:pathLst>
                <a:path w="635" h="0">
                  <a:moveTo>
                    <a:pt x="24" y="0"/>
                  </a:moveTo>
                  <a:lnTo>
                    <a:pt x="61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7" name="Google Shape;107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4AAFUJAABpDgAAVQkAAAAAAAAmAAAACAAAAP//////////"/>
                </a:ext>
              </a:extLst>
            </p:cNvSpPr>
            <p:nvPr/>
          </p:nvSpPr>
          <p:spPr>
            <a:xfrm>
              <a:off x="2342515" y="15170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6" name="Google Shape;107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4AAFAJAABUDgAAUQkAAAAAAAAmAAAACAAAAP//////////"/>
                </a:ext>
              </a:extLst>
            </p:cNvSpPr>
            <p:nvPr/>
          </p:nvSpPr>
          <p:spPr>
            <a:xfrm>
              <a:off x="2328545" y="1513840"/>
              <a:ext cx="635" cy="635"/>
            </a:xfrm>
            <a:custGeom>
              <a:avLst/>
              <a:gdLst/>
              <a:ahLst/>
              <a:cxnLst/>
              <a:rect l="0" t="0" r="635" b="635"/>
              <a:pathLst>
                <a:path w="635" h="635">
                  <a:moveTo>
                    <a:pt x="15" y="28"/>
                  </a:moveTo>
                  <a:cubicBezTo>
                    <a:pt x="174" y="230"/>
                    <a:pt x="396" y="432"/>
                    <a:pt x="619" y="635"/>
                  </a:cubicBezTo>
                  <a:cubicBezTo>
                    <a:pt x="460" y="432"/>
                    <a:pt x="238" y="230"/>
                    <a:pt x="15" y="28"/>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5" name="Google Shape;107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4AAFEJAABVDgAAUQkAAAAAAAAmAAAACAAAAP//////////"/>
                </a:ext>
              </a:extLst>
            </p:cNvSpPr>
            <p:nvPr/>
          </p:nvSpPr>
          <p:spPr>
            <a:xfrm>
              <a:off x="2329180" y="1514475"/>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4" name="Google Shape;107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4AAFEJAABVDgAAUQkAAAAAAAAmAAAACAAAAP//////////"/>
                </a:ext>
              </a:extLst>
            </p:cNvSpPr>
            <p:nvPr/>
          </p:nvSpPr>
          <p:spPr>
            <a:xfrm>
              <a:off x="2329815" y="15144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3" name="Google Shape;107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4AAFkJAABjDgAAWQkAAAAAAAAmAAAACAAAAP//////////"/>
                </a:ext>
              </a:extLst>
            </p:cNvSpPr>
            <p:nvPr/>
          </p:nvSpPr>
          <p:spPr>
            <a:xfrm>
              <a:off x="2338070" y="1519555"/>
              <a:ext cx="635" cy="0"/>
            </a:xfrm>
            <a:custGeom>
              <a:avLst/>
              <a:gdLst/>
              <a:ahLst/>
              <a:cxnLst/>
              <a:rect l="0" t="0" r="635" b="0"/>
              <a:pathLst>
                <a:path w="635" h="0">
                  <a:moveTo>
                    <a:pt x="0" y="0"/>
                  </a:moveTo>
                  <a:lnTo>
                    <a:pt x="55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2" name="Google Shape;107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4AAFMJAABsDgAAVAkAAAAAAAAmAAAACAAAAP//////////"/>
                </a:ext>
              </a:extLst>
            </p:cNvSpPr>
            <p:nvPr/>
          </p:nvSpPr>
          <p:spPr>
            <a:xfrm>
              <a:off x="2344420" y="1515745"/>
              <a:ext cx="0" cy="635"/>
            </a:xfrm>
            <a:custGeom>
              <a:avLst/>
              <a:gdLst/>
              <a:ahLst/>
              <a:cxnLst/>
              <a:rect l="0" t="0" r="0" b="635"/>
              <a:pathLst>
                <a:path w="0" h="635">
                  <a:moveTo>
                    <a:pt x="0" y="33"/>
                  </a:moveTo>
                  <a:cubicBezTo>
                    <a:pt x="0" y="267"/>
                    <a:pt x="0" y="501"/>
                    <a:pt x="0" y="601"/>
                  </a:cubicBezTo>
                  <a:cubicBezTo>
                    <a:pt x="0" y="501"/>
                    <a:pt x="0" y="267"/>
                    <a:pt x="0" y="3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1" name="Google Shape;107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A4AAFgJAABgDgAAWAkAAAAAAAAmAAAACAAAAP//////////"/>
                </a:ext>
              </a:extLst>
            </p:cNvSpPr>
            <p:nvPr/>
          </p:nvSpPr>
          <p:spPr>
            <a:xfrm>
              <a:off x="2336800" y="15189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80" name="Google Shape;107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4AAFkJAABiDgAAWQkAAAAAAAAmAAAACAAAAP//////////"/>
                </a:ext>
              </a:extLst>
            </p:cNvSpPr>
            <p:nvPr/>
          </p:nvSpPr>
          <p:spPr>
            <a:xfrm>
              <a:off x="2338070" y="15195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9" name="Google Shape;107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4AAFQJAABsDgAAVAkAAAAAAAAmAAAACAAAAP//////////"/>
                </a:ext>
              </a:extLst>
            </p:cNvSpPr>
            <p:nvPr/>
          </p:nvSpPr>
          <p:spPr>
            <a:xfrm>
              <a:off x="2343785" y="1516380"/>
              <a:ext cx="635" cy="0"/>
            </a:xfrm>
            <a:custGeom>
              <a:avLst/>
              <a:gdLst/>
              <a:ahLst/>
              <a:cxnLst/>
              <a:rect l="0" t="0" r="635" b="0"/>
              <a:pathLst>
                <a:path w="635" h="0">
                  <a:moveTo>
                    <a:pt x="635" y="0"/>
                  </a:moveTo>
                  <a:cubicBezTo>
                    <a:pt x="355" y="0"/>
                    <a:pt x="177" y="0"/>
                    <a:pt x="0" y="0"/>
                  </a:cubicBezTo>
                  <a:cubicBezTo>
                    <a:pt x="177" y="0"/>
                    <a:pt x="457"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8" name="Google Shape;107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4AAFkJAABkDgAAWQkAAAAAAAAmAAAACAAAAP//////////"/>
                </a:ext>
              </a:extLst>
            </p:cNvSpPr>
            <p:nvPr/>
          </p:nvSpPr>
          <p:spPr>
            <a:xfrm>
              <a:off x="2338705" y="1519555"/>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7" name="Google Shape;107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4AAFgJAABhDgAAWAkAAAAAAAAmAAAACAAAAP//////////"/>
                </a:ext>
              </a:extLst>
            </p:cNvSpPr>
            <p:nvPr/>
          </p:nvSpPr>
          <p:spPr>
            <a:xfrm>
              <a:off x="2337435" y="15189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6" name="Google Shape;107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4AAFcJAABJDgAAXwkAAAAAAAAmAAAACAAAAP//////////"/>
                </a:ext>
              </a:extLst>
            </p:cNvSpPr>
            <p:nvPr/>
          </p:nvSpPr>
          <p:spPr>
            <a:xfrm>
              <a:off x="2319655" y="1518285"/>
              <a:ext cx="2540" cy="5080"/>
            </a:xfrm>
            <a:custGeom>
              <a:avLst/>
              <a:gdLst/>
              <a:ahLst/>
              <a:cxnLst/>
              <a:rect l="0" t="0" r="2540" b="5080"/>
              <a:pathLst>
                <a:path w="2540" h="5080">
                  <a:moveTo>
                    <a:pt x="0" y="14"/>
                  </a:moveTo>
                  <a:lnTo>
                    <a:pt x="250" y="441"/>
                  </a:lnTo>
                  <a:cubicBezTo>
                    <a:pt x="389" y="688"/>
                    <a:pt x="541" y="922"/>
                    <a:pt x="680" y="1115"/>
                  </a:cubicBezTo>
                  <a:cubicBezTo>
                    <a:pt x="444" y="730"/>
                    <a:pt x="194" y="344"/>
                    <a:pt x="0" y="14"/>
                  </a:cubicBezTo>
                  <a:close/>
                  <a:moveTo>
                    <a:pt x="680" y="1129"/>
                  </a:moveTo>
                  <a:cubicBezTo>
                    <a:pt x="1555" y="2423"/>
                    <a:pt x="2484" y="3772"/>
                    <a:pt x="2137" y="5066"/>
                  </a:cubicBezTo>
                  <a:cubicBezTo>
                    <a:pt x="2526" y="3772"/>
                    <a:pt x="1555" y="2423"/>
                    <a:pt x="680" y="112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5" name="Google Shape;107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4AAHAJAABUDgAAcQkAAAAAAAAmAAAACAAAAP//////////"/>
                </a:ext>
              </a:extLst>
            </p:cNvSpPr>
            <p:nvPr/>
          </p:nvSpPr>
          <p:spPr>
            <a:xfrm>
              <a:off x="2329180" y="1534160"/>
              <a:ext cx="0" cy="635"/>
            </a:xfrm>
            <a:custGeom>
              <a:avLst/>
              <a:gdLst/>
              <a:ahLst/>
              <a:cxnLst/>
              <a:rect l="0" t="0" r="0" b="635"/>
              <a:pathLst>
                <a:path w="0" h="635">
                  <a:moveTo>
                    <a:pt x="0" y="42"/>
                  </a:moveTo>
                  <a:lnTo>
                    <a:pt x="0" y="465"/>
                  </a:lnTo>
                  <a:cubicBezTo>
                    <a:pt x="0" y="635"/>
                    <a:pt x="0" y="169"/>
                    <a:pt x="0" y="4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4" name="Google Shape;107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4AAHEJAABUDgAAcgkAAAAAAAAmAAAACAAAAP//////////"/>
                </a:ext>
              </a:extLst>
            </p:cNvSpPr>
            <p:nvPr/>
          </p:nvSpPr>
          <p:spPr>
            <a:xfrm>
              <a:off x="2329180" y="1534795"/>
              <a:ext cx="0" cy="635"/>
            </a:xfrm>
            <a:custGeom>
              <a:avLst/>
              <a:gdLst/>
              <a:ahLst/>
              <a:cxnLst/>
              <a:rect l="0" t="0" r="0" b="635"/>
              <a:pathLst>
                <a:path w="0" h="635">
                  <a:moveTo>
                    <a:pt x="0" y="42"/>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3" name="Google Shape;107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4AAHAJAABUDgAAcAkAAAAAAAAmAAAACAAAAP//////////"/>
                </a:ext>
              </a:extLst>
            </p:cNvSpPr>
            <p:nvPr/>
          </p:nvSpPr>
          <p:spPr>
            <a:xfrm>
              <a:off x="2329180" y="15341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2" name="Google Shape;107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4AAHIJAABVDgAAcwkAAAAAAAAmAAAACAAAAP//////////"/>
                </a:ext>
              </a:extLst>
            </p:cNvSpPr>
            <p:nvPr/>
          </p:nvSpPr>
          <p:spPr>
            <a:xfrm>
              <a:off x="2329180" y="1535430"/>
              <a:ext cx="635" cy="635"/>
            </a:xfrm>
            <a:custGeom>
              <a:avLst/>
              <a:gdLst/>
              <a:ahLst/>
              <a:cxnLst/>
              <a:rect l="0" t="0" r="635" b="635"/>
              <a:pathLst>
                <a:path w="635" h="635">
                  <a:moveTo>
                    <a:pt x="0" y="24"/>
                  </a:moveTo>
                  <a:lnTo>
                    <a:pt x="635" y="61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1" name="Google Shape;107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4AAHQJAABVDgAAdAkAAAAAAAAmAAAACAAAAP//////////"/>
                </a:ext>
              </a:extLst>
            </p:cNvSpPr>
            <p:nvPr/>
          </p:nvSpPr>
          <p:spPr>
            <a:xfrm>
              <a:off x="2329815" y="15367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70" name="Google Shape;107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4AAHMJAABVDgAAdAkAAAAAAAAmAAAACAAAAP//////////"/>
                </a:ext>
              </a:extLst>
            </p:cNvSpPr>
            <p:nvPr/>
          </p:nvSpPr>
          <p:spPr>
            <a:xfrm>
              <a:off x="2329815" y="1536065"/>
              <a:ext cx="0" cy="635"/>
            </a:xfrm>
            <a:custGeom>
              <a:avLst/>
              <a:gdLst/>
              <a:ahLst/>
              <a:cxnLst/>
              <a:rect l="0" t="0" r="0" b="635"/>
              <a:pathLst>
                <a:path w="0" h="635">
                  <a:moveTo>
                    <a:pt x="0" y="0"/>
                  </a:moveTo>
                  <a:cubicBezTo>
                    <a:pt x="0" y="194"/>
                    <a:pt x="0" y="370"/>
                    <a:pt x="0" y="617"/>
                  </a:cubicBezTo>
                  <a:cubicBezTo>
                    <a:pt x="0" y="370"/>
                    <a:pt x="0" y="194"/>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9" name="Google Shape;107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4AAHEJAABUDgAAcQkAAAAAAAAmAAAACAAAAP//////////"/>
                </a:ext>
              </a:extLst>
            </p:cNvSpPr>
            <p:nvPr/>
          </p:nvSpPr>
          <p:spPr>
            <a:xfrm>
              <a:off x="2329180" y="15347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8" name="Google Shape;107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4AAHIJAABUDgAAcgkAAAAAAAAmAAAACAAAAP//////////"/>
                </a:ext>
              </a:extLst>
            </p:cNvSpPr>
            <p:nvPr/>
          </p:nvSpPr>
          <p:spPr>
            <a:xfrm>
              <a:off x="2329180" y="15354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7" name="Google Shape;107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g4AAHMJAABKDgAAcwkAAAAAAAAmAAAACAAAAP//////////"/>
                </a:ext>
              </a:extLst>
            </p:cNvSpPr>
            <p:nvPr/>
          </p:nvSpPr>
          <p:spPr>
            <a:xfrm>
              <a:off x="2322830" y="15360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6" name="Google Shape;107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G8JAABCDgAAbwkAAAAAAAAmAAAACAAAAP//////////"/>
                </a:ext>
              </a:extLst>
            </p:cNvSpPr>
            <p:nvPr/>
          </p:nvSpPr>
          <p:spPr>
            <a:xfrm>
              <a:off x="2317750" y="15335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5" name="Google Shape;107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w4AAHQJAABLDgAAdAkAAAAAAAAmAAAACAAAAP//////////"/>
                </a:ext>
              </a:extLst>
            </p:cNvSpPr>
            <p:nvPr/>
          </p:nvSpPr>
          <p:spPr>
            <a:xfrm>
              <a:off x="2323465" y="15367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4" name="Google Shape;107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HAJAABDDgAAcAkAAAAAAAAmAAAACAAAAP//////////"/>
                </a:ext>
              </a:extLst>
            </p:cNvSpPr>
            <p:nvPr/>
          </p:nvSpPr>
          <p:spPr>
            <a:xfrm>
              <a:off x="2317750" y="1534160"/>
              <a:ext cx="635" cy="0"/>
            </a:xfrm>
            <a:custGeom>
              <a:avLst/>
              <a:gdLst/>
              <a:ahLst/>
              <a:cxnLst/>
              <a:rect l="0" t="0" r="635" b="0"/>
              <a:pathLst>
                <a:path w="635" h="0">
                  <a:moveTo>
                    <a:pt x="619" y="0"/>
                  </a:moveTo>
                  <a:lnTo>
                    <a:pt x="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3" name="Google Shape;107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4AAHUJAABMDgAAdQkAAAAAAAAmAAAACAAAAP//////////"/>
                </a:ext>
              </a:extLst>
            </p:cNvSpPr>
            <p:nvPr/>
          </p:nvSpPr>
          <p:spPr>
            <a:xfrm>
              <a:off x="2324100" y="15373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2" name="Google Shape;108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Q4AAFYJAABFDgAAWAkAAAAAAAAmAAAACAAAAP//////////"/>
                </a:ext>
              </a:extLst>
            </p:cNvSpPr>
            <p:nvPr/>
          </p:nvSpPr>
          <p:spPr>
            <a:xfrm>
              <a:off x="2319655" y="1517650"/>
              <a:ext cx="0" cy="1270"/>
            </a:xfrm>
            <a:custGeom>
              <a:avLst/>
              <a:gdLst/>
              <a:ahLst/>
              <a:cxnLst/>
              <a:rect l="0" t="0" r="0" b="1270"/>
              <a:pathLst>
                <a:path w="0" h="1270">
                  <a:moveTo>
                    <a:pt x="0" y="0"/>
                  </a:moveTo>
                  <a:cubicBezTo>
                    <a:pt x="0" y="401"/>
                    <a:pt x="0" y="869"/>
                    <a:pt x="0" y="1248"/>
                  </a:cubicBezTo>
                  <a:lnTo>
                    <a:pt x="0" y="557"/>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1" name="Google Shape;108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g4AAG8JAABCDgAAbwkAAAAAAAAmAAAACAAAAP//////////"/>
                </a:ext>
              </a:extLst>
            </p:cNvSpPr>
            <p:nvPr/>
          </p:nvSpPr>
          <p:spPr>
            <a:xfrm>
              <a:off x="2317750" y="1533525"/>
              <a:ext cx="0" cy="0"/>
            </a:xfrm>
            <a:custGeom>
              <a:avLst/>
              <a:gdLst/>
              <a:ahLst/>
              <a:cxnLst/>
              <a:rect l="0" t="0" r="0" b="0"/>
              <a:pathLst>
                <a:path w="0" h="0">
                  <a:moveTo>
                    <a:pt x="0" y="0"/>
                  </a:moveTo>
                  <a:cubicBezTo>
                    <a:pt x="0" y="0"/>
                    <a:pt x="0" y="0"/>
                    <a:pt x="0" y="0"/>
                  </a:cubicBezTo>
                  <a:cubicBezTo>
                    <a:pt x="0" y="0"/>
                    <a:pt x="0" y="0"/>
                    <a:pt x="0" y="0"/>
                  </a:cubicBez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0" name="Google Shape;108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A4AAHYJAABMDgAAdgkAAAAAAAAmAAAACAAAAP//////////"/>
                </a:ext>
              </a:extLst>
            </p:cNvSpPr>
            <p:nvPr/>
          </p:nvSpPr>
          <p:spPr>
            <a:xfrm>
              <a:off x="2324100" y="15379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9" name="Google Shape;108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4AAIEJAACFDwAA9QkAAAAAAAAmAAAACAAAAP//////////"/>
                </a:ext>
              </a:extLst>
            </p:cNvSpPr>
            <p:nvPr/>
          </p:nvSpPr>
          <p:spPr>
            <a:xfrm>
              <a:off x="2435860" y="1544955"/>
              <a:ext cx="86995" cy="73660"/>
            </a:xfrm>
            <a:custGeom>
              <a:avLst/>
              <a:gdLst/>
              <a:ahLst/>
              <a:cxnLst/>
              <a:rect l="0" t="0" r="86995" b="73660"/>
              <a:pathLst>
                <a:path w="86995" h="73660">
                  <a:moveTo>
                    <a:pt x="79187" y="14"/>
                  </a:moveTo>
                  <a:cubicBezTo>
                    <a:pt x="78469" y="14"/>
                    <a:pt x="77411" y="570"/>
                    <a:pt x="76313" y="1533"/>
                  </a:cubicBezTo>
                  <a:cubicBezTo>
                    <a:pt x="74700" y="2957"/>
                    <a:pt x="73657" y="4761"/>
                    <a:pt x="73657" y="5575"/>
                  </a:cubicBezTo>
                  <a:cubicBezTo>
                    <a:pt x="73657" y="7285"/>
                    <a:pt x="71474" y="7759"/>
                    <a:pt x="69427" y="8193"/>
                  </a:cubicBezTo>
                  <a:cubicBezTo>
                    <a:pt x="68479" y="8383"/>
                    <a:pt x="66811" y="8709"/>
                    <a:pt x="66581" y="9089"/>
                  </a:cubicBezTo>
                  <a:cubicBezTo>
                    <a:pt x="66581" y="9523"/>
                    <a:pt x="66432" y="9943"/>
                    <a:pt x="66106" y="10228"/>
                  </a:cubicBezTo>
                  <a:cubicBezTo>
                    <a:pt x="65537" y="10798"/>
                    <a:pt x="64588" y="10907"/>
                    <a:pt x="63436" y="10907"/>
                  </a:cubicBezTo>
                  <a:cubicBezTo>
                    <a:pt x="63138" y="10907"/>
                    <a:pt x="62826" y="10907"/>
                    <a:pt x="62501" y="10893"/>
                  </a:cubicBezTo>
                  <a:cubicBezTo>
                    <a:pt x="62216" y="10893"/>
                    <a:pt x="61904" y="10893"/>
                    <a:pt x="61579" y="10893"/>
                  </a:cubicBezTo>
                  <a:cubicBezTo>
                    <a:pt x="60413" y="10893"/>
                    <a:pt x="59194" y="10947"/>
                    <a:pt x="58895" y="11517"/>
                  </a:cubicBezTo>
                  <a:cubicBezTo>
                    <a:pt x="58841" y="11612"/>
                    <a:pt x="58800" y="11707"/>
                    <a:pt x="58746" y="11802"/>
                  </a:cubicBezTo>
                  <a:cubicBezTo>
                    <a:pt x="58706" y="11897"/>
                    <a:pt x="58651" y="11938"/>
                    <a:pt x="58611" y="11992"/>
                  </a:cubicBezTo>
                  <a:lnTo>
                    <a:pt x="58516" y="12127"/>
                  </a:lnTo>
                  <a:lnTo>
                    <a:pt x="58421" y="12182"/>
                  </a:lnTo>
                  <a:cubicBezTo>
                    <a:pt x="58231" y="12412"/>
                    <a:pt x="57892" y="12562"/>
                    <a:pt x="57608" y="12656"/>
                  </a:cubicBezTo>
                  <a:cubicBezTo>
                    <a:pt x="57404" y="12697"/>
                    <a:pt x="57201" y="12711"/>
                    <a:pt x="56998" y="12711"/>
                  </a:cubicBezTo>
                  <a:cubicBezTo>
                    <a:pt x="56496" y="12711"/>
                    <a:pt x="56008" y="12589"/>
                    <a:pt x="55574" y="12317"/>
                  </a:cubicBezTo>
                  <a:lnTo>
                    <a:pt x="55574" y="12412"/>
                  </a:lnTo>
                  <a:lnTo>
                    <a:pt x="54151" y="11517"/>
                  </a:lnTo>
                  <a:lnTo>
                    <a:pt x="53772" y="11273"/>
                  </a:lnTo>
                  <a:lnTo>
                    <a:pt x="53392" y="10988"/>
                  </a:lnTo>
                  <a:lnTo>
                    <a:pt x="53202" y="10893"/>
                  </a:lnTo>
                  <a:lnTo>
                    <a:pt x="53053" y="10798"/>
                  </a:lnTo>
                  <a:lnTo>
                    <a:pt x="52958" y="10757"/>
                  </a:lnTo>
                  <a:lnTo>
                    <a:pt x="52769" y="10662"/>
                  </a:lnTo>
                  <a:lnTo>
                    <a:pt x="52674" y="10608"/>
                  </a:lnTo>
                  <a:lnTo>
                    <a:pt x="52484" y="10513"/>
                  </a:lnTo>
                  <a:lnTo>
                    <a:pt x="52389" y="10513"/>
                  </a:lnTo>
                  <a:lnTo>
                    <a:pt x="52199" y="10418"/>
                  </a:lnTo>
                  <a:lnTo>
                    <a:pt x="52104" y="10418"/>
                  </a:lnTo>
                  <a:lnTo>
                    <a:pt x="51915" y="10378"/>
                  </a:lnTo>
                  <a:lnTo>
                    <a:pt x="51725" y="10378"/>
                  </a:lnTo>
                  <a:cubicBezTo>
                    <a:pt x="50586" y="10378"/>
                    <a:pt x="49692" y="9754"/>
                    <a:pt x="48783" y="9184"/>
                  </a:cubicBezTo>
                  <a:cubicBezTo>
                    <a:pt x="47929" y="8587"/>
                    <a:pt x="47292" y="8180"/>
                    <a:pt x="46547" y="8180"/>
                  </a:cubicBezTo>
                  <a:cubicBezTo>
                    <a:pt x="46344" y="8180"/>
                    <a:pt x="46127" y="8207"/>
                    <a:pt x="45896" y="8288"/>
                  </a:cubicBezTo>
                  <a:lnTo>
                    <a:pt x="45368" y="8383"/>
                  </a:lnTo>
                  <a:cubicBezTo>
                    <a:pt x="45137" y="8478"/>
                    <a:pt x="44893" y="8519"/>
                    <a:pt x="44608" y="8519"/>
                  </a:cubicBezTo>
                  <a:lnTo>
                    <a:pt x="44188" y="8614"/>
                  </a:lnTo>
                  <a:lnTo>
                    <a:pt x="44188" y="8573"/>
                  </a:lnTo>
                  <a:cubicBezTo>
                    <a:pt x="43090" y="8519"/>
                    <a:pt x="42047" y="8234"/>
                    <a:pt x="41098" y="7759"/>
                  </a:cubicBezTo>
                  <a:cubicBezTo>
                    <a:pt x="40528" y="7475"/>
                    <a:pt x="39959" y="7285"/>
                    <a:pt x="39390" y="7135"/>
                  </a:cubicBezTo>
                  <a:lnTo>
                    <a:pt x="39295" y="7135"/>
                  </a:lnTo>
                  <a:cubicBezTo>
                    <a:pt x="38956" y="7135"/>
                    <a:pt x="38441" y="7569"/>
                    <a:pt x="37967" y="8099"/>
                  </a:cubicBezTo>
                  <a:cubicBezTo>
                    <a:pt x="37818" y="8234"/>
                    <a:pt x="37628" y="8424"/>
                    <a:pt x="37492" y="8614"/>
                  </a:cubicBezTo>
                  <a:cubicBezTo>
                    <a:pt x="36638" y="9591"/>
                    <a:pt x="35581" y="10798"/>
                    <a:pt x="34212" y="10798"/>
                  </a:cubicBezTo>
                  <a:cubicBezTo>
                    <a:pt x="33914" y="10798"/>
                    <a:pt x="33602" y="10730"/>
                    <a:pt x="33263" y="10608"/>
                  </a:cubicBezTo>
                  <a:cubicBezTo>
                    <a:pt x="33222" y="10581"/>
                    <a:pt x="33155" y="10567"/>
                    <a:pt x="33100" y="10567"/>
                  </a:cubicBezTo>
                  <a:cubicBezTo>
                    <a:pt x="33033" y="10567"/>
                    <a:pt x="32965" y="10581"/>
                    <a:pt x="32884" y="10608"/>
                  </a:cubicBezTo>
                  <a:cubicBezTo>
                    <a:pt x="31840" y="11178"/>
                    <a:pt x="30891" y="14366"/>
                    <a:pt x="30376" y="16265"/>
                  </a:cubicBezTo>
                  <a:cubicBezTo>
                    <a:pt x="30281" y="16685"/>
                    <a:pt x="30132" y="17025"/>
                    <a:pt x="30037" y="17350"/>
                  </a:cubicBezTo>
                  <a:cubicBezTo>
                    <a:pt x="29522" y="19209"/>
                    <a:pt x="26906" y="19968"/>
                    <a:pt x="24154" y="20823"/>
                  </a:cubicBezTo>
                  <a:cubicBezTo>
                    <a:pt x="22162" y="21393"/>
                    <a:pt x="19464" y="22193"/>
                    <a:pt x="19559" y="23197"/>
                  </a:cubicBezTo>
                  <a:cubicBezTo>
                    <a:pt x="19749" y="25516"/>
                    <a:pt x="17567" y="26995"/>
                    <a:pt x="15384" y="27416"/>
                  </a:cubicBezTo>
                  <a:cubicBezTo>
                    <a:pt x="15194" y="27470"/>
                    <a:pt x="14950" y="27470"/>
                    <a:pt x="14720" y="27511"/>
                  </a:cubicBezTo>
                  <a:lnTo>
                    <a:pt x="13866" y="27511"/>
                  </a:lnTo>
                  <a:cubicBezTo>
                    <a:pt x="13717" y="27470"/>
                    <a:pt x="13581" y="27470"/>
                    <a:pt x="13432" y="27416"/>
                  </a:cubicBezTo>
                  <a:lnTo>
                    <a:pt x="13297" y="27416"/>
                  </a:lnTo>
                  <a:cubicBezTo>
                    <a:pt x="12958" y="27375"/>
                    <a:pt x="12619" y="27226"/>
                    <a:pt x="12294" y="27036"/>
                  </a:cubicBezTo>
                  <a:lnTo>
                    <a:pt x="12199" y="26995"/>
                  </a:lnTo>
                  <a:cubicBezTo>
                    <a:pt x="12104" y="26900"/>
                    <a:pt x="12009" y="26846"/>
                    <a:pt x="11914" y="26751"/>
                  </a:cubicBezTo>
                  <a:lnTo>
                    <a:pt x="11819" y="26656"/>
                  </a:lnTo>
                  <a:cubicBezTo>
                    <a:pt x="11724" y="26561"/>
                    <a:pt x="11670" y="26520"/>
                    <a:pt x="11630" y="26425"/>
                  </a:cubicBezTo>
                  <a:cubicBezTo>
                    <a:pt x="11630" y="26371"/>
                    <a:pt x="11575" y="26330"/>
                    <a:pt x="11535" y="26276"/>
                  </a:cubicBezTo>
                  <a:cubicBezTo>
                    <a:pt x="11440" y="26140"/>
                    <a:pt x="11386" y="25991"/>
                    <a:pt x="11345" y="25856"/>
                  </a:cubicBezTo>
                  <a:cubicBezTo>
                    <a:pt x="11155" y="25232"/>
                    <a:pt x="10057" y="25232"/>
                    <a:pt x="8688" y="25232"/>
                  </a:cubicBezTo>
                  <a:cubicBezTo>
                    <a:pt x="7739" y="25232"/>
                    <a:pt x="6980" y="25232"/>
                    <a:pt x="6452" y="24906"/>
                  </a:cubicBezTo>
                  <a:cubicBezTo>
                    <a:pt x="6221" y="24906"/>
                    <a:pt x="5977" y="25001"/>
                    <a:pt x="5787" y="25096"/>
                  </a:cubicBezTo>
                  <a:cubicBezTo>
                    <a:pt x="5272" y="25381"/>
                    <a:pt x="4839" y="25896"/>
                    <a:pt x="4703" y="26466"/>
                  </a:cubicBezTo>
                  <a:lnTo>
                    <a:pt x="4703" y="26561"/>
                  </a:lnTo>
                  <a:cubicBezTo>
                    <a:pt x="4649" y="26710"/>
                    <a:pt x="4649" y="26805"/>
                    <a:pt x="4649" y="26941"/>
                  </a:cubicBezTo>
                  <a:lnTo>
                    <a:pt x="4649" y="27036"/>
                  </a:lnTo>
                  <a:cubicBezTo>
                    <a:pt x="4608" y="27226"/>
                    <a:pt x="4608" y="27416"/>
                    <a:pt x="4649" y="27606"/>
                  </a:cubicBezTo>
                  <a:cubicBezTo>
                    <a:pt x="4744" y="29125"/>
                    <a:pt x="4229" y="30603"/>
                    <a:pt x="3226" y="31743"/>
                  </a:cubicBezTo>
                  <a:cubicBezTo>
                    <a:pt x="3090" y="31933"/>
                    <a:pt x="2995" y="32069"/>
                    <a:pt x="2846" y="32258"/>
                  </a:cubicBezTo>
                  <a:lnTo>
                    <a:pt x="2466" y="32693"/>
                  </a:lnTo>
                  <a:cubicBezTo>
                    <a:pt x="2182" y="33018"/>
                    <a:pt x="1897" y="33357"/>
                    <a:pt x="1707" y="33737"/>
                  </a:cubicBezTo>
                  <a:cubicBezTo>
                    <a:pt x="1613" y="34022"/>
                    <a:pt x="1477" y="34402"/>
                    <a:pt x="1328" y="34822"/>
                  </a:cubicBezTo>
                  <a:cubicBezTo>
                    <a:pt x="853" y="36111"/>
                    <a:pt x="0" y="38444"/>
                    <a:pt x="718" y="39435"/>
                  </a:cubicBezTo>
                  <a:cubicBezTo>
                    <a:pt x="1477" y="40574"/>
                    <a:pt x="1138" y="41903"/>
                    <a:pt x="813" y="43233"/>
                  </a:cubicBezTo>
                  <a:cubicBezTo>
                    <a:pt x="474" y="44522"/>
                    <a:pt x="94" y="46041"/>
                    <a:pt x="813" y="47506"/>
                  </a:cubicBezTo>
                  <a:cubicBezTo>
                    <a:pt x="1762" y="49649"/>
                    <a:pt x="1802" y="52118"/>
                    <a:pt x="1802" y="53868"/>
                  </a:cubicBezTo>
                  <a:cubicBezTo>
                    <a:pt x="1762" y="54587"/>
                    <a:pt x="1802" y="55252"/>
                    <a:pt x="1951" y="55916"/>
                  </a:cubicBezTo>
                  <a:cubicBezTo>
                    <a:pt x="2466" y="56106"/>
                    <a:pt x="3036" y="56242"/>
                    <a:pt x="3605" y="56337"/>
                  </a:cubicBezTo>
                  <a:cubicBezTo>
                    <a:pt x="5598" y="56771"/>
                    <a:pt x="8404" y="57382"/>
                    <a:pt x="9298" y="59850"/>
                  </a:cubicBezTo>
                  <a:cubicBezTo>
                    <a:pt x="10247" y="62414"/>
                    <a:pt x="7075" y="65507"/>
                    <a:pt x="4229" y="68166"/>
                  </a:cubicBezTo>
                  <a:cubicBezTo>
                    <a:pt x="3226" y="69116"/>
                    <a:pt x="1857" y="70445"/>
                    <a:pt x="1762" y="70879"/>
                  </a:cubicBezTo>
                  <a:cubicBezTo>
                    <a:pt x="1707" y="70920"/>
                    <a:pt x="1707" y="70974"/>
                    <a:pt x="1762" y="71015"/>
                  </a:cubicBezTo>
                  <a:cubicBezTo>
                    <a:pt x="1992" y="71490"/>
                    <a:pt x="2331" y="71964"/>
                    <a:pt x="2710" y="72303"/>
                  </a:cubicBezTo>
                  <a:lnTo>
                    <a:pt x="3320" y="72344"/>
                  </a:lnTo>
                  <a:lnTo>
                    <a:pt x="3985" y="72398"/>
                  </a:lnTo>
                  <a:lnTo>
                    <a:pt x="4744" y="72439"/>
                  </a:lnTo>
                  <a:lnTo>
                    <a:pt x="5408" y="72493"/>
                  </a:lnTo>
                  <a:lnTo>
                    <a:pt x="6221" y="72534"/>
                  </a:lnTo>
                  <a:lnTo>
                    <a:pt x="6885" y="72588"/>
                  </a:lnTo>
                  <a:lnTo>
                    <a:pt x="7644" y="72683"/>
                  </a:lnTo>
                  <a:lnTo>
                    <a:pt x="8349" y="72724"/>
                  </a:lnTo>
                  <a:lnTo>
                    <a:pt x="9108" y="72819"/>
                  </a:lnTo>
                  <a:lnTo>
                    <a:pt x="9773" y="72914"/>
                  </a:lnTo>
                  <a:lnTo>
                    <a:pt x="10532" y="73009"/>
                  </a:lnTo>
                  <a:lnTo>
                    <a:pt x="11196" y="73104"/>
                  </a:lnTo>
                  <a:lnTo>
                    <a:pt x="11955" y="73253"/>
                  </a:lnTo>
                  <a:lnTo>
                    <a:pt x="12578" y="73294"/>
                  </a:lnTo>
                  <a:lnTo>
                    <a:pt x="13907" y="73538"/>
                  </a:lnTo>
                  <a:cubicBezTo>
                    <a:pt x="14354" y="73619"/>
                    <a:pt x="14991" y="73646"/>
                    <a:pt x="15791" y="73646"/>
                  </a:cubicBezTo>
                  <a:cubicBezTo>
                    <a:pt x="22460" y="73646"/>
                    <a:pt x="40000" y="71042"/>
                    <a:pt x="42765" y="70119"/>
                  </a:cubicBezTo>
                  <a:cubicBezTo>
                    <a:pt x="42670" y="68980"/>
                    <a:pt x="42521" y="67840"/>
                    <a:pt x="42331" y="66701"/>
                  </a:cubicBezTo>
                  <a:cubicBezTo>
                    <a:pt x="42047" y="64802"/>
                    <a:pt x="41911" y="63662"/>
                    <a:pt x="42006" y="63079"/>
                  </a:cubicBezTo>
                  <a:cubicBezTo>
                    <a:pt x="42318" y="61641"/>
                    <a:pt x="45449" y="58847"/>
                    <a:pt x="48458" y="58847"/>
                  </a:cubicBezTo>
                  <a:cubicBezTo>
                    <a:pt x="48594" y="58847"/>
                    <a:pt x="48743" y="58847"/>
                    <a:pt x="48878" y="58860"/>
                  </a:cubicBezTo>
                  <a:lnTo>
                    <a:pt x="49637" y="58901"/>
                  </a:lnTo>
                  <a:cubicBezTo>
                    <a:pt x="50288" y="58982"/>
                    <a:pt x="51020" y="59050"/>
                    <a:pt x="51630" y="59050"/>
                  </a:cubicBezTo>
                  <a:cubicBezTo>
                    <a:pt x="52186" y="59050"/>
                    <a:pt x="52633" y="58996"/>
                    <a:pt x="52823" y="58806"/>
                  </a:cubicBezTo>
                  <a:cubicBezTo>
                    <a:pt x="52823" y="58806"/>
                    <a:pt x="52958" y="58711"/>
                    <a:pt x="52958" y="58426"/>
                  </a:cubicBezTo>
                  <a:cubicBezTo>
                    <a:pt x="52958" y="56242"/>
                    <a:pt x="57038" y="54777"/>
                    <a:pt x="58936" y="54438"/>
                  </a:cubicBezTo>
                  <a:cubicBezTo>
                    <a:pt x="59478" y="54343"/>
                    <a:pt x="59925" y="54289"/>
                    <a:pt x="60319" y="54289"/>
                  </a:cubicBezTo>
                  <a:cubicBezTo>
                    <a:pt x="61755" y="54289"/>
                    <a:pt x="62325" y="54886"/>
                    <a:pt x="62542" y="55482"/>
                  </a:cubicBezTo>
                  <a:cubicBezTo>
                    <a:pt x="62623" y="55686"/>
                    <a:pt x="62731" y="55781"/>
                    <a:pt x="62853" y="55781"/>
                  </a:cubicBezTo>
                  <a:cubicBezTo>
                    <a:pt x="62880" y="55781"/>
                    <a:pt x="62908" y="55781"/>
                    <a:pt x="62921" y="55767"/>
                  </a:cubicBezTo>
                  <a:cubicBezTo>
                    <a:pt x="63396" y="55727"/>
                    <a:pt x="64209" y="54723"/>
                    <a:pt x="64344" y="52444"/>
                  </a:cubicBezTo>
                  <a:cubicBezTo>
                    <a:pt x="64344" y="51738"/>
                    <a:pt x="64399" y="51019"/>
                    <a:pt x="64399" y="50355"/>
                  </a:cubicBezTo>
                  <a:cubicBezTo>
                    <a:pt x="64493" y="46936"/>
                    <a:pt x="64588" y="43952"/>
                    <a:pt x="67570" y="43708"/>
                  </a:cubicBezTo>
                  <a:cubicBezTo>
                    <a:pt x="69373" y="43572"/>
                    <a:pt x="71095" y="42717"/>
                    <a:pt x="71664" y="41998"/>
                  </a:cubicBezTo>
                  <a:cubicBezTo>
                    <a:pt x="71800" y="41808"/>
                    <a:pt x="71800" y="41714"/>
                    <a:pt x="71800" y="41673"/>
                  </a:cubicBezTo>
                  <a:cubicBezTo>
                    <a:pt x="71515" y="41049"/>
                    <a:pt x="71135" y="40479"/>
                    <a:pt x="70715" y="39964"/>
                  </a:cubicBezTo>
                  <a:cubicBezTo>
                    <a:pt x="69712" y="38634"/>
                    <a:pt x="68573" y="37115"/>
                    <a:pt x="69617" y="36070"/>
                  </a:cubicBezTo>
                  <a:cubicBezTo>
                    <a:pt x="69929" y="35758"/>
                    <a:pt x="70349" y="35636"/>
                    <a:pt x="70891" y="35636"/>
                  </a:cubicBezTo>
                  <a:cubicBezTo>
                    <a:pt x="71610" y="35636"/>
                    <a:pt x="72518" y="35840"/>
                    <a:pt x="73657" y="36111"/>
                  </a:cubicBezTo>
                  <a:cubicBezTo>
                    <a:pt x="75351" y="36518"/>
                    <a:pt x="76517" y="36708"/>
                    <a:pt x="77181" y="36708"/>
                  </a:cubicBezTo>
                  <a:cubicBezTo>
                    <a:pt x="77533" y="36708"/>
                    <a:pt x="77723" y="36654"/>
                    <a:pt x="77777" y="36545"/>
                  </a:cubicBezTo>
                  <a:cubicBezTo>
                    <a:pt x="78062" y="35731"/>
                    <a:pt x="78116" y="34877"/>
                    <a:pt x="77967" y="34063"/>
                  </a:cubicBezTo>
                  <a:cubicBezTo>
                    <a:pt x="77872" y="32923"/>
                    <a:pt x="77777" y="31689"/>
                    <a:pt x="78496" y="30509"/>
                  </a:cubicBezTo>
                  <a:cubicBezTo>
                    <a:pt x="78970" y="29790"/>
                    <a:pt x="79539" y="29125"/>
                    <a:pt x="80109" y="28514"/>
                  </a:cubicBezTo>
                  <a:cubicBezTo>
                    <a:pt x="81003" y="27606"/>
                    <a:pt x="81952" y="26561"/>
                    <a:pt x="81911" y="25801"/>
                  </a:cubicBezTo>
                  <a:cubicBezTo>
                    <a:pt x="81857" y="25381"/>
                    <a:pt x="81817" y="24947"/>
                    <a:pt x="81817" y="24567"/>
                  </a:cubicBezTo>
                  <a:cubicBezTo>
                    <a:pt x="81762" y="23482"/>
                    <a:pt x="81762" y="22858"/>
                    <a:pt x="80868" y="21962"/>
                  </a:cubicBezTo>
                  <a:cubicBezTo>
                    <a:pt x="79919" y="21108"/>
                    <a:pt x="79539" y="19819"/>
                    <a:pt x="79865" y="18585"/>
                  </a:cubicBezTo>
                  <a:cubicBezTo>
                    <a:pt x="80298" y="17540"/>
                    <a:pt x="81288" y="16780"/>
                    <a:pt x="82481" y="16740"/>
                  </a:cubicBezTo>
                  <a:cubicBezTo>
                    <a:pt x="82711" y="16645"/>
                    <a:pt x="82996" y="16550"/>
                    <a:pt x="83186" y="16401"/>
                  </a:cubicBezTo>
                  <a:lnTo>
                    <a:pt x="83335" y="16306"/>
                  </a:lnTo>
                  <a:lnTo>
                    <a:pt x="83524" y="16265"/>
                  </a:lnTo>
                  <a:cubicBezTo>
                    <a:pt x="84948" y="15980"/>
                    <a:pt x="86127" y="15695"/>
                    <a:pt x="86981" y="15071"/>
                  </a:cubicBezTo>
                  <a:lnTo>
                    <a:pt x="86371" y="15071"/>
                  </a:lnTo>
                  <a:lnTo>
                    <a:pt x="85937" y="15166"/>
                  </a:lnTo>
                  <a:lnTo>
                    <a:pt x="85747" y="15220"/>
                  </a:lnTo>
                  <a:lnTo>
                    <a:pt x="85368" y="15315"/>
                  </a:lnTo>
                  <a:lnTo>
                    <a:pt x="85178" y="15356"/>
                  </a:lnTo>
                  <a:lnTo>
                    <a:pt x="84758" y="15410"/>
                  </a:lnTo>
                  <a:lnTo>
                    <a:pt x="84663" y="15410"/>
                  </a:lnTo>
                  <a:cubicBezTo>
                    <a:pt x="84473" y="15451"/>
                    <a:pt x="84284" y="15451"/>
                    <a:pt x="84134" y="15451"/>
                  </a:cubicBezTo>
                  <a:cubicBezTo>
                    <a:pt x="84080" y="15451"/>
                    <a:pt x="84012" y="15465"/>
                    <a:pt x="83958" y="15465"/>
                  </a:cubicBezTo>
                  <a:cubicBezTo>
                    <a:pt x="83308" y="15465"/>
                    <a:pt x="82711" y="15234"/>
                    <a:pt x="82237" y="14881"/>
                  </a:cubicBezTo>
                  <a:lnTo>
                    <a:pt x="82101" y="14745"/>
                  </a:lnTo>
                  <a:lnTo>
                    <a:pt x="82006" y="14651"/>
                  </a:lnTo>
                  <a:cubicBezTo>
                    <a:pt x="81573" y="14081"/>
                    <a:pt x="81342" y="13362"/>
                    <a:pt x="81383" y="12697"/>
                  </a:cubicBezTo>
                  <a:cubicBezTo>
                    <a:pt x="81383" y="12372"/>
                    <a:pt x="81437" y="12032"/>
                    <a:pt x="81532" y="11707"/>
                  </a:cubicBezTo>
                  <a:cubicBezTo>
                    <a:pt x="81532" y="11517"/>
                    <a:pt x="81627" y="11273"/>
                    <a:pt x="81667" y="11083"/>
                  </a:cubicBezTo>
                  <a:cubicBezTo>
                    <a:pt x="81762" y="10608"/>
                    <a:pt x="81911" y="10188"/>
                    <a:pt x="82047" y="9713"/>
                  </a:cubicBezTo>
                  <a:cubicBezTo>
                    <a:pt x="82806" y="7380"/>
                    <a:pt x="82901" y="6471"/>
                    <a:pt x="82047" y="6091"/>
                  </a:cubicBezTo>
                  <a:cubicBezTo>
                    <a:pt x="79824" y="5046"/>
                    <a:pt x="79824" y="2957"/>
                    <a:pt x="79824" y="1533"/>
                  </a:cubicBezTo>
                  <a:cubicBezTo>
                    <a:pt x="79824" y="68"/>
                    <a:pt x="79675" y="14"/>
                    <a:pt x="79350" y="14"/>
                  </a:cubicBezTo>
                  <a:cubicBezTo>
                    <a:pt x="79295" y="14"/>
                    <a:pt x="79241" y="14"/>
                    <a:pt x="79187"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8" name="Google Shape;108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8AAI8JAACWDwAAjwkAAAAAAAAmAAAACAAAAP//////////"/>
                </a:ext>
              </a:extLst>
            </p:cNvSpPr>
            <p:nvPr/>
          </p:nvSpPr>
          <p:spPr>
            <a:xfrm>
              <a:off x="2533650" y="15538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7" name="Google Shape;108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8AAI8JAACeDwAAlQkAAAAAAAAmAAAACAAAAP//////////"/>
                </a:ext>
              </a:extLst>
            </p:cNvSpPr>
            <p:nvPr/>
          </p:nvSpPr>
          <p:spPr>
            <a:xfrm>
              <a:off x="2527935" y="1553845"/>
              <a:ext cx="10795" cy="3810"/>
            </a:xfrm>
            <a:custGeom>
              <a:avLst/>
              <a:gdLst/>
              <a:ahLst/>
              <a:cxnLst/>
              <a:rect l="0" t="0" r="10795" b="3810"/>
              <a:pathLst>
                <a:path w="10795" h="3810">
                  <a:moveTo>
                    <a:pt x="5529" y="0"/>
                  </a:moveTo>
                  <a:cubicBezTo>
                    <a:pt x="4607" y="0"/>
                    <a:pt x="1803" y="2289"/>
                    <a:pt x="0" y="3810"/>
                  </a:cubicBezTo>
                  <a:lnTo>
                    <a:pt x="236" y="3759"/>
                  </a:lnTo>
                  <a:lnTo>
                    <a:pt x="552" y="3669"/>
                  </a:lnTo>
                  <a:lnTo>
                    <a:pt x="1013" y="3542"/>
                  </a:lnTo>
                  <a:lnTo>
                    <a:pt x="1290" y="3452"/>
                  </a:lnTo>
                  <a:lnTo>
                    <a:pt x="1750" y="3363"/>
                  </a:lnTo>
                  <a:lnTo>
                    <a:pt x="2080" y="3311"/>
                  </a:lnTo>
                  <a:lnTo>
                    <a:pt x="2488" y="3222"/>
                  </a:lnTo>
                  <a:lnTo>
                    <a:pt x="2764" y="3184"/>
                  </a:lnTo>
                  <a:lnTo>
                    <a:pt x="3185" y="3132"/>
                  </a:lnTo>
                  <a:lnTo>
                    <a:pt x="4752" y="3132"/>
                  </a:lnTo>
                  <a:lnTo>
                    <a:pt x="5028" y="3184"/>
                  </a:lnTo>
                  <a:cubicBezTo>
                    <a:pt x="5213" y="3222"/>
                    <a:pt x="5344" y="3273"/>
                    <a:pt x="5529" y="3311"/>
                  </a:cubicBezTo>
                  <a:lnTo>
                    <a:pt x="5726" y="3401"/>
                  </a:lnTo>
                  <a:lnTo>
                    <a:pt x="7661" y="3401"/>
                  </a:lnTo>
                  <a:lnTo>
                    <a:pt x="7885" y="3363"/>
                  </a:lnTo>
                  <a:lnTo>
                    <a:pt x="8069" y="3363"/>
                  </a:lnTo>
                  <a:lnTo>
                    <a:pt x="8306" y="3311"/>
                  </a:lnTo>
                  <a:lnTo>
                    <a:pt x="8491" y="3273"/>
                  </a:lnTo>
                  <a:lnTo>
                    <a:pt x="8714" y="3184"/>
                  </a:lnTo>
                  <a:lnTo>
                    <a:pt x="8899" y="3132"/>
                  </a:lnTo>
                  <a:lnTo>
                    <a:pt x="9228" y="3043"/>
                  </a:lnTo>
                  <a:lnTo>
                    <a:pt x="9320" y="3005"/>
                  </a:lnTo>
                  <a:lnTo>
                    <a:pt x="9728" y="2826"/>
                  </a:lnTo>
                  <a:lnTo>
                    <a:pt x="9873" y="2774"/>
                  </a:lnTo>
                  <a:lnTo>
                    <a:pt x="10149" y="2647"/>
                  </a:lnTo>
                  <a:lnTo>
                    <a:pt x="10334" y="2557"/>
                  </a:lnTo>
                  <a:lnTo>
                    <a:pt x="10558" y="2416"/>
                  </a:lnTo>
                  <a:lnTo>
                    <a:pt x="10742" y="2327"/>
                  </a:lnTo>
                  <a:lnTo>
                    <a:pt x="10795" y="2289"/>
                  </a:lnTo>
                  <a:lnTo>
                    <a:pt x="10795" y="2199"/>
                  </a:lnTo>
                  <a:lnTo>
                    <a:pt x="10281" y="2110"/>
                  </a:lnTo>
                  <a:lnTo>
                    <a:pt x="10149" y="2110"/>
                  </a:lnTo>
                  <a:lnTo>
                    <a:pt x="9781" y="2058"/>
                  </a:lnTo>
                  <a:lnTo>
                    <a:pt x="9320" y="2058"/>
                  </a:lnTo>
                  <a:cubicBezTo>
                    <a:pt x="9241" y="2033"/>
                    <a:pt x="9175" y="2020"/>
                    <a:pt x="9109" y="2020"/>
                  </a:cubicBezTo>
                  <a:cubicBezTo>
                    <a:pt x="9044" y="2020"/>
                    <a:pt x="8965" y="2033"/>
                    <a:pt x="8899" y="2058"/>
                  </a:cubicBezTo>
                  <a:cubicBezTo>
                    <a:pt x="8780" y="2071"/>
                    <a:pt x="8662" y="2084"/>
                    <a:pt x="8557" y="2084"/>
                  </a:cubicBezTo>
                  <a:cubicBezTo>
                    <a:pt x="7753" y="2084"/>
                    <a:pt x="7003" y="1688"/>
                    <a:pt x="6595" y="946"/>
                  </a:cubicBezTo>
                  <a:lnTo>
                    <a:pt x="6411" y="716"/>
                  </a:lnTo>
                  <a:lnTo>
                    <a:pt x="6371" y="678"/>
                  </a:lnTo>
                  <a:cubicBezTo>
                    <a:pt x="6319" y="588"/>
                    <a:pt x="6279" y="537"/>
                    <a:pt x="6226" y="447"/>
                  </a:cubicBezTo>
                  <a:lnTo>
                    <a:pt x="6095" y="358"/>
                  </a:lnTo>
                  <a:cubicBezTo>
                    <a:pt x="6042" y="320"/>
                    <a:pt x="6003" y="268"/>
                    <a:pt x="5950" y="230"/>
                  </a:cubicBezTo>
                  <a:lnTo>
                    <a:pt x="5766" y="89"/>
                  </a:lnTo>
                  <a:lnTo>
                    <a:pt x="563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6" name="Google Shape;108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8AAI8JAABCDwAAjwkAAAAAAAAmAAAACAAAAP//////////"/>
                </a:ext>
              </a:extLst>
            </p:cNvSpPr>
            <p:nvPr/>
          </p:nvSpPr>
          <p:spPr>
            <a:xfrm>
              <a:off x="2479675" y="1553845"/>
              <a:ext cx="635" cy="0"/>
            </a:xfrm>
            <a:custGeom>
              <a:avLst/>
              <a:gdLst/>
              <a:ahLst/>
              <a:cxnLst/>
              <a:rect l="0" t="0" r="635" b="0"/>
              <a:pathLst>
                <a:path w="635" h="0">
                  <a:moveTo>
                    <a:pt x="635" y="0"/>
                  </a:moveTo>
                  <a:cubicBezTo>
                    <a:pt x="416" y="0"/>
                    <a:pt x="218" y="0"/>
                    <a:pt x="0" y="0"/>
                  </a:cubicBez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5" name="Google Shape;108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8AAJMJAABRDwAAkwkAAAAAAAAmAAAACAAAAP//////////"/>
                </a:ext>
              </a:extLst>
            </p:cNvSpPr>
            <p:nvPr/>
          </p:nvSpPr>
          <p:spPr>
            <a:xfrm>
              <a:off x="2489200" y="1556385"/>
              <a:ext cx="635" cy="0"/>
            </a:xfrm>
            <a:custGeom>
              <a:avLst/>
              <a:gdLst/>
              <a:ahLst/>
              <a:cxnLst/>
              <a:rect l="0" t="0" r="635" b="0"/>
              <a:pathLst>
                <a:path w="635" h="0">
                  <a:moveTo>
                    <a:pt x="0" y="0"/>
                  </a:moveTo>
                  <a:lnTo>
                    <a:pt x="6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4" name="Google Shape;108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8AAJIJAABODwAAkgkAAAAAAAAmAAAACAAAAP//////////"/>
                </a:ext>
              </a:extLst>
            </p:cNvSpPr>
            <p:nvPr/>
          </p:nvSpPr>
          <p:spPr>
            <a:xfrm>
              <a:off x="2487930" y="15557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3" name="Google Shape;108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8AAJIJAABPDwAAkgkAAAAAAAAmAAAACAAAAP//////////"/>
                </a:ext>
              </a:extLst>
            </p:cNvSpPr>
            <p:nvPr/>
          </p:nvSpPr>
          <p:spPr>
            <a:xfrm>
              <a:off x="2488565" y="15557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2" name="Google Shape;108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8AAJIJAABODwAAkgkAAAAAAAAmAAAACAAAAP//////////"/>
                </a:ext>
              </a:extLst>
            </p:cNvSpPr>
            <p:nvPr/>
          </p:nvSpPr>
          <p:spPr>
            <a:xfrm>
              <a:off x="2487295" y="1555750"/>
              <a:ext cx="635" cy="0"/>
            </a:xfrm>
            <a:custGeom>
              <a:avLst/>
              <a:gdLst/>
              <a:ahLst/>
              <a:cxnLst/>
              <a:rect l="0" t="0" r="635" b="0"/>
              <a:pathLst>
                <a:path w="635" h="0">
                  <a:moveTo>
                    <a:pt x="635" y="0"/>
                  </a:moveTo>
                  <a:cubicBezTo>
                    <a:pt x="388" y="0"/>
                    <a:pt x="246" y="0"/>
                    <a:pt x="0" y="0"/>
                  </a:cubicBezTo>
                  <a:cubicBezTo>
                    <a:pt x="246" y="0"/>
                    <a:pt x="388"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1" name="Google Shape;108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8AAJIJAABPDwAAkgkAAAAAAAAmAAAACAAAAP//////////"/>
                </a:ext>
              </a:extLst>
            </p:cNvSpPr>
            <p:nvPr/>
          </p:nvSpPr>
          <p:spPr>
            <a:xfrm>
              <a:off x="2488565" y="15557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0" name="Google Shape;108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8AAJIJAABQDwAAkwkAAAAAAAAmAAAACAAAAP//////////"/>
                </a:ext>
              </a:extLst>
            </p:cNvSpPr>
            <p:nvPr/>
          </p:nvSpPr>
          <p:spPr>
            <a:xfrm>
              <a:off x="2489200" y="1555750"/>
              <a:ext cx="0" cy="635"/>
            </a:xfrm>
            <a:custGeom>
              <a:avLst/>
              <a:gdLst/>
              <a:ahLst/>
              <a:cxnLst/>
              <a:rect l="0" t="0" r="0" b="635"/>
              <a:pathLst>
                <a:path w="0" h="635">
                  <a:moveTo>
                    <a:pt x="0" y="55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9" name="Google Shape;108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8AAJIJAABODwAAkgkAAAAAAAAmAAAACAAAAP//////////"/>
                </a:ext>
              </a:extLst>
            </p:cNvSpPr>
            <p:nvPr/>
          </p:nvSpPr>
          <p:spPr>
            <a:xfrm>
              <a:off x="2487930" y="15557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8" name="Google Shape;108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8AAJQJAABTDwAAlQkAAAAAAAAmAAAACAAAAP//////////"/>
                </a:ext>
              </a:extLst>
            </p:cNvSpPr>
            <p:nvPr/>
          </p:nvSpPr>
          <p:spPr>
            <a:xfrm>
              <a:off x="2489835" y="1557020"/>
              <a:ext cx="1270" cy="635"/>
            </a:xfrm>
            <a:custGeom>
              <a:avLst/>
              <a:gdLst/>
              <a:ahLst/>
              <a:cxnLst/>
              <a:rect l="0" t="0" r="1270" b="635"/>
              <a:pathLst>
                <a:path w="1270" h="635">
                  <a:moveTo>
                    <a:pt x="12" y="0"/>
                  </a:moveTo>
                  <a:lnTo>
                    <a:pt x="1270" y="635"/>
                  </a:lnTo>
                  <a:lnTo>
                    <a:pt x="1270" y="568"/>
                  </a:lnTo>
                  <a:lnTo>
                    <a:pt x="1054" y="502"/>
                  </a:lnTo>
                  <a:cubicBezTo>
                    <a:pt x="683" y="331"/>
                    <a:pt x="347" y="170"/>
                    <a:pt x="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7" name="Google Shape;108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8AAI4JAABEDwAAjgkAAAAAAAAmAAAACAAAAP//////////"/>
                </a:ext>
              </a:extLst>
            </p:cNvSpPr>
            <p:nvPr/>
          </p:nvSpPr>
          <p:spPr>
            <a:xfrm>
              <a:off x="2480945" y="1553210"/>
              <a:ext cx="635" cy="0"/>
            </a:xfrm>
            <a:custGeom>
              <a:avLst/>
              <a:gdLst/>
              <a:ahLst/>
              <a:cxnLst/>
              <a:rect l="0" t="0" r="635" b="0"/>
              <a:pathLst>
                <a:path w="635" h="0">
                  <a:moveTo>
                    <a:pt x="571" y="0"/>
                  </a:moveTo>
                  <a:cubicBezTo>
                    <a:pt x="460" y="0"/>
                    <a:pt x="381" y="0"/>
                    <a:pt x="301" y="0"/>
                  </a:cubicBezTo>
                  <a:lnTo>
                    <a:pt x="619" y="0"/>
                  </a:lnTo>
                  <a:close/>
                  <a:moveTo>
                    <a:pt x="301" y="0"/>
                  </a:moveTo>
                  <a:lnTo>
                    <a:pt x="15" y="0"/>
                  </a:lnTo>
                  <a:cubicBezTo>
                    <a:pt x="111" y="0"/>
                    <a:pt x="190" y="0"/>
                    <a:pt x="30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6" name="Google Shape;108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8AAKoJAAAODwAAqwkAAAAAAAAmAAAACAAAAP//////////"/>
                </a:ext>
              </a:extLst>
            </p:cNvSpPr>
            <p:nvPr/>
          </p:nvSpPr>
          <p:spPr>
            <a:xfrm>
              <a:off x="2447290" y="1570990"/>
              <a:ext cx="0" cy="635"/>
            </a:xfrm>
            <a:custGeom>
              <a:avLst/>
              <a:gdLst/>
              <a:ahLst/>
              <a:cxnLst/>
              <a:rect l="0" t="0" r="0" b="635"/>
              <a:pathLst>
                <a:path w="0" h="635">
                  <a:moveTo>
                    <a:pt x="0" y="635"/>
                  </a:moveTo>
                  <a:cubicBezTo>
                    <a:pt x="0" y="481"/>
                    <a:pt x="0" y="240"/>
                    <a:pt x="0" y="21"/>
                  </a:cubicBezTo>
                  <a:cubicBezTo>
                    <a:pt x="0" y="240"/>
                    <a:pt x="0" y="481"/>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5" name="Google Shape;108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8AAK0JAAATDwAArQkAAAAAAAAmAAAACAAAAP//////////"/>
                </a:ext>
              </a:extLst>
            </p:cNvSpPr>
            <p:nvPr/>
          </p:nvSpPr>
          <p:spPr>
            <a:xfrm>
              <a:off x="2449830" y="1572895"/>
              <a:ext cx="635" cy="0"/>
            </a:xfrm>
            <a:custGeom>
              <a:avLst/>
              <a:gdLst/>
              <a:ahLst/>
              <a:cxnLst/>
              <a:rect l="0" t="0" r="635" b="0"/>
              <a:pathLst>
                <a:path w="635" h="0">
                  <a:moveTo>
                    <a:pt x="264" y="0"/>
                  </a:moveTo>
                  <a:lnTo>
                    <a:pt x="635" y="0"/>
                  </a:lnTo>
                  <a:lnTo>
                    <a:pt x="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4" name="Google Shape;108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8AAKwJAAARDwAArAkAAAAAAAAmAAAACAAAAP//////////"/>
                </a:ext>
              </a:extLst>
            </p:cNvSpPr>
            <p:nvPr/>
          </p:nvSpPr>
          <p:spPr>
            <a:xfrm>
              <a:off x="2447925" y="1572260"/>
              <a:ext cx="1270" cy="0"/>
            </a:xfrm>
            <a:custGeom>
              <a:avLst/>
              <a:gdLst/>
              <a:ahLst/>
              <a:cxnLst/>
              <a:rect l="0" t="0" r="1270" b="0"/>
              <a:pathLst>
                <a:path w="1270" h="0">
                  <a:moveTo>
                    <a:pt x="1253" y="0"/>
                  </a:moveTo>
                  <a:cubicBezTo>
                    <a:pt x="847" y="0"/>
                    <a:pt x="423" y="0"/>
                    <a:pt x="17" y="0"/>
                  </a:cubicBezTo>
                  <a:cubicBezTo>
                    <a:pt x="423" y="0"/>
                    <a:pt x="847" y="0"/>
                    <a:pt x="125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3" name="Google Shape;108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8AAKwJAAASDwAArAkAAAAAAAAmAAAACAAAAP//////////"/>
                </a:ext>
              </a:extLst>
            </p:cNvSpPr>
            <p:nvPr/>
          </p:nvSpPr>
          <p:spPr>
            <a:xfrm>
              <a:off x="2449195" y="1572260"/>
              <a:ext cx="635" cy="0"/>
            </a:xfrm>
            <a:custGeom>
              <a:avLst/>
              <a:gdLst/>
              <a:ahLst/>
              <a:cxnLst/>
              <a:rect l="0" t="0" r="635" b="0"/>
              <a:pathLst>
                <a:path w="635" h="0">
                  <a:moveTo>
                    <a:pt x="635" y="0"/>
                  </a:moveTo>
                  <a:cubicBezTo>
                    <a:pt x="381" y="0"/>
                    <a:pt x="199" y="0"/>
                    <a:pt x="0" y="0"/>
                  </a:cubicBezTo>
                  <a:cubicBezTo>
                    <a:pt x="199" y="0"/>
                    <a:pt x="381"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2" name="Google Shape;108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8AAKsJAAAPDwAArAkAAAAAAAAmAAAACAAAAP//////////"/>
                </a:ext>
              </a:extLst>
            </p:cNvSpPr>
            <p:nvPr/>
          </p:nvSpPr>
          <p:spPr>
            <a:xfrm>
              <a:off x="2447290" y="1571625"/>
              <a:ext cx="635" cy="635"/>
            </a:xfrm>
            <a:custGeom>
              <a:avLst/>
              <a:gdLst/>
              <a:ahLst/>
              <a:cxnLst/>
              <a:rect l="0" t="0" r="635" b="635"/>
              <a:pathLst>
                <a:path w="635" h="635">
                  <a:moveTo>
                    <a:pt x="635" y="592"/>
                  </a:moveTo>
                  <a:cubicBezTo>
                    <a:pt x="432" y="465"/>
                    <a:pt x="230" y="169"/>
                    <a:pt x="28" y="0"/>
                  </a:cubicBezTo>
                  <a:cubicBezTo>
                    <a:pt x="230" y="169"/>
                    <a:pt x="432" y="465"/>
                    <a:pt x="635" y="59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1" name="Google Shape;108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8AAKsJAAAODwAAqwkAAAAAAAAmAAAACAAAAP//////////"/>
                </a:ext>
              </a:extLst>
            </p:cNvSpPr>
            <p:nvPr/>
          </p:nvSpPr>
          <p:spPr>
            <a:xfrm>
              <a:off x="2447290" y="157162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40" name="Google Shape;108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8AAI4JAAA4DwAAjwkAAAAAAAAmAAAACAAAAP//////////"/>
                </a:ext>
              </a:extLst>
            </p:cNvSpPr>
            <p:nvPr/>
          </p:nvSpPr>
          <p:spPr>
            <a:xfrm>
              <a:off x="2473325" y="1553210"/>
              <a:ext cx="635" cy="635"/>
            </a:xfrm>
            <a:custGeom>
              <a:avLst/>
              <a:gdLst/>
              <a:ahLst/>
              <a:cxnLst/>
              <a:rect l="0" t="0" r="635" b="635"/>
              <a:pathLst>
                <a:path w="635" h="635">
                  <a:moveTo>
                    <a:pt x="635" y="15"/>
                  </a:moveTo>
                  <a:cubicBezTo>
                    <a:pt x="440" y="174"/>
                    <a:pt x="194" y="396"/>
                    <a:pt x="17" y="619"/>
                  </a:cubicBezTo>
                  <a:cubicBezTo>
                    <a:pt x="194" y="396"/>
                    <a:pt x="440" y="174"/>
                    <a:pt x="635"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9" name="Google Shape;108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8AAIwJAAA6DwAAjAkAAAAAAAAmAAAACAAAAP//////////"/>
                </a:ext>
              </a:extLst>
            </p:cNvSpPr>
            <p:nvPr/>
          </p:nvSpPr>
          <p:spPr>
            <a:xfrm>
              <a:off x="2475230" y="15519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8" name="Google Shape;108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8AAKwJAAAUDwAArAkAAAAAAAAmAAAACAAAAP//////////"/>
                </a:ext>
              </a:extLst>
            </p:cNvSpPr>
            <p:nvPr/>
          </p:nvSpPr>
          <p:spPr>
            <a:xfrm>
              <a:off x="2450465" y="1572260"/>
              <a:ext cx="635" cy="0"/>
            </a:xfrm>
            <a:custGeom>
              <a:avLst/>
              <a:gdLst/>
              <a:ahLst/>
              <a:cxnLst/>
              <a:rect l="0" t="0" r="635" b="0"/>
              <a:pathLst>
                <a:path w="635" h="0">
                  <a:moveTo>
                    <a:pt x="622" y="0"/>
                  </a:moveTo>
                  <a:cubicBezTo>
                    <a:pt x="406" y="0"/>
                    <a:pt x="177" y="0"/>
                    <a:pt x="0" y="0"/>
                  </a:cubicBezTo>
                  <a:cubicBezTo>
                    <a:pt x="177" y="0"/>
                    <a:pt x="406" y="0"/>
                    <a:pt x="62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7" name="Google Shape;108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8AAKgJAAAGDwAAqQkAAAAAAAAmAAAACAAAAP//////////"/>
                </a:ext>
              </a:extLst>
            </p:cNvSpPr>
            <p:nvPr/>
          </p:nvSpPr>
          <p:spPr>
            <a:xfrm>
              <a:off x="2441575" y="1569720"/>
              <a:ext cx="635" cy="635"/>
            </a:xfrm>
            <a:custGeom>
              <a:avLst/>
              <a:gdLst/>
              <a:ahLst/>
              <a:cxnLst/>
              <a:rect l="0" t="0" r="635" b="635"/>
              <a:pathLst>
                <a:path w="635" h="635">
                  <a:moveTo>
                    <a:pt x="622" y="0"/>
                  </a:moveTo>
                  <a:cubicBezTo>
                    <a:pt x="444" y="0"/>
                    <a:pt x="317" y="169"/>
                    <a:pt x="177" y="296"/>
                  </a:cubicBezTo>
                  <a:lnTo>
                    <a:pt x="0" y="592"/>
                  </a:lnTo>
                  <a:cubicBezTo>
                    <a:pt x="177" y="296"/>
                    <a:pt x="406" y="0"/>
                    <a:pt x="62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6" name="Google Shape;108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8AAI4JAABEDwAAjgkAAAAAAAAmAAAACAAAAP//////////"/>
                </a:ext>
              </a:extLst>
            </p:cNvSpPr>
            <p:nvPr/>
          </p:nvSpPr>
          <p:spPr>
            <a:xfrm>
              <a:off x="2480945" y="1553210"/>
              <a:ext cx="635" cy="0"/>
            </a:xfrm>
            <a:custGeom>
              <a:avLst/>
              <a:gdLst/>
              <a:ahLst/>
              <a:cxnLst/>
              <a:rect l="0" t="0" r="635" b="0"/>
              <a:pathLst>
                <a:path w="635" h="0">
                  <a:moveTo>
                    <a:pt x="635" y="0"/>
                  </a:moveTo>
                  <a:cubicBezTo>
                    <a:pt x="388" y="0"/>
                    <a:pt x="194" y="0"/>
                    <a:pt x="17" y="0"/>
                  </a:cubicBezTo>
                  <a:cubicBezTo>
                    <a:pt x="194" y="0"/>
                    <a:pt x="388"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5" name="Google Shape;108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8AAKsJAAADDwAArAkAAAAAAAAmAAAACAAAAP//////////"/>
                </a:ext>
              </a:extLst>
            </p:cNvSpPr>
            <p:nvPr/>
          </p:nvSpPr>
          <p:spPr>
            <a:xfrm>
              <a:off x="2440305" y="1571625"/>
              <a:ext cx="0" cy="635"/>
            </a:xfrm>
            <a:custGeom>
              <a:avLst/>
              <a:gdLst/>
              <a:ahLst/>
              <a:cxnLst/>
              <a:rect l="0" t="0" r="0" b="635"/>
              <a:pathLst>
                <a:path w="0" h="635">
                  <a:moveTo>
                    <a:pt x="0" y="635"/>
                  </a:moveTo>
                  <a:cubicBezTo>
                    <a:pt x="0" y="394"/>
                    <a:pt x="0" y="240"/>
                    <a:pt x="0" y="21"/>
                  </a:cubicBezTo>
                  <a:cubicBezTo>
                    <a:pt x="0" y="240"/>
                    <a:pt x="0" y="394"/>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4" name="Google Shape;108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4AAPEJAAD+DgAA8QkAAAAAAAAmAAAACAAAAP//////////"/>
                </a:ext>
              </a:extLst>
            </p:cNvSpPr>
            <p:nvPr/>
          </p:nvSpPr>
          <p:spPr>
            <a:xfrm>
              <a:off x="2437130" y="161607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3" name="Google Shape;108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A8AALMJAAABDwAAtAkAAAAAAAAmAAAACAAAAP//////////"/>
                </a:ext>
              </a:extLst>
            </p:cNvSpPr>
            <p:nvPr/>
          </p:nvSpPr>
          <p:spPr>
            <a:xfrm>
              <a:off x="2438400" y="1576705"/>
              <a:ext cx="635" cy="635"/>
            </a:xfrm>
            <a:custGeom>
              <a:avLst/>
              <a:gdLst/>
              <a:ahLst/>
              <a:cxnLst/>
              <a:rect l="0" t="0" r="635" b="635"/>
              <a:pathLst>
                <a:path w="635" h="635">
                  <a:moveTo>
                    <a:pt x="615" y="17"/>
                  </a:moveTo>
                  <a:cubicBezTo>
                    <a:pt x="423" y="264"/>
                    <a:pt x="211" y="440"/>
                    <a:pt x="19" y="635"/>
                  </a:cubicBezTo>
                  <a:cubicBezTo>
                    <a:pt x="288" y="440"/>
                    <a:pt x="423" y="264"/>
                    <a:pt x="615"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2" name="Google Shape;108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8AAKkJAAAFDwAAqwkAAAAAAAAmAAAACAAAAP//////////"/>
                </a:ext>
              </a:extLst>
            </p:cNvSpPr>
            <p:nvPr/>
          </p:nvSpPr>
          <p:spPr>
            <a:xfrm>
              <a:off x="2440305" y="1570355"/>
              <a:ext cx="1270" cy="1270"/>
            </a:xfrm>
            <a:custGeom>
              <a:avLst/>
              <a:gdLst/>
              <a:ahLst/>
              <a:cxnLst/>
              <a:rect l="0" t="0" r="1270" b="1270"/>
              <a:pathLst>
                <a:path w="1270" h="1270">
                  <a:moveTo>
                    <a:pt x="1255" y="0"/>
                  </a:moveTo>
                  <a:cubicBezTo>
                    <a:pt x="1177" y="37"/>
                    <a:pt x="1084" y="75"/>
                    <a:pt x="1007" y="125"/>
                  </a:cubicBezTo>
                  <a:cubicBezTo>
                    <a:pt x="1038" y="112"/>
                    <a:pt x="1069" y="100"/>
                    <a:pt x="1100" y="87"/>
                  </a:cubicBezTo>
                  <a:lnTo>
                    <a:pt x="1255" y="0"/>
                  </a:lnTo>
                  <a:close/>
                  <a:moveTo>
                    <a:pt x="1007" y="125"/>
                  </a:moveTo>
                  <a:cubicBezTo>
                    <a:pt x="960" y="137"/>
                    <a:pt x="914" y="149"/>
                    <a:pt x="883" y="174"/>
                  </a:cubicBezTo>
                  <a:cubicBezTo>
                    <a:pt x="449" y="486"/>
                    <a:pt x="124" y="834"/>
                    <a:pt x="15" y="1270"/>
                  </a:cubicBezTo>
                  <a:cubicBezTo>
                    <a:pt x="155" y="822"/>
                    <a:pt x="496" y="398"/>
                    <a:pt x="1007" y="12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1" name="Google Shape;108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Q8AAKwJAAADDwAAswkAAAAAAAAmAAAACAAAAP//////////"/>
                </a:ext>
              </a:extLst>
            </p:cNvSpPr>
            <p:nvPr/>
          </p:nvSpPr>
          <p:spPr>
            <a:xfrm>
              <a:off x="2439035" y="1572260"/>
              <a:ext cx="1270" cy="4445"/>
            </a:xfrm>
            <a:custGeom>
              <a:avLst/>
              <a:gdLst/>
              <a:ahLst/>
              <a:cxnLst/>
              <a:rect l="0" t="0" r="1270" b="4445"/>
              <a:pathLst>
                <a:path w="1270" h="4445">
                  <a:moveTo>
                    <a:pt x="1188" y="549"/>
                  </a:moveTo>
                  <a:cubicBezTo>
                    <a:pt x="1188" y="370"/>
                    <a:pt x="1188" y="191"/>
                    <a:pt x="1188" y="12"/>
                  </a:cubicBezTo>
                  <a:cubicBezTo>
                    <a:pt x="1188" y="191"/>
                    <a:pt x="1188" y="370"/>
                    <a:pt x="1188" y="549"/>
                  </a:cubicBezTo>
                  <a:cubicBezTo>
                    <a:pt x="1270" y="1979"/>
                    <a:pt x="816" y="3359"/>
                    <a:pt x="0" y="4432"/>
                  </a:cubicBezTo>
                  <a:cubicBezTo>
                    <a:pt x="816" y="3359"/>
                    <a:pt x="1270" y="1979"/>
                    <a:pt x="1188" y="54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0" name="Google Shape;108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8AAKgJAAAFDwAAqQkAAAAAAAAmAAAACAAAAP//////////"/>
                </a:ext>
              </a:extLst>
            </p:cNvSpPr>
            <p:nvPr/>
          </p:nvSpPr>
          <p:spPr>
            <a:xfrm>
              <a:off x="2441575" y="1569720"/>
              <a:ext cx="0" cy="635"/>
            </a:xfrm>
            <a:custGeom>
              <a:avLst/>
              <a:gdLst/>
              <a:ahLst/>
              <a:cxnLst/>
              <a:rect l="0" t="0" r="0" b="635"/>
              <a:pathLst>
                <a:path w="0" h="635">
                  <a:moveTo>
                    <a:pt x="0" y="0"/>
                  </a:moveTo>
                  <a:cubicBezTo>
                    <a:pt x="0" y="169"/>
                    <a:pt x="0" y="296"/>
                    <a:pt x="0" y="592"/>
                  </a:cubicBezTo>
                  <a:lnTo>
                    <a:pt x="0" y="296"/>
                  </a:ln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9" name="Google Shape;108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8AAJkJAAB+DwAAmQkAAAAAAAAmAAAACAAAAP//////////"/>
                </a:ext>
              </a:extLst>
            </p:cNvSpPr>
            <p:nvPr/>
          </p:nvSpPr>
          <p:spPr>
            <a:xfrm>
              <a:off x="2517775" y="1560195"/>
              <a:ext cx="635" cy="0"/>
            </a:xfrm>
            <a:custGeom>
              <a:avLst/>
              <a:gdLst/>
              <a:ahLst/>
              <a:cxnLst/>
              <a:rect l="0" t="0" r="635" b="0"/>
              <a:pathLst>
                <a:path w="635" h="0">
                  <a:moveTo>
                    <a:pt x="508" y="0"/>
                  </a:moveTo>
                  <a:lnTo>
                    <a:pt x="12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8" name="Google Shape;108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8AAJkJAACDDwAAmQkAAAAAAAAmAAAACAAAAP//////////"/>
                </a:ext>
              </a:extLst>
            </p:cNvSpPr>
            <p:nvPr/>
          </p:nvSpPr>
          <p:spPr>
            <a:xfrm>
              <a:off x="2521585" y="15601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7" name="Google Shape;108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8AAJQJAABZDwAAlAkAAAAAAAAmAAAACAAAAP//////////"/>
                </a:ext>
              </a:extLst>
            </p:cNvSpPr>
            <p:nvPr/>
          </p:nvSpPr>
          <p:spPr>
            <a:xfrm>
              <a:off x="2494280" y="1557020"/>
              <a:ext cx="635" cy="0"/>
            </a:xfrm>
            <a:custGeom>
              <a:avLst/>
              <a:gdLst/>
              <a:ahLst/>
              <a:cxnLst/>
              <a:rect l="0" t="0" r="635" b="0"/>
              <a:pathLst>
                <a:path w="635" h="0">
                  <a:moveTo>
                    <a:pt x="42" y="0"/>
                  </a:moveTo>
                  <a:cubicBezTo>
                    <a:pt x="338" y="0"/>
                    <a:pt x="465" y="0"/>
                    <a:pt x="635" y="0"/>
                  </a:cubicBezTo>
                  <a:cubicBezTo>
                    <a:pt x="465" y="0"/>
                    <a:pt x="338" y="0"/>
                    <a:pt x="4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6" name="Google Shape;108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8AAJoJAACBDwAAmgkAAAAAAAAmAAAACAAAAP//////////"/>
                </a:ext>
              </a:extLst>
            </p:cNvSpPr>
            <p:nvPr/>
          </p:nvSpPr>
          <p:spPr>
            <a:xfrm>
              <a:off x="2520315" y="1560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5" name="Google Shape;108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8AAJkJAACEDwAAmQkAAAAAAAAmAAAACAAAAP//////////"/>
                </a:ext>
              </a:extLst>
            </p:cNvSpPr>
            <p:nvPr/>
          </p:nvSpPr>
          <p:spPr>
            <a:xfrm>
              <a:off x="2522220" y="15601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4" name="Google Shape;108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8AAJMJAABRDwAAkwkAAAAAAAAmAAAACAAAAP//////////"/>
                </a:ext>
              </a:extLst>
            </p:cNvSpPr>
            <p:nvPr/>
          </p:nvSpPr>
          <p:spPr>
            <a:xfrm>
              <a:off x="2489835" y="15563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3" name="Google Shape;108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8AAJoJAACCDwAAmgkAAAAAAAAmAAAACAAAAP//////////"/>
                </a:ext>
              </a:extLst>
            </p:cNvSpPr>
            <p:nvPr/>
          </p:nvSpPr>
          <p:spPr>
            <a:xfrm>
              <a:off x="2520950" y="15608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2" name="Google Shape;108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8AAJAJAACcDwAAkgkAAAAAAAAmAAAACAAAAP//////////"/>
                </a:ext>
              </a:extLst>
            </p:cNvSpPr>
            <p:nvPr/>
          </p:nvSpPr>
          <p:spPr>
            <a:xfrm>
              <a:off x="2534920" y="1554480"/>
              <a:ext cx="2540" cy="1270"/>
            </a:xfrm>
            <a:custGeom>
              <a:avLst/>
              <a:gdLst/>
              <a:ahLst/>
              <a:cxnLst/>
              <a:rect l="0" t="0" r="2540" b="1270"/>
              <a:pathLst>
                <a:path w="2540" h="1270">
                  <a:moveTo>
                    <a:pt x="2147" y="1090"/>
                  </a:moveTo>
                  <a:cubicBezTo>
                    <a:pt x="2282" y="1090"/>
                    <a:pt x="2405" y="1090"/>
                    <a:pt x="2540" y="1090"/>
                  </a:cubicBezTo>
                  <a:cubicBezTo>
                    <a:pt x="2405" y="1090"/>
                    <a:pt x="2282" y="1090"/>
                    <a:pt x="2147" y="1090"/>
                  </a:cubicBezTo>
                  <a:cubicBezTo>
                    <a:pt x="1288" y="1270"/>
                    <a:pt x="429" y="821"/>
                    <a:pt x="0" y="13"/>
                  </a:cubicBezTo>
                  <a:cubicBezTo>
                    <a:pt x="429" y="821"/>
                    <a:pt x="1288" y="1270"/>
                    <a:pt x="2147" y="109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1" name="Google Shape;108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8AAJIJAACeDwAAkgkAAAAAAAAmAAAACAAAAP//////////"/>
                </a:ext>
              </a:extLst>
            </p:cNvSpPr>
            <p:nvPr/>
          </p:nvSpPr>
          <p:spPr>
            <a:xfrm>
              <a:off x="2538095" y="1555750"/>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0" name="Google Shape;108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8AAJAJAACXDwAAkAkAAAAAAAAmAAAACAAAAP//////////"/>
                </a:ext>
              </a:extLst>
            </p:cNvSpPr>
            <p:nvPr/>
          </p:nvSpPr>
          <p:spPr>
            <a:xfrm>
              <a:off x="2534285" y="15544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9" name="Google Shape;108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8AAJIJAACdDwAAkgkAAAAAAAAmAAAACAAAAP//////////"/>
                </a:ext>
              </a:extLst>
            </p:cNvSpPr>
            <p:nvPr/>
          </p:nvSpPr>
          <p:spPr>
            <a:xfrm>
              <a:off x="2537460" y="155575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8" name="Google Shape;108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8AAI8JAACXDwAAjwkAAAAAAAAmAAAACAAAAP//////////"/>
                </a:ext>
              </a:extLst>
            </p:cNvSpPr>
            <p:nvPr/>
          </p:nvSpPr>
          <p:spPr>
            <a:xfrm>
              <a:off x="2533650" y="1553845"/>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7" name="Google Shape;108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8AAI8JAACXDwAAjwkAAAAAAAAmAAAACAAAAP//////////"/>
                </a:ext>
              </a:extLst>
            </p:cNvSpPr>
            <p:nvPr/>
          </p:nvSpPr>
          <p:spPr>
            <a:xfrm>
              <a:off x="2534285" y="155384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6" name="Google Shape;108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8AAJUJAAB9DwAAmQkAAAAAAAAmAAAACAAAAP//////////"/>
                </a:ext>
              </a:extLst>
            </p:cNvSpPr>
            <p:nvPr/>
          </p:nvSpPr>
          <p:spPr>
            <a:xfrm>
              <a:off x="2517140" y="1557655"/>
              <a:ext cx="635" cy="2540"/>
            </a:xfrm>
            <a:custGeom>
              <a:avLst/>
              <a:gdLst/>
              <a:ahLst/>
              <a:cxnLst/>
              <a:rect l="0" t="0" r="635" b="2540"/>
              <a:pathLst>
                <a:path w="635" h="2540">
                  <a:moveTo>
                    <a:pt x="590" y="2422"/>
                  </a:moveTo>
                  <a:lnTo>
                    <a:pt x="623" y="2540"/>
                  </a:lnTo>
                  <a:lnTo>
                    <a:pt x="590" y="2422"/>
                  </a:lnTo>
                  <a:cubicBezTo>
                    <a:pt x="200" y="1766"/>
                    <a:pt x="0" y="892"/>
                    <a:pt x="77" y="0"/>
                  </a:cubicBezTo>
                  <a:cubicBezTo>
                    <a:pt x="0" y="892"/>
                    <a:pt x="200" y="1766"/>
                    <a:pt x="590" y="242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5" name="Google Shape;108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8AAJQJAABYDwAAlAkAAAAAAAAmAAAACAAAAP//////////"/>
                </a:ext>
              </a:extLst>
            </p:cNvSpPr>
            <p:nvPr/>
          </p:nvSpPr>
          <p:spPr>
            <a:xfrm>
              <a:off x="2494280" y="15570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4" name="Google Shape;108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8AAJQJAABYDwAAlQkAAAAAAAAmAAAACAAAAP//////////"/>
                </a:ext>
              </a:extLst>
            </p:cNvSpPr>
            <p:nvPr/>
          </p:nvSpPr>
          <p:spPr>
            <a:xfrm>
              <a:off x="2494280" y="1557020"/>
              <a:ext cx="0" cy="635"/>
            </a:xfrm>
            <a:custGeom>
              <a:avLst/>
              <a:gdLst/>
              <a:ahLst/>
              <a:cxnLst/>
              <a:rect l="0" t="0" r="0" b="635"/>
              <a:pathLst>
                <a:path w="0" h="635">
                  <a:moveTo>
                    <a:pt x="0" y="0"/>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3" name="Google Shape;108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8AAI8JAACWDwAAlQkAAAAAAAAmAAAACAAAAP//////////"/>
                </a:ext>
              </a:extLst>
            </p:cNvSpPr>
            <p:nvPr/>
          </p:nvSpPr>
          <p:spPr>
            <a:xfrm>
              <a:off x="2527935" y="1553845"/>
              <a:ext cx="5715" cy="3810"/>
            </a:xfrm>
            <a:custGeom>
              <a:avLst/>
              <a:gdLst/>
              <a:ahLst/>
              <a:cxnLst/>
              <a:rect l="0" t="0" r="5715" b="3810"/>
              <a:pathLst>
                <a:path w="5715" h="3810">
                  <a:moveTo>
                    <a:pt x="5701" y="13"/>
                  </a:moveTo>
                  <a:cubicBezTo>
                    <a:pt x="4751" y="13"/>
                    <a:pt x="1900" y="2258"/>
                    <a:pt x="0" y="3810"/>
                  </a:cubicBezTo>
                  <a:cubicBezTo>
                    <a:pt x="1954" y="2258"/>
                    <a:pt x="4805" y="13"/>
                    <a:pt x="5701"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2" name="Google Shape;108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8AAJUJAABTDwAAlQkAAAAAAAAmAAAACAAAAP//////////"/>
                </a:ext>
              </a:extLst>
            </p:cNvSpPr>
            <p:nvPr/>
          </p:nvSpPr>
          <p:spPr>
            <a:xfrm>
              <a:off x="2491105" y="15576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1" name="Google Shape;108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Q8AAJMJAABTDwAAlQkAAAAAAAAmAAAACAAAAP//////////"/>
                </a:ext>
              </a:extLst>
            </p:cNvSpPr>
            <p:nvPr/>
          </p:nvSpPr>
          <p:spPr>
            <a:xfrm>
              <a:off x="2489835" y="1556385"/>
              <a:ext cx="1270" cy="1270"/>
            </a:xfrm>
            <a:custGeom>
              <a:avLst/>
              <a:gdLst/>
              <a:ahLst/>
              <a:cxnLst/>
              <a:rect l="0" t="0" r="1270" b="1270"/>
              <a:pathLst>
                <a:path w="1270" h="1270">
                  <a:moveTo>
                    <a:pt x="12" y="21"/>
                  </a:moveTo>
                  <a:cubicBezTo>
                    <a:pt x="210" y="229"/>
                    <a:pt x="419" y="458"/>
                    <a:pt x="641" y="666"/>
                  </a:cubicBezTo>
                  <a:cubicBezTo>
                    <a:pt x="469" y="500"/>
                    <a:pt x="321" y="312"/>
                    <a:pt x="185" y="167"/>
                  </a:cubicBezTo>
                  <a:lnTo>
                    <a:pt x="12" y="21"/>
                  </a:lnTo>
                  <a:close/>
                  <a:moveTo>
                    <a:pt x="641" y="666"/>
                  </a:moveTo>
                  <a:cubicBezTo>
                    <a:pt x="838" y="895"/>
                    <a:pt x="1048" y="1083"/>
                    <a:pt x="1258" y="1249"/>
                  </a:cubicBezTo>
                  <a:cubicBezTo>
                    <a:pt x="1048" y="1083"/>
                    <a:pt x="838" y="874"/>
                    <a:pt x="641" y="66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10" name="Google Shape;108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8AAJMJAAC/DwAAPgoAAAAAAAAmAAAACAAAAP//////////"/>
                </a:ext>
              </a:extLst>
            </p:cNvSpPr>
            <p:nvPr/>
          </p:nvSpPr>
          <p:spPr>
            <a:xfrm>
              <a:off x="2440305" y="1556385"/>
              <a:ext cx="119380" cy="108585"/>
            </a:xfrm>
            <a:custGeom>
              <a:avLst/>
              <a:gdLst/>
              <a:ahLst/>
              <a:cxnLst/>
              <a:rect l="0" t="0" r="119380" b="108585"/>
              <a:pathLst>
                <a:path w="119380" h="108585">
                  <a:moveTo>
                    <a:pt x="100639" y="13"/>
                  </a:moveTo>
                  <a:lnTo>
                    <a:pt x="100543" y="108"/>
                  </a:lnTo>
                  <a:cubicBezTo>
                    <a:pt x="100394" y="244"/>
                    <a:pt x="100299" y="339"/>
                    <a:pt x="100163" y="434"/>
                  </a:cubicBezTo>
                  <a:lnTo>
                    <a:pt x="99918" y="583"/>
                  </a:lnTo>
                  <a:lnTo>
                    <a:pt x="99633" y="814"/>
                  </a:lnTo>
                  <a:lnTo>
                    <a:pt x="99347" y="963"/>
                  </a:lnTo>
                  <a:lnTo>
                    <a:pt x="99062" y="1153"/>
                  </a:lnTo>
                  <a:lnTo>
                    <a:pt x="98777" y="1289"/>
                  </a:lnTo>
                  <a:lnTo>
                    <a:pt x="98491" y="1438"/>
                  </a:lnTo>
                  <a:lnTo>
                    <a:pt x="98206" y="1533"/>
                  </a:lnTo>
                  <a:lnTo>
                    <a:pt x="97920" y="1669"/>
                  </a:lnTo>
                  <a:lnTo>
                    <a:pt x="97635" y="1764"/>
                  </a:lnTo>
                  <a:lnTo>
                    <a:pt x="97350" y="1859"/>
                  </a:lnTo>
                  <a:lnTo>
                    <a:pt x="97064" y="1954"/>
                  </a:lnTo>
                  <a:lnTo>
                    <a:pt x="96779" y="2049"/>
                  </a:lnTo>
                  <a:lnTo>
                    <a:pt x="96493" y="2103"/>
                  </a:lnTo>
                  <a:lnTo>
                    <a:pt x="96208" y="2144"/>
                  </a:lnTo>
                  <a:lnTo>
                    <a:pt x="95923" y="2198"/>
                  </a:lnTo>
                  <a:lnTo>
                    <a:pt x="95637" y="2239"/>
                  </a:lnTo>
                  <a:lnTo>
                    <a:pt x="95406" y="2293"/>
                  </a:lnTo>
                  <a:lnTo>
                    <a:pt x="93884" y="2293"/>
                  </a:lnTo>
                  <a:lnTo>
                    <a:pt x="93639" y="2239"/>
                  </a:lnTo>
                  <a:lnTo>
                    <a:pt x="93449" y="2239"/>
                  </a:lnTo>
                  <a:lnTo>
                    <a:pt x="93164" y="2198"/>
                  </a:lnTo>
                  <a:lnTo>
                    <a:pt x="93014" y="2144"/>
                  </a:lnTo>
                  <a:cubicBezTo>
                    <a:pt x="92878" y="2144"/>
                    <a:pt x="92783" y="2103"/>
                    <a:pt x="92634" y="2049"/>
                  </a:cubicBezTo>
                  <a:cubicBezTo>
                    <a:pt x="92403" y="1968"/>
                    <a:pt x="92104" y="1927"/>
                    <a:pt x="91737" y="1927"/>
                  </a:cubicBezTo>
                  <a:cubicBezTo>
                    <a:pt x="89630" y="1927"/>
                    <a:pt x="85648" y="3271"/>
                    <a:pt x="83460" y="4899"/>
                  </a:cubicBezTo>
                  <a:cubicBezTo>
                    <a:pt x="82359" y="5714"/>
                    <a:pt x="81027" y="6040"/>
                    <a:pt x="79410" y="6379"/>
                  </a:cubicBezTo>
                  <a:cubicBezTo>
                    <a:pt x="78989" y="6664"/>
                    <a:pt x="78554" y="6800"/>
                    <a:pt x="78078" y="6895"/>
                  </a:cubicBezTo>
                  <a:cubicBezTo>
                    <a:pt x="77562" y="6895"/>
                    <a:pt x="77127" y="7180"/>
                    <a:pt x="76936" y="7614"/>
                  </a:cubicBezTo>
                  <a:cubicBezTo>
                    <a:pt x="76841" y="8184"/>
                    <a:pt x="77032" y="8754"/>
                    <a:pt x="77507" y="9134"/>
                  </a:cubicBezTo>
                  <a:cubicBezTo>
                    <a:pt x="78513" y="10084"/>
                    <a:pt x="79084" y="11455"/>
                    <a:pt x="78989" y="12935"/>
                  </a:cubicBezTo>
                  <a:cubicBezTo>
                    <a:pt x="78989" y="13260"/>
                    <a:pt x="78989" y="13640"/>
                    <a:pt x="79084" y="14021"/>
                  </a:cubicBezTo>
                  <a:cubicBezTo>
                    <a:pt x="79274" y="15595"/>
                    <a:pt x="78037" y="16871"/>
                    <a:pt x="76841" y="18160"/>
                  </a:cubicBezTo>
                  <a:cubicBezTo>
                    <a:pt x="76325" y="18676"/>
                    <a:pt x="75849" y="19300"/>
                    <a:pt x="75414" y="19871"/>
                  </a:cubicBezTo>
                  <a:cubicBezTo>
                    <a:pt x="74993" y="20536"/>
                    <a:pt x="75088" y="21391"/>
                    <a:pt x="75183" y="22341"/>
                  </a:cubicBezTo>
                  <a:cubicBezTo>
                    <a:pt x="75319" y="23481"/>
                    <a:pt x="75224" y="24621"/>
                    <a:pt x="74844" y="25721"/>
                  </a:cubicBezTo>
                  <a:cubicBezTo>
                    <a:pt x="74422" y="26603"/>
                    <a:pt x="73525" y="26901"/>
                    <a:pt x="72411" y="26901"/>
                  </a:cubicBezTo>
                  <a:cubicBezTo>
                    <a:pt x="71283" y="26901"/>
                    <a:pt x="69937" y="26603"/>
                    <a:pt x="68660" y="26291"/>
                  </a:cubicBezTo>
                  <a:cubicBezTo>
                    <a:pt x="67953" y="26101"/>
                    <a:pt x="67233" y="25951"/>
                    <a:pt x="66526" y="25856"/>
                  </a:cubicBezTo>
                  <a:cubicBezTo>
                    <a:pt x="66811" y="26386"/>
                    <a:pt x="67192" y="26861"/>
                    <a:pt x="67518" y="27336"/>
                  </a:cubicBezTo>
                  <a:cubicBezTo>
                    <a:pt x="68184" y="28232"/>
                    <a:pt x="68850" y="29046"/>
                    <a:pt x="68945" y="29806"/>
                  </a:cubicBezTo>
                  <a:cubicBezTo>
                    <a:pt x="69040" y="30417"/>
                    <a:pt x="68850" y="31041"/>
                    <a:pt x="68470" y="31516"/>
                  </a:cubicBezTo>
                  <a:cubicBezTo>
                    <a:pt x="67477" y="32751"/>
                    <a:pt x="65289" y="33742"/>
                    <a:pt x="63088" y="33892"/>
                  </a:cubicBezTo>
                  <a:cubicBezTo>
                    <a:pt x="61810" y="33987"/>
                    <a:pt x="61661" y="35317"/>
                    <a:pt x="61566" y="38832"/>
                  </a:cubicBezTo>
                  <a:cubicBezTo>
                    <a:pt x="61566" y="39497"/>
                    <a:pt x="61525" y="40203"/>
                    <a:pt x="61470" y="40963"/>
                  </a:cubicBezTo>
                  <a:cubicBezTo>
                    <a:pt x="61334" y="44343"/>
                    <a:pt x="59812" y="45768"/>
                    <a:pt x="58576" y="45958"/>
                  </a:cubicBezTo>
                  <a:cubicBezTo>
                    <a:pt x="58467" y="45972"/>
                    <a:pt x="58372" y="45972"/>
                    <a:pt x="58263" y="45972"/>
                  </a:cubicBezTo>
                  <a:cubicBezTo>
                    <a:pt x="57380" y="45972"/>
                    <a:pt x="56551" y="45429"/>
                    <a:pt x="56292" y="44574"/>
                  </a:cubicBezTo>
                  <a:cubicBezTo>
                    <a:pt x="56143" y="44479"/>
                    <a:pt x="55953" y="44479"/>
                    <a:pt x="55817" y="44479"/>
                  </a:cubicBezTo>
                  <a:cubicBezTo>
                    <a:pt x="54621" y="44479"/>
                    <a:pt x="53438" y="44764"/>
                    <a:pt x="52392" y="45239"/>
                  </a:cubicBezTo>
                  <a:cubicBezTo>
                    <a:pt x="50679" y="45958"/>
                    <a:pt x="50109" y="46664"/>
                    <a:pt x="50054" y="46813"/>
                  </a:cubicBezTo>
                  <a:cubicBezTo>
                    <a:pt x="50109" y="47478"/>
                    <a:pt x="49864" y="48089"/>
                    <a:pt x="49388" y="48523"/>
                  </a:cubicBezTo>
                  <a:cubicBezTo>
                    <a:pt x="48777" y="49066"/>
                    <a:pt x="47934" y="49229"/>
                    <a:pt x="46915" y="49229"/>
                  </a:cubicBezTo>
                  <a:cubicBezTo>
                    <a:pt x="46262" y="49229"/>
                    <a:pt x="45542" y="49161"/>
                    <a:pt x="44781" y="49093"/>
                  </a:cubicBezTo>
                  <a:lnTo>
                    <a:pt x="44061" y="49039"/>
                  </a:lnTo>
                  <a:cubicBezTo>
                    <a:pt x="43979" y="49039"/>
                    <a:pt x="43898" y="49039"/>
                    <a:pt x="43803" y="49039"/>
                  </a:cubicBezTo>
                  <a:cubicBezTo>
                    <a:pt x="41710" y="49039"/>
                    <a:pt x="39250" y="51170"/>
                    <a:pt x="39073" y="51849"/>
                  </a:cubicBezTo>
                  <a:cubicBezTo>
                    <a:pt x="39114" y="52853"/>
                    <a:pt x="39209" y="53844"/>
                    <a:pt x="39399" y="54794"/>
                  </a:cubicBezTo>
                  <a:cubicBezTo>
                    <a:pt x="39834" y="57550"/>
                    <a:pt x="40024" y="58839"/>
                    <a:pt x="39644" y="59504"/>
                  </a:cubicBezTo>
                  <a:cubicBezTo>
                    <a:pt x="39454" y="59884"/>
                    <a:pt x="39073" y="60685"/>
                    <a:pt x="25700" y="62490"/>
                  </a:cubicBezTo>
                  <a:lnTo>
                    <a:pt x="25170" y="62585"/>
                  </a:lnTo>
                  <a:lnTo>
                    <a:pt x="25129" y="62585"/>
                  </a:lnTo>
                  <a:lnTo>
                    <a:pt x="24504" y="62639"/>
                  </a:lnTo>
                  <a:cubicBezTo>
                    <a:pt x="21935" y="62965"/>
                    <a:pt x="17518" y="63535"/>
                    <a:pt x="13903" y="63725"/>
                  </a:cubicBezTo>
                  <a:lnTo>
                    <a:pt x="13849" y="63725"/>
                  </a:lnTo>
                  <a:cubicBezTo>
                    <a:pt x="13183" y="63780"/>
                    <a:pt x="12571" y="63820"/>
                    <a:pt x="12001" y="63820"/>
                  </a:cubicBezTo>
                  <a:lnTo>
                    <a:pt x="9812" y="63820"/>
                  </a:lnTo>
                  <a:lnTo>
                    <a:pt x="9378" y="63780"/>
                  </a:lnTo>
                  <a:lnTo>
                    <a:pt x="9282" y="63780"/>
                  </a:lnTo>
                  <a:lnTo>
                    <a:pt x="8861" y="63725"/>
                  </a:lnTo>
                  <a:lnTo>
                    <a:pt x="7665" y="63535"/>
                  </a:lnTo>
                  <a:lnTo>
                    <a:pt x="7325" y="63440"/>
                  </a:lnTo>
                  <a:lnTo>
                    <a:pt x="6374" y="63345"/>
                  </a:lnTo>
                  <a:lnTo>
                    <a:pt x="5993" y="63250"/>
                  </a:lnTo>
                  <a:lnTo>
                    <a:pt x="5001" y="63155"/>
                  </a:lnTo>
                  <a:lnTo>
                    <a:pt x="4716" y="63115"/>
                  </a:lnTo>
                  <a:lnTo>
                    <a:pt x="3384" y="62925"/>
                  </a:lnTo>
                  <a:lnTo>
                    <a:pt x="3235" y="62925"/>
                  </a:lnTo>
                  <a:lnTo>
                    <a:pt x="2052" y="62829"/>
                  </a:lnTo>
                  <a:lnTo>
                    <a:pt x="1672" y="62775"/>
                  </a:lnTo>
                  <a:lnTo>
                    <a:pt x="720" y="62680"/>
                  </a:lnTo>
                  <a:lnTo>
                    <a:pt x="0" y="62680"/>
                  </a:lnTo>
                  <a:cubicBezTo>
                    <a:pt x="530" y="63155"/>
                    <a:pt x="1046" y="63725"/>
                    <a:pt x="1427" y="64350"/>
                  </a:cubicBezTo>
                  <a:lnTo>
                    <a:pt x="1481" y="64390"/>
                  </a:lnTo>
                  <a:cubicBezTo>
                    <a:pt x="1577" y="64485"/>
                    <a:pt x="1617" y="64635"/>
                    <a:pt x="1712" y="64770"/>
                  </a:cubicBezTo>
                  <a:lnTo>
                    <a:pt x="1767" y="64865"/>
                  </a:lnTo>
                  <a:cubicBezTo>
                    <a:pt x="1808" y="65015"/>
                    <a:pt x="1903" y="65151"/>
                    <a:pt x="1957" y="65300"/>
                  </a:cubicBezTo>
                  <a:cubicBezTo>
                    <a:pt x="2338" y="66196"/>
                    <a:pt x="2908" y="67051"/>
                    <a:pt x="3615" y="67716"/>
                  </a:cubicBezTo>
                  <a:cubicBezTo>
                    <a:pt x="3955" y="68055"/>
                    <a:pt x="4281" y="68381"/>
                    <a:pt x="4662" y="68666"/>
                  </a:cubicBezTo>
                  <a:cubicBezTo>
                    <a:pt x="4852" y="68815"/>
                    <a:pt x="5042" y="68951"/>
                    <a:pt x="5287" y="69141"/>
                  </a:cubicBezTo>
                  <a:cubicBezTo>
                    <a:pt x="5518" y="69290"/>
                    <a:pt x="5762" y="69480"/>
                    <a:pt x="5993" y="69616"/>
                  </a:cubicBezTo>
                  <a:cubicBezTo>
                    <a:pt x="6999" y="70240"/>
                    <a:pt x="7991" y="70810"/>
                    <a:pt x="9092" y="71231"/>
                  </a:cubicBezTo>
                  <a:cubicBezTo>
                    <a:pt x="9378" y="71381"/>
                    <a:pt x="9663" y="71516"/>
                    <a:pt x="9948" y="71706"/>
                  </a:cubicBezTo>
                  <a:cubicBezTo>
                    <a:pt x="11715" y="72996"/>
                    <a:pt x="11946" y="75466"/>
                    <a:pt x="12136" y="77271"/>
                  </a:cubicBezTo>
                  <a:lnTo>
                    <a:pt x="12191" y="77597"/>
                  </a:lnTo>
                  <a:lnTo>
                    <a:pt x="12191" y="77882"/>
                  </a:lnTo>
                  <a:cubicBezTo>
                    <a:pt x="12191" y="78031"/>
                    <a:pt x="12191" y="78126"/>
                    <a:pt x="12232" y="78221"/>
                  </a:cubicBezTo>
                  <a:lnTo>
                    <a:pt x="12232" y="78262"/>
                  </a:lnTo>
                  <a:cubicBezTo>
                    <a:pt x="12232" y="78357"/>
                    <a:pt x="12232" y="78452"/>
                    <a:pt x="12286" y="78547"/>
                  </a:cubicBezTo>
                  <a:lnTo>
                    <a:pt x="12286" y="78642"/>
                  </a:lnTo>
                  <a:cubicBezTo>
                    <a:pt x="12286" y="78696"/>
                    <a:pt x="12286" y="78791"/>
                    <a:pt x="12327" y="78832"/>
                  </a:cubicBezTo>
                  <a:lnTo>
                    <a:pt x="12327" y="78927"/>
                  </a:lnTo>
                  <a:cubicBezTo>
                    <a:pt x="12327" y="78982"/>
                    <a:pt x="12327" y="79022"/>
                    <a:pt x="12381" y="79077"/>
                  </a:cubicBezTo>
                  <a:lnTo>
                    <a:pt x="12381" y="79172"/>
                  </a:lnTo>
                  <a:cubicBezTo>
                    <a:pt x="12381" y="79212"/>
                    <a:pt x="12381" y="79267"/>
                    <a:pt x="12422" y="79267"/>
                  </a:cubicBezTo>
                  <a:cubicBezTo>
                    <a:pt x="12422" y="79307"/>
                    <a:pt x="12476" y="79307"/>
                    <a:pt x="12476" y="79362"/>
                  </a:cubicBezTo>
                  <a:cubicBezTo>
                    <a:pt x="12476" y="79362"/>
                    <a:pt x="12476" y="79362"/>
                    <a:pt x="12517" y="79402"/>
                  </a:cubicBezTo>
                  <a:cubicBezTo>
                    <a:pt x="12612" y="79457"/>
                    <a:pt x="12762" y="79497"/>
                    <a:pt x="12897" y="79552"/>
                  </a:cubicBezTo>
                  <a:cubicBezTo>
                    <a:pt x="14039" y="80162"/>
                    <a:pt x="15181" y="81791"/>
                    <a:pt x="15616" y="83311"/>
                  </a:cubicBezTo>
                  <a:cubicBezTo>
                    <a:pt x="15656" y="83447"/>
                    <a:pt x="15711" y="83596"/>
                    <a:pt x="15752" y="83691"/>
                  </a:cubicBezTo>
                  <a:cubicBezTo>
                    <a:pt x="15752" y="83827"/>
                    <a:pt x="15752" y="83827"/>
                    <a:pt x="15752" y="83922"/>
                  </a:cubicBezTo>
                  <a:cubicBezTo>
                    <a:pt x="15806" y="83976"/>
                    <a:pt x="15752" y="84017"/>
                    <a:pt x="15806" y="84112"/>
                  </a:cubicBezTo>
                  <a:cubicBezTo>
                    <a:pt x="15847" y="84166"/>
                    <a:pt x="15806" y="84302"/>
                    <a:pt x="15806" y="84397"/>
                  </a:cubicBezTo>
                  <a:lnTo>
                    <a:pt x="15806" y="84492"/>
                  </a:lnTo>
                  <a:cubicBezTo>
                    <a:pt x="15806" y="84587"/>
                    <a:pt x="15806" y="84737"/>
                    <a:pt x="15806" y="84872"/>
                  </a:cubicBezTo>
                  <a:cubicBezTo>
                    <a:pt x="15752" y="85822"/>
                    <a:pt x="14990" y="86582"/>
                    <a:pt x="14039" y="86677"/>
                  </a:cubicBezTo>
                  <a:cubicBezTo>
                    <a:pt x="11756" y="86922"/>
                    <a:pt x="9568" y="87587"/>
                    <a:pt x="7570" y="88632"/>
                  </a:cubicBezTo>
                  <a:cubicBezTo>
                    <a:pt x="5708" y="89528"/>
                    <a:pt x="3099" y="92093"/>
                    <a:pt x="3330" y="95378"/>
                  </a:cubicBezTo>
                  <a:cubicBezTo>
                    <a:pt x="3330" y="95514"/>
                    <a:pt x="3330" y="95663"/>
                    <a:pt x="3384" y="95853"/>
                  </a:cubicBezTo>
                  <a:lnTo>
                    <a:pt x="3384" y="95894"/>
                  </a:lnTo>
                  <a:lnTo>
                    <a:pt x="3425" y="96423"/>
                  </a:lnTo>
                  <a:cubicBezTo>
                    <a:pt x="4104" y="96437"/>
                    <a:pt x="4770" y="96437"/>
                    <a:pt x="5409" y="96437"/>
                  </a:cubicBezTo>
                  <a:cubicBezTo>
                    <a:pt x="10940" y="96437"/>
                    <a:pt x="15167" y="96084"/>
                    <a:pt x="15901" y="95663"/>
                  </a:cubicBezTo>
                  <a:cubicBezTo>
                    <a:pt x="16839" y="94645"/>
                    <a:pt x="18538" y="93953"/>
                    <a:pt x="20196" y="93953"/>
                  </a:cubicBezTo>
                  <a:cubicBezTo>
                    <a:pt x="21106" y="93953"/>
                    <a:pt x="22003" y="94170"/>
                    <a:pt x="22751" y="94658"/>
                  </a:cubicBezTo>
                  <a:cubicBezTo>
                    <a:pt x="23457" y="95147"/>
                    <a:pt x="25781" y="95500"/>
                    <a:pt x="28201" y="95500"/>
                  </a:cubicBezTo>
                  <a:cubicBezTo>
                    <a:pt x="30321" y="95500"/>
                    <a:pt x="32522" y="95229"/>
                    <a:pt x="33786" y="94523"/>
                  </a:cubicBezTo>
                  <a:cubicBezTo>
                    <a:pt x="34738" y="93953"/>
                    <a:pt x="35879" y="93613"/>
                    <a:pt x="37021" y="93573"/>
                  </a:cubicBezTo>
                  <a:cubicBezTo>
                    <a:pt x="37741" y="93573"/>
                    <a:pt x="38448" y="93763"/>
                    <a:pt x="39114" y="94088"/>
                  </a:cubicBezTo>
                  <a:cubicBezTo>
                    <a:pt x="40215" y="94658"/>
                    <a:pt x="40921" y="95758"/>
                    <a:pt x="41016" y="97034"/>
                  </a:cubicBezTo>
                  <a:cubicBezTo>
                    <a:pt x="41071" y="97889"/>
                    <a:pt x="41682" y="98418"/>
                    <a:pt x="42878" y="99409"/>
                  </a:cubicBezTo>
                  <a:cubicBezTo>
                    <a:pt x="43259" y="99694"/>
                    <a:pt x="43735" y="100074"/>
                    <a:pt x="44156" y="100454"/>
                  </a:cubicBezTo>
                  <a:cubicBezTo>
                    <a:pt x="45352" y="101594"/>
                    <a:pt x="45393" y="102829"/>
                    <a:pt x="45447" y="103834"/>
                  </a:cubicBezTo>
                  <a:cubicBezTo>
                    <a:pt x="45393" y="104499"/>
                    <a:pt x="45542" y="105110"/>
                    <a:pt x="45828" y="105734"/>
                  </a:cubicBezTo>
                  <a:cubicBezTo>
                    <a:pt x="46303" y="106440"/>
                    <a:pt x="47010" y="106684"/>
                    <a:pt x="48532" y="107105"/>
                  </a:cubicBezTo>
                  <a:cubicBezTo>
                    <a:pt x="49728" y="107349"/>
                    <a:pt x="50815" y="107729"/>
                    <a:pt x="51916" y="108204"/>
                  </a:cubicBezTo>
                  <a:cubicBezTo>
                    <a:pt x="52147" y="108354"/>
                    <a:pt x="52392" y="108449"/>
                    <a:pt x="52582" y="108585"/>
                  </a:cubicBezTo>
                  <a:lnTo>
                    <a:pt x="52623" y="108544"/>
                  </a:lnTo>
                  <a:cubicBezTo>
                    <a:pt x="52813" y="108299"/>
                    <a:pt x="52963" y="108109"/>
                    <a:pt x="53099" y="107865"/>
                  </a:cubicBezTo>
                  <a:lnTo>
                    <a:pt x="53153" y="107824"/>
                  </a:lnTo>
                  <a:cubicBezTo>
                    <a:pt x="53289" y="107580"/>
                    <a:pt x="53438" y="107295"/>
                    <a:pt x="53574" y="107064"/>
                  </a:cubicBezTo>
                  <a:cubicBezTo>
                    <a:pt x="54526" y="105463"/>
                    <a:pt x="55613" y="103535"/>
                    <a:pt x="58589" y="103535"/>
                  </a:cubicBezTo>
                  <a:cubicBezTo>
                    <a:pt x="59065" y="103535"/>
                    <a:pt x="59581" y="103590"/>
                    <a:pt x="60138" y="103685"/>
                  </a:cubicBezTo>
                  <a:cubicBezTo>
                    <a:pt x="61035" y="103847"/>
                    <a:pt x="61729" y="103902"/>
                    <a:pt x="62272" y="103902"/>
                  </a:cubicBezTo>
                  <a:cubicBezTo>
                    <a:pt x="63224" y="103902"/>
                    <a:pt x="63767" y="103725"/>
                    <a:pt x="64284" y="103549"/>
                  </a:cubicBezTo>
                  <a:cubicBezTo>
                    <a:pt x="64814" y="103345"/>
                    <a:pt x="65384" y="103250"/>
                    <a:pt x="65955" y="103250"/>
                  </a:cubicBezTo>
                  <a:cubicBezTo>
                    <a:pt x="66200" y="103250"/>
                    <a:pt x="66458" y="103264"/>
                    <a:pt x="66716" y="103305"/>
                  </a:cubicBezTo>
                  <a:cubicBezTo>
                    <a:pt x="66852" y="103305"/>
                    <a:pt x="67043" y="103359"/>
                    <a:pt x="67192" y="103359"/>
                  </a:cubicBezTo>
                  <a:cubicBezTo>
                    <a:pt x="67967" y="103522"/>
                    <a:pt x="68619" y="103603"/>
                    <a:pt x="69163" y="103603"/>
                  </a:cubicBezTo>
                  <a:cubicBezTo>
                    <a:pt x="70590" y="103603"/>
                    <a:pt x="71296" y="103074"/>
                    <a:pt x="71854" y="102314"/>
                  </a:cubicBezTo>
                  <a:cubicBezTo>
                    <a:pt x="72560" y="101214"/>
                    <a:pt x="70807" y="98174"/>
                    <a:pt x="69326" y="96654"/>
                  </a:cubicBezTo>
                  <a:cubicBezTo>
                    <a:pt x="68143" y="95473"/>
                    <a:pt x="66091" y="92663"/>
                    <a:pt x="65806" y="89623"/>
                  </a:cubicBezTo>
                  <a:cubicBezTo>
                    <a:pt x="65765" y="89202"/>
                    <a:pt x="65765" y="88768"/>
                    <a:pt x="65806" y="88347"/>
                  </a:cubicBezTo>
                  <a:cubicBezTo>
                    <a:pt x="65901" y="87438"/>
                    <a:pt x="65235" y="87017"/>
                    <a:pt x="63808" y="86202"/>
                  </a:cubicBezTo>
                  <a:cubicBezTo>
                    <a:pt x="62612" y="85592"/>
                    <a:pt x="61090" y="84777"/>
                    <a:pt x="61090" y="83121"/>
                  </a:cubicBezTo>
                  <a:cubicBezTo>
                    <a:pt x="61090" y="81072"/>
                    <a:pt x="63618" y="78506"/>
                    <a:pt x="66336" y="76077"/>
                  </a:cubicBezTo>
                  <a:cubicBezTo>
                    <a:pt x="66621" y="75792"/>
                    <a:pt x="66811" y="75602"/>
                    <a:pt x="66947" y="75466"/>
                  </a:cubicBezTo>
                  <a:cubicBezTo>
                    <a:pt x="67246" y="75167"/>
                    <a:pt x="67613" y="75045"/>
                    <a:pt x="68007" y="75045"/>
                  </a:cubicBezTo>
                  <a:cubicBezTo>
                    <a:pt x="68673" y="75045"/>
                    <a:pt x="69462" y="75371"/>
                    <a:pt x="70236" y="75697"/>
                  </a:cubicBezTo>
                  <a:cubicBezTo>
                    <a:pt x="70780" y="75914"/>
                    <a:pt x="71772" y="76348"/>
                    <a:pt x="72193" y="76348"/>
                  </a:cubicBezTo>
                  <a:cubicBezTo>
                    <a:pt x="72248" y="76348"/>
                    <a:pt x="72289" y="76335"/>
                    <a:pt x="72329" y="76321"/>
                  </a:cubicBezTo>
                  <a:cubicBezTo>
                    <a:pt x="72914" y="75181"/>
                    <a:pt x="73892" y="74855"/>
                    <a:pt x="74911" y="74855"/>
                  </a:cubicBezTo>
                  <a:cubicBezTo>
                    <a:pt x="75808" y="74855"/>
                    <a:pt x="76733" y="75100"/>
                    <a:pt x="77467" y="75276"/>
                  </a:cubicBezTo>
                  <a:cubicBezTo>
                    <a:pt x="77752" y="75371"/>
                    <a:pt x="78037" y="75466"/>
                    <a:pt x="78323" y="75507"/>
                  </a:cubicBezTo>
                  <a:cubicBezTo>
                    <a:pt x="78364" y="75507"/>
                    <a:pt x="78459" y="75507"/>
                    <a:pt x="78513" y="75466"/>
                  </a:cubicBezTo>
                  <a:lnTo>
                    <a:pt x="78649" y="75412"/>
                  </a:lnTo>
                  <a:cubicBezTo>
                    <a:pt x="78744" y="75371"/>
                    <a:pt x="78839" y="75317"/>
                    <a:pt x="78894" y="75276"/>
                  </a:cubicBezTo>
                  <a:cubicBezTo>
                    <a:pt x="80225" y="74082"/>
                    <a:pt x="81122" y="72466"/>
                    <a:pt x="81367" y="70715"/>
                  </a:cubicBezTo>
                  <a:cubicBezTo>
                    <a:pt x="81652" y="68340"/>
                    <a:pt x="84357" y="67526"/>
                    <a:pt x="86260" y="66915"/>
                  </a:cubicBezTo>
                  <a:cubicBezTo>
                    <a:pt x="86790" y="66766"/>
                    <a:pt x="87306" y="66576"/>
                    <a:pt x="87782" y="66345"/>
                  </a:cubicBezTo>
                  <a:cubicBezTo>
                    <a:pt x="87972" y="66006"/>
                    <a:pt x="88162" y="65680"/>
                    <a:pt x="88257" y="65341"/>
                  </a:cubicBezTo>
                  <a:cubicBezTo>
                    <a:pt x="88692" y="64295"/>
                    <a:pt x="89209" y="62639"/>
                    <a:pt x="89549" y="61594"/>
                  </a:cubicBezTo>
                  <a:cubicBezTo>
                    <a:pt x="89970" y="60264"/>
                    <a:pt x="90255" y="59409"/>
                    <a:pt x="90446" y="58880"/>
                  </a:cubicBezTo>
                  <a:lnTo>
                    <a:pt x="90541" y="58649"/>
                  </a:lnTo>
                  <a:cubicBezTo>
                    <a:pt x="90976" y="57889"/>
                    <a:pt x="91832" y="57645"/>
                    <a:pt x="92688" y="57455"/>
                  </a:cubicBezTo>
                  <a:cubicBezTo>
                    <a:pt x="94210" y="57074"/>
                    <a:pt x="94876" y="56789"/>
                    <a:pt x="94876" y="55554"/>
                  </a:cubicBezTo>
                  <a:cubicBezTo>
                    <a:pt x="94876" y="51795"/>
                    <a:pt x="97023" y="50899"/>
                    <a:pt x="99157" y="50559"/>
                  </a:cubicBezTo>
                  <a:cubicBezTo>
                    <a:pt x="99633" y="50464"/>
                    <a:pt x="99728" y="49379"/>
                    <a:pt x="99728" y="47858"/>
                  </a:cubicBezTo>
                  <a:cubicBezTo>
                    <a:pt x="99728" y="47139"/>
                    <a:pt x="99782" y="46474"/>
                    <a:pt x="99877" y="45768"/>
                  </a:cubicBezTo>
                  <a:cubicBezTo>
                    <a:pt x="100163" y="43203"/>
                    <a:pt x="101536" y="40162"/>
                    <a:pt x="104349" y="39443"/>
                  </a:cubicBezTo>
                  <a:lnTo>
                    <a:pt x="104444" y="39402"/>
                  </a:lnTo>
                  <a:cubicBezTo>
                    <a:pt x="104254" y="39117"/>
                    <a:pt x="104009" y="38832"/>
                    <a:pt x="103724" y="38642"/>
                  </a:cubicBezTo>
                  <a:cubicBezTo>
                    <a:pt x="103153" y="38181"/>
                    <a:pt x="102446" y="37936"/>
                    <a:pt x="101712" y="37936"/>
                  </a:cubicBezTo>
                  <a:cubicBezTo>
                    <a:pt x="101549" y="37936"/>
                    <a:pt x="101372" y="37950"/>
                    <a:pt x="101209" y="37977"/>
                  </a:cubicBezTo>
                  <a:cubicBezTo>
                    <a:pt x="101033" y="38018"/>
                    <a:pt x="100870" y="38031"/>
                    <a:pt x="100706" y="38031"/>
                  </a:cubicBezTo>
                  <a:cubicBezTo>
                    <a:pt x="97880" y="38031"/>
                    <a:pt x="96317" y="32494"/>
                    <a:pt x="95827" y="30471"/>
                  </a:cubicBezTo>
                  <a:lnTo>
                    <a:pt x="95787" y="30281"/>
                  </a:lnTo>
                  <a:lnTo>
                    <a:pt x="95787" y="30132"/>
                  </a:lnTo>
                  <a:lnTo>
                    <a:pt x="95787" y="30037"/>
                  </a:lnTo>
                  <a:cubicBezTo>
                    <a:pt x="95882" y="27146"/>
                    <a:pt x="95542" y="24200"/>
                    <a:pt x="95026" y="23807"/>
                  </a:cubicBezTo>
                  <a:cubicBezTo>
                    <a:pt x="94210" y="23291"/>
                    <a:pt x="93884" y="22341"/>
                    <a:pt x="94210" y="21431"/>
                  </a:cubicBezTo>
                  <a:cubicBezTo>
                    <a:pt x="94645" y="19776"/>
                    <a:pt x="96684" y="18011"/>
                    <a:pt x="99307" y="18011"/>
                  </a:cubicBezTo>
                  <a:cubicBezTo>
                    <a:pt x="100774" y="18011"/>
                    <a:pt x="102677" y="18676"/>
                    <a:pt x="104485" y="19300"/>
                  </a:cubicBezTo>
                  <a:cubicBezTo>
                    <a:pt x="106048" y="19803"/>
                    <a:pt x="107923" y="20454"/>
                    <a:pt x="109078" y="20454"/>
                  </a:cubicBezTo>
                  <a:cubicBezTo>
                    <a:pt x="109432" y="20454"/>
                    <a:pt x="109717" y="20400"/>
                    <a:pt x="109907" y="20251"/>
                  </a:cubicBezTo>
                  <a:cubicBezTo>
                    <a:pt x="111389" y="19205"/>
                    <a:pt x="113672" y="18486"/>
                    <a:pt x="115479" y="17875"/>
                  </a:cubicBezTo>
                  <a:cubicBezTo>
                    <a:pt x="116145" y="17685"/>
                    <a:pt x="116757" y="17495"/>
                    <a:pt x="117382" y="17210"/>
                  </a:cubicBezTo>
                  <a:cubicBezTo>
                    <a:pt x="117708" y="17156"/>
                    <a:pt x="118429" y="16111"/>
                    <a:pt x="119380" y="13885"/>
                  </a:cubicBezTo>
                  <a:lnTo>
                    <a:pt x="118850" y="13545"/>
                  </a:lnTo>
                  <a:lnTo>
                    <a:pt x="118714" y="13450"/>
                  </a:lnTo>
                  <a:lnTo>
                    <a:pt x="118184" y="13220"/>
                  </a:lnTo>
                  <a:lnTo>
                    <a:pt x="117953" y="13070"/>
                  </a:lnTo>
                  <a:lnTo>
                    <a:pt x="117518" y="12840"/>
                  </a:lnTo>
                  <a:lnTo>
                    <a:pt x="117233" y="12690"/>
                  </a:lnTo>
                  <a:lnTo>
                    <a:pt x="116811" y="12460"/>
                  </a:lnTo>
                  <a:lnTo>
                    <a:pt x="116472" y="12310"/>
                  </a:lnTo>
                  <a:lnTo>
                    <a:pt x="116091" y="12120"/>
                  </a:lnTo>
                  <a:lnTo>
                    <a:pt x="115765" y="11930"/>
                  </a:lnTo>
                  <a:lnTo>
                    <a:pt x="115289" y="11740"/>
                  </a:lnTo>
                  <a:lnTo>
                    <a:pt x="115004" y="11605"/>
                  </a:lnTo>
                  <a:lnTo>
                    <a:pt x="114284" y="11265"/>
                  </a:lnTo>
                  <a:cubicBezTo>
                    <a:pt x="111769" y="10179"/>
                    <a:pt x="110098" y="7750"/>
                    <a:pt x="110002" y="4994"/>
                  </a:cubicBezTo>
                  <a:cubicBezTo>
                    <a:pt x="109676" y="4479"/>
                    <a:pt x="107869" y="3189"/>
                    <a:pt x="106537" y="2239"/>
                  </a:cubicBezTo>
                  <a:lnTo>
                    <a:pt x="105341" y="1438"/>
                  </a:lnTo>
                  <a:lnTo>
                    <a:pt x="105151" y="1248"/>
                  </a:lnTo>
                  <a:cubicBezTo>
                    <a:pt x="104729" y="963"/>
                    <a:pt x="104349" y="678"/>
                    <a:pt x="103968" y="393"/>
                  </a:cubicBezTo>
                  <a:lnTo>
                    <a:pt x="103873" y="298"/>
                  </a:lnTo>
                  <a:lnTo>
                    <a:pt x="103493" y="393"/>
                  </a:lnTo>
                  <a:cubicBezTo>
                    <a:pt x="103058" y="434"/>
                    <a:pt x="102582" y="529"/>
                    <a:pt x="102066" y="678"/>
                  </a:cubicBezTo>
                  <a:lnTo>
                    <a:pt x="101590" y="814"/>
                  </a:lnTo>
                  <a:lnTo>
                    <a:pt x="101209" y="433"/>
                  </a:lnTo>
                  <a:lnTo>
                    <a:pt x="101155" y="393"/>
                  </a:lnTo>
                  <a:cubicBezTo>
                    <a:pt x="101060" y="298"/>
                    <a:pt x="100965" y="244"/>
                    <a:pt x="100870" y="203"/>
                  </a:cubicBezTo>
                  <a:lnTo>
                    <a:pt x="100639"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9" name="Google Shape;108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g8AADcKAABoDwAANwoAAAAAAAAmAAAACAAAAP//////////"/>
                </a:ext>
              </a:extLst>
            </p:cNvSpPr>
            <p:nvPr/>
          </p:nvSpPr>
          <p:spPr>
            <a:xfrm>
              <a:off x="2500630" y="1660525"/>
              <a:ext cx="3810" cy="0"/>
            </a:xfrm>
            <a:custGeom>
              <a:avLst/>
              <a:gdLst/>
              <a:ahLst/>
              <a:cxnLst/>
              <a:rect l="0" t="0" r="3810" b="0"/>
              <a:pathLst>
                <a:path w="3810" h="0">
                  <a:moveTo>
                    <a:pt x="3798" y="0"/>
                  </a:moveTo>
                  <a:cubicBezTo>
                    <a:pt x="3337" y="0"/>
                    <a:pt x="2839" y="0"/>
                    <a:pt x="1992" y="0"/>
                  </a:cubicBezTo>
                  <a:cubicBezTo>
                    <a:pt x="1482" y="0"/>
                    <a:pt x="847" y="0"/>
                    <a:pt x="12" y="0"/>
                  </a:cubicBezTo>
                  <a:cubicBezTo>
                    <a:pt x="834" y="0"/>
                    <a:pt x="1469" y="0"/>
                    <a:pt x="1980" y="0"/>
                  </a:cubicBezTo>
                  <a:cubicBezTo>
                    <a:pt x="2839" y="0"/>
                    <a:pt x="3337" y="0"/>
                    <a:pt x="379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8" name="Google Shape;108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8AAMQJAACjDwAA0AkAAAAAAAAmAAAACAAAAP//////////"/>
                </a:ext>
              </a:extLst>
            </p:cNvSpPr>
            <p:nvPr/>
          </p:nvSpPr>
          <p:spPr>
            <a:xfrm>
              <a:off x="2536190" y="1587500"/>
              <a:ext cx="5715" cy="7620"/>
            </a:xfrm>
            <a:custGeom>
              <a:avLst/>
              <a:gdLst/>
              <a:ahLst/>
              <a:cxnLst/>
              <a:rect l="0" t="0" r="5715" b="7620"/>
              <a:pathLst>
                <a:path w="5715" h="7620">
                  <a:moveTo>
                    <a:pt x="5715" y="7001"/>
                  </a:moveTo>
                  <a:cubicBezTo>
                    <a:pt x="2414" y="7620"/>
                    <a:pt x="557" y="1997"/>
                    <a:pt x="14" y="13"/>
                  </a:cubicBezTo>
                  <a:cubicBezTo>
                    <a:pt x="557" y="1997"/>
                    <a:pt x="2414" y="7620"/>
                    <a:pt x="5715" y="700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7" name="Google Shape;108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8AANAJAACoDwAA0gkAAAAAAAAmAAAACAAAAP//////////"/>
                </a:ext>
              </a:extLst>
            </p:cNvSpPr>
            <p:nvPr/>
          </p:nvSpPr>
          <p:spPr>
            <a:xfrm>
              <a:off x="2543810" y="1595120"/>
              <a:ext cx="1270" cy="1270"/>
            </a:xfrm>
            <a:custGeom>
              <a:avLst/>
              <a:gdLst/>
              <a:ahLst/>
              <a:cxnLst/>
              <a:rect l="0" t="0" r="1270" b="1270"/>
              <a:pathLst>
                <a:path w="1270" h="1270">
                  <a:moveTo>
                    <a:pt x="1270" y="1270"/>
                  </a:moveTo>
                  <a:cubicBezTo>
                    <a:pt x="935" y="741"/>
                    <a:pt x="503" y="296"/>
                    <a:pt x="0" y="0"/>
                  </a:cubicBezTo>
                  <a:cubicBezTo>
                    <a:pt x="503" y="296"/>
                    <a:pt x="935" y="741"/>
                    <a:pt x="1270"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6" name="Google Shape;108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8AAAoKAAB/DwAACgoAAAAAAAAmAAAACAAAAP//////////"/>
                </a:ext>
              </a:extLst>
            </p:cNvSpPr>
            <p:nvPr/>
          </p:nvSpPr>
          <p:spPr>
            <a:xfrm>
              <a:off x="2519045" y="16319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5" name="Google Shape;108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w8AAD0KAABXDwAAPQoAAAAAAAAmAAAACAAAAP//////////"/>
                </a:ext>
              </a:extLst>
            </p:cNvSpPr>
            <p:nvPr/>
          </p:nvSpPr>
          <p:spPr>
            <a:xfrm>
              <a:off x="2493645" y="16643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4" name="Google Shape;108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8AAD4KAABWDwAAPgoAAAAAAAAmAAAACAAAAP//////////"/>
                </a:ext>
              </a:extLst>
            </p:cNvSpPr>
            <p:nvPr/>
          </p:nvSpPr>
          <p:spPr>
            <a:xfrm>
              <a:off x="2493010" y="16649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3" name="Google Shape;108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8AAAoKAAB/DwAACgoAAAAAAAAmAAAACAAAAP//////////"/>
                </a:ext>
              </a:extLst>
            </p:cNvSpPr>
            <p:nvPr/>
          </p:nvSpPr>
          <p:spPr>
            <a:xfrm>
              <a:off x="2519045" y="163195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2" name="Google Shape;108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Q8AAKgJAAC+DwAAqQkAAAAAAAAmAAAACAAAAP//////////"/>
                </a:ext>
              </a:extLst>
            </p:cNvSpPr>
            <p:nvPr/>
          </p:nvSpPr>
          <p:spPr>
            <a:xfrm>
              <a:off x="2558415" y="1569720"/>
              <a:ext cx="635" cy="635"/>
            </a:xfrm>
            <a:custGeom>
              <a:avLst/>
              <a:gdLst/>
              <a:ahLst/>
              <a:cxnLst/>
              <a:rect l="0" t="0" r="635" b="635"/>
              <a:pathLst>
                <a:path w="635" h="635">
                  <a:moveTo>
                    <a:pt x="0" y="33"/>
                  </a:moveTo>
                  <a:lnTo>
                    <a:pt x="635" y="601"/>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1" name="Google Shape;108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A8AAKgJAAC9DwAAqAkAAAAAAAAmAAAACAAAAP//////////"/>
                </a:ext>
              </a:extLst>
            </p:cNvSpPr>
            <p:nvPr/>
          </p:nvSpPr>
          <p:spPr>
            <a:xfrm>
              <a:off x="2557780" y="1569720"/>
              <a:ext cx="635" cy="0"/>
            </a:xfrm>
            <a:custGeom>
              <a:avLst/>
              <a:gdLst/>
              <a:ahLst/>
              <a:cxnLst/>
              <a:rect l="0" t="0" r="635" b="0"/>
              <a:pathLst>
                <a:path w="635" h="0">
                  <a:moveTo>
                    <a:pt x="0"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0" name="Google Shape;108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A8AAJsJAAC3DwAApQkAAAAAAAAmAAAACAAAAP//////////"/>
                </a:ext>
              </a:extLst>
            </p:cNvSpPr>
            <p:nvPr/>
          </p:nvSpPr>
          <p:spPr>
            <a:xfrm>
              <a:off x="2550160" y="1561465"/>
              <a:ext cx="4445" cy="6350"/>
            </a:xfrm>
            <a:custGeom>
              <a:avLst/>
              <a:gdLst/>
              <a:ahLst/>
              <a:cxnLst/>
              <a:rect l="0" t="0" r="4445" b="6350"/>
              <a:pathLst>
                <a:path w="4445" h="6350">
                  <a:moveTo>
                    <a:pt x="4430" y="6336"/>
                  </a:moveTo>
                  <a:cubicBezTo>
                    <a:pt x="1828" y="5239"/>
                    <a:pt x="98" y="2784"/>
                    <a:pt x="0" y="0"/>
                  </a:cubicBezTo>
                  <a:cubicBezTo>
                    <a:pt x="98" y="2784"/>
                    <a:pt x="1828" y="5239"/>
                    <a:pt x="4430" y="633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9" name="Google Shape;108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8AAKkJAAC/DwAAqQkAAAAAAAAmAAAACAAAAP//////////"/>
                </a:ext>
              </a:extLst>
            </p:cNvSpPr>
            <p:nvPr/>
          </p:nvSpPr>
          <p:spPr>
            <a:xfrm>
              <a:off x="2559050" y="157035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8" name="Google Shape;108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w8AAKcJAAC8DwAApwkAAAAAAAAmAAAACAAAAP//////////"/>
                </a:ext>
              </a:extLst>
            </p:cNvSpPr>
            <p:nvPr/>
          </p:nvSpPr>
          <p:spPr>
            <a:xfrm>
              <a:off x="2557145" y="1569085"/>
              <a:ext cx="635" cy="0"/>
            </a:xfrm>
            <a:custGeom>
              <a:avLst/>
              <a:gdLst/>
              <a:ahLst/>
              <a:cxnLst/>
              <a:rect l="0" t="0" r="635" b="0"/>
              <a:pathLst>
                <a:path w="635" h="0">
                  <a:moveTo>
                    <a:pt x="19" y="0"/>
                  </a:moveTo>
                  <a:lnTo>
                    <a:pt x="6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7" name="Google Shape;108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w8AAJcJAACwDwAAmwkAAAAAAAAmAAAACAAAAP//////////"/>
                </a:ext>
              </a:extLst>
            </p:cNvSpPr>
            <p:nvPr/>
          </p:nvSpPr>
          <p:spPr>
            <a:xfrm>
              <a:off x="2546985" y="1558925"/>
              <a:ext cx="3175" cy="2540"/>
            </a:xfrm>
            <a:custGeom>
              <a:avLst/>
              <a:gdLst/>
              <a:ahLst/>
              <a:cxnLst/>
              <a:rect l="0" t="0" r="3175" b="2540"/>
              <a:pathLst>
                <a:path w="3175" h="2540">
                  <a:moveTo>
                    <a:pt x="0" y="0"/>
                  </a:moveTo>
                  <a:cubicBezTo>
                    <a:pt x="1178" y="872"/>
                    <a:pt x="2827" y="2054"/>
                    <a:pt x="3175" y="2528"/>
                  </a:cubicBezTo>
                  <a:cubicBezTo>
                    <a:pt x="2827" y="2054"/>
                    <a:pt x="1215" y="872"/>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6" name="Google Shape;108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w8AAJQJAACpDwAAlQkAAAAAAAAmAAAACAAAAP//////////"/>
                </a:ext>
              </a:extLst>
            </p:cNvSpPr>
            <p:nvPr/>
          </p:nvSpPr>
          <p:spPr>
            <a:xfrm>
              <a:off x="2544445" y="1557020"/>
              <a:ext cx="1270" cy="635"/>
            </a:xfrm>
            <a:custGeom>
              <a:avLst/>
              <a:gdLst/>
              <a:ahLst/>
              <a:cxnLst/>
              <a:rect l="0" t="0" r="1270" b="635"/>
              <a:pathLst>
                <a:path w="1270" h="635">
                  <a:moveTo>
                    <a:pt x="0" y="9"/>
                  </a:moveTo>
                  <a:cubicBezTo>
                    <a:pt x="418" y="218"/>
                    <a:pt x="837" y="426"/>
                    <a:pt x="1255" y="635"/>
                  </a:cubicBezTo>
                  <a:cubicBezTo>
                    <a:pt x="837" y="426"/>
                    <a:pt x="418" y="218"/>
                    <a:pt x="0"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5" name="Google Shape;108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w8AAKUJAAC4DwAApgkAAAAAAAAmAAAACAAAAP//////////"/>
                </a:ext>
              </a:extLst>
            </p:cNvSpPr>
            <p:nvPr/>
          </p:nvSpPr>
          <p:spPr>
            <a:xfrm>
              <a:off x="2554605" y="1567815"/>
              <a:ext cx="635" cy="635"/>
            </a:xfrm>
            <a:custGeom>
              <a:avLst/>
              <a:gdLst/>
              <a:ahLst/>
              <a:cxnLst/>
              <a:rect l="0" t="0" r="635" b="635"/>
              <a:pathLst>
                <a:path w="635" h="635">
                  <a:moveTo>
                    <a:pt x="0" y="0"/>
                  </a:moveTo>
                  <a:lnTo>
                    <a:pt x="63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4" name="Google Shape;108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g8AAKcJAAC6DwAApwkAAAAAAAAmAAAACAAAAP//////////"/>
                </a:ext>
              </a:extLst>
            </p:cNvSpPr>
            <p:nvPr/>
          </p:nvSpPr>
          <p:spPr>
            <a:xfrm>
              <a:off x="2556510" y="15690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3" name="Google Shape;108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8AAJYJAACrDwAAlwkAAAAAAAAmAAAACAAAAP//////////"/>
                </a:ext>
              </a:extLst>
            </p:cNvSpPr>
            <p:nvPr/>
          </p:nvSpPr>
          <p:spPr>
            <a:xfrm>
              <a:off x="2545715" y="1558290"/>
              <a:ext cx="1270" cy="635"/>
            </a:xfrm>
            <a:custGeom>
              <a:avLst/>
              <a:gdLst/>
              <a:ahLst/>
              <a:cxnLst/>
              <a:rect l="0" t="0" r="1270" b="635"/>
              <a:pathLst>
                <a:path w="1270" h="635">
                  <a:moveTo>
                    <a:pt x="14" y="10"/>
                  </a:moveTo>
                  <a:lnTo>
                    <a:pt x="1256" y="624"/>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2" name="Google Shape;108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A8AAKYJAAC5DwAApgkAAAAAAAAmAAAACAAAAP//////////"/>
                </a:ext>
              </a:extLst>
            </p:cNvSpPr>
            <p:nvPr/>
          </p:nvSpPr>
          <p:spPr>
            <a:xfrm>
              <a:off x="2555240" y="1568450"/>
              <a:ext cx="635" cy="0"/>
            </a:xfrm>
            <a:custGeom>
              <a:avLst/>
              <a:gdLst/>
              <a:ahLst/>
              <a:cxnLst/>
              <a:rect l="0" t="0" r="635" b="0"/>
              <a:pathLst>
                <a:path w="635" h="0">
                  <a:moveTo>
                    <a:pt x="17"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1" name="Google Shape;108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Q8AAP4JAAAKDwAAAAoAAAAAAAAmAAAACAAAAP//////////"/>
                </a:ext>
              </a:extLst>
            </p:cNvSpPr>
            <p:nvPr/>
          </p:nvSpPr>
          <p:spPr>
            <a:xfrm>
              <a:off x="2444115" y="1624330"/>
              <a:ext cx="635" cy="1270"/>
            </a:xfrm>
            <a:custGeom>
              <a:avLst/>
              <a:gdLst/>
              <a:ahLst/>
              <a:cxnLst/>
              <a:rect l="0" t="0" r="635" b="1270"/>
              <a:pathLst>
                <a:path w="635" h="1270">
                  <a:moveTo>
                    <a:pt x="635" y="1270"/>
                  </a:moveTo>
                  <a:cubicBezTo>
                    <a:pt x="407" y="872"/>
                    <a:pt x="179" y="474"/>
                    <a:pt x="8" y="0"/>
                  </a:cubicBezTo>
                  <a:cubicBezTo>
                    <a:pt x="179" y="474"/>
                    <a:pt x="407" y="872"/>
                    <a:pt x="635" y="127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90" name="Google Shape;108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8AABEKAAAXDwAAEQoAAAAAAAAmAAAACAAAAP//////////"/>
                </a:ext>
              </a:extLst>
            </p:cNvSpPr>
            <p:nvPr/>
          </p:nvSpPr>
          <p:spPr>
            <a:xfrm>
              <a:off x="2453005" y="163639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9" name="Google Shape;108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8AABkKAAAcDwAAGQoAAAAAAAAmAAAACAAAAP//////////"/>
                </a:ext>
              </a:extLst>
            </p:cNvSpPr>
            <p:nvPr/>
          </p:nvSpPr>
          <p:spPr>
            <a:xfrm>
              <a:off x="2456180" y="164147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8" name="Google Shape;108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8AABgKAAAcDwAAGAoAAAAAAAAmAAAACAAAAP//////////"/>
                </a:ext>
              </a:extLst>
            </p:cNvSpPr>
            <p:nvPr/>
          </p:nvSpPr>
          <p:spPr>
            <a:xfrm>
              <a:off x="2456180" y="164084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7" name="Google Shape;108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8AABcKAAAcDwAAGAoAAAAAAAAmAAAACAAAAP//////////"/>
                </a:ext>
              </a:extLst>
            </p:cNvSpPr>
            <p:nvPr/>
          </p:nvSpPr>
          <p:spPr>
            <a:xfrm>
              <a:off x="2456180" y="1640205"/>
              <a:ext cx="0" cy="635"/>
            </a:xfrm>
            <a:custGeom>
              <a:avLst/>
              <a:gdLst/>
              <a:ahLst/>
              <a:cxnLst/>
              <a:rect l="0" t="0" r="0" b="635"/>
              <a:pathLst>
                <a:path w="0" h="635">
                  <a:moveTo>
                    <a:pt x="0" y="601"/>
                  </a:moveTo>
                  <a:cubicBezTo>
                    <a:pt x="0" y="367"/>
                    <a:pt x="0" y="267"/>
                    <a:pt x="0" y="33"/>
                  </a:cubicBezTo>
                  <a:cubicBezTo>
                    <a:pt x="0" y="267"/>
                    <a:pt x="0" y="367"/>
                    <a:pt x="0" y="60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6" name="Google Shape;108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8AABAKAAAXDwAAEAoAAAAAAAAmAAAACAAAAP//////////"/>
                </a:ext>
              </a:extLst>
            </p:cNvSpPr>
            <p:nvPr/>
          </p:nvSpPr>
          <p:spPr>
            <a:xfrm>
              <a:off x="2453005" y="163576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5" name="Google Shape;108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8AABAKAAAXDwAAEAoAAAAAAAAmAAAACAAAAP//////////"/>
                </a:ext>
              </a:extLst>
            </p:cNvSpPr>
            <p:nvPr/>
          </p:nvSpPr>
          <p:spPr>
            <a:xfrm>
              <a:off x="2453005" y="163576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4" name="Google Shape;108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Q8AAPkJAAAFDwAA+QkAAAAAAAAmAAAACAAAAP//////////"/>
                </a:ext>
              </a:extLst>
            </p:cNvSpPr>
            <p:nvPr/>
          </p:nvSpPr>
          <p:spPr>
            <a:xfrm>
              <a:off x="2441575" y="1621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3" name="Google Shape;108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8AAPkJAAAGDwAA+gkAAAAAAAAmAAAACAAAAP//////////"/>
                </a:ext>
              </a:extLst>
            </p:cNvSpPr>
            <p:nvPr/>
          </p:nvSpPr>
          <p:spPr>
            <a:xfrm>
              <a:off x="2442210" y="1621155"/>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2" name="Google Shape;108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8AABAKAAAXDwAAEAoAAAAAAAAmAAAACAAAAP//////////"/>
                </a:ext>
              </a:extLst>
            </p:cNvSpPr>
            <p:nvPr/>
          </p:nvSpPr>
          <p:spPr>
            <a:xfrm>
              <a:off x="2453005" y="16357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1" name="Google Shape;108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8AAA8KAAAWDwAADwoAAAAAAAAmAAAACAAAAP//////////"/>
                </a:ext>
              </a:extLst>
            </p:cNvSpPr>
            <p:nvPr/>
          </p:nvSpPr>
          <p:spPr>
            <a:xfrm>
              <a:off x="2452370" y="16351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80" name="Google Shape;108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8AAAAKAAAMDwAAAQoAAAAAAAAmAAAACAAAAP//////////"/>
                </a:ext>
              </a:extLst>
            </p:cNvSpPr>
            <p:nvPr/>
          </p:nvSpPr>
          <p:spPr>
            <a:xfrm>
              <a:off x="2445385" y="1625600"/>
              <a:ext cx="635" cy="635"/>
            </a:xfrm>
            <a:custGeom>
              <a:avLst/>
              <a:gdLst/>
              <a:ahLst/>
              <a:cxnLst/>
              <a:rect l="0" t="0" r="635" b="635"/>
              <a:pathLst>
                <a:path w="635" h="635">
                  <a:moveTo>
                    <a:pt x="0" y="15"/>
                  </a:moveTo>
                  <a:cubicBezTo>
                    <a:pt x="167" y="238"/>
                    <a:pt x="383" y="396"/>
                    <a:pt x="635" y="619"/>
                  </a:cubicBezTo>
                  <a:cubicBezTo>
                    <a:pt x="419" y="396"/>
                    <a:pt x="215" y="238"/>
                    <a:pt x="0" y="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9" name="Google Shape;108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8AAJQJAACiDwAAlAkAAAAAAAAmAAAACAAAAP//////////"/>
                </a:ext>
              </a:extLst>
            </p:cNvSpPr>
            <p:nvPr/>
          </p:nvSpPr>
          <p:spPr>
            <a:xfrm>
              <a:off x="2541270" y="155702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8" name="Google Shape;108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g8AAJQJAACnDwAAlAkAAAAAAAAmAAAACAAAAP//////////"/>
                </a:ext>
              </a:extLst>
            </p:cNvSpPr>
            <p:nvPr/>
          </p:nvSpPr>
          <p:spPr>
            <a:xfrm>
              <a:off x="2543810" y="1557020"/>
              <a:ext cx="635" cy="0"/>
            </a:xfrm>
            <a:custGeom>
              <a:avLst/>
              <a:gdLst/>
              <a:ahLst/>
              <a:cxnLst/>
              <a:rect l="0" t="0" r="635" b="0"/>
              <a:pathLst>
                <a:path w="635" h="0">
                  <a:moveTo>
                    <a:pt x="21"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7" name="Google Shape;108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g8AANoJAABbDwAA2wkAAAAAAAAmAAAACAAAAP//////////"/>
                </a:ext>
              </a:extLst>
            </p:cNvSpPr>
            <p:nvPr/>
          </p:nvSpPr>
          <p:spPr>
            <a:xfrm>
              <a:off x="2493010" y="1601470"/>
              <a:ext cx="3175" cy="635"/>
            </a:xfrm>
            <a:custGeom>
              <a:avLst/>
              <a:gdLst/>
              <a:ahLst/>
              <a:cxnLst/>
              <a:rect l="0" t="0" r="3175" b="635"/>
              <a:pathLst>
                <a:path w="3175" h="635">
                  <a:moveTo>
                    <a:pt x="12" y="623"/>
                  </a:moveTo>
                  <a:cubicBezTo>
                    <a:pt x="1016" y="233"/>
                    <a:pt x="2070" y="0"/>
                    <a:pt x="3175" y="0"/>
                  </a:cubicBezTo>
                  <a:cubicBezTo>
                    <a:pt x="2070" y="0"/>
                    <a:pt x="1016" y="233"/>
                    <a:pt x="12" y="62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6" name="Google Shape;108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8AAJYJAACcDwAAlwkAAAAAAAAmAAAACAAAAP//////////"/>
                </a:ext>
              </a:extLst>
            </p:cNvSpPr>
            <p:nvPr/>
          </p:nvSpPr>
          <p:spPr>
            <a:xfrm>
              <a:off x="2537460" y="1558290"/>
              <a:ext cx="0" cy="635"/>
            </a:xfrm>
            <a:custGeom>
              <a:avLst/>
              <a:gdLst/>
              <a:ahLst/>
              <a:cxnLst/>
              <a:rect l="0" t="0" r="0" b="635"/>
              <a:pathLst>
                <a:path w="0" h="635">
                  <a:moveTo>
                    <a:pt x="0" y="0"/>
                  </a:moveTo>
                  <a:lnTo>
                    <a:pt x="0"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5" name="Google Shape;108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A8AAPYJAAAGDwAA9gkAAAAAAAAmAAAACAAAAP//////////"/>
                </a:ext>
              </a:extLst>
            </p:cNvSpPr>
            <p:nvPr/>
          </p:nvSpPr>
          <p:spPr>
            <a:xfrm>
              <a:off x="2440940" y="1619250"/>
              <a:ext cx="1270" cy="0"/>
            </a:xfrm>
            <a:custGeom>
              <a:avLst/>
              <a:gdLst/>
              <a:ahLst/>
              <a:cxnLst/>
              <a:rect l="0" t="0" r="1270" b="0"/>
              <a:pathLst>
                <a:path w="1270" h="0">
                  <a:moveTo>
                    <a:pt x="1270" y="0"/>
                  </a:moveTo>
                  <a:lnTo>
                    <a:pt x="1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4" name="Google Shape;108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8AAJYJAACdDwAAlgkAAAAAAAAmAAAACAAAAP//////////"/>
                </a:ext>
              </a:extLst>
            </p:cNvSpPr>
            <p:nvPr/>
          </p:nvSpPr>
          <p:spPr>
            <a:xfrm>
              <a:off x="2538095" y="15582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3" name="Google Shape;109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Aw8AAPYJAAADDwAA9gkAAAAAAAAmAAAACAAAAP//////////"/>
                </a:ext>
              </a:extLst>
            </p:cNvSpPr>
            <p:nvPr/>
          </p:nvSpPr>
          <p:spPr>
            <a:xfrm>
              <a:off x="2440305" y="16192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2" name="Google Shape;109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8AAJcJAACWDwAAlwkAAAAAAAAmAAAACAAAAP//////////"/>
                </a:ext>
              </a:extLst>
            </p:cNvSpPr>
            <p:nvPr/>
          </p:nvSpPr>
          <p:spPr>
            <a:xfrm>
              <a:off x="2533015" y="155892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1" name="Google Shape;109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8AAJQJAACiDwAAlAkAAAAAAAAmAAAACAAAAP//////////"/>
                </a:ext>
              </a:extLst>
            </p:cNvSpPr>
            <p:nvPr/>
          </p:nvSpPr>
          <p:spPr>
            <a:xfrm>
              <a:off x="2540635" y="1557020"/>
              <a:ext cx="635" cy="0"/>
            </a:xfrm>
            <a:custGeom>
              <a:avLst/>
              <a:gdLst/>
              <a:ahLst/>
              <a:cxnLst/>
              <a:rect l="0" t="0" r="635" b="0"/>
              <a:pathLst>
                <a:path w="635" h="0">
                  <a:moveTo>
                    <a:pt x="55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0" name="Google Shape;109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8AAJcJAACWDwAAlwkAAAAAAAAmAAAACAAAAP//////////"/>
                </a:ext>
              </a:extLst>
            </p:cNvSpPr>
            <p:nvPr/>
          </p:nvSpPr>
          <p:spPr>
            <a:xfrm>
              <a:off x="2533650" y="1558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9" name="Google Shape;109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8AAJcJAACXDwAAlwkAAAAAAAAmAAAACAAAAP//////////"/>
                </a:ext>
              </a:extLst>
            </p:cNvSpPr>
            <p:nvPr/>
          </p:nvSpPr>
          <p:spPr>
            <a:xfrm>
              <a:off x="2534285" y="1558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8" name="Google Shape;109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8AAJQJAAChDwAAlAkAAAAAAAAmAAAACAAAAP//////////"/>
                </a:ext>
              </a:extLst>
            </p:cNvSpPr>
            <p:nvPr/>
          </p:nvSpPr>
          <p:spPr>
            <a:xfrm>
              <a:off x="2540000" y="1557020"/>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7" name="Google Shape;109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w8AAPcJAAAMDwAA9wkAAAAAAAAmAAAACAAAAP//////////"/>
                </a:ext>
              </a:extLst>
            </p:cNvSpPr>
            <p:nvPr/>
          </p:nvSpPr>
          <p:spPr>
            <a:xfrm>
              <a:off x="2445385" y="1619885"/>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6" name="Google Shape;109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A8AAJcJAACZDwAAlwkAAAAAAAAmAAAACAAAAP//////////"/>
                </a:ext>
              </a:extLst>
            </p:cNvSpPr>
            <p:nvPr/>
          </p:nvSpPr>
          <p:spPr>
            <a:xfrm>
              <a:off x="2534920" y="1558925"/>
              <a:ext cx="635" cy="0"/>
            </a:xfrm>
            <a:custGeom>
              <a:avLst/>
              <a:gdLst/>
              <a:ahLst/>
              <a:cxnLst/>
              <a:rect l="0" t="0" r="635" b="0"/>
              <a:pathLst>
                <a:path w="635" h="0">
                  <a:moveTo>
                    <a:pt x="601" y="0"/>
                  </a:moveTo>
                  <a:lnTo>
                    <a:pt x="3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5" name="Google Shape;109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w8AAJcJAACbDwAAlwkAAAAAAAAmAAAACAAAAP//////////"/>
                </a:ext>
              </a:extLst>
            </p:cNvSpPr>
            <p:nvPr/>
          </p:nvSpPr>
          <p:spPr>
            <a:xfrm>
              <a:off x="2536825" y="155892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4" name="Google Shape;109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g8AAJYJAACeDwAAlgkAAAAAAAAmAAAACAAAAP//////////"/>
                </a:ext>
              </a:extLst>
            </p:cNvSpPr>
            <p:nvPr/>
          </p:nvSpPr>
          <p:spPr>
            <a:xfrm>
              <a:off x="2538730" y="15582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3" name="Google Shape;109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8AAJcJAACbDwAAlwkAAAAAAAAmAAAACAAAAP//////////"/>
                </a:ext>
              </a:extLst>
            </p:cNvSpPr>
            <p:nvPr/>
          </p:nvSpPr>
          <p:spPr>
            <a:xfrm>
              <a:off x="2536190" y="1558925"/>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2" name="Google Shape;109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8AAJcJAACaDwAAlwkAAAAAAAAmAAAACAAAAP//////////"/>
                </a:ext>
              </a:extLst>
            </p:cNvSpPr>
            <p:nvPr/>
          </p:nvSpPr>
          <p:spPr>
            <a:xfrm>
              <a:off x="2535555" y="1558925"/>
              <a:ext cx="635" cy="0"/>
            </a:xfrm>
            <a:custGeom>
              <a:avLst/>
              <a:gdLst/>
              <a:ahLst/>
              <a:cxnLst/>
              <a:rect l="0" t="0" r="635" b="0"/>
              <a:pathLst>
                <a:path w="635" h="0">
                  <a:moveTo>
                    <a:pt x="635" y="0"/>
                  </a:moveTo>
                  <a:lnTo>
                    <a:pt x="28"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1" name="Google Shape;109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8AAJUJAACgDwAAlQkAAAAAAAAmAAAACAAAAP//////////"/>
                </a:ext>
              </a:extLst>
            </p:cNvSpPr>
            <p:nvPr/>
          </p:nvSpPr>
          <p:spPr>
            <a:xfrm>
              <a:off x="2539365" y="1557655"/>
              <a:ext cx="635" cy="0"/>
            </a:xfrm>
            <a:custGeom>
              <a:avLst/>
              <a:gdLst/>
              <a:ahLst/>
              <a:cxnLst/>
              <a:rect l="0" t="0" r="635" b="0"/>
              <a:pathLst>
                <a:path w="635" h="0">
                  <a:moveTo>
                    <a:pt x="601" y="0"/>
                  </a:moveTo>
                  <a:lnTo>
                    <a:pt x="3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60" name="Google Shape;109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Q8AAPcJAAAPDwAA9wkAAAAAAAAmAAAACAAAAP//////////"/>
                </a:ext>
              </a:extLst>
            </p:cNvSpPr>
            <p:nvPr/>
          </p:nvSpPr>
          <p:spPr>
            <a:xfrm>
              <a:off x="2446655" y="1619885"/>
              <a:ext cx="1270" cy="0"/>
            </a:xfrm>
            <a:custGeom>
              <a:avLst/>
              <a:gdLst/>
              <a:ahLst/>
              <a:cxnLst/>
              <a:rect l="0" t="0" r="1270" b="0"/>
              <a:pathLst>
                <a:path w="1270" h="0">
                  <a:moveTo>
                    <a:pt x="1251" y="0"/>
                  </a:moveTo>
                  <a:lnTo>
                    <a:pt x="1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9" name="Google Shape;109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8AAJUJAACfDwAAlQkAAAAAAAAmAAAACAAAAP//////////"/>
                </a:ext>
              </a:extLst>
            </p:cNvSpPr>
            <p:nvPr/>
          </p:nvSpPr>
          <p:spPr>
            <a:xfrm>
              <a:off x="2539365" y="15576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8" name="Google Shape;109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g8AAPYJAAAIDwAA9wkAAAAAAAAmAAAACAAAAP//////////"/>
                </a:ext>
              </a:extLst>
            </p:cNvSpPr>
            <p:nvPr/>
          </p:nvSpPr>
          <p:spPr>
            <a:xfrm>
              <a:off x="2442210" y="1619250"/>
              <a:ext cx="1270" cy="635"/>
            </a:xfrm>
            <a:custGeom>
              <a:avLst/>
              <a:gdLst/>
              <a:ahLst/>
              <a:cxnLst/>
              <a:rect l="0" t="0" r="1270" b="635"/>
              <a:pathLst>
                <a:path w="1270" h="635">
                  <a:moveTo>
                    <a:pt x="127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7" name="Google Shape;109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A8AAPcJAAAKDwAA9wkAAAAAAAAmAAAACAAAAP//////////"/>
                </a:ext>
              </a:extLst>
            </p:cNvSpPr>
            <p:nvPr/>
          </p:nvSpPr>
          <p:spPr>
            <a:xfrm>
              <a:off x="2443480" y="1619885"/>
              <a:ext cx="1270" cy="0"/>
            </a:xfrm>
            <a:custGeom>
              <a:avLst/>
              <a:gdLst/>
              <a:ahLst/>
              <a:cxnLst/>
              <a:rect l="0" t="0" r="1270" b="0"/>
              <a:pathLst>
                <a:path w="1270" h="0">
                  <a:moveTo>
                    <a:pt x="1270" y="0"/>
                  </a:moveTo>
                  <a:lnTo>
                    <a:pt x="1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6" name="Google Shape;109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8AAPgJAAARDwAA+AkAAAAAAAAmAAAACAAAAP//////////"/>
                </a:ext>
              </a:extLst>
            </p:cNvSpPr>
            <p:nvPr/>
          </p:nvSpPr>
          <p:spPr>
            <a:xfrm>
              <a:off x="2447925" y="1620520"/>
              <a:ext cx="1270" cy="0"/>
            </a:xfrm>
            <a:custGeom>
              <a:avLst/>
              <a:gdLst/>
              <a:ahLst/>
              <a:cxnLst/>
              <a:rect l="0" t="0" r="1270" b="0"/>
              <a:pathLst>
                <a:path w="1270" h="0">
                  <a:moveTo>
                    <a:pt x="1270"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5" name="Google Shape;109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8AAPgJAAASDwAA+AkAAAAAAAAmAAAACAAAAP//////////"/>
                </a:ext>
              </a:extLst>
            </p:cNvSpPr>
            <p:nvPr/>
          </p:nvSpPr>
          <p:spPr>
            <a:xfrm>
              <a:off x="2449830" y="16205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4" name="Google Shape;109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RIAAIALAAAjEgAAigsAAAAAAAAmAAAACAAAAP//////////"/>
                </a:ext>
              </a:extLst>
            </p:cNvSpPr>
            <p:nvPr/>
          </p:nvSpPr>
          <p:spPr>
            <a:xfrm>
              <a:off x="2929255" y="1869440"/>
              <a:ext cx="19050" cy="6350"/>
            </a:xfrm>
            <a:custGeom>
              <a:avLst/>
              <a:gdLst/>
              <a:ahLst/>
              <a:cxnLst/>
              <a:rect l="0" t="0" r="19050" b="6350"/>
              <a:pathLst>
                <a:path w="19050" h="6350">
                  <a:moveTo>
                    <a:pt x="7977" y="13"/>
                  </a:moveTo>
                  <a:cubicBezTo>
                    <a:pt x="4555" y="13"/>
                    <a:pt x="1282" y="713"/>
                    <a:pt x="245" y="1735"/>
                  </a:cubicBezTo>
                  <a:cubicBezTo>
                    <a:pt x="0" y="2018"/>
                    <a:pt x="55" y="2112"/>
                    <a:pt x="55" y="2206"/>
                  </a:cubicBezTo>
                  <a:cubicBezTo>
                    <a:pt x="382" y="3054"/>
                    <a:pt x="1500" y="3310"/>
                    <a:pt x="3300" y="3310"/>
                  </a:cubicBezTo>
                  <a:cubicBezTo>
                    <a:pt x="4091" y="3310"/>
                    <a:pt x="5018" y="3269"/>
                    <a:pt x="6068" y="3188"/>
                  </a:cubicBezTo>
                  <a:cubicBezTo>
                    <a:pt x="7159" y="3148"/>
                    <a:pt x="8264" y="3094"/>
                    <a:pt x="9355" y="3094"/>
                  </a:cubicBezTo>
                  <a:cubicBezTo>
                    <a:pt x="12314" y="3094"/>
                    <a:pt x="14373" y="4278"/>
                    <a:pt x="16091" y="5220"/>
                  </a:cubicBezTo>
                  <a:cubicBezTo>
                    <a:pt x="17141" y="5825"/>
                    <a:pt x="18095" y="6350"/>
                    <a:pt x="18859" y="6350"/>
                  </a:cubicBezTo>
                  <a:lnTo>
                    <a:pt x="18955" y="6350"/>
                  </a:lnTo>
                  <a:cubicBezTo>
                    <a:pt x="19050" y="6067"/>
                    <a:pt x="19050" y="5731"/>
                    <a:pt x="18900" y="5449"/>
                  </a:cubicBezTo>
                  <a:cubicBezTo>
                    <a:pt x="18423" y="3807"/>
                    <a:pt x="16514" y="1641"/>
                    <a:pt x="13514" y="740"/>
                  </a:cubicBezTo>
                  <a:cubicBezTo>
                    <a:pt x="11877" y="229"/>
                    <a:pt x="9900" y="13"/>
                    <a:pt x="7977"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3" name="Google Shape;109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xIAAGMLAACbEgAAxQsAAAAAAAAmAAAACAAAAP//////////"/>
                </a:ext>
              </a:extLst>
            </p:cNvSpPr>
            <p:nvPr/>
          </p:nvSpPr>
          <p:spPr>
            <a:xfrm>
              <a:off x="2950845" y="1851025"/>
              <a:ext cx="73660" cy="62230"/>
            </a:xfrm>
            <a:custGeom>
              <a:avLst/>
              <a:gdLst/>
              <a:ahLst/>
              <a:cxnLst/>
              <a:rect l="0" t="0" r="73660" b="62230"/>
              <a:pathLst>
                <a:path w="73660" h="62230">
                  <a:moveTo>
                    <a:pt x="10313" y="0"/>
                  </a:moveTo>
                  <a:cubicBezTo>
                    <a:pt x="9716" y="0"/>
                    <a:pt x="9160" y="41"/>
                    <a:pt x="8658" y="109"/>
                  </a:cubicBezTo>
                  <a:cubicBezTo>
                    <a:pt x="7423" y="300"/>
                    <a:pt x="6663" y="681"/>
                    <a:pt x="6473" y="1213"/>
                  </a:cubicBezTo>
                  <a:cubicBezTo>
                    <a:pt x="5618" y="3597"/>
                    <a:pt x="3664" y="4115"/>
                    <a:pt x="2198" y="4497"/>
                  </a:cubicBezTo>
                  <a:cubicBezTo>
                    <a:pt x="774" y="4878"/>
                    <a:pt x="244" y="5123"/>
                    <a:pt x="149" y="5927"/>
                  </a:cubicBezTo>
                  <a:cubicBezTo>
                    <a:pt x="14" y="6745"/>
                    <a:pt x="149" y="6977"/>
                    <a:pt x="149" y="6977"/>
                  </a:cubicBezTo>
                  <a:cubicBezTo>
                    <a:pt x="285" y="6990"/>
                    <a:pt x="407" y="7004"/>
                    <a:pt x="543" y="7004"/>
                  </a:cubicBezTo>
                  <a:cubicBezTo>
                    <a:pt x="855" y="7004"/>
                    <a:pt x="1194" y="6963"/>
                    <a:pt x="1533" y="6936"/>
                  </a:cubicBezTo>
                  <a:cubicBezTo>
                    <a:pt x="2008" y="6881"/>
                    <a:pt x="2578" y="6881"/>
                    <a:pt x="3243" y="6881"/>
                  </a:cubicBezTo>
                  <a:cubicBezTo>
                    <a:pt x="6052" y="6881"/>
                    <a:pt x="6758" y="8748"/>
                    <a:pt x="7477" y="10696"/>
                  </a:cubicBezTo>
                  <a:cubicBezTo>
                    <a:pt x="7708" y="11282"/>
                    <a:pt x="7898" y="11855"/>
                    <a:pt x="8183" y="12468"/>
                  </a:cubicBezTo>
                  <a:cubicBezTo>
                    <a:pt x="8549" y="13217"/>
                    <a:pt x="9852" y="13463"/>
                    <a:pt x="11413" y="13463"/>
                  </a:cubicBezTo>
                  <a:cubicBezTo>
                    <a:pt x="13313" y="13463"/>
                    <a:pt x="15592" y="13108"/>
                    <a:pt x="17017" y="12904"/>
                  </a:cubicBezTo>
                  <a:cubicBezTo>
                    <a:pt x="17872" y="12754"/>
                    <a:pt x="18632" y="12659"/>
                    <a:pt x="19161" y="12618"/>
                  </a:cubicBezTo>
                  <a:cubicBezTo>
                    <a:pt x="19284" y="12590"/>
                    <a:pt x="19406" y="12590"/>
                    <a:pt x="19528" y="12590"/>
                  </a:cubicBezTo>
                  <a:cubicBezTo>
                    <a:pt x="20532" y="12590"/>
                    <a:pt x="21455" y="13108"/>
                    <a:pt x="21957" y="13994"/>
                  </a:cubicBezTo>
                  <a:cubicBezTo>
                    <a:pt x="22337" y="14716"/>
                    <a:pt x="22242" y="15575"/>
                    <a:pt x="21767" y="16188"/>
                  </a:cubicBezTo>
                  <a:cubicBezTo>
                    <a:pt x="21482" y="16474"/>
                    <a:pt x="20966" y="16869"/>
                    <a:pt x="20030" y="16869"/>
                  </a:cubicBezTo>
                  <a:cubicBezTo>
                    <a:pt x="19555" y="16869"/>
                    <a:pt x="18999" y="16774"/>
                    <a:pt x="18306" y="16528"/>
                  </a:cubicBezTo>
                  <a:cubicBezTo>
                    <a:pt x="17736" y="16324"/>
                    <a:pt x="17302" y="16256"/>
                    <a:pt x="16936" y="16256"/>
                  </a:cubicBezTo>
                  <a:cubicBezTo>
                    <a:pt x="16203" y="16256"/>
                    <a:pt x="15755" y="16556"/>
                    <a:pt x="15212" y="16910"/>
                  </a:cubicBezTo>
                  <a:cubicBezTo>
                    <a:pt x="14575" y="17469"/>
                    <a:pt x="13733" y="17782"/>
                    <a:pt x="12865" y="17782"/>
                  </a:cubicBezTo>
                  <a:cubicBezTo>
                    <a:pt x="12566" y="17782"/>
                    <a:pt x="12281" y="17741"/>
                    <a:pt x="11983" y="17673"/>
                  </a:cubicBezTo>
                  <a:cubicBezTo>
                    <a:pt x="11168" y="17455"/>
                    <a:pt x="10313" y="17346"/>
                    <a:pt x="9472" y="17346"/>
                  </a:cubicBezTo>
                  <a:cubicBezTo>
                    <a:pt x="9187" y="17346"/>
                    <a:pt x="8902" y="17360"/>
                    <a:pt x="8617" y="17387"/>
                  </a:cubicBezTo>
                  <a:cubicBezTo>
                    <a:pt x="8848" y="17578"/>
                    <a:pt x="9092" y="17768"/>
                    <a:pt x="9323" y="18000"/>
                  </a:cubicBezTo>
                  <a:cubicBezTo>
                    <a:pt x="11033" y="19335"/>
                    <a:pt x="13313" y="21148"/>
                    <a:pt x="13313" y="24486"/>
                  </a:cubicBezTo>
                  <a:cubicBezTo>
                    <a:pt x="13272" y="24963"/>
                    <a:pt x="13408" y="25399"/>
                    <a:pt x="13747" y="25685"/>
                  </a:cubicBezTo>
                  <a:cubicBezTo>
                    <a:pt x="14032" y="25917"/>
                    <a:pt x="14412" y="26067"/>
                    <a:pt x="14737" y="26067"/>
                  </a:cubicBezTo>
                  <a:cubicBezTo>
                    <a:pt x="15497" y="26067"/>
                    <a:pt x="16597" y="25590"/>
                    <a:pt x="16597" y="24540"/>
                  </a:cubicBezTo>
                  <a:cubicBezTo>
                    <a:pt x="16597" y="24159"/>
                    <a:pt x="16597" y="23205"/>
                    <a:pt x="17357" y="22728"/>
                  </a:cubicBezTo>
                  <a:cubicBezTo>
                    <a:pt x="17546" y="22619"/>
                    <a:pt x="17736" y="22565"/>
                    <a:pt x="17954" y="22565"/>
                  </a:cubicBezTo>
                  <a:cubicBezTo>
                    <a:pt x="18605" y="22565"/>
                    <a:pt x="19406" y="23014"/>
                    <a:pt x="20437" y="23587"/>
                  </a:cubicBezTo>
                  <a:cubicBezTo>
                    <a:pt x="21957" y="24581"/>
                    <a:pt x="23626" y="25344"/>
                    <a:pt x="25377" y="25876"/>
                  </a:cubicBezTo>
                  <a:cubicBezTo>
                    <a:pt x="27996" y="26543"/>
                    <a:pt x="28661" y="27443"/>
                    <a:pt x="29176" y="28397"/>
                  </a:cubicBezTo>
                  <a:cubicBezTo>
                    <a:pt x="29461" y="28928"/>
                    <a:pt x="29651" y="29255"/>
                    <a:pt x="31795" y="29350"/>
                  </a:cubicBezTo>
                  <a:cubicBezTo>
                    <a:pt x="36884" y="29596"/>
                    <a:pt x="48568" y="33356"/>
                    <a:pt x="53128" y="36790"/>
                  </a:cubicBezTo>
                  <a:cubicBezTo>
                    <a:pt x="55883" y="38889"/>
                    <a:pt x="56073" y="40715"/>
                    <a:pt x="56168" y="42282"/>
                  </a:cubicBezTo>
                  <a:cubicBezTo>
                    <a:pt x="56168" y="43481"/>
                    <a:pt x="56588" y="44625"/>
                    <a:pt x="57403" y="45525"/>
                  </a:cubicBezTo>
                  <a:cubicBezTo>
                    <a:pt x="59628" y="47909"/>
                    <a:pt x="60578" y="50294"/>
                    <a:pt x="59872" y="51915"/>
                  </a:cubicBezTo>
                  <a:cubicBezTo>
                    <a:pt x="59533" y="52678"/>
                    <a:pt x="58678" y="53632"/>
                    <a:pt x="56548" y="53632"/>
                  </a:cubicBezTo>
                  <a:cubicBezTo>
                    <a:pt x="54119" y="53727"/>
                    <a:pt x="51934" y="54967"/>
                    <a:pt x="50563" y="56970"/>
                  </a:cubicBezTo>
                  <a:cubicBezTo>
                    <a:pt x="50278" y="57311"/>
                    <a:pt x="50183" y="57733"/>
                    <a:pt x="50278" y="58169"/>
                  </a:cubicBezTo>
                  <a:cubicBezTo>
                    <a:pt x="50550" y="58387"/>
                    <a:pt x="51242" y="58469"/>
                    <a:pt x="52192" y="58469"/>
                  </a:cubicBezTo>
                  <a:cubicBezTo>
                    <a:pt x="54716" y="58469"/>
                    <a:pt x="59004" y="57842"/>
                    <a:pt x="61392" y="57502"/>
                  </a:cubicBezTo>
                  <a:cubicBezTo>
                    <a:pt x="63102" y="57216"/>
                    <a:pt x="64866" y="56970"/>
                    <a:pt x="66617" y="56875"/>
                  </a:cubicBezTo>
                  <a:cubicBezTo>
                    <a:pt x="68137" y="56875"/>
                    <a:pt x="69372" y="58115"/>
                    <a:pt x="70987" y="59736"/>
                  </a:cubicBezTo>
                  <a:cubicBezTo>
                    <a:pt x="71747" y="60499"/>
                    <a:pt x="72656" y="61358"/>
                    <a:pt x="73646" y="62216"/>
                  </a:cubicBezTo>
                  <a:lnTo>
                    <a:pt x="73646" y="17578"/>
                  </a:lnTo>
                  <a:cubicBezTo>
                    <a:pt x="70091" y="16378"/>
                    <a:pt x="66142" y="14811"/>
                    <a:pt x="62342" y="13326"/>
                  </a:cubicBezTo>
                  <a:cubicBezTo>
                    <a:pt x="56711" y="11173"/>
                    <a:pt x="50794" y="8884"/>
                    <a:pt x="49220" y="8884"/>
                  </a:cubicBezTo>
                  <a:cubicBezTo>
                    <a:pt x="49193" y="8884"/>
                    <a:pt x="49165" y="8884"/>
                    <a:pt x="49138" y="8884"/>
                  </a:cubicBezTo>
                  <a:cubicBezTo>
                    <a:pt x="47903" y="8980"/>
                    <a:pt x="47143" y="10274"/>
                    <a:pt x="46329" y="11609"/>
                  </a:cubicBezTo>
                  <a:cubicBezTo>
                    <a:pt x="45434" y="13135"/>
                    <a:pt x="44389" y="14852"/>
                    <a:pt x="42489" y="14852"/>
                  </a:cubicBezTo>
                  <a:cubicBezTo>
                    <a:pt x="41444" y="14852"/>
                    <a:pt x="39829" y="16242"/>
                    <a:pt x="38119" y="17673"/>
                  </a:cubicBezTo>
                  <a:cubicBezTo>
                    <a:pt x="35975" y="19485"/>
                    <a:pt x="33546" y="21529"/>
                    <a:pt x="30696" y="22537"/>
                  </a:cubicBezTo>
                  <a:cubicBezTo>
                    <a:pt x="30398" y="22646"/>
                    <a:pt x="30072" y="22701"/>
                    <a:pt x="29746" y="22701"/>
                  </a:cubicBezTo>
                  <a:cubicBezTo>
                    <a:pt x="29217" y="22701"/>
                    <a:pt x="28701" y="22565"/>
                    <a:pt x="28226" y="22292"/>
                  </a:cubicBezTo>
                  <a:cubicBezTo>
                    <a:pt x="25757" y="20861"/>
                    <a:pt x="24712" y="15670"/>
                    <a:pt x="23721" y="10656"/>
                  </a:cubicBezTo>
                  <a:cubicBezTo>
                    <a:pt x="23151" y="7740"/>
                    <a:pt x="22527" y="4687"/>
                    <a:pt x="21821" y="3693"/>
                  </a:cubicBezTo>
                  <a:cubicBezTo>
                    <a:pt x="20451" y="1812"/>
                    <a:pt x="14507" y="0"/>
                    <a:pt x="103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2" name="Google Shape;109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BAAABwLAAAIEQAAoQsAAAAAAAAmAAAACAAAAP//////////"/>
                </a:ext>
              </a:extLst>
            </p:cNvSpPr>
            <p:nvPr/>
          </p:nvSpPr>
          <p:spPr>
            <a:xfrm>
              <a:off x="2684780" y="1805940"/>
              <a:ext cx="83820" cy="84455"/>
            </a:xfrm>
            <a:custGeom>
              <a:avLst/>
              <a:gdLst/>
              <a:ahLst/>
              <a:cxnLst/>
              <a:rect l="0" t="0" r="83820" b="84455"/>
              <a:pathLst>
                <a:path w="83820" h="84455">
                  <a:moveTo>
                    <a:pt x="1579" y="0"/>
                  </a:moveTo>
                  <a:cubicBezTo>
                    <a:pt x="1579" y="0"/>
                    <a:pt x="1484" y="95"/>
                    <a:pt x="1389" y="299"/>
                  </a:cubicBezTo>
                  <a:cubicBezTo>
                    <a:pt x="14" y="3195"/>
                    <a:pt x="7257" y="11150"/>
                    <a:pt x="11165" y="13434"/>
                  </a:cubicBezTo>
                  <a:cubicBezTo>
                    <a:pt x="12976" y="14481"/>
                    <a:pt x="14310" y="16616"/>
                    <a:pt x="15645" y="18669"/>
                  </a:cubicBezTo>
                  <a:cubicBezTo>
                    <a:pt x="17211" y="21144"/>
                    <a:pt x="18845" y="23659"/>
                    <a:pt x="20941" y="23850"/>
                  </a:cubicBezTo>
                  <a:cubicBezTo>
                    <a:pt x="23896" y="24190"/>
                    <a:pt x="25176" y="28527"/>
                    <a:pt x="26415" y="32756"/>
                  </a:cubicBezTo>
                  <a:cubicBezTo>
                    <a:pt x="27178" y="35231"/>
                    <a:pt x="28185" y="38658"/>
                    <a:pt x="29179" y="38848"/>
                  </a:cubicBezTo>
                  <a:cubicBezTo>
                    <a:pt x="32992" y="39609"/>
                    <a:pt x="40194" y="50896"/>
                    <a:pt x="41338" y="56702"/>
                  </a:cubicBezTo>
                  <a:cubicBezTo>
                    <a:pt x="41910" y="59802"/>
                    <a:pt x="44620" y="62032"/>
                    <a:pt x="47302" y="64276"/>
                  </a:cubicBezTo>
                  <a:cubicBezTo>
                    <a:pt x="49154" y="65839"/>
                    <a:pt x="50965" y="67362"/>
                    <a:pt x="52068" y="69171"/>
                  </a:cubicBezTo>
                  <a:cubicBezTo>
                    <a:pt x="53497" y="71646"/>
                    <a:pt x="57977" y="74936"/>
                    <a:pt x="61217" y="77316"/>
                  </a:cubicBezTo>
                  <a:cubicBezTo>
                    <a:pt x="63546" y="79029"/>
                    <a:pt x="64880" y="80022"/>
                    <a:pt x="65411" y="80742"/>
                  </a:cubicBezTo>
                  <a:cubicBezTo>
                    <a:pt x="65833" y="81354"/>
                    <a:pt x="66215" y="81980"/>
                    <a:pt x="66596" y="82687"/>
                  </a:cubicBezTo>
                  <a:cubicBezTo>
                    <a:pt x="66882" y="83312"/>
                    <a:pt x="67263" y="83883"/>
                    <a:pt x="67699" y="84455"/>
                  </a:cubicBezTo>
                  <a:cubicBezTo>
                    <a:pt x="68271" y="83530"/>
                    <a:pt x="69278" y="83217"/>
                    <a:pt x="70449" y="83217"/>
                  </a:cubicBezTo>
                  <a:cubicBezTo>
                    <a:pt x="71675" y="83217"/>
                    <a:pt x="73077" y="83571"/>
                    <a:pt x="74316" y="83883"/>
                  </a:cubicBezTo>
                  <a:cubicBezTo>
                    <a:pt x="75038" y="84019"/>
                    <a:pt x="75705" y="84210"/>
                    <a:pt x="76427" y="84305"/>
                  </a:cubicBezTo>
                  <a:cubicBezTo>
                    <a:pt x="77380" y="84074"/>
                    <a:pt x="78374" y="78172"/>
                    <a:pt x="78088" y="74311"/>
                  </a:cubicBezTo>
                  <a:cubicBezTo>
                    <a:pt x="78047" y="72461"/>
                    <a:pt x="78278" y="70558"/>
                    <a:pt x="78809" y="68749"/>
                  </a:cubicBezTo>
                  <a:cubicBezTo>
                    <a:pt x="79000" y="68029"/>
                    <a:pt x="79136" y="67321"/>
                    <a:pt x="79191" y="66560"/>
                  </a:cubicBezTo>
                  <a:cubicBezTo>
                    <a:pt x="79136" y="65744"/>
                    <a:pt x="79477" y="64942"/>
                    <a:pt x="80144" y="64412"/>
                  </a:cubicBezTo>
                  <a:cubicBezTo>
                    <a:pt x="80647" y="64004"/>
                    <a:pt x="81287" y="63800"/>
                    <a:pt x="82091" y="63800"/>
                  </a:cubicBezTo>
                  <a:cubicBezTo>
                    <a:pt x="82486" y="63800"/>
                    <a:pt x="82908" y="63840"/>
                    <a:pt x="83384" y="63936"/>
                  </a:cubicBezTo>
                  <a:lnTo>
                    <a:pt x="83425" y="63936"/>
                  </a:lnTo>
                  <a:cubicBezTo>
                    <a:pt x="83711" y="63460"/>
                    <a:pt x="83806" y="62943"/>
                    <a:pt x="83670" y="62413"/>
                  </a:cubicBezTo>
                  <a:cubicBezTo>
                    <a:pt x="83670" y="61896"/>
                    <a:pt x="83480" y="61420"/>
                    <a:pt x="83139" y="61039"/>
                  </a:cubicBezTo>
                  <a:cubicBezTo>
                    <a:pt x="82241" y="60795"/>
                    <a:pt x="81669" y="59748"/>
                    <a:pt x="81001" y="58605"/>
                  </a:cubicBezTo>
                  <a:cubicBezTo>
                    <a:pt x="80089" y="56987"/>
                    <a:pt x="79041" y="55124"/>
                    <a:pt x="77230" y="55124"/>
                  </a:cubicBezTo>
                  <a:cubicBezTo>
                    <a:pt x="76045" y="55124"/>
                    <a:pt x="75473" y="55505"/>
                    <a:pt x="75419" y="55845"/>
                  </a:cubicBezTo>
                  <a:cubicBezTo>
                    <a:pt x="75419" y="56171"/>
                    <a:pt x="75759" y="56607"/>
                    <a:pt x="76427" y="56661"/>
                  </a:cubicBezTo>
                  <a:cubicBezTo>
                    <a:pt x="77802" y="56756"/>
                    <a:pt x="79041" y="57518"/>
                    <a:pt x="79803" y="58660"/>
                  </a:cubicBezTo>
                  <a:cubicBezTo>
                    <a:pt x="80334" y="59516"/>
                    <a:pt x="80375" y="60509"/>
                    <a:pt x="79994" y="61420"/>
                  </a:cubicBezTo>
                  <a:cubicBezTo>
                    <a:pt x="79858" y="61842"/>
                    <a:pt x="79517" y="62222"/>
                    <a:pt x="79041" y="62372"/>
                  </a:cubicBezTo>
                  <a:cubicBezTo>
                    <a:pt x="78945" y="62386"/>
                    <a:pt x="78864" y="62399"/>
                    <a:pt x="78782" y="62399"/>
                  </a:cubicBezTo>
                  <a:cubicBezTo>
                    <a:pt x="78237" y="62399"/>
                    <a:pt x="77788" y="62032"/>
                    <a:pt x="77380" y="61706"/>
                  </a:cubicBezTo>
                  <a:cubicBezTo>
                    <a:pt x="76658" y="60985"/>
                    <a:pt x="75664" y="60604"/>
                    <a:pt x="74656" y="60604"/>
                  </a:cubicBezTo>
                  <a:cubicBezTo>
                    <a:pt x="74534" y="60618"/>
                    <a:pt x="74398" y="60618"/>
                    <a:pt x="74289" y="60618"/>
                  </a:cubicBezTo>
                  <a:cubicBezTo>
                    <a:pt x="72355" y="60618"/>
                    <a:pt x="71920" y="59217"/>
                    <a:pt x="71606" y="58225"/>
                  </a:cubicBezTo>
                  <a:cubicBezTo>
                    <a:pt x="71266" y="57232"/>
                    <a:pt x="71075" y="56702"/>
                    <a:pt x="69891" y="56661"/>
                  </a:cubicBezTo>
                  <a:cubicBezTo>
                    <a:pt x="67644" y="56511"/>
                    <a:pt x="66691" y="54458"/>
                    <a:pt x="65983" y="52840"/>
                  </a:cubicBezTo>
                  <a:cubicBezTo>
                    <a:pt x="65166" y="51127"/>
                    <a:pt x="64594" y="50039"/>
                    <a:pt x="63355" y="50039"/>
                  </a:cubicBezTo>
                  <a:cubicBezTo>
                    <a:pt x="61408" y="50039"/>
                    <a:pt x="60019" y="49277"/>
                    <a:pt x="59502" y="47986"/>
                  </a:cubicBezTo>
                  <a:cubicBezTo>
                    <a:pt x="58971" y="46517"/>
                    <a:pt x="59638" y="44654"/>
                    <a:pt x="61217" y="43226"/>
                  </a:cubicBezTo>
                  <a:cubicBezTo>
                    <a:pt x="61313" y="43090"/>
                    <a:pt x="61503" y="42941"/>
                    <a:pt x="61449" y="42805"/>
                  </a:cubicBezTo>
                  <a:cubicBezTo>
                    <a:pt x="61449" y="42370"/>
                    <a:pt x="60496" y="41513"/>
                    <a:pt x="59788" y="40901"/>
                  </a:cubicBezTo>
                  <a:cubicBezTo>
                    <a:pt x="58549" y="39854"/>
                    <a:pt x="57160" y="38617"/>
                    <a:pt x="57160" y="37039"/>
                  </a:cubicBezTo>
                  <a:cubicBezTo>
                    <a:pt x="57160" y="36468"/>
                    <a:pt x="56969" y="36373"/>
                    <a:pt x="55730" y="36088"/>
                  </a:cubicBezTo>
                  <a:cubicBezTo>
                    <a:pt x="54777" y="35897"/>
                    <a:pt x="53211" y="35517"/>
                    <a:pt x="53211" y="33762"/>
                  </a:cubicBezTo>
                  <a:cubicBezTo>
                    <a:pt x="53211" y="33191"/>
                    <a:pt x="53157" y="33137"/>
                    <a:pt x="52449" y="32811"/>
                  </a:cubicBezTo>
                  <a:cubicBezTo>
                    <a:pt x="51346" y="32335"/>
                    <a:pt x="50352" y="31573"/>
                    <a:pt x="49630" y="30567"/>
                  </a:cubicBezTo>
                  <a:cubicBezTo>
                    <a:pt x="48936" y="29602"/>
                    <a:pt x="48555" y="29561"/>
                    <a:pt x="48024" y="29561"/>
                  </a:cubicBezTo>
                  <a:cubicBezTo>
                    <a:pt x="47969" y="29561"/>
                    <a:pt x="47915" y="29574"/>
                    <a:pt x="47874" y="29574"/>
                  </a:cubicBezTo>
                  <a:cubicBezTo>
                    <a:pt x="47724" y="29588"/>
                    <a:pt x="47588" y="29602"/>
                    <a:pt x="47452" y="29602"/>
                  </a:cubicBezTo>
                  <a:cubicBezTo>
                    <a:pt x="46512" y="29602"/>
                    <a:pt x="45641" y="29180"/>
                    <a:pt x="45055" y="28432"/>
                  </a:cubicBezTo>
                  <a:cubicBezTo>
                    <a:pt x="43789" y="27004"/>
                    <a:pt x="42182" y="26107"/>
                    <a:pt x="41011" y="26107"/>
                  </a:cubicBezTo>
                  <a:cubicBezTo>
                    <a:pt x="40766" y="26107"/>
                    <a:pt x="40535" y="26148"/>
                    <a:pt x="40331" y="26229"/>
                  </a:cubicBezTo>
                  <a:cubicBezTo>
                    <a:pt x="40072" y="26338"/>
                    <a:pt x="39786" y="26393"/>
                    <a:pt x="39514" y="26393"/>
                  </a:cubicBezTo>
                  <a:cubicBezTo>
                    <a:pt x="39146" y="26393"/>
                    <a:pt x="38778" y="26297"/>
                    <a:pt x="38424" y="26134"/>
                  </a:cubicBezTo>
                  <a:cubicBezTo>
                    <a:pt x="36382" y="25237"/>
                    <a:pt x="33849" y="22232"/>
                    <a:pt x="32760" y="19335"/>
                  </a:cubicBezTo>
                  <a:cubicBezTo>
                    <a:pt x="32379" y="18329"/>
                    <a:pt x="29846" y="16521"/>
                    <a:pt x="27613" y="14957"/>
                  </a:cubicBezTo>
                  <a:cubicBezTo>
                    <a:pt x="24373" y="12713"/>
                    <a:pt x="21037" y="10388"/>
                    <a:pt x="20220" y="8104"/>
                  </a:cubicBezTo>
                  <a:cubicBezTo>
                    <a:pt x="19158" y="5099"/>
                    <a:pt x="16366" y="3644"/>
                    <a:pt x="11465" y="3644"/>
                  </a:cubicBezTo>
                  <a:cubicBezTo>
                    <a:pt x="11097" y="3644"/>
                    <a:pt x="10702" y="3657"/>
                    <a:pt x="10307" y="3671"/>
                  </a:cubicBezTo>
                  <a:cubicBezTo>
                    <a:pt x="10212" y="3671"/>
                    <a:pt x="10130" y="3671"/>
                    <a:pt x="10035" y="3671"/>
                  </a:cubicBezTo>
                  <a:cubicBezTo>
                    <a:pt x="6794" y="3671"/>
                    <a:pt x="4548" y="2026"/>
                    <a:pt x="3009" y="911"/>
                  </a:cubicBezTo>
                  <a:cubicBezTo>
                    <a:pt x="2587" y="530"/>
                    <a:pt x="2110" y="203"/>
                    <a:pt x="1579"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1" name="Google Shape;109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REAACsLAACWEQAAiwsAAAAAAAAmAAAACAAAAP//////////"/>
                </a:ext>
              </a:extLst>
            </p:cNvSpPr>
            <p:nvPr/>
          </p:nvSpPr>
          <p:spPr>
            <a:xfrm>
              <a:off x="2784475" y="1815465"/>
              <a:ext cx="74295" cy="60960"/>
            </a:xfrm>
            <a:custGeom>
              <a:avLst/>
              <a:gdLst/>
              <a:ahLst/>
              <a:cxnLst/>
              <a:rect l="0" t="0" r="74295" b="60960"/>
              <a:pathLst>
                <a:path w="74295" h="60960">
                  <a:moveTo>
                    <a:pt x="59918" y="14"/>
                  </a:moveTo>
                  <a:cubicBezTo>
                    <a:pt x="57384" y="14"/>
                    <a:pt x="54444" y="204"/>
                    <a:pt x="53129" y="1602"/>
                  </a:cubicBezTo>
                  <a:cubicBezTo>
                    <a:pt x="52560" y="2268"/>
                    <a:pt x="52276" y="3069"/>
                    <a:pt x="52425" y="3925"/>
                  </a:cubicBezTo>
                  <a:cubicBezTo>
                    <a:pt x="52709" y="7876"/>
                    <a:pt x="50568" y="8732"/>
                    <a:pt x="49146" y="9343"/>
                  </a:cubicBezTo>
                  <a:cubicBezTo>
                    <a:pt x="48007" y="9818"/>
                    <a:pt x="47967" y="9913"/>
                    <a:pt x="48007" y="10484"/>
                  </a:cubicBezTo>
                  <a:cubicBezTo>
                    <a:pt x="48292" y="12290"/>
                    <a:pt x="47533" y="13295"/>
                    <a:pt x="46829" y="14191"/>
                  </a:cubicBezTo>
                  <a:cubicBezTo>
                    <a:pt x="46016" y="15046"/>
                    <a:pt x="45636" y="16282"/>
                    <a:pt x="45826" y="17518"/>
                  </a:cubicBezTo>
                  <a:cubicBezTo>
                    <a:pt x="45921" y="18183"/>
                    <a:pt x="45880" y="18862"/>
                    <a:pt x="45731" y="19528"/>
                  </a:cubicBezTo>
                  <a:cubicBezTo>
                    <a:pt x="45311" y="21049"/>
                    <a:pt x="43929" y="21280"/>
                    <a:pt x="42560" y="21619"/>
                  </a:cubicBezTo>
                  <a:cubicBezTo>
                    <a:pt x="41612" y="21755"/>
                    <a:pt x="40704" y="21999"/>
                    <a:pt x="39810" y="22325"/>
                  </a:cubicBezTo>
                  <a:cubicBezTo>
                    <a:pt x="39471" y="22475"/>
                    <a:pt x="39146" y="22610"/>
                    <a:pt x="38766" y="22801"/>
                  </a:cubicBezTo>
                  <a:cubicBezTo>
                    <a:pt x="37574" y="23385"/>
                    <a:pt x="36734" y="23615"/>
                    <a:pt x="36070" y="23615"/>
                  </a:cubicBezTo>
                  <a:cubicBezTo>
                    <a:pt x="35175" y="23615"/>
                    <a:pt x="34620" y="23181"/>
                    <a:pt x="34024" y="22610"/>
                  </a:cubicBezTo>
                  <a:cubicBezTo>
                    <a:pt x="33414" y="21931"/>
                    <a:pt x="32560" y="21551"/>
                    <a:pt x="31625" y="21551"/>
                  </a:cubicBezTo>
                  <a:cubicBezTo>
                    <a:pt x="31530" y="21551"/>
                    <a:pt x="31422" y="21551"/>
                    <a:pt x="31314" y="21565"/>
                  </a:cubicBezTo>
                  <a:cubicBezTo>
                    <a:pt x="31192" y="21565"/>
                    <a:pt x="31070" y="21551"/>
                    <a:pt x="30961" y="21551"/>
                  </a:cubicBezTo>
                  <a:cubicBezTo>
                    <a:pt x="29417" y="21551"/>
                    <a:pt x="27899" y="22122"/>
                    <a:pt x="26707" y="23181"/>
                  </a:cubicBezTo>
                  <a:cubicBezTo>
                    <a:pt x="25948" y="23805"/>
                    <a:pt x="25094" y="24281"/>
                    <a:pt x="24146" y="24607"/>
                  </a:cubicBezTo>
                  <a:cubicBezTo>
                    <a:pt x="23238" y="24905"/>
                    <a:pt x="22086" y="24973"/>
                    <a:pt x="20880" y="24973"/>
                  </a:cubicBezTo>
                  <a:cubicBezTo>
                    <a:pt x="20311" y="24973"/>
                    <a:pt x="19742" y="24960"/>
                    <a:pt x="19173" y="24946"/>
                  </a:cubicBezTo>
                  <a:cubicBezTo>
                    <a:pt x="18590" y="24919"/>
                    <a:pt x="17980" y="24905"/>
                    <a:pt x="17398" y="24905"/>
                  </a:cubicBezTo>
                  <a:cubicBezTo>
                    <a:pt x="16260" y="24905"/>
                    <a:pt x="15230" y="24987"/>
                    <a:pt x="14756" y="25367"/>
                  </a:cubicBezTo>
                  <a:cubicBezTo>
                    <a:pt x="14661" y="25422"/>
                    <a:pt x="14566" y="25462"/>
                    <a:pt x="14471" y="25557"/>
                  </a:cubicBezTo>
                  <a:lnTo>
                    <a:pt x="14335" y="25612"/>
                  </a:lnTo>
                  <a:lnTo>
                    <a:pt x="14146" y="25652"/>
                  </a:lnTo>
                  <a:lnTo>
                    <a:pt x="13997" y="25707"/>
                  </a:lnTo>
                  <a:lnTo>
                    <a:pt x="13861" y="25747"/>
                  </a:lnTo>
                  <a:lnTo>
                    <a:pt x="13482" y="25747"/>
                  </a:lnTo>
                  <a:cubicBezTo>
                    <a:pt x="13333" y="25747"/>
                    <a:pt x="13238" y="25747"/>
                    <a:pt x="13143" y="25707"/>
                  </a:cubicBezTo>
                  <a:lnTo>
                    <a:pt x="13008" y="25707"/>
                  </a:lnTo>
                  <a:cubicBezTo>
                    <a:pt x="12913" y="25707"/>
                    <a:pt x="12764" y="25652"/>
                    <a:pt x="12628" y="25612"/>
                  </a:cubicBezTo>
                  <a:lnTo>
                    <a:pt x="12574" y="25612"/>
                  </a:lnTo>
                  <a:cubicBezTo>
                    <a:pt x="12479" y="25557"/>
                    <a:pt x="12344" y="25517"/>
                    <a:pt x="12249" y="25462"/>
                  </a:cubicBezTo>
                  <a:lnTo>
                    <a:pt x="12154" y="25422"/>
                  </a:lnTo>
                  <a:cubicBezTo>
                    <a:pt x="12005" y="25326"/>
                    <a:pt x="11869" y="25272"/>
                    <a:pt x="11775" y="25177"/>
                  </a:cubicBezTo>
                  <a:lnTo>
                    <a:pt x="11680" y="25136"/>
                  </a:lnTo>
                  <a:lnTo>
                    <a:pt x="11341" y="24892"/>
                  </a:lnTo>
                  <a:lnTo>
                    <a:pt x="11246" y="24851"/>
                  </a:lnTo>
                  <a:lnTo>
                    <a:pt x="10921" y="24566"/>
                  </a:lnTo>
                  <a:lnTo>
                    <a:pt x="10867" y="24512"/>
                  </a:lnTo>
                  <a:lnTo>
                    <a:pt x="10541" y="24226"/>
                  </a:lnTo>
                  <a:lnTo>
                    <a:pt x="10447" y="24131"/>
                  </a:lnTo>
                  <a:lnTo>
                    <a:pt x="10108" y="23846"/>
                  </a:lnTo>
                  <a:cubicBezTo>
                    <a:pt x="9444" y="23330"/>
                    <a:pt x="8495" y="22475"/>
                    <a:pt x="8116" y="22475"/>
                  </a:cubicBezTo>
                  <a:cubicBezTo>
                    <a:pt x="8075" y="22488"/>
                    <a:pt x="8035" y="22502"/>
                    <a:pt x="7994" y="22502"/>
                  </a:cubicBezTo>
                  <a:cubicBezTo>
                    <a:pt x="7967" y="22502"/>
                    <a:pt x="7926" y="22488"/>
                    <a:pt x="7886" y="22475"/>
                  </a:cubicBezTo>
                  <a:lnTo>
                    <a:pt x="7642" y="22475"/>
                  </a:lnTo>
                  <a:lnTo>
                    <a:pt x="7547" y="22420"/>
                  </a:lnTo>
                  <a:lnTo>
                    <a:pt x="7452" y="22380"/>
                  </a:lnTo>
                  <a:lnTo>
                    <a:pt x="7357" y="22325"/>
                  </a:lnTo>
                  <a:lnTo>
                    <a:pt x="7222" y="22230"/>
                  </a:lnTo>
                  <a:lnTo>
                    <a:pt x="7127" y="22189"/>
                  </a:lnTo>
                  <a:lnTo>
                    <a:pt x="7032" y="22094"/>
                  </a:lnTo>
                  <a:lnTo>
                    <a:pt x="6937" y="21999"/>
                  </a:lnTo>
                  <a:lnTo>
                    <a:pt x="6842" y="21850"/>
                  </a:lnTo>
                  <a:lnTo>
                    <a:pt x="6747" y="21755"/>
                  </a:lnTo>
                  <a:lnTo>
                    <a:pt x="6653" y="21619"/>
                  </a:lnTo>
                  <a:lnTo>
                    <a:pt x="6558" y="21470"/>
                  </a:lnTo>
                  <a:lnTo>
                    <a:pt x="6463" y="21334"/>
                  </a:lnTo>
                  <a:lnTo>
                    <a:pt x="6368" y="21185"/>
                  </a:lnTo>
                  <a:lnTo>
                    <a:pt x="6273" y="20994"/>
                  </a:lnTo>
                  <a:lnTo>
                    <a:pt x="6178" y="20804"/>
                  </a:lnTo>
                  <a:lnTo>
                    <a:pt x="6124" y="20614"/>
                  </a:lnTo>
                  <a:lnTo>
                    <a:pt x="6029" y="20424"/>
                  </a:lnTo>
                  <a:lnTo>
                    <a:pt x="5934" y="20193"/>
                  </a:lnTo>
                  <a:lnTo>
                    <a:pt x="5840" y="19949"/>
                  </a:lnTo>
                  <a:lnTo>
                    <a:pt x="5745" y="19718"/>
                  </a:lnTo>
                  <a:lnTo>
                    <a:pt x="5650" y="19474"/>
                  </a:lnTo>
                  <a:lnTo>
                    <a:pt x="5609" y="19243"/>
                  </a:lnTo>
                  <a:lnTo>
                    <a:pt x="5514" y="18957"/>
                  </a:lnTo>
                  <a:lnTo>
                    <a:pt x="5420" y="18672"/>
                  </a:lnTo>
                  <a:lnTo>
                    <a:pt x="5325" y="18374"/>
                  </a:lnTo>
                  <a:lnTo>
                    <a:pt x="5270" y="18048"/>
                  </a:lnTo>
                  <a:lnTo>
                    <a:pt x="5176" y="17708"/>
                  </a:lnTo>
                  <a:lnTo>
                    <a:pt x="5230" y="17572"/>
                  </a:lnTo>
                  <a:cubicBezTo>
                    <a:pt x="4037" y="17667"/>
                    <a:pt x="1707" y="20139"/>
                    <a:pt x="758" y="22896"/>
                  </a:cubicBezTo>
                  <a:cubicBezTo>
                    <a:pt x="528" y="23656"/>
                    <a:pt x="0" y="25517"/>
                    <a:pt x="948" y="26372"/>
                  </a:cubicBezTo>
                  <a:cubicBezTo>
                    <a:pt x="3184" y="28463"/>
                    <a:pt x="3658" y="31261"/>
                    <a:pt x="4092" y="33502"/>
                  </a:cubicBezTo>
                  <a:cubicBezTo>
                    <a:pt x="4322" y="34832"/>
                    <a:pt x="4512" y="36068"/>
                    <a:pt x="5040" y="36829"/>
                  </a:cubicBezTo>
                  <a:cubicBezTo>
                    <a:pt x="5650" y="37589"/>
                    <a:pt x="6409" y="38200"/>
                    <a:pt x="7317" y="38675"/>
                  </a:cubicBezTo>
                  <a:cubicBezTo>
                    <a:pt x="9159" y="39870"/>
                    <a:pt x="11531" y="41337"/>
                    <a:pt x="11531" y="44759"/>
                  </a:cubicBezTo>
                  <a:cubicBezTo>
                    <a:pt x="11531" y="48046"/>
                    <a:pt x="13861" y="52799"/>
                    <a:pt x="15948" y="53898"/>
                  </a:cubicBezTo>
                  <a:cubicBezTo>
                    <a:pt x="16111" y="54007"/>
                    <a:pt x="16314" y="54075"/>
                    <a:pt x="16517" y="54075"/>
                  </a:cubicBezTo>
                  <a:cubicBezTo>
                    <a:pt x="16720" y="54075"/>
                    <a:pt x="16937" y="54007"/>
                    <a:pt x="17127" y="53898"/>
                  </a:cubicBezTo>
                  <a:cubicBezTo>
                    <a:pt x="17818" y="53382"/>
                    <a:pt x="18671" y="53084"/>
                    <a:pt x="19512" y="53084"/>
                  </a:cubicBezTo>
                  <a:cubicBezTo>
                    <a:pt x="19850" y="53084"/>
                    <a:pt x="20176" y="53138"/>
                    <a:pt x="20501" y="53233"/>
                  </a:cubicBezTo>
                  <a:cubicBezTo>
                    <a:pt x="22723" y="53803"/>
                    <a:pt x="24010" y="56370"/>
                    <a:pt x="24335" y="57130"/>
                  </a:cubicBezTo>
                  <a:cubicBezTo>
                    <a:pt x="24430" y="57198"/>
                    <a:pt x="24606" y="57226"/>
                    <a:pt x="24837" y="57226"/>
                  </a:cubicBezTo>
                  <a:cubicBezTo>
                    <a:pt x="25812" y="57226"/>
                    <a:pt x="27804" y="56669"/>
                    <a:pt x="28848" y="56316"/>
                  </a:cubicBezTo>
                  <a:cubicBezTo>
                    <a:pt x="30175" y="55895"/>
                    <a:pt x="31558" y="55610"/>
                    <a:pt x="32980" y="55460"/>
                  </a:cubicBezTo>
                  <a:cubicBezTo>
                    <a:pt x="33170" y="55460"/>
                    <a:pt x="33360" y="55460"/>
                    <a:pt x="33549" y="55514"/>
                  </a:cubicBezTo>
                  <a:lnTo>
                    <a:pt x="33685" y="55514"/>
                  </a:lnTo>
                  <a:cubicBezTo>
                    <a:pt x="38102" y="56411"/>
                    <a:pt x="43224" y="57796"/>
                    <a:pt x="43698" y="60593"/>
                  </a:cubicBezTo>
                  <a:cubicBezTo>
                    <a:pt x="43698" y="60783"/>
                    <a:pt x="43739" y="60783"/>
                    <a:pt x="43793" y="60838"/>
                  </a:cubicBezTo>
                  <a:cubicBezTo>
                    <a:pt x="43942" y="60919"/>
                    <a:pt x="44173" y="60960"/>
                    <a:pt x="44444" y="60960"/>
                  </a:cubicBezTo>
                  <a:cubicBezTo>
                    <a:pt x="45975" y="60960"/>
                    <a:pt x="49105" y="59738"/>
                    <a:pt x="51286" y="58882"/>
                  </a:cubicBezTo>
                  <a:cubicBezTo>
                    <a:pt x="51950" y="58651"/>
                    <a:pt x="52614" y="58407"/>
                    <a:pt x="53224" y="58176"/>
                  </a:cubicBezTo>
                  <a:cubicBezTo>
                    <a:pt x="54837" y="57551"/>
                    <a:pt x="55270" y="53939"/>
                    <a:pt x="55595" y="50762"/>
                  </a:cubicBezTo>
                  <a:cubicBezTo>
                    <a:pt x="56029" y="47054"/>
                    <a:pt x="56449" y="43198"/>
                    <a:pt x="58780" y="41772"/>
                  </a:cubicBezTo>
                  <a:cubicBezTo>
                    <a:pt x="62669" y="39395"/>
                    <a:pt x="63048" y="34683"/>
                    <a:pt x="62723" y="31220"/>
                  </a:cubicBezTo>
                  <a:cubicBezTo>
                    <a:pt x="62343" y="27649"/>
                    <a:pt x="66896" y="26413"/>
                    <a:pt x="70541" y="25422"/>
                  </a:cubicBezTo>
                  <a:cubicBezTo>
                    <a:pt x="71964" y="25041"/>
                    <a:pt x="73725" y="24566"/>
                    <a:pt x="74105" y="24186"/>
                  </a:cubicBezTo>
                  <a:cubicBezTo>
                    <a:pt x="74240" y="24036"/>
                    <a:pt x="74295" y="23846"/>
                    <a:pt x="74240" y="23656"/>
                  </a:cubicBezTo>
                  <a:cubicBezTo>
                    <a:pt x="74010" y="22570"/>
                    <a:pt x="71828" y="20764"/>
                    <a:pt x="69362" y="19623"/>
                  </a:cubicBezTo>
                  <a:cubicBezTo>
                    <a:pt x="67276" y="18672"/>
                    <a:pt x="67316" y="16948"/>
                    <a:pt x="67316" y="15712"/>
                  </a:cubicBezTo>
                  <a:cubicBezTo>
                    <a:pt x="67316" y="14721"/>
                    <a:pt x="67316" y="14055"/>
                    <a:pt x="66706" y="13580"/>
                  </a:cubicBezTo>
                  <a:cubicBezTo>
                    <a:pt x="65473" y="12439"/>
                    <a:pt x="62289" y="8827"/>
                    <a:pt x="63007" y="6681"/>
                  </a:cubicBezTo>
                  <a:cubicBezTo>
                    <a:pt x="63292" y="5880"/>
                    <a:pt x="63996" y="5405"/>
                    <a:pt x="64850" y="5405"/>
                  </a:cubicBezTo>
                  <a:lnTo>
                    <a:pt x="64945" y="5405"/>
                  </a:lnTo>
                  <a:cubicBezTo>
                    <a:pt x="64809" y="5065"/>
                    <a:pt x="64660" y="4685"/>
                    <a:pt x="64471" y="4359"/>
                  </a:cubicBezTo>
                  <a:cubicBezTo>
                    <a:pt x="63996" y="3313"/>
                    <a:pt x="63143" y="1453"/>
                    <a:pt x="64471" y="367"/>
                  </a:cubicBezTo>
                  <a:lnTo>
                    <a:pt x="64430" y="367"/>
                  </a:lnTo>
                  <a:lnTo>
                    <a:pt x="63956" y="177"/>
                  </a:lnTo>
                  <a:lnTo>
                    <a:pt x="63861" y="177"/>
                  </a:lnTo>
                  <a:lnTo>
                    <a:pt x="63522" y="81"/>
                  </a:lnTo>
                  <a:lnTo>
                    <a:pt x="63427" y="81"/>
                  </a:lnTo>
                  <a:lnTo>
                    <a:pt x="63197" y="27"/>
                  </a:lnTo>
                  <a:lnTo>
                    <a:pt x="61585" y="27"/>
                  </a:lnTo>
                  <a:cubicBezTo>
                    <a:pt x="61056" y="27"/>
                    <a:pt x="60501" y="14"/>
                    <a:pt x="59918"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50" name="Google Shape;109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AAAKQLAABwEQAAwwsAAAAAAAAmAAAACAAAAP//////////"/>
                </a:ext>
              </a:extLst>
            </p:cNvSpPr>
            <p:nvPr/>
          </p:nvSpPr>
          <p:spPr>
            <a:xfrm>
              <a:off x="2761615" y="1892300"/>
              <a:ext cx="73025" cy="19685"/>
            </a:xfrm>
            <a:custGeom>
              <a:avLst/>
              <a:gdLst/>
              <a:ahLst/>
              <a:cxnLst/>
              <a:rect l="0" t="0" r="73025" b="19685"/>
              <a:pathLst>
                <a:path w="73025" h="19685">
                  <a:moveTo>
                    <a:pt x="8495" y="13"/>
                  </a:moveTo>
                  <a:cubicBezTo>
                    <a:pt x="7640" y="13"/>
                    <a:pt x="6826" y="82"/>
                    <a:pt x="6079" y="233"/>
                  </a:cubicBezTo>
                  <a:cubicBezTo>
                    <a:pt x="4844" y="522"/>
                    <a:pt x="3989" y="1002"/>
                    <a:pt x="3609" y="1730"/>
                  </a:cubicBezTo>
                  <a:cubicBezTo>
                    <a:pt x="2239" y="4134"/>
                    <a:pt x="759" y="4368"/>
                    <a:pt x="0" y="4464"/>
                  </a:cubicBezTo>
                  <a:cubicBezTo>
                    <a:pt x="54" y="4807"/>
                    <a:pt x="94" y="5192"/>
                    <a:pt x="189" y="5522"/>
                  </a:cubicBezTo>
                  <a:cubicBezTo>
                    <a:pt x="339" y="6112"/>
                    <a:pt x="597" y="6360"/>
                    <a:pt x="1302" y="6360"/>
                  </a:cubicBezTo>
                  <a:cubicBezTo>
                    <a:pt x="1696" y="6360"/>
                    <a:pt x="2225" y="6291"/>
                    <a:pt x="2944" y="6154"/>
                  </a:cubicBezTo>
                  <a:cubicBezTo>
                    <a:pt x="3569" y="6057"/>
                    <a:pt x="4179" y="5961"/>
                    <a:pt x="4804" y="5961"/>
                  </a:cubicBezTo>
                  <a:cubicBezTo>
                    <a:pt x="6364" y="5961"/>
                    <a:pt x="6839" y="7253"/>
                    <a:pt x="7179" y="8214"/>
                  </a:cubicBezTo>
                  <a:cubicBezTo>
                    <a:pt x="7599" y="9327"/>
                    <a:pt x="7884" y="10041"/>
                    <a:pt x="8888" y="10137"/>
                  </a:cubicBezTo>
                  <a:cubicBezTo>
                    <a:pt x="9553" y="10288"/>
                    <a:pt x="10449" y="10481"/>
                    <a:pt x="11589" y="10714"/>
                  </a:cubicBezTo>
                  <a:cubicBezTo>
                    <a:pt x="13435" y="11126"/>
                    <a:pt x="17669" y="12033"/>
                    <a:pt x="19854" y="12033"/>
                  </a:cubicBezTo>
                  <a:cubicBezTo>
                    <a:pt x="20492" y="12033"/>
                    <a:pt x="20953" y="11964"/>
                    <a:pt x="21143" y="11772"/>
                  </a:cubicBezTo>
                  <a:cubicBezTo>
                    <a:pt x="21428" y="11154"/>
                    <a:pt x="22039" y="10714"/>
                    <a:pt x="22704" y="10618"/>
                  </a:cubicBezTo>
                  <a:cubicBezTo>
                    <a:pt x="23097" y="10536"/>
                    <a:pt x="23572" y="10481"/>
                    <a:pt x="24088" y="10481"/>
                  </a:cubicBezTo>
                  <a:cubicBezTo>
                    <a:pt x="27426" y="10481"/>
                    <a:pt x="33167" y="12267"/>
                    <a:pt x="36532" y="15041"/>
                  </a:cubicBezTo>
                  <a:cubicBezTo>
                    <a:pt x="39396" y="17377"/>
                    <a:pt x="45421" y="18228"/>
                    <a:pt x="50035" y="18228"/>
                  </a:cubicBezTo>
                  <a:cubicBezTo>
                    <a:pt x="51705" y="18228"/>
                    <a:pt x="53170" y="18118"/>
                    <a:pt x="54256" y="17926"/>
                  </a:cubicBezTo>
                  <a:cubicBezTo>
                    <a:pt x="54636" y="17871"/>
                    <a:pt x="55029" y="17844"/>
                    <a:pt x="55423" y="17844"/>
                  </a:cubicBezTo>
                  <a:cubicBezTo>
                    <a:pt x="56984" y="17844"/>
                    <a:pt x="58544" y="18256"/>
                    <a:pt x="59915" y="18599"/>
                  </a:cubicBezTo>
                  <a:cubicBezTo>
                    <a:pt x="61069" y="18943"/>
                    <a:pt x="61964" y="19190"/>
                    <a:pt x="62602" y="19190"/>
                  </a:cubicBezTo>
                  <a:cubicBezTo>
                    <a:pt x="63036" y="19190"/>
                    <a:pt x="63348" y="19066"/>
                    <a:pt x="63525" y="18792"/>
                  </a:cubicBezTo>
                  <a:cubicBezTo>
                    <a:pt x="63851" y="18215"/>
                    <a:pt x="64475" y="17885"/>
                    <a:pt x="65140" y="17885"/>
                  </a:cubicBezTo>
                  <a:cubicBezTo>
                    <a:pt x="65900" y="17926"/>
                    <a:pt x="66700" y="18215"/>
                    <a:pt x="67365" y="18695"/>
                  </a:cubicBezTo>
                  <a:cubicBezTo>
                    <a:pt x="68261" y="19190"/>
                    <a:pt x="69170" y="19685"/>
                    <a:pt x="70188" y="19685"/>
                  </a:cubicBezTo>
                  <a:cubicBezTo>
                    <a:pt x="70880" y="19685"/>
                    <a:pt x="71640" y="19451"/>
                    <a:pt x="72495" y="18792"/>
                  </a:cubicBezTo>
                  <a:cubicBezTo>
                    <a:pt x="72685" y="18654"/>
                    <a:pt x="72875" y="18503"/>
                    <a:pt x="73025" y="18366"/>
                  </a:cubicBezTo>
                  <a:cubicBezTo>
                    <a:pt x="72075" y="18022"/>
                    <a:pt x="71070" y="17830"/>
                    <a:pt x="70120" y="17693"/>
                  </a:cubicBezTo>
                  <a:cubicBezTo>
                    <a:pt x="67515" y="17253"/>
                    <a:pt x="64855" y="16827"/>
                    <a:pt x="64706" y="14904"/>
                  </a:cubicBezTo>
                  <a:cubicBezTo>
                    <a:pt x="64678" y="14464"/>
                    <a:pt x="62846" y="14410"/>
                    <a:pt x="61299" y="14410"/>
                  </a:cubicBezTo>
                  <a:cubicBezTo>
                    <a:pt x="60770" y="14410"/>
                    <a:pt x="60295" y="14423"/>
                    <a:pt x="59915" y="14423"/>
                  </a:cubicBezTo>
                  <a:cubicBezTo>
                    <a:pt x="59169" y="14451"/>
                    <a:pt x="58409" y="14464"/>
                    <a:pt x="57649" y="14464"/>
                  </a:cubicBezTo>
                  <a:cubicBezTo>
                    <a:pt x="55708" y="14464"/>
                    <a:pt x="53767" y="14313"/>
                    <a:pt x="52302" y="13695"/>
                  </a:cubicBezTo>
                  <a:cubicBezTo>
                    <a:pt x="51881" y="13503"/>
                    <a:pt x="50592" y="12981"/>
                    <a:pt x="50646" y="11827"/>
                  </a:cubicBezTo>
                  <a:cubicBezTo>
                    <a:pt x="50687" y="10426"/>
                    <a:pt x="52492" y="9711"/>
                    <a:pt x="55776" y="8558"/>
                  </a:cubicBezTo>
                  <a:cubicBezTo>
                    <a:pt x="57065" y="8173"/>
                    <a:pt x="58300" y="7637"/>
                    <a:pt x="59481" y="7019"/>
                  </a:cubicBezTo>
                  <a:cubicBezTo>
                    <a:pt x="59318" y="7005"/>
                    <a:pt x="59114" y="6992"/>
                    <a:pt x="58897" y="6992"/>
                  </a:cubicBezTo>
                  <a:cubicBezTo>
                    <a:pt x="57527" y="6992"/>
                    <a:pt x="55070" y="7280"/>
                    <a:pt x="51596" y="8365"/>
                  </a:cubicBezTo>
                  <a:cubicBezTo>
                    <a:pt x="50497" y="8709"/>
                    <a:pt x="49384" y="8860"/>
                    <a:pt x="48285" y="8860"/>
                  </a:cubicBezTo>
                  <a:cubicBezTo>
                    <a:pt x="45177" y="8860"/>
                    <a:pt x="42205" y="7692"/>
                    <a:pt x="39817" y="6772"/>
                  </a:cubicBezTo>
                  <a:cubicBezTo>
                    <a:pt x="38867" y="6346"/>
                    <a:pt x="37917" y="6057"/>
                    <a:pt x="36872" y="5810"/>
                  </a:cubicBezTo>
                  <a:cubicBezTo>
                    <a:pt x="36817" y="6538"/>
                    <a:pt x="36397" y="7115"/>
                    <a:pt x="35772" y="7349"/>
                  </a:cubicBezTo>
                  <a:cubicBezTo>
                    <a:pt x="35297" y="7582"/>
                    <a:pt x="34660" y="7678"/>
                    <a:pt x="33900" y="7678"/>
                  </a:cubicBezTo>
                  <a:cubicBezTo>
                    <a:pt x="29720" y="7678"/>
                    <a:pt x="21998" y="4601"/>
                    <a:pt x="19664" y="2925"/>
                  </a:cubicBezTo>
                  <a:cubicBezTo>
                    <a:pt x="17967" y="1689"/>
                    <a:pt x="12743" y="13"/>
                    <a:pt x="8495"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9" name="Google Shape;109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REAAH8LAAAaEQAAgwsAAAAAAAAmAAAACAAAAP//////////"/>
                </a:ext>
              </a:extLst>
            </p:cNvSpPr>
            <p:nvPr/>
          </p:nvSpPr>
          <p:spPr>
            <a:xfrm>
              <a:off x="2776855" y="1868805"/>
              <a:ext cx="3175" cy="2540"/>
            </a:xfrm>
            <a:custGeom>
              <a:avLst/>
              <a:gdLst/>
              <a:ahLst/>
              <a:cxnLst/>
              <a:rect l="0" t="0" r="3175" b="2540"/>
              <a:pathLst>
                <a:path w="3175" h="2540">
                  <a:moveTo>
                    <a:pt x="2530" y="0"/>
                  </a:moveTo>
                  <a:cubicBezTo>
                    <a:pt x="2465" y="0"/>
                    <a:pt x="2385" y="15"/>
                    <a:pt x="2320" y="30"/>
                  </a:cubicBezTo>
                  <a:cubicBezTo>
                    <a:pt x="1692" y="30"/>
                    <a:pt x="1128" y="181"/>
                    <a:pt x="564" y="499"/>
                  </a:cubicBezTo>
                  <a:cubicBezTo>
                    <a:pt x="177" y="771"/>
                    <a:pt x="0" y="1028"/>
                    <a:pt x="402" y="1618"/>
                  </a:cubicBezTo>
                  <a:cubicBezTo>
                    <a:pt x="709" y="1996"/>
                    <a:pt x="1144" y="2540"/>
                    <a:pt x="1595" y="2540"/>
                  </a:cubicBezTo>
                  <a:cubicBezTo>
                    <a:pt x="1643" y="2540"/>
                    <a:pt x="1692" y="2525"/>
                    <a:pt x="1756" y="2510"/>
                  </a:cubicBezTo>
                  <a:cubicBezTo>
                    <a:pt x="2433" y="2359"/>
                    <a:pt x="3158" y="1134"/>
                    <a:pt x="3158" y="181"/>
                  </a:cubicBezTo>
                  <a:cubicBezTo>
                    <a:pt x="2949" y="60"/>
                    <a:pt x="2739" y="0"/>
                    <a:pt x="253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8" name="Google Shape;109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xEAAMALAADREQAAxgsAAAAAAAAmAAAACAAAAP//////////"/>
                </a:ext>
              </a:extLst>
            </p:cNvSpPr>
            <p:nvPr/>
          </p:nvSpPr>
          <p:spPr>
            <a:xfrm>
              <a:off x="2867025" y="1910080"/>
              <a:ext cx="29210" cy="3810"/>
            </a:xfrm>
            <a:custGeom>
              <a:avLst/>
              <a:gdLst/>
              <a:ahLst/>
              <a:cxnLst/>
              <a:rect l="0" t="0" r="29210" b="3810"/>
              <a:pathLst>
                <a:path w="29210" h="3810">
                  <a:moveTo>
                    <a:pt x="27108" y="13"/>
                  </a:moveTo>
                  <a:cubicBezTo>
                    <a:pt x="25277" y="13"/>
                    <a:pt x="23596" y="498"/>
                    <a:pt x="21846" y="1023"/>
                  </a:cubicBezTo>
                  <a:cubicBezTo>
                    <a:pt x="20097" y="1521"/>
                    <a:pt x="18334" y="2033"/>
                    <a:pt x="16395" y="2033"/>
                  </a:cubicBezTo>
                  <a:cubicBezTo>
                    <a:pt x="15215" y="2033"/>
                    <a:pt x="13981" y="1844"/>
                    <a:pt x="12639" y="1346"/>
                  </a:cubicBezTo>
                  <a:cubicBezTo>
                    <a:pt x="10957" y="754"/>
                    <a:pt x="9113" y="525"/>
                    <a:pt x="7364" y="525"/>
                  </a:cubicBezTo>
                  <a:cubicBezTo>
                    <a:pt x="3743" y="525"/>
                    <a:pt x="515" y="1494"/>
                    <a:pt x="0" y="2194"/>
                  </a:cubicBezTo>
                  <a:cubicBezTo>
                    <a:pt x="909" y="3420"/>
                    <a:pt x="6848" y="3608"/>
                    <a:pt x="11215" y="3797"/>
                  </a:cubicBezTo>
                  <a:cubicBezTo>
                    <a:pt x="11350" y="3810"/>
                    <a:pt x="11500" y="3810"/>
                    <a:pt x="11635" y="3810"/>
                  </a:cubicBezTo>
                  <a:cubicBezTo>
                    <a:pt x="14808" y="3810"/>
                    <a:pt x="17832" y="2827"/>
                    <a:pt x="20518" y="1966"/>
                  </a:cubicBezTo>
                  <a:cubicBezTo>
                    <a:pt x="22552" y="1252"/>
                    <a:pt x="24504" y="646"/>
                    <a:pt x="26254" y="552"/>
                  </a:cubicBezTo>
                  <a:cubicBezTo>
                    <a:pt x="27257" y="458"/>
                    <a:pt x="28247" y="363"/>
                    <a:pt x="29196" y="215"/>
                  </a:cubicBezTo>
                  <a:lnTo>
                    <a:pt x="28627" y="121"/>
                  </a:lnTo>
                  <a:cubicBezTo>
                    <a:pt x="28112" y="40"/>
                    <a:pt x="27610" y="13"/>
                    <a:pt x="27108"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7" name="Google Shape;109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xAAAGoLAACvEAAAcAsAAAAAAAAmAAAACAAAAP//////////"/>
                </a:ext>
              </a:extLst>
            </p:cNvSpPr>
            <p:nvPr/>
          </p:nvSpPr>
          <p:spPr>
            <a:xfrm>
              <a:off x="2709545" y="1855470"/>
              <a:ext cx="2540" cy="3810"/>
            </a:xfrm>
            <a:custGeom>
              <a:avLst/>
              <a:gdLst/>
              <a:ahLst/>
              <a:cxnLst/>
              <a:rect l="0" t="0" r="2540" b="3810"/>
              <a:pathLst>
                <a:path w="2540" h="3810">
                  <a:moveTo>
                    <a:pt x="323" y="0"/>
                  </a:moveTo>
                  <a:cubicBezTo>
                    <a:pt x="169" y="155"/>
                    <a:pt x="62" y="296"/>
                    <a:pt x="0" y="494"/>
                  </a:cubicBezTo>
                  <a:cubicBezTo>
                    <a:pt x="216" y="1580"/>
                    <a:pt x="754" y="2568"/>
                    <a:pt x="1616" y="3415"/>
                  </a:cubicBezTo>
                  <a:cubicBezTo>
                    <a:pt x="1832" y="3612"/>
                    <a:pt x="2047" y="3754"/>
                    <a:pt x="2324" y="3810"/>
                  </a:cubicBezTo>
                  <a:cubicBezTo>
                    <a:pt x="2540" y="3655"/>
                    <a:pt x="2540" y="2865"/>
                    <a:pt x="1940" y="1736"/>
                  </a:cubicBezTo>
                  <a:cubicBezTo>
                    <a:pt x="1355" y="593"/>
                    <a:pt x="539" y="0"/>
                    <a:pt x="32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6" name="Google Shape;109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REAAEwLAADfEQAAoAsAAAAAAAAmAAAACAAAAP//////////"/>
                </a:ext>
              </a:extLst>
            </p:cNvSpPr>
            <p:nvPr/>
          </p:nvSpPr>
          <p:spPr>
            <a:xfrm>
              <a:off x="2858135" y="1836420"/>
              <a:ext cx="46990" cy="53340"/>
            </a:xfrm>
            <a:custGeom>
              <a:avLst/>
              <a:gdLst/>
              <a:ahLst/>
              <a:cxnLst/>
              <a:rect l="0" t="0" r="46990" b="53340"/>
              <a:pathLst>
                <a:path w="46990" h="53340">
                  <a:moveTo>
                    <a:pt x="46990" y="0"/>
                  </a:moveTo>
                  <a:cubicBezTo>
                    <a:pt x="45217" y="948"/>
                    <a:pt x="43499" y="1991"/>
                    <a:pt x="41876" y="3128"/>
                  </a:cubicBezTo>
                  <a:lnTo>
                    <a:pt x="40390" y="4076"/>
                  </a:lnTo>
                  <a:cubicBezTo>
                    <a:pt x="39163" y="4875"/>
                    <a:pt x="37390" y="5186"/>
                    <a:pt x="35399" y="5186"/>
                  </a:cubicBezTo>
                  <a:cubicBezTo>
                    <a:pt x="29863" y="5186"/>
                    <a:pt x="22663" y="2803"/>
                    <a:pt x="20877" y="2180"/>
                  </a:cubicBezTo>
                  <a:cubicBezTo>
                    <a:pt x="20195" y="1964"/>
                    <a:pt x="19650" y="1855"/>
                    <a:pt x="19186" y="1855"/>
                  </a:cubicBezTo>
                  <a:cubicBezTo>
                    <a:pt x="17972" y="1855"/>
                    <a:pt x="17331" y="2532"/>
                    <a:pt x="16432" y="3467"/>
                  </a:cubicBezTo>
                  <a:cubicBezTo>
                    <a:pt x="15477" y="4455"/>
                    <a:pt x="14332" y="5647"/>
                    <a:pt x="12232" y="5972"/>
                  </a:cubicBezTo>
                  <a:cubicBezTo>
                    <a:pt x="10363" y="6256"/>
                    <a:pt x="9695" y="9533"/>
                    <a:pt x="9218" y="12093"/>
                  </a:cubicBezTo>
                  <a:cubicBezTo>
                    <a:pt x="8741" y="14368"/>
                    <a:pt x="8413" y="16169"/>
                    <a:pt x="7268" y="16832"/>
                  </a:cubicBezTo>
                  <a:cubicBezTo>
                    <a:pt x="6641" y="17157"/>
                    <a:pt x="6123" y="19053"/>
                    <a:pt x="5591" y="20908"/>
                  </a:cubicBezTo>
                  <a:cubicBezTo>
                    <a:pt x="4882" y="23603"/>
                    <a:pt x="3832" y="27259"/>
                    <a:pt x="1677" y="30766"/>
                  </a:cubicBezTo>
                  <a:cubicBezTo>
                    <a:pt x="818" y="32053"/>
                    <a:pt x="14" y="33894"/>
                    <a:pt x="586" y="35032"/>
                  </a:cubicBezTo>
                  <a:cubicBezTo>
                    <a:pt x="1391" y="36549"/>
                    <a:pt x="4541" y="36792"/>
                    <a:pt x="5591" y="36833"/>
                  </a:cubicBezTo>
                  <a:cubicBezTo>
                    <a:pt x="6600" y="36833"/>
                    <a:pt x="7500" y="37361"/>
                    <a:pt x="8127" y="38160"/>
                  </a:cubicBezTo>
                  <a:cubicBezTo>
                    <a:pt x="9600" y="40151"/>
                    <a:pt x="9082" y="43807"/>
                    <a:pt x="8604" y="45797"/>
                  </a:cubicBezTo>
                  <a:cubicBezTo>
                    <a:pt x="7309" y="51336"/>
                    <a:pt x="7786" y="53137"/>
                    <a:pt x="8032" y="53326"/>
                  </a:cubicBezTo>
                  <a:cubicBezTo>
                    <a:pt x="8127" y="53326"/>
                    <a:pt x="8223" y="53326"/>
                    <a:pt x="8318" y="53286"/>
                  </a:cubicBezTo>
                  <a:cubicBezTo>
                    <a:pt x="10459" y="52473"/>
                    <a:pt x="11945" y="50442"/>
                    <a:pt x="12177" y="48925"/>
                  </a:cubicBezTo>
                  <a:cubicBezTo>
                    <a:pt x="12327" y="48452"/>
                    <a:pt x="12177" y="47923"/>
                    <a:pt x="11850" y="47598"/>
                  </a:cubicBezTo>
                  <a:cubicBezTo>
                    <a:pt x="9273" y="45608"/>
                    <a:pt x="9791" y="35316"/>
                    <a:pt x="10650" y="33001"/>
                  </a:cubicBezTo>
                  <a:cubicBezTo>
                    <a:pt x="10991" y="32093"/>
                    <a:pt x="11891" y="31430"/>
                    <a:pt x="12900" y="31335"/>
                  </a:cubicBezTo>
                  <a:cubicBezTo>
                    <a:pt x="13050" y="31322"/>
                    <a:pt x="13186" y="31322"/>
                    <a:pt x="13336" y="31322"/>
                  </a:cubicBezTo>
                  <a:cubicBezTo>
                    <a:pt x="14795" y="31322"/>
                    <a:pt x="16186" y="31972"/>
                    <a:pt x="17059" y="33136"/>
                  </a:cubicBezTo>
                  <a:cubicBezTo>
                    <a:pt x="17822" y="34233"/>
                    <a:pt x="17822" y="35695"/>
                    <a:pt x="17100" y="36833"/>
                  </a:cubicBezTo>
                  <a:cubicBezTo>
                    <a:pt x="16486" y="38065"/>
                    <a:pt x="16813" y="38404"/>
                    <a:pt x="18204" y="39392"/>
                  </a:cubicBezTo>
                  <a:cubicBezTo>
                    <a:pt x="19391" y="40245"/>
                    <a:pt x="20972" y="41437"/>
                    <a:pt x="20972" y="43847"/>
                  </a:cubicBezTo>
                  <a:cubicBezTo>
                    <a:pt x="20972" y="44944"/>
                    <a:pt x="21204" y="45229"/>
                    <a:pt x="21354" y="45323"/>
                  </a:cubicBezTo>
                  <a:cubicBezTo>
                    <a:pt x="21450" y="45391"/>
                    <a:pt x="21586" y="45418"/>
                    <a:pt x="21750" y="45418"/>
                  </a:cubicBezTo>
                  <a:cubicBezTo>
                    <a:pt x="22431" y="45418"/>
                    <a:pt x="23645" y="44944"/>
                    <a:pt x="24640" y="44565"/>
                  </a:cubicBezTo>
                  <a:cubicBezTo>
                    <a:pt x="25309" y="44321"/>
                    <a:pt x="25977" y="44091"/>
                    <a:pt x="26645" y="43902"/>
                  </a:cubicBezTo>
                  <a:cubicBezTo>
                    <a:pt x="27695" y="43563"/>
                    <a:pt x="28322" y="43143"/>
                    <a:pt x="28418" y="42710"/>
                  </a:cubicBezTo>
                  <a:cubicBezTo>
                    <a:pt x="28554" y="42236"/>
                    <a:pt x="28322" y="41437"/>
                    <a:pt x="26699" y="39636"/>
                  </a:cubicBezTo>
                  <a:cubicBezTo>
                    <a:pt x="25213" y="38065"/>
                    <a:pt x="25650" y="36169"/>
                    <a:pt x="25977" y="34653"/>
                  </a:cubicBezTo>
                  <a:cubicBezTo>
                    <a:pt x="26359" y="32946"/>
                    <a:pt x="26509" y="31999"/>
                    <a:pt x="25309" y="31240"/>
                  </a:cubicBezTo>
                  <a:cubicBezTo>
                    <a:pt x="23113" y="29778"/>
                    <a:pt x="20631" y="27354"/>
                    <a:pt x="21068" y="25363"/>
                  </a:cubicBezTo>
                  <a:cubicBezTo>
                    <a:pt x="21163" y="24795"/>
                    <a:pt x="21586" y="23847"/>
                    <a:pt x="23168" y="23508"/>
                  </a:cubicBezTo>
                  <a:cubicBezTo>
                    <a:pt x="26549" y="22750"/>
                    <a:pt x="33995" y="17970"/>
                    <a:pt x="33804" y="16643"/>
                  </a:cubicBezTo>
                  <a:cubicBezTo>
                    <a:pt x="33668" y="16507"/>
                    <a:pt x="33054" y="16358"/>
                    <a:pt x="32018" y="16358"/>
                  </a:cubicBezTo>
                  <a:cubicBezTo>
                    <a:pt x="30940" y="16358"/>
                    <a:pt x="29413" y="16507"/>
                    <a:pt x="27463" y="16968"/>
                  </a:cubicBezTo>
                  <a:cubicBezTo>
                    <a:pt x="23686" y="17875"/>
                    <a:pt x="20631" y="19486"/>
                    <a:pt x="20250" y="20854"/>
                  </a:cubicBezTo>
                  <a:cubicBezTo>
                    <a:pt x="19868" y="22249"/>
                    <a:pt x="18709" y="23021"/>
                    <a:pt x="17154" y="23021"/>
                  </a:cubicBezTo>
                  <a:cubicBezTo>
                    <a:pt x="16800" y="23021"/>
                    <a:pt x="16432" y="22980"/>
                    <a:pt x="16050" y="22899"/>
                  </a:cubicBezTo>
                  <a:cubicBezTo>
                    <a:pt x="12750" y="22181"/>
                    <a:pt x="8413" y="18349"/>
                    <a:pt x="9273" y="13271"/>
                  </a:cubicBezTo>
                  <a:cubicBezTo>
                    <a:pt x="9559" y="11429"/>
                    <a:pt x="10895" y="9858"/>
                    <a:pt x="13227" y="8585"/>
                  </a:cubicBezTo>
                  <a:cubicBezTo>
                    <a:pt x="16704" y="6757"/>
                    <a:pt x="22227" y="5877"/>
                    <a:pt x="27054" y="5877"/>
                  </a:cubicBezTo>
                  <a:cubicBezTo>
                    <a:pt x="30395" y="5877"/>
                    <a:pt x="33395" y="6297"/>
                    <a:pt x="35195" y="7109"/>
                  </a:cubicBezTo>
                  <a:cubicBezTo>
                    <a:pt x="35877" y="7421"/>
                    <a:pt x="36586" y="7556"/>
                    <a:pt x="37281" y="7556"/>
                  </a:cubicBezTo>
                  <a:cubicBezTo>
                    <a:pt x="41372" y="7556"/>
                    <a:pt x="45435" y="2790"/>
                    <a:pt x="4699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5" name="Google Shape;109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REAAIMLAAD5EQAAiQsAAAAAAAAmAAAACAAAAP//////////"/>
                </a:ext>
              </a:extLst>
            </p:cNvSpPr>
            <p:nvPr/>
          </p:nvSpPr>
          <p:spPr>
            <a:xfrm>
              <a:off x="2914015" y="1871345"/>
              <a:ext cx="7620" cy="3810"/>
            </a:xfrm>
            <a:custGeom>
              <a:avLst/>
              <a:gdLst/>
              <a:ahLst/>
              <a:cxnLst/>
              <a:rect l="0" t="0" r="7620" b="3810"/>
              <a:pathLst>
                <a:path w="7620" h="3810">
                  <a:moveTo>
                    <a:pt x="1392" y="13"/>
                  </a:moveTo>
                  <a:cubicBezTo>
                    <a:pt x="905" y="13"/>
                    <a:pt x="500" y="77"/>
                    <a:pt x="243" y="217"/>
                  </a:cubicBezTo>
                  <a:cubicBezTo>
                    <a:pt x="95" y="307"/>
                    <a:pt x="0" y="345"/>
                    <a:pt x="95" y="754"/>
                  </a:cubicBezTo>
                  <a:cubicBezTo>
                    <a:pt x="527" y="2314"/>
                    <a:pt x="2648" y="3529"/>
                    <a:pt x="4445" y="3746"/>
                  </a:cubicBezTo>
                  <a:cubicBezTo>
                    <a:pt x="4648" y="3772"/>
                    <a:pt x="4904" y="3797"/>
                    <a:pt x="5188" y="3797"/>
                  </a:cubicBezTo>
                  <a:cubicBezTo>
                    <a:pt x="5958" y="3797"/>
                    <a:pt x="6944" y="3618"/>
                    <a:pt x="7431" y="2813"/>
                  </a:cubicBezTo>
                  <a:cubicBezTo>
                    <a:pt x="7471" y="2723"/>
                    <a:pt x="7620" y="2493"/>
                    <a:pt x="7093" y="1956"/>
                  </a:cubicBezTo>
                  <a:cubicBezTo>
                    <a:pt x="5850" y="805"/>
                    <a:pt x="3094" y="13"/>
                    <a:pt x="1392" y="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4" name="Google Shape;109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RAAAEwLAACaEAAATQsAAAAAAAAmAAAACAAAAP//////////"/>
                </a:ext>
              </a:extLst>
            </p:cNvSpPr>
            <p:nvPr/>
          </p:nvSpPr>
          <p:spPr>
            <a:xfrm>
              <a:off x="2698115" y="1836420"/>
              <a:ext cx="635" cy="635"/>
            </a:xfrm>
            <a:custGeom>
              <a:avLst/>
              <a:gdLst/>
              <a:ahLst/>
              <a:cxnLst/>
              <a:rect l="0" t="0" r="635" b="635"/>
              <a:pathLst>
                <a:path w="635" h="635">
                  <a:moveTo>
                    <a:pt x="625" y="592"/>
                  </a:moveTo>
                  <a:lnTo>
                    <a:pt x="9" y="0"/>
                  </a:lnTo>
                  <a:lnTo>
                    <a:pt x="625"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3" name="Google Shape;109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hAAAE0LAACgEAAAVQsAAAAAAAAmAAAACAAAAP//////////"/>
                </a:ext>
              </a:extLst>
            </p:cNvSpPr>
            <p:nvPr/>
          </p:nvSpPr>
          <p:spPr>
            <a:xfrm>
              <a:off x="2698750" y="1837055"/>
              <a:ext cx="3810" cy="5080"/>
            </a:xfrm>
            <a:custGeom>
              <a:avLst/>
              <a:gdLst/>
              <a:ahLst/>
              <a:cxnLst/>
              <a:rect l="0" t="0" r="3810" b="5080"/>
              <a:pathLst>
                <a:path w="3810" h="5080">
                  <a:moveTo>
                    <a:pt x="107" y="0"/>
                  </a:moveTo>
                  <a:cubicBezTo>
                    <a:pt x="13" y="1385"/>
                    <a:pt x="1043" y="4341"/>
                    <a:pt x="2259" y="4988"/>
                  </a:cubicBezTo>
                  <a:cubicBezTo>
                    <a:pt x="2326" y="5027"/>
                    <a:pt x="2406" y="5080"/>
                    <a:pt x="2527" y="5080"/>
                  </a:cubicBezTo>
                  <a:cubicBezTo>
                    <a:pt x="2687" y="5080"/>
                    <a:pt x="2901" y="5001"/>
                    <a:pt x="3195" y="4711"/>
                  </a:cubicBezTo>
                  <a:cubicBezTo>
                    <a:pt x="3329" y="4579"/>
                    <a:pt x="3797" y="4117"/>
                    <a:pt x="3289" y="2956"/>
                  </a:cubicBezTo>
                  <a:cubicBezTo>
                    <a:pt x="2580" y="1663"/>
                    <a:pt x="1457" y="607"/>
                    <a:pt x="10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2" name="Google Shape;109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xEAAMkLAADhEQAA1wsAAAAAAAAmAAAACAAAAP//////////"/>
                </a:ext>
              </a:extLst>
            </p:cNvSpPr>
            <p:nvPr/>
          </p:nvSpPr>
          <p:spPr>
            <a:xfrm>
              <a:off x="2894965" y="1915795"/>
              <a:ext cx="11430" cy="8890"/>
            </a:xfrm>
            <a:custGeom>
              <a:avLst/>
              <a:gdLst/>
              <a:ahLst/>
              <a:cxnLst/>
              <a:rect l="0" t="0" r="11430" b="8890"/>
              <a:pathLst>
                <a:path w="11430" h="8890">
                  <a:moveTo>
                    <a:pt x="10241" y="14"/>
                  </a:moveTo>
                  <a:cubicBezTo>
                    <a:pt x="9709" y="309"/>
                    <a:pt x="9164" y="548"/>
                    <a:pt x="8576" y="702"/>
                  </a:cubicBezTo>
                  <a:lnTo>
                    <a:pt x="8534" y="702"/>
                  </a:lnTo>
                  <a:cubicBezTo>
                    <a:pt x="8436" y="899"/>
                    <a:pt x="8380" y="1095"/>
                    <a:pt x="8282" y="1292"/>
                  </a:cubicBezTo>
                  <a:lnTo>
                    <a:pt x="8282" y="1334"/>
                  </a:lnTo>
                  <a:cubicBezTo>
                    <a:pt x="8184" y="1531"/>
                    <a:pt x="8086" y="1685"/>
                    <a:pt x="8044" y="1882"/>
                  </a:cubicBezTo>
                  <a:lnTo>
                    <a:pt x="7988" y="1980"/>
                  </a:lnTo>
                  <a:cubicBezTo>
                    <a:pt x="7890" y="2121"/>
                    <a:pt x="7793" y="2275"/>
                    <a:pt x="7695" y="2416"/>
                  </a:cubicBezTo>
                  <a:lnTo>
                    <a:pt x="7653" y="2472"/>
                  </a:lnTo>
                  <a:cubicBezTo>
                    <a:pt x="7555" y="2612"/>
                    <a:pt x="7401" y="2767"/>
                    <a:pt x="7261" y="2865"/>
                  </a:cubicBezTo>
                  <a:cubicBezTo>
                    <a:pt x="7163" y="2921"/>
                    <a:pt x="7065" y="3020"/>
                    <a:pt x="6967" y="3062"/>
                  </a:cubicBezTo>
                  <a:lnTo>
                    <a:pt x="6869" y="3062"/>
                  </a:lnTo>
                  <a:cubicBezTo>
                    <a:pt x="6771" y="3118"/>
                    <a:pt x="6673" y="3160"/>
                    <a:pt x="6575" y="3160"/>
                  </a:cubicBezTo>
                  <a:lnTo>
                    <a:pt x="6128" y="3160"/>
                  </a:lnTo>
                  <a:lnTo>
                    <a:pt x="5890" y="3118"/>
                  </a:lnTo>
                  <a:lnTo>
                    <a:pt x="5792" y="3118"/>
                  </a:lnTo>
                  <a:cubicBezTo>
                    <a:pt x="5638" y="3062"/>
                    <a:pt x="5540" y="3020"/>
                    <a:pt x="5442" y="2963"/>
                  </a:cubicBezTo>
                  <a:lnTo>
                    <a:pt x="5386" y="2963"/>
                  </a:lnTo>
                  <a:cubicBezTo>
                    <a:pt x="5246" y="2865"/>
                    <a:pt x="5092" y="2809"/>
                    <a:pt x="4995" y="2711"/>
                  </a:cubicBezTo>
                  <a:lnTo>
                    <a:pt x="4855" y="2612"/>
                  </a:lnTo>
                  <a:lnTo>
                    <a:pt x="4561" y="2373"/>
                  </a:lnTo>
                  <a:lnTo>
                    <a:pt x="4407" y="2275"/>
                  </a:lnTo>
                  <a:lnTo>
                    <a:pt x="4071" y="1980"/>
                  </a:lnTo>
                  <a:lnTo>
                    <a:pt x="3973" y="1882"/>
                  </a:lnTo>
                  <a:cubicBezTo>
                    <a:pt x="1665" y="3118"/>
                    <a:pt x="196" y="5323"/>
                    <a:pt x="98" y="6952"/>
                  </a:cubicBezTo>
                  <a:cubicBezTo>
                    <a:pt x="0" y="7640"/>
                    <a:pt x="350" y="8328"/>
                    <a:pt x="979" y="8665"/>
                  </a:cubicBezTo>
                  <a:cubicBezTo>
                    <a:pt x="1273" y="8820"/>
                    <a:pt x="1595" y="8890"/>
                    <a:pt x="1945" y="8890"/>
                  </a:cubicBezTo>
                  <a:cubicBezTo>
                    <a:pt x="4085" y="8890"/>
                    <a:pt x="7135" y="6194"/>
                    <a:pt x="9457" y="3357"/>
                  </a:cubicBezTo>
                  <a:cubicBezTo>
                    <a:pt x="9849" y="2921"/>
                    <a:pt x="10199" y="2472"/>
                    <a:pt x="10493" y="2079"/>
                  </a:cubicBezTo>
                  <a:cubicBezTo>
                    <a:pt x="10730" y="1784"/>
                    <a:pt x="11080" y="1489"/>
                    <a:pt x="11416" y="1236"/>
                  </a:cubicBezTo>
                  <a:lnTo>
                    <a:pt x="11374" y="1194"/>
                  </a:lnTo>
                  <a:cubicBezTo>
                    <a:pt x="11220" y="997"/>
                    <a:pt x="11024" y="801"/>
                    <a:pt x="10828" y="604"/>
                  </a:cubicBezTo>
                  <a:lnTo>
                    <a:pt x="10786" y="506"/>
                  </a:lnTo>
                  <a:cubicBezTo>
                    <a:pt x="10591" y="351"/>
                    <a:pt x="10437" y="154"/>
                    <a:pt x="10241"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1" name="Google Shape;109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xEAAL4LAACXEQAAyQsAAAAAAAAmAAAACAAAAP//////////"/>
                </a:ext>
              </a:extLst>
            </p:cNvSpPr>
            <p:nvPr/>
          </p:nvSpPr>
          <p:spPr>
            <a:xfrm>
              <a:off x="2839085" y="1908810"/>
              <a:ext cx="20320" cy="6985"/>
            </a:xfrm>
            <a:custGeom>
              <a:avLst/>
              <a:gdLst/>
              <a:ahLst/>
              <a:cxnLst/>
              <a:rect l="0" t="0" r="20320" b="6985"/>
              <a:pathLst>
                <a:path w="20320" h="6985">
                  <a:moveTo>
                    <a:pt x="12048" y="14"/>
                  </a:moveTo>
                  <a:cubicBezTo>
                    <a:pt x="11450" y="14"/>
                    <a:pt x="11002" y="87"/>
                    <a:pt x="10798" y="233"/>
                  </a:cubicBezTo>
                  <a:cubicBezTo>
                    <a:pt x="10282" y="1359"/>
                    <a:pt x="9277" y="2177"/>
                    <a:pt x="8136" y="2440"/>
                  </a:cubicBezTo>
                  <a:cubicBezTo>
                    <a:pt x="7539" y="2615"/>
                    <a:pt x="6927" y="2718"/>
                    <a:pt x="6316" y="2718"/>
                  </a:cubicBezTo>
                  <a:cubicBezTo>
                    <a:pt x="5053" y="2718"/>
                    <a:pt x="3803" y="2308"/>
                    <a:pt x="2717" y="1519"/>
                  </a:cubicBezTo>
                  <a:cubicBezTo>
                    <a:pt x="2526" y="1417"/>
                    <a:pt x="2336" y="1315"/>
                    <a:pt x="2092" y="1315"/>
                  </a:cubicBezTo>
                  <a:cubicBezTo>
                    <a:pt x="1671" y="1359"/>
                    <a:pt x="1236" y="1622"/>
                    <a:pt x="951" y="1972"/>
                  </a:cubicBezTo>
                  <a:cubicBezTo>
                    <a:pt x="380" y="2644"/>
                    <a:pt x="0" y="3770"/>
                    <a:pt x="435" y="4427"/>
                  </a:cubicBezTo>
                  <a:cubicBezTo>
                    <a:pt x="2078" y="6108"/>
                    <a:pt x="4224" y="6970"/>
                    <a:pt x="6370" y="6970"/>
                  </a:cubicBezTo>
                  <a:cubicBezTo>
                    <a:pt x="7634" y="6970"/>
                    <a:pt x="8910" y="6678"/>
                    <a:pt x="10092" y="6064"/>
                  </a:cubicBezTo>
                  <a:cubicBezTo>
                    <a:pt x="12279" y="4939"/>
                    <a:pt x="14656" y="4383"/>
                    <a:pt x="17074" y="4383"/>
                  </a:cubicBezTo>
                  <a:cubicBezTo>
                    <a:pt x="19125" y="4281"/>
                    <a:pt x="19790" y="4179"/>
                    <a:pt x="20211" y="3200"/>
                  </a:cubicBezTo>
                  <a:cubicBezTo>
                    <a:pt x="20306" y="2893"/>
                    <a:pt x="19790" y="2440"/>
                    <a:pt x="19641" y="2338"/>
                  </a:cubicBezTo>
                  <a:cubicBezTo>
                    <a:pt x="17821" y="847"/>
                    <a:pt x="14072" y="14"/>
                    <a:pt x="12048"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40" name="Google Shape;109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hEAAM8LAACtEQAA1gsAAAAAAAAmAAAACAAAAP//////////"/>
                </a:ext>
              </a:extLst>
            </p:cNvSpPr>
            <p:nvPr/>
          </p:nvSpPr>
          <p:spPr>
            <a:xfrm>
              <a:off x="2861310" y="1919605"/>
              <a:ext cx="12065" cy="4445"/>
            </a:xfrm>
            <a:custGeom>
              <a:avLst/>
              <a:gdLst/>
              <a:ahLst/>
              <a:cxnLst/>
              <a:rect l="0" t="0" r="12065" b="4445"/>
              <a:pathLst>
                <a:path w="12065" h="4445">
                  <a:moveTo>
                    <a:pt x="738" y="12"/>
                  </a:moveTo>
                  <a:cubicBezTo>
                    <a:pt x="468" y="12"/>
                    <a:pt x="227" y="25"/>
                    <a:pt x="14" y="38"/>
                  </a:cubicBezTo>
                  <a:cubicBezTo>
                    <a:pt x="909" y="538"/>
                    <a:pt x="1946" y="935"/>
                    <a:pt x="2998" y="1165"/>
                  </a:cubicBezTo>
                  <a:cubicBezTo>
                    <a:pt x="4135" y="1383"/>
                    <a:pt x="5229" y="1831"/>
                    <a:pt x="6224" y="2459"/>
                  </a:cubicBezTo>
                  <a:cubicBezTo>
                    <a:pt x="7347" y="3343"/>
                    <a:pt x="9777" y="4432"/>
                    <a:pt x="11141" y="4432"/>
                  </a:cubicBezTo>
                  <a:cubicBezTo>
                    <a:pt x="11354" y="4432"/>
                    <a:pt x="11553" y="4406"/>
                    <a:pt x="11709" y="4342"/>
                  </a:cubicBezTo>
                  <a:cubicBezTo>
                    <a:pt x="11809" y="4304"/>
                    <a:pt x="12050" y="4214"/>
                    <a:pt x="12050" y="3535"/>
                  </a:cubicBezTo>
                  <a:cubicBezTo>
                    <a:pt x="12050" y="3138"/>
                    <a:pt x="11553" y="2690"/>
                    <a:pt x="10658" y="2190"/>
                  </a:cubicBezTo>
                  <a:cubicBezTo>
                    <a:pt x="7929" y="742"/>
                    <a:pt x="3183" y="12"/>
                    <a:pt x="738"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9" name="Google Shape;109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EAAEgLAAAMEgAAYQsAAAAAAAAmAAAACAAAAP//////////"/>
                </a:ext>
              </a:extLst>
            </p:cNvSpPr>
            <p:nvPr/>
          </p:nvSpPr>
          <p:spPr>
            <a:xfrm>
              <a:off x="2922905" y="1833880"/>
              <a:ext cx="10795" cy="15875"/>
            </a:xfrm>
            <a:custGeom>
              <a:avLst/>
              <a:gdLst/>
              <a:ahLst/>
              <a:cxnLst/>
              <a:rect l="0" t="0" r="10795" b="15875"/>
              <a:pathLst>
                <a:path w="10795" h="15875">
                  <a:moveTo>
                    <a:pt x="4036" y="0"/>
                  </a:moveTo>
                  <a:cubicBezTo>
                    <a:pt x="3598" y="0"/>
                    <a:pt x="2982" y="515"/>
                    <a:pt x="2312" y="1399"/>
                  </a:cubicBezTo>
                  <a:cubicBezTo>
                    <a:pt x="13" y="4450"/>
                    <a:pt x="1641" y="11054"/>
                    <a:pt x="3748" y="14290"/>
                  </a:cubicBezTo>
                  <a:cubicBezTo>
                    <a:pt x="4515" y="15478"/>
                    <a:pt x="5158" y="15875"/>
                    <a:pt x="5349" y="15875"/>
                  </a:cubicBezTo>
                  <a:cubicBezTo>
                    <a:pt x="5363" y="15875"/>
                    <a:pt x="5363" y="15861"/>
                    <a:pt x="5376" y="15861"/>
                  </a:cubicBezTo>
                  <a:cubicBezTo>
                    <a:pt x="5472" y="15359"/>
                    <a:pt x="5418" y="14844"/>
                    <a:pt x="5281" y="14342"/>
                  </a:cubicBezTo>
                  <a:cubicBezTo>
                    <a:pt x="5089" y="13141"/>
                    <a:pt x="4843" y="11754"/>
                    <a:pt x="5760" y="10829"/>
                  </a:cubicBezTo>
                  <a:cubicBezTo>
                    <a:pt x="6279" y="10327"/>
                    <a:pt x="6964" y="10050"/>
                    <a:pt x="7894" y="10050"/>
                  </a:cubicBezTo>
                  <a:cubicBezTo>
                    <a:pt x="8072" y="10050"/>
                    <a:pt x="8277" y="10063"/>
                    <a:pt x="8496" y="10090"/>
                  </a:cubicBezTo>
                  <a:cubicBezTo>
                    <a:pt x="8811" y="10116"/>
                    <a:pt x="9071" y="10129"/>
                    <a:pt x="9303" y="10129"/>
                  </a:cubicBezTo>
                  <a:cubicBezTo>
                    <a:pt x="10261" y="10129"/>
                    <a:pt x="10521" y="9931"/>
                    <a:pt x="10603" y="9852"/>
                  </a:cubicBezTo>
                  <a:cubicBezTo>
                    <a:pt x="10795" y="9628"/>
                    <a:pt x="10644" y="8743"/>
                    <a:pt x="10507" y="8003"/>
                  </a:cubicBezTo>
                  <a:cubicBezTo>
                    <a:pt x="10316" y="7171"/>
                    <a:pt x="10220" y="6392"/>
                    <a:pt x="10220" y="5560"/>
                  </a:cubicBezTo>
                  <a:cubicBezTo>
                    <a:pt x="10220" y="5375"/>
                    <a:pt x="10165" y="5190"/>
                    <a:pt x="10069" y="5045"/>
                  </a:cubicBezTo>
                  <a:cubicBezTo>
                    <a:pt x="9946" y="4926"/>
                    <a:pt x="9673" y="4899"/>
                    <a:pt x="9358" y="4899"/>
                  </a:cubicBezTo>
                  <a:cubicBezTo>
                    <a:pt x="9043" y="4899"/>
                    <a:pt x="8687" y="4926"/>
                    <a:pt x="8400" y="4952"/>
                  </a:cubicBezTo>
                  <a:cubicBezTo>
                    <a:pt x="8072" y="4992"/>
                    <a:pt x="7757" y="5031"/>
                    <a:pt x="7456" y="5031"/>
                  </a:cubicBezTo>
                  <a:cubicBezTo>
                    <a:pt x="6977" y="5031"/>
                    <a:pt x="6539" y="4939"/>
                    <a:pt x="6197" y="4635"/>
                  </a:cubicBezTo>
                  <a:cubicBezTo>
                    <a:pt x="5910" y="4397"/>
                    <a:pt x="5760" y="4028"/>
                    <a:pt x="5760" y="3658"/>
                  </a:cubicBezTo>
                  <a:cubicBezTo>
                    <a:pt x="5760" y="2601"/>
                    <a:pt x="5034" y="277"/>
                    <a:pt x="417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8" name="Google Shape;109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REAAFMLAAA1EQAAUwsAAAAAAAAmAAAACAAAAP//////////"/>
                </a:ext>
              </a:extLst>
            </p:cNvSpPr>
            <p:nvPr/>
          </p:nvSpPr>
          <p:spPr>
            <a:xfrm>
              <a:off x="2797175" y="1840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7" name="Google Shape;109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xEAAFQLAAA4EQAAVAsAAAAAAAAmAAAACAAAAP//////////"/>
                </a:ext>
              </a:extLst>
            </p:cNvSpPr>
            <p:nvPr/>
          </p:nvSpPr>
          <p:spPr>
            <a:xfrm>
              <a:off x="2798445" y="1841500"/>
              <a:ext cx="635" cy="0"/>
            </a:xfrm>
            <a:custGeom>
              <a:avLst/>
              <a:gdLst/>
              <a:ahLst/>
              <a:cxnLst/>
              <a:rect l="0" t="0" r="635" b="0"/>
              <a:pathLst>
                <a:path w="635" h="0">
                  <a:moveTo>
                    <a:pt x="52" y="0"/>
                  </a:moveTo>
                  <a:lnTo>
                    <a:pt x="58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6" name="Google Shape;109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xEAAFQLAAA3EQAAVAsAAAAAAAAmAAAACAAAAP//////////"/>
                </a:ext>
              </a:extLst>
            </p:cNvSpPr>
            <p:nvPr/>
          </p:nvSpPr>
          <p:spPr>
            <a:xfrm>
              <a:off x="2798445" y="18415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5" name="Google Shape;109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BEAAFMLAAA0EQAAUwsAAAAAAAAmAAAACAAAAP//////////"/>
                </a:ext>
              </a:extLst>
            </p:cNvSpPr>
            <p:nvPr/>
          </p:nvSpPr>
          <p:spPr>
            <a:xfrm>
              <a:off x="2796540" y="1840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4" name="Google Shape;109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BEAAFMLAAA1EQAAUwsAAAAAAAAmAAAACAAAAP//////////"/>
                </a:ext>
              </a:extLst>
            </p:cNvSpPr>
            <p:nvPr/>
          </p:nvSpPr>
          <p:spPr>
            <a:xfrm>
              <a:off x="2796540" y="1840865"/>
              <a:ext cx="635" cy="0"/>
            </a:xfrm>
            <a:custGeom>
              <a:avLst/>
              <a:gdLst/>
              <a:ahLst/>
              <a:cxnLst/>
              <a:rect l="0" t="0" r="635" b="0"/>
              <a:pathLst>
                <a:path w="635" h="0">
                  <a:moveTo>
                    <a:pt x="79"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3" name="Google Shape;109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BEAAFMLAAA4EQAAUwsAAAAAAAAmAAAACAAAAP//////////"/>
                </a:ext>
              </a:extLst>
            </p:cNvSpPr>
            <p:nvPr/>
          </p:nvSpPr>
          <p:spPr>
            <a:xfrm>
              <a:off x="2799080" y="18408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2" name="Google Shape;109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xEAAEsLAAArEQAATAsAAAAAAAAmAAAACAAAAP//////////"/>
                </a:ext>
              </a:extLst>
            </p:cNvSpPr>
            <p:nvPr/>
          </p:nvSpPr>
          <p:spPr>
            <a:xfrm>
              <a:off x="2790825" y="1835785"/>
              <a:ext cx="0" cy="635"/>
            </a:xfrm>
            <a:custGeom>
              <a:avLst/>
              <a:gdLst/>
              <a:ahLst/>
              <a:cxnLst/>
              <a:rect l="0" t="0" r="0" b="635"/>
              <a:pathLst>
                <a:path w="0" h="635">
                  <a:moveTo>
                    <a:pt x="0" y="0"/>
                  </a:moveTo>
                  <a:lnTo>
                    <a:pt x="0" y="59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1" name="Google Shape;109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hEAAEoLAAArEQAASwsAAAAAAAAmAAAACAAAAP//////////"/>
                </a:ext>
              </a:extLst>
            </p:cNvSpPr>
            <p:nvPr/>
          </p:nvSpPr>
          <p:spPr>
            <a:xfrm>
              <a:off x="2790190" y="1835150"/>
              <a:ext cx="635" cy="635"/>
            </a:xfrm>
            <a:custGeom>
              <a:avLst/>
              <a:gdLst/>
              <a:ahLst/>
              <a:cxnLst/>
              <a:rect l="0" t="0" r="635" b="635"/>
              <a:pathLst>
                <a:path w="635" h="635">
                  <a:moveTo>
                    <a:pt x="0" y="0"/>
                  </a:moveTo>
                  <a:lnTo>
                    <a:pt x="555"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0" name="Google Shape;109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xEAAEwLAAArEQAATAsAAAAAAAAmAAAACAAAAP//////////"/>
                </a:ext>
              </a:extLst>
            </p:cNvSpPr>
            <p:nvPr/>
          </p:nvSpPr>
          <p:spPr>
            <a:xfrm>
              <a:off x="2790825" y="18364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9" name="Google Shape;109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hEAAEoLAAAqEQAASgsAAAAAAAAmAAAACAAAAP//////////"/>
                </a:ext>
              </a:extLst>
            </p:cNvSpPr>
            <p:nvPr/>
          </p:nvSpPr>
          <p:spPr>
            <a:xfrm>
              <a:off x="2790190" y="18351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8" name="Google Shape;109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REAAEcLAAAqEQAARwsAAAAAAAAmAAAACAAAAP//////////"/>
                </a:ext>
              </a:extLst>
            </p:cNvSpPr>
            <p:nvPr/>
          </p:nvSpPr>
          <p:spPr>
            <a:xfrm>
              <a:off x="2789555" y="1833245"/>
              <a:ext cx="635" cy="0"/>
            </a:xfrm>
            <a:custGeom>
              <a:avLst/>
              <a:gdLst/>
              <a:ahLst/>
              <a:cxnLst/>
              <a:rect l="0" t="0" r="635" b="0"/>
              <a:pathLst>
                <a:path w="635" h="0">
                  <a:moveTo>
                    <a:pt x="0" y="0"/>
                  </a:moveTo>
                  <a:lnTo>
                    <a:pt x="55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7" name="Google Shape;109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hEAAEkLAAAqEQAASQsAAAAAAAAmAAAACAAAAP//////////"/>
                </a:ext>
              </a:extLst>
            </p:cNvSpPr>
            <p:nvPr/>
          </p:nvSpPr>
          <p:spPr>
            <a:xfrm>
              <a:off x="2790190" y="18345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6" name="Google Shape;109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xEAAFILAAAzEQAAUgsAAAAAAAAmAAAACAAAAP//////////"/>
                </a:ext>
              </a:extLst>
            </p:cNvSpPr>
            <p:nvPr/>
          </p:nvSpPr>
          <p:spPr>
            <a:xfrm>
              <a:off x="2795905" y="1840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5" name="Google Shape;109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hEAAEgLAAAqEQAASAsAAAAAAAAmAAAACAAAAP//////////"/>
                </a:ext>
              </a:extLst>
            </p:cNvSpPr>
            <p:nvPr/>
          </p:nvSpPr>
          <p:spPr>
            <a:xfrm>
              <a:off x="2790190" y="183388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4" name="Google Shape;109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xEAAEwLAAArEQAATQsAAAAAAAAmAAAACAAAAP//////////"/>
                </a:ext>
              </a:extLst>
            </p:cNvSpPr>
            <p:nvPr/>
          </p:nvSpPr>
          <p:spPr>
            <a:xfrm>
              <a:off x="2790825" y="1836420"/>
              <a:ext cx="0" cy="635"/>
            </a:xfrm>
            <a:custGeom>
              <a:avLst/>
              <a:gdLst/>
              <a:ahLst/>
              <a:cxnLst/>
              <a:rect l="0" t="0" r="0" b="635"/>
              <a:pathLst>
                <a:path w="0" h="635">
                  <a:moveTo>
                    <a:pt x="0" y="42"/>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3" name="Google Shape;109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hEAAFELAAAyEQAAUQsAAAAAAAAmAAAACAAAAP//////////"/>
                </a:ext>
              </a:extLst>
            </p:cNvSpPr>
            <p:nvPr/>
          </p:nvSpPr>
          <p:spPr>
            <a:xfrm>
              <a:off x="2795270" y="183959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2" name="Google Shape;109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BEAAE0LAAAsEQAATQsAAAAAAAAmAAAACAAAAP//////////"/>
                </a:ext>
              </a:extLst>
            </p:cNvSpPr>
            <p:nvPr/>
          </p:nvSpPr>
          <p:spPr>
            <a:xfrm>
              <a:off x="2791460" y="18370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1" name="Google Shape;109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REAAE4LAAAtEQAATgsAAAAAAAAmAAAACAAAAP//////////"/>
                </a:ext>
              </a:extLst>
            </p:cNvSpPr>
            <p:nvPr/>
          </p:nvSpPr>
          <p:spPr>
            <a:xfrm>
              <a:off x="2792095" y="1837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0" name="Google Shape;109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hEAAFILAAAyEQAAUgsAAAAAAAAmAAAACAAAAP//////////"/>
                </a:ext>
              </a:extLst>
            </p:cNvSpPr>
            <p:nvPr/>
          </p:nvSpPr>
          <p:spPr>
            <a:xfrm>
              <a:off x="2795270" y="184023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9" name="Google Shape;109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hEAAE4LAAAuEQAATgsAAAAAAAAmAAAACAAAAP//////////"/>
                </a:ext>
              </a:extLst>
            </p:cNvSpPr>
            <p:nvPr/>
          </p:nvSpPr>
          <p:spPr>
            <a:xfrm>
              <a:off x="2792730" y="1837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8" name="Google Shape;109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BEAAE0LAAAsEQAATQsAAAAAAAAmAAAACAAAAP//////////"/>
                </a:ext>
              </a:extLst>
            </p:cNvSpPr>
            <p:nvPr/>
          </p:nvSpPr>
          <p:spPr>
            <a:xfrm>
              <a:off x="2791460" y="18370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7" name="Google Shape;109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REAAE4LAAAtEQAATgsAAAAAAAAmAAAACAAAAP//////////"/>
                </a:ext>
              </a:extLst>
            </p:cNvSpPr>
            <p:nvPr/>
          </p:nvSpPr>
          <p:spPr>
            <a:xfrm>
              <a:off x="2792095" y="1837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6" name="Google Shape;109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REAAE4LAAAtEQAATgsAAAAAAAAmAAAACAAAAP//////////"/>
                </a:ext>
              </a:extLst>
            </p:cNvSpPr>
            <p:nvPr/>
          </p:nvSpPr>
          <p:spPr>
            <a:xfrm>
              <a:off x="2792095" y="1837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5" name="Google Shape;109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hEAAFQLAAA2EQAAVAsAAAAAAAAmAAAACAAAAP//////////"/>
                </a:ext>
              </a:extLst>
            </p:cNvSpPr>
            <p:nvPr/>
          </p:nvSpPr>
          <p:spPr>
            <a:xfrm>
              <a:off x="2797810" y="18415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4" name="Google Shape;109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BEAAEoLAABpEQAATQsAAAAAAAAmAAAACAAAAP//////////"/>
                </a:ext>
              </a:extLst>
            </p:cNvSpPr>
            <p:nvPr/>
          </p:nvSpPr>
          <p:spPr>
            <a:xfrm>
              <a:off x="2827020" y="1835150"/>
              <a:ext cx="3175" cy="1905"/>
            </a:xfrm>
            <a:custGeom>
              <a:avLst/>
              <a:gdLst/>
              <a:ahLst/>
              <a:cxnLst/>
              <a:rect l="0" t="0" r="3175" b="1905"/>
              <a:pathLst>
                <a:path w="3175" h="1905">
                  <a:moveTo>
                    <a:pt x="3161" y="0"/>
                  </a:moveTo>
                  <a:cubicBezTo>
                    <a:pt x="2744" y="1376"/>
                    <a:pt x="1372" y="1597"/>
                    <a:pt x="13" y="1892"/>
                  </a:cubicBezTo>
                  <a:cubicBezTo>
                    <a:pt x="1426" y="1634"/>
                    <a:pt x="2744" y="1376"/>
                    <a:pt x="316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3" name="Google Shape;109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REAAFILAABAEQAAUwsAAAAAAAAmAAAACAAAAP//////////"/>
                </a:ext>
              </a:extLst>
            </p:cNvSpPr>
            <p:nvPr/>
          </p:nvSpPr>
          <p:spPr>
            <a:xfrm>
              <a:off x="2799715" y="1840230"/>
              <a:ext cx="4445" cy="635"/>
            </a:xfrm>
            <a:custGeom>
              <a:avLst/>
              <a:gdLst/>
              <a:ahLst/>
              <a:cxnLst/>
              <a:rect l="0" t="0" r="4445" b="635"/>
              <a:pathLst>
                <a:path w="4445" h="635">
                  <a:moveTo>
                    <a:pt x="4431" y="113"/>
                  </a:moveTo>
                  <a:cubicBezTo>
                    <a:pt x="2677" y="65"/>
                    <a:pt x="720" y="0"/>
                    <a:pt x="13" y="635"/>
                  </a:cubicBezTo>
                  <a:cubicBezTo>
                    <a:pt x="720" y="0"/>
                    <a:pt x="2677" y="65"/>
                    <a:pt x="4431" y="1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2" name="Google Shape;109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xEAACwLAACHEQAALAsAAAAAAAAmAAAACAAAAP//////////"/>
                </a:ext>
              </a:extLst>
            </p:cNvSpPr>
            <p:nvPr/>
          </p:nvSpPr>
          <p:spPr>
            <a:xfrm>
              <a:off x="2849245"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1" name="Google Shape;109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BEAAE4LAAAsEQAATgsAAAAAAAAmAAAACAAAAP//////////"/>
                </a:ext>
              </a:extLst>
            </p:cNvSpPr>
            <p:nvPr/>
          </p:nvSpPr>
          <p:spPr>
            <a:xfrm>
              <a:off x="2791460" y="183769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0" name="Google Shape;109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REAACsLAACCEQAALgsAAAAAAAAmAAAACAAAAP//////////"/>
                </a:ext>
              </a:extLst>
            </p:cNvSpPr>
            <p:nvPr/>
          </p:nvSpPr>
          <p:spPr>
            <a:xfrm>
              <a:off x="2837815" y="1815465"/>
              <a:ext cx="8255" cy="1905"/>
            </a:xfrm>
            <a:custGeom>
              <a:avLst/>
              <a:gdLst/>
              <a:ahLst/>
              <a:cxnLst/>
              <a:rect l="0" t="0" r="8255" b="1905"/>
              <a:pathLst>
                <a:path w="8255" h="1905">
                  <a:moveTo>
                    <a:pt x="8241" y="161"/>
                  </a:moveTo>
                  <a:cubicBezTo>
                    <a:pt x="5600" y="102"/>
                    <a:pt x="1584" y="0"/>
                    <a:pt x="13" y="1905"/>
                  </a:cubicBezTo>
                  <a:cubicBezTo>
                    <a:pt x="1584" y="0"/>
                    <a:pt x="5600" y="102"/>
                    <a:pt x="8241" y="16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9" name="Google Shape;109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REAACsLAACFEQAAKwsAAAAAAAAmAAAACAAAAP//////////"/>
                </a:ext>
              </a:extLst>
            </p:cNvSpPr>
            <p:nvPr/>
          </p:nvSpPr>
          <p:spPr>
            <a:xfrm>
              <a:off x="2847975" y="18154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8" name="Google Shape;109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REAACsLAACFEQAAKwsAAAAAAAAmAAAACAAAAP//////////"/>
                </a:ext>
              </a:extLst>
            </p:cNvSpPr>
            <p:nvPr/>
          </p:nvSpPr>
          <p:spPr>
            <a:xfrm>
              <a:off x="2847975" y="18154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7" name="Google Shape;109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hEAACwLAACGEQAALAsAAAAAAAAmAAAACAAAAP//////////"/>
                </a:ext>
              </a:extLst>
            </p:cNvSpPr>
            <p:nvPr/>
          </p:nvSpPr>
          <p:spPr>
            <a:xfrm>
              <a:off x="2848610" y="181610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6" name="Google Shape;109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BEAAMsLAADZEQAAywsAAAAAAAAmAAAACAAAAP//////////"/>
                </a:ext>
              </a:extLst>
            </p:cNvSpPr>
            <p:nvPr/>
          </p:nvSpPr>
          <p:spPr>
            <a:xfrm>
              <a:off x="2900680" y="1917065"/>
              <a:ext cx="635" cy="0"/>
            </a:xfrm>
            <a:custGeom>
              <a:avLst/>
              <a:gdLst/>
              <a:ahLst/>
              <a:cxnLst/>
              <a:rect l="0" t="0" r="635" b="0"/>
              <a:pathLst>
                <a:path w="635" h="0">
                  <a:moveTo>
                    <a:pt x="613" y="0"/>
                  </a:moveTo>
                  <a:lnTo>
                    <a:pt x="0" y="0"/>
                  </a:lnTo>
                  <a:lnTo>
                    <a:pt x="87" y="0"/>
                  </a:lnTo>
                  <a:lnTo>
                    <a:pt x="240" y="0"/>
                  </a:lnTo>
                  <a:lnTo>
                    <a:pt x="306" y="0"/>
                  </a:lnTo>
                  <a:lnTo>
                    <a:pt x="459" y="0"/>
                  </a:lnTo>
                  <a:cubicBezTo>
                    <a:pt x="459" y="0"/>
                    <a:pt x="547" y="0"/>
                    <a:pt x="61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5" name="Google Shape;109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REAAMALAAD4EQAAyQsAAAAAAAAmAAAACAAAAP//////////"/>
                </a:ext>
              </a:extLst>
            </p:cNvSpPr>
            <p:nvPr/>
          </p:nvSpPr>
          <p:spPr>
            <a:xfrm>
              <a:off x="2906395" y="1910080"/>
              <a:ext cx="14605" cy="5715"/>
            </a:xfrm>
            <a:custGeom>
              <a:avLst/>
              <a:gdLst/>
              <a:ahLst/>
              <a:cxnLst/>
              <a:rect l="0" t="0" r="14605" b="5715"/>
              <a:pathLst>
                <a:path w="14605" h="5715">
                  <a:moveTo>
                    <a:pt x="14591" y="0"/>
                  </a:moveTo>
                  <a:cubicBezTo>
                    <a:pt x="13712" y="53"/>
                    <a:pt x="12594" y="188"/>
                    <a:pt x="11662" y="336"/>
                  </a:cubicBezTo>
                  <a:cubicBezTo>
                    <a:pt x="9612" y="714"/>
                    <a:pt x="7508" y="849"/>
                    <a:pt x="5418" y="849"/>
                  </a:cubicBezTo>
                  <a:cubicBezTo>
                    <a:pt x="5338" y="849"/>
                    <a:pt x="5272" y="849"/>
                    <a:pt x="5205" y="849"/>
                  </a:cubicBezTo>
                  <a:cubicBezTo>
                    <a:pt x="3647" y="849"/>
                    <a:pt x="2702" y="1846"/>
                    <a:pt x="1504" y="3073"/>
                  </a:cubicBezTo>
                  <a:cubicBezTo>
                    <a:pt x="1038" y="3544"/>
                    <a:pt x="572" y="4016"/>
                    <a:pt x="13" y="4488"/>
                  </a:cubicBezTo>
                  <a:cubicBezTo>
                    <a:pt x="199" y="4677"/>
                    <a:pt x="386" y="4865"/>
                    <a:pt x="519" y="5000"/>
                  </a:cubicBezTo>
                  <a:lnTo>
                    <a:pt x="612" y="5094"/>
                  </a:lnTo>
                  <a:cubicBezTo>
                    <a:pt x="758" y="5283"/>
                    <a:pt x="945" y="5472"/>
                    <a:pt x="1131" y="5715"/>
                  </a:cubicBezTo>
                  <a:cubicBezTo>
                    <a:pt x="3554" y="4528"/>
                    <a:pt x="6070" y="3450"/>
                    <a:pt x="8627" y="2507"/>
                  </a:cubicBezTo>
                  <a:cubicBezTo>
                    <a:pt x="10677" y="1698"/>
                    <a:pt x="13247" y="714"/>
                    <a:pt x="1459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4" name="Google Shape;109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BEAAMsLAADYEQAAywsAAAAAAAAmAAAACAAAAP//////////"/>
                </a:ext>
              </a:extLst>
            </p:cNvSpPr>
            <p:nvPr/>
          </p:nvSpPr>
          <p:spPr>
            <a:xfrm>
              <a:off x="2900680" y="191706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3" name="Google Shape;109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REAAMcLAADiEQAAyAsAAAAAAAAmAAAACAAAAP//////////"/>
                </a:ext>
              </a:extLst>
            </p:cNvSpPr>
            <p:nvPr/>
          </p:nvSpPr>
          <p:spPr>
            <a:xfrm>
              <a:off x="2906395" y="1914525"/>
              <a:ext cx="635" cy="635"/>
            </a:xfrm>
            <a:custGeom>
              <a:avLst/>
              <a:gdLst/>
              <a:ahLst/>
              <a:cxnLst/>
              <a:rect l="0" t="0" r="635" b="635"/>
              <a:pathLst>
                <a:path w="635" h="635">
                  <a:moveTo>
                    <a:pt x="0" y="0"/>
                  </a:moveTo>
                  <a:cubicBezTo>
                    <a:pt x="179" y="179"/>
                    <a:pt x="407" y="407"/>
                    <a:pt x="635" y="635"/>
                  </a:cubicBezTo>
                  <a:cubicBezTo>
                    <a:pt x="407" y="407"/>
                    <a:pt x="179" y="179"/>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2" name="Google Shape;109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4hEAAMgLAADjEQAAyQsAAAAAAAAmAAAACAAAAP//////////"/>
                </a:ext>
              </a:extLst>
            </p:cNvSpPr>
            <p:nvPr/>
          </p:nvSpPr>
          <p:spPr>
            <a:xfrm>
              <a:off x="2907030" y="1915160"/>
              <a:ext cx="635" cy="635"/>
            </a:xfrm>
            <a:custGeom>
              <a:avLst/>
              <a:gdLst/>
              <a:ahLst/>
              <a:cxnLst/>
              <a:rect l="0" t="0" r="635" b="635"/>
              <a:pathLst>
                <a:path w="635" h="635">
                  <a:moveTo>
                    <a:pt x="635" y="635"/>
                  </a:moveTo>
                  <a:cubicBezTo>
                    <a:pt x="407" y="428"/>
                    <a:pt x="227" y="221"/>
                    <a:pt x="0" y="14"/>
                  </a:cubicBezTo>
                  <a:cubicBezTo>
                    <a:pt x="227" y="221"/>
                    <a:pt x="407" y="428"/>
                    <a:pt x="635"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1" name="Google Shape;109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wAAFoJAACqDAAAdgkAAAAAAAAmAAAACAAAAP//////////"/>
                </a:ext>
              </a:extLst>
            </p:cNvSpPr>
            <p:nvPr/>
          </p:nvSpPr>
          <p:spPr>
            <a:xfrm>
              <a:off x="2047875" y="1520190"/>
              <a:ext cx="10795" cy="17780"/>
            </a:xfrm>
            <a:custGeom>
              <a:avLst/>
              <a:gdLst/>
              <a:ahLst/>
              <a:cxnLst/>
              <a:rect l="0" t="0" r="10795" b="17780"/>
              <a:pathLst>
                <a:path w="10795" h="17780">
                  <a:moveTo>
                    <a:pt x="7507" y="0"/>
                  </a:moveTo>
                  <a:cubicBezTo>
                    <a:pt x="6705" y="0"/>
                    <a:pt x="5916" y="217"/>
                    <a:pt x="5351" y="704"/>
                  </a:cubicBezTo>
                  <a:cubicBezTo>
                    <a:pt x="4523" y="1449"/>
                    <a:pt x="3484" y="1855"/>
                    <a:pt x="2406" y="1855"/>
                  </a:cubicBezTo>
                  <a:cubicBezTo>
                    <a:pt x="2038" y="1855"/>
                    <a:pt x="1669" y="1801"/>
                    <a:pt x="1301" y="1706"/>
                  </a:cubicBezTo>
                  <a:cubicBezTo>
                    <a:pt x="1065" y="1652"/>
                    <a:pt x="841" y="1611"/>
                    <a:pt x="604" y="1611"/>
                  </a:cubicBezTo>
                  <a:cubicBezTo>
                    <a:pt x="473" y="1611"/>
                    <a:pt x="328" y="1652"/>
                    <a:pt x="289" y="1801"/>
                  </a:cubicBezTo>
                  <a:cubicBezTo>
                    <a:pt x="13" y="2316"/>
                    <a:pt x="604" y="3318"/>
                    <a:pt x="1249" y="4415"/>
                  </a:cubicBezTo>
                  <a:cubicBezTo>
                    <a:pt x="2314" y="6216"/>
                    <a:pt x="3642" y="8396"/>
                    <a:pt x="3050" y="11090"/>
                  </a:cubicBezTo>
                  <a:cubicBezTo>
                    <a:pt x="2353" y="14124"/>
                    <a:pt x="3050" y="17252"/>
                    <a:pt x="3878" y="17726"/>
                  </a:cubicBezTo>
                  <a:cubicBezTo>
                    <a:pt x="3918" y="17753"/>
                    <a:pt x="3957" y="17766"/>
                    <a:pt x="3997" y="17766"/>
                  </a:cubicBezTo>
                  <a:cubicBezTo>
                    <a:pt x="4181" y="17766"/>
                    <a:pt x="4417" y="17550"/>
                    <a:pt x="4562" y="17401"/>
                  </a:cubicBezTo>
                  <a:cubicBezTo>
                    <a:pt x="5482" y="16358"/>
                    <a:pt x="6640" y="15640"/>
                    <a:pt x="7928" y="15315"/>
                  </a:cubicBezTo>
                  <a:cubicBezTo>
                    <a:pt x="8572" y="15166"/>
                    <a:pt x="9125" y="14841"/>
                    <a:pt x="9493" y="14313"/>
                  </a:cubicBezTo>
                  <a:cubicBezTo>
                    <a:pt x="10045" y="13514"/>
                    <a:pt x="10045" y="10955"/>
                    <a:pt x="10045" y="8721"/>
                  </a:cubicBezTo>
                  <a:cubicBezTo>
                    <a:pt x="10045" y="6446"/>
                    <a:pt x="10045" y="4171"/>
                    <a:pt x="10558" y="2559"/>
                  </a:cubicBezTo>
                  <a:cubicBezTo>
                    <a:pt x="10781" y="1801"/>
                    <a:pt x="10413" y="948"/>
                    <a:pt x="9729" y="609"/>
                  </a:cubicBezTo>
                  <a:cubicBezTo>
                    <a:pt x="9138" y="230"/>
                    <a:pt x="8323" y="0"/>
                    <a:pt x="750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0" name="Google Shape;109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wAAIIJAADrDAAAlAkAAAAAAAAmAAAACAAAAP//////////"/>
                </a:ext>
              </a:extLst>
            </p:cNvSpPr>
            <p:nvPr/>
          </p:nvSpPr>
          <p:spPr>
            <a:xfrm>
              <a:off x="2080895" y="1545590"/>
              <a:ext cx="19050" cy="11430"/>
            </a:xfrm>
            <a:custGeom>
              <a:avLst/>
              <a:gdLst/>
              <a:ahLst/>
              <a:cxnLst/>
              <a:rect l="0" t="0" r="19050" b="11430"/>
              <a:pathLst>
                <a:path w="19050" h="11430">
                  <a:moveTo>
                    <a:pt x="18052" y="14"/>
                  </a:moveTo>
                  <a:cubicBezTo>
                    <a:pt x="17242" y="14"/>
                    <a:pt x="16109" y="112"/>
                    <a:pt x="14557" y="463"/>
                  </a:cubicBezTo>
                  <a:cubicBezTo>
                    <a:pt x="12169" y="1010"/>
                    <a:pt x="10442" y="1374"/>
                    <a:pt x="8918" y="1374"/>
                  </a:cubicBezTo>
                  <a:cubicBezTo>
                    <a:pt x="7569" y="1374"/>
                    <a:pt x="6381" y="1094"/>
                    <a:pt x="5019" y="365"/>
                  </a:cubicBezTo>
                  <a:cubicBezTo>
                    <a:pt x="4709" y="210"/>
                    <a:pt x="4331" y="112"/>
                    <a:pt x="3967" y="112"/>
                  </a:cubicBezTo>
                  <a:cubicBezTo>
                    <a:pt x="3886" y="112"/>
                    <a:pt x="3818" y="112"/>
                    <a:pt x="3751" y="126"/>
                  </a:cubicBezTo>
                  <a:cubicBezTo>
                    <a:pt x="2617" y="126"/>
                    <a:pt x="1471" y="561"/>
                    <a:pt x="580" y="1346"/>
                  </a:cubicBezTo>
                  <a:cubicBezTo>
                    <a:pt x="148" y="1739"/>
                    <a:pt x="13" y="2132"/>
                    <a:pt x="54" y="2286"/>
                  </a:cubicBezTo>
                  <a:cubicBezTo>
                    <a:pt x="297" y="3015"/>
                    <a:pt x="1565" y="4544"/>
                    <a:pt x="7056" y="6017"/>
                  </a:cubicBezTo>
                  <a:cubicBezTo>
                    <a:pt x="9512" y="6648"/>
                    <a:pt x="11684" y="8078"/>
                    <a:pt x="13384" y="10042"/>
                  </a:cubicBezTo>
                  <a:cubicBezTo>
                    <a:pt x="14234" y="10925"/>
                    <a:pt x="14706" y="11416"/>
                    <a:pt x="15272" y="11416"/>
                  </a:cubicBezTo>
                  <a:cubicBezTo>
                    <a:pt x="15340" y="11416"/>
                    <a:pt x="15394" y="11430"/>
                    <a:pt x="15448" y="11430"/>
                  </a:cubicBezTo>
                  <a:cubicBezTo>
                    <a:pt x="15920" y="11430"/>
                    <a:pt x="16082" y="11248"/>
                    <a:pt x="16217" y="11121"/>
                  </a:cubicBezTo>
                  <a:cubicBezTo>
                    <a:pt x="16446" y="10827"/>
                    <a:pt x="16783" y="9901"/>
                    <a:pt x="16352" y="7293"/>
                  </a:cubicBezTo>
                  <a:cubicBezTo>
                    <a:pt x="15839" y="4446"/>
                    <a:pt x="17957" y="1501"/>
                    <a:pt x="19050" y="70"/>
                  </a:cubicBezTo>
                  <a:cubicBezTo>
                    <a:pt x="18807" y="42"/>
                    <a:pt x="18470" y="14"/>
                    <a:pt x="18052"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9" name="Google Shape;109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wAAAQJAAALDQAAggkAAAAAAAAmAAAACAAAAP//////////"/>
                </a:ext>
              </a:extLst>
            </p:cNvSpPr>
            <p:nvPr/>
          </p:nvSpPr>
          <p:spPr>
            <a:xfrm>
              <a:off x="2037715" y="1465580"/>
              <a:ext cx="82550" cy="80010"/>
            </a:xfrm>
            <a:custGeom>
              <a:avLst/>
              <a:gdLst/>
              <a:ahLst/>
              <a:cxnLst/>
              <a:rect l="0" t="0" r="82550" b="80010"/>
              <a:pathLst>
                <a:path w="82550" h="80010">
                  <a:moveTo>
                    <a:pt x="44060" y="3629"/>
                  </a:moveTo>
                  <a:lnTo>
                    <a:pt x="44046" y="3765"/>
                  </a:lnTo>
                  <a:lnTo>
                    <a:pt x="44060" y="3779"/>
                  </a:lnTo>
                  <a:lnTo>
                    <a:pt x="44060" y="3629"/>
                  </a:lnTo>
                  <a:close/>
                  <a:moveTo>
                    <a:pt x="38950" y="14"/>
                  </a:moveTo>
                  <a:cubicBezTo>
                    <a:pt x="36543" y="54"/>
                    <a:pt x="34934" y="299"/>
                    <a:pt x="34596" y="585"/>
                  </a:cubicBezTo>
                  <a:cubicBezTo>
                    <a:pt x="33974" y="1251"/>
                    <a:pt x="32068" y="2583"/>
                    <a:pt x="30338" y="2583"/>
                  </a:cubicBezTo>
                  <a:cubicBezTo>
                    <a:pt x="29838" y="2583"/>
                    <a:pt x="29351" y="2474"/>
                    <a:pt x="28918" y="2202"/>
                  </a:cubicBezTo>
                  <a:lnTo>
                    <a:pt x="28634" y="2012"/>
                  </a:lnTo>
                  <a:lnTo>
                    <a:pt x="27877" y="2678"/>
                  </a:lnTo>
                  <a:cubicBezTo>
                    <a:pt x="27647" y="3820"/>
                    <a:pt x="27080" y="4921"/>
                    <a:pt x="25944" y="4921"/>
                  </a:cubicBezTo>
                  <a:cubicBezTo>
                    <a:pt x="25701" y="4921"/>
                    <a:pt x="25417" y="4866"/>
                    <a:pt x="25187" y="4826"/>
                  </a:cubicBezTo>
                  <a:cubicBezTo>
                    <a:pt x="24998" y="4826"/>
                    <a:pt x="24849" y="4771"/>
                    <a:pt x="24660" y="4771"/>
                  </a:cubicBezTo>
                  <a:lnTo>
                    <a:pt x="24660" y="4921"/>
                  </a:lnTo>
                  <a:cubicBezTo>
                    <a:pt x="24714" y="5437"/>
                    <a:pt x="24430" y="6008"/>
                    <a:pt x="23997" y="6348"/>
                  </a:cubicBezTo>
                  <a:cubicBezTo>
                    <a:pt x="23510" y="6756"/>
                    <a:pt x="22821" y="6905"/>
                    <a:pt x="22064" y="6905"/>
                  </a:cubicBezTo>
                  <a:cubicBezTo>
                    <a:pt x="21428" y="6905"/>
                    <a:pt x="20766" y="6810"/>
                    <a:pt x="20117" y="6674"/>
                  </a:cubicBezTo>
                  <a:cubicBezTo>
                    <a:pt x="19968" y="6634"/>
                    <a:pt x="19820" y="6606"/>
                    <a:pt x="19671" y="6606"/>
                  </a:cubicBezTo>
                  <a:cubicBezTo>
                    <a:pt x="19333" y="6606"/>
                    <a:pt x="19008" y="6715"/>
                    <a:pt x="18752" y="6919"/>
                  </a:cubicBezTo>
                  <a:cubicBezTo>
                    <a:pt x="18603" y="7014"/>
                    <a:pt x="18562" y="7150"/>
                    <a:pt x="18562" y="7300"/>
                  </a:cubicBezTo>
                  <a:cubicBezTo>
                    <a:pt x="18562" y="10535"/>
                    <a:pt x="17521" y="11011"/>
                    <a:pt x="17183" y="11146"/>
                  </a:cubicBezTo>
                  <a:cubicBezTo>
                    <a:pt x="17021" y="11214"/>
                    <a:pt x="16805" y="11282"/>
                    <a:pt x="16561" y="11282"/>
                  </a:cubicBezTo>
                  <a:cubicBezTo>
                    <a:pt x="16156" y="11282"/>
                    <a:pt x="15656" y="11119"/>
                    <a:pt x="15101" y="10630"/>
                  </a:cubicBezTo>
                  <a:cubicBezTo>
                    <a:pt x="14155" y="9678"/>
                    <a:pt x="13303" y="8577"/>
                    <a:pt x="12587" y="7395"/>
                  </a:cubicBezTo>
                  <a:cubicBezTo>
                    <a:pt x="12357" y="7014"/>
                    <a:pt x="12019" y="6484"/>
                    <a:pt x="11789" y="6158"/>
                  </a:cubicBezTo>
                  <a:cubicBezTo>
                    <a:pt x="11640" y="6389"/>
                    <a:pt x="11505" y="6729"/>
                    <a:pt x="11356" y="6960"/>
                  </a:cubicBezTo>
                  <a:cubicBezTo>
                    <a:pt x="10410" y="8863"/>
                    <a:pt x="9369" y="11051"/>
                    <a:pt x="7814" y="11051"/>
                  </a:cubicBezTo>
                  <a:lnTo>
                    <a:pt x="5300" y="11051"/>
                  </a:lnTo>
                  <a:lnTo>
                    <a:pt x="2515" y="11296"/>
                  </a:lnTo>
                  <a:lnTo>
                    <a:pt x="2231" y="11296"/>
                  </a:lnTo>
                  <a:cubicBezTo>
                    <a:pt x="2136" y="11772"/>
                    <a:pt x="2136" y="12248"/>
                    <a:pt x="2325" y="12669"/>
                  </a:cubicBezTo>
                  <a:cubicBezTo>
                    <a:pt x="2366" y="12723"/>
                    <a:pt x="2420" y="12764"/>
                    <a:pt x="2420" y="12859"/>
                  </a:cubicBezTo>
                  <a:lnTo>
                    <a:pt x="2515" y="12914"/>
                  </a:lnTo>
                  <a:lnTo>
                    <a:pt x="2609" y="13009"/>
                  </a:lnTo>
                  <a:cubicBezTo>
                    <a:pt x="2650" y="13104"/>
                    <a:pt x="2704" y="13145"/>
                    <a:pt x="2799" y="13199"/>
                  </a:cubicBezTo>
                  <a:cubicBezTo>
                    <a:pt x="3123" y="13389"/>
                    <a:pt x="3366" y="13675"/>
                    <a:pt x="3407" y="14055"/>
                  </a:cubicBezTo>
                  <a:cubicBezTo>
                    <a:pt x="3461" y="14191"/>
                    <a:pt x="3461" y="14382"/>
                    <a:pt x="3461" y="14531"/>
                  </a:cubicBezTo>
                  <a:cubicBezTo>
                    <a:pt x="3407" y="15714"/>
                    <a:pt x="2231" y="17195"/>
                    <a:pt x="1230" y="17712"/>
                  </a:cubicBezTo>
                  <a:cubicBezTo>
                    <a:pt x="906" y="17862"/>
                    <a:pt x="527" y="17997"/>
                    <a:pt x="95" y="18052"/>
                  </a:cubicBezTo>
                  <a:lnTo>
                    <a:pt x="0" y="18052"/>
                  </a:lnTo>
                  <a:lnTo>
                    <a:pt x="149" y="18242"/>
                  </a:lnTo>
                  <a:cubicBezTo>
                    <a:pt x="473" y="18718"/>
                    <a:pt x="906" y="19139"/>
                    <a:pt x="1379" y="19479"/>
                  </a:cubicBezTo>
                  <a:cubicBezTo>
                    <a:pt x="2177" y="20145"/>
                    <a:pt x="3407" y="21138"/>
                    <a:pt x="2271" y="23000"/>
                  </a:cubicBezTo>
                  <a:cubicBezTo>
                    <a:pt x="1947" y="23421"/>
                    <a:pt x="1852" y="23992"/>
                    <a:pt x="2082" y="24468"/>
                  </a:cubicBezTo>
                  <a:cubicBezTo>
                    <a:pt x="2325" y="24903"/>
                    <a:pt x="2744" y="25188"/>
                    <a:pt x="3272" y="25229"/>
                  </a:cubicBezTo>
                  <a:cubicBezTo>
                    <a:pt x="3596" y="25283"/>
                    <a:pt x="3975" y="25283"/>
                    <a:pt x="4353" y="25283"/>
                  </a:cubicBezTo>
                  <a:cubicBezTo>
                    <a:pt x="4461" y="25270"/>
                    <a:pt x="4570" y="25270"/>
                    <a:pt x="4678" y="25270"/>
                  </a:cubicBezTo>
                  <a:cubicBezTo>
                    <a:pt x="5408" y="25270"/>
                    <a:pt x="6111" y="25419"/>
                    <a:pt x="6814" y="25705"/>
                  </a:cubicBezTo>
                  <a:cubicBezTo>
                    <a:pt x="7476" y="26045"/>
                    <a:pt x="7760" y="26901"/>
                    <a:pt x="7436" y="27608"/>
                  </a:cubicBezTo>
                  <a:cubicBezTo>
                    <a:pt x="7341" y="27798"/>
                    <a:pt x="7287" y="27989"/>
                    <a:pt x="7192" y="28233"/>
                  </a:cubicBezTo>
                  <a:lnTo>
                    <a:pt x="7057" y="28559"/>
                  </a:lnTo>
                  <a:cubicBezTo>
                    <a:pt x="7666" y="28464"/>
                    <a:pt x="8328" y="28274"/>
                    <a:pt x="8950" y="27989"/>
                  </a:cubicBezTo>
                  <a:cubicBezTo>
                    <a:pt x="9518" y="27662"/>
                    <a:pt x="10031" y="27132"/>
                    <a:pt x="10315" y="26520"/>
                  </a:cubicBezTo>
                  <a:cubicBezTo>
                    <a:pt x="10883" y="25515"/>
                    <a:pt x="11640" y="24278"/>
                    <a:pt x="14250" y="23516"/>
                  </a:cubicBezTo>
                  <a:cubicBezTo>
                    <a:pt x="14817" y="23326"/>
                    <a:pt x="15480" y="23285"/>
                    <a:pt x="16088" y="23285"/>
                  </a:cubicBezTo>
                  <a:cubicBezTo>
                    <a:pt x="19887" y="23285"/>
                    <a:pt x="24092" y="25990"/>
                    <a:pt x="25565" y="28274"/>
                  </a:cubicBezTo>
                  <a:cubicBezTo>
                    <a:pt x="25890" y="28804"/>
                    <a:pt x="26174" y="29185"/>
                    <a:pt x="26417" y="29565"/>
                  </a:cubicBezTo>
                  <a:cubicBezTo>
                    <a:pt x="27269" y="30517"/>
                    <a:pt x="27783" y="31754"/>
                    <a:pt x="28026" y="33045"/>
                  </a:cubicBezTo>
                  <a:cubicBezTo>
                    <a:pt x="28256" y="34418"/>
                    <a:pt x="29391" y="38034"/>
                    <a:pt x="34596" y="41419"/>
                  </a:cubicBezTo>
                  <a:cubicBezTo>
                    <a:pt x="37016" y="43036"/>
                    <a:pt x="39193" y="44939"/>
                    <a:pt x="41126" y="47074"/>
                  </a:cubicBezTo>
                  <a:cubicBezTo>
                    <a:pt x="42451" y="48406"/>
                    <a:pt x="43492" y="49507"/>
                    <a:pt x="44587" y="50023"/>
                  </a:cubicBezTo>
                  <a:cubicBezTo>
                    <a:pt x="45588" y="50499"/>
                    <a:pt x="46575" y="50880"/>
                    <a:pt x="47670" y="51124"/>
                  </a:cubicBezTo>
                  <a:cubicBezTo>
                    <a:pt x="49279" y="51546"/>
                    <a:pt x="50793" y="51926"/>
                    <a:pt x="51969" y="53354"/>
                  </a:cubicBezTo>
                  <a:cubicBezTo>
                    <a:pt x="53483" y="55161"/>
                    <a:pt x="55565" y="56208"/>
                    <a:pt x="58120" y="57404"/>
                  </a:cubicBezTo>
                  <a:cubicBezTo>
                    <a:pt x="59256" y="57975"/>
                    <a:pt x="60256" y="58886"/>
                    <a:pt x="60959" y="60028"/>
                  </a:cubicBezTo>
                  <a:cubicBezTo>
                    <a:pt x="61716" y="61020"/>
                    <a:pt x="62149" y="61591"/>
                    <a:pt x="63095" y="61741"/>
                  </a:cubicBezTo>
                  <a:cubicBezTo>
                    <a:pt x="65218" y="62026"/>
                    <a:pt x="65367" y="63494"/>
                    <a:pt x="65461" y="64541"/>
                  </a:cubicBezTo>
                  <a:cubicBezTo>
                    <a:pt x="65461" y="65207"/>
                    <a:pt x="65651" y="65873"/>
                    <a:pt x="66070" y="66444"/>
                  </a:cubicBezTo>
                  <a:cubicBezTo>
                    <a:pt x="67773" y="68537"/>
                    <a:pt x="68300" y="72969"/>
                    <a:pt x="66408" y="75579"/>
                  </a:cubicBezTo>
                  <a:cubicBezTo>
                    <a:pt x="65556" y="76870"/>
                    <a:pt x="65407" y="78528"/>
                    <a:pt x="66070" y="80010"/>
                  </a:cubicBezTo>
                  <a:cubicBezTo>
                    <a:pt x="66881" y="79385"/>
                    <a:pt x="68584" y="76489"/>
                    <a:pt x="68868" y="74681"/>
                  </a:cubicBezTo>
                  <a:cubicBezTo>
                    <a:pt x="69098" y="73009"/>
                    <a:pt x="70139" y="72343"/>
                    <a:pt x="71180" y="71677"/>
                  </a:cubicBezTo>
                  <a:cubicBezTo>
                    <a:pt x="71991" y="71256"/>
                    <a:pt x="72694" y="70631"/>
                    <a:pt x="73316" y="69869"/>
                  </a:cubicBezTo>
                  <a:cubicBezTo>
                    <a:pt x="73654" y="69394"/>
                    <a:pt x="73749" y="69299"/>
                    <a:pt x="72370" y="68157"/>
                  </a:cubicBezTo>
                  <a:cubicBezTo>
                    <a:pt x="71369" y="67395"/>
                    <a:pt x="70193" y="66403"/>
                    <a:pt x="69761" y="64826"/>
                  </a:cubicBezTo>
                  <a:cubicBezTo>
                    <a:pt x="69382" y="63209"/>
                    <a:pt x="70004" y="61496"/>
                    <a:pt x="71369" y="60599"/>
                  </a:cubicBezTo>
                  <a:cubicBezTo>
                    <a:pt x="72316" y="59906"/>
                    <a:pt x="73451" y="59566"/>
                    <a:pt x="74628" y="59566"/>
                  </a:cubicBezTo>
                  <a:cubicBezTo>
                    <a:pt x="75831" y="59566"/>
                    <a:pt x="77075" y="59919"/>
                    <a:pt x="78197" y="60640"/>
                  </a:cubicBezTo>
                  <a:cubicBezTo>
                    <a:pt x="78765" y="60979"/>
                    <a:pt x="79238" y="61306"/>
                    <a:pt x="79711" y="61645"/>
                  </a:cubicBezTo>
                  <a:cubicBezTo>
                    <a:pt x="80468" y="62216"/>
                    <a:pt x="81320" y="62692"/>
                    <a:pt x="82171" y="63018"/>
                  </a:cubicBezTo>
                  <a:cubicBezTo>
                    <a:pt x="82361" y="62597"/>
                    <a:pt x="82401" y="62162"/>
                    <a:pt x="82401" y="61686"/>
                  </a:cubicBezTo>
                  <a:cubicBezTo>
                    <a:pt x="82550" y="59362"/>
                    <a:pt x="74979" y="55542"/>
                    <a:pt x="71329" y="53734"/>
                  </a:cubicBezTo>
                  <a:cubicBezTo>
                    <a:pt x="69950" y="53027"/>
                    <a:pt x="68868" y="52456"/>
                    <a:pt x="68206" y="52076"/>
                  </a:cubicBezTo>
                  <a:cubicBezTo>
                    <a:pt x="67165" y="51410"/>
                    <a:pt x="66354" y="50404"/>
                    <a:pt x="65975" y="49262"/>
                  </a:cubicBezTo>
                  <a:cubicBezTo>
                    <a:pt x="65542" y="48270"/>
                    <a:pt x="65353" y="47780"/>
                    <a:pt x="63717" y="47780"/>
                  </a:cubicBezTo>
                  <a:cubicBezTo>
                    <a:pt x="63569" y="47780"/>
                    <a:pt x="63406" y="47780"/>
                    <a:pt x="63231" y="47794"/>
                  </a:cubicBezTo>
                  <a:cubicBezTo>
                    <a:pt x="63122" y="47794"/>
                    <a:pt x="63001" y="47808"/>
                    <a:pt x="62893" y="47808"/>
                  </a:cubicBezTo>
                  <a:cubicBezTo>
                    <a:pt x="58093" y="47808"/>
                    <a:pt x="52550" y="42017"/>
                    <a:pt x="50833" y="35234"/>
                  </a:cubicBezTo>
                  <a:cubicBezTo>
                    <a:pt x="49982" y="31808"/>
                    <a:pt x="47480" y="30272"/>
                    <a:pt x="45020" y="28804"/>
                  </a:cubicBezTo>
                  <a:cubicBezTo>
                    <a:pt x="43114" y="27662"/>
                    <a:pt x="41370" y="26616"/>
                    <a:pt x="40518" y="24753"/>
                  </a:cubicBezTo>
                  <a:cubicBezTo>
                    <a:pt x="39707" y="23231"/>
                    <a:pt x="39707" y="21382"/>
                    <a:pt x="40518" y="19901"/>
                  </a:cubicBezTo>
                  <a:cubicBezTo>
                    <a:pt x="40896" y="19003"/>
                    <a:pt x="41180" y="18432"/>
                    <a:pt x="40613" y="17291"/>
                  </a:cubicBezTo>
                  <a:cubicBezTo>
                    <a:pt x="40275" y="16570"/>
                    <a:pt x="40234" y="15714"/>
                    <a:pt x="40518" y="15007"/>
                  </a:cubicBezTo>
                  <a:cubicBezTo>
                    <a:pt x="41086" y="13580"/>
                    <a:pt x="42600" y="12628"/>
                    <a:pt x="43776" y="12098"/>
                  </a:cubicBezTo>
                  <a:lnTo>
                    <a:pt x="43776" y="11677"/>
                  </a:lnTo>
                  <a:lnTo>
                    <a:pt x="43776" y="11146"/>
                  </a:lnTo>
                  <a:lnTo>
                    <a:pt x="43776" y="10290"/>
                  </a:lnTo>
                  <a:lnTo>
                    <a:pt x="43776" y="9909"/>
                  </a:lnTo>
                  <a:lnTo>
                    <a:pt x="43776" y="8673"/>
                  </a:lnTo>
                  <a:lnTo>
                    <a:pt x="43776" y="8441"/>
                  </a:lnTo>
                  <a:cubicBezTo>
                    <a:pt x="43776" y="8102"/>
                    <a:pt x="43776" y="7775"/>
                    <a:pt x="43830" y="7436"/>
                  </a:cubicBezTo>
                  <a:lnTo>
                    <a:pt x="43830" y="7014"/>
                  </a:lnTo>
                  <a:cubicBezTo>
                    <a:pt x="43830" y="6769"/>
                    <a:pt x="43830" y="6484"/>
                    <a:pt x="43830" y="6253"/>
                  </a:cubicBezTo>
                  <a:cubicBezTo>
                    <a:pt x="43830" y="6103"/>
                    <a:pt x="43830" y="5967"/>
                    <a:pt x="43871" y="5818"/>
                  </a:cubicBezTo>
                  <a:cubicBezTo>
                    <a:pt x="43925" y="5628"/>
                    <a:pt x="43925" y="5342"/>
                    <a:pt x="43925" y="5111"/>
                  </a:cubicBezTo>
                  <a:cubicBezTo>
                    <a:pt x="43965" y="4921"/>
                    <a:pt x="43925" y="4826"/>
                    <a:pt x="43965" y="4676"/>
                  </a:cubicBezTo>
                  <a:cubicBezTo>
                    <a:pt x="44019" y="4540"/>
                    <a:pt x="44019" y="4255"/>
                    <a:pt x="44019" y="4010"/>
                  </a:cubicBezTo>
                  <a:lnTo>
                    <a:pt x="44046" y="3765"/>
                  </a:lnTo>
                  <a:lnTo>
                    <a:pt x="43262" y="3629"/>
                  </a:lnTo>
                  <a:cubicBezTo>
                    <a:pt x="42451" y="3589"/>
                    <a:pt x="41654" y="3344"/>
                    <a:pt x="40896" y="3018"/>
                  </a:cubicBezTo>
                  <a:cubicBezTo>
                    <a:pt x="40180" y="2542"/>
                    <a:pt x="39855" y="1482"/>
                    <a:pt x="39612" y="530"/>
                  </a:cubicBezTo>
                  <a:cubicBezTo>
                    <a:pt x="39572" y="394"/>
                    <a:pt x="39517" y="150"/>
                    <a:pt x="39423"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8" name="Google Shape;109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wwAAAUJAADJDAAACQkAAAAAAAAmAAAACAAAAP//////////"/>
                </a:ext>
              </a:extLst>
            </p:cNvSpPr>
            <p:nvPr/>
          </p:nvSpPr>
          <p:spPr>
            <a:xfrm>
              <a:off x="2077085" y="1466215"/>
              <a:ext cx="1270" cy="2540"/>
            </a:xfrm>
            <a:custGeom>
              <a:avLst/>
              <a:gdLst/>
              <a:ahLst/>
              <a:cxnLst/>
              <a:rect l="0" t="0" r="1270" b="2540"/>
              <a:pathLst>
                <a:path w="1270" h="2540">
                  <a:moveTo>
                    <a:pt x="1257" y="2540"/>
                  </a:moveTo>
                  <a:cubicBezTo>
                    <a:pt x="539" y="2054"/>
                    <a:pt x="269" y="972"/>
                    <a:pt x="0" y="0"/>
                  </a:cubicBezTo>
                  <a:cubicBezTo>
                    <a:pt x="269" y="972"/>
                    <a:pt x="539" y="2054"/>
                    <a:pt x="1257" y="254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7" name="Google Shape;109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gwAAAcJAAC2DAAABwkAAAAAAAAmAAAACAAAAP//////////"/>
                </a:ext>
              </a:extLst>
            </p:cNvSpPr>
            <p:nvPr/>
          </p:nvSpPr>
          <p:spPr>
            <a:xfrm>
              <a:off x="2066290" y="14674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6" name="Google Shape;109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QwAAAoJAADPDAAACgkAAAAAAAAmAAAACAAAAP//////////"/>
                </a:ext>
              </a:extLst>
            </p:cNvSpPr>
            <p:nvPr/>
          </p:nvSpPr>
          <p:spPr>
            <a:xfrm>
              <a:off x="2080895" y="1469390"/>
              <a:ext cx="1270" cy="0"/>
            </a:xfrm>
            <a:custGeom>
              <a:avLst/>
              <a:gdLst/>
              <a:ahLst/>
              <a:cxnLst/>
              <a:rect l="0" t="0" r="1270" b="0"/>
              <a:pathLst>
                <a:path w="1270" h="0">
                  <a:moveTo>
                    <a:pt x="1251" y="0"/>
                  </a:moveTo>
                  <a:lnTo>
                    <a:pt x="1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5" name="Google Shape;109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wAABUJAACTDAAAFgkAAAAAAAAmAAAACAAAAP//////////"/>
                </a:ext>
              </a:extLst>
            </p:cNvSpPr>
            <p:nvPr/>
          </p:nvSpPr>
          <p:spPr>
            <a:xfrm>
              <a:off x="2043430" y="1476375"/>
              <a:ext cx="635" cy="635"/>
            </a:xfrm>
            <a:custGeom>
              <a:avLst/>
              <a:gdLst/>
              <a:ahLst/>
              <a:cxnLst/>
              <a:rect l="0" t="0" r="635" b="635"/>
              <a:pathLst>
                <a:path w="635" h="635">
                  <a:moveTo>
                    <a:pt x="606" y="635"/>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4" name="Google Shape;109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gwAABYJAACSDAAAFgkAAAAAAAAmAAAACAAAAP//////////"/>
                </a:ext>
              </a:extLst>
            </p:cNvSpPr>
            <p:nvPr/>
          </p:nvSpPr>
          <p:spPr>
            <a:xfrm>
              <a:off x="2043430" y="147701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3" name="Google Shape;109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wAABYJAACRDAAAFgkAAAAAAAAmAAAACAAAAP//////////"/>
                </a:ext>
              </a:extLst>
            </p:cNvSpPr>
            <p:nvPr/>
          </p:nvSpPr>
          <p:spPr>
            <a:xfrm>
              <a:off x="2040255" y="1477010"/>
              <a:ext cx="2540" cy="0"/>
            </a:xfrm>
            <a:custGeom>
              <a:avLst/>
              <a:gdLst/>
              <a:ahLst/>
              <a:cxnLst/>
              <a:rect l="0" t="0" r="2540" b="0"/>
              <a:pathLst>
                <a:path w="2540" h="0">
                  <a:moveTo>
                    <a:pt x="2528"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2" name="Google Shape;109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QwAABYJAACSDAAAFgkAAAAAAAAmAAAACAAAAP//////////"/>
                </a:ext>
              </a:extLst>
            </p:cNvSpPr>
            <p:nvPr/>
          </p:nvSpPr>
          <p:spPr>
            <a:xfrm>
              <a:off x="2042795" y="1477010"/>
              <a:ext cx="635" cy="0"/>
            </a:xfrm>
            <a:custGeom>
              <a:avLst/>
              <a:gdLst/>
              <a:ahLst/>
              <a:cxnLst/>
              <a:rect l="0" t="0" r="635" b="0"/>
              <a:pathLst>
                <a:path w="635" h="0">
                  <a:moveTo>
                    <a:pt x="613"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1" name="Google Shape;109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wAABYJAACNDAAAFgkAAAAAAAAmAAAACAAAAP//////////"/>
                </a:ext>
              </a:extLst>
            </p:cNvSpPr>
            <p:nvPr/>
          </p:nvSpPr>
          <p:spPr>
            <a:xfrm>
              <a:off x="2039620" y="1477010"/>
              <a:ext cx="635" cy="0"/>
            </a:xfrm>
            <a:custGeom>
              <a:avLst/>
              <a:gdLst/>
              <a:ahLst/>
              <a:cxnLst/>
              <a:rect l="0" t="0" r="635" b="0"/>
              <a:pathLst>
                <a:path w="635" h="0">
                  <a:moveTo>
                    <a:pt x="28" y="0"/>
                  </a:moveTo>
                  <a:lnTo>
                    <a:pt x="63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0" name="Google Shape;109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tQwAAAcJAAC2DAAACAkAAAAAAAAmAAAACAAAAP//////////"/>
                </a:ext>
              </a:extLst>
            </p:cNvSpPr>
            <p:nvPr/>
          </p:nvSpPr>
          <p:spPr>
            <a:xfrm>
              <a:off x="2065655" y="1467485"/>
              <a:ext cx="635" cy="635"/>
            </a:xfrm>
            <a:custGeom>
              <a:avLst/>
              <a:gdLst/>
              <a:ahLst/>
              <a:cxnLst/>
              <a:rect l="0" t="0" r="635" b="635"/>
              <a:pathLst>
                <a:path w="635" h="635">
                  <a:moveTo>
                    <a:pt x="0" y="635"/>
                  </a:moveTo>
                  <a:lnTo>
                    <a:pt x="623"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9" name="Google Shape;109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wAABUJAACTDAAAFgkAAAAAAAAmAAAACAAAAP//////////"/>
                </a:ext>
              </a:extLst>
            </p:cNvSpPr>
            <p:nvPr/>
          </p:nvSpPr>
          <p:spPr>
            <a:xfrm>
              <a:off x="2044065" y="1476375"/>
              <a:ext cx="0" cy="635"/>
            </a:xfrm>
            <a:custGeom>
              <a:avLst/>
              <a:gdLst/>
              <a:ahLst/>
              <a:cxnLst/>
              <a:rect l="0" t="0" r="0" b="635"/>
              <a:pathLst>
                <a:path w="0" h="635">
                  <a:moveTo>
                    <a:pt x="0" y="635"/>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8" name="Google Shape;109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wAABUJAACUDAAAFQkAAAAAAAAmAAAACAAAAP//////////"/>
                </a:ext>
              </a:extLst>
            </p:cNvSpPr>
            <p:nvPr/>
          </p:nvSpPr>
          <p:spPr>
            <a:xfrm>
              <a:off x="2044065" y="1476375"/>
              <a:ext cx="635" cy="0"/>
            </a:xfrm>
            <a:custGeom>
              <a:avLst/>
              <a:gdLst/>
              <a:ahLst/>
              <a:cxnLst/>
              <a:rect l="0" t="0" r="635" b="0"/>
              <a:pathLst>
                <a:path w="635" h="0">
                  <a:moveTo>
                    <a:pt x="635" y="0"/>
                  </a:moveTo>
                  <a:lnTo>
                    <a:pt x="4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7" name="Google Shape;109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wAABoJAACODAAAGwkAAAAAAAAmAAAACAAAAP//////////"/>
                </a:ext>
              </a:extLst>
            </p:cNvSpPr>
            <p:nvPr/>
          </p:nvSpPr>
          <p:spPr>
            <a:xfrm>
              <a:off x="2040890" y="1479550"/>
              <a:ext cx="0" cy="635"/>
            </a:xfrm>
            <a:custGeom>
              <a:avLst/>
              <a:gdLst/>
              <a:ahLst/>
              <a:cxnLst/>
              <a:rect l="0" t="0" r="0" b="635"/>
              <a:pathLst>
                <a:path w="0" h="635">
                  <a:moveTo>
                    <a:pt x="0" y="615"/>
                  </a:moveTo>
                  <a:cubicBezTo>
                    <a:pt x="0" y="423"/>
                    <a:pt x="0" y="211"/>
                    <a:pt x="0" y="19"/>
                  </a:cubicBezTo>
                  <a:cubicBezTo>
                    <a:pt x="0" y="211"/>
                    <a:pt x="0" y="423"/>
                    <a:pt x="0" y="61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6" name="Google Shape;109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wAABgJAACNDAAAGQkAAAAAAAAmAAAACAAAAP//////////"/>
                </a:ext>
              </a:extLst>
            </p:cNvSpPr>
            <p:nvPr/>
          </p:nvSpPr>
          <p:spPr>
            <a:xfrm>
              <a:off x="2040255" y="1478280"/>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5" name="Google Shape;109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gwAACwJAACTDAAALQkAAAAAAAAmAAAACAAAAP//////////"/>
                </a:ext>
              </a:extLst>
            </p:cNvSpPr>
            <p:nvPr/>
          </p:nvSpPr>
          <p:spPr>
            <a:xfrm>
              <a:off x="2040890" y="1490980"/>
              <a:ext cx="3175" cy="635"/>
            </a:xfrm>
            <a:custGeom>
              <a:avLst/>
              <a:gdLst/>
              <a:ahLst/>
              <a:cxnLst/>
              <a:rect l="0" t="0" r="3175" b="635"/>
              <a:pathLst>
                <a:path w="3175" h="635">
                  <a:moveTo>
                    <a:pt x="12" y="0"/>
                  </a:moveTo>
                  <a:cubicBezTo>
                    <a:pt x="300" y="79"/>
                    <a:pt x="637" y="79"/>
                    <a:pt x="974" y="79"/>
                  </a:cubicBezTo>
                  <a:cubicBezTo>
                    <a:pt x="1731" y="0"/>
                    <a:pt x="2489" y="218"/>
                    <a:pt x="3162" y="635"/>
                  </a:cubicBezTo>
                  <a:cubicBezTo>
                    <a:pt x="2489" y="218"/>
                    <a:pt x="1731" y="0"/>
                    <a:pt x="974" y="79"/>
                  </a:cubicBezTo>
                  <a:cubicBezTo>
                    <a:pt x="637" y="79"/>
                    <a:pt x="300" y="79"/>
                    <a:pt x="12"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4" name="Google Shape;109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AwAADEJAACUDAAAMQkAAAAAAAAmAAAACAAAAP//////////"/>
                </a:ext>
              </a:extLst>
            </p:cNvSpPr>
            <p:nvPr/>
          </p:nvSpPr>
          <p:spPr>
            <a:xfrm>
              <a:off x="2044700" y="149415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3" name="Google Shape;110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QwAABkJAACODAAAGQkAAAAAAAAmAAAACAAAAP//////////"/>
                </a:ext>
              </a:extLst>
            </p:cNvSpPr>
            <p:nvPr/>
          </p:nvSpPr>
          <p:spPr>
            <a:xfrm>
              <a:off x="2040255" y="1478915"/>
              <a:ext cx="635" cy="0"/>
            </a:xfrm>
            <a:custGeom>
              <a:avLst/>
              <a:gdLst/>
              <a:ahLst/>
              <a:cxnLst/>
              <a:rect l="0" t="0" r="635" b="0"/>
              <a:pathLst>
                <a:path w="635" h="0">
                  <a:moveTo>
                    <a:pt x="238" y="0"/>
                  </a:moveTo>
                  <a:cubicBezTo>
                    <a:pt x="174" y="0"/>
                    <a:pt x="63" y="0"/>
                    <a:pt x="15" y="0"/>
                  </a:cubicBezTo>
                  <a:cubicBezTo>
                    <a:pt x="63" y="0"/>
                    <a:pt x="174" y="0"/>
                    <a:pt x="238" y="0"/>
                  </a:cubicBezTo>
                  <a:cubicBezTo>
                    <a:pt x="396" y="0"/>
                    <a:pt x="508" y="0"/>
                    <a:pt x="619" y="0"/>
                  </a:cubicBezTo>
                  <a:cubicBezTo>
                    <a:pt x="508" y="0"/>
                    <a:pt x="396" y="0"/>
                    <a:pt x="23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2" name="Google Shape;110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A8JAADODAAAEAkAAAAAAAAmAAAACAAAAP//////////"/>
                </a:ext>
              </a:extLst>
            </p:cNvSpPr>
            <p:nvPr/>
          </p:nvSpPr>
          <p:spPr>
            <a:xfrm>
              <a:off x="2081530" y="1472565"/>
              <a:ext cx="0" cy="635"/>
            </a:xfrm>
            <a:custGeom>
              <a:avLst/>
              <a:gdLst/>
              <a:ahLst/>
              <a:cxnLst/>
              <a:rect l="0" t="0" r="0" b="635"/>
              <a:pathLst>
                <a:path w="0" h="635">
                  <a:moveTo>
                    <a:pt x="0" y="19"/>
                  </a:moveTo>
                  <a:cubicBezTo>
                    <a:pt x="0" y="211"/>
                    <a:pt x="0" y="423"/>
                    <a:pt x="0" y="615"/>
                  </a:cubicBezTo>
                  <a:lnTo>
                    <a:pt x="0" y="1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1" name="Google Shape;110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BYJAADODAAAFwkAAAAAAAAmAAAACAAAAP//////////"/>
                </a:ext>
              </a:extLst>
            </p:cNvSpPr>
            <p:nvPr/>
          </p:nvSpPr>
          <p:spPr>
            <a:xfrm>
              <a:off x="2081530" y="1477010"/>
              <a:ext cx="0" cy="635"/>
            </a:xfrm>
            <a:custGeom>
              <a:avLst/>
              <a:gdLst/>
              <a:ahLst/>
              <a:cxnLst/>
              <a:rect l="0" t="0" r="0" b="635"/>
              <a:pathLst>
                <a:path w="0" h="635">
                  <a:moveTo>
                    <a:pt x="0" y="0"/>
                  </a:moveTo>
                  <a:lnTo>
                    <a:pt x="0" y="617"/>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0" name="Google Shape;110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A0JAADODAAADgkAAAAAAAAmAAAACAAAAP//////////"/>
                </a:ext>
              </a:extLst>
            </p:cNvSpPr>
            <p:nvPr/>
          </p:nvSpPr>
          <p:spPr>
            <a:xfrm>
              <a:off x="2081530" y="1471295"/>
              <a:ext cx="0" cy="635"/>
            </a:xfrm>
            <a:custGeom>
              <a:avLst/>
              <a:gdLst/>
              <a:ahLst/>
              <a:cxnLst/>
              <a:rect l="0" t="0" r="0" b="635"/>
              <a:pathLst>
                <a:path w="0" h="635">
                  <a:moveTo>
                    <a:pt x="0" y="17"/>
                  </a:moveTo>
                  <a:cubicBezTo>
                    <a:pt x="0" y="264"/>
                    <a:pt x="0" y="440"/>
                    <a:pt x="0" y="635"/>
                  </a:cubicBezTo>
                  <a:cubicBezTo>
                    <a:pt x="0" y="440"/>
                    <a:pt x="0" y="264"/>
                    <a:pt x="0" y="17"/>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9" name="Google Shape;110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BIJAADODAAAEgkAAAAAAAAmAAAACAAAAP//////////"/>
                </a:ext>
              </a:extLst>
            </p:cNvSpPr>
            <p:nvPr/>
          </p:nvSpPr>
          <p:spPr>
            <a:xfrm>
              <a:off x="2081530" y="14744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8" name="Google Shape;110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BQJAADODAAAFQkAAAAAAAAmAAAACAAAAP//////////"/>
                </a:ext>
              </a:extLst>
            </p:cNvSpPr>
            <p:nvPr/>
          </p:nvSpPr>
          <p:spPr>
            <a:xfrm>
              <a:off x="2081530" y="1475740"/>
              <a:ext cx="0" cy="635"/>
            </a:xfrm>
            <a:custGeom>
              <a:avLst/>
              <a:gdLst/>
              <a:ahLst/>
              <a:cxnLst/>
              <a:rect l="0" t="0" r="0" b="635"/>
              <a:pathLst>
                <a:path w="0" h="635">
                  <a:moveTo>
                    <a:pt x="0" y="613"/>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7" name="Google Shape;110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AwJAADODAAADAkAAAAAAAAmAAAACAAAAP//////////"/>
                </a:ext>
              </a:extLst>
            </p:cNvSpPr>
            <p:nvPr/>
          </p:nvSpPr>
          <p:spPr>
            <a:xfrm>
              <a:off x="2081530" y="147066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6" name="Google Shape;110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gwAAAoJAADPDAAACwkAAAAAAAAmAAAACAAAAP//////////"/>
                </a:ext>
              </a:extLst>
            </p:cNvSpPr>
            <p:nvPr/>
          </p:nvSpPr>
          <p:spPr>
            <a:xfrm>
              <a:off x="2081530" y="1469390"/>
              <a:ext cx="635" cy="635"/>
            </a:xfrm>
            <a:custGeom>
              <a:avLst/>
              <a:gdLst/>
              <a:ahLst/>
              <a:cxnLst/>
              <a:rect l="0" t="0" r="635" b="635"/>
              <a:pathLst>
                <a:path w="635" h="635">
                  <a:moveTo>
                    <a:pt x="508" y="0"/>
                  </a:moveTo>
                  <a:lnTo>
                    <a:pt x="127" y="6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5" name="Google Shape;110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DsJAAAZDQAASQkAAAAAAAAmAAAACAAAAP//////////"/>
                </a:ext>
              </a:extLst>
            </p:cNvSpPr>
            <p:nvPr/>
          </p:nvSpPr>
          <p:spPr>
            <a:xfrm>
              <a:off x="2122170" y="1500505"/>
              <a:ext cx="6985" cy="8890"/>
            </a:xfrm>
            <a:custGeom>
              <a:avLst/>
              <a:gdLst/>
              <a:ahLst/>
              <a:cxnLst/>
              <a:rect l="0" t="0" r="6985" b="8890"/>
              <a:pathLst>
                <a:path w="6985" h="8890">
                  <a:moveTo>
                    <a:pt x="2318" y="13"/>
                  </a:moveTo>
                  <a:lnTo>
                    <a:pt x="1960" y="476"/>
                  </a:lnTo>
                  <a:cubicBezTo>
                    <a:pt x="1817" y="700"/>
                    <a:pt x="1660" y="938"/>
                    <a:pt x="1560" y="1123"/>
                  </a:cubicBezTo>
                  <a:lnTo>
                    <a:pt x="1417" y="1308"/>
                  </a:lnTo>
                  <a:lnTo>
                    <a:pt x="1316" y="1493"/>
                  </a:lnTo>
                  <a:cubicBezTo>
                    <a:pt x="758" y="2180"/>
                    <a:pt x="357" y="3012"/>
                    <a:pt x="157" y="3897"/>
                  </a:cubicBezTo>
                  <a:lnTo>
                    <a:pt x="157" y="3936"/>
                  </a:lnTo>
                  <a:lnTo>
                    <a:pt x="157" y="3989"/>
                  </a:lnTo>
                  <a:lnTo>
                    <a:pt x="157" y="4174"/>
                  </a:lnTo>
                  <a:lnTo>
                    <a:pt x="157" y="4359"/>
                  </a:lnTo>
                  <a:lnTo>
                    <a:pt x="157" y="4584"/>
                  </a:lnTo>
                  <a:lnTo>
                    <a:pt x="157" y="4637"/>
                  </a:lnTo>
                  <a:lnTo>
                    <a:pt x="157" y="4861"/>
                  </a:lnTo>
                  <a:lnTo>
                    <a:pt x="157" y="5006"/>
                  </a:lnTo>
                  <a:cubicBezTo>
                    <a:pt x="157" y="5046"/>
                    <a:pt x="157" y="5138"/>
                    <a:pt x="114" y="5231"/>
                  </a:cubicBezTo>
                  <a:lnTo>
                    <a:pt x="114" y="5376"/>
                  </a:lnTo>
                  <a:cubicBezTo>
                    <a:pt x="114" y="5469"/>
                    <a:pt x="57" y="5561"/>
                    <a:pt x="57" y="5654"/>
                  </a:cubicBezTo>
                  <a:lnTo>
                    <a:pt x="14" y="5878"/>
                  </a:lnTo>
                  <a:lnTo>
                    <a:pt x="257" y="6063"/>
                  </a:lnTo>
                  <a:cubicBezTo>
                    <a:pt x="1560" y="7080"/>
                    <a:pt x="2919" y="8005"/>
                    <a:pt x="4322" y="8890"/>
                  </a:cubicBezTo>
                  <a:cubicBezTo>
                    <a:pt x="4766" y="7358"/>
                    <a:pt x="5725" y="5931"/>
                    <a:pt x="6970" y="4861"/>
                  </a:cubicBezTo>
                  <a:lnTo>
                    <a:pt x="6827" y="4637"/>
                  </a:lnTo>
                  <a:lnTo>
                    <a:pt x="6269" y="4174"/>
                  </a:lnTo>
                  <a:lnTo>
                    <a:pt x="5968" y="3844"/>
                  </a:lnTo>
                  <a:lnTo>
                    <a:pt x="5525" y="3382"/>
                  </a:lnTo>
                  <a:lnTo>
                    <a:pt x="5267" y="3065"/>
                  </a:lnTo>
                  <a:lnTo>
                    <a:pt x="4566" y="2325"/>
                  </a:lnTo>
                  <a:lnTo>
                    <a:pt x="4365" y="2140"/>
                  </a:lnTo>
                  <a:lnTo>
                    <a:pt x="3821" y="1532"/>
                  </a:lnTo>
                  <a:lnTo>
                    <a:pt x="3621" y="1308"/>
                  </a:lnTo>
                  <a:lnTo>
                    <a:pt x="3063" y="750"/>
                  </a:lnTo>
                  <a:lnTo>
                    <a:pt x="2919" y="608"/>
                  </a:lnTo>
                  <a:lnTo>
                    <a:pt x="2318" y="13"/>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4" name="Google Shape;110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0AAEEJAAAPDQAAQQkAAAAAAAAmAAAACAAAAP//////////"/>
                </a:ext>
              </a:extLst>
            </p:cNvSpPr>
            <p:nvPr/>
          </p:nvSpPr>
          <p:spPr>
            <a:xfrm>
              <a:off x="2122805" y="1504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3" name="Google Shape;110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Q0AADsJAAARDQAAPAkAAAAAAAAmAAAACAAAAP//////////"/>
                </a:ext>
              </a:extLst>
            </p:cNvSpPr>
            <p:nvPr/>
          </p:nvSpPr>
          <p:spPr>
            <a:xfrm>
              <a:off x="2124075" y="1500505"/>
              <a:ext cx="0" cy="635"/>
            </a:xfrm>
            <a:custGeom>
              <a:avLst/>
              <a:gdLst/>
              <a:ahLst/>
              <a:cxnLst/>
              <a:rect l="0" t="0" r="0" b="635"/>
              <a:pathLst>
                <a:path w="0" h="635">
                  <a:moveTo>
                    <a:pt x="0" y="12"/>
                  </a:moveTo>
                  <a:cubicBezTo>
                    <a:pt x="0" y="228"/>
                    <a:pt x="0" y="406"/>
                    <a:pt x="0" y="635"/>
                  </a:cubicBezTo>
                  <a:cubicBezTo>
                    <a:pt x="0" y="457"/>
                    <a:pt x="0" y="228"/>
                    <a:pt x="0" y="1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2" name="Google Shape;110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EMJAAAODQAARAkAAAAAAAAmAAAACAAAAP//////////"/>
                </a:ext>
              </a:extLst>
            </p:cNvSpPr>
            <p:nvPr/>
          </p:nvSpPr>
          <p:spPr>
            <a:xfrm>
              <a:off x="2122170" y="1505585"/>
              <a:ext cx="0" cy="635"/>
            </a:xfrm>
            <a:custGeom>
              <a:avLst/>
              <a:gdLst/>
              <a:ahLst/>
              <a:cxnLst/>
              <a:rect l="0" t="0" r="0" b="635"/>
              <a:pathLst>
                <a:path w="0" h="635">
                  <a:moveTo>
                    <a:pt x="0" y="635"/>
                  </a:moveTo>
                  <a:lnTo>
                    <a:pt x="0" y="4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1" name="Google Shape;110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g0AAEQJAAAODQAARAkAAAAAAAAmAAAACAAAAP//////////"/>
                </a:ext>
              </a:extLst>
            </p:cNvSpPr>
            <p:nvPr/>
          </p:nvSpPr>
          <p:spPr>
            <a:xfrm>
              <a:off x="2122170" y="150622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0" name="Google Shape;110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A0AAD0JAAAQDQAAPQkAAAAAAAAmAAAACAAAAP//////////"/>
                </a:ext>
              </a:extLst>
            </p:cNvSpPr>
            <p:nvPr/>
          </p:nvSpPr>
          <p:spPr>
            <a:xfrm>
              <a:off x="2123440" y="150177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9" name="Google Shape;110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0AAEMJAAAPDQAAQwkAAAAAAAAmAAAACAAAAP//////////"/>
                </a:ext>
              </a:extLst>
            </p:cNvSpPr>
            <p:nvPr/>
          </p:nvSpPr>
          <p:spPr>
            <a:xfrm>
              <a:off x="2122805" y="150558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8" name="Google Shape;110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EMJAAAZDQAASQkAAAAAAAAmAAAACAAAAP//////////"/>
                </a:ext>
              </a:extLst>
            </p:cNvSpPr>
            <p:nvPr/>
          </p:nvSpPr>
          <p:spPr>
            <a:xfrm>
              <a:off x="2126615" y="1505585"/>
              <a:ext cx="2540" cy="3810"/>
            </a:xfrm>
            <a:custGeom>
              <a:avLst/>
              <a:gdLst/>
              <a:ahLst/>
              <a:cxnLst/>
              <a:rect l="0" t="0" r="2540" b="3810"/>
              <a:pathLst>
                <a:path w="2540" h="3810">
                  <a:moveTo>
                    <a:pt x="13" y="3810"/>
                  </a:moveTo>
                  <a:cubicBezTo>
                    <a:pt x="481" y="2343"/>
                    <a:pt x="1364" y="1048"/>
                    <a:pt x="2540" y="12"/>
                  </a:cubicBezTo>
                  <a:cubicBezTo>
                    <a:pt x="1364" y="1048"/>
                    <a:pt x="481" y="2343"/>
                    <a:pt x="13" y="381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7" name="Google Shape;110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BAJAAA+DQAASAkAAAAAAAAmAAAACAAAAP//////////"/>
                </a:ext>
              </a:extLst>
            </p:cNvSpPr>
            <p:nvPr/>
          </p:nvSpPr>
          <p:spPr>
            <a:xfrm>
              <a:off x="2124710" y="1473200"/>
              <a:ext cx="27940" cy="35560"/>
            </a:xfrm>
            <a:custGeom>
              <a:avLst/>
              <a:gdLst/>
              <a:ahLst/>
              <a:cxnLst/>
              <a:rect l="0" t="0" r="27940" b="35560"/>
              <a:pathLst>
                <a:path w="27940" h="35560">
                  <a:moveTo>
                    <a:pt x="6791" y="0"/>
                  </a:moveTo>
                  <a:cubicBezTo>
                    <a:pt x="5782" y="289"/>
                    <a:pt x="2591" y="1350"/>
                    <a:pt x="14" y="2177"/>
                  </a:cubicBezTo>
                  <a:lnTo>
                    <a:pt x="14" y="2218"/>
                  </a:lnTo>
                  <a:cubicBezTo>
                    <a:pt x="14" y="2315"/>
                    <a:pt x="55" y="2411"/>
                    <a:pt x="55" y="2508"/>
                  </a:cubicBezTo>
                  <a:cubicBezTo>
                    <a:pt x="55" y="2604"/>
                    <a:pt x="109" y="2797"/>
                    <a:pt x="150" y="2948"/>
                  </a:cubicBezTo>
                  <a:cubicBezTo>
                    <a:pt x="205" y="3086"/>
                    <a:pt x="205" y="3141"/>
                    <a:pt x="205" y="3238"/>
                  </a:cubicBezTo>
                  <a:cubicBezTo>
                    <a:pt x="245" y="3279"/>
                    <a:pt x="245" y="3472"/>
                    <a:pt x="300" y="3568"/>
                  </a:cubicBezTo>
                  <a:lnTo>
                    <a:pt x="395" y="3816"/>
                  </a:lnTo>
                  <a:cubicBezTo>
                    <a:pt x="395" y="3913"/>
                    <a:pt x="436" y="4009"/>
                    <a:pt x="491" y="4106"/>
                  </a:cubicBezTo>
                  <a:lnTo>
                    <a:pt x="532" y="4299"/>
                  </a:lnTo>
                  <a:cubicBezTo>
                    <a:pt x="586" y="4340"/>
                    <a:pt x="627" y="4436"/>
                    <a:pt x="627" y="4491"/>
                  </a:cubicBezTo>
                  <a:lnTo>
                    <a:pt x="723" y="4629"/>
                  </a:lnTo>
                  <a:cubicBezTo>
                    <a:pt x="777" y="4726"/>
                    <a:pt x="818" y="4781"/>
                    <a:pt x="818" y="4822"/>
                  </a:cubicBezTo>
                  <a:lnTo>
                    <a:pt x="914" y="4919"/>
                  </a:lnTo>
                  <a:cubicBezTo>
                    <a:pt x="968" y="4974"/>
                    <a:pt x="968" y="5015"/>
                    <a:pt x="1009" y="5070"/>
                  </a:cubicBezTo>
                  <a:lnTo>
                    <a:pt x="1105" y="5111"/>
                  </a:lnTo>
                  <a:cubicBezTo>
                    <a:pt x="1159" y="5167"/>
                    <a:pt x="1200" y="5208"/>
                    <a:pt x="1255" y="5208"/>
                  </a:cubicBezTo>
                  <a:cubicBezTo>
                    <a:pt x="3354" y="5979"/>
                    <a:pt x="3545" y="7715"/>
                    <a:pt x="3736" y="9121"/>
                  </a:cubicBezTo>
                  <a:cubicBezTo>
                    <a:pt x="3777" y="9796"/>
                    <a:pt x="3927" y="10471"/>
                    <a:pt x="4159" y="11091"/>
                  </a:cubicBezTo>
                  <a:cubicBezTo>
                    <a:pt x="4159" y="11187"/>
                    <a:pt x="4213" y="11243"/>
                    <a:pt x="4254" y="11339"/>
                  </a:cubicBezTo>
                  <a:cubicBezTo>
                    <a:pt x="4350" y="11725"/>
                    <a:pt x="4445" y="12152"/>
                    <a:pt x="4500" y="12538"/>
                  </a:cubicBezTo>
                  <a:lnTo>
                    <a:pt x="4541" y="12923"/>
                  </a:lnTo>
                  <a:lnTo>
                    <a:pt x="4786" y="14949"/>
                  </a:lnTo>
                  <a:lnTo>
                    <a:pt x="4691" y="14852"/>
                  </a:lnTo>
                  <a:cubicBezTo>
                    <a:pt x="4786" y="17167"/>
                    <a:pt x="4691" y="19440"/>
                    <a:pt x="4309" y="21658"/>
                  </a:cubicBezTo>
                  <a:lnTo>
                    <a:pt x="4309" y="21700"/>
                  </a:lnTo>
                  <a:cubicBezTo>
                    <a:pt x="4213" y="22278"/>
                    <a:pt x="4064" y="22857"/>
                    <a:pt x="3777" y="23394"/>
                  </a:cubicBezTo>
                  <a:cubicBezTo>
                    <a:pt x="3777" y="23449"/>
                    <a:pt x="3736" y="23449"/>
                    <a:pt x="3682" y="23491"/>
                  </a:cubicBezTo>
                  <a:cubicBezTo>
                    <a:pt x="3641" y="23546"/>
                    <a:pt x="3641" y="23546"/>
                    <a:pt x="3641" y="23587"/>
                  </a:cubicBezTo>
                  <a:lnTo>
                    <a:pt x="3545" y="23642"/>
                  </a:lnTo>
                  <a:lnTo>
                    <a:pt x="3491" y="23684"/>
                  </a:lnTo>
                  <a:cubicBezTo>
                    <a:pt x="3450" y="23780"/>
                    <a:pt x="3395" y="23780"/>
                    <a:pt x="3300" y="23835"/>
                  </a:cubicBezTo>
                  <a:lnTo>
                    <a:pt x="3259" y="23877"/>
                  </a:lnTo>
                  <a:cubicBezTo>
                    <a:pt x="3204" y="23932"/>
                    <a:pt x="3109" y="23932"/>
                    <a:pt x="3068" y="23973"/>
                  </a:cubicBezTo>
                  <a:cubicBezTo>
                    <a:pt x="2973" y="23973"/>
                    <a:pt x="2918" y="24028"/>
                    <a:pt x="2823" y="24028"/>
                  </a:cubicBezTo>
                  <a:cubicBezTo>
                    <a:pt x="2154" y="24552"/>
                    <a:pt x="1582" y="25130"/>
                    <a:pt x="1105" y="25805"/>
                  </a:cubicBezTo>
                  <a:lnTo>
                    <a:pt x="1159" y="25902"/>
                  </a:lnTo>
                  <a:lnTo>
                    <a:pt x="1350" y="26095"/>
                  </a:lnTo>
                  <a:lnTo>
                    <a:pt x="1827" y="26577"/>
                  </a:lnTo>
                  <a:lnTo>
                    <a:pt x="2114" y="26864"/>
                  </a:lnTo>
                  <a:lnTo>
                    <a:pt x="2536" y="27404"/>
                  </a:lnTo>
                  <a:lnTo>
                    <a:pt x="2823" y="27691"/>
                  </a:lnTo>
                  <a:lnTo>
                    <a:pt x="3259" y="28217"/>
                  </a:lnTo>
                  <a:lnTo>
                    <a:pt x="3545" y="28561"/>
                  </a:lnTo>
                  <a:lnTo>
                    <a:pt x="4023" y="29181"/>
                  </a:lnTo>
                  <a:lnTo>
                    <a:pt x="4350" y="29567"/>
                  </a:lnTo>
                  <a:lnTo>
                    <a:pt x="4977" y="30242"/>
                  </a:lnTo>
                  <a:lnTo>
                    <a:pt x="5263" y="30628"/>
                  </a:lnTo>
                  <a:lnTo>
                    <a:pt x="5645" y="31110"/>
                  </a:lnTo>
                  <a:lnTo>
                    <a:pt x="5932" y="31454"/>
                  </a:lnTo>
                  <a:lnTo>
                    <a:pt x="6163" y="31744"/>
                  </a:lnTo>
                  <a:cubicBezTo>
                    <a:pt x="6259" y="31688"/>
                    <a:pt x="6313" y="31688"/>
                    <a:pt x="6409" y="31647"/>
                  </a:cubicBezTo>
                  <a:lnTo>
                    <a:pt x="6545" y="31688"/>
                  </a:lnTo>
                  <a:lnTo>
                    <a:pt x="6927" y="31785"/>
                  </a:lnTo>
                  <a:lnTo>
                    <a:pt x="7213" y="31936"/>
                  </a:lnTo>
                  <a:lnTo>
                    <a:pt x="7404" y="31978"/>
                  </a:lnTo>
                  <a:cubicBezTo>
                    <a:pt x="7595" y="32074"/>
                    <a:pt x="7841" y="32226"/>
                    <a:pt x="8072" y="32322"/>
                  </a:cubicBezTo>
                  <a:lnTo>
                    <a:pt x="8222" y="32419"/>
                  </a:lnTo>
                  <a:lnTo>
                    <a:pt x="8891" y="32749"/>
                  </a:lnTo>
                  <a:lnTo>
                    <a:pt x="9313" y="32997"/>
                  </a:lnTo>
                  <a:lnTo>
                    <a:pt x="9600" y="33190"/>
                  </a:lnTo>
                  <a:cubicBezTo>
                    <a:pt x="10936" y="34003"/>
                    <a:pt x="12327" y="34968"/>
                    <a:pt x="13090" y="35546"/>
                  </a:cubicBezTo>
                  <a:lnTo>
                    <a:pt x="13854" y="35353"/>
                  </a:lnTo>
                  <a:lnTo>
                    <a:pt x="16336" y="34871"/>
                  </a:lnTo>
                  <a:lnTo>
                    <a:pt x="16390" y="34871"/>
                  </a:lnTo>
                  <a:lnTo>
                    <a:pt x="17004" y="34775"/>
                  </a:lnTo>
                  <a:lnTo>
                    <a:pt x="17195" y="34775"/>
                  </a:lnTo>
                  <a:lnTo>
                    <a:pt x="17822" y="34637"/>
                  </a:lnTo>
                  <a:lnTo>
                    <a:pt x="18013" y="34582"/>
                  </a:lnTo>
                  <a:lnTo>
                    <a:pt x="18681" y="34485"/>
                  </a:lnTo>
                  <a:lnTo>
                    <a:pt x="18872" y="34444"/>
                  </a:lnTo>
                  <a:lnTo>
                    <a:pt x="19540" y="34292"/>
                  </a:lnTo>
                  <a:lnTo>
                    <a:pt x="19772" y="34251"/>
                  </a:lnTo>
                  <a:lnTo>
                    <a:pt x="20399" y="34155"/>
                  </a:lnTo>
                  <a:lnTo>
                    <a:pt x="20686" y="34100"/>
                  </a:lnTo>
                  <a:lnTo>
                    <a:pt x="21299" y="34003"/>
                  </a:lnTo>
                  <a:lnTo>
                    <a:pt x="21586" y="33907"/>
                  </a:lnTo>
                  <a:lnTo>
                    <a:pt x="22213" y="33810"/>
                  </a:lnTo>
                  <a:lnTo>
                    <a:pt x="22540" y="33769"/>
                  </a:lnTo>
                  <a:lnTo>
                    <a:pt x="23113" y="33672"/>
                  </a:lnTo>
                  <a:lnTo>
                    <a:pt x="23495" y="33617"/>
                  </a:lnTo>
                  <a:lnTo>
                    <a:pt x="23972" y="33521"/>
                  </a:lnTo>
                  <a:lnTo>
                    <a:pt x="24408" y="33480"/>
                  </a:lnTo>
                  <a:lnTo>
                    <a:pt x="24886" y="33383"/>
                  </a:lnTo>
                  <a:lnTo>
                    <a:pt x="24926" y="33383"/>
                  </a:lnTo>
                  <a:cubicBezTo>
                    <a:pt x="25022" y="32942"/>
                    <a:pt x="25022" y="32515"/>
                    <a:pt x="25022" y="32074"/>
                  </a:cubicBezTo>
                  <a:cubicBezTo>
                    <a:pt x="25022" y="31936"/>
                    <a:pt x="25022" y="31840"/>
                    <a:pt x="25022" y="31744"/>
                  </a:cubicBezTo>
                  <a:cubicBezTo>
                    <a:pt x="25022" y="31110"/>
                    <a:pt x="25213" y="30490"/>
                    <a:pt x="25554" y="29911"/>
                  </a:cubicBezTo>
                  <a:cubicBezTo>
                    <a:pt x="25690" y="29663"/>
                    <a:pt x="25840" y="29429"/>
                    <a:pt x="26031" y="29236"/>
                  </a:cubicBezTo>
                  <a:cubicBezTo>
                    <a:pt x="26508" y="28602"/>
                    <a:pt x="27176" y="28217"/>
                    <a:pt x="27940" y="28024"/>
                  </a:cubicBezTo>
                  <a:cubicBezTo>
                    <a:pt x="27313" y="26770"/>
                    <a:pt x="26508" y="25668"/>
                    <a:pt x="25499" y="24703"/>
                  </a:cubicBezTo>
                  <a:cubicBezTo>
                    <a:pt x="24449" y="23780"/>
                    <a:pt x="23931" y="22430"/>
                    <a:pt x="24026" y="21025"/>
                  </a:cubicBezTo>
                  <a:cubicBezTo>
                    <a:pt x="24067" y="19867"/>
                    <a:pt x="24640" y="18765"/>
                    <a:pt x="25595" y="18090"/>
                  </a:cubicBezTo>
                  <a:cubicBezTo>
                    <a:pt x="25690" y="18035"/>
                    <a:pt x="25786" y="17938"/>
                    <a:pt x="25840" y="17801"/>
                  </a:cubicBezTo>
                  <a:cubicBezTo>
                    <a:pt x="25881" y="17415"/>
                    <a:pt x="25840" y="17029"/>
                    <a:pt x="25690" y="16685"/>
                  </a:cubicBezTo>
                  <a:cubicBezTo>
                    <a:pt x="25499" y="16106"/>
                    <a:pt x="25404" y="15527"/>
                    <a:pt x="25363" y="14949"/>
                  </a:cubicBezTo>
                  <a:cubicBezTo>
                    <a:pt x="24736" y="14274"/>
                    <a:pt x="20822" y="13695"/>
                    <a:pt x="19540" y="13502"/>
                  </a:cubicBezTo>
                  <a:cubicBezTo>
                    <a:pt x="18913" y="13461"/>
                    <a:pt x="18340" y="13364"/>
                    <a:pt x="17727" y="13213"/>
                  </a:cubicBezTo>
                  <a:cubicBezTo>
                    <a:pt x="16486" y="12827"/>
                    <a:pt x="16677" y="11339"/>
                    <a:pt x="16813" y="10127"/>
                  </a:cubicBezTo>
                  <a:cubicBezTo>
                    <a:pt x="16868" y="9603"/>
                    <a:pt x="16909" y="9066"/>
                    <a:pt x="16868" y="8583"/>
                  </a:cubicBezTo>
                  <a:cubicBezTo>
                    <a:pt x="14904" y="8487"/>
                    <a:pt x="13609" y="7137"/>
                    <a:pt x="13609" y="4974"/>
                  </a:cubicBezTo>
                  <a:cubicBezTo>
                    <a:pt x="13609" y="4629"/>
                    <a:pt x="12750" y="3624"/>
                    <a:pt x="12327" y="3045"/>
                  </a:cubicBezTo>
                  <a:lnTo>
                    <a:pt x="12041" y="2756"/>
                  </a:lnTo>
                  <a:lnTo>
                    <a:pt x="11945" y="2659"/>
                  </a:lnTo>
                  <a:lnTo>
                    <a:pt x="11795" y="2411"/>
                  </a:lnTo>
                  <a:lnTo>
                    <a:pt x="11700" y="2315"/>
                  </a:lnTo>
                  <a:lnTo>
                    <a:pt x="11509" y="2080"/>
                  </a:lnTo>
                  <a:lnTo>
                    <a:pt x="11468" y="2025"/>
                  </a:lnTo>
                  <a:cubicBezTo>
                    <a:pt x="11413" y="1929"/>
                    <a:pt x="11372" y="1791"/>
                    <a:pt x="11277" y="1736"/>
                  </a:cubicBezTo>
                  <a:lnTo>
                    <a:pt x="11222" y="1640"/>
                  </a:lnTo>
                  <a:cubicBezTo>
                    <a:pt x="11181" y="1543"/>
                    <a:pt x="11181" y="1502"/>
                    <a:pt x="11127" y="1447"/>
                  </a:cubicBezTo>
                  <a:lnTo>
                    <a:pt x="11086" y="1350"/>
                  </a:lnTo>
                  <a:cubicBezTo>
                    <a:pt x="11031" y="1254"/>
                    <a:pt x="11031" y="1212"/>
                    <a:pt x="11031" y="1116"/>
                  </a:cubicBezTo>
                  <a:lnTo>
                    <a:pt x="11031" y="1061"/>
                  </a:lnTo>
                  <a:lnTo>
                    <a:pt x="10745" y="1061"/>
                  </a:lnTo>
                  <a:lnTo>
                    <a:pt x="10554" y="1020"/>
                  </a:lnTo>
                  <a:lnTo>
                    <a:pt x="10268" y="964"/>
                  </a:lnTo>
                  <a:lnTo>
                    <a:pt x="9981" y="964"/>
                  </a:lnTo>
                  <a:lnTo>
                    <a:pt x="9791" y="923"/>
                  </a:lnTo>
                  <a:cubicBezTo>
                    <a:pt x="8795" y="675"/>
                    <a:pt x="7745" y="344"/>
                    <a:pt x="6791"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6" name="Google Shape;110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DUJAAAXDQAANQkAAAAAAAAmAAAACAAAAP//////////"/>
                </a:ext>
              </a:extLst>
            </p:cNvSpPr>
            <p:nvPr/>
          </p:nvSpPr>
          <p:spPr>
            <a:xfrm>
              <a:off x="2127885" y="149669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5" name="Google Shape;110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DUJAAAXDQAANgkAAAAAAAAmAAAACAAAAP//////////"/>
                </a:ext>
              </a:extLst>
            </p:cNvSpPr>
            <p:nvPr/>
          </p:nvSpPr>
          <p:spPr>
            <a:xfrm>
              <a:off x="2127885" y="1496695"/>
              <a:ext cx="0" cy="635"/>
            </a:xfrm>
            <a:custGeom>
              <a:avLst/>
              <a:gdLst/>
              <a:ahLst/>
              <a:cxnLst/>
              <a:rect l="0" t="0" r="0" b="635"/>
              <a:pathLst>
                <a:path w="0" h="635">
                  <a:moveTo>
                    <a:pt x="0" y="555"/>
                  </a:moveTo>
                  <a:cubicBezTo>
                    <a:pt x="0" y="317"/>
                    <a:pt x="0" y="317"/>
                    <a:pt x="0" y="0"/>
                  </a:cubicBezTo>
                  <a:cubicBezTo>
                    <a:pt x="0" y="317"/>
                    <a:pt x="0" y="317"/>
                    <a:pt x="0" y="55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4" name="Google Shape;110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DUJAAAXDQAANQkAAAAAAAAmAAAACAAAAP//////////"/>
                </a:ext>
              </a:extLst>
            </p:cNvSpPr>
            <p:nvPr/>
          </p:nvSpPr>
          <p:spPr>
            <a:xfrm>
              <a:off x="2127885" y="149669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3" name="Google Shape;110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CQJAAAZDQAAJAkAAAAAAAAmAAAACAAAAP//////////"/>
                </a:ext>
              </a:extLst>
            </p:cNvSpPr>
            <p:nvPr/>
          </p:nvSpPr>
          <p:spPr>
            <a:xfrm>
              <a:off x="2129155" y="1485900"/>
              <a:ext cx="0" cy="0"/>
            </a:xfrm>
            <a:custGeom>
              <a:avLst/>
              <a:gdLst/>
              <a:ahLst/>
              <a:cxnLst/>
              <a:rect l="0" t="0" r="0" b="0"/>
              <a:pathLst>
                <a:path w="0" h="0">
                  <a:moveTo>
                    <a:pt x="0" y="0"/>
                  </a:moveTo>
                  <a:cubicBezTo>
                    <a:pt x="0" y="0"/>
                    <a:pt x="0" y="0"/>
                    <a:pt x="0" y="0"/>
                  </a:cubicBezTo>
                  <a:close/>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2" name="Google Shape;110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CQJAAAZDQAAKAkAAAAAAAAmAAAACAAAAP//////////"/>
                </a:ext>
              </a:extLst>
            </p:cNvSpPr>
            <p:nvPr/>
          </p:nvSpPr>
          <p:spPr>
            <a:xfrm>
              <a:off x="2129155" y="1485900"/>
              <a:ext cx="0" cy="2540"/>
            </a:xfrm>
            <a:custGeom>
              <a:avLst/>
              <a:gdLst/>
              <a:ahLst/>
              <a:cxnLst/>
              <a:rect l="0" t="0" r="0" b="2540"/>
              <a:pathLst>
                <a:path w="0" h="2540">
                  <a:moveTo>
                    <a:pt x="0" y="18"/>
                  </a:moveTo>
                  <a:cubicBezTo>
                    <a:pt x="0" y="385"/>
                    <a:pt x="0" y="806"/>
                    <a:pt x="0" y="1366"/>
                  </a:cubicBezTo>
                  <a:lnTo>
                    <a:pt x="0" y="1419"/>
                  </a:lnTo>
                  <a:cubicBezTo>
                    <a:pt x="0" y="1787"/>
                    <a:pt x="0" y="2102"/>
                    <a:pt x="0" y="2400"/>
                  </a:cubicBezTo>
                  <a:lnTo>
                    <a:pt x="0" y="2522"/>
                  </a:lnTo>
                  <a:lnTo>
                    <a:pt x="0" y="1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1" name="Google Shape;110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0AACIJAAAZDQAAJAkAAAAAAAAmAAAACAAAAP//////////"/>
                </a:ext>
              </a:extLst>
            </p:cNvSpPr>
            <p:nvPr/>
          </p:nvSpPr>
          <p:spPr>
            <a:xfrm>
              <a:off x="2128520" y="1484630"/>
              <a:ext cx="635" cy="1270"/>
            </a:xfrm>
            <a:custGeom>
              <a:avLst/>
              <a:gdLst/>
              <a:ahLst/>
              <a:cxnLst/>
              <a:rect l="0" t="0" r="635" b="1270"/>
              <a:pathLst>
                <a:path w="635" h="1270">
                  <a:moveTo>
                    <a:pt x="33" y="14"/>
                  </a:moveTo>
                  <a:cubicBezTo>
                    <a:pt x="267" y="414"/>
                    <a:pt x="501" y="813"/>
                    <a:pt x="601" y="1256"/>
                  </a:cubicBezTo>
                  <a:cubicBezTo>
                    <a:pt x="501" y="813"/>
                    <a:pt x="267" y="414"/>
                    <a:pt x="33" y="1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0" name="Google Shape;110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BQJAAASDQAAFAkAAAAAAAAmAAAACAAAAP//////////"/>
                </a:ext>
              </a:extLst>
            </p:cNvSpPr>
            <p:nvPr/>
          </p:nvSpPr>
          <p:spPr>
            <a:xfrm>
              <a:off x="2124710" y="14757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9" name="Google Shape;110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BgJAAAUDQAAGAkAAAAAAAAmAAAACAAAAP//////////"/>
                </a:ext>
              </a:extLst>
            </p:cNvSpPr>
            <p:nvPr/>
          </p:nvSpPr>
          <p:spPr>
            <a:xfrm>
              <a:off x="2125345" y="1478280"/>
              <a:ext cx="635" cy="0"/>
            </a:xfrm>
            <a:custGeom>
              <a:avLst/>
              <a:gdLst/>
              <a:ahLst/>
              <a:cxnLst/>
              <a:rect l="0" t="0" r="635" b="0"/>
              <a:pathLst>
                <a:path w="635" h="0">
                  <a:moveTo>
                    <a:pt x="635" y="0"/>
                  </a:moveTo>
                  <a:cubicBezTo>
                    <a:pt x="338" y="0"/>
                    <a:pt x="169" y="0"/>
                    <a:pt x="42" y="0"/>
                  </a:cubicBezTo>
                  <a:cubicBezTo>
                    <a:pt x="169" y="0"/>
                    <a:pt x="338" y="0"/>
                    <a:pt x="635"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8" name="Google Shape;110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BUJAAASDQAAFgkAAAAAAAAmAAAACAAAAP//////////"/>
                </a:ext>
              </a:extLst>
            </p:cNvSpPr>
            <p:nvPr/>
          </p:nvSpPr>
          <p:spPr>
            <a:xfrm>
              <a:off x="2124710" y="1476375"/>
              <a:ext cx="0" cy="635"/>
            </a:xfrm>
            <a:custGeom>
              <a:avLst/>
              <a:gdLst/>
              <a:ahLst/>
              <a:cxnLst/>
              <a:rect l="0" t="0" r="0" b="635"/>
              <a:pathLst>
                <a:path w="0" h="635">
                  <a:moveTo>
                    <a:pt x="0" y="613"/>
                  </a:moveTo>
                  <a:cubicBezTo>
                    <a:pt x="0" y="394"/>
                    <a:pt x="0" y="240"/>
                    <a:pt x="0" y="0"/>
                  </a:cubicBezTo>
                  <a:cubicBezTo>
                    <a:pt x="0" y="240"/>
                    <a:pt x="0" y="394"/>
                    <a:pt x="0" y="613"/>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7" name="Google Shape;110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BgJAAATDQAAGAkAAAAAAAAmAAAACAAAAP//////////"/>
                </a:ext>
              </a:extLst>
            </p:cNvSpPr>
            <p:nvPr/>
          </p:nvSpPr>
          <p:spPr>
            <a:xfrm>
              <a:off x="2125345" y="147828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6" name="Google Shape;110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BgJAAATDQAAGAkAAAAAAAAmAAAACAAAAP//////////"/>
                </a:ext>
              </a:extLst>
            </p:cNvSpPr>
            <p:nvPr/>
          </p:nvSpPr>
          <p:spPr>
            <a:xfrm>
              <a:off x="2125345" y="147828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5" name="Google Shape;110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BQJAAASDQAAFQkAAAAAAAAmAAAACAAAAP//////////"/>
                </a:ext>
              </a:extLst>
            </p:cNvSpPr>
            <p:nvPr/>
          </p:nvSpPr>
          <p:spPr>
            <a:xfrm>
              <a:off x="2124710" y="1475740"/>
              <a:ext cx="0" cy="635"/>
            </a:xfrm>
            <a:custGeom>
              <a:avLst/>
              <a:gdLst/>
              <a:ahLst/>
              <a:cxnLst/>
              <a:rect l="0" t="0" r="0" b="635"/>
              <a:pathLst>
                <a:path w="0" h="635">
                  <a:moveTo>
                    <a:pt x="0" y="635"/>
                  </a:moveTo>
                  <a:cubicBezTo>
                    <a:pt x="0" y="416"/>
                    <a:pt x="0" y="218"/>
                    <a:pt x="0" y="0"/>
                  </a:cubicBezTo>
                  <a:cubicBezTo>
                    <a:pt x="0" y="218"/>
                    <a:pt x="0" y="416"/>
                    <a:pt x="0"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4" name="Google Shape;110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w0AABcJAAATDQAAFwkAAAAAAAAmAAAACAAAAP//////////"/>
                </a:ext>
              </a:extLst>
            </p:cNvSpPr>
            <p:nvPr/>
          </p:nvSpPr>
          <p:spPr>
            <a:xfrm>
              <a:off x="2125345" y="1477645"/>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3" name="Google Shape;110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BYJAAASDQAAFwkAAAAAAAAmAAAACAAAAP//////////"/>
                </a:ext>
              </a:extLst>
            </p:cNvSpPr>
            <p:nvPr/>
          </p:nvSpPr>
          <p:spPr>
            <a:xfrm>
              <a:off x="2124710" y="1477010"/>
              <a:ext cx="0" cy="635"/>
            </a:xfrm>
            <a:custGeom>
              <a:avLst/>
              <a:gdLst/>
              <a:ahLst/>
              <a:cxnLst/>
              <a:rect l="0" t="0" r="0" b="635"/>
              <a:pathLst>
                <a:path w="0" h="635">
                  <a:moveTo>
                    <a:pt x="0" y="0"/>
                  </a:moveTo>
                  <a:cubicBezTo>
                    <a:pt x="0" y="317"/>
                    <a:pt x="0" y="519"/>
                    <a:pt x="0" y="606"/>
                  </a:cubicBezTo>
                  <a:cubicBezTo>
                    <a:pt x="0" y="519"/>
                    <a:pt x="0" y="317"/>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2" name="Google Shape;110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Q0AACQJAAAZDQAAJgkAAAAAAAAmAAAACAAAAP//////////"/>
                </a:ext>
              </a:extLst>
            </p:cNvSpPr>
            <p:nvPr/>
          </p:nvSpPr>
          <p:spPr>
            <a:xfrm>
              <a:off x="2129155" y="1485900"/>
              <a:ext cx="0" cy="1270"/>
            </a:xfrm>
            <a:custGeom>
              <a:avLst/>
              <a:gdLst/>
              <a:ahLst/>
              <a:cxnLst/>
              <a:rect l="0" t="0" r="0" b="1270"/>
              <a:pathLst>
                <a:path w="0" h="1270">
                  <a:moveTo>
                    <a:pt x="0" y="0"/>
                  </a:moveTo>
                  <a:cubicBezTo>
                    <a:pt x="0" y="128"/>
                    <a:pt x="0" y="210"/>
                    <a:pt x="0" y="361"/>
                  </a:cubicBezTo>
                  <a:cubicBezTo>
                    <a:pt x="0" y="233"/>
                    <a:pt x="0" y="117"/>
                    <a:pt x="0" y="0"/>
                  </a:cubicBezTo>
                  <a:close/>
                  <a:moveTo>
                    <a:pt x="0" y="361"/>
                  </a:moveTo>
                  <a:cubicBezTo>
                    <a:pt x="0" y="629"/>
                    <a:pt x="0" y="932"/>
                    <a:pt x="0" y="1270"/>
                  </a:cubicBezTo>
                  <a:cubicBezTo>
                    <a:pt x="0" y="897"/>
                    <a:pt x="0" y="618"/>
                    <a:pt x="0" y="373"/>
                  </a:cubicBezTo>
                  <a:cubicBezTo>
                    <a:pt x="0" y="373"/>
                    <a:pt x="0" y="361"/>
                    <a:pt x="0" y="361"/>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1" name="Google Shape;110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0AAEIJAAAeDQAAQwkAAAAAAAAmAAAACAAAAP//////////"/>
                </a:ext>
              </a:extLst>
            </p:cNvSpPr>
            <p:nvPr/>
          </p:nvSpPr>
          <p:spPr>
            <a:xfrm>
              <a:off x="2131695" y="1504950"/>
              <a:ext cx="635" cy="635"/>
            </a:xfrm>
            <a:custGeom>
              <a:avLst/>
              <a:gdLst/>
              <a:ahLst/>
              <a:cxnLst/>
              <a:rect l="0" t="0" r="635" b="635"/>
              <a:pathLst>
                <a:path w="635" h="635">
                  <a:moveTo>
                    <a:pt x="622" y="635"/>
                  </a:moveTo>
                  <a:cubicBezTo>
                    <a:pt x="406" y="432"/>
                    <a:pt x="177" y="115"/>
                    <a:pt x="0" y="28"/>
                  </a:cubicBezTo>
                  <a:cubicBezTo>
                    <a:pt x="177" y="115"/>
                    <a:pt x="406" y="432"/>
                    <a:pt x="622" y="635"/>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0" name="Google Shape;110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A0AAEIJAAAcDQAAQgkAAAAAAAAmAAAACAAAAP//////////"/>
                </a:ext>
              </a:extLst>
            </p:cNvSpPr>
            <p:nvPr/>
          </p:nvSpPr>
          <p:spPr>
            <a:xfrm>
              <a:off x="2131060" y="15049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9" name="Google Shape;110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w0AAEMJAAAgDQAAQwkAAAAAAAAmAAAACAAAAP//////////"/>
                </a:ext>
              </a:extLst>
            </p:cNvSpPr>
            <p:nvPr/>
          </p:nvSpPr>
          <p:spPr>
            <a:xfrm>
              <a:off x="2132965" y="1505585"/>
              <a:ext cx="635" cy="0"/>
            </a:xfrm>
            <a:custGeom>
              <a:avLst/>
              <a:gdLst/>
              <a:ahLst/>
              <a:cxnLst/>
              <a:rect l="0" t="0" r="635" b="0"/>
              <a:pathLst>
                <a:path w="635" h="0">
                  <a:moveTo>
                    <a:pt x="635" y="0"/>
                  </a:moveTo>
                  <a:lnTo>
                    <a:pt x="1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8" name="Google Shape;110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Q0AAEIJAAAdDQAAQgkAAAAAAAAmAAAACAAAAP//////////"/>
                </a:ext>
              </a:extLst>
            </p:cNvSpPr>
            <p:nvPr/>
          </p:nvSpPr>
          <p:spPr>
            <a:xfrm>
              <a:off x="2131695" y="150495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7" name="Google Shape;110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A0AAEQJAAAhDQAARAkAAAAAAAAmAAAACAAAAP//////////"/>
                </a:ext>
              </a:extLst>
            </p:cNvSpPr>
            <p:nvPr/>
          </p:nvSpPr>
          <p:spPr>
            <a:xfrm>
              <a:off x="2133600" y="1506220"/>
              <a:ext cx="635" cy="0"/>
            </a:xfrm>
            <a:custGeom>
              <a:avLst/>
              <a:gdLst/>
              <a:ahLst/>
              <a:cxnLst/>
              <a:rect l="0" t="0" r="635" b="0"/>
              <a:pathLst>
                <a:path w="635" h="0">
                  <a:moveTo>
                    <a:pt x="606"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6" name="Google Shape;110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0AABIJAAAhDQAAEgkAAAAAAAAmAAAACAAAAP//////////"/>
                </a:ext>
              </a:extLst>
            </p:cNvSpPr>
            <p:nvPr/>
          </p:nvSpPr>
          <p:spPr>
            <a:xfrm>
              <a:off x="2134235" y="14744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5" name="Google Shape;110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BIJAAAjDQAAEgkAAAAAAAAmAAAACAAAAP//////////"/>
                </a:ext>
              </a:extLst>
            </p:cNvSpPr>
            <p:nvPr/>
          </p:nvSpPr>
          <p:spPr>
            <a:xfrm>
              <a:off x="2135505" y="14744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4" name="Google Shape;110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g0AABIJAAAiDQAAEgkAAAAAAAAmAAAACAAAAP//////////"/>
                </a:ext>
              </a:extLst>
            </p:cNvSpPr>
            <p:nvPr/>
          </p:nvSpPr>
          <p:spPr>
            <a:xfrm>
              <a:off x="2134870" y="14744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3" name="Google Shape;110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Eg0AABAJAAAcDQAAFAkAAAAAAAAmAAAACAAAAP//////////"/>
                </a:ext>
              </a:extLst>
            </p:cNvSpPr>
            <p:nvPr/>
          </p:nvSpPr>
          <p:spPr>
            <a:xfrm>
              <a:off x="2124710" y="1473200"/>
              <a:ext cx="6350" cy="2540"/>
            </a:xfrm>
            <a:custGeom>
              <a:avLst/>
              <a:gdLst/>
              <a:ahLst/>
              <a:cxnLst/>
              <a:rect l="0" t="0" r="6350" b="2540"/>
              <a:pathLst>
                <a:path w="6350" h="2540">
                  <a:moveTo>
                    <a:pt x="6337" y="16"/>
                  </a:moveTo>
                  <a:cubicBezTo>
                    <a:pt x="5406" y="399"/>
                    <a:pt x="2410" y="1582"/>
                    <a:pt x="0" y="2524"/>
                  </a:cubicBezTo>
                  <a:cubicBezTo>
                    <a:pt x="2461" y="1629"/>
                    <a:pt x="5406" y="399"/>
                    <a:pt x="6337" y="1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2" name="Google Shape;110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Q0AABIJAAAiDQAAEgkAAAAAAAAmAAAACAAAAP//////////"/>
                </a:ext>
              </a:extLst>
            </p:cNvSpPr>
            <p:nvPr/>
          </p:nvSpPr>
          <p:spPr>
            <a:xfrm>
              <a:off x="2134235" y="1474470"/>
              <a:ext cx="635" cy="0"/>
            </a:xfrm>
            <a:custGeom>
              <a:avLst/>
              <a:gdLst/>
              <a:ahLst/>
              <a:cxnLst/>
              <a:rect l="0" t="0" r="635" b="0"/>
              <a:pathLst>
                <a:path w="635" h="0">
                  <a:moveTo>
                    <a:pt x="592"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1" name="Google Shape;110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BIJAAAjDQAAEwkAAAAAAAAmAAAACAAAAP//////////"/>
                </a:ext>
              </a:extLst>
            </p:cNvSpPr>
            <p:nvPr/>
          </p:nvSpPr>
          <p:spPr>
            <a:xfrm>
              <a:off x="2135505" y="1474470"/>
              <a:ext cx="0" cy="635"/>
            </a:xfrm>
            <a:custGeom>
              <a:avLst/>
              <a:gdLst/>
              <a:ahLst/>
              <a:cxnLst/>
              <a:rect l="0" t="0" r="0" b="635"/>
              <a:pathLst>
                <a:path w="0" h="635">
                  <a:moveTo>
                    <a:pt x="0" y="635"/>
                  </a:moveTo>
                  <a:lnTo>
                    <a:pt x="0" y="7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0" name="Google Shape;110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BMJAAAjDQAAEwkAAAAAAAAmAAAACAAAAP//////////"/>
                </a:ext>
              </a:extLst>
            </p:cNvSpPr>
            <p:nvPr/>
          </p:nvSpPr>
          <p:spPr>
            <a:xfrm>
              <a:off x="2135505" y="14751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9" name="Google Shape;110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w0AABIJAAAjDQAAEgkAAAAAAAAmAAAACAAAAP//////////"/>
                </a:ext>
              </a:extLst>
            </p:cNvSpPr>
            <p:nvPr/>
          </p:nvSpPr>
          <p:spPr>
            <a:xfrm>
              <a:off x="2135505" y="14744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8" name="Google Shape;110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CgJAAA6DQAALAkAAAAAAAAmAAAACAAAAP//////////"/>
                </a:ext>
              </a:extLst>
            </p:cNvSpPr>
            <p:nvPr/>
          </p:nvSpPr>
          <p:spPr>
            <a:xfrm>
              <a:off x="2149475" y="1488440"/>
              <a:ext cx="635" cy="2540"/>
            </a:xfrm>
            <a:custGeom>
              <a:avLst/>
              <a:gdLst/>
              <a:ahLst/>
              <a:cxnLst/>
              <a:rect l="0" t="0" r="635" b="2540"/>
              <a:pathLst>
                <a:path w="635" h="2540">
                  <a:moveTo>
                    <a:pt x="0" y="0"/>
                  </a:moveTo>
                  <a:cubicBezTo>
                    <a:pt x="14" y="160"/>
                    <a:pt x="44" y="307"/>
                    <a:pt x="59" y="466"/>
                  </a:cubicBezTo>
                  <a:cubicBezTo>
                    <a:pt x="44" y="307"/>
                    <a:pt x="14" y="160"/>
                    <a:pt x="0" y="0"/>
                  </a:cubicBezTo>
                  <a:close/>
                  <a:moveTo>
                    <a:pt x="59" y="466"/>
                  </a:moveTo>
                  <a:cubicBezTo>
                    <a:pt x="132" y="822"/>
                    <a:pt x="221" y="1190"/>
                    <a:pt x="369" y="1546"/>
                  </a:cubicBezTo>
                  <a:cubicBezTo>
                    <a:pt x="516" y="1841"/>
                    <a:pt x="620" y="2184"/>
                    <a:pt x="575" y="2528"/>
                  </a:cubicBezTo>
                  <a:lnTo>
                    <a:pt x="620" y="2491"/>
                  </a:lnTo>
                  <a:cubicBezTo>
                    <a:pt x="620" y="2147"/>
                    <a:pt x="516" y="1841"/>
                    <a:pt x="413" y="1546"/>
                  </a:cubicBezTo>
                  <a:cubicBezTo>
                    <a:pt x="236" y="1215"/>
                    <a:pt x="132" y="834"/>
                    <a:pt x="59" y="46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7" name="Google Shape;110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BUJAAAlDQAAFQkAAAAAAAAmAAAACAAAAP//////////"/>
                </a:ext>
              </a:extLst>
            </p:cNvSpPr>
            <p:nvPr/>
          </p:nvSpPr>
          <p:spPr>
            <a:xfrm>
              <a:off x="2136140" y="1476375"/>
              <a:ext cx="635" cy="0"/>
            </a:xfrm>
            <a:custGeom>
              <a:avLst/>
              <a:gdLst/>
              <a:ahLst/>
              <a:cxnLst/>
              <a:rect l="0" t="0" r="635" b="0"/>
              <a:pathLst>
                <a:path w="635" h="0">
                  <a:moveTo>
                    <a:pt x="635" y="0"/>
                  </a:moveTo>
                  <a:lnTo>
                    <a:pt x="79"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6" name="Google Shape;110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BQJAAAkDQAAFAkAAAAAAAAmAAAACAAAAP//////////"/>
                </a:ext>
              </a:extLst>
            </p:cNvSpPr>
            <p:nvPr/>
          </p:nvSpPr>
          <p:spPr>
            <a:xfrm>
              <a:off x="2136140" y="14757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5" name="Google Shape;110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A0AABQJAAAkDQAAFAkAAAAAAAAmAAAACAAAAP//////////"/>
                </a:ext>
              </a:extLst>
            </p:cNvSpPr>
            <p:nvPr/>
          </p:nvSpPr>
          <p:spPr>
            <a:xfrm>
              <a:off x="2136140" y="147574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4" name="Google Shape;110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CwJAAA6DQAALAkAAAAAAAAmAAAACAAAAP//////////"/>
                </a:ext>
              </a:extLst>
            </p:cNvSpPr>
            <p:nvPr/>
          </p:nvSpPr>
          <p:spPr>
            <a:xfrm>
              <a:off x="2150110" y="1490980"/>
              <a:ext cx="0" cy="0"/>
            </a:xfrm>
            <a:custGeom>
              <a:avLst/>
              <a:gdLst/>
              <a:ahLst/>
              <a:cxnLst/>
              <a:rect l="0" t="0" r="0" b="0"/>
              <a:pathLst>
                <a:path w="0" h="0">
                  <a:moveTo>
                    <a:pt x="0" y="0"/>
                  </a:moveTo>
                  <a:cubicBezTo>
                    <a:pt x="0" y="0"/>
                    <a:pt x="0" y="0"/>
                    <a:pt x="0" y="0"/>
                  </a:cubicBez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3" name="Google Shape;110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D4JAAA7DQAAPwkAAAAAAAAmAAAACAAAAP//////////"/>
                </a:ext>
              </a:extLst>
            </p:cNvSpPr>
            <p:nvPr/>
          </p:nvSpPr>
          <p:spPr>
            <a:xfrm>
              <a:off x="2150110" y="1502410"/>
              <a:ext cx="635" cy="635"/>
            </a:xfrm>
            <a:custGeom>
              <a:avLst/>
              <a:gdLst/>
              <a:ahLst/>
              <a:cxnLst/>
              <a:rect l="0" t="0" r="635" b="635"/>
              <a:pathLst>
                <a:path w="635" h="635">
                  <a:moveTo>
                    <a:pt x="0" y="622"/>
                  </a:moveTo>
                  <a:cubicBezTo>
                    <a:pt x="194" y="406"/>
                    <a:pt x="370" y="177"/>
                    <a:pt x="617" y="0"/>
                  </a:cubicBezTo>
                  <a:cubicBezTo>
                    <a:pt x="370" y="177"/>
                    <a:pt x="194" y="406"/>
                    <a:pt x="0" y="622"/>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2" name="Google Shape;110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D8JAAA6DQAAQgkAAAAAAAAmAAAACAAAAP//////////"/>
                </a:ext>
              </a:extLst>
            </p:cNvSpPr>
            <p:nvPr/>
          </p:nvSpPr>
          <p:spPr>
            <a:xfrm>
              <a:off x="2149475" y="1503045"/>
              <a:ext cx="635" cy="1905"/>
            </a:xfrm>
            <a:custGeom>
              <a:avLst/>
              <a:gdLst/>
              <a:ahLst/>
              <a:cxnLst/>
              <a:rect l="0" t="0" r="635" b="1905"/>
              <a:pathLst>
                <a:path w="635" h="1905">
                  <a:moveTo>
                    <a:pt x="15" y="1890"/>
                  </a:moveTo>
                  <a:cubicBezTo>
                    <a:pt x="15" y="1194"/>
                    <a:pt x="238" y="554"/>
                    <a:pt x="619" y="0"/>
                  </a:cubicBezTo>
                  <a:cubicBezTo>
                    <a:pt x="238" y="554"/>
                    <a:pt x="15" y="1194"/>
                    <a:pt x="15" y="189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1" name="Google Shape;110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Q0AAEIJAAA5DQAARAkAAAAAAAAmAAAACAAAAP//////////"/>
                </a:ext>
              </a:extLst>
            </p:cNvSpPr>
            <p:nvPr/>
          </p:nvSpPr>
          <p:spPr>
            <a:xfrm>
              <a:off x="2149475" y="1504950"/>
              <a:ext cx="0" cy="1270"/>
            </a:xfrm>
            <a:custGeom>
              <a:avLst/>
              <a:gdLst/>
              <a:ahLst/>
              <a:cxnLst/>
              <a:rect l="0" t="0" r="0" b="1270"/>
              <a:pathLst>
                <a:path w="0" h="1270">
                  <a:moveTo>
                    <a:pt x="0" y="0"/>
                  </a:moveTo>
                  <a:cubicBezTo>
                    <a:pt x="0" y="411"/>
                    <a:pt x="0" y="808"/>
                    <a:pt x="0" y="1257"/>
                  </a:cubicBezTo>
                  <a:cubicBezTo>
                    <a:pt x="0" y="808"/>
                    <a:pt x="0" y="411"/>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0" name="Google Shape;110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g0AACwJAAA6DQAALAkAAAAAAAAmAAAACAAAAP//////////"/>
                </a:ext>
              </a:extLst>
            </p:cNvSpPr>
            <p:nvPr/>
          </p:nvSpPr>
          <p:spPr>
            <a:xfrm>
              <a:off x="2150110" y="1490980"/>
              <a:ext cx="0" cy="0"/>
            </a:xfrm>
            <a:custGeom>
              <a:avLst/>
              <a:gdLst/>
              <a:ahLst/>
              <a:cxnLst/>
              <a:rect l="0" t="0" r="0" b="0"/>
              <a:pathLst>
                <a:path w="0" h="0">
                  <a:moveTo>
                    <a:pt x="0" y="0"/>
                  </a:moveTo>
                  <a:cubicBezTo>
                    <a:pt x="0" y="0"/>
                    <a:pt x="0" y="0"/>
                    <a:pt x="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9" name="Google Shape;110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A0AAEcJAAArDQAARwkAAAAAAAAmAAAACAAAAP//////////"/>
                </a:ext>
              </a:extLst>
            </p:cNvSpPr>
            <p:nvPr/>
          </p:nvSpPr>
          <p:spPr>
            <a:xfrm>
              <a:off x="2138680" y="1508125"/>
              <a:ext cx="1905" cy="0"/>
            </a:xfrm>
            <a:custGeom>
              <a:avLst/>
              <a:gdLst/>
              <a:ahLst/>
              <a:cxnLst/>
              <a:rect l="0" t="0" r="1905" b="0"/>
              <a:pathLst>
                <a:path w="1905" h="0">
                  <a:moveTo>
                    <a:pt x="1894"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8" name="Google Shape;110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A0AAEUJAAA1DQAARQkAAAAAAAAmAAAACAAAAP//////////"/>
                </a:ext>
              </a:extLst>
            </p:cNvSpPr>
            <p:nvPr/>
          </p:nvSpPr>
          <p:spPr>
            <a:xfrm>
              <a:off x="2146300" y="1506855"/>
              <a:ext cx="635" cy="0"/>
            </a:xfrm>
            <a:custGeom>
              <a:avLst/>
              <a:gdLst/>
              <a:ahLst/>
              <a:cxnLst/>
              <a:rect l="0" t="0" r="635" b="0"/>
              <a:pathLst>
                <a:path w="635" h="0">
                  <a:moveTo>
                    <a:pt x="635" y="0"/>
                  </a:moveTo>
                  <a:lnTo>
                    <a:pt x="1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7" name="Google Shape;110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Q0AAEUJAAA2DQAARQkAAAAAAAAmAAAACAAAAP//////////"/>
                </a:ext>
              </a:extLst>
            </p:cNvSpPr>
            <p:nvPr/>
          </p:nvSpPr>
          <p:spPr>
            <a:xfrm>
              <a:off x="2146935" y="1506855"/>
              <a:ext cx="635" cy="0"/>
            </a:xfrm>
            <a:custGeom>
              <a:avLst/>
              <a:gdLst/>
              <a:ahLst/>
              <a:cxnLst/>
              <a:rect l="0" t="0" r="635" b="0"/>
              <a:pathLst>
                <a:path w="635" h="0">
                  <a:moveTo>
                    <a:pt x="619" y="0"/>
                  </a:moveTo>
                  <a:lnTo>
                    <a:pt x="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6" name="Google Shape;110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Q0AAEUJAAAyDQAARgkAAAAAAAAmAAAACAAAAP//////////"/>
                </a:ext>
              </a:extLst>
            </p:cNvSpPr>
            <p:nvPr/>
          </p:nvSpPr>
          <p:spPr>
            <a:xfrm>
              <a:off x="2144395" y="1506855"/>
              <a:ext cx="635" cy="635"/>
            </a:xfrm>
            <a:custGeom>
              <a:avLst/>
              <a:gdLst/>
              <a:ahLst/>
              <a:cxnLst/>
              <a:rect l="0" t="0" r="635" b="635"/>
              <a:pathLst>
                <a:path w="635" h="635">
                  <a:moveTo>
                    <a:pt x="635" y="0"/>
                  </a:moveTo>
                  <a:lnTo>
                    <a:pt x="14" y="55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5" name="Google Shape;110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Nw0AAEQJAAA3DQAARQkAAAAAAAAmAAAACAAAAP//////////"/>
                </a:ext>
              </a:extLst>
            </p:cNvSpPr>
            <p:nvPr/>
          </p:nvSpPr>
          <p:spPr>
            <a:xfrm>
              <a:off x="2148205" y="1506220"/>
              <a:ext cx="0" cy="635"/>
            </a:xfrm>
            <a:custGeom>
              <a:avLst/>
              <a:gdLst/>
              <a:ahLst/>
              <a:cxnLst/>
              <a:rect l="0" t="0" r="0" b="635"/>
              <a:pathLst>
                <a:path w="0" h="635">
                  <a:moveTo>
                    <a:pt x="0" y="79"/>
                  </a:moveTo>
                  <a:lnTo>
                    <a:pt x="0" y="635"/>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4" name="Google Shape;110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Q0AAEYJAAAuDQAARgkAAAAAAAAmAAAACAAAAP//////////"/>
                </a:ext>
              </a:extLst>
            </p:cNvSpPr>
            <p:nvPr/>
          </p:nvSpPr>
          <p:spPr>
            <a:xfrm>
              <a:off x="2141855" y="1507490"/>
              <a:ext cx="635" cy="0"/>
            </a:xfrm>
            <a:custGeom>
              <a:avLst/>
              <a:gdLst/>
              <a:ahLst/>
              <a:cxnLst/>
              <a:rect l="0" t="0" r="635" b="0"/>
              <a:pathLst>
                <a:path w="635" h="0">
                  <a:moveTo>
                    <a:pt x="635"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3" name="Google Shape;110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A0AAEQJAAA5DQAARAkAAAAAAAAmAAAACAAAAP//////////"/>
                </a:ext>
              </a:extLst>
            </p:cNvSpPr>
            <p:nvPr/>
          </p:nvSpPr>
          <p:spPr>
            <a:xfrm>
              <a:off x="2148840" y="1506220"/>
              <a:ext cx="635" cy="0"/>
            </a:xfrm>
            <a:custGeom>
              <a:avLst/>
              <a:gdLst/>
              <a:ahLst/>
              <a:cxnLst/>
              <a:rect l="0" t="0" r="635" b="0"/>
              <a:pathLst>
                <a:path w="635" h="0">
                  <a:moveTo>
                    <a:pt x="635" y="0"/>
                  </a:moveTo>
                  <a:lnTo>
                    <a:pt x="17"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2" name="Google Shape;110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w0AAEYJAAAwDQAARgkAAAAAAAAmAAAACAAAAP//////////"/>
                </a:ext>
              </a:extLst>
            </p:cNvSpPr>
            <p:nvPr/>
          </p:nvSpPr>
          <p:spPr>
            <a:xfrm>
              <a:off x="2143125" y="1507490"/>
              <a:ext cx="635" cy="0"/>
            </a:xfrm>
            <a:custGeom>
              <a:avLst/>
              <a:gdLst/>
              <a:ahLst/>
              <a:cxnLst/>
              <a:rect l="0" t="0" r="635" b="0"/>
              <a:pathLst>
                <a:path w="635" h="0">
                  <a:moveTo>
                    <a:pt x="635" y="0"/>
                  </a:moveTo>
                  <a:lnTo>
                    <a:pt x="1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1" name="Google Shape;110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w0AAEYJAAAtDQAARwkAAAAAAAAmAAAACAAAAP//////////"/>
                </a:ext>
              </a:extLst>
            </p:cNvSpPr>
            <p:nvPr/>
          </p:nvSpPr>
          <p:spPr>
            <a:xfrm>
              <a:off x="2140585" y="1507490"/>
              <a:ext cx="1270" cy="635"/>
            </a:xfrm>
            <a:custGeom>
              <a:avLst/>
              <a:gdLst/>
              <a:ahLst/>
              <a:cxnLst/>
              <a:rect l="0" t="0" r="1270" b="635"/>
              <a:pathLst>
                <a:path w="1270" h="635">
                  <a:moveTo>
                    <a:pt x="1270" y="52"/>
                  </a:moveTo>
                  <a:lnTo>
                    <a:pt x="25" y="58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0" name="Google Shape;110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g0AAEYJAAAvDQAARgkAAAAAAAAmAAAACAAAAP//////////"/>
                </a:ext>
              </a:extLst>
            </p:cNvSpPr>
            <p:nvPr/>
          </p:nvSpPr>
          <p:spPr>
            <a:xfrm>
              <a:off x="2142490" y="1507490"/>
              <a:ext cx="635" cy="0"/>
            </a:xfrm>
            <a:custGeom>
              <a:avLst/>
              <a:gdLst/>
              <a:ahLst/>
              <a:cxnLst/>
              <a:rect l="0" t="0" r="635" b="0"/>
              <a:pathLst>
                <a:path w="635" h="0">
                  <a:moveTo>
                    <a:pt x="635" y="0"/>
                  </a:moveTo>
                  <a:lnTo>
                    <a:pt x="12"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19" name="Google Shape;110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Mg0AAEUJAAAzDQAARQkAAAAAAAAmAAAACAAAAP//////////"/>
                </a:ext>
              </a:extLst>
            </p:cNvSpPr>
            <p:nvPr/>
          </p:nvSpPr>
          <p:spPr>
            <a:xfrm>
              <a:off x="2145030" y="1506855"/>
              <a:ext cx="635" cy="0"/>
            </a:xfrm>
            <a:custGeom>
              <a:avLst/>
              <a:gdLst/>
              <a:ahLst/>
              <a:cxnLst/>
              <a:rect l="0" t="0" r="635" b="0"/>
              <a:pathLst>
                <a:path w="635" h="0">
                  <a:moveTo>
                    <a:pt x="620" y="0"/>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18" name="Google Shape;110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w0AADwJAAAXDQAAPQkAAAAAAAAmAAAACAAAAP//////////"/>
                </a:ext>
              </a:extLst>
            </p:cNvSpPr>
            <p:nvPr/>
          </p:nvSpPr>
          <p:spPr>
            <a:xfrm>
              <a:off x="2127885" y="1501140"/>
              <a:ext cx="0" cy="635"/>
            </a:xfrm>
            <a:custGeom>
              <a:avLst/>
              <a:gdLst/>
              <a:ahLst/>
              <a:cxnLst/>
              <a:rect l="0" t="0" r="0" b="635"/>
              <a:pathLst>
                <a:path w="0" h="635">
                  <a:moveTo>
                    <a:pt x="0" y="635"/>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17" name="Google Shape;110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A0AAD4JAAAZDQAAPgkAAAAAAAAmAAAACAAAAP//////////"/>
                </a:ext>
              </a:extLst>
            </p:cNvSpPr>
            <p:nvPr/>
          </p:nvSpPr>
          <p:spPr>
            <a:xfrm>
              <a:off x="2128520" y="1502410"/>
              <a:ext cx="635" cy="0"/>
            </a:xfrm>
            <a:custGeom>
              <a:avLst/>
              <a:gdLst/>
              <a:ahLst/>
              <a:cxnLst/>
              <a:rect l="0" t="0" r="635" b="0"/>
              <a:pathLst>
                <a:path w="635" h="0">
                  <a:moveTo>
                    <a:pt x="610" y="0"/>
                  </a:moveTo>
                  <a:lnTo>
                    <a:pt x="24"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16" name="Google Shape;110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g0AAD8JAAAaDQAAQAkAAAAAAAAmAAAACAAAAP//////////"/>
                </a:ext>
              </a:extLst>
            </p:cNvSpPr>
            <p:nvPr/>
          </p:nvSpPr>
          <p:spPr>
            <a:xfrm>
              <a:off x="2129790" y="1503045"/>
              <a:ext cx="0" cy="635"/>
            </a:xfrm>
            <a:custGeom>
              <a:avLst/>
              <a:gdLst/>
              <a:ahLst/>
              <a:cxnLst/>
              <a:rect l="0" t="0" r="0" b="635"/>
              <a:pathLst>
                <a:path w="0" h="635">
                  <a:moveTo>
                    <a:pt x="0" y="613"/>
                  </a:moveTo>
                  <a:lnTo>
                    <a:pt x="0"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15" name="Google Shape;110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Q0AADoJAAAVDQAAOgkAAAAAAAAmAAAACAAAAP//////////"/>
                </a:ext>
              </a:extLst>
            </p:cNvSpPr>
            <p:nvPr/>
          </p:nvSpPr>
          <p:spPr>
            <a:xfrm>
              <a:off x="2126615" y="1499870"/>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14" name="Google Shape;110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0AADsJAAAWDQAAOwkAAAAAAAAmAAAACAAAAP//////////"/>
                </a:ext>
              </a:extLst>
            </p:cNvSpPr>
            <p:nvPr/>
          </p:nvSpPr>
          <p:spPr>
            <a:xfrm>
              <a:off x="2127250" y="150050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13" name="Google Shape;110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w0AAEEJAAAbDQAAQQkAAAAAAAAmAAAACAAAAP//////////"/>
                </a:ext>
              </a:extLst>
            </p:cNvSpPr>
            <p:nvPr/>
          </p:nvSpPr>
          <p:spPr>
            <a:xfrm>
              <a:off x="2130425" y="150431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12" name="Google Shape;110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A0AADkJAAAUDQAAOQkAAAAAAAAmAAAACAAAAP//////////"/>
                </a:ext>
              </a:extLst>
            </p:cNvSpPr>
            <p:nvPr/>
          </p:nvSpPr>
          <p:spPr>
            <a:xfrm>
              <a:off x="2125980" y="1499235"/>
              <a:ext cx="0" cy="0"/>
            </a:xfrm>
            <a:custGeom>
              <a:avLst/>
              <a:gdLst/>
              <a:ahLst/>
              <a:cxnLst/>
              <a:rect l="0" t="0" r="0" b="0"/>
              <a:pathLst>
                <a:path w="0" h="0">
                  <a:moveTo>
                    <a:pt x="0" y="0"/>
                  </a:move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348" name="Google Shape;11079;p68"/>
          <p:cNvGrpSpPr>
            <a:extLst>
              <a:ext uri="smNativeData">
                <pr:smNativeData xmlns:pr="smNativeData" xmlns="smNativeData" val="SMDATA_6_r2NKZxMAAAAlAAAAAQAAAA8BAAAAkAAAAEgAAACQAAAASAAAAAAAAAAAAAAAAAAAABcAAAAUAAAAAAAAAAAAAAD/fwAA/38AAAAAAAAJAAAABAAAAAABAAAfAAAAVAAAAAAAAAAAAAAAAAAAAAAAAAAAAAAAAAAAAAAAAAAAAAAAAAAAAAAAAAAAAAAAAAAAAAAAAAAAAAAAAAAAAAAAAAAAAAAAAAAAAAAAAAAAAAAAAAAAACEAAAAYAAAAFAAAADoVAACoBQAAcCMAANEOAAAQAAAAJgAAAAgAAAD/////AAAAAA=="/>
              </a:ext>
            </a:extLst>
          </p:cNvGrpSpPr>
          <p:nvPr/>
        </p:nvGrpSpPr>
        <p:grpSpPr>
          <a:xfrm>
            <a:off x="3450590" y="919480"/>
            <a:ext cx="2310130" cy="1489075"/>
            <a:chOff x="3450590" y="919480"/>
            <a:chExt cx="2310130" cy="1489075"/>
          </a:xfrm>
        </p:grpSpPr>
        <p:sp>
          <p:nvSpPr>
            <p:cNvPr id="5465" name="Google Shape;110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YAAC8JAAD4GAAA5wsAAAAAAAAmAAAACAAAAP//////////"/>
                </a:ext>
              </a:extLst>
            </p:cNvSpPr>
            <p:nvPr/>
          </p:nvSpPr>
          <p:spPr>
            <a:xfrm>
              <a:off x="3578860" y="1492885"/>
              <a:ext cx="480060" cy="441960"/>
            </a:xfrm>
            <a:custGeom>
              <a:avLst/>
              <a:gdLst/>
              <a:ahLst/>
              <a:cxnLst/>
              <a:rect l="0" t="0" r="480060" b="441960"/>
              <a:pathLst>
                <a:path w="480060" h="441960">
                  <a:moveTo>
                    <a:pt x="48308" y="0"/>
                  </a:moveTo>
                  <a:cubicBezTo>
                    <a:pt x="45083" y="0"/>
                    <a:pt x="41875" y="678"/>
                    <a:pt x="38755" y="2204"/>
                  </a:cubicBezTo>
                  <a:cubicBezTo>
                    <a:pt x="27540" y="7677"/>
                    <a:pt x="21091" y="18212"/>
                    <a:pt x="13133" y="27560"/>
                  </a:cubicBezTo>
                  <a:cubicBezTo>
                    <a:pt x="6869" y="34922"/>
                    <a:pt x="2846" y="38950"/>
                    <a:pt x="8" y="41025"/>
                  </a:cubicBezTo>
                  <a:cubicBezTo>
                    <a:pt x="7844" y="36133"/>
                    <a:pt x="15229" y="30587"/>
                    <a:pt x="21631" y="23080"/>
                  </a:cubicBezTo>
                  <a:cubicBezTo>
                    <a:pt x="31128" y="11939"/>
                    <a:pt x="40190" y="7540"/>
                    <a:pt x="48824" y="7540"/>
                  </a:cubicBezTo>
                  <a:cubicBezTo>
                    <a:pt x="68867" y="7540"/>
                    <a:pt x="86612" y="31249"/>
                    <a:pt x="102228" y="49534"/>
                  </a:cubicBezTo>
                  <a:cubicBezTo>
                    <a:pt x="119731" y="70046"/>
                    <a:pt x="142377" y="77223"/>
                    <a:pt x="154084" y="104024"/>
                  </a:cubicBezTo>
                  <a:cubicBezTo>
                    <a:pt x="160324" y="118312"/>
                    <a:pt x="172780" y="130405"/>
                    <a:pt x="181317" y="143362"/>
                  </a:cubicBezTo>
                  <a:cubicBezTo>
                    <a:pt x="189517" y="155810"/>
                    <a:pt x="179060" y="174498"/>
                    <a:pt x="176569" y="187180"/>
                  </a:cubicBezTo>
                  <a:cubicBezTo>
                    <a:pt x="173868" y="200839"/>
                    <a:pt x="176690" y="212439"/>
                    <a:pt x="183623" y="224096"/>
                  </a:cubicBezTo>
                  <a:cubicBezTo>
                    <a:pt x="197635" y="247660"/>
                    <a:pt x="220048" y="266187"/>
                    <a:pt x="234898" y="289864"/>
                  </a:cubicBezTo>
                  <a:cubicBezTo>
                    <a:pt x="243606" y="303732"/>
                    <a:pt x="254917" y="322445"/>
                    <a:pt x="271767" y="327385"/>
                  </a:cubicBezTo>
                  <a:cubicBezTo>
                    <a:pt x="298396" y="335191"/>
                    <a:pt x="297001" y="348802"/>
                    <a:pt x="310312" y="367514"/>
                  </a:cubicBezTo>
                  <a:cubicBezTo>
                    <a:pt x="317318" y="377403"/>
                    <a:pt x="332055" y="380939"/>
                    <a:pt x="342947" y="383740"/>
                  </a:cubicBezTo>
                  <a:cubicBezTo>
                    <a:pt x="368198" y="390190"/>
                    <a:pt x="387305" y="387841"/>
                    <a:pt x="408581" y="405665"/>
                  </a:cubicBezTo>
                  <a:cubicBezTo>
                    <a:pt x="422843" y="417621"/>
                    <a:pt x="442934" y="441960"/>
                    <a:pt x="463355" y="441960"/>
                  </a:cubicBezTo>
                  <a:cubicBezTo>
                    <a:pt x="468692" y="441960"/>
                    <a:pt x="474054" y="440297"/>
                    <a:pt x="479334" y="436317"/>
                  </a:cubicBezTo>
                  <a:cubicBezTo>
                    <a:pt x="480052" y="435776"/>
                    <a:pt x="479625" y="434678"/>
                    <a:pt x="478915" y="434678"/>
                  </a:cubicBezTo>
                  <a:cubicBezTo>
                    <a:pt x="478770" y="434678"/>
                    <a:pt x="478617" y="434727"/>
                    <a:pt x="478456" y="434824"/>
                  </a:cubicBezTo>
                  <a:cubicBezTo>
                    <a:pt x="473691" y="437891"/>
                    <a:pt x="468918" y="439215"/>
                    <a:pt x="464153" y="439215"/>
                  </a:cubicBezTo>
                  <a:cubicBezTo>
                    <a:pt x="435734" y="439215"/>
                    <a:pt x="407420" y="392160"/>
                    <a:pt x="381089" y="386816"/>
                  </a:cubicBezTo>
                  <a:cubicBezTo>
                    <a:pt x="366174" y="383789"/>
                    <a:pt x="351114" y="382618"/>
                    <a:pt x="336288" y="378848"/>
                  </a:cubicBezTo>
                  <a:cubicBezTo>
                    <a:pt x="315971" y="373649"/>
                    <a:pt x="305055" y="358917"/>
                    <a:pt x="305821" y="338316"/>
                  </a:cubicBezTo>
                  <a:cubicBezTo>
                    <a:pt x="305821" y="337686"/>
                    <a:pt x="305474" y="337105"/>
                    <a:pt x="304934" y="336774"/>
                  </a:cubicBezTo>
                  <a:cubicBezTo>
                    <a:pt x="283868" y="321629"/>
                    <a:pt x="261391" y="320693"/>
                    <a:pt x="244162" y="297460"/>
                  </a:cubicBezTo>
                  <a:cubicBezTo>
                    <a:pt x="230271" y="278699"/>
                    <a:pt x="219935" y="259099"/>
                    <a:pt x="203730" y="242017"/>
                  </a:cubicBezTo>
                  <a:cubicBezTo>
                    <a:pt x="178971" y="215910"/>
                    <a:pt x="175013" y="195382"/>
                    <a:pt x="187904" y="161517"/>
                  </a:cubicBezTo>
                  <a:cubicBezTo>
                    <a:pt x="192306" y="149981"/>
                    <a:pt x="184857" y="140262"/>
                    <a:pt x="177875" y="131293"/>
                  </a:cubicBezTo>
                  <a:cubicBezTo>
                    <a:pt x="165798" y="115656"/>
                    <a:pt x="158018" y="94022"/>
                    <a:pt x="144869" y="79717"/>
                  </a:cubicBezTo>
                  <a:cubicBezTo>
                    <a:pt x="128744" y="62119"/>
                    <a:pt x="107605" y="52125"/>
                    <a:pt x="93223" y="32315"/>
                  </a:cubicBezTo>
                  <a:cubicBezTo>
                    <a:pt x="84781" y="20706"/>
                    <a:pt x="66190" y="0"/>
                    <a:pt x="483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64" name="Google Shape;110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hUAAFIJAAAAFgAAvwkAAAAAAAAmAAAACAAAAP//////////"/>
                </a:ext>
              </a:extLst>
            </p:cNvSpPr>
            <p:nvPr/>
          </p:nvSpPr>
          <p:spPr>
            <a:xfrm>
              <a:off x="3450590" y="1515110"/>
              <a:ext cx="125730" cy="69215"/>
            </a:xfrm>
            <a:custGeom>
              <a:avLst/>
              <a:gdLst/>
              <a:ahLst/>
              <a:cxnLst/>
              <a:rect l="0" t="0" r="125730" b="69215"/>
              <a:pathLst>
                <a:path w="125730" h="69215">
                  <a:moveTo>
                    <a:pt x="86103" y="0"/>
                  </a:moveTo>
                  <a:cubicBezTo>
                    <a:pt x="85620" y="0"/>
                    <a:pt x="85145" y="225"/>
                    <a:pt x="84823" y="748"/>
                  </a:cubicBezTo>
                  <a:cubicBezTo>
                    <a:pt x="66890" y="30264"/>
                    <a:pt x="34676" y="26031"/>
                    <a:pt x="12484" y="46942"/>
                  </a:cubicBezTo>
                  <a:cubicBezTo>
                    <a:pt x="8935" y="50315"/>
                    <a:pt x="8" y="57012"/>
                    <a:pt x="3775" y="63492"/>
                  </a:cubicBezTo>
                  <a:cubicBezTo>
                    <a:pt x="6166" y="67572"/>
                    <a:pt x="11341" y="69206"/>
                    <a:pt x="18006" y="69206"/>
                  </a:cubicBezTo>
                  <a:cubicBezTo>
                    <a:pt x="39739" y="69206"/>
                    <a:pt x="77257" y="51820"/>
                    <a:pt x="85620" y="45067"/>
                  </a:cubicBezTo>
                  <a:cubicBezTo>
                    <a:pt x="98395" y="34748"/>
                    <a:pt x="112594" y="28405"/>
                    <a:pt x="125730" y="20525"/>
                  </a:cubicBezTo>
                  <a:cubicBezTo>
                    <a:pt x="125022" y="20831"/>
                    <a:pt x="124426" y="20960"/>
                    <a:pt x="123903" y="20960"/>
                  </a:cubicBezTo>
                  <a:cubicBezTo>
                    <a:pt x="121391" y="20960"/>
                    <a:pt x="120611" y="18006"/>
                    <a:pt x="117415" y="18006"/>
                  </a:cubicBezTo>
                  <a:cubicBezTo>
                    <a:pt x="115765" y="18006"/>
                    <a:pt x="113479" y="18786"/>
                    <a:pt x="109969" y="21177"/>
                  </a:cubicBezTo>
                  <a:cubicBezTo>
                    <a:pt x="98073" y="29282"/>
                    <a:pt x="88269" y="39763"/>
                    <a:pt x="75559" y="46757"/>
                  </a:cubicBezTo>
                  <a:cubicBezTo>
                    <a:pt x="63219" y="53543"/>
                    <a:pt x="48714" y="57406"/>
                    <a:pt x="35216" y="61214"/>
                  </a:cubicBezTo>
                  <a:cubicBezTo>
                    <a:pt x="28253" y="64176"/>
                    <a:pt x="23069" y="65657"/>
                    <a:pt x="19664" y="65657"/>
                  </a:cubicBezTo>
                  <a:cubicBezTo>
                    <a:pt x="12058" y="65657"/>
                    <a:pt x="13338" y="58260"/>
                    <a:pt x="23504" y="43457"/>
                  </a:cubicBezTo>
                  <a:cubicBezTo>
                    <a:pt x="34403" y="38491"/>
                    <a:pt x="45414" y="33701"/>
                    <a:pt x="56498" y="29121"/>
                  </a:cubicBezTo>
                  <a:cubicBezTo>
                    <a:pt x="70439" y="23286"/>
                    <a:pt x="79946" y="14786"/>
                    <a:pt x="87496" y="2326"/>
                  </a:cubicBezTo>
                  <a:cubicBezTo>
                    <a:pt x="88244" y="1118"/>
                    <a:pt x="87174" y="0"/>
                    <a:pt x="8610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63" name="Google Shape;110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BYAAHAJAAAEFgAAcgkAAAAAAAAmAAAACAAAAP//////////"/>
                </a:ext>
              </a:extLst>
            </p:cNvSpPr>
            <p:nvPr/>
          </p:nvSpPr>
          <p:spPr>
            <a:xfrm>
              <a:off x="3576320" y="1534160"/>
              <a:ext cx="2540" cy="1270"/>
            </a:xfrm>
            <a:custGeom>
              <a:avLst/>
              <a:gdLst/>
              <a:ahLst/>
              <a:cxnLst/>
              <a:rect l="0" t="0" r="2540" b="1270"/>
              <a:pathLst>
                <a:path w="2540" h="1270">
                  <a:moveTo>
                    <a:pt x="2540" y="0"/>
                  </a:moveTo>
                  <a:cubicBezTo>
                    <a:pt x="1704" y="432"/>
                    <a:pt x="860" y="858"/>
                    <a:pt x="8" y="1270"/>
                  </a:cubicBezTo>
                  <a:cubicBezTo>
                    <a:pt x="901" y="919"/>
                    <a:pt x="1753" y="486"/>
                    <a:pt x="25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62" name="Google Shape;110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UAAFQJAAC8FQAAVAkAAAAAAAAmAAAACAAAAP//////////"/>
                </a:ext>
              </a:extLst>
            </p:cNvSpPr>
            <p:nvPr/>
          </p:nvSpPr>
          <p:spPr>
            <a:xfrm>
              <a:off x="3533140" y="1516380"/>
              <a:ext cx="0" cy="0"/>
            </a:xfrm>
            <a:custGeom>
              <a:avLst/>
              <a:gdLst/>
              <a:ahLst/>
              <a:cxnLst/>
              <a:rect l="0" t="0" r="0" b="0"/>
              <a:pathLst>
                <a:path w="0" h="0">
                  <a:moveTo>
                    <a:pt x="0" y="0"/>
                  </a:moveTo>
                  <a:cubicBezTo>
                    <a:pt x="0" y="0"/>
                    <a:pt x="0" y="0"/>
                    <a:pt x="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61" name="Google Shape;110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UAAFQJAAC8FQAAVAkAAAAAAAAmAAAACAAAAP//////////"/>
                </a:ext>
              </a:extLst>
            </p:cNvSpPr>
            <p:nvPr/>
          </p:nvSpPr>
          <p:spPr>
            <a:xfrm>
              <a:off x="3533140" y="1516380"/>
              <a:ext cx="0" cy="0"/>
            </a:xfrm>
            <a:custGeom>
              <a:avLst/>
              <a:gdLst/>
              <a:ahLst/>
              <a:cxnLst/>
              <a:rect l="0" t="0" r="0" b="0"/>
              <a:pathLst>
                <a:path w="0" h="0" fill="none">
                  <a:moveTo>
                    <a:pt x="0" y="0"/>
                  </a:moveTo>
                  <a:cubicBezTo>
                    <a:pt x="0" y="0"/>
                    <a:pt x="0" y="0"/>
                    <a:pt x="0" y="0"/>
                  </a:cubicBezTo>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60" name="Google Shape;110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RYAAAsJAAC/FgAAGgkAAAAAAAAmAAAACAAAAP//////////"/>
                </a:ext>
              </a:extLst>
            </p:cNvSpPr>
            <p:nvPr/>
          </p:nvSpPr>
          <p:spPr>
            <a:xfrm>
              <a:off x="3691255" y="1470025"/>
              <a:ext cx="6350" cy="9525"/>
            </a:xfrm>
            <a:custGeom>
              <a:avLst/>
              <a:gdLst/>
              <a:ahLst/>
              <a:cxnLst/>
              <a:rect l="0" t="0" r="6350" b="9525"/>
              <a:pathLst>
                <a:path w="6350" h="9525">
                  <a:moveTo>
                    <a:pt x="6342" y="8"/>
                  </a:moveTo>
                  <a:cubicBezTo>
                    <a:pt x="4228" y="3177"/>
                    <a:pt x="2091" y="6347"/>
                    <a:pt x="0" y="9516"/>
                  </a:cubicBezTo>
                  <a:cubicBezTo>
                    <a:pt x="1027" y="8152"/>
                    <a:pt x="2031" y="6754"/>
                    <a:pt x="3013" y="5340"/>
                  </a:cubicBezTo>
                  <a:cubicBezTo>
                    <a:pt x="4123" y="3510"/>
                    <a:pt x="5233" y="1738"/>
                    <a:pt x="6342"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9" name="Google Shape;110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UAABsIAADeFwAAuAkAAAAAAAAmAAAACAAAAP//////////"/>
                </a:ext>
              </a:extLst>
            </p:cNvSpPr>
            <p:nvPr/>
          </p:nvSpPr>
          <p:spPr>
            <a:xfrm>
              <a:off x="3466465" y="1317625"/>
              <a:ext cx="413385" cy="262255"/>
            </a:xfrm>
            <a:custGeom>
              <a:avLst/>
              <a:gdLst/>
              <a:ahLst/>
              <a:cxnLst/>
              <a:rect l="0" t="0" r="413385" b="262255"/>
              <a:pathLst>
                <a:path w="413385" h="262255">
                  <a:moveTo>
                    <a:pt x="95720" y="3498"/>
                  </a:moveTo>
                  <a:cubicBezTo>
                    <a:pt x="96719" y="3522"/>
                    <a:pt x="97694" y="3667"/>
                    <a:pt x="98669" y="3731"/>
                  </a:cubicBezTo>
                  <a:cubicBezTo>
                    <a:pt x="92875" y="9245"/>
                    <a:pt x="86572" y="14226"/>
                    <a:pt x="80060" y="18949"/>
                  </a:cubicBezTo>
                  <a:cubicBezTo>
                    <a:pt x="81358" y="17321"/>
                    <a:pt x="82317" y="16112"/>
                    <a:pt x="82712" y="15628"/>
                  </a:cubicBezTo>
                  <a:cubicBezTo>
                    <a:pt x="86943" y="11784"/>
                    <a:pt x="91182" y="8060"/>
                    <a:pt x="95438" y="4731"/>
                  </a:cubicBezTo>
                  <a:cubicBezTo>
                    <a:pt x="95857" y="4384"/>
                    <a:pt x="95857" y="3941"/>
                    <a:pt x="95720" y="3498"/>
                  </a:cubicBezTo>
                  <a:close/>
                  <a:moveTo>
                    <a:pt x="111330" y="5875"/>
                  </a:moveTo>
                  <a:cubicBezTo>
                    <a:pt x="112169" y="6109"/>
                    <a:pt x="112958" y="6383"/>
                    <a:pt x="113772" y="6665"/>
                  </a:cubicBezTo>
                  <a:cubicBezTo>
                    <a:pt x="107188" y="11276"/>
                    <a:pt x="100765" y="16394"/>
                    <a:pt x="94462" y="21794"/>
                  </a:cubicBezTo>
                  <a:cubicBezTo>
                    <a:pt x="100023" y="16692"/>
                    <a:pt x="105536" y="11598"/>
                    <a:pt x="111073" y="6456"/>
                  </a:cubicBezTo>
                  <a:cubicBezTo>
                    <a:pt x="111210" y="6295"/>
                    <a:pt x="111306" y="6085"/>
                    <a:pt x="111330" y="5875"/>
                  </a:cubicBezTo>
                  <a:close/>
                  <a:moveTo>
                    <a:pt x="270405" y="19884"/>
                  </a:moveTo>
                  <a:cubicBezTo>
                    <a:pt x="271549" y="20069"/>
                    <a:pt x="272661" y="20327"/>
                    <a:pt x="273782" y="20561"/>
                  </a:cubicBezTo>
                  <a:cubicBezTo>
                    <a:pt x="269478" y="24841"/>
                    <a:pt x="265360" y="29306"/>
                    <a:pt x="261306" y="33844"/>
                  </a:cubicBezTo>
                  <a:cubicBezTo>
                    <a:pt x="264401" y="29677"/>
                    <a:pt x="267455" y="25446"/>
                    <a:pt x="270316" y="20996"/>
                  </a:cubicBezTo>
                  <a:cubicBezTo>
                    <a:pt x="270526" y="20674"/>
                    <a:pt x="270566" y="20255"/>
                    <a:pt x="270405" y="19884"/>
                  </a:cubicBezTo>
                  <a:close/>
                  <a:moveTo>
                    <a:pt x="93463" y="12275"/>
                  </a:moveTo>
                  <a:cubicBezTo>
                    <a:pt x="89715" y="15394"/>
                    <a:pt x="81713" y="22093"/>
                    <a:pt x="79940" y="23697"/>
                  </a:cubicBezTo>
                  <a:cubicBezTo>
                    <a:pt x="75684" y="27654"/>
                    <a:pt x="71332" y="31426"/>
                    <a:pt x="67029" y="35174"/>
                  </a:cubicBezTo>
                  <a:cubicBezTo>
                    <a:pt x="68495" y="33377"/>
                    <a:pt x="70913" y="30378"/>
                    <a:pt x="73476" y="27211"/>
                  </a:cubicBezTo>
                  <a:cubicBezTo>
                    <a:pt x="73661" y="27050"/>
                    <a:pt x="73871" y="26913"/>
                    <a:pt x="74080" y="26767"/>
                  </a:cubicBezTo>
                  <a:cubicBezTo>
                    <a:pt x="78634" y="23632"/>
                    <a:pt x="84711" y="19537"/>
                    <a:pt x="88990" y="15975"/>
                  </a:cubicBezTo>
                  <a:lnTo>
                    <a:pt x="93463" y="12275"/>
                  </a:lnTo>
                  <a:close/>
                  <a:moveTo>
                    <a:pt x="266754" y="20577"/>
                  </a:moveTo>
                  <a:cubicBezTo>
                    <a:pt x="259726" y="27122"/>
                    <a:pt x="253045" y="34006"/>
                    <a:pt x="246670" y="41195"/>
                  </a:cubicBezTo>
                  <a:cubicBezTo>
                    <a:pt x="250603" y="35988"/>
                    <a:pt x="254028" y="30378"/>
                    <a:pt x="256446" y="24116"/>
                  </a:cubicBezTo>
                  <a:cubicBezTo>
                    <a:pt x="256543" y="23882"/>
                    <a:pt x="256543" y="23608"/>
                    <a:pt x="256446" y="23374"/>
                  </a:cubicBezTo>
                  <a:cubicBezTo>
                    <a:pt x="259823" y="22230"/>
                    <a:pt x="263264" y="21303"/>
                    <a:pt x="266754" y="20577"/>
                  </a:cubicBezTo>
                  <a:close/>
                  <a:moveTo>
                    <a:pt x="147710" y="25317"/>
                  </a:moveTo>
                  <a:cubicBezTo>
                    <a:pt x="149129" y="26244"/>
                    <a:pt x="150539" y="27170"/>
                    <a:pt x="151949" y="28073"/>
                  </a:cubicBezTo>
                  <a:cubicBezTo>
                    <a:pt x="146018" y="32168"/>
                    <a:pt x="140457" y="36754"/>
                    <a:pt x="135315" y="41800"/>
                  </a:cubicBezTo>
                  <a:cubicBezTo>
                    <a:pt x="139619" y="36311"/>
                    <a:pt x="143761" y="30830"/>
                    <a:pt x="147710" y="25317"/>
                  </a:cubicBezTo>
                  <a:close/>
                  <a:moveTo>
                    <a:pt x="75314" y="6295"/>
                  </a:moveTo>
                  <a:cubicBezTo>
                    <a:pt x="61186" y="17950"/>
                    <a:pt x="46735" y="28863"/>
                    <a:pt x="34525" y="42364"/>
                  </a:cubicBezTo>
                  <a:cubicBezTo>
                    <a:pt x="40151" y="24696"/>
                    <a:pt x="56511" y="11671"/>
                    <a:pt x="75314" y="6295"/>
                  </a:cubicBezTo>
                  <a:close/>
                  <a:moveTo>
                    <a:pt x="161024" y="33562"/>
                  </a:moveTo>
                  <a:cubicBezTo>
                    <a:pt x="163031" y="34707"/>
                    <a:pt x="165030" y="35779"/>
                    <a:pt x="167077" y="36802"/>
                  </a:cubicBezTo>
                  <a:cubicBezTo>
                    <a:pt x="163265" y="38011"/>
                    <a:pt x="159307" y="41268"/>
                    <a:pt x="155608" y="44992"/>
                  </a:cubicBezTo>
                  <a:cubicBezTo>
                    <a:pt x="158050" y="41502"/>
                    <a:pt x="159565" y="38245"/>
                    <a:pt x="159162" y="35706"/>
                  </a:cubicBezTo>
                  <a:cubicBezTo>
                    <a:pt x="159678" y="35263"/>
                    <a:pt x="160146" y="34795"/>
                    <a:pt x="160653" y="34360"/>
                  </a:cubicBezTo>
                  <a:cubicBezTo>
                    <a:pt x="160863" y="34151"/>
                    <a:pt x="161000" y="33868"/>
                    <a:pt x="161024" y="33562"/>
                  </a:cubicBezTo>
                  <a:close/>
                  <a:moveTo>
                    <a:pt x="92625" y="3594"/>
                  </a:moveTo>
                  <a:cubicBezTo>
                    <a:pt x="89506" y="5988"/>
                    <a:pt x="86548" y="8576"/>
                    <a:pt x="83784" y="11340"/>
                  </a:cubicBezTo>
                  <a:cubicBezTo>
                    <a:pt x="78892" y="14194"/>
                    <a:pt x="66650" y="24583"/>
                    <a:pt x="66658" y="24583"/>
                  </a:cubicBezTo>
                  <a:cubicBezTo>
                    <a:pt x="66658" y="24583"/>
                    <a:pt x="66658" y="24583"/>
                    <a:pt x="66658" y="24583"/>
                  </a:cubicBezTo>
                  <a:cubicBezTo>
                    <a:pt x="61113" y="29282"/>
                    <a:pt x="36967" y="49828"/>
                    <a:pt x="34316" y="49828"/>
                  </a:cubicBezTo>
                  <a:cubicBezTo>
                    <a:pt x="33236" y="49828"/>
                    <a:pt x="35710" y="46426"/>
                    <a:pt x="44438" y="37197"/>
                  </a:cubicBezTo>
                  <a:cubicBezTo>
                    <a:pt x="55746" y="25236"/>
                    <a:pt x="70148" y="16789"/>
                    <a:pt x="81503" y="4755"/>
                  </a:cubicBezTo>
                  <a:cubicBezTo>
                    <a:pt x="85178" y="4086"/>
                    <a:pt x="88901" y="3683"/>
                    <a:pt x="92625" y="3594"/>
                  </a:cubicBezTo>
                  <a:close/>
                  <a:moveTo>
                    <a:pt x="171147" y="38640"/>
                  </a:moveTo>
                  <a:cubicBezTo>
                    <a:pt x="173057" y="39454"/>
                    <a:pt x="174991" y="40196"/>
                    <a:pt x="176965" y="40873"/>
                  </a:cubicBezTo>
                  <a:cubicBezTo>
                    <a:pt x="172009" y="43734"/>
                    <a:pt x="167214" y="46853"/>
                    <a:pt x="162636" y="50271"/>
                  </a:cubicBezTo>
                  <a:cubicBezTo>
                    <a:pt x="165521" y="46434"/>
                    <a:pt x="168447" y="42638"/>
                    <a:pt x="171147" y="38640"/>
                  </a:cubicBezTo>
                  <a:close/>
                  <a:moveTo>
                    <a:pt x="307469" y="32958"/>
                  </a:moveTo>
                  <a:cubicBezTo>
                    <a:pt x="308888" y="33683"/>
                    <a:pt x="310306" y="34376"/>
                    <a:pt x="311709" y="35102"/>
                  </a:cubicBezTo>
                  <a:cubicBezTo>
                    <a:pt x="305374" y="41477"/>
                    <a:pt x="299184" y="48063"/>
                    <a:pt x="293092" y="54761"/>
                  </a:cubicBezTo>
                  <a:cubicBezTo>
                    <a:pt x="297814" y="47273"/>
                    <a:pt x="302585" y="39986"/>
                    <a:pt x="307445" y="33054"/>
                  </a:cubicBezTo>
                  <a:cubicBezTo>
                    <a:pt x="307469" y="33030"/>
                    <a:pt x="307445" y="33006"/>
                    <a:pt x="307469" y="32958"/>
                  </a:cubicBezTo>
                  <a:close/>
                  <a:moveTo>
                    <a:pt x="313965" y="36287"/>
                  </a:moveTo>
                  <a:cubicBezTo>
                    <a:pt x="315472" y="37076"/>
                    <a:pt x="317012" y="37866"/>
                    <a:pt x="318503" y="38689"/>
                  </a:cubicBezTo>
                  <a:cubicBezTo>
                    <a:pt x="312450" y="44178"/>
                    <a:pt x="306704" y="49997"/>
                    <a:pt x="301304" y="56139"/>
                  </a:cubicBezTo>
                  <a:cubicBezTo>
                    <a:pt x="305543" y="49344"/>
                    <a:pt x="309750" y="42711"/>
                    <a:pt x="313965" y="36287"/>
                  </a:cubicBezTo>
                  <a:close/>
                  <a:moveTo>
                    <a:pt x="65328" y="32684"/>
                  </a:moveTo>
                  <a:cubicBezTo>
                    <a:pt x="62934" y="35521"/>
                    <a:pt x="60517" y="38334"/>
                    <a:pt x="57930" y="41058"/>
                  </a:cubicBezTo>
                  <a:cubicBezTo>
                    <a:pt x="56003" y="43073"/>
                    <a:pt x="38902" y="59041"/>
                    <a:pt x="36822" y="59041"/>
                  </a:cubicBezTo>
                  <a:cubicBezTo>
                    <a:pt x="36242" y="59041"/>
                    <a:pt x="36855" y="57775"/>
                    <a:pt x="39337" y="54551"/>
                  </a:cubicBezTo>
                  <a:cubicBezTo>
                    <a:pt x="41247" y="52157"/>
                    <a:pt x="43318" y="49876"/>
                    <a:pt x="45575" y="47780"/>
                  </a:cubicBezTo>
                  <a:cubicBezTo>
                    <a:pt x="50418" y="44315"/>
                    <a:pt x="55141" y="40502"/>
                    <a:pt x="59767" y="36472"/>
                  </a:cubicBezTo>
                  <a:cubicBezTo>
                    <a:pt x="61605" y="35190"/>
                    <a:pt x="63466" y="33917"/>
                    <a:pt x="65328" y="32684"/>
                  </a:cubicBezTo>
                  <a:close/>
                  <a:moveTo>
                    <a:pt x="326175" y="42735"/>
                  </a:moveTo>
                  <a:cubicBezTo>
                    <a:pt x="328109" y="43758"/>
                    <a:pt x="330043" y="44806"/>
                    <a:pt x="331994" y="45830"/>
                  </a:cubicBezTo>
                  <a:cubicBezTo>
                    <a:pt x="327174" y="50223"/>
                    <a:pt x="322855" y="55043"/>
                    <a:pt x="318736" y="60048"/>
                  </a:cubicBezTo>
                  <a:cubicBezTo>
                    <a:pt x="321710" y="54906"/>
                    <a:pt x="324483" y="49642"/>
                    <a:pt x="326715" y="44057"/>
                  </a:cubicBezTo>
                  <a:cubicBezTo>
                    <a:pt x="326949" y="43525"/>
                    <a:pt x="326618" y="43017"/>
                    <a:pt x="326175" y="42735"/>
                  </a:cubicBezTo>
                  <a:close/>
                  <a:moveTo>
                    <a:pt x="101740" y="3965"/>
                  </a:moveTo>
                  <a:cubicBezTo>
                    <a:pt x="104021" y="4247"/>
                    <a:pt x="106277" y="4642"/>
                    <a:pt x="108510" y="5198"/>
                  </a:cubicBezTo>
                  <a:cubicBezTo>
                    <a:pt x="102256" y="10647"/>
                    <a:pt x="96324" y="16346"/>
                    <a:pt x="90481" y="22189"/>
                  </a:cubicBezTo>
                  <a:cubicBezTo>
                    <a:pt x="87668" y="24583"/>
                    <a:pt x="85178" y="26767"/>
                    <a:pt x="84155" y="27702"/>
                  </a:cubicBezTo>
                  <a:cubicBezTo>
                    <a:pt x="75870" y="35287"/>
                    <a:pt x="67423" y="42711"/>
                    <a:pt x="58929" y="50061"/>
                  </a:cubicBezTo>
                  <a:cubicBezTo>
                    <a:pt x="51885" y="56195"/>
                    <a:pt x="44616" y="61974"/>
                    <a:pt x="43399" y="61974"/>
                  </a:cubicBezTo>
                  <a:cubicBezTo>
                    <a:pt x="42544" y="61974"/>
                    <a:pt x="44712" y="59081"/>
                    <a:pt x="52135" y="51391"/>
                  </a:cubicBezTo>
                  <a:cubicBezTo>
                    <a:pt x="68004" y="34916"/>
                    <a:pt x="86991" y="22649"/>
                    <a:pt x="101490" y="4691"/>
                  </a:cubicBezTo>
                  <a:cubicBezTo>
                    <a:pt x="101651" y="4481"/>
                    <a:pt x="101716" y="4223"/>
                    <a:pt x="101740" y="3965"/>
                  </a:cubicBezTo>
                  <a:close/>
                  <a:moveTo>
                    <a:pt x="262805" y="28105"/>
                  </a:moveTo>
                  <a:cubicBezTo>
                    <a:pt x="263240" y="28105"/>
                    <a:pt x="259428" y="33111"/>
                    <a:pt x="247089" y="47925"/>
                  </a:cubicBezTo>
                  <a:cubicBezTo>
                    <a:pt x="242044" y="53971"/>
                    <a:pt x="236644" y="59742"/>
                    <a:pt x="231156" y="65448"/>
                  </a:cubicBezTo>
                  <a:cubicBezTo>
                    <a:pt x="235597" y="59701"/>
                    <a:pt x="240070" y="53946"/>
                    <a:pt x="244559" y="48224"/>
                  </a:cubicBezTo>
                  <a:cubicBezTo>
                    <a:pt x="248709" y="42952"/>
                    <a:pt x="262055" y="28105"/>
                    <a:pt x="262805" y="28105"/>
                  </a:cubicBezTo>
                  <a:close/>
                  <a:moveTo>
                    <a:pt x="121662" y="9809"/>
                  </a:moveTo>
                  <a:cubicBezTo>
                    <a:pt x="124290" y="11018"/>
                    <a:pt x="126893" y="12364"/>
                    <a:pt x="129456" y="13831"/>
                  </a:cubicBezTo>
                  <a:lnTo>
                    <a:pt x="129383" y="13831"/>
                  </a:lnTo>
                  <a:cubicBezTo>
                    <a:pt x="113885" y="24535"/>
                    <a:pt x="102135" y="38382"/>
                    <a:pt x="88926" y="51649"/>
                  </a:cubicBezTo>
                  <a:cubicBezTo>
                    <a:pt x="84155" y="56437"/>
                    <a:pt x="79287" y="61072"/>
                    <a:pt x="74379" y="65674"/>
                  </a:cubicBezTo>
                  <a:cubicBezTo>
                    <a:pt x="90578" y="47273"/>
                    <a:pt x="107817" y="30306"/>
                    <a:pt x="121662" y="9809"/>
                  </a:cubicBezTo>
                  <a:close/>
                  <a:moveTo>
                    <a:pt x="133115" y="21827"/>
                  </a:moveTo>
                  <a:cubicBezTo>
                    <a:pt x="135138" y="21827"/>
                    <a:pt x="119398" y="40035"/>
                    <a:pt x="116142" y="43267"/>
                  </a:cubicBezTo>
                  <a:cubicBezTo>
                    <a:pt x="107277" y="52085"/>
                    <a:pt x="97436" y="59976"/>
                    <a:pt x="88297" y="68519"/>
                  </a:cubicBezTo>
                  <a:lnTo>
                    <a:pt x="88273" y="68544"/>
                  </a:lnTo>
                  <a:cubicBezTo>
                    <a:pt x="100346" y="54438"/>
                    <a:pt x="112072" y="39898"/>
                    <a:pt x="125918" y="27420"/>
                  </a:cubicBezTo>
                  <a:cubicBezTo>
                    <a:pt x="130375" y="23406"/>
                    <a:pt x="132518" y="21827"/>
                    <a:pt x="133115" y="21827"/>
                  </a:cubicBezTo>
                  <a:close/>
                  <a:moveTo>
                    <a:pt x="44624" y="56300"/>
                  </a:moveTo>
                  <a:cubicBezTo>
                    <a:pt x="40925" y="60306"/>
                    <a:pt x="37524" y="64586"/>
                    <a:pt x="34405" y="69100"/>
                  </a:cubicBezTo>
                  <a:cubicBezTo>
                    <a:pt x="34082" y="67891"/>
                    <a:pt x="33800" y="66698"/>
                    <a:pt x="33542" y="65513"/>
                  </a:cubicBezTo>
                  <a:cubicBezTo>
                    <a:pt x="37266" y="62466"/>
                    <a:pt x="40949" y="59395"/>
                    <a:pt x="44624" y="56300"/>
                  </a:cubicBezTo>
                  <a:close/>
                  <a:moveTo>
                    <a:pt x="334484" y="47063"/>
                  </a:moveTo>
                  <a:cubicBezTo>
                    <a:pt x="339207" y="49392"/>
                    <a:pt x="344067" y="51391"/>
                    <a:pt x="349047" y="53068"/>
                  </a:cubicBezTo>
                  <a:cubicBezTo>
                    <a:pt x="343091" y="58742"/>
                    <a:pt x="337466" y="64650"/>
                    <a:pt x="332155" y="70841"/>
                  </a:cubicBezTo>
                  <a:cubicBezTo>
                    <a:pt x="335741" y="65094"/>
                    <a:pt x="338997" y="59137"/>
                    <a:pt x="341560" y="52786"/>
                  </a:cubicBezTo>
                  <a:cubicBezTo>
                    <a:pt x="341907" y="51883"/>
                    <a:pt x="341077" y="51190"/>
                    <a:pt x="340263" y="51190"/>
                  </a:cubicBezTo>
                  <a:cubicBezTo>
                    <a:pt x="339948" y="51190"/>
                    <a:pt x="339634" y="51295"/>
                    <a:pt x="339392" y="51528"/>
                  </a:cubicBezTo>
                  <a:cubicBezTo>
                    <a:pt x="333928" y="56929"/>
                    <a:pt x="328762" y="62627"/>
                    <a:pt x="323894" y="68584"/>
                  </a:cubicBezTo>
                  <a:cubicBezTo>
                    <a:pt x="327924" y="61555"/>
                    <a:pt x="331575" y="54438"/>
                    <a:pt x="334484" y="47063"/>
                  </a:cubicBezTo>
                  <a:close/>
                  <a:moveTo>
                    <a:pt x="285161" y="23487"/>
                  </a:moveTo>
                  <a:cubicBezTo>
                    <a:pt x="292044" y="25720"/>
                    <a:pt x="298677" y="28726"/>
                    <a:pt x="305237" y="31910"/>
                  </a:cubicBezTo>
                  <a:cubicBezTo>
                    <a:pt x="294349" y="41316"/>
                    <a:pt x="284138" y="51899"/>
                    <a:pt x="274386" y="63208"/>
                  </a:cubicBezTo>
                  <a:cubicBezTo>
                    <a:pt x="281809" y="52205"/>
                    <a:pt x="289110" y="41058"/>
                    <a:pt x="296025" y="29516"/>
                  </a:cubicBezTo>
                  <a:cubicBezTo>
                    <a:pt x="296476" y="28758"/>
                    <a:pt x="295848" y="27968"/>
                    <a:pt x="295114" y="27968"/>
                  </a:cubicBezTo>
                  <a:cubicBezTo>
                    <a:pt x="294945" y="27968"/>
                    <a:pt x="294768" y="28009"/>
                    <a:pt x="294607" y="28097"/>
                  </a:cubicBezTo>
                  <a:cubicBezTo>
                    <a:pt x="291182" y="29959"/>
                    <a:pt x="288087" y="32353"/>
                    <a:pt x="285411" y="35174"/>
                  </a:cubicBezTo>
                  <a:cubicBezTo>
                    <a:pt x="286765" y="32353"/>
                    <a:pt x="288208" y="29540"/>
                    <a:pt x="289368" y="26703"/>
                  </a:cubicBezTo>
                  <a:cubicBezTo>
                    <a:pt x="289707" y="25865"/>
                    <a:pt x="288901" y="25180"/>
                    <a:pt x="288135" y="25180"/>
                  </a:cubicBezTo>
                  <a:cubicBezTo>
                    <a:pt x="287837" y="25180"/>
                    <a:pt x="287539" y="25284"/>
                    <a:pt x="287321" y="25510"/>
                  </a:cubicBezTo>
                  <a:cubicBezTo>
                    <a:pt x="271404" y="42404"/>
                    <a:pt x="256422" y="60395"/>
                    <a:pt x="241907" y="78853"/>
                  </a:cubicBezTo>
                  <a:cubicBezTo>
                    <a:pt x="253585" y="60951"/>
                    <a:pt x="268309" y="32329"/>
                    <a:pt x="284597" y="24164"/>
                  </a:cubicBezTo>
                  <a:cubicBezTo>
                    <a:pt x="284855" y="24027"/>
                    <a:pt x="285065" y="23769"/>
                    <a:pt x="285161" y="23487"/>
                  </a:cubicBezTo>
                  <a:close/>
                  <a:moveTo>
                    <a:pt x="68914" y="44669"/>
                  </a:moveTo>
                  <a:cubicBezTo>
                    <a:pt x="66537" y="47224"/>
                    <a:pt x="64168" y="49763"/>
                    <a:pt x="61814" y="52318"/>
                  </a:cubicBezTo>
                  <a:cubicBezTo>
                    <a:pt x="52320" y="61700"/>
                    <a:pt x="42923" y="71026"/>
                    <a:pt x="33454" y="79828"/>
                  </a:cubicBezTo>
                  <a:cubicBezTo>
                    <a:pt x="34574" y="77216"/>
                    <a:pt x="35267" y="74871"/>
                    <a:pt x="35194" y="72872"/>
                  </a:cubicBezTo>
                  <a:cubicBezTo>
                    <a:pt x="46719" y="63772"/>
                    <a:pt x="57881" y="54301"/>
                    <a:pt x="68914" y="44669"/>
                  </a:cubicBezTo>
                  <a:close/>
                  <a:moveTo>
                    <a:pt x="229407" y="40808"/>
                  </a:moveTo>
                  <a:cubicBezTo>
                    <a:pt x="230012" y="40808"/>
                    <a:pt x="230060" y="41429"/>
                    <a:pt x="229689" y="42428"/>
                  </a:cubicBezTo>
                  <a:cubicBezTo>
                    <a:pt x="224362" y="47925"/>
                    <a:pt x="219357" y="53721"/>
                    <a:pt x="214707" y="59814"/>
                  </a:cubicBezTo>
                  <a:cubicBezTo>
                    <a:pt x="204069" y="69962"/>
                    <a:pt x="193181" y="79618"/>
                    <a:pt x="182760" y="89992"/>
                  </a:cubicBezTo>
                  <a:cubicBezTo>
                    <a:pt x="185089" y="86969"/>
                    <a:pt x="187410" y="83947"/>
                    <a:pt x="189788" y="80988"/>
                  </a:cubicBezTo>
                  <a:cubicBezTo>
                    <a:pt x="201353" y="69100"/>
                    <a:pt x="212773" y="57090"/>
                    <a:pt x="223661" y="44709"/>
                  </a:cubicBezTo>
                  <a:cubicBezTo>
                    <a:pt x="226796" y="41921"/>
                    <a:pt x="228601" y="40808"/>
                    <a:pt x="229407" y="40808"/>
                  </a:cubicBezTo>
                  <a:close/>
                  <a:moveTo>
                    <a:pt x="178779" y="49812"/>
                  </a:moveTo>
                  <a:cubicBezTo>
                    <a:pt x="172355" y="62490"/>
                    <a:pt x="158050" y="73380"/>
                    <a:pt x="148161" y="83503"/>
                  </a:cubicBezTo>
                  <a:cubicBezTo>
                    <a:pt x="145744" y="85970"/>
                    <a:pt x="143415" y="88533"/>
                    <a:pt x="141061" y="91064"/>
                  </a:cubicBezTo>
                  <a:cubicBezTo>
                    <a:pt x="142834" y="88992"/>
                    <a:pt x="144648" y="86945"/>
                    <a:pt x="146388" y="84825"/>
                  </a:cubicBezTo>
                  <a:cubicBezTo>
                    <a:pt x="154609" y="74798"/>
                    <a:pt x="173427" y="60346"/>
                    <a:pt x="178779" y="49812"/>
                  </a:cubicBezTo>
                  <a:close/>
                  <a:moveTo>
                    <a:pt x="184066" y="56929"/>
                  </a:moveTo>
                  <a:cubicBezTo>
                    <a:pt x="174386" y="69003"/>
                    <a:pt x="162821" y="80360"/>
                    <a:pt x="151232" y="91370"/>
                  </a:cubicBezTo>
                  <a:cubicBezTo>
                    <a:pt x="162007" y="79667"/>
                    <a:pt x="172920" y="68141"/>
                    <a:pt x="184066" y="56929"/>
                  </a:cubicBezTo>
                  <a:close/>
                  <a:moveTo>
                    <a:pt x="234460" y="32684"/>
                  </a:moveTo>
                  <a:cubicBezTo>
                    <a:pt x="232993" y="33893"/>
                    <a:pt x="231478" y="35053"/>
                    <a:pt x="230036" y="36262"/>
                  </a:cubicBezTo>
                  <a:cubicBezTo>
                    <a:pt x="229834" y="35884"/>
                    <a:pt x="229447" y="35674"/>
                    <a:pt x="229061" y="35674"/>
                  </a:cubicBezTo>
                  <a:cubicBezTo>
                    <a:pt x="228787" y="35674"/>
                    <a:pt x="228513" y="35779"/>
                    <a:pt x="228295" y="35988"/>
                  </a:cubicBezTo>
                  <a:cubicBezTo>
                    <a:pt x="208026" y="52576"/>
                    <a:pt x="188804" y="72146"/>
                    <a:pt x="170171" y="92232"/>
                  </a:cubicBezTo>
                  <a:cubicBezTo>
                    <a:pt x="184340" y="76797"/>
                    <a:pt x="197976" y="60951"/>
                    <a:pt x="209468" y="43573"/>
                  </a:cubicBezTo>
                  <a:cubicBezTo>
                    <a:pt x="209726" y="43202"/>
                    <a:pt x="209726" y="42711"/>
                    <a:pt x="209468" y="42316"/>
                  </a:cubicBezTo>
                  <a:cubicBezTo>
                    <a:pt x="218221" y="40268"/>
                    <a:pt x="226288" y="36544"/>
                    <a:pt x="234460" y="32684"/>
                  </a:cubicBezTo>
                  <a:close/>
                  <a:moveTo>
                    <a:pt x="320501" y="39728"/>
                  </a:moveTo>
                  <a:cubicBezTo>
                    <a:pt x="322355" y="40728"/>
                    <a:pt x="324208" y="41679"/>
                    <a:pt x="326054" y="42670"/>
                  </a:cubicBezTo>
                  <a:cubicBezTo>
                    <a:pt x="325861" y="42565"/>
                    <a:pt x="325635" y="42509"/>
                    <a:pt x="325417" y="42509"/>
                  </a:cubicBezTo>
                  <a:cubicBezTo>
                    <a:pt x="325135" y="42509"/>
                    <a:pt x="324861" y="42614"/>
                    <a:pt x="324668" y="42872"/>
                  </a:cubicBezTo>
                  <a:cubicBezTo>
                    <a:pt x="311475" y="59838"/>
                    <a:pt x="298790" y="77200"/>
                    <a:pt x="286136" y="94554"/>
                  </a:cubicBezTo>
                  <a:cubicBezTo>
                    <a:pt x="298330" y="76636"/>
                    <a:pt x="309887" y="58372"/>
                    <a:pt x="320477" y="39986"/>
                  </a:cubicBezTo>
                  <a:cubicBezTo>
                    <a:pt x="320525" y="39898"/>
                    <a:pt x="320477" y="39825"/>
                    <a:pt x="320501" y="39728"/>
                  </a:cubicBezTo>
                  <a:close/>
                  <a:moveTo>
                    <a:pt x="197694" y="51416"/>
                  </a:moveTo>
                  <a:cubicBezTo>
                    <a:pt x="198661" y="51416"/>
                    <a:pt x="173854" y="82931"/>
                    <a:pt x="169938" y="86993"/>
                  </a:cubicBezTo>
                  <a:cubicBezTo>
                    <a:pt x="167262" y="89782"/>
                    <a:pt x="164635" y="92579"/>
                    <a:pt x="162007" y="95392"/>
                  </a:cubicBezTo>
                  <a:cubicBezTo>
                    <a:pt x="165747" y="90999"/>
                    <a:pt x="169430" y="86550"/>
                    <a:pt x="172871" y="81964"/>
                  </a:cubicBezTo>
                  <a:cubicBezTo>
                    <a:pt x="180245" y="72146"/>
                    <a:pt x="187507" y="62329"/>
                    <a:pt x="195808" y="53253"/>
                  </a:cubicBezTo>
                  <a:cubicBezTo>
                    <a:pt x="196977" y="51980"/>
                    <a:pt x="197565" y="51416"/>
                    <a:pt x="197694" y="51416"/>
                  </a:cubicBezTo>
                  <a:close/>
                  <a:moveTo>
                    <a:pt x="284347" y="38793"/>
                  </a:moveTo>
                  <a:cubicBezTo>
                    <a:pt x="285113" y="38793"/>
                    <a:pt x="272653" y="63087"/>
                    <a:pt x="271896" y="64280"/>
                  </a:cubicBezTo>
                  <a:cubicBezTo>
                    <a:pt x="269752" y="67609"/>
                    <a:pt x="267495" y="70865"/>
                    <a:pt x="265239" y="74121"/>
                  </a:cubicBezTo>
                  <a:cubicBezTo>
                    <a:pt x="259283" y="81504"/>
                    <a:pt x="253488" y="89089"/>
                    <a:pt x="247815" y="96811"/>
                  </a:cubicBezTo>
                  <a:cubicBezTo>
                    <a:pt x="248741" y="95392"/>
                    <a:pt x="249604" y="93901"/>
                    <a:pt x="250563" y="92531"/>
                  </a:cubicBezTo>
                  <a:cubicBezTo>
                    <a:pt x="258678" y="80690"/>
                    <a:pt x="266125" y="68729"/>
                    <a:pt x="273451" y="56534"/>
                  </a:cubicBezTo>
                  <a:cubicBezTo>
                    <a:pt x="275385" y="53511"/>
                    <a:pt x="277174" y="50456"/>
                    <a:pt x="278948" y="47410"/>
                  </a:cubicBezTo>
                  <a:cubicBezTo>
                    <a:pt x="279222" y="46926"/>
                    <a:pt x="279504" y="46483"/>
                    <a:pt x="279786" y="46015"/>
                  </a:cubicBezTo>
                  <a:cubicBezTo>
                    <a:pt x="282808" y="40824"/>
                    <a:pt x="284130" y="38793"/>
                    <a:pt x="284347" y="38793"/>
                  </a:cubicBezTo>
                  <a:close/>
                  <a:moveTo>
                    <a:pt x="67931" y="59951"/>
                  </a:moveTo>
                  <a:cubicBezTo>
                    <a:pt x="60493" y="68495"/>
                    <a:pt x="52949" y="76991"/>
                    <a:pt x="44833" y="84946"/>
                  </a:cubicBezTo>
                  <a:cubicBezTo>
                    <a:pt x="35767" y="93828"/>
                    <a:pt x="32172" y="97198"/>
                    <a:pt x="31938" y="97198"/>
                  </a:cubicBezTo>
                  <a:cubicBezTo>
                    <a:pt x="31253" y="97198"/>
                    <a:pt x="57760" y="69922"/>
                    <a:pt x="62773" y="65053"/>
                  </a:cubicBezTo>
                  <a:cubicBezTo>
                    <a:pt x="64490" y="63377"/>
                    <a:pt x="66190" y="61652"/>
                    <a:pt x="67931" y="59951"/>
                  </a:cubicBezTo>
                  <a:close/>
                  <a:moveTo>
                    <a:pt x="105931" y="15483"/>
                  </a:moveTo>
                  <a:cubicBezTo>
                    <a:pt x="106148" y="15483"/>
                    <a:pt x="87185" y="36746"/>
                    <a:pt x="84848" y="39172"/>
                  </a:cubicBezTo>
                  <a:cubicBezTo>
                    <a:pt x="65143" y="59605"/>
                    <a:pt x="44181" y="78732"/>
                    <a:pt x="24637" y="99325"/>
                  </a:cubicBezTo>
                  <a:cubicBezTo>
                    <a:pt x="25539" y="95440"/>
                    <a:pt x="27796" y="91064"/>
                    <a:pt x="30012" y="86832"/>
                  </a:cubicBezTo>
                  <a:lnTo>
                    <a:pt x="30012" y="86808"/>
                  </a:lnTo>
                  <a:cubicBezTo>
                    <a:pt x="33897" y="83552"/>
                    <a:pt x="37661" y="80199"/>
                    <a:pt x="41344" y="76781"/>
                  </a:cubicBezTo>
                  <a:cubicBezTo>
                    <a:pt x="51345" y="67939"/>
                    <a:pt x="61516" y="59323"/>
                    <a:pt x="71493" y="50456"/>
                  </a:cubicBezTo>
                  <a:cubicBezTo>
                    <a:pt x="82011" y="41155"/>
                    <a:pt x="91577" y="31072"/>
                    <a:pt x="101023" y="20746"/>
                  </a:cubicBezTo>
                  <a:cubicBezTo>
                    <a:pt x="104464" y="16982"/>
                    <a:pt x="105874" y="15483"/>
                    <a:pt x="105931" y="15483"/>
                  </a:cubicBezTo>
                  <a:close/>
                  <a:moveTo>
                    <a:pt x="131382" y="14927"/>
                  </a:moveTo>
                  <a:cubicBezTo>
                    <a:pt x="132712" y="15693"/>
                    <a:pt x="134017" y="16483"/>
                    <a:pt x="135315" y="17297"/>
                  </a:cubicBezTo>
                  <a:cubicBezTo>
                    <a:pt x="105488" y="38100"/>
                    <a:pt x="86411" y="69777"/>
                    <a:pt x="60323" y="94739"/>
                  </a:cubicBezTo>
                  <a:cubicBezTo>
                    <a:pt x="52054" y="102646"/>
                    <a:pt x="48508" y="105677"/>
                    <a:pt x="47920" y="105677"/>
                  </a:cubicBezTo>
                  <a:cubicBezTo>
                    <a:pt x="46171" y="105677"/>
                    <a:pt x="71026" y="78498"/>
                    <a:pt x="75402" y="73750"/>
                  </a:cubicBezTo>
                  <a:cubicBezTo>
                    <a:pt x="93673" y="54043"/>
                    <a:pt x="114216" y="37101"/>
                    <a:pt x="131132" y="16088"/>
                  </a:cubicBezTo>
                  <a:cubicBezTo>
                    <a:pt x="131358" y="15765"/>
                    <a:pt x="131455" y="15346"/>
                    <a:pt x="131382" y="14951"/>
                  </a:cubicBezTo>
                  <a:lnTo>
                    <a:pt x="131382" y="14927"/>
                  </a:lnTo>
                  <a:close/>
                  <a:moveTo>
                    <a:pt x="313079" y="61942"/>
                  </a:moveTo>
                  <a:cubicBezTo>
                    <a:pt x="313320" y="61942"/>
                    <a:pt x="291867" y="91942"/>
                    <a:pt x="289022" y="95465"/>
                  </a:cubicBezTo>
                  <a:cubicBezTo>
                    <a:pt x="285693" y="99535"/>
                    <a:pt x="282526" y="103751"/>
                    <a:pt x="279342" y="107910"/>
                  </a:cubicBezTo>
                  <a:cubicBezTo>
                    <a:pt x="289836" y="93530"/>
                    <a:pt x="300280" y="79078"/>
                    <a:pt x="310911" y="64771"/>
                  </a:cubicBezTo>
                  <a:cubicBezTo>
                    <a:pt x="312386" y="62789"/>
                    <a:pt x="313038" y="61942"/>
                    <a:pt x="313079" y="61942"/>
                  </a:cubicBezTo>
                  <a:close/>
                  <a:moveTo>
                    <a:pt x="112507" y="16805"/>
                  </a:moveTo>
                  <a:cubicBezTo>
                    <a:pt x="114264" y="16805"/>
                    <a:pt x="94245" y="40212"/>
                    <a:pt x="91343" y="43412"/>
                  </a:cubicBezTo>
                  <a:cubicBezTo>
                    <a:pt x="80173" y="55768"/>
                    <a:pt x="69100" y="68124"/>
                    <a:pt x="58236" y="80690"/>
                  </a:cubicBezTo>
                  <a:cubicBezTo>
                    <a:pt x="48557" y="89718"/>
                    <a:pt x="38990" y="98858"/>
                    <a:pt x="30101" y="108772"/>
                  </a:cubicBezTo>
                  <a:cubicBezTo>
                    <a:pt x="29779" y="109143"/>
                    <a:pt x="29706" y="109659"/>
                    <a:pt x="29867" y="110126"/>
                  </a:cubicBezTo>
                  <a:cubicBezTo>
                    <a:pt x="26402" y="108748"/>
                    <a:pt x="24774" y="106636"/>
                    <a:pt x="24355" y="104049"/>
                  </a:cubicBezTo>
                  <a:cubicBezTo>
                    <a:pt x="51740" y="85808"/>
                    <a:pt x="71010" y="60000"/>
                    <a:pt x="92738" y="35658"/>
                  </a:cubicBezTo>
                  <a:cubicBezTo>
                    <a:pt x="97090" y="30870"/>
                    <a:pt x="101651" y="26308"/>
                    <a:pt x="106439" y="21931"/>
                  </a:cubicBezTo>
                  <a:cubicBezTo>
                    <a:pt x="110251" y="18280"/>
                    <a:pt x="112064" y="16805"/>
                    <a:pt x="112507" y="16805"/>
                  </a:cubicBezTo>
                  <a:close/>
                  <a:moveTo>
                    <a:pt x="121469" y="22230"/>
                  </a:moveTo>
                  <a:cubicBezTo>
                    <a:pt x="122049" y="22230"/>
                    <a:pt x="107865" y="38092"/>
                    <a:pt x="106301" y="39712"/>
                  </a:cubicBezTo>
                  <a:cubicBezTo>
                    <a:pt x="98299" y="47925"/>
                    <a:pt x="89740" y="55696"/>
                    <a:pt x="81479" y="63675"/>
                  </a:cubicBezTo>
                  <a:cubicBezTo>
                    <a:pt x="66142" y="78474"/>
                    <a:pt x="52812" y="95231"/>
                    <a:pt x="37894" y="110497"/>
                  </a:cubicBezTo>
                  <a:cubicBezTo>
                    <a:pt x="37596" y="110795"/>
                    <a:pt x="37475" y="111238"/>
                    <a:pt x="37596" y="111682"/>
                  </a:cubicBezTo>
                  <a:cubicBezTo>
                    <a:pt x="35710" y="111545"/>
                    <a:pt x="33849" y="111263"/>
                    <a:pt x="32011" y="110795"/>
                  </a:cubicBezTo>
                  <a:cubicBezTo>
                    <a:pt x="43221" y="102469"/>
                    <a:pt x="52159" y="92087"/>
                    <a:pt x="60976" y="81456"/>
                  </a:cubicBezTo>
                  <a:cubicBezTo>
                    <a:pt x="62394" y="80150"/>
                    <a:pt x="63813" y="78828"/>
                    <a:pt x="65215" y="77523"/>
                  </a:cubicBezTo>
                  <a:cubicBezTo>
                    <a:pt x="82059" y="61934"/>
                    <a:pt x="98162" y="46064"/>
                    <a:pt x="114071" y="29540"/>
                  </a:cubicBezTo>
                  <a:cubicBezTo>
                    <a:pt x="119204" y="24220"/>
                    <a:pt x="121268" y="22230"/>
                    <a:pt x="121469" y="22230"/>
                  </a:cubicBezTo>
                  <a:close/>
                  <a:moveTo>
                    <a:pt x="60235" y="97649"/>
                  </a:moveTo>
                  <a:cubicBezTo>
                    <a:pt x="56253" y="102187"/>
                    <a:pt x="52393" y="106846"/>
                    <a:pt x="48670" y="111545"/>
                  </a:cubicBezTo>
                  <a:cubicBezTo>
                    <a:pt x="46091" y="111730"/>
                    <a:pt x="43761" y="111827"/>
                    <a:pt x="41658" y="111827"/>
                  </a:cubicBezTo>
                  <a:cubicBezTo>
                    <a:pt x="41424" y="111827"/>
                    <a:pt x="41199" y="111827"/>
                    <a:pt x="40965" y="111819"/>
                  </a:cubicBezTo>
                  <a:cubicBezTo>
                    <a:pt x="47952" y="107660"/>
                    <a:pt x="54255" y="102840"/>
                    <a:pt x="60235" y="97649"/>
                  </a:cubicBezTo>
                  <a:close/>
                  <a:moveTo>
                    <a:pt x="139062" y="19674"/>
                  </a:moveTo>
                  <a:cubicBezTo>
                    <a:pt x="140924" y="20859"/>
                    <a:pt x="142762" y="22068"/>
                    <a:pt x="144623" y="23277"/>
                  </a:cubicBezTo>
                  <a:cubicBezTo>
                    <a:pt x="127892" y="37149"/>
                    <a:pt x="112539" y="52181"/>
                    <a:pt x="97436" y="67794"/>
                  </a:cubicBezTo>
                  <a:cubicBezTo>
                    <a:pt x="89482" y="76031"/>
                    <a:pt x="81568" y="84317"/>
                    <a:pt x="73540" y="92507"/>
                  </a:cubicBezTo>
                  <a:cubicBezTo>
                    <a:pt x="71147" y="94949"/>
                    <a:pt x="53392" y="113100"/>
                    <a:pt x="50370" y="114986"/>
                  </a:cubicBezTo>
                  <a:cubicBezTo>
                    <a:pt x="50273" y="114874"/>
                    <a:pt x="50185" y="114753"/>
                    <a:pt x="50064" y="114664"/>
                  </a:cubicBezTo>
                  <a:cubicBezTo>
                    <a:pt x="50394" y="114124"/>
                    <a:pt x="50741" y="113616"/>
                    <a:pt x="51136" y="113100"/>
                  </a:cubicBezTo>
                  <a:lnTo>
                    <a:pt x="51506" y="113076"/>
                  </a:lnTo>
                  <a:cubicBezTo>
                    <a:pt x="52087" y="112988"/>
                    <a:pt x="52208" y="112383"/>
                    <a:pt x="52046" y="111915"/>
                  </a:cubicBezTo>
                  <a:cubicBezTo>
                    <a:pt x="52715" y="111029"/>
                    <a:pt x="53578" y="109957"/>
                    <a:pt x="54625" y="108708"/>
                  </a:cubicBezTo>
                  <a:cubicBezTo>
                    <a:pt x="80334" y="77595"/>
                    <a:pt x="118028" y="54180"/>
                    <a:pt x="139062" y="19674"/>
                  </a:cubicBezTo>
                  <a:close/>
                  <a:moveTo>
                    <a:pt x="156350" y="38269"/>
                  </a:moveTo>
                  <a:cubicBezTo>
                    <a:pt x="153980" y="45572"/>
                    <a:pt x="136572" y="60677"/>
                    <a:pt x="133155" y="64425"/>
                  </a:cubicBezTo>
                  <a:cubicBezTo>
                    <a:pt x="120309" y="78522"/>
                    <a:pt x="107164" y="92321"/>
                    <a:pt x="94084" y="106193"/>
                  </a:cubicBezTo>
                  <a:cubicBezTo>
                    <a:pt x="90110" y="110424"/>
                    <a:pt x="85944" y="114640"/>
                    <a:pt x="81753" y="118896"/>
                  </a:cubicBezTo>
                  <a:cubicBezTo>
                    <a:pt x="105536" y="90975"/>
                    <a:pt x="128779" y="62627"/>
                    <a:pt x="156350" y="38269"/>
                  </a:cubicBezTo>
                  <a:close/>
                  <a:moveTo>
                    <a:pt x="161467" y="45096"/>
                  </a:moveTo>
                  <a:cubicBezTo>
                    <a:pt x="158445" y="47853"/>
                    <a:pt x="153158" y="55027"/>
                    <a:pt x="147460" y="62627"/>
                  </a:cubicBezTo>
                  <a:cubicBezTo>
                    <a:pt x="133921" y="74847"/>
                    <a:pt x="121566" y="88992"/>
                    <a:pt x="109654" y="103630"/>
                  </a:cubicBezTo>
                  <a:cubicBezTo>
                    <a:pt x="105117" y="107869"/>
                    <a:pt x="100604" y="112077"/>
                    <a:pt x="96090" y="116316"/>
                  </a:cubicBezTo>
                  <a:cubicBezTo>
                    <a:pt x="94527" y="117775"/>
                    <a:pt x="92996" y="119291"/>
                    <a:pt x="91432" y="120758"/>
                  </a:cubicBezTo>
                  <a:cubicBezTo>
                    <a:pt x="113571" y="94570"/>
                    <a:pt x="135968" y="68108"/>
                    <a:pt x="161467" y="45096"/>
                  </a:cubicBezTo>
                  <a:close/>
                  <a:moveTo>
                    <a:pt x="347314" y="59637"/>
                  </a:moveTo>
                  <a:cubicBezTo>
                    <a:pt x="347468" y="59637"/>
                    <a:pt x="347468" y="59830"/>
                    <a:pt x="347258" y="60258"/>
                  </a:cubicBezTo>
                  <a:cubicBezTo>
                    <a:pt x="336459" y="82455"/>
                    <a:pt x="313611" y="101864"/>
                    <a:pt x="297742" y="122224"/>
                  </a:cubicBezTo>
                  <a:cubicBezTo>
                    <a:pt x="299773" y="119008"/>
                    <a:pt x="301771" y="115801"/>
                    <a:pt x="303818" y="112617"/>
                  </a:cubicBezTo>
                  <a:cubicBezTo>
                    <a:pt x="311983" y="99817"/>
                    <a:pt x="320944" y="87695"/>
                    <a:pt x="330462" y="75846"/>
                  </a:cubicBezTo>
                  <a:cubicBezTo>
                    <a:pt x="330438" y="75870"/>
                    <a:pt x="330430" y="75886"/>
                    <a:pt x="330438" y="75886"/>
                  </a:cubicBezTo>
                  <a:cubicBezTo>
                    <a:pt x="330559" y="75886"/>
                    <a:pt x="345856" y="59637"/>
                    <a:pt x="347314" y="59637"/>
                  </a:cubicBezTo>
                  <a:close/>
                  <a:moveTo>
                    <a:pt x="300522" y="36835"/>
                  </a:moveTo>
                  <a:cubicBezTo>
                    <a:pt x="301248" y="36835"/>
                    <a:pt x="292004" y="51142"/>
                    <a:pt x="289626" y="54648"/>
                  </a:cubicBezTo>
                  <a:cubicBezTo>
                    <a:pt x="286136" y="59766"/>
                    <a:pt x="282784" y="64933"/>
                    <a:pt x="279391" y="70099"/>
                  </a:cubicBezTo>
                  <a:cubicBezTo>
                    <a:pt x="268406" y="82762"/>
                    <a:pt x="257727" y="95698"/>
                    <a:pt x="247323" y="108635"/>
                  </a:cubicBezTo>
                  <a:cubicBezTo>
                    <a:pt x="240835" y="116663"/>
                    <a:pt x="234065" y="124763"/>
                    <a:pt x="227360" y="132977"/>
                  </a:cubicBezTo>
                  <a:cubicBezTo>
                    <a:pt x="230479" y="128689"/>
                    <a:pt x="233598" y="124409"/>
                    <a:pt x="236765" y="120201"/>
                  </a:cubicBezTo>
                  <a:cubicBezTo>
                    <a:pt x="252424" y="99325"/>
                    <a:pt x="269268" y="79409"/>
                    <a:pt x="284460" y="58186"/>
                  </a:cubicBezTo>
                  <a:cubicBezTo>
                    <a:pt x="295977" y="42090"/>
                    <a:pt x="300087" y="36835"/>
                    <a:pt x="300522" y="36835"/>
                  </a:cubicBezTo>
                  <a:close/>
                  <a:moveTo>
                    <a:pt x="161612" y="101534"/>
                  </a:moveTo>
                  <a:cubicBezTo>
                    <a:pt x="148250" y="116083"/>
                    <a:pt x="135154" y="130720"/>
                    <a:pt x="122122" y="144543"/>
                  </a:cubicBezTo>
                  <a:lnTo>
                    <a:pt x="122122" y="144559"/>
                  </a:lnTo>
                  <a:cubicBezTo>
                    <a:pt x="121727" y="144978"/>
                    <a:pt x="121332" y="145398"/>
                    <a:pt x="120913" y="145817"/>
                  </a:cubicBezTo>
                  <a:cubicBezTo>
                    <a:pt x="133921" y="130672"/>
                    <a:pt x="147855" y="116147"/>
                    <a:pt x="161612" y="101534"/>
                  </a:cubicBezTo>
                  <a:close/>
                  <a:moveTo>
                    <a:pt x="140602" y="30491"/>
                  </a:moveTo>
                  <a:cubicBezTo>
                    <a:pt x="108792" y="75354"/>
                    <a:pt x="66795" y="112407"/>
                    <a:pt x="30246" y="153289"/>
                  </a:cubicBezTo>
                  <a:cubicBezTo>
                    <a:pt x="30359" y="152426"/>
                    <a:pt x="30472" y="151564"/>
                    <a:pt x="30681" y="150685"/>
                  </a:cubicBezTo>
                  <a:cubicBezTo>
                    <a:pt x="33429" y="139191"/>
                    <a:pt x="43600" y="129487"/>
                    <a:pt x="49298" y="118920"/>
                  </a:cubicBezTo>
                  <a:cubicBezTo>
                    <a:pt x="64047" y="106007"/>
                    <a:pt x="77893" y="92273"/>
                    <a:pt x="91529" y="78103"/>
                  </a:cubicBezTo>
                  <a:cubicBezTo>
                    <a:pt x="106229" y="62861"/>
                    <a:pt x="128892" y="46966"/>
                    <a:pt x="140602" y="30491"/>
                  </a:cubicBezTo>
                  <a:close/>
                  <a:moveTo>
                    <a:pt x="154835" y="29887"/>
                  </a:moveTo>
                  <a:cubicBezTo>
                    <a:pt x="156116" y="30701"/>
                    <a:pt x="157422" y="31491"/>
                    <a:pt x="158727" y="32265"/>
                  </a:cubicBezTo>
                  <a:cubicBezTo>
                    <a:pt x="158679" y="32289"/>
                    <a:pt x="158655" y="32265"/>
                    <a:pt x="158606" y="32313"/>
                  </a:cubicBezTo>
                  <a:cubicBezTo>
                    <a:pt x="114159" y="70156"/>
                    <a:pt x="81471" y="118831"/>
                    <a:pt x="40618" y="160196"/>
                  </a:cubicBezTo>
                  <a:cubicBezTo>
                    <a:pt x="60460" y="140102"/>
                    <a:pt x="76861" y="117276"/>
                    <a:pt x="95671" y="96206"/>
                  </a:cubicBezTo>
                  <a:cubicBezTo>
                    <a:pt x="115473" y="74033"/>
                    <a:pt x="136621" y="53415"/>
                    <a:pt x="154835" y="29887"/>
                  </a:cubicBezTo>
                  <a:close/>
                  <a:moveTo>
                    <a:pt x="205116" y="43243"/>
                  </a:moveTo>
                  <a:cubicBezTo>
                    <a:pt x="184686" y="55462"/>
                    <a:pt x="172291" y="78917"/>
                    <a:pt x="156374" y="95997"/>
                  </a:cubicBezTo>
                  <a:cubicBezTo>
                    <a:pt x="135226" y="118662"/>
                    <a:pt x="115586" y="142552"/>
                    <a:pt x="94736" y="165427"/>
                  </a:cubicBezTo>
                  <a:cubicBezTo>
                    <a:pt x="105834" y="149500"/>
                    <a:pt x="115940" y="132783"/>
                    <a:pt x="128593" y="117824"/>
                  </a:cubicBezTo>
                  <a:cubicBezTo>
                    <a:pt x="148347" y="94530"/>
                    <a:pt x="177876" y="74355"/>
                    <a:pt x="193390" y="47716"/>
                  </a:cubicBezTo>
                  <a:cubicBezTo>
                    <a:pt x="194599" y="46507"/>
                    <a:pt x="195792" y="45274"/>
                    <a:pt x="197025" y="44105"/>
                  </a:cubicBezTo>
                  <a:cubicBezTo>
                    <a:pt x="199741" y="44016"/>
                    <a:pt x="202441" y="43734"/>
                    <a:pt x="205116" y="43243"/>
                  </a:cubicBezTo>
                  <a:close/>
                  <a:moveTo>
                    <a:pt x="277174" y="21230"/>
                  </a:moveTo>
                  <a:cubicBezTo>
                    <a:pt x="278738" y="21601"/>
                    <a:pt x="280245" y="22044"/>
                    <a:pt x="281760" y="22487"/>
                  </a:cubicBezTo>
                  <a:cubicBezTo>
                    <a:pt x="271082" y="28984"/>
                    <a:pt x="260983" y="48038"/>
                    <a:pt x="254052" y="57372"/>
                  </a:cubicBezTo>
                  <a:cubicBezTo>
                    <a:pt x="235967" y="81738"/>
                    <a:pt x="218801" y="106773"/>
                    <a:pt x="200909" y="131276"/>
                  </a:cubicBezTo>
                  <a:cubicBezTo>
                    <a:pt x="194881" y="139562"/>
                    <a:pt x="176385" y="162203"/>
                    <a:pt x="172476" y="167483"/>
                  </a:cubicBezTo>
                  <a:cubicBezTo>
                    <a:pt x="185387" y="150032"/>
                    <a:pt x="197089" y="131695"/>
                    <a:pt x="208211" y="113076"/>
                  </a:cubicBezTo>
                  <a:cubicBezTo>
                    <a:pt x="228061" y="79876"/>
                    <a:pt x="259025" y="54906"/>
                    <a:pt x="277174" y="21230"/>
                  </a:cubicBezTo>
                  <a:close/>
                  <a:moveTo>
                    <a:pt x="140537" y="42856"/>
                  </a:moveTo>
                  <a:cubicBezTo>
                    <a:pt x="140715" y="42856"/>
                    <a:pt x="140392" y="43363"/>
                    <a:pt x="139409" y="44548"/>
                  </a:cubicBezTo>
                  <a:cubicBezTo>
                    <a:pt x="104601" y="86526"/>
                    <a:pt x="65868" y="124763"/>
                    <a:pt x="32406" y="168087"/>
                  </a:cubicBezTo>
                  <a:cubicBezTo>
                    <a:pt x="32245" y="168321"/>
                    <a:pt x="32172" y="168627"/>
                    <a:pt x="32221" y="168925"/>
                  </a:cubicBezTo>
                  <a:cubicBezTo>
                    <a:pt x="30802" y="165532"/>
                    <a:pt x="30012" y="161897"/>
                    <a:pt x="29891" y="158246"/>
                  </a:cubicBezTo>
                  <a:cubicBezTo>
                    <a:pt x="50459" y="138466"/>
                    <a:pt x="70212" y="117985"/>
                    <a:pt x="89530" y="96972"/>
                  </a:cubicBezTo>
                  <a:cubicBezTo>
                    <a:pt x="100064" y="85502"/>
                    <a:pt x="110605" y="73984"/>
                    <a:pt x="120470" y="61910"/>
                  </a:cubicBezTo>
                  <a:cubicBezTo>
                    <a:pt x="122686" y="59218"/>
                    <a:pt x="139546" y="42856"/>
                    <a:pt x="140537" y="42856"/>
                  </a:cubicBezTo>
                  <a:close/>
                  <a:moveTo>
                    <a:pt x="117028" y="114285"/>
                  </a:moveTo>
                  <a:cubicBezTo>
                    <a:pt x="100088" y="133791"/>
                    <a:pt x="83171" y="153192"/>
                    <a:pt x="64425" y="171045"/>
                  </a:cubicBezTo>
                  <a:cubicBezTo>
                    <a:pt x="81173" y="154433"/>
                    <a:pt x="98299" y="133323"/>
                    <a:pt x="115167" y="116220"/>
                  </a:cubicBezTo>
                  <a:cubicBezTo>
                    <a:pt x="115795" y="115591"/>
                    <a:pt x="116400" y="114938"/>
                    <a:pt x="117028" y="114285"/>
                  </a:cubicBezTo>
                  <a:close/>
                  <a:moveTo>
                    <a:pt x="239046" y="50086"/>
                  </a:moveTo>
                  <a:cubicBezTo>
                    <a:pt x="229198" y="61837"/>
                    <a:pt x="219873" y="74105"/>
                    <a:pt x="210677" y="86389"/>
                  </a:cubicBezTo>
                  <a:cubicBezTo>
                    <a:pt x="208937" y="88202"/>
                    <a:pt x="207139" y="89992"/>
                    <a:pt x="205398" y="91829"/>
                  </a:cubicBezTo>
                  <a:cubicBezTo>
                    <a:pt x="194180" y="103726"/>
                    <a:pt x="185178" y="117058"/>
                    <a:pt x="176619" y="130696"/>
                  </a:cubicBezTo>
                  <a:cubicBezTo>
                    <a:pt x="166730" y="143076"/>
                    <a:pt x="156745" y="155360"/>
                    <a:pt x="146509" y="167483"/>
                  </a:cubicBezTo>
                  <a:cubicBezTo>
                    <a:pt x="145139" y="169087"/>
                    <a:pt x="143713" y="170626"/>
                    <a:pt x="142318" y="172230"/>
                  </a:cubicBezTo>
                  <a:cubicBezTo>
                    <a:pt x="164167" y="142843"/>
                    <a:pt x="183574" y="111174"/>
                    <a:pt x="206632" y="82923"/>
                  </a:cubicBezTo>
                  <a:cubicBezTo>
                    <a:pt x="216238" y="71171"/>
                    <a:pt x="228569" y="61281"/>
                    <a:pt x="239046" y="50086"/>
                  </a:cubicBezTo>
                  <a:close/>
                  <a:moveTo>
                    <a:pt x="253093" y="84688"/>
                  </a:moveTo>
                  <a:cubicBezTo>
                    <a:pt x="246025" y="95207"/>
                    <a:pt x="238764" y="105629"/>
                    <a:pt x="231575" y="116107"/>
                  </a:cubicBezTo>
                  <a:cubicBezTo>
                    <a:pt x="229246" y="119476"/>
                    <a:pt x="227126" y="122918"/>
                    <a:pt x="225039" y="126392"/>
                  </a:cubicBezTo>
                  <a:cubicBezTo>
                    <a:pt x="216496" y="137184"/>
                    <a:pt x="207913" y="147961"/>
                    <a:pt x="198975" y="158431"/>
                  </a:cubicBezTo>
                  <a:cubicBezTo>
                    <a:pt x="194583" y="163606"/>
                    <a:pt x="184315" y="172706"/>
                    <a:pt x="181857" y="172706"/>
                  </a:cubicBezTo>
                  <a:cubicBezTo>
                    <a:pt x="180044" y="172706"/>
                    <a:pt x="182462" y="167773"/>
                    <a:pt x="194559" y="152732"/>
                  </a:cubicBezTo>
                  <a:cubicBezTo>
                    <a:pt x="201748" y="143769"/>
                    <a:pt x="209839" y="135419"/>
                    <a:pt x="217383" y="126738"/>
                  </a:cubicBezTo>
                  <a:cubicBezTo>
                    <a:pt x="228690" y="113705"/>
                    <a:pt x="241278" y="99535"/>
                    <a:pt x="253093" y="84688"/>
                  </a:cubicBezTo>
                  <a:close/>
                  <a:moveTo>
                    <a:pt x="126595" y="75774"/>
                  </a:moveTo>
                  <a:cubicBezTo>
                    <a:pt x="113426" y="90177"/>
                    <a:pt x="100878" y="105258"/>
                    <a:pt x="88297" y="120040"/>
                  </a:cubicBezTo>
                  <a:cubicBezTo>
                    <a:pt x="81318" y="128254"/>
                    <a:pt x="74403" y="136515"/>
                    <a:pt x="67448" y="144729"/>
                  </a:cubicBezTo>
                  <a:cubicBezTo>
                    <a:pt x="64071" y="148332"/>
                    <a:pt x="60815" y="152031"/>
                    <a:pt x="57559" y="155755"/>
                  </a:cubicBezTo>
                  <a:cubicBezTo>
                    <a:pt x="52627" y="160922"/>
                    <a:pt x="47412" y="165742"/>
                    <a:pt x="41529" y="169901"/>
                  </a:cubicBezTo>
                  <a:cubicBezTo>
                    <a:pt x="38732" y="172665"/>
                    <a:pt x="37201" y="174044"/>
                    <a:pt x="36943" y="174044"/>
                  </a:cubicBezTo>
                  <a:cubicBezTo>
                    <a:pt x="36685" y="174044"/>
                    <a:pt x="37693" y="172673"/>
                    <a:pt x="39966" y="169925"/>
                  </a:cubicBezTo>
                  <a:cubicBezTo>
                    <a:pt x="47743" y="159970"/>
                    <a:pt x="56608" y="150725"/>
                    <a:pt x="65167" y="141424"/>
                  </a:cubicBezTo>
                  <a:cubicBezTo>
                    <a:pt x="85476" y="119387"/>
                    <a:pt x="106213" y="97746"/>
                    <a:pt x="126595" y="75774"/>
                  </a:cubicBezTo>
                  <a:close/>
                  <a:moveTo>
                    <a:pt x="97138" y="119242"/>
                  </a:moveTo>
                  <a:cubicBezTo>
                    <a:pt x="82551" y="137579"/>
                    <a:pt x="68141" y="155803"/>
                    <a:pt x="52417" y="170948"/>
                  </a:cubicBezTo>
                  <a:cubicBezTo>
                    <a:pt x="48057" y="174011"/>
                    <a:pt x="45446" y="175543"/>
                    <a:pt x="44559" y="175543"/>
                  </a:cubicBezTo>
                  <a:cubicBezTo>
                    <a:pt x="43141" y="175543"/>
                    <a:pt x="46179" y="171617"/>
                    <a:pt x="53602" y="163831"/>
                  </a:cubicBezTo>
                  <a:cubicBezTo>
                    <a:pt x="61701" y="156779"/>
                    <a:pt x="68866" y="148541"/>
                    <a:pt x="75733" y="140070"/>
                  </a:cubicBezTo>
                  <a:lnTo>
                    <a:pt x="76732" y="139022"/>
                  </a:lnTo>
                  <a:cubicBezTo>
                    <a:pt x="83365" y="132251"/>
                    <a:pt x="90199" y="125715"/>
                    <a:pt x="97138" y="119242"/>
                  </a:cubicBezTo>
                  <a:close/>
                  <a:moveTo>
                    <a:pt x="240738" y="58347"/>
                  </a:moveTo>
                  <a:cubicBezTo>
                    <a:pt x="210258" y="97464"/>
                    <a:pt x="184227" y="140747"/>
                    <a:pt x="149926" y="176236"/>
                  </a:cubicBezTo>
                  <a:cubicBezTo>
                    <a:pt x="165263" y="160341"/>
                    <a:pt x="176151" y="139796"/>
                    <a:pt x="188434" y="120387"/>
                  </a:cubicBezTo>
                  <a:cubicBezTo>
                    <a:pt x="198048" y="108192"/>
                    <a:pt x="207607" y="95908"/>
                    <a:pt x="217076" y="83592"/>
                  </a:cubicBezTo>
                  <a:cubicBezTo>
                    <a:pt x="224991" y="75105"/>
                    <a:pt x="232993" y="66819"/>
                    <a:pt x="240738" y="58347"/>
                  </a:cubicBezTo>
                  <a:close/>
                  <a:moveTo>
                    <a:pt x="46042" y="169715"/>
                  </a:moveTo>
                  <a:cubicBezTo>
                    <a:pt x="43576" y="172883"/>
                    <a:pt x="41134" y="176051"/>
                    <a:pt x="38781" y="179331"/>
                  </a:cubicBezTo>
                  <a:cubicBezTo>
                    <a:pt x="37830" y="178187"/>
                    <a:pt x="36919" y="177002"/>
                    <a:pt x="36081" y="175768"/>
                  </a:cubicBezTo>
                  <a:cubicBezTo>
                    <a:pt x="39546" y="173995"/>
                    <a:pt x="42875" y="171972"/>
                    <a:pt x="46042" y="169715"/>
                  </a:cubicBezTo>
                  <a:close/>
                  <a:moveTo>
                    <a:pt x="265497" y="91346"/>
                  </a:moveTo>
                  <a:cubicBezTo>
                    <a:pt x="263450" y="94530"/>
                    <a:pt x="261378" y="97697"/>
                    <a:pt x="259331" y="100889"/>
                  </a:cubicBezTo>
                  <a:cubicBezTo>
                    <a:pt x="244252" y="123949"/>
                    <a:pt x="228198" y="146333"/>
                    <a:pt x="211193" y="168087"/>
                  </a:cubicBezTo>
                  <a:cubicBezTo>
                    <a:pt x="208646" y="171335"/>
                    <a:pt x="199701" y="180661"/>
                    <a:pt x="197662" y="180661"/>
                  </a:cubicBezTo>
                  <a:cubicBezTo>
                    <a:pt x="196517" y="180661"/>
                    <a:pt x="197557" y="177727"/>
                    <a:pt x="203118" y="169111"/>
                  </a:cubicBezTo>
                  <a:cubicBezTo>
                    <a:pt x="203513" y="168482"/>
                    <a:pt x="204028" y="167878"/>
                    <a:pt x="204447" y="167249"/>
                  </a:cubicBezTo>
                  <a:cubicBezTo>
                    <a:pt x="206656" y="164412"/>
                    <a:pt x="208727" y="161429"/>
                    <a:pt x="210774" y="158431"/>
                  </a:cubicBezTo>
                  <a:cubicBezTo>
                    <a:pt x="218382" y="148614"/>
                    <a:pt x="227013" y="139191"/>
                    <a:pt x="234509" y="129487"/>
                  </a:cubicBezTo>
                  <a:cubicBezTo>
                    <a:pt x="244583" y="116453"/>
                    <a:pt x="254979" y="103863"/>
                    <a:pt x="265497" y="91346"/>
                  </a:cubicBezTo>
                  <a:close/>
                  <a:moveTo>
                    <a:pt x="185299" y="43057"/>
                  </a:moveTo>
                  <a:cubicBezTo>
                    <a:pt x="186387" y="43267"/>
                    <a:pt x="187483" y="43549"/>
                    <a:pt x="188595" y="43686"/>
                  </a:cubicBezTo>
                  <a:cubicBezTo>
                    <a:pt x="190086" y="43871"/>
                    <a:pt x="191504" y="43944"/>
                    <a:pt x="192923" y="44040"/>
                  </a:cubicBezTo>
                  <a:cubicBezTo>
                    <a:pt x="175571" y="61023"/>
                    <a:pt x="159976" y="80062"/>
                    <a:pt x="143858" y="98399"/>
                  </a:cubicBezTo>
                  <a:cubicBezTo>
                    <a:pt x="137781" y="104186"/>
                    <a:pt x="131874" y="109892"/>
                    <a:pt x="126409" y="115615"/>
                  </a:cubicBezTo>
                  <a:cubicBezTo>
                    <a:pt x="121985" y="120338"/>
                    <a:pt x="117867" y="125344"/>
                    <a:pt x="114071" y="130575"/>
                  </a:cubicBezTo>
                  <a:cubicBezTo>
                    <a:pt x="108840" y="136096"/>
                    <a:pt x="103674" y="141658"/>
                    <a:pt x="98411" y="147147"/>
                  </a:cubicBezTo>
                  <a:cubicBezTo>
                    <a:pt x="92601" y="153192"/>
                    <a:pt x="86758" y="159221"/>
                    <a:pt x="80899" y="165226"/>
                  </a:cubicBezTo>
                  <a:cubicBezTo>
                    <a:pt x="80302" y="165814"/>
                    <a:pt x="64788" y="183853"/>
                    <a:pt x="64240" y="183853"/>
                  </a:cubicBezTo>
                  <a:cubicBezTo>
                    <a:pt x="64071" y="183853"/>
                    <a:pt x="65296" y="182184"/>
                    <a:pt x="68753" y="177840"/>
                  </a:cubicBezTo>
                  <a:cubicBezTo>
                    <a:pt x="89151" y="152192"/>
                    <a:pt x="112676" y="128157"/>
                    <a:pt x="134477" y="103678"/>
                  </a:cubicBezTo>
                  <a:cubicBezTo>
                    <a:pt x="151603" y="84430"/>
                    <a:pt x="173427" y="66819"/>
                    <a:pt x="185226" y="43621"/>
                  </a:cubicBezTo>
                  <a:cubicBezTo>
                    <a:pt x="185274" y="43428"/>
                    <a:pt x="185299" y="43243"/>
                    <a:pt x="185299" y="43057"/>
                  </a:cubicBezTo>
                  <a:close/>
                  <a:moveTo>
                    <a:pt x="133848" y="153845"/>
                  </a:moveTo>
                  <a:cubicBezTo>
                    <a:pt x="126635" y="164226"/>
                    <a:pt x="119358" y="174559"/>
                    <a:pt x="111790" y="184683"/>
                  </a:cubicBezTo>
                  <a:cubicBezTo>
                    <a:pt x="118753" y="174140"/>
                    <a:pt x="126176" y="163904"/>
                    <a:pt x="133848" y="153845"/>
                  </a:cubicBezTo>
                  <a:close/>
                  <a:moveTo>
                    <a:pt x="170792" y="47071"/>
                  </a:moveTo>
                  <a:cubicBezTo>
                    <a:pt x="172903" y="47071"/>
                    <a:pt x="155745" y="68398"/>
                    <a:pt x="150297" y="74750"/>
                  </a:cubicBezTo>
                  <a:cubicBezTo>
                    <a:pt x="138571" y="88484"/>
                    <a:pt x="125757" y="101300"/>
                    <a:pt x="113120" y="114172"/>
                  </a:cubicBezTo>
                  <a:cubicBezTo>
                    <a:pt x="90296" y="137394"/>
                    <a:pt x="67561" y="160406"/>
                    <a:pt x="47412" y="186053"/>
                  </a:cubicBezTo>
                  <a:cubicBezTo>
                    <a:pt x="47154" y="186376"/>
                    <a:pt x="47042" y="186795"/>
                    <a:pt x="47090" y="187214"/>
                  </a:cubicBezTo>
                  <a:cubicBezTo>
                    <a:pt x="45107" y="185658"/>
                    <a:pt x="43246" y="183982"/>
                    <a:pt x="41481" y="182192"/>
                  </a:cubicBezTo>
                  <a:cubicBezTo>
                    <a:pt x="62910" y="168224"/>
                    <a:pt x="77361" y="147074"/>
                    <a:pt x="94575" y="128463"/>
                  </a:cubicBezTo>
                  <a:cubicBezTo>
                    <a:pt x="115957" y="105354"/>
                    <a:pt x="135919" y="80988"/>
                    <a:pt x="158050" y="58605"/>
                  </a:cubicBezTo>
                  <a:cubicBezTo>
                    <a:pt x="166319" y="50223"/>
                    <a:pt x="169986" y="47071"/>
                    <a:pt x="170792" y="47071"/>
                  </a:cubicBezTo>
                  <a:close/>
                  <a:moveTo>
                    <a:pt x="87644" y="151894"/>
                  </a:moveTo>
                  <a:cubicBezTo>
                    <a:pt x="75918" y="164807"/>
                    <a:pt x="64353" y="177864"/>
                    <a:pt x="54303" y="192107"/>
                  </a:cubicBezTo>
                  <a:cubicBezTo>
                    <a:pt x="52393" y="190962"/>
                    <a:pt x="50531" y="189729"/>
                    <a:pt x="48718" y="188407"/>
                  </a:cubicBezTo>
                  <a:cubicBezTo>
                    <a:pt x="48992" y="188383"/>
                    <a:pt x="49274" y="188262"/>
                    <a:pt x="49484" y="188101"/>
                  </a:cubicBezTo>
                  <a:cubicBezTo>
                    <a:pt x="63168" y="176881"/>
                    <a:pt x="75660" y="164645"/>
                    <a:pt x="87644" y="151894"/>
                  </a:cubicBezTo>
                  <a:close/>
                  <a:moveTo>
                    <a:pt x="108163" y="138998"/>
                  </a:moveTo>
                  <a:cubicBezTo>
                    <a:pt x="100950" y="149750"/>
                    <a:pt x="94293" y="160970"/>
                    <a:pt x="87104" y="171464"/>
                  </a:cubicBezTo>
                  <a:cubicBezTo>
                    <a:pt x="85017" y="174511"/>
                    <a:pt x="83171" y="177163"/>
                    <a:pt x="81616" y="179492"/>
                  </a:cubicBezTo>
                  <a:cubicBezTo>
                    <a:pt x="76377" y="184933"/>
                    <a:pt x="71099" y="190333"/>
                    <a:pt x="65610" y="195572"/>
                  </a:cubicBezTo>
                  <a:cubicBezTo>
                    <a:pt x="64724" y="196435"/>
                    <a:pt x="65280" y="197499"/>
                    <a:pt x="66142" y="197918"/>
                  </a:cubicBezTo>
                  <a:cubicBezTo>
                    <a:pt x="62999" y="196709"/>
                    <a:pt x="59953" y="195314"/>
                    <a:pt x="57019" y="193710"/>
                  </a:cubicBezTo>
                  <a:cubicBezTo>
                    <a:pt x="74540" y="176051"/>
                    <a:pt x="91408" y="157593"/>
                    <a:pt x="108163" y="138998"/>
                  </a:cubicBezTo>
                  <a:close/>
                  <a:moveTo>
                    <a:pt x="298161" y="89202"/>
                  </a:moveTo>
                  <a:cubicBezTo>
                    <a:pt x="289554" y="102888"/>
                    <a:pt x="281269" y="116800"/>
                    <a:pt x="271477" y="129390"/>
                  </a:cubicBezTo>
                  <a:cubicBezTo>
                    <a:pt x="252860" y="153280"/>
                    <a:pt x="233042" y="178307"/>
                    <a:pt x="215908" y="201714"/>
                  </a:cubicBezTo>
                  <a:cubicBezTo>
                    <a:pt x="236467" y="173213"/>
                    <a:pt x="255624" y="144189"/>
                    <a:pt x="276828" y="115962"/>
                  </a:cubicBezTo>
                  <a:cubicBezTo>
                    <a:pt x="283622" y="106934"/>
                    <a:pt x="291020" y="98141"/>
                    <a:pt x="298161" y="89202"/>
                  </a:cubicBezTo>
                  <a:close/>
                  <a:moveTo>
                    <a:pt x="307840" y="102654"/>
                  </a:moveTo>
                  <a:cubicBezTo>
                    <a:pt x="281978" y="140215"/>
                    <a:pt x="260564" y="181193"/>
                    <a:pt x="228907" y="214635"/>
                  </a:cubicBezTo>
                  <a:cubicBezTo>
                    <a:pt x="251119" y="191155"/>
                    <a:pt x="267898" y="154997"/>
                    <a:pt x="287184" y="128254"/>
                  </a:cubicBezTo>
                  <a:cubicBezTo>
                    <a:pt x="293535" y="119411"/>
                    <a:pt x="300724" y="111053"/>
                    <a:pt x="307840" y="102654"/>
                  </a:cubicBezTo>
                  <a:close/>
                  <a:moveTo>
                    <a:pt x="256768" y="192663"/>
                  </a:moveTo>
                  <a:cubicBezTo>
                    <a:pt x="252231" y="201344"/>
                    <a:pt x="246952" y="209621"/>
                    <a:pt x="240972" y="217375"/>
                  </a:cubicBezTo>
                  <a:cubicBezTo>
                    <a:pt x="242044" y="208719"/>
                    <a:pt x="246025" y="201827"/>
                    <a:pt x="252884" y="196685"/>
                  </a:cubicBezTo>
                  <a:cubicBezTo>
                    <a:pt x="254238" y="195387"/>
                    <a:pt x="255471" y="193985"/>
                    <a:pt x="256768" y="192663"/>
                  </a:cubicBezTo>
                  <a:close/>
                  <a:moveTo>
                    <a:pt x="203674" y="74710"/>
                  </a:moveTo>
                  <a:cubicBezTo>
                    <a:pt x="199024" y="81246"/>
                    <a:pt x="194438" y="87856"/>
                    <a:pt x="189715" y="94296"/>
                  </a:cubicBezTo>
                  <a:cubicBezTo>
                    <a:pt x="160815" y="133791"/>
                    <a:pt x="127409" y="169602"/>
                    <a:pt x="97855" y="208557"/>
                  </a:cubicBezTo>
                  <a:cubicBezTo>
                    <a:pt x="92488" y="215642"/>
                    <a:pt x="90215" y="218383"/>
                    <a:pt x="89909" y="218383"/>
                  </a:cubicBezTo>
                  <a:cubicBezTo>
                    <a:pt x="89498" y="218383"/>
                    <a:pt x="92552" y="213563"/>
                    <a:pt x="96413" y="207695"/>
                  </a:cubicBezTo>
                  <a:cubicBezTo>
                    <a:pt x="121260" y="178743"/>
                    <a:pt x="142206" y="146308"/>
                    <a:pt x="164449" y="114938"/>
                  </a:cubicBezTo>
                  <a:lnTo>
                    <a:pt x="164449" y="114914"/>
                  </a:lnTo>
                  <a:cubicBezTo>
                    <a:pt x="176014" y="100260"/>
                    <a:pt x="189949" y="87549"/>
                    <a:pt x="203674" y="74710"/>
                  </a:cubicBezTo>
                  <a:close/>
                  <a:moveTo>
                    <a:pt x="73452" y="199619"/>
                  </a:moveTo>
                  <a:cubicBezTo>
                    <a:pt x="71308" y="202416"/>
                    <a:pt x="69148" y="205229"/>
                    <a:pt x="67053" y="208114"/>
                  </a:cubicBezTo>
                  <a:cubicBezTo>
                    <a:pt x="61347" y="215860"/>
                    <a:pt x="55697" y="223541"/>
                    <a:pt x="49806" y="231037"/>
                  </a:cubicBezTo>
                  <a:cubicBezTo>
                    <a:pt x="56672" y="220261"/>
                    <a:pt x="64748" y="209766"/>
                    <a:pt x="73452" y="199619"/>
                  </a:cubicBezTo>
                  <a:close/>
                  <a:moveTo>
                    <a:pt x="173758" y="97464"/>
                  </a:moveTo>
                  <a:cubicBezTo>
                    <a:pt x="170542" y="101719"/>
                    <a:pt x="167383" y="106007"/>
                    <a:pt x="164264" y="110336"/>
                  </a:cubicBezTo>
                  <a:cubicBezTo>
                    <a:pt x="139272" y="139626"/>
                    <a:pt x="115908" y="171206"/>
                    <a:pt x="96252" y="204463"/>
                  </a:cubicBezTo>
                  <a:cubicBezTo>
                    <a:pt x="91601" y="210113"/>
                    <a:pt x="86871" y="215675"/>
                    <a:pt x="81938" y="221051"/>
                  </a:cubicBezTo>
                  <a:cubicBezTo>
                    <a:pt x="74894" y="228732"/>
                    <a:pt x="67053" y="235591"/>
                    <a:pt x="59163" y="242386"/>
                  </a:cubicBezTo>
                  <a:cubicBezTo>
                    <a:pt x="55866" y="245231"/>
                    <a:pt x="54198" y="246392"/>
                    <a:pt x="53674" y="246392"/>
                  </a:cubicBezTo>
                  <a:cubicBezTo>
                    <a:pt x="51386" y="246392"/>
                    <a:pt x="70752" y="224396"/>
                    <a:pt x="70800" y="224396"/>
                  </a:cubicBezTo>
                  <a:cubicBezTo>
                    <a:pt x="70800" y="224396"/>
                    <a:pt x="70800" y="224396"/>
                    <a:pt x="70800" y="224404"/>
                  </a:cubicBezTo>
                  <a:cubicBezTo>
                    <a:pt x="85412" y="206550"/>
                    <a:pt x="98323" y="187585"/>
                    <a:pt x="111677" y="168813"/>
                  </a:cubicBezTo>
                  <a:cubicBezTo>
                    <a:pt x="129915" y="143165"/>
                    <a:pt x="151651" y="120153"/>
                    <a:pt x="173758" y="97464"/>
                  </a:cubicBezTo>
                  <a:close/>
                  <a:moveTo>
                    <a:pt x="91295" y="8"/>
                  </a:moveTo>
                  <a:cubicBezTo>
                    <a:pt x="69551" y="8"/>
                    <a:pt x="56092" y="14242"/>
                    <a:pt x="34501" y="32402"/>
                  </a:cubicBezTo>
                  <a:cubicBezTo>
                    <a:pt x="26708" y="38938"/>
                    <a:pt x="19656" y="45080"/>
                    <a:pt x="22630" y="55833"/>
                  </a:cubicBezTo>
                  <a:cubicBezTo>
                    <a:pt x="27732" y="74355"/>
                    <a:pt x="29126" y="76991"/>
                    <a:pt x="19310" y="93716"/>
                  </a:cubicBezTo>
                  <a:cubicBezTo>
                    <a:pt x="10001" y="109634"/>
                    <a:pt x="32221" y="113431"/>
                    <a:pt x="45277" y="113431"/>
                  </a:cubicBezTo>
                  <a:cubicBezTo>
                    <a:pt x="45962" y="113431"/>
                    <a:pt x="46622" y="113423"/>
                    <a:pt x="47251" y="113407"/>
                  </a:cubicBezTo>
                  <a:cubicBezTo>
                    <a:pt x="44575" y="116848"/>
                    <a:pt x="41876" y="120290"/>
                    <a:pt x="39385" y="123804"/>
                  </a:cubicBezTo>
                  <a:cubicBezTo>
                    <a:pt x="38612" y="124884"/>
                    <a:pt x="39635" y="125892"/>
                    <a:pt x="40699" y="125892"/>
                  </a:cubicBezTo>
                  <a:cubicBezTo>
                    <a:pt x="41037" y="125892"/>
                    <a:pt x="41376" y="125787"/>
                    <a:pt x="41666" y="125553"/>
                  </a:cubicBezTo>
                  <a:cubicBezTo>
                    <a:pt x="41900" y="125344"/>
                    <a:pt x="42133" y="125110"/>
                    <a:pt x="42391" y="124900"/>
                  </a:cubicBezTo>
                  <a:cubicBezTo>
                    <a:pt x="35388" y="134927"/>
                    <a:pt x="26450" y="145913"/>
                    <a:pt x="26611" y="157270"/>
                  </a:cubicBezTo>
                  <a:cubicBezTo>
                    <a:pt x="26587" y="157294"/>
                    <a:pt x="26563" y="157311"/>
                    <a:pt x="26539" y="157335"/>
                  </a:cubicBezTo>
                  <a:cubicBezTo>
                    <a:pt x="25958" y="157988"/>
                    <a:pt x="26055" y="158987"/>
                    <a:pt x="26748" y="159503"/>
                  </a:cubicBezTo>
                  <a:cubicBezTo>
                    <a:pt x="26821" y="160220"/>
                    <a:pt x="26942" y="160946"/>
                    <a:pt x="27079" y="161639"/>
                  </a:cubicBezTo>
                  <a:cubicBezTo>
                    <a:pt x="28868" y="169232"/>
                    <a:pt x="32519" y="175720"/>
                    <a:pt x="37338" y="181193"/>
                  </a:cubicBezTo>
                  <a:cubicBezTo>
                    <a:pt x="37153" y="181443"/>
                    <a:pt x="36943" y="181701"/>
                    <a:pt x="36758" y="181983"/>
                  </a:cubicBezTo>
                  <a:cubicBezTo>
                    <a:pt x="36049" y="182990"/>
                    <a:pt x="37048" y="184191"/>
                    <a:pt x="38104" y="184191"/>
                  </a:cubicBezTo>
                  <a:cubicBezTo>
                    <a:pt x="38329" y="184191"/>
                    <a:pt x="38563" y="184135"/>
                    <a:pt x="38781" y="184006"/>
                  </a:cubicBezTo>
                  <a:cubicBezTo>
                    <a:pt x="39087" y="183845"/>
                    <a:pt x="39313" y="183635"/>
                    <a:pt x="39595" y="183450"/>
                  </a:cubicBezTo>
                  <a:cubicBezTo>
                    <a:pt x="43923" y="187706"/>
                    <a:pt x="48855" y="191292"/>
                    <a:pt x="54279" y="194033"/>
                  </a:cubicBezTo>
                  <a:cubicBezTo>
                    <a:pt x="54569" y="194388"/>
                    <a:pt x="55020" y="194621"/>
                    <a:pt x="55488" y="194621"/>
                  </a:cubicBezTo>
                  <a:cubicBezTo>
                    <a:pt x="55512" y="194621"/>
                    <a:pt x="55536" y="194613"/>
                    <a:pt x="55560" y="194613"/>
                  </a:cubicBezTo>
                  <a:cubicBezTo>
                    <a:pt x="59259" y="196435"/>
                    <a:pt x="63120" y="197942"/>
                    <a:pt x="67077" y="199127"/>
                  </a:cubicBezTo>
                  <a:cubicBezTo>
                    <a:pt x="67117" y="199143"/>
                    <a:pt x="67158" y="199151"/>
                    <a:pt x="67198" y="199151"/>
                  </a:cubicBezTo>
                  <a:cubicBezTo>
                    <a:pt x="67617" y="199151"/>
                    <a:pt x="67730" y="198530"/>
                    <a:pt x="67286" y="198337"/>
                  </a:cubicBezTo>
                  <a:cubicBezTo>
                    <a:pt x="67101" y="198273"/>
                    <a:pt x="66892" y="198176"/>
                    <a:pt x="66682" y="198103"/>
                  </a:cubicBezTo>
                  <a:cubicBezTo>
                    <a:pt x="66706" y="198111"/>
                    <a:pt x="66738" y="198111"/>
                    <a:pt x="66771" y="198111"/>
                  </a:cubicBezTo>
                  <a:cubicBezTo>
                    <a:pt x="67149" y="198111"/>
                    <a:pt x="67512" y="197966"/>
                    <a:pt x="67794" y="197684"/>
                  </a:cubicBezTo>
                  <a:cubicBezTo>
                    <a:pt x="70865" y="194823"/>
                    <a:pt x="73798" y="191849"/>
                    <a:pt x="76587" y="188753"/>
                  </a:cubicBezTo>
                  <a:cubicBezTo>
                    <a:pt x="78054" y="187681"/>
                    <a:pt x="81269" y="184538"/>
                    <a:pt x="86734" y="178976"/>
                  </a:cubicBezTo>
                  <a:cubicBezTo>
                    <a:pt x="99322" y="166137"/>
                    <a:pt x="111000" y="152362"/>
                    <a:pt x="122799" y="138788"/>
                  </a:cubicBezTo>
                  <a:cubicBezTo>
                    <a:pt x="123025" y="138498"/>
                    <a:pt x="123290" y="138232"/>
                    <a:pt x="123532" y="137942"/>
                  </a:cubicBezTo>
                  <a:cubicBezTo>
                    <a:pt x="119938" y="142165"/>
                    <a:pt x="116343" y="146365"/>
                    <a:pt x="112797" y="150661"/>
                  </a:cubicBezTo>
                  <a:cubicBezTo>
                    <a:pt x="105907" y="158963"/>
                    <a:pt x="99040" y="167321"/>
                    <a:pt x="92230" y="175672"/>
                  </a:cubicBezTo>
                  <a:cubicBezTo>
                    <a:pt x="73476" y="195524"/>
                    <a:pt x="55020" y="216771"/>
                    <a:pt x="42553" y="239895"/>
                  </a:cubicBezTo>
                  <a:cubicBezTo>
                    <a:pt x="39127" y="243950"/>
                    <a:pt x="35638" y="247948"/>
                    <a:pt x="31955" y="251841"/>
                  </a:cubicBezTo>
                  <a:cubicBezTo>
                    <a:pt x="37411" y="246045"/>
                    <a:pt x="43568" y="231190"/>
                    <a:pt x="47807" y="223308"/>
                  </a:cubicBezTo>
                  <a:cubicBezTo>
                    <a:pt x="48291" y="222405"/>
                    <a:pt x="47501" y="221389"/>
                    <a:pt x="46671" y="221389"/>
                  </a:cubicBezTo>
                  <a:cubicBezTo>
                    <a:pt x="46389" y="221389"/>
                    <a:pt x="46099" y="221510"/>
                    <a:pt x="45857" y="221792"/>
                  </a:cubicBezTo>
                  <a:cubicBezTo>
                    <a:pt x="38990" y="229595"/>
                    <a:pt x="32382" y="237574"/>
                    <a:pt x="25660" y="245505"/>
                  </a:cubicBezTo>
                  <a:cubicBezTo>
                    <a:pt x="21445" y="250487"/>
                    <a:pt x="19535" y="252421"/>
                    <a:pt x="19092" y="252421"/>
                  </a:cubicBezTo>
                  <a:cubicBezTo>
                    <a:pt x="17674" y="252421"/>
                    <a:pt x="31318" y="232617"/>
                    <a:pt x="33059" y="229401"/>
                  </a:cubicBezTo>
                  <a:cubicBezTo>
                    <a:pt x="33607" y="228394"/>
                    <a:pt x="32801" y="227539"/>
                    <a:pt x="31947" y="227539"/>
                  </a:cubicBezTo>
                  <a:cubicBezTo>
                    <a:pt x="31560" y="227539"/>
                    <a:pt x="31157" y="227717"/>
                    <a:pt x="30867" y="228128"/>
                  </a:cubicBezTo>
                  <a:cubicBezTo>
                    <a:pt x="25894" y="239275"/>
                    <a:pt x="18052" y="247254"/>
                    <a:pt x="7325" y="252066"/>
                  </a:cubicBezTo>
                  <a:cubicBezTo>
                    <a:pt x="11323" y="246577"/>
                    <a:pt x="15232" y="241040"/>
                    <a:pt x="19076" y="235430"/>
                  </a:cubicBezTo>
                  <a:cubicBezTo>
                    <a:pt x="19688" y="234560"/>
                    <a:pt x="18882" y="233737"/>
                    <a:pt x="18052" y="233737"/>
                  </a:cubicBezTo>
                  <a:cubicBezTo>
                    <a:pt x="17690" y="233737"/>
                    <a:pt x="17327" y="233891"/>
                    <a:pt x="17069" y="234269"/>
                  </a:cubicBezTo>
                  <a:cubicBezTo>
                    <a:pt x="10928" y="242902"/>
                    <a:pt x="5182" y="250745"/>
                    <a:pt x="435" y="260239"/>
                  </a:cubicBezTo>
                  <a:cubicBezTo>
                    <a:pt x="8" y="261118"/>
                    <a:pt x="676" y="262255"/>
                    <a:pt x="1555" y="262255"/>
                  </a:cubicBezTo>
                  <a:cubicBezTo>
                    <a:pt x="1773" y="262255"/>
                    <a:pt x="1998" y="262182"/>
                    <a:pt x="2232" y="262029"/>
                  </a:cubicBezTo>
                  <a:cubicBezTo>
                    <a:pt x="11186" y="255911"/>
                    <a:pt x="18536" y="247577"/>
                    <a:pt x="21985" y="243249"/>
                  </a:cubicBezTo>
                  <a:cubicBezTo>
                    <a:pt x="19938" y="246134"/>
                    <a:pt x="16376" y="251422"/>
                    <a:pt x="10815" y="260215"/>
                  </a:cubicBezTo>
                  <a:cubicBezTo>
                    <a:pt x="10146" y="261231"/>
                    <a:pt x="11065" y="262230"/>
                    <a:pt x="12032" y="262230"/>
                  </a:cubicBezTo>
                  <a:cubicBezTo>
                    <a:pt x="12354" y="262230"/>
                    <a:pt x="12677" y="262117"/>
                    <a:pt x="12951" y="261868"/>
                  </a:cubicBezTo>
                  <a:cubicBezTo>
                    <a:pt x="23323" y="252453"/>
                    <a:pt x="32019" y="242064"/>
                    <a:pt x="40892" y="231255"/>
                  </a:cubicBezTo>
                  <a:cubicBezTo>
                    <a:pt x="34139" y="239484"/>
                    <a:pt x="28836" y="249963"/>
                    <a:pt x="23726" y="259280"/>
                  </a:cubicBezTo>
                  <a:cubicBezTo>
                    <a:pt x="23097" y="260433"/>
                    <a:pt x="24024" y="261505"/>
                    <a:pt x="25056" y="261505"/>
                  </a:cubicBezTo>
                  <a:cubicBezTo>
                    <a:pt x="25402" y="261505"/>
                    <a:pt x="25757" y="261376"/>
                    <a:pt x="26079" y="261102"/>
                  </a:cubicBezTo>
                  <a:cubicBezTo>
                    <a:pt x="30036" y="257628"/>
                    <a:pt x="33800" y="253952"/>
                    <a:pt x="37524" y="250188"/>
                  </a:cubicBezTo>
                  <a:cubicBezTo>
                    <a:pt x="36871" y="251671"/>
                    <a:pt x="36178" y="253138"/>
                    <a:pt x="35573" y="254630"/>
                  </a:cubicBezTo>
                  <a:cubicBezTo>
                    <a:pt x="35348" y="255178"/>
                    <a:pt x="35791" y="255532"/>
                    <a:pt x="36258" y="255532"/>
                  </a:cubicBezTo>
                  <a:cubicBezTo>
                    <a:pt x="36564" y="255532"/>
                    <a:pt x="36887" y="255379"/>
                    <a:pt x="37040" y="255024"/>
                  </a:cubicBezTo>
                  <a:cubicBezTo>
                    <a:pt x="38225" y="252236"/>
                    <a:pt x="39506" y="249463"/>
                    <a:pt x="40876" y="246690"/>
                  </a:cubicBezTo>
                  <a:cubicBezTo>
                    <a:pt x="64047" y="222421"/>
                    <a:pt x="83405" y="193477"/>
                    <a:pt x="103860" y="166806"/>
                  </a:cubicBezTo>
                  <a:cubicBezTo>
                    <a:pt x="114006" y="156456"/>
                    <a:pt x="124008" y="146445"/>
                    <a:pt x="133034" y="136838"/>
                  </a:cubicBezTo>
                  <a:cubicBezTo>
                    <a:pt x="148444" y="120475"/>
                    <a:pt x="164498" y="104814"/>
                    <a:pt x="180294" y="88944"/>
                  </a:cubicBezTo>
                  <a:lnTo>
                    <a:pt x="180157" y="89113"/>
                  </a:lnTo>
                  <a:cubicBezTo>
                    <a:pt x="164304" y="105121"/>
                    <a:pt x="148347" y="121040"/>
                    <a:pt x="133389" y="137748"/>
                  </a:cubicBezTo>
                  <a:cubicBezTo>
                    <a:pt x="100467" y="174487"/>
                    <a:pt x="73823" y="216747"/>
                    <a:pt x="42391" y="254839"/>
                  </a:cubicBezTo>
                  <a:cubicBezTo>
                    <a:pt x="41706" y="255653"/>
                    <a:pt x="42303" y="256999"/>
                    <a:pt x="43221" y="256999"/>
                  </a:cubicBezTo>
                  <a:cubicBezTo>
                    <a:pt x="43423" y="256999"/>
                    <a:pt x="43649" y="256927"/>
                    <a:pt x="43874" y="256774"/>
                  </a:cubicBezTo>
                  <a:cubicBezTo>
                    <a:pt x="61234" y="244393"/>
                    <a:pt x="76402" y="230102"/>
                    <a:pt x="90296" y="214675"/>
                  </a:cubicBezTo>
                  <a:cubicBezTo>
                    <a:pt x="87483" y="219705"/>
                    <a:pt x="84711" y="224750"/>
                    <a:pt x="82059" y="229844"/>
                  </a:cubicBezTo>
                  <a:cubicBezTo>
                    <a:pt x="81511" y="230900"/>
                    <a:pt x="82333" y="231787"/>
                    <a:pt x="83220" y="231787"/>
                  </a:cubicBezTo>
                  <a:cubicBezTo>
                    <a:pt x="83623" y="231787"/>
                    <a:pt x="84034" y="231602"/>
                    <a:pt x="84340" y="231174"/>
                  </a:cubicBezTo>
                  <a:cubicBezTo>
                    <a:pt x="110162" y="195153"/>
                    <a:pt x="139482" y="162018"/>
                    <a:pt x="167471" y="127714"/>
                  </a:cubicBezTo>
                  <a:cubicBezTo>
                    <a:pt x="184203" y="107216"/>
                    <a:pt x="198742" y="84688"/>
                    <a:pt x="215078" y="63796"/>
                  </a:cubicBezTo>
                  <a:cubicBezTo>
                    <a:pt x="223919" y="55139"/>
                    <a:pt x="232252" y="46104"/>
                    <a:pt x="239505" y="36238"/>
                  </a:cubicBezTo>
                  <a:cubicBezTo>
                    <a:pt x="244043" y="41614"/>
                    <a:pt x="242810" y="46039"/>
                    <a:pt x="235806" y="49457"/>
                  </a:cubicBezTo>
                  <a:cubicBezTo>
                    <a:pt x="229367" y="56437"/>
                    <a:pt x="222170" y="62837"/>
                    <a:pt x="215360" y="69446"/>
                  </a:cubicBezTo>
                  <a:cubicBezTo>
                    <a:pt x="204770" y="79731"/>
                    <a:pt x="195623" y="91692"/>
                    <a:pt x="186757" y="103493"/>
                  </a:cubicBezTo>
                  <a:cubicBezTo>
                    <a:pt x="158977" y="140352"/>
                    <a:pt x="135081" y="182233"/>
                    <a:pt x="102207" y="214748"/>
                  </a:cubicBezTo>
                  <a:cubicBezTo>
                    <a:pt x="101200" y="215731"/>
                    <a:pt x="102151" y="217133"/>
                    <a:pt x="103239" y="217133"/>
                  </a:cubicBezTo>
                  <a:cubicBezTo>
                    <a:pt x="103553" y="217133"/>
                    <a:pt x="103892" y="217013"/>
                    <a:pt x="104182" y="216722"/>
                  </a:cubicBezTo>
                  <a:cubicBezTo>
                    <a:pt x="125684" y="195613"/>
                    <a:pt x="145534" y="173092"/>
                    <a:pt x="164659" y="149911"/>
                  </a:cubicBezTo>
                  <a:cubicBezTo>
                    <a:pt x="157679" y="161131"/>
                    <a:pt x="150466" y="172206"/>
                    <a:pt x="142085" y="182539"/>
                  </a:cubicBezTo>
                  <a:cubicBezTo>
                    <a:pt x="141142" y="183700"/>
                    <a:pt x="142012" y="185062"/>
                    <a:pt x="143149" y="185062"/>
                  </a:cubicBezTo>
                  <a:cubicBezTo>
                    <a:pt x="143495" y="185062"/>
                    <a:pt x="143858" y="184941"/>
                    <a:pt x="144204" y="184659"/>
                  </a:cubicBezTo>
                  <a:cubicBezTo>
                    <a:pt x="167399" y="165991"/>
                    <a:pt x="182784" y="138998"/>
                    <a:pt x="201441" y="116171"/>
                  </a:cubicBezTo>
                  <a:cubicBezTo>
                    <a:pt x="204657" y="112238"/>
                    <a:pt x="207728" y="108240"/>
                    <a:pt x="210839" y="104258"/>
                  </a:cubicBezTo>
                  <a:cubicBezTo>
                    <a:pt x="195671" y="128552"/>
                    <a:pt x="180947" y="153337"/>
                    <a:pt x="162031" y="174696"/>
                  </a:cubicBezTo>
                  <a:cubicBezTo>
                    <a:pt x="161024" y="175825"/>
                    <a:pt x="161991" y="177300"/>
                    <a:pt x="163152" y="177300"/>
                  </a:cubicBezTo>
                  <a:cubicBezTo>
                    <a:pt x="163498" y="177300"/>
                    <a:pt x="163861" y="177171"/>
                    <a:pt x="164191" y="176865"/>
                  </a:cubicBezTo>
                  <a:cubicBezTo>
                    <a:pt x="170244" y="171279"/>
                    <a:pt x="175869" y="165411"/>
                    <a:pt x="181317" y="159382"/>
                  </a:cubicBezTo>
                  <a:cubicBezTo>
                    <a:pt x="176828" y="165363"/>
                    <a:pt x="172331" y="171303"/>
                    <a:pt x="167802" y="177211"/>
                  </a:cubicBezTo>
                  <a:cubicBezTo>
                    <a:pt x="167480" y="177630"/>
                    <a:pt x="167947" y="178146"/>
                    <a:pt x="168374" y="178146"/>
                  </a:cubicBezTo>
                  <a:cubicBezTo>
                    <a:pt x="168511" y="178146"/>
                    <a:pt x="168648" y="178090"/>
                    <a:pt x="168753" y="177953"/>
                  </a:cubicBezTo>
                  <a:cubicBezTo>
                    <a:pt x="206817" y="131179"/>
                    <a:pt x="242044" y="81593"/>
                    <a:pt x="281059" y="35706"/>
                  </a:cubicBezTo>
                  <a:cubicBezTo>
                    <a:pt x="263103" y="56832"/>
                    <a:pt x="246839" y="82971"/>
                    <a:pt x="230318" y="105749"/>
                  </a:cubicBezTo>
                  <a:cubicBezTo>
                    <a:pt x="212281" y="130647"/>
                    <a:pt x="188764" y="151378"/>
                    <a:pt x="174265" y="178654"/>
                  </a:cubicBezTo>
                  <a:cubicBezTo>
                    <a:pt x="173814" y="179484"/>
                    <a:pt x="174459" y="180435"/>
                    <a:pt x="175273" y="180435"/>
                  </a:cubicBezTo>
                  <a:cubicBezTo>
                    <a:pt x="175466" y="180435"/>
                    <a:pt x="175668" y="180379"/>
                    <a:pt x="175869" y="180258"/>
                  </a:cubicBezTo>
                  <a:cubicBezTo>
                    <a:pt x="191948" y="170763"/>
                    <a:pt x="204141" y="156900"/>
                    <a:pt x="215610" y="142351"/>
                  </a:cubicBezTo>
                  <a:cubicBezTo>
                    <a:pt x="205165" y="157270"/>
                    <a:pt x="194744" y="171883"/>
                    <a:pt x="183993" y="185352"/>
                  </a:cubicBezTo>
                  <a:cubicBezTo>
                    <a:pt x="183260" y="186287"/>
                    <a:pt x="183945" y="187375"/>
                    <a:pt x="184847" y="187375"/>
                  </a:cubicBezTo>
                  <a:cubicBezTo>
                    <a:pt x="185113" y="187375"/>
                    <a:pt x="185395" y="187278"/>
                    <a:pt x="185669" y="187053"/>
                  </a:cubicBezTo>
                  <a:cubicBezTo>
                    <a:pt x="188804" y="184401"/>
                    <a:pt x="191786" y="181612"/>
                    <a:pt x="194599" y="178630"/>
                  </a:cubicBezTo>
                  <a:cubicBezTo>
                    <a:pt x="192625" y="182047"/>
                    <a:pt x="190739" y="185537"/>
                    <a:pt x="188998" y="189052"/>
                  </a:cubicBezTo>
                  <a:cubicBezTo>
                    <a:pt x="188619" y="189834"/>
                    <a:pt x="189215" y="190930"/>
                    <a:pt x="190021" y="190930"/>
                  </a:cubicBezTo>
                  <a:cubicBezTo>
                    <a:pt x="190223" y="190930"/>
                    <a:pt x="190432" y="190865"/>
                    <a:pt x="190650" y="190704"/>
                  </a:cubicBezTo>
                  <a:cubicBezTo>
                    <a:pt x="230108" y="161478"/>
                    <a:pt x="257147" y="113310"/>
                    <a:pt x="283944" y="69495"/>
                  </a:cubicBezTo>
                  <a:cubicBezTo>
                    <a:pt x="285621" y="67496"/>
                    <a:pt x="287297" y="65537"/>
                    <a:pt x="288949" y="63538"/>
                  </a:cubicBezTo>
                  <a:cubicBezTo>
                    <a:pt x="288748" y="63780"/>
                    <a:pt x="288651" y="63885"/>
                    <a:pt x="288651" y="63885"/>
                  </a:cubicBezTo>
                  <a:cubicBezTo>
                    <a:pt x="288595" y="63885"/>
                    <a:pt x="304713" y="44202"/>
                    <a:pt x="305672" y="44202"/>
                  </a:cubicBezTo>
                  <a:cubicBezTo>
                    <a:pt x="305841" y="44202"/>
                    <a:pt x="305519" y="44846"/>
                    <a:pt x="304520" y="46362"/>
                  </a:cubicBezTo>
                  <a:cubicBezTo>
                    <a:pt x="296605" y="58372"/>
                    <a:pt x="288627" y="70309"/>
                    <a:pt x="280576" y="82222"/>
                  </a:cubicBezTo>
                  <a:lnTo>
                    <a:pt x="280269" y="82665"/>
                  </a:lnTo>
                  <a:cubicBezTo>
                    <a:pt x="272548" y="93321"/>
                    <a:pt x="265150" y="104331"/>
                    <a:pt x="257776" y="115333"/>
                  </a:cubicBezTo>
                  <a:cubicBezTo>
                    <a:pt x="249370" y="127294"/>
                    <a:pt x="240924" y="139207"/>
                    <a:pt x="232413" y="151104"/>
                  </a:cubicBezTo>
                  <a:cubicBezTo>
                    <a:pt x="232107" y="151548"/>
                    <a:pt x="231785" y="152007"/>
                    <a:pt x="231454" y="152474"/>
                  </a:cubicBezTo>
                  <a:cubicBezTo>
                    <a:pt x="234968" y="147727"/>
                    <a:pt x="238506" y="143004"/>
                    <a:pt x="242117" y="138329"/>
                  </a:cubicBezTo>
                  <a:cubicBezTo>
                    <a:pt x="237507" y="144914"/>
                    <a:pt x="232760" y="151338"/>
                    <a:pt x="227900" y="157641"/>
                  </a:cubicBezTo>
                  <a:cubicBezTo>
                    <a:pt x="220058" y="169296"/>
                    <a:pt x="211725" y="182402"/>
                    <a:pt x="201441" y="190873"/>
                  </a:cubicBezTo>
                  <a:cubicBezTo>
                    <a:pt x="209936" y="183869"/>
                    <a:pt x="216383" y="173254"/>
                    <a:pt x="222774" y="164315"/>
                  </a:cubicBezTo>
                  <a:cubicBezTo>
                    <a:pt x="223403" y="163461"/>
                    <a:pt x="224056" y="162574"/>
                    <a:pt x="224684" y="161711"/>
                  </a:cubicBezTo>
                  <a:cubicBezTo>
                    <a:pt x="214731" y="174164"/>
                    <a:pt x="204004" y="185795"/>
                    <a:pt x="191811" y="195806"/>
                  </a:cubicBezTo>
                  <a:cubicBezTo>
                    <a:pt x="190964" y="196491"/>
                    <a:pt x="191762" y="197845"/>
                    <a:pt x="192657" y="197845"/>
                  </a:cubicBezTo>
                  <a:cubicBezTo>
                    <a:pt x="192850" y="197845"/>
                    <a:pt x="193044" y="197781"/>
                    <a:pt x="193229" y="197644"/>
                  </a:cubicBezTo>
                  <a:cubicBezTo>
                    <a:pt x="228359" y="170884"/>
                    <a:pt x="255519" y="130180"/>
                    <a:pt x="280366" y="90113"/>
                  </a:cubicBezTo>
                  <a:cubicBezTo>
                    <a:pt x="285347" y="84132"/>
                    <a:pt x="281672" y="89113"/>
                    <a:pt x="289578" y="78595"/>
                  </a:cubicBezTo>
                  <a:cubicBezTo>
                    <a:pt x="291939" y="75475"/>
                    <a:pt x="311668" y="48151"/>
                    <a:pt x="312829" y="48151"/>
                  </a:cubicBezTo>
                  <a:cubicBezTo>
                    <a:pt x="313014" y="48151"/>
                    <a:pt x="312708" y="48877"/>
                    <a:pt x="311749" y="50553"/>
                  </a:cubicBezTo>
                  <a:cubicBezTo>
                    <a:pt x="280576" y="105209"/>
                    <a:pt x="240070" y="157125"/>
                    <a:pt x="197879" y="203625"/>
                  </a:cubicBezTo>
                  <a:cubicBezTo>
                    <a:pt x="197097" y="204479"/>
                    <a:pt x="197863" y="205648"/>
                    <a:pt x="198758" y="205648"/>
                  </a:cubicBezTo>
                  <a:cubicBezTo>
                    <a:pt x="199032" y="205648"/>
                    <a:pt x="199306" y="205543"/>
                    <a:pt x="199556" y="205293"/>
                  </a:cubicBezTo>
                  <a:cubicBezTo>
                    <a:pt x="215126" y="189519"/>
                    <a:pt x="229480" y="172810"/>
                    <a:pt x="243205" y="155618"/>
                  </a:cubicBezTo>
                  <a:cubicBezTo>
                    <a:pt x="230922" y="174398"/>
                    <a:pt x="220123" y="194291"/>
                    <a:pt x="204770" y="210484"/>
                  </a:cubicBezTo>
                  <a:cubicBezTo>
                    <a:pt x="203891" y="211419"/>
                    <a:pt x="204730" y="212668"/>
                    <a:pt x="205713" y="212668"/>
                  </a:cubicBezTo>
                  <a:cubicBezTo>
                    <a:pt x="206003" y="212668"/>
                    <a:pt x="206309" y="212563"/>
                    <a:pt x="206583" y="212297"/>
                  </a:cubicBezTo>
                  <a:cubicBezTo>
                    <a:pt x="248580" y="171883"/>
                    <a:pt x="282316" y="120129"/>
                    <a:pt x="313498" y="71123"/>
                  </a:cubicBezTo>
                  <a:cubicBezTo>
                    <a:pt x="322347" y="57227"/>
                    <a:pt x="326086" y="52399"/>
                    <a:pt x="326941" y="52399"/>
                  </a:cubicBezTo>
                  <a:cubicBezTo>
                    <a:pt x="328593" y="52399"/>
                    <a:pt x="319615" y="70220"/>
                    <a:pt x="315803" y="75774"/>
                  </a:cubicBezTo>
                  <a:cubicBezTo>
                    <a:pt x="306422" y="89411"/>
                    <a:pt x="295953" y="102235"/>
                    <a:pt x="286668" y="115962"/>
                  </a:cubicBezTo>
                  <a:cubicBezTo>
                    <a:pt x="280713" y="124780"/>
                    <a:pt x="274918" y="133694"/>
                    <a:pt x="269123" y="142585"/>
                  </a:cubicBezTo>
                  <a:cubicBezTo>
                    <a:pt x="249555" y="166346"/>
                    <a:pt x="226522" y="190220"/>
                    <a:pt x="213192" y="216819"/>
                  </a:cubicBezTo>
                  <a:cubicBezTo>
                    <a:pt x="212692" y="217819"/>
                    <a:pt x="213474" y="218850"/>
                    <a:pt x="214385" y="218850"/>
                  </a:cubicBezTo>
                  <a:cubicBezTo>
                    <a:pt x="214691" y="218850"/>
                    <a:pt x="215021" y="218729"/>
                    <a:pt x="215311" y="218447"/>
                  </a:cubicBezTo>
                  <a:cubicBezTo>
                    <a:pt x="225684" y="208251"/>
                    <a:pt x="234968" y="196991"/>
                    <a:pt x="243696" y="185263"/>
                  </a:cubicBezTo>
                  <a:cubicBezTo>
                    <a:pt x="235621" y="197878"/>
                    <a:pt x="227755" y="210484"/>
                    <a:pt x="220220" y="222937"/>
                  </a:cubicBezTo>
                  <a:cubicBezTo>
                    <a:pt x="219663" y="223872"/>
                    <a:pt x="220469" y="224799"/>
                    <a:pt x="221340" y="224799"/>
                  </a:cubicBezTo>
                  <a:cubicBezTo>
                    <a:pt x="221638" y="224799"/>
                    <a:pt x="221936" y="224694"/>
                    <a:pt x="222194" y="224444"/>
                  </a:cubicBezTo>
                  <a:cubicBezTo>
                    <a:pt x="241947" y="205809"/>
                    <a:pt x="257727" y="184401"/>
                    <a:pt x="272428" y="162106"/>
                  </a:cubicBezTo>
                  <a:cubicBezTo>
                    <a:pt x="269567" y="167321"/>
                    <a:pt x="266826" y="172601"/>
                    <a:pt x="264151" y="177977"/>
                  </a:cubicBezTo>
                  <a:cubicBezTo>
                    <a:pt x="249934" y="193686"/>
                    <a:pt x="235298" y="209371"/>
                    <a:pt x="227852" y="228426"/>
                  </a:cubicBezTo>
                  <a:cubicBezTo>
                    <a:pt x="227497" y="229296"/>
                    <a:pt x="228351" y="230118"/>
                    <a:pt x="229173" y="230118"/>
                  </a:cubicBezTo>
                  <a:cubicBezTo>
                    <a:pt x="229383" y="230118"/>
                    <a:pt x="229592" y="230062"/>
                    <a:pt x="229778" y="229941"/>
                  </a:cubicBezTo>
                  <a:cubicBezTo>
                    <a:pt x="245880" y="219302"/>
                    <a:pt x="255140" y="202875"/>
                    <a:pt x="263353" y="185844"/>
                  </a:cubicBezTo>
                  <a:cubicBezTo>
                    <a:pt x="264707" y="184377"/>
                    <a:pt x="266149" y="183007"/>
                    <a:pt x="267471" y="181540"/>
                  </a:cubicBezTo>
                  <a:cubicBezTo>
                    <a:pt x="281228" y="166902"/>
                    <a:pt x="291367" y="148146"/>
                    <a:pt x="302819" y="131768"/>
                  </a:cubicBezTo>
                  <a:cubicBezTo>
                    <a:pt x="320267" y="106821"/>
                    <a:pt x="339811" y="83407"/>
                    <a:pt x="357098" y="58347"/>
                  </a:cubicBezTo>
                  <a:cubicBezTo>
                    <a:pt x="357783" y="57340"/>
                    <a:pt x="356849" y="56373"/>
                    <a:pt x="355890" y="56373"/>
                  </a:cubicBezTo>
                  <a:cubicBezTo>
                    <a:pt x="355479" y="56373"/>
                    <a:pt x="355068" y="56550"/>
                    <a:pt x="354769" y="56977"/>
                  </a:cubicBezTo>
                  <a:cubicBezTo>
                    <a:pt x="332622" y="89065"/>
                    <a:pt x="308050" y="119339"/>
                    <a:pt x="285991" y="151499"/>
                  </a:cubicBezTo>
                  <a:cubicBezTo>
                    <a:pt x="281390" y="158221"/>
                    <a:pt x="276014" y="164645"/>
                    <a:pt x="270429" y="170973"/>
                  </a:cubicBezTo>
                  <a:cubicBezTo>
                    <a:pt x="271783" y="168135"/>
                    <a:pt x="273153" y="165322"/>
                    <a:pt x="274547" y="162550"/>
                  </a:cubicBezTo>
                  <a:cubicBezTo>
                    <a:pt x="295139" y="122337"/>
                    <a:pt x="332550" y="93788"/>
                    <a:pt x="352916" y="54277"/>
                  </a:cubicBezTo>
                  <a:cubicBezTo>
                    <a:pt x="369155" y="59371"/>
                    <a:pt x="386394" y="62329"/>
                    <a:pt x="402239" y="67770"/>
                  </a:cubicBezTo>
                  <a:cubicBezTo>
                    <a:pt x="402376" y="67818"/>
                    <a:pt x="402513" y="67842"/>
                    <a:pt x="402658" y="67842"/>
                  </a:cubicBezTo>
                  <a:cubicBezTo>
                    <a:pt x="403302" y="67842"/>
                    <a:pt x="403931" y="67359"/>
                    <a:pt x="404100" y="66722"/>
                  </a:cubicBezTo>
                  <a:cubicBezTo>
                    <a:pt x="413385" y="33054"/>
                    <a:pt x="367640" y="54019"/>
                    <a:pt x="356147" y="30306"/>
                  </a:cubicBezTo>
                  <a:cubicBezTo>
                    <a:pt x="355898" y="29871"/>
                    <a:pt x="355430" y="29629"/>
                    <a:pt x="354955" y="29629"/>
                  </a:cubicBezTo>
                  <a:cubicBezTo>
                    <a:pt x="354721" y="29629"/>
                    <a:pt x="354479" y="29685"/>
                    <a:pt x="354262" y="29822"/>
                  </a:cubicBezTo>
                  <a:cubicBezTo>
                    <a:pt x="351658" y="31539"/>
                    <a:pt x="352094" y="31031"/>
                    <a:pt x="350611" y="33772"/>
                  </a:cubicBezTo>
                  <a:cubicBezTo>
                    <a:pt x="350167" y="34578"/>
                    <a:pt x="350691" y="35658"/>
                    <a:pt x="351675" y="35658"/>
                  </a:cubicBezTo>
                  <a:cubicBezTo>
                    <a:pt x="351683" y="35658"/>
                    <a:pt x="351691" y="35658"/>
                    <a:pt x="351699" y="35658"/>
                  </a:cubicBezTo>
                  <a:lnTo>
                    <a:pt x="353190" y="35634"/>
                  </a:lnTo>
                  <a:cubicBezTo>
                    <a:pt x="354399" y="35593"/>
                    <a:pt x="354729" y="33731"/>
                    <a:pt x="353496" y="33474"/>
                  </a:cubicBezTo>
                  <a:cubicBezTo>
                    <a:pt x="357638" y="34312"/>
                    <a:pt x="361708" y="43597"/>
                    <a:pt x="367197" y="45201"/>
                  </a:cubicBezTo>
                  <a:cubicBezTo>
                    <a:pt x="371782" y="46547"/>
                    <a:pt x="376062" y="47248"/>
                    <a:pt x="380785" y="47692"/>
                  </a:cubicBezTo>
                  <a:cubicBezTo>
                    <a:pt x="383694" y="47877"/>
                    <a:pt x="386603" y="48038"/>
                    <a:pt x="389513" y="48200"/>
                  </a:cubicBezTo>
                  <a:cubicBezTo>
                    <a:pt x="390432" y="48103"/>
                    <a:pt x="391278" y="48054"/>
                    <a:pt x="392052" y="48054"/>
                  </a:cubicBezTo>
                  <a:cubicBezTo>
                    <a:pt x="399281" y="48054"/>
                    <a:pt x="399668" y="52504"/>
                    <a:pt x="393188" y="61442"/>
                  </a:cubicBezTo>
                  <a:cubicBezTo>
                    <a:pt x="365287" y="51762"/>
                    <a:pt x="338997" y="46064"/>
                    <a:pt x="312265" y="32402"/>
                  </a:cubicBezTo>
                  <a:cubicBezTo>
                    <a:pt x="303214" y="27775"/>
                    <a:pt x="294002" y="24140"/>
                    <a:pt x="284412" y="21673"/>
                  </a:cubicBezTo>
                  <a:cubicBezTo>
                    <a:pt x="284299" y="21601"/>
                    <a:pt x="284154" y="21585"/>
                    <a:pt x="284017" y="21561"/>
                  </a:cubicBezTo>
                  <a:cubicBezTo>
                    <a:pt x="281833" y="20996"/>
                    <a:pt x="279616" y="20537"/>
                    <a:pt x="277408" y="20094"/>
                  </a:cubicBezTo>
                  <a:cubicBezTo>
                    <a:pt x="277295" y="19376"/>
                    <a:pt x="276651" y="18804"/>
                    <a:pt x="275941" y="18804"/>
                  </a:cubicBezTo>
                  <a:cubicBezTo>
                    <a:pt x="275611" y="18804"/>
                    <a:pt x="275273" y="18933"/>
                    <a:pt x="274966" y="19231"/>
                  </a:cubicBezTo>
                  <a:cubicBezTo>
                    <a:pt x="274853" y="19368"/>
                    <a:pt x="274733" y="19513"/>
                    <a:pt x="274596" y="19626"/>
                  </a:cubicBezTo>
                  <a:cubicBezTo>
                    <a:pt x="273016" y="19368"/>
                    <a:pt x="271452" y="19022"/>
                    <a:pt x="269824" y="18836"/>
                  </a:cubicBezTo>
                  <a:cubicBezTo>
                    <a:pt x="269849" y="18046"/>
                    <a:pt x="269301" y="17136"/>
                    <a:pt x="268309" y="17136"/>
                  </a:cubicBezTo>
                  <a:cubicBezTo>
                    <a:pt x="268221" y="17136"/>
                    <a:pt x="268132" y="17144"/>
                    <a:pt x="268035" y="17160"/>
                  </a:cubicBezTo>
                  <a:cubicBezTo>
                    <a:pt x="259774" y="18578"/>
                    <a:pt x="252142" y="21625"/>
                    <a:pt x="244696" y="25075"/>
                  </a:cubicBezTo>
                  <a:cubicBezTo>
                    <a:pt x="244462" y="25075"/>
                    <a:pt x="244252" y="25115"/>
                    <a:pt x="244091" y="25236"/>
                  </a:cubicBezTo>
                  <a:cubicBezTo>
                    <a:pt x="243954" y="25325"/>
                    <a:pt x="243833" y="25446"/>
                    <a:pt x="243696" y="25534"/>
                  </a:cubicBezTo>
                  <a:cubicBezTo>
                    <a:pt x="228924" y="32474"/>
                    <a:pt x="214771" y="40921"/>
                    <a:pt x="197815" y="41848"/>
                  </a:cubicBezTo>
                  <a:cubicBezTo>
                    <a:pt x="197734" y="41856"/>
                    <a:pt x="197654" y="41856"/>
                    <a:pt x="197581" y="41856"/>
                  </a:cubicBezTo>
                  <a:cubicBezTo>
                    <a:pt x="197428" y="41856"/>
                    <a:pt x="197267" y="41848"/>
                    <a:pt x="197114" y="41848"/>
                  </a:cubicBezTo>
                  <a:cubicBezTo>
                    <a:pt x="196823" y="41550"/>
                    <a:pt x="196437" y="41397"/>
                    <a:pt x="196050" y="41397"/>
                  </a:cubicBezTo>
                  <a:cubicBezTo>
                    <a:pt x="195687" y="41397"/>
                    <a:pt x="195324" y="41534"/>
                    <a:pt x="195042" y="41800"/>
                  </a:cubicBezTo>
                  <a:lnTo>
                    <a:pt x="195018" y="41848"/>
                  </a:lnTo>
                  <a:cubicBezTo>
                    <a:pt x="181059" y="41711"/>
                    <a:pt x="168100" y="35078"/>
                    <a:pt x="155536" y="27259"/>
                  </a:cubicBezTo>
                  <a:cubicBezTo>
                    <a:pt x="155302" y="26953"/>
                    <a:pt x="154955" y="26751"/>
                    <a:pt x="154585" y="26679"/>
                  </a:cubicBezTo>
                  <a:cubicBezTo>
                    <a:pt x="152787" y="25534"/>
                    <a:pt x="150998" y="24398"/>
                    <a:pt x="149233" y="23253"/>
                  </a:cubicBezTo>
                  <a:cubicBezTo>
                    <a:pt x="149346" y="23092"/>
                    <a:pt x="149467" y="22931"/>
                    <a:pt x="149580" y="22770"/>
                  </a:cubicBezTo>
                  <a:cubicBezTo>
                    <a:pt x="150354" y="21657"/>
                    <a:pt x="149330" y="20666"/>
                    <a:pt x="148266" y="20666"/>
                  </a:cubicBezTo>
                  <a:cubicBezTo>
                    <a:pt x="147928" y="20666"/>
                    <a:pt x="147589" y="20771"/>
                    <a:pt x="147299" y="20996"/>
                  </a:cubicBezTo>
                  <a:cubicBezTo>
                    <a:pt x="147065" y="21190"/>
                    <a:pt x="146856" y="21391"/>
                    <a:pt x="146622" y="21585"/>
                  </a:cubicBezTo>
                  <a:cubicBezTo>
                    <a:pt x="144527" y="20231"/>
                    <a:pt x="142464" y="18885"/>
                    <a:pt x="140368" y="17555"/>
                  </a:cubicBezTo>
                  <a:cubicBezTo>
                    <a:pt x="140529" y="17256"/>
                    <a:pt x="140739" y="16974"/>
                    <a:pt x="140900" y="16668"/>
                  </a:cubicBezTo>
                  <a:cubicBezTo>
                    <a:pt x="141464" y="15693"/>
                    <a:pt x="140642" y="14468"/>
                    <a:pt x="139643" y="14468"/>
                  </a:cubicBezTo>
                  <a:cubicBezTo>
                    <a:pt x="139409" y="14468"/>
                    <a:pt x="139159" y="14540"/>
                    <a:pt x="138925" y="14693"/>
                  </a:cubicBezTo>
                  <a:cubicBezTo>
                    <a:pt x="138410" y="15016"/>
                    <a:pt x="137966" y="15419"/>
                    <a:pt x="137483" y="15741"/>
                  </a:cubicBezTo>
                  <a:cubicBezTo>
                    <a:pt x="131688" y="12130"/>
                    <a:pt x="125894" y="8874"/>
                    <a:pt x="120099" y="6552"/>
                  </a:cubicBezTo>
                  <a:cubicBezTo>
                    <a:pt x="108760" y="2006"/>
                    <a:pt x="99443" y="8"/>
                    <a:pt x="91295"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8" name="Google Shape;110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B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RgAAIoJAADVGAAAwwkAAAAAAAAmAAAACAAAAP//////////"/>
                </a:ext>
              </a:extLst>
            </p:cNvSpPr>
            <p:nvPr/>
          </p:nvSpPr>
          <p:spPr>
            <a:xfrm>
              <a:off x="4016375" y="1550670"/>
              <a:ext cx="20320" cy="36195"/>
            </a:xfrm>
            <a:custGeom>
              <a:avLst/>
              <a:gdLst/>
              <a:ahLst/>
              <a:cxnLst/>
              <a:rect l="0" t="0" r="20320" b="36195"/>
              <a:pathLst>
                <a:path w="20320" h="36195">
                  <a:moveTo>
                    <a:pt x="0" y="8"/>
                  </a:moveTo>
                  <a:cubicBezTo>
                    <a:pt x="525" y="3719"/>
                    <a:pt x="980" y="7407"/>
                    <a:pt x="1544" y="10999"/>
                  </a:cubicBezTo>
                  <a:cubicBezTo>
                    <a:pt x="3331" y="22761"/>
                    <a:pt x="8150" y="29904"/>
                    <a:pt x="17828" y="35978"/>
                  </a:cubicBezTo>
                  <a:cubicBezTo>
                    <a:pt x="18063" y="36122"/>
                    <a:pt x="18283" y="36186"/>
                    <a:pt x="18494" y="36186"/>
                  </a:cubicBezTo>
                  <a:cubicBezTo>
                    <a:pt x="19599" y="36186"/>
                    <a:pt x="20320" y="34467"/>
                    <a:pt x="19145" y="33704"/>
                  </a:cubicBezTo>
                  <a:cubicBezTo>
                    <a:pt x="7264" y="26055"/>
                    <a:pt x="3127" y="13409"/>
                    <a:pt x="0"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7" name="Google Shape;110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gAAGgJAAC1GAAAigkAAAAAAAAmAAAACAAAAP//////////"/>
                </a:ext>
              </a:extLst>
            </p:cNvSpPr>
            <p:nvPr/>
          </p:nvSpPr>
          <p:spPr>
            <a:xfrm>
              <a:off x="4010660" y="1529080"/>
              <a:ext cx="5715" cy="21590"/>
            </a:xfrm>
            <a:custGeom>
              <a:avLst/>
              <a:gdLst/>
              <a:ahLst/>
              <a:cxnLst/>
              <a:rect l="0" t="0" r="5715" b="21590"/>
              <a:pathLst>
                <a:path w="5715" h="21590">
                  <a:moveTo>
                    <a:pt x="0" y="0"/>
                  </a:moveTo>
                  <a:cubicBezTo>
                    <a:pt x="2291" y="7003"/>
                    <a:pt x="3876" y="14374"/>
                    <a:pt x="5706" y="21590"/>
                  </a:cubicBezTo>
                  <a:cubicBezTo>
                    <a:pt x="4573" y="14187"/>
                    <a:pt x="3118" y="6808"/>
                    <a:pt x="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6" name="Google Shape;110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hgAALoIAADsGAAAbQkAAAAAAAAmAAAACAAAAP//////////"/>
                </a:ext>
              </a:extLst>
            </p:cNvSpPr>
            <p:nvPr/>
          </p:nvSpPr>
          <p:spPr>
            <a:xfrm>
              <a:off x="3907790" y="1418590"/>
              <a:ext cx="143510" cy="113665"/>
            </a:xfrm>
            <a:custGeom>
              <a:avLst/>
              <a:gdLst/>
              <a:ahLst/>
              <a:cxnLst/>
              <a:rect l="0" t="0" r="143510" b="113665"/>
              <a:pathLst>
                <a:path w="143510" h="113665">
                  <a:moveTo>
                    <a:pt x="120075" y="8"/>
                  </a:moveTo>
                  <a:cubicBezTo>
                    <a:pt x="119680" y="8"/>
                    <a:pt x="119261" y="347"/>
                    <a:pt x="119431" y="776"/>
                  </a:cubicBezTo>
                  <a:cubicBezTo>
                    <a:pt x="123926" y="11682"/>
                    <a:pt x="122170" y="33754"/>
                    <a:pt x="110722" y="33754"/>
                  </a:cubicBezTo>
                  <a:cubicBezTo>
                    <a:pt x="108482" y="33754"/>
                    <a:pt x="105872" y="32912"/>
                    <a:pt x="102875" y="30978"/>
                  </a:cubicBezTo>
                  <a:cubicBezTo>
                    <a:pt x="95754" y="26375"/>
                    <a:pt x="89712" y="21334"/>
                    <a:pt x="81591" y="18786"/>
                  </a:cubicBezTo>
                  <a:cubicBezTo>
                    <a:pt x="81454" y="18737"/>
                    <a:pt x="81326" y="18721"/>
                    <a:pt x="81197" y="18721"/>
                  </a:cubicBezTo>
                  <a:cubicBezTo>
                    <a:pt x="80592" y="18721"/>
                    <a:pt x="80125" y="19182"/>
                    <a:pt x="79892" y="19741"/>
                  </a:cubicBezTo>
                  <a:cubicBezTo>
                    <a:pt x="71828" y="39385"/>
                    <a:pt x="8" y="87152"/>
                    <a:pt x="45243" y="113478"/>
                  </a:cubicBezTo>
                  <a:cubicBezTo>
                    <a:pt x="45452" y="113600"/>
                    <a:pt x="45678" y="113656"/>
                    <a:pt x="45903" y="113656"/>
                  </a:cubicBezTo>
                  <a:cubicBezTo>
                    <a:pt x="46491" y="113656"/>
                    <a:pt x="47055" y="113268"/>
                    <a:pt x="47241" y="112661"/>
                  </a:cubicBezTo>
                  <a:cubicBezTo>
                    <a:pt x="50954" y="98025"/>
                    <a:pt x="62821" y="90186"/>
                    <a:pt x="74929" y="90186"/>
                  </a:cubicBezTo>
                  <a:cubicBezTo>
                    <a:pt x="83903" y="90186"/>
                    <a:pt x="93007" y="94490"/>
                    <a:pt x="99033" y="103503"/>
                  </a:cubicBezTo>
                  <a:cubicBezTo>
                    <a:pt x="100547" y="105792"/>
                    <a:pt x="101804" y="108220"/>
                    <a:pt x="102851" y="110744"/>
                  </a:cubicBezTo>
                  <a:cubicBezTo>
                    <a:pt x="98783" y="97386"/>
                    <a:pt x="92080" y="85566"/>
                    <a:pt x="75404" y="79910"/>
                  </a:cubicBezTo>
                  <a:cubicBezTo>
                    <a:pt x="73866" y="79393"/>
                    <a:pt x="72367" y="79158"/>
                    <a:pt x="70901" y="79158"/>
                  </a:cubicBezTo>
                  <a:cubicBezTo>
                    <a:pt x="64529" y="79158"/>
                    <a:pt x="58922" y="83559"/>
                    <a:pt x="54499" y="87855"/>
                  </a:cubicBezTo>
                  <a:cubicBezTo>
                    <a:pt x="51059" y="91221"/>
                    <a:pt x="48803" y="98082"/>
                    <a:pt x="47079" y="102265"/>
                  </a:cubicBezTo>
                  <a:cubicBezTo>
                    <a:pt x="33497" y="101165"/>
                    <a:pt x="30097" y="93155"/>
                    <a:pt x="36824" y="78252"/>
                  </a:cubicBezTo>
                  <a:cubicBezTo>
                    <a:pt x="40401" y="66763"/>
                    <a:pt x="47216" y="57394"/>
                    <a:pt x="57262" y="50153"/>
                  </a:cubicBezTo>
                  <a:cubicBezTo>
                    <a:pt x="65060" y="44223"/>
                    <a:pt x="74776" y="39385"/>
                    <a:pt x="78780" y="29668"/>
                  </a:cubicBezTo>
                  <a:cubicBezTo>
                    <a:pt x="80020" y="26642"/>
                    <a:pt x="82155" y="25461"/>
                    <a:pt x="84830" y="25461"/>
                  </a:cubicBezTo>
                  <a:cubicBezTo>
                    <a:pt x="94602" y="25461"/>
                    <a:pt x="111600" y="41254"/>
                    <a:pt x="118738" y="41254"/>
                  </a:cubicBezTo>
                  <a:cubicBezTo>
                    <a:pt x="143502" y="41254"/>
                    <a:pt x="124949" y="9182"/>
                    <a:pt x="120575" y="307"/>
                  </a:cubicBezTo>
                  <a:cubicBezTo>
                    <a:pt x="120470" y="97"/>
                    <a:pt x="120276" y="8"/>
                    <a:pt x="120075"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5" name="Google Shape;110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RgAAPsIAABTGQAAvwkAAAAAAAAmAAAACAAAAP//////////"/>
                </a:ext>
              </a:extLst>
            </p:cNvSpPr>
            <p:nvPr/>
          </p:nvSpPr>
          <p:spPr>
            <a:xfrm>
              <a:off x="4031615" y="1459865"/>
              <a:ext cx="85090" cy="124460"/>
            </a:xfrm>
            <a:custGeom>
              <a:avLst/>
              <a:gdLst/>
              <a:ahLst/>
              <a:cxnLst/>
              <a:rect l="0" t="0" r="85090" b="124460"/>
              <a:pathLst>
                <a:path w="85090" h="124460">
                  <a:moveTo>
                    <a:pt x="34924" y="8"/>
                  </a:moveTo>
                  <a:cubicBezTo>
                    <a:pt x="28687" y="8"/>
                    <a:pt x="22553" y="1386"/>
                    <a:pt x="16997" y="4433"/>
                  </a:cubicBezTo>
                  <a:cubicBezTo>
                    <a:pt x="16580" y="4658"/>
                    <a:pt x="16324" y="5102"/>
                    <a:pt x="16324" y="5593"/>
                  </a:cubicBezTo>
                  <a:cubicBezTo>
                    <a:pt x="17462" y="15667"/>
                    <a:pt x="9565" y="29884"/>
                    <a:pt x="12876" y="39491"/>
                  </a:cubicBezTo>
                  <a:cubicBezTo>
                    <a:pt x="17759" y="53619"/>
                    <a:pt x="31485" y="64458"/>
                    <a:pt x="23940" y="82004"/>
                  </a:cubicBezTo>
                  <a:cubicBezTo>
                    <a:pt x="17294" y="97477"/>
                    <a:pt x="794" y="105738"/>
                    <a:pt x="8314" y="124049"/>
                  </a:cubicBezTo>
                  <a:cubicBezTo>
                    <a:pt x="8426" y="124331"/>
                    <a:pt x="8675" y="124460"/>
                    <a:pt x="8915" y="124460"/>
                  </a:cubicBezTo>
                  <a:cubicBezTo>
                    <a:pt x="9292" y="124460"/>
                    <a:pt x="9653" y="124170"/>
                    <a:pt x="9493" y="123719"/>
                  </a:cubicBezTo>
                  <a:cubicBezTo>
                    <a:pt x="8" y="97034"/>
                    <a:pt x="39799" y="85026"/>
                    <a:pt x="24935" y="56568"/>
                  </a:cubicBezTo>
                  <a:cubicBezTo>
                    <a:pt x="16059" y="39612"/>
                    <a:pt x="10351" y="2426"/>
                    <a:pt x="37049" y="2426"/>
                  </a:cubicBezTo>
                  <a:cubicBezTo>
                    <a:pt x="38476" y="2426"/>
                    <a:pt x="39999" y="2531"/>
                    <a:pt x="41627" y="2756"/>
                  </a:cubicBezTo>
                  <a:cubicBezTo>
                    <a:pt x="61302" y="5480"/>
                    <a:pt x="82156" y="25669"/>
                    <a:pt x="81274" y="46196"/>
                  </a:cubicBezTo>
                  <a:cubicBezTo>
                    <a:pt x="81242" y="47091"/>
                    <a:pt x="81915" y="47534"/>
                    <a:pt x="82613" y="47534"/>
                  </a:cubicBezTo>
                  <a:cubicBezTo>
                    <a:pt x="83302" y="47534"/>
                    <a:pt x="84016" y="47091"/>
                    <a:pt x="84056" y="46196"/>
                  </a:cubicBezTo>
                  <a:cubicBezTo>
                    <a:pt x="85082" y="21011"/>
                    <a:pt x="59250" y="8"/>
                    <a:pt x="34924"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4" name="Google Shape;110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xkAAC4JAADjGQAAywkAAAAAAAAmAAAACAAAAP//////////"/>
                </a:ext>
              </a:extLst>
            </p:cNvSpPr>
            <p:nvPr/>
          </p:nvSpPr>
          <p:spPr>
            <a:xfrm>
              <a:off x="4114165" y="1492250"/>
              <a:ext cx="93980" cy="99695"/>
            </a:xfrm>
            <a:custGeom>
              <a:avLst/>
              <a:gdLst/>
              <a:ahLst/>
              <a:cxnLst/>
              <a:rect l="0" t="0" r="93980" b="99695"/>
              <a:pathLst>
                <a:path w="93980" h="99695">
                  <a:moveTo>
                    <a:pt x="23325" y="0"/>
                  </a:moveTo>
                  <a:cubicBezTo>
                    <a:pt x="11792" y="0"/>
                    <a:pt x="8" y="9286"/>
                    <a:pt x="5337" y="15592"/>
                  </a:cubicBezTo>
                  <a:cubicBezTo>
                    <a:pt x="5394" y="15665"/>
                    <a:pt x="5459" y="15689"/>
                    <a:pt x="5523" y="15689"/>
                  </a:cubicBezTo>
                  <a:cubicBezTo>
                    <a:pt x="5726" y="15689"/>
                    <a:pt x="5904" y="15431"/>
                    <a:pt x="5799" y="15221"/>
                  </a:cubicBezTo>
                  <a:cubicBezTo>
                    <a:pt x="6835" y="7291"/>
                    <a:pt x="10245" y="3326"/>
                    <a:pt x="16036" y="3326"/>
                  </a:cubicBezTo>
                  <a:cubicBezTo>
                    <a:pt x="21227" y="3326"/>
                    <a:pt x="28330" y="6508"/>
                    <a:pt x="37344" y="12863"/>
                  </a:cubicBezTo>
                  <a:cubicBezTo>
                    <a:pt x="38867" y="16570"/>
                    <a:pt x="39871" y="20583"/>
                    <a:pt x="41224" y="24362"/>
                  </a:cubicBezTo>
                  <a:cubicBezTo>
                    <a:pt x="43232" y="30071"/>
                    <a:pt x="47022" y="34706"/>
                    <a:pt x="50861" y="39301"/>
                  </a:cubicBezTo>
                  <a:cubicBezTo>
                    <a:pt x="65609" y="57042"/>
                    <a:pt x="92854" y="71472"/>
                    <a:pt x="87776" y="98193"/>
                  </a:cubicBezTo>
                  <a:cubicBezTo>
                    <a:pt x="87606" y="99105"/>
                    <a:pt x="88319" y="99695"/>
                    <a:pt x="89015" y="99695"/>
                  </a:cubicBezTo>
                  <a:cubicBezTo>
                    <a:pt x="89469" y="99695"/>
                    <a:pt x="89914" y="99436"/>
                    <a:pt x="90093" y="98847"/>
                  </a:cubicBezTo>
                  <a:cubicBezTo>
                    <a:pt x="93972" y="85878"/>
                    <a:pt x="88481" y="75623"/>
                    <a:pt x="80503" y="65529"/>
                  </a:cubicBezTo>
                  <a:cubicBezTo>
                    <a:pt x="65520" y="46601"/>
                    <a:pt x="48100" y="36039"/>
                    <a:pt x="39895" y="12169"/>
                  </a:cubicBezTo>
                  <a:cubicBezTo>
                    <a:pt x="36826" y="3221"/>
                    <a:pt x="30120" y="0"/>
                    <a:pt x="233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3" name="Google Shape;110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hgAANkLAABAGQAA2QwAAAAAAAAmAAAACAAAAP//////////"/>
                </a:ext>
              </a:extLst>
            </p:cNvSpPr>
            <p:nvPr/>
          </p:nvSpPr>
          <p:spPr>
            <a:xfrm>
              <a:off x="4022090" y="1925955"/>
              <a:ext cx="82550" cy="162560"/>
            </a:xfrm>
            <a:custGeom>
              <a:avLst/>
              <a:gdLst/>
              <a:ahLst/>
              <a:cxnLst/>
              <a:rect l="0" t="0" r="82550" b="162560"/>
              <a:pathLst>
                <a:path w="82550" h="162560">
                  <a:moveTo>
                    <a:pt x="41453" y="0"/>
                  </a:moveTo>
                  <a:cubicBezTo>
                    <a:pt x="41315" y="0"/>
                    <a:pt x="41186" y="73"/>
                    <a:pt x="41138" y="242"/>
                  </a:cubicBezTo>
                  <a:cubicBezTo>
                    <a:pt x="33545" y="19402"/>
                    <a:pt x="25814" y="34183"/>
                    <a:pt x="13976" y="51222"/>
                  </a:cubicBezTo>
                  <a:cubicBezTo>
                    <a:pt x="9135" y="58181"/>
                    <a:pt x="8433" y="73736"/>
                    <a:pt x="13581" y="80623"/>
                  </a:cubicBezTo>
                  <a:cubicBezTo>
                    <a:pt x="24668" y="95525"/>
                    <a:pt x="26815" y="116152"/>
                    <a:pt x="36595" y="130046"/>
                  </a:cubicBezTo>
                  <a:cubicBezTo>
                    <a:pt x="47714" y="145811"/>
                    <a:pt x="62764" y="153327"/>
                    <a:pt x="79605" y="162366"/>
                  </a:cubicBezTo>
                  <a:cubicBezTo>
                    <a:pt x="79847" y="162495"/>
                    <a:pt x="80089" y="162552"/>
                    <a:pt x="80323" y="162552"/>
                  </a:cubicBezTo>
                  <a:cubicBezTo>
                    <a:pt x="81654" y="162552"/>
                    <a:pt x="82542" y="160576"/>
                    <a:pt x="81098" y="159802"/>
                  </a:cubicBezTo>
                  <a:cubicBezTo>
                    <a:pt x="58261" y="147537"/>
                    <a:pt x="43777" y="142295"/>
                    <a:pt x="36296" y="109887"/>
                  </a:cubicBezTo>
                  <a:cubicBezTo>
                    <a:pt x="34013" y="100041"/>
                    <a:pt x="31866" y="95807"/>
                    <a:pt x="24902" y="88654"/>
                  </a:cubicBezTo>
                  <a:cubicBezTo>
                    <a:pt x="0" y="63052"/>
                    <a:pt x="20690" y="48569"/>
                    <a:pt x="33173" y="31554"/>
                  </a:cubicBezTo>
                  <a:cubicBezTo>
                    <a:pt x="40137" y="22079"/>
                    <a:pt x="39742" y="11620"/>
                    <a:pt x="41791" y="427"/>
                  </a:cubicBezTo>
                  <a:cubicBezTo>
                    <a:pt x="41864" y="169"/>
                    <a:pt x="41654" y="0"/>
                    <a:pt x="414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2" name="Google Shape;110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xgAANkMAACPGQAA0A4AAAAAAAAmAAAACAAAAP//////////"/>
                </a:ext>
              </a:extLst>
            </p:cNvSpPr>
            <p:nvPr/>
          </p:nvSpPr>
          <p:spPr>
            <a:xfrm>
              <a:off x="4055745" y="2088515"/>
              <a:ext cx="99060" cy="319405"/>
            </a:xfrm>
            <a:custGeom>
              <a:avLst/>
              <a:gdLst/>
              <a:ahLst/>
              <a:cxnLst/>
              <a:rect l="0" t="0" r="99060" b="319405"/>
              <a:pathLst>
                <a:path w="99060" h="319405">
                  <a:moveTo>
                    <a:pt x="49792" y="0"/>
                  </a:moveTo>
                  <a:cubicBezTo>
                    <a:pt x="49462" y="0"/>
                    <a:pt x="49131" y="217"/>
                    <a:pt x="49107" y="645"/>
                  </a:cubicBezTo>
                  <a:cubicBezTo>
                    <a:pt x="44991" y="85694"/>
                    <a:pt x="0" y="168315"/>
                    <a:pt x="18879" y="253639"/>
                  </a:cubicBezTo>
                  <a:cubicBezTo>
                    <a:pt x="25750" y="284662"/>
                    <a:pt x="42825" y="319396"/>
                    <a:pt x="70532" y="319396"/>
                  </a:cubicBezTo>
                  <a:cubicBezTo>
                    <a:pt x="78747" y="319396"/>
                    <a:pt x="87905" y="316338"/>
                    <a:pt x="98013" y="309214"/>
                  </a:cubicBezTo>
                  <a:cubicBezTo>
                    <a:pt x="99052" y="308504"/>
                    <a:pt x="98424" y="306963"/>
                    <a:pt x="97449" y="306963"/>
                  </a:cubicBezTo>
                  <a:cubicBezTo>
                    <a:pt x="97248" y="306963"/>
                    <a:pt x="97038" y="307019"/>
                    <a:pt x="96829" y="307165"/>
                  </a:cubicBezTo>
                  <a:cubicBezTo>
                    <a:pt x="86817" y="313934"/>
                    <a:pt x="77925" y="316863"/>
                    <a:pt x="70056" y="316863"/>
                  </a:cubicBezTo>
                  <a:cubicBezTo>
                    <a:pt x="30566" y="316863"/>
                    <a:pt x="16713" y="243029"/>
                    <a:pt x="15883" y="208520"/>
                  </a:cubicBezTo>
                  <a:cubicBezTo>
                    <a:pt x="14208" y="138430"/>
                    <a:pt x="50251" y="71510"/>
                    <a:pt x="50436" y="645"/>
                  </a:cubicBezTo>
                  <a:cubicBezTo>
                    <a:pt x="50436" y="217"/>
                    <a:pt x="50114" y="0"/>
                    <a:pt x="4979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1" name="Google Shape;110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xkAAJ0MAACSGgAAsQ4AAAAAAAAmAAAACAAAAP//////////"/>
                </a:ext>
              </a:extLst>
            </p:cNvSpPr>
            <p:nvPr/>
          </p:nvSpPr>
          <p:spPr>
            <a:xfrm>
              <a:off x="4109085" y="2050415"/>
              <a:ext cx="210185" cy="337820"/>
            </a:xfrm>
            <a:custGeom>
              <a:avLst/>
              <a:gdLst/>
              <a:ahLst/>
              <a:cxnLst/>
              <a:rect l="0" t="0" r="210185" b="337820"/>
              <a:pathLst>
                <a:path w="210185" h="337820">
                  <a:moveTo>
                    <a:pt x="208523" y="8"/>
                  </a:moveTo>
                  <a:cubicBezTo>
                    <a:pt x="207974" y="8"/>
                    <a:pt x="207433" y="299"/>
                    <a:pt x="207232" y="977"/>
                  </a:cubicBezTo>
                  <a:cubicBezTo>
                    <a:pt x="199447" y="26046"/>
                    <a:pt x="195816" y="50422"/>
                    <a:pt x="173243" y="67646"/>
                  </a:cubicBezTo>
                  <a:cubicBezTo>
                    <a:pt x="161626" y="76476"/>
                    <a:pt x="150234" y="81109"/>
                    <a:pt x="140432" y="92321"/>
                  </a:cubicBezTo>
                  <a:cubicBezTo>
                    <a:pt x="130767" y="103370"/>
                    <a:pt x="126733" y="121402"/>
                    <a:pt x="120352" y="134147"/>
                  </a:cubicBezTo>
                  <a:cubicBezTo>
                    <a:pt x="112413" y="149991"/>
                    <a:pt x="97133" y="156496"/>
                    <a:pt x="84532" y="167263"/>
                  </a:cubicBezTo>
                  <a:cubicBezTo>
                    <a:pt x="84241" y="167498"/>
                    <a:pt x="84516" y="167950"/>
                    <a:pt x="84838" y="167950"/>
                  </a:cubicBezTo>
                  <a:cubicBezTo>
                    <a:pt x="84911" y="167950"/>
                    <a:pt x="84975" y="167933"/>
                    <a:pt x="85040" y="167893"/>
                  </a:cubicBezTo>
                  <a:cubicBezTo>
                    <a:pt x="85161" y="167820"/>
                    <a:pt x="85298" y="167724"/>
                    <a:pt x="85419" y="167659"/>
                  </a:cubicBezTo>
                  <a:cubicBezTo>
                    <a:pt x="85927" y="191098"/>
                    <a:pt x="67856" y="196974"/>
                    <a:pt x="53947" y="209162"/>
                  </a:cubicBezTo>
                  <a:cubicBezTo>
                    <a:pt x="38038" y="223069"/>
                    <a:pt x="36271" y="244458"/>
                    <a:pt x="17079" y="256719"/>
                  </a:cubicBezTo>
                  <a:cubicBezTo>
                    <a:pt x="16498" y="257114"/>
                    <a:pt x="16264" y="258026"/>
                    <a:pt x="16845" y="258535"/>
                  </a:cubicBezTo>
                  <a:cubicBezTo>
                    <a:pt x="32431" y="272377"/>
                    <a:pt x="27163" y="267341"/>
                    <a:pt x="19547" y="277833"/>
                  </a:cubicBezTo>
                  <a:cubicBezTo>
                    <a:pt x="13513" y="286171"/>
                    <a:pt x="11585" y="294396"/>
                    <a:pt x="11254" y="304582"/>
                  </a:cubicBezTo>
                  <a:cubicBezTo>
                    <a:pt x="10673" y="322194"/>
                    <a:pt x="21903" y="335802"/>
                    <a:pt x="38877" y="337812"/>
                  </a:cubicBezTo>
                  <a:cubicBezTo>
                    <a:pt x="38901" y="337812"/>
                    <a:pt x="38918" y="337812"/>
                    <a:pt x="38942" y="337812"/>
                  </a:cubicBezTo>
                  <a:cubicBezTo>
                    <a:pt x="39466" y="337812"/>
                    <a:pt x="39563" y="336900"/>
                    <a:pt x="39022" y="336787"/>
                  </a:cubicBezTo>
                  <a:cubicBezTo>
                    <a:pt x="11770" y="331145"/>
                    <a:pt x="8" y="279787"/>
                    <a:pt x="33875" y="272983"/>
                  </a:cubicBezTo>
                  <a:cubicBezTo>
                    <a:pt x="34714" y="272797"/>
                    <a:pt x="35013" y="271610"/>
                    <a:pt x="34384" y="271045"/>
                  </a:cubicBezTo>
                  <a:cubicBezTo>
                    <a:pt x="1355" y="241641"/>
                    <a:pt x="88816" y="202608"/>
                    <a:pt x="87767" y="167538"/>
                  </a:cubicBezTo>
                  <a:cubicBezTo>
                    <a:pt x="87767" y="167118"/>
                    <a:pt x="87493" y="166747"/>
                    <a:pt x="87089" y="166585"/>
                  </a:cubicBezTo>
                  <a:cubicBezTo>
                    <a:pt x="98134" y="159684"/>
                    <a:pt x="108081" y="153163"/>
                    <a:pt x="117117" y="143517"/>
                  </a:cubicBezTo>
                  <a:cubicBezTo>
                    <a:pt x="131695" y="127907"/>
                    <a:pt x="133631" y="104113"/>
                    <a:pt x="148024" y="87776"/>
                  </a:cubicBezTo>
                  <a:cubicBezTo>
                    <a:pt x="159036" y="75290"/>
                    <a:pt x="178374" y="72094"/>
                    <a:pt x="188128" y="57977"/>
                  </a:cubicBezTo>
                  <a:cubicBezTo>
                    <a:pt x="199890" y="41011"/>
                    <a:pt x="203827" y="21204"/>
                    <a:pt x="209862" y="1703"/>
                  </a:cubicBezTo>
                  <a:cubicBezTo>
                    <a:pt x="210185" y="678"/>
                    <a:pt x="209354" y="8"/>
                    <a:pt x="208523"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50" name="Google Shape;110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hcAAFgLAAD4FwAAZAsAAAAAAAAmAAAACAAAAP//////////"/>
                </a:ext>
              </a:extLst>
            </p:cNvSpPr>
            <p:nvPr/>
          </p:nvSpPr>
          <p:spPr>
            <a:xfrm>
              <a:off x="3887470" y="1844040"/>
              <a:ext cx="8890" cy="7620"/>
            </a:xfrm>
            <a:custGeom>
              <a:avLst/>
              <a:gdLst/>
              <a:ahLst/>
              <a:cxnLst/>
              <a:rect l="0" t="0" r="8890" b="7620"/>
              <a:pathLst>
                <a:path w="8890" h="7620">
                  <a:moveTo>
                    <a:pt x="8642" y="9"/>
                  </a:moveTo>
                  <a:cubicBezTo>
                    <a:pt x="8610" y="9"/>
                    <a:pt x="8571" y="17"/>
                    <a:pt x="8539" y="35"/>
                  </a:cubicBezTo>
                  <a:cubicBezTo>
                    <a:pt x="2772" y="3301"/>
                    <a:pt x="5288" y="1341"/>
                    <a:pt x="471" y="6392"/>
                  </a:cubicBezTo>
                  <a:cubicBezTo>
                    <a:pt x="8" y="6897"/>
                    <a:pt x="447" y="7611"/>
                    <a:pt x="958" y="7611"/>
                  </a:cubicBezTo>
                  <a:cubicBezTo>
                    <a:pt x="1110" y="7611"/>
                    <a:pt x="1270" y="7550"/>
                    <a:pt x="1414" y="7402"/>
                  </a:cubicBezTo>
                  <a:cubicBezTo>
                    <a:pt x="3554" y="5216"/>
                    <a:pt x="6142" y="2752"/>
                    <a:pt x="8882" y="139"/>
                  </a:cubicBezTo>
                  <a:cubicBezTo>
                    <a:pt x="8818" y="78"/>
                    <a:pt x="8730" y="9"/>
                    <a:pt x="8642" y="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9" name="Google Shape;110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cAAE0LAAAFGAAAWQsAAAAAAAAmAAAACAAAAP//////////"/>
                </a:ext>
              </a:extLst>
            </p:cNvSpPr>
            <p:nvPr/>
          </p:nvSpPr>
          <p:spPr>
            <a:xfrm>
              <a:off x="3896360" y="1837055"/>
              <a:ext cx="8255" cy="7620"/>
            </a:xfrm>
            <a:custGeom>
              <a:avLst/>
              <a:gdLst/>
              <a:ahLst/>
              <a:cxnLst/>
              <a:rect l="0" t="0" r="8255" b="7620"/>
              <a:pathLst>
                <a:path w="8255" h="7620">
                  <a:moveTo>
                    <a:pt x="8247" y="8"/>
                  </a:moveTo>
                  <a:cubicBezTo>
                    <a:pt x="5414" y="2527"/>
                    <a:pt x="2652" y="4892"/>
                    <a:pt x="23" y="7172"/>
                  </a:cubicBezTo>
                  <a:cubicBezTo>
                    <a:pt x="141" y="7303"/>
                    <a:pt x="204" y="7481"/>
                    <a:pt x="7" y="7612"/>
                  </a:cubicBezTo>
                  <a:cubicBezTo>
                    <a:pt x="2471" y="6121"/>
                    <a:pt x="5281" y="3400"/>
                    <a:pt x="8247"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8" name="Google Shape;110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BkAACoMAAA9GQAANAwAAAAAAAAmAAAACAAAAP//////////"/>
                </a:ext>
              </a:extLst>
            </p:cNvSpPr>
            <p:nvPr/>
          </p:nvSpPr>
          <p:spPr>
            <a:xfrm>
              <a:off x="4097020" y="1977390"/>
              <a:ext cx="5715" cy="6350"/>
            </a:xfrm>
            <a:custGeom>
              <a:avLst/>
              <a:gdLst/>
              <a:ahLst/>
              <a:cxnLst/>
              <a:rect l="0" t="0" r="5715" b="6350"/>
              <a:pathLst>
                <a:path w="5715" h="6350">
                  <a:moveTo>
                    <a:pt x="5715" y="0"/>
                  </a:moveTo>
                  <a:cubicBezTo>
                    <a:pt x="3815" y="2117"/>
                    <a:pt x="1923" y="4233"/>
                    <a:pt x="7" y="6342"/>
                  </a:cubicBezTo>
                  <a:cubicBezTo>
                    <a:pt x="1923" y="4258"/>
                    <a:pt x="3815" y="2117"/>
                    <a:pt x="571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7" name="Google Shape;110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BkAAF4MAAAJGgAAjQwAAAAAAAAmAAAACAAAAP//////////"/>
                </a:ext>
              </a:extLst>
            </p:cNvSpPr>
            <p:nvPr/>
          </p:nvSpPr>
          <p:spPr>
            <a:xfrm>
              <a:off x="4203700" y="2010410"/>
              <a:ext cx="28575" cy="29845"/>
            </a:xfrm>
            <a:custGeom>
              <a:avLst/>
              <a:gdLst/>
              <a:ahLst/>
              <a:cxnLst/>
              <a:rect l="0" t="0" r="28575" b="29845"/>
              <a:pathLst>
                <a:path w="28575" h="29845">
                  <a:moveTo>
                    <a:pt x="28566" y="8"/>
                  </a:moveTo>
                  <a:cubicBezTo>
                    <a:pt x="20698" y="7027"/>
                    <a:pt x="12653" y="13980"/>
                    <a:pt x="6084" y="22228"/>
                  </a:cubicBezTo>
                  <a:cubicBezTo>
                    <a:pt x="4034" y="24758"/>
                    <a:pt x="2033" y="27314"/>
                    <a:pt x="8" y="29845"/>
                  </a:cubicBezTo>
                  <a:cubicBezTo>
                    <a:pt x="9578" y="19893"/>
                    <a:pt x="19318" y="10147"/>
                    <a:pt x="28566"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6" name="Google Shape;110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RcAAOAKAACZGgAA0Q4AAAAAAAAmAAAACAAAAP//////////"/>
                </a:ext>
              </a:extLst>
            </p:cNvSpPr>
            <p:nvPr/>
          </p:nvSpPr>
          <p:spPr>
            <a:xfrm>
              <a:off x="3889375" y="1767840"/>
              <a:ext cx="434340" cy="640715"/>
            </a:xfrm>
            <a:custGeom>
              <a:avLst/>
              <a:gdLst/>
              <a:ahLst/>
              <a:cxnLst/>
              <a:rect l="0" t="0" r="434340" b="640715"/>
              <a:pathLst>
                <a:path w="434340" h="640715">
                  <a:moveTo>
                    <a:pt x="94889" y="57435"/>
                  </a:moveTo>
                  <a:cubicBezTo>
                    <a:pt x="89887" y="62630"/>
                    <a:pt x="84901" y="67849"/>
                    <a:pt x="79939" y="73093"/>
                  </a:cubicBezTo>
                  <a:cubicBezTo>
                    <a:pt x="81496" y="70245"/>
                    <a:pt x="83061" y="67430"/>
                    <a:pt x="84506" y="64381"/>
                  </a:cubicBezTo>
                  <a:cubicBezTo>
                    <a:pt x="84594" y="64123"/>
                    <a:pt x="84619" y="63864"/>
                    <a:pt x="84570" y="63614"/>
                  </a:cubicBezTo>
                  <a:cubicBezTo>
                    <a:pt x="88346" y="60420"/>
                    <a:pt x="91840" y="58048"/>
                    <a:pt x="94889" y="57435"/>
                  </a:cubicBezTo>
                  <a:close/>
                  <a:moveTo>
                    <a:pt x="98407" y="57693"/>
                  </a:moveTo>
                  <a:cubicBezTo>
                    <a:pt x="99319" y="58064"/>
                    <a:pt x="100134" y="58629"/>
                    <a:pt x="100787" y="59371"/>
                  </a:cubicBezTo>
                  <a:lnTo>
                    <a:pt x="100763" y="59371"/>
                  </a:lnTo>
                  <a:cubicBezTo>
                    <a:pt x="92356" y="67527"/>
                    <a:pt x="84780" y="76255"/>
                    <a:pt x="77398" y="85201"/>
                  </a:cubicBezTo>
                  <a:cubicBezTo>
                    <a:pt x="84619" y="76279"/>
                    <a:pt x="91864" y="67107"/>
                    <a:pt x="98407" y="57693"/>
                  </a:cubicBezTo>
                  <a:close/>
                  <a:moveTo>
                    <a:pt x="38590" y="57766"/>
                  </a:moveTo>
                  <a:cubicBezTo>
                    <a:pt x="39477" y="65058"/>
                    <a:pt x="44254" y="70786"/>
                    <a:pt x="51475" y="74650"/>
                  </a:cubicBezTo>
                  <a:cubicBezTo>
                    <a:pt x="44762" y="81265"/>
                    <a:pt x="38267" y="88089"/>
                    <a:pt x="31603" y="94768"/>
                  </a:cubicBezTo>
                  <a:cubicBezTo>
                    <a:pt x="38130" y="88202"/>
                    <a:pt x="41551" y="80708"/>
                    <a:pt x="45391" y="72206"/>
                  </a:cubicBezTo>
                  <a:cubicBezTo>
                    <a:pt x="45843" y="71181"/>
                    <a:pt x="45133" y="70261"/>
                    <a:pt x="44254" y="70261"/>
                  </a:cubicBezTo>
                  <a:cubicBezTo>
                    <a:pt x="43947" y="70261"/>
                    <a:pt x="43624" y="70374"/>
                    <a:pt x="43318" y="70624"/>
                  </a:cubicBezTo>
                  <a:cubicBezTo>
                    <a:pt x="34846" y="77659"/>
                    <a:pt x="26754" y="85129"/>
                    <a:pt x="19081" y="93010"/>
                  </a:cubicBezTo>
                  <a:cubicBezTo>
                    <a:pt x="27343" y="84483"/>
                    <a:pt x="34322" y="76820"/>
                    <a:pt x="41043" y="66986"/>
                  </a:cubicBezTo>
                  <a:cubicBezTo>
                    <a:pt x="41712" y="66002"/>
                    <a:pt x="40792" y="65091"/>
                    <a:pt x="39849" y="65091"/>
                  </a:cubicBezTo>
                  <a:cubicBezTo>
                    <a:pt x="39550" y="65091"/>
                    <a:pt x="39243" y="65187"/>
                    <a:pt x="38985" y="65405"/>
                  </a:cubicBezTo>
                  <a:cubicBezTo>
                    <a:pt x="30909" y="72157"/>
                    <a:pt x="20517" y="81636"/>
                    <a:pt x="14442" y="87645"/>
                  </a:cubicBezTo>
                  <a:cubicBezTo>
                    <a:pt x="24011" y="78167"/>
                    <a:pt x="31837" y="69011"/>
                    <a:pt x="38590" y="57766"/>
                  </a:cubicBezTo>
                  <a:close/>
                  <a:moveTo>
                    <a:pt x="73372" y="72504"/>
                  </a:moveTo>
                  <a:cubicBezTo>
                    <a:pt x="68152" y="78240"/>
                    <a:pt x="63004" y="84015"/>
                    <a:pt x="57905" y="89904"/>
                  </a:cubicBezTo>
                  <a:cubicBezTo>
                    <a:pt x="52209" y="96511"/>
                    <a:pt x="49708" y="98971"/>
                    <a:pt x="49143" y="98971"/>
                  </a:cubicBezTo>
                  <a:cubicBezTo>
                    <a:pt x="47667" y="98971"/>
                    <a:pt x="59696" y="81773"/>
                    <a:pt x="61907" y="78304"/>
                  </a:cubicBezTo>
                  <a:cubicBezTo>
                    <a:pt x="62117" y="77933"/>
                    <a:pt x="62117" y="77514"/>
                    <a:pt x="61907" y="77142"/>
                  </a:cubicBezTo>
                  <a:cubicBezTo>
                    <a:pt x="65892" y="76723"/>
                    <a:pt x="69757" y="74884"/>
                    <a:pt x="73372" y="72504"/>
                  </a:cubicBezTo>
                  <a:close/>
                  <a:moveTo>
                    <a:pt x="53968" y="75884"/>
                  </a:moveTo>
                  <a:cubicBezTo>
                    <a:pt x="54153" y="75981"/>
                    <a:pt x="54315" y="76070"/>
                    <a:pt x="54524" y="76166"/>
                  </a:cubicBezTo>
                  <a:cubicBezTo>
                    <a:pt x="56065" y="76796"/>
                    <a:pt x="57719" y="77142"/>
                    <a:pt x="59390" y="77191"/>
                  </a:cubicBezTo>
                  <a:cubicBezTo>
                    <a:pt x="52548" y="84782"/>
                    <a:pt x="45722" y="92373"/>
                    <a:pt x="38687" y="99826"/>
                  </a:cubicBezTo>
                  <a:cubicBezTo>
                    <a:pt x="44552" y="93607"/>
                    <a:pt x="49514" y="83217"/>
                    <a:pt x="53968" y="75884"/>
                  </a:cubicBezTo>
                  <a:close/>
                  <a:moveTo>
                    <a:pt x="75098" y="99383"/>
                  </a:moveTo>
                  <a:cubicBezTo>
                    <a:pt x="74937" y="99560"/>
                    <a:pt x="74784" y="99738"/>
                    <a:pt x="74630" y="99915"/>
                  </a:cubicBezTo>
                  <a:cubicBezTo>
                    <a:pt x="74784" y="99738"/>
                    <a:pt x="74937" y="99560"/>
                    <a:pt x="75098" y="99383"/>
                  </a:cubicBezTo>
                  <a:close/>
                  <a:moveTo>
                    <a:pt x="102344" y="61493"/>
                  </a:moveTo>
                  <a:cubicBezTo>
                    <a:pt x="103296" y="63235"/>
                    <a:pt x="104160" y="65567"/>
                    <a:pt x="104837" y="68616"/>
                  </a:cubicBezTo>
                  <a:cubicBezTo>
                    <a:pt x="105725" y="72415"/>
                    <a:pt x="105580" y="75118"/>
                    <a:pt x="104999" y="77401"/>
                  </a:cubicBezTo>
                  <a:cubicBezTo>
                    <a:pt x="104765" y="77175"/>
                    <a:pt x="104474" y="77070"/>
                    <a:pt x="104192" y="77070"/>
                  </a:cubicBezTo>
                  <a:cubicBezTo>
                    <a:pt x="103845" y="77070"/>
                    <a:pt x="103506" y="77223"/>
                    <a:pt x="103280" y="77514"/>
                  </a:cubicBezTo>
                  <a:cubicBezTo>
                    <a:pt x="95470" y="86153"/>
                    <a:pt x="86603" y="96914"/>
                    <a:pt x="80964" y="105183"/>
                  </a:cubicBezTo>
                  <a:lnTo>
                    <a:pt x="80964" y="105159"/>
                  </a:lnTo>
                  <a:cubicBezTo>
                    <a:pt x="89048" y="93325"/>
                    <a:pt x="97479" y="82152"/>
                    <a:pt x="104515" y="69592"/>
                  </a:cubicBezTo>
                  <a:cubicBezTo>
                    <a:pt x="105047" y="68640"/>
                    <a:pt x="104224" y="67616"/>
                    <a:pt x="103329" y="67616"/>
                  </a:cubicBezTo>
                  <a:cubicBezTo>
                    <a:pt x="103022" y="67616"/>
                    <a:pt x="102707" y="67737"/>
                    <a:pt x="102441" y="68011"/>
                  </a:cubicBezTo>
                  <a:cubicBezTo>
                    <a:pt x="94962" y="75787"/>
                    <a:pt x="88169" y="84088"/>
                    <a:pt x="81206" y="92292"/>
                  </a:cubicBezTo>
                  <a:cubicBezTo>
                    <a:pt x="89290" y="82660"/>
                    <a:pt x="96350" y="73020"/>
                    <a:pt x="102344" y="61493"/>
                  </a:cubicBezTo>
                  <a:close/>
                  <a:moveTo>
                    <a:pt x="99617" y="89993"/>
                  </a:moveTo>
                  <a:cubicBezTo>
                    <a:pt x="99520" y="90913"/>
                    <a:pt x="100029" y="91872"/>
                    <a:pt x="100997" y="92865"/>
                  </a:cubicBezTo>
                  <a:cubicBezTo>
                    <a:pt x="92138" y="102029"/>
                    <a:pt x="88814" y="105618"/>
                    <a:pt x="88628" y="105618"/>
                  </a:cubicBezTo>
                  <a:cubicBezTo>
                    <a:pt x="88362" y="105618"/>
                    <a:pt x="94236" y="98584"/>
                    <a:pt x="99617" y="89993"/>
                  </a:cubicBezTo>
                  <a:close/>
                  <a:moveTo>
                    <a:pt x="103369" y="94809"/>
                  </a:moveTo>
                  <a:cubicBezTo>
                    <a:pt x="104450" y="95503"/>
                    <a:pt x="105539" y="96124"/>
                    <a:pt x="106701" y="96705"/>
                  </a:cubicBezTo>
                  <a:cubicBezTo>
                    <a:pt x="99383" y="105070"/>
                    <a:pt x="96680" y="108313"/>
                    <a:pt x="96406" y="108313"/>
                  </a:cubicBezTo>
                  <a:cubicBezTo>
                    <a:pt x="96027" y="108313"/>
                    <a:pt x="100239" y="102190"/>
                    <a:pt x="103369" y="94809"/>
                  </a:cubicBezTo>
                  <a:close/>
                  <a:moveTo>
                    <a:pt x="108960" y="97842"/>
                  </a:moveTo>
                  <a:cubicBezTo>
                    <a:pt x="111082" y="98826"/>
                    <a:pt x="113390" y="99754"/>
                    <a:pt x="115713" y="100641"/>
                  </a:cubicBezTo>
                  <a:cubicBezTo>
                    <a:pt x="106806" y="108748"/>
                    <a:pt x="102110" y="114314"/>
                    <a:pt x="101376" y="114314"/>
                  </a:cubicBezTo>
                  <a:cubicBezTo>
                    <a:pt x="100706" y="114314"/>
                    <a:pt x="103288" y="109740"/>
                    <a:pt x="108936" y="98334"/>
                  </a:cubicBezTo>
                  <a:lnTo>
                    <a:pt x="108912" y="98334"/>
                  </a:lnTo>
                  <a:cubicBezTo>
                    <a:pt x="108960" y="98173"/>
                    <a:pt x="108984" y="98011"/>
                    <a:pt x="108960" y="97842"/>
                  </a:cubicBezTo>
                  <a:close/>
                  <a:moveTo>
                    <a:pt x="118537" y="101666"/>
                  </a:moveTo>
                  <a:cubicBezTo>
                    <a:pt x="122490" y="103061"/>
                    <a:pt x="126266" y="104207"/>
                    <a:pt x="129131" y="104973"/>
                  </a:cubicBezTo>
                  <a:cubicBezTo>
                    <a:pt x="128872" y="104997"/>
                    <a:pt x="128622" y="105110"/>
                    <a:pt x="128453" y="105320"/>
                  </a:cubicBezTo>
                  <a:cubicBezTo>
                    <a:pt x="119852" y="115355"/>
                    <a:pt x="114551" y="121736"/>
                    <a:pt x="113890" y="121736"/>
                  </a:cubicBezTo>
                  <a:cubicBezTo>
                    <a:pt x="113325" y="121736"/>
                    <a:pt x="116302" y="116863"/>
                    <a:pt x="123725" y="105296"/>
                  </a:cubicBezTo>
                  <a:cubicBezTo>
                    <a:pt x="124378" y="104279"/>
                    <a:pt x="123402" y="103166"/>
                    <a:pt x="122418" y="103166"/>
                  </a:cubicBezTo>
                  <a:cubicBezTo>
                    <a:pt x="122095" y="103166"/>
                    <a:pt x="121764" y="103287"/>
                    <a:pt x="121490" y="103577"/>
                  </a:cubicBezTo>
                  <a:cubicBezTo>
                    <a:pt x="112244" y="113516"/>
                    <a:pt x="107564" y="118856"/>
                    <a:pt x="107137" y="118856"/>
                  </a:cubicBezTo>
                  <a:cubicBezTo>
                    <a:pt x="106709" y="118856"/>
                    <a:pt x="110598" y="113419"/>
                    <a:pt x="118489" y="101803"/>
                  </a:cubicBezTo>
                  <a:cubicBezTo>
                    <a:pt x="118537" y="101754"/>
                    <a:pt x="118489" y="101714"/>
                    <a:pt x="118537" y="101666"/>
                  </a:cubicBezTo>
                  <a:close/>
                  <a:moveTo>
                    <a:pt x="136424" y="116008"/>
                  </a:moveTo>
                  <a:cubicBezTo>
                    <a:pt x="136747" y="117848"/>
                    <a:pt x="137191" y="119687"/>
                    <a:pt x="137747" y="121486"/>
                  </a:cubicBezTo>
                  <a:cubicBezTo>
                    <a:pt x="137521" y="121534"/>
                    <a:pt x="137287" y="121647"/>
                    <a:pt x="137118" y="121808"/>
                  </a:cubicBezTo>
                  <a:cubicBezTo>
                    <a:pt x="134552" y="124995"/>
                    <a:pt x="123418" y="138878"/>
                    <a:pt x="121797" y="138878"/>
                  </a:cubicBezTo>
                  <a:cubicBezTo>
                    <a:pt x="121095" y="138878"/>
                    <a:pt x="122168" y="136288"/>
                    <a:pt x="126476" y="129125"/>
                  </a:cubicBezTo>
                  <a:cubicBezTo>
                    <a:pt x="126403" y="128585"/>
                    <a:pt x="126291" y="128052"/>
                    <a:pt x="126153" y="127536"/>
                  </a:cubicBezTo>
                  <a:cubicBezTo>
                    <a:pt x="129808" y="123906"/>
                    <a:pt x="133229" y="120042"/>
                    <a:pt x="136424" y="116008"/>
                  </a:cubicBezTo>
                  <a:close/>
                  <a:moveTo>
                    <a:pt x="138869" y="124583"/>
                  </a:moveTo>
                  <a:cubicBezTo>
                    <a:pt x="139288" y="125584"/>
                    <a:pt x="139756" y="126536"/>
                    <a:pt x="140289" y="127471"/>
                  </a:cubicBezTo>
                  <a:cubicBezTo>
                    <a:pt x="134698" y="133642"/>
                    <a:pt x="131486" y="137644"/>
                    <a:pt x="130091" y="139467"/>
                  </a:cubicBezTo>
                  <a:cubicBezTo>
                    <a:pt x="131551" y="137345"/>
                    <a:pt x="134746" y="132384"/>
                    <a:pt x="138869" y="124583"/>
                  </a:cubicBezTo>
                  <a:close/>
                  <a:moveTo>
                    <a:pt x="224577" y="124116"/>
                  </a:moveTo>
                  <a:cubicBezTo>
                    <a:pt x="224730" y="124116"/>
                    <a:pt x="224875" y="124116"/>
                    <a:pt x="225028" y="124116"/>
                  </a:cubicBezTo>
                  <a:cubicBezTo>
                    <a:pt x="218364" y="129077"/>
                    <a:pt x="212983" y="135199"/>
                    <a:pt x="207980" y="141701"/>
                  </a:cubicBezTo>
                  <a:cubicBezTo>
                    <a:pt x="211329" y="136200"/>
                    <a:pt x="214338" y="130496"/>
                    <a:pt x="217017" y="124624"/>
                  </a:cubicBezTo>
                  <a:cubicBezTo>
                    <a:pt x="219526" y="124301"/>
                    <a:pt x="222051" y="124116"/>
                    <a:pt x="224577" y="124116"/>
                  </a:cubicBezTo>
                  <a:close/>
                  <a:moveTo>
                    <a:pt x="142669" y="130843"/>
                  </a:moveTo>
                  <a:cubicBezTo>
                    <a:pt x="143919" y="132311"/>
                    <a:pt x="145388" y="133570"/>
                    <a:pt x="147042" y="134570"/>
                  </a:cubicBezTo>
                  <a:cubicBezTo>
                    <a:pt x="140910" y="141088"/>
                    <a:pt x="138223" y="143879"/>
                    <a:pt x="137578" y="143879"/>
                  </a:cubicBezTo>
                  <a:cubicBezTo>
                    <a:pt x="136690" y="143879"/>
                    <a:pt x="139555" y="138757"/>
                    <a:pt x="142669" y="130843"/>
                  </a:cubicBezTo>
                  <a:close/>
                  <a:moveTo>
                    <a:pt x="249297" y="129448"/>
                  </a:moveTo>
                  <a:cubicBezTo>
                    <a:pt x="251443" y="130174"/>
                    <a:pt x="253630" y="130940"/>
                    <a:pt x="255841" y="131755"/>
                  </a:cubicBezTo>
                  <a:cubicBezTo>
                    <a:pt x="249975" y="136482"/>
                    <a:pt x="244408" y="141604"/>
                    <a:pt x="239212" y="147098"/>
                  </a:cubicBezTo>
                  <a:cubicBezTo>
                    <a:pt x="242940" y="141443"/>
                    <a:pt x="246320" y="135546"/>
                    <a:pt x="249297" y="129448"/>
                  </a:cubicBezTo>
                  <a:close/>
                  <a:moveTo>
                    <a:pt x="150003" y="136063"/>
                  </a:moveTo>
                  <a:cubicBezTo>
                    <a:pt x="150793" y="136385"/>
                    <a:pt x="151608" y="136643"/>
                    <a:pt x="152423" y="136877"/>
                  </a:cubicBezTo>
                  <a:cubicBezTo>
                    <a:pt x="145606" y="143661"/>
                    <a:pt x="142112" y="148308"/>
                    <a:pt x="142088" y="148308"/>
                  </a:cubicBezTo>
                  <a:cubicBezTo>
                    <a:pt x="142072" y="148308"/>
                    <a:pt x="144678" y="144783"/>
                    <a:pt x="150003" y="136063"/>
                  </a:cubicBezTo>
                  <a:close/>
                  <a:moveTo>
                    <a:pt x="156522" y="137644"/>
                  </a:moveTo>
                  <a:cubicBezTo>
                    <a:pt x="157966" y="137813"/>
                    <a:pt x="159410" y="137894"/>
                    <a:pt x="160862" y="137894"/>
                  </a:cubicBezTo>
                  <a:cubicBezTo>
                    <a:pt x="161217" y="137894"/>
                    <a:pt x="161572" y="137886"/>
                    <a:pt x="161927" y="137878"/>
                  </a:cubicBezTo>
                  <a:cubicBezTo>
                    <a:pt x="156223" y="143912"/>
                    <a:pt x="152867" y="148082"/>
                    <a:pt x="151140" y="150454"/>
                  </a:cubicBezTo>
                  <a:cubicBezTo>
                    <a:pt x="152472" y="148058"/>
                    <a:pt x="154497" y="143774"/>
                    <a:pt x="156522" y="137644"/>
                  </a:cubicBezTo>
                  <a:close/>
                  <a:moveTo>
                    <a:pt x="258963" y="132892"/>
                  </a:moveTo>
                  <a:cubicBezTo>
                    <a:pt x="260133" y="133336"/>
                    <a:pt x="261295" y="133804"/>
                    <a:pt x="262456" y="134272"/>
                  </a:cubicBezTo>
                  <a:cubicBezTo>
                    <a:pt x="254332" y="142282"/>
                    <a:pt x="246925" y="150946"/>
                    <a:pt x="239769" y="159771"/>
                  </a:cubicBezTo>
                  <a:lnTo>
                    <a:pt x="239753" y="159771"/>
                  </a:lnTo>
                  <a:cubicBezTo>
                    <a:pt x="246199" y="150849"/>
                    <a:pt x="252605" y="141911"/>
                    <a:pt x="258963" y="132892"/>
                  </a:cubicBezTo>
                  <a:close/>
                  <a:moveTo>
                    <a:pt x="278367" y="141677"/>
                  </a:moveTo>
                  <a:cubicBezTo>
                    <a:pt x="280231" y="142701"/>
                    <a:pt x="282046" y="143774"/>
                    <a:pt x="283821" y="144912"/>
                  </a:cubicBezTo>
                  <a:cubicBezTo>
                    <a:pt x="275688" y="149591"/>
                    <a:pt x="268516" y="155366"/>
                    <a:pt x="261948" y="161796"/>
                  </a:cubicBezTo>
                  <a:cubicBezTo>
                    <a:pt x="267394" y="155044"/>
                    <a:pt x="272872" y="148332"/>
                    <a:pt x="278367" y="141677"/>
                  </a:cubicBezTo>
                  <a:close/>
                  <a:moveTo>
                    <a:pt x="212055" y="125511"/>
                  </a:moveTo>
                  <a:cubicBezTo>
                    <a:pt x="199824" y="138087"/>
                    <a:pt x="189391" y="152083"/>
                    <a:pt x="177886" y="165337"/>
                  </a:cubicBezTo>
                  <a:cubicBezTo>
                    <a:pt x="182566" y="159908"/>
                    <a:pt x="194773" y="142960"/>
                    <a:pt x="200154" y="131311"/>
                  </a:cubicBezTo>
                  <a:cubicBezTo>
                    <a:pt x="200622" y="130335"/>
                    <a:pt x="199872" y="129351"/>
                    <a:pt x="198992" y="129351"/>
                  </a:cubicBezTo>
                  <a:cubicBezTo>
                    <a:pt x="198694" y="129351"/>
                    <a:pt x="198387" y="129464"/>
                    <a:pt x="198105" y="129730"/>
                  </a:cubicBezTo>
                  <a:cubicBezTo>
                    <a:pt x="191997" y="135457"/>
                    <a:pt x="186689" y="141370"/>
                    <a:pt x="181428" y="147872"/>
                  </a:cubicBezTo>
                  <a:cubicBezTo>
                    <a:pt x="177959" y="152115"/>
                    <a:pt x="176313" y="153753"/>
                    <a:pt x="175829" y="153753"/>
                  </a:cubicBezTo>
                  <a:cubicBezTo>
                    <a:pt x="174360" y="153753"/>
                    <a:pt x="183744" y="138531"/>
                    <a:pt x="184986" y="136321"/>
                  </a:cubicBezTo>
                  <a:cubicBezTo>
                    <a:pt x="185373" y="135643"/>
                    <a:pt x="184801" y="135030"/>
                    <a:pt x="184212" y="135030"/>
                  </a:cubicBezTo>
                  <a:cubicBezTo>
                    <a:pt x="183945" y="135030"/>
                    <a:pt x="183679" y="135151"/>
                    <a:pt x="183494" y="135457"/>
                  </a:cubicBezTo>
                  <a:cubicBezTo>
                    <a:pt x="183453" y="135506"/>
                    <a:pt x="183429" y="135570"/>
                    <a:pt x="183405" y="135619"/>
                  </a:cubicBezTo>
                  <a:cubicBezTo>
                    <a:pt x="183122" y="135353"/>
                    <a:pt x="182776" y="135183"/>
                    <a:pt x="182412" y="135183"/>
                  </a:cubicBezTo>
                  <a:cubicBezTo>
                    <a:pt x="182082" y="135183"/>
                    <a:pt x="181743" y="135328"/>
                    <a:pt x="181444" y="135691"/>
                  </a:cubicBezTo>
                  <a:cubicBezTo>
                    <a:pt x="177870" y="140064"/>
                    <a:pt x="172142" y="150462"/>
                    <a:pt x="171295" y="150462"/>
                  </a:cubicBezTo>
                  <a:cubicBezTo>
                    <a:pt x="170835" y="150462"/>
                    <a:pt x="171795" y="147461"/>
                    <a:pt x="175248" y="138902"/>
                  </a:cubicBezTo>
                  <a:cubicBezTo>
                    <a:pt x="175684" y="137813"/>
                    <a:pt x="174724" y="137063"/>
                    <a:pt x="173780" y="137063"/>
                  </a:cubicBezTo>
                  <a:cubicBezTo>
                    <a:pt x="173408" y="137063"/>
                    <a:pt x="173045" y="137184"/>
                    <a:pt x="172763" y="137434"/>
                  </a:cubicBezTo>
                  <a:cubicBezTo>
                    <a:pt x="163840" y="145412"/>
                    <a:pt x="159935" y="151293"/>
                    <a:pt x="159200" y="152495"/>
                  </a:cubicBezTo>
                  <a:cubicBezTo>
                    <a:pt x="159741" y="151527"/>
                    <a:pt x="161895" y="147396"/>
                    <a:pt x="164816" y="138902"/>
                  </a:cubicBezTo>
                  <a:cubicBezTo>
                    <a:pt x="164937" y="138483"/>
                    <a:pt x="164864" y="138039"/>
                    <a:pt x="164582" y="137716"/>
                  </a:cubicBezTo>
                  <a:cubicBezTo>
                    <a:pt x="169076" y="137297"/>
                    <a:pt x="173529" y="136506"/>
                    <a:pt x="177910" y="135345"/>
                  </a:cubicBezTo>
                  <a:cubicBezTo>
                    <a:pt x="189319" y="132473"/>
                    <a:pt x="200598" y="127867"/>
                    <a:pt x="212055" y="125511"/>
                  </a:cubicBezTo>
                  <a:close/>
                  <a:moveTo>
                    <a:pt x="231741" y="133288"/>
                  </a:moveTo>
                  <a:cubicBezTo>
                    <a:pt x="231919" y="133288"/>
                    <a:pt x="230773" y="135457"/>
                    <a:pt x="227384" y="141282"/>
                  </a:cubicBezTo>
                  <a:lnTo>
                    <a:pt x="227400" y="141306"/>
                  </a:lnTo>
                  <a:cubicBezTo>
                    <a:pt x="219978" y="154043"/>
                    <a:pt x="210054" y="165410"/>
                    <a:pt x="200784" y="176937"/>
                  </a:cubicBezTo>
                  <a:cubicBezTo>
                    <a:pt x="207093" y="168064"/>
                    <a:pt x="213265" y="159255"/>
                    <a:pt x="219461" y="151156"/>
                  </a:cubicBezTo>
                  <a:cubicBezTo>
                    <a:pt x="221406" y="148598"/>
                    <a:pt x="231265" y="133288"/>
                    <a:pt x="231741" y="133288"/>
                  </a:cubicBezTo>
                  <a:close/>
                  <a:moveTo>
                    <a:pt x="282603" y="159376"/>
                  </a:moveTo>
                  <a:cubicBezTo>
                    <a:pt x="282974" y="159376"/>
                    <a:pt x="275503" y="168419"/>
                    <a:pt x="270355" y="174348"/>
                  </a:cubicBezTo>
                  <a:cubicBezTo>
                    <a:pt x="267515" y="177284"/>
                    <a:pt x="264764" y="180309"/>
                    <a:pt x="262134" y="183431"/>
                  </a:cubicBezTo>
                  <a:cubicBezTo>
                    <a:pt x="259713" y="186061"/>
                    <a:pt x="257244" y="188707"/>
                    <a:pt x="254840" y="191361"/>
                  </a:cubicBezTo>
                  <a:cubicBezTo>
                    <a:pt x="261730" y="182971"/>
                    <a:pt x="268580" y="174743"/>
                    <a:pt x="275503" y="166991"/>
                  </a:cubicBezTo>
                  <a:cubicBezTo>
                    <a:pt x="280432" y="161465"/>
                    <a:pt x="282425" y="159376"/>
                    <a:pt x="282603" y="159376"/>
                  </a:cubicBezTo>
                  <a:close/>
                  <a:moveTo>
                    <a:pt x="229369" y="190433"/>
                  </a:moveTo>
                  <a:cubicBezTo>
                    <a:pt x="228514" y="191586"/>
                    <a:pt x="227659" y="192732"/>
                    <a:pt x="226811" y="193885"/>
                  </a:cubicBezTo>
                  <a:cubicBezTo>
                    <a:pt x="227497" y="192974"/>
                    <a:pt x="228175" y="192062"/>
                    <a:pt x="228845" y="191143"/>
                  </a:cubicBezTo>
                  <a:cubicBezTo>
                    <a:pt x="229022" y="190901"/>
                    <a:pt x="229192" y="190667"/>
                    <a:pt x="229369" y="190433"/>
                  </a:cubicBezTo>
                  <a:close/>
                  <a:moveTo>
                    <a:pt x="243182" y="136248"/>
                  </a:moveTo>
                  <a:cubicBezTo>
                    <a:pt x="229611" y="152527"/>
                    <a:pt x="214411" y="175388"/>
                    <a:pt x="199009" y="193280"/>
                  </a:cubicBezTo>
                  <a:cubicBezTo>
                    <a:pt x="197936" y="194531"/>
                    <a:pt x="196863" y="195789"/>
                    <a:pt x="195798" y="197048"/>
                  </a:cubicBezTo>
                  <a:cubicBezTo>
                    <a:pt x="211692" y="176897"/>
                    <a:pt x="226707" y="155979"/>
                    <a:pt x="243182" y="136248"/>
                  </a:cubicBezTo>
                  <a:close/>
                  <a:moveTo>
                    <a:pt x="329470" y="188182"/>
                  </a:moveTo>
                  <a:cubicBezTo>
                    <a:pt x="331124" y="188416"/>
                    <a:pt x="332778" y="188739"/>
                    <a:pt x="334384" y="189182"/>
                  </a:cubicBezTo>
                  <a:cubicBezTo>
                    <a:pt x="329729" y="193143"/>
                    <a:pt x="325582" y="197548"/>
                    <a:pt x="321693" y="202178"/>
                  </a:cubicBezTo>
                  <a:cubicBezTo>
                    <a:pt x="324605" y="198129"/>
                    <a:pt x="327357" y="193982"/>
                    <a:pt x="329656" y="189537"/>
                  </a:cubicBezTo>
                  <a:cubicBezTo>
                    <a:pt x="329866" y="189094"/>
                    <a:pt x="329801" y="188553"/>
                    <a:pt x="329470" y="188182"/>
                  </a:cubicBezTo>
                  <a:close/>
                  <a:moveTo>
                    <a:pt x="279400" y="150405"/>
                  </a:moveTo>
                  <a:cubicBezTo>
                    <a:pt x="280311" y="150405"/>
                    <a:pt x="279069" y="152769"/>
                    <a:pt x="274083" y="159117"/>
                  </a:cubicBezTo>
                  <a:lnTo>
                    <a:pt x="274083" y="159142"/>
                  </a:lnTo>
                  <a:cubicBezTo>
                    <a:pt x="266442" y="168830"/>
                    <a:pt x="256962" y="177260"/>
                    <a:pt x="248628" y="186391"/>
                  </a:cubicBezTo>
                  <a:cubicBezTo>
                    <a:pt x="242286" y="193329"/>
                    <a:pt x="235743" y="200081"/>
                    <a:pt x="229127" y="206768"/>
                  </a:cubicBezTo>
                  <a:cubicBezTo>
                    <a:pt x="238115" y="194426"/>
                    <a:pt x="246828" y="181850"/>
                    <a:pt x="256752" y="170201"/>
                  </a:cubicBezTo>
                  <a:cubicBezTo>
                    <a:pt x="259528" y="166975"/>
                    <a:pt x="276979" y="150405"/>
                    <a:pt x="279400" y="150405"/>
                  </a:cubicBezTo>
                  <a:close/>
                  <a:moveTo>
                    <a:pt x="287686" y="164942"/>
                  </a:moveTo>
                  <a:cubicBezTo>
                    <a:pt x="287266" y="165668"/>
                    <a:pt x="287823" y="166289"/>
                    <a:pt x="288476" y="166410"/>
                  </a:cubicBezTo>
                  <a:cubicBezTo>
                    <a:pt x="279133" y="181172"/>
                    <a:pt x="259802" y="196104"/>
                    <a:pt x="249580" y="207026"/>
                  </a:cubicBezTo>
                  <a:cubicBezTo>
                    <a:pt x="246780" y="209979"/>
                    <a:pt x="244037" y="212988"/>
                    <a:pt x="241310" y="215964"/>
                  </a:cubicBezTo>
                  <a:cubicBezTo>
                    <a:pt x="243642" y="212358"/>
                    <a:pt x="245925" y="208720"/>
                    <a:pt x="248321" y="205163"/>
                  </a:cubicBezTo>
                  <a:cubicBezTo>
                    <a:pt x="251605" y="200266"/>
                    <a:pt x="255074" y="195539"/>
                    <a:pt x="258664" y="190909"/>
                  </a:cubicBezTo>
                  <a:lnTo>
                    <a:pt x="258664" y="190933"/>
                  </a:lnTo>
                  <a:cubicBezTo>
                    <a:pt x="263110" y="186246"/>
                    <a:pt x="267539" y="181567"/>
                    <a:pt x="271751" y="176727"/>
                  </a:cubicBezTo>
                  <a:cubicBezTo>
                    <a:pt x="277875" y="172283"/>
                    <a:pt x="286370" y="167208"/>
                    <a:pt x="287686" y="164942"/>
                  </a:cubicBezTo>
                  <a:close/>
                  <a:moveTo>
                    <a:pt x="372635" y="205373"/>
                  </a:moveTo>
                  <a:cubicBezTo>
                    <a:pt x="373756" y="206091"/>
                    <a:pt x="374797" y="206881"/>
                    <a:pt x="375806" y="207744"/>
                  </a:cubicBezTo>
                  <a:cubicBezTo>
                    <a:pt x="372562" y="211189"/>
                    <a:pt x="369400" y="214690"/>
                    <a:pt x="366180" y="218158"/>
                  </a:cubicBezTo>
                  <a:cubicBezTo>
                    <a:pt x="368859" y="214173"/>
                    <a:pt x="371029" y="209890"/>
                    <a:pt x="372635" y="205373"/>
                  </a:cubicBezTo>
                  <a:close/>
                  <a:moveTo>
                    <a:pt x="250629" y="139257"/>
                  </a:moveTo>
                  <a:cubicBezTo>
                    <a:pt x="251702" y="139257"/>
                    <a:pt x="236275" y="160408"/>
                    <a:pt x="234621" y="162707"/>
                  </a:cubicBezTo>
                  <a:cubicBezTo>
                    <a:pt x="226779" y="173581"/>
                    <a:pt x="218719" y="184294"/>
                    <a:pt x="210611" y="194983"/>
                  </a:cubicBezTo>
                  <a:cubicBezTo>
                    <a:pt x="207932" y="197895"/>
                    <a:pt x="205205" y="200734"/>
                    <a:pt x="202389" y="203509"/>
                  </a:cubicBezTo>
                  <a:cubicBezTo>
                    <a:pt x="196491" y="209261"/>
                    <a:pt x="190464" y="214964"/>
                    <a:pt x="184752" y="220925"/>
                  </a:cubicBezTo>
                  <a:cubicBezTo>
                    <a:pt x="206577" y="195168"/>
                    <a:pt x="225561" y="166966"/>
                    <a:pt x="248087" y="141742"/>
                  </a:cubicBezTo>
                  <a:cubicBezTo>
                    <a:pt x="249644" y="139999"/>
                    <a:pt x="250427" y="139257"/>
                    <a:pt x="250629" y="139257"/>
                  </a:cubicBezTo>
                  <a:close/>
                  <a:moveTo>
                    <a:pt x="228869" y="124277"/>
                  </a:moveTo>
                  <a:cubicBezTo>
                    <a:pt x="231152" y="124487"/>
                    <a:pt x="233435" y="124858"/>
                    <a:pt x="235670" y="125398"/>
                  </a:cubicBezTo>
                  <a:cubicBezTo>
                    <a:pt x="222164" y="143355"/>
                    <a:pt x="207980" y="160771"/>
                    <a:pt x="194515" y="178752"/>
                  </a:cubicBezTo>
                  <a:cubicBezTo>
                    <a:pt x="187996" y="187505"/>
                    <a:pt x="181799" y="196426"/>
                    <a:pt x="175087" y="205042"/>
                  </a:cubicBezTo>
                  <a:cubicBezTo>
                    <a:pt x="169729" y="211987"/>
                    <a:pt x="156014" y="219554"/>
                    <a:pt x="152286" y="225838"/>
                  </a:cubicBezTo>
                  <a:cubicBezTo>
                    <a:pt x="174086" y="189070"/>
                    <a:pt x="209215" y="162820"/>
                    <a:pt x="228869" y="124374"/>
                  </a:cubicBezTo>
                  <a:cubicBezTo>
                    <a:pt x="228869" y="124349"/>
                    <a:pt x="228869" y="124325"/>
                    <a:pt x="228869" y="124277"/>
                  </a:cubicBezTo>
                  <a:close/>
                  <a:moveTo>
                    <a:pt x="356305" y="197709"/>
                  </a:moveTo>
                  <a:cubicBezTo>
                    <a:pt x="361033" y="199452"/>
                    <a:pt x="365833" y="201363"/>
                    <a:pt x="370069" y="203783"/>
                  </a:cubicBezTo>
                  <a:cubicBezTo>
                    <a:pt x="364365" y="208470"/>
                    <a:pt x="358911" y="213472"/>
                    <a:pt x="353764" y="218788"/>
                  </a:cubicBezTo>
                  <a:cubicBezTo>
                    <a:pt x="357192" y="213568"/>
                    <a:pt x="360339" y="208164"/>
                    <a:pt x="362784" y="202275"/>
                  </a:cubicBezTo>
                  <a:cubicBezTo>
                    <a:pt x="363131" y="201420"/>
                    <a:pt x="362348" y="200815"/>
                    <a:pt x="361590" y="200815"/>
                  </a:cubicBezTo>
                  <a:cubicBezTo>
                    <a:pt x="361291" y="200815"/>
                    <a:pt x="361001" y="200904"/>
                    <a:pt x="360775" y="201105"/>
                  </a:cubicBezTo>
                  <a:cubicBezTo>
                    <a:pt x="351254" y="209680"/>
                    <a:pt x="342331" y="218997"/>
                    <a:pt x="333714" y="228686"/>
                  </a:cubicBezTo>
                  <a:cubicBezTo>
                    <a:pt x="341379" y="218392"/>
                    <a:pt x="348947" y="208099"/>
                    <a:pt x="356329" y="197733"/>
                  </a:cubicBezTo>
                  <a:lnTo>
                    <a:pt x="356305" y="197709"/>
                  </a:lnTo>
                  <a:close/>
                  <a:moveTo>
                    <a:pt x="381881" y="216037"/>
                  </a:moveTo>
                  <a:cubicBezTo>
                    <a:pt x="382438" y="217408"/>
                    <a:pt x="382833" y="218876"/>
                    <a:pt x="383043" y="220369"/>
                  </a:cubicBezTo>
                  <a:cubicBezTo>
                    <a:pt x="383091" y="220651"/>
                    <a:pt x="383212" y="220901"/>
                    <a:pt x="383374" y="221135"/>
                  </a:cubicBezTo>
                  <a:cubicBezTo>
                    <a:pt x="379646" y="223886"/>
                    <a:pt x="375991" y="226750"/>
                    <a:pt x="372449" y="229823"/>
                  </a:cubicBezTo>
                  <a:cubicBezTo>
                    <a:pt x="375709" y="225306"/>
                    <a:pt x="378904" y="220716"/>
                    <a:pt x="381881" y="216037"/>
                  </a:cubicBezTo>
                  <a:close/>
                  <a:moveTo>
                    <a:pt x="238421" y="126027"/>
                  </a:moveTo>
                  <a:cubicBezTo>
                    <a:pt x="238583" y="126068"/>
                    <a:pt x="238728" y="126068"/>
                    <a:pt x="238889" y="126116"/>
                  </a:cubicBezTo>
                  <a:cubicBezTo>
                    <a:pt x="241237" y="126866"/>
                    <a:pt x="243827" y="127681"/>
                    <a:pt x="246506" y="128560"/>
                  </a:cubicBezTo>
                  <a:cubicBezTo>
                    <a:pt x="216888" y="162554"/>
                    <a:pt x="192627" y="200863"/>
                    <a:pt x="161056" y="233203"/>
                  </a:cubicBezTo>
                  <a:cubicBezTo>
                    <a:pt x="172505" y="221159"/>
                    <a:pt x="184357" y="203767"/>
                    <a:pt x="194958" y="188723"/>
                  </a:cubicBezTo>
                  <a:cubicBezTo>
                    <a:pt x="209884" y="167547"/>
                    <a:pt x="227126" y="149712"/>
                    <a:pt x="238421" y="126140"/>
                  </a:cubicBezTo>
                  <a:cubicBezTo>
                    <a:pt x="238446" y="126092"/>
                    <a:pt x="238421" y="126068"/>
                    <a:pt x="238421" y="126027"/>
                  </a:cubicBezTo>
                  <a:close/>
                  <a:moveTo>
                    <a:pt x="298924" y="189747"/>
                  </a:moveTo>
                  <a:cubicBezTo>
                    <a:pt x="299530" y="189747"/>
                    <a:pt x="297601" y="192740"/>
                    <a:pt x="291413" y="200670"/>
                  </a:cubicBezTo>
                  <a:cubicBezTo>
                    <a:pt x="282143" y="212544"/>
                    <a:pt x="270686" y="223281"/>
                    <a:pt x="259616" y="234107"/>
                  </a:cubicBezTo>
                  <a:cubicBezTo>
                    <a:pt x="263836" y="228565"/>
                    <a:pt x="268023" y="223023"/>
                    <a:pt x="272316" y="217529"/>
                  </a:cubicBezTo>
                  <a:cubicBezTo>
                    <a:pt x="275454" y="213472"/>
                    <a:pt x="297222" y="189747"/>
                    <a:pt x="298924" y="189747"/>
                  </a:cubicBezTo>
                  <a:close/>
                  <a:moveTo>
                    <a:pt x="405311" y="222490"/>
                  </a:moveTo>
                  <a:cubicBezTo>
                    <a:pt x="407433" y="222789"/>
                    <a:pt x="409506" y="223233"/>
                    <a:pt x="411580" y="223789"/>
                  </a:cubicBezTo>
                  <a:cubicBezTo>
                    <a:pt x="405940" y="228613"/>
                    <a:pt x="400373" y="233647"/>
                    <a:pt x="394855" y="238810"/>
                  </a:cubicBezTo>
                  <a:cubicBezTo>
                    <a:pt x="398743" y="233784"/>
                    <a:pt x="402334" y="228452"/>
                    <a:pt x="405311" y="222579"/>
                  </a:cubicBezTo>
                  <a:cubicBezTo>
                    <a:pt x="405335" y="222555"/>
                    <a:pt x="405311" y="222515"/>
                    <a:pt x="405311" y="222490"/>
                  </a:cubicBezTo>
                  <a:close/>
                  <a:moveTo>
                    <a:pt x="336691" y="189860"/>
                  </a:moveTo>
                  <a:cubicBezTo>
                    <a:pt x="337950" y="190280"/>
                    <a:pt x="339160" y="190788"/>
                    <a:pt x="340354" y="191401"/>
                  </a:cubicBezTo>
                  <a:cubicBezTo>
                    <a:pt x="343985" y="193305"/>
                    <a:pt x="348713" y="194958"/>
                    <a:pt x="353723" y="196757"/>
                  </a:cubicBezTo>
                  <a:cubicBezTo>
                    <a:pt x="339096" y="209769"/>
                    <a:pt x="326768" y="225306"/>
                    <a:pt x="314383" y="240794"/>
                  </a:cubicBezTo>
                  <a:cubicBezTo>
                    <a:pt x="325444" y="226403"/>
                    <a:pt x="335247" y="211447"/>
                    <a:pt x="342775" y="195660"/>
                  </a:cubicBezTo>
                  <a:cubicBezTo>
                    <a:pt x="343178" y="194805"/>
                    <a:pt x="342525" y="193579"/>
                    <a:pt x="341653" y="193579"/>
                  </a:cubicBezTo>
                  <a:cubicBezTo>
                    <a:pt x="341427" y="193579"/>
                    <a:pt x="341193" y="193660"/>
                    <a:pt x="340959" y="193845"/>
                  </a:cubicBezTo>
                  <a:cubicBezTo>
                    <a:pt x="334505" y="198806"/>
                    <a:pt x="328543" y="204413"/>
                    <a:pt x="322855" y="210398"/>
                  </a:cubicBezTo>
                  <a:cubicBezTo>
                    <a:pt x="327566" y="203832"/>
                    <a:pt x="332173" y="197217"/>
                    <a:pt x="336603" y="190393"/>
                  </a:cubicBezTo>
                  <a:cubicBezTo>
                    <a:pt x="336667" y="190231"/>
                    <a:pt x="336716" y="190046"/>
                    <a:pt x="336691" y="189860"/>
                  </a:cubicBezTo>
                  <a:close/>
                  <a:moveTo>
                    <a:pt x="285894" y="146307"/>
                  </a:moveTo>
                  <a:cubicBezTo>
                    <a:pt x="293809" y="151688"/>
                    <a:pt x="300264" y="158190"/>
                    <a:pt x="303547" y="166055"/>
                  </a:cubicBezTo>
                  <a:cubicBezTo>
                    <a:pt x="303435" y="166023"/>
                    <a:pt x="303322" y="165998"/>
                    <a:pt x="303217" y="165998"/>
                  </a:cubicBezTo>
                  <a:cubicBezTo>
                    <a:pt x="302926" y="165998"/>
                    <a:pt x="302660" y="166128"/>
                    <a:pt x="302474" y="166361"/>
                  </a:cubicBezTo>
                  <a:cubicBezTo>
                    <a:pt x="294422" y="175574"/>
                    <a:pt x="286459" y="185012"/>
                    <a:pt x="278520" y="194474"/>
                  </a:cubicBezTo>
                  <a:cubicBezTo>
                    <a:pt x="286153" y="184205"/>
                    <a:pt x="293390" y="173839"/>
                    <a:pt x="300006" y="163425"/>
                  </a:cubicBezTo>
                  <a:cubicBezTo>
                    <a:pt x="300514" y="162602"/>
                    <a:pt x="299731" y="161691"/>
                    <a:pt x="298941" y="161691"/>
                  </a:cubicBezTo>
                  <a:cubicBezTo>
                    <a:pt x="298674" y="161691"/>
                    <a:pt x="298408" y="161796"/>
                    <a:pt x="298190" y="162030"/>
                  </a:cubicBezTo>
                  <a:cubicBezTo>
                    <a:pt x="274179" y="188529"/>
                    <a:pt x="249443" y="214593"/>
                    <a:pt x="225141" y="240980"/>
                  </a:cubicBezTo>
                  <a:cubicBezTo>
                    <a:pt x="225424" y="240560"/>
                    <a:pt x="225730" y="240141"/>
                    <a:pt x="225980" y="239697"/>
                  </a:cubicBezTo>
                  <a:cubicBezTo>
                    <a:pt x="228498" y="235881"/>
                    <a:pt x="230967" y="232009"/>
                    <a:pt x="233435" y="228145"/>
                  </a:cubicBezTo>
                  <a:cubicBezTo>
                    <a:pt x="241802" y="219062"/>
                    <a:pt x="250136" y="209955"/>
                    <a:pt x="258592" y="200944"/>
                  </a:cubicBezTo>
                  <a:cubicBezTo>
                    <a:pt x="269984" y="188811"/>
                    <a:pt x="289525" y="174953"/>
                    <a:pt x="295003" y="158835"/>
                  </a:cubicBezTo>
                  <a:cubicBezTo>
                    <a:pt x="295189" y="158303"/>
                    <a:pt x="294931" y="157722"/>
                    <a:pt x="294414" y="157512"/>
                  </a:cubicBezTo>
                  <a:lnTo>
                    <a:pt x="295560" y="155552"/>
                  </a:lnTo>
                  <a:cubicBezTo>
                    <a:pt x="295971" y="154858"/>
                    <a:pt x="295366" y="153947"/>
                    <a:pt x="294640" y="153947"/>
                  </a:cubicBezTo>
                  <a:cubicBezTo>
                    <a:pt x="294463" y="153947"/>
                    <a:pt x="294285" y="153995"/>
                    <a:pt x="294116" y="154108"/>
                  </a:cubicBezTo>
                  <a:cubicBezTo>
                    <a:pt x="290106" y="156835"/>
                    <a:pt x="286241" y="159771"/>
                    <a:pt x="282562" y="162917"/>
                  </a:cubicBezTo>
                  <a:cubicBezTo>
                    <a:pt x="284797" y="159722"/>
                    <a:pt x="286822" y="156415"/>
                    <a:pt x="288662" y="152995"/>
                  </a:cubicBezTo>
                  <a:cubicBezTo>
                    <a:pt x="289097" y="152140"/>
                    <a:pt x="288404" y="151244"/>
                    <a:pt x="287637" y="151244"/>
                  </a:cubicBezTo>
                  <a:cubicBezTo>
                    <a:pt x="287379" y="151244"/>
                    <a:pt x="287105" y="151349"/>
                    <a:pt x="286871" y="151599"/>
                  </a:cubicBezTo>
                  <a:cubicBezTo>
                    <a:pt x="278036" y="160699"/>
                    <a:pt x="269371" y="169992"/>
                    <a:pt x="260811" y="179406"/>
                  </a:cubicBezTo>
                  <a:cubicBezTo>
                    <a:pt x="270049" y="168911"/>
                    <a:pt x="278569" y="157972"/>
                    <a:pt x="285894" y="146307"/>
                  </a:cubicBezTo>
                  <a:close/>
                  <a:moveTo>
                    <a:pt x="198710" y="197798"/>
                  </a:moveTo>
                  <a:cubicBezTo>
                    <a:pt x="189020" y="211052"/>
                    <a:pt x="179234" y="224071"/>
                    <a:pt x="168495" y="235575"/>
                  </a:cubicBezTo>
                  <a:lnTo>
                    <a:pt x="168519" y="235575"/>
                  </a:lnTo>
                  <a:cubicBezTo>
                    <a:pt x="164888" y="239463"/>
                    <a:pt x="163347" y="241012"/>
                    <a:pt x="163202" y="241012"/>
                  </a:cubicBezTo>
                  <a:cubicBezTo>
                    <a:pt x="162646" y="241012"/>
                    <a:pt x="181025" y="219893"/>
                    <a:pt x="183147" y="217199"/>
                  </a:cubicBezTo>
                  <a:cubicBezTo>
                    <a:pt x="188367" y="210681"/>
                    <a:pt x="193490" y="204227"/>
                    <a:pt x="198710" y="197798"/>
                  </a:cubicBezTo>
                  <a:close/>
                  <a:moveTo>
                    <a:pt x="415025" y="224935"/>
                  </a:moveTo>
                  <a:cubicBezTo>
                    <a:pt x="417244" y="225774"/>
                    <a:pt x="419357" y="226863"/>
                    <a:pt x="421342" y="228169"/>
                  </a:cubicBezTo>
                  <a:cubicBezTo>
                    <a:pt x="415356" y="233413"/>
                    <a:pt x="409418" y="238793"/>
                    <a:pt x="403520" y="244335"/>
                  </a:cubicBezTo>
                  <a:cubicBezTo>
                    <a:pt x="407764" y="238116"/>
                    <a:pt x="411604" y="231614"/>
                    <a:pt x="415025" y="224935"/>
                  </a:cubicBezTo>
                  <a:close/>
                  <a:moveTo>
                    <a:pt x="200388" y="208164"/>
                  </a:moveTo>
                  <a:cubicBezTo>
                    <a:pt x="193417" y="217061"/>
                    <a:pt x="186366" y="225887"/>
                    <a:pt x="179234" y="234647"/>
                  </a:cubicBezTo>
                  <a:cubicBezTo>
                    <a:pt x="174998" y="239794"/>
                    <a:pt x="170706" y="244940"/>
                    <a:pt x="166397" y="250039"/>
                  </a:cubicBezTo>
                  <a:cubicBezTo>
                    <a:pt x="171408" y="244077"/>
                    <a:pt x="175764" y="234502"/>
                    <a:pt x="181122" y="228218"/>
                  </a:cubicBezTo>
                  <a:cubicBezTo>
                    <a:pt x="187181" y="221184"/>
                    <a:pt x="193748" y="214666"/>
                    <a:pt x="200388" y="208164"/>
                  </a:cubicBezTo>
                  <a:close/>
                  <a:moveTo>
                    <a:pt x="264949" y="135296"/>
                  </a:moveTo>
                  <a:cubicBezTo>
                    <a:pt x="266579" y="135966"/>
                    <a:pt x="268209" y="136692"/>
                    <a:pt x="269847" y="137434"/>
                  </a:cubicBezTo>
                  <a:cubicBezTo>
                    <a:pt x="269702" y="137506"/>
                    <a:pt x="269564" y="137482"/>
                    <a:pt x="269427" y="137619"/>
                  </a:cubicBezTo>
                  <a:cubicBezTo>
                    <a:pt x="254066" y="153438"/>
                    <a:pt x="242318" y="172629"/>
                    <a:pt x="229369" y="190433"/>
                  </a:cubicBezTo>
                  <a:cubicBezTo>
                    <a:pt x="242447" y="172767"/>
                    <a:pt x="255728" y="155262"/>
                    <a:pt x="271194" y="139370"/>
                  </a:cubicBezTo>
                  <a:cubicBezTo>
                    <a:pt x="271517" y="139023"/>
                    <a:pt x="271590" y="138531"/>
                    <a:pt x="271380" y="138111"/>
                  </a:cubicBezTo>
                  <a:cubicBezTo>
                    <a:pt x="272985" y="138878"/>
                    <a:pt x="274599" y="139668"/>
                    <a:pt x="276180" y="140507"/>
                  </a:cubicBezTo>
                  <a:cubicBezTo>
                    <a:pt x="256664" y="156835"/>
                    <a:pt x="242286" y="177211"/>
                    <a:pt x="225795" y="196451"/>
                  </a:cubicBezTo>
                  <a:lnTo>
                    <a:pt x="225771" y="196451"/>
                  </a:lnTo>
                  <a:cubicBezTo>
                    <a:pt x="224326" y="198129"/>
                    <a:pt x="222769" y="199710"/>
                    <a:pt x="221277" y="201363"/>
                  </a:cubicBezTo>
                  <a:cubicBezTo>
                    <a:pt x="223124" y="198871"/>
                    <a:pt x="224964" y="196378"/>
                    <a:pt x="226811" y="193885"/>
                  </a:cubicBezTo>
                  <a:cubicBezTo>
                    <a:pt x="224407" y="197080"/>
                    <a:pt x="221922" y="200218"/>
                    <a:pt x="219461" y="203364"/>
                  </a:cubicBezTo>
                  <a:cubicBezTo>
                    <a:pt x="217573" y="205413"/>
                    <a:pt x="215734" y="207510"/>
                    <a:pt x="213822" y="209519"/>
                  </a:cubicBezTo>
                  <a:cubicBezTo>
                    <a:pt x="215387" y="207889"/>
                    <a:pt x="216944" y="206236"/>
                    <a:pt x="218509" y="204582"/>
                  </a:cubicBezTo>
                  <a:cubicBezTo>
                    <a:pt x="212127" y="212705"/>
                    <a:pt x="205624" y="220716"/>
                    <a:pt x="198920" y="228565"/>
                  </a:cubicBezTo>
                  <a:cubicBezTo>
                    <a:pt x="194329" y="233921"/>
                    <a:pt x="185801" y="240399"/>
                    <a:pt x="179234" y="246755"/>
                  </a:cubicBezTo>
                  <a:cubicBezTo>
                    <a:pt x="188456" y="236390"/>
                    <a:pt x="198145" y="226024"/>
                    <a:pt x="207908" y="215730"/>
                  </a:cubicBezTo>
                  <a:cubicBezTo>
                    <a:pt x="196661" y="227282"/>
                    <a:pt x="185196" y="238672"/>
                    <a:pt x="174433" y="250740"/>
                  </a:cubicBezTo>
                  <a:cubicBezTo>
                    <a:pt x="198291" y="207841"/>
                    <a:pt x="243198" y="180244"/>
                    <a:pt x="264949" y="135296"/>
                  </a:cubicBezTo>
                  <a:close/>
                  <a:moveTo>
                    <a:pt x="377129" y="229396"/>
                  </a:moveTo>
                  <a:cubicBezTo>
                    <a:pt x="377484" y="229396"/>
                    <a:pt x="375652" y="231791"/>
                    <a:pt x="370093" y="238164"/>
                  </a:cubicBezTo>
                  <a:lnTo>
                    <a:pt x="369327" y="239019"/>
                  </a:lnTo>
                  <a:cubicBezTo>
                    <a:pt x="364083" y="243843"/>
                    <a:pt x="358911" y="248732"/>
                    <a:pt x="353836" y="253693"/>
                  </a:cubicBezTo>
                  <a:cubicBezTo>
                    <a:pt x="354603" y="252693"/>
                    <a:pt x="355329" y="251644"/>
                    <a:pt x="356119" y="250644"/>
                  </a:cubicBezTo>
                  <a:cubicBezTo>
                    <a:pt x="358798" y="247256"/>
                    <a:pt x="376153" y="229396"/>
                    <a:pt x="377129" y="229396"/>
                  </a:cubicBezTo>
                  <a:close/>
                  <a:moveTo>
                    <a:pt x="432242" y="245311"/>
                  </a:moveTo>
                  <a:cubicBezTo>
                    <a:pt x="432500" y="246941"/>
                    <a:pt x="432589" y="248595"/>
                    <a:pt x="432565" y="250272"/>
                  </a:cubicBezTo>
                  <a:cubicBezTo>
                    <a:pt x="432476" y="250321"/>
                    <a:pt x="432355" y="250297"/>
                    <a:pt x="432266" y="250361"/>
                  </a:cubicBezTo>
                  <a:cubicBezTo>
                    <a:pt x="430120" y="251999"/>
                    <a:pt x="428047" y="253741"/>
                    <a:pt x="425998" y="255508"/>
                  </a:cubicBezTo>
                  <a:cubicBezTo>
                    <a:pt x="428257" y="252225"/>
                    <a:pt x="430330" y="248829"/>
                    <a:pt x="432242" y="245311"/>
                  </a:cubicBezTo>
                  <a:close/>
                  <a:moveTo>
                    <a:pt x="428725" y="235833"/>
                  </a:moveTo>
                  <a:cubicBezTo>
                    <a:pt x="429701" y="237366"/>
                    <a:pt x="430540" y="239019"/>
                    <a:pt x="431193" y="240746"/>
                  </a:cubicBezTo>
                  <a:cubicBezTo>
                    <a:pt x="431516" y="241633"/>
                    <a:pt x="431613" y="242585"/>
                    <a:pt x="431823" y="243521"/>
                  </a:cubicBezTo>
                  <a:cubicBezTo>
                    <a:pt x="431605" y="243383"/>
                    <a:pt x="431363" y="243319"/>
                    <a:pt x="431121" y="243319"/>
                  </a:cubicBezTo>
                  <a:cubicBezTo>
                    <a:pt x="430814" y="243319"/>
                    <a:pt x="430508" y="243424"/>
                    <a:pt x="430258" y="243634"/>
                  </a:cubicBezTo>
                  <a:cubicBezTo>
                    <a:pt x="424231" y="248667"/>
                    <a:pt x="418405" y="253975"/>
                    <a:pt x="412701" y="259444"/>
                  </a:cubicBezTo>
                  <a:cubicBezTo>
                    <a:pt x="418728" y="252088"/>
                    <a:pt x="424255" y="244335"/>
                    <a:pt x="428725" y="235833"/>
                  </a:cubicBezTo>
                  <a:close/>
                  <a:moveTo>
                    <a:pt x="231878" y="198709"/>
                  </a:moveTo>
                  <a:lnTo>
                    <a:pt x="229337" y="202227"/>
                  </a:lnTo>
                  <a:cubicBezTo>
                    <a:pt x="223399" y="210447"/>
                    <a:pt x="216734" y="218223"/>
                    <a:pt x="209933" y="225935"/>
                  </a:cubicBezTo>
                  <a:cubicBezTo>
                    <a:pt x="200525" y="235252"/>
                    <a:pt x="191118" y="244569"/>
                    <a:pt x="181961" y="254136"/>
                  </a:cubicBezTo>
                  <a:cubicBezTo>
                    <a:pt x="176386" y="259977"/>
                    <a:pt x="174231" y="262179"/>
                    <a:pt x="174159" y="262179"/>
                  </a:cubicBezTo>
                  <a:cubicBezTo>
                    <a:pt x="173973" y="262179"/>
                    <a:pt x="187907" y="247207"/>
                    <a:pt x="191997" y="242795"/>
                  </a:cubicBezTo>
                  <a:cubicBezTo>
                    <a:pt x="200687" y="233437"/>
                    <a:pt x="209610" y="224378"/>
                    <a:pt x="218090" y="214827"/>
                  </a:cubicBezTo>
                  <a:cubicBezTo>
                    <a:pt x="222769" y="209519"/>
                    <a:pt x="227336" y="204138"/>
                    <a:pt x="231878" y="198709"/>
                  </a:cubicBezTo>
                  <a:close/>
                  <a:moveTo>
                    <a:pt x="246344" y="204251"/>
                  </a:moveTo>
                  <a:cubicBezTo>
                    <a:pt x="242520" y="209769"/>
                    <a:pt x="238793" y="215432"/>
                    <a:pt x="235089" y="221159"/>
                  </a:cubicBezTo>
                  <a:cubicBezTo>
                    <a:pt x="233992" y="222861"/>
                    <a:pt x="232903" y="224564"/>
                    <a:pt x="231806" y="226258"/>
                  </a:cubicBezTo>
                  <a:cubicBezTo>
                    <a:pt x="218856" y="240375"/>
                    <a:pt x="205786" y="254419"/>
                    <a:pt x="192352" y="268108"/>
                  </a:cubicBezTo>
                  <a:lnTo>
                    <a:pt x="192328" y="268108"/>
                  </a:lnTo>
                  <a:cubicBezTo>
                    <a:pt x="210635" y="248619"/>
                    <a:pt x="227312" y="226379"/>
                    <a:pt x="244545" y="206252"/>
                  </a:cubicBezTo>
                  <a:cubicBezTo>
                    <a:pt x="245126" y="205582"/>
                    <a:pt x="245739" y="204929"/>
                    <a:pt x="246344" y="204251"/>
                  </a:cubicBezTo>
                  <a:close/>
                  <a:moveTo>
                    <a:pt x="353554" y="210777"/>
                  </a:moveTo>
                  <a:cubicBezTo>
                    <a:pt x="344687" y="219998"/>
                    <a:pt x="339233" y="233784"/>
                    <a:pt x="329543" y="243609"/>
                  </a:cubicBezTo>
                  <a:cubicBezTo>
                    <a:pt x="321531" y="251765"/>
                    <a:pt x="313754" y="259912"/>
                    <a:pt x="306089" y="268181"/>
                  </a:cubicBezTo>
                  <a:cubicBezTo>
                    <a:pt x="316432" y="255048"/>
                    <a:pt x="326606" y="241843"/>
                    <a:pt x="336925" y="229057"/>
                  </a:cubicBezTo>
                  <a:lnTo>
                    <a:pt x="336901" y="229057"/>
                  </a:lnTo>
                  <a:cubicBezTo>
                    <a:pt x="342121" y="222676"/>
                    <a:pt x="347688" y="216569"/>
                    <a:pt x="353554" y="210777"/>
                  </a:cubicBezTo>
                  <a:close/>
                  <a:moveTo>
                    <a:pt x="374749" y="223660"/>
                  </a:moveTo>
                  <a:cubicBezTo>
                    <a:pt x="374902" y="223660"/>
                    <a:pt x="371142" y="228024"/>
                    <a:pt x="360452" y="240044"/>
                  </a:cubicBezTo>
                  <a:cubicBezTo>
                    <a:pt x="351884" y="249692"/>
                    <a:pt x="343170" y="259146"/>
                    <a:pt x="334408" y="268528"/>
                  </a:cubicBezTo>
                  <a:cubicBezTo>
                    <a:pt x="338910" y="263405"/>
                    <a:pt x="343404" y="258331"/>
                    <a:pt x="347825" y="253136"/>
                  </a:cubicBezTo>
                  <a:lnTo>
                    <a:pt x="347801" y="253136"/>
                  </a:lnTo>
                  <a:cubicBezTo>
                    <a:pt x="352537" y="247570"/>
                    <a:pt x="374378" y="223660"/>
                    <a:pt x="374749" y="223660"/>
                  </a:cubicBezTo>
                  <a:close/>
                  <a:moveTo>
                    <a:pt x="254332" y="186569"/>
                  </a:moveTo>
                  <a:cubicBezTo>
                    <a:pt x="231725" y="211705"/>
                    <a:pt x="209763" y="237527"/>
                    <a:pt x="187221" y="262591"/>
                  </a:cubicBezTo>
                  <a:cubicBezTo>
                    <a:pt x="183913" y="267043"/>
                    <a:pt x="179468" y="270488"/>
                    <a:pt x="174344" y="272610"/>
                  </a:cubicBezTo>
                  <a:cubicBezTo>
                    <a:pt x="178935" y="265640"/>
                    <a:pt x="184123" y="259098"/>
                    <a:pt x="189859" y="253023"/>
                  </a:cubicBezTo>
                  <a:cubicBezTo>
                    <a:pt x="197403" y="244545"/>
                    <a:pt x="205439" y="236599"/>
                    <a:pt x="212773" y="227935"/>
                  </a:cubicBezTo>
                  <a:cubicBezTo>
                    <a:pt x="213192" y="227451"/>
                    <a:pt x="213547" y="226935"/>
                    <a:pt x="213943" y="226467"/>
                  </a:cubicBezTo>
                  <a:cubicBezTo>
                    <a:pt x="227715" y="213423"/>
                    <a:pt x="241568" y="200347"/>
                    <a:pt x="254332" y="186569"/>
                  </a:cubicBezTo>
                  <a:close/>
                  <a:moveTo>
                    <a:pt x="355305" y="255161"/>
                  </a:moveTo>
                  <a:cubicBezTo>
                    <a:pt x="348898" y="262542"/>
                    <a:pt x="342492" y="269923"/>
                    <a:pt x="336086" y="277312"/>
                  </a:cubicBezTo>
                  <a:lnTo>
                    <a:pt x="336062" y="277312"/>
                  </a:lnTo>
                  <a:cubicBezTo>
                    <a:pt x="339071" y="273279"/>
                    <a:pt x="342145" y="269318"/>
                    <a:pt x="345098" y="265293"/>
                  </a:cubicBezTo>
                  <a:cubicBezTo>
                    <a:pt x="348455" y="261873"/>
                    <a:pt x="351908" y="258517"/>
                    <a:pt x="355305" y="255161"/>
                  </a:cubicBezTo>
                  <a:close/>
                  <a:moveTo>
                    <a:pt x="431589" y="258654"/>
                  </a:moveTo>
                  <a:cubicBezTo>
                    <a:pt x="429838" y="266083"/>
                    <a:pt x="426304" y="273440"/>
                    <a:pt x="422786" y="279894"/>
                  </a:cubicBezTo>
                  <a:lnTo>
                    <a:pt x="422786" y="279870"/>
                  </a:lnTo>
                  <a:cubicBezTo>
                    <a:pt x="420358" y="280870"/>
                    <a:pt x="417986" y="282015"/>
                    <a:pt x="415703" y="283274"/>
                  </a:cubicBezTo>
                  <a:cubicBezTo>
                    <a:pt x="422246" y="275376"/>
                    <a:pt x="427837" y="267156"/>
                    <a:pt x="431589" y="258654"/>
                  </a:cubicBezTo>
                  <a:close/>
                  <a:moveTo>
                    <a:pt x="333803" y="202509"/>
                  </a:moveTo>
                  <a:cubicBezTo>
                    <a:pt x="335465" y="202509"/>
                    <a:pt x="318756" y="227290"/>
                    <a:pt x="315238" y="231549"/>
                  </a:cubicBezTo>
                  <a:cubicBezTo>
                    <a:pt x="307065" y="241512"/>
                    <a:pt x="298892" y="251434"/>
                    <a:pt x="290437" y="261171"/>
                  </a:cubicBezTo>
                  <a:cubicBezTo>
                    <a:pt x="283700" y="268947"/>
                    <a:pt x="276834" y="276611"/>
                    <a:pt x="269936" y="284226"/>
                  </a:cubicBezTo>
                  <a:cubicBezTo>
                    <a:pt x="277205" y="273820"/>
                    <a:pt x="284684" y="263526"/>
                    <a:pt x="292672" y="253580"/>
                  </a:cubicBezTo>
                  <a:cubicBezTo>
                    <a:pt x="304290" y="239068"/>
                    <a:pt x="315287" y="223975"/>
                    <a:pt x="327098" y="209680"/>
                  </a:cubicBezTo>
                  <a:cubicBezTo>
                    <a:pt x="331334" y="204542"/>
                    <a:pt x="333319" y="202509"/>
                    <a:pt x="333803" y="202509"/>
                  </a:cubicBezTo>
                  <a:close/>
                  <a:moveTo>
                    <a:pt x="377734" y="209583"/>
                  </a:moveTo>
                  <a:cubicBezTo>
                    <a:pt x="378831" y="210729"/>
                    <a:pt x="379759" y="212012"/>
                    <a:pt x="380574" y="213383"/>
                  </a:cubicBezTo>
                  <a:cubicBezTo>
                    <a:pt x="355627" y="238374"/>
                    <a:pt x="330519" y="264293"/>
                    <a:pt x="305944" y="290865"/>
                  </a:cubicBezTo>
                  <a:cubicBezTo>
                    <a:pt x="329236" y="263220"/>
                    <a:pt x="352933" y="235905"/>
                    <a:pt x="377734" y="209583"/>
                  </a:cubicBezTo>
                  <a:close/>
                  <a:moveTo>
                    <a:pt x="304249" y="168064"/>
                  </a:moveTo>
                  <a:cubicBezTo>
                    <a:pt x="305113" y="170459"/>
                    <a:pt x="305621" y="172976"/>
                    <a:pt x="305831" y="175533"/>
                  </a:cubicBezTo>
                  <a:cubicBezTo>
                    <a:pt x="305548" y="175558"/>
                    <a:pt x="305274" y="175679"/>
                    <a:pt x="305088" y="175888"/>
                  </a:cubicBezTo>
                  <a:cubicBezTo>
                    <a:pt x="283514" y="198734"/>
                    <a:pt x="264554" y="223676"/>
                    <a:pt x="245481" y="248546"/>
                  </a:cubicBezTo>
                  <a:cubicBezTo>
                    <a:pt x="238986" y="255629"/>
                    <a:pt x="203236" y="294269"/>
                    <a:pt x="201074" y="294269"/>
                  </a:cubicBezTo>
                  <a:cubicBezTo>
                    <a:pt x="200340" y="294269"/>
                    <a:pt x="203527" y="289743"/>
                    <a:pt x="213168" y="277893"/>
                  </a:cubicBezTo>
                  <a:lnTo>
                    <a:pt x="213168" y="277917"/>
                  </a:lnTo>
                  <a:cubicBezTo>
                    <a:pt x="243496" y="240633"/>
                    <a:pt x="280416" y="210447"/>
                    <a:pt x="304249" y="168064"/>
                  </a:cubicBezTo>
                  <a:close/>
                  <a:moveTo>
                    <a:pt x="305460" y="181592"/>
                  </a:moveTo>
                  <a:cubicBezTo>
                    <a:pt x="305435" y="181898"/>
                    <a:pt x="305573" y="182197"/>
                    <a:pt x="305831" y="182358"/>
                  </a:cubicBezTo>
                  <a:cubicBezTo>
                    <a:pt x="309235" y="184996"/>
                    <a:pt x="313076" y="186109"/>
                    <a:pt x="317126" y="186762"/>
                  </a:cubicBezTo>
                  <a:cubicBezTo>
                    <a:pt x="300473" y="204582"/>
                    <a:pt x="285144" y="223418"/>
                    <a:pt x="268419" y="241076"/>
                  </a:cubicBezTo>
                  <a:cubicBezTo>
                    <a:pt x="273405" y="234833"/>
                    <a:pt x="278302" y="228500"/>
                    <a:pt x="283167" y="222160"/>
                  </a:cubicBezTo>
                  <a:cubicBezTo>
                    <a:pt x="292647" y="210729"/>
                    <a:pt x="301966" y="199177"/>
                    <a:pt x="310534" y="186948"/>
                  </a:cubicBezTo>
                  <a:cubicBezTo>
                    <a:pt x="311132" y="186093"/>
                    <a:pt x="310228" y="185052"/>
                    <a:pt x="309373" y="185052"/>
                  </a:cubicBezTo>
                  <a:cubicBezTo>
                    <a:pt x="309090" y="185052"/>
                    <a:pt x="308816" y="185165"/>
                    <a:pt x="308606" y="185431"/>
                  </a:cubicBezTo>
                  <a:cubicBezTo>
                    <a:pt x="298723" y="197846"/>
                    <a:pt x="289130" y="210471"/>
                    <a:pt x="279440" y="222974"/>
                  </a:cubicBezTo>
                  <a:cubicBezTo>
                    <a:pt x="268701" y="235833"/>
                    <a:pt x="257382" y="249619"/>
                    <a:pt x="254170" y="253507"/>
                  </a:cubicBezTo>
                  <a:cubicBezTo>
                    <a:pt x="251766" y="256419"/>
                    <a:pt x="249789" y="258936"/>
                    <a:pt x="247902" y="261405"/>
                  </a:cubicBezTo>
                  <a:cubicBezTo>
                    <a:pt x="237905" y="270835"/>
                    <a:pt x="228288" y="280225"/>
                    <a:pt x="219768" y="290558"/>
                  </a:cubicBezTo>
                  <a:cubicBezTo>
                    <a:pt x="218130" y="292099"/>
                    <a:pt x="216549" y="293680"/>
                    <a:pt x="214871" y="295172"/>
                  </a:cubicBezTo>
                  <a:cubicBezTo>
                    <a:pt x="210078" y="299416"/>
                    <a:pt x="207851" y="301077"/>
                    <a:pt x="207303" y="301077"/>
                  </a:cubicBezTo>
                  <a:cubicBezTo>
                    <a:pt x="205415" y="301077"/>
                    <a:pt x="222939" y="281846"/>
                    <a:pt x="223980" y="280571"/>
                  </a:cubicBezTo>
                  <a:cubicBezTo>
                    <a:pt x="228941" y="274489"/>
                    <a:pt x="235630" y="265640"/>
                    <a:pt x="240398" y="259420"/>
                  </a:cubicBezTo>
                  <a:cubicBezTo>
                    <a:pt x="243036" y="255976"/>
                    <a:pt x="245642" y="252531"/>
                    <a:pt x="248248" y="249087"/>
                  </a:cubicBezTo>
                  <a:cubicBezTo>
                    <a:pt x="253912" y="242980"/>
                    <a:pt x="259528" y="236833"/>
                    <a:pt x="265135" y="230662"/>
                  </a:cubicBezTo>
                  <a:cubicBezTo>
                    <a:pt x="279787" y="214456"/>
                    <a:pt x="297424" y="201993"/>
                    <a:pt x="305460" y="181592"/>
                  </a:cubicBezTo>
                  <a:close/>
                  <a:moveTo>
                    <a:pt x="230547" y="283484"/>
                  </a:moveTo>
                  <a:cubicBezTo>
                    <a:pt x="221906" y="293470"/>
                    <a:pt x="210562" y="306022"/>
                    <a:pt x="209304" y="308515"/>
                  </a:cubicBezTo>
                  <a:cubicBezTo>
                    <a:pt x="211659" y="303836"/>
                    <a:pt x="214612" y="299407"/>
                    <a:pt x="217856" y="295124"/>
                  </a:cubicBezTo>
                  <a:cubicBezTo>
                    <a:pt x="222213" y="291373"/>
                    <a:pt x="226448" y="287485"/>
                    <a:pt x="230547" y="283484"/>
                  </a:cubicBezTo>
                  <a:close/>
                  <a:moveTo>
                    <a:pt x="320668" y="187206"/>
                  </a:moveTo>
                  <a:cubicBezTo>
                    <a:pt x="323048" y="187464"/>
                    <a:pt x="325420" y="187674"/>
                    <a:pt x="327841" y="187948"/>
                  </a:cubicBezTo>
                  <a:cubicBezTo>
                    <a:pt x="327792" y="187997"/>
                    <a:pt x="327752" y="187972"/>
                    <a:pt x="327703" y="188021"/>
                  </a:cubicBezTo>
                  <a:cubicBezTo>
                    <a:pt x="309300" y="208494"/>
                    <a:pt x="290671" y="229896"/>
                    <a:pt x="272824" y="251950"/>
                  </a:cubicBezTo>
                  <a:cubicBezTo>
                    <a:pt x="270638" y="254136"/>
                    <a:pt x="268516" y="256306"/>
                    <a:pt x="266603" y="258444"/>
                  </a:cubicBezTo>
                  <a:cubicBezTo>
                    <a:pt x="257357" y="268762"/>
                    <a:pt x="248208" y="279176"/>
                    <a:pt x="238954" y="289469"/>
                  </a:cubicBezTo>
                  <a:cubicBezTo>
                    <a:pt x="232758" y="296294"/>
                    <a:pt x="226473" y="302997"/>
                    <a:pt x="220042" y="309588"/>
                  </a:cubicBezTo>
                  <a:cubicBezTo>
                    <a:pt x="224891" y="303764"/>
                    <a:pt x="229708" y="297947"/>
                    <a:pt x="234484" y="292075"/>
                  </a:cubicBezTo>
                  <a:cubicBezTo>
                    <a:pt x="262924" y="257444"/>
                    <a:pt x="299820" y="227306"/>
                    <a:pt x="320668" y="187206"/>
                  </a:cubicBezTo>
                  <a:close/>
                  <a:moveTo>
                    <a:pt x="314004" y="211963"/>
                  </a:moveTo>
                  <a:cubicBezTo>
                    <a:pt x="307114" y="221280"/>
                    <a:pt x="300683" y="231009"/>
                    <a:pt x="293180" y="239882"/>
                  </a:cubicBezTo>
                  <a:cubicBezTo>
                    <a:pt x="271541" y="265551"/>
                    <a:pt x="249814" y="291123"/>
                    <a:pt x="227659" y="316364"/>
                  </a:cubicBezTo>
                  <a:cubicBezTo>
                    <a:pt x="225746" y="318550"/>
                    <a:pt x="224923" y="319470"/>
                    <a:pt x="224891" y="319470"/>
                  </a:cubicBezTo>
                  <a:cubicBezTo>
                    <a:pt x="224722" y="319470"/>
                    <a:pt x="244884" y="295898"/>
                    <a:pt x="246344" y="294124"/>
                  </a:cubicBezTo>
                  <a:cubicBezTo>
                    <a:pt x="251161" y="288324"/>
                    <a:pt x="256752" y="280200"/>
                    <a:pt x="261036" y="274191"/>
                  </a:cubicBezTo>
                  <a:cubicBezTo>
                    <a:pt x="274688" y="255209"/>
                    <a:pt x="295697" y="235623"/>
                    <a:pt x="311027" y="215384"/>
                  </a:cubicBezTo>
                  <a:cubicBezTo>
                    <a:pt x="312027" y="214270"/>
                    <a:pt x="313028" y="213101"/>
                    <a:pt x="314004" y="211963"/>
                  </a:cubicBezTo>
                  <a:close/>
                  <a:moveTo>
                    <a:pt x="392636" y="221619"/>
                  </a:moveTo>
                  <a:cubicBezTo>
                    <a:pt x="395823" y="221619"/>
                    <a:pt x="399010" y="221780"/>
                    <a:pt x="402197" y="222095"/>
                  </a:cubicBezTo>
                  <a:cubicBezTo>
                    <a:pt x="367625" y="251200"/>
                    <a:pt x="336788" y="286743"/>
                    <a:pt x="306694" y="321349"/>
                  </a:cubicBezTo>
                  <a:cubicBezTo>
                    <a:pt x="320482" y="304974"/>
                    <a:pt x="334456" y="288792"/>
                    <a:pt x="349019" y="273005"/>
                  </a:cubicBezTo>
                  <a:cubicBezTo>
                    <a:pt x="363599" y="257234"/>
                    <a:pt x="381623" y="241931"/>
                    <a:pt x="391361" y="222555"/>
                  </a:cubicBezTo>
                  <a:cubicBezTo>
                    <a:pt x="391522" y="222281"/>
                    <a:pt x="391547" y="221926"/>
                    <a:pt x="391434" y="221627"/>
                  </a:cubicBezTo>
                  <a:cubicBezTo>
                    <a:pt x="391829" y="221619"/>
                    <a:pt x="392232" y="221619"/>
                    <a:pt x="392636" y="221619"/>
                  </a:cubicBezTo>
                  <a:close/>
                  <a:moveTo>
                    <a:pt x="280537" y="264454"/>
                  </a:moveTo>
                  <a:cubicBezTo>
                    <a:pt x="278835" y="266737"/>
                    <a:pt x="277132" y="269020"/>
                    <a:pt x="275430" y="271230"/>
                  </a:cubicBezTo>
                  <a:cubicBezTo>
                    <a:pt x="267467" y="281523"/>
                    <a:pt x="260109" y="292212"/>
                    <a:pt x="252863" y="303021"/>
                  </a:cubicBezTo>
                  <a:cubicBezTo>
                    <a:pt x="249951" y="306208"/>
                    <a:pt x="247014" y="309426"/>
                    <a:pt x="244085" y="312637"/>
                  </a:cubicBezTo>
                  <a:cubicBezTo>
                    <a:pt x="238446" y="318857"/>
                    <a:pt x="229942" y="327891"/>
                    <a:pt x="225537" y="334482"/>
                  </a:cubicBezTo>
                  <a:cubicBezTo>
                    <a:pt x="235065" y="320212"/>
                    <a:pt x="245989" y="306861"/>
                    <a:pt x="256752" y="293494"/>
                  </a:cubicBezTo>
                  <a:cubicBezTo>
                    <a:pt x="264603" y="283734"/>
                    <a:pt x="272590" y="274094"/>
                    <a:pt x="280537" y="264454"/>
                  </a:cubicBezTo>
                  <a:close/>
                  <a:moveTo>
                    <a:pt x="412758" y="239802"/>
                  </a:moveTo>
                  <a:cubicBezTo>
                    <a:pt x="413153" y="239802"/>
                    <a:pt x="409474" y="244577"/>
                    <a:pt x="399098" y="257234"/>
                  </a:cubicBezTo>
                  <a:cubicBezTo>
                    <a:pt x="368835" y="294124"/>
                    <a:pt x="332593" y="325705"/>
                    <a:pt x="300030" y="360570"/>
                  </a:cubicBezTo>
                  <a:cubicBezTo>
                    <a:pt x="302127" y="358005"/>
                    <a:pt x="304153" y="355399"/>
                    <a:pt x="306274" y="352882"/>
                  </a:cubicBezTo>
                  <a:cubicBezTo>
                    <a:pt x="316335" y="340935"/>
                    <a:pt x="326630" y="329456"/>
                    <a:pt x="337256" y="318276"/>
                  </a:cubicBezTo>
                  <a:cubicBezTo>
                    <a:pt x="346962" y="308700"/>
                    <a:pt x="356910" y="298972"/>
                    <a:pt x="366511" y="288953"/>
                  </a:cubicBezTo>
                  <a:cubicBezTo>
                    <a:pt x="368068" y="287485"/>
                    <a:pt x="369561" y="285976"/>
                    <a:pt x="371118" y="284484"/>
                  </a:cubicBezTo>
                  <a:cubicBezTo>
                    <a:pt x="377920" y="278063"/>
                    <a:pt x="411636" y="239802"/>
                    <a:pt x="412758" y="239802"/>
                  </a:cubicBezTo>
                  <a:close/>
                  <a:moveTo>
                    <a:pt x="413581" y="317042"/>
                  </a:moveTo>
                  <a:lnTo>
                    <a:pt x="413581" y="317066"/>
                  </a:lnTo>
                  <a:cubicBezTo>
                    <a:pt x="412209" y="320139"/>
                    <a:pt x="410370" y="323100"/>
                    <a:pt x="408344" y="325988"/>
                  </a:cubicBezTo>
                  <a:cubicBezTo>
                    <a:pt x="403891" y="328755"/>
                    <a:pt x="400188" y="333788"/>
                    <a:pt x="397114" y="337838"/>
                  </a:cubicBezTo>
                  <a:cubicBezTo>
                    <a:pt x="396089" y="339185"/>
                    <a:pt x="395040" y="340589"/>
                    <a:pt x="393991" y="342033"/>
                  </a:cubicBezTo>
                  <a:cubicBezTo>
                    <a:pt x="386770" y="348760"/>
                    <a:pt x="378904" y="355044"/>
                    <a:pt x="371893" y="361102"/>
                  </a:cubicBezTo>
                  <a:cubicBezTo>
                    <a:pt x="382857" y="350132"/>
                    <a:pt x="393225" y="338765"/>
                    <a:pt x="401890" y="326778"/>
                  </a:cubicBezTo>
                  <a:cubicBezTo>
                    <a:pt x="407433" y="322535"/>
                    <a:pt x="413072" y="318203"/>
                    <a:pt x="413581" y="317042"/>
                  </a:cubicBezTo>
                  <a:close/>
                  <a:moveTo>
                    <a:pt x="366705" y="212229"/>
                  </a:moveTo>
                  <a:cubicBezTo>
                    <a:pt x="367786" y="212229"/>
                    <a:pt x="366164" y="215319"/>
                    <a:pt x="359218" y="224184"/>
                  </a:cubicBezTo>
                  <a:cubicBezTo>
                    <a:pt x="354183" y="230589"/>
                    <a:pt x="348810" y="236720"/>
                    <a:pt x="343259" y="242706"/>
                  </a:cubicBezTo>
                  <a:cubicBezTo>
                    <a:pt x="344429" y="241681"/>
                    <a:pt x="345591" y="240633"/>
                    <a:pt x="346752" y="239584"/>
                  </a:cubicBezTo>
                  <a:cubicBezTo>
                    <a:pt x="327236" y="261542"/>
                    <a:pt x="308203" y="283943"/>
                    <a:pt x="289388" y="306514"/>
                  </a:cubicBezTo>
                  <a:cubicBezTo>
                    <a:pt x="277673" y="320583"/>
                    <a:pt x="265974" y="334668"/>
                    <a:pt x="254332" y="348809"/>
                  </a:cubicBezTo>
                  <a:cubicBezTo>
                    <a:pt x="246086" y="358449"/>
                    <a:pt x="238002" y="368137"/>
                    <a:pt x="230039" y="377898"/>
                  </a:cubicBezTo>
                  <a:lnTo>
                    <a:pt x="230014" y="377898"/>
                  </a:lnTo>
                  <a:cubicBezTo>
                    <a:pt x="257914" y="342428"/>
                    <a:pt x="286290" y="307144"/>
                    <a:pt x="314730" y="272093"/>
                  </a:cubicBezTo>
                  <a:cubicBezTo>
                    <a:pt x="314076" y="272747"/>
                    <a:pt x="313471" y="273400"/>
                    <a:pt x="312842" y="274029"/>
                  </a:cubicBezTo>
                  <a:cubicBezTo>
                    <a:pt x="317780" y="267786"/>
                    <a:pt x="322693" y="261518"/>
                    <a:pt x="327518" y="255185"/>
                  </a:cubicBezTo>
                  <a:cubicBezTo>
                    <a:pt x="334408" y="245989"/>
                    <a:pt x="341468" y="236906"/>
                    <a:pt x="348689" y="227984"/>
                  </a:cubicBezTo>
                  <a:cubicBezTo>
                    <a:pt x="350932" y="225217"/>
                    <a:pt x="364494" y="212229"/>
                    <a:pt x="366705" y="212229"/>
                  </a:cubicBezTo>
                  <a:close/>
                  <a:moveTo>
                    <a:pt x="326469" y="250740"/>
                  </a:moveTo>
                  <a:cubicBezTo>
                    <a:pt x="315448" y="265083"/>
                    <a:pt x="304919" y="279805"/>
                    <a:pt x="293720" y="293494"/>
                  </a:cubicBezTo>
                  <a:cubicBezTo>
                    <a:pt x="268096" y="324891"/>
                    <a:pt x="236630" y="352697"/>
                    <a:pt x="212587" y="385069"/>
                  </a:cubicBezTo>
                  <a:lnTo>
                    <a:pt x="212563" y="385069"/>
                  </a:lnTo>
                  <a:cubicBezTo>
                    <a:pt x="238889" y="349648"/>
                    <a:pt x="270379" y="312782"/>
                    <a:pt x="299957" y="278216"/>
                  </a:cubicBezTo>
                  <a:cubicBezTo>
                    <a:pt x="308162" y="268649"/>
                    <a:pt x="317433" y="259775"/>
                    <a:pt x="326469" y="250740"/>
                  </a:cubicBezTo>
                  <a:close/>
                  <a:moveTo>
                    <a:pt x="318385" y="293616"/>
                  </a:moveTo>
                  <a:cubicBezTo>
                    <a:pt x="311164" y="303699"/>
                    <a:pt x="304015" y="313734"/>
                    <a:pt x="296746" y="323309"/>
                  </a:cubicBezTo>
                  <a:cubicBezTo>
                    <a:pt x="295980" y="324213"/>
                    <a:pt x="295189" y="325124"/>
                    <a:pt x="294414" y="326028"/>
                  </a:cubicBezTo>
                  <a:cubicBezTo>
                    <a:pt x="287524" y="334208"/>
                    <a:pt x="280723" y="342379"/>
                    <a:pt x="273921" y="350551"/>
                  </a:cubicBezTo>
                  <a:cubicBezTo>
                    <a:pt x="261157" y="364458"/>
                    <a:pt x="247716" y="377728"/>
                    <a:pt x="234904" y="391611"/>
                  </a:cubicBezTo>
                  <a:cubicBezTo>
                    <a:pt x="236792" y="389304"/>
                    <a:pt x="238704" y="387021"/>
                    <a:pt x="240592" y="384738"/>
                  </a:cubicBezTo>
                  <a:cubicBezTo>
                    <a:pt x="266095" y="353907"/>
                    <a:pt x="291502" y="323116"/>
                    <a:pt x="318385" y="293616"/>
                  </a:cubicBezTo>
                  <a:close/>
                  <a:moveTo>
                    <a:pt x="384051" y="330061"/>
                  </a:moveTo>
                  <a:cubicBezTo>
                    <a:pt x="379017" y="336087"/>
                    <a:pt x="374055" y="342194"/>
                    <a:pt x="368746" y="347808"/>
                  </a:cubicBezTo>
                  <a:cubicBezTo>
                    <a:pt x="351158" y="366410"/>
                    <a:pt x="332964" y="383924"/>
                    <a:pt x="315545" y="402421"/>
                  </a:cubicBezTo>
                  <a:cubicBezTo>
                    <a:pt x="333972" y="381455"/>
                    <a:pt x="353441" y="361449"/>
                    <a:pt x="372724" y="341282"/>
                  </a:cubicBezTo>
                  <a:cubicBezTo>
                    <a:pt x="376314" y="337491"/>
                    <a:pt x="380154" y="333788"/>
                    <a:pt x="384051" y="330061"/>
                  </a:cubicBezTo>
                  <a:close/>
                  <a:moveTo>
                    <a:pt x="409571" y="229638"/>
                  </a:moveTo>
                  <a:cubicBezTo>
                    <a:pt x="410579" y="229638"/>
                    <a:pt x="407723" y="234131"/>
                    <a:pt x="396250" y="247433"/>
                  </a:cubicBezTo>
                  <a:cubicBezTo>
                    <a:pt x="387964" y="257073"/>
                    <a:pt x="379130" y="266317"/>
                    <a:pt x="370610" y="275772"/>
                  </a:cubicBezTo>
                  <a:cubicBezTo>
                    <a:pt x="349132" y="299641"/>
                    <a:pt x="327332" y="323213"/>
                    <a:pt x="305484" y="346735"/>
                  </a:cubicBezTo>
                  <a:cubicBezTo>
                    <a:pt x="288218" y="365346"/>
                    <a:pt x="270565" y="383786"/>
                    <a:pt x="254776" y="403695"/>
                  </a:cubicBezTo>
                  <a:cubicBezTo>
                    <a:pt x="261319" y="394289"/>
                    <a:pt x="267701" y="385142"/>
                    <a:pt x="274220" y="376897"/>
                  </a:cubicBezTo>
                  <a:cubicBezTo>
                    <a:pt x="312866" y="327843"/>
                    <a:pt x="359403" y="286815"/>
                    <a:pt x="399397" y="239189"/>
                  </a:cubicBezTo>
                  <a:lnTo>
                    <a:pt x="399397" y="239164"/>
                  </a:lnTo>
                  <a:cubicBezTo>
                    <a:pt x="403439" y="234357"/>
                    <a:pt x="408530" y="229638"/>
                    <a:pt x="409571" y="229638"/>
                  </a:cubicBezTo>
                  <a:close/>
                  <a:moveTo>
                    <a:pt x="418454" y="288533"/>
                  </a:moveTo>
                  <a:cubicBezTo>
                    <a:pt x="413790" y="298617"/>
                    <a:pt x="398558" y="310959"/>
                    <a:pt x="390659" y="318929"/>
                  </a:cubicBezTo>
                  <a:cubicBezTo>
                    <a:pt x="361452" y="348438"/>
                    <a:pt x="333012" y="378591"/>
                    <a:pt x="305807" y="409939"/>
                  </a:cubicBezTo>
                  <a:cubicBezTo>
                    <a:pt x="324444" y="387650"/>
                    <a:pt x="343259" y="365555"/>
                    <a:pt x="362574" y="343727"/>
                  </a:cubicBezTo>
                  <a:cubicBezTo>
                    <a:pt x="371166" y="334022"/>
                    <a:pt x="378880" y="323495"/>
                    <a:pt x="386956" y="313363"/>
                  </a:cubicBezTo>
                  <a:cubicBezTo>
                    <a:pt x="390175" y="310217"/>
                    <a:pt x="393459" y="306982"/>
                    <a:pt x="396767" y="303699"/>
                  </a:cubicBezTo>
                  <a:cubicBezTo>
                    <a:pt x="405125" y="297407"/>
                    <a:pt x="418430" y="288558"/>
                    <a:pt x="418454" y="288533"/>
                  </a:cubicBezTo>
                  <a:close/>
                  <a:moveTo>
                    <a:pt x="310276" y="299085"/>
                  </a:moveTo>
                  <a:cubicBezTo>
                    <a:pt x="273945" y="339604"/>
                    <a:pt x="240100" y="382480"/>
                    <a:pt x="204600" y="423822"/>
                  </a:cubicBezTo>
                  <a:cubicBezTo>
                    <a:pt x="204568" y="423822"/>
                    <a:pt x="204527" y="423830"/>
                    <a:pt x="204503" y="423830"/>
                  </a:cubicBezTo>
                  <a:cubicBezTo>
                    <a:pt x="203761" y="423830"/>
                    <a:pt x="204019" y="422781"/>
                    <a:pt x="205721" y="420208"/>
                  </a:cubicBezTo>
                  <a:cubicBezTo>
                    <a:pt x="218066" y="401630"/>
                    <a:pt x="231967" y="384133"/>
                    <a:pt x="246014" y="366854"/>
                  </a:cubicBezTo>
                  <a:cubicBezTo>
                    <a:pt x="265256" y="343122"/>
                    <a:pt x="287944" y="321252"/>
                    <a:pt x="310276" y="299085"/>
                  </a:cubicBezTo>
                  <a:close/>
                  <a:moveTo>
                    <a:pt x="368488" y="307281"/>
                  </a:moveTo>
                  <a:cubicBezTo>
                    <a:pt x="350464" y="328545"/>
                    <a:pt x="332964" y="350366"/>
                    <a:pt x="314496" y="370605"/>
                  </a:cubicBezTo>
                  <a:lnTo>
                    <a:pt x="314472" y="370605"/>
                  </a:lnTo>
                  <a:cubicBezTo>
                    <a:pt x="294140" y="392894"/>
                    <a:pt x="273897" y="415271"/>
                    <a:pt x="253541" y="437560"/>
                  </a:cubicBezTo>
                  <a:cubicBezTo>
                    <a:pt x="271799" y="415666"/>
                    <a:pt x="289945" y="393709"/>
                    <a:pt x="308929" y="372307"/>
                  </a:cubicBezTo>
                  <a:cubicBezTo>
                    <a:pt x="328446" y="350341"/>
                    <a:pt x="348664" y="328988"/>
                    <a:pt x="368488" y="307281"/>
                  </a:cubicBezTo>
                  <a:close/>
                  <a:moveTo>
                    <a:pt x="293696" y="363805"/>
                  </a:moveTo>
                  <a:cubicBezTo>
                    <a:pt x="273082" y="388441"/>
                    <a:pt x="254380" y="414763"/>
                    <a:pt x="233322" y="439004"/>
                  </a:cubicBezTo>
                  <a:lnTo>
                    <a:pt x="233347" y="439004"/>
                  </a:lnTo>
                  <a:cubicBezTo>
                    <a:pt x="229313" y="443642"/>
                    <a:pt x="224722" y="447926"/>
                    <a:pt x="219954" y="452120"/>
                  </a:cubicBezTo>
                  <a:cubicBezTo>
                    <a:pt x="244666" y="422822"/>
                    <a:pt x="268257" y="392660"/>
                    <a:pt x="293696" y="363805"/>
                  </a:cubicBezTo>
                  <a:close/>
                  <a:moveTo>
                    <a:pt x="289686" y="353955"/>
                  </a:moveTo>
                  <a:cubicBezTo>
                    <a:pt x="259003" y="392620"/>
                    <a:pt x="231854" y="441174"/>
                    <a:pt x="193401" y="470295"/>
                  </a:cubicBezTo>
                  <a:cubicBezTo>
                    <a:pt x="210570" y="457283"/>
                    <a:pt x="225464" y="429235"/>
                    <a:pt x="239123" y="412174"/>
                  </a:cubicBezTo>
                  <a:cubicBezTo>
                    <a:pt x="255219" y="392079"/>
                    <a:pt x="272380" y="372977"/>
                    <a:pt x="289686" y="353955"/>
                  </a:cubicBezTo>
                  <a:close/>
                  <a:moveTo>
                    <a:pt x="410878" y="309588"/>
                  </a:moveTo>
                  <a:lnTo>
                    <a:pt x="410878" y="309612"/>
                  </a:lnTo>
                  <a:cubicBezTo>
                    <a:pt x="409555" y="312427"/>
                    <a:pt x="408062" y="315178"/>
                    <a:pt x="406360" y="317808"/>
                  </a:cubicBezTo>
                  <a:cubicBezTo>
                    <a:pt x="383043" y="337233"/>
                    <a:pt x="361711" y="360497"/>
                    <a:pt x="341629" y="384303"/>
                  </a:cubicBezTo>
                  <a:cubicBezTo>
                    <a:pt x="324742" y="401856"/>
                    <a:pt x="307856" y="419442"/>
                    <a:pt x="291316" y="437374"/>
                  </a:cubicBezTo>
                  <a:cubicBezTo>
                    <a:pt x="280303" y="449321"/>
                    <a:pt x="269774" y="461712"/>
                    <a:pt x="259504" y="474288"/>
                  </a:cubicBezTo>
                  <a:cubicBezTo>
                    <a:pt x="268838" y="462156"/>
                    <a:pt x="277971" y="450088"/>
                    <a:pt x="287177" y="438980"/>
                  </a:cubicBezTo>
                  <a:cubicBezTo>
                    <a:pt x="307557" y="414456"/>
                    <a:pt x="328212" y="391103"/>
                    <a:pt x="351109" y="368855"/>
                  </a:cubicBezTo>
                  <a:cubicBezTo>
                    <a:pt x="360872" y="359376"/>
                    <a:pt x="370255" y="349527"/>
                    <a:pt x="379598" y="339604"/>
                  </a:cubicBezTo>
                  <a:cubicBezTo>
                    <a:pt x="385003" y="333974"/>
                    <a:pt x="390078" y="328012"/>
                    <a:pt x="394806" y="321793"/>
                  </a:cubicBezTo>
                  <a:cubicBezTo>
                    <a:pt x="398372" y="315412"/>
                    <a:pt x="403729" y="311338"/>
                    <a:pt x="410878" y="309588"/>
                  </a:cubicBezTo>
                  <a:close/>
                  <a:moveTo>
                    <a:pt x="423504" y="229751"/>
                  </a:moveTo>
                  <a:cubicBezTo>
                    <a:pt x="424924" y="230944"/>
                    <a:pt x="426232" y="232316"/>
                    <a:pt x="427369" y="233808"/>
                  </a:cubicBezTo>
                  <a:cubicBezTo>
                    <a:pt x="427143" y="233832"/>
                    <a:pt x="426950" y="233921"/>
                    <a:pt x="426788" y="234082"/>
                  </a:cubicBezTo>
                  <a:cubicBezTo>
                    <a:pt x="385512" y="281620"/>
                    <a:pt x="337902" y="323003"/>
                    <a:pt x="297771" y="371533"/>
                  </a:cubicBezTo>
                  <a:lnTo>
                    <a:pt x="297771" y="371517"/>
                  </a:lnTo>
                  <a:cubicBezTo>
                    <a:pt x="279157" y="394007"/>
                    <a:pt x="259923" y="415973"/>
                    <a:pt x="241681" y="438746"/>
                  </a:cubicBezTo>
                  <a:cubicBezTo>
                    <a:pt x="234065" y="448224"/>
                    <a:pt x="226360" y="457590"/>
                    <a:pt x="218412" y="466786"/>
                  </a:cubicBezTo>
                  <a:cubicBezTo>
                    <a:pt x="215750" y="469900"/>
                    <a:pt x="193514" y="491470"/>
                    <a:pt x="193409" y="491470"/>
                  </a:cubicBezTo>
                  <a:cubicBezTo>
                    <a:pt x="193377" y="491470"/>
                    <a:pt x="195273" y="489583"/>
                    <a:pt x="200179" y="484791"/>
                  </a:cubicBezTo>
                  <a:cubicBezTo>
                    <a:pt x="240519" y="445296"/>
                    <a:pt x="268911" y="397992"/>
                    <a:pt x="307041" y="356585"/>
                  </a:cubicBezTo>
                  <a:cubicBezTo>
                    <a:pt x="346083" y="314178"/>
                    <a:pt x="389707" y="276820"/>
                    <a:pt x="423504" y="229751"/>
                  </a:cubicBezTo>
                  <a:close/>
                  <a:moveTo>
                    <a:pt x="291623" y="453371"/>
                  </a:moveTo>
                  <a:cubicBezTo>
                    <a:pt x="286685" y="459639"/>
                    <a:pt x="281772" y="465931"/>
                    <a:pt x="276971" y="472352"/>
                  </a:cubicBezTo>
                  <a:cubicBezTo>
                    <a:pt x="262134" y="492317"/>
                    <a:pt x="245174" y="509758"/>
                    <a:pt x="228264" y="527222"/>
                  </a:cubicBezTo>
                  <a:cubicBezTo>
                    <a:pt x="230289" y="524456"/>
                    <a:pt x="232322" y="521705"/>
                    <a:pt x="234323" y="518889"/>
                  </a:cubicBezTo>
                  <a:cubicBezTo>
                    <a:pt x="254517" y="498295"/>
                    <a:pt x="273292" y="476030"/>
                    <a:pt x="291623" y="453371"/>
                  </a:cubicBezTo>
                  <a:close/>
                  <a:moveTo>
                    <a:pt x="365317" y="335789"/>
                  </a:moveTo>
                  <a:cubicBezTo>
                    <a:pt x="347132" y="357771"/>
                    <a:pt x="327913" y="378922"/>
                    <a:pt x="309252" y="400509"/>
                  </a:cubicBezTo>
                  <a:cubicBezTo>
                    <a:pt x="292365" y="420071"/>
                    <a:pt x="277181" y="441755"/>
                    <a:pt x="260577" y="461946"/>
                  </a:cubicBezTo>
                  <a:cubicBezTo>
                    <a:pt x="248039" y="475595"/>
                    <a:pt x="235162" y="488800"/>
                    <a:pt x="221817" y="501723"/>
                  </a:cubicBezTo>
                  <a:cubicBezTo>
                    <a:pt x="220163" y="503240"/>
                    <a:pt x="218550" y="504797"/>
                    <a:pt x="216944" y="506378"/>
                  </a:cubicBezTo>
                  <a:cubicBezTo>
                    <a:pt x="210264" y="512783"/>
                    <a:pt x="203503" y="519164"/>
                    <a:pt x="196564" y="525545"/>
                  </a:cubicBezTo>
                  <a:cubicBezTo>
                    <a:pt x="190690" y="530949"/>
                    <a:pt x="188286" y="533079"/>
                    <a:pt x="188157" y="533079"/>
                  </a:cubicBezTo>
                  <a:cubicBezTo>
                    <a:pt x="187721" y="533079"/>
                    <a:pt x="214975" y="507055"/>
                    <a:pt x="218735" y="502909"/>
                  </a:cubicBezTo>
                  <a:cubicBezTo>
                    <a:pt x="238075" y="481580"/>
                    <a:pt x="256914" y="459824"/>
                    <a:pt x="275244" y="437632"/>
                  </a:cubicBezTo>
                  <a:cubicBezTo>
                    <a:pt x="304314" y="402372"/>
                    <a:pt x="334344" y="369161"/>
                    <a:pt x="365317" y="335789"/>
                  </a:cubicBezTo>
                  <a:close/>
                  <a:moveTo>
                    <a:pt x="283490" y="439101"/>
                  </a:moveTo>
                  <a:cubicBezTo>
                    <a:pt x="265950" y="460058"/>
                    <a:pt x="248394" y="480951"/>
                    <a:pt x="231483" y="502490"/>
                  </a:cubicBezTo>
                  <a:cubicBezTo>
                    <a:pt x="222067" y="514485"/>
                    <a:pt x="211708" y="525706"/>
                    <a:pt x="200501" y="536048"/>
                  </a:cubicBezTo>
                  <a:cubicBezTo>
                    <a:pt x="196330" y="539903"/>
                    <a:pt x="194168" y="541404"/>
                    <a:pt x="193337" y="541404"/>
                  </a:cubicBezTo>
                  <a:cubicBezTo>
                    <a:pt x="190698" y="541404"/>
                    <a:pt x="201534" y="526230"/>
                    <a:pt x="203624" y="523867"/>
                  </a:cubicBezTo>
                  <a:cubicBezTo>
                    <a:pt x="203486" y="524036"/>
                    <a:pt x="203414" y="524246"/>
                    <a:pt x="203414" y="524456"/>
                  </a:cubicBezTo>
                  <a:cubicBezTo>
                    <a:pt x="202413" y="526569"/>
                    <a:pt x="201687" y="528804"/>
                    <a:pt x="201244" y="531111"/>
                  </a:cubicBezTo>
                  <a:cubicBezTo>
                    <a:pt x="201082" y="532111"/>
                    <a:pt x="201921" y="532756"/>
                    <a:pt x="202680" y="532756"/>
                  </a:cubicBezTo>
                  <a:cubicBezTo>
                    <a:pt x="203180" y="532756"/>
                    <a:pt x="203648" y="532474"/>
                    <a:pt x="203761" y="531812"/>
                  </a:cubicBezTo>
                  <a:cubicBezTo>
                    <a:pt x="206278" y="517252"/>
                    <a:pt x="223681" y="504539"/>
                    <a:pt x="233879" y="494713"/>
                  </a:cubicBezTo>
                  <a:cubicBezTo>
                    <a:pt x="245505" y="483484"/>
                    <a:pt x="255542" y="470908"/>
                    <a:pt x="265740" y="458404"/>
                  </a:cubicBezTo>
                  <a:cubicBezTo>
                    <a:pt x="271711" y="452048"/>
                    <a:pt x="277625" y="445619"/>
                    <a:pt x="283490" y="439101"/>
                  </a:cubicBezTo>
                  <a:close/>
                  <a:moveTo>
                    <a:pt x="319619" y="410939"/>
                  </a:moveTo>
                  <a:lnTo>
                    <a:pt x="308880" y="424193"/>
                  </a:lnTo>
                  <a:cubicBezTo>
                    <a:pt x="307178" y="426290"/>
                    <a:pt x="305524" y="428428"/>
                    <a:pt x="303830" y="430550"/>
                  </a:cubicBezTo>
                  <a:cubicBezTo>
                    <a:pt x="282562" y="454210"/>
                    <a:pt x="262085" y="478620"/>
                    <a:pt x="242681" y="502836"/>
                  </a:cubicBezTo>
                  <a:cubicBezTo>
                    <a:pt x="240608" y="505450"/>
                    <a:pt x="238655" y="508128"/>
                    <a:pt x="236630" y="510782"/>
                  </a:cubicBezTo>
                  <a:cubicBezTo>
                    <a:pt x="222140" y="524544"/>
                    <a:pt x="206649" y="537048"/>
                    <a:pt x="193538" y="550511"/>
                  </a:cubicBezTo>
                  <a:cubicBezTo>
                    <a:pt x="234460" y="508499"/>
                    <a:pt x="270823" y="462849"/>
                    <a:pt x="310978" y="419837"/>
                  </a:cubicBezTo>
                  <a:cubicBezTo>
                    <a:pt x="313754" y="416876"/>
                    <a:pt x="316658" y="413924"/>
                    <a:pt x="319619" y="410939"/>
                  </a:cubicBezTo>
                  <a:close/>
                  <a:moveTo>
                    <a:pt x="342541" y="398113"/>
                  </a:moveTo>
                  <a:lnTo>
                    <a:pt x="342541" y="398129"/>
                  </a:lnTo>
                  <a:lnTo>
                    <a:pt x="344058" y="403510"/>
                  </a:lnTo>
                  <a:cubicBezTo>
                    <a:pt x="338837" y="412012"/>
                    <a:pt x="332690" y="419885"/>
                    <a:pt x="325727" y="427033"/>
                  </a:cubicBezTo>
                  <a:cubicBezTo>
                    <a:pt x="319038" y="434414"/>
                    <a:pt x="311704" y="441262"/>
                    <a:pt x="304782" y="448410"/>
                  </a:cubicBezTo>
                  <a:cubicBezTo>
                    <a:pt x="286733" y="467068"/>
                    <a:pt x="271775" y="489446"/>
                    <a:pt x="255518" y="509685"/>
                  </a:cubicBezTo>
                  <a:cubicBezTo>
                    <a:pt x="246409" y="521051"/>
                    <a:pt x="236977" y="532296"/>
                    <a:pt x="227400" y="543388"/>
                  </a:cubicBezTo>
                  <a:cubicBezTo>
                    <a:pt x="219574" y="549721"/>
                    <a:pt x="211216" y="555424"/>
                    <a:pt x="203228" y="561555"/>
                  </a:cubicBezTo>
                  <a:cubicBezTo>
                    <a:pt x="199775" y="564185"/>
                    <a:pt x="196007" y="567097"/>
                    <a:pt x="192748" y="570428"/>
                  </a:cubicBezTo>
                  <a:cubicBezTo>
                    <a:pt x="199896" y="562854"/>
                    <a:pt x="206698" y="555126"/>
                    <a:pt x="213128" y="547115"/>
                  </a:cubicBezTo>
                  <a:cubicBezTo>
                    <a:pt x="221067" y="539710"/>
                    <a:pt x="229732" y="531812"/>
                    <a:pt x="236162" y="525666"/>
                  </a:cubicBezTo>
                  <a:cubicBezTo>
                    <a:pt x="275971" y="487631"/>
                    <a:pt x="304903" y="438520"/>
                    <a:pt x="342541" y="398113"/>
                  </a:cubicBezTo>
                  <a:close/>
                  <a:moveTo>
                    <a:pt x="149325" y="0"/>
                  </a:moveTo>
                  <a:cubicBezTo>
                    <a:pt x="149035" y="0"/>
                    <a:pt x="148752" y="112"/>
                    <a:pt x="148534" y="379"/>
                  </a:cubicBezTo>
                  <a:cubicBezTo>
                    <a:pt x="144758" y="5017"/>
                    <a:pt x="144904" y="7671"/>
                    <a:pt x="145904" y="13519"/>
                  </a:cubicBezTo>
                  <a:cubicBezTo>
                    <a:pt x="146388" y="16424"/>
                    <a:pt x="148672" y="21135"/>
                    <a:pt x="149793" y="23764"/>
                  </a:cubicBezTo>
                  <a:cubicBezTo>
                    <a:pt x="147001" y="24781"/>
                    <a:pt x="144557" y="25289"/>
                    <a:pt x="142451" y="25289"/>
                  </a:cubicBezTo>
                  <a:cubicBezTo>
                    <a:pt x="138288" y="25289"/>
                    <a:pt x="135472" y="23296"/>
                    <a:pt x="134004" y="19336"/>
                  </a:cubicBezTo>
                  <a:cubicBezTo>
                    <a:pt x="133068" y="17311"/>
                    <a:pt x="132156" y="15310"/>
                    <a:pt x="131277" y="13286"/>
                  </a:cubicBezTo>
                  <a:cubicBezTo>
                    <a:pt x="128404" y="6816"/>
                    <a:pt x="123370" y="1895"/>
                    <a:pt x="117795" y="1895"/>
                  </a:cubicBezTo>
                  <a:cubicBezTo>
                    <a:pt x="114963" y="1895"/>
                    <a:pt x="111986" y="3162"/>
                    <a:pt x="109073" y="6154"/>
                  </a:cubicBezTo>
                  <a:cubicBezTo>
                    <a:pt x="104313" y="11051"/>
                    <a:pt x="99964" y="12664"/>
                    <a:pt x="95131" y="12664"/>
                  </a:cubicBezTo>
                  <a:cubicBezTo>
                    <a:pt x="91380" y="12664"/>
                    <a:pt x="87346" y="11696"/>
                    <a:pt x="82594" y="10535"/>
                  </a:cubicBezTo>
                  <a:cubicBezTo>
                    <a:pt x="82384" y="10486"/>
                    <a:pt x="82150" y="10462"/>
                    <a:pt x="81916" y="10462"/>
                  </a:cubicBezTo>
                  <a:cubicBezTo>
                    <a:pt x="79035" y="10462"/>
                    <a:pt x="74348" y="13931"/>
                    <a:pt x="72436" y="15004"/>
                  </a:cubicBezTo>
                  <a:cubicBezTo>
                    <a:pt x="60164" y="21901"/>
                    <a:pt x="43318" y="34316"/>
                    <a:pt x="39405" y="48659"/>
                  </a:cubicBezTo>
                  <a:cubicBezTo>
                    <a:pt x="39034" y="50030"/>
                    <a:pt x="38775" y="51458"/>
                    <a:pt x="38638" y="52877"/>
                  </a:cubicBezTo>
                  <a:cubicBezTo>
                    <a:pt x="34257" y="57169"/>
                    <a:pt x="15555" y="73722"/>
                    <a:pt x="14539" y="73722"/>
                  </a:cubicBezTo>
                  <a:cubicBezTo>
                    <a:pt x="14208" y="73722"/>
                    <a:pt x="15733" y="71988"/>
                    <a:pt x="20195" y="67543"/>
                  </a:cubicBezTo>
                  <a:cubicBezTo>
                    <a:pt x="30207" y="57556"/>
                    <a:pt x="37541" y="49449"/>
                    <a:pt x="43600" y="36550"/>
                  </a:cubicBezTo>
                  <a:cubicBezTo>
                    <a:pt x="44020" y="35647"/>
                    <a:pt x="43302" y="34663"/>
                    <a:pt x="42495" y="34663"/>
                  </a:cubicBezTo>
                  <a:cubicBezTo>
                    <a:pt x="42212" y="34663"/>
                    <a:pt x="41922" y="34776"/>
                    <a:pt x="41664" y="35058"/>
                  </a:cubicBezTo>
                  <a:cubicBezTo>
                    <a:pt x="34725" y="42625"/>
                    <a:pt x="24455" y="58839"/>
                    <a:pt x="15531" y="69108"/>
                  </a:cubicBezTo>
                  <a:cubicBezTo>
                    <a:pt x="23035" y="62396"/>
                    <a:pt x="30554" y="55088"/>
                    <a:pt x="35008" y="48191"/>
                  </a:cubicBezTo>
                  <a:cubicBezTo>
                    <a:pt x="26294" y="62590"/>
                    <a:pt x="9641" y="73020"/>
                    <a:pt x="557" y="87436"/>
                  </a:cubicBezTo>
                  <a:cubicBezTo>
                    <a:pt x="8" y="88331"/>
                    <a:pt x="807" y="89348"/>
                    <a:pt x="1702" y="89348"/>
                  </a:cubicBezTo>
                  <a:cubicBezTo>
                    <a:pt x="1904" y="89348"/>
                    <a:pt x="2106" y="89299"/>
                    <a:pt x="2299" y="89178"/>
                  </a:cubicBezTo>
                  <a:cubicBezTo>
                    <a:pt x="12062" y="83523"/>
                    <a:pt x="18815" y="77441"/>
                    <a:pt x="26714" y="69181"/>
                  </a:cubicBezTo>
                  <a:cubicBezTo>
                    <a:pt x="31603" y="64050"/>
                    <a:pt x="33620" y="62009"/>
                    <a:pt x="33733" y="62009"/>
                  </a:cubicBezTo>
                  <a:cubicBezTo>
                    <a:pt x="34152" y="62009"/>
                    <a:pt x="8528" y="89880"/>
                    <a:pt x="5099" y="93236"/>
                  </a:cubicBezTo>
                  <a:cubicBezTo>
                    <a:pt x="4131" y="94180"/>
                    <a:pt x="5018" y="95398"/>
                    <a:pt x="6059" y="95398"/>
                  </a:cubicBezTo>
                  <a:cubicBezTo>
                    <a:pt x="6350" y="95398"/>
                    <a:pt x="6656" y="95301"/>
                    <a:pt x="6939" y="95075"/>
                  </a:cubicBezTo>
                  <a:cubicBezTo>
                    <a:pt x="15676" y="88202"/>
                    <a:pt x="24221" y="81168"/>
                    <a:pt x="32749" y="74069"/>
                  </a:cubicBezTo>
                  <a:cubicBezTo>
                    <a:pt x="24382" y="81055"/>
                    <a:pt x="17096" y="93026"/>
                    <a:pt x="10965" y="102198"/>
                  </a:cubicBezTo>
                  <a:cubicBezTo>
                    <a:pt x="10359" y="103126"/>
                    <a:pt x="11263" y="104182"/>
                    <a:pt x="12175" y="104182"/>
                  </a:cubicBezTo>
                  <a:cubicBezTo>
                    <a:pt x="12481" y="104182"/>
                    <a:pt x="12788" y="104061"/>
                    <a:pt x="13038" y="103787"/>
                  </a:cubicBezTo>
                  <a:cubicBezTo>
                    <a:pt x="19049" y="96955"/>
                    <a:pt x="35629" y="80361"/>
                    <a:pt x="38082" y="80361"/>
                  </a:cubicBezTo>
                  <a:cubicBezTo>
                    <a:pt x="39469" y="80361"/>
                    <a:pt x="36339" y="85669"/>
                    <a:pt x="24221" y="101061"/>
                  </a:cubicBezTo>
                  <a:cubicBezTo>
                    <a:pt x="23414" y="102061"/>
                    <a:pt x="24164" y="103271"/>
                    <a:pt x="25156" y="103271"/>
                  </a:cubicBezTo>
                  <a:cubicBezTo>
                    <a:pt x="25455" y="103271"/>
                    <a:pt x="25778" y="103158"/>
                    <a:pt x="26084" y="102900"/>
                  </a:cubicBezTo>
                  <a:cubicBezTo>
                    <a:pt x="33499" y="96592"/>
                    <a:pt x="40155" y="89920"/>
                    <a:pt x="46884" y="82838"/>
                  </a:cubicBezTo>
                  <a:cubicBezTo>
                    <a:pt x="40526" y="89565"/>
                    <a:pt x="35750" y="99584"/>
                    <a:pt x="30974" y="107417"/>
                  </a:cubicBezTo>
                  <a:cubicBezTo>
                    <a:pt x="30385" y="108377"/>
                    <a:pt x="31240" y="109369"/>
                    <a:pt x="32152" y="109369"/>
                  </a:cubicBezTo>
                  <a:cubicBezTo>
                    <a:pt x="32458" y="109369"/>
                    <a:pt x="32765" y="109256"/>
                    <a:pt x="33023" y="108998"/>
                  </a:cubicBezTo>
                  <a:cubicBezTo>
                    <a:pt x="40534" y="101706"/>
                    <a:pt x="47626" y="94196"/>
                    <a:pt x="54621" y="86435"/>
                  </a:cubicBezTo>
                  <a:cubicBezTo>
                    <a:pt x="49054" y="92615"/>
                    <a:pt x="44827" y="100028"/>
                    <a:pt x="40526" y="107417"/>
                  </a:cubicBezTo>
                  <a:cubicBezTo>
                    <a:pt x="39970" y="108393"/>
                    <a:pt x="40792" y="109361"/>
                    <a:pt x="41704" y="109361"/>
                  </a:cubicBezTo>
                  <a:cubicBezTo>
                    <a:pt x="42011" y="109361"/>
                    <a:pt x="42325" y="109248"/>
                    <a:pt x="42600" y="108998"/>
                  </a:cubicBezTo>
                  <a:cubicBezTo>
                    <a:pt x="54597" y="97866"/>
                    <a:pt x="65005" y="85645"/>
                    <a:pt x="75816" y="73367"/>
                  </a:cubicBezTo>
                  <a:cubicBezTo>
                    <a:pt x="75889" y="73287"/>
                    <a:pt x="75929" y="73254"/>
                    <a:pt x="75937" y="73254"/>
                  </a:cubicBezTo>
                  <a:cubicBezTo>
                    <a:pt x="76147" y="73254"/>
                    <a:pt x="69668" y="82499"/>
                    <a:pt x="64585" y="90162"/>
                  </a:cubicBezTo>
                  <a:cubicBezTo>
                    <a:pt x="59833" y="95728"/>
                    <a:pt x="55226" y="101383"/>
                    <a:pt x="50942" y="107393"/>
                  </a:cubicBezTo>
                  <a:cubicBezTo>
                    <a:pt x="50273" y="108345"/>
                    <a:pt x="51225" y="109386"/>
                    <a:pt x="52177" y="109386"/>
                  </a:cubicBezTo>
                  <a:cubicBezTo>
                    <a:pt x="52475" y="109386"/>
                    <a:pt x="52782" y="109281"/>
                    <a:pt x="53032" y="109023"/>
                  </a:cubicBezTo>
                  <a:cubicBezTo>
                    <a:pt x="60769" y="101222"/>
                    <a:pt x="67684" y="92655"/>
                    <a:pt x="73719" y="83499"/>
                  </a:cubicBezTo>
                  <a:cubicBezTo>
                    <a:pt x="79915" y="76981"/>
                    <a:pt x="86644" y="70391"/>
                    <a:pt x="90629" y="64639"/>
                  </a:cubicBezTo>
                  <a:cubicBezTo>
                    <a:pt x="79592" y="80660"/>
                    <a:pt x="66570" y="94397"/>
                    <a:pt x="56227" y="110910"/>
                  </a:cubicBezTo>
                  <a:cubicBezTo>
                    <a:pt x="55654" y="111814"/>
                    <a:pt x="56517" y="112846"/>
                    <a:pt x="57397" y="112846"/>
                  </a:cubicBezTo>
                  <a:cubicBezTo>
                    <a:pt x="57687" y="112846"/>
                    <a:pt x="57986" y="112733"/>
                    <a:pt x="58228" y="112451"/>
                  </a:cubicBezTo>
                  <a:cubicBezTo>
                    <a:pt x="70524" y="98084"/>
                    <a:pt x="81940" y="83039"/>
                    <a:pt x="94559" y="68947"/>
                  </a:cubicBezTo>
                  <a:cubicBezTo>
                    <a:pt x="86337" y="78127"/>
                    <a:pt x="75461" y="95494"/>
                    <a:pt x="66659" y="107417"/>
                  </a:cubicBezTo>
                  <a:cubicBezTo>
                    <a:pt x="65989" y="108337"/>
                    <a:pt x="66901" y="109297"/>
                    <a:pt x="67829" y="109297"/>
                  </a:cubicBezTo>
                  <a:cubicBezTo>
                    <a:pt x="68119" y="109297"/>
                    <a:pt x="68418" y="109200"/>
                    <a:pt x="68668" y="108974"/>
                  </a:cubicBezTo>
                  <a:cubicBezTo>
                    <a:pt x="79116" y="99278"/>
                    <a:pt x="87797" y="88460"/>
                    <a:pt x="96914" y="77570"/>
                  </a:cubicBezTo>
                  <a:cubicBezTo>
                    <a:pt x="88378" y="87766"/>
                    <a:pt x="80488" y="101190"/>
                    <a:pt x="72694" y="112612"/>
                  </a:cubicBezTo>
                  <a:cubicBezTo>
                    <a:pt x="72032" y="113556"/>
                    <a:pt x="72992" y="114653"/>
                    <a:pt x="73928" y="114653"/>
                  </a:cubicBezTo>
                  <a:cubicBezTo>
                    <a:pt x="74235" y="114653"/>
                    <a:pt x="74542" y="114532"/>
                    <a:pt x="74792" y="114242"/>
                  </a:cubicBezTo>
                  <a:cubicBezTo>
                    <a:pt x="82263" y="105465"/>
                    <a:pt x="89814" y="96729"/>
                    <a:pt x="97431" y="88089"/>
                  </a:cubicBezTo>
                  <a:cubicBezTo>
                    <a:pt x="93953" y="92034"/>
                    <a:pt x="84732" y="108700"/>
                    <a:pt x="79608" y="116057"/>
                  </a:cubicBezTo>
                  <a:cubicBezTo>
                    <a:pt x="78947" y="117033"/>
                    <a:pt x="79907" y="118146"/>
                    <a:pt x="80875" y="118146"/>
                  </a:cubicBezTo>
                  <a:cubicBezTo>
                    <a:pt x="81198" y="118146"/>
                    <a:pt x="81520" y="118025"/>
                    <a:pt x="81779" y="117735"/>
                  </a:cubicBezTo>
                  <a:cubicBezTo>
                    <a:pt x="88177" y="110571"/>
                    <a:pt x="93389" y="104925"/>
                    <a:pt x="94575" y="104925"/>
                  </a:cubicBezTo>
                  <a:cubicBezTo>
                    <a:pt x="95527" y="104925"/>
                    <a:pt x="93913" y="108522"/>
                    <a:pt x="88298" y="117807"/>
                  </a:cubicBezTo>
                  <a:cubicBezTo>
                    <a:pt x="87709" y="118800"/>
                    <a:pt x="88628" y="119905"/>
                    <a:pt x="89564" y="119905"/>
                  </a:cubicBezTo>
                  <a:cubicBezTo>
                    <a:pt x="89879" y="119905"/>
                    <a:pt x="90202" y="119784"/>
                    <a:pt x="90468" y="119477"/>
                  </a:cubicBezTo>
                  <a:cubicBezTo>
                    <a:pt x="97697" y="111225"/>
                    <a:pt x="100666" y="108119"/>
                    <a:pt x="101166" y="108119"/>
                  </a:cubicBezTo>
                  <a:cubicBezTo>
                    <a:pt x="101981" y="108119"/>
                    <a:pt x="96261" y="116339"/>
                    <a:pt x="91767" y="123882"/>
                  </a:cubicBezTo>
                  <a:cubicBezTo>
                    <a:pt x="91162" y="124914"/>
                    <a:pt x="92065" y="125971"/>
                    <a:pt x="93034" y="125971"/>
                  </a:cubicBezTo>
                  <a:cubicBezTo>
                    <a:pt x="93356" y="125971"/>
                    <a:pt x="93679" y="125858"/>
                    <a:pt x="93962" y="125584"/>
                  </a:cubicBezTo>
                  <a:cubicBezTo>
                    <a:pt x="103401" y="116404"/>
                    <a:pt x="107661" y="111725"/>
                    <a:pt x="108057" y="111725"/>
                  </a:cubicBezTo>
                  <a:cubicBezTo>
                    <a:pt x="108492" y="111725"/>
                    <a:pt x="104200" y="117436"/>
                    <a:pt x="96963" y="129101"/>
                  </a:cubicBezTo>
                  <a:cubicBezTo>
                    <a:pt x="96317" y="130150"/>
                    <a:pt x="97245" y="131182"/>
                    <a:pt x="98238" y="131182"/>
                  </a:cubicBezTo>
                  <a:cubicBezTo>
                    <a:pt x="98568" y="131182"/>
                    <a:pt x="98907" y="131069"/>
                    <a:pt x="99198" y="130803"/>
                  </a:cubicBezTo>
                  <a:cubicBezTo>
                    <a:pt x="108992" y="121655"/>
                    <a:pt x="113398" y="115750"/>
                    <a:pt x="113640" y="115750"/>
                  </a:cubicBezTo>
                  <a:cubicBezTo>
                    <a:pt x="113866" y="115750"/>
                    <a:pt x="110606" y="120679"/>
                    <a:pt x="104789" y="132570"/>
                  </a:cubicBezTo>
                  <a:cubicBezTo>
                    <a:pt x="104289" y="133594"/>
                    <a:pt x="105128" y="134748"/>
                    <a:pt x="106072" y="134748"/>
                  </a:cubicBezTo>
                  <a:cubicBezTo>
                    <a:pt x="106395" y="134748"/>
                    <a:pt x="106733" y="134610"/>
                    <a:pt x="107024" y="134296"/>
                  </a:cubicBezTo>
                  <a:cubicBezTo>
                    <a:pt x="116391" y="124083"/>
                    <a:pt x="120594" y="118912"/>
                    <a:pt x="120957" y="118912"/>
                  </a:cubicBezTo>
                  <a:cubicBezTo>
                    <a:pt x="121345" y="118912"/>
                    <a:pt x="117117" y="125140"/>
                    <a:pt x="109985" y="137789"/>
                  </a:cubicBezTo>
                  <a:cubicBezTo>
                    <a:pt x="109460" y="138716"/>
                    <a:pt x="110259" y="139999"/>
                    <a:pt x="111227" y="139999"/>
                  </a:cubicBezTo>
                  <a:cubicBezTo>
                    <a:pt x="111469" y="139999"/>
                    <a:pt x="111719" y="139918"/>
                    <a:pt x="111962" y="139741"/>
                  </a:cubicBezTo>
                  <a:cubicBezTo>
                    <a:pt x="115649" y="136990"/>
                    <a:pt x="119182" y="134038"/>
                    <a:pt x="122563" y="130916"/>
                  </a:cubicBezTo>
                  <a:cubicBezTo>
                    <a:pt x="119441" y="135901"/>
                    <a:pt x="116698" y="141096"/>
                    <a:pt x="114342" y="146469"/>
                  </a:cubicBezTo>
                  <a:cubicBezTo>
                    <a:pt x="113858" y="147582"/>
                    <a:pt x="114624" y="148631"/>
                    <a:pt x="115584" y="148631"/>
                  </a:cubicBezTo>
                  <a:cubicBezTo>
                    <a:pt x="115915" y="148631"/>
                    <a:pt x="116270" y="148502"/>
                    <a:pt x="116601" y="148219"/>
                  </a:cubicBezTo>
                  <a:cubicBezTo>
                    <a:pt x="122426" y="143258"/>
                    <a:pt x="126218" y="139483"/>
                    <a:pt x="128412" y="137087"/>
                  </a:cubicBezTo>
                  <a:cubicBezTo>
                    <a:pt x="126476" y="139668"/>
                    <a:pt x="123451" y="144073"/>
                    <a:pt x="119537" y="150801"/>
                  </a:cubicBezTo>
                  <a:cubicBezTo>
                    <a:pt x="118924" y="151865"/>
                    <a:pt x="119876" y="153019"/>
                    <a:pt x="120877" y="153019"/>
                  </a:cubicBezTo>
                  <a:cubicBezTo>
                    <a:pt x="121208" y="153019"/>
                    <a:pt x="121555" y="152890"/>
                    <a:pt x="121845" y="152575"/>
                  </a:cubicBezTo>
                  <a:cubicBezTo>
                    <a:pt x="128437" y="145364"/>
                    <a:pt x="133834" y="139297"/>
                    <a:pt x="135077" y="139297"/>
                  </a:cubicBezTo>
                  <a:cubicBezTo>
                    <a:pt x="136045" y="139297"/>
                    <a:pt x="134512" y="142943"/>
                    <a:pt x="129106" y="152527"/>
                  </a:cubicBezTo>
                  <a:cubicBezTo>
                    <a:pt x="128485" y="153664"/>
                    <a:pt x="129397" y="154713"/>
                    <a:pt x="130413" y="154713"/>
                  </a:cubicBezTo>
                  <a:cubicBezTo>
                    <a:pt x="130752" y="154713"/>
                    <a:pt x="131107" y="154600"/>
                    <a:pt x="131414" y="154318"/>
                  </a:cubicBezTo>
                  <a:cubicBezTo>
                    <a:pt x="139522" y="147146"/>
                    <a:pt x="142717" y="143194"/>
                    <a:pt x="142774" y="143194"/>
                  </a:cubicBezTo>
                  <a:cubicBezTo>
                    <a:pt x="142838" y="143194"/>
                    <a:pt x="139280" y="147751"/>
                    <a:pt x="134326" y="157746"/>
                  </a:cubicBezTo>
                  <a:cubicBezTo>
                    <a:pt x="133810" y="158803"/>
                    <a:pt x="134714" y="160037"/>
                    <a:pt x="135690" y="160037"/>
                  </a:cubicBezTo>
                  <a:cubicBezTo>
                    <a:pt x="136021" y="160037"/>
                    <a:pt x="136360" y="159892"/>
                    <a:pt x="136658" y="159537"/>
                  </a:cubicBezTo>
                  <a:cubicBezTo>
                    <a:pt x="140966" y="154302"/>
                    <a:pt x="145251" y="149034"/>
                    <a:pt x="149535" y="143774"/>
                  </a:cubicBezTo>
                  <a:cubicBezTo>
                    <a:pt x="148486" y="150784"/>
                    <a:pt x="145646" y="157391"/>
                    <a:pt x="141289" y="162981"/>
                  </a:cubicBezTo>
                  <a:cubicBezTo>
                    <a:pt x="140595" y="164159"/>
                    <a:pt x="141555" y="165119"/>
                    <a:pt x="142572" y="165119"/>
                  </a:cubicBezTo>
                  <a:cubicBezTo>
                    <a:pt x="143032" y="165119"/>
                    <a:pt x="143508" y="164926"/>
                    <a:pt x="143855" y="164474"/>
                  </a:cubicBezTo>
                  <a:cubicBezTo>
                    <a:pt x="153843" y="151389"/>
                    <a:pt x="157732" y="146824"/>
                    <a:pt x="158482" y="146824"/>
                  </a:cubicBezTo>
                  <a:cubicBezTo>
                    <a:pt x="159491" y="146824"/>
                    <a:pt x="154795" y="155141"/>
                    <a:pt x="151705" y="162102"/>
                  </a:cubicBezTo>
                  <a:cubicBezTo>
                    <a:pt x="151173" y="163304"/>
                    <a:pt x="152068" y="164312"/>
                    <a:pt x="153044" y="164312"/>
                  </a:cubicBezTo>
                  <a:cubicBezTo>
                    <a:pt x="153480" y="164312"/>
                    <a:pt x="153940" y="164111"/>
                    <a:pt x="154287" y="163611"/>
                  </a:cubicBezTo>
                  <a:cubicBezTo>
                    <a:pt x="161516" y="152124"/>
                    <a:pt x="165671" y="146380"/>
                    <a:pt x="166744" y="146380"/>
                  </a:cubicBezTo>
                  <a:cubicBezTo>
                    <a:pt x="167712" y="146380"/>
                    <a:pt x="166179" y="151035"/>
                    <a:pt x="162137" y="160352"/>
                  </a:cubicBezTo>
                  <a:cubicBezTo>
                    <a:pt x="161581" y="161441"/>
                    <a:pt x="162525" y="162659"/>
                    <a:pt x="163517" y="162659"/>
                  </a:cubicBezTo>
                  <a:cubicBezTo>
                    <a:pt x="163864" y="162659"/>
                    <a:pt x="164211" y="162514"/>
                    <a:pt x="164517" y="162167"/>
                  </a:cubicBezTo>
                  <a:cubicBezTo>
                    <a:pt x="169616" y="156254"/>
                    <a:pt x="174223" y="150010"/>
                    <a:pt x="178975" y="143839"/>
                  </a:cubicBezTo>
                  <a:cubicBezTo>
                    <a:pt x="176071" y="149340"/>
                    <a:pt x="173408" y="154882"/>
                    <a:pt x="170964" y="160795"/>
                  </a:cubicBezTo>
                  <a:cubicBezTo>
                    <a:pt x="170625" y="161602"/>
                    <a:pt x="171440" y="162328"/>
                    <a:pt x="172206" y="162328"/>
                  </a:cubicBezTo>
                  <a:cubicBezTo>
                    <a:pt x="172497" y="162328"/>
                    <a:pt x="172779" y="162223"/>
                    <a:pt x="172989" y="161981"/>
                  </a:cubicBezTo>
                  <a:cubicBezTo>
                    <a:pt x="178766" y="155278"/>
                    <a:pt x="191207" y="144379"/>
                    <a:pt x="194378" y="137644"/>
                  </a:cubicBezTo>
                  <a:cubicBezTo>
                    <a:pt x="188504" y="150155"/>
                    <a:pt x="178233" y="160868"/>
                    <a:pt x="170915" y="172581"/>
                  </a:cubicBezTo>
                  <a:cubicBezTo>
                    <a:pt x="170286" y="173589"/>
                    <a:pt x="171222" y="174686"/>
                    <a:pt x="172198" y="174686"/>
                  </a:cubicBezTo>
                  <a:cubicBezTo>
                    <a:pt x="172521" y="174686"/>
                    <a:pt x="172852" y="174565"/>
                    <a:pt x="173134" y="174283"/>
                  </a:cubicBezTo>
                  <a:cubicBezTo>
                    <a:pt x="184405" y="162731"/>
                    <a:pt x="194095" y="150010"/>
                    <a:pt x="204317" y="137531"/>
                  </a:cubicBezTo>
                  <a:cubicBezTo>
                    <a:pt x="208594" y="132311"/>
                    <a:pt x="210586" y="130303"/>
                    <a:pt x="211135" y="130303"/>
                  </a:cubicBezTo>
                  <a:cubicBezTo>
                    <a:pt x="212757" y="130303"/>
                    <a:pt x="201469" y="148147"/>
                    <a:pt x="199081" y="151761"/>
                  </a:cubicBezTo>
                  <a:cubicBezTo>
                    <a:pt x="183010" y="175953"/>
                    <a:pt x="161694" y="196523"/>
                    <a:pt x="144040" y="219554"/>
                  </a:cubicBezTo>
                  <a:cubicBezTo>
                    <a:pt x="143355" y="220466"/>
                    <a:pt x="144331" y="221563"/>
                    <a:pt x="145275" y="221563"/>
                  </a:cubicBezTo>
                  <a:cubicBezTo>
                    <a:pt x="145590" y="221563"/>
                    <a:pt x="145896" y="221442"/>
                    <a:pt x="146138" y="221159"/>
                  </a:cubicBezTo>
                  <a:cubicBezTo>
                    <a:pt x="161322" y="203743"/>
                    <a:pt x="176111" y="185972"/>
                    <a:pt x="190763" y="168112"/>
                  </a:cubicBezTo>
                  <a:cubicBezTo>
                    <a:pt x="194700" y="163312"/>
                    <a:pt x="200033" y="157165"/>
                    <a:pt x="203737" y="152204"/>
                  </a:cubicBezTo>
                  <a:cubicBezTo>
                    <a:pt x="206762" y="148163"/>
                    <a:pt x="219792" y="131577"/>
                    <a:pt x="221422" y="131577"/>
                  </a:cubicBezTo>
                  <a:cubicBezTo>
                    <a:pt x="221946" y="131577"/>
                    <a:pt x="221261" y="133344"/>
                    <a:pt x="218622" y="137878"/>
                  </a:cubicBezTo>
                  <a:cubicBezTo>
                    <a:pt x="198662" y="172234"/>
                    <a:pt x="166147" y="197427"/>
                    <a:pt x="145783" y="231735"/>
                  </a:cubicBezTo>
                  <a:cubicBezTo>
                    <a:pt x="145235" y="232638"/>
                    <a:pt x="146025" y="233744"/>
                    <a:pt x="146953" y="233744"/>
                  </a:cubicBezTo>
                  <a:cubicBezTo>
                    <a:pt x="147163" y="233744"/>
                    <a:pt x="147389" y="233687"/>
                    <a:pt x="147607" y="233550"/>
                  </a:cubicBezTo>
                  <a:cubicBezTo>
                    <a:pt x="161629" y="224886"/>
                    <a:pt x="173481" y="212471"/>
                    <a:pt x="184317" y="198968"/>
                  </a:cubicBezTo>
                  <a:cubicBezTo>
                    <a:pt x="174183" y="213197"/>
                    <a:pt x="164372" y="227661"/>
                    <a:pt x="152964" y="241028"/>
                  </a:cubicBezTo>
                  <a:cubicBezTo>
                    <a:pt x="152117" y="242012"/>
                    <a:pt x="152923" y="243279"/>
                    <a:pt x="153916" y="243279"/>
                  </a:cubicBezTo>
                  <a:cubicBezTo>
                    <a:pt x="154214" y="243279"/>
                    <a:pt x="154529" y="243166"/>
                    <a:pt x="154828" y="242891"/>
                  </a:cubicBezTo>
                  <a:cubicBezTo>
                    <a:pt x="164187" y="234074"/>
                    <a:pt x="172868" y="224693"/>
                    <a:pt x="181162" y="214964"/>
                  </a:cubicBezTo>
                  <a:cubicBezTo>
                    <a:pt x="172424" y="225967"/>
                    <a:pt x="163920" y="237156"/>
                    <a:pt x="155384" y="248248"/>
                  </a:cubicBezTo>
                  <a:cubicBezTo>
                    <a:pt x="154658" y="249183"/>
                    <a:pt x="155610" y="250160"/>
                    <a:pt x="156562" y="250160"/>
                  </a:cubicBezTo>
                  <a:cubicBezTo>
                    <a:pt x="156861" y="250160"/>
                    <a:pt x="157159" y="250063"/>
                    <a:pt x="157409" y="249829"/>
                  </a:cubicBezTo>
                  <a:cubicBezTo>
                    <a:pt x="163678" y="244101"/>
                    <a:pt x="169520" y="238019"/>
                    <a:pt x="175208" y="231799"/>
                  </a:cubicBezTo>
                  <a:cubicBezTo>
                    <a:pt x="168777" y="239721"/>
                    <a:pt x="163259" y="248272"/>
                    <a:pt x="159668" y="258146"/>
                  </a:cubicBezTo>
                  <a:cubicBezTo>
                    <a:pt x="159370" y="258969"/>
                    <a:pt x="160152" y="259695"/>
                    <a:pt x="160903" y="259695"/>
                  </a:cubicBezTo>
                  <a:cubicBezTo>
                    <a:pt x="161193" y="259695"/>
                    <a:pt x="161484" y="259582"/>
                    <a:pt x="161694" y="259332"/>
                  </a:cubicBezTo>
                  <a:cubicBezTo>
                    <a:pt x="179774" y="238438"/>
                    <a:pt x="197032" y="216924"/>
                    <a:pt x="213733" y="194983"/>
                  </a:cubicBezTo>
                  <a:cubicBezTo>
                    <a:pt x="217460" y="191191"/>
                    <a:pt x="221115" y="187295"/>
                    <a:pt x="224585" y="183245"/>
                  </a:cubicBezTo>
                  <a:cubicBezTo>
                    <a:pt x="232459" y="174025"/>
                    <a:pt x="239656" y="163941"/>
                    <a:pt x="247183" y="154439"/>
                  </a:cubicBezTo>
                  <a:cubicBezTo>
                    <a:pt x="253154" y="146896"/>
                    <a:pt x="257261" y="142298"/>
                    <a:pt x="258124" y="142298"/>
                  </a:cubicBezTo>
                  <a:cubicBezTo>
                    <a:pt x="258906" y="142298"/>
                    <a:pt x="257051" y="146033"/>
                    <a:pt x="251556" y="154713"/>
                  </a:cubicBezTo>
                  <a:cubicBezTo>
                    <a:pt x="227634" y="192538"/>
                    <a:pt x="189416" y="218368"/>
                    <a:pt x="168075" y="258073"/>
                  </a:cubicBezTo>
                  <a:cubicBezTo>
                    <a:pt x="167567" y="258654"/>
                    <a:pt x="167027" y="259211"/>
                    <a:pt x="166542" y="259824"/>
                  </a:cubicBezTo>
                  <a:cubicBezTo>
                    <a:pt x="166333" y="260098"/>
                    <a:pt x="166397" y="260493"/>
                    <a:pt x="166680" y="260654"/>
                  </a:cubicBezTo>
                  <a:cubicBezTo>
                    <a:pt x="166421" y="261171"/>
                    <a:pt x="166123" y="261679"/>
                    <a:pt x="165865" y="262195"/>
                  </a:cubicBezTo>
                  <a:cubicBezTo>
                    <a:pt x="165381" y="263115"/>
                    <a:pt x="166131" y="264026"/>
                    <a:pt x="166962" y="264026"/>
                  </a:cubicBezTo>
                  <a:cubicBezTo>
                    <a:pt x="167244" y="264026"/>
                    <a:pt x="167543" y="263930"/>
                    <a:pt x="167801" y="263688"/>
                  </a:cubicBezTo>
                  <a:cubicBezTo>
                    <a:pt x="188060" y="245384"/>
                    <a:pt x="204390" y="224209"/>
                    <a:pt x="220276" y="202807"/>
                  </a:cubicBezTo>
                  <a:cubicBezTo>
                    <a:pt x="238276" y="183907"/>
                    <a:pt x="255929" y="165369"/>
                    <a:pt x="270613" y="147671"/>
                  </a:cubicBezTo>
                  <a:cubicBezTo>
                    <a:pt x="252517" y="169491"/>
                    <a:pt x="235114" y="191796"/>
                    <a:pt x="216621" y="213286"/>
                  </a:cubicBezTo>
                  <a:cubicBezTo>
                    <a:pt x="200219" y="232364"/>
                    <a:pt x="181493" y="248877"/>
                    <a:pt x="167728" y="270093"/>
                  </a:cubicBezTo>
                  <a:cubicBezTo>
                    <a:pt x="167236" y="270859"/>
                    <a:pt x="167979" y="271714"/>
                    <a:pt x="168729" y="271714"/>
                  </a:cubicBezTo>
                  <a:cubicBezTo>
                    <a:pt x="168971" y="271714"/>
                    <a:pt x="169221" y="271625"/>
                    <a:pt x="169431" y="271391"/>
                  </a:cubicBezTo>
                  <a:cubicBezTo>
                    <a:pt x="174667" y="265430"/>
                    <a:pt x="180170" y="259614"/>
                    <a:pt x="185849" y="253838"/>
                  </a:cubicBezTo>
                  <a:cubicBezTo>
                    <a:pt x="179443" y="261752"/>
                    <a:pt x="173481" y="269947"/>
                    <a:pt x="168616" y="278797"/>
                  </a:cubicBezTo>
                  <a:cubicBezTo>
                    <a:pt x="168221" y="279491"/>
                    <a:pt x="168810" y="280426"/>
                    <a:pt x="169520" y="280426"/>
                  </a:cubicBezTo>
                  <a:cubicBezTo>
                    <a:pt x="169697" y="280426"/>
                    <a:pt x="169883" y="280370"/>
                    <a:pt x="170060" y="280241"/>
                  </a:cubicBezTo>
                  <a:cubicBezTo>
                    <a:pt x="180282" y="273045"/>
                    <a:pt x="189948" y="264664"/>
                    <a:pt x="199170" y="255532"/>
                  </a:cubicBezTo>
                  <a:cubicBezTo>
                    <a:pt x="191094" y="265132"/>
                    <a:pt x="183098" y="274820"/>
                    <a:pt x="175458" y="284831"/>
                  </a:cubicBezTo>
                  <a:cubicBezTo>
                    <a:pt x="174845" y="285662"/>
                    <a:pt x="175676" y="286541"/>
                    <a:pt x="176523" y="286541"/>
                  </a:cubicBezTo>
                  <a:cubicBezTo>
                    <a:pt x="176797" y="286541"/>
                    <a:pt x="177071" y="286444"/>
                    <a:pt x="177305" y="286226"/>
                  </a:cubicBezTo>
                  <a:cubicBezTo>
                    <a:pt x="193514" y="271045"/>
                    <a:pt x="208747" y="254927"/>
                    <a:pt x="223818" y="238648"/>
                  </a:cubicBezTo>
                  <a:cubicBezTo>
                    <a:pt x="220599" y="243545"/>
                    <a:pt x="217315" y="248409"/>
                    <a:pt x="213943" y="253233"/>
                  </a:cubicBezTo>
                  <a:cubicBezTo>
                    <a:pt x="202454" y="265874"/>
                    <a:pt x="191070" y="278587"/>
                    <a:pt x="180024" y="291567"/>
                  </a:cubicBezTo>
                  <a:cubicBezTo>
                    <a:pt x="179250" y="292389"/>
                    <a:pt x="179992" y="293494"/>
                    <a:pt x="180855" y="293494"/>
                  </a:cubicBezTo>
                  <a:cubicBezTo>
                    <a:pt x="181105" y="293494"/>
                    <a:pt x="181372" y="293398"/>
                    <a:pt x="181614" y="293172"/>
                  </a:cubicBezTo>
                  <a:cubicBezTo>
                    <a:pt x="193958" y="282620"/>
                    <a:pt x="204067" y="270762"/>
                    <a:pt x="213378" y="258025"/>
                  </a:cubicBezTo>
                  <a:cubicBezTo>
                    <a:pt x="214637" y="256726"/>
                    <a:pt x="215871" y="255419"/>
                    <a:pt x="217130" y="254112"/>
                  </a:cubicBezTo>
                  <a:cubicBezTo>
                    <a:pt x="232620" y="237930"/>
                    <a:pt x="248321" y="221998"/>
                    <a:pt x="263368" y="205373"/>
                  </a:cubicBezTo>
                  <a:cubicBezTo>
                    <a:pt x="272687" y="195055"/>
                    <a:pt x="281538" y="184294"/>
                    <a:pt x="290671" y="173815"/>
                  </a:cubicBezTo>
                  <a:cubicBezTo>
                    <a:pt x="283934" y="183689"/>
                    <a:pt x="276648" y="193167"/>
                    <a:pt x="268863" y="202202"/>
                  </a:cubicBezTo>
                  <a:cubicBezTo>
                    <a:pt x="241802" y="234994"/>
                    <a:pt x="210425" y="263639"/>
                    <a:pt x="185010" y="297875"/>
                  </a:cubicBezTo>
                  <a:cubicBezTo>
                    <a:pt x="184373" y="298722"/>
                    <a:pt x="185220" y="299593"/>
                    <a:pt x="186083" y="299593"/>
                  </a:cubicBezTo>
                  <a:cubicBezTo>
                    <a:pt x="186366" y="299593"/>
                    <a:pt x="186640" y="299504"/>
                    <a:pt x="186874" y="299295"/>
                  </a:cubicBezTo>
                  <a:cubicBezTo>
                    <a:pt x="208932" y="279410"/>
                    <a:pt x="228127" y="257234"/>
                    <a:pt x="247038" y="234413"/>
                  </a:cubicBezTo>
                  <a:cubicBezTo>
                    <a:pt x="262037" y="216222"/>
                    <a:pt x="285144" y="197177"/>
                    <a:pt x="296585" y="176792"/>
                  </a:cubicBezTo>
                  <a:cubicBezTo>
                    <a:pt x="269427" y="225209"/>
                    <a:pt x="221043" y="258775"/>
                    <a:pt x="190134" y="304788"/>
                  </a:cubicBezTo>
                  <a:cubicBezTo>
                    <a:pt x="189521" y="305683"/>
                    <a:pt x="190376" y="306611"/>
                    <a:pt x="191255" y="306611"/>
                  </a:cubicBezTo>
                  <a:cubicBezTo>
                    <a:pt x="191538" y="306611"/>
                    <a:pt x="191828" y="306514"/>
                    <a:pt x="192070" y="306280"/>
                  </a:cubicBezTo>
                  <a:cubicBezTo>
                    <a:pt x="205181" y="293866"/>
                    <a:pt x="217904" y="281055"/>
                    <a:pt x="230386" y="268044"/>
                  </a:cubicBezTo>
                  <a:cubicBezTo>
                    <a:pt x="219461" y="281991"/>
                    <a:pt x="208327" y="295753"/>
                    <a:pt x="196427" y="308886"/>
                  </a:cubicBezTo>
                  <a:cubicBezTo>
                    <a:pt x="195676" y="309693"/>
                    <a:pt x="196346" y="311040"/>
                    <a:pt x="197274" y="311040"/>
                  </a:cubicBezTo>
                  <a:cubicBezTo>
                    <a:pt x="197476" y="311040"/>
                    <a:pt x="197694" y="310975"/>
                    <a:pt x="197919" y="310822"/>
                  </a:cubicBezTo>
                  <a:cubicBezTo>
                    <a:pt x="203156" y="307168"/>
                    <a:pt x="208166" y="303255"/>
                    <a:pt x="213055" y="299246"/>
                  </a:cubicBezTo>
                  <a:cubicBezTo>
                    <a:pt x="209005" y="304861"/>
                    <a:pt x="205415" y="310774"/>
                    <a:pt x="202292" y="316945"/>
                  </a:cubicBezTo>
                  <a:cubicBezTo>
                    <a:pt x="201808" y="317929"/>
                    <a:pt x="202551" y="318768"/>
                    <a:pt x="203398" y="318768"/>
                  </a:cubicBezTo>
                  <a:cubicBezTo>
                    <a:pt x="203688" y="318768"/>
                    <a:pt x="203987" y="318679"/>
                    <a:pt x="204253" y="318461"/>
                  </a:cubicBezTo>
                  <a:cubicBezTo>
                    <a:pt x="223189" y="303159"/>
                    <a:pt x="235581" y="282548"/>
                    <a:pt x="249878" y="263147"/>
                  </a:cubicBezTo>
                  <a:cubicBezTo>
                    <a:pt x="250903" y="261986"/>
                    <a:pt x="251911" y="260775"/>
                    <a:pt x="252960" y="259614"/>
                  </a:cubicBezTo>
                  <a:cubicBezTo>
                    <a:pt x="256873" y="256121"/>
                    <a:pt x="260738" y="252693"/>
                    <a:pt x="264344" y="249296"/>
                  </a:cubicBezTo>
                  <a:cubicBezTo>
                    <a:pt x="279811" y="234744"/>
                    <a:pt x="305564" y="212060"/>
                    <a:pt x="314883" y="193482"/>
                  </a:cubicBezTo>
                  <a:cubicBezTo>
                    <a:pt x="301514" y="220143"/>
                    <a:pt x="275365" y="241544"/>
                    <a:pt x="255469" y="263333"/>
                  </a:cubicBezTo>
                  <a:cubicBezTo>
                    <a:pt x="239309" y="281080"/>
                    <a:pt x="224141" y="300085"/>
                    <a:pt x="210118" y="319558"/>
                  </a:cubicBezTo>
                  <a:cubicBezTo>
                    <a:pt x="209465" y="320438"/>
                    <a:pt x="210369" y="321398"/>
                    <a:pt x="211264" y="321398"/>
                  </a:cubicBezTo>
                  <a:cubicBezTo>
                    <a:pt x="211555" y="321398"/>
                    <a:pt x="211837" y="321301"/>
                    <a:pt x="212079" y="321067"/>
                  </a:cubicBezTo>
                  <a:cubicBezTo>
                    <a:pt x="225940" y="307216"/>
                    <a:pt x="239148" y="292801"/>
                    <a:pt x="252258" y="278240"/>
                  </a:cubicBezTo>
                  <a:cubicBezTo>
                    <a:pt x="240075" y="294358"/>
                    <a:pt x="228449" y="310749"/>
                    <a:pt x="217920" y="327359"/>
                  </a:cubicBezTo>
                  <a:cubicBezTo>
                    <a:pt x="217347" y="328262"/>
                    <a:pt x="218219" y="329287"/>
                    <a:pt x="219098" y="329287"/>
                  </a:cubicBezTo>
                  <a:cubicBezTo>
                    <a:pt x="219389" y="329287"/>
                    <a:pt x="219687" y="329174"/>
                    <a:pt x="219929" y="328892"/>
                  </a:cubicBezTo>
                  <a:cubicBezTo>
                    <a:pt x="242197" y="303788"/>
                    <a:pt x="264046" y="278313"/>
                    <a:pt x="285733" y="252693"/>
                  </a:cubicBezTo>
                  <a:cubicBezTo>
                    <a:pt x="289452" y="248272"/>
                    <a:pt x="301127" y="235042"/>
                    <a:pt x="304483" y="230404"/>
                  </a:cubicBezTo>
                  <a:cubicBezTo>
                    <a:pt x="307372" y="226403"/>
                    <a:pt x="327881" y="198338"/>
                    <a:pt x="328486" y="198338"/>
                  </a:cubicBezTo>
                  <a:cubicBezTo>
                    <a:pt x="328567" y="198338"/>
                    <a:pt x="328284" y="198855"/>
                    <a:pt x="327542" y="200016"/>
                  </a:cubicBezTo>
                  <a:cubicBezTo>
                    <a:pt x="321322" y="209680"/>
                    <a:pt x="314593" y="218973"/>
                    <a:pt x="307694" y="228121"/>
                  </a:cubicBezTo>
                  <a:cubicBezTo>
                    <a:pt x="304435" y="232243"/>
                    <a:pt x="301216" y="236414"/>
                    <a:pt x="298077" y="240633"/>
                  </a:cubicBezTo>
                  <a:cubicBezTo>
                    <a:pt x="270823" y="275054"/>
                    <a:pt x="240656" y="307329"/>
                    <a:pt x="216202" y="343872"/>
                  </a:cubicBezTo>
                  <a:cubicBezTo>
                    <a:pt x="215589" y="344783"/>
                    <a:pt x="216484" y="345808"/>
                    <a:pt x="217388" y="345808"/>
                  </a:cubicBezTo>
                  <a:cubicBezTo>
                    <a:pt x="217686" y="345808"/>
                    <a:pt x="217985" y="345695"/>
                    <a:pt x="218227" y="345429"/>
                  </a:cubicBezTo>
                  <a:cubicBezTo>
                    <a:pt x="225399" y="337305"/>
                    <a:pt x="233064" y="329198"/>
                    <a:pt x="240915" y="321043"/>
                  </a:cubicBezTo>
                  <a:cubicBezTo>
                    <a:pt x="240003" y="322446"/>
                    <a:pt x="239099" y="323818"/>
                    <a:pt x="238187" y="325213"/>
                  </a:cubicBezTo>
                  <a:cubicBezTo>
                    <a:pt x="229659" y="335482"/>
                    <a:pt x="221624" y="346219"/>
                    <a:pt x="214451" y="357771"/>
                  </a:cubicBezTo>
                  <a:cubicBezTo>
                    <a:pt x="213878" y="358691"/>
                    <a:pt x="214766" y="359755"/>
                    <a:pt x="215645" y="359755"/>
                  </a:cubicBezTo>
                  <a:cubicBezTo>
                    <a:pt x="215944" y="359755"/>
                    <a:pt x="216242" y="359634"/>
                    <a:pt x="216476" y="359336"/>
                  </a:cubicBezTo>
                  <a:cubicBezTo>
                    <a:pt x="226779" y="346639"/>
                    <a:pt x="236211" y="333369"/>
                    <a:pt x="245457" y="319954"/>
                  </a:cubicBezTo>
                  <a:cubicBezTo>
                    <a:pt x="248248" y="316783"/>
                    <a:pt x="251072" y="313686"/>
                    <a:pt x="253864" y="310564"/>
                  </a:cubicBezTo>
                  <a:cubicBezTo>
                    <a:pt x="278601" y="283088"/>
                    <a:pt x="306508" y="258751"/>
                    <a:pt x="328962" y="229194"/>
                  </a:cubicBezTo>
                  <a:cubicBezTo>
                    <a:pt x="334973" y="220579"/>
                    <a:pt x="341540" y="212334"/>
                    <a:pt x="348576" y="204509"/>
                  </a:cubicBezTo>
                  <a:cubicBezTo>
                    <a:pt x="338862" y="215432"/>
                    <a:pt x="330681" y="228266"/>
                    <a:pt x="321435" y="239745"/>
                  </a:cubicBezTo>
                  <a:cubicBezTo>
                    <a:pt x="304128" y="261171"/>
                    <a:pt x="285894" y="281854"/>
                    <a:pt x="268443" y="303183"/>
                  </a:cubicBezTo>
                  <a:cubicBezTo>
                    <a:pt x="262852" y="310031"/>
                    <a:pt x="257478" y="317042"/>
                    <a:pt x="252162" y="324100"/>
                  </a:cubicBezTo>
                  <a:cubicBezTo>
                    <a:pt x="235025" y="340774"/>
                    <a:pt x="216880" y="358053"/>
                    <a:pt x="209957" y="379826"/>
                  </a:cubicBezTo>
                  <a:cubicBezTo>
                    <a:pt x="209691" y="380689"/>
                    <a:pt x="210498" y="381479"/>
                    <a:pt x="211288" y="381479"/>
                  </a:cubicBezTo>
                  <a:cubicBezTo>
                    <a:pt x="211595" y="381479"/>
                    <a:pt x="211893" y="381366"/>
                    <a:pt x="212127" y="381084"/>
                  </a:cubicBezTo>
                  <a:cubicBezTo>
                    <a:pt x="219252" y="372493"/>
                    <a:pt x="226400" y="363877"/>
                    <a:pt x="233556" y="355214"/>
                  </a:cubicBezTo>
                  <a:cubicBezTo>
                    <a:pt x="223891" y="367975"/>
                    <a:pt x="214451" y="380898"/>
                    <a:pt x="205746" y="394289"/>
                  </a:cubicBezTo>
                  <a:cubicBezTo>
                    <a:pt x="205092" y="395282"/>
                    <a:pt x="205955" y="396153"/>
                    <a:pt x="206875" y="396153"/>
                  </a:cubicBezTo>
                  <a:cubicBezTo>
                    <a:pt x="207270" y="396153"/>
                    <a:pt x="207682" y="395991"/>
                    <a:pt x="207980" y="395596"/>
                  </a:cubicBezTo>
                  <a:cubicBezTo>
                    <a:pt x="226287" y="371000"/>
                    <a:pt x="247902" y="348663"/>
                    <a:pt x="268798" y="325867"/>
                  </a:cubicBezTo>
                  <a:cubicBezTo>
                    <a:pt x="245925" y="354165"/>
                    <a:pt x="222422" y="381971"/>
                    <a:pt x="201365" y="411665"/>
                  </a:cubicBezTo>
                  <a:cubicBezTo>
                    <a:pt x="200872" y="412343"/>
                    <a:pt x="201292" y="413061"/>
                    <a:pt x="201897" y="413408"/>
                  </a:cubicBezTo>
                  <a:cubicBezTo>
                    <a:pt x="201203" y="414319"/>
                    <a:pt x="200477" y="415207"/>
                    <a:pt x="199799" y="416110"/>
                  </a:cubicBezTo>
                  <a:cubicBezTo>
                    <a:pt x="199178" y="416933"/>
                    <a:pt x="199969" y="417723"/>
                    <a:pt x="200792" y="417723"/>
                  </a:cubicBezTo>
                  <a:cubicBezTo>
                    <a:pt x="201131" y="417723"/>
                    <a:pt x="201486" y="417586"/>
                    <a:pt x="201736" y="417256"/>
                  </a:cubicBezTo>
                  <a:cubicBezTo>
                    <a:pt x="217622" y="396596"/>
                    <a:pt x="234557" y="376962"/>
                    <a:pt x="252000" y="357747"/>
                  </a:cubicBezTo>
                  <a:cubicBezTo>
                    <a:pt x="232153" y="380576"/>
                    <a:pt x="213217" y="404260"/>
                    <a:pt x="196193" y="429945"/>
                  </a:cubicBezTo>
                  <a:cubicBezTo>
                    <a:pt x="195547" y="430929"/>
                    <a:pt x="196435" y="431792"/>
                    <a:pt x="197355" y="431792"/>
                  </a:cubicBezTo>
                  <a:cubicBezTo>
                    <a:pt x="197524" y="431792"/>
                    <a:pt x="197702" y="431760"/>
                    <a:pt x="197871" y="431695"/>
                  </a:cubicBezTo>
                  <a:cubicBezTo>
                    <a:pt x="197685" y="431929"/>
                    <a:pt x="197500" y="432131"/>
                    <a:pt x="197306" y="432341"/>
                  </a:cubicBezTo>
                  <a:cubicBezTo>
                    <a:pt x="196451" y="433220"/>
                    <a:pt x="197258" y="434414"/>
                    <a:pt x="198178" y="434414"/>
                  </a:cubicBezTo>
                  <a:cubicBezTo>
                    <a:pt x="198460" y="434414"/>
                    <a:pt x="198750" y="434301"/>
                    <a:pt x="199009" y="434043"/>
                  </a:cubicBezTo>
                  <a:cubicBezTo>
                    <a:pt x="201687" y="431719"/>
                    <a:pt x="204301" y="429227"/>
                    <a:pt x="206956" y="426823"/>
                  </a:cubicBezTo>
                  <a:cubicBezTo>
                    <a:pt x="226311" y="415061"/>
                    <a:pt x="241003" y="396435"/>
                    <a:pt x="255050" y="377777"/>
                  </a:cubicBezTo>
                  <a:cubicBezTo>
                    <a:pt x="270589" y="360215"/>
                    <a:pt x="285539" y="341936"/>
                    <a:pt x="300006" y="323705"/>
                  </a:cubicBezTo>
                  <a:cubicBezTo>
                    <a:pt x="324904" y="295495"/>
                    <a:pt x="349810" y="267060"/>
                    <a:pt x="373732" y="238164"/>
                  </a:cubicBezTo>
                  <a:cubicBezTo>
                    <a:pt x="377686" y="234776"/>
                    <a:pt x="381365" y="231856"/>
                    <a:pt x="382252" y="231856"/>
                  </a:cubicBezTo>
                  <a:cubicBezTo>
                    <a:pt x="382890" y="231856"/>
                    <a:pt x="382091" y="233364"/>
                    <a:pt x="378920" y="237277"/>
                  </a:cubicBezTo>
                  <a:cubicBezTo>
                    <a:pt x="369351" y="249127"/>
                    <a:pt x="357612" y="260009"/>
                    <a:pt x="347317" y="271278"/>
                  </a:cubicBezTo>
                  <a:cubicBezTo>
                    <a:pt x="322040" y="298948"/>
                    <a:pt x="298101" y="327407"/>
                    <a:pt x="274454" y="356472"/>
                  </a:cubicBezTo>
                  <a:cubicBezTo>
                    <a:pt x="261666" y="372186"/>
                    <a:pt x="248111" y="387416"/>
                    <a:pt x="235396" y="403260"/>
                  </a:cubicBezTo>
                  <a:cubicBezTo>
                    <a:pt x="234161" y="404631"/>
                    <a:pt x="232967" y="406051"/>
                    <a:pt x="231733" y="407422"/>
                  </a:cubicBezTo>
                  <a:cubicBezTo>
                    <a:pt x="217105" y="423725"/>
                    <a:pt x="199154" y="439818"/>
                    <a:pt x="189270" y="459526"/>
                  </a:cubicBezTo>
                  <a:cubicBezTo>
                    <a:pt x="188883" y="460324"/>
                    <a:pt x="189512" y="461446"/>
                    <a:pt x="190335" y="461446"/>
                  </a:cubicBezTo>
                  <a:cubicBezTo>
                    <a:pt x="190545" y="461446"/>
                    <a:pt x="190755" y="461381"/>
                    <a:pt x="190973" y="461220"/>
                  </a:cubicBezTo>
                  <a:cubicBezTo>
                    <a:pt x="203712" y="451604"/>
                    <a:pt x="211401" y="438633"/>
                    <a:pt x="220954" y="425984"/>
                  </a:cubicBezTo>
                  <a:cubicBezTo>
                    <a:pt x="230482" y="413408"/>
                    <a:pt x="240471" y="401162"/>
                    <a:pt x="250508" y="388981"/>
                  </a:cubicBezTo>
                  <a:cubicBezTo>
                    <a:pt x="286451" y="347526"/>
                    <a:pt x="323250" y="306772"/>
                    <a:pt x="361178" y="267156"/>
                  </a:cubicBezTo>
                  <a:cubicBezTo>
                    <a:pt x="370400" y="257541"/>
                    <a:pt x="379412" y="247707"/>
                    <a:pt x="388610" y="238092"/>
                  </a:cubicBezTo>
                  <a:cubicBezTo>
                    <a:pt x="394209" y="232243"/>
                    <a:pt x="396654" y="229968"/>
                    <a:pt x="397073" y="229968"/>
                  </a:cubicBezTo>
                  <a:cubicBezTo>
                    <a:pt x="398348" y="229968"/>
                    <a:pt x="380566" y="251224"/>
                    <a:pt x="375475" y="256137"/>
                  </a:cubicBezTo>
                  <a:cubicBezTo>
                    <a:pt x="354046" y="276845"/>
                    <a:pt x="334481" y="299391"/>
                    <a:pt x="315053" y="321978"/>
                  </a:cubicBezTo>
                  <a:cubicBezTo>
                    <a:pt x="271356" y="372727"/>
                    <a:pt x="228312" y="423749"/>
                    <a:pt x="185083" y="474893"/>
                  </a:cubicBezTo>
                  <a:cubicBezTo>
                    <a:pt x="184308" y="475796"/>
                    <a:pt x="184962" y="477071"/>
                    <a:pt x="185962" y="477071"/>
                  </a:cubicBezTo>
                  <a:cubicBezTo>
                    <a:pt x="186172" y="477071"/>
                    <a:pt x="186390" y="477023"/>
                    <a:pt x="186616" y="476894"/>
                  </a:cubicBezTo>
                  <a:cubicBezTo>
                    <a:pt x="200267" y="469488"/>
                    <a:pt x="212103" y="458638"/>
                    <a:pt x="222882" y="446296"/>
                  </a:cubicBezTo>
                  <a:cubicBezTo>
                    <a:pt x="220647" y="449507"/>
                    <a:pt x="218300" y="452629"/>
                    <a:pt x="215855" y="455629"/>
                  </a:cubicBezTo>
                  <a:cubicBezTo>
                    <a:pt x="203252" y="466415"/>
                    <a:pt x="189997" y="476829"/>
                    <a:pt x="182219" y="490777"/>
                  </a:cubicBezTo>
                  <a:cubicBezTo>
                    <a:pt x="181662" y="491745"/>
                    <a:pt x="182501" y="492793"/>
                    <a:pt x="183413" y="492793"/>
                  </a:cubicBezTo>
                  <a:cubicBezTo>
                    <a:pt x="183720" y="492793"/>
                    <a:pt x="184042" y="492672"/>
                    <a:pt x="184317" y="492382"/>
                  </a:cubicBezTo>
                  <a:cubicBezTo>
                    <a:pt x="192788" y="483420"/>
                    <a:pt x="200969" y="474191"/>
                    <a:pt x="209005" y="464898"/>
                  </a:cubicBezTo>
                  <a:cubicBezTo>
                    <a:pt x="220809" y="454048"/>
                    <a:pt x="232879" y="443545"/>
                    <a:pt x="243569" y="431227"/>
                  </a:cubicBezTo>
                  <a:cubicBezTo>
                    <a:pt x="247974" y="426169"/>
                    <a:pt x="252210" y="420958"/>
                    <a:pt x="256430" y="415715"/>
                  </a:cubicBezTo>
                  <a:cubicBezTo>
                    <a:pt x="252726" y="421047"/>
                    <a:pt x="249023" y="426379"/>
                    <a:pt x="245223" y="431671"/>
                  </a:cubicBezTo>
                  <a:cubicBezTo>
                    <a:pt x="227029" y="457057"/>
                    <a:pt x="202970" y="475450"/>
                    <a:pt x="183308" y="499206"/>
                  </a:cubicBezTo>
                  <a:cubicBezTo>
                    <a:pt x="182590" y="500078"/>
                    <a:pt x="183252" y="501546"/>
                    <a:pt x="184212" y="501546"/>
                  </a:cubicBezTo>
                  <a:cubicBezTo>
                    <a:pt x="184438" y="501546"/>
                    <a:pt x="184680" y="501465"/>
                    <a:pt x="184922" y="501280"/>
                  </a:cubicBezTo>
                  <a:cubicBezTo>
                    <a:pt x="247393" y="453580"/>
                    <a:pt x="287992" y="379801"/>
                    <a:pt x="343517" y="324519"/>
                  </a:cubicBezTo>
                  <a:cubicBezTo>
                    <a:pt x="359637" y="308467"/>
                    <a:pt x="375846" y="292518"/>
                    <a:pt x="391756" y="276240"/>
                  </a:cubicBezTo>
                  <a:cubicBezTo>
                    <a:pt x="397331" y="270536"/>
                    <a:pt x="420874" y="244771"/>
                    <a:pt x="421584" y="244771"/>
                  </a:cubicBezTo>
                  <a:cubicBezTo>
                    <a:pt x="421883" y="244771"/>
                    <a:pt x="418139" y="249329"/>
                    <a:pt x="407320" y="261873"/>
                  </a:cubicBezTo>
                  <a:cubicBezTo>
                    <a:pt x="378081" y="295753"/>
                    <a:pt x="346341" y="328101"/>
                    <a:pt x="315755" y="360780"/>
                  </a:cubicBezTo>
                  <a:cubicBezTo>
                    <a:pt x="284797" y="393846"/>
                    <a:pt x="258172" y="430501"/>
                    <a:pt x="228473" y="464672"/>
                  </a:cubicBezTo>
                  <a:cubicBezTo>
                    <a:pt x="228014" y="465205"/>
                    <a:pt x="227497" y="465810"/>
                    <a:pt x="227005" y="466366"/>
                  </a:cubicBezTo>
                  <a:cubicBezTo>
                    <a:pt x="211425" y="483234"/>
                    <a:pt x="195749" y="500021"/>
                    <a:pt x="179790" y="516558"/>
                  </a:cubicBezTo>
                  <a:cubicBezTo>
                    <a:pt x="178854" y="517526"/>
                    <a:pt x="179774" y="518889"/>
                    <a:pt x="180807" y="518889"/>
                  </a:cubicBezTo>
                  <a:cubicBezTo>
                    <a:pt x="181105" y="518889"/>
                    <a:pt x="181420" y="518768"/>
                    <a:pt x="181702" y="518486"/>
                  </a:cubicBezTo>
                  <a:cubicBezTo>
                    <a:pt x="185777" y="514364"/>
                    <a:pt x="189714" y="510153"/>
                    <a:pt x="193700" y="505958"/>
                  </a:cubicBezTo>
                  <a:cubicBezTo>
                    <a:pt x="192998" y="506733"/>
                    <a:pt x="192256" y="507547"/>
                    <a:pt x="191650" y="508193"/>
                  </a:cubicBezTo>
                  <a:cubicBezTo>
                    <a:pt x="208093" y="491123"/>
                    <a:pt x="224189" y="473707"/>
                    <a:pt x="240237" y="456259"/>
                  </a:cubicBezTo>
                  <a:cubicBezTo>
                    <a:pt x="272219" y="421563"/>
                    <a:pt x="303644" y="386352"/>
                    <a:pt x="335530" y="351551"/>
                  </a:cubicBezTo>
                  <a:cubicBezTo>
                    <a:pt x="365366" y="319066"/>
                    <a:pt x="391127" y="282830"/>
                    <a:pt x="423456" y="252693"/>
                  </a:cubicBezTo>
                  <a:cubicBezTo>
                    <a:pt x="398558" y="275933"/>
                    <a:pt x="371513" y="313363"/>
                    <a:pt x="346034" y="341468"/>
                  </a:cubicBezTo>
                  <a:cubicBezTo>
                    <a:pt x="314496" y="376268"/>
                    <a:pt x="285144" y="413408"/>
                    <a:pt x="254751" y="449232"/>
                  </a:cubicBezTo>
                  <a:cubicBezTo>
                    <a:pt x="251072" y="453580"/>
                    <a:pt x="247183" y="457727"/>
                    <a:pt x="243383" y="461946"/>
                  </a:cubicBezTo>
                  <a:cubicBezTo>
                    <a:pt x="240358" y="465156"/>
                    <a:pt x="237348" y="468415"/>
                    <a:pt x="234274" y="471610"/>
                  </a:cubicBezTo>
                  <a:cubicBezTo>
                    <a:pt x="217291" y="489195"/>
                    <a:pt x="194442" y="506313"/>
                    <a:pt x="183074" y="528174"/>
                  </a:cubicBezTo>
                  <a:cubicBezTo>
                    <a:pt x="182574" y="529150"/>
                    <a:pt x="183413" y="530248"/>
                    <a:pt x="184308" y="530248"/>
                  </a:cubicBezTo>
                  <a:cubicBezTo>
                    <a:pt x="184615" y="530248"/>
                    <a:pt x="184930" y="530118"/>
                    <a:pt x="185196" y="529812"/>
                  </a:cubicBezTo>
                  <a:cubicBezTo>
                    <a:pt x="197218" y="516090"/>
                    <a:pt x="209279" y="502465"/>
                    <a:pt x="221414" y="488889"/>
                  </a:cubicBezTo>
                  <a:cubicBezTo>
                    <a:pt x="251322" y="458308"/>
                    <a:pt x="279722" y="426403"/>
                    <a:pt x="307323" y="393709"/>
                  </a:cubicBezTo>
                  <a:cubicBezTo>
                    <a:pt x="337393" y="358102"/>
                    <a:pt x="368278" y="323188"/>
                    <a:pt x="399954" y="288977"/>
                  </a:cubicBezTo>
                  <a:cubicBezTo>
                    <a:pt x="404544" y="284089"/>
                    <a:pt x="408853" y="278966"/>
                    <a:pt x="412887" y="273634"/>
                  </a:cubicBezTo>
                  <a:cubicBezTo>
                    <a:pt x="417550" y="267777"/>
                    <a:pt x="419664" y="265632"/>
                    <a:pt x="420213" y="265632"/>
                  </a:cubicBezTo>
                  <a:cubicBezTo>
                    <a:pt x="421568" y="265632"/>
                    <a:pt x="413355" y="278748"/>
                    <a:pt x="410555" y="281499"/>
                  </a:cubicBezTo>
                  <a:cubicBezTo>
                    <a:pt x="396581" y="295310"/>
                    <a:pt x="384301" y="310846"/>
                    <a:pt x="371263" y="325520"/>
                  </a:cubicBezTo>
                  <a:cubicBezTo>
                    <a:pt x="306783" y="398040"/>
                    <a:pt x="243545" y="471820"/>
                    <a:pt x="178072" y="543574"/>
                  </a:cubicBezTo>
                  <a:cubicBezTo>
                    <a:pt x="177176" y="544542"/>
                    <a:pt x="178056" y="545865"/>
                    <a:pt x="179064" y="545865"/>
                  </a:cubicBezTo>
                  <a:cubicBezTo>
                    <a:pt x="179363" y="545865"/>
                    <a:pt x="179677" y="545744"/>
                    <a:pt x="179960" y="545462"/>
                  </a:cubicBezTo>
                  <a:cubicBezTo>
                    <a:pt x="188738" y="536701"/>
                    <a:pt x="197427" y="528013"/>
                    <a:pt x="206092" y="519422"/>
                  </a:cubicBezTo>
                  <a:cubicBezTo>
                    <a:pt x="205552" y="520261"/>
                    <a:pt x="205205" y="521124"/>
                    <a:pt x="204737" y="521987"/>
                  </a:cubicBezTo>
                  <a:cubicBezTo>
                    <a:pt x="199291" y="528691"/>
                    <a:pt x="186527" y="544550"/>
                    <a:pt x="183381" y="547995"/>
                  </a:cubicBezTo>
                  <a:cubicBezTo>
                    <a:pt x="182614" y="548825"/>
                    <a:pt x="183292" y="550116"/>
                    <a:pt x="184244" y="550116"/>
                  </a:cubicBezTo>
                  <a:cubicBezTo>
                    <a:pt x="184446" y="550116"/>
                    <a:pt x="184655" y="550060"/>
                    <a:pt x="184873" y="549931"/>
                  </a:cubicBezTo>
                  <a:cubicBezTo>
                    <a:pt x="203018" y="538750"/>
                    <a:pt x="218905" y="523358"/>
                    <a:pt x="233597" y="506426"/>
                  </a:cubicBezTo>
                  <a:lnTo>
                    <a:pt x="231015" y="509661"/>
                  </a:lnTo>
                  <a:cubicBezTo>
                    <a:pt x="214846" y="529788"/>
                    <a:pt x="193563" y="544316"/>
                    <a:pt x="177927" y="564741"/>
                  </a:cubicBezTo>
                  <a:cubicBezTo>
                    <a:pt x="177305" y="565556"/>
                    <a:pt x="178185" y="566669"/>
                    <a:pt x="179080" y="566669"/>
                  </a:cubicBezTo>
                  <a:cubicBezTo>
                    <a:pt x="179282" y="566669"/>
                    <a:pt x="179492" y="566613"/>
                    <a:pt x="179677" y="566492"/>
                  </a:cubicBezTo>
                  <a:cubicBezTo>
                    <a:pt x="194095" y="556126"/>
                    <a:pt x="207625" y="544687"/>
                    <a:pt x="220534" y="532490"/>
                  </a:cubicBezTo>
                  <a:cubicBezTo>
                    <a:pt x="217251" y="536959"/>
                    <a:pt x="213919" y="541380"/>
                    <a:pt x="210562" y="545784"/>
                  </a:cubicBezTo>
                  <a:cubicBezTo>
                    <a:pt x="202058" y="554867"/>
                    <a:pt x="193772" y="564160"/>
                    <a:pt x="185962" y="574058"/>
                  </a:cubicBezTo>
                  <a:cubicBezTo>
                    <a:pt x="185236" y="575002"/>
                    <a:pt x="185971" y="576228"/>
                    <a:pt x="186882" y="576228"/>
                  </a:cubicBezTo>
                  <a:cubicBezTo>
                    <a:pt x="187165" y="576228"/>
                    <a:pt x="187463" y="576107"/>
                    <a:pt x="187737" y="575825"/>
                  </a:cubicBezTo>
                  <a:cubicBezTo>
                    <a:pt x="189270" y="574292"/>
                    <a:pt x="190650" y="572687"/>
                    <a:pt x="192143" y="571122"/>
                  </a:cubicBezTo>
                  <a:cubicBezTo>
                    <a:pt x="189020" y="574478"/>
                    <a:pt x="186479" y="578229"/>
                    <a:pt x="185406" y="582601"/>
                  </a:cubicBezTo>
                  <a:cubicBezTo>
                    <a:pt x="185309" y="583053"/>
                    <a:pt x="185680" y="583351"/>
                    <a:pt x="186035" y="583351"/>
                  </a:cubicBezTo>
                  <a:cubicBezTo>
                    <a:pt x="186261" y="583351"/>
                    <a:pt x="186487" y="583222"/>
                    <a:pt x="186576" y="582932"/>
                  </a:cubicBezTo>
                  <a:cubicBezTo>
                    <a:pt x="190319" y="569396"/>
                    <a:pt x="207609" y="560385"/>
                    <a:pt x="219227" y="552585"/>
                  </a:cubicBezTo>
                  <a:cubicBezTo>
                    <a:pt x="216476" y="555682"/>
                    <a:pt x="213757" y="558852"/>
                    <a:pt x="210933" y="561926"/>
                  </a:cubicBezTo>
                  <a:cubicBezTo>
                    <a:pt x="206181" y="566653"/>
                    <a:pt x="201477" y="571453"/>
                    <a:pt x="196935" y="576390"/>
                  </a:cubicBezTo>
                  <a:cubicBezTo>
                    <a:pt x="196169" y="577180"/>
                    <a:pt x="195443" y="577971"/>
                    <a:pt x="194700" y="578786"/>
                  </a:cubicBezTo>
                  <a:cubicBezTo>
                    <a:pt x="192022" y="581762"/>
                    <a:pt x="189367" y="584795"/>
                    <a:pt x="186826" y="587958"/>
                  </a:cubicBezTo>
                  <a:cubicBezTo>
                    <a:pt x="186269" y="588635"/>
                    <a:pt x="186503" y="589660"/>
                    <a:pt x="187318" y="590031"/>
                  </a:cubicBezTo>
                  <a:cubicBezTo>
                    <a:pt x="187036" y="590684"/>
                    <a:pt x="186737" y="591313"/>
                    <a:pt x="186503" y="591991"/>
                  </a:cubicBezTo>
                  <a:cubicBezTo>
                    <a:pt x="186204" y="592927"/>
                    <a:pt x="186979" y="593540"/>
                    <a:pt x="187746" y="593540"/>
                  </a:cubicBezTo>
                  <a:cubicBezTo>
                    <a:pt x="188254" y="593540"/>
                    <a:pt x="188754" y="593274"/>
                    <a:pt x="188948" y="592669"/>
                  </a:cubicBezTo>
                  <a:cubicBezTo>
                    <a:pt x="189464" y="591152"/>
                    <a:pt x="190085" y="589684"/>
                    <a:pt x="190836" y="588264"/>
                  </a:cubicBezTo>
                  <a:cubicBezTo>
                    <a:pt x="206326" y="578132"/>
                    <a:pt x="219389" y="565136"/>
                    <a:pt x="233508" y="553165"/>
                  </a:cubicBezTo>
                  <a:cubicBezTo>
                    <a:pt x="236590" y="550221"/>
                    <a:pt x="238212" y="548745"/>
                    <a:pt x="238349" y="548745"/>
                  </a:cubicBezTo>
                  <a:cubicBezTo>
                    <a:pt x="238510" y="548745"/>
                    <a:pt x="236743" y="550681"/>
                    <a:pt x="233040" y="554545"/>
                  </a:cubicBezTo>
                  <a:cubicBezTo>
                    <a:pt x="227707" y="560361"/>
                    <a:pt x="222027" y="565887"/>
                    <a:pt x="216436" y="571469"/>
                  </a:cubicBezTo>
                  <a:cubicBezTo>
                    <a:pt x="207117" y="580762"/>
                    <a:pt x="198008" y="590152"/>
                    <a:pt x="189440" y="600114"/>
                  </a:cubicBezTo>
                  <a:cubicBezTo>
                    <a:pt x="188593" y="601106"/>
                    <a:pt x="189375" y="602268"/>
                    <a:pt x="190368" y="602268"/>
                  </a:cubicBezTo>
                  <a:cubicBezTo>
                    <a:pt x="190658" y="602268"/>
                    <a:pt x="190965" y="602163"/>
                    <a:pt x="191255" y="601937"/>
                  </a:cubicBezTo>
                  <a:cubicBezTo>
                    <a:pt x="207609" y="588772"/>
                    <a:pt x="224706" y="574454"/>
                    <a:pt x="238889" y="558965"/>
                  </a:cubicBezTo>
                  <a:cubicBezTo>
                    <a:pt x="224447" y="574760"/>
                    <a:pt x="209191" y="589708"/>
                    <a:pt x="195443" y="606148"/>
                  </a:cubicBezTo>
                  <a:cubicBezTo>
                    <a:pt x="194515" y="607140"/>
                    <a:pt x="195410" y="608471"/>
                    <a:pt x="196467" y="608471"/>
                  </a:cubicBezTo>
                  <a:cubicBezTo>
                    <a:pt x="196782" y="608471"/>
                    <a:pt x="197105" y="608358"/>
                    <a:pt x="197403" y="608084"/>
                  </a:cubicBezTo>
                  <a:cubicBezTo>
                    <a:pt x="204672" y="602074"/>
                    <a:pt x="211918" y="596161"/>
                    <a:pt x="219744" y="590845"/>
                  </a:cubicBezTo>
                  <a:cubicBezTo>
                    <a:pt x="220196" y="590539"/>
                    <a:pt x="220486" y="590402"/>
                    <a:pt x="220647" y="590402"/>
                  </a:cubicBezTo>
                  <a:cubicBezTo>
                    <a:pt x="222172" y="590402"/>
                    <a:pt x="212184" y="602615"/>
                    <a:pt x="209255" y="606124"/>
                  </a:cubicBezTo>
                  <a:cubicBezTo>
                    <a:pt x="207351" y="608149"/>
                    <a:pt x="205576" y="610295"/>
                    <a:pt x="203946" y="612529"/>
                  </a:cubicBezTo>
                  <a:cubicBezTo>
                    <a:pt x="203285" y="613457"/>
                    <a:pt x="204261" y="614570"/>
                    <a:pt x="205205" y="614570"/>
                  </a:cubicBezTo>
                  <a:cubicBezTo>
                    <a:pt x="205520" y="614570"/>
                    <a:pt x="205826" y="614449"/>
                    <a:pt x="206068" y="614159"/>
                  </a:cubicBezTo>
                  <a:cubicBezTo>
                    <a:pt x="209747" y="609714"/>
                    <a:pt x="213426" y="605430"/>
                    <a:pt x="216880" y="600977"/>
                  </a:cubicBezTo>
                  <a:cubicBezTo>
                    <a:pt x="220091" y="598735"/>
                    <a:pt x="223140" y="596726"/>
                    <a:pt x="223754" y="596726"/>
                  </a:cubicBezTo>
                  <a:cubicBezTo>
                    <a:pt x="224052" y="596726"/>
                    <a:pt x="223802" y="597170"/>
                    <a:pt x="222769" y="598251"/>
                  </a:cubicBezTo>
                  <a:cubicBezTo>
                    <a:pt x="216315" y="605035"/>
                    <a:pt x="209449" y="611246"/>
                    <a:pt x="203293" y="618353"/>
                  </a:cubicBezTo>
                  <a:cubicBezTo>
                    <a:pt x="202518" y="619224"/>
                    <a:pt x="203228" y="620725"/>
                    <a:pt x="204221" y="620725"/>
                  </a:cubicBezTo>
                  <a:cubicBezTo>
                    <a:pt x="204447" y="620725"/>
                    <a:pt x="204689" y="620644"/>
                    <a:pt x="204923" y="620475"/>
                  </a:cubicBezTo>
                  <a:cubicBezTo>
                    <a:pt x="211926" y="615344"/>
                    <a:pt x="218784" y="610085"/>
                    <a:pt x="226045" y="605317"/>
                  </a:cubicBezTo>
                  <a:cubicBezTo>
                    <a:pt x="219784" y="609448"/>
                    <a:pt x="213999" y="615796"/>
                    <a:pt x="208464" y="620919"/>
                  </a:cubicBezTo>
                  <a:cubicBezTo>
                    <a:pt x="207496" y="621830"/>
                    <a:pt x="208392" y="623290"/>
                    <a:pt x="209497" y="623290"/>
                  </a:cubicBezTo>
                  <a:cubicBezTo>
                    <a:pt x="209715" y="623290"/>
                    <a:pt x="209941" y="623234"/>
                    <a:pt x="210167" y="623105"/>
                  </a:cubicBezTo>
                  <a:cubicBezTo>
                    <a:pt x="216831" y="619168"/>
                    <a:pt x="225141" y="614997"/>
                    <a:pt x="230176" y="609431"/>
                  </a:cubicBezTo>
                  <a:cubicBezTo>
                    <a:pt x="224302" y="615933"/>
                    <a:pt x="216686" y="621104"/>
                    <a:pt x="210239" y="627041"/>
                  </a:cubicBezTo>
                  <a:cubicBezTo>
                    <a:pt x="209312" y="627912"/>
                    <a:pt x="210167" y="629356"/>
                    <a:pt x="211216" y="629356"/>
                  </a:cubicBezTo>
                  <a:cubicBezTo>
                    <a:pt x="211425" y="629356"/>
                    <a:pt x="211651" y="629300"/>
                    <a:pt x="211869" y="629163"/>
                  </a:cubicBezTo>
                  <a:cubicBezTo>
                    <a:pt x="218598" y="624871"/>
                    <a:pt x="225166" y="620378"/>
                    <a:pt x="231806" y="615957"/>
                  </a:cubicBezTo>
                  <a:cubicBezTo>
                    <a:pt x="226190" y="619700"/>
                    <a:pt x="220720" y="629647"/>
                    <a:pt x="216291" y="634842"/>
                  </a:cubicBezTo>
                  <a:cubicBezTo>
                    <a:pt x="215419" y="635874"/>
                    <a:pt x="216266" y="637214"/>
                    <a:pt x="217315" y="637214"/>
                  </a:cubicBezTo>
                  <a:cubicBezTo>
                    <a:pt x="217630" y="637214"/>
                    <a:pt x="217961" y="637092"/>
                    <a:pt x="218275" y="636794"/>
                  </a:cubicBezTo>
                  <a:cubicBezTo>
                    <a:pt x="224932" y="630607"/>
                    <a:pt x="232088" y="624968"/>
                    <a:pt x="239680" y="619910"/>
                  </a:cubicBezTo>
                  <a:cubicBezTo>
                    <a:pt x="235299" y="622847"/>
                    <a:pt x="231152" y="629163"/>
                    <a:pt x="227594" y="633075"/>
                  </a:cubicBezTo>
                  <a:cubicBezTo>
                    <a:pt x="226731" y="634003"/>
                    <a:pt x="227513" y="635560"/>
                    <a:pt x="228578" y="635560"/>
                  </a:cubicBezTo>
                  <a:cubicBezTo>
                    <a:pt x="228812" y="635560"/>
                    <a:pt x="229062" y="635487"/>
                    <a:pt x="229313" y="635310"/>
                  </a:cubicBezTo>
                  <a:cubicBezTo>
                    <a:pt x="233645" y="632139"/>
                    <a:pt x="238284" y="628905"/>
                    <a:pt x="242431" y="625500"/>
                  </a:cubicBezTo>
                  <a:cubicBezTo>
                    <a:pt x="243359" y="624734"/>
                    <a:pt x="243827" y="624403"/>
                    <a:pt x="243956" y="624403"/>
                  </a:cubicBezTo>
                  <a:cubicBezTo>
                    <a:pt x="244723" y="624403"/>
                    <a:pt x="232064" y="637165"/>
                    <a:pt x="231039" y="638262"/>
                  </a:cubicBezTo>
                  <a:cubicBezTo>
                    <a:pt x="230047" y="639327"/>
                    <a:pt x="230991" y="640715"/>
                    <a:pt x="232112" y="640715"/>
                  </a:cubicBezTo>
                  <a:cubicBezTo>
                    <a:pt x="232435" y="640715"/>
                    <a:pt x="232774" y="640593"/>
                    <a:pt x="233088" y="640311"/>
                  </a:cubicBezTo>
                  <a:cubicBezTo>
                    <a:pt x="234767" y="638778"/>
                    <a:pt x="236485" y="637286"/>
                    <a:pt x="238187" y="635770"/>
                  </a:cubicBezTo>
                  <a:cubicBezTo>
                    <a:pt x="238534" y="635584"/>
                    <a:pt x="238841" y="635310"/>
                    <a:pt x="239075" y="634979"/>
                  </a:cubicBezTo>
                  <a:cubicBezTo>
                    <a:pt x="241027" y="633237"/>
                    <a:pt x="242964" y="631486"/>
                    <a:pt x="244941" y="629784"/>
                  </a:cubicBezTo>
                  <a:cubicBezTo>
                    <a:pt x="249112" y="626122"/>
                    <a:pt x="251193" y="624742"/>
                    <a:pt x="251968" y="624742"/>
                  </a:cubicBezTo>
                  <a:cubicBezTo>
                    <a:pt x="254017" y="624742"/>
                    <a:pt x="247006" y="634350"/>
                    <a:pt x="245570" y="636794"/>
                  </a:cubicBezTo>
                  <a:cubicBezTo>
                    <a:pt x="244949" y="637859"/>
                    <a:pt x="245925" y="639045"/>
                    <a:pt x="246925" y="639045"/>
                  </a:cubicBezTo>
                  <a:cubicBezTo>
                    <a:pt x="247256" y="639045"/>
                    <a:pt x="247595" y="638908"/>
                    <a:pt x="247877" y="638593"/>
                  </a:cubicBezTo>
                  <a:cubicBezTo>
                    <a:pt x="249741" y="635423"/>
                    <a:pt x="252581" y="632954"/>
                    <a:pt x="255962" y="631583"/>
                  </a:cubicBezTo>
                  <a:cubicBezTo>
                    <a:pt x="255389" y="632656"/>
                    <a:pt x="256365" y="633906"/>
                    <a:pt x="257357" y="633906"/>
                  </a:cubicBezTo>
                  <a:cubicBezTo>
                    <a:pt x="257704" y="633906"/>
                    <a:pt x="258051" y="633753"/>
                    <a:pt x="258334" y="633398"/>
                  </a:cubicBezTo>
                  <a:cubicBezTo>
                    <a:pt x="260157" y="630905"/>
                    <a:pt x="262182" y="628550"/>
                    <a:pt x="264417" y="626436"/>
                  </a:cubicBezTo>
                  <a:cubicBezTo>
                    <a:pt x="265458" y="625363"/>
                    <a:pt x="264441" y="623855"/>
                    <a:pt x="263304" y="623855"/>
                  </a:cubicBezTo>
                  <a:cubicBezTo>
                    <a:pt x="262965" y="623855"/>
                    <a:pt x="262610" y="623992"/>
                    <a:pt x="262295" y="624315"/>
                  </a:cubicBezTo>
                  <a:cubicBezTo>
                    <a:pt x="262247" y="624363"/>
                    <a:pt x="262231" y="624411"/>
                    <a:pt x="262206" y="624452"/>
                  </a:cubicBezTo>
                  <a:cubicBezTo>
                    <a:pt x="262150" y="623677"/>
                    <a:pt x="261424" y="622968"/>
                    <a:pt x="260681" y="622968"/>
                  </a:cubicBezTo>
                  <a:cubicBezTo>
                    <a:pt x="260447" y="622968"/>
                    <a:pt x="260205" y="623032"/>
                    <a:pt x="259988" y="623193"/>
                  </a:cubicBezTo>
                  <a:cubicBezTo>
                    <a:pt x="254082" y="627711"/>
                    <a:pt x="255582" y="626412"/>
                    <a:pt x="250185" y="631559"/>
                  </a:cubicBezTo>
                  <a:cubicBezTo>
                    <a:pt x="251516" y="630284"/>
                    <a:pt x="255784" y="624734"/>
                    <a:pt x="257664" y="620894"/>
                  </a:cubicBezTo>
                  <a:cubicBezTo>
                    <a:pt x="258148" y="619894"/>
                    <a:pt x="257406" y="618692"/>
                    <a:pt x="256413" y="618692"/>
                  </a:cubicBezTo>
                  <a:cubicBezTo>
                    <a:pt x="256179" y="618692"/>
                    <a:pt x="255929" y="618765"/>
                    <a:pt x="255679" y="618910"/>
                  </a:cubicBezTo>
                  <a:cubicBezTo>
                    <a:pt x="251718" y="621338"/>
                    <a:pt x="247902" y="623992"/>
                    <a:pt x="244295" y="626880"/>
                  </a:cubicBezTo>
                  <a:cubicBezTo>
                    <a:pt x="245876" y="624597"/>
                    <a:pt x="247434" y="622290"/>
                    <a:pt x="248950" y="620007"/>
                  </a:cubicBezTo>
                  <a:cubicBezTo>
                    <a:pt x="249668" y="618918"/>
                    <a:pt x="248692" y="617950"/>
                    <a:pt x="247668" y="617950"/>
                  </a:cubicBezTo>
                  <a:cubicBezTo>
                    <a:pt x="247337" y="617950"/>
                    <a:pt x="246998" y="618047"/>
                    <a:pt x="246716" y="618281"/>
                  </a:cubicBezTo>
                  <a:cubicBezTo>
                    <a:pt x="236961" y="626259"/>
                    <a:pt x="233597" y="629163"/>
                    <a:pt x="233548" y="629163"/>
                  </a:cubicBezTo>
                  <a:cubicBezTo>
                    <a:pt x="233476" y="629163"/>
                    <a:pt x="241939" y="621701"/>
                    <a:pt x="246320" y="615675"/>
                  </a:cubicBezTo>
                  <a:cubicBezTo>
                    <a:pt x="247022" y="614723"/>
                    <a:pt x="246054" y="613562"/>
                    <a:pt x="245053" y="613562"/>
                  </a:cubicBezTo>
                  <a:cubicBezTo>
                    <a:pt x="244836" y="613562"/>
                    <a:pt x="244610" y="613618"/>
                    <a:pt x="244408" y="613739"/>
                  </a:cubicBezTo>
                  <a:cubicBezTo>
                    <a:pt x="239051" y="617006"/>
                    <a:pt x="233694" y="620378"/>
                    <a:pt x="228707" y="624218"/>
                  </a:cubicBezTo>
                  <a:cubicBezTo>
                    <a:pt x="232153" y="619983"/>
                    <a:pt x="235557" y="615724"/>
                    <a:pt x="239123" y="611577"/>
                  </a:cubicBezTo>
                  <a:cubicBezTo>
                    <a:pt x="239906" y="610641"/>
                    <a:pt x="239228" y="609246"/>
                    <a:pt x="238179" y="609246"/>
                  </a:cubicBezTo>
                  <a:cubicBezTo>
                    <a:pt x="237954" y="609246"/>
                    <a:pt x="237711" y="609310"/>
                    <a:pt x="237469" y="609456"/>
                  </a:cubicBezTo>
                  <a:cubicBezTo>
                    <a:pt x="230119" y="613836"/>
                    <a:pt x="222608" y="619208"/>
                    <a:pt x="217097" y="624355"/>
                  </a:cubicBezTo>
                  <a:cubicBezTo>
                    <a:pt x="223616" y="618265"/>
                    <a:pt x="230458" y="612973"/>
                    <a:pt x="236445" y="606293"/>
                  </a:cubicBezTo>
                  <a:cubicBezTo>
                    <a:pt x="237211" y="605446"/>
                    <a:pt x="236542" y="604107"/>
                    <a:pt x="235557" y="604107"/>
                  </a:cubicBezTo>
                  <a:cubicBezTo>
                    <a:pt x="235356" y="604107"/>
                    <a:pt x="235130" y="604172"/>
                    <a:pt x="234904" y="604309"/>
                  </a:cubicBezTo>
                  <a:cubicBezTo>
                    <a:pt x="228425" y="608342"/>
                    <a:pt x="222067" y="612529"/>
                    <a:pt x="215661" y="616675"/>
                  </a:cubicBezTo>
                  <a:cubicBezTo>
                    <a:pt x="219300" y="614328"/>
                    <a:pt x="227449" y="607269"/>
                    <a:pt x="232153" y="602002"/>
                  </a:cubicBezTo>
                  <a:cubicBezTo>
                    <a:pt x="233032" y="601074"/>
                    <a:pt x="232249" y="599711"/>
                    <a:pt x="231176" y="599711"/>
                  </a:cubicBezTo>
                  <a:cubicBezTo>
                    <a:pt x="230967" y="599711"/>
                    <a:pt x="230749" y="599767"/>
                    <a:pt x="230523" y="599888"/>
                  </a:cubicBezTo>
                  <a:cubicBezTo>
                    <a:pt x="222697" y="604027"/>
                    <a:pt x="215831" y="609012"/>
                    <a:pt x="208795" y="614328"/>
                  </a:cubicBezTo>
                  <a:cubicBezTo>
                    <a:pt x="214709" y="609851"/>
                    <a:pt x="223213" y="601728"/>
                    <a:pt x="229522" y="595040"/>
                  </a:cubicBezTo>
                  <a:cubicBezTo>
                    <a:pt x="230450" y="594080"/>
                    <a:pt x="229627" y="592806"/>
                    <a:pt x="228546" y="592806"/>
                  </a:cubicBezTo>
                  <a:cubicBezTo>
                    <a:pt x="228344" y="592806"/>
                    <a:pt x="228127" y="592846"/>
                    <a:pt x="227917" y="592943"/>
                  </a:cubicBezTo>
                  <a:cubicBezTo>
                    <a:pt x="224843" y="594411"/>
                    <a:pt x="221882" y="596089"/>
                    <a:pt x="219066" y="598001"/>
                  </a:cubicBezTo>
                  <a:cubicBezTo>
                    <a:pt x="221720" y="594484"/>
                    <a:pt x="224117" y="590805"/>
                    <a:pt x="226287" y="586957"/>
                  </a:cubicBezTo>
                  <a:cubicBezTo>
                    <a:pt x="226819" y="585989"/>
                    <a:pt x="226045" y="584924"/>
                    <a:pt x="225085" y="584924"/>
                  </a:cubicBezTo>
                  <a:cubicBezTo>
                    <a:pt x="224867" y="584924"/>
                    <a:pt x="224641" y="584981"/>
                    <a:pt x="224423" y="585094"/>
                  </a:cubicBezTo>
                  <a:cubicBezTo>
                    <a:pt x="218437" y="588522"/>
                    <a:pt x="212684" y="592338"/>
                    <a:pt x="207206" y="596557"/>
                  </a:cubicBezTo>
                  <a:cubicBezTo>
                    <a:pt x="207375" y="596371"/>
                    <a:pt x="207512" y="596250"/>
                    <a:pt x="207674" y="596040"/>
                  </a:cubicBezTo>
                  <a:cubicBezTo>
                    <a:pt x="219994" y="581956"/>
                    <a:pt x="233387" y="568839"/>
                    <a:pt x="246038" y="555029"/>
                  </a:cubicBezTo>
                  <a:cubicBezTo>
                    <a:pt x="246820" y="554174"/>
                    <a:pt x="246094" y="552746"/>
                    <a:pt x="245126" y="552746"/>
                  </a:cubicBezTo>
                  <a:cubicBezTo>
                    <a:pt x="244908" y="552746"/>
                    <a:pt x="244682" y="552818"/>
                    <a:pt x="244456" y="552980"/>
                  </a:cubicBezTo>
                  <a:cubicBezTo>
                    <a:pt x="227142" y="565725"/>
                    <a:pt x="212071" y="580915"/>
                    <a:pt x="195854" y="594960"/>
                  </a:cubicBezTo>
                  <a:cubicBezTo>
                    <a:pt x="211538" y="581367"/>
                    <a:pt x="230095" y="561861"/>
                    <a:pt x="245110" y="544550"/>
                  </a:cubicBezTo>
                  <a:cubicBezTo>
                    <a:pt x="245812" y="543735"/>
                    <a:pt x="245183" y="542420"/>
                    <a:pt x="244263" y="542420"/>
                  </a:cubicBezTo>
                  <a:cubicBezTo>
                    <a:pt x="244061" y="542420"/>
                    <a:pt x="243835" y="542485"/>
                    <a:pt x="243617" y="542638"/>
                  </a:cubicBezTo>
                  <a:cubicBezTo>
                    <a:pt x="227707" y="553633"/>
                    <a:pt x="214177" y="567468"/>
                    <a:pt x="199009" y="579391"/>
                  </a:cubicBezTo>
                  <a:cubicBezTo>
                    <a:pt x="212660" y="567815"/>
                    <a:pt x="226077" y="551141"/>
                    <a:pt x="237720" y="538427"/>
                  </a:cubicBezTo>
                  <a:cubicBezTo>
                    <a:pt x="239261" y="536774"/>
                    <a:pt x="240309" y="535539"/>
                    <a:pt x="241003" y="534628"/>
                  </a:cubicBezTo>
                  <a:cubicBezTo>
                    <a:pt x="243246" y="532256"/>
                    <a:pt x="245296" y="529667"/>
                    <a:pt x="247111" y="526964"/>
                  </a:cubicBezTo>
                  <a:cubicBezTo>
                    <a:pt x="247692" y="526037"/>
                    <a:pt x="246780" y="524988"/>
                    <a:pt x="245901" y="524964"/>
                  </a:cubicBezTo>
                  <a:cubicBezTo>
                    <a:pt x="258592" y="509709"/>
                    <a:pt x="271057" y="494270"/>
                    <a:pt x="283329" y="478668"/>
                  </a:cubicBezTo>
                  <a:cubicBezTo>
                    <a:pt x="305807" y="450063"/>
                    <a:pt x="343073" y="423911"/>
                    <a:pt x="352392" y="387537"/>
                  </a:cubicBezTo>
                  <a:cubicBezTo>
                    <a:pt x="352610" y="386666"/>
                    <a:pt x="351892" y="385924"/>
                    <a:pt x="351125" y="385924"/>
                  </a:cubicBezTo>
                  <a:cubicBezTo>
                    <a:pt x="350835" y="385924"/>
                    <a:pt x="350528" y="386037"/>
                    <a:pt x="350270" y="386303"/>
                  </a:cubicBezTo>
                  <a:cubicBezTo>
                    <a:pt x="332456" y="405002"/>
                    <a:pt x="315448" y="424145"/>
                    <a:pt x="299215" y="444037"/>
                  </a:cubicBezTo>
                  <a:cubicBezTo>
                    <a:pt x="305718" y="435954"/>
                    <a:pt x="312188" y="427872"/>
                    <a:pt x="318667" y="419789"/>
                  </a:cubicBezTo>
                  <a:cubicBezTo>
                    <a:pt x="335997" y="400017"/>
                    <a:pt x="354353" y="380786"/>
                    <a:pt x="373240" y="362780"/>
                  </a:cubicBezTo>
                  <a:cubicBezTo>
                    <a:pt x="379299" y="357005"/>
                    <a:pt x="385512" y="351487"/>
                    <a:pt x="391498" y="345824"/>
                  </a:cubicBezTo>
                  <a:cubicBezTo>
                    <a:pt x="390385" y="347574"/>
                    <a:pt x="389522" y="349438"/>
                    <a:pt x="388868" y="351414"/>
                  </a:cubicBezTo>
                  <a:cubicBezTo>
                    <a:pt x="388747" y="351810"/>
                    <a:pt x="389086" y="352100"/>
                    <a:pt x="389433" y="352100"/>
                  </a:cubicBezTo>
                  <a:cubicBezTo>
                    <a:pt x="389610" y="352100"/>
                    <a:pt x="389796" y="352019"/>
                    <a:pt x="389917" y="351834"/>
                  </a:cubicBezTo>
                  <a:cubicBezTo>
                    <a:pt x="392692" y="347453"/>
                    <a:pt x="395371" y="343146"/>
                    <a:pt x="398582" y="339048"/>
                  </a:cubicBezTo>
                  <a:cubicBezTo>
                    <a:pt x="402076" y="334627"/>
                    <a:pt x="406360" y="331134"/>
                    <a:pt x="410063" y="326988"/>
                  </a:cubicBezTo>
                  <a:cubicBezTo>
                    <a:pt x="410418" y="326593"/>
                    <a:pt x="410370" y="325988"/>
                    <a:pt x="409950" y="325681"/>
                  </a:cubicBezTo>
                  <a:cubicBezTo>
                    <a:pt x="413516" y="320906"/>
                    <a:pt x="416590" y="315807"/>
                    <a:pt x="419123" y="310427"/>
                  </a:cubicBezTo>
                  <a:cubicBezTo>
                    <a:pt x="419478" y="309660"/>
                    <a:pt x="418898" y="308571"/>
                    <a:pt x="418123" y="308571"/>
                  </a:cubicBezTo>
                  <a:cubicBezTo>
                    <a:pt x="417929" y="308571"/>
                    <a:pt x="417728" y="308636"/>
                    <a:pt x="417518" y="308797"/>
                  </a:cubicBezTo>
                  <a:cubicBezTo>
                    <a:pt x="414775" y="310870"/>
                    <a:pt x="412136" y="313129"/>
                    <a:pt x="409458" y="315315"/>
                  </a:cubicBezTo>
                  <a:cubicBezTo>
                    <a:pt x="412024" y="311193"/>
                    <a:pt x="414355" y="306910"/>
                    <a:pt x="416445" y="302529"/>
                  </a:cubicBezTo>
                  <a:cubicBezTo>
                    <a:pt x="416808" y="301803"/>
                    <a:pt x="416267" y="300916"/>
                    <a:pt x="415541" y="300916"/>
                  </a:cubicBezTo>
                  <a:cubicBezTo>
                    <a:pt x="415364" y="300916"/>
                    <a:pt x="415170" y="300972"/>
                    <a:pt x="414985" y="301085"/>
                  </a:cubicBezTo>
                  <a:cubicBezTo>
                    <a:pt x="412814" y="302392"/>
                    <a:pt x="410716" y="303788"/>
                    <a:pt x="408691" y="305304"/>
                  </a:cubicBezTo>
                  <a:cubicBezTo>
                    <a:pt x="414985" y="298085"/>
                    <a:pt x="420552" y="290373"/>
                    <a:pt x="424481" y="281830"/>
                  </a:cubicBezTo>
                  <a:cubicBezTo>
                    <a:pt x="424529" y="281669"/>
                    <a:pt x="424553" y="281499"/>
                    <a:pt x="424553" y="281338"/>
                  </a:cubicBezTo>
                  <a:cubicBezTo>
                    <a:pt x="429305" y="272190"/>
                    <a:pt x="432662" y="262663"/>
                    <a:pt x="433501" y="253838"/>
                  </a:cubicBezTo>
                  <a:cubicBezTo>
                    <a:pt x="433711" y="253209"/>
                    <a:pt x="433985" y="252580"/>
                    <a:pt x="434171" y="251950"/>
                  </a:cubicBezTo>
                  <a:cubicBezTo>
                    <a:pt x="434340" y="251410"/>
                    <a:pt x="434171" y="250853"/>
                    <a:pt x="433751" y="250531"/>
                  </a:cubicBezTo>
                  <a:cubicBezTo>
                    <a:pt x="434009" y="238624"/>
                    <a:pt x="429096" y="228403"/>
                    <a:pt x="415888" y="222813"/>
                  </a:cubicBezTo>
                  <a:cubicBezTo>
                    <a:pt x="415872" y="222047"/>
                    <a:pt x="415243" y="221547"/>
                    <a:pt x="414589" y="221547"/>
                  </a:cubicBezTo>
                  <a:cubicBezTo>
                    <a:pt x="414299" y="221547"/>
                    <a:pt x="413992" y="221651"/>
                    <a:pt x="413750" y="221885"/>
                  </a:cubicBezTo>
                  <a:lnTo>
                    <a:pt x="413653" y="221974"/>
                  </a:lnTo>
                  <a:cubicBezTo>
                    <a:pt x="410579" y="220861"/>
                    <a:pt x="407433" y="219998"/>
                    <a:pt x="404222" y="219457"/>
                  </a:cubicBezTo>
                  <a:cubicBezTo>
                    <a:pt x="394136" y="217715"/>
                    <a:pt x="387868" y="219110"/>
                    <a:pt x="382720" y="209632"/>
                  </a:cubicBezTo>
                  <a:cubicBezTo>
                    <a:pt x="379783" y="204203"/>
                    <a:pt x="369488" y="200734"/>
                    <a:pt x="364276" y="198411"/>
                  </a:cubicBezTo>
                  <a:cubicBezTo>
                    <a:pt x="353207" y="193490"/>
                    <a:pt x="342145" y="188860"/>
                    <a:pt x="331124" y="183737"/>
                  </a:cubicBezTo>
                  <a:cubicBezTo>
                    <a:pt x="328744" y="182616"/>
                    <a:pt x="326195" y="182342"/>
                    <a:pt x="323605" y="182342"/>
                  </a:cubicBezTo>
                  <a:cubicBezTo>
                    <a:pt x="321088" y="182342"/>
                    <a:pt x="318530" y="182608"/>
                    <a:pt x="316045" y="182608"/>
                  </a:cubicBezTo>
                  <a:cubicBezTo>
                    <a:pt x="313092" y="182608"/>
                    <a:pt x="310236" y="182237"/>
                    <a:pt x="307694" y="180616"/>
                  </a:cubicBezTo>
                  <a:cubicBezTo>
                    <a:pt x="311495" y="153366"/>
                    <a:pt x="281820" y="139838"/>
                    <a:pt x="260222" y="130803"/>
                  </a:cubicBezTo>
                  <a:cubicBezTo>
                    <a:pt x="260278" y="130093"/>
                    <a:pt x="259657" y="129359"/>
                    <a:pt x="258979" y="129359"/>
                  </a:cubicBezTo>
                  <a:cubicBezTo>
                    <a:pt x="258777" y="129359"/>
                    <a:pt x="258576" y="129424"/>
                    <a:pt x="258382" y="129569"/>
                  </a:cubicBezTo>
                  <a:cubicBezTo>
                    <a:pt x="258245" y="129682"/>
                    <a:pt x="258148" y="129795"/>
                    <a:pt x="258011" y="129891"/>
                  </a:cubicBezTo>
                  <a:cubicBezTo>
                    <a:pt x="247466" y="125495"/>
                    <a:pt x="236098" y="120848"/>
                    <a:pt x="224536" y="120848"/>
                  </a:cubicBezTo>
                  <a:cubicBezTo>
                    <a:pt x="221946" y="120848"/>
                    <a:pt x="219356" y="121082"/>
                    <a:pt x="216759" y="121599"/>
                  </a:cubicBezTo>
                  <a:cubicBezTo>
                    <a:pt x="216734" y="121599"/>
                    <a:pt x="216710" y="121599"/>
                    <a:pt x="216686" y="121623"/>
                  </a:cubicBezTo>
                  <a:cubicBezTo>
                    <a:pt x="216565" y="121583"/>
                    <a:pt x="216428" y="121558"/>
                    <a:pt x="216299" y="121558"/>
                  </a:cubicBezTo>
                  <a:cubicBezTo>
                    <a:pt x="215992" y="121558"/>
                    <a:pt x="215694" y="121671"/>
                    <a:pt x="215476" y="121905"/>
                  </a:cubicBezTo>
                  <a:cubicBezTo>
                    <a:pt x="202486" y="124866"/>
                    <a:pt x="180726" y="134804"/>
                    <a:pt x="163573" y="134804"/>
                  </a:cubicBezTo>
                  <a:cubicBezTo>
                    <a:pt x="151245" y="134804"/>
                    <a:pt x="141297" y="129666"/>
                    <a:pt x="138732" y="113096"/>
                  </a:cubicBezTo>
                  <a:cubicBezTo>
                    <a:pt x="138966" y="112822"/>
                    <a:pt x="139191" y="112564"/>
                    <a:pt x="139401" y="112257"/>
                  </a:cubicBezTo>
                  <a:cubicBezTo>
                    <a:pt x="140135" y="111281"/>
                    <a:pt x="139087" y="110136"/>
                    <a:pt x="138102" y="110136"/>
                  </a:cubicBezTo>
                  <a:cubicBezTo>
                    <a:pt x="138054" y="110136"/>
                    <a:pt x="138005" y="110136"/>
                    <a:pt x="137957" y="110144"/>
                  </a:cubicBezTo>
                  <a:cubicBezTo>
                    <a:pt x="137667" y="109781"/>
                    <a:pt x="137231" y="109603"/>
                    <a:pt x="136819" y="109603"/>
                  </a:cubicBezTo>
                  <a:cubicBezTo>
                    <a:pt x="136214" y="109603"/>
                    <a:pt x="135682" y="109991"/>
                    <a:pt x="135746" y="110797"/>
                  </a:cubicBezTo>
                  <a:cubicBezTo>
                    <a:pt x="135795" y="111257"/>
                    <a:pt x="135867" y="111677"/>
                    <a:pt x="135908" y="112120"/>
                  </a:cubicBezTo>
                  <a:cubicBezTo>
                    <a:pt x="132229" y="116734"/>
                    <a:pt x="128784" y="121324"/>
                    <a:pt x="125613" y="126052"/>
                  </a:cubicBezTo>
                  <a:cubicBezTo>
                    <a:pt x="125161" y="125285"/>
                    <a:pt x="124572" y="124906"/>
                    <a:pt x="123830" y="124906"/>
                  </a:cubicBezTo>
                  <a:cubicBezTo>
                    <a:pt x="122482" y="124906"/>
                    <a:pt x="120651" y="126189"/>
                    <a:pt x="118351" y="128746"/>
                  </a:cubicBezTo>
                  <a:cubicBezTo>
                    <a:pt x="122870" y="121736"/>
                    <a:pt x="127009" y="114500"/>
                    <a:pt x="130720" y="107046"/>
                  </a:cubicBezTo>
                  <a:cubicBezTo>
                    <a:pt x="131018" y="106441"/>
                    <a:pt x="130857" y="105715"/>
                    <a:pt x="130341" y="105296"/>
                  </a:cubicBezTo>
                  <a:cubicBezTo>
                    <a:pt x="131696" y="105626"/>
                    <a:pt x="132745" y="105860"/>
                    <a:pt x="133374" y="105949"/>
                  </a:cubicBezTo>
                  <a:cubicBezTo>
                    <a:pt x="133399" y="105957"/>
                    <a:pt x="133431" y="105957"/>
                    <a:pt x="133455" y="105957"/>
                  </a:cubicBezTo>
                  <a:cubicBezTo>
                    <a:pt x="133979" y="105957"/>
                    <a:pt x="134181" y="105175"/>
                    <a:pt x="133600" y="105046"/>
                  </a:cubicBezTo>
                  <a:cubicBezTo>
                    <a:pt x="123079" y="102738"/>
                    <a:pt x="113390" y="96261"/>
                    <a:pt x="103837" y="91348"/>
                  </a:cubicBezTo>
                  <a:cubicBezTo>
                    <a:pt x="101715" y="90227"/>
                    <a:pt x="106516" y="86129"/>
                    <a:pt x="107258" y="84846"/>
                  </a:cubicBezTo>
                  <a:cubicBezTo>
                    <a:pt x="111615" y="77441"/>
                    <a:pt x="107048" y="63937"/>
                    <a:pt x="103861" y="56951"/>
                  </a:cubicBezTo>
                  <a:cubicBezTo>
                    <a:pt x="102538" y="54047"/>
                    <a:pt x="100448" y="52877"/>
                    <a:pt x="97875" y="52877"/>
                  </a:cubicBezTo>
                  <a:cubicBezTo>
                    <a:pt x="87451" y="52877"/>
                    <a:pt x="69249" y="72270"/>
                    <a:pt x="63658" y="73972"/>
                  </a:cubicBezTo>
                  <a:cubicBezTo>
                    <a:pt x="61762" y="74553"/>
                    <a:pt x="59987" y="74819"/>
                    <a:pt x="58349" y="74819"/>
                  </a:cubicBezTo>
                  <a:cubicBezTo>
                    <a:pt x="56703" y="74819"/>
                    <a:pt x="55186" y="74553"/>
                    <a:pt x="53806" y="74093"/>
                  </a:cubicBezTo>
                  <a:cubicBezTo>
                    <a:pt x="53572" y="73908"/>
                    <a:pt x="53290" y="73787"/>
                    <a:pt x="53008" y="73762"/>
                  </a:cubicBezTo>
                  <a:cubicBezTo>
                    <a:pt x="42648" y="69479"/>
                    <a:pt x="39808" y="52732"/>
                    <a:pt x="45141" y="43189"/>
                  </a:cubicBezTo>
                  <a:cubicBezTo>
                    <a:pt x="50168" y="34171"/>
                    <a:pt x="59599" y="27023"/>
                    <a:pt x="67805" y="21199"/>
                  </a:cubicBezTo>
                  <a:cubicBezTo>
                    <a:pt x="74437" y="16496"/>
                    <a:pt x="79269" y="15173"/>
                    <a:pt x="84538" y="15173"/>
                  </a:cubicBezTo>
                  <a:cubicBezTo>
                    <a:pt x="88935" y="15173"/>
                    <a:pt x="93623" y="16093"/>
                    <a:pt x="99924" y="16730"/>
                  </a:cubicBezTo>
                  <a:cubicBezTo>
                    <a:pt x="100150" y="16754"/>
                    <a:pt x="100376" y="16770"/>
                    <a:pt x="100585" y="16770"/>
                  </a:cubicBezTo>
                  <a:cubicBezTo>
                    <a:pt x="103159" y="16770"/>
                    <a:pt x="104837" y="15044"/>
                    <a:pt x="106749" y="13584"/>
                  </a:cubicBezTo>
                  <a:cubicBezTo>
                    <a:pt x="110638" y="10567"/>
                    <a:pt x="114277" y="9212"/>
                    <a:pt x="117577" y="9212"/>
                  </a:cubicBezTo>
                  <a:cubicBezTo>
                    <a:pt x="123580" y="9212"/>
                    <a:pt x="128453" y="13689"/>
                    <a:pt x="131672" y="20691"/>
                  </a:cubicBezTo>
                  <a:cubicBezTo>
                    <a:pt x="134843" y="27661"/>
                    <a:pt x="139474" y="30282"/>
                    <a:pt x="145339" y="30282"/>
                  </a:cubicBezTo>
                  <a:cubicBezTo>
                    <a:pt x="147784" y="30282"/>
                    <a:pt x="150438" y="29831"/>
                    <a:pt x="153287" y="29048"/>
                  </a:cubicBezTo>
                  <a:cubicBezTo>
                    <a:pt x="154214" y="28790"/>
                    <a:pt x="154424" y="27838"/>
                    <a:pt x="154101" y="27072"/>
                  </a:cubicBezTo>
                  <a:cubicBezTo>
                    <a:pt x="151100" y="19965"/>
                    <a:pt x="144758" y="9817"/>
                    <a:pt x="150447" y="1847"/>
                  </a:cubicBezTo>
                  <a:cubicBezTo>
                    <a:pt x="151060" y="1008"/>
                    <a:pt x="150172" y="0"/>
                    <a:pt x="1493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5" name="Google Shape;111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xgAACsLAABaGQAAdQsAAAAAAAAmAAAACAAAAP//////////"/>
                </a:ext>
              </a:extLst>
            </p:cNvSpPr>
            <p:nvPr/>
          </p:nvSpPr>
          <p:spPr>
            <a:xfrm>
              <a:off x="4022725" y="1815465"/>
              <a:ext cx="98425" cy="46990"/>
            </a:xfrm>
            <a:custGeom>
              <a:avLst/>
              <a:gdLst/>
              <a:ahLst/>
              <a:cxnLst/>
              <a:rect l="0" t="0" r="98425" b="46990"/>
              <a:pathLst>
                <a:path w="98425" h="46990">
                  <a:moveTo>
                    <a:pt x="17657" y="8425"/>
                  </a:moveTo>
                  <a:cubicBezTo>
                    <a:pt x="16778" y="11073"/>
                    <a:pt x="15916" y="13746"/>
                    <a:pt x="14796" y="16331"/>
                  </a:cubicBezTo>
                  <a:cubicBezTo>
                    <a:pt x="13684" y="15453"/>
                    <a:pt x="12564" y="14552"/>
                    <a:pt x="11468" y="13610"/>
                  </a:cubicBezTo>
                  <a:cubicBezTo>
                    <a:pt x="13474" y="11791"/>
                    <a:pt x="15545" y="10084"/>
                    <a:pt x="17657" y="8425"/>
                  </a:cubicBezTo>
                  <a:close/>
                  <a:moveTo>
                    <a:pt x="27876" y="10020"/>
                  </a:moveTo>
                  <a:cubicBezTo>
                    <a:pt x="26151" y="13929"/>
                    <a:pt x="24241" y="17735"/>
                    <a:pt x="23266" y="21947"/>
                  </a:cubicBezTo>
                  <a:cubicBezTo>
                    <a:pt x="23242" y="22059"/>
                    <a:pt x="23290" y="22131"/>
                    <a:pt x="23290" y="22227"/>
                  </a:cubicBezTo>
                  <a:cubicBezTo>
                    <a:pt x="21009" y="20910"/>
                    <a:pt x="18850" y="19458"/>
                    <a:pt x="16754" y="17847"/>
                  </a:cubicBezTo>
                  <a:cubicBezTo>
                    <a:pt x="20478" y="15246"/>
                    <a:pt x="24080" y="12501"/>
                    <a:pt x="27876" y="10020"/>
                  </a:cubicBezTo>
                  <a:close/>
                  <a:moveTo>
                    <a:pt x="33904" y="15844"/>
                  </a:moveTo>
                  <a:cubicBezTo>
                    <a:pt x="32759" y="18812"/>
                    <a:pt x="31293" y="21628"/>
                    <a:pt x="29479" y="24229"/>
                  </a:cubicBezTo>
                  <a:cubicBezTo>
                    <a:pt x="29342" y="24428"/>
                    <a:pt x="29294" y="24676"/>
                    <a:pt x="29318" y="24915"/>
                  </a:cubicBezTo>
                  <a:cubicBezTo>
                    <a:pt x="27900" y="24460"/>
                    <a:pt x="26498" y="23886"/>
                    <a:pt x="25176" y="23192"/>
                  </a:cubicBezTo>
                  <a:cubicBezTo>
                    <a:pt x="25224" y="23168"/>
                    <a:pt x="25289" y="23168"/>
                    <a:pt x="25337" y="23144"/>
                  </a:cubicBezTo>
                  <a:cubicBezTo>
                    <a:pt x="28246" y="20775"/>
                    <a:pt x="31059" y="18285"/>
                    <a:pt x="33904" y="15844"/>
                  </a:cubicBezTo>
                  <a:close/>
                  <a:moveTo>
                    <a:pt x="22863" y="2760"/>
                  </a:moveTo>
                  <a:cubicBezTo>
                    <a:pt x="32131" y="2760"/>
                    <a:pt x="40770" y="8425"/>
                    <a:pt x="49861" y="15892"/>
                  </a:cubicBezTo>
                  <a:cubicBezTo>
                    <a:pt x="52351" y="17894"/>
                    <a:pt x="55075" y="20591"/>
                    <a:pt x="58000" y="22705"/>
                  </a:cubicBezTo>
                  <a:cubicBezTo>
                    <a:pt x="56518" y="23559"/>
                    <a:pt x="54978" y="24460"/>
                    <a:pt x="53423" y="25242"/>
                  </a:cubicBezTo>
                  <a:cubicBezTo>
                    <a:pt x="53092" y="24341"/>
                    <a:pt x="52794" y="23511"/>
                    <a:pt x="52536" y="22705"/>
                  </a:cubicBezTo>
                  <a:cubicBezTo>
                    <a:pt x="52770" y="21788"/>
                    <a:pt x="52980" y="20886"/>
                    <a:pt x="53262" y="19969"/>
                  </a:cubicBezTo>
                  <a:cubicBezTo>
                    <a:pt x="53487" y="19211"/>
                    <a:pt x="52875" y="18684"/>
                    <a:pt x="52230" y="18684"/>
                  </a:cubicBezTo>
                  <a:cubicBezTo>
                    <a:pt x="51972" y="18684"/>
                    <a:pt x="51706" y="18772"/>
                    <a:pt x="51489" y="18956"/>
                  </a:cubicBezTo>
                  <a:cubicBezTo>
                    <a:pt x="49579" y="20567"/>
                    <a:pt x="47628" y="21899"/>
                    <a:pt x="45743" y="23351"/>
                  </a:cubicBezTo>
                  <a:cubicBezTo>
                    <a:pt x="46323" y="22059"/>
                    <a:pt x="46927" y="20775"/>
                    <a:pt x="47701" y="19227"/>
                  </a:cubicBezTo>
                  <a:cubicBezTo>
                    <a:pt x="47959" y="18716"/>
                    <a:pt x="47564" y="18022"/>
                    <a:pt x="47040" y="18022"/>
                  </a:cubicBezTo>
                  <a:cubicBezTo>
                    <a:pt x="46911" y="18022"/>
                    <a:pt x="46766" y="18070"/>
                    <a:pt x="46629" y="18174"/>
                  </a:cubicBezTo>
                  <a:cubicBezTo>
                    <a:pt x="44203" y="19849"/>
                    <a:pt x="41906" y="21668"/>
                    <a:pt x="39690" y="23607"/>
                  </a:cubicBezTo>
                  <a:cubicBezTo>
                    <a:pt x="39295" y="23982"/>
                    <a:pt x="39674" y="24500"/>
                    <a:pt x="40101" y="24500"/>
                  </a:cubicBezTo>
                  <a:cubicBezTo>
                    <a:pt x="40222" y="24500"/>
                    <a:pt x="40351" y="24460"/>
                    <a:pt x="40464" y="24365"/>
                  </a:cubicBezTo>
                  <a:cubicBezTo>
                    <a:pt x="43188" y="22131"/>
                    <a:pt x="44469" y="21285"/>
                    <a:pt x="44880" y="21285"/>
                  </a:cubicBezTo>
                  <a:cubicBezTo>
                    <a:pt x="45469" y="21285"/>
                    <a:pt x="44292" y="23008"/>
                    <a:pt x="43091" y="24851"/>
                  </a:cubicBezTo>
                  <a:cubicBezTo>
                    <a:pt x="41391" y="25426"/>
                    <a:pt x="39626" y="25793"/>
                    <a:pt x="37829" y="25912"/>
                  </a:cubicBezTo>
                  <a:cubicBezTo>
                    <a:pt x="38111" y="25841"/>
                    <a:pt x="38320" y="25681"/>
                    <a:pt x="38457" y="25426"/>
                  </a:cubicBezTo>
                  <a:cubicBezTo>
                    <a:pt x="40295" y="22043"/>
                    <a:pt x="42019" y="18589"/>
                    <a:pt x="43768" y="15150"/>
                  </a:cubicBezTo>
                  <a:cubicBezTo>
                    <a:pt x="44195" y="14280"/>
                    <a:pt x="43430" y="13251"/>
                    <a:pt x="42616" y="13251"/>
                  </a:cubicBezTo>
                  <a:cubicBezTo>
                    <a:pt x="42334" y="13251"/>
                    <a:pt x="42052" y="13371"/>
                    <a:pt x="41810" y="13658"/>
                  </a:cubicBezTo>
                  <a:cubicBezTo>
                    <a:pt x="39602" y="16283"/>
                    <a:pt x="37111" y="18628"/>
                    <a:pt x="34387" y="20703"/>
                  </a:cubicBezTo>
                  <a:cubicBezTo>
                    <a:pt x="35830" y="18030"/>
                    <a:pt x="36990" y="15198"/>
                    <a:pt x="37788" y="12278"/>
                  </a:cubicBezTo>
                  <a:cubicBezTo>
                    <a:pt x="38014" y="11385"/>
                    <a:pt x="37353" y="10794"/>
                    <a:pt x="36620" y="10794"/>
                  </a:cubicBezTo>
                  <a:cubicBezTo>
                    <a:pt x="36322" y="10794"/>
                    <a:pt x="36023" y="10890"/>
                    <a:pt x="35757" y="11097"/>
                  </a:cubicBezTo>
                  <a:cubicBezTo>
                    <a:pt x="32735" y="13539"/>
                    <a:pt x="29802" y="16123"/>
                    <a:pt x="26852" y="18628"/>
                  </a:cubicBezTo>
                  <a:cubicBezTo>
                    <a:pt x="28271" y="14719"/>
                    <a:pt x="30245" y="11033"/>
                    <a:pt x="31736" y="7116"/>
                  </a:cubicBezTo>
                  <a:cubicBezTo>
                    <a:pt x="32050" y="6271"/>
                    <a:pt x="31260" y="5593"/>
                    <a:pt x="30495" y="5593"/>
                  </a:cubicBezTo>
                  <a:cubicBezTo>
                    <a:pt x="30293" y="5593"/>
                    <a:pt x="30100" y="5632"/>
                    <a:pt x="29923" y="5736"/>
                  </a:cubicBezTo>
                  <a:cubicBezTo>
                    <a:pt x="25708" y="8034"/>
                    <a:pt x="22009" y="10986"/>
                    <a:pt x="18197" y="13818"/>
                  </a:cubicBezTo>
                  <a:cubicBezTo>
                    <a:pt x="19124" y="11073"/>
                    <a:pt x="19986" y="8337"/>
                    <a:pt x="21130" y="5664"/>
                  </a:cubicBezTo>
                  <a:cubicBezTo>
                    <a:pt x="21445" y="4930"/>
                    <a:pt x="20913" y="3845"/>
                    <a:pt x="20147" y="3845"/>
                  </a:cubicBezTo>
                  <a:cubicBezTo>
                    <a:pt x="19946" y="3845"/>
                    <a:pt x="19736" y="3909"/>
                    <a:pt x="19518" y="4077"/>
                  </a:cubicBezTo>
                  <a:cubicBezTo>
                    <a:pt x="17754" y="5385"/>
                    <a:pt x="16005" y="6749"/>
                    <a:pt x="14288" y="8130"/>
                  </a:cubicBezTo>
                  <a:cubicBezTo>
                    <a:pt x="15215" y="6701"/>
                    <a:pt x="16238" y="5345"/>
                    <a:pt x="17334" y="4053"/>
                  </a:cubicBezTo>
                  <a:cubicBezTo>
                    <a:pt x="17496" y="3869"/>
                    <a:pt x="17568" y="3638"/>
                    <a:pt x="17568" y="3383"/>
                  </a:cubicBezTo>
                  <a:cubicBezTo>
                    <a:pt x="19357" y="2960"/>
                    <a:pt x="21122" y="2760"/>
                    <a:pt x="22863" y="2760"/>
                  </a:cubicBezTo>
                  <a:close/>
                  <a:moveTo>
                    <a:pt x="60886" y="24524"/>
                  </a:moveTo>
                  <a:cubicBezTo>
                    <a:pt x="62288" y="25290"/>
                    <a:pt x="63819" y="25817"/>
                    <a:pt x="65382" y="26072"/>
                  </a:cubicBezTo>
                  <a:cubicBezTo>
                    <a:pt x="65729" y="26120"/>
                    <a:pt x="66051" y="26136"/>
                    <a:pt x="66406" y="26184"/>
                  </a:cubicBezTo>
                  <a:cubicBezTo>
                    <a:pt x="63988" y="27540"/>
                    <a:pt x="59104" y="29877"/>
                    <a:pt x="58403" y="31305"/>
                  </a:cubicBezTo>
                  <a:cubicBezTo>
                    <a:pt x="59564" y="28896"/>
                    <a:pt x="59798" y="26782"/>
                    <a:pt x="60886" y="24524"/>
                  </a:cubicBezTo>
                  <a:close/>
                  <a:moveTo>
                    <a:pt x="68912" y="26439"/>
                  </a:moveTo>
                  <a:cubicBezTo>
                    <a:pt x="70403" y="26598"/>
                    <a:pt x="71894" y="26782"/>
                    <a:pt x="73385" y="26926"/>
                  </a:cubicBezTo>
                  <a:cubicBezTo>
                    <a:pt x="70734" y="29016"/>
                    <a:pt x="68147" y="31234"/>
                    <a:pt x="65656" y="33531"/>
                  </a:cubicBezTo>
                  <a:cubicBezTo>
                    <a:pt x="66801" y="31433"/>
                    <a:pt x="67873" y="29343"/>
                    <a:pt x="68848" y="27133"/>
                  </a:cubicBezTo>
                  <a:cubicBezTo>
                    <a:pt x="68936" y="26926"/>
                    <a:pt x="68961" y="26670"/>
                    <a:pt x="68912" y="26439"/>
                  </a:cubicBezTo>
                  <a:close/>
                  <a:moveTo>
                    <a:pt x="65100" y="29598"/>
                  </a:moveTo>
                  <a:cubicBezTo>
                    <a:pt x="63682" y="32382"/>
                    <a:pt x="62167" y="35103"/>
                    <a:pt x="60539" y="37791"/>
                  </a:cubicBezTo>
                  <a:cubicBezTo>
                    <a:pt x="59403" y="36411"/>
                    <a:pt x="58355" y="34935"/>
                    <a:pt x="57420" y="33396"/>
                  </a:cubicBezTo>
                  <a:cubicBezTo>
                    <a:pt x="60096" y="32382"/>
                    <a:pt x="62683" y="31114"/>
                    <a:pt x="65100" y="29598"/>
                  </a:cubicBezTo>
                  <a:close/>
                  <a:moveTo>
                    <a:pt x="76754" y="27340"/>
                  </a:moveTo>
                  <a:cubicBezTo>
                    <a:pt x="79083" y="27564"/>
                    <a:pt x="81412" y="27795"/>
                    <a:pt x="83717" y="28258"/>
                  </a:cubicBezTo>
                  <a:cubicBezTo>
                    <a:pt x="83870" y="28282"/>
                    <a:pt x="83959" y="28346"/>
                    <a:pt x="84112" y="28393"/>
                  </a:cubicBezTo>
                  <a:cubicBezTo>
                    <a:pt x="79719" y="31473"/>
                    <a:pt x="75891" y="35175"/>
                    <a:pt x="71918" y="38717"/>
                  </a:cubicBezTo>
                  <a:cubicBezTo>
                    <a:pt x="73869" y="35079"/>
                    <a:pt x="75706" y="31417"/>
                    <a:pt x="76754" y="27340"/>
                  </a:cubicBezTo>
                  <a:close/>
                  <a:moveTo>
                    <a:pt x="86481" y="29088"/>
                  </a:moveTo>
                  <a:cubicBezTo>
                    <a:pt x="88020" y="29758"/>
                    <a:pt x="88899" y="30651"/>
                    <a:pt x="89229" y="31688"/>
                  </a:cubicBezTo>
                  <a:cubicBezTo>
                    <a:pt x="89084" y="31688"/>
                    <a:pt x="88947" y="31736"/>
                    <a:pt x="88810" y="31832"/>
                  </a:cubicBezTo>
                  <a:cubicBezTo>
                    <a:pt x="85901" y="34225"/>
                    <a:pt x="83338" y="37010"/>
                    <a:pt x="80646" y="39610"/>
                  </a:cubicBezTo>
                  <a:cubicBezTo>
                    <a:pt x="82621" y="36363"/>
                    <a:pt x="84571" y="33140"/>
                    <a:pt x="86392" y="29806"/>
                  </a:cubicBezTo>
                  <a:cubicBezTo>
                    <a:pt x="86481" y="29574"/>
                    <a:pt x="86529" y="29343"/>
                    <a:pt x="86481" y="29088"/>
                  </a:cubicBezTo>
                  <a:close/>
                  <a:moveTo>
                    <a:pt x="73224" y="30236"/>
                  </a:moveTo>
                  <a:cubicBezTo>
                    <a:pt x="71475" y="34688"/>
                    <a:pt x="68912" y="38781"/>
                    <a:pt x="66801" y="43113"/>
                  </a:cubicBezTo>
                  <a:cubicBezTo>
                    <a:pt x="65173" y="42219"/>
                    <a:pt x="63658" y="41086"/>
                    <a:pt x="62352" y="39778"/>
                  </a:cubicBezTo>
                  <a:lnTo>
                    <a:pt x="62352" y="39754"/>
                  </a:lnTo>
                  <a:cubicBezTo>
                    <a:pt x="66011" y="36595"/>
                    <a:pt x="69525" y="33300"/>
                    <a:pt x="73224" y="30236"/>
                  </a:cubicBezTo>
                  <a:close/>
                  <a:moveTo>
                    <a:pt x="80735" y="34313"/>
                  </a:moveTo>
                  <a:cubicBezTo>
                    <a:pt x="78664" y="37768"/>
                    <a:pt x="76568" y="41182"/>
                    <a:pt x="74642" y="44724"/>
                  </a:cubicBezTo>
                  <a:cubicBezTo>
                    <a:pt x="74159" y="44780"/>
                    <a:pt x="73675" y="44812"/>
                    <a:pt x="73192" y="44812"/>
                  </a:cubicBezTo>
                  <a:cubicBezTo>
                    <a:pt x="71878" y="44812"/>
                    <a:pt x="70572" y="44605"/>
                    <a:pt x="69331" y="44222"/>
                  </a:cubicBezTo>
                  <a:lnTo>
                    <a:pt x="69331" y="44198"/>
                  </a:lnTo>
                  <a:cubicBezTo>
                    <a:pt x="73313" y="41086"/>
                    <a:pt x="76899" y="37560"/>
                    <a:pt x="80735" y="34313"/>
                  </a:cubicBezTo>
                  <a:close/>
                  <a:moveTo>
                    <a:pt x="23814" y="0"/>
                  </a:moveTo>
                  <a:cubicBezTo>
                    <a:pt x="16956" y="0"/>
                    <a:pt x="10976" y="3032"/>
                    <a:pt x="4907" y="8106"/>
                  </a:cubicBezTo>
                  <a:cubicBezTo>
                    <a:pt x="4069" y="7411"/>
                    <a:pt x="3231" y="6725"/>
                    <a:pt x="2401" y="6055"/>
                  </a:cubicBezTo>
                  <a:cubicBezTo>
                    <a:pt x="2119" y="5848"/>
                    <a:pt x="1837" y="5752"/>
                    <a:pt x="1571" y="5752"/>
                  </a:cubicBezTo>
                  <a:cubicBezTo>
                    <a:pt x="668" y="5752"/>
                    <a:pt x="8" y="6789"/>
                    <a:pt x="725" y="7715"/>
                  </a:cubicBezTo>
                  <a:cubicBezTo>
                    <a:pt x="1329" y="8473"/>
                    <a:pt x="2095" y="9230"/>
                    <a:pt x="2772" y="10020"/>
                  </a:cubicBezTo>
                  <a:cubicBezTo>
                    <a:pt x="2417" y="10483"/>
                    <a:pt x="2828" y="11018"/>
                    <a:pt x="3328" y="11018"/>
                  </a:cubicBezTo>
                  <a:cubicBezTo>
                    <a:pt x="3417" y="11018"/>
                    <a:pt x="3513" y="11002"/>
                    <a:pt x="3610" y="10962"/>
                  </a:cubicBezTo>
                  <a:cubicBezTo>
                    <a:pt x="9356" y="17296"/>
                    <a:pt x="17101" y="23471"/>
                    <a:pt x="24709" y="26391"/>
                  </a:cubicBezTo>
                  <a:cubicBezTo>
                    <a:pt x="26385" y="27061"/>
                    <a:pt x="34927" y="27659"/>
                    <a:pt x="41810" y="27843"/>
                  </a:cubicBezTo>
                  <a:cubicBezTo>
                    <a:pt x="42003" y="28210"/>
                    <a:pt x="42366" y="28473"/>
                    <a:pt x="42745" y="28473"/>
                  </a:cubicBezTo>
                  <a:cubicBezTo>
                    <a:pt x="42970" y="28473"/>
                    <a:pt x="43196" y="28377"/>
                    <a:pt x="43389" y="28170"/>
                  </a:cubicBezTo>
                  <a:cubicBezTo>
                    <a:pt x="43510" y="28050"/>
                    <a:pt x="43623" y="27979"/>
                    <a:pt x="43720" y="27867"/>
                  </a:cubicBezTo>
                  <a:cubicBezTo>
                    <a:pt x="44187" y="27875"/>
                    <a:pt x="44638" y="27875"/>
                    <a:pt x="45074" y="27875"/>
                  </a:cubicBezTo>
                  <a:cubicBezTo>
                    <a:pt x="46484" y="27875"/>
                    <a:pt x="47717" y="27843"/>
                    <a:pt x="48700" y="27771"/>
                  </a:cubicBezTo>
                  <a:cubicBezTo>
                    <a:pt x="48281" y="28545"/>
                    <a:pt x="48886" y="29383"/>
                    <a:pt x="49643" y="29383"/>
                  </a:cubicBezTo>
                  <a:cubicBezTo>
                    <a:pt x="49812" y="29383"/>
                    <a:pt x="49990" y="29343"/>
                    <a:pt x="50167" y="29247"/>
                  </a:cubicBezTo>
                  <a:cubicBezTo>
                    <a:pt x="50675" y="28992"/>
                    <a:pt x="51142" y="28768"/>
                    <a:pt x="51626" y="28537"/>
                  </a:cubicBezTo>
                  <a:cubicBezTo>
                    <a:pt x="53657" y="32638"/>
                    <a:pt x="56421" y="36339"/>
                    <a:pt x="59798" y="39475"/>
                  </a:cubicBezTo>
                  <a:cubicBezTo>
                    <a:pt x="59798" y="40089"/>
                    <a:pt x="60313" y="40592"/>
                    <a:pt x="60926" y="40592"/>
                  </a:cubicBezTo>
                  <a:cubicBezTo>
                    <a:pt x="60974" y="40592"/>
                    <a:pt x="61023" y="40592"/>
                    <a:pt x="61079" y="40584"/>
                  </a:cubicBezTo>
                  <a:cubicBezTo>
                    <a:pt x="62844" y="42076"/>
                    <a:pt x="64794" y="43392"/>
                    <a:pt x="66889" y="44453"/>
                  </a:cubicBezTo>
                  <a:cubicBezTo>
                    <a:pt x="67115" y="44780"/>
                    <a:pt x="67462" y="44980"/>
                    <a:pt x="67849" y="44980"/>
                  </a:cubicBezTo>
                  <a:cubicBezTo>
                    <a:pt x="67873" y="44980"/>
                    <a:pt x="67897" y="44980"/>
                    <a:pt x="67913" y="44980"/>
                  </a:cubicBezTo>
                  <a:cubicBezTo>
                    <a:pt x="70726" y="46264"/>
                    <a:pt x="73643" y="46990"/>
                    <a:pt x="76512" y="46990"/>
                  </a:cubicBezTo>
                  <a:cubicBezTo>
                    <a:pt x="82879" y="46990"/>
                    <a:pt x="89044" y="43432"/>
                    <a:pt x="93436" y="34497"/>
                  </a:cubicBezTo>
                  <a:cubicBezTo>
                    <a:pt x="98416" y="24365"/>
                    <a:pt x="71757" y="23974"/>
                    <a:pt x="67494" y="23631"/>
                  </a:cubicBezTo>
                  <a:cubicBezTo>
                    <a:pt x="65592" y="23471"/>
                    <a:pt x="63771" y="22849"/>
                    <a:pt x="62006" y="22059"/>
                  </a:cubicBezTo>
                  <a:cubicBezTo>
                    <a:pt x="61877" y="21564"/>
                    <a:pt x="61417" y="21245"/>
                    <a:pt x="60926" y="21245"/>
                  </a:cubicBezTo>
                  <a:cubicBezTo>
                    <a:pt x="60781" y="21245"/>
                    <a:pt x="60636" y="21269"/>
                    <a:pt x="60491" y="21325"/>
                  </a:cubicBezTo>
                  <a:cubicBezTo>
                    <a:pt x="51513" y="16626"/>
                    <a:pt x="43744" y="5944"/>
                    <a:pt x="34573" y="2282"/>
                  </a:cubicBezTo>
                  <a:cubicBezTo>
                    <a:pt x="30704" y="718"/>
                    <a:pt x="27158" y="0"/>
                    <a:pt x="2381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4" name="Google Shape;111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RgAANIJAAAQGgAA2AoAAAAAAAAmAAAACAAAAP//////////"/>
                </a:ext>
              </a:extLst>
            </p:cNvSpPr>
            <p:nvPr/>
          </p:nvSpPr>
          <p:spPr>
            <a:xfrm>
              <a:off x="4039235" y="1596390"/>
              <a:ext cx="197485" cy="166370"/>
            </a:xfrm>
            <a:custGeom>
              <a:avLst/>
              <a:gdLst/>
              <a:ahLst/>
              <a:cxnLst/>
              <a:rect l="0" t="0" r="197485" b="166370"/>
              <a:pathLst>
                <a:path w="197485" h="166370">
                  <a:moveTo>
                    <a:pt x="156549" y="8"/>
                  </a:moveTo>
                  <a:cubicBezTo>
                    <a:pt x="155478" y="8"/>
                    <a:pt x="154415" y="1087"/>
                    <a:pt x="155164" y="2223"/>
                  </a:cubicBezTo>
                  <a:cubicBezTo>
                    <a:pt x="158611" y="7410"/>
                    <a:pt x="159352" y="9850"/>
                    <a:pt x="165416" y="12387"/>
                  </a:cubicBezTo>
                  <a:cubicBezTo>
                    <a:pt x="179163" y="18178"/>
                    <a:pt x="175370" y="39174"/>
                    <a:pt x="160536" y="40012"/>
                  </a:cubicBezTo>
                  <a:cubicBezTo>
                    <a:pt x="153449" y="40407"/>
                    <a:pt x="148262" y="41663"/>
                    <a:pt x="140636" y="42331"/>
                  </a:cubicBezTo>
                  <a:cubicBezTo>
                    <a:pt x="127638" y="43451"/>
                    <a:pt x="115115" y="63940"/>
                    <a:pt x="102543" y="63940"/>
                  </a:cubicBezTo>
                  <a:cubicBezTo>
                    <a:pt x="99708" y="63940"/>
                    <a:pt x="96882" y="62901"/>
                    <a:pt x="94039" y="60380"/>
                  </a:cubicBezTo>
                  <a:cubicBezTo>
                    <a:pt x="92605" y="59092"/>
                    <a:pt x="91011" y="58544"/>
                    <a:pt x="89368" y="58544"/>
                  </a:cubicBezTo>
                  <a:cubicBezTo>
                    <a:pt x="82426" y="58544"/>
                    <a:pt x="74453" y="68168"/>
                    <a:pt x="72440" y="72582"/>
                  </a:cubicBezTo>
                  <a:cubicBezTo>
                    <a:pt x="65538" y="87675"/>
                    <a:pt x="50398" y="98653"/>
                    <a:pt x="40500" y="111853"/>
                  </a:cubicBezTo>
                  <a:cubicBezTo>
                    <a:pt x="27196" y="129644"/>
                    <a:pt x="17338" y="149151"/>
                    <a:pt x="620" y="164961"/>
                  </a:cubicBezTo>
                  <a:cubicBezTo>
                    <a:pt x="8" y="165540"/>
                    <a:pt x="595" y="166370"/>
                    <a:pt x="1264" y="166370"/>
                  </a:cubicBezTo>
                  <a:cubicBezTo>
                    <a:pt x="1457" y="166370"/>
                    <a:pt x="1650" y="166306"/>
                    <a:pt x="1828" y="166153"/>
                  </a:cubicBezTo>
                  <a:cubicBezTo>
                    <a:pt x="15921" y="153943"/>
                    <a:pt x="27147" y="151664"/>
                    <a:pt x="35893" y="135314"/>
                  </a:cubicBezTo>
                  <a:cubicBezTo>
                    <a:pt x="46935" y="114624"/>
                    <a:pt x="57654" y="97952"/>
                    <a:pt x="72230" y="79605"/>
                  </a:cubicBezTo>
                  <a:cubicBezTo>
                    <a:pt x="77183" y="73371"/>
                    <a:pt x="83529" y="70399"/>
                    <a:pt x="90101" y="70399"/>
                  </a:cubicBezTo>
                  <a:cubicBezTo>
                    <a:pt x="94941" y="70399"/>
                    <a:pt x="99918" y="72010"/>
                    <a:pt x="104548" y="75119"/>
                  </a:cubicBezTo>
                  <a:cubicBezTo>
                    <a:pt x="104975" y="75409"/>
                    <a:pt x="105507" y="75530"/>
                    <a:pt x="106095" y="75530"/>
                  </a:cubicBezTo>
                  <a:cubicBezTo>
                    <a:pt x="108688" y="75530"/>
                    <a:pt x="112392" y="73089"/>
                    <a:pt x="113343" y="71535"/>
                  </a:cubicBezTo>
                  <a:cubicBezTo>
                    <a:pt x="125938" y="50611"/>
                    <a:pt x="144840" y="43934"/>
                    <a:pt x="167027" y="42686"/>
                  </a:cubicBezTo>
                  <a:cubicBezTo>
                    <a:pt x="171746" y="42428"/>
                    <a:pt x="182417" y="41872"/>
                    <a:pt x="185179" y="36847"/>
                  </a:cubicBezTo>
                  <a:cubicBezTo>
                    <a:pt x="197485" y="14666"/>
                    <a:pt x="166906" y="14408"/>
                    <a:pt x="157789" y="693"/>
                  </a:cubicBezTo>
                  <a:cubicBezTo>
                    <a:pt x="157475" y="209"/>
                    <a:pt x="157008" y="8"/>
                    <a:pt x="156549"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3" name="Google Shape;111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BoAAHcGAACaGgAAnwYAAAAAAAAmAAAACAAAAP//////////"/>
                </a:ext>
              </a:extLst>
            </p:cNvSpPr>
            <p:nvPr/>
          </p:nvSpPr>
          <p:spPr>
            <a:xfrm>
              <a:off x="4305300" y="1050925"/>
              <a:ext cx="19050" cy="25400"/>
            </a:xfrm>
            <a:custGeom>
              <a:avLst/>
              <a:gdLst/>
              <a:ahLst/>
              <a:cxnLst/>
              <a:rect l="0" t="0" r="19050" b="25400"/>
              <a:pathLst>
                <a:path w="19050" h="25400">
                  <a:moveTo>
                    <a:pt x="19042" y="0"/>
                  </a:moveTo>
                  <a:cubicBezTo>
                    <a:pt x="12447" y="8306"/>
                    <a:pt x="6111" y="16765"/>
                    <a:pt x="8" y="25392"/>
                  </a:cubicBezTo>
                  <a:cubicBezTo>
                    <a:pt x="6296" y="16973"/>
                    <a:pt x="12657" y="8539"/>
                    <a:pt x="190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2" name="Google Shape;111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hkAAMAHAADsGQAAwgcAAAAAAAAmAAAACAAAAP//////////"/>
                </a:ext>
              </a:extLst>
            </p:cNvSpPr>
            <p:nvPr/>
          </p:nvSpPr>
          <p:spPr>
            <a:xfrm>
              <a:off x="4212590" y="1259840"/>
              <a:ext cx="1270" cy="1270"/>
            </a:xfrm>
            <a:custGeom>
              <a:avLst/>
              <a:gdLst/>
              <a:ahLst/>
              <a:cxnLst/>
              <a:rect l="0" t="0" r="1270" b="1270"/>
              <a:pathLst>
                <a:path w="1270" h="1270">
                  <a:moveTo>
                    <a:pt x="1270" y="0"/>
                  </a:moveTo>
                  <a:cubicBezTo>
                    <a:pt x="853" y="421"/>
                    <a:pt x="456" y="841"/>
                    <a:pt x="10" y="1262"/>
                  </a:cubicBezTo>
                  <a:cubicBezTo>
                    <a:pt x="456" y="866"/>
                    <a:pt x="873" y="445"/>
                    <a:pt x="12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1" name="Google Shape;111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hoAAGQHAAByGgAAqQcAAAAAAAAmAAAACAAAAP//////////"/>
                </a:ext>
              </a:extLst>
            </p:cNvSpPr>
            <p:nvPr/>
          </p:nvSpPr>
          <p:spPr>
            <a:xfrm>
              <a:off x="4260850" y="1201420"/>
              <a:ext cx="38100" cy="43815"/>
            </a:xfrm>
            <a:custGeom>
              <a:avLst/>
              <a:gdLst/>
              <a:ahLst/>
              <a:cxnLst/>
              <a:rect l="0" t="0" r="38100" b="43815"/>
              <a:pathLst>
                <a:path w="38100" h="43815">
                  <a:moveTo>
                    <a:pt x="38092" y="0"/>
                  </a:moveTo>
                  <a:cubicBezTo>
                    <a:pt x="24851" y="14216"/>
                    <a:pt x="11983" y="28703"/>
                    <a:pt x="8" y="43815"/>
                  </a:cubicBezTo>
                  <a:cubicBezTo>
                    <a:pt x="12730" y="29255"/>
                    <a:pt x="25411" y="14655"/>
                    <a:pt x="3809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40" name="Google Shape;111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BoAAP0HAABUGgAAGAgAAAAAAAAmAAAACAAAAP//////////"/>
                </a:ext>
              </a:extLst>
            </p:cNvSpPr>
            <p:nvPr/>
          </p:nvSpPr>
          <p:spPr>
            <a:xfrm>
              <a:off x="4264660" y="1298575"/>
              <a:ext cx="15240" cy="17145"/>
            </a:xfrm>
            <a:custGeom>
              <a:avLst/>
              <a:gdLst/>
              <a:ahLst/>
              <a:cxnLst/>
              <a:rect l="0" t="0" r="15240" b="17145"/>
              <a:pathLst>
                <a:path w="15240" h="17145">
                  <a:moveTo>
                    <a:pt x="15240" y="0"/>
                  </a:moveTo>
                  <a:cubicBezTo>
                    <a:pt x="12495" y="2975"/>
                    <a:pt x="9799" y="6013"/>
                    <a:pt x="7054" y="8957"/>
                  </a:cubicBezTo>
                  <a:cubicBezTo>
                    <a:pt x="4738" y="11696"/>
                    <a:pt x="2373" y="14397"/>
                    <a:pt x="8" y="17137"/>
                  </a:cubicBezTo>
                  <a:cubicBezTo>
                    <a:pt x="2993" y="14122"/>
                    <a:pt x="5929" y="11037"/>
                    <a:pt x="8724" y="7818"/>
                  </a:cubicBezTo>
                  <a:cubicBezTo>
                    <a:pt x="10940" y="5259"/>
                    <a:pt x="13040" y="2590"/>
                    <a:pt x="152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9" name="Google Shape;111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RoAABEHAAD3GgAASgcAAAAAAAAmAAAACAAAAP//////////"/>
                </a:ext>
              </a:extLst>
            </p:cNvSpPr>
            <p:nvPr/>
          </p:nvSpPr>
          <p:spPr>
            <a:xfrm>
              <a:off x="4349115" y="1148715"/>
              <a:ext cx="34290" cy="36195"/>
            </a:xfrm>
            <a:custGeom>
              <a:avLst/>
              <a:gdLst/>
              <a:ahLst/>
              <a:cxnLst/>
              <a:rect l="0" t="0" r="34290" b="36195"/>
              <a:pathLst>
                <a:path w="34290" h="36195">
                  <a:moveTo>
                    <a:pt x="34290" y="0"/>
                  </a:moveTo>
                  <a:cubicBezTo>
                    <a:pt x="25577" y="8778"/>
                    <a:pt x="16702" y="17436"/>
                    <a:pt x="8552" y="26628"/>
                  </a:cubicBezTo>
                  <a:cubicBezTo>
                    <a:pt x="5720" y="29796"/>
                    <a:pt x="2840" y="32995"/>
                    <a:pt x="0" y="36187"/>
                  </a:cubicBezTo>
                  <a:cubicBezTo>
                    <a:pt x="7667" y="28674"/>
                    <a:pt x="15616" y="20978"/>
                    <a:pt x="23396" y="13123"/>
                  </a:cubicBezTo>
                  <a:cubicBezTo>
                    <a:pt x="27017" y="8730"/>
                    <a:pt x="30637" y="4369"/>
                    <a:pt x="342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8" name="Google Shape;111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hsAAHsHAAAdGwAAfgcAAAAAAAAmAAAACAAAAP//////////"/>
                </a:ext>
              </a:extLst>
            </p:cNvSpPr>
            <p:nvPr/>
          </p:nvSpPr>
          <p:spPr>
            <a:xfrm>
              <a:off x="4405630" y="1216025"/>
              <a:ext cx="1905" cy="1905"/>
            </a:xfrm>
            <a:custGeom>
              <a:avLst/>
              <a:gdLst/>
              <a:ahLst/>
              <a:cxnLst/>
              <a:rect l="0" t="0" r="1905" b="1905"/>
              <a:pathLst>
                <a:path w="1905" h="1905">
                  <a:moveTo>
                    <a:pt x="1896" y="8"/>
                  </a:moveTo>
                  <a:cubicBezTo>
                    <a:pt x="1136" y="476"/>
                    <a:pt x="512" y="1123"/>
                    <a:pt x="0" y="1896"/>
                  </a:cubicBezTo>
                  <a:cubicBezTo>
                    <a:pt x="624" y="1249"/>
                    <a:pt x="1272" y="655"/>
                    <a:pt x="1896"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7" name="Google Shape;111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xcAAKgFAAB9GwAALgkAAAAAAAAmAAAACAAAAP//////////"/>
                </a:ext>
              </a:extLst>
            </p:cNvSpPr>
            <p:nvPr/>
          </p:nvSpPr>
          <p:spPr>
            <a:xfrm>
              <a:off x="3883025" y="919480"/>
              <a:ext cx="585470" cy="572770"/>
            </a:xfrm>
            <a:custGeom>
              <a:avLst/>
              <a:gdLst/>
              <a:ahLst/>
              <a:cxnLst/>
              <a:rect l="0" t="0" r="585470" b="572770"/>
              <a:pathLst>
                <a:path w="585470" h="572770">
                  <a:moveTo>
                    <a:pt x="446680" y="3042"/>
                  </a:moveTo>
                  <a:cubicBezTo>
                    <a:pt x="442702" y="5923"/>
                    <a:pt x="438788" y="8957"/>
                    <a:pt x="434947" y="12096"/>
                  </a:cubicBezTo>
                  <a:cubicBezTo>
                    <a:pt x="437021" y="9304"/>
                    <a:pt x="439183" y="6552"/>
                    <a:pt x="441120" y="3664"/>
                  </a:cubicBezTo>
                  <a:cubicBezTo>
                    <a:pt x="442952" y="3365"/>
                    <a:pt x="444808" y="3179"/>
                    <a:pt x="446680" y="3042"/>
                  </a:cubicBezTo>
                  <a:close/>
                  <a:moveTo>
                    <a:pt x="470655" y="5503"/>
                  </a:moveTo>
                  <a:cubicBezTo>
                    <a:pt x="472099" y="5923"/>
                    <a:pt x="473528" y="6415"/>
                    <a:pt x="474948" y="6948"/>
                  </a:cubicBezTo>
                  <a:cubicBezTo>
                    <a:pt x="470566" y="9748"/>
                    <a:pt x="466394" y="12774"/>
                    <a:pt x="462198" y="15800"/>
                  </a:cubicBezTo>
                  <a:cubicBezTo>
                    <a:pt x="465046" y="12379"/>
                    <a:pt x="467911" y="8998"/>
                    <a:pt x="470655" y="5503"/>
                  </a:cubicBezTo>
                  <a:close/>
                  <a:moveTo>
                    <a:pt x="435826" y="4713"/>
                  </a:moveTo>
                  <a:cubicBezTo>
                    <a:pt x="425223" y="14348"/>
                    <a:pt x="420809" y="17971"/>
                    <a:pt x="420397" y="17971"/>
                  </a:cubicBezTo>
                  <a:cubicBezTo>
                    <a:pt x="419921" y="17971"/>
                    <a:pt x="424674" y="13250"/>
                    <a:pt x="431380" y="7343"/>
                  </a:cubicBezTo>
                  <a:cubicBezTo>
                    <a:pt x="431799" y="7021"/>
                    <a:pt x="431912" y="6415"/>
                    <a:pt x="431662" y="5947"/>
                  </a:cubicBezTo>
                  <a:lnTo>
                    <a:pt x="431614" y="5947"/>
                  </a:lnTo>
                  <a:cubicBezTo>
                    <a:pt x="432986" y="5479"/>
                    <a:pt x="434406" y="5084"/>
                    <a:pt x="435826" y="4713"/>
                  </a:cubicBezTo>
                  <a:close/>
                  <a:moveTo>
                    <a:pt x="451465" y="2849"/>
                  </a:moveTo>
                  <a:cubicBezTo>
                    <a:pt x="453789" y="2849"/>
                    <a:pt x="456121" y="2970"/>
                    <a:pt x="458454" y="3179"/>
                  </a:cubicBezTo>
                  <a:cubicBezTo>
                    <a:pt x="452232" y="8279"/>
                    <a:pt x="446083" y="13565"/>
                    <a:pt x="439998" y="19020"/>
                  </a:cubicBezTo>
                  <a:cubicBezTo>
                    <a:pt x="443960" y="13710"/>
                    <a:pt x="447826" y="8352"/>
                    <a:pt x="451465" y="2849"/>
                  </a:cubicBezTo>
                  <a:close/>
                  <a:moveTo>
                    <a:pt x="426094" y="8287"/>
                  </a:moveTo>
                  <a:cubicBezTo>
                    <a:pt x="420647" y="12814"/>
                    <a:pt x="415773" y="17882"/>
                    <a:pt x="411738" y="23773"/>
                  </a:cubicBezTo>
                  <a:cubicBezTo>
                    <a:pt x="413594" y="17035"/>
                    <a:pt x="418928" y="11830"/>
                    <a:pt x="426094" y="8287"/>
                  </a:cubicBezTo>
                  <a:close/>
                  <a:moveTo>
                    <a:pt x="461923" y="3599"/>
                  </a:moveTo>
                  <a:cubicBezTo>
                    <a:pt x="463812" y="3873"/>
                    <a:pt x="465676" y="4245"/>
                    <a:pt x="467516" y="4664"/>
                  </a:cubicBezTo>
                  <a:cubicBezTo>
                    <a:pt x="460665" y="11257"/>
                    <a:pt x="453725" y="17737"/>
                    <a:pt x="446728" y="24144"/>
                  </a:cubicBezTo>
                  <a:cubicBezTo>
                    <a:pt x="451974" y="17414"/>
                    <a:pt x="457049" y="10563"/>
                    <a:pt x="461923" y="3599"/>
                  </a:cubicBezTo>
                  <a:close/>
                  <a:moveTo>
                    <a:pt x="432292" y="11410"/>
                  </a:moveTo>
                  <a:cubicBezTo>
                    <a:pt x="432752" y="11410"/>
                    <a:pt x="429532" y="14848"/>
                    <a:pt x="423714" y="21489"/>
                  </a:cubicBezTo>
                  <a:cubicBezTo>
                    <a:pt x="423181" y="22094"/>
                    <a:pt x="422600" y="22651"/>
                    <a:pt x="422059" y="23257"/>
                  </a:cubicBezTo>
                  <a:cubicBezTo>
                    <a:pt x="418476" y="26541"/>
                    <a:pt x="414974" y="29946"/>
                    <a:pt x="411528" y="33392"/>
                  </a:cubicBezTo>
                  <a:cubicBezTo>
                    <a:pt x="411085" y="31108"/>
                    <a:pt x="410996" y="28776"/>
                    <a:pt x="411270" y="26452"/>
                  </a:cubicBezTo>
                  <a:cubicBezTo>
                    <a:pt x="411528" y="26694"/>
                    <a:pt x="411859" y="26815"/>
                    <a:pt x="412198" y="26815"/>
                  </a:cubicBezTo>
                  <a:cubicBezTo>
                    <a:pt x="412529" y="26815"/>
                    <a:pt x="412868" y="26694"/>
                    <a:pt x="413134" y="26452"/>
                  </a:cubicBezTo>
                  <a:cubicBezTo>
                    <a:pt x="425965" y="16284"/>
                    <a:pt x="431735" y="11410"/>
                    <a:pt x="432292" y="11410"/>
                  </a:cubicBezTo>
                  <a:close/>
                  <a:moveTo>
                    <a:pt x="384648" y="26242"/>
                  </a:moveTo>
                  <a:cubicBezTo>
                    <a:pt x="385528" y="26242"/>
                    <a:pt x="386440" y="26331"/>
                    <a:pt x="387303" y="26517"/>
                  </a:cubicBezTo>
                  <a:cubicBezTo>
                    <a:pt x="382736" y="31036"/>
                    <a:pt x="373375" y="40138"/>
                    <a:pt x="372826" y="40138"/>
                  </a:cubicBezTo>
                  <a:cubicBezTo>
                    <a:pt x="372536" y="40138"/>
                    <a:pt x="374820" y="37475"/>
                    <a:pt x="381848" y="29970"/>
                  </a:cubicBezTo>
                  <a:cubicBezTo>
                    <a:pt x="383995" y="27687"/>
                    <a:pt x="383688" y="27122"/>
                    <a:pt x="383059" y="26751"/>
                  </a:cubicBezTo>
                  <a:cubicBezTo>
                    <a:pt x="383236" y="26839"/>
                    <a:pt x="383422" y="26888"/>
                    <a:pt x="383599" y="26888"/>
                  </a:cubicBezTo>
                  <a:cubicBezTo>
                    <a:pt x="384027" y="26888"/>
                    <a:pt x="384431" y="26646"/>
                    <a:pt x="384648" y="26242"/>
                  </a:cubicBezTo>
                  <a:close/>
                  <a:moveTo>
                    <a:pt x="390676" y="27638"/>
                  </a:moveTo>
                  <a:cubicBezTo>
                    <a:pt x="392008" y="28243"/>
                    <a:pt x="393315" y="28946"/>
                    <a:pt x="394550" y="29761"/>
                  </a:cubicBezTo>
                  <a:cubicBezTo>
                    <a:pt x="386012" y="38677"/>
                    <a:pt x="381638" y="43027"/>
                    <a:pt x="380872" y="43027"/>
                  </a:cubicBezTo>
                  <a:cubicBezTo>
                    <a:pt x="380041" y="43027"/>
                    <a:pt x="383543" y="37798"/>
                    <a:pt x="390652" y="27638"/>
                  </a:cubicBezTo>
                  <a:close/>
                  <a:moveTo>
                    <a:pt x="198288" y="34538"/>
                  </a:moveTo>
                  <a:cubicBezTo>
                    <a:pt x="193050" y="38492"/>
                    <a:pt x="188063" y="42736"/>
                    <a:pt x="183286" y="47255"/>
                  </a:cubicBezTo>
                  <a:cubicBezTo>
                    <a:pt x="186111" y="43664"/>
                    <a:pt x="188806" y="40009"/>
                    <a:pt x="191509" y="36329"/>
                  </a:cubicBezTo>
                  <a:cubicBezTo>
                    <a:pt x="193769" y="35748"/>
                    <a:pt x="195988" y="35022"/>
                    <a:pt x="198288" y="34538"/>
                  </a:cubicBezTo>
                  <a:close/>
                  <a:moveTo>
                    <a:pt x="379565" y="27687"/>
                  </a:moveTo>
                  <a:cubicBezTo>
                    <a:pt x="374440" y="34255"/>
                    <a:pt x="369453" y="39961"/>
                    <a:pt x="364797" y="47368"/>
                  </a:cubicBezTo>
                  <a:cubicBezTo>
                    <a:pt x="364733" y="47530"/>
                    <a:pt x="364684" y="47707"/>
                    <a:pt x="364700" y="47901"/>
                  </a:cubicBezTo>
                  <a:cubicBezTo>
                    <a:pt x="364127" y="47280"/>
                    <a:pt x="363595" y="46642"/>
                    <a:pt x="363006" y="46045"/>
                  </a:cubicBezTo>
                  <a:cubicBezTo>
                    <a:pt x="363046" y="45997"/>
                    <a:pt x="363094" y="45972"/>
                    <a:pt x="363119" y="45900"/>
                  </a:cubicBezTo>
                  <a:cubicBezTo>
                    <a:pt x="364345" y="40477"/>
                    <a:pt x="364297" y="34514"/>
                    <a:pt x="370777" y="34514"/>
                  </a:cubicBezTo>
                  <a:cubicBezTo>
                    <a:pt x="371333" y="34514"/>
                    <a:pt x="371939" y="34562"/>
                    <a:pt x="372600" y="34651"/>
                  </a:cubicBezTo>
                  <a:cubicBezTo>
                    <a:pt x="372697" y="34659"/>
                    <a:pt x="372794" y="34667"/>
                    <a:pt x="372899" y="34667"/>
                  </a:cubicBezTo>
                  <a:cubicBezTo>
                    <a:pt x="373399" y="34667"/>
                    <a:pt x="373908" y="34505"/>
                    <a:pt x="374158" y="34021"/>
                  </a:cubicBezTo>
                  <a:cubicBezTo>
                    <a:pt x="375748" y="30874"/>
                    <a:pt x="377587" y="28897"/>
                    <a:pt x="379565" y="27687"/>
                  </a:cubicBezTo>
                  <a:close/>
                  <a:moveTo>
                    <a:pt x="396874" y="31366"/>
                  </a:moveTo>
                  <a:cubicBezTo>
                    <a:pt x="398109" y="32294"/>
                    <a:pt x="399279" y="33303"/>
                    <a:pt x="400392" y="34304"/>
                  </a:cubicBezTo>
                  <a:cubicBezTo>
                    <a:pt x="388998" y="44141"/>
                    <a:pt x="384269" y="48651"/>
                    <a:pt x="383906" y="48651"/>
                  </a:cubicBezTo>
                  <a:cubicBezTo>
                    <a:pt x="383478" y="48651"/>
                    <a:pt x="389038" y="42470"/>
                    <a:pt x="396874" y="31439"/>
                  </a:cubicBezTo>
                  <a:cubicBezTo>
                    <a:pt x="396874" y="31415"/>
                    <a:pt x="396850" y="31391"/>
                    <a:pt x="396874" y="31366"/>
                  </a:cubicBezTo>
                  <a:close/>
                  <a:moveTo>
                    <a:pt x="510382" y="36144"/>
                  </a:moveTo>
                  <a:cubicBezTo>
                    <a:pt x="511520" y="36281"/>
                    <a:pt x="512641" y="36515"/>
                    <a:pt x="513731" y="36813"/>
                  </a:cubicBezTo>
                  <a:cubicBezTo>
                    <a:pt x="509631" y="40800"/>
                    <a:pt x="505605" y="44851"/>
                    <a:pt x="501618" y="48958"/>
                  </a:cubicBezTo>
                  <a:cubicBezTo>
                    <a:pt x="504668" y="44835"/>
                    <a:pt x="507630" y="40590"/>
                    <a:pt x="510382" y="36144"/>
                  </a:cubicBezTo>
                  <a:close/>
                  <a:moveTo>
                    <a:pt x="496865" y="25096"/>
                  </a:moveTo>
                  <a:cubicBezTo>
                    <a:pt x="497470" y="26218"/>
                    <a:pt x="498124" y="27291"/>
                    <a:pt x="498640" y="28478"/>
                  </a:cubicBezTo>
                  <a:cubicBezTo>
                    <a:pt x="491668" y="35934"/>
                    <a:pt x="484801" y="43455"/>
                    <a:pt x="477901" y="50984"/>
                  </a:cubicBezTo>
                  <a:cubicBezTo>
                    <a:pt x="484615" y="42640"/>
                    <a:pt x="491023" y="34094"/>
                    <a:pt x="496865" y="25096"/>
                  </a:cubicBezTo>
                  <a:close/>
                  <a:moveTo>
                    <a:pt x="381574" y="35813"/>
                  </a:moveTo>
                  <a:cubicBezTo>
                    <a:pt x="381921" y="35813"/>
                    <a:pt x="377797" y="41074"/>
                    <a:pt x="370922" y="52589"/>
                  </a:cubicBezTo>
                  <a:cubicBezTo>
                    <a:pt x="370244" y="53711"/>
                    <a:pt x="371172" y="54696"/>
                    <a:pt x="372189" y="54696"/>
                  </a:cubicBezTo>
                  <a:cubicBezTo>
                    <a:pt x="372528" y="54696"/>
                    <a:pt x="372883" y="54583"/>
                    <a:pt x="373181" y="54332"/>
                  </a:cubicBezTo>
                  <a:cubicBezTo>
                    <a:pt x="375183" y="52848"/>
                    <a:pt x="377031" y="51193"/>
                    <a:pt x="378911" y="49563"/>
                  </a:cubicBezTo>
                  <a:cubicBezTo>
                    <a:pt x="376498" y="52121"/>
                    <a:pt x="374174" y="54768"/>
                    <a:pt x="371939" y="57488"/>
                  </a:cubicBezTo>
                  <a:cubicBezTo>
                    <a:pt x="370196" y="54679"/>
                    <a:pt x="368267" y="52000"/>
                    <a:pt x="366120" y="49466"/>
                  </a:cubicBezTo>
                  <a:cubicBezTo>
                    <a:pt x="366476" y="49466"/>
                    <a:pt x="366823" y="49353"/>
                    <a:pt x="367081" y="49119"/>
                  </a:cubicBezTo>
                  <a:cubicBezTo>
                    <a:pt x="376893" y="40533"/>
                    <a:pt x="381243" y="35813"/>
                    <a:pt x="381574" y="35813"/>
                  </a:cubicBezTo>
                  <a:close/>
                  <a:moveTo>
                    <a:pt x="265573" y="46416"/>
                  </a:moveTo>
                  <a:cubicBezTo>
                    <a:pt x="267065" y="48232"/>
                    <a:pt x="268437" y="50144"/>
                    <a:pt x="269696" y="52146"/>
                  </a:cubicBezTo>
                  <a:lnTo>
                    <a:pt x="269720" y="52146"/>
                  </a:lnTo>
                  <a:cubicBezTo>
                    <a:pt x="269607" y="52194"/>
                    <a:pt x="269486" y="52194"/>
                    <a:pt x="269398" y="52283"/>
                  </a:cubicBezTo>
                  <a:cubicBezTo>
                    <a:pt x="267090" y="54962"/>
                    <a:pt x="264870" y="57738"/>
                    <a:pt x="262611" y="60441"/>
                  </a:cubicBezTo>
                  <a:cubicBezTo>
                    <a:pt x="264410" y="55777"/>
                    <a:pt x="265460" y="51097"/>
                    <a:pt x="265573" y="46416"/>
                  </a:cubicBezTo>
                  <a:close/>
                  <a:moveTo>
                    <a:pt x="260214" y="40961"/>
                  </a:moveTo>
                  <a:cubicBezTo>
                    <a:pt x="261239" y="41825"/>
                    <a:pt x="262264" y="42785"/>
                    <a:pt x="263224" y="43785"/>
                  </a:cubicBezTo>
                  <a:cubicBezTo>
                    <a:pt x="257818" y="49725"/>
                    <a:pt x="252968" y="56108"/>
                    <a:pt x="248449" y="62725"/>
                  </a:cubicBezTo>
                  <a:cubicBezTo>
                    <a:pt x="252645" y="55664"/>
                    <a:pt x="256559" y="48393"/>
                    <a:pt x="260190" y="40961"/>
                  </a:cubicBezTo>
                  <a:close/>
                  <a:moveTo>
                    <a:pt x="491483" y="17688"/>
                  </a:moveTo>
                  <a:cubicBezTo>
                    <a:pt x="492863" y="19085"/>
                    <a:pt x="494121" y="20602"/>
                    <a:pt x="495259" y="22207"/>
                  </a:cubicBezTo>
                  <a:cubicBezTo>
                    <a:pt x="481234" y="35538"/>
                    <a:pt x="467790" y="49394"/>
                    <a:pt x="454701" y="63564"/>
                  </a:cubicBezTo>
                  <a:cubicBezTo>
                    <a:pt x="467419" y="48651"/>
                    <a:pt x="479887" y="33513"/>
                    <a:pt x="491483" y="17688"/>
                  </a:cubicBezTo>
                  <a:close/>
                  <a:moveTo>
                    <a:pt x="154865" y="49749"/>
                  </a:moveTo>
                  <a:cubicBezTo>
                    <a:pt x="149603" y="54526"/>
                    <a:pt x="144286" y="59319"/>
                    <a:pt x="139073" y="64234"/>
                  </a:cubicBezTo>
                  <a:cubicBezTo>
                    <a:pt x="142841" y="59578"/>
                    <a:pt x="145754" y="55898"/>
                    <a:pt x="146989" y="54332"/>
                  </a:cubicBezTo>
                  <a:cubicBezTo>
                    <a:pt x="147150" y="54082"/>
                    <a:pt x="147247" y="53800"/>
                    <a:pt x="147247" y="53501"/>
                  </a:cubicBezTo>
                  <a:lnTo>
                    <a:pt x="147223" y="53501"/>
                  </a:lnTo>
                  <a:cubicBezTo>
                    <a:pt x="149765" y="52218"/>
                    <a:pt x="152299" y="50959"/>
                    <a:pt x="154865" y="49749"/>
                  </a:cubicBezTo>
                  <a:close/>
                  <a:moveTo>
                    <a:pt x="123950" y="66751"/>
                  </a:moveTo>
                  <a:cubicBezTo>
                    <a:pt x="123934" y="66768"/>
                    <a:pt x="123918" y="66784"/>
                    <a:pt x="123902" y="66808"/>
                  </a:cubicBezTo>
                  <a:cubicBezTo>
                    <a:pt x="123918" y="66784"/>
                    <a:pt x="123934" y="66768"/>
                    <a:pt x="123950" y="66751"/>
                  </a:cubicBezTo>
                  <a:close/>
                  <a:moveTo>
                    <a:pt x="348440" y="58416"/>
                  </a:moveTo>
                  <a:cubicBezTo>
                    <a:pt x="346277" y="61555"/>
                    <a:pt x="344106" y="64653"/>
                    <a:pt x="341920" y="67776"/>
                  </a:cubicBezTo>
                  <a:cubicBezTo>
                    <a:pt x="341290" y="62838"/>
                    <a:pt x="342920" y="58900"/>
                    <a:pt x="348440" y="58416"/>
                  </a:cubicBezTo>
                  <a:close/>
                  <a:moveTo>
                    <a:pt x="451578" y="12814"/>
                  </a:moveTo>
                  <a:cubicBezTo>
                    <a:pt x="452006" y="12814"/>
                    <a:pt x="450142" y="15518"/>
                    <a:pt x="444638" y="22490"/>
                  </a:cubicBezTo>
                  <a:cubicBezTo>
                    <a:pt x="440862" y="27267"/>
                    <a:pt x="436948" y="31923"/>
                    <a:pt x="433083" y="36628"/>
                  </a:cubicBezTo>
                  <a:cubicBezTo>
                    <a:pt x="421454" y="47207"/>
                    <a:pt x="409874" y="57786"/>
                    <a:pt x="398528" y="68591"/>
                  </a:cubicBezTo>
                  <a:lnTo>
                    <a:pt x="398504" y="68591"/>
                  </a:lnTo>
                  <a:cubicBezTo>
                    <a:pt x="402797" y="63838"/>
                    <a:pt x="407034" y="59085"/>
                    <a:pt x="411254" y="54292"/>
                  </a:cubicBezTo>
                  <a:cubicBezTo>
                    <a:pt x="414700" y="50959"/>
                    <a:pt x="418146" y="47602"/>
                    <a:pt x="421551" y="44229"/>
                  </a:cubicBezTo>
                  <a:cubicBezTo>
                    <a:pt x="425691" y="40114"/>
                    <a:pt x="450214" y="12814"/>
                    <a:pt x="451578" y="12814"/>
                  </a:cubicBezTo>
                  <a:close/>
                  <a:moveTo>
                    <a:pt x="247166" y="33529"/>
                  </a:moveTo>
                  <a:cubicBezTo>
                    <a:pt x="248360" y="33949"/>
                    <a:pt x="249474" y="34465"/>
                    <a:pt x="250619" y="34957"/>
                  </a:cubicBezTo>
                  <a:cubicBezTo>
                    <a:pt x="241113" y="45997"/>
                    <a:pt x="231793" y="57431"/>
                    <a:pt x="222658" y="69108"/>
                  </a:cubicBezTo>
                  <a:cubicBezTo>
                    <a:pt x="230695" y="56874"/>
                    <a:pt x="238781" y="44875"/>
                    <a:pt x="247166" y="33529"/>
                  </a:cubicBezTo>
                  <a:close/>
                  <a:moveTo>
                    <a:pt x="351797" y="58601"/>
                  </a:moveTo>
                  <a:cubicBezTo>
                    <a:pt x="352539" y="58666"/>
                    <a:pt x="353120" y="58625"/>
                    <a:pt x="353960" y="58811"/>
                  </a:cubicBezTo>
                  <a:cubicBezTo>
                    <a:pt x="356760" y="59440"/>
                    <a:pt x="359503" y="60255"/>
                    <a:pt x="362166" y="61280"/>
                  </a:cubicBezTo>
                  <a:cubicBezTo>
                    <a:pt x="359342" y="63306"/>
                    <a:pt x="356639" y="65428"/>
                    <a:pt x="354032" y="67639"/>
                  </a:cubicBezTo>
                  <a:cubicBezTo>
                    <a:pt x="355549" y="65702"/>
                    <a:pt x="357082" y="63798"/>
                    <a:pt x="358575" y="61861"/>
                  </a:cubicBezTo>
                  <a:cubicBezTo>
                    <a:pt x="359358" y="60828"/>
                    <a:pt x="358301" y="59820"/>
                    <a:pt x="357268" y="59820"/>
                  </a:cubicBezTo>
                  <a:cubicBezTo>
                    <a:pt x="356945" y="59820"/>
                    <a:pt x="356623" y="59917"/>
                    <a:pt x="356364" y="60134"/>
                  </a:cubicBezTo>
                  <a:cubicBezTo>
                    <a:pt x="349965" y="65493"/>
                    <a:pt x="344841" y="70415"/>
                    <a:pt x="343485" y="70415"/>
                  </a:cubicBezTo>
                  <a:cubicBezTo>
                    <a:pt x="342565" y="70415"/>
                    <a:pt x="343364" y="68156"/>
                    <a:pt x="346665" y="62249"/>
                  </a:cubicBezTo>
                  <a:cubicBezTo>
                    <a:pt x="346116" y="63241"/>
                    <a:pt x="346987" y="64169"/>
                    <a:pt x="347859" y="64169"/>
                  </a:cubicBezTo>
                  <a:cubicBezTo>
                    <a:pt x="348254" y="64169"/>
                    <a:pt x="348642" y="63984"/>
                    <a:pt x="348908" y="63540"/>
                  </a:cubicBezTo>
                  <a:lnTo>
                    <a:pt x="351797" y="58601"/>
                  </a:lnTo>
                  <a:close/>
                  <a:moveTo>
                    <a:pt x="271237" y="54663"/>
                  </a:moveTo>
                  <a:cubicBezTo>
                    <a:pt x="273077" y="57875"/>
                    <a:pt x="274732" y="60998"/>
                    <a:pt x="276410" y="64072"/>
                  </a:cubicBezTo>
                  <a:cubicBezTo>
                    <a:pt x="276370" y="64072"/>
                    <a:pt x="276329" y="64072"/>
                    <a:pt x="276289" y="64072"/>
                  </a:cubicBezTo>
                  <a:cubicBezTo>
                    <a:pt x="276095" y="64072"/>
                    <a:pt x="275910" y="64121"/>
                    <a:pt x="275756" y="64218"/>
                  </a:cubicBezTo>
                  <a:cubicBezTo>
                    <a:pt x="272746" y="66429"/>
                    <a:pt x="269906" y="68825"/>
                    <a:pt x="267178" y="71367"/>
                  </a:cubicBezTo>
                  <a:cubicBezTo>
                    <a:pt x="269276" y="68220"/>
                    <a:pt x="271375" y="65097"/>
                    <a:pt x="273400" y="61886"/>
                  </a:cubicBezTo>
                  <a:cubicBezTo>
                    <a:pt x="274118" y="60748"/>
                    <a:pt x="273142" y="59723"/>
                    <a:pt x="272085" y="59723"/>
                  </a:cubicBezTo>
                  <a:cubicBezTo>
                    <a:pt x="271738" y="59723"/>
                    <a:pt x="271375" y="59836"/>
                    <a:pt x="271068" y="60094"/>
                  </a:cubicBezTo>
                  <a:cubicBezTo>
                    <a:pt x="268510" y="62208"/>
                    <a:pt x="266202" y="64540"/>
                    <a:pt x="263805" y="66776"/>
                  </a:cubicBezTo>
                  <a:cubicBezTo>
                    <a:pt x="266299" y="62749"/>
                    <a:pt x="268833" y="58738"/>
                    <a:pt x="271237" y="54663"/>
                  </a:cubicBezTo>
                  <a:close/>
                  <a:moveTo>
                    <a:pt x="126097" y="64774"/>
                  </a:moveTo>
                  <a:cubicBezTo>
                    <a:pt x="124628" y="66356"/>
                    <a:pt x="123087" y="67946"/>
                    <a:pt x="121690" y="69552"/>
                  </a:cubicBezTo>
                  <a:cubicBezTo>
                    <a:pt x="122796" y="68156"/>
                    <a:pt x="123571" y="67163"/>
                    <a:pt x="123902" y="66808"/>
                  </a:cubicBezTo>
                  <a:cubicBezTo>
                    <a:pt x="121941" y="68833"/>
                    <a:pt x="118769" y="71981"/>
                    <a:pt x="115396" y="75354"/>
                  </a:cubicBezTo>
                  <a:cubicBezTo>
                    <a:pt x="115283" y="75208"/>
                    <a:pt x="115146" y="75071"/>
                    <a:pt x="115001" y="74934"/>
                  </a:cubicBezTo>
                  <a:cubicBezTo>
                    <a:pt x="116776" y="72465"/>
                    <a:pt x="118358" y="70205"/>
                    <a:pt x="119689" y="68382"/>
                  </a:cubicBezTo>
                  <a:lnTo>
                    <a:pt x="119665" y="68382"/>
                  </a:lnTo>
                  <a:cubicBezTo>
                    <a:pt x="121876" y="67107"/>
                    <a:pt x="124047" y="65888"/>
                    <a:pt x="126097" y="64774"/>
                  </a:cubicBezTo>
                  <a:close/>
                  <a:moveTo>
                    <a:pt x="499520" y="31600"/>
                  </a:moveTo>
                  <a:cubicBezTo>
                    <a:pt x="499899" y="32859"/>
                    <a:pt x="500384" y="34070"/>
                    <a:pt x="500642" y="35442"/>
                  </a:cubicBezTo>
                  <a:cubicBezTo>
                    <a:pt x="488271" y="49329"/>
                    <a:pt x="475577" y="62773"/>
                    <a:pt x="462763" y="76072"/>
                  </a:cubicBezTo>
                  <a:cubicBezTo>
                    <a:pt x="474964" y="61208"/>
                    <a:pt x="487133" y="46295"/>
                    <a:pt x="499520" y="31600"/>
                  </a:cubicBezTo>
                  <a:close/>
                  <a:moveTo>
                    <a:pt x="314144" y="68010"/>
                  </a:moveTo>
                  <a:cubicBezTo>
                    <a:pt x="310440" y="72271"/>
                    <a:pt x="306905" y="76629"/>
                    <a:pt x="303500" y="81131"/>
                  </a:cubicBezTo>
                  <a:cubicBezTo>
                    <a:pt x="305203" y="77887"/>
                    <a:pt x="306808" y="74555"/>
                    <a:pt x="308229" y="71085"/>
                  </a:cubicBezTo>
                  <a:cubicBezTo>
                    <a:pt x="308463" y="70504"/>
                    <a:pt x="308164" y="69995"/>
                    <a:pt x="307720" y="69689"/>
                  </a:cubicBezTo>
                  <a:cubicBezTo>
                    <a:pt x="309818" y="68987"/>
                    <a:pt x="311957" y="68430"/>
                    <a:pt x="314128" y="68010"/>
                  </a:cubicBezTo>
                  <a:close/>
                  <a:moveTo>
                    <a:pt x="214927" y="31600"/>
                  </a:moveTo>
                  <a:cubicBezTo>
                    <a:pt x="199482" y="48861"/>
                    <a:pt x="184497" y="66477"/>
                    <a:pt x="169963" y="84456"/>
                  </a:cubicBezTo>
                  <a:cubicBezTo>
                    <a:pt x="183238" y="67478"/>
                    <a:pt x="196311" y="50330"/>
                    <a:pt x="208988" y="33158"/>
                  </a:cubicBezTo>
                  <a:cubicBezTo>
                    <a:pt x="209125" y="32948"/>
                    <a:pt x="209198" y="32690"/>
                    <a:pt x="209174" y="32464"/>
                  </a:cubicBezTo>
                  <a:cubicBezTo>
                    <a:pt x="211078" y="32133"/>
                    <a:pt x="213015" y="31859"/>
                    <a:pt x="214927" y="31600"/>
                  </a:cubicBezTo>
                  <a:close/>
                  <a:moveTo>
                    <a:pt x="501505" y="43576"/>
                  </a:moveTo>
                  <a:cubicBezTo>
                    <a:pt x="490974" y="53542"/>
                    <a:pt x="477393" y="74095"/>
                    <a:pt x="464716" y="86909"/>
                  </a:cubicBezTo>
                  <a:cubicBezTo>
                    <a:pt x="464320" y="87305"/>
                    <a:pt x="463949" y="87724"/>
                    <a:pt x="463554" y="88144"/>
                  </a:cubicBezTo>
                  <a:cubicBezTo>
                    <a:pt x="473197" y="76911"/>
                    <a:pt x="482566" y="65468"/>
                    <a:pt x="491442" y="53590"/>
                  </a:cubicBezTo>
                  <a:cubicBezTo>
                    <a:pt x="494791" y="50233"/>
                    <a:pt x="498059" y="46836"/>
                    <a:pt x="501505" y="43576"/>
                  </a:cubicBezTo>
                  <a:close/>
                  <a:moveTo>
                    <a:pt x="526384" y="67220"/>
                  </a:moveTo>
                  <a:cubicBezTo>
                    <a:pt x="526481" y="69382"/>
                    <a:pt x="526545" y="71553"/>
                    <a:pt x="526691" y="73699"/>
                  </a:cubicBezTo>
                  <a:lnTo>
                    <a:pt x="526691" y="73675"/>
                  </a:lnTo>
                  <a:cubicBezTo>
                    <a:pt x="526691" y="73837"/>
                    <a:pt x="526715" y="74022"/>
                    <a:pt x="526731" y="74184"/>
                  </a:cubicBezTo>
                  <a:cubicBezTo>
                    <a:pt x="521098" y="78678"/>
                    <a:pt x="515667" y="83480"/>
                    <a:pt x="510333" y="88467"/>
                  </a:cubicBezTo>
                  <a:cubicBezTo>
                    <a:pt x="515950" y="81527"/>
                    <a:pt x="521397" y="74490"/>
                    <a:pt x="526384" y="67220"/>
                  </a:cubicBezTo>
                  <a:close/>
                  <a:moveTo>
                    <a:pt x="154098" y="59085"/>
                  </a:moveTo>
                  <a:cubicBezTo>
                    <a:pt x="144778" y="69616"/>
                    <a:pt x="135667" y="80333"/>
                    <a:pt x="126492" y="91009"/>
                  </a:cubicBezTo>
                  <a:lnTo>
                    <a:pt x="126468" y="91009"/>
                  </a:lnTo>
                  <a:cubicBezTo>
                    <a:pt x="134594" y="79542"/>
                    <a:pt x="144173" y="69059"/>
                    <a:pt x="154098" y="59085"/>
                  </a:cubicBezTo>
                  <a:close/>
                  <a:moveTo>
                    <a:pt x="327289" y="68551"/>
                  </a:moveTo>
                  <a:cubicBezTo>
                    <a:pt x="329202" y="69156"/>
                    <a:pt x="331042" y="69947"/>
                    <a:pt x="332785" y="70972"/>
                  </a:cubicBezTo>
                  <a:cubicBezTo>
                    <a:pt x="326773" y="77839"/>
                    <a:pt x="320761" y="84714"/>
                    <a:pt x="314773" y="91614"/>
                  </a:cubicBezTo>
                  <a:cubicBezTo>
                    <a:pt x="319389" y="84271"/>
                    <a:pt x="323537" y="76653"/>
                    <a:pt x="327265" y="68801"/>
                  </a:cubicBezTo>
                  <a:cubicBezTo>
                    <a:pt x="327289" y="68737"/>
                    <a:pt x="327265" y="68640"/>
                    <a:pt x="327289" y="68551"/>
                  </a:cubicBezTo>
                  <a:close/>
                  <a:moveTo>
                    <a:pt x="277572" y="66195"/>
                  </a:moveTo>
                  <a:cubicBezTo>
                    <a:pt x="277734" y="66517"/>
                    <a:pt x="277943" y="66824"/>
                    <a:pt x="278105" y="67147"/>
                  </a:cubicBezTo>
                  <a:cubicBezTo>
                    <a:pt x="272771" y="73094"/>
                    <a:pt x="262918" y="82035"/>
                    <a:pt x="252524" y="92267"/>
                  </a:cubicBezTo>
                  <a:cubicBezTo>
                    <a:pt x="253153" y="91404"/>
                    <a:pt x="253807" y="90541"/>
                    <a:pt x="254436" y="89677"/>
                  </a:cubicBezTo>
                  <a:cubicBezTo>
                    <a:pt x="261150" y="81131"/>
                    <a:pt x="268486" y="73207"/>
                    <a:pt x="277225" y="66751"/>
                  </a:cubicBezTo>
                  <a:cubicBezTo>
                    <a:pt x="277411" y="66590"/>
                    <a:pt x="277451" y="66380"/>
                    <a:pt x="277548" y="66195"/>
                  </a:cubicBezTo>
                  <a:close/>
                  <a:moveTo>
                    <a:pt x="279832" y="70133"/>
                  </a:moveTo>
                  <a:cubicBezTo>
                    <a:pt x="280929" y="71972"/>
                    <a:pt x="282140" y="73788"/>
                    <a:pt x="283439" y="75580"/>
                  </a:cubicBezTo>
                  <a:cubicBezTo>
                    <a:pt x="277265" y="80938"/>
                    <a:pt x="271447" y="86603"/>
                    <a:pt x="265879" y="92493"/>
                  </a:cubicBezTo>
                  <a:cubicBezTo>
                    <a:pt x="270632" y="85110"/>
                    <a:pt x="275240" y="77629"/>
                    <a:pt x="279832" y="70133"/>
                  </a:cubicBezTo>
                  <a:close/>
                  <a:moveTo>
                    <a:pt x="252040" y="61789"/>
                  </a:moveTo>
                  <a:cubicBezTo>
                    <a:pt x="252645" y="70060"/>
                    <a:pt x="249732" y="76588"/>
                    <a:pt x="243300" y="81317"/>
                  </a:cubicBezTo>
                  <a:cubicBezTo>
                    <a:pt x="239879" y="85110"/>
                    <a:pt x="236546" y="88999"/>
                    <a:pt x="233213" y="92889"/>
                  </a:cubicBezTo>
                  <a:cubicBezTo>
                    <a:pt x="239435" y="82576"/>
                    <a:pt x="245608" y="72182"/>
                    <a:pt x="252040" y="61789"/>
                  </a:cubicBezTo>
                  <a:close/>
                  <a:moveTo>
                    <a:pt x="393711" y="44318"/>
                  </a:moveTo>
                  <a:cubicBezTo>
                    <a:pt x="384648" y="57714"/>
                    <a:pt x="373044" y="69850"/>
                    <a:pt x="362231" y="81922"/>
                  </a:cubicBezTo>
                  <a:cubicBezTo>
                    <a:pt x="358293" y="86320"/>
                    <a:pt x="354565" y="90839"/>
                    <a:pt x="350699" y="95318"/>
                  </a:cubicBezTo>
                  <a:cubicBezTo>
                    <a:pt x="357833" y="85416"/>
                    <a:pt x="364305" y="75160"/>
                    <a:pt x="369502" y="64282"/>
                  </a:cubicBezTo>
                  <a:cubicBezTo>
                    <a:pt x="370995" y="64960"/>
                    <a:pt x="372504" y="65678"/>
                    <a:pt x="373996" y="66404"/>
                  </a:cubicBezTo>
                  <a:cubicBezTo>
                    <a:pt x="374231" y="66517"/>
                    <a:pt x="374465" y="66566"/>
                    <a:pt x="374690" y="66566"/>
                  </a:cubicBezTo>
                  <a:cubicBezTo>
                    <a:pt x="375715" y="66566"/>
                    <a:pt x="376555" y="65509"/>
                    <a:pt x="375982" y="64427"/>
                  </a:cubicBezTo>
                  <a:cubicBezTo>
                    <a:pt x="375183" y="62959"/>
                    <a:pt x="374368" y="61539"/>
                    <a:pt x="373528" y="60110"/>
                  </a:cubicBezTo>
                  <a:cubicBezTo>
                    <a:pt x="376280" y="57996"/>
                    <a:pt x="392847" y="45577"/>
                    <a:pt x="393711" y="44318"/>
                  </a:cubicBezTo>
                  <a:close/>
                  <a:moveTo>
                    <a:pt x="140864" y="56850"/>
                  </a:moveTo>
                  <a:lnTo>
                    <a:pt x="110232" y="90589"/>
                  </a:lnTo>
                  <a:cubicBezTo>
                    <a:pt x="104308" y="97101"/>
                    <a:pt x="101589" y="99651"/>
                    <a:pt x="100968" y="99651"/>
                  </a:cubicBezTo>
                  <a:cubicBezTo>
                    <a:pt x="100330" y="99651"/>
                    <a:pt x="101920" y="96948"/>
                    <a:pt x="104518" y="93082"/>
                  </a:cubicBezTo>
                  <a:cubicBezTo>
                    <a:pt x="114654" y="82689"/>
                    <a:pt x="123603" y="71270"/>
                    <a:pt x="133714" y="60675"/>
                  </a:cubicBezTo>
                  <a:cubicBezTo>
                    <a:pt x="134828" y="60094"/>
                    <a:pt x="135853" y="59529"/>
                    <a:pt x="136692" y="59069"/>
                  </a:cubicBezTo>
                  <a:lnTo>
                    <a:pt x="136668" y="59069"/>
                  </a:lnTo>
                  <a:cubicBezTo>
                    <a:pt x="138048" y="58295"/>
                    <a:pt x="139492" y="57625"/>
                    <a:pt x="140864" y="56850"/>
                  </a:cubicBezTo>
                  <a:close/>
                  <a:moveTo>
                    <a:pt x="111305" y="73498"/>
                  </a:moveTo>
                  <a:cubicBezTo>
                    <a:pt x="110207" y="74821"/>
                    <a:pt x="109158" y="76169"/>
                    <a:pt x="108085" y="77516"/>
                  </a:cubicBezTo>
                  <a:cubicBezTo>
                    <a:pt x="101791" y="84900"/>
                    <a:pt x="95456" y="92219"/>
                    <a:pt x="89404" y="99837"/>
                  </a:cubicBezTo>
                  <a:cubicBezTo>
                    <a:pt x="87774" y="91073"/>
                    <a:pt x="98991" y="81430"/>
                    <a:pt x="111305" y="73498"/>
                  </a:cubicBezTo>
                  <a:close/>
                  <a:moveTo>
                    <a:pt x="305291" y="70528"/>
                  </a:moveTo>
                  <a:cubicBezTo>
                    <a:pt x="296213" y="80728"/>
                    <a:pt x="287425" y="91146"/>
                    <a:pt x="278758" y="101677"/>
                  </a:cubicBezTo>
                  <a:cubicBezTo>
                    <a:pt x="283326" y="93938"/>
                    <a:pt x="287611" y="86110"/>
                    <a:pt x="291573" y="78356"/>
                  </a:cubicBezTo>
                  <a:cubicBezTo>
                    <a:pt x="291855" y="77823"/>
                    <a:pt x="291759" y="77169"/>
                    <a:pt x="291315" y="76774"/>
                  </a:cubicBezTo>
                  <a:cubicBezTo>
                    <a:pt x="296140" y="74369"/>
                    <a:pt x="300797" y="72182"/>
                    <a:pt x="305291" y="70528"/>
                  </a:cubicBezTo>
                  <a:close/>
                  <a:moveTo>
                    <a:pt x="340524" y="77008"/>
                  </a:moveTo>
                  <a:cubicBezTo>
                    <a:pt x="341105" y="77589"/>
                    <a:pt x="341710" y="78243"/>
                    <a:pt x="342291" y="78872"/>
                  </a:cubicBezTo>
                  <a:cubicBezTo>
                    <a:pt x="337215" y="84271"/>
                    <a:pt x="332438" y="89935"/>
                    <a:pt x="327983" y="95850"/>
                  </a:cubicBezTo>
                  <a:cubicBezTo>
                    <a:pt x="326006" y="97997"/>
                    <a:pt x="324449" y="99740"/>
                    <a:pt x="323747" y="100603"/>
                  </a:cubicBezTo>
                  <a:cubicBezTo>
                    <a:pt x="323303" y="101120"/>
                    <a:pt x="322883" y="101677"/>
                    <a:pt x="322439" y="102209"/>
                  </a:cubicBezTo>
                  <a:cubicBezTo>
                    <a:pt x="327426" y="94922"/>
                    <a:pt x="332179" y="87442"/>
                    <a:pt x="336699" y="79800"/>
                  </a:cubicBezTo>
                  <a:cubicBezTo>
                    <a:pt x="336957" y="79776"/>
                    <a:pt x="337239" y="79687"/>
                    <a:pt x="337465" y="79518"/>
                  </a:cubicBezTo>
                  <a:cubicBezTo>
                    <a:pt x="338659" y="78517"/>
                    <a:pt x="339563" y="77799"/>
                    <a:pt x="340524" y="77008"/>
                  </a:cubicBezTo>
                  <a:close/>
                  <a:moveTo>
                    <a:pt x="228484" y="30624"/>
                  </a:moveTo>
                  <a:cubicBezTo>
                    <a:pt x="230235" y="30624"/>
                    <a:pt x="231979" y="30713"/>
                    <a:pt x="233681" y="30834"/>
                  </a:cubicBezTo>
                  <a:cubicBezTo>
                    <a:pt x="212668" y="55131"/>
                    <a:pt x="191485" y="79219"/>
                    <a:pt x="171335" y="104170"/>
                  </a:cubicBezTo>
                  <a:cubicBezTo>
                    <a:pt x="173740" y="100862"/>
                    <a:pt x="176185" y="97480"/>
                    <a:pt x="178678" y="94083"/>
                  </a:cubicBezTo>
                  <a:cubicBezTo>
                    <a:pt x="195681" y="73256"/>
                    <a:pt x="212668" y="52404"/>
                    <a:pt x="228484" y="30640"/>
                  </a:cubicBezTo>
                  <a:lnTo>
                    <a:pt x="228484" y="30624"/>
                  </a:lnTo>
                  <a:close/>
                  <a:moveTo>
                    <a:pt x="100863" y="96504"/>
                  </a:moveTo>
                  <a:cubicBezTo>
                    <a:pt x="98531" y="100022"/>
                    <a:pt x="96319" y="103726"/>
                    <a:pt x="94157" y="107454"/>
                  </a:cubicBezTo>
                  <a:cubicBezTo>
                    <a:pt x="93689" y="106849"/>
                    <a:pt x="93172" y="106244"/>
                    <a:pt x="92640" y="105679"/>
                  </a:cubicBezTo>
                  <a:lnTo>
                    <a:pt x="92591" y="105679"/>
                  </a:lnTo>
                  <a:cubicBezTo>
                    <a:pt x="91889" y="104912"/>
                    <a:pt x="91268" y="104073"/>
                    <a:pt x="90727" y="103169"/>
                  </a:cubicBezTo>
                  <a:lnTo>
                    <a:pt x="91938" y="102887"/>
                  </a:lnTo>
                  <a:cubicBezTo>
                    <a:pt x="92220" y="103210"/>
                    <a:pt x="92624" y="103371"/>
                    <a:pt x="93019" y="103371"/>
                  </a:cubicBezTo>
                  <a:cubicBezTo>
                    <a:pt x="93350" y="103371"/>
                    <a:pt x="93681" y="103258"/>
                    <a:pt x="93947" y="103024"/>
                  </a:cubicBezTo>
                  <a:cubicBezTo>
                    <a:pt x="96368" y="100950"/>
                    <a:pt x="98603" y="98715"/>
                    <a:pt x="100863" y="96504"/>
                  </a:cubicBezTo>
                  <a:close/>
                  <a:moveTo>
                    <a:pt x="122086" y="92614"/>
                  </a:moveTo>
                  <a:cubicBezTo>
                    <a:pt x="119245" y="96738"/>
                    <a:pt x="116566" y="100950"/>
                    <a:pt x="114049" y="105259"/>
                  </a:cubicBezTo>
                  <a:cubicBezTo>
                    <a:pt x="110458" y="109254"/>
                    <a:pt x="108852" y="110868"/>
                    <a:pt x="108585" y="110868"/>
                  </a:cubicBezTo>
                  <a:cubicBezTo>
                    <a:pt x="107924" y="110868"/>
                    <a:pt x="115727" y="100741"/>
                    <a:pt x="122086" y="92614"/>
                  </a:cubicBezTo>
                  <a:close/>
                  <a:moveTo>
                    <a:pt x="319922" y="67518"/>
                  </a:moveTo>
                  <a:cubicBezTo>
                    <a:pt x="321423" y="67518"/>
                    <a:pt x="322916" y="67639"/>
                    <a:pt x="324400" y="67897"/>
                  </a:cubicBezTo>
                  <a:lnTo>
                    <a:pt x="324425" y="67897"/>
                  </a:lnTo>
                  <a:cubicBezTo>
                    <a:pt x="312191" y="82479"/>
                    <a:pt x="300748" y="97690"/>
                    <a:pt x="289241" y="112837"/>
                  </a:cubicBezTo>
                  <a:cubicBezTo>
                    <a:pt x="299844" y="98231"/>
                    <a:pt x="309883" y="82899"/>
                    <a:pt x="318251" y="67567"/>
                  </a:cubicBezTo>
                  <a:cubicBezTo>
                    <a:pt x="318808" y="67534"/>
                    <a:pt x="319365" y="67518"/>
                    <a:pt x="319922" y="67518"/>
                  </a:cubicBezTo>
                  <a:close/>
                  <a:moveTo>
                    <a:pt x="179187" y="39872"/>
                  </a:moveTo>
                  <a:cubicBezTo>
                    <a:pt x="158270" y="59553"/>
                    <a:pt x="140678" y="81898"/>
                    <a:pt x="122247" y="103936"/>
                  </a:cubicBezTo>
                  <a:cubicBezTo>
                    <a:pt x="115856" y="111586"/>
                    <a:pt x="113056" y="114394"/>
                    <a:pt x="112386" y="114394"/>
                  </a:cubicBezTo>
                  <a:cubicBezTo>
                    <a:pt x="111644" y="114394"/>
                    <a:pt x="113572" y="110868"/>
                    <a:pt x="116122" y="106664"/>
                  </a:cubicBezTo>
                  <a:cubicBezTo>
                    <a:pt x="135554" y="85271"/>
                    <a:pt x="154001" y="63072"/>
                    <a:pt x="173667" y="41873"/>
                  </a:cubicBezTo>
                  <a:cubicBezTo>
                    <a:pt x="175507" y="41195"/>
                    <a:pt x="177323" y="40501"/>
                    <a:pt x="179187" y="39872"/>
                  </a:cubicBezTo>
                  <a:close/>
                  <a:moveTo>
                    <a:pt x="121989" y="88491"/>
                  </a:moveTo>
                  <a:cubicBezTo>
                    <a:pt x="114186" y="98416"/>
                    <a:pt x="106778" y="108689"/>
                    <a:pt x="100072" y="119688"/>
                  </a:cubicBezTo>
                  <a:lnTo>
                    <a:pt x="100048" y="119688"/>
                  </a:lnTo>
                  <a:cubicBezTo>
                    <a:pt x="99491" y="118195"/>
                    <a:pt x="98926" y="116678"/>
                    <a:pt x="98297" y="115161"/>
                  </a:cubicBezTo>
                  <a:cubicBezTo>
                    <a:pt x="106221" y="106873"/>
                    <a:pt x="114186" y="97666"/>
                    <a:pt x="121989" y="88491"/>
                  </a:cubicBezTo>
                  <a:close/>
                  <a:moveTo>
                    <a:pt x="205445" y="33134"/>
                  </a:moveTo>
                  <a:cubicBezTo>
                    <a:pt x="195423" y="46134"/>
                    <a:pt x="185126" y="58876"/>
                    <a:pt x="174902" y="71714"/>
                  </a:cubicBezTo>
                  <a:cubicBezTo>
                    <a:pt x="170964" y="75862"/>
                    <a:pt x="167098" y="80058"/>
                    <a:pt x="163629" y="84271"/>
                  </a:cubicBezTo>
                  <a:cubicBezTo>
                    <a:pt x="153582" y="96391"/>
                    <a:pt x="132802" y="116815"/>
                    <a:pt x="126556" y="129468"/>
                  </a:cubicBezTo>
                  <a:cubicBezTo>
                    <a:pt x="144148" y="93849"/>
                    <a:pt x="180841" y="68688"/>
                    <a:pt x="201951" y="34836"/>
                  </a:cubicBezTo>
                  <a:cubicBezTo>
                    <a:pt x="202113" y="34514"/>
                    <a:pt x="202137" y="34134"/>
                    <a:pt x="201976" y="33787"/>
                  </a:cubicBezTo>
                  <a:cubicBezTo>
                    <a:pt x="203138" y="33553"/>
                    <a:pt x="204275" y="33343"/>
                    <a:pt x="205445" y="33134"/>
                  </a:cubicBezTo>
                  <a:close/>
                  <a:moveTo>
                    <a:pt x="109110" y="114209"/>
                  </a:moveTo>
                  <a:cubicBezTo>
                    <a:pt x="107617" y="117122"/>
                    <a:pt x="106108" y="120035"/>
                    <a:pt x="104776" y="123037"/>
                  </a:cubicBezTo>
                  <a:cubicBezTo>
                    <a:pt x="104325" y="124062"/>
                    <a:pt x="105115" y="125199"/>
                    <a:pt x="106035" y="125199"/>
                  </a:cubicBezTo>
                  <a:cubicBezTo>
                    <a:pt x="106350" y="125199"/>
                    <a:pt x="106681" y="125062"/>
                    <a:pt x="106988" y="124739"/>
                  </a:cubicBezTo>
                  <a:cubicBezTo>
                    <a:pt x="109061" y="122577"/>
                    <a:pt x="110998" y="120269"/>
                    <a:pt x="113024" y="118050"/>
                  </a:cubicBezTo>
                  <a:cubicBezTo>
                    <a:pt x="110651" y="121923"/>
                    <a:pt x="108480" y="125901"/>
                    <a:pt x="106544" y="130001"/>
                  </a:cubicBezTo>
                  <a:cubicBezTo>
                    <a:pt x="106479" y="130259"/>
                    <a:pt x="106455" y="130517"/>
                    <a:pt x="106528" y="130775"/>
                  </a:cubicBezTo>
                  <a:lnTo>
                    <a:pt x="106503" y="130775"/>
                  </a:lnTo>
                  <a:cubicBezTo>
                    <a:pt x="104050" y="128887"/>
                    <a:pt x="102493" y="125861"/>
                    <a:pt x="101121" y="122432"/>
                  </a:cubicBezTo>
                  <a:cubicBezTo>
                    <a:pt x="101355" y="122407"/>
                    <a:pt x="101581" y="122294"/>
                    <a:pt x="101775" y="122133"/>
                  </a:cubicBezTo>
                  <a:cubicBezTo>
                    <a:pt x="104260" y="119543"/>
                    <a:pt x="106665" y="116839"/>
                    <a:pt x="109110" y="114209"/>
                  </a:cubicBezTo>
                  <a:close/>
                  <a:moveTo>
                    <a:pt x="360819" y="71214"/>
                  </a:moveTo>
                  <a:cubicBezTo>
                    <a:pt x="362094" y="71214"/>
                    <a:pt x="346374" y="96222"/>
                    <a:pt x="341056" y="102790"/>
                  </a:cubicBezTo>
                  <a:cubicBezTo>
                    <a:pt x="333019" y="112716"/>
                    <a:pt x="324957" y="122504"/>
                    <a:pt x="316920" y="132333"/>
                  </a:cubicBezTo>
                  <a:cubicBezTo>
                    <a:pt x="318598" y="129985"/>
                    <a:pt x="320341" y="127701"/>
                    <a:pt x="321996" y="125296"/>
                  </a:cubicBezTo>
                  <a:cubicBezTo>
                    <a:pt x="324933" y="120987"/>
                    <a:pt x="327943" y="116726"/>
                    <a:pt x="330921" y="112441"/>
                  </a:cubicBezTo>
                  <a:cubicBezTo>
                    <a:pt x="341823" y="99691"/>
                    <a:pt x="352095" y="86490"/>
                    <a:pt x="359971" y="71924"/>
                  </a:cubicBezTo>
                  <a:cubicBezTo>
                    <a:pt x="360423" y="71440"/>
                    <a:pt x="360698" y="71214"/>
                    <a:pt x="360819" y="71214"/>
                  </a:cubicBezTo>
                  <a:close/>
                  <a:moveTo>
                    <a:pt x="124579" y="114120"/>
                  </a:moveTo>
                  <a:cubicBezTo>
                    <a:pt x="119988" y="120172"/>
                    <a:pt x="115517" y="126345"/>
                    <a:pt x="111273" y="132680"/>
                  </a:cubicBezTo>
                  <a:cubicBezTo>
                    <a:pt x="110248" y="132567"/>
                    <a:pt x="109247" y="132284"/>
                    <a:pt x="108295" y="131865"/>
                  </a:cubicBezTo>
                  <a:lnTo>
                    <a:pt x="108271" y="131865"/>
                  </a:lnTo>
                  <a:cubicBezTo>
                    <a:pt x="108408" y="131800"/>
                    <a:pt x="108577" y="131800"/>
                    <a:pt x="108690" y="131679"/>
                  </a:cubicBezTo>
                  <a:cubicBezTo>
                    <a:pt x="114097" y="125950"/>
                    <a:pt x="119334" y="120035"/>
                    <a:pt x="124579" y="114120"/>
                  </a:cubicBezTo>
                  <a:close/>
                  <a:moveTo>
                    <a:pt x="490417" y="41195"/>
                  </a:moveTo>
                  <a:cubicBezTo>
                    <a:pt x="474375" y="58771"/>
                    <a:pt x="457687" y="78356"/>
                    <a:pt x="441071" y="98578"/>
                  </a:cubicBezTo>
                  <a:cubicBezTo>
                    <a:pt x="429750" y="110319"/>
                    <a:pt x="418541" y="122133"/>
                    <a:pt x="407566" y="134197"/>
                  </a:cubicBezTo>
                  <a:cubicBezTo>
                    <a:pt x="434503" y="102605"/>
                    <a:pt x="462488" y="71763"/>
                    <a:pt x="490417" y="41195"/>
                  </a:cubicBezTo>
                  <a:close/>
                  <a:moveTo>
                    <a:pt x="150184" y="109407"/>
                  </a:moveTo>
                  <a:cubicBezTo>
                    <a:pt x="145012" y="116073"/>
                    <a:pt x="139839" y="122762"/>
                    <a:pt x="134763" y="129492"/>
                  </a:cubicBezTo>
                  <a:cubicBezTo>
                    <a:pt x="128267" y="138143"/>
                    <a:pt x="125774" y="141395"/>
                    <a:pt x="125709" y="141395"/>
                  </a:cubicBezTo>
                  <a:cubicBezTo>
                    <a:pt x="125604" y="141395"/>
                    <a:pt x="131850" y="132841"/>
                    <a:pt x="137668" y="124852"/>
                  </a:cubicBezTo>
                  <a:cubicBezTo>
                    <a:pt x="141865" y="119728"/>
                    <a:pt x="146037" y="114580"/>
                    <a:pt x="150184" y="109407"/>
                  </a:cubicBezTo>
                  <a:close/>
                  <a:moveTo>
                    <a:pt x="568935" y="99925"/>
                  </a:moveTo>
                  <a:cubicBezTo>
                    <a:pt x="569210" y="99925"/>
                    <a:pt x="567200" y="102403"/>
                    <a:pt x="560954" y="109383"/>
                  </a:cubicBezTo>
                  <a:cubicBezTo>
                    <a:pt x="551222" y="120293"/>
                    <a:pt x="540942" y="130727"/>
                    <a:pt x="531000" y="141468"/>
                  </a:cubicBezTo>
                  <a:cubicBezTo>
                    <a:pt x="539061" y="132567"/>
                    <a:pt x="547026" y="123529"/>
                    <a:pt x="554692" y="114233"/>
                  </a:cubicBezTo>
                  <a:cubicBezTo>
                    <a:pt x="556330" y="112240"/>
                    <a:pt x="568314" y="99925"/>
                    <a:pt x="568935" y="99925"/>
                  </a:cubicBezTo>
                  <a:close/>
                  <a:moveTo>
                    <a:pt x="194019" y="41010"/>
                  </a:moveTo>
                  <a:cubicBezTo>
                    <a:pt x="195237" y="41010"/>
                    <a:pt x="191929" y="46142"/>
                    <a:pt x="178719" y="61886"/>
                  </a:cubicBezTo>
                  <a:cubicBezTo>
                    <a:pt x="157310" y="87418"/>
                    <a:pt x="130172" y="110811"/>
                    <a:pt x="118285" y="142630"/>
                  </a:cubicBezTo>
                  <a:cubicBezTo>
                    <a:pt x="117680" y="139676"/>
                    <a:pt x="117034" y="136715"/>
                    <a:pt x="116171" y="133713"/>
                  </a:cubicBezTo>
                  <a:lnTo>
                    <a:pt x="116147" y="133713"/>
                  </a:lnTo>
                  <a:cubicBezTo>
                    <a:pt x="115985" y="133172"/>
                    <a:pt x="115517" y="132801"/>
                    <a:pt x="114960" y="132752"/>
                  </a:cubicBezTo>
                  <a:cubicBezTo>
                    <a:pt x="126766" y="119591"/>
                    <a:pt x="137483" y="105728"/>
                    <a:pt x="148135" y="91590"/>
                  </a:cubicBezTo>
                  <a:cubicBezTo>
                    <a:pt x="157358" y="79332"/>
                    <a:pt x="166703" y="67712"/>
                    <a:pt x="176952" y="56366"/>
                  </a:cubicBezTo>
                  <a:cubicBezTo>
                    <a:pt x="181487" y="51339"/>
                    <a:pt x="192300" y="41010"/>
                    <a:pt x="194019" y="41010"/>
                  </a:cubicBezTo>
                  <a:close/>
                  <a:moveTo>
                    <a:pt x="282535" y="110618"/>
                  </a:moveTo>
                  <a:cubicBezTo>
                    <a:pt x="273473" y="123828"/>
                    <a:pt x="264201" y="136900"/>
                    <a:pt x="253460" y="148851"/>
                  </a:cubicBezTo>
                  <a:cubicBezTo>
                    <a:pt x="263660" y="136997"/>
                    <a:pt x="272658" y="123013"/>
                    <a:pt x="282535" y="110618"/>
                  </a:cubicBezTo>
                  <a:close/>
                  <a:moveTo>
                    <a:pt x="278363" y="71182"/>
                  </a:moveTo>
                  <a:cubicBezTo>
                    <a:pt x="268599" y="81963"/>
                    <a:pt x="260941" y="94737"/>
                    <a:pt x="252831" y="107107"/>
                  </a:cubicBezTo>
                  <a:cubicBezTo>
                    <a:pt x="241509" y="120406"/>
                    <a:pt x="230881" y="134334"/>
                    <a:pt x="219866" y="148012"/>
                  </a:cubicBezTo>
                  <a:cubicBezTo>
                    <a:pt x="219051" y="149029"/>
                    <a:pt x="219858" y="150360"/>
                    <a:pt x="220842" y="150360"/>
                  </a:cubicBezTo>
                  <a:cubicBezTo>
                    <a:pt x="221149" y="150360"/>
                    <a:pt x="221472" y="150231"/>
                    <a:pt x="221778" y="149925"/>
                  </a:cubicBezTo>
                  <a:cubicBezTo>
                    <a:pt x="234545" y="136803"/>
                    <a:pt x="245608" y="122456"/>
                    <a:pt x="255905" y="107503"/>
                  </a:cubicBezTo>
                  <a:cubicBezTo>
                    <a:pt x="260747" y="101765"/>
                    <a:pt x="265710" y="96109"/>
                    <a:pt x="270882" y="90589"/>
                  </a:cubicBezTo>
                  <a:cubicBezTo>
                    <a:pt x="275087" y="86118"/>
                    <a:pt x="277064" y="84303"/>
                    <a:pt x="277491" y="84303"/>
                  </a:cubicBezTo>
                  <a:cubicBezTo>
                    <a:pt x="279210" y="84303"/>
                    <a:pt x="256115" y="113458"/>
                    <a:pt x="252484" y="117937"/>
                  </a:cubicBezTo>
                  <a:cubicBezTo>
                    <a:pt x="243252" y="129283"/>
                    <a:pt x="234658" y="140887"/>
                    <a:pt x="226806" y="153209"/>
                  </a:cubicBezTo>
                  <a:cubicBezTo>
                    <a:pt x="224401" y="152547"/>
                    <a:pt x="221980" y="152176"/>
                    <a:pt x="219608" y="152176"/>
                  </a:cubicBezTo>
                  <a:cubicBezTo>
                    <a:pt x="216582" y="152176"/>
                    <a:pt x="213644" y="152773"/>
                    <a:pt x="210965" y="154097"/>
                  </a:cubicBezTo>
                  <a:cubicBezTo>
                    <a:pt x="212644" y="151764"/>
                    <a:pt x="214298" y="149432"/>
                    <a:pt x="216001" y="147124"/>
                  </a:cubicBezTo>
                  <a:cubicBezTo>
                    <a:pt x="216017" y="148690"/>
                    <a:pt x="216251" y="150247"/>
                    <a:pt x="216695" y="151764"/>
                  </a:cubicBezTo>
                  <a:cubicBezTo>
                    <a:pt x="216791" y="152095"/>
                    <a:pt x="217050" y="152232"/>
                    <a:pt x="217308" y="152232"/>
                  </a:cubicBezTo>
                  <a:cubicBezTo>
                    <a:pt x="217703" y="152232"/>
                    <a:pt x="218099" y="151918"/>
                    <a:pt x="217978" y="151417"/>
                  </a:cubicBezTo>
                  <a:cubicBezTo>
                    <a:pt x="217421" y="149247"/>
                    <a:pt x="217421" y="146939"/>
                    <a:pt x="217865" y="144542"/>
                  </a:cubicBezTo>
                  <a:cubicBezTo>
                    <a:pt x="217929" y="144445"/>
                    <a:pt x="218002" y="144332"/>
                    <a:pt x="218091" y="144235"/>
                  </a:cubicBezTo>
                  <a:cubicBezTo>
                    <a:pt x="225039" y="134455"/>
                    <a:pt x="231422" y="123876"/>
                    <a:pt x="238063" y="113442"/>
                  </a:cubicBezTo>
                  <a:cubicBezTo>
                    <a:pt x="245398" y="105615"/>
                    <a:pt x="252903" y="98691"/>
                    <a:pt x="257116" y="94107"/>
                  </a:cubicBezTo>
                  <a:cubicBezTo>
                    <a:pt x="264152" y="86417"/>
                    <a:pt x="271375" y="78888"/>
                    <a:pt x="278363" y="71182"/>
                  </a:cubicBezTo>
                  <a:close/>
                  <a:moveTo>
                    <a:pt x="224805" y="30737"/>
                  </a:moveTo>
                  <a:cubicBezTo>
                    <a:pt x="211151" y="48304"/>
                    <a:pt x="197432" y="65799"/>
                    <a:pt x="183964" y="83455"/>
                  </a:cubicBezTo>
                  <a:cubicBezTo>
                    <a:pt x="176435" y="92566"/>
                    <a:pt x="168866" y="101628"/>
                    <a:pt x="161409" y="110739"/>
                  </a:cubicBezTo>
                  <a:cubicBezTo>
                    <a:pt x="151008" y="123424"/>
                    <a:pt x="133714" y="140306"/>
                    <a:pt x="127291" y="155460"/>
                  </a:cubicBezTo>
                  <a:cubicBezTo>
                    <a:pt x="147239" y="108302"/>
                    <a:pt x="189984" y="72892"/>
                    <a:pt x="218841" y="31132"/>
                  </a:cubicBezTo>
                  <a:cubicBezTo>
                    <a:pt x="220834" y="30947"/>
                    <a:pt x="222828" y="30810"/>
                    <a:pt x="224805" y="30737"/>
                  </a:cubicBezTo>
                  <a:close/>
                  <a:moveTo>
                    <a:pt x="284141" y="85094"/>
                  </a:moveTo>
                  <a:cubicBezTo>
                    <a:pt x="285956" y="85094"/>
                    <a:pt x="274481" y="102556"/>
                    <a:pt x="272795" y="105122"/>
                  </a:cubicBezTo>
                  <a:cubicBezTo>
                    <a:pt x="267090" y="113910"/>
                    <a:pt x="261150" y="122593"/>
                    <a:pt x="255251" y="131260"/>
                  </a:cubicBezTo>
                  <a:cubicBezTo>
                    <a:pt x="248780" y="139741"/>
                    <a:pt x="242396" y="148294"/>
                    <a:pt x="236175" y="156985"/>
                  </a:cubicBezTo>
                  <a:cubicBezTo>
                    <a:pt x="236054" y="157147"/>
                    <a:pt x="236102" y="157284"/>
                    <a:pt x="236078" y="157421"/>
                  </a:cubicBezTo>
                  <a:cubicBezTo>
                    <a:pt x="234004" y="156098"/>
                    <a:pt x="231817" y="155000"/>
                    <a:pt x="229509" y="154121"/>
                  </a:cubicBezTo>
                  <a:cubicBezTo>
                    <a:pt x="246004" y="133689"/>
                    <a:pt x="260101" y="111457"/>
                    <a:pt x="277411" y="91678"/>
                  </a:cubicBezTo>
                  <a:cubicBezTo>
                    <a:pt x="281567" y="86925"/>
                    <a:pt x="283552" y="85094"/>
                    <a:pt x="284141" y="85094"/>
                  </a:cubicBezTo>
                  <a:close/>
                  <a:moveTo>
                    <a:pt x="298989" y="82939"/>
                  </a:moveTo>
                  <a:cubicBezTo>
                    <a:pt x="299433" y="82939"/>
                    <a:pt x="298997" y="84149"/>
                    <a:pt x="297278" y="87095"/>
                  </a:cubicBezTo>
                  <a:cubicBezTo>
                    <a:pt x="282559" y="112417"/>
                    <a:pt x="258584" y="137086"/>
                    <a:pt x="240670" y="160875"/>
                  </a:cubicBezTo>
                  <a:cubicBezTo>
                    <a:pt x="239830" y="160124"/>
                    <a:pt x="238918" y="159430"/>
                    <a:pt x="238015" y="158753"/>
                  </a:cubicBezTo>
                  <a:cubicBezTo>
                    <a:pt x="238103" y="158680"/>
                    <a:pt x="238200" y="158704"/>
                    <a:pt x="238289" y="158640"/>
                  </a:cubicBezTo>
                  <a:cubicBezTo>
                    <a:pt x="248610" y="146689"/>
                    <a:pt x="258447" y="133568"/>
                    <a:pt x="267437" y="119898"/>
                  </a:cubicBezTo>
                  <a:cubicBezTo>
                    <a:pt x="270213" y="116379"/>
                    <a:pt x="272892" y="112764"/>
                    <a:pt x="275708" y="109294"/>
                  </a:cubicBezTo>
                  <a:cubicBezTo>
                    <a:pt x="277814" y="106656"/>
                    <a:pt x="297020" y="82939"/>
                    <a:pt x="298989" y="82939"/>
                  </a:cubicBezTo>
                  <a:close/>
                  <a:moveTo>
                    <a:pt x="429516" y="104985"/>
                  </a:moveTo>
                  <a:cubicBezTo>
                    <a:pt x="413393" y="123432"/>
                    <a:pt x="397552" y="142073"/>
                    <a:pt x="381985" y="160923"/>
                  </a:cubicBezTo>
                  <a:cubicBezTo>
                    <a:pt x="382526" y="160173"/>
                    <a:pt x="383034" y="159406"/>
                    <a:pt x="383575" y="158664"/>
                  </a:cubicBezTo>
                  <a:cubicBezTo>
                    <a:pt x="397439" y="139628"/>
                    <a:pt x="413368" y="122197"/>
                    <a:pt x="429516" y="104985"/>
                  </a:cubicBezTo>
                  <a:close/>
                  <a:moveTo>
                    <a:pt x="209069" y="40703"/>
                  </a:moveTo>
                  <a:cubicBezTo>
                    <a:pt x="209254" y="40703"/>
                    <a:pt x="205744" y="45311"/>
                    <a:pt x="196198" y="57431"/>
                  </a:cubicBezTo>
                  <a:cubicBezTo>
                    <a:pt x="169334" y="91590"/>
                    <a:pt x="139654" y="122060"/>
                    <a:pt x="121803" y="162223"/>
                  </a:cubicBezTo>
                  <a:cubicBezTo>
                    <a:pt x="121271" y="159455"/>
                    <a:pt x="120779" y="156655"/>
                    <a:pt x="120319" y="153862"/>
                  </a:cubicBezTo>
                  <a:lnTo>
                    <a:pt x="120294" y="153862"/>
                  </a:lnTo>
                  <a:cubicBezTo>
                    <a:pt x="137023" y="130679"/>
                    <a:pt x="154284" y="107922"/>
                    <a:pt x="172102" y="85578"/>
                  </a:cubicBezTo>
                  <a:cubicBezTo>
                    <a:pt x="177783" y="78460"/>
                    <a:pt x="208552" y="40703"/>
                    <a:pt x="209069" y="40703"/>
                  </a:cubicBezTo>
                  <a:close/>
                  <a:moveTo>
                    <a:pt x="448455" y="96851"/>
                  </a:moveTo>
                  <a:cubicBezTo>
                    <a:pt x="439111" y="108382"/>
                    <a:pt x="430121" y="120245"/>
                    <a:pt x="421406" y="132309"/>
                  </a:cubicBezTo>
                  <a:cubicBezTo>
                    <a:pt x="411504" y="142912"/>
                    <a:pt x="401700" y="153507"/>
                    <a:pt x="392121" y="164248"/>
                  </a:cubicBezTo>
                  <a:cubicBezTo>
                    <a:pt x="406590" y="145680"/>
                    <a:pt x="421172" y="127209"/>
                    <a:pt x="435923" y="108850"/>
                  </a:cubicBezTo>
                  <a:cubicBezTo>
                    <a:pt x="440119" y="104864"/>
                    <a:pt x="444283" y="100862"/>
                    <a:pt x="448455" y="96851"/>
                  </a:cubicBezTo>
                  <a:close/>
                  <a:moveTo>
                    <a:pt x="259472" y="145938"/>
                  </a:moveTo>
                  <a:cubicBezTo>
                    <a:pt x="254743" y="152579"/>
                    <a:pt x="249990" y="159148"/>
                    <a:pt x="245164" y="165668"/>
                  </a:cubicBezTo>
                  <a:cubicBezTo>
                    <a:pt x="244422" y="164716"/>
                    <a:pt x="243631" y="163788"/>
                    <a:pt x="242792" y="162900"/>
                  </a:cubicBezTo>
                  <a:cubicBezTo>
                    <a:pt x="248731" y="157631"/>
                    <a:pt x="254323" y="151974"/>
                    <a:pt x="259472" y="145938"/>
                  </a:cubicBezTo>
                  <a:close/>
                  <a:moveTo>
                    <a:pt x="252774" y="50653"/>
                  </a:moveTo>
                  <a:cubicBezTo>
                    <a:pt x="253387" y="50653"/>
                    <a:pt x="235715" y="76443"/>
                    <a:pt x="232003" y="81664"/>
                  </a:cubicBezTo>
                  <a:cubicBezTo>
                    <a:pt x="220003" y="98578"/>
                    <a:pt x="208544" y="115774"/>
                    <a:pt x="196101" y="132381"/>
                  </a:cubicBezTo>
                  <a:cubicBezTo>
                    <a:pt x="187152" y="144332"/>
                    <a:pt x="178114" y="156146"/>
                    <a:pt x="169261" y="168049"/>
                  </a:cubicBezTo>
                  <a:cubicBezTo>
                    <a:pt x="191049" y="131445"/>
                    <a:pt x="218421" y="97158"/>
                    <a:pt x="243462" y="62886"/>
                  </a:cubicBezTo>
                  <a:cubicBezTo>
                    <a:pt x="249950" y="54010"/>
                    <a:pt x="252556" y="50653"/>
                    <a:pt x="252774" y="50653"/>
                  </a:cubicBezTo>
                  <a:close/>
                  <a:moveTo>
                    <a:pt x="516854" y="38169"/>
                  </a:moveTo>
                  <a:cubicBezTo>
                    <a:pt x="520138" y="39985"/>
                    <a:pt x="522591" y="43083"/>
                    <a:pt x="524100" y="48304"/>
                  </a:cubicBezTo>
                  <a:cubicBezTo>
                    <a:pt x="525569" y="53219"/>
                    <a:pt x="525989" y="58456"/>
                    <a:pt x="526223" y="63701"/>
                  </a:cubicBezTo>
                  <a:cubicBezTo>
                    <a:pt x="515853" y="66687"/>
                    <a:pt x="505790" y="73506"/>
                    <a:pt x="496123" y="82197"/>
                  </a:cubicBezTo>
                  <a:cubicBezTo>
                    <a:pt x="504927" y="71876"/>
                    <a:pt x="513941" y="61813"/>
                    <a:pt x="523422" y="52380"/>
                  </a:cubicBezTo>
                  <a:cubicBezTo>
                    <a:pt x="524254" y="51565"/>
                    <a:pt x="523455" y="50378"/>
                    <a:pt x="522543" y="50378"/>
                  </a:cubicBezTo>
                  <a:cubicBezTo>
                    <a:pt x="522276" y="50378"/>
                    <a:pt x="521994" y="50483"/>
                    <a:pt x="521752" y="50725"/>
                  </a:cubicBezTo>
                  <a:cubicBezTo>
                    <a:pt x="505371" y="67034"/>
                    <a:pt x="490345" y="84811"/>
                    <a:pt x="475900" y="103194"/>
                  </a:cubicBezTo>
                  <a:cubicBezTo>
                    <a:pt x="462997" y="118009"/>
                    <a:pt x="451110" y="133664"/>
                    <a:pt x="440603" y="144308"/>
                  </a:cubicBezTo>
                  <a:cubicBezTo>
                    <a:pt x="432986" y="152023"/>
                    <a:pt x="425602" y="160084"/>
                    <a:pt x="418283" y="168259"/>
                  </a:cubicBezTo>
                  <a:cubicBezTo>
                    <a:pt x="430468" y="152676"/>
                    <a:pt x="442839" y="137223"/>
                    <a:pt x="455726" y="122109"/>
                  </a:cubicBezTo>
                  <a:cubicBezTo>
                    <a:pt x="477627" y="96367"/>
                    <a:pt x="495187" y="66897"/>
                    <a:pt x="520073" y="43850"/>
                  </a:cubicBezTo>
                  <a:cubicBezTo>
                    <a:pt x="521106" y="42890"/>
                    <a:pt x="520138" y="41510"/>
                    <a:pt x="519041" y="41510"/>
                  </a:cubicBezTo>
                  <a:cubicBezTo>
                    <a:pt x="518726" y="41510"/>
                    <a:pt x="518403" y="41623"/>
                    <a:pt x="518113" y="41897"/>
                  </a:cubicBezTo>
                  <a:cubicBezTo>
                    <a:pt x="515764" y="44060"/>
                    <a:pt x="513521" y="46440"/>
                    <a:pt x="511197" y="48700"/>
                  </a:cubicBezTo>
                  <a:cubicBezTo>
                    <a:pt x="513295" y="45294"/>
                    <a:pt x="515175" y="41776"/>
                    <a:pt x="516854" y="38169"/>
                  </a:cubicBezTo>
                  <a:close/>
                  <a:moveTo>
                    <a:pt x="209101" y="69406"/>
                  </a:moveTo>
                  <a:cubicBezTo>
                    <a:pt x="203138" y="77799"/>
                    <a:pt x="197222" y="86231"/>
                    <a:pt x="191372" y="94737"/>
                  </a:cubicBezTo>
                  <a:cubicBezTo>
                    <a:pt x="187039" y="100999"/>
                    <a:pt x="182592" y="107196"/>
                    <a:pt x="178186" y="113442"/>
                  </a:cubicBezTo>
                  <a:cubicBezTo>
                    <a:pt x="177161" y="114838"/>
                    <a:pt x="176112" y="116234"/>
                    <a:pt x="175112" y="117654"/>
                  </a:cubicBezTo>
                  <a:cubicBezTo>
                    <a:pt x="171077" y="123222"/>
                    <a:pt x="166816" y="128815"/>
                    <a:pt x="162507" y="134455"/>
                  </a:cubicBezTo>
                  <a:cubicBezTo>
                    <a:pt x="153122" y="145123"/>
                    <a:pt x="138717" y="159309"/>
                    <a:pt x="133964" y="168977"/>
                  </a:cubicBezTo>
                  <a:lnTo>
                    <a:pt x="133948" y="168977"/>
                  </a:lnTo>
                  <a:cubicBezTo>
                    <a:pt x="152283" y="131615"/>
                    <a:pt x="182544" y="101701"/>
                    <a:pt x="209101" y="69406"/>
                  </a:cubicBezTo>
                  <a:close/>
                  <a:moveTo>
                    <a:pt x="320277" y="77024"/>
                  </a:moveTo>
                  <a:cubicBezTo>
                    <a:pt x="315847" y="86441"/>
                    <a:pt x="310375" y="95318"/>
                    <a:pt x="304339" y="103863"/>
                  </a:cubicBezTo>
                  <a:cubicBezTo>
                    <a:pt x="287191" y="123973"/>
                    <a:pt x="270487" y="144381"/>
                    <a:pt x="255114" y="165951"/>
                  </a:cubicBezTo>
                  <a:cubicBezTo>
                    <a:pt x="256163" y="164482"/>
                    <a:pt x="257584" y="162666"/>
                    <a:pt x="259189" y="160714"/>
                  </a:cubicBezTo>
                  <a:cubicBezTo>
                    <a:pt x="255832" y="165136"/>
                    <a:pt x="252621" y="169630"/>
                    <a:pt x="249595" y="174222"/>
                  </a:cubicBezTo>
                  <a:cubicBezTo>
                    <a:pt x="248989" y="172124"/>
                    <a:pt x="248077" y="170123"/>
                    <a:pt x="246932" y="168259"/>
                  </a:cubicBezTo>
                  <a:cubicBezTo>
                    <a:pt x="257559" y="157123"/>
                    <a:pt x="267695" y="145664"/>
                    <a:pt x="277104" y="133430"/>
                  </a:cubicBezTo>
                  <a:cubicBezTo>
                    <a:pt x="290153" y="116468"/>
                    <a:pt x="311352" y="95988"/>
                    <a:pt x="320277" y="77024"/>
                  </a:cubicBezTo>
                  <a:close/>
                  <a:moveTo>
                    <a:pt x="240323" y="31762"/>
                  </a:moveTo>
                  <a:cubicBezTo>
                    <a:pt x="241670" y="32020"/>
                    <a:pt x="243002" y="32319"/>
                    <a:pt x="244277" y="32690"/>
                  </a:cubicBezTo>
                  <a:cubicBezTo>
                    <a:pt x="233536" y="46553"/>
                    <a:pt x="223425" y="60836"/>
                    <a:pt x="213717" y="75394"/>
                  </a:cubicBezTo>
                  <a:cubicBezTo>
                    <a:pt x="208754" y="82503"/>
                    <a:pt x="203791" y="89629"/>
                    <a:pt x="198853" y="96738"/>
                  </a:cubicBezTo>
                  <a:cubicBezTo>
                    <a:pt x="186458" y="114556"/>
                    <a:pt x="173716" y="132059"/>
                    <a:pt x="160691" y="149408"/>
                  </a:cubicBezTo>
                  <a:cubicBezTo>
                    <a:pt x="154260" y="159035"/>
                    <a:pt x="147360" y="168331"/>
                    <a:pt x="139976" y="177272"/>
                  </a:cubicBezTo>
                  <a:lnTo>
                    <a:pt x="139952" y="177272"/>
                  </a:lnTo>
                  <a:cubicBezTo>
                    <a:pt x="146900" y="168888"/>
                    <a:pt x="153445" y="152257"/>
                    <a:pt x="160828" y="142936"/>
                  </a:cubicBezTo>
                  <a:cubicBezTo>
                    <a:pt x="188790" y="107567"/>
                    <a:pt x="214298" y="69197"/>
                    <a:pt x="240250" y="32278"/>
                  </a:cubicBezTo>
                  <a:cubicBezTo>
                    <a:pt x="240363" y="32085"/>
                    <a:pt x="240298" y="31923"/>
                    <a:pt x="240323" y="31762"/>
                  </a:cubicBezTo>
                  <a:close/>
                  <a:moveTo>
                    <a:pt x="227774" y="40114"/>
                  </a:moveTo>
                  <a:cubicBezTo>
                    <a:pt x="228073" y="40114"/>
                    <a:pt x="226580" y="42623"/>
                    <a:pt x="222077" y="49329"/>
                  </a:cubicBezTo>
                  <a:cubicBezTo>
                    <a:pt x="191977" y="94123"/>
                    <a:pt x="150669" y="128790"/>
                    <a:pt x="126581" y="177853"/>
                  </a:cubicBezTo>
                  <a:lnTo>
                    <a:pt x="126556" y="177853"/>
                  </a:lnTo>
                  <a:cubicBezTo>
                    <a:pt x="126492" y="178063"/>
                    <a:pt x="126468" y="178273"/>
                    <a:pt x="126492" y="178507"/>
                  </a:cubicBezTo>
                  <a:cubicBezTo>
                    <a:pt x="124878" y="174529"/>
                    <a:pt x="123603" y="170405"/>
                    <a:pt x="122667" y="166209"/>
                  </a:cubicBezTo>
                  <a:cubicBezTo>
                    <a:pt x="122691" y="166185"/>
                    <a:pt x="122740" y="166185"/>
                    <a:pt x="122764" y="166161"/>
                  </a:cubicBezTo>
                  <a:cubicBezTo>
                    <a:pt x="132125" y="152789"/>
                    <a:pt x="142002" y="139838"/>
                    <a:pt x="152089" y="127047"/>
                  </a:cubicBezTo>
                  <a:cubicBezTo>
                    <a:pt x="142938" y="140233"/>
                    <a:pt x="134061" y="153653"/>
                    <a:pt x="125741" y="167444"/>
                  </a:cubicBezTo>
                  <a:cubicBezTo>
                    <a:pt x="125128" y="168460"/>
                    <a:pt x="126016" y="169388"/>
                    <a:pt x="126912" y="169388"/>
                  </a:cubicBezTo>
                  <a:cubicBezTo>
                    <a:pt x="127307" y="169388"/>
                    <a:pt x="127710" y="169203"/>
                    <a:pt x="127977" y="168767"/>
                  </a:cubicBezTo>
                  <a:cubicBezTo>
                    <a:pt x="144592" y="141976"/>
                    <a:pt x="163483" y="117098"/>
                    <a:pt x="183569" y="92824"/>
                  </a:cubicBezTo>
                  <a:cubicBezTo>
                    <a:pt x="192235" y="82366"/>
                    <a:pt x="201225" y="72182"/>
                    <a:pt x="210126" y="61934"/>
                  </a:cubicBezTo>
                  <a:cubicBezTo>
                    <a:pt x="212636" y="59061"/>
                    <a:pt x="226959" y="40114"/>
                    <a:pt x="227774" y="40114"/>
                  </a:cubicBezTo>
                  <a:close/>
                  <a:moveTo>
                    <a:pt x="328500" y="78961"/>
                  </a:moveTo>
                  <a:cubicBezTo>
                    <a:pt x="324868" y="85045"/>
                    <a:pt x="320809" y="90912"/>
                    <a:pt x="316637" y="96714"/>
                  </a:cubicBezTo>
                  <a:cubicBezTo>
                    <a:pt x="313522" y="100676"/>
                    <a:pt x="310512" y="104727"/>
                    <a:pt x="307575" y="108850"/>
                  </a:cubicBezTo>
                  <a:cubicBezTo>
                    <a:pt x="303363" y="114305"/>
                    <a:pt x="299078" y="119728"/>
                    <a:pt x="294809" y="125062"/>
                  </a:cubicBezTo>
                  <a:cubicBezTo>
                    <a:pt x="280413" y="143195"/>
                    <a:pt x="265435" y="160778"/>
                    <a:pt x="251830" y="179508"/>
                  </a:cubicBezTo>
                  <a:cubicBezTo>
                    <a:pt x="251362" y="180161"/>
                    <a:pt x="250918" y="180863"/>
                    <a:pt x="250434" y="181517"/>
                  </a:cubicBezTo>
                  <a:cubicBezTo>
                    <a:pt x="250547" y="180258"/>
                    <a:pt x="250523" y="178999"/>
                    <a:pt x="250361" y="177740"/>
                  </a:cubicBezTo>
                  <a:cubicBezTo>
                    <a:pt x="250474" y="177644"/>
                    <a:pt x="250619" y="177644"/>
                    <a:pt x="250708" y="177506"/>
                  </a:cubicBezTo>
                  <a:cubicBezTo>
                    <a:pt x="269325" y="149828"/>
                    <a:pt x="290290" y="124183"/>
                    <a:pt x="312030" y="98949"/>
                  </a:cubicBezTo>
                  <a:cubicBezTo>
                    <a:pt x="316847" y="93357"/>
                    <a:pt x="324885" y="84997"/>
                    <a:pt x="328500" y="78961"/>
                  </a:cubicBezTo>
                  <a:close/>
                  <a:moveTo>
                    <a:pt x="217655" y="125788"/>
                  </a:moveTo>
                  <a:cubicBezTo>
                    <a:pt x="212991" y="133059"/>
                    <a:pt x="208334" y="140346"/>
                    <a:pt x="203606" y="147592"/>
                  </a:cubicBezTo>
                  <a:cubicBezTo>
                    <a:pt x="194261" y="159519"/>
                    <a:pt x="184803" y="171430"/>
                    <a:pt x="175410" y="183357"/>
                  </a:cubicBezTo>
                  <a:cubicBezTo>
                    <a:pt x="179025" y="177902"/>
                    <a:pt x="182633" y="172471"/>
                    <a:pt x="186337" y="167072"/>
                  </a:cubicBezTo>
                  <a:cubicBezTo>
                    <a:pt x="196198" y="152789"/>
                    <a:pt x="206914" y="139281"/>
                    <a:pt x="217655" y="125788"/>
                  </a:cubicBezTo>
                  <a:close/>
                  <a:moveTo>
                    <a:pt x="284302" y="142307"/>
                  </a:moveTo>
                  <a:cubicBezTo>
                    <a:pt x="273586" y="157236"/>
                    <a:pt x="262450" y="171850"/>
                    <a:pt x="251313" y="186455"/>
                  </a:cubicBezTo>
                  <a:cubicBezTo>
                    <a:pt x="258891" y="175344"/>
                    <a:pt x="266622" y="164369"/>
                    <a:pt x="275054" y="153814"/>
                  </a:cubicBezTo>
                  <a:cubicBezTo>
                    <a:pt x="278129" y="149973"/>
                    <a:pt x="281203" y="146148"/>
                    <a:pt x="284302" y="142307"/>
                  </a:cubicBezTo>
                  <a:close/>
                  <a:moveTo>
                    <a:pt x="300167" y="135779"/>
                  </a:moveTo>
                  <a:cubicBezTo>
                    <a:pt x="287683" y="153677"/>
                    <a:pt x="273981" y="170405"/>
                    <a:pt x="260497" y="187222"/>
                  </a:cubicBezTo>
                  <a:cubicBezTo>
                    <a:pt x="260682" y="186940"/>
                    <a:pt x="260868" y="186641"/>
                    <a:pt x="261054" y="186359"/>
                  </a:cubicBezTo>
                  <a:cubicBezTo>
                    <a:pt x="273844" y="169259"/>
                    <a:pt x="286957" y="152483"/>
                    <a:pt x="300167" y="135779"/>
                  </a:cubicBezTo>
                  <a:close/>
                  <a:moveTo>
                    <a:pt x="488013" y="134036"/>
                  </a:moveTo>
                  <a:cubicBezTo>
                    <a:pt x="475577" y="147568"/>
                    <a:pt x="463602" y="161545"/>
                    <a:pt x="451393" y="175174"/>
                  </a:cubicBezTo>
                  <a:cubicBezTo>
                    <a:pt x="446519" y="180629"/>
                    <a:pt x="441749" y="186221"/>
                    <a:pt x="436924" y="191741"/>
                  </a:cubicBezTo>
                  <a:cubicBezTo>
                    <a:pt x="448294" y="178087"/>
                    <a:pt x="459640" y="164417"/>
                    <a:pt x="471518" y="151159"/>
                  </a:cubicBezTo>
                  <a:cubicBezTo>
                    <a:pt x="476715" y="145357"/>
                    <a:pt x="482332" y="139717"/>
                    <a:pt x="488013" y="134036"/>
                  </a:cubicBezTo>
                  <a:close/>
                  <a:moveTo>
                    <a:pt x="515643" y="70552"/>
                  </a:moveTo>
                  <a:cubicBezTo>
                    <a:pt x="515595" y="78073"/>
                    <a:pt x="512383" y="83827"/>
                    <a:pt x="506000" y="87837"/>
                  </a:cubicBezTo>
                  <a:cubicBezTo>
                    <a:pt x="490506" y="103726"/>
                    <a:pt x="475803" y="120406"/>
                    <a:pt x="461012" y="136949"/>
                  </a:cubicBezTo>
                  <a:lnTo>
                    <a:pt x="460987" y="136949"/>
                  </a:lnTo>
                  <a:cubicBezTo>
                    <a:pt x="443258" y="156800"/>
                    <a:pt x="425997" y="177038"/>
                    <a:pt x="409221" y="197680"/>
                  </a:cubicBezTo>
                  <a:cubicBezTo>
                    <a:pt x="427369" y="173294"/>
                    <a:pt x="445219" y="147689"/>
                    <a:pt x="463876" y="122787"/>
                  </a:cubicBezTo>
                  <a:cubicBezTo>
                    <a:pt x="474924" y="111344"/>
                    <a:pt x="485915" y="99861"/>
                    <a:pt x="496591" y="87974"/>
                  </a:cubicBezTo>
                  <a:cubicBezTo>
                    <a:pt x="502369" y="81551"/>
                    <a:pt x="508752" y="75725"/>
                    <a:pt x="515643" y="70552"/>
                  </a:cubicBezTo>
                  <a:close/>
                  <a:moveTo>
                    <a:pt x="526852" y="75959"/>
                  </a:moveTo>
                  <a:cubicBezTo>
                    <a:pt x="527013" y="78509"/>
                    <a:pt x="527312" y="81043"/>
                    <a:pt x="527780" y="83577"/>
                  </a:cubicBezTo>
                  <a:cubicBezTo>
                    <a:pt x="527594" y="83577"/>
                    <a:pt x="527409" y="83625"/>
                    <a:pt x="527272" y="83714"/>
                  </a:cubicBezTo>
                  <a:cubicBezTo>
                    <a:pt x="487270" y="113111"/>
                    <a:pt x="455169" y="156703"/>
                    <a:pt x="422640" y="193839"/>
                  </a:cubicBezTo>
                  <a:cubicBezTo>
                    <a:pt x="420946" y="195768"/>
                    <a:pt x="419332" y="197801"/>
                    <a:pt x="417653" y="199754"/>
                  </a:cubicBezTo>
                  <a:cubicBezTo>
                    <a:pt x="435786" y="176853"/>
                    <a:pt x="454330" y="152418"/>
                    <a:pt x="474084" y="129283"/>
                  </a:cubicBezTo>
                  <a:cubicBezTo>
                    <a:pt x="483211" y="119664"/>
                    <a:pt x="492233" y="109972"/>
                    <a:pt x="500827" y="99998"/>
                  </a:cubicBezTo>
                  <a:cubicBezTo>
                    <a:pt x="509236" y="91469"/>
                    <a:pt x="517854" y="83367"/>
                    <a:pt x="526852" y="75959"/>
                  </a:cubicBezTo>
                  <a:close/>
                  <a:moveTo>
                    <a:pt x="421010" y="51218"/>
                  </a:moveTo>
                  <a:cubicBezTo>
                    <a:pt x="420478" y="51863"/>
                    <a:pt x="419921" y="52493"/>
                    <a:pt x="419356" y="53122"/>
                  </a:cubicBezTo>
                  <a:cubicBezTo>
                    <a:pt x="406937" y="65912"/>
                    <a:pt x="395195" y="79332"/>
                    <a:pt x="384180" y="93357"/>
                  </a:cubicBezTo>
                  <a:cubicBezTo>
                    <a:pt x="353032" y="128282"/>
                    <a:pt x="321576" y="162973"/>
                    <a:pt x="293203" y="200456"/>
                  </a:cubicBezTo>
                  <a:cubicBezTo>
                    <a:pt x="295858" y="196542"/>
                    <a:pt x="298513" y="192629"/>
                    <a:pt x="301168" y="188715"/>
                  </a:cubicBezTo>
                  <a:cubicBezTo>
                    <a:pt x="314265" y="171591"/>
                    <a:pt x="327338" y="154419"/>
                    <a:pt x="340354" y="137183"/>
                  </a:cubicBezTo>
                  <a:cubicBezTo>
                    <a:pt x="364636" y="105146"/>
                    <a:pt x="391911" y="77887"/>
                    <a:pt x="421010" y="51218"/>
                  </a:cubicBezTo>
                  <a:close/>
                  <a:moveTo>
                    <a:pt x="575940" y="108947"/>
                  </a:moveTo>
                  <a:cubicBezTo>
                    <a:pt x="575423" y="112417"/>
                    <a:pt x="573535" y="115911"/>
                    <a:pt x="570299" y="119405"/>
                  </a:cubicBezTo>
                  <a:lnTo>
                    <a:pt x="570323" y="119405"/>
                  </a:lnTo>
                  <a:cubicBezTo>
                    <a:pt x="568225" y="122900"/>
                    <a:pt x="565941" y="126232"/>
                    <a:pt x="563633" y="129541"/>
                  </a:cubicBezTo>
                  <a:cubicBezTo>
                    <a:pt x="563537" y="129509"/>
                    <a:pt x="563440" y="129492"/>
                    <a:pt x="563343" y="129492"/>
                  </a:cubicBezTo>
                  <a:cubicBezTo>
                    <a:pt x="563061" y="129492"/>
                    <a:pt x="562778" y="129613"/>
                    <a:pt x="562593" y="129815"/>
                  </a:cubicBezTo>
                  <a:cubicBezTo>
                    <a:pt x="544395" y="150223"/>
                    <a:pt x="526384" y="170825"/>
                    <a:pt x="508566" y="191555"/>
                  </a:cubicBezTo>
                  <a:cubicBezTo>
                    <a:pt x="503628" y="196026"/>
                    <a:pt x="498665" y="200480"/>
                    <a:pt x="493678" y="204878"/>
                  </a:cubicBezTo>
                  <a:cubicBezTo>
                    <a:pt x="502086" y="194533"/>
                    <a:pt x="510680" y="184357"/>
                    <a:pt x="519815" y="174617"/>
                  </a:cubicBezTo>
                  <a:cubicBezTo>
                    <a:pt x="539780" y="153298"/>
                    <a:pt x="560349" y="133592"/>
                    <a:pt x="575940" y="108947"/>
                  </a:cubicBezTo>
                  <a:close/>
                  <a:moveTo>
                    <a:pt x="560123" y="97271"/>
                  </a:moveTo>
                  <a:cubicBezTo>
                    <a:pt x="554741" y="103799"/>
                    <a:pt x="549213" y="110206"/>
                    <a:pt x="543556" y="116444"/>
                  </a:cubicBezTo>
                  <a:cubicBezTo>
                    <a:pt x="515554" y="148060"/>
                    <a:pt x="484083" y="176320"/>
                    <a:pt x="454451" y="206355"/>
                  </a:cubicBezTo>
                  <a:cubicBezTo>
                    <a:pt x="475093" y="184422"/>
                    <a:pt x="496333" y="163264"/>
                    <a:pt x="516184" y="140556"/>
                  </a:cubicBezTo>
                  <a:cubicBezTo>
                    <a:pt x="524431" y="131122"/>
                    <a:pt x="532888" y="121963"/>
                    <a:pt x="541571" y="112974"/>
                  </a:cubicBezTo>
                  <a:cubicBezTo>
                    <a:pt x="547050" y="106962"/>
                    <a:pt x="553272" y="101677"/>
                    <a:pt x="560123" y="97271"/>
                  </a:cubicBezTo>
                  <a:close/>
                  <a:moveTo>
                    <a:pt x="487730" y="33279"/>
                  </a:moveTo>
                  <a:cubicBezTo>
                    <a:pt x="489231" y="33279"/>
                    <a:pt x="451094" y="76362"/>
                    <a:pt x="446777" y="80873"/>
                  </a:cubicBezTo>
                  <a:cubicBezTo>
                    <a:pt x="429379" y="98997"/>
                    <a:pt x="412739" y="117751"/>
                    <a:pt x="396874" y="137183"/>
                  </a:cubicBezTo>
                  <a:lnTo>
                    <a:pt x="396874" y="137207"/>
                  </a:lnTo>
                  <a:cubicBezTo>
                    <a:pt x="384576" y="152297"/>
                    <a:pt x="373391" y="168162"/>
                    <a:pt x="362489" y="184220"/>
                  </a:cubicBezTo>
                  <a:cubicBezTo>
                    <a:pt x="355501" y="192443"/>
                    <a:pt x="348391" y="200666"/>
                    <a:pt x="341314" y="208962"/>
                  </a:cubicBezTo>
                  <a:cubicBezTo>
                    <a:pt x="349441" y="196801"/>
                    <a:pt x="357228" y="184704"/>
                    <a:pt x="364870" y="173504"/>
                  </a:cubicBezTo>
                  <a:cubicBezTo>
                    <a:pt x="368549" y="168097"/>
                    <a:pt x="372415" y="162852"/>
                    <a:pt x="376280" y="157615"/>
                  </a:cubicBezTo>
                  <a:cubicBezTo>
                    <a:pt x="410108" y="118469"/>
                    <a:pt x="442960" y="78590"/>
                    <a:pt x="479112" y="41526"/>
                  </a:cubicBezTo>
                  <a:cubicBezTo>
                    <a:pt x="484825" y="35676"/>
                    <a:pt x="487383" y="33279"/>
                    <a:pt x="487730" y="33279"/>
                  </a:cubicBezTo>
                  <a:close/>
                  <a:moveTo>
                    <a:pt x="253549" y="36442"/>
                  </a:moveTo>
                  <a:cubicBezTo>
                    <a:pt x="255017" y="37257"/>
                    <a:pt x="256438" y="38169"/>
                    <a:pt x="257818" y="39170"/>
                  </a:cubicBezTo>
                  <a:cubicBezTo>
                    <a:pt x="234496" y="70318"/>
                    <a:pt x="211829" y="101935"/>
                    <a:pt x="189459" y="133777"/>
                  </a:cubicBezTo>
                  <a:cubicBezTo>
                    <a:pt x="180446" y="146616"/>
                    <a:pt x="171262" y="159358"/>
                    <a:pt x="163185" y="172826"/>
                  </a:cubicBezTo>
                  <a:cubicBezTo>
                    <a:pt x="159852" y="178668"/>
                    <a:pt x="156519" y="184519"/>
                    <a:pt x="153138" y="190369"/>
                  </a:cubicBezTo>
                  <a:cubicBezTo>
                    <a:pt x="152581" y="191297"/>
                    <a:pt x="151976" y="192185"/>
                    <a:pt x="151322" y="193048"/>
                  </a:cubicBezTo>
                  <a:cubicBezTo>
                    <a:pt x="151112" y="193371"/>
                    <a:pt x="150878" y="193678"/>
                    <a:pt x="150669" y="194001"/>
                  </a:cubicBezTo>
                  <a:cubicBezTo>
                    <a:pt x="144415" y="202191"/>
                    <a:pt x="133246" y="211616"/>
                    <a:pt x="130858" y="216628"/>
                  </a:cubicBezTo>
                  <a:cubicBezTo>
                    <a:pt x="145464" y="185955"/>
                    <a:pt x="168938" y="159334"/>
                    <a:pt x="189484" y="132591"/>
                  </a:cubicBezTo>
                  <a:cubicBezTo>
                    <a:pt x="212902" y="102096"/>
                    <a:pt x="232584" y="68688"/>
                    <a:pt x="253549" y="36442"/>
                  </a:cubicBezTo>
                  <a:close/>
                  <a:moveTo>
                    <a:pt x="245350" y="188828"/>
                  </a:moveTo>
                  <a:cubicBezTo>
                    <a:pt x="238684" y="198802"/>
                    <a:pt x="232422" y="209099"/>
                    <a:pt x="225781" y="219073"/>
                  </a:cubicBezTo>
                  <a:cubicBezTo>
                    <a:pt x="224401" y="219452"/>
                    <a:pt x="223320" y="219646"/>
                    <a:pt x="222521" y="219646"/>
                  </a:cubicBezTo>
                  <a:cubicBezTo>
                    <a:pt x="219285" y="219646"/>
                    <a:pt x="220891" y="216442"/>
                    <a:pt x="227347" y="210027"/>
                  </a:cubicBezTo>
                  <a:cubicBezTo>
                    <a:pt x="231236" y="204015"/>
                    <a:pt x="235214" y="198076"/>
                    <a:pt x="239298" y="192209"/>
                  </a:cubicBezTo>
                  <a:cubicBezTo>
                    <a:pt x="239362" y="192064"/>
                    <a:pt x="239386" y="191878"/>
                    <a:pt x="239362" y="191717"/>
                  </a:cubicBezTo>
                  <a:cubicBezTo>
                    <a:pt x="241275" y="190692"/>
                    <a:pt x="243252" y="189740"/>
                    <a:pt x="245350" y="188828"/>
                  </a:cubicBezTo>
                  <a:close/>
                  <a:moveTo>
                    <a:pt x="234165" y="194840"/>
                  </a:moveTo>
                  <a:cubicBezTo>
                    <a:pt x="227621" y="203345"/>
                    <a:pt x="221189" y="211963"/>
                    <a:pt x="214596" y="220469"/>
                  </a:cubicBezTo>
                  <a:cubicBezTo>
                    <a:pt x="217631" y="210261"/>
                    <a:pt x="224175" y="201529"/>
                    <a:pt x="234165" y="194840"/>
                  </a:cubicBezTo>
                  <a:close/>
                  <a:moveTo>
                    <a:pt x="466999" y="88208"/>
                  </a:moveTo>
                  <a:cubicBezTo>
                    <a:pt x="446293" y="113345"/>
                    <a:pt x="426764" y="139628"/>
                    <a:pt x="407147" y="165136"/>
                  </a:cubicBezTo>
                  <a:cubicBezTo>
                    <a:pt x="392613" y="184051"/>
                    <a:pt x="378378" y="203200"/>
                    <a:pt x="364426" y="222607"/>
                  </a:cubicBezTo>
                  <a:cubicBezTo>
                    <a:pt x="374723" y="206347"/>
                    <a:pt x="385020" y="190063"/>
                    <a:pt x="396059" y="174319"/>
                  </a:cubicBezTo>
                  <a:cubicBezTo>
                    <a:pt x="415144" y="147124"/>
                    <a:pt x="434874" y="120826"/>
                    <a:pt x="458220" y="97133"/>
                  </a:cubicBezTo>
                  <a:cubicBezTo>
                    <a:pt x="461157" y="94148"/>
                    <a:pt x="464086" y="91170"/>
                    <a:pt x="466999" y="88208"/>
                  </a:cubicBezTo>
                  <a:close/>
                  <a:moveTo>
                    <a:pt x="218002" y="136715"/>
                  </a:moveTo>
                  <a:cubicBezTo>
                    <a:pt x="217300" y="138555"/>
                    <a:pt x="216791" y="140443"/>
                    <a:pt x="216420" y="142371"/>
                  </a:cubicBezTo>
                  <a:cubicBezTo>
                    <a:pt x="212966" y="147568"/>
                    <a:pt x="209472" y="152741"/>
                    <a:pt x="205905" y="157889"/>
                  </a:cubicBezTo>
                  <a:cubicBezTo>
                    <a:pt x="205680" y="158147"/>
                    <a:pt x="205397" y="158309"/>
                    <a:pt x="205187" y="158591"/>
                  </a:cubicBezTo>
                  <a:cubicBezTo>
                    <a:pt x="204001" y="160060"/>
                    <a:pt x="202976" y="161666"/>
                    <a:pt x="202137" y="163368"/>
                  </a:cubicBezTo>
                  <a:cubicBezTo>
                    <a:pt x="187757" y="183801"/>
                    <a:pt x="172594" y="203789"/>
                    <a:pt x="157407" y="223705"/>
                  </a:cubicBezTo>
                  <a:cubicBezTo>
                    <a:pt x="164298" y="212246"/>
                    <a:pt x="171174" y="200714"/>
                    <a:pt x="178444" y="189457"/>
                  </a:cubicBezTo>
                  <a:cubicBezTo>
                    <a:pt x="185037" y="180371"/>
                    <a:pt x="191558" y="171260"/>
                    <a:pt x="197916" y="162037"/>
                  </a:cubicBezTo>
                  <a:cubicBezTo>
                    <a:pt x="204558" y="153507"/>
                    <a:pt x="211288" y="145147"/>
                    <a:pt x="218002" y="136715"/>
                  </a:cubicBezTo>
                  <a:close/>
                  <a:moveTo>
                    <a:pt x="245277" y="44592"/>
                  </a:moveTo>
                  <a:cubicBezTo>
                    <a:pt x="246036" y="44592"/>
                    <a:pt x="221036" y="80914"/>
                    <a:pt x="216138" y="89169"/>
                  </a:cubicBezTo>
                  <a:cubicBezTo>
                    <a:pt x="188201" y="136109"/>
                    <a:pt x="148740" y="174666"/>
                    <a:pt x="124483" y="223963"/>
                  </a:cubicBezTo>
                  <a:cubicBezTo>
                    <a:pt x="123837" y="222147"/>
                    <a:pt x="123296" y="220283"/>
                    <a:pt x="122853" y="218419"/>
                  </a:cubicBezTo>
                  <a:cubicBezTo>
                    <a:pt x="122853" y="218419"/>
                    <a:pt x="122877" y="218419"/>
                    <a:pt x="122877" y="218395"/>
                  </a:cubicBezTo>
                  <a:cubicBezTo>
                    <a:pt x="136506" y="200690"/>
                    <a:pt x="149014" y="182308"/>
                    <a:pt x="161111" y="163619"/>
                  </a:cubicBezTo>
                  <a:cubicBezTo>
                    <a:pt x="168963" y="153160"/>
                    <a:pt x="176790" y="142702"/>
                    <a:pt x="184053" y="131889"/>
                  </a:cubicBezTo>
                  <a:cubicBezTo>
                    <a:pt x="199151" y="109383"/>
                    <a:pt x="213991" y="86788"/>
                    <a:pt x="229977" y="64912"/>
                  </a:cubicBezTo>
                  <a:cubicBezTo>
                    <a:pt x="240791" y="50096"/>
                    <a:pt x="244987" y="44592"/>
                    <a:pt x="245277" y="44592"/>
                  </a:cubicBezTo>
                  <a:close/>
                  <a:moveTo>
                    <a:pt x="353290" y="101370"/>
                  </a:moveTo>
                  <a:cubicBezTo>
                    <a:pt x="341758" y="116121"/>
                    <a:pt x="330436" y="130727"/>
                    <a:pt x="319091" y="144429"/>
                  </a:cubicBezTo>
                  <a:cubicBezTo>
                    <a:pt x="297980" y="169937"/>
                    <a:pt x="279202" y="197519"/>
                    <a:pt x="257584" y="222518"/>
                  </a:cubicBezTo>
                  <a:cubicBezTo>
                    <a:pt x="257140" y="223027"/>
                    <a:pt x="256672" y="223519"/>
                    <a:pt x="256228" y="224027"/>
                  </a:cubicBezTo>
                  <a:cubicBezTo>
                    <a:pt x="259609" y="219468"/>
                    <a:pt x="262893" y="214901"/>
                    <a:pt x="266129" y="210261"/>
                  </a:cubicBezTo>
                  <a:cubicBezTo>
                    <a:pt x="271302" y="204087"/>
                    <a:pt x="276499" y="197914"/>
                    <a:pt x="281534" y="191628"/>
                  </a:cubicBezTo>
                  <a:cubicBezTo>
                    <a:pt x="298400" y="170494"/>
                    <a:pt x="314103" y="148456"/>
                    <a:pt x="330832" y="127233"/>
                  </a:cubicBezTo>
                  <a:cubicBezTo>
                    <a:pt x="337861" y="118308"/>
                    <a:pt x="345486" y="109786"/>
                    <a:pt x="353290" y="101370"/>
                  </a:cubicBezTo>
                  <a:close/>
                  <a:moveTo>
                    <a:pt x="237450" y="80123"/>
                  </a:moveTo>
                  <a:cubicBezTo>
                    <a:pt x="232584" y="88330"/>
                    <a:pt x="227879" y="96665"/>
                    <a:pt x="223078" y="104937"/>
                  </a:cubicBezTo>
                  <a:cubicBezTo>
                    <a:pt x="216001" y="113531"/>
                    <a:pt x="209149" y="122319"/>
                    <a:pt x="202411" y="131219"/>
                  </a:cubicBezTo>
                  <a:cubicBezTo>
                    <a:pt x="191816" y="145260"/>
                    <a:pt x="182729" y="160455"/>
                    <a:pt x="173199" y="175223"/>
                  </a:cubicBezTo>
                  <a:cubicBezTo>
                    <a:pt x="162418" y="191886"/>
                    <a:pt x="141744" y="210148"/>
                    <a:pt x="133868" y="224729"/>
                  </a:cubicBezTo>
                  <a:cubicBezTo>
                    <a:pt x="135691" y="221348"/>
                    <a:pt x="137604" y="218032"/>
                    <a:pt x="139516" y="214739"/>
                  </a:cubicBezTo>
                  <a:cubicBezTo>
                    <a:pt x="148554" y="204225"/>
                    <a:pt x="155494" y="192048"/>
                    <a:pt x="162434" y="179790"/>
                  </a:cubicBezTo>
                  <a:cubicBezTo>
                    <a:pt x="186692" y="146100"/>
                    <a:pt x="214484" y="114604"/>
                    <a:pt x="237450" y="80123"/>
                  </a:cubicBezTo>
                  <a:close/>
                  <a:moveTo>
                    <a:pt x="133012" y="221607"/>
                  </a:moveTo>
                  <a:cubicBezTo>
                    <a:pt x="131059" y="224915"/>
                    <a:pt x="129171" y="228296"/>
                    <a:pt x="127331" y="231718"/>
                  </a:cubicBezTo>
                  <a:cubicBezTo>
                    <a:pt x="126839" y="230394"/>
                    <a:pt x="126322" y="229039"/>
                    <a:pt x="125838" y="227715"/>
                  </a:cubicBezTo>
                  <a:cubicBezTo>
                    <a:pt x="128356" y="225827"/>
                    <a:pt x="130753" y="223777"/>
                    <a:pt x="133012" y="221607"/>
                  </a:cubicBezTo>
                  <a:close/>
                  <a:moveTo>
                    <a:pt x="195310" y="150530"/>
                  </a:moveTo>
                  <a:cubicBezTo>
                    <a:pt x="180768" y="171470"/>
                    <a:pt x="166469" y="192556"/>
                    <a:pt x="152073" y="213246"/>
                  </a:cubicBezTo>
                  <a:cubicBezTo>
                    <a:pt x="142438" y="227062"/>
                    <a:pt x="138709" y="231911"/>
                    <a:pt x="138241" y="231911"/>
                  </a:cubicBezTo>
                  <a:cubicBezTo>
                    <a:pt x="137434" y="231911"/>
                    <a:pt x="146238" y="217604"/>
                    <a:pt x="151234" y="209841"/>
                  </a:cubicBezTo>
                  <a:cubicBezTo>
                    <a:pt x="159505" y="199407"/>
                    <a:pt x="167123" y="188529"/>
                    <a:pt x="174555" y="177458"/>
                  </a:cubicBezTo>
                  <a:cubicBezTo>
                    <a:pt x="180841" y="169235"/>
                    <a:pt x="187224" y="161109"/>
                    <a:pt x="193519" y="152926"/>
                  </a:cubicBezTo>
                  <a:cubicBezTo>
                    <a:pt x="194124" y="152136"/>
                    <a:pt x="194705" y="151321"/>
                    <a:pt x="195310" y="150530"/>
                  </a:cubicBezTo>
                  <a:close/>
                  <a:moveTo>
                    <a:pt x="540780" y="208493"/>
                  </a:moveTo>
                  <a:cubicBezTo>
                    <a:pt x="540248" y="212940"/>
                    <a:pt x="539247" y="217346"/>
                    <a:pt x="537803" y="221582"/>
                  </a:cubicBezTo>
                  <a:cubicBezTo>
                    <a:pt x="532864" y="226037"/>
                    <a:pt x="528087" y="230620"/>
                    <a:pt x="523447" y="235333"/>
                  </a:cubicBezTo>
                  <a:cubicBezTo>
                    <a:pt x="529717" y="226569"/>
                    <a:pt x="535495" y="217628"/>
                    <a:pt x="540780" y="208493"/>
                  </a:cubicBezTo>
                  <a:close/>
                  <a:moveTo>
                    <a:pt x="224619" y="209583"/>
                  </a:moveTo>
                  <a:cubicBezTo>
                    <a:pt x="219656" y="217765"/>
                    <a:pt x="215621" y="226456"/>
                    <a:pt x="212595" y="235518"/>
                  </a:cubicBezTo>
                  <a:cubicBezTo>
                    <a:pt x="212547" y="232258"/>
                    <a:pt x="212805" y="229014"/>
                    <a:pt x="213362" y="225827"/>
                  </a:cubicBezTo>
                  <a:lnTo>
                    <a:pt x="213362" y="225803"/>
                  </a:lnTo>
                  <a:cubicBezTo>
                    <a:pt x="213547" y="225778"/>
                    <a:pt x="213741" y="225682"/>
                    <a:pt x="213878" y="225544"/>
                  </a:cubicBezTo>
                  <a:cubicBezTo>
                    <a:pt x="217929" y="220372"/>
                    <a:pt x="221262" y="214989"/>
                    <a:pt x="224619" y="209583"/>
                  </a:cubicBezTo>
                  <a:close/>
                  <a:moveTo>
                    <a:pt x="138298" y="225125"/>
                  </a:moveTo>
                  <a:cubicBezTo>
                    <a:pt x="135482" y="229595"/>
                    <a:pt x="132714" y="234122"/>
                    <a:pt x="130051" y="238730"/>
                  </a:cubicBezTo>
                  <a:cubicBezTo>
                    <a:pt x="129986" y="238827"/>
                    <a:pt x="130051" y="238916"/>
                    <a:pt x="130010" y="239013"/>
                  </a:cubicBezTo>
                  <a:cubicBezTo>
                    <a:pt x="129889" y="239061"/>
                    <a:pt x="129825" y="239150"/>
                    <a:pt x="129704" y="239198"/>
                  </a:cubicBezTo>
                  <a:cubicBezTo>
                    <a:pt x="129421" y="237939"/>
                    <a:pt x="129002" y="236608"/>
                    <a:pt x="128542" y="235212"/>
                  </a:cubicBezTo>
                  <a:cubicBezTo>
                    <a:pt x="131915" y="231928"/>
                    <a:pt x="135159" y="228571"/>
                    <a:pt x="138298" y="225125"/>
                  </a:cubicBezTo>
                  <a:close/>
                  <a:moveTo>
                    <a:pt x="513569" y="97626"/>
                  </a:moveTo>
                  <a:cubicBezTo>
                    <a:pt x="511455" y="99885"/>
                    <a:pt x="504160" y="112813"/>
                    <a:pt x="499149" y="117703"/>
                  </a:cubicBezTo>
                  <a:cubicBezTo>
                    <a:pt x="475222" y="141137"/>
                    <a:pt x="453345" y="167468"/>
                    <a:pt x="432195" y="193371"/>
                  </a:cubicBezTo>
                  <a:cubicBezTo>
                    <a:pt x="418799" y="209777"/>
                    <a:pt x="404355" y="225641"/>
                    <a:pt x="389886" y="241530"/>
                  </a:cubicBezTo>
                  <a:cubicBezTo>
                    <a:pt x="421616" y="198592"/>
                    <a:pt x="454346" y="156800"/>
                    <a:pt x="492838" y="119220"/>
                  </a:cubicBezTo>
                  <a:cubicBezTo>
                    <a:pt x="499964" y="112232"/>
                    <a:pt x="506678" y="104848"/>
                    <a:pt x="513569" y="97626"/>
                  </a:cubicBezTo>
                  <a:close/>
                  <a:moveTo>
                    <a:pt x="175765" y="224939"/>
                  </a:moveTo>
                  <a:cubicBezTo>
                    <a:pt x="175321" y="225593"/>
                    <a:pt x="174878" y="226271"/>
                    <a:pt x="174482" y="226900"/>
                  </a:cubicBezTo>
                  <a:cubicBezTo>
                    <a:pt x="173369" y="228562"/>
                    <a:pt x="162039" y="241756"/>
                    <a:pt x="161538" y="241756"/>
                  </a:cubicBezTo>
                  <a:cubicBezTo>
                    <a:pt x="161337" y="241756"/>
                    <a:pt x="162854" y="239666"/>
                    <a:pt x="167421" y="233913"/>
                  </a:cubicBezTo>
                  <a:cubicBezTo>
                    <a:pt x="169963" y="230717"/>
                    <a:pt x="172852" y="227828"/>
                    <a:pt x="175765" y="224939"/>
                  </a:cubicBezTo>
                  <a:close/>
                  <a:moveTo>
                    <a:pt x="531161" y="196284"/>
                  </a:moveTo>
                  <a:cubicBezTo>
                    <a:pt x="522938" y="208727"/>
                    <a:pt x="512012" y="220098"/>
                    <a:pt x="502135" y="231112"/>
                  </a:cubicBezTo>
                  <a:cubicBezTo>
                    <a:pt x="498221" y="235494"/>
                    <a:pt x="494420" y="239941"/>
                    <a:pt x="490643" y="244419"/>
                  </a:cubicBezTo>
                  <a:cubicBezTo>
                    <a:pt x="498519" y="234954"/>
                    <a:pt x="506395" y="225472"/>
                    <a:pt x="514134" y="215901"/>
                  </a:cubicBezTo>
                  <a:cubicBezTo>
                    <a:pt x="518879" y="210027"/>
                    <a:pt x="526247" y="202925"/>
                    <a:pt x="531161" y="196284"/>
                  </a:cubicBezTo>
                  <a:close/>
                  <a:moveTo>
                    <a:pt x="187434" y="200456"/>
                  </a:moveTo>
                  <a:cubicBezTo>
                    <a:pt x="187757" y="200456"/>
                    <a:pt x="187636" y="201481"/>
                    <a:pt x="186805" y="204039"/>
                  </a:cubicBezTo>
                  <a:cubicBezTo>
                    <a:pt x="185570" y="207864"/>
                    <a:pt x="183827" y="211520"/>
                    <a:pt x="181842" y="215086"/>
                  </a:cubicBezTo>
                  <a:cubicBezTo>
                    <a:pt x="173361" y="224705"/>
                    <a:pt x="163112" y="232533"/>
                    <a:pt x="158077" y="244629"/>
                  </a:cubicBezTo>
                  <a:cubicBezTo>
                    <a:pt x="158286" y="243483"/>
                    <a:pt x="158520" y="242345"/>
                    <a:pt x="158666" y="241151"/>
                  </a:cubicBezTo>
                  <a:cubicBezTo>
                    <a:pt x="158690" y="240804"/>
                    <a:pt x="158520" y="240457"/>
                    <a:pt x="158246" y="240247"/>
                  </a:cubicBezTo>
                  <a:cubicBezTo>
                    <a:pt x="164952" y="232371"/>
                    <a:pt x="171521" y="224520"/>
                    <a:pt x="177557" y="216063"/>
                  </a:cubicBezTo>
                  <a:cubicBezTo>
                    <a:pt x="178872" y="214231"/>
                    <a:pt x="186224" y="200456"/>
                    <a:pt x="187434" y="200456"/>
                  </a:cubicBezTo>
                  <a:close/>
                  <a:moveTo>
                    <a:pt x="195891" y="182001"/>
                  </a:moveTo>
                  <a:cubicBezTo>
                    <a:pt x="194656" y="186964"/>
                    <a:pt x="193559" y="191741"/>
                    <a:pt x="192348" y="195542"/>
                  </a:cubicBezTo>
                  <a:cubicBezTo>
                    <a:pt x="185965" y="215296"/>
                    <a:pt x="181188" y="235607"/>
                    <a:pt x="161950" y="246138"/>
                  </a:cubicBezTo>
                  <a:cubicBezTo>
                    <a:pt x="161829" y="245767"/>
                    <a:pt x="161555" y="245460"/>
                    <a:pt x="161175" y="245347"/>
                  </a:cubicBezTo>
                  <a:cubicBezTo>
                    <a:pt x="170778" y="237173"/>
                    <a:pt x="178678" y="227175"/>
                    <a:pt x="184384" y="215950"/>
                  </a:cubicBezTo>
                  <a:cubicBezTo>
                    <a:pt x="184642" y="215667"/>
                    <a:pt x="184916" y="215385"/>
                    <a:pt x="185174" y="215086"/>
                  </a:cubicBezTo>
                  <a:cubicBezTo>
                    <a:pt x="185457" y="214755"/>
                    <a:pt x="185521" y="214295"/>
                    <a:pt x="185360" y="213900"/>
                  </a:cubicBezTo>
                  <a:cubicBezTo>
                    <a:pt x="188112" y="208284"/>
                    <a:pt x="190210" y="202369"/>
                    <a:pt x="191606" y="196284"/>
                  </a:cubicBezTo>
                  <a:cubicBezTo>
                    <a:pt x="191808" y="195445"/>
                    <a:pt x="191073" y="194622"/>
                    <a:pt x="190307" y="194622"/>
                  </a:cubicBezTo>
                  <a:cubicBezTo>
                    <a:pt x="190008" y="194622"/>
                    <a:pt x="189710" y="194743"/>
                    <a:pt x="189459" y="195025"/>
                  </a:cubicBezTo>
                  <a:cubicBezTo>
                    <a:pt x="187176" y="197656"/>
                    <a:pt x="185062" y="200384"/>
                    <a:pt x="182988" y="203184"/>
                  </a:cubicBezTo>
                  <a:cubicBezTo>
                    <a:pt x="187386" y="196187"/>
                    <a:pt x="191679" y="189135"/>
                    <a:pt x="195891" y="182001"/>
                  </a:cubicBezTo>
                  <a:close/>
                  <a:moveTo>
                    <a:pt x="330743" y="83996"/>
                  </a:moveTo>
                  <a:cubicBezTo>
                    <a:pt x="330961" y="83996"/>
                    <a:pt x="330670" y="84730"/>
                    <a:pt x="329710" y="86417"/>
                  </a:cubicBezTo>
                  <a:cubicBezTo>
                    <a:pt x="323327" y="97601"/>
                    <a:pt x="315612" y="108060"/>
                    <a:pt x="308164" y="118518"/>
                  </a:cubicBezTo>
                  <a:cubicBezTo>
                    <a:pt x="301402" y="127951"/>
                    <a:pt x="294365" y="137183"/>
                    <a:pt x="287312" y="146358"/>
                  </a:cubicBezTo>
                  <a:cubicBezTo>
                    <a:pt x="286191" y="147778"/>
                    <a:pt x="285093" y="149174"/>
                    <a:pt x="283979" y="150578"/>
                  </a:cubicBezTo>
                  <a:cubicBezTo>
                    <a:pt x="259932" y="180912"/>
                    <a:pt x="231906" y="212359"/>
                    <a:pt x="213967" y="246905"/>
                  </a:cubicBezTo>
                  <a:cubicBezTo>
                    <a:pt x="213572" y="244879"/>
                    <a:pt x="213249" y="242854"/>
                    <a:pt x="213015" y="240877"/>
                  </a:cubicBezTo>
                  <a:cubicBezTo>
                    <a:pt x="213225" y="240877"/>
                    <a:pt x="213410" y="240780"/>
                    <a:pt x="213531" y="240594"/>
                  </a:cubicBezTo>
                  <a:cubicBezTo>
                    <a:pt x="215670" y="237568"/>
                    <a:pt x="217865" y="234558"/>
                    <a:pt x="220027" y="231556"/>
                  </a:cubicBezTo>
                  <a:cubicBezTo>
                    <a:pt x="222658" y="228014"/>
                    <a:pt x="225273" y="224431"/>
                    <a:pt x="227807" y="220816"/>
                  </a:cubicBezTo>
                  <a:cubicBezTo>
                    <a:pt x="254436" y="184753"/>
                    <a:pt x="283003" y="150207"/>
                    <a:pt x="308043" y="112926"/>
                  </a:cubicBezTo>
                  <a:cubicBezTo>
                    <a:pt x="308648" y="112046"/>
                    <a:pt x="329412" y="83996"/>
                    <a:pt x="330743" y="83996"/>
                  </a:cubicBezTo>
                  <a:close/>
                  <a:moveTo>
                    <a:pt x="499940" y="201384"/>
                  </a:moveTo>
                  <a:cubicBezTo>
                    <a:pt x="486334" y="217184"/>
                    <a:pt x="472914" y="233114"/>
                    <a:pt x="459454" y="249051"/>
                  </a:cubicBezTo>
                  <a:cubicBezTo>
                    <a:pt x="468258" y="237261"/>
                    <a:pt x="477159" y="225569"/>
                    <a:pt x="486270" y="214013"/>
                  </a:cubicBezTo>
                  <a:cubicBezTo>
                    <a:pt x="490813" y="209777"/>
                    <a:pt x="495380" y="205580"/>
                    <a:pt x="499940" y="201384"/>
                  </a:cubicBezTo>
                  <a:close/>
                  <a:moveTo>
                    <a:pt x="304549" y="142678"/>
                  </a:moveTo>
                  <a:cubicBezTo>
                    <a:pt x="297819" y="152765"/>
                    <a:pt x="291178" y="162900"/>
                    <a:pt x="284464" y="173012"/>
                  </a:cubicBezTo>
                  <a:cubicBezTo>
                    <a:pt x="273634" y="187125"/>
                    <a:pt x="263708" y="201828"/>
                    <a:pt x="254065" y="216741"/>
                  </a:cubicBezTo>
                  <a:cubicBezTo>
                    <a:pt x="244712" y="229248"/>
                    <a:pt x="234924" y="241296"/>
                    <a:pt x="224296" y="252626"/>
                  </a:cubicBezTo>
                  <a:cubicBezTo>
                    <a:pt x="237224" y="238835"/>
                    <a:pt x="246698" y="218508"/>
                    <a:pt x="257350" y="202853"/>
                  </a:cubicBezTo>
                  <a:cubicBezTo>
                    <a:pt x="271673" y="181840"/>
                    <a:pt x="287917" y="162408"/>
                    <a:pt x="304267" y="143001"/>
                  </a:cubicBezTo>
                  <a:cubicBezTo>
                    <a:pt x="304363" y="142888"/>
                    <a:pt x="304460" y="142791"/>
                    <a:pt x="304549" y="142678"/>
                  </a:cubicBezTo>
                  <a:close/>
                  <a:moveTo>
                    <a:pt x="346439" y="144962"/>
                  </a:moveTo>
                  <a:cubicBezTo>
                    <a:pt x="319591" y="183768"/>
                    <a:pt x="294083" y="223471"/>
                    <a:pt x="265524" y="257976"/>
                  </a:cubicBezTo>
                  <a:cubicBezTo>
                    <a:pt x="273521" y="247114"/>
                    <a:pt x="281066" y="235938"/>
                    <a:pt x="288684" y="224826"/>
                  </a:cubicBezTo>
                  <a:cubicBezTo>
                    <a:pt x="307317" y="197616"/>
                    <a:pt x="326369" y="171059"/>
                    <a:pt x="346439" y="144962"/>
                  </a:cubicBezTo>
                  <a:close/>
                  <a:moveTo>
                    <a:pt x="358156" y="70528"/>
                  </a:moveTo>
                  <a:cubicBezTo>
                    <a:pt x="357736" y="71480"/>
                    <a:pt x="357228" y="72441"/>
                    <a:pt x="356760" y="73393"/>
                  </a:cubicBezTo>
                  <a:cubicBezTo>
                    <a:pt x="340128" y="91751"/>
                    <a:pt x="325425" y="111877"/>
                    <a:pt x="311352" y="132567"/>
                  </a:cubicBezTo>
                  <a:cubicBezTo>
                    <a:pt x="302402" y="142121"/>
                    <a:pt x="293623" y="151393"/>
                    <a:pt x="286142" y="160294"/>
                  </a:cubicBezTo>
                  <a:cubicBezTo>
                    <a:pt x="260376" y="190999"/>
                    <a:pt x="239459" y="225173"/>
                    <a:pt x="217090" y="258347"/>
                  </a:cubicBezTo>
                  <a:cubicBezTo>
                    <a:pt x="217025" y="258137"/>
                    <a:pt x="216929" y="257976"/>
                    <a:pt x="216856" y="257766"/>
                  </a:cubicBezTo>
                  <a:cubicBezTo>
                    <a:pt x="216557" y="256879"/>
                    <a:pt x="216372" y="256064"/>
                    <a:pt x="216114" y="255224"/>
                  </a:cubicBezTo>
                  <a:cubicBezTo>
                    <a:pt x="217163" y="254087"/>
                    <a:pt x="218212" y="252916"/>
                    <a:pt x="219261" y="251779"/>
                  </a:cubicBezTo>
                  <a:cubicBezTo>
                    <a:pt x="219422" y="251593"/>
                    <a:pt x="219261" y="251343"/>
                    <a:pt x="219059" y="251343"/>
                  </a:cubicBezTo>
                  <a:cubicBezTo>
                    <a:pt x="219003" y="251343"/>
                    <a:pt x="218938" y="251359"/>
                    <a:pt x="218890" y="251407"/>
                  </a:cubicBezTo>
                  <a:cubicBezTo>
                    <a:pt x="223223" y="247469"/>
                    <a:pt x="227548" y="239803"/>
                    <a:pt x="231696" y="232065"/>
                  </a:cubicBezTo>
                  <a:cubicBezTo>
                    <a:pt x="239104" y="221937"/>
                    <a:pt x="245608" y="211148"/>
                    <a:pt x="252225" y="200359"/>
                  </a:cubicBezTo>
                  <a:cubicBezTo>
                    <a:pt x="264548" y="184261"/>
                    <a:pt x="277661" y="168727"/>
                    <a:pt x="290387" y="152999"/>
                  </a:cubicBezTo>
                  <a:cubicBezTo>
                    <a:pt x="299586" y="141629"/>
                    <a:pt x="307858" y="129751"/>
                    <a:pt x="316008" y="117614"/>
                  </a:cubicBezTo>
                  <a:cubicBezTo>
                    <a:pt x="319252" y="112764"/>
                    <a:pt x="322601" y="107987"/>
                    <a:pt x="325982" y="103210"/>
                  </a:cubicBezTo>
                  <a:cubicBezTo>
                    <a:pt x="327475" y="101346"/>
                    <a:pt x="328968" y="99466"/>
                    <a:pt x="330453" y="97577"/>
                  </a:cubicBezTo>
                  <a:cubicBezTo>
                    <a:pt x="337118" y="91033"/>
                    <a:pt x="356808" y="73578"/>
                    <a:pt x="358156" y="70528"/>
                  </a:cubicBezTo>
                  <a:close/>
                  <a:moveTo>
                    <a:pt x="461117" y="142880"/>
                  </a:moveTo>
                  <a:cubicBezTo>
                    <a:pt x="447447" y="159810"/>
                    <a:pt x="434228" y="176974"/>
                    <a:pt x="420873" y="193048"/>
                  </a:cubicBezTo>
                  <a:cubicBezTo>
                    <a:pt x="402724" y="214901"/>
                    <a:pt x="384576" y="236802"/>
                    <a:pt x="366427" y="258743"/>
                  </a:cubicBezTo>
                  <a:cubicBezTo>
                    <a:pt x="383180" y="236398"/>
                    <a:pt x="399230" y="213480"/>
                    <a:pt x="416209" y="192508"/>
                  </a:cubicBezTo>
                  <a:cubicBezTo>
                    <a:pt x="430097" y="175392"/>
                    <a:pt x="445558" y="159140"/>
                    <a:pt x="461117" y="142880"/>
                  </a:cubicBezTo>
                  <a:close/>
                  <a:moveTo>
                    <a:pt x="476828" y="7698"/>
                  </a:moveTo>
                  <a:cubicBezTo>
                    <a:pt x="479047" y="8626"/>
                    <a:pt x="481186" y="9724"/>
                    <a:pt x="483260" y="10983"/>
                  </a:cubicBezTo>
                  <a:cubicBezTo>
                    <a:pt x="482913" y="10983"/>
                    <a:pt x="482606" y="11120"/>
                    <a:pt x="482380" y="11378"/>
                  </a:cubicBezTo>
                  <a:cubicBezTo>
                    <a:pt x="445542" y="54195"/>
                    <a:pt x="405379" y="93381"/>
                    <a:pt x="369477" y="137134"/>
                  </a:cubicBezTo>
                  <a:cubicBezTo>
                    <a:pt x="336400" y="177434"/>
                    <a:pt x="310399" y="225569"/>
                    <a:pt x="275192" y="264052"/>
                  </a:cubicBezTo>
                  <a:cubicBezTo>
                    <a:pt x="311279" y="223842"/>
                    <a:pt x="337376" y="170147"/>
                    <a:pt x="371019" y="128516"/>
                  </a:cubicBezTo>
                  <a:cubicBezTo>
                    <a:pt x="390023" y="104961"/>
                    <a:pt x="409947" y="82269"/>
                    <a:pt x="430775" y="60393"/>
                  </a:cubicBezTo>
                  <a:cubicBezTo>
                    <a:pt x="446728" y="43616"/>
                    <a:pt x="465393" y="29180"/>
                    <a:pt x="476788" y="8772"/>
                  </a:cubicBezTo>
                  <a:cubicBezTo>
                    <a:pt x="476949" y="8441"/>
                    <a:pt x="476973" y="8045"/>
                    <a:pt x="476828" y="7698"/>
                  </a:cubicBezTo>
                  <a:close/>
                  <a:moveTo>
                    <a:pt x="240339" y="237334"/>
                  </a:moveTo>
                  <a:cubicBezTo>
                    <a:pt x="238289" y="240643"/>
                    <a:pt x="236360" y="244000"/>
                    <a:pt x="234520" y="247373"/>
                  </a:cubicBezTo>
                  <a:cubicBezTo>
                    <a:pt x="230187" y="254111"/>
                    <a:pt x="225991" y="260889"/>
                    <a:pt x="222029" y="267716"/>
                  </a:cubicBezTo>
                  <a:cubicBezTo>
                    <a:pt x="220520" y="265683"/>
                    <a:pt x="219237" y="263520"/>
                    <a:pt x="218236" y="261212"/>
                  </a:cubicBezTo>
                  <a:cubicBezTo>
                    <a:pt x="226669" y="253901"/>
                    <a:pt x="233770" y="245839"/>
                    <a:pt x="240339" y="237334"/>
                  </a:cubicBezTo>
                  <a:close/>
                  <a:moveTo>
                    <a:pt x="322351" y="153096"/>
                  </a:moveTo>
                  <a:cubicBezTo>
                    <a:pt x="303080" y="178370"/>
                    <a:pt x="283907" y="203741"/>
                    <a:pt x="265080" y="229321"/>
                  </a:cubicBezTo>
                  <a:cubicBezTo>
                    <a:pt x="260585" y="235752"/>
                    <a:pt x="256163" y="242248"/>
                    <a:pt x="251806" y="248769"/>
                  </a:cubicBezTo>
                  <a:cubicBezTo>
                    <a:pt x="241936" y="263375"/>
                    <a:pt x="237942" y="268467"/>
                    <a:pt x="237224" y="268467"/>
                  </a:cubicBezTo>
                  <a:cubicBezTo>
                    <a:pt x="235747" y="268467"/>
                    <a:pt x="248118" y="246969"/>
                    <a:pt x="251781" y="242370"/>
                  </a:cubicBezTo>
                  <a:cubicBezTo>
                    <a:pt x="260400" y="231532"/>
                    <a:pt x="269930" y="221469"/>
                    <a:pt x="278387" y="210495"/>
                  </a:cubicBezTo>
                  <a:cubicBezTo>
                    <a:pt x="293203" y="191321"/>
                    <a:pt x="307575" y="172059"/>
                    <a:pt x="322351" y="153096"/>
                  </a:cubicBezTo>
                  <a:close/>
                  <a:moveTo>
                    <a:pt x="162902" y="254038"/>
                  </a:moveTo>
                  <a:cubicBezTo>
                    <a:pt x="165234" y="256386"/>
                    <a:pt x="166840" y="259025"/>
                    <a:pt x="167679" y="261793"/>
                  </a:cubicBezTo>
                  <a:cubicBezTo>
                    <a:pt x="167655" y="261841"/>
                    <a:pt x="167607" y="261817"/>
                    <a:pt x="167558" y="261866"/>
                  </a:cubicBezTo>
                  <a:cubicBezTo>
                    <a:pt x="165928" y="263802"/>
                    <a:pt x="164419" y="265804"/>
                    <a:pt x="162854" y="267805"/>
                  </a:cubicBezTo>
                  <a:cubicBezTo>
                    <a:pt x="164000" y="265223"/>
                    <a:pt x="164928" y="262543"/>
                    <a:pt x="165678" y="259816"/>
                  </a:cubicBezTo>
                  <a:cubicBezTo>
                    <a:pt x="165961" y="258718"/>
                    <a:pt x="165170" y="258049"/>
                    <a:pt x="164314" y="258049"/>
                  </a:cubicBezTo>
                  <a:cubicBezTo>
                    <a:pt x="163846" y="258049"/>
                    <a:pt x="163362" y="258250"/>
                    <a:pt x="163015" y="258694"/>
                  </a:cubicBezTo>
                  <a:cubicBezTo>
                    <a:pt x="160481" y="262027"/>
                    <a:pt x="158012" y="265408"/>
                    <a:pt x="155543" y="268805"/>
                  </a:cubicBezTo>
                  <a:cubicBezTo>
                    <a:pt x="158173" y="263964"/>
                    <a:pt x="160715" y="259090"/>
                    <a:pt x="162902" y="254038"/>
                  </a:cubicBezTo>
                  <a:close/>
                  <a:moveTo>
                    <a:pt x="118124" y="238036"/>
                  </a:moveTo>
                  <a:cubicBezTo>
                    <a:pt x="119084" y="238593"/>
                    <a:pt x="120036" y="239150"/>
                    <a:pt x="120948" y="239707"/>
                  </a:cubicBezTo>
                  <a:cubicBezTo>
                    <a:pt x="114266" y="248809"/>
                    <a:pt x="105099" y="261535"/>
                    <a:pt x="100669" y="268926"/>
                  </a:cubicBezTo>
                  <a:cubicBezTo>
                    <a:pt x="106834" y="258638"/>
                    <a:pt x="113233" y="248995"/>
                    <a:pt x="118124" y="238036"/>
                  </a:cubicBezTo>
                  <a:close/>
                  <a:moveTo>
                    <a:pt x="511245" y="42922"/>
                  </a:moveTo>
                  <a:cubicBezTo>
                    <a:pt x="512189" y="42922"/>
                    <a:pt x="502716" y="55462"/>
                    <a:pt x="496333" y="63959"/>
                  </a:cubicBezTo>
                  <a:cubicBezTo>
                    <a:pt x="476925" y="84973"/>
                    <a:pt x="458849" y="108173"/>
                    <a:pt x="441354" y="131518"/>
                  </a:cubicBezTo>
                  <a:cubicBezTo>
                    <a:pt x="448576" y="122367"/>
                    <a:pt x="456097" y="113466"/>
                    <a:pt x="463788" y="104751"/>
                  </a:cubicBezTo>
                  <a:cubicBezTo>
                    <a:pt x="446381" y="126418"/>
                    <a:pt x="429588" y="148222"/>
                    <a:pt x="413070" y="170405"/>
                  </a:cubicBezTo>
                  <a:cubicBezTo>
                    <a:pt x="416096" y="165902"/>
                    <a:pt x="419170" y="161456"/>
                    <a:pt x="422318" y="157026"/>
                  </a:cubicBezTo>
                  <a:cubicBezTo>
                    <a:pt x="415886" y="165652"/>
                    <a:pt x="409455" y="174222"/>
                    <a:pt x="403047" y="182493"/>
                  </a:cubicBezTo>
                  <a:cubicBezTo>
                    <a:pt x="381122" y="210745"/>
                    <a:pt x="355460" y="238996"/>
                    <a:pt x="333761" y="269152"/>
                  </a:cubicBezTo>
                  <a:cubicBezTo>
                    <a:pt x="335779" y="266288"/>
                    <a:pt x="337780" y="263399"/>
                    <a:pt x="339749" y="260494"/>
                  </a:cubicBezTo>
                  <a:cubicBezTo>
                    <a:pt x="355501" y="240312"/>
                    <a:pt x="370058" y="219137"/>
                    <a:pt x="385229" y="198616"/>
                  </a:cubicBezTo>
                  <a:cubicBezTo>
                    <a:pt x="408785" y="166766"/>
                    <a:pt x="433639" y="136061"/>
                    <a:pt x="458098" y="104961"/>
                  </a:cubicBezTo>
                  <a:cubicBezTo>
                    <a:pt x="468912" y="91218"/>
                    <a:pt x="479766" y="77589"/>
                    <a:pt x="491063" y="64258"/>
                  </a:cubicBezTo>
                  <a:cubicBezTo>
                    <a:pt x="496631" y="57810"/>
                    <a:pt x="502433" y="51540"/>
                    <a:pt x="508421" y="45480"/>
                  </a:cubicBezTo>
                  <a:cubicBezTo>
                    <a:pt x="510140" y="43697"/>
                    <a:pt x="511011" y="42922"/>
                    <a:pt x="511245" y="42922"/>
                  </a:cubicBezTo>
                  <a:close/>
                  <a:moveTo>
                    <a:pt x="61862" y="261309"/>
                  </a:moveTo>
                  <a:cubicBezTo>
                    <a:pt x="61725" y="261543"/>
                    <a:pt x="61604" y="261769"/>
                    <a:pt x="61467" y="262003"/>
                  </a:cubicBezTo>
                  <a:cubicBezTo>
                    <a:pt x="59651" y="264940"/>
                    <a:pt x="57738" y="267805"/>
                    <a:pt x="55802" y="270694"/>
                  </a:cubicBezTo>
                  <a:lnTo>
                    <a:pt x="55786" y="270694"/>
                  </a:lnTo>
                  <a:cubicBezTo>
                    <a:pt x="55640" y="270508"/>
                    <a:pt x="55503" y="270323"/>
                    <a:pt x="55366" y="270161"/>
                  </a:cubicBezTo>
                  <a:cubicBezTo>
                    <a:pt x="50589" y="264222"/>
                    <a:pt x="56221" y="261769"/>
                    <a:pt x="61862" y="261309"/>
                  </a:cubicBezTo>
                  <a:close/>
                  <a:moveTo>
                    <a:pt x="152977" y="223567"/>
                  </a:moveTo>
                  <a:cubicBezTo>
                    <a:pt x="147764" y="232678"/>
                    <a:pt x="142494" y="241756"/>
                    <a:pt x="136950" y="250681"/>
                  </a:cubicBezTo>
                  <a:cubicBezTo>
                    <a:pt x="131939" y="257322"/>
                    <a:pt x="127000" y="263988"/>
                    <a:pt x="122086" y="270645"/>
                  </a:cubicBezTo>
                  <a:cubicBezTo>
                    <a:pt x="120343" y="270766"/>
                    <a:pt x="118592" y="270879"/>
                    <a:pt x="116841" y="271065"/>
                  </a:cubicBezTo>
                  <a:cubicBezTo>
                    <a:pt x="116962" y="270879"/>
                    <a:pt x="117050" y="270694"/>
                    <a:pt x="117171" y="270532"/>
                  </a:cubicBezTo>
                  <a:cubicBezTo>
                    <a:pt x="117228" y="270548"/>
                    <a:pt x="117293" y="270557"/>
                    <a:pt x="117349" y="270557"/>
                  </a:cubicBezTo>
                  <a:cubicBezTo>
                    <a:pt x="117656" y="270557"/>
                    <a:pt x="117930" y="270355"/>
                    <a:pt x="118011" y="270040"/>
                  </a:cubicBezTo>
                  <a:cubicBezTo>
                    <a:pt x="118309" y="269064"/>
                    <a:pt x="118826" y="268136"/>
                    <a:pt x="119197" y="267175"/>
                  </a:cubicBezTo>
                  <a:cubicBezTo>
                    <a:pt x="121690" y="263213"/>
                    <a:pt x="123926" y="259090"/>
                    <a:pt x="125903" y="254853"/>
                  </a:cubicBezTo>
                  <a:cubicBezTo>
                    <a:pt x="133642" y="243766"/>
                    <a:pt x="144471" y="233654"/>
                    <a:pt x="152977" y="223567"/>
                  </a:cubicBezTo>
                  <a:close/>
                  <a:moveTo>
                    <a:pt x="268695" y="234744"/>
                  </a:moveTo>
                  <a:cubicBezTo>
                    <a:pt x="263757" y="242248"/>
                    <a:pt x="259052" y="249866"/>
                    <a:pt x="254646" y="257879"/>
                  </a:cubicBezTo>
                  <a:cubicBezTo>
                    <a:pt x="252177" y="264521"/>
                    <a:pt x="247496" y="268951"/>
                    <a:pt x="240597" y="271162"/>
                  </a:cubicBezTo>
                  <a:cubicBezTo>
                    <a:pt x="241904" y="268273"/>
                    <a:pt x="243373" y="265457"/>
                    <a:pt x="244979" y="262729"/>
                  </a:cubicBezTo>
                  <a:cubicBezTo>
                    <a:pt x="253274" y="254087"/>
                    <a:pt x="261126" y="244605"/>
                    <a:pt x="268695" y="234744"/>
                  </a:cubicBezTo>
                  <a:close/>
                  <a:moveTo>
                    <a:pt x="69133" y="261938"/>
                  </a:moveTo>
                  <a:cubicBezTo>
                    <a:pt x="69972" y="262164"/>
                    <a:pt x="70739" y="262398"/>
                    <a:pt x="71505" y="262632"/>
                  </a:cubicBezTo>
                  <a:cubicBezTo>
                    <a:pt x="69157" y="265868"/>
                    <a:pt x="66333" y="268692"/>
                    <a:pt x="63331" y="271323"/>
                  </a:cubicBezTo>
                  <a:cubicBezTo>
                    <a:pt x="65098" y="268410"/>
                    <a:pt x="67083" y="265618"/>
                    <a:pt x="68996" y="262777"/>
                  </a:cubicBezTo>
                  <a:cubicBezTo>
                    <a:pt x="69133" y="262519"/>
                    <a:pt x="69205" y="262213"/>
                    <a:pt x="69133" y="261938"/>
                  </a:cubicBezTo>
                  <a:close/>
                  <a:moveTo>
                    <a:pt x="123692" y="241482"/>
                  </a:moveTo>
                  <a:cubicBezTo>
                    <a:pt x="124668" y="242111"/>
                    <a:pt x="125491" y="242692"/>
                    <a:pt x="126185" y="243185"/>
                  </a:cubicBezTo>
                  <a:cubicBezTo>
                    <a:pt x="118430" y="252803"/>
                    <a:pt x="109852" y="261793"/>
                    <a:pt x="102307" y="271372"/>
                  </a:cubicBezTo>
                  <a:cubicBezTo>
                    <a:pt x="102727" y="270831"/>
                    <a:pt x="102469" y="270040"/>
                    <a:pt x="101815" y="269854"/>
                  </a:cubicBezTo>
                  <a:cubicBezTo>
                    <a:pt x="109901" y="261026"/>
                    <a:pt x="116566" y="251222"/>
                    <a:pt x="123692" y="241482"/>
                  </a:cubicBezTo>
                  <a:close/>
                  <a:moveTo>
                    <a:pt x="192994" y="183252"/>
                  </a:moveTo>
                  <a:cubicBezTo>
                    <a:pt x="193454" y="183252"/>
                    <a:pt x="186022" y="193516"/>
                    <a:pt x="184892" y="195356"/>
                  </a:cubicBezTo>
                  <a:cubicBezTo>
                    <a:pt x="175370" y="210963"/>
                    <a:pt x="165025" y="226061"/>
                    <a:pt x="154308" y="240852"/>
                  </a:cubicBezTo>
                  <a:cubicBezTo>
                    <a:pt x="153332" y="242176"/>
                    <a:pt x="152299" y="243483"/>
                    <a:pt x="151322" y="244790"/>
                  </a:cubicBezTo>
                  <a:cubicBezTo>
                    <a:pt x="143729" y="253619"/>
                    <a:pt x="136208" y="262447"/>
                    <a:pt x="129631" y="272162"/>
                  </a:cubicBezTo>
                  <a:cubicBezTo>
                    <a:pt x="128380" y="271557"/>
                    <a:pt x="127049" y="271065"/>
                    <a:pt x="125701" y="270742"/>
                  </a:cubicBezTo>
                  <a:cubicBezTo>
                    <a:pt x="126532" y="269717"/>
                    <a:pt x="127283" y="268620"/>
                    <a:pt x="128098" y="267571"/>
                  </a:cubicBezTo>
                  <a:cubicBezTo>
                    <a:pt x="143430" y="249100"/>
                    <a:pt x="158892" y="229975"/>
                    <a:pt x="172707" y="210358"/>
                  </a:cubicBezTo>
                  <a:cubicBezTo>
                    <a:pt x="178275" y="202457"/>
                    <a:pt x="183496" y="194517"/>
                    <a:pt x="189669" y="187012"/>
                  </a:cubicBezTo>
                  <a:cubicBezTo>
                    <a:pt x="191897" y="184301"/>
                    <a:pt x="192849" y="183252"/>
                    <a:pt x="192994" y="183252"/>
                  </a:cubicBezTo>
                  <a:close/>
                  <a:moveTo>
                    <a:pt x="120383" y="257161"/>
                  </a:moveTo>
                  <a:cubicBezTo>
                    <a:pt x="120892" y="257161"/>
                    <a:pt x="121053" y="257653"/>
                    <a:pt x="120738" y="258791"/>
                  </a:cubicBezTo>
                  <a:cubicBezTo>
                    <a:pt x="118075" y="262987"/>
                    <a:pt x="115469" y="267200"/>
                    <a:pt x="112951" y="271460"/>
                  </a:cubicBezTo>
                  <a:lnTo>
                    <a:pt x="112975" y="271460"/>
                  </a:lnTo>
                  <a:cubicBezTo>
                    <a:pt x="109602" y="271840"/>
                    <a:pt x="106221" y="272162"/>
                    <a:pt x="102840" y="272372"/>
                  </a:cubicBezTo>
                  <a:cubicBezTo>
                    <a:pt x="109013" y="266675"/>
                    <a:pt x="118140" y="257161"/>
                    <a:pt x="120383" y="257161"/>
                  </a:cubicBezTo>
                  <a:close/>
                  <a:moveTo>
                    <a:pt x="151258" y="257250"/>
                  </a:moveTo>
                  <a:cubicBezTo>
                    <a:pt x="149902" y="260211"/>
                    <a:pt x="148409" y="263124"/>
                    <a:pt x="146876" y="265989"/>
                  </a:cubicBezTo>
                  <a:cubicBezTo>
                    <a:pt x="144705" y="268547"/>
                    <a:pt x="142171" y="270742"/>
                    <a:pt x="139307" y="272485"/>
                  </a:cubicBezTo>
                  <a:cubicBezTo>
                    <a:pt x="139444" y="272025"/>
                    <a:pt x="139516" y="271509"/>
                    <a:pt x="139654" y="271065"/>
                  </a:cubicBezTo>
                  <a:cubicBezTo>
                    <a:pt x="142865" y="266175"/>
                    <a:pt x="146940" y="261559"/>
                    <a:pt x="151258" y="257250"/>
                  </a:cubicBezTo>
                  <a:close/>
                  <a:moveTo>
                    <a:pt x="536148" y="238682"/>
                  </a:moveTo>
                  <a:cubicBezTo>
                    <a:pt x="537915" y="241337"/>
                    <a:pt x="538989" y="243507"/>
                    <a:pt x="539570" y="245299"/>
                  </a:cubicBezTo>
                  <a:cubicBezTo>
                    <a:pt x="539408" y="245347"/>
                    <a:pt x="539247" y="245347"/>
                    <a:pt x="539102" y="245509"/>
                  </a:cubicBezTo>
                  <a:cubicBezTo>
                    <a:pt x="531274" y="254595"/>
                    <a:pt x="523406" y="263609"/>
                    <a:pt x="515482" y="272582"/>
                  </a:cubicBezTo>
                  <a:cubicBezTo>
                    <a:pt x="523471" y="261817"/>
                    <a:pt x="530532" y="250592"/>
                    <a:pt x="536148" y="238682"/>
                  </a:cubicBezTo>
                  <a:close/>
                  <a:moveTo>
                    <a:pt x="433308" y="19601"/>
                  </a:moveTo>
                  <a:cubicBezTo>
                    <a:pt x="434511" y="19601"/>
                    <a:pt x="430089" y="25556"/>
                    <a:pt x="419776" y="36192"/>
                  </a:cubicBezTo>
                  <a:cubicBezTo>
                    <a:pt x="410132" y="46134"/>
                    <a:pt x="400739" y="56479"/>
                    <a:pt x="391492" y="66985"/>
                  </a:cubicBezTo>
                  <a:cubicBezTo>
                    <a:pt x="368219" y="91961"/>
                    <a:pt x="346132" y="118195"/>
                    <a:pt x="325449" y="143542"/>
                  </a:cubicBezTo>
                  <a:cubicBezTo>
                    <a:pt x="304154" y="169606"/>
                    <a:pt x="286053" y="198221"/>
                    <a:pt x="264362" y="223963"/>
                  </a:cubicBezTo>
                  <a:cubicBezTo>
                    <a:pt x="250918" y="239892"/>
                    <a:pt x="236893" y="254530"/>
                    <a:pt x="229437" y="274236"/>
                  </a:cubicBezTo>
                  <a:cubicBezTo>
                    <a:pt x="228484" y="273655"/>
                    <a:pt x="227572" y="273026"/>
                    <a:pt x="226693" y="272324"/>
                  </a:cubicBezTo>
                  <a:cubicBezTo>
                    <a:pt x="226830" y="272211"/>
                    <a:pt x="226943" y="272049"/>
                    <a:pt x="226991" y="271856"/>
                  </a:cubicBezTo>
                  <a:cubicBezTo>
                    <a:pt x="227742" y="267385"/>
                    <a:pt x="229299" y="263028"/>
                    <a:pt x="231325" y="258791"/>
                  </a:cubicBezTo>
                  <a:cubicBezTo>
                    <a:pt x="232705" y="256185"/>
                    <a:pt x="234125" y="253594"/>
                    <a:pt x="235610" y="251077"/>
                  </a:cubicBezTo>
                  <a:lnTo>
                    <a:pt x="236054" y="250407"/>
                  </a:lnTo>
                  <a:cubicBezTo>
                    <a:pt x="240597" y="244694"/>
                    <a:pt x="245697" y="238012"/>
                    <a:pt x="248497" y="234284"/>
                  </a:cubicBezTo>
                  <a:cubicBezTo>
                    <a:pt x="258447" y="222914"/>
                    <a:pt x="269672" y="212222"/>
                    <a:pt x="277499" y="201804"/>
                  </a:cubicBezTo>
                  <a:cubicBezTo>
                    <a:pt x="308326" y="160730"/>
                    <a:pt x="342008" y="122060"/>
                    <a:pt x="374561" y="82382"/>
                  </a:cubicBezTo>
                  <a:cubicBezTo>
                    <a:pt x="381453" y="73950"/>
                    <a:pt x="388490" y="65702"/>
                    <a:pt x="395712" y="57625"/>
                  </a:cubicBezTo>
                  <a:cubicBezTo>
                    <a:pt x="403233" y="49838"/>
                    <a:pt x="410600" y="41962"/>
                    <a:pt x="417637" y="33884"/>
                  </a:cubicBezTo>
                  <a:cubicBezTo>
                    <a:pt x="417774" y="33739"/>
                    <a:pt x="417887" y="33577"/>
                    <a:pt x="418033" y="33465"/>
                  </a:cubicBezTo>
                  <a:cubicBezTo>
                    <a:pt x="427135" y="23959"/>
                    <a:pt x="432284" y="19601"/>
                    <a:pt x="433308" y="19601"/>
                  </a:cubicBezTo>
                  <a:close/>
                  <a:moveTo>
                    <a:pt x="541644" y="197632"/>
                  </a:moveTo>
                  <a:cubicBezTo>
                    <a:pt x="541555" y="199641"/>
                    <a:pt x="541434" y="201618"/>
                    <a:pt x="541272" y="203619"/>
                  </a:cubicBezTo>
                  <a:cubicBezTo>
                    <a:pt x="541151" y="203668"/>
                    <a:pt x="541014" y="203668"/>
                    <a:pt x="540901" y="203813"/>
                  </a:cubicBezTo>
                  <a:cubicBezTo>
                    <a:pt x="521332" y="227594"/>
                    <a:pt x="501344" y="251077"/>
                    <a:pt x="481234" y="274446"/>
                  </a:cubicBezTo>
                  <a:cubicBezTo>
                    <a:pt x="484357" y="270347"/>
                    <a:pt x="487432" y="266223"/>
                    <a:pt x="490506" y="262100"/>
                  </a:cubicBezTo>
                  <a:cubicBezTo>
                    <a:pt x="508631" y="241385"/>
                    <a:pt x="526223" y="220283"/>
                    <a:pt x="541644" y="197632"/>
                  </a:cubicBezTo>
                  <a:close/>
                  <a:moveTo>
                    <a:pt x="137668" y="268830"/>
                  </a:moveTo>
                  <a:cubicBezTo>
                    <a:pt x="136902" y="270742"/>
                    <a:pt x="136369" y="272719"/>
                    <a:pt x="136063" y="274729"/>
                  </a:cubicBezTo>
                  <a:cubicBezTo>
                    <a:pt x="136014" y="275051"/>
                    <a:pt x="136087" y="275374"/>
                    <a:pt x="136248" y="275681"/>
                  </a:cubicBezTo>
                  <a:cubicBezTo>
                    <a:pt x="136224" y="275681"/>
                    <a:pt x="136224" y="275681"/>
                    <a:pt x="136224" y="275705"/>
                  </a:cubicBezTo>
                  <a:cubicBezTo>
                    <a:pt x="134949" y="274954"/>
                    <a:pt x="133545" y="274139"/>
                    <a:pt x="132036" y="273349"/>
                  </a:cubicBezTo>
                  <a:cubicBezTo>
                    <a:pt x="133198" y="271953"/>
                    <a:pt x="134247" y="270532"/>
                    <a:pt x="135393" y="269136"/>
                  </a:cubicBezTo>
                  <a:cubicBezTo>
                    <a:pt x="135683" y="269322"/>
                    <a:pt x="135974" y="269403"/>
                    <a:pt x="136264" y="269403"/>
                  </a:cubicBezTo>
                  <a:cubicBezTo>
                    <a:pt x="136732" y="269403"/>
                    <a:pt x="137200" y="269193"/>
                    <a:pt x="137668" y="268830"/>
                  </a:cubicBezTo>
                  <a:close/>
                  <a:moveTo>
                    <a:pt x="240226" y="267506"/>
                  </a:moveTo>
                  <a:cubicBezTo>
                    <a:pt x="238483" y="270621"/>
                    <a:pt x="236845" y="273817"/>
                    <a:pt x="235287" y="277077"/>
                  </a:cubicBezTo>
                  <a:cubicBezTo>
                    <a:pt x="234052" y="276609"/>
                    <a:pt x="232842" y="276100"/>
                    <a:pt x="231672" y="275519"/>
                  </a:cubicBezTo>
                  <a:cubicBezTo>
                    <a:pt x="234585" y="272953"/>
                    <a:pt x="237434" y="270274"/>
                    <a:pt x="240226" y="267506"/>
                  </a:cubicBezTo>
                  <a:close/>
                  <a:moveTo>
                    <a:pt x="351910" y="185640"/>
                  </a:moveTo>
                  <a:cubicBezTo>
                    <a:pt x="332906" y="212012"/>
                    <a:pt x="314402" y="238827"/>
                    <a:pt x="294115" y="264262"/>
                  </a:cubicBezTo>
                  <a:cubicBezTo>
                    <a:pt x="291807" y="267159"/>
                    <a:pt x="281195" y="278771"/>
                    <a:pt x="279509" y="278771"/>
                  </a:cubicBezTo>
                  <a:cubicBezTo>
                    <a:pt x="278637" y="278771"/>
                    <a:pt x="280138" y="275689"/>
                    <a:pt x="286352" y="266756"/>
                  </a:cubicBezTo>
                  <a:cubicBezTo>
                    <a:pt x="296560" y="252101"/>
                    <a:pt x="307858" y="238222"/>
                    <a:pt x="319091" y="224334"/>
                  </a:cubicBezTo>
                  <a:cubicBezTo>
                    <a:pt x="329734" y="211197"/>
                    <a:pt x="340798" y="198382"/>
                    <a:pt x="351910" y="185640"/>
                  </a:cubicBezTo>
                  <a:close/>
                  <a:moveTo>
                    <a:pt x="522849" y="102572"/>
                  </a:moveTo>
                  <a:cubicBezTo>
                    <a:pt x="524310" y="102572"/>
                    <a:pt x="502683" y="129226"/>
                    <a:pt x="500174" y="131752"/>
                  </a:cubicBezTo>
                  <a:cubicBezTo>
                    <a:pt x="491208" y="140814"/>
                    <a:pt x="482235" y="149691"/>
                    <a:pt x="473568" y="159075"/>
                  </a:cubicBezTo>
                  <a:cubicBezTo>
                    <a:pt x="450271" y="184333"/>
                    <a:pt x="428886" y="211334"/>
                    <a:pt x="407034" y="237802"/>
                  </a:cubicBezTo>
                  <a:cubicBezTo>
                    <a:pt x="395131" y="252198"/>
                    <a:pt x="382453" y="265852"/>
                    <a:pt x="369873" y="279546"/>
                  </a:cubicBezTo>
                  <a:cubicBezTo>
                    <a:pt x="382809" y="262608"/>
                    <a:pt x="395405" y="245484"/>
                    <a:pt x="408591" y="229458"/>
                  </a:cubicBezTo>
                  <a:cubicBezTo>
                    <a:pt x="444259" y="186149"/>
                    <a:pt x="480306" y="142444"/>
                    <a:pt x="521147" y="103912"/>
                  </a:cubicBezTo>
                  <a:cubicBezTo>
                    <a:pt x="522123" y="102984"/>
                    <a:pt x="522664" y="102572"/>
                    <a:pt x="522849" y="102572"/>
                  </a:cubicBezTo>
                  <a:close/>
                  <a:moveTo>
                    <a:pt x="154703" y="264633"/>
                  </a:moveTo>
                  <a:cubicBezTo>
                    <a:pt x="151790" y="270016"/>
                    <a:pt x="148853" y="275374"/>
                    <a:pt x="146295" y="280942"/>
                  </a:cubicBezTo>
                  <a:cubicBezTo>
                    <a:pt x="145286" y="280522"/>
                    <a:pt x="144286" y="280038"/>
                    <a:pt x="143285" y="279522"/>
                  </a:cubicBezTo>
                  <a:cubicBezTo>
                    <a:pt x="147618" y="274954"/>
                    <a:pt x="151209" y="269830"/>
                    <a:pt x="154703" y="264633"/>
                  </a:cubicBezTo>
                  <a:close/>
                  <a:moveTo>
                    <a:pt x="168333" y="266643"/>
                  </a:moveTo>
                  <a:cubicBezTo>
                    <a:pt x="168123" y="271251"/>
                    <a:pt x="165767" y="275866"/>
                    <a:pt x="160409" y="279643"/>
                  </a:cubicBezTo>
                  <a:cubicBezTo>
                    <a:pt x="159101" y="280571"/>
                    <a:pt x="157641" y="281273"/>
                    <a:pt x="156100" y="281741"/>
                  </a:cubicBezTo>
                  <a:cubicBezTo>
                    <a:pt x="157496" y="279780"/>
                    <a:pt x="158940" y="277843"/>
                    <a:pt x="160360" y="275915"/>
                  </a:cubicBezTo>
                  <a:cubicBezTo>
                    <a:pt x="160376" y="276730"/>
                    <a:pt x="161078" y="277351"/>
                    <a:pt x="161797" y="277351"/>
                  </a:cubicBezTo>
                  <a:cubicBezTo>
                    <a:pt x="162200" y="277351"/>
                    <a:pt x="162612" y="277149"/>
                    <a:pt x="162902" y="276657"/>
                  </a:cubicBezTo>
                  <a:cubicBezTo>
                    <a:pt x="164839" y="273397"/>
                    <a:pt x="166534" y="269992"/>
                    <a:pt x="168333" y="266643"/>
                  </a:cubicBezTo>
                  <a:close/>
                  <a:moveTo>
                    <a:pt x="159481" y="268297"/>
                  </a:moveTo>
                  <a:cubicBezTo>
                    <a:pt x="157641" y="272396"/>
                    <a:pt x="155518" y="276383"/>
                    <a:pt x="153445" y="280434"/>
                  </a:cubicBezTo>
                  <a:cubicBezTo>
                    <a:pt x="153098" y="281039"/>
                    <a:pt x="153259" y="281830"/>
                    <a:pt x="153864" y="282249"/>
                  </a:cubicBezTo>
                  <a:cubicBezTo>
                    <a:pt x="153388" y="282298"/>
                    <a:pt x="152912" y="282330"/>
                    <a:pt x="152436" y="282330"/>
                  </a:cubicBezTo>
                  <a:cubicBezTo>
                    <a:pt x="151395" y="282330"/>
                    <a:pt x="150354" y="282201"/>
                    <a:pt x="149345" y="281951"/>
                  </a:cubicBezTo>
                  <a:cubicBezTo>
                    <a:pt x="152767" y="277424"/>
                    <a:pt x="156124" y="272864"/>
                    <a:pt x="159481" y="268297"/>
                  </a:cubicBezTo>
                  <a:close/>
                  <a:moveTo>
                    <a:pt x="314918" y="246138"/>
                  </a:moveTo>
                  <a:cubicBezTo>
                    <a:pt x="307971" y="255717"/>
                    <a:pt x="301660" y="265497"/>
                    <a:pt x="296439" y="275544"/>
                  </a:cubicBezTo>
                  <a:cubicBezTo>
                    <a:pt x="292299" y="280280"/>
                    <a:pt x="290153" y="282427"/>
                    <a:pt x="289628" y="282427"/>
                  </a:cubicBezTo>
                  <a:cubicBezTo>
                    <a:pt x="288910" y="282427"/>
                    <a:pt x="291226" y="278416"/>
                    <a:pt x="295624" y="271557"/>
                  </a:cubicBezTo>
                  <a:cubicBezTo>
                    <a:pt x="301313" y="262681"/>
                    <a:pt x="308019" y="254321"/>
                    <a:pt x="314918" y="246138"/>
                  </a:cubicBezTo>
                  <a:close/>
                  <a:moveTo>
                    <a:pt x="461157" y="20577"/>
                  </a:moveTo>
                  <a:lnTo>
                    <a:pt x="462392" y="24959"/>
                  </a:lnTo>
                  <a:cubicBezTo>
                    <a:pt x="457283" y="30108"/>
                    <a:pt x="452111" y="35183"/>
                    <a:pt x="446849" y="40170"/>
                  </a:cubicBezTo>
                  <a:cubicBezTo>
                    <a:pt x="437650" y="49023"/>
                    <a:pt x="428911" y="58416"/>
                    <a:pt x="420107" y="67663"/>
                  </a:cubicBezTo>
                  <a:cubicBezTo>
                    <a:pt x="399069" y="89726"/>
                    <a:pt x="379750" y="113321"/>
                    <a:pt x="360601" y="136997"/>
                  </a:cubicBezTo>
                  <a:cubicBezTo>
                    <a:pt x="322932" y="183591"/>
                    <a:pt x="292251" y="235422"/>
                    <a:pt x="255485" y="282766"/>
                  </a:cubicBezTo>
                  <a:cubicBezTo>
                    <a:pt x="255461" y="282830"/>
                    <a:pt x="255461" y="282855"/>
                    <a:pt x="255437" y="282903"/>
                  </a:cubicBezTo>
                  <a:cubicBezTo>
                    <a:pt x="254622" y="282645"/>
                    <a:pt x="253783" y="282387"/>
                    <a:pt x="252968" y="282161"/>
                  </a:cubicBezTo>
                  <a:cubicBezTo>
                    <a:pt x="248659" y="280942"/>
                    <a:pt x="244583" y="279990"/>
                    <a:pt x="240783" y="278892"/>
                  </a:cubicBezTo>
                  <a:cubicBezTo>
                    <a:pt x="252274" y="270435"/>
                    <a:pt x="258116" y="257000"/>
                    <a:pt x="265129" y="244371"/>
                  </a:cubicBezTo>
                  <a:cubicBezTo>
                    <a:pt x="282648" y="212778"/>
                    <a:pt x="308584" y="182332"/>
                    <a:pt x="331647" y="154863"/>
                  </a:cubicBezTo>
                  <a:cubicBezTo>
                    <a:pt x="339636" y="145357"/>
                    <a:pt x="347931" y="136013"/>
                    <a:pt x="356316" y="126700"/>
                  </a:cubicBezTo>
                  <a:cubicBezTo>
                    <a:pt x="317662" y="175739"/>
                    <a:pt x="284488" y="229200"/>
                    <a:pt x="246657" y="278779"/>
                  </a:cubicBezTo>
                  <a:cubicBezTo>
                    <a:pt x="245971" y="279659"/>
                    <a:pt x="246924" y="280700"/>
                    <a:pt x="247852" y="280700"/>
                  </a:cubicBezTo>
                  <a:cubicBezTo>
                    <a:pt x="248150" y="280700"/>
                    <a:pt x="248449" y="280595"/>
                    <a:pt x="248683" y="280337"/>
                  </a:cubicBezTo>
                  <a:cubicBezTo>
                    <a:pt x="284657" y="242386"/>
                    <a:pt x="312869" y="198802"/>
                    <a:pt x="342638" y="156001"/>
                  </a:cubicBezTo>
                  <a:cubicBezTo>
                    <a:pt x="360415" y="130420"/>
                    <a:pt x="379750" y="106123"/>
                    <a:pt x="400328" y="82923"/>
                  </a:cubicBezTo>
                  <a:cubicBezTo>
                    <a:pt x="414183" y="68406"/>
                    <a:pt x="428208" y="54082"/>
                    <a:pt x="441725" y="39307"/>
                  </a:cubicBezTo>
                  <a:cubicBezTo>
                    <a:pt x="448132" y="32996"/>
                    <a:pt x="454604" y="26751"/>
                    <a:pt x="461157" y="20577"/>
                  </a:cubicBezTo>
                  <a:close/>
                  <a:moveTo>
                    <a:pt x="108755" y="234211"/>
                  </a:moveTo>
                  <a:cubicBezTo>
                    <a:pt x="110248" y="234211"/>
                    <a:pt x="112556" y="235107"/>
                    <a:pt x="115073" y="236382"/>
                  </a:cubicBezTo>
                  <a:cubicBezTo>
                    <a:pt x="104381" y="253102"/>
                    <a:pt x="92591" y="268951"/>
                    <a:pt x="80220" y="284420"/>
                  </a:cubicBezTo>
                  <a:cubicBezTo>
                    <a:pt x="82528" y="281063"/>
                    <a:pt x="84812" y="277682"/>
                    <a:pt x="86999" y="274285"/>
                  </a:cubicBezTo>
                  <a:cubicBezTo>
                    <a:pt x="89961" y="269992"/>
                    <a:pt x="92688" y="265594"/>
                    <a:pt x="95222" y="261099"/>
                  </a:cubicBezTo>
                  <a:cubicBezTo>
                    <a:pt x="97998" y="258880"/>
                    <a:pt x="99095" y="256693"/>
                    <a:pt x="98765" y="254482"/>
                  </a:cubicBezTo>
                  <a:cubicBezTo>
                    <a:pt x="99910" y="252247"/>
                    <a:pt x="101024" y="249987"/>
                    <a:pt x="102025" y="247679"/>
                  </a:cubicBezTo>
                  <a:lnTo>
                    <a:pt x="103913" y="248397"/>
                  </a:lnTo>
                  <a:cubicBezTo>
                    <a:pt x="104034" y="248446"/>
                    <a:pt x="104155" y="248470"/>
                    <a:pt x="104268" y="248470"/>
                  </a:cubicBezTo>
                  <a:cubicBezTo>
                    <a:pt x="104906" y="248470"/>
                    <a:pt x="105414" y="247825"/>
                    <a:pt x="105454" y="247211"/>
                  </a:cubicBezTo>
                  <a:cubicBezTo>
                    <a:pt x="105753" y="243298"/>
                    <a:pt x="106778" y="239481"/>
                    <a:pt x="107060" y="235567"/>
                  </a:cubicBezTo>
                  <a:cubicBezTo>
                    <a:pt x="107133" y="234615"/>
                    <a:pt x="107762" y="234211"/>
                    <a:pt x="108755" y="234211"/>
                  </a:cubicBezTo>
                  <a:close/>
                  <a:moveTo>
                    <a:pt x="484656" y="11862"/>
                  </a:moveTo>
                  <a:cubicBezTo>
                    <a:pt x="486407" y="13057"/>
                    <a:pt x="488085" y="14380"/>
                    <a:pt x="489643" y="15824"/>
                  </a:cubicBezTo>
                  <a:cubicBezTo>
                    <a:pt x="408365" y="101160"/>
                    <a:pt x="343848" y="200924"/>
                    <a:pt x="261102" y="284630"/>
                  </a:cubicBezTo>
                  <a:cubicBezTo>
                    <a:pt x="260263" y="284372"/>
                    <a:pt x="259399" y="284065"/>
                    <a:pt x="258560" y="283807"/>
                  </a:cubicBezTo>
                  <a:cubicBezTo>
                    <a:pt x="301757" y="248309"/>
                    <a:pt x="328193" y="193186"/>
                    <a:pt x="362747" y="150013"/>
                  </a:cubicBezTo>
                  <a:cubicBezTo>
                    <a:pt x="401070" y="102120"/>
                    <a:pt x="444590" y="59836"/>
                    <a:pt x="484519" y="13500"/>
                  </a:cubicBezTo>
                  <a:cubicBezTo>
                    <a:pt x="484890" y="13032"/>
                    <a:pt x="484962" y="12379"/>
                    <a:pt x="484656" y="11862"/>
                  </a:cubicBezTo>
                  <a:close/>
                  <a:moveTo>
                    <a:pt x="84465" y="263988"/>
                  </a:moveTo>
                  <a:cubicBezTo>
                    <a:pt x="79268" y="271436"/>
                    <a:pt x="73652" y="278594"/>
                    <a:pt x="67591" y="285396"/>
                  </a:cubicBezTo>
                  <a:cubicBezTo>
                    <a:pt x="72094" y="278642"/>
                    <a:pt x="76420" y="271928"/>
                    <a:pt x="80059" y="264569"/>
                  </a:cubicBezTo>
                  <a:cubicBezTo>
                    <a:pt x="80422" y="264601"/>
                    <a:pt x="80769" y="264609"/>
                    <a:pt x="81108" y="264609"/>
                  </a:cubicBezTo>
                  <a:cubicBezTo>
                    <a:pt x="82367" y="264609"/>
                    <a:pt x="83473" y="264408"/>
                    <a:pt x="84465" y="263988"/>
                  </a:cubicBezTo>
                  <a:close/>
                  <a:moveTo>
                    <a:pt x="74144" y="263358"/>
                  </a:moveTo>
                  <a:cubicBezTo>
                    <a:pt x="74886" y="263568"/>
                    <a:pt x="75653" y="263778"/>
                    <a:pt x="76331" y="263939"/>
                  </a:cubicBezTo>
                  <a:cubicBezTo>
                    <a:pt x="71086" y="271436"/>
                    <a:pt x="65937" y="279013"/>
                    <a:pt x="60861" y="286607"/>
                  </a:cubicBezTo>
                  <a:cubicBezTo>
                    <a:pt x="61047" y="284557"/>
                    <a:pt x="60974" y="282483"/>
                    <a:pt x="60603" y="280434"/>
                  </a:cubicBezTo>
                  <a:cubicBezTo>
                    <a:pt x="62443" y="277448"/>
                    <a:pt x="64493" y="274607"/>
                    <a:pt x="66736" y="271904"/>
                  </a:cubicBezTo>
                  <a:lnTo>
                    <a:pt x="66712" y="271904"/>
                  </a:lnTo>
                  <a:cubicBezTo>
                    <a:pt x="69367" y="269459"/>
                    <a:pt x="71763" y="266756"/>
                    <a:pt x="73862" y="263843"/>
                  </a:cubicBezTo>
                  <a:lnTo>
                    <a:pt x="73886" y="263818"/>
                  </a:lnTo>
                  <a:cubicBezTo>
                    <a:pt x="73950" y="263730"/>
                    <a:pt x="74023" y="263657"/>
                    <a:pt x="74096" y="263568"/>
                  </a:cubicBezTo>
                  <a:cubicBezTo>
                    <a:pt x="74160" y="263471"/>
                    <a:pt x="74096" y="263423"/>
                    <a:pt x="74144" y="263358"/>
                  </a:cubicBezTo>
                  <a:close/>
                  <a:moveTo>
                    <a:pt x="294018" y="252666"/>
                  </a:moveTo>
                  <a:cubicBezTo>
                    <a:pt x="285472" y="264012"/>
                    <a:pt x="277177" y="275560"/>
                    <a:pt x="269325" y="287495"/>
                  </a:cubicBezTo>
                  <a:cubicBezTo>
                    <a:pt x="269301" y="287535"/>
                    <a:pt x="269301" y="287559"/>
                    <a:pt x="269301" y="287608"/>
                  </a:cubicBezTo>
                  <a:cubicBezTo>
                    <a:pt x="267299" y="286768"/>
                    <a:pt x="265274" y="286002"/>
                    <a:pt x="263224" y="285300"/>
                  </a:cubicBezTo>
                  <a:cubicBezTo>
                    <a:pt x="273796" y="274704"/>
                    <a:pt x="284004" y="263754"/>
                    <a:pt x="294018" y="252666"/>
                  </a:cubicBezTo>
                  <a:close/>
                  <a:moveTo>
                    <a:pt x="421156" y="123182"/>
                  </a:moveTo>
                  <a:cubicBezTo>
                    <a:pt x="410713" y="136182"/>
                    <a:pt x="400441" y="149198"/>
                    <a:pt x="390515" y="161900"/>
                  </a:cubicBezTo>
                  <a:cubicBezTo>
                    <a:pt x="380985" y="174085"/>
                    <a:pt x="371834" y="186754"/>
                    <a:pt x="362747" y="199520"/>
                  </a:cubicBezTo>
                  <a:cubicBezTo>
                    <a:pt x="348375" y="217999"/>
                    <a:pt x="334810" y="237173"/>
                    <a:pt x="321697" y="256596"/>
                  </a:cubicBezTo>
                  <a:cubicBezTo>
                    <a:pt x="312869" y="268297"/>
                    <a:pt x="303782" y="279707"/>
                    <a:pt x="294179" y="290545"/>
                  </a:cubicBezTo>
                  <a:cubicBezTo>
                    <a:pt x="295414" y="286284"/>
                    <a:pt x="296649" y="282040"/>
                    <a:pt x="297883" y="277803"/>
                  </a:cubicBezTo>
                  <a:cubicBezTo>
                    <a:pt x="298537" y="276730"/>
                    <a:pt x="299288" y="275729"/>
                    <a:pt x="299933" y="274656"/>
                  </a:cubicBezTo>
                  <a:cubicBezTo>
                    <a:pt x="311771" y="261026"/>
                    <a:pt x="322601" y="246695"/>
                    <a:pt x="332946" y="232049"/>
                  </a:cubicBezTo>
                  <a:cubicBezTo>
                    <a:pt x="335795" y="228667"/>
                    <a:pt x="338659" y="225335"/>
                    <a:pt x="341452" y="221913"/>
                  </a:cubicBezTo>
                  <a:cubicBezTo>
                    <a:pt x="358834" y="200593"/>
                    <a:pt x="373948" y="177297"/>
                    <a:pt x="391145" y="155751"/>
                  </a:cubicBezTo>
                  <a:cubicBezTo>
                    <a:pt x="400207" y="144429"/>
                    <a:pt x="410479" y="133689"/>
                    <a:pt x="421156" y="123182"/>
                  </a:cubicBezTo>
                  <a:close/>
                  <a:moveTo>
                    <a:pt x="450691" y="136456"/>
                  </a:moveTo>
                  <a:cubicBezTo>
                    <a:pt x="426764" y="169259"/>
                    <a:pt x="403822" y="202877"/>
                    <a:pt x="378798" y="233913"/>
                  </a:cubicBezTo>
                  <a:cubicBezTo>
                    <a:pt x="368057" y="247211"/>
                    <a:pt x="356921" y="260187"/>
                    <a:pt x="346229" y="273534"/>
                  </a:cubicBezTo>
                  <a:cubicBezTo>
                    <a:pt x="342178" y="278804"/>
                    <a:pt x="337957" y="283952"/>
                    <a:pt x="333624" y="288979"/>
                  </a:cubicBezTo>
                  <a:cubicBezTo>
                    <a:pt x="331413" y="291626"/>
                    <a:pt x="330283" y="292691"/>
                    <a:pt x="329912" y="292691"/>
                  </a:cubicBezTo>
                  <a:cubicBezTo>
                    <a:pt x="329694" y="292691"/>
                    <a:pt x="329734" y="292320"/>
                    <a:pt x="329968" y="291683"/>
                  </a:cubicBezTo>
                  <a:lnTo>
                    <a:pt x="329944" y="291683"/>
                  </a:lnTo>
                  <a:cubicBezTo>
                    <a:pt x="335141" y="283879"/>
                    <a:pt x="340144" y="275891"/>
                    <a:pt x="345503" y="267942"/>
                  </a:cubicBezTo>
                  <a:cubicBezTo>
                    <a:pt x="353798" y="255644"/>
                    <a:pt x="362304" y="243459"/>
                    <a:pt x="370833" y="231322"/>
                  </a:cubicBezTo>
                  <a:cubicBezTo>
                    <a:pt x="390612" y="205024"/>
                    <a:pt x="411181" y="178975"/>
                    <a:pt x="433058" y="155210"/>
                  </a:cubicBezTo>
                  <a:cubicBezTo>
                    <a:pt x="438885" y="148875"/>
                    <a:pt x="444775" y="142654"/>
                    <a:pt x="450691" y="136456"/>
                  </a:cubicBezTo>
                  <a:close/>
                  <a:moveTo>
                    <a:pt x="411504" y="146172"/>
                  </a:moveTo>
                  <a:cubicBezTo>
                    <a:pt x="379613" y="191555"/>
                    <a:pt x="350094" y="238916"/>
                    <a:pt x="315177" y="281152"/>
                  </a:cubicBezTo>
                  <a:cubicBezTo>
                    <a:pt x="312304" y="284614"/>
                    <a:pt x="303686" y="293886"/>
                    <a:pt x="301894" y="293886"/>
                  </a:cubicBezTo>
                  <a:cubicBezTo>
                    <a:pt x="300837" y="293886"/>
                    <a:pt x="302168" y="290650"/>
                    <a:pt x="308463" y="281063"/>
                  </a:cubicBezTo>
                  <a:cubicBezTo>
                    <a:pt x="316129" y="269411"/>
                    <a:pt x="324029" y="257952"/>
                    <a:pt x="331921" y="246493"/>
                  </a:cubicBezTo>
                  <a:cubicBezTo>
                    <a:pt x="352265" y="217039"/>
                    <a:pt x="374021" y="188691"/>
                    <a:pt x="397624" y="161779"/>
                  </a:cubicBezTo>
                  <a:cubicBezTo>
                    <a:pt x="402208" y="156542"/>
                    <a:pt x="406848" y="151345"/>
                    <a:pt x="411504" y="146172"/>
                  </a:cubicBezTo>
                  <a:close/>
                  <a:moveTo>
                    <a:pt x="15534" y="270766"/>
                  </a:moveTo>
                  <a:cubicBezTo>
                    <a:pt x="23975" y="270766"/>
                    <a:pt x="30794" y="272824"/>
                    <a:pt x="36886" y="276399"/>
                  </a:cubicBezTo>
                  <a:cubicBezTo>
                    <a:pt x="36652" y="276423"/>
                    <a:pt x="36426" y="276496"/>
                    <a:pt x="36233" y="276633"/>
                  </a:cubicBezTo>
                  <a:cubicBezTo>
                    <a:pt x="29398" y="282104"/>
                    <a:pt x="23668" y="288269"/>
                    <a:pt x="17850" y="294789"/>
                  </a:cubicBezTo>
                  <a:cubicBezTo>
                    <a:pt x="20989" y="291263"/>
                    <a:pt x="25315" y="284105"/>
                    <a:pt x="28155" y="278449"/>
                  </a:cubicBezTo>
                  <a:cubicBezTo>
                    <a:pt x="28776" y="277343"/>
                    <a:pt x="27865" y="276221"/>
                    <a:pt x="26848" y="276221"/>
                  </a:cubicBezTo>
                  <a:cubicBezTo>
                    <a:pt x="26501" y="276221"/>
                    <a:pt x="26138" y="276350"/>
                    <a:pt x="25823" y="276657"/>
                  </a:cubicBezTo>
                  <a:cubicBezTo>
                    <a:pt x="19811" y="282007"/>
                    <a:pt x="17422" y="284945"/>
                    <a:pt x="16970" y="284945"/>
                  </a:cubicBezTo>
                  <a:cubicBezTo>
                    <a:pt x="16462" y="284945"/>
                    <a:pt x="18439" y="281168"/>
                    <a:pt x="20416" y="272864"/>
                  </a:cubicBezTo>
                  <a:cubicBezTo>
                    <a:pt x="20634" y="271864"/>
                    <a:pt x="19835" y="271089"/>
                    <a:pt x="18972" y="271089"/>
                  </a:cubicBezTo>
                  <a:cubicBezTo>
                    <a:pt x="18641" y="271089"/>
                    <a:pt x="18310" y="271202"/>
                    <a:pt x="18020" y="271460"/>
                  </a:cubicBezTo>
                  <a:cubicBezTo>
                    <a:pt x="14106" y="275172"/>
                    <a:pt x="12355" y="277246"/>
                    <a:pt x="11830" y="277246"/>
                  </a:cubicBezTo>
                  <a:cubicBezTo>
                    <a:pt x="11306" y="277246"/>
                    <a:pt x="11967" y="275245"/>
                    <a:pt x="12920" y="270831"/>
                  </a:cubicBezTo>
                  <a:cubicBezTo>
                    <a:pt x="13807" y="270791"/>
                    <a:pt x="14679" y="270766"/>
                    <a:pt x="15534" y="270766"/>
                  </a:cubicBezTo>
                  <a:close/>
                  <a:moveTo>
                    <a:pt x="528877" y="263100"/>
                  </a:moveTo>
                  <a:cubicBezTo>
                    <a:pt x="528829" y="263705"/>
                    <a:pt x="528829" y="264311"/>
                    <a:pt x="528902" y="264892"/>
                  </a:cubicBezTo>
                  <a:cubicBezTo>
                    <a:pt x="529160" y="266272"/>
                    <a:pt x="529483" y="267643"/>
                    <a:pt x="529878" y="268967"/>
                  </a:cubicBezTo>
                  <a:cubicBezTo>
                    <a:pt x="525851" y="273583"/>
                    <a:pt x="521768" y="278174"/>
                    <a:pt x="517693" y="282742"/>
                  </a:cubicBezTo>
                  <a:cubicBezTo>
                    <a:pt x="512456" y="286470"/>
                    <a:pt x="507678" y="290940"/>
                    <a:pt x="503208" y="295806"/>
                  </a:cubicBezTo>
                  <a:cubicBezTo>
                    <a:pt x="511915" y="285041"/>
                    <a:pt x="520469" y="274139"/>
                    <a:pt x="528877" y="263100"/>
                  </a:cubicBezTo>
                  <a:close/>
                  <a:moveTo>
                    <a:pt x="15123" y="279409"/>
                  </a:moveTo>
                  <a:cubicBezTo>
                    <a:pt x="16793" y="279409"/>
                    <a:pt x="12928" y="286671"/>
                    <a:pt x="10676" y="292102"/>
                  </a:cubicBezTo>
                  <a:cubicBezTo>
                    <a:pt x="10273" y="293079"/>
                    <a:pt x="11241" y="293918"/>
                    <a:pt x="12161" y="293918"/>
                  </a:cubicBezTo>
                  <a:cubicBezTo>
                    <a:pt x="12516" y="293918"/>
                    <a:pt x="12863" y="293797"/>
                    <a:pt x="13129" y="293498"/>
                  </a:cubicBezTo>
                  <a:cubicBezTo>
                    <a:pt x="18907" y="287010"/>
                    <a:pt x="21296" y="284468"/>
                    <a:pt x="21691" y="284468"/>
                  </a:cubicBezTo>
                  <a:cubicBezTo>
                    <a:pt x="22369" y="284468"/>
                    <a:pt x="17430" y="291634"/>
                    <a:pt x="13541" y="299300"/>
                  </a:cubicBezTo>
                  <a:cubicBezTo>
                    <a:pt x="10119" y="296621"/>
                    <a:pt x="9191" y="291102"/>
                    <a:pt x="8021" y="285509"/>
                  </a:cubicBezTo>
                  <a:cubicBezTo>
                    <a:pt x="12217" y="281103"/>
                    <a:pt x="14316" y="279409"/>
                    <a:pt x="15123" y="279409"/>
                  </a:cubicBezTo>
                  <a:close/>
                  <a:moveTo>
                    <a:pt x="38726" y="277634"/>
                  </a:moveTo>
                  <a:cubicBezTo>
                    <a:pt x="42059" y="279828"/>
                    <a:pt x="45206" y="282298"/>
                    <a:pt x="48119" y="285025"/>
                  </a:cubicBezTo>
                  <a:cubicBezTo>
                    <a:pt x="47885" y="285041"/>
                    <a:pt x="47676" y="285138"/>
                    <a:pt x="47490" y="285275"/>
                  </a:cubicBezTo>
                  <a:cubicBezTo>
                    <a:pt x="41615" y="290359"/>
                    <a:pt x="36725" y="297138"/>
                    <a:pt x="34070" y="301657"/>
                  </a:cubicBezTo>
                  <a:cubicBezTo>
                    <a:pt x="37613" y="295596"/>
                    <a:pt x="39985" y="289052"/>
                    <a:pt x="42293" y="282435"/>
                  </a:cubicBezTo>
                  <a:cubicBezTo>
                    <a:pt x="42648" y="281394"/>
                    <a:pt x="41656" y="280458"/>
                    <a:pt x="40687" y="280458"/>
                  </a:cubicBezTo>
                  <a:cubicBezTo>
                    <a:pt x="40316" y="280458"/>
                    <a:pt x="39945" y="280595"/>
                    <a:pt x="39662" y="280918"/>
                  </a:cubicBezTo>
                  <a:cubicBezTo>
                    <a:pt x="34514" y="286744"/>
                    <a:pt x="29414" y="292595"/>
                    <a:pt x="24403" y="298534"/>
                  </a:cubicBezTo>
                  <a:cubicBezTo>
                    <a:pt x="28131" y="294112"/>
                    <a:pt x="34748" y="285816"/>
                    <a:pt x="38589" y="278449"/>
                  </a:cubicBezTo>
                  <a:cubicBezTo>
                    <a:pt x="38726" y="278198"/>
                    <a:pt x="38775" y="277916"/>
                    <a:pt x="38726" y="277634"/>
                  </a:cubicBezTo>
                  <a:close/>
                  <a:moveTo>
                    <a:pt x="294785" y="268757"/>
                  </a:moveTo>
                  <a:cubicBezTo>
                    <a:pt x="289757" y="276286"/>
                    <a:pt x="284907" y="283904"/>
                    <a:pt x="280574" y="291804"/>
                  </a:cubicBezTo>
                  <a:cubicBezTo>
                    <a:pt x="280033" y="292764"/>
                    <a:pt x="280856" y="293765"/>
                    <a:pt x="281736" y="293765"/>
                  </a:cubicBezTo>
                  <a:cubicBezTo>
                    <a:pt x="282035" y="293765"/>
                    <a:pt x="282341" y="293652"/>
                    <a:pt x="282600" y="293385"/>
                  </a:cubicBezTo>
                  <a:cubicBezTo>
                    <a:pt x="286263" y="289754"/>
                    <a:pt x="289709" y="285977"/>
                    <a:pt x="293155" y="282201"/>
                  </a:cubicBezTo>
                  <a:cubicBezTo>
                    <a:pt x="290968" y="286865"/>
                    <a:pt x="289055" y="291618"/>
                    <a:pt x="287401" y="296484"/>
                  </a:cubicBezTo>
                  <a:cubicBezTo>
                    <a:pt x="287102" y="297428"/>
                    <a:pt x="287853" y="298041"/>
                    <a:pt x="288636" y="298041"/>
                  </a:cubicBezTo>
                  <a:cubicBezTo>
                    <a:pt x="288958" y="298041"/>
                    <a:pt x="289281" y="297945"/>
                    <a:pt x="289547" y="297719"/>
                  </a:cubicBezTo>
                  <a:cubicBezTo>
                    <a:pt x="295906" y="292409"/>
                    <a:pt x="301192" y="286421"/>
                    <a:pt x="306066" y="280062"/>
                  </a:cubicBezTo>
                  <a:cubicBezTo>
                    <a:pt x="301079" y="287656"/>
                    <a:pt x="296116" y="295274"/>
                    <a:pt x="291202" y="302867"/>
                  </a:cubicBezTo>
                  <a:cubicBezTo>
                    <a:pt x="286166" y="296460"/>
                    <a:pt x="279226" y="292014"/>
                    <a:pt x="271722" y="288657"/>
                  </a:cubicBezTo>
                  <a:cubicBezTo>
                    <a:pt x="279856" y="282879"/>
                    <a:pt x="287498" y="276125"/>
                    <a:pt x="294785" y="268757"/>
                  </a:cubicBezTo>
                  <a:close/>
                  <a:moveTo>
                    <a:pt x="33287" y="282838"/>
                  </a:moveTo>
                  <a:cubicBezTo>
                    <a:pt x="27961" y="288068"/>
                    <a:pt x="23894" y="296976"/>
                    <a:pt x="20069" y="303634"/>
                  </a:cubicBezTo>
                  <a:cubicBezTo>
                    <a:pt x="18746" y="302778"/>
                    <a:pt x="17398" y="301915"/>
                    <a:pt x="16075" y="301035"/>
                  </a:cubicBezTo>
                  <a:cubicBezTo>
                    <a:pt x="21804" y="294935"/>
                    <a:pt x="27308" y="288689"/>
                    <a:pt x="33287" y="282838"/>
                  </a:cubicBezTo>
                  <a:close/>
                  <a:moveTo>
                    <a:pt x="535470" y="290238"/>
                  </a:moveTo>
                  <a:cubicBezTo>
                    <a:pt x="536382" y="296298"/>
                    <a:pt x="536003" y="301471"/>
                    <a:pt x="532630" y="303448"/>
                  </a:cubicBezTo>
                  <a:lnTo>
                    <a:pt x="532606" y="303424"/>
                  </a:lnTo>
                  <a:cubicBezTo>
                    <a:pt x="532815" y="303174"/>
                    <a:pt x="533025" y="302916"/>
                    <a:pt x="533235" y="302657"/>
                  </a:cubicBezTo>
                  <a:cubicBezTo>
                    <a:pt x="533905" y="301745"/>
                    <a:pt x="533033" y="300858"/>
                    <a:pt x="532130" y="300858"/>
                  </a:cubicBezTo>
                  <a:cubicBezTo>
                    <a:pt x="531742" y="300858"/>
                    <a:pt x="531355" y="301019"/>
                    <a:pt x="531064" y="301398"/>
                  </a:cubicBezTo>
                  <a:cubicBezTo>
                    <a:pt x="529765" y="303174"/>
                    <a:pt x="528385" y="304917"/>
                    <a:pt x="527038" y="306692"/>
                  </a:cubicBezTo>
                  <a:cubicBezTo>
                    <a:pt x="530088" y="301285"/>
                    <a:pt x="532928" y="295806"/>
                    <a:pt x="535470" y="290238"/>
                  </a:cubicBezTo>
                  <a:close/>
                  <a:moveTo>
                    <a:pt x="50024" y="286809"/>
                  </a:moveTo>
                  <a:cubicBezTo>
                    <a:pt x="51137" y="287898"/>
                    <a:pt x="52267" y="288963"/>
                    <a:pt x="53405" y="290101"/>
                  </a:cubicBezTo>
                  <a:cubicBezTo>
                    <a:pt x="53123" y="290149"/>
                    <a:pt x="52872" y="290262"/>
                    <a:pt x="52687" y="290448"/>
                  </a:cubicBezTo>
                  <a:cubicBezTo>
                    <a:pt x="47990" y="295653"/>
                    <a:pt x="40615" y="302100"/>
                    <a:pt x="37758" y="308443"/>
                  </a:cubicBezTo>
                  <a:cubicBezTo>
                    <a:pt x="41091" y="301035"/>
                    <a:pt x="46401" y="294531"/>
                    <a:pt x="49959" y="287188"/>
                  </a:cubicBezTo>
                  <a:cubicBezTo>
                    <a:pt x="50024" y="287059"/>
                    <a:pt x="49983" y="286946"/>
                    <a:pt x="50024" y="286809"/>
                  </a:cubicBezTo>
                  <a:close/>
                  <a:moveTo>
                    <a:pt x="97247" y="249753"/>
                  </a:moveTo>
                  <a:cubicBezTo>
                    <a:pt x="94593" y="255152"/>
                    <a:pt x="91776" y="260445"/>
                    <a:pt x="88702" y="265570"/>
                  </a:cubicBezTo>
                  <a:lnTo>
                    <a:pt x="87144" y="267966"/>
                  </a:lnTo>
                  <a:cubicBezTo>
                    <a:pt x="79518" y="279877"/>
                    <a:pt x="70085" y="290609"/>
                    <a:pt x="60555" y="301003"/>
                  </a:cubicBezTo>
                  <a:cubicBezTo>
                    <a:pt x="57650" y="304102"/>
                    <a:pt x="54664" y="307128"/>
                    <a:pt x="51614" y="310065"/>
                  </a:cubicBezTo>
                  <a:cubicBezTo>
                    <a:pt x="56157" y="305595"/>
                    <a:pt x="59490" y="297622"/>
                    <a:pt x="63008" y="292288"/>
                  </a:cubicBezTo>
                  <a:lnTo>
                    <a:pt x="63863" y="290989"/>
                  </a:lnTo>
                  <a:cubicBezTo>
                    <a:pt x="76775" y="278852"/>
                    <a:pt x="87419" y="264496"/>
                    <a:pt x="97247" y="249753"/>
                  </a:cubicBezTo>
                  <a:close/>
                  <a:moveTo>
                    <a:pt x="311239" y="288842"/>
                  </a:moveTo>
                  <a:cubicBezTo>
                    <a:pt x="305501" y="295927"/>
                    <a:pt x="300191" y="303263"/>
                    <a:pt x="295672" y="311001"/>
                  </a:cubicBezTo>
                  <a:cubicBezTo>
                    <a:pt x="294785" y="308669"/>
                    <a:pt x="294018" y="306878"/>
                    <a:pt x="293413" y="305869"/>
                  </a:cubicBezTo>
                  <a:cubicBezTo>
                    <a:pt x="293179" y="305522"/>
                    <a:pt x="292921" y="305223"/>
                    <a:pt x="292695" y="304893"/>
                  </a:cubicBezTo>
                  <a:cubicBezTo>
                    <a:pt x="292711" y="304893"/>
                    <a:pt x="292735" y="304893"/>
                    <a:pt x="292783" y="304868"/>
                  </a:cubicBezTo>
                  <a:cubicBezTo>
                    <a:pt x="299288" y="299954"/>
                    <a:pt x="305437" y="294596"/>
                    <a:pt x="311239" y="288842"/>
                  </a:cubicBezTo>
                  <a:close/>
                  <a:moveTo>
                    <a:pt x="36644" y="289068"/>
                  </a:moveTo>
                  <a:cubicBezTo>
                    <a:pt x="33150" y="293087"/>
                    <a:pt x="30891" y="300882"/>
                    <a:pt x="28131" y="305619"/>
                  </a:cubicBezTo>
                  <a:cubicBezTo>
                    <a:pt x="27469" y="306749"/>
                    <a:pt x="28510" y="308024"/>
                    <a:pt x="29575" y="308024"/>
                  </a:cubicBezTo>
                  <a:cubicBezTo>
                    <a:pt x="29930" y="308024"/>
                    <a:pt x="30294" y="307878"/>
                    <a:pt x="30600" y="307523"/>
                  </a:cubicBezTo>
                  <a:cubicBezTo>
                    <a:pt x="34934" y="302472"/>
                    <a:pt x="41873" y="296670"/>
                    <a:pt x="44714" y="290843"/>
                  </a:cubicBezTo>
                  <a:cubicBezTo>
                    <a:pt x="41244" y="297977"/>
                    <a:pt x="36467" y="304287"/>
                    <a:pt x="33021" y="311461"/>
                  </a:cubicBezTo>
                  <a:cubicBezTo>
                    <a:pt x="29600" y="309533"/>
                    <a:pt x="26226" y="307507"/>
                    <a:pt x="22877" y="305441"/>
                  </a:cubicBezTo>
                  <a:cubicBezTo>
                    <a:pt x="27380" y="299889"/>
                    <a:pt x="31956" y="294434"/>
                    <a:pt x="36644" y="289068"/>
                  </a:cubicBezTo>
                  <a:close/>
                  <a:moveTo>
                    <a:pt x="124442" y="299768"/>
                  </a:moveTo>
                  <a:cubicBezTo>
                    <a:pt x="124426" y="299785"/>
                    <a:pt x="124418" y="299785"/>
                    <a:pt x="124402" y="299785"/>
                  </a:cubicBezTo>
                  <a:cubicBezTo>
                    <a:pt x="124386" y="299785"/>
                    <a:pt x="124370" y="299785"/>
                    <a:pt x="124345" y="299793"/>
                  </a:cubicBezTo>
                  <a:cubicBezTo>
                    <a:pt x="119221" y="303311"/>
                    <a:pt x="114371" y="307225"/>
                    <a:pt x="109876" y="311510"/>
                  </a:cubicBezTo>
                  <a:cubicBezTo>
                    <a:pt x="109852" y="311534"/>
                    <a:pt x="109852" y="311534"/>
                    <a:pt x="109828" y="311534"/>
                  </a:cubicBezTo>
                  <a:cubicBezTo>
                    <a:pt x="111926" y="308064"/>
                    <a:pt x="114073" y="304634"/>
                    <a:pt x="116026" y="301051"/>
                  </a:cubicBezTo>
                  <a:cubicBezTo>
                    <a:pt x="116122" y="300866"/>
                    <a:pt x="116147" y="300656"/>
                    <a:pt x="116147" y="300446"/>
                  </a:cubicBezTo>
                  <a:cubicBezTo>
                    <a:pt x="117147" y="300325"/>
                    <a:pt x="118124" y="300236"/>
                    <a:pt x="119124" y="300115"/>
                  </a:cubicBezTo>
                  <a:cubicBezTo>
                    <a:pt x="121085" y="299906"/>
                    <a:pt x="122812" y="299817"/>
                    <a:pt x="124442" y="299768"/>
                  </a:cubicBezTo>
                  <a:close/>
                  <a:moveTo>
                    <a:pt x="350143" y="254530"/>
                  </a:moveTo>
                  <a:cubicBezTo>
                    <a:pt x="339934" y="268854"/>
                    <a:pt x="330017" y="283250"/>
                    <a:pt x="320341" y="297582"/>
                  </a:cubicBezTo>
                  <a:cubicBezTo>
                    <a:pt x="315153" y="304287"/>
                    <a:pt x="310537" y="310412"/>
                    <a:pt x="309350" y="313051"/>
                  </a:cubicBezTo>
                  <a:cubicBezTo>
                    <a:pt x="319107" y="291336"/>
                    <a:pt x="334536" y="272768"/>
                    <a:pt x="350143" y="254530"/>
                  </a:cubicBezTo>
                  <a:close/>
                  <a:moveTo>
                    <a:pt x="50080" y="298122"/>
                  </a:moveTo>
                  <a:cubicBezTo>
                    <a:pt x="50096" y="298122"/>
                    <a:pt x="49241" y="299195"/>
                    <a:pt x="47514" y="301350"/>
                  </a:cubicBezTo>
                  <a:cubicBezTo>
                    <a:pt x="44835" y="306224"/>
                    <a:pt x="42551" y="310299"/>
                    <a:pt x="40776" y="315286"/>
                  </a:cubicBezTo>
                  <a:lnTo>
                    <a:pt x="40776" y="315310"/>
                  </a:lnTo>
                  <a:cubicBezTo>
                    <a:pt x="39356" y="314681"/>
                    <a:pt x="37847" y="314189"/>
                    <a:pt x="36515" y="313471"/>
                  </a:cubicBezTo>
                  <a:cubicBezTo>
                    <a:pt x="36426" y="313398"/>
                    <a:pt x="36330" y="313349"/>
                    <a:pt x="36233" y="313301"/>
                  </a:cubicBezTo>
                  <a:cubicBezTo>
                    <a:pt x="39541" y="310485"/>
                    <a:pt x="42576" y="307338"/>
                    <a:pt x="45279" y="303940"/>
                  </a:cubicBezTo>
                  <a:cubicBezTo>
                    <a:pt x="48458" y="300067"/>
                    <a:pt x="50056" y="298122"/>
                    <a:pt x="50080" y="298122"/>
                  </a:cubicBezTo>
                  <a:close/>
                  <a:moveTo>
                    <a:pt x="125814" y="299817"/>
                  </a:moveTo>
                  <a:cubicBezTo>
                    <a:pt x="127815" y="299841"/>
                    <a:pt x="129825" y="300002"/>
                    <a:pt x="131802" y="300301"/>
                  </a:cubicBezTo>
                  <a:cubicBezTo>
                    <a:pt x="129026" y="302657"/>
                    <a:pt x="126371" y="305175"/>
                    <a:pt x="123877" y="307854"/>
                  </a:cubicBezTo>
                  <a:cubicBezTo>
                    <a:pt x="121343" y="310202"/>
                    <a:pt x="119124" y="312881"/>
                    <a:pt x="117244" y="315795"/>
                  </a:cubicBezTo>
                  <a:cubicBezTo>
                    <a:pt x="120270" y="311090"/>
                    <a:pt x="123668" y="306829"/>
                    <a:pt x="126516" y="301955"/>
                  </a:cubicBezTo>
                  <a:cubicBezTo>
                    <a:pt x="127000" y="301140"/>
                    <a:pt x="126516" y="300212"/>
                    <a:pt x="125814" y="299817"/>
                  </a:cubicBezTo>
                  <a:close/>
                  <a:moveTo>
                    <a:pt x="111765" y="300817"/>
                  </a:moveTo>
                  <a:cubicBezTo>
                    <a:pt x="106060" y="305595"/>
                    <a:pt x="100629" y="310606"/>
                    <a:pt x="95295" y="315819"/>
                  </a:cubicBezTo>
                  <a:cubicBezTo>
                    <a:pt x="97369" y="313793"/>
                    <a:pt x="102816" y="306829"/>
                    <a:pt x="105592" y="301939"/>
                  </a:cubicBezTo>
                  <a:cubicBezTo>
                    <a:pt x="105753" y="301632"/>
                    <a:pt x="105801" y="301261"/>
                    <a:pt x="105729" y="300914"/>
                  </a:cubicBezTo>
                  <a:cubicBezTo>
                    <a:pt x="106439" y="300947"/>
                    <a:pt x="107157" y="300963"/>
                    <a:pt x="107867" y="300963"/>
                  </a:cubicBezTo>
                  <a:cubicBezTo>
                    <a:pt x="109166" y="300963"/>
                    <a:pt x="110474" y="300906"/>
                    <a:pt x="111765" y="300817"/>
                  </a:cubicBezTo>
                  <a:close/>
                  <a:moveTo>
                    <a:pt x="136063" y="311582"/>
                  </a:moveTo>
                  <a:cubicBezTo>
                    <a:pt x="136926" y="311582"/>
                    <a:pt x="136821" y="313083"/>
                    <a:pt x="134828" y="317199"/>
                  </a:cubicBezTo>
                  <a:cubicBezTo>
                    <a:pt x="132641" y="317731"/>
                    <a:pt x="130446" y="318175"/>
                    <a:pt x="128235" y="318570"/>
                  </a:cubicBezTo>
                  <a:cubicBezTo>
                    <a:pt x="130833" y="315431"/>
                    <a:pt x="134691" y="311582"/>
                    <a:pt x="136063" y="311582"/>
                  </a:cubicBezTo>
                  <a:close/>
                  <a:moveTo>
                    <a:pt x="62798" y="303424"/>
                  </a:moveTo>
                  <a:cubicBezTo>
                    <a:pt x="61886" y="304683"/>
                    <a:pt x="60974" y="305942"/>
                    <a:pt x="60071" y="307200"/>
                  </a:cubicBezTo>
                  <a:lnTo>
                    <a:pt x="60046" y="307200"/>
                  </a:lnTo>
                  <a:cubicBezTo>
                    <a:pt x="58182" y="308459"/>
                    <a:pt x="57319" y="309646"/>
                    <a:pt x="57480" y="310767"/>
                  </a:cubicBezTo>
                  <a:cubicBezTo>
                    <a:pt x="55802" y="313091"/>
                    <a:pt x="54107" y="315423"/>
                    <a:pt x="52453" y="317755"/>
                  </a:cubicBezTo>
                  <a:cubicBezTo>
                    <a:pt x="52170" y="318175"/>
                    <a:pt x="52146" y="318732"/>
                    <a:pt x="52429" y="319151"/>
                  </a:cubicBezTo>
                  <a:cubicBezTo>
                    <a:pt x="49677" y="318522"/>
                    <a:pt x="46949" y="317731"/>
                    <a:pt x="44270" y="316795"/>
                  </a:cubicBezTo>
                  <a:cubicBezTo>
                    <a:pt x="46070" y="314237"/>
                    <a:pt x="47885" y="311631"/>
                    <a:pt x="49701" y="308992"/>
                  </a:cubicBezTo>
                  <a:cubicBezTo>
                    <a:pt x="48773" y="310856"/>
                    <a:pt x="47861" y="312720"/>
                    <a:pt x="47046" y="314657"/>
                  </a:cubicBezTo>
                  <a:cubicBezTo>
                    <a:pt x="46562" y="315811"/>
                    <a:pt x="47635" y="316642"/>
                    <a:pt x="48668" y="316642"/>
                  </a:cubicBezTo>
                  <a:cubicBezTo>
                    <a:pt x="49072" y="316642"/>
                    <a:pt x="49475" y="316521"/>
                    <a:pt x="49774" y="316238"/>
                  </a:cubicBezTo>
                  <a:cubicBezTo>
                    <a:pt x="54196" y="312139"/>
                    <a:pt x="58529" y="307854"/>
                    <a:pt x="62798" y="303424"/>
                  </a:cubicBezTo>
                  <a:close/>
                  <a:moveTo>
                    <a:pt x="129671" y="307717"/>
                  </a:moveTo>
                  <a:cubicBezTo>
                    <a:pt x="130519" y="307717"/>
                    <a:pt x="129575" y="310114"/>
                    <a:pt x="125491" y="316868"/>
                  </a:cubicBezTo>
                  <a:cubicBezTo>
                    <a:pt x="125023" y="317634"/>
                    <a:pt x="125370" y="318474"/>
                    <a:pt x="125951" y="318966"/>
                  </a:cubicBezTo>
                  <a:cubicBezTo>
                    <a:pt x="123506" y="319337"/>
                    <a:pt x="121037" y="319668"/>
                    <a:pt x="118568" y="319854"/>
                  </a:cubicBezTo>
                  <a:cubicBezTo>
                    <a:pt x="117260" y="319991"/>
                    <a:pt x="115888" y="320104"/>
                    <a:pt x="114565" y="320249"/>
                  </a:cubicBezTo>
                  <a:cubicBezTo>
                    <a:pt x="119972" y="316327"/>
                    <a:pt x="128049" y="307717"/>
                    <a:pt x="129671" y="307717"/>
                  </a:cubicBezTo>
                  <a:close/>
                  <a:moveTo>
                    <a:pt x="120714" y="306143"/>
                  </a:moveTo>
                  <a:cubicBezTo>
                    <a:pt x="121723" y="306143"/>
                    <a:pt x="113048" y="316367"/>
                    <a:pt x="111603" y="318619"/>
                  </a:cubicBezTo>
                  <a:cubicBezTo>
                    <a:pt x="111208" y="319248"/>
                    <a:pt x="111321" y="320039"/>
                    <a:pt x="111862" y="320523"/>
                  </a:cubicBezTo>
                  <a:cubicBezTo>
                    <a:pt x="109554" y="320757"/>
                    <a:pt x="107173" y="320967"/>
                    <a:pt x="104776" y="321153"/>
                  </a:cubicBezTo>
                  <a:cubicBezTo>
                    <a:pt x="108642" y="317239"/>
                    <a:pt x="112507" y="313349"/>
                    <a:pt x="116542" y="309581"/>
                  </a:cubicBezTo>
                  <a:cubicBezTo>
                    <a:pt x="119181" y="307112"/>
                    <a:pt x="120407" y="306143"/>
                    <a:pt x="120714" y="306143"/>
                  </a:cubicBezTo>
                  <a:close/>
                  <a:moveTo>
                    <a:pt x="87168" y="284105"/>
                  </a:moveTo>
                  <a:cubicBezTo>
                    <a:pt x="87314" y="284105"/>
                    <a:pt x="86668" y="285800"/>
                    <a:pt x="84691" y="290408"/>
                  </a:cubicBezTo>
                  <a:cubicBezTo>
                    <a:pt x="82641" y="295201"/>
                    <a:pt x="79825" y="299680"/>
                    <a:pt x="76960" y="304053"/>
                  </a:cubicBezTo>
                  <a:cubicBezTo>
                    <a:pt x="72417" y="309533"/>
                    <a:pt x="68172" y="315286"/>
                    <a:pt x="64259" y="321225"/>
                  </a:cubicBezTo>
                  <a:cubicBezTo>
                    <a:pt x="61442" y="320903"/>
                    <a:pt x="58650" y="320483"/>
                    <a:pt x="55923" y="319967"/>
                  </a:cubicBezTo>
                  <a:cubicBezTo>
                    <a:pt x="56157" y="319854"/>
                    <a:pt x="56318" y="319708"/>
                    <a:pt x="56552" y="319595"/>
                  </a:cubicBezTo>
                  <a:cubicBezTo>
                    <a:pt x="56746" y="319507"/>
                    <a:pt x="56617" y="319240"/>
                    <a:pt x="56431" y="319240"/>
                  </a:cubicBezTo>
                  <a:cubicBezTo>
                    <a:pt x="56415" y="319240"/>
                    <a:pt x="56407" y="319240"/>
                    <a:pt x="56391" y="319248"/>
                  </a:cubicBezTo>
                  <a:cubicBezTo>
                    <a:pt x="55802" y="319337"/>
                    <a:pt x="55479" y="319410"/>
                    <a:pt x="55156" y="319458"/>
                  </a:cubicBezTo>
                  <a:lnTo>
                    <a:pt x="55390" y="319151"/>
                  </a:lnTo>
                  <a:cubicBezTo>
                    <a:pt x="57061" y="318659"/>
                    <a:pt x="60119" y="317755"/>
                    <a:pt x="61168" y="317053"/>
                  </a:cubicBezTo>
                  <a:cubicBezTo>
                    <a:pt x="65590" y="314116"/>
                    <a:pt x="69205" y="309855"/>
                    <a:pt x="72716" y="305942"/>
                  </a:cubicBezTo>
                  <a:cubicBezTo>
                    <a:pt x="74838" y="303593"/>
                    <a:pt x="77703" y="299583"/>
                    <a:pt x="79591" y="297041"/>
                  </a:cubicBezTo>
                  <a:cubicBezTo>
                    <a:pt x="81689" y="294249"/>
                    <a:pt x="86805" y="284105"/>
                    <a:pt x="87168" y="284105"/>
                  </a:cubicBezTo>
                  <a:close/>
                  <a:moveTo>
                    <a:pt x="111071" y="305280"/>
                  </a:moveTo>
                  <a:cubicBezTo>
                    <a:pt x="107778" y="308209"/>
                    <a:pt x="103905" y="315464"/>
                    <a:pt x="101210" y="320386"/>
                  </a:cubicBezTo>
                  <a:cubicBezTo>
                    <a:pt x="101024" y="320717"/>
                    <a:pt x="100976" y="321088"/>
                    <a:pt x="101048" y="321435"/>
                  </a:cubicBezTo>
                  <a:cubicBezTo>
                    <a:pt x="98579" y="321621"/>
                    <a:pt x="96085" y="321782"/>
                    <a:pt x="93568" y="321903"/>
                  </a:cubicBezTo>
                  <a:cubicBezTo>
                    <a:pt x="99289" y="316206"/>
                    <a:pt x="105035" y="310622"/>
                    <a:pt x="111071" y="305280"/>
                  </a:cubicBezTo>
                  <a:close/>
                  <a:moveTo>
                    <a:pt x="88096" y="294604"/>
                  </a:moveTo>
                  <a:cubicBezTo>
                    <a:pt x="88581" y="294604"/>
                    <a:pt x="88209" y="296113"/>
                    <a:pt x="86370" y="300188"/>
                  </a:cubicBezTo>
                  <a:lnTo>
                    <a:pt x="86370" y="300164"/>
                  </a:lnTo>
                  <a:cubicBezTo>
                    <a:pt x="83973" y="305457"/>
                    <a:pt x="80923" y="310485"/>
                    <a:pt x="77848" y="315448"/>
                  </a:cubicBezTo>
                  <a:cubicBezTo>
                    <a:pt x="76654" y="317408"/>
                    <a:pt x="75467" y="319337"/>
                    <a:pt x="74305" y="321274"/>
                  </a:cubicBezTo>
                  <a:cubicBezTo>
                    <a:pt x="74209" y="321508"/>
                    <a:pt x="74184" y="321742"/>
                    <a:pt x="74209" y="321968"/>
                  </a:cubicBezTo>
                  <a:cubicBezTo>
                    <a:pt x="72046" y="321879"/>
                    <a:pt x="69875" y="321742"/>
                    <a:pt x="67737" y="321548"/>
                  </a:cubicBezTo>
                  <a:cubicBezTo>
                    <a:pt x="71320" y="316868"/>
                    <a:pt x="74749" y="312115"/>
                    <a:pt x="77937" y="307225"/>
                  </a:cubicBezTo>
                  <a:cubicBezTo>
                    <a:pt x="78034" y="307104"/>
                    <a:pt x="78122" y="306966"/>
                    <a:pt x="78219" y="306853"/>
                  </a:cubicBezTo>
                  <a:cubicBezTo>
                    <a:pt x="80091" y="304505"/>
                    <a:pt x="86870" y="294604"/>
                    <a:pt x="88096" y="294604"/>
                  </a:cubicBezTo>
                  <a:close/>
                  <a:moveTo>
                    <a:pt x="99781" y="306684"/>
                  </a:moveTo>
                  <a:cubicBezTo>
                    <a:pt x="100798" y="306684"/>
                    <a:pt x="91978" y="318256"/>
                    <a:pt x="90776" y="320386"/>
                  </a:cubicBezTo>
                  <a:cubicBezTo>
                    <a:pt x="90493" y="320903"/>
                    <a:pt x="90566" y="321548"/>
                    <a:pt x="90937" y="321992"/>
                  </a:cubicBezTo>
                  <a:cubicBezTo>
                    <a:pt x="89194" y="322065"/>
                    <a:pt x="87491" y="322113"/>
                    <a:pt x="85740" y="322137"/>
                  </a:cubicBezTo>
                  <a:cubicBezTo>
                    <a:pt x="89234" y="317449"/>
                    <a:pt x="93084" y="313027"/>
                    <a:pt x="97207" y="308879"/>
                  </a:cubicBezTo>
                  <a:cubicBezTo>
                    <a:pt x="98757" y="307330"/>
                    <a:pt x="99539" y="306684"/>
                    <a:pt x="99781" y="306684"/>
                  </a:cubicBezTo>
                  <a:close/>
                  <a:moveTo>
                    <a:pt x="95190" y="301673"/>
                  </a:moveTo>
                  <a:cubicBezTo>
                    <a:pt x="90009" y="307079"/>
                    <a:pt x="85829" y="315665"/>
                    <a:pt x="81738" y="322153"/>
                  </a:cubicBezTo>
                  <a:cubicBezTo>
                    <a:pt x="80269" y="322153"/>
                    <a:pt x="78849" y="322153"/>
                    <a:pt x="77404" y="322113"/>
                  </a:cubicBezTo>
                  <a:cubicBezTo>
                    <a:pt x="83093" y="315076"/>
                    <a:pt x="88903" y="308201"/>
                    <a:pt x="95190" y="301673"/>
                  </a:cubicBezTo>
                  <a:close/>
                  <a:moveTo>
                    <a:pt x="532420" y="233090"/>
                  </a:moveTo>
                  <a:cubicBezTo>
                    <a:pt x="532420" y="233162"/>
                    <a:pt x="532420" y="233259"/>
                    <a:pt x="532444" y="233324"/>
                  </a:cubicBezTo>
                  <a:cubicBezTo>
                    <a:pt x="525036" y="246630"/>
                    <a:pt x="508566" y="260421"/>
                    <a:pt x="499270" y="271670"/>
                  </a:cubicBezTo>
                  <a:lnTo>
                    <a:pt x="499246" y="271670"/>
                  </a:lnTo>
                  <a:cubicBezTo>
                    <a:pt x="484034" y="290101"/>
                    <a:pt x="468516" y="308362"/>
                    <a:pt x="452417" y="326027"/>
                  </a:cubicBezTo>
                  <a:cubicBezTo>
                    <a:pt x="451877" y="326608"/>
                    <a:pt x="451393" y="327213"/>
                    <a:pt x="450852" y="327794"/>
                  </a:cubicBezTo>
                  <a:cubicBezTo>
                    <a:pt x="453071" y="324841"/>
                    <a:pt x="455234" y="321927"/>
                    <a:pt x="457429" y="319063"/>
                  </a:cubicBezTo>
                  <a:cubicBezTo>
                    <a:pt x="467863" y="305385"/>
                    <a:pt x="478369" y="291755"/>
                    <a:pt x="488973" y="278174"/>
                  </a:cubicBezTo>
                  <a:cubicBezTo>
                    <a:pt x="493653" y="272840"/>
                    <a:pt x="498261" y="267434"/>
                    <a:pt x="502788" y="261954"/>
                  </a:cubicBezTo>
                  <a:cubicBezTo>
                    <a:pt x="512407" y="252779"/>
                    <a:pt x="526691" y="241546"/>
                    <a:pt x="532420" y="233090"/>
                  </a:cubicBezTo>
                  <a:close/>
                  <a:moveTo>
                    <a:pt x="330800" y="273316"/>
                  </a:moveTo>
                  <a:cubicBezTo>
                    <a:pt x="319785" y="288996"/>
                    <a:pt x="309915" y="305215"/>
                    <a:pt x="302265" y="322226"/>
                  </a:cubicBezTo>
                  <a:cubicBezTo>
                    <a:pt x="301797" y="323235"/>
                    <a:pt x="302556" y="324292"/>
                    <a:pt x="303468" y="324292"/>
                  </a:cubicBezTo>
                  <a:cubicBezTo>
                    <a:pt x="303782" y="324292"/>
                    <a:pt x="304105" y="324171"/>
                    <a:pt x="304412" y="323880"/>
                  </a:cubicBezTo>
                  <a:cubicBezTo>
                    <a:pt x="312538" y="315940"/>
                    <a:pt x="319300" y="307200"/>
                    <a:pt x="325587" y="298138"/>
                  </a:cubicBezTo>
                  <a:cubicBezTo>
                    <a:pt x="333132" y="292917"/>
                    <a:pt x="340290" y="286486"/>
                    <a:pt x="347133" y="279336"/>
                  </a:cubicBezTo>
                  <a:cubicBezTo>
                    <a:pt x="333277" y="297299"/>
                    <a:pt x="318550" y="314471"/>
                    <a:pt x="301587" y="329150"/>
                  </a:cubicBezTo>
                  <a:cubicBezTo>
                    <a:pt x="299844" y="323509"/>
                    <a:pt x="298279" y="318522"/>
                    <a:pt x="296931" y="314560"/>
                  </a:cubicBezTo>
                  <a:cubicBezTo>
                    <a:pt x="309342" y="301649"/>
                    <a:pt x="320430" y="287753"/>
                    <a:pt x="330800" y="273316"/>
                  </a:cubicBezTo>
                  <a:close/>
                  <a:moveTo>
                    <a:pt x="395365" y="227360"/>
                  </a:moveTo>
                  <a:cubicBezTo>
                    <a:pt x="384414" y="241619"/>
                    <a:pt x="373811" y="256249"/>
                    <a:pt x="363328" y="270928"/>
                  </a:cubicBezTo>
                  <a:cubicBezTo>
                    <a:pt x="350820" y="285114"/>
                    <a:pt x="338684" y="299510"/>
                    <a:pt x="327685" y="314536"/>
                  </a:cubicBezTo>
                  <a:cubicBezTo>
                    <a:pt x="324763" y="318522"/>
                    <a:pt x="313894" y="329787"/>
                    <a:pt x="312546" y="329787"/>
                  </a:cubicBezTo>
                  <a:cubicBezTo>
                    <a:pt x="311828" y="329787"/>
                    <a:pt x="313813" y="326592"/>
                    <a:pt x="321140" y="317408"/>
                  </a:cubicBezTo>
                  <a:cubicBezTo>
                    <a:pt x="330267" y="305966"/>
                    <a:pt x="339684" y="294757"/>
                    <a:pt x="349021" y="283532"/>
                  </a:cubicBezTo>
                  <a:cubicBezTo>
                    <a:pt x="364563" y="264867"/>
                    <a:pt x="380008" y="246138"/>
                    <a:pt x="395365" y="227360"/>
                  </a:cubicBezTo>
                  <a:close/>
                  <a:moveTo>
                    <a:pt x="529870" y="243523"/>
                  </a:moveTo>
                  <a:cubicBezTo>
                    <a:pt x="530766" y="243523"/>
                    <a:pt x="529862" y="246154"/>
                    <a:pt x="525666" y="253409"/>
                  </a:cubicBezTo>
                  <a:cubicBezTo>
                    <a:pt x="514320" y="273026"/>
                    <a:pt x="496308" y="289657"/>
                    <a:pt x="480766" y="305942"/>
                  </a:cubicBezTo>
                  <a:cubicBezTo>
                    <a:pt x="472616" y="314520"/>
                    <a:pt x="464482" y="323396"/>
                    <a:pt x="456444" y="332386"/>
                  </a:cubicBezTo>
                  <a:lnTo>
                    <a:pt x="456444" y="332361"/>
                  </a:lnTo>
                  <a:cubicBezTo>
                    <a:pt x="475247" y="308831"/>
                    <a:pt x="493887" y="285066"/>
                    <a:pt x="513013" y="261398"/>
                  </a:cubicBezTo>
                  <a:cubicBezTo>
                    <a:pt x="515522" y="258299"/>
                    <a:pt x="527748" y="243523"/>
                    <a:pt x="529870" y="243523"/>
                  </a:cubicBezTo>
                  <a:close/>
                  <a:moveTo>
                    <a:pt x="534567" y="214989"/>
                  </a:moveTo>
                  <a:cubicBezTo>
                    <a:pt x="529386" y="224229"/>
                    <a:pt x="523366" y="233332"/>
                    <a:pt x="516765" y="242321"/>
                  </a:cubicBezTo>
                  <a:cubicBezTo>
                    <a:pt x="502740" y="257274"/>
                    <a:pt x="489764" y="273139"/>
                    <a:pt x="477135" y="289359"/>
                  </a:cubicBezTo>
                  <a:lnTo>
                    <a:pt x="477111" y="289359"/>
                  </a:lnTo>
                  <a:cubicBezTo>
                    <a:pt x="463182" y="304360"/>
                    <a:pt x="448875" y="318869"/>
                    <a:pt x="435592" y="332878"/>
                  </a:cubicBezTo>
                  <a:cubicBezTo>
                    <a:pt x="443517" y="323065"/>
                    <a:pt x="451344" y="313188"/>
                    <a:pt x="459099" y="303190"/>
                  </a:cubicBezTo>
                  <a:cubicBezTo>
                    <a:pt x="469331" y="291239"/>
                    <a:pt x="479556" y="279288"/>
                    <a:pt x="489812" y="267313"/>
                  </a:cubicBezTo>
                  <a:cubicBezTo>
                    <a:pt x="503886" y="250964"/>
                    <a:pt x="523987" y="233848"/>
                    <a:pt x="534567" y="214989"/>
                  </a:cubicBezTo>
                  <a:close/>
                  <a:moveTo>
                    <a:pt x="529297" y="307693"/>
                  </a:moveTo>
                  <a:cubicBezTo>
                    <a:pt x="529555" y="309347"/>
                    <a:pt x="529975" y="311324"/>
                    <a:pt x="530395" y="313446"/>
                  </a:cubicBezTo>
                  <a:cubicBezTo>
                    <a:pt x="523067" y="319628"/>
                    <a:pt x="516047" y="326600"/>
                    <a:pt x="509300" y="334104"/>
                  </a:cubicBezTo>
                  <a:cubicBezTo>
                    <a:pt x="511512" y="330998"/>
                    <a:pt x="513715" y="327867"/>
                    <a:pt x="515829" y="324719"/>
                  </a:cubicBezTo>
                  <a:cubicBezTo>
                    <a:pt x="520469" y="319176"/>
                    <a:pt x="524891" y="313446"/>
                    <a:pt x="529297" y="307693"/>
                  </a:cubicBezTo>
                  <a:close/>
                  <a:moveTo>
                    <a:pt x="483010" y="253667"/>
                  </a:moveTo>
                  <a:cubicBezTo>
                    <a:pt x="472640" y="266312"/>
                    <a:pt x="462529" y="279175"/>
                    <a:pt x="452135" y="291780"/>
                  </a:cubicBezTo>
                  <a:cubicBezTo>
                    <a:pt x="440119" y="306337"/>
                    <a:pt x="428071" y="320919"/>
                    <a:pt x="415983" y="335509"/>
                  </a:cubicBezTo>
                  <a:cubicBezTo>
                    <a:pt x="437690" y="307806"/>
                    <a:pt x="460382" y="280732"/>
                    <a:pt x="483010" y="253667"/>
                  </a:cubicBezTo>
                  <a:close/>
                  <a:moveTo>
                    <a:pt x="330662" y="302569"/>
                  </a:moveTo>
                  <a:cubicBezTo>
                    <a:pt x="321624" y="313769"/>
                    <a:pt x="312683" y="325042"/>
                    <a:pt x="303782" y="336348"/>
                  </a:cubicBezTo>
                  <a:lnTo>
                    <a:pt x="301942" y="330336"/>
                  </a:lnTo>
                  <a:cubicBezTo>
                    <a:pt x="302007" y="330312"/>
                    <a:pt x="302080" y="330336"/>
                    <a:pt x="302128" y="330287"/>
                  </a:cubicBezTo>
                  <a:cubicBezTo>
                    <a:pt x="312264" y="321831"/>
                    <a:pt x="321624" y="312421"/>
                    <a:pt x="330662" y="302569"/>
                  </a:cubicBezTo>
                  <a:close/>
                  <a:moveTo>
                    <a:pt x="408486" y="225262"/>
                  </a:moveTo>
                  <a:cubicBezTo>
                    <a:pt x="389490" y="248301"/>
                    <a:pt x="370970" y="271775"/>
                    <a:pt x="353241" y="295596"/>
                  </a:cubicBezTo>
                  <a:cubicBezTo>
                    <a:pt x="343332" y="308952"/>
                    <a:pt x="324634" y="326212"/>
                    <a:pt x="316742" y="337768"/>
                  </a:cubicBezTo>
                  <a:cubicBezTo>
                    <a:pt x="328685" y="320265"/>
                    <a:pt x="342234" y="304134"/>
                    <a:pt x="355364" y="287608"/>
                  </a:cubicBezTo>
                  <a:cubicBezTo>
                    <a:pt x="373254" y="267151"/>
                    <a:pt x="390281" y="245880"/>
                    <a:pt x="408268" y="225496"/>
                  </a:cubicBezTo>
                  <a:cubicBezTo>
                    <a:pt x="408341" y="225423"/>
                    <a:pt x="408414" y="225343"/>
                    <a:pt x="408486" y="225262"/>
                  </a:cubicBezTo>
                  <a:close/>
                  <a:moveTo>
                    <a:pt x="567128" y="91565"/>
                  </a:moveTo>
                  <a:cubicBezTo>
                    <a:pt x="568532" y="92776"/>
                    <a:pt x="569831" y="94083"/>
                    <a:pt x="571050" y="95479"/>
                  </a:cubicBezTo>
                  <a:cubicBezTo>
                    <a:pt x="549310" y="113135"/>
                    <a:pt x="532840" y="137271"/>
                    <a:pt x="513360" y="157284"/>
                  </a:cubicBezTo>
                  <a:cubicBezTo>
                    <a:pt x="481121" y="190345"/>
                    <a:pt x="449060" y="223051"/>
                    <a:pt x="419291" y="258396"/>
                  </a:cubicBezTo>
                  <a:cubicBezTo>
                    <a:pt x="397875" y="283791"/>
                    <a:pt x="378330" y="310953"/>
                    <a:pt x="355178" y="334758"/>
                  </a:cubicBezTo>
                  <a:cubicBezTo>
                    <a:pt x="352894" y="337090"/>
                    <a:pt x="350191" y="339632"/>
                    <a:pt x="347302" y="342311"/>
                  </a:cubicBezTo>
                  <a:cubicBezTo>
                    <a:pt x="378031" y="304594"/>
                    <a:pt x="405008" y="264174"/>
                    <a:pt x="437319" y="227481"/>
                  </a:cubicBezTo>
                  <a:cubicBezTo>
                    <a:pt x="478813" y="180347"/>
                    <a:pt x="527594" y="140556"/>
                    <a:pt x="567128" y="91565"/>
                  </a:cubicBezTo>
                  <a:close/>
                  <a:moveTo>
                    <a:pt x="335770" y="309347"/>
                  </a:moveTo>
                  <a:cubicBezTo>
                    <a:pt x="326749" y="321669"/>
                    <a:pt x="317573" y="333878"/>
                    <a:pt x="307995" y="345733"/>
                  </a:cubicBezTo>
                  <a:cubicBezTo>
                    <a:pt x="307365" y="346419"/>
                    <a:pt x="307971" y="347306"/>
                    <a:pt x="308673" y="347306"/>
                  </a:cubicBezTo>
                  <a:cubicBezTo>
                    <a:pt x="308882" y="347306"/>
                    <a:pt x="309100" y="347226"/>
                    <a:pt x="309302" y="347040"/>
                  </a:cubicBezTo>
                  <a:cubicBezTo>
                    <a:pt x="314797" y="342376"/>
                    <a:pt x="320043" y="337397"/>
                    <a:pt x="325167" y="332265"/>
                  </a:cubicBezTo>
                  <a:cubicBezTo>
                    <a:pt x="319696" y="339680"/>
                    <a:pt x="314402" y="347250"/>
                    <a:pt x="309609" y="355263"/>
                  </a:cubicBezTo>
                  <a:cubicBezTo>
                    <a:pt x="307882" y="349832"/>
                    <a:pt x="306252" y="344522"/>
                    <a:pt x="304710" y="339471"/>
                  </a:cubicBezTo>
                  <a:lnTo>
                    <a:pt x="304735" y="339471"/>
                  </a:lnTo>
                  <a:cubicBezTo>
                    <a:pt x="318550" y="333435"/>
                    <a:pt x="325958" y="320693"/>
                    <a:pt x="335770" y="309347"/>
                  </a:cubicBezTo>
                  <a:close/>
                  <a:moveTo>
                    <a:pt x="385972" y="282621"/>
                  </a:moveTo>
                  <a:cubicBezTo>
                    <a:pt x="381525" y="288632"/>
                    <a:pt x="377095" y="294668"/>
                    <a:pt x="372600" y="300632"/>
                  </a:cubicBezTo>
                  <a:cubicBezTo>
                    <a:pt x="362255" y="314399"/>
                    <a:pt x="351450" y="327608"/>
                    <a:pt x="340193" y="340657"/>
                  </a:cubicBezTo>
                  <a:cubicBezTo>
                    <a:pt x="334649" y="346967"/>
                    <a:pt x="328871" y="353076"/>
                    <a:pt x="322883" y="358967"/>
                  </a:cubicBezTo>
                  <a:cubicBezTo>
                    <a:pt x="327983" y="351978"/>
                    <a:pt x="333325" y="345176"/>
                    <a:pt x="338934" y="338559"/>
                  </a:cubicBezTo>
                  <a:cubicBezTo>
                    <a:pt x="354315" y="319781"/>
                    <a:pt x="369994" y="301124"/>
                    <a:pt x="385972" y="282621"/>
                  </a:cubicBezTo>
                  <a:close/>
                  <a:moveTo>
                    <a:pt x="522236" y="284436"/>
                  </a:moveTo>
                  <a:cubicBezTo>
                    <a:pt x="514990" y="294507"/>
                    <a:pt x="500900" y="311816"/>
                    <a:pt x="497519" y="316101"/>
                  </a:cubicBezTo>
                  <a:cubicBezTo>
                    <a:pt x="485568" y="331240"/>
                    <a:pt x="472640" y="345620"/>
                    <a:pt x="459616" y="359854"/>
                  </a:cubicBezTo>
                  <a:cubicBezTo>
                    <a:pt x="474738" y="337510"/>
                    <a:pt x="490248" y="315472"/>
                    <a:pt x="507606" y="295411"/>
                  </a:cubicBezTo>
                  <a:cubicBezTo>
                    <a:pt x="510826" y="291683"/>
                    <a:pt x="518064" y="285840"/>
                    <a:pt x="522236" y="284436"/>
                  </a:cubicBezTo>
                  <a:close/>
                  <a:moveTo>
                    <a:pt x="429540" y="288963"/>
                  </a:moveTo>
                  <a:lnTo>
                    <a:pt x="429540" y="288979"/>
                  </a:lnTo>
                  <a:cubicBezTo>
                    <a:pt x="410479" y="313027"/>
                    <a:pt x="391588" y="337373"/>
                    <a:pt x="372019" y="361831"/>
                  </a:cubicBezTo>
                  <a:cubicBezTo>
                    <a:pt x="369574" y="364882"/>
                    <a:pt x="366847" y="368263"/>
                    <a:pt x="364006" y="371757"/>
                  </a:cubicBezTo>
                  <a:cubicBezTo>
                    <a:pt x="369849" y="364422"/>
                    <a:pt x="375627" y="357030"/>
                    <a:pt x="381364" y="349646"/>
                  </a:cubicBezTo>
                  <a:cubicBezTo>
                    <a:pt x="397245" y="329214"/>
                    <a:pt x="413304" y="308992"/>
                    <a:pt x="429540" y="288963"/>
                  </a:cubicBezTo>
                  <a:close/>
                  <a:moveTo>
                    <a:pt x="420526" y="243298"/>
                  </a:moveTo>
                  <a:cubicBezTo>
                    <a:pt x="384318" y="286074"/>
                    <a:pt x="354871" y="333757"/>
                    <a:pt x="315943" y="374622"/>
                  </a:cubicBezTo>
                  <a:cubicBezTo>
                    <a:pt x="315314" y="372733"/>
                    <a:pt x="314660" y="370845"/>
                    <a:pt x="314031" y="368957"/>
                  </a:cubicBezTo>
                  <a:cubicBezTo>
                    <a:pt x="314249" y="369126"/>
                    <a:pt x="314507" y="369215"/>
                    <a:pt x="314757" y="369215"/>
                  </a:cubicBezTo>
                  <a:cubicBezTo>
                    <a:pt x="315031" y="369215"/>
                    <a:pt x="315306" y="369118"/>
                    <a:pt x="315524" y="368917"/>
                  </a:cubicBezTo>
                  <a:cubicBezTo>
                    <a:pt x="350586" y="336090"/>
                    <a:pt x="378120" y="296952"/>
                    <a:pt x="406824" y="258743"/>
                  </a:cubicBezTo>
                  <a:cubicBezTo>
                    <a:pt x="411391" y="253594"/>
                    <a:pt x="415935" y="248422"/>
                    <a:pt x="420526" y="243298"/>
                  </a:cubicBezTo>
                  <a:close/>
                  <a:moveTo>
                    <a:pt x="511963" y="162061"/>
                  </a:moveTo>
                  <a:cubicBezTo>
                    <a:pt x="491111" y="184543"/>
                    <a:pt x="469912" y="206702"/>
                    <a:pt x="449787" y="229829"/>
                  </a:cubicBezTo>
                  <a:cubicBezTo>
                    <a:pt x="406638" y="279409"/>
                    <a:pt x="367734" y="330893"/>
                    <a:pt x="321955" y="378140"/>
                  </a:cubicBezTo>
                  <a:cubicBezTo>
                    <a:pt x="323166" y="372992"/>
                    <a:pt x="326079" y="367771"/>
                    <a:pt x="329968" y="362719"/>
                  </a:cubicBezTo>
                  <a:cubicBezTo>
                    <a:pt x="332502" y="359830"/>
                    <a:pt x="335044" y="356917"/>
                    <a:pt x="337538" y="353980"/>
                  </a:cubicBezTo>
                  <a:cubicBezTo>
                    <a:pt x="345882" y="345265"/>
                    <a:pt x="355590" y="337252"/>
                    <a:pt x="361908" y="330844"/>
                  </a:cubicBezTo>
                  <a:cubicBezTo>
                    <a:pt x="383341" y="309089"/>
                    <a:pt x="401466" y="283581"/>
                    <a:pt x="420962" y="260098"/>
                  </a:cubicBezTo>
                  <a:cubicBezTo>
                    <a:pt x="449504" y="225730"/>
                    <a:pt x="481355" y="194444"/>
                    <a:pt x="511963" y="162061"/>
                  </a:cubicBezTo>
                  <a:close/>
                  <a:moveTo>
                    <a:pt x="573164" y="98231"/>
                  </a:moveTo>
                  <a:cubicBezTo>
                    <a:pt x="574261" y="99901"/>
                    <a:pt x="575076" y="101749"/>
                    <a:pt x="575544" y="103678"/>
                  </a:cubicBezTo>
                  <a:cubicBezTo>
                    <a:pt x="533679" y="141121"/>
                    <a:pt x="497010" y="189248"/>
                    <a:pt x="459688" y="231274"/>
                  </a:cubicBezTo>
                  <a:cubicBezTo>
                    <a:pt x="444864" y="247938"/>
                    <a:pt x="430355" y="264843"/>
                    <a:pt x="415886" y="281806"/>
                  </a:cubicBezTo>
                  <a:cubicBezTo>
                    <a:pt x="436851" y="258952"/>
                    <a:pt x="458591" y="236680"/>
                    <a:pt x="478676" y="213295"/>
                  </a:cubicBezTo>
                  <a:cubicBezTo>
                    <a:pt x="508147" y="178975"/>
                    <a:pt x="539247" y="144752"/>
                    <a:pt x="570113" y="111739"/>
                  </a:cubicBezTo>
                  <a:cubicBezTo>
                    <a:pt x="557041" y="125716"/>
                    <a:pt x="542112" y="148198"/>
                    <a:pt x="526174" y="164458"/>
                  </a:cubicBezTo>
                  <a:cubicBezTo>
                    <a:pt x="510543" y="180468"/>
                    <a:pt x="496308" y="197382"/>
                    <a:pt x="482469" y="214852"/>
                  </a:cubicBezTo>
                  <a:cubicBezTo>
                    <a:pt x="475973" y="220679"/>
                    <a:pt x="469541" y="226497"/>
                    <a:pt x="463433" y="232468"/>
                  </a:cubicBezTo>
                  <a:cubicBezTo>
                    <a:pt x="432937" y="262213"/>
                    <a:pt x="408059" y="296508"/>
                    <a:pt x="379774" y="328141"/>
                  </a:cubicBezTo>
                  <a:cubicBezTo>
                    <a:pt x="372762" y="336017"/>
                    <a:pt x="365612" y="343594"/>
                    <a:pt x="358761" y="351301"/>
                  </a:cubicBezTo>
                  <a:cubicBezTo>
                    <a:pt x="363232" y="345595"/>
                    <a:pt x="367549" y="339769"/>
                    <a:pt x="371834" y="333991"/>
                  </a:cubicBezTo>
                  <a:cubicBezTo>
                    <a:pt x="373835" y="331312"/>
                    <a:pt x="375957" y="328682"/>
                    <a:pt x="378031" y="326027"/>
                  </a:cubicBezTo>
                  <a:cubicBezTo>
                    <a:pt x="366685" y="339237"/>
                    <a:pt x="355291" y="352398"/>
                    <a:pt x="343735" y="365374"/>
                  </a:cubicBezTo>
                  <a:cubicBezTo>
                    <a:pt x="340701" y="368779"/>
                    <a:pt x="327733" y="379270"/>
                    <a:pt x="325974" y="379270"/>
                  </a:cubicBezTo>
                  <a:cubicBezTo>
                    <a:pt x="325054" y="379270"/>
                    <a:pt x="327160" y="376437"/>
                    <a:pt x="335254" y="368311"/>
                  </a:cubicBezTo>
                  <a:cubicBezTo>
                    <a:pt x="348254" y="355239"/>
                    <a:pt x="360932" y="341843"/>
                    <a:pt x="373391" y="328262"/>
                  </a:cubicBezTo>
                  <a:cubicBezTo>
                    <a:pt x="398294" y="301051"/>
                    <a:pt x="419267" y="270621"/>
                    <a:pt x="442589" y="242111"/>
                  </a:cubicBezTo>
                  <a:cubicBezTo>
                    <a:pt x="483542" y="192023"/>
                    <a:pt x="532791" y="148714"/>
                    <a:pt x="573164" y="98231"/>
                  </a:cubicBezTo>
                  <a:close/>
                  <a:moveTo>
                    <a:pt x="323190" y="370127"/>
                  </a:moveTo>
                  <a:cubicBezTo>
                    <a:pt x="321649" y="373105"/>
                    <a:pt x="320551" y="376163"/>
                    <a:pt x="320067" y="379238"/>
                  </a:cubicBezTo>
                  <a:cubicBezTo>
                    <a:pt x="320019" y="379472"/>
                    <a:pt x="320091" y="379722"/>
                    <a:pt x="320277" y="379907"/>
                  </a:cubicBezTo>
                  <a:cubicBezTo>
                    <a:pt x="319655" y="380512"/>
                    <a:pt x="319074" y="381134"/>
                    <a:pt x="318477" y="381731"/>
                  </a:cubicBezTo>
                  <a:cubicBezTo>
                    <a:pt x="317920" y="380198"/>
                    <a:pt x="317364" y="378648"/>
                    <a:pt x="316807" y="377091"/>
                  </a:cubicBezTo>
                  <a:cubicBezTo>
                    <a:pt x="318994" y="374807"/>
                    <a:pt x="321043" y="372435"/>
                    <a:pt x="323190" y="370127"/>
                  </a:cubicBezTo>
                  <a:close/>
                  <a:moveTo>
                    <a:pt x="491741" y="284226"/>
                  </a:moveTo>
                  <a:cubicBezTo>
                    <a:pt x="475481" y="305474"/>
                    <a:pt x="460011" y="327447"/>
                    <a:pt x="442774" y="347807"/>
                  </a:cubicBezTo>
                  <a:cubicBezTo>
                    <a:pt x="431097" y="361573"/>
                    <a:pt x="418848" y="374928"/>
                    <a:pt x="406477" y="388154"/>
                  </a:cubicBezTo>
                  <a:lnTo>
                    <a:pt x="408502" y="385362"/>
                  </a:lnTo>
                  <a:cubicBezTo>
                    <a:pt x="415232" y="376720"/>
                    <a:pt x="421712" y="367916"/>
                    <a:pt x="428071" y="359177"/>
                  </a:cubicBezTo>
                  <a:cubicBezTo>
                    <a:pt x="431307" y="354980"/>
                    <a:pt x="434527" y="350792"/>
                    <a:pt x="437876" y="346693"/>
                  </a:cubicBezTo>
                  <a:cubicBezTo>
                    <a:pt x="455234" y="325397"/>
                    <a:pt x="473802" y="305054"/>
                    <a:pt x="491741" y="284226"/>
                  </a:cubicBezTo>
                  <a:close/>
                  <a:moveTo>
                    <a:pt x="473802" y="225875"/>
                  </a:moveTo>
                  <a:cubicBezTo>
                    <a:pt x="444404" y="263568"/>
                    <a:pt x="415563" y="301027"/>
                    <a:pt x="383833" y="336905"/>
                  </a:cubicBezTo>
                  <a:cubicBezTo>
                    <a:pt x="369155" y="353496"/>
                    <a:pt x="356711" y="371830"/>
                    <a:pt x="341920" y="388275"/>
                  </a:cubicBezTo>
                  <a:cubicBezTo>
                    <a:pt x="340144" y="386597"/>
                    <a:pt x="338401" y="384894"/>
                    <a:pt x="336626" y="383216"/>
                  </a:cubicBezTo>
                  <a:cubicBezTo>
                    <a:pt x="342638" y="373435"/>
                    <a:pt x="349610" y="364228"/>
                    <a:pt x="357413" y="355795"/>
                  </a:cubicBezTo>
                  <a:cubicBezTo>
                    <a:pt x="365031" y="346830"/>
                    <a:pt x="373391" y="338422"/>
                    <a:pt x="381404" y="329795"/>
                  </a:cubicBezTo>
                  <a:cubicBezTo>
                    <a:pt x="412949" y="295855"/>
                    <a:pt x="440071" y="258670"/>
                    <a:pt x="473455" y="226198"/>
                  </a:cubicBezTo>
                  <a:cubicBezTo>
                    <a:pt x="473568" y="226077"/>
                    <a:pt x="473689" y="225964"/>
                    <a:pt x="473802" y="225875"/>
                  </a:cubicBezTo>
                  <a:close/>
                  <a:moveTo>
                    <a:pt x="532888" y="279062"/>
                  </a:moveTo>
                  <a:cubicBezTo>
                    <a:pt x="533727" y="281967"/>
                    <a:pt x="534494" y="285001"/>
                    <a:pt x="535051" y="287930"/>
                  </a:cubicBezTo>
                  <a:cubicBezTo>
                    <a:pt x="534922" y="287890"/>
                    <a:pt x="534784" y="287866"/>
                    <a:pt x="534647" y="287866"/>
                  </a:cubicBezTo>
                  <a:cubicBezTo>
                    <a:pt x="534373" y="287866"/>
                    <a:pt x="534107" y="287955"/>
                    <a:pt x="533889" y="288140"/>
                  </a:cubicBezTo>
                  <a:cubicBezTo>
                    <a:pt x="530629" y="290779"/>
                    <a:pt x="527570" y="293692"/>
                    <a:pt x="524496" y="296581"/>
                  </a:cubicBezTo>
                  <a:cubicBezTo>
                    <a:pt x="524899" y="296379"/>
                    <a:pt x="525303" y="296282"/>
                    <a:pt x="525706" y="296282"/>
                  </a:cubicBezTo>
                  <a:cubicBezTo>
                    <a:pt x="526828" y="296282"/>
                    <a:pt x="527941" y="297057"/>
                    <a:pt x="529039" y="298671"/>
                  </a:cubicBezTo>
                  <a:lnTo>
                    <a:pt x="529063" y="298671"/>
                  </a:lnTo>
                  <a:cubicBezTo>
                    <a:pt x="525779" y="305893"/>
                    <a:pt x="521655" y="312793"/>
                    <a:pt x="517112" y="319523"/>
                  </a:cubicBezTo>
                  <a:cubicBezTo>
                    <a:pt x="496333" y="345434"/>
                    <a:pt x="473689" y="369869"/>
                    <a:pt x="452579" y="395562"/>
                  </a:cubicBezTo>
                  <a:cubicBezTo>
                    <a:pt x="461383" y="383571"/>
                    <a:pt x="470171" y="371709"/>
                    <a:pt x="479136" y="360339"/>
                  </a:cubicBezTo>
                  <a:cubicBezTo>
                    <a:pt x="486173" y="351373"/>
                    <a:pt x="492322" y="341658"/>
                    <a:pt x="498640" y="332200"/>
                  </a:cubicBezTo>
                  <a:cubicBezTo>
                    <a:pt x="504951" y="322597"/>
                    <a:pt x="511875" y="313398"/>
                    <a:pt x="519323" y="304659"/>
                  </a:cubicBezTo>
                  <a:cubicBezTo>
                    <a:pt x="520420" y="301770"/>
                    <a:pt x="521518" y="299696"/>
                    <a:pt x="522607" y="298276"/>
                  </a:cubicBezTo>
                  <a:cubicBezTo>
                    <a:pt x="522309" y="298582"/>
                    <a:pt x="521962" y="298840"/>
                    <a:pt x="521655" y="299139"/>
                  </a:cubicBezTo>
                  <a:cubicBezTo>
                    <a:pt x="525779" y="292667"/>
                    <a:pt x="529531" y="285953"/>
                    <a:pt x="532888" y="279062"/>
                  </a:cubicBezTo>
                  <a:close/>
                  <a:moveTo>
                    <a:pt x="468274" y="326019"/>
                  </a:moveTo>
                  <a:cubicBezTo>
                    <a:pt x="457784" y="338042"/>
                    <a:pt x="447309" y="350114"/>
                    <a:pt x="437037" y="362388"/>
                  </a:cubicBezTo>
                  <a:cubicBezTo>
                    <a:pt x="426578" y="374928"/>
                    <a:pt x="416257" y="387807"/>
                    <a:pt x="405872" y="400711"/>
                  </a:cubicBezTo>
                  <a:cubicBezTo>
                    <a:pt x="414490" y="388509"/>
                    <a:pt x="423246" y="376349"/>
                    <a:pt x="432776" y="364817"/>
                  </a:cubicBezTo>
                  <a:cubicBezTo>
                    <a:pt x="443654" y="351696"/>
                    <a:pt x="455904" y="338922"/>
                    <a:pt x="468274" y="326019"/>
                  </a:cubicBezTo>
                  <a:close/>
                  <a:moveTo>
                    <a:pt x="348165" y="363857"/>
                  </a:moveTo>
                  <a:cubicBezTo>
                    <a:pt x="339265" y="374993"/>
                    <a:pt x="331502" y="386944"/>
                    <a:pt x="326168" y="400904"/>
                  </a:cubicBezTo>
                  <a:cubicBezTo>
                    <a:pt x="324094" y="396361"/>
                    <a:pt x="322020" y="391302"/>
                    <a:pt x="319994" y="385895"/>
                  </a:cubicBezTo>
                  <a:cubicBezTo>
                    <a:pt x="330872" y="380400"/>
                    <a:pt x="340007" y="372685"/>
                    <a:pt x="348165" y="363857"/>
                  </a:cubicBezTo>
                  <a:close/>
                  <a:moveTo>
                    <a:pt x="484494" y="320596"/>
                  </a:moveTo>
                  <a:lnTo>
                    <a:pt x="484494" y="320620"/>
                  </a:lnTo>
                  <a:cubicBezTo>
                    <a:pt x="479887" y="327657"/>
                    <a:pt x="475553" y="334718"/>
                    <a:pt x="471333" y="341286"/>
                  </a:cubicBezTo>
                  <a:cubicBezTo>
                    <a:pt x="467024" y="347992"/>
                    <a:pt x="462642" y="354706"/>
                    <a:pt x="458195" y="361436"/>
                  </a:cubicBezTo>
                  <a:cubicBezTo>
                    <a:pt x="454629" y="365301"/>
                    <a:pt x="451086" y="369191"/>
                    <a:pt x="447543" y="373080"/>
                  </a:cubicBezTo>
                  <a:cubicBezTo>
                    <a:pt x="437973" y="383571"/>
                    <a:pt x="428838" y="394311"/>
                    <a:pt x="419961" y="405189"/>
                  </a:cubicBezTo>
                  <a:cubicBezTo>
                    <a:pt x="441144" y="376978"/>
                    <a:pt x="461778" y="347758"/>
                    <a:pt x="484494" y="320596"/>
                  </a:cubicBezTo>
                  <a:close/>
                  <a:moveTo>
                    <a:pt x="402958" y="317893"/>
                  </a:moveTo>
                  <a:cubicBezTo>
                    <a:pt x="379121" y="348436"/>
                    <a:pt x="355735" y="379326"/>
                    <a:pt x="329710" y="408078"/>
                  </a:cubicBezTo>
                  <a:cubicBezTo>
                    <a:pt x="328871" y="406513"/>
                    <a:pt x="328032" y="404883"/>
                    <a:pt x="327192" y="403140"/>
                  </a:cubicBezTo>
                  <a:cubicBezTo>
                    <a:pt x="327313" y="403091"/>
                    <a:pt x="327402" y="403140"/>
                    <a:pt x="327499" y="403043"/>
                  </a:cubicBezTo>
                  <a:cubicBezTo>
                    <a:pt x="347810" y="388437"/>
                    <a:pt x="360907" y="368239"/>
                    <a:pt x="376417" y="348952"/>
                  </a:cubicBezTo>
                  <a:cubicBezTo>
                    <a:pt x="384971" y="338325"/>
                    <a:pt x="393937" y="328101"/>
                    <a:pt x="402958" y="317893"/>
                  </a:cubicBezTo>
                  <a:close/>
                  <a:moveTo>
                    <a:pt x="544928" y="161642"/>
                  </a:moveTo>
                  <a:cubicBezTo>
                    <a:pt x="541716" y="172665"/>
                    <a:pt x="542063" y="184446"/>
                    <a:pt x="541692" y="196171"/>
                  </a:cubicBezTo>
                  <a:cubicBezTo>
                    <a:pt x="541474" y="195889"/>
                    <a:pt x="541151" y="195744"/>
                    <a:pt x="540821" y="195744"/>
                  </a:cubicBezTo>
                  <a:cubicBezTo>
                    <a:pt x="540554" y="195744"/>
                    <a:pt x="540280" y="195840"/>
                    <a:pt x="540062" y="196026"/>
                  </a:cubicBezTo>
                  <a:cubicBezTo>
                    <a:pt x="514828" y="219928"/>
                    <a:pt x="493185" y="249447"/>
                    <a:pt x="472333" y="278618"/>
                  </a:cubicBezTo>
                  <a:cubicBezTo>
                    <a:pt x="464716" y="287309"/>
                    <a:pt x="457098" y="295992"/>
                    <a:pt x="449601" y="304804"/>
                  </a:cubicBezTo>
                  <a:cubicBezTo>
                    <a:pt x="432356" y="324978"/>
                    <a:pt x="414353" y="344635"/>
                    <a:pt x="398044" y="365584"/>
                  </a:cubicBezTo>
                  <a:cubicBezTo>
                    <a:pt x="390233" y="375622"/>
                    <a:pt x="384713" y="382966"/>
                    <a:pt x="377047" y="392238"/>
                  </a:cubicBezTo>
                  <a:cubicBezTo>
                    <a:pt x="375514" y="394094"/>
                    <a:pt x="353395" y="414050"/>
                    <a:pt x="352031" y="414050"/>
                  </a:cubicBezTo>
                  <a:cubicBezTo>
                    <a:pt x="351740" y="414050"/>
                    <a:pt x="352410" y="413122"/>
                    <a:pt x="354452" y="410894"/>
                  </a:cubicBezTo>
                  <a:cubicBezTo>
                    <a:pt x="357018" y="408078"/>
                    <a:pt x="359463" y="405189"/>
                    <a:pt x="361997" y="402349"/>
                  </a:cubicBezTo>
                  <a:cubicBezTo>
                    <a:pt x="371269" y="393843"/>
                    <a:pt x="379355" y="383869"/>
                    <a:pt x="387021" y="373621"/>
                  </a:cubicBezTo>
                  <a:cubicBezTo>
                    <a:pt x="409479" y="347104"/>
                    <a:pt x="431283" y="320015"/>
                    <a:pt x="453725" y="293361"/>
                  </a:cubicBezTo>
                  <a:cubicBezTo>
                    <a:pt x="483421" y="258065"/>
                    <a:pt x="517854" y="222986"/>
                    <a:pt x="541805" y="183470"/>
                  </a:cubicBezTo>
                  <a:cubicBezTo>
                    <a:pt x="542297" y="182671"/>
                    <a:pt x="541555" y="181775"/>
                    <a:pt x="540796" y="181775"/>
                  </a:cubicBezTo>
                  <a:cubicBezTo>
                    <a:pt x="540538" y="181775"/>
                    <a:pt x="540280" y="181880"/>
                    <a:pt x="540062" y="182122"/>
                  </a:cubicBezTo>
                  <a:cubicBezTo>
                    <a:pt x="536891" y="185705"/>
                    <a:pt x="533816" y="189433"/>
                    <a:pt x="530669" y="193073"/>
                  </a:cubicBezTo>
                  <a:cubicBezTo>
                    <a:pt x="536592" y="183986"/>
                    <a:pt x="541434" y="174198"/>
                    <a:pt x="544484" y="163199"/>
                  </a:cubicBezTo>
                  <a:cubicBezTo>
                    <a:pt x="544557" y="162876"/>
                    <a:pt x="544484" y="162553"/>
                    <a:pt x="544250" y="162295"/>
                  </a:cubicBezTo>
                  <a:cubicBezTo>
                    <a:pt x="544484" y="162085"/>
                    <a:pt x="544694" y="161876"/>
                    <a:pt x="544928" y="161642"/>
                  </a:cubicBezTo>
                  <a:close/>
                  <a:moveTo>
                    <a:pt x="531791" y="174593"/>
                  </a:moveTo>
                  <a:cubicBezTo>
                    <a:pt x="494751" y="216482"/>
                    <a:pt x="460592" y="260704"/>
                    <a:pt x="426094" y="304707"/>
                  </a:cubicBezTo>
                  <a:cubicBezTo>
                    <a:pt x="397503" y="341165"/>
                    <a:pt x="361884" y="374251"/>
                    <a:pt x="335464" y="411919"/>
                  </a:cubicBezTo>
                  <a:cubicBezTo>
                    <a:pt x="334859" y="412767"/>
                    <a:pt x="335666" y="413598"/>
                    <a:pt x="336497" y="413598"/>
                  </a:cubicBezTo>
                  <a:cubicBezTo>
                    <a:pt x="336852" y="413598"/>
                    <a:pt x="337207" y="413444"/>
                    <a:pt x="337465" y="413081"/>
                  </a:cubicBezTo>
                  <a:cubicBezTo>
                    <a:pt x="366476" y="371781"/>
                    <a:pt x="405242" y="335113"/>
                    <a:pt x="436528" y="295112"/>
                  </a:cubicBezTo>
                  <a:cubicBezTo>
                    <a:pt x="453999" y="272768"/>
                    <a:pt x="471381" y="250334"/>
                    <a:pt x="489086" y="228175"/>
                  </a:cubicBezTo>
                  <a:cubicBezTo>
                    <a:pt x="497914" y="217160"/>
                    <a:pt x="506976" y="206299"/>
                    <a:pt x="516063" y="195493"/>
                  </a:cubicBezTo>
                  <a:cubicBezTo>
                    <a:pt x="516055" y="195510"/>
                    <a:pt x="516047" y="195510"/>
                    <a:pt x="516047" y="195510"/>
                  </a:cubicBezTo>
                  <a:cubicBezTo>
                    <a:pt x="516063" y="195510"/>
                    <a:pt x="533267" y="174989"/>
                    <a:pt x="536834" y="174989"/>
                  </a:cubicBezTo>
                  <a:cubicBezTo>
                    <a:pt x="537819" y="174989"/>
                    <a:pt x="537762" y="176562"/>
                    <a:pt x="536003" y="180581"/>
                  </a:cubicBezTo>
                  <a:cubicBezTo>
                    <a:pt x="533493" y="186359"/>
                    <a:pt x="530298" y="192064"/>
                    <a:pt x="526691" y="197704"/>
                  </a:cubicBezTo>
                  <a:cubicBezTo>
                    <a:pt x="517790" y="208074"/>
                    <a:pt x="508986" y="218532"/>
                    <a:pt x="500295" y="229063"/>
                  </a:cubicBezTo>
                  <a:cubicBezTo>
                    <a:pt x="506742" y="222494"/>
                    <a:pt x="513061" y="215805"/>
                    <a:pt x="518928" y="208840"/>
                  </a:cubicBezTo>
                  <a:cubicBezTo>
                    <a:pt x="510261" y="220323"/>
                    <a:pt x="500012" y="231508"/>
                    <a:pt x="489368" y="242386"/>
                  </a:cubicBezTo>
                  <a:cubicBezTo>
                    <a:pt x="469678" y="266570"/>
                    <a:pt x="450222" y="290940"/>
                    <a:pt x="430258" y="314867"/>
                  </a:cubicBezTo>
                  <a:cubicBezTo>
                    <a:pt x="416959" y="330820"/>
                    <a:pt x="404072" y="347104"/>
                    <a:pt x="391637" y="363744"/>
                  </a:cubicBezTo>
                  <a:cubicBezTo>
                    <a:pt x="389418" y="366697"/>
                    <a:pt x="387182" y="369498"/>
                    <a:pt x="384947" y="372386"/>
                  </a:cubicBezTo>
                  <a:cubicBezTo>
                    <a:pt x="376046" y="382820"/>
                    <a:pt x="367032" y="393141"/>
                    <a:pt x="357898" y="403390"/>
                  </a:cubicBezTo>
                  <a:cubicBezTo>
                    <a:pt x="356154" y="403067"/>
                    <a:pt x="354428" y="401227"/>
                    <a:pt x="352797" y="397660"/>
                  </a:cubicBezTo>
                  <a:cubicBezTo>
                    <a:pt x="358414" y="390535"/>
                    <a:pt x="364143" y="383450"/>
                    <a:pt x="369946" y="376462"/>
                  </a:cubicBezTo>
                  <a:cubicBezTo>
                    <a:pt x="400860" y="338769"/>
                    <a:pt x="433591" y="302335"/>
                    <a:pt x="465902" y="265755"/>
                  </a:cubicBezTo>
                  <a:cubicBezTo>
                    <a:pt x="456702" y="274866"/>
                    <a:pt x="447947" y="283742"/>
                    <a:pt x="440442" y="292336"/>
                  </a:cubicBezTo>
                  <a:cubicBezTo>
                    <a:pt x="404774" y="333338"/>
                    <a:pt x="368162" y="373355"/>
                    <a:pt x="335569" y="416914"/>
                  </a:cubicBezTo>
                  <a:cubicBezTo>
                    <a:pt x="333753" y="414776"/>
                    <a:pt x="332155" y="412452"/>
                    <a:pt x="330783" y="409991"/>
                  </a:cubicBezTo>
                  <a:cubicBezTo>
                    <a:pt x="330921" y="409918"/>
                    <a:pt x="331058" y="409942"/>
                    <a:pt x="331203" y="409821"/>
                  </a:cubicBezTo>
                  <a:cubicBezTo>
                    <a:pt x="364563" y="376905"/>
                    <a:pt x="392492" y="339842"/>
                    <a:pt x="420316" y="302262"/>
                  </a:cubicBezTo>
                  <a:cubicBezTo>
                    <a:pt x="454370" y="256249"/>
                    <a:pt x="491507" y="214715"/>
                    <a:pt x="531791" y="174593"/>
                  </a:cubicBezTo>
                  <a:close/>
                  <a:moveTo>
                    <a:pt x="506815" y="382102"/>
                  </a:moveTo>
                  <a:cubicBezTo>
                    <a:pt x="498382" y="394142"/>
                    <a:pt x="488553" y="405351"/>
                    <a:pt x="478975" y="416349"/>
                  </a:cubicBezTo>
                  <a:cubicBezTo>
                    <a:pt x="478716" y="416624"/>
                    <a:pt x="478482" y="416882"/>
                    <a:pt x="478256" y="417164"/>
                  </a:cubicBezTo>
                  <a:cubicBezTo>
                    <a:pt x="485382" y="408191"/>
                    <a:pt x="492629" y="399290"/>
                    <a:pt x="500174" y="390624"/>
                  </a:cubicBezTo>
                  <a:cubicBezTo>
                    <a:pt x="502320" y="388203"/>
                    <a:pt x="504604" y="385201"/>
                    <a:pt x="506815" y="382102"/>
                  </a:cubicBezTo>
                  <a:close/>
                  <a:moveTo>
                    <a:pt x="467395" y="380916"/>
                  </a:moveTo>
                  <a:cubicBezTo>
                    <a:pt x="466136" y="382570"/>
                    <a:pt x="464812" y="384200"/>
                    <a:pt x="463602" y="385871"/>
                  </a:cubicBezTo>
                  <a:cubicBezTo>
                    <a:pt x="454959" y="397709"/>
                    <a:pt x="445873" y="409168"/>
                    <a:pt x="436738" y="420634"/>
                  </a:cubicBezTo>
                  <a:cubicBezTo>
                    <a:pt x="445542" y="408683"/>
                    <a:pt x="454395" y="396797"/>
                    <a:pt x="463715" y="385290"/>
                  </a:cubicBezTo>
                  <a:cubicBezTo>
                    <a:pt x="464901" y="383805"/>
                    <a:pt x="466184" y="382377"/>
                    <a:pt x="467395" y="380916"/>
                  </a:cubicBezTo>
                  <a:close/>
                  <a:moveTo>
                    <a:pt x="351143" y="410943"/>
                  </a:moveTo>
                  <a:cubicBezTo>
                    <a:pt x="348577" y="413783"/>
                    <a:pt x="346067" y="416696"/>
                    <a:pt x="343501" y="419513"/>
                  </a:cubicBezTo>
                  <a:cubicBezTo>
                    <a:pt x="343106" y="419957"/>
                    <a:pt x="343106" y="420610"/>
                    <a:pt x="343525" y="421030"/>
                  </a:cubicBezTo>
                  <a:lnTo>
                    <a:pt x="343501" y="421006"/>
                  </a:lnTo>
                  <a:cubicBezTo>
                    <a:pt x="343146" y="421086"/>
                    <a:pt x="342783" y="421127"/>
                    <a:pt x="342420" y="421127"/>
                  </a:cubicBezTo>
                  <a:cubicBezTo>
                    <a:pt x="340782" y="421127"/>
                    <a:pt x="339111" y="420320"/>
                    <a:pt x="337401" y="418819"/>
                  </a:cubicBezTo>
                  <a:cubicBezTo>
                    <a:pt x="342218" y="416624"/>
                    <a:pt x="346810" y="413993"/>
                    <a:pt x="351143" y="410943"/>
                  </a:cubicBezTo>
                  <a:close/>
                  <a:moveTo>
                    <a:pt x="457308" y="299534"/>
                  </a:moveTo>
                  <a:cubicBezTo>
                    <a:pt x="453975" y="304174"/>
                    <a:pt x="450642" y="308782"/>
                    <a:pt x="447293" y="313301"/>
                  </a:cubicBezTo>
                  <a:cubicBezTo>
                    <a:pt x="446567" y="314261"/>
                    <a:pt x="445873" y="315189"/>
                    <a:pt x="445147" y="316150"/>
                  </a:cubicBezTo>
                  <a:lnTo>
                    <a:pt x="444243" y="317199"/>
                  </a:lnTo>
                  <a:cubicBezTo>
                    <a:pt x="416822" y="348646"/>
                    <a:pt x="392008" y="382732"/>
                    <a:pt x="364281" y="413993"/>
                  </a:cubicBezTo>
                  <a:cubicBezTo>
                    <a:pt x="356413" y="421377"/>
                    <a:pt x="348464" y="428720"/>
                    <a:pt x="341032" y="436572"/>
                  </a:cubicBezTo>
                  <a:cubicBezTo>
                    <a:pt x="343340" y="431585"/>
                    <a:pt x="344574" y="429624"/>
                    <a:pt x="345228" y="423426"/>
                  </a:cubicBezTo>
                  <a:lnTo>
                    <a:pt x="345204" y="423402"/>
                  </a:lnTo>
                  <a:cubicBezTo>
                    <a:pt x="346092" y="422845"/>
                    <a:pt x="346156" y="421611"/>
                    <a:pt x="345365" y="420957"/>
                  </a:cubicBezTo>
                  <a:cubicBezTo>
                    <a:pt x="385254" y="398621"/>
                    <a:pt x="412553" y="351607"/>
                    <a:pt x="441653" y="317521"/>
                  </a:cubicBezTo>
                  <a:cubicBezTo>
                    <a:pt x="446801" y="311510"/>
                    <a:pt x="452022" y="305498"/>
                    <a:pt x="457308" y="299534"/>
                  </a:cubicBezTo>
                  <a:close/>
                  <a:moveTo>
                    <a:pt x="524020" y="284138"/>
                  </a:moveTo>
                  <a:cubicBezTo>
                    <a:pt x="526150" y="284307"/>
                    <a:pt x="526126" y="287317"/>
                    <a:pt x="521211" y="295669"/>
                  </a:cubicBezTo>
                  <a:cubicBezTo>
                    <a:pt x="518088" y="301027"/>
                    <a:pt x="514344" y="306103"/>
                    <a:pt x="510382" y="311090"/>
                  </a:cubicBezTo>
                  <a:cubicBezTo>
                    <a:pt x="507235" y="314657"/>
                    <a:pt x="504184" y="318361"/>
                    <a:pt x="501174" y="322137"/>
                  </a:cubicBezTo>
                  <a:cubicBezTo>
                    <a:pt x="497801" y="325978"/>
                    <a:pt x="494396" y="329779"/>
                    <a:pt x="491087" y="333523"/>
                  </a:cubicBezTo>
                  <a:cubicBezTo>
                    <a:pt x="474569" y="352164"/>
                    <a:pt x="458542" y="370450"/>
                    <a:pt x="443654" y="390414"/>
                  </a:cubicBezTo>
                  <a:cubicBezTo>
                    <a:pt x="431009" y="407376"/>
                    <a:pt x="417565" y="423919"/>
                    <a:pt x="404096" y="440437"/>
                  </a:cubicBezTo>
                  <a:cubicBezTo>
                    <a:pt x="407639" y="435127"/>
                    <a:pt x="411157" y="429931"/>
                    <a:pt x="414813" y="425016"/>
                  </a:cubicBezTo>
                  <a:cubicBezTo>
                    <a:pt x="426998" y="408522"/>
                    <a:pt x="438554" y="391229"/>
                    <a:pt x="450158" y="373920"/>
                  </a:cubicBezTo>
                  <a:cubicBezTo>
                    <a:pt x="476223" y="345039"/>
                    <a:pt x="502167" y="316327"/>
                    <a:pt x="524020" y="284138"/>
                  </a:cubicBezTo>
                  <a:close/>
                  <a:moveTo>
                    <a:pt x="531024" y="386670"/>
                  </a:moveTo>
                  <a:cubicBezTo>
                    <a:pt x="531815" y="389671"/>
                    <a:pt x="532234" y="392770"/>
                    <a:pt x="532283" y="395869"/>
                  </a:cubicBezTo>
                  <a:cubicBezTo>
                    <a:pt x="531968" y="395586"/>
                    <a:pt x="531549" y="395393"/>
                    <a:pt x="531145" y="395393"/>
                  </a:cubicBezTo>
                  <a:cubicBezTo>
                    <a:pt x="530822" y="395393"/>
                    <a:pt x="530516" y="395514"/>
                    <a:pt x="530274" y="395796"/>
                  </a:cubicBezTo>
                  <a:cubicBezTo>
                    <a:pt x="517322" y="411500"/>
                    <a:pt x="499504" y="428131"/>
                    <a:pt x="488763" y="444649"/>
                  </a:cubicBezTo>
                  <a:cubicBezTo>
                    <a:pt x="501780" y="424597"/>
                    <a:pt x="517766" y="406609"/>
                    <a:pt x="531024" y="386670"/>
                  </a:cubicBezTo>
                  <a:close/>
                  <a:moveTo>
                    <a:pt x="532299" y="398032"/>
                  </a:moveTo>
                  <a:cubicBezTo>
                    <a:pt x="531742" y="414090"/>
                    <a:pt x="521978" y="430116"/>
                    <a:pt x="508397" y="441672"/>
                  </a:cubicBezTo>
                  <a:lnTo>
                    <a:pt x="508397" y="441648"/>
                  </a:lnTo>
                  <a:cubicBezTo>
                    <a:pt x="514037" y="434288"/>
                    <a:pt x="519678" y="426921"/>
                    <a:pt x="525335" y="419585"/>
                  </a:cubicBezTo>
                  <a:cubicBezTo>
                    <a:pt x="526182" y="418488"/>
                    <a:pt x="525238" y="417060"/>
                    <a:pt x="524245" y="417060"/>
                  </a:cubicBezTo>
                  <a:cubicBezTo>
                    <a:pt x="523931" y="417060"/>
                    <a:pt x="523608" y="417205"/>
                    <a:pt x="523334" y="417560"/>
                  </a:cubicBezTo>
                  <a:cubicBezTo>
                    <a:pt x="519944" y="421942"/>
                    <a:pt x="503587" y="445287"/>
                    <a:pt x="503377" y="445287"/>
                  </a:cubicBezTo>
                  <a:cubicBezTo>
                    <a:pt x="503305" y="445287"/>
                    <a:pt x="504822" y="442987"/>
                    <a:pt x="508816" y="437104"/>
                  </a:cubicBezTo>
                  <a:cubicBezTo>
                    <a:pt x="517717" y="424032"/>
                    <a:pt x="526223" y="412573"/>
                    <a:pt x="532299" y="398032"/>
                  </a:cubicBezTo>
                  <a:close/>
                  <a:moveTo>
                    <a:pt x="466862" y="302657"/>
                  </a:moveTo>
                  <a:cubicBezTo>
                    <a:pt x="457776" y="314495"/>
                    <a:pt x="448738" y="326374"/>
                    <a:pt x="439441" y="338026"/>
                  </a:cubicBezTo>
                  <a:cubicBezTo>
                    <a:pt x="425884" y="355077"/>
                    <a:pt x="412158" y="371967"/>
                    <a:pt x="398972" y="389300"/>
                  </a:cubicBezTo>
                  <a:lnTo>
                    <a:pt x="398948" y="389276"/>
                  </a:lnTo>
                  <a:cubicBezTo>
                    <a:pt x="382260" y="411209"/>
                    <a:pt x="353653" y="433941"/>
                    <a:pt x="340959" y="447337"/>
                  </a:cubicBezTo>
                  <a:cubicBezTo>
                    <a:pt x="355339" y="432125"/>
                    <a:pt x="371253" y="420683"/>
                    <a:pt x="383737" y="403438"/>
                  </a:cubicBezTo>
                  <a:cubicBezTo>
                    <a:pt x="403628" y="375994"/>
                    <a:pt x="422947" y="349808"/>
                    <a:pt x="446147" y="324905"/>
                  </a:cubicBezTo>
                  <a:cubicBezTo>
                    <a:pt x="452910" y="317618"/>
                    <a:pt x="459874" y="310186"/>
                    <a:pt x="466862" y="302657"/>
                  </a:cubicBezTo>
                  <a:close/>
                  <a:moveTo>
                    <a:pt x="424504" y="343594"/>
                  </a:moveTo>
                  <a:cubicBezTo>
                    <a:pt x="422180" y="346669"/>
                    <a:pt x="419848" y="349743"/>
                    <a:pt x="417516" y="352794"/>
                  </a:cubicBezTo>
                  <a:cubicBezTo>
                    <a:pt x="412739" y="358434"/>
                    <a:pt x="408220" y="364212"/>
                    <a:pt x="403822" y="370079"/>
                  </a:cubicBezTo>
                  <a:cubicBezTo>
                    <a:pt x="401466" y="373080"/>
                    <a:pt x="399109" y="376090"/>
                    <a:pt x="396737" y="379052"/>
                  </a:cubicBezTo>
                  <a:cubicBezTo>
                    <a:pt x="397875" y="377745"/>
                    <a:pt x="399020" y="376413"/>
                    <a:pt x="400158" y="375090"/>
                  </a:cubicBezTo>
                  <a:cubicBezTo>
                    <a:pt x="396132" y="380682"/>
                    <a:pt x="392194" y="386339"/>
                    <a:pt x="388352" y="392189"/>
                  </a:cubicBezTo>
                  <a:cubicBezTo>
                    <a:pt x="373302" y="415115"/>
                    <a:pt x="354403" y="430584"/>
                    <a:pt x="335980" y="449378"/>
                  </a:cubicBezTo>
                  <a:cubicBezTo>
                    <a:pt x="336561" y="447708"/>
                    <a:pt x="337167" y="446005"/>
                    <a:pt x="337844" y="444230"/>
                  </a:cubicBezTo>
                  <a:lnTo>
                    <a:pt x="337820" y="444230"/>
                  </a:lnTo>
                  <a:cubicBezTo>
                    <a:pt x="353774" y="429600"/>
                    <a:pt x="368130" y="413412"/>
                    <a:pt x="381872" y="396660"/>
                  </a:cubicBezTo>
                  <a:cubicBezTo>
                    <a:pt x="378475" y="400275"/>
                    <a:pt x="374957" y="403793"/>
                    <a:pt x="371390" y="407215"/>
                  </a:cubicBezTo>
                  <a:cubicBezTo>
                    <a:pt x="377216" y="400969"/>
                    <a:pt x="383010" y="394707"/>
                    <a:pt x="388748" y="388251"/>
                  </a:cubicBezTo>
                  <a:cubicBezTo>
                    <a:pt x="400699" y="373411"/>
                    <a:pt x="412368" y="358265"/>
                    <a:pt x="424504" y="343594"/>
                  </a:cubicBezTo>
                  <a:close/>
                  <a:moveTo>
                    <a:pt x="523487" y="391608"/>
                  </a:moveTo>
                  <a:cubicBezTo>
                    <a:pt x="524794" y="391608"/>
                    <a:pt x="500892" y="423297"/>
                    <a:pt x="500965" y="423297"/>
                  </a:cubicBezTo>
                  <a:cubicBezTo>
                    <a:pt x="500965" y="423297"/>
                    <a:pt x="501061" y="423184"/>
                    <a:pt x="501247" y="422942"/>
                  </a:cubicBezTo>
                  <a:cubicBezTo>
                    <a:pt x="493557" y="432868"/>
                    <a:pt x="486431" y="442979"/>
                    <a:pt x="479604" y="453502"/>
                  </a:cubicBezTo>
                  <a:cubicBezTo>
                    <a:pt x="478902" y="454575"/>
                    <a:pt x="479878" y="455624"/>
                    <a:pt x="480903" y="455624"/>
                  </a:cubicBezTo>
                  <a:cubicBezTo>
                    <a:pt x="481242" y="455624"/>
                    <a:pt x="481581" y="455511"/>
                    <a:pt x="481864" y="455253"/>
                  </a:cubicBezTo>
                  <a:cubicBezTo>
                    <a:pt x="497793" y="440824"/>
                    <a:pt x="510898" y="424492"/>
                    <a:pt x="524213" y="407683"/>
                  </a:cubicBezTo>
                  <a:cubicBezTo>
                    <a:pt x="514675" y="419755"/>
                    <a:pt x="505516" y="435224"/>
                    <a:pt x="497680" y="449362"/>
                  </a:cubicBezTo>
                  <a:lnTo>
                    <a:pt x="497680" y="449338"/>
                  </a:lnTo>
                  <a:cubicBezTo>
                    <a:pt x="489925" y="453970"/>
                    <a:pt x="481517" y="457165"/>
                    <a:pt x="473173" y="458279"/>
                  </a:cubicBezTo>
                  <a:cubicBezTo>
                    <a:pt x="473568" y="457625"/>
                    <a:pt x="473221" y="456834"/>
                    <a:pt x="472592" y="456415"/>
                  </a:cubicBezTo>
                  <a:cubicBezTo>
                    <a:pt x="488223" y="437919"/>
                    <a:pt x="500965" y="417253"/>
                    <a:pt x="516789" y="398806"/>
                  </a:cubicBezTo>
                  <a:cubicBezTo>
                    <a:pt x="521187" y="393658"/>
                    <a:pt x="523156" y="391608"/>
                    <a:pt x="523487" y="391608"/>
                  </a:cubicBezTo>
                  <a:close/>
                  <a:moveTo>
                    <a:pt x="362876" y="440461"/>
                  </a:moveTo>
                  <a:cubicBezTo>
                    <a:pt x="359971" y="443842"/>
                    <a:pt x="357171" y="447280"/>
                    <a:pt x="354169" y="450597"/>
                  </a:cubicBezTo>
                  <a:cubicBezTo>
                    <a:pt x="344946" y="460805"/>
                    <a:pt x="340499" y="465138"/>
                    <a:pt x="340064" y="465138"/>
                  </a:cubicBezTo>
                  <a:cubicBezTo>
                    <a:pt x="339515" y="465138"/>
                    <a:pt x="345220" y="458384"/>
                    <a:pt x="355662" y="447893"/>
                  </a:cubicBezTo>
                  <a:cubicBezTo>
                    <a:pt x="358156" y="445464"/>
                    <a:pt x="360480" y="442939"/>
                    <a:pt x="362876" y="440461"/>
                  </a:cubicBezTo>
                  <a:close/>
                  <a:moveTo>
                    <a:pt x="361601" y="436080"/>
                  </a:moveTo>
                  <a:cubicBezTo>
                    <a:pt x="351563" y="447054"/>
                    <a:pt x="341774" y="458214"/>
                    <a:pt x="332389" y="469649"/>
                  </a:cubicBezTo>
                  <a:cubicBezTo>
                    <a:pt x="332438" y="464896"/>
                    <a:pt x="333067" y="460167"/>
                    <a:pt x="334229" y="455551"/>
                  </a:cubicBezTo>
                  <a:lnTo>
                    <a:pt x="334205" y="455535"/>
                  </a:lnTo>
                  <a:cubicBezTo>
                    <a:pt x="343808" y="450056"/>
                    <a:pt x="352935" y="443487"/>
                    <a:pt x="361601" y="436080"/>
                  </a:cubicBezTo>
                  <a:close/>
                  <a:moveTo>
                    <a:pt x="524068" y="320435"/>
                  </a:moveTo>
                  <a:cubicBezTo>
                    <a:pt x="525182" y="320435"/>
                    <a:pt x="524512" y="324243"/>
                    <a:pt x="522051" y="331845"/>
                  </a:cubicBezTo>
                  <a:lnTo>
                    <a:pt x="522075" y="331869"/>
                  </a:lnTo>
                  <a:cubicBezTo>
                    <a:pt x="514901" y="345152"/>
                    <a:pt x="504507" y="356683"/>
                    <a:pt x="494840" y="368190"/>
                  </a:cubicBezTo>
                  <a:cubicBezTo>
                    <a:pt x="479072" y="386992"/>
                    <a:pt x="463223" y="405585"/>
                    <a:pt x="448011" y="424871"/>
                  </a:cubicBezTo>
                  <a:cubicBezTo>
                    <a:pt x="435269" y="441042"/>
                    <a:pt x="422366" y="456786"/>
                    <a:pt x="409713" y="472675"/>
                  </a:cubicBezTo>
                  <a:cubicBezTo>
                    <a:pt x="410947" y="470932"/>
                    <a:pt x="412158" y="469157"/>
                    <a:pt x="413417" y="467462"/>
                  </a:cubicBezTo>
                  <a:cubicBezTo>
                    <a:pt x="445284" y="424572"/>
                    <a:pt x="481121" y="383522"/>
                    <a:pt x="510963" y="339277"/>
                  </a:cubicBezTo>
                  <a:cubicBezTo>
                    <a:pt x="518274" y="326721"/>
                    <a:pt x="522640" y="320435"/>
                    <a:pt x="524068" y="320435"/>
                  </a:cubicBezTo>
                  <a:close/>
                  <a:moveTo>
                    <a:pt x="519024" y="366907"/>
                  </a:moveTo>
                  <a:cubicBezTo>
                    <a:pt x="524262" y="371991"/>
                    <a:pt x="527780" y="377462"/>
                    <a:pt x="529878" y="383127"/>
                  </a:cubicBezTo>
                  <a:lnTo>
                    <a:pt x="529902" y="383127"/>
                  </a:lnTo>
                  <a:cubicBezTo>
                    <a:pt x="504459" y="404019"/>
                    <a:pt x="489086" y="432981"/>
                    <a:pt x="468048" y="457932"/>
                  </a:cubicBezTo>
                  <a:cubicBezTo>
                    <a:pt x="468750" y="451597"/>
                    <a:pt x="471381" y="445634"/>
                    <a:pt x="475553" y="440833"/>
                  </a:cubicBezTo>
                  <a:cubicBezTo>
                    <a:pt x="482654" y="429414"/>
                    <a:pt x="492766" y="419004"/>
                    <a:pt x="501554" y="408748"/>
                  </a:cubicBezTo>
                  <a:cubicBezTo>
                    <a:pt x="510382" y="398435"/>
                    <a:pt x="518137" y="387735"/>
                    <a:pt x="524617" y="375760"/>
                  </a:cubicBezTo>
                  <a:cubicBezTo>
                    <a:pt x="525133" y="374807"/>
                    <a:pt x="524278" y="373710"/>
                    <a:pt x="523398" y="373710"/>
                  </a:cubicBezTo>
                  <a:cubicBezTo>
                    <a:pt x="523100" y="373710"/>
                    <a:pt x="522793" y="373831"/>
                    <a:pt x="522543" y="374129"/>
                  </a:cubicBezTo>
                  <a:cubicBezTo>
                    <a:pt x="506912" y="392536"/>
                    <a:pt x="492508" y="411806"/>
                    <a:pt x="477651" y="430794"/>
                  </a:cubicBezTo>
                  <a:cubicBezTo>
                    <a:pt x="466580" y="444908"/>
                    <a:pt x="442702" y="461749"/>
                    <a:pt x="435156" y="474241"/>
                  </a:cubicBezTo>
                  <a:cubicBezTo>
                    <a:pt x="436851" y="471424"/>
                    <a:pt x="438764" y="468761"/>
                    <a:pt x="440579" y="466042"/>
                  </a:cubicBezTo>
                  <a:cubicBezTo>
                    <a:pt x="447713" y="456722"/>
                    <a:pt x="454814" y="447377"/>
                    <a:pt x="461948" y="438032"/>
                  </a:cubicBezTo>
                  <a:cubicBezTo>
                    <a:pt x="481581" y="414857"/>
                    <a:pt x="502998" y="393053"/>
                    <a:pt x="519024" y="366907"/>
                  </a:cubicBezTo>
                  <a:close/>
                  <a:moveTo>
                    <a:pt x="414837" y="383103"/>
                  </a:moveTo>
                  <a:cubicBezTo>
                    <a:pt x="414514" y="383522"/>
                    <a:pt x="414183" y="383942"/>
                    <a:pt x="413861" y="384362"/>
                  </a:cubicBezTo>
                  <a:cubicBezTo>
                    <a:pt x="403628" y="398338"/>
                    <a:pt x="394058" y="413105"/>
                    <a:pt x="383995" y="427526"/>
                  </a:cubicBezTo>
                  <a:cubicBezTo>
                    <a:pt x="368081" y="446562"/>
                    <a:pt x="351563" y="464969"/>
                    <a:pt x="333576" y="481552"/>
                  </a:cubicBezTo>
                  <a:cubicBezTo>
                    <a:pt x="333132" y="479058"/>
                    <a:pt x="332809" y="476524"/>
                    <a:pt x="332648" y="474007"/>
                  </a:cubicBezTo>
                  <a:cubicBezTo>
                    <a:pt x="352822" y="456956"/>
                    <a:pt x="369736" y="437104"/>
                    <a:pt x="385576" y="416349"/>
                  </a:cubicBezTo>
                  <a:cubicBezTo>
                    <a:pt x="395551" y="405399"/>
                    <a:pt x="405283" y="394311"/>
                    <a:pt x="414837" y="383103"/>
                  </a:cubicBezTo>
                  <a:close/>
                  <a:moveTo>
                    <a:pt x="492048" y="309621"/>
                  </a:moveTo>
                  <a:cubicBezTo>
                    <a:pt x="489998" y="312446"/>
                    <a:pt x="488013" y="315310"/>
                    <a:pt x="486084" y="318223"/>
                  </a:cubicBezTo>
                  <a:lnTo>
                    <a:pt x="486060" y="318223"/>
                  </a:lnTo>
                  <a:cubicBezTo>
                    <a:pt x="471099" y="335065"/>
                    <a:pt x="456355" y="352140"/>
                    <a:pt x="442379" y="370127"/>
                  </a:cubicBezTo>
                  <a:cubicBezTo>
                    <a:pt x="411319" y="410031"/>
                    <a:pt x="385157" y="458723"/>
                    <a:pt x="344478" y="489710"/>
                  </a:cubicBezTo>
                  <a:cubicBezTo>
                    <a:pt x="351611" y="484279"/>
                    <a:pt x="360786" y="466736"/>
                    <a:pt x="367751" y="459328"/>
                  </a:cubicBezTo>
                  <a:cubicBezTo>
                    <a:pt x="376143" y="450363"/>
                    <a:pt x="384624" y="441551"/>
                    <a:pt x="392726" y="432303"/>
                  </a:cubicBezTo>
                  <a:cubicBezTo>
                    <a:pt x="410713" y="411847"/>
                    <a:pt x="426231" y="388969"/>
                    <a:pt x="443565" y="367916"/>
                  </a:cubicBezTo>
                  <a:cubicBezTo>
                    <a:pt x="459664" y="348388"/>
                    <a:pt x="475997" y="329101"/>
                    <a:pt x="492048" y="309621"/>
                  </a:cubicBezTo>
                  <a:close/>
                  <a:moveTo>
                    <a:pt x="529458" y="260163"/>
                  </a:moveTo>
                  <a:cubicBezTo>
                    <a:pt x="529394" y="260324"/>
                    <a:pt x="529321" y="260494"/>
                    <a:pt x="529249" y="260679"/>
                  </a:cubicBezTo>
                  <a:cubicBezTo>
                    <a:pt x="514990" y="276754"/>
                    <a:pt x="501037" y="295088"/>
                    <a:pt x="487085" y="311978"/>
                  </a:cubicBezTo>
                  <a:cubicBezTo>
                    <a:pt x="460172" y="344595"/>
                    <a:pt x="432493" y="376486"/>
                    <a:pt x="406566" y="409918"/>
                  </a:cubicBezTo>
                  <a:cubicBezTo>
                    <a:pt x="384318" y="438621"/>
                    <a:pt x="356735" y="463266"/>
                    <a:pt x="336586" y="493503"/>
                  </a:cubicBezTo>
                  <a:cubicBezTo>
                    <a:pt x="336279" y="492502"/>
                    <a:pt x="335956" y="491574"/>
                    <a:pt x="335674" y="490573"/>
                  </a:cubicBezTo>
                  <a:cubicBezTo>
                    <a:pt x="335093" y="488524"/>
                    <a:pt x="334625" y="486563"/>
                    <a:pt x="334181" y="484626"/>
                  </a:cubicBezTo>
                  <a:cubicBezTo>
                    <a:pt x="356598" y="467317"/>
                    <a:pt x="373762" y="445698"/>
                    <a:pt x="389982" y="423192"/>
                  </a:cubicBezTo>
                  <a:cubicBezTo>
                    <a:pt x="399997" y="410386"/>
                    <a:pt x="409947" y="397523"/>
                    <a:pt x="420566" y="385499"/>
                  </a:cubicBezTo>
                  <a:cubicBezTo>
                    <a:pt x="442096" y="361129"/>
                    <a:pt x="461851" y="335274"/>
                    <a:pt x="482961" y="310606"/>
                  </a:cubicBezTo>
                  <a:cubicBezTo>
                    <a:pt x="490183" y="302940"/>
                    <a:pt x="497261" y="295153"/>
                    <a:pt x="503926" y="287164"/>
                  </a:cubicBezTo>
                  <a:cubicBezTo>
                    <a:pt x="512432" y="278126"/>
                    <a:pt x="521026" y="269225"/>
                    <a:pt x="529458" y="260163"/>
                  </a:cubicBezTo>
                  <a:close/>
                  <a:moveTo>
                    <a:pt x="474528" y="438266"/>
                  </a:moveTo>
                  <a:cubicBezTo>
                    <a:pt x="469565" y="445860"/>
                    <a:pt x="465256" y="453647"/>
                    <a:pt x="462133" y="461329"/>
                  </a:cubicBezTo>
                  <a:lnTo>
                    <a:pt x="462158" y="461329"/>
                  </a:lnTo>
                  <a:cubicBezTo>
                    <a:pt x="446099" y="470512"/>
                    <a:pt x="431590" y="481907"/>
                    <a:pt x="418331" y="494931"/>
                  </a:cubicBezTo>
                  <a:cubicBezTo>
                    <a:pt x="417589" y="495673"/>
                    <a:pt x="417008" y="496440"/>
                    <a:pt x="416306" y="497190"/>
                  </a:cubicBezTo>
                  <a:cubicBezTo>
                    <a:pt x="419751" y="492897"/>
                    <a:pt x="423157" y="488540"/>
                    <a:pt x="426554" y="484206"/>
                  </a:cubicBezTo>
                  <a:cubicBezTo>
                    <a:pt x="426796" y="484755"/>
                    <a:pt x="427321" y="485062"/>
                    <a:pt x="427861" y="485062"/>
                  </a:cubicBezTo>
                  <a:cubicBezTo>
                    <a:pt x="428168" y="485062"/>
                    <a:pt x="428483" y="484957"/>
                    <a:pt x="428749" y="484747"/>
                  </a:cubicBezTo>
                  <a:cubicBezTo>
                    <a:pt x="445938" y="470859"/>
                    <a:pt x="460665" y="454946"/>
                    <a:pt x="474528" y="438266"/>
                  </a:cubicBezTo>
                  <a:close/>
                  <a:moveTo>
                    <a:pt x="449060" y="375138"/>
                  </a:moveTo>
                  <a:cubicBezTo>
                    <a:pt x="429564" y="404213"/>
                    <a:pt x="408987" y="433142"/>
                    <a:pt x="387675" y="460772"/>
                  </a:cubicBezTo>
                  <a:cubicBezTo>
                    <a:pt x="382663" y="467042"/>
                    <a:pt x="377700" y="473329"/>
                    <a:pt x="372810" y="479647"/>
                  </a:cubicBezTo>
                  <a:cubicBezTo>
                    <a:pt x="371648" y="481116"/>
                    <a:pt x="370502" y="482560"/>
                    <a:pt x="369364" y="484021"/>
                  </a:cubicBezTo>
                  <a:cubicBezTo>
                    <a:pt x="367597" y="486192"/>
                    <a:pt x="349344" y="503154"/>
                    <a:pt x="347455" y="503154"/>
                  </a:cubicBezTo>
                  <a:cubicBezTo>
                    <a:pt x="346931" y="503154"/>
                    <a:pt x="347689" y="501822"/>
                    <a:pt x="350465" y="498441"/>
                  </a:cubicBezTo>
                  <a:cubicBezTo>
                    <a:pt x="356106" y="491622"/>
                    <a:pt x="362094" y="483206"/>
                    <a:pt x="367339" y="476080"/>
                  </a:cubicBezTo>
                  <a:cubicBezTo>
                    <a:pt x="388207" y="447772"/>
                    <a:pt x="409059" y="419981"/>
                    <a:pt x="432429" y="393682"/>
                  </a:cubicBezTo>
                  <a:cubicBezTo>
                    <a:pt x="437949" y="387460"/>
                    <a:pt x="443492" y="381287"/>
                    <a:pt x="449060" y="375138"/>
                  </a:cubicBezTo>
                  <a:close/>
                  <a:moveTo>
                    <a:pt x="367896" y="471933"/>
                  </a:moveTo>
                  <a:cubicBezTo>
                    <a:pt x="359132" y="483303"/>
                    <a:pt x="350231" y="494624"/>
                    <a:pt x="341080" y="505809"/>
                  </a:cubicBezTo>
                  <a:cubicBezTo>
                    <a:pt x="339870" y="502896"/>
                    <a:pt x="338700" y="499910"/>
                    <a:pt x="337635" y="496787"/>
                  </a:cubicBezTo>
                  <a:cubicBezTo>
                    <a:pt x="349118" y="489944"/>
                    <a:pt x="358971" y="481390"/>
                    <a:pt x="367896" y="471933"/>
                  </a:cubicBezTo>
                  <a:close/>
                  <a:moveTo>
                    <a:pt x="473988" y="359128"/>
                  </a:moveTo>
                  <a:cubicBezTo>
                    <a:pt x="464457" y="372782"/>
                    <a:pt x="454976" y="386315"/>
                    <a:pt x="444824" y="398661"/>
                  </a:cubicBezTo>
                  <a:cubicBezTo>
                    <a:pt x="414038" y="436039"/>
                    <a:pt x="388982" y="478340"/>
                    <a:pt x="353524" y="511627"/>
                  </a:cubicBezTo>
                  <a:cubicBezTo>
                    <a:pt x="368840" y="497247"/>
                    <a:pt x="384269" y="471682"/>
                    <a:pt x="398714" y="454131"/>
                  </a:cubicBezTo>
                  <a:cubicBezTo>
                    <a:pt x="412489" y="437451"/>
                    <a:pt x="425295" y="419932"/>
                    <a:pt x="438062" y="402462"/>
                  </a:cubicBezTo>
                  <a:cubicBezTo>
                    <a:pt x="448972" y="387525"/>
                    <a:pt x="461431" y="373339"/>
                    <a:pt x="473988" y="359128"/>
                  </a:cubicBezTo>
                  <a:close/>
                  <a:moveTo>
                    <a:pt x="359673" y="497231"/>
                  </a:moveTo>
                  <a:cubicBezTo>
                    <a:pt x="355009" y="503614"/>
                    <a:pt x="350465" y="510069"/>
                    <a:pt x="346108" y="516638"/>
                  </a:cubicBezTo>
                  <a:cubicBezTo>
                    <a:pt x="344809" y="514056"/>
                    <a:pt x="343574" y="511425"/>
                    <a:pt x="342388" y="508762"/>
                  </a:cubicBezTo>
                  <a:lnTo>
                    <a:pt x="342388" y="508746"/>
                  </a:lnTo>
                  <a:cubicBezTo>
                    <a:pt x="348561" y="505599"/>
                    <a:pt x="354355" y="501734"/>
                    <a:pt x="359673" y="497231"/>
                  </a:cubicBezTo>
                  <a:close/>
                  <a:moveTo>
                    <a:pt x="394800" y="476153"/>
                  </a:moveTo>
                  <a:cubicBezTo>
                    <a:pt x="383551" y="492550"/>
                    <a:pt x="372487" y="508762"/>
                    <a:pt x="359737" y="524167"/>
                  </a:cubicBezTo>
                  <a:cubicBezTo>
                    <a:pt x="368590" y="513451"/>
                    <a:pt x="381566" y="492413"/>
                    <a:pt x="393033" y="478413"/>
                  </a:cubicBezTo>
                  <a:cubicBezTo>
                    <a:pt x="393638" y="477638"/>
                    <a:pt x="394195" y="476871"/>
                    <a:pt x="394800" y="476153"/>
                  </a:cubicBezTo>
                  <a:close/>
                  <a:moveTo>
                    <a:pt x="378846" y="489686"/>
                  </a:moveTo>
                  <a:cubicBezTo>
                    <a:pt x="369453" y="502637"/>
                    <a:pt x="360746" y="515896"/>
                    <a:pt x="353217" y="529687"/>
                  </a:cubicBezTo>
                  <a:cubicBezTo>
                    <a:pt x="351305" y="526378"/>
                    <a:pt x="349513" y="523094"/>
                    <a:pt x="347786" y="519785"/>
                  </a:cubicBezTo>
                  <a:cubicBezTo>
                    <a:pt x="358688" y="510513"/>
                    <a:pt x="368993" y="500378"/>
                    <a:pt x="378846" y="489686"/>
                  </a:cubicBezTo>
                  <a:close/>
                  <a:moveTo>
                    <a:pt x="476554" y="375695"/>
                  </a:moveTo>
                  <a:cubicBezTo>
                    <a:pt x="467443" y="388300"/>
                    <a:pt x="458639" y="400920"/>
                    <a:pt x="449997" y="412500"/>
                  </a:cubicBezTo>
                  <a:cubicBezTo>
                    <a:pt x="434107" y="433796"/>
                    <a:pt x="419122" y="455745"/>
                    <a:pt x="403305" y="477105"/>
                  </a:cubicBezTo>
                  <a:cubicBezTo>
                    <a:pt x="396551" y="486216"/>
                    <a:pt x="390563" y="496375"/>
                    <a:pt x="384084" y="506083"/>
                  </a:cubicBezTo>
                  <a:cubicBezTo>
                    <a:pt x="381364" y="509811"/>
                    <a:pt x="378612" y="513539"/>
                    <a:pt x="375957" y="517316"/>
                  </a:cubicBezTo>
                  <a:cubicBezTo>
                    <a:pt x="371108" y="523513"/>
                    <a:pt x="365798" y="529291"/>
                    <a:pt x="359528" y="534068"/>
                  </a:cubicBezTo>
                  <a:cubicBezTo>
                    <a:pt x="360205" y="533544"/>
                    <a:pt x="359778" y="532487"/>
                    <a:pt x="359140" y="532487"/>
                  </a:cubicBezTo>
                  <a:cubicBezTo>
                    <a:pt x="359003" y="532487"/>
                    <a:pt x="358858" y="532535"/>
                    <a:pt x="358713" y="532648"/>
                  </a:cubicBezTo>
                  <a:lnTo>
                    <a:pt x="356082" y="534601"/>
                  </a:lnTo>
                  <a:lnTo>
                    <a:pt x="355081" y="532898"/>
                  </a:lnTo>
                  <a:cubicBezTo>
                    <a:pt x="389813" y="495068"/>
                    <a:pt x="416701" y="449822"/>
                    <a:pt x="448617" y="409587"/>
                  </a:cubicBezTo>
                  <a:cubicBezTo>
                    <a:pt x="457469" y="398411"/>
                    <a:pt x="466999" y="387130"/>
                    <a:pt x="476554" y="375695"/>
                  </a:cubicBezTo>
                  <a:close/>
                  <a:moveTo>
                    <a:pt x="531218" y="317933"/>
                  </a:moveTo>
                  <a:cubicBezTo>
                    <a:pt x="531815" y="321371"/>
                    <a:pt x="532186" y="324897"/>
                    <a:pt x="531928" y="328004"/>
                  </a:cubicBezTo>
                  <a:cubicBezTo>
                    <a:pt x="506161" y="362275"/>
                    <a:pt x="480887" y="396870"/>
                    <a:pt x="454976" y="431004"/>
                  </a:cubicBezTo>
                  <a:cubicBezTo>
                    <a:pt x="442750" y="446376"/>
                    <a:pt x="430565" y="461821"/>
                    <a:pt x="418404" y="477388"/>
                  </a:cubicBezTo>
                  <a:cubicBezTo>
                    <a:pt x="412715" y="484376"/>
                    <a:pt x="407034" y="491364"/>
                    <a:pt x="401232" y="498256"/>
                  </a:cubicBezTo>
                  <a:cubicBezTo>
                    <a:pt x="397511" y="502686"/>
                    <a:pt x="369494" y="536747"/>
                    <a:pt x="366718" y="536747"/>
                  </a:cubicBezTo>
                  <a:cubicBezTo>
                    <a:pt x="365903" y="536747"/>
                    <a:pt x="367283" y="533786"/>
                    <a:pt x="372132" y="526217"/>
                  </a:cubicBezTo>
                  <a:cubicBezTo>
                    <a:pt x="373972" y="523304"/>
                    <a:pt x="375982" y="520487"/>
                    <a:pt x="377886" y="517614"/>
                  </a:cubicBezTo>
                  <a:cubicBezTo>
                    <a:pt x="386529" y="507649"/>
                    <a:pt x="393937" y="496327"/>
                    <a:pt x="401256" y="485167"/>
                  </a:cubicBezTo>
                  <a:cubicBezTo>
                    <a:pt x="424690" y="454575"/>
                    <a:pt x="450457" y="425291"/>
                    <a:pt x="474343" y="395562"/>
                  </a:cubicBezTo>
                  <a:cubicBezTo>
                    <a:pt x="494807" y="370135"/>
                    <a:pt x="517540" y="347758"/>
                    <a:pt x="531218" y="317933"/>
                  </a:cubicBezTo>
                  <a:close/>
                  <a:moveTo>
                    <a:pt x="370293" y="525563"/>
                  </a:moveTo>
                  <a:cubicBezTo>
                    <a:pt x="366750" y="530760"/>
                    <a:pt x="363304" y="535997"/>
                    <a:pt x="359947" y="541355"/>
                  </a:cubicBezTo>
                  <a:lnTo>
                    <a:pt x="359947" y="541331"/>
                  </a:lnTo>
                  <a:cubicBezTo>
                    <a:pt x="358922" y="539540"/>
                    <a:pt x="357922" y="537813"/>
                    <a:pt x="356921" y="536094"/>
                  </a:cubicBezTo>
                  <a:cubicBezTo>
                    <a:pt x="361787" y="533084"/>
                    <a:pt x="366169" y="529477"/>
                    <a:pt x="370293" y="525563"/>
                  </a:cubicBezTo>
                  <a:close/>
                  <a:moveTo>
                    <a:pt x="525359" y="343312"/>
                  </a:moveTo>
                  <a:cubicBezTo>
                    <a:pt x="523422" y="349114"/>
                    <a:pt x="521470" y="354916"/>
                    <a:pt x="519533" y="360694"/>
                  </a:cubicBezTo>
                  <a:cubicBezTo>
                    <a:pt x="498261" y="392028"/>
                    <a:pt x="471664" y="420142"/>
                    <a:pt x="449198" y="450734"/>
                  </a:cubicBezTo>
                  <a:cubicBezTo>
                    <a:pt x="433292" y="472376"/>
                    <a:pt x="416984" y="493672"/>
                    <a:pt x="399674" y="514217"/>
                  </a:cubicBezTo>
                  <a:cubicBezTo>
                    <a:pt x="397140" y="517203"/>
                    <a:pt x="374787" y="543098"/>
                    <a:pt x="373077" y="543098"/>
                  </a:cubicBezTo>
                  <a:cubicBezTo>
                    <a:pt x="372520" y="543098"/>
                    <a:pt x="374166" y="540338"/>
                    <a:pt x="379427" y="533108"/>
                  </a:cubicBezTo>
                  <a:cubicBezTo>
                    <a:pt x="426514" y="468439"/>
                    <a:pt x="481581" y="410338"/>
                    <a:pt x="525359" y="343312"/>
                  </a:cubicBezTo>
                  <a:close/>
                  <a:moveTo>
                    <a:pt x="392097" y="511861"/>
                  </a:moveTo>
                  <a:cubicBezTo>
                    <a:pt x="382736" y="524353"/>
                    <a:pt x="373528" y="536909"/>
                    <a:pt x="364676" y="549538"/>
                  </a:cubicBezTo>
                  <a:cubicBezTo>
                    <a:pt x="363748" y="547972"/>
                    <a:pt x="362836" y="546439"/>
                    <a:pt x="361981" y="544898"/>
                  </a:cubicBezTo>
                  <a:cubicBezTo>
                    <a:pt x="372278" y="534093"/>
                    <a:pt x="382316" y="523070"/>
                    <a:pt x="392097" y="511861"/>
                  </a:cubicBezTo>
                  <a:close/>
                  <a:moveTo>
                    <a:pt x="412602" y="501709"/>
                  </a:moveTo>
                  <a:cubicBezTo>
                    <a:pt x="403846" y="513749"/>
                    <a:pt x="402886" y="526717"/>
                    <a:pt x="402539" y="542808"/>
                  </a:cubicBezTo>
                  <a:cubicBezTo>
                    <a:pt x="402297" y="542622"/>
                    <a:pt x="402006" y="542525"/>
                    <a:pt x="401716" y="542525"/>
                  </a:cubicBezTo>
                  <a:cubicBezTo>
                    <a:pt x="401393" y="542525"/>
                    <a:pt x="401070" y="542638"/>
                    <a:pt x="400812" y="542872"/>
                  </a:cubicBezTo>
                  <a:cubicBezTo>
                    <a:pt x="399069" y="544623"/>
                    <a:pt x="397390" y="546479"/>
                    <a:pt x="395801" y="548416"/>
                  </a:cubicBezTo>
                  <a:cubicBezTo>
                    <a:pt x="397624" y="545108"/>
                    <a:pt x="399319" y="541734"/>
                    <a:pt x="400538" y="538095"/>
                  </a:cubicBezTo>
                  <a:cubicBezTo>
                    <a:pt x="400852" y="537086"/>
                    <a:pt x="399957" y="536271"/>
                    <a:pt x="399061" y="536271"/>
                  </a:cubicBezTo>
                  <a:cubicBezTo>
                    <a:pt x="398714" y="536271"/>
                    <a:pt x="398367" y="536392"/>
                    <a:pt x="398084" y="536675"/>
                  </a:cubicBezTo>
                  <a:cubicBezTo>
                    <a:pt x="392081" y="542872"/>
                    <a:pt x="386601" y="549562"/>
                    <a:pt x="380872" y="556010"/>
                  </a:cubicBezTo>
                  <a:cubicBezTo>
                    <a:pt x="389232" y="543429"/>
                    <a:pt x="398415" y="531389"/>
                    <a:pt x="404613" y="517526"/>
                  </a:cubicBezTo>
                  <a:cubicBezTo>
                    <a:pt x="405105" y="516428"/>
                    <a:pt x="404330" y="515557"/>
                    <a:pt x="403467" y="515557"/>
                  </a:cubicBezTo>
                  <a:cubicBezTo>
                    <a:pt x="403071" y="515557"/>
                    <a:pt x="402652" y="515742"/>
                    <a:pt x="402329" y="516170"/>
                  </a:cubicBezTo>
                  <a:cubicBezTo>
                    <a:pt x="391774" y="529969"/>
                    <a:pt x="380267" y="542896"/>
                    <a:pt x="368848" y="555961"/>
                  </a:cubicBezTo>
                  <a:cubicBezTo>
                    <a:pt x="367985" y="554751"/>
                    <a:pt x="367105" y="553540"/>
                    <a:pt x="366330" y="552257"/>
                  </a:cubicBezTo>
                  <a:cubicBezTo>
                    <a:pt x="383034" y="536441"/>
                    <a:pt x="398181" y="519366"/>
                    <a:pt x="412602" y="501709"/>
                  </a:cubicBezTo>
                  <a:close/>
                  <a:moveTo>
                    <a:pt x="402563" y="544825"/>
                  </a:moveTo>
                  <a:cubicBezTo>
                    <a:pt x="403209" y="553903"/>
                    <a:pt x="398843" y="559423"/>
                    <a:pt x="389450" y="561384"/>
                  </a:cubicBezTo>
                  <a:cubicBezTo>
                    <a:pt x="393872" y="555913"/>
                    <a:pt x="398278" y="550417"/>
                    <a:pt x="402563" y="544825"/>
                  </a:cubicBezTo>
                  <a:close/>
                  <a:moveTo>
                    <a:pt x="396293" y="527564"/>
                  </a:moveTo>
                  <a:cubicBezTo>
                    <a:pt x="389353" y="539305"/>
                    <a:pt x="380944" y="550167"/>
                    <a:pt x="373787" y="561787"/>
                  </a:cubicBezTo>
                  <a:cubicBezTo>
                    <a:pt x="372278" y="560367"/>
                    <a:pt x="370898" y="558810"/>
                    <a:pt x="369639" y="557155"/>
                  </a:cubicBezTo>
                  <a:lnTo>
                    <a:pt x="369663" y="557131"/>
                  </a:lnTo>
                  <a:cubicBezTo>
                    <a:pt x="369946" y="556800"/>
                    <a:pt x="370228" y="556429"/>
                    <a:pt x="370527" y="556082"/>
                  </a:cubicBezTo>
                  <a:lnTo>
                    <a:pt x="370527" y="556058"/>
                  </a:lnTo>
                  <a:cubicBezTo>
                    <a:pt x="372108" y="554823"/>
                    <a:pt x="373996" y="553266"/>
                    <a:pt x="374602" y="552612"/>
                  </a:cubicBezTo>
                  <a:cubicBezTo>
                    <a:pt x="378120" y="548836"/>
                    <a:pt x="381566" y="545035"/>
                    <a:pt x="384971" y="541170"/>
                  </a:cubicBezTo>
                  <a:cubicBezTo>
                    <a:pt x="388885" y="536772"/>
                    <a:pt x="392541" y="532132"/>
                    <a:pt x="396293" y="527564"/>
                  </a:cubicBezTo>
                  <a:close/>
                  <a:moveTo>
                    <a:pt x="394477" y="544922"/>
                  </a:moveTo>
                  <a:cubicBezTo>
                    <a:pt x="391467" y="550772"/>
                    <a:pt x="387747" y="556268"/>
                    <a:pt x="384576" y="562070"/>
                  </a:cubicBezTo>
                  <a:cubicBezTo>
                    <a:pt x="383075" y="562183"/>
                    <a:pt x="381534" y="562239"/>
                    <a:pt x="380008" y="562239"/>
                  </a:cubicBezTo>
                  <a:cubicBezTo>
                    <a:pt x="379718" y="562239"/>
                    <a:pt x="379419" y="562239"/>
                    <a:pt x="379121" y="562231"/>
                  </a:cubicBezTo>
                  <a:lnTo>
                    <a:pt x="379145" y="562207"/>
                  </a:lnTo>
                  <a:cubicBezTo>
                    <a:pt x="384414" y="556591"/>
                    <a:pt x="389353" y="550676"/>
                    <a:pt x="394477" y="544922"/>
                  </a:cubicBezTo>
                  <a:close/>
                  <a:moveTo>
                    <a:pt x="452143" y="8"/>
                  </a:moveTo>
                  <a:cubicBezTo>
                    <a:pt x="426796" y="8"/>
                    <a:pt x="402991" y="13073"/>
                    <a:pt x="409640" y="35304"/>
                  </a:cubicBezTo>
                  <a:cubicBezTo>
                    <a:pt x="402910" y="42107"/>
                    <a:pt x="396366" y="49184"/>
                    <a:pt x="390007" y="56479"/>
                  </a:cubicBezTo>
                  <a:cubicBezTo>
                    <a:pt x="388651" y="57875"/>
                    <a:pt x="387255" y="59279"/>
                    <a:pt x="385948" y="60699"/>
                  </a:cubicBezTo>
                  <a:cubicBezTo>
                    <a:pt x="384108" y="62676"/>
                    <a:pt x="382292" y="64653"/>
                    <a:pt x="380452" y="66663"/>
                  </a:cubicBezTo>
                  <a:cubicBezTo>
                    <a:pt x="388094" y="56761"/>
                    <a:pt x="395575" y="46715"/>
                    <a:pt x="402539" y="36329"/>
                  </a:cubicBezTo>
                  <a:cubicBezTo>
                    <a:pt x="403007" y="36797"/>
                    <a:pt x="403467" y="37257"/>
                    <a:pt x="403911" y="37701"/>
                  </a:cubicBezTo>
                  <a:cubicBezTo>
                    <a:pt x="404161" y="37959"/>
                    <a:pt x="404443" y="38072"/>
                    <a:pt x="404726" y="38072"/>
                  </a:cubicBezTo>
                  <a:cubicBezTo>
                    <a:pt x="405533" y="38072"/>
                    <a:pt x="406267" y="37128"/>
                    <a:pt x="405799" y="36257"/>
                  </a:cubicBezTo>
                  <a:cubicBezTo>
                    <a:pt x="403071" y="30947"/>
                    <a:pt x="397455" y="26452"/>
                    <a:pt x="391354" y="24491"/>
                  </a:cubicBezTo>
                  <a:cubicBezTo>
                    <a:pt x="391072" y="24249"/>
                    <a:pt x="390717" y="24112"/>
                    <a:pt x="390346" y="24112"/>
                  </a:cubicBezTo>
                  <a:cubicBezTo>
                    <a:pt x="390297" y="24112"/>
                    <a:pt x="390241" y="24112"/>
                    <a:pt x="390192" y="24120"/>
                  </a:cubicBezTo>
                  <a:cubicBezTo>
                    <a:pt x="388578" y="23700"/>
                    <a:pt x="386948" y="23466"/>
                    <a:pt x="385278" y="23442"/>
                  </a:cubicBezTo>
                  <a:cubicBezTo>
                    <a:pt x="385012" y="22958"/>
                    <a:pt x="384527" y="22716"/>
                    <a:pt x="384051" y="22716"/>
                  </a:cubicBezTo>
                  <a:cubicBezTo>
                    <a:pt x="383607" y="22716"/>
                    <a:pt x="383164" y="22926"/>
                    <a:pt x="382897" y="23353"/>
                  </a:cubicBezTo>
                  <a:cubicBezTo>
                    <a:pt x="382809" y="23491"/>
                    <a:pt x="382688" y="23628"/>
                    <a:pt x="382599" y="23749"/>
                  </a:cubicBezTo>
                  <a:cubicBezTo>
                    <a:pt x="380662" y="24096"/>
                    <a:pt x="378774" y="24636"/>
                    <a:pt x="377031" y="25774"/>
                  </a:cubicBezTo>
                  <a:cubicBezTo>
                    <a:pt x="375457" y="26775"/>
                    <a:pt x="372834" y="31697"/>
                    <a:pt x="370849" y="31697"/>
                  </a:cubicBezTo>
                  <a:cubicBezTo>
                    <a:pt x="370801" y="31697"/>
                    <a:pt x="370761" y="31697"/>
                    <a:pt x="370712" y="31689"/>
                  </a:cubicBezTo>
                  <a:cubicBezTo>
                    <a:pt x="370349" y="31641"/>
                    <a:pt x="369978" y="31617"/>
                    <a:pt x="369607" y="31617"/>
                  </a:cubicBezTo>
                  <a:cubicBezTo>
                    <a:pt x="367864" y="31617"/>
                    <a:pt x="366145" y="32165"/>
                    <a:pt x="364676" y="33182"/>
                  </a:cubicBezTo>
                  <a:cubicBezTo>
                    <a:pt x="361674" y="35353"/>
                    <a:pt x="361932" y="41219"/>
                    <a:pt x="361626" y="44786"/>
                  </a:cubicBezTo>
                  <a:cubicBezTo>
                    <a:pt x="360996" y="44205"/>
                    <a:pt x="360415" y="43551"/>
                    <a:pt x="359737" y="43011"/>
                  </a:cubicBezTo>
                  <a:cubicBezTo>
                    <a:pt x="359463" y="42793"/>
                    <a:pt x="359164" y="42704"/>
                    <a:pt x="358874" y="42704"/>
                  </a:cubicBezTo>
                  <a:cubicBezTo>
                    <a:pt x="357793" y="42704"/>
                    <a:pt x="356865" y="43971"/>
                    <a:pt x="357873" y="44851"/>
                  </a:cubicBezTo>
                  <a:cubicBezTo>
                    <a:pt x="362279" y="48700"/>
                    <a:pt x="365701" y="53195"/>
                    <a:pt x="368945" y="58020"/>
                  </a:cubicBezTo>
                  <a:cubicBezTo>
                    <a:pt x="370777" y="60732"/>
                    <a:pt x="372794" y="62289"/>
                    <a:pt x="372302" y="62289"/>
                  </a:cubicBezTo>
                  <a:cubicBezTo>
                    <a:pt x="372084" y="62289"/>
                    <a:pt x="371398" y="61990"/>
                    <a:pt x="370018" y="61369"/>
                  </a:cubicBezTo>
                  <a:cubicBezTo>
                    <a:pt x="364216" y="58738"/>
                    <a:pt x="358107" y="56737"/>
                    <a:pt x="351869" y="55430"/>
                  </a:cubicBezTo>
                  <a:cubicBezTo>
                    <a:pt x="350110" y="55051"/>
                    <a:pt x="348246" y="54809"/>
                    <a:pt x="346439" y="54809"/>
                  </a:cubicBezTo>
                  <a:cubicBezTo>
                    <a:pt x="341766" y="54809"/>
                    <a:pt x="337489" y="56463"/>
                    <a:pt x="336464" y="61813"/>
                  </a:cubicBezTo>
                  <a:cubicBezTo>
                    <a:pt x="335980" y="64403"/>
                    <a:pt x="337070" y="67776"/>
                    <a:pt x="338191" y="70318"/>
                  </a:cubicBezTo>
                  <a:cubicBezTo>
                    <a:pt x="337723" y="69874"/>
                    <a:pt x="337167" y="69431"/>
                    <a:pt x="336561" y="68971"/>
                  </a:cubicBezTo>
                  <a:cubicBezTo>
                    <a:pt x="336416" y="68825"/>
                    <a:pt x="336255" y="68688"/>
                    <a:pt x="336069" y="68616"/>
                  </a:cubicBezTo>
                  <a:cubicBezTo>
                    <a:pt x="334463" y="67454"/>
                    <a:pt x="332623" y="66356"/>
                    <a:pt x="331106" y="65799"/>
                  </a:cubicBezTo>
                  <a:cubicBezTo>
                    <a:pt x="327693" y="64557"/>
                    <a:pt x="324336" y="64016"/>
                    <a:pt x="321027" y="64016"/>
                  </a:cubicBezTo>
                  <a:cubicBezTo>
                    <a:pt x="309221" y="64016"/>
                    <a:pt x="298101" y="70867"/>
                    <a:pt x="287732" y="76814"/>
                  </a:cubicBezTo>
                  <a:cubicBezTo>
                    <a:pt x="287498" y="76540"/>
                    <a:pt x="287312" y="76233"/>
                    <a:pt x="287054" y="75959"/>
                  </a:cubicBezTo>
                  <a:cubicBezTo>
                    <a:pt x="287102" y="75886"/>
                    <a:pt x="287143" y="75814"/>
                    <a:pt x="287191" y="75749"/>
                  </a:cubicBezTo>
                  <a:cubicBezTo>
                    <a:pt x="287845" y="74724"/>
                    <a:pt x="286973" y="73861"/>
                    <a:pt x="286029" y="73861"/>
                  </a:cubicBezTo>
                  <a:cubicBezTo>
                    <a:pt x="285860" y="73861"/>
                    <a:pt x="285682" y="73893"/>
                    <a:pt x="285513" y="73950"/>
                  </a:cubicBezTo>
                  <a:cubicBezTo>
                    <a:pt x="283955" y="71900"/>
                    <a:pt x="282511" y="69826"/>
                    <a:pt x="281179" y="67752"/>
                  </a:cubicBezTo>
                  <a:cubicBezTo>
                    <a:pt x="281559" y="66848"/>
                    <a:pt x="280832" y="65912"/>
                    <a:pt x="279969" y="65848"/>
                  </a:cubicBezTo>
                  <a:cubicBezTo>
                    <a:pt x="273844" y="55849"/>
                    <a:pt x="269486" y="46045"/>
                    <a:pt x="261166" y="38516"/>
                  </a:cubicBezTo>
                  <a:cubicBezTo>
                    <a:pt x="261166" y="37814"/>
                    <a:pt x="260585" y="37265"/>
                    <a:pt x="259900" y="37265"/>
                  </a:cubicBezTo>
                  <a:cubicBezTo>
                    <a:pt x="259835" y="37265"/>
                    <a:pt x="259770" y="37273"/>
                    <a:pt x="259706" y="37281"/>
                  </a:cubicBezTo>
                  <a:cubicBezTo>
                    <a:pt x="258261" y="36071"/>
                    <a:pt x="256720" y="34957"/>
                    <a:pt x="255114" y="33949"/>
                  </a:cubicBezTo>
                  <a:cubicBezTo>
                    <a:pt x="255647" y="32964"/>
                    <a:pt x="254711" y="31875"/>
                    <a:pt x="253759" y="31875"/>
                  </a:cubicBezTo>
                  <a:cubicBezTo>
                    <a:pt x="253428" y="31875"/>
                    <a:pt x="253097" y="32012"/>
                    <a:pt x="252831" y="32319"/>
                  </a:cubicBezTo>
                  <a:cubicBezTo>
                    <a:pt x="252782" y="32391"/>
                    <a:pt x="252709" y="32464"/>
                    <a:pt x="252645" y="32553"/>
                  </a:cubicBezTo>
                  <a:cubicBezTo>
                    <a:pt x="251055" y="31689"/>
                    <a:pt x="249449" y="30923"/>
                    <a:pt x="247771" y="30245"/>
                  </a:cubicBezTo>
                  <a:cubicBezTo>
                    <a:pt x="242372" y="28058"/>
                    <a:pt x="236102" y="27194"/>
                    <a:pt x="229533" y="27106"/>
                  </a:cubicBezTo>
                  <a:cubicBezTo>
                    <a:pt x="229235" y="26839"/>
                    <a:pt x="228864" y="26670"/>
                    <a:pt x="228501" y="26670"/>
                  </a:cubicBezTo>
                  <a:cubicBezTo>
                    <a:pt x="228186" y="26670"/>
                    <a:pt x="227887" y="26799"/>
                    <a:pt x="227645" y="27106"/>
                  </a:cubicBezTo>
                  <a:cubicBezTo>
                    <a:pt x="216227" y="27194"/>
                    <a:pt x="204001" y="29551"/>
                    <a:pt x="193075" y="32528"/>
                  </a:cubicBezTo>
                  <a:cubicBezTo>
                    <a:pt x="192784" y="32214"/>
                    <a:pt x="192381" y="31996"/>
                    <a:pt x="191977" y="31996"/>
                  </a:cubicBezTo>
                  <a:cubicBezTo>
                    <a:pt x="191695" y="31996"/>
                    <a:pt x="191420" y="32109"/>
                    <a:pt x="191186" y="32367"/>
                  </a:cubicBezTo>
                  <a:cubicBezTo>
                    <a:pt x="190904" y="32674"/>
                    <a:pt x="190630" y="32996"/>
                    <a:pt x="190347" y="33303"/>
                  </a:cubicBezTo>
                  <a:cubicBezTo>
                    <a:pt x="186361" y="34441"/>
                    <a:pt x="182520" y="35603"/>
                    <a:pt x="179098" y="36725"/>
                  </a:cubicBezTo>
                  <a:cubicBezTo>
                    <a:pt x="178420" y="36959"/>
                    <a:pt x="177654" y="37233"/>
                    <a:pt x="176927" y="37467"/>
                  </a:cubicBezTo>
                  <a:cubicBezTo>
                    <a:pt x="176790" y="36757"/>
                    <a:pt x="176177" y="36321"/>
                    <a:pt x="175539" y="36321"/>
                  </a:cubicBezTo>
                  <a:cubicBezTo>
                    <a:pt x="175208" y="36321"/>
                    <a:pt x="174878" y="36434"/>
                    <a:pt x="174595" y="36676"/>
                  </a:cubicBezTo>
                  <a:cubicBezTo>
                    <a:pt x="173546" y="37540"/>
                    <a:pt x="172545" y="38468"/>
                    <a:pt x="171496" y="39331"/>
                  </a:cubicBezTo>
                  <a:cubicBezTo>
                    <a:pt x="140469" y="50233"/>
                    <a:pt x="89170" y="72110"/>
                    <a:pt x="81689" y="103678"/>
                  </a:cubicBezTo>
                  <a:cubicBezTo>
                    <a:pt x="81504" y="104404"/>
                    <a:pt x="81947" y="105171"/>
                    <a:pt x="82666" y="105381"/>
                  </a:cubicBezTo>
                  <a:cubicBezTo>
                    <a:pt x="95246" y="113111"/>
                    <a:pt x="100814" y="123271"/>
                    <a:pt x="99346" y="135851"/>
                  </a:cubicBezTo>
                  <a:cubicBezTo>
                    <a:pt x="99346" y="136489"/>
                    <a:pt x="99886" y="137231"/>
                    <a:pt x="100596" y="137231"/>
                  </a:cubicBezTo>
                  <a:cubicBezTo>
                    <a:pt x="100637" y="137231"/>
                    <a:pt x="100677" y="137231"/>
                    <a:pt x="100726" y="137223"/>
                  </a:cubicBezTo>
                  <a:cubicBezTo>
                    <a:pt x="101218" y="137167"/>
                    <a:pt x="101694" y="137134"/>
                    <a:pt x="102162" y="137134"/>
                  </a:cubicBezTo>
                  <a:cubicBezTo>
                    <a:pt x="112007" y="137134"/>
                    <a:pt x="116494" y="150376"/>
                    <a:pt x="120803" y="164296"/>
                  </a:cubicBezTo>
                  <a:cubicBezTo>
                    <a:pt x="120738" y="164482"/>
                    <a:pt x="120617" y="164668"/>
                    <a:pt x="120545" y="164853"/>
                  </a:cubicBezTo>
                  <a:cubicBezTo>
                    <a:pt x="120149" y="165652"/>
                    <a:pt x="120666" y="166604"/>
                    <a:pt x="121553" y="166701"/>
                  </a:cubicBezTo>
                  <a:cubicBezTo>
                    <a:pt x="124466" y="176110"/>
                    <a:pt x="127468" y="185519"/>
                    <a:pt x="132125" y="191063"/>
                  </a:cubicBezTo>
                  <a:cubicBezTo>
                    <a:pt x="132229" y="191184"/>
                    <a:pt x="132367" y="191241"/>
                    <a:pt x="132496" y="191241"/>
                  </a:cubicBezTo>
                  <a:cubicBezTo>
                    <a:pt x="132899" y="191241"/>
                    <a:pt x="133311" y="190773"/>
                    <a:pt x="133012" y="190369"/>
                  </a:cubicBezTo>
                  <a:cubicBezTo>
                    <a:pt x="130640" y="187036"/>
                    <a:pt x="128630" y="183421"/>
                    <a:pt x="127049" y="179653"/>
                  </a:cubicBezTo>
                  <a:cubicBezTo>
                    <a:pt x="127267" y="179838"/>
                    <a:pt x="127549" y="179935"/>
                    <a:pt x="127823" y="179935"/>
                  </a:cubicBezTo>
                  <a:cubicBezTo>
                    <a:pt x="128162" y="179935"/>
                    <a:pt x="128493" y="179790"/>
                    <a:pt x="128727" y="179508"/>
                  </a:cubicBezTo>
                  <a:cubicBezTo>
                    <a:pt x="132827" y="175134"/>
                    <a:pt x="136789" y="170655"/>
                    <a:pt x="140678" y="166161"/>
                  </a:cubicBezTo>
                  <a:cubicBezTo>
                    <a:pt x="137136" y="172285"/>
                    <a:pt x="134037" y="178604"/>
                    <a:pt x="131681" y="185148"/>
                  </a:cubicBezTo>
                  <a:cubicBezTo>
                    <a:pt x="131350" y="186100"/>
                    <a:pt x="132165" y="186778"/>
                    <a:pt x="132988" y="186778"/>
                  </a:cubicBezTo>
                  <a:cubicBezTo>
                    <a:pt x="133311" y="186778"/>
                    <a:pt x="133642" y="186665"/>
                    <a:pt x="133900" y="186431"/>
                  </a:cubicBezTo>
                  <a:cubicBezTo>
                    <a:pt x="140307" y="180605"/>
                    <a:pt x="146408" y="174335"/>
                    <a:pt x="152283" y="167791"/>
                  </a:cubicBezTo>
                  <a:cubicBezTo>
                    <a:pt x="147199" y="175481"/>
                    <a:pt x="142195" y="183147"/>
                    <a:pt x="137249" y="190813"/>
                  </a:cubicBezTo>
                  <a:cubicBezTo>
                    <a:pt x="137208" y="190644"/>
                    <a:pt x="137233" y="190506"/>
                    <a:pt x="137184" y="190345"/>
                  </a:cubicBezTo>
                  <a:cubicBezTo>
                    <a:pt x="137071" y="189764"/>
                    <a:pt x="136571" y="189506"/>
                    <a:pt x="136063" y="189506"/>
                  </a:cubicBezTo>
                  <a:cubicBezTo>
                    <a:pt x="135425" y="189506"/>
                    <a:pt x="134771" y="189917"/>
                    <a:pt x="134852" y="190644"/>
                  </a:cubicBezTo>
                  <a:cubicBezTo>
                    <a:pt x="135013" y="191975"/>
                    <a:pt x="134989" y="193298"/>
                    <a:pt x="134763" y="194630"/>
                  </a:cubicBezTo>
                  <a:cubicBezTo>
                    <a:pt x="133246" y="196986"/>
                    <a:pt x="131753" y="199310"/>
                    <a:pt x="130260" y="201667"/>
                  </a:cubicBezTo>
                  <a:cubicBezTo>
                    <a:pt x="124717" y="205814"/>
                    <a:pt x="116615" y="207162"/>
                    <a:pt x="119060" y="216248"/>
                  </a:cubicBezTo>
                  <a:cubicBezTo>
                    <a:pt x="119826" y="219048"/>
                    <a:pt x="120851" y="221752"/>
                    <a:pt x="122134" y="224358"/>
                  </a:cubicBezTo>
                  <a:cubicBezTo>
                    <a:pt x="122368" y="224842"/>
                    <a:pt x="122715" y="225706"/>
                    <a:pt x="123062" y="226690"/>
                  </a:cubicBezTo>
                  <a:cubicBezTo>
                    <a:pt x="122853" y="227336"/>
                    <a:pt x="123135" y="228062"/>
                    <a:pt x="123716" y="228433"/>
                  </a:cubicBezTo>
                  <a:cubicBezTo>
                    <a:pt x="124394" y="230394"/>
                    <a:pt x="125112" y="232630"/>
                    <a:pt x="125741" y="234655"/>
                  </a:cubicBezTo>
                  <a:cubicBezTo>
                    <a:pt x="125556" y="235163"/>
                    <a:pt x="125717" y="235752"/>
                    <a:pt x="126185" y="236075"/>
                  </a:cubicBezTo>
                  <a:cubicBezTo>
                    <a:pt x="126823" y="238351"/>
                    <a:pt x="127202" y="240021"/>
                    <a:pt x="126960" y="240021"/>
                  </a:cubicBezTo>
                  <a:cubicBezTo>
                    <a:pt x="126936" y="240021"/>
                    <a:pt x="126903" y="240005"/>
                    <a:pt x="126863" y="239965"/>
                  </a:cubicBezTo>
                  <a:cubicBezTo>
                    <a:pt x="121013" y="234534"/>
                    <a:pt x="113790" y="232258"/>
                    <a:pt x="106011" y="231815"/>
                  </a:cubicBezTo>
                  <a:cubicBezTo>
                    <a:pt x="105987" y="231806"/>
                    <a:pt x="105963" y="231806"/>
                    <a:pt x="105939" y="231806"/>
                  </a:cubicBezTo>
                  <a:cubicBezTo>
                    <a:pt x="105253" y="231806"/>
                    <a:pt x="104801" y="232436"/>
                    <a:pt x="104752" y="233073"/>
                  </a:cubicBezTo>
                  <a:cubicBezTo>
                    <a:pt x="104268" y="239723"/>
                    <a:pt x="105027" y="244024"/>
                    <a:pt x="100935" y="244024"/>
                  </a:cubicBezTo>
                  <a:cubicBezTo>
                    <a:pt x="100693" y="244024"/>
                    <a:pt x="100427" y="244008"/>
                    <a:pt x="100136" y="243975"/>
                  </a:cubicBezTo>
                  <a:cubicBezTo>
                    <a:pt x="99878" y="243572"/>
                    <a:pt x="99450" y="243314"/>
                    <a:pt x="99007" y="243314"/>
                  </a:cubicBezTo>
                  <a:cubicBezTo>
                    <a:pt x="98757" y="243314"/>
                    <a:pt x="98490" y="243402"/>
                    <a:pt x="98256" y="243604"/>
                  </a:cubicBezTo>
                  <a:cubicBezTo>
                    <a:pt x="97716" y="243435"/>
                    <a:pt x="97247" y="243370"/>
                    <a:pt x="96626" y="243136"/>
                  </a:cubicBezTo>
                  <a:cubicBezTo>
                    <a:pt x="91623" y="241417"/>
                    <a:pt x="86620" y="240497"/>
                    <a:pt x="81487" y="240497"/>
                  </a:cubicBezTo>
                  <a:cubicBezTo>
                    <a:pt x="79664" y="240497"/>
                    <a:pt x="77824" y="240610"/>
                    <a:pt x="75960" y="240852"/>
                  </a:cubicBezTo>
                  <a:cubicBezTo>
                    <a:pt x="75072" y="240965"/>
                    <a:pt x="74580" y="241901"/>
                    <a:pt x="75209" y="242620"/>
                  </a:cubicBezTo>
                  <a:cubicBezTo>
                    <a:pt x="76565" y="244209"/>
                    <a:pt x="77848" y="245864"/>
                    <a:pt x="79034" y="247582"/>
                  </a:cubicBezTo>
                  <a:cubicBezTo>
                    <a:pt x="79058" y="247704"/>
                    <a:pt x="79196" y="247744"/>
                    <a:pt x="79244" y="247865"/>
                  </a:cubicBezTo>
                  <a:cubicBezTo>
                    <a:pt x="80898" y="250173"/>
                    <a:pt x="82528" y="252497"/>
                    <a:pt x="84393" y="254668"/>
                  </a:cubicBezTo>
                  <a:cubicBezTo>
                    <a:pt x="84497" y="254789"/>
                    <a:pt x="84618" y="254837"/>
                    <a:pt x="84756" y="254837"/>
                  </a:cubicBezTo>
                  <a:cubicBezTo>
                    <a:pt x="85159" y="254837"/>
                    <a:pt x="85579" y="254353"/>
                    <a:pt x="85280" y="253966"/>
                  </a:cubicBezTo>
                  <a:cubicBezTo>
                    <a:pt x="85183" y="253853"/>
                    <a:pt x="84877" y="253457"/>
                    <a:pt x="84505" y="252965"/>
                  </a:cubicBezTo>
                  <a:cubicBezTo>
                    <a:pt x="84812" y="252916"/>
                    <a:pt x="85086" y="252803"/>
                    <a:pt x="85296" y="252618"/>
                  </a:cubicBezTo>
                  <a:cubicBezTo>
                    <a:pt x="85837" y="252198"/>
                    <a:pt x="86370" y="251803"/>
                    <a:pt x="86910" y="251407"/>
                  </a:cubicBezTo>
                  <a:cubicBezTo>
                    <a:pt x="86418" y="259162"/>
                    <a:pt x="83715" y="261494"/>
                    <a:pt x="79938" y="261583"/>
                  </a:cubicBezTo>
                  <a:cubicBezTo>
                    <a:pt x="79680" y="261414"/>
                    <a:pt x="79389" y="261325"/>
                    <a:pt x="79107" y="261325"/>
                  </a:cubicBezTo>
                  <a:cubicBezTo>
                    <a:pt x="78849" y="261325"/>
                    <a:pt x="78590" y="261398"/>
                    <a:pt x="78356" y="261543"/>
                  </a:cubicBezTo>
                  <a:cubicBezTo>
                    <a:pt x="74628" y="261139"/>
                    <a:pt x="70158" y="259275"/>
                    <a:pt x="65776" y="258460"/>
                  </a:cubicBezTo>
                  <a:cubicBezTo>
                    <a:pt x="65727" y="258444"/>
                    <a:pt x="65703" y="258371"/>
                    <a:pt x="65639" y="258371"/>
                  </a:cubicBezTo>
                  <a:cubicBezTo>
                    <a:pt x="65622" y="258363"/>
                    <a:pt x="65606" y="258363"/>
                    <a:pt x="65598" y="258363"/>
                  </a:cubicBezTo>
                  <a:cubicBezTo>
                    <a:pt x="65542" y="258363"/>
                    <a:pt x="65477" y="258396"/>
                    <a:pt x="65405" y="258396"/>
                  </a:cubicBezTo>
                  <a:cubicBezTo>
                    <a:pt x="64234" y="258186"/>
                    <a:pt x="63072" y="258049"/>
                    <a:pt x="61935" y="258049"/>
                  </a:cubicBezTo>
                  <a:cubicBezTo>
                    <a:pt x="61160" y="258049"/>
                    <a:pt x="60409" y="258113"/>
                    <a:pt x="59675" y="258250"/>
                  </a:cubicBezTo>
                  <a:cubicBezTo>
                    <a:pt x="55503" y="259049"/>
                    <a:pt x="48394" y="262608"/>
                    <a:pt x="50330" y="267756"/>
                  </a:cubicBezTo>
                  <a:cubicBezTo>
                    <a:pt x="51033" y="269645"/>
                    <a:pt x="52727" y="271436"/>
                    <a:pt x="54196" y="273090"/>
                  </a:cubicBezTo>
                  <a:cubicBezTo>
                    <a:pt x="53946" y="273494"/>
                    <a:pt x="53687" y="273913"/>
                    <a:pt x="53429" y="274309"/>
                  </a:cubicBezTo>
                  <a:cubicBezTo>
                    <a:pt x="52768" y="275269"/>
                    <a:pt x="53696" y="276536"/>
                    <a:pt x="54720" y="276536"/>
                  </a:cubicBezTo>
                  <a:cubicBezTo>
                    <a:pt x="54962" y="276536"/>
                    <a:pt x="55205" y="276472"/>
                    <a:pt x="55430" y="276310"/>
                  </a:cubicBezTo>
                  <a:cubicBezTo>
                    <a:pt x="55689" y="276149"/>
                    <a:pt x="55899" y="275939"/>
                    <a:pt x="56133" y="275769"/>
                  </a:cubicBezTo>
                  <a:cubicBezTo>
                    <a:pt x="57182" y="277424"/>
                    <a:pt x="57900" y="279288"/>
                    <a:pt x="58231" y="281225"/>
                  </a:cubicBezTo>
                  <a:cubicBezTo>
                    <a:pt x="57997" y="281668"/>
                    <a:pt x="57738" y="282040"/>
                    <a:pt x="57504" y="282483"/>
                  </a:cubicBezTo>
                  <a:cubicBezTo>
                    <a:pt x="57238" y="283016"/>
                    <a:pt x="57642" y="283613"/>
                    <a:pt x="58190" y="283613"/>
                  </a:cubicBezTo>
                  <a:cubicBezTo>
                    <a:pt x="58263" y="283613"/>
                    <a:pt x="58344" y="283597"/>
                    <a:pt x="58416" y="283581"/>
                  </a:cubicBezTo>
                  <a:cubicBezTo>
                    <a:pt x="58489" y="285421"/>
                    <a:pt x="58392" y="287261"/>
                    <a:pt x="58110" y="289100"/>
                  </a:cubicBezTo>
                  <a:cubicBezTo>
                    <a:pt x="58085" y="289254"/>
                    <a:pt x="57997" y="289326"/>
                    <a:pt x="57843" y="289326"/>
                  </a:cubicBezTo>
                  <a:cubicBezTo>
                    <a:pt x="56262" y="289326"/>
                    <a:pt x="48450" y="281628"/>
                    <a:pt x="47748" y="280966"/>
                  </a:cubicBezTo>
                  <a:cubicBezTo>
                    <a:pt x="38839" y="272558"/>
                    <a:pt x="29099" y="269120"/>
                    <a:pt x="17794" y="269120"/>
                  </a:cubicBezTo>
                  <a:cubicBezTo>
                    <a:pt x="16301" y="269120"/>
                    <a:pt x="14776" y="269177"/>
                    <a:pt x="13218" y="269298"/>
                  </a:cubicBezTo>
                  <a:lnTo>
                    <a:pt x="13218" y="269273"/>
                  </a:lnTo>
                  <a:cubicBezTo>
                    <a:pt x="13388" y="268450"/>
                    <a:pt x="12742" y="267764"/>
                    <a:pt x="12040" y="267764"/>
                  </a:cubicBezTo>
                  <a:cubicBezTo>
                    <a:pt x="11766" y="267764"/>
                    <a:pt x="11483" y="267869"/>
                    <a:pt x="11241" y="268111"/>
                  </a:cubicBezTo>
                  <a:cubicBezTo>
                    <a:pt x="6674" y="272534"/>
                    <a:pt x="7787" y="270460"/>
                    <a:pt x="6093" y="275681"/>
                  </a:cubicBezTo>
                  <a:cubicBezTo>
                    <a:pt x="5923" y="276238"/>
                    <a:pt x="6456" y="276689"/>
                    <a:pt x="6940" y="276689"/>
                  </a:cubicBezTo>
                  <a:cubicBezTo>
                    <a:pt x="7190" y="276689"/>
                    <a:pt x="7432" y="276568"/>
                    <a:pt x="7561" y="276286"/>
                  </a:cubicBezTo>
                  <a:cubicBezTo>
                    <a:pt x="7255" y="277545"/>
                    <a:pt x="6932" y="278779"/>
                    <a:pt x="6625" y="280014"/>
                  </a:cubicBezTo>
                  <a:cubicBezTo>
                    <a:pt x="5738" y="277238"/>
                    <a:pt x="4551" y="274680"/>
                    <a:pt x="2574" y="272840"/>
                  </a:cubicBezTo>
                  <a:cubicBezTo>
                    <a:pt x="2308" y="272590"/>
                    <a:pt x="2017" y="272485"/>
                    <a:pt x="1743" y="272485"/>
                  </a:cubicBezTo>
                  <a:cubicBezTo>
                    <a:pt x="807" y="272485"/>
                    <a:pt x="0" y="273679"/>
                    <a:pt x="847" y="274535"/>
                  </a:cubicBezTo>
                  <a:cubicBezTo>
                    <a:pt x="8538" y="282556"/>
                    <a:pt x="3317" y="294902"/>
                    <a:pt x="12193" y="301745"/>
                  </a:cubicBezTo>
                  <a:cubicBezTo>
                    <a:pt x="20134" y="307903"/>
                    <a:pt x="29430" y="312768"/>
                    <a:pt x="38242" y="317546"/>
                  </a:cubicBezTo>
                  <a:cubicBezTo>
                    <a:pt x="38847" y="317893"/>
                    <a:pt x="39541" y="318054"/>
                    <a:pt x="40171" y="318361"/>
                  </a:cubicBezTo>
                  <a:cubicBezTo>
                    <a:pt x="40485" y="318901"/>
                    <a:pt x="41050" y="319216"/>
                    <a:pt x="41639" y="319216"/>
                  </a:cubicBezTo>
                  <a:cubicBezTo>
                    <a:pt x="41769" y="319216"/>
                    <a:pt x="41890" y="319200"/>
                    <a:pt x="42011" y="319176"/>
                  </a:cubicBezTo>
                  <a:cubicBezTo>
                    <a:pt x="48329" y="321968"/>
                    <a:pt x="55552" y="323582"/>
                    <a:pt x="63145" y="324461"/>
                  </a:cubicBezTo>
                  <a:cubicBezTo>
                    <a:pt x="63444" y="324921"/>
                    <a:pt x="63936" y="325244"/>
                    <a:pt x="64420" y="325244"/>
                  </a:cubicBezTo>
                  <a:cubicBezTo>
                    <a:pt x="64735" y="325244"/>
                    <a:pt x="65041" y="325107"/>
                    <a:pt x="65292" y="324792"/>
                  </a:cubicBezTo>
                  <a:lnTo>
                    <a:pt x="65380" y="324671"/>
                  </a:lnTo>
                  <a:cubicBezTo>
                    <a:pt x="70158" y="325139"/>
                    <a:pt x="75064" y="325341"/>
                    <a:pt x="80011" y="325341"/>
                  </a:cubicBezTo>
                  <a:cubicBezTo>
                    <a:pt x="95650" y="325341"/>
                    <a:pt x="111563" y="323388"/>
                    <a:pt x="124273" y="322040"/>
                  </a:cubicBezTo>
                  <a:cubicBezTo>
                    <a:pt x="127630" y="321597"/>
                    <a:pt x="130938" y="320967"/>
                    <a:pt x="134223" y="320201"/>
                  </a:cubicBezTo>
                  <a:cubicBezTo>
                    <a:pt x="134545" y="320725"/>
                    <a:pt x="135102" y="320999"/>
                    <a:pt x="135651" y="320999"/>
                  </a:cubicBezTo>
                  <a:cubicBezTo>
                    <a:pt x="136176" y="320999"/>
                    <a:pt x="136700" y="320757"/>
                    <a:pt x="137039" y="320273"/>
                  </a:cubicBezTo>
                  <a:cubicBezTo>
                    <a:pt x="137321" y="319918"/>
                    <a:pt x="137604" y="319595"/>
                    <a:pt x="137878" y="319248"/>
                  </a:cubicBezTo>
                  <a:cubicBezTo>
                    <a:pt x="146940" y="316731"/>
                    <a:pt x="156447" y="312470"/>
                    <a:pt x="152815" y="306248"/>
                  </a:cubicBezTo>
                  <a:cubicBezTo>
                    <a:pt x="149926" y="301350"/>
                    <a:pt x="144455" y="299300"/>
                    <a:pt x="137999" y="298461"/>
                  </a:cubicBezTo>
                  <a:cubicBezTo>
                    <a:pt x="137927" y="297638"/>
                    <a:pt x="137217" y="296888"/>
                    <a:pt x="136426" y="296888"/>
                  </a:cubicBezTo>
                  <a:cubicBezTo>
                    <a:pt x="136167" y="296888"/>
                    <a:pt x="135901" y="296968"/>
                    <a:pt x="135643" y="297162"/>
                  </a:cubicBezTo>
                  <a:cubicBezTo>
                    <a:pt x="135199" y="297460"/>
                    <a:pt x="134852" y="297816"/>
                    <a:pt x="134432" y="298138"/>
                  </a:cubicBezTo>
                  <a:cubicBezTo>
                    <a:pt x="131414" y="297929"/>
                    <a:pt x="128267" y="297896"/>
                    <a:pt x="125120" y="297896"/>
                  </a:cubicBezTo>
                  <a:cubicBezTo>
                    <a:pt x="123869" y="297896"/>
                    <a:pt x="122618" y="297904"/>
                    <a:pt x="121376" y="297904"/>
                  </a:cubicBezTo>
                  <a:cubicBezTo>
                    <a:pt x="105922" y="297904"/>
                    <a:pt x="92139" y="297170"/>
                    <a:pt x="97812" y="277448"/>
                  </a:cubicBezTo>
                  <a:cubicBezTo>
                    <a:pt x="97950" y="276948"/>
                    <a:pt x="97562" y="276633"/>
                    <a:pt x="97175" y="276633"/>
                  </a:cubicBezTo>
                  <a:cubicBezTo>
                    <a:pt x="96917" y="276633"/>
                    <a:pt x="96658" y="276770"/>
                    <a:pt x="96553" y="277101"/>
                  </a:cubicBezTo>
                  <a:cubicBezTo>
                    <a:pt x="94972" y="281806"/>
                    <a:pt x="91405" y="292336"/>
                    <a:pt x="95480" y="297485"/>
                  </a:cubicBezTo>
                  <a:cubicBezTo>
                    <a:pt x="92059" y="300793"/>
                    <a:pt x="88750" y="304150"/>
                    <a:pt x="85530" y="307717"/>
                  </a:cubicBezTo>
                  <a:cubicBezTo>
                    <a:pt x="85514" y="307757"/>
                    <a:pt x="85466" y="307781"/>
                    <a:pt x="85442" y="307822"/>
                  </a:cubicBezTo>
                  <a:cubicBezTo>
                    <a:pt x="88516" y="302141"/>
                    <a:pt x="91292" y="296387"/>
                    <a:pt x="93527" y="290238"/>
                  </a:cubicBezTo>
                  <a:cubicBezTo>
                    <a:pt x="93890" y="289205"/>
                    <a:pt x="92987" y="288431"/>
                    <a:pt x="92075" y="288431"/>
                  </a:cubicBezTo>
                  <a:cubicBezTo>
                    <a:pt x="91720" y="288431"/>
                    <a:pt x="91357" y="288552"/>
                    <a:pt x="91074" y="288818"/>
                  </a:cubicBezTo>
                  <a:cubicBezTo>
                    <a:pt x="89073" y="290730"/>
                    <a:pt x="87185" y="292708"/>
                    <a:pt x="85296" y="294717"/>
                  </a:cubicBezTo>
                  <a:cubicBezTo>
                    <a:pt x="87749" y="289915"/>
                    <a:pt x="90009" y="285025"/>
                    <a:pt x="91728" y="279780"/>
                  </a:cubicBezTo>
                  <a:cubicBezTo>
                    <a:pt x="92091" y="278723"/>
                    <a:pt x="91268" y="278053"/>
                    <a:pt x="90404" y="278053"/>
                  </a:cubicBezTo>
                  <a:cubicBezTo>
                    <a:pt x="89936" y="278053"/>
                    <a:pt x="89452" y="278255"/>
                    <a:pt x="89146" y="278683"/>
                  </a:cubicBezTo>
                  <a:cubicBezTo>
                    <a:pt x="79357" y="292151"/>
                    <a:pt x="71045" y="306942"/>
                    <a:pt x="57504" y="316682"/>
                  </a:cubicBezTo>
                  <a:cubicBezTo>
                    <a:pt x="70626" y="301423"/>
                    <a:pt x="83505" y="286026"/>
                    <a:pt x="95763" y="270040"/>
                  </a:cubicBezTo>
                  <a:cubicBezTo>
                    <a:pt x="97272" y="268087"/>
                    <a:pt x="98789" y="265965"/>
                    <a:pt x="100282" y="263818"/>
                  </a:cubicBezTo>
                  <a:cubicBezTo>
                    <a:pt x="98184" y="266990"/>
                    <a:pt x="96110" y="270185"/>
                    <a:pt x="94173" y="273373"/>
                  </a:cubicBezTo>
                  <a:cubicBezTo>
                    <a:pt x="93455" y="274583"/>
                    <a:pt x="94520" y="275794"/>
                    <a:pt x="95650" y="275794"/>
                  </a:cubicBezTo>
                  <a:cubicBezTo>
                    <a:pt x="96029" y="275794"/>
                    <a:pt x="96408" y="275657"/>
                    <a:pt x="96739" y="275358"/>
                  </a:cubicBezTo>
                  <a:cubicBezTo>
                    <a:pt x="96812" y="275285"/>
                    <a:pt x="96852" y="275213"/>
                    <a:pt x="96925" y="275148"/>
                  </a:cubicBezTo>
                  <a:cubicBezTo>
                    <a:pt x="96997" y="275156"/>
                    <a:pt x="97062" y="275156"/>
                    <a:pt x="97135" y="275156"/>
                  </a:cubicBezTo>
                  <a:cubicBezTo>
                    <a:pt x="97199" y="275156"/>
                    <a:pt x="97264" y="275156"/>
                    <a:pt x="97320" y="275164"/>
                  </a:cubicBezTo>
                  <a:cubicBezTo>
                    <a:pt x="97393" y="275648"/>
                    <a:pt x="97724" y="276076"/>
                    <a:pt x="98167" y="276076"/>
                  </a:cubicBezTo>
                  <a:cubicBezTo>
                    <a:pt x="98337" y="276076"/>
                    <a:pt x="98506" y="276020"/>
                    <a:pt x="98692" y="275891"/>
                  </a:cubicBezTo>
                  <a:cubicBezTo>
                    <a:pt x="98902" y="275753"/>
                    <a:pt x="99208" y="275495"/>
                    <a:pt x="99491" y="275285"/>
                  </a:cubicBezTo>
                  <a:cubicBezTo>
                    <a:pt x="100524" y="275350"/>
                    <a:pt x="101565" y="275382"/>
                    <a:pt x="102606" y="275382"/>
                  </a:cubicBezTo>
                  <a:cubicBezTo>
                    <a:pt x="104833" y="275382"/>
                    <a:pt x="107060" y="275229"/>
                    <a:pt x="109271" y="274914"/>
                  </a:cubicBezTo>
                  <a:cubicBezTo>
                    <a:pt x="110086" y="274793"/>
                    <a:pt x="110837" y="274729"/>
                    <a:pt x="111603" y="274656"/>
                  </a:cubicBezTo>
                  <a:cubicBezTo>
                    <a:pt x="111862" y="275253"/>
                    <a:pt x="112435" y="275576"/>
                    <a:pt x="113008" y="275576"/>
                  </a:cubicBezTo>
                  <a:cubicBezTo>
                    <a:pt x="113467" y="275576"/>
                    <a:pt x="113927" y="275366"/>
                    <a:pt x="114234" y="274938"/>
                  </a:cubicBezTo>
                  <a:cubicBezTo>
                    <a:pt x="114355" y="274745"/>
                    <a:pt x="114468" y="274559"/>
                    <a:pt x="114605" y="274373"/>
                  </a:cubicBezTo>
                  <a:cubicBezTo>
                    <a:pt x="115735" y="274301"/>
                    <a:pt x="116808" y="274260"/>
                    <a:pt x="117857" y="274260"/>
                  </a:cubicBezTo>
                  <a:cubicBezTo>
                    <a:pt x="124458" y="274260"/>
                    <a:pt x="129792" y="275769"/>
                    <a:pt x="136950" y="279409"/>
                  </a:cubicBezTo>
                  <a:cubicBezTo>
                    <a:pt x="137927" y="279917"/>
                    <a:pt x="138839" y="280409"/>
                    <a:pt x="139718" y="280853"/>
                  </a:cubicBezTo>
                  <a:cubicBezTo>
                    <a:pt x="139928" y="281313"/>
                    <a:pt x="140388" y="281588"/>
                    <a:pt x="140880" y="281588"/>
                  </a:cubicBezTo>
                  <a:cubicBezTo>
                    <a:pt x="140937" y="281588"/>
                    <a:pt x="140993" y="281580"/>
                    <a:pt x="141050" y="281572"/>
                  </a:cubicBezTo>
                  <a:cubicBezTo>
                    <a:pt x="142704" y="282483"/>
                    <a:pt x="144431" y="283323"/>
                    <a:pt x="146198" y="284041"/>
                  </a:cubicBezTo>
                  <a:cubicBezTo>
                    <a:pt x="146222" y="284065"/>
                    <a:pt x="146246" y="284065"/>
                    <a:pt x="146295" y="284065"/>
                  </a:cubicBezTo>
                  <a:cubicBezTo>
                    <a:pt x="148038" y="284743"/>
                    <a:pt x="149749" y="285146"/>
                    <a:pt x="151661" y="285146"/>
                  </a:cubicBezTo>
                  <a:cubicBezTo>
                    <a:pt x="153792" y="285146"/>
                    <a:pt x="156164" y="284646"/>
                    <a:pt x="159126" y="283460"/>
                  </a:cubicBezTo>
                  <a:cubicBezTo>
                    <a:pt x="174321" y="277424"/>
                    <a:pt x="173570" y="261164"/>
                    <a:pt x="163645" y="252408"/>
                  </a:cubicBezTo>
                  <a:cubicBezTo>
                    <a:pt x="163717" y="252263"/>
                    <a:pt x="163814" y="252126"/>
                    <a:pt x="163854" y="251964"/>
                  </a:cubicBezTo>
                  <a:cubicBezTo>
                    <a:pt x="164226" y="251036"/>
                    <a:pt x="163338" y="250237"/>
                    <a:pt x="162491" y="250237"/>
                  </a:cubicBezTo>
                  <a:cubicBezTo>
                    <a:pt x="162160" y="250237"/>
                    <a:pt x="161837" y="250358"/>
                    <a:pt x="161595" y="250633"/>
                  </a:cubicBezTo>
                  <a:cubicBezTo>
                    <a:pt x="161579" y="250657"/>
                    <a:pt x="161555" y="250705"/>
                    <a:pt x="161530" y="250754"/>
                  </a:cubicBezTo>
                  <a:cubicBezTo>
                    <a:pt x="161087" y="250447"/>
                    <a:pt x="160667" y="250124"/>
                    <a:pt x="160199" y="249842"/>
                  </a:cubicBezTo>
                  <a:cubicBezTo>
                    <a:pt x="160691" y="248979"/>
                    <a:pt x="161175" y="248123"/>
                    <a:pt x="161668" y="247284"/>
                  </a:cubicBezTo>
                  <a:cubicBezTo>
                    <a:pt x="178767" y="244226"/>
                    <a:pt x="185780" y="223866"/>
                    <a:pt x="190815" y="209470"/>
                  </a:cubicBezTo>
                  <a:cubicBezTo>
                    <a:pt x="194656" y="198407"/>
                    <a:pt x="198546" y="187198"/>
                    <a:pt x="201976" y="175989"/>
                  </a:cubicBezTo>
                  <a:cubicBezTo>
                    <a:pt x="204138" y="168815"/>
                    <a:pt x="204840" y="159430"/>
                    <a:pt x="213507" y="156146"/>
                  </a:cubicBezTo>
                  <a:cubicBezTo>
                    <a:pt x="215815" y="155267"/>
                    <a:pt x="218187" y="154863"/>
                    <a:pt x="220544" y="154863"/>
                  </a:cubicBezTo>
                  <a:cubicBezTo>
                    <a:pt x="234480" y="154863"/>
                    <a:pt x="248077" y="168880"/>
                    <a:pt x="247965" y="181791"/>
                  </a:cubicBezTo>
                  <a:cubicBezTo>
                    <a:pt x="247965" y="182590"/>
                    <a:pt x="248489" y="182929"/>
                    <a:pt x="249070" y="182929"/>
                  </a:cubicBezTo>
                  <a:cubicBezTo>
                    <a:pt x="249223" y="182929"/>
                    <a:pt x="249377" y="182905"/>
                    <a:pt x="249522" y="182865"/>
                  </a:cubicBezTo>
                  <a:cubicBezTo>
                    <a:pt x="248683" y="184051"/>
                    <a:pt x="247843" y="185245"/>
                    <a:pt x="247028" y="186455"/>
                  </a:cubicBezTo>
                  <a:cubicBezTo>
                    <a:pt x="217510" y="196026"/>
                    <a:pt x="207915" y="208962"/>
                    <a:pt x="210618" y="240126"/>
                  </a:cubicBezTo>
                  <a:cubicBezTo>
                    <a:pt x="210917" y="243604"/>
                    <a:pt x="211409" y="247050"/>
                    <a:pt x="212087" y="250447"/>
                  </a:cubicBezTo>
                  <a:cubicBezTo>
                    <a:pt x="211990" y="250617"/>
                    <a:pt x="211893" y="250754"/>
                    <a:pt x="211829" y="250915"/>
                  </a:cubicBezTo>
                  <a:cubicBezTo>
                    <a:pt x="211457" y="251641"/>
                    <a:pt x="211829" y="252545"/>
                    <a:pt x="212619" y="252803"/>
                  </a:cubicBezTo>
                  <a:cubicBezTo>
                    <a:pt x="212829" y="253780"/>
                    <a:pt x="213128" y="254668"/>
                    <a:pt x="213410" y="255596"/>
                  </a:cubicBezTo>
                  <a:cubicBezTo>
                    <a:pt x="213087" y="256185"/>
                    <a:pt x="212732" y="256766"/>
                    <a:pt x="212434" y="257347"/>
                  </a:cubicBezTo>
                  <a:cubicBezTo>
                    <a:pt x="212192" y="257831"/>
                    <a:pt x="212595" y="258371"/>
                    <a:pt x="213031" y="258371"/>
                  </a:cubicBezTo>
                  <a:cubicBezTo>
                    <a:pt x="213176" y="258371"/>
                    <a:pt x="213330" y="258307"/>
                    <a:pt x="213459" y="258162"/>
                  </a:cubicBezTo>
                  <a:lnTo>
                    <a:pt x="213967" y="257605"/>
                  </a:lnTo>
                  <a:cubicBezTo>
                    <a:pt x="215557" y="262471"/>
                    <a:pt x="217744" y="266522"/>
                    <a:pt x="220705" y="269927"/>
                  </a:cubicBezTo>
                  <a:lnTo>
                    <a:pt x="220608" y="270113"/>
                  </a:lnTo>
                  <a:cubicBezTo>
                    <a:pt x="220068" y="271065"/>
                    <a:pt x="220867" y="271872"/>
                    <a:pt x="221698" y="271872"/>
                  </a:cubicBezTo>
                  <a:cubicBezTo>
                    <a:pt x="221900" y="271872"/>
                    <a:pt x="222101" y="271823"/>
                    <a:pt x="222287" y="271719"/>
                  </a:cubicBezTo>
                  <a:cubicBezTo>
                    <a:pt x="225410" y="274793"/>
                    <a:pt x="229372" y="277238"/>
                    <a:pt x="234190" y="279336"/>
                  </a:cubicBezTo>
                  <a:cubicBezTo>
                    <a:pt x="234004" y="279756"/>
                    <a:pt x="233794" y="280103"/>
                    <a:pt x="233609" y="280506"/>
                  </a:cubicBezTo>
                  <a:cubicBezTo>
                    <a:pt x="233173" y="281450"/>
                    <a:pt x="233810" y="282451"/>
                    <a:pt x="234714" y="282451"/>
                  </a:cubicBezTo>
                  <a:cubicBezTo>
                    <a:pt x="234924" y="282451"/>
                    <a:pt x="235150" y="282395"/>
                    <a:pt x="235384" y="282274"/>
                  </a:cubicBezTo>
                  <a:cubicBezTo>
                    <a:pt x="236215" y="281854"/>
                    <a:pt x="236917" y="281321"/>
                    <a:pt x="237708" y="280829"/>
                  </a:cubicBezTo>
                  <a:cubicBezTo>
                    <a:pt x="239782" y="281572"/>
                    <a:pt x="241993" y="282274"/>
                    <a:pt x="244398" y="282927"/>
                  </a:cubicBezTo>
                  <a:cubicBezTo>
                    <a:pt x="268389" y="289399"/>
                    <a:pt x="283608" y="299066"/>
                    <a:pt x="293510" y="315149"/>
                  </a:cubicBezTo>
                  <a:cubicBezTo>
                    <a:pt x="293550" y="315561"/>
                    <a:pt x="293784" y="315940"/>
                    <a:pt x="294139" y="316150"/>
                  </a:cubicBezTo>
                  <a:cubicBezTo>
                    <a:pt x="297770" y="322250"/>
                    <a:pt x="300659" y="329238"/>
                    <a:pt x="302992" y="337348"/>
                  </a:cubicBezTo>
                  <a:cubicBezTo>
                    <a:pt x="302612" y="337816"/>
                    <a:pt x="302241" y="338276"/>
                    <a:pt x="301870" y="338744"/>
                  </a:cubicBezTo>
                  <a:cubicBezTo>
                    <a:pt x="301418" y="339342"/>
                    <a:pt x="301708" y="340415"/>
                    <a:pt x="302467" y="340415"/>
                  </a:cubicBezTo>
                  <a:cubicBezTo>
                    <a:pt x="302564" y="340415"/>
                    <a:pt x="302677" y="340399"/>
                    <a:pt x="302806" y="340350"/>
                  </a:cubicBezTo>
                  <a:cubicBezTo>
                    <a:pt x="303105" y="340237"/>
                    <a:pt x="303363" y="340076"/>
                    <a:pt x="303661" y="339955"/>
                  </a:cubicBezTo>
                  <a:cubicBezTo>
                    <a:pt x="304178" y="341916"/>
                    <a:pt x="304710" y="343820"/>
                    <a:pt x="305154" y="345894"/>
                  </a:cubicBezTo>
                  <a:cubicBezTo>
                    <a:pt x="306760" y="353141"/>
                    <a:pt x="311215" y="364696"/>
                    <a:pt x="314588" y="376066"/>
                  </a:cubicBezTo>
                  <a:cubicBezTo>
                    <a:pt x="314055" y="376623"/>
                    <a:pt x="313587" y="377204"/>
                    <a:pt x="313054" y="377745"/>
                  </a:cubicBezTo>
                  <a:cubicBezTo>
                    <a:pt x="312247" y="378568"/>
                    <a:pt x="313030" y="379722"/>
                    <a:pt x="313910" y="379722"/>
                  </a:cubicBezTo>
                  <a:cubicBezTo>
                    <a:pt x="314168" y="379722"/>
                    <a:pt x="314442" y="379625"/>
                    <a:pt x="314684" y="379375"/>
                  </a:cubicBezTo>
                  <a:cubicBezTo>
                    <a:pt x="314894" y="379141"/>
                    <a:pt x="315104" y="378882"/>
                    <a:pt x="315338" y="378648"/>
                  </a:cubicBezTo>
                  <a:cubicBezTo>
                    <a:pt x="315798" y="380351"/>
                    <a:pt x="316202" y="382005"/>
                    <a:pt x="316597" y="383660"/>
                  </a:cubicBezTo>
                  <a:cubicBezTo>
                    <a:pt x="315685" y="384596"/>
                    <a:pt x="314822" y="385524"/>
                    <a:pt x="313918" y="386436"/>
                  </a:cubicBezTo>
                  <a:cubicBezTo>
                    <a:pt x="313256" y="387105"/>
                    <a:pt x="313756" y="388453"/>
                    <a:pt x="314644" y="388453"/>
                  </a:cubicBezTo>
                  <a:cubicBezTo>
                    <a:pt x="314765" y="388453"/>
                    <a:pt x="314894" y="388421"/>
                    <a:pt x="315031" y="388364"/>
                  </a:cubicBezTo>
                  <a:cubicBezTo>
                    <a:pt x="315871" y="388017"/>
                    <a:pt x="316621" y="387549"/>
                    <a:pt x="317436" y="387178"/>
                  </a:cubicBezTo>
                  <a:cubicBezTo>
                    <a:pt x="318969" y="394586"/>
                    <a:pt x="319462" y="401227"/>
                    <a:pt x="317477" y="405585"/>
                  </a:cubicBezTo>
                  <a:cubicBezTo>
                    <a:pt x="311449" y="418851"/>
                    <a:pt x="325401" y="424895"/>
                    <a:pt x="336731" y="424895"/>
                  </a:cubicBezTo>
                  <a:cubicBezTo>
                    <a:pt x="339192" y="424895"/>
                    <a:pt x="341524" y="424613"/>
                    <a:pt x="343501" y="424056"/>
                  </a:cubicBezTo>
                  <a:cubicBezTo>
                    <a:pt x="341799" y="431609"/>
                    <a:pt x="337635" y="437847"/>
                    <a:pt x="334019" y="444399"/>
                  </a:cubicBezTo>
                  <a:cubicBezTo>
                    <a:pt x="333438" y="445093"/>
                    <a:pt x="332785" y="445747"/>
                    <a:pt x="332204" y="446473"/>
                  </a:cubicBezTo>
                  <a:cubicBezTo>
                    <a:pt x="331857" y="446869"/>
                    <a:pt x="331833" y="447498"/>
                    <a:pt x="332179" y="447918"/>
                  </a:cubicBezTo>
                  <a:cubicBezTo>
                    <a:pt x="330808" y="450613"/>
                    <a:pt x="329710" y="453486"/>
                    <a:pt x="328944" y="456439"/>
                  </a:cubicBezTo>
                  <a:cubicBezTo>
                    <a:pt x="327564" y="461870"/>
                    <a:pt x="327919" y="467906"/>
                    <a:pt x="328895" y="473910"/>
                  </a:cubicBezTo>
                  <a:cubicBezTo>
                    <a:pt x="328798" y="474007"/>
                    <a:pt x="328710" y="474120"/>
                    <a:pt x="328637" y="474216"/>
                  </a:cubicBezTo>
                  <a:cubicBezTo>
                    <a:pt x="327983" y="474935"/>
                    <a:pt x="328379" y="476105"/>
                    <a:pt x="329339" y="476266"/>
                  </a:cubicBezTo>
                  <a:cubicBezTo>
                    <a:pt x="329847" y="478969"/>
                    <a:pt x="330436" y="481624"/>
                    <a:pt x="331042" y="484206"/>
                  </a:cubicBezTo>
                  <a:cubicBezTo>
                    <a:pt x="330848" y="484675"/>
                    <a:pt x="330969" y="485239"/>
                    <a:pt x="331364" y="485586"/>
                  </a:cubicBezTo>
                  <a:cubicBezTo>
                    <a:pt x="331833" y="487563"/>
                    <a:pt x="332292" y="489524"/>
                    <a:pt x="332712" y="491388"/>
                  </a:cubicBezTo>
                  <a:cubicBezTo>
                    <a:pt x="336045" y="506527"/>
                    <a:pt x="342823" y="520487"/>
                    <a:pt x="351030" y="533503"/>
                  </a:cubicBezTo>
                  <a:lnTo>
                    <a:pt x="350982" y="533576"/>
                  </a:lnTo>
                  <a:cubicBezTo>
                    <a:pt x="350530" y="534472"/>
                    <a:pt x="351200" y="535513"/>
                    <a:pt x="352184" y="535513"/>
                  </a:cubicBezTo>
                  <a:cubicBezTo>
                    <a:pt x="352225" y="535513"/>
                    <a:pt x="352265" y="535513"/>
                    <a:pt x="352305" y="535513"/>
                  </a:cubicBezTo>
                  <a:cubicBezTo>
                    <a:pt x="353984" y="538119"/>
                    <a:pt x="355686" y="540685"/>
                    <a:pt x="357454" y="543219"/>
                  </a:cubicBezTo>
                  <a:cubicBezTo>
                    <a:pt x="357688" y="543526"/>
                    <a:pt x="357898" y="543873"/>
                    <a:pt x="358107" y="544204"/>
                  </a:cubicBezTo>
                  <a:cubicBezTo>
                    <a:pt x="357244" y="545624"/>
                    <a:pt x="356316" y="546996"/>
                    <a:pt x="355452" y="548416"/>
                  </a:cubicBezTo>
                  <a:cubicBezTo>
                    <a:pt x="354928" y="549288"/>
                    <a:pt x="355703" y="550216"/>
                    <a:pt x="356518" y="550216"/>
                  </a:cubicBezTo>
                  <a:cubicBezTo>
                    <a:pt x="356792" y="550216"/>
                    <a:pt x="357074" y="550111"/>
                    <a:pt x="357316" y="549860"/>
                  </a:cubicBezTo>
                  <a:cubicBezTo>
                    <a:pt x="358204" y="548932"/>
                    <a:pt x="359068" y="547972"/>
                    <a:pt x="359923" y="547044"/>
                  </a:cubicBezTo>
                  <a:cubicBezTo>
                    <a:pt x="360907" y="548650"/>
                    <a:pt x="361884" y="550329"/>
                    <a:pt x="362860" y="552031"/>
                  </a:cubicBezTo>
                  <a:cubicBezTo>
                    <a:pt x="362699" y="552257"/>
                    <a:pt x="362513" y="552491"/>
                    <a:pt x="362352" y="552749"/>
                  </a:cubicBezTo>
                  <a:cubicBezTo>
                    <a:pt x="361723" y="553645"/>
                    <a:pt x="362578" y="554549"/>
                    <a:pt x="363458" y="554549"/>
                  </a:cubicBezTo>
                  <a:cubicBezTo>
                    <a:pt x="363724" y="554549"/>
                    <a:pt x="363982" y="554468"/>
                    <a:pt x="364216" y="554291"/>
                  </a:cubicBezTo>
                  <a:cubicBezTo>
                    <a:pt x="365031" y="555663"/>
                    <a:pt x="365870" y="557010"/>
                    <a:pt x="366750" y="558366"/>
                  </a:cubicBezTo>
                  <a:cubicBezTo>
                    <a:pt x="366330" y="558834"/>
                    <a:pt x="365911" y="559318"/>
                    <a:pt x="365491" y="559786"/>
                  </a:cubicBezTo>
                  <a:cubicBezTo>
                    <a:pt x="364999" y="560367"/>
                    <a:pt x="365539" y="561142"/>
                    <a:pt x="366080" y="561142"/>
                  </a:cubicBezTo>
                  <a:cubicBezTo>
                    <a:pt x="366258" y="561142"/>
                    <a:pt x="366427" y="561069"/>
                    <a:pt x="366564" y="560884"/>
                  </a:cubicBezTo>
                  <a:cubicBezTo>
                    <a:pt x="366919" y="560440"/>
                    <a:pt x="367291" y="560020"/>
                    <a:pt x="367638" y="559600"/>
                  </a:cubicBezTo>
                  <a:cubicBezTo>
                    <a:pt x="368921" y="561440"/>
                    <a:pt x="370365" y="563183"/>
                    <a:pt x="371923" y="564797"/>
                  </a:cubicBezTo>
                  <a:cubicBezTo>
                    <a:pt x="371576" y="565378"/>
                    <a:pt x="371204" y="565959"/>
                    <a:pt x="370874" y="566540"/>
                  </a:cubicBezTo>
                  <a:cubicBezTo>
                    <a:pt x="370252" y="567638"/>
                    <a:pt x="371156" y="568703"/>
                    <a:pt x="372149" y="568703"/>
                  </a:cubicBezTo>
                  <a:cubicBezTo>
                    <a:pt x="372487" y="568703"/>
                    <a:pt x="372834" y="568582"/>
                    <a:pt x="373133" y="568291"/>
                  </a:cubicBezTo>
                  <a:cubicBezTo>
                    <a:pt x="373577" y="567896"/>
                    <a:pt x="373972" y="567428"/>
                    <a:pt x="374416" y="567008"/>
                  </a:cubicBezTo>
                  <a:cubicBezTo>
                    <a:pt x="375167" y="567662"/>
                    <a:pt x="375957" y="568243"/>
                    <a:pt x="376772" y="568800"/>
                  </a:cubicBezTo>
                  <a:cubicBezTo>
                    <a:pt x="381114" y="571455"/>
                    <a:pt x="385278" y="572762"/>
                    <a:pt x="389022" y="572762"/>
                  </a:cubicBezTo>
                  <a:cubicBezTo>
                    <a:pt x="396422" y="572762"/>
                    <a:pt x="402208" y="567662"/>
                    <a:pt x="404589" y="557761"/>
                  </a:cubicBezTo>
                  <a:cubicBezTo>
                    <a:pt x="409995" y="535368"/>
                    <a:pt x="402022" y="517405"/>
                    <a:pt x="420429" y="497045"/>
                  </a:cubicBezTo>
                  <a:cubicBezTo>
                    <a:pt x="431727" y="484586"/>
                    <a:pt x="445776" y="474192"/>
                    <a:pt x="460503" y="465622"/>
                  </a:cubicBezTo>
                  <a:cubicBezTo>
                    <a:pt x="460455" y="465759"/>
                    <a:pt x="460382" y="465897"/>
                    <a:pt x="460334" y="466018"/>
                  </a:cubicBezTo>
                  <a:cubicBezTo>
                    <a:pt x="460003" y="467002"/>
                    <a:pt x="460866" y="467785"/>
                    <a:pt x="461738" y="467785"/>
                  </a:cubicBezTo>
                  <a:cubicBezTo>
                    <a:pt x="462077" y="467785"/>
                    <a:pt x="462424" y="467664"/>
                    <a:pt x="462690" y="467389"/>
                  </a:cubicBezTo>
                  <a:cubicBezTo>
                    <a:pt x="464651" y="465388"/>
                    <a:pt x="466515" y="463314"/>
                    <a:pt x="468371" y="461240"/>
                  </a:cubicBezTo>
                  <a:cubicBezTo>
                    <a:pt x="469307" y="460748"/>
                    <a:pt x="470235" y="460167"/>
                    <a:pt x="471171" y="459675"/>
                  </a:cubicBezTo>
                  <a:cubicBezTo>
                    <a:pt x="471236" y="460014"/>
                    <a:pt x="471534" y="460240"/>
                    <a:pt x="471890" y="460240"/>
                  </a:cubicBezTo>
                  <a:cubicBezTo>
                    <a:pt x="471906" y="460240"/>
                    <a:pt x="471922" y="460240"/>
                    <a:pt x="471938" y="460240"/>
                  </a:cubicBezTo>
                  <a:cubicBezTo>
                    <a:pt x="479790" y="459699"/>
                    <a:pt x="487876" y="457165"/>
                    <a:pt x="495493" y="453227"/>
                  </a:cubicBezTo>
                  <a:cubicBezTo>
                    <a:pt x="495146" y="453881"/>
                    <a:pt x="494727" y="454575"/>
                    <a:pt x="494372" y="455229"/>
                  </a:cubicBezTo>
                  <a:cubicBezTo>
                    <a:pt x="493823" y="456253"/>
                    <a:pt x="494775" y="457456"/>
                    <a:pt x="495727" y="457456"/>
                  </a:cubicBezTo>
                  <a:cubicBezTo>
                    <a:pt x="496050" y="457456"/>
                    <a:pt x="496373" y="457319"/>
                    <a:pt x="496631" y="456980"/>
                  </a:cubicBezTo>
                  <a:cubicBezTo>
                    <a:pt x="498705" y="454301"/>
                    <a:pt x="500755" y="451597"/>
                    <a:pt x="502829" y="448918"/>
                  </a:cubicBezTo>
                  <a:cubicBezTo>
                    <a:pt x="531742" y="429697"/>
                    <a:pt x="550657" y="390511"/>
                    <a:pt x="520630" y="364720"/>
                  </a:cubicBezTo>
                  <a:cubicBezTo>
                    <a:pt x="528014" y="357869"/>
                    <a:pt x="531419" y="337139"/>
                    <a:pt x="537988" y="333176"/>
                  </a:cubicBezTo>
                  <a:cubicBezTo>
                    <a:pt x="538593" y="332829"/>
                    <a:pt x="538803" y="332039"/>
                    <a:pt x="538456" y="331433"/>
                  </a:cubicBezTo>
                  <a:cubicBezTo>
                    <a:pt x="537520" y="329634"/>
                    <a:pt x="536705" y="328004"/>
                    <a:pt x="535963" y="326471"/>
                  </a:cubicBezTo>
                  <a:cubicBezTo>
                    <a:pt x="536027" y="326027"/>
                    <a:pt x="535817" y="325583"/>
                    <a:pt x="535446" y="325349"/>
                  </a:cubicBezTo>
                  <a:cubicBezTo>
                    <a:pt x="533743" y="321782"/>
                    <a:pt x="532557" y="318853"/>
                    <a:pt x="531863" y="316521"/>
                  </a:cubicBezTo>
                  <a:cubicBezTo>
                    <a:pt x="532299" y="315544"/>
                    <a:pt x="532815" y="314633"/>
                    <a:pt x="533235" y="313632"/>
                  </a:cubicBezTo>
                  <a:cubicBezTo>
                    <a:pt x="533566" y="312817"/>
                    <a:pt x="532840" y="312300"/>
                    <a:pt x="532130" y="312300"/>
                  </a:cubicBezTo>
                  <a:cubicBezTo>
                    <a:pt x="531847" y="312300"/>
                    <a:pt x="531557" y="312381"/>
                    <a:pt x="531347" y="312559"/>
                  </a:cubicBezTo>
                  <a:cubicBezTo>
                    <a:pt x="531250" y="312631"/>
                    <a:pt x="531185" y="312720"/>
                    <a:pt x="531089" y="312793"/>
                  </a:cubicBezTo>
                  <a:cubicBezTo>
                    <a:pt x="530459" y="306272"/>
                    <a:pt x="535680" y="306224"/>
                    <a:pt x="542999" y="305078"/>
                  </a:cubicBezTo>
                  <a:cubicBezTo>
                    <a:pt x="543742" y="304941"/>
                    <a:pt x="544040" y="304078"/>
                    <a:pt x="543927" y="303448"/>
                  </a:cubicBezTo>
                  <a:cubicBezTo>
                    <a:pt x="539755" y="283605"/>
                    <a:pt x="533324" y="266756"/>
                    <a:pt x="542717" y="247913"/>
                  </a:cubicBezTo>
                  <a:cubicBezTo>
                    <a:pt x="543379" y="246598"/>
                    <a:pt x="541063" y="225827"/>
                    <a:pt x="540183" y="225827"/>
                  </a:cubicBezTo>
                  <a:cubicBezTo>
                    <a:pt x="540135" y="225827"/>
                    <a:pt x="540094" y="225875"/>
                    <a:pt x="540062" y="225980"/>
                  </a:cubicBezTo>
                  <a:cubicBezTo>
                    <a:pt x="550214" y="196559"/>
                    <a:pt x="542435" y="165345"/>
                    <a:pt x="560728" y="138046"/>
                  </a:cubicBezTo>
                  <a:cubicBezTo>
                    <a:pt x="573075" y="119567"/>
                    <a:pt x="585470" y="105752"/>
                    <a:pt x="583001" y="82826"/>
                  </a:cubicBezTo>
                  <a:cubicBezTo>
                    <a:pt x="582928" y="82084"/>
                    <a:pt x="582420" y="81357"/>
                    <a:pt x="581629" y="81357"/>
                  </a:cubicBezTo>
                  <a:cubicBezTo>
                    <a:pt x="581605" y="81357"/>
                    <a:pt x="581580" y="81357"/>
                    <a:pt x="581556" y="81357"/>
                  </a:cubicBezTo>
                  <a:cubicBezTo>
                    <a:pt x="566571" y="82132"/>
                    <a:pt x="554781" y="87724"/>
                    <a:pt x="540691" y="92727"/>
                  </a:cubicBezTo>
                  <a:cubicBezTo>
                    <a:pt x="539909" y="93002"/>
                    <a:pt x="540127" y="94164"/>
                    <a:pt x="540853" y="94164"/>
                  </a:cubicBezTo>
                  <a:cubicBezTo>
                    <a:pt x="540925" y="94164"/>
                    <a:pt x="541006" y="94156"/>
                    <a:pt x="541087" y="94123"/>
                  </a:cubicBezTo>
                  <a:cubicBezTo>
                    <a:pt x="548003" y="92219"/>
                    <a:pt x="554829" y="89960"/>
                    <a:pt x="561543" y="87321"/>
                  </a:cubicBezTo>
                  <a:cubicBezTo>
                    <a:pt x="562778" y="88160"/>
                    <a:pt x="563803" y="88999"/>
                    <a:pt x="564892" y="89839"/>
                  </a:cubicBezTo>
                  <a:cubicBezTo>
                    <a:pt x="519605" y="125207"/>
                    <a:pt x="481977" y="173875"/>
                    <a:pt x="442750" y="215595"/>
                  </a:cubicBezTo>
                  <a:cubicBezTo>
                    <a:pt x="438086" y="220557"/>
                    <a:pt x="433430" y="225544"/>
                    <a:pt x="428773" y="230580"/>
                  </a:cubicBezTo>
                  <a:cubicBezTo>
                    <a:pt x="465813" y="184010"/>
                    <a:pt x="506420" y="140257"/>
                    <a:pt x="546026" y="95875"/>
                  </a:cubicBezTo>
                  <a:cubicBezTo>
                    <a:pt x="546792" y="95019"/>
                    <a:pt x="546009" y="93857"/>
                    <a:pt x="545146" y="93857"/>
                  </a:cubicBezTo>
                  <a:cubicBezTo>
                    <a:pt x="544880" y="93857"/>
                    <a:pt x="544605" y="93962"/>
                    <a:pt x="544371" y="94220"/>
                  </a:cubicBezTo>
                  <a:cubicBezTo>
                    <a:pt x="504790" y="137392"/>
                    <a:pt x="463529" y="179048"/>
                    <a:pt x="425045" y="223196"/>
                  </a:cubicBezTo>
                  <a:cubicBezTo>
                    <a:pt x="406057" y="244976"/>
                    <a:pt x="387134" y="266877"/>
                    <a:pt x="368759" y="289189"/>
                  </a:cubicBezTo>
                  <a:cubicBezTo>
                    <a:pt x="360117" y="299680"/>
                    <a:pt x="351958" y="310557"/>
                    <a:pt x="343525" y="321201"/>
                  </a:cubicBezTo>
                  <a:cubicBezTo>
                    <a:pt x="340475" y="324695"/>
                    <a:pt x="337514" y="328286"/>
                    <a:pt x="334697" y="331942"/>
                  </a:cubicBezTo>
                  <a:cubicBezTo>
                    <a:pt x="333737" y="335484"/>
                    <a:pt x="332438" y="338325"/>
                    <a:pt x="330783" y="340512"/>
                  </a:cubicBezTo>
                  <a:cubicBezTo>
                    <a:pt x="335625" y="334879"/>
                    <a:pt x="340080" y="328706"/>
                    <a:pt x="345043" y="322718"/>
                  </a:cubicBezTo>
                  <a:cubicBezTo>
                    <a:pt x="365911" y="297460"/>
                    <a:pt x="386230" y="271880"/>
                    <a:pt x="407550" y="246977"/>
                  </a:cubicBezTo>
                  <a:cubicBezTo>
                    <a:pt x="448762" y="198778"/>
                    <a:pt x="494727" y="150183"/>
                    <a:pt x="535374" y="104356"/>
                  </a:cubicBezTo>
                  <a:cubicBezTo>
                    <a:pt x="496074" y="148666"/>
                    <a:pt x="456170" y="192346"/>
                    <a:pt x="419243" y="238706"/>
                  </a:cubicBezTo>
                  <a:cubicBezTo>
                    <a:pt x="415797" y="243039"/>
                    <a:pt x="412505" y="247518"/>
                    <a:pt x="409132" y="251940"/>
                  </a:cubicBezTo>
                  <a:cubicBezTo>
                    <a:pt x="375538" y="288963"/>
                    <a:pt x="342638" y="327681"/>
                    <a:pt x="313748" y="367561"/>
                  </a:cubicBezTo>
                  <a:cubicBezTo>
                    <a:pt x="313660" y="367706"/>
                    <a:pt x="313708" y="367819"/>
                    <a:pt x="313684" y="367956"/>
                  </a:cubicBezTo>
                  <a:cubicBezTo>
                    <a:pt x="312449" y="364277"/>
                    <a:pt x="311279" y="360573"/>
                    <a:pt x="310117" y="356893"/>
                  </a:cubicBezTo>
                  <a:cubicBezTo>
                    <a:pt x="310238" y="356933"/>
                    <a:pt x="310367" y="356957"/>
                    <a:pt x="310488" y="356957"/>
                  </a:cubicBezTo>
                  <a:cubicBezTo>
                    <a:pt x="310634" y="356957"/>
                    <a:pt x="310771" y="356933"/>
                    <a:pt x="310908" y="356869"/>
                  </a:cubicBezTo>
                  <a:cubicBezTo>
                    <a:pt x="318550" y="353092"/>
                    <a:pt x="324425" y="347782"/>
                    <a:pt x="329734" y="341770"/>
                  </a:cubicBezTo>
                  <a:cubicBezTo>
                    <a:pt x="327168" y="344514"/>
                    <a:pt x="323940" y="345918"/>
                    <a:pt x="319970" y="345918"/>
                  </a:cubicBezTo>
                  <a:cubicBezTo>
                    <a:pt x="319252" y="345918"/>
                    <a:pt x="318501" y="345870"/>
                    <a:pt x="317735" y="345781"/>
                  </a:cubicBezTo>
                  <a:cubicBezTo>
                    <a:pt x="321624" y="339277"/>
                    <a:pt x="325909" y="332967"/>
                    <a:pt x="330412" y="326769"/>
                  </a:cubicBezTo>
                  <a:cubicBezTo>
                    <a:pt x="344389" y="312066"/>
                    <a:pt x="357268" y="296040"/>
                    <a:pt x="369760" y="279707"/>
                  </a:cubicBezTo>
                  <a:cubicBezTo>
                    <a:pt x="389280" y="258557"/>
                    <a:pt x="409640" y="237988"/>
                    <a:pt x="427345" y="216507"/>
                  </a:cubicBezTo>
                  <a:cubicBezTo>
                    <a:pt x="446059" y="193767"/>
                    <a:pt x="465087" y="171382"/>
                    <a:pt x="485059" y="149715"/>
                  </a:cubicBezTo>
                  <a:cubicBezTo>
                    <a:pt x="501594" y="131776"/>
                    <a:pt x="519444" y="117235"/>
                    <a:pt x="531347" y="95616"/>
                  </a:cubicBezTo>
                  <a:cubicBezTo>
                    <a:pt x="531766" y="94898"/>
                    <a:pt x="531234" y="93986"/>
                    <a:pt x="530395" y="93962"/>
                  </a:cubicBezTo>
                  <a:cubicBezTo>
                    <a:pt x="524496" y="93962"/>
                    <a:pt x="514271" y="107358"/>
                    <a:pt x="510567" y="110852"/>
                  </a:cubicBezTo>
                  <a:cubicBezTo>
                    <a:pt x="509728" y="111651"/>
                    <a:pt x="508962" y="112506"/>
                    <a:pt x="508122" y="113305"/>
                  </a:cubicBezTo>
                  <a:cubicBezTo>
                    <a:pt x="515853" y="104775"/>
                    <a:pt x="522890" y="95778"/>
                    <a:pt x="528272" y="85876"/>
                  </a:cubicBezTo>
                  <a:cubicBezTo>
                    <a:pt x="529741" y="91912"/>
                    <a:pt x="532694" y="97319"/>
                    <a:pt x="539102" y="98110"/>
                  </a:cubicBezTo>
                  <a:cubicBezTo>
                    <a:pt x="539150" y="98118"/>
                    <a:pt x="539190" y="98118"/>
                    <a:pt x="539231" y="98118"/>
                  </a:cubicBezTo>
                  <a:cubicBezTo>
                    <a:pt x="540280" y="98118"/>
                    <a:pt x="540627" y="96439"/>
                    <a:pt x="539691" y="95988"/>
                  </a:cubicBezTo>
                  <a:cubicBezTo>
                    <a:pt x="521001" y="86724"/>
                    <a:pt x="537496" y="33343"/>
                    <a:pt x="511189" y="33343"/>
                  </a:cubicBezTo>
                  <a:cubicBezTo>
                    <a:pt x="509454" y="33343"/>
                    <a:pt x="507525" y="33577"/>
                    <a:pt x="505395" y="34070"/>
                  </a:cubicBezTo>
                  <a:lnTo>
                    <a:pt x="505467" y="33973"/>
                  </a:lnTo>
                  <a:cubicBezTo>
                    <a:pt x="506073" y="33053"/>
                    <a:pt x="505153" y="31996"/>
                    <a:pt x="504241" y="31996"/>
                  </a:cubicBezTo>
                  <a:cubicBezTo>
                    <a:pt x="503942" y="31996"/>
                    <a:pt x="503636" y="32109"/>
                    <a:pt x="503393" y="32391"/>
                  </a:cubicBezTo>
                  <a:cubicBezTo>
                    <a:pt x="503224" y="32577"/>
                    <a:pt x="503063" y="32738"/>
                    <a:pt x="502901" y="32924"/>
                  </a:cubicBezTo>
                  <a:cubicBezTo>
                    <a:pt x="502086" y="29059"/>
                    <a:pt x="500642" y="25355"/>
                    <a:pt x="498665" y="21957"/>
                  </a:cubicBezTo>
                  <a:cubicBezTo>
                    <a:pt x="498640" y="21513"/>
                    <a:pt x="498358" y="21118"/>
                    <a:pt x="497963" y="20932"/>
                  </a:cubicBezTo>
                  <a:cubicBezTo>
                    <a:pt x="488707" y="6520"/>
                    <a:pt x="470042" y="8"/>
                    <a:pt x="452143"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6" name="Google Shape;111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RcAAO8GAADrFwAAtwcAAAAAAAAmAAAACAAAAP//////////"/>
                </a:ext>
              </a:extLst>
            </p:cNvSpPr>
            <p:nvPr/>
          </p:nvSpPr>
          <p:spPr>
            <a:xfrm>
              <a:off x="3749675" y="1127125"/>
              <a:ext cx="138430" cy="127000"/>
            </a:xfrm>
            <a:custGeom>
              <a:avLst/>
              <a:gdLst/>
              <a:ahLst/>
              <a:cxnLst/>
              <a:rect l="0" t="0" r="138430" b="127000"/>
              <a:pathLst>
                <a:path w="138430" h="127000">
                  <a:moveTo>
                    <a:pt x="92222" y="11086"/>
                  </a:moveTo>
                  <a:cubicBezTo>
                    <a:pt x="93873" y="14129"/>
                    <a:pt x="95500" y="18541"/>
                    <a:pt x="97063" y="24281"/>
                  </a:cubicBezTo>
                  <a:cubicBezTo>
                    <a:pt x="94171" y="26430"/>
                    <a:pt x="93124" y="27244"/>
                    <a:pt x="89878" y="29916"/>
                  </a:cubicBezTo>
                  <a:cubicBezTo>
                    <a:pt x="88026" y="32074"/>
                    <a:pt x="87011" y="33161"/>
                    <a:pt x="86850" y="33161"/>
                  </a:cubicBezTo>
                  <a:cubicBezTo>
                    <a:pt x="86657" y="33161"/>
                    <a:pt x="87591" y="31704"/>
                    <a:pt x="89669" y="28797"/>
                  </a:cubicBezTo>
                  <a:cubicBezTo>
                    <a:pt x="91594" y="25819"/>
                    <a:pt x="93245" y="22663"/>
                    <a:pt x="94550" y="19362"/>
                  </a:cubicBezTo>
                  <a:cubicBezTo>
                    <a:pt x="95001" y="18356"/>
                    <a:pt x="94276" y="17414"/>
                    <a:pt x="93398" y="17414"/>
                  </a:cubicBezTo>
                  <a:cubicBezTo>
                    <a:pt x="93092" y="17414"/>
                    <a:pt x="92778" y="17526"/>
                    <a:pt x="92480" y="17784"/>
                  </a:cubicBezTo>
                  <a:cubicBezTo>
                    <a:pt x="89315" y="20473"/>
                    <a:pt x="86036" y="23194"/>
                    <a:pt x="82734" y="25939"/>
                  </a:cubicBezTo>
                  <a:cubicBezTo>
                    <a:pt x="86109" y="21149"/>
                    <a:pt x="89274" y="16198"/>
                    <a:pt x="92222" y="11086"/>
                  </a:cubicBezTo>
                  <a:close/>
                  <a:moveTo>
                    <a:pt x="95009" y="29498"/>
                  </a:moveTo>
                  <a:cubicBezTo>
                    <a:pt x="95927" y="29498"/>
                    <a:pt x="90764" y="35335"/>
                    <a:pt x="89645" y="37122"/>
                  </a:cubicBezTo>
                  <a:cubicBezTo>
                    <a:pt x="89597" y="37186"/>
                    <a:pt x="89645" y="37259"/>
                    <a:pt x="89621" y="37331"/>
                  </a:cubicBezTo>
                  <a:cubicBezTo>
                    <a:pt x="89290" y="37339"/>
                    <a:pt x="88960" y="37347"/>
                    <a:pt x="88638" y="37347"/>
                  </a:cubicBezTo>
                  <a:cubicBezTo>
                    <a:pt x="87430" y="37347"/>
                    <a:pt x="86230" y="37251"/>
                    <a:pt x="85038" y="37049"/>
                  </a:cubicBezTo>
                  <a:cubicBezTo>
                    <a:pt x="87551" y="35166"/>
                    <a:pt x="88670" y="34280"/>
                    <a:pt x="91739" y="31776"/>
                  </a:cubicBezTo>
                  <a:cubicBezTo>
                    <a:pt x="93736" y="30134"/>
                    <a:pt x="94703" y="29498"/>
                    <a:pt x="95009" y="29498"/>
                  </a:cubicBezTo>
                  <a:close/>
                  <a:moveTo>
                    <a:pt x="91175" y="22317"/>
                  </a:moveTo>
                  <a:cubicBezTo>
                    <a:pt x="87341" y="25569"/>
                    <a:pt x="84530" y="31889"/>
                    <a:pt x="81856" y="36260"/>
                  </a:cubicBezTo>
                  <a:cubicBezTo>
                    <a:pt x="81784" y="36373"/>
                    <a:pt x="81808" y="36510"/>
                    <a:pt x="81784" y="36631"/>
                  </a:cubicBezTo>
                  <a:cubicBezTo>
                    <a:pt x="81357" y="36599"/>
                    <a:pt x="80930" y="36582"/>
                    <a:pt x="80495" y="36582"/>
                  </a:cubicBezTo>
                  <a:cubicBezTo>
                    <a:pt x="78570" y="36582"/>
                    <a:pt x="76557" y="36945"/>
                    <a:pt x="74414" y="38233"/>
                  </a:cubicBezTo>
                  <a:cubicBezTo>
                    <a:pt x="73689" y="38676"/>
                    <a:pt x="73133" y="39022"/>
                    <a:pt x="72481" y="39440"/>
                  </a:cubicBezTo>
                  <a:cubicBezTo>
                    <a:pt x="73440" y="38257"/>
                    <a:pt x="74414" y="37074"/>
                    <a:pt x="75340" y="35866"/>
                  </a:cubicBezTo>
                  <a:cubicBezTo>
                    <a:pt x="77040" y="34401"/>
                    <a:pt x="78739" y="32887"/>
                    <a:pt x="80439" y="31422"/>
                  </a:cubicBezTo>
                  <a:cubicBezTo>
                    <a:pt x="83991" y="28355"/>
                    <a:pt x="87575" y="25336"/>
                    <a:pt x="91175" y="22317"/>
                  </a:cubicBezTo>
                  <a:close/>
                  <a:moveTo>
                    <a:pt x="90716" y="8759"/>
                  </a:moveTo>
                  <a:cubicBezTo>
                    <a:pt x="86318" y="17108"/>
                    <a:pt x="80874" y="24893"/>
                    <a:pt x="74994" y="32380"/>
                  </a:cubicBezTo>
                  <a:cubicBezTo>
                    <a:pt x="72038" y="34843"/>
                    <a:pt x="69138" y="37371"/>
                    <a:pt x="66231" y="39980"/>
                  </a:cubicBezTo>
                  <a:cubicBezTo>
                    <a:pt x="68132" y="37492"/>
                    <a:pt x="70041" y="35029"/>
                    <a:pt x="71925" y="32517"/>
                  </a:cubicBezTo>
                  <a:cubicBezTo>
                    <a:pt x="77346" y="25336"/>
                    <a:pt x="86181" y="16061"/>
                    <a:pt x="90716" y="8759"/>
                  </a:cubicBezTo>
                  <a:close/>
                  <a:moveTo>
                    <a:pt x="65603" y="29755"/>
                  </a:moveTo>
                  <a:cubicBezTo>
                    <a:pt x="59691" y="41324"/>
                    <a:pt x="49647" y="51042"/>
                    <a:pt x="40860" y="60453"/>
                  </a:cubicBezTo>
                  <a:cubicBezTo>
                    <a:pt x="38927" y="62522"/>
                    <a:pt x="37066" y="64615"/>
                    <a:pt x="35189" y="66684"/>
                  </a:cubicBezTo>
                  <a:cubicBezTo>
                    <a:pt x="37976" y="60775"/>
                    <a:pt x="40972" y="54994"/>
                    <a:pt x="44323" y="49367"/>
                  </a:cubicBezTo>
                  <a:cubicBezTo>
                    <a:pt x="46788" y="45366"/>
                    <a:pt x="49583" y="41582"/>
                    <a:pt x="52651" y="38024"/>
                  </a:cubicBezTo>
                  <a:lnTo>
                    <a:pt x="52675" y="38024"/>
                  </a:lnTo>
                  <a:cubicBezTo>
                    <a:pt x="55108" y="35077"/>
                    <a:pt x="65232" y="30456"/>
                    <a:pt x="65603" y="29755"/>
                  </a:cubicBezTo>
                  <a:close/>
                  <a:moveTo>
                    <a:pt x="86447" y="6046"/>
                  </a:moveTo>
                  <a:cubicBezTo>
                    <a:pt x="87341" y="6046"/>
                    <a:pt x="88235" y="6392"/>
                    <a:pt x="89105" y="7093"/>
                  </a:cubicBezTo>
                  <a:cubicBezTo>
                    <a:pt x="77322" y="20497"/>
                    <a:pt x="67069" y="35117"/>
                    <a:pt x="55978" y="49109"/>
                  </a:cubicBezTo>
                  <a:cubicBezTo>
                    <a:pt x="52482" y="53529"/>
                    <a:pt x="48721" y="57667"/>
                    <a:pt x="44903" y="61781"/>
                  </a:cubicBezTo>
                  <a:cubicBezTo>
                    <a:pt x="43373" y="63432"/>
                    <a:pt x="40393" y="65589"/>
                    <a:pt x="37654" y="67795"/>
                  </a:cubicBezTo>
                  <a:cubicBezTo>
                    <a:pt x="48624" y="55832"/>
                    <a:pt x="59948" y="44182"/>
                    <a:pt x="68043" y="30005"/>
                  </a:cubicBezTo>
                  <a:cubicBezTo>
                    <a:pt x="68091" y="30013"/>
                    <a:pt x="68140" y="30013"/>
                    <a:pt x="68188" y="30013"/>
                  </a:cubicBezTo>
                  <a:cubicBezTo>
                    <a:pt x="68575" y="30013"/>
                    <a:pt x="68929" y="29852"/>
                    <a:pt x="69155" y="29538"/>
                  </a:cubicBezTo>
                  <a:cubicBezTo>
                    <a:pt x="71853" y="25939"/>
                    <a:pt x="74019" y="22148"/>
                    <a:pt x="76202" y="18203"/>
                  </a:cubicBezTo>
                  <a:cubicBezTo>
                    <a:pt x="77298" y="16174"/>
                    <a:pt x="78457" y="14153"/>
                    <a:pt x="79690" y="12205"/>
                  </a:cubicBezTo>
                  <a:cubicBezTo>
                    <a:pt x="82009" y="8091"/>
                    <a:pt x="84265" y="6046"/>
                    <a:pt x="86447" y="6046"/>
                  </a:cubicBezTo>
                  <a:close/>
                  <a:moveTo>
                    <a:pt x="62139" y="48063"/>
                  </a:moveTo>
                  <a:cubicBezTo>
                    <a:pt x="55092" y="56363"/>
                    <a:pt x="47811" y="64494"/>
                    <a:pt x="40811" y="72819"/>
                  </a:cubicBezTo>
                  <a:lnTo>
                    <a:pt x="40763" y="72867"/>
                  </a:lnTo>
                  <a:cubicBezTo>
                    <a:pt x="40997" y="72561"/>
                    <a:pt x="41206" y="72263"/>
                    <a:pt x="41327" y="72054"/>
                  </a:cubicBezTo>
                  <a:cubicBezTo>
                    <a:pt x="45604" y="64985"/>
                    <a:pt x="51459" y="58875"/>
                    <a:pt x="57138" y="52901"/>
                  </a:cubicBezTo>
                  <a:cubicBezTo>
                    <a:pt x="58716" y="51227"/>
                    <a:pt x="60464" y="49689"/>
                    <a:pt x="62115" y="48063"/>
                  </a:cubicBezTo>
                  <a:close/>
                  <a:moveTo>
                    <a:pt x="17816" y="66958"/>
                  </a:moveTo>
                  <a:cubicBezTo>
                    <a:pt x="14699" y="71675"/>
                    <a:pt x="11848" y="77013"/>
                    <a:pt x="9037" y="81683"/>
                  </a:cubicBezTo>
                  <a:cubicBezTo>
                    <a:pt x="8223" y="81014"/>
                    <a:pt x="7555" y="80201"/>
                    <a:pt x="7072" y="79259"/>
                  </a:cubicBezTo>
                  <a:cubicBezTo>
                    <a:pt x="10261" y="77327"/>
                    <a:pt x="14208" y="71933"/>
                    <a:pt x="17816" y="66958"/>
                  </a:cubicBezTo>
                  <a:close/>
                  <a:moveTo>
                    <a:pt x="40183" y="69309"/>
                  </a:moveTo>
                  <a:cubicBezTo>
                    <a:pt x="37630" y="73237"/>
                    <a:pt x="35399" y="77400"/>
                    <a:pt x="33554" y="81699"/>
                  </a:cubicBezTo>
                  <a:cubicBezTo>
                    <a:pt x="32274" y="81369"/>
                    <a:pt x="31001" y="81224"/>
                    <a:pt x="29696" y="81224"/>
                  </a:cubicBezTo>
                  <a:cubicBezTo>
                    <a:pt x="28416" y="81224"/>
                    <a:pt x="27111" y="81361"/>
                    <a:pt x="25766" y="81602"/>
                  </a:cubicBezTo>
                  <a:lnTo>
                    <a:pt x="25790" y="81578"/>
                  </a:lnTo>
                  <a:cubicBezTo>
                    <a:pt x="26748" y="80346"/>
                    <a:pt x="27723" y="79139"/>
                    <a:pt x="28722" y="77955"/>
                  </a:cubicBezTo>
                  <a:cubicBezTo>
                    <a:pt x="28875" y="78060"/>
                    <a:pt x="29052" y="78116"/>
                    <a:pt x="29237" y="78116"/>
                  </a:cubicBezTo>
                  <a:cubicBezTo>
                    <a:pt x="29447" y="78116"/>
                    <a:pt x="29656" y="78044"/>
                    <a:pt x="29817" y="77907"/>
                  </a:cubicBezTo>
                  <a:cubicBezTo>
                    <a:pt x="33417" y="75234"/>
                    <a:pt x="36881" y="72376"/>
                    <a:pt x="40183" y="69309"/>
                  </a:cubicBezTo>
                  <a:close/>
                  <a:moveTo>
                    <a:pt x="63879" y="57289"/>
                  </a:moveTo>
                  <a:cubicBezTo>
                    <a:pt x="64604" y="59036"/>
                    <a:pt x="65554" y="60944"/>
                    <a:pt x="66787" y="63174"/>
                  </a:cubicBezTo>
                  <a:cubicBezTo>
                    <a:pt x="67060" y="63673"/>
                    <a:pt x="67487" y="63882"/>
                    <a:pt x="67922" y="63882"/>
                  </a:cubicBezTo>
                  <a:cubicBezTo>
                    <a:pt x="68236" y="63882"/>
                    <a:pt x="68559" y="63778"/>
                    <a:pt x="68832" y="63593"/>
                  </a:cubicBezTo>
                  <a:cubicBezTo>
                    <a:pt x="65111" y="67940"/>
                    <a:pt x="61277" y="72142"/>
                    <a:pt x="57226" y="76232"/>
                  </a:cubicBezTo>
                  <a:lnTo>
                    <a:pt x="51298" y="82160"/>
                  </a:lnTo>
                  <a:cubicBezTo>
                    <a:pt x="56437" y="74308"/>
                    <a:pt x="61253" y="66523"/>
                    <a:pt x="63879" y="57289"/>
                  </a:cubicBezTo>
                  <a:close/>
                  <a:moveTo>
                    <a:pt x="36792" y="48417"/>
                  </a:moveTo>
                  <a:cubicBezTo>
                    <a:pt x="31162" y="55413"/>
                    <a:pt x="26394" y="63037"/>
                    <a:pt x="21231" y="70516"/>
                  </a:cubicBezTo>
                  <a:cubicBezTo>
                    <a:pt x="20377" y="71756"/>
                    <a:pt x="12331" y="82375"/>
                    <a:pt x="11872" y="82375"/>
                  </a:cubicBezTo>
                  <a:cubicBezTo>
                    <a:pt x="11695" y="82375"/>
                    <a:pt x="12645" y="80805"/>
                    <a:pt x="15561" y="76514"/>
                  </a:cubicBezTo>
                  <a:lnTo>
                    <a:pt x="15585" y="76514"/>
                  </a:lnTo>
                  <a:cubicBezTo>
                    <a:pt x="20329" y="69590"/>
                    <a:pt x="24606" y="62337"/>
                    <a:pt x="28400" y="54825"/>
                  </a:cubicBezTo>
                  <a:cubicBezTo>
                    <a:pt x="28440" y="54737"/>
                    <a:pt x="28400" y="54664"/>
                    <a:pt x="28440" y="54576"/>
                  </a:cubicBezTo>
                  <a:cubicBezTo>
                    <a:pt x="31186" y="52458"/>
                    <a:pt x="33973" y="50438"/>
                    <a:pt x="36792" y="48417"/>
                  </a:cubicBezTo>
                  <a:close/>
                  <a:moveTo>
                    <a:pt x="62276" y="51782"/>
                  </a:moveTo>
                  <a:cubicBezTo>
                    <a:pt x="62413" y="52829"/>
                    <a:pt x="62647" y="53875"/>
                    <a:pt x="62993" y="54874"/>
                  </a:cubicBezTo>
                  <a:cubicBezTo>
                    <a:pt x="62574" y="54874"/>
                    <a:pt x="62204" y="55059"/>
                    <a:pt x="61946" y="55365"/>
                  </a:cubicBezTo>
                  <a:cubicBezTo>
                    <a:pt x="54327" y="65332"/>
                    <a:pt x="45273" y="73841"/>
                    <a:pt x="36792" y="83019"/>
                  </a:cubicBezTo>
                  <a:cubicBezTo>
                    <a:pt x="36583" y="82955"/>
                    <a:pt x="36422" y="82785"/>
                    <a:pt x="36212" y="82721"/>
                  </a:cubicBezTo>
                  <a:lnTo>
                    <a:pt x="36212" y="82697"/>
                  </a:lnTo>
                  <a:cubicBezTo>
                    <a:pt x="44581" y="72142"/>
                    <a:pt x="53529" y="62031"/>
                    <a:pt x="62276" y="51782"/>
                  </a:cubicBezTo>
                  <a:close/>
                  <a:moveTo>
                    <a:pt x="41480" y="45615"/>
                  </a:moveTo>
                  <a:cubicBezTo>
                    <a:pt x="42108" y="45615"/>
                    <a:pt x="34368" y="58448"/>
                    <a:pt x="32556" y="61451"/>
                  </a:cubicBezTo>
                  <a:cubicBezTo>
                    <a:pt x="28464" y="68310"/>
                    <a:pt x="24888" y="75145"/>
                    <a:pt x="21908" y="82512"/>
                  </a:cubicBezTo>
                  <a:cubicBezTo>
                    <a:pt x="19653" y="83180"/>
                    <a:pt x="17285" y="84041"/>
                    <a:pt x="14619" y="85064"/>
                  </a:cubicBezTo>
                  <a:cubicBezTo>
                    <a:pt x="13741" y="84669"/>
                    <a:pt x="13000" y="84251"/>
                    <a:pt x="12259" y="83856"/>
                  </a:cubicBezTo>
                  <a:cubicBezTo>
                    <a:pt x="21698" y="75258"/>
                    <a:pt x="27997" y="64518"/>
                    <a:pt x="35326" y="53900"/>
                  </a:cubicBezTo>
                  <a:cubicBezTo>
                    <a:pt x="39515" y="47829"/>
                    <a:pt x="41222" y="45615"/>
                    <a:pt x="41480" y="45615"/>
                  </a:cubicBezTo>
                  <a:close/>
                  <a:moveTo>
                    <a:pt x="71394" y="65847"/>
                  </a:moveTo>
                  <a:cubicBezTo>
                    <a:pt x="72247" y="66426"/>
                    <a:pt x="73504" y="67054"/>
                    <a:pt x="75131" y="68004"/>
                  </a:cubicBezTo>
                  <a:cubicBezTo>
                    <a:pt x="75123" y="68020"/>
                    <a:pt x="75115" y="68020"/>
                    <a:pt x="75099" y="68020"/>
                  </a:cubicBezTo>
                  <a:cubicBezTo>
                    <a:pt x="75091" y="68020"/>
                    <a:pt x="75075" y="68020"/>
                    <a:pt x="75066" y="68029"/>
                  </a:cubicBezTo>
                  <a:cubicBezTo>
                    <a:pt x="69533" y="73817"/>
                    <a:pt x="64298" y="79887"/>
                    <a:pt x="58901" y="85788"/>
                  </a:cubicBezTo>
                  <a:cubicBezTo>
                    <a:pt x="60295" y="84186"/>
                    <a:pt x="61737" y="82415"/>
                    <a:pt x="62598" y="81047"/>
                  </a:cubicBezTo>
                  <a:cubicBezTo>
                    <a:pt x="65667" y="76071"/>
                    <a:pt x="68526" y="70959"/>
                    <a:pt x="71394" y="65847"/>
                  </a:cubicBezTo>
                  <a:close/>
                  <a:moveTo>
                    <a:pt x="77322" y="69309"/>
                  </a:moveTo>
                  <a:cubicBezTo>
                    <a:pt x="78272" y="69888"/>
                    <a:pt x="79247" y="70468"/>
                    <a:pt x="80229" y="71072"/>
                  </a:cubicBezTo>
                  <a:cubicBezTo>
                    <a:pt x="81373" y="71780"/>
                    <a:pt x="82187" y="72006"/>
                    <a:pt x="82847" y="72006"/>
                  </a:cubicBezTo>
                  <a:cubicBezTo>
                    <a:pt x="83910" y="72006"/>
                    <a:pt x="84538" y="71426"/>
                    <a:pt x="85392" y="71426"/>
                  </a:cubicBezTo>
                  <a:cubicBezTo>
                    <a:pt x="85618" y="71426"/>
                    <a:pt x="85859" y="71458"/>
                    <a:pt x="86125" y="71563"/>
                  </a:cubicBezTo>
                  <a:cubicBezTo>
                    <a:pt x="85964" y="71498"/>
                    <a:pt x="85811" y="71474"/>
                    <a:pt x="85658" y="71474"/>
                  </a:cubicBezTo>
                  <a:cubicBezTo>
                    <a:pt x="84611" y="71474"/>
                    <a:pt x="83926" y="72835"/>
                    <a:pt x="84458" y="73745"/>
                  </a:cubicBezTo>
                  <a:cubicBezTo>
                    <a:pt x="85062" y="74864"/>
                    <a:pt x="85714" y="75999"/>
                    <a:pt x="86343" y="77118"/>
                  </a:cubicBezTo>
                  <a:cubicBezTo>
                    <a:pt x="85996" y="77142"/>
                    <a:pt x="85666" y="77279"/>
                    <a:pt x="85432" y="77512"/>
                  </a:cubicBezTo>
                  <a:cubicBezTo>
                    <a:pt x="82734" y="80072"/>
                    <a:pt x="80229" y="82697"/>
                    <a:pt x="77765" y="85394"/>
                  </a:cubicBezTo>
                  <a:cubicBezTo>
                    <a:pt x="79875" y="81650"/>
                    <a:pt x="81921" y="77842"/>
                    <a:pt x="83532" y="73745"/>
                  </a:cubicBezTo>
                  <a:cubicBezTo>
                    <a:pt x="83942" y="72682"/>
                    <a:pt x="83024" y="71973"/>
                    <a:pt x="82114" y="71973"/>
                  </a:cubicBezTo>
                  <a:cubicBezTo>
                    <a:pt x="81752" y="71973"/>
                    <a:pt x="81389" y="72086"/>
                    <a:pt x="81107" y="72328"/>
                  </a:cubicBezTo>
                  <a:cubicBezTo>
                    <a:pt x="76202" y="76562"/>
                    <a:pt x="71853" y="81232"/>
                    <a:pt x="67624" y="86070"/>
                  </a:cubicBezTo>
                  <a:cubicBezTo>
                    <a:pt x="70878" y="80628"/>
                    <a:pt x="74156" y="75234"/>
                    <a:pt x="77273" y="69727"/>
                  </a:cubicBezTo>
                  <a:cubicBezTo>
                    <a:pt x="77322" y="69590"/>
                    <a:pt x="77273" y="69445"/>
                    <a:pt x="77298" y="69309"/>
                  </a:cubicBezTo>
                  <a:close/>
                  <a:moveTo>
                    <a:pt x="121548" y="69381"/>
                  </a:moveTo>
                  <a:cubicBezTo>
                    <a:pt x="122684" y="69961"/>
                    <a:pt x="123827" y="70540"/>
                    <a:pt x="124939" y="71120"/>
                  </a:cubicBezTo>
                  <a:cubicBezTo>
                    <a:pt x="125124" y="71241"/>
                    <a:pt x="125269" y="71378"/>
                    <a:pt x="125454" y="71490"/>
                  </a:cubicBezTo>
                  <a:cubicBezTo>
                    <a:pt x="120638" y="77214"/>
                    <a:pt x="115129" y="82439"/>
                    <a:pt x="109571" y="87672"/>
                  </a:cubicBezTo>
                  <a:cubicBezTo>
                    <a:pt x="115105" y="82254"/>
                    <a:pt x="120638" y="75886"/>
                    <a:pt x="121548" y="69381"/>
                  </a:cubicBezTo>
                  <a:close/>
                  <a:moveTo>
                    <a:pt x="60794" y="60654"/>
                  </a:moveTo>
                  <a:cubicBezTo>
                    <a:pt x="59634" y="61926"/>
                    <a:pt x="54641" y="72505"/>
                    <a:pt x="52297" y="76232"/>
                  </a:cubicBezTo>
                  <a:cubicBezTo>
                    <a:pt x="49695" y="80394"/>
                    <a:pt x="46908" y="84396"/>
                    <a:pt x="44186" y="88461"/>
                  </a:cubicBezTo>
                  <a:lnTo>
                    <a:pt x="44186" y="88437"/>
                  </a:lnTo>
                  <a:lnTo>
                    <a:pt x="44089" y="88365"/>
                  </a:lnTo>
                  <a:cubicBezTo>
                    <a:pt x="42253" y="86529"/>
                    <a:pt x="40183" y="84951"/>
                    <a:pt x="37928" y="83695"/>
                  </a:cubicBezTo>
                  <a:cubicBezTo>
                    <a:pt x="45507" y="75958"/>
                    <a:pt x="53433" y="68600"/>
                    <a:pt x="60794" y="60654"/>
                  </a:cubicBezTo>
                  <a:close/>
                  <a:moveTo>
                    <a:pt x="87647" y="79469"/>
                  </a:moveTo>
                  <a:cubicBezTo>
                    <a:pt x="88525" y="81071"/>
                    <a:pt x="89411" y="82649"/>
                    <a:pt x="90321" y="84227"/>
                  </a:cubicBezTo>
                  <a:cubicBezTo>
                    <a:pt x="90144" y="84170"/>
                    <a:pt x="89967" y="84146"/>
                    <a:pt x="89798" y="84146"/>
                  </a:cubicBezTo>
                  <a:cubicBezTo>
                    <a:pt x="89468" y="84146"/>
                    <a:pt x="89145" y="84243"/>
                    <a:pt x="88880" y="84436"/>
                  </a:cubicBezTo>
                  <a:cubicBezTo>
                    <a:pt x="85408" y="87181"/>
                    <a:pt x="82130" y="90136"/>
                    <a:pt x="79061" y="93292"/>
                  </a:cubicBezTo>
                  <a:cubicBezTo>
                    <a:pt x="82178" y="88904"/>
                    <a:pt x="85247" y="84460"/>
                    <a:pt x="87647" y="79493"/>
                  </a:cubicBezTo>
                  <a:lnTo>
                    <a:pt x="87647" y="79469"/>
                  </a:lnTo>
                  <a:close/>
                  <a:moveTo>
                    <a:pt x="65442" y="71192"/>
                  </a:moveTo>
                  <a:cubicBezTo>
                    <a:pt x="64692" y="72448"/>
                    <a:pt x="64000" y="73728"/>
                    <a:pt x="63251" y="74976"/>
                  </a:cubicBezTo>
                  <a:cubicBezTo>
                    <a:pt x="59530" y="81280"/>
                    <a:pt x="55486" y="87390"/>
                    <a:pt x="51459" y="93485"/>
                  </a:cubicBezTo>
                  <a:cubicBezTo>
                    <a:pt x="51218" y="93823"/>
                    <a:pt x="51185" y="94266"/>
                    <a:pt x="51379" y="94636"/>
                  </a:cubicBezTo>
                  <a:cubicBezTo>
                    <a:pt x="49760" y="93364"/>
                    <a:pt x="48221" y="92004"/>
                    <a:pt x="46651" y="90619"/>
                  </a:cubicBezTo>
                  <a:cubicBezTo>
                    <a:pt x="52901" y="84138"/>
                    <a:pt x="59272" y="77770"/>
                    <a:pt x="65442" y="71192"/>
                  </a:cubicBezTo>
                  <a:close/>
                  <a:moveTo>
                    <a:pt x="68301" y="79509"/>
                  </a:moveTo>
                  <a:cubicBezTo>
                    <a:pt x="67995" y="79976"/>
                    <a:pt x="67737" y="80443"/>
                    <a:pt x="67463" y="80910"/>
                  </a:cubicBezTo>
                  <a:cubicBezTo>
                    <a:pt x="64088" y="86505"/>
                    <a:pt x="60698" y="92084"/>
                    <a:pt x="57460" y="97784"/>
                  </a:cubicBezTo>
                  <a:cubicBezTo>
                    <a:pt x="57250" y="98203"/>
                    <a:pt x="57274" y="98710"/>
                    <a:pt x="57556" y="99104"/>
                  </a:cubicBezTo>
                  <a:cubicBezTo>
                    <a:pt x="55784" y="97945"/>
                    <a:pt x="54093" y="96689"/>
                    <a:pt x="52394" y="95409"/>
                  </a:cubicBezTo>
                  <a:lnTo>
                    <a:pt x="52418" y="95409"/>
                  </a:lnTo>
                  <a:cubicBezTo>
                    <a:pt x="52506" y="95433"/>
                    <a:pt x="52595" y="95441"/>
                    <a:pt x="52692" y="95441"/>
                  </a:cubicBezTo>
                  <a:cubicBezTo>
                    <a:pt x="53006" y="95441"/>
                    <a:pt x="53328" y="95320"/>
                    <a:pt x="53577" y="95111"/>
                  </a:cubicBezTo>
                  <a:cubicBezTo>
                    <a:pt x="58789" y="90184"/>
                    <a:pt x="63557" y="84855"/>
                    <a:pt x="68301" y="79509"/>
                  </a:cubicBezTo>
                  <a:close/>
                  <a:moveTo>
                    <a:pt x="79504" y="77488"/>
                  </a:moveTo>
                  <a:cubicBezTo>
                    <a:pt x="73230" y="83623"/>
                    <a:pt x="68510" y="95272"/>
                    <a:pt x="64370" y="102961"/>
                  </a:cubicBezTo>
                  <a:cubicBezTo>
                    <a:pt x="64249" y="103170"/>
                    <a:pt x="64322" y="103339"/>
                    <a:pt x="64322" y="103500"/>
                  </a:cubicBezTo>
                  <a:cubicBezTo>
                    <a:pt x="62461" y="102333"/>
                    <a:pt x="60649" y="101173"/>
                    <a:pt x="58813" y="99942"/>
                  </a:cubicBezTo>
                  <a:cubicBezTo>
                    <a:pt x="59135" y="99917"/>
                    <a:pt x="59465" y="99781"/>
                    <a:pt x="59675" y="99499"/>
                  </a:cubicBezTo>
                  <a:cubicBezTo>
                    <a:pt x="66207" y="92084"/>
                    <a:pt x="72417" y="84396"/>
                    <a:pt x="79504" y="77488"/>
                  </a:cubicBezTo>
                  <a:close/>
                  <a:moveTo>
                    <a:pt x="134499" y="85764"/>
                  </a:moveTo>
                  <a:cubicBezTo>
                    <a:pt x="134636" y="87229"/>
                    <a:pt x="134661" y="88695"/>
                    <a:pt x="134572" y="90160"/>
                  </a:cubicBezTo>
                  <a:cubicBezTo>
                    <a:pt x="134218" y="90248"/>
                    <a:pt x="133895" y="90482"/>
                    <a:pt x="133710" y="90788"/>
                  </a:cubicBezTo>
                  <a:cubicBezTo>
                    <a:pt x="130456" y="95755"/>
                    <a:pt x="126590" y="100151"/>
                    <a:pt x="122474" y="104289"/>
                  </a:cubicBezTo>
                  <a:cubicBezTo>
                    <a:pt x="126711" y="98267"/>
                    <a:pt x="130988" y="92253"/>
                    <a:pt x="134499" y="85764"/>
                  </a:cubicBezTo>
                  <a:close/>
                  <a:moveTo>
                    <a:pt x="81252" y="85394"/>
                  </a:moveTo>
                  <a:cubicBezTo>
                    <a:pt x="77249" y="92366"/>
                    <a:pt x="71853" y="98661"/>
                    <a:pt x="67600" y="105472"/>
                  </a:cubicBezTo>
                  <a:lnTo>
                    <a:pt x="66464" y="104780"/>
                  </a:lnTo>
                  <a:cubicBezTo>
                    <a:pt x="66601" y="104659"/>
                    <a:pt x="66787" y="104635"/>
                    <a:pt x="66899" y="104450"/>
                  </a:cubicBezTo>
                  <a:cubicBezTo>
                    <a:pt x="71039" y="98203"/>
                    <a:pt x="77386" y="91480"/>
                    <a:pt x="81252" y="85394"/>
                  </a:cubicBezTo>
                  <a:close/>
                  <a:moveTo>
                    <a:pt x="133267" y="80233"/>
                  </a:moveTo>
                  <a:cubicBezTo>
                    <a:pt x="133662" y="81280"/>
                    <a:pt x="133984" y="82351"/>
                    <a:pt x="134193" y="83438"/>
                  </a:cubicBezTo>
                  <a:cubicBezTo>
                    <a:pt x="133920" y="83244"/>
                    <a:pt x="133605" y="83148"/>
                    <a:pt x="133291" y="83148"/>
                  </a:cubicBezTo>
                  <a:cubicBezTo>
                    <a:pt x="132784" y="83148"/>
                    <a:pt x="132293" y="83397"/>
                    <a:pt x="131987" y="83856"/>
                  </a:cubicBezTo>
                  <a:cubicBezTo>
                    <a:pt x="126171" y="91665"/>
                    <a:pt x="119969" y="99104"/>
                    <a:pt x="113526" y="106382"/>
                  </a:cubicBezTo>
                  <a:cubicBezTo>
                    <a:pt x="117014" y="101358"/>
                    <a:pt x="120614" y="96407"/>
                    <a:pt x="124335" y="91577"/>
                  </a:cubicBezTo>
                  <a:cubicBezTo>
                    <a:pt x="127452" y="87930"/>
                    <a:pt x="130432" y="84162"/>
                    <a:pt x="133267" y="80233"/>
                  </a:cubicBezTo>
                  <a:close/>
                  <a:moveTo>
                    <a:pt x="127992" y="73165"/>
                  </a:moveTo>
                  <a:cubicBezTo>
                    <a:pt x="129449" y="74332"/>
                    <a:pt x="130730" y="75725"/>
                    <a:pt x="131729" y="77303"/>
                  </a:cubicBezTo>
                  <a:cubicBezTo>
                    <a:pt x="128362" y="81465"/>
                    <a:pt x="125060" y="85692"/>
                    <a:pt x="121806" y="89951"/>
                  </a:cubicBezTo>
                  <a:cubicBezTo>
                    <a:pt x="115942" y="96689"/>
                    <a:pt x="109684" y="103081"/>
                    <a:pt x="103104" y="109103"/>
                  </a:cubicBezTo>
                  <a:lnTo>
                    <a:pt x="103104" y="109079"/>
                  </a:lnTo>
                  <a:cubicBezTo>
                    <a:pt x="112036" y="97575"/>
                    <a:pt x="120340" y="85579"/>
                    <a:pt x="127992" y="73165"/>
                  </a:cubicBezTo>
                  <a:close/>
                  <a:moveTo>
                    <a:pt x="91296" y="85974"/>
                  </a:moveTo>
                  <a:cubicBezTo>
                    <a:pt x="91973" y="87181"/>
                    <a:pt x="92617" y="88413"/>
                    <a:pt x="93342" y="89596"/>
                  </a:cubicBezTo>
                  <a:cubicBezTo>
                    <a:pt x="93366" y="89645"/>
                    <a:pt x="93414" y="89645"/>
                    <a:pt x="93430" y="89693"/>
                  </a:cubicBezTo>
                  <a:cubicBezTo>
                    <a:pt x="92552" y="90740"/>
                    <a:pt x="91642" y="91786"/>
                    <a:pt x="90740" y="92809"/>
                  </a:cubicBezTo>
                  <a:cubicBezTo>
                    <a:pt x="86165" y="98050"/>
                    <a:pt x="79980" y="104901"/>
                    <a:pt x="77894" y="109296"/>
                  </a:cubicBezTo>
                  <a:cubicBezTo>
                    <a:pt x="81679" y="101294"/>
                    <a:pt x="86512" y="93751"/>
                    <a:pt x="91223" y="86279"/>
                  </a:cubicBezTo>
                  <a:cubicBezTo>
                    <a:pt x="91296" y="86159"/>
                    <a:pt x="91248" y="86086"/>
                    <a:pt x="91296" y="85974"/>
                  </a:cubicBezTo>
                  <a:close/>
                  <a:moveTo>
                    <a:pt x="86874" y="89782"/>
                  </a:moveTo>
                  <a:cubicBezTo>
                    <a:pt x="81993" y="94338"/>
                    <a:pt x="77902" y="102325"/>
                    <a:pt x="74422" y="109554"/>
                  </a:cubicBezTo>
                  <a:cubicBezTo>
                    <a:pt x="73053" y="108741"/>
                    <a:pt x="71708" y="107936"/>
                    <a:pt x="70347" y="107123"/>
                  </a:cubicBezTo>
                  <a:cubicBezTo>
                    <a:pt x="75807" y="101294"/>
                    <a:pt x="81019" y="95248"/>
                    <a:pt x="86874" y="89782"/>
                  </a:cubicBezTo>
                  <a:close/>
                  <a:moveTo>
                    <a:pt x="115129" y="66056"/>
                  </a:moveTo>
                  <a:cubicBezTo>
                    <a:pt x="116522" y="66773"/>
                    <a:pt x="117916" y="67497"/>
                    <a:pt x="119317" y="68214"/>
                  </a:cubicBezTo>
                  <a:cubicBezTo>
                    <a:pt x="113317" y="74912"/>
                    <a:pt x="108524" y="82439"/>
                    <a:pt x="103925" y="90087"/>
                  </a:cubicBezTo>
                  <a:cubicBezTo>
                    <a:pt x="100760" y="93042"/>
                    <a:pt x="97619" y="95803"/>
                    <a:pt x="95106" y="98219"/>
                  </a:cubicBezTo>
                  <a:cubicBezTo>
                    <a:pt x="91739" y="101455"/>
                    <a:pt x="82017" y="107614"/>
                    <a:pt x="79367" y="112541"/>
                  </a:cubicBezTo>
                  <a:cubicBezTo>
                    <a:pt x="78852" y="112235"/>
                    <a:pt x="78369" y="111889"/>
                    <a:pt x="77853" y="111583"/>
                  </a:cubicBezTo>
                  <a:cubicBezTo>
                    <a:pt x="91062" y="97011"/>
                    <a:pt x="104433" y="82649"/>
                    <a:pt x="115129" y="66056"/>
                  </a:cubicBezTo>
                  <a:close/>
                  <a:moveTo>
                    <a:pt x="127363" y="103798"/>
                  </a:moveTo>
                  <a:cubicBezTo>
                    <a:pt x="126131" y="105891"/>
                    <a:pt x="124778" y="107936"/>
                    <a:pt x="123312" y="109892"/>
                  </a:cubicBezTo>
                  <a:cubicBezTo>
                    <a:pt x="122619" y="110794"/>
                    <a:pt x="123199" y="111583"/>
                    <a:pt x="124037" y="111913"/>
                  </a:cubicBezTo>
                  <a:cubicBezTo>
                    <a:pt x="121339" y="113612"/>
                    <a:pt x="118270" y="114747"/>
                    <a:pt x="115016" y="115681"/>
                  </a:cubicBezTo>
                  <a:cubicBezTo>
                    <a:pt x="119293" y="111841"/>
                    <a:pt x="123473" y="107960"/>
                    <a:pt x="127363" y="103798"/>
                  </a:cubicBezTo>
                  <a:close/>
                  <a:moveTo>
                    <a:pt x="99809" y="96826"/>
                  </a:moveTo>
                  <a:cubicBezTo>
                    <a:pt x="99600" y="97180"/>
                    <a:pt x="99391" y="97502"/>
                    <a:pt x="99181" y="97848"/>
                  </a:cubicBezTo>
                  <a:cubicBezTo>
                    <a:pt x="93809" y="103476"/>
                    <a:pt x="89017" y="109538"/>
                    <a:pt x="85529" y="116518"/>
                  </a:cubicBezTo>
                  <a:cubicBezTo>
                    <a:pt x="84015" y="115512"/>
                    <a:pt x="82485" y="114537"/>
                    <a:pt x="80922" y="113588"/>
                  </a:cubicBezTo>
                  <a:cubicBezTo>
                    <a:pt x="82299" y="111816"/>
                    <a:pt x="86157" y="109329"/>
                    <a:pt x="87414" y="108218"/>
                  </a:cubicBezTo>
                  <a:cubicBezTo>
                    <a:pt x="91618" y="104522"/>
                    <a:pt x="95734" y="100682"/>
                    <a:pt x="99809" y="96826"/>
                  </a:cubicBezTo>
                  <a:close/>
                  <a:moveTo>
                    <a:pt x="117545" y="84114"/>
                  </a:moveTo>
                  <a:cubicBezTo>
                    <a:pt x="109177" y="96528"/>
                    <a:pt x="100204" y="108516"/>
                    <a:pt x="90619" y="120020"/>
                  </a:cubicBezTo>
                  <a:cubicBezTo>
                    <a:pt x="90595" y="120044"/>
                    <a:pt x="90619" y="120068"/>
                    <a:pt x="90595" y="120092"/>
                  </a:cubicBezTo>
                  <a:cubicBezTo>
                    <a:pt x="89782" y="119513"/>
                    <a:pt x="89041" y="118837"/>
                    <a:pt x="88227" y="118281"/>
                  </a:cubicBezTo>
                  <a:cubicBezTo>
                    <a:pt x="92577" y="113048"/>
                    <a:pt x="96298" y="107308"/>
                    <a:pt x="99737" y="101455"/>
                  </a:cubicBezTo>
                  <a:lnTo>
                    <a:pt x="99737" y="101431"/>
                  </a:lnTo>
                  <a:cubicBezTo>
                    <a:pt x="105319" y="95385"/>
                    <a:pt x="111593" y="89854"/>
                    <a:pt x="117545" y="84114"/>
                  </a:cubicBezTo>
                  <a:close/>
                  <a:moveTo>
                    <a:pt x="95959" y="8"/>
                  </a:moveTo>
                  <a:cubicBezTo>
                    <a:pt x="95653" y="8"/>
                    <a:pt x="95339" y="129"/>
                    <a:pt x="95065" y="419"/>
                  </a:cubicBezTo>
                  <a:cubicBezTo>
                    <a:pt x="94598" y="910"/>
                    <a:pt x="94204" y="1417"/>
                    <a:pt x="93761" y="1884"/>
                  </a:cubicBezTo>
                  <a:cubicBezTo>
                    <a:pt x="93100" y="1723"/>
                    <a:pt x="92440" y="1642"/>
                    <a:pt x="91787" y="1642"/>
                  </a:cubicBezTo>
                  <a:cubicBezTo>
                    <a:pt x="83242" y="1642"/>
                    <a:pt x="75864" y="15063"/>
                    <a:pt x="69598" y="24522"/>
                  </a:cubicBezTo>
                  <a:cubicBezTo>
                    <a:pt x="69436" y="24434"/>
                    <a:pt x="69251" y="24378"/>
                    <a:pt x="69066" y="24378"/>
                  </a:cubicBezTo>
                  <a:cubicBezTo>
                    <a:pt x="68961" y="24378"/>
                    <a:pt x="68865" y="24394"/>
                    <a:pt x="68760" y="24426"/>
                  </a:cubicBezTo>
                  <a:cubicBezTo>
                    <a:pt x="68510" y="24522"/>
                    <a:pt x="68301" y="24659"/>
                    <a:pt x="68067" y="24756"/>
                  </a:cubicBezTo>
                  <a:cubicBezTo>
                    <a:pt x="68035" y="24748"/>
                    <a:pt x="68003" y="24748"/>
                    <a:pt x="67971" y="24748"/>
                  </a:cubicBezTo>
                  <a:cubicBezTo>
                    <a:pt x="67874" y="24748"/>
                    <a:pt x="67785" y="24764"/>
                    <a:pt x="67713" y="24796"/>
                  </a:cubicBezTo>
                  <a:lnTo>
                    <a:pt x="66996" y="25215"/>
                  </a:lnTo>
                  <a:cubicBezTo>
                    <a:pt x="62784" y="26841"/>
                    <a:pt x="58853" y="29144"/>
                    <a:pt x="55366" y="32026"/>
                  </a:cubicBezTo>
                  <a:cubicBezTo>
                    <a:pt x="34883" y="43860"/>
                    <a:pt x="8513" y="59455"/>
                    <a:pt x="2142" y="79493"/>
                  </a:cubicBezTo>
                  <a:cubicBezTo>
                    <a:pt x="0" y="86191"/>
                    <a:pt x="5284" y="88276"/>
                    <a:pt x="10438" y="88276"/>
                  </a:cubicBezTo>
                  <a:cubicBezTo>
                    <a:pt x="12170" y="88276"/>
                    <a:pt x="13886" y="88043"/>
                    <a:pt x="15303" y="87672"/>
                  </a:cubicBezTo>
                  <a:cubicBezTo>
                    <a:pt x="21416" y="86070"/>
                    <a:pt x="24622" y="83140"/>
                    <a:pt x="28851" y="83140"/>
                  </a:cubicBezTo>
                  <a:cubicBezTo>
                    <a:pt x="32105" y="83140"/>
                    <a:pt x="35955" y="84871"/>
                    <a:pt x="42189" y="90248"/>
                  </a:cubicBezTo>
                  <a:cubicBezTo>
                    <a:pt x="42350" y="90393"/>
                    <a:pt x="42487" y="90579"/>
                    <a:pt x="42648" y="90715"/>
                  </a:cubicBezTo>
                  <a:cubicBezTo>
                    <a:pt x="42414" y="91086"/>
                    <a:pt x="42164" y="91432"/>
                    <a:pt x="41931" y="91810"/>
                  </a:cubicBezTo>
                  <a:cubicBezTo>
                    <a:pt x="41335" y="92736"/>
                    <a:pt x="42213" y="93734"/>
                    <a:pt x="43107" y="93734"/>
                  </a:cubicBezTo>
                  <a:cubicBezTo>
                    <a:pt x="43405" y="93734"/>
                    <a:pt x="43703" y="93622"/>
                    <a:pt x="43953" y="93364"/>
                  </a:cubicBezTo>
                  <a:cubicBezTo>
                    <a:pt x="44186" y="93131"/>
                    <a:pt x="44420" y="92897"/>
                    <a:pt x="44653" y="92664"/>
                  </a:cubicBezTo>
                  <a:cubicBezTo>
                    <a:pt x="47343" y="95530"/>
                    <a:pt x="50001" y="98806"/>
                    <a:pt x="53279" y="100594"/>
                  </a:cubicBezTo>
                  <a:cubicBezTo>
                    <a:pt x="60110" y="104313"/>
                    <a:pt x="66787" y="107960"/>
                    <a:pt x="73343" y="111816"/>
                  </a:cubicBezTo>
                  <a:cubicBezTo>
                    <a:pt x="73230" y="112050"/>
                    <a:pt x="73109" y="112283"/>
                    <a:pt x="73021" y="112517"/>
                  </a:cubicBezTo>
                  <a:cubicBezTo>
                    <a:pt x="72497" y="113596"/>
                    <a:pt x="73399" y="114835"/>
                    <a:pt x="74398" y="114835"/>
                  </a:cubicBezTo>
                  <a:cubicBezTo>
                    <a:pt x="74736" y="114835"/>
                    <a:pt x="75083" y="114690"/>
                    <a:pt x="75389" y="114352"/>
                  </a:cubicBezTo>
                  <a:cubicBezTo>
                    <a:pt x="75622" y="114054"/>
                    <a:pt x="75880" y="113797"/>
                    <a:pt x="76138" y="113515"/>
                  </a:cubicBezTo>
                  <a:cubicBezTo>
                    <a:pt x="78925" y="115190"/>
                    <a:pt x="81671" y="116953"/>
                    <a:pt x="84385" y="118772"/>
                  </a:cubicBezTo>
                  <a:cubicBezTo>
                    <a:pt x="84047" y="119738"/>
                    <a:pt x="84796" y="120801"/>
                    <a:pt x="85650" y="120801"/>
                  </a:cubicBezTo>
                  <a:cubicBezTo>
                    <a:pt x="85956" y="120801"/>
                    <a:pt x="86286" y="120664"/>
                    <a:pt x="86576" y="120326"/>
                  </a:cubicBezTo>
                  <a:cubicBezTo>
                    <a:pt x="86600" y="120302"/>
                    <a:pt x="86624" y="120278"/>
                    <a:pt x="86641" y="120278"/>
                  </a:cubicBezTo>
                  <a:cubicBezTo>
                    <a:pt x="89645" y="122298"/>
                    <a:pt x="92601" y="124440"/>
                    <a:pt x="95500" y="126718"/>
                  </a:cubicBezTo>
                  <a:cubicBezTo>
                    <a:pt x="95750" y="126911"/>
                    <a:pt x="96016" y="126992"/>
                    <a:pt x="96274" y="126992"/>
                  </a:cubicBezTo>
                  <a:cubicBezTo>
                    <a:pt x="97216" y="126992"/>
                    <a:pt x="98029" y="125881"/>
                    <a:pt x="97135" y="125116"/>
                  </a:cubicBezTo>
                  <a:cubicBezTo>
                    <a:pt x="95806" y="123949"/>
                    <a:pt x="94341" y="122999"/>
                    <a:pt x="92971" y="121928"/>
                  </a:cubicBezTo>
                  <a:cubicBezTo>
                    <a:pt x="98480" y="117347"/>
                    <a:pt x="103780" y="112565"/>
                    <a:pt x="108943" y="107638"/>
                  </a:cubicBezTo>
                  <a:cubicBezTo>
                    <a:pt x="106430" y="111333"/>
                    <a:pt x="104014" y="115093"/>
                    <a:pt x="101662" y="118909"/>
                  </a:cubicBezTo>
                  <a:cubicBezTo>
                    <a:pt x="100389" y="119231"/>
                    <a:pt x="99133" y="119537"/>
                    <a:pt x="97876" y="119907"/>
                  </a:cubicBezTo>
                  <a:cubicBezTo>
                    <a:pt x="97047" y="120165"/>
                    <a:pt x="97288" y="121381"/>
                    <a:pt x="98054" y="121381"/>
                  </a:cubicBezTo>
                  <a:cubicBezTo>
                    <a:pt x="98118" y="121381"/>
                    <a:pt x="98191" y="121373"/>
                    <a:pt x="98271" y="121348"/>
                  </a:cubicBezTo>
                  <a:cubicBezTo>
                    <a:pt x="99036" y="121139"/>
                    <a:pt x="99898" y="121002"/>
                    <a:pt x="100687" y="120817"/>
                  </a:cubicBezTo>
                  <a:cubicBezTo>
                    <a:pt x="100502" y="121751"/>
                    <a:pt x="101308" y="122612"/>
                    <a:pt x="102177" y="122612"/>
                  </a:cubicBezTo>
                  <a:cubicBezTo>
                    <a:pt x="102516" y="122612"/>
                    <a:pt x="102870" y="122475"/>
                    <a:pt x="103176" y="122162"/>
                  </a:cubicBezTo>
                  <a:cubicBezTo>
                    <a:pt x="103941" y="121397"/>
                    <a:pt x="104642" y="120559"/>
                    <a:pt x="105383" y="119795"/>
                  </a:cubicBezTo>
                  <a:cubicBezTo>
                    <a:pt x="111963" y="118579"/>
                    <a:pt x="118922" y="117629"/>
                    <a:pt x="124544" y="114747"/>
                  </a:cubicBezTo>
                  <a:cubicBezTo>
                    <a:pt x="131874" y="110963"/>
                    <a:pt x="134338" y="103846"/>
                    <a:pt x="136312" y="96246"/>
                  </a:cubicBezTo>
                  <a:cubicBezTo>
                    <a:pt x="138430" y="88018"/>
                    <a:pt x="137496" y="82327"/>
                    <a:pt x="134733" y="77907"/>
                  </a:cubicBezTo>
                  <a:cubicBezTo>
                    <a:pt x="134822" y="77142"/>
                    <a:pt x="134314" y="76442"/>
                    <a:pt x="133549" y="76281"/>
                  </a:cubicBezTo>
                  <a:cubicBezTo>
                    <a:pt x="132123" y="74517"/>
                    <a:pt x="130456" y="72931"/>
                    <a:pt x="128636" y="71563"/>
                  </a:cubicBezTo>
                  <a:cubicBezTo>
                    <a:pt x="128555" y="70798"/>
                    <a:pt x="127919" y="70242"/>
                    <a:pt x="127194" y="70242"/>
                  </a:cubicBezTo>
                  <a:cubicBezTo>
                    <a:pt x="127081" y="70242"/>
                    <a:pt x="126961" y="70259"/>
                    <a:pt x="126848" y="70283"/>
                  </a:cubicBezTo>
                  <a:cubicBezTo>
                    <a:pt x="122200" y="67079"/>
                    <a:pt x="116619" y="64333"/>
                    <a:pt x="111222" y="60799"/>
                  </a:cubicBezTo>
                  <a:cubicBezTo>
                    <a:pt x="111021" y="60211"/>
                    <a:pt x="110441" y="59825"/>
                    <a:pt x="109813" y="59825"/>
                  </a:cubicBezTo>
                  <a:cubicBezTo>
                    <a:pt x="109797" y="59825"/>
                    <a:pt x="109773" y="59825"/>
                    <a:pt x="109757" y="59825"/>
                  </a:cubicBezTo>
                  <a:cubicBezTo>
                    <a:pt x="109620" y="59712"/>
                    <a:pt x="109483" y="59640"/>
                    <a:pt x="109314" y="59527"/>
                  </a:cubicBezTo>
                  <a:cubicBezTo>
                    <a:pt x="109080" y="59358"/>
                    <a:pt x="108846" y="59294"/>
                    <a:pt x="108637" y="59294"/>
                  </a:cubicBezTo>
                  <a:cubicBezTo>
                    <a:pt x="107719" y="59294"/>
                    <a:pt x="107139" y="60582"/>
                    <a:pt x="107759" y="61427"/>
                  </a:cubicBezTo>
                  <a:cubicBezTo>
                    <a:pt x="105617" y="63826"/>
                    <a:pt x="103804" y="66732"/>
                    <a:pt x="102129" y="69751"/>
                  </a:cubicBezTo>
                  <a:cubicBezTo>
                    <a:pt x="102250" y="69172"/>
                    <a:pt x="102435" y="68592"/>
                    <a:pt x="102524" y="67980"/>
                  </a:cubicBezTo>
                  <a:cubicBezTo>
                    <a:pt x="102620" y="67256"/>
                    <a:pt x="102008" y="66773"/>
                    <a:pt x="101453" y="66773"/>
                  </a:cubicBezTo>
                  <a:cubicBezTo>
                    <a:pt x="101082" y="66773"/>
                    <a:pt x="100752" y="66982"/>
                    <a:pt x="100663" y="67473"/>
                  </a:cubicBezTo>
                  <a:cubicBezTo>
                    <a:pt x="100035" y="71007"/>
                    <a:pt x="98923" y="74163"/>
                    <a:pt x="97643" y="77351"/>
                  </a:cubicBezTo>
                  <a:cubicBezTo>
                    <a:pt x="97530" y="77488"/>
                    <a:pt x="97433" y="77673"/>
                    <a:pt x="97321" y="77842"/>
                  </a:cubicBezTo>
                  <a:cubicBezTo>
                    <a:pt x="97224" y="78028"/>
                    <a:pt x="97176" y="78237"/>
                    <a:pt x="97176" y="78446"/>
                  </a:cubicBezTo>
                  <a:cubicBezTo>
                    <a:pt x="96435" y="80209"/>
                    <a:pt x="95669" y="81997"/>
                    <a:pt x="94856" y="83856"/>
                  </a:cubicBezTo>
                  <a:cubicBezTo>
                    <a:pt x="94437" y="84855"/>
                    <a:pt x="95178" y="86811"/>
                    <a:pt x="95412" y="87415"/>
                  </a:cubicBezTo>
                  <a:cubicBezTo>
                    <a:pt x="95388" y="87439"/>
                    <a:pt x="95388" y="87439"/>
                    <a:pt x="95363" y="87463"/>
                  </a:cubicBezTo>
                  <a:cubicBezTo>
                    <a:pt x="95275" y="87278"/>
                    <a:pt x="95082" y="86924"/>
                    <a:pt x="94663" y="86159"/>
                  </a:cubicBezTo>
                  <a:cubicBezTo>
                    <a:pt x="93342" y="83744"/>
                    <a:pt x="91989" y="81328"/>
                    <a:pt x="90668" y="78905"/>
                  </a:cubicBezTo>
                  <a:cubicBezTo>
                    <a:pt x="89806" y="77351"/>
                    <a:pt x="88968" y="75814"/>
                    <a:pt x="88106" y="74284"/>
                  </a:cubicBezTo>
                  <a:cubicBezTo>
                    <a:pt x="88018" y="73841"/>
                    <a:pt x="87833" y="73423"/>
                    <a:pt x="87551" y="73076"/>
                  </a:cubicBezTo>
                  <a:cubicBezTo>
                    <a:pt x="87575" y="72706"/>
                    <a:pt x="87414" y="72352"/>
                    <a:pt x="87132" y="72118"/>
                  </a:cubicBezTo>
                  <a:cubicBezTo>
                    <a:pt x="82694" y="68681"/>
                    <a:pt x="77974" y="65662"/>
                    <a:pt x="72997" y="63053"/>
                  </a:cubicBezTo>
                  <a:cubicBezTo>
                    <a:pt x="73230" y="62659"/>
                    <a:pt x="73464" y="62264"/>
                    <a:pt x="73689" y="61870"/>
                  </a:cubicBezTo>
                  <a:cubicBezTo>
                    <a:pt x="74197" y="60952"/>
                    <a:pt x="73351" y="59897"/>
                    <a:pt x="72489" y="59897"/>
                  </a:cubicBezTo>
                  <a:cubicBezTo>
                    <a:pt x="72191" y="59897"/>
                    <a:pt x="71893" y="60018"/>
                    <a:pt x="71643" y="60316"/>
                  </a:cubicBezTo>
                  <a:cubicBezTo>
                    <a:pt x="71249" y="60823"/>
                    <a:pt x="70806" y="61290"/>
                    <a:pt x="70387" y="61781"/>
                  </a:cubicBezTo>
                  <a:cubicBezTo>
                    <a:pt x="69879" y="61524"/>
                    <a:pt x="69348" y="61242"/>
                    <a:pt x="68832" y="60984"/>
                  </a:cubicBezTo>
                  <a:cubicBezTo>
                    <a:pt x="68583" y="60879"/>
                    <a:pt x="68333" y="60823"/>
                    <a:pt x="68083" y="60823"/>
                  </a:cubicBezTo>
                  <a:cubicBezTo>
                    <a:pt x="67302" y="60823"/>
                    <a:pt x="66634" y="61371"/>
                    <a:pt x="66577" y="62288"/>
                  </a:cubicBezTo>
                  <a:cubicBezTo>
                    <a:pt x="66948" y="55622"/>
                    <a:pt x="61116" y="50180"/>
                    <a:pt x="68881" y="45020"/>
                  </a:cubicBezTo>
                  <a:cubicBezTo>
                    <a:pt x="73238" y="42129"/>
                    <a:pt x="78353" y="40189"/>
                    <a:pt x="83548" y="40189"/>
                  </a:cubicBezTo>
                  <a:cubicBezTo>
                    <a:pt x="84949" y="40189"/>
                    <a:pt x="86359" y="40326"/>
                    <a:pt x="87760" y="40624"/>
                  </a:cubicBezTo>
                  <a:cubicBezTo>
                    <a:pt x="88574" y="40801"/>
                    <a:pt x="89331" y="40882"/>
                    <a:pt x="90031" y="40882"/>
                  </a:cubicBezTo>
                  <a:cubicBezTo>
                    <a:pt x="92802" y="40882"/>
                    <a:pt x="94864" y="39626"/>
                    <a:pt x="97361" y="37766"/>
                  </a:cubicBezTo>
                  <a:cubicBezTo>
                    <a:pt x="104038" y="32815"/>
                    <a:pt x="109289" y="20360"/>
                    <a:pt x="104666" y="12414"/>
                  </a:cubicBezTo>
                  <a:cubicBezTo>
                    <a:pt x="101855" y="7600"/>
                    <a:pt x="99157" y="4669"/>
                    <a:pt x="96547" y="3091"/>
                  </a:cubicBezTo>
                  <a:cubicBezTo>
                    <a:pt x="96733" y="2745"/>
                    <a:pt x="96966" y="2391"/>
                    <a:pt x="97135" y="2021"/>
                  </a:cubicBezTo>
                  <a:cubicBezTo>
                    <a:pt x="97619" y="1055"/>
                    <a:pt x="96837" y="8"/>
                    <a:pt x="95959"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5" name="Google Shape;111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BcAABsHAAD6FwAAQgcAAAAAAAAmAAAACAAAAP//////////"/>
                </a:ext>
              </a:extLst>
            </p:cNvSpPr>
            <p:nvPr/>
          </p:nvSpPr>
          <p:spPr>
            <a:xfrm>
              <a:off x="3873500" y="1155065"/>
              <a:ext cx="24130" cy="24765"/>
            </a:xfrm>
            <a:custGeom>
              <a:avLst/>
              <a:gdLst/>
              <a:ahLst/>
              <a:cxnLst/>
              <a:rect l="0" t="0" r="24130" b="24765"/>
              <a:pathLst>
                <a:path w="24130" h="24765">
                  <a:moveTo>
                    <a:pt x="16190" y="9355"/>
                  </a:moveTo>
                  <a:cubicBezTo>
                    <a:pt x="17711" y="10575"/>
                    <a:pt x="18993" y="12075"/>
                    <a:pt x="19965" y="13782"/>
                  </a:cubicBezTo>
                  <a:cubicBezTo>
                    <a:pt x="21598" y="16821"/>
                    <a:pt x="20331" y="19835"/>
                    <a:pt x="17409" y="21399"/>
                  </a:cubicBezTo>
                  <a:cubicBezTo>
                    <a:pt x="17321" y="21447"/>
                    <a:pt x="17202" y="21447"/>
                    <a:pt x="17090" y="21518"/>
                  </a:cubicBezTo>
                  <a:cubicBezTo>
                    <a:pt x="18380" y="19995"/>
                    <a:pt x="19296" y="16198"/>
                    <a:pt x="19782" y="14651"/>
                  </a:cubicBezTo>
                  <a:cubicBezTo>
                    <a:pt x="20092" y="13702"/>
                    <a:pt x="19177" y="12801"/>
                    <a:pt x="18301" y="12801"/>
                  </a:cubicBezTo>
                  <a:cubicBezTo>
                    <a:pt x="17966" y="12801"/>
                    <a:pt x="17640" y="12936"/>
                    <a:pt x="17385" y="13247"/>
                  </a:cubicBezTo>
                  <a:cubicBezTo>
                    <a:pt x="16238" y="14651"/>
                    <a:pt x="15020" y="15967"/>
                    <a:pt x="13706" y="17187"/>
                  </a:cubicBezTo>
                  <a:cubicBezTo>
                    <a:pt x="14741" y="14651"/>
                    <a:pt x="15593" y="12027"/>
                    <a:pt x="16190" y="9355"/>
                  </a:cubicBezTo>
                  <a:close/>
                  <a:moveTo>
                    <a:pt x="4587" y="0"/>
                  </a:moveTo>
                  <a:cubicBezTo>
                    <a:pt x="3512" y="0"/>
                    <a:pt x="2962" y="1611"/>
                    <a:pt x="4006" y="2217"/>
                  </a:cubicBezTo>
                  <a:cubicBezTo>
                    <a:pt x="4420" y="2448"/>
                    <a:pt x="4882" y="2655"/>
                    <a:pt x="5320" y="2887"/>
                  </a:cubicBezTo>
                  <a:cubicBezTo>
                    <a:pt x="3958" y="4825"/>
                    <a:pt x="2859" y="6938"/>
                    <a:pt x="2031" y="9172"/>
                  </a:cubicBezTo>
                  <a:cubicBezTo>
                    <a:pt x="1895" y="7680"/>
                    <a:pt x="1824" y="6181"/>
                    <a:pt x="1848" y="4681"/>
                  </a:cubicBezTo>
                  <a:cubicBezTo>
                    <a:pt x="1856" y="4211"/>
                    <a:pt x="1505" y="3971"/>
                    <a:pt x="1147" y="3971"/>
                  </a:cubicBezTo>
                  <a:cubicBezTo>
                    <a:pt x="788" y="3971"/>
                    <a:pt x="422" y="4211"/>
                    <a:pt x="398" y="4681"/>
                  </a:cubicBezTo>
                  <a:cubicBezTo>
                    <a:pt x="8" y="11014"/>
                    <a:pt x="972" y="18200"/>
                    <a:pt x="6283" y="22348"/>
                  </a:cubicBezTo>
                  <a:cubicBezTo>
                    <a:pt x="7040" y="22922"/>
                    <a:pt x="7868" y="23377"/>
                    <a:pt x="8744" y="23752"/>
                  </a:cubicBezTo>
                  <a:cubicBezTo>
                    <a:pt x="9039" y="24063"/>
                    <a:pt x="9445" y="24222"/>
                    <a:pt x="9867" y="24222"/>
                  </a:cubicBezTo>
                  <a:cubicBezTo>
                    <a:pt x="9947" y="24222"/>
                    <a:pt x="10026" y="24222"/>
                    <a:pt x="10098" y="24206"/>
                  </a:cubicBezTo>
                  <a:cubicBezTo>
                    <a:pt x="11269" y="24581"/>
                    <a:pt x="12471" y="24757"/>
                    <a:pt x="13674" y="24757"/>
                  </a:cubicBezTo>
                  <a:cubicBezTo>
                    <a:pt x="15402" y="24757"/>
                    <a:pt x="17122" y="24382"/>
                    <a:pt x="18723" y="23632"/>
                  </a:cubicBezTo>
                  <a:cubicBezTo>
                    <a:pt x="22354" y="21933"/>
                    <a:pt x="24122" y="17762"/>
                    <a:pt x="22864" y="13965"/>
                  </a:cubicBezTo>
                  <a:cubicBezTo>
                    <a:pt x="20674" y="7034"/>
                    <a:pt x="11293" y="1946"/>
                    <a:pt x="4930" y="55"/>
                  </a:cubicBezTo>
                  <a:cubicBezTo>
                    <a:pt x="4810" y="15"/>
                    <a:pt x="4691" y="0"/>
                    <a:pt x="458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4" name="Google Shape;111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G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xcAAMYGAABJGAAAIgcAAAAAAAAmAAAACAAAAP//////////"/>
                </a:ext>
              </a:extLst>
            </p:cNvSpPr>
            <p:nvPr/>
          </p:nvSpPr>
          <p:spPr>
            <a:xfrm>
              <a:off x="3875405" y="1101090"/>
              <a:ext cx="72390" cy="58420"/>
            </a:xfrm>
            <a:custGeom>
              <a:avLst/>
              <a:gdLst/>
              <a:ahLst/>
              <a:cxnLst/>
              <a:rect l="0" t="0" r="72390" b="58420"/>
              <a:pathLst>
                <a:path w="72390" h="58420">
                  <a:moveTo>
                    <a:pt x="14007" y="2935"/>
                  </a:moveTo>
                  <a:cubicBezTo>
                    <a:pt x="15966" y="2935"/>
                    <a:pt x="18005" y="3557"/>
                    <a:pt x="19987" y="4932"/>
                  </a:cubicBezTo>
                  <a:cubicBezTo>
                    <a:pt x="19842" y="4875"/>
                    <a:pt x="19697" y="4851"/>
                    <a:pt x="19552" y="4851"/>
                  </a:cubicBezTo>
                  <a:cubicBezTo>
                    <a:pt x="19246" y="4851"/>
                    <a:pt x="18948" y="4964"/>
                    <a:pt x="18730" y="5182"/>
                  </a:cubicBezTo>
                  <a:cubicBezTo>
                    <a:pt x="14499" y="9847"/>
                    <a:pt x="10872" y="14949"/>
                    <a:pt x="6810" y="19710"/>
                  </a:cubicBezTo>
                  <a:cubicBezTo>
                    <a:pt x="9268" y="16816"/>
                    <a:pt x="11614" y="7648"/>
                    <a:pt x="12798" y="3016"/>
                  </a:cubicBezTo>
                  <a:cubicBezTo>
                    <a:pt x="13193" y="2959"/>
                    <a:pt x="13604" y="2935"/>
                    <a:pt x="14007" y="2935"/>
                  </a:cubicBezTo>
                  <a:close/>
                  <a:moveTo>
                    <a:pt x="20689" y="5368"/>
                  </a:moveTo>
                  <a:cubicBezTo>
                    <a:pt x="20874" y="5514"/>
                    <a:pt x="21084" y="5578"/>
                    <a:pt x="21269" y="5748"/>
                  </a:cubicBezTo>
                  <a:cubicBezTo>
                    <a:pt x="22969" y="7236"/>
                    <a:pt x="24130" y="9014"/>
                    <a:pt x="25129" y="10833"/>
                  </a:cubicBezTo>
                  <a:cubicBezTo>
                    <a:pt x="21059" y="14286"/>
                    <a:pt x="17408" y="18182"/>
                    <a:pt x="13774" y="22104"/>
                  </a:cubicBezTo>
                  <a:cubicBezTo>
                    <a:pt x="16498" y="17067"/>
                    <a:pt x="19036" y="11973"/>
                    <a:pt x="20938" y="6492"/>
                  </a:cubicBezTo>
                  <a:cubicBezTo>
                    <a:pt x="21084" y="6096"/>
                    <a:pt x="20963" y="5675"/>
                    <a:pt x="20689" y="5368"/>
                  </a:cubicBezTo>
                  <a:close/>
                  <a:moveTo>
                    <a:pt x="26733" y="14197"/>
                  </a:moveTo>
                  <a:cubicBezTo>
                    <a:pt x="27273" y="15498"/>
                    <a:pt x="27805" y="16832"/>
                    <a:pt x="28361" y="18118"/>
                  </a:cubicBezTo>
                  <a:lnTo>
                    <a:pt x="28385" y="18118"/>
                  </a:lnTo>
                  <a:cubicBezTo>
                    <a:pt x="28321" y="18158"/>
                    <a:pt x="28273" y="18142"/>
                    <a:pt x="28200" y="18182"/>
                  </a:cubicBezTo>
                  <a:cubicBezTo>
                    <a:pt x="25597" y="20519"/>
                    <a:pt x="23106" y="22993"/>
                    <a:pt x="20664" y="25491"/>
                  </a:cubicBezTo>
                  <a:cubicBezTo>
                    <a:pt x="22800" y="21780"/>
                    <a:pt x="24831" y="18021"/>
                    <a:pt x="26733" y="14197"/>
                  </a:cubicBezTo>
                  <a:close/>
                  <a:moveTo>
                    <a:pt x="18351" y="9564"/>
                  </a:moveTo>
                  <a:cubicBezTo>
                    <a:pt x="18577" y="9564"/>
                    <a:pt x="14169" y="15878"/>
                    <a:pt x="13097" y="17997"/>
                  </a:cubicBezTo>
                  <a:cubicBezTo>
                    <a:pt x="11050" y="21942"/>
                    <a:pt x="8656" y="25774"/>
                    <a:pt x="6448" y="29622"/>
                  </a:cubicBezTo>
                  <a:cubicBezTo>
                    <a:pt x="5698" y="28854"/>
                    <a:pt x="5118" y="27941"/>
                    <a:pt x="4747" y="26938"/>
                  </a:cubicBezTo>
                  <a:lnTo>
                    <a:pt x="4723" y="26938"/>
                  </a:lnTo>
                  <a:cubicBezTo>
                    <a:pt x="4537" y="26405"/>
                    <a:pt x="4376" y="25839"/>
                    <a:pt x="4255" y="25281"/>
                  </a:cubicBezTo>
                  <a:cubicBezTo>
                    <a:pt x="7745" y="22435"/>
                    <a:pt x="10912" y="19169"/>
                    <a:pt x="13612" y="15547"/>
                  </a:cubicBezTo>
                  <a:cubicBezTo>
                    <a:pt x="16989" y="11125"/>
                    <a:pt x="18247" y="9564"/>
                    <a:pt x="18351" y="9564"/>
                  </a:cubicBezTo>
                  <a:close/>
                  <a:moveTo>
                    <a:pt x="29925" y="21150"/>
                  </a:moveTo>
                  <a:cubicBezTo>
                    <a:pt x="30715" y="22459"/>
                    <a:pt x="31714" y="23623"/>
                    <a:pt x="32899" y="24602"/>
                  </a:cubicBezTo>
                  <a:lnTo>
                    <a:pt x="32923" y="24602"/>
                  </a:lnTo>
                  <a:cubicBezTo>
                    <a:pt x="29973" y="26631"/>
                    <a:pt x="27176" y="28919"/>
                    <a:pt x="24573" y="31393"/>
                  </a:cubicBezTo>
                  <a:cubicBezTo>
                    <a:pt x="26475" y="28062"/>
                    <a:pt x="28321" y="24674"/>
                    <a:pt x="29925" y="21150"/>
                  </a:cubicBezTo>
                  <a:close/>
                  <a:moveTo>
                    <a:pt x="21430" y="18158"/>
                  </a:moveTo>
                  <a:cubicBezTo>
                    <a:pt x="18706" y="23155"/>
                    <a:pt x="15869" y="28078"/>
                    <a:pt x="13032" y="33010"/>
                  </a:cubicBezTo>
                  <a:cubicBezTo>
                    <a:pt x="11589" y="32355"/>
                    <a:pt x="10098" y="31935"/>
                    <a:pt x="8753" y="31280"/>
                  </a:cubicBezTo>
                  <a:cubicBezTo>
                    <a:pt x="13169" y="27100"/>
                    <a:pt x="17175" y="22500"/>
                    <a:pt x="21430" y="18158"/>
                  </a:cubicBezTo>
                  <a:close/>
                  <a:moveTo>
                    <a:pt x="24130" y="26194"/>
                  </a:moveTo>
                  <a:cubicBezTo>
                    <a:pt x="22107" y="29857"/>
                    <a:pt x="19987" y="33446"/>
                    <a:pt x="17940" y="37093"/>
                  </a:cubicBezTo>
                  <a:lnTo>
                    <a:pt x="17940" y="37117"/>
                  </a:lnTo>
                  <a:cubicBezTo>
                    <a:pt x="17263" y="36252"/>
                    <a:pt x="16546" y="35459"/>
                    <a:pt x="15756" y="34732"/>
                  </a:cubicBezTo>
                  <a:cubicBezTo>
                    <a:pt x="18521" y="31862"/>
                    <a:pt x="21317" y="29016"/>
                    <a:pt x="24130" y="26194"/>
                  </a:cubicBezTo>
                  <a:close/>
                  <a:moveTo>
                    <a:pt x="35623" y="26259"/>
                  </a:moveTo>
                  <a:cubicBezTo>
                    <a:pt x="36574" y="26728"/>
                    <a:pt x="37581" y="27076"/>
                    <a:pt x="38621" y="27286"/>
                  </a:cubicBezTo>
                  <a:cubicBezTo>
                    <a:pt x="39088" y="27383"/>
                    <a:pt x="39580" y="27431"/>
                    <a:pt x="40064" y="27472"/>
                  </a:cubicBezTo>
                  <a:cubicBezTo>
                    <a:pt x="39862" y="27520"/>
                    <a:pt x="39653" y="27593"/>
                    <a:pt x="39459" y="27731"/>
                  </a:cubicBezTo>
                  <a:cubicBezTo>
                    <a:pt x="35695" y="31094"/>
                    <a:pt x="32036" y="34546"/>
                    <a:pt x="28434" y="38071"/>
                  </a:cubicBezTo>
                  <a:cubicBezTo>
                    <a:pt x="30948" y="34223"/>
                    <a:pt x="33600" y="30463"/>
                    <a:pt x="35623" y="26259"/>
                  </a:cubicBezTo>
                  <a:close/>
                  <a:moveTo>
                    <a:pt x="29715" y="30859"/>
                  </a:moveTo>
                  <a:cubicBezTo>
                    <a:pt x="27088" y="35063"/>
                    <a:pt x="24243" y="39098"/>
                    <a:pt x="22035" y="43560"/>
                  </a:cubicBezTo>
                  <a:cubicBezTo>
                    <a:pt x="21382" y="42388"/>
                    <a:pt x="20729" y="41224"/>
                    <a:pt x="20036" y="40124"/>
                  </a:cubicBezTo>
                  <a:cubicBezTo>
                    <a:pt x="23195" y="36882"/>
                    <a:pt x="26314" y="33754"/>
                    <a:pt x="29691" y="30859"/>
                  </a:cubicBezTo>
                  <a:close/>
                  <a:moveTo>
                    <a:pt x="41418" y="27658"/>
                  </a:moveTo>
                  <a:cubicBezTo>
                    <a:pt x="42360" y="27722"/>
                    <a:pt x="43303" y="27747"/>
                    <a:pt x="44238" y="27747"/>
                  </a:cubicBezTo>
                  <a:cubicBezTo>
                    <a:pt x="45576" y="27747"/>
                    <a:pt x="46914" y="27706"/>
                    <a:pt x="48244" y="27706"/>
                  </a:cubicBezTo>
                  <a:cubicBezTo>
                    <a:pt x="51178" y="27706"/>
                    <a:pt x="54055" y="27892"/>
                    <a:pt x="56771" y="29064"/>
                  </a:cubicBezTo>
                  <a:cubicBezTo>
                    <a:pt x="53676" y="31959"/>
                    <a:pt x="50702" y="34942"/>
                    <a:pt x="47889" y="38047"/>
                  </a:cubicBezTo>
                  <a:cubicBezTo>
                    <a:pt x="49284" y="36203"/>
                    <a:pt x="50581" y="34336"/>
                    <a:pt x="52024" y="32492"/>
                  </a:cubicBezTo>
                  <a:cubicBezTo>
                    <a:pt x="52943" y="31304"/>
                    <a:pt x="52072" y="29921"/>
                    <a:pt x="50920" y="29921"/>
                  </a:cubicBezTo>
                  <a:cubicBezTo>
                    <a:pt x="50581" y="29921"/>
                    <a:pt x="50210" y="30043"/>
                    <a:pt x="49864" y="30326"/>
                  </a:cubicBezTo>
                  <a:cubicBezTo>
                    <a:pt x="43908" y="35177"/>
                    <a:pt x="38274" y="40335"/>
                    <a:pt x="32834" y="45679"/>
                  </a:cubicBezTo>
                  <a:cubicBezTo>
                    <a:pt x="35945" y="40383"/>
                    <a:pt x="39250" y="35177"/>
                    <a:pt x="41812" y="29550"/>
                  </a:cubicBezTo>
                  <a:cubicBezTo>
                    <a:pt x="42135" y="28903"/>
                    <a:pt x="41974" y="28127"/>
                    <a:pt x="41418" y="27658"/>
                  </a:cubicBezTo>
                  <a:close/>
                  <a:moveTo>
                    <a:pt x="66386" y="41992"/>
                  </a:moveTo>
                  <a:cubicBezTo>
                    <a:pt x="66474" y="43512"/>
                    <a:pt x="66200" y="45024"/>
                    <a:pt x="65596" y="46406"/>
                  </a:cubicBezTo>
                  <a:cubicBezTo>
                    <a:pt x="64153" y="49559"/>
                    <a:pt x="60776" y="50651"/>
                    <a:pt x="57125" y="50885"/>
                  </a:cubicBezTo>
                  <a:cubicBezTo>
                    <a:pt x="58729" y="49090"/>
                    <a:pt x="60406" y="47336"/>
                    <a:pt x="62058" y="45590"/>
                  </a:cubicBezTo>
                  <a:cubicBezTo>
                    <a:pt x="62388" y="45864"/>
                    <a:pt x="62807" y="46034"/>
                    <a:pt x="63218" y="46034"/>
                  </a:cubicBezTo>
                  <a:cubicBezTo>
                    <a:pt x="63686" y="46034"/>
                    <a:pt x="64145" y="45824"/>
                    <a:pt x="64476" y="45307"/>
                  </a:cubicBezTo>
                  <a:cubicBezTo>
                    <a:pt x="65217" y="44256"/>
                    <a:pt x="65757" y="43091"/>
                    <a:pt x="66386" y="41992"/>
                  </a:cubicBezTo>
                  <a:close/>
                  <a:moveTo>
                    <a:pt x="35091" y="35880"/>
                  </a:moveTo>
                  <a:cubicBezTo>
                    <a:pt x="32157" y="40941"/>
                    <a:pt x="29038" y="45889"/>
                    <a:pt x="26435" y="51144"/>
                  </a:cubicBezTo>
                  <a:cubicBezTo>
                    <a:pt x="25452" y="49745"/>
                    <a:pt x="24573" y="48298"/>
                    <a:pt x="23783" y="46802"/>
                  </a:cubicBezTo>
                  <a:cubicBezTo>
                    <a:pt x="27507" y="43116"/>
                    <a:pt x="31271" y="39469"/>
                    <a:pt x="35091" y="35880"/>
                  </a:cubicBezTo>
                  <a:close/>
                  <a:moveTo>
                    <a:pt x="41555" y="41547"/>
                  </a:moveTo>
                  <a:cubicBezTo>
                    <a:pt x="38484" y="45864"/>
                    <a:pt x="35671" y="50376"/>
                    <a:pt x="33132" y="55041"/>
                  </a:cubicBezTo>
                  <a:cubicBezTo>
                    <a:pt x="33068" y="55154"/>
                    <a:pt x="33132" y="55275"/>
                    <a:pt x="33084" y="55388"/>
                  </a:cubicBezTo>
                  <a:cubicBezTo>
                    <a:pt x="31577" y="55388"/>
                    <a:pt x="30110" y="54855"/>
                    <a:pt x="28966" y="53893"/>
                  </a:cubicBezTo>
                  <a:lnTo>
                    <a:pt x="28966" y="53876"/>
                  </a:lnTo>
                  <a:cubicBezTo>
                    <a:pt x="32995" y="49575"/>
                    <a:pt x="37202" y="45493"/>
                    <a:pt x="41555" y="41547"/>
                  </a:cubicBezTo>
                  <a:close/>
                  <a:moveTo>
                    <a:pt x="12234" y="0"/>
                  </a:moveTo>
                  <a:cubicBezTo>
                    <a:pt x="4650" y="0"/>
                    <a:pt x="1088" y="6435"/>
                    <a:pt x="322" y="13307"/>
                  </a:cubicBezTo>
                  <a:cubicBezTo>
                    <a:pt x="0" y="16315"/>
                    <a:pt x="48" y="21012"/>
                    <a:pt x="1048" y="25184"/>
                  </a:cubicBezTo>
                  <a:cubicBezTo>
                    <a:pt x="999" y="25491"/>
                    <a:pt x="1096" y="25814"/>
                    <a:pt x="1306" y="26049"/>
                  </a:cubicBezTo>
                  <a:cubicBezTo>
                    <a:pt x="2305" y="29550"/>
                    <a:pt x="4006" y="32589"/>
                    <a:pt x="6955" y="33681"/>
                  </a:cubicBezTo>
                  <a:cubicBezTo>
                    <a:pt x="18263" y="37982"/>
                    <a:pt x="18593" y="48112"/>
                    <a:pt x="26338" y="55954"/>
                  </a:cubicBezTo>
                  <a:cubicBezTo>
                    <a:pt x="28071" y="57709"/>
                    <a:pt x="29925" y="58412"/>
                    <a:pt x="31795" y="58412"/>
                  </a:cubicBezTo>
                  <a:cubicBezTo>
                    <a:pt x="36816" y="58412"/>
                    <a:pt x="41941" y="53319"/>
                    <a:pt x="45117" y="49931"/>
                  </a:cubicBezTo>
                  <a:cubicBezTo>
                    <a:pt x="45600" y="49406"/>
                    <a:pt x="45133" y="48710"/>
                    <a:pt x="44601" y="48710"/>
                  </a:cubicBezTo>
                  <a:cubicBezTo>
                    <a:pt x="44432" y="48710"/>
                    <a:pt x="44271" y="48775"/>
                    <a:pt x="44117" y="48929"/>
                  </a:cubicBezTo>
                  <a:cubicBezTo>
                    <a:pt x="42369" y="50675"/>
                    <a:pt x="40442" y="52243"/>
                    <a:pt x="38371" y="53593"/>
                  </a:cubicBezTo>
                  <a:cubicBezTo>
                    <a:pt x="43118" y="48112"/>
                    <a:pt x="47817" y="42574"/>
                    <a:pt x="52773" y="37327"/>
                  </a:cubicBezTo>
                  <a:cubicBezTo>
                    <a:pt x="51121" y="39728"/>
                    <a:pt x="49582" y="42178"/>
                    <a:pt x="47865" y="44563"/>
                  </a:cubicBezTo>
                  <a:cubicBezTo>
                    <a:pt x="47051" y="45695"/>
                    <a:pt x="48155" y="46835"/>
                    <a:pt x="49275" y="46835"/>
                  </a:cubicBezTo>
                  <a:cubicBezTo>
                    <a:pt x="49638" y="46835"/>
                    <a:pt x="50001" y="46721"/>
                    <a:pt x="50307" y="46455"/>
                  </a:cubicBezTo>
                  <a:cubicBezTo>
                    <a:pt x="52652" y="44280"/>
                    <a:pt x="55078" y="42226"/>
                    <a:pt x="57496" y="40149"/>
                  </a:cubicBezTo>
                  <a:cubicBezTo>
                    <a:pt x="55707" y="43625"/>
                    <a:pt x="54031" y="47126"/>
                    <a:pt x="52515" y="50748"/>
                  </a:cubicBezTo>
                  <a:cubicBezTo>
                    <a:pt x="50283" y="50537"/>
                    <a:pt x="48236" y="50166"/>
                    <a:pt x="46745" y="49907"/>
                  </a:cubicBezTo>
                  <a:cubicBezTo>
                    <a:pt x="46648" y="49883"/>
                    <a:pt x="46543" y="49874"/>
                    <a:pt x="46455" y="49874"/>
                  </a:cubicBezTo>
                  <a:cubicBezTo>
                    <a:pt x="44972" y="49874"/>
                    <a:pt x="44424" y="52162"/>
                    <a:pt x="46028" y="52470"/>
                  </a:cubicBezTo>
                  <a:cubicBezTo>
                    <a:pt x="48139" y="52890"/>
                    <a:pt x="50283" y="53197"/>
                    <a:pt x="52419" y="53383"/>
                  </a:cubicBezTo>
                  <a:cubicBezTo>
                    <a:pt x="52773" y="53707"/>
                    <a:pt x="53225" y="53909"/>
                    <a:pt x="53668" y="53909"/>
                  </a:cubicBezTo>
                  <a:cubicBezTo>
                    <a:pt x="54031" y="53909"/>
                    <a:pt x="54377" y="53779"/>
                    <a:pt x="54659" y="53480"/>
                  </a:cubicBezTo>
                  <a:cubicBezTo>
                    <a:pt x="54748" y="53480"/>
                    <a:pt x="54828" y="53480"/>
                    <a:pt x="54917" y="53480"/>
                  </a:cubicBezTo>
                  <a:cubicBezTo>
                    <a:pt x="59898" y="53480"/>
                    <a:pt x="64629" y="52162"/>
                    <a:pt x="67893" y="47732"/>
                  </a:cubicBezTo>
                  <a:cubicBezTo>
                    <a:pt x="72390" y="41669"/>
                    <a:pt x="66104" y="33382"/>
                    <a:pt x="62034" y="29250"/>
                  </a:cubicBezTo>
                  <a:cubicBezTo>
                    <a:pt x="62517" y="28482"/>
                    <a:pt x="63081" y="27731"/>
                    <a:pt x="63565" y="26962"/>
                  </a:cubicBezTo>
                  <a:cubicBezTo>
                    <a:pt x="64339" y="25766"/>
                    <a:pt x="63291" y="24723"/>
                    <a:pt x="62195" y="24723"/>
                  </a:cubicBezTo>
                  <a:cubicBezTo>
                    <a:pt x="61832" y="24723"/>
                    <a:pt x="61461" y="24836"/>
                    <a:pt x="61147" y="25095"/>
                  </a:cubicBezTo>
                  <a:cubicBezTo>
                    <a:pt x="60406" y="25701"/>
                    <a:pt x="59729" y="26405"/>
                    <a:pt x="59011" y="27035"/>
                  </a:cubicBezTo>
                  <a:cubicBezTo>
                    <a:pt x="50146" y="22314"/>
                    <a:pt x="37348" y="29299"/>
                    <a:pt x="31206" y="18886"/>
                  </a:cubicBezTo>
                  <a:cubicBezTo>
                    <a:pt x="29852" y="16622"/>
                    <a:pt x="28804" y="14334"/>
                    <a:pt x="27781" y="12167"/>
                  </a:cubicBezTo>
                  <a:lnTo>
                    <a:pt x="27829" y="12070"/>
                  </a:lnTo>
                  <a:cubicBezTo>
                    <a:pt x="28321" y="11181"/>
                    <a:pt x="27733" y="10106"/>
                    <a:pt x="26733" y="10041"/>
                  </a:cubicBezTo>
                  <a:cubicBezTo>
                    <a:pt x="24033" y="4697"/>
                    <a:pt x="20963" y="493"/>
                    <a:pt x="13080" y="24"/>
                  </a:cubicBezTo>
                  <a:cubicBezTo>
                    <a:pt x="12790" y="8"/>
                    <a:pt x="12516" y="0"/>
                    <a:pt x="1223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3" name="Google Shape;111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gAAF0GAACaGAAAAQcAAAAAAAAmAAAACAAAAP//////////"/>
                </a:ext>
              </a:extLst>
            </p:cNvSpPr>
            <p:nvPr/>
          </p:nvSpPr>
          <p:spPr>
            <a:xfrm>
              <a:off x="3937000" y="1034415"/>
              <a:ext cx="62230" cy="104140"/>
            </a:xfrm>
            <a:custGeom>
              <a:avLst/>
              <a:gdLst/>
              <a:ahLst/>
              <a:cxnLst/>
              <a:rect l="0" t="0" r="62230" b="104140"/>
              <a:pathLst>
                <a:path w="62230" h="104140">
                  <a:moveTo>
                    <a:pt x="20356" y="8162"/>
                  </a:moveTo>
                  <a:cubicBezTo>
                    <a:pt x="15499" y="15014"/>
                    <a:pt x="11061" y="22011"/>
                    <a:pt x="7269" y="29558"/>
                  </a:cubicBezTo>
                  <a:cubicBezTo>
                    <a:pt x="10166" y="20546"/>
                    <a:pt x="15394" y="10856"/>
                    <a:pt x="20356" y="8162"/>
                  </a:cubicBezTo>
                  <a:close/>
                  <a:moveTo>
                    <a:pt x="26673" y="9618"/>
                  </a:moveTo>
                  <a:cubicBezTo>
                    <a:pt x="27577" y="10856"/>
                    <a:pt x="28303" y="12231"/>
                    <a:pt x="28795" y="13703"/>
                  </a:cubicBezTo>
                  <a:cubicBezTo>
                    <a:pt x="28731" y="13695"/>
                    <a:pt x="28674" y="13687"/>
                    <a:pt x="28610" y="13687"/>
                  </a:cubicBezTo>
                  <a:cubicBezTo>
                    <a:pt x="28206" y="13687"/>
                    <a:pt x="27803" y="13889"/>
                    <a:pt x="27561" y="14213"/>
                  </a:cubicBezTo>
                  <a:cubicBezTo>
                    <a:pt x="23107" y="20635"/>
                    <a:pt x="18638" y="26848"/>
                    <a:pt x="13700" y="32899"/>
                  </a:cubicBezTo>
                  <a:cubicBezTo>
                    <a:pt x="12675" y="34209"/>
                    <a:pt x="9787" y="37987"/>
                    <a:pt x="7923" y="40276"/>
                  </a:cubicBezTo>
                  <a:lnTo>
                    <a:pt x="7899" y="40276"/>
                  </a:lnTo>
                  <a:cubicBezTo>
                    <a:pt x="7971" y="40041"/>
                    <a:pt x="7923" y="39815"/>
                    <a:pt x="7802" y="39605"/>
                  </a:cubicBezTo>
                  <a:cubicBezTo>
                    <a:pt x="8294" y="38852"/>
                    <a:pt x="8851" y="38011"/>
                    <a:pt x="9625" y="36895"/>
                  </a:cubicBezTo>
                  <a:cubicBezTo>
                    <a:pt x="13603" y="31054"/>
                    <a:pt x="17169" y="25238"/>
                    <a:pt x="20243" y="19163"/>
                  </a:cubicBezTo>
                  <a:cubicBezTo>
                    <a:pt x="22341" y="15944"/>
                    <a:pt x="24463" y="12749"/>
                    <a:pt x="26673" y="9618"/>
                  </a:cubicBezTo>
                  <a:close/>
                  <a:moveTo>
                    <a:pt x="29586" y="16251"/>
                  </a:moveTo>
                  <a:cubicBezTo>
                    <a:pt x="30191" y="18581"/>
                    <a:pt x="30659" y="20943"/>
                    <a:pt x="30982" y="23321"/>
                  </a:cubicBezTo>
                  <a:cubicBezTo>
                    <a:pt x="31240" y="24769"/>
                    <a:pt x="31490" y="26104"/>
                    <a:pt x="31773" y="27479"/>
                  </a:cubicBezTo>
                  <a:lnTo>
                    <a:pt x="31724" y="27479"/>
                  </a:lnTo>
                  <a:cubicBezTo>
                    <a:pt x="31490" y="26880"/>
                    <a:pt x="30933" y="26549"/>
                    <a:pt x="30361" y="26549"/>
                  </a:cubicBezTo>
                  <a:cubicBezTo>
                    <a:pt x="30022" y="26549"/>
                    <a:pt x="29675" y="26670"/>
                    <a:pt x="29401" y="26921"/>
                  </a:cubicBezTo>
                  <a:cubicBezTo>
                    <a:pt x="26867" y="29259"/>
                    <a:pt x="16072" y="41619"/>
                    <a:pt x="15572" y="41619"/>
                  </a:cubicBezTo>
                  <a:cubicBezTo>
                    <a:pt x="15418" y="41619"/>
                    <a:pt x="16185" y="40519"/>
                    <a:pt x="18355" y="37736"/>
                  </a:cubicBezTo>
                  <a:cubicBezTo>
                    <a:pt x="23503" y="31127"/>
                    <a:pt x="27020" y="24098"/>
                    <a:pt x="29586" y="16251"/>
                  </a:cubicBezTo>
                  <a:close/>
                  <a:moveTo>
                    <a:pt x="31797" y="27875"/>
                  </a:moveTo>
                  <a:cubicBezTo>
                    <a:pt x="32305" y="30658"/>
                    <a:pt x="33055" y="33392"/>
                    <a:pt x="34032" y="36029"/>
                  </a:cubicBezTo>
                  <a:cubicBezTo>
                    <a:pt x="33975" y="36021"/>
                    <a:pt x="33911" y="36013"/>
                    <a:pt x="33854" y="36013"/>
                  </a:cubicBezTo>
                  <a:cubicBezTo>
                    <a:pt x="33612" y="36013"/>
                    <a:pt x="33378" y="36086"/>
                    <a:pt x="33168" y="36239"/>
                  </a:cubicBezTo>
                  <a:lnTo>
                    <a:pt x="33144" y="36239"/>
                  </a:lnTo>
                  <a:cubicBezTo>
                    <a:pt x="26601" y="40883"/>
                    <a:pt x="20501" y="46116"/>
                    <a:pt x="14958" y="51932"/>
                  </a:cubicBezTo>
                  <a:cubicBezTo>
                    <a:pt x="18896" y="47799"/>
                    <a:pt x="27182" y="36749"/>
                    <a:pt x="31684" y="28692"/>
                  </a:cubicBezTo>
                  <a:cubicBezTo>
                    <a:pt x="31797" y="28442"/>
                    <a:pt x="31845" y="28158"/>
                    <a:pt x="31797" y="27875"/>
                  </a:cubicBezTo>
                  <a:close/>
                  <a:moveTo>
                    <a:pt x="38340" y="44135"/>
                  </a:moveTo>
                  <a:cubicBezTo>
                    <a:pt x="38856" y="44903"/>
                    <a:pt x="39276" y="45671"/>
                    <a:pt x="39857" y="46448"/>
                  </a:cubicBezTo>
                  <a:cubicBezTo>
                    <a:pt x="40139" y="46796"/>
                    <a:pt x="40462" y="47095"/>
                    <a:pt x="40744" y="47427"/>
                  </a:cubicBezTo>
                  <a:lnTo>
                    <a:pt x="40720" y="47427"/>
                  </a:lnTo>
                  <a:cubicBezTo>
                    <a:pt x="37945" y="49247"/>
                    <a:pt x="35339" y="51253"/>
                    <a:pt x="32894" y="53469"/>
                  </a:cubicBezTo>
                  <a:cubicBezTo>
                    <a:pt x="34822" y="50436"/>
                    <a:pt x="36638" y="47330"/>
                    <a:pt x="38340" y="44135"/>
                  </a:cubicBezTo>
                  <a:close/>
                  <a:moveTo>
                    <a:pt x="25560" y="19996"/>
                  </a:moveTo>
                  <a:cubicBezTo>
                    <a:pt x="25689" y="19996"/>
                    <a:pt x="25092" y="21444"/>
                    <a:pt x="23228" y="25449"/>
                  </a:cubicBezTo>
                  <a:cubicBezTo>
                    <a:pt x="19751" y="32874"/>
                    <a:pt x="13958" y="39135"/>
                    <a:pt x="8617" y="45251"/>
                  </a:cubicBezTo>
                  <a:cubicBezTo>
                    <a:pt x="7802" y="46189"/>
                    <a:pt x="8552" y="47734"/>
                    <a:pt x="9585" y="47734"/>
                  </a:cubicBezTo>
                  <a:cubicBezTo>
                    <a:pt x="9819" y="47734"/>
                    <a:pt x="10069" y="47661"/>
                    <a:pt x="10319" y="47475"/>
                  </a:cubicBezTo>
                  <a:cubicBezTo>
                    <a:pt x="16427" y="42962"/>
                    <a:pt x="21897" y="37971"/>
                    <a:pt x="27416" y="32713"/>
                  </a:cubicBezTo>
                  <a:cubicBezTo>
                    <a:pt x="21873" y="37987"/>
                    <a:pt x="16169" y="46772"/>
                    <a:pt x="11973" y="54828"/>
                  </a:cubicBezTo>
                  <a:cubicBezTo>
                    <a:pt x="10739" y="51835"/>
                    <a:pt x="9270" y="48729"/>
                    <a:pt x="6455" y="45793"/>
                  </a:cubicBezTo>
                  <a:cubicBezTo>
                    <a:pt x="6108" y="45396"/>
                    <a:pt x="5849" y="44927"/>
                    <a:pt x="5688" y="44434"/>
                  </a:cubicBezTo>
                  <a:cubicBezTo>
                    <a:pt x="10715" y="40001"/>
                    <a:pt x="15443" y="35325"/>
                    <a:pt x="19525" y="29914"/>
                  </a:cubicBezTo>
                  <a:cubicBezTo>
                    <a:pt x="20880" y="28102"/>
                    <a:pt x="25253" y="19996"/>
                    <a:pt x="25560" y="19996"/>
                  </a:cubicBezTo>
                  <a:close/>
                  <a:moveTo>
                    <a:pt x="29425" y="41586"/>
                  </a:moveTo>
                  <a:cubicBezTo>
                    <a:pt x="25044" y="48147"/>
                    <a:pt x="20525" y="54642"/>
                    <a:pt x="16096" y="61178"/>
                  </a:cubicBezTo>
                  <a:cubicBezTo>
                    <a:pt x="15346" y="62270"/>
                    <a:pt x="16443" y="63524"/>
                    <a:pt x="17532" y="63524"/>
                  </a:cubicBezTo>
                  <a:cubicBezTo>
                    <a:pt x="17895" y="63524"/>
                    <a:pt x="18250" y="63387"/>
                    <a:pt x="18541" y="63071"/>
                  </a:cubicBezTo>
                  <a:cubicBezTo>
                    <a:pt x="23874" y="57288"/>
                    <a:pt x="29473" y="51827"/>
                    <a:pt x="35129" y="46351"/>
                  </a:cubicBezTo>
                  <a:cubicBezTo>
                    <a:pt x="30336" y="51002"/>
                    <a:pt x="24802" y="59811"/>
                    <a:pt x="20082" y="66501"/>
                  </a:cubicBezTo>
                  <a:cubicBezTo>
                    <a:pt x="16572" y="64430"/>
                    <a:pt x="14870" y="61607"/>
                    <a:pt x="13498" y="58436"/>
                  </a:cubicBezTo>
                  <a:cubicBezTo>
                    <a:pt x="18412" y="52677"/>
                    <a:pt x="25253" y="47799"/>
                    <a:pt x="29425" y="41586"/>
                  </a:cubicBezTo>
                  <a:close/>
                  <a:moveTo>
                    <a:pt x="43092" y="50112"/>
                  </a:moveTo>
                  <a:cubicBezTo>
                    <a:pt x="43818" y="50881"/>
                    <a:pt x="44585" y="51609"/>
                    <a:pt x="45376" y="52353"/>
                  </a:cubicBezTo>
                  <a:cubicBezTo>
                    <a:pt x="39316" y="57061"/>
                    <a:pt x="33548" y="62092"/>
                    <a:pt x="28037" y="67431"/>
                  </a:cubicBezTo>
                  <a:cubicBezTo>
                    <a:pt x="34024" y="61607"/>
                    <a:pt x="38421" y="57352"/>
                    <a:pt x="43092" y="50112"/>
                  </a:cubicBezTo>
                  <a:close/>
                  <a:moveTo>
                    <a:pt x="37872" y="52838"/>
                  </a:moveTo>
                  <a:cubicBezTo>
                    <a:pt x="34500" y="58355"/>
                    <a:pt x="30014" y="63532"/>
                    <a:pt x="25810" y="68726"/>
                  </a:cubicBezTo>
                  <a:cubicBezTo>
                    <a:pt x="24963" y="68515"/>
                    <a:pt x="24108" y="68265"/>
                    <a:pt x="23285" y="67965"/>
                  </a:cubicBezTo>
                  <a:cubicBezTo>
                    <a:pt x="27972" y="63306"/>
                    <a:pt x="34653" y="58096"/>
                    <a:pt x="37872" y="52838"/>
                  </a:cubicBezTo>
                  <a:close/>
                  <a:moveTo>
                    <a:pt x="51524" y="58145"/>
                  </a:moveTo>
                  <a:cubicBezTo>
                    <a:pt x="52016" y="58614"/>
                    <a:pt x="52508" y="59051"/>
                    <a:pt x="52968" y="59520"/>
                  </a:cubicBezTo>
                  <a:cubicBezTo>
                    <a:pt x="53597" y="60175"/>
                    <a:pt x="54202" y="60879"/>
                    <a:pt x="54743" y="61599"/>
                  </a:cubicBezTo>
                  <a:cubicBezTo>
                    <a:pt x="54694" y="61648"/>
                    <a:pt x="54597" y="61623"/>
                    <a:pt x="54557" y="61696"/>
                  </a:cubicBezTo>
                  <a:cubicBezTo>
                    <a:pt x="50241" y="66501"/>
                    <a:pt x="45795" y="71080"/>
                    <a:pt x="41164" y="75569"/>
                  </a:cubicBezTo>
                  <a:lnTo>
                    <a:pt x="39486" y="77155"/>
                  </a:lnTo>
                  <a:cubicBezTo>
                    <a:pt x="44117" y="71314"/>
                    <a:pt x="48337" y="65336"/>
                    <a:pt x="51524" y="58145"/>
                  </a:cubicBezTo>
                  <a:close/>
                  <a:moveTo>
                    <a:pt x="42842" y="56535"/>
                  </a:moveTo>
                  <a:cubicBezTo>
                    <a:pt x="43076" y="56535"/>
                    <a:pt x="42213" y="57927"/>
                    <a:pt x="39437" y="61761"/>
                  </a:cubicBezTo>
                  <a:cubicBezTo>
                    <a:pt x="34661" y="68370"/>
                    <a:pt x="29723" y="74679"/>
                    <a:pt x="25092" y="81240"/>
                  </a:cubicBezTo>
                  <a:cubicBezTo>
                    <a:pt x="26181" y="77785"/>
                    <a:pt x="27513" y="74348"/>
                    <a:pt x="28602" y="71363"/>
                  </a:cubicBezTo>
                  <a:cubicBezTo>
                    <a:pt x="30425" y="69567"/>
                    <a:pt x="32241" y="67763"/>
                    <a:pt x="34080" y="65991"/>
                  </a:cubicBezTo>
                  <a:cubicBezTo>
                    <a:pt x="35314" y="64786"/>
                    <a:pt x="42293" y="56535"/>
                    <a:pt x="42842" y="56535"/>
                  </a:cubicBezTo>
                  <a:close/>
                  <a:moveTo>
                    <a:pt x="56582" y="64260"/>
                  </a:moveTo>
                  <a:cubicBezTo>
                    <a:pt x="57212" y="65361"/>
                    <a:pt x="57720" y="66485"/>
                    <a:pt x="58139" y="67674"/>
                  </a:cubicBezTo>
                  <a:cubicBezTo>
                    <a:pt x="52903" y="73490"/>
                    <a:pt x="47376" y="78999"/>
                    <a:pt x="41809" y="84467"/>
                  </a:cubicBezTo>
                  <a:cubicBezTo>
                    <a:pt x="46586" y="77648"/>
                    <a:pt x="51524" y="70894"/>
                    <a:pt x="56582" y="64260"/>
                  </a:cubicBezTo>
                  <a:close/>
                  <a:moveTo>
                    <a:pt x="46731" y="61397"/>
                  </a:moveTo>
                  <a:cubicBezTo>
                    <a:pt x="41632" y="73264"/>
                    <a:pt x="30659" y="82833"/>
                    <a:pt x="22922" y="93244"/>
                  </a:cubicBezTo>
                  <a:cubicBezTo>
                    <a:pt x="22898" y="92524"/>
                    <a:pt x="22898" y="91796"/>
                    <a:pt x="22970" y="91076"/>
                  </a:cubicBezTo>
                  <a:lnTo>
                    <a:pt x="22946" y="91076"/>
                  </a:lnTo>
                  <a:cubicBezTo>
                    <a:pt x="30675" y="81531"/>
                    <a:pt x="42431" y="71387"/>
                    <a:pt x="46731" y="61397"/>
                  </a:cubicBezTo>
                  <a:close/>
                  <a:moveTo>
                    <a:pt x="41043" y="80050"/>
                  </a:moveTo>
                  <a:cubicBezTo>
                    <a:pt x="36412" y="86498"/>
                    <a:pt x="31910" y="93009"/>
                    <a:pt x="27327" y="99505"/>
                  </a:cubicBezTo>
                  <a:lnTo>
                    <a:pt x="27351" y="99505"/>
                  </a:lnTo>
                  <a:cubicBezTo>
                    <a:pt x="27093" y="99877"/>
                    <a:pt x="27045" y="100346"/>
                    <a:pt x="27206" y="100767"/>
                  </a:cubicBezTo>
                  <a:cubicBezTo>
                    <a:pt x="25528" y="99901"/>
                    <a:pt x="24253" y="98453"/>
                    <a:pt x="23599" y="96674"/>
                  </a:cubicBezTo>
                  <a:cubicBezTo>
                    <a:pt x="23995" y="96674"/>
                    <a:pt x="24390" y="96512"/>
                    <a:pt x="24648" y="96237"/>
                  </a:cubicBezTo>
                  <a:cubicBezTo>
                    <a:pt x="29957" y="90696"/>
                    <a:pt x="35500" y="85373"/>
                    <a:pt x="41043" y="80050"/>
                  </a:cubicBezTo>
                  <a:close/>
                  <a:moveTo>
                    <a:pt x="20437" y="0"/>
                  </a:moveTo>
                  <a:cubicBezTo>
                    <a:pt x="19945" y="0"/>
                    <a:pt x="19452" y="291"/>
                    <a:pt x="19194" y="696"/>
                  </a:cubicBezTo>
                  <a:cubicBezTo>
                    <a:pt x="10763" y="14051"/>
                    <a:pt x="6592" y="28789"/>
                    <a:pt x="1355" y="43568"/>
                  </a:cubicBezTo>
                  <a:cubicBezTo>
                    <a:pt x="1283" y="43876"/>
                    <a:pt x="1307" y="44199"/>
                    <a:pt x="1468" y="44482"/>
                  </a:cubicBezTo>
                  <a:cubicBezTo>
                    <a:pt x="1210" y="44854"/>
                    <a:pt x="936" y="45227"/>
                    <a:pt x="678" y="45607"/>
                  </a:cubicBezTo>
                  <a:cubicBezTo>
                    <a:pt x="8" y="46577"/>
                    <a:pt x="904" y="47467"/>
                    <a:pt x="1831" y="47467"/>
                  </a:cubicBezTo>
                  <a:cubicBezTo>
                    <a:pt x="2122" y="47467"/>
                    <a:pt x="2429" y="47378"/>
                    <a:pt x="2679" y="47168"/>
                  </a:cubicBezTo>
                  <a:cubicBezTo>
                    <a:pt x="2840" y="47006"/>
                    <a:pt x="3009" y="46844"/>
                    <a:pt x="3195" y="46699"/>
                  </a:cubicBezTo>
                  <a:cubicBezTo>
                    <a:pt x="8875" y="53874"/>
                    <a:pt x="9924" y="63047"/>
                    <a:pt x="17452" y="68912"/>
                  </a:cubicBezTo>
                  <a:cubicBezTo>
                    <a:pt x="17468" y="68936"/>
                    <a:pt x="21219" y="70384"/>
                    <a:pt x="23414" y="71759"/>
                  </a:cubicBezTo>
                  <a:cubicBezTo>
                    <a:pt x="22994" y="72293"/>
                    <a:pt x="22551" y="72811"/>
                    <a:pt x="22155" y="73345"/>
                  </a:cubicBezTo>
                  <a:cubicBezTo>
                    <a:pt x="21332" y="74461"/>
                    <a:pt x="22413" y="75593"/>
                    <a:pt x="23535" y="75593"/>
                  </a:cubicBezTo>
                  <a:cubicBezTo>
                    <a:pt x="23777" y="75593"/>
                    <a:pt x="24027" y="75545"/>
                    <a:pt x="24253" y="75423"/>
                  </a:cubicBezTo>
                  <a:cubicBezTo>
                    <a:pt x="22430" y="80374"/>
                    <a:pt x="20477" y="85211"/>
                    <a:pt x="19105" y="90299"/>
                  </a:cubicBezTo>
                  <a:cubicBezTo>
                    <a:pt x="19105" y="90324"/>
                    <a:pt x="19105" y="90348"/>
                    <a:pt x="19105" y="90372"/>
                  </a:cubicBezTo>
                  <a:cubicBezTo>
                    <a:pt x="18662" y="91092"/>
                    <a:pt x="18194" y="91772"/>
                    <a:pt x="17774" y="92500"/>
                  </a:cubicBezTo>
                  <a:cubicBezTo>
                    <a:pt x="17193" y="93478"/>
                    <a:pt x="17702" y="94320"/>
                    <a:pt x="18476" y="94668"/>
                  </a:cubicBezTo>
                  <a:cubicBezTo>
                    <a:pt x="18250" y="102013"/>
                    <a:pt x="23914" y="104140"/>
                    <a:pt x="30587" y="104140"/>
                  </a:cubicBezTo>
                  <a:cubicBezTo>
                    <a:pt x="33677" y="104140"/>
                    <a:pt x="36985" y="103679"/>
                    <a:pt x="40018" y="103072"/>
                  </a:cubicBezTo>
                  <a:cubicBezTo>
                    <a:pt x="40906" y="102919"/>
                    <a:pt x="40567" y="101689"/>
                    <a:pt x="39776" y="101689"/>
                  </a:cubicBezTo>
                  <a:cubicBezTo>
                    <a:pt x="39736" y="101689"/>
                    <a:pt x="39687" y="101689"/>
                    <a:pt x="39647" y="101697"/>
                  </a:cubicBezTo>
                  <a:cubicBezTo>
                    <a:pt x="37622" y="102021"/>
                    <a:pt x="35831" y="102174"/>
                    <a:pt x="34249" y="102174"/>
                  </a:cubicBezTo>
                  <a:cubicBezTo>
                    <a:pt x="32402" y="102174"/>
                    <a:pt x="30829" y="101972"/>
                    <a:pt x="29489" y="101608"/>
                  </a:cubicBezTo>
                  <a:cubicBezTo>
                    <a:pt x="29610" y="101535"/>
                    <a:pt x="29772" y="101560"/>
                    <a:pt x="29885" y="101438"/>
                  </a:cubicBezTo>
                  <a:cubicBezTo>
                    <a:pt x="33588" y="97288"/>
                    <a:pt x="37461" y="93292"/>
                    <a:pt x="41414" y="89393"/>
                  </a:cubicBezTo>
                  <a:cubicBezTo>
                    <a:pt x="40599" y="90510"/>
                    <a:pt x="39760" y="91723"/>
                    <a:pt x="38622" y="93357"/>
                  </a:cubicBezTo>
                  <a:cubicBezTo>
                    <a:pt x="37759" y="94595"/>
                    <a:pt x="38913" y="95792"/>
                    <a:pt x="40107" y="95792"/>
                  </a:cubicBezTo>
                  <a:cubicBezTo>
                    <a:pt x="40494" y="95792"/>
                    <a:pt x="40882" y="95663"/>
                    <a:pt x="41204" y="95371"/>
                  </a:cubicBezTo>
                  <a:cubicBezTo>
                    <a:pt x="47151" y="89976"/>
                    <a:pt x="52129" y="82898"/>
                    <a:pt x="58446" y="77947"/>
                  </a:cubicBezTo>
                  <a:cubicBezTo>
                    <a:pt x="55582" y="88851"/>
                    <a:pt x="43633" y="98219"/>
                    <a:pt x="32773" y="99198"/>
                  </a:cubicBezTo>
                  <a:cubicBezTo>
                    <a:pt x="31006" y="99359"/>
                    <a:pt x="30958" y="102053"/>
                    <a:pt x="32628" y="102053"/>
                  </a:cubicBezTo>
                  <a:cubicBezTo>
                    <a:pt x="32676" y="102053"/>
                    <a:pt x="32725" y="102053"/>
                    <a:pt x="32773" y="102045"/>
                  </a:cubicBezTo>
                  <a:cubicBezTo>
                    <a:pt x="50870" y="100370"/>
                    <a:pt x="61819" y="87080"/>
                    <a:pt x="60286" y="70424"/>
                  </a:cubicBezTo>
                  <a:cubicBezTo>
                    <a:pt x="60657" y="69890"/>
                    <a:pt x="61076" y="69397"/>
                    <a:pt x="61447" y="68863"/>
                  </a:cubicBezTo>
                  <a:cubicBezTo>
                    <a:pt x="62230" y="67731"/>
                    <a:pt x="61109" y="66525"/>
                    <a:pt x="59971" y="66525"/>
                  </a:cubicBezTo>
                  <a:cubicBezTo>
                    <a:pt x="59818" y="66525"/>
                    <a:pt x="59664" y="66550"/>
                    <a:pt x="59519" y="66598"/>
                  </a:cubicBezTo>
                  <a:cubicBezTo>
                    <a:pt x="59285" y="65433"/>
                    <a:pt x="59188" y="64260"/>
                    <a:pt x="58817" y="63047"/>
                  </a:cubicBezTo>
                  <a:cubicBezTo>
                    <a:pt x="55396" y="51625"/>
                    <a:pt x="40228" y="45016"/>
                    <a:pt x="35548" y="32947"/>
                  </a:cubicBezTo>
                  <a:cubicBezTo>
                    <a:pt x="31030" y="21339"/>
                    <a:pt x="33055" y="12838"/>
                    <a:pt x="26117" y="4829"/>
                  </a:cubicBezTo>
                  <a:cubicBezTo>
                    <a:pt x="26206" y="4498"/>
                    <a:pt x="26343" y="4198"/>
                    <a:pt x="26439" y="3867"/>
                  </a:cubicBezTo>
                  <a:cubicBezTo>
                    <a:pt x="26714" y="2944"/>
                    <a:pt x="26036" y="2378"/>
                    <a:pt x="25302" y="2378"/>
                  </a:cubicBezTo>
                  <a:cubicBezTo>
                    <a:pt x="24915" y="2378"/>
                    <a:pt x="24511" y="2540"/>
                    <a:pt x="24229" y="2888"/>
                  </a:cubicBezTo>
                  <a:cubicBezTo>
                    <a:pt x="23228" y="1909"/>
                    <a:pt x="22179" y="1019"/>
                    <a:pt x="21082" y="202"/>
                  </a:cubicBezTo>
                  <a:cubicBezTo>
                    <a:pt x="20880" y="65"/>
                    <a:pt x="20663" y="0"/>
                    <a:pt x="2043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2" name="Google Shape;111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oAAJoIAABzGwAA9QgAAAAAAAAmAAAACAAAAP//////////"/>
                </a:ext>
              </a:extLst>
            </p:cNvSpPr>
            <p:nvPr/>
          </p:nvSpPr>
          <p:spPr>
            <a:xfrm>
              <a:off x="4387850" y="1398270"/>
              <a:ext cx="74295" cy="57785"/>
            </a:xfrm>
            <a:custGeom>
              <a:avLst/>
              <a:gdLst/>
              <a:ahLst/>
              <a:cxnLst/>
              <a:rect l="0" t="0" r="74295" b="57785"/>
              <a:pathLst>
                <a:path w="74295" h="57785">
                  <a:moveTo>
                    <a:pt x="24494" y="3874"/>
                  </a:moveTo>
                  <a:cubicBezTo>
                    <a:pt x="20308" y="8171"/>
                    <a:pt x="16364" y="12598"/>
                    <a:pt x="12645" y="17244"/>
                  </a:cubicBezTo>
                  <a:cubicBezTo>
                    <a:pt x="14295" y="13792"/>
                    <a:pt x="15961" y="10372"/>
                    <a:pt x="17523" y="6904"/>
                  </a:cubicBezTo>
                  <a:cubicBezTo>
                    <a:pt x="17611" y="6668"/>
                    <a:pt x="17636" y="6416"/>
                    <a:pt x="17595" y="6189"/>
                  </a:cubicBezTo>
                  <a:cubicBezTo>
                    <a:pt x="19841" y="5231"/>
                    <a:pt x="22135" y="4459"/>
                    <a:pt x="24494" y="3874"/>
                  </a:cubicBezTo>
                  <a:close/>
                  <a:moveTo>
                    <a:pt x="13828" y="7976"/>
                  </a:moveTo>
                  <a:cubicBezTo>
                    <a:pt x="10761" y="10868"/>
                    <a:pt x="8017" y="14052"/>
                    <a:pt x="5602" y="17520"/>
                  </a:cubicBezTo>
                  <a:cubicBezTo>
                    <a:pt x="5578" y="17431"/>
                    <a:pt x="5554" y="17317"/>
                    <a:pt x="5529" y="17244"/>
                  </a:cubicBezTo>
                  <a:cubicBezTo>
                    <a:pt x="4394" y="12362"/>
                    <a:pt x="8483" y="10795"/>
                    <a:pt x="12081" y="8805"/>
                  </a:cubicBezTo>
                  <a:cubicBezTo>
                    <a:pt x="12661" y="8496"/>
                    <a:pt x="13249" y="8285"/>
                    <a:pt x="13828" y="7976"/>
                  </a:cubicBezTo>
                  <a:close/>
                  <a:moveTo>
                    <a:pt x="67115" y="14547"/>
                  </a:moveTo>
                  <a:cubicBezTo>
                    <a:pt x="68998" y="17991"/>
                    <a:pt x="67203" y="21370"/>
                    <a:pt x="64112" y="24230"/>
                  </a:cubicBezTo>
                  <a:lnTo>
                    <a:pt x="64112" y="24205"/>
                  </a:lnTo>
                  <a:cubicBezTo>
                    <a:pt x="64321" y="23645"/>
                    <a:pt x="64088" y="23011"/>
                    <a:pt x="63557" y="22711"/>
                  </a:cubicBezTo>
                  <a:cubicBezTo>
                    <a:pt x="64812" y="20030"/>
                    <a:pt x="65996" y="17293"/>
                    <a:pt x="67115" y="14547"/>
                  </a:cubicBezTo>
                  <a:close/>
                  <a:moveTo>
                    <a:pt x="13595" y="9625"/>
                  </a:moveTo>
                  <a:cubicBezTo>
                    <a:pt x="13949" y="9625"/>
                    <a:pt x="13643" y="10754"/>
                    <a:pt x="12154" y="13776"/>
                  </a:cubicBezTo>
                  <a:lnTo>
                    <a:pt x="6946" y="24376"/>
                  </a:lnTo>
                  <a:cubicBezTo>
                    <a:pt x="6672" y="22564"/>
                    <a:pt x="6294" y="20786"/>
                    <a:pt x="5900" y="18999"/>
                  </a:cubicBezTo>
                  <a:cubicBezTo>
                    <a:pt x="5900" y="18974"/>
                    <a:pt x="5924" y="18999"/>
                    <a:pt x="5948" y="18958"/>
                  </a:cubicBezTo>
                  <a:cubicBezTo>
                    <a:pt x="5948" y="18958"/>
                    <a:pt x="5940" y="18966"/>
                    <a:pt x="5940" y="18966"/>
                  </a:cubicBezTo>
                  <a:cubicBezTo>
                    <a:pt x="5932" y="18966"/>
                    <a:pt x="12548" y="9625"/>
                    <a:pt x="13595" y="9625"/>
                  </a:cubicBezTo>
                  <a:close/>
                  <a:moveTo>
                    <a:pt x="55427" y="6571"/>
                  </a:moveTo>
                  <a:cubicBezTo>
                    <a:pt x="58164" y="7651"/>
                    <a:pt x="60772" y="8991"/>
                    <a:pt x="63235" y="10608"/>
                  </a:cubicBezTo>
                  <a:cubicBezTo>
                    <a:pt x="63694" y="10884"/>
                    <a:pt x="64048" y="11193"/>
                    <a:pt x="64418" y="11518"/>
                  </a:cubicBezTo>
                  <a:cubicBezTo>
                    <a:pt x="60466" y="15928"/>
                    <a:pt x="56819" y="20550"/>
                    <a:pt x="53213" y="25237"/>
                  </a:cubicBezTo>
                  <a:cubicBezTo>
                    <a:pt x="55564" y="21370"/>
                    <a:pt x="57866" y="17504"/>
                    <a:pt x="59629" y="13305"/>
                  </a:cubicBezTo>
                  <a:cubicBezTo>
                    <a:pt x="60096" y="12200"/>
                    <a:pt x="59299" y="11046"/>
                    <a:pt x="58333" y="11046"/>
                  </a:cubicBezTo>
                  <a:cubicBezTo>
                    <a:pt x="58003" y="11046"/>
                    <a:pt x="57657" y="11184"/>
                    <a:pt x="57327" y="11501"/>
                  </a:cubicBezTo>
                  <a:cubicBezTo>
                    <a:pt x="54678" y="14101"/>
                    <a:pt x="52215" y="16846"/>
                    <a:pt x="49825" y="19608"/>
                  </a:cubicBezTo>
                  <a:cubicBezTo>
                    <a:pt x="51845" y="15416"/>
                    <a:pt x="53729" y="11168"/>
                    <a:pt x="55427" y="6806"/>
                  </a:cubicBezTo>
                  <a:cubicBezTo>
                    <a:pt x="55443" y="6717"/>
                    <a:pt x="55403" y="6668"/>
                    <a:pt x="55427" y="6571"/>
                  </a:cubicBezTo>
                  <a:close/>
                  <a:moveTo>
                    <a:pt x="34394" y="2729"/>
                  </a:moveTo>
                  <a:lnTo>
                    <a:pt x="34394" y="2753"/>
                  </a:lnTo>
                  <a:cubicBezTo>
                    <a:pt x="34273" y="2794"/>
                    <a:pt x="34137" y="2794"/>
                    <a:pt x="34048" y="2891"/>
                  </a:cubicBezTo>
                  <a:cubicBezTo>
                    <a:pt x="26353" y="10445"/>
                    <a:pt x="20638" y="19445"/>
                    <a:pt x="14037" y="27909"/>
                  </a:cubicBezTo>
                  <a:cubicBezTo>
                    <a:pt x="19591" y="20786"/>
                    <a:pt x="23978" y="12622"/>
                    <a:pt x="27448" y="4134"/>
                  </a:cubicBezTo>
                  <a:cubicBezTo>
                    <a:pt x="27536" y="3874"/>
                    <a:pt x="27536" y="3622"/>
                    <a:pt x="27448" y="3387"/>
                  </a:cubicBezTo>
                  <a:cubicBezTo>
                    <a:pt x="29726" y="2989"/>
                    <a:pt x="32068" y="2777"/>
                    <a:pt x="34394" y="2729"/>
                  </a:cubicBezTo>
                  <a:close/>
                  <a:moveTo>
                    <a:pt x="24188" y="7594"/>
                  </a:moveTo>
                  <a:cubicBezTo>
                    <a:pt x="24260" y="7594"/>
                    <a:pt x="23552" y="8471"/>
                    <a:pt x="22055" y="10234"/>
                  </a:cubicBezTo>
                  <a:cubicBezTo>
                    <a:pt x="18658" y="17244"/>
                    <a:pt x="14456" y="23693"/>
                    <a:pt x="11454" y="30890"/>
                  </a:cubicBezTo>
                  <a:cubicBezTo>
                    <a:pt x="10850" y="29932"/>
                    <a:pt x="9924" y="28145"/>
                    <a:pt x="8805" y="26739"/>
                  </a:cubicBezTo>
                  <a:lnTo>
                    <a:pt x="8781" y="26739"/>
                  </a:lnTo>
                  <a:cubicBezTo>
                    <a:pt x="10850" y="23271"/>
                    <a:pt x="13176" y="19941"/>
                    <a:pt x="15712" y="16773"/>
                  </a:cubicBezTo>
                  <a:cubicBezTo>
                    <a:pt x="17499" y="14637"/>
                    <a:pt x="19358" y="12573"/>
                    <a:pt x="21290" y="10583"/>
                  </a:cubicBezTo>
                  <a:cubicBezTo>
                    <a:pt x="23141" y="8585"/>
                    <a:pt x="24115" y="7594"/>
                    <a:pt x="24188" y="7594"/>
                  </a:cubicBezTo>
                  <a:close/>
                  <a:moveTo>
                    <a:pt x="37759" y="2696"/>
                  </a:moveTo>
                  <a:cubicBezTo>
                    <a:pt x="38137" y="2696"/>
                    <a:pt x="38515" y="2704"/>
                    <a:pt x="38902" y="2729"/>
                  </a:cubicBezTo>
                  <a:lnTo>
                    <a:pt x="38902" y="2753"/>
                  </a:lnTo>
                  <a:cubicBezTo>
                    <a:pt x="43643" y="3078"/>
                    <a:pt x="48336" y="4020"/>
                    <a:pt x="52819" y="5564"/>
                  </a:cubicBezTo>
                  <a:cubicBezTo>
                    <a:pt x="44947" y="13605"/>
                    <a:pt x="37549" y="21980"/>
                    <a:pt x="30836" y="30890"/>
                  </a:cubicBezTo>
                  <a:cubicBezTo>
                    <a:pt x="35529" y="22402"/>
                    <a:pt x="40479" y="14052"/>
                    <a:pt x="44754" y="5328"/>
                  </a:cubicBezTo>
                  <a:cubicBezTo>
                    <a:pt x="45228" y="4370"/>
                    <a:pt x="44456" y="3330"/>
                    <a:pt x="43578" y="3330"/>
                  </a:cubicBezTo>
                  <a:cubicBezTo>
                    <a:pt x="43281" y="3330"/>
                    <a:pt x="42967" y="3452"/>
                    <a:pt x="42685" y="3736"/>
                  </a:cubicBezTo>
                  <a:cubicBezTo>
                    <a:pt x="37203" y="9454"/>
                    <a:pt x="32068" y="15506"/>
                    <a:pt x="27327" y="21841"/>
                  </a:cubicBezTo>
                  <a:cubicBezTo>
                    <a:pt x="30394" y="16115"/>
                    <a:pt x="33372" y="10372"/>
                    <a:pt x="36044" y="4443"/>
                  </a:cubicBezTo>
                  <a:cubicBezTo>
                    <a:pt x="36318" y="3825"/>
                    <a:pt x="36093" y="3102"/>
                    <a:pt x="35529" y="2729"/>
                  </a:cubicBezTo>
                  <a:cubicBezTo>
                    <a:pt x="36278" y="2729"/>
                    <a:pt x="37010" y="2696"/>
                    <a:pt x="37759" y="2696"/>
                  </a:cubicBezTo>
                  <a:close/>
                  <a:moveTo>
                    <a:pt x="30072" y="10981"/>
                  </a:moveTo>
                  <a:cubicBezTo>
                    <a:pt x="25516" y="20079"/>
                    <a:pt x="20493" y="28900"/>
                    <a:pt x="15776" y="37900"/>
                  </a:cubicBezTo>
                  <a:cubicBezTo>
                    <a:pt x="14778" y="36235"/>
                    <a:pt x="13756" y="34594"/>
                    <a:pt x="12733" y="32953"/>
                  </a:cubicBezTo>
                  <a:lnTo>
                    <a:pt x="12709" y="32953"/>
                  </a:lnTo>
                  <a:cubicBezTo>
                    <a:pt x="12919" y="32929"/>
                    <a:pt x="13104" y="32840"/>
                    <a:pt x="13249" y="32677"/>
                  </a:cubicBezTo>
                  <a:cubicBezTo>
                    <a:pt x="19173" y="25684"/>
                    <a:pt x="24212" y="17991"/>
                    <a:pt x="30072" y="10981"/>
                  </a:cubicBezTo>
                  <a:close/>
                  <a:moveTo>
                    <a:pt x="37598" y="13305"/>
                  </a:moveTo>
                  <a:cubicBezTo>
                    <a:pt x="31770" y="23970"/>
                    <a:pt x="25443" y="34359"/>
                    <a:pt x="20477" y="45479"/>
                  </a:cubicBezTo>
                  <a:cubicBezTo>
                    <a:pt x="19447" y="43838"/>
                    <a:pt x="18424" y="42197"/>
                    <a:pt x="17426" y="40532"/>
                  </a:cubicBezTo>
                  <a:lnTo>
                    <a:pt x="17402" y="40556"/>
                  </a:lnTo>
                  <a:cubicBezTo>
                    <a:pt x="23608" y="31028"/>
                    <a:pt x="30233" y="21866"/>
                    <a:pt x="37598" y="13305"/>
                  </a:cubicBezTo>
                  <a:close/>
                  <a:moveTo>
                    <a:pt x="51942" y="21606"/>
                  </a:moveTo>
                  <a:cubicBezTo>
                    <a:pt x="48569" y="27276"/>
                    <a:pt x="44923" y="32767"/>
                    <a:pt x="42339" y="38907"/>
                  </a:cubicBezTo>
                  <a:cubicBezTo>
                    <a:pt x="42202" y="39240"/>
                    <a:pt x="42178" y="39614"/>
                    <a:pt x="42274" y="39988"/>
                  </a:cubicBezTo>
                  <a:cubicBezTo>
                    <a:pt x="40624" y="41230"/>
                    <a:pt x="39087" y="42619"/>
                    <a:pt x="37670" y="44138"/>
                  </a:cubicBezTo>
                  <a:lnTo>
                    <a:pt x="37646" y="44138"/>
                  </a:lnTo>
                  <a:cubicBezTo>
                    <a:pt x="36109" y="45779"/>
                    <a:pt x="34668" y="47655"/>
                    <a:pt x="33090" y="49321"/>
                  </a:cubicBezTo>
                  <a:cubicBezTo>
                    <a:pt x="36205" y="44187"/>
                    <a:pt x="39296" y="39054"/>
                    <a:pt x="42250" y="33822"/>
                  </a:cubicBezTo>
                  <a:cubicBezTo>
                    <a:pt x="45269" y="29574"/>
                    <a:pt x="48497" y="25497"/>
                    <a:pt x="51942" y="21606"/>
                  </a:cubicBezTo>
                  <a:close/>
                  <a:moveTo>
                    <a:pt x="49334" y="13491"/>
                  </a:moveTo>
                  <a:cubicBezTo>
                    <a:pt x="46524" y="19730"/>
                    <a:pt x="43458" y="25846"/>
                    <a:pt x="40085" y="31808"/>
                  </a:cubicBezTo>
                  <a:cubicBezTo>
                    <a:pt x="35280" y="38696"/>
                    <a:pt x="30933" y="45877"/>
                    <a:pt x="27069" y="53358"/>
                  </a:cubicBezTo>
                  <a:cubicBezTo>
                    <a:pt x="27013" y="53366"/>
                    <a:pt x="26949" y="53366"/>
                    <a:pt x="26892" y="53366"/>
                  </a:cubicBezTo>
                  <a:cubicBezTo>
                    <a:pt x="24888" y="53366"/>
                    <a:pt x="23391" y="50393"/>
                    <a:pt x="22352" y="48549"/>
                  </a:cubicBezTo>
                  <a:lnTo>
                    <a:pt x="22328" y="48549"/>
                  </a:lnTo>
                  <a:cubicBezTo>
                    <a:pt x="29911" y="35699"/>
                    <a:pt x="39200" y="24278"/>
                    <a:pt x="49334" y="13491"/>
                  </a:cubicBezTo>
                  <a:close/>
                  <a:moveTo>
                    <a:pt x="35022" y="0"/>
                  </a:moveTo>
                  <a:cubicBezTo>
                    <a:pt x="26578" y="0"/>
                    <a:pt x="18690" y="2217"/>
                    <a:pt x="10665" y="6360"/>
                  </a:cubicBezTo>
                  <a:cubicBezTo>
                    <a:pt x="0" y="11875"/>
                    <a:pt x="2929" y="16115"/>
                    <a:pt x="4459" y="26715"/>
                  </a:cubicBezTo>
                  <a:cubicBezTo>
                    <a:pt x="4531" y="27186"/>
                    <a:pt x="4902" y="27560"/>
                    <a:pt x="5368" y="27657"/>
                  </a:cubicBezTo>
                  <a:cubicBezTo>
                    <a:pt x="5063" y="28267"/>
                    <a:pt x="4741" y="28851"/>
                    <a:pt x="4459" y="29485"/>
                  </a:cubicBezTo>
                  <a:cubicBezTo>
                    <a:pt x="4048" y="30395"/>
                    <a:pt x="4805" y="31223"/>
                    <a:pt x="5554" y="31223"/>
                  </a:cubicBezTo>
                  <a:cubicBezTo>
                    <a:pt x="5884" y="31223"/>
                    <a:pt x="6214" y="31053"/>
                    <a:pt x="6439" y="30655"/>
                  </a:cubicBezTo>
                  <a:cubicBezTo>
                    <a:pt x="6648" y="30281"/>
                    <a:pt x="6858" y="29956"/>
                    <a:pt x="7067" y="29574"/>
                  </a:cubicBezTo>
                  <a:cubicBezTo>
                    <a:pt x="7719" y="30517"/>
                    <a:pt x="8347" y="31475"/>
                    <a:pt x="8966" y="32442"/>
                  </a:cubicBezTo>
                  <a:cubicBezTo>
                    <a:pt x="10898" y="35463"/>
                    <a:pt x="12758" y="38534"/>
                    <a:pt x="14641" y="41604"/>
                  </a:cubicBezTo>
                  <a:cubicBezTo>
                    <a:pt x="16082" y="43952"/>
                    <a:pt x="17475" y="46372"/>
                    <a:pt x="18939" y="48736"/>
                  </a:cubicBezTo>
                  <a:cubicBezTo>
                    <a:pt x="18915" y="48809"/>
                    <a:pt x="18867" y="48874"/>
                    <a:pt x="18843" y="48947"/>
                  </a:cubicBezTo>
                  <a:cubicBezTo>
                    <a:pt x="18432" y="49938"/>
                    <a:pt x="19326" y="50637"/>
                    <a:pt x="20219" y="50637"/>
                  </a:cubicBezTo>
                  <a:cubicBezTo>
                    <a:pt x="20235" y="50637"/>
                    <a:pt x="20252" y="50637"/>
                    <a:pt x="20268" y="50637"/>
                  </a:cubicBezTo>
                  <a:cubicBezTo>
                    <a:pt x="21290" y="52277"/>
                    <a:pt x="22425" y="53869"/>
                    <a:pt x="23632" y="55372"/>
                  </a:cubicBezTo>
                  <a:cubicBezTo>
                    <a:pt x="24188" y="56054"/>
                    <a:pt x="24960" y="56314"/>
                    <a:pt x="25797" y="56379"/>
                  </a:cubicBezTo>
                  <a:cubicBezTo>
                    <a:pt x="25870" y="57175"/>
                    <a:pt x="26554" y="57776"/>
                    <a:pt x="27254" y="57776"/>
                  </a:cubicBezTo>
                  <a:cubicBezTo>
                    <a:pt x="27673" y="57776"/>
                    <a:pt x="28092" y="57565"/>
                    <a:pt x="28397" y="57062"/>
                  </a:cubicBezTo>
                  <a:cubicBezTo>
                    <a:pt x="28679" y="56615"/>
                    <a:pt x="28953" y="56144"/>
                    <a:pt x="29235" y="55705"/>
                  </a:cubicBezTo>
                  <a:cubicBezTo>
                    <a:pt x="30120" y="55323"/>
                    <a:pt x="30957" y="54860"/>
                    <a:pt x="31722" y="54267"/>
                  </a:cubicBezTo>
                  <a:cubicBezTo>
                    <a:pt x="36366" y="50328"/>
                    <a:pt x="39715" y="44561"/>
                    <a:pt x="44456" y="40857"/>
                  </a:cubicBezTo>
                  <a:cubicBezTo>
                    <a:pt x="44528" y="40808"/>
                    <a:pt x="44593" y="40832"/>
                    <a:pt x="44665" y="40743"/>
                  </a:cubicBezTo>
                  <a:cubicBezTo>
                    <a:pt x="44713" y="40670"/>
                    <a:pt x="44737" y="40646"/>
                    <a:pt x="44778" y="40597"/>
                  </a:cubicBezTo>
                  <a:cubicBezTo>
                    <a:pt x="46822" y="39078"/>
                    <a:pt x="49060" y="37900"/>
                    <a:pt x="51845" y="37453"/>
                  </a:cubicBezTo>
                  <a:cubicBezTo>
                    <a:pt x="52352" y="37388"/>
                    <a:pt x="52223" y="36568"/>
                    <a:pt x="51724" y="36568"/>
                  </a:cubicBezTo>
                  <a:cubicBezTo>
                    <a:pt x="51716" y="36568"/>
                    <a:pt x="51716" y="36568"/>
                    <a:pt x="51708" y="36568"/>
                  </a:cubicBezTo>
                  <a:cubicBezTo>
                    <a:pt x="50308" y="36568"/>
                    <a:pt x="48915" y="36779"/>
                    <a:pt x="47595" y="37177"/>
                  </a:cubicBezTo>
                  <a:cubicBezTo>
                    <a:pt x="52545" y="31077"/>
                    <a:pt x="57166" y="24749"/>
                    <a:pt x="62164" y="18698"/>
                  </a:cubicBezTo>
                  <a:cubicBezTo>
                    <a:pt x="61094" y="21062"/>
                    <a:pt x="59959" y="23409"/>
                    <a:pt x="58792" y="25805"/>
                  </a:cubicBezTo>
                  <a:cubicBezTo>
                    <a:pt x="58373" y="26504"/>
                    <a:pt x="58631" y="27397"/>
                    <a:pt x="59347" y="27795"/>
                  </a:cubicBezTo>
                  <a:cubicBezTo>
                    <a:pt x="57769" y="28730"/>
                    <a:pt x="56143" y="29599"/>
                    <a:pt x="54469" y="30378"/>
                  </a:cubicBezTo>
                  <a:cubicBezTo>
                    <a:pt x="52940" y="31069"/>
                    <a:pt x="53890" y="33156"/>
                    <a:pt x="55330" y="33156"/>
                  </a:cubicBezTo>
                  <a:cubicBezTo>
                    <a:pt x="55548" y="33156"/>
                    <a:pt x="55773" y="33108"/>
                    <a:pt x="56007" y="33002"/>
                  </a:cubicBezTo>
                  <a:cubicBezTo>
                    <a:pt x="61931" y="30143"/>
                    <a:pt x="74295" y="23620"/>
                    <a:pt x="70109" y="14823"/>
                  </a:cubicBezTo>
                  <a:cubicBezTo>
                    <a:pt x="69602" y="13751"/>
                    <a:pt x="68974" y="12744"/>
                    <a:pt x="68225" y="11826"/>
                  </a:cubicBezTo>
                  <a:cubicBezTo>
                    <a:pt x="68322" y="11615"/>
                    <a:pt x="68410" y="11404"/>
                    <a:pt x="68483" y="11193"/>
                  </a:cubicBezTo>
                  <a:cubicBezTo>
                    <a:pt x="68869" y="10161"/>
                    <a:pt x="67952" y="9349"/>
                    <a:pt x="67026" y="9349"/>
                  </a:cubicBezTo>
                  <a:cubicBezTo>
                    <a:pt x="66712" y="9349"/>
                    <a:pt x="66398" y="9438"/>
                    <a:pt x="66133" y="9641"/>
                  </a:cubicBezTo>
                  <a:cubicBezTo>
                    <a:pt x="60627" y="4654"/>
                    <a:pt x="52054" y="2371"/>
                    <a:pt x="45365" y="1064"/>
                  </a:cubicBezTo>
                  <a:cubicBezTo>
                    <a:pt x="41799" y="349"/>
                    <a:pt x="38362" y="0"/>
                    <a:pt x="3502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1" name="Google Shape;111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xsAAEYIAABoHQAAlgoAAAAAAAAmAAAACAAAAP//////////"/>
                </a:ext>
              </a:extLst>
            </p:cNvSpPr>
            <p:nvPr/>
          </p:nvSpPr>
          <p:spPr>
            <a:xfrm>
              <a:off x="4490085" y="1344930"/>
              <a:ext cx="290195" cy="375920"/>
            </a:xfrm>
            <a:custGeom>
              <a:avLst/>
              <a:gdLst/>
              <a:ahLst/>
              <a:cxnLst/>
              <a:rect l="0" t="0" r="290195" b="375920"/>
              <a:pathLst>
                <a:path w="290195" h="375920">
                  <a:moveTo>
                    <a:pt x="32149" y="314204"/>
                  </a:moveTo>
                  <a:cubicBezTo>
                    <a:pt x="26428" y="320496"/>
                    <a:pt x="28193" y="318447"/>
                    <a:pt x="21288" y="327741"/>
                  </a:cubicBezTo>
                  <a:cubicBezTo>
                    <a:pt x="17613" y="332703"/>
                    <a:pt x="15615" y="334816"/>
                    <a:pt x="14656" y="335260"/>
                  </a:cubicBezTo>
                  <a:cubicBezTo>
                    <a:pt x="19169" y="329459"/>
                    <a:pt x="23149" y="323239"/>
                    <a:pt x="26525" y="316697"/>
                  </a:cubicBezTo>
                  <a:cubicBezTo>
                    <a:pt x="28362" y="315745"/>
                    <a:pt x="30224" y="314930"/>
                    <a:pt x="32149" y="314204"/>
                  </a:cubicBezTo>
                  <a:close/>
                  <a:moveTo>
                    <a:pt x="23222" y="329669"/>
                  </a:moveTo>
                  <a:cubicBezTo>
                    <a:pt x="22682" y="330508"/>
                    <a:pt x="22150" y="331299"/>
                    <a:pt x="21497" y="332283"/>
                  </a:cubicBezTo>
                  <a:cubicBezTo>
                    <a:pt x="16219" y="340334"/>
                    <a:pt x="11079" y="348353"/>
                    <a:pt x="6123" y="356550"/>
                  </a:cubicBezTo>
                  <a:cubicBezTo>
                    <a:pt x="5213" y="353960"/>
                    <a:pt x="4721" y="351242"/>
                    <a:pt x="4705" y="348491"/>
                  </a:cubicBezTo>
                  <a:cubicBezTo>
                    <a:pt x="12191" y="343061"/>
                    <a:pt x="17428" y="337309"/>
                    <a:pt x="23222" y="329669"/>
                  </a:cubicBezTo>
                  <a:close/>
                  <a:moveTo>
                    <a:pt x="37024" y="324982"/>
                  </a:moveTo>
                  <a:cubicBezTo>
                    <a:pt x="27331" y="337212"/>
                    <a:pt x="19700" y="352339"/>
                    <a:pt x="12054" y="366191"/>
                  </a:cubicBezTo>
                  <a:cubicBezTo>
                    <a:pt x="10474" y="364609"/>
                    <a:pt x="9097" y="362794"/>
                    <a:pt x="7985" y="360834"/>
                  </a:cubicBezTo>
                  <a:cubicBezTo>
                    <a:pt x="18298" y="349297"/>
                    <a:pt x="27291" y="337236"/>
                    <a:pt x="37024" y="324982"/>
                  </a:cubicBezTo>
                  <a:close/>
                  <a:moveTo>
                    <a:pt x="288035" y="0"/>
                  </a:moveTo>
                  <a:cubicBezTo>
                    <a:pt x="287705" y="0"/>
                    <a:pt x="287366" y="121"/>
                    <a:pt x="287060" y="411"/>
                  </a:cubicBezTo>
                  <a:cubicBezTo>
                    <a:pt x="259149" y="26332"/>
                    <a:pt x="238255" y="61151"/>
                    <a:pt x="214292" y="90799"/>
                  </a:cubicBezTo>
                  <a:cubicBezTo>
                    <a:pt x="187919" y="123432"/>
                    <a:pt x="161353" y="155847"/>
                    <a:pt x="137277" y="190255"/>
                  </a:cubicBezTo>
                  <a:cubicBezTo>
                    <a:pt x="112290" y="225930"/>
                    <a:pt x="89914" y="263411"/>
                    <a:pt x="65484" y="299489"/>
                  </a:cubicBezTo>
                  <a:cubicBezTo>
                    <a:pt x="51061" y="320706"/>
                    <a:pt x="35429" y="341085"/>
                    <a:pt x="18661" y="360511"/>
                  </a:cubicBezTo>
                  <a:cubicBezTo>
                    <a:pt x="29547" y="347861"/>
                    <a:pt x="37548" y="329508"/>
                    <a:pt x="46178" y="315164"/>
                  </a:cubicBezTo>
                  <a:cubicBezTo>
                    <a:pt x="46806" y="314115"/>
                    <a:pt x="45863" y="312986"/>
                    <a:pt x="44888" y="312986"/>
                  </a:cubicBezTo>
                  <a:cubicBezTo>
                    <a:pt x="44558" y="312986"/>
                    <a:pt x="44228" y="313115"/>
                    <a:pt x="43946" y="313413"/>
                  </a:cubicBezTo>
                  <a:cubicBezTo>
                    <a:pt x="31924" y="326192"/>
                    <a:pt x="22045" y="339786"/>
                    <a:pt x="11095" y="353541"/>
                  </a:cubicBezTo>
                  <a:cubicBezTo>
                    <a:pt x="19136" y="343432"/>
                    <a:pt x="28878" y="326378"/>
                    <a:pt x="36573" y="313389"/>
                  </a:cubicBezTo>
                  <a:cubicBezTo>
                    <a:pt x="36662" y="313179"/>
                    <a:pt x="36710" y="312945"/>
                    <a:pt x="36662" y="312711"/>
                  </a:cubicBezTo>
                  <a:cubicBezTo>
                    <a:pt x="40408" y="311703"/>
                    <a:pt x="44212" y="311146"/>
                    <a:pt x="47926" y="311146"/>
                  </a:cubicBezTo>
                  <a:cubicBezTo>
                    <a:pt x="49868" y="311146"/>
                    <a:pt x="51794" y="311300"/>
                    <a:pt x="53671" y="311622"/>
                  </a:cubicBezTo>
                  <a:cubicBezTo>
                    <a:pt x="53712" y="311630"/>
                    <a:pt x="53760" y="311630"/>
                    <a:pt x="53800" y="311630"/>
                  </a:cubicBezTo>
                  <a:cubicBezTo>
                    <a:pt x="54541" y="311630"/>
                    <a:pt x="54832" y="310517"/>
                    <a:pt x="54018" y="310315"/>
                  </a:cubicBezTo>
                  <a:cubicBezTo>
                    <a:pt x="51463" y="309734"/>
                    <a:pt x="48877" y="309460"/>
                    <a:pt x="46307" y="309460"/>
                  </a:cubicBezTo>
                  <a:cubicBezTo>
                    <a:pt x="39989" y="309460"/>
                    <a:pt x="33721" y="311114"/>
                    <a:pt x="27967" y="313930"/>
                  </a:cubicBezTo>
                  <a:cubicBezTo>
                    <a:pt x="28217" y="313437"/>
                    <a:pt x="28475" y="312994"/>
                    <a:pt x="28733" y="312485"/>
                  </a:cubicBezTo>
                  <a:cubicBezTo>
                    <a:pt x="29216" y="311477"/>
                    <a:pt x="28451" y="310485"/>
                    <a:pt x="27548" y="310485"/>
                  </a:cubicBezTo>
                  <a:cubicBezTo>
                    <a:pt x="27234" y="310485"/>
                    <a:pt x="26912" y="310598"/>
                    <a:pt x="26614" y="310872"/>
                  </a:cubicBezTo>
                  <a:cubicBezTo>
                    <a:pt x="24962" y="312413"/>
                    <a:pt x="23407" y="313930"/>
                    <a:pt x="21916" y="315414"/>
                  </a:cubicBezTo>
                  <a:cubicBezTo>
                    <a:pt x="21948" y="314631"/>
                    <a:pt x="21336" y="313865"/>
                    <a:pt x="20595" y="313865"/>
                  </a:cubicBezTo>
                  <a:cubicBezTo>
                    <a:pt x="20377" y="313865"/>
                    <a:pt x="20144" y="313938"/>
                    <a:pt x="19918" y="314091"/>
                  </a:cubicBezTo>
                  <a:cubicBezTo>
                    <a:pt x="19523" y="314389"/>
                    <a:pt x="19169" y="314720"/>
                    <a:pt x="18798" y="314994"/>
                  </a:cubicBezTo>
                  <a:cubicBezTo>
                    <a:pt x="18548" y="314817"/>
                    <a:pt x="18250" y="314728"/>
                    <a:pt x="17960" y="314728"/>
                  </a:cubicBezTo>
                  <a:cubicBezTo>
                    <a:pt x="17605" y="314728"/>
                    <a:pt x="17251" y="314857"/>
                    <a:pt x="16985" y="315115"/>
                  </a:cubicBezTo>
                  <a:cubicBezTo>
                    <a:pt x="12239" y="319682"/>
                    <a:pt x="7332" y="324038"/>
                    <a:pt x="2215" y="328177"/>
                  </a:cubicBezTo>
                  <a:cubicBezTo>
                    <a:pt x="1176" y="329064"/>
                    <a:pt x="2135" y="330702"/>
                    <a:pt x="3263" y="330702"/>
                  </a:cubicBezTo>
                  <a:cubicBezTo>
                    <a:pt x="3505" y="330702"/>
                    <a:pt x="3746" y="330629"/>
                    <a:pt x="3980" y="330460"/>
                  </a:cubicBezTo>
                  <a:cubicBezTo>
                    <a:pt x="5938" y="329088"/>
                    <a:pt x="7936" y="327806"/>
                    <a:pt x="10007" y="326644"/>
                  </a:cubicBezTo>
                  <a:cubicBezTo>
                    <a:pt x="9403" y="328040"/>
                    <a:pt x="8863" y="329484"/>
                    <a:pt x="8379" y="330976"/>
                  </a:cubicBezTo>
                  <a:cubicBezTo>
                    <a:pt x="5656" y="335050"/>
                    <a:pt x="3722" y="339382"/>
                    <a:pt x="2771" y="343787"/>
                  </a:cubicBezTo>
                  <a:cubicBezTo>
                    <a:pt x="1885" y="345296"/>
                    <a:pt x="1071" y="346885"/>
                    <a:pt x="378" y="348515"/>
                  </a:cubicBezTo>
                  <a:cubicBezTo>
                    <a:pt x="0" y="349394"/>
                    <a:pt x="588" y="350556"/>
                    <a:pt x="1474" y="350556"/>
                  </a:cubicBezTo>
                  <a:cubicBezTo>
                    <a:pt x="1692" y="350556"/>
                    <a:pt x="1925" y="350491"/>
                    <a:pt x="2167" y="350330"/>
                  </a:cubicBezTo>
                  <a:cubicBezTo>
                    <a:pt x="2240" y="353525"/>
                    <a:pt x="2957" y="356639"/>
                    <a:pt x="4286" y="359551"/>
                  </a:cubicBezTo>
                  <a:cubicBezTo>
                    <a:pt x="3537" y="360785"/>
                    <a:pt x="2747" y="361996"/>
                    <a:pt x="2030" y="363254"/>
                  </a:cubicBezTo>
                  <a:cubicBezTo>
                    <a:pt x="1434" y="364303"/>
                    <a:pt x="2352" y="365408"/>
                    <a:pt x="3319" y="365408"/>
                  </a:cubicBezTo>
                  <a:cubicBezTo>
                    <a:pt x="3642" y="365408"/>
                    <a:pt x="3980" y="365279"/>
                    <a:pt x="4262" y="364981"/>
                  </a:cubicBezTo>
                  <a:cubicBezTo>
                    <a:pt x="4915" y="364279"/>
                    <a:pt x="5495" y="363561"/>
                    <a:pt x="6147" y="362859"/>
                  </a:cubicBezTo>
                  <a:cubicBezTo>
                    <a:pt x="7493" y="364843"/>
                    <a:pt x="9097" y="366659"/>
                    <a:pt x="10910" y="368216"/>
                  </a:cubicBezTo>
                  <a:cubicBezTo>
                    <a:pt x="10539" y="368869"/>
                    <a:pt x="10192" y="369547"/>
                    <a:pt x="9822" y="370200"/>
                  </a:cubicBezTo>
                  <a:cubicBezTo>
                    <a:pt x="9225" y="371241"/>
                    <a:pt x="10152" y="372386"/>
                    <a:pt x="11135" y="372386"/>
                  </a:cubicBezTo>
                  <a:cubicBezTo>
                    <a:pt x="11474" y="372386"/>
                    <a:pt x="11812" y="372257"/>
                    <a:pt x="12102" y="371943"/>
                  </a:cubicBezTo>
                  <a:cubicBezTo>
                    <a:pt x="12585" y="371410"/>
                    <a:pt x="13029" y="370846"/>
                    <a:pt x="13520" y="370289"/>
                  </a:cubicBezTo>
                  <a:cubicBezTo>
                    <a:pt x="15446" y="371685"/>
                    <a:pt x="17493" y="372919"/>
                    <a:pt x="19636" y="373968"/>
                  </a:cubicBezTo>
                  <a:cubicBezTo>
                    <a:pt x="22472" y="375363"/>
                    <a:pt x="25542" y="375912"/>
                    <a:pt x="28677" y="375912"/>
                  </a:cubicBezTo>
                  <a:cubicBezTo>
                    <a:pt x="35372" y="375912"/>
                    <a:pt x="42391" y="373395"/>
                    <a:pt x="48152" y="371128"/>
                  </a:cubicBezTo>
                  <a:cubicBezTo>
                    <a:pt x="53252" y="369127"/>
                    <a:pt x="69972" y="355364"/>
                    <a:pt x="76998" y="355364"/>
                  </a:cubicBezTo>
                  <a:cubicBezTo>
                    <a:pt x="77667" y="355364"/>
                    <a:pt x="78247" y="355485"/>
                    <a:pt x="78722" y="355759"/>
                  </a:cubicBezTo>
                  <a:cubicBezTo>
                    <a:pt x="80181" y="356598"/>
                    <a:pt x="81647" y="357010"/>
                    <a:pt x="83041" y="357010"/>
                  </a:cubicBezTo>
                  <a:cubicBezTo>
                    <a:pt x="84065" y="357010"/>
                    <a:pt x="85048" y="356784"/>
                    <a:pt x="85958" y="356364"/>
                  </a:cubicBezTo>
                  <a:cubicBezTo>
                    <a:pt x="82840" y="355525"/>
                    <a:pt x="78376" y="352081"/>
                    <a:pt x="77143" y="352081"/>
                  </a:cubicBezTo>
                  <a:cubicBezTo>
                    <a:pt x="71253" y="352081"/>
                    <a:pt x="66064" y="358438"/>
                    <a:pt x="61205" y="361487"/>
                  </a:cubicBezTo>
                  <a:cubicBezTo>
                    <a:pt x="51649" y="367449"/>
                    <a:pt x="41013" y="372128"/>
                    <a:pt x="29708" y="373104"/>
                  </a:cubicBezTo>
                  <a:cubicBezTo>
                    <a:pt x="29104" y="373161"/>
                    <a:pt x="28499" y="373185"/>
                    <a:pt x="27911" y="373185"/>
                  </a:cubicBezTo>
                  <a:cubicBezTo>
                    <a:pt x="22940" y="373185"/>
                    <a:pt x="18500" y="371475"/>
                    <a:pt x="14842" y="368756"/>
                  </a:cubicBezTo>
                  <a:cubicBezTo>
                    <a:pt x="60464" y="318004"/>
                    <a:pt x="94870" y="259119"/>
                    <a:pt x="132555" y="202526"/>
                  </a:cubicBezTo>
                  <a:cubicBezTo>
                    <a:pt x="158074" y="164189"/>
                    <a:pt x="187476" y="128668"/>
                    <a:pt x="216411" y="92945"/>
                  </a:cubicBezTo>
                  <a:cubicBezTo>
                    <a:pt x="239979" y="63806"/>
                    <a:pt x="261775" y="28010"/>
                    <a:pt x="289107" y="2461"/>
                  </a:cubicBezTo>
                  <a:cubicBezTo>
                    <a:pt x="290195" y="1460"/>
                    <a:pt x="289187" y="0"/>
                    <a:pt x="2880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30" name="Google Shape;111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BgA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hwAAHMKAAArHAAAeAoAAAAAAAAmAAAACAAAAP//////////"/>
                </a:ext>
              </a:extLst>
            </p:cNvSpPr>
            <p:nvPr/>
          </p:nvSpPr>
          <p:spPr>
            <a:xfrm>
              <a:off x="4575810" y="1698625"/>
              <a:ext cx="3175" cy="3175"/>
            </a:xfrm>
            <a:custGeom>
              <a:avLst/>
              <a:gdLst/>
              <a:ahLst/>
              <a:cxnLst/>
              <a:rect l="0" t="0" r="3175" b="3175"/>
              <a:pathLst>
                <a:path w="3175" h="3175">
                  <a:moveTo>
                    <a:pt x="2978" y="0"/>
                  </a:moveTo>
                  <a:cubicBezTo>
                    <a:pt x="2184" y="1381"/>
                    <a:pt x="1210" y="2452"/>
                    <a:pt x="7" y="3008"/>
                  </a:cubicBezTo>
                  <a:cubicBezTo>
                    <a:pt x="400" y="3111"/>
                    <a:pt x="778" y="3167"/>
                    <a:pt x="1115" y="3167"/>
                  </a:cubicBezTo>
                  <a:cubicBezTo>
                    <a:pt x="2381" y="3167"/>
                    <a:pt x="3175" y="2333"/>
                    <a:pt x="29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9" name="Google Shape;111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hwAAD8KAAA8HAAAcwoAAAAAAAAmAAAACAAAAP//////////"/>
                </a:ext>
              </a:extLst>
            </p:cNvSpPr>
            <p:nvPr/>
          </p:nvSpPr>
          <p:spPr>
            <a:xfrm>
              <a:off x="4570730" y="1665605"/>
              <a:ext cx="19050" cy="33020"/>
            </a:xfrm>
            <a:custGeom>
              <a:avLst/>
              <a:gdLst/>
              <a:ahLst/>
              <a:cxnLst/>
              <a:rect l="0" t="0" r="19050" b="33020"/>
              <a:pathLst>
                <a:path w="19050" h="33020">
                  <a:moveTo>
                    <a:pt x="17236" y="8"/>
                  </a:moveTo>
                  <a:cubicBezTo>
                    <a:pt x="17172" y="8"/>
                    <a:pt x="17100" y="8"/>
                    <a:pt x="17029" y="24"/>
                  </a:cubicBezTo>
                  <a:cubicBezTo>
                    <a:pt x="6183" y="1611"/>
                    <a:pt x="4233" y="7106"/>
                    <a:pt x="3772" y="18129"/>
                  </a:cubicBezTo>
                  <a:cubicBezTo>
                    <a:pt x="3724" y="19367"/>
                    <a:pt x="4392" y="20605"/>
                    <a:pt x="4902" y="21754"/>
                  </a:cubicBezTo>
                  <a:cubicBezTo>
                    <a:pt x="7289" y="27290"/>
                    <a:pt x="8300" y="30794"/>
                    <a:pt x="8483" y="33012"/>
                  </a:cubicBezTo>
                  <a:cubicBezTo>
                    <a:pt x="8920" y="32267"/>
                    <a:pt x="9382" y="31588"/>
                    <a:pt x="9652" y="30608"/>
                  </a:cubicBezTo>
                  <a:cubicBezTo>
                    <a:pt x="12453" y="20257"/>
                    <a:pt x="8" y="5487"/>
                    <a:pt x="17649" y="2290"/>
                  </a:cubicBezTo>
                  <a:cubicBezTo>
                    <a:pt x="19042" y="2023"/>
                    <a:pt x="18533" y="8"/>
                    <a:pt x="17236"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8" name="Google Shape;111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B0AAN8KAAAJHQAA4AoAAAAAAAAmAAAACAAAAP//////////"/>
                </a:ext>
              </a:extLst>
            </p:cNvSpPr>
            <p:nvPr/>
          </p:nvSpPr>
          <p:spPr>
            <a:xfrm>
              <a:off x="4719320" y="1767205"/>
              <a:ext cx="635" cy="635"/>
            </a:xfrm>
            <a:custGeom>
              <a:avLst/>
              <a:gdLst/>
              <a:ahLst/>
              <a:cxnLst/>
              <a:rect l="0" t="0" r="635" b="635"/>
              <a:pathLst>
                <a:path w="635" h="635">
                  <a:moveTo>
                    <a:pt x="615" y="11"/>
                  </a:moveTo>
                  <a:cubicBezTo>
                    <a:pt x="461" y="136"/>
                    <a:pt x="288" y="306"/>
                    <a:pt x="115" y="464"/>
                  </a:cubicBezTo>
                  <a:lnTo>
                    <a:pt x="19" y="635"/>
                  </a:lnTo>
                  <a:cubicBezTo>
                    <a:pt x="173" y="396"/>
                    <a:pt x="461" y="204"/>
                    <a:pt x="615" y="1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7" name="Google Shape;111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wAABgLAAAgHAAAHQsAAAAAAAAmAAAACAAAAP//////////"/>
                </a:ext>
              </a:extLst>
            </p:cNvSpPr>
            <p:nvPr/>
          </p:nvSpPr>
          <p:spPr>
            <a:xfrm>
              <a:off x="4569460" y="1803400"/>
              <a:ext cx="2540" cy="3175"/>
            </a:xfrm>
            <a:custGeom>
              <a:avLst/>
              <a:gdLst/>
              <a:ahLst/>
              <a:cxnLst/>
              <a:rect l="0" t="0" r="2540" b="3175"/>
              <a:pathLst>
                <a:path w="2540" h="3175">
                  <a:moveTo>
                    <a:pt x="2532" y="7"/>
                  </a:moveTo>
                  <a:cubicBezTo>
                    <a:pt x="1680" y="1060"/>
                    <a:pt x="852" y="2114"/>
                    <a:pt x="8" y="3167"/>
                  </a:cubicBezTo>
                  <a:cubicBezTo>
                    <a:pt x="303" y="2802"/>
                    <a:pt x="629" y="2437"/>
                    <a:pt x="924" y="2072"/>
                  </a:cubicBezTo>
                  <a:cubicBezTo>
                    <a:pt x="1473" y="1404"/>
                    <a:pt x="1983" y="695"/>
                    <a:pt x="2532" y="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6" name="Google Shape;111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xwAAEELAACnHAAAagsAAAAAAAAmAAAACAAAAP//////////"/>
                </a:ext>
              </a:extLst>
            </p:cNvSpPr>
            <p:nvPr/>
          </p:nvSpPr>
          <p:spPr>
            <a:xfrm>
              <a:off x="4637405" y="1829435"/>
              <a:ext cx="20320" cy="26035"/>
            </a:xfrm>
            <a:custGeom>
              <a:avLst/>
              <a:gdLst/>
              <a:ahLst/>
              <a:cxnLst/>
              <a:rect l="0" t="0" r="20320" b="26035"/>
              <a:pathLst>
                <a:path w="20320" h="26035">
                  <a:moveTo>
                    <a:pt x="20312" y="0"/>
                  </a:moveTo>
                  <a:cubicBezTo>
                    <a:pt x="13893" y="8251"/>
                    <a:pt x="7385" y="16406"/>
                    <a:pt x="893" y="24593"/>
                  </a:cubicBezTo>
                  <a:lnTo>
                    <a:pt x="0" y="26035"/>
                  </a:lnTo>
                  <a:cubicBezTo>
                    <a:pt x="6865" y="17404"/>
                    <a:pt x="13706" y="8782"/>
                    <a:pt x="203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5" name="Google Shape;111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xsAAIkKAABcHQAAngwAAAAAAAAmAAAACAAAAP//////////"/>
                </a:ext>
              </a:extLst>
            </p:cNvSpPr>
            <p:nvPr/>
          </p:nvSpPr>
          <p:spPr>
            <a:xfrm>
              <a:off x="4436745" y="1712595"/>
              <a:ext cx="335915" cy="338455"/>
            </a:xfrm>
            <a:custGeom>
              <a:avLst/>
              <a:gdLst/>
              <a:ahLst/>
              <a:cxnLst/>
              <a:rect l="0" t="0" r="335915" b="338455"/>
              <a:pathLst>
                <a:path w="335915" h="338455">
                  <a:moveTo>
                    <a:pt x="147854" y="2770"/>
                  </a:moveTo>
                  <a:cubicBezTo>
                    <a:pt x="142102" y="8102"/>
                    <a:pt x="136624" y="13715"/>
                    <a:pt x="131477" y="19603"/>
                  </a:cubicBezTo>
                  <a:cubicBezTo>
                    <a:pt x="134385" y="14601"/>
                    <a:pt x="137027" y="9439"/>
                    <a:pt x="139412" y="4163"/>
                  </a:cubicBezTo>
                  <a:cubicBezTo>
                    <a:pt x="139476" y="3954"/>
                    <a:pt x="139476" y="3745"/>
                    <a:pt x="139436" y="3511"/>
                  </a:cubicBezTo>
                  <a:cubicBezTo>
                    <a:pt x="142223" y="3189"/>
                    <a:pt x="145034" y="2931"/>
                    <a:pt x="147854" y="2770"/>
                  </a:cubicBezTo>
                  <a:close/>
                  <a:moveTo>
                    <a:pt x="154709" y="2633"/>
                  </a:moveTo>
                  <a:cubicBezTo>
                    <a:pt x="156296" y="2698"/>
                    <a:pt x="157803" y="2867"/>
                    <a:pt x="159317" y="3092"/>
                  </a:cubicBezTo>
                  <a:cubicBezTo>
                    <a:pt x="154943" y="8633"/>
                    <a:pt x="150690" y="14255"/>
                    <a:pt x="146436" y="19884"/>
                  </a:cubicBezTo>
                  <a:cubicBezTo>
                    <a:pt x="149320" y="14279"/>
                    <a:pt x="152107" y="8633"/>
                    <a:pt x="154685" y="2931"/>
                  </a:cubicBezTo>
                  <a:cubicBezTo>
                    <a:pt x="154734" y="2843"/>
                    <a:pt x="154685" y="2722"/>
                    <a:pt x="154709" y="2633"/>
                  </a:cubicBezTo>
                  <a:close/>
                  <a:moveTo>
                    <a:pt x="136826" y="3914"/>
                  </a:moveTo>
                  <a:cubicBezTo>
                    <a:pt x="136665" y="3930"/>
                    <a:pt x="136528" y="4002"/>
                    <a:pt x="136407" y="4075"/>
                  </a:cubicBezTo>
                  <a:cubicBezTo>
                    <a:pt x="125894" y="13232"/>
                    <a:pt x="116549" y="23259"/>
                    <a:pt x="107873" y="33761"/>
                  </a:cubicBezTo>
                  <a:cubicBezTo>
                    <a:pt x="113013" y="24813"/>
                    <a:pt x="118104" y="15841"/>
                    <a:pt x="122994" y="6773"/>
                  </a:cubicBezTo>
                  <a:cubicBezTo>
                    <a:pt x="123034" y="6676"/>
                    <a:pt x="122994" y="6588"/>
                    <a:pt x="123034" y="6491"/>
                  </a:cubicBezTo>
                  <a:cubicBezTo>
                    <a:pt x="127546" y="5396"/>
                    <a:pt x="132153" y="4558"/>
                    <a:pt x="136826" y="3914"/>
                  </a:cubicBezTo>
                  <a:close/>
                  <a:moveTo>
                    <a:pt x="119498" y="7417"/>
                  </a:moveTo>
                  <a:cubicBezTo>
                    <a:pt x="109243" y="19490"/>
                    <a:pt x="99826" y="32110"/>
                    <a:pt x="90876" y="45085"/>
                  </a:cubicBezTo>
                  <a:cubicBezTo>
                    <a:pt x="97498" y="33512"/>
                    <a:pt x="103830" y="21906"/>
                    <a:pt x="109710" y="10421"/>
                  </a:cubicBezTo>
                  <a:cubicBezTo>
                    <a:pt x="112941" y="9302"/>
                    <a:pt x="116203" y="8303"/>
                    <a:pt x="119498" y="7417"/>
                  </a:cubicBezTo>
                  <a:close/>
                  <a:moveTo>
                    <a:pt x="128826" y="13723"/>
                  </a:moveTo>
                  <a:cubicBezTo>
                    <a:pt x="116968" y="27995"/>
                    <a:pt x="105497" y="42580"/>
                    <a:pt x="94082" y="57222"/>
                  </a:cubicBezTo>
                  <a:cubicBezTo>
                    <a:pt x="96289" y="53574"/>
                    <a:pt x="98481" y="49925"/>
                    <a:pt x="100639" y="46277"/>
                  </a:cubicBezTo>
                  <a:cubicBezTo>
                    <a:pt x="107382" y="37345"/>
                    <a:pt x="114479" y="28647"/>
                    <a:pt x="122132" y="20392"/>
                  </a:cubicBezTo>
                  <a:cubicBezTo>
                    <a:pt x="125411" y="16864"/>
                    <a:pt x="127546" y="14770"/>
                    <a:pt x="128826" y="13723"/>
                  </a:cubicBezTo>
                  <a:close/>
                  <a:moveTo>
                    <a:pt x="238674" y="56723"/>
                  </a:moveTo>
                  <a:cubicBezTo>
                    <a:pt x="239778" y="57021"/>
                    <a:pt x="240889" y="57230"/>
                    <a:pt x="242017" y="57367"/>
                  </a:cubicBezTo>
                  <a:cubicBezTo>
                    <a:pt x="239737" y="60250"/>
                    <a:pt x="237530" y="63174"/>
                    <a:pt x="235275" y="66081"/>
                  </a:cubicBezTo>
                  <a:cubicBezTo>
                    <a:pt x="236483" y="63174"/>
                    <a:pt x="237627" y="60250"/>
                    <a:pt x="238666" y="57270"/>
                  </a:cubicBezTo>
                  <a:cubicBezTo>
                    <a:pt x="238714" y="57085"/>
                    <a:pt x="238714" y="56908"/>
                    <a:pt x="238674" y="56723"/>
                  </a:cubicBezTo>
                  <a:close/>
                  <a:moveTo>
                    <a:pt x="164674" y="17589"/>
                  </a:moveTo>
                  <a:cubicBezTo>
                    <a:pt x="165367" y="17589"/>
                    <a:pt x="163692" y="21431"/>
                    <a:pt x="157803" y="31901"/>
                  </a:cubicBezTo>
                  <a:cubicBezTo>
                    <a:pt x="149594" y="46527"/>
                    <a:pt x="138203" y="60130"/>
                    <a:pt x="128198" y="73547"/>
                  </a:cubicBezTo>
                  <a:cubicBezTo>
                    <a:pt x="124782" y="78130"/>
                    <a:pt x="121294" y="82640"/>
                    <a:pt x="117806" y="87126"/>
                  </a:cubicBezTo>
                  <a:cubicBezTo>
                    <a:pt x="126853" y="73249"/>
                    <a:pt x="136036" y="59437"/>
                    <a:pt x="144551" y="45182"/>
                  </a:cubicBezTo>
                  <a:cubicBezTo>
                    <a:pt x="148039" y="39318"/>
                    <a:pt x="163039" y="17589"/>
                    <a:pt x="164674" y="17589"/>
                  </a:cubicBezTo>
                  <a:close/>
                  <a:moveTo>
                    <a:pt x="136713" y="88809"/>
                  </a:moveTo>
                  <a:cubicBezTo>
                    <a:pt x="136270" y="89438"/>
                    <a:pt x="135827" y="90058"/>
                    <a:pt x="135384" y="90686"/>
                  </a:cubicBezTo>
                  <a:cubicBezTo>
                    <a:pt x="135827" y="90058"/>
                    <a:pt x="136270" y="89438"/>
                    <a:pt x="136713" y="88809"/>
                  </a:cubicBezTo>
                  <a:close/>
                  <a:moveTo>
                    <a:pt x="231690" y="67314"/>
                  </a:moveTo>
                  <a:cubicBezTo>
                    <a:pt x="230997" y="69593"/>
                    <a:pt x="230062" y="71783"/>
                    <a:pt x="229184" y="73990"/>
                  </a:cubicBezTo>
                  <a:cubicBezTo>
                    <a:pt x="224295" y="80361"/>
                    <a:pt x="219485" y="86756"/>
                    <a:pt x="214692" y="93223"/>
                  </a:cubicBezTo>
                  <a:cubicBezTo>
                    <a:pt x="215901" y="91290"/>
                    <a:pt x="217085" y="89357"/>
                    <a:pt x="218317" y="87456"/>
                  </a:cubicBezTo>
                  <a:cubicBezTo>
                    <a:pt x="222667" y="80667"/>
                    <a:pt x="227138" y="73942"/>
                    <a:pt x="231690" y="67314"/>
                  </a:cubicBezTo>
                  <a:close/>
                  <a:moveTo>
                    <a:pt x="114479" y="16679"/>
                  </a:moveTo>
                  <a:cubicBezTo>
                    <a:pt x="104265" y="29485"/>
                    <a:pt x="95806" y="45367"/>
                    <a:pt x="87476" y="61128"/>
                  </a:cubicBezTo>
                  <a:cubicBezTo>
                    <a:pt x="82289" y="68755"/>
                    <a:pt x="77294" y="76551"/>
                    <a:pt x="72453" y="84452"/>
                  </a:cubicBezTo>
                  <a:cubicBezTo>
                    <a:pt x="67241" y="90871"/>
                    <a:pt x="62037" y="97290"/>
                    <a:pt x="56639" y="103540"/>
                  </a:cubicBezTo>
                  <a:lnTo>
                    <a:pt x="51588" y="109355"/>
                  </a:lnTo>
                  <a:cubicBezTo>
                    <a:pt x="72058" y="78154"/>
                    <a:pt x="91150" y="45947"/>
                    <a:pt x="114479" y="16679"/>
                  </a:cubicBezTo>
                  <a:close/>
                  <a:moveTo>
                    <a:pt x="75965" y="26698"/>
                  </a:moveTo>
                  <a:cubicBezTo>
                    <a:pt x="55334" y="55249"/>
                    <a:pt x="36870" y="85266"/>
                    <a:pt x="14008" y="112165"/>
                  </a:cubicBezTo>
                  <a:cubicBezTo>
                    <a:pt x="23796" y="100632"/>
                    <a:pt x="40471" y="74433"/>
                    <a:pt x="47730" y="53203"/>
                  </a:cubicBezTo>
                  <a:cubicBezTo>
                    <a:pt x="55729" y="43321"/>
                    <a:pt x="64590" y="34091"/>
                    <a:pt x="75965" y="26698"/>
                  </a:cubicBezTo>
                  <a:close/>
                  <a:moveTo>
                    <a:pt x="118290" y="56787"/>
                  </a:moveTo>
                  <a:cubicBezTo>
                    <a:pt x="115454" y="61531"/>
                    <a:pt x="112618" y="66250"/>
                    <a:pt x="109734" y="70922"/>
                  </a:cubicBezTo>
                  <a:cubicBezTo>
                    <a:pt x="102968" y="80780"/>
                    <a:pt x="96265" y="90710"/>
                    <a:pt x="89660" y="100657"/>
                  </a:cubicBezTo>
                  <a:cubicBezTo>
                    <a:pt x="85753" y="105980"/>
                    <a:pt x="81870" y="111312"/>
                    <a:pt x="77987" y="116660"/>
                  </a:cubicBezTo>
                  <a:cubicBezTo>
                    <a:pt x="84061" y="106866"/>
                    <a:pt x="90078" y="97056"/>
                    <a:pt x="96128" y="87247"/>
                  </a:cubicBezTo>
                  <a:cubicBezTo>
                    <a:pt x="103451" y="77131"/>
                    <a:pt x="110967" y="67016"/>
                    <a:pt x="118290" y="56787"/>
                  </a:cubicBezTo>
                  <a:close/>
                  <a:moveTo>
                    <a:pt x="271702" y="53356"/>
                  </a:moveTo>
                  <a:cubicBezTo>
                    <a:pt x="271984" y="53356"/>
                    <a:pt x="262164" y="69085"/>
                    <a:pt x="260602" y="71824"/>
                  </a:cubicBezTo>
                  <a:cubicBezTo>
                    <a:pt x="250532" y="89478"/>
                    <a:pt x="238505" y="106028"/>
                    <a:pt x="226276" y="122442"/>
                  </a:cubicBezTo>
                  <a:cubicBezTo>
                    <a:pt x="233599" y="110869"/>
                    <a:pt x="240970" y="99336"/>
                    <a:pt x="248695" y="87988"/>
                  </a:cubicBezTo>
                  <a:cubicBezTo>
                    <a:pt x="253762" y="80409"/>
                    <a:pt x="258789" y="72806"/>
                    <a:pt x="263768" y="65155"/>
                  </a:cubicBezTo>
                  <a:cubicBezTo>
                    <a:pt x="269471" y="56449"/>
                    <a:pt x="271582" y="53356"/>
                    <a:pt x="271702" y="53356"/>
                  </a:cubicBezTo>
                  <a:close/>
                  <a:moveTo>
                    <a:pt x="91665" y="17927"/>
                  </a:moveTo>
                  <a:cubicBezTo>
                    <a:pt x="78897" y="35348"/>
                    <a:pt x="66266" y="52784"/>
                    <a:pt x="53731" y="70269"/>
                  </a:cubicBezTo>
                  <a:lnTo>
                    <a:pt x="53731" y="70294"/>
                  </a:lnTo>
                  <a:cubicBezTo>
                    <a:pt x="41076" y="86707"/>
                    <a:pt x="28686" y="103685"/>
                    <a:pt x="17569" y="121379"/>
                  </a:cubicBezTo>
                  <a:cubicBezTo>
                    <a:pt x="16191" y="123111"/>
                    <a:pt x="15426" y="123868"/>
                    <a:pt x="15144" y="123868"/>
                  </a:cubicBezTo>
                  <a:cubicBezTo>
                    <a:pt x="13734" y="123868"/>
                    <a:pt x="24739" y="104377"/>
                    <a:pt x="31401" y="93424"/>
                  </a:cubicBezTo>
                  <a:cubicBezTo>
                    <a:pt x="42058" y="79362"/>
                    <a:pt x="51983" y="64761"/>
                    <a:pt x="61940" y="50135"/>
                  </a:cubicBezTo>
                  <a:cubicBezTo>
                    <a:pt x="68247" y="41461"/>
                    <a:pt x="74499" y="32763"/>
                    <a:pt x="80524" y="23863"/>
                  </a:cubicBezTo>
                  <a:cubicBezTo>
                    <a:pt x="84174" y="21745"/>
                    <a:pt x="87895" y="19764"/>
                    <a:pt x="91665" y="17927"/>
                  </a:cubicBezTo>
                  <a:close/>
                  <a:moveTo>
                    <a:pt x="128875" y="16510"/>
                  </a:moveTo>
                  <a:cubicBezTo>
                    <a:pt x="126434" y="20835"/>
                    <a:pt x="121407" y="28252"/>
                    <a:pt x="117387" y="34116"/>
                  </a:cubicBezTo>
                  <a:cubicBezTo>
                    <a:pt x="113158" y="39979"/>
                    <a:pt x="109710" y="44731"/>
                    <a:pt x="109734" y="44731"/>
                  </a:cubicBezTo>
                  <a:cubicBezTo>
                    <a:pt x="109742" y="44731"/>
                    <a:pt x="110580" y="43587"/>
                    <a:pt x="112570" y="40881"/>
                  </a:cubicBezTo>
                  <a:cubicBezTo>
                    <a:pt x="111201" y="42765"/>
                    <a:pt x="109807" y="44666"/>
                    <a:pt x="108429" y="46527"/>
                  </a:cubicBezTo>
                  <a:cubicBezTo>
                    <a:pt x="102412" y="53831"/>
                    <a:pt x="106150" y="48854"/>
                    <a:pt x="96523" y="62642"/>
                  </a:cubicBezTo>
                  <a:cubicBezTo>
                    <a:pt x="93357" y="67128"/>
                    <a:pt x="90127" y="71598"/>
                    <a:pt x="86945" y="76060"/>
                  </a:cubicBezTo>
                  <a:cubicBezTo>
                    <a:pt x="84407" y="79596"/>
                    <a:pt x="81870" y="83172"/>
                    <a:pt x="79340" y="86756"/>
                  </a:cubicBezTo>
                  <a:cubicBezTo>
                    <a:pt x="70294" y="99360"/>
                    <a:pt x="61263" y="111956"/>
                    <a:pt x="52241" y="124560"/>
                  </a:cubicBezTo>
                  <a:cubicBezTo>
                    <a:pt x="63269" y="107212"/>
                    <a:pt x="74241" y="89824"/>
                    <a:pt x="84963" y="72291"/>
                  </a:cubicBezTo>
                  <a:cubicBezTo>
                    <a:pt x="89104" y="67064"/>
                    <a:pt x="93293" y="61901"/>
                    <a:pt x="97361" y="56594"/>
                  </a:cubicBezTo>
                  <a:cubicBezTo>
                    <a:pt x="107737" y="43088"/>
                    <a:pt x="118128" y="29694"/>
                    <a:pt x="128875" y="16510"/>
                  </a:cubicBezTo>
                  <a:close/>
                  <a:moveTo>
                    <a:pt x="18914" y="109145"/>
                  </a:moveTo>
                  <a:cubicBezTo>
                    <a:pt x="14564" y="115886"/>
                    <a:pt x="10359" y="122772"/>
                    <a:pt x="6452" y="129820"/>
                  </a:cubicBezTo>
                  <a:cubicBezTo>
                    <a:pt x="6589" y="127307"/>
                    <a:pt x="6895" y="124794"/>
                    <a:pt x="7314" y="122305"/>
                  </a:cubicBezTo>
                  <a:lnTo>
                    <a:pt x="7330" y="122305"/>
                  </a:lnTo>
                  <a:cubicBezTo>
                    <a:pt x="11334" y="118029"/>
                    <a:pt x="15168" y="113607"/>
                    <a:pt x="18914" y="109145"/>
                  </a:cubicBezTo>
                  <a:close/>
                  <a:moveTo>
                    <a:pt x="126200" y="68755"/>
                  </a:moveTo>
                  <a:cubicBezTo>
                    <a:pt x="120924" y="77405"/>
                    <a:pt x="115688" y="86055"/>
                    <a:pt x="110226" y="94383"/>
                  </a:cubicBezTo>
                  <a:cubicBezTo>
                    <a:pt x="107640" y="98337"/>
                    <a:pt x="105199" y="102404"/>
                    <a:pt x="102686" y="106383"/>
                  </a:cubicBezTo>
                  <a:cubicBezTo>
                    <a:pt x="96056" y="114702"/>
                    <a:pt x="89450" y="123006"/>
                    <a:pt x="82917" y="131326"/>
                  </a:cubicBezTo>
                  <a:cubicBezTo>
                    <a:pt x="85616" y="127025"/>
                    <a:pt x="88411" y="122797"/>
                    <a:pt x="91311" y="118633"/>
                  </a:cubicBezTo>
                  <a:cubicBezTo>
                    <a:pt x="103016" y="101913"/>
                    <a:pt x="114963" y="85547"/>
                    <a:pt x="126200" y="68755"/>
                  </a:cubicBezTo>
                  <a:close/>
                  <a:moveTo>
                    <a:pt x="143407" y="9559"/>
                  </a:moveTo>
                  <a:cubicBezTo>
                    <a:pt x="141313" y="11742"/>
                    <a:pt x="137688" y="18741"/>
                    <a:pt x="133918" y="26021"/>
                  </a:cubicBezTo>
                  <a:cubicBezTo>
                    <a:pt x="122640" y="41461"/>
                    <a:pt x="112151" y="57456"/>
                    <a:pt x="102009" y="73668"/>
                  </a:cubicBezTo>
                  <a:cubicBezTo>
                    <a:pt x="99455" y="77171"/>
                    <a:pt x="96853" y="80667"/>
                    <a:pt x="94404" y="84267"/>
                  </a:cubicBezTo>
                  <a:cubicBezTo>
                    <a:pt x="83199" y="100914"/>
                    <a:pt x="71961" y="117376"/>
                    <a:pt x="60361" y="133556"/>
                  </a:cubicBezTo>
                  <a:cubicBezTo>
                    <a:pt x="65774" y="125027"/>
                    <a:pt x="71123" y="116450"/>
                    <a:pt x="76271" y="107728"/>
                  </a:cubicBezTo>
                  <a:cubicBezTo>
                    <a:pt x="88338" y="87174"/>
                    <a:pt x="99939" y="66597"/>
                    <a:pt x="113247" y="47155"/>
                  </a:cubicBezTo>
                  <a:cubicBezTo>
                    <a:pt x="115615" y="43925"/>
                    <a:pt x="117919" y="40696"/>
                    <a:pt x="120175" y="37418"/>
                  </a:cubicBezTo>
                  <a:cubicBezTo>
                    <a:pt x="127296" y="27745"/>
                    <a:pt x="134900" y="18370"/>
                    <a:pt x="143407" y="9559"/>
                  </a:cubicBezTo>
                  <a:close/>
                  <a:moveTo>
                    <a:pt x="15918" y="124117"/>
                  </a:moveTo>
                  <a:cubicBezTo>
                    <a:pt x="12542" y="129562"/>
                    <a:pt x="9336" y="135095"/>
                    <a:pt x="6291" y="140676"/>
                  </a:cubicBezTo>
                  <a:cubicBezTo>
                    <a:pt x="6194" y="137954"/>
                    <a:pt x="6219" y="135280"/>
                    <a:pt x="6291" y="132703"/>
                  </a:cubicBezTo>
                  <a:lnTo>
                    <a:pt x="6307" y="132703"/>
                  </a:lnTo>
                  <a:cubicBezTo>
                    <a:pt x="6420" y="132735"/>
                    <a:pt x="6533" y="132751"/>
                    <a:pt x="6637" y="132751"/>
                  </a:cubicBezTo>
                  <a:cubicBezTo>
                    <a:pt x="6879" y="132751"/>
                    <a:pt x="7121" y="132663"/>
                    <a:pt x="7314" y="132493"/>
                  </a:cubicBezTo>
                  <a:cubicBezTo>
                    <a:pt x="10287" y="129860"/>
                    <a:pt x="13082" y="126977"/>
                    <a:pt x="15918" y="124117"/>
                  </a:cubicBezTo>
                  <a:close/>
                  <a:moveTo>
                    <a:pt x="106037" y="11726"/>
                  </a:moveTo>
                  <a:cubicBezTo>
                    <a:pt x="77616" y="56344"/>
                    <a:pt x="46014" y="107543"/>
                    <a:pt x="8756" y="144534"/>
                  </a:cubicBezTo>
                  <a:cubicBezTo>
                    <a:pt x="9964" y="143326"/>
                    <a:pt x="19011" y="122305"/>
                    <a:pt x="21081" y="118939"/>
                  </a:cubicBezTo>
                  <a:cubicBezTo>
                    <a:pt x="21194" y="118745"/>
                    <a:pt x="21331" y="118560"/>
                    <a:pt x="21452" y="118375"/>
                  </a:cubicBezTo>
                  <a:cubicBezTo>
                    <a:pt x="42961" y="94890"/>
                    <a:pt x="60425" y="66041"/>
                    <a:pt x="78712" y="39576"/>
                  </a:cubicBezTo>
                  <a:cubicBezTo>
                    <a:pt x="84568" y="31764"/>
                    <a:pt x="90336" y="23863"/>
                    <a:pt x="95943" y="15841"/>
                  </a:cubicBezTo>
                  <a:cubicBezTo>
                    <a:pt x="99270" y="14327"/>
                    <a:pt x="102637" y="12974"/>
                    <a:pt x="106037" y="11726"/>
                  </a:cubicBezTo>
                  <a:close/>
                  <a:moveTo>
                    <a:pt x="227879" y="52043"/>
                  </a:moveTo>
                  <a:cubicBezTo>
                    <a:pt x="230642" y="53695"/>
                    <a:pt x="233575" y="55064"/>
                    <a:pt x="236604" y="56111"/>
                  </a:cubicBezTo>
                  <a:lnTo>
                    <a:pt x="236604" y="56135"/>
                  </a:lnTo>
                  <a:cubicBezTo>
                    <a:pt x="236531" y="56199"/>
                    <a:pt x="236435" y="56199"/>
                    <a:pt x="236370" y="56272"/>
                  </a:cubicBezTo>
                  <a:cubicBezTo>
                    <a:pt x="221830" y="76922"/>
                    <a:pt x="208481" y="98361"/>
                    <a:pt x="195020" y="119704"/>
                  </a:cubicBezTo>
                  <a:cubicBezTo>
                    <a:pt x="187182" y="130303"/>
                    <a:pt x="179271" y="140861"/>
                    <a:pt x="171151" y="151251"/>
                  </a:cubicBezTo>
                  <a:cubicBezTo>
                    <a:pt x="190501" y="117980"/>
                    <a:pt x="207877" y="82713"/>
                    <a:pt x="227879" y="52043"/>
                  </a:cubicBezTo>
                  <a:close/>
                  <a:moveTo>
                    <a:pt x="161412" y="81939"/>
                  </a:moveTo>
                  <a:cubicBezTo>
                    <a:pt x="152389" y="95430"/>
                    <a:pt x="142964" y="108678"/>
                    <a:pt x="133668" y="121983"/>
                  </a:cubicBezTo>
                  <a:cubicBezTo>
                    <a:pt x="132266" y="123980"/>
                    <a:pt x="130993" y="125978"/>
                    <a:pt x="129616" y="127983"/>
                  </a:cubicBezTo>
                  <a:cubicBezTo>
                    <a:pt x="126667" y="131978"/>
                    <a:pt x="123808" y="136005"/>
                    <a:pt x="120803" y="139975"/>
                  </a:cubicBezTo>
                  <a:cubicBezTo>
                    <a:pt x="115615" y="146837"/>
                    <a:pt x="110435" y="153651"/>
                    <a:pt x="105296" y="160464"/>
                  </a:cubicBezTo>
                  <a:cubicBezTo>
                    <a:pt x="120690" y="138606"/>
                    <a:pt x="135875" y="116611"/>
                    <a:pt x="150851" y="94471"/>
                  </a:cubicBezTo>
                  <a:cubicBezTo>
                    <a:pt x="154339" y="90340"/>
                    <a:pt x="157899" y="86176"/>
                    <a:pt x="161412" y="81939"/>
                  </a:cubicBezTo>
                  <a:close/>
                  <a:moveTo>
                    <a:pt x="142924" y="59083"/>
                  </a:moveTo>
                  <a:cubicBezTo>
                    <a:pt x="121762" y="90291"/>
                    <a:pt x="101244" y="122096"/>
                    <a:pt x="79316" y="152676"/>
                  </a:cubicBezTo>
                  <a:cubicBezTo>
                    <a:pt x="77125" y="155697"/>
                    <a:pt x="75038" y="158789"/>
                    <a:pt x="72920" y="161834"/>
                  </a:cubicBezTo>
                  <a:cubicBezTo>
                    <a:pt x="81547" y="147304"/>
                    <a:pt x="90103" y="132703"/>
                    <a:pt x="98569" y="118053"/>
                  </a:cubicBezTo>
                  <a:cubicBezTo>
                    <a:pt x="101010" y="113800"/>
                    <a:pt x="103620" y="109637"/>
                    <a:pt x="106198" y="105449"/>
                  </a:cubicBezTo>
                  <a:cubicBezTo>
                    <a:pt x="118757" y="90356"/>
                    <a:pt x="131525" y="75086"/>
                    <a:pt x="142924" y="59083"/>
                  </a:cubicBezTo>
                  <a:close/>
                  <a:moveTo>
                    <a:pt x="42896" y="109427"/>
                  </a:moveTo>
                  <a:cubicBezTo>
                    <a:pt x="30941" y="127331"/>
                    <a:pt x="19148" y="145283"/>
                    <a:pt x="8055" y="162647"/>
                  </a:cubicBezTo>
                  <a:cubicBezTo>
                    <a:pt x="7475" y="158137"/>
                    <a:pt x="6984" y="153530"/>
                    <a:pt x="6686" y="148980"/>
                  </a:cubicBezTo>
                  <a:cubicBezTo>
                    <a:pt x="19800" y="137398"/>
                    <a:pt x="31755" y="123884"/>
                    <a:pt x="42896" y="109427"/>
                  </a:cubicBezTo>
                  <a:close/>
                  <a:moveTo>
                    <a:pt x="209923" y="61201"/>
                  </a:moveTo>
                  <a:cubicBezTo>
                    <a:pt x="189824" y="87247"/>
                    <a:pt x="173463" y="117441"/>
                    <a:pt x="154919" y="144816"/>
                  </a:cubicBezTo>
                  <a:cubicBezTo>
                    <a:pt x="150802" y="150880"/>
                    <a:pt x="146501" y="156905"/>
                    <a:pt x="142151" y="162929"/>
                  </a:cubicBezTo>
                  <a:lnTo>
                    <a:pt x="142134" y="162929"/>
                  </a:lnTo>
                  <a:cubicBezTo>
                    <a:pt x="163764" y="128370"/>
                    <a:pt x="184959" y="93537"/>
                    <a:pt x="209923" y="61201"/>
                  </a:cubicBezTo>
                  <a:close/>
                  <a:moveTo>
                    <a:pt x="189349" y="31337"/>
                  </a:moveTo>
                  <a:cubicBezTo>
                    <a:pt x="189421" y="31337"/>
                    <a:pt x="189446" y="31377"/>
                    <a:pt x="189438" y="31466"/>
                  </a:cubicBezTo>
                  <a:cubicBezTo>
                    <a:pt x="188970" y="34067"/>
                    <a:pt x="188205" y="36628"/>
                    <a:pt x="187158" y="39069"/>
                  </a:cubicBezTo>
                  <a:lnTo>
                    <a:pt x="187182" y="39069"/>
                  </a:lnTo>
                  <a:cubicBezTo>
                    <a:pt x="170692" y="58438"/>
                    <a:pt x="156200" y="79918"/>
                    <a:pt x="142110" y="101518"/>
                  </a:cubicBezTo>
                  <a:cubicBezTo>
                    <a:pt x="139250" y="105078"/>
                    <a:pt x="136407" y="108654"/>
                    <a:pt x="133692" y="112310"/>
                  </a:cubicBezTo>
                  <a:cubicBezTo>
                    <a:pt x="120457" y="130166"/>
                    <a:pt x="107567" y="148279"/>
                    <a:pt x="94243" y="166086"/>
                  </a:cubicBezTo>
                  <a:cubicBezTo>
                    <a:pt x="93663" y="166859"/>
                    <a:pt x="93035" y="167600"/>
                    <a:pt x="92455" y="168365"/>
                  </a:cubicBezTo>
                  <a:cubicBezTo>
                    <a:pt x="117967" y="128418"/>
                    <a:pt x="139267" y="86594"/>
                    <a:pt x="169105" y="49386"/>
                  </a:cubicBezTo>
                  <a:cubicBezTo>
                    <a:pt x="170104" y="48145"/>
                    <a:pt x="187923" y="31337"/>
                    <a:pt x="189349" y="31337"/>
                  </a:cubicBezTo>
                  <a:close/>
                  <a:moveTo>
                    <a:pt x="198589" y="47968"/>
                  </a:moveTo>
                  <a:cubicBezTo>
                    <a:pt x="199958" y="47968"/>
                    <a:pt x="185232" y="76221"/>
                    <a:pt x="182920" y="80361"/>
                  </a:cubicBezTo>
                  <a:cubicBezTo>
                    <a:pt x="172786" y="98611"/>
                    <a:pt x="160783" y="115862"/>
                    <a:pt x="148925" y="133001"/>
                  </a:cubicBezTo>
                  <a:cubicBezTo>
                    <a:pt x="140459" y="145259"/>
                    <a:pt x="131847" y="157348"/>
                    <a:pt x="123292" y="169509"/>
                  </a:cubicBezTo>
                  <a:cubicBezTo>
                    <a:pt x="147806" y="133331"/>
                    <a:pt x="169065" y="94221"/>
                    <a:pt x="191435" y="58293"/>
                  </a:cubicBezTo>
                  <a:cubicBezTo>
                    <a:pt x="196075" y="50843"/>
                    <a:pt x="198154" y="47968"/>
                    <a:pt x="198589" y="47968"/>
                  </a:cubicBezTo>
                  <a:close/>
                  <a:moveTo>
                    <a:pt x="152808" y="134306"/>
                  </a:moveTo>
                  <a:cubicBezTo>
                    <a:pt x="152293" y="135119"/>
                    <a:pt x="151785" y="135932"/>
                    <a:pt x="151245" y="136746"/>
                  </a:cubicBezTo>
                  <a:cubicBezTo>
                    <a:pt x="143778" y="148045"/>
                    <a:pt x="135545" y="159063"/>
                    <a:pt x="127247" y="170089"/>
                  </a:cubicBezTo>
                  <a:lnTo>
                    <a:pt x="127223" y="170065"/>
                  </a:lnTo>
                  <a:cubicBezTo>
                    <a:pt x="135086" y="158459"/>
                    <a:pt x="143431" y="147159"/>
                    <a:pt x="151664" y="135860"/>
                  </a:cubicBezTo>
                  <a:lnTo>
                    <a:pt x="152808" y="134306"/>
                  </a:lnTo>
                  <a:close/>
                  <a:moveTo>
                    <a:pt x="15756" y="158950"/>
                  </a:moveTo>
                  <a:cubicBezTo>
                    <a:pt x="13356" y="163791"/>
                    <a:pt x="11310" y="168784"/>
                    <a:pt x="9707" y="173947"/>
                  </a:cubicBezTo>
                  <a:cubicBezTo>
                    <a:pt x="9336" y="171812"/>
                    <a:pt x="8982" y="169597"/>
                    <a:pt x="8659" y="167342"/>
                  </a:cubicBezTo>
                  <a:lnTo>
                    <a:pt x="8684" y="167342"/>
                  </a:lnTo>
                  <a:cubicBezTo>
                    <a:pt x="11076" y="164580"/>
                    <a:pt x="13453" y="161761"/>
                    <a:pt x="15756" y="158950"/>
                  </a:cubicBezTo>
                  <a:close/>
                  <a:moveTo>
                    <a:pt x="65130" y="96517"/>
                  </a:moveTo>
                  <a:cubicBezTo>
                    <a:pt x="62286" y="101309"/>
                    <a:pt x="59451" y="106125"/>
                    <a:pt x="56615" y="110933"/>
                  </a:cubicBezTo>
                  <a:cubicBezTo>
                    <a:pt x="50847" y="120791"/>
                    <a:pt x="45007" y="130560"/>
                    <a:pt x="39054" y="140306"/>
                  </a:cubicBezTo>
                  <a:cubicBezTo>
                    <a:pt x="34309" y="148094"/>
                    <a:pt x="13122" y="169573"/>
                    <a:pt x="10311" y="177740"/>
                  </a:cubicBezTo>
                  <a:lnTo>
                    <a:pt x="10262" y="177482"/>
                  </a:lnTo>
                  <a:cubicBezTo>
                    <a:pt x="11640" y="170137"/>
                    <a:pt x="14524" y="162881"/>
                    <a:pt x="18383" y="155809"/>
                  </a:cubicBezTo>
                  <a:cubicBezTo>
                    <a:pt x="27059" y="144977"/>
                    <a:pt x="35147" y="133726"/>
                    <a:pt x="42936" y="122233"/>
                  </a:cubicBezTo>
                  <a:cubicBezTo>
                    <a:pt x="48269" y="116120"/>
                    <a:pt x="53497" y="110329"/>
                    <a:pt x="58057" y="104981"/>
                  </a:cubicBezTo>
                  <a:cubicBezTo>
                    <a:pt x="60474" y="102195"/>
                    <a:pt x="62778" y="99336"/>
                    <a:pt x="65130" y="96517"/>
                  </a:cubicBezTo>
                  <a:close/>
                  <a:moveTo>
                    <a:pt x="240430" y="65308"/>
                  </a:moveTo>
                  <a:cubicBezTo>
                    <a:pt x="232777" y="95067"/>
                    <a:pt x="207015" y="122080"/>
                    <a:pt x="189059" y="146072"/>
                  </a:cubicBezTo>
                  <a:lnTo>
                    <a:pt x="189043" y="146048"/>
                  </a:lnTo>
                  <a:cubicBezTo>
                    <a:pt x="181156" y="156582"/>
                    <a:pt x="173342" y="167230"/>
                    <a:pt x="165899" y="178159"/>
                  </a:cubicBezTo>
                  <a:cubicBezTo>
                    <a:pt x="175993" y="161511"/>
                    <a:pt x="186344" y="145074"/>
                    <a:pt x="197807" y="129143"/>
                  </a:cubicBezTo>
                  <a:cubicBezTo>
                    <a:pt x="207088" y="116265"/>
                    <a:pt x="215973" y="103306"/>
                    <a:pt x="223666" y="89687"/>
                  </a:cubicBezTo>
                  <a:cubicBezTo>
                    <a:pt x="231384" y="80812"/>
                    <a:pt x="238819" y="71566"/>
                    <a:pt x="240430" y="65308"/>
                  </a:cubicBezTo>
                  <a:close/>
                  <a:moveTo>
                    <a:pt x="286485" y="43482"/>
                  </a:moveTo>
                  <a:cubicBezTo>
                    <a:pt x="258088" y="93891"/>
                    <a:pt x="220323" y="137769"/>
                    <a:pt x="186739" y="184578"/>
                  </a:cubicBezTo>
                  <a:cubicBezTo>
                    <a:pt x="188898" y="180945"/>
                    <a:pt x="191089" y="177321"/>
                    <a:pt x="193296" y="173713"/>
                  </a:cubicBezTo>
                  <a:cubicBezTo>
                    <a:pt x="200901" y="162534"/>
                    <a:pt x="208199" y="151114"/>
                    <a:pt x="215457" y="139581"/>
                  </a:cubicBezTo>
                  <a:lnTo>
                    <a:pt x="215949" y="138792"/>
                  </a:lnTo>
                  <a:cubicBezTo>
                    <a:pt x="217479" y="136609"/>
                    <a:pt x="218994" y="134370"/>
                    <a:pt x="220573" y="132212"/>
                  </a:cubicBezTo>
                  <a:cubicBezTo>
                    <a:pt x="241091" y="103894"/>
                    <a:pt x="262809" y="77220"/>
                    <a:pt x="276697" y="44948"/>
                  </a:cubicBezTo>
                  <a:cubicBezTo>
                    <a:pt x="279903" y="44135"/>
                    <a:pt x="283182" y="43643"/>
                    <a:pt x="286485" y="43482"/>
                  </a:cubicBezTo>
                  <a:close/>
                  <a:moveTo>
                    <a:pt x="94662" y="71759"/>
                  </a:moveTo>
                  <a:lnTo>
                    <a:pt x="94662" y="71783"/>
                  </a:lnTo>
                  <a:cubicBezTo>
                    <a:pt x="91827" y="76503"/>
                    <a:pt x="88991" y="81271"/>
                    <a:pt x="86196" y="86055"/>
                  </a:cubicBezTo>
                  <a:cubicBezTo>
                    <a:pt x="71566" y="111191"/>
                    <a:pt x="55938" y="135626"/>
                    <a:pt x="40496" y="160231"/>
                  </a:cubicBezTo>
                  <a:cubicBezTo>
                    <a:pt x="33713" y="168985"/>
                    <a:pt x="26720" y="177651"/>
                    <a:pt x="19438" y="186140"/>
                  </a:cubicBezTo>
                  <a:cubicBezTo>
                    <a:pt x="39319" y="162913"/>
                    <a:pt x="58218" y="125422"/>
                    <a:pt x="76078" y="97773"/>
                  </a:cubicBezTo>
                  <a:cubicBezTo>
                    <a:pt x="81757" y="88986"/>
                    <a:pt x="88129" y="80385"/>
                    <a:pt x="94662" y="71759"/>
                  </a:cubicBezTo>
                  <a:close/>
                  <a:moveTo>
                    <a:pt x="179618" y="143793"/>
                  </a:moveTo>
                  <a:cubicBezTo>
                    <a:pt x="169757" y="158974"/>
                    <a:pt x="159527" y="173882"/>
                    <a:pt x="148547" y="188274"/>
                  </a:cubicBezTo>
                  <a:cubicBezTo>
                    <a:pt x="149223" y="186849"/>
                    <a:pt x="149924" y="185407"/>
                    <a:pt x="150665" y="183990"/>
                  </a:cubicBezTo>
                  <a:cubicBezTo>
                    <a:pt x="155314" y="177176"/>
                    <a:pt x="159809" y="170161"/>
                    <a:pt x="164159" y="162993"/>
                  </a:cubicBezTo>
                  <a:cubicBezTo>
                    <a:pt x="169129" y="156349"/>
                    <a:pt x="174454" y="149930"/>
                    <a:pt x="179618" y="143793"/>
                  </a:cubicBezTo>
                  <a:close/>
                  <a:moveTo>
                    <a:pt x="74781" y="117634"/>
                  </a:moveTo>
                  <a:cubicBezTo>
                    <a:pt x="63897" y="135208"/>
                    <a:pt x="52781" y="152652"/>
                    <a:pt x="40705" y="169436"/>
                  </a:cubicBezTo>
                  <a:cubicBezTo>
                    <a:pt x="29612" y="184868"/>
                    <a:pt x="25391" y="190248"/>
                    <a:pt x="24900" y="190248"/>
                  </a:cubicBezTo>
                  <a:cubicBezTo>
                    <a:pt x="23949" y="190248"/>
                    <a:pt x="37217" y="169726"/>
                    <a:pt x="41269" y="163388"/>
                  </a:cubicBezTo>
                  <a:cubicBezTo>
                    <a:pt x="41897" y="162389"/>
                    <a:pt x="42542" y="161415"/>
                    <a:pt x="43170" y="160416"/>
                  </a:cubicBezTo>
                  <a:cubicBezTo>
                    <a:pt x="54126" y="146491"/>
                    <a:pt x="64663" y="132236"/>
                    <a:pt x="74781" y="117634"/>
                  </a:cubicBezTo>
                  <a:close/>
                  <a:moveTo>
                    <a:pt x="186787" y="50336"/>
                  </a:moveTo>
                  <a:cubicBezTo>
                    <a:pt x="186803" y="50336"/>
                    <a:pt x="184564" y="53678"/>
                    <a:pt x="178433" y="62803"/>
                  </a:cubicBezTo>
                  <a:cubicBezTo>
                    <a:pt x="164924" y="82962"/>
                    <a:pt x="151390" y="103081"/>
                    <a:pt x="137825" y="123215"/>
                  </a:cubicBezTo>
                  <a:cubicBezTo>
                    <a:pt x="122873" y="145581"/>
                    <a:pt x="108244" y="168180"/>
                    <a:pt x="93985" y="190989"/>
                  </a:cubicBezTo>
                  <a:cubicBezTo>
                    <a:pt x="97989" y="182484"/>
                    <a:pt x="101872" y="174043"/>
                    <a:pt x="106480" y="166577"/>
                  </a:cubicBezTo>
                  <a:cubicBezTo>
                    <a:pt x="118249" y="147417"/>
                    <a:pt x="131058" y="128982"/>
                    <a:pt x="143874" y="110563"/>
                  </a:cubicBezTo>
                  <a:cubicBezTo>
                    <a:pt x="152599" y="98611"/>
                    <a:pt x="161315" y="86683"/>
                    <a:pt x="170039" y="74731"/>
                  </a:cubicBezTo>
                  <a:cubicBezTo>
                    <a:pt x="172762" y="70970"/>
                    <a:pt x="186739" y="50336"/>
                    <a:pt x="186787" y="50336"/>
                  </a:cubicBezTo>
                  <a:close/>
                  <a:moveTo>
                    <a:pt x="32013" y="158040"/>
                  </a:moveTo>
                  <a:cubicBezTo>
                    <a:pt x="25335" y="169114"/>
                    <a:pt x="19035" y="180253"/>
                    <a:pt x="13098" y="191456"/>
                  </a:cubicBezTo>
                  <a:cubicBezTo>
                    <a:pt x="12824" y="190360"/>
                    <a:pt x="12566" y="189225"/>
                    <a:pt x="12309" y="187968"/>
                  </a:cubicBezTo>
                  <a:lnTo>
                    <a:pt x="12333" y="187968"/>
                  </a:lnTo>
                  <a:cubicBezTo>
                    <a:pt x="18729" y="177877"/>
                    <a:pt x="25311" y="167922"/>
                    <a:pt x="32013" y="158040"/>
                  </a:cubicBezTo>
                  <a:close/>
                  <a:moveTo>
                    <a:pt x="58194" y="167294"/>
                  </a:moveTo>
                  <a:cubicBezTo>
                    <a:pt x="52708" y="177224"/>
                    <a:pt x="47262" y="187227"/>
                    <a:pt x="41382" y="196989"/>
                  </a:cubicBezTo>
                  <a:cubicBezTo>
                    <a:pt x="37724" y="203101"/>
                    <a:pt x="36234" y="205405"/>
                    <a:pt x="36073" y="205405"/>
                  </a:cubicBezTo>
                  <a:cubicBezTo>
                    <a:pt x="35598" y="205405"/>
                    <a:pt x="46755" y="185174"/>
                    <a:pt x="47665" y="183643"/>
                  </a:cubicBezTo>
                  <a:lnTo>
                    <a:pt x="47665" y="183619"/>
                  </a:lnTo>
                  <a:cubicBezTo>
                    <a:pt x="50944" y="178062"/>
                    <a:pt x="54521" y="172650"/>
                    <a:pt x="58194" y="167294"/>
                  </a:cubicBezTo>
                  <a:close/>
                  <a:moveTo>
                    <a:pt x="216392" y="97958"/>
                  </a:moveTo>
                  <a:cubicBezTo>
                    <a:pt x="209972" y="108259"/>
                    <a:pt x="202665" y="118101"/>
                    <a:pt x="195689" y="127911"/>
                  </a:cubicBezTo>
                  <a:cubicBezTo>
                    <a:pt x="186086" y="141369"/>
                    <a:pt x="176621" y="154674"/>
                    <a:pt x="168017" y="168808"/>
                  </a:cubicBezTo>
                  <a:cubicBezTo>
                    <a:pt x="163128" y="177136"/>
                    <a:pt x="158294" y="185480"/>
                    <a:pt x="153477" y="193872"/>
                  </a:cubicBezTo>
                  <a:cubicBezTo>
                    <a:pt x="153227" y="195708"/>
                    <a:pt x="152897" y="197295"/>
                    <a:pt x="152550" y="198736"/>
                  </a:cubicBezTo>
                  <a:cubicBezTo>
                    <a:pt x="150972" y="201362"/>
                    <a:pt x="149385" y="203939"/>
                    <a:pt x="147878" y="206597"/>
                  </a:cubicBezTo>
                  <a:cubicBezTo>
                    <a:pt x="147749" y="206613"/>
                    <a:pt x="147620" y="206621"/>
                    <a:pt x="147483" y="206621"/>
                  </a:cubicBezTo>
                  <a:cubicBezTo>
                    <a:pt x="146211" y="206621"/>
                    <a:pt x="144777" y="205695"/>
                    <a:pt x="143174" y="203778"/>
                  </a:cubicBezTo>
                  <a:cubicBezTo>
                    <a:pt x="143713" y="201434"/>
                    <a:pt x="144366" y="199131"/>
                    <a:pt x="145155" y="196876"/>
                  </a:cubicBezTo>
                  <a:cubicBezTo>
                    <a:pt x="162918" y="174575"/>
                    <a:pt x="178554" y="150695"/>
                    <a:pt x="193763" y="126493"/>
                  </a:cubicBezTo>
                  <a:cubicBezTo>
                    <a:pt x="198202" y="120912"/>
                    <a:pt x="202576" y="115306"/>
                    <a:pt x="206741" y="109516"/>
                  </a:cubicBezTo>
                  <a:cubicBezTo>
                    <a:pt x="208948" y="106423"/>
                    <a:pt x="212461" y="102404"/>
                    <a:pt x="216392" y="97958"/>
                  </a:cubicBezTo>
                  <a:close/>
                  <a:moveTo>
                    <a:pt x="149812" y="23638"/>
                  </a:moveTo>
                  <a:cubicBezTo>
                    <a:pt x="153485" y="23638"/>
                    <a:pt x="151922" y="27270"/>
                    <a:pt x="145155" y="34559"/>
                  </a:cubicBezTo>
                  <a:cubicBezTo>
                    <a:pt x="141127" y="41767"/>
                    <a:pt x="136898" y="48830"/>
                    <a:pt x="132435" y="55764"/>
                  </a:cubicBezTo>
                  <a:cubicBezTo>
                    <a:pt x="117057" y="80546"/>
                    <a:pt x="98916" y="103612"/>
                    <a:pt x="82224" y="127516"/>
                  </a:cubicBezTo>
                  <a:cubicBezTo>
                    <a:pt x="76271" y="136021"/>
                    <a:pt x="70986" y="144880"/>
                    <a:pt x="65847" y="153836"/>
                  </a:cubicBezTo>
                  <a:cubicBezTo>
                    <a:pt x="51822" y="173020"/>
                    <a:pt x="38844" y="192946"/>
                    <a:pt x="28380" y="214868"/>
                  </a:cubicBezTo>
                  <a:cubicBezTo>
                    <a:pt x="28146" y="215432"/>
                    <a:pt x="28315" y="216060"/>
                    <a:pt x="28750" y="216431"/>
                  </a:cubicBezTo>
                  <a:cubicBezTo>
                    <a:pt x="21710" y="210519"/>
                    <a:pt x="16377" y="203923"/>
                    <a:pt x="14564" y="197456"/>
                  </a:cubicBezTo>
                  <a:lnTo>
                    <a:pt x="14588" y="197480"/>
                  </a:lnTo>
                  <a:cubicBezTo>
                    <a:pt x="14427" y="196876"/>
                    <a:pt x="14218" y="196062"/>
                    <a:pt x="14033" y="195338"/>
                  </a:cubicBezTo>
                  <a:cubicBezTo>
                    <a:pt x="19704" y="188991"/>
                    <a:pt x="25262" y="182548"/>
                    <a:pt x="30684" y="176041"/>
                  </a:cubicBezTo>
                  <a:cubicBezTo>
                    <a:pt x="26100" y="183482"/>
                    <a:pt x="21500" y="190924"/>
                    <a:pt x="17029" y="198430"/>
                  </a:cubicBezTo>
                  <a:cubicBezTo>
                    <a:pt x="16562" y="199211"/>
                    <a:pt x="17287" y="200097"/>
                    <a:pt x="18036" y="200097"/>
                  </a:cubicBezTo>
                  <a:cubicBezTo>
                    <a:pt x="18286" y="200097"/>
                    <a:pt x="18544" y="200001"/>
                    <a:pt x="18753" y="199759"/>
                  </a:cubicBezTo>
                  <a:cubicBezTo>
                    <a:pt x="25447" y="192132"/>
                    <a:pt x="31803" y="184247"/>
                    <a:pt x="37894" y="176226"/>
                  </a:cubicBezTo>
                  <a:cubicBezTo>
                    <a:pt x="31892" y="185995"/>
                    <a:pt x="26172" y="195917"/>
                    <a:pt x="20775" y="206009"/>
                  </a:cubicBezTo>
                  <a:cubicBezTo>
                    <a:pt x="20292" y="206927"/>
                    <a:pt x="21033" y="207724"/>
                    <a:pt x="21806" y="207724"/>
                  </a:cubicBezTo>
                  <a:cubicBezTo>
                    <a:pt x="22161" y="207724"/>
                    <a:pt x="22515" y="207563"/>
                    <a:pt x="22773" y="207177"/>
                  </a:cubicBezTo>
                  <a:cubicBezTo>
                    <a:pt x="36983" y="185762"/>
                    <a:pt x="50960" y="164161"/>
                    <a:pt x="64961" y="142601"/>
                  </a:cubicBezTo>
                  <a:cubicBezTo>
                    <a:pt x="91085" y="107003"/>
                    <a:pt x="118265" y="70946"/>
                    <a:pt x="139549" y="32763"/>
                  </a:cubicBezTo>
                  <a:cubicBezTo>
                    <a:pt x="141619" y="30000"/>
                    <a:pt x="143665" y="27181"/>
                    <a:pt x="145735" y="24419"/>
                  </a:cubicBezTo>
                  <a:cubicBezTo>
                    <a:pt x="147467" y="23895"/>
                    <a:pt x="148829" y="23638"/>
                    <a:pt x="149812" y="23638"/>
                  </a:cubicBezTo>
                  <a:close/>
                  <a:moveTo>
                    <a:pt x="207716" y="127419"/>
                  </a:moveTo>
                  <a:cubicBezTo>
                    <a:pt x="207345" y="128048"/>
                    <a:pt x="206967" y="128628"/>
                    <a:pt x="206596" y="129256"/>
                  </a:cubicBezTo>
                  <a:cubicBezTo>
                    <a:pt x="199950" y="140257"/>
                    <a:pt x="193159" y="151186"/>
                    <a:pt x="186296" y="162067"/>
                  </a:cubicBezTo>
                  <a:cubicBezTo>
                    <a:pt x="180504" y="169718"/>
                    <a:pt x="174873" y="177482"/>
                    <a:pt x="169621" y="185504"/>
                  </a:cubicBezTo>
                  <a:cubicBezTo>
                    <a:pt x="159503" y="197520"/>
                    <a:pt x="147628" y="210076"/>
                    <a:pt x="143826" y="218122"/>
                  </a:cubicBezTo>
                  <a:cubicBezTo>
                    <a:pt x="159301" y="185222"/>
                    <a:pt x="185402" y="157195"/>
                    <a:pt x="207716" y="127419"/>
                  </a:cubicBezTo>
                  <a:close/>
                  <a:moveTo>
                    <a:pt x="272556" y="46132"/>
                  </a:moveTo>
                  <a:cubicBezTo>
                    <a:pt x="255623" y="73757"/>
                    <a:pt x="237135" y="100310"/>
                    <a:pt x="219945" y="127750"/>
                  </a:cubicBezTo>
                  <a:cubicBezTo>
                    <a:pt x="215248" y="135232"/>
                    <a:pt x="210552" y="142673"/>
                    <a:pt x="205831" y="150139"/>
                  </a:cubicBezTo>
                  <a:cubicBezTo>
                    <a:pt x="200691" y="157299"/>
                    <a:pt x="195624" y="164532"/>
                    <a:pt x="190904" y="171925"/>
                  </a:cubicBezTo>
                  <a:cubicBezTo>
                    <a:pt x="189228" y="174526"/>
                    <a:pt x="187601" y="177321"/>
                    <a:pt x="186014" y="180156"/>
                  </a:cubicBezTo>
                  <a:cubicBezTo>
                    <a:pt x="183621" y="183571"/>
                    <a:pt x="181317" y="187058"/>
                    <a:pt x="178877" y="190433"/>
                  </a:cubicBezTo>
                  <a:cubicBezTo>
                    <a:pt x="179247" y="189917"/>
                    <a:pt x="179416" y="189676"/>
                    <a:pt x="179416" y="189676"/>
                  </a:cubicBezTo>
                  <a:cubicBezTo>
                    <a:pt x="179408" y="189676"/>
                    <a:pt x="158931" y="218364"/>
                    <a:pt x="155491" y="218364"/>
                  </a:cubicBezTo>
                  <a:cubicBezTo>
                    <a:pt x="154427" y="218364"/>
                    <a:pt x="154983" y="215641"/>
                    <a:pt x="158246" y="208522"/>
                  </a:cubicBezTo>
                  <a:cubicBezTo>
                    <a:pt x="159341" y="206154"/>
                    <a:pt x="160550" y="203851"/>
                    <a:pt x="161710" y="201547"/>
                  </a:cubicBezTo>
                  <a:cubicBezTo>
                    <a:pt x="173922" y="185456"/>
                    <a:pt x="185152" y="168720"/>
                    <a:pt x="195947" y="151396"/>
                  </a:cubicBezTo>
                  <a:cubicBezTo>
                    <a:pt x="197695" y="148601"/>
                    <a:pt x="199362" y="145814"/>
                    <a:pt x="201062" y="143020"/>
                  </a:cubicBezTo>
                  <a:cubicBezTo>
                    <a:pt x="196623" y="148649"/>
                    <a:pt x="192225" y="154327"/>
                    <a:pt x="187875" y="160021"/>
                  </a:cubicBezTo>
                  <a:cubicBezTo>
                    <a:pt x="192458" y="153812"/>
                    <a:pt x="197179" y="147675"/>
                    <a:pt x="201948" y="141578"/>
                  </a:cubicBezTo>
                  <a:cubicBezTo>
                    <a:pt x="208433" y="130931"/>
                    <a:pt x="214853" y="120235"/>
                    <a:pt x="221346" y="109588"/>
                  </a:cubicBezTo>
                  <a:cubicBezTo>
                    <a:pt x="229088" y="96895"/>
                    <a:pt x="246391" y="79475"/>
                    <a:pt x="251644" y="68642"/>
                  </a:cubicBezTo>
                  <a:cubicBezTo>
                    <a:pt x="243250" y="85966"/>
                    <a:pt x="232600" y="101728"/>
                    <a:pt x="221201" y="116982"/>
                  </a:cubicBezTo>
                  <a:cubicBezTo>
                    <a:pt x="237224" y="96219"/>
                    <a:pt x="252248" y="74804"/>
                    <a:pt x="262463" y="50207"/>
                  </a:cubicBezTo>
                  <a:cubicBezTo>
                    <a:pt x="265741" y="48645"/>
                    <a:pt x="269117" y="47276"/>
                    <a:pt x="272556" y="46132"/>
                  </a:cubicBezTo>
                  <a:close/>
                  <a:moveTo>
                    <a:pt x="122132" y="131930"/>
                  </a:moveTo>
                  <a:cubicBezTo>
                    <a:pt x="120521" y="134330"/>
                    <a:pt x="118942" y="136722"/>
                    <a:pt x="117339" y="139098"/>
                  </a:cubicBezTo>
                  <a:cubicBezTo>
                    <a:pt x="104289" y="158185"/>
                    <a:pt x="91013" y="177112"/>
                    <a:pt x="77503" y="195853"/>
                  </a:cubicBezTo>
                  <a:cubicBezTo>
                    <a:pt x="75498" y="198648"/>
                    <a:pt x="62085" y="218509"/>
                    <a:pt x="61287" y="218509"/>
                  </a:cubicBezTo>
                  <a:cubicBezTo>
                    <a:pt x="60957" y="218509"/>
                    <a:pt x="62705" y="215239"/>
                    <a:pt x="68127" y="206242"/>
                  </a:cubicBezTo>
                  <a:cubicBezTo>
                    <a:pt x="71961" y="199872"/>
                    <a:pt x="75989" y="193622"/>
                    <a:pt x="80081" y="187388"/>
                  </a:cubicBezTo>
                  <a:cubicBezTo>
                    <a:pt x="94686" y="169388"/>
                    <a:pt x="108454" y="150719"/>
                    <a:pt x="122132" y="131930"/>
                  </a:cubicBezTo>
                  <a:close/>
                  <a:moveTo>
                    <a:pt x="93712" y="120590"/>
                  </a:moveTo>
                  <a:cubicBezTo>
                    <a:pt x="73363" y="153603"/>
                    <a:pt x="54174" y="187711"/>
                    <a:pt x="34824" y="221078"/>
                  </a:cubicBezTo>
                  <a:cubicBezTo>
                    <a:pt x="32746" y="219620"/>
                    <a:pt x="30764" y="218114"/>
                    <a:pt x="28887" y="216551"/>
                  </a:cubicBezTo>
                  <a:cubicBezTo>
                    <a:pt x="29048" y="216656"/>
                    <a:pt x="29234" y="216713"/>
                    <a:pt x="29419" y="216713"/>
                  </a:cubicBezTo>
                  <a:cubicBezTo>
                    <a:pt x="29717" y="216713"/>
                    <a:pt x="30015" y="216576"/>
                    <a:pt x="30192" y="216310"/>
                  </a:cubicBezTo>
                  <a:cubicBezTo>
                    <a:pt x="47754" y="194081"/>
                    <a:pt x="60635" y="168736"/>
                    <a:pt x="75014" y="144300"/>
                  </a:cubicBezTo>
                  <a:cubicBezTo>
                    <a:pt x="77826" y="140628"/>
                    <a:pt x="80661" y="137004"/>
                    <a:pt x="83497" y="133371"/>
                  </a:cubicBezTo>
                  <a:cubicBezTo>
                    <a:pt x="86800" y="129095"/>
                    <a:pt x="90248" y="124842"/>
                    <a:pt x="93712" y="120590"/>
                  </a:cubicBezTo>
                  <a:close/>
                  <a:moveTo>
                    <a:pt x="142062" y="200597"/>
                  </a:moveTo>
                  <a:cubicBezTo>
                    <a:pt x="140129" y="206661"/>
                    <a:pt x="138969" y="212919"/>
                    <a:pt x="138574" y="219266"/>
                  </a:cubicBezTo>
                  <a:cubicBezTo>
                    <a:pt x="138525" y="219998"/>
                    <a:pt x="139097" y="220401"/>
                    <a:pt x="139702" y="220401"/>
                  </a:cubicBezTo>
                  <a:cubicBezTo>
                    <a:pt x="140016" y="220401"/>
                    <a:pt x="140330" y="220288"/>
                    <a:pt x="140572" y="220055"/>
                  </a:cubicBezTo>
                  <a:cubicBezTo>
                    <a:pt x="139919" y="221335"/>
                    <a:pt x="139315" y="222616"/>
                    <a:pt x="138687" y="223888"/>
                  </a:cubicBezTo>
                  <a:cubicBezTo>
                    <a:pt x="135593" y="222012"/>
                    <a:pt x="133064" y="219612"/>
                    <a:pt x="131638" y="216149"/>
                  </a:cubicBezTo>
                  <a:cubicBezTo>
                    <a:pt x="132669" y="215053"/>
                    <a:pt x="133756" y="214031"/>
                    <a:pt x="134715" y="212871"/>
                  </a:cubicBezTo>
                  <a:cubicBezTo>
                    <a:pt x="135505" y="211920"/>
                    <a:pt x="134731" y="210688"/>
                    <a:pt x="133853" y="210543"/>
                  </a:cubicBezTo>
                  <a:cubicBezTo>
                    <a:pt x="136665" y="207289"/>
                    <a:pt x="139339" y="203939"/>
                    <a:pt x="142062" y="200597"/>
                  </a:cubicBezTo>
                  <a:close/>
                  <a:moveTo>
                    <a:pt x="115502" y="149439"/>
                  </a:moveTo>
                  <a:cubicBezTo>
                    <a:pt x="104410" y="166996"/>
                    <a:pt x="94179" y="184827"/>
                    <a:pt x="84544" y="203665"/>
                  </a:cubicBezTo>
                  <a:cubicBezTo>
                    <a:pt x="82208" y="208256"/>
                    <a:pt x="69601" y="225217"/>
                    <a:pt x="67257" y="225217"/>
                  </a:cubicBezTo>
                  <a:cubicBezTo>
                    <a:pt x="66266" y="225217"/>
                    <a:pt x="67095" y="222205"/>
                    <a:pt x="71293" y="213990"/>
                  </a:cubicBezTo>
                  <a:cubicBezTo>
                    <a:pt x="78962" y="198970"/>
                    <a:pt x="89386" y="185222"/>
                    <a:pt x="99318" y="171619"/>
                  </a:cubicBezTo>
                  <a:cubicBezTo>
                    <a:pt x="104708" y="164250"/>
                    <a:pt x="110105" y="156856"/>
                    <a:pt x="115502" y="149439"/>
                  </a:cubicBezTo>
                  <a:close/>
                  <a:moveTo>
                    <a:pt x="121407" y="98240"/>
                  </a:moveTo>
                  <a:cubicBezTo>
                    <a:pt x="116574" y="106077"/>
                    <a:pt x="111708" y="113865"/>
                    <a:pt x="106875" y="121677"/>
                  </a:cubicBezTo>
                  <a:cubicBezTo>
                    <a:pt x="101759" y="129908"/>
                    <a:pt x="96732" y="138163"/>
                    <a:pt x="91641" y="146394"/>
                  </a:cubicBezTo>
                  <a:cubicBezTo>
                    <a:pt x="86566" y="153699"/>
                    <a:pt x="81475" y="161044"/>
                    <a:pt x="76456" y="168438"/>
                  </a:cubicBezTo>
                  <a:cubicBezTo>
                    <a:pt x="63986" y="185085"/>
                    <a:pt x="51967" y="202063"/>
                    <a:pt x="41076" y="219966"/>
                  </a:cubicBezTo>
                  <a:cubicBezTo>
                    <a:pt x="40592" y="220796"/>
                    <a:pt x="41325" y="221666"/>
                    <a:pt x="42099" y="221666"/>
                  </a:cubicBezTo>
                  <a:cubicBezTo>
                    <a:pt x="42356" y="221666"/>
                    <a:pt x="42622" y="221569"/>
                    <a:pt x="42848" y="221335"/>
                  </a:cubicBezTo>
                  <a:cubicBezTo>
                    <a:pt x="44427" y="219733"/>
                    <a:pt x="45869" y="217985"/>
                    <a:pt x="47359" y="216310"/>
                  </a:cubicBezTo>
                  <a:cubicBezTo>
                    <a:pt x="45708" y="219523"/>
                    <a:pt x="44056" y="222705"/>
                    <a:pt x="42542" y="225982"/>
                  </a:cubicBezTo>
                  <a:cubicBezTo>
                    <a:pt x="40568" y="224847"/>
                    <a:pt x="38594" y="223663"/>
                    <a:pt x="36709" y="222407"/>
                  </a:cubicBezTo>
                  <a:lnTo>
                    <a:pt x="36709" y="222382"/>
                  </a:lnTo>
                  <a:cubicBezTo>
                    <a:pt x="62061" y="179020"/>
                    <a:pt x="92221" y="139025"/>
                    <a:pt x="121407" y="98240"/>
                  </a:cubicBezTo>
                  <a:close/>
                  <a:moveTo>
                    <a:pt x="155926" y="209102"/>
                  </a:moveTo>
                  <a:cubicBezTo>
                    <a:pt x="152784" y="215198"/>
                    <a:pt x="149965" y="221448"/>
                    <a:pt x="147459" y="227819"/>
                  </a:cubicBezTo>
                  <a:cubicBezTo>
                    <a:pt x="147459" y="227867"/>
                    <a:pt x="147483" y="227915"/>
                    <a:pt x="147459" y="227964"/>
                  </a:cubicBezTo>
                  <a:cubicBezTo>
                    <a:pt x="145598" y="227239"/>
                    <a:pt x="143762" y="226498"/>
                    <a:pt x="141965" y="225660"/>
                  </a:cubicBezTo>
                  <a:cubicBezTo>
                    <a:pt x="146783" y="220240"/>
                    <a:pt x="151455" y="214731"/>
                    <a:pt x="155926" y="209102"/>
                  </a:cubicBezTo>
                  <a:close/>
                  <a:moveTo>
                    <a:pt x="162064" y="3583"/>
                  </a:moveTo>
                  <a:cubicBezTo>
                    <a:pt x="182735" y="7957"/>
                    <a:pt x="196293" y="25466"/>
                    <a:pt x="211365" y="39512"/>
                  </a:cubicBezTo>
                  <a:lnTo>
                    <a:pt x="211365" y="39488"/>
                  </a:lnTo>
                  <a:cubicBezTo>
                    <a:pt x="214644" y="42556"/>
                    <a:pt x="219808" y="46945"/>
                    <a:pt x="225600" y="50642"/>
                  </a:cubicBezTo>
                  <a:cubicBezTo>
                    <a:pt x="184644" y="99521"/>
                    <a:pt x="158431" y="158370"/>
                    <a:pt x="118459" y="207990"/>
                  </a:cubicBezTo>
                  <a:cubicBezTo>
                    <a:pt x="112699" y="215134"/>
                    <a:pt x="110185" y="217768"/>
                    <a:pt x="109589" y="217768"/>
                  </a:cubicBezTo>
                  <a:cubicBezTo>
                    <a:pt x="108220" y="217768"/>
                    <a:pt x="117323" y="203496"/>
                    <a:pt x="120384" y="198946"/>
                  </a:cubicBezTo>
                  <a:cubicBezTo>
                    <a:pt x="129713" y="185013"/>
                    <a:pt x="139573" y="171410"/>
                    <a:pt x="149111" y="157605"/>
                  </a:cubicBezTo>
                  <a:cubicBezTo>
                    <a:pt x="173133" y="122772"/>
                    <a:pt x="196156" y="87287"/>
                    <a:pt x="218156" y="51158"/>
                  </a:cubicBezTo>
                  <a:cubicBezTo>
                    <a:pt x="218656" y="50328"/>
                    <a:pt x="217874" y="49378"/>
                    <a:pt x="217093" y="49378"/>
                  </a:cubicBezTo>
                  <a:cubicBezTo>
                    <a:pt x="216827" y="49378"/>
                    <a:pt x="216561" y="49490"/>
                    <a:pt x="216344" y="49764"/>
                  </a:cubicBezTo>
                  <a:cubicBezTo>
                    <a:pt x="170595" y="105706"/>
                    <a:pt x="138219" y="170693"/>
                    <a:pt x="95758" y="228987"/>
                  </a:cubicBezTo>
                  <a:cubicBezTo>
                    <a:pt x="101799" y="220659"/>
                    <a:pt x="106150" y="208473"/>
                    <a:pt x="111056" y="197568"/>
                  </a:cubicBezTo>
                  <a:cubicBezTo>
                    <a:pt x="136036" y="163742"/>
                    <a:pt x="160663" y="128700"/>
                    <a:pt x="181712" y="93658"/>
                  </a:cubicBezTo>
                  <a:cubicBezTo>
                    <a:pt x="192620" y="77550"/>
                    <a:pt x="202874" y="61040"/>
                    <a:pt x="211784" y="43531"/>
                  </a:cubicBezTo>
                  <a:cubicBezTo>
                    <a:pt x="212235" y="42620"/>
                    <a:pt x="211550" y="41880"/>
                    <a:pt x="210801" y="41880"/>
                  </a:cubicBezTo>
                  <a:cubicBezTo>
                    <a:pt x="210463" y="41880"/>
                    <a:pt x="210117" y="42033"/>
                    <a:pt x="209851" y="42395"/>
                  </a:cubicBezTo>
                  <a:cubicBezTo>
                    <a:pt x="191854" y="66806"/>
                    <a:pt x="177620" y="94077"/>
                    <a:pt x="161758" y="120123"/>
                  </a:cubicBezTo>
                  <a:cubicBezTo>
                    <a:pt x="146364" y="141353"/>
                    <a:pt x="130526" y="162277"/>
                    <a:pt x="116477" y="184368"/>
                  </a:cubicBezTo>
                  <a:cubicBezTo>
                    <a:pt x="106109" y="198189"/>
                    <a:pt x="96007" y="212130"/>
                    <a:pt x="87501" y="226651"/>
                  </a:cubicBezTo>
                  <a:cubicBezTo>
                    <a:pt x="125387" y="161906"/>
                    <a:pt x="176935" y="106794"/>
                    <a:pt x="206693" y="37184"/>
                  </a:cubicBezTo>
                  <a:cubicBezTo>
                    <a:pt x="207023" y="36403"/>
                    <a:pt x="206371" y="35444"/>
                    <a:pt x="205662" y="35444"/>
                  </a:cubicBezTo>
                  <a:cubicBezTo>
                    <a:pt x="205420" y="35444"/>
                    <a:pt x="205170" y="35557"/>
                    <a:pt x="204945" y="35831"/>
                  </a:cubicBezTo>
                  <a:cubicBezTo>
                    <a:pt x="162693" y="90525"/>
                    <a:pt x="133499" y="154343"/>
                    <a:pt x="91061" y="208965"/>
                  </a:cubicBezTo>
                  <a:cubicBezTo>
                    <a:pt x="85873" y="215625"/>
                    <a:pt x="78535" y="224662"/>
                    <a:pt x="77230" y="224662"/>
                  </a:cubicBezTo>
                  <a:cubicBezTo>
                    <a:pt x="76384" y="224662"/>
                    <a:pt x="78100" y="220828"/>
                    <a:pt x="84641" y="210012"/>
                  </a:cubicBezTo>
                  <a:cubicBezTo>
                    <a:pt x="97176" y="189249"/>
                    <a:pt x="110411" y="168881"/>
                    <a:pt x="123663" y="148577"/>
                  </a:cubicBezTo>
                  <a:cubicBezTo>
                    <a:pt x="147524" y="112004"/>
                    <a:pt x="172247" y="75988"/>
                    <a:pt x="196527" y="39697"/>
                  </a:cubicBezTo>
                  <a:cubicBezTo>
                    <a:pt x="197082" y="38883"/>
                    <a:pt x="196357" y="38167"/>
                    <a:pt x="195592" y="38167"/>
                  </a:cubicBezTo>
                  <a:cubicBezTo>
                    <a:pt x="195254" y="38167"/>
                    <a:pt x="194915" y="38304"/>
                    <a:pt x="194666" y="38626"/>
                  </a:cubicBezTo>
                  <a:cubicBezTo>
                    <a:pt x="187601" y="47783"/>
                    <a:pt x="180737" y="57085"/>
                    <a:pt x="173946" y="66460"/>
                  </a:cubicBezTo>
                  <a:cubicBezTo>
                    <a:pt x="180480" y="56433"/>
                    <a:pt x="186827" y="46317"/>
                    <a:pt x="192781" y="35928"/>
                  </a:cubicBezTo>
                  <a:cubicBezTo>
                    <a:pt x="193256" y="35114"/>
                    <a:pt x="192507" y="34196"/>
                    <a:pt x="191741" y="34196"/>
                  </a:cubicBezTo>
                  <a:cubicBezTo>
                    <a:pt x="191476" y="34196"/>
                    <a:pt x="191210" y="34301"/>
                    <a:pt x="190992" y="34559"/>
                  </a:cubicBezTo>
                  <a:cubicBezTo>
                    <a:pt x="190622" y="34953"/>
                    <a:pt x="190300" y="35396"/>
                    <a:pt x="189945" y="35791"/>
                  </a:cubicBezTo>
                  <a:cubicBezTo>
                    <a:pt x="191226" y="32022"/>
                    <a:pt x="192201" y="28164"/>
                    <a:pt x="192853" y="24234"/>
                  </a:cubicBezTo>
                  <a:cubicBezTo>
                    <a:pt x="192974" y="23476"/>
                    <a:pt x="192402" y="22832"/>
                    <a:pt x="191766" y="22832"/>
                  </a:cubicBezTo>
                  <a:cubicBezTo>
                    <a:pt x="191516" y="22832"/>
                    <a:pt x="191250" y="22937"/>
                    <a:pt x="191016" y="23162"/>
                  </a:cubicBezTo>
                  <a:cubicBezTo>
                    <a:pt x="164852" y="48089"/>
                    <a:pt x="144825" y="77171"/>
                    <a:pt x="125878" y="107776"/>
                  </a:cubicBezTo>
                  <a:cubicBezTo>
                    <a:pt x="108848" y="135191"/>
                    <a:pt x="91432" y="162744"/>
                    <a:pt x="74781" y="190594"/>
                  </a:cubicBezTo>
                  <a:cubicBezTo>
                    <a:pt x="70100" y="196248"/>
                    <a:pt x="65380" y="201853"/>
                    <a:pt x="60522" y="207410"/>
                  </a:cubicBezTo>
                  <a:cubicBezTo>
                    <a:pt x="55447" y="213225"/>
                    <a:pt x="51685" y="217083"/>
                    <a:pt x="50605" y="217083"/>
                  </a:cubicBezTo>
                  <a:cubicBezTo>
                    <a:pt x="49752" y="217083"/>
                    <a:pt x="50565" y="214667"/>
                    <a:pt x="53731" y="208892"/>
                  </a:cubicBezTo>
                  <a:cubicBezTo>
                    <a:pt x="68054" y="191158"/>
                    <a:pt x="79614" y="171112"/>
                    <a:pt x="91295" y="151420"/>
                  </a:cubicBezTo>
                  <a:cubicBezTo>
                    <a:pt x="105384" y="132324"/>
                    <a:pt x="119272" y="113422"/>
                    <a:pt x="132854" y="94286"/>
                  </a:cubicBezTo>
                  <a:cubicBezTo>
                    <a:pt x="121568" y="109870"/>
                    <a:pt x="109807" y="125027"/>
                    <a:pt x="98086" y="140161"/>
                  </a:cubicBezTo>
                  <a:cubicBezTo>
                    <a:pt x="99149" y="138397"/>
                    <a:pt x="100221" y="136633"/>
                    <a:pt x="101316" y="134885"/>
                  </a:cubicBezTo>
                  <a:cubicBezTo>
                    <a:pt x="102895" y="132348"/>
                    <a:pt x="104474" y="129844"/>
                    <a:pt x="106037" y="127307"/>
                  </a:cubicBezTo>
                  <a:cubicBezTo>
                    <a:pt x="118547" y="109282"/>
                    <a:pt x="131203" y="91451"/>
                    <a:pt x="143383" y="73781"/>
                  </a:cubicBezTo>
                  <a:cubicBezTo>
                    <a:pt x="153855" y="58583"/>
                    <a:pt x="165842" y="42854"/>
                    <a:pt x="175163" y="27914"/>
                  </a:cubicBezTo>
                  <a:cubicBezTo>
                    <a:pt x="162403" y="48387"/>
                    <a:pt x="150577" y="69037"/>
                    <a:pt x="136713" y="88809"/>
                  </a:cubicBezTo>
                  <a:cubicBezTo>
                    <a:pt x="152921" y="65816"/>
                    <a:pt x="168710" y="42500"/>
                    <a:pt x="183855" y="18161"/>
                  </a:cubicBezTo>
                  <a:cubicBezTo>
                    <a:pt x="184403" y="17291"/>
                    <a:pt x="183670" y="16542"/>
                    <a:pt x="182880" y="16542"/>
                  </a:cubicBezTo>
                  <a:cubicBezTo>
                    <a:pt x="182542" y="16542"/>
                    <a:pt x="182187" y="16687"/>
                    <a:pt x="181922" y="17025"/>
                  </a:cubicBezTo>
                  <a:cubicBezTo>
                    <a:pt x="161992" y="43369"/>
                    <a:pt x="142948" y="70294"/>
                    <a:pt x="124525" y="97660"/>
                  </a:cubicBezTo>
                  <a:cubicBezTo>
                    <a:pt x="141619" y="70221"/>
                    <a:pt x="158737" y="42806"/>
                    <a:pt x="176275" y="15632"/>
                  </a:cubicBezTo>
                  <a:cubicBezTo>
                    <a:pt x="176838" y="14754"/>
                    <a:pt x="176073" y="13981"/>
                    <a:pt x="175260" y="13981"/>
                  </a:cubicBezTo>
                  <a:cubicBezTo>
                    <a:pt x="174913" y="13981"/>
                    <a:pt x="174551" y="14126"/>
                    <a:pt x="174293" y="14464"/>
                  </a:cubicBezTo>
                  <a:cubicBezTo>
                    <a:pt x="166390" y="25136"/>
                    <a:pt x="158713" y="36016"/>
                    <a:pt x="151133" y="46994"/>
                  </a:cubicBezTo>
                  <a:cubicBezTo>
                    <a:pt x="159011" y="34857"/>
                    <a:pt x="165995" y="22301"/>
                    <a:pt x="171320" y="9004"/>
                  </a:cubicBezTo>
                  <a:cubicBezTo>
                    <a:pt x="171634" y="8214"/>
                    <a:pt x="170893" y="7570"/>
                    <a:pt x="170160" y="7570"/>
                  </a:cubicBezTo>
                  <a:cubicBezTo>
                    <a:pt x="169878" y="7570"/>
                    <a:pt x="169604" y="7667"/>
                    <a:pt x="169387" y="7884"/>
                  </a:cubicBezTo>
                  <a:cubicBezTo>
                    <a:pt x="159414" y="18394"/>
                    <a:pt x="150762" y="30250"/>
                    <a:pt x="142642" y="42532"/>
                  </a:cubicBezTo>
                  <a:cubicBezTo>
                    <a:pt x="149924" y="30065"/>
                    <a:pt x="156546" y="17211"/>
                    <a:pt x="162064" y="3583"/>
                  </a:cubicBezTo>
                  <a:close/>
                  <a:moveTo>
                    <a:pt x="231577" y="132002"/>
                  </a:moveTo>
                  <a:cubicBezTo>
                    <a:pt x="224947" y="141771"/>
                    <a:pt x="218462" y="151509"/>
                    <a:pt x="212437" y="160996"/>
                  </a:cubicBezTo>
                  <a:cubicBezTo>
                    <a:pt x="200530" y="179786"/>
                    <a:pt x="190018" y="199501"/>
                    <a:pt x="178595" y="218613"/>
                  </a:cubicBezTo>
                  <a:cubicBezTo>
                    <a:pt x="173350" y="227384"/>
                    <a:pt x="171014" y="230791"/>
                    <a:pt x="170547" y="230791"/>
                  </a:cubicBezTo>
                  <a:cubicBezTo>
                    <a:pt x="169081" y="230791"/>
                    <a:pt x="185804" y="197754"/>
                    <a:pt x="189574" y="191295"/>
                  </a:cubicBezTo>
                  <a:cubicBezTo>
                    <a:pt x="201763" y="170371"/>
                    <a:pt x="216529" y="151066"/>
                    <a:pt x="231577" y="132002"/>
                  </a:cubicBezTo>
                  <a:close/>
                  <a:moveTo>
                    <a:pt x="178458" y="194476"/>
                  </a:moveTo>
                  <a:cubicBezTo>
                    <a:pt x="177249" y="196900"/>
                    <a:pt x="176065" y="199292"/>
                    <a:pt x="174873" y="201660"/>
                  </a:cubicBezTo>
                  <a:cubicBezTo>
                    <a:pt x="168291" y="211381"/>
                    <a:pt x="161879" y="221215"/>
                    <a:pt x="155877" y="231379"/>
                  </a:cubicBezTo>
                  <a:cubicBezTo>
                    <a:pt x="153920" y="230452"/>
                    <a:pt x="151850" y="229615"/>
                    <a:pt x="149715" y="228801"/>
                  </a:cubicBezTo>
                  <a:cubicBezTo>
                    <a:pt x="160083" y="217896"/>
                    <a:pt x="169524" y="206387"/>
                    <a:pt x="178458" y="194476"/>
                  </a:cubicBezTo>
                  <a:close/>
                  <a:moveTo>
                    <a:pt x="220541" y="59074"/>
                  </a:moveTo>
                  <a:cubicBezTo>
                    <a:pt x="220782" y="59074"/>
                    <a:pt x="207893" y="78452"/>
                    <a:pt x="204018" y="84686"/>
                  </a:cubicBezTo>
                  <a:cubicBezTo>
                    <a:pt x="194319" y="100286"/>
                    <a:pt x="185039" y="116168"/>
                    <a:pt x="175646" y="131978"/>
                  </a:cubicBezTo>
                  <a:cubicBezTo>
                    <a:pt x="157368" y="162784"/>
                    <a:pt x="138783" y="193364"/>
                    <a:pt x="118499" y="222890"/>
                  </a:cubicBezTo>
                  <a:cubicBezTo>
                    <a:pt x="111225" y="227472"/>
                    <a:pt x="102847" y="231145"/>
                    <a:pt x="94710" y="233658"/>
                  </a:cubicBezTo>
                  <a:cubicBezTo>
                    <a:pt x="98384" y="228705"/>
                    <a:pt x="102106" y="223752"/>
                    <a:pt x="105642" y="218710"/>
                  </a:cubicBezTo>
                  <a:cubicBezTo>
                    <a:pt x="104361" y="221198"/>
                    <a:pt x="103032" y="223679"/>
                    <a:pt x="101872" y="226264"/>
                  </a:cubicBezTo>
                  <a:cubicBezTo>
                    <a:pt x="101437" y="227183"/>
                    <a:pt x="102170" y="228205"/>
                    <a:pt x="103008" y="228205"/>
                  </a:cubicBezTo>
                  <a:cubicBezTo>
                    <a:pt x="103298" y="228205"/>
                    <a:pt x="103604" y="228085"/>
                    <a:pt x="103870" y="227795"/>
                  </a:cubicBezTo>
                  <a:cubicBezTo>
                    <a:pt x="145921" y="183740"/>
                    <a:pt x="172295" y="128982"/>
                    <a:pt x="206532" y="79177"/>
                  </a:cubicBezTo>
                  <a:cubicBezTo>
                    <a:pt x="216771" y="64269"/>
                    <a:pt x="220420" y="59074"/>
                    <a:pt x="220541" y="59074"/>
                  </a:cubicBezTo>
                  <a:close/>
                  <a:moveTo>
                    <a:pt x="83062" y="191617"/>
                  </a:moveTo>
                  <a:cubicBezTo>
                    <a:pt x="74201" y="204946"/>
                    <a:pt x="66129" y="218798"/>
                    <a:pt x="59547" y="233771"/>
                  </a:cubicBezTo>
                  <a:cubicBezTo>
                    <a:pt x="54408" y="231983"/>
                    <a:pt x="49405" y="229752"/>
                    <a:pt x="44612" y="227150"/>
                  </a:cubicBezTo>
                  <a:cubicBezTo>
                    <a:pt x="52869" y="218847"/>
                    <a:pt x="60731" y="210245"/>
                    <a:pt x="68312" y="201434"/>
                  </a:cubicBezTo>
                  <a:cubicBezTo>
                    <a:pt x="62963" y="210543"/>
                    <a:pt x="57662" y="219684"/>
                    <a:pt x="52571" y="228890"/>
                  </a:cubicBezTo>
                  <a:cubicBezTo>
                    <a:pt x="52152" y="229655"/>
                    <a:pt x="52861" y="230549"/>
                    <a:pt x="53554" y="230549"/>
                  </a:cubicBezTo>
                  <a:cubicBezTo>
                    <a:pt x="53796" y="230549"/>
                    <a:pt x="54029" y="230444"/>
                    <a:pt x="54222" y="230195"/>
                  </a:cubicBezTo>
                  <a:cubicBezTo>
                    <a:pt x="64034" y="217478"/>
                    <a:pt x="73596" y="204567"/>
                    <a:pt x="83062" y="191617"/>
                  </a:cubicBezTo>
                  <a:close/>
                  <a:moveTo>
                    <a:pt x="100615" y="211614"/>
                  </a:moveTo>
                  <a:cubicBezTo>
                    <a:pt x="96644" y="219193"/>
                    <a:pt x="93011" y="227029"/>
                    <a:pt x="89708" y="235051"/>
                  </a:cubicBezTo>
                  <a:cubicBezTo>
                    <a:pt x="87106" y="235728"/>
                    <a:pt x="84480" y="236235"/>
                    <a:pt x="81829" y="236638"/>
                  </a:cubicBezTo>
                  <a:cubicBezTo>
                    <a:pt x="88032" y="228407"/>
                    <a:pt x="94316" y="220055"/>
                    <a:pt x="100615" y="211614"/>
                  </a:cubicBezTo>
                  <a:close/>
                  <a:moveTo>
                    <a:pt x="112062" y="185528"/>
                  </a:moveTo>
                  <a:cubicBezTo>
                    <a:pt x="100567" y="202151"/>
                    <a:pt x="89386" y="218960"/>
                    <a:pt x="79155" y="236469"/>
                  </a:cubicBezTo>
                  <a:cubicBezTo>
                    <a:pt x="79082" y="236654"/>
                    <a:pt x="79034" y="236847"/>
                    <a:pt x="79082" y="237032"/>
                  </a:cubicBezTo>
                  <a:cubicBezTo>
                    <a:pt x="78261" y="237113"/>
                    <a:pt x="77407" y="237153"/>
                    <a:pt x="76529" y="237153"/>
                  </a:cubicBezTo>
                  <a:cubicBezTo>
                    <a:pt x="72501" y="237153"/>
                    <a:pt x="67829" y="236308"/>
                    <a:pt x="62890" y="234842"/>
                  </a:cubicBezTo>
                  <a:cubicBezTo>
                    <a:pt x="66153" y="232587"/>
                    <a:pt x="69174" y="230009"/>
                    <a:pt x="71897" y="227126"/>
                  </a:cubicBezTo>
                  <a:cubicBezTo>
                    <a:pt x="70519" y="229405"/>
                    <a:pt x="69126" y="231660"/>
                    <a:pt x="67780" y="233964"/>
                  </a:cubicBezTo>
                  <a:cubicBezTo>
                    <a:pt x="67289" y="234761"/>
                    <a:pt x="67990" y="235575"/>
                    <a:pt x="68739" y="235575"/>
                  </a:cubicBezTo>
                  <a:cubicBezTo>
                    <a:pt x="68997" y="235575"/>
                    <a:pt x="69254" y="235478"/>
                    <a:pt x="69480" y="235261"/>
                  </a:cubicBezTo>
                  <a:cubicBezTo>
                    <a:pt x="85084" y="220240"/>
                    <a:pt x="99085" y="203383"/>
                    <a:pt x="112062" y="185528"/>
                  </a:cubicBezTo>
                  <a:close/>
                  <a:moveTo>
                    <a:pt x="203342" y="165925"/>
                  </a:moveTo>
                  <a:cubicBezTo>
                    <a:pt x="187343" y="188806"/>
                    <a:pt x="173391" y="212871"/>
                    <a:pt x="164666" y="239706"/>
                  </a:cubicBezTo>
                  <a:cubicBezTo>
                    <a:pt x="163434" y="236565"/>
                    <a:pt x="161106" y="234334"/>
                    <a:pt x="158181" y="232611"/>
                  </a:cubicBezTo>
                  <a:cubicBezTo>
                    <a:pt x="161460" y="227239"/>
                    <a:pt x="164690" y="221867"/>
                    <a:pt x="167872" y="216455"/>
                  </a:cubicBezTo>
                  <a:cubicBezTo>
                    <a:pt x="178667" y="198970"/>
                    <a:pt x="190920" y="182323"/>
                    <a:pt x="203342" y="165925"/>
                  </a:cubicBezTo>
                  <a:close/>
                  <a:moveTo>
                    <a:pt x="151141" y="8"/>
                  </a:moveTo>
                  <a:cubicBezTo>
                    <a:pt x="150875" y="8"/>
                    <a:pt x="150617" y="104"/>
                    <a:pt x="150408" y="306"/>
                  </a:cubicBezTo>
                  <a:cubicBezTo>
                    <a:pt x="150319" y="402"/>
                    <a:pt x="150222" y="491"/>
                    <a:pt x="150110" y="587"/>
                  </a:cubicBezTo>
                  <a:cubicBezTo>
                    <a:pt x="136157" y="652"/>
                    <a:pt x="122825" y="3374"/>
                    <a:pt x="109968" y="7836"/>
                  </a:cubicBezTo>
                  <a:cubicBezTo>
                    <a:pt x="109759" y="7659"/>
                    <a:pt x="109493" y="7570"/>
                    <a:pt x="109243" y="7570"/>
                  </a:cubicBezTo>
                  <a:cubicBezTo>
                    <a:pt x="108872" y="7570"/>
                    <a:pt x="108510" y="7755"/>
                    <a:pt x="108317" y="8094"/>
                  </a:cubicBezTo>
                  <a:cubicBezTo>
                    <a:pt x="108220" y="8255"/>
                    <a:pt x="108131" y="8400"/>
                    <a:pt x="108010" y="8561"/>
                  </a:cubicBezTo>
                  <a:cubicBezTo>
                    <a:pt x="104780" y="9720"/>
                    <a:pt x="101590" y="10977"/>
                    <a:pt x="98432" y="12330"/>
                  </a:cubicBezTo>
                  <a:cubicBezTo>
                    <a:pt x="98545" y="12145"/>
                    <a:pt x="98690" y="11951"/>
                    <a:pt x="98827" y="11742"/>
                  </a:cubicBezTo>
                  <a:cubicBezTo>
                    <a:pt x="99399" y="10937"/>
                    <a:pt x="98650" y="10180"/>
                    <a:pt x="97868" y="10180"/>
                  </a:cubicBezTo>
                  <a:cubicBezTo>
                    <a:pt x="97530" y="10180"/>
                    <a:pt x="97184" y="10316"/>
                    <a:pt x="96942" y="10655"/>
                  </a:cubicBezTo>
                  <a:cubicBezTo>
                    <a:pt x="96128" y="11766"/>
                    <a:pt x="95266" y="12958"/>
                    <a:pt x="94429" y="14118"/>
                  </a:cubicBezTo>
                  <a:cubicBezTo>
                    <a:pt x="85922" y="18048"/>
                    <a:pt x="77616" y="22438"/>
                    <a:pt x="69569" y="27254"/>
                  </a:cubicBezTo>
                  <a:cubicBezTo>
                    <a:pt x="59265" y="33415"/>
                    <a:pt x="51194" y="41855"/>
                    <a:pt x="43943" y="51109"/>
                  </a:cubicBezTo>
                  <a:cubicBezTo>
                    <a:pt x="33173" y="62135"/>
                    <a:pt x="24006" y="74409"/>
                    <a:pt x="16916" y="87867"/>
                  </a:cubicBezTo>
                  <a:cubicBezTo>
                    <a:pt x="13453" y="92103"/>
                    <a:pt x="9844" y="96171"/>
                    <a:pt x="5800" y="99803"/>
                  </a:cubicBezTo>
                  <a:cubicBezTo>
                    <a:pt x="4817" y="100673"/>
                    <a:pt x="5727" y="101977"/>
                    <a:pt x="6758" y="101977"/>
                  </a:cubicBezTo>
                  <a:cubicBezTo>
                    <a:pt x="7048" y="101977"/>
                    <a:pt x="7346" y="101873"/>
                    <a:pt x="7612" y="101639"/>
                  </a:cubicBezTo>
                  <a:cubicBezTo>
                    <a:pt x="9288" y="100125"/>
                    <a:pt x="10915" y="98587"/>
                    <a:pt x="12470" y="97008"/>
                  </a:cubicBezTo>
                  <a:cubicBezTo>
                    <a:pt x="9868" y="102871"/>
                    <a:pt x="7660" y="108888"/>
                    <a:pt x="5848" y="115033"/>
                  </a:cubicBezTo>
                  <a:cubicBezTo>
                    <a:pt x="5679" y="115556"/>
                    <a:pt x="6114" y="115902"/>
                    <a:pt x="6549" y="115902"/>
                  </a:cubicBezTo>
                  <a:cubicBezTo>
                    <a:pt x="6839" y="115902"/>
                    <a:pt x="7129" y="115749"/>
                    <a:pt x="7242" y="115403"/>
                  </a:cubicBezTo>
                  <a:cubicBezTo>
                    <a:pt x="9586" y="107615"/>
                    <a:pt x="12703" y="100262"/>
                    <a:pt x="16240" y="93078"/>
                  </a:cubicBezTo>
                  <a:cubicBezTo>
                    <a:pt x="26454" y="82036"/>
                    <a:pt x="34752" y="69826"/>
                    <a:pt x="43734" y="58181"/>
                  </a:cubicBezTo>
                  <a:cubicBezTo>
                    <a:pt x="43291" y="59968"/>
                    <a:pt x="42268" y="62667"/>
                    <a:pt x="40383" y="66782"/>
                  </a:cubicBezTo>
                  <a:cubicBezTo>
                    <a:pt x="33680" y="81432"/>
                    <a:pt x="23055" y="94197"/>
                    <a:pt x="13871" y="107704"/>
                  </a:cubicBezTo>
                  <a:cubicBezTo>
                    <a:pt x="13855" y="107655"/>
                    <a:pt x="13823" y="107615"/>
                    <a:pt x="13783" y="107615"/>
                  </a:cubicBezTo>
                  <a:cubicBezTo>
                    <a:pt x="13767" y="107615"/>
                    <a:pt x="13751" y="107623"/>
                    <a:pt x="13726" y="107631"/>
                  </a:cubicBezTo>
                  <a:cubicBezTo>
                    <a:pt x="9731" y="109306"/>
                    <a:pt x="7749" y="113800"/>
                    <a:pt x="6750" y="119100"/>
                  </a:cubicBezTo>
                  <a:cubicBezTo>
                    <a:pt x="6380" y="119752"/>
                    <a:pt x="5985" y="120380"/>
                    <a:pt x="5614" y="121025"/>
                  </a:cubicBezTo>
                  <a:cubicBezTo>
                    <a:pt x="5332" y="121613"/>
                    <a:pt x="5638" y="122329"/>
                    <a:pt x="6291" y="122515"/>
                  </a:cubicBezTo>
                  <a:cubicBezTo>
                    <a:pt x="6009" y="125213"/>
                    <a:pt x="5872" y="127959"/>
                    <a:pt x="5888" y="130673"/>
                  </a:cubicBezTo>
                  <a:cubicBezTo>
                    <a:pt x="5800" y="130842"/>
                    <a:pt x="5703" y="131003"/>
                    <a:pt x="5614" y="131165"/>
                  </a:cubicBezTo>
                  <a:cubicBezTo>
                    <a:pt x="5332" y="131632"/>
                    <a:pt x="5453" y="132212"/>
                    <a:pt x="5888" y="132518"/>
                  </a:cubicBezTo>
                  <a:cubicBezTo>
                    <a:pt x="5961" y="135699"/>
                    <a:pt x="6082" y="138534"/>
                    <a:pt x="6146" y="140813"/>
                  </a:cubicBezTo>
                  <a:cubicBezTo>
                    <a:pt x="4221" y="144349"/>
                    <a:pt x="2239" y="147836"/>
                    <a:pt x="475" y="151444"/>
                  </a:cubicBezTo>
                  <a:cubicBezTo>
                    <a:pt x="8" y="152274"/>
                    <a:pt x="692" y="153111"/>
                    <a:pt x="1458" y="153111"/>
                  </a:cubicBezTo>
                  <a:cubicBezTo>
                    <a:pt x="1715" y="153111"/>
                    <a:pt x="1981" y="153015"/>
                    <a:pt x="2215" y="152789"/>
                  </a:cubicBezTo>
                  <a:cubicBezTo>
                    <a:pt x="3592" y="151670"/>
                    <a:pt x="4889" y="150462"/>
                    <a:pt x="6219" y="149302"/>
                  </a:cubicBezTo>
                  <a:cubicBezTo>
                    <a:pt x="6219" y="154182"/>
                    <a:pt x="6219" y="159554"/>
                    <a:pt x="6404" y="165087"/>
                  </a:cubicBezTo>
                  <a:cubicBezTo>
                    <a:pt x="5260" y="166883"/>
                    <a:pt x="4076" y="168695"/>
                    <a:pt x="2988" y="170459"/>
                  </a:cubicBezTo>
                  <a:cubicBezTo>
                    <a:pt x="2440" y="171281"/>
                    <a:pt x="3238" y="172207"/>
                    <a:pt x="4027" y="172207"/>
                  </a:cubicBezTo>
                  <a:cubicBezTo>
                    <a:pt x="4293" y="172207"/>
                    <a:pt x="4559" y="172102"/>
                    <a:pt x="4777" y="171853"/>
                  </a:cubicBezTo>
                  <a:cubicBezTo>
                    <a:pt x="5429" y="171136"/>
                    <a:pt x="6009" y="170371"/>
                    <a:pt x="6662" y="169646"/>
                  </a:cubicBezTo>
                  <a:cubicBezTo>
                    <a:pt x="6871" y="173528"/>
                    <a:pt x="7217" y="177410"/>
                    <a:pt x="7749" y="181227"/>
                  </a:cubicBezTo>
                  <a:cubicBezTo>
                    <a:pt x="7403" y="182806"/>
                    <a:pt x="7056" y="184384"/>
                    <a:pt x="6799" y="185995"/>
                  </a:cubicBezTo>
                  <a:cubicBezTo>
                    <a:pt x="6694" y="186615"/>
                    <a:pt x="7258" y="187300"/>
                    <a:pt x="7846" y="187300"/>
                  </a:cubicBezTo>
                  <a:cubicBezTo>
                    <a:pt x="8071" y="187300"/>
                    <a:pt x="8297" y="187203"/>
                    <a:pt x="8498" y="186970"/>
                  </a:cubicBezTo>
                  <a:cubicBezTo>
                    <a:pt x="8563" y="186873"/>
                    <a:pt x="8635" y="186760"/>
                    <a:pt x="8732" y="186664"/>
                  </a:cubicBezTo>
                  <a:cubicBezTo>
                    <a:pt x="8869" y="187461"/>
                    <a:pt x="9006" y="188250"/>
                    <a:pt x="9191" y="188991"/>
                  </a:cubicBezTo>
                  <a:cubicBezTo>
                    <a:pt x="9191" y="189064"/>
                    <a:pt x="9191" y="189112"/>
                    <a:pt x="9215" y="189176"/>
                  </a:cubicBezTo>
                  <a:cubicBezTo>
                    <a:pt x="9707" y="191198"/>
                    <a:pt x="10311" y="193203"/>
                    <a:pt x="11012" y="195177"/>
                  </a:cubicBezTo>
                  <a:cubicBezTo>
                    <a:pt x="10891" y="195410"/>
                    <a:pt x="10754" y="195644"/>
                    <a:pt x="10633" y="195853"/>
                  </a:cubicBezTo>
                  <a:cubicBezTo>
                    <a:pt x="10279" y="196610"/>
                    <a:pt x="10826" y="197480"/>
                    <a:pt x="11656" y="197480"/>
                  </a:cubicBezTo>
                  <a:cubicBezTo>
                    <a:pt x="11688" y="197480"/>
                    <a:pt x="11721" y="197480"/>
                    <a:pt x="11753" y="197480"/>
                  </a:cubicBezTo>
                  <a:cubicBezTo>
                    <a:pt x="12639" y="199759"/>
                    <a:pt x="13751" y="201942"/>
                    <a:pt x="15080" y="204012"/>
                  </a:cubicBezTo>
                  <a:cubicBezTo>
                    <a:pt x="25472" y="219918"/>
                    <a:pt x="41430" y="230493"/>
                    <a:pt x="58846" y="235212"/>
                  </a:cubicBezTo>
                  <a:cubicBezTo>
                    <a:pt x="58548" y="235961"/>
                    <a:pt x="59048" y="236855"/>
                    <a:pt x="59781" y="236855"/>
                  </a:cubicBezTo>
                  <a:cubicBezTo>
                    <a:pt x="59958" y="236855"/>
                    <a:pt x="60160" y="236807"/>
                    <a:pt x="60361" y="236678"/>
                  </a:cubicBezTo>
                  <a:cubicBezTo>
                    <a:pt x="60731" y="236469"/>
                    <a:pt x="61013" y="236171"/>
                    <a:pt x="61384" y="235937"/>
                  </a:cubicBezTo>
                  <a:cubicBezTo>
                    <a:pt x="67305" y="237314"/>
                    <a:pt x="73363" y="238007"/>
                    <a:pt x="79469" y="238007"/>
                  </a:cubicBezTo>
                  <a:cubicBezTo>
                    <a:pt x="79662" y="238007"/>
                    <a:pt x="79864" y="238007"/>
                    <a:pt x="80057" y="238007"/>
                  </a:cubicBezTo>
                  <a:lnTo>
                    <a:pt x="80387" y="238007"/>
                  </a:lnTo>
                  <a:cubicBezTo>
                    <a:pt x="83151" y="237959"/>
                    <a:pt x="85922" y="237773"/>
                    <a:pt x="88661" y="237451"/>
                  </a:cubicBezTo>
                  <a:cubicBezTo>
                    <a:pt x="88427" y="238055"/>
                    <a:pt x="88153" y="238659"/>
                    <a:pt x="87920" y="239263"/>
                  </a:cubicBezTo>
                  <a:cubicBezTo>
                    <a:pt x="87589" y="240085"/>
                    <a:pt x="88234" y="240568"/>
                    <a:pt x="88918" y="240568"/>
                  </a:cubicBezTo>
                  <a:cubicBezTo>
                    <a:pt x="89297" y="240568"/>
                    <a:pt x="89692" y="240423"/>
                    <a:pt x="89941" y="240101"/>
                  </a:cubicBezTo>
                  <a:cubicBezTo>
                    <a:pt x="90731" y="239078"/>
                    <a:pt x="91480" y="237983"/>
                    <a:pt x="92245" y="236960"/>
                  </a:cubicBezTo>
                  <a:cubicBezTo>
                    <a:pt x="106222" y="234584"/>
                    <a:pt x="119546" y="228334"/>
                    <a:pt x="130180" y="217663"/>
                  </a:cubicBezTo>
                  <a:cubicBezTo>
                    <a:pt x="130760" y="221521"/>
                    <a:pt x="131896" y="225870"/>
                    <a:pt x="135714" y="227126"/>
                  </a:cubicBezTo>
                  <a:cubicBezTo>
                    <a:pt x="136085" y="227239"/>
                    <a:pt x="136479" y="227336"/>
                    <a:pt x="136874" y="227448"/>
                  </a:cubicBezTo>
                  <a:cubicBezTo>
                    <a:pt x="136640" y="227891"/>
                    <a:pt x="136407" y="228358"/>
                    <a:pt x="136197" y="228801"/>
                  </a:cubicBezTo>
                  <a:cubicBezTo>
                    <a:pt x="135803" y="229647"/>
                    <a:pt x="136471" y="230597"/>
                    <a:pt x="137245" y="230597"/>
                  </a:cubicBezTo>
                  <a:cubicBezTo>
                    <a:pt x="137510" y="230597"/>
                    <a:pt x="137784" y="230485"/>
                    <a:pt x="138034" y="230219"/>
                  </a:cubicBezTo>
                  <a:cubicBezTo>
                    <a:pt x="138662" y="229542"/>
                    <a:pt x="139202" y="228825"/>
                    <a:pt x="139830" y="228149"/>
                  </a:cubicBezTo>
                  <a:cubicBezTo>
                    <a:pt x="145059" y="229172"/>
                    <a:pt x="150456" y="229430"/>
                    <a:pt x="155225" y="232329"/>
                  </a:cubicBezTo>
                  <a:cubicBezTo>
                    <a:pt x="155177" y="232401"/>
                    <a:pt x="155128" y="232474"/>
                    <a:pt x="155104" y="232538"/>
                  </a:cubicBezTo>
                  <a:cubicBezTo>
                    <a:pt x="154492" y="233545"/>
                    <a:pt x="155402" y="234495"/>
                    <a:pt x="156312" y="234495"/>
                  </a:cubicBezTo>
                  <a:cubicBezTo>
                    <a:pt x="156707" y="234495"/>
                    <a:pt x="157094" y="234318"/>
                    <a:pt x="157368" y="233891"/>
                  </a:cubicBezTo>
                  <a:cubicBezTo>
                    <a:pt x="157408" y="233940"/>
                    <a:pt x="157481" y="233964"/>
                    <a:pt x="157529" y="234004"/>
                  </a:cubicBezTo>
                  <a:cubicBezTo>
                    <a:pt x="172617" y="247076"/>
                    <a:pt x="157247" y="252745"/>
                    <a:pt x="158343" y="263699"/>
                  </a:cubicBezTo>
                  <a:cubicBezTo>
                    <a:pt x="159180" y="271954"/>
                    <a:pt x="163546" y="277165"/>
                    <a:pt x="169177" y="283068"/>
                  </a:cubicBezTo>
                  <a:cubicBezTo>
                    <a:pt x="184717" y="299345"/>
                    <a:pt x="196736" y="314663"/>
                    <a:pt x="201320" y="337496"/>
                  </a:cubicBezTo>
                  <a:cubicBezTo>
                    <a:pt x="201449" y="338165"/>
                    <a:pt x="201924" y="338455"/>
                    <a:pt x="202423" y="338455"/>
                  </a:cubicBezTo>
                  <a:cubicBezTo>
                    <a:pt x="203181" y="338455"/>
                    <a:pt x="204010" y="337794"/>
                    <a:pt x="203833" y="336803"/>
                  </a:cubicBezTo>
                  <a:cubicBezTo>
                    <a:pt x="201368" y="322782"/>
                    <a:pt x="195230" y="311530"/>
                    <a:pt x="188342" y="299111"/>
                  </a:cubicBezTo>
                  <a:cubicBezTo>
                    <a:pt x="179271" y="282810"/>
                    <a:pt x="156039" y="277326"/>
                    <a:pt x="163828" y="254284"/>
                  </a:cubicBezTo>
                  <a:cubicBezTo>
                    <a:pt x="165367" y="249749"/>
                    <a:pt x="165762" y="246214"/>
                    <a:pt x="165456" y="243234"/>
                  </a:cubicBezTo>
                  <a:cubicBezTo>
                    <a:pt x="165762" y="243169"/>
                    <a:pt x="166036" y="242984"/>
                    <a:pt x="166205" y="242726"/>
                  </a:cubicBezTo>
                  <a:cubicBezTo>
                    <a:pt x="187851" y="209408"/>
                    <a:pt x="206483" y="174253"/>
                    <a:pt x="228274" y="140974"/>
                  </a:cubicBezTo>
                  <a:cubicBezTo>
                    <a:pt x="234831" y="130955"/>
                    <a:pt x="241461" y="121001"/>
                    <a:pt x="248067" y="111078"/>
                  </a:cubicBezTo>
                  <a:cubicBezTo>
                    <a:pt x="254342" y="103057"/>
                    <a:pt x="260578" y="94962"/>
                    <a:pt x="266507" y="86731"/>
                  </a:cubicBezTo>
                  <a:cubicBezTo>
                    <a:pt x="267175" y="85781"/>
                    <a:pt x="266305" y="84927"/>
                    <a:pt x="265395" y="84927"/>
                  </a:cubicBezTo>
                  <a:cubicBezTo>
                    <a:pt x="265258" y="84927"/>
                    <a:pt x="265129" y="84952"/>
                    <a:pt x="265000" y="84984"/>
                  </a:cubicBezTo>
                  <a:cubicBezTo>
                    <a:pt x="271163" y="75271"/>
                    <a:pt x="277043" y="65365"/>
                    <a:pt x="282698" y="55297"/>
                  </a:cubicBezTo>
                  <a:cubicBezTo>
                    <a:pt x="274256" y="69271"/>
                    <a:pt x="264162" y="84339"/>
                    <a:pt x="253625" y="99779"/>
                  </a:cubicBezTo>
                  <a:cubicBezTo>
                    <a:pt x="249573" y="105102"/>
                    <a:pt x="245481" y="110426"/>
                    <a:pt x="241340" y="115725"/>
                  </a:cubicBezTo>
                  <a:cubicBezTo>
                    <a:pt x="255929" y="96122"/>
                    <a:pt x="270067" y="76245"/>
                    <a:pt x="282739" y="55201"/>
                  </a:cubicBezTo>
                  <a:cubicBezTo>
                    <a:pt x="284906" y="51319"/>
                    <a:pt x="287210" y="47533"/>
                    <a:pt x="289280" y="43579"/>
                  </a:cubicBezTo>
                  <a:cubicBezTo>
                    <a:pt x="289296" y="43531"/>
                    <a:pt x="289280" y="43482"/>
                    <a:pt x="289280" y="43434"/>
                  </a:cubicBezTo>
                  <a:cubicBezTo>
                    <a:pt x="289465" y="43434"/>
                    <a:pt x="289659" y="43434"/>
                    <a:pt x="289852" y="43434"/>
                  </a:cubicBezTo>
                  <a:cubicBezTo>
                    <a:pt x="291938" y="43434"/>
                    <a:pt x="294025" y="43547"/>
                    <a:pt x="296111" y="43764"/>
                  </a:cubicBezTo>
                  <a:cubicBezTo>
                    <a:pt x="300469" y="44263"/>
                    <a:pt x="304578" y="44545"/>
                    <a:pt x="308565" y="44545"/>
                  </a:cubicBezTo>
                  <a:cubicBezTo>
                    <a:pt x="317531" y="44545"/>
                    <a:pt x="325893" y="43136"/>
                    <a:pt x="335117" y="39697"/>
                  </a:cubicBezTo>
                  <a:cubicBezTo>
                    <a:pt x="335915" y="39423"/>
                    <a:pt x="335705" y="38279"/>
                    <a:pt x="335012" y="38279"/>
                  </a:cubicBezTo>
                  <a:cubicBezTo>
                    <a:pt x="334932" y="38279"/>
                    <a:pt x="334851" y="38296"/>
                    <a:pt x="334771" y="38320"/>
                  </a:cubicBezTo>
                  <a:cubicBezTo>
                    <a:pt x="326207" y="41042"/>
                    <a:pt x="317894" y="41904"/>
                    <a:pt x="309621" y="41904"/>
                  </a:cubicBezTo>
                  <a:cubicBezTo>
                    <a:pt x="296482" y="41904"/>
                    <a:pt x="283440" y="39753"/>
                    <a:pt x="269648" y="39512"/>
                  </a:cubicBezTo>
                  <a:cubicBezTo>
                    <a:pt x="269527" y="39504"/>
                    <a:pt x="269407" y="39504"/>
                    <a:pt x="269286" y="39504"/>
                  </a:cubicBezTo>
                  <a:cubicBezTo>
                    <a:pt x="260231" y="39504"/>
                    <a:pt x="260167" y="45504"/>
                    <a:pt x="259208" y="50481"/>
                  </a:cubicBezTo>
                  <a:cubicBezTo>
                    <a:pt x="258668" y="51158"/>
                    <a:pt x="258185" y="51874"/>
                    <a:pt x="257621" y="52575"/>
                  </a:cubicBezTo>
                  <a:cubicBezTo>
                    <a:pt x="255438" y="53695"/>
                    <a:pt x="253231" y="54806"/>
                    <a:pt x="250903" y="56014"/>
                  </a:cubicBezTo>
                  <a:cubicBezTo>
                    <a:pt x="250371" y="56272"/>
                    <a:pt x="249807" y="56505"/>
                    <a:pt x="249251" y="56691"/>
                  </a:cubicBezTo>
                  <a:cubicBezTo>
                    <a:pt x="250355" y="56868"/>
                    <a:pt x="251322" y="56956"/>
                    <a:pt x="252175" y="56956"/>
                  </a:cubicBezTo>
                  <a:cubicBezTo>
                    <a:pt x="253086" y="56956"/>
                    <a:pt x="253867" y="56860"/>
                    <a:pt x="254552" y="56691"/>
                  </a:cubicBezTo>
                  <a:cubicBezTo>
                    <a:pt x="247576" y="65920"/>
                    <a:pt x="240881" y="75335"/>
                    <a:pt x="234485" y="84943"/>
                  </a:cubicBezTo>
                  <a:cubicBezTo>
                    <a:pt x="238763" y="76149"/>
                    <a:pt x="242347" y="67064"/>
                    <a:pt x="244837" y="57456"/>
                  </a:cubicBezTo>
                  <a:cubicBezTo>
                    <a:pt x="246343" y="57432"/>
                    <a:pt x="247833" y="57158"/>
                    <a:pt x="249251" y="56666"/>
                  </a:cubicBezTo>
                  <a:cubicBezTo>
                    <a:pt x="244667" y="55901"/>
                    <a:pt x="237877" y="53485"/>
                    <a:pt x="227646" y="48508"/>
                  </a:cubicBezTo>
                  <a:cubicBezTo>
                    <a:pt x="202786" y="36459"/>
                    <a:pt x="190300" y="3471"/>
                    <a:pt x="160155" y="885"/>
                  </a:cubicBezTo>
                  <a:cubicBezTo>
                    <a:pt x="157432" y="652"/>
                    <a:pt x="154782" y="676"/>
                    <a:pt x="152083" y="628"/>
                  </a:cubicBezTo>
                  <a:cubicBezTo>
                    <a:pt x="151914" y="225"/>
                    <a:pt x="151527" y="8"/>
                    <a:pt x="151141"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4" name="Google Shape;111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BwAAI4NAADtHAAAmg0AAAAAAAAmAAAACAAAAP//////////"/>
                </a:ext>
              </a:extLst>
            </p:cNvSpPr>
            <p:nvPr/>
          </p:nvSpPr>
          <p:spPr>
            <a:xfrm>
              <a:off x="4673600" y="2203450"/>
              <a:ext cx="28575" cy="7620"/>
            </a:xfrm>
            <a:custGeom>
              <a:avLst/>
              <a:gdLst/>
              <a:ahLst/>
              <a:cxnLst/>
              <a:rect l="0" t="0" r="28575" b="7620"/>
              <a:pathLst>
                <a:path w="28575" h="7620">
                  <a:moveTo>
                    <a:pt x="0" y="8"/>
                  </a:moveTo>
                  <a:cubicBezTo>
                    <a:pt x="4518" y="4637"/>
                    <a:pt x="10303" y="7612"/>
                    <a:pt x="17825" y="7612"/>
                  </a:cubicBezTo>
                  <a:cubicBezTo>
                    <a:pt x="21076" y="7612"/>
                    <a:pt x="24646" y="7064"/>
                    <a:pt x="28575" y="5846"/>
                  </a:cubicBezTo>
                  <a:cubicBezTo>
                    <a:pt x="25116" y="6652"/>
                    <a:pt x="21929" y="7031"/>
                    <a:pt x="18972" y="7031"/>
                  </a:cubicBezTo>
                  <a:cubicBezTo>
                    <a:pt x="11147" y="7031"/>
                    <a:pt x="4980" y="4378"/>
                    <a:pt x="0"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3" name="Google Shape;111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RwAAJsMAADAHAAAjg0AAAAAAAAmAAAACAAAAP//////////"/>
                </a:ext>
              </a:extLst>
            </p:cNvSpPr>
            <p:nvPr/>
          </p:nvSpPr>
          <p:spPr>
            <a:xfrm>
              <a:off x="4608195" y="2049145"/>
              <a:ext cx="65405" cy="154305"/>
            </a:xfrm>
            <a:custGeom>
              <a:avLst/>
              <a:gdLst/>
              <a:ahLst/>
              <a:cxnLst/>
              <a:rect l="0" t="0" r="65405" b="154305"/>
              <a:pathLst>
                <a:path w="65405" h="154305">
                  <a:moveTo>
                    <a:pt x="25779" y="8"/>
                  </a:moveTo>
                  <a:cubicBezTo>
                    <a:pt x="25658" y="8"/>
                    <a:pt x="25537" y="40"/>
                    <a:pt x="25424" y="129"/>
                  </a:cubicBezTo>
                  <a:cubicBezTo>
                    <a:pt x="8" y="18290"/>
                    <a:pt x="28892" y="65451"/>
                    <a:pt x="37302" y="85809"/>
                  </a:cubicBezTo>
                  <a:cubicBezTo>
                    <a:pt x="45052" y="104503"/>
                    <a:pt x="48237" y="139405"/>
                    <a:pt x="65396" y="154305"/>
                  </a:cubicBezTo>
                  <a:cubicBezTo>
                    <a:pt x="55341" y="144113"/>
                    <a:pt x="51430" y="125952"/>
                    <a:pt x="48656" y="113895"/>
                  </a:cubicBezTo>
                  <a:cubicBezTo>
                    <a:pt x="42955" y="89233"/>
                    <a:pt x="1241" y="22627"/>
                    <a:pt x="26287" y="1267"/>
                  </a:cubicBezTo>
                  <a:cubicBezTo>
                    <a:pt x="26803" y="831"/>
                    <a:pt x="26328" y="8"/>
                    <a:pt x="25779"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2" name="Google Shape;111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RwAAAILAACDHgAAlw0AAAAAAAAmAAAACAAAAP//////////"/>
                </a:ext>
              </a:extLst>
            </p:cNvSpPr>
            <p:nvPr/>
          </p:nvSpPr>
          <p:spPr>
            <a:xfrm>
              <a:off x="4702175" y="1789430"/>
              <a:ext cx="257810" cy="419735"/>
            </a:xfrm>
            <a:custGeom>
              <a:avLst/>
              <a:gdLst/>
              <a:ahLst/>
              <a:cxnLst/>
              <a:rect l="0" t="0" r="257810" b="419735"/>
              <a:pathLst>
                <a:path w="257810" h="419735">
                  <a:moveTo>
                    <a:pt x="71160" y="0"/>
                  </a:moveTo>
                  <a:cubicBezTo>
                    <a:pt x="70563" y="0"/>
                    <a:pt x="70070" y="564"/>
                    <a:pt x="69981" y="1184"/>
                  </a:cubicBezTo>
                  <a:cubicBezTo>
                    <a:pt x="66832" y="24655"/>
                    <a:pt x="81819" y="48198"/>
                    <a:pt x="93406" y="67415"/>
                  </a:cubicBezTo>
                  <a:cubicBezTo>
                    <a:pt x="111517" y="97420"/>
                    <a:pt x="137743" y="108192"/>
                    <a:pt x="163734" y="129544"/>
                  </a:cubicBezTo>
                  <a:cubicBezTo>
                    <a:pt x="156298" y="137988"/>
                    <a:pt x="150985" y="148874"/>
                    <a:pt x="143621" y="157366"/>
                  </a:cubicBezTo>
                  <a:cubicBezTo>
                    <a:pt x="131525" y="171273"/>
                    <a:pt x="117322" y="182811"/>
                    <a:pt x="106042" y="197491"/>
                  </a:cubicBezTo>
                  <a:cubicBezTo>
                    <a:pt x="98937" y="206749"/>
                    <a:pt x="99308" y="217425"/>
                    <a:pt x="99817" y="228358"/>
                  </a:cubicBezTo>
                  <a:cubicBezTo>
                    <a:pt x="99914" y="230308"/>
                    <a:pt x="104879" y="262715"/>
                    <a:pt x="105178" y="262924"/>
                  </a:cubicBezTo>
                  <a:cubicBezTo>
                    <a:pt x="106785" y="281762"/>
                    <a:pt x="97742" y="304282"/>
                    <a:pt x="90636" y="320912"/>
                  </a:cubicBezTo>
                  <a:cubicBezTo>
                    <a:pt x="82448" y="340032"/>
                    <a:pt x="69981" y="357412"/>
                    <a:pt x="57765" y="374114"/>
                  </a:cubicBezTo>
                  <a:cubicBezTo>
                    <a:pt x="46945" y="388956"/>
                    <a:pt x="34736" y="400163"/>
                    <a:pt x="19395" y="410171"/>
                  </a:cubicBezTo>
                  <a:cubicBezTo>
                    <a:pt x="12096" y="414932"/>
                    <a:pt x="5684" y="417986"/>
                    <a:pt x="0" y="419726"/>
                  </a:cubicBezTo>
                  <a:cubicBezTo>
                    <a:pt x="371" y="419638"/>
                    <a:pt x="702" y="419638"/>
                    <a:pt x="1074" y="419541"/>
                  </a:cubicBezTo>
                  <a:cubicBezTo>
                    <a:pt x="47462" y="407842"/>
                    <a:pt x="83361" y="352827"/>
                    <a:pt x="98073" y="310422"/>
                  </a:cubicBezTo>
                  <a:cubicBezTo>
                    <a:pt x="102078" y="298859"/>
                    <a:pt x="106535" y="286814"/>
                    <a:pt x="107229" y="274462"/>
                  </a:cubicBezTo>
                  <a:cubicBezTo>
                    <a:pt x="108513" y="251708"/>
                    <a:pt x="97556" y="218794"/>
                    <a:pt x="108424" y="198885"/>
                  </a:cubicBezTo>
                  <a:cubicBezTo>
                    <a:pt x="116442" y="184140"/>
                    <a:pt x="133786" y="171273"/>
                    <a:pt x="145559" y="159292"/>
                  </a:cubicBezTo>
                  <a:cubicBezTo>
                    <a:pt x="155466" y="149220"/>
                    <a:pt x="161029" y="135168"/>
                    <a:pt x="171009" y="125540"/>
                  </a:cubicBezTo>
                  <a:cubicBezTo>
                    <a:pt x="171849" y="124742"/>
                    <a:pt x="171082" y="123678"/>
                    <a:pt x="170186" y="123678"/>
                  </a:cubicBezTo>
                  <a:cubicBezTo>
                    <a:pt x="169927" y="123678"/>
                    <a:pt x="169669" y="123759"/>
                    <a:pt x="169427" y="123960"/>
                  </a:cubicBezTo>
                  <a:cubicBezTo>
                    <a:pt x="167562" y="125491"/>
                    <a:pt x="165809" y="127167"/>
                    <a:pt x="164227" y="128988"/>
                  </a:cubicBezTo>
                  <a:cubicBezTo>
                    <a:pt x="148005" y="113865"/>
                    <a:pt x="127698" y="104655"/>
                    <a:pt x="111775" y="89064"/>
                  </a:cubicBezTo>
                  <a:cubicBezTo>
                    <a:pt x="94060" y="71717"/>
                    <a:pt x="79953" y="41567"/>
                    <a:pt x="73219" y="18354"/>
                  </a:cubicBezTo>
                  <a:cubicBezTo>
                    <a:pt x="70571" y="9217"/>
                    <a:pt x="71411" y="6091"/>
                    <a:pt x="73793" y="6091"/>
                  </a:cubicBezTo>
                  <a:cubicBezTo>
                    <a:pt x="77644" y="6091"/>
                    <a:pt x="85533" y="14229"/>
                    <a:pt x="89304" y="18306"/>
                  </a:cubicBezTo>
                  <a:cubicBezTo>
                    <a:pt x="98307" y="28079"/>
                    <a:pt x="105323" y="39988"/>
                    <a:pt x="112825" y="50897"/>
                  </a:cubicBezTo>
                  <a:cubicBezTo>
                    <a:pt x="121472" y="63434"/>
                    <a:pt x="130984" y="74835"/>
                    <a:pt x="143944" y="83086"/>
                  </a:cubicBezTo>
                  <a:cubicBezTo>
                    <a:pt x="148950" y="86277"/>
                    <a:pt x="155369" y="87679"/>
                    <a:pt x="162458" y="87679"/>
                  </a:cubicBezTo>
                  <a:cubicBezTo>
                    <a:pt x="200392" y="87679"/>
                    <a:pt x="257802" y="47537"/>
                    <a:pt x="223954" y="24751"/>
                  </a:cubicBezTo>
                  <a:cubicBezTo>
                    <a:pt x="223711" y="24590"/>
                    <a:pt x="223477" y="24526"/>
                    <a:pt x="223259" y="24526"/>
                  </a:cubicBezTo>
                  <a:cubicBezTo>
                    <a:pt x="222161" y="24526"/>
                    <a:pt x="221434" y="26258"/>
                    <a:pt x="222597" y="27056"/>
                  </a:cubicBezTo>
                  <a:cubicBezTo>
                    <a:pt x="251504" y="46522"/>
                    <a:pt x="204300" y="73296"/>
                    <a:pt x="191761" y="79621"/>
                  </a:cubicBezTo>
                  <a:cubicBezTo>
                    <a:pt x="183517" y="83795"/>
                    <a:pt x="175402" y="85809"/>
                    <a:pt x="167537" y="85809"/>
                  </a:cubicBezTo>
                  <a:cubicBezTo>
                    <a:pt x="154529" y="85809"/>
                    <a:pt x="142216" y="80290"/>
                    <a:pt x="131121" y="69880"/>
                  </a:cubicBezTo>
                  <a:cubicBezTo>
                    <a:pt x="108489" y="48569"/>
                    <a:pt x="98606" y="17589"/>
                    <a:pt x="71750" y="185"/>
                  </a:cubicBezTo>
                  <a:cubicBezTo>
                    <a:pt x="71548" y="56"/>
                    <a:pt x="71354" y="0"/>
                    <a:pt x="711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1" name="Google Shape;111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hwAACMJAABsHAAALgkAAAAAAAAmAAAACAAAAP//////////"/>
                </a:ext>
              </a:extLst>
            </p:cNvSpPr>
            <p:nvPr/>
          </p:nvSpPr>
          <p:spPr>
            <a:xfrm>
              <a:off x="4613910" y="1485265"/>
              <a:ext cx="6350" cy="6985"/>
            </a:xfrm>
            <a:custGeom>
              <a:avLst/>
              <a:gdLst/>
              <a:ahLst/>
              <a:cxnLst/>
              <a:rect l="0" t="0" r="6350" b="6985"/>
              <a:pathLst>
                <a:path w="6350" h="6985">
                  <a:moveTo>
                    <a:pt x="6342" y="8"/>
                  </a:moveTo>
                  <a:cubicBezTo>
                    <a:pt x="5194" y="1247"/>
                    <a:pt x="4022" y="2486"/>
                    <a:pt x="2866" y="3733"/>
                  </a:cubicBezTo>
                  <a:cubicBezTo>
                    <a:pt x="1881" y="4774"/>
                    <a:pt x="985" y="5944"/>
                    <a:pt x="0" y="6985"/>
                  </a:cubicBezTo>
                  <a:cubicBezTo>
                    <a:pt x="2141" y="4722"/>
                    <a:pt x="4209" y="2313"/>
                    <a:pt x="6342"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20" name="Google Shape;111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wAABgJAAB3HAAAIwkAAAAAAAAmAAAACAAAAP//////////"/>
                </a:ext>
              </a:extLst>
            </p:cNvSpPr>
            <p:nvPr/>
          </p:nvSpPr>
          <p:spPr>
            <a:xfrm>
              <a:off x="4620260" y="1478280"/>
              <a:ext cx="6985" cy="6985"/>
            </a:xfrm>
            <a:custGeom>
              <a:avLst/>
              <a:gdLst/>
              <a:ahLst/>
              <a:cxnLst/>
              <a:rect l="0" t="0" r="6985" b="6985"/>
              <a:pathLst>
                <a:path w="6985" h="6985">
                  <a:moveTo>
                    <a:pt x="6985" y="0"/>
                  </a:moveTo>
                  <a:cubicBezTo>
                    <a:pt x="4656" y="2356"/>
                    <a:pt x="2328" y="4674"/>
                    <a:pt x="0" y="6985"/>
                  </a:cubicBezTo>
                  <a:cubicBezTo>
                    <a:pt x="2328" y="4674"/>
                    <a:pt x="4680" y="2356"/>
                    <a:pt x="69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9" name="Google Shape;111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xwAAAgJAACFHAAAGAkAAAAAAAAmAAAACAAAAP//////////"/>
                </a:ext>
              </a:extLst>
            </p:cNvSpPr>
            <p:nvPr/>
          </p:nvSpPr>
          <p:spPr>
            <a:xfrm>
              <a:off x="4627245" y="1468120"/>
              <a:ext cx="8890" cy="10160"/>
            </a:xfrm>
            <a:custGeom>
              <a:avLst/>
              <a:gdLst/>
              <a:ahLst/>
              <a:cxnLst/>
              <a:rect l="0" t="0" r="8890" b="10160"/>
              <a:pathLst>
                <a:path w="8890" h="10160">
                  <a:moveTo>
                    <a:pt x="8890" y="0"/>
                  </a:moveTo>
                  <a:cubicBezTo>
                    <a:pt x="6973" y="2214"/>
                    <a:pt x="5056" y="4429"/>
                    <a:pt x="3131" y="6627"/>
                  </a:cubicBezTo>
                  <a:cubicBezTo>
                    <a:pt x="5056" y="4445"/>
                    <a:pt x="6973" y="2239"/>
                    <a:pt x="8890" y="0"/>
                  </a:cubicBezTo>
                  <a:close/>
                  <a:moveTo>
                    <a:pt x="3131" y="6627"/>
                  </a:moveTo>
                  <a:cubicBezTo>
                    <a:pt x="2087" y="7807"/>
                    <a:pt x="1044" y="8980"/>
                    <a:pt x="8" y="10152"/>
                  </a:cubicBezTo>
                  <a:cubicBezTo>
                    <a:pt x="1051" y="8988"/>
                    <a:pt x="2095" y="7807"/>
                    <a:pt x="3131" y="662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8" name="Google Shape;111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xsAABcIAACyHQAAkwoAAAAAAAAmAAAACAAAAP//////////"/>
                </a:ext>
              </a:extLst>
            </p:cNvSpPr>
            <p:nvPr/>
          </p:nvSpPr>
          <p:spPr>
            <a:xfrm>
              <a:off x="4510405" y="1315085"/>
              <a:ext cx="316865" cy="403860"/>
            </a:xfrm>
            <a:custGeom>
              <a:avLst/>
              <a:gdLst/>
              <a:ahLst/>
              <a:cxnLst/>
              <a:rect l="0" t="0" r="316865" b="403860"/>
              <a:pathLst>
                <a:path w="316865" h="403860">
                  <a:moveTo>
                    <a:pt x="230155" y="4892"/>
                  </a:moveTo>
                  <a:cubicBezTo>
                    <a:pt x="232157" y="5287"/>
                    <a:pt x="234143" y="5794"/>
                    <a:pt x="236072" y="6423"/>
                  </a:cubicBezTo>
                  <a:cubicBezTo>
                    <a:pt x="236032" y="6447"/>
                    <a:pt x="235983" y="6447"/>
                    <a:pt x="235935" y="6471"/>
                  </a:cubicBezTo>
                  <a:cubicBezTo>
                    <a:pt x="224423" y="17850"/>
                    <a:pt x="213565" y="29665"/>
                    <a:pt x="203030" y="41672"/>
                  </a:cubicBezTo>
                  <a:cubicBezTo>
                    <a:pt x="212233" y="29600"/>
                    <a:pt x="221275" y="17504"/>
                    <a:pt x="230066" y="5399"/>
                  </a:cubicBezTo>
                  <a:cubicBezTo>
                    <a:pt x="230155" y="5238"/>
                    <a:pt x="230179" y="5053"/>
                    <a:pt x="230155" y="4892"/>
                  </a:cubicBezTo>
                  <a:close/>
                  <a:moveTo>
                    <a:pt x="177262" y="15505"/>
                  </a:moveTo>
                  <a:cubicBezTo>
                    <a:pt x="164232" y="26820"/>
                    <a:pt x="152083" y="38948"/>
                    <a:pt x="140103" y="51286"/>
                  </a:cubicBezTo>
                  <a:cubicBezTo>
                    <a:pt x="148418" y="42671"/>
                    <a:pt x="156531" y="34113"/>
                    <a:pt x="163917" y="24483"/>
                  </a:cubicBezTo>
                  <a:cubicBezTo>
                    <a:pt x="164499" y="23733"/>
                    <a:pt x="163893" y="22992"/>
                    <a:pt x="163151" y="22782"/>
                  </a:cubicBezTo>
                  <a:cubicBezTo>
                    <a:pt x="167728" y="20115"/>
                    <a:pt x="172434" y="17681"/>
                    <a:pt x="177262" y="15505"/>
                  </a:cubicBezTo>
                  <a:close/>
                  <a:moveTo>
                    <a:pt x="160777" y="27730"/>
                  </a:moveTo>
                  <a:cubicBezTo>
                    <a:pt x="161019" y="27730"/>
                    <a:pt x="139756" y="48853"/>
                    <a:pt x="138238" y="50448"/>
                  </a:cubicBezTo>
                  <a:cubicBezTo>
                    <a:pt x="135768" y="53075"/>
                    <a:pt x="134064" y="54961"/>
                    <a:pt x="132643" y="56589"/>
                  </a:cubicBezTo>
                  <a:cubicBezTo>
                    <a:pt x="137536" y="47184"/>
                    <a:pt x="148652" y="39303"/>
                    <a:pt x="156160" y="32090"/>
                  </a:cubicBezTo>
                  <a:cubicBezTo>
                    <a:pt x="159372" y="28988"/>
                    <a:pt x="160713" y="27730"/>
                    <a:pt x="160777" y="27730"/>
                  </a:cubicBezTo>
                  <a:close/>
                  <a:moveTo>
                    <a:pt x="160446" y="24434"/>
                  </a:moveTo>
                  <a:cubicBezTo>
                    <a:pt x="150492" y="33742"/>
                    <a:pt x="136631" y="43510"/>
                    <a:pt x="130472" y="55380"/>
                  </a:cubicBezTo>
                  <a:cubicBezTo>
                    <a:pt x="129971" y="56347"/>
                    <a:pt x="130811" y="57242"/>
                    <a:pt x="131626" y="57242"/>
                  </a:cubicBezTo>
                  <a:cubicBezTo>
                    <a:pt x="131844" y="57242"/>
                    <a:pt x="132054" y="57177"/>
                    <a:pt x="132240" y="57040"/>
                  </a:cubicBezTo>
                  <a:cubicBezTo>
                    <a:pt x="129366" y="60377"/>
                    <a:pt x="127590" y="62827"/>
                    <a:pt x="123319" y="68403"/>
                  </a:cubicBezTo>
                  <a:cubicBezTo>
                    <a:pt x="124256" y="65268"/>
                    <a:pt x="125370" y="62198"/>
                    <a:pt x="126726" y="59192"/>
                  </a:cubicBezTo>
                  <a:cubicBezTo>
                    <a:pt x="133386" y="44791"/>
                    <a:pt x="146044" y="33299"/>
                    <a:pt x="160446" y="24434"/>
                  </a:cubicBezTo>
                  <a:close/>
                  <a:moveTo>
                    <a:pt x="187869" y="11065"/>
                  </a:moveTo>
                  <a:cubicBezTo>
                    <a:pt x="168462" y="34065"/>
                    <a:pt x="146876" y="54897"/>
                    <a:pt x="126234" y="76760"/>
                  </a:cubicBezTo>
                  <a:cubicBezTo>
                    <a:pt x="141128" y="60981"/>
                    <a:pt x="161681" y="36273"/>
                    <a:pt x="179393" y="16915"/>
                  </a:cubicBezTo>
                  <a:cubicBezTo>
                    <a:pt x="180095" y="16174"/>
                    <a:pt x="179627" y="14965"/>
                    <a:pt x="178626" y="14844"/>
                  </a:cubicBezTo>
                  <a:cubicBezTo>
                    <a:pt x="181718" y="13507"/>
                    <a:pt x="184802" y="12225"/>
                    <a:pt x="187869" y="11065"/>
                  </a:cubicBezTo>
                  <a:close/>
                  <a:moveTo>
                    <a:pt x="281570" y="45492"/>
                  </a:moveTo>
                  <a:cubicBezTo>
                    <a:pt x="283290" y="47749"/>
                    <a:pt x="285017" y="49981"/>
                    <a:pt x="286721" y="52261"/>
                  </a:cubicBezTo>
                  <a:cubicBezTo>
                    <a:pt x="286583" y="52286"/>
                    <a:pt x="286438" y="52350"/>
                    <a:pt x="286325" y="52447"/>
                  </a:cubicBezTo>
                  <a:cubicBezTo>
                    <a:pt x="278123" y="60425"/>
                    <a:pt x="270244" y="68943"/>
                    <a:pt x="262502" y="77687"/>
                  </a:cubicBezTo>
                  <a:cubicBezTo>
                    <a:pt x="269283" y="67525"/>
                    <a:pt x="275693" y="57097"/>
                    <a:pt x="281473" y="46282"/>
                  </a:cubicBezTo>
                  <a:cubicBezTo>
                    <a:pt x="281594" y="46048"/>
                    <a:pt x="281643" y="45766"/>
                    <a:pt x="281570" y="45492"/>
                  </a:cubicBezTo>
                  <a:close/>
                  <a:moveTo>
                    <a:pt x="158678" y="35507"/>
                  </a:moveTo>
                  <a:cubicBezTo>
                    <a:pt x="144066" y="50932"/>
                    <a:pt x="130310" y="66316"/>
                    <a:pt x="118984" y="84344"/>
                  </a:cubicBezTo>
                  <a:cubicBezTo>
                    <a:pt x="120195" y="79653"/>
                    <a:pt x="121358" y="75003"/>
                    <a:pt x="122682" y="70499"/>
                  </a:cubicBezTo>
                  <a:cubicBezTo>
                    <a:pt x="122948" y="70853"/>
                    <a:pt x="123384" y="71103"/>
                    <a:pt x="123812" y="71103"/>
                  </a:cubicBezTo>
                  <a:cubicBezTo>
                    <a:pt x="124086" y="71103"/>
                    <a:pt x="124353" y="71006"/>
                    <a:pt x="124579" y="70781"/>
                  </a:cubicBezTo>
                  <a:cubicBezTo>
                    <a:pt x="133435" y="61755"/>
                    <a:pt x="142218" y="52632"/>
                    <a:pt x="151009" y="43534"/>
                  </a:cubicBezTo>
                  <a:cubicBezTo>
                    <a:pt x="152010" y="42486"/>
                    <a:pt x="155199" y="39142"/>
                    <a:pt x="158678" y="35507"/>
                  </a:cubicBezTo>
                  <a:close/>
                  <a:moveTo>
                    <a:pt x="162174" y="52818"/>
                  </a:moveTo>
                  <a:cubicBezTo>
                    <a:pt x="151590" y="65897"/>
                    <a:pt x="140708" y="78686"/>
                    <a:pt x="130012" y="91605"/>
                  </a:cubicBezTo>
                  <a:lnTo>
                    <a:pt x="129988" y="91605"/>
                  </a:lnTo>
                  <a:cubicBezTo>
                    <a:pt x="135299" y="84577"/>
                    <a:pt x="140611" y="77550"/>
                    <a:pt x="145907" y="70499"/>
                  </a:cubicBezTo>
                  <a:cubicBezTo>
                    <a:pt x="151332" y="64616"/>
                    <a:pt x="156741" y="58700"/>
                    <a:pt x="162174" y="52818"/>
                  </a:cubicBezTo>
                  <a:close/>
                  <a:moveTo>
                    <a:pt x="167809" y="37296"/>
                  </a:moveTo>
                  <a:cubicBezTo>
                    <a:pt x="162448" y="44348"/>
                    <a:pt x="157112" y="51423"/>
                    <a:pt x="151800" y="58515"/>
                  </a:cubicBezTo>
                  <a:cubicBezTo>
                    <a:pt x="139005" y="71852"/>
                    <a:pt x="126258" y="85343"/>
                    <a:pt x="114326" y="99325"/>
                  </a:cubicBezTo>
                  <a:cubicBezTo>
                    <a:pt x="115723" y="95699"/>
                    <a:pt x="116910" y="92024"/>
                    <a:pt x="117911" y="88301"/>
                  </a:cubicBezTo>
                  <a:cubicBezTo>
                    <a:pt x="118104" y="88438"/>
                    <a:pt x="118338" y="88510"/>
                    <a:pt x="118565" y="88510"/>
                  </a:cubicBezTo>
                  <a:cubicBezTo>
                    <a:pt x="118855" y="88510"/>
                    <a:pt x="119146" y="88397"/>
                    <a:pt x="119356" y="88155"/>
                  </a:cubicBezTo>
                  <a:cubicBezTo>
                    <a:pt x="134993" y="70708"/>
                    <a:pt x="151615" y="54188"/>
                    <a:pt x="167809" y="37296"/>
                  </a:cubicBezTo>
                  <a:close/>
                  <a:moveTo>
                    <a:pt x="175663" y="74036"/>
                  </a:moveTo>
                  <a:cubicBezTo>
                    <a:pt x="159445" y="93926"/>
                    <a:pt x="143687" y="114097"/>
                    <a:pt x="127517" y="134042"/>
                  </a:cubicBezTo>
                  <a:cubicBezTo>
                    <a:pt x="133063" y="126314"/>
                    <a:pt x="138585" y="118618"/>
                    <a:pt x="144502" y="111196"/>
                  </a:cubicBezTo>
                  <a:cubicBezTo>
                    <a:pt x="154553" y="98535"/>
                    <a:pt x="165015" y="86205"/>
                    <a:pt x="175663" y="74036"/>
                  </a:cubicBezTo>
                  <a:close/>
                  <a:moveTo>
                    <a:pt x="219789" y="3868"/>
                  </a:moveTo>
                  <a:cubicBezTo>
                    <a:pt x="222397" y="3868"/>
                    <a:pt x="225012" y="4062"/>
                    <a:pt x="227596" y="4448"/>
                  </a:cubicBezTo>
                  <a:cubicBezTo>
                    <a:pt x="185222" y="54889"/>
                    <a:pt x="139610" y="102516"/>
                    <a:pt x="97616" y="153464"/>
                  </a:cubicBezTo>
                  <a:cubicBezTo>
                    <a:pt x="98827" y="151933"/>
                    <a:pt x="99803" y="150628"/>
                    <a:pt x="100385" y="149765"/>
                  </a:cubicBezTo>
                  <a:cubicBezTo>
                    <a:pt x="111065" y="134389"/>
                    <a:pt x="121713" y="118989"/>
                    <a:pt x="132643" y="103790"/>
                  </a:cubicBezTo>
                  <a:cubicBezTo>
                    <a:pt x="138698" y="95368"/>
                    <a:pt x="145067" y="87253"/>
                    <a:pt x="151615" y="79291"/>
                  </a:cubicBezTo>
                  <a:cubicBezTo>
                    <a:pt x="174896" y="54961"/>
                    <a:pt x="198719" y="31550"/>
                    <a:pt x="218223" y="3892"/>
                  </a:cubicBezTo>
                  <a:cubicBezTo>
                    <a:pt x="218740" y="3876"/>
                    <a:pt x="219264" y="3868"/>
                    <a:pt x="219789" y="3868"/>
                  </a:cubicBezTo>
                  <a:close/>
                  <a:moveTo>
                    <a:pt x="126234" y="92419"/>
                  </a:moveTo>
                  <a:cubicBezTo>
                    <a:pt x="113600" y="109141"/>
                    <a:pt x="100901" y="125806"/>
                    <a:pt x="87944" y="142279"/>
                  </a:cubicBezTo>
                  <a:cubicBezTo>
                    <a:pt x="86403" y="144229"/>
                    <a:pt x="78289" y="155624"/>
                    <a:pt x="77660" y="155624"/>
                  </a:cubicBezTo>
                  <a:cubicBezTo>
                    <a:pt x="77353" y="155624"/>
                    <a:pt x="78814" y="152924"/>
                    <a:pt x="83674" y="145139"/>
                  </a:cubicBezTo>
                  <a:cubicBezTo>
                    <a:pt x="94209" y="128297"/>
                    <a:pt x="108611" y="112679"/>
                    <a:pt x="121592" y="97625"/>
                  </a:cubicBezTo>
                  <a:lnTo>
                    <a:pt x="121576" y="97625"/>
                  </a:lnTo>
                  <a:cubicBezTo>
                    <a:pt x="123085" y="95860"/>
                    <a:pt x="124692" y="94183"/>
                    <a:pt x="126234" y="92419"/>
                  </a:cubicBezTo>
                  <a:close/>
                  <a:moveTo>
                    <a:pt x="280335" y="62029"/>
                  </a:moveTo>
                  <a:cubicBezTo>
                    <a:pt x="279754" y="62754"/>
                    <a:pt x="267774" y="82667"/>
                    <a:pt x="261574" y="88905"/>
                  </a:cubicBezTo>
                  <a:cubicBezTo>
                    <a:pt x="249828" y="100703"/>
                    <a:pt x="239947" y="114822"/>
                    <a:pt x="229525" y="127781"/>
                  </a:cubicBezTo>
                  <a:cubicBezTo>
                    <a:pt x="221880" y="137298"/>
                    <a:pt x="214397" y="146904"/>
                    <a:pt x="206897" y="156510"/>
                  </a:cubicBezTo>
                  <a:cubicBezTo>
                    <a:pt x="230130" y="123985"/>
                    <a:pt x="254462" y="92185"/>
                    <a:pt x="280335" y="62029"/>
                  </a:cubicBezTo>
                  <a:close/>
                  <a:moveTo>
                    <a:pt x="214356" y="4102"/>
                  </a:moveTo>
                  <a:cubicBezTo>
                    <a:pt x="192285" y="29689"/>
                    <a:pt x="167994" y="53494"/>
                    <a:pt x="147368" y="80226"/>
                  </a:cubicBezTo>
                  <a:cubicBezTo>
                    <a:pt x="146650" y="81177"/>
                    <a:pt x="145972" y="82136"/>
                    <a:pt x="145253" y="83086"/>
                  </a:cubicBezTo>
                  <a:cubicBezTo>
                    <a:pt x="127792" y="102049"/>
                    <a:pt x="110710" y="121592"/>
                    <a:pt x="95702" y="141924"/>
                  </a:cubicBezTo>
                  <a:cubicBezTo>
                    <a:pt x="90875" y="148274"/>
                    <a:pt x="86265" y="154770"/>
                    <a:pt x="81833" y="161378"/>
                  </a:cubicBezTo>
                  <a:cubicBezTo>
                    <a:pt x="85983" y="154190"/>
                    <a:pt x="90391" y="147162"/>
                    <a:pt x="95097" y="140344"/>
                  </a:cubicBezTo>
                  <a:cubicBezTo>
                    <a:pt x="106746" y="122688"/>
                    <a:pt x="120663" y="106514"/>
                    <a:pt x="134202" y="90323"/>
                  </a:cubicBezTo>
                  <a:cubicBezTo>
                    <a:pt x="156692" y="63407"/>
                    <a:pt x="178416" y="35838"/>
                    <a:pt x="201141" y="9123"/>
                  </a:cubicBezTo>
                  <a:cubicBezTo>
                    <a:pt x="201940" y="8188"/>
                    <a:pt x="201101" y="6939"/>
                    <a:pt x="200197" y="6939"/>
                  </a:cubicBezTo>
                  <a:cubicBezTo>
                    <a:pt x="199914" y="6939"/>
                    <a:pt x="199615" y="7060"/>
                    <a:pt x="199365" y="7358"/>
                  </a:cubicBezTo>
                  <a:cubicBezTo>
                    <a:pt x="189088" y="19406"/>
                    <a:pt x="177948" y="31252"/>
                    <a:pt x="166573" y="43115"/>
                  </a:cubicBezTo>
                  <a:cubicBezTo>
                    <a:pt x="174364" y="32832"/>
                    <a:pt x="182146" y="22549"/>
                    <a:pt x="190025" y="12314"/>
                  </a:cubicBezTo>
                  <a:cubicBezTo>
                    <a:pt x="190582" y="11589"/>
                    <a:pt x="189928" y="10750"/>
                    <a:pt x="189161" y="10565"/>
                  </a:cubicBezTo>
                  <a:cubicBezTo>
                    <a:pt x="192495" y="9332"/>
                    <a:pt x="195757" y="8220"/>
                    <a:pt x="198929" y="7237"/>
                  </a:cubicBezTo>
                  <a:lnTo>
                    <a:pt x="198929" y="7221"/>
                  </a:lnTo>
                  <a:cubicBezTo>
                    <a:pt x="203934" y="5633"/>
                    <a:pt x="209109" y="4585"/>
                    <a:pt x="214356" y="4102"/>
                  </a:cubicBezTo>
                  <a:close/>
                  <a:moveTo>
                    <a:pt x="273158" y="56097"/>
                  </a:moveTo>
                  <a:cubicBezTo>
                    <a:pt x="267443" y="66824"/>
                    <a:pt x="260969" y="77179"/>
                    <a:pt x="254066" y="87301"/>
                  </a:cubicBezTo>
                  <a:cubicBezTo>
                    <a:pt x="240924" y="102815"/>
                    <a:pt x="228387" y="119174"/>
                    <a:pt x="216310" y="135920"/>
                  </a:cubicBezTo>
                  <a:cubicBezTo>
                    <a:pt x="208503" y="145043"/>
                    <a:pt x="200487" y="154028"/>
                    <a:pt x="192422" y="162958"/>
                  </a:cubicBezTo>
                  <a:cubicBezTo>
                    <a:pt x="197880" y="154649"/>
                    <a:pt x="203264" y="146324"/>
                    <a:pt x="208851" y="138112"/>
                  </a:cubicBezTo>
                  <a:cubicBezTo>
                    <a:pt x="221041" y="120149"/>
                    <a:pt x="233981" y="102766"/>
                    <a:pt x="247334" y="85689"/>
                  </a:cubicBezTo>
                  <a:cubicBezTo>
                    <a:pt x="254438" y="76615"/>
                    <a:pt x="268097" y="65567"/>
                    <a:pt x="273158" y="56097"/>
                  </a:cubicBezTo>
                  <a:close/>
                  <a:moveTo>
                    <a:pt x="131433" y="101630"/>
                  </a:moveTo>
                  <a:cubicBezTo>
                    <a:pt x="112155" y="128039"/>
                    <a:pt x="93934" y="155189"/>
                    <a:pt x="74867" y="181759"/>
                  </a:cubicBezTo>
                  <a:cubicBezTo>
                    <a:pt x="60715" y="172386"/>
                    <a:pt x="73300" y="151981"/>
                    <a:pt x="86887" y="135356"/>
                  </a:cubicBezTo>
                  <a:cubicBezTo>
                    <a:pt x="80768" y="144567"/>
                    <a:pt x="75189" y="154053"/>
                    <a:pt x="70418" y="163933"/>
                  </a:cubicBezTo>
                  <a:cubicBezTo>
                    <a:pt x="69982" y="164835"/>
                    <a:pt x="70766" y="165891"/>
                    <a:pt x="71581" y="165891"/>
                  </a:cubicBezTo>
                  <a:cubicBezTo>
                    <a:pt x="71863" y="165891"/>
                    <a:pt x="72154" y="165770"/>
                    <a:pt x="72396" y="165472"/>
                  </a:cubicBezTo>
                  <a:cubicBezTo>
                    <a:pt x="79597" y="156656"/>
                    <a:pt x="86612" y="147694"/>
                    <a:pt x="93628" y="138741"/>
                  </a:cubicBezTo>
                  <a:cubicBezTo>
                    <a:pt x="86451" y="149088"/>
                    <a:pt x="79856" y="159815"/>
                    <a:pt x="73890" y="170871"/>
                  </a:cubicBezTo>
                  <a:cubicBezTo>
                    <a:pt x="73405" y="171790"/>
                    <a:pt x="74237" y="172846"/>
                    <a:pt x="75068" y="172846"/>
                  </a:cubicBezTo>
                  <a:cubicBezTo>
                    <a:pt x="75351" y="172846"/>
                    <a:pt x="75633" y="172725"/>
                    <a:pt x="75868" y="172427"/>
                  </a:cubicBezTo>
                  <a:cubicBezTo>
                    <a:pt x="94370" y="148693"/>
                    <a:pt x="111880" y="124428"/>
                    <a:pt x="131433" y="101630"/>
                  </a:cubicBezTo>
                  <a:close/>
                  <a:moveTo>
                    <a:pt x="203240" y="35556"/>
                  </a:moveTo>
                  <a:cubicBezTo>
                    <a:pt x="161471" y="81829"/>
                    <a:pt x="119428" y="132850"/>
                    <a:pt x="83464" y="183919"/>
                  </a:cubicBezTo>
                  <a:cubicBezTo>
                    <a:pt x="83165" y="184313"/>
                    <a:pt x="83214" y="184918"/>
                    <a:pt x="83609" y="185272"/>
                  </a:cubicBezTo>
                  <a:cubicBezTo>
                    <a:pt x="81349" y="184757"/>
                    <a:pt x="79153" y="183991"/>
                    <a:pt x="77078" y="182992"/>
                  </a:cubicBezTo>
                  <a:cubicBezTo>
                    <a:pt x="117095" y="131971"/>
                    <a:pt x="159518" y="83272"/>
                    <a:pt x="203240" y="35556"/>
                  </a:cubicBezTo>
                  <a:close/>
                  <a:moveTo>
                    <a:pt x="238058" y="7076"/>
                  </a:moveTo>
                  <a:cubicBezTo>
                    <a:pt x="243693" y="9147"/>
                    <a:pt x="248867" y="12129"/>
                    <a:pt x="253743" y="15755"/>
                  </a:cubicBezTo>
                  <a:cubicBezTo>
                    <a:pt x="228056" y="44211"/>
                    <a:pt x="201932" y="72272"/>
                    <a:pt x="176600" y="100977"/>
                  </a:cubicBezTo>
                  <a:cubicBezTo>
                    <a:pt x="199623" y="71852"/>
                    <a:pt x="222744" y="42817"/>
                    <a:pt x="245517" y="13450"/>
                  </a:cubicBezTo>
                  <a:cubicBezTo>
                    <a:pt x="246244" y="12531"/>
                    <a:pt x="245485" y="11290"/>
                    <a:pt x="244589" y="11290"/>
                  </a:cubicBezTo>
                  <a:cubicBezTo>
                    <a:pt x="244306" y="11290"/>
                    <a:pt x="244008" y="11411"/>
                    <a:pt x="243741" y="11709"/>
                  </a:cubicBezTo>
                  <a:cubicBezTo>
                    <a:pt x="203216" y="56331"/>
                    <a:pt x="166226" y="108536"/>
                    <a:pt x="126072" y="153094"/>
                  </a:cubicBezTo>
                  <a:cubicBezTo>
                    <a:pt x="157023" y="119238"/>
                    <a:pt x="185569" y="83296"/>
                    <a:pt x="215196" y="48232"/>
                  </a:cubicBezTo>
                  <a:cubicBezTo>
                    <a:pt x="191300" y="76825"/>
                    <a:pt x="167574" y="107497"/>
                    <a:pt x="145229" y="137621"/>
                  </a:cubicBezTo>
                  <a:cubicBezTo>
                    <a:pt x="130682" y="155165"/>
                    <a:pt x="116562" y="173055"/>
                    <a:pt x="103226" y="191574"/>
                  </a:cubicBezTo>
                  <a:cubicBezTo>
                    <a:pt x="98496" y="187948"/>
                    <a:pt x="95121" y="187037"/>
                    <a:pt x="89034" y="186272"/>
                  </a:cubicBezTo>
                  <a:cubicBezTo>
                    <a:pt x="87613" y="186086"/>
                    <a:pt x="86290" y="185853"/>
                    <a:pt x="85030" y="185595"/>
                  </a:cubicBezTo>
                  <a:cubicBezTo>
                    <a:pt x="85167" y="185546"/>
                    <a:pt x="85329" y="185546"/>
                    <a:pt x="85450" y="185434"/>
                  </a:cubicBezTo>
                  <a:cubicBezTo>
                    <a:pt x="99480" y="172402"/>
                    <a:pt x="110831" y="157236"/>
                    <a:pt x="121923" y="141811"/>
                  </a:cubicBezTo>
                  <a:cubicBezTo>
                    <a:pt x="146303" y="113452"/>
                    <a:pt x="170279" y="84110"/>
                    <a:pt x="193238" y="54397"/>
                  </a:cubicBezTo>
                  <a:cubicBezTo>
                    <a:pt x="204072" y="42607"/>
                    <a:pt x="215099" y="30978"/>
                    <a:pt x="226312" y="19527"/>
                  </a:cubicBezTo>
                  <a:cubicBezTo>
                    <a:pt x="177076" y="70015"/>
                    <a:pt x="143469" y="133881"/>
                    <a:pt x="93232" y="183669"/>
                  </a:cubicBezTo>
                  <a:cubicBezTo>
                    <a:pt x="92352" y="184547"/>
                    <a:pt x="93192" y="185780"/>
                    <a:pt x="94152" y="185780"/>
                  </a:cubicBezTo>
                  <a:cubicBezTo>
                    <a:pt x="94435" y="185780"/>
                    <a:pt x="94734" y="185675"/>
                    <a:pt x="95000" y="185409"/>
                  </a:cubicBezTo>
                  <a:cubicBezTo>
                    <a:pt x="98851" y="181662"/>
                    <a:pt x="102580" y="177778"/>
                    <a:pt x="106350" y="173918"/>
                  </a:cubicBezTo>
                  <a:cubicBezTo>
                    <a:pt x="128470" y="151329"/>
                    <a:pt x="147070" y="125009"/>
                    <a:pt x="165782" y="99672"/>
                  </a:cubicBezTo>
                  <a:cubicBezTo>
                    <a:pt x="188903" y="68379"/>
                    <a:pt x="215704" y="39883"/>
                    <a:pt x="237896" y="7986"/>
                  </a:cubicBezTo>
                  <a:cubicBezTo>
                    <a:pt x="238106" y="7728"/>
                    <a:pt x="238147" y="7382"/>
                    <a:pt x="238058" y="7076"/>
                  </a:cubicBezTo>
                  <a:close/>
                  <a:moveTo>
                    <a:pt x="276840" y="39416"/>
                  </a:moveTo>
                  <a:cubicBezTo>
                    <a:pt x="278164" y="41068"/>
                    <a:pt x="279471" y="42720"/>
                    <a:pt x="280755" y="44420"/>
                  </a:cubicBezTo>
                  <a:cubicBezTo>
                    <a:pt x="280577" y="44315"/>
                    <a:pt x="280392" y="44267"/>
                    <a:pt x="280198" y="44267"/>
                  </a:cubicBezTo>
                  <a:cubicBezTo>
                    <a:pt x="279883" y="44267"/>
                    <a:pt x="279576" y="44404"/>
                    <a:pt x="279358" y="44654"/>
                  </a:cubicBezTo>
                  <a:cubicBezTo>
                    <a:pt x="241739" y="85182"/>
                    <a:pt x="210368" y="130247"/>
                    <a:pt x="180281" y="176359"/>
                  </a:cubicBezTo>
                  <a:cubicBezTo>
                    <a:pt x="174662" y="182549"/>
                    <a:pt x="169068" y="188762"/>
                    <a:pt x="163498" y="194975"/>
                  </a:cubicBezTo>
                  <a:cubicBezTo>
                    <a:pt x="179676" y="169308"/>
                    <a:pt x="196104" y="144043"/>
                    <a:pt x="215309" y="120262"/>
                  </a:cubicBezTo>
                  <a:cubicBezTo>
                    <a:pt x="236774" y="93700"/>
                    <a:pt x="259079" y="68685"/>
                    <a:pt x="276840" y="39416"/>
                  </a:cubicBezTo>
                  <a:close/>
                  <a:moveTo>
                    <a:pt x="209739" y="145180"/>
                  </a:moveTo>
                  <a:cubicBezTo>
                    <a:pt x="196596" y="163844"/>
                    <a:pt x="184011" y="182758"/>
                    <a:pt x="171910" y="201350"/>
                  </a:cubicBezTo>
                  <a:cubicBezTo>
                    <a:pt x="167252" y="207329"/>
                    <a:pt x="162618" y="213309"/>
                    <a:pt x="157976" y="219289"/>
                  </a:cubicBezTo>
                  <a:cubicBezTo>
                    <a:pt x="153617" y="224865"/>
                    <a:pt x="149306" y="230450"/>
                    <a:pt x="144971" y="236011"/>
                  </a:cubicBezTo>
                  <a:cubicBezTo>
                    <a:pt x="147070" y="232779"/>
                    <a:pt x="149217" y="229572"/>
                    <a:pt x="151284" y="226332"/>
                  </a:cubicBezTo>
                  <a:cubicBezTo>
                    <a:pt x="163247" y="207813"/>
                    <a:pt x="175203" y="189318"/>
                    <a:pt x="187199" y="170847"/>
                  </a:cubicBezTo>
                  <a:cubicBezTo>
                    <a:pt x="187248" y="170799"/>
                    <a:pt x="187272" y="170775"/>
                    <a:pt x="187296" y="170726"/>
                  </a:cubicBezTo>
                  <a:cubicBezTo>
                    <a:pt x="194804" y="162264"/>
                    <a:pt x="202255" y="153746"/>
                    <a:pt x="209739" y="145180"/>
                  </a:cubicBezTo>
                  <a:close/>
                  <a:moveTo>
                    <a:pt x="127210" y="183854"/>
                  </a:moveTo>
                  <a:cubicBezTo>
                    <a:pt x="120526" y="194089"/>
                    <a:pt x="113858" y="204348"/>
                    <a:pt x="107125" y="214518"/>
                  </a:cubicBezTo>
                  <a:cubicBezTo>
                    <a:pt x="99731" y="225663"/>
                    <a:pt x="92280" y="236801"/>
                    <a:pt x="84796" y="247946"/>
                  </a:cubicBezTo>
                  <a:cubicBezTo>
                    <a:pt x="86935" y="243578"/>
                    <a:pt x="88736" y="239065"/>
                    <a:pt x="90156" y="234407"/>
                  </a:cubicBezTo>
                  <a:cubicBezTo>
                    <a:pt x="90342" y="233803"/>
                    <a:pt x="90035" y="233150"/>
                    <a:pt x="89454" y="232916"/>
                  </a:cubicBezTo>
                  <a:cubicBezTo>
                    <a:pt x="101741" y="216404"/>
                    <a:pt x="114326" y="200044"/>
                    <a:pt x="127210" y="183854"/>
                  </a:cubicBezTo>
                  <a:close/>
                  <a:moveTo>
                    <a:pt x="80905" y="240991"/>
                  </a:moveTo>
                  <a:cubicBezTo>
                    <a:pt x="78475" y="244086"/>
                    <a:pt x="76215" y="247317"/>
                    <a:pt x="74075" y="250646"/>
                  </a:cubicBezTo>
                  <a:cubicBezTo>
                    <a:pt x="69482" y="256835"/>
                    <a:pt x="64864" y="263024"/>
                    <a:pt x="60344" y="269286"/>
                  </a:cubicBezTo>
                  <a:cubicBezTo>
                    <a:pt x="63008" y="256069"/>
                    <a:pt x="72816" y="249807"/>
                    <a:pt x="80905" y="240991"/>
                  </a:cubicBezTo>
                  <a:close/>
                  <a:moveTo>
                    <a:pt x="153382" y="229403"/>
                  </a:moveTo>
                  <a:cubicBezTo>
                    <a:pt x="141007" y="247317"/>
                    <a:pt x="127566" y="264700"/>
                    <a:pt x="113971" y="282035"/>
                  </a:cubicBezTo>
                  <a:cubicBezTo>
                    <a:pt x="118032" y="276240"/>
                    <a:pt x="122060" y="270422"/>
                    <a:pt x="126048" y="264587"/>
                  </a:cubicBezTo>
                  <a:cubicBezTo>
                    <a:pt x="135090" y="252813"/>
                    <a:pt x="144204" y="241088"/>
                    <a:pt x="153382" y="229403"/>
                  </a:cubicBezTo>
                  <a:close/>
                  <a:moveTo>
                    <a:pt x="37183" y="279657"/>
                  </a:moveTo>
                  <a:cubicBezTo>
                    <a:pt x="35431" y="282011"/>
                    <a:pt x="33711" y="284380"/>
                    <a:pt x="32073" y="286806"/>
                  </a:cubicBezTo>
                  <a:cubicBezTo>
                    <a:pt x="31516" y="287619"/>
                    <a:pt x="30281" y="289312"/>
                    <a:pt x="28932" y="291173"/>
                  </a:cubicBezTo>
                  <a:cubicBezTo>
                    <a:pt x="28884" y="291173"/>
                    <a:pt x="28844" y="291165"/>
                    <a:pt x="28795" y="291165"/>
                  </a:cubicBezTo>
                  <a:cubicBezTo>
                    <a:pt x="28537" y="291165"/>
                    <a:pt x="28270" y="291278"/>
                    <a:pt x="28093" y="291480"/>
                  </a:cubicBezTo>
                  <a:cubicBezTo>
                    <a:pt x="26648" y="292825"/>
                    <a:pt x="25316" y="294292"/>
                    <a:pt x="24105" y="295880"/>
                  </a:cubicBezTo>
                  <a:cubicBezTo>
                    <a:pt x="26414" y="289151"/>
                    <a:pt x="30797" y="283381"/>
                    <a:pt x="37183" y="279657"/>
                  </a:cubicBezTo>
                  <a:close/>
                  <a:moveTo>
                    <a:pt x="267798" y="49256"/>
                  </a:moveTo>
                  <a:cubicBezTo>
                    <a:pt x="266676" y="50883"/>
                    <a:pt x="264835" y="53631"/>
                    <a:pt x="261921" y="57959"/>
                  </a:cubicBezTo>
                  <a:cubicBezTo>
                    <a:pt x="230276" y="105353"/>
                    <a:pt x="190695" y="145808"/>
                    <a:pt x="160333" y="194556"/>
                  </a:cubicBezTo>
                  <a:cubicBezTo>
                    <a:pt x="157136" y="199698"/>
                    <a:pt x="153738" y="204678"/>
                    <a:pt x="150428" y="209747"/>
                  </a:cubicBezTo>
                  <a:cubicBezTo>
                    <a:pt x="144066" y="217097"/>
                    <a:pt x="137842" y="224471"/>
                    <a:pt x="131852" y="231941"/>
                  </a:cubicBezTo>
                  <a:cubicBezTo>
                    <a:pt x="113931" y="254280"/>
                    <a:pt x="95379" y="277264"/>
                    <a:pt x="77644" y="300900"/>
                  </a:cubicBezTo>
                  <a:cubicBezTo>
                    <a:pt x="99989" y="267658"/>
                    <a:pt x="122851" y="234407"/>
                    <a:pt x="146537" y="201882"/>
                  </a:cubicBezTo>
                  <a:cubicBezTo>
                    <a:pt x="162214" y="182226"/>
                    <a:pt x="177270" y="161982"/>
                    <a:pt x="192140" y="141690"/>
                  </a:cubicBezTo>
                  <a:cubicBezTo>
                    <a:pt x="205896" y="124452"/>
                    <a:pt x="219926" y="107448"/>
                    <a:pt x="234022" y="90509"/>
                  </a:cubicBezTo>
                  <a:cubicBezTo>
                    <a:pt x="242789" y="79992"/>
                    <a:pt x="251548" y="69499"/>
                    <a:pt x="260339" y="59007"/>
                  </a:cubicBezTo>
                  <a:cubicBezTo>
                    <a:pt x="263342" y="55380"/>
                    <a:pt x="266184" y="51512"/>
                    <a:pt x="267798" y="49256"/>
                  </a:cubicBezTo>
                  <a:close/>
                  <a:moveTo>
                    <a:pt x="46644" y="276079"/>
                  </a:moveTo>
                  <a:cubicBezTo>
                    <a:pt x="44618" y="279262"/>
                    <a:pt x="42632" y="282454"/>
                    <a:pt x="40678" y="285661"/>
                  </a:cubicBezTo>
                  <a:cubicBezTo>
                    <a:pt x="35641" y="292922"/>
                    <a:pt x="29982" y="300086"/>
                    <a:pt x="26551" y="308065"/>
                  </a:cubicBezTo>
                  <a:cubicBezTo>
                    <a:pt x="26486" y="308121"/>
                    <a:pt x="26438" y="308145"/>
                    <a:pt x="26398" y="308145"/>
                  </a:cubicBezTo>
                  <a:cubicBezTo>
                    <a:pt x="26018" y="308145"/>
                    <a:pt x="27076" y="305397"/>
                    <a:pt x="30700" y="297757"/>
                  </a:cubicBezTo>
                  <a:cubicBezTo>
                    <a:pt x="33897" y="291036"/>
                    <a:pt x="38135" y="284896"/>
                    <a:pt x="41211" y="278102"/>
                  </a:cubicBezTo>
                  <a:cubicBezTo>
                    <a:pt x="41284" y="277941"/>
                    <a:pt x="41235" y="277796"/>
                    <a:pt x="41260" y="277683"/>
                  </a:cubicBezTo>
                  <a:cubicBezTo>
                    <a:pt x="43003" y="276982"/>
                    <a:pt x="44803" y="276474"/>
                    <a:pt x="46644" y="276079"/>
                  </a:cubicBezTo>
                  <a:close/>
                  <a:moveTo>
                    <a:pt x="85595" y="238598"/>
                  </a:moveTo>
                  <a:cubicBezTo>
                    <a:pt x="86596" y="238598"/>
                    <a:pt x="75682" y="259051"/>
                    <a:pt x="73494" y="262371"/>
                  </a:cubicBezTo>
                  <a:cubicBezTo>
                    <a:pt x="62652" y="278819"/>
                    <a:pt x="48460" y="292898"/>
                    <a:pt x="38184" y="309765"/>
                  </a:cubicBezTo>
                  <a:cubicBezTo>
                    <a:pt x="38160" y="309862"/>
                    <a:pt x="38087" y="309902"/>
                    <a:pt x="38063" y="309975"/>
                  </a:cubicBezTo>
                  <a:cubicBezTo>
                    <a:pt x="37457" y="309886"/>
                    <a:pt x="36852" y="309677"/>
                    <a:pt x="36319" y="309370"/>
                  </a:cubicBezTo>
                  <a:cubicBezTo>
                    <a:pt x="44287" y="295066"/>
                    <a:pt x="55589" y="282937"/>
                    <a:pt x="65220" y="269584"/>
                  </a:cubicBezTo>
                  <a:lnTo>
                    <a:pt x="65195" y="269584"/>
                  </a:lnTo>
                  <a:cubicBezTo>
                    <a:pt x="70531" y="262210"/>
                    <a:pt x="75101" y="254280"/>
                    <a:pt x="79993" y="246576"/>
                  </a:cubicBezTo>
                  <a:cubicBezTo>
                    <a:pt x="83642" y="240814"/>
                    <a:pt x="85264" y="238598"/>
                    <a:pt x="85595" y="238598"/>
                  </a:cubicBezTo>
                  <a:close/>
                  <a:moveTo>
                    <a:pt x="60231" y="284130"/>
                  </a:moveTo>
                  <a:cubicBezTo>
                    <a:pt x="57526" y="288079"/>
                    <a:pt x="54870" y="292036"/>
                    <a:pt x="52166" y="295968"/>
                  </a:cubicBezTo>
                  <a:cubicBezTo>
                    <a:pt x="49373" y="300643"/>
                    <a:pt x="46668" y="305365"/>
                    <a:pt x="44012" y="310136"/>
                  </a:cubicBezTo>
                  <a:cubicBezTo>
                    <a:pt x="43423" y="310184"/>
                    <a:pt x="42963" y="310184"/>
                    <a:pt x="42422" y="310184"/>
                  </a:cubicBezTo>
                  <a:cubicBezTo>
                    <a:pt x="48275" y="302254"/>
                    <a:pt x="53191" y="292946"/>
                    <a:pt x="57873" y="287055"/>
                  </a:cubicBezTo>
                  <a:lnTo>
                    <a:pt x="60231" y="284130"/>
                  </a:lnTo>
                  <a:close/>
                  <a:moveTo>
                    <a:pt x="55225" y="275185"/>
                  </a:moveTo>
                  <a:cubicBezTo>
                    <a:pt x="55532" y="275185"/>
                    <a:pt x="55839" y="275185"/>
                    <a:pt x="56154" y="275193"/>
                  </a:cubicBezTo>
                  <a:cubicBezTo>
                    <a:pt x="53078" y="279496"/>
                    <a:pt x="49978" y="283775"/>
                    <a:pt x="46919" y="288127"/>
                  </a:cubicBezTo>
                  <a:cubicBezTo>
                    <a:pt x="40557" y="297226"/>
                    <a:pt x="32541" y="305647"/>
                    <a:pt x="29441" y="315656"/>
                  </a:cubicBezTo>
                  <a:cubicBezTo>
                    <a:pt x="29328" y="315656"/>
                    <a:pt x="29215" y="315656"/>
                    <a:pt x="29102" y="315656"/>
                  </a:cubicBezTo>
                  <a:cubicBezTo>
                    <a:pt x="28069" y="315656"/>
                    <a:pt x="27043" y="315559"/>
                    <a:pt x="26042" y="315374"/>
                  </a:cubicBezTo>
                  <a:cubicBezTo>
                    <a:pt x="26276" y="313907"/>
                    <a:pt x="26696" y="312465"/>
                    <a:pt x="27229" y="311095"/>
                  </a:cubicBezTo>
                  <a:cubicBezTo>
                    <a:pt x="32242" y="303761"/>
                    <a:pt x="36900" y="296275"/>
                    <a:pt x="41421" y="288643"/>
                  </a:cubicBezTo>
                  <a:cubicBezTo>
                    <a:pt x="42075" y="287547"/>
                    <a:pt x="42705" y="286451"/>
                    <a:pt x="43286" y="285403"/>
                  </a:cubicBezTo>
                  <a:cubicBezTo>
                    <a:pt x="45522" y="282220"/>
                    <a:pt x="47669" y="278964"/>
                    <a:pt x="49583" y="275563"/>
                  </a:cubicBezTo>
                  <a:cubicBezTo>
                    <a:pt x="51464" y="275306"/>
                    <a:pt x="53344" y="275185"/>
                    <a:pt x="55225" y="275185"/>
                  </a:cubicBezTo>
                  <a:close/>
                  <a:moveTo>
                    <a:pt x="36949" y="281728"/>
                  </a:moveTo>
                  <a:cubicBezTo>
                    <a:pt x="32073" y="292576"/>
                    <a:pt x="25388" y="300812"/>
                    <a:pt x="23403" y="312787"/>
                  </a:cubicBezTo>
                  <a:cubicBezTo>
                    <a:pt x="23241" y="313488"/>
                    <a:pt x="23782" y="314141"/>
                    <a:pt x="24500" y="314165"/>
                  </a:cubicBezTo>
                  <a:cubicBezTo>
                    <a:pt x="24153" y="315374"/>
                    <a:pt x="23895" y="316631"/>
                    <a:pt x="23709" y="317888"/>
                  </a:cubicBezTo>
                  <a:lnTo>
                    <a:pt x="23685" y="317888"/>
                  </a:lnTo>
                  <a:cubicBezTo>
                    <a:pt x="22313" y="312997"/>
                    <a:pt x="21893" y="307855"/>
                    <a:pt x="22498" y="302810"/>
                  </a:cubicBezTo>
                  <a:cubicBezTo>
                    <a:pt x="22587" y="302738"/>
                    <a:pt x="22684" y="302762"/>
                    <a:pt x="22781" y="302673"/>
                  </a:cubicBezTo>
                  <a:cubicBezTo>
                    <a:pt x="28537" y="296226"/>
                    <a:pt x="33849" y="288619"/>
                    <a:pt x="36949" y="281728"/>
                  </a:cubicBezTo>
                  <a:close/>
                  <a:moveTo>
                    <a:pt x="255955" y="17455"/>
                  </a:moveTo>
                  <a:cubicBezTo>
                    <a:pt x="262809" y="22968"/>
                    <a:pt x="268985" y="29785"/>
                    <a:pt x="274926" y="37087"/>
                  </a:cubicBezTo>
                  <a:cubicBezTo>
                    <a:pt x="255770" y="60401"/>
                    <a:pt x="236451" y="83506"/>
                    <a:pt x="217384" y="106796"/>
                  </a:cubicBezTo>
                  <a:cubicBezTo>
                    <a:pt x="217480" y="106675"/>
                    <a:pt x="217569" y="106562"/>
                    <a:pt x="217642" y="106425"/>
                  </a:cubicBezTo>
                  <a:cubicBezTo>
                    <a:pt x="221226" y="101727"/>
                    <a:pt x="224843" y="97020"/>
                    <a:pt x="228387" y="92298"/>
                  </a:cubicBezTo>
                  <a:cubicBezTo>
                    <a:pt x="241416" y="74987"/>
                    <a:pt x="262922" y="56726"/>
                    <a:pt x="267725" y="34669"/>
                  </a:cubicBezTo>
                  <a:cubicBezTo>
                    <a:pt x="267911" y="33783"/>
                    <a:pt x="267096" y="32856"/>
                    <a:pt x="266288" y="32856"/>
                  </a:cubicBezTo>
                  <a:cubicBezTo>
                    <a:pt x="265982" y="32856"/>
                    <a:pt x="265667" y="32993"/>
                    <a:pt x="265417" y="33323"/>
                  </a:cubicBezTo>
                  <a:cubicBezTo>
                    <a:pt x="230574" y="77292"/>
                    <a:pt x="199575" y="124009"/>
                    <a:pt x="166573" y="169356"/>
                  </a:cubicBezTo>
                  <a:cubicBezTo>
                    <a:pt x="161003" y="176827"/>
                    <a:pt x="155409" y="184297"/>
                    <a:pt x="149911" y="191808"/>
                  </a:cubicBezTo>
                  <a:cubicBezTo>
                    <a:pt x="139053" y="206185"/>
                    <a:pt x="127937" y="220377"/>
                    <a:pt x="116256" y="234173"/>
                  </a:cubicBezTo>
                  <a:cubicBezTo>
                    <a:pt x="93628" y="260904"/>
                    <a:pt x="72348" y="287684"/>
                    <a:pt x="52489" y="316510"/>
                  </a:cubicBezTo>
                  <a:cubicBezTo>
                    <a:pt x="50374" y="319605"/>
                    <a:pt x="47952" y="322869"/>
                    <a:pt x="45360" y="326189"/>
                  </a:cubicBezTo>
                  <a:cubicBezTo>
                    <a:pt x="53587" y="314794"/>
                    <a:pt x="60069" y="301110"/>
                    <a:pt x="67197" y="290085"/>
                  </a:cubicBezTo>
                  <a:cubicBezTo>
                    <a:pt x="85095" y="262395"/>
                    <a:pt x="102903" y="234850"/>
                    <a:pt x="122222" y="208143"/>
                  </a:cubicBezTo>
                  <a:cubicBezTo>
                    <a:pt x="166969" y="146227"/>
                    <a:pt x="215825" y="86810"/>
                    <a:pt x="263899" y="27481"/>
                  </a:cubicBezTo>
                  <a:cubicBezTo>
                    <a:pt x="264803" y="26368"/>
                    <a:pt x="263980" y="25103"/>
                    <a:pt x="262898" y="25103"/>
                  </a:cubicBezTo>
                  <a:cubicBezTo>
                    <a:pt x="262575" y="25103"/>
                    <a:pt x="262228" y="25216"/>
                    <a:pt x="261897" y="25482"/>
                  </a:cubicBezTo>
                  <a:cubicBezTo>
                    <a:pt x="251507" y="33621"/>
                    <a:pt x="241642" y="42534"/>
                    <a:pt x="232157" y="51979"/>
                  </a:cubicBezTo>
                  <a:cubicBezTo>
                    <a:pt x="240431" y="40721"/>
                    <a:pt x="248472" y="29294"/>
                    <a:pt x="255955" y="17480"/>
                  </a:cubicBezTo>
                  <a:lnTo>
                    <a:pt x="255955" y="17455"/>
                  </a:lnTo>
                  <a:close/>
                  <a:moveTo>
                    <a:pt x="254559" y="34766"/>
                  </a:moveTo>
                  <a:cubicBezTo>
                    <a:pt x="243531" y="44581"/>
                    <a:pt x="234587" y="59353"/>
                    <a:pt x="225400" y="70893"/>
                  </a:cubicBezTo>
                  <a:cubicBezTo>
                    <a:pt x="201488" y="100929"/>
                    <a:pt x="177690" y="131085"/>
                    <a:pt x="154012" y="161354"/>
                  </a:cubicBezTo>
                  <a:cubicBezTo>
                    <a:pt x="133693" y="187368"/>
                    <a:pt x="114205" y="213954"/>
                    <a:pt x="95541" y="241152"/>
                  </a:cubicBezTo>
                  <a:cubicBezTo>
                    <a:pt x="84885" y="256722"/>
                    <a:pt x="75028" y="272864"/>
                    <a:pt x="64913" y="288756"/>
                  </a:cubicBezTo>
                  <a:cubicBezTo>
                    <a:pt x="64162" y="289940"/>
                    <a:pt x="36715" y="333579"/>
                    <a:pt x="32065" y="333579"/>
                  </a:cubicBezTo>
                  <a:cubicBezTo>
                    <a:pt x="31968" y="333579"/>
                    <a:pt x="31879" y="333563"/>
                    <a:pt x="31798" y="333523"/>
                  </a:cubicBezTo>
                  <a:lnTo>
                    <a:pt x="31774" y="333498"/>
                  </a:lnTo>
                  <a:cubicBezTo>
                    <a:pt x="30733" y="332217"/>
                    <a:pt x="29772" y="330903"/>
                    <a:pt x="28868" y="329501"/>
                  </a:cubicBezTo>
                  <a:cubicBezTo>
                    <a:pt x="29110" y="329783"/>
                    <a:pt x="29457" y="329961"/>
                    <a:pt x="29804" y="329961"/>
                  </a:cubicBezTo>
                  <a:cubicBezTo>
                    <a:pt x="29998" y="329961"/>
                    <a:pt x="30184" y="329904"/>
                    <a:pt x="30353" y="329775"/>
                  </a:cubicBezTo>
                  <a:cubicBezTo>
                    <a:pt x="44569" y="319258"/>
                    <a:pt x="51044" y="301900"/>
                    <a:pt x="60884" y="287644"/>
                  </a:cubicBezTo>
                  <a:cubicBezTo>
                    <a:pt x="82326" y="256601"/>
                    <a:pt x="103250" y="225010"/>
                    <a:pt x="123973" y="193509"/>
                  </a:cubicBezTo>
                  <a:cubicBezTo>
                    <a:pt x="139118" y="170476"/>
                    <a:pt x="155901" y="148718"/>
                    <a:pt x="173056" y="127249"/>
                  </a:cubicBezTo>
                  <a:cubicBezTo>
                    <a:pt x="188693" y="108238"/>
                    <a:pt x="204354" y="89324"/>
                    <a:pt x="219781" y="70474"/>
                  </a:cubicBezTo>
                  <a:cubicBezTo>
                    <a:pt x="230365" y="57564"/>
                    <a:pt x="242086" y="45863"/>
                    <a:pt x="254559" y="34766"/>
                  </a:cubicBezTo>
                  <a:close/>
                  <a:moveTo>
                    <a:pt x="173032" y="187529"/>
                  </a:moveTo>
                  <a:cubicBezTo>
                    <a:pt x="167373" y="196297"/>
                    <a:pt x="161706" y="205097"/>
                    <a:pt x="156063" y="213913"/>
                  </a:cubicBezTo>
                  <a:cubicBezTo>
                    <a:pt x="144107" y="232594"/>
                    <a:pt x="131893" y="251016"/>
                    <a:pt x="119428" y="269237"/>
                  </a:cubicBezTo>
                  <a:cubicBezTo>
                    <a:pt x="112413" y="278424"/>
                    <a:pt x="105398" y="287619"/>
                    <a:pt x="98520" y="296903"/>
                  </a:cubicBezTo>
                  <a:cubicBezTo>
                    <a:pt x="92110" y="305623"/>
                    <a:pt x="85934" y="314488"/>
                    <a:pt x="79807" y="323425"/>
                  </a:cubicBezTo>
                  <a:cubicBezTo>
                    <a:pt x="72283" y="332314"/>
                    <a:pt x="64073" y="341058"/>
                    <a:pt x="56154" y="349995"/>
                  </a:cubicBezTo>
                  <a:cubicBezTo>
                    <a:pt x="88574" y="307275"/>
                    <a:pt x="120244" y="263580"/>
                    <a:pt x="148628" y="218612"/>
                  </a:cubicBezTo>
                  <a:cubicBezTo>
                    <a:pt x="150218" y="216122"/>
                    <a:pt x="151776" y="213631"/>
                    <a:pt x="153342" y="211141"/>
                  </a:cubicBezTo>
                  <a:cubicBezTo>
                    <a:pt x="159768" y="203187"/>
                    <a:pt x="166412" y="195346"/>
                    <a:pt x="173032" y="187529"/>
                  </a:cubicBezTo>
                  <a:close/>
                  <a:moveTo>
                    <a:pt x="121430" y="234085"/>
                  </a:moveTo>
                  <a:cubicBezTo>
                    <a:pt x="102976" y="260397"/>
                    <a:pt x="84449" y="286660"/>
                    <a:pt x="66221" y="313118"/>
                  </a:cubicBezTo>
                  <a:cubicBezTo>
                    <a:pt x="56428" y="327309"/>
                    <a:pt x="47225" y="341920"/>
                    <a:pt x="37691" y="356297"/>
                  </a:cubicBezTo>
                  <a:cubicBezTo>
                    <a:pt x="34664" y="360898"/>
                    <a:pt x="15297" y="383632"/>
                    <a:pt x="13392" y="383632"/>
                  </a:cubicBezTo>
                  <a:cubicBezTo>
                    <a:pt x="12787" y="383632"/>
                    <a:pt x="13925" y="381368"/>
                    <a:pt x="17857" y="375565"/>
                  </a:cubicBezTo>
                  <a:lnTo>
                    <a:pt x="17832" y="375565"/>
                  </a:lnTo>
                  <a:cubicBezTo>
                    <a:pt x="50438" y="327470"/>
                    <a:pt x="86168" y="280753"/>
                    <a:pt x="121430" y="234085"/>
                  </a:cubicBezTo>
                  <a:close/>
                  <a:moveTo>
                    <a:pt x="70717" y="336666"/>
                  </a:moveTo>
                  <a:lnTo>
                    <a:pt x="70741" y="336682"/>
                  </a:lnTo>
                  <a:cubicBezTo>
                    <a:pt x="69668" y="338269"/>
                    <a:pt x="68594" y="339825"/>
                    <a:pt x="67528" y="341388"/>
                  </a:cubicBezTo>
                  <a:cubicBezTo>
                    <a:pt x="57639" y="355878"/>
                    <a:pt x="38717" y="371053"/>
                    <a:pt x="31984" y="386268"/>
                  </a:cubicBezTo>
                  <a:cubicBezTo>
                    <a:pt x="39677" y="368812"/>
                    <a:pt x="55758" y="352437"/>
                    <a:pt x="70717" y="336666"/>
                  </a:cubicBezTo>
                  <a:close/>
                  <a:moveTo>
                    <a:pt x="129866" y="240572"/>
                  </a:moveTo>
                  <a:cubicBezTo>
                    <a:pt x="109176" y="270567"/>
                    <a:pt x="87589" y="299853"/>
                    <a:pt x="66221" y="329614"/>
                  </a:cubicBezTo>
                  <a:cubicBezTo>
                    <a:pt x="57898" y="341195"/>
                    <a:pt x="49558" y="352783"/>
                    <a:pt x="41211" y="364348"/>
                  </a:cubicBezTo>
                  <a:cubicBezTo>
                    <a:pt x="39290" y="367015"/>
                    <a:pt x="25041" y="388983"/>
                    <a:pt x="23871" y="388983"/>
                  </a:cubicBezTo>
                  <a:cubicBezTo>
                    <a:pt x="23435" y="388983"/>
                    <a:pt x="24799" y="385961"/>
                    <a:pt x="29255" y="377822"/>
                  </a:cubicBezTo>
                  <a:lnTo>
                    <a:pt x="29280" y="377822"/>
                  </a:lnTo>
                  <a:cubicBezTo>
                    <a:pt x="30539" y="375517"/>
                    <a:pt x="32008" y="373325"/>
                    <a:pt x="33332" y="371069"/>
                  </a:cubicBezTo>
                  <a:cubicBezTo>
                    <a:pt x="38297" y="363953"/>
                    <a:pt x="42987" y="356482"/>
                    <a:pt x="47484" y="348996"/>
                  </a:cubicBezTo>
                  <a:cubicBezTo>
                    <a:pt x="57575" y="334449"/>
                    <a:pt x="68457" y="320443"/>
                    <a:pt x="79177" y="306534"/>
                  </a:cubicBezTo>
                  <a:cubicBezTo>
                    <a:pt x="96146" y="284477"/>
                    <a:pt x="112857" y="262395"/>
                    <a:pt x="129866" y="240572"/>
                  </a:cubicBezTo>
                  <a:close/>
                  <a:moveTo>
                    <a:pt x="115586" y="239460"/>
                  </a:moveTo>
                  <a:cubicBezTo>
                    <a:pt x="93975" y="269608"/>
                    <a:pt x="71508" y="299015"/>
                    <a:pt x="49599" y="328937"/>
                  </a:cubicBezTo>
                  <a:cubicBezTo>
                    <a:pt x="33542" y="350857"/>
                    <a:pt x="13707" y="372237"/>
                    <a:pt x="2736" y="397389"/>
                  </a:cubicBezTo>
                  <a:cubicBezTo>
                    <a:pt x="8936" y="369699"/>
                    <a:pt x="39443" y="339752"/>
                    <a:pt x="54773" y="317840"/>
                  </a:cubicBezTo>
                  <a:lnTo>
                    <a:pt x="54757" y="317840"/>
                  </a:lnTo>
                  <a:cubicBezTo>
                    <a:pt x="73866" y="290569"/>
                    <a:pt x="94467" y="264958"/>
                    <a:pt x="115586" y="239460"/>
                  </a:cubicBezTo>
                  <a:close/>
                  <a:moveTo>
                    <a:pt x="218449" y="8"/>
                  </a:moveTo>
                  <a:cubicBezTo>
                    <a:pt x="218167" y="8"/>
                    <a:pt x="217876" y="121"/>
                    <a:pt x="217642" y="403"/>
                  </a:cubicBezTo>
                  <a:cubicBezTo>
                    <a:pt x="217408" y="677"/>
                    <a:pt x="217174" y="935"/>
                    <a:pt x="216940" y="1193"/>
                  </a:cubicBezTo>
                  <a:cubicBezTo>
                    <a:pt x="186295" y="1306"/>
                    <a:pt x="155013" y="22476"/>
                    <a:pt x="135017" y="42559"/>
                  </a:cubicBezTo>
                  <a:cubicBezTo>
                    <a:pt x="122133" y="55493"/>
                    <a:pt x="117612" y="72642"/>
                    <a:pt x="113624" y="89808"/>
                  </a:cubicBezTo>
                  <a:cubicBezTo>
                    <a:pt x="106585" y="120222"/>
                    <a:pt x="75214" y="127039"/>
                    <a:pt x="66640" y="153513"/>
                  </a:cubicBezTo>
                  <a:cubicBezTo>
                    <a:pt x="63540" y="163054"/>
                    <a:pt x="60489" y="175916"/>
                    <a:pt x="68715" y="184128"/>
                  </a:cubicBezTo>
                  <a:cubicBezTo>
                    <a:pt x="71532" y="186949"/>
                    <a:pt x="74544" y="187319"/>
                    <a:pt x="78176" y="188246"/>
                  </a:cubicBezTo>
                  <a:cubicBezTo>
                    <a:pt x="80017" y="188504"/>
                    <a:pt x="81882" y="188689"/>
                    <a:pt x="83747" y="188810"/>
                  </a:cubicBezTo>
                  <a:cubicBezTo>
                    <a:pt x="84441" y="188738"/>
                    <a:pt x="85111" y="188705"/>
                    <a:pt x="85741" y="188705"/>
                  </a:cubicBezTo>
                  <a:cubicBezTo>
                    <a:pt x="95953" y="188705"/>
                    <a:pt x="97874" y="197345"/>
                    <a:pt x="91553" y="214607"/>
                  </a:cubicBezTo>
                  <a:cubicBezTo>
                    <a:pt x="90423" y="214889"/>
                    <a:pt x="90794" y="216492"/>
                    <a:pt x="91836" y="216492"/>
                  </a:cubicBezTo>
                  <a:cubicBezTo>
                    <a:pt x="91908" y="216492"/>
                    <a:pt x="91989" y="216484"/>
                    <a:pt x="92070" y="216468"/>
                  </a:cubicBezTo>
                  <a:cubicBezTo>
                    <a:pt x="101927" y="214470"/>
                    <a:pt x="116167" y="203719"/>
                    <a:pt x="105026" y="193154"/>
                  </a:cubicBezTo>
                  <a:cubicBezTo>
                    <a:pt x="119170" y="174385"/>
                    <a:pt x="133531" y="155745"/>
                    <a:pt x="148046" y="137298"/>
                  </a:cubicBezTo>
                  <a:cubicBezTo>
                    <a:pt x="162263" y="120431"/>
                    <a:pt x="176947" y="103959"/>
                    <a:pt x="191656" y="87599"/>
                  </a:cubicBezTo>
                  <a:cubicBezTo>
                    <a:pt x="204080" y="73803"/>
                    <a:pt x="216665" y="60191"/>
                    <a:pt x="229202" y="46516"/>
                  </a:cubicBezTo>
                  <a:cubicBezTo>
                    <a:pt x="231850" y="43614"/>
                    <a:pt x="246349" y="25240"/>
                    <a:pt x="247430" y="25240"/>
                  </a:cubicBezTo>
                  <a:cubicBezTo>
                    <a:pt x="247858" y="25240"/>
                    <a:pt x="246163" y="28149"/>
                    <a:pt x="240762" y="36087"/>
                  </a:cubicBezTo>
                  <a:cubicBezTo>
                    <a:pt x="232908" y="47603"/>
                    <a:pt x="224375" y="58660"/>
                    <a:pt x="215543" y="69523"/>
                  </a:cubicBezTo>
                  <a:cubicBezTo>
                    <a:pt x="205961" y="80177"/>
                    <a:pt x="196733" y="91274"/>
                    <a:pt x="187740" y="102629"/>
                  </a:cubicBezTo>
                  <a:cubicBezTo>
                    <a:pt x="180838" y="110752"/>
                    <a:pt x="173984" y="118916"/>
                    <a:pt x="167324" y="127176"/>
                  </a:cubicBezTo>
                  <a:cubicBezTo>
                    <a:pt x="155368" y="142021"/>
                    <a:pt x="144551" y="157655"/>
                    <a:pt x="133992" y="173523"/>
                  </a:cubicBezTo>
                  <a:cubicBezTo>
                    <a:pt x="128026" y="181316"/>
                    <a:pt x="122060" y="188996"/>
                    <a:pt x="115981" y="196458"/>
                  </a:cubicBezTo>
                  <a:cubicBezTo>
                    <a:pt x="105632" y="209215"/>
                    <a:pt x="95565" y="222077"/>
                    <a:pt x="85684" y="235060"/>
                  </a:cubicBezTo>
                  <a:cubicBezTo>
                    <a:pt x="86822" y="233432"/>
                    <a:pt x="87823" y="231707"/>
                    <a:pt x="88663" y="229894"/>
                  </a:cubicBezTo>
                  <a:cubicBezTo>
                    <a:pt x="88824" y="229540"/>
                    <a:pt x="88534" y="229225"/>
                    <a:pt x="88243" y="229225"/>
                  </a:cubicBezTo>
                  <a:cubicBezTo>
                    <a:pt x="88114" y="229225"/>
                    <a:pt x="87985" y="229290"/>
                    <a:pt x="87896" y="229451"/>
                  </a:cubicBezTo>
                  <a:cubicBezTo>
                    <a:pt x="81228" y="241338"/>
                    <a:pt x="64824" y="246020"/>
                    <a:pt x="59908" y="258535"/>
                  </a:cubicBezTo>
                  <a:cubicBezTo>
                    <a:pt x="56872" y="266167"/>
                    <a:pt x="57994" y="271800"/>
                    <a:pt x="47903" y="272284"/>
                  </a:cubicBezTo>
                  <a:cubicBezTo>
                    <a:pt x="41752" y="272566"/>
                    <a:pt x="36319" y="275402"/>
                    <a:pt x="31378" y="278779"/>
                  </a:cubicBezTo>
                  <a:cubicBezTo>
                    <a:pt x="11471" y="292406"/>
                    <a:pt x="17299" y="321982"/>
                    <a:pt x="31467" y="337383"/>
                  </a:cubicBezTo>
                  <a:lnTo>
                    <a:pt x="32307" y="338801"/>
                  </a:lnTo>
                  <a:cubicBezTo>
                    <a:pt x="32476" y="339083"/>
                    <a:pt x="32791" y="339244"/>
                    <a:pt x="33114" y="339244"/>
                  </a:cubicBezTo>
                  <a:cubicBezTo>
                    <a:pt x="33187" y="339244"/>
                    <a:pt x="33259" y="339236"/>
                    <a:pt x="33332" y="339220"/>
                  </a:cubicBezTo>
                  <a:cubicBezTo>
                    <a:pt x="33615" y="339526"/>
                    <a:pt x="33921" y="339849"/>
                    <a:pt x="34244" y="340131"/>
                  </a:cubicBezTo>
                  <a:cubicBezTo>
                    <a:pt x="34244" y="340131"/>
                    <a:pt x="34268" y="340131"/>
                    <a:pt x="34293" y="340155"/>
                  </a:cubicBezTo>
                  <a:cubicBezTo>
                    <a:pt x="19140" y="359093"/>
                    <a:pt x="2825" y="380312"/>
                    <a:pt x="80" y="400548"/>
                  </a:cubicBezTo>
                  <a:cubicBezTo>
                    <a:pt x="8" y="401064"/>
                    <a:pt x="330" y="401547"/>
                    <a:pt x="847" y="401716"/>
                  </a:cubicBezTo>
                  <a:cubicBezTo>
                    <a:pt x="774" y="401878"/>
                    <a:pt x="710" y="402015"/>
                    <a:pt x="637" y="402176"/>
                  </a:cubicBezTo>
                  <a:cubicBezTo>
                    <a:pt x="322" y="403022"/>
                    <a:pt x="1146" y="403860"/>
                    <a:pt x="1953" y="403860"/>
                  </a:cubicBezTo>
                  <a:cubicBezTo>
                    <a:pt x="2171" y="403860"/>
                    <a:pt x="2381" y="403796"/>
                    <a:pt x="2575" y="403667"/>
                  </a:cubicBezTo>
                  <a:cubicBezTo>
                    <a:pt x="9937" y="398525"/>
                    <a:pt x="16557" y="392126"/>
                    <a:pt x="22636" y="385010"/>
                  </a:cubicBezTo>
                  <a:cubicBezTo>
                    <a:pt x="20238" y="389451"/>
                    <a:pt x="17768" y="393875"/>
                    <a:pt x="15532" y="398388"/>
                  </a:cubicBezTo>
                  <a:cubicBezTo>
                    <a:pt x="15063" y="399339"/>
                    <a:pt x="15903" y="400483"/>
                    <a:pt x="16783" y="400483"/>
                  </a:cubicBezTo>
                  <a:cubicBezTo>
                    <a:pt x="17082" y="400483"/>
                    <a:pt x="17388" y="400346"/>
                    <a:pt x="17647" y="400016"/>
                  </a:cubicBezTo>
                  <a:cubicBezTo>
                    <a:pt x="22636" y="393569"/>
                    <a:pt x="27625" y="387122"/>
                    <a:pt x="32638" y="380659"/>
                  </a:cubicBezTo>
                  <a:cubicBezTo>
                    <a:pt x="30143" y="384680"/>
                    <a:pt x="27931" y="388871"/>
                    <a:pt x="25994" y="393174"/>
                  </a:cubicBezTo>
                  <a:cubicBezTo>
                    <a:pt x="25558" y="394141"/>
                    <a:pt x="26301" y="395213"/>
                    <a:pt x="27164" y="395213"/>
                  </a:cubicBezTo>
                  <a:cubicBezTo>
                    <a:pt x="27463" y="395213"/>
                    <a:pt x="27778" y="395084"/>
                    <a:pt x="28069" y="394778"/>
                  </a:cubicBezTo>
                  <a:cubicBezTo>
                    <a:pt x="37368" y="385244"/>
                    <a:pt x="45780" y="375098"/>
                    <a:pt x="53772" y="364654"/>
                  </a:cubicBezTo>
                  <a:cubicBezTo>
                    <a:pt x="48880" y="372560"/>
                    <a:pt x="44222" y="380610"/>
                    <a:pt x="39952" y="388846"/>
                  </a:cubicBezTo>
                  <a:cubicBezTo>
                    <a:pt x="39467" y="389781"/>
                    <a:pt x="40250" y="390813"/>
                    <a:pt x="41106" y="390813"/>
                  </a:cubicBezTo>
                  <a:cubicBezTo>
                    <a:pt x="41397" y="390813"/>
                    <a:pt x="41695" y="390692"/>
                    <a:pt x="41962" y="390402"/>
                  </a:cubicBezTo>
                  <a:cubicBezTo>
                    <a:pt x="42745" y="389548"/>
                    <a:pt x="50672" y="378805"/>
                    <a:pt x="53062" y="378805"/>
                  </a:cubicBezTo>
                  <a:cubicBezTo>
                    <a:pt x="53918" y="378805"/>
                    <a:pt x="54063" y="380199"/>
                    <a:pt x="52892" y="383963"/>
                  </a:cubicBezTo>
                  <a:cubicBezTo>
                    <a:pt x="52586" y="384890"/>
                    <a:pt x="53336" y="385502"/>
                    <a:pt x="54119" y="385502"/>
                  </a:cubicBezTo>
                  <a:cubicBezTo>
                    <a:pt x="54434" y="385502"/>
                    <a:pt x="54749" y="385405"/>
                    <a:pt x="55007" y="385196"/>
                  </a:cubicBezTo>
                  <a:cubicBezTo>
                    <a:pt x="56751" y="382432"/>
                    <a:pt x="58107" y="381045"/>
                    <a:pt x="59060" y="381045"/>
                  </a:cubicBezTo>
                  <a:cubicBezTo>
                    <a:pt x="59908" y="381045"/>
                    <a:pt x="60440" y="382125"/>
                    <a:pt x="60675" y="384285"/>
                  </a:cubicBezTo>
                  <a:cubicBezTo>
                    <a:pt x="60594" y="385091"/>
                    <a:pt x="61175" y="385494"/>
                    <a:pt x="61797" y="385494"/>
                  </a:cubicBezTo>
                  <a:cubicBezTo>
                    <a:pt x="62426" y="385494"/>
                    <a:pt x="63096" y="385091"/>
                    <a:pt x="63193" y="384285"/>
                  </a:cubicBezTo>
                  <a:lnTo>
                    <a:pt x="64049" y="376468"/>
                  </a:lnTo>
                  <a:cubicBezTo>
                    <a:pt x="64146" y="375711"/>
                    <a:pt x="63484" y="375259"/>
                    <a:pt x="62814" y="375259"/>
                  </a:cubicBezTo>
                  <a:cubicBezTo>
                    <a:pt x="62483" y="375259"/>
                    <a:pt x="62152" y="375372"/>
                    <a:pt x="61910" y="375606"/>
                  </a:cubicBezTo>
                  <a:cubicBezTo>
                    <a:pt x="59391" y="378040"/>
                    <a:pt x="58059" y="379506"/>
                    <a:pt x="57518" y="379506"/>
                  </a:cubicBezTo>
                  <a:cubicBezTo>
                    <a:pt x="56953" y="379506"/>
                    <a:pt x="57244" y="377935"/>
                    <a:pt x="57946" y="374212"/>
                  </a:cubicBezTo>
                  <a:cubicBezTo>
                    <a:pt x="58116" y="373325"/>
                    <a:pt x="57437" y="372624"/>
                    <a:pt x="56695" y="372624"/>
                  </a:cubicBezTo>
                  <a:cubicBezTo>
                    <a:pt x="56396" y="372624"/>
                    <a:pt x="56097" y="372729"/>
                    <a:pt x="55823" y="372979"/>
                  </a:cubicBezTo>
                  <a:cubicBezTo>
                    <a:pt x="50559" y="377806"/>
                    <a:pt x="48025" y="379667"/>
                    <a:pt x="47233" y="379667"/>
                  </a:cubicBezTo>
                  <a:cubicBezTo>
                    <a:pt x="44860" y="379667"/>
                    <a:pt x="57938" y="363163"/>
                    <a:pt x="60279" y="359625"/>
                  </a:cubicBezTo>
                  <a:cubicBezTo>
                    <a:pt x="71532" y="342685"/>
                    <a:pt x="85095" y="327237"/>
                    <a:pt x="98035" y="311578"/>
                  </a:cubicBezTo>
                  <a:cubicBezTo>
                    <a:pt x="116982" y="288643"/>
                    <a:pt x="133967" y="264628"/>
                    <a:pt x="150242" y="239710"/>
                  </a:cubicBezTo>
                  <a:cubicBezTo>
                    <a:pt x="159445" y="225639"/>
                    <a:pt x="168793" y="211609"/>
                    <a:pt x="178303" y="197602"/>
                  </a:cubicBezTo>
                  <a:cubicBezTo>
                    <a:pt x="205032" y="163191"/>
                    <a:pt x="231810" y="128828"/>
                    <a:pt x="259523" y="95183"/>
                  </a:cubicBezTo>
                  <a:cubicBezTo>
                    <a:pt x="269873" y="82619"/>
                    <a:pt x="287302" y="72038"/>
                    <a:pt x="288464" y="54566"/>
                  </a:cubicBezTo>
                  <a:cubicBezTo>
                    <a:pt x="296489" y="65268"/>
                    <a:pt x="304529" y="75850"/>
                    <a:pt x="313571" y="84231"/>
                  </a:cubicBezTo>
                  <a:cubicBezTo>
                    <a:pt x="313894" y="84529"/>
                    <a:pt x="314249" y="84650"/>
                    <a:pt x="314596" y="84650"/>
                  </a:cubicBezTo>
                  <a:cubicBezTo>
                    <a:pt x="315799" y="84650"/>
                    <a:pt x="316856" y="83111"/>
                    <a:pt x="315734" y="82063"/>
                  </a:cubicBezTo>
                  <a:cubicBezTo>
                    <a:pt x="292921" y="60917"/>
                    <a:pt x="281054" y="32340"/>
                    <a:pt x="257190" y="14941"/>
                  </a:cubicBezTo>
                  <a:cubicBezTo>
                    <a:pt x="257029" y="14353"/>
                    <a:pt x="256472" y="13942"/>
                    <a:pt x="255867" y="13942"/>
                  </a:cubicBezTo>
                  <a:cubicBezTo>
                    <a:pt x="255850" y="13942"/>
                    <a:pt x="255834" y="13942"/>
                    <a:pt x="255818" y="13942"/>
                  </a:cubicBezTo>
                  <a:cubicBezTo>
                    <a:pt x="249990" y="9872"/>
                    <a:pt x="243628" y="6632"/>
                    <a:pt x="236912" y="4336"/>
                  </a:cubicBezTo>
                  <a:cubicBezTo>
                    <a:pt x="231366" y="2490"/>
                    <a:pt x="225610" y="1467"/>
                    <a:pt x="219781" y="1281"/>
                  </a:cubicBezTo>
                  <a:cubicBezTo>
                    <a:pt x="219749" y="604"/>
                    <a:pt x="219103" y="8"/>
                    <a:pt x="218449"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7" name="Google Shape;111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R4AAK8IAAAYHgAAuggAAAAAAAAmAAAACAAAAP//////////"/>
                </a:ext>
              </a:extLst>
            </p:cNvSpPr>
            <p:nvPr/>
          </p:nvSpPr>
          <p:spPr>
            <a:xfrm>
              <a:off x="4885055" y="1411605"/>
              <a:ext cx="6985" cy="6985"/>
            </a:xfrm>
            <a:custGeom>
              <a:avLst/>
              <a:gdLst/>
              <a:ahLst/>
              <a:cxnLst/>
              <a:rect l="0" t="0" r="6985" b="6985"/>
              <a:pathLst>
                <a:path w="6985" h="6985">
                  <a:moveTo>
                    <a:pt x="6976" y="0"/>
                  </a:moveTo>
                  <a:cubicBezTo>
                    <a:pt x="6294" y="670"/>
                    <a:pt x="5571" y="1340"/>
                    <a:pt x="4889" y="2002"/>
                  </a:cubicBezTo>
                  <a:cubicBezTo>
                    <a:pt x="3265" y="3673"/>
                    <a:pt x="1632" y="5336"/>
                    <a:pt x="8" y="6985"/>
                  </a:cubicBezTo>
                  <a:cubicBezTo>
                    <a:pt x="2339" y="4651"/>
                    <a:pt x="4670" y="2318"/>
                    <a:pt x="69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6" name="Google Shape;111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hwAAKYJAAAuHQAA6gkAAAAAAAAmAAAACAAAAP//////////"/>
                </a:ext>
              </a:extLst>
            </p:cNvSpPr>
            <p:nvPr/>
          </p:nvSpPr>
          <p:spPr>
            <a:xfrm>
              <a:off x="4700270" y="1568450"/>
              <a:ext cx="43180" cy="43180"/>
            </a:xfrm>
            <a:custGeom>
              <a:avLst/>
              <a:gdLst/>
              <a:ahLst/>
              <a:cxnLst/>
              <a:rect l="0" t="0" r="43180" b="43180"/>
              <a:pathLst>
                <a:path w="43180" h="43180">
                  <a:moveTo>
                    <a:pt x="43180" y="8"/>
                  </a:moveTo>
                  <a:cubicBezTo>
                    <a:pt x="28419" y="14097"/>
                    <a:pt x="13713" y="28406"/>
                    <a:pt x="0" y="43180"/>
                  </a:cubicBezTo>
                  <a:cubicBezTo>
                    <a:pt x="2007" y="41270"/>
                    <a:pt x="4007" y="39360"/>
                    <a:pt x="6030" y="37474"/>
                  </a:cubicBezTo>
                  <a:cubicBezTo>
                    <a:pt x="18809" y="25386"/>
                    <a:pt x="31055" y="12758"/>
                    <a:pt x="43180"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5" name="Google Shape;111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h0AALIIAAD2HQAA7QgAAAAAAAAmAAAACAAAAP//////////"/>
                </a:ext>
              </a:extLst>
            </p:cNvSpPr>
            <p:nvPr/>
          </p:nvSpPr>
          <p:spPr>
            <a:xfrm>
              <a:off x="4837430" y="1413510"/>
              <a:ext cx="33020" cy="37465"/>
            </a:xfrm>
            <a:custGeom>
              <a:avLst/>
              <a:gdLst/>
              <a:ahLst/>
              <a:cxnLst/>
              <a:rect l="0" t="0" r="33020" b="37465"/>
              <a:pathLst>
                <a:path w="33020" h="37465">
                  <a:moveTo>
                    <a:pt x="33012" y="0"/>
                  </a:moveTo>
                  <a:cubicBezTo>
                    <a:pt x="22013" y="12480"/>
                    <a:pt x="11007" y="24960"/>
                    <a:pt x="8" y="37465"/>
                  </a:cubicBezTo>
                  <a:cubicBezTo>
                    <a:pt x="3836" y="33280"/>
                    <a:pt x="7696" y="29120"/>
                    <a:pt x="11507" y="24911"/>
                  </a:cubicBezTo>
                  <a:cubicBezTo>
                    <a:pt x="18866" y="16827"/>
                    <a:pt x="25964" y="8458"/>
                    <a:pt x="330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4" name="Google Shape;111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RwAAEEKAADIHAAARwoAAAAAAAAmAAAACAAAAP//////////"/>
                </a:ext>
              </a:extLst>
            </p:cNvSpPr>
            <p:nvPr/>
          </p:nvSpPr>
          <p:spPr>
            <a:xfrm>
              <a:off x="4674235" y="1666875"/>
              <a:ext cx="4445" cy="3810"/>
            </a:xfrm>
            <a:custGeom>
              <a:avLst/>
              <a:gdLst/>
              <a:ahLst/>
              <a:cxnLst/>
              <a:rect l="0" t="0" r="4445" b="3810"/>
              <a:pathLst>
                <a:path w="4445" h="3810">
                  <a:moveTo>
                    <a:pt x="4436" y="0"/>
                  </a:moveTo>
                  <a:cubicBezTo>
                    <a:pt x="2981" y="1270"/>
                    <a:pt x="1490" y="2540"/>
                    <a:pt x="8" y="3810"/>
                  </a:cubicBezTo>
                  <a:cubicBezTo>
                    <a:pt x="1206" y="3738"/>
                    <a:pt x="2670" y="2492"/>
                    <a:pt x="44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3" name="Google Shape;111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B0AAMQJAACUHQAAhwoAAAAAAAAmAAAACAAAAP//////////"/>
                </a:ext>
              </a:extLst>
            </p:cNvSpPr>
            <p:nvPr/>
          </p:nvSpPr>
          <p:spPr>
            <a:xfrm>
              <a:off x="4714240" y="1587500"/>
              <a:ext cx="93980" cy="123825"/>
            </a:xfrm>
            <a:custGeom>
              <a:avLst/>
              <a:gdLst/>
              <a:ahLst/>
              <a:cxnLst/>
              <a:rect l="0" t="0" r="93980" b="123825"/>
              <a:pathLst>
                <a:path w="93980" h="123825">
                  <a:moveTo>
                    <a:pt x="93980" y="0"/>
                  </a:moveTo>
                  <a:cubicBezTo>
                    <a:pt x="87584" y="7537"/>
                    <a:pt x="81164" y="15026"/>
                    <a:pt x="74583" y="22394"/>
                  </a:cubicBezTo>
                  <a:lnTo>
                    <a:pt x="74398" y="22579"/>
                  </a:lnTo>
                  <a:cubicBezTo>
                    <a:pt x="62541" y="39020"/>
                    <a:pt x="50885" y="55631"/>
                    <a:pt x="39470" y="72402"/>
                  </a:cubicBezTo>
                  <a:cubicBezTo>
                    <a:pt x="30078" y="86266"/>
                    <a:pt x="19993" y="99644"/>
                    <a:pt x="9263" y="112514"/>
                  </a:cubicBezTo>
                  <a:cubicBezTo>
                    <a:pt x="13178" y="107796"/>
                    <a:pt x="21967" y="89271"/>
                    <a:pt x="27678" y="81192"/>
                  </a:cubicBezTo>
                  <a:cubicBezTo>
                    <a:pt x="39116" y="65010"/>
                    <a:pt x="51537" y="49289"/>
                    <a:pt x="64377" y="33850"/>
                  </a:cubicBezTo>
                  <a:cubicBezTo>
                    <a:pt x="40050" y="61229"/>
                    <a:pt x="16843" y="88730"/>
                    <a:pt x="427" y="122031"/>
                  </a:cubicBezTo>
                  <a:cubicBezTo>
                    <a:pt x="8" y="122887"/>
                    <a:pt x="701" y="123816"/>
                    <a:pt x="1474" y="123816"/>
                  </a:cubicBezTo>
                  <a:cubicBezTo>
                    <a:pt x="1732" y="123816"/>
                    <a:pt x="1998" y="123711"/>
                    <a:pt x="2239" y="123453"/>
                  </a:cubicBezTo>
                  <a:cubicBezTo>
                    <a:pt x="26373" y="97633"/>
                    <a:pt x="45053" y="67902"/>
                    <a:pt x="65328" y="39045"/>
                  </a:cubicBezTo>
                  <a:cubicBezTo>
                    <a:pt x="74631" y="25820"/>
                    <a:pt x="84233" y="12877"/>
                    <a:pt x="9398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2" name="Google Shape;111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B0AAKsJAACpHQAAxAkAAAAAAAAmAAAACAAAAP//////////"/>
                </a:ext>
              </a:extLst>
            </p:cNvSpPr>
            <p:nvPr/>
          </p:nvSpPr>
          <p:spPr>
            <a:xfrm>
              <a:off x="4808220" y="1571625"/>
              <a:ext cx="13335" cy="15875"/>
            </a:xfrm>
            <a:custGeom>
              <a:avLst/>
              <a:gdLst/>
              <a:ahLst/>
              <a:cxnLst/>
              <a:rect l="0" t="0" r="13335" b="15875"/>
              <a:pathLst>
                <a:path w="13335" h="15875">
                  <a:moveTo>
                    <a:pt x="13326" y="0"/>
                  </a:moveTo>
                  <a:cubicBezTo>
                    <a:pt x="10514" y="3173"/>
                    <a:pt x="7702" y="6362"/>
                    <a:pt x="4858" y="9552"/>
                  </a:cubicBezTo>
                  <a:cubicBezTo>
                    <a:pt x="3255" y="11659"/>
                    <a:pt x="1627" y="13767"/>
                    <a:pt x="0" y="15866"/>
                  </a:cubicBezTo>
                  <a:cubicBezTo>
                    <a:pt x="4487" y="10618"/>
                    <a:pt x="8911" y="5321"/>
                    <a:pt x="133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1" name="Google Shape;111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h0AAN8JAAB8HQAA+QkAAAAAAAAmAAAACAAAAP//////////"/>
                </a:ext>
              </a:extLst>
            </p:cNvSpPr>
            <p:nvPr/>
          </p:nvSpPr>
          <p:spPr>
            <a:xfrm>
              <a:off x="4779010" y="1604645"/>
              <a:ext cx="13970" cy="16510"/>
            </a:xfrm>
            <a:custGeom>
              <a:avLst/>
              <a:gdLst/>
              <a:ahLst/>
              <a:cxnLst/>
              <a:rect l="0" t="0" r="13970" b="16510"/>
              <a:pathLst>
                <a:path w="13970" h="16510">
                  <a:moveTo>
                    <a:pt x="13970" y="0"/>
                  </a:moveTo>
                  <a:cubicBezTo>
                    <a:pt x="9262" y="5485"/>
                    <a:pt x="4619" y="10985"/>
                    <a:pt x="8" y="16510"/>
                  </a:cubicBezTo>
                  <a:cubicBezTo>
                    <a:pt x="3326" y="12787"/>
                    <a:pt x="6660" y="9088"/>
                    <a:pt x="10002" y="5365"/>
                  </a:cubicBezTo>
                  <a:cubicBezTo>
                    <a:pt x="11303" y="3563"/>
                    <a:pt x="12644" y="1810"/>
                    <a:pt x="13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10" name="Google Shape;111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RwAAD4HAABUHwAAzQoAAAAAAAAmAAAACAAAAP//////////"/>
                </a:ext>
              </a:extLst>
            </p:cNvSpPr>
            <p:nvPr/>
          </p:nvSpPr>
          <p:spPr>
            <a:xfrm>
              <a:off x="4575175" y="1177290"/>
              <a:ext cx="517525" cy="578485"/>
            </a:xfrm>
            <a:custGeom>
              <a:avLst/>
              <a:gdLst/>
              <a:ahLst/>
              <a:cxnLst/>
              <a:rect l="0" t="0" r="517525" b="578485"/>
              <a:pathLst>
                <a:path w="517525" h="578485">
                  <a:moveTo>
                    <a:pt x="403051" y="7444"/>
                  </a:moveTo>
                  <a:cubicBezTo>
                    <a:pt x="404058" y="7444"/>
                    <a:pt x="392927" y="20679"/>
                    <a:pt x="392339" y="21494"/>
                  </a:cubicBezTo>
                  <a:cubicBezTo>
                    <a:pt x="385479" y="29148"/>
                    <a:pt x="376959" y="35528"/>
                    <a:pt x="368956" y="41932"/>
                  </a:cubicBezTo>
                  <a:cubicBezTo>
                    <a:pt x="367069" y="43448"/>
                    <a:pt x="365280" y="45053"/>
                    <a:pt x="363418" y="46593"/>
                  </a:cubicBezTo>
                  <a:cubicBezTo>
                    <a:pt x="375654" y="33366"/>
                    <a:pt x="388244" y="20397"/>
                    <a:pt x="401648" y="8476"/>
                  </a:cubicBezTo>
                  <a:cubicBezTo>
                    <a:pt x="402454" y="7758"/>
                    <a:pt x="402898" y="7444"/>
                    <a:pt x="403051" y="7444"/>
                  </a:cubicBezTo>
                  <a:close/>
                  <a:moveTo>
                    <a:pt x="376403" y="16977"/>
                  </a:moveTo>
                  <a:cubicBezTo>
                    <a:pt x="366070" y="25777"/>
                    <a:pt x="355253" y="33899"/>
                    <a:pt x="344823" y="42585"/>
                  </a:cubicBezTo>
                  <a:cubicBezTo>
                    <a:pt x="341631" y="45263"/>
                    <a:pt x="334135" y="53344"/>
                    <a:pt x="333933" y="53344"/>
                  </a:cubicBezTo>
                  <a:cubicBezTo>
                    <a:pt x="333812" y="53344"/>
                    <a:pt x="336101" y="50683"/>
                    <a:pt x="342985" y="42795"/>
                  </a:cubicBezTo>
                  <a:cubicBezTo>
                    <a:pt x="350336" y="34415"/>
                    <a:pt x="359646" y="27591"/>
                    <a:pt x="368722" y="21260"/>
                  </a:cubicBezTo>
                  <a:cubicBezTo>
                    <a:pt x="368794" y="21236"/>
                    <a:pt x="368770" y="21187"/>
                    <a:pt x="368818" y="21139"/>
                  </a:cubicBezTo>
                  <a:cubicBezTo>
                    <a:pt x="371285" y="19719"/>
                    <a:pt x="373840" y="18324"/>
                    <a:pt x="376403" y="16977"/>
                  </a:cubicBezTo>
                  <a:close/>
                  <a:moveTo>
                    <a:pt x="406299" y="5790"/>
                  </a:moveTo>
                  <a:cubicBezTo>
                    <a:pt x="411256" y="5790"/>
                    <a:pt x="413046" y="8783"/>
                    <a:pt x="408959" y="16719"/>
                  </a:cubicBezTo>
                  <a:cubicBezTo>
                    <a:pt x="399762" y="34528"/>
                    <a:pt x="378193" y="46102"/>
                    <a:pt x="362024" y="57675"/>
                  </a:cubicBezTo>
                  <a:cubicBezTo>
                    <a:pt x="372139" y="47198"/>
                    <a:pt x="382594" y="37044"/>
                    <a:pt x="393040" y="26890"/>
                  </a:cubicBezTo>
                  <a:cubicBezTo>
                    <a:pt x="398610" y="21486"/>
                    <a:pt x="400987" y="19429"/>
                    <a:pt x="401366" y="19429"/>
                  </a:cubicBezTo>
                  <a:cubicBezTo>
                    <a:pt x="402479" y="19429"/>
                    <a:pt x="387027" y="36544"/>
                    <a:pt x="383988" y="39649"/>
                  </a:cubicBezTo>
                  <a:cubicBezTo>
                    <a:pt x="383287" y="40375"/>
                    <a:pt x="383972" y="41399"/>
                    <a:pt x="384762" y="41399"/>
                  </a:cubicBezTo>
                  <a:cubicBezTo>
                    <a:pt x="384996" y="41399"/>
                    <a:pt x="385237" y="41311"/>
                    <a:pt x="385455" y="41093"/>
                  </a:cubicBezTo>
                  <a:cubicBezTo>
                    <a:pt x="395394" y="31197"/>
                    <a:pt x="404977" y="23446"/>
                    <a:pt x="410144" y="10243"/>
                  </a:cubicBezTo>
                  <a:cubicBezTo>
                    <a:pt x="410458" y="9444"/>
                    <a:pt x="409733" y="8855"/>
                    <a:pt x="409024" y="8855"/>
                  </a:cubicBezTo>
                  <a:cubicBezTo>
                    <a:pt x="408750" y="8855"/>
                    <a:pt x="408468" y="8944"/>
                    <a:pt x="408258" y="9146"/>
                  </a:cubicBezTo>
                  <a:cubicBezTo>
                    <a:pt x="403236" y="13920"/>
                    <a:pt x="398319" y="18816"/>
                    <a:pt x="393346" y="23631"/>
                  </a:cubicBezTo>
                  <a:cubicBezTo>
                    <a:pt x="398344" y="18324"/>
                    <a:pt x="402672" y="12501"/>
                    <a:pt x="405840" y="5799"/>
                  </a:cubicBezTo>
                  <a:cubicBezTo>
                    <a:pt x="405993" y="5790"/>
                    <a:pt x="406146" y="5790"/>
                    <a:pt x="406299" y="5790"/>
                  </a:cubicBezTo>
                  <a:close/>
                  <a:moveTo>
                    <a:pt x="393362" y="9057"/>
                  </a:moveTo>
                  <a:cubicBezTo>
                    <a:pt x="389437" y="12340"/>
                    <a:pt x="385616" y="15719"/>
                    <a:pt x="381804" y="19139"/>
                  </a:cubicBezTo>
                  <a:cubicBezTo>
                    <a:pt x="381288" y="19486"/>
                    <a:pt x="380917" y="19744"/>
                    <a:pt x="380893" y="19768"/>
                  </a:cubicBezTo>
                  <a:cubicBezTo>
                    <a:pt x="365256" y="33253"/>
                    <a:pt x="349828" y="47271"/>
                    <a:pt x="335819" y="62499"/>
                  </a:cubicBezTo>
                  <a:cubicBezTo>
                    <a:pt x="329887" y="68104"/>
                    <a:pt x="323930" y="73693"/>
                    <a:pt x="317780" y="79097"/>
                  </a:cubicBezTo>
                  <a:cubicBezTo>
                    <a:pt x="326695" y="71250"/>
                    <a:pt x="337705" y="54901"/>
                    <a:pt x="348659" y="44706"/>
                  </a:cubicBezTo>
                  <a:cubicBezTo>
                    <a:pt x="358388" y="35649"/>
                    <a:pt x="368488" y="27011"/>
                    <a:pt x="378314" y="18042"/>
                  </a:cubicBezTo>
                  <a:cubicBezTo>
                    <a:pt x="378426" y="17977"/>
                    <a:pt x="378499" y="17905"/>
                    <a:pt x="378588" y="17832"/>
                  </a:cubicBezTo>
                  <a:cubicBezTo>
                    <a:pt x="378612" y="17816"/>
                    <a:pt x="378620" y="17816"/>
                    <a:pt x="378612" y="17816"/>
                  </a:cubicBezTo>
                  <a:cubicBezTo>
                    <a:pt x="378612" y="17816"/>
                    <a:pt x="378596" y="17816"/>
                    <a:pt x="378588" y="17816"/>
                  </a:cubicBezTo>
                  <a:cubicBezTo>
                    <a:pt x="378588" y="17816"/>
                    <a:pt x="378588" y="17816"/>
                    <a:pt x="378588" y="17808"/>
                  </a:cubicBezTo>
                  <a:cubicBezTo>
                    <a:pt x="380192" y="16324"/>
                    <a:pt x="381868" y="14904"/>
                    <a:pt x="383456" y="13412"/>
                  </a:cubicBezTo>
                  <a:cubicBezTo>
                    <a:pt x="386898" y="11759"/>
                    <a:pt x="390251" y="10267"/>
                    <a:pt x="393362" y="9057"/>
                  </a:cubicBezTo>
                  <a:close/>
                  <a:moveTo>
                    <a:pt x="400141" y="6774"/>
                  </a:moveTo>
                  <a:cubicBezTo>
                    <a:pt x="381336" y="21954"/>
                    <a:pt x="364885" y="41141"/>
                    <a:pt x="348893" y="59329"/>
                  </a:cubicBezTo>
                  <a:cubicBezTo>
                    <a:pt x="338028" y="69322"/>
                    <a:pt x="327582" y="79702"/>
                    <a:pt x="317087" y="90179"/>
                  </a:cubicBezTo>
                  <a:cubicBezTo>
                    <a:pt x="312904" y="94365"/>
                    <a:pt x="311090" y="95946"/>
                    <a:pt x="310735" y="95946"/>
                  </a:cubicBezTo>
                  <a:cubicBezTo>
                    <a:pt x="309696" y="95946"/>
                    <a:pt x="321198" y="82356"/>
                    <a:pt x="322463" y="80702"/>
                  </a:cubicBezTo>
                  <a:cubicBezTo>
                    <a:pt x="326695" y="75210"/>
                    <a:pt x="331354" y="70016"/>
                    <a:pt x="336118" y="64942"/>
                  </a:cubicBezTo>
                  <a:cubicBezTo>
                    <a:pt x="343565" y="57958"/>
                    <a:pt x="350876" y="50852"/>
                    <a:pt x="358179" y="43706"/>
                  </a:cubicBezTo>
                  <a:cubicBezTo>
                    <a:pt x="364579" y="37463"/>
                    <a:pt x="371100" y="31342"/>
                    <a:pt x="377637" y="25285"/>
                  </a:cubicBezTo>
                  <a:cubicBezTo>
                    <a:pt x="384286" y="19510"/>
                    <a:pt x="390944" y="13759"/>
                    <a:pt x="397602" y="8033"/>
                  </a:cubicBezTo>
                  <a:cubicBezTo>
                    <a:pt x="397763" y="7896"/>
                    <a:pt x="397860" y="7686"/>
                    <a:pt x="397876" y="7452"/>
                  </a:cubicBezTo>
                  <a:cubicBezTo>
                    <a:pt x="398650" y="7194"/>
                    <a:pt x="399416" y="6984"/>
                    <a:pt x="400141" y="6774"/>
                  </a:cubicBezTo>
                  <a:close/>
                  <a:moveTo>
                    <a:pt x="439024" y="93559"/>
                  </a:moveTo>
                  <a:cubicBezTo>
                    <a:pt x="439298" y="94583"/>
                    <a:pt x="439419" y="95631"/>
                    <a:pt x="439605" y="96680"/>
                  </a:cubicBezTo>
                  <a:cubicBezTo>
                    <a:pt x="439524" y="96656"/>
                    <a:pt x="439444" y="96648"/>
                    <a:pt x="439363" y="96648"/>
                  </a:cubicBezTo>
                  <a:cubicBezTo>
                    <a:pt x="439097" y="96648"/>
                    <a:pt x="438847" y="96760"/>
                    <a:pt x="438654" y="96954"/>
                  </a:cubicBezTo>
                  <a:cubicBezTo>
                    <a:pt x="431778" y="103858"/>
                    <a:pt x="428739" y="106399"/>
                    <a:pt x="428135" y="106399"/>
                  </a:cubicBezTo>
                  <a:cubicBezTo>
                    <a:pt x="427135" y="106399"/>
                    <a:pt x="432899" y="99333"/>
                    <a:pt x="439024" y="93559"/>
                  </a:cubicBezTo>
                  <a:close/>
                  <a:moveTo>
                    <a:pt x="327251" y="95494"/>
                  </a:moveTo>
                  <a:cubicBezTo>
                    <a:pt x="325857" y="98987"/>
                    <a:pt x="325043" y="102479"/>
                    <a:pt x="325067" y="105923"/>
                  </a:cubicBezTo>
                  <a:cubicBezTo>
                    <a:pt x="317530" y="112657"/>
                    <a:pt x="314056" y="115182"/>
                    <a:pt x="313097" y="115182"/>
                  </a:cubicBezTo>
                  <a:cubicBezTo>
                    <a:pt x="310872" y="115182"/>
                    <a:pt x="322044" y="101680"/>
                    <a:pt x="327251" y="95494"/>
                  </a:cubicBezTo>
                  <a:close/>
                  <a:moveTo>
                    <a:pt x="386850" y="29946"/>
                  </a:moveTo>
                  <a:cubicBezTo>
                    <a:pt x="374678" y="41867"/>
                    <a:pt x="362668" y="53877"/>
                    <a:pt x="351013" y="66241"/>
                  </a:cubicBezTo>
                  <a:cubicBezTo>
                    <a:pt x="344242" y="72016"/>
                    <a:pt x="336561" y="79630"/>
                    <a:pt x="331305" y="87832"/>
                  </a:cubicBezTo>
                  <a:cubicBezTo>
                    <a:pt x="322649" y="97632"/>
                    <a:pt x="314250" y="107689"/>
                    <a:pt x="306125" y="118005"/>
                  </a:cubicBezTo>
                  <a:cubicBezTo>
                    <a:pt x="298983" y="90534"/>
                    <a:pt x="329024" y="52207"/>
                    <a:pt x="345919" y="36117"/>
                  </a:cubicBezTo>
                  <a:cubicBezTo>
                    <a:pt x="347176" y="34907"/>
                    <a:pt x="349852" y="32947"/>
                    <a:pt x="353367" y="30592"/>
                  </a:cubicBezTo>
                  <a:cubicBezTo>
                    <a:pt x="344291" y="38254"/>
                    <a:pt x="336118" y="46827"/>
                    <a:pt x="330024" y="57280"/>
                  </a:cubicBezTo>
                  <a:cubicBezTo>
                    <a:pt x="329621" y="57974"/>
                    <a:pt x="330250" y="58740"/>
                    <a:pt x="330902" y="58740"/>
                  </a:cubicBezTo>
                  <a:cubicBezTo>
                    <a:pt x="331128" y="58740"/>
                    <a:pt x="331346" y="58651"/>
                    <a:pt x="331539" y="58442"/>
                  </a:cubicBezTo>
                  <a:cubicBezTo>
                    <a:pt x="338028" y="51296"/>
                    <a:pt x="345105" y="44964"/>
                    <a:pt x="352480" y="38907"/>
                  </a:cubicBezTo>
                  <a:cubicBezTo>
                    <a:pt x="337399" y="52626"/>
                    <a:pt x="323068" y="66846"/>
                    <a:pt x="311824" y="84219"/>
                  </a:cubicBezTo>
                  <a:cubicBezTo>
                    <a:pt x="311372" y="84945"/>
                    <a:pt x="312001" y="85574"/>
                    <a:pt x="312670" y="85574"/>
                  </a:cubicBezTo>
                  <a:cubicBezTo>
                    <a:pt x="312887" y="85574"/>
                    <a:pt x="313105" y="85509"/>
                    <a:pt x="313290" y="85364"/>
                  </a:cubicBezTo>
                  <a:cubicBezTo>
                    <a:pt x="317361" y="81936"/>
                    <a:pt x="321206" y="78307"/>
                    <a:pt x="325139" y="74766"/>
                  </a:cubicBezTo>
                  <a:cubicBezTo>
                    <a:pt x="318135" y="83267"/>
                    <a:pt x="311574" y="92139"/>
                    <a:pt x="305778" y="101616"/>
                  </a:cubicBezTo>
                  <a:cubicBezTo>
                    <a:pt x="305359" y="102277"/>
                    <a:pt x="305964" y="102987"/>
                    <a:pt x="306600" y="102987"/>
                  </a:cubicBezTo>
                  <a:cubicBezTo>
                    <a:pt x="306810" y="102987"/>
                    <a:pt x="307020" y="102906"/>
                    <a:pt x="307197" y="102729"/>
                  </a:cubicBezTo>
                  <a:cubicBezTo>
                    <a:pt x="312686" y="97236"/>
                    <a:pt x="318183" y="91695"/>
                    <a:pt x="323696" y="86179"/>
                  </a:cubicBezTo>
                  <a:cubicBezTo>
                    <a:pt x="314435" y="96470"/>
                    <a:pt x="305827" y="107665"/>
                    <a:pt x="307801" y="112649"/>
                  </a:cubicBezTo>
                  <a:cubicBezTo>
                    <a:pt x="307898" y="112891"/>
                    <a:pt x="308108" y="112996"/>
                    <a:pt x="308317" y="112996"/>
                  </a:cubicBezTo>
                  <a:cubicBezTo>
                    <a:pt x="308615" y="112996"/>
                    <a:pt x="308906" y="112770"/>
                    <a:pt x="308777" y="112391"/>
                  </a:cubicBezTo>
                  <a:cubicBezTo>
                    <a:pt x="305681" y="103318"/>
                    <a:pt x="341889" y="70274"/>
                    <a:pt x="347620" y="63918"/>
                  </a:cubicBezTo>
                  <a:cubicBezTo>
                    <a:pt x="349224" y="62119"/>
                    <a:pt x="350876" y="60353"/>
                    <a:pt x="352504" y="58563"/>
                  </a:cubicBezTo>
                  <a:cubicBezTo>
                    <a:pt x="356809" y="54691"/>
                    <a:pt x="361185" y="50876"/>
                    <a:pt x="365699" y="47247"/>
                  </a:cubicBezTo>
                  <a:cubicBezTo>
                    <a:pt x="372704" y="41633"/>
                    <a:pt x="380079" y="36068"/>
                    <a:pt x="386850" y="29946"/>
                  </a:cubicBezTo>
                  <a:close/>
                  <a:moveTo>
                    <a:pt x="440000" y="98793"/>
                  </a:moveTo>
                  <a:cubicBezTo>
                    <a:pt x="440701" y="103850"/>
                    <a:pt x="440886" y="109068"/>
                    <a:pt x="441209" y="114214"/>
                  </a:cubicBezTo>
                  <a:cubicBezTo>
                    <a:pt x="434994" y="117214"/>
                    <a:pt x="429013" y="120731"/>
                    <a:pt x="423387" y="124739"/>
                  </a:cubicBezTo>
                  <a:cubicBezTo>
                    <a:pt x="428804" y="119610"/>
                    <a:pt x="434156" y="114400"/>
                    <a:pt x="439371" y="108972"/>
                  </a:cubicBezTo>
                  <a:cubicBezTo>
                    <a:pt x="440185" y="108133"/>
                    <a:pt x="439444" y="107084"/>
                    <a:pt x="438549" y="107084"/>
                  </a:cubicBezTo>
                  <a:cubicBezTo>
                    <a:pt x="438299" y="107084"/>
                    <a:pt x="438033" y="107173"/>
                    <a:pt x="437791" y="107367"/>
                  </a:cubicBezTo>
                  <a:cubicBezTo>
                    <a:pt x="422839" y="119263"/>
                    <a:pt x="416963" y="123538"/>
                    <a:pt x="416141" y="123538"/>
                  </a:cubicBezTo>
                  <a:cubicBezTo>
                    <a:pt x="414489" y="123538"/>
                    <a:pt x="433463" y="106100"/>
                    <a:pt x="440000" y="98793"/>
                  </a:cubicBezTo>
                  <a:close/>
                  <a:moveTo>
                    <a:pt x="328275" y="116932"/>
                  </a:moveTo>
                  <a:cubicBezTo>
                    <a:pt x="329113" y="118658"/>
                    <a:pt x="330048" y="120336"/>
                    <a:pt x="331072" y="121941"/>
                  </a:cubicBezTo>
                  <a:cubicBezTo>
                    <a:pt x="330967" y="121917"/>
                    <a:pt x="330862" y="121900"/>
                    <a:pt x="330765" y="121900"/>
                  </a:cubicBezTo>
                  <a:cubicBezTo>
                    <a:pt x="330507" y="121900"/>
                    <a:pt x="330258" y="121981"/>
                    <a:pt x="330048" y="122126"/>
                  </a:cubicBezTo>
                  <a:cubicBezTo>
                    <a:pt x="324285" y="126925"/>
                    <a:pt x="321577" y="128683"/>
                    <a:pt x="320706" y="128683"/>
                  </a:cubicBezTo>
                  <a:cubicBezTo>
                    <a:pt x="318828" y="128683"/>
                    <a:pt x="325357" y="120602"/>
                    <a:pt x="328275" y="116932"/>
                  </a:cubicBezTo>
                  <a:close/>
                  <a:moveTo>
                    <a:pt x="434019" y="87703"/>
                  </a:moveTo>
                  <a:cubicBezTo>
                    <a:pt x="435687" y="87703"/>
                    <a:pt x="437130" y="88671"/>
                    <a:pt x="438186" y="91018"/>
                  </a:cubicBezTo>
                  <a:cubicBezTo>
                    <a:pt x="433535" y="94833"/>
                    <a:pt x="428699" y="99430"/>
                    <a:pt x="428006" y="99430"/>
                  </a:cubicBezTo>
                  <a:cubicBezTo>
                    <a:pt x="427514" y="99430"/>
                    <a:pt x="429070" y="97164"/>
                    <a:pt x="434180" y="90760"/>
                  </a:cubicBezTo>
                  <a:cubicBezTo>
                    <a:pt x="434889" y="89881"/>
                    <a:pt x="434124" y="88703"/>
                    <a:pt x="433293" y="88703"/>
                  </a:cubicBezTo>
                  <a:cubicBezTo>
                    <a:pt x="433027" y="88703"/>
                    <a:pt x="432762" y="88824"/>
                    <a:pt x="432528" y="89106"/>
                  </a:cubicBezTo>
                  <a:lnTo>
                    <a:pt x="418640" y="106479"/>
                  </a:lnTo>
                  <a:cubicBezTo>
                    <a:pt x="417898" y="107399"/>
                    <a:pt x="418583" y="108471"/>
                    <a:pt x="419470" y="108471"/>
                  </a:cubicBezTo>
                  <a:cubicBezTo>
                    <a:pt x="419736" y="108471"/>
                    <a:pt x="420018" y="108375"/>
                    <a:pt x="420292" y="108157"/>
                  </a:cubicBezTo>
                  <a:cubicBezTo>
                    <a:pt x="428159" y="101930"/>
                    <a:pt x="431174" y="99535"/>
                    <a:pt x="431327" y="99535"/>
                  </a:cubicBezTo>
                  <a:cubicBezTo>
                    <a:pt x="431689" y="99535"/>
                    <a:pt x="414803" y="113932"/>
                    <a:pt x="409797" y="121521"/>
                  </a:cubicBezTo>
                  <a:cubicBezTo>
                    <a:pt x="409290" y="122271"/>
                    <a:pt x="410007" y="123272"/>
                    <a:pt x="410797" y="123272"/>
                  </a:cubicBezTo>
                  <a:cubicBezTo>
                    <a:pt x="410982" y="123272"/>
                    <a:pt x="411176" y="123215"/>
                    <a:pt x="411353" y="123086"/>
                  </a:cubicBezTo>
                  <a:cubicBezTo>
                    <a:pt x="423420" y="114343"/>
                    <a:pt x="419994" y="117101"/>
                    <a:pt x="428772" y="109617"/>
                  </a:cubicBezTo>
                  <a:cubicBezTo>
                    <a:pt x="422807" y="114706"/>
                    <a:pt x="412353" y="123804"/>
                    <a:pt x="406517" y="129998"/>
                  </a:cubicBezTo>
                  <a:cubicBezTo>
                    <a:pt x="405808" y="130748"/>
                    <a:pt x="406436" y="131934"/>
                    <a:pt x="407283" y="131934"/>
                  </a:cubicBezTo>
                  <a:cubicBezTo>
                    <a:pt x="407468" y="131934"/>
                    <a:pt x="407670" y="131877"/>
                    <a:pt x="407863" y="131748"/>
                  </a:cubicBezTo>
                  <a:cubicBezTo>
                    <a:pt x="408734" y="131184"/>
                    <a:pt x="428103" y="116940"/>
                    <a:pt x="428602" y="116940"/>
                  </a:cubicBezTo>
                  <a:cubicBezTo>
                    <a:pt x="428627" y="116940"/>
                    <a:pt x="428610" y="116972"/>
                    <a:pt x="428554" y="117029"/>
                  </a:cubicBezTo>
                  <a:cubicBezTo>
                    <a:pt x="419454" y="126554"/>
                    <a:pt x="409354" y="135192"/>
                    <a:pt x="399464" y="144040"/>
                  </a:cubicBezTo>
                  <a:cubicBezTo>
                    <a:pt x="402833" y="132119"/>
                    <a:pt x="406533" y="120779"/>
                    <a:pt x="413473" y="109181"/>
                  </a:cubicBezTo>
                  <a:lnTo>
                    <a:pt x="413473" y="109205"/>
                  </a:lnTo>
                  <a:cubicBezTo>
                    <a:pt x="416068" y="104899"/>
                    <a:pt x="427014" y="87703"/>
                    <a:pt x="434019" y="87703"/>
                  </a:cubicBezTo>
                  <a:close/>
                  <a:moveTo>
                    <a:pt x="331910" y="123272"/>
                  </a:moveTo>
                  <a:cubicBezTo>
                    <a:pt x="335908" y="129321"/>
                    <a:pt x="341034" y="134773"/>
                    <a:pt x="346846" y="139588"/>
                  </a:cubicBezTo>
                  <a:cubicBezTo>
                    <a:pt x="343622" y="142137"/>
                    <a:pt x="339833" y="145161"/>
                    <a:pt x="338374" y="145161"/>
                  </a:cubicBezTo>
                  <a:cubicBezTo>
                    <a:pt x="337133" y="145161"/>
                    <a:pt x="337560" y="143000"/>
                    <a:pt x="341405" y="136563"/>
                  </a:cubicBezTo>
                  <a:cubicBezTo>
                    <a:pt x="341856" y="135813"/>
                    <a:pt x="341179" y="134797"/>
                    <a:pt x="340398" y="134797"/>
                  </a:cubicBezTo>
                  <a:cubicBezTo>
                    <a:pt x="340212" y="134797"/>
                    <a:pt x="340027" y="134854"/>
                    <a:pt x="339841" y="134983"/>
                  </a:cubicBezTo>
                  <a:cubicBezTo>
                    <a:pt x="335666" y="137991"/>
                    <a:pt x="333006" y="139967"/>
                    <a:pt x="332031" y="139967"/>
                  </a:cubicBezTo>
                  <a:cubicBezTo>
                    <a:pt x="330951" y="139967"/>
                    <a:pt x="331958" y="137523"/>
                    <a:pt x="335303" y="131345"/>
                  </a:cubicBezTo>
                  <a:cubicBezTo>
                    <a:pt x="335787" y="130466"/>
                    <a:pt x="335118" y="129667"/>
                    <a:pt x="334304" y="129667"/>
                  </a:cubicBezTo>
                  <a:cubicBezTo>
                    <a:pt x="334135" y="129667"/>
                    <a:pt x="333949" y="129708"/>
                    <a:pt x="333772" y="129788"/>
                  </a:cubicBezTo>
                  <a:cubicBezTo>
                    <a:pt x="330153" y="131426"/>
                    <a:pt x="328049" y="132200"/>
                    <a:pt x="327066" y="132200"/>
                  </a:cubicBezTo>
                  <a:cubicBezTo>
                    <a:pt x="325059" y="132200"/>
                    <a:pt x="327735" y="129006"/>
                    <a:pt x="331837" y="123522"/>
                  </a:cubicBezTo>
                  <a:cubicBezTo>
                    <a:pt x="331910" y="123433"/>
                    <a:pt x="331886" y="123360"/>
                    <a:pt x="331910" y="123272"/>
                  </a:cubicBezTo>
                  <a:close/>
                  <a:moveTo>
                    <a:pt x="320706" y="113270"/>
                  </a:moveTo>
                  <a:cubicBezTo>
                    <a:pt x="321367" y="113270"/>
                    <a:pt x="318215" y="116577"/>
                    <a:pt x="312501" y="124965"/>
                  </a:cubicBezTo>
                  <a:cubicBezTo>
                    <a:pt x="311944" y="125772"/>
                    <a:pt x="312710" y="126699"/>
                    <a:pt x="313524" y="126699"/>
                  </a:cubicBezTo>
                  <a:cubicBezTo>
                    <a:pt x="313710" y="126699"/>
                    <a:pt x="313887" y="126651"/>
                    <a:pt x="314064" y="126554"/>
                  </a:cubicBezTo>
                  <a:cubicBezTo>
                    <a:pt x="319416" y="123376"/>
                    <a:pt x="321738" y="122021"/>
                    <a:pt x="322278" y="122021"/>
                  </a:cubicBezTo>
                  <a:cubicBezTo>
                    <a:pt x="323261" y="122021"/>
                    <a:pt x="318352" y="126514"/>
                    <a:pt x="315104" y="132789"/>
                  </a:cubicBezTo>
                  <a:cubicBezTo>
                    <a:pt x="314693" y="133603"/>
                    <a:pt x="315306" y="134539"/>
                    <a:pt x="316096" y="134539"/>
                  </a:cubicBezTo>
                  <a:cubicBezTo>
                    <a:pt x="316281" y="134539"/>
                    <a:pt x="316474" y="134491"/>
                    <a:pt x="316668" y="134378"/>
                  </a:cubicBezTo>
                  <a:cubicBezTo>
                    <a:pt x="321601" y="131450"/>
                    <a:pt x="323946" y="129700"/>
                    <a:pt x="324374" y="129700"/>
                  </a:cubicBezTo>
                  <a:cubicBezTo>
                    <a:pt x="324857" y="129700"/>
                    <a:pt x="322907" y="131910"/>
                    <a:pt x="319457" y="137144"/>
                  </a:cubicBezTo>
                  <a:cubicBezTo>
                    <a:pt x="318909" y="137967"/>
                    <a:pt x="319650" y="138846"/>
                    <a:pt x="320472" y="138846"/>
                  </a:cubicBezTo>
                  <a:cubicBezTo>
                    <a:pt x="320658" y="138846"/>
                    <a:pt x="320843" y="138806"/>
                    <a:pt x="321020" y="138709"/>
                  </a:cubicBezTo>
                  <a:cubicBezTo>
                    <a:pt x="324519" y="136797"/>
                    <a:pt x="326663" y="135918"/>
                    <a:pt x="327815" y="135918"/>
                  </a:cubicBezTo>
                  <a:cubicBezTo>
                    <a:pt x="330209" y="135918"/>
                    <a:pt x="328355" y="139685"/>
                    <a:pt x="325534" y="145855"/>
                  </a:cubicBezTo>
                  <a:cubicBezTo>
                    <a:pt x="325413" y="146089"/>
                    <a:pt x="325389" y="146371"/>
                    <a:pt x="325437" y="146621"/>
                  </a:cubicBezTo>
                  <a:cubicBezTo>
                    <a:pt x="317595" y="138918"/>
                    <a:pt x="310526" y="130603"/>
                    <a:pt x="306939" y="120965"/>
                  </a:cubicBezTo>
                  <a:cubicBezTo>
                    <a:pt x="315854" y="116376"/>
                    <a:pt x="320069" y="113270"/>
                    <a:pt x="320706" y="113270"/>
                  </a:cubicBezTo>
                  <a:close/>
                  <a:moveTo>
                    <a:pt x="334264" y="143282"/>
                  </a:moveTo>
                  <a:cubicBezTo>
                    <a:pt x="335650" y="143282"/>
                    <a:pt x="334312" y="145943"/>
                    <a:pt x="330282" y="151234"/>
                  </a:cubicBezTo>
                  <a:cubicBezTo>
                    <a:pt x="328928" y="150000"/>
                    <a:pt x="327630" y="148718"/>
                    <a:pt x="326300" y="147436"/>
                  </a:cubicBezTo>
                  <a:cubicBezTo>
                    <a:pt x="326389" y="147460"/>
                    <a:pt x="326485" y="147476"/>
                    <a:pt x="326582" y="147476"/>
                  </a:cubicBezTo>
                  <a:cubicBezTo>
                    <a:pt x="326840" y="147476"/>
                    <a:pt x="327098" y="147387"/>
                    <a:pt x="327324" y="147226"/>
                  </a:cubicBezTo>
                  <a:cubicBezTo>
                    <a:pt x="330983" y="144597"/>
                    <a:pt x="333296" y="143282"/>
                    <a:pt x="334264" y="143282"/>
                  </a:cubicBezTo>
                  <a:close/>
                  <a:moveTo>
                    <a:pt x="349151" y="141524"/>
                  </a:moveTo>
                  <a:cubicBezTo>
                    <a:pt x="350876" y="142879"/>
                    <a:pt x="352665" y="144153"/>
                    <a:pt x="354479" y="145387"/>
                  </a:cubicBezTo>
                  <a:cubicBezTo>
                    <a:pt x="348813" y="148468"/>
                    <a:pt x="344557" y="151339"/>
                    <a:pt x="343323" y="151339"/>
                  </a:cubicBezTo>
                  <a:cubicBezTo>
                    <a:pt x="342163" y="151339"/>
                    <a:pt x="343662" y="148807"/>
                    <a:pt x="349151" y="141548"/>
                  </a:cubicBezTo>
                  <a:lnTo>
                    <a:pt x="349151" y="141524"/>
                  </a:lnTo>
                  <a:close/>
                  <a:moveTo>
                    <a:pt x="342066" y="146444"/>
                  </a:moveTo>
                  <a:cubicBezTo>
                    <a:pt x="342461" y="146444"/>
                    <a:pt x="340325" y="148936"/>
                    <a:pt x="335142" y="155678"/>
                  </a:cubicBezTo>
                  <a:cubicBezTo>
                    <a:pt x="334191" y="154824"/>
                    <a:pt x="333232" y="153936"/>
                    <a:pt x="332281" y="153073"/>
                  </a:cubicBezTo>
                  <a:cubicBezTo>
                    <a:pt x="338157" y="149428"/>
                    <a:pt x="341631" y="146444"/>
                    <a:pt x="342066" y="146444"/>
                  </a:cubicBezTo>
                  <a:close/>
                  <a:moveTo>
                    <a:pt x="357228" y="147210"/>
                  </a:moveTo>
                  <a:cubicBezTo>
                    <a:pt x="358832" y="148234"/>
                    <a:pt x="360411" y="149258"/>
                    <a:pt x="362064" y="150186"/>
                  </a:cubicBezTo>
                  <a:cubicBezTo>
                    <a:pt x="358138" y="153218"/>
                    <a:pt x="352214" y="157679"/>
                    <a:pt x="350594" y="157679"/>
                  </a:cubicBezTo>
                  <a:cubicBezTo>
                    <a:pt x="349345" y="157679"/>
                    <a:pt x="350618" y="155065"/>
                    <a:pt x="357228" y="147210"/>
                  </a:cubicBezTo>
                  <a:close/>
                  <a:moveTo>
                    <a:pt x="466663" y="110601"/>
                  </a:moveTo>
                  <a:cubicBezTo>
                    <a:pt x="457708" y="120029"/>
                    <a:pt x="448729" y="129466"/>
                    <a:pt x="439718" y="138870"/>
                  </a:cubicBezTo>
                  <a:cubicBezTo>
                    <a:pt x="425314" y="152331"/>
                    <a:pt x="411474" y="166325"/>
                    <a:pt x="398182" y="180851"/>
                  </a:cubicBezTo>
                  <a:cubicBezTo>
                    <a:pt x="403631" y="174310"/>
                    <a:pt x="409024" y="167769"/>
                    <a:pt x="414376" y="161203"/>
                  </a:cubicBezTo>
                  <a:cubicBezTo>
                    <a:pt x="425499" y="149508"/>
                    <a:pt x="436276" y="137451"/>
                    <a:pt x="446327" y="124618"/>
                  </a:cubicBezTo>
                  <a:cubicBezTo>
                    <a:pt x="446658" y="124175"/>
                    <a:pt x="446658" y="123546"/>
                    <a:pt x="446279" y="123126"/>
                  </a:cubicBezTo>
                  <a:cubicBezTo>
                    <a:pt x="452614" y="117190"/>
                    <a:pt x="459780" y="111746"/>
                    <a:pt x="466663" y="110601"/>
                  </a:cubicBezTo>
                  <a:close/>
                  <a:moveTo>
                    <a:pt x="463198" y="121062"/>
                  </a:moveTo>
                  <a:cubicBezTo>
                    <a:pt x="464270" y="121062"/>
                    <a:pt x="452147" y="133603"/>
                    <a:pt x="450027" y="135773"/>
                  </a:cubicBezTo>
                  <a:cubicBezTo>
                    <a:pt x="441934" y="144040"/>
                    <a:pt x="433697" y="152235"/>
                    <a:pt x="425547" y="160477"/>
                  </a:cubicBezTo>
                  <a:cubicBezTo>
                    <a:pt x="417826" y="168277"/>
                    <a:pt x="410281" y="176286"/>
                    <a:pt x="402769" y="184278"/>
                  </a:cubicBezTo>
                  <a:cubicBezTo>
                    <a:pt x="418849" y="166535"/>
                    <a:pt x="434994" y="148839"/>
                    <a:pt x="451171" y="131184"/>
                  </a:cubicBezTo>
                  <a:cubicBezTo>
                    <a:pt x="451703" y="130700"/>
                    <a:pt x="452243" y="130184"/>
                    <a:pt x="452800" y="129700"/>
                  </a:cubicBezTo>
                  <a:cubicBezTo>
                    <a:pt x="459869" y="123344"/>
                    <a:pt x="462738" y="121062"/>
                    <a:pt x="463198" y="121062"/>
                  </a:cubicBezTo>
                  <a:close/>
                  <a:moveTo>
                    <a:pt x="291374" y="175261"/>
                  </a:moveTo>
                  <a:cubicBezTo>
                    <a:pt x="289391" y="177875"/>
                    <a:pt x="287417" y="180504"/>
                    <a:pt x="285531" y="183206"/>
                  </a:cubicBezTo>
                  <a:cubicBezTo>
                    <a:pt x="284934" y="184053"/>
                    <a:pt x="285764" y="184940"/>
                    <a:pt x="286619" y="184940"/>
                  </a:cubicBezTo>
                  <a:cubicBezTo>
                    <a:pt x="286804" y="184940"/>
                    <a:pt x="286989" y="184900"/>
                    <a:pt x="287159" y="184811"/>
                  </a:cubicBezTo>
                  <a:cubicBezTo>
                    <a:pt x="288585" y="184069"/>
                    <a:pt x="289577" y="183730"/>
                    <a:pt x="290197" y="183730"/>
                  </a:cubicBezTo>
                  <a:cubicBezTo>
                    <a:pt x="292374" y="183730"/>
                    <a:pt x="290036" y="187876"/>
                    <a:pt x="286183" y="193150"/>
                  </a:cubicBezTo>
                  <a:cubicBezTo>
                    <a:pt x="282153" y="181246"/>
                    <a:pt x="285248" y="176568"/>
                    <a:pt x="291374" y="175261"/>
                  </a:cubicBezTo>
                  <a:close/>
                  <a:moveTo>
                    <a:pt x="371495" y="155098"/>
                  </a:moveTo>
                  <a:cubicBezTo>
                    <a:pt x="373776" y="156195"/>
                    <a:pt x="376073" y="157195"/>
                    <a:pt x="378378" y="158106"/>
                  </a:cubicBezTo>
                  <a:cubicBezTo>
                    <a:pt x="359557" y="171954"/>
                    <a:pt x="342308" y="187835"/>
                    <a:pt x="326042" y="204926"/>
                  </a:cubicBezTo>
                  <a:cubicBezTo>
                    <a:pt x="340776" y="187981"/>
                    <a:pt x="355833" y="171261"/>
                    <a:pt x="371495" y="155098"/>
                  </a:cubicBezTo>
                  <a:close/>
                  <a:moveTo>
                    <a:pt x="399883" y="184278"/>
                  </a:moveTo>
                  <a:cubicBezTo>
                    <a:pt x="393902" y="190908"/>
                    <a:pt x="387873" y="197498"/>
                    <a:pt x="381892" y="204136"/>
                  </a:cubicBezTo>
                  <a:cubicBezTo>
                    <a:pt x="369165" y="218339"/>
                    <a:pt x="356647" y="232776"/>
                    <a:pt x="344130" y="247213"/>
                  </a:cubicBezTo>
                  <a:cubicBezTo>
                    <a:pt x="353947" y="235341"/>
                    <a:pt x="363837" y="223509"/>
                    <a:pt x="373816" y="211749"/>
                  </a:cubicBezTo>
                  <a:cubicBezTo>
                    <a:pt x="382497" y="202579"/>
                    <a:pt x="391178" y="193400"/>
                    <a:pt x="399883" y="184278"/>
                  </a:cubicBezTo>
                  <a:close/>
                  <a:moveTo>
                    <a:pt x="231437" y="228735"/>
                  </a:moveTo>
                  <a:cubicBezTo>
                    <a:pt x="231776" y="228735"/>
                    <a:pt x="221281" y="242503"/>
                    <a:pt x="210529" y="255553"/>
                  </a:cubicBezTo>
                  <a:cubicBezTo>
                    <a:pt x="203387" y="264239"/>
                    <a:pt x="196036" y="272756"/>
                    <a:pt x="188677" y="281281"/>
                  </a:cubicBezTo>
                  <a:cubicBezTo>
                    <a:pt x="198220" y="269804"/>
                    <a:pt x="207716" y="258295"/>
                    <a:pt x="216977" y="246560"/>
                  </a:cubicBezTo>
                  <a:cubicBezTo>
                    <a:pt x="227165" y="233647"/>
                    <a:pt x="231236" y="228735"/>
                    <a:pt x="231437" y="228735"/>
                  </a:cubicBezTo>
                  <a:close/>
                  <a:moveTo>
                    <a:pt x="392943" y="183044"/>
                  </a:moveTo>
                  <a:cubicBezTo>
                    <a:pt x="357929" y="223396"/>
                    <a:pt x="322318" y="263231"/>
                    <a:pt x="286111" y="302542"/>
                  </a:cubicBezTo>
                  <a:cubicBezTo>
                    <a:pt x="308825" y="274805"/>
                    <a:pt x="330838" y="246560"/>
                    <a:pt x="355664" y="220621"/>
                  </a:cubicBezTo>
                  <a:cubicBezTo>
                    <a:pt x="367908" y="207838"/>
                    <a:pt x="380498" y="195497"/>
                    <a:pt x="392943" y="183044"/>
                  </a:cubicBezTo>
                  <a:close/>
                  <a:moveTo>
                    <a:pt x="372857" y="166010"/>
                  </a:moveTo>
                  <a:cubicBezTo>
                    <a:pt x="374566" y="166010"/>
                    <a:pt x="371865" y="170890"/>
                    <a:pt x="359622" y="185625"/>
                  </a:cubicBezTo>
                  <a:cubicBezTo>
                    <a:pt x="351642" y="195239"/>
                    <a:pt x="343380" y="204765"/>
                    <a:pt x="335005" y="214266"/>
                  </a:cubicBezTo>
                  <a:cubicBezTo>
                    <a:pt x="328903" y="220742"/>
                    <a:pt x="322834" y="227259"/>
                    <a:pt x="316805" y="233800"/>
                  </a:cubicBezTo>
                  <a:cubicBezTo>
                    <a:pt x="320295" y="230050"/>
                    <a:pt x="323882" y="226332"/>
                    <a:pt x="327557" y="222646"/>
                  </a:cubicBezTo>
                  <a:cubicBezTo>
                    <a:pt x="316297" y="235220"/>
                    <a:pt x="304755" y="247681"/>
                    <a:pt x="293091" y="259997"/>
                  </a:cubicBezTo>
                  <a:cubicBezTo>
                    <a:pt x="298725" y="253690"/>
                    <a:pt x="304400" y="247399"/>
                    <a:pt x="310107" y="241116"/>
                  </a:cubicBezTo>
                  <a:cubicBezTo>
                    <a:pt x="302449" y="249447"/>
                    <a:pt x="294816" y="257835"/>
                    <a:pt x="287207" y="266215"/>
                  </a:cubicBezTo>
                  <a:cubicBezTo>
                    <a:pt x="275060" y="278951"/>
                    <a:pt x="262792" y="291525"/>
                    <a:pt x="250605" y="303913"/>
                  </a:cubicBezTo>
                  <a:cubicBezTo>
                    <a:pt x="260237" y="291597"/>
                    <a:pt x="269845" y="279322"/>
                    <a:pt x="279622" y="267240"/>
                  </a:cubicBezTo>
                  <a:cubicBezTo>
                    <a:pt x="295421" y="247681"/>
                    <a:pt x="311614" y="228380"/>
                    <a:pt x="327839" y="209144"/>
                  </a:cubicBezTo>
                  <a:cubicBezTo>
                    <a:pt x="335747" y="199740"/>
                    <a:pt x="344194" y="190868"/>
                    <a:pt x="352802" y="182109"/>
                  </a:cubicBezTo>
                  <a:cubicBezTo>
                    <a:pt x="357969" y="176858"/>
                    <a:pt x="370318" y="166010"/>
                    <a:pt x="372857" y="166010"/>
                  </a:cubicBezTo>
                  <a:close/>
                  <a:moveTo>
                    <a:pt x="312984" y="191981"/>
                  </a:moveTo>
                  <a:cubicBezTo>
                    <a:pt x="313839" y="191981"/>
                    <a:pt x="312670" y="194159"/>
                    <a:pt x="308172" y="199829"/>
                  </a:cubicBezTo>
                  <a:cubicBezTo>
                    <a:pt x="305101" y="203716"/>
                    <a:pt x="301909" y="207515"/>
                    <a:pt x="298774" y="211330"/>
                  </a:cubicBezTo>
                  <a:cubicBezTo>
                    <a:pt x="293373" y="217153"/>
                    <a:pt x="288094" y="223089"/>
                    <a:pt x="282927" y="229122"/>
                  </a:cubicBezTo>
                  <a:cubicBezTo>
                    <a:pt x="268104" y="244471"/>
                    <a:pt x="253910" y="260602"/>
                    <a:pt x="239272" y="275974"/>
                  </a:cubicBezTo>
                  <a:cubicBezTo>
                    <a:pt x="224280" y="291710"/>
                    <a:pt x="209626" y="307688"/>
                    <a:pt x="195286" y="323915"/>
                  </a:cubicBezTo>
                  <a:cubicBezTo>
                    <a:pt x="193263" y="325964"/>
                    <a:pt x="191289" y="328061"/>
                    <a:pt x="189281" y="330134"/>
                  </a:cubicBezTo>
                  <a:cubicBezTo>
                    <a:pt x="201034" y="315140"/>
                    <a:pt x="212649" y="300074"/>
                    <a:pt x="224449" y="285169"/>
                  </a:cubicBezTo>
                  <a:cubicBezTo>
                    <a:pt x="247155" y="260206"/>
                    <a:pt x="269756" y="235107"/>
                    <a:pt x="291858" y="209636"/>
                  </a:cubicBezTo>
                  <a:cubicBezTo>
                    <a:pt x="299588" y="202385"/>
                    <a:pt x="311122" y="191981"/>
                    <a:pt x="312984" y="191981"/>
                  </a:cubicBezTo>
                  <a:close/>
                  <a:moveTo>
                    <a:pt x="346338" y="220347"/>
                  </a:moveTo>
                  <a:cubicBezTo>
                    <a:pt x="318691" y="252617"/>
                    <a:pt x="292140" y="285798"/>
                    <a:pt x="263026" y="316858"/>
                  </a:cubicBezTo>
                  <a:cubicBezTo>
                    <a:pt x="254135" y="326335"/>
                    <a:pt x="245156" y="335747"/>
                    <a:pt x="236217" y="345176"/>
                  </a:cubicBezTo>
                  <a:cubicBezTo>
                    <a:pt x="244415" y="333626"/>
                    <a:pt x="252693" y="322399"/>
                    <a:pt x="261261" y="311833"/>
                  </a:cubicBezTo>
                  <a:cubicBezTo>
                    <a:pt x="287578" y="279394"/>
                    <a:pt x="316877" y="249842"/>
                    <a:pt x="346338" y="220347"/>
                  </a:cubicBezTo>
                  <a:close/>
                  <a:moveTo>
                    <a:pt x="267709" y="274458"/>
                  </a:moveTo>
                  <a:cubicBezTo>
                    <a:pt x="254232" y="291968"/>
                    <a:pt x="240965" y="309688"/>
                    <a:pt x="227568" y="327125"/>
                  </a:cubicBezTo>
                  <a:cubicBezTo>
                    <a:pt x="214648" y="340054"/>
                    <a:pt x="201686" y="352951"/>
                    <a:pt x="188701" y="365807"/>
                  </a:cubicBezTo>
                  <a:cubicBezTo>
                    <a:pt x="216187" y="336393"/>
                    <a:pt x="242013" y="305494"/>
                    <a:pt x="267709" y="274458"/>
                  </a:cubicBezTo>
                  <a:close/>
                  <a:moveTo>
                    <a:pt x="441515" y="117561"/>
                  </a:moveTo>
                  <a:cubicBezTo>
                    <a:pt x="441676" y="119634"/>
                    <a:pt x="441975" y="121707"/>
                    <a:pt x="442394" y="123731"/>
                  </a:cubicBezTo>
                  <a:lnTo>
                    <a:pt x="442369" y="123731"/>
                  </a:lnTo>
                  <a:cubicBezTo>
                    <a:pt x="442490" y="124199"/>
                    <a:pt x="442837" y="124546"/>
                    <a:pt x="443280" y="124691"/>
                  </a:cubicBezTo>
                  <a:cubicBezTo>
                    <a:pt x="431109" y="138870"/>
                    <a:pt x="418914" y="153049"/>
                    <a:pt x="406678" y="167188"/>
                  </a:cubicBezTo>
                  <a:cubicBezTo>
                    <a:pt x="389501" y="184835"/>
                    <a:pt x="371285" y="201619"/>
                    <a:pt x="354084" y="218992"/>
                  </a:cubicBezTo>
                  <a:cubicBezTo>
                    <a:pt x="322504" y="250988"/>
                    <a:pt x="295840" y="287548"/>
                    <a:pt x="267032" y="321963"/>
                  </a:cubicBezTo>
                  <a:cubicBezTo>
                    <a:pt x="261793" y="328222"/>
                    <a:pt x="256328" y="334279"/>
                    <a:pt x="250839" y="340288"/>
                  </a:cubicBezTo>
                  <a:cubicBezTo>
                    <a:pt x="237289" y="354532"/>
                    <a:pt x="223724" y="368759"/>
                    <a:pt x="210110" y="382946"/>
                  </a:cubicBezTo>
                  <a:cubicBezTo>
                    <a:pt x="216002" y="374300"/>
                    <a:pt x="221886" y="365759"/>
                    <a:pt x="227754" y="357234"/>
                  </a:cubicBezTo>
                  <a:cubicBezTo>
                    <a:pt x="240086" y="344361"/>
                    <a:pt x="252418" y="331481"/>
                    <a:pt x="264703" y="318560"/>
                  </a:cubicBezTo>
                  <a:cubicBezTo>
                    <a:pt x="296420" y="285217"/>
                    <a:pt x="324906" y="248399"/>
                    <a:pt x="354157" y="212475"/>
                  </a:cubicBezTo>
                  <a:cubicBezTo>
                    <a:pt x="354221" y="212403"/>
                    <a:pt x="354294" y="212330"/>
                    <a:pt x="354366" y="212266"/>
                  </a:cubicBezTo>
                  <a:cubicBezTo>
                    <a:pt x="382408" y="184157"/>
                    <a:pt x="416173" y="156404"/>
                    <a:pt x="438718" y="123546"/>
                  </a:cubicBezTo>
                  <a:cubicBezTo>
                    <a:pt x="439234" y="122804"/>
                    <a:pt x="438605" y="121917"/>
                    <a:pt x="437856" y="121779"/>
                  </a:cubicBezTo>
                  <a:cubicBezTo>
                    <a:pt x="439065" y="120384"/>
                    <a:pt x="440322" y="119005"/>
                    <a:pt x="441515" y="117561"/>
                  </a:cubicBezTo>
                  <a:close/>
                  <a:moveTo>
                    <a:pt x="386906" y="172455"/>
                  </a:moveTo>
                  <a:cubicBezTo>
                    <a:pt x="383899" y="176342"/>
                    <a:pt x="380853" y="180157"/>
                    <a:pt x="377798" y="183948"/>
                  </a:cubicBezTo>
                  <a:cubicBezTo>
                    <a:pt x="369463" y="193191"/>
                    <a:pt x="361089" y="202297"/>
                    <a:pt x="352778" y="210661"/>
                  </a:cubicBezTo>
                  <a:cubicBezTo>
                    <a:pt x="320625" y="242979"/>
                    <a:pt x="288908" y="275184"/>
                    <a:pt x="259681" y="310220"/>
                  </a:cubicBezTo>
                  <a:cubicBezTo>
                    <a:pt x="246019" y="326617"/>
                    <a:pt x="233428" y="343756"/>
                    <a:pt x="221144" y="361121"/>
                  </a:cubicBezTo>
                  <a:cubicBezTo>
                    <a:pt x="209416" y="373445"/>
                    <a:pt x="197688" y="385785"/>
                    <a:pt x="185961" y="398101"/>
                  </a:cubicBezTo>
                  <a:cubicBezTo>
                    <a:pt x="210206" y="368856"/>
                    <a:pt x="233799" y="339094"/>
                    <a:pt x="257819" y="310414"/>
                  </a:cubicBezTo>
                  <a:cubicBezTo>
                    <a:pt x="288739" y="273482"/>
                    <a:pt x="320972" y="237785"/>
                    <a:pt x="354503" y="203321"/>
                  </a:cubicBezTo>
                  <a:cubicBezTo>
                    <a:pt x="364885" y="192675"/>
                    <a:pt x="375871" y="182544"/>
                    <a:pt x="386906" y="172455"/>
                  </a:cubicBezTo>
                  <a:close/>
                  <a:moveTo>
                    <a:pt x="236217" y="286822"/>
                  </a:moveTo>
                  <a:cubicBezTo>
                    <a:pt x="223280" y="303074"/>
                    <a:pt x="210206" y="319237"/>
                    <a:pt x="196286" y="334554"/>
                  </a:cubicBezTo>
                  <a:cubicBezTo>
                    <a:pt x="175764" y="357169"/>
                    <a:pt x="154775" y="379333"/>
                    <a:pt x="133923" y="401618"/>
                  </a:cubicBezTo>
                  <a:cubicBezTo>
                    <a:pt x="153098" y="377099"/>
                    <a:pt x="172621" y="352951"/>
                    <a:pt x="193078" y="329432"/>
                  </a:cubicBezTo>
                  <a:cubicBezTo>
                    <a:pt x="206901" y="315350"/>
                    <a:pt x="221588" y="301211"/>
                    <a:pt x="236217" y="286822"/>
                  </a:cubicBezTo>
                  <a:close/>
                  <a:moveTo>
                    <a:pt x="271223" y="191053"/>
                  </a:moveTo>
                  <a:cubicBezTo>
                    <a:pt x="275149" y="191239"/>
                    <a:pt x="279501" y="192562"/>
                    <a:pt x="284184" y="195288"/>
                  </a:cubicBezTo>
                  <a:cubicBezTo>
                    <a:pt x="284297" y="195336"/>
                    <a:pt x="284410" y="195360"/>
                    <a:pt x="284531" y="195360"/>
                  </a:cubicBezTo>
                  <a:cubicBezTo>
                    <a:pt x="278131" y="203740"/>
                    <a:pt x="269192" y="213758"/>
                    <a:pt x="268080" y="214967"/>
                  </a:cubicBezTo>
                  <a:cubicBezTo>
                    <a:pt x="256279" y="227630"/>
                    <a:pt x="244245" y="240115"/>
                    <a:pt x="232429" y="252778"/>
                  </a:cubicBezTo>
                  <a:cubicBezTo>
                    <a:pt x="218928" y="267264"/>
                    <a:pt x="205966" y="282282"/>
                    <a:pt x="193102" y="297372"/>
                  </a:cubicBezTo>
                  <a:cubicBezTo>
                    <a:pt x="186493" y="304615"/>
                    <a:pt x="179980" y="311922"/>
                    <a:pt x="173644" y="319423"/>
                  </a:cubicBezTo>
                  <a:cubicBezTo>
                    <a:pt x="165947" y="328553"/>
                    <a:pt x="158080" y="337723"/>
                    <a:pt x="150189" y="346918"/>
                  </a:cubicBezTo>
                  <a:cubicBezTo>
                    <a:pt x="132996" y="366106"/>
                    <a:pt x="115078" y="385205"/>
                    <a:pt x="97458" y="404642"/>
                  </a:cubicBezTo>
                  <a:cubicBezTo>
                    <a:pt x="115521" y="381962"/>
                    <a:pt x="133576" y="359306"/>
                    <a:pt x="151938" y="336885"/>
                  </a:cubicBezTo>
                  <a:cubicBezTo>
                    <a:pt x="192054" y="287943"/>
                    <a:pt x="240876" y="246003"/>
                    <a:pt x="279018" y="195780"/>
                  </a:cubicBezTo>
                  <a:cubicBezTo>
                    <a:pt x="279679" y="194901"/>
                    <a:pt x="278760" y="193747"/>
                    <a:pt x="277817" y="193747"/>
                  </a:cubicBezTo>
                  <a:cubicBezTo>
                    <a:pt x="277607" y="193747"/>
                    <a:pt x="277398" y="193804"/>
                    <a:pt x="277196" y="193941"/>
                  </a:cubicBezTo>
                  <a:cubicBezTo>
                    <a:pt x="273101" y="196748"/>
                    <a:pt x="267209" y="201926"/>
                    <a:pt x="265662" y="201926"/>
                  </a:cubicBezTo>
                  <a:cubicBezTo>
                    <a:pt x="264565" y="201926"/>
                    <a:pt x="265662" y="199312"/>
                    <a:pt x="271151" y="191400"/>
                  </a:cubicBezTo>
                  <a:cubicBezTo>
                    <a:pt x="271223" y="191287"/>
                    <a:pt x="271199" y="191166"/>
                    <a:pt x="271223" y="191053"/>
                  </a:cubicBezTo>
                  <a:close/>
                  <a:moveTo>
                    <a:pt x="76210" y="403529"/>
                  </a:moveTo>
                  <a:cubicBezTo>
                    <a:pt x="65530" y="416918"/>
                    <a:pt x="54802" y="430258"/>
                    <a:pt x="44195" y="443695"/>
                  </a:cubicBezTo>
                  <a:cubicBezTo>
                    <a:pt x="41881" y="446615"/>
                    <a:pt x="18909" y="474158"/>
                    <a:pt x="18119" y="474158"/>
                  </a:cubicBezTo>
                  <a:cubicBezTo>
                    <a:pt x="17910" y="474158"/>
                    <a:pt x="19183" y="472327"/>
                    <a:pt x="22665" y="467770"/>
                  </a:cubicBezTo>
                  <a:cubicBezTo>
                    <a:pt x="38375" y="447212"/>
                    <a:pt x="55084" y="427629"/>
                    <a:pt x="72140" y="408183"/>
                  </a:cubicBezTo>
                  <a:cubicBezTo>
                    <a:pt x="73494" y="406650"/>
                    <a:pt x="74864" y="405086"/>
                    <a:pt x="76210" y="403529"/>
                  </a:cubicBezTo>
                  <a:close/>
                  <a:moveTo>
                    <a:pt x="143345" y="411095"/>
                  </a:moveTo>
                  <a:cubicBezTo>
                    <a:pt x="134898" y="419636"/>
                    <a:pt x="126499" y="428209"/>
                    <a:pt x="118124" y="436823"/>
                  </a:cubicBezTo>
                  <a:cubicBezTo>
                    <a:pt x="110467" y="444768"/>
                    <a:pt x="103374" y="453309"/>
                    <a:pt x="95966" y="461503"/>
                  </a:cubicBezTo>
                  <a:cubicBezTo>
                    <a:pt x="93838" y="463867"/>
                    <a:pt x="82296" y="475191"/>
                    <a:pt x="81135" y="475191"/>
                  </a:cubicBezTo>
                  <a:cubicBezTo>
                    <a:pt x="80563" y="475191"/>
                    <a:pt x="82554" y="472384"/>
                    <a:pt x="89575" y="464278"/>
                  </a:cubicBezTo>
                  <a:cubicBezTo>
                    <a:pt x="106026" y="445227"/>
                    <a:pt x="124895" y="428209"/>
                    <a:pt x="143345" y="411095"/>
                  </a:cubicBezTo>
                  <a:close/>
                  <a:moveTo>
                    <a:pt x="79934" y="411651"/>
                  </a:moveTo>
                  <a:cubicBezTo>
                    <a:pt x="71213" y="422967"/>
                    <a:pt x="62411" y="434267"/>
                    <a:pt x="53408" y="445413"/>
                  </a:cubicBezTo>
                  <a:cubicBezTo>
                    <a:pt x="44614" y="456334"/>
                    <a:pt x="35796" y="467254"/>
                    <a:pt x="27252" y="478409"/>
                  </a:cubicBezTo>
                  <a:lnTo>
                    <a:pt x="27252" y="478384"/>
                  </a:lnTo>
                  <a:cubicBezTo>
                    <a:pt x="28114" y="476900"/>
                    <a:pt x="29138" y="475199"/>
                    <a:pt x="30395" y="473013"/>
                  </a:cubicBezTo>
                  <a:cubicBezTo>
                    <a:pt x="38657" y="459455"/>
                    <a:pt x="49410" y="447421"/>
                    <a:pt x="59719" y="435404"/>
                  </a:cubicBezTo>
                  <a:cubicBezTo>
                    <a:pt x="66514" y="427508"/>
                    <a:pt x="73188" y="419571"/>
                    <a:pt x="79934" y="411651"/>
                  </a:cubicBezTo>
                  <a:close/>
                  <a:moveTo>
                    <a:pt x="439323" y="151557"/>
                  </a:moveTo>
                  <a:cubicBezTo>
                    <a:pt x="382521" y="214080"/>
                    <a:pt x="329468" y="280749"/>
                    <a:pt x="277809" y="347733"/>
                  </a:cubicBezTo>
                  <a:cubicBezTo>
                    <a:pt x="253321" y="377381"/>
                    <a:pt x="228987" y="407070"/>
                    <a:pt x="204201" y="436428"/>
                  </a:cubicBezTo>
                  <a:cubicBezTo>
                    <a:pt x="191522" y="451470"/>
                    <a:pt x="178094" y="465770"/>
                    <a:pt x="164923" y="480272"/>
                  </a:cubicBezTo>
                  <a:cubicBezTo>
                    <a:pt x="210158" y="421644"/>
                    <a:pt x="255417" y="362896"/>
                    <a:pt x="301748" y="305220"/>
                  </a:cubicBezTo>
                  <a:cubicBezTo>
                    <a:pt x="330258" y="269708"/>
                    <a:pt x="359807" y="235058"/>
                    <a:pt x="390436" y="201224"/>
                  </a:cubicBezTo>
                  <a:cubicBezTo>
                    <a:pt x="405840" y="184206"/>
                    <a:pt x="423033" y="168212"/>
                    <a:pt x="439323" y="151557"/>
                  </a:cubicBezTo>
                  <a:close/>
                  <a:moveTo>
                    <a:pt x="307414" y="189642"/>
                  </a:moveTo>
                  <a:cubicBezTo>
                    <a:pt x="308245" y="189642"/>
                    <a:pt x="292696" y="205450"/>
                    <a:pt x="288319" y="210217"/>
                  </a:cubicBezTo>
                  <a:cubicBezTo>
                    <a:pt x="260559" y="237228"/>
                    <a:pt x="235242" y="266748"/>
                    <a:pt x="210762" y="297041"/>
                  </a:cubicBezTo>
                  <a:cubicBezTo>
                    <a:pt x="188911" y="321076"/>
                    <a:pt x="167035" y="345103"/>
                    <a:pt x="145538" y="369437"/>
                  </a:cubicBezTo>
                  <a:cubicBezTo>
                    <a:pt x="121478" y="396682"/>
                    <a:pt x="97184" y="423741"/>
                    <a:pt x="73679" y="451470"/>
                  </a:cubicBezTo>
                  <a:cubicBezTo>
                    <a:pt x="65047" y="461673"/>
                    <a:pt x="55503" y="470940"/>
                    <a:pt x="46403" y="480578"/>
                  </a:cubicBezTo>
                  <a:cubicBezTo>
                    <a:pt x="49917" y="476150"/>
                    <a:pt x="53246" y="471569"/>
                    <a:pt x="56454" y="467028"/>
                  </a:cubicBezTo>
                  <a:cubicBezTo>
                    <a:pt x="56688" y="467230"/>
                    <a:pt x="57003" y="467367"/>
                    <a:pt x="57317" y="467367"/>
                  </a:cubicBezTo>
                  <a:cubicBezTo>
                    <a:pt x="57639" y="467367"/>
                    <a:pt x="57970" y="467230"/>
                    <a:pt x="58204" y="466883"/>
                  </a:cubicBezTo>
                  <a:cubicBezTo>
                    <a:pt x="67489" y="453236"/>
                    <a:pt x="77331" y="439735"/>
                    <a:pt x="87527" y="426370"/>
                  </a:cubicBezTo>
                  <a:cubicBezTo>
                    <a:pt x="104067" y="406021"/>
                    <a:pt x="121332" y="386293"/>
                    <a:pt x="138670" y="366477"/>
                  </a:cubicBezTo>
                  <a:cubicBezTo>
                    <a:pt x="176320" y="323472"/>
                    <a:pt x="214535" y="280838"/>
                    <a:pt x="253676" y="239115"/>
                  </a:cubicBezTo>
                  <a:cubicBezTo>
                    <a:pt x="255256" y="237575"/>
                    <a:pt x="256860" y="236034"/>
                    <a:pt x="258464" y="234526"/>
                  </a:cubicBezTo>
                  <a:cubicBezTo>
                    <a:pt x="271409" y="222226"/>
                    <a:pt x="284555" y="210217"/>
                    <a:pt x="297653" y="198151"/>
                  </a:cubicBezTo>
                  <a:cubicBezTo>
                    <a:pt x="304360" y="191973"/>
                    <a:pt x="307092" y="189642"/>
                    <a:pt x="307414" y="189642"/>
                  </a:cubicBezTo>
                  <a:close/>
                  <a:moveTo>
                    <a:pt x="113490" y="435847"/>
                  </a:moveTo>
                  <a:cubicBezTo>
                    <a:pt x="98852" y="450793"/>
                    <a:pt x="84658" y="466165"/>
                    <a:pt x="71535" y="482506"/>
                  </a:cubicBezTo>
                  <a:cubicBezTo>
                    <a:pt x="71672" y="479852"/>
                    <a:pt x="72865" y="476941"/>
                    <a:pt x="74631" y="473892"/>
                  </a:cubicBezTo>
                  <a:cubicBezTo>
                    <a:pt x="78540" y="468980"/>
                    <a:pt x="82546" y="464141"/>
                    <a:pt x="86616" y="459366"/>
                  </a:cubicBezTo>
                  <a:cubicBezTo>
                    <a:pt x="96369" y="449744"/>
                    <a:pt x="107912" y="441017"/>
                    <a:pt x="111797" y="437452"/>
                  </a:cubicBezTo>
                  <a:cubicBezTo>
                    <a:pt x="112377" y="436920"/>
                    <a:pt x="112909" y="436355"/>
                    <a:pt x="113490" y="435847"/>
                  </a:cubicBezTo>
                  <a:close/>
                  <a:moveTo>
                    <a:pt x="220161" y="350273"/>
                  </a:moveTo>
                  <a:cubicBezTo>
                    <a:pt x="193755" y="381986"/>
                    <a:pt x="167599" y="413958"/>
                    <a:pt x="141000" y="445373"/>
                  </a:cubicBezTo>
                  <a:cubicBezTo>
                    <a:pt x="138509" y="448325"/>
                    <a:pt x="135922" y="451147"/>
                    <a:pt x="133391" y="454035"/>
                  </a:cubicBezTo>
                  <a:cubicBezTo>
                    <a:pt x="126572" y="461415"/>
                    <a:pt x="119640" y="468682"/>
                    <a:pt x="112281" y="475336"/>
                  </a:cubicBezTo>
                  <a:cubicBezTo>
                    <a:pt x="107235" y="479901"/>
                    <a:pt x="102463" y="483788"/>
                    <a:pt x="98554" y="488281"/>
                  </a:cubicBezTo>
                  <a:cubicBezTo>
                    <a:pt x="107557" y="473868"/>
                    <a:pt x="118632" y="460810"/>
                    <a:pt x="129594" y="447881"/>
                  </a:cubicBezTo>
                  <a:cubicBezTo>
                    <a:pt x="158313" y="414071"/>
                    <a:pt x="190684" y="383430"/>
                    <a:pt x="220161" y="350273"/>
                  </a:cubicBezTo>
                  <a:close/>
                  <a:moveTo>
                    <a:pt x="98207" y="462487"/>
                  </a:moveTo>
                  <a:cubicBezTo>
                    <a:pt x="91920" y="470400"/>
                    <a:pt x="86495" y="478949"/>
                    <a:pt x="82473" y="488450"/>
                  </a:cubicBezTo>
                  <a:cubicBezTo>
                    <a:pt x="80031" y="486910"/>
                    <a:pt x="77331" y="485861"/>
                    <a:pt x="74494" y="485353"/>
                  </a:cubicBezTo>
                  <a:cubicBezTo>
                    <a:pt x="75606" y="483764"/>
                    <a:pt x="76726" y="482159"/>
                    <a:pt x="77847" y="480578"/>
                  </a:cubicBezTo>
                  <a:cubicBezTo>
                    <a:pt x="84988" y="474965"/>
                    <a:pt x="91807" y="468932"/>
                    <a:pt x="98207" y="462487"/>
                  </a:cubicBezTo>
                  <a:close/>
                  <a:moveTo>
                    <a:pt x="217581" y="339909"/>
                  </a:moveTo>
                  <a:cubicBezTo>
                    <a:pt x="216606" y="341167"/>
                    <a:pt x="215623" y="342425"/>
                    <a:pt x="214648" y="343659"/>
                  </a:cubicBezTo>
                  <a:cubicBezTo>
                    <a:pt x="213092" y="345224"/>
                    <a:pt x="211577" y="346853"/>
                    <a:pt x="209997" y="348410"/>
                  </a:cubicBezTo>
                  <a:cubicBezTo>
                    <a:pt x="195964" y="362404"/>
                    <a:pt x="182325" y="376816"/>
                    <a:pt x="168574" y="391116"/>
                  </a:cubicBezTo>
                  <a:cubicBezTo>
                    <a:pt x="179883" y="380430"/>
                    <a:pt x="191143" y="369856"/>
                    <a:pt x="202017" y="359282"/>
                  </a:cubicBezTo>
                  <a:cubicBezTo>
                    <a:pt x="192756" y="370485"/>
                    <a:pt x="183349" y="381406"/>
                    <a:pt x="173556" y="391818"/>
                  </a:cubicBezTo>
                  <a:cubicBezTo>
                    <a:pt x="155799" y="410699"/>
                    <a:pt x="136204" y="427863"/>
                    <a:pt x="119704" y="447929"/>
                  </a:cubicBezTo>
                  <a:cubicBezTo>
                    <a:pt x="115940" y="452494"/>
                    <a:pt x="110628" y="460366"/>
                    <a:pt x="107186" y="465181"/>
                  </a:cubicBezTo>
                  <a:cubicBezTo>
                    <a:pt x="101488" y="473844"/>
                    <a:pt x="94854" y="481861"/>
                    <a:pt x="87406" y="489079"/>
                  </a:cubicBezTo>
                  <a:cubicBezTo>
                    <a:pt x="87503" y="478038"/>
                    <a:pt x="92130" y="468867"/>
                    <a:pt x="101302" y="461552"/>
                  </a:cubicBezTo>
                  <a:cubicBezTo>
                    <a:pt x="108766" y="452051"/>
                    <a:pt x="116915" y="442832"/>
                    <a:pt x="125411" y="433775"/>
                  </a:cubicBezTo>
                  <a:cubicBezTo>
                    <a:pt x="123896" y="435194"/>
                    <a:pt x="122404" y="436614"/>
                    <a:pt x="120913" y="438057"/>
                  </a:cubicBezTo>
                  <a:cubicBezTo>
                    <a:pt x="127152" y="431121"/>
                    <a:pt x="133367" y="424177"/>
                    <a:pt x="139791" y="417547"/>
                  </a:cubicBezTo>
                  <a:cubicBezTo>
                    <a:pt x="165270" y="391205"/>
                    <a:pt x="191450" y="365597"/>
                    <a:pt x="217581" y="339909"/>
                  </a:cubicBezTo>
                  <a:close/>
                  <a:moveTo>
                    <a:pt x="259278" y="301937"/>
                  </a:moveTo>
                  <a:cubicBezTo>
                    <a:pt x="237660" y="326851"/>
                    <a:pt x="216211" y="351878"/>
                    <a:pt x="193989" y="376284"/>
                  </a:cubicBezTo>
                  <a:cubicBezTo>
                    <a:pt x="158217" y="415539"/>
                    <a:pt x="119471" y="451075"/>
                    <a:pt x="91106" y="496274"/>
                  </a:cubicBezTo>
                  <a:cubicBezTo>
                    <a:pt x="89800" y="494660"/>
                    <a:pt x="88382" y="493128"/>
                    <a:pt x="86874" y="491733"/>
                  </a:cubicBezTo>
                  <a:cubicBezTo>
                    <a:pt x="97925" y="481603"/>
                    <a:pt x="106469" y="469980"/>
                    <a:pt x="115263" y="457592"/>
                  </a:cubicBezTo>
                  <a:cubicBezTo>
                    <a:pt x="132182" y="433726"/>
                    <a:pt x="154727" y="414143"/>
                    <a:pt x="175087" y="393326"/>
                  </a:cubicBezTo>
                  <a:cubicBezTo>
                    <a:pt x="192377" y="375655"/>
                    <a:pt x="208433" y="356725"/>
                    <a:pt x="224070" y="337376"/>
                  </a:cubicBezTo>
                  <a:cubicBezTo>
                    <a:pt x="235871" y="325569"/>
                    <a:pt x="247598" y="313761"/>
                    <a:pt x="259278" y="301937"/>
                  </a:cubicBezTo>
                  <a:close/>
                  <a:moveTo>
                    <a:pt x="175837" y="421547"/>
                  </a:moveTo>
                  <a:cubicBezTo>
                    <a:pt x="164528" y="435057"/>
                    <a:pt x="153518" y="448841"/>
                    <a:pt x="142789" y="462883"/>
                  </a:cubicBezTo>
                  <a:cubicBezTo>
                    <a:pt x="139017" y="466859"/>
                    <a:pt x="135253" y="470843"/>
                    <a:pt x="131618" y="474965"/>
                  </a:cubicBezTo>
                  <a:cubicBezTo>
                    <a:pt x="126161" y="481038"/>
                    <a:pt x="107195" y="492596"/>
                    <a:pt x="104099" y="497935"/>
                  </a:cubicBezTo>
                  <a:cubicBezTo>
                    <a:pt x="120067" y="470319"/>
                    <a:pt x="151591" y="445018"/>
                    <a:pt x="175837" y="421547"/>
                  </a:cubicBezTo>
                  <a:close/>
                  <a:moveTo>
                    <a:pt x="105744" y="399222"/>
                  </a:moveTo>
                  <a:cubicBezTo>
                    <a:pt x="96386" y="409861"/>
                    <a:pt x="87221" y="420644"/>
                    <a:pt x="78774" y="431798"/>
                  </a:cubicBezTo>
                  <a:cubicBezTo>
                    <a:pt x="62226" y="453615"/>
                    <a:pt x="48193" y="483603"/>
                    <a:pt x="24737" y="499088"/>
                  </a:cubicBezTo>
                  <a:cubicBezTo>
                    <a:pt x="33813" y="485280"/>
                    <a:pt x="43663" y="471843"/>
                    <a:pt x="54109" y="458737"/>
                  </a:cubicBezTo>
                  <a:cubicBezTo>
                    <a:pt x="54552" y="458172"/>
                    <a:pt x="55012" y="457616"/>
                    <a:pt x="55455" y="457059"/>
                  </a:cubicBezTo>
                  <a:cubicBezTo>
                    <a:pt x="71350" y="437243"/>
                    <a:pt x="88454" y="418103"/>
                    <a:pt x="105744" y="399222"/>
                  </a:cubicBezTo>
                  <a:close/>
                  <a:moveTo>
                    <a:pt x="31508" y="486168"/>
                  </a:moveTo>
                  <a:cubicBezTo>
                    <a:pt x="28227" y="490983"/>
                    <a:pt x="24906" y="495757"/>
                    <a:pt x="21827" y="500693"/>
                  </a:cubicBezTo>
                  <a:cubicBezTo>
                    <a:pt x="21787" y="500766"/>
                    <a:pt x="21827" y="500814"/>
                    <a:pt x="21811" y="500879"/>
                  </a:cubicBezTo>
                  <a:cubicBezTo>
                    <a:pt x="21416" y="501113"/>
                    <a:pt x="21037" y="501347"/>
                    <a:pt x="20642" y="501556"/>
                  </a:cubicBezTo>
                  <a:cubicBezTo>
                    <a:pt x="20505" y="500976"/>
                    <a:pt x="20408" y="500395"/>
                    <a:pt x="20247" y="499830"/>
                  </a:cubicBezTo>
                  <a:cubicBezTo>
                    <a:pt x="24044" y="495314"/>
                    <a:pt x="27743" y="490708"/>
                    <a:pt x="31508" y="486168"/>
                  </a:cubicBezTo>
                  <a:close/>
                  <a:moveTo>
                    <a:pt x="73655" y="486539"/>
                  </a:moveTo>
                  <a:cubicBezTo>
                    <a:pt x="74284" y="486676"/>
                    <a:pt x="74937" y="486724"/>
                    <a:pt x="75541" y="486885"/>
                  </a:cubicBezTo>
                  <a:cubicBezTo>
                    <a:pt x="75469" y="487023"/>
                    <a:pt x="75372" y="487143"/>
                    <a:pt x="75372" y="487329"/>
                  </a:cubicBezTo>
                  <a:cubicBezTo>
                    <a:pt x="75445" y="487821"/>
                    <a:pt x="75630" y="488216"/>
                    <a:pt x="75727" y="488676"/>
                  </a:cubicBezTo>
                  <a:cubicBezTo>
                    <a:pt x="71277" y="492846"/>
                    <a:pt x="64579" y="500016"/>
                    <a:pt x="63161" y="502298"/>
                  </a:cubicBezTo>
                  <a:cubicBezTo>
                    <a:pt x="65974" y="497758"/>
                    <a:pt x="69021" y="493362"/>
                    <a:pt x="72051" y="488958"/>
                  </a:cubicBezTo>
                  <a:cubicBezTo>
                    <a:pt x="72164" y="489120"/>
                    <a:pt x="72237" y="489265"/>
                    <a:pt x="72350" y="489402"/>
                  </a:cubicBezTo>
                  <a:cubicBezTo>
                    <a:pt x="72495" y="489579"/>
                    <a:pt x="72664" y="489652"/>
                    <a:pt x="72825" y="489652"/>
                  </a:cubicBezTo>
                  <a:cubicBezTo>
                    <a:pt x="73325" y="489652"/>
                    <a:pt x="73792" y="488942"/>
                    <a:pt x="73349" y="488402"/>
                  </a:cubicBezTo>
                  <a:cubicBezTo>
                    <a:pt x="73212" y="488144"/>
                    <a:pt x="73075" y="487886"/>
                    <a:pt x="72954" y="487611"/>
                  </a:cubicBezTo>
                  <a:cubicBezTo>
                    <a:pt x="73188" y="487256"/>
                    <a:pt x="73422" y="486910"/>
                    <a:pt x="73655" y="486539"/>
                  </a:cubicBezTo>
                  <a:close/>
                  <a:moveTo>
                    <a:pt x="265492" y="328134"/>
                  </a:moveTo>
                  <a:cubicBezTo>
                    <a:pt x="215220" y="386874"/>
                    <a:pt x="166938" y="447284"/>
                    <a:pt x="113715" y="503468"/>
                  </a:cubicBezTo>
                  <a:cubicBezTo>
                    <a:pt x="121083" y="495661"/>
                    <a:pt x="128772" y="486248"/>
                    <a:pt x="136599" y="476199"/>
                  </a:cubicBezTo>
                  <a:cubicBezTo>
                    <a:pt x="160732" y="452494"/>
                    <a:pt x="181511" y="424298"/>
                    <a:pt x="201364" y="395633"/>
                  </a:cubicBezTo>
                  <a:cubicBezTo>
                    <a:pt x="217259" y="378381"/>
                    <a:pt x="233823" y="361734"/>
                    <a:pt x="249807" y="344547"/>
                  </a:cubicBezTo>
                  <a:cubicBezTo>
                    <a:pt x="255022" y="339054"/>
                    <a:pt x="260285" y="333602"/>
                    <a:pt x="265492" y="328134"/>
                  </a:cubicBezTo>
                  <a:close/>
                  <a:moveTo>
                    <a:pt x="212737" y="373002"/>
                  </a:moveTo>
                  <a:cubicBezTo>
                    <a:pt x="207248" y="380898"/>
                    <a:pt x="201735" y="388810"/>
                    <a:pt x="196262" y="396730"/>
                  </a:cubicBezTo>
                  <a:cubicBezTo>
                    <a:pt x="195569" y="397706"/>
                    <a:pt x="194843" y="398658"/>
                    <a:pt x="194174" y="399642"/>
                  </a:cubicBezTo>
                  <a:cubicBezTo>
                    <a:pt x="184558" y="409675"/>
                    <a:pt x="174950" y="419733"/>
                    <a:pt x="165366" y="429790"/>
                  </a:cubicBezTo>
                  <a:cubicBezTo>
                    <a:pt x="142418" y="453753"/>
                    <a:pt x="114215" y="476642"/>
                    <a:pt x="97321" y="505492"/>
                  </a:cubicBezTo>
                  <a:cubicBezTo>
                    <a:pt x="96877" y="504678"/>
                    <a:pt x="96410" y="503912"/>
                    <a:pt x="95991" y="503210"/>
                  </a:cubicBezTo>
                  <a:cubicBezTo>
                    <a:pt x="95225" y="501952"/>
                    <a:pt x="94362" y="500718"/>
                    <a:pt x="93524" y="499508"/>
                  </a:cubicBezTo>
                  <a:cubicBezTo>
                    <a:pt x="93734" y="499064"/>
                    <a:pt x="93830" y="498596"/>
                    <a:pt x="94064" y="498153"/>
                  </a:cubicBezTo>
                  <a:cubicBezTo>
                    <a:pt x="95878" y="496435"/>
                    <a:pt x="97643" y="494685"/>
                    <a:pt x="99440" y="492991"/>
                  </a:cubicBezTo>
                  <a:cubicBezTo>
                    <a:pt x="99424" y="492991"/>
                    <a:pt x="99408" y="492991"/>
                    <a:pt x="99392" y="492991"/>
                  </a:cubicBezTo>
                  <a:cubicBezTo>
                    <a:pt x="98828" y="492991"/>
                    <a:pt x="98376" y="492572"/>
                    <a:pt x="97949" y="491918"/>
                  </a:cubicBezTo>
                  <a:cubicBezTo>
                    <a:pt x="102463" y="485837"/>
                    <a:pt x="108581" y="480110"/>
                    <a:pt x="114586" y="474707"/>
                  </a:cubicBezTo>
                  <a:cubicBezTo>
                    <a:pt x="111958" y="477457"/>
                    <a:pt x="109419" y="480272"/>
                    <a:pt x="106767" y="482998"/>
                  </a:cubicBezTo>
                  <a:cubicBezTo>
                    <a:pt x="105792" y="485119"/>
                    <a:pt x="104672" y="487143"/>
                    <a:pt x="103463" y="489120"/>
                  </a:cubicBezTo>
                  <a:cubicBezTo>
                    <a:pt x="124363" y="468867"/>
                    <a:pt x="144143" y="447212"/>
                    <a:pt x="163311" y="424951"/>
                  </a:cubicBezTo>
                  <a:cubicBezTo>
                    <a:pt x="167228" y="420894"/>
                    <a:pt x="171138" y="416869"/>
                    <a:pt x="174974" y="412772"/>
                  </a:cubicBezTo>
                  <a:cubicBezTo>
                    <a:pt x="187492" y="399432"/>
                    <a:pt x="200082" y="386180"/>
                    <a:pt x="212737" y="373002"/>
                  </a:cubicBezTo>
                  <a:close/>
                  <a:moveTo>
                    <a:pt x="76565" y="492152"/>
                  </a:moveTo>
                  <a:cubicBezTo>
                    <a:pt x="77025" y="493362"/>
                    <a:pt x="77589" y="494523"/>
                    <a:pt x="78242" y="495644"/>
                  </a:cubicBezTo>
                  <a:cubicBezTo>
                    <a:pt x="74494" y="498927"/>
                    <a:pt x="70004" y="502274"/>
                    <a:pt x="67932" y="506097"/>
                  </a:cubicBezTo>
                  <a:cubicBezTo>
                    <a:pt x="70536" y="501274"/>
                    <a:pt x="73728" y="496830"/>
                    <a:pt x="76565" y="492152"/>
                  </a:cubicBezTo>
                  <a:close/>
                  <a:moveTo>
                    <a:pt x="136970" y="389745"/>
                  </a:moveTo>
                  <a:cubicBezTo>
                    <a:pt x="130876" y="397214"/>
                    <a:pt x="124734" y="404642"/>
                    <a:pt x="118495" y="411958"/>
                  </a:cubicBezTo>
                  <a:cubicBezTo>
                    <a:pt x="109863" y="422088"/>
                    <a:pt x="101528" y="432403"/>
                    <a:pt x="93363" y="442856"/>
                  </a:cubicBezTo>
                  <a:cubicBezTo>
                    <a:pt x="76750" y="458640"/>
                    <a:pt x="59759" y="475432"/>
                    <a:pt x="51038" y="493572"/>
                  </a:cubicBezTo>
                  <a:cubicBezTo>
                    <a:pt x="50635" y="494402"/>
                    <a:pt x="51288" y="495282"/>
                    <a:pt x="52037" y="495282"/>
                  </a:cubicBezTo>
                  <a:cubicBezTo>
                    <a:pt x="52295" y="495282"/>
                    <a:pt x="52561" y="495177"/>
                    <a:pt x="52803" y="494943"/>
                  </a:cubicBezTo>
                  <a:cubicBezTo>
                    <a:pt x="56785" y="490983"/>
                    <a:pt x="60694" y="486837"/>
                    <a:pt x="64603" y="482740"/>
                  </a:cubicBezTo>
                  <a:cubicBezTo>
                    <a:pt x="61113" y="487724"/>
                    <a:pt x="57688" y="492757"/>
                    <a:pt x="54455" y="497879"/>
                  </a:cubicBezTo>
                  <a:cubicBezTo>
                    <a:pt x="53891" y="498766"/>
                    <a:pt x="54705" y="499613"/>
                    <a:pt x="55536" y="499613"/>
                  </a:cubicBezTo>
                  <a:cubicBezTo>
                    <a:pt x="55898" y="499613"/>
                    <a:pt x="56253" y="499451"/>
                    <a:pt x="56503" y="499064"/>
                  </a:cubicBezTo>
                  <a:cubicBezTo>
                    <a:pt x="60694" y="492402"/>
                    <a:pt x="65232" y="486047"/>
                    <a:pt x="69931" y="479852"/>
                  </a:cubicBezTo>
                  <a:cubicBezTo>
                    <a:pt x="69561" y="481691"/>
                    <a:pt x="69649" y="483603"/>
                    <a:pt x="70189" y="485393"/>
                  </a:cubicBezTo>
                  <a:cubicBezTo>
                    <a:pt x="66393" y="489636"/>
                    <a:pt x="62717" y="493918"/>
                    <a:pt x="59622" y="498717"/>
                  </a:cubicBezTo>
                  <a:cubicBezTo>
                    <a:pt x="59026" y="499653"/>
                    <a:pt x="59880" y="500540"/>
                    <a:pt x="60743" y="500540"/>
                  </a:cubicBezTo>
                  <a:cubicBezTo>
                    <a:pt x="61113" y="500540"/>
                    <a:pt x="61484" y="500371"/>
                    <a:pt x="61742" y="499976"/>
                  </a:cubicBezTo>
                  <a:cubicBezTo>
                    <a:pt x="62137" y="499371"/>
                    <a:pt x="62580" y="498830"/>
                    <a:pt x="62975" y="498250"/>
                  </a:cubicBezTo>
                  <a:cubicBezTo>
                    <a:pt x="61807" y="500089"/>
                    <a:pt x="60597" y="501927"/>
                    <a:pt x="59461" y="503791"/>
                  </a:cubicBezTo>
                  <a:lnTo>
                    <a:pt x="59461" y="503815"/>
                  </a:lnTo>
                  <a:cubicBezTo>
                    <a:pt x="55810" y="499855"/>
                    <a:pt x="50836" y="496669"/>
                    <a:pt x="46347" y="496669"/>
                  </a:cubicBezTo>
                  <a:cubicBezTo>
                    <a:pt x="45146" y="496669"/>
                    <a:pt x="43969" y="496903"/>
                    <a:pt x="42865" y="497411"/>
                  </a:cubicBezTo>
                  <a:cubicBezTo>
                    <a:pt x="44122" y="494733"/>
                    <a:pt x="45170" y="491983"/>
                    <a:pt x="46008" y="489168"/>
                  </a:cubicBezTo>
                  <a:cubicBezTo>
                    <a:pt x="46194" y="488458"/>
                    <a:pt x="45621" y="487958"/>
                    <a:pt x="45041" y="487958"/>
                  </a:cubicBezTo>
                  <a:cubicBezTo>
                    <a:pt x="44735" y="487958"/>
                    <a:pt x="44420" y="488103"/>
                    <a:pt x="44219" y="488426"/>
                  </a:cubicBezTo>
                  <a:cubicBezTo>
                    <a:pt x="39657" y="495806"/>
                    <a:pt x="33515" y="502210"/>
                    <a:pt x="28856" y="509517"/>
                  </a:cubicBezTo>
                  <a:cubicBezTo>
                    <a:pt x="47685" y="478828"/>
                    <a:pt x="80474" y="451147"/>
                    <a:pt x="104486" y="424951"/>
                  </a:cubicBezTo>
                  <a:cubicBezTo>
                    <a:pt x="115287" y="413167"/>
                    <a:pt x="126177" y="401481"/>
                    <a:pt x="136970" y="389745"/>
                  </a:cubicBezTo>
                  <a:close/>
                  <a:moveTo>
                    <a:pt x="266589" y="339167"/>
                  </a:moveTo>
                  <a:cubicBezTo>
                    <a:pt x="236427" y="376050"/>
                    <a:pt x="206829" y="413304"/>
                    <a:pt x="177812" y="450914"/>
                  </a:cubicBezTo>
                  <a:cubicBezTo>
                    <a:pt x="167502" y="464278"/>
                    <a:pt x="157241" y="477667"/>
                    <a:pt x="146610" y="490797"/>
                  </a:cubicBezTo>
                  <a:cubicBezTo>
                    <a:pt x="142684" y="495620"/>
                    <a:pt x="128821" y="509767"/>
                    <a:pt x="126878" y="509767"/>
                  </a:cubicBezTo>
                  <a:cubicBezTo>
                    <a:pt x="125725" y="509767"/>
                    <a:pt x="128796" y="504766"/>
                    <a:pt x="140669" y="489821"/>
                  </a:cubicBezTo>
                  <a:cubicBezTo>
                    <a:pt x="156218" y="470327"/>
                    <a:pt x="173322" y="451793"/>
                    <a:pt x="189354" y="432678"/>
                  </a:cubicBezTo>
                  <a:cubicBezTo>
                    <a:pt x="215373" y="401666"/>
                    <a:pt x="240666" y="370179"/>
                    <a:pt x="266589" y="339167"/>
                  </a:cubicBezTo>
                  <a:close/>
                  <a:moveTo>
                    <a:pt x="80144" y="498717"/>
                  </a:moveTo>
                  <a:cubicBezTo>
                    <a:pt x="81031" y="499927"/>
                    <a:pt x="81941" y="501137"/>
                    <a:pt x="82917" y="502298"/>
                  </a:cubicBezTo>
                  <a:cubicBezTo>
                    <a:pt x="78242" y="506444"/>
                    <a:pt x="70423" y="511751"/>
                    <a:pt x="68392" y="516437"/>
                  </a:cubicBezTo>
                  <a:cubicBezTo>
                    <a:pt x="71165" y="510033"/>
                    <a:pt x="75961" y="504468"/>
                    <a:pt x="80144" y="498717"/>
                  </a:cubicBezTo>
                  <a:close/>
                  <a:moveTo>
                    <a:pt x="469952" y="110415"/>
                  </a:moveTo>
                  <a:cubicBezTo>
                    <a:pt x="475578" y="110698"/>
                    <a:pt x="480842" y="114448"/>
                    <a:pt x="485073" y="124014"/>
                  </a:cubicBezTo>
                  <a:cubicBezTo>
                    <a:pt x="485251" y="124368"/>
                    <a:pt x="485622" y="124594"/>
                    <a:pt x="486041" y="124594"/>
                  </a:cubicBezTo>
                  <a:cubicBezTo>
                    <a:pt x="486057" y="124594"/>
                    <a:pt x="486081" y="124594"/>
                    <a:pt x="486097" y="124594"/>
                  </a:cubicBezTo>
                  <a:cubicBezTo>
                    <a:pt x="474716" y="136821"/>
                    <a:pt x="464318" y="149484"/>
                    <a:pt x="454105" y="162760"/>
                  </a:cubicBezTo>
                  <a:cubicBezTo>
                    <a:pt x="422243" y="204184"/>
                    <a:pt x="388599" y="243769"/>
                    <a:pt x="355059" y="283774"/>
                  </a:cubicBezTo>
                  <a:lnTo>
                    <a:pt x="355084" y="283749"/>
                  </a:lnTo>
                  <a:cubicBezTo>
                    <a:pt x="292954" y="357911"/>
                    <a:pt x="232614" y="433541"/>
                    <a:pt x="171250" y="508307"/>
                  </a:cubicBezTo>
                  <a:cubicBezTo>
                    <a:pt x="164689" y="516308"/>
                    <a:pt x="161933" y="519365"/>
                    <a:pt x="161562" y="519365"/>
                  </a:cubicBezTo>
                  <a:cubicBezTo>
                    <a:pt x="160458" y="519365"/>
                    <a:pt x="179875" y="492983"/>
                    <a:pt x="183325" y="488192"/>
                  </a:cubicBezTo>
                  <a:cubicBezTo>
                    <a:pt x="198777" y="466698"/>
                    <a:pt x="216235" y="446582"/>
                    <a:pt x="233267" y="426346"/>
                  </a:cubicBezTo>
                  <a:cubicBezTo>
                    <a:pt x="262494" y="391625"/>
                    <a:pt x="290375" y="355862"/>
                    <a:pt x="318506" y="320262"/>
                  </a:cubicBezTo>
                  <a:cubicBezTo>
                    <a:pt x="348079" y="282798"/>
                    <a:pt x="379216" y="246495"/>
                    <a:pt x="410144" y="210144"/>
                  </a:cubicBezTo>
                  <a:cubicBezTo>
                    <a:pt x="434785" y="181206"/>
                    <a:pt x="463576" y="153541"/>
                    <a:pt x="482139" y="120078"/>
                  </a:cubicBezTo>
                  <a:cubicBezTo>
                    <a:pt x="482615" y="119231"/>
                    <a:pt x="481873" y="118295"/>
                    <a:pt x="481092" y="118295"/>
                  </a:cubicBezTo>
                  <a:cubicBezTo>
                    <a:pt x="480826" y="118295"/>
                    <a:pt x="480560" y="118408"/>
                    <a:pt x="480326" y="118658"/>
                  </a:cubicBezTo>
                  <a:cubicBezTo>
                    <a:pt x="463738" y="136612"/>
                    <a:pt x="447351" y="154751"/>
                    <a:pt x="431182" y="173076"/>
                  </a:cubicBezTo>
                  <a:cubicBezTo>
                    <a:pt x="446609" y="154283"/>
                    <a:pt x="461690" y="135265"/>
                    <a:pt x="476159" y="115771"/>
                  </a:cubicBezTo>
                  <a:cubicBezTo>
                    <a:pt x="476820" y="114884"/>
                    <a:pt x="475885" y="113867"/>
                    <a:pt x="474974" y="113867"/>
                  </a:cubicBezTo>
                  <a:cubicBezTo>
                    <a:pt x="474684" y="113867"/>
                    <a:pt x="474393" y="113972"/>
                    <a:pt x="474160" y="114214"/>
                  </a:cubicBezTo>
                  <a:cubicBezTo>
                    <a:pt x="468251" y="120336"/>
                    <a:pt x="462529" y="126619"/>
                    <a:pt x="456709" y="132837"/>
                  </a:cubicBezTo>
                  <a:cubicBezTo>
                    <a:pt x="462295" y="126457"/>
                    <a:pt x="467695" y="119941"/>
                    <a:pt x="472628" y="113117"/>
                  </a:cubicBezTo>
                  <a:cubicBezTo>
                    <a:pt x="473281" y="112198"/>
                    <a:pt x="472419" y="111375"/>
                    <a:pt x="471540" y="111375"/>
                  </a:cubicBezTo>
                  <a:cubicBezTo>
                    <a:pt x="471258" y="111375"/>
                    <a:pt x="470976" y="111456"/>
                    <a:pt x="470742" y="111649"/>
                  </a:cubicBezTo>
                  <a:cubicBezTo>
                    <a:pt x="467921" y="113932"/>
                    <a:pt x="465293" y="116400"/>
                    <a:pt x="462545" y="118731"/>
                  </a:cubicBezTo>
                  <a:cubicBezTo>
                    <a:pt x="464971" y="116053"/>
                    <a:pt x="467389" y="113399"/>
                    <a:pt x="469831" y="110738"/>
                  </a:cubicBezTo>
                  <a:cubicBezTo>
                    <a:pt x="469928" y="110625"/>
                    <a:pt x="469904" y="110512"/>
                    <a:pt x="469952" y="110415"/>
                  </a:cubicBezTo>
                  <a:close/>
                  <a:moveTo>
                    <a:pt x="187887" y="325706"/>
                  </a:moveTo>
                  <a:cubicBezTo>
                    <a:pt x="178674" y="337401"/>
                    <a:pt x="169485" y="349063"/>
                    <a:pt x="160264" y="360726"/>
                  </a:cubicBezTo>
                  <a:cubicBezTo>
                    <a:pt x="160055" y="360960"/>
                    <a:pt x="159805" y="361218"/>
                    <a:pt x="159595" y="361452"/>
                  </a:cubicBezTo>
                  <a:cubicBezTo>
                    <a:pt x="133858" y="389157"/>
                    <a:pt x="108347" y="417079"/>
                    <a:pt x="83078" y="445227"/>
                  </a:cubicBezTo>
                  <a:cubicBezTo>
                    <a:pt x="63926" y="466464"/>
                    <a:pt x="39447" y="487886"/>
                    <a:pt x="25575" y="513009"/>
                  </a:cubicBezTo>
                  <a:cubicBezTo>
                    <a:pt x="25390" y="513364"/>
                    <a:pt x="25680" y="513671"/>
                    <a:pt x="25986" y="513671"/>
                  </a:cubicBezTo>
                  <a:cubicBezTo>
                    <a:pt x="26123" y="513671"/>
                    <a:pt x="26268" y="513606"/>
                    <a:pt x="26365" y="513453"/>
                  </a:cubicBezTo>
                  <a:cubicBezTo>
                    <a:pt x="26913" y="512485"/>
                    <a:pt x="27582" y="511525"/>
                    <a:pt x="28219" y="510566"/>
                  </a:cubicBezTo>
                  <a:cubicBezTo>
                    <a:pt x="26857" y="512751"/>
                    <a:pt x="25680" y="515074"/>
                    <a:pt x="24713" y="517486"/>
                  </a:cubicBezTo>
                  <a:cubicBezTo>
                    <a:pt x="24608" y="517744"/>
                    <a:pt x="24866" y="517962"/>
                    <a:pt x="25116" y="517962"/>
                  </a:cubicBezTo>
                  <a:cubicBezTo>
                    <a:pt x="25245" y="517962"/>
                    <a:pt x="25366" y="517905"/>
                    <a:pt x="25438" y="517760"/>
                  </a:cubicBezTo>
                  <a:cubicBezTo>
                    <a:pt x="29605" y="509428"/>
                    <a:pt x="35723" y="502532"/>
                    <a:pt x="41422" y="495290"/>
                  </a:cubicBezTo>
                  <a:cubicBezTo>
                    <a:pt x="37375" y="503258"/>
                    <a:pt x="31161" y="509896"/>
                    <a:pt x="27905" y="518252"/>
                  </a:cubicBezTo>
                  <a:cubicBezTo>
                    <a:pt x="27719" y="518728"/>
                    <a:pt x="28179" y="519163"/>
                    <a:pt x="28606" y="519163"/>
                  </a:cubicBezTo>
                  <a:cubicBezTo>
                    <a:pt x="28775" y="519163"/>
                    <a:pt x="28928" y="519099"/>
                    <a:pt x="29041" y="518954"/>
                  </a:cubicBezTo>
                  <a:cubicBezTo>
                    <a:pt x="31701" y="515623"/>
                    <a:pt x="34353" y="511896"/>
                    <a:pt x="36844" y="508073"/>
                  </a:cubicBezTo>
                  <a:cubicBezTo>
                    <a:pt x="36771" y="508493"/>
                    <a:pt x="36674" y="508936"/>
                    <a:pt x="36610" y="509331"/>
                  </a:cubicBezTo>
                  <a:cubicBezTo>
                    <a:pt x="35933" y="513138"/>
                    <a:pt x="32007" y="521381"/>
                    <a:pt x="28106" y="521381"/>
                  </a:cubicBezTo>
                  <a:cubicBezTo>
                    <a:pt x="26333" y="521381"/>
                    <a:pt x="24559" y="519671"/>
                    <a:pt x="23109" y="515042"/>
                  </a:cubicBezTo>
                  <a:cubicBezTo>
                    <a:pt x="21948" y="511316"/>
                    <a:pt x="21714" y="507009"/>
                    <a:pt x="20973" y="502952"/>
                  </a:cubicBezTo>
                  <a:cubicBezTo>
                    <a:pt x="26744" y="500089"/>
                    <a:pt x="31790" y="496128"/>
                    <a:pt x="36449" y="491636"/>
                  </a:cubicBezTo>
                  <a:cubicBezTo>
                    <a:pt x="31491" y="497483"/>
                    <a:pt x="26768" y="503581"/>
                    <a:pt x="22665" y="510243"/>
                  </a:cubicBezTo>
                  <a:cubicBezTo>
                    <a:pt x="22311" y="510840"/>
                    <a:pt x="22818" y="511356"/>
                    <a:pt x="23358" y="511356"/>
                  </a:cubicBezTo>
                  <a:cubicBezTo>
                    <a:pt x="23592" y="511356"/>
                    <a:pt x="23842" y="511251"/>
                    <a:pt x="24019" y="511009"/>
                  </a:cubicBezTo>
                  <a:cubicBezTo>
                    <a:pt x="44074" y="482675"/>
                    <a:pt x="70560" y="458898"/>
                    <a:pt x="93202" y="432589"/>
                  </a:cubicBezTo>
                  <a:cubicBezTo>
                    <a:pt x="116964" y="404997"/>
                    <a:pt x="141508" y="378075"/>
                    <a:pt x="165552" y="350717"/>
                  </a:cubicBezTo>
                  <a:cubicBezTo>
                    <a:pt x="172927" y="342313"/>
                    <a:pt x="180415" y="334021"/>
                    <a:pt x="187887" y="325706"/>
                  </a:cubicBezTo>
                  <a:close/>
                  <a:moveTo>
                    <a:pt x="84658" y="504283"/>
                  </a:moveTo>
                  <a:cubicBezTo>
                    <a:pt x="85198" y="504912"/>
                    <a:pt x="85730" y="505541"/>
                    <a:pt x="86270" y="506146"/>
                  </a:cubicBezTo>
                  <a:cubicBezTo>
                    <a:pt x="80894" y="511614"/>
                    <a:pt x="75703" y="517276"/>
                    <a:pt x="70463" y="522906"/>
                  </a:cubicBezTo>
                  <a:cubicBezTo>
                    <a:pt x="71052" y="522115"/>
                    <a:pt x="71584" y="521301"/>
                    <a:pt x="72140" y="520534"/>
                  </a:cubicBezTo>
                  <a:cubicBezTo>
                    <a:pt x="76122" y="514969"/>
                    <a:pt x="80329" y="509590"/>
                    <a:pt x="84658" y="504283"/>
                  </a:cubicBezTo>
                  <a:close/>
                  <a:moveTo>
                    <a:pt x="93959" y="519873"/>
                  </a:moveTo>
                  <a:cubicBezTo>
                    <a:pt x="94959" y="519873"/>
                    <a:pt x="90784" y="525382"/>
                    <a:pt x="90598" y="526374"/>
                  </a:cubicBezTo>
                  <a:cubicBezTo>
                    <a:pt x="90647" y="526083"/>
                    <a:pt x="90421" y="525898"/>
                    <a:pt x="90211" y="525898"/>
                  </a:cubicBezTo>
                  <a:cubicBezTo>
                    <a:pt x="90066" y="525898"/>
                    <a:pt x="89937" y="525979"/>
                    <a:pt x="89897" y="526172"/>
                  </a:cubicBezTo>
                  <a:lnTo>
                    <a:pt x="89873" y="526188"/>
                  </a:lnTo>
                  <a:lnTo>
                    <a:pt x="89550" y="527406"/>
                  </a:lnTo>
                  <a:cubicBezTo>
                    <a:pt x="89526" y="527471"/>
                    <a:pt x="89575" y="527519"/>
                    <a:pt x="89591" y="527592"/>
                  </a:cubicBezTo>
                  <a:cubicBezTo>
                    <a:pt x="89276" y="527575"/>
                    <a:pt x="88954" y="527559"/>
                    <a:pt x="88640" y="527559"/>
                  </a:cubicBezTo>
                  <a:cubicBezTo>
                    <a:pt x="87632" y="527559"/>
                    <a:pt x="86624" y="527648"/>
                    <a:pt x="85617" y="527842"/>
                  </a:cubicBezTo>
                  <a:cubicBezTo>
                    <a:pt x="85012" y="527963"/>
                    <a:pt x="84408" y="528172"/>
                    <a:pt x="83844" y="528447"/>
                  </a:cubicBezTo>
                  <a:cubicBezTo>
                    <a:pt x="86036" y="526495"/>
                    <a:pt x="88196" y="524495"/>
                    <a:pt x="90389" y="522535"/>
                  </a:cubicBezTo>
                  <a:cubicBezTo>
                    <a:pt x="92549" y="520607"/>
                    <a:pt x="93597" y="519873"/>
                    <a:pt x="93959" y="519873"/>
                  </a:cubicBezTo>
                  <a:close/>
                  <a:moveTo>
                    <a:pt x="95434" y="521212"/>
                  </a:moveTo>
                  <a:cubicBezTo>
                    <a:pt x="96482" y="525156"/>
                    <a:pt x="96845" y="529156"/>
                    <a:pt x="94878" y="529156"/>
                  </a:cubicBezTo>
                  <a:cubicBezTo>
                    <a:pt x="94532" y="529156"/>
                    <a:pt x="94104" y="529035"/>
                    <a:pt x="93597" y="528753"/>
                  </a:cubicBezTo>
                  <a:cubicBezTo>
                    <a:pt x="92646" y="528261"/>
                    <a:pt x="91646" y="527914"/>
                    <a:pt x="90574" y="527753"/>
                  </a:cubicBezTo>
                  <a:cubicBezTo>
                    <a:pt x="92412" y="527100"/>
                    <a:pt x="94177" y="523930"/>
                    <a:pt x="95434" y="521212"/>
                  </a:cubicBezTo>
                  <a:close/>
                  <a:moveTo>
                    <a:pt x="92202" y="513574"/>
                  </a:moveTo>
                  <a:cubicBezTo>
                    <a:pt x="92339" y="513759"/>
                    <a:pt x="92500" y="513921"/>
                    <a:pt x="92646" y="514106"/>
                  </a:cubicBezTo>
                  <a:lnTo>
                    <a:pt x="92646" y="514130"/>
                  </a:lnTo>
                  <a:cubicBezTo>
                    <a:pt x="93178" y="514872"/>
                    <a:pt x="93855" y="516316"/>
                    <a:pt x="94459" y="517994"/>
                  </a:cubicBezTo>
                  <a:cubicBezTo>
                    <a:pt x="89317" y="521276"/>
                    <a:pt x="85077" y="525333"/>
                    <a:pt x="80499" y="529455"/>
                  </a:cubicBezTo>
                  <a:cubicBezTo>
                    <a:pt x="84964" y="525422"/>
                    <a:pt x="88760" y="518881"/>
                    <a:pt x="92202" y="513574"/>
                  </a:cubicBezTo>
                  <a:close/>
                  <a:moveTo>
                    <a:pt x="75009" y="492547"/>
                  </a:moveTo>
                  <a:cubicBezTo>
                    <a:pt x="71930" y="495653"/>
                    <a:pt x="67046" y="502807"/>
                    <a:pt x="64047" y="508307"/>
                  </a:cubicBezTo>
                  <a:cubicBezTo>
                    <a:pt x="63612" y="509073"/>
                    <a:pt x="64249" y="510114"/>
                    <a:pt x="65039" y="510114"/>
                  </a:cubicBezTo>
                  <a:cubicBezTo>
                    <a:pt x="65232" y="510114"/>
                    <a:pt x="65434" y="510057"/>
                    <a:pt x="65627" y="509912"/>
                  </a:cubicBezTo>
                  <a:cubicBezTo>
                    <a:pt x="68094" y="508097"/>
                    <a:pt x="69536" y="507009"/>
                    <a:pt x="71906" y="505097"/>
                  </a:cubicBezTo>
                  <a:cubicBezTo>
                    <a:pt x="73212" y="504024"/>
                    <a:pt x="74445" y="502863"/>
                    <a:pt x="75678" y="501742"/>
                  </a:cubicBezTo>
                  <a:cubicBezTo>
                    <a:pt x="71818" y="507234"/>
                    <a:pt x="67650" y="512380"/>
                    <a:pt x="64902" y="518744"/>
                  </a:cubicBezTo>
                  <a:cubicBezTo>
                    <a:pt x="64523" y="519639"/>
                    <a:pt x="65144" y="520470"/>
                    <a:pt x="65909" y="520470"/>
                  </a:cubicBezTo>
                  <a:cubicBezTo>
                    <a:pt x="66175" y="520470"/>
                    <a:pt x="66457" y="520373"/>
                    <a:pt x="66723" y="520139"/>
                  </a:cubicBezTo>
                  <a:cubicBezTo>
                    <a:pt x="69585" y="517671"/>
                    <a:pt x="72446" y="515179"/>
                    <a:pt x="75259" y="512663"/>
                  </a:cubicBezTo>
                  <a:cubicBezTo>
                    <a:pt x="70770" y="518647"/>
                    <a:pt x="66465" y="524728"/>
                    <a:pt x="62226" y="530874"/>
                  </a:cubicBezTo>
                  <a:cubicBezTo>
                    <a:pt x="62621" y="528640"/>
                    <a:pt x="63225" y="526358"/>
                    <a:pt x="63644" y="524325"/>
                  </a:cubicBezTo>
                  <a:cubicBezTo>
                    <a:pt x="64442" y="520373"/>
                    <a:pt x="65442" y="515550"/>
                    <a:pt x="64297" y="511614"/>
                  </a:cubicBezTo>
                  <a:cubicBezTo>
                    <a:pt x="63765" y="509735"/>
                    <a:pt x="62653" y="507735"/>
                    <a:pt x="61194" y="505783"/>
                  </a:cubicBezTo>
                  <a:cubicBezTo>
                    <a:pt x="66167" y="501734"/>
                    <a:pt x="70471" y="497104"/>
                    <a:pt x="75009" y="492547"/>
                  </a:cubicBezTo>
                  <a:close/>
                  <a:moveTo>
                    <a:pt x="353431" y="239575"/>
                  </a:moveTo>
                  <a:cubicBezTo>
                    <a:pt x="305029" y="296299"/>
                    <a:pt x="259931" y="355790"/>
                    <a:pt x="213995" y="414563"/>
                  </a:cubicBezTo>
                  <a:cubicBezTo>
                    <a:pt x="196286" y="437267"/>
                    <a:pt x="178392" y="459810"/>
                    <a:pt x="160595" y="482441"/>
                  </a:cubicBezTo>
                  <a:cubicBezTo>
                    <a:pt x="153171" y="491870"/>
                    <a:pt x="145772" y="501323"/>
                    <a:pt x="138412" y="510799"/>
                  </a:cubicBezTo>
                  <a:cubicBezTo>
                    <a:pt x="135527" y="514340"/>
                    <a:pt x="132690" y="517945"/>
                    <a:pt x="129901" y="521607"/>
                  </a:cubicBezTo>
                  <a:cubicBezTo>
                    <a:pt x="129530" y="521042"/>
                    <a:pt x="129199" y="520559"/>
                    <a:pt x="128941" y="520204"/>
                  </a:cubicBezTo>
                  <a:cubicBezTo>
                    <a:pt x="128635" y="519776"/>
                    <a:pt x="128184" y="519567"/>
                    <a:pt x="127749" y="519567"/>
                  </a:cubicBezTo>
                  <a:cubicBezTo>
                    <a:pt x="127217" y="519567"/>
                    <a:pt x="126693" y="519889"/>
                    <a:pt x="126475" y="520534"/>
                  </a:cubicBezTo>
                  <a:cubicBezTo>
                    <a:pt x="123549" y="528914"/>
                    <a:pt x="120438" y="532116"/>
                    <a:pt x="117310" y="532116"/>
                  </a:cubicBezTo>
                  <a:cubicBezTo>
                    <a:pt x="110548" y="532116"/>
                    <a:pt x="103688" y="517099"/>
                    <a:pt x="98320" y="507234"/>
                  </a:cubicBezTo>
                  <a:cubicBezTo>
                    <a:pt x="98393" y="507218"/>
                    <a:pt x="98481" y="507234"/>
                    <a:pt x="98578" y="507194"/>
                  </a:cubicBezTo>
                  <a:cubicBezTo>
                    <a:pt x="107186" y="501532"/>
                    <a:pt x="115376" y="495338"/>
                    <a:pt x="123154" y="488611"/>
                  </a:cubicBezTo>
                  <a:cubicBezTo>
                    <a:pt x="116609" y="497177"/>
                    <a:pt x="110048" y="505750"/>
                    <a:pt x="103374" y="514203"/>
                  </a:cubicBezTo>
                  <a:cubicBezTo>
                    <a:pt x="102713" y="515018"/>
                    <a:pt x="103366" y="516090"/>
                    <a:pt x="104164" y="516090"/>
                  </a:cubicBezTo>
                  <a:cubicBezTo>
                    <a:pt x="104406" y="516090"/>
                    <a:pt x="104672" y="515985"/>
                    <a:pt x="104905" y="515735"/>
                  </a:cubicBezTo>
                  <a:cubicBezTo>
                    <a:pt x="179303" y="438638"/>
                    <a:pt x="244527" y="353532"/>
                    <a:pt x="316224" y="274014"/>
                  </a:cubicBezTo>
                  <a:cubicBezTo>
                    <a:pt x="324414" y="264933"/>
                    <a:pt x="332652" y="255924"/>
                    <a:pt x="340962" y="246955"/>
                  </a:cubicBezTo>
                  <a:cubicBezTo>
                    <a:pt x="321883" y="269941"/>
                    <a:pt x="302941" y="293041"/>
                    <a:pt x="283370" y="315560"/>
                  </a:cubicBezTo>
                  <a:cubicBezTo>
                    <a:pt x="250532" y="353322"/>
                    <a:pt x="219629" y="392463"/>
                    <a:pt x="187677" y="430960"/>
                  </a:cubicBezTo>
                  <a:cubicBezTo>
                    <a:pt x="164778" y="458527"/>
                    <a:pt x="133689" y="485208"/>
                    <a:pt x="120357" y="518994"/>
                  </a:cubicBezTo>
                  <a:cubicBezTo>
                    <a:pt x="120019" y="519833"/>
                    <a:pt x="120800" y="520478"/>
                    <a:pt x="121550" y="520478"/>
                  </a:cubicBezTo>
                  <a:cubicBezTo>
                    <a:pt x="121848" y="520478"/>
                    <a:pt x="122138" y="520381"/>
                    <a:pt x="122356" y="520163"/>
                  </a:cubicBezTo>
                  <a:cubicBezTo>
                    <a:pt x="181672" y="462415"/>
                    <a:pt x="230357" y="390374"/>
                    <a:pt x="281645" y="325456"/>
                  </a:cubicBezTo>
                  <a:cubicBezTo>
                    <a:pt x="304779" y="296162"/>
                    <a:pt x="328863" y="267659"/>
                    <a:pt x="353431" y="239575"/>
                  </a:cubicBezTo>
                  <a:close/>
                  <a:moveTo>
                    <a:pt x="87753" y="508009"/>
                  </a:moveTo>
                  <a:cubicBezTo>
                    <a:pt x="88897" y="509331"/>
                    <a:pt x="89970" y="510686"/>
                    <a:pt x="91033" y="512082"/>
                  </a:cubicBezTo>
                  <a:lnTo>
                    <a:pt x="91017" y="512082"/>
                  </a:lnTo>
                  <a:cubicBezTo>
                    <a:pt x="82610" y="519139"/>
                    <a:pt x="76331" y="528027"/>
                    <a:pt x="68980" y="536109"/>
                  </a:cubicBezTo>
                  <a:cubicBezTo>
                    <a:pt x="70979" y="533084"/>
                    <a:pt x="72978" y="530084"/>
                    <a:pt x="75001" y="527100"/>
                  </a:cubicBezTo>
                  <a:cubicBezTo>
                    <a:pt x="79306" y="520768"/>
                    <a:pt x="83570" y="514413"/>
                    <a:pt x="87753" y="508009"/>
                  </a:cubicBezTo>
                  <a:close/>
                  <a:moveTo>
                    <a:pt x="475248" y="128022"/>
                  </a:moveTo>
                  <a:cubicBezTo>
                    <a:pt x="475812" y="128022"/>
                    <a:pt x="472241" y="133071"/>
                    <a:pt x="460691" y="147742"/>
                  </a:cubicBezTo>
                  <a:cubicBezTo>
                    <a:pt x="438089" y="176479"/>
                    <a:pt x="412772" y="203418"/>
                    <a:pt x="389131" y="231308"/>
                  </a:cubicBezTo>
                  <a:cubicBezTo>
                    <a:pt x="346918" y="281120"/>
                    <a:pt x="306544" y="332231"/>
                    <a:pt x="265823" y="383245"/>
                  </a:cubicBezTo>
                  <a:cubicBezTo>
                    <a:pt x="227052" y="431815"/>
                    <a:pt x="184163" y="476941"/>
                    <a:pt x="152655" y="530874"/>
                  </a:cubicBezTo>
                  <a:cubicBezTo>
                    <a:pt x="152188" y="531689"/>
                    <a:pt x="152913" y="532592"/>
                    <a:pt x="153679" y="532665"/>
                  </a:cubicBezTo>
                  <a:cubicBezTo>
                    <a:pt x="151486" y="535794"/>
                    <a:pt x="149141" y="537028"/>
                    <a:pt x="146803" y="537028"/>
                  </a:cubicBezTo>
                  <a:cubicBezTo>
                    <a:pt x="140822" y="537028"/>
                    <a:pt x="134850" y="528930"/>
                    <a:pt x="131319" y="523720"/>
                  </a:cubicBezTo>
                  <a:lnTo>
                    <a:pt x="131319" y="523704"/>
                  </a:lnTo>
                  <a:cubicBezTo>
                    <a:pt x="138348" y="514639"/>
                    <a:pt x="145377" y="505565"/>
                    <a:pt x="152381" y="496483"/>
                  </a:cubicBezTo>
                  <a:cubicBezTo>
                    <a:pt x="155170" y="493620"/>
                    <a:pt x="157919" y="490749"/>
                    <a:pt x="160449" y="487886"/>
                  </a:cubicBezTo>
                  <a:cubicBezTo>
                    <a:pt x="187750" y="456963"/>
                    <a:pt x="214930" y="426209"/>
                    <a:pt x="241593" y="394867"/>
                  </a:cubicBezTo>
                  <a:lnTo>
                    <a:pt x="235548" y="402779"/>
                  </a:lnTo>
                  <a:cubicBezTo>
                    <a:pt x="229446" y="410772"/>
                    <a:pt x="223586" y="418942"/>
                    <a:pt x="217654" y="427064"/>
                  </a:cubicBezTo>
                  <a:cubicBezTo>
                    <a:pt x="224401" y="419200"/>
                    <a:pt x="231220" y="411377"/>
                    <a:pt x="238103" y="403569"/>
                  </a:cubicBezTo>
                  <a:cubicBezTo>
                    <a:pt x="257674" y="378010"/>
                    <a:pt x="277849" y="352902"/>
                    <a:pt x="298024" y="327779"/>
                  </a:cubicBezTo>
                  <a:lnTo>
                    <a:pt x="298822" y="326803"/>
                  </a:lnTo>
                  <a:cubicBezTo>
                    <a:pt x="314669" y="308293"/>
                    <a:pt x="330701" y="289919"/>
                    <a:pt x="346781" y="271595"/>
                  </a:cubicBezTo>
                  <a:cubicBezTo>
                    <a:pt x="330725" y="290831"/>
                    <a:pt x="314782" y="310131"/>
                    <a:pt x="298959" y="329529"/>
                  </a:cubicBezTo>
                  <a:cubicBezTo>
                    <a:pt x="281460" y="350975"/>
                    <a:pt x="264219" y="372655"/>
                    <a:pt x="246575" y="393980"/>
                  </a:cubicBezTo>
                  <a:cubicBezTo>
                    <a:pt x="264960" y="373139"/>
                    <a:pt x="283370" y="352370"/>
                    <a:pt x="300612" y="331182"/>
                  </a:cubicBezTo>
                  <a:cubicBezTo>
                    <a:pt x="341639" y="280749"/>
                    <a:pt x="383779" y="231243"/>
                    <a:pt x="426434" y="182181"/>
                  </a:cubicBezTo>
                  <a:cubicBezTo>
                    <a:pt x="435558" y="171680"/>
                    <a:pt x="444796" y="161292"/>
                    <a:pt x="454033" y="150912"/>
                  </a:cubicBezTo>
                  <a:cubicBezTo>
                    <a:pt x="458901" y="145443"/>
                    <a:pt x="474208" y="128022"/>
                    <a:pt x="475248" y="128022"/>
                  </a:cubicBezTo>
                  <a:close/>
                  <a:moveTo>
                    <a:pt x="85423" y="510082"/>
                  </a:moveTo>
                  <a:cubicBezTo>
                    <a:pt x="77927" y="517808"/>
                    <a:pt x="70826" y="529172"/>
                    <a:pt x="64273" y="539351"/>
                  </a:cubicBezTo>
                  <a:cubicBezTo>
                    <a:pt x="63370" y="538069"/>
                    <a:pt x="62556" y="536746"/>
                    <a:pt x="61839" y="535383"/>
                  </a:cubicBezTo>
                  <a:cubicBezTo>
                    <a:pt x="69593" y="526858"/>
                    <a:pt x="77395" y="518357"/>
                    <a:pt x="85423" y="510082"/>
                  </a:cubicBezTo>
                  <a:close/>
                  <a:moveTo>
                    <a:pt x="89043" y="515163"/>
                  </a:moveTo>
                  <a:cubicBezTo>
                    <a:pt x="89123" y="515163"/>
                    <a:pt x="88527" y="516098"/>
                    <a:pt x="86705" y="518695"/>
                  </a:cubicBezTo>
                  <a:cubicBezTo>
                    <a:pt x="83594" y="523115"/>
                    <a:pt x="80353" y="527422"/>
                    <a:pt x="77403" y="531963"/>
                  </a:cubicBezTo>
                  <a:cubicBezTo>
                    <a:pt x="77000" y="532576"/>
                    <a:pt x="77532" y="533108"/>
                    <a:pt x="78097" y="533108"/>
                  </a:cubicBezTo>
                  <a:cubicBezTo>
                    <a:pt x="78282" y="533108"/>
                    <a:pt x="78475" y="533052"/>
                    <a:pt x="78637" y="532923"/>
                  </a:cubicBezTo>
                  <a:cubicBezTo>
                    <a:pt x="79306" y="532407"/>
                    <a:pt x="79894" y="531850"/>
                    <a:pt x="80523" y="531318"/>
                  </a:cubicBezTo>
                  <a:cubicBezTo>
                    <a:pt x="78330" y="533899"/>
                    <a:pt x="76678" y="537302"/>
                    <a:pt x="75308" y="539464"/>
                  </a:cubicBezTo>
                  <a:lnTo>
                    <a:pt x="75308" y="539488"/>
                  </a:lnTo>
                  <a:cubicBezTo>
                    <a:pt x="73696" y="542271"/>
                    <a:pt x="71987" y="543642"/>
                    <a:pt x="70173" y="543642"/>
                  </a:cubicBezTo>
                  <a:cubicBezTo>
                    <a:pt x="68892" y="543642"/>
                    <a:pt x="67554" y="542956"/>
                    <a:pt x="66159" y="541585"/>
                  </a:cubicBezTo>
                  <a:cubicBezTo>
                    <a:pt x="72930" y="535439"/>
                    <a:pt x="78282" y="528027"/>
                    <a:pt x="84198" y="521067"/>
                  </a:cubicBezTo>
                  <a:cubicBezTo>
                    <a:pt x="85351" y="519704"/>
                    <a:pt x="88857" y="515163"/>
                    <a:pt x="89043" y="515163"/>
                  </a:cubicBezTo>
                  <a:close/>
                  <a:moveTo>
                    <a:pt x="415464" y="0"/>
                  </a:moveTo>
                  <a:cubicBezTo>
                    <a:pt x="415367" y="0"/>
                    <a:pt x="415270" y="8"/>
                    <a:pt x="415174" y="24"/>
                  </a:cubicBezTo>
                  <a:cubicBezTo>
                    <a:pt x="368117" y="6960"/>
                    <a:pt x="329371" y="38230"/>
                    <a:pt x="311106" y="81662"/>
                  </a:cubicBezTo>
                  <a:cubicBezTo>
                    <a:pt x="304755" y="96793"/>
                    <a:pt x="303521" y="108391"/>
                    <a:pt x="305802" y="118360"/>
                  </a:cubicBezTo>
                  <a:cubicBezTo>
                    <a:pt x="305496" y="118755"/>
                    <a:pt x="305150" y="119126"/>
                    <a:pt x="304843" y="119521"/>
                  </a:cubicBezTo>
                  <a:cubicBezTo>
                    <a:pt x="304190" y="120352"/>
                    <a:pt x="304730" y="121465"/>
                    <a:pt x="305625" y="121465"/>
                  </a:cubicBezTo>
                  <a:cubicBezTo>
                    <a:pt x="305810" y="121465"/>
                    <a:pt x="306012" y="121425"/>
                    <a:pt x="306222" y="121312"/>
                  </a:cubicBezTo>
                  <a:cubicBezTo>
                    <a:pt x="306310" y="121263"/>
                    <a:pt x="306407" y="121223"/>
                    <a:pt x="306496" y="121175"/>
                  </a:cubicBezTo>
                  <a:cubicBezTo>
                    <a:pt x="310058" y="132748"/>
                    <a:pt x="318578" y="142225"/>
                    <a:pt x="329629" y="152654"/>
                  </a:cubicBezTo>
                  <a:cubicBezTo>
                    <a:pt x="329718" y="153210"/>
                    <a:pt x="330185" y="153630"/>
                    <a:pt x="330741" y="153702"/>
                  </a:cubicBezTo>
                  <a:cubicBezTo>
                    <a:pt x="331862" y="154751"/>
                    <a:pt x="333022" y="155824"/>
                    <a:pt x="334191" y="156896"/>
                  </a:cubicBezTo>
                  <a:lnTo>
                    <a:pt x="334046" y="157082"/>
                  </a:lnTo>
                  <a:cubicBezTo>
                    <a:pt x="333377" y="157985"/>
                    <a:pt x="334320" y="158993"/>
                    <a:pt x="335263" y="158993"/>
                  </a:cubicBezTo>
                  <a:cubicBezTo>
                    <a:pt x="335457" y="158993"/>
                    <a:pt x="335658" y="158953"/>
                    <a:pt x="335843" y="158848"/>
                  </a:cubicBezTo>
                  <a:lnTo>
                    <a:pt x="336118" y="158687"/>
                  </a:lnTo>
                  <a:cubicBezTo>
                    <a:pt x="339358" y="161639"/>
                    <a:pt x="342727" y="164720"/>
                    <a:pt x="346241" y="168002"/>
                  </a:cubicBezTo>
                  <a:cubicBezTo>
                    <a:pt x="346378" y="168131"/>
                    <a:pt x="346532" y="168188"/>
                    <a:pt x="346685" y="168188"/>
                  </a:cubicBezTo>
                  <a:cubicBezTo>
                    <a:pt x="347192" y="168188"/>
                    <a:pt x="347644" y="167535"/>
                    <a:pt x="347176" y="167043"/>
                  </a:cubicBezTo>
                  <a:cubicBezTo>
                    <a:pt x="344194" y="163994"/>
                    <a:pt x="340889" y="160969"/>
                    <a:pt x="337496" y="157872"/>
                  </a:cubicBezTo>
                  <a:cubicBezTo>
                    <a:pt x="342792" y="154735"/>
                    <a:pt x="346999" y="151484"/>
                    <a:pt x="348289" y="151484"/>
                  </a:cubicBezTo>
                  <a:cubicBezTo>
                    <a:pt x="349425" y="151484"/>
                    <a:pt x="348289" y="154025"/>
                    <a:pt x="343614" y="161413"/>
                  </a:cubicBezTo>
                  <a:cubicBezTo>
                    <a:pt x="343001" y="162389"/>
                    <a:pt x="343864" y="163308"/>
                    <a:pt x="344799" y="163308"/>
                  </a:cubicBezTo>
                  <a:cubicBezTo>
                    <a:pt x="344992" y="163308"/>
                    <a:pt x="345193" y="163268"/>
                    <a:pt x="345379" y="163179"/>
                  </a:cubicBezTo>
                  <a:cubicBezTo>
                    <a:pt x="353665" y="159340"/>
                    <a:pt x="357397" y="157106"/>
                    <a:pt x="357905" y="157106"/>
                  </a:cubicBezTo>
                  <a:cubicBezTo>
                    <a:pt x="358558" y="157106"/>
                    <a:pt x="353947" y="160752"/>
                    <a:pt x="346822" y="169398"/>
                  </a:cubicBezTo>
                  <a:cubicBezTo>
                    <a:pt x="346378" y="169930"/>
                    <a:pt x="346846" y="170632"/>
                    <a:pt x="347362" y="170632"/>
                  </a:cubicBezTo>
                  <a:cubicBezTo>
                    <a:pt x="347531" y="170632"/>
                    <a:pt x="347700" y="170567"/>
                    <a:pt x="347845" y="170398"/>
                  </a:cubicBezTo>
                  <a:cubicBezTo>
                    <a:pt x="353528" y="164179"/>
                    <a:pt x="359178" y="157937"/>
                    <a:pt x="364837" y="151702"/>
                  </a:cubicBezTo>
                  <a:cubicBezTo>
                    <a:pt x="366328" y="152517"/>
                    <a:pt x="367811" y="153356"/>
                    <a:pt x="369326" y="154073"/>
                  </a:cubicBezTo>
                  <a:cubicBezTo>
                    <a:pt x="341381" y="178125"/>
                    <a:pt x="318578" y="207604"/>
                    <a:pt x="294977" y="236107"/>
                  </a:cubicBezTo>
                  <a:cubicBezTo>
                    <a:pt x="304287" y="225444"/>
                    <a:pt x="313685" y="214871"/>
                    <a:pt x="323156" y="204369"/>
                  </a:cubicBezTo>
                  <a:cubicBezTo>
                    <a:pt x="317361" y="211007"/>
                    <a:pt x="311614" y="217669"/>
                    <a:pt x="305891" y="224372"/>
                  </a:cubicBezTo>
                  <a:cubicBezTo>
                    <a:pt x="278969" y="255851"/>
                    <a:pt x="253071" y="288242"/>
                    <a:pt x="226585" y="320076"/>
                  </a:cubicBezTo>
                  <a:cubicBezTo>
                    <a:pt x="200340" y="351604"/>
                    <a:pt x="170549" y="379680"/>
                    <a:pt x="141274" y="408183"/>
                  </a:cubicBezTo>
                  <a:cubicBezTo>
                    <a:pt x="161264" y="387108"/>
                    <a:pt x="180375" y="364872"/>
                    <a:pt x="199897" y="343756"/>
                  </a:cubicBezTo>
                  <a:cubicBezTo>
                    <a:pt x="221184" y="320681"/>
                    <a:pt x="241875" y="296977"/>
                    <a:pt x="262518" y="273224"/>
                  </a:cubicBezTo>
                  <a:cubicBezTo>
                    <a:pt x="228568" y="310575"/>
                    <a:pt x="193868" y="347249"/>
                    <a:pt x="159571" y="384221"/>
                  </a:cubicBezTo>
                  <a:cubicBezTo>
                    <a:pt x="139323" y="406038"/>
                    <a:pt x="118213" y="426459"/>
                    <a:pt x="97111" y="447091"/>
                  </a:cubicBezTo>
                  <a:cubicBezTo>
                    <a:pt x="102995" y="440267"/>
                    <a:pt x="108887" y="433404"/>
                    <a:pt x="114586" y="426322"/>
                  </a:cubicBezTo>
                  <a:cubicBezTo>
                    <a:pt x="145699" y="392907"/>
                    <a:pt x="176651" y="359331"/>
                    <a:pt x="207458" y="325617"/>
                  </a:cubicBezTo>
                  <a:cubicBezTo>
                    <a:pt x="224239" y="307171"/>
                    <a:pt x="239643" y="287589"/>
                    <a:pt x="255022" y="267982"/>
                  </a:cubicBezTo>
                  <a:cubicBezTo>
                    <a:pt x="263356" y="259464"/>
                    <a:pt x="271522" y="250802"/>
                    <a:pt x="279340" y="241954"/>
                  </a:cubicBezTo>
                  <a:cubicBezTo>
                    <a:pt x="298097" y="223065"/>
                    <a:pt x="315942" y="203652"/>
                    <a:pt x="330951" y="182665"/>
                  </a:cubicBezTo>
                  <a:cubicBezTo>
                    <a:pt x="331571" y="181819"/>
                    <a:pt x="330757" y="180988"/>
                    <a:pt x="329927" y="180988"/>
                  </a:cubicBezTo>
                  <a:cubicBezTo>
                    <a:pt x="329661" y="180988"/>
                    <a:pt x="329387" y="181076"/>
                    <a:pt x="329161" y="181270"/>
                  </a:cubicBezTo>
                  <a:cubicBezTo>
                    <a:pt x="324785" y="185117"/>
                    <a:pt x="320650" y="189190"/>
                    <a:pt x="316482" y="193239"/>
                  </a:cubicBezTo>
                  <a:cubicBezTo>
                    <a:pt x="318828" y="189465"/>
                    <a:pt x="321061" y="185674"/>
                    <a:pt x="323181" y="181835"/>
                  </a:cubicBezTo>
                  <a:cubicBezTo>
                    <a:pt x="323705" y="180891"/>
                    <a:pt x="322963" y="180052"/>
                    <a:pt x="322125" y="180052"/>
                  </a:cubicBezTo>
                  <a:cubicBezTo>
                    <a:pt x="321843" y="180052"/>
                    <a:pt x="321552" y="180149"/>
                    <a:pt x="321294" y="180367"/>
                  </a:cubicBezTo>
                  <a:cubicBezTo>
                    <a:pt x="315435" y="185254"/>
                    <a:pt x="309736" y="190263"/>
                    <a:pt x="304077" y="195385"/>
                  </a:cubicBezTo>
                  <a:cubicBezTo>
                    <a:pt x="308358" y="190376"/>
                    <a:pt x="312759" y="185440"/>
                    <a:pt x="316966" y="180391"/>
                  </a:cubicBezTo>
                  <a:cubicBezTo>
                    <a:pt x="317756" y="179439"/>
                    <a:pt x="316990" y="178229"/>
                    <a:pt x="316039" y="178229"/>
                  </a:cubicBezTo>
                  <a:cubicBezTo>
                    <a:pt x="315757" y="178229"/>
                    <a:pt x="315459" y="178334"/>
                    <a:pt x="315177" y="178592"/>
                  </a:cubicBezTo>
                  <a:cubicBezTo>
                    <a:pt x="303965" y="189029"/>
                    <a:pt x="292745" y="199433"/>
                    <a:pt x="281508" y="209822"/>
                  </a:cubicBezTo>
                  <a:cubicBezTo>
                    <a:pt x="290955" y="199966"/>
                    <a:pt x="300378" y="190078"/>
                    <a:pt x="310010" y="180367"/>
                  </a:cubicBezTo>
                  <a:cubicBezTo>
                    <a:pt x="310872" y="179480"/>
                    <a:pt x="310034" y="178254"/>
                    <a:pt x="309083" y="178254"/>
                  </a:cubicBezTo>
                  <a:cubicBezTo>
                    <a:pt x="308809" y="178254"/>
                    <a:pt x="308519" y="178367"/>
                    <a:pt x="308269" y="178617"/>
                  </a:cubicBezTo>
                  <a:cubicBezTo>
                    <a:pt x="293027" y="193917"/>
                    <a:pt x="277994" y="209451"/>
                    <a:pt x="263195" y="225186"/>
                  </a:cubicBezTo>
                  <a:cubicBezTo>
                    <a:pt x="276946" y="209798"/>
                    <a:pt x="290601" y="194336"/>
                    <a:pt x="303916" y="178617"/>
                  </a:cubicBezTo>
                  <a:cubicBezTo>
                    <a:pt x="304698" y="177794"/>
                    <a:pt x="304077" y="176479"/>
                    <a:pt x="303030" y="176479"/>
                  </a:cubicBezTo>
                  <a:cubicBezTo>
                    <a:pt x="302925" y="176479"/>
                    <a:pt x="302812" y="176495"/>
                    <a:pt x="302707" y="176520"/>
                  </a:cubicBezTo>
                  <a:cubicBezTo>
                    <a:pt x="299411" y="177229"/>
                    <a:pt x="295646" y="178770"/>
                    <a:pt x="293857" y="178770"/>
                  </a:cubicBezTo>
                  <a:cubicBezTo>
                    <a:pt x="292471" y="178770"/>
                    <a:pt x="292277" y="177850"/>
                    <a:pt x="294397" y="174915"/>
                  </a:cubicBezTo>
                  <a:cubicBezTo>
                    <a:pt x="294864" y="174890"/>
                    <a:pt x="295348" y="174882"/>
                    <a:pt x="295840" y="174882"/>
                  </a:cubicBezTo>
                  <a:cubicBezTo>
                    <a:pt x="303288" y="174882"/>
                    <a:pt x="312936" y="177552"/>
                    <a:pt x="320271" y="178754"/>
                  </a:cubicBezTo>
                  <a:cubicBezTo>
                    <a:pt x="323447" y="179278"/>
                    <a:pt x="326896" y="179689"/>
                    <a:pt x="330338" y="179689"/>
                  </a:cubicBezTo>
                  <a:cubicBezTo>
                    <a:pt x="336722" y="179689"/>
                    <a:pt x="343066" y="178286"/>
                    <a:pt x="347475" y="173608"/>
                  </a:cubicBezTo>
                  <a:cubicBezTo>
                    <a:pt x="348200" y="172850"/>
                    <a:pt x="347547" y="171753"/>
                    <a:pt x="346693" y="171753"/>
                  </a:cubicBezTo>
                  <a:cubicBezTo>
                    <a:pt x="346523" y="171753"/>
                    <a:pt x="346346" y="171793"/>
                    <a:pt x="346177" y="171890"/>
                  </a:cubicBezTo>
                  <a:cubicBezTo>
                    <a:pt x="340317" y="175140"/>
                    <a:pt x="334376" y="176270"/>
                    <a:pt x="328380" y="176270"/>
                  </a:cubicBezTo>
                  <a:cubicBezTo>
                    <a:pt x="317716" y="176270"/>
                    <a:pt x="306866" y="172697"/>
                    <a:pt x="295936" y="171116"/>
                  </a:cubicBezTo>
                  <a:cubicBezTo>
                    <a:pt x="294397" y="170898"/>
                    <a:pt x="292857" y="170753"/>
                    <a:pt x="291366" y="170753"/>
                  </a:cubicBezTo>
                  <a:cubicBezTo>
                    <a:pt x="286562" y="170753"/>
                    <a:pt x="282290" y="172253"/>
                    <a:pt x="280461" y="177479"/>
                  </a:cubicBezTo>
                  <a:cubicBezTo>
                    <a:pt x="279646" y="179762"/>
                    <a:pt x="281089" y="190118"/>
                    <a:pt x="281154" y="190166"/>
                  </a:cubicBezTo>
                  <a:cubicBezTo>
                    <a:pt x="277365" y="187989"/>
                    <a:pt x="273375" y="187190"/>
                    <a:pt x="269273" y="187190"/>
                  </a:cubicBezTo>
                  <a:cubicBezTo>
                    <a:pt x="267580" y="187190"/>
                    <a:pt x="265871" y="187327"/>
                    <a:pt x="264146" y="187561"/>
                  </a:cubicBezTo>
                  <a:cubicBezTo>
                    <a:pt x="249412" y="189561"/>
                    <a:pt x="249742" y="208563"/>
                    <a:pt x="252443" y="218968"/>
                  </a:cubicBezTo>
                  <a:cubicBezTo>
                    <a:pt x="252531" y="219331"/>
                    <a:pt x="252797" y="219484"/>
                    <a:pt x="253063" y="219484"/>
                  </a:cubicBezTo>
                  <a:cubicBezTo>
                    <a:pt x="253474" y="219484"/>
                    <a:pt x="253910" y="219129"/>
                    <a:pt x="253813" y="218597"/>
                  </a:cubicBezTo>
                  <a:cubicBezTo>
                    <a:pt x="252394" y="210959"/>
                    <a:pt x="253305" y="204442"/>
                    <a:pt x="255884" y="199643"/>
                  </a:cubicBezTo>
                  <a:cubicBezTo>
                    <a:pt x="256005" y="200208"/>
                    <a:pt x="256473" y="200700"/>
                    <a:pt x="257045" y="200700"/>
                  </a:cubicBezTo>
                  <a:cubicBezTo>
                    <a:pt x="257231" y="200700"/>
                    <a:pt x="257432" y="200651"/>
                    <a:pt x="257634" y="200530"/>
                  </a:cubicBezTo>
                  <a:cubicBezTo>
                    <a:pt x="261003" y="198458"/>
                    <a:pt x="262824" y="197627"/>
                    <a:pt x="263590" y="197627"/>
                  </a:cubicBezTo>
                  <a:cubicBezTo>
                    <a:pt x="266081" y="197627"/>
                    <a:pt x="257682" y="206265"/>
                    <a:pt x="254998" y="210096"/>
                  </a:cubicBezTo>
                  <a:cubicBezTo>
                    <a:pt x="254393" y="210967"/>
                    <a:pt x="255248" y="212088"/>
                    <a:pt x="256167" y="212088"/>
                  </a:cubicBezTo>
                  <a:cubicBezTo>
                    <a:pt x="256376" y="212088"/>
                    <a:pt x="256594" y="212024"/>
                    <a:pt x="256795" y="211895"/>
                  </a:cubicBezTo>
                  <a:cubicBezTo>
                    <a:pt x="256997" y="211741"/>
                    <a:pt x="263953" y="206305"/>
                    <a:pt x="265662" y="206305"/>
                  </a:cubicBezTo>
                  <a:cubicBezTo>
                    <a:pt x="266669" y="206305"/>
                    <a:pt x="265847" y="208201"/>
                    <a:pt x="260721" y="214193"/>
                  </a:cubicBezTo>
                  <a:cubicBezTo>
                    <a:pt x="249041" y="227864"/>
                    <a:pt x="235637" y="240253"/>
                    <a:pt x="222861" y="252923"/>
                  </a:cubicBezTo>
                  <a:cubicBezTo>
                    <a:pt x="200179" y="275410"/>
                    <a:pt x="179440" y="299743"/>
                    <a:pt x="158870" y="324173"/>
                  </a:cubicBezTo>
                  <a:cubicBezTo>
                    <a:pt x="116819" y="374211"/>
                    <a:pt x="77468" y="426435"/>
                    <a:pt x="36029" y="476941"/>
                  </a:cubicBezTo>
                  <a:cubicBezTo>
                    <a:pt x="35215" y="477949"/>
                    <a:pt x="34466" y="478876"/>
                    <a:pt x="33773" y="479764"/>
                  </a:cubicBezTo>
                  <a:cubicBezTo>
                    <a:pt x="34256" y="479038"/>
                    <a:pt x="34772" y="478344"/>
                    <a:pt x="35352" y="477529"/>
                  </a:cubicBezTo>
                  <a:cubicBezTo>
                    <a:pt x="48289" y="459011"/>
                    <a:pt x="62879" y="441671"/>
                    <a:pt x="77234" y="424225"/>
                  </a:cubicBezTo>
                  <a:cubicBezTo>
                    <a:pt x="94717" y="402989"/>
                    <a:pt x="112007" y="381640"/>
                    <a:pt x="128780" y="359798"/>
                  </a:cubicBezTo>
                  <a:cubicBezTo>
                    <a:pt x="165665" y="311809"/>
                    <a:pt x="208578" y="267659"/>
                    <a:pt x="242504" y="217500"/>
                  </a:cubicBezTo>
                  <a:cubicBezTo>
                    <a:pt x="243133" y="216572"/>
                    <a:pt x="242222" y="215540"/>
                    <a:pt x="241311" y="215540"/>
                  </a:cubicBezTo>
                  <a:cubicBezTo>
                    <a:pt x="241005" y="215540"/>
                    <a:pt x="240707" y="215653"/>
                    <a:pt x="240457" y="215919"/>
                  </a:cubicBezTo>
                  <a:cubicBezTo>
                    <a:pt x="204693" y="253504"/>
                    <a:pt x="171992" y="295436"/>
                    <a:pt x="139420" y="336328"/>
                  </a:cubicBezTo>
                  <a:cubicBezTo>
                    <a:pt x="170694" y="293436"/>
                    <a:pt x="206361" y="254133"/>
                    <a:pt x="236411" y="210540"/>
                  </a:cubicBezTo>
                  <a:cubicBezTo>
                    <a:pt x="237015" y="209652"/>
                    <a:pt x="236088" y="208580"/>
                    <a:pt x="235193" y="208580"/>
                  </a:cubicBezTo>
                  <a:cubicBezTo>
                    <a:pt x="234903" y="208580"/>
                    <a:pt x="234613" y="208693"/>
                    <a:pt x="234379" y="208983"/>
                  </a:cubicBezTo>
                  <a:cubicBezTo>
                    <a:pt x="199921" y="252899"/>
                    <a:pt x="165157" y="296202"/>
                    <a:pt x="128990" y="338611"/>
                  </a:cubicBezTo>
                  <a:cubicBezTo>
                    <a:pt x="129199" y="338304"/>
                    <a:pt x="129433" y="338006"/>
                    <a:pt x="129643" y="337699"/>
                  </a:cubicBezTo>
                  <a:cubicBezTo>
                    <a:pt x="149100" y="310640"/>
                    <a:pt x="167107" y="282798"/>
                    <a:pt x="189934" y="258416"/>
                  </a:cubicBezTo>
                  <a:cubicBezTo>
                    <a:pt x="205435" y="241906"/>
                    <a:pt x="220258" y="226283"/>
                    <a:pt x="228681" y="205023"/>
                  </a:cubicBezTo>
                  <a:cubicBezTo>
                    <a:pt x="229019" y="204184"/>
                    <a:pt x="228189" y="203410"/>
                    <a:pt x="227399" y="203410"/>
                  </a:cubicBezTo>
                  <a:cubicBezTo>
                    <a:pt x="227101" y="203410"/>
                    <a:pt x="226803" y="203523"/>
                    <a:pt x="226585" y="203789"/>
                  </a:cubicBezTo>
                  <a:cubicBezTo>
                    <a:pt x="188355" y="249705"/>
                    <a:pt x="148141" y="294646"/>
                    <a:pt x="111797" y="342030"/>
                  </a:cubicBezTo>
                  <a:cubicBezTo>
                    <a:pt x="89873" y="370646"/>
                    <a:pt x="69278" y="400432"/>
                    <a:pt x="45960" y="427927"/>
                  </a:cubicBezTo>
                  <a:cubicBezTo>
                    <a:pt x="29275" y="447655"/>
                    <a:pt x="12920" y="465931"/>
                    <a:pt x="257" y="488611"/>
                  </a:cubicBezTo>
                  <a:cubicBezTo>
                    <a:pt x="0" y="489063"/>
                    <a:pt x="386" y="489466"/>
                    <a:pt x="773" y="489466"/>
                  </a:cubicBezTo>
                  <a:cubicBezTo>
                    <a:pt x="951" y="489466"/>
                    <a:pt x="1120" y="489386"/>
                    <a:pt x="1233" y="489192"/>
                  </a:cubicBezTo>
                  <a:cubicBezTo>
                    <a:pt x="20787" y="456334"/>
                    <a:pt x="48845" y="429726"/>
                    <a:pt x="71882" y="399359"/>
                  </a:cubicBezTo>
                  <a:cubicBezTo>
                    <a:pt x="102761" y="358677"/>
                    <a:pt x="134157" y="318907"/>
                    <a:pt x="167059" y="279862"/>
                  </a:cubicBezTo>
                  <a:cubicBezTo>
                    <a:pt x="178835" y="265893"/>
                    <a:pt x="190426" y="251730"/>
                    <a:pt x="202017" y="237647"/>
                  </a:cubicBezTo>
                  <a:cubicBezTo>
                    <a:pt x="207877" y="230542"/>
                    <a:pt x="213721" y="223420"/>
                    <a:pt x="219556" y="216290"/>
                  </a:cubicBezTo>
                  <a:cubicBezTo>
                    <a:pt x="211834" y="225727"/>
                    <a:pt x="205040" y="238389"/>
                    <a:pt x="196221" y="248100"/>
                  </a:cubicBezTo>
                  <a:cubicBezTo>
                    <a:pt x="170759" y="276208"/>
                    <a:pt x="149495" y="305478"/>
                    <a:pt x="127499" y="336441"/>
                  </a:cubicBezTo>
                  <a:cubicBezTo>
                    <a:pt x="120913" y="345708"/>
                    <a:pt x="114191" y="354838"/>
                    <a:pt x="107299" y="363871"/>
                  </a:cubicBezTo>
                  <a:cubicBezTo>
                    <a:pt x="86383" y="387737"/>
                    <a:pt x="65506" y="411651"/>
                    <a:pt x="45009" y="435847"/>
                  </a:cubicBezTo>
                  <a:cubicBezTo>
                    <a:pt x="32233" y="450938"/>
                    <a:pt x="14218" y="468214"/>
                    <a:pt x="9124" y="487724"/>
                  </a:cubicBezTo>
                  <a:cubicBezTo>
                    <a:pt x="8922" y="488515"/>
                    <a:pt x="9656" y="489297"/>
                    <a:pt x="10389" y="489297"/>
                  </a:cubicBezTo>
                  <a:cubicBezTo>
                    <a:pt x="10671" y="489297"/>
                    <a:pt x="10946" y="489184"/>
                    <a:pt x="11171" y="488910"/>
                  </a:cubicBezTo>
                  <a:cubicBezTo>
                    <a:pt x="43332" y="449325"/>
                    <a:pt x="75703" y="409723"/>
                    <a:pt x="106469" y="368993"/>
                  </a:cubicBezTo>
                  <a:cubicBezTo>
                    <a:pt x="120663" y="352717"/>
                    <a:pt x="134761" y="336393"/>
                    <a:pt x="148770" y="319979"/>
                  </a:cubicBezTo>
                  <a:cubicBezTo>
                    <a:pt x="135108" y="338239"/>
                    <a:pt x="121542" y="356564"/>
                    <a:pt x="107888" y="374816"/>
                  </a:cubicBezTo>
                  <a:cubicBezTo>
                    <a:pt x="75630" y="412070"/>
                    <a:pt x="39423" y="448260"/>
                    <a:pt x="17039" y="491773"/>
                  </a:cubicBezTo>
                  <a:cubicBezTo>
                    <a:pt x="16523" y="492781"/>
                    <a:pt x="17289" y="493596"/>
                    <a:pt x="18127" y="493596"/>
                  </a:cubicBezTo>
                  <a:cubicBezTo>
                    <a:pt x="18506" y="493596"/>
                    <a:pt x="18901" y="493426"/>
                    <a:pt x="19199" y="493031"/>
                  </a:cubicBezTo>
                  <a:cubicBezTo>
                    <a:pt x="26857" y="482974"/>
                    <a:pt x="34651" y="473013"/>
                    <a:pt x="42470" y="463092"/>
                  </a:cubicBezTo>
                  <a:cubicBezTo>
                    <a:pt x="34466" y="474287"/>
                    <a:pt x="26599" y="485563"/>
                    <a:pt x="19086" y="496943"/>
                  </a:cubicBezTo>
                  <a:cubicBezTo>
                    <a:pt x="18127" y="495040"/>
                    <a:pt x="16733" y="493426"/>
                    <a:pt x="14992" y="492241"/>
                  </a:cubicBezTo>
                  <a:cubicBezTo>
                    <a:pt x="14911" y="492192"/>
                    <a:pt x="14823" y="492168"/>
                    <a:pt x="14750" y="492168"/>
                  </a:cubicBezTo>
                  <a:cubicBezTo>
                    <a:pt x="14371" y="492168"/>
                    <a:pt x="14081" y="492676"/>
                    <a:pt x="14411" y="492991"/>
                  </a:cubicBezTo>
                  <a:cubicBezTo>
                    <a:pt x="16064" y="494596"/>
                    <a:pt x="17088" y="496709"/>
                    <a:pt x="17805" y="499113"/>
                  </a:cubicBezTo>
                  <a:cubicBezTo>
                    <a:pt x="17708" y="499484"/>
                    <a:pt x="17829" y="499855"/>
                    <a:pt x="18063" y="500137"/>
                  </a:cubicBezTo>
                  <a:cubicBezTo>
                    <a:pt x="20578" y="509872"/>
                    <a:pt x="18667" y="523172"/>
                    <a:pt x="30919" y="523172"/>
                  </a:cubicBezTo>
                  <a:cubicBezTo>
                    <a:pt x="31354" y="523172"/>
                    <a:pt x="31806" y="523156"/>
                    <a:pt x="32281" y="523115"/>
                  </a:cubicBezTo>
                  <a:cubicBezTo>
                    <a:pt x="42816" y="522373"/>
                    <a:pt x="34828" y="499653"/>
                    <a:pt x="46234" y="499653"/>
                  </a:cubicBezTo>
                  <a:cubicBezTo>
                    <a:pt x="46967" y="499653"/>
                    <a:pt x="47781" y="499750"/>
                    <a:pt x="48684" y="499951"/>
                  </a:cubicBezTo>
                  <a:cubicBezTo>
                    <a:pt x="53593" y="501024"/>
                    <a:pt x="56712" y="502790"/>
                    <a:pt x="58760" y="504952"/>
                  </a:cubicBezTo>
                  <a:cubicBezTo>
                    <a:pt x="58316" y="505823"/>
                    <a:pt x="59026" y="506517"/>
                    <a:pt x="59816" y="506517"/>
                  </a:cubicBezTo>
                  <a:cubicBezTo>
                    <a:pt x="59896" y="506517"/>
                    <a:pt x="59985" y="506509"/>
                    <a:pt x="60065" y="506492"/>
                  </a:cubicBezTo>
                  <a:cubicBezTo>
                    <a:pt x="67626" y="518042"/>
                    <a:pt x="49708" y="538948"/>
                    <a:pt x="63507" y="545029"/>
                  </a:cubicBezTo>
                  <a:cubicBezTo>
                    <a:pt x="65353" y="545844"/>
                    <a:pt x="66973" y="546199"/>
                    <a:pt x="68416" y="546199"/>
                  </a:cubicBezTo>
                  <a:cubicBezTo>
                    <a:pt x="77927" y="546199"/>
                    <a:pt x="79830" y="530802"/>
                    <a:pt x="89188" y="530802"/>
                  </a:cubicBezTo>
                  <a:cubicBezTo>
                    <a:pt x="90937" y="530802"/>
                    <a:pt x="92952" y="531342"/>
                    <a:pt x="95322" y="532616"/>
                  </a:cubicBezTo>
                  <a:cubicBezTo>
                    <a:pt x="95515" y="532729"/>
                    <a:pt x="95733" y="532778"/>
                    <a:pt x="95934" y="532778"/>
                  </a:cubicBezTo>
                  <a:cubicBezTo>
                    <a:pt x="96482" y="532778"/>
                    <a:pt x="96998" y="532431"/>
                    <a:pt x="97184" y="531874"/>
                  </a:cubicBezTo>
                  <a:cubicBezTo>
                    <a:pt x="102020" y="519139"/>
                    <a:pt x="93274" y="511195"/>
                    <a:pt x="85915" y="502444"/>
                  </a:cubicBezTo>
                  <a:cubicBezTo>
                    <a:pt x="86229" y="501661"/>
                    <a:pt x="85698" y="500911"/>
                    <a:pt x="84988" y="500911"/>
                  </a:cubicBezTo>
                  <a:cubicBezTo>
                    <a:pt x="84900" y="500911"/>
                    <a:pt x="84803" y="500927"/>
                    <a:pt x="84706" y="500952"/>
                  </a:cubicBezTo>
                  <a:cubicBezTo>
                    <a:pt x="83594" y="499580"/>
                    <a:pt x="82522" y="498137"/>
                    <a:pt x="81546" y="496620"/>
                  </a:cubicBezTo>
                  <a:lnTo>
                    <a:pt x="81683" y="496411"/>
                  </a:lnTo>
                  <a:cubicBezTo>
                    <a:pt x="83102" y="495265"/>
                    <a:pt x="84311" y="494031"/>
                    <a:pt x="85641" y="492846"/>
                  </a:cubicBezTo>
                  <a:cubicBezTo>
                    <a:pt x="87269" y="494386"/>
                    <a:pt x="88777" y="496015"/>
                    <a:pt x="90131" y="497782"/>
                  </a:cubicBezTo>
                  <a:cubicBezTo>
                    <a:pt x="89550" y="498717"/>
                    <a:pt x="88922" y="499580"/>
                    <a:pt x="88357" y="500532"/>
                  </a:cubicBezTo>
                  <a:cubicBezTo>
                    <a:pt x="87842" y="501403"/>
                    <a:pt x="88583" y="502234"/>
                    <a:pt x="89381" y="502234"/>
                  </a:cubicBezTo>
                  <a:cubicBezTo>
                    <a:pt x="89647" y="502234"/>
                    <a:pt x="89921" y="502145"/>
                    <a:pt x="90155" y="501927"/>
                  </a:cubicBezTo>
                  <a:cubicBezTo>
                    <a:pt x="90526" y="501581"/>
                    <a:pt x="90872" y="501250"/>
                    <a:pt x="91227" y="500903"/>
                  </a:cubicBezTo>
                  <a:cubicBezTo>
                    <a:pt x="90945" y="501766"/>
                    <a:pt x="90614" y="502581"/>
                    <a:pt x="90389" y="503508"/>
                  </a:cubicBezTo>
                  <a:cubicBezTo>
                    <a:pt x="90244" y="504073"/>
                    <a:pt x="90695" y="504428"/>
                    <a:pt x="91122" y="504428"/>
                  </a:cubicBezTo>
                  <a:cubicBezTo>
                    <a:pt x="91412" y="504428"/>
                    <a:pt x="91686" y="504274"/>
                    <a:pt x="91783" y="503912"/>
                  </a:cubicBezTo>
                  <a:cubicBezTo>
                    <a:pt x="92017" y="503073"/>
                    <a:pt x="92460" y="502274"/>
                    <a:pt x="92758" y="501460"/>
                  </a:cubicBezTo>
                  <a:cubicBezTo>
                    <a:pt x="99626" y="511687"/>
                    <a:pt x="104607" y="524680"/>
                    <a:pt x="110491" y="532762"/>
                  </a:cubicBezTo>
                  <a:cubicBezTo>
                    <a:pt x="112531" y="535544"/>
                    <a:pt x="115231" y="537278"/>
                    <a:pt x="117858" y="537278"/>
                  </a:cubicBezTo>
                  <a:cubicBezTo>
                    <a:pt x="120091" y="537278"/>
                    <a:pt x="122259" y="536028"/>
                    <a:pt x="123920" y="533084"/>
                  </a:cubicBezTo>
                  <a:cubicBezTo>
                    <a:pt x="124500" y="532060"/>
                    <a:pt x="125129" y="531060"/>
                    <a:pt x="125830" y="530100"/>
                  </a:cubicBezTo>
                  <a:cubicBezTo>
                    <a:pt x="125854" y="530108"/>
                    <a:pt x="125879" y="530108"/>
                    <a:pt x="125911" y="530108"/>
                  </a:cubicBezTo>
                  <a:cubicBezTo>
                    <a:pt x="126201" y="530108"/>
                    <a:pt x="126475" y="529987"/>
                    <a:pt x="126660" y="529753"/>
                  </a:cubicBezTo>
                  <a:lnTo>
                    <a:pt x="128224" y="527705"/>
                  </a:lnTo>
                  <a:cubicBezTo>
                    <a:pt x="128812" y="527325"/>
                    <a:pt x="129369" y="527156"/>
                    <a:pt x="129893" y="527156"/>
                  </a:cubicBezTo>
                  <a:cubicBezTo>
                    <a:pt x="135083" y="527156"/>
                    <a:pt x="137300" y="544150"/>
                    <a:pt x="145183" y="544150"/>
                  </a:cubicBezTo>
                  <a:cubicBezTo>
                    <a:pt x="146336" y="544150"/>
                    <a:pt x="147609" y="543787"/>
                    <a:pt x="149028" y="542956"/>
                  </a:cubicBezTo>
                  <a:cubicBezTo>
                    <a:pt x="151930" y="541254"/>
                    <a:pt x="154050" y="540577"/>
                    <a:pt x="155807" y="540577"/>
                  </a:cubicBezTo>
                  <a:cubicBezTo>
                    <a:pt x="159966" y="540577"/>
                    <a:pt x="162134" y="544368"/>
                    <a:pt x="167970" y="547594"/>
                  </a:cubicBezTo>
                  <a:cubicBezTo>
                    <a:pt x="178118" y="553199"/>
                    <a:pt x="210158" y="553667"/>
                    <a:pt x="197479" y="576928"/>
                  </a:cubicBezTo>
                  <a:cubicBezTo>
                    <a:pt x="197028" y="577767"/>
                    <a:pt x="197697" y="578485"/>
                    <a:pt x="198406" y="578485"/>
                  </a:cubicBezTo>
                  <a:cubicBezTo>
                    <a:pt x="198720" y="578485"/>
                    <a:pt x="199035" y="578339"/>
                    <a:pt x="199268" y="578001"/>
                  </a:cubicBezTo>
                  <a:cubicBezTo>
                    <a:pt x="206829" y="566846"/>
                    <a:pt x="202243" y="557813"/>
                    <a:pt x="192893" y="549360"/>
                  </a:cubicBezTo>
                  <a:cubicBezTo>
                    <a:pt x="191893" y="548457"/>
                    <a:pt x="190281" y="547828"/>
                    <a:pt x="188846" y="547828"/>
                  </a:cubicBezTo>
                  <a:cubicBezTo>
                    <a:pt x="188540" y="547828"/>
                    <a:pt x="188242" y="547852"/>
                    <a:pt x="187960" y="547917"/>
                  </a:cubicBezTo>
                  <a:cubicBezTo>
                    <a:pt x="185977" y="548328"/>
                    <a:pt x="184131" y="548521"/>
                    <a:pt x="182414" y="548521"/>
                  </a:cubicBezTo>
                  <a:cubicBezTo>
                    <a:pt x="170807" y="548521"/>
                    <a:pt x="164705" y="539754"/>
                    <a:pt x="156935" y="530568"/>
                  </a:cubicBezTo>
                  <a:cubicBezTo>
                    <a:pt x="156750" y="530398"/>
                    <a:pt x="156508" y="530310"/>
                    <a:pt x="156242" y="530310"/>
                  </a:cubicBezTo>
                  <a:cubicBezTo>
                    <a:pt x="156210" y="530310"/>
                    <a:pt x="156177" y="530310"/>
                    <a:pt x="156145" y="530310"/>
                  </a:cubicBezTo>
                  <a:cubicBezTo>
                    <a:pt x="217211" y="456479"/>
                    <a:pt x="277132" y="381688"/>
                    <a:pt x="338213" y="307873"/>
                  </a:cubicBezTo>
                  <a:cubicBezTo>
                    <a:pt x="397441" y="236341"/>
                    <a:pt x="460384" y="166623"/>
                    <a:pt x="516912" y="93163"/>
                  </a:cubicBezTo>
                  <a:cubicBezTo>
                    <a:pt x="517516" y="92365"/>
                    <a:pt x="516678" y="91316"/>
                    <a:pt x="515832" y="91316"/>
                  </a:cubicBezTo>
                  <a:cubicBezTo>
                    <a:pt x="515646" y="91316"/>
                    <a:pt x="515453" y="91365"/>
                    <a:pt x="515276" y="91486"/>
                  </a:cubicBezTo>
                  <a:cubicBezTo>
                    <a:pt x="513414" y="92784"/>
                    <a:pt x="497994" y="106116"/>
                    <a:pt x="497180" y="106116"/>
                  </a:cubicBezTo>
                  <a:cubicBezTo>
                    <a:pt x="496898" y="106116"/>
                    <a:pt x="498373" y="104511"/>
                    <a:pt x="502782" y="100237"/>
                  </a:cubicBezTo>
                  <a:cubicBezTo>
                    <a:pt x="503564" y="99495"/>
                    <a:pt x="502806" y="98406"/>
                    <a:pt x="501960" y="98406"/>
                  </a:cubicBezTo>
                  <a:cubicBezTo>
                    <a:pt x="501718" y="98406"/>
                    <a:pt x="501468" y="98495"/>
                    <a:pt x="501251" y="98704"/>
                  </a:cubicBezTo>
                  <a:cubicBezTo>
                    <a:pt x="497035" y="102334"/>
                    <a:pt x="493222" y="106415"/>
                    <a:pt x="489918" y="110859"/>
                  </a:cubicBezTo>
                  <a:cubicBezTo>
                    <a:pt x="489289" y="111601"/>
                    <a:pt x="489853" y="112843"/>
                    <a:pt x="490683" y="112843"/>
                  </a:cubicBezTo>
                  <a:cubicBezTo>
                    <a:pt x="490877" y="112843"/>
                    <a:pt x="491078" y="112778"/>
                    <a:pt x="491288" y="112625"/>
                  </a:cubicBezTo>
                  <a:cubicBezTo>
                    <a:pt x="494174" y="110601"/>
                    <a:pt x="497011" y="108504"/>
                    <a:pt x="499784" y="106342"/>
                  </a:cubicBezTo>
                  <a:cubicBezTo>
                    <a:pt x="504136" y="102656"/>
                    <a:pt x="506159" y="101205"/>
                    <a:pt x="506659" y="101205"/>
                  </a:cubicBezTo>
                  <a:cubicBezTo>
                    <a:pt x="508465" y="101205"/>
                    <a:pt x="489894" y="120505"/>
                    <a:pt x="489378" y="121054"/>
                  </a:cubicBezTo>
                  <a:cubicBezTo>
                    <a:pt x="488701" y="121755"/>
                    <a:pt x="488144" y="122409"/>
                    <a:pt x="487516" y="123062"/>
                  </a:cubicBezTo>
                  <a:cubicBezTo>
                    <a:pt x="487516" y="123038"/>
                    <a:pt x="487540" y="123013"/>
                    <a:pt x="487516" y="122989"/>
                  </a:cubicBezTo>
                  <a:cubicBezTo>
                    <a:pt x="484396" y="114392"/>
                    <a:pt x="478641" y="106157"/>
                    <a:pt x="469904" y="106157"/>
                  </a:cubicBezTo>
                  <a:cubicBezTo>
                    <a:pt x="467760" y="106157"/>
                    <a:pt x="465430" y="106649"/>
                    <a:pt x="462923" y="107762"/>
                  </a:cubicBezTo>
                  <a:cubicBezTo>
                    <a:pt x="459337" y="109367"/>
                    <a:pt x="455943" y="111302"/>
                    <a:pt x="452727" y="113561"/>
                  </a:cubicBezTo>
                  <a:cubicBezTo>
                    <a:pt x="450099" y="115384"/>
                    <a:pt x="447754" y="119029"/>
                    <a:pt x="446061" y="119029"/>
                  </a:cubicBezTo>
                  <a:cubicBezTo>
                    <a:pt x="445013" y="119029"/>
                    <a:pt x="444207" y="117626"/>
                    <a:pt x="443748" y="113512"/>
                  </a:cubicBezTo>
                  <a:cubicBezTo>
                    <a:pt x="442861" y="105762"/>
                    <a:pt x="442748" y="98656"/>
                    <a:pt x="441185" y="91534"/>
                  </a:cubicBezTo>
                  <a:cubicBezTo>
                    <a:pt x="441789" y="90929"/>
                    <a:pt x="441443" y="90227"/>
                    <a:pt x="440838" y="89905"/>
                  </a:cubicBezTo>
                  <a:cubicBezTo>
                    <a:pt x="440161" y="87179"/>
                    <a:pt x="439234" y="84501"/>
                    <a:pt x="438065" y="81960"/>
                  </a:cubicBezTo>
                  <a:cubicBezTo>
                    <a:pt x="437856" y="81468"/>
                    <a:pt x="437316" y="81210"/>
                    <a:pt x="436792" y="81210"/>
                  </a:cubicBezTo>
                  <a:cubicBezTo>
                    <a:pt x="436518" y="81210"/>
                    <a:pt x="436244" y="81283"/>
                    <a:pt x="436018" y="81428"/>
                  </a:cubicBezTo>
                  <a:cubicBezTo>
                    <a:pt x="417221" y="93325"/>
                    <a:pt x="395015" y="124199"/>
                    <a:pt x="393274" y="149766"/>
                  </a:cubicBezTo>
                  <a:cubicBezTo>
                    <a:pt x="391920" y="151025"/>
                    <a:pt x="390525" y="152235"/>
                    <a:pt x="389203" y="153517"/>
                  </a:cubicBezTo>
                  <a:cubicBezTo>
                    <a:pt x="388437" y="154243"/>
                    <a:pt x="389131" y="155235"/>
                    <a:pt x="389945" y="155235"/>
                  </a:cubicBezTo>
                  <a:cubicBezTo>
                    <a:pt x="390178" y="155235"/>
                    <a:pt x="390420" y="155154"/>
                    <a:pt x="390646" y="154961"/>
                  </a:cubicBezTo>
                  <a:cubicBezTo>
                    <a:pt x="391525" y="154235"/>
                    <a:pt x="392339" y="153493"/>
                    <a:pt x="393201" y="152775"/>
                  </a:cubicBezTo>
                  <a:cubicBezTo>
                    <a:pt x="393153" y="155380"/>
                    <a:pt x="393362" y="158009"/>
                    <a:pt x="393854" y="160598"/>
                  </a:cubicBezTo>
                  <a:cubicBezTo>
                    <a:pt x="393910" y="160856"/>
                    <a:pt x="394128" y="160977"/>
                    <a:pt x="394354" y="160977"/>
                  </a:cubicBezTo>
                  <a:cubicBezTo>
                    <a:pt x="394588" y="160977"/>
                    <a:pt x="394829" y="160848"/>
                    <a:pt x="394902" y="160598"/>
                  </a:cubicBezTo>
                  <a:cubicBezTo>
                    <a:pt x="396063" y="156429"/>
                    <a:pt x="397159" y="152372"/>
                    <a:pt x="398255" y="148395"/>
                  </a:cubicBezTo>
                  <a:cubicBezTo>
                    <a:pt x="409354" y="138733"/>
                    <a:pt x="420147" y="128998"/>
                    <a:pt x="432673" y="120828"/>
                  </a:cubicBezTo>
                  <a:cubicBezTo>
                    <a:pt x="429159" y="123126"/>
                    <a:pt x="423266" y="129998"/>
                    <a:pt x="417100" y="137330"/>
                  </a:cubicBezTo>
                  <a:cubicBezTo>
                    <a:pt x="410466" y="143645"/>
                    <a:pt x="404397" y="150629"/>
                    <a:pt x="398505" y="157824"/>
                  </a:cubicBezTo>
                  <a:cubicBezTo>
                    <a:pt x="390759" y="164857"/>
                    <a:pt x="383126" y="172003"/>
                    <a:pt x="375613" y="179246"/>
                  </a:cubicBezTo>
                  <a:cubicBezTo>
                    <a:pt x="379684" y="174382"/>
                    <a:pt x="383682" y="169446"/>
                    <a:pt x="387382" y="164365"/>
                  </a:cubicBezTo>
                  <a:cubicBezTo>
                    <a:pt x="387970" y="163575"/>
                    <a:pt x="387172" y="162736"/>
                    <a:pt x="386374" y="162736"/>
                  </a:cubicBezTo>
                  <a:cubicBezTo>
                    <a:pt x="386124" y="162736"/>
                    <a:pt x="385874" y="162816"/>
                    <a:pt x="385665" y="163018"/>
                  </a:cubicBezTo>
                  <a:cubicBezTo>
                    <a:pt x="378080" y="170212"/>
                    <a:pt x="370608" y="177520"/>
                    <a:pt x="363233" y="184948"/>
                  </a:cubicBezTo>
                  <a:cubicBezTo>
                    <a:pt x="369818" y="176891"/>
                    <a:pt x="375775" y="168422"/>
                    <a:pt x="380401" y="159130"/>
                  </a:cubicBezTo>
                  <a:cubicBezTo>
                    <a:pt x="380450" y="159058"/>
                    <a:pt x="380401" y="158985"/>
                    <a:pt x="380425" y="158945"/>
                  </a:cubicBezTo>
                  <a:cubicBezTo>
                    <a:pt x="383222" y="160010"/>
                    <a:pt x="385987" y="160969"/>
                    <a:pt x="388712" y="161808"/>
                  </a:cubicBezTo>
                  <a:cubicBezTo>
                    <a:pt x="388873" y="161857"/>
                    <a:pt x="389026" y="161881"/>
                    <a:pt x="389163" y="161881"/>
                  </a:cubicBezTo>
                  <a:cubicBezTo>
                    <a:pt x="390573" y="161881"/>
                    <a:pt x="391041" y="159566"/>
                    <a:pt x="389453" y="159082"/>
                  </a:cubicBezTo>
                  <a:cubicBezTo>
                    <a:pt x="381594" y="156493"/>
                    <a:pt x="373985" y="153259"/>
                    <a:pt x="366674" y="149395"/>
                  </a:cubicBezTo>
                  <a:cubicBezTo>
                    <a:pt x="366876" y="148613"/>
                    <a:pt x="366336" y="147694"/>
                    <a:pt x="365594" y="147694"/>
                  </a:cubicBezTo>
                  <a:cubicBezTo>
                    <a:pt x="365393" y="147694"/>
                    <a:pt x="365175" y="147766"/>
                    <a:pt x="364949" y="147928"/>
                  </a:cubicBezTo>
                  <a:cubicBezTo>
                    <a:pt x="364837" y="148024"/>
                    <a:pt x="364675" y="148161"/>
                    <a:pt x="364530" y="148250"/>
                  </a:cubicBezTo>
                  <a:cubicBezTo>
                    <a:pt x="359622" y="145572"/>
                    <a:pt x="354898" y="142524"/>
                    <a:pt x="350409" y="139177"/>
                  </a:cubicBezTo>
                  <a:cubicBezTo>
                    <a:pt x="350223" y="138733"/>
                    <a:pt x="349828" y="138402"/>
                    <a:pt x="349337" y="138354"/>
                  </a:cubicBezTo>
                  <a:cubicBezTo>
                    <a:pt x="337891" y="129417"/>
                    <a:pt x="329282" y="118239"/>
                    <a:pt x="329419" y="105382"/>
                  </a:cubicBezTo>
                  <a:cubicBezTo>
                    <a:pt x="329629" y="105060"/>
                    <a:pt x="329887" y="104737"/>
                    <a:pt x="330096" y="104407"/>
                  </a:cubicBezTo>
                  <a:cubicBezTo>
                    <a:pt x="330540" y="103737"/>
                    <a:pt x="330137" y="103124"/>
                    <a:pt x="329556" y="102874"/>
                  </a:cubicBezTo>
                  <a:cubicBezTo>
                    <a:pt x="329605" y="102430"/>
                    <a:pt x="329556" y="101963"/>
                    <a:pt x="329629" y="101495"/>
                  </a:cubicBezTo>
                  <a:cubicBezTo>
                    <a:pt x="330556" y="95325"/>
                    <a:pt x="333280" y="89647"/>
                    <a:pt x="337053" y="84404"/>
                  </a:cubicBezTo>
                  <a:cubicBezTo>
                    <a:pt x="340752" y="80259"/>
                    <a:pt x="344452" y="76137"/>
                    <a:pt x="348248" y="72088"/>
                  </a:cubicBezTo>
                  <a:cubicBezTo>
                    <a:pt x="356107" y="64991"/>
                    <a:pt x="364998" y="58861"/>
                    <a:pt x="372164" y="53691"/>
                  </a:cubicBezTo>
                  <a:cubicBezTo>
                    <a:pt x="390968" y="40052"/>
                    <a:pt x="412820" y="26382"/>
                    <a:pt x="416963" y="1814"/>
                  </a:cubicBezTo>
                  <a:cubicBezTo>
                    <a:pt x="417132" y="750"/>
                    <a:pt x="416447" y="0"/>
                    <a:pt x="4154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9" name="Google Shape;111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8AALcHAABzHwAA/AcAAAAAAAAmAAAACAAAAP//////////"/>
                </a:ext>
              </a:extLst>
            </p:cNvSpPr>
            <p:nvPr/>
          </p:nvSpPr>
          <p:spPr>
            <a:xfrm>
              <a:off x="5059680" y="1254125"/>
              <a:ext cx="52705" cy="43815"/>
            </a:xfrm>
            <a:custGeom>
              <a:avLst/>
              <a:gdLst/>
              <a:ahLst/>
              <a:cxnLst/>
              <a:rect l="0" t="0" r="52705" b="43815"/>
              <a:pathLst>
                <a:path w="52705" h="43815">
                  <a:moveTo>
                    <a:pt x="51405" y="0"/>
                  </a:moveTo>
                  <a:cubicBezTo>
                    <a:pt x="51153" y="0"/>
                    <a:pt x="50901" y="87"/>
                    <a:pt x="50706" y="279"/>
                  </a:cubicBezTo>
                  <a:cubicBezTo>
                    <a:pt x="40641" y="9650"/>
                    <a:pt x="28497" y="11817"/>
                    <a:pt x="16141" y="17246"/>
                  </a:cubicBezTo>
                  <a:cubicBezTo>
                    <a:pt x="4719" y="22251"/>
                    <a:pt x="0" y="31230"/>
                    <a:pt x="2607" y="43231"/>
                  </a:cubicBezTo>
                  <a:cubicBezTo>
                    <a:pt x="2688" y="43639"/>
                    <a:pt x="2981" y="43815"/>
                    <a:pt x="3281" y="43815"/>
                  </a:cubicBezTo>
                  <a:cubicBezTo>
                    <a:pt x="3744" y="43815"/>
                    <a:pt x="4248" y="43415"/>
                    <a:pt x="4151" y="42815"/>
                  </a:cubicBezTo>
                  <a:cubicBezTo>
                    <a:pt x="1194" y="25601"/>
                    <a:pt x="14492" y="20132"/>
                    <a:pt x="28545" y="15463"/>
                  </a:cubicBezTo>
                  <a:cubicBezTo>
                    <a:pt x="36401" y="12880"/>
                    <a:pt x="49138" y="9834"/>
                    <a:pt x="52420" y="1271"/>
                  </a:cubicBezTo>
                  <a:cubicBezTo>
                    <a:pt x="52705" y="543"/>
                    <a:pt x="52046" y="0"/>
                    <a:pt x="514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8" name="Google Shape;111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h0AAOcKAABPHQAAFAsAAAAAAAAmAAAACAAAAP//////////"/>
                </a:ext>
              </a:extLst>
            </p:cNvSpPr>
            <p:nvPr/>
          </p:nvSpPr>
          <p:spPr>
            <a:xfrm>
              <a:off x="4743450" y="1772285"/>
              <a:ext cx="20955" cy="28575"/>
            </a:xfrm>
            <a:custGeom>
              <a:avLst/>
              <a:gdLst/>
              <a:ahLst/>
              <a:cxnLst/>
              <a:rect l="0" t="0" r="20955" b="28575"/>
              <a:pathLst>
                <a:path w="20955" h="28575">
                  <a:moveTo>
                    <a:pt x="20955" y="0"/>
                  </a:moveTo>
                  <a:cubicBezTo>
                    <a:pt x="13861" y="9474"/>
                    <a:pt x="6865" y="19004"/>
                    <a:pt x="0" y="28567"/>
                  </a:cubicBezTo>
                  <a:cubicBezTo>
                    <a:pt x="6955" y="19020"/>
                    <a:pt x="13934" y="9498"/>
                    <a:pt x="2095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7" name="Google Shape;111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R0AABQLAAAuHQAAJwsAAAAAAAAmAAAACAAAAP//////////"/>
                </a:ext>
              </a:extLst>
            </p:cNvSpPr>
            <p:nvPr/>
          </p:nvSpPr>
          <p:spPr>
            <a:xfrm>
              <a:off x="4735195" y="1800860"/>
              <a:ext cx="8255" cy="12065"/>
            </a:xfrm>
            <a:custGeom>
              <a:avLst/>
              <a:gdLst/>
              <a:ahLst/>
              <a:cxnLst/>
              <a:rect l="0" t="0" r="8255" b="12065"/>
              <a:pathLst>
                <a:path w="8255" h="12065">
                  <a:moveTo>
                    <a:pt x="8246" y="0"/>
                  </a:moveTo>
                  <a:cubicBezTo>
                    <a:pt x="7926" y="464"/>
                    <a:pt x="7605" y="936"/>
                    <a:pt x="7284" y="1400"/>
                  </a:cubicBezTo>
                  <a:cubicBezTo>
                    <a:pt x="7605" y="936"/>
                    <a:pt x="7926" y="472"/>
                    <a:pt x="8246" y="0"/>
                  </a:cubicBezTo>
                  <a:close/>
                  <a:moveTo>
                    <a:pt x="7284" y="1400"/>
                  </a:moveTo>
                  <a:cubicBezTo>
                    <a:pt x="5599" y="3810"/>
                    <a:pt x="3898" y="6211"/>
                    <a:pt x="2254" y="8653"/>
                  </a:cubicBezTo>
                  <a:cubicBezTo>
                    <a:pt x="1484" y="9777"/>
                    <a:pt x="746" y="10933"/>
                    <a:pt x="8" y="12056"/>
                  </a:cubicBezTo>
                  <a:cubicBezTo>
                    <a:pt x="2438" y="8507"/>
                    <a:pt x="4837" y="4941"/>
                    <a:pt x="7284" y="140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6" name="Google Shape;111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RwAADELAADqHQAAmw0AAAAAAAAmAAAACAAAAP//////////"/>
                </a:ext>
              </a:extLst>
            </p:cNvSpPr>
            <p:nvPr/>
          </p:nvSpPr>
          <p:spPr>
            <a:xfrm>
              <a:off x="4625975" y="1819275"/>
              <a:ext cx="236855" cy="392430"/>
            </a:xfrm>
            <a:custGeom>
              <a:avLst/>
              <a:gdLst/>
              <a:ahLst/>
              <a:cxnLst/>
              <a:rect l="0" t="0" r="236855" b="392430"/>
              <a:pathLst>
                <a:path w="236855" h="392430">
                  <a:moveTo>
                    <a:pt x="169404" y="63991"/>
                  </a:moveTo>
                  <a:cubicBezTo>
                    <a:pt x="155812" y="81511"/>
                    <a:pt x="142293" y="99055"/>
                    <a:pt x="128863" y="116697"/>
                  </a:cubicBezTo>
                  <a:cubicBezTo>
                    <a:pt x="130934" y="113389"/>
                    <a:pt x="133006" y="110106"/>
                    <a:pt x="135030" y="106799"/>
                  </a:cubicBezTo>
                  <a:cubicBezTo>
                    <a:pt x="146711" y="92513"/>
                    <a:pt x="158319" y="78276"/>
                    <a:pt x="169404" y="63991"/>
                  </a:cubicBezTo>
                  <a:close/>
                  <a:moveTo>
                    <a:pt x="156417" y="32120"/>
                  </a:moveTo>
                  <a:cubicBezTo>
                    <a:pt x="157086" y="32120"/>
                    <a:pt x="154111" y="37436"/>
                    <a:pt x="144808" y="51996"/>
                  </a:cubicBezTo>
                  <a:cubicBezTo>
                    <a:pt x="141108" y="57820"/>
                    <a:pt x="137174" y="63507"/>
                    <a:pt x="133305" y="69234"/>
                  </a:cubicBezTo>
                  <a:cubicBezTo>
                    <a:pt x="111684" y="95200"/>
                    <a:pt x="91554" y="122561"/>
                    <a:pt x="69070" y="147760"/>
                  </a:cubicBezTo>
                  <a:cubicBezTo>
                    <a:pt x="66725" y="150366"/>
                    <a:pt x="64371" y="153019"/>
                    <a:pt x="62001" y="155698"/>
                  </a:cubicBezTo>
                  <a:cubicBezTo>
                    <a:pt x="68796" y="146131"/>
                    <a:pt x="75495" y="136508"/>
                    <a:pt x="82388" y="127030"/>
                  </a:cubicBezTo>
                  <a:cubicBezTo>
                    <a:pt x="98535" y="104887"/>
                    <a:pt x="115295" y="83205"/>
                    <a:pt x="132353" y="61781"/>
                  </a:cubicBezTo>
                  <a:cubicBezTo>
                    <a:pt x="141519" y="50254"/>
                    <a:pt x="155175" y="32120"/>
                    <a:pt x="156417" y="32120"/>
                  </a:cubicBezTo>
                  <a:close/>
                  <a:moveTo>
                    <a:pt x="162012" y="55715"/>
                  </a:moveTo>
                  <a:cubicBezTo>
                    <a:pt x="163172" y="55715"/>
                    <a:pt x="151338" y="73525"/>
                    <a:pt x="149016" y="77615"/>
                  </a:cubicBezTo>
                  <a:cubicBezTo>
                    <a:pt x="146695" y="81737"/>
                    <a:pt x="144220" y="85810"/>
                    <a:pt x="141737" y="89843"/>
                  </a:cubicBezTo>
                  <a:cubicBezTo>
                    <a:pt x="128395" y="106630"/>
                    <a:pt x="116391" y="124658"/>
                    <a:pt x="103356" y="141678"/>
                  </a:cubicBezTo>
                  <a:cubicBezTo>
                    <a:pt x="90925" y="157916"/>
                    <a:pt x="78406" y="174024"/>
                    <a:pt x="66072" y="190278"/>
                  </a:cubicBezTo>
                  <a:cubicBezTo>
                    <a:pt x="95230" y="148946"/>
                    <a:pt x="122043" y="105565"/>
                    <a:pt x="153112" y="66040"/>
                  </a:cubicBezTo>
                  <a:cubicBezTo>
                    <a:pt x="159045" y="58506"/>
                    <a:pt x="161544" y="55715"/>
                    <a:pt x="162012" y="55715"/>
                  </a:cubicBezTo>
                  <a:close/>
                  <a:moveTo>
                    <a:pt x="175571" y="67604"/>
                  </a:moveTo>
                  <a:cubicBezTo>
                    <a:pt x="166381" y="77897"/>
                    <a:pt x="158215" y="100903"/>
                    <a:pt x="150040" y="113922"/>
                  </a:cubicBezTo>
                  <a:cubicBezTo>
                    <a:pt x="141737" y="127126"/>
                    <a:pt x="132797" y="139960"/>
                    <a:pt x="123671" y="152673"/>
                  </a:cubicBezTo>
                  <a:cubicBezTo>
                    <a:pt x="113175" y="165506"/>
                    <a:pt x="102050" y="177848"/>
                    <a:pt x="90949" y="190399"/>
                  </a:cubicBezTo>
                  <a:cubicBezTo>
                    <a:pt x="90135" y="191327"/>
                    <a:pt x="89321" y="192287"/>
                    <a:pt x="88507" y="193214"/>
                  </a:cubicBezTo>
                  <a:cubicBezTo>
                    <a:pt x="116319" y="150293"/>
                    <a:pt x="141874" y="105234"/>
                    <a:pt x="175571" y="67604"/>
                  </a:cubicBezTo>
                  <a:close/>
                  <a:moveTo>
                    <a:pt x="210372" y="94466"/>
                  </a:moveTo>
                  <a:cubicBezTo>
                    <a:pt x="213097" y="94466"/>
                    <a:pt x="203496" y="111445"/>
                    <a:pt x="201408" y="115043"/>
                  </a:cubicBezTo>
                  <a:cubicBezTo>
                    <a:pt x="200731" y="116204"/>
                    <a:pt x="199965" y="117342"/>
                    <a:pt x="199288" y="118487"/>
                  </a:cubicBezTo>
                  <a:lnTo>
                    <a:pt x="199264" y="118487"/>
                  </a:lnTo>
                  <a:cubicBezTo>
                    <a:pt x="187260" y="135394"/>
                    <a:pt x="174942" y="152043"/>
                    <a:pt x="162310" y="168483"/>
                  </a:cubicBezTo>
                  <a:cubicBezTo>
                    <a:pt x="149718" y="183438"/>
                    <a:pt x="136658" y="197990"/>
                    <a:pt x="124582" y="212477"/>
                  </a:cubicBezTo>
                  <a:cubicBezTo>
                    <a:pt x="121768" y="215849"/>
                    <a:pt x="118882" y="219180"/>
                    <a:pt x="116061" y="222536"/>
                  </a:cubicBezTo>
                  <a:cubicBezTo>
                    <a:pt x="124655" y="209541"/>
                    <a:pt x="133216" y="196497"/>
                    <a:pt x="141777" y="183438"/>
                  </a:cubicBezTo>
                  <a:cubicBezTo>
                    <a:pt x="159400" y="161013"/>
                    <a:pt x="176530" y="138161"/>
                    <a:pt x="191605" y="114341"/>
                  </a:cubicBezTo>
                  <a:cubicBezTo>
                    <a:pt x="194911" y="110381"/>
                    <a:pt x="198175" y="106396"/>
                    <a:pt x="201642" y="102556"/>
                  </a:cubicBezTo>
                  <a:cubicBezTo>
                    <a:pt x="206785" y="96684"/>
                    <a:pt x="209389" y="94466"/>
                    <a:pt x="210372" y="94466"/>
                  </a:cubicBezTo>
                  <a:close/>
                  <a:moveTo>
                    <a:pt x="102518" y="112800"/>
                  </a:moveTo>
                  <a:cubicBezTo>
                    <a:pt x="91046" y="128409"/>
                    <a:pt x="79381" y="143896"/>
                    <a:pt x="67910" y="159424"/>
                  </a:cubicBezTo>
                  <a:cubicBezTo>
                    <a:pt x="54850" y="177057"/>
                    <a:pt x="42121" y="194916"/>
                    <a:pt x="29714" y="212985"/>
                  </a:cubicBezTo>
                  <a:cubicBezTo>
                    <a:pt x="22314" y="223770"/>
                    <a:pt x="15357" y="234853"/>
                    <a:pt x="8424" y="245936"/>
                  </a:cubicBezTo>
                  <a:cubicBezTo>
                    <a:pt x="6908" y="248380"/>
                    <a:pt x="6086" y="249405"/>
                    <a:pt x="5796" y="249405"/>
                  </a:cubicBezTo>
                  <a:cubicBezTo>
                    <a:pt x="4345" y="249405"/>
                    <a:pt x="15244" y="224915"/>
                    <a:pt x="17404" y="219575"/>
                  </a:cubicBezTo>
                  <a:cubicBezTo>
                    <a:pt x="28578" y="203257"/>
                    <a:pt x="39864" y="186995"/>
                    <a:pt x="51222" y="170814"/>
                  </a:cubicBezTo>
                  <a:cubicBezTo>
                    <a:pt x="64419" y="155399"/>
                    <a:pt x="78615" y="140726"/>
                    <a:pt x="91554" y="125941"/>
                  </a:cubicBezTo>
                  <a:cubicBezTo>
                    <a:pt x="95303" y="121649"/>
                    <a:pt x="98906" y="117229"/>
                    <a:pt x="102518" y="112800"/>
                  </a:cubicBezTo>
                  <a:close/>
                  <a:moveTo>
                    <a:pt x="138939" y="198667"/>
                  </a:moveTo>
                  <a:cubicBezTo>
                    <a:pt x="124090" y="217575"/>
                    <a:pt x="109201" y="236418"/>
                    <a:pt x="94206" y="255205"/>
                  </a:cubicBezTo>
                  <a:lnTo>
                    <a:pt x="94182" y="255205"/>
                  </a:lnTo>
                  <a:cubicBezTo>
                    <a:pt x="98140" y="249429"/>
                    <a:pt x="102050" y="243637"/>
                    <a:pt x="105912" y="237838"/>
                  </a:cubicBezTo>
                  <a:cubicBezTo>
                    <a:pt x="116996" y="224843"/>
                    <a:pt x="128000" y="211775"/>
                    <a:pt x="138939" y="198667"/>
                  </a:cubicBezTo>
                  <a:close/>
                  <a:moveTo>
                    <a:pt x="205423" y="86399"/>
                  </a:moveTo>
                  <a:cubicBezTo>
                    <a:pt x="205769" y="86399"/>
                    <a:pt x="205608" y="87117"/>
                    <a:pt x="204762" y="88795"/>
                  </a:cubicBezTo>
                  <a:cubicBezTo>
                    <a:pt x="200755" y="96732"/>
                    <a:pt x="196216" y="104371"/>
                    <a:pt x="191492" y="111897"/>
                  </a:cubicBezTo>
                  <a:cubicBezTo>
                    <a:pt x="175966" y="130409"/>
                    <a:pt x="161818" y="149970"/>
                    <a:pt x="148323" y="170048"/>
                  </a:cubicBezTo>
                  <a:cubicBezTo>
                    <a:pt x="135215" y="185930"/>
                    <a:pt x="121857" y="201603"/>
                    <a:pt x="109410" y="217551"/>
                  </a:cubicBezTo>
                  <a:cubicBezTo>
                    <a:pt x="98301" y="231828"/>
                    <a:pt x="87249" y="246243"/>
                    <a:pt x="76245" y="260819"/>
                  </a:cubicBezTo>
                  <a:cubicBezTo>
                    <a:pt x="86830" y="245081"/>
                    <a:pt x="96907" y="228916"/>
                    <a:pt x="107129" y="212800"/>
                  </a:cubicBezTo>
                  <a:cubicBezTo>
                    <a:pt x="108870" y="210057"/>
                    <a:pt x="110732" y="207379"/>
                    <a:pt x="112522" y="204652"/>
                  </a:cubicBezTo>
                  <a:cubicBezTo>
                    <a:pt x="117206" y="199151"/>
                    <a:pt x="121696" y="193682"/>
                    <a:pt x="125888" y="188278"/>
                  </a:cubicBezTo>
                  <a:cubicBezTo>
                    <a:pt x="138496" y="171975"/>
                    <a:pt x="151693" y="156262"/>
                    <a:pt x="163398" y="139307"/>
                  </a:cubicBezTo>
                  <a:cubicBezTo>
                    <a:pt x="169702" y="130200"/>
                    <a:pt x="175716" y="120891"/>
                    <a:pt x="182036" y="111752"/>
                  </a:cubicBezTo>
                  <a:cubicBezTo>
                    <a:pt x="180448" y="114059"/>
                    <a:pt x="179852" y="115027"/>
                    <a:pt x="179997" y="115027"/>
                  </a:cubicBezTo>
                  <a:cubicBezTo>
                    <a:pt x="180787" y="115027"/>
                    <a:pt x="203246" y="86399"/>
                    <a:pt x="205423" y="86399"/>
                  </a:cubicBezTo>
                  <a:close/>
                  <a:moveTo>
                    <a:pt x="166719" y="217736"/>
                  </a:moveTo>
                  <a:cubicBezTo>
                    <a:pt x="154700" y="232086"/>
                    <a:pt x="142293" y="247630"/>
                    <a:pt x="129935" y="263828"/>
                  </a:cubicBezTo>
                  <a:cubicBezTo>
                    <a:pt x="133143" y="259238"/>
                    <a:pt x="136336" y="254624"/>
                    <a:pt x="139455" y="249969"/>
                  </a:cubicBezTo>
                  <a:cubicBezTo>
                    <a:pt x="148541" y="239217"/>
                    <a:pt x="157626" y="228473"/>
                    <a:pt x="166719" y="217736"/>
                  </a:cubicBezTo>
                  <a:close/>
                  <a:moveTo>
                    <a:pt x="184745" y="102233"/>
                  </a:moveTo>
                  <a:cubicBezTo>
                    <a:pt x="182552" y="105355"/>
                    <a:pt x="180416" y="108493"/>
                    <a:pt x="178183" y="111566"/>
                  </a:cubicBezTo>
                  <a:cubicBezTo>
                    <a:pt x="169968" y="121746"/>
                    <a:pt x="162140" y="132410"/>
                    <a:pt x="154579" y="143267"/>
                  </a:cubicBezTo>
                  <a:cubicBezTo>
                    <a:pt x="142527" y="159166"/>
                    <a:pt x="130354" y="175008"/>
                    <a:pt x="118600" y="191101"/>
                  </a:cubicBezTo>
                  <a:cubicBezTo>
                    <a:pt x="113642" y="197901"/>
                    <a:pt x="108991" y="204975"/>
                    <a:pt x="104452" y="212106"/>
                  </a:cubicBezTo>
                  <a:cubicBezTo>
                    <a:pt x="90345" y="229150"/>
                    <a:pt x="75125" y="246146"/>
                    <a:pt x="61114" y="263868"/>
                  </a:cubicBezTo>
                  <a:cubicBezTo>
                    <a:pt x="74335" y="245727"/>
                    <a:pt x="86741" y="226980"/>
                    <a:pt x="99374" y="208282"/>
                  </a:cubicBezTo>
                  <a:lnTo>
                    <a:pt x="99374" y="208258"/>
                  </a:lnTo>
                  <a:cubicBezTo>
                    <a:pt x="124977" y="170346"/>
                    <a:pt x="156675" y="137951"/>
                    <a:pt x="184745" y="102233"/>
                  </a:cubicBezTo>
                  <a:close/>
                  <a:moveTo>
                    <a:pt x="105452" y="143170"/>
                  </a:moveTo>
                  <a:cubicBezTo>
                    <a:pt x="78801" y="181107"/>
                    <a:pt x="51988" y="219487"/>
                    <a:pt x="23063" y="255584"/>
                  </a:cubicBezTo>
                  <a:cubicBezTo>
                    <a:pt x="18267" y="261561"/>
                    <a:pt x="16195" y="263924"/>
                    <a:pt x="15905" y="263924"/>
                  </a:cubicBezTo>
                  <a:cubicBezTo>
                    <a:pt x="14881" y="263924"/>
                    <a:pt x="36583" y="233877"/>
                    <a:pt x="39001" y="230384"/>
                  </a:cubicBezTo>
                  <a:cubicBezTo>
                    <a:pt x="54640" y="207935"/>
                    <a:pt x="71610" y="186366"/>
                    <a:pt x="88370" y="164732"/>
                  </a:cubicBezTo>
                  <a:cubicBezTo>
                    <a:pt x="93956" y="157512"/>
                    <a:pt x="99704" y="150341"/>
                    <a:pt x="105452" y="143170"/>
                  </a:cubicBezTo>
                  <a:close/>
                  <a:moveTo>
                    <a:pt x="166236" y="198990"/>
                  </a:moveTo>
                  <a:cubicBezTo>
                    <a:pt x="167719" y="198990"/>
                    <a:pt x="151435" y="227424"/>
                    <a:pt x="149178" y="231078"/>
                  </a:cubicBezTo>
                  <a:cubicBezTo>
                    <a:pt x="147622" y="233619"/>
                    <a:pt x="145993" y="236136"/>
                    <a:pt x="144365" y="238628"/>
                  </a:cubicBezTo>
                  <a:cubicBezTo>
                    <a:pt x="128210" y="256277"/>
                    <a:pt x="111547" y="274330"/>
                    <a:pt x="96214" y="293076"/>
                  </a:cubicBezTo>
                  <a:cubicBezTo>
                    <a:pt x="117504" y="264707"/>
                    <a:pt x="139480" y="236765"/>
                    <a:pt x="159585" y="207605"/>
                  </a:cubicBezTo>
                  <a:cubicBezTo>
                    <a:pt x="163850" y="201418"/>
                    <a:pt x="165800" y="198990"/>
                    <a:pt x="166236" y="198990"/>
                  </a:cubicBezTo>
                  <a:close/>
                  <a:moveTo>
                    <a:pt x="104888" y="178477"/>
                  </a:moveTo>
                  <a:cubicBezTo>
                    <a:pt x="89248" y="199756"/>
                    <a:pt x="73311" y="220809"/>
                    <a:pt x="57809" y="242193"/>
                  </a:cubicBezTo>
                  <a:cubicBezTo>
                    <a:pt x="45773" y="258770"/>
                    <a:pt x="26925" y="279121"/>
                    <a:pt x="20242" y="298618"/>
                  </a:cubicBezTo>
                  <a:cubicBezTo>
                    <a:pt x="24781" y="285365"/>
                    <a:pt x="31141" y="272741"/>
                    <a:pt x="38558" y="260633"/>
                  </a:cubicBezTo>
                  <a:cubicBezTo>
                    <a:pt x="53480" y="243863"/>
                    <a:pt x="66862" y="225682"/>
                    <a:pt x="79526" y="206814"/>
                  </a:cubicBezTo>
                  <a:cubicBezTo>
                    <a:pt x="88015" y="197127"/>
                    <a:pt x="96609" y="187697"/>
                    <a:pt x="104888" y="178477"/>
                  </a:cubicBezTo>
                  <a:close/>
                  <a:moveTo>
                    <a:pt x="100051" y="219067"/>
                  </a:moveTo>
                  <a:cubicBezTo>
                    <a:pt x="92626" y="230941"/>
                    <a:pt x="85435" y="243008"/>
                    <a:pt x="77898" y="254696"/>
                  </a:cubicBezTo>
                  <a:cubicBezTo>
                    <a:pt x="68724" y="268925"/>
                    <a:pt x="58881" y="282574"/>
                    <a:pt x="48497" y="295964"/>
                  </a:cubicBezTo>
                  <a:cubicBezTo>
                    <a:pt x="47458" y="297319"/>
                    <a:pt x="30222" y="314307"/>
                    <a:pt x="29674" y="314307"/>
                  </a:cubicBezTo>
                  <a:cubicBezTo>
                    <a:pt x="29658" y="314307"/>
                    <a:pt x="29658" y="314299"/>
                    <a:pt x="29674" y="314267"/>
                  </a:cubicBezTo>
                  <a:cubicBezTo>
                    <a:pt x="44378" y="280775"/>
                    <a:pt x="73609" y="249106"/>
                    <a:pt x="100051" y="219067"/>
                  </a:cubicBezTo>
                  <a:close/>
                  <a:moveTo>
                    <a:pt x="128443" y="200248"/>
                  </a:moveTo>
                  <a:cubicBezTo>
                    <a:pt x="121390" y="211170"/>
                    <a:pt x="114320" y="222092"/>
                    <a:pt x="107242" y="232990"/>
                  </a:cubicBezTo>
                  <a:cubicBezTo>
                    <a:pt x="88620" y="254954"/>
                    <a:pt x="69885" y="276822"/>
                    <a:pt x="51504" y="298965"/>
                  </a:cubicBezTo>
                  <a:cubicBezTo>
                    <a:pt x="48901" y="302094"/>
                    <a:pt x="34043" y="322260"/>
                    <a:pt x="33971" y="322260"/>
                  </a:cubicBezTo>
                  <a:cubicBezTo>
                    <a:pt x="33946" y="322260"/>
                    <a:pt x="36010" y="319405"/>
                    <a:pt x="41613" y="311702"/>
                  </a:cubicBezTo>
                  <a:cubicBezTo>
                    <a:pt x="54624" y="293770"/>
                    <a:pt x="68885" y="276677"/>
                    <a:pt x="82227" y="258955"/>
                  </a:cubicBezTo>
                  <a:cubicBezTo>
                    <a:pt x="97004" y="239322"/>
                    <a:pt x="112780" y="219882"/>
                    <a:pt x="128443" y="200248"/>
                  </a:cubicBezTo>
                  <a:close/>
                  <a:moveTo>
                    <a:pt x="183463" y="146155"/>
                  </a:moveTo>
                  <a:cubicBezTo>
                    <a:pt x="173386" y="162223"/>
                    <a:pt x="163841" y="178711"/>
                    <a:pt x="153087" y="193585"/>
                  </a:cubicBezTo>
                  <a:cubicBezTo>
                    <a:pt x="117415" y="242839"/>
                    <a:pt x="79502" y="290439"/>
                    <a:pt x="42330" y="338555"/>
                  </a:cubicBezTo>
                  <a:cubicBezTo>
                    <a:pt x="67676" y="305740"/>
                    <a:pt x="96439" y="262868"/>
                    <a:pt x="122486" y="225448"/>
                  </a:cubicBezTo>
                  <a:cubicBezTo>
                    <a:pt x="141616" y="197941"/>
                    <a:pt x="163237" y="172580"/>
                    <a:pt x="183463" y="146155"/>
                  </a:cubicBezTo>
                  <a:close/>
                  <a:moveTo>
                    <a:pt x="172387" y="235918"/>
                  </a:moveTo>
                  <a:cubicBezTo>
                    <a:pt x="174571" y="235918"/>
                    <a:pt x="172395" y="242306"/>
                    <a:pt x="169356" y="249268"/>
                  </a:cubicBezTo>
                  <a:cubicBezTo>
                    <a:pt x="150459" y="271975"/>
                    <a:pt x="134215" y="297432"/>
                    <a:pt x="117230" y="322139"/>
                  </a:cubicBezTo>
                  <a:cubicBezTo>
                    <a:pt x="109636" y="330472"/>
                    <a:pt x="101889" y="338651"/>
                    <a:pt x="94166" y="346847"/>
                  </a:cubicBezTo>
                  <a:cubicBezTo>
                    <a:pt x="99607" y="338248"/>
                    <a:pt x="104984" y="329593"/>
                    <a:pt x="110265" y="320905"/>
                  </a:cubicBezTo>
                  <a:cubicBezTo>
                    <a:pt x="127371" y="296569"/>
                    <a:pt x="144107" y="271975"/>
                    <a:pt x="160448" y="247106"/>
                  </a:cubicBezTo>
                  <a:cubicBezTo>
                    <a:pt x="162261" y="245081"/>
                    <a:pt x="163987" y="242960"/>
                    <a:pt x="165865" y="240975"/>
                  </a:cubicBezTo>
                  <a:lnTo>
                    <a:pt x="165865" y="240959"/>
                  </a:lnTo>
                  <a:cubicBezTo>
                    <a:pt x="169299" y="237378"/>
                    <a:pt x="171347" y="235918"/>
                    <a:pt x="172387" y="235918"/>
                  </a:cubicBezTo>
                  <a:close/>
                  <a:moveTo>
                    <a:pt x="172830" y="177057"/>
                  </a:moveTo>
                  <a:cubicBezTo>
                    <a:pt x="162350" y="191448"/>
                    <a:pt x="151975" y="205951"/>
                    <a:pt x="141382" y="220301"/>
                  </a:cubicBezTo>
                  <a:cubicBezTo>
                    <a:pt x="126347" y="240677"/>
                    <a:pt x="112707" y="262004"/>
                    <a:pt x="98842" y="283179"/>
                  </a:cubicBezTo>
                  <a:cubicBezTo>
                    <a:pt x="83436" y="306628"/>
                    <a:pt x="57051" y="332682"/>
                    <a:pt x="45007" y="352251"/>
                  </a:cubicBezTo>
                  <a:cubicBezTo>
                    <a:pt x="73738" y="305490"/>
                    <a:pt x="109104" y="261835"/>
                    <a:pt x="140963" y="217155"/>
                  </a:cubicBezTo>
                  <a:cubicBezTo>
                    <a:pt x="150556" y="203668"/>
                    <a:pt x="161633" y="190448"/>
                    <a:pt x="172830" y="177057"/>
                  </a:cubicBezTo>
                  <a:close/>
                  <a:moveTo>
                    <a:pt x="123397" y="268925"/>
                  </a:moveTo>
                  <a:cubicBezTo>
                    <a:pt x="122301" y="270442"/>
                    <a:pt x="121204" y="271975"/>
                    <a:pt x="120116" y="273491"/>
                  </a:cubicBezTo>
                  <a:cubicBezTo>
                    <a:pt x="101099" y="299965"/>
                    <a:pt x="82017" y="326027"/>
                    <a:pt x="64234" y="353364"/>
                  </a:cubicBezTo>
                  <a:cubicBezTo>
                    <a:pt x="59687" y="360350"/>
                    <a:pt x="57446" y="362972"/>
                    <a:pt x="56680" y="362972"/>
                  </a:cubicBezTo>
                  <a:cubicBezTo>
                    <a:pt x="54753" y="362972"/>
                    <a:pt x="62218" y="346226"/>
                    <a:pt x="65604" y="340765"/>
                  </a:cubicBezTo>
                  <a:lnTo>
                    <a:pt x="65604" y="340741"/>
                  </a:lnTo>
                  <a:cubicBezTo>
                    <a:pt x="76471" y="323228"/>
                    <a:pt x="90482" y="307604"/>
                    <a:pt x="103864" y="291955"/>
                  </a:cubicBezTo>
                  <a:cubicBezTo>
                    <a:pt x="110410" y="284316"/>
                    <a:pt x="116875" y="276613"/>
                    <a:pt x="123397" y="268925"/>
                  </a:cubicBezTo>
                  <a:close/>
                  <a:moveTo>
                    <a:pt x="108193" y="335013"/>
                  </a:moveTo>
                  <a:cubicBezTo>
                    <a:pt x="103541" y="341515"/>
                    <a:pt x="98842" y="347936"/>
                    <a:pt x="93932" y="354131"/>
                  </a:cubicBezTo>
                  <a:cubicBezTo>
                    <a:pt x="84129" y="366529"/>
                    <a:pt x="77398" y="375273"/>
                    <a:pt x="76769" y="375273"/>
                  </a:cubicBezTo>
                  <a:cubicBezTo>
                    <a:pt x="76269" y="375273"/>
                    <a:pt x="79599" y="369796"/>
                    <a:pt x="88249" y="356325"/>
                  </a:cubicBezTo>
                  <a:lnTo>
                    <a:pt x="88225" y="356301"/>
                  </a:lnTo>
                  <a:cubicBezTo>
                    <a:pt x="88297" y="356204"/>
                    <a:pt x="88346" y="356115"/>
                    <a:pt x="88410" y="356018"/>
                  </a:cubicBezTo>
                  <a:cubicBezTo>
                    <a:pt x="94932" y="348944"/>
                    <a:pt x="101566" y="341975"/>
                    <a:pt x="108193" y="335013"/>
                  </a:cubicBezTo>
                  <a:close/>
                  <a:moveTo>
                    <a:pt x="151354" y="8"/>
                  </a:moveTo>
                  <a:cubicBezTo>
                    <a:pt x="150951" y="8"/>
                    <a:pt x="150548" y="161"/>
                    <a:pt x="150298" y="508"/>
                  </a:cubicBezTo>
                  <a:cubicBezTo>
                    <a:pt x="103469" y="65297"/>
                    <a:pt x="55108" y="128965"/>
                    <a:pt x="9794" y="194820"/>
                  </a:cubicBezTo>
                  <a:cubicBezTo>
                    <a:pt x="21548" y="177727"/>
                    <a:pt x="33818" y="159731"/>
                    <a:pt x="46337" y="141307"/>
                  </a:cubicBezTo>
                  <a:cubicBezTo>
                    <a:pt x="30698" y="162522"/>
                    <a:pt x="14889" y="183599"/>
                    <a:pt x="1902" y="206443"/>
                  </a:cubicBezTo>
                  <a:cubicBezTo>
                    <a:pt x="1459" y="207234"/>
                    <a:pt x="2112" y="207919"/>
                    <a:pt x="2805" y="207919"/>
                  </a:cubicBezTo>
                  <a:cubicBezTo>
                    <a:pt x="3111" y="207919"/>
                    <a:pt x="3426" y="207774"/>
                    <a:pt x="3651" y="207443"/>
                  </a:cubicBezTo>
                  <a:cubicBezTo>
                    <a:pt x="27344" y="172443"/>
                    <a:pt x="52012" y="138161"/>
                    <a:pt x="77035" y="104121"/>
                  </a:cubicBezTo>
                  <a:cubicBezTo>
                    <a:pt x="88184" y="88932"/>
                    <a:pt x="99374" y="73775"/>
                    <a:pt x="110619" y="58659"/>
                  </a:cubicBezTo>
                  <a:cubicBezTo>
                    <a:pt x="116222" y="51093"/>
                    <a:pt x="121809" y="43526"/>
                    <a:pt x="127395" y="35928"/>
                  </a:cubicBezTo>
                  <a:cubicBezTo>
                    <a:pt x="128266" y="34750"/>
                    <a:pt x="142156" y="13237"/>
                    <a:pt x="144107" y="13237"/>
                  </a:cubicBezTo>
                  <a:cubicBezTo>
                    <a:pt x="144768" y="13237"/>
                    <a:pt x="144050" y="15729"/>
                    <a:pt x="140963" y="22352"/>
                  </a:cubicBezTo>
                  <a:cubicBezTo>
                    <a:pt x="124695" y="57288"/>
                    <a:pt x="98511" y="87932"/>
                    <a:pt x="75358" y="118350"/>
                  </a:cubicBezTo>
                  <a:cubicBezTo>
                    <a:pt x="65161" y="131740"/>
                    <a:pt x="54366" y="147478"/>
                    <a:pt x="44120" y="162941"/>
                  </a:cubicBezTo>
                  <a:cubicBezTo>
                    <a:pt x="30367" y="181712"/>
                    <a:pt x="16937" y="200740"/>
                    <a:pt x="4280" y="220325"/>
                  </a:cubicBezTo>
                  <a:cubicBezTo>
                    <a:pt x="3700" y="221229"/>
                    <a:pt x="4514" y="222084"/>
                    <a:pt x="5344" y="222084"/>
                  </a:cubicBezTo>
                  <a:cubicBezTo>
                    <a:pt x="5707" y="222084"/>
                    <a:pt x="6070" y="221923"/>
                    <a:pt x="6328" y="221535"/>
                  </a:cubicBezTo>
                  <a:cubicBezTo>
                    <a:pt x="37260" y="174049"/>
                    <a:pt x="77076" y="128707"/>
                    <a:pt x="109708" y="80293"/>
                  </a:cubicBezTo>
                  <a:cubicBezTo>
                    <a:pt x="115134" y="73235"/>
                    <a:pt x="120575" y="66225"/>
                    <a:pt x="125952" y="59127"/>
                  </a:cubicBezTo>
                  <a:cubicBezTo>
                    <a:pt x="129048" y="55061"/>
                    <a:pt x="147501" y="26530"/>
                    <a:pt x="148057" y="26530"/>
                  </a:cubicBezTo>
                  <a:cubicBezTo>
                    <a:pt x="148234" y="26530"/>
                    <a:pt x="146525" y="29539"/>
                    <a:pt x="141801" y="37355"/>
                  </a:cubicBezTo>
                  <a:cubicBezTo>
                    <a:pt x="130676" y="55747"/>
                    <a:pt x="118713" y="73654"/>
                    <a:pt x="106403" y="91312"/>
                  </a:cubicBezTo>
                  <a:cubicBezTo>
                    <a:pt x="88741" y="114365"/>
                    <a:pt x="71586" y="137790"/>
                    <a:pt x="54785" y="161473"/>
                  </a:cubicBezTo>
                  <a:cubicBezTo>
                    <a:pt x="35261" y="185809"/>
                    <a:pt x="14728" y="210073"/>
                    <a:pt x="1692" y="238088"/>
                  </a:cubicBezTo>
                  <a:cubicBezTo>
                    <a:pt x="1193" y="239064"/>
                    <a:pt x="2007" y="239919"/>
                    <a:pt x="2837" y="239919"/>
                  </a:cubicBezTo>
                  <a:cubicBezTo>
                    <a:pt x="3200" y="239919"/>
                    <a:pt x="3571" y="239749"/>
                    <a:pt x="3837" y="239346"/>
                  </a:cubicBezTo>
                  <a:cubicBezTo>
                    <a:pt x="5586" y="236765"/>
                    <a:pt x="7376" y="234224"/>
                    <a:pt x="9117" y="231643"/>
                  </a:cubicBezTo>
                  <a:cubicBezTo>
                    <a:pt x="5699" y="239951"/>
                    <a:pt x="3160" y="248598"/>
                    <a:pt x="1604" y="257447"/>
                  </a:cubicBezTo>
                  <a:cubicBezTo>
                    <a:pt x="1467" y="258302"/>
                    <a:pt x="2144" y="258972"/>
                    <a:pt x="2837" y="258972"/>
                  </a:cubicBezTo>
                  <a:cubicBezTo>
                    <a:pt x="3192" y="258972"/>
                    <a:pt x="3547" y="258794"/>
                    <a:pt x="3788" y="258375"/>
                  </a:cubicBezTo>
                  <a:cubicBezTo>
                    <a:pt x="41234" y="195755"/>
                    <a:pt x="87410" y="139161"/>
                    <a:pt x="128935" y="79389"/>
                  </a:cubicBezTo>
                  <a:cubicBezTo>
                    <a:pt x="139343" y="66257"/>
                    <a:pt x="155425" y="46511"/>
                    <a:pt x="157787" y="46511"/>
                  </a:cubicBezTo>
                  <a:cubicBezTo>
                    <a:pt x="158553" y="46511"/>
                    <a:pt x="157884" y="48584"/>
                    <a:pt x="155119" y="53609"/>
                  </a:cubicBezTo>
                  <a:cubicBezTo>
                    <a:pt x="135570" y="89118"/>
                    <a:pt x="102445" y="122658"/>
                    <a:pt x="78454" y="155843"/>
                  </a:cubicBezTo>
                  <a:cubicBezTo>
                    <a:pt x="52085" y="192262"/>
                    <a:pt x="20782" y="227053"/>
                    <a:pt x="443" y="267320"/>
                  </a:cubicBezTo>
                  <a:cubicBezTo>
                    <a:pt x="8" y="268208"/>
                    <a:pt x="725" y="269143"/>
                    <a:pt x="1531" y="269143"/>
                  </a:cubicBezTo>
                  <a:cubicBezTo>
                    <a:pt x="1797" y="269143"/>
                    <a:pt x="2079" y="269038"/>
                    <a:pt x="2321" y="268788"/>
                  </a:cubicBezTo>
                  <a:cubicBezTo>
                    <a:pt x="15873" y="255019"/>
                    <a:pt x="28368" y="240354"/>
                    <a:pt x="40259" y="225141"/>
                  </a:cubicBezTo>
                  <a:cubicBezTo>
                    <a:pt x="28602" y="241379"/>
                    <a:pt x="17340" y="257883"/>
                    <a:pt x="6771" y="274935"/>
                  </a:cubicBezTo>
                  <a:cubicBezTo>
                    <a:pt x="6231" y="275806"/>
                    <a:pt x="7069" y="276806"/>
                    <a:pt x="7908" y="276806"/>
                  </a:cubicBezTo>
                  <a:cubicBezTo>
                    <a:pt x="8190" y="276806"/>
                    <a:pt x="8472" y="276693"/>
                    <a:pt x="8698" y="276419"/>
                  </a:cubicBezTo>
                  <a:cubicBezTo>
                    <a:pt x="15752" y="268175"/>
                    <a:pt x="22830" y="259746"/>
                    <a:pt x="29924" y="251204"/>
                  </a:cubicBezTo>
                  <a:cubicBezTo>
                    <a:pt x="22386" y="262730"/>
                    <a:pt x="15357" y="274419"/>
                    <a:pt x="9327" y="286365"/>
                  </a:cubicBezTo>
                  <a:cubicBezTo>
                    <a:pt x="8827" y="287293"/>
                    <a:pt x="9569" y="288204"/>
                    <a:pt x="10407" y="288204"/>
                  </a:cubicBezTo>
                  <a:cubicBezTo>
                    <a:pt x="10689" y="288204"/>
                    <a:pt x="10979" y="288099"/>
                    <a:pt x="11237" y="287857"/>
                  </a:cubicBezTo>
                  <a:cubicBezTo>
                    <a:pt x="19291" y="280799"/>
                    <a:pt x="26973" y="273330"/>
                    <a:pt x="34213" y="265457"/>
                  </a:cubicBezTo>
                  <a:cubicBezTo>
                    <a:pt x="26296" y="279008"/>
                    <a:pt x="19387" y="293165"/>
                    <a:pt x="14172" y="308233"/>
                  </a:cubicBezTo>
                  <a:cubicBezTo>
                    <a:pt x="13849" y="309185"/>
                    <a:pt x="14663" y="309862"/>
                    <a:pt x="15478" y="309862"/>
                  </a:cubicBezTo>
                  <a:cubicBezTo>
                    <a:pt x="15897" y="309862"/>
                    <a:pt x="16316" y="309677"/>
                    <a:pt x="16566" y="309257"/>
                  </a:cubicBezTo>
                  <a:cubicBezTo>
                    <a:pt x="48240" y="256648"/>
                    <a:pt x="86757" y="208613"/>
                    <a:pt x="122301" y="158658"/>
                  </a:cubicBezTo>
                  <a:cubicBezTo>
                    <a:pt x="129628" y="150067"/>
                    <a:pt x="136658" y="141283"/>
                    <a:pt x="143083" y="131668"/>
                  </a:cubicBezTo>
                  <a:cubicBezTo>
                    <a:pt x="149371" y="122238"/>
                    <a:pt x="155135" y="112454"/>
                    <a:pt x="161213" y="102903"/>
                  </a:cubicBezTo>
                  <a:cubicBezTo>
                    <a:pt x="163954" y="98604"/>
                    <a:pt x="179505" y="77147"/>
                    <a:pt x="182270" y="77147"/>
                  </a:cubicBezTo>
                  <a:cubicBezTo>
                    <a:pt x="183262" y="77147"/>
                    <a:pt x="182601" y="79914"/>
                    <a:pt x="179110" y="87230"/>
                  </a:cubicBezTo>
                  <a:cubicBezTo>
                    <a:pt x="161326" y="124497"/>
                    <a:pt x="125469" y="160545"/>
                    <a:pt x="101397" y="194424"/>
                  </a:cubicBezTo>
                  <a:cubicBezTo>
                    <a:pt x="72166" y="235603"/>
                    <a:pt x="42774" y="276822"/>
                    <a:pt x="15566" y="319365"/>
                  </a:cubicBezTo>
                  <a:cubicBezTo>
                    <a:pt x="14937" y="320357"/>
                    <a:pt x="15848" y="321301"/>
                    <a:pt x="16775" y="321301"/>
                  </a:cubicBezTo>
                  <a:cubicBezTo>
                    <a:pt x="17170" y="321301"/>
                    <a:pt x="17574" y="321123"/>
                    <a:pt x="17848" y="320696"/>
                  </a:cubicBezTo>
                  <a:cubicBezTo>
                    <a:pt x="21314" y="315291"/>
                    <a:pt x="24901" y="309959"/>
                    <a:pt x="28440" y="304579"/>
                  </a:cubicBezTo>
                  <a:cubicBezTo>
                    <a:pt x="35301" y="296940"/>
                    <a:pt x="41863" y="289091"/>
                    <a:pt x="48151" y="281033"/>
                  </a:cubicBezTo>
                  <a:cubicBezTo>
                    <a:pt x="38517" y="294520"/>
                    <a:pt x="29972" y="308515"/>
                    <a:pt x="23434" y="323325"/>
                  </a:cubicBezTo>
                  <a:cubicBezTo>
                    <a:pt x="23104" y="324083"/>
                    <a:pt x="23676" y="324882"/>
                    <a:pt x="24353" y="324882"/>
                  </a:cubicBezTo>
                  <a:cubicBezTo>
                    <a:pt x="24587" y="324882"/>
                    <a:pt x="24837" y="324785"/>
                    <a:pt x="25063" y="324559"/>
                  </a:cubicBezTo>
                  <a:cubicBezTo>
                    <a:pt x="32745" y="316945"/>
                    <a:pt x="40025" y="308935"/>
                    <a:pt x="46893" y="300570"/>
                  </a:cubicBezTo>
                  <a:cubicBezTo>
                    <a:pt x="39356" y="311048"/>
                    <a:pt x="31955" y="321623"/>
                    <a:pt x="24756" y="332247"/>
                  </a:cubicBezTo>
                  <a:cubicBezTo>
                    <a:pt x="24289" y="332924"/>
                    <a:pt x="24990" y="333747"/>
                    <a:pt x="25667" y="333747"/>
                  </a:cubicBezTo>
                  <a:cubicBezTo>
                    <a:pt x="25893" y="333747"/>
                    <a:pt x="26119" y="333650"/>
                    <a:pt x="26296" y="333432"/>
                  </a:cubicBezTo>
                  <a:cubicBezTo>
                    <a:pt x="49223" y="304345"/>
                    <a:pt x="73214" y="276169"/>
                    <a:pt x="97237" y="248009"/>
                  </a:cubicBezTo>
                  <a:cubicBezTo>
                    <a:pt x="91183" y="257003"/>
                    <a:pt x="84944" y="265989"/>
                    <a:pt x="78567" y="274959"/>
                  </a:cubicBezTo>
                  <a:cubicBezTo>
                    <a:pt x="62041" y="295964"/>
                    <a:pt x="45684" y="317082"/>
                    <a:pt x="29883" y="338603"/>
                  </a:cubicBezTo>
                  <a:cubicBezTo>
                    <a:pt x="29392" y="339264"/>
                    <a:pt x="30077" y="340039"/>
                    <a:pt x="30738" y="340039"/>
                  </a:cubicBezTo>
                  <a:cubicBezTo>
                    <a:pt x="30956" y="340039"/>
                    <a:pt x="31173" y="339950"/>
                    <a:pt x="31351" y="339740"/>
                  </a:cubicBezTo>
                  <a:cubicBezTo>
                    <a:pt x="48078" y="319623"/>
                    <a:pt x="63718" y="298755"/>
                    <a:pt x="78752" y="277468"/>
                  </a:cubicBezTo>
                  <a:cubicBezTo>
                    <a:pt x="94650" y="257399"/>
                    <a:pt x="110805" y="237507"/>
                    <a:pt x="126815" y="217526"/>
                  </a:cubicBezTo>
                  <a:cubicBezTo>
                    <a:pt x="128959" y="214873"/>
                    <a:pt x="131031" y="212146"/>
                    <a:pt x="133167" y="209492"/>
                  </a:cubicBezTo>
                  <a:cubicBezTo>
                    <a:pt x="99470" y="255955"/>
                    <a:pt x="67958" y="303829"/>
                    <a:pt x="33560" y="349969"/>
                  </a:cubicBezTo>
                  <a:cubicBezTo>
                    <a:pt x="32955" y="350767"/>
                    <a:pt x="33705" y="351525"/>
                    <a:pt x="34495" y="351525"/>
                  </a:cubicBezTo>
                  <a:cubicBezTo>
                    <a:pt x="34825" y="351525"/>
                    <a:pt x="35172" y="351388"/>
                    <a:pt x="35422" y="351057"/>
                  </a:cubicBezTo>
                  <a:cubicBezTo>
                    <a:pt x="66813" y="310145"/>
                    <a:pt x="98705" y="269579"/>
                    <a:pt x="129838" y="228473"/>
                  </a:cubicBezTo>
                  <a:cubicBezTo>
                    <a:pt x="160980" y="187350"/>
                    <a:pt x="185817" y="136419"/>
                    <a:pt x="221723" y="99620"/>
                  </a:cubicBezTo>
                  <a:lnTo>
                    <a:pt x="218047" y="112575"/>
                  </a:lnTo>
                  <a:cubicBezTo>
                    <a:pt x="211509" y="122795"/>
                    <a:pt x="204197" y="132482"/>
                    <a:pt x="196144" y="141589"/>
                  </a:cubicBezTo>
                  <a:cubicBezTo>
                    <a:pt x="188534" y="150833"/>
                    <a:pt x="180763" y="159892"/>
                    <a:pt x="173410" y="169370"/>
                  </a:cubicBezTo>
                  <a:cubicBezTo>
                    <a:pt x="158610" y="188423"/>
                    <a:pt x="144736" y="208282"/>
                    <a:pt x="130725" y="227940"/>
                  </a:cubicBezTo>
                  <a:cubicBezTo>
                    <a:pt x="98979" y="272531"/>
                    <a:pt x="64790" y="316033"/>
                    <a:pt x="36139" y="362705"/>
                  </a:cubicBezTo>
                  <a:cubicBezTo>
                    <a:pt x="35672" y="363472"/>
                    <a:pt x="36349" y="364262"/>
                    <a:pt x="37066" y="364262"/>
                  </a:cubicBezTo>
                  <a:cubicBezTo>
                    <a:pt x="37308" y="364262"/>
                    <a:pt x="37558" y="364173"/>
                    <a:pt x="37768" y="363964"/>
                  </a:cubicBezTo>
                  <a:cubicBezTo>
                    <a:pt x="48102" y="353736"/>
                    <a:pt x="57526" y="342862"/>
                    <a:pt x="66467" y="331617"/>
                  </a:cubicBezTo>
                  <a:cubicBezTo>
                    <a:pt x="57252" y="345072"/>
                    <a:pt x="48433" y="358817"/>
                    <a:pt x="40331" y="373087"/>
                  </a:cubicBezTo>
                  <a:cubicBezTo>
                    <a:pt x="40073" y="373555"/>
                    <a:pt x="40468" y="373990"/>
                    <a:pt x="40871" y="373990"/>
                  </a:cubicBezTo>
                  <a:cubicBezTo>
                    <a:pt x="41049" y="373990"/>
                    <a:pt x="41234" y="373901"/>
                    <a:pt x="41355" y="373700"/>
                  </a:cubicBezTo>
                  <a:cubicBezTo>
                    <a:pt x="48264" y="361794"/>
                    <a:pt x="55737" y="350219"/>
                    <a:pt x="63444" y="338837"/>
                  </a:cubicBezTo>
                  <a:cubicBezTo>
                    <a:pt x="55366" y="352316"/>
                    <a:pt x="48449" y="366222"/>
                    <a:pt x="43475" y="380710"/>
                  </a:cubicBezTo>
                  <a:cubicBezTo>
                    <a:pt x="43185" y="381516"/>
                    <a:pt x="43975" y="382250"/>
                    <a:pt x="44733" y="382250"/>
                  </a:cubicBezTo>
                  <a:cubicBezTo>
                    <a:pt x="45015" y="382250"/>
                    <a:pt x="45305" y="382145"/>
                    <a:pt x="45523" y="381895"/>
                  </a:cubicBezTo>
                  <a:cubicBezTo>
                    <a:pt x="55995" y="369691"/>
                    <a:pt x="65306" y="356583"/>
                    <a:pt x="74383" y="343257"/>
                  </a:cubicBezTo>
                  <a:cubicBezTo>
                    <a:pt x="65209" y="357745"/>
                    <a:pt x="56503" y="372296"/>
                    <a:pt x="48643" y="386735"/>
                  </a:cubicBezTo>
                  <a:cubicBezTo>
                    <a:pt x="48111" y="387719"/>
                    <a:pt x="48957" y="388623"/>
                    <a:pt x="49803" y="388623"/>
                  </a:cubicBezTo>
                  <a:cubicBezTo>
                    <a:pt x="50182" y="388623"/>
                    <a:pt x="50553" y="388445"/>
                    <a:pt x="50803" y="388018"/>
                  </a:cubicBezTo>
                  <a:cubicBezTo>
                    <a:pt x="74939" y="346427"/>
                    <a:pt x="105984" y="310282"/>
                    <a:pt x="136594" y="273556"/>
                  </a:cubicBezTo>
                  <a:cubicBezTo>
                    <a:pt x="132845" y="279121"/>
                    <a:pt x="129209" y="284808"/>
                    <a:pt x="125630" y="290560"/>
                  </a:cubicBezTo>
                  <a:cubicBezTo>
                    <a:pt x="117061" y="304232"/>
                    <a:pt x="108008" y="318042"/>
                    <a:pt x="99188" y="332037"/>
                  </a:cubicBezTo>
                  <a:cubicBezTo>
                    <a:pt x="92997" y="340700"/>
                    <a:pt x="86782" y="349315"/>
                    <a:pt x="80526" y="357930"/>
                  </a:cubicBezTo>
                  <a:cubicBezTo>
                    <a:pt x="80526" y="357930"/>
                    <a:pt x="80526" y="357930"/>
                    <a:pt x="80526" y="357930"/>
                  </a:cubicBezTo>
                  <a:cubicBezTo>
                    <a:pt x="80502" y="357930"/>
                    <a:pt x="75270" y="365738"/>
                    <a:pt x="71102" y="372320"/>
                  </a:cubicBezTo>
                  <a:cubicBezTo>
                    <a:pt x="65975" y="378233"/>
                    <a:pt x="60953" y="384243"/>
                    <a:pt x="56204" y="390510"/>
                  </a:cubicBezTo>
                  <a:cubicBezTo>
                    <a:pt x="55463" y="391478"/>
                    <a:pt x="56406" y="392422"/>
                    <a:pt x="57381" y="392422"/>
                  </a:cubicBezTo>
                  <a:cubicBezTo>
                    <a:pt x="57792" y="392422"/>
                    <a:pt x="58204" y="392261"/>
                    <a:pt x="58510" y="391857"/>
                  </a:cubicBezTo>
                  <a:cubicBezTo>
                    <a:pt x="61275" y="388203"/>
                    <a:pt x="63951" y="384477"/>
                    <a:pt x="66725" y="380798"/>
                  </a:cubicBezTo>
                  <a:cubicBezTo>
                    <a:pt x="67418" y="380169"/>
                    <a:pt x="68675" y="378774"/>
                    <a:pt x="70820" y="376120"/>
                  </a:cubicBezTo>
                  <a:cubicBezTo>
                    <a:pt x="73238" y="373135"/>
                    <a:pt x="75778" y="370223"/>
                    <a:pt x="78309" y="367311"/>
                  </a:cubicBezTo>
                  <a:cubicBezTo>
                    <a:pt x="74593" y="374184"/>
                    <a:pt x="71005" y="381081"/>
                    <a:pt x="67773" y="388066"/>
                  </a:cubicBezTo>
                  <a:cubicBezTo>
                    <a:pt x="67337" y="389002"/>
                    <a:pt x="68022" y="389768"/>
                    <a:pt x="68780" y="389768"/>
                  </a:cubicBezTo>
                  <a:cubicBezTo>
                    <a:pt x="69127" y="389768"/>
                    <a:pt x="69490" y="389607"/>
                    <a:pt x="69772" y="389228"/>
                  </a:cubicBezTo>
                  <a:cubicBezTo>
                    <a:pt x="99559" y="349686"/>
                    <a:pt x="142430" y="307539"/>
                    <a:pt x="165446" y="262521"/>
                  </a:cubicBezTo>
                  <a:cubicBezTo>
                    <a:pt x="165518" y="262384"/>
                    <a:pt x="165615" y="262263"/>
                    <a:pt x="165679" y="262125"/>
                  </a:cubicBezTo>
                  <a:cubicBezTo>
                    <a:pt x="142898" y="307604"/>
                    <a:pt x="104912" y="345217"/>
                    <a:pt x="77849" y="388018"/>
                  </a:cubicBezTo>
                  <a:cubicBezTo>
                    <a:pt x="77285" y="388913"/>
                    <a:pt x="78132" y="389897"/>
                    <a:pt x="78994" y="389897"/>
                  </a:cubicBezTo>
                  <a:cubicBezTo>
                    <a:pt x="79276" y="389897"/>
                    <a:pt x="79567" y="389784"/>
                    <a:pt x="79800" y="389534"/>
                  </a:cubicBezTo>
                  <a:cubicBezTo>
                    <a:pt x="86669" y="382315"/>
                    <a:pt x="93392" y="374999"/>
                    <a:pt x="100002" y="367594"/>
                  </a:cubicBezTo>
                  <a:cubicBezTo>
                    <a:pt x="96351" y="372651"/>
                    <a:pt x="92723" y="377701"/>
                    <a:pt x="89273" y="382920"/>
                  </a:cubicBezTo>
                  <a:cubicBezTo>
                    <a:pt x="88660" y="383847"/>
                    <a:pt x="89514" y="384783"/>
                    <a:pt x="90417" y="384783"/>
                  </a:cubicBezTo>
                  <a:cubicBezTo>
                    <a:pt x="90708" y="384783"/>
                    <a:pt x="91006" y="384686"/>
                    <a:pt x="91256" y="384452"/>
                  </a:cubicBezTo>
                  <a:cubicBezTo>
                    <a:pt x="97237" y="378959"/>
                    <a:pt x="102800" y="373208"/>
                    <a:pt x="108104" y="367271"/>
                  </a:cubicBezTo>
                  <a:cubicBezTo>
                    <a:pt x="108233" y="367836"/>
                    <a:pt x="108846" y="368279"/>
                    <a:pt x="109475" y="368279"/>
                  </a:cubicBezTo>
                  <a:cubicBezTo>
                    <a:pt x="109765" y="368279"/>
                    <a:pt x="110063" y="368174"/>
                    <a:pt x="110313" y="367940"/>
                  </a:cubicBezTo>
                  <a:cubicBezTo>
                    <a:pt x="132748" y="346637"/>
                    <a:pt x="150161" y="322809"/>
                    <a:pt x="166357" y="296521"/>
                  </a:cubicBezTo>
                  <a:cubicBezTo>
                    <a:pt x="166953" y="295569"/>
                    <a:pt x="166083" y="294657"/>
                    <a:pt x="165212" y="294657"/>
                  </a:cubicBezTo>
                  <a:cubicBezTo>
                    <a:pt x="164833" y="294657"/>
                    <a:pt x="164446" y="294835"/>
                    <a:pt x="164196" y="295262"/>
                  </a:cubicBezTo>
                  <a:cubicBezTo>
                    <a:pt x="157425" y="306249"/>
                    <a:pt x="150451" y="316929"/>
                    <a:pt x="143027" y="327496"/>
                  </a:cubicBezTo>
                  <a:cubicBezTo>
                    <a:pt x="143244" y="327189"/>
                    <a:pt x="143333" y="327044"/>
                    <a:pt x="143309" y="327044"/>
                  </a:cubicBezTo>
                  <a:cubicBezTo>
                    <a:pt x="142946" y="327044"/>
                    <a:pt x="118616" y="357672"/>
                    <a:pt x="118060" y="357672"/>
                  </a:cubicBezTo>
                  <a:cubicBezTo>
                    <a:pt x="117891" y="357672"/>
                    <a:pt x="119914" y="354841"/>
                    <a:pt x="125469" y="347476"/>
                  </a:cubicBezTo>
                  <a:cubicBezTo>
                    <a:pt x="143365" y="323672"/>
                    <a:pt x="160867" y="300530"/>
                    <a:pt x="173943" y="273628"/>
                  </a:cubicBezTo>
                  <a:cubicBezTo>
                    <a:pt x="174523" y="272652"/>
                    <a:pt x="173701" y="271765"/>
                    <a:pt x="172862" y="271765"/>
                  </a:cubicBezTo>
                  <a:cubicBezTo>
                    <a:pt x="172475" y="271765"/>
                    <a:pt x="172088" y="271950"/>
                    <a:pt x="171822" y="272394"/>
                  </a:cubicBezTo>
                  <a:cubicBezTo>
                    <a:pt x="161101" y="288349"/>
                    <a:pt x="150854" y="304627"/>
                    <a:pt x="140407" y="320760"/>
                  </a:cubicBezTo>
                  <a:cubicBezTo>
                    <a:pt x="128524" y="339119"/>
                    <a:pt x="107556" y="360156"/>
                    <a:pt x="98447" y="373732"/>
                  </a:cubicBezTo>
                  <a:cubicBezTo>
                    <a:pt x="104420" y="364827"/>
                    <a:pt x="110740" y="356268"/>
                    <a:pt x="117157" y="347774"/>
                  </a:cubicBezTo>
                  <a:cubicBezTo>
                    <a:pt x="135126" y="326286"/>
                    <a:pt x="151790" y="303813"/>
                    <a:pt x="166470" y="279710"/>
                  </a:cubicBezTo>
                  <a:cubicBezTo>
                    <a:pt x="170379" y="273297"/>
                    <a:pt x="171750" y="270773"/>
                    <a:pt x="171460" y="270773"/>
                  </a:cubicBezTo>
                  <a:cubicBezTo>
                    <a:pt x="171427" y="270773"/>
                    <a:pt x="171371" y="270813"/>
                    <a:pt x="171290" y="270878"/>
                  </a:cubicBezTo>
                  <a:cubicBezTo>
                    <a:pt x="173548" y="266780"/>
                    <a:pt x="175756" y="262658"/>
                    <a:pt x="177788" y="258399"/>
                  </a:cubicBezTo>
                  <a:cubicBezTo>
                    <a:pt x="178231" y="257423"/>
                    <a:pt x="177385" y="256519"/>
                    <a:pt x="176587" y="256519"/>
                  </a:cubicBezTo>
                  <a:cubicBezTo>
                    <a:pt x="176224" y="256519"/>
                    <a:pt x="175869" y="256697"/>
                    <a:pt x="175644" y="257140"/>
                  </a:cubicBezTo>
                  <a:cubicBezTo>
                    <a:pt x="165655" y="277048"/>
                    <a:pt x="153974" y="295496"/>
                    <a:pt x="141084" y="313355"/>
                  </a:cubicBezTo>
                  <a:cubicBezTo>
                    <a:pt x="136102" y="320155"/>
                    <a:pt x="131031" y="326866"/>
                    <a:pt x="125864" y="333505"/>
                  </a:cubicBezTo>
                  <a:cubicBezTo>
                    <a:pt x="113530" y="348734"/>
                    <a:pt x="95794" y="364238"/>
                    <a:pt x="86507" y="378959"/>
                  </a:cubicBezTo>
                  <a:cubicBezTo>
                    <a:pt x="115505" y="332965"/>
                    <a:pt x="153886" y="294496"/>
                    <a:pt x="176458" y="244379"/>
                  </a:cubicBezTo>
                  <a:cubicBezTo>
                    <a:pt x="176829" y="243549"/>
                    <a:pt x="176151" y="242589"/>
                    <a:pt x="175394" y="242589"/>
                  </a:cubicBezTo>
                  <a:cubicBezTo>
                    <a:pt x="175386" y="242589"/>
                    <a:pt x="175369" y="242589"/>
                    <a:pt x="175361" y="242589"/>
                  </a:cubicBezTo>
                  <a:cubicBezTo>
                    <a:pt x="177248" y="238112"/>
                    <a:pt x="178973" y="233554"/>
                    <a:pt x="180480" y="228892"/>
                  </a:cubicBezTo>
                  <a:cubicBezTo>
                    <a:pt x="180738" y="228085"/>
                    <a:pt x="179997" y="227230"/>
                    <a:pt x="179215" y="227230"/>
                  </a:cubicBezTo>
                  <a:cubicBezTo>
                    <a:pt x="179005" y="227230"/>
                    <a:pt x="178796" y="227287"/>
                    <a:pt x="178602" y="227424"/>
                  </a:cubicBezTo>
                  <a:cubicBezTo>
                    <a:pt x="174596" y="230384"/>
                    <a:pt x="170758" y="233570"/>
                    <a:pt x="167098" y="236950"/>
                  </a:cubicBezTo>
                  <a:cubicBezTo>
                    <a:pt x="170194" y="232223"/>
                    <a:pt x="173362" y="227521"/>
                    <a:pt x="176409" y="222770"/>
                  </a:cubicBezTo>
                  <a:cubicBezTo>
                    <a:pt x="176982" y="221890"/>
                    <a:pt x="176208" y="221108"/>
                    <a:pt x="175410" y="221108"/>
                  </a:cubicBezTo>
                  <a:cubicBezTo>
                    <a:pt x="175063" y="221108"/>
                    <a:pt x="174708" y="221253"/>
                    <a:pt x="174458" y="221600"/>
                  </a:cubicBezTo>
                  <a:cubicBezTo>
                    <a:pt x="139705" y="269668"/>
                    <a:pt x="92675" y="317017"/>
                    <a:pt x="63484" y="365335"/>
                  </a:cubicBezTo>
                  <a:cubicBezTo>
                    <a:pt x="97237" y="306652"/>
                    <a:pt x="141568" y="254253"/>
                    <a:pt x="181504" y="199877"/>
                  </a:cubicBezTo>
                  <a:cubicBezTo>
                    <a:pt x="182069" y="199087"/>
                    <a:pt x="181238" y="198151"/>
                    <a:pt x="180448" y="198151"/>
                  </a:cubicBezTo>
                  <a:cubicBezTo>
                    <a:pt x="180182" y="198151"/>
                    <a:pt x="179916" y="198256"/>
                    <a:pt x="179715" y="198506"/>
                  </a:cubicBezTo>
                  <a:cubicBezTo>
                    <a:pt x="171314" y="208726"/>
                    <a:pt x="162213" y="218994"/>
                    <a:pt x="152813" y="229360"/>
                  </a:cubicBezTo>
                  <a:cubicBezTo>
                    <a:pt x="160955" y="216179"/>
                    <a:pt x="168541" y="202628"/>
                    <a:pt x="175248" y="188487"/>
                  </a:cubicBezTo>
                  <a:cubicBezTo>
                    <a:pt x="175684" y="187584"/>
                    <a:pt x="174942" y="186568"/>
                    <a:pt x="174120" y="186568"/>
                  </a:cubicBezTo>
                  <a:cubicBezTo>
                    <a:pt x="173838" y="186568"/>
                    <a:pt x="173548" y="186689"/>
                    <a:pt x="173290" y="186979"/>
                  </a:cubicBezTo>
                  <a:cubicBezTo>
                    <a:pt x="151040" y="211823"/>
                    <a:pt x="133635" y="240862"/>
                    <a:pt x="113546" y="267482"/>
                  </a:cubicBezTo>
                  <a:cubicBezTo>
                    <a:pt x="108386" y="274330"/>
                    <a:pt x="103219" y="281170"/>
                    <a:pt x="98052" y="288019"/>
                  </a:cubicBezTo>
                  <a:cubicBezTo>
                    <a:pt x="106081" y="276145"/>
                    <a:pt x="113941" y="264150"/>
                    <a:pt x="121906" y="252155"/>
                  </a:cubicBezTo>
                  <a:cubicBezTo>
                    <a:pt x="156538" y="200135"/>
                    <a:pt x="194169" y="147502"/>
                    <a:pt x="236016" y="101088"/>
                  </a:cubicBezTo>
                  <a:cubicBezTo>
                    <a:pt x="236855" y="100177"/>
                    <a:pt x="236008" y="98926"/>
                    <a:pt x="235081" y="98926"/>
                  </a:cubicBezTo>
                  <a:cubicBezTo>
                    <a:pt x="234791" y="98926"/>
                    <a:pt x="234501" y="99039"/>
                    <a:pt x="234243" y="99321"/>
                  </a:cubicBezTo>
                  <a:cubicBezTo>
                    <a:pt x="227334" y="106985"/>
                    <a:pt x="220699" y="114849"/>
                    <a:pt x="214210" y="122843"/>
                  </a:cubicBezTo>
                  <a:cubicBezTo>
                    <a:pt x="220280" y="113180"/>
                    <a:pt x="225657" y="103258"/>
                    <a:pt x="229849" y="92868"/>
                  </a:cubicBezTo>
                  <a:cubicBezTo>
                    <a:pt x="230163" y="92070"/>
                    <a:pt x="229470" y="91570"/>
                    <a:pt x="228777" y="91570"/>
                  </a:cubicBezTo>
                  <a:cubicBezTo>
                    <a:pt x="228495" y="91570"/>
                    <a:pt x="228221" y="91650"/>
                    <a:pt x="228011" y="91820"/>
                  </a:cubicBezTo>
                  <a:cubicBezTo>
                    <a:pt x="220860" y="97547"/>
                    <a:pt x="214508" y="104137"/>
                    <a:pt x="208551" y="111106"/>
                  </a:cubicBezTo>
                  <a:cubicBezTo>
                    <a:pt x="212372" y="105234"/>
                    <a:pt x="216096" y="99273"/>
                    <a:pt x="219611" y="93175"/>
                  </a:cubicBezTo>
                  <a:cubicBezTo>
                    <a:pt x="220127" y="92280"/>
                    <a:pt x="219361" y="91481"/>
                    <a:pt x="218571" y="91481"/>
                  </a:cubicBezTo>
                  <a:cubicBezTo>
                    <a:pt x="218232" y="91481"/>
                    <a:pt x="217878" y="91634"/>
                    <a:pt x="217628" y="92005"/>
                  </a:cubicBezTo>
                  <a:cubicBezTo>
                    <a:pt x="215580" y="95103"/>
                    <a:pt x="213396" y="98087"/>
                    <a:pt x="211300" y="101161"/>
                  </a:cubicBezTo>
                  <a:cubicBezTo>
                    <a:pt x="213879" y="95990"/>
                    <a:pt x="216282" y="90707"/>
                    <a:pt x="218369" y="85254"/>
                  </a:cubicBezTo>
                  <a:cubicBezTo>
                    <a:pt x="218660" y="84495"/>
                    <a:pt x="217974" y="83923"/>
                    <a:pt x="217313" y="83923"/>
                  </a:cubicBezTo>
                  <a:cubicBezTo>
                    <a:pt x="217055" y="83923"/>
                    <a:pt x="216797" y="84011"/>
                    <a:pt x="216604" y="84205"/>
                  </a:cubicBezTo>
                  <a:cubicBezTo>
                    <a:pt x="209969" y="90820"/>
                    <a:pt x="203714" y="97668"/>
                    <a:pt x="197587" y="104653"/>
                  </a:cubicBezTo>
                  <a:cubicBezTo>
                    <a:pt x="202641" y="96272"/>
                    <a:pt x="207438" y="87770"/>
                    <a:pt x="211856" y="79107"/>
                  </a:cubicBezTo>
                  <a:cubicBezTo>
                    <a:pt x="212259" y="78373"/>
                    <a:pt x="211654" y="77639"/>
                    <a:pt x="210977" y="77639"/>
                  </a:cubicBezTo>
                  <a:cubicBezTo>
                    <a:pt x="210743" y="77639"/>
                    <a:pt x="210510" y="77728"/>
                    <a:pt x="210300" y="77921"/>
                  </a:cubicBezTo>
                  <a:cubicBezTo>
                    <a:pt x="203294" y="83810"/>
                    <a:pt x="196773" y="90424"/>
                    <a:pt x="190469" y="97321"/>
                  </a:cubicBezTo>
                  <a:cubicBezTo>
                    <a:pt x="196587" y="88488"/>
                    <a:pt x="202593" y="79551"/>
                    <a:pt x="208228" y="70331"/>
                  </a:cubicBezTo>
                  <a:cubicBezTo>
                    <a:pt x="208809" y="69395"/>
                    <a:pt x="208002" y="68556"/>
                    <a:pt x="207164" y="68556"/>
                  </a:cubicBezTo>
                  <a:cubicBezTo>
                    <a:pt x="206793" y="68556"/>
                    <a:pt x="206422" y="68726"/>
                    <a:pt x="206156" y="69113"/>
                  </a:cubicBezTo>
                  <a:cubicBezTo>
                    <a:pt x="179852" y="106799"/>
                    <a:pt x="146832" y="138750"/>
                    <a:pt x="119600" y="175613"/>
                  </a:cubicBezTo>
                  <a:cubicBezTo>
                    <a:pt x="90272" y="215365"/>
                    <a:pt x="65346" y="258326"/>
                    <a:pt x="33834" y="296383"/>
                  </a:cubicBezTo>
                  <a:cubicBezTo>
                    <a:pt x="58905" y="258609"/>
                    <a:pt x="85274" y="221673"/>
                    <a:pt x="111498" y="184712"/>
                  </a:cubicBezTo>
                  <a:cubicBezTo>
                    <a:pt x="137521" y="148083"/>
                    <a:pt x="174757" y="112083"/>
                    <a:pt x="189396" y="68790"/>
                  </a:cubicBezTo>
                  <a:cubicBezTo>
                    <a:pt x="189695" y="67871"/>
                    <a:pt x="188921" y="67193"/>
                    <a:pt x="188123" y="67193"/>
                  </a:cubicBezTo>
                  <a:cubicBezTo>
                    <a:pt x="187808" y="67193"/>
                    <a:pt x="187486" y="67298"/>
                    <a:pt x="187236" y="67532"/>
                  </a:cubicBezTo>
                  <a:cubicBezTo>
                    <a:pt x="179392" y="74961"/>
                    <a:pt x="172661" y="82971"/>
                    <a:pt x="166429" y="91400"/>
                  </a:cubicBezTo>
                  <a:cubicBezTo>
                    <a:pt x="172661" y="80785"/>
                    <a:pt x="178602" y="69976"/>
                    <a:pt x="184181" y="58941"/>
                  </a:cubicBezTo>
                  <a:cubicBezTo>
                    <a:pt x="184656" y="58005"/>
                    <a:pt x="183907" y="57013"/>
                    <a:pt x="183052" y="57013"/>
                  </a:cubicBezTo>
                  <a:cubicBezTo>
                    <a:pt x="182762" y="57013"/>
                    <a:pt x="182455" y="57126"/>
                    <a:pt x="182181" y="57400"/>
                  </a:cubicBezTo>
                  <a:cubicBezTo>
                    <a:pt x="134538" y="105283"/>
                    <a:pt x="103332" y="165619"/>
                    <a:pt x="65306" y="220785"/>
                  </a:cubicBezTo>
                  <a:cubicBezTo>
                    <a:pt x="57599" y="230457"/>
                    <a:pt x="50271" y="240395"/>
                    <a:pt x="43451" y="250663"/>
                  </a:cubicBezTo>
                  <a:cubicBezTo>
                    <a:pt x="40444" y="254487"/>
                    <a:pt x="37373" y="258302"/>
                    <a:pt x="34253" y="262029"/>
                  </a:cubicBezTo>
                  <a:cubicBezTo>
                    <a:pt x="25941" y="271934"/>
                    <a:pt x="21072" y="276476"/>
                    <a:pt x="19621" y="276476"/>
                  </a:cubicBezTo>
                  <a:cubicBezTo>
                    <a:pt x="17840" y="276476"/>
                    <a:pt x="21209" y="269619"/>
                    <a:pt x="29698" y="257423"/>
                  </a:cubicBezTo>
                  <a:cubicBezTo>
                    <a:pt x="42564" y="238927"/>
                    <a:pt x="55874" y="220721"/>
                    <a:pt x="68933" y="202321"/>
                  </a:cubicBezTo>
                  <a:cubicBezTo>
                    <a:pt x="83251" y="183648"/>
                    <a:pt x="97189" y="164482"/>
                    <a:pt x="110410" y="144985"/>
                  </a:cubicBezTo>
                  <a:cubicBezTo>
                    <a:pt x="133216" y="114341"/>
                    <a:pt x="156675" y="84181"/>
                    <a:pt x="180085" y="54029"/>
                  </a:cubicBezTo>
                  <a:cubicBezTo>
                    <a:pt x="180674" y="53270"/>
                    <a:pt x="180142" y="51980"/>
                    <a:pt x="179311" y="51980"/>
                  </a:cubicBezTo>
                  <a:cubicBezTo>
                    <a:pt x="179118" y="51980"/>
                    <a:pt x="178908" y="52044"/>
                    <a:pt x="178691" y="52206"/>
                  </a:cubicBezTo>
                  <a:cubicBezTo>
                    <a:pt x="168775" y="59804"/>
                    <a:pt x="160053" y="68508"/>
                    <a:pt x="151902" y="77736"/>
                  </a:cubicBezTo>
                  <a:cubicBezTo>
                    <a:pt x="157908" y="66854"/>
                    <a:pt x="163608" y="55908"/>
                    <a:pt x="168896" y="44922"/>
                  </a:cubicBezTo>
                  <a:cubicBezTo>
                    <a:pt x="169364" y="43986"/>
                    <a:pt x="168582" y="43163"/>
                    <a:pt x="167775" y="43163"/>
                  </a:cubicBezTo>
                  <a:cubicBezTo>
                    <a:pt x="167421" y="43163"/>
                    <a:pt x="167058" y="43325"/>
                    <a:pt x="166800" y="43712"/>
                  </a:cubicBezTo>
                  <a:cubicBezTo>
                    <a:pt x="139125" y="81761"/>
                    <a:pt x="109733" y="117737"/>
                    <a:pt x="83871" y="157166"/>
                  </a:cubicBezTo>
                  <a:cubicBezTo>
                    <a:pt x="72335" y="174775"/>
                    <a:pt x="60807" y="192351"/>
                    <a:pt x="48755" y="209637"/>
                  </a:cubicBezTo>
                  <a:cubicBezTo>
                    <a:pt x="39235" y="223278"/>
                    <a:pt x="28787" y="236208"/>
                    <a:pt x="18009" y="248872"/>
                  </a:cubicBezTo>
                  <a:cubicBezTo>
                    <a:pt x="12866" y="254890"/>
                    <a:pt x="9730" y="258181"/>
                    <a:pt x="8956" y="258181"/>
                  </a:cubicBezTo>
                  <a:cubicBezTo>
                    <a:pt x="8182" y="258181"/>
                    <a:pt x="9810" y="254842"/>
                    <a:pt x="14220" y="247590"/>
                  </a:cubicBezTo>
                  <a:cubicBezTo>
                    <a:pt x="38026" y="208468"/>
                    <a:pt x="69425" y="173331"/>
                    <a:pt x="95625" y="135765"/>
                  </a:cubicBezTo>
                  <a:cubicBezTo>
                    <a:pt x="118762" y="102629"/>
                    <a:pt x="150274" y="73590"/>
                    <a:pt x="166332" y="36025"/>
                  </a:cubicBezTo>
                  <a:cubicBezTo>
                    <a:pt x="166695" y="35161"/>
                    <a:pt x="166058" y="34226"/>
                    <a:pt x="165293" y="34226"/>
                  </a:cubicBezTo>
                  <a:cubicBezTo>
                    <a:pt x="165035" y="34226"/>
                    <a:pt x="164752" y="34339"/>
                    <a:pt x="164494" y="34605"/>
                  </a:cubicBezTo>
                  <a:cubicBezTo>
                    <a:pt x="157674" y="41429"/>
                    <a:pt x="151209" y="48552"/>
                    <a:pt x="144849" y="55771"/>
                  </a:cubicBezTo>
                  <a:cubicBezTo>
                    <a:pt x="152692" y="43873"/>
                    <a:pt x="160375" y="31830"/>
                    <a:pt x="167638" y="19513"/>
                  </a:cubicBezTo>
                  <a:cubicBezTo>
                    <a:pt x="168138" y="18641"/>
                    <a:pt x="167332" y="17657"/>
                    <a:pt x="166518" y="17657"/>
                  </a:cubicBezTo>
                  <a:cubicBezTo>
                    <a:pt x="166236" y="17657"/>
                    <a:pt x="165962" y="17770"/>
                    <a:pt x="165728" y="18045"/>
                  </a:cubicBezTo>
                  <a:cubicBezTo>
                    <a:pt x="150790" y="35395"/>
                    <a:pt x="136263" y="53069"/>
                    <a:pt x="122164" y="71049"/>
                  </a:cubicBezTo>
                  <a:cubicBezTo>
                    <a:pt x="134683" y="52770"/>
                    <a:pt x="146646" y="34274"/>
                    <a:pt x="157465" y="15697"/>
                  </a:cubicBezTo>
                  <a:cubicBezTo>
                    <a:pt x="158013" y="14761"/>
                    <a:pt x="157223" y="13947"/>
                    <a:pt x="156393" y="13947"/>
                  </a:cubicBezTo>
                  <a:cubicBezTo>
                    <a:pt x="156030" y="13947"/>
                    <a:pt x="155659" y="14108"/>
                    <a:pt x="155393" y="14479"/>
                  </a:cubicBezTo>
                  <a:cubicBezTo>
                    <a:pt x="145663" y="28386"/>
                    <a:pt x="135610" y="42058"/>
                    <a:pt x="125420" y="55634"/>
                  </a:cubicBezTo>
                  <a:cubicBezTo>
                    <a:pt x="135892" y="38146"/>
                    <a:pt x="145203" y="20166"/>
                    <a:pt x="152483" y="1444"/>
                  </a:cubicBezTo>
                  <a:cubicBezTo>
                    <a:pt x="152838" y="557"/>
                    <a:pt x="152104" y="8"/>
                    <a:pt x="151354"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5" name="Google Shape;111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RwAAJELAAD+HAAA4wsAAAAAAAAmAAAACAAAAP//////////"/>
                </a:ext>
              </a:extLst>
            </p:cNvSpPr>
            <p:nvPr/>
          </p:nvSpPr>
          <p:spPr>
            <a:xfrm>
              <a:off x="4669155" y="1880235"/>
              <a:ext cx="43815" cy="52070"/>
            </a:xfrm>
            <a:custGeom>
              <a:avLst/>
              <a:gdLst/>
              <a:ahLst/>
              <a:cxnLst/>
              <a:rect l="0" t="0" r="43815" b="52070"/>
              <a:pathLst>
                <a:path w="43815" h="52070">
                  <a:moveTo>
                    <a:pt x="43806" y="0"/>
                  </a:moveTo>
                  <a:cubicBezTo>
                    <a:pt x="29351" y="17423"/>
                    <a:pt x="14243" y="34430"/>
                    <a:pt x="0" y="52062"/>
                  </a:cubicBezTo>
                  <a:cubicBezTo>
                    <a:pt x="14056" y="35216"/>
                    <a:pt x="28723" y="18794"/>
                    <a:pt x="42583" y="1851"/>
                  </a:cubicBezTo>
                  <a:cubicBezTo>
                    <a:pt x="42983" y="1250"/>
                    <a:pt x="43382" y="625"/>
                    <a:pt x="4380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4" name="Google Shape;111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RwAAK8LAAD/HAAADwwAAAAAAAAmAAAACAAAAP//////////"/>
                </a:ext>
              </a:extLst>
            </p:cNvSpPr>
            <p:nvPr/>
          </p:nvSpPr>
          <p:spPr>
            <a:xfrm>
              <a:off x="4671695" y="1899285"/>
              <a:ext cx="41910" cy="60960"/>
            </a:xfrm>
            <a:custGeom>
              <a:avLst/>
              <a:gdLst/>
              <a:ahLst/>
              <a:cxnLst/>
              <a:rect l="0" t="0" r="41910" b="60960"/>
              <a:pathLst>
                <a:path w="41910" h="60960">
                  <a:moveTo>
                    <a:pt x="41902" y="0"/>
                  </a:moveTo>
                  <a:cubicBezTo>
                    <a:pt x="27798" y="20490"/>
                    <a:pt x="13760" y="40955"/>
                    <a:pt x="8" y="60952"/>
                  </a:cubicBezTo>
                  <a:cubicBezTo>
                    <a:pt x="10549" y="46831"/>
                    <a:pt x="21000" y="32670"/>
                    <a:pt x="30487" y="17879"/>
                  </a:cubicBezTo>
                  <a:cubicBezTo>
                    <a:pt x="34311" y="11930"/>
                    <a:pt x="38127" y="5973"/>
                    <a:pt x="419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3" name="Google Shape;111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G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RwAACIHAAB7IAAAZAwAAAAAAAAmAAAACAAAAP//////////"/>
                </a:ext>
              </a:extLst>
            </p:cNvSpPr>
            <p:nvPr/>
          </p:nvSpPr>
          <p:spPr>
            <a:xfrm>
              <a:off x="4598035" y="1159510"/>
              <a:ext cx="681990" cy="854710"/>
            </a:xfrm>
            <a:custGeom>
              <a:avLst/>
              <a:gdLst/>
              <a:ahLst/>
              <a:cxnLst/>
              <a:rect l="0" t="0" r="681990" b="854710"/>
              <a:pathLst>
                <a:path w="681990" h="854710">
                  <a:moveTo>
                    <a:pt x="614845" y="10734"/>
                  </a:moveTo>
                  <a:cubicBezTo>
                    <a:pt x="617247" y="10734"/>
                    <a:pt x="619963" y="11138"/>
                    <a:pt x="622994" y="11936"/>
                  </a:cubicBezTo>
                  <a:cubicBezTo>
                    <a:pt x="621527" y="13121"/>
                    <a:pt x="620084" y="14331"/>
                    <a:pt x="618641" y="15525"/>
                  </a:cubicBezTo>
                  <a:cubicBezTo>
                    <a:pt x="618488" y="15404"/>
                    <a:pt x="618311" y="15347"/>
                    <a:pt x="618125" y="15347"/>
                  </a:cubicBezTo>
                  <a:cubicBezTo>
                    <a:pt x="617867" y="15347"/>
                    <a:pt x="617609" y="15468"/>
                    <a:pt x="617432" y="15686"/>
                  </a:cubicBezTo>
                  <a:cubicBezTo>
                    <a:pt x="616521" y="16710"/>
                    <a:pt x="615618" y="17735"/>
                    <a:pt x="614707" y="18759"/>
                  </a:cubicBezTo>
                  <a:cubicBezTo>
                    <a:pt x="609283" y="23388"/>
                    <a:pt x="603930" y="28074"/>
                    <a:pt x="598723" y="32937"/>
                  </a:cubicBezTo>
                  <a:cubicBezTo>
                    <a:pt x="598997" y="32146"/>
                    <a:pt x="599328" y="31074"/>
                    <a:pt x="599932" y="29308"/>
                  </a:cubicBezTo>
                  <a:cubicBezTo>
                    <a:pt x="600376" y="27445"/>
                    <a:pt x="600819" y="25582"/>
                    <a:pt x="601278" y="23743"/>
                  </a:cubicBezTo>
                  <a:cubicBezTo>
                    <a:pt x="602407" y="15049"/>
                    <a:pt x="606945" y="10734"/>
                    <a:pt x="614845" y="10734"/>
                  </a:cubicBezTo>
                  <a:close/>
                  <a:moveTo>
                    <a:pt x="651150" y="31751"/>
                  </a:moveTo>
                  <a:cubicBezTo>
                    <a:pt x="652359" y="32404"/>
                    <a:pt x="654551" y="33034"/>
                    <a:pt x="656897" y="33614"/>
                  </a:cubicBezTo>
                  <a:cubicBezTo>
                    <a:pt x="652923" y="35292"/>
                    <a:pt x="649102" y="37340"/>
                    <a:pt x="645499" y="39687"/>
                  </a:cubicBezTo>
                  <a:cubicBezTo>
                    <a:pt x="647377" y="37034"/>
                    <a:pt x="649312" y="34429"/>
                    <a:pt x="651150" y="31751"/>
                  </a:cubicBezTo>
                  <a:close/>
                  <a:moveTo>
                    <a:pt x="644637" y="27348"/>
                  </a:moveTo>
                  <a:cubicBezTo>
                    <a:pt x="645822" y="28299"/>
                    <a:pt x="647055" y="29187"/>
                    <a:pt x="648337" y="30001"/>
                  </a:cubicBezTo>
                  <a:cubicBezTo>
                    <a:pt x="643541" y="34453"/>
                    <a:pt x="638817" y="38921"/>
                    <a:pt x="634190" y="43510"/>
                  </a:cubicBezTo>
                  <a:cubicBezTo>
                    <a:pt x="638116" y="38429"/>
                    <a:pt x="641606" y="33034"/>
                    <a:pt x="644637" y="27348"/>
                  </a:cubicBezTo>
                  <a:close/>
                  <a:moveTo>
                    <a:pt x="665651" y="35638"/>
                  </a:moveTo>
                  <a:cubicBezTo>
                    <a:pt x="669536" y="36687"/>
                    <a:pt x="672212" y="38340"/>
                    <a:pt x="673978" y="40437"/>
                  </a:cubicBezTo>
                  <a:cubicBezTo>
                    <a:pt x="673631" y="40461"/>
                    <a:pt x="673309" y="40574"/>
                    <a:pt x="673027" y="40808"/>
                  </a:cubicBezTo>
                  <a:cubicBezTo>
                    <a:pt x="669488" y="43929"/>
                    <a:pt x="666135" y="47211"/>
                    <a:pt x="662717" y="50421"/>
                  </a:cubicBezTo>
                  <a:cubicBezTo>
                    <a:pt x="664232" y="47373"/>
                    <a:pt x="665530" y="44203"/>
                    <a:pt x="666626" y="40993"/>
                  </a:cubicBezTo>
                  <a:cubicBezTo>
                    <a:pt x="666957" y="39993"/>
                    <a:pt x="666078" y="39155"/>
                    <a:pt x="665159" y="39155"/>
                  </a:cubicBezTo>
                  <a:cubicBezTo>
                    <a:pt x="664926" y="39155"/>
                    <a:pt x="664684" y="39211"/>
                    <a:pt x="664466" y="39340"/>
                  </a:cubicBezTo>
                  <a:cubicBezTo>
                    <a:pt x="664208" y="39477"/>
                    <a:pt x="663974" y="39639"/>
                    <a:pt x="663692" y="39808"/>
                  </a:cubicBezTo>
                  <a:cubicBezTo>
                    <a:pt x="664394" y="38429"/>
                    <a:pt x="664998" y="37034"/>
                    <a:pt x="665651" y="35638"/>
                  </a:cubicBezTo>
                  <a:close/>
                  <a:moveTo>
                    <a:pt x="569842" y="31590"/>
                  </a:moveTo>
                  <a:cubicBezTo>
                    <a:pt x="570543" y="32146"/>
                    <a:pt x="571188" y="32751"/>
                    <a:pt x="571817" y="33380"/>
                  </a:cubicBezTo>
                  <a:cubicBezTo>
                    <a:pt x="571704" y="33469"/>
                    <a:pt x="571567" y="33469"/>
                    <a:pt x="571470" y="33638"/>
                  </a:cubicBezTo>
                  <a:cubicBezTo>
                    <a:pt x="569818" y="36106"/>
                    <a:pt x="568093" y="38526"/>
                    <a:pt x="566400" y="40969"/>
                  </a:cubicBezTo>
                  <a:cubicBezTo>
                    <a:pt x="566295" y="40929"/>
                    <a:pt x="566190" y="40913"/>
                    <a:pt x="566085" y="40913"/>
                  </a:cubicBezTo>
                  <a:cubicBezTo>
                    <a:pt x="565860" y="40913"/>
                    <a:pt x="565642" y="40993"/>
                    <a:pt x="565465" y="41155"/>
                  </a:cubicBezTo>
                  <a:cubicBezTo>
                    <a:pt x="561741" y="44276"/>
                    <a:pt x="558275" y="47582"/>
                    <a:pt x="554921" y="51002"/>
                  </a:cubicBezTo>
                  <a:cubicBezTo>
                    <a:pt x="560370" y="45203"/>
                    <a:pt x="565416" y="39106"/>
                    <a:pt x="569705" y="32283"/>
                  </a:cubicBezTo>
                  <a:cubicBezTo>
                    <a:pt x="569842" y="32074"/>
                    <a:pt x="569890" y="31840"/>
                    <a:pt x="569842" y="31590"/>
                  </a:cubicBezTo>
                  <a:close/>
                  <a:moveTo>
                    <a:pt x="573405" y="35195"/>
                  </a:moveTo>
                  <a:cubicBezTo>
                    <a:pt x="574170" y="36171"/>
                    <a:pt x="574960" y="37195"/>
                    <a:pt x="575750" y="38389"/>
                  </a:cubicBezTo>
                  <a:cubicBezTo>
                    <a:pt x="575686" y="38429"/>
                    <a:pt x="575565" y="38429"/>
                    <a:pt x="575492" y="38501"/>
                  </a:cubicBezTo>
                  <a:cubicBezTo>
                    <a:pt x="569535" y="44486"/>
                    <a:pt x="563812" y="50728"/>
                    <a:pt x="557993" y="56873"/>
                  </a:cubicBezTo>
                  <a:cubicBezTo>
                    <a:pt x="563305" y="49816"/>
                    <a:pt x="568488" y="42647"/>
                    <a:pt x="573380" y="35195"/>
                  </a:cubicBezTo>
                  <a:close/>
                  <a:moveTo>
                    <a:pt x="565876" y="35493"/>
                  </a:moveTo>
                  <a:cubicBezTo>
                    <a:pt x="566126" y="35493"/>
                    <a:pt x="558017" y="44768"/>
                    <a:pt x="557936" y="44768"/>
                  </a:cubicBezTo>
                  <a:cubicBezTo>
                    <a:pt x="557928" y="44768"/>
                    <a:pt x="557960" y="44728"/>
                    <a:pt x="558041" y="44623"/>
                  </a:cubicBezTo>
                  <a:cubicBezTo>
                    <a:pt x="549714" y="54752"/>
                    <a:pt x="539888" y="63414"/>
                    <a:pt x="530441" y="72358"/>
                  </a:cubicBezTo>
                  <a:cubicBezTo>
                    <a:pt x="534214" y="68261"/>
                    <a:pt x="537962" y="64091"/>
                    <a:pt x="541686" y="59922"/>
                  </a:cubicBezTo>
                  <a:cubicBezTo>
                    <a:pt x="547127" y="53776"/>
                    <a:pt x="552713" y="47816"/>
                    <a:pt x="558557" y="42066"/>
                  </a:cubicBezTo>
                  <a:cubicBezTo>
                    <a:pt x="560878" y="39808"/>
                    <a:pt x="563280" y="37639"/>
                    <a:pt x="565771" y="35566"/>
                  </a:cubicBezTo>
                  <a:cubicBezTo>
                    <a:pt x="565828" y="35517"/>
                    <a:pt x="565868" y="35493"/>
                    <a:pt x="565876" y="35493"/>
                  </a:cubicBezTo>
                  <a:close/>
                  <a:moveTo>
                    <a:pt x="562361" y="28437"/>
                  </a:moveTo>
                  <a:cubicBezTo>
                    <a:pt x="564385" y="28437"/>
                    <a:pt x="566489" y="29106"/>
                    <a:pt x="568681" y="30654"/>
                  </a:cubicBezTo>
                  <a:cubicBezTo>
                    <a:pt x="568399" y="30654"/>
                    <a:pt x="568117" y="30751"/>
                    <a:pt x="567907" y="30937"/>
                  </a:cubicBezTo>
                  <a:cubicBezTo>
                    <a:pt x="562370" y="35429"/>
                    <a:pt x="557251" y="40364"/>
                    <a:pt x="552294" y="45437"/>
                  </a:cubicBezTo>
                  <a:cubicBezTo>
                    <a:pt x="555437" y="40873"/>
                    <a:pt x="558347" y="36130"/>
                    <a:pt x="560669" y="30961"/>
                  </a:cubicBezTo>
                  <a:cubicBezTo>
                    <a:pt x="561056" y="30187"/>
                    <a:pt x="560419" y="29501"/>
                    <a:pt x="559766" y="29501"/>
                  </a:cubicBezTo>
                  <a:cubicBezTo>
                    <a:pt x="559476" y="29501"/>
                    <a:pt x="559177" y="29638"/>
                    <a:pt x="558976" y="29953"/>
                  </a:cubicBezTo>
                  <a:cubicBezTo>
                    <a:pt x="544386" y="50397"/>
                    <a:pt x="523904" y="65882"/>
                    <a:pt x="509894" y="86648"/>
                  </a:cubicBezTo>
                  <a:cubicBezTo>
                    <a:pt x="508081" y="68890"/>
                    <a:pt x="527813" y="65043"/>
                    <a:pt x="536793" y="55123"/>
                  </a:cubicBezTo>
                  <a:cubicBezTo>
                    <a:pt x="542814" y="48478"/>
                    <a:pt x="551326" y="28437"/>
                    <a:pt x="562361" y="28437"/>
                  </a:cubicBezTo>
                  <a:close/>
                  <a:moveTo>
                    <a:pt x="554486" y="39292"/>
                  </a:moveTo>
                  <a:cubicBezTo>
                    <a:pt x="552552" y="42623"/>
                    <a:pt x="550319" y="45816"/>
                    <a:pt x="548126" y="48905"/>
                  </a:cubicBezTo>
                  <a:cubicBezTo>
                    <a:pt x="547248" y="50187"/>
                    <a:pt x="546288" y="51421"/>
                    <a:pt x="545337" y="52655"/>
                  </a:cubicBezTo>
                  <a:cubicBezTo>
                    <a:pt x="538026" y="60599"/>
                    <a:pt x="530981" y="68793"/>
                    <a:pt x="523598" y="76713"/>
                  </a:cubicBezTo>
                  <a:cubicBezTo>
                    <a:pt x="520252" y="80269"/>
                    <a:pt x="516738" y="83648"/>
                    <a:pt x="513151" y="86979"/>
                  </a:cubicBezTo>
                  <a:cubicBezTo>
                    <a:pt x="511821" y="88245"/>
                    <a:pt x="510918" y="89124"/>
                    <a:pt x="510354" y="89681"/>
                  </a:cubicBezTo>
                  <a:cubicBezTo>
                    <a:pt x="510338" y="89576"/>
                    <a:pt x="510314" y="89487"/>
                    <a:pt x="510289" y="89374"/>
                  </a:cubicBezTo>
                  <a:cubicBezTo>
                    <a:pt x="510709" y="88770"/>
                    <a:pt x="511337" y="87858"/>
                    <a:pt x="512079" y="86697"/>
                  </a:cubicBezTo>
                  <a:cubicBezTo>
                    <a:pt x="518624" y="76430"/>
                    <a:pt x="527741" y="67720"/>
                    <a:pt x="536237" y="59107"/>
                  </a:cubicBezTo>
                  <a:cubicBezTo>
                    <a:pt x="542540" y="52704"/>
                    <a:pt x="548731" y="46211"/>
                    <a:pt x="554486" y="39292"/>
                  </a:cubicBezTo>
                  <a:close/>
                  <a:moveTo>
                    <a:pt x="551455" y="54567"/>
                  </a:moveTo>
                  <a:cubicBezTo>
                    <a:pt x="547361" y="58897"/>
                    <a:pt x="543427" y="63390"/>
                    <a:pt x="539542" y="67954"/>
                  </a:cubicBezTo>
                  <a:lnTo>
                    <a:pt x="539566" y="67930"/>
                  </a:lnTo>
                  <a:cubicBezTo>
                    <a:pt x="535447" y="72753"/>
                    <a:pt x="531328" y="77527"/>
                    <a:pt x="527072" y="82205"/>
                  </a:cubicBezTo>
                  <a:cubicBezTo>
                    <a:pt x="523324" y="86342"/>
                    <a:pt x="516085" y="90818"/>
                    <a:pt x="513328" y="95552"/>
                  </a:cubicBezTo>
                  <a:cubicBezTo>
                    <a:pt x="515392" y="91939"/>
                    <a:pt x="517689" y="88431"/>
                    <a:pt x="520180" y="85068"/>
                  </a:cubicBezTo>
                  <a:cubicBezTo>
                    <a:pt x="530070" y="74430"/>
                    <a:pt x="541242" y="64930"/>
                    <a:pt x="551455" y="54567"/>
                  </a:cubicBezTo>
                  <a:close/>
                  <a:moveTo>
                    <a:pt x="653109" y="64140"/>
                  </a:moveTo>
                  <a:cubicBezTo>
                    <a:pt x="650594" y="68632"/>
                    <a:pt x="646942" y="72656"/>
                    <a:pt x="642074" y="76172"/>
                  </a:cubicBezTo>
                  <a:cubicBezTo>
                    <a:pt x="635190" y="84511"/>
                    <a:pt x="628016" y="92568"/>
                    <a:pt x="621180" y="100923"/>
                  </a:cubicBezTo>
                  <a:cubicBezTo>
                    <a:pt x="622268" y="99552"/>
                    <a:pt x="623292" y="98109"/>
                    <a:pt x="624388" y="96729"/>
                  </a:cubicBezTo>
                  <a:cubicBezTo>
                    <a:pt x="633368" y="85277"/>
                    <a:pt x="643073" y="74543"/>
                    <a:pt x="653109" y="64140"/>
                  </a:cubicBezTo>
                  <a:close/>
                  <a:moveTo>
                    <a:pt x="596531" y="43647"/>
                  </a:moveTo>
                  <a:lnTo>
                    <a:pt x="596531" y="43671"/>
                  </a:lnTo>
                  <a:cubicBezTo>
                    <a:pt x="589341" y="53405"/>
                    <a:pt x="582408" y="63486"/>
                    <a:pt x="575452" y="71608"/>
                  </a:cubicBezTo>
                  <a:cubicBezTo>
                    <a:pt x="565836" y="82810"/>
                    <a:pt x="556090" y="93891"/>
                    <a:pt x="546337" y="104956"/>
                  </a:cubicBezTo>
                  <a:cubicBezTo>
                    <a:pt x="562813" y="84302"/>
                    <a:pt x="579547" y="63881"/>
                    <a:pt x="596531" y="43647"/>
                  </a:cubicBezTo>
                  <a:close/>
                  <a:moveTo>
                    <a:pt x="568230" y="49397"/>
                  </a:moveTo>
                  <a:cubicBezTo>
                    <a:pt x="569382" y="49397"/>
                    <a:pt x="549746" y="73559"/>
                    <a:pt x="545241" y="78898"/>
                  </a:cubicBezTo>
                  <a:cubicBezTo>
                    <a:pt x="533166" y="93262"/>
                    <a:pt x="520341" y="106907"/>
                    <a:pt x="507525" y="120480"/>
                  </a:cubicBezTo>
                  <a:cubicBezTo>
                    <a:pt x="515714" y="109980"/>
                    <a:pt x="523952" y="99504"/>
                    <a:pt x="532400" y="89189"/>
                  </a:cubicBezTo>
                  <a:lnTo>
                    <a:pt x="532424" y="89189"/>
                  </a:lnTo>
                  <a:cubicBezTo>
                    <a:pt x="540896" y="78874"/>
                    <a:pt x="549803" y="68954"/>
                    <a:pt x="558766" y="59107"/>
                  </a:cubicBezTo>
                  <a:cubicBezTo>
                    <a:pt x="565134" y="52099"/>
                    <a:pt x="567843" y="49397"/>
                    <a:pt x="568230" y="49397"/>
                  </a:cubicBezTo>
                  <a:close/>
                  <a:moveTo>
                    <a:pt x="604164" y="30703"/>
                  </a:moveTo>
                  <a:lnTo>
                    <a:pt x="604164" y="30727"/>
                  </a:lnTo>
                  <a:cubicBezTo>
                    <a:pt x="572937" y="66067"/>
                    <a:pt x="541428" y="101181"/>
                    <a:pt x="510805" y="137013"/>
                  </a:cubicBezTo>
                  <a:cubicBezTo>
                    <a:pt x="538937" y="99012"/>
                    <a:pt x="569100" y="62736"/>
                    <a:pt x="604164" y="30703"/>
                  </a:cubicBezTo>
                  <a:close/>
                  <a:moveTo>
                    <a:pt x="652278" y="41276"/>
                  </a:moveTo>
                  <a:cubicBezTo>
                    <a:pt x="652818" y="41276"/>
                    <a:pt x="652963" y="41695"/>
                    <a:pt x="652569" y="42647"/>
                  </a:cubicBezTo>
                  <a:cubicBezTo>
                    <a:pt x="642839" y="52518"/>
                    <a:pt x="633279" y="62527"/>
                    <a:pt x="623897" y="72729"/>
                  </a:cubicBezTo>
                  <a:cubicBezTo>
                    <a:pt x="622414" y="74333"/>
                    <a:pt x="620922" y="75987"/>
                    <a:pt x="619455" y="77640"/>
                  </a:cubicBezTo>
                  <a:cubicBezTo>
                    <a:pt x="601190" y="97738"/>
                    <a:pt x="583456" y="118343"/>
                    <a:pt x="566255" y="139433"/>
                  </a:cubicBezTo>
                  <a:cubicBezTo>
                    <a:pt x="569955" y="134449"/>
                    <a:pt x="573638" y="129424"/>
                    <a:pt x="577354" y="124464"/>
                  </a:cubicBezTo>
                  <a:cubicBezTo>
                    <a:pt x="597159" y="101415"/>
                    <a:pt x="616827" y="78245"/>
                    <a:pt x="635045" y="54034"/>
                  </a:cubicBezTo>
                  <a:cubicBezTo>
                    <a:pt x="641042" y="48316"/>
                    <a:pt x="650046" y="41276"/>
                    <a:pt x="652278" y="41276"/>
                  </a:cubicBezTo>
                  <a:close/>
                  <a:moveTo>
                    <a:pt x="593298" y="62696"/>
                  </a:moveTo>
                  <a:cubicBezTo>
                    <a:pt x="579200" y="80439"/>
                    <a:pt x="565255" y="98342"/>
                    <a:pt x="551504" y="116432"/>
                  </a:cubicBezTo>
                  <a:cubicBezTo>
                    <a:pt x="550690" y="117384"/>
                    <a:pt x="549827" y="118359"/>
                    <a:pt x="549013" y="119343"/>
                  </a:cubicBezTo>
                  <a:cubicBezTo>
                    <a:pt x="542822" y="126932"/>
                    <a:pt x="536543" y="134424"/>
                    <a:pt x="530304" y="141973"/>
                  </a:cubicBezTo>
                  <a:lnTo>
                    <a:pt x="530304" y="141949"/>
                  </a:lnTo>
                  <a:cubicBezTo>
                    <a:pt x="539332" y="129682"/>
                    <a:pt x="548336" y="117408"/>
                    <a:pt x="557372" y="105117"/>
                  </a:cubicBezTo>
                  <a:cubicBezTo>
                    <a:pt x="568351" y="90141"/>
                    <a:pt x="580869" y="76430"/>
                    <a:pt x="593298" y="62696"/>
                  </a:cubicBezTo>
                  <a:close/>
                  <a:moveTo>
                    <a:pt x="638930" y="33171"/>
                  </a:moveTo>
                  <a:cubicBezTo>
                    <a:pt x="636447" y="38316"/>
                    <a:pt x="633142" y="43389"/>
                    <a:pt x="629322" y="48421"/>
                  </a:cubicBezTo>
                  <a:cubicBezTo>
                    <a:pt x="618544" y="59244"/>
                    <a:pt x="608074" y="70398"/>
                    <a:pt x="597909" y="81874"/>
                  </a:cubicBezTo>
                  <a:cubicBezTo>
                    <a:pt x="588784" y="90657"/>
                    <a:pt x="579869" y="99157"/>
                    <a:pt x="572865" y="107327"/>
                  </a:cubicBezTo>
                  <a:cubicBezTo>
                    <a:pt x="561789" y="120295"/>
                    <a:pt x="550827" y="133384"/>
                    <a:pt x="539800" y="146393"/>
                  </a:cubicBezTo>
                  <a:cubicBezTo>
                    <a:pt x="556324" y="123739"/>
                    <a:pt x="573614" y="101714"/>
                    <a:pt x="592597" y="81019"/>
                  </a:cubicBezTo>
                  <a:cubicBezTo>
                    <a:pt x="606703" y="65623"/>
                    <a:pt x="630813" y="49841"/>
                    <a:pt x="638930" y="33171"/>
                  </a:cubicBezTo>
                  <a:close/>
                  <a:moveTo>
                    <a:pt x="557694" y="87398"/>
                  </a:moveTo>
                  <a:cubicBezTo>
                    <a:pt x="545893" y="102133"/>
                    <a:pt x="534189" y="116940"/>
                    <a:pt x="522598" y="131844"/>
                  </a:cubicBezTo>
                  <a:lnTo>
                    <a:pt x="512313" y="143489"/>
                  </a:lnTo>
                  <a:cubicBezTo>
                    <a:pt x="499512" y="158087"/>
                    <a:pt x="487018" y="172942"/>
                    <a:pt x="474589" y="187862"/>
                  </a:cubicBezTo>
                  <a:lnTo>
                    <a:pt x="477362" y="183862"/>
                  </a:lnTo>
                  <a:cubicBezTo>
                    <a:pt x="503543" y="151288"/>
                    <a:pt x="530304" y="119134"/>
                    <a:pt x="557694" y="87398"/>
                  </a:cubicBezTo>
                  <a:close/>
                  <a:moveTo>
                    <a:pt x="588252" y="42969"/>
                  </a:moveTo>
                  <a:cubicBezTo>
                    <a:pt x="551850" y="78551"/>
                    <a:pt x="520575" y="118803"/>
                    <a:pt x="491024" y="160409"/>
                  </a:cubicBezTo>
                  <a:cubicBezTo>
                    <a:pt x="482109" y="171095"/>
                    <a:pt x="473315" y="181902"/>
                    <a:pt x="464634" y="192773"/>
                  </a:cubicBezTo>
                  <a:cubicBezTo>
                    <a:pt x="463868" y="193564"/>
                    <a:pt x="463118" y="194386"/>
                    <a:pt x="462353" y="195177"/>
                  </a:cubicBezTo>
                  <a:cubicBezTo>
                    <a:pt x="484020" y="165998"/>
                    <a:pt x="505679" y="136852"/>
                    <a:pt x="528370" y="108448"/>
                  </a:cubicBezTo>
                  <a:cubicBezTo>
                    <a:pt x="547103" y="86882"/>
                    <a:pt x="565884" y="65373"/>
                    <a:pt x="584714" y="43929"/>
                  </a:cubicBezTo>
                  <a:cubicBezTo>
                    <a:pt x="584802" y="43832"/>
                    <a:pt x="584778" y="43744"/>
                    <a:pt x="584827" y="43647"/>
                  </a:cubicBezTo>
                  <a:lnTo>
                    <a:pt x="584802" y="43647"/>
                  </a:lnTo>
                  <a:cubicBezTo>
                    <a:pt x="585995" y="43574"/>
                    <a:pt x="587132" y="43348"/>
                    <a:pt x="588252" y="42969"/>
                  </a:cubicBezTo>
                  <a:close/>
                  <a:moveTo>
                    <a:pt x="496457" y="165458"/>
                  </a:moveTo>
                  <a:cubicBezTo>
                    <a:pt x="478853" y="188144"/>
                    <a:pt x="461176" y="210790"/>
                    <a:pt x="443458" y="233404"/>
                  </a:cubicBezTo>
                  <a:cubicBezTo>
                    <a:pt x="449230" y="224928"/>
                    <a:pt x="455017" y="216452"/>
                    <a:pt x="460789" y="207984"/>
                  </a:cubicBezTo>
                  <a:cubicBezTo>
                    <a:pt x="472501" y="193661"/>
                    <a:pt x="484399" y="179475"/>
                    <a:pt x="496457" y="165458"/>
                  </a:cubicBezTo>
                  <a:close/>
                  <a:moveTo>
                    <a:pt x="642968" y="38816"/>
                  </a:moveTo>
                  <a:cubicBezTo>
                    <a:pt x="643299" y="38816"/>
                    <a:pt x="641606" y="41050"/>
                    <a:pt x="639260" y="44139"/>
                  </a:cubicBezTo>
                  <a:cubicBezTo>
                    <a:pt x="615643" y="62389"/>
                    <a:pt x="596418" y="93423"/>
                    <a:pt x="579732" y="116456"/>
                  </a:cubicBezTo>
                  <a:cubicBezTo>
                    <a:pt x="562724" y="136287"/>
                    <a:pt x="545893" y="156224"/>
                    <a:pt x="529442" y="176571"/>
                  </a:cubicBezTo>
                  <a:cubicBezTo>
                    <a:pt x="512595" y="197435"/>
                    <a:pt x="495466" y="218065"/>
                    <a:pt x="478289" y="238670"/>
                  </a:cubicBezTo>
                  <a:cubicBezTo>
                    <a:pt x="526975" y="171821"/>
                    <a:pt x="576871" y="105536"/>
                    <a:pt x="633956" y="47486"/>
                  </a:cubicBezTo>
                  <a:cubicBezTo>
                    <a:pt x="640131" y="41203"/>
                    <a:pt x="642630" y="38816"/>
                    <a:pt x="642968" y="38816"/>
                  </a:cubicBezTo>
                  <a:close/>
                  <a:moveTo>
                    <a:pt x="568423" y="116569"/>
                  </a:moveTo>
                  <a:cubicBezTo>
                    <a:pt x="532513" y="160692"/>
                    <a:pt x="499351" y="207540"/>
                    <a:pt x="466004" y="253453"/>
                  </a:cubicBezTo>
                  <a:cubicBezTo>
                    <a:pt x="456025" y="265446"/>
                    <a:pt x="446062" y="277430"/>
                    <a:pt x="436171" y="289447"/>
                  </a:cubicBezTo>
                  <a:cubicBezTo>
                    <a:pt x="464448" y="250776"/>
                    <a:pt x="492741" y="212121"/>
                    <a:pt x="520527" y="173103"/>
                  </a:cubicBezTo>
                  <a:cubicBezTo>
                    <a:pt x="522534" y="170748"/>
                    <a:pt x="524484" y="168377"/>
                    <a:pt x="526467" y="166022"/>
                  </a:cubicBezTo>
                  <a:cubicBezTo>
                    <a:pt x="540380" y="149490"/>
                    <a:pt x="554365" y="133005"/>
                    <a:pt x="568423" y="116569"/>
                  </a:cubicBezTo>
                  <a:close/>
                  <a:moveTo>
                    <a:pt x="428885" y="234711"/>
                  </a:moveTo>
                  <a:cubicBezTo>
                    <a:pt x="412642" y="256179"/>
                    <a:pt x="396166" y="277503"/>
                    <a:pt x="379110" y="298269"/>
                  </a:cubicBezTo>
                  <a:cubicBezTo>
                    <a:pt x="378788" y="298665"/>
                    <a:pt x="378457" y="299044"/>
                    <a:pt x="378159" y="299439"/>
                  </a:cubicBezTo>
                  <a:cubicBezTo>
                    <a:pt x="394401" y="277317"/>
                    <a:pt x="411111" y="255550"/>
                    <a:pt x="428885" y="234711"/>
                  </a:cubicBezTo>
                  <a:close/>
                  <a:moveTo>
                    <a:pt x="577193" y="40203"/>
                  </a:moveTo>
                  <a:cubicBezTo>
                    <a:pt x="578571" y="41711"/>
                    <a:pt x="580337" y="42808"/>
                    <a:pt x="582312" y="43348"/>
                  </a:cubicBezTo>
                  <a:cubicBezTo>
                    <a:pt x="561467" y="65204"/>
                    <a:pt x="541871" y="88140"/>
                    <a:pt x="522977" y="111609"/>
                  </a:cubicBezTo>
                  <a:cubicBezTo>
                    <a:pt x="514666" y="121158"/>
                    <a:pt x="506332" y="130682"/>
                    <a:pt x="498069" y="140271"/>
                  </a:cubicBezTo>
                  <a:cubicBezTo>
                    <a:pt x="447956" y="198419"/>
                    <a:pt x="400382" y="258090"/>
                    <a:pt x="353735" y="318649"/>
                  </a:cubicBezTo>
                  <a:cubicBezTo>
                    <a:pt x="356701" y="314722"/>
                    <a:pt x="359660" y="310786"/>
                    <a:pt x="362610" y="306842"/>
                  </a:cubicBezTo>
                  <a:cubicBezTo>
                    <a:pt x="375297" y="289866"/>
                    <a:pt x="387815" y="272639"/>
                    <a:pt x="400382" y="255429"/>
                  </a:cubicBezTo>
                  <a:cubicBezTo>
                    <a:pt x="425725" y="225113"/>
                    <a:pt x="450737" y="194548"/>
                    <a:pt x="474710" y="163111"/>
                  </a:cubicBezTo>
                  <a:cubicBezTo>
                    <a:pt x="483230" y="151917"/>
                    <a:pt x="491790" y="140763"/>
                    <a:pt x="500351" y="129634"/>
                  </a:cubicBezTo>
                  <a:cubicBezTo>
                    <a:pt x="527281" y="100899"/>
                    <a:pt x="555389" y="73519"/>
                    <a:pt x="577193" y="40203"/>
                  </a:cubicBezTo>
                  <a:close/>
                  <a:moveTo>
                    <a:pt x="657316" y="46720"/>
                  </a:moveTo>
                  <a:cubicBezTo>
                    <a:pt x="657316" y="46881"/>
                    <a:pt x="657292" y="47026"/>
                    <a:pt x="657292" y="47163"/>
                  </a:cubicBezTo>
                  <a:cubicBezTo>
                    <a:pt x="652456" y="56615"/>
                    <a:pt x="646402" y="65511"/>
                    <a:pt x="639704" y="74075"/>
                  </a:cubicBezTo>
                  <a:lnTo>
                    <a:pt x="639704" y="74051"/>
                  </a:lnTo>
                  <a:cubicBezTo>
                    <a:pt x="633094" y="81439"/>
                    <a:pt x="626718" y="89028"/>
                    <a:pt x="620503" y="96754"/>
                  </a:cubicBezTo>
                  <a:cubicBezTo>
                    <a:pt x="614570" y="103464"/>
                    <a:pt x="608638" y="110077"/>
                    <a:pt x="603116" y="116666"/>
                  </a:cubicBezTo>
                  <a:cubicBezTo>
                    <a:pt x="571422" y="154635"/>
                    <a:pt x="544805" y="197387"/>
                    <a:pt x="514691" y="236686"/>
                  </a:cubicBezTo>
                  <a:cubicBezTo>
                    <a:pt x="492927" y="265091"/>
                    <a:pt x="470728" y="293197"/>
                    <a:pt x="448601" y="321319"/>
                  </a:cubicBezTo>
                  <a:cubicBezTo>
                    <a:pt x="481384" y="271285"/>
                    <a:pt x="514271" y="221371"/>
                    <a:pt x="549964" y="173797"/>
                  </a:cubicBezTo>
                  <a:cubicBezTo>
                    <a:pt x="572381" y="143949"/>
                    <a:pt x="595394" y="114335"/>
                    <a:pt x="618335" y="84882"/>
                  </a:cubicBezTo>
                  <a:lnTo>
                    <a:pt x="618407" y="84810"/>
                  </a:lnTo>
                  <a:cubicBezTo>
                    <a:pt x="627459" y="75221"/>
                    <a:pt x="636979" y="66188"/>
                    <a:pt x="645403" y="56244"/>
                  </a:cubicBezTo>
                  <a:cubicBezTo>
                    <a:pt x="649223" y="52938"/>
                    <a:pt x="653149" y="49744"/>
                    <a:pt x="657316" y="46720"/>
                  </a:cubicBezTo>
                  <a:close/>
                  <a:moveTo>
                    <a:pt x="445014" y="227162"/>
                  </a:moveTo>
                  <a:cubicBezTo>
                    <a:pt x="441830" y="231872"/>
                    <a:pt x="438638" y="236549"/>
                    <a:pt x="435430" y="241227"/>
                  </a:cubicBezTo>
                  <a:cubicBezTo>
                    <a:pt x="430682" y="248187"/>
                    <a:pt x="425749" y="255034"/>
                    <a:pt x="420880" y="261929"/>
                  </a:cubicBezTo>
                  <a:cubicBezTo>
                    <a:pt x="413602" y="271075"/>
                    <a:pt x="406266" y="280204"/>
                    <a:pt x="398915" y="289334"/>
                  </a:cubicBezTo>
                  <a:cubicBezTo>
                    <a:pt x="390024" y="300278"/>
                    <a:pt x="381109" y="311197"/>
                    <a:pt x="372178" y="322117"/>
                  </a:cubicBezTo>
                  <a:cubicBezTo>
                    <a:pt x="387026" y="301487"/>
                    <a:pt x="402035" y="281116"/>
                    <a:pt x="417229" y="260929"/>
                  </a:cubicBezTo>
                  <a:cubicBezTo>
                    <a:pt x="426563" y="249751"/>
                    <a:pt x="435825" y="238501"/>
                    <a:pt x="445014" y="227162"/>
                  </a:cubicBezTo>
                  <a:close/>
                  <a:moveTo>
                    <a:pt x="428095" y="240549"/>
                  </a:moveTo>
                  <a:cubicBezTo>
                    <a:pt x="419720" y="251913"/>
                    <a:pt x="411385" y="263325"/>
                    <a:pt x="403123" y="274777"/>
                  </a:cubicBezTo>
                  <a:cubicBezTo>
                    <a:pt x="397867" y="281116"/>
                    <a:pt x="392652" y="287495"/>
                    <a:pt x="387324" y="293802"/>
                  </a:cubicBezTo>
                  <a:cubicBezTo>
                    <a:pt x="376506" y="306633"/>
                    <a:pt x="365568" y="319391"/>
                    <a:pt x="354557" y="332077"/>
                  </a:cubicBezTo>
                  <a:cubicBezTo>
                    <a:pt x="355911" y="330150"/>
                    <a:pt x="357282" y="328263"/>
                    <a:pt x="358652" y="326327"/>
                  </a:cubicBezTo>
                  <a:cubicBezTo>
                    <a:pt x="382366" y="298229"/>
                    <a:pt x="405638" y="269728"/>
                    <a:pt x="428095" y="240549"/>
                  </a:cubicBezTo>
                  <a:close/>
                  <a:moveTo>
                    <a:pt x="486414" y="139667"/>
                  </a:moveTo>
                  <a:cubicBezTo>
                    <a:pt x="442620" y="194128"/>
                    <a:pt x="401075" y="250864"/>
                    <a:pt x="356564" y="303883"/>
                  </a:cubicBezTo>
                  <a:cubicBezTo>
                    <a:pt x="341805" y="321415"/>
                    <a:pt x="327473" y="339247"/>
                    <a:pt x="313254" y="357175"/>
                  </a:cubicBezTo>
                  <a:cubicBezTo>
                    <a:pt x="329521" y="336150"/>
                    <a:pt x="345835" y="315197"/>
                    <a:pt x="362473" y="294729"/>
                  </a:cubicBezTo>
                  <a:cubicBezTo>
                    <a:pt x="399802" y="248792"/>
                    <a:pt x="433802" y="199879"/>
                    <a:pt x="472614" y="155199"/>
                  </a:cubicBezTo>
                  <a:cubicBezTo>
                    <a:pt x="477176" y="149957"/>
                    <a:pt x="481763" y="144788"/>
                    <a:pt x="486414" y="139667"/>
                  </a:cubicBezTo>
                  <a:close/>
                  <a:moveTo>
                    <a:pt x="469841" y="219178"/>
                  </a:moveTo>
                  <a:cubicBezTo>
                    <a:pt x="432077" y="269172"/>
                    <a:pt x="393426" y="318431"/>
                    <a:pt x="354299" y="367353"/>
                  </a:cubicBezTo>
                  <a:cubicBezTo>
                    <a:pt x="367825" y="348215"/>
                    <a:pt x="381343" y="329053"/>
                    <a:pt x="395191" y="310173"/>
                  </a:cubicBezTo>
                  <a:cubicBezTo>
                    <a:pt x="418390" y="278503"/>
                    <a:pt x="444176" y="248889"/>
                    <a:pt x="469841" y="219178"/>
                  </a:cubicBezTo>
                  <a:close/>
                  <a:moveTo>
                    <a:pt x="346440" y="340811"/>
                  </a:moveTo>
                  <a:cubicBezTo>
                    <a:pt x="345626" y="341973"/>
                    <a:pt x="344788" y="343142"/>
                    <a:pt x="343973" y="344279"/>
                  </a:cubicBezTo>
                  <a:cubicBezTo>
                    <a:pt x="334099" y="355602"/>
                    <a:pt x="324225" y="366925"/>
                    <a:pt x="314342" y="378248"/>
                  </a:cubicBezTo>
                  <a:cubicBezTo>
                    <a:pt x="325079" y="365804"/>
                    <a:pt x="335768" y="353312"/>
                    <a:pt x="346440" y="340811"/>
                  </a:cubicBezTo>
                  <a:close/>
                  <a:moveTo>
                    <a:pt x="398399" y="293221"/>
                  </a:moveTo>
                  <a:cubicBezTo>
                    <a:pt x="375757" y="324117"/>
                    <a:pt x="352461" y="354481"/>
                    <a:pt x="328819" y="384563"/>
                  </a:cubicBezTo>
                  <a:cubicBezTo>
                    <a:pt x="337267" y="371966"/>
                    <a:pt x="345690" y="359530"/>
                    <a:pt x="354138" y="347400"/>
                  </a:cubicBezTo>
                  <a:cubicBezTo>
                    <a:pt x="363754" y="335714"/>
                    <a:pt x="373363" y="324020"/>
                    <a:pt x="382971" y="312334"/>
                  </a:cubicBezTo>
                  <a:lnTo>
                    <a:pt x="382971" y="312359"/>
                  </a:lnTo>
                  <a:cubicBezTo>
                    <a:pt x="388162" y="306004"/>
                    <a:pt x="393256" y="299600"/>
                    <a:pt x="398399" y="293221"/>
                  </a:cubicBezTo>
                  <a:close/>
                  <a:moveTo>
                    <a:pt x="495700" y="146231"/>
                  </a:moveTo>
                  <a:cubicBezTo>
                    <a:pt x="478708" y="168305"/>
                    <a:pt x="462006" y="190636"/>
                    <a:pt x="445272" y="212936"/>
                  </a:cubicBezTo>
                  <a:cubicBezTo>
                    <a:pt x="415061" y="245929"/>
                    <a:pt x="388509" y="281882"/>
                    <a:pt x="362497" y="318270"/>
                  </a:cubicBezTo>
                  <a:cubicBezTo>
                    <a:pt x="342571" y="342158"/>
                    <a:pt x="322419" y="365861"/>
                    <a:pt x="302082" y="389402"/>
                  </a:cubicBezTo>
                  <a:cubicBezTo>
                    <a:pt x="316164" y="370264"/>
                    <a:pt x="330238" y="351150"/>
                    <a:pt x="344481" y="332150"/>
                  </a:cubicBezTo>
                  <a:lnTo>
                    <a:pt x="344481" y="332174"/>
                  </a:lnTo>
                  <a:cubicBezTo>
                    <a:pt x="392466" y="268260"/>
                    <a:pt x="443571" y="206814"/>
                    <a:pt x="495700" y="146231"/>
                  </a:cubicBezTo>
                  <a:close/>
                  <a:moveTo>
                    <a:pt x="623832" y="116730"/>
                  </a:moveTo>
                  <a:cubicBezTo>
                    <a:pt x="554180" y="208702"/>
                    <a:pt x="487647" y="303439"/>
                    <a:pt x="419300" y="396152"/>
                  </a:cubicBezTo>
                  <a:lnTo>
                    <a:pt x="419276" y="396176"/>
                  </a:lnTo>
                  <a:cubicBezTo>
                    <a:pt x="417761" y="398225"/>
                    <a:pt x="416278" y="400298"/>
                    <a:pt x="414762" y="402370"/>
                  </a:cubicBezTo>
                  <a:cubicBezTo>
                    <a:pt x="421275" y="392596"/>
                    <a:pt x="427861" y="382861"/>
                    <a:pt x="434592" y="373224"/>
                  </a:cubicBezTo>
                  <a:cubicBezTo>
                    <a:pt x="475661" y="314431"/>
                    <a:pt x="520502" y="258316"/>
                    <a:pt x="561112" y="199250"/>
                  </a:cubicBezTo>
                  <a:cubicBezTo>
                    <a:pt x="580450" y="171119"/>
                    <a:pt x="602536" y="144135"/>
                    <a:pt x="623832" y="116730"/>
                  </a:cubicBezTo>
                  <a:close/>
                  <a:moveTo>
                    <a:pt x="372919" y="268422"/>
                  </a:moveTo>
                  <a:lnTo>
                    <a:pt x="370944" y="271357"/>
                  </a:lnTo>
                  <a:cubicBezTo>
                    <a:pt x="344812" y="309770"/>
                    <a:pt x="313133" y="345723"/>
                    <a:pt x="283212" y="381232"/>
                  </a:cubicBezTo>
                  <a:cubicBezTo>
                    <a:pt x="276207" y="389539"/>
                    <a:pt x="269227" y="397878"/>
                    <a:pt x="262262" y="406209"/>
                  </a:cubicBezTo>
                  <a:cubicBezTo>
                    <a:pt x="280044" y="382305"/>
                    <a:pt x="297915" y="358457"/>
                    <a:pt x="316583" y="335150"/>
                  </a:cubicBezTo>
                  <a:lnTo>
                    <a:pt x="316607" y="335150"/>
                  </a:lnTo>
                  <a:cubicBezTo>
                    <a:pt x="334736" y="312496"/>
                    <a:pt x="353719" y="290382"/>
                    <a:pt x="372919" y="268422"/>
                  </a:cubicBezTo>
                  <a:close/>
                  <a:moveTo>
                    <a:pt x="492628" y="206395"/>
                  </a:moveTo>
                  <a:cubicBezTo>
                    <a:pt x="470051" y="237549"/>
                    <a:pt x="447481" y="268680"/>
                    <a:pt x="424887" y="299810"/>
                  </a:cubicBezTo>
                  <a:cubicBezTo>
                    <a:pt x="397126" y="338037"/>
                    <a:pt x="367615" y="374942"/>
                    <a:pt x="337823" y="411661"/>
                  </a:cubicBezTo>
                  <a:cubicBezTo>
                    <a:pt x="356048" y="384861"/>
                    <a:pt x="373967" y="357804"/>
                    <a:pt x="393144" y="331819"/>
                  </a:cubicBezTo>
                  <a:cubicBezTo>
                    <a:pt x="424838" y="288890"/>
                    <a:pt x="458467" y="247397"/>
                    <a:pt x="492628" y="206395"/>
                  </a:cubicBezTo>
                  <a:close/>
                  <a:moveTo>
                    <a:pt x="626436" y="13009"/>
                  </a:moveTo>
                  <a:cubicBezTo>
                    <a:pt x="627580" y="13404"/>
                    <a:pt x="628717" y="13726"/>
                    <a:pt x="629974" y="14218"/>
                  </a:cubicBezTo>
                  <a:cubicBezTo>
                    <a:pt x="610685" y="42300"/>
                    <a:pt x="584875" y="64906"/>
                    <a:pt x="564022" y="91794"/>
                  </a:cubicBezTo>
                  <a:cubicBezTo>
                    <a:pt x="543032" y="118851"/>
                    <a:pt x="523436" y="147119"/>
                    <a:pt x="503099" y="174684"/>
                  </a:cubicBezTo>
                  <a:cubicBezTo>
                    <a:pt x="503099" y="174708"/>
                    <a:pt x="503099" y="174708"/>
                    <a:pt x="503075" y="174708"/>
                  </a:cubicBezTo>
                  <a:cubicBezTo>
                    <a:pt x="472058" y="211774"/>
                    <a:pt x="440847" y="248703"/>
                    <a:pt x="410571" y="286325"/>
                  </a:cubicBezTo>
                  <a:cubicBezTo>
                    <a:pt x="380392" y="323835"/>
                    <a:pt x="353163" y="363675"/>
                    <a:pt x="325377" y="403072"/>
                  </a:cubicBezTo>
                  <a:cubicBezTo>
                    <a:pt x="315374" y="412217"/>
                    <a:pt x="305919" y="421839"/>
                    <a:pt x="296891" y="431847"/>
                  </a:cubicBezTo>
                  <a:cubicBezTo>
                    <a:pt x="301760" y="424750"/>
                    <a:pt x="306596" y="417645"/>
                    <a:pt x="311392" y="410540"/>
                  </a:cubicBezTo>
                  <a:cubicBezTo>
                    <a:pt x="344763" y="368562"/>
                    <a:pt x="377828" y="326375"/>
                    <a:pt x="409104" y="282769"/>
                  </a:cubicBezTo>
                  <a:cubicBezTo>
                    <a:pt x="414972" y="274591"/>
                    <a:pt x="420768" y="266349"/>
                    <a:pt x="426491" y="258042"/>
                  </a:cubicBezTo>
                  <a:cubicBezTo>
                    <a:pt x="457556" y="218670"/>
                    <a:pt x="488163" y="178878"/>
                    <a:pt x="519108" y="139384"/>
                  </a:cubicBezTo>
                  <a:cubicBezTo>
                    <a:pt x="555461" y="97754"/>
                    <a:pt x="592226" y="56454"/>
                    <a:pt x="626436" y="13009"/>
                  </a:cubicBezTo>
                  <a:close/>
                  <a:moveTo>
                    <a:pt x="322024" y="360119"/>
                  </a:moveTo>
                  <a:cubicBezTo>
                    <a:pt x="309337" y="376813"/>
                    <a:pt x="296689" y="393563"/>
                    <a:pt x="284050" y="410354"/>
                  </a:cubicBezTo>
                  <a:cubicBezTo>
                    <a:pt x="277715" y="417685"/>
                    <a:pt x="271395" y="425008"/>
                    <a:pt x="265084" y="432339"/>
                  </a:cubicBezTo>
                  <a:cubicBezTo>
                    <a:pt x="284228" y="408411"/>
                    <a:pt x="303235" y="384378"/>
                    <a:pt x="322024" y="360119"/>
                  </a:cubicBezTo>
                  <a:close/>
                  <a:moveTo>
                    <a:pt x="422468" y="331658"/>
                  </a:moveTo>
                  <a:cubicBezTo>
                    <a:pt x="390185" y="376063"/>
                    <a:pt x="357564" y="420250"/>
                    <a:pt x="324587" y="464284"/>
                  </a:cubicBezTo>
                  <a:cubicBezTo>
                    <a:pt x="355581" y="418927"/>
                    <a:pt x="388557" y="375087"/>
                    <a:pt x="422468" y="331658"/>
                  </a:cubicBezTo>
                  <a:close/>
                  <a:moveTo>
                    <a:pt x="632256" y="15267"/>
                  </a:moveTo>
                  <a:cubicBezTo>
                    <a:pt x="634069" y="16033"/>
                    <a:pt x="635835" y="16775"/>
                    <a:pt x="637793" y="17759"/>
                  </a:cubicBezTo>
                  <a:cubicBezTo>
                    <a:pt x="638744" y="20525"/>
                    <a:pt x="640308" y="23090"/>
                    <a:pt x="642331" y="25227"/>
                  </a:cubicBezTo>
                  <a:cubicBezTo>
                    <a:pt x="625041" y="48978"/>
                    <a:pt x="601770" y="66720"/>
                    <a:pt x="582013" y="88261"/>
                  </a:cubicBezTo>
                  <a:cubicBezTo>
                    <a:pt x="564675" y="107165"/>
                    <a:pt x="549456" y="128094"/>
                    <a:pt x="534375" y="148796"/>
                  </a:cubicBezTo>
                  <a:cubicBezTo>
                    <a:pt x="527652" y="158062"/>
                    <a:pt x="520905" y="167353"/>
                    <a:pt x="514199" y="176644"/>
                  </a:cubicBezTo>
                  <a:cubicBezTo>
                    <a:pt x="511619" y="179717"/>
                    <a:pt x="509008" y="182741"/>
                    <a:pt x="506428" y="185814"/>
                  </a:cubicBezTo>
                  <a:cubicBezTo>
                    <a:pt x="466754" y="233106"/>
                    <a:pt x="427885" y="281091"/>
                    <a:pt x="390862" y="330496"/>
                  </a:cubicBezTo>
                  <a:cubicBezTo>
                    <a:pt x="362634" y="368191"/>
                    <a:pt x="337009" y="407887"/>
                    <a:pt x="309667" y="446259"/>
                  </a:cubicBezTo>
                  <a:cubicBezTo>
                    <a:pt x="302477" y="455106"/>
                    <a:pt x="295311" y="463953"/>
                    <a:pt x="288169" y="472800"/>
                  </a:cubicBezTo>
                  <a:cubicBezTo>
                    <a:pt x="327538" y="417968"/>
                    <a:pt x="365358" y="362094"/>
                    <a:pt x="406081" y="308238"/>
                  </a:cubicBezTo>
                  <a:cubicBezTo>
                    <a:pt x="454792" y="243856"/>
                    <a:pt x="506662" y="181999"/>
                    <a:pt x="555784" y="117964"/>
                  </a:cubicBezTo>
                  <a:cubicBezTo>
                    <a:pt x="558508" y="114432"/>
                    <a:pt x="561346" y="110867"/>
                    <a:pt x="564256" y="107278"/>
                  </a:cubicBezTo>
                  <a:cubicBezTo>
                    <a:pt x="588809" y="79826"/>
                    <a:pt x="613523" y="52026"/>
                    <a:pt x="630789" y="20944"/>
                  </a:cubicBezTo>
                  <a:cubicBezTo>
                    <a:pt x="631304" y="20017"/>
                    <a:pt x="630466" y="18968"/>
                    <a:pt x="629604" y="18968"/>
                  </a:cubicBezTo>
                  <a:cubicBezTo>
                    <a:pt x="630466" y="17710"/>
                    <a:pt x="631417" y="16525"/>
                    <a:pt x="632256" y="15267"/>
                  </a:cubicBezTo>
                  <a:close/>
                  <a:moveTo>
                    <a:pt x="403292" y="384329"/>
                  </a:moveTo>
                  <a:cubicBezTo>
                    <a:pt x="372597" y="429194"/>
                    <a:pt x="341039" y="473897"/>
                    <a:pt x="307644" y="516229"/>
                  </a:cubicBezTo>
                  <a:lnTo>
                    <a:pt x="307644" y="516205"/>
                  </a:lnTo>
                  <a:cubicBezTo>
                    <a:pt x="338412" y="471405"/>
                    <a:pt x="370292" y="427468"/>
                    <a:pt x="403292" y="384329"/>
                  </a:cubicBezTo>
                  <a:close/>
                  <a:moveTo>
                    <a:pt x="314955" y="416943"/>
                  </a:moveTo>
                  <a:cubicBezTo>
                    <a:pt x="285864" y="453638"/>
                    <a:pt x="257031" y="490543"/>
                    <a:pt x="228778" y="527867"/>
                  </a:cubicBezTo>
                  <a:cubicBezTo>
                    <a:pt x="235783" y="516947"/>
                    <a:pt x="242836" y="506100"/>
                    <a:pt x="249929" y="495269"/>
                  </a:cubicBezTo>
                  <a:lnTo>
                    <a:pt x="249929" y="495317"/>
                  </a:lnTo>
                  <a:cubicBezTo>
                    <a:pt x="261239" y="481397"/>
                    <a:pt x="272064" y="466937"/>
                    <a:pt x="282583" y="452219"/>
                  </a:cubicBezTo>
                  <a:cubicBezTo>
                    <a:pt x="292869" y="440041"/>
                    <a:pt x="303759" y="428355"/>
                    <a:pt x="314955" y="416943"/>
                  </a:cubicBezTo>
                  <a:close/>
                  <a:moveTo>
                    <a:pt x="381319" y="392612"/>
                  </a:moveTo>
                  <a:cubicBezTo>
                    <a:pt x="358861" y="425468"/>
                    <a:pt x="336525" y="458364"/>
                    <a:pt x="313552" y="490849"/>
                  </a:cubicBezTo>
                  <a:cubicBezTo>
                    <a:pt x="302550" y="506374"/>
                    <a:pt x="290636" y="521165"/>
                    <a:pt x="278464" y="535714"/>
                  </a:cubicBezTo>
                  <a:cubicBezTo>
                    <a:pt x="283768" y="526939"/>
                    <a:pt x="289008" y="518318"/>
                    <a:pt x="294312" y="510011"/>
                  </a:cubicBezTo>
                  <a:cubicBezTo>
                    <a:pt x="301010" y="499487"/>
                    <a:pt x="308015" y="489196"/>
                    <a:pt x="314931" y="478857"/>
                  </a:cubicBezTo>
                  <a:cubicBezTo>
                    <a:pt x="333083" y="455525"/>
                    <a:pt x="351252" y="432218"/>
                    <a:pt x="369171" y="408749"/>
                  </a:cubicBezTo>
                  <a:cubicBezTo>
                    <a:pt x="373266" y="403394"/>
                    <a:pt x="377272" y="397991"/>
                    <a:pt x="381319" y="392612"/>
                  </a:cubicBezTo>
                  <a:close/>
                  <a:moveTo>
                    <a:pt x="331681" y="374829"/>
                  </a:moveTo>
                  <a:cubicBezTo>
                    <a:pt x="323725" y="386095"/>
                    <a:pt x="315745" y="397322"/>
                    <a:pt x="307716" y="408540"/>
                  </a:cubicBezTo>
                  <a:cubicBezTo>
                    <a:pt x="292401" y="426863"/>
                    <a:pt x="278093" y="446001"/>
                    <a:pt x="264519" y="465703"/>
                  </a:cubicBezTo>
                  <a:cubicBezTo>
                    <a:pt x="247745" y="486841"/>
                    <a:pt x="230987" y="508052"/>
                    <a:pt x="214462" y="529472"/>
                  </a:cubicBezTo>
                  <a:lnTo>
                    <a:pt x="214462" y="529496"/>
                  </a:lnTo>
                  <a:cubicBezTo>
                    <a:pt x="212141" y="532520"/>
                    <a:pt x="209884" y="535617"/>
                    <a:pt x="207554" y="538674"/>
                  </a:cubicBezTo>
                  <a:cubicBezTo>
                    <a:pt x="206837" y="539416"/>
                    <a:pt x="206136" y="540158"/>
                    <a:pt x="205410" y="540884"/>
                  </a:cubicBezTo>
                  <a:cubicBezTo>
                    <a:pt x="223120" y="514455"/>
                    <a:pt x="242111" y="488865"/>
                    <a:pt x="261311" y="463510"/>
                  </a:cubicBezTo>
                  <a:cubicBezTo>
                    <a:pt x="284115" y="433428"/>
                    <a:pt x="307781" y="404048"/>
                    <a:pt x="331681" y="374829"/>
                  </a:cubicBezTo>
                  <a:close/>
                  <a:moveTo>
                    <a:pt x="205394" y="475292"/>
                  </a:moveTo>
                  <a:cubicBezTo>
                    <a:pt x="187008" y="497156"/>
                    <a:pt x="168065" y="518600"/>
                    <a:pt x="150840" y="541255"/>
                  </a:cubicBezTo>
                  <a:cubicBezTo>
                    <a:pt x="165994" y="517084"/>
                    <a:pt x="186008" y="496317"/>
                    <a:pt x="205394" y="475292"/>
                  </a:cubicBezTo>
                  <a:close/>
                  <a:moveTo>
                    <a:pt x="427305" y="206701"/>
                  </a:moveTo>
                  <a:cubicBezTo>
                    <a:pt x="410829" y="228235"/>
                    <a:pt x="394723" y="250074"/>
                    <a:pt x="377989" y="271285"/>
                  </a:cubicBezTo>
                  <a:cubicBezTo>
                    <a:pt x="315326" y="350586"/>
                    <a:pt x="254379" y="433105"/>
                    <a:pt x="186911" y="508310"/>
                  </a:cubicBezTo>
                  <a:cubicBezTo>
                    <a:pt x="181099" y="514713"/>
                    <a:pt x="175159" y="521020"/>
                    <a:pt x="169113" y="527262"/>
                  </a:cubicBezTo>
                  <a:cubicBezTo>
                    <a:pt x="166937" y="529520"/>
                    <a:pt x="151775" y="545843"/>
                    <a:pt x="150775" y="545843"/>
                  </a:cubicBezTo>
                  <a:cubicBezTo>
                    <a:pt x="150364" y="545843"/>
                    <a:pt x="152363" y="543061"/>
                    <a:pt x="158683" y="535367"/>
                  </a:cubicBezTo>
                  <a:cubicBezTo>
                    <a:pt x="176045" y="514270"/>
                    <a:pt x="194988" y="494898"/>
                    <a:pt x="211786" y="473220"/>
                  </a:cubicBezTo>
                  <a:cubicBezTo>
                    <a:pt x="222217" y="459768"/>
                    <a:pt x="232454" y="446170"/>
                    <a:pt x="242651" y="432525"/>
                  </a:cubicBezTo>
                  <a:cubicBezTo>
                    <a:pt x="259796" y="412266"/>
                    <a:pt x="276788" y="391870"/>
                    <a:pt x="293892" y="371571"/>
                  </a:cubicBezTo>
                  <a:cubicBezTo>
                    <a:pt x="315648" y="345747"/>
                    <a:pt x="337267" y="319391"/>
                    <a:pt x="357749" y="292568"/>
                  </a:cubicBezTo>
                  <a:cubicBezTo>
                    <a:pt x="366866" y="280599"/>
                    <a:pt x="375249" y="268123"/>
                    <a:pt x="383930" y="255921"/>
                  </a:cubicBezTo>
                  <a:cubicBezTo>
                    <a:pt x="398399" y="239509"/>
                    <a:pt x="412924" y="223138"/>
                    <a:pt x="427305" y="206701"/>
                  </a:cubicBezTo>
                  <a:close/>
                  <a:moveTo>
                    <a:pt x="252469" y="453033"/>
                  </a:moveTo>
                  <a:cubicBezTo>
                    <a:pt x="229173" y="484720"/>
                    <a:pt x="205717" y="516504"/>
                    <a:pt x="180051" y="546005"/>
                  </a:cubicBezTo>
                  <a:lnTo>
                    <a:pt x="180051" y="546029"/>
                  </a:lnTo>
                  <a:cubicBezTo>
                    <a:pt x="175255" y="551529"/>
                    <a:pt x="172998" y="553699"/>
                    <a:pt x="172434" y="553699"/>
                  </a:cubicBezTo>
                  <a:cubicBezTo>
                    <a:pt x="170483" y="553699"/>
                    <a:pt x="188491" y="528085"/>
                    <a:pt x="192384" y="523536"/>
                  </a:cubicBezTo>
                  <a:cubicBezTo>
                    <a:pt x="200292" y="514270"/>
                    <a:pt x="208393" y="505213"/>
                    <a:pt x="216260" y="495922"/>
                  </a:cubicBezTo>
                  <a:cubicBezTo>
                    <a:pt x="228359" y="481672"/>
                    <a:pt x="240434" y="467357"/>
                    <a:pt x="252469" y="453033"/>
                  </a:cubicBezTo>
                  <a:close/>
                  <a:moveTo>
                    <a:pt x="507734" y="250171"/>
                  </a:moveTo>
                  <a:cubicBezTo>
                    <a:pt x="497699" y="263720"/>
                    <a:pt x="487647" y="277220"/>
                    <a:pt x="477571" y="290705"/>
                  </a:cubicBezTo>
                  <a:cubicBezTo>
                    <a:pt x="430634" y="353013"/>
                    <a:pt x="387485" y="417806"/>
                    <a:pt x="341692" y="480857"/>
                  </a:cubicBezTo>
                  <a:cubicBezTo>
                    <a:pt x="320912" y="509471"/>
                    <a:pt x="298285" y="536553"/>
                    <a:pt x="276248" y="564030"/>
                  </a:cubicBezTo>
                  <a:cubicBezTo>
                    <a:pt x="280995" y="556182"/>
                    <a:pt x="285703" y="548545"/>
                    <a:pt x="290491" y="541279"/>
                  </a:cubicBezTo>
                  <a:lnTo>
                    <a:pt x="290491" y="541255"/>
                  </a:lnTo>
                  <a:cubicBezTo>
                    <a:pt x="342176" y="481301"/>
                    <a:pt x="386671" y="415548"/>
                    <a:pt x="430303" y="349191"/>
                  </a:cubicBezTo>
                  <a:cubicBezTo>
                    <a:pt x="430585" y="348820"/>
                    <a:pt x="430868" y="348473"/>
                    <a:pt x="431142" y="348102"/>
                  </a:cubicBezTo>
                  <a:cubicBezTo>
                    <a:pt x="456629" y="315407"/>
                    <a:pt x="482343" y="282906"/>
                    <a:pt x="507734" y="250171"/>
                  </a:cubicBezTo>
                  <a:close/>
                  <a:moveTo>
                    <a:pt x="388347" y="295148"/>
                  </a:moveTo>
                  <a:cubicBezTo>
                    <a:pt x="374991" y="313730"/>
                    <a:pt x="361723" y="332359"/>
                    <a:pt x="348536" y="351054"/>
                  </a:cubicBezTo>
                  <a:cubicBezTo>
                    <a:pt x="296311" y="414871"/>
                    <a:pt x="244674" y="479067"/>
                    <a:pt x="198615" y="547521"/>
                  </a:cubicBezTo>
                  <a:cubicBezTo>
                    <a:pt x="195359" y="550545"/>
                    <a:pt x="192078" y="553618"/>
                    <a:pt x="188749" y="556626"/>
                  </a:cubicBezTo>
                  <a:lnTo>
                    <a:pt x="188749" y="556642"/>
                  </a:lnTo>
                  <a:cubicBezTo>
                    <a:pt x="182768" y="562046"/>
                    <a:pt x="179745" y="564183"/>
                    <a:pt x="178697" y="564183"/>
                  </a:cubicBezTo>
                  <a:cubicBezTo>
                    <a:pt x="174764" y="564183"/>
                    <a:pt x="198527" y="534278"/>
                    <a:pt x="198430" y="534278"/>
                  </a:cubicBezTo>
                  <a:cubicBezTo>
                    <a:pt x="198422" y="534278"/>
                    <a:pt x="198309" y="534407"/>
                    <a:pt x="198083" y="534682"/>
                  </a:cubicBezTo>
                  <a:cubicBezTo>
                    <a:pt x="228448" y="497954"/>
                    <a:pt x="258619" y="461316"/>
                    <a:pt x="287815" y="423605"/>
                  </a:cubicBezTo>
                  <a:cubicBezTo>
                    <a:pt x="307434" y="398297"/>
                    <a:pt x="326055" y="372127"/>
                    <a:pt x="344691" y="345933"/>
                  </a:cubicBezTo>
                  <a:cubicBezTo>
                    <a:pt x="359305" y="329077"/>
                    <a:pt x="373870" y="312149"/>
                    <a:pt x="388347" y="295148"/>
                  </a:cubicBezTo>
                  <a:close/>
                  <a:moveTo>
                    <a:pt x="650150" y="70285"/>
                  </a:moveTo>
                  <a:cubicBezTo>
                    <a:pt x="642839" y="80390"/>
                    <a:pt x="635327" y="91608"/>
                    <a:pt x="628999" y="99851"/>
                  </a:cubicBezTo>
                  <a:cubicBezTo>
                    <a:pt x="569656" y="176991"/>
                    <a:pt x="514223" y="257639"/>
                    <a:pt x="457113" y="336481"/>
                  </a:cubicBezTo>
                  <a:cubicBezTo>
                    <a:pt x="433471" y="369119"/>
                    <a:pt x="411457" y="402604"/>
                    <a:pt x="390121" y="436436"/>
                  </a:cubicBezTo>
                  <a:cubicBezTo>
                    <a:pt x="352631" y="488890"/>
                    <a:pt x="316116" y="541980"/>
                    <a:pt x="276578" y="593015"/>
                  </a:cubicBezTo>
                  <a:cubicBezTo>
                    <a:pt x="274410" y="595805"/>
                    <a:pt x="271758" y="598813"/>
                    <a:pt x="268759" y="601975"/>
                  </a:cubicBezTo>
                  <a:cubicBezTo>
                    <a:pt x="300591" y="562021"/>
                    <a:pt x="328473" y="518092"/>
                    <a:pt x="357233" y="477486"/>
                  </a:cubicBezTo>
                  <a:lnTo>
                    <a:pt x="357233" y="477502"/>
                  </a:lnTo>
                  <a:cubicBezTo>
                    <a:pt x="416254" y="394128"/>
                    <a:pt x="473033" y="309165"/>
                    <a:pt x="531255" y="225234"/>
                  </a:cubicBezTo>
                  <a:cubicBezTo>
                    <a:pt x="535939" y="218484"/>
                    <a:pt x="540638" y="211726"/>
                    <a:pt x="545337" y="205000"/>
                  </a:cubicBezTo>
                  <a:cubicBezTo>
                    <a:pt x="551480" y="196854"/>
                    <a:pt x="557598" y="188701"/>
                    <a:pt x="563724" y="180579"/>
                  </a:cubicBezTo>
                  <a:cubicBezTo>
                    <a:pt x="585689" y="151328"/>
                    <a:pt x="607614" y="122109"/>
                    <a:pt x="630676" y="93705"/>
                  </a:cubicBezTo>
                  <a:cubicBezTo>
                    <a:pt x="637277" y="85584"/>
                    <a:pt x="644056" y="78132"/>
                    <a:pt x="650150" y="70285"/>
                  </a:cubicBezTo>
                  <a:close/>
                  <a:moveTo>
                    <a:pt x="553648" y="164490"/>
                  </a:moveTo>
                  <a:cubicBezTo>
                    <a:pt x="512498" y="219460"/>
                    <a:pt x="476080" y="277035"/>
                    <a:pt x="437566" y="333916"/>
                  </a:cubicBezTo>
                  <a:cubicBezTo>
                    <a:pt x="435196" y="337432"/>
                    <a:pt x="432794" y="340973"/>
                    <a:pt x="430400" y="344489"/>
                  </a:cubicBezTo>
                  <a:cubicBezTo>
                    <a:pt x="421324" y="356110"/>
                    <a:pt x="412272" y="367748"/>
                    <a:pt x="403268" y="379418"/>
                  </a:cubicBezTo>
                  <a:cubicBezTo>
                    <a:pt x="362795" y="431960"/>
                    <a:pt x="324467" y="486027"/>
                    <a:pt x="287371" y="540956"/>
                  </a:cubicBezTo>
                  <a:cubicBezTo>
                    <a:pt x="269452" y="561812"/>
                    <a:pt x="250816" y="581958"/>
                    <a:pt x="234340" y="603652"/>
                  </a:cubicBezTo>
                  <a:cubicBezTo>
                    <a:pt x="247189" y="586514"/>
                    <a:pt x="258796" y="568006"/>
                    <a:pt x="269968" y="549658"/>
                  </a:cubicBezTo>
                  <a:lnTo>
                    <a:pt x="269968" y="549682"/>
                  </a:lnTo>
                  <a:cubicBezTo>
                    <a:pt x="280488" y="537577"/>
                    <a:pt x="290910" y="525447"/>
                    <a:pt x="300688" y="512753"/>
                  </a:cubicBezTo>
                  <a:cubicBezTo>
                    <a:pt x="365052" y="429121"/>
                    <a:pt x="422049" y="339602"/>
                    <a:pt x="483601" y="253711"/>
                  </a:cubicBezTo>
                  <a:cubicBezTo>
                    <a:pt x="505824" y="225420"/>
                    <a:pt x="528047" y="197104"/>
                    <a:pt x="550246" y="168797"/>
                  </a:cubicBezTo>
                  <a:cubicBezTo>
                    <a:pt x="551367" y="167353"/>
                    <a:pt x="552503" y="165934"/>
                    <a:pt x="553648" y="164490"/>
                  </a:cubicBezTo>
                  <a:close/>
                  <a:moveTo>
                    <a:pt x="439291" y="289777"/>
                  </a:moveTo>
                  <a:cubicBezTo>
                    <a:pt x="434866" y="295689"/>
                    <a:pt x="430424" y="301576"/>
                    <a:pt x="425975" y="307423"/>
                  </a:cubicBezTo>
                  <a:cubicBezTo>
                    <a:pt x="386461" y="359110"/>
                    <a:pt x="344997" y="409516"/>
                    <a:pt x="307297" y="462558"/>
                  </a:cubicBezTo>
                  <a:cubicBezTo>
                    <a:pt x="271879" y="512358"/>
                    <a:pt x="239580" y="564191"/>
                    <a:pt x="197737" y="608967"/>
                  </a:cubicBezTo>
                  <a:cubicBezTo>
                    <a:pt x="202041" y="602579"/>
                    <a:pt x="206668" y="596434"/>
                    <a:pt x="211117" y="590337"/>
                  </a:cubicBezTo>
                  <a:cubicBezTo>
                    <a:pt x="228682" y="566288"/>
                    <a:pt x="246068" y="542142"/>
                    <a:pt x="263520" y="517971"/>
                  </a:cubicBezTo>
                  <a:cubicBezTo>
                    <a:pt x="298285" y="469873"/>
                    <a:pt x="334639" y="422444"/>
                    <a:pt x="371243" y="375482"/>
                  </a:cubicBezTo>
                  <a:cubicBezTo>
                    <a:pt x="377973" y="366982"/>
                    <a:pt x="384648" y="358457"/>
                    <a:pt x="391257" y="349868"/>
                  </a:cubicBezTo>
                  <a:cubicBezTo>
                    <a:pt x="395030" y="345045"/>
                    <a:pt x="398818" y="340182"/>
                    <a:pt x="402591" y="335360"/>
                  </a:cubicBezTo>
                  <a:cubicBezTo>
                    <a:pt x="414649" y="320020"/>
                    <a:pt x="426934" y="304858"/>
                    <a:pt x="439291" y="289777"/>
                  </a:cubicBezTo>
                  <a:close/>
                  <a:moveTo>
                    <a:pt x="286517" y="482397"/>
                  </a:moveTo>
                  <a:cubicBezTo>
                    <a:pt x="254008" y="524867"/>
                    <a:pt x="214793" y="570127"/>
                    <a:pt x="188870" y="618322"/>
                  </a:cubicBezTo>
                  <a:cubicBezTo>
                    <a:pt x="185315" y="621741"/>
                    <a:pt x="183284" y="623112"/>
                    <a:pt x="182300" y="623112"/>
                  </a:cubicBezTo>
                  <a:cubicBezTo>
                    <a:pt x="180986" y="623112"/>
                    <a:pt x="181591" y="620612"/>
                    <a:pt x="182977" y="617249"/>
                  </a:cubicBezTo>
                  <a:cubicBezTo>
                    <a:pt x="186468" y="612056"/>
                    <a:pt x="190006" y="606894"/>
                    <a:pt x="193569" y="601749"/>
                  </a:cubicBezTo>
                  <a:cubicBezTo>
                    <a:pt x="210464" y="578901"/>
                    <a:pt x="227311" y="556062"/>
                    <a:pt x="244158" y="533198"/>
                  </a:cubicBezTo>
                  <a:cubicBezTo>
                    <a:pt x="244650" y="532544"/>
                    <a:pt x="245141" y="531899"/>
                    <a:pt x="245649" y="531270"/>
                  </a:cubicBezTo>
                  <a:cubicBezTo>
                    <a:pt x="259425" y="515108"/>
                    <a:pt x="273249" y="498995"/>
                    <a:pt x="286517" y="482397"/>
                  </a:cubicBezTo>
                  <a:close/>
                  <a:moveTo>
                    <a:pt x="548900" y="157667"/>
                  </a:moveTo>
                  <a:cubicBezTo>
                    <a:pt x="520414" y="196056"/>
                    <a:pt x="492508" y="234944"/>
                    <a:pt x="464561" y="273664"/>
                  </a:cubicBezTo>
                  <a:cubicBezTo>
                    <a:pt x="407177" y="346449"/>
                    <a:pt x="349463" y="418927"/>
                    <a:pt x="299221" y="497019"/>
                  </a:cubicBezTo>
                  <a:cubicBezTo>
                    <a:pt x="298310" y="498438"/>
                    <a:pt x="297383" y="499930"/>
                    <a:pt x="296472" y="501374"/>
                  </a:cubicBezTo>
                  <a:cubicBezTo>
                    <a:pt x="268525" y="538085"/>
                    <a:pt x="240345" y="574619"/>
                    <a:pt x="211601" y="610523"/>
                  </a:cubicBezTo>
                  <a:lnTo>
                    <a:pt x="211601" y="610547"/>
                  </a:lnTo>
                  <a:cubicBezTo>
                    <a:pt x="208441" y="614507"/>
                    <a:pt x="186492" y="628330"/>
                    <a:pt x="186097" y="629218"/>
                  </a:cubicBezTo>
                  <a:cubicBezTo>
                    <a:pt x="187749" y="625588"/>
                    <a:pt x="189611" y="622024"/>
                    <a:pt x="191659" y="618580"/>
                  </a:cubicBezTo>
                  <a:cubicBezTo>
                    <a:pt x="223402" y="586982"/>
                    <a:pt x="249631" y="550803"/>
                    <a:pt x="275184" y="513899"/>
                  </a:cubicBezTo>
                  <a:cubicBezTo>
                    <a:pt x="309812" y="463929"/>
                    <a:pt x="346085" y="415806"/>
                    <a:pt x="383205" y="367675"/>
                  </a:cubicBezTo>
                  <a:cubicBezTo>
                    <a:pt x="407500" y="336198"/>
                    <a:pt x="431142" y="303649"/>
                    <a:pt x="454856" y="270962"/>
                  </a:cubicBezTo>
                  <a:cubicBezTo>
                    <a:pt x="480384" y="240179"/>
                    <a:pt x="506195" y="209613"/>
                    <a:pt x="531465" y="178620"/>
                  </a:cubicBezTo>
                  <a:cubicBezTo>
                    <a:pt x="537188" y="171563"/>
                    <a:pt x="543032" y="164603"/>
                    <a:pt x="548900" y="157667"/>
                  </a:cubicBezTo>
                  <a:close/>
                  <a:moveTo>
                    <a:pt x="256217" y="565610"/>
                  </a:moveTo>
                  <a:cubicBezTo>
                    <a:pt x="240160" y="590474"/>
                    <a:pt x="223055" y="614596"/>
                    <a:pt x="203137" y="635573"/>
                  </a:cubicBezTo>
                  <a:cubicBezTo>
                    <a:pt x="220355" y="617435"/>
                    <a:pt x="233848" y="592039"/>
                    <a:pt x="250494" y="572312"/>
                  </a:cubicBezTo>
                  <a:cubicBezTo>
                    <a:pt x="252372" y="570054"/>
                    <a:pt x="254306" y="567844"/>
                    <a:pt x="256217" y="565610"/>
                  </a:cubicBezTo>
                  <a:close/>
                  <a:moveTo>
                    <a:pt x="275836" y="558045"/>
                  </a:moveTo>
                  <a:cubicBezTo>
                    <a:pt x="272757" y="562626"/>
                    <a:pt x="269646" y="567167"/>
                    <a:pt x="266591" y="571756"/>
                  </a:cubicBezTo>
                  <a:cubicBezTo>
                    <a:pt x="259659" y="582232"/>
                    <a:pt x="252767" y="592756"/>
                    <a:pt x="245956" y="603329"/>
                  </a:cubicBezTo>
                  <a:cubicBezTo>
                    <a:pt x="239692" y="611830"/>
                    <a:pt x="233615" y="620467"/>
                    <a:pt x="227730" y="629266"/>
                  </a:cubicBezTo>
                  <a:cubicBezTo>
                    <a:pt x="220097" y="639113"/>
                    <a:pt x="211738" y="649113"/>
                    <a:pt x="209892" y="649113"/>
                  </a:cubicBezTo>
                  <a:cubicBezTo>
                    <a:pt x="209022" y="649113"/>
                    <a:pt x="209610" y="646871"/>
                    <a:pt x="212415" y="641323"/>
                  </a:cubicBezTo>
                  <a:cubicBezTo>
                    <a:pt x="228125" y="610362"/>
                    <a:pt x="252654" y="583934"/>
                    <a:pt x="275836" y="558045"/>
                  </a:cubicBezTo>
                  <a:close/>
                  <a:moveTo>
                    <a:pt x="388001" y="328771"/>
                  </a:moveTo>
                  <a:cubicBezTo>
                    <a:pt x="364963" y="359788"/>
                    <a:pt x="342410" y="391192"/>
                    <a:pt x="320348" y="423000"/>
                  </a:cubicBezTo>
                  <a:cubicBezTo>
                    <a:pt x="296802" y="457130"/>
                    <a:pt x="272387" y="490640"/>
                    <a:pt x="247721" y="523980"/>
                  </a:cubicBezTo>
                  <a:cubicBezTo>
                    <a:pt x="246230" y="525915"/>
                    <a:pt x="244763" y="527867"/>
                    <a:pt x="243279" y="529802"/>
                  </a:cubicBezTo>
                  <a:cubicBezTo>
                    <a:pt x="221467" y="554828"/>
                    <a:pt x="199736" y="580321"/>
                    <a:pt x="184356" y="609402"/>
                  </a:cubicBezTo>
                  <a:cubicBezTo>
                    <a:pt x="179842" y="615532"/>
                    <a:pt x="175279" y="621629"/>
                    <a:pt x="170790" y="627774"/>
                  </a:cubicBezTo>
                  <a:cubicBezTo>
                    <a:pt x="170548" y="627621"/>
                    <a:pt x="170282" y="627548"/>
                    <a:pt x="170008" y="627548"/>
                  </a:cubicBezTo>
                  <a:cubicBezTo>
                    <a:pt x="169710" y="627548"/>
                    <a:pt x="169403" y="627645"/>
                    <a:pt x="169153" y="627847"/>
                  </a:cubicBezTo>
                  <a:lnTo>
                    <a:pt x="169153" y="627871"/>
                  </a:lnTo>
                  <a:cubicBezTo>
                    <a:pt x="161641" y="634484"/>
                    <a:pt x="155079" y="642049"/>
                    <a:pt x="149002" y="650057"/>
                  </a:cubicBezTo>
                  <a:cubicBezTo>
                    <a:pt x="153822" y="642234"/>
                    <a:pt x="158618" y="634387"/>
                    <a:pt x="163406" y="626564"/>
                  </a:cubicBezTo>
                  <a:cubicBezTo>
                    <a:pt x="164688" y="624750"/>
                    <a:pt x="165994" y="622935"/>
                    <a:pt x="167275" y="621137"/>
                  </a:cubicBezTo>
                  <a:cubicBezTo>
                    <a:pt x="172740" y="613290"/>
                    <a:pt x="177980" y="605354"/>
                    <a:pt x="183284" y="597434"/>
                  </a:cubicBezTo>
                  <a:cubicBezTo>
                    <a:pt x="180890" y="602579"/>
                    <a:pt x="178609" y="607822"/>
                    <a:pt x="176601" y="613225"/>
                  </a:cubicBezTo>
                  <a:cubicBezTo>
                    <a:pt x="176311" y="614023"/>
                    <a:pt x="176964" y="614556"/>
                    <a:pt x="177641" y="614556"/>
                  </a:cubicBezTo>
                  <a:cubicBezTo>
                    <a:pt x="178085" y="614556"/>
                    <a:pt x="178528" y="614330"/>
                    <a:pt x="178721" y="613806"/>
                  </a:cubicBezTo>
                  <a:cubicBezTo>
                    <a:pt x="182607" y="603442"/>
                    <a:pt x="187217" y="593386"/>
                    <a:pt x="192570" y="583700"/>
                  </a:cubicBezTo>
                  <a:cubicBezTo>
                    <a:pt x="201227" y="570570"/>
                    <a:pt x="209787" y="557392"/>
                    <a:pt x="218259" y="544166"/>
                  </a:cubicBezTo>
                  <a:cubicBezTo>
                    <a:pt x="239668" y="515342"/>
                    <a:pt x="264519" y="488567"/>
                    <a:pt x="286162" y="460719"/>
                  </a:cubicBezTo>
                  <a:cubicBezTo>
                    <a:pt x="300010" y="442904"/>
                    <a:pt x="313319" y="424677"/>
                    <a:pt x="326474" y="406354"/>
                  </a:cubicBezTo>
                  <a:cubicBezTo>
                    <a:pt x="346883" y="380418"/>
                    <a:pt x="367382" y="354546"/>
                    <a:pt x="388001" y="328771"/>
                  </a:cubicBezTo>
                  <a:close/>
                  <a:moveTo>
                    <a:pt x="497981" y="268026"/>
                  </a:moveTo>
                  <a:cubicBezTo>
                    <a:pt x="477781" y="297479"/>
                    <a:pt x="457629" y="326956"/>
                    <a:pt x="437566" y="356457"/>
                  </a:cubicBezTo>
                  <a:cubicBezTo>
                    <a:pt x="399197" y="412524"/>
                    <a:pt x="360264" y="468195"/>
                    <a:pt x="320791" y="523464"/>
                  </a:cubicBezTo>
                  <a:cubicBezTo>
                    <a:pt x="304017" y="546843"/>
                    <a:pt x="287420" y="570360"/>
                    <a:pt x="270315" y="593523"/>
                  </a:cubicBezTo>
                  <a:cubicBezTo>
                    <a:pt x="258143" y="609943"/>
                    <a:pt x="245141" y="625701"/>
                    <a:pt x="231317" y="640766"/>
                  </a:cubicBezTo>
                  <a:cubicBezTo>
                    <a:pt x="227521" y="644920"/>
                    <a:pt x="217219" y="656719"/>
                    <a:pt x="215148" y="656719"/>
                  </a:cubicBezTo>
                  <a:cubicBezTo>
                    <a:pt x="214148" y="656719"/>
                    <a:pt x="215051" y="654001"/>
                    <a:pt x="219468" y="646428"/>
                  </a:cubicBezTo>
                  <a:lnTo>
                    <a:pt x="219468" y="646452"/>
                  </a:lnTo>
                  <a:cubicBezTo>
                    <a:pt x="238459" y="626701"/>
                    <a:pt x="253774" y="601700"/>
                    <a:pt x="268340" y="577272"/>
                  </a:cubicBezTo>
                  <a:cubicBezTo>
                    <a:pt x="288331" y="552198"/>
                    <a:pt x="309296" y="527794"/>
                    <a:pt x="328795" y="502511"/>
                  </a:cubicBezTo>
                  <a:cubicBezTo>
                    <a:pt x="370155" y="448936"/>
                    <a:pt x="406315" y="391426"/>
                    <a:pt x="446554" y="336948"/>
                  </a:cubicBezTo>
                  <a:cubicBezTo>
                    <a:pt x="463562" y="313891"/>
                    <a:pt x="480715" y="290914"/>
                    <a:pt x="497981" y="268026"/>
                  </a:cubicBezTo>
                  <a:close/>
                  <a:moveTo>
                    <a:pt x="163906" y="636766"/>
                  </a:moveTo>
                  <a:cubicBezTo>
                    <a:pt x="164003" y="636766"/>
                    <a:pt x="164083" y="636782"/>
                    <a:pt x="164156" y="636831"/>
                  </a:cubicBezTo>
                  <a:cubicBezTo>
                    <a:pt x="162665" y="638855"/>
                    <a:pt x="161149" y="640887"/>
                    <a:pt x="159666" y="642936"/>
                  </a:cubicBezTo>
                  <a:cubicBezTo>
                    <a:pt x="153121" y="651920"/>
                    <a:pt x="146398" y="660888"/>
                    <a:pt x="139603" y="669848"/>
                  </a:cubicBezTo>
                  <a:cubicBezTo>
                    <a:pt x="141280" y="666937"/>
                    <a:pt x="142932" y="664025"/>
                    <a:pt x="144649" y="661162"/>
                  </a:cubicBezTo>
                  <a:cubicBezTo>
                    <a:pt x="147575" y="656275"/>
                    <a:pt x="161101" y="636766"/>
                    <a:pt x="163906" y="636766"/>
                  </a:cubicBezTo>
                  <a:close/>
                  <a:moveTo>
                    <a:pt x="352977" y="496366"/>
                  </a:moveTo>
                  <a:cubicBezTo>
                    <a:pt x="334962" y="525867"/>
                    <a:pt x="317027" y="555481"/>
                    <a:pt x="298568" y="584958"/>
                  </a:cubicBezTo>
                  <a:cubicBezTo>
                    <a:pt x="284929" y="606725"/>
                    <a:pt x="270130" y="628080"/>
                    <a:pt x="252420" y="646726"/>
                  </a:cubicBezTo>
                  <a:cubicBezTo>
                    <a:pt x="246745" y="652243"/>
                    <a:pt x="241063" y="657791"/>
                    <a:pt x="235412" y="663332"/>
                  </a:cubicBezTo>
                  <a:cubicBezTo>
                    <a:pt x="230245" y="668372"/>
                    <a:pt x="227327" y="670380"/>
                    <a:pt x="225965" y="670380"/>
                  </a:cubicBezTo>
                  <a:cubicBezTo>
                    <a:pt x="221024" y="670380"/>
                    <a:pt x="236694" y="643839"/>
                    <a:pt x="239483" y="640508"/>
                  </a:cubicBezTo>
                  <a:cubicBezTo>
                    <a:pt x="264479" y="610709"/>
                    <a:pt x="289330" y="581369"/>
                    <a:pt x="312859" y="550263"/>
                  </a:cubicBezTo>
                  <a:cubicBezTo>
                    <a:pt x="326377" y="532407"/>
                    <a:pt x="339758" y="514431"/>
                    <a:pt x="352977" y="496366"/>
                  </a:cubicBezTo>
                  <a:close/>
                  <a:moveTo>
                    <a:pt x="153516" y="667380"/>
                  </a:moveTo>
                  <a:cubicBezTo>
                    <a:pt x="145584" y="679115"/>
                    <a:pt x="137507" y="690736"/>
                    <a:pt x="129455" y="702374"/>
                  </a:cubicBezTo>
                  <a:cubicBezTo>
                    <a:pt x="127528" y="705188"/>
                    <a:pt x="125618" y="708011"/>
                    <a:pt x="123659" y="710801"/>
                  </a:cubicBezTo>
                  <a:cubicBezTo>
                    <a:pt x="127036" y="705729"/>
                    <a:pt x="130438" y="700672"/>
                    <a:pt x="133856" y="695623"/>
                  </a:cubicBezTo>
                  <a:cubicBezTo>
                    <a:pt x="138088" y="689849"/>
                    <a:pt x="142142" y="683962"/>
                    <a:pt x="146027" y="677953"/>
                  </a:cubicBezTo>
                  <a:cubicBezTo>
                    <a:pt x="148494" y="674413"/>
                    <a:pt x="150960" y="670872"/>
                    <a:pt x="153516" y="667380"/>
                  </a:cubicBezTo>
                  <a:close/>
                  <a:moveTo>
                    <a:pt x="140578" y="606426"/>
                  </a:moveTo>
                  <a:cubicBezTo>
                    <a:pt x="134275" y="620508"/>
                    <a:pt x="123917" y="633202"/>
                    <a:pt x="114776" y="645492"/>
                  </a:cubicBezTo>
                  <a:cubicBezTo>
                    <a:pt x="87031" y="682703"/>
                    <a:pt x="57964" y="719044"/>
                    <a:pt x="31558" y="757255"/>
                  </a:cubicBezTo>
                  <a:cubicBezTo>
                    <a:pt x="41448" y="741657"/>
                    <a:pt x="51870" y="726358"/>
                    <a:pt x="61809" y="711035"/>
                  </a:cubicBezTo>
                  <a:cubicBezTo>
                    <a:pt x="78213" y="685752"/>
                    <a:pt x="95970" y="661445"/>
                    <a:pt x="112608" y="636323"/>
                  </a:cubicBezTo>
                  <a:lnTo>
                    <a:pt x="118822" y="627121"/>
                  </a:lnTo>
                  <a:cubicBezTo>
                    <a:pt x="122966" y="616201"/>
                    <a:pt x="130204" y="609314"/>
                    <a:pt x="140578" y="606426"/>
                  </a:cubicBezTo>
                  <a:close/>
                  <a:moveTo>
                    <a:pt x="155966" y="609725"/>
                  </a:moveTo>
                  <a:cubicBezTo>
                    <a:pt x="159892" y="609725"/>
                    <a:pt x="157562" y="613685"/>
                    <a:pt x="148977" y="621604"/>
                  </a:cubicBezTo>
                  <a:cubicBezTo>
                    <a:pt x="141465" y="632968"/>
                    <a:pt x="132880" y="643581"/>
                    <a:pt x="125247" y="654856"/>
                  </a:cubicBezTo>
                  <a:cubicBezTo>
                    <a:pt x="106070" y="683163"/>
                    <a:pt x="88474" y="712551"/>
                    <a:pt x="69628" y="741069"/>
                  </a:cubicBezTo>
                  <a:cubicBezTo>
                    <a:pt x="60133" y="755416"/>
                    <a:pt x="49912" y="769199"/>
                    <a:pt x="39376" y="782723"/>
                  </a:cubicBezTo>
                  <a:cubicBezTo>
                    <a:pt x="49331" y="765731"/>
                    <a:pt x="59456" y="748875"/>
                    <a:pt x="69765" y="732109"/>
                  </a:cubicBezTo>
                  <a:cubicBezTo>
                    <a:pt x="86451" y="705027"/>
                    <a:pt x="106159" y="680002"/>
                    <a:pt x="122385" y="652646"/>
                  </a:cubicBezTo>
                  <a:cubicBezTo>
                    <a:pt x="131228" y="637766"/>
                    <a:pt x="140022" y="623701"/>
                    <a:pt x="151492" y="610572"/>
                  </a:cubicBezTo>
                  <a:cubicBezTo>
                    <a:pt x="153427" y="610007"/>
                    <a:pt x="154918" y="609725"/>
                    <a:pt x="155966" y="609725"/>
                  </a:cubicBezTo>
                  <a:close/>
                  <a:moveTo>
                    <a:pt x="76190" y="704285"/>
                  </a:moveTo>
                  <a:cubicBezTo>
                    <a:pt x="69926" y="713245"/>
                    <a:pt x="63994" y="722374"/>
                    <a:pt x="58408" y="731689"/>
                  </a:cubicBezTo>
                  <a:cubicBezTo>
                    <a:pt x="55103" y="736601"/>
                    <a:pt x="51709" y="741464"/>
                    <a:pt x="48469" y="746399"/>
                  </a:cubicBezTo>
                  <a:cubicBezTo>
                    <a:pt x="42794" y="755021"/>
                    <a:pt x="37885" y="764215"/>
                    <a:pt x="32605" y="773086"/>
                  </a:cubicBezTo>
                  <a:cubicBezTo>
                    <a:pt x="28720" y="779618"/>
                    <a:pt x="12663" y="799377"/>
                    <a:pt x="9520" y="799377"/>
                  </a:cubicBezTo>
                  <a:cubicBezTo>
                    <a:pt x="8294" y="799377"/>
                    <a:pt x="9036" y="796361"/>
                    <a:pt x="13244" y="788385"/>
                  </a:cubicBezTo>
                  <a:lnTo>
                    <a:pt x="13244" y="788361"/>
                  </a:lnTo>
                  <a:cubicBezTo>
                    <a:pt x="15194" y="784611"/>
                    <a:pt x="17403" y="780957"/>
                    <a:pt x="19523" y="777255"/>
                  </a:cubicBezTo>
                  <a:cubicBezTo>
                    <a:pt x="36765" y="752384"/>
                    <a:pt x="56691" y="728471"/>
                    <a:pt x="76190" y="704285"/>
                  </a:cubicBezTo>
                  <a:close/>
                  <a:moveTo>
                    <a:pt x="118935" y="651549"/>
                  </a:moveTo>
                  <a:cubicBezTo>
                    <a:pt x="111374" y="664170"/>
                    <a:pt x="104184" y="676969"/>
                    <a:pt x="96228" y="688518"/>
                  </a:cubicBezTo>
                  <a:cubicBezTo>
                    <a:pt x="72328" y="723189"/>
                    <a:pt x="50291" y="759045"/>
                    <a:pt x="29317" y="795555"/>
                  </a:cubicBezTo>
                  <a:cubicBezTo>
                    <a:pt x="22054" y="804523"/>
                    <a:pt x="18411" y="808765"/>
                    <a:pt x="17685" y="808765"/>
                  </a:cubicBezTo>
                  <a:cubicBezTo>
                    <a:pt x="16742" y="808765"/>
                    <a:pt x="20724" y="801627"/>
                    <a:pt x="28108" y="788385"/>
                  </a:cubicBezTo>
                  <a:lnTo>
                    <a:pt x="28108" y="788361"/>
                  </a:lnTo>
                  <a:cubicBezTo>
                    <a:pt x="50750" y="747779"/>
                    <a:pt x="76770" y="710358"/>
                    <a:pt x="103233" y="672993"/>
                  </a:cubicBezTo>
                  <a:cubicBezTo>
                    <a:pt x="108537" y="665888"/>
                    <a:pt x="113768" y="658743"/>
                    <a:pt x="118935" y="651549"/>
                  </a:cubicBezTo>
                  <a:close/>
                  <a:moveTo>
                    <a:pt x="162761" y="643420"/>
                  </a:moveTo>
                  <a:cubicBezTo>
                    <a:pt x="162173" y="644912"/>
                    <a:pt x="161455" y="646662"/>
                    <a:pt x="160504" y="648799"/>
                  </a:cubicBezTo>
                  <a:lnTo>
                    <a:pt x="160504" y="648823"/>
                  </a:lnTo>
                  <a:cubicBezTo>
                    <a:pt x="157941" y="654670"/>
                    <a:pt x="155055" y="660299"/>
                    <a:pt x="152032" y="665864"/>
                  </a:cubicBezTo>
                  <a:cubicBezTo>
                    <a:pt x="138950" y="683558"/>
                    <a:pt x="126690" y="701817"/>
                    <a:pt x="114655" y="720302"/>
                  </a:cubicBezTo>
                  <a:cubicBezTo>
                    <a:pt x="117960" y="716229"/>
                    <a:pt x="121241" y="712156"/>
                    <a:pt x="124457" y="708035"/>
                  </a:cubicBezTo>
                  <a:cubicBezTo>
                    <a:pt x="120870" y="712785"/>
                    <a:pt x="117194" y="717487"/>
                    <a:pt x="113446" y="722165"/>
                  </a:cubicBezTo>
                  <a:cubicBezTo>
                    <a:pt x="110770" y="726262"/>
                    <a:pt x="108094" y="730358"/>
                    <a:pt x="105442" y="734455"/>
                  </a:cubicBezTo>
                  <a:cubicBezTo>
                    <a:pt x="94108" y="752085"/>
                    <a:pt x="82566" y="769570"/>
                    <a:pt x="70555" y="786756"/>
                  </a:cubicBezTo>
                  <a:cubicBezTo>
                    <a:pt x="61108" y="800305"/>
                    <a:pt x="50774" y="813176"/>
                    <a:pt x="40142" y="825798"/>
                  </a:cubicBezTo>
                  <a:cubicBezTo>
                    <a:pt x="35588" y="831201"/>
                    <a:pt x="31888" y="835435"/>
                    <a:pt x="30977" y="835435"/>
                  </a:cubicBezTo>
                  <a:cubicBezTo>
                    <a:pt x="30244" y="835435"/>
                    <a:pt x="31332" y="832661"/>
                    <a:pt x="35282" y="825499"/>
                  </a:cubicBezTo>
                  <a:cubicBezTo>
                    <a:pt x="45656" y="806660"/>
                    <a:pt x="58134" y="789385"/>
                    <a:pt x="71345" y="772715"/>
                  </a:cubicBezTo>
                  <a:cubicBezTo>
                    <a:pt x="64485" y="781094"/>
                    <a:pt x="57779" y="789595"/>
                    <a:pt x="51403" y="798329"/>
                  </a:cubicBezTo>
                  <a:cubicBezTo>
                    <a:pt x="64671" y="778554"/>
                    <a:pt x="78471" y="759166"/>
                    <a:pt x="92335" y="739794"/>
                  </a:cubicBezTo>
                  <a:cubicBezTo>
                    <a:pt x="100807" y="727963"/>
                    <a:pt x="109254" y="716132"/>
                    <a:pt x="117541" y="704188"/>
                  </a:cubicBezTo>
                  <a:cubicBezTo>
                    <a:pt x="124473" y="695156"/>
                    <a:pt x="131292" y="686123"/>
                    <a:pt x="137902" y="677090"/>
                  </a:cubicBezTo>
                  <a:cubicBezTo>
                    <a:pt x="146140" y="665824"/>
                    <a:pt x="154499" y="654646"/>
                    <a:pt x="162761" y="643420"/>
                  </a:cubicBezTo>
                  <a:close/>
                  <a:moveTo>
                    <a:pt x="619213" y="0"/>
                  </a:moveTo>
                  <a:cubicBezTo>
                    <a:pt x="613539" y="0"/>
                    <a:pt x="607824" y="3153"/>
                    <a:pt x="602165" y="11404"/>
                  </a:cubicBezTo>
                  <a:cubicBezTo>
                    <a:pt x="599046" y="15944"/>
                    <a:pt x="598304" y="23275"/>
                    <a:pt x="597047" y="28509"/>
                  </a:cubicBezTo>
                  <a:cubicBezTo>
                    <a:pt x="594894" y="37437"/>
                    <a:pt x="591614" y="40550"/>
                    <a:pt x="588035" y="40550"/>
                  </a:cubicBezTo>
                  <a:cubicBezTo>
                    <a:pt x="580708" y="40550"/>
                    <a:pt x="572147" y="27469"/>
                    <a:pt x="569535" y="24372"/>
                  </a:cubicBezTo>
                  <a:cubicBezTo>
                    <a:pt x="567722" y="22202"/>
                    <a:pt x="564409" y="21090"/>
                    <a:pt x="561120" y="21090"/>
                  </a:cubicBezTo>
                  <a:cubicBezTo>
                    <a:pt x="558049" y="21090"/>
                    <a:pt x="555010" y="22057"/>
                    <a:pt x="553229" y="24017"/>
                  </a:cubicBezTo>
                  <a:cubicBezTo>
                    <a:pt x="548360" y="29348"/>
                    <a:pt x="545152" y="34776"/>
                    <a:pt x="541662" y="41179"/>
                  </a:cubicBezTo>
                  <a:cubicBezTo>
                    <a:pt x="534471" y="54405"/>
                    <a:pt x="521994" y="60059"/>
                    <a:pt x="510821" y="68511"/>
                  </a:cubicBezTo>
                  <a:cubicBezTo>
                    <a:pt x="503148" y="74333"/>
                    <a:pt x="507170" y="82858"/>
                    <a:pt x="507686" y="90141"/>
                  </a:cubicBezTo>
                  <a:cubicBezTo>
                    <a:pt x="506985" y="91237"/>
                    <a:pt x="506219" y="92286"/>
                    <a:pt x="505590" y="93423"/>
                  </a:cubicBezTo>
                  <a:cubicBezTo>
                    <a:pt x="505114" y="94254"/>
                    <a:pt x="505775" y="94955"/>
                    <a:pt x="506517" y="94955"/>
                  </a:cubicBezTo>
                  <a:cubicBezTo>
                    <a:pt x="506767" y="94955"/>
                    <a:pt x="507017" y="94883"/>
                    <a:pt x="507243" y="94705"/>
                  </a:cubicBezTo>
                  <a:cubicBezTo>
                    <a:pt x="507267" y="94657"/>
                    <a:pt x="507315" y="94617"/>
                    <a:pt x="507355" y="94592"/>
                  </a:cubicBezTo>
                  <a:cubicBezTo>
                    <a:pt x="507009" y="96060"/>
                    <a:pt x="506267" y="97383"/>
                    <a:pt x="505219" y="98480"/>
                  </a:cubicBezTo>
                  <a:cubicBezTo>
                    <a:pt x="504840" y="98859"/>
                    <a:pt x="505195" y="99375"/>
                    <a:pt x="505614" y="99375"/>
                  </a:cubicBezTo>
                  <a:cubicBezTo>
                    <a:pt x="505743" y="99375"/>
                    <a:pt x="505872" y="99326"/>
                    <a:pt x="505985" y="99222"/>
                  </a:cubicBezTo>
                  <a:cubicBezTo>
                    <a:pt x="506912" y="98383"/>
                    <a:pt x="507662" y="97778"/>
                    <a:pt x="508290" y="97246"/>
                  </a:cubicBezTo>
                  <a:cubicBezTo>
                    <a:pt x="506541" y="99786"/>
                    <a:pt x="504937" y="102415"/>
                    <a:pt x="503470" y="105117"/>
                  </a:cubicBezTo>
                  <a:cubicBezTo>
                    <a:pt x="503244" y="105552"/>
                    <a:pt x="503607" y="105940"/>
                    <a:pt x="503978" y="105940"/>
                  </a:cubicBezTo>
                  <a:cubicBezTo>
                    <a:pt x="504147" y="105940"/>
                    <a:pt x="504308" y="105859"/>
                    <a:pt x="504429" y="105673"/>
                  </a:cubicBezTo>
                  <a:cubicBezTo>
                    <a:pt x="506686" y="101875"/>
                    <a:pt x="509177" y="98221"/>
                    <a:pt x="511869" y="94754"/>
                  </a:cubicBezTo>
                  <a:cubicBezTo>
                    <a:pt x="511079" y="96036"/>
                    <a:pt x="510265" y="97270"/>
                    <a:pt x="509524" y="98568"/>
                  </a:cubicBezTo>
                  <a:cubicBezTo>
                    <a:pt x="509121" y="99294"/>
                    <a:pt x="509693" y="99907"/>
                    <a:pt x="510330" y="99907"/>
                  </a:cubicBezTo>
                  <a:cubicBezTo>
                    <a:pt x="510539" y="99907"/>
                    <a:pt x="510749" y="99843"/>
                    <a:pt x="510942" y="99689"/>
                  </a:cubicBezTo>
                  <a:cubicBezTo>
                    <a:pt x="530352" y="84181"/>
                    <a:pt x="544402" y="63535"/>
                    <a:pt x="562466" y="46671"/>
                  </a:cubicBezTo>
                  <a:cubicBezTo>
                    <a:pt x="551971" y="61365"/>
                    <a:pt x="540590" y="75309"/>
                    <a:pt x="528861" y="88931"/>
                  </a:cubicBezTo>
                  <a:cubicBezTo>
                    <a:pt x="525040" y="93286"/>
                    <a:pt x="521131" y="97568"/>
                    <a:pt x="517391" y="101996"/>
                  </a:cubicBezTo>
                  <a:cubicBezTo>
                    <a:pt x="507380" y="113238"/>
                    <a:pt x="497231" y="124343"/>
                    <a:pt x="487067" y="135473"/>
                  </a:cubicBezTo>
                  <a:cubicBezTo>
                    <a:pt x="495377" y="124948"/>
                    <a:pt x="503518" y="114311"/>
                    <a:pt x="511410" y="103488"/>
                  </a:cubicBezTo>
                  <a:cubicBezTo>
                    <a:pt x="512055" y="102585"/>
                    <a:pt x="511144" y="101601"/>
                    <a:pt x="510233" y="101601"/>
                  </a:cubicBezTo>
                  <a:cubicBezTo>
                    <a:pt x="509943" y="101601"/>
                    <a:pt x="509645" y="101705"/>
                    <a:pt x="509403" y="101947"/>
                  </a:cubicBezTo>
                  <a:cubicBezTo>
                    <a:pt x="439291" y="173636"/>
                    <a:pt x="374693" y="249630"/>
                    <a:pt x="310368" y="326448"/>
                  </a:cubicBezTo>
                  <a:cubicBezTo>
                    <a:pt x="249510" y="399112"/>
                    <a:pt x="189168" y="472429"/>
                    <a:pt x="137838" y="552271"/>
                  </a:cubicBezTo>
                  <a:cubicBezTo>
                    <a:pt x="137572" y="552674"/>
                    <a:pt x="137934" y="553045"/>
                    <a:pt x="138313" y="553045"/>
                  </a:cubicBezTo>
                  <a:cubicBezTo>
                    <a:pt x="138474" y="553045"/>
                    <a:pt x="138644" y="552973"/>
                    <a:pt x="138765" y="552803"/>
                  </a:cubicBezTo>
                  <a:cubicBezTo>
                    <a:pt x="194246" y="470195"/>
                    <a:pt x="257539" y="393636"/>
                    <a:pt x="321347" y="317407"/>
                  </a:cubicBezTo>
                  <a:cubicBezTo>
                    <a:pt x="351816" y="281043"/>
                    <a:pt x="381996" y="244461"/>
                    <a:pt x="413368" y="208863"/>
                  </a:cubicBezTo>
                  <a:cubicBezTo>
                    <a:pt x="441419" y="176983"/>
                    <a:pt x="476572" y="147239"/>
                    <a:pt x="501253" y="113166"/>
                  </a:cubicBezTo>
                  <a:cubicBezTo>
                    <a:pt x="472283" y="153175"/>
                    <a:pt x="436163" y="187951"/>
                    <a:pt x="403776" y="225113"/>
                  </a:cubicBezTo>
                  <a:cubicBezTo>
                    <a:pt x="373129" y="260300"/>
                    <a:pt x="344062" y="297011"/>
                    <a:pt x="314810" y="333384"/>
                  </a:cubicBezTo>
                  <a:cubicBezTo>
                    <a:pt x="287605" y="367216"/>
                    <a:pt x="261843" y="401862"/>
                    <a:pt x="236105" y="436783"/>
                  </a:cubicBezTo>
                  <a:cubicBezTo>
                    <a:pt x="235267" y="437904"/>
                    <a:pt x="234388" y="438993"/>
                    <a:pt x="233550" y="440114"/>
                  </a:cubicBezTo>
                  <a:cubicBezTo>
                    <a:pt x="224917" y="450307"/>
                    <a:pt x="216284" y="460534"/>
                    <a:pt x="207482" y="470591"/>
                  </a:cubicBezTo>
                  <a:cubicBezTo>
                    <a:pt x="186073" y="495035"/>
                    <a:pt x="162592" y="517270"/>
                    <a:pt x="146793" y="545932"/>
                  </a:cubicBezTo>
                  <a:cubicBezTo>
                    <a:pt x="146680" y="546142"/>
                    <a:pt x="146745" y="546400"/>
                    <a:pt x="146954" y="546521"/>
                  </a:cubicBezTo>
                  <a:cubicBezTo>
                    <a:pt x="145004" y="549174"/>
                    <a:pt x="142980" y="551779"/>
                    <a:pt x="141070" y="554457"/>
                  </a:cubicBezTo>
                  <a:cubicBezTo>
                    <a:pt x="140449" y="555336"/>
                    <a:pt x="141304" y="556223"/>
                    <a:pt x="142166" y="556223"/>
                  </a:cubicBezTo>
                  <a:cubicBezTo>
                    <a:pt x="142448" y="556223"/>
                    <a:pt x="142722" y="556134"/>
                    <a:pt x="142956" y="555924"/>
                  </a:cubicBezTo>
                  <a:cubicBezTo>
                    <a:pt x="152935" y="546634"/>
                    <a:pt x="162665" y="537085"/>
                    <a:pt x="172136" y="527286"/>
                  </a:cubicBezTo>
                  <a:cubicBezTo>
                    <a:pt x="164083" y="537738"/>
                    <a:pt x="156659" y="548521"/>
                    <a:pt x="150469" y="559860"/>
                  </a:cubicBezTo>
                  <a:cubicBezTo>
                    <a:pt x="150211" y="560328"/>
                    <a:pt x="150630" y="560771"/>
                    <a:pt x="151041" y="560771"/>
                  </a:cubicBezTo>
                  <a:cubicBezTo>
                    <a:pt x="151226" y="560771"/>
                    <a:pt x="151404" y="560683"/>
                    <a:pt x="151517" y="560465"/>
                  </a:cubicBezTo>
                  <a:cubicBezTo>
                    <a:pt x="159876" y="545497"/>
                    <a:pt x="170274" y="531173"/>
                    <a:pt x="181680" y="517270"/>
                  </a:cubicBezTo>
                  <a:cubicBezTo>
                    <a:pt x="196149" y="501930"/>
                    <a:pt x="210142" y="486099"/>
                    <a:pt x="223773" y="469937"/>
                  </a:cubicBezTo>
                  <a:cubicBezTo>
                    <a:pt x="235670" y="456993"/>
                    <a:pt x="247326" y="444138"/>
                    <a:pt x="257748" y="431129"/>
                  </a:cubicBezTo>
                  <a:cubicBezTo>
                    <a:pt x="297407" y="381652"/>
                    <a:pt x="336179" y="331682"/>
                    <a:pt x="377038" y="283188"/>
                  </a:cubicBezTo>
                  <a:cubicBezTo>
                    <a:pt x="378900" y="280970"/>
                    <a:pt x="380738" y="278785"/>
                    <a:pt x="382576" y="276575"/>
                  </a:cubicBezTo>
                  <a:cubicBezTo>
                    <a:pt x="366382" y="298181"/>
                    <a:pt x="350204" y="319811"/>
                    <a:pt x="334035" y="341440"/>
                  </a:cubicBezTo>
                  <a:cubicBezTo>
                    <a:pt x="306362" y="378579"/>
                    <a:pt x="278045" y="415129"/>
                    <a:pt x="249051" y="451058"/>
                  </a:cubicBezTo>
                  <a:cubicBezTo>
                    <a:pt x="238088" y="463864"/>
                    <a:pt x="227174" y="476712"/>
                    <a:pt x="216324" y="489615"/>
                  </a:cubicBezTo>
                  <a:cubicBezTo>
                    <a:pt x="206765" y="500487"/>
                    <a:pt x="197430" y="511568"/>
                    <a:pt x="188684" y="522931"/>
                  </a:cubicBezTo>
                  <a:cubicBezTo>
                    <a:pt x="177440" y="536666"/>
                    <a:pt x="166316" y="550521"/>
                    <a:pt x="155313" y="564465"/>
                  </a:cubicBezTo>
                  <a:cubicBezTo>
                    <a:pt x="154660" y="565280"/>
                    <a:pt x="155370" y="566376"/>
                    <a:pt x="156143" y="566376"/>
                  </a:cubicBezTo>
                  <a:cubicBezTo>
                    <a:pt x="156385" y="566376"/>
                    <a:pt x="156635" y="566272"/>
                    <a:pt x="156845" y="566005"/>
                  </a:cubicBezTo>
                  <a:lnTo>
                    <a:pt x="168831" y="551271"/>
                  </a:lnTo>
                  <a:cubicBezTo>
                    <a:pt x="166808" y="554481"/>
                    <a:pt x="164688" y="557650"/>
                    <a:pt x="162802" y="560908"/>
                  </a:cubicBezTo>
                  <a:cubicBezTo>
                    <a:pt x="162415" y="561578"/>
                    <a:pt x="162995" y="562489"/>
                    <a:pt x="163696" y="562489"/>
                  </a:cubicBezTo>
                  <a:cubicBezTo>
                    <a:pt x="163866" y="562489"/>
                    <a:pt x="164051" y="562433"/>
                    <a:pt x="164220" y="562304"/>
                  </a:cubicBezTo>
                  <a:cubicBezTo>
                    <a:pt x="196616" y="538021"/>
                    <a:pt x="218791" y="500350"/>
                    <a:pt x="243134" y="468429"/>
                  </a:cubicBezTo>
                  <a:cubicBezTo>
                    <a:pt x="252976" y="455525"/>
                    <a:pt x="262754" y="442533"/>
                    <a:pt x="272411" y="429492"/>
                  </a:cubicBezTo>
                  <a:cubicBezTo>
                    <a:pt x="273991" y="427637"/>
                    <a:pt x="275554" y="425750"/>
                    <a:pt x="277134" y="423911"/>
                  </a:cubicBezTo>
                  <a:cubicBezTo>
                    <a:pt x="295988" y="401975"/>
                    <a:pt x="314931" y="380111"/>
                    <a:pt x="333938" y="358320"/>
                  </a:cubicBezTo>
                  <a:cubicBezTo>
                    <a:pt x="329029" y="365191"/>
                    <a:pt x="324072" y="372055"/>
                    <a:pt x="319114" y="378902"/>
                  </a:cubicBezTo>
                  <a:cubicBezTo>
                    <a:pt x="292216" y="415855"/>
                    <a:pt x="263496" y="451541"/>
                    <a:pt x="235178" y="487422"/>
                  </a:cubicBezTo>
                  <a:cubicBezTo>
                    <a:pt x="213326" y="515133"/>
                    <a:pt x="187354" y="539835"/>
                    <a:pt x="170459" y="571078"/>
                  </a:cubicBezTo>
                  <a:cubicBezTo>
                    <a:pt x="170105" y="571740"/>
                    <a:pt x="170653" y="572635"/>
                    <a:pt x="171330" y="572635"/>
                  </a:cubicBezTo>
                  <a:cubicBezTo>
                    <a:pt x="171491" y="572635"/>
                    <a:pt x="171668" y="572578"/>
                    <a:pt x="171830" y="572457"/>
                  </a:cubicBezTo>
                  <a:cubicBezTo>
                    <a:pt x="179560" y="566723"/>
                    <a:pt x="186959" y="560537"/>
                    <a:pt x="194222" y="554150"/>
                  </a:cubicBezTo>
                  <a:cubicBezTo>
                    <a:pt x="189636" y="561046"/>
                    <a:pt x="184985" y="567844"/>
                    <a:pt x="180535" y="574828"/>
                  </a:cubicBezTo>
                  <a:cubicBezTo>
                    <a:pt x="179987" y="575683"/>
                    <a:pt x="180729" y="576441"/>
                    <a:pt x="181510" y="576441"/>
                  </a:cubicBezTo>
                  <a:cubicBezTo>
                    <a:pt x="181857" y="576441"/>
                    <a:pt x="182212" y="576296"/>
                    <a:pt x="182470" y="575949"/>
                  </a:cubicBezTo>
                  <a:cubicBezTo>
                    <a:pt x="191240" y="564005"/>
                    <a:pt x="200131" y="552126"/>
                    <a:pt x="209134" y="540343"/>
                  </a:cubicBezTo>
                  <a:cubicBezTo>
                    <a:pt x="216308" y="533343"/>
                    <a:pt x="223216" y="525980"/>
                    <a:pt x="230012" y="518463"/>
                  </a:cubicBezTo>
                  <a:cubicBezTo>
                    <a:pt x="220516" y="533504"/>
                    <a:pt x="211069" y="548545"/>
                    <a:pt x="201670" y="563610"/>
                  </a:cubicBezTo>
                  <a:cubicBezTo>
                    <a:pt x="200896" y="564772"/>
                    <a:pt x="200131" y="565933"/>
                    <a:pt x="199365" y="567102"/>
                  </a:cubicBezTo>
                  <a:cubicBezTo>
                    <a:pt x="188241" y="582119"/>
                    <a:pt x="177117" y="597160"/>
                    <a:pt x="166203" y="612314"/>
                  </a:cubicBezTo>
                  <a:cubicBezTo>
                    <a:pt x="175392" y="599716"/>
                    <a:pt x="184839" y="587240"/>
                    <a:pt x="194335" y="574804"/>
                  </a:cubicBezTo>
                  <a:cubicBezTo>
                    <a:pt x="188475" y="583748"/>
                    <a:pt x="182542" y="592595"/>
                    <a:pt x="176561" y="601394"/>
                  </a:cubicBezTo>
                  <a:cubicBezTo>
                    <a:pt x="163527" y="620443"/>
                    <a:pt x="151049" y="639766"/>
                    <a:pt x="138676" y="659138"/>
                  </a:cubicBezTo>
                  <a:cubicBezTo>
                    <a:pt x="130502" y="671130"/>
                    <a:pt x="122337" y="683074"/>
                    <a:pt x="114099" y="695018"/>
                  </a:cubicBezTo>
                  <a:cubicBezTo>
                    <a:pt x="118726" y="688704"/>
                    <a:pt x="123288" y="682373"/>
                    <a:pt x="127899" y="676066"/>
                  </a:cubicBezTo>
                  <a:cubicBezTo>
                    <a:pt x="115606" y="695389"/>
                    <a:pt x="103322" y="714672"/>
                    <a:pt x="90667" y="733689"/>
                  </a:cubicBezTo>
                  <a:cubicBezTo>
                    <a:pt x="74513" y="754924"/>
                    <a:pt x="58827" y="776481"/>
                    <a:pt x="44310" y="798530"/>
                  </a:cubicBezTo>
                  <a:cubicBezTo>
                    <a:pt x="35394" y="809991"/>
                    <a:pt x="26181" y="821257"/>
                    <a:pt x="16476" y="832225"/>
                  </a:cubicBezTo>
                  <a:cubicBezTo>
                    <a:pt x="24271" y="820539"/>
                    <a:pt x="32202" y="808918"/>
                    <a:pt x="40279" y="797393"/>
                  </a:cubicBezTo>
                  <a:cubicBezTo>
                    <a:pt x="50170" y="784522"/>
                    <a:pt x="59617" y="771336"/>
                    <a:pt x="68741" y="757932"/>
                  </a:cubicBezTo>
                  <a:cubicBezTo>
                    <a:pt x="78164" y="745682"/>
                    <a:pt x="87547" y="733391"/>
                    <a:pt x="96390" y="720721"/>
                  </a:cubicBezTo>
                  <a:cubicBezTo>
                    <a:pt x="102346" y="712197"/>
                    <a:pt x="108207" y="703583"/>
                    <a:pt x="114123" y="695018"/>
                  </a:cubicBezTo>
                  <a:cubicBezTo>
                    <a:pt x="101162" y="712737"/>
                    <a:pt x="88216" y="730455"/>
                    <a:pt x="75303" y="748198"/>
                  </a:cubicBezTo>
                  <a:cubicBezTo>
                    <a:pt x="96204" y="716785"/>
                    <a:pt x="115961" y="684542"/>
                    <a:pt x="137233" y="653291"/>
                  </a:cubicBezTo>
                  <a:cubicBezTo>
                    <a:pt x="116428" y="682953"/>
                    <a:pt x="95995" y="712874"/>
                    <a:pt x="76214" y="743238"/>
                  </a:cubicBezTo>
                  <a:cubicBezTo>
                    <a:pt x="59109" y="769497"/>
                    <a:pt x="30598" y="797256"/>
                    <a:pt x="17105" y="821588"/>
                  </a:cubicBezTo>
                  <a:cubicBezTo>
                    <a:pt x="22247" y="812297"/>
                    <a:pt x="27648" y="803144"/>
                    <a:pt x="32952" y="793950"/>
                  </a:cubicBezTo>
                  <a:cubicBezTo>
                    <a:pt x="52193" y="770755"/>
                    <a:pt x="69273" y="745988"/>
                    <a:pt x="85846" y="720536"/>
                  </a:cubicBezTo>
                  <a:cubicBezTo>
                    <a:pt x="112237" y="680050"/>
                    <a:pt x="141787" y="640581"/>
                    <a:pt x="166042" y="598878"/>
                  </a:cubicBezTo>
                  <a:cubicBezTo>
                    <a:pt x="166509" y="598055"/>
                    <a:pt x="165816" y="597007"/>
                    <a:pt x="164978" y="597007"/>
                  </a:cubicBezTo>
                  <a:cubicBezTo>
                    <a:pt x="164776" y="597007"/>
                    <a:pt x="164567" y="597063"/>
                    <a:pt x="164365" y="597208"/>
                  </a:cubicBezTo>
                  <a:cubicBezTo>
                    <a:pt x="155378" y="603329"/>
                    <a:pt x="147793" y="611031"/>
                    <a:pt x="140885" y="619467"/>
                  </a:cubicBezTo>
                  <a:cubicBezTo>
                    <a:pt x="145028" y="613459"/>
                    <a:pt x="149171" y="607451"/>
                    <a:pt x="153266" y="601370"/>
                  </a:cubicBezTo>
                  <a:cubicBezTo>
                    <a:pt x="153830" y="600523"/>
                    <a:pt x="153056" y="599749"/>
                    <a:pt x="152258" y="599749"/>
                  </a:cubicBezTo>
                  <a:cubicBezTo>
                    <a:pt x="151920" y="599749"/>
                    <a:pt x="151573" y="599886"/>
                    <a:pt x="151331" y="600233"/>
                  </a:cubicBezTo>
                  <a:cubicBezTo>
                    <a:pt x="144375" y="609870"/>
                    <a:pt x="137370" y="619556"/>
                    <a:pt x="130365" y="629266"/>
                  </a:cubicBezTo>
                  <a:cubicBezTo>
                    <a:pt x="136459" y="618951"/>
                    <a:pt x="142069" y="608402"/>
                    <a:pt x="146841" y="597507"/>
                  </a:cubicBezTo>
                  <a:cubicBezTo>
                    <a:pt x="147140" y="596837"/>
                    <a:pt x="146664" y="595886"/>
                    <a:pt x="145971" y="595886"/>
                  </a:cubicBezTo>
                  <a:cubicBezTo>
                    <a:pt x="145802" y="595886"/>
                    <a:pt x="145616" y="595950"/>
                    <a:pt x="145423" y="596087"/>
                  </a:cubicBezTo>
                  <a:cubicBezTo>
                    <a:pt x="118476" y="615483"/>
                    <a:pt x="101903" y="648501"/>
                    <a:pt x="83283" y="675252"/>
                  </a:cubicBezTo>
                  <a:cubicBezTo>
                    <a:pt x="58085" y="711551"/>
                    <a:pt x="31807" y="748988"/>
                    <a:pt x="11027" y="788433"/>
                  </a:cubicBezTo>
                  <a:cubicBezTo>
                    <a:pt x="10189" y="789756"/>
                    <a:pt x="9310" y="791062"/>
                    <a:pt x="8472" y="792409"/>
                  </a:cubicBezTo>
                  <a:cubicBezTo>
                    <a:pt x="8351" y="792595"/>
                    <a:pt x="8423" y="792829"/>
                    <a:pt x="8609" y="792950"/>
                  </a:cubicBezTo>
                  <a:cubicBezTo>
                    <a:pt x="5723" y="798530"/>
                    <a:pt x="2950" y="804192"/>
                    <a:pt x="298" y="809870"/>
                  </a:cubicBezTo>
                  <a:cubicBezTo>
                    <a:pt x="0" y="810547"/>
                    <a:pt x="500" y="811466"/>
                    <a:pt x="1201" y="811466"/>
                  </a:cubicBezTo>
                  <a:cubicBezTo>
                    <a:pt x="1362" y="811466"/>
                    <a:pt x="1540" y="811418"/>
                    <a:pt x="1717" y="811297"/>
                  </a:cubicBezTo>
                  <a:cubicBezTo>
                    <a:pt x="13074" y="803474"/>
                    <a:pt x="21707" y="793345"/>
                    <a:pt x="29252" y="782304"/>
                  </a:cubicBezTo>
                  <a:cubicBezTo>
                    <a:pt x="22014" y="795022"/>
                    <a:pt x="14638" y="807660"/>
                    <a:pt x="6610" y="819999"/>
                  </a:cubicBezTo>
                  <a:cubicBezTo>
                    <a:pt x="6102" y="820789"/>
                    <a:pt x="6844" y="821628"/>
                    <a:pt x="7601" y="821628"/>
                  </a:cubicBezTo>
                  <a:cubicBezTo>
                    <a:pt x="7851" y="821628"/>
                    <a:pt x="8101" y="821539"/>
                    <a:pt x="8311" y="821330"/>
                  </a:cubicBezTo>
                  <a:cubicBezTo>
                    <a:pt x="14122" y="815434"/>
                    <a:pt x="19660" y="809337"/>
                    <a:pt x="25061" y="803168"/>
                  </a:cubicBezTo>
                  <a:cubicBezTo>
                    <a:pt x="19708" y="812571"/>
                    <a:pt x="14380" y="821959"/>
                    <a:pt x="9141" y="831435"/>
                  </a:cubicBezTo>
                  <a:cubicBezTo>
                    <a:pt x="8714" y="832233"/>
                    <a:pt x="9399" y="833104"/>
                    <a:pt x="10140" y="833104"/>
                  </a:cubicBezTo>
                  <a:cubicBezTo>
                    <a:pt x="10390" y="833104"/>
                    <a:pt x="10648" y="833008"/>
                    <a:pt x="10866" y="832758"/>
                  </a:cubicBezTo>
                  <a:cubicBezTo>
                    <a:pt x="16428" y="826709"/>
                    <a:pt x="21732" y="820467"/>
                    <a:pt x="26947" y="814184"/>
                  </a:cubicBezTo>
                  <a:cubicBezTo>
                    <a:pt x="22731" y="820354"/>
                    <a:pt x="18636" y="826612"/>
                    <a:pt x="14751" y="833016"/>
                  </a:cubicBezTo>
                  <a:cubicBezTo>
                    <a:pt x="14533" y="833370"/>
                    <a:pt x="14807" y="833596"/>
                    <a:pt x="15122" y="833596"/>
                  </a:cubicBezTo>
                  <a:cubicBezTo>
                    <a:pt x="15178" y="833596"/>
                    <a:pt x="15235" y="833588"/>
                    <a:pt x="15291" y="833572"/>
                  </a:cubicBezTo>
                  <a:cubicBezTo>
                    <a:pt x="15122" y="833766"/>
                    <a:pt x="14961" y="833951"/>
                    <a:pt x="14799" y="834161"/>
                  </a:cubicBezTo>
                  <a:cubicBezTo>
                    <a:pt x="14437" y="834556"/>
                    <a:pt x="14799" y="835088"/>
                    <a:pt x="15194" y="835088"/>
                  </a:cubicBezTo>
                  <a:cubicBezTo>
                    <a:pt x="15315" y="835088"/>
                    <a:pt x="15436" y="835040"/>
                    <a:pt x="15541" y="834927"/>
                  </a:cubicBezTo>
                  <a:cubicBezTo>
                    <a:pt x="21917" y="828201"/>
                    <a:pt x="28067" y="821281"/>
                    <a:pt x="34089" y="814321"/>
                  </a:cubicBezTo>
                  <a:cubicBezTo>
                    <a:pt x="28204" y="823822"/>
                    <a:pt x="22505" y="833411"/>
                    <a:pt x="17218" y="843145"/>
                  </a:cubicBezTo>
                  <a:cubicBezTo>
                    <a:pt x="16976" y="843597"/>
                    <a:pt x="17371" y="844000"/>
                    <a:pt x="17758" y="844000"/>
                  </a:cubicBezTo>
                  <a:cubicBezTo>
                    <a:pt x="17935" y="844000"/>
                    <a:pt x="18104" y="843919"/>
                    <a:pt x="18217" y="843726"/>
                  </a:cubicBezTo>
                  <a:cubicBezTo>
                    <a:pt x="25899" y="829991"/>
                    <a:pt x="34443" y="816555"/>
                    <a:pt x="43423" y="803264"/>
                  </a:cubicBezTo>
                  <a:cubicBezTo>
                    <a:pt x="48195" y="797530"/>
                    <a:pt x="52870" y="791732"/>
                    <a:pt x="57457" y="785869"/>
                  </a:cubicBezTo>
                  <a:cubicBezTo>
                    <a:pt x="43262" y="806966"/>
                    <a:pt x="29623" y="828427"/>
                    <a:pt x="17242" y="850758"/>
                  </a:cubicBezTo>
                  <a:cubicBezTo>
                    <a:pt x="17000" y="851194"/>
                    <a:pt x="17379" y="851597"/>
                    <a:pt x="17758" y="851597"/>
                  </a:cubicBezTo>
                  <a:cubicBezTo>
                    <a:pt x="17919" y="851597"/>
                    <a:pt x="18088" y="851508"/>
                    <a:pt x="18193" y="851315"/>
                  </a:cubicBezTo>
                  <a:cubicBezTo>
                    <a:pt x="21103" y="846242"/>
                    <a:pt x="24198" y="841330"/>
                    <a:pt x="27229" y="836322"/>
                  </a:cubicBezTo>
                  <a:cubicBezTo>
                    <a:pt x="25826" y="838927"/>
                    <a:pt x="24384" y="841492"/>
                    <a:pt x="23110" y="844145"/>
                  </a:cubicBezTo>
                  <a:cubicBezTo>
                    <a:pt x="22707" y="844943"/>
                    <a:pt x="23360" y="845806"/>
                    <a:pt x="24093" y="845806"/>
                  </a:cubicBezTo>
                  <a:cubicBezTo>
                    <a:pt x="24343" y="845806"/>
                    <a:pt x="24601" y="845710"/>
                    <a:pt x="24827" y="845476"/>
                  </a:cubicBezTo>
                  <a:cubicBezTo>
                    <a:pt x="35531" y="834346"/>
                    <a:pt x="45382" y="822588"/>
                    <a:pt x="54853" y="810547"/>
                  </a:cubicBezTo>
                  <a:cubicBezTo>
                    <a:pt x="45583" y="824080"/>
                    <a:pt x="36999" y="838048"/>
                    <a:pt x="30574" y="853274"/>
                  </a:cubicBezTo>
                  <a:cubicBezTo>
                    <a:pt x="30236" y="854073"/>
                    <a:pt x="31001" y="854702"/>
                    <a:pt x="31727" y="854702"/>
                  </a:cubicBezTo>
                  <a:cubicBezTo>
                    <a:pt x="32098" y="854702"/>
                    <a:pt x="32452" y="854541"/>
                    <a:pt x="32646" y="854162"/>
                  </a:cubicBezTo>
                  <a:cubicBezTo>
                    <a:pt x="54619" y="810757"/>
                    <a:pt x="84589" y="773247"/>
                    <a:pt x="115211" y="735689"/>
                  </a:cubicBezTo>
                  <a:cubicBezTo>
                    <a:pt x="118476" y="731738"/>
                    <a:pt x="121942" y="727705"/>
                    <a:pt x="125521" y="723681"/>
                  </a:cubicBezTo>
                  <a:cubicBezTo>
                    <a:pt x="122103" y="729060"/>
                    <a:pt x="118685" y="734439"/>
                    <a:pt x="115284" y="739835"/>
                  </a:cubicBezTo>
                  <a:cubicBezTo>
                    <a:pt x="119870" y="733109"/>
                    <a:pt x="124457" y="726407"/>
                    <a:pt x="129035" y="719697"/>
                  </a:cubicBezTo>
                  <a:cubicBezTo>
                    <a:pt x="147519" y="698978"/>
                    <a:pt x="168017" y="677042"/>
                    <a:pt x="176327" y="651920"/>
                  </a:cubicBezTo>
                  <a:cubicBezTo>
                    <a:pt x="176626" y="651009"/>
                    <a:pt x="175916" y="650444"/>
                    <a:pt x="175183" y="650444"/>
                  </a:cubicBezTo>
                  <a:cubicBezTo>
                    <a:pt x="174772" y="650444"/>
                    <a:pt x="174353" y="650614"/>
                    <a:pt x="174095" y="650993"/>
                  </a:cubicBezTo>
                  <a:cubicBezTo>
                    <a:pt x="162568" y="666751"/>
                    <a:pt x="151726" y="682953"/>
                    <a:pt x="141118" y="699301"/>
                  </a:cubicBezTo>
                  <a:cubicBezTo>
                    <a:pt x="125384" y="719374"/>
                    <a:pt x="109142" y="739141"/>
                    <a:pt x="93294" y="759231"/>
                  </a:cubicBezTo>
                  <a:cubicBezTo>
                    <a:pt x="94971" y="756787"/>
                    <a:pt x="96664" y="754367"/>
                    <a:pt x="98300" y="751924"/>
                  </a:cubicBezTo>
                  <a:cubicBezTo>
                    <a:pt x="122426" y="715342"/>
                    <a:pt x="148026" y="679768"/>
                    <a:pt x="172249" y="643234"/>
                  </a:cubicBezTo>
                  <a:cubicBezTo>
                    <a:pt x="172740" y="642492"/>
                    <a:pt x="171991" y="641613"/>
                    <a:pt x="171265" y="641613"/>
                  </a:cubicBezTo>
                  <a:cubicBezTo>
                    <a:pt x="171015" y="641613"/>
                    <a:pt x="170774" y="641710"/>
                    <a:pt x="170580" y="641952"/>
                  </a:cubicBezTo>
                  <a:cubicBezTo>
                    <a:pt x="166131" y="647380"/>
                    <a:pt x="161899" y="652944"/>
                    <a:pt x="157659" y="658509"/>
                  </a:cubicBezTo>
                  <a:cubicBezTo>
                    <a:pt x="161713" y="651009"/>
                    <a:pt x="165389" y="643307"/>
                    <a:pt x="168621" y="635436"/>
                  </a:cubicBezTo>
                  <a:cubicBezTo>
                    <a:pt x="170532" y="632855"/>
                    <a:pt x="172442" y="630266"/>
                    <a:pt x="174344" y="627685"/>
                  </a:cubicBezTo>
                  <a:cubicBezTo>
                    <a:pt x="174490" y="628024"/>
                    <a:pt x="174804" y="628209"/>
                    <a:pt x="175134" y="628209"/>
                  </a:cubicBezTo>
                  <a:cubicBezTo>
                    <a:pt x="175344" y="628209"/>
                    <a:pt x="175554" y="628129"/>
                    <a:pt x="175723" y="627959"/>
                  </a:cubicBezTo>
                  <a:cubicBezTo>
                    <a:pt x="175134" y="629379"/>
                    <a:pt x="174530" y="630782"/>
                    <a:pt x="173974" y="632226"/>
                  </a:cubicBezTo>
                  <a:cubicBezTo>
                    <a:pt x="173659" y="633089"/>
                    <a:pt x="174409" y="633685"/>
                    <a:pt x="175151" y="633685"/>
                  </a:cubicBezTo>
                  <a:cubicBezTo>
                    <a:pt x="175449" y="633685"/>
                    <a:pt x="175747" y="633589"/>
                    <a:pt x="175973" y="633387"/>
                  </a:cubicBezTo>
                  <a:cubicBezTo>
                    <a:pt x="179350" y="630387"/>
                    <a:pt x="182558" y="627242"/>
                    <a:pt x="185823" y="624145"/>
                  </a:cubicBezTo>
                  <a:cubicBezTo>
                    <a:pt x="183421" y="628798"/>
                    <a:pt x="181115" y="633460"/>
                    <a:pt x="179004" y="638186"/>
                  </a:cubicBezTo>
                  <a:cubicBezTo>
                    <a:pt x="178568" y="639137"/>
                    <a:pt x="179221" y="640291"/>
                    <a:pt x="180180" y="640291"/>
                  </a:cubicBezTo>
                  <a:cubicBezTo>
                    <a:pt x="180406" y="640291"/>
                    <a:pt x="180656" y="640226"/>
                    <a:pt x="180906" y="640073"/>
                  </a:cubicBezTo>
                  <a:cubicBezTo>
                    <a:pt x="212883" y="621024"/>
                    <a:pt x="230479" y="588377"/>
                    <a:pt x="252469" y="559529"/>
                  </a:cubicBezTo>
                  <a:cubicBezTo>
                    <a:pt x="265479" y="542488"/>
                    <a:pt x="278698" y="525560"/>
                    <a:pt x="291845" y="508632"/>
                  </a:cubicBezTo>
                  <a:cubicBezTo>
                    <a:pt x="283091" y="522609"/>
                    <a:pt x="274394" y="536851"/>
                    <a:pt x="265479" y="551061"/>
                  </a:cubicBezTo>
                  <a:cubicBezTo>
                    <a:pt x="240273" y="580651"/>
                    <a:pt x="214769" y="609943"/>
                    <a:pt x="194198" y="643234"/>
                  </a:cubicBezTo>
                  <a:cubicBezTo>
                    <a:pt x="193529" y="644339"/>
                    <a:pt x="194472" y="645339"/>
                    <a:pt x="195488" y="645339"/>
                  </a:cubicBezTo>
                  <a:cubicBezTo>
                    <a:pt x="195818" y="645339"/>
                    <a:pt x="196157" y="645226"/>
                    <a:pt x="196455" y="644984"/>
                  </a:cubicBezTo>
                  <a:cubicBezTo>
                    <a:pt x="209973" y="633460"/>
                    <a:pt x="222007" y="619887"/>
                    <a:pt x="233107" y="605241"/>
                  </a:cubicBezTo>
                  <a:cubicBezTo>
                    <a:pt x="220443" y="622072"/>
                    <a:pt x="209134" y="639879"/>
                    <a:pt x="200526" y="659743"/>
                  </a:cubicBezTo>
                  <a:cubicBezTo>
                    <a:pt x="200114" y="660670"/>
                    <a:pt x="200792" y="662033"/>
                    <a:pt x="201743" y="662033"/>
                  </a:cubicBezTo>
                  <a:cubicBezTo>
                    <a:pt x="201985" y="662033"/>
                    <a:pt x="202242" y="661945"/>
                    <a:pt x="202508" y="661743"/>
                  </a:cubicBezTo>
                  <a:cubicBezTo>
                    <a:pt x="206039" y="659041"/>
                    <a:pt x="209416" y="656090"/>
                    <a:pt x="212697" y="653041"/>
                  </a:cubicBezTo>
                  <a:cubicBezTo>
                    <a:pt x="210368" y="656993"/>
                    <a:pt x="207901" y="660840"/>
                    <a:pt x="205668" y="664864"/>
                  </a:cubicBezTo>
                  <a:cubicBezTo>
                    <a:pt x="205080" y="665929"/>
                    <a:pt x="205934" y="666904"/>
                    <a:pt x="206893" y="666904"/>
                  </a:cubicBezTo>
                  <a:cubicBezTo>
                    <a:pt x="207208" y="666904"/>
                    <a:pt x="207538" y="666792"/>
                    <a:pt x="207837" y="666542"/>
                  </a:cubicBezTo>
                  <a:cubicBezTo>
                    <a:pt x="214817" y="660533"/>
                    <a:pt x="221564" y="654227"/>
                    <a:pt x="228125" y="647686"/>
                  </a:cubicBezTo>
                  <a:cubicBezTo>
                    <a:pt x="220701" y="659186"/>
                    <a:pt x="216421" y="671009"/>
                    <a:pt x="219404" y="682470"/>
                  </a:cubicBezTo>
                  <a:cubicBezTo>
                    <a:pt x="219565" y="683115"/>
                    <a:pt x="220242" y="683558"/>
                    <a:pt x="220895" y="683558"/>
                  </a:cubicBezTo>
                  <a:cubicBezTo>
                    <a:pt x="221250" y="683558"/>
                    <a:pt x="221596" y="683421"/>
                    <a:pt x="221846" y="683123"/>
                  </a:cubicBezTo>
                  <a:cubicBezTo>
                    <a:pt x="236920" y="664630"/>
                    <a:pt x="256072" y="649872"/>
                    <a:pt x="270339" y="630758"/>
                  </a:cubicBezTo>
                  <a:cubicBezTo>
                    <a:pt x="289330" y="605354"/>
                    <a:pt x="306201" y="578764"/>
                    <a:pt x="322419" y="551521"/>
                  </a:cubicBezTo>
                  <a:cubicBezTo>
                    <a:pt x="337412" y="526310"/>
                    <a:pt x="352373" y="501229"/>
                    <a:pt x="367615" y="476365"/>
                  </a:cubicBezTo>
                  <a:cubicBezTo>
                    <a:pt x="469309" y="337037"/>
                    <a:pt x="565908" y="193612"/>
                    <a:pt x="672583" y="58155"/>
                  </a:cubicBezTo>
                  <a:cubicBezTo>
                    <a:pt x="673462" y="57026"/>
                    <a:pt x="672486" y="55542"/>
                    <a:pt x="671455" y="55542"/>
                  </a:cubicBezTo>
                  <a:cubicBezTo>
                    <a:pt x="671132" y="55542"/>
                    <a:pt x="670794" y="55696"/>
                    <a:pt x="670512" y="56059"/>
                  </a:cubicBezTo>
                  <a:cubicBezTo>
                    <a:pt x="660299" y="69003"/>
                    <a:pt x="650199" y="82043"/>
                    <a:pt x="640163" y="95149"/>
                  </a:cubicBezTo>
                  <a:cubicBezTo>
                    <a:pt x="652826" y="78084"/>
                    <a:pt x="664901" y="60712"/>
                    <a:pt x="675380" y="42623"/>
                  </a:cubicBezTo>
                  <a:cubicBezTo>
                    <a:pt x="675396" y="42574"/>
                    <a:pt x="675380" y="42526"/>
                    <a:pt x="675396" y="42485"/>
                  </a:cubicBezTo>
                  <a:cubicBezTo>
                    <a:pt x="681982" y="55381"/>
                    <a:pt x="662693" y="79947"/>
                    <a:pt x="657945" y="89261"/>
                  </a:cubicBezTo>
                  <a:cubicBezTo>
                    <a:pt x="657477" y="90165"/>
                    <a:pt x="657921" y="91076"/>
                    <a:pt x="658832" y="91423"/>
                  </a:cubicBezTo>
                  <a:lnTo>
                    <a:pt x="667650" y="94939"/>
                  </a:lnTo>
                  <a:cubicBezTo>
                    <a:pt x="667852" y="95020"/>
                    <a:pt x="668037" y="95060"/>
                    <a:pt x="668214" y="95060"/>
                  </a:cubicBezTo>
                  <a:cubicBezTo>
                    <a:pt x="669585" y="95060"/>
                    <a:pt x="670012" y="92770"/>
                    <a:pt x="668464" y="92149"/>
                  </a:cubicBezTo>
                  <a:cubicBezTo>
                    <a:pt x="654503" y="86536"/>
                    <a:pt x="681869" y="68769"/>
                    <a:pt x="680918" y="58034"/>
                  </a:cubicBezTo>
                  <a:cubicBezTo>
                    <a:pt x="679797" y="45397"/>
                    <a:pt x="677984" y="38130"/>
                    <a:pt x="666836" y="33074"/>
                  </a:cubicBezTo>
                  <a:cubicBezTo>
                    <a:pt x="667118" y="32445"/>
                    <a:pt x="667440" y="31816"/>
                    <a:pt x="667723" y="31171"/>
                  </a:cubicBezTo>
                  <a:cubicBezTo>
                    <a:pt x="668174" y="30106"/>
                    <a:pt x="667384" y="28977"/>
                    <a:pt x="666433" y="28977"/>
                  </a:cubicBezTo>
                  <a:cubicBezTo>
                    <a:pt x="666102" y="28977"/>
                    <a:pt x="665764" y="29106"/>
                    <a:pt x="665441" y="29420"/>
                  </a:cubicBezTo>
                  <a:cubicBezTo>
                    <a:pt x="664764" y="30098"/>
                    <a:pt x="664136" y="30791"/>
                    <a:pt x="663458" y="31445"/>
                  </a:cubicBezTo>
                  <a:cubicBezTo>
                    <a:pt x="650360" y="24211"/>
                    <a:pt x="634940" y="0"/>
                    <a:pt x="6192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2" name="Google Shape;111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x8AAN0LAADWHwAACwwAAAAAAAAmAAAACAAAAP//////////"/>
                </a:ext>
              </a:extLst>
            </p:cNvSpPr>
            <p:nvPr/>
          </p:nvSpPr>
          <p:spPr>
            <a:xfrm>
              <a:off x="5147945" y="1928495"/>
              <a:ext cx="27305" cy="29210"/>
            </a:xfrm>
            <a:custGeom>
              <a:avLst/>
              <a:gdLst/>
              <a:ahLst/>
              <a:cxnLst/>
              <a:rect l="0" t="0" r="27305" b="29210"/>
              <a:pathLst>
                <a:path w="27305" h="29210">
                  <a:moveTo>
                    <a:pt x="10085" y="0"/>
                  </a:moveTo>
                  <a:cubicBezTo>
                    <a:pt x="8295" y="0"/>
                    <a:pt x="6675" y="750"/>
                    <a:pt x="5425" y="2618"/>
                  </a:cubicBezTo>
                  <a:cubicBezTo>
                    <a:pt x="8" y="10726"/>
                    <a:pt x="10157" y="23288"/>
                    <a:pt x="15252" y="28795"/>
                  </a:cubicBezTo>
                  <a:cubicBezTo>
                    <a:pt x="15526" y="29082"/>
                    <a:pt x="15833" y="29210"/>
                    <a:pt x="16131" y="29210"/>
                  </a:cubicBezTo>
                  <a:cubicBezTo>
                    <a:pt x="17106" y="29210"/>
                    <a:pt x="17969" y="27901"/>
                    <a:pt x="17115" y="26951"/>
                  </a:cubicBezTo>
                  <a:cubicBezTo>
                    <a:pt x="12455" y="21700"/>
                    <a:pt x="4659" y="12594"/>
                    <a:pt x="7062" y="4804"/>
                  </a:cubicBezTo>
                  <a:cubicBezTo>
                    <a:pt x="7610" y="3009"/>
                    <a:pt x="8787" y="2291"/>
                    <a:pt x="10294" y="2291"/>
                  </a:cubicBezTo>
                  <a:cubicBezTo>
                    <a:pt x="15559" y="2291"/>
                    <a:pt x="24918" y="10910"/>
                    <a:pt x="26490" y="12410"/>
                  </a:cubicBezTo>
                  <a:cubicBezTo>
                    <a:pt x="26579" y="12490"/>
                    <a:pt x="26668" y="12522"/>
                    <a:pt x="26756" y="12522"/>
                  </a:cubicBezTo>
                  <a:cubicBezTo>
                    <a:pt x="27055" y="12522"/>
                    <a:pt x="27305" y="12139"/>
                    <a:pt x="27055" y="11860"/>
                  </a:cubicBezTo>
                  <a:cubicBezTo>
                    <a:pt x="24580" y="8963"/>
                    <a:pt x="16284" y="0"/>
                    <a:pt x="100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1" name="Google Shape;111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8AALcLAABUIAAAWgwAAAAAAAAmAAAACAAAAP//////////"/>
                </a:ext>
              </a:extLst>
            </p:cNvSpPr>
            <p:nvPr/>
          </p:nvSpPr>
          <p:spPr>
            <a:xfrm>
              <a:off x="5198110" y="1904365"/>
              <a:ext cx="57150" cy="103505"/>
            </a:xfrm>
            <a:custGeom>
              <a:avLst/>
              <a:gdLst/>
              <a:ahLst/>
              <a:cxnLst/>
              <a:rect l="0" t="0" r="57150" b="103505"/>
              <a:pathLst>
                <a:path w="57150" h="103505">
                  <a:moveTo>
                    <a:pt x="8843" y="0"/>
                  </a:moveTo>
                  <a:cubicBezTo>
                    <a:pt x="4550" y="0"/>
                    <a:pt x="0" y="923"/>
                    <a:pt x="56" y="7719"/>
                  </a:cubicBezTo>
                  <a:cubicBezTo>
                    <a:pt x="192" y="21797"/>
                    <a:pt x="7665" y="35827"/>
                    <a:pt x="12383" y="48852"/>
                  </a:cubicBezTo>
                  <a:cubicBezTo>
                    <a:pt x="19175" y="67677"/>
                    <a:pt x="46905" y="76401"/>
                    <a:pt x="47410" y="98215"/>
                  </a:cubicBezTo>
                  <a:cubicBezTo>
                    <a:pt x="47410" y="98661"/>
                    <a:pt x="47642" y="99082"/>
                    <a:pt x="48035" y="99317"/>
                  </a:cubicBezTo>
                  <a:cubicBezTo>
                    <a:pt x="51071" y="100840"/>
                    <a:pt x="54098" y="102144"/>
                    <a:pt x="57150" y="103505"/>
                  </a:cubicBezTo>
                  <a:cubicBezTo>
                    <a:pt x="53562" y="100694"/>
                    <a:pt x="50878" y="97397"/>
                    <a:pt x="49773" y="93306"/>
                  </a:cubicBezTo>
                  <a:cubicBezTo>
                    <a:pt x="46601" y="81618"/>
                    <a:pt x="34506" y="71581"/>
                    <a:pt x="26673" y="63279"/>
                  </a:cubicBezTo>
                  <a:cubicBezTo>
                    <a:pt x="19872" y="56029"/>
                    <a:pt x="14786" y="48083"/>
                    <a:pt x="11270" y="38702"/>
                  </a:cubicBezTo>
                  <a:cubicBezTo>
                    <a:pt x="9420" y="33834"/>
                    <a:pt x="7689" y="28925"/>
                    <a:pt x="6047" y="24017"/>
                  </a:cubicBezTo>
                  <a:cubicBezTo>
                    <a:pt x="2723" y="17358"/>
                    <a:pt x="3156" y="14037"/>
                    <a:pt x="7345" y="14037"/>
                  </a:cubicBezTo>
                  <a:cubicBezTo>
                    <a:pt x="10701" y="14037"/>
                    <a:pt x="16484" y="16184"/>
                    <a:pt x="24686" y="20461"/>
                  </a:cubicBezTo>
                  <a:cubicBezTo>
                    <a:pt x="24878" y="21028"/>
                    <a:pt x="25367" y="21376"/>
                    <a:pt x="25888" y="21376"/>
                  </a:cubicBezTo>
                  <a:cubicBezTo>
                    <a:pt x="26184" y="21376"/>
                    <a:pt x="26480" y="21271"/>
                    <a:pt x="26737" y="21020"/>
                  </a:cubicBezTo>
                  <a:cubicBezTo>
                    <a:pt x="34186" y="13770"/>
                    <a:pt x="31575" y="17609"/>
                    <a:pt x="35716" y="8351"/>
                  </a:cubicBezTo>
                  <a:cubicBezTo>
                    <a:pt x="36172" y="7355"/>
                    <a:pt x="35291" y="6423"/>
                    <a:pt x="34482" y="6423"/>
                  </a:cubicBezTo>
                  <a:cubicBezTo>
                    <a:pt x="34114" y="6423"/>
                    <a:pt x="33761" y="6617"/>
                    <a:pt x="33561" y="7087"/>
                  </a:cubicBezTo>
                  <a:cubicBezTo>
                    <a:pt x="31406" y="11923"/>
                    <a:pt x="29436" y="13697"/>
                    <a:pt x="27562" y="13697"/>
                  </a:cubicBezTo>
                  <a:cubicBezTo>
                    <a:pt x="22419" y="13697"/>
                    <a:pt x="18014" y="291"/>
                    <a:pt x="12471" y="113"/>
                  </a:cubicBezTo>
                  <a:cubicBezTo>
                    <a:pt x="11366" y="81"/>
                    <a:pt x="10116" y="0"/>
                    <a:pt x="88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00" name="Google Shape;111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AAAFoMAACCIAAAagwAAAAAAAAmAAAACAAAAP//////////"/>
                </a:ext>
              </a:extLst>
            </p:cNvSpPr>
            <p:nvPr/>
          </p:nvSpPr>
          <p:spPr>
            <a:xfrm>
              <a:off x="5255260" y="2007870"/>
              <a:ext cx="29210" cy="10160"/>
            </a:xfrm>
            <a:custGeom>
              <a:avLst/>
              <a:gdLst/>
              <a:ahLst/>
              <a:cxnLst/>
              <a:rect l="0" t="0" r="29210" b="10160"/>
              <a:pathLst>
                <a:path w="29210" h="10160">
                  <a:moveTo>
                    <a:pt x="8" y="8"/>
                  </a:moveTo>
                  <a:cubicBezTo>
                    <a:pt x="6870" y="5228"/>
                    <a:pt x="17420" y="8399"/>
                    <a:pt x="29210" y="10152"/>
                  </a:cubicBezTo>
                  <a:cubicBezTo>
                    <a:pt x="19216" y="7566"/>
                    <a:pt x="9447" y="4163"/>
                    <a:pt x="8"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9" name="Google Shape;111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B8AAAUMAAAzIQAAiQwAAAAAAAAmAAAACAAAAP//////////"/>
                </a:ext>
              </a:extLst>
            </p:cNvSpPr>
            <p:nvPr/>
          </p:nvSpPr>
          <p:spPr>
            <a:xfrm>
              <a:off x="5156200" y="1953895"/>
              <a:ext cx="240665" cy="83820"/>
            </a:xfrm>
            <a:custGeom>
              <a:avLst/>
              <a:gdLst/>
              <a:ahLst/>
              <a:cxnLst/>
              <a:rect l="0" t="0" r="240665" b="83820"/>
              <a:pathLst>
                <a:path w="240665" h="83820">
                  <a:moveTo>
                    <a:pt x="692" y="8"/>
                  </a:moveTo>
                  <a:cubicBezTo>
                    <a:pt x="265" y="8"/>
                    <a:pt x="8" y="688"/>
                    <a:pt x="451" y="1020"/>
                  </a:cubicBezTo>
                  <a:cubicBezTo>
                    <a:pt x="36556" y="27902"/>
                    <a:pt x="63158" y="60719"/>
                    <a:pt x="108010" y="72711"/>
                  </a:cubicBezTo>
                  <a:cubicBezTo>
                    <a:pt x="132195" y="79180"/>
                    <a:pt x="154126" y="83820"/>
                    <a:pt x="175968" y="83820"/>
                  </a:cubicBezTo>
                  <a:cubicBezTo>
                    <a:pt x="196618" y="83820"/>
                    <a:pt x="217179" y="79674"/>
                    <a:pt x="239497" y="68994"/>
                  </a:cubicBezTo>
                  <a:cubicBezTo>
                    <a:pt x="240665" y="68411"/>
                    <a:pt x="239932" y="66808"/>
                    <a:pt x="238828" y="66808"/>
                  </a:cubicBezTo>
                  <a:cubicBezTo>
                    <a:pt x="238659" y="66808"/>
                    <a:pt x="238474" y="66849"/>
                    <a:pt x="238289" y="66938"/>
                  </a:cubicBezTo>
                  <a:cubicBezTo>
                    <a:pt x="235727" y="68128"/>
                    <a:pt x="233223" y="69181"/>
                    <a:pt x="230734" y="70233"/>
                  </a:cubicBezTo>
                  <a:cubicBezTo>
                    <a:pt x="222052" y="64752"/>
                    <a:pt x="214328" y="62630"/>
                    <a:pt x="205324" y="62630"/>
                  </a:cubicBezTo>
                  <a:cubicBezTo>
                    <a:pt x="201265" y="62630"/>
                    <a:pt x="196956" y="63059"/>
                    <a:pt x="192180" y="63804"/>
                  </a:cubicBezTo>
                  <a:cubicBezTo>
                    <a:pt x="185898" y="64776"/>
                    <a:pt x="172883" y="65966"/>
                    <a:pt x="158217" y="65966"/>
                  </a:cubicBezTo>
                  <a:cubicBezTo>
                    <a:pt x="148512" y="65966"/>
                    <a:pt x="138083" y="65448"/>
                    <a:pt x="128402" y="63990"/>
                  </a:cubicBezTo>
                  <a:cubicBezTo>
                    <a:pt x="134169" y="65488"/>
                    <a:pt x="140024" y="66824"/>
                    <a:pt x="146169" y="67804"/>
                  </a:cubicBezTo>
                  <a:cubicBezTo>
                    <a:pt x="150051" y="68411"/>
                    <a:pt x="154005" y="68654"/>
                    <a:pt x="157992" y="68654"/>
                  </a:cubicBezTo>
                  <a:cubicBezTo>
                    <a:pt x="172763" y="68654"/>
                    <a:pt x="188097" y="65367"/>
                    <a:pt x="202771" y="65367"/>
                  </a:cubicBezTo>
                  <a:cubicBezTo>
                    <a:pt x="211977" y="65367"/>
                    <a:pt x="220925" y="66662"/>
                    <a:pt x="229317" y="70865"/>
                  </a:cubicBezTo>
                  <a:cubicBezTo>
                    <a:pt x="210873" y="78241"/>
                    <a:pt x="193469" y="81132"/>
                    <a:pt x="176193" y="81132"/>
                  </a:cubicBezTo>
                  <a:cubicBezTo>
                    <a:pt x="150445" y="81132"/>
                    <a:pt x="124995" y="74711"/>
                    <a:pt x="96871" y="67173"/>
                  </a:cubicBezTo>
                  <a:cubicBezTo>
                    <a:pt x="59091" y="57027"/>
                    <a:pt x="32376" y="21684"/>
                    <a:pt x="982" y="105"/>
                  </a:cubicBezTo>
                  <a:cubicBezTo>
                    <a:pt x="885" y="40"/>
                    <a:pt x="789" y="8"/>
                    <a:pt x="692"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8" name="Google Shape;111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AAALkLAABGIAAAvQsAAAAAAAAmAAAACAAAAP//////////"/>
                </a:ext>
              </a:extLst>
            </p:cNvSpPr>
            <p:nvPr/>
          </p:nvSpPr>
          <p:spPr>
            <a:xfrm>
              <a:off x="5243830" y="1905635"/>
              <a:ext cx="2540" cy="2540"/>
            </a:xfrm>
            <a:custGeom>
              <a:avLst/>
              <a:gdLst/>
              <a:ahLst/>
              <a:cxnLst/>
              <a:rect l="0" t="0" r="2540" b="2540"/>
              <a:pathLst>
                <a:path w="2540" h="2540">
                  <a:moveTo>
                    <a:pt x="1282" y="0"/>
                  </a:moveTo>
                  <a:cubicBezTo>
                    <a:pt x="0" y="0"/>
                    <a:pt x="0" y="2530"/>
                    <a:pt x="1282" y="2530"/>
                  </a:cubicBezTo>
                  <a:cubicBezTo>
                    <a:pt x="2532" y="2530"/>
                    <a:pt x="2532" y="0"/>
                    <a:pt x="128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7" name="Google Shape;111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h8AANsKAADXIAAA4gsAAAAAAAAmAAAACAAAAP//////////"/>
                </a:ext>
              </a:extLst>
            </p:cNvSpPr>
            <p:nvPr/>
          </p:nvSpPr>
          <p:spPr>
            <a:xfrm>
              <a:off x="5180330" y="1764665"/>
              <a:ext cx="158115" cy="167005"/>
            </a:xfrm>
            <a:custGeom>
              <a:avLst/>
              <a:gdLst/>
              <a:ahLst/>
              <a:cxnLst/>
              <a:rect l="0" t="0" r="158115" b="167005"/>
              <a:pathLst>
                <a:path w="158115" h="167005">
                  <a:moveTo>
                    <a:pt x="154688" y="8"/>
                  </a:moveTo>
                  <a:cubicBezTo>
                    <a:pt x="154326" y="8"/>
                    <a:pt x="153988" y="177"/>
                    <a:pt x="153811" y="589"/>
                  </a:cubicBezTo>
                  <a:cubicBezTo>
                    <a:pt x="148703" y="12563"/>
                    <a:pt x="137836" y="20317"/>
                    <a:pt x="132447" y="32268"/>
                  </a:cubicBezTo>
                  <a:cubicBezTo>
                    <a:pt x="132101" y="32994"/>
                    <a:pt x="132310" y="34204"/>
                    <a:pt x="133284" y="34341"/>
                  </a:cubicBezTo>
                  <a:cubicBezTo>
                    <a:pt x="138327" y="35068"/>
                    <a:pt x="156087" y="35834"/>
                    <a:pt x="152146" y="45057"/>
                  </a:cubicBezTo>
                  <a:cubicBezTo>
                    <a:pt x="152146" y="45049"/>
                    <a:pt x="152146" y="45049"/>
                    <a:pt x="152146" y="45049"/>
                  </a:cubicBezTo>
                  <a:cubicBezTo>
                    <a:pt x="152033" y="45049"/>
                    <a:pt x="142301" y="60993"/>
                    <a:pt x="137772" y="60993"/>
                  </a:cubicBezTo>
                  <a:cubicBezTo>
                    <a:pt x="137209" y="60993"/>
                    <a:pt x="136726" y="60743"/>
                    <a:pt x="136348" y="60178"/>
                  </a:cubicBezTo>
                  <a:cubicBezTo>
                    <a:pt x="133235" y="55523"/>
                    <a:pt x="127782" y="47510"/>
                    <a:pt x="121323" y="47510"/>
                  </a:cubicBezTo>
                  <a:cubicBezTo>
                    <a:pt x="112732" y="47510"/>
                    <a:pt x="109764" y="61647"/>
                    <a:pt x="98430" y="61647"/>
                  </a:cubicBezTo>
                  <a:cubicBezTo>
                    <a:pt x="96693" y="61647"/>
                    <a:pt x="91110" y="67586"/>
                    <a:pt x="91392" y="67586"/>
                  </a:cubicBezTo>
                  <a:cubicBezTo>
                    <a:pt x="91448" y="67586"/>
                    <a:pt x="91682" y="67400"/>
                    <a:pt x="92156" y="66956"/>
                  </a:cubicBezTo>
                  <a:cubicBezTo>
                    <a:pt x="81386" y="76978"/>
                    <a:pt x="74766" y="80262"/>
                    <a:pt x="59652" y="81287"/>
                  </a:cubicBezTo>
                  <a:cubicBezTo>
                    <a:pt x="58928" y="81327"/>
                    <a:pt x="58212" y="82029"/>
                    <a:pt x="58485" y="82796"/>
                  </a:cubicBezTo>
                  <a:cubicBezTo>
                    <a:pt x="60898" y="89534"/>
                    <a:pt x="63850" y="93584"/>
                    <a:pt x="68636" y="98853"/>
                  </a:cubicBezTo>
                  <a:cubicBezTo>
                    <a:pt x="75112" y="105930"/>
                    <a:pt x="76696" y="111683"/>
                    <a:pt x="75441" y="117275"/>
                  </a:cubicBezTo>
                  <a:cubicBezTo>
                    <a:pt x="75144" y="116815"/>
                    <a:pt x="74677" y="116468"/>
                    <a:pt x="74187" y="116468"/>
                  </a:cubicBezTo>
                  <a:cubicBezTo>
                    <a:pt x="73865" y="116468"/>
                    <a:pt x="73527" y="116621"/>
                    <a:pt x="73229" y="116993"/>
                  </a:cubicBezTo>
                  <a:cubicBezTo>
                    <a:pt x="68500" y="122915"/>
                    <a:pt x="64132" y="129112"/>
                    <a:pt x="59740" y="135261"/>
                  </a:cubicBezTo>
                  <a:cubicBezTo>
                    <a:pt x="64502" y="126990"/>
                    <a:pt x="69216" y="118695"/>
                    <a:pt x="73093" y="109940"/>
                  </a:cubicBezTo>
                  <a:cubicBezTo>
                    <a:pt x="73575" y="108843"/>
                    <a:pt x="72739" y="107641"/>
                    <a:pt x="71757" y="107641"/>
                  </a:cubicBezTo>
                  <a:cubicBezTo>
                    <a:pt x="71420" y="107641"/>
                    <a:pt x="71066" y="107778"/>
                    <a:pt x="70752" y="108125"/>
                  </a:cubicBezTo>
                  <a:cubicBezTo>
                    <a:pt x="64944" y="114128"/>
                    <a:pt x="59555" y="120398"/>
                    <a:pt x="54286" y="126877"/>
                  </a:cubicBezTo>
                  <a:cubicBezTo>
                    <a:pt x="54278" y="126877"/>
                    <a:pt x="54278" y="126877"/>
                    <a:pt x="54270" y="126877"/>
                  </a:cubicBezTo>
                  <a:cubicBezTo>
                    <a:pt x="58678" y="119825"/>
                    <a:pt x="62764" y="112587"/>
                    <a:pt x="65572" y="104461"/>
                  </a:cubicBezTo>
                  <a:cubicBezTo>
                    <a:pt x="65934" y="103429"/>
                    <a:pt x="65065" y="102735"/>
                    <a:pt x="64180" y="102735"/>
                  </a:cubicBezTo>
                  <a:cubicBezTo>
                    <a:pt x="63818" y="102735"/>
                    <a:pt x="63464" y="102839"/>
                    <a:pt x="63175" y="103090"/>
                  </a:cubicBezTo>
                  <a:cubicBezTo>
                    <a:pt x="60858" y="105115"/>
                    <a:pt x="58646" y="107286"/>
                    <a:pt x="56563" y="109569"/>
                  </a:cubicBezTo>
                  <a:cubicBezTo>
                    <a:pt x="58719" y="105510"/>
                    <a:pt x="60440" y="101226"/>
                    <a:pt x="61695" y="96820"/>
                  </a:cubicBezTo>
                  <a:cubicBezTo>
                    <a:pt x="61960" y="95868"/>
                    <a:pt x="61196" y="95158"/>
                    <a:pt x="60384" y="95158"/>
                  </a:cubicBezTo>
                  <a:cubicBezTo>
                    <a:pt x="60062" y="95158"/>
                    <a:pt x="59740" y="95271"/>
                    <a:pt x="59459" y="95521"/>
                  </a:cubicBezTo>
                  <a:cubicBezTo>
                    <a:pt x="48736" y="105535"/>
                    <a:pt x="39558" y="116791"/>
                    <a:pt x="30646" y="128434"/>
                  </a:cubicBezTo>
                  <a:cubicBezTo>
                    <a:pt x="24790" y="136076"/>
                    <a:pt x="19055" y="143790"/>
                    <a:pt x="13038" y="151310"/>
                  </a:cubicBezTo>
                  <a:cubicBezTo>
                    <a:pt x="10995" y="153804"/>
                    <a:pt x="8928" y="156273"/>
                    <a:pt x="6821" y="158693"/>
                  </a:cubicBezTo>
                  <a:cubicBezTo>
                    <a:pt x="6611" y="158952"/>
                    <a:pt x="3241" y="164019"/>
                    <a:pt x="3161" y="164019"/>
                  </a:cubicBezTo>
                  <a:cubicBezTo>
                    <a:pt x="3128" y="164019"/>
                    <a:pt x="3563" y="163309"/>
                    <a:pt x="4794" y="161372"/>
                  </a:cubicBezTo>
                  <a:cubicBezTo>
                    <a:pt x="4866" y="161251"/>
                    <a:pt x="4753" y="161114"/>
                    <a:pt x="4641" y="161114"/>
                  </a:cubicBezTo>
                  <a:cubicBezTo>
                    <a:pt x="4609" y="161114"/>
                    <a:pt x="4568" y="161130"/>
                    <a:pt x="4544" y="161163"/>
                  </a:cubicBezTo>
                  <a:cubicBezTo>
                    <a:pt x="3145" y="162752"/>
                    <a:pt x="1777" y="164334"/>
                    <a:pt x="410" y="165939"/>
                  </a:cubicBezTo>
                  <a:cubicBezTo>
                    <a:pt x="0" y="166399"/>
                    <a:pt x="378" y="166996"/>
                    <a:pt x="836" y="166996"/>
                  </a:cubicBezTo>
                  <a:cubicBezTo>
                    <a:pt x="981" y="166996"/>
                    <a:pt x="1126" y="166940"/>
                    <a:pt x="1270" y="166803"/>
                  </a:cubicBezTo>
                  <a:cubicBezTo>
                    <a:pt x="17688" y="151238"/>
                    <a:pt x="30107" y="132001"/>
                    <a:pt x="44578" y="114717"/>
                  </a:cubicBezTo>
                  <a:cubicBezTo>
                    <a:pt x="47666" y="111013"/>
                    <a:pt x="50989" y="107511"/>
                    <a:pt x="54327" y="104018"/>
                  </a:cubicBezTo>
                  <a:cubicBezTo>
                    <a:pt x="56490" y="101782"/>
                    <a:pt x="57600" y="100895"/>
                    <a:pt x="58019" y="100895"/>
                  </a:cubicBezTo>
                  <a:cubicBezTo>
                    <a:pt x="59362" y="100895"/>
                    <a:pt x="53498" y="110053"/>
                    <a:pt x="52099" y="112522"/>
                  </a:cubicBezTo>
                  <a:cubicBezTo>
                    <a:pt x="48801" y="118324"/>
                    <a:pt x="44690" y="123633"/>
                    <a:pt x="40491" y="128902"/>
                  </a:cubicBezTo>
                  <a:cubicBezTo>
                    <a:pt x="36751" y="132582"/>
                    <a:pt x="35150" y="134631"/>
                    <a:pt x="35633" y="135027"/>
                  </a:cubicBezTo>
                  <a:cubicBezTo>
                    <a:pt x="34612" y="136334"/>
                    <a:pt x="33566" y="137657"/>
                    <a:pt x="32568" y="138965"/>
                  </a:cubicBezTo>
                  <a:cubicBezTo>
                    <a:pt x="31869" y="139909"/>
                    <a:pt x="32882" y="141054"/>
                    <a:pt x="33855" y="141054"/>
                  </a:cubicBezTo>
                  <a:cubicBezTo>
                    <a:pt x="34169" y="141054"/>
                    <a:pt x="34483" y="140933"/>
                    <a:pt x="34732" y="140643"/>
                  </a:cubicBezTo>
                  <a:cubicBezTo>
                    <a:pt x="43910" y="129871"/>
                    <a:pt x="51656" y="117937"/>
                    <a:pt x="61783" y="107979"/>
                  </a:cubicBezTo>
                  <a:cubicBezTo>
                    <a:pt x="57078" y="112635"/>
                    <a:pt x="54061" y="122326"/>
                    <a:pt x="50409" y="128015"/>
                  </a:cubicBezTo>
                  <a:cubicBezTo>
                    <a:pt x="46130" y="134631"/>
                    <a:pt x="41626" y="141087"/>
                    <a:pt x="37564" y="147816"/>
                  </a:cubicBezTo>
                  <a:cubicBezTo>
                    <a:pt x="36920" y="148865"/>
                    <a:pt x="37926" y="150076"/>
                    <a:pt x="38931" y="150076"/>
                  </a:cubicBezTo>
                  <a:cubicBezTo>
                    <a:pt x="39269" y="150076"/>
                    <a:pt x="39615" y="149938"/>
                    <a:pt x="39888" y="149608"/>
                  </a:cubicBezTo>
                  <a:cubicBezTo>
                    <a:pt x="48479" y="138965"/>
                    <a:pt x="56788" y="128112"/>
                    <a:pt x="65845" y="117856"/>
                  </a:cubicBezTo>
                  <a:cubicBezTo>
                    <a:pt x="59716" y="129717"/>
                    <a:pt x="52541" y="140990"/>
                    <a:pt x="46388" y="152868"/>
                  </a:cubicBezTo>
                  <a:cubicBezTo>
                    <a:pt x="45816" y="153965"/>
                    <a:pt x="46774" y="155224"/>
                    <a:pt x="47779" y="155224"/>
                  </a:cubicBezTo>
                  <a:cubicBezTo>
                    <a:pt x="48133" y="155224"/>
                    <a:pt x="48479" y="155070"/>
                    <a:pt x="48776" y="154715"/>
                  </a:cubicBezTo>
                  <a:cubicBezTo>
                    <a:pt x="57978" y="143790"/>
                    <a:pt x="65620" y="131719"/>
                    <a:pt x="74396" y="120470"/>
                  </a:cubicBezTo>
                  <a:cubicBezTo>
                    <a:pt x="72489" y="125175"/>
                    <a:pt x="68910" y="129927"/>
                    <a:pt x="64800" y="135422"/>
                  </a:cubicBezTo>
                  <a:cubicBezTo>
                    <a:pt x="64751" y="135503"/>
                    <a:pt x="64832" y="135592"/>
                    <a:pt x="64904" y="135592"/>
                  </a:cubicBezTo>
                  <a:cubicBezTo>
                    <a:pt x="64936" y="135592"/>
                    <a:pt x="64968" y="135576"/>
                    <a:pt x="64993" y="135543"/>
                  </a:cubicBezTo>
                  <a:cubicBezTo>
                    <a:pt x="67961" y="131630"/>
                    <a:pt x="81707" y="118631"/>
                    <a:pt x="79576" y="112361"/>
                  </a:cubicBezTo>
                  <a:cubicBezTo>
                    <a:pt x="76206" y="102460"/>
                    <a:pt x="56185" y="85596"/>
                    <a:pt x="72071" y="82659"/>
                  </a:cubicBezTo>
                  <a:cubicBezTo>
                    <a:pt x="87386" y="79794"/>
                    <a:pt x="93540" y="64423"/>
                    <a:pt x="108911" y="64423"/>
                  </a:cubicBezTo>
                  <a:cubicBezTo>
                    <a:pt x="108927" y="64423"/>
                    <a:pt x="108935" y="64423"/>
                    <a:pt x="108951" y="64423"/>
                  </a:cubicBezTo>
                  <a:cubicBezTo>
                    <a:pt x="110295" y="64423"/>
                    <a:pt x="113512" y="60993"/>
                    <a:pt x="113408" y="60993"/>
                  </a:cubicBezTo>
                  <a:cubicBezTo>
                    <a:pt x="113400" y="60993"/>
                    <a:pt x="113375" y="61010"/>
                    <a:pt x="113335" y="61042"/>
                  </a:cubicBezTo>
                  <a:cubicBezTo>
                    <a:pt x="116553" y="58274"/>
                    <a:pt x="122280" y="53820"/>
                    <a:pt x="126937" y="53820"/>
                  </a:cubicBezTo>
                  <a:cubicBezTo>
                    <a:pt x="130283" y="53820"/>
                    <a:pt x="133083" y="56120"/>
                    <a:pt x="133983" y="63019"/>
                  </a:cubicBezTo>
                  <a:cubicBezTo>
                    <a:pt x="134088" y="63801"/>
                    <a:pt x="134667" y="64431"/>
                    <a:pt x="135375" y="64431"/>
                  </a:cubicBezTo>
                  <a:cubicBezTo>
                    <a:pt x="135600" y="64431"/>
                    <a:pt x="135833" y="64374"/>
                    <a:pt x="136075" y="64229"/>
                  </a:cubicBezTo>
                  <a:cubicBezTo>
                    <a:pt x="147360" y="57846"/>
                    <a:pt x="152605" y="50956"/>
                    <a:pt x="157736" y="38981"/>
                  </a:cubicBezTo>
                  <a:cubicBezTo>
                    <a:pt x="158106" y="38255"/>
                    <a:pt x="157921" y="37093"/>
                    <a:pt x="156948" y="36932"/>
                  </a:cubicBezTo>
                  <a:cubicBezTo>
                    <a:pt x="141649" y="34301"/>
                    <a:pt x="132149" y="32994"/>
                    <a:pt x="145896" y="17412"/>
                  </a:cubicBezTo>
                  <a:cubicBezTo>
                    <a:pt x="150537" y="12168"/>
                    <a:pt x="153771" y="8157"/>
                    <a:pt x="155902" y="1476"/>
                  </a:cubicBezTo>
                  <a:cubicBezTo>
                    <a:pt x="156168" y="661"/>
                    <a:pt x="155396" y="8"/>
                    <a:pt x="154688"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6" name="Google Shape;111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CAAAHsKAAAfIQAA0goAAAAAAAAmAAAACAAAAP//////////"/>
                </a:ext>
              </a:extLst>
            </p:cNvSpPr>
            <p:nvPr/>
          </p:nvSpPr>
          <p:spPr>
            <a:xfrm>
              <a:off x="5311140" y="1703705"/>
              <a:ext cx="73025" cy="55245"/>
            </a:xfrm>
            <a:custGeom>
              <a:avLst/>
              <a:gdLst/>
              <a:ahLst/>
              <a:cxnLst/>
              <a:rect l="0" t="0" r="73025" b="55245"/>
              <a:pathLst>
                <a:path w="73025" h="55245">
                  <a:moveTo>
                    <a:pt x="33357" y="8"/>
                  </a:moveTo>
                  <a:cubicBezTo>
                    <a:pt x="29734" y="8"/>
                    <a:pt x="26936" y="1669"/>
                    <a:pt x="24210" y="5031"/>
                  </a:cubicBezTo>
                  <a:cubicBezTo>
                    <a:pt x="17011" y="13950"/>
                    <a:pt x="15504" y="25473"/>
                    <a:pt x="2870" y="28876"/>
                  </a:cubicBezTo>
                  <a:cubicBezTo>
                    <a:pt x="2036" y="29110"/>
                    <a:pt x="1779" y="30013"/>
                    <a:pt x="2132" y="30739"/>
                  </a:cubicBezTo>
                  <a:cubicBezTo>
                    <a:pt x="6389" y="40093"/>
                    <a:pt x="12730" y="50592"/>
                    <a:pt x="22310" y="55204"/>
                  </a:cubicBezTo>
                  <a:cubicBezTo>
                    <a:pt x="22366" y="55228"/>
                    <a:pt x="22422" y="55245"/>
                    <a:pt x="22487" y="55245"/>
                  </a:cubicBezTo>
                  <a:cubicBezTo>
                    <a:pt x="22831" y="55245"/>
                    <a:pt x="23160" y="54809"/>
                    <a:pt x="22823" y="54527"/>
                  </a:cubicBezTo>
                  <a:cubicBezTo>
                    <a:pt x="18422" y="51108"/>
                    <a:pt x="0" y="33182"/>
                    <a:pt x="8537" y="29690"/>
                  </a:cubicBezTo>
                  <a:cubicBezTo>
                    <a:pt x="14117" y="27408"/>
                    <a:pt x="17733" y="21489"/>
                    <a:pt x="20643" y="16514"/>
                  </a:cubicBezTo>
                  <a:cubicBezTo>
                    <a:pt x="22086" y="14030"/>
                    <a:pt x="28627" y="1733"/>
                    <a:pt x="33237" y="1733"/>
                  </a:cubicBezTo>
                  <a:cubicBezTo>
                    <a:pt x="34247" y="1733"/>
                    <a:pt x="35169" y="2322"/>
                    <a:pt x="35923" y="3757"/>
                  </a:cubicBezTo>
                  <a:cubicBezTo>
                    <a:pt x="38216" y="8039"/>
                    <a:pt x="41150" y="12063"/>
                    <a:pt x="43972" y="15998"/>
                  </a:cubicBezTo>
                  <a:cubicBezTo>
                    <a:pt x="48629" y="22514"/>
                    <a:pt x="55893" y="34480"/>
                    <a:pt x="64623" y="35674"/>
                  </a:cubicBezTo>
                  <a:cubicBezTo>
                    <a:pt x="64903" y="35714"/>
                    <a:pt x="65184" y="35730"/>
                    <a:pt x="65441" y="35730"/>
                  </a:cubicBezTo>
                  <a:cubicBezTo>
                    <a:pt x="73016" y="35730"/>
                    <a:pt x="70034" y="19320"/>
                    <a:pt x="69273" y="15676"/>
                  </a:cubicBezTo>
                  <a:cubicBezTo>
                    <a:pt x="69160" y="15119"/>
                    <a:pt x="68687" y="14861"/>
                    <a:pt x="68214" y="14861"/>
                  </a:cubicBezTo>
                  <a:cubicBezTo>
                    <a:pt x="67613" y="14861"/>
                    <a:pt x="66996" y="15264"/>
                    <a:pt x="67052" y="15974"/>
                  </a:cubicBezTo>
                  <a:cubicBezTo>
                    <a:pt x="67220" y="18949"/>
                    <a:pt x="69529" y="32658"/>
                    <a:pt x="64575" y="32658"/>
                  </a:cubicBezTo>
                  <a:cubicBezTo>
                    <a:pt x="64054" y="32658"/>
                    <a:pt x="63460" y="32505"/>
                    <a:pt x="62771" y="32182"/>
                  </a:cubicBezTo>
                  <a:cubicBezTo>
                    <a:pt x="58578" y="30174"/>
                    <a:pt x="55155" y="25634"/>
                    <a:pt x="52213" y="22167"/>
                  </a:cubicBezTo>
                  <a:cubicBezTo>
                    <a:pt x="47635" y="16764"/>
                    <a:pt x="39947" y="8547"/>
                    <a:pt x="37911" y="1475"/>
                  </a:cubicBezTo>
                  <a:cubicBezTo>
                    <a:pt x="37775" y="983"/>
                    <a:pt x="37398" y="612"/>
                    <a:pt x="36941" y="467"/>
                  </a:cubicBezTo>
                  <a:cubicBezTo>
                    <a:pt x="35650" y="161"/>
                    <a:pt x="34464" y="8"/>
                    <a:pt x="33357"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5" name="Google Shape;111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CEAAO4JAAB+IQAAmwoAAAAAAAAmAAAACAAAAP//////////"/>
                </a:ext>
              </a:extLst>
            </p:cNvSpPr>
            <p:nvPr/>
          </p:nvSpPr>
          <p:spPr>
            <a:xfrm>
              <a:off x="5372100" y="1614170"/>
              <a:ext cx="72390" cy="109855"/>
            </a:xfrm>
            <a:custGeom>
              <a:avLst/>
              <a:gdLst/>
              <a:ahLst/>
              <a:cxnLst/>
              <a:rect l="0" t="0" r="72390" b="109855"/>
              <a:pathLst>
                <a:path w="72390" h="109855">
                  <a:moveTo>
                    <a:pt x="70656" y="8"/>
                  </a:moveTo>
                  <a:cubicBezTo>
                    <a:pt x="70086" y="8"/>
                    <a:pt x="69508" y="315"/>
                    <a:pt x="69275" y="1017"/>
                  </a:cubicBezTo>
                  <a:cubicBezTo>
                    <a:pt x="60213" y="28513"/>
                    <a:pt x="38314" y="49895"/>
                    <a:pt x="14377" y="65331"/>
                  </a:cubicBezTo>
                  <a:cubicBezTo>
                    <a:pt x="8" y="74588"/>
                    <a:pt x="10989" y="97770"/>
                    <a:pt x="1726" y="108966"/>
                  </a:cubicBezTo>
                  <a:cubicBezTo>
                    <a:pt x="1405" y="109354"/>
                    <a:pt x="1718" y="109855"/>
                    <a:pt x="2095" y="109855"/>
                  </a:cubicBezTo>
                  <a:cubicBezTo>
                    <a:pt x="2208" y="109855"/>
                    <a:pt x="2328" y="109806"/>
                    <a:pt x="2440" y="109685"/>
                  </a:cubicBezTo>
                  <a:cubicBezTo>
                    <a:pt x="8075" y="103716"/>
                    <a:pt x="8726" y="100404"/>
                    <a:pt x="7843" y="91914"/>
                  </a:cubicBezTo>
                  <a:cubicBezTo>
                    <a:pt x="6061" y="74240"/>
                    <a:pt x="15348" y="70210"/>
                    <a:pt x="25920" y="60783"/>
                  </a:cubicBezTo>
                  <a:cubicBezTo>
                    <a:pt x="45940" y="42899"/>
                    <a:pt x="63367" y="28021"/>
                    <a:pt x="72037" y="1785"/>
                  </a:cubicBezTo>
                  <a:cubicBezTo>
                    <a:pt x="72382" y="702"/>
                    <a:pt x="71523" y="8"/>
                    <a:pt x="70656"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4" name="Google Shape;111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B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EAAPcJAADaIQAA5QoAAAAAAAAmAAAACAAAAP//////////"/>
                </a:ext>
              </a:extLst>
            </p:cNvSpPr>
            <p:nvPr/>
          </p:nvSpPr>
          <p:spPr>
            <a:xfrm>
              <a:off x="5372735" y="1619885"/>
              <a:ext cx="130175" cy="151130"/>
            </a:xfrm>
            <a:custGeom>
              <a:avLst/>
              <a:gdLst/>
              <a:ahLst/>
              <a:cxnLst/>
              <a:rect l="0" t="0" r="130175" b="151130"/>
              <a:pathLst>
                <a:path w="130175" h="151130">
                  <a:moveTo>
                    <a:pt x="73862" y="0"/>
                  </a:moveTo>
                  <a:cubicBezTo>
                    <a:pt x="73331" y="0"/>
                    <a:pt x="72785" y="355"/>
                    <a:pt x="72849" y="961"/>
                  </a:cubicBezTo>
                  <a:cubicBezTo>
                    <a:pt x="75172" y="23361"/>
                    <a:pt x="60740" y="43284"/>
                    <a:pt x="54802" y="64215"/>
                  </a:cubicBezTo>
                  <a:cubicBezTo>
                    <a:pt x="54151" y="66451"/>
                    <a:pt x="54617" y="69034"/>
                    <a:pt x="55244" y="71254"/>
                  </a:cubicBezTo>
                  <a:cubicBezTo>
                    <a:pt x="60394" y="89240"/>
                    <a:pt x="45456" y="98167"/>
                    <a:pt x="33668" y="104997"/>
                  </a:cubicBezTo>
                  <a:cubicBezTo>
                    <a:pt x="13861" y="116459"/>
                    <a:pt x="2491" y="125549"/>
                    <a:pt x="104" y="149507"/>
                  </a:cubicBezTo>
                  <a:cubicBezTo>
                    <a:pt x="8" y="150371"/>
                    <a:pt x="891" y="151025"/>
                    <a:pt x="1655" y="151073"/>
                  </a:cubicBezTo>
                  <a:cubicBezTo>
                    <a:pt x="2225" y="151106"/>
                    <a:pt x="2804" y="151122"/>
                    <a:pt x="3374" y="151122"/>
                  </a:cubicBezTo>
                  <a:cubicBezTo>
                    <a:pt x="27449" y="151122"/>
                    <a:pt x="56232" y="121303"/>
                    <a:pt x="72480" y="106417"/>
                  </a:cubicBezTo>
                  <a:cubicBezTo>
                    <a:pt x="84726" y="95165"/>
                    <a:pt x="87651" y="84792"/>
                    <a:pt x="91435" y="68243"/>
                  </a:cubicBezTo>
                  <a:cubicBezTo>
                    <a:pt x="96795" y="44866"/>
                    <a:pt x="122589" y="41936"/>
                    <a:pt x="129805" y="20794"/>
                  </a:cubicBezTo>
                  <a:cubicBezTo>
                    <a:pt x="130166" y="19729"/>
                    <a:pt x="129291" y="19018"/>
                    <a:pt x="128399" y="19018"/>
                  </a:cubicBezTo>
                  <a:cubicBezTo>
                    <a:pt x="127820" y="19018"/>
                    <a:pt x="127234" y="19325"/>
                    <a:pt x="126992" y="20027"/>
                  </a:cubicBezTo>
                  <a:cubicBezTo>
                    <a:pt x="119969" y="40119"/>
                    <a:pt x="103424" y="36850"/>
                    <a:pt x="95421" y="51485"/>
                  </a:cubicBezTo>
                  <a:cubicBezTo>
                    <a:pt x="86654" y="67477"/>
                    <a:pt x="87120" y="86939"/>
                    <a:pt x="74055" y="100589"/>
                  </a:cubicBezTo>
                  <a:cubicBezTo>
                    <a:pt x="64058" y="111059"/>
                    <a:pt x="52182" y="119979"/>
                    <a:pt x="40603" y="128511"/>
                  </a:cubicBezTo>
                  <a:cubicBezTo>
                    <a:pt x="35717" y="132112"/>
                    <a:pt x="17943" y="145899"/>
                    <a:pt x="9425" y="145899"/>
                  </a:cubicBezTo>
                  <a:cubicBezTo>
                    <a:pt x="5648" y="145899"/>
                    <a:pt x="3696" y="143179"/>
                    <a:pt x="5504" y="135639"/>
                  </a:cubicBezTo>
                  <a:cubicBezTo>
                    <a:pt x="11394" y="111148"/>
                    <a:pt x="47192" y="106442"/>
                    <a:pt x="59301" y="84864"/>
                  </a:cubicBezTo>
                  <a:cubicBezTo>
                    <a:pt x="67441" y="70342"/>
                    <a:pt x="63528" y="47110"/>
                    <a:pt x="71090" y="30142"/>
                  </a:cubicBezTo>
                  <a:cubicBezTo>
                    <a:pt x="75726" y="19745"/>
                    <a:pt x="76562" y="11939"/>
                    <a:pt x="74754" y="710"/>
                  </a:cubicBezTo>
                  <a:cubicBezTo>
                    <a:pt x="74681" y="226"/>
                    <a:pt x="74280" y="0"/>
                    <a:pt x="738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3" name="Google Shape;111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EAAPkIAAB5IgAAJQoAAAAAAAAmAAAACAAAAP//////////"/>
                </a:ext>
              </a:extLst>
            </p:cNvSpPr>
            <p:nvPr/>
          </p:nvSpPr>
          <p:spPr>
            <a:xfrm>
              <a:off x="5417820" y="1458595"/>
              <a:ext cx="186055" cy="190500"/>
            </a:xfrm>
            <a:custGeom>
              <a:avLst/>
              <a:gdLst/>
              <a:ahLst/>
              <a:cxnLst/>
              <a:rect l="0" t="0" r="186055" b="190500"/>
              <a:pathLst>
                <a:path w="186055" h="190500">
                  <a:moveTo>
                    <a:pt x="184625" y="0"/>
                  </a:moveTo>
                  <a:cubicBezTo>
                    <a:pt x="184592" y="0"/>
                    <a:pt x="184568" y="0"/>
                    <a:pt x="184536" y="8"/>
                  </a:cubicBezTo>
                  <a:cubicBezTo>
                    <a:pt x="173606" y="1048"/>
                    <a:pt x="167700" y="12341"/>
                    <a:pt x="158846" y="12341"/>
                  </a:cubicBezTo>
                  <a:cubicBezTo>
                    <a:pt x="155809" y="12341"/>
                    <a:pt x="152432" y="11011"/>
                    <a:pt x="148385" y="7496"/>
                  </a:cubicBezTo>
                  <a:cubicBezTo>
                    <a:pt x="148086" y="7246"/>
                    <a:pt x="147690" y="7069"/>
                    <a:pt x="147302" y="7069"/>
                  </a:cubicBezTo>
                  <a:cubicBezTo>
                    <a:pt x="147076" y="7069"/>
                    <a:pt x="146858" y="7125"/>
                    <a:pt x="146656" y="7262"/>
                  </a:cubicBezTo>
                  <a:cubicBezTo>
                    <a:pt x="130935" y="18531"/>
                    <a:pt x="124618" y="45453"/>
                    <a:pt x="103921" y="45453"/>
                  </a:cubicBezTo>
                  <a:cubicBezTo>
                    <a:pt x="99575" y="45453"/>
                    <a:pt x="94590" y="44268"/>
                    <a:pt x="88749" y="41495"/>
                  </a:cubicBezTo>
                  <a:cubicBezTo>
                    <a:pt x="84605" y="39528"/>
                    <a:pt x="79839" y="38642"/>
                    <a:pt x="75024" y="38642"/>
                  </a:cubicBezTo>
                  <a:cubicBezTo>
                    <a:pt x="69305" y="38642"/>
                    <a:pt x="63504" y="39891"/>
                    <a:pt x="58593" y="42051"/>
                  </a:cubicBezTo>
                  <a:cubicBezTo>
                    <a:pt x="48729" y="46380"/>
                    <a:pt x="8" y="74704"/>
                    <a:pt x="16544" y="93525"/>
                  </a:cubicBezTo>
                  <a:cubicBezTo>
                    <a:pt x="28274" y="106913"/>
                    <a:pt x="56145" y="101045"/>
                    <a:pt x="59150" y="124316"/>
                  </a:cubicBezTo>
                  <a:cubicBezTo>
                    <a:pt x="61226" y="140469"/>
                    <a:pt x="52711" y="160475"/>
                    <a:pt x="53342" y="177394"/>
                  </a:cubicBezTo>
                  <a:cubicBezTo>
                    <a:pt x="53713" y="187090"/>
                    <a:pt x="57171" y="190492"/>
                    <a:pt x="61767" y="190492"/>
                  </a:cubicBezTo>
                  <a:cubicBezTo>
                    <a:pt x="68174" y="190492"/>
                    <a:pt x="76801" y="183874"/>
                    <a:pt x="82359" y="178490"/>
                  </a:cubicBezTo>
                  <a:cubicBezTo>
                    <a:pt x="82852" y="178014"/>
                    <a:pt x="82408" y="177394"/>
                    <a:pt x="81875" y="177394"/>
                  </a:cubicBezTo>
                  <a:cubicBezTo>
                    <a:pt x="81729" y="177394"/>
                    <a:pt x="81568" y="177442"/>
                    <a:pt x="81422" y="177555"/>
                  </a:cubicBezTo>
                  <a:cubicBezTo>
                    <a:pt x="74394" y="183391"/>
                    <a:pt x="69216" y="185833"/>
                    <a:pt x="65459" y="185833"/>
                  </a:cubicBezTo>
                  <a:cubicBezTo>
                    <a:pt x="48422" y="185833"/>
                    <a:pt x="60750" y="135528"/>
                    <a:pt x="61953" y="124316"/>
                  </a:cubicBezTo>
                  <a:cubicBezTo>
                    <a:pt x="63117" y="113305"/>
                    <a:pt x="49658" y="105696"/>
                    <a:pt x="41636" y="101513"/>
                  </a:cubicBezTo>
                  <a:cubicBezTo>
                    <a:pt x="33428" y="97249"/>
                    <a:pt x="15841" y="99296"/>
                    <a:pt x="19202" y="81612"/>
                  </a:cubicBezTo>
                  <a:cubicBezTo>
                    <a:pt x="23564" y="58623"/>
                    <a:pt x="51831" y="43123"/>
                    <a:pt x="75493" y="43123"/>
                  </a:cubicBezTo>
                  <a:cubicBezTo>
                    <a:pt x="81939" y="43123"/>
                    <a:pt x="88039" y="44268"/>
                    <a:pt x="93225" y="46734"/>
                  </a:cubicBezTo>
                  <a:cubicBezTo>
                    <a:pt x="98436" y="49209"/>
                    <a:pt x="102863" y="50442"/>
                    <a:pt x="106983" y="50442"/>
                  </a:cubicBezTo>
                  <a:cubicBezTo>
                    <a:pt x="113429" y="50442"/>
                    <a:pt x="119116" y="47411"/>
                    <a:pt x="125830" y="41382"/>
                  </a:cubicBezTo>
                  <a:cubicBezTo>
                    <a:pt x="138093" y="30372"/>
                    <a:pt x="136655" y="13582"/>
                    <a:pt x="149588" y="13582"/>
                  </a:cubicBezTo>
                  <a:cubicBezTo>
                    <a:pt x="152165" y="13582"/>
                    <a:pt x="155324" y="14251"/>
                    <a:pt x="159274" y="15766"/>
                  </a:cubicBezTo>
                  <a:cubicBezTo>
                    <a:pt x="159274" y="15766"/>
                    <a:pt x="159274" y="15766"/>
                    <a:pt x="159274" y="15766"/>
                  </a:cubicBezTo>
                  <a:cubicBezTo>
                    <a:pt x="159274" y="15766"/>
                    <a:pt x="159323" y="15782"/>
                    <a:pt x="159436" y="15831"/>
                  </a:cubicBezTo>
                  <a:cubicBezTo>
                    <a:pt x="159388" y="15806"/>
                    <a:pt x="159331" y="15790"/>
                    <a:pt x="159274" y="15766"/>
                  </a:cubicBezTo>
                  <a:cubicBezTo>
                    <a:pt x="159331" y="15774"/>
                    <a:pt x="162813" y="16991"/>
                    <a:pt x="164784" y="16991"/>
                  </a:cubicBezTo>
                  <a:cubicBezTo>
                    <a:pt x="165196" y="16991"/>
                    <a:pt x="165551" y="16935"/>
                    <a:pt x="165786" y="16806"/>
                  </a:cubicBezTo>
                  <a:cubicBezTo>
                    <a:pt x="167345" y="16153"/>
                    <a:pt x="168815" y="15291"/>
                    <a:pt x="170148" y="14243"/>
                  </a:cubicBezTo>
                  <a:cubicBezTo>
                    <a:pt x="170213" y="14154"/>
                    <a:pt x="170285" y="14057"/>
                    <a:pt x="170358" y="13969"/>
                  </a:cubicBezTo>
                  <a:cubicBezTo>
                    <a:pt x="171925" y="11075"/>
                    <a:pt x="172992" y="9624"/>
                    <a:pt x="173557" y="9624"/>
                  </a:cubicBezTo>
                  <a:cubicBezTo>
                    <a:pt x="174615" y="9624"/>
                    <a:pt x="173961" y="14597"/>
                    <a:pt x="171610" y="24536"/>
                  </a:cubicBezTo>
                  <a:cubicBezTo>
                    <a:pt x="157247" y="40818"/>
                    <a:pt x="137212" y="50039"/>
                    <a:pt x="124505" y="68231"/>
                  </a:cubicBezTo>
                  <a:cubicBezTo>
                    <a:pt x="108017" y="91857"/>
                    <a:pt x="124666" y="129781"/>
                    <a:pt x="114124" y="156453"/>
                  </a:cubicBezTo>
                  <a:cubicBezTo>
                    <a:pt x="113712" y="157493"/>
                    <a:pt x="114568" y="158170"/>
                    <a:pt x="115457" y="158170"/>
                  </a:cubicBezTo>
                  <a:cubicBezTo>
                    <a:pt x="116038" y="158170"/>
                    <a:pt x="116628" y="157879"/>
                    <a:pt x="116903" y="157219"/>
                  </a:cubicBezTo>
                  <a:cubicBezTo>
                    <a:pt x="122873" y="142234"/>
                    <a:pt x="124335" y="131457"/>
                    <a:pt x="123123" y="115546"/>
                  </a:cubicBezTo>
                  <a:cubicBezTo>
                    <a:pt x="120886" y="86013"/>
                    <a:pt x="125482" y="66305"/>
                    <a:pt x="148692" y="47218"/>
                  </a:cubicBezTo>
                  <a:cubicBezTo>
                    <a:pt x="164824" y="33959"/>
                    <a:pt x="183090" y="23504"/>
                    <a:pt x="185982" y="1451"/>
                  </a:cubicBezTo>
                  <a:cubicBezTo>
                    <a:pt x="186046" y="733"/>
                    <a:pt x="185303" y="0"/>
                    <a:pt x="1846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2" name="Google Shape;111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CIAAKUIAAAgIwAA7QkAAAAAAAAmAAAACAAAAP//////////"/>
                </a:ext>
              </a:extLst>
            </p:cNvSpPr>
            <p:nvPr/>
          </p:nvSpPr>
          <p:spPr>
            <a:xfrm>
              <a:off x="5539740" y="1405255"/>
              <a:ext cx="170180" cy="208280"/>
            </a:xfrm>
            <a:custGeom>
              <a:avLst/>
              <a:gdLst/>
              <a:ahLst/>
              <a:cxnLst/>
              <a:rect l="0" t="0" r="170180" b="208280"/>
              <a:pathLst>
                <a:path w="170180" h="208280">
                  <a:moveTo>
                    <a:pt x="168357" y="0"/>
                  </a:moveTo>
                  <a:cubicBezTo>
                    <a:pt x="167784" y="0"/>
                    <a:pt x="167252" y="323"/>
                    <a:pt x="167123" y="1067"/>
                  </a:cubicBezTo>
                  <a:cubicBezTo>
                    <a:pt x="162541" y="9699"/>
                    <a:pt x="157952" y="18331"/>
                    <a:pt x="153362" y="26963"/>
                  </a:cubicBezTo>
                  <a:cubicBezTo>
                    <a:pt x="152878" y="27457"/>
                    <a:pt x="152781" y="28184"/>
                    <a:pt x="153128" y="28790"/>
                  </a:cubicBezTo>
                  <a:cubicBezTo>
                    <a:pt x="168478" y="60385"/>
                    <a:pt x="123832" y="50953"/>
                    <a:pt x="112031" y="65962"/>
                  </a:cubicBezTo>
                  <a:cubicBezTo>
                    <a:pt x="104546" y="75467"/>
                    <a:pt x="98907" y="93111"/>
                    <a:pt x="86026" y="93111"/>
                  </a:cubicBezTo>
                  <a:cubicBezTo>
                    <a:pt x="84082" y="93111"/>
                    <a:pt x="81968" y="92707"/>
                    <a:pt x="79661" y="91810"/>
                  </a:cubicBezTo>
                  <a:cubicBezTo>
                    <a:pt x="78363" y="91309"/>
                    <a:pt x="77242" y="91091"/>
                    <a:pt x="76249" y="91091"/>
                  </a:cubicBezTo>
                  <a:cubicBezTo>
                    <a:pt x="73902" y="91091"/>
                    <a:pt x="72216" y="92311"/>
                    <a:pt x="70369" y="93984"/>
                  </a:cubicBezTo>
                  <a:cubicBezTo>
                    <a:pt x="50688" y="111693"/>
                    <a:pt x="41492" y="205944"/>
                    <a:pt x="7929" y="205944"/>
                  </a:cubicBezTo>
                  <a:cubicBezTo>
                    <a:pt x="5671" y="205944"/>
                    <a:pt x="3299" y="205516"/>
                    <a:pt x="807" y="204611"/>
                  </a:cubicBezTo>
                  <a:cubicBezTo>
                    <a:pt x="750" y="204586"/>
                    <a:pt x="686" y="204578"/>
                    <a:pt x="629" y="204578"/>
                  </a:cubicBezTo>
                  <a:cubicBezTo>
                    <a:pt x="194" y="204578"/>
                    <a:pt x="0" y="205249"/>
                    <a:pt x="411" y="205524"/>
                  </a:cubicBezTo>
                  <a:cubicBezTo>
                    <a:pt x="3364" y="207447"/>
                    <a:pt x="6179" y="208280"/>
                    <a:pt x="8857" y="208280"/>
                  </a:cubicBezTo>
                  <a:cubicBezTo>
                    <a:pt x="21230" y="208280"/>
                    <a:pt x="30555" y="190458"/>
                    <a:pt x="35854" y="180694"/>
                  </a:cubicBezTo>
                  <a:cubicBezTo>
                    <a:pt x="43912" y="165806"/>
                    <a:pt x="49688" y="149495"/>
                    <a:pt x="55745" y="133702"/>
                  </a:cubicBezTo>
                  <a:cubicBezTo>
                    <a:pt x="62771" y="115338"/>
                    <a:pt x="64360" y="97427"/>
                    <a:pt x="83461" y="97427"/>
                  </a:cubicBezTo>
                  <a:cubicBezTo>
                    <a:pt x="85743" y="97427"/>
                    <a:pt x="88284" y="97686"/>
                    <a:pt x="91115" y="98228"/>
                  </a:cubicBezTo>
                  <a:cubicBezTo>
                    <a:pt x="91728" y="98349"/>
                    <a:pt x="92333" y="98405"/>
                    <a:pt x="92914" y="98405"/>
                  </a:cubicBezTo>
                  <a:cubicBezTo>
                    <a:pt x="101037" y="98405"/>
                    <a:pt x="106578" y="87672"/>
                    <a:pt x="109168" y="82062"/>
                  </a:cubicBezTo>
                  <a:cubicBezTo>
                    <a:pt x="120484" y="57677"/>
                    <a:pt x="134294" y="61638"/>
                    <a:pt x="154693" y="54735"/>
                  </a:cubicBezTo>
                  <a:cubicBezTo>
                    <a:pt x="160420" y="52771"/>
                    <a:pt x="161283" y="47849"/>
                    <a:pt x="161630" y="42692"/>
                  </a:cubicBezTo>
                  <a:cubicBezTo>
                    <a:pt x="162630" y="28224"/>
                    <a:pt x="167381" y="16488"/>
                    <a:pt x="169970" y="1859"/>
                  </a:cubicBezTo>
                  <a:cubicBezTo>
                    <a:pt x="170180" y="736"/>
                    <a:pt x="169220" y="0"/>
                    <a:pt x="1683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1" name="Google Shape;111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CAAAIcIAACMIAAA8ggAAAAAAAAmAAAACAAAAP//////////"/>
                </a:ext>
              </a:extLst>
            </p:cNvSpPr>
            <p:nvPr/>
          </p:nvSpPr>
          <p:spPr>
            <a:xfrm>
              <a:off x="5237480" y="1386205"/>
              <a:ext cx="53340" cy="67945"/>
            </a:xfrm>
            <a:custGeom>
              <a:avLst/>
              <a:gdLst/>
              <a:ahLst/>
              <a:cxnLst/>
              <a:rect l="0" t="0" r="53340" b="67945"/>
              <a:pathLst>
                <a:path w="53340" h="67945">
                  <a:moveTo>
                    <a:pt x="53332" y="8"/>
                  </a:moveTo>
                  <a:cubicBezTo>
                    <a:pt x="50435" y="3555"/>
                    <a:pt x="47538" y="7135"/>
                    <a:pt x="44642" y="10691"/>
                  </a:cubicBezTo>
                  <a:cubicBezTo>
                    <a:pt x="30724" y="27971"/>
                    <a:pt x="17009" y="45436"/>
                    <a:pt x="3342" y="62949"/>
                  </a:cubicBezTo>
                  <a:cubicBezTo>
                    <a:pt x="2241" y="64614"/>
                    <a:pt x="1125" y="66287"/>
                    <a:pt x="0" y="67936"/>
                  </a:cubicBezTo>
                  <a:cubicBezTo>
                    <a:pt x="17988" y="45460"/>
                    <a:pt x="35838" y="22862"/>
                    <a:pt x="53332"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90" name="Google Shape;111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AAAAIJAAArIAAAGwkAAAAAAAAmAAAACAAAAP//////////"/>
                </a:ext>
              </a:extLst>
            </p:cNvSpPr>
            <p:nvPr/>
          </p:nvSpPr>
          <p:spPr>
            <a:xfrm>
              <a:off x="5217160" y="1464310"/>
              <a:ext cx="12065" cy="15875"/>
            </a:xfrm>
            <a:custGeom>
              <a:avLst/>
              <a:gdLst/>
              <a:ahLst/>
              <a:cxnLst/>
              <a:rect l="0" t="0" r="12065" b="15875"/>
              <a:pathLst>
                <a:path w="12065" h="15875">
                  <a:moveTo>
                    <a:pt x="12065" y="0"/>
                  </a:moveTo>
                  <a:cubicBezTo>
                    <a:pt x="8051" y="5297"/>
                    <a:pt x="4038" y="10602"/>
                    <a:pt x="8" y="15875"/>
                  </a:cubicBezTo>
                  <a:cubicBezTo>
                    <a:pt x="3474" y="11487"/>
                    <a:pt x="6923" y="7057"/>
                    <a:pt x="10364" y="2652"/>
                  </a:cubicBezTo>
                  <a:lnTo>
                    <a:pt x="12065" y="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9" name="Google Shape;111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h8AAGYLAAAIHwAAaQsAAAAAAAAmAAAACAAAAP//////////"/>
                </a:ext>
              </a:extLst>
            </p:cNvSpPr>
            <p:nvPr/>
          </p:nvSpPr>
          <p:spPr>
            <a:xfrm>
              <a:off x="5043170" y="1852930"/>
              <a:ext cx="1270" cy="1905"/>
            </a:xfrm>
            <a:custGeom>
              <a:avLst/>
              <a:gdLst/>
              <a:ahLst/>
              <a:cxnLst/>
              <a:rect l="0" t="0" r="1270" b="1905"/>
              <a:pathLst>
                <a:path w="1270" h="1905">
                  <a:moveTo>
                    <a:pt x="1270" y="8"/>
                  </a:moveTo>
                  <a:cubicBezTo>
                    <a:pt x="775" y="632"/>
                    <a:pt x="423" y="1256"/>
                    <a:pt x="7" y="1905"/>
                  </a:cubicBezTo>
                  <a:cubicBezTo>
                    <a:pt x="423" y="1281"/>
                    <a:pt x="854" y="632"/>
                    <a:pt x="1270"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8" name="Google Shape;111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x8AAL0KAACxHwAA4QoAAAAAAAAmAAAACAAAAP//////////"/>
                </a:ext>
              </a:extLst>
            </p:cNvSpPr>
            <p:nvPr/>
          </p:nvSpPr>
          <p:spPr>
            <a:xfrm>
              <a:off x="5135245" y="1745615"/>
              <a:ext cx="16510" cy="22860"/>
            </a:xfrm>
            <a:custGeom>
              <a:avLst/>
              <a:gdLst/>
              <a:ahLst/>
              <a:cxnLst/>
              <a:rect l="0" t="0" r="16510" b="22860"/>
              <a:pathLst>
                <a:path w="16510" h="22860">
                  <a:moveTo>
                    <a:pt x="16502" y="0"/>
                  </a:moveTo>
                  <a:cubicBezTo>
                    <a:pt x="10986" y="7625"/>
                    <a:pt x="5493" y="15243"/>
                    <a:pt x="0" y="22860"/>
                  </a:cubicBezTo>
                  <a:cubicBezTo>
                    <a:pt x="1974" y="20172"/>
                    <a:pt x="3963" y="17509"/>
                    <a:pt x="5905" y="14822"/>
                  </a:cubicBezTo>
                  <a:cubicBezTo>
                    <a:pt x="9503" y="9908"/>
                    <a:pt x="12975" y="4954"/>
                    <a:pt x="165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7" name="Google Shape;111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CAAAJgIAAAVIQAAyAgAAAAAAAAmAAAACAAAAP//////////"/>
                </a:ext>
              </a:extLst>
            </p:cNvSpPr>
            <p:nvPr/>
          </p:nvSpPr>
          <p:spPr>
            <a:xfrm>
              <a:off x="5354320" y="1397000"/>
              <a:ext cx="23495" cy="30480"/>
            </a:xfrm>
            <a:custGeom>
              <a:avLst/>
              <a:gdLst/>
              <a:ahLst/>
              <a:cxnLst/>
              <a:rect l="0" t="0" r="23495" b="30480"/>
              <a:pathLst>
                <a:path w="23495" h="30480">
                  <a:moveTo>
                    <a:pt x="23495" y="8"/>
                  </a:moveTo>
                  <a:cubicBezTo>
                    <a:pt x="15597" y="10079"/>
                    <a:pt x="7765" y="20247"/>
                    <a:pt x="8" y="30480"/>
                  </a:cubicBezTo>
                  <a:cubicBezTo>
                    <a:pt x="3278" y="26266"/>
                    <a:pt x="6533" y="22012"/>
                    <a:pt x="9828" y="17822"/>
                  </a:cubicBezTo>
                  <a:cubicBezTo>
                    <a:pt x="14405" y="11989"/>
                    <a:pt x="18966" y="6035"/>
                    <a:pt x="23495"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6" name="Google Shape;111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CEAALcIAACJIQAANQkAAAAAAAAmAAAACAAAAP//////////"/>
                </a:ext>
              </a:extLst>
            </p:cNvSpPr>
            <p:nvPr/>
          </p:nvSpPr>
          <p:spPr>
            <a:xfrm>
              <a:off x="5394960" y="1416685"/>
              <a:ext cx="56515" cy="80010"/>
            </a:xfrm>
            <a:custGeom>
              <a:avLst/>
              <a:gdLst/>
              <a:ahLst/>
              <a:cxnLst/>
              <a:rect l="0" t="0" r="56515" b="80010"/>
              <a:pathLst>
                <a:path w="56515" h="80010">
                  <a:moveTo>
                    <a:pt x="56515" y="8"/>
                  </a:moveTo>
                  <a:cubicBezTo>
                    <a:pt x="37229" y="26238"/>
                    <a:pt x="18449" y="53007"/>
                    <a:pt x="0" y="80010"/>
                  </a:cubicBezTo>
                  <a:cubicBezTo>
                    <a:pt x="18449" y="54707"/>
                    <a:pt x="36859" y="29404"/>
                    <a:pt x="54239" y="3400"/>
                  </a:cubicBezTo>
                  <a:cubicBezTo>
                    <a:pt x="55003" y="2264"/>
                    <a:pt x="55751" y="1144"/>
                    <a:pt x="56515"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5" name="Google Shape;111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yEAAMgIAADbIQAAlAkAAAAAAAAmAAAACAAAAP//////////"/>
                </a:ext>
              </a:extLst>
            </p:cNvSpPr>
            <p:nvPr/>
          </p:nvSpPr>
          <p:spPr>
            <a:xfrm>
              <a:off x="5407025" y="1427480"/>
              <a:ext cx="96520" cy="129540"/>
            </a:xfrm>
            <a:custGeom>
              <a:avLst/>
              <a:gdLst/>
              <a:ahLst/>
              <a:cxnLst/>
              <a:rect l="0" t="0" r="96520" b="129540"/>
              <a:pathLst>
                <a:path w="96520" h="129540">
                  <a:moveTo>
                    <a:pt x="96512" y="8"/>
                  </a:moveTo>
                  <a:cubicBezTo>
                    <a:pt x="83202" y="15551"/>
                    <a:pt x="69932" y="31077"/>
                    <a:pt x="58367" y="47298"/>
                  </a:cubicBezTo>
                  <a:cubicBezTo>
                    <a:pt x="38684" y="74879"/>
                    <a:pt x="19169" y="102121"/>
                    <a:pt x="8" y="129540"/>
                  </a:cubicBezTo>
                  <a:cubicBezTo>
                    <a:pt x="17125" y="105948"/>
                    <a:pt x="34829" y="82775"/>
                    <a:pt x="52276" y="59441"/>
                  </a:cubicBezTo>
                  <a:cubicBezTo>
                    <a:pt x="67123" y="39563"/>
                    <a:pt x="81270" y="19418"/>
                    <a:pt x="96512"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4" name="Google Shape;111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yEAAJoIAAACIgAAyAgAAAAAAAAmAAAACAAAAP//////////"/>
                </a:ext>
              </a:extLst>
            </p:cNvSpPr>
            <p:nvPr/>
          </p:nvSpPr>
          <p:spPr>
            <a:xfrm>
              <a:off x="5503545" y="1398270"/>
              <a:ext cx="24765" cy="29210"/>
            </a:xfrm>
            <a:custGeom>
              <a:avLst/>
              <a:gdLst/>
              <a:ahLst/>
              <a:cxnLst/>
              <a:rect l="0" t="0" r="24765" b="29210"/>
              <a:pathLst>
                <a:path w="24765" h="29210">
                  <a:moveTo>
                    <a:pt x="24765" y="8"/>
                  </a:moveTo>
                  <a:cubicBezTo>
                    <a:pt x="22994" y="2023"/>
                    <a:pt x="21305" y="3990"/>
                    <a:pt x="19511" y="5982"/>
                  </a:cubicBezTo>
                  <a:cubicBezTo>
                    <a:pt x="12704" y="13542"/>
                    <a:pt x="6275" y="21332"/>
                    <a:pt x="0" y="29210"/>
                  </a:cubicBezTo>
                  <a:cubicBezTo>
                    <a:pt x="8407" y="19539"/>
                    <a:pt x="16751" y="9853"/>
                    <a:pt x="24765"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3" name="Google Shape;111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CEAAJQJAABDIQAA9wkAAAAAAAAmAAAACAAAAP//////////"/>
                </a:ext>
              </a:extLst>
            </p:cNvSpPr>
            <p:nvPr/>
          </p:nvSpPr>
          <p:spPr>
            <a:xfrm>
              <a:off x="5364480" y="1557020"/>
              <a:ext cx="42545" cy="62865"/>
            </a:xfrm>
            <a:custGeom>
              <a:avLst/>
              <a:gdLst/>
              <a:ahLst/>
              <a:cxnLst/>
              <a:rect l="0" t="0" r="42545" b="62865"/>
              <a:pathLst>
                <a:path w="42545" h="62865">
                  <a:moveTo>
                    <a:pt x="42545" y="8"/>
                  </a:moveTo>
                  <a:cubicBezTo>
                    <a:pt x="27730" y="20502"/>
                    <a:pt x="13404" y="41376"/>
                    <a:pt x="0" y="62856"/>
                  </a:cubicBezTo>
                  <a:cubicBezTo>
                    <a:pt x="13893" y="41683"/>
                    <a:pt x="28050" y="20736"/>
                    <a:pt x="42545"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2" name="Google Shape;111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iEAAJoKAAB6IQAAqQoAAAAAAAAmAAAACAAAAP//////////"/>
                </a:ext>
              </a:extLst>
            </p:cNvSpPr>
            <p:nvPr/>
          </p:nvSpPr>
          <p:spPr>
            <a:xfrm>
              <a:off x="5434330" y="1723390"/>
              <a:ext cx="7620" cy="9525"/>
            </a:xfrm>
            <a:custGeom>
              <a:avLst/>
              <a:gdLst/>
              <a:ahLst/>
              <a:cxnLst/>
              <a:rect l="0" t="0" r="7620" b="9525"/>
              <a:pathLst>
                <a:path w="7620" h="9525">
                  <a:moveTo>
                    <a:pt x="5699" y="8"/>
                  </a:moveTo>
                  <a:cubicBezTo>
                    <a:pt x="5303" y="8"/>
                    <a:pt x="4899" y="177"/>
                    <a:pt x="4602" y="593"/>
                  </a:cubicBezTo>
                  <a:cubicBezTo>
                    <a:pt x="2886" y="3457"/>
                    <a:pt x="1369" y="5982"/>
                    <a:pt x="627" y="7347"/>
                  </a:cubicBezTo>
                  <a:cubicBezTo>
                    <a:pt x="0" y="8482"/>
                    <a:pt x="957" y="9525"/>
                    <a:pt x="1913" y="9525"/>
                  </a:cubicBezTo>
                  <a:cubicBezTo>
                    <a:pt x="2342" y="9525"/>
                    <a:pt x="2771" y="9313"/>
                    <a:pt x="3060" y="8813"/>
                  </a:cubicBezTo>
                  <a:cubicBezTo>
                    <a:pt x="4363" y="6592"/>
                    <a:pt x="5674" y="4364"/>
                    <a:pt x="6960" y="2135"/>
                  </a:cubicBezTo>
                  <a:cubicBezTo>
                    <a:pt x="7620" y="1033"/>
                    <a:pt x="6663" y="8"/>
                    <a:pt x="5699"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1" name="Google Shape;111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EAAJkKAAB2IQAAmwoAAAAAAAAmAAAACAAAAP//////////"/>
                </a:ext>
              </a:extLst>
            </p:cNvSpPr>
            <p:nvPr/>
          </p:nvSpPr>
          <p:spPr>
            <a:xfrm>
              <a:off x="5438775" y="1722755"/>
              <a:ext cx="635" cy="1270"/>
            </a:xfrm>
            <a:custGeom>
              <a:avLst/>
              <a:gdLst/>
              <a:ahLst/>
              <a:cxnLst/>
              <a:rect l="0" t="0" r="635" b="1270"/>
              <a:pathLst>
                <a:path w="635" h="1270">
                  <a:moveTo>
                    <a:pt x="628" y="9"/>
                  </a:moveTo>
                  <a:cubicBezTo>
                    <a:pt x="595" y="78"/>
                    <a:pt x="556" y="157"/>
                    <a:pt x="523" y="226"/>
                  </a:cubicBezTo>
                  <a:cubicBezTo>
                    <a:pt x="562" y="157"/>
                    <a:pt x="595" y="78"/>
                    <a:pt x="628" y="9"/>
                  </a:cubicBezTo>
                  <a:close/>
                  <a:moveTo>
                    <a:pt x="523" y="226"/>
                  </a:moveTo>
                  <a:cubicBezTo>
                    <a:pt x="360" y="574"/>
                    <a:pt x="163" y="905"/>
                    <a:pt x="13" y="1253"/>
                  </a:cubicBezTo>
                  <a:cubicBezTo>
                    <a:pt x="32" y="1209"/>
                    <a:pt x="65" y="1209"/>
                    <a:pt x="78" y="1183"/>
                  </a:cubicBezTo>
                  <a:cubicBezTo>
                    <a:pt x="235" y="861"/>
                    <a:pt x="373" y="548"/>
                    <a:pt x="523" y="226"/>
                  </a:cubicBezTo>
                  <a:close/>
                  <a:moveTo>
                    <a:pt x="13" y="1253"/>
                  </a:moveTo>
                  <a:cubicBezTo>
                    <a:pt x="6" y="1253"/>
                    <a:pt x="6" y="1261"/>
                    <a:pt x="6" y="1261"/>
                  </a:cubicBezTo>
                  <a:cubicBezTo>
                    <a:pt x="6" y="1261"/>
                    <a:pt x="6" y="1253"/>
                    <a:pt x="13" y="125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80" name="Google Shape;111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CAAADgLAAC1IAAAOAsAAAAAAAAmAAAACAAAAP//////////"/>
                </a:ext>
              </a:extLst>
            </p:cNvSpPr>
            <p:nvPr/>
          </p:nvSpPr>
          <p:spPr>
            <a:xfrm>
              <a:off x="5316220" y="1823720"/>
              <a:ext cx="635" cy="0"/>
            </a:xfrm>
            <a:custGeom>
              <a:avLst/>
              <a:gdLst/>
              <a:ahLst/>
              <a:cxnLst/>
              <a:rect l="0" t="0" r="635" b="0"/>
              <a:pathLst>
                <a:path w="635" h="0">
                  <a:moveTo>
                    <a:pt x="601" y="0"/>
                  </a:moveTo>
                  <a:cubicBezTo>
                    <a:pt x="267" y="0"/>
                    <a:pt x="33" y="0"/>
                    <a:pt x="33" y="0"/>
                  </a:cubicBezTo>
                  <a:cubicBezTo>
                    <a:pt x="33" y="0"/>
                    <a:pt x="200" y="0"/>
                    <a:pt x="60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9" name="Google Shape;111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EAAPwIAAD/IQAA/ggAAAAAAAAmAAAACAAAAP//////////"/>
                </a:ext>
              </a:extLst>
            </p:cNvSpPr>
            <p:nvPr/>
          </p:nvSpPr>
          <p:spPr>
            <a:xfrm>
              <a:off x="5525135" y="1460500"/>
              <a:ext cx="1270" cy="1270"/>
            </a:xfrm>
            <a:custGeom>
              <a:avLst/>
              <a:gdLst/>
              <a:ahLst/>
              <a:cxnLst/>
              <a:rect l="0" t="0" r="1270" b="1270"/>
              <a:pathLst>
                <a:path w="1270" h="1270">
                  <a:moveTo>
                    <a:pt x="1251" y="0"/>
                  </a:moveTo>
                  <a:cubicBezTo>
                    <a:pt x="1241" y="0"/>
                    <a:pt x="1144" y="83"/>
                    <a:pt x="989" y="242"/>
                  </a:cubicBezTo>
                  <a:cubicBezTo>
                    <a:pt x="698" y="537"/>
                    <a:pt x="436" y="832"/>
                    <a:pt x="165" y="1111"/>
                  </a:cubicBezTo>
                  <a:cubicBezTo>
                    <a:pt x="940" y="333"/>
                    <a:pt x="1260" y="0"/>
                    <a:pt x="1251" y="0"/>
                  </a:cubicBezTo>
                  <a:close/>
                  <a:moveTo>
                    <a:pt x="165" y="1111"/>
                  </a:moveTo>
                  <a:cubicBezTo>
                    <a:pt x="116" y="1157"/>
                    <a:pt x="58" y="1210"/>
                    <a:pt x="0" y="1270"/>
                  </a:cubicBezTo>
                  <a:cubicBezTo>
                    <a:pt x="58" y="1217"/>
                    <a:pt x="107" y="1164"/>
                    <a:pt x="165" y="111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8" name="Google Shape;111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B0AAKkHAABwIwAAiwwAAAAAAAAmAAAACAAAAP//////////"/>
                </a:ext>
              </a:extLst>
            </p:cNvSpPr>
            <p:nvPr/>
          </p:nvSpPr>
          <p:spPr>
            <a:xfrm>
              <a:off x="4826000" y="1245235"/>
              <a:ext cx="934720" cy="793750"/>
            </a:xfrm>
            <a:custGeom>
              <a:avLst/>
              <a:gdLst/>
              <a:ahLst/>
              <a:cxnLst/>
              <a:rect l="0" t="0" r="934720" b="793750"/>
              <a:pathLst>
                <a:path w="934720" h="793750">
                  <a:moveTo>
                    <a:pt x="492211" y="27689"/>
                  </a:moveTo>
                  <a:cubicBezTo>
                    <a:pt x="494792" y="28132"/>
                    <a:pt x="497307" y="28600"/>
                    <a:pt x="499678" y="29181"/>
                  </a:cubicBezTo>
                  <a:cubicBezTo>
                    <a:pt x="493905" y="34351"/>
                    <a:pt x="488228" y="39658"/>
                    <a:pt x="482616" y="45102"/>
                  </a:cubicBezTo>
                  <a:cubicBezTo>
                    <a:pt x="486019" y="39448"/>
                    <a:pt x="489228" y="33649"/>
                    <a:pt x="492211" y="27689"/>
                  </a:cubicBezTo>
                  <a:close/>
                  <a:moveTo>
                    <a:pt x="480503" y="25729"/>
                  </a:moveTo>
                  <a:cubicBezTo>
                    <a:pt x="482842" y="26221"/>
                    <a:pt x="485301" y="26616"/>
                    <a:pt x="487760" y="27011"/>
                  </a:cubicBezTo>
                  <a:cubicBezTo>
                    <a:pt x="480624" y="33407"/>
                    <a:pt x="473698" y="40013"/>
                    <a:pt x="467021" y="46780"/>
                  </a:cubicBezTo>
                  <a:cubicBezTo>
                    <a:pt x="471650" y="39868"/>
                    <a:pt x="476173" y="32883"/>
                    <a:pt x="480503" y="25729"/>
                  </a:cubicBezTo>
                  <a:close/>
                  <a:moveTo>
                    <a:pt x="529585" y="23309"/>
                  </a:moveTo>
                  <a:cubicBezTo>
                    <a:pt x="530762" y="23309"/>
                    <a:pt x="531956" y="23438"/>
                    <a:pt x="533157" y="23705"/>
                  </a:cubicBezTo>
                  <a:cubicBezTo>
                    <a:pt x="522078" y="33391"/>
                    <a:pt x="511789" y="44546"/>
                    <a:pt x="502032" y="56467"/>
                  </a:cubicBezTo>
                  <a:cubicBezTo>
                    <a:pt x="506645" y="48788"/>
                    <a:pt x="511039" y="41029"/>
                    <a:pt x="514926" y="33181"/>
                  </a:cubicBezTo>
                  <a:cubicBezTo>
                    <a:pt x="515321" y="32488"/>
                    <a:pt x="515006" y="31593"/>
                    <a:pt x="514248" y="31302"/>
                  </a:cubicBezTo>
                  <a:cubicBezTo>
                    <a:pt x="519191" y="25987"/>
                    <a:pt x="524287" y="23309"/>
                    <a:pt x="529585" y="23309"/>
                  </a:cubicBezTo>
                  <a:close/>
                  <a:moveTo>
                    <a:pt x="471746" y="35117"/>
                  </a:moveTo>
                  <a:cubicBezTo>
                    <a:pt x="467554" y="42102"/>
                    <a:pt x="463086" y="48901"/>
                    <a:pt x="458523" y="55628"/>
                  </a:cubicBezTo>
                  <a:cubicBezTo>
                    <a:pt x="454612" y="59773"/>
                    <a:pt x="450774" y="63992"/>
                    <a:pt x="447000" y="68250"/>
                  </a:cubicBezTo>
                  <a:cubicBezTo>
                    <a:pt x="457386" y="54749"/>
                    <a:pt x="468440" y="40610"/>
                    <a:pt x="471746" y="35117"/>
                  </a:cubicBezTo>
                  <a:close/>
                  <a:moveTo>
                    <a:pt x="556783" y="62362"/>
                  </a:moveTo>
                  <a:cubicBezTo>
                    <a:pt x="557113" y="65806"/>
                    <a:pt x="557992" y="69186"/>
                    <a:pt x="559411" y="72348"/>
                  </a:cubicBezTo>
                  <a:cubicBezTo>
                    <a:pt x="553452" y="77638"/>
                    <a:pt x="547663" y="83107"/>
                    <a:pt x="542027" y="88769"/>
                  </a:cubicBezTo>
                  <a:cubicBezTo>
                    <a:pt x="547260" y="80219"/>
                    <a:pt x="552243" y="71468"/>
                    <a:pt x="556783" y="62362"/>
                  </a:cubicBezTo>
                  <a:close/>
                  <a:moveTo>
                    <a:pt x="677999" y="61362"/>
                  </a:moveTo>
                  <a:cubicBezTo>
                    <a:pt x="680329" y="62193"/>
                    <a:pt x="682611" y="63177"/>
                    <a:pt x="684796" y="64338"/>
                  </a:cubicBezTo>
                  <a:cubicBezTo>
                    <a:pt x="684611" y="64363"/>
                    <a:pt x="684450" y="64459"/>
                    <a:pt x="684305" y="64572"/>
                  </a:cubicBezTo>
                  <a:cubicBezTo>
                    <a:pt x="676765" y="73073"/>
                    <a:pt x="669411" y="81663"/>
                    <a:pt x="662074" y="90253"/>
                  </a:cubicBezTo>
                  <a:cubicBezTo>
                    <a:pt x="668105" y="81034"/>
                    <a:pt x="673435" y="71372"/>
                    <a:pt x="677999" y="61362"/>
                  </a:cubicBezTo>
                  <a:close/>
                  <a:moveTo>
                    <a:pt x="705092" y="78308"/>
                  </a:moveTo>
                  <a:cubicBezTo>
                    <a:pt x="707793" y="80292"/>
                    <a:pt x="710728" y="81970"/>
                    <a:pt x="713800" y="83341"/>
                  </a:cubicBezTo>
                  <a:cubicBezTo>
                    <a:pt x="709728" y="87648"/>
                    <a:pt x="705842" y="92164"/>
                    <a:pt x="701858" y="96568"/>
                  </a:cubicBezTo>
                  <a:cubicBezTo>
                    <a:pt x="704398" y="92003"/>
                    <a:pt x="706930" y="87414"/>
                    <a:pt x="709261" y="82712"/>
                  </a:cubicBezTo>
                  <a:cubicBezTo>
                    <a:pt x="709769" y="81687"/>
                    <a:pt x="708986" y="80671"/>
                    <a:pt x="708067" y="80671"/>
                  </a:cubicBezTo>
                  <a:cubicBezTo>
                    <a:pt x="707761" y="80671"/>
                    <a:pt x="707438" y="80784"/>
                    <a:pt x="707140" y="81058"/>
                  </a:cubicBezTo>
                  <a:cubicBezTo>
                    <a:pt x="701488" y="86277"/>
                    <a:pt x="696271" y="92052"/>
                    <a:pt x="691199" y="98012"/>
                  </a:cubicBezTo>
                  <a:cubicBezTo>
                    <a:pt x="695803" y="91447"/>
                    <a:pt x="700512" y="84922"/>
                    <a:pt x="705092" y="78308"/>
                  </a:cubicBezTo>
                  <a:close/>
                  <a:moveTo>
                    <a:pt x="582327" y="63177"/>
                  </a:moveTo>
                  <a:cubicBezTo>
                    <a:pt x="582440" y="63177"/>
                    <a:pt x="582553" y="63177"/>
                    <a:pt x="582674" y="63177"/>
                  </a:cubicBezTo>
                  <a:cubicBezTo>
                    <a:pt x="570313" y="74840"/>
                    <a:pt x="558387" y="86882"/>
                    <a:pt x="546937" y="99286"/>
                  </a:cubicBezTo>
                  <a:cubicBezTo>
                    <a:pt x="551872" y="91672"/>
                    <a:pt x="556694" y="83994"/>
                    <a:pt x="561419" y="76235"/>
                  </a:cubicBezTo>
                  <a:cubicBezTo>
                    <a:pt x="561645" y="76413"/>
                    <a:pt x="561903" y="76493"/>
                    <a:pt x="562161" y="76493"/>
                  </a:cubicBezTo>
                  <a:cubicBezTo>
                    <a:pt x="562556" y="76493"/>
                    <a:pt x="562951" y="76324"/>
                    <a:pt x="563257" y="76025"/>
                  </a:cubicBezTo>
                  <a:lnTo>
                    <a:pt x="563257" y="76050"/>
                  </a:lnTo>
                  <a:cubicBezTo>
                    <a:pt x="563532" y="76243"/>
                    <a:pt x="563878" y="76356"/>
                    <a:pt x="564217" y="76356"/>
                  </a:cubicBezTo>
                  <a:cubicBezTo>
                    <a:pt x="564725" y="76356"/>
                    <a:pt x="565209" y="76098"/>
                    <a:pt x="565418" y="75469"/>
                  </a:cubicBezTo>
                  <a:cubicBezTo>
                    <a:pt x="568789" y="64693"/>
                    <a:pt x="575070" y="63177"/>
                    <a:pt x="582327" y="63177"/>
                  </a:cubicBezTo>
                  <a:close/>
                  <a:moveTo>
                    <a:pt x="716639" y="84551"/>
                  </a:moveTo>
                  <a:cubicBezTo>
                    <a:pt x="719549" y="85736"/>
                    <a:pt x="722557" y="86833"/>
                    <a:pt x="725557" y="87954"/>
                  </a:cubicBezTo>
                  <a:cubicBezTo>
                    <a:pt x="718461" y="94399"/>
                    <a:pt x="711639" y="101174"/>
                    <a:pt x="704979" y="108094"/>
                  </a:cubicBezTo>
                  <a:cubicBezTo>
                    <a:pt x="709333" y="100480"/>
                    <a:pt x="713220" y="92608"/>
                    <a:pt x="716639" y="84551"/>
                  </a:cubicBezTo>
                  <a:close/>
                  <a:moveTo>
                    <a:pt x="840919" y="95318"/>
                  </a:moveTo>
                  <a:cubicBezTo>
                    <a:pt x="841080" y="95318"/>
                    <a:pt x="841250" y="95326"/>
                    <a:pt x="841419" y="95334"/>
                  </a:cubicBezTo>
                  <a:cubicBezTo>
                    <a:pt x="835920" y="101133"/>
                    <a:pt x="830735" y="107158"/>
                    <a:pt x="825631" y="113288"/>
                  </a:cubicBezTo>
                  <a:cubicBezTo>
                    <a:pt x="828268" y="109070"/>
                    <a:pt x="830541" y="104835"/>
                    <a:pt x="832799" y="100359"/>
                  </a:cubicBezTo>
                  <a:cubicBezTo>
                    <a:pt x="834646" y="96721"/>
                    <a:pt x="837524" y="95318"/>
                    <a:pt x="840919" y="95318"/>
                  </a:cubicBezTo>
                  <a:close/>
                  <a:moveTo>
                    <a:pt x="446742" y="72259"/>
                  </a:moveTo>
                  <a:cubicBezTo>
                    <a:pt x="435760" y="87204"/>
                    <a:pt x="424068" y="101690"/>
                    <a:pt x="412110" y="115942"/>
                  </a:cubicBezTo>
                  <a:cubicBezTo>
                    <a:pt x="419673" y="105811"/>
                    <a:pt x="427334" y="95754"/>
                    <a:pt x="435268" y="85881"/>
                  </a:cubicBezTo>
                  <a:cubicBezTo>
                    <a:pt x="438969" y="81244"/>
                    <a:pt x="442831" y="76727"/>
                    <a:pt x="446742" y="72259"/>
                  </a:cubicBezTo>
                  <a:close/>
                  <a:moveTo>
                    <a:pt x="822905" y="120571"/>
                  </a:moveTo>
                  <a:cubicBezTo>
                    <a:pt x="822897" y="120587"/>
                    <a:pt x="822889" y="120603"/>
                    <a:pt x="822873" y="120620"/>
                  </a:cubicBezTo>
                  <a:cubicBezTo>
                    <a:pt x="822889" y="120603"/>
                    <a:pt x="822897" y="120587"/>
                    <a:pt x="822905" y="120571"/>
                  </a:cubicBezTo>
                  <a:close/>
                  <a:moveTo>
                    <a:pt x="409078" y="88696"/>
                  </a:moveTo>
                  <a:cubicBezTo>
                    <a:pt x="400539" y="100359"/>
                    <a:pt x="391621" y="111772"/>
                    <a:pt x="382566" y="122991"/>
                  </a:cubicBezTo>
                  <a:lnTo>
                    <a:pt x="382542" y="122991"/>
                  </a:lnTo>
                  <a:cubicBezTo>
                    <a:pt x="391298" y="111489"/>
                    <a:pt x="400144" y="100061"/>
                    <a:pt x="409078" y="88696"/>
                  </a:cubicBezTo>
                  <a:close/>
                  <a:moveTo>
                    <a:pt x="700939" y="91406"/>
                  </a:moveTo>
                  <a:cubicBezTo>
                    <a:pt x="701576" y="91406"/>
                    <a:pt x="700173" y="94713"/>
                    <a:pt x="695222" y="103553"/>
                  </a:cubicBezTo>
                  <a:lnTo>
                    <a:pt x="695198" y="103553"/>
                  </a:lnTo>
                  <a:cubicBezTo>
                    <a:pt x="694988" y="103948"/>
                    <a:pt x="694738" y="104319"/>
                    <a:pt x="694529" y="104714"/>
                  </a:cubicBezTo>
                  <a:cubicBezTo>
                    <a:pt x="688336" y="111699"/>
                    <a:pt x="682281" y="118829"/>
                    <a:pt x="676322" y="126048"/>
                  </a:cubicBezTo>
                  <a:cubicBezTo>
                    <a:pt x="677814" y="123620"/>
                    <a:pt x="679370" y="121224"/>
                    <a:pt x="680837" y="118756"/>
                  </a:cubicBezTo>
                  <a:cubicBezTo>
                    <a:pt x="684579" y="112546"/>
                    <a:pt x="699310" y="91406"/>
                    <a:pt x="700939" y="91406"/>
                  </a:cubicBezTo>
                  <a:close/>
                  <a:moveTo>
                    <a:pt x="686474" y="65153"/>
                  </a:moveTo>
                  <a:cubicBezTo>
                    <a:pt x="691916" y="68226"/>
                    <a:pt x="697246" y="72210"/>
                    <a:pt x="702649" y="76445"/>
                  </a:cubicBezTo>
                  <a:cubicBezTo>
                    <a:pt x="683418" y="92181"/>
                    <a:pt x="667791" y="110884"/>
                    <a:pt x="653446" y="130693"/>
                  </a:cubicBezTo>
                  <a:cubicBezTo>
                    <a:pt x="667154" y="111231"/>
                    <a:pt x="680353" y="91479"/>
                    <a:pt x="692755" y="71275"/>
                  </a:cubicBezTo>
                  <a:cubicBezTo>
                    <a:pt x="693368" y="70283"/>
                    <a:pt x="692465" y="69226"/>
                    <a:pt x="691529" y="69226"/>
                  </a:cubicBezTo>
                  <a:cubicBezTo>
                    <a:pt x="691215" y="69226"/>
                    <a:pt x="690900" y="69347"/>
                    <a:pt x="690642" y="69621"/>
                  </a:cubicBezTo>
                  <a:cubicBezTo>
                    <a:pt x="682281" y="78405"/>
                    <a:pt x="674177" y="87390"/>
                    <a:pt x="666315" y="96609"/>
                  </a:cubicBezTo>
                  <a:cubicBezTo>
                    <a:pt x="673363" y="86785"/>
                    <a:pt x="680120" y="76703"/>
                    <a:pt x="686377" y="66177"/>
                  </a:cubicBezTo>
                  <a:lnTo>
                    <a:pt x="686377" y="66153"/>
                  </a:lnTo>
                  <a:cubicBezTo>
                    <a:pt x="686562" y="65855"/>
                    <a:pt x="686586" y="65484"/>
                    <a:pt x="686474" y="65153"/>
                  </a:cubicBezTo>
                  <a:close/>
                  <a:moveTo>
                    <a:pt x="836105" y="103868"/>
                  </a:moveTo>
                  <a:cubicBezTo>
                    <a:pt x="836242" y="103868"/>
                    <a:pt x="836000" y="104384"/>
                    <a:pt x="835267" y="105602"/>
                  </a:cubicBezTo>
                  <a:cubicBezTo>
                    <a:pt x="827429" y="118643"/>
                    <a:pt x="817229" y="130306"/>
                    <a:pt x="806867" y="141598"/>
                  </a:cubicBezTo>
                  <a:cubicBezTo>
                    <a:pt x="812165" y="134533"/>
                    <a:pt x="817463" y="127491"/>
                    <a:pt x="822873" y="120620"/>
                  </a:cubicBezTo>
                  <a:cubicBezTo>
                    <a:pt x="822785" y="120732"/>
                    <a:pt x="822744" y="120781"/>
                    <a:pt x="822736" y="120781"/>
                  </a:cubicBezTo>
                  <a:cubicBezTo>
                    <a:pt x="822664" y="120781"/>
                    <a:pt x="835363" y="103868"/>
                    <a:pt x="836105" y="103868"/>
                  </a:cubicBezTo>
                  <a:close/>
                  <a:moveTo>
                    <a:pt x="898193" y="142993"/>
                  </a:moveTo>
                  <a:cubicBezTo>
                    <a:pt x="899169" y="144001"/>
                    <a:pt x="900217" y="144977"/>
                    <a:pt x="901217" y="145977"/>
                  </a:cubicBezTo>
                  <a:cubicBezTo>
                    <a:pt x="893186" y="154341"/>
                    <a:pt x="889049" y="158423"/>
                    <a:pt x="888315" y="158423"/>
                  </a:cubicBezTo>
                  <a:cubicBezTo>
                    <a:pt x="887485" y="158423"/>
                    <a:pt x="891009" y="153188"/>
                    <a:pt x="898169" y="142993"/>
                  </a:cubicBezTo>
                  <a:close/>
                  <a:moveTo>
                    <a:pt x="864021" y="107255"/>
                  </a:moveTo>
                  <a:cubicBezTo>
                    <a:pt x="872398" y="114127"/>
                    <a:pt x="879591" y="121854"/>
                    <a:pt x="881550" y="124184"/>
                  </a:cubicBezTo>
                  <a:cubicBezTo>
                    <a:pt x="886533" y="130121"/>
                    <a:pt x="891283" y="135613"/>
                    <a:pt x="896193" y="140856"/>
                  </a:cubicBezTo>
                  <a:cubicBezTo>
                    <a:pt x="892855" y="143380"/>
                    <a:pt x="889630" y="146074"/>
                    <a:pt x="886404" y="148792"/>
                  </a:cubicBezTo>
                  <a:cubicBezTo>
                    <a:pt x="887606" y="145752"/>
                    <a:pt x="888815" y="142727"/>
                    <a:pt x="889791" y="139549"/>
                  </a:cubicBezTo>
                  <a:cubicBezTo>
                    <a:pt x="890073" y="138606"/>
                    <a:pt x="889235" y="137815"/>
                    <a:pt x="888388" y="137815"/>
                  </a:cubicBezTo>
                  <a:cubicBezTo>
                    <a:pt x="888065" y="137815"/>
                    <a:pt x="887743" y="137928"/>
                    <a:pt x="887485" y="138202"/>
                  </a:cubicBezTo>
                  <a:cubicBezTo>
                    <a:pt x="881599" y="144397"/>
                    <a:pt x="875987" y="150817"/>
                    <a:pt x="870326" y="157197"/>
                  </a:cubicBezTo>
                  <a:cubicBezTo>
                    <a:pt x="875729" y="149075"/>
                    <a:pt x="880897" y="140783"/>
                    <a:pt x="885784" y="132242"/>
                  </a:cubicBezTo>
                  <a:cubicBezTo>
                    <a:pt x="886348" y="131226"/>
                    <a:pt x="885517" y="130290"/>
                    <a:pt x="884606" y="130290"/>
                  </a:cubicBezTo>
                  <a:cubicBezTo>
                    <a:pt x="884300" y="130290"/>
                    <a:pt x="883985" y="130395"/>
                    <a:pt x="883711" y="130629"/>
                  </a:cubicBezTo>
                  <a:cubicBezTo>
                    <a:pt x="875704" y="137622"/>
                    <a:pt x="868230" y="145187"/>
                    <a:pt x="861021" y="153059"/>
                  </a:cubicBezTo>
                  <a:cubicBezTo>
                    <a:pt x="867375" y="143163"/>
                    <a:pt x="873189" y="132911"/>
                    <a:pt x="878123" y="122063"/>
                  </a:cubicBezTo>
                  <a:cubicBezTo>
                    <a:pt x="878647" y="121087"/>
                    <a:pt x="877857" y="120144"/>
                    <a:pt x="876986" y="120144"/>
                  </a:cubicBezTo>
                  <a:cubicBezTo>
                    <a:pt x="876696" y="120144"/>
                    <a:pt x="876390" y="120249"/>
                    <a:pt x="876124" y="120507"/>
                  </a:cubicBezTo>
                  <a:cubicBezTo>
                    <a:pt x="870931" y="124717"/>
                    <a:pt x="866044" y="129233"/>
                    <a:pt x="861271" y="133871"/>
                  </a:cubicBezTo>
                  <a:cubicBezTo>
                    <a:pt x="864553" y="128395"/>
                    <a:pt x="867746" y="122829"/>
                    <a:pt x="870657" y="117055"/>
                  </a:cubicBezTo>
                  <a:cubicBezTo>
                    <a:pt x="871173" y="116014"/>
                    <a:pt x="870286" y="114845"/>
                    <a:pt x="869342" y="114845"/>
                  </a:cubicBezTo>
                  <a:cubicBezTo>
                    <a:pt x="869012" y="114845"/>
                    <a:pt x="868681" y="114982"/>
                    <a:pt x="868399" y="115312"/>
                  </a:cubicBezTo>
                  <a:cubicBezTo>
                    <a:pt x="855054" y="130355"/>
                    <a:pt x="840435" y="145582"/>
                    <a:pt x="826123" y="161092"/>
                  </a:cubicBezTo>
                  <a:cubicBezTo>
                    <a:pt x="840419" y="144558"/>
                    <a:pt x="853990" y="127443"/>
                    <a:pt x="864021" y="107255"/>
                  </a:cubicBezTo>
                  <a:close/>
                  <a:moveTo>
                    <a:pt x="903386" y="148099"/>
                  </a:moveTo>
                  <a:cubicBezTo>
                    <a:pt x="905087" y="149752"/>
                    <a:pt x="906877" y="151422"/>
                    <a:pt x="908667" y="153059"/>
                  </a:cubicBezTo>
                  <a:cubicBezTo>
                    <a:pt x="908635" y="153051"/>
                    <a:pt x="908603" y="153051"/>
                    <a:pt x="908562" y="153051"/>
                  </a:cubicBezTo>
                  <a:cubicBezTo>
                    <a:pt x="908393" y="153051"/>
                    <a:pt x="908216" y="153099"/>
                    <a:pt x="908063" y="153196"/>
                  </a:cubicBezTo>
                  <a:cubicBezTo>
                    <a:pt x="899499" y="159600"/>
                    <a:pt x="901612" y="157898"/>
                    <a:pt x="893468" y="164907"/>
                  </a:cubicBezTo>
                  <a:cubicBezTo>
                    <a:pt x="896467" y="162302"/>
                    <a:pt x="901241" y="152333"/>
                    <a:pt x="903362" y="148123"/>
                  </a:cubicBezTo>
                  <a:lnTo>
                    <a:pt x="903386" y="148099"/>
                  </a:lnTo>
                  <a:close/>
                  <a:moveTo>
                    <a:pt x="470166" y="61943"/>
                  </a:moveTo>
                  <a:cubicBezTo>
                    <a:pt x="445258" y="99569"/>
                    <a:pt x="410828" y="132589"/>
                    <a:pt x="382679" y="167053"/>
                  </a:cubicBezTo>
                  <a:cubicBezTo>
                    <a:pt x="409989" y="130234"/>
                    <a:pt x="438945" y="94818"/>
                    <a:pt x="470166" y="61943"/>
                  </a:cubicBezTo>
                  <a:close/>
                  <a:moveTo>
                    <a:pt x="523941" y="113401"/>
                  </a:moveTo>
                  <a:cubicBezTo>
                    <a:pt x="510580" y="132516"/>
                    <a:pt x="495751" y="150704"/>
                    <a:pt x="481148" y="168956"/>
                  </a:cubicBezTo>
                  <a:cubicBezTo>
                    <a:pt x="491534" y="154083"/>
                    <a:pt x="502145" y="139364"/>
                    <a:pt x="513297" y="125023"/>
                  </a:cubicBezTo>
                  <a:cubicBezTo>
                    <a:pt x="516047" y="121483"/>
                    <a:pt x="519796" y="117498"/>
                    <a:pt x="523941" y="113401"/>
                  </a:cubicBezTo>
                  <a:close/>
                  <a:moveTo>
                    <a:pt x="910159" y="154309"/>
                  </a:moveTo>
                  <a:cubicBezTo>
                    <a:pt x="912110" y="156035"/>
                    <a:pt x="913997" y="157737"/>
                    <a:pt x="916142" y="159415"/>
                  </a:cubicBezTo>
                  <a:cubicBezTo>
                    <a:pt x="918916" y="161625"/>
                    <a:pt x="920287" y="164044"/>
                    <a:pt x="920730" y="166464"/>
                  </a:cubicBezTo>
                  <a:cubicBezTo>
                    <a:pt x="916271" y="169384"/>
                    <a:pt x="911417" y="172803"/>
                    <a:pt x="909409" y="172803"/>
                  </a:cubicBezTo>
                  <a:cubicBezTo>
                    <a:pt x="907676" y="172803"/>
                    <a:pt x="908038" y="170287"/>
                    <a:pt x="912530" y="162762"/>
                  </a:cubicBezTo>
                  <a:cubicBezTo>
                    <a:pt x="913183" y="161665"/>
                    <a:pt x="912264" y="160681"/>
                    <a:pt x="911272" y="160681"/>
                  </a:cubicBezTo>
                  <a:cubicBezTo>
                    <a:pt x="910941" y="160681"/>
                    <a:pt x="910594" y="160794"/>
                    <a:pt x="910296" y="161044"/>
                  </a:cubicBezTo>
                  <a:cubicBezTo>
                    <a:pt x="903652" y="166714"/>
                    <a:pt x="900814" y="168795"/>
                    <a:pt x="900169" y="168795"/>
                  </a:cubicBezTo>
                  <a:cubicBezTo>
                    <a:pt x="898822" y="168795"/>
                    <a:pt x="906958" y="159761"/>
                    <a:pt x="909998" y="155148"/>
                  </a:cubicBezTo>
                  <a:cubicBezTo>
                    <a:pt x="910159" y="154898"/>
                    <a:pt x="910207" y="154591"/>
                    <a:pt x="910159" y="154309"/>
                  </a:cubicBezTo>
                  <a:close/>
                  <a:moveTo>
                    <a:pt x="903354" y="159132"/>
                  </a:moveTo>
                  <a:cubicBezTo>
                    <a:pt x="903950" y="159132"/>
                    <a:pt x="901676" y="162512"/>
                    <a:pt x="893790" y="172473"/>
                  </a:cubicBezTo>
                  <a:cubicBezTo>
                    <a:pt x="893702" y="172618"/>
                    <a:pt x="893653" y="172803"/>
                    <a:pt x="893629" y="172989"/>
                  </a:cubicBezTo>
                  <a:cubicBezTo>
                    <a:pt x="892516" y="172360"/>
                    <a:pt x="891371" y="171827"/>
                    <a:pt x="890210" y="171384"/>
                  </a:cubicBezTo>
                  <a:cubicBezTo>
                    <a:pt x="894806" y="167020"/>
                    <a:pt x="902434" y="159132"/>
                    <a:pt x="903354" y="159132"/>
                  </a:cubicBezTo>
                  <a:close/>
                  <a:moveTo>
                    <a:pt x="905627" y="167972"/>
                  </a:moveTo>
                  <a:cubicBezTo>
                    <a:pt x="906256" y="167972"/>
                    <a:pt x="904684" y="170610"/>
                    <a:pt x="901217" y="177852"/>
                  </a:cubicBezTo>
                  <a:cubicBezTo>
                    <a:pt x="900685" y="177594"/>
                    <a:pt x="900169" y="177296"/>
                    <a:pt x="899661" y="176973"/>
                  </a:cubicBezTo>
                  <a:cubicBezTo>
                    <a:pt x="898056" y="175876"/>
                    <a:pt x="896911" y="175110"/>
                    <a:pt x="895935" y="174457"/>
                  </a:cubicBezTo>
                  <a:lnTo>
                    <a:pt x="895959" y="174457"/>
                  </a:lnTo>
                  <a:cubicBezTo>
                    <a:pt x="901862" y="170908"/>
                    <a:pt x="904966" y="167972"/>
                    <a:pt x="905627" y="167972"/>
                  </a:cubicBezTo>
                  <a:close/>
                  <a:moveTo>
                    <a:pt x="917343" y="171166"/>
                  </a:moveTo>
                  <a:cubicBezTo>
                    <a:pt x="918456" y="171166"/>
                    <a:pt x="918577" y="172473"/>
                    <a:pt x="917142" y="175965"/>
                  </a:cubicBezTo>
                  <a:cubicBezTo>
                    <a:pt x="914562" y="178312"/>
                    <a:pt x="911231" y="179570"/>
                    <a:pt x="907829" y="179570"/>
                  </a:cubicBezTo>
                  <a:cubicBezTo>
                    <a:pt x="906627" y="179570"/>
                    <a:pt x="905418" y="179409"/>
                    <a:pt x="904224" y="179086"/>
                  </a:cubicBezTo>
                  <a:lnTo>
                    <a:pt x="904249" y="179086"/>
                  </a:lnTo>
                  <a:cubicBezTo>
                    <a:pt x="909651" y="175763"/>
                    <a:pt x="915247" y="171166"/>
                    <a:pt x="917343" y="171166"/>
                  </a:cubicBezTo>
                  <a:close/>
                  <a:moveTo>
                    <a:pt x="883816" y="145373"/>
                  </a:moveTo>
                  <a:cubicBezTo>
                    <a:pt x="884639" y="145373"/>
                    <a:pt x="884316" y="147341"/>
                    <a:pt x="882107" y="152494"/>
                  </a:cubicBezTo>
                  <a:cubicBezTo>
                    <a:pt x="871705" y="161697"/>
                    <a:pt x="861876" y="171779"/>
                    <a:pt x="852498" y="182345"/>
                  </a:cubicBezTo>
                  <a:cubicBezTo>
                    <a:pt x="853990" y="180369"/>
                    <a:pt x="855473" y="178433"/>
                    <a:pt x="856917" y="176433"/>
                  </a:cubicBezTo>
                  <a:cubicBezTo>
                    <a:pt x="860271" y="172545"/>
                    <a:pt x="863529" y="168561"/>
                    <a:pt x="866907" y="164697"/>
                  </a:cubicBezTo>
                  <a:cubicBezTo>
                    <a:pt x="870552" y="160520"/>
                    <a:pt x="881558" y="145373"/>
                    <a:pt x="883816" y="145373"/>
                  </a:cubicBezTo>
                  <a:close/>
                  <a:moveTo>
                    <a:pt x="515393" y="139364"/>
                  </a:moveTo>
                  <a:cubicBezTo>
                    <a:pt x="503403" y="155132"/>
                    <a:pt x="490978" y="170610"/>
                    <a:pt x="478592" y="186047"/>
                  </a:cubicBezTo>
                  <a:cubicBezTo>
                    <a:pt x="490437" y="170150"/>
                    <a:pt x="502774" y="154640"/>
                    <a:pt x="515393" y="139364"/>
                  </a:cubicBezTo>
                  <a:close/>
                  <a:moveTo>
                    <a:pt x="576433" y="76421"/>
                  </a:moveTo>
                  <a:cubicBezTo>
                    <a:pt x="570329" y="86623"/>
                    <a:pt x="563975" y="96705"/>
                    <a:pt x="557363" y="106626"/>
                  </a:cubicBezTo>
                  <a:cubicBezTo>
                    <a:pt x="541607" y="127951"/>
                    <a:pt x="526037" y="149446"/>
                    <a:pt x="510644" y="171077"/>
                  </a:cubicBezTo>
                  <a:cubicBezTo>
                    <a:pt x="506250" y="176763"/>
                    <a:pt x="501799" y="182442"/>
                    <a:pt x="497331" y="188079"/>
                  </a:cubicBezTo>
                  <a:cubicBezTo>
                    <a:pt x="514184" y="164230"/>
                    <a:pt x="530875" y="140299"/>
                    <a:pt x="546679" y="115732"/>
                  </a:cubicBezTo>
                  <a:cubicBezTo>
                    <a:pt x="549453" y="111425"/>
                    <a:pt x="555017" y="100754"/>
                    <a:pt x="561000" y="91656"/>
                  </a:cubicBezTo>
                  <a:cubicBezTo>
                    <a:pt x="566563" y="86551"/>
                    <a:pt x="571684" y="81526"/>
                    <a:pt x="575594" y="76775"/>
                  </a:cubicBezTo>
                  <a:cubicBezTo>
                    <a:pt x="575731" y="76727"/>
                    <a:pt x="575877" y="76655"/>
                    <a:pt x="576014" y="76655"/>
                  </a:cubicBezTo>
                  <a:cubicBezTo>
                    <a:pt x="576175" y="76614"/>
                    <a:pt x="576312" y="76542"/>
                    <a:pt x="576433" y="76421"/>
                  </a:cubicBezTo>
                  <a:close/>
                  <a:moveTo>
                    <a:pt x="814576" y="158761"/>
                  </a:moveTo>
                  <a:cubicBezTo>
                    <a:pt x="810544" y="164625"/>
                    <a:pt x="806569" y="170569"/>
                    <a:pt x="802513" y="176505"/>
                  </a:cubicBezTo>
                  <a:lnTo>
                    <a:pt x="802513" y="176481"/>
                  </a:lnTo>
                  <a:cubicBezTo>
                    <a:pt x="802167" y="176989"/>
                    <a:pt x="801699" y="177643"/>
                    <a:pt x="801167" y="178393"/>
                  </a:cubicBezTo>
                  <a:cubicBezTo>
                    <a:pt x="796950" y="183256"/>
                    <a:pt x="792668" y="188007"/>
                    <a:pt x="788225" y="192661"/>
                  </a:cubicBezTo>
                  <a:cubicBezTo>
                    <a:pt x="796490" y="181022"/>
                    <a:pt x="805384" y="169771"/>
                    <a:pt x="814576" y="158761"/>
                  </a:cubicBezTo>
                  <a:close/>
                  <a:moveTo>
                    <a:pt x="449451" y="22462"/>
                  </a:moveTo>
                  <a:cubicBezTo>
                    <a:pt x="444565" y="33625"/>
                    <a:pt x="438195" y="44142"/>
                    <a:pt x="432010" y="54603"/>
                  </a:cubicBezTo>
                  <a:cubicBezTo>
                    <a:pt x="430680" y="56862"/>
                    <a:pt x="429172" y="59031"/>
                    <a:pt x="427769" y="61241"/>
                  </a:cubicBezTo>
                  <a:lnTo>
                    <a:pt x="427753" y="61241"/>
                  </a:lnTo>
                  <a:cubicBezTo>
                    <a:pt x="393298" y="102851"/>
                    <a:pt x="360633" y="146050"/>
                    <a:pt x="328953" y="189959"/>
                  </a:cubicBezTo>
                  <a:cubicBezTo>
                    <a:pt x="328187" y="190943"/>
                    <a:pt x="327396" y="191919"/>
                    <a:pt x="326622" y="192894"/>
                  </a:cubicBezTo>
                  <a:cubicBezTo>
                    <a:pt x="326671" y="192830"/>
                    <a:pt x="326719" y="192757"/>
                    <a:pt x="326792" y="192685"/>
                  </a:cubicBezTo>
                  <a:cubicBezTo>
                    <a:pt x="358795" y="146865"/>
                    <a:pt x="392927" y="102553"/>
                    <a:pt x="424584" y="56467"/>
                  </a:cubicBezTo>
                  <a:cubicBezTo>
                    <a:pt x="431349" y="46651"/>
                    <a:pt x="444847" y="32964"/>
                    <a:pt x="449451" y="22462"/>
                  </a:cubicBezTo>
                  <a:close/>
                  <a:moveTo>
                    <a:pt x="643093" y="68000"/>
                  </a:moveTo>
                  <a:cubicBezTo>
                    <a:pt x="639319" y="73186"/>
                    <a:pt x="631490" y="87043"/>
                    <a:pt x="623523" y="100109"/>
                  </a:cubicBezTo>
                  <a:cubicBezTo>
                    <a:pt x="619757" y="105739"/>
                    <a:pt x="616097" y="111489"/>
                    <a:pt x="612541" y="117200"/>
                  </a:cubicBezTo>
                  <a:cubicBezTo>
                    <a:pt x="612073" y="117869"/>
                    <a:pt x="611605" y="118547"/>
                    <a:pt x="611162" y="119152"/>
                  </a:cubicBezTo>
                  <a:cubicBezTo>
                    <a:pt x="590979" y="146865"/>
                    <a:pt x="567563" y="172287"/>
                    <a:pt x="545357" y="198371"/>
                  </a:cubicBezTo>
                  <a:cubicBezTo>
                    <a:pt x="545123" y="198669"/>
                    <a:pt x="544865" y="198976"/>
                    <a:pt x="544607" y="199274"/>
                  </a:cubicBezTo>
                  <a:cubicBezTo>
                    <a:pt x="577626" y="155624"/>
                    <a:pt x="610799" y="112110"/>
                    <a:pt x="643093" y="68000"/>
                  </a:cubicBezTo>
                  <a:close/>
                  <a:moveTo>
                    <a:pt x="820696" y="119176"/>
                  </a:moveTo>
                  <a:cubicBezTo>
                    <a:pt x="807545" y="135452"/>
                    <a:pt x="795232" y="152406"/>
                    <a:pt x="782145" y="168746"/>
                  </a:cubicBezTo>
                  <a:cubicBezTo>
                    <a:pt x="777049" y="174505"/>
                    <a:pt x="772139" y="180345"/>
                    <a:pt x="767365" y="186305"/>
                  </a:cubicBezTo>
                  <a:cubicBezTo>
                    <a:pt x="764527" y="189499"/>
                    <a:pt x="761689" y="192709"/>
                    <a:pt x="758729" y="195782"/>
                  </a:cubicBezTo>
                  <a:cubicBezTo>
                    <a:pt x="756754" y="197903"/>
                    <a:pt x="751698" y="201605"/>
                    <a:pt x="746529" y="205211"/>
                  </a:cubicBezTo>
                  <a:lnTo>
                    <a:pt x="746529" y="205194"/>
                  </a:lnTo>
                  <a:cubicBezTo>
                    <a:pt x="750884" y="199903"/>
                    <a:pt x="755238" y="194572"/>
                    <a:pt x="759544" y="189192"/>
                  </a:cubicBezTo>
                  <a:cubicBezTo>
                    <a:pt x="776912" y="167512"/>
                    <a:pt x="798586" y="147679"/>
                    <a:pt x="812109" y="123321"/>
                  </a:cubicBezTo>
                  <a:cubicBezTo>
                    <a:pt x="812181" y="123184"/>
                    <a:pt x="812197" y="123015"/>
                    <a:pt x="812197" y="122854"/>
                  </a:cubicBezTo>
                  <a:cubicBezTo>
                    <a:pt x="815366" y="122136"/>
                    <a:pt x="818205" y="121063"/>
                    <a:pt x="820696" y="119176"/>
                  </a:cubicBezTo>
                  <a:close/>
                  <a:moveTo>
                    <a:pt x="844048" y="95608"/>
                  </a:moveTo>
                  <a:cubicBezTo>
                    <a:pt x="846233" y="96125"/>
                    <a:pt x="848329" y="96915"/>
                    <a:pt x="850305" y="97939"/>
                  </a:cubicBezTo>
                  <a:cubicBezTo>
                    <a:pt x="833339" y="121458"/>
                    <a:pt x="816132" y="144719"/>
                    <a:pt x="797603" y="167077"/>
                  </a:cubicBezTo>
                  <a:cubicBezTo>
                    <a:pt x="786782" y="180135"/>
                    <a:pt x="759382" y="199137"/>
                    <a:pt x="753351" y="209614"/>
                  </a:cubicBezTo>
                  <a:lnTo>
                    <a:pt x="753351" y="209590"/>
                  </a:lnTo>
                  <a:cubicBezTo>
                    <a:pt x="756359" y="204380"/>
                    <a:pt x="759616" y="199347"/>
                    <a:pt x="763108" y="194483"/>
                  </a:cubicBezTo>
                  <a:cubicBezTo>
                    <a:pt x="775654" y="181861"/>
                    <a:pt x="786919" y="167891"/>
                    <a:pt x="797788" y="153591"/>
                  </a:cubicBezTo>
                  <a:cubicBezTo>
                    <a:pt x="814439" y="135613"/>
                    <a:pt x="831243" y="117708"/>
                    <a:pt x="843951" y="96681"/>
                  </a:cubicBezTo>
                  <a:cubicBezTo>
                    <a:pt x="844136" y="96359"/>
                    <a:pt x="844185" y="95963"/>
                    <a:pt x="844048" y="95608"/>
                  </a:cubicBezTo>
                  <a:close/>
                  <a:moveTo>
                    <a:pt x="801473" y="130653"/>
                  </a:moveTo>
                  <a:cubicBezTo>
                    <a:pt x="787265" y="143300"/>
                    <a:pt x="769550" y="172287"/>
                    <a:pt x="757633" y="187281"/>
                  </a:cubicBezTo>
                  <a:cubicBezTo>
                    <a:pt x="751400" y="195129"/>
                    <a:pt x="745062" y="202888"/>
                    <a:pt x="738643" y="210550"/>
                  </a:cubicBezTo>
                  <a:cubicBezTo>
                    <a:pt x="737200" y="211550"/>
                    <a:pt x="735894" y="212413"/>
                    <a:pt x="734846" y="213082"/>
                  </a:cubicBezTo>
                  <a:lnTo>
                    <a:pt x="734846" y="213058"/>
                  </a:lnTo>
                  <a:cubicBezTo>
                    <a:pt x="748811" y="194854"/>
                    <a:pt x="763011" y="174336"/>
                    <a:pt x="774904" y="154874"/>
                  </a:cubicBezTo>
                  <a:cubicBezTo>
                    <a:pt x="783105" y="146090"/>
                    <a:pt x="791974" y="137993"/>
                    <a:pt x="801473" y="130653"/>
                  </a:cubicBezTo>
                  <a:close/>
                  <a:moveTo>
                    <a:pt x="852780" y="99286"/>
                  </a:moveTo>
                  <a:cubicBezTo>
                    <a:pt x="855917" y="101133"/>
                    <a:pt x="858949" y="103182"/>
                    <a:pt x="861787" y="105440"/>
                  </a:cubicBezTo>
                  <a:cubicBezTo>
                    <a:pt x="859481" y="107158"/>
                    <a:pt x="857312" y="108973"/>
                    <a:pt x="855199" y="110820"/>
                  </a:cubicBezTo>
                  <a:cubicBezTo>
                    <a:pt x="856102" y="109489"/>
                    <a:pt x="857013" y="108183"/>
                    <a:pt x="857925" y="106884"/>
                  </a:cubicBezTo>
                  <a:cubicBezTo>
                    <a:pt x="858602" y="105884"/>
                    <a:pt x="857586" y="104706"/>
                    <a:pt x="856610" y="104706"/>
                  </a:cubicBezTo>
                  <a:cubicBezTo>
                    <a:pt x="856280" y="104706"/>
                    <a:pt x="855957" y="104843"/>
                    <a:pt x="855707" y="105158"/>
                  </a:cubicBezTo>
                  <a:cubicBezTo>
                    <a:pt x="829614" y="137573"/>
                    <a:pt x="801747" y="168400"/>
                    <a:pt x="778073" y="202605"/>
                  </a:cubicBezTo>
                  <a:cubicBezTo>
                    <a:pt x="776283" y="204307"/>
                    <a:pt x="774606" y="206098"/>
                    <a:pt x="772792" y="207751"/>
                  </a:cubicBezTo>
                  <a:cubicBezTo>
                    <a:pt x="768655" y="211534"/>
                    <a:pt x="766559" y="213082"/>
                    <a:pt x="765906" y="213082"/>
                  </a:cubicBezTo>
                  <a:cubicBezTo>
                    <a:pt x="763140" y="213082"/>
                    <a:pt x="785959" y="185506"/>
                    <a:pt x="789064" y="181716"/>
                  </a:cubicBezTo>
                  <a:cubicBezTo>
                    <a:pt x="797369" y="171569"/>
                    <a:pt x="805868" y="161552"/>
                    <a:pt x="814254" y="151446"/>
                  </a:cubicBezTo>
                  <a:cubicBezTo>
                    <a:pt x="828074" y="134734"/>
                    <a:pt x="840951" y="117498"/>
                    <a:pt x="852780" y="99286"/>
                  </a:cubicBezTo>
                  <a:close/>
                  <a:moveTo>
                    <a:pt x="763874" y="136210"/>
                  </a:moveTo>
                  <a:cubicBezTo>
                    <a:pt x="764116" y="136210"/>
                    <a:pt x="764059" y="136573"/>
                    <a:pt x="763591" y="137412"/>
                  </a:cubicBezTo>
                  <a:lnTo>
                    <a:pt x="763591" y="137388"/>
                  </a:lnTo>
                  <a:cubicBezTo>
                    <a:pt x="749352" y="163230"/>
                    <a:pt x="728959" y="185676"/>
                    <a:pt x="709261" y="207429"/>
                  </a:cubicBezTo>
                  <a:cubicBezTo>
                    <a:pt x="703834" y="213389"/>
                    <a:pt x="698254" y="219188"/>
                    <a:pt x="692642" y="224963"/>
                  </a:cubicBezTo>
                  <a:cubicBezTo>
                    <a:pt x="696222" y="220212"/>
                    <a:pt x="699294" y="216228"/>
                    <a:pt x="700117" y="215204"/>
                  </a:cubicBezTo>
                  <a:cubicBezTo>
                    <a:pt x="706511" y="206864"/>
                    <a:pt x="712752" y="198435"/>
                    <a:pt x="718832" y="189894"/>
                  </a:cubicBezTo>
                  <a:cubicBezTo>
                    <a:pt x="727911" y="177159"/>
                    <a:pt x="736894" y="164649"/>
                    <a:pt x="746763" y="152470"/>
                  </a:cubicBezTo>
                  <a:cubicBezTo>
                    <a:pt x="746683" y="152575"/>
                    <a:pt x="746650" y="152623"/>
                    <a:pt x="746666" y="152623"/>
                  </a:cubicBezTo>
                  <a:cubicBezTo>
                    <a:pt x="746884" y="152623"/>
                    <a:pt x="762245" y="136210"/>
                    <a:pt x="763874" y="136210"/>
                  </a:cubicBezTo>
                  <a:close/>
                  <a:moveTo>
                    <a:pt x="686772" y="117732"/>
                  </a:moveTo>
                  <a:cubicBezTo>
                    <a:pt x="663614" y="155132"/>
                    <a:pt x="634207" y="189499"/>
                    <a:pt x="608251" y="225003"/>
                  </a:cubicBezTo>
                  <a:cubicBezTo>
                    <a:pt x="624620" y="201258"/>
                    <a:pt x="641028" y="177554"/>
                    <a:pt x="658074" y="154269"/>
                  </a:cubicBezTo>
                  <a:cubicBezTo>
                    <a:pt x="667218" y="141743"/>
                    <a:pt x="676902" y="129701"/>
                    <a:pt x="686772" y="117732"/>
                  </a:cubicBezTo>
                  <a:close/>
                  <a:moveTo>
                    <a:pt x="747199" y="120587"/>
                  </a:moveTo>
                  <a:cubicBezTo>
                    <a:pt x="749085" y="120587"/>
                    <a:pt x="736434" y="138848"/>
                    <a:pt x="733749" y="142388"/>
                  </a:cubicBezTo>
                  <a:cubicBezTo>
                    <a:pt x="716945" y="164399"/>
                    <a:pt x="701157" y="187144"/>
                    <a:pt x="683635" y="208590"/>
                  </a:cubicBezTo>
                  <a:cubicBezTo>
                    <a:pt x="678813" y="214502"/>
                    <a:pt x="673548" y="219954"/>
                    <a:pt x="668178" y="225261"/>
                  </a:cubicBezTo>
                  <a:cubicBezTo>
                    <a:pt x="674556" y="211155"/>
                    <a:pt x="683006" y="197766"/>
                    <a:pt x="692311" y="185006"/>
                  </a:cubicBezTo>
                  <a:cubicBezTo>
                    <a:pt x="700536" y="175126"/>
                    <a:pt x="708583" y="165165"/>
                    <a:pt x="715985" y="154825"/>
                  </a:cubicBezTo>
                  <a:lnTo>
                    <a:pt x="717969" y="152406"/>
                  </a:lnTo>
                  <a:cubicBezTo>
                    <a:pt x="725000" y="143905"/>
                    <a:pt x="732451" y="135734"/>
                    <a:pt x="739853" y="127556"/>
                  </a:cubicBezTo>
                  <a:cubicBezTo>
                    <a:pt x="744417" y="122531"/>
                    <a:pt x="746578" y="120587"/>
                    <a:pt x="747199" y="120587"/>
                  </a:cubicBezTo>
                  <a:close/>
                  <a:moveTo>
                    <a:pt x="730088" y="161987"/>
                  </a:moveTo>
                  <a:cubicBezTo>
                    <a:pt x="729040" y="163463"/>
                    <a:pt x="727976" y="164923"/>
                    <a:pt x="726927" y="166399"/>
                  </a:cubicBezTo>
                  <a:cubicBezTo>
                    <a:pt x="717735" y="179530"/>
                    <a:pt x="708357" y="192411"/>
                    <a:pt x="698464" y="205073"/>
                  </a:cubicBezTo>
                  <a:cubicBezTo>
                    <a:pt x="693545" y="211195"/>
                    <a:pt x="688401" y="217091"/>
                    <a:pt x="683022" y="222793"/>
                  </a:cubicBezTo>
                  <a:cubicBezTo>
                    <a:pt x="681861" y="225423"/>
                    <a:pt x="680539" y="227334"/>
                    <a:pt x="679112" y="228689"/>
                  </a:cubicBezTo>
                  <a:cubicBezTo>
                    <a:pt x="680095" y="226915"/>
                    <a:pt x="680999" y="225334"/>
                    <a:pt x="681603" y="224237"/>
                  </a:cubicBezTo>
                  <a:cubicBezTo>
                    <a:pt x="694343" y="201291"/>
                    <a:pt x="712349" y="181732"/>
                    <a:pt x="730088" y="161987"/>
                  </a:cubicBezTo>
                  <a:close/>
                  <a:moveTo>
                    <a:pt x="745022" y="98456"/>
                  </a:moveTo>
                  <a:cubicBezTo>
                    <a:pt x="748392" y="101480"/>
                    <a:pt x="751069" y="105206"/>
                    <a:pt x="752883" y="109352"/>
                  </a:cubicBezTo>
                  <a:cubicBezTo>
                    <a:pt x="754681" y="113562"/>
                    <a:pt x="757592" y="117200"/>
                    <a:pt x="761293" y="119894"/>
                  </a:cubicBezTo>
                  <a:cubicBezTo>
                    <a:pt x="752609" y="130677"/>
                    <a:pt x="744457" y="141832"/>
                    <a:pt x="736426" y="153075"/>
                  </a:cubicBezTo>
                  <a:cubicBezTo>
                    <a:pt x="715131" y="178393"/>
                    <a:pt x="691642" y="201581"/>
                    <a:pt x="675878" y="230641"/>
                  </a:cubicBezTo>
                  <a:cubicBezTo>
                    <a:pt x="675314" y="230810"/>
                    <a:pt x="674733" y="230891"/>
                    <a:pt x="674137" y="230891"/>
                  </a:cubicBezTo>
                  <a:cubicBezTo>
                    <a:pt x="672282" y="230891"/>
                    <a:pt x="670258" y="230109"/>
                    <a:pt x="668081" y="228617"/>
                  </a:cubicBezTo>
                  <a:lnTo>
                    <a:pt x="668081" y="228592"/>
                  </a:lnTo>
                  <a:cubicBezTo>
                    <a:pt x="680023" y="217115"/>
                    <a:pt x="690731" y="204380"/>
                    <a:pt x="700810" y="190918"/>
                  </a:cubicBezTo>
                  <a:cubicBezTo>
                    <a:pt x="718130" y="167722"/>
                    <a:pt x="747650" y="141622"/>
                    <a:pt x="753633" y="112796"/>
                  </a:cubicBezTo>
                  <a:cubicBezTo>
                    <a:pt x="753778" y="112038"/>
                    <a:pt x="753157" y="111360"/>
                    <a:pt x="752496" y="111360"/>
                  </a:cubicBezTo>
                  <a:cubicBezTo>
                    <a:pt x="752238" y="111360"/>
                    <a:pt x="751972" y="111457"/>
                    <a:pt x="751746" y="111699"/>
                  </a:cubicBezTo>
                  <a:cubicBezTo>
                    <a:pt x="743385" y="120507"/>
                    <a:pt x="734958" y="129492"/>
                    <a:pt x="726694" y="138686"/>
                  </a:cubicBezTo>
                  <a:cubicBezTo>
                    <a:pt x="734313" y="126161"/>
                    <a:pt x="740667" y="112933"/>
                    <a:pt x="745022" y="98456"/>
                  </a:cubicBezTo>
                  <a:close/>
                  <a:moveTo>
                    <a:pt x="530577" y="28616"/>
                  </a:moveTo>
                  <a:cubicBezTo>
                    <a:pt x="531689" y="28616"/>
                    <a:pt x="522441" y="42731"/>
                    <a:pt x="522449" y="42731"/>
                  </a:cubicBezTo>
                  <a:cubicBezTo>
                    <a:pt x="522449" y="42731"/>
                    <a:pt x="522449" y="42731"/>
                    <a:pt x="522449" y="42731"/>
                  </a:cubicBezTo>
                  <a:cubicBezTo>
                    <a:pt x="511136" y="60241"/>
                    <a:pt x="497630" y="76332"/>
                    <a:pt x="484527" y="92471"/>
                  </a:cubicBezTo>
                  <a:cubicBezTo>
                    <a:pt x="446315" y="139509"/>
                    <a:pt x="409288" y="188136"/>
                    <a:pt x="373793" y="237803"/>
                  </a:cubicBezTo>
                  <a:cubicBezTo>
                    <a:pt x="374333" y="237029"/>
                    <a:pt x="374873" y="236255"/>
                    <a:pt x="375422" y="235488"/>
                  </a:cubicBezTo>
                  <a:cubicBezTo>
                    <a:pt x="410151" y="186047"/>
                    <a:pt x="444581" y="136339"/>
                    <a:pt x="482922" y="89624"/>
                  </a:cubicBezTo>
                  <a:cubicBezTo>
                    <a:pt x="497001" y="72493"/>
                    <a:pt x="509362" y="54353"/>
                    <a:pt x="523166" y="37005"/>
                  </a:cubicBezTo>
                  <a:cubicBezTo>
                    <a:pt x="528077" y="30826"/>
                    <a:pt x="530141" y="28616"/>
                    <a:pt x="530577" y="28616"/>
                  </a:cubicBezTo>
                  <a:close/>
                  <a:moveTo>
                    <a:pt x="678491" y="201533"/>
                  </a:moveTo>
                  <a:cubicBezTo>
                    <a:pt x="672967" y="210566"/>
                    <a:pt x="668033" y="219954"/>
                    <a:pt x="663727" y="229617"/>
                  </a:cubicBezTo>
                  <a:cubicBezTo>
                    <a:pt x="662146" y="231133"/>
                    <a:pt x="660606" y="232690"/>
                    <a:pt x="659002" y="234206"/>
                  </a:cubicBezTo>
                  <a:lnTo>
                    <a:pt x="658978" y="234182"/>
                  </a:lnTo>
                  <a:cubicBezTo>
                    <a:pt x="654720" y="238182"/>
                    <a:pt x="652495" y="239820"/>
                    <a:pt x="651721" y="239820"/>
                  </a:cubicBezTo>
                  <a:cubicBezTo>
                    <a:pt x="648487" y="239820"/>
                    <a:pt x="670484" y="211243"/>
                    <a:pt x="674878" y="205888"/>
                  </a:cubicBezTo>
                  <a:cubicBezTo>
                    <a:pt x="676064" y="204444"/>
                    <a:pt x="677273" y="202976"/>
                    <a:pt x="678491" y="201533"/>
                  </a:cubicBezTo>
                  <a:close/>
                  <a:moveTo>
                    <a:pt x="763406" y="121297"/>
                  </a:moveTo>
                  <a:cubicBezTo>
                    <a:pt x="769462" y="124854"/>
                    <a:pt x="776896" y="125999"/>
                    <a:pt x="784508" y="125999"/>
                  </a:cubicBezTo>
                  <a:cubicBezTo>
                    <a:pt x="792241" y="125999"/>
                    <a:pt x="800159" y="124822"/>
                    <a:pt x="807013" y="123789"/>
                  </a:cubicBezTo>
                  <a:cubicBezTo>
                    <a:pt x="797724" y="129887"/>
                    <a:pt x="789039" y="136823"/>
                    <a:pt x="781057" y="144558"/>
                  </a:cubicBezTo>
                  <a:cubicBezTo>
                    <a:pt x="783500" y="140340"/>
                    <a:pt x="785822" y="136194"/>
                    <a:pt x="787967" y="132194"/>
                  </a:cubicBezTo>
                  <a:cubicBezTo>
                    <a:pt x="788467" y="131258"/>
                    <a:pt x="787661" y="130209"/>
                    <a:pt x="786798" y="130209"/>
                  </a:cubicBezTo>
                  <a:cubicBezTo>
                    <a:pt x="786499" y="130209"/>
                    <a:pt x="786201" y="130330"/>
                    <a:pt x="785943" y="130629"/>
                  </a:cubicBezTo>
                  <a:cubicBezTo>
                    <a:pt x="780097" y="137243"/>
                    <a:pt x="774509" y="144090"/>
                    <a:pt x="768881" y="150865"/>
                  </a:cubicBezTo>
                  <a:cubicBezTo>
                    <a:pt x="773348" y="144018"/>
                    <a:pt x="777678" y="137009"/>
                    <a:pt x="781613" y="129677"/>
                  </a:cubicBezTo>
                  <a:lnTo>
                    <a:pt x="781613" y="129653"/>
                  </a:lnTo>
                  <a:cubicBezTo>
                    <a:pt x="782113" y="128701"/>
                    <a:pt x="781315" y="127685"/>
                    <a:pt x="780444" y="127685"/>
                  </a:cubicBezTo>
                  <a:cubicBezTo>
                    <a:pt x="780146" y="127685"/>
                    <a:pt x="779831" y="127806"/>
                    <a:pt x="779565" y="128096"/>
                  </a:cubicBezTo>
                  <a:cubicBezTo>
                    <a:pt x="745626" y="163786"/>
                    <a:pt x="720573" y="206775"/>
                    <a:pt x="684845" y="240860"/>
                  </a:cubicBezTo>
                  <a:cubicBezTo>
                    <a:pt x="681765" y="243796"/>
                    <a:pt x="680152" y="245014"/>
                    <a:pt x="679604" y="245014"/>
                  </a:cubicBezTo>
                  <a:cubicBezTo>
                    <a:pt x="678781" y="245014"/>
                    <a:pt x="680313" y="242312"/>
                    <a:pt x="682861" y="238537"/>
                  </a:cubicBezTo>
                  <a:cubicBezTo>
                    <a:pt x="716131" y="204888"/>
                    <a:pt x="748416" y="170053"/>
                    <a:pt x="771413" y="128370"/>
                  </a:cubicBezTo>
                  <a:cubicBezTo>
                    <a:pt x="771937" y="127395"/>
                    <a:pt x="771171" y="126540"/>
                    <a:pt x="770316" y="126540"/>
                  </a:cubicBezTo>
                  <a:cubicBezTo>
                    <a:pt x="770026" y="126540"/>
                    <a:pt x="769728" y="126636"/>
                    <a:pt x="769462" y="126862"/>
                  </a:cubicBezTo>
                  <a:cubicBezTo>
                    <a:pt x="748207" y="144647"/>
                    <a:pt x="732564" y="166141"/>
                    <a:pt x="716663" y="188612"/>
                  </a:cubicBezTo>
                  <a:cubicBezTo>
                    <a:pt x="705189" y="204815"/>
                    <a:pt x="690473" y="219535"/>
                    <a:pt x="680861" y="236948"/>
                  </a:cubicBezTo>
                  <a:cubicBezTo>
                    <a:pt x="677007" y="240707"/>
                    <a:pt x="674919" y="242175"/>
                    <a:pt x="673991" y="242175"/>
                  </a:cubicBezTo>
                  <a:cubicBezTo>
                    <a:pt x="672105" y="242175"/>
                    <a:pt x="675128" y="236005"/>
                    <a:pt x="678072" y="230593"/>
                  </a:cubicBezTo>
                  <a:cubicBezTo>
                    <a:pt x="703092" y="206566"/>
                    <a:pt x="722646" y="177457"/>
                    <a:pt x="741941" y="148518"/>
                  </a:cubicBezTo>
                  <a:cubicBezTo>
                    <a:pt x="749561" y="139735"/>
                    <a:pt x="756867" y="130774"/>
                    <a:pt x="763406" y="121297"/>
                  </a:cubicBezTo>
                  <a:close/>
                  <a:moveTo>
                    <a:pt x="485994" y="34488"/>
                  </a:moveTo>
                  <a:cubicBezTo>
                    <a:pt x="483430" y="39771"/>
                    <a:pt x="480568" y="44917"/>
                    <a:pt x="477592" y="49998"/>
                  </a:cubicBezTo>
                  <a:cubicBezTo>
                    <a:pt x="428051" y="98891"/>
                    <a:pt x="384751" y="156616"/>
                    <a:pt x="344991" y="214671"/>
                  </a:cubicBezTo>
                  <a:cubicBezTo>
                    <a:pt x="336847" y="225124"/>
                    <a:pt x="328719" y="235626"/>
                    <a:pt x="320639" y="246151"/>
                  </a:cubicBezTo>
                  <a:cubicBezTo>
                    <a:pt x="342225" y="215696"/>
                    <a:pt x="363569" y="185071"/>
                    <a:pt x="384686" y="154245"/>
                  </a:cubicBezTo>
                  <a:cubicBezTo>
                    <a:pt x="388621" y="148494"/>
                    <a:pt x="392758" y="142880"/>
                    <a:pt x="396790" y="137218"/>
                  </a:cubicBezTo>
                  <a:cubicBezTo>
                    <a:pt x="417996" y="111860"/>
                    <a:pt x="439042" y="86511"/>
                    <a:pt x="458127" y="59588"/>
                  </a:cubicBezTo>
                  <a:cubicBezTo>
                    <a:pt x="458410" y="59314"/>
                    <a:pt x="458684" y="58983"/>
                    <a:pt x="458942" y="58685"/>
                  </a:cubicBezTo>
                  <a:cubicBezTo>
                    <a:pt x="464062" y="53071"/>
                    <a:pt x="484059" y="38448"/>
                    <a:pt x="485994" y="34488"/>
                  </a:cubicBezTo>
                  <a:close/>
                  <a:moveTo>
                    <a:pt x="873422" y="148163"/>
                  </a:moveTo>
                  <a:cubicBezTo>
                    <a:pt x="869028" y="155430"/>
                    <a:pt x="864416" y="162552"/>
                    <a:pt x="859505" y="169496"/>
                  </a:cubicBezTo>
                  <a:cubicBezTo>
                    <a:pt x="845604" y="185821"/>
                    <a:pt x="832340" y="202678"/>
                    <a:pt x="819414" y="219793"/>
                  </a:cubicBezTo>
                  <a:cubicBezTo>
                    <a:pt x="813294" y="226939"/>
                    <a:pt x="807126" y="234045"/>
                    <a:pt x="801054" y="241142"/>
                  </a:cubicBezTo>
                  <a:cubicBezTo>
                    <a:pt x="799425" y="243030"/>
                    <a:pt x="797837" y="244965"/>
                    <a:pt x="796232" y="246869"/>
                  </a:cubicBezTo>
                  <a:cubicBezTo>
                    <a:pt x="788273" y="246216"/>
                    <a:pt x="787644" y="242957"/>
                    <a:pt x="794506" y="237093"/>
                  </a:cubicBezTo>
                  <a:cubicBezTo>
                    <a:pt x="804239" y="222656"/>
                    <a:pt x="817697" y="210195"/>
                    <a:pt x="829590" y="197556"/>
                  </a:cubicBezTo>
                  <a:cubicBezTo>
                    <a:pt x="844580" y="181579"/>
                    <a:pt x="856078" y="161834"/>
                    <a:pt x="873422" y="148163"/>
                  </a:cubicBezTo>
                  <a:close/>
                  <a:moveTo>
                    <a:pt x="677717" y="75541"/>
                  </a:moveTo>
                  <a:cubicBezTo>
                    <a:pt x="652317" y="118272"/>
                    <a:pt x="616193" y="154245"/>
                    <a:pt x="585230" y="192870"/>
                  </a:cubicBezTo>
                  <a:cubicBezTo>
                    <a:pt x="568958" y="213155"/>
                    <a:pt x="553057" y="233762"/>
                    <a:pt x="537302" y="254483"/>
                  </a:cubicBezTo>
                  <a:cubicBezTo>
                    <a:pt x="549429" y="237561"/>
                    <a:pt x="561556" y="220632"/>
                    <a:pt x="573683" y="203678"/>
                  </a:cubicBezTo>
                  <a:cubicBezTo>
                    <a:pt x="588609" y="182861"/>
                    <a:pt x="604510" y="162721"/>
                    <a:pt x="620709" y="142880"/>
                  </a:cubicBezTo>
                  <a:cubicBezTo>
                    <a:pt x="627853" y="134734"/>
                    <a:pt x="634884" y="126507"/>
                    <a:pt x="641657" y="118152"/>
                  </a:cubicBezTo>
                  <a:cubicBezTo>
                    <a:pt x="654301" y="104480"/>
                    <a:pt x="668710" y="90697"/>
                    <a:pt x="677717" y="75541"/>
                  </a:cubicBezTo>
                  <a:close/>
                  <a:moveTo>
                    <a:pt x="708083" y="93931"/>
                  </a:moveTo>
                  <a:cubicBezTo>
                    <a:pt x="709059" y="93931"/>
                    <a:pt x="708478" y="96423"/>
                    <a:pt x="705092" y="103182"/>
                  </a:cubicBezTo>
                  <a:cubicBezTo>
                    <a:pt x="703229" y="106908"/>
                    <a:pt x="701254" y="110538"/>
                    <a:pt x="699157" y="114127"/>
                  </a:cubicBezTo>
                  <a:cubicBezTo>
                    <a:pt x="673951" y="141299"/>
                    <a:pt x="651672" y="171569"/>
                    <a:pt x="630691" y="202888"/>
                  </a:cubicBezTo>
                  <a:cubicBezTo>
                    <a:pt x="616492" y="220608"/>
                    <a:pt x="602550" y="238513"/>
                    <a:pt x="588883" y="256628"/>
                  </a:cubicBezTo>
                  <a:cubicBezTo>
                    <a:pt x="596704" y="245683"/>
                    <a:pt x="604526" y="234690"/>
                    <a:pt x="612331" y="223705"/>
                  </a:cubicBezTo>
                  <a:cubicBezTo>
                    <a:pt x="640359" y="184119"/>
                    <a:pt x="672597" y="146744"/>
                    <a:pt x="697206" y="104835"/>
                  </a:cubicBezTo>
                  <a:cubicBezTo>
                    <a:pt x="701544" y="99617"/>
                    <a:pt x="706600" y="93931"/>
                    <a:pt x="708083" y="93931"/>
                  </a:cubicBezTo>
                  <a:close/>
                  <a:moveTo>
                    <a:pt x="536648" y="24826"/>
                  </a:moveTo>
                  <a:cubicBezTo>
                    <a:pt x="537721" y="25293"/>
                    <a:pt x="538769" y="25802"/>
                    <a:pt x="539769" y="26406"/>
                  </a:cubicBezTo>
                  <a:cubicBezTo>
                    <a:pt x="540656" y="26802"/>
                    <a:pt x="541422" y="27294"/>
                    <a:pt x="542212" y="27713"/>
                  </a:cubicBezTo>
                  <a:cubicBezTo>
                    <a:pt x="542075" y="27802"/>
                    <a:pt x="541930" y="27826"/>
                    <a:pt x="541817" y="27987"/>
                  </a:cubicBezTo>
                  <a:cubicBezTo>
                    <a:pt x="528964" y="44707"/>
                    <a:pt x="516071" y="61403"/>
                    <a:pt x="503081" y="78058"/>
                  </a:cubicBezTo>
                  <a:cubicBezTo>
                    <a:pt x="494138" y="88979"/>
                    <a:pt x="485454" y="100149"/>
                    <a:pt x="477004" y="111562"/>
                  </a:cubicBezTo>
                  <a:cubicBezTo>
                    <a:pt x="439017" y="160229"/>
                    <a:pt x="400999" y="208896"/>
                    <a:pt x="363875" y="258209"/>
                  </a:cubicBezTo>
                  <a:cubicBezTo>
                    <a:pt x="388686" y="223818"/>
                    <a:pt x="414110" y="189846"/>
                    <a:pt x="439042" y="155567"/>
                  </a:cubicBezTo>
                  <a:cubicBezTo>
                    <a:pt x="471005" y="111610"/>
                    <a:pt x="508717" y="71606"/>
                    <a:pt x="536648" y="24826"/>
                  </a:cubicBezTo>
                  <a:close/>
                  <a:moveTo>
                    <a:pt x="683168" y="81736"/>
                  </a:moveTo>
                  <a:cubicBezTo>
                    <a:pt x="671129" y="101359"/>
                    <a:pt x="657236" y="119829"/>
                    <a:pt x="643407" y="138202"/>
                  </a:cubicBezTo>
                  <a:cubicBezTo>
                    <a:pt x="609025" y="183772"/>
                    <a:pt x="574522" y="228963"/>
                    <a:pt x="540672" y="274767"/>
                  </a:cubicBezTo>
                  <a:cubicBezTo>
                    <a:pt x="556202" y="252740"/>
                    <a:pt x="571772" y="230714"/>
                    <a:pt x="587069" y="208542"/>
                  </a:cubicBezTo>
                  <a:cubicBezTo>
                    <a:pt x="609839" y="175546"/>
                    <a:pt x="632578" y="142646"/>
                    <a:pt x="657486" y="111239"/>
                  </a:cubicBezTo>
                  <a:lnTo>
                    <a:pt x="657486" y="111255"/>
                  </a:lnTo>
                  <a:cubicBezTo>
                    <a:pt x="664888" y="101948"/>
                    <a:pt x="678160" y="89882"/>
                    <a:pt x="683168" y="81736"/>
                  </a:cubicBezTo>
                  <a:close/>
                  <a:moveTo>
                    <a:pt x="868705" y="129984"/>
                  </a:moveTo>
                  <a:cubicBezTo>
                    <a:pt x="869125" y="129984"/>
                    <a:pt x="856288" y="156205"/>
                    <a:pt x="852966" y="161092"/>
                  </a:cubicBezTo>
                  <a:cubicBezTo>
                    <a:pt x="851288" y="163536"/>
                    <a:pt x="849450" y="165859"/>
                    <a:pt x="847676" y="168262"/>
                  </a:cubicBezTo>
                  <a:cubicBezTo>
                    <a:pt x="836299" y="181700"/>
                    <a:pt x="825284" y="195548"/>
                    <a:pt x="813665" y="208727"/>
                  </a:cubicBezTo>
                  <a:cubicBezTo>
                    <a:pt x="810528" y="212155"/>
                    <a:pt x="807384" y="215575"/>
                    <a:pt x="804263" y="218978"/>
                  </a:cubicBezTo>
                  <a:cubicBezTo>
                    <a:pt x="803142" y="220212"/>
                    <a:pt x="802005" y="221422"/>
                    <a:pt x="800884" y="222632"/>
                  </a:cubicBezTo>
                  <a:cubicBezTo>
                    <a:pt x="777864" y="246732"/>
                    <a:pt x="754286" y="269993"/>
                    <a:pt x="733080" y="295536"/>
                  </a:cubicBezTo>
                  <a:cubicBezTo>
                    <a:pt x="737732" y="288317"/>
                    <a:pt x="742296" y="280679"/>
                    <a:pt x="746021" y="274864"/>
                  </a:cubicBezTo>
                  <a:lnTo>
                    <a:pt x="746046" y="274864"/>
                  </a:lnTo>
                  <a:cubicBezTo>
                    <a:pt x="763503" y="253926"/>
                    <a:pt x="781008" y="233036"/>
                    <a:pt x="799070" y="212711"/>
                  </a:cubicBezTo>
                  <a:cubicBezTo>
                    <a:pt x="818648" y="190660"/>
                    <a:pt x="838250" y="168916"/>
                    <a:pt x="854474" y="144622"/>
                  </a:cubicBezTo>
                  <a:cubicBezTo>
                    <a:pt x="859086" y="139622"/>
                    <a:pt x="863787" y="134734"/>
                    <a:pt x="868673" y="130000"/>
                  </a:cubicBezTo>
                  <a:cubicBezTo>
                    <a:pt x="868689" y="129992"/>
                    <a:pt x="868697" y="129984"/>
                    <a:pt x="868705" y="129984"/>
                  </a:cubicBezTo>
                  <a:close/>
                  <a:moveTo>
                    <a:pt x="768317" y="269855"/>
                  </a:moveTo>
                  <a:cubicBezTo>
                    <a:pt x="756310" y="283502"/>
                    <a:pt x="743691" y="300658"/>
                    <a:pt x="732241" y="318378"/>
                  </a:cubicBezTo>
                  <a:cubicBezTo>
                    <a:pt x="729653" y="321450"/>
                    <a:pt x="727379" y="324540"/>
                    <a:pt x="725774" y="327693"/>
                  </a:cubicBezTo>
                  <a:cubicBezTo>
                    <a:pt x="726057" y="326887"/>
                    <a:pt x="725420" y="325846"/>
                    <a:pt x="724621" y="325846"/>
                  </a:cubicBezTo>
                  <a:cubicBezTo>
                    <a:pt x="724412" y="325846"/>
                    <a:pt x="724194" y="325919"/>
                    <a:pt x="723976" y="326088"/>
                  </a:cubicBezTo>
                  <a:cubicBezTo>
                    <a:pt x="720638" y="328597"/>
                    <a:pt x="719420" y="329589"/>
                    <a:pt x="719380" y="329589"/>
                  </a:cubicBezTo>
                  <a:cubicBezTo>
                    <a:pt x="719316" y="329589"/>
                    <a:pt x="722597" y="326758"/>
                    <a:pt x="724645" y="323693"/>
                  </a:cubicBezTo>
                  <a:cubicBezTo>
                    <a:pt x="737426" y="304505"/>
                    <a:pt x="753117" y="287108"/>
                    <a:pt x="768317" y="269855"/>
                  </a:cubicBezTo>
                  <a:close/>
                  <a:moveTo>
                    <a:pt x="719985" y="96859"/>
                  </a:moveTo>
                  <a:cubicBezTo>
                    <a:pt x="721533" y="96859"/>
                    <a:pt x="693916" y="133670"/>
                    <a:pt x="694263" y="133670"/>
                  </a:cubicBezTo>
                  <a:cubicBezTo>
                    <a:pt x="694327" y="133670"/>
                    <a:pt x="695456" y="132274"/>
                    <a:pt x="698069" y="128935"/>
                  </a:cubicBezTo>
                  <a:cubicBezTo>
                    <a:pt x="647197" y="193935"/>
                    <a:pt x="599188" y="262105"/>
                    <a:pt x="552259" y="330435"/>
                  </a:cubicBezTo>
                  <a:cubicBezTo>
                    <a:pt x="553662" y="328379"/>
                    <a:pt x="555065" y="326314"/>
                    <a:pt x="556460" y="324249"/>
                  </a:cubicBezTo>
                  <a:cubicBezTo>
                    <a:pt x="584883" y="282171"/>
                    <a:pt x="612444" y="239537"/>
                    <a:pt x="640448" y="197177"/>
                  </a:cubicBezTo>
                  <a:cubicBezTo>
                    <a:pt x="643431" y="192661"/>
                    <a:pt x="646479" y="188192"/>
                    <a:pt x="649503" y="183724"/>
                  </a:cubicBezTo>
                  <a:cubicBezTo>
                    <a:pt x="666614" y="162786"/>
                    <a:pt x="683861" y="142090"/>
                    <a:pt x="698182" y="119434"/>
                  </a:cubicBezTo>
                  <a:cubicBezTo>
                    <a:pt x="704818" y="111933"/>
                    <a:pt x="711776" y="104763"/>
                    <a:pt x="718896" y="97730"/>
                  </a:cubicBezTo>
                  <a:cubicBezTo>
                    <a:pt x="719501" y="97133"/>
                    <a:pt x="719856" y="96859"/>
                    <a:pt x="719985" y="96859"/>
                  </a:cubicBezTo>
                  <a:close/>
                  <a:moveTo>
                    <a:pt x="493638" y="38827"/>
                  </a:moveTo>
                  <a:cubicBezTo>
                    <a:pt x="496775" y="38827"/>
                    <a:pt x="468247" y="75985"/>
                    <a:pt x="464876" y="80687"/>
                  </a:cubicBezTo>
                  <a:cubicBezTo>
                    <a:pt x="449492" y="102174"/>
                    <a:pt x="433542" y="123249"/>
                    <a:pt x="417553" y="144276"/>
                  </a:cubicBezTo>
                  <a:cubicBezTo>
                    <a:pt x="380050" y="193499"/>
                    <a:pt x="341314" y="241747"/>
                    <a:pt x="303303" y="290552"/>
                  </a:cubicBezTo>
                  <a:cubicBezTo>
                    <a:pt x="292240" y="304755"/>
                    <a:pt x="281298" y="319055"/>
                    <a:pt x="270477" y="333420"/>
                  </a:cubicBezTo>
                  <a:cubicBezTo>
                    <a:pt x="273017" y="329322"/>
                    <a:pt x="275573" y="325201"/>
                    <a:pt x="278161" y="321200"/>
                  </a:cubicBezTo>
                  <a:cubicBezTo>
                    <a:pt x="302489" y="283244"/>
                    <a:pt x="327461" y="244844"/>
                    <a:pt x="353723" y="207243"/>
                  </a:cubicBezTo>
                  <a:cubicBezTo>
                    <a:pt x="370600" y="185748"/>
                    <a:pt x="387710" y="164439"/>
                    <a:pt x="405216" y="143534"/>
                  </a:cubicBezTo>
                  <a:cubicBezTo>
                    <a:pt x="429406" y="114659"/>
                    <a:pt x="455152" y="87325"/>
                    <a:pt x="475754" y="56096"/>
                  </a:cubicBezTo>
                  <a:cubicBezTo>
                    <a:pt x="479270" y="52466"/>
                    <a:pt x="482640" y="48691"/>
                    <a:pt x="486204" y="45126"/>
                  </a:cubicBezTo>
                  <a:cubicBezTo>
                    <a:pt x="490671" y="40666"/>
                    <a:pt x="492945" y="38827"/>
                    <a:pt x="493638" y="38827"/>
                  </a:cubicBezTo>
                  <a:close/>
                  <a:moveTo>
                    <a:pt x="555347" y="81316"/>
                  </a:moveTo>
                  <a:cubicBezTo>
                    <a:pt x="549090" y="91810"/>
                    <a:pt x="542349" y="102021"/>
                    <a:pt x="535366" y="112054"/>
                  </a:cubicBezTo>
                  <a:cubicBezTo>
                    <a:pt x="499218" y="152704"/>
                    <a:pt x="466884" y="196572"/>
                    <a:pt x="435574" y="241215"/>
                  </a:cubicBezTo>
                  <a:cubicBezTo>
                    <a:pt x="411916" y="272372"/>
                    <a:pt x="388758" y="303916"/>
                    <a:pt x="365342" y="335242"/>
                  </a:cubicBezTo>
                  <a:cubicBezTo>
                    <a:pt x="364173" y="336799"/>
                    <a:pt x="363012" y="338356"/>
                    <a:pt x="361843" y="339920"/>
                  </a:cubicBezTo>
                  <a:cubicBezTo>
                    <a:pt x="365738" y="334331"/>
                    <a:pt x="369600" y="328669"/>
                    <a:pt x="373511" y="323128"/>
                  </a:cubicBezTo>
                  <a:cubicBezTo>
                    <a:pt x="395185" y="292463"/>
                    <a:pt x="416787" y="261701"/>
                    <a:pt x="438292" y="230899"/>
                  </a:cubicBezTo>
                  <a:cubicBezTo>
                    <a:pt x="446347" y="219648"/>
                    <a:pt x="454426" y="208404"/>
                    <a:pt x="462482" y="197137"/>
                  </a:cubicBezTo>
                  <a:cubicBezTo>
                    <a:pt x="484414" y="166674"/>
                    <a:pt x="508548" y="138436"/>
                    <a:pt x="529593" y="107884"/>
                  </a:cubicBezTo>
                  <a:cubicBezTo>
                    <a:pt x="540245" y="97697"/>
                    <a:pt x="551703" y="87414"/>
                    <a:pt x="555347" y="81316"/>
                  </a:cubicBezTo>
                  <a:close/>
                  <a:moveTo>
                    <a:pt x="605364" y="160391"/>
                  </a:moveTo>
                  <a:cubicBezTo>
                    <a:pt x="565773" y="211574"/>
                    <a:pt x="528125" y="264081"/>
                    <a:pt x="489389" y="316514"/>
                  </a:cubicBezTo>
                  <a:lnTo>
                    <a:pt x="489365" y="316490"/>
                  </a:lnTo>
                  <a:cubicBezTo>
                    <a:pt x="480616" y="328371"/>
                    <a:pt x="471771" y="340291"/>
                    <a:pt x="462901" y="352236"/>
                  </a:cubicBezTo>
                  <a:cubicBezTo>
                    <a:pt x="472472" y="338170"/>
                    <a:pt x="482132" y="324177"/>
                    <a:pt x="491905" y="310304"/>
                  </a:cubicBezTo>
                  <a:cubicBezTo>
                    <a:pt x="526988" y="260637"/>
                    <a:pt x="562282" y="210405"/>
                    <a:pt x="601970" y="164278"/>
                  </a:cubicBezTo>
                  <a:cubicBezTo>
                    <a:pt x="603082" y="162971"/>
                    <a:pt x="604227" y="161697"/>
                    <a:pt x="605364" y="160391"/>
                  </a:cubicBezTo>
                  <a:close/>
                  <a:moveTo>
                    <a:pt x="446258" y="256305"/>
                  </a:moveTo>
                  <a:cubicBezTo>
                    <a:pt x="439574" y="265500"/>
                    <a:pt x="432913" y="274695"/>
                    <a:pt x="426261" y="283873"/>
                  </a:cubicBezTo>
                  <a:cubicBezTo>
                    <a:pt x="409594" y="306787"/>
                    <a:pt x="392201" y="329556"/>
                    <a:pt x="374607" y="352309"/>
                  </a:cubicBezTo>
                  <a:cubicBezTo>
                    <a:pt x="378841" y="346300"/>
                    <a:pt x="383074" y="340316"/>
                    <a:pt x="387315" y="334307"/>
                  </a:cubicBezTo>
                  <a:cubicBezTo>
                    <a:pt x="406054" y="307812"/>
                    <a:pt x="426003" y="281986"/>
                    <a:pt x="446258" y="256305"/>
                  </a:cubicBezTo>
                  <a:close/>
                  <a:moveTo>
                    <a:pt x="449725" y="3194"/>
                  </a:moveTo>
                  <a:cubicBezTo>
                    <a:pt x="457055" y="3726"/>
                    <a:pt x="459571" y="11066"/>
                    <a:pt x="464997" y="17744"/>
                  </a:cubicBezTo>
                  <a:cubicBezTo>
                    <a:pt x="455918" y="27971"/>
                    <a:pt x="446952" y="38287"/>
                    <a:pt x="438106" y="48716"/>
                  </a:cubicBezTo>
                  <a:lnTo>
                    <a:pt x="438082" y="48691"/>
                  </a:lnTo>
                  <a:cubicBezTo>
                    <a:pt x="444904" y="37093"/>
                    <a:pt x="451032" y="25100"/>
                    <a:pt x="456450" y="12784"/>
                  </a:cubicBezTo>
                  <a:cubicBezTo>
                    <a:pt x="456837" y="11864"/>
                    <a:pt x="456095" y="10792"/>
                    <a:pt x="455281" y="10792"/>
                  </a:cubicBezTo>
                  <a:cubicBezTo>
                    <a:pt x="454999" y="10792"/>
                    <a:pt x="454709" y="10921"/>
                    <a:pt x="454451" y="11227"/>
                  </a:cubicBezTo>
                  <a:cubicBezTo>
                    <a:pt x="419020" y="53119"/>
                    <a:pt x="389476" y="101222"/>
                    <a:pt x="357239" y="145671"/>
                  </a:cubicBezTo>
                  <a:cubicBezTo>
                    <a:pt x="336822" y="173779"/>
                    <a:pt x="316898" y="202234"/>
                    <a:pt x="296965" y="230689"/>
                  </a:cubicBezTo>
                  <a:cubicBezTo>
                    <a:pt x="264567" y="272090"/>
                    <a:pt x="232652" y="313861"/>
                    <a:pt x="201221" y="355963"/>
                  </a:cubicBezTo>
                  <a:cubicBezTo>
                    <a:pt x="203180" y="353164"/>
                    <a:pt x="205228" y="350446"/>
                    <a:pt x="207131" y="347607"/>
                  </a:cubicBezTo>
                  <a:cubicBezTo>
                    <a:pt x="271243" y="253224"/>
                    <a:pt x="335750" y="160907"/>
                    <a:pt x="403958" y="69396"/>
                  </a:cubicBezTo>
                  <a:cubicBezTo>
                    <a:pt x="412271" y="58265"/>
                    <a:pt x="420230" y="46175"/>
                    <a:pt x="427704" y="34327"/>
                  </a:cubicBezTo>
                  <a:cubicBezTo>
                    <a:pt x="435574" y="24430"/>
                    <a:pt x="443041" y="14228"/>
                    <a:pt x="449725" y="3194"/>
                  </a:cubicBezTo>
                  <a:close/>
                  <a:moveTo>
                    <a:pt x="468021" y="20583"/>
                  </a:moveTo>
                  <a:cubicBezTo>
                    <a:pt x="470610" y="22616"/>
                    <a:pt x="473843" y="24011"/>
                    <a:pt x="477496" y="24963"/>
                  </a:cubicBezTo>
                  <a:cubicBezTo>
                    <a:pt x="438832" y="62500"/>
                    <a:pt x="409360" y="112538"/>
                    <a:pt x="376534" y="155172"/>
                  </a:cubicBezTo>
                  <a:cubicBezTo>
                    <a:pt x="370180" y="163439"/>
                    <a:pt x="364060" y="171844"/>
                    <a:pt x="357844" y="180183"/>
                  </a:cubicBezTo>
                  <a:cubicBezTo>
                    <a:pt x="326767" y="218325"/>
                    <a:pt x="298320" y="258749"/>
                    <a:pt x="270824" y="299940"/>
                  </a:cubicBezTo>
                  <a:cubicBezTo>
                    <a:pt x="264099" y="309086"/>
                    <a:pt x="257390" y="318289"/>
                    <a:pt x="250504" y="327346"/>
                  </a:cubicBezTo>
                  <a:cubicBezTo>
                    <a:pt x="241030" y="339775"/>
                    <a:pt x="231434" y="352124"/>
                    <a:pt x="221734" y="364391"/>
                  </a:cubicBezTo>
                  <a:cubicBezTo>
                    <a:pt x="227620" y="355471"/>
                    <a:pt x="233555" y="346575"/>
                    <a:pt x="239465" y="337711"/>
                  </a:cubicBezTo>
                  <a:cubicBezTo>
                    <a:pt x="276138" y="283083"/>
                    <a:pt x="313148" y="228705"/>
                    <a:pt x="352280" y="175804"/>
                  </a:cubicBezTo>
                  <a:cubicBezTo>
                    <a:pt x="390315" y="124346"/>
                    <a:pt x="436945" y="76888"/>
                    <a:pt x="468021" y="20583"/>
                  </a:cubicBezTo>
                  <a:close/>
                  <a:moveTo>
                    <a:pt x="603453" y="327854"/>
                  </a:moveTo>
                  <a:cubicBezTo>
                    <a:pt x="603574" y="327854"/>
                    <a:pt x="584883" y="355035"/>
                    <a:pt x="581860" y="359245"/>
                  </a:cubicBezTo>
                  <a:cubicBezTo>
                    <a:pt x="579086" y="363133"/>
                    <a:pt x="576336" y="366996"/>
                    <a:pt x="573595" y="370844"/>
                  </a:cubicBezTo>
                  <a:cubicBezTo>
                    <a:pt x="580900" y="360270"/>
                    <a:pt x="588189" y="349720"/>
                    <a:pt x="595519" y="339154"/>
                  </a:cubicBezTo>
                  <a:cubicBezTo>
                    <a:pt x="601212" y="330968"/>
                    <a:pt x="603413" y="327854"/>
                    <a:pt x="603453" y="327854"/>
                  </a:cubicBezTo>
                  <a:close/>
                  <a:moveTo>
                    <a:pt x="454846" y="277582"/>
                  </a:moveTo>
                  <a:lnTo>
                    <a:pt x="454846" y="277606"/>
                  </a:lnTo>
                  <a:cubicBezTo>
                    <a:pt x="441573" y="297327"/>
                    <a:pt x="428237" y="317055"/>
                    <a:pt x="414553" y="336493"/>
                  </a:cubicBezTo>
                  <a:cubicBezTo>
                    <a:pt x="403377" y="352398"/>
                    <a:pt x="392089" y="368230"/>
                    <a:pt x="380703" y="383974"/>
                  </a:cubicBezTo>
                  <a:cubicBezTo>
                    <a:pt x="382195" y="381764"/>
                    <a:pt x="383638" y="379506"/>
                    <a:pt x="385122" y="377288"/>
                  </a:cubicBezTo>
                  <a:cubicBezTo>
                    <a:pt x="407893" y="343711"/>
                    <a:pt x="431309" y="310602"/>
                    <a:pt x="454846" y="277582"/>
                  </a:cubicBezTo>
                  <a:close/>
                  <a:moveTo>
                    <a:pt x="414892" y="174804"/>
                  </a:moveTo>
                  <a:cubicBezTo>
                    <a:pt x="389420" y="210340"/>
                    <a:pt x="364697" y="246425"/>
                    <a:pt x="339266" y="282010"/>
                  </a:cubicBezTo>
                  <a:cubicBezTo>
                    <a:pt x="309423" y="323733"/>
                    <a:pt x="277371" y="363673"/>
                    <a:pt x="245803" y="404065"/>
                  </a:cubicBezTo>
                  <a:cubicBezTo>
                    <a:pt x="266986" y="371473"/>
                    <a:pt x="288515" y="339106"/>
                    <a:pt x="312003" y="308207"/>
                  </a:cubicBezTo>
                  <a:cubicBezTo>
                    <a:pt x="345974" y="263492"/>
                    <a:pt x="381074" y="219640"/>
                    <a:pt x="414892" y="174804"/>
                  </a:cubicBezTo>
                  <a:close/>
                  <a:moveTo>
                    <a:pt x="503266" y="30254"/>
                  </a:moveTo>
                  <a:cubicBezTo>
                    <a:pt x="505806" y="31133"/>
                    <a:pt x="508128" y="32254"/>
                    <a:pt x="509991" y="33762"/>
                  </a:cubicBezTo>
                  <a:cubicBezTo>
                    <a:pt x="510273" y="33964"/>
                    <a:pt x="510604" y="34077"/>
                    <a:pt x="510934" y="34077"/>
                  </a:cubicBezTo>
                  <a:cubicBezTo>
                    <a:pt x="510999" y="34077"/>
                    <a:pt x="511055" y="34077"/>
                    <a:pt x="511112" y="34069"/>
                  </a:cubicBezTo>
                  <a:cubicBezTo>
                    <a:pt x="479753" y="82389"/>
                    <a:pt x="441573" y="125443"/>
                    <a:pt x="405748" y="170400"/>
                  </a:cubicBezTo>
                  <a:cubicBezTo>
                    <a:pt x="373301" y="211155"/>
                    <a:pt x="342781" y="253531"/>
                    <a:pt x="311237" y="294980"/>
                  </a:cubicBezTo>
                  <a:cubicBezTo>
                    <a:pt x="279645" y="336493"/>
                    <a:pt x="247851" y="377756"/>
                    <a:pt x="218259" y="420721"/>
                  </a:cubicBezTo>
                  <a:cubicBezTo>
                    <a:pt x="232716" y="396621"/>
                    <a:pt x="246731" y="372376"/>
                    <a:pt x="260930" y="348930"/>
                  </a:cubicBezTo>
                  <a:cubicBezTo>
                    <a:pt x="340781" y="242030"/>
                    <a:pt x="428422" y="140299"/>
                    <a:pt x="503266" y="30254"/>
                  </a:cubicBezTo>
                  <a:close/>
                  <a:moveTo>
                    <a:pt x="416924" y="47409"/>
                  </a:moveTo>
                  <a:cubicBezTo>
                    <a:pt x="357706" y="132823"/>
                    <a:pt x="291684" y="213453"/>
                    <a:pt x="234885" y="300803"/>
                  </a:cubicBezTo>
                  <a:cubicBezTo>
                    <a:pt x="206365" y="344647"/>
                    <a:pt x="176265" y="386837"/>
                    <a:pt x="144745" y="428286"/>
                  </a:cubicBezTo>
                  <a:cubicBezTo>
                    <a:pt x="161388" y="398645"/>
                    <a:pt x="178386" y="369464"/>
                    <a:pt x="197915" y="342897"/>
                  </a:cubicBezTo>
                  <a:cubicBezTo>
                    <a:pt x="240820" y="284502"/>
                    <a:pt x="282951" y="225423"/>
                    <a:pt x="325227" y="166561"/>
                  </a:cubicBezTo>
                  <a:cubicBezTo>
                    <a:pt x="349022" y="133428"/>
                    <a:pt x="371833" y="99456"/>
                    <a:pt x="398652" y="68645"/>
                  </a:cubicBezTo>
                  <a:lnTo>
                    <a:pt x="398652" y="68621"/>
                  </a:lnTo>
                  <a:cubicBezTo>
                    <a:pt x="404821" y="61524"/>
                    <a:pt x="410917" y="54491"/>
                    <a:pt x="416924" y="47409"/>
                  </a:cubicBezTo>
                  <a:close/>
                  <a:moveTo>
                    <a:pt x="665678" y="59007"/>
                  </a:moveTo>
                  <a:cubicBezTo>
                    <a:pt x="668452" y="59007"/>
                    <a:pt x="671153" y="59354"/>
                    <a:pt x="673806" y="59983"/>
                  </a:cubicBezTo>
                  <a:cubicBezTo>
                    <a:pt x="599591" y="134291"/>
                    <a:pt x="545333" y="225915"/>
                    <a:pt x="484414" y="310836"/>
                  </a:cubicBezTo>
                  <a:cubicBezTo>
                    <a:pt x="455757" y="350793"/>
                    <a:pt x="426285" y="390120"/>
                    <a:pt x="396669" y="429383"/>
                  </a:cubicBezTo>
                  <a:cubicBezTo>
                    <a:pt x="412545" y="406582"/>
                    <a:pt x="428333" y="383740"/>
                    <a:pt x="444041" y="360826"/>
                  </a:cubicBezTo>
                  <a:cubicBezTo>
                    <a:pt x="479592" y="309022"/>
                    <a:pt x="514861" y="257136"/>
                    <a:pt x="552219" y="206614"/>
                  </a:cubicBezTo>
                  <a:cubicBezTo>
                    <a:pt x="571547" y="180482"/>
                    <a:pt x="591028" y="154479"/>
                    <a:pt x="610210" y="128233"/>
                  </a:cubicBezTo>
                  <a:cubicBezTo>
                    <a:pt x="624757" y="108352"/>
                    <a:pt x="639771" y="76517"/>
                    <a:pt x="660445" y="62758"/>
                  </a:cubicBezTo>
                  <a:cubicBezTo>
                    <a:pt x="661550" y="62016"/>
                    <a:pt x="660880" y="60427"/>
                    <a:pt x="659856" y="60427"/>
                  </a:cubicBezTo>
                  <a:cubicBezTo>
                    <a:pt x="659655" y="60427"/>
                    <a:pt x="659437" y="60491"/>
                    <a:pt x="659211" y="60636"/>
                  </a:cubicBezTo>
                  <a:cubicBezTo>
                    <a:pt x="652511" y="65081"/>
                    <a:pt x="646294" y="70976"/>
                    <a:pt x="640400" y="77679"/>
                  </a:cubicBezTo>
                  <a:cubicBezTo>
                    <a:pt x="643544" y="72186"/>
                    <a:pt x="646552" y="66573"/>
                    <a:pt x="649390" y="60846"/>
                  </a:cubicBezTo>
                  <a:cubicBezTo>
                    <a:pt x="649422" y="61532"/>
                    <a:pt x="650003" y="62193"/>
                    <a:pt x="650753" y="62193"/>
                  </a:cubicBezTo>
                  <a:cubicBezTo>
                    <a:pt x="650930" y="62193"/>
                    <a:pt x="651108" y="62161"/>
                    <a:pt x="651293" y="62080"/>
                  </a:cubicBezTo>
                  <a:cubicBezTo>
                    <a:pt x="651882" y="61846"/>
                    <a:pt x="652414" y="61661"/>
                    <a:pt x="652970" y="61451"/>
                  </a:cubicBezTo>
                  <a:cubicBezTo>
                    <a:pt x="653301" y="61943"/>
                    <a:pt x="653559" y="62500"/>
                    <a:pt x="653930" y="62967"/>
                  </a:cubicBezTo>
                  <a:cubicBezTo>
                    <a:pt x="654002" y="63048"/>
                    <a:pt x="654083" y="63080"/>
                    <a:pt x="654156" y="63080"/>
                  </a:cubicBezTo>
                  <a:cubicBezTo>
                    <a:pt x="654389" y="63080"/>
                    <a:pt x="654607" y="62782"/>
                    <a:pt x="654486" y="62524"/>
                  </a:cubicBezTo>
                  <a:cubicBezTo>
                    <a:pt x="654252" y="62080"/>
                    <a:pt x="654067" y="61588"/>
                    <a:pt x="653857" y="61128"/>
                  </a:cubicBezTo>
                  <a:cubicBezTo>
                    <a:pt x="657962" y="59660"/>
                    <a:pt x="661888" y="59007"/>
                    <a:pt x="665678" y="59007"/>
                  </a:cubicBezTo>
                  <a:close/>
                  <a:moveTo>
                    <a:pt x="435478" y="191733"/>
                  </a:moveTo>
                  <a:cubicBezTo>
                    <a:pt x="409804" y="228012"/>
                    <a:pt x="384565" y="264613"/>
                    <a:pt x="359053" y="300706"/>
                  </a:cubicBezTo>
                  <a:cubicBezTo>
                    <a:pt x="328606" y="343784"/>
                    <a:pt x="298110" y="386837"/>
                    <a:pt x="267590" y="429867"/>
                  </a:cubicBezTo>
                  <a:cubicBezTo>
                    <a:pt x="291587" y="392983"/>
                    <a:pt x="314568" y="355616"/>
                    <a:pt x="338354" y="320426"/>
                  </a:cubicBezTo>
                  <a:cubicBezTo>
                    <a:pt x="349651" y="303690"/>
                    <a:pt x="360867" y="286640"/>
                    <a:pt x="372091" y="269460"/>
                  </a:cubicBezTo>
                  <a:cubicBezTo>
                    <a:pt x="392830" y="243586"/>
                    <a:pt x="414295" y="217809"/>
                    <a:pt x="435478" y="191733"/>
                  </a:cubicBezTo>
                  <a:close/>
                  <a:moveTo>
                    <a:pt x="656583" y="146486"/>
                  </a:moveTo>
                  <a:cubicBezTo>
                    <a:pt x="650527" y="155922"/>
                    <a:pt x="644544" y="165302"/>
                    <a:pt x="638448" y="174408"/>
                  </a:cubicBezTo>
                  <a:lnTo>
                    <a:pt x="638448" y="174433"/>
                  </a:lnTo>
                  <a:cubicBezTo>
                    <a:pt x="630836" y="184700"/>
                    <a:pt x="623337" y="195088"/>
                    <a:pt x="615960" y="205590"/>
                  </a:cubicBezTo>
                  <a:cubicBezTo>
                    <a:pt x="582279" y="250531"/>
                    <a:pt x="548614" y="295351"/>
                    <a:pt x="516047" y="341154"/>
                  </a:cubicBezTo>
                  <a:cubicBezTo>
                    <a:pt x="493816" y="372400"/>
                    <a:pt x="471376" y="403509"/>
                    <a:pt x="448701" y="434456"/>
                  </a:cubicBezTo>
                  <a:cubicBezTo>
                    <a:pt x="460038" y="415970"/>
                    <a:pt x="471537" y="397597"/>
                    <a:pt x="483479" y="379530"/>
                  </a:cubicBezTo>
                  <a:cubicBezTo>
                    <a:pt x="490881" y="368327"/>
                    <a:pt x="498307" y="357084"/>
                    <a:pt x="505758" y="345784"/>
                  </a:cubicBezTo>
                  <a:cubicBezTo>
                    <a:pt x="556573" y="279728"/>
                    <a:pt x="607606" y="213808"/>
                    <a:pt x="656583" y="146486"/>
                  </a:cubicBezTo>
                  <a:close/>
                  <a:moveTo>
                    <a:pt x="591374" y="340574"/>
                  </a:moveTo>
                  <a:cubicBezTo>
                    <a:pt x="565838" y="377272"/>
                    <a:pt x="540583" y="414155"/>
                    <a:pt x="515119" y="450918"/>
                  </a:cubicBezTo>
                  <a:cubicBezTo>
                    <a:pt x="517095" y="444256"/>
                    <a:pt x="523497" y="430222"/>
                    <a:pt x="526384" y="424842"/>
                  </a:cubicBezTo>
                  <a:cubicBezTo>
                    <a:pt x="537560" y="403904"/>
                    <a:pt x="553735" y="385628"/>
                    <a:pt x="568773" y="367440"/>
                  </a:cubicBezTo>
                  <a:cubicBezTo>
                    <a:pt x="576248" y="358407"/>
                    <a:pt x="583674" y="349373"/>
                    <a:pt x="591374" y="340574"/>
                  </a:cubicBezTo>
                  <a:close/>
                  <a:moveTo>
                    <a:pt x="696770" y="84889"/>
                  </a:moveTo>
                  <a:cubicBezTo>
                    <a:pt x="689860" y="91326"/>
                    <a:pt x="683530" y="104021"/>
                    <a:pt x="677975" y="111772"/>
                  </a:cubicBezTo>
                  <a:cubicBezTo>
                    <a:pt x="660889" y="135476"/>
                    <a:pt x="643012" y="158600"/>
                    <a:pt x="625224" y="181764"/>
                  </a:cubicBezTo>
                  <a:cubicBezTo>
                    <a:pt x="595616" y="220349"/>
                    <a:pt x="566563" y="259330"/>
                    <a:pt x="537390" y="298214"/>
                  </a:cubicBezTo>
                  <a:cubicBezTo>
                    <a:pt x="547824" y="282615"/>
                    <a:pt x="558347" y="267033"/>
                    <a:pt x="568982" y="251506"/>
                  </a:cubicBezTo>
                  <a:cubicBezTo>
                    <a:pt x="552735" y="273743"/>
                    <a:pt x="536487" y="295980"/>
                    <a:pt x="520957" y="318708"/>
                  </a:cubicBezTo>
                  <a:cubicBezTo>
                    <a:pt x="518280" y="322644"/>
                    <a:pt x="515700" y="326669"/>
                    <a:pt x="513047" y="330629"/>
                  </a:cubicBezTo>
                  <a:cubicBezTo>
                    <a:pt x="482269" y="371400"/>
                    <a:pt x="451427" y="412123"/>
                    <a:pt x="420972" y="453112"/>
                  </a:cubicBezTo>
                  <a:cubicBezTo>
                    <a:pt x="447258" y="412937"/>
                    <a:pt x="473472" y="372707"/>
                    <a:pt x="501242" y="333516"/>
                  </a:cubicBezTo>
                  <a:cubicBezTo>
                    <a:pt x="547760" y="267863"/>
                    <a:pt x="600147" y="205259"/>
                    <a:pt x="647165" y="139541"/>
                  </a:cubicBezTo>
                  <a:cubicBezTo>
                    <a:pt x="639851" y="150018"/>
                    <a:pt x="632796" y="160729"/>
                    <a:pt x="625668" y="171408"/>
                  </a:cubicBezTo>
                  <a:cubicBezTo>
                    <a:pt x="641174" y="150333"/>
                    <a:pt x="656978" y="129564"/>
                    <a:pt x="673225" y="109328"/>
                  </a:cubicBezTo>
                  <a:cubicBezTo>
                    <a:pt x="680345" y="100464"/>
                    <a:pt x="688465" y="92616"/>
                    <a:pt x="696770" y="84889"/>
                  </a:cubicBezTo>
                  <a:close/>
                  <a:moveTo>
                    <a:pt x="528714" y="52321"/>
                  </a:moveTo>
                  <a:cubicBezTo>
                    <a:pt x="521844" y="62637"/>
                    <a:pt x="511829" y="77050"/>
                    <a:pt x="509225" y="80736"/>
                  </a:cubicBezTo>
                  <a:cubicBezTo>
                    <a:pt x="494743" y="101109"/>
                    <a:pt x="479915" y="121224"/>
                    <a:pt x="464691" y="141090"/>
                  </a:cubicBezTo>
                  <a:cubicBezTo>
                    <a:pt x="483592" y="117756"/>
                    <a:pt x="502565" y="94705"/>
                    <a:pt x="519441" y="70089"/>
                  </a:cubicBezTo>
                  <a:cubicBezTo>
                    <a:pt x="513974" y="79752"/>
                    <a:pt x="508596" y="89559"/>
                    <a:pt x="502895" y="97447"/>
                  </a:cubicBezTo>
                  <a:cubicBezTo>
                    <a:pt x="485019" y="122225"/>
                    <a:pt x="465530" y="145881"/>
                    <a:pt x="446790" y="170005"/>
                  </a:cubicBezTo>
                  <a:cubicBezTo>
                    <a:pt x="427729" y="194524"/>
                    <a:pt x="408449" y="218882"/>
                    <a:pt x="389202" y="243239"/>
                  </a:cubicBezTo>
                  <a:cubicBezTo>
                    <a:pt x="396604" y="231875"/>
                    <a:pt x="404055" y="220535"/>
                    <a:pt x="411545" y="209171"/>
                  </a:cubicBezTo>
                  <a:cubicBezTo>
                    <a:pt x="408191" y="213413"/>
                    <a:pt x="404845" y="217623"/>
                    <a:pt x="401466" y="221842"/>
                  </a:cubicBezTo>
                  <a:cubicBezTo>
                    <a:pt x="393322" y="234254"/>
                    <a:pt x="385146" y="246619"/>
                    <a:pt x="376954" y="258862"/>
                  </a:cubicBezTo>
                  <a:cubicBezTo>
                    <a:pt x="363310" y="276163"/>
                    <a:pt x="349651" y="293415"/>
                    <a:pt x="336218" y="310860"/>
                  </a:cubicBezTo>
                  <a:cubicBezTo>
                    <a:pt x="301271" y="356148"/>
                    <a:pt x="268123" y="401904"/>
                    <a:pt x="238022" y="450571"/>
                  </a:cubicBezTo>
                  <a:cubicBezTo>
                    <a:pt x="234603" y="456112"/>
                    <a:pt x="230951" y="461605"/>
                    <a:pt x="227177" y="467057"/>
                  </a:cubicBezTo>
                  <a:cubicBezTo>
                    <a:pt x="249359" y="432988"/>
                    <a:pt x="270477" y="398129"/>
                    <a:pt x="292216" y="363738"/>
                  </a:cubicBezTo>
                  <a:cubicBezTo>
                    <a:pt x="310496" y="338735"/>
                    <a:pt x="329138" y="314006"/>
                    <a:pt x="348393" y="289697"/>
                  </a:cubicBezTo>
                  <a:cubicBezTo>
                    <a:pt x="362803" y="271436"/>
                    <a:pt x="377050" y="253039"/>
                    <a:pt x="391274" y="234650"/>
                  </a:cubicBezTo>
                  <a:cubicBezTo>
                    <a:pt x="362867" y="270154"/>
                    <a:pt x="334355" y="305570"/>
                    <a:pt x="306464" y="341453"/>
                  </a:cubicBezTo>
                  <a:cubicBezTo>
                    <a:pt x="308722" y="337961"/>
                    <a:pt x="311004" y="334468"/>
                    <a:pt x="313310" y="331000"/>
                  </a:cubicBezTo>
                  <a:cubicBezTo>
                    <a:pt x="333073" y="303876"/>
                    <a:pt x="352933" y="276840"/>
                    <a:pt x="373180" y="250063"/>
                  </a:cubicBezTo>
                  <a:cubicBezTo>
                    <a:pt x="393274" y="223471"/>
                    <a:pt x="414158" y="197435"/>
                    <a:pt x="434945" y="171335"/>
                  </a:cubicBezTo>
                  <a:cubicBezTo>
                    <a:pt x="424213" y="187265"/>
                    <a:pt x="413666" y="203307"/>
                    <a:pt x="403143" y="219301"/>
                  </a:cubicBezTo>
                  <a:cubicBezTo>
                    <a:pt x="407054" y="214252"/>
                    <a:pt x="410965" y="209219"/>
                    <a:pt x="414900" y="204186"/>
                  </a:cubicBezTo>
                  <a:cubicBezTo>
                    <a:pt x="427285" y="185515"/>
                    <a:pt x="439880" y="166980"/>
                    <a:pt x="452773" y="148728"/>
                  </a:cubicBezTo>
                  <a:cubicBezTo>
                    <a:pt x="459482" y="140203"/>
                    <a:pt x="466183" y="131677"/>
                    <a:pt x="472771" y="123063"/>
                  </a:cubicBezTo>
                  <a:cubicBezTo>
                    <a:pt x="485970" y="105835"/>
                    <a:pt x="499097" y="88575"/>
                    <a:pt x="512184" y="71259"/>
                  </a:cubicBezTo>
                  <a:cubicBezTo>
                    <a:pt x="517603" y="64830"/>
                    <a:pt x="523126" y="58515"/>
                    <a:pt x="528714" y="52321"/>
                  </a:cubicBezTo>
                  <a:close/>
                  <a:moveTo>
                    <a:pt x="520820" y="429617"/>
                  </a:moveTo>
                  <a:cubicBezTo>
                    <a:pt x="516514" y="438650"/>
                    <a:pt x="513023" y="448055"/>
                    <a:pt x="510386" y="457717"/>
                  </a:cubicBezTo>
                  <a:cubicBezTo>
                    <a:pt x="507080" y="462443"/>
                    <a:pt x="503758" y="467170"/>
                    <a:pt x="500476" y="471896"/>
                  </a:cubicBezTo>
                  <a:cubicBezTo>
                    <a:pt x="503032" y="466379"/>
                    <a:pt x="504919" y="460556"/>
                    <a:pt x="506080" y="454572"/>
                  </a:cubicBezTo>
                  <a:cubicBezTo>
                    <a:pt x="506258" y="453797"/>
                    <a:pt x="505661" y="453071"/>
                    <a:pt x="504879" y="453071"/>
                  </a:cubicBezTo>
                  <a:cubicBezTo>
                    <a:pt x="504822" y="453071"/>
                    <a:pt x="504766" y="453079"/>
                    <a:pt x="504709" y="453087"/>
                  </a:cubicBezTo>
                  <a:cubicBezTo>
                    <a:pt x="510088" y="445240"/>
                    <a:pt x="515442" y="437416"/>
                    <a:pt x="520820" y="429617"/>
                  </a:cubicBezTo>
                  <a:close/>
                  <a:moveTo>
                    <a:pt x="350022" y="353003"/>
                  </a:moveTo>
                  <a:cubicBezTo>
                    <a:pt x="339895" y="367859"/>
                    <a:pt x="329719" y="382716"/>
                    <a:pt x="319526" y="397621"/>
                  </a:cubicBezTo>
                  <a:cubicBezTo>
                    <a:pt x="304908" y="417995"/>
                    <a:pt x="290547" y="438553"/>
                    <a:pt x="276436" y="459298"/>
                  </a:cubicBezTo>
                  <a:cubicBezTo>
                    <a:pt x="269147" y="469501"/>
                    <a:pt x="261793" y="479631"/>
                    <a:pt x="254342" y="489665"/>
                  </a:cubicBezTo>
                  <a:cubicBezTo>
                    <a:pt x="257834" y="484309"/>
                    <a:pt x="261301" y="478954"/>
                    <a:pt x="264752" y="473574"/>
                  </a:cubicBezTo>
                  <a:cubicBezTo>
                    <a:pt x="291402" y="432037"/>
                    <a:pt x="320760" y="392661"/>
                    <a:pt x="350022" y="353003"/>
                  </a:cubicBezTo>
                  <a:close/>
                  <a:moveTo>
                    <a:pt x="547961" y="31907"/>
                  </a:moveTo>
                  <a:cubicBezTo>
                    <a:pt x="554017" y="37932"/>
                    <a:pt x="556154" y="46506"/>
                    <a:pt x="556387" y="56305"/>
                  </a:cubicBezTo>
                  <a:cubicBezTo>
                    <a:pt x="556412" y="56910"/>
                    <a:pt x="556460" y="57402"/>
                    <a:pt x="556484" y="57959"/>
                  </a:cubicBezTo>
                  <a:cubicBezTo>
                    <a:pt x="556323" y="58031"/>
                    <a:pt x="556154" y="58031"/>
                    <a:pt x="556017" y="58217"/>
                  </a:cubicBezTo>
                  <a:cubicBezTo>
                    <a:pt x="488760" y="139598"/>
                    <a:pt x="432099" y="228455"/>
                    <a:pt x="370156" y="313796"/>
                  </a:cubicBezTo>
                  <a:cubicBezTo>
                    <a:pt x="338637" y="357173"/>
                    <a:pt x="306399" y="400041"/>
                    <a:pt x="273896" y="442675"/>
                  </a:cubicBezTo>
                  <a:cubicBezTo>
                    <a:pt x="258487" y="462887"/>
                    <a:pt x="242917" y="482962"/>
                    <a:pt x="227338" y="503029"/>
                  </a:cubicBezTo>
                  <a:cubicBezTo>
                    <a:pt x="277202" y="433617"/>
                    <a:pt x="325509" y="363060"/>
                    <a:pt x="376929" y="294673"/>
                  </a:cubicBezTo>
                  <a:cubicBezTo>
                    <a:pt x="408546" y="252620"/>
                    <a:pt x="439316" y="209961"/>
                    <a:pt x="470352" y="167496"/>
                  </a:cubicBezTo>
                  <a:cubicBezTo>
                    <a:pt x="500073" y="126814"/>
                    <a:pt x="532713" y="88648"/>
                    <a:pt x="552993" y="42029"/>
                  </a:cubicBezTo>
                  <a:cubicBezTo>
                    <a:pt x="553388" y="41094"/>
                    <a:pt x="552622" y="39981"/>
                    <a:pt x="551775" y="39981"/>
                  </a:cubicBezTo>
                  <a:cubicBezTo>
                    <a:pt x="551485" y="39981"/>
                    <a:pt x="551187" y="40110"/>
                    <a:pt x="550921" y="40424"/>
                  </a:cubicBezTo>
                  <a:cubicBezTo>
                    <a:pt x="540672" y="52442"/>
                    <a:pt x="530690" y="64685"/>
                    <a:pt x="520820" y="77050"/>
                  </a:cubicBezTo>
                  <a:cubicBezTo>
                    <a:pt x="530456" y="62290"/>
                    <a:pt x="539559" y="47272"/>
                    <a:pt x="547961" y="31907"/>
                  </a:cubicBezTo>
                  <a:close/>
                  <a:moveTo>
                    <a:pt x="606348" y="462000"/>
                  </a:moveTo>
                  <a:cubicBezTo>
                    <a:pt x="598567" y="474413"/>
                    <a:pt x="590721" y="486333"/>
                    <a:pt x="580924" y="497536"/>
                  </a:cubicBezTo>
                  <a:cubicBezTo>
                    <a:pt x="575344" y="505070"/>
                    <a:pt x="571401" y="508780"/>
                    <a:pt x="569039" y="508780"/>
                  </a:cubicBezTo>
                  <a:cubicBezTo>
                    <a:pt x="568168" y="508780"/>
                    <a:pt x="567515" y="508272"/>
                    <a:pt x="567071" y="507272"/>
                  </a:cubicBezTo>
                  <a:cubicBezTo>
                    <a:pt x="580602" y="492689"/>
                    <a:pt x="594076" y="477768"/>
                    <a:pt x="606348" y="462000"/>
                  </a:cubicBezTo>
                  <a:close/>
                  <a:moveTo>
                    <a:pt x="115766" y="469469"/>
                  </a:moveTo>
                  <a:cubicBezTo>
                    <a:pt x="114758" y="471251"/>
                    <a:pt x="113726" y="473001"/>
                    <a:pt x="112742" y="474784"/>
                  </a:cubicBezTo>
                  <a:cubicBezTo>
                    <a:pt x="102171" y="488060"/>
                    <a:pt x="91696" y="501400"/>
                    <a:pt x="81287" y="514813"/>
                  </a:cubicBezTo>
                  <a:cubicBezTo>
                    <a:pt x="88971" y="504384"/>
                    <a:pt x="96680" y="493972"/>
                    <a:pt x="104566" y="483777"/>
                  </a:cubicBezTo>
                  <a:cubicBezTo>
                    <a:pt x="108275" y="478994"/>
                    <a:pt x="112032" y="474219"/>
                    <a:pt x="115766" y="469469"/>
                  </a:cubicBezTo>
                  <a:close/>
                  <a:moveTo>
                    <a:pt x="488929" y="453571"/>
                  </a:moveTo>
                  <a:cubicBezTo>
                    <a:pt x="488252" y="454717"/>
                    <a:pt x="487575" y="455830"/>
                    <a:pt x="486898" y="456975"/>
                  </a:cubicBezTo>
                  <a:cubicBezTo>
                    <a:pt x="484527" y="460209"/>
                    <a:pt x="482172" y="463492"/>
                    <a:pt x="479778" y="466686"/>
                  </a:cubicBezTo>
                  <a:cubicBezTo>
                    <a:pt x="466578" y="484196"/>
                    <a:pt x="452169" y="501771"/>
                    <a:pt x="437759" y="519676"/>
                  </a:cubicBezTo>
                  <a:cubicBezTo>
                    <a:pt x="443210" y="511788"/>
                    <a:pt x="448605" y="503844"/>
                    <a:pt x="454007" y="495907"/>
                  </a:cubicBezTo>
                  <a:cubicBezTo>
                    <a:pt x="465876" y="481752"/>
                    <a:pt x="477681" y="467662"/>
                    <a:pt x="488929" y="453571"/>
                  </a:cubicBezTo>
                  <a:close/>
                  <a:moveTo>
                    <a:pt x="225734" y="397387"/>
                  </a:moveTo>
                  <a:cubicBezTo>
                    <a:pt x="221210" y="404662"/>
                    <a:pt x="216662" y="411889"/>
                    <a:pt x="212211" y="419156"/>
                  </a:cubicBezTo>
                  <a:cubicBezTo>
                    <a:pt x="191093" y="453717"/>
                    <a:pt x="170701" y="488761"/>
                    <a:pt x="146189" y="520822"/>
                  </a:cubicBezTo>
                  <a:cubicBezTo>
                    <a:pt x="170532" y="478244"/>
                    <a:pt x="197423" y="437344"/>
                    <a:pt x="225734" y="397387"/>
                  </a:cubicBezTo>
                  <a:close/>
                  <a:moveTo>
                    <a:pt x="578642" y="260024"/>
                  </a:moveTo>
                  <a:cubicBezTo>
                    <a:pt x="557903" y="290995"/>
                    <a:pt x="537511" y="322055"/>
                    <a:pt x="516788" y="352333"/>
                  </a:cubicBezTo>
                  <a:cubicBezTo>
                    <a:pt x="481269" y="404235"/>
                    <a:pt x="446073" y="456249"/>
                    <a:pt x="407473" y="505917"/>
                  </a:cubicBezTo>
                  <a:cubicBezTo>
                    <a:pt x="403305" y="511272"/>
                    <a:pt x="399184" y="516628"/>
                    <a:pt x="395088" y="522031"/>
                  </a:cubicBezTo>
                  <a:cubicBezTo>
                    <a:pt x="407659" y="502053"/>
                    <a:pt x="419883" y="481865"/>
                    <a:pt x="432099" y="461701"/>
                  </a:cubicBezTo>
                  <a:cubicBezTo>
                    <a:pt x="458176" y="426189"/>
                    <a:pt x="484035" y="390540"/>
                    <a:pt x="509693" y="354753"/>
                  </a:cubicBezTo>
                  <a:cubicBezTo>
                    <a:pt x="532415" y="322967"/>
                    <a:pt x="555412" y="291390"/>
                    <a:pt x="578642" y="260024"/>
                  </a:cubicBezTo>
                  <a:close/>
                  <a:moveTo>
                    <a:pt x="262140" y="405509"/>
                  </a:moveTo>
                  <a:cubicBezTo>
                    <a:pt x="242755" y="436642"/>
                    <a:pt x="223524" y="467847"/>
                    <a:pt x="203035" y="498278"/>
                  </a:cubicBezTo>
                  <a:cubicBezTo>
                    <a:pt x="195520" y="509433"/>
                    <a:pt x="187675" y="520330"/>
                    <a:pt x="179595" y="531065"/>
                  </a:cubicBezTo>
                  <a:cubicBezTo>
                    <a:pt x="183393" y="523338"/>
                    <a:pt x="187070" y="515885"/>
                    <a:pt x="190698" y="510111"/>
                  </a:cubicBezTo>
                  <a:cubicBezTo>
                    <a:pt x="205204" y="487059"/>
                    <a:pt x="220726" y="464637"/>
                    <a:pt x="236305" y="442280"/>
                  </a:cubicBezTo>
                  <a:cubicBezTo>
                    <a:pt x="244844" y="429988"/>
                    <a:pt x="253463" y="417736"/>
                    <a:pt x="262140" y="405509"/>
                  </a:cubicBezTo>
                  <a:close/>
                  <a:moveTo>
                    <a:pt x="599768" y="308118"/>
                  </a:moveTo>
                  <a:cubicBezTo>
                    <a:pt x="588609" y="320950"/>
                    <a:pt x="579578" y="341114"/>
                    <a:pt x="568612" y="355801"/>
                  </a:cubicBezTo>
                  <a:cubicBezTo>
                    <a:pt x="539696" y="394476"/>
                    <a:pt x="513394" y="435642"/>
                    <a:pt x="486341" y="475623"/>
                  </a:cubicBezTo>
                  <a:cubicBezTo>
                    <a:pt x="470932" y="498399"/>
                    <a:pt x="454870" y="520539"/>
                    <a:pt x="438130" y="542058"/>
                  </a:cubicBezTo>
                  <a:cubicBezTo>
                    <a:pt x="456362" y="513716"/>
                    <a:pt x="473424" y="484543"/>
                    <a:pt x="490373" y="455297"/>
                  </a:cubicBezTo>
                  <a:cubicBezTo>
                    <a:pt x="511999" y="427286"/>
                    <a:pt x="533294" y="399041"/>
                    <a:pt x="553106" y="369771"/>
                  </a:cubicBezTo>
                  <a:cubicBezTo>
                    <a:pt x="567596" y="348357"/>
                    <a:pt x="582755" y="327637"/>
                    <a:pt x="599768" y="308118"/>
                  </a:cubicBezTo>
                  <a:close/>
                  <a:moveTo>
                    <a:pt x="541269" y="346478"/>
                  </a:moveTo>
                  <a:cubicBezTo>
                    <a:pt x="532560" y="359197"/>
                    <a:pt x="523884" y="371924"/>
                    <a:pt x="515232" y="384628"/>
                  </a:cubicBezTo>
                  <a:cubicBezTo>
                    <a:pt x="483366" y="431383"/>
                    <a:pt x="454709" y="480534"/>
                    <a:pt x="419947" y="525225"/>
                  </a:cubicBezTo>
                  <a:cubicBezTo>
                    <a:pt x="414787" y="531855"/>
                    <a:pt x="409425" y="538356"/>
                    <a:pt x="404143" y="544873"/>
                  </a:cubicBezTo>
                  <a:cubicBezTo>
                    <a:pt x="447355" y="477211"/>
                    <a:pt x="495687" y="412510"/>
                    <a:pt x="541269" y="346478"/>
                  </a:cubicBezTo>
                  <a:close/>
                  <a:moveTo>
                    <a:pt x="551711" y="100012"/>
                  </a:moveTo>
                  <a:cubicBezTo>
                    <a:pt x="545397" y="110441"/>
                    <a:pt x="539979" y="121152"/>
                    <a:pt x="536971" y="125765"/>
                  </a:cubicBezTo>
                  <a:cubicBezTo>
                    <a:pt x="517603" y="155664"/>
                    <a:pt x="497235" y="185047"/>
                    <a:pt x="476520" y="214179"/>
                  </a:cubicBezTo>
                  <a:cubicBezTo>
                    <a:pt x="448024" y="249643"/>
                    <a:pt x="419254" y="284873"/>
                    <a:pt x="393201" y="321434"/>
                  </a:cubicBezTo>
                  <a:cubicBezTo>
                    <a:pt x="375510" y="346276"/>
                    <a:pt x="357844" y="371497"/>
                    <a:pt x="340128" y="396758"/>
                  </a:cubicBezTo>
                  <a:cubicBezTo>
                    <a:pt x="301086" y="447127"/>
                    <a:pt x="262422" y="498117"/>
                    <a:pt x="228967" y="551608"/>
                  </a:cubicBezTo>
                  <a:cubicBezTo>
                    <a:pt x="227435" y="553656"/>
                    <a:pt x="225943" y="555705"/>
                    <a:pt x="224411" y="557729"/>
                  </a:cubicBezTo>
                  <a:cubicBezTo>
                    <a:pt x="273106" y="475042"/>
                    <a:pt x="330098" y="397129"/>
                    <a:pt x="385082" y="318708"/>
                  </a:cubicBezTo>
                  <a:cubicBezTo>
                    <a:pt x="396024" y="303085"/>
                    <a:pt x="406917" y="287430"/>
                    <a:pt x="417714" y="271743"/>
                  </a:cubicBezTo>
                  <a:cubicBezTo>
                    <a:pt x="458918" y="219672"/>
                    <a:pt x="501105" y="167722"/>
                    <a:pt x="537955" y="112869"/>
                  </a:cubicBezTo>
                  <a:cubicBezTo>
                    <a:pt x="541978" y="108747"/>
                    <a:pt x="546800" y="104392"/>
                    <a:pt x="551711" y="100012"/>
                  </a:cubicBezTo>
                  <a:close/>
                  <a:moveTo>
                    <a:pt x="356094" y="289624"/>
                  </a:moveTo>
                  <a:cubicBezTo>
                    <a:pt x="294917" y="379320"/>
                    <a:pt x="239538" y="480470"/>
                    <a:pt x="165581" y="560310"/>
                  </a:cubicBezTo>
                  <a:cubicBezTo>
                    <a:pt x="165702" y="559939"/>
                    <a:pt x="165815" y="559592"/>
                    <a:pt x="165912" y="559238"/>
                  </a:cubicBezTo>
                  <a:cubicBezTo>
                    <a:pt x="172499" y="549301"/>
                    <a:pt x="179668" y="539751"/>
                    <a:pt x="187392" y="530645"/>
                  </a:cubicBezTo>
                  <a:cubicBezTo>
                    <a:pt x="193077" y="523524"/>
                    <a:pt x="197544" y="517192"/>
                    <a:pt x="202898" y="509740"/>
                  </a:cubicBezTo>
                  <a:cubicBezTo>
                    <a:pt x="218985" y="487382"/>
                    <a:pt x="233071" y="463540"/>
                    <a:pt x="247545" y="440159"/>
                  </a:cubicBezTo>
                  <a:cubicBezTo>
                    <a:pt x="280210" y="387378"/>
                    <a:pt x="317922" y="338453"/>
                    <a:pt x="356094" y="289624"/>
                  </a:cubicBezTo>
                  <a:close/>
                  <a:moveTo>
                    <a:pt x="324574" y="244917"/>
                  </a:moveTo>
                  <a:cubicBezTo>
                    <a:pt x="318615" y="253854"/>
                    <a:pt x="312705" y="262750"/>
                    <a:pt x="306883" y="271622"/>
                  </a:cubicBezTo>
                  <a:cubicBezTo>
                    <a:pt x="284628" y="305432"/>
                    <a:pt x="262373" y="339380"/>
                    <a:pt x="240659" y="373610"/>
                  </a:cubicBezTo>
                  <a:cubicBezTo>
                    <a:pt x="203430" y="424770"/>
                    <a:pt x="168234" y="477324"/>
                    <a:pt x="137045" y="532347"/>
                  </a:cubicBezTo>
                  <a:cubicBezTo>
                    <a:pt x="129965" y="540985"/>
                    <a:pt x="122652" y="549414"/>
                    <a:pt x="114742" y="557423"/>
                  </a:cubicBezTo>
                  <a:cubicBezTo>
                    <a:pt x="112589" y="559609"/>
                    <a:pt x="111339" y="560520"/>
                    <a:pt x="110750" y="560520"/>
                  </a:cubicBezTo>
                  <a:cubicBezTo>
                    <a:pt x="108412" y="560520"/>
                    <a:pt x="116604" y="546034"/>
                    <a:pt x="120515" y="539517"/>
                  </a:cubicBezTo>
                  <a:cubicBezTo>
                    <a:pt x="147188" y="508272"/>
                    <a:pt x="167565" y="468243"/>
                    <a:pt x="189626" y="434989"/>
                  </a:cubicBezTo>
                  <a:cubicBezTo>
                    <a:pt x="190698" y="433359"/>
                    <a:pt x="191795" y="431730"/>
                    <a:pt x="192892" y="430077"/>
                  </a:cubicBezTo>
                  <a:cubicBezTo>
                    <a:pt x="199729" y="419858"/>
                    <a:pt x="206599" y="409631"/>
                    <a:pt x="213493" y="399412"/>
                  </a:cubicBezTo>
                  <a:cubicBezTo>
                    <a:pt x="236982" y="364835"/>
                    <a:pt x="261051" y="330653"/>
                    <a:pt x="285701" y="296867"/>
                  </a:cubicBezTo>
                  <a:cubicBezTo>
                    <a:pt x="298457" y="279445"/>
                    <a:pt x="311423" y="262121"/>
                    <a:pt x="324574" y="244917"/>
                  </a:cubicBezTo>
                  <a:close/>
                  <a:moveTo>
                    <a:pt x="182320" y="494326"/>
                  </a:moveTo>
                  <a:cubicBezTo>
                    <a:pt x="174475" y="506150"/>
                    <a:pt x="166516" y="517886"/>
                    <a:pt x="158340" y="529484"/>
                  </a:cubicBezTo>
                  <a:cubicBezTo>
                    <a:pt x="151728" y="538864"/>
                    <a:pt x="138343" y="552398"/>
                    <a:pt x="134110" y="561060"/>
                  </a:cubicBezTo>
                  <a:cubicBezTo>
                    <a:pt x="142794" y="543292"/>
                    <a:pt x="157018" y="527105"/>
                    <a:pt x="168959" y="511643"/>
                  </a:cubicBezTo>
                  <a:cubicBezTo>
                    <a:pt x="173427" y="505892"/>
                    <a:pt x="177870" y="500093"/>
                    <a:pt x="182320" y="494326"/>
                  </a:cubicBezTo>
                  <a:close/>
                  <a:moveTo>
                    <a:pt x="374648" y="163746"/>
                  </a:moveTo>
                  <a:cubicBezTo>
                    <a:pt x="352231" y="196556"/>
                    <a:pt x="330420" y="229875"/>
                    <a:pt x="306794" y="261701"/>
                  </a:cubicBezTo>
                  <a:cubicBezTo>
                    <a:pt x="284169" y="292165"/>
                    <a:pt x="262398" y="323201"/>
                    <a:pt x="241030" y="354519"/>
                  </a:cubicBezTo>
                  <a:cubicBezTo>
                    <a:pt x="217049" y="388838"/>
                    <a:pt x="193706" y="423648"/>
                    <a:pt x="170725" y="458604"/>
                  </a:cubicBezTo>
                  <a:cubicBezTo>
                    <a:pt x="157364" y="478881"/>
                    <a:pt x="145745" y="500424"/>
                    <a:pt x="131384" y="519983"/>
                  </a:cubicBezTo>
                  <a:cubicBezTo>
                    <a:pt x="125474" y="528016"/>
                    <a:pt x="119209" y="535727"/>
                    <a:pt x="114298" y="544107"/>
                  </a:cubicBezTo>
                  <a:cubicBezTo>
                    <a:pt x="109807" y="548946"/>
                    <a:pt x="105219" y="553559"/>
                    <a:pt x="100421" y="557842"/>
                  </a:cubicBezTo>
                  <a:cubicBezTo>
                    <a:pt x="99808" y="558391"/>
                    <a:pt x="100381" y="559221"/>
                    <a:pt x="101042" y="559221"/>
                  </a:cubicBezTo>
                  <a:cubicBezTo>
                    <a:pt x="101227" y="559221"/>
                    <a:pt x="101413" y="559157"/>
                    <a:pt x="101590" y="559012"/>
                  </a:cubicBezTo>
                  <a:cubicBezTo>
                    <a:pt x="104985" y="556003"/>
                    <a:pt x="108226" y="552793"/>
                    <a:pt x="111411" y="549486"/>
                  </a:cubicBezTo>
                  <a:cubicBezTo>
                    <a:pt x="109041" y="554326"/>
                    <a:pt x="107202" y="559447"/>
                    <a:pt x="106243" y="565012"/>
                  </a:cubicBezTo>
                  <a:cubicBezTo>
                    <a:pt x="102985" y="564133"/>
                    <a:pt x="99703" y="563319"/>
                    <a:pt x="96422" y="562738"/>
                  </a:cubicBezTo>
                  <a:cubicBezTo>
                    <a:pt x="109081" y="544663"/>
                    <a:pt x="121233" y="526314"/>
                    <a:pt x="133594" y="509385"/>
                  </a:cubicBezTo>
                  <a:cubicBezTo>
                    <a:pt x="173169" y="455176"/>
                    <a:pt x="209808" y="398831"/>
                    <a:pt x="247222" y="343106"/>
                  </a:cubicBezTo>
                  <a:cubicBezTo>
                    <a:pt x="286773" y="284196"/>
                    <a:pt x="325066" y="224124"/>
                    <a:pt x="370108" y="169214"/>
                  </a:cubicBezTo>
                  <a:cubicBezTo>
                    <a:pt x="371624" y="167375"/>
                    <a:pt x="373140" y="165561"/>
                    <a:pt x="374648" y="163746"/>
                  </a:cubicBezTo>
                  <a:close/>
                  <a:moveTo>
                    <a:pt x="264962" y="308763"/>
                  </a:moveTo>
                  <a:cubicBezTo>
                    <a:pt x="230483" y="360738"/>
                    <a:pt x="197286" y="413688"/>
                    <a:pt x="162041" y="464589"/>
                  </a:cubicBezTo>
                  <a:cubicBezTo>
                    <a:pt x="139464" y="497254"/>
                    <a:pt x="116257" y="530040"/>
                    <a:pt x="92277" y="562149"/>
                  </a:cubicBezTo>
                  <a:lnTo>
                    <a:pt x="92277" y="562125"/>
                  </a:lnTo>
                  <a:cubicBezTo>
                    <a:pt x="91995" y="562198"/>
                    <a:pt x="91834" y="562456"/>
                    <a:pt x="91834" y="562714"/>
                  </a:cubicBezTo>
                  <a:cubicBezTo>
                    <a:pt x="90205" y="564924"/>
                    <a:pt x="88576" y="567134"/>
                    <a:pt x="86923" y="569327"/>
                  </a:cubicBezTo>
                  <a:cubicBezTo>
                    <a:pt x="88923" y="564617"/>
                    <a:pt x="90648" y="559826"/>
                    <a:pt x="92092" y="554931"/>
                  </a:cubicBezTo>
                  <a:cubicBezTo>
                    <a:pt x="92092" y="554866"/>
                    <a:pt x="92067" y="554818"/>
                    <a:pt x="92067" y="554769"/>
                  </a:cubicBezTo>
                  <a:cubicBezTo>
                    <a:pt x="134972" y="498512"/>
                    <a:pt x="173217" y="438465"/>
                    <a:pt x="211953" y="379272"/>
                  </a:cubicBezTo>
                  <a:cubicBezTo>
                    <a:pt x="229806" y="355890"/>
                    <a:pt x="247480" y="332371"/>
                    <a:pt x="264962" y="308763"/>
                  </a:cubicBezTo>
                  <a:close/>
                  <a:moveTo>
                    <a:pt x="213953" y="507038"/>
                  </a:moveTo>
                  <a:cubicBezTo>
                    <a:pt x="198173" y="529226"/>
                    <a:pt x="181571" y="550769"/>
                    <a:pt x="162460" y="570561"/>
                  </a:cubicBezTo>
                  <a:cubicBezTo>
                    <a:pt x="162928" y="569069"/>
                    <a:pt x="163372" y="567577"/>
                    <a:pt x="163839" y="566109"/>
                  </a:cubicBezTo>
                  <a:lnTo>
                    <a:pt x="163815" y="566109"/>
                  </a:lnTo>
                  <a:cubicBezTo>
                    <a:pt x="181619" y="547696"/>
                    <a:pt x="198197" y="527806"/>
                    <a:pt x="213953" y="507038"/>
                  </a:cubicBezTo>
                  <a:close/>
                  <a:moveTo>
                    <a:pt x="209671" y="474929"/>
                  </a:moveTo>
                  <a:cubicBezTo>
                    <a:pt x="192424" y="501101"/>
                    <a:pt x="176055" y="527919"/>
                    <a:pt x="160646" y="555398"/>
                  </a:cubicBezTo>
                  <a:cubicBezTo>
                    <a:pt x="156453" y="560544"/>
                    <a:pt x="152244" y="565666"/>
                    <a:pt x="147938" y="570747"/>
                  </a:cubicBezTo>
                  <a:cubicBezTo>
                    <a:pt x="153591" y="564061"/>
                    <a:pt x="158316" y="546526"/>
                    <a:pt x="164049" y="538025"/>
                  </a:cubicBezTo>
                  <a:cubicBezTo>
                    <a:pt x="173402" y="524128"/>
                    <a:pt x="183853" y="510853"/>
                    <a:pt x="193658" y="497278"/>
                  </a:cubicBezTo>
                  <a:cubicBezTo>
                    <a:pt x="199012" y="489850"/>
                    <a:pt x="204341" y="482398"/>
                    <a:pt x="209671" y="474929"/>
                  </a:cubicBezTo>
                  <a:close/>
                  <a:moveTo>
                    <a:pt x="474423" y="90164"/>
                  </a:moveTo>
                  <a:cubicBezTo>
                    <a:pt x="415875" y="171287"/>
                    <a:pt x="352885" y="249127"/>
                    <a:pt x="292821" y="329113"/>
                  </a:cubicBezTo>
                  <a:cubicBezTo>
                    <a:pt x="264865" y="366351"/>
                    <a:pt x="239465" y="405259"/>
                    <a:pt x="214469" y="444490"/>
                  </a:cubicBezTo>
                  <a:cubicBezTo>
                    <a:pt x="183320" y="484285"/>
                    <a:pt x="148519" y="525661"/>
                    <a:pt x="126522" y="570441"/>
                  </a:cubicBezTo>
                  <a:cubicBezTo>
                    <a:pt x="126312" y="570908"/>
                    <a:pt x="126401" y="571441"/>
                    <a:pt x="126732" y="571836"/>
                  </a:cubicBezTo>
                  <a:cubicBezTo>
                    <a:pt x="120958" y="569723"/>
                    <a:pt x="115209" y="567626"/>
                    <a:pt x="109387" y="565900"/>
                  </a:cubicBezTo>
                  <a:lnTo>
                    <a:pt x="109387" y="565875"/>
                  </a:lnTo>
                  <a:cubicBezTo>
                    <a:pt x="116604" y="559125"/>
                    <a:pt x="123514" y="552027"/>
                    <a:pt x="130247" y="544687"/>
                  </a:cubicBezTo>
                  <a:cubicBezTo>
                    <a:pt x="126450" y="551559"/>
                    <a:pt x="122563" y="558383"/>
                    <a:pt x="118886" y="565367"/>
                  </a:cubicBezTo>
                  <a:cubicBezTo>
                    <a:pt x="118322" y="566440"/>
                    <a:pt x="119152" y="567319"/>
                    <a:pt x="120055" y="567319"/>
                  </a:cubicBezTo>
                  <a:cubicBezTo>
                    <a:pt x="120466" y="567319"/>
                    <a:pt x="120894" y="567134"/>
                    <a:pt x="121208" y="566714"/>
                  </a:cubicBezTo>
                  <a:cubicBezTo>
                    <a:pt x="190932" y="474695"/>
                    <a:pt x="252318" y="376852"/>
                    <a:pt x="322413" y="284873"/>
                  </a:cubicBezTo>
                  <a:cubicBezTo>
                    <a:pt x="359077" y="236763"/>
                    <a:pt x="394741" y="187797"/>
                    <a:pt x="433107" y="141017"/>
                  </a:cubicBezTo>
                  <a:cubicBezTo>
                    <a:pt x="446952" y="124136"/>
                    <a:pt x="461038" y="107441"/>
                    <a:pt x="474423" y="90164"/>
                  </a:cubicBezTo>
                  <a:close/>
                  <a:moveTo>
                    <a:pt x="359085" y="258556"/>
                  </a:moveTo>
                  <a:cubicBezTo>
                    <a:pt x="340790" y="284615"/>
                    <a:pt x="322921" y="310941"/>
                    <a:pt x="305537" y="337452"/>
                  </a:cubicBezTo>
                  <a:cubicBezTo>
                    <a:pt x="277694" y="375989"/>
                    <a:pt x="250037" y="414663"/>
                    <a:pt x="222105" y="453152"/>
                  </a:cubicBezTo>
                  <a:cubicBezTo>
                    <a:pt x="194004" y="491923"/>
                    <a:pt x="157203" y="531420"/>
                    <a:pt x="140536" y="576917"/>
                  </a:cubicBezTo>
                  <a:cubicBezTo>
                    <a:pt x="136367" y="575449"/>
                    <a:pt x="132223" y="573909"/>
                    <a:pt x="128078" y="572352"/>
                  </a:cubicBezTo>
                  <a:cubicBezTo>
                    <a:pt x="128288" y="572304"/>
                    <a:pt x="128473" y="572215"/>
                    <a:pt x="128619" y="572070"/>
                  </a:cubicBezTo>
                  <a:cubicBezTo>
                    <a:pt x="159783" y="534678"/>
                    <a:pt x="187118" y="494367"/>
                    <a:pt x="213743" y="453523"/>
                  </a:cubicBezTo>
                  <a:cubicBezTo>
                    <a:pt x="263123" y="389265"/>
                    <a:pt x="312084" y="324483"/>
                    <a:pt x="359085" y="258556"/>
                  </a:cubicBezTo>
                  <a:close/>
                  <a:moveTo>
                    <a:pt x="153736" y="567900"/>
                  </a:moveTo>
                  <a:cubicBezTo>
                    <a:pt x="151897" y="571304"/>
                    <a:pt x="149962" y="574635"/>
                    <a:pt x="148124" y="578079"/>
                  </a:cubicBezTo>
                  <a:cubicBezTo>
                    <a:pt x="147890" y="578522"/>
                    <a:pt x="147938" y="579054"/>
                    <a:pt x="148285" y="579450"/>
                  </a:cubicBezTo>
                  <a:lnTo>
                    <a:pt x="148261" y="579450"/>
                  </a:lnTo>
                  <a:cubicBezTo>
                    <a:pt x="147076" y="579079"/>
                    <a:pt x="145890" y="578732"/>
                    <a:pt x="144721" y="578337"/>
                  </a:cubicBezTo>
                  <a:cubicBezTo>
                    <a:pt x="147753" y="574893"/>
                    <a:pt x="150777" y="571416"/>
                    <a:pt x="153736" y="567900"/>
                  </a:cubicBezTo>
                  <a:close/>
                  <a:moveTo>
                    <a:pt x="543889" y="52740"/>
                  </a:moveTo>
                  <a:cubicBezTo>
                    <a:pt x="538092" y="59773"/>
                    <a:pt x="523610" y="90842"/>
                    <a:pt x="513813" y="105045"/>
                  </a:cubicBezTo>
                  <a:cubicBezTo>
                    <a:pt x="499355" y="125975"/>
                    <a:pt x="483342" y="145865"/>
                    <a:pt x="468094" y="166165"/>
                  </a:cubicBezTo>
                  <a:cubicBezTo>
                    <a:pt x="433566" y="212219"/>
                    <a:pt x="400329" y="259233"/>
                    <a:pt x="365738" y="305271"/>
                  </a:cubicBezTo>
                  <a:cubicBezTo>
                    <a:pt x="297385" y="396177"/>
                    <a:pt x="235208" y="491850"/>
                    <a:pt x="165912" y="581902"/>
                  </a:cubicBezTo>
                  <a:cubicBezTo>
                    <a:pt x="165492" y="582458"/>
                    <a:pt x="165742" y="583063"/>
                    <a:pt x="166186" y="583458"/>
                  </a:cubicBezTo>
                  <a:cubicBezTo>
                    <a:pt x="162259" y="582950"/>
                    <a:pt x="158348" y="582208"/>
                    <a:pt x="154510" y="581200"/>
                  </a:cubicBezTo>
                  <a:cubicBezTo>
                    <a:pt x="154768" y="581176"/>
                    <a:pt x="155010" y="581087"/>
                    <a:pt x="155203" y="580893"/>
                  </a:cubicBezTo>
                  <a:cubicBezTo>
                    <a:pt x="227225" y="511853"/>
                    <a:pt x="279371" y="418204"/>
                    <a:pt x="336726" y="337098"/>
                  </a:cubicBezTo>
                  <a:cubicBezTo>
                    <a:pt x="381308" y="274041"/>
                    <a:pt x="424931" y="209638"/>
                    <a:pt x="470835" y="147139"/>
                  </a:cubicBezTo>
                  <a:cubicBezTo>
                    <a:pt x="479124" y="136404"/>
                    <a:pt x="487204" y="125556"/>
                    <a:pt x="495138" y="114611"/>
                  </a:cubicBezTo>
                  <a:cubicBezTo>
                    <a:pt x="511015" y="93657"/>
                    <a:pt x="527198" y="72977"/>
                    <a:pt x="543889" y="52740"/>
                  </a:cubicBezTo>
                  <a:close/>
                  <a:moveTo>
                    <a:pt x="670645" y="66484"/>
                  </a:moveTo>
                  <a:cubicBezTo>
                    <a:pt x="666452" y="70815"/>
                    <a:pt x="649342" y="104392"/>
                    <a:pt x="641125" y="115498"/>
                  </a:cubicBezTo>
                  <a:cubicBezTo>
                    <a:pt x="638077" y="119224"/>
                    <a:pt x="634957" y="122926"/>
                    <a:pt x="631949" y="126693"/>
                  </a:cubicBezTo>
                  <a:cubicBezTo>
                    <a:pt x="619153" y="141856"/>
                    <a:pt x="605485" y="156366"/>
                    <a:pt x="592544" y="171384"/>
                  </a:cubicBezTo>
                  <a:cubicBezTo>
                    <a:pt x="558436" y="210969"/>
                    <a:pt x="528456" y="254668"/>
                    <a:pt x="498098" y="297141"/>
                  </a:cubicBezTo>
                  <a:cubicBezTo>
                    <a:pt x="471980" y="333702"/>
                    <a:pt x="446702" y="370819"/>
                    <a:pt x="421673" y="408074"/>
                  </a:cubicBezTo>
                  <a:cubicBezTo>
                    <a:pt x="379002" y="466267"/>
                    <a:pt x="337193" y="525500"/>
                    <a:pt x="300602" y="586628"/>
                  </a:cubicBezTo>
                  <a:cubicBezTo>
                    <a:pt x="297933" y="584934"/>
                    <a:pt x="294732" y="583878"/>
                    <a:pt x="290644" y="583878"/>
                  </a:cubicBezTo>
                  <a:cubicBezTo>
                    <a:pt x="290555" y="583878"/>
                    <a:pt x="290466" y="583878"/>
                    <a:pt x="290377" y="583878"/>
                  </a:cubicBezTo>
                  <a:cubicBezTo>
                    <a:pt x="289587" y="583902"/>
                    <a:pt x="288821" y="584136"/>
                    <a:pt x="288120" y="584531"/>
                  </a:cubicBezTo>
                  <a:cubicBezTo>
                    <a:pt x="292216" y="579127"/>
                    <a:pt x="296199" y="573562"/>
                    <a:pt x="300062" y="567924"/>
                  </a:cubicBezTo>
                  <a:cubicBezTo>
                    <a:pt x="298134" y="572562"/>
                    <a:pt x="296546" y="577312"/>
                    <a:pt x="295643" y="582273"/>
                  </a:cubicBezTo>
                  <a:cubicBezTo>
                    <a:pt x="295498" y="583031"/>
                    <a:pt x="296143" y="583531"/>
                    <a:pt x="296723" y="583531"/>
                  </a:cubicBezTo>
                  <a:cubicBezTo>
                    <a:pt x="297110" y="583531"/>
                    <a:pt x="297473" y="583313"/>
                    <a:pt x="297570" y="582805"/>
                  </a:cubicBezTo>
                  <a:cubicBezTo>
                    <a:pt x="301787" y="560407"/>
                    <a:pt x="318736" y="541566"/>
                    <a:pt x="331210" y="523177"/>
                  </a:cubicBezTo>
                  <a:cubicBezTo>
                    <a:pt x="345974" y="501376"/>
                    <a:pt x="361569" y="480163"/>
                    <a:pt x="377300" y="459088"/>
                  </a:cubicBezTo>
                  <a:cubicBezTo>
                    <a:pt x="410989" y="413946"/>
                    <a:pt x="445258" y="369239"/>
                    <a:pt x="478358" y="323644"/>
                  </a:cubicBezTo>
                  <a:cubicBezTo>
                    <a:pt x="541115" y="237231"/>
                    <a:pt x="596059" y="143509"/>
                    <a:pt x="670645" y="66484"/>
                  </a:cubicBezTo>
                  <a:close/>
                  <a:moveTo>
                    <a:pt x="606832" y="239586"/>
                  </a:moveTo>
                  <a:cubicBezTo>
                    <a:pt x="586399" y="271783"/>
                    <a:pt x="566652" y="304271"/>
                    <a:pt x="545937" y="334960"/>
                  </a:cubicBezTo>
                  <a:cubicBezTo>
                    <a:pt x="494953" y="410429"/>
                    <a:pt x="439670" y="483567"/>
                    <a:pt x="391274" y="560851"/>
                  </a:cubicBezTo>
                  <a:cubicBezTo>
                    <a:pt x="384170" y="569553"/>
                    <a:pt x="377075" y="578264"/>
                    <a:pt x="370156" y="587112"/>
                  </a:cubicBezTo>
                  <a:cubicBezTo>
                    <a:pt x="382405" y="567295"/>
                    <a:pt x="394790" y="547623"/>
                    <a:pt x="407288" y="528113"/>
                  </a:cubicBezTo>
                  <a:cubicBezTo>
                    <a:pt x="419512" y="509852"/>
                    <a:pt x="431381" y="491366"/>
                    <a:pt x="443162" y="472808"/>
                  </a:cubicBezTo>
                  <a:cubicBezTo>
                    <a:pt x="478568" y="419067"/>
                    <a:pt x="515095" y="366182"/>
                    <a:pt x="553267" y="313933"/>
                  </a:cubicBezTo>
                  <a:cubicBezTo>
                    <a:pt x="571264" y="289318"/>
                    <a:pt x="588842" y="264290"/>
                    <a:pt x="606832" y="239586"/>
                  </a:cubicBezTo>
                  <a:close/>
                  <a:moveTo>
                    <a:pt x="621056" y="153616"/>
                  </a:moveTo>
                  <a:cubicBezTo>
                    <a:pt x="582997" y="204815"/>
                    <a:pt x="548243" y="258911"/>
                    <a:pt x="511297" y="310231"/>
                  </a:cubicBezTo>
                  <a:cubicBezTo>
                    <a:pt x="476754" y="358221"/>
                    <a:pt x="442299" y="406308"/>
                    <a:pt x="407965" y="454434"/>
                  </a:cubicBezTo>
                  <a:cubicBezTo>
                    <a:pt x="377115" y="497536"/>
                    <a:pt x="337169" y="541122"/>
                    <a:pt x="312802" y="587886"/>
                  </a:cubicBezTo>
                  <a:cubicBezTo>
                    <a:pt x="326187" y="562198"/>
                    <a:pt x="340870" y="537025"/>
                    <a:pt x="356303" y="512208"/>
                  </a:cubicBezTo>
                  <a:cubicBezTo>
                    <a:pt x="374817" y="484866"/>
                    <a:pt x="393040" y="457273"/>
                    <a:pt x="411247" y="429681"/>
                  </a:cubicBezTo>
                  <a:cubicBezTo>
                    <a:pt x="436848" y="393241"/>
                    <a:pt x="463344" y="357519"/>
                    <a:pt x="489558" y="322313"/>
                  </a:cubicBezTo>
                  <a:lnTo>
                    <a:pt x="489558" y="322338"/>
                  </a:lnTo>
                  <a:cubicBezTo>
                    <a:pt x="526384" y="272880"/>
                    <a:pt x="563491" y="223124"/>
                    <a:pt x="602736" y="175546"/>
                  </a:cubicBezTo>
                  <a:cubicBezTo>
                    <a:pt x="608815" y="168190"/>
                    <a:pt x="614960" y="160907"/>
                    <a:pt x="621056" y="153616"/>
                  </a:cubicBezTo>
                  <a:close/>
                  <a:moveTo>
                    <a:pt x="335379" y="542736"/>
                  </a:moveTo>
                  <a:cubicBezTo>
                    <a:pt x="325598" y="559407"/>
                    <a:pt x="316100" y="576240"/>
                    <a:pt x="307141" y="593306"/>
                  </a:cubicBezTo>
                  <a:lnTo>
                    <a:pt x="307141" y="593282"/>
                  </a:lnTo>
                  <a:cubicBezTo>
                    <a:pt x="305956" y="591491"/>
                    <a:pt x="304537" y="589838"/>
                    <a:pt x="302924" y="588370"/>
                  </a:cubicBezTo>
                  <a:cubicBezTo>
                    <a:pt x="313939" y="573328"/>
                    <a:pt x="324760" y="558100"/>
                    <a:pt x="335379" y="542736"/>
                  </a:cubicBezTo>
                  <a:close/>
                  <a:moveTo>
                    <a:pt x="388968" y="308481"/>
                  </a:moveTo>
                  <a:cubicBezTo>
                    <a:pt x="328719" y="395387"/>
                    <a:pt x="266357" y="480930"/>
                    <a:pt x="213260" y="572376"/>
                  </a:cubicBezTo>
                  <a:cubicBezTo>
                    <a:pt x="207002" y="580498"/>
                    <a:pt x="200753" y="588636"/>
                    <a:pt x="194456" y="596629"/>
                  </a:cubicBezTo>
                  <a:cubicBezTo>
                    <a:pt x="224185" y="558770"/>
                    <a:pt x="245521" y="514482"/>
                    <a:pt x="270477" y="473509"/>
                  </a:cubicBezTo>
                  <a:cubicBezTo>
                    <a:pt x="272082" y="470848"/>
                    <a:pt x="273759" y="468267"/>
                    <a:pt x="275412" y="465637"/>
                  </a:cubicBezTo>
                  <a:cubicBezTo>
                    <a:pt x="292595" y="441368"/>
                    <a:pt x="309351" y="416785"/>
                    <a:pt x="325993" y="392290"/>
                  </a:cubicBezTo>
                  <a:cubicBezTo>
                    <a:pt x="339782" y="373570"/>
                    <a:pt x="353836" y="355051"/>
                    <a:pt x="367616" y="336565"/>
                  </a:cubicBezTo>
                  <a:cubicBezTo>
                    <a:pt x="374623" y="327161"/>
                    <a:pt x="381751" y="317797"/>
                    <a:pt x="388968" y="308481"/>
                  </a:cubicBezTo>
                  <a:close/>
                  <a:moveTo>
                    <a:pt x="244570" y="272582"/>
                  </a:moveTo>
                  <a:cubicBezTo>
                    <a:pt x="201761" y="331702"/>
                    <a:pt x="160670" y="391588"/>
                    <a:pt x="124079" y="454902"/>
                  </a:cubicBezTo>
                  <a:cubicBezTo>
                    <a:pt x="119999" y="460121"/>
                    <a:pt x="116024" y="465355"/>
                    <a:pt x="111903" y="470549"/>
                  </a:cubicBezTo>
                  <a:cubicBezTo>
                    <a:pt x="94559" y="492463"/>
                    <a:pt x="77731" y="514764"/>
                    <a:pt x="61152" y="537235"/>
                  </a:cubicBezTo>
                  <a:cubicBezTo>
                    <a:pt x="50839" y="551228"/>
                    <a:pt x="40244" y="564972"/>
                    <a:pt x="29165" y="578312"/>
                  </a:cubicBezTo>
                  <a:cubicBezTo>
                    <a:pt x="25617" y="582603"/>
                    <a:pt x="13587" y="596815"/>
                    <a:pt x="12031" y="596815"/>
                  </a:cubicBezTo>
                  <a:cubicBezTo>
                    <a:pt x="11273" y="596815"/>
                    <a:pt x="12998" y="593443"/>
                    <a:pt x="19392" y="583926"/>
                  </a:cubicBezTo>
                  <a:cubicBezTo>
                    <a:pt x="51654" y="535888"/>
                    <a:pt x="90318" y="493923"/>
                    <a:pt x="120797" y="444449"/>
                  </a:cubicBezTo>
                  <a:cubicBezTo>
                    <a:pt x="153800" y="390798"/>
                    <a:pt x="191327" y="341897"/>
                    <a:pt x="229717" y="292044"/>
                  </a:cubicBezTo>
                  <a:cubicBezTo>
                    <a:pt x="234700" y="285575"/>
                    <a:pt x="239611" y="279074"/>
                    <a:pt x="244570" y="272582"/>
                  </a:cubicBezTo>
                  <a:close/>
                  <a:moveTo>
                    <a:pt x="224387" y="559036"/>
                  </a:moveTo>
                  <a:cubicBezTo>
                    <a:pt x="216170" y="572441"/>
                    <a:pt x="208325" y="586023"/>
                    <a:pt x="200850" y="599783"/>
                  </a:cubicBezTo>
                  <a:cubicBezTo>
                    <a:pt x="201689" y="598008"/>
                    <a:pt x="202826" y="595750"/>
                    <a:pt x="204438" y="592822"/>
                  </a:cubicBezTo>
                  <a:cubicBezTo>
                    <a:pt x="209978" y="582716"/>
                    <a:pt x="215751" y="572723"/>
                    <a:pt x="221541" y="562778"/>
                  </a:cubicBezTo>
                  <a:cubicBezTo>
                    <a:pt x="222500" y="561544"/>
                    <a:pt x="223427" y="560270"/>
                    <a:pt x="224387" y="559036"/>
                  </a:cubicBezTo>
                  <a:close/>
                  <a:moveTo>
                    <a:pt x="100961" y="494722"/>
                  </a:moveTo>
                  <a:cubicBezTo>
                    <a:pt x="81593" y="522451"/>
                    <a:pt x="62547" y="550390"/>
                    <a:pt x="43832" y="578474"/>
                  </a:cubicBezTo>
                  <a:cubicBezTo>
                    <a:pt x="38599" y="584434"/>
                    <a:pt x="33237" y="590282"/>
                    <a:pt x="27536" y="595871"/>
                  </a:cubicBezTo>
                  <a:lnTo>
                    <a:pt x="27536" y="595847"/>
                  </a:lnTo>
                  <a:cubicBezTo>
                    <a:pt x="22255" y="601025"/>
                    <a:pt x="19892" y="602928"/>
                    <a:pt x="19271" y="602928"/>
                  </a:cubicBezTo>
                  <a:cubicBezTo>
                    <a:pt x="17699" y="602928"/>
                    <a:pt x="27383" y="590612"/>
                    <a:pt x="28706" y="588741"/>
                  </a:cubicBezTo>
                  <a:cubicBezTo>
                    <a:pt x="36591" y="577570"/>
                    <a:pt x="44856" y="566626"/>
                    <a:pt x="53097" y="555656"/>
                  </a:cubicBezTo>
                  <a:cubicBezTo>
                    <a:pt x="68603" y="535001"/>
                    <a:pt x="84714" y="514813"/>
                    <a:pt x="100961" y="494722"/>
                  </a:cubicBezTo>
                  <a:close/>
                  <a:moveTo>
                    <a:pt x="549622" y="69823"/>
                  </a:moveTo>
                  <a:cubicBezTo>
                    <a:pt x="550058" y="69823"/>
                    <a:pt x="548695" y="72759"/>
                    <a:pt x="544212" y="80986"/>
                  </a:cubicBezTo>
                  <a:cubicBezTo>
                    <a:pt x="541769" y="85478"/>
                    <a:pt x="539164" y="89882"/>
                    <a:pt x="536487" y="94237"/>
                  </a:cubicBezTo>
                  <a:cubicBezTo>
                    <a:pt x="490349" y="141832"/>
                    <a:pt x="453539" y="200137"/>
                    <a:pt x="416625" y="255813"/>
                  </a:cubicBezTo>
                  <a:cubicBezTo>
                    <a:pt x="398418" y="281429"/>
                    <a:pt x="380332" y="307183"/>
                    <a:pt x="361827" y="332541"/>
                  </a:cubicBezTo>
                  <a:cubicBezTo>
                    <a:pt x="332960" y="372005"/>
                    <a:pt x="302698" y="410469"/>
                    <a:pt x="275855" y="451361"/>
                  </a:cubicBezTo>
                  <a:cubicBezTo>
                    <a:pt x="261841" y="472735"/>
                    <a:pt x="246618" y="497214"/>
                    <a:pt x="231209" y="520120"/>
                  </a:cubicBezTo>
                  <a:cubicBezTo>
                    <a:pt x="215122" y="540776"/>
                    <a:pt x="198592" y="561012"/>
                    <a:pt x="181345" y="580361"/>
                  </a:cubicBezTo>
                  <a:cubicBezTo>
                    <a:pt x="180466" y="581345"/>
                    <a:pt x="181321" y="582652"/>
                    <a:pt x="182320" y="582652"/>
                  </a:cubicBezTo>
                  <a:cubicBezTo>
                    <a:pt x="182619" y="582652"/>
                    <a:pt x="182941" y="582531"/>
                    <a:pt x="183224" y="582248"/>
                  </a:cubicBezTo>
                  <a:cubicBezTo>
                    <a:pt x="195448" y="569836"/>
                    <a:pt x="206599" y="556632"/>
                    <a:pt x="217122" y="542986"/>
                  </a:cubicBezTo>
                  <a:cubicBezTo>
                    <a:pt x="229225" y="528177"/>
                    <a:pt x="240909" y="512861"/>
                    <a:pt x="252415" y="497351"/>
                  </a:cubicBezTo>
                  <a:cubicBezTo>
                    <a:pt x="230975" y="533444"/>
                    <a:pt x="211324" y="570513"/>
                    <a:pt x="185296" y="603880"/>
                  </a:cubicBezTo>
                  <a:cubicBezTo>
                    <a:pt x="184998" y="597081"/>
                    <a:pt x="186392" y="590935"/>
                    <a:pt x="190166" y="586023"/>
                  </a:cubicBezTo>
                  <a:lnTo>
                    <a:pt x="190142" y="586023"/>
                  </a:lnTo>
                  <a:cubicBezTo>
                    <a:pt x="190440" y="585620"/>
                    <a:pt x="190069" y="585184"/>
                    <a:pt x="189650" y="585112"/>
                  </a:cubicBezTo>
                  <a:cubicBezTo>
                    <a:pt x="191513" y="584668"/>
                    <a:pt x="193375" y="584160"/>
                    <a:pt x="195262" y="583507"/>
                  </a:cubicBezTo>
                  <a:cubicBezTo>
                    <a:pt x="196754" y="582982"/>
                    <a:pt x="196335" y="580764"/>
                    <a:pt x="195004" y="580764"/>
                  </a:cubicBezTo>
                  <a:cubicBezTo>
                    <a:pt x="194859" y="580764"/>
                    <a:pt x="194706" y="580797"/>
                    <a:pt x="194545" y="580853"/>
                  </a:cubicBezTo>
                  <a:cubicBezTo>
                    <a:pt x="187973" y="583128"/>
                    <a:pt x="181530" y="584063"/>
                    <a:pt x="175184" y="584063"/>
                  </a:cubicBezTo>
                  <a:cubicBezTo>
                    <a:pt x="172653" y="584063"/>
                    <a:pt x="170137" y="583918"/>
                    <a:pt x="167629" y="583644"/>
                  </a:cubicBezTo>
                  <a:cubicBezTo>
                    <a:pt x="167750" y="583595"/>
                    <a:pt x="167863" y="583595"/>
                    <a:pt x="167960" y="583482"/>
                  </a:cubicBezTo>
                  <a:cubicBezTo>
                    <a:pt x="234345" y="498819"/>
                    <a:pt x="300134" y="413688"/>
                    <a:pt x="363802" y="326927"/>
                  </a:cubicBezTo>
                  <a:cubicBezTo>
                    <a:pt x="394975" y="284430"/>
                    <a:pt x="424511" y="240860"/>
                    <a:pt x="454588" y="197581"/>
                  </a:cubicBezTo>
                  <a:cubicBezTo>
                    <a:pt x="470980" y="174013"/>
                    <a:pt x="487696" y="150704"/>
                    <a:pt x="504782" y="127653"/>
                  </a:cubicBezTo>
                  <a:cubicBezTo>
                    <a:pt x="516119" y="112328"/>
                    <a:pt x="527851" y="97310"/>
                    <a:pt x="539672" y="82365"/>
                  </a:cubicBezTo>
                  <a:cubicBezTo>
                    <a:pt x="543922" y="77009"/>
                    <a:pt x="548953" y="69823"/>
                    <a:pt x="549622" y="69823"/>
                  </a:cubicBezTo>
                  <a:close/>
                  <a:moveTo>
                    <a:pt x="422979" y="533420"/>
                  </a:moveTo>
                  <a:cubicBezTo>
                    <a:pt x="413295" y="547672"/>
                    <a:pt x="403563" y="561915"/>
                    <a:pt x="393556" y="575982"/>
                  </a:cubicBezTo>
                  <a:cubicBezTo>
                    <a:pt x="386589" y="585765"/>
                    <a:pt x="379211" y="595218"/>
                    <a:pt x="371721" y="604574"/>
                  </a:cubicBezTo>
                  <a:cubicBezTo>
                    <a:pt x="386759" y="579869"/>
                    <a:pt x="404450" y="556358"/>
                    <a:pt x="422979" y="533420"/>
                  </a:cubicBezTo>
                  <a:close/>
                  <a:moveTo>
                    <a:pt x="485648" y="206517"/>
                  </a:moveTo>
                  <a:cubicBezTo>
                    <a:pt x="449564" y="257959"/>
                    <a:pt x="413989" y="309764"/>
                    <a:pt x="378187" y="361270"/>
                  </a:cubicBezTo>
                  <a:cubicBezTo>
                    <a:pt x="347789" y="405025"/>
                    <a:pt x="318736" y="449732"/>
                    <a:pt x="288079" y="493318"/>
                  </a:cubicBezTo>
                  <a:cubicBezTo>
                    <a:pt x="270340" y="518539"/>
                    <a:pt x="251762" y="543131"/>
                    <a:pt x="232321" y="567085"/>
                  </a:cubicBezTo>
                  <a:cubicBezTo>
                    <a:pt x="228290" y="572086"/>
                    <a:pt x="203180" y="604662"/>
                    <a:pt x="199745" y="604662"/>
                  </a:cubicBezTo>
                  <a:cubicBezTo>
                    <a:pt x="199512" y="604662"/>
                    <a:pt x="199383" y="604517"/>
                    <a:pt x="199358" y="604203"/>
                  </a:cubicBezTo>
                  <a:cubicBezTo>
                    <a:pt x="200318" y="602807"/>
                    <a:pt x="201640" y="600807"/>
                    <a:pt x="203221" y="597984"/>
                  </a:cubicBezTo>
                  <a:cubicBezTo>
                    <a:pt x="209768" y="586459"/>
                    <a:pt x="216815" y="575264"/>
                    <a:pt x="223968" y="564085"/>
                  </a:cubicBezTo>
                  <a:cubicBezTo>
                    <a:pt x="236184" y="544994"/>
                    <a:pt x="249432" y="526548"/>
                    <a:pt x="262914" y="508296"/>
                  </a:cubicBezTo>
                  <a:cubicBezTo>
                    <a:pt x="264026" y="506780"/>
                    <a:pt x="265123" y="505287"/>
                    <a:pt x="266244" y="503803"/>
                  </a:cubicBezTo>
                  <a:cubicBezTo>
                    <a:pt x="270155" y="498512"/>
                    <a:pt x="274081" y="493254"/>
                    <a:pt x="278016" y="487963"/>
                  </a:cubicBezTo>
                  <a:cubicBezTo>
                    <a:pt x="314148" y="439578"/>
                    <a:pt x="349740" y="390798"/>
                    <a:pt x="386009" y="342501"/>
                  </a:cubicBezTo>
                  <a:cubicBezTo>
                    <a:pt x="415690" y="302964"/>
                    <a:pt x="444371" y="262822"/>
                    <a:pt x="472956" y="222535"/>
                  </a:cubicBezTo>
                  <a:cubicBezTo>
                    <a:pt x="477197" y="217204"/>
                    <a:pt x="481406" y="211873"/>
                    <a:pt x="485648" y="206517"/>
                  </a:cubicBezTo>
                  <a:close/>
                  <a:moveTo>
                    <a:pt x="84714" y="581781"/>
                  </a:moveTo>
                  <a:cubicBezTo>
                    <a:pt x="80472" y="586370"/>
                    <a:pt x="76513" y="594823"/>
                    <a:pt x="72675" y="603299"/>
                  </a:cubicBezTo>
                  <a:lnTo>
                    <a:pt x="72651" y="603299"/>
                  </a:lnTo>
                  <a:cubicBezTo>
                    <a:pt x="72465" y="603485"/>
                    <a:pt x="72304" y="603719"/>
                    <a:pt x="72119" y="603904"/>
                  </a:cubicBezTo>
                  <a:cubicBezTo>
                    <a:pt x="70603" y="605558"/>
                    <a:pt x="68926" y="607485"/>
                    <a:pt x="67418" y="609260"/>
                  </a:cubicBezTo>
                  <a:cubicBezTo>
                    <a:pt x="67023" y="608494"/>
                    <a:pt x="66692" y="607671"/>
                    <a:pt x="66434" y="606856"/>
                  </a:cubicBezTo>
                  <a:cubicBezTo>
                    <a:pt x="66789" y="606276"/>
                    <a:pt x="67135" y="605695"/>
                    <a:pt x="67555" y="605017"/>
                  </a:cubicBezTo>
                  <a:cubicBezTo>
                    <a:pt x="70119" y="600872"/>
                    <a:pt x="72602" y="596774"/>
                    <a:pt x="75029" y="592653"/>
                  </a:cubicBezTo>
                  <a:cubicBezTo>
                    <a:pt x="78005" y="588814"/>
                    <a:pt x="81238" y="585184"/>
                    <a:pt x="84714" y="581781"/>
                  </a:cubicBezTo>
                  <a:close/>
                  <a:moveTo>
                    <a:pt x="488252" y="368561"/>
                  </a:moveTo>
                  <a:cubicBezTo>
                    <a:pt x="471698" y="394572"/>
                    <a:pt x="455523" y="420858"/>
                    <a:pt x="439364" y="447192"/>
                  </a:cubicBezTo>
                  <a:cubicBezTo>
                    <a:pt x="429591" y="460532"/>
                    <a:pt x="419883" y="473929"/>
                    <a:pt x="410038" y="487221"/>
                  </a:cubicBezTo>
                  <a:cubicBezTo>
                    <a:pt x="380397" y="527298"/>
                    <a:pt x="347369" y="566505"/>
                    <a:pt x="324340" y="610978"/>
                  </a:cubicBezTo>
                  <a:cubicBezTo>
                    <a:pt x="324195" y="610913"/>
                    <a:pt x="324082" y="610792"/>
                    <a:pt x="323905" y="610792"/>
                  </a:cubicBezTo>
                  <a:cubicBezTo>
                    <a:pt x="323889" y="610792"/>
                    <a:pt x="323873" y="610792"/>
                    <a:pt x="323857" y="610792"/>
                  </a:cubicBezTo>
                  <a:cubicBezTo>
                    <a:pt x="323510" y="610833"/>
                    <a:pt x="323171" y="610849"/>
                    <a:pt x="322841" y="610849"/>
                  </a:cubicBezTo>
                  <a:cubicBezTo>
                    <a:pt x="316019" y="610849"/>
                    <a:pt x="313181" y="603404"/>
                    <a:pt x="309076" y="596355"/>
                  </a:cubicBezTo>
                  <a:cubicBezTo>
                    <a:pt x="362012" y="523177"/>
                    <a:pt x="415319" y="450103"/>
                    <a:pt x="468118" y="376707"/>
                  </a:cubicBezTo>
                  <a:cubicBezTo>
                    <a:pt x="441856" y="415615"/>
                    <a:pt x="416480" y="455064"/>
                    <a:pt x="390645" y="494254"/>
                  </a:cubicBezTo>
                  <a:cubicBezTo>
                    <a:pt x="364689" y="529807"/>
                    <a:pt x="339177" y="565714"/>
                    <a:pt x="314471" y="602178"/>
                  </a:cubicBezTo>
                  <a:cubicBezTo>
                    <a:pt x="313761" y="603235"/>
                    <a:pt x="314688" y="604154"/>
                    <a:pt x="315664" y="604154"/>
                  </a:cubicBezTo>
                  <a:cubicBezTo>
                    <a:pt x="316083" y="604154"/>
                    <a:pt x="316519" y="603985"/>
                    <a:pt x="316825" y="603574"/>
                  </a:cubicBezTo>
                  <a:cubicBezTo>
                    <a:pt x="343459" y="568835"/>
                    <a:pt x="368205" y="532815"/>
                    <a:pt x="392411" y="496415"/>
                  </a:cubicBezTo>
                  <a:cubicBezTo>
                    <a:pt x="398023" y="488737"/>
                    <a:pt x="403587" y="481002"/>
                    <a:pt x="409239" y="473340"/>
                  </a:cubicBezTo>
                  <a:cubicBezTo>
                    <a:pt x="435155" y="438134"/>
                    <a:pt x="461619" y="403299"/>
                    <a:pt x="488252" y="368561"/>
                  </a:cubicBezTo>
                  <a:close/>
                  <a:moveTo>
                    <a:pt x="465183" y="432061"/>
                  </a:moveTo>
                  <a:cubicBezTo>
                    <a:pt x="456595" y="445659"/>
                    <a:pt x="448000" y="459282"/>
                    <a:pt x="439485" y="472921"/>
                  </a:cubicBezTo>
                  <a:cubicBezTo>
                    <a:pt x="428841" y="489431"/>
                    <a:pt x="418294" y="505941"/>
                    <a:pt x="407796" y="522475"/>
                  </a:cubicBezTo>
                  <a:cubicBezTo>
                    <a:pt x="394459" y="542711"/>
                    <a:pt x="380590" y="562569"/>
                    <a:pt x="366157" y="582031"/>
                  </a:cubicBezTo>
                  <a:cubicBezTo>
                    <a:pt x="366431" y="581668"/>
                    <a:pt x="366568" y="581490"/>
                    <a:pt x="366584" y="581490"/>
                  </a:cubicBezTo>
                  <a:cubicBezTo>
                    <a:pt x="366810" y="581490"/>
                    <a:pt x="345523" y="612220"/>
                    <a:pt x="342362" y="612220"/>
                  </a:cubicBezTo>
                  <a:cubicBezTo>
                    <a:pt x="341394" y="612220"/>
                    <a:pt x="342136" y="609316"/>
                    <a:pt x="345740" y="601735"/>
                  </a:cubicBezTo>
                  <a:cubicBezTo>
                    <a:pt x="352885" y="586668"/>
                    <a:pt x="362286" y="572634"/>
                    <a:pt x="371511" y="558802"/>
                  </a:cubicBezTo>
                  <a:cubicBezTo>
                    <a:pt x="399789" y="516281"/>
                    <a:pt x="433429" y="477211"/>
                    <a:pt x="462877" y="435392"/>
                  </a:cubicBezTo>
                  <a:cubicBezTo>
                    <a:pt x="463643" y="434271"/>
                    <a:pt x="464393" y="433174"/>
                    <a:pt x="465183" y="432061"/>
                  </a:cubicBezTo>
                  <a:close/>
                  <a:moveTo>
                    <a:pt x="276597" y="263871"/>
                  </a:moveTo>
                  <a:cubicBezTo>
                    <a:pt x="266405" y="278445"/>
                    <a:pt x="256229" y="292995"/>
                    <a:pt x="246077" y="307578"/>
                  </a:cubicBezTo>
                  <a:lnTo>
                    <a:pt x="246077" y="307554"/>
                  </a:lnTo>
                  <a:cubicBezTo>
                    <a:pt x="210510" y="358455"/>
                    <a:pt x="173217" y="408050"/>
                    <a:pt x="137295" y="458653"/>
                  </a:cubicBezTo>
                  <a:cubicBezTo>
                    <a:pt x="100147" y="510998"/>
                    <a:pt x="67579" y="566109"/>
                    <a:pt x="23763" y="613430"/>
                  </a:cubicBezTo>
                  <a:cubicBezTo>
                    <a:pt x="34568" y="601759"/>
                    <a:pt x="43574" y="586902"/>
                    <a:pt x="52517" y="572513"/>
                  </a:cubicBezTo>
                  <a:cubicBezTo>
                    <a:pt x="71957" y="549954"/>
                    <a:pt x="88810" y="524967"/>
                    <a:pt x="104453" y="498956"/>
                  </a:cubicBezTo>
                  <a:cubicBezTo>
                    <a:pt x="110782" y="490157"/>
                    <a:pt x="117048" y="481309"/>
                    <a:pt x="123095" y="472275"/>
                  </a:cubicBezTo>
                  <a:cubicBezTo>
                    <a:pt x="131013" y="460467"/>
                    <a:pt x="139117" y="448821"/>
                    <a:pt x="147213" y="437247"/>
                  </a:cubicBezTo>
                  <a:cubicBezTo>
                    <a:pt x="191980" y="380595"/>
                    <a:pt x="234724" y="322596"/>
                    <a:pt x="276597" y="263871"/>
                  </a:cubicBezTo>
                  <a:close/>
                  <a:moveTo>
                    <a:pt x="602316" y="133589"/>
                  </a:moveTo>
                  <a:cubicBezTo>
                    <a:pt x="598688" y="139291"/>
                    <a:pt x="595124" y="144695"/>
                    <a:pt x="591560" y="149518"/>
                  </a:cubicBezTo>
                  <a:cubicBezTo>
                    <a:pt x="555202" y="198927"/>
                    <a:pt x="518401" y="247893"/>
                    <a:pt x="483712" y="298496"/>
                  </a:cubicBezTo>
                  <a:cubicBezTo>
                    <a:pt x="450169" y="347486"/>
                    <a:pt x="417206" y="397573"/>
                    <a:pt x="383356" y="447055"/>
                  </a:cubicBezTo>
                  <a:cubicBezTo>
                    <a:pt x="380631" y="450660"/>
                    <a:pt x="377929" y="454273"/>
                    <a:pt x="375188" y="457878"/>
                  </a:cubicBezTo>
                  <a:cubicBezTo>
                    <a:pt x="359359" y="478881"/>
                    <a:pt x="344128" y="500327"/>
                    <a:pt x="329259" y="522031"/>
                  </a:cubicBezTo>
                  <a:cubicBezTo>
                    <a:pt x="322599" y="531766"/>
                    <a:pt x="314987" y="541477"/>
                    <a:pt x="308585" y="551696"/>
                  </a:cubicBezTo>
                  <a:cubicBezTo>
                    <a:pt x="294079" y="570908"/>
                    <a:pt x="279395" y="589911"/>
                    <a:pt x="264172" y="608397"/>
                  </a:cubicBezTo>
                  <a:cubicBezTo>
                    <a:pt x="261027" y="612212"/>
                    <a:pt x="259519" y="613768"/>
                    <a:pt x="259164" y="613768"/>
                  </a:cubicBezTo>
                  <a:cubicBezTo>
                    <a:pt x="257689" y="613768"/>
                    <a:pt x="276154" y="586749"/>
                    <a:pt x="279435" y="582902"/>
                  </a:cubicBezTo>
                  <a:cubicBezTo>
                    <a:pt x="287870" y="573030"/>
                    <a:pt x="295941" y="562802"/>
                    <a:pt x="303908" y="552559"/>
                  </a:cubicBezTo>
                  <a:cubicBezTo>
                    <a:pt x="320317" y="531484"/>
                    <a:pt x="334355" y="508530"/>
                    <a:pt x="348579" y="485962"/>
                  </a:cubicBezTo>
                  <a:cubicBezTo>
                    <a:pt x="381050" y="434432"/>
                    <a:pt x="415182" y="383950"/>
                    <a:pt x="449467" y="333629"/>
                  </a:cubicBezTo>
                  <a:cubicBezTo>
                    <a:pt x="485414" y="280962"/>
                    <a:pt x="522030" y="228939"/>
                    <a:pt x="563515" y="180441"/>
                  </a:cubicBezTo>
                  <a:cubicBezTo>
                    <a:pt x="576731" y="164980"/>
                    <a:pt x="589867" y="149494"/>
                    <a:pt x="602316" y="133589"/>
                  </a:cubicBezTo>
                  <a:close/>
                  <a:moveTo>
                    <a:pt x="421697" y="475784"/>
                  </a:moveTo>
                  <a:cubicBezTo>
                    <a:pt x="395741" y="517700"/>
                    <a:pt x="369205" y="559221"/>
                    <a:pt x="339870" y="598783"/>
                  </a:cubicBezTo>
                  <a:cubicBezTo>
                    <a:pt x="334492" y="606042"/>
                    <a:pt x="330726" y="610913"/>
                    <a:pt x="328162" y="614010"/>
                  </a:cubicBezTo>
                  <a:lnTo>
                    <a:pt x="326090" y="612728"/>
                  </a:lnTo>
                  <a:cubicBezTo>
                    <a:pt x="331557" y="602461"/>
                    <a:pt x="344926" y="581127"/>
                    <a:pt x="348901" y="575143"/>
                  </a:cubicBezTo>
                  <a:cubicBezTo>
                    <a:pt x="363149" y="553769"/>
                    <a:pt x="379050" y="533323"/>
                    <a:pt x="394435" y="512764"/>
                  </a:cubicBezTo>
                  <a:cubicBezTo>
                    <a:pt x="403611" y="500497"/>
                    <a:pt x="412618" y="488108"/>
                    <a:pt x="421697" y="475784"/>
                  </a:cubicBezTo>
                  <a:close/>
                  <a:moveTo>
                    <a:pt x="189586" y="408356"/>
                  </a:moveTo>
                  <a:cubicBezTo>
                    <a:pt x="163791" y="447240"/>
                    <a:pt x="137859" y="486035"/>
                    <a:pt x="111016" y="524201"/>
                  </a:cubicBezTo>
                  <a:cubicBezTo>
                    <a:pt x="103034" y="535517"/>
                    <a:pt x="94793" y="546623"/>
                    <a:pt x="86391" y="557633"/>
                  </a:cubicBezTo>
                  <a:cubicBezTo>
                    <a:pt x="74401" y="570997"/>
                    <a:pt x="63039" y="584829"/>
                    <a:pt x="53008" y="599597"/>
                  </a:cubicBezTo>
                  <a:lnTo>
                    <a:pt x="52984" y="599573"/>
                  </a:lnTo>
                  <a:cubicBezTo>
                    <a:pt x="48566" y="604977"/>
                    <a:pt x="40018" y="615067"/>
                    <a:pt x="37857" y="615067"/>
                  </a:cubicBezTo>
                  <a:cubicBezTo>
                    <a:pt x="36841" y="615067"/>
                    <a:pt x="37237" y="612841"/>
                    <a:pt x="40131" y="606856"/>
                  </a:cubicBezTo>
                  <a:cubicBezTo>
                    <a:pt x="46534" y="593588"/>
                    <a:pt x="56984" y="582273"/>
                    <a:pt x="66160" y="570884"/>
                  </a:cubicBezTo>
                  <a:cubicBezTo>
                    <a:pt x="104106" y="523798"/>
                    <a:pt x="138303" y="473695"/>
                    <a:pt x="175709" y="426165"/>
                  </a:cubicBezTo>
                  <a:cubicBezTo>
                    <a:pt x="180361" y="420253"/>
                    <a:pt x="184949" y="414292"/>
                    <a:pt x="189586" y="408356"/>
                  </a:cubicBezTo>
                  <a:close/>
                  <a:moveTo>
                    <a:pt x="349272" y="590161"/>
                  </a:moveTo>
                  <a:cubicBezTo>
                    <a:pt x="344176" y="599339"/>
                    <a:pt x="339548" y="608768"/>
                    <a:pt x="335331" y="618479"/>
                  </a:cubicBezTo>
                  <a:lnTo>
                    <a:pt x="330259" y="615309"/>
                  </a:lnTo>
                  <a:cubicBezTo>
                    <a:pt x="336774" y="607066"/>
                    <a:pt x="343088" y="598662"/>
                    <a:pt x="349272" y="590161"/>
                  </a:cubicBezTo>
                  <a:close/>
                  <a:moveTo>
                    <a:pt x="728330" y="89019"/>
                  </a:moveTo>
                  <a:cubicBezTo>
                    <a:pt x="733120" y="90882"/>
                    <a:pt x="737781" y="93003"/>
                    <a:pt x="741925" y="95988"/>
                  </a:cubicBezTo>
                  <a:cubicBezTo>
                    <a:pt x="741409" y="96471"/>
                    <a:pt x="740917" y="96988"/>
                    <a:pt x="740409" y="97472"/>
                  </a:cubicBezTo>
                  <a:cubicBezTo>
                    <a:pt x="740208" y="97359"/>
                    <a:pt x="739990" y="97294"/>
                    <a:pt x="739780" y="97294"/>
                  </a:cubicBezTo>
                  <a:cubicBezTo>
                    <a:pt x="739369" y="97294"/>
                    <a:pt x="738974" y="97512"/>
                    <a:pt x="738756" y="97891"/>
                  </a:cubicBezTo>
                  <a:cubicBezTo>
                    <a:pt x="738103" y="98939"/>
                    <a:pt x="737426" y="99988"/>
                    <a:pt x="736781" y="101061"/>
                  </a:cubicBezTo>
                  <a:cubicBezTo>
                    <a:pt x="716131" y="122458"/>
                    <a:pt x="702278" y="148817"/>
                    <a:pt x="685425" y="173408"/>
                  </a:cubicBezTo>
                  <a:cubicBezTo>
                    <a:pt x="658679" y="212413"/>
                    <a:pt x="628482" y="248498"/>
                    <a:pt x="603413" y="288761"/>
                  </a:cubicBezTo>
                  <a:cubicBezTo>
                    <a:pt x="603107" y="289245"/>
                    <a:pt x="603534" y="289705"/>
                    <a:pt x="603969" y="289705"/>
                  </a:cubicBezTo>
                  <a:cubicBezTo>
                    <a:pt x="604155" y="289705"/>
                    <a:pt x="604348" y="289616"/>
                    <a:pt x="604485" y="289414"/>
                  </a:cubicBezTo>
                  <a:cubicBezTo>
                    <a:pt x="625644" y="256814"/>
                    <a:pt x="648947" y="225818"/>
                    <a:pt x="672314" y="194806"/>
                  </a:cubicBezTo>
                  <a:cubicBezTo>
                    <a:pt x="692965" y="167424"/>
                    <a:pt x="709680" y="137339"/>
                    <a:pt x="730887" y="110417"/>
                  </a:cubicBezTo>
                  <a:cubicBezTo>
                    <a:pt x="730983" y="110304"/>
                    <a:pt x="731048" y="110231"/>
                    <a:pt x="731145" y="110118"/>
                  </a:cubicBezTo>
                  <a:cubicBezTo>
                    <a:pt x="724299" y="121063"/>
                    <a:pt x="717388" y="131960"/>
                    <a:pt x="710357" y="142808"/>
                  </a:cubicBezTo>
                  <a:cubicBezTo>
                    <a:pt x="707793" y="146163"/>
                    <a:pt x="705189" y="149518"/>
                    <a:pt x="702536" y="152849"/>
                  </a:cubicBezTo>
                  <a:cubicBezTo>
                    <a:pt x="704213" y="150914"/>
                    <a:pt x="705906" y="148978"/>
                    <a:pt x="707559" y="147050"/>
                  </a:cubicBezTo>
                  <a:cubicBezTo>
                    <a:pt x="667130" y="208985"/>
                    <a:pt x="623410" y="269202"/>
                    <a:pt x="579433" y="328766"/>
                  </a:cubicBezTo>
                  <a:cubicBezTo>
                    <a:pt x="563185" y="348857"/>
                    <a:pt x="548010" y="369932"/>
                    <a:pt x="533157" y="391290"/>
                  </a:cubicBezTo>
                  <a:cubicBezTo>
                    <a:pt x="524989" y="402275"/>
                    <a:pt x="516748" y="413244"/>
                    <a:pt x="508459" y="424165"/>
                  </a:cubicBezTo>
                  <a:cubicBezTo>
                    <a:pt x="516353" y="410663"/>
                    <a:pt x="524311" y="397177"/>
                    <a:pt x="532431" y="383837"/>
                  </a:cubicBezTo>
                  <a:cubicBezTo>
                    <a:pt x="534318" y="380740"/>
                    <a:pt x="536302" y="377691"/>
                    <a:pt x="538229" y="374610"/>
                  </a:cubicBezTo>
                  <a:cubicBezTo>
                    <a:pt x="524868" y="394798"/>
                    <a:pt x="511878" y="415341"/>
                    <a:pt x="499242" y="436223"/>
                  </a:cubicBezTo>
                  <a:cubicBezTo>
                    <a:pt x="486551" y="452805"/>
                    <a:pt x="473746" y="469315"/>
                    <a:pt x="460853" y="485729"/>
                  </a:cubicBezTo>
                  <a:cubicBezTo>
                    <a:pt x="485527" y="448918"/>
                    <a:pt x="509781" y="411849"/>
                    <a:pt x="535157" y="376054"/>
                  </a:cubicBezTo>
                  <a:cubicBezTo>
                    <a:pt x="600897" y="283381"/>
                    <a:pt x="663566" y="188612"/>
                    <a:pt x="732144" y="97988"/>
                  </a:cubicBezTo>
                  <a:cubicBezTo>
                    <a:pt x="732927" y="96955"/>
                    <a:pt x="731943" y="95955"/>
                    <a:pt x="730919" y="95955"/>
                  </a:cubicBezTo>
                  <a:cubicBezTo>
                    <a:pt x="730483" y="95955"/>
                    <a:pt x="730040" y="96141"/>
                    <a:pt x="729725" y="96568"/>
                  </a:cubicBezTo>
                  <a:cubicBezTo>
                    <a:pt x="661122" y="187168"/>
                    <a:pt x="598502" y="281986"/>
                    <a:pt x="532810" y="374683"/>
                  </a:cubicBezTo>
                  <a:cubicBezTo>
                    <a:pt x="501516" y="418833"/>
                    <a:pt x="470674" y="463258"/>
                    <a:pt x="440227" y="507965"/>
                  </a:cubicBezTo>
                  <a:cubicBezTo>
                    <a:pt x="434615" y="516232"/>
                    <a:pt x="429003" y="524475"/>
                    <a:pt x="423423" y="532742"/>
                  </a:cubicBezTo>
                  <a:cubicBezTo>
                    <a:pt x="403281" y="557794"/>
                    <a:pt x="383429" y="582853"/>
                    <a:pt x="367108" y="610236"/>
                  </a:cubicBezTo>
                  <a:cubicBezTo>
                    <a:pt x="364826" y="613026"/>
                    <a:pt x="362617" y="615849"/>
                    <a:pt x="360335" y="618616"/>
                  </a:cubicBezTo>
                  <a:cubicBezTo>
                    <a:pt x="360408" y="618503"/>
                    <a:pt x="373744" y="594355"/>
                    <a:pt x="373994" y="593911"/>
                  </a:cubicBezTo>
                  <a:cubicBezTo>
                    <a:pt x="379768" y="583966"/>
                    <a:pt x="385775" y="574143"/>
                    <a:pt x="391831" y="564343"/>
                  </a:cubicBezTo>
                  <a:cubicBezTo>
                    <a:pt x="407546" y="544760"/>
                    <a:pt x="423560" y="525411"/>
                    <a:pt x="438622" y="505287"/>
                  </a:cubicBezTo>
                  <a:cubicBezTo>
                    <a:pt x="472795" y="459580"/>
                    <a:pt x="501589" y="409308"/>
                    <a:pt x="533923" y="362230"/>
                  </a:cubicBezTo>
                  <a:cubicBezTo>
                    <a:pt x="566676" y="314587"/>
                    <a:pt x="601389" y="268339"/>
                    <a:pt x="634489" y="220954"/>
                  </a:cubicBezTo>
                  <a:cubicBezTo>
                    <a:pt x="665057" y="177223"/>
                    <a:pt x="703068" y="136033"/>
                    <a:pt x="728330" y="89092"/>
                  </a:cubicBezTo>
                  <a:lnTo>
                    <a:pt x="728330" y="89019"/>
                  </a:lnTo>
                  <a:close/>
                  <a:moveTo>
                    <a:pt x="423697" y="560383"/>
                  </a:moveTo>
                  <a:cubicBezTo>
                    <a:pt x="423213" y="561125"/>
                    <a:pt x="422721" y="561875"/>
                    <a:pt x="422229" y="562641"/>
                  </a:cubicBezTo>
                  <a:cubicBezTo>
                    <a:pt x="412545" y="575264"/>
                    <a:pt x="403329" y="588886"/>
                    <a:pt x="393645" y="602178"/>
                  </a:cubicBezTo>
                  <a:cubicBezTo>
                    <a:pt x="388525" y="608695"/>
                    <a:pt x="383308" y="615123"/>
                    <a:pt x="378002" y="621503"/>
                  </a:cubicBezTo>
                  <a:cubicBezTo>
                    <a:pt x="378518" y="620689"/>
                    <a:pt x="378978" y="619995"/>
                    <a:pt x="379308" y="619503"/>
                  </a:cubicBezTo>
                  <a:cubicBezTo>
                    <a:pt x="393226" y="599154"/>
                    <a:pt x="408336" y="579684"/>
                    <a:pt x="423697" y="560383"/>
                  </a:cubicBezTo>
                  <a:close/>
                  <a:moveTo>
                    <a:pt x="85754" y="563383"/>
                  </a:moveTo>
                  <a:cubicBezTo>
                    <a:pt x="87520" y="563383"/>
                    <a:pt x="83657" y="571691"/>
                    <a:pt x="80472" y="577990"/>
                  </a:cubicBezTo>
                  <a:lnTo>
                    <a:pt x="80448" y="577966"/>
                  </a:lnTo>
                  <a:cubicBezTo>
                    <a:pt x="70304" y="591282"/>
                    <a:pt x="60016" y="604412"/>
                    <a:pt x="49533" y="617358"/>
                  </a:cubicBezTo>
                  <a:cubicBezTo>
                    <a:pt x="44913" y="623068"/>
                    <a:pt x="42389" y="625552"/>
                    <a:pt x="41567" y="625552"/>
                  </a:cubicBezTo>
                  <a:cubicBezTo>
                    <a:pt x="40567" y="625552"/>
                    <a:pt x="42139" y="621802"/>
                    <a:pt x="45558" y="615664"/>
                  </a:cubicBezTo>
                  <a:cubicBezTo>
                    <a:pt x="48348" y="610583"/>
                    <a:pt x="51541" y="605695"/>
                    <a:pt x="54871" y="600896"/>
                  </a:cubicBezTo>
                  <a:cubicBezTo>
                    <a:pt x="65321" y="588677"/>
                    <a:pt x="75473" y="576191"/>
                    <a:pt x="85359" y="563480"/>
                  </a:cubicBezTo>
                  <a:cubicBezTo>
                    <a:pt x="85512" y="563415"/>
                    <a:pt x="85641" y="563383"/>
                    <a:pt x="85754" y="563383"/>
                  </a:cubicBezTo>
                  <a:close/>
                  <a:moveTo>
                    <a:pt x="600454" y="62104"/>
                  </a:moveTo>
                  <a:cubicBezTo>
                    <a:pt x="529359" y="150607"/>
                    <a:pt x="465997" y="246941"/>
                    <a:pt x="402539" y="340945"/>
                  </a:cubicBezTo>
                  <a:cubicBezTo>
                    <a:pt x="368108" y="391935"/>
                    <a:pt x="333984" y="443191"/>
                    <a:pt x="297247" y="492576"/>
                  </a:cubicBezTo>
                  <a:cubicBezTo>
                    <a:pt x="263260" y="538259"/>
                    <a:pt x="224847" y="580361"/>
                    <a:pt x="191327" y="626415"/>
                  </a:cubicBezTo>
                  <a:cubicBezTo>
                    <a:pt x="188562" y="619979"/>
                    <a:pt x="186538" y="613599"/>
                    <a:pt x="185747" y="607647"/>
                  </a:cubicBezTo>
                  <a:cubicBezTo>
                    <a:pt x="185747" y="607639"/>
                    <a:pt x="185755" y="607639"/>
                    <a:pt x="185764" y="607631"/>
                  </a:cubicBezTo>
                  <a:cubicBezTo>
                    <a:pt x="194190" y="597379"/>
                    <a:pt x="202527" y="587047"/>
                    <a:pt x="210744" y="576635"/>
                  </a:cubicBezTo>
                  <a:cubicBezTo>
                    <a:pt x="203205" y="589701"/>
                    <a:pt x="195867" y="602880"/>
                    <a:pt x="188747" y="616196"/>
                  </a:cubicBezTo>
                  <a:cubicBezTo>
                    <a:pt x="188223" y="617172"/>
                    <a:pt x="189045" y="618221"/>
                    <a:pt x="189940" y="618221"/>
                  </a:cubicBezTo>
                  <a:cubicBezTo>
                    <a:pt x="190255" y="618221"/>
                    <a:pt x="190569" y="618091"/>
                    <a:pt x="190843" y="617801"/>
                  </a:cubicBezTo>
                  <a:cubicBezTo>
                    <a:pt x="261188" y="543849"/>
                    <a:pt x="315704" y="457507"/>
                    <a:pt x="372995" y="373497"/>
                  </a:cubicBezTo>
                  <a:cubicBezTo>
                    <a:pt x="422439" y="301013"/>
                    <a:pt x="472400" y="228334"/>
                    <a:pt x="523820" y="157035"/>
                  </a:cubicBezTo>
                  <a:cubicBezTo>
                    <a:pt x="531012" y="147470"/>
                    <a:pt x="538043" y="137823"/>
                    <a:pt x="544962" y="128096"/>
                  </a:cubicBezTo>
                  <a:cubicBezTo>
                    <a:pt x="552315" y="118055"/>
                    <a:pt x="559581" y="107933"/>
                    <a:pt x="566983" y="97939"/>
                  </a:cubicBezTo>
                  <a:cubicBezTo>
                    <a:pt x="567467" y="97310"/>
                    <a:pt x="567192" y="96705"/>
                    <a:pt x="566701" y="96359"/>
                  </a:cubicBezTo>
                  <a:cubicBezTo>
                    <a:pt x="573804" y="85478"/>
                    <a:pt x="580642" y="74469"/>
                    <a:pt x="587230" y="63290"/>
                  </a:cubicBezTo>
                  <a:cubicBezTo>
                    <a:pt x="588455" y="63338"/>
                    <a:pt x="589697" y="63379"/>
                    <a:pt x="590939" y="63379"/>
                  </a:cubicBezTo>
                  <a:cubicBezTo>
                    <a:pt x="594116" y="63379"/>
                    <a:pt x="597325" y="63129"/>
                    <a:pt x="600454" y="62104"/>
                  </a:cubicBezTo>
                  <a:close/>
                  <a:moveTo>
                    <a:pt x="306045" y="491995"/>
                  </a:moveTo>
                  <a:lnTo>
                    <a:pt x="306045" y="492020"/>
                  </a:lnTo>
                  <a:cubicBezTo>
                    <a:pt x="282113" y="529573"/>
                    <a:pt x="258906" y="567601"/>
                    <a:pt x="236909" y="606138"/>
                  </a:cubicBezTo>
                  <a:cubicBezTo>
                    <a:pt x="231604" y="615615"/>
                    <a:pt x="225314" y="624536"/>
                    <a:pt x="218194" y="632706"/>
                  </a:cubicBezTo>
                  <a:cubicBezTo>
                    <a:pt x="216912" y="630843"/>
                    <a:pt x="215840" y="628843"/>
                    <a:pt x="215001" y="626722"/>
                  </a:cubicBezTo>
                  <a:cubicBezTo>
                    <a:pt x="221847" y="613655"/>
                    <a:pt x="229112" y="600807"/>
                    <a:pt x="236788" y="588136"/>
                  </a:cubicBezTo>
                  <a:cubicBezTo>
                    <a:pt x="244174" y="578361"/>
                    <a:pt x="251391" y="568416"/>
                    <a:pt x="258559" y="558471"/>
                  </a:cubicBezTo>
                  <a:cubicBezTo>
                    <a:pt x="274485" y="536372"/>
                    <a:pt x="290313" y="514208"/>
                    <a:pt x="306045" y="491995"/>
                  </a:cubicBezTo>
                  <a:close/>
                  <a:moveTo>
                    <a:pt x="480221" y="468380"/>
                  </a:moveTo>
                  <a:cubicBezTo>
                    <a:pt x="462159" y="499488"/>
                    <a:pt x="443670" y="530323"/>
                    <a:pt x="423770" y="560286"/>
                  </a:cubicBezTo>
                  <a:cubicBezTo>
                    <a:pt x="417875" y="567553"/>
                    <a:pt x="411916" y="574844"/>
                    <a:pt x="405820" y="582015"/>
                  </a:cubicBezTo>
                  <a:cubicBezTo>
                    <a:pt x="391855" y="598387"/>
                    <a:pt x="378163" y="615220"/>
                    <a:pt x="367270" y="633658"/>
                  </a:cubicBezTo>
                  <a:cubicBezTo>
                    <a:pt x="366358" y="634464"/>
                    <a:pt x="365754" y="634835"/>
                    <a:pt x="365399" y="634835"/>
                  </a:cubicBezTo>
                  <a:cubicBezTo>
                    <a:pt x="361996" y="634835"/>
                    <a:pt x="382243" y="600759"/>
                    <a:pt x="385848" y="595355"/>
                  </a:cubicBezTo>
                  <a:cubicBezTo>
                    <a:pt x="415109" y="551559"/>
                    <a:pt x="447839" y="510111"/>
                    <a:pt x="480221" y="468380"/>
                  </a:cubicBezTo>
                  <a:close/>
                  <a:moveTo>
                    <a:pt x="376212" y="572538"/>
                  </a:moveTo>
                  <a:cubicBezTo>
                    <a:pt x="365754" y="589209"/>
                    <a:pt x="355328" y="605856"/>
                    <a:pt x="344942" y="622503"/>
                  </a:cubicBezTo>
                  <a:cubicBezTo>
                    <a:pt x="344281" y="623544"/>
                    <a:pt x="345208" y="624512"/>
                    <a:pt x="346160" y="624512"/>
                  </a:cubicBezTo>
                  <a:cubicBezTo>
                    <a:pt x="346579" y="624512"/>
                    <a:pt x="346998" y="624326"/>
                    <a:pt x="347297" y="623883"/>
                  </a:cubicBezTo>
                  <a:cubicBezTo>
                    <a:pt x="357537" y="608494"/>
                    <a:pt x="368600" y="593726"/>
                    <a:pt x="380002" y="579224"/>
                  </a:cubicBezTo>
                  <a:cubicBezTo>
                    <a:pt x="370108" y="595565"/>
                    <a:pt x="360424" y="612050"/>
                    <a:pt x="351328" y="628891"/>
                  </a:cubicBezTo>
                  <a:cubicBezTo>
                    <a:pt x="350820" y="629827"/>
                    <a:pt x="351651" y="630891"/>
                    <a:pt x="352530" y="630891"/>
                  </a:cubicBezTo>
                  <a:cubicBezTo>
                    <a:pt x="352828" y="630891"/>
                    <a:pt x="353135" y="630770"/>
                    <a:pt x="353393" y="630472"/>
                  </a:cubicBezTo>
                  <a:cubicBezTo>
                    <a:pt x="355820" y="627722"/>
                    <a:pt x="358077" y="624810"/>
                    <a:pt x="360448" y="622044"/>
                  </a:cubicBezTo>
                  <a:cubicBezTo>
                    <a:pt x="356424" y="629512"/>
                    <a:pt x="352578" y="637150"/>
                    <a:pt x="349159" y="645071"/>
                  </a:cubicBezTo>
                  <a:cubicBezTo>
                    <a:pt x="347692" y="637715"/>
                    <a:pt x="346063" y="630609"/>
                    <a:pt x="344644" y="624205"/>
                  </a:cubicBezTo>
                  <a:cubicBezTo>
                    <a:pt x="344507" y="623649"/>
                    <a:pt x="343886" y="623157"/>
                    <a:pt x="343289" y="623157"/>
                  </a:cubicBezTo>
                  <a:cubicBezTo>
                    <a:pt x="343168" y="623157"/>
                    <a:pt x="343039" y="623181"/>
                    <a:pt x="342918" y="623229"/>
                  </a:cubicBezTo>
                  <a:cubicBezTo>
                    <a:pt x="341499" y="622342"/>
                    <a:pt x="340080" y="621463"/>
                    <a:pt x="338661" y="620576"/>
                  </a:cubicBezTo>
                  <a:cubicBezTo>
                    <a:pt x="351764" y="604993"/>
                    <a:pt x="364246" y="588951"/>
                    <a:pt x="376212" y="572538"/>
                  </a:cubicBezTo>
                  <a:close/>
                  <a:moveTo>
                    <a:pt x="598712" y="68371"/>
                  </a:moveTo>
                  <a:cubicBezTo>
                    <a:pt x="595801" y="72114"/>
                    <a:pt x="585093" y="87277"/>
                    <a:pt x="581763" y="92326"/>
                  </a:cubicBezTo>
                  <a:cubicBezTo>
                    <a:pt x="568539" y="112473"/>
                    <a:pt x="554880" y="132331"/>
                    <a:pt x="541164" y="152172"/>
                  </a:cubicBezTo>
                  <a:cubicBezTo>
                    <a:pt x="536697" y="158624"/>
                    <a:pt x="532109" y="165028"/>
                    <a:pt x="527593" y="171473"/>
                  </a:cubicBezTo>
                  <a:cubicBezTo>
                    <a:pt x="518466" y="184192"/>
                    <a:pt x="509483" y="196968"/>
                    <a:pt x="500637" y="209848"/>
                  </a:cubicBezTo>
                  <a:cubicBezTo>
                    <a:pt x="461296" y="265153"/>
                    <a:pt x="421302" y="320007"/>
                    <a:pt x="382937" y="376014"/>
                  </a:cubicBezTo>
                  <a:cubicBezTo>
                    <a:pt x="367318" y="398831"/>
                    <a:pt x="351836" y="421834"/>
                    <a:pt x="336540" y="445030"/>
                  </a:cubicBezTo>
                  <a:cubicBezTo>
                    <a:pt x="329928" y="454152"/>
                    <a:pt x="323437" y="463379"/>
                    <a:pt x="316849" y="472525"/>
                  </a:cubicBezTo>
                  <a:cubicBezTo>
                    <a:pt x="304883" y="488382"/>
                    <a:pt x="293103" y="504336"/>
                    <a:pt x="281605" y="520499"/>
                  </a:cubicBezTo>
                  <a:cubicBezTo>
                    <a:pt x="289563" y="509619"/>
                    <a:pt x="297570" y="498819"/>
                    <a:pt x="305674" y="488060"/>
                  </a:cubicBezTo>
                  <a:cubicBezTo>
                    <a:pt x="306351" y="487148"/>
                    <a:pt x="307028" y="486221"/>
                    <a:pt x="307722" y="485309"/>
                  </a:cubicBezTo>
                  <a:cubicBezTo>
                    <a:pt x="301948" y="493391"/>
                    <a:pt x="296111" y="501376"/>
                    <a:pt x="290402" y="509506"/>
                  </a:cubicBezTo>
                  <a:cubicBezTo>
                    <a:pt x="278669" y="526153"/>
                    <a:pt x="266937" y="542873"/>
                    <a:pt x="254947" y="559431"/>
                  </a:cubicBezTo>
                  <a:cubicBezTo>
                    <a:pt x="263567" y="546292"/>
                    <a:pt x="272453" y="533323"/>
                    <a:pt x="281629" y="520499"/>
                  </a:cubicBezTo>
                  <a:cubicBezTo>
                    <a:pt x="269243" y="537380"/>
                    <a:pt x="257205" y="554471"/>
                    <a:pt x="245779" y="571957"/>
                  </a:cubicBezTo>
                  <a:cubicBezTo>
                    <a:pt x="238982" y="581176"/>
                    <a:pt x="232136" y="590330"/>
                    <a:pt x="225080" y="599315"/>
                  </a:cubicBezTo>
                  <a:cubicBezTo>
                    <a:pt x="222847" y="602178"/>
                    <a:pt x="220686" y="604929"/>
                    <a:pt x="218565" y="607655"/>
                  </a:cubicBezTo>
                  <a:cubicBezTo>
                    <a:pt x="220686" y="605348"/>
                    <a:pt x="223427" y="603154"/>
                    <a:pt x="226854" y="601106"/>
                  </a:cubicBezTo>
                  <a:cubicBezTo>
                    <a:pt x="228153" y="599525"/>
                    <a:pt x="229322" y="597847"/>
                    <a:pt x="230604" y="596242"/>
                  </a:cubicBezTo>
                  <a:cubicBezTo>
                    <a:pt x="224968" y="605646"/>
                    <a:pt x="219517" y="615148"/>
                    <a:pt x="214421" y="624883"/>
                  </a:cubicBezTo>
                  <a:cubicBezTo>
                    <a:pt x="212768" y="619269"/>
                    <a:pt x="213655" y="614147"/>
                    <a:pt x="217170" y="609469"/>
                  </a:cubicBezTo>
                  <a:cubicBezTo>
                    <a:pt x="209042" y="620156"/>
                    <a:pt x="202616" y="630706"/>
                    <a:pt x="201479" y="645119"/>
                  </a:cubicBezTo>
                  <a:cubicBezTo>
                    <a:pt x="198012" y="639788"/>
                    <a:pt x="194915" y="634222"/>
                    <a:pt x="192238" y="628448"/>
                  </a:cubicBezTo>
                  <a:lnTo>
                    <a:pt x="192214" y="628448"/>
                  </a:lnTo>
                  <a:cubicBezTo>
                    <a:pt x="243239" y="559496"/>
                    <a:pt x="300037" y="495649"/>
                    <a:pt x="349022" y="425028"/>
                  </a:cubicBezTo>
                  <a:cubicBezTo>
                    <a:pt x="400281" y="351188"/>
                    <a:pt x="450233" y="276534"/>
                    <a:pt x="502145" y="203146"/>
                  </a:cubicBezTo>
                  <a:cubicBezTo>
                    <a:pt x="526126" y="169263"/>
                    <a:pt x="549268" y="134774"/>
                    <a:pt x="573683" y="101222"/>
                  </a:cubicBezTo>
                  <a:cubicBezTo>
                    <a:pt x="581835" y="90116"/>
                    <a:pt x="590189" y="79171"/>
                    <a:pt x="598712" y="68371"/>
                  </a:cubicBezTo>
                  <a:close/>
                  <a:moveTo>
                    <a:pt x="501379" y="465073"/>
                  </a:moveTo>
                  <a:cubicBezTo>
                    <a:pt x="500194" y="469614"/>
                    <a:pt x="498428" y="473993"/>
                    <a:pt x="496146" y="478066"/>
                  </a:cubicBezTo>
                  <a:cubicBezTo>
                    <a:pt x="491300" y="485011"/>
                    <a:pt x="486502" y="491947"/>
                    <a:pt x="481616" y="498859"/>
                  </a:cubicBezTo>
                  <a:cubicBezTo>
                    <a:pt x="481293" y="499303"/>
                    <a:pt x="480963" y="499722"/>
                    <a:pt x="480640" y="500190"/>
                  </a:cubicBezTo>
                  <a:cubicBezTo>
                    <a:pt x="475891" y="506102"/>
                    <a:pt x="471142" y="511716"/>
                    <a:pt x="467344" y="516837"/>
                  </a:cubicBezTo>
                  <a:cubicBezTo>
                    <a:pt x="453894" y="535001"/>
                    <a:pt x="441227" y="553769"/>
                    <a:pt x="427729" y="571908"/>
                  </a:cubicBezTo>
                  <a:cubicBezTo>
                    <a:pt x="427075" y="572820"/>
                    <a:pt x="426398" y="573723"/>
                    <a:pt x="425745" y="574635"/>
                  </a:cubicBezTo>
                  <a:cubicBezTo>
                    <a:pt x="419319" y="583039"/>
                    <a:pt x="413013" y="591540"/>
                    <a:pt x="406474" y="599872"/>
                  </a:cubicBezTo>
                  <a:cubicBezTo>
                    <a:pt x="394999" y="614543"/>
                    <a:pt x="383098" y="628907"/>
                    <a:pt x="371132" y="643183"/>
                  </a:cubicBezTo>
                  <a:cubicBezTo>
                    <a:pt x="365850" y="649482"/>
                    <a:pt x="363206" y="651950"/>
                    <a:pt x="362311" y="651950"/>
                  </a:cubicBezTo>
                  <a:cubicBezTo>
                    <a:pt x="360472" y="651950"/>
                    <a:pt x="366133" y="641393"/>
                    <a:pt x="371527" y="632174"/>
                  </a:cubicBezTo>
                  <a:cubicBezTo>
                    <a:pt x="375228" y="627907"/>
                    <a:pt x="378744" y="623536"/>
                    <a:pt x="382332" y="619205"/>
                  </a:cubicBezTo>
                  <a:cubicBezTo>
                    <a:pt x="384614" y="616527"/>
                    <a:pt x="386872" y="613865"/>
                    <a:pt x="389057" y="611123"/>
                  </a:cubicBezTo>
                  <a:cubicBezTo>
                    <a:pt x="389291" y="610816"/>
                    <a:pt x="389524" y="610542"/>
                    <a:pt x="389758" y="610236"/>
                  </a:cubicBezTo>
                  <a:cubicBezTo>
                    <a:pt x="393693" y="605275"/>
                    <a:pt x="397556" y="600226"/>
                    <a:pt x="401329" y="595097"/>
                  </a:cubicBezTo>
                  <a:cubicBezTo>
                    <a:pt x="405772" y="589161"/>
                    <a:pt x="410126" y="583176"/>
                    <a:pt x="414408" y="577127"/>
                  </a:cubicBezTo>
                  <a:cubicBezTo>
                    <a:pt x="420810" y="568206"/>
                    <a:pt x="427188" y="559407"/>
                    <a:pt x="433752" y="551019"/>
                  </a:cubicBezTo>
                  <a:cubicBezTo>
                    <a:pt x="445234" y="536396"/>
                    <a:pt x="456595" y="521685"/>
                    <a:pt x="467860" y="506917"/>
                  </a:cubicBezTo>
                  <a:cubicBezTo>
                    <a:pt x="475149" y="497351"/>
                    <a:pt x="496840" y="477349"/>
                    <a:pt x="501379" y="465073"/>
                  </a:cubicBezTo>
                  <a:close/>
                  <a:moveTo>
                    <a:pt x="634142" y="42465"/>
                  </a:moveTo>
                  <a:cubicBezTo>
                    <a:pt x="635932" y="42465"/>
                    <a:pt x="637731" y="42812"/>
                    <a:pt x="639521" y="43618"/>
                  </a:cubicBezTo>
                  <a:cubicBezTo>
                    <a:pt x="606251" y="74751"/>
                    <a:pt x="579134" y="114425"/>
                    <a:pt x="551662" y="151567"/>
                  </a:cubicBezTo>
                  <a:cubicBezTo>
                    <a:pt x="578110" y="117151"/>
                    <a:pt x="605388" y="83551"/>
                    <a:pt x="634118" y="51603"/>
                  </a:cubicBezTo>
                  <a:cubicBezTo>
                    <a:pt x="633578" y="55023"/>
                    <a:pt x="633046" y="58426"/>
                    <a:pt x="632538" y="61846"/>
                  </a:cubicBezTo>
                  <a:cubicBezTo>
                    <a:pt x="627458" y="70976"/>
                    <a:pt x="621451" y="79542"/>
                    <a:pt x="614613" y="87462"/>
                  </a:cubicBezTo>
                  <a:cubicBezTo>
                    <a:pt x="608025" y="95754"/>
                    <a:pt x="600712" y="103577"/>
                    <a:pt x="593777" y="111586"/>
                  </a:cubicBezTo>
                  <a:cubicBezTo>
                    <a:pt x="576731" y="131218"/>
                    <a:pt x="562185" y="153196"/>
                    <a:pt x="546518" y="173916"/>
                  </a:cubicBezTo>
                  <a:cubicBezTo>
                    <a:pt x="506040" y="227471"/>
                    <a:pt x="466021" y="281381"/>
                    <a:pt x="426471" y="335654"/>
                  </a:cubicBezTo>
                  <a:cubicBezTo>
                    <a:pt x="350740" y="439860"/>
                    <a:pt x="278323" y="549156"/>
                    <a:pt x="212050" y="659669"/>
                  </a:cubicBezTo>
                  <a:lnTo>
                    <a:pt x="212026" y="659669"/>
                  </a:lnTo>
                  <a:cubicBezTo>
                    <a:pt x="208857" y="655757"/>
                    <a:pt x="205761" y="651588"/>
                    <a:pt x="202850" y="647281"/>
                  </a:cubicBezTo>
                  <a:cubicBezTo>
                    <a:pt x="202995" y="647256"/>
                    <a:pt x="203132" y="647232"/>
                    <a:pt x="203245" y="647168"/>
                  </a:cubicBezTo>
                  <a:cubicBezTo>
                    <a:pt x="239933" y="624697"/>
                    <a:pt x="258672" y="573884"/>
                    <a:pt x="280508" y="538679"/>
                  </a:cubicBezTo>
                  <a:cubicBezTo>
                    <a:pt x="302255" y="503594"/>
                    <a:pt x="324623" y="468872"/>
                    <a:pt x="347297" y="434359"/>
                  </a:cubicBezTo>
                  <a:cubicBezTo>
                    <a:pt x="354538" y="424302"/>
                    <a:pt x="361682" y="414220"/>
                    <a:pt x="368850" y="404162"/>
                  </a:cubicBezTo>
                  <a:cubicBezTo>
                    <a:pt x="381840" y="386975"/>
                    <a:pt x="394620" y="369771"/>
                    <a:pt x="406893" y="352446"/>
                  </a:cubicBezTo>
                  <a:cubicBezTo>
                    <a:pt x="446839" y="296052"/>
                    <a:pt x="486785" y="238231"/>
                    <a:pt x="528617" y="182071"/>
                  </a:cubicBezTo>
                  <a:cubicBezTo>
                    <a:pt x="503758" y="214623"/>
                    <a:pt x="479286" y="247474"/>
                    <a:pt x="455265" y="280679"/>
                  </a:cubicBezTo>
                  <a:cubicBezTo>
                    <a:pt x="468957" y="260725"/>
                    <a:pt x="482592" y="240723"/>
                    <a:pt x="496186" y="220672"/>
                  </a:cubicBezTo>
                  <a:cubicBezTo>
                    <a:pt x="519586" y="186119"/>
                    <a:pt x="544309" y="152454"/>
                    <a:pt x="569240" y="118990"/>
                  </a:cubicBezTo>
                  <a:cubicBezTo>
                    <a:pt x="586044" y="96423"/>
                    <a:pt x="611630" y="74961"/>
                    <a:pt x="624128" y="49667"/>
                  </a:cubicBezTo>
                  <a:cubicBezTo>
                    <a:pt x="624660" y="48611"/>
                    <a:pt x="623733" y="47643"/>
                    <a:pt x="622854" y="47643"/>
                  </a:cubicBezTo>
                  <a:cubicBezTo>
                    <a:pt x="622451" y="47643"/>
                    <a:pt x="622063" y="47836"/>
                    <a:pt x="621830" y="48320"/>
                  </a:cubicBezTo>
                  <a:cubicBezTo>
                    <a:pt x="613887" y="64387"/>
                    <a:pt x="598639" y="75961"/>
                    <a:pt x="587818" y="90019"/>
                  </a:cubicBezTo>
                  <a:cubicBezTo>
                    <a:pt x="582884" y="96423"/>
                    <a:pt x="578086" y="102900"/>
                    <a:pt x="573240" y="109328"/>
                  </a:cubicBezTo>
                  <a:cubicBezTo>
                    <a:pt x="584512" y="92656"/>
                    <a:pt x="595640" y="75888"/>
                    <a:pt x="606533" y="58935"/>
                  </a:cubicBezTo>
                  <a:cubicBezTo>
                    <a:pt x="614129" y="53426"/>
                    <a:pt x="624128" y="42465"/>
                    <a:pt x="634142" y="42465"/>
                  </a:cubicBezTo>
                  <a:close/>
                  <a:moveTo>
                    <a:pt x="641633" y="44780"/>
                  </a:moveTo>
                  <a:cubicBezTo>
                    <a:pt x="642028" y="45038"/>
                    <a:pt x="642407" y="45223"/>
                    <a:pt x="642802" y="45546"/>
                  </a:cubicBezTo>
                  <a:cubicBezTo>
                    <a:pt x="645939" y="47990"/>
                    <a:pt x="647761" y="51651"/>
                    <a:pt x="649551" y="55329"/>
                  </a:cubicBezTo>
                  <a:cubicBezTo>
                    <a:pt x="572635" y="159229"/>
                    <a:pt x="492090" y="260887"/>
                    <a:pt x="419069" y="367561"/>
                  </a:cubicBezTo>
                  <a:cubicBezTo>
                    <a:pt x="388500" y="412171"/>
                    <a:pt x="358053" y="456741"/>
                    <a:pt x="326090" y="500327"/>
                  </a:cubicBezTo>
                  <a:cubicBezTo>
                    <a:pt x="358335" y="456814"/>
                    <a:pt x="390734" y="413381"/>
                    <a:pt x="421165" y="368771"/>
                  </a:cubicBezTo>
                  <a:cubicBezTo>
                    <a:pt x="436413" y="346389"/>
                    <a:pt x="452096" y="324322"/>
                    <a:pt x="467997" y="302359"/>
                  </a:cubicBezTo>
                  <a:cubicBezTo>
                    <a:pt x="461135" y="312393"/>
                    <a:pt x="454265" y="322410"/>
                    <a:pt x="447419" y="332444"/>
                  </a:cubicBezTo>
                  <a:cubicBezTo>
                    <a:pt x="412965" y="382627"/>
                    <a:pt x="378937" y="433222"/>
                    <a:pt x="346482" y="484728"/>
                  </a:cubicBezTo>
                  <a:cubicBezTo>
                    <a:pt x="316712" y="531976"/>
                    <a:pt x="275364" y="572844"/>
                    <a:pt x="248642" y="621366"/>
                  </a:cubicBezTo>
                  <a:cubicBezTo>
                    <a:pt x="248230" y="622100"/>
                    <a:pt x="248851" y="623084"/>
                    <a:pt x="249617" y="623084"/>
                  </a:cubicBezTo>
                  <a:cubicBezTo>
                    <a:pt x="249803" y="623084"/>
                    <a:pt x="249988" y="623028"/>
                    <a:pt x="250174" y="622907"/>
                  </a:cubicBezTo>
                  <a:cubicBezTo>
                    <a:pt x="262075" y="614639"/>
                    <a:pt x="272686" y="603719"/>
                    <a:pt x="282516" y="591629"/>
                  </a:cubicBezTo>
                  <a:cubicBezTo>
                    <a:pt x="275904" y="609236"/>
                    <a:pt x="264801" y="617922"/>
                    <a:pt x="247618" y="626463"/>
                  </a:cubicBezTo>
                  <a:cubicBezTo>
                    <a:pt x="246666" y="626955"/>
                    <a:pt x="245755" y="627488"/>
                    <a:pt x="244916" y="628117"/>
                  </a:cubicBezTo>
                  <a:cubicBezTo>
                    <a:pt x="245965" y="626254"/>
                    <a:pt x="247037" y="624391"/>
                    <a:pt x="248013" y="622487"/>
                  </a:cubicBezTo>
                  <a:cubicBezTo>
                    <a:pt x="248448" y="621632"/>
                    <a:pt x="247738" y="620866"/>
                    <a:pt x="247013" y="620866"/>
                  </a:cubicBezTo>
                  <a:cubicBezTo>
                    <a:pt x="246690" y="620866"/>
                    <a:pt x="246360" y="621019"/>
                    <a:pt x="246126" y="621390"/>
                  </a:cubicBezTo>
                  <a:cubicBezTo>
                    <a:pt x="242707" y="626883"/>
                    <a:pt x="239562" y="632545"/>
                    <a:pt x="236579" y="638247"/>
                  </a:cubicBezTo>
                  <a:cubicBezTo>
                    <a:pt x="235466" y="640134"/>
                    <a:pt x="234321" y="642022"/>
                    <a:pt x="233232" y="643909"/>
                  </a:cubicBezTo>
                  <a:cubicBezTo>
                    <a:pt x="228741" y="651773"/>
                    <a:pt x="225266" y="659855"/>
                    <a:pt x="223105" y="668638"/>
                  </a:cubicBezTo>
                  <a:cubicBezTo>
                    <a:pt x="223081" y="668702"/>
                    <a:pt x="223129" y="668751"/>
                    <a:pt x="223129" y="668823"/>
                  </a:cubicBezTo>
                  <a:cubicBezTo>
                    <a:pt x="222847" y="669566"/>
                    <a:pt x="222613" y="670316"/>
                    <a:pt x="222363" y="671058"/>
                  </a:cubicBezTo>
                  <a:cubicBezTo>
                    <a:pt x="219428" y="668098"/>
                    <a:pt x="216445" y="664936"/>
                    <a:pt x="213510" y="661419"/>
                  </a:cubicBezTo>
                  <a:cubicBezTo>
                    <a:pt x="243263" y="613986"/>
                    <a:pt x="275992" y="568343"/>
                    <a:pt x="309302" y="523104"/>
                  </a:cubicBezTo>
                  <a:cubicBezTo>
                    <a:pt x="291797" y="546478"/>
                    <a:pt x="274130" y="569747"/>
                    <a:pt x="256906" y="593355"/>
                  </a:cubicBezTo>
                  <a:cubicBezTo>
                    <a:pt x="252689" y="599129"/>
                    <a:pt x="248666" y="605066"/>
                    <a:pt x="244570" y="610937"/>
                  </a:cubicBezTo>
                  <a:cubicBezTo>
                    <a:pt x="307818" y="509643"/>
                    <a:pt x="374978" y="409752"/>
                    <a:pt x="445274" y="313466"/>
                  </a:cubicBezTo>
                  <a:cubicBezTo>
                    <a:pt x="482059" y="263056"/>
                    <a:pt x="519328" y="213018"/>
                    <a:pt x="557041" y="163351"/>
                  </a:cubicBezTo>
                  <a:cubicBezTo>
                    <a:pt x="584722" y="126838"/>
                    <a:pt x="627063" y="89277"/>
                    <a:pt x="641633" y="44780"/>
                  </a:cubicBezTo>
                  <a:close/>
                  <a:moveTo>
                    <a:pt x="236909" y="660137"/>
                  </a:moveTo>
                  <a:cubicBezTo>
                    <a:pt x="233692" y="662928"/>
                    <a:pt x="231112" y="671009"/>
                    <a:pt x="228951" y="677228"/>
                  </a:cubicBezTo>
                  <a:lnTo>
                    <a:pt x="228927" y="677228"/>
                  </a:lnTo>
                  <a:cubicBezTo>
                    <a:pt x="227040" y="675598"/>
                    <a:pt x="225105" y="673824"/>
                    <a:pt x="223153" y="671872"/>
                  </a:cubicBezTo>
                  <a:cubicBezTo>
                    <a:pt x="223387" y="671243"/>
                    <a:pt x="223613" y="670614"/>
                    <a:pt x="223847" y="669985"/>
                  </a:cubicBezTo>
                  <a:cubicBezTo>
                    <a:pt x="223984" y="670049"/>
                    <a:pt x="224129" y="670082"/>
                    <a:pt x="224274" y="670082"/>
                  </a:cubicBezTo>
                  <a:cubicBezTo>
                    <a:pt x="224556" y="670082"/>
                    <a:pt x="224830" y="669969"/>
                    <a:pt x="225016" y="669751"/>
                  </a:cubicBezTo>
                  <a:cubicBezTo>
                    <a:pt x="228532" y="665815"/>
                    <a:pt x="232999" y="663533"/>
                    <a:pt x="236909" y="660137"/>
                  </a:cubicBezTo>
                  <a:close/>
                  <a:moveTo>
                    <a:pt x="241328" y="668702"/>
                  </a:moveTo>
                  <a:cubicBezTo>
                    <a:pt x="240425" y="670501"/>
                    <a:pt x="239425" y="672243"/>
                    <a:pt x="238490" y="673897"/>
                  </a:cubicBezTo>
                  <a:cubicBezTo>
                    <a:pt x="237748" y="675252"/>
                    <a:pt x="234934" y="678930"/>
                    <a:pt x="234579" y="681648"/>
                  </a:cubicBezTo>
                  <a:cubicBezTo>
                    <a:pt x="233692" y="681027"/>
                    <a:pt x="232862" y="680510"/>
                    <a:pt x="231950" y="679809"/>
                  </a:cubicBezTo>
                  <a:lnTo>
                    <a:pt x="231926" y="679809"/>
                  </a:lnTo>
                  <a:cubicBezTo>
                    <a:pt x="234627" y="676341"/>
                    <a:pt x="237329" y="672897"/>
                    <a:pt x="240215" y="669614"/>
                  </a:cubicBezTo>
                  <a:cubicBezTo>
                    <a:pt x="240723" y="669380"/>
                    <a:pt x="240957" y="669009"/>
                    <a:pt x="241328" y="668702"/>
                  </a:cubicBezTo>
                  <a:close/>
                  <a:moveTo>
                    <a:pt x="236256" y="642974"/>
                  </a:moveTo>
                  <a:cubicBezTo>
                    <a:pt x="236256" y="643207"/>
                    <a:pt x="236184" y="643417"/>
                    <a:pt x="236184" y="643627"/>
                  </a:cubicBezTo>
                  <a:cubicBezTo>
                    <a:pt x="236184" y="645603"/>
                    <a:pt x="236442" y="647958"/>
                    <a:pt x="237587" y="649587"/>
                  </a:cubicBezTo>
                  <a:cubicBezTo>
                    <a:pt x="238587" y="651144"/>
                    <a:pt x="239635" y="652684"/>
                    <a:pt x="240772" y="654152"/>
                  </a:cubicBezTo>
                  <a:cubicBezTo>
                    <a:pt x="250319" y="661113"/>
                    <a:pt x="249246" y="670961"/>
                    <a:pt x="237538" y="683704"/>
                  </a:cubicBezTo>
                  <a:cubicBezTo>
                    <a:pt x="237490" y="683680"/>
                    <a:pt x="237442" y="683656"/>
                    <a:pt x="237417" y="683632"/>
                  </a:cubicBezTo>
                  <a:cubicBezTo>
                    <a:pt x="238079" y="683075"/>
                    <a:pt x="237804" y="681946"/>
                    <a:pt x="236909" y="681946"/>
                  </a:cubicBezTo>
                  <a:cubicBezTo>
                    <a:pt x="236821" y="681946"/>
                    <a:pt x="236724" y="681954"/>
                    <a:pt x="236627" y="681978"/>
                  </a:cubicBezTo>
                  <a:cubicBezTo>
                    <a:pt x="239869" y="681236"/>
                    <a:pt x="244707" y="667565"/>
                    <a:pt x="245682" y="664186"/>
                  </a:cubicBezTo>
                  <a:cubicBezTo>
                    <a:pt x="245948" y="663307"/>
                    <a:pt x="245239" y="662686"/>
                    <a:pt x="244497" y="662686"/>
                  </a:cubicBezTo>
                  <a:cubicBezTo>
                    <a:pt x="244207" y="662686"/>
                    <a:pt x="243908" y="662782"/>
                    <a:pt x="243658" y="663000"/>
                  </a:cubicBezTo>
                  <a:cubicBezTo>
                    <a:pt x="238143" y="667839"/>
                    <a:pt x="234071" y="672784"/>
                    <a:pt x="231088" y="679091"/>
                  </a:cubicBezTo>
                  <a:lnTo>
                    <a:pt x="231063" y="679067"/>
                  </a:lnTo>
                  <a:cubicBezTo>
                    <a:pt x="234305" y="671985"/>
                    <a:pt x="237724" y="665565"/>
                    <a:pt x="239280" y="657806"/>
                  </a:cubicBezTo>
                  <a:cubicBezTo>
                    <a:pt x="239530" y="656975"/>
                    <a:pt x="238869" y="656314"/>
                    <a:pt x="238167" y="656314"/>
                  </a:cubicBezTo>
                  <a:cubicBezTo>
                    <a:pt x="237885" y="656314"/>
                    <a:pt x="237595" y="656419"/>
                    <a:pt x="237353" y="656669"/>
                  </a:cubicBezTo>
                  <a:cubicBezTo>
                    <a:pt x="234321" y="659298"/>
                    <a:pt x="230854" y="661161"/>
                    <a:pt x="227854" y="663742"/>
                  </a:cubicBezTo>
                  <a:cubicBezTo>
                    <a:pt x="227298" y="664137"/>
                    <a:pt x="226879" y="664420"/>
                    <a:pt x="226500" y="664702"/>
                  </a:cubicBezTo>
                  <a:cubicBezTo>
                    <a:pt x="226943" y="663113"/>
                    <a:pt x="227459" y="661532"/>
                    <a:pt x="228088" y="660000"/>
                  </a:cubicBezTo>
                  <a:cubicBezTo>
                    <a:pt x="230604" y="654265"/>
                    <a:pt x="233297" y="648636"/>
                    <a:pt x="236184" y="643111"/>
                  </a:cubicBezTo>
                  <a:cubicBezTo>
                    <a:pt x="236208" y="643070"/>
                    <a:pt x="236232" y="643022"/>
                    <a:pt x="236256" y="642974"/>
                  </a:cubicBezTo>
                  <a:close/>
                  <a:moveTo>
                    <a:pt x="458442" y="770570"/>
                  </a:moveTo>
                  <a:cubicBezTo>
                    <a:pt x="458434" y="770578"/>
                    <a:pt x="458434" y="770578"/>
                    <a:pt x="458434" y="770578"/>
                  </a:cubicBezTo>
                  <a:cubicBezTo>
                    <a:pt x="458434" y="770578"/>
                    <a:pt x="458434" y="770578"/>
                    <a:pt x="458442" y="770570"/>
                  </a:cubicBezTo>
                  <a:close/>
                  <a:moveTo>
                    <a:pt x="451645" y="8"/>
                  </a:moveTo>
                  <a:cubicBezTo>
                    <a:pt x="448258" y="8"/>
                    <a:pt x="444420" y="1573"/>
                    <a:pt x="440041" y="3726"/>
                  </a:cubicBezTo>
                  <a:cubicBezTo>
                    <a:pt x="439356" y="4057"/>
                    <a:pt x="439727" y="5178"/>
                    <a:pt x="440388" y="5178"/>
                  </a:cubicBezTo>
                  <a:cubicBezTo>
                    <a:pt x="440469" y="5178"/>
                    <a:pt x="440557" y="5162"/>
                    <a:pt x="440646" y="5122"/>
                  </a:cubicBezTo>
                  <a:cubicBezTo>
                    <a:pt x="442509" y="4307"/>
                    <a:pt x="444484" y="3726"/>
                    <a:pt x="446492" y="3379"/>
                  </a:cubicBezTo>
                  <a:cubicBezTo>
                    <a:pt x="440485" y="12695"/>
                    <a:pt x="434316" y="21866"/>
                    <a:pt x="428100" y="31044"/>
                  </a:cubicBezTo>
                  <a:cubicBezTo>
                    <a:pt x="420762" y="40424"/>
                    <a:pt x="412755" y="49393"/>
                    <a:pt x="404724" y="58265"/>
                  </a:cubicBezTo>
                  <a:cubicBezTo>
                    <a:pt x="417577" y="40448"/>
                    <a:pt x="428962" y="22011"/>
                    <a:pt x="436244" y="2307"/>
                  </a:cubicBezTo>
                  <a:cubicBezTo>
                    <a:pt x="436582" y="1403"/>
                    <a:pt x="435784" y="750"/>
                    <a:pt x="434986" y="750"/>
                  </a:cubicBezTo>
                  <a:cubicBezTo>
                    <a:pt x="434679" y="750"/>
                    <a:pt x="434373" y="855"/>
                    <a:pt x="434131" y="1073"/>
                  </a:cubicBezTo>
                  <a:cubicBezTo>
                    <a:pt x="397298" y="34907"/>
                    <a:pt x="370995" y="83526"/>
                    <a:pt x="340943" y="123297"/>
                  </a:cubicBezTo>
                  <a:cubicBezTo>
                    <a:pt x="300836" y="176360"/>
                    <a:pt x="259906" y="228939"/>
                    <a:pt x="221081" y="282986"/>
                  </a:cubicBezTo>
                  <a:cubicBezTo>
                    <a:pt x="180780" y="339082"/>
                    <a:pt x="143657" y="397339"/>
                    <a:pt x="101332" y="452015"/>
                  </a:cubicBezTo>
                  <a:cubicBezTo>
                    <a:pt x="66789" y="496625"/>
                    <a:pt x="27472" y="536211"/>
                    <a:pt x="234" y="586088"/>
                  </a:cubicBezTo>
                  <a:cubicBezTo>
                    <a:pt x="8" y="586491"/>
                    <a:pt x="371" y="586878"/>
                    <a:pt x="726" y="586878"/>
                  </a:cubicBezTo>
                  <a:cubicBezTo>
                    <a:pt x="879" y="586878"/>
                    <a:pt x="1024" y="586805"/>
                    <a:pt x="1113" y="586628"/>
                  </a:cubicBezTo>
                  <a:cubicBezTo>
                    <a:pt x="31173" y="533742"/>
                    <a:pt x="74651" y="490899"/>
                    <a:pt x="111621" y="443070"/>
                  </a:cubicBezTo>
                  <a:cubicBezTo>
                    <a:pt x="148382" y="395572"/>
                    <a:pt x="180926" y="344905"/>
                    <a:pt x="215308" y="295722"/>
                  </a:cubicBezTo>
                  <a:cubicBezTo>
                    <a:pt x="250617" y="245191"/>
                    <a:pt x="288797" y="196645"/>
                    <a:pt x="325929" y="147470"/>
                  </a:cubicBezTo>
                  <a:cubicBezTo>
                    <a:pt x="345200" y="121926"/>
                    <a:pt x="364641" y="96496"/>
                    <a:pt x="383703" y="70815"/>
                  </a:cubicBezTo>
                  <a:cubicBezTo>
                    <a:pt x="390250" y="61991"/>
                    <a:pt x="396161" y="52627"/>
                    <a:pt x="402305" y="43521"/>
                  </a:cubicBezTo>
                  <a:cubicBezTo>
                    <a:pt x="406111" y="37876"/>
                    <a:pt x="425439" y="12018"/>
                    <a:pt x="428406" y="12018"/>
                  </a:cubicBezTo>
                  <a:cubicBezTo>
                    <a:pt x="429349" y="12018"/>
                    <a:pt x="428624" y="14671"/>
                    <a:pt x="425164" y="21495"/>
                  </a:cubicBezTo>
                  <a:cubicBezTo>
                    <a:pt x="414577" y="42384"/>
                    <a:pt x="396814" y="58797"/>
                    <a:pt x="383267" y="77638"/>
                  </a:cubicBezTo>
                  <a:cubicBezTo>
                    <a:pt x="364641" y="103553"/>
                    <a:pt x="346506" y="129814"/>
                    <a:pt x="328235" y="155987"/>
                  </a:cubicBezTo>
                  <a:cubicBezTo>
                    <a:pt x="288055" y="213550"/>
                    <a:pt x="244731" y="269065"/>
                    <a:pt x="201616" y="324435"/>
                  </a:cubicBezTo>
                  <a:cubicBezTo>
                    <a:pt x="168984" y="366351"/>
                    <a:pt x="139835" y="408840"/>
                    <a:pt x="111992" y="454112"/>
                  </a:cubicBezTo>
                  <a:cubicBezTo>
                    <a:pt x="79101" y="507594"/>
                    <a:pt x="35430" y="552882"/>
                    <a:pt x="2185" y="606090"/>
                  </a:cubicBezTo>
                  <a:cubicBezTo>
                    <a:pt x="1629" y="606985"/>
                    <a:pt x="2419" y="607856"/>
                    <a:pt x="3258" y="607856"/>
                  </a:cubicBezTo>
                  <a:cubicBezTo>
                    <a:pt x="3540" y="607856"/>
                    <a:pt x="3830" y="607760"/>
                    <a:pt x="4072" y="607534"/>
                  </a:cubicBezTo>
                  <a:cubicBezTo>
                    <a:pt x="18409" y="594169"/>
                    <a:pt x="31399" y="579546"/>
                    <a:pt x="43744" y="564295"/>
                  </a:cubicBezTo>
                  <a:cubicBezTo>
                    <a:pt x="32632" y="579337"/>
                    <a:pt x="21698" y="594492"/>
                    <a:pt x="11103" y="609913"/>
                  </a:cubicBezTo>
                  <a:cubicBezTo>
                    <a:pt x="10466" y="610808"/>
                    <a:pt x="11305" y="611623"/>
                    <a:pt x="12168" y="611623"/>
                  </a:cubicBezTo>
                  <a:cubicBezTo>
                    <a:pt x="12442" y="611623"/>
                    <a:pt x="12716" y="611542"/>
                    <a:pt x="12942" y="611357"/>
                  </a:cubicBezTo>
                  <a:cubicBezTo>
                    <a:pt x="21158" y="604719"/>
                    <a:pt x="28794" y="597549"/>
                    <a:pt x="36172" y="590145"/>
                  </a:cubicBezTo>
                  <a:cubicBezTo>
                    <a:pt x="29028" y="600944"/>
                    <a:pt x="21811" y="611728"/>
                    <a:pt x="14829" y="622576"/>
                  </a:cubicBezTo>
                  <a:cubicBezTo>
                    <a:pt x="14232" y="623487"/>
                    <a:pt x="15103" y="624463"/>
                    <a:pt x="15990" y="624463"/>
                  </a:cubicBezTo>
                  <a:cubicBezTo>
                    <a:pt x="16288" y="624463"/>
                    <a:pt x="16578" y="624358"/>
                    <a:pt x="16828" y="624116"/>
                  </a:cubicBezTo>
                  <a:cubicBezTo>
                    <a:pt x="50098" y="590443"/>
                    <a:pt x="77118" y="552277"/>
                    <a:pt x="103542" y="513135"/>
                  </a:cubicBezTo>
                  <a:cubicBezTo>
                    <a:pt x="136601" y="464121"/>
                    <a:pt x="171725" y="416833"/>
                    <a:pt x="206180" y="368771"/>
                  </a:cubicBezTo>
                  <a:cubicBezTo>
                    <a:pt x="250343" y="307183"/>
                    <a:pt x="293288" y="244659"/>
                    <a:pt x="337798" y="183305"/>
                  </a:cubicBezTo>
                  <a:cubicBezTo>
                    <a:pt x="347135" y="171311"/>
                    <a:pt x="356513" y="159342"/>
                    <a:pt x="366084" y="147534"/>
                  </a:cubicBezTo>
                  <a:cubicBezTo>
                    <a:pt x="387992" y="120507"/>
                    <a:pt x="409844" y="93423"/>
                    <a:pt x="428519" y="64290"/>
                  </a:cubicBezTo>
                  <a:cubicBezTo>
                    <a:pt x="436502" y="54515"/>
                    <a:pt x="444694" y="44893"/>
                    <a:pt x="452910" y="35303"/>
                  </a:cubicBezTo>
                  <a:cubicBezTo>
                    <a:pt x="458184" y="29173"/>
                    <a:pt x="462224" y="24124"/>
                    <a:pt x="462820" y="24124"/>
                  </a:cubicBezTo>
                  <a:cubicBezTo>
                    <a:pt x="463288" y="24124"/>
                    <a:pt x="461659" y="27197"/>
                    <a:pt x="456870" y="35230"/>
                  </a:cubicBezTo>
                  <a:cubicBezTo>
                    <a:pt x="441090" y="61798"/>
                    <a:pt x="419996" y="85252"/>
                    <a:pt x="400515" y="109118"/>
                  </a:cubicBezTo>
                  <a:cubicBezTo>
                    <a:pt x="365318" y="152260"/>
                    <a:pt x="332581" y="197508"/>
                    <a:pt x="300650" y="243102"/>
                  </a:cubicBezTo>
                  <a:cubicBezTo>
                    <a:pt x="267268" y="290785"/>
                    <a:pt x="235232" y="339404"/>
                    <a:pt x="203108" y="387959"/>
                  </a:cubicBezTo>
                  <a:cubicBezTo>
                    <a:pt x="178571" y="418833"/>
                    <a:pt x="153946" y="449660"/>
                    <a:pt x="130288" y="481260"/>
                  </a:cubicBezTo>
                  <a:cubicBezTo>
                    <a:pt x="108388" y="510578"/>
                    <a:pt x="87205" y="540493"/>
                    <a:pt x="64362" y="569118"/>
                  </a:cubicBezTo>
                  <a:cubicBezTo>
                    <a:pt x="50259" y="586813"/>
                    <a:pt x="37011" y="603646"/>
                    <a:pt x="29915" y="625415"/>
                  </a:cubicBezTo>
                  <a:cubicBezTo>
                    <a:pt x="29625" y="626286"/>
                    <a:pt x="30415" y="627036"/>
                    <a:pt x="31197" y="627036"/>
                  </a:cubicBezTo>
                  <a:cubicBezTo>
                    <a:pt x="31504" y="627036"/>
                    <a:pt x="31810" y="626923"/>
                    <a:pt x="32052" y="626649"/>
                  </a:cubicBezTo>
                  <a:cubicBezTo>
                    <a:pt x="36293" y="622092"/>
                    <a:pt x="40438" y="617454"/>
                    <a:pt x="44574" y="612776"/>
                  </a:cubicBezTo>
                  <a:cubicBezTo>
                    <a:pt x="40712" y="619245"/>
                    <a:pt x="37108" y="625859"/>
                    <a:pt x="33826" y="632706"/>
                  </a:cubicBezTo>
                  <a:cubicBezTo>
                    <a:pt x="33286" y="633698"/>
                    <a:pt x="34100" y="634682"/>
                    <a:pt x="35003" y="634682"/>
                  </a:cubicBezTo>
                  <a:cubicBezTo>
                    <a:pt x="35309" y="634682"/>
                    <a:pt x="35624" y="634569"/>
                    <a:pt x="35898" y="634311"/>
                  </a:cubicBezTo>
                  <a:cubicBezTo>
                    <a:pt x="45719" y="625770"/>
                    <a:pt x="54887" y="616172"/>
                    <a:pt x="63620" y="605953"/>
                  </a:cubicBezTo>
                  <a:cubicBezTo>
                    <a:pt x="62709" y="607631"/>
                    <a:pt x="61878" y="609397"/>
                    <a:pt x="61056" y="611147"/>
                  </a:cubicBezTo>
                  <a:cubicBezTo>
                    <a:pt x="58685" y="614914"/>
                    <a:pt x="56355" y="618713"/>
                    <a:pt x="54170" y="622552"/>
                  </a:cubicBezTo>
                  <a:cubicBezTo>
                    <a:pt x="53629" y="623512"/>
                    <a:pt x="54460" y="624512"/>
                    <a:pt x="55355" y="624512"/>
                  </a:cubicBezTo>
                  <a:cubicBezTo>
                    <a:pt x="55653" y="624512"/>
                    <a:pt x="55952" y="624399"/>
                    <a:pt x="56218" y="624141"/>
                  </a:cubicBezTo>
                  <a:cubicBezTo>
                    <a:pt x="56564" y="623762"/>
                    <a:pt x="56895" y="623391"/>
                    <a:pt x="57266" y="623044"/>
                  </a:cubicBezTo>
                  <a:cubicBezTo>
                    <a:pt x="57459" y="623157"/>
                    <a:pt x="57685" y="623213"/>
                    <a:pt x="57911" y="623213"/>
                  </a:cubicBezTo>
                  <a:cubicBezTo>
                    <a:pt x="58113" y="623213"/>
                    <a:pt x="58314" y="623165"/>
                    <a:pt x="58500" y="623068"/>
                  </a:cubicBezTo>
                  <a:cubicBezTo>
                    <a:pt x="60919" y="621600"/>
                    <a:pt x="63249" y="620019"/>
                    <a:pt x="65482" y="618366"/>
                  </a:cubicBezTo>
                  <a:cubicBezTo>
                    <a:pt x="64668" y="619850"/>
                    <a:pt x="63854" y="621269"/>
                    <a:pt x="63015" y="622528"/>
                  </a:cubicBezTo>
                  <a:cubicBezTo>
                    <a:pt x="62402" y="623455"/>
                    <a:pt x="63354" y="624584"/>
                    <a:pt x="64289" y="624584"/>
                  </a:cubicBezTo>
                  <a:cubicBezTo>
                    <a:pt x="64596" y="624584"/>
                    <a:pt x="64910" y="624455"/>
                    <a:pt x="65160" y="624157"/>
                  </a:cubicBezTo>
                  <a:cubicBezTo>
                    <a:pt x="70675" y="617850"/>
                    <a:pt x="75957" y="611357"/>
                    <a:pt x="81037" y="604646"/>
                  </a:cubicBezTo>
                  <a:cubicBezTo>
                    <a:pt x="86246" y="597992"/>
                    <a:pt x="88713" y="595540"/>
                    <a:pt x="89535" y="595540"/>
                  </a:cubicBezTo>
                  <a:cubicBezTo>
                    <a:pt x="91479" y="595540"/>
                    <a:pt x="84052" y="609486"/>
                    <a:pt x="82077" y="613639"/>
                  </a:cubicBezTo>
                  <a:cubicBezTo>
                    <a:pt x="81593" y="614623"/>
                    <a:pt x="82391" y="615712"/>
                    <a:pt x="83294" y="615712"/>
                  </a:cubicBezTo>
                  <a:cubicBezTo>
                    <a:pt x="83601" y="615712"/>
                    <a:pt x="83915" y="615583"/>
                    <a:pt x="84198" y="615293"/>
                  </a:cubicBezTo>
                  <a:cubicBezTo>
                    <a:pt x="87455" y="612171"/>
                    <a:pt x="90439" y="608768"/>
                    <a:pt x="93091" y="605114"/>
                  </a:cubicBezTo>
                  <a:cubicBezTo>
                    <a:pt x="93906" y="604090"/>
                    <a:pt x="93003" y="602743"/>
                    <a:pt x="92051" y="602743"/>
                  </a:cubicBezTo>
                  <a:cubicBezTo>
                    <a:pt x="91745" y="602743"/>
                    <a:pt x="91438" y="602880"/>
                    <a:pt x="91180" y="603203"/>
                  </a:cubicBezTo>
                  <a:cubicBezTo>
                    <a:pt x="88947" y="606001"/>
                    <a:pt x="87794" y="607139"/>
                    <a:pt x="87391" y="607139"/>
                  </a:cubicBezTo>
                  <a:cubicBezTo>
                    <a:pt x="85810" y="607139"/>
                    <a:pt x="95793" y="589580"/>
                    <a:pt x="97260" y="585458"/>
                  </a:cubicBezTo>
                  <a:cubicBezTo>
                    <a:pt x="97575" y="584555"/>
                    <a:pt x="96752" y="583829"/>
                    <a:pt x="95914" y="583829"/>
                  </a:cubicBezTo>
                  <a:cubicBezTo>
                    <a:pt x="95760" y="583829"/>
                    <a:pt x="95607" y="583853"/>
                    <a:pt x="95462" y="583902"/>
                  </a:cubicBezTo>
                  <a:cubicBezTo>
                    <a:pt x="96905" y="581571"/>
                    <a:pt x="98284" y="579224"/>
                    <a:pt x="99607" y="576869"/>
                  </a:cubicBezTo>
                  <a:cubicBezTo>
                    <a:pt x="100115" y="575933"/>
                    <a:pt x="99276" y="574885"/>
                    <a:pt x="98413" y="574885"/>
                  </a:cubicBezTo>
                  <a:cubicBezTo>
                    <a:pt x="98115" y="574885"/>
                    <a:pt x="97808" y="575006"/>
                    <a:pt x="97559" y="575312"/>
                  </a:cubicBezTo>
                  <a:cubicBezTo>
                    <a:pt x="94003" y="579450"/>
                    <a:pt x="90301" y="583458"/>
                    <a:pt x="86665" y="587580"/>
                  </a:cubicBezTo>
                  <a:cubicBezTo>
                    <a:pt x="88576" y="583555"/>
                    <a:pt x="90414" y="579474"/>
                    <a:pt x="92116" y="575288"/>
                  </a:cubicBezTo>
                  <a:cubicBezTo>
                    <a:pt x="92495" y="574336"/>
                    <a:pt x="91664" y="573715"/>
                    <a:pt x="90834" y="573715"/>
                  </a:cubicBezTo>
                  <a:cubicBezTo>
                    <a:pt x="90503" y="573715"/>
                    <a:pt x="90181" y="573812"/>
                    <a:pt x="89923" y="574030"/>
                  </a:cubicBezTo>
                  <a:cubicBezTo>
                    <a:pt x="88132" y="575538"/>
                    <a:pt x="86617" y="577191"/>
                    <a:pt x="84947" y="578780"/>
                  </a:cubicBezTo>
                  <a:cubicBezTo>
                    <a:pt x="88503" y="573909"/>
                    <a:pt x="92043" y="568997"/>
                    <a:pt x="95510" y="564061"/>
                  </a:cubicBezTo>
                  <a:cubicBezTo>
                    <a:pt x="99236" y="564851"/>
                    <a:pt x="102937" y="565875"/>
                    <a:pt x="106638" y="567045"/>
                  </a:cubicBezTo>
                  <a:cubicBezTo>
                    <a:pt x="106847" y="567255"/>
                    <a:pt x="107154" y="567351"/>
                    <a:pt x="107452" y="567351"/>
                  </a:cubicBezTo>
                  <a:cubicBezTo>
                    <a:pt x="107484" y="567351"/>
                    <a:pt x="107517" y="567343"/>
                    <a:pt x="107549" y="567343"/>
                  </a:cubicBezTo>
                  <a:cubicBezTo>
                    <a:pt x="118322" y="570787"/>
                    <a:pt x="128989" y="575377"/>
                    <a:pt x="139673" y="579264"/>
                  </a:cubicBezTo>
                  <a:cubicBezTo>
                    <a:pt x="139488" y="579829"/>
                    <a:pt x="139254" y="580385"/>
                    <a:pt x="139069" y="580942"/>
                  </a:cubicBezTo>
                  <a:cubicBezTo>
                    <a:pt x="138746" y="581885"/>
                    <a:pt x="139617" y="582692"/>
                    <a:pt x="140464" y="582692"/>
                  </a:cubicBezTo>
                  <a:cubicBezTo>
                    <a:pt x="140794" y="582692"/>
                    <a:pt x="141117" y="582571"/>
                    <a:pt x="141375" y="582297"/>
                  </a:cubicBezTo>
                  <a:cubicBezTo>
                    <a:pt x="141907" y="581668"/>
                    <a:pt x="142423" y="581039"/>
                    <a:pt x="142955" y="580434"/>
                  </a:cubicBezTo>
                  <a:cubicBezTo>
                    <a:pt x="153583" y="584103"/>
                    <a:pt x="164291" y="586862"/>
                    <a:pt x="175257" y="586862"/>
                  </a:cubicBezTo>
                  <a:cubicBezTo>
                    <a:pt x="179869" y="586862"/>
                    <a:pt x="184538" y="586370"/>
                    <a:pt x="189255" y="585249"/>
                  </a:cubicBezTo>
                  <a:cubicBezTo>
                    <a:pt x="189231" y="585273"/>
                    <a:pt x="189207" y="585249"/>
                    <a:pt x="189190" y="585297"/>
                  </a:cubicBezTo>
                  <a:cubicBezTo>
                    <a:pt x="178289" y="598105"/>
                    <a:pt x="180990" y="614196"/>
                    <a:pt x="188860" y="629819"/>
                  </a:cubicBezTo>
                  <a:cubicBezTo>
                    <a:pt x="188094" y="630867"/>
                    <a:pt x="187328" y="631892"/>
                    <a:pt x="186578" y="632940"/>
                  </a:cubicBezTo>
                  <a:cubicBezTo>
                    <a:pt x="186094" y="633626"/>
                    <a:pt x="186731" y="634279"/>
                    <a:pt x="187400" y="634279"/>
                  </a:cubicBezTo>
                  <a:cubicBezTo>
                    <a:pt x="187683" y="634279"/>
                    <a:pt x="187973" y="634158"/>
                    <a:pt x="188183" y="633868"/>
                  </a:cubicBezTo>
                  <a:cubicBezTo>
                    <a:pt x="188723" y="633150"/>
                    <a:pt x="189279" y="632448"/>
                    <a:pt x="189811" y="631706"/>
                  </a:cubicBezTo>
                  <a:cubicBezTo>
                    <a:pt x="195448" y="642344"/>
                    <a:pt x="203366" y="652660"/>
                    <a:pt x="210953" y="661508"/>
                  </a:cubicBezTo>
                  <a:cubicBezTo>
                    <a:pt x="210832" y="661694"/>
                    <a:pt x="210720" y="661903"/>
                    <a:pt x="210607" y="662089"/>
                  </a:cubicBezTo>
                  <a:cubicBezTo>
                    <a:pt x="210115" y="662903"/>
                    <a:pt x="210841" y="663645"/>
                    <a:pt x="211566" y="663645"/>
                  </a:cubicBezTo>
                  <a:cubicBezTo>
                    <a:pt x="211881" y="663645"/>
                    <a:pt x="212203" y="663500"/>
                    <a:pt x="212421" y="663161"/>
                  </a:cubicBezTo>
                  <a:cubicBezTo>
                    <a:pt x="215679" y="666888"/>
                    <a:pt x="218751" y="670219"/>
                    <a:pt x="221613" y="673268"/>
                  </a:cubicBezTo>
                  <a:cubicBezTo>
                    <a:pt x="220686" y="676042"/>
                    <a:pt x="219662" y="678760"/>
                    <a:pt x="218823" y="681583"/>
                  </a:cubicBezTo>
                  <a:cubicBezTo>
                    <a:pt x="218751" y="681825"/>
                    <a:pt x="218944" y="681978"/>
                    <a:pt x="219146" y="681978"/>
                  </a:cubicBezTo>
                  <a:cubicBezTo>
                    <a:pt x="219267" y="681978"/>
                    <a:pt x="219396" y="681914"/>
                    <a:pt x="219452" y="681769"/>
                  </a:cubicBezTo>
                  <a:cubicBezTo>
                    <a:pt x="220331" y="679163"/>
                    <a:pt x="221379" y="676623"/>
                    <a:pt x="222363" y="674034"/>
                  </a:cubicBezTo>
                  <a:cubicBezTo>
                    <a:pt x="222871" y="674598"/>
                    <a:pt x="223427" y="675203"/>
                    <a:pt x="223919" y="675736"/>
                  </a:cubicBezTo>
                  <a:cubicBezTo>
                    <a:pt x="224968" y="676833"/>
                    <a:pt x="226363" y="678300"/>
                    <a:pt x="227991" y="679881"/>
                  </a:cubicBezTo>
                  <a:cubicBezTo>
                    <a:pt x="227669" y="680793"/>
                    <a:pt x="227314" y="681631"/>
                    <a:pt x="226991" y="682349"/>
                  </a:cubicBezTo>
                  <a:cubicBezTo>
                    <a:pt x="226612" y="683180"/>
                    <a:pt x="227338" y="684204"/>
                    <a:pt x="228112" y="684204"/>
                  </a:cubicBezTo>
                  <a:cubicBezTo>
                    <a:pt x="228378" y="684204"/>
                    <a:pt x="228644" y="684083"/>
                    <a:pt x="228878" y="683793"/>
                  </a:cubicBezTo>
                  <a:cubicBezTo>
                    <a:pt x="229346" y="683212"/>
                    <a:pt x="229781" y="682607"/>
                    <a:pt x="230249" y="682027"/>
                  </a:cubicBezTo>
                  <a:cubicBezTo>
                    <a:pt x="235031" y="686334"/>
                    <a:pt x="241086" y="690737"/>
                    <a:pt x="246456" y="690737"/>
                  </a:cubicBezTo>
                  <a:cubicBezTo>
                    <a:pt x="247964" y="690737"/>
                    <a:pt x="249424" y="690391"/>
                    <a:pt x="250786" y="689592"/>
                  </a:cubicBezTo>
                  <a:cubicBezTo>
                    <a:pt x="260769" y="683720"/>
                    <a:pt x="256463" y="667097"/>
                    <a:pt x="251061" y="660064"/>
                  </a:cubicBezTo>
                  <a:cubicBezTo>
                    <a:pt x="224056" y="624955"/>
                    <a:pt x="270380" y="629286"/>
                    <a:pt x="281072" y="609421"/>
                  </a:cubicBezTo>
                  <a:cubicBezTo>
                    <a:pt x="282282" y="607163"/>
                    <a:pt x="282911" y="602340"/>
                    <a:pt x="283370" y="599896"/>
                  </a:cubicBezTo>
                  <a:cubicBezTo>
                    <a:pt x="284419" y="594540"/>
                    <a:pt x="288708" y="592242"/>
                    <a:pt x="293458" y="592242"/>
                  </a:cubicBezTo>
                  <a:cubicBezTo>
                    <a:pt x="297626" y="592242"/>
                    <a:pt x="302150" y="594008"/>
                    <a:pt x="305141" y="597008"/>
                  </a:cubicBezTo>
                  <a:cubicBezTo>
                    <a:pt x="304883" y="597500"/>
                    <a:pt x="304625" y="597968"/>
                    <a:pt x="304367" y="598428"/>
                  </a:cubicBezTo>
                  <a:cubicBezTo>
                    <a:pt x="303827" y="599468"/>
                    <a:pt x="304633" y="600331"/>
                    <a:pt x="305512" y="600331"/>
                  </a:cubicBezTo>
                  <a:cubicBezTo>
                    <a:pt x="305907" y="600331"/>
                    <a:pt x="306327" y="600154"/>
                    <a:pt x="306625" y="599734"/>
                  </a:cubicBezTo>
                  <a:lnTo>
                    <a:pt x="306932" y="599315"/>
                  </a:lnTo>
                  <a:cubicBezTo>
                    <a:pt x="307907" y="600872"/>
                    <a:pt x="308472" y="602646"/>
                    <a:pt x="308536" y="604485"/>
                  </a:cubicBezTo>
                  <a:cubicBezTo>
                    <a:pt x="308609" y="606977"/>
                    <a:pt x="309101" y="611333"/>
                    <a:pt x="311632" y="612817"/>
                  </a:cubicBezTo>
                  <a:cubicBezTo>
                    <a:pt x="313334" y="613801"/>
                    <a:pt x="316519" y="616962"/>
                    <a:pt x="319922" y="620205"/>
                  </a:cubicBezTo>
                  <a:cubicBezTo>
                    <a:pt x="318527" y="623116"/>
                    <a:pt x="317035" y="625931"/>
                    <a:pt x="315753" y="628891"/>
                  </a:cubicBezTo>
                  <a:cubicBezTo>
                    <a:pt x="315325" y="629859"/>
                    <a:pt x="316124" y="631012"/>
                    <a:pt x="317003" y="631012"/>
                  </a:cubicBezTo>
                  <a:cubicBezTo>
                    <a:pt x="317309" y="631012"/>
                    <a:pt x="317624" y="630875"/>
                    <a:pt x="317898" y="630537"/>
                  </a:cubicBezTo>
                  <a:cubicBezTo>
                    <a:pt x="319825" y="628262"/>
                    <a:pt x="321663" y="625931"/>
                    <a:pt x="323550" y="623624"/>
                  </a:cubicBezTo>
                  <a:cubicBezTo>
                    <a:pt x="326671" y="626463"/>
                    <a:pt x="329557" y="628746"/>
                    <a:pt x="331122" y="628746"/>
                  </a:cubicBezTo>
                  <a:cubicBezTo>
                    <a:pt x="345555" y="628794"/>
                    <a:pt x="343967" y="634102"/>
                    <a:pt x="346136" y="648055"/>
                  </a:cubicBezTo>
                  <a:cubicBezTo>
                    <a:pt x="348442" y="662903"/>
                    <a:pt x="352280" y="681583"/>
                    <a:pt x="349046" y="696674"/>
                  </a:cubicBezTo>
                  <a:cubicBezTo>
                    <a:pt x="349022" y="696787"/>
                    <a:pt x="349087" y="696859"/>
                    <a:pt x="349087" y="696948"/>
                  </a:cubicBezTo>
                  <a:cubicBezTo>
                    <a:pt x="345821" y="699763"/>
                    <a:pt x="343418" y="702231"/>
                    <a:pt x="342273" y="702231"/>
                  </a:cubicBezTo>
                  <a:cubicBezTo>
                    <a:pt x="341322" y="702231"/>
                    <a:pt x="341233" y="700537"/>
                    <a:pt x="342225" y="695948"/>
                  </a:cubicBezTo>
                  <a:cubicBezTo>
                    <a:pt x="342378" y="695246"/>
                    <a:pt x="341902" y="694431"/>
                    <a:pt x="341120" y="694431"/>
                  </a:cubicBezTo>
                  <a:cubicBezTo>
                    <a:pt x="341104" y="694431"/>
                    <a:pt x="341080" y="694431"/>
                    <a:pt x="341056" y="694431"/>
                  </a:cubicBezTo>
                  <a:cubicBezTo>
                    <a:pt x="340886" y="694440"/>
                    <a:pt x="340717" y="694448"/>
                    <a:pt x="340548" y="694448"/>
                  </a:cubicBezTo>
                  <a:cubicBezTo>
                    <a:pt x="338427" y="694448"/>
                    <a:pt x="337080" y="693907"/>
                    <a:pt x="336169" y="693431"/>
                  </a:cubicBezTo>
                  <a:cubicBezTo>
                    <a:pt x="336750" y="691334"/>
                    <a:pt x="337330" y="689221"/>
                    <a:pt x="337919" y="687124"/>
                  </a:cubicBezTo>
                  <a:cubicBezTo>
                    <a:pt x="338242" y="686527"/>
                    <a:pt x="337734" y="685987"/>
                    <a:pt x="337217" y="685987"/>
                  </a:cubicBezTo>
                  <a:cubicBezTo>
                    <a:pt x="336992" y="685987"/>
                    <a:pt x="336758" y="686100"/>
                    <a:pt x="336589" y="686358"/>
                  </a:cubicBezTo>
                  <a:cubicBezTo>
                    <a:pt x="334379" y="689681"/>
                    <a:pt x="332146" y="693012"/>
                    <a:pt x="329928" y="696319"/>
                  </a:cubicBezTo>
                  <a:cubicBezTo>
                    <a:pt x="329396" y="697150"/>
                    <a:pt x="330154" y="698021"/>
                    <a:pt x="330976" y="698021"/>
                  </a:cubicBezTo>
                  <a:cubicBezTo>
                    <a:pt x="331057" y="698021"/>
                    <a:pt x="331138" y="698013"/>
                    <a:pt x="331210" y="697996"/>
                  </a:cubicBezTo>
                  <a:cubicBezTo>
                    <a:pt x="339008" y="698932"/>
                    <a:pt x="340596" y="702255"/>
                    <a:pt x="336008" y="707990"/>
                  </a:cubicBezTo>
                  <a:cubicBezTo>
                    <a:pt x="335637" y="708957"/>
                    <a:pt x="336460" y="709562"/>
                    <a:pt x="337282" y="709562"/>
                  </a:cubicBezTo>
                  <a:cubicBezTo>
                    <a:pt x="337596" y="709562"/>
                    <a:pt x="337919" y="709474"/>
                    <a:pt x="338169" y="709264"/>
                  </a:cubicBezTo>
                  <a:cubicBezTo>
                    <a:pt x="342338" y="705876"/>
                    <a:pt x="344563" y="704973"/>
                    <a:pt x="345910" y="704973"/>
                  </a:cubicBezTo>
                  <a:cubicBezTo>
                    <a:pt x="346708" y="704973"/>
                    <a:pt x="347192" y="705288"/>
                    <a:pt x="347603" y="705586"/>
                  </a:cubicBezTo>
                  <a:cubicBezTo>
                    <a:pt x="345458" y="708804"/>
                    <a:pt x="343225" y="711990"/>
                    <a:pt x="341177" y="715273"/>
                  </a:cubicBezTo>
                  <a:cubicBezTo>
                    <a:pt x="340523" y="716313"/>
                    <a:pt x="341459" y="717281"/>
                    <a:pt x="342394" y="717281"/>
                  </a:cubicBezTo>
                  <a:cubicBezTo>
                    <a:pt x="342805" y="717281"/>
                    <a:pt x="343217" y="717095"/>
                    <a:pt x="343499" y="716652"/>
                  </a:cubicBezTo>
                  <a:cubicBezTo>
                    <a:pt x="348861" y="708361"/>
                    <a:pt x="349183" y="708683"/>
                    <a:pt x="350232" y="705142"/>
                  </a:cubicBezTo>
                  <a:cubicBezTo>
                    <a:pt x="351344" y="704029"/>
                    <a:pt x="353022" y="701844"/>
                    <a:pt x="355884" y="697601"/>
                  </a:cubicBezTo>
                  <a:cubicBezTo>
                    <a:pt x="359755" y="691859"/>
                    <a:pt x="361585" y="689600"/>
                    <a:pt x="362061" y="689600"/>
                  </a:cubicBezTo>
                  <a:cubicBezTo>
                    <a:pt x="363706" y="689600"/>
                    <a:pt x="349369" y="716442"/>
                    <a:pt x="347506" y="720378"/>
                  </a:cubicBezTo>
                  <a:cubicBezTo>
                    <a:pt x="346885" y="721435"/>
                    <a:pt x="347789" y="722411"/>
                    <a:pt x="348716" y="722411"/>
                  </a:cubicBezTo>
                  <a:cubicBezTo>
                    <a:pt x="349127" y="722411"/>
                    <a:pt x="349554" y="722209"/>
                    <a:pt x="349837" y="721725"/>
                  </a:cubicBezTo>
                  <a:cubicBezTo>
                    <a:pt x="355279" y="714006"/>
                    <a:pt x="360827" y="706409"/>
                    <a:pt x="366544" y="698916"/>
                  </a:cubicBezTo>
                  <a:cubicBezTo>
                    <a:pt x="361924" y="705126"/>
                    <a:pt x="358094" y="719362"/>
                    <a:pt x="353836" y="726685"/>
                  </a:cubicBezTo>
                  <a:cubicBezTo>
                    <a:pt x="353191" y="727798"/>
                    <a:pt x="354086" y="728710"/>
                    <a:pt x="355046" y="728710"/>
                  </a:cubicBezTo>
                  <a:cubicBezTo>
                    <a:pt x="355473" y="728710"/>
                    <a:pt x="355916" y="728524"/>
                    <a:pt x="356239" y="728105"/>
                  </a:cubicBezTo>
                  <a:cubicBezTo>
                    <a:pt x="366012" y="715168"/>
                    <a:pt x="370035" y="710627"/>
                    <a:pt x="370955" y="710627"/>
                  </a:cubicBezTo>
                  <a:cubicBezTo>
                    <a:pt x="372551" y="710627"/>
                    <a:pt x="364665" y="724508"/>
                    <a:pt x="361408" y="731759"/>
                  </a:cubicBezTo>
                  <a:cubicBezTo>
                    <a:pt x="360940" y="732839"/>
                    <a:pt x="361738" y="733936"/>
                    <a:pt x="362682" y="733936"/>
                  </a:cubicBezTo>
                  <a:cubicBezTo>
                    <a:pt x="363004" y="733936"/>
                    <a:pt x="363351" y="733807"/>
                    <a:pt x="363665" y="733509"/>
                  </a:cubicBezTo>
                  <a:cubicBezTo>
                    <a:pt x="368713" y="728920"/>
                    <a:pt x="373486" y="724032"/>
                    <a:pt x="377978" y="718910"/>
                  </a:cubicBezTo>
                  <a:cubicBezTo>
                    <a:pt x="376349" y="727427"/>
                    <a:pt x="373301" y="735630"/>
                    <a:pt x="368995" y="743147"/>
                  </a:cubicBezTo>
                  <a:cubicBezTo>
                    <a:pt x="368334" y="744317"/>
                    <a:pt x="369310" y="745365"/>
                    <a:pt x="370309" y="745365"/>
                  </a:cubicBezTo>
                  <a:cubicBezTo>
                    <a:pt x="370761" y="745365"/>
                    <a:pt x="371221" y="745155"/>
                    <a:pt x="371527" y="744639"/>
                  </a:cubicBezTo>
                  <a:cubicBezTo>
                    <a:pt x="379921" y="733106"/>
                    <a:pt x="383420" y="729121"/>
                    <a:pt x="384227" y="729121"/>
                  </a:cubicBezTo>
                  <a:cubicBezTo>
                    <a:pt x="385678" y="729121"/>
                    <a:pt x="378429" y="742002"/>
                    <a:pt x="375349" y="746970"/>
                  </a:cubicBezTo>
                  <a:cubicBezTo>
                    <a:pt x="374664" y="748051"/>
                    <a:pt x="375639" y="749172"/>
                    <a:pt x="376680" y="749172"/>
                  </a:cubicBezTo>
                  <a:cubicBezTo>
                    <a:pt x="377026" y="749172"/>
                    <a:pt x="377373" y="749051"/>
                    <a:pt x="377679" y="748761"/>
                  </a:cubicBezTo>
                  <a:cubicBezTo>
                    <a:pt x="382211" y="744244"/>
                    <a:pt x="393411" y="732936"/>
                    <a:pt x="394790" y="732936"/>
                  </a:cubicBezTo>
                  <a:cubicBezTo>
                    <a:pt x="395653" y="732936"/>
                    <a:pt x="392693" y="737324"/>
                    <a:pt x="381937" y="750479"/>
                  </a:cubicBezTo>
                  <a:cubicBezTo>
                    <a:pt x="381050" y="751600"/>
                    <a:pt x="381945" y="753027"/>
                    <a:pt x="383009" y="753027"/>
                  </a:cubicBezTo>
                  <a:cubicBezTo>
                    <a:pt x="383340" y="753027"/>
                    <a:pt x="383695" y="752890"/>
                    <a:pt x="384009" y="752551"/>
                  </a:cubicBezTo>
                  <a:cubicBezTo>
                    <a:pt x="390734" y="745591"/>
                    <a:pt x="394677" y="742300"/>
                    <a:pt x="396104" y="742300"/>
                  </a:cubicBezTo>
                  <a:cubicBezTo>
                    <a:pt x="397975" y="742300"/>
                    <a:pt x="395524" y="747946"/>
                    <a:pt x="389315" y="758375"/>
                  </a:cubicBezTo>
                  <a:cubicBezTo>
                    <a:pt x="388613" y="759568"/>
                    <a:pt x="389573" y="760544"/>
                    <a:pt x="390621" y="760544"/>
                  </a:cubicBezTo>
                  <a:cubicBezTo>
                    <a:pt x="390968" y="760544"/>
                    <a:pt x="391331" y="760439"/>
                    <a:pt x="391645" y="760189"/>
                  </a:cubicBezTo>
                  <a:cubicBezTo>
                    <a:pt x="399346" y="754213"/>
                    <a:pt x="403031" y="751809"/>
                    <a:pt x="404216" y="751809"/>
                  </a:cubicBezTo>
                  <a:cubicBezTo>
                    <a:pt x="406264" y="751809"/>
                    <a:pt x="400821" y="759004"/>
                    <a:pt x="395669" y="767295"/>
                  </a:cubicBezTo>
                  <a:cubicBezTo>
                    <a:pt x="395008" y="768336"/>
                    <a:pt x="395999" y="769521"/>
                    <a:pt x="397007" y="769521"/>
                  </a:cubicBezTo>
                  <a:cubicBezTo>
                    <a:pt x="397346" y="769521"/>
                    <a:pt x="397693" y="769384"/>
                    <a:pt x="397975" y="769062"/>
                  </a:cubicBezTo>
                  <a:cubicBezTo>
                    <a:pt x="402329" y="762787"/>
                    <a:pt x="405006" y="759641"/>
                    <a:pt x="406022" y="759641"/>
                  </a:cubicBezTo>
                  <a:cubicBezTo>
                    <a:pt x="407135" y="759641"/>
                    <a:pt x="406224" y="763456"/>
                    <a:pt x="403281" y="771086"/>
                  </a:cubicBezTo>
                  <a:cubicBezTo>
                    <a:pt x="402692" y="772239"/>
                    <a:pt x="403571" y="773280"/>
                    <a:pt x="404579" y="773280"/>
                  </a:cubicBezTo>
                  <a:cubicBezTo>
                    <a:pt x="404925" y="773280"/>
                    <a:pt x="405288" y="773159"/>
                    <a:pt x="405611" y="772885"/>
                  </a:cubicBezTo>
                  <a:cubicBezTo>
                    <a:pt x="411481" y="768118"/>
                    <a:pt x="415303" y="765730"/>
                    <a:pt x="417101" y="765730"/>
                  </a:cubicBezTo>
                  <a:cubicBezTo>
                    <a:pt x="419028" y="765730"/>
                    <a:pt x="418601" y="768489"/>
                    <a:pt x="415827" y="773998"/>
                  </a:cubicBezTo>
                  <a:cubicBezTo>
                    <a:pt x="415513" y="775022"/>
                    <a:pt x="416416" y="775861"/>
                    <a:pt x="417327" y="775861"/>
                  </a:cubicBezTo>
                  <a:cubicBezTo>
                    <a:pt x="417682" y="775861"/>
                    <a:pt x="418036" y="775740"/>
                    <a:pt x="418319" y="775441"/>
                  </a:cubicBezTo>
                  <a:cubicBezTo>
                    <a:pt x="422584" y="770852"/>
                    <a:pt x="425382" y="768561"/>
                    <a:pt x="426729" y="768561"/>
                  </a:cubicBezTo>
                  <a:cubicBezTo>
                    <a:pt x="428172" y="768561"/>
                    <a:pt x="427922" y="771215"/>
                    <a:pt x="425979" y="776538"/>
                  </a:cubicBezTo>
                  <a:cubicBezTo>
                    <a:pt x="425793" y="777530"/>
                    <a:pt x="426624" y="778466"/>
                    <a:pt x="427495" y="778466"/>
                  </a:cubicBezTo>
                  <a:cubicBezTo>
                    <a:pt x="427833" y="778466"/>
                    <a:pt x="428172" y="778329"/>
                    <a:pt x="428470" y="778006"/>
                  </a:cubicBezTo>
                  <a:cubicBezTo>
                    <a:pt x="430599" y="773756"/>
                    <a:pt x="432309" y="771634"/>
                    <a:pt x="433599" y="771634"/>
                  </a:cubicBezTo>
                  <a:cubicBezTo>
                    <a:pt x="434776" y="771634"/>
                    <a:pt x="435607" y="773401"/>
                    <a:pt x="436082" y="776933"/>
                  </a:cubicBezTo>
                  <a:cubicBezTo>
                    <a:pt x="435994" y="777821"/>
                    <a:pt x="436840" y="778417"/>
                    <a:pt x="437647" y="778417"/>
                  </a:cubicBezTo>
                  <a:cubicBezTo>
                    <a:pt x="437888" y="778417"/>
                    <a:pt x="438130" y="778361"/>
                    <a:pt x="438340" y="778240"/>
                  </a:cubicBezTo>
                  <a:cubicBezTo>
                    <a:pt x="440832" y="775643"/>
                    <a:pt x="442654" y="774352"/>
                    <a:pt x="443815" y="774352"/>
                  </a:cubicBezTo>
                  <a:cubicBezTo>
                    <a:pt x="445250" y="774352"/>
                    <a:pt x="445662" y="776353"/>
                    <a:pt x="445049" y="780353"/>
                  </a:cubicBezTo>
                  <a:cubicBezTo>
                    <a:pt x="444766" y="781466"/>
                    <a:pt x="445565" y="782176"/>
                    <a:pt x="446460" y="782176"/>
                  </a:cubicBezTo>
                  <a:cubicBezTo>
                    <a:pt x="446823" y="782176"/>
                    <a:pt x="447210" y="782055"/>
                    <a:pt x="447540" y="781797"/>
                  </a:cubicBezTo>
                  <a:cubicBezTo>
                    <a:pt x="452040" y="777667"/>
                    <a:pt x="455136" y="775603"/>
                    <a:pt x="456837" y="775603"/>
                  </a:cubicBezTo>
                  <a:cubicBezTo>
                    <a:pt x="458563" y="775603"/>
                    <a:pt x="458845" y="777740"/>
                    <a:pt x="457684" y="782007"/>
                  </a:cubicBezTo>
                  <a:cubicBezTo>
                    <a:pt x="457595" y="782878"/>
                    <a:pt x="458418" y="783507"/>
                    <a:pt x="459224" y="783507"/>
                  </a:cubicBezTo>
                  <a:cubicBezTo>
                    <a:pt x="459474" y="783507"/>
                    <a:pt x="459724" y="783450"/>
                    <a:pt x="459942" y="783313"/>
                  </a:cubicBezTo>
                  <a:cubicBezTo>
                    <a:pt x="463707" y="780998"/>
                    <a:pt x="465570" y="779716"/>
                    <a:pt x="465997" y="779716"/>
                  </a:cubicBezTo>
                  <a:cubicBezTo>
                    <a:pt x="466538" y="779716"/>
                    <a:pt x="464772" y="781773"/>
                    <a:pt x="461691" y="786338"/>
                  </a:cubicBezTo>
                  <a:cubicBezTo>
                    <a:pt x="460958" y="787402"/>
                    <a:pt x="462014" y="788612"/>
                    <a:pt x="463062" y="788612"/>
                  </a:cubicBezTo>
                  <a:cubicBezTo>
                    <a:pt x="463409" y="788612"/>
                    <a:pt x="463764" y="788475"/>
                    <a:pt x="464038" y="788161"/>
                  </a:cubicBezTo>
                  <a:cubicBezTo>
                    <a:pt x="466675" y="785160"/>
                    <a:pt x="471069" y="778353"/>
                    <a:pt x="472795" y="778353"/>
                  </a:cubicBezTo>
                  <a:cubicBezTo>
                    <a:pt x="473617" y="778353"/>
                    <a:pt x="473827" y="779902"/>
                    <a:pt x="472956" y="784152"/>
                  </a:cubicBezTo>
                  <a:cubicBezTo>
                    <a:pt x="472779" y="785031"/>
                    <a:pt x="473424" y="786104"/>
                    <a:pt x="474351" y="786104"/>
                  </a:cubicBezTo>
                  <a:cubicBezTo>
                    <a:pt x="474496" y="786104"/>
                    <a:pt x="474657" y="786080"/>
                    <a:pt x="474819" y="786015"/>
                  </a:cubicBezTo>
                  <a:cubicBezTo>
                    <a:pt x="478504" y="784580"/>
                    <a:pt x="482503" y="782160"/>
                    <a:pt x="484551" y="782160"/>
                  </a:cubicBezTo>
                  <a:cubicBezTo>
                    <a:pt x="486478" y="782160"/>
                    <a:pt x="486680" y="784305"/>
                    <a:pt x="483245" y="791419"/>
                  </a:cubicBezTo>
                  <a:cubicBezTo>
                    <a:pt x="482729" y="792508"/>
                    <a:pt x="483624" y="793742"/>
                    <a:pt x="484624" y="793742"/>
                  </a:cubicBezTo>
                  <a:cubicBezTo>
                    <a:pt x="484962" y="793742"/>
                    <a:pt x="485309" y="793605"/>
                    <a:pt x="485623" y="793258"/>
                  </a:cubicBezTo>
                  <a:cubicBezTo>
                    <a:pt x="488333" y="790274"/>
                    <a:pt x="493550" y="781563"/>
                    <a:pt x="495122" y="781563"/>
                  </a:cubicBezTo>
                  <a:cubicBezTo>
                    <a:pt x="495816" y="781563"/>
                    <a:pt x="495791" y="783273"/>
                    <a:pt x="494517" y="787975"/>
                  </a:cubicBezTo>
                  <a:cubicBezTo>
                    <a:pt x="494195" y="789104"/>
                    <a:pt x="495058" y="789830"/>
                    <a:pt x="495993" y="789830"/>
                  </a:cubicBezTo>
                  <a:cubicBezTo>
                    <a:pt x="496364" y="789830"/>
                    <a:pt x="496751" y="789717"/>
                    <a:pt x="497073" y="789459"/>
                  </a:cubicBezTo>
                  <a:cubicBezTo>
                    <a:pt x="501952" y="785547"/>
                    <a:pt x="506838" y="781095"/>
                    <a:pt x="509297" y="781095"/>
                  </a:cubicBezTo>
                  <a:cubicBezTo>
                    <a:pt x="511128" y="781095"/>
                    <a:pt x="511620" y="783555"/>
                    <a:pt x="509757" y="790508"/>
                  </a:cubicBezTo>
                  <a:cubicBezTo>
                    <a:pt x="509491" y="791500"/>
                    <a:pt x="510426" y="792492"/>
                    <a:pt x="511338" y="792492"/>
                  </a:cubicBezTo>
                  <a:cubicBezTo>
                    <a:pt x="511684" y="792492"/>
                    <a:pt x="512031" y="792347"/>
                    <a:pt x="512297" y="792000"/>
                  </a:cubicBezTo>
                  <a:cubicBezTo>
                    <a:pt x="512418" y="791847"/>
                    <a:pt x="521022" y="779522"/>
                    <a:pt x="522449" y="779522"/>
                  </a:cubicBezTo>
                  <a:cubicBezTo>
                    <a:pt x="522989" y="779522"/>
                    <a:pt x="522489" y="781329"/>
                    <a:pt x="520054" y="786322"/>
                  </a:cubicBezTo>
                  <a:cubicBezTo>
                    <a:pt x="519425" y="787483"/>
                    <a:pt x="520377" y="788628"/>
                    <a:pt x="521433" y="788628"/>
                  </a:cubicBezTo>
                  <a:cubicBezTo>
                    <a:pt x="521788" y="788628"/>
                    <a:pt x="522150" y="788499"/>
                    <a:pt x="522473" y="788201"/>
                  </a:cubicBezTo>
                  <a:cubicBezTo>
                    <a:pt x="524747" y="786249"/>
                    <a:pt x="530552" y="778377"/>
                    <a:pt x="532052" y="778377"/>
                  </a:cubicBezTo>
                  <a:cubicBezTo>
                    <a:pt x="532641" y="778377"/>
                    <a:pt x="532560" y="779595"/>
                    <a:pt x="531343" y="782870"/>
                  </a:cubicBezTo>
                  <a:cubicBezTo>
                    <a:pt x="530972" y="783886"/>
                    <a:pt x="531915" y="784797"/>
                    <a:pt x="532867" y="784797"/>
                  </a:cubicBezTo>
                  <a:cubicBezTo>
                    <a:pt x="533117" y="784797"/>
                    <a:pt x="533375" y="784733"/>
                    <a:pt x="533600" y="784596"/>
                  </a:cubicBezTo>
                  <a:cubicBezTo>
                    <a:pt x="536302" y="782934"/>
                    <a:pt x="543301" y="776659"/>
                    <a:pt x="546131" y="776659"/>
                  </a:cubicBezTo>
                  <a:cubicBezTo>
                    <a:pt x="547421" y="776659"/>
                    <a:pt x="547840" y="777966"/>
                    <a:pt x="546591" y="781611"/>
                  </a:cubicBezTo>
                  <a:cubicBezTo>
                    <a:pt x="546276" y="782555"/>
                    <a:pt x="547187" y="783571"/>
                    <a:pt x="548114" y="783571"/>
                  </a:cubicBezTo>
                  <a:cubicBezTo>
                    <a:pt x="548356" y="783571"/>
                    <a:pt x="548598" y="783499"/>
                    <a:pt x="548824" y="783337"/>
                  </a:cubicBezTo>
                  <a:lnTo>
                    <a:pt x="552574" y="780611"/>
                  </a:lnTo>
                  <a:cubicBezTo>
                    <a:pt x="553412" y="779982"/>
                    <a:pt x="553525" y="779030"/>
                    <a:pt x="552872" y="778216"/>
                  </a:cubicBezTo>
                  <a:cubicBezTo>
                    <a:pt x="552501" y="777724"/>
                    <a:pt x="552082" y="777280"/>
                    <a:pt x="551638" y="776845"/>
                  </a:cubicBezTo>
                  <a:cubicBezTo>
                    <a:pt x="552404" y="775837"/>
                    <a:pt x="552614" y="774352"/>
                    <a:pt x="552082" y="772255"/>
                  </a:cubicBezTo>
                  <a:cubicBezTo>
                    <a:pt x="552227" y="771336"/>
                    <a:pt x="551525" y="770296"/>
                    <a:pt x="550622" y="770296"/>
                  </a:cubicBezTo>
                  <a:cubicBezTo>
                    <a:pt x="550372" y="770296"/>
                    <a:pt x="550114" y="770376"/>
                    <a:pt x="549848" y="770554"/>
                  </a:cubicBezTo>
                  <a:cubicBezTo>
                    <a:pt x="547477" y="772151"/>
                    <a:pt x="540712" y="778587"/>
                    <a:pt x="538172" y="778587"/>
                  </a:cubicBezTo>
                  <a:cubicBezTo>
                    <a:pt x="537011" y="778587"/>
                    <a:pt x="536737" y="777256"/>
                    <a:pt x="538140" y="773538"/>
                  </a:cubicBezTo>
                  <a:cubicBezTo>
                    <a:pt x="538559" y="772449"/>
                    <a:pt x="537584" y="771626"/>
                    <a:pt x="536616" y="771626"/>
                  </a:cubicBezTo>
                  <a:cubicBezTo>
                    <a:pt x="536229" y="771626"/>
                    <a:pt x="535850" y="771755"/>
                    <a:pt x="535552" y="772046"/>
                  </a:cubicBezTo>
                  <a:cubicBezTo>
                    <a:pt x="531738" y="775772"/>
                    <a:pt x="527851" y="781007"/>
                    <a:pt x="526924" y="781007"/>
                  </a:cubicBezTo>
                  <a:cubicBezTo>
                    <a:pt x="526368" y="781007"/>
                    <a:pt x="526868" y="779127"/>
                    <a:pt x="529085" y="773909"/>
                  </a:cubicBezTo>
                  <a:cubicBezTo>
                    <a:pt x="529585" y="772747"/>
                    <a:pt x="528762" y="771586"/>
                    <a:pt x="527738" y="771586"/>
                  </a:cubicBezTo>
                  <a:cubicBezTo>
                    <a:pt x="527384" y="771586"/>
                    <a:pt x="527013" y="771723"/>
                    <a:pt x="526658" y="772046"/>
                  </a:cubicBezTo>
                  <a:cubicBezTo>
                    <a:pt x="521175" y="777062"/>
                    <a:pt x="517820" y="781749"/>
                    <a:pt x="516474" y="781749"/>
                  </a:cubicBezTo>
                  <a:cubicBezTo>
                    <a:pt x="515539" y="781749"/>
                    <a:pt x="515571" y="779498"/>
                    <a:pt x="516538" y="773538"/>
                  </a:cubicBezTo>
                  <a:cubicBezTo>
                    <a:pt x="516700" y="772417"/>
                    <a:pt x="515958" y="771642"/>
                    <a:pt x="515063" y="771642"/>
                  </a:cubicBezTo>
                  <a:cubicBezTo>
                    <a:pt x="514708" y="771642"/>
                    <a:pt x="514329" y="771763"/>
                    <a:pt x="513974" y="772046"/>
                  </a:cubicBezTo>
                  <a:cubicBezTo>
                    <a:pt x="510265" y="775014"/>
                    <a:pt x="504218" y="781636"/>
                    <a:pt x="501645" y="781636"/>
                  </a:cubicBezTo>
                  <a:cubicBezTo>
                    <a:pt x="500315" y="781636"/>
                    <a:pt x="499920" y="779845"/>
                    <a:pt x="501291" y="774812"/>
                  </a:cubicBezTo>
                  <a:cubicBezTo>
                    <a:pt x="501557" y="773804"/>
                    <a:pt x="500637" y="772836"/>
                    <a:pt x="499718" y="772836"/>
                  </a:cubicBezTo>
                  <a:cubicBezTo>
                    <a:pt x="499363" y="772836"/>
                    <a:pt x="499009" y="772981"/>
                    <a:pt x="498726" y="773328"/>
                  </a:cubicBezTo>
                  <a:cubicBezTo>
                    <a:pt x="493985" y="779160"/>
                    <a:pt x="491187" y="783652"/>
                    <a:pt x="490703" y="783652"/>
                  </a:cubicBezTo>
                  <a:cubicBezTo>
                    <a:pt x="490341" y="783652"/>
                    <a:pt x="491268" y="781136"/>
                    <a:pt x="493655" y="774788"/>
                  </a:cubicBezTo>
                  <a:cubicBezTo>
                    <a:pt x="494082" y="773659"/>
                    <a:pt x="493139" y="772981"/>
                    <a:pt x="492195" y="772981"/>
                  </a:cubicBezTo>
                  <a:cubicBezTo>
                    <a:pt x="491808" y="772981"/>
                    <a:pt x="491429" y="773094"/>
                    <a:pt x="491139" y="773328"/>
                  </a:cubicBezTo>
                  <a:cubicBezTo>
                    <a:pt x="484995" y="777934"/>
                    <a:pt x="480866" y="780240"/>
                    <a:pt x="478762" y="780240"/>
                  </a:cubicBezTo>
                  <a:cubicBezTo>
                    <a:pt x="476689" y="780240"/>
                    <a:pt x="476568" y="778006"/>
                    <a:pt x="478407" y="773538"/>
                  </a:cubicBezTo>
                  <a:cubicBezTo>
                    <a:pt x="478673" y="772441"/>
                    <a:pt x="477842" y="771659"/>
                    <a:pt x="476947" y="771659"/>
                  </a:cubicBezTo>
                  <a:cubicBezTo>
                    <a:pt x="476584" y="771659"/>
                    <a:pt x="476214" y="771788"/>
                    <a:pt x="475891" y="772070"/>
                  </a:cubicBezTo>
                  <a:cubicBezTo>
                    <a:pt x="472117" y="775336"/>
                    <a:pt x="468884" y="780805"/>
                    <a:pt x="468868" y="780805"/>
                  </a:cubicBezTo>
                  <a:cubicBezTo>
                    <a:pt x="468860" y="780805"/>
                    <a:pt x="469747" y="779297"/>
                    <a:pt x="471908" y="775167"/>
                  </a:cubicBezTo>
                  <a:cubicBezTo>
                    <a:pt x="472416" y="774191"/>
                    <a:pt x="471617" y="772844"/>
                    <a:pt x="470601" y="772844"/>
                  </a:cubicBezTo>
                  <a:cubicBezTo>
                    <a:pt x="470360" y="772844"/>
                    <a:pt x="470093" y="772925"/>
                    <a:pt x="469835" y="773118"/>
                  </a:cubicBezTo>
                  <a:cubicBezTo>
                    <a:pt x="466957" y="775207"/>
                    <a:pt x="464788" y="776958"/>
                    <a:pt x="463264" y="776958"/>
                  </a:cubicBezTo>
                  <a:cubicBezTo>
                    <a:pt x="461909" y="776958"/>
                    <a:pt x="461063" y="775586"/>
                    <a:pt x="460667" y="771860"/>
                  </a:cubicBezTo>
                  <a:cubicBezTo>
                    <a:pt x="460579" y="771062"/>
                    <a:pt x="459918" y="770352"/>
                    <a:pt x="459160" y="770352"/>
                  </a:cubicBezTo>
                  <a:cubicBezTo>
                    <a:pt x="458926" y="770352"/>
                    <a:pt x="458676" y="770425"/>
                    <a:pt x="458442" y="770570"/>
                  </a:cubicBezTo>
                  <a:cubicBezTo>
                    <a:pt x="458450" y="770570"/>
                    <a:pt x="458450" y="770562"/>
                    <a:pt x="458458" y="770562"/>
                  </a:cubicBezTo>
                  <a:cubicBezTo>
                    <a:pt x="458555" y="770562"/>
                    <a:pt x="453862" y="774707"/>
                    <a:pt x="451491" y="774707"/>
                  </a:cubicBezTo>
                  <a:cubicBezTo>
                    <a:pt x="450354" y="774707"/>
                    <a:pt x="449758" y="773772"/>
                    <a:pt x="450443" y="770997"/>
                  </a:cubicBezTo>
                  <a:cubicBezTo>
                    <a:pt x="450701" y="769989"/>
                    <a:pt x="449919" y="769118"/>
                    <a:pt x="449000" y="769118"/>
                  </a:cubicBezTo>
                  <a:cubicBezTo>
                    <a:pt x="448758" y="769118"/>
                    <a:pt x="448500" y="769182"/>
                    <a:pt x="448258" y="769320"/>
                  </a:cubicBezTo>
                  <a:cubicBezTo>
                    <a:pt x="446363" y="771167"/>
                    <a:pt x="444799" y="772086"/>
                    <a:pt x="443581" y="772086"/>
                  </a:cubicBezTo>
                  <a:cubicBezTo>
                    <a:pt x="441702" y="772086"/>
                    <a:pt x="440622" y="769900"/>
                    <a:pt x="440340" y="765521"/>
                  </a:cubicBezTo>
                  <a:cubicBezTo>
                    <a:pt x="440453" y="764593"/>
                    <a:pt x="439670" y="764085"/>
                    <a:pt x="438880" y="764085"/>
                  </a:cubicBezTo>
                  <a:cubicBezTo>
                    <a:pt x="438485" y="764085"/>
                    <a:pt x="438090" y="764214"/>
                    <a:pt x="437808" y="764480"/>
                  </a:cubicBezTo>
                  <a:cubicBezTo>
                    <a:pt x="434220" y="767755"/>
                    <a:pt x="432099" y="769852"/>
                    <a:pt x="431268" y="769852"/>
                  </a:cubicBezTo>
                  <a:cubicBezTo>
                    <a:pt x="430414" y="769852"/>
                    <a:pt x="430946" y="767602"/>
                    <a:pt x="432663" y="762101"/>
                  </a:cubicBezTo>
                  <a:cubicBezTo>
                    <a:pt x="433010" y="760988"/>
                    <a:pt x="432147" y="760319"/>
                    <a:pt x="431244" y="760319"/>
                  </a:cubicBezTo>
                  <a:cubicBezTo>
                    <a:pt x="430873" y="760319"/>
                    <a:pt x="430502" y="760423"/>
                    <a:pt x="430196" y="760657"/>
                  </a:cubicBezTo>
                  <a:cubicBezTo>
                    <a:pt x="426068" y="763843"/>
                    <a:pt x="423358" y="766964"/>
                    <a:pt x="422262" y="766964"/>
                  </a:cubicBezTo>
                  <a:cubicBezTo>
                    <a:pt x="421463" y="766964"/>
                    <a:pt x="421520" y="765311"/>
                    <a:pt x="422512" y="760819"/>
                  </a:cubicBezTo>
                  <a:cubicBezTo>
                    <a:pt x="422754" y="759827"/>
                    <a:pt x="421947" y="758955"/>
                    <a:pt x="421036" y="758955"/>
                  </a:cubicBezTo>
                  <a:cubicBezTo>
                    <a:pt x="420802" y="758955"/>
                    <a:pt x="420560" y="759012"/>
                    <a:pt x="420326" y="759141"/>
                  </a:cubicBezTo>
                  <a:cubicBezTo>
                    <a:pt x="415432" y="761819"/>
                    <a:pt x="412844" y="763246"/>
                    <a:pt x="411739" y="763246"/>
                  </a:cubicBezTo>
                  <a:cubicBezTo>
                    <a:pt x="409925" y="763246"/>
                    <a:pt x="412191" y="759335"/>
                    <a:pt x="414876" y="750672"/>
                  </a:cubicBezTo>
                  <a:cubicBezTo>
                    <a:pt x="415190" y="749632"/>
                    <a:pt x="414311" y="748801"/>
                    <a:pt x="413408" y="748801"/>
                  </a:cubicBezTo>
                  <a:cubicBezTo>
                    <a:pt x="413053" y="748801"/>
                    <a:pt x="412699" y="748930"/>
                    <a:pt x="412408" y="749228"/>
                  </a:cubicBezTo>
                  <a:cubicBezTo>
                    <a:pt x="406014" y="755737"/>
                    <a:pt x="403611" y="758246"/>
                    <a:pt x="403377" y="758246"/>
                  </a:cubicBezTo>
                  <a:cubicBezTo>
                    <a:pt x="402974" y="758246"/>
                    <a:pt x="409102" y="750672"/>
                    <a:pt x="412174" y="743405"/>
                  </a:cubicBezTo>
                  <a:cubicBezTo>
                    <a:pt x="412658" y="742260"/>
                    <a:pt x="411884" y="741195"/>
                    <a:pt x="410892" y="741195"/>
                  </a:cubicBezTo>
                  <a:cubicBezTo>
                    <a:pt x="410554" y="741195"/>
                    <a:pt x="410191" y="741316"/>
                    <a:pt x="409844" y="741615"/>
                  </a:cubicBezTo>
                  <a:cubicBezTo>
                    <a:pt x="403103" y="747365"/>
                    <a:pt x="399846" y="749616"/>
                    <a:pt x="398676" y="749616"/>
                  </a:cubicBezTo>
                  <a:cubicBezTo>
                    <a:pt x="396233" y="749616"/>
                    <a:pt x="402990" y="739727"/>
                    <a:pt x="405982" y="731621"/>
                  </a:cubicBezTo>
                  <a:cubicBezTo>
                    <a:pt x="406385" y="730525"/>
                    <a:pt x="405458" y="729831"/>
                    <a:pt x="404538" y="729831"/>
                  </a:cubicBezTo>
                  <a:cubicBezTo>
                    <a:pt x="404168" y="729831"/>
                    <a:pt x="403805" y="729936"/>
                    <a:pt x="403514" y="730178"/>
                  </a:cubicBezTo>
                  <a:cubicBezTo>
                    <a:pt x="400442" y="732670"/>
                    <a:pt x="397507" y="735299"/>
                    <a:pt x="394741" y="738114"/>
                  </a:cubicBezTo>
                  <a:cubicBezTo>
                    <a:pt x="397023" y="734533"/>
                    <a:pt x="399023" y="730758"/>
                    <a:pt x="400749" y="726895"/>
                  </a:cubicBezTo>
                  <a:cubicBezTo>
                    <a:pt x="401249" y="725766"/>
                    <a:pt x="400442" y="724701"/>
                    <a:pt x="399459" y="724701"/>
                  </a:cubicBezTo>
                  <a:cubicBezTo>
                    <a:pt x="399120" y="724701"/>
                    <a:pt x="398773" y="724822"/>
                    <a:pt x="398443" y="725105"/>
                  </a:cubicBezTo>
                  <a:cubicBezTo>
                    <a:pt x="389210" y="733243"/>
                    <a:pt x="385372" y="737711"/>
                    <a:pt x="384759" y="737711"/>
                  </a:cubicBezTo>
                  <a:cubicBezTo>
                    <a:pt x="384130" y="737711"/>
                    <a:pt x="386904" y="733001"/>
                    <a:pt x="390734" y="722725"/>
                  </a:cubicBezTo>
                  <a:cubicBezTo>
                    <a:pt x="391137" y="721669"/>
                    <a:pt x="390202" y="720894"/>
                    <a:pt x="389266" y="720894"/>
                  </a:cubicBezTo>
                  <a:cubicBezTo>
                    <a:pt x="388912" y="720894"/>
                    <a:pt x="388549" y="721007"/>
                    <a:pt x="388267" y="721257"/>
                  </a:cubicBezTo>
                  <a:cubicBezTo>
                    <a:pt x="379598" y="729363"/>
                    <a:pt x="376059" y="732726"/>
                    <a:pt x="375406" y="732726"/>
                  </a:cubicBezTo>
                  <a:cubicBezTo>
                    <a:pt x="374317" y="732726"/>
                    <a:pt x="381155" y="723483"/>
                    <a:pt x="385638" y="711272"/>
                  </a:cubicBezTo>
                  <a:cubicBezTo>
                    <a:pt x="386025" y="710248"/>
                    <a:pt x="385106" y="709466"/>
                    <a:pt x="384195" y="709466"/>
                  </a:cubicBezTo>
                  <a:cubicBezTo>
                    <a:pt x="383840" y="709466"/>
                    <a:pt x="383493" y="709587"/>
                    <a:pt x="383219" y="709853"/>
                  </a:cubicBezTo>
                  <a:cubicBezTo>
                    <a:pt x="374793" y="717967"/>
                    <a:pt x="371067" y="721483"/>
                    <a:pt x="370051" y="721483"/>
                  </a:cubicBezTo>
                  <a:cubicBezTo>
                    <a:pt x="368576" y="721483"/>
                    <a:pt x="372841" y="714014"/>
                    <a:pt x="376720" y="702376"/>
                  </a:cubicBezTo>
                  <a:cubicBezTo>
                    <a:pt x="377026" y="701432"/>
                    <a:pt x="376131" y="700569"/>
                    <a:pt x="375260" y="700569"/>
                  </a:cubicBezTo>
                  <a:cubicBezTo>
                    <a:pt x="374930" y="700569"/>
                    <a:pt x="374599" y="700698"/>
                    <a:pt x="374349" y="701005"/>
                  </a:cubicBezTo>
                  <a:cubicBezTo>
                    <a:pt x="365125" y="712063"/>
                    <a:pt x="361795" y="716337"/>
                    <a:pt x="361585" y="716337"/>
                  </a:cubicBezTo>
                  <a:cubicBezTo>
                    <a:pt x="361214" y="716337"/>
                    <a:pt x="370237" y="703465"/>
                    <a:pt x="374140" y="690915"/>
                  </a:cubicBezTo>
                  <a:cubicBezTo>
                    <a:pt x="374422" y="689963"/>
                    <a:pt x="373599" y="689205"/>
                    <a:pt x="372761" y="689205"/>
                  </a:cubicBezTo>
                  <a:cubicBezTo>
                    <a:pt x="372438" y="689205"/>
                    <a:pt x="372100" y="689326"/>
                    <a:pt x="371833" y="689592"/>
                  </a:cubicBezTo>
                  <a:cubicBezTo>
                    <a:pt x="364689" y="696859"/>
                    <a:pt x="358892" y="704263"/>
                    <a:pt x="353070" y="712571"/>
                  </a:cubicBezTo>
                  <a:cubicBezTo>
                    <a:pt x="360150" y="702465"/>
                    <a:pt x="365084" y="689987"/>
                    <a:pt x="370156" y="678534"/>
                  </a:cubicBezTo>
                  <a:cubicBezTo>
                    <a:pt x="370576" y="677599"/>
                    <a:pt x="369769" y="676445"/>
                    <a:pt x="368923" y="676445"/>
                  </a:cubicBezTo>
                  <a:cubicBezTo>
                    <a:pt x="368624" y="676445"/>
                    <a:pt x="368318" y="676591"/>
                    <a:pt x="368060" y="676921"/>
                  </a:cubicBezTo>
                  <a:cubicBezTo>
                    <a:pt x="362472" y="684116"/>
                    <a:pt x="357166" y="691455"/>
                    <a:pt x="352022" y="698884"/>
                  </a:cubicBezTo>
                  <a:cubicBezTo>
                    <a:pt x="352183" y="698367"/>
                    <a:pt x="352352" y="697859"/>
                    <a:pt x="352514" y="697279"/>
                  </a:cubicBezTo>
                  <a:cubicBezTo>
                    <a:pt x="352723" y="696714"/>
                    <a:pt x="352489" y="696109"/>
                    <a:pt x="351973" y="695859"/>
                  </a:cubicBezTo>
                  <a:cubicBezTo>
                    <a:pt x="354957" y="681067"/>
                    <a:pt x="352748" y="663323"/>
                    <a:pt x="349506" y="646797"/>
                  </a:cubicBezTo>
                  <a:cubicBezTo>
                    <a:pt x="353836" y="636941"/>
                    <a:pt x="358706" y="627326"/>
                    <a:pt x="363964" y="617874"/>
                  </a:cubicBezTo>
                  <a:cubicBezTo>
                    <a:pt x="369576" y="611236"/>
                    <a:pt x="375188" y="604574"/>
                    <a:pt x="380606" y="597758"/>
                  </a:cubicBezTo>
                  <a:cubicBezTo>
                    <a:pt x="371253" y="612865"/>
                    <a:pt x="363012" y="628375"/>
                    <a:pt x="356376" y="644417"/>
                  </a:cubicBezTo>
                  <a:cubicBezTo>
                    <a:pt x="355820" y="644885"/>
                    <a:pt x="355328" y="645393"/>
                    <a:pt x="354796" y="645861"/>
                  </a:cubicBezTo>
                  <a:cubicBezTo>
                    <a:pt x="354513" y="646087"/>
                    <a:pt x="354771" y="646426"/>
                    <a:pt x="355062" y="646426"/>
                  </a:cubicBezTo>
                  <a:cubicBezTo>
                    <a:pt x="355134" y="646426"/>
                    <a:pt x="355215" y="646401"/>
                    <a:pt x="355279" y="646353"/>
                  </a:cubicBezTo>
                  <a:cubicBezTo>
                    <a:pt x="355425" y="646208"/>
                    <a:pt x="355562" y="646071"/>
                    <a:pt x="355699" y="645958"/>
                  </a:cubicBezTo>
                  <a:cubicBezTo>
                    <a:pt x="355562" y="646329"/>
                    <a:pt x="355376" y="646700"/>
                    <a:pt x="355239" y="647071"/>
                  </a:cubicBezTo>
                  <a:cubicBezTo>
                    <a:pt x="354917" y="647845"/>
                    <a:pt x="355650" y="648474"/>
                    <a:pt x="356360" y="648474"/>
                  </a:cubicBezTo>
                  <a:cubicBezTo>
                    <a:pt x="356626" y="648474"/>
                    <a:pt x="356900" y="648377"/>
                    <a:pt x="357102" y="648168"/>
                  </a:cubicBezTo>
                  <a:cubicBezTo>
                    <a:pt x="358916" y="646232"/>
                    <a:pt x="360633" y="644256"/>
                    <a:pt x="362407" y="642320"/>
                  </a:cubicBezTo>
                  <a:cubicBezTo>
                    <a:pt x="358585" y="649563"/>
                    <a:pt x="355304" y="657088"/>
                    <a:pt x="352578" y="664815"/>
                  </a:cubicBezTo>
                  <a:cubicBezTo>
                    <a:pt x="352296" y="665638"/>
                    <a:pt x="353078" y="666372"/>
                    <a:pt x="353828" y="666372"/>
                  </a:cubicBezTo>
                  <a:cubicBezTo>
                    <a:pt x="354118" y="666372"/>
                    <a:pt x="354409" y="666267"/>
                    <a:pt x="354626" y="666001"/>
                  </a:cubicBezTo>
                  <a:cubicBezTo>
                    <a:pt x="366987" y="651821"/>
                    <a:pt x="379099" y="637433"/>
                    <a:pt x="390944" y="622858"/>
                  </a:cubicBezTo>
                  <a:cubicBezTo>
                    <a:pt x="378324" y="641046"/>
                    <a:pt x="366246" y="659556"/>
                    <a:pt x="355255" y="678510"/>
                  </a:cubicBezTo>
                  <a:cubicBezTo>
                    <a:pt x="354707" y="679462"/>
                    <a:pt x="355521" y="680309"/>
                    <a:pt x="356352" y="680309"/>
                  </a:cubicBezTo>
                  <a:cubicBezTo>
                    <a:pt x="356723" y="680309"/>
                    <a:pt x="357094" y="680139"/>
                    <a:pt x="357352" y="679744"/>
                  </a:cubicBezTo>
                  <a:cubicBezTo>
                    <a:pt x="377325" y="648426"/>
                    <a:pt x="401773" y="620858"/>
                    <a:pt x="425866" y="592701"/>
                  </a:cubicBezTo>
                  <a:cubicBezTo>
                    <a:pt x="429938" y="587927"/>
                    <a:pt x="433849" y="583039"/>
                    <a:pt x="437663" y="578127"/>
                  </a:cubicBezTo>
                  <a:cubicBezTo>
                    <a:pt x="433687" y="584200"/>
                    <a:pt x="429591" y="590185"/>
                    <a:pt x="425164" y="595960"/>
                  </a:cubicBezTo>
                  <a:cubicBezTo>
                    <a:pt x="424527" y="596791"/>
                    <a:pt x="425366" y="597678"/>
                    <a:pt x="426221" y="597678"/>
                  </a:cubicBezTo>
                  <a:cubicBezTo>
                    <a:pt x="426487" y="597678"/>
                    <a:pt x="426761" y="597589"/>
                    <a:pt x="426979" y="597379"/>
                  </a:cubicBezTo>
                  <a:cubicBezTo>
                    <a:pt x="440622" y="584434"/>
                    <a:pt x="452959" y="570489"/>
                    <a:pt x="464812" y="556076"/>
                  </a:cubicBezTo>
                  <a:cubicBezTo>
                    <a:pt x="457894" y="565642"/>
                    <a:pt x="451330" y="575377"/>
                    <a:pt x="445371" y="585741"/>
                  </a:cubicBezTo>
                  <a:cubicBezTo>
                    <a:pt x="444831" y="586684"/>
                    <a:pt x="445645" y="587676"/>
                    <a:pt x="446524" y="587676"/>
                  </a:cubicBezTo>
                  <a:cubicBezTo>
                    <a:pt x="446815" y="587676"/>
                    <a:pt x="447113" y="587564"/>
                    <a:pt x="447371" y="587297"/>
                  </a:cubicBezTo>
                  <a:cubicBezTo>
                    <a:pt x="465417" y="568626"/>
                    <a:pt x="479431" y="547228"/>
                    <a:pt x="495678" y="527016"/>
                  </a:cubicBezTo>
                  <a:cubicBezTo>
                    <a:pt x="490066" y="534001"/>
                    <a:pt x="473166" y="557633"/>
                    <a:pt x="465651" y="571771"/>
                  </a:cubicBezTo>
                  <a:cubicBezTo>
                    <a:pt x="465110" y="572780"/>
                    <a:pt x="465892" y="573659"/>
                    <a:pt x="466796" y="573659"/>
                  </a:cubicBezTo>
                  <a:cubicBezTo>
                    <a:pt x="467102" y="573659"/>
                    <a:pt x="467416" y="573562"/>
                    <a:pt x="467699" y="573328"/>
                  </a:cubicBezTo>
                  <a:cubicBezTo>
                    <a:pt x="476568" y="566255"/>
                    <a:pt x="481326" y="561520"/>
                    <a:pt x="482414" y="561520"/>
                  </a:cubicBezTo>
                  <a:cubicBezTo>
                    <a:pt x="483463" y="561520"/>
                    <a:pt x="481116" y="565908"/>
                    <a:pt x="475770" y="576820"/>
                  </a:cubicBezTo>
                  <a:cubicBezTo>
                    <a:pt x="475286" y="577829"/>
                    <a:pt x="476076" y="578837"/>
                    <a:pt x="476980" y="578837"/>
                  </a:cubicBezTo>
                  <a:cubicBezTo>
                    <a:pt x="477286" y="578837"/>
                    <a:pt x="477600" y="578724"/>
                    <a:pt x="477891" y="578450"/>
                  </a:cubicBezTo>
                  <a:cubicBezTo>
                    <a:pt x="482019" y="574546"/>
                    <a:pt x="487913" y="567118"/>
                    <a:pt x="489945" y="567118"/>
                  </a:cubicBezTo>
                  <a:cubicBezTo>
                    <a:pt x="491147" y="567118"/>
                    <a:pt x="491002" y="569715"/>
                    <a:pt x="488341" y="577151"/>
                  </a:cubicBezTo>
                  <a:cubicBezTo>
                    <a:pt x="488026" y="578038"/>
                    <a:pt x="488897" y="578869"/>
                    <a:pt x="489720" y="578869"/>
                  </a:cubicBezTo>
                  <a:cubicBezTo>
                    <a:pt x="490034" y="578869"/>
                    <a:pt x="490349" y="578740"/>
                    <a:pt x="490582" y="578450"/>
                  </a:cubicBezTo>
                  <a:cubicBezTo>
                    <a:pt x="491437" y="577401"/>
                    <a:pt x="496098" y="571465"/>
                    <a:pt x="498960" y="567182"/>
                  </a:cubicBezTo>
                  <a:cubicBezTo>
                    <a:pt x="499122" y="567134"/>
                    <a:pt x="499307" y="567158"/>
                    <a:pt x="499492" y="567021"/>
                  </a:cubicBezTo>
                  <a:cubicBezTo>
                    <a:pt x="501476" y="565666"/>
                    <a:pt x="503194" y="563948"/>
                    <a:pt x="504572" y="561939"/>
                  </a:cubicBezTo>
                  <a:cubicBezTo>
                    <a:pt x="505387" y="560931"/>
                    <a:pt x="504524" y="559584"/>
                    <a:pt x="503556" y="559584"/>
                  </a:cubicBezTo>
                  <a:cubicBezTo>
                    <a:pt x="503250" y="559584"/>
                    <a:pt x="502936" y="559713"/>
                    <a:pt x="502661" y="560036"/>
                  </a:cubicBezTo>
                  <a:cubicBezTo>
                    <a:pt x="501541" y="561270"/>
                    <a:pt x="500517" y="562456"/>
                    <a:pt x="499638" y="563528"/>
                  </a:cubicBezTo>
                  <a:cubicBezTo>
                    <a:pt x="498912" y="564012"/>
                    <a:pt x="498235" y="564529"/>
                    <a:pt x="497590" y="565085"/>
                  </a:cubicBezTo>
                  <a:cubicBezTo>
                    <a:pt x="497211" y="565392"/>
                    <a:pt x="497098" y="565900"/>
                    <a:pt x="497307" y="566343"/>
                  </a:cubicBezTo>
                  <a:cubicBezTo>
                    <a:pt x="496106" y="567763"/>
                    <a:pt x="495308" y="568634"/>
                    <a:pt x="494969" y="568634"/>
                  </a:cubicBezTo>
                  <a:cubicBezTo>
                    <a:pt x="494404" y="568634"/>
                    <a:pt x="495090" y="566271"/>
                    <a:pt x="497307" y="560060"/>
                  </a:cubicBezTo>
                  <a:cubicBezTo>
                    <a:pt x="497670" y="559060"/>
                    <a:pt x="496856" y="558423"/>
                    <a:pt x="496009" y="558423"/>
                  </a:cubicBezTo>
                  <a:cubicBezTo>
                    <a:pt x="495670" y="558423"/>
                    <a:pt x="495324" y="558528"/>
                    <a:pt x="495050" y="558754"/>
                  </a:cubicBezTo>
                  <a:cubicBezTo>
                    <a:pt x="487397" y="565109"/>
                    <a:pt x="483817" y="568239"/>
                    <a:pt x="483108" y="568239"/>
                  </a:cubicBezTo>
                  <a:cubicBezTo>
                    <a:pt x="482197" y="568239"/>
                    <a:pt x="486051" y="563020"/>
                    <a:pt x="492066" y="552745"/>
                  </a:cubicBezTo>
                  <a:cubicBezTo>
                    <a:pt x="492663" y="551712"/>
                    <a:pt x="491824" y="550809"/>
                    <a:pt x="490897" y="550809"/>
                  </a:cubicBezTo>
                  <a:cubicBezTo>
                    <a:pt x="490591" y="550809"/>
                    <a:pt x="490276" y="550914"/>
                    <a:pt x="489994" y="551140"/>
                  </a:cubicBezTo>
                  <a:cubicBezTo>
                    <a:pt x="485736" y="554624"/>
                    <a:pt x="475762" y="564641"/>
                    <a:pt x="473843" y="564641"/>
                  </a:cubicBezTo>
                  <a:cubicBezTo>
                    <a:pt x="472843" y="564641"/>
                    <a:pt x="474045" y="561899"/>
                    <a:pt x="479431" y="554051"/>
                  </a:cubicBezTo>
                  <a:cubicBezTo>
                    <a:pt x="488018" y="541518"/>
                    <a:pt x="497541" y="530670"/>
                    <a:pt x="504734" y="517144"/>
                  </a:cubicBezTo>
                  <a:cubicBezTo>
                    <a:pt x="505217" y="516224"/>
                    <a:pt x="504435" y="515208"/>
                    <a:pt x="503581" y="515208"/>
                  </a:cubicBezTo>
                  <a:cubicBezTo>
                    <a:pt x="503290" y="515208"/>
                    <a:pt x="502992" y="515329"/>
                    <a:pt x="502734" y="515603"/>
                  </a:cubicBezTo>
                  <a:cubicBezTo>
                    <a:pt x="487696" y="531952"/>
                    <a:pt x="475149" y="550043"/>
                    <a:pt x="461458" y="567440"/>
                  </a:cubicBezTo>
                  <a:cubicBezTo>
                    <a:pt x="474351" y="550648"/>
                    <a:pt x="487043" y="530903"/>
                    <a:pt x="498356" y="513296"/>
                  </a:cubicBezTo>
                  <a:cubicBezTo>
                    <a:pt x="498952" y="512345"/>
                    <a:pt x="498138" y="511538"/>
                    <a:pt x="497267" y="511538"/>
                  </a:cubicBezTo>
                  <a:cubicBezTo>
                    <a:pt x="496888" y="511538"/>
                    <a:pt x="496501" y="511691"/>
                    <a:pt x="496211" y="512062"/>
                  </a:cubicBezTo>
                  <a:cubicBezTo>
                    <a:pt x="478866" y="534718"/>
                    <a:pt x="461667" y="557382"/>
                    <a:pt x="442581" y="578611"/>
                  </a:cubicBezTo>
                  <a:cubicBezTo>
                    <a:pt x="436703" y="585152"/>
                    <a:pt x="434381" y="587709"/>
                    <a:pt x="434187" y="587709"/>
                  </a:cubicBezTo>
                  <a:cubicBezTo>
                    <a:pt x="433921" y="587709"/>
                    <a:pt x="437316" y="583297"/>
                    <a:pt x="441114" y="577683"/>
                  </a:cubicBezTo>
                  <a:cubicBezTo>
                    <a:pt x="446629" y="569537"/>
                    <a:pt x="451588" y="560939"/>
                    <a:pt x="456547" y="552398"/>
                  </a:cubicBezTo>
                  <a:cubicBezTo>
                    <a:pt x="466739" y="537799"/>
                    <a:pt x="476520" y="522943"/>
                    <a:pt x="486785" y="508151"/>
                  </a:cubicBezTo>
                  <a:cubicBezTo>
                    <a:pt x="487309" y="507401"/>
                    <a:pt x="486535" y="506513"/>
                    <a:pt x="485785" y="506513"/>
                  </a:cubicBezTo>
                  <a:cubicBezTo>
                    <a:pt x="485535" y="506513"/>
                    <a:pt x="485285" y="506610"/>
                    <a:pt x="485083" y="506852"/>
                  </a:cubicBezTo>
                  <a:cubicBezTo>
                    <a:pt x="472424" y="522007"/>
                    <a:pt x="462175" y="538751"/>
                    <a:pt x="451911" y="555519"/>
                  </a:cubicBezTo>
                  <a:cubicBezTo>
                    <a:pt x="448024" y="561060"/>
                    <a:pt x="444065" y="566577"/>
                    <a:pt x="439832" y="572046"/>
                  </a:cubicBezTo>
                  <a:cubicBezTo>
                    <a:pt x="422205" y="594774"/>
                    <a:pt x="402466" y="615898"/>
                    <a:pt x="384219" y="638134"/>
                  </a:cubicBezTo>
                  <a:cubicBezTo>
                    <a:pt x="381356" y="641602"/>
                    <a:pt x="372858" y="654572"/>
                    <a:pt x="367826" y="662347"/>
                  </a:cubicBezTo>
                  <a:lnTo>
                    <a:pt x="370156" y="658742"/>
                  </a:lnTo>
                  <a:cubicBezTo>
                    <a:pt x="386170" y="633618"/>
                    <a:pt x="403724" y="609026"/>
                    <a:pt x="421181" y="584878"/>
                  </a:cubicBezTo>
                  <a:cubicBezTo>
                    <a:pt x="421931" y="583853"/>
                    <a:pt x="422649" y="582805"/>
                    <a:pt x="423399" y="581781"/>
                  </a:cubicBezTo>
                  <a:cubicBezTo>
                    <a:pt x="446927" y="551277"/>
                    <a:pt x="469674" y="520192"/>
                    <a:pt x="491977" y="488713"/>
                  </a:cubicBezTo>
                  <a:cubicBezTo>
                    <a:pt x="497654" y="480704"/>
                    <a:pt x="503218" y="472622"/>
                    <a:pt x="508830" y="464565"/>
                  </a:cubicBezTo>
                  <a:cubicBezTo>
                    <a:pt x="508943" y="465226"/>
                    <a:pt x="509499" y="465605"/>
                    <a:pt x="510055" y="465605"/>
                  </a:cubicBezTo>
                  <a:cubicBezTo>
                    <a:pt x="510434" y="465605"/>
                    <a:pt x="510821" y="465428"/>
                    <a:pt x="511063" y="465057"/>
                  </a:cubicBezTo>
                  <a:cubicBezTo>
                    <a:pt x="528779" y="441651"/>
                    <a:pt x="543494" y="416268"/>
                    <a:pt x="560419" y="392330"/>
                  </a:cubicBezTo>
                  <a:cubicBezTo>
                    <a:pt x="576433" y="369698"/>
                    <a:pt x="593592" y="348647"/>
                    <a:pt x="607090" y="324523"/>
                  </a:cubicBezTo>
                  <a:cubicBezTo>
                    <a:pt x="607275" y="326040"/>
                    <a:pt x="606582" y="329322"/>
                    <a:pt x="604945" y="334444"/>
                  </a:cubicBezTo>
                  <a:cubicBezTo>
                    <a:pt x="597543" y="348720"/>
                    <a:pt x="586190" y="362181"/>
                    <a:pt x="576433" y="374594"/>
                  </a:cubicBezTo>
                  <a:cubicBezTo>
                    <a:pt x="555017" y="401855"/>
                    <a:pt x="533947" y="429149"/>
                    <a:pt x="517861" y="460000"/>
                  </a:cubicBezTo>
                  <a:cubicBezTo>
                    <a:pt x="517433" y="460847"/>
                    <a:pt x="518175" y="461822"/>
                    <a:pt x="518941" y="461822"/>
                  </a:cubicBezTo>
                  <a:cubicBezTo>
                    <a:pt x="519207" y="461822"/>
                    <a:pt x="519482" y="461701"/>
                    <a:pt x="519699" y="461419"/>
                  </a:cubicBezTo>
                  <a:cubicBezTo>
                    <a:pt x="534020" y="443280"/>
                    <a:pt x="548356" y="425141"/>
                    <a:pt x="562677" y="407001"/>
                  </a:cubicBezTo>
                  <a:cubicBezTo>
                    <a:pt x="548332" y="426608"/>
                    <a:pt x="534084" y="446288"/>
                    <a:pt x="520473" y="466404"/>
                  </a:cubicBezTo>
                  <a:cubicBezTo>
                    <a:pt x="519941" y="467170"/>
                    <a:pt x="520723" y="468057"/>
                    <a:pt x="521481" y="468057"/>
                  </a:cubicBezTo>
                  <a:cubicBezTo>
                    <a:pt x="521739" y="468057"/>
                    <a:pt x="521989" y="467960"/>
                    <a:pt x="522191" y="467734"/>
                  </a:cubicBezTo>
                  <a:cubicBezTo>
                    <a:pt x="559016" y="425584"/>
                    <a:pt x="585996" y="375731"/>
                    <a:pt x="626571" y="336775"/>
                  </a:cubicBezTo>
                  <a:cubicBezTo>
                    <a:pt x="625877" y="340364"/>
                    <a:pt x="625176" y="343945"/>
                    <a:pt x="624482" y="347534"/>
                  </a:cubicBezTo>
                  <a:cubicBezTo>
                    <a:pt x="618427" y="357544"/>
                    <a:pt x="611492" y="366996"/>
                    <a:pt x="603784" y="375804"/>
                  </a:cubicBezTo>
                  <a:cubicBezTo>
                    <a:pt x="593914" y="387886"/>
                    <a:pt x="583045" y="399178"/>
                    <a:pt x="572845" y="410986"/>
                  </a:cubicBezTo>
                  <a:cubicBezTo>
                    <a:pt x="555992" y="430496"/>
                    <a:pt x="539648" y="450805"/>
                    <a:pt x="524191" y="471453"/>
                  </a:cubicBezTo>
                  <a:cubicBezTo>
                    <a:pt x="523545" y="472300"/>
                    <a:pt x="524408" y="473219"/>
                    <a:pt x="525287" y="473219"/>
                  </a:cubicBezTo>
                  <a:cubicBezTo>
                    <a:pt x="525569" y="473219"/>
                    <a:pt x="525852" y="473122"/>
                    <a:pt x="526077" y="472896"/>
                  </a:cubicBezTo>
                  <a:cubicBezTo>
                    <a:pt x="533786" y="465710"/>
                    <a:pt x="538197" y="461250"/>
                    <a:pt x="539358" y="461250"/>
                  </a:cubicBezTo>
                  <a:cubicBezTo>
                    <a:pt x="540527" y="461250"/>
                    <a:pt x="538422" y="465758"/>
                    <a:pt x="533084" y="476534"/>
                  </a:cubicBezTo>
                  <a:cubicBezTo>
                    <a:pt x="532625" y="477494"/>
                    <a:pt x="533334" y="478260"/>
                    <a:pt x="534116" y="478260"/>
                  </a:cubicBezTo>
                  <a:cubicBezTo>
                    <a:pt x="534471" y="478260"/>
                    <a:pt x="534850" y="478099"/>
                    <a:pt x="535132" y="477720"/>
                  </a:cubicBezTo>
                  <a:cubicBezTo>
                    <a:pt x="542938" y="467251"/>
                    <a:pt x="546228" y="463565"/>
                    <a:pt x="547026" y="463565"/>
                  </a:cubicBezTo>
                  <a:cubicBezTo>
                    <a:pt x="548598" y="463565"/>
                    <a:pt x="540519" y="477841"/>
                    <a:pt x="538188" y="482890"/>
                  </a:cubicBezTo>
                  <a:cubicBezTo>
                    <a:pt x="537737" y="483849"/>
                    <a:pt x="538430" y="484607"/>
                    <a:pt x="539204" y="484607"/>
                  </a:cubicBezTo>
                  <a:cubicBezTo>
                    <a:pt x="539551" y="484607"/>
                    <a:pt x="539922" y="484446"/>
                    <a:pt x="540212" y="484075"/>
                  </a:cubicBezTo>
                  <a:cubicBezTo>
                    <a:pt x="544083" y="479050"/>
                    <a:pt x="545913" y="477211"/>
                    <a:pt x="546607" y="477211"/>
                  </a:cubicBezTo>
                  <a:cubicBezTo>
                    <a:pt x="548195" y="477211"/>
                    <a:pt x="543889" y="486850"/>
                    <a:pt x="544704" y="490157"/>
                  </a:cubicBezTo>
                  <a:cubicBezTo>
                    <a:pt x="544841" y="490689"/>
                    <a:pt x="545381" y="491036"/>
                    <a:pt x="545913" y="491036"/>
                  </a:cubicBezTo>
                  <a:cubicBezTo>
                    <a:pt x="546212" y="491036"/>
                    <a:pt x="546494" y="490931"/>
                    <a:pt x="546703" y="490689"/>
                  </a:cubicBezTo>
                  <a:cubicBezTo>
                    <a:pt x="547453" y="489826"/>
                    <a:pt x="548195" y="488987"/>
                    <a:pt x="548937" y="488148"/>
                  </a:cubicBezTo>
                  <a:cubicBezTo>
                    <a:pt x="549703" y="487261"/>
                    <a:pt x="548905" y="486059"/>
                    <a:pt x="548034" y="486059"/>
                  </a:cubicBezTo>
                  <a:cubicBezTo>
                    <a:pt x="547760" y="486059"/>
                    <a:pt x="547486" y="486180"/>
                    <a:pt x="547244" y="486454"/>
                  </a:cubicBezTo>
                  <a:cubicBezTo>
                    <a:pt x="549518" y="480607"/>
                    <a:pt x="551453" y="474622"/>
                    <a:pt x="553033" y="468549"/>
                  </a:cubicBezTo>
                  <a:cubicBezTo>
                    <a:pt x="553291" y="467751"/>
                    <a:pt x="552565" y="467041"/>
                    <a:pt x="551832" y="467041"/>
                  </a:cubicBezTo>
                  <a:cubicBezTo>
                    <a:pt x="551558" y="467041"/>
                    <a:pt x="551283" y="467146"/>
                    <a:pt x="551058" y="467380"/>
                  </a:cubicBezTo>
                  <a:cubicBezTo>
                    <a:pt x="546461" y="472517"/>
                    <a:pt x="544325" y="474477"/>
                    <a:pt x="543696" y="474477"/>
                  </a:cubicBezTo>
                  <a:cubicBezTo>
                    <a:pt x="542059" y="474477"/>
                    <a:pt x="550840" y="460984"/>
                    <a:pt x="552896" y="456112"/>
                  </a:cubicBezTo>
                  <a:cubicBezTo>
                    <a:pt x="553259" y="455281"/>
                    <a:pt x="552606" y="454305"/>
                    <a:pt x="551848" y="454305"/>
                  </a:cubicBezTo>
                  <a:cubicBezTo>
                    <a:pt x="551590" y="454305"/>
                    <a:pt x="551324" y="454418"/>
                    <a:pt x="551082" y="454693"/>
                  </a:cubicBezTo>
                  <a:cubicBezTo>
                    <a:pt x="543873" y="462629"/>
                    <a:pt x="541043" y="465791"/>
                    <a:pt x="540575" y="465791"/>
                  </a:cubicBezTo>
                  <a:cubicBezTo>
                    <a:pt x="539874" y="465791"/>
                    <a:pt x="544688" y="458451"/>
                    <a:pt x="547961" y="449498"/>
                  </a:cubicBezTo>
                  <a:cubicBezTo>
                    <a:pt x="548268" y="448692"/>
                    <a:pt x="547494" y="447974"/>
                    <a:pt x="546752" y="447974"/>
                  </a:cubicBezTo>
                  <a:cubicBezTo>
                    <a:pt x="546470" y="447974"/>
                    <a:pt x="546187" y="448079"/>
                    <a:pt x="545986" y="448337"/>
                  </a:cubicBezTo>
                  <a:cubicBezTo>
                    <a:pt x="541511" y="453781"/>
                    <a:pt x="536834" y="459048"/>
                    <a:pt x="531947" y="464121"/>
                  </a:cubicBezTo>
                  <a:cubicBezTo>
                    <a:pt x="538350" y="456717"/>
                    <a:pt x="544655" y="449240"/>
                    <a:pt x="550872" y="441699"/>
                  </a:cubicBezTo>
                  <a:cubicBezTo>
                    <a:pt x="563725" y="426213"/>
                    <a:pt x="576175" y="410518"/>
                    <a:pt x="589560" y="395500"/>
                  </a:cubicBezTo>
                  <a:cubicBezTo>
                    <a:pt x="592261" y="392475"/>
                    <a:pt x="594914" y="389467"/>
                    <a:pt x="597543" y="386442"/>
                  </a:cubicBezTo>
                  <a:cubicBezTo>
                    <a:pt x="587488" y="399508"/>
                    <a:pt x="577546" y="412615"/>
                    <a:pt x="567862" y="425979"/>
                  </a:cubicBezTo>
                  <a:cubicBezTo>
                    <a:pt x="567547" y="426415"/>
                    <a:pt x="568023" y="426947"/>
                    <a:pt x="568466" y="426947"/>
                  </a:cubicBezTo>
                  <a:cubicBezTo>
                    <a:pt x="568612" y="426947"/>
                    <a:pt x="568757" y="426891"/>
                    <a:pt x="568870" y="426746"/>
                  </a:cubicBezTo>
                  <a:cubicBezTo>
                    <a:pt x="586190" y="404323"/>
                    <a:pt x="603647" y="381974"/>
                    <a:pt x="621410" y="359899"/>
                  </a:cubicBezTo>
                  <a:cubicBezTo>
                    <a:pt x="626926" y="353051"/>
                    <a:pt x="637029" y="343671"/>
                    <a:pt x="640867" y="335799"/>
                  </a:cubicBezTo>
                  <a:cubicBezTo>
                    <a:pt x="633909" y="350115"/>
                    <a:pt x="623386" y="363085"/>
                    <a:pt x="614258" y="376078"/>
                  </a:cubicBezTo>
                  <a:cubicBezTo>
                    <a:pt x="613613" y="377030"/>
                    <a:pt x="614532" y="378062"/>
                    <a:pt x="615476" y="378062"/>
                  </a:cubicBezTo>
                  <a:cubicBezTo>
                    <a:pt x="615782" y="378062"/>
                    <a:pt x="616097" y="377949"/>
                    <a:pt x="616355" y="377691"/>
                  </a:cubicBezTo>
                  <a:cubicBezTo>
                    <a:pt x="624128" y="369682"/>
                    <a:pt x="631715" y="361504"/>
                    <a:pt x="639214" y="353220"/>
                  </a:cubicBezTo>
                  <a:cubicBezTo>
                    <a:pt x="631481" y="361770"/>
                    <a:pt x="625877" y="376038"/>
                    <a:pt x="620636" y="386257"/>
                  </a:cubicBezTo>
                  <a:cubicBezTo>
                    <a:pt x="620169" y="387192"/>
                    <a:pt x="620991" y="388273"/>
                    <a:pt x="621846" y="388273"/>
                  </a:cubicBezTo>
                  <a:cubicBezTo>
                    <a:pt x="622144" y="388273"/>
                    <a:pt x="622434" y="388144"/>
                    <a:pt x="622684" y="387838"/>
                  </a:cubicBezTo>
                  <a:cubicBezTo>
                    <a:pt x="624829" y="385168"/>
                    <a:pt x="635215" y="370594"/>
                    <a:pt x="636868" y="370594"/>
                  </a:cubicBezTo>
                  <a:cubicBezTo>
                    <a:pt x="637626" y="370594"/>
                    <a:pt x="636561" y="373626"/>
                    <a:pt x="632070" y="382224"/>
                  </a:cubicBezTo>
                  <a:cubicBezTo>
                    <a:pt x="626740" y="392451"/>
                    <a:pt x="619056" y="401831"/>
                    <a:pt x="613049" y="411687"/>
                  </a:cubicBezTo>
                  <a:cubicBezTo>
                    <a:pt x="612508" y="412591"/>
                    <a:pt x="613347" y="413615"/>
                    <a:pt x="614210" y="413615"/>
                  </a:cubicBezTo>
                  <a:cubicBezTo>
                    <a:pt x="614500" y="413615"/>
                    <a:pt x="614790" y="413494"/>
                    <a:pt x="615032" y="413220"/>
                  </a:cubicBezTo>
                  <a:cubicBezTo>
                    <a:pt x="619104" y="408606"/>
                    <a:pt x="637029" y="392733"/>
                    <a:pt x="637698" y="391265"/>
                  </a:cubicBezTo>
                  <a:cubicBezTo>
                    <a:pt x="629949" y="408259"/>
                    <a:pt x="615935" y="423044"/>
                    <a:pt x="605437" y="438368"/>
                  </a:cubicBezTo>
                  <a:cubicBezTo>
                    <a:pt x="604824" y="439263"/>
                    <a:pt x="605711" y="440271"/>
                    <a:pt x="606598" y="440271"/>
                  </a:cubicBezTo>
                  <a:cubicBezTo>
                    <a:pt x="606888" y="440271"/>
                    <a:pt x="607179" y="440167"/>
                    <a:pt x="607412" y="439908"/>
                  </a:cubicBezTo>
                  <a:cubicBezTo>
                    <a:pt x="613936" y="432674"/>
                    <a:pt x="630078" y="413317"/>
                    <a:pt x="633038" y="413317"/>
                  </a:cubicBezTo>
                  <a:cubicBezTo>
                    <a:pt x="634368" y="413317"/>
                    <a:pt x="633030" y="417220"/>
                    <a:pt x="626974" y="427891"/>
                  </a:cubicBezTo>
                  <a:cubicBezTo>
                    <a:pt x="613097" y="452313"/>
                    <a:pt x="593608" y="473622"/>
                    <a:pt x="575014" y="494512"/>
                  </a:cubicBezTo>
                  <a:cubicBezTo>
                    <a:pt x="572192" y="497649"/>
                    <a:pt x="569305" y="500747"/>
                    <a:pt x="566467" y="503868"/>
                  </a:cubicBezTo>
                  <a:cubicBezTo>
                    <a:pt x="566418" y="502868"/>
                    <a:pt x="566418" y="501843"/>
                    <a:pt x="566467" y="500819"/>
                  </a:cubicBezTo>
                  <a:cubicBezTo>
                    <a:pt x="568563" y="497399"/>
                    <a:pt x="570708" y="493738"/>
                    <a:pt x="572425" y="490600"/>
                  </a:cubicBezTo>
                  <a:cubicBezTo>
                    <a:pt x="577086" y="484261"/>
                    <a:pt x="582859" y="476066"/>
                    <a:pt x="583464" y="475203"/>
                  </a:cubicBezTo>
                  <a:cubicBezTo>
                    <a:pt x="584077" y="474348"/>
                    <a:pt x="583166" y="473300"/>
                    <a:pt x="582295" y="473300"/>
                  </a:cubicBezTo>
                  <a:cubicBezTo>
                    <a:pt x="582013" y="473300"/>
                    <a:pt x="581731" y="473413"/>
                    <a:pt x="581505" y="473695"/>
                  </a:cubicBezTo>
                  <a:cubicBezTo>
                    <a:pt x="569773" y="488664"/>
                    <a:pt x="558178" y="501771"/>
                    <a:pt x="551896" y="519959"/>
                  </a:cubicBezTo>
                  <a:cubicBezTo>
                    <a:pt x="551574" y="520870"/>
                    <a:pt x="552420" y="521644"/>
                    <a:pt x="553251" y="521644"/>
                  </a:cubicBezTo>
                  <a:cubicBezTo>
                    <a:pt x="553573" y="521644"/>
                    <a:pt x="553888" y="521531"/>
                    <a:pt x="554130" y="521265"/>
                  </a:cubicBezTo>
                  <a:cubicBezTo>
                    <a:pt x="556412" y="518773"/>
                    <a:pt x="558742" y="516281"/>
                    <a:pt x="561048" y="513813"/>
                  </a:cubicBezTo>
                  <a:cubicBezTo>
                    <a:pt x="561161" y="513788"/>
                    <a:pt x="561298" y="513764"/>
                    <a:pt x="561419" y="513740"/>
                  </a:cubicBezTo>
                  <a:cubicBezTo>
                    <a:pt x="579408" y="505707"/>
                    <a:pt x="590052" y="491503"/>
                    <a:pt x="600921" y="475574"/>
                  </a:cubicBezTo>
                  <a:cubicBezTo>
                    <a:pt x="608275" y="464863"/>
                    <a:pt x="614726" y="453507"/>
                    <a:pt x="621846" y="442627"/>
                  </a:cubicBezTo>
                  <a:cubicBezTo>
                    <a:pt x="630474" y="429488"/>
                    <a:pt x="646084" y="419027"/>
                    <a:pt x="654196" y="406888"/>
                  </a:cubicBezTo>
                  <a:cubicBezTo>
                    <a:pt x="637094" y="432512"/>
                    <a:pt x="619112" y="457427"/>
                    <a:pt x="599365" y="481002"/>
                  </a:cubicBezTo>
                  <a:cubicBezTo>
                    <a:pt x="591632" y="489479"/>
                    <a:pt x="583972" y="498028"/>
                    <a:pt x="576385" y="506642"/>
                  </a:cubicBezTo>
                  <a:cubicBezTo>
                    <a:pt x="575514" y="507643"/>
                    <a:pt x="576377" y="508965"/>
                    <a:pt x="577368" y="508965"/>
                  </a:cubicBezTo>
                  <a:cubicBezTo>
                    <a:pt x="577675" y="508965"/>
                    <a:pt x="577989" y="508844"/>
                    <a:pt x="578271" y="508546"/>
                  </a:cubicBezTo>
                  <a:cubicBezTo>
                    <a:pt x="587980" y="498488"/>
                    <a:pt x="597107" y="488011"/>
                    <a:pt x="605905" y="477276"/>
                  </a:cubicBezTo>
                  <a:cubicBezTo>
                    <a:pt x="608372" y="474856"/>
                    <a:pt x="610702" y="472501"/>
                    <a:pt x="612605" y="470428"/>
                  </a:cubicBezTo>
                  <a:cubicBezTo>
                    <a:pt x="618112" y="464460"/>
                    <a:pt x="620757" y="462177"/>
                    <a:pt x="621596" y="462177"/>
                  </a:cubicBezTo>
                  <a:cubicBezTo>
                    <a:pt x="623233" y="462177"/>
                    <a:pt x="618016" y="470840"/>
                    <a:pt x="613726" y="477792"/>
                  </a:cubicBezTo>
                  <a:cubicBezTo>
                    <a:pt x="618959" y="469477"/>
                    <a:pt x="626506" y="461234"/>
                    <a:pt x="630715" y="450781"/>
                  </a:cubicBezTo>
                  <a:cubicBezTo>
                    <a:pt x="631086" y="449861"/>
                    <a:pt x="630199" y="449095"/>
                    <a:pt x="629345" y="449095"/>
                  </a:cubicBezTo>
                  <a:cubicBezTo>
                    <a:pt x="629014" y="449095"/>
                    <a:pt x="628684" y="449208"/>
                    <a:pt x="628434" y="449474"/>
                  </a:cubicBezTo>
                  <a:cubicBezTo>
                    <a:pt x="626902" y="451103"/>
                    <a:pt x="625410" y="452757"/>
                    <a:pt x="623878" y="454410"/>
                  </a:cubicBezTo>
                  <a:cubicBezTo>
                    <a:pt x="637682" y="435997"/>
                    <a:pt x="650713" y="416970"/>
                    <a:pt x="663614" y="397782"/>
                  </a:cubicBezTo>
                  <a:cubicBezTo>
                    <a:pt x="664299" y="396750"/>
                    <a:pt x="663356" y="395750"/>
                    <a:pt x="662372" y="395750"/>
                  </a:cubicBezTo>
                  <a:cubicBezTo>
                    <a:pt x="662050" y="395750"/>
                    <a:pt x="661719" y="395863"/>
                    <a:pt x="661445" y="396105"/>
                  </a:cubicBezTo>
                  <a:cubicBezTo>
                    <a:pt x="648874" y="407284"/>
                    <a:pt x="637287" y="419527"/>
                    <a:pt x="626853" y="432730"/>
                  </a:cubicBezTo>
                  <a:cubicBezTo>
                    <a:pt x="633207" y="422277"/>
                    <a:pt x="638819" y="411429"/>
                    <a:pt x="643335" y="399968"/>
                  </a:cubicBezTo>
                  <a:cubicBezTo>
                    <a:pt x="643689" y="399097"/>
                    <a:pt x="642835" y="398355"/>
                    <a:pt x="642028" y="398355"/>
                  </a:cubicBezTo>
                  <a:cubicBezTo>
                    <a:pt x="641722" y="398355"/>
                    <a:pt x="641416" y="398460"/>
                    <a:pt x="641198" y="398710"/>
                  </a:cubicBezTo>
                  <a:cubicBezTo>
                    <a:pt x="631925" y="408985"/>
                    <a:pt x="621564" y="419325"/>
                    <a:pt x="613895" y="430488"/>
                  </a:cubicBezTo>
                  <a:cubicBezTo>
                    <a:pt x="624829" y="414551"/>
                    <a:pt x="636376" y="400218"/>
                    <a:pt x="644455" y="382458"/>
                  </a:cubicBezTo>
                  <a:cubicBezTo>
                    <a:pt x="644883" y="381522"/>
                    <a:pt x="644197" y="380571"/>
                    <a:pt x="643351" y="380571"/>
                  </a:cubicBezTo>
                  <a:cubicBezTo>
                    <a:pt x="643069" y="380571"/>
                    <a:pt x="642762" y="380684"/>
                    <a:pt x="642472" y="380950"/>
                  </a:cubicBezTo>
                  <a:cubicBezTo>
                    <a:pt x="635844" y="387144"/>
                    <a:pt x="624087" y="398436"/>
                    <a:pt x="621201" y="403162"/>
                  </a:cubicBezTo>
                  <a:cubicBezTo>
                    <a:pt x="629740" y="389120"/>
                    <a:pt x="638311" y="377570"/>
                    <a:pt x="643310" y="361851"/>
                  </a:cubicBezTo>
                  <a:cubicBezTo>
                    <a:pt x="643585" y="361012"/>
                    <a:pt x="642786" y="360221"/>
                    <a:pt x="642020" y="360221"/>
                  </a:cubicBezTo>
                  <a:cubicBezTo>
                    <a:pt x="641730" y="360221"/>
                    <a:pt x="641440" y="360342"/>
                    <a:pt x="641214" y="360617"/>
                  </a:cubicBezTo>
                  <a:cubicBezTo>
                    <a:pt x="632804" y="371021"/>
                    <a:pt x="629329" y="374965"/>
                    <a:pt x="628804" y="374965"/>
                  </a:cubicBezTo>
                  <a:cubicBezTo>
                    <a:pt x="627635" y="374965"/>
                    <a:pt x="640996" y="355543"/>
                    <a:pt x="647060" y="344389"/>
                  </a:cubicBezTo>
                  <a:cubicBezTo>
                    <a:pt x="647584" y="343437"/>
                    <a:pt x="646745" y="342364"/>
                    <a:pt x="645850" y="342364"/>
                  </a:cubicBezTo>
                  <a:cubicBezTo>
                    <a:pt x="645544" y="342364"/>
                    <a:pt x="645230" y="342485"/>
                    <a:pt x="644963" y="342784"/>
                  </a:cubicBezTo>
                  <a:cubicBezTo>
                    <a:pt x="638892" y="349607"/>
                    <a:pt x="626111" y="363835"/>
                    <a:pt x="623523" y="367513"/>
                  </a:cubicBezTo>
                  <a:cubicBezTo>
                    <a:pt x="632812" y="354285"/>
                    <a:pt x="641262" y="341154"/>
                    <a:pt x="648342" y="326620"/>
                  </a:cubicBezTo>
                  <a:cubicBezTo>
                    <a:pt x="648810" y="325653"/>
                    <a:pt x="647979" y="324523"/>
                    <a:pt x="647108" y="324523"/>
                  </a:cubicBezTo>
                  <a:cubicBezTo>
                    <a:pt x="646802" y="324523"/>
                    <a:pt x="646487" y="324661"/>
                    <a:pt x="646221" y="324991"/>
                  </a:cubicBezTo>
                  <a:cubicBezTo>
                    <a:pt x="637932" y="335259"/>
                    <a:pt x="629691" y="345574"/>
                    <a:pt x="621475" y="355890"/>
                  </a:cubicBezTo>
                  <a:cubicBezTo>
                    <a:pt x="627014" y="347462"/>
                    <a:pt x="631860" y="338541"/>
                    <a:pt x="635634" y="328790"/>
                  </a:cubicBezTo>
                  <a:cubicBezTo>
                    <a:pt x="635965" y="327919"/>
                    <a:pt x="635215" y="327346"/>
                    <a:pt x="634465" y="327346"/>
                  </a:cubicBezTo>
                  <a:cubicBezTo>
                    <a:pt x="634175" y="327346"/>
                    <a:pt x="633884" y="327435"/>
                    <a:pt x="633651" y="327621"/>
                  </a:cubicBezTo>
                  <a:cubicBezTo>
                    <a:pt x="596640" y="359221"/>
                    <a:pt x="571216" y="400509"/>
                    <a:pt x="542607" y="439304"/>
                  </a:cubicBezTo>
                  <a:cubicBezTo>
                    <a:pt x="533528" y="451603"/>
                    <a:pt x="530012" y="456273"/>
                    <a:pt x="529899" y="456273"/>
                  </a:cubicBezTo>
                  <a:cubicBezTo>
                    <a:pt x="529569" y="456273"/>
                    <a:pt x="556960" y="418293"/>
                    <a:pt x="562161" y="411171"/>
                  </a:cubicBezTo>
                  <a:cubicBezTo>
                    <a:pt x="571845" y="397895"/>
                    <a:pt x="581577" y="384676"/>
                    <a:pt x="591261" y="371400"/>
                  </a:cubicBezTo>
                  <a:cubicBezTo>
                    <a:pt x="604622" y="355447"/>
                    <a:pt x="619983" y="341203"/>
                    <a:pt x="626668" y="321152"/>
                  </a:cubicBezTo>
                  <a:cubicBezTo>
                    <a:pt x="626942" y="320329"/>
                    <a:pt x="626281" y="319789"/>
                    <a:pt x="625595" y="319789"/>
                  </a:cubicBezTo>
                  <a:cubicBezTo>
                    <a:pt x="625232" y="319789"/>
                    <a:pt x="624861" y="319942"/>
                    <a:pt x="624620" y="320289"/>
                  </a:cubicBezTo>
                  <a:cubicBezTo>
                    <a:pt x="612976" y="337565"/>
                    <a:pt x="600849" y="354471"/>
                    <a:pt x="588633" y="371328"/>
                  </a:cubicBezTo>
                  <a:cubicBezTo>
                    <a:pt x="582416" y="378756"/>
                    <a:pt x="576175" y="386184"/>
                    <a:pt x="570103" y="393733"/>
                  </a:cubicBezTo>
                  <a:cubicBezTo>
                    <a:pt x="561346" y="404630"/>
                    <a:pt x="552759" y="415664"/>
                    <a:pt x="544123" y="426657"/>
                  </a:cubicBezTo>
                  <a:cubicBezTo>
                    <a:pt x="541640" y="429770"/>
                    <a:pt x="527690" y="449385"/>
                    <a:pt x="526682" y="449385"/>
                  </a:cubicBezTo>
                  <a:cubicBezTo>
                    <a:pt x="526271" y="449385"/>
                    <a:pt x="528004" y="446135"/>
                    <a:pt x="533528" y="437207"/>
                  </a:cubicBezTo>
                  <a:cubicBezTo>
                    <a:pt x="559395" y="395387"/>
                    <a:pt x="598059" y="360947"/>
                    <a:pt x="616516" y="314821"/>
                  </a:cubicBezTo>
                  <a:cubicBezTo>
                    <a:pt x="616871" y="313966"/>
                    <a:pt x="616121" y="313377"/>
                    <a:pt x="615371" y="313377"/>
                  </a:cubicBezTo>
                  <a:cubicBezTo>
                    <a:pt x="615073" y="313377"/>
                    <a:pt x="614774" y="313474"/>
                    <a:pt x="614540" y="313675"/>
                  </a:cubicBezTo>
                  <a:cubicBezTo>
                    <a:pt x="613516" y="314563"/>
                    <a:pt x="612468" y="315538"/>
                    <a:pt x="611444" y="316450"/>
                  </a:cubicBezTo>
                  <a:cubicBezTo>
                    <a:pt x="611984" y="315393"/>
                    <a:pt x="611170" y="314498"/>
                    <a:pt x="610275" y="314498"/>
                  </a:cubicBezTo>
                  <a:cubicBezTo>
                    <a:pt x="609872" y="314498"/>
                    <a:pt x="609452" y="314684"/>
                    <a:pt x="609138" y="315119"/>
                  </a:cubicBezTo>
                  <a:cubicBezTo>
                    <a:pt x="606904" y="318289"/>
                    <a:pt x="604719" y="321475"/>
                    <a:pt x="602478" y="324669"/>
                  </a:cubicBezTo>
                  <a:cubicBezTo>
                    <a:pt x="593592" y="333000"/>
                    <a:pt x="584488" y="342082"/>
                    <a:pt x="575546" y="351817"/>
                  </a:cubicBezTo>
                  <a:cubicBezTo>
                    <a:pt x="588351" y="334936"/>
                    <a:pt x="600946" y="317821"/>
                    <a:pt x="608928" y="298335"/>
                  </a:cubicBezTo>
                  <a:cubicBezTo>
                    <a:pt x="609267" y="297496"/>
                    <a:pt x="608485" y="296827"/>
                    <a:pt x="607719" y="296827"/>
                  </a:cubicBezTo>
                  <a:cubicBezTo>
                    <a:pt x="607420" y="296827"/>
                    <a:pt x="607130" y="296931"/>
                    <a:pt x="606904" y="297165"/>
                  </a:cubicBezTo>
                  <a:cubicBezTo>
                    <a:pt x="603502" y="300706"/>
                    <a:pt x="600317" y="304456"/>
                    <a:pt x="597035" y="308134"/>
                  </a:cubicBezTo>
                  <a:cubicBezTo>
                    <a:pt x="622313" y="272953"/>
                    <a:pt x="647552" y="237723"/>
                    <a:pt x="672693" y="202444"/>
                  </a:cubicBezTo>
                  <a:cubicBezTo>
                    <a:pt x="686054" y="183813"/>
                    <a:pt x="699069" y="164931"/>
                    <a:pt x="711776" y="145840"/>
                  </a:cubicBezTo>
                  <a:cubicBezTo>
                    <a:pt x="712937" y="144090"/>
                    <a:pt x="716945" y="137428"/>
                    <a:pt x="721138" y="130306"/>
                  </a:cubicBezTo>
                  <a:cubicBezTo>
                    <a:pt x="727726" y="121595"/>
                    <a:pt x="733660" y="112401"/>
                    <a:pt x="738869" y="102787"/>
                  </a:cubicBezTo>
                  <a:cubicBezTo>
                    <a:pt x="742014" y="103432"/>
                    <a:pt x="731378" y="126741"/>
                    <a:pt x="727976" y="132984"/>
                  </a:cubicBezTo>
                  <a:cubicBezTo>
                    <a:pt x="725162" y="138130"/>
                    <a:pt x="721952" y="143042"/>
                    <a:pt x="718598" y="147889"/>
                  </a:cubicBezTo>
                  <a:cubicBezTo>
                    <a:pt x="708099" y="159971"/>
                    <a:pt x="698044" y="172497"/>
                    <a:pt x="688917" y="185611"/>
                  </a:cubicBezTo>
                  <a:cubicBezTo>
                    <a:pt x="672129" y="205799"/>
                    <a:pt x="655018" y="225471"/>
                    <a:pt x="640988" y="247853"/>
                  </a:cubicBezTo>
                  <a:cubicBezTo>
                    <a:pt x="640480" y="248659"/>
                    <a:pt x="641214" y="249692"/>
                    <a:pt x="642061" y="249692"/>
                  </a:cubicBezTo>
                  <a:cubicBezTo>
                    <a:pt x="642254" y="249692"/>
                    <a:pt x="642464" y="249635"/>
                    <a:pt x="642657" y="249506"/>
                  </a:cubicBezTo>
                  <a:cubicBezTo>
                    <a:pt x="649245" y="244941"/>
                    <a:pt x="655559" y="239981"/>
                    <a:pt x="661542" y="234650"/>
                  </a:cubicBezTo>
                  <a:cubicBezTo>
                    <a:pt x="660050" y="238255"/>
                    <a:pt x="658631" y="241892"/>
                    <a:pt x="657325" y="245594"/>
                  </a:cubicBezTo>
                  <a:cubicBezTo>
                    <a:pt x="657050" y="246361"/>
                    <a:pt x="657808" y="247224"/>
                    <a:pt x="658590" y="247224"/>
                  </a:cubicBezTo>
                  <a:cubicBezTo>
                    <a:pt x="658800" y="247224"/>
                    <a:pt x="659018" y="247159"/>
                    <a:pt x="659211" y="247014"/>
                  </a:cubicBezTo>
                  <a:cubicBezTo>
                    <a:pt x="664219" y="243215"/>
                    <a:pt x="668992" y="239190"/>
                    <a:pt x="673572" y="235021"/>
                  </a:cubicBezTo>
                  <a:cubicBezTo>
                    <a:pt x="670782" y="240489"/>
                    <a:pt x="668339" y="246151"/>
                    <a:pt x="666243" y="251950"/>
                  </a:cubicBezTo>
                  <a:cubicBezTo>
                    <a:pt x="665920" y="252821"/>
                    <a:pt x="666702" y="253499"/>
                    <a:pt x="667484" y="253499"/>
                  </a:cubicBezTo>
                  <a:cubicBezTo>
                    <a:pt x="667791" y="253499"/>
                    <a:pt x="668097" y="253394"/>
                    <a:pt x="668339" y="253160"/>
                  </a:cubicBezTo>
                  <a:cubicBezTo>
                    <a:pt x="671339" y="250151"/>
                    <a:pt x="674346" y="247127"/>
                    <a:pt x="677346" y="244102"/>
                  </a:cubicBezTo>
                  <a:cubicBezTo>
                    <a:pt x="676580" y="245844"/>
                    <a:pt x="675765" y="247595"/>
                    <a:pt x="675112" y="249385"/>
                  </a:cubicBezTo>
                  <a:cubicBezTo>
                    <a:pt x="674782" y="250337"/>
                    <a:pt x="675564" y="250950"/>
                    <a:pt x="676362" y="250950"/>
                  </a:cubicBezTo>
                  <a:cubicBezTo>
                    <a:pt x="676685" y="250950"/>
                    <a:pt x="676999" y="250853"/>
                    <a:pt x="677257" y="250643"/>
                  </a:cubicBezTo>
                  <a:cubicBezTo>
                    <a:pt x="715316" y="218535"/>
                    <a:pt x="740619" y="175925"/>
                    <a:pt x="773090" y="138710"/>
                  </a:cubicBezTo>
                  <a:cubicBezTo>
                    <a:pt x="758866" y="155011"/>
                    <a:pt x="745788" y="179691"/>
                    <a:pt x="730814" y="197855"/>
                  </a:cubicBezTo>
                  <a:cubicBezTo>
                    <a:pt x="715107" y="216954"/>
                    <a:pt x="698948" y="235626"/>
                    <a:pt x="684095" y="255418"/>
                  </a:cubicBezTo>
                  <a:cubicBezTo>
                    <a:pt x="683426" y="256314"/>
                    <a:pt x="684393" y="257378"/>
                    <a:pt x="685312" y="257378"/>
                  </a:cubicBezTo>
                  <a:cubicBezTo>
                    <a:pt x="685619" y="257378"/>
                    <a:pt x="685909" y="257265"/>
                    <a:pt x="686143" y="256999"/>
                  </a:cubicBezTo>
                  <a:cubicBezTo>
                    <a:pt x="703882" y="236884"/>
                    <a:pt x="720485" y="215921"/>
                    <a:pt x="736942" y="194758"/>
                  </a:cubicBezTo>
                  <a:cubicBezTo>
                    <a:pt x="742691" y="187378"/>
                    <a:pt x="749747" y="179788"/>
                    <a:pt x="756730" y="172013"/>
                  </a:cubicBezTo>
                  <a:cubicBezTo>
                    <a:pt x="748094" y="183369"/>
                    <a:pt x="740224" y="195314"/>
                    <a:pt x="733217" y="207751"/>
                  </a:cubicBezTo>
                  <a:cubicBezTo>
                    <a:pt x="720041" y="224124"/>
                    <a:pt x="706842" y="240465"/>
                    <a:pt x="695529" y="257959"/>
                  </a:cubicBezTo>
                  <a:cubicBezTo>
                    <a:pt x="694900" y="258911"/>
                    <a:pt x="695771" y="259911"/>
                    <a:pt x="696682" y="259911"/>
                  </a:cubicBezTo>
                  <a:cubicBezTo>
                    <a:pt x="696988" y="259911"/>
                    <a:pt x="697295" y="259798"/>
                    <a:pt x="697553" y="259540"/>
                  </a:cubicBezTo>
                  <a:cubicBezTo>
                    <a:pt x="711381" y="245893"/>
                    <a:pt x="724250" y="231552"/>
                    <a:pt x="736732" y="216833"/>
                  </a:cubicBezTo>
                  <a:cubicBezTo>
                    <a:pt x="743385" y="212179"/>
                    <a:pt x="749771" y="207267"/>
                    <a:pt x="755706" y="201839"/>
                  </a:cubicBezTo>
                  <a:cubicBezTo>
                    <a:pt x="751932" y="207219"/>
                    <a:pt x="748328" y="212736"/>
                    <a:pt x="744973" y="218535"/>
                  </a:cubicBezTo>
                  <a:cubicBezTo>
                    <a:pt x="744344" y="219632"/>
                    <a:pt x="745223" y="220567"/>
                    <a:pt x="746207" y="220567"/>
                  </a:cubicBezTo>
                  <a:cubicBezTo>
                    <a:pt x="746529" y="220567"/>
                    <a:pt x="746868" y="220462"/>
                    <a:pt x="747158" y="220237"/>
                  </a:cubicBezTo>
                  <a:cubicBezTo>
                    <a:pt x="756496" y="212832"/>
                    <a:pt x="765430" y="204912"/>
                    <a:pt x="773929" y="196508"/>
                  </a:cubicBezTo>
                  <a:cubicBezTo>
                    <a:pt x="767526" y="204589"/>
                    <a:pt x="761221" y="212736"/>
                    <a:pt x="755165" y="221091"/>
                  </a:cubicBezTo>
                  <a:cubicBezTo>
                    <a:pt x="754544" y="221987"/>
                    <a:pt x="755447" y="223156"/>
                    <a:pt x="756383" y="223156"/>
                  </a:cubicBezTo>
                  <a:cubicBezTo>
                    <a:pt x="756592" y="223156"/>
                    <a:pt x="756810" y="223092"/>
                    <a:pt x="757004" y="222955"/>
                  </a:cubicBezTo>
                  <a:cubicBezTo>
                    <a:pt x="762293" y="219301"/>
                    <a:pt x="767341" y="215389"/>
                    <a:pt x="772227" y="211316"/>
                  </a:cubicBezTo>
                  <a:cubicBezTo>
                    <a:pt x="771187" y="212873"/>
                    <a:pt x="770115" y="214389"/>
                    <a:pt x="769091" y="215970"/>
                  </a:cubicBezTo>
                  <a:cubicBezTo>
                    <a:pt x="768446" y="217018"/>
                    <a:pt x="769365" y="218051"/>
                    <a:pt x="770349" y="218051"/>
                  </a:cubicBezTo>
                  <a:cubicBezTo>
                    <a:pt x="770679" y="218051"/>
                    <a:pt x="771018" y="217938"/>
                    <a:pt x="771300" y="217672"/>
                  </a:cubicBezTo>
                  <a:cubicBezTo>
                    <a:pt x="782476" y="207267"/>
                    <a:pt x="791926" y="195484"/>
                    <a:pt x="800820" y="183256"/>
                  </a:cubicBezTo>
                  <a:cubicBezTo>
                    <a:pt x="818696" y="163141"/>
                    <a:pt x="834315" y="140807"/>
                    <a:pt x="849660" y="118708"/>
                  </a:cubicBezTo>
                  <a:cubicBezTo>
                    <a:pt x="852756" y="115538"/>
                    <a:pt x="854425" y="114264"/>
                    <a:pt x="855119" y="114264"/>
                  </a:cubicBezTo>
                  <a:cubicBezTo>
                    <a:pt x="857868" y="114264"/>
                    <a:pt x="845015" y="134484"/>
                    <a:pt x="844419" y="135355"/>
                  </a:cubicBezTo>
                  <a:cubicBezTo>
                    <a:pt x="835807" y="148163"/>
                    <a:pt x="824978" y="159810"/>
                    <a:pt x="814761" y="171384"/>
                  </a:cubicBezTo>
                  <a:cubicBezTo>
                    <a:pt x="799094" y="189128"/>
                    <a:pt x="783661" y="206517"/>
                    <a:pt x="770373" y="226124"/>
                  </a:cubicBezTo>
                  <a:cubicBezTo>
                    <a:pt x="769671" y="227157"/>
                    <a:pt x="770647" y="228254"/>
                    <a:pt x="771647" y="228254"/>
                  </a:cubicBezTo>
                  <a:cubicBezTo>
                    <a:pt x="771977" y="228254"/>
                    <a:pt x="772308" y="228133"/>
                    <a:pt x="772582" y="227850"/>
                  </a:cubicBezTo>
                  <a:cubicBezTo>
                    <a:pt x="797578" y="202307"/>
                    <a:pt x="820648" y="175110"/>
                    <a:pt x="843814" y="147889"/>
                  </a:cubicBezTo>
                  <a:cubicBezTo>
                    <a:pt x="846475" y="144760"/>
                    <a:pt x="860400" y="125943"/>
                    <a:pt x="861964" y="125943"/>
                  </a:cubicBezTo>
                  <a:cubicBezTo>
                    <a:pt x="862545" y="125943"/>
                    <a:pt x="861416" y="128540"/>
                    <a:pt x="857360" y="135525"/>
                  </a:cubicBezTo>
                  <a:cubicBezTo>
                    <a:pt x="856151" y="137622"/>
                    <a:pt x="854732" y="139573"/>
                    <a:pt x="853425" y="141622"/>
                  </a:cubicBezTo>
                  <a:cubicBezTo>
                    <a:pt x="831614" y="164439"/>
                    <a:pt x="813133" y="190660"/>
                    <a:pt x="792668" y="214550"/>
                  </a:cubicBezTo>
                  <a:cubicBezTo>
                    <a:pt x="775493" y="234553"/>
                    <a:pt x="758495" y="254507"/>
                    <a:pt x="742594" y="275300"/>
                  </a:cubicBezTo>
                  <a:cubicBezTo>
                    <a:pt x="741530" y="276534"/>
                    <a:pt x="740498" y="277792"/>
                    <a:pt x="739434" y="279026"/>
                  </a:cubicBezTo>
                  <a:cubicBezTo>
                    <a:pt x="736636" y="282268"/>
                    <a:pt x="722114" y="301924"/>
                    <a:pt x="720477" y="301924"/>
                  </a:cubicBezTo>
                  <a:cubicBezTo>
                    <a:pt x="719880" y="301924"/>
                    <a:pt x="721017" y="299286"/>
                    <a:pt x="725089" y="292229"/>
                  </a:cubicBezTo>
                  <a:cubicBezTo>
                    <a:pt x="736757" y="272041"/>
                    <a:pt x="754165" y="254926"/>
                    <a:pt x="770042" y="237997"/>
                  </a:cubicBezTo>
                  <a:cubicBezTo>
                    <a:pt x="770994" y="236997"/>
                    <a:pt x="770042" y="235593"/>
                    <a:pt x="768978" y="235593"/>
                  </a:cubicBezTo>
                  <a:cubicBezTo>
                    <a:pt x="768655" y="235593"/>
                    <a:pt x="768333" y="235722"/>
                    <a:pt x="768042" y="236021"/>
                  </a:cubicBezTo>
                  <a:cubicBezTo>
                    <a:pt x="752166" y="252813"/>
                    <a:pt x="735894" y="269089"/>
                    <a:pt x="721090" y="286849"/>
                  </a:cubicBezTo>
                  <a:cubicBezTo>
                    <a:pt x="720219" y="287882"/>
                    <a:pt x="721138" y="289261"/>
                    <a:pt x="722122" y="289261"/>
                  </a:cubicBezTo>
                  <a:cubicBezTo>
                    <a:pt x="722436" y="289261"/>
                    <a:pt x="722751" y="289132"/>
                    <a:pt x="723017" y="288809"/>
                  </a:cubicBezTo>
                  <a:cubicBezTo>
                    <a:pt x="724903" y="286551"/>
                    <a:pt x="726863" y="284406"/>
                    <a:pt x="728766" y="282196"/>
                  </a:cubicBezTo>
                  <a:cubicBezTo>
                    <a:pt x="722436" y="291366"/>
                    <a:pt x="716735" y="300964"/>
                    <a:pt x="711913" y="311231"/>
                  </a:cubicBezTo>
                  <a:cubicBezTo>
                    <a:pt x="711430" y="312272"/>
                    <a:pt x="712292" y="313474"/>
                    <a:pt x="713228" y="313474"/>
                  </a:cubicBezTo>
                  <a:cubicBezTo>
                    <a:pt x="713550" y="313474"/>
                    <a:pt x="713889" y="313329"/>
                    <a:pt x="714171" y="312982"/>
                  </a:cubicBezTo>
                  <a:cubicBezTo>
                    <a:pt x="717034" y="309578"/>
                    <a:pt x="719896" y="306134"/>
                    <a:pt x="722767" y="302706"/>
                  </a:cubicBezTo>
                  <a:cubicBezTo>
                    <a:pt x="718808" y="308530"/>
                    <a:pt x="714921" y="314425"/>
                    <a:pt x="711196" y="320450"/>
                  </a:cubicBezTo>
                  <a:cubicBezTo>
                    <a:pt x="710873" y="320975"/>
                    <a:pt x="711349" y="321692"/>
                    <a:pt x="711889" y="321692"/>
                  </a:cubicBezTo>
                  <a:cubicBezTo>
                    <a:pt x="712018" y="321692"/>
                    <a:pt x="712155" y="321652"/>
                    <a:pt x="712284" y="321547"/>
                  </a:cubicBezTo>
                  <a:lnTo>
                    <a:pt x="715800" y="318870"/>
                  </a:lnTo>
                  <a:cubicBezTo>
                    <a:pt x="716082" y="319329"/>
                    <a:pt x="716598" y="319660"/>
                    <a:pt x="717106" y="319660"/>
                  </a:cubicBezTo>
                  <a:cubicBezTo>
                    <a:pt x="717397" y="319660"/>
                    <a:pt x="717687" y="319555"/>
                    <a:pt x="717921" y="319289"/>
                  </a:cubicBezTo>
                  <a:cubicBezTo>
                    <a:pt x="743320" y="291439"/>
                    <a:pt x="767857" y="262911"/>
                    <a:pt x="793184" y="235021"/>
                  </a:cubicBezTo>
                  <a:cubicBezTo>
                    <a:pt x="788314" y="241723"/>
                    <a:pt x="783943" y="248780"/>
                    <a:pt x="780541" y="256628"/>
                  </a:cubicBezTo>
                  <a:cubicBezTo>
                    <a:pt x="780121" y="257604"/>
                    <a:pt x="780613" y="258677"/>
                    <a:pt x="781750" y="258725"/>
                  </a:cubicBezTo>
                  <a:cubicBezTo>
                    <a:pt x="782024" y="258733"/>
                    <a:pt x="782290" y="258741"/>
                    <a:pt x="782565" y="258741"/>
                  </a:cubicBezTo>
                  <a:cubicBezTo>
                    <a:pt x="783903" y="258741"/>
                    <a:pt x="785258" y="258596"/>
                    <a:pt x="786572" y="258330"/>
                  </a:cubicBezTo>
                  <a:cubicBezTo>
                    <a:pt x="778307" y="268250"/>
                    <a:pt x="770163" y="278236"/>
                    <a:pt x="762059" y="288317"/>
                  </a:cubicBezTo>
                  <a:cubicBezTo>
                    <a:pt x="756794" y="294907"/>
                    <a:pt x="748884" y="301706"/>
                    <a:pt x="741546" y="308715"/>
                  </a:cubicBezTo>
                  <a:cubicBezTo>
                    <a:pt x="753166" y="291931"/>
                    <a:pt x="765970" y="275840"/>
                    <a:pt x="777751" y="259257"/>
                  </a:cubicBezTo>
                  <a:cubicBezTo>
                    <a:pt x="778380" y="258378"/>
                    <a:pt x="777477" y="257346"/>
                    <a:pt x="776590" y="257346"/>
                  </a:cubicBezTo>
                  <a:cubicBezTo>
                    <a:pt x="776299" y="257346"/>
                    <a:pt x="776009" y="257459"/>
                    <a:pt x="775767" y="257725"/>
                  </a:cubicBezTo>
                  <a:cubicBezTo>
                    <a:pt x="753907" y="282220"/>
                    <a:pt x="732870" y="306876"/>
                    <a:pt x="714615" y="334194"/>
                  </a:cubicBezTo>
                  <a:cubicBezTo>
                    <a:pt x="713986" y="335122"/>
                    <a:pt x="714865" y="336081"/>
                    <a:pt x="715768" y="336081"/>
                  </a:cubicBezTo>
                  <a:cubicBezTo>
                    <a:pt x="716058" y="336081"/>
                    <a:pt x="716348" y="335985"/>
                    <a:pt x="716598" y="335751"/>
                  </a:cubicBezTo>
                  <a:lnTo>
                    <a:pt x="720944" y="331678"/>
                  </a:lnTo>
                  <a:cubicBezTo>
                    <a:pt x="720428" y="332629"/>
                    <a:pt x="721202" y="333573"/>
                    <a:pt x="722073" y="333573"/>
                  </a:cubicBezTo>
                  <a:cubicBezTo>
                    <a:pt x="722372" y="333573"/>
                    <a:pt x="722678" y="333468"/>
                    <a:pt x="722952" y="333210"/>
                  </a:cubicBezTo>
                  <a:lnTo>
                    <a:pt x="723162" y="333024"/>
                  </a:lnTo>
                  <a:cubicBezTo>
                    <a:pt x="720622" y="337267"/>
                    <a:pt x="718179" y="341453"/>
                    <a:pt x="715848" y="345623"/>
                  </a:cubicBezTo>
                  <a:cubicBezTo>
                    <a:pt x="715348" y="346558"/>
                    <a:pt x="716163" y="347599"/>
                    <a:pt x="717018" y="347599"/>
                  </a:cubicBezTo>
                  <a:cubicBezTo>
                    <a:pt x="717316" y="347599"/>
                    <a:pt x="717622" y="347478"/>
                    <a:pt x="717872" y="347187"/>
                  </a:cubicBezTo>
                  <a:cubicBezTo>
                    <a:pt x="722992" y="341364"/>
                    <a:pt x="728306" y="335751"/>
                    <a:pt x="733539" y="330073"/>
                  </a:cubicBezTo>
                  <a:cubicBezTo>
                    <a:pt x="725766" y="340340"/>
                    <a:pt x="718598" y="351051"/>
                    <a:pt x="712034" y="362133"/>
                  </a:cubicBezTo>
                  <a:cubicBezTo>
                    <a:pt x="711478" y="363109"/>
                    <a:pt x="712309" y="364093"/>
                    <a:pt x="713204" y="364093"/>
                  </a:cubicBezTo>
                  <a:cubicBezTo>
                    <a:pt x="713510" y="364093"/>
                    <a:pt x="713816" y="363980"/>
                    <a:pt x="714082" y="363714"/>
                  </a:cubicBezTo>
                  <a:cubicBezTo>
                    <a:pt x="725774" y="352140"/>
                    <a:pt x="736378" y="339695"/>
                    <a:pt x="747207" y="327298"/>
                  </a:cubicBezTo>
                  <a:cubicBezTo>
                    <a:pt x="737958" y="337896"/>
                    <a:pt x="727564" y="353325"/>
                    <a:pt x="718388" y="365972"/>
                  </a:cubicBezTo>
                  <a:cubicBezTo>
                    <a:pt x="717735" y="366892"/>
                    <a:pt x="718662" y="367932"/>
                    <a:pt x="719590" y="367932"/>
                  </a:cubicBezTo>
                  <a:cubicBezTo>
                    <a:pt x="719888" y="367932"/>
                    <a:pt x="720186" y="367819"/>
                    <a:pt x="720436" y="367561"/>
                  </a:cubicBezTo>
                  <a:cubicBezTo>
                    <a:pt x="722299" y="365553"/>
                    <a:pt x="732539" y="354382"/>
                    <a:pt x="738152" y="347462"/>
                  </a:cubicBezTo>
                  <a:cubicBezTo>
                    <a:pt x="742667" y="343881"/>
                    <a:pt x="746925" y="339969"/>
                    <a:pt x="750908" y="335775"/>
                  </a:cubicBezTo>
                  <a:cubicBezTo>
                    <a:pt x="751851" y="334855"/>
                    <a:pt x="750964" y="333581"/>
                    <a:pt x="749940" y="333581"/>
                  </a:cubicBezTo>
                  <a:cubicBezTo>
                    <a:pt x="749650" y="333581"/>
                    <a:pt x="749344" y="333686"/>
                    <a:pt x="749069" y="333936"/>
                  </a:cubicBezTo>
                  <a:cubicBezTo>
                    <a:pt x="746626" y="336097"/>
                    <a:pt x="743667" y="339154"/>
                    <a:pt x="740708" y="342340"/>
                  </a:cubicBezTo>
                  <a:cubicBezTo>
                    <a:pt x="739361" y="343227"/>
                    <a:pt x="738055" y="344179"/>
                    <a:pt x="736845" y="345203"/>
                  </a:cubicBezTo>
                  <a:cubicBezTo>
                    <a:pt x="743530" y="336243"/>
                    <a:pt x="750182" y="327322"/>
                    <a:pt x="756189" y="317724"/>
                  </a:cubicBezTo>
                  <a:cubicBezTo>
                    <a:pt x="756786" y="316789"/>
                    <a:pt x="755915" y="315764"/>
                    <a:pt x="755004" y="315764"/>
                  </a:cubicBezTo>
                  <a:cubicBezTo>
                    <a:pt x="754706" y="315764"/>
                    <a:pt x="754399" y="315877"/>
                    <a:pt x="754141" y="316143"/>
                  </a:cubicBezTo>
                  <a:cubicBezTo>
                    <a:pt x="743998" y="326927"/>
                    <a:pt x="727492" y="341034"/>
                    <a:pt x="720549" y="352793"/>
                  </a:cubicBezTo>
                  <a:cubicBezTo>
                    <a:pt x="732959" y="331742"/>
                    <a:pt x="750069" y="313393"/>
                    <a:pt x="766156" y="295117"/>
                  </a:cubicBezTo>
                  <a:cubicBezTo>
                    <a:pt x="766994" y="294173"/>
                    <a:pt x="766139" y="292891"/>
                    <a:pt x="765180" y="292891"/>
                  </a:cubicBezTo>
                  <a:cubicBezTo>
                    <a:pt x="764890" y="292891"/>
                    <a:pt x="764583" y="293012"/>
                    <a:pt x="764317" y="293302"/>
                  </a:cubicBezTo>
                  <a:cubicBezTo>
                    <a:pt x="754536" y="303714"/>
                    <a:pt x="744715" y="314119"/>
                    <a:pt x="734870" y="324483"/>
                  </a:cubicBezTo>
                  <a:cubicBezTo>
                    <a:pt x="728992" y="330718"/>
                    <a:pt x="725355" y="335154"/>
                    <a:pt x="724944" y="335154"/>
                  </a:cubicBezTo>
                  <a:cubicBezTo>
                    <a:pt x="724645" y="335154"/>
                    <a:pt x="726105" y="332734"/>
                    <a:pt x="729725" y="326830"/>
                  </a:cubicBezTo>
                  <a:cubicBezTo>
                    <a:pt x="752375" y="305344"/>
                    <a:pt x="772002" y="280913"/>
                    <a:pt x="791829" y="256725"/>
                  </a:cubicBezTo>
                  <a:cubicBezTo>
                    <a:pt x="792184" y="256580"/>
                    <a:pt x="792531" y="256418"/>
                    <a:pt x="792878" y="256233"/>
                  </a:cubicBezTo>
                  <a:cubicBezTo>
                    <a:pt x="792966" y="256378"/>
                    <a:pt x="793111" y="256491"/>
                    <a:pt x="793265" y="256491"/>
                  </a:cubicBezTo>
                  <a:cubicBezTo>
                    <a:pt x="793361" y="256491"/>
                    <a:pt x="793466" y="256443"/>
                    <a:pt x="793555" y="256322"/>
                  </a:cubicBezTo>
                  <a:cubicBezTo>
                    <a:pt x="793789" y="256023"/>
                    <a:pt x="793974" y="255789"/>
                    <a:pt x="794184" y="255507"/>
                  </a:cubicBezTo>
                  <a:cubicBezTo>
                    <a:pt x="807569" y="247917"/>
                    <a:pt x="817624" y="228875"/>
                    <a:pt x="826679" y="219067"/>
                  </a:cubicBezTo>
                  <a:cubicBezTo>
                    <a:pt x="838556" y="206194"/>
                    <a:pt x="849240" y="192177"/>
                    <a:pt x="860553" y="178812"/>
                  </a:cubicBezTo>
                  <a:cubicBezTo>
                    <a:pt x="866254" y="172077"/>
                    <a:pt x="872310" y="165770"/>
                    <a:pt x="878502" y="159503"/>
                  </a:cubicBezTo>
                  <a:cubicBezTo>
                    <a:pt x="878712" y="159269"/>
                    <a:pt x="878873" y="159132"/>
                    <a:pt x="879083" y="158923"/>
                  </a:cubicBezTo>
                  <a:cubicBezTo>
                    <a:pt x="860900" y="195782"/>
                    <a:pt x="824816" y="222495"/>
                    <a:pt x="800860" y="255394"/>
                  </a:cubicBezTo>
                  <a:cubicBezTo>
                    <a:pt x="800167" y="256354"/>
                    <a:pt x="801175" y="257491"/>
                    <a:pt x="802142" y="257491"/>
                  </a:cubicBezTo>
                  <a:cubicBezTo>
                    <a:pt x="802465" y="257491"/>
                    <a:pt x="802779" y="257362"/>
                    <a:pt x="803029" y="257072"/>
                  </a:cubicBezTo>
                  <a:cubicBezTo>
                    <a:pt x="816342" y="241425"/>
                    <a:pt x="830106" y="226197"/>
                    <a:pt x="843927" y="210985"/>
                  </a:cubicBezTo>
                  <a:cubicBezTo>
                    <a:pt x="848845" y="205614"/>
                    <a:pt x="855619" y="198161"/>
                    <a:pt x="859457" y="192782"/>
                  </a:cubicBezTo>
                  <a:cubicBezTo>
                    <a:pt x="853498" y="202097"/>
                    <a:pt x="846934" y="211034"/>
                    <a:pt x="840250" y="219841"/>
                  </a:cubicBezTo>
                  <a:cubicBezTo>
                    <a:pt x="839492" y="220850"/>
                    <a:pt x="840492" y="221842"/>
                    <a:pt x="841508" y="221842"/>
                  </a:cubicBezTo>
                  <a:cubicBezTo>
                    <a:pt x="841830" y="221842"/>
                    <a:pt x="842153" y="221745"/>
                    <a:pt x="842419" y="221511"/>
                  </a:cubicBezTo>
                  <a:cubicBezTo>
                    <a:pt x="846241" y="218188"/>
                    <a:pt x="855788" y="206783"/>
                    <a:pt x="857546" y="206783"/>
                  </a:cubicBezTo>
                  <a:cubicBezTo>
                    <a:pt x="858408" y="206783"/>
                    <a:pt x="857401" y="209526"/>
                    <a:pt x="852941" y="217301"/>
                  </a:cubicBezTo>
                  <a:cubicBezTo>
                    <a:pt x="852329" y="218365"/>
                    <a:pt x="853200" y="219317"/>
                    <a:pt x="854175" y="219317"/>
                  </a:cubicBezTo>
                  <a:cubicBezTo>
                    <a:pt x="854498" y="219317"/>
                    <a:pt x="854836" y="219212"/>
                    <a:pt x="855127" y="218978"/>
                  </a:cubicBezTo>
                  <a:cubicBezTo>
                    <a:pt x="857546" y="216954"/>
                    <a:pt x="856876" y="217559"/>
                    <a:pt x="858876" y="214712"/>
                  </a:cubicBezTo>
                  <a:cubicBezTo>
                    <a:pt x="859416" y="213962"/>
                    <a:pt x="858658" y="213099"/>
                    <a:pt x="857892" y="213099"/>
                  </a:cubicBezTo>
                  <a:cubicBezTo>
                    <a:pt x="857650" y="213099"/>
                    <a:pt x="857401" y="213195"/>
                    <a:pt x="857199" y="213413"/>
                  </a:cubicBezTo>
                  <a:cubicBezTo>
                    <a:pt x="859529" y="210848"/>
                    <a:pt x="861432" y="205799"/>
                    <a:pt x="863085" y="201839"/>
                  </a:cubicBezTo>
                  <a:cubicBezTo>
                    <a:pt x="863496" y="200879"/>
                    <a:pt x="862585" y="200129"/>
                    <a:pt x="861706" y="200129"/>
                  </a:cubicBezTo>
                  <a:cubicBezTo>
                    <a:pt x="861368" y="200129"/>
                    <a:pt x="861037" y="200234"/>
                    <a:pt x="860787" y="200484"/>
                  </a:cubicBezTo>
                  <a:cubicBezTo>
                    <a:pt x="857594" y="203726"/>
                    <a:pt x="854361" y="206888"/>
                    <a:pt x="851103" y="210034"/>
                  </a:cubicBezTo>
                  <a:cubicBezTo>
                    <a:pt x="850982" y="210106"/>
                    <a:pt x="850893" y="210171"/>
                    <a:pt x="850772" y="210268"/>
                  </a:cubicBezTo>
                  <a:cubicBezTo>
                    <a:pt x="856876" y="201888"/>
                    <a:pt x="862577" y="193201"/>
                    <a:pt x="868028" y="184393"/>
                  </a:cubicBezTo>
                  <a:cubicBezTo>
                    <a:pt x="868609" y="183442"/>
                    <a:pt x="867818" y="182466"/>
                    <a:pt x="866931" y="182345"/>
                  </a:cubicBezTo>
                  <a:cubicBezTo>
                    <a:pt x="873592" y="173497"/>
                    <a:pt x="879430" y="164141"/>
                    <a:pt x="884090" y="154059"/>
                  </a:cubicBezTo>
                  <a:cubicBezTo>
                    <a:pt x="886050" y="152277"/>
                    <a:pt x="887138" y="151502"/>
                    <a:pt x="887590" y="151502"/>
                  </a:cubicBezTo>
                  <a:cubicBezTo>
                    <a:pt x="889073" y="151502"/>
                    <a:pt x="883663" y="159802"/>
                    <a:pt x="879591" y="167722"/>
                  </a:cubicBezTo>
                  <a:cubicBezTo>
                    <a:pt x="879002" y="168787"/>
                    <a:pt x="879881" y="169851"/>
                    <a:pt x="880857" y="169851"/>
                  </a:cubicBezTo>
                  <a:cubicBezTo>
                    <a:pt x="881187" y="169851"/>
                    <a:pt x="881526" y="169730"/>
                    <a:pt x="881832" y="169448"/>
                  </a:cubicBezTo>
                  <a:cubicBezTo>
                    <a:pt x="890162" y="161762"/>
                    <a:pt x="894597" y="157197"/>
                    <a:pt x="895177" y="157197"/>
                  </a:cubicBezTo>
                  <a:cubicBezTo>
                    <a:pt x="895709" y="157197"/>
                    <a:pt x="892936" y="161116"/>
                    <a:pt x="886904" y="170101"/>
                  </a:cubicBezTo>
                  <a:cubicBezTo>
                    <a:pt x="886533" y="169940"/>
                    <a:pt x="886227" y="169819"/>
                    <a:pt x="885808" y="169658"/>
                  </a:cubicBezTo>
                  <a:cubicBezTo>
                    <a:pt x="885711" y="169617"/>
                    <a:pt x="885614" y="169593"/>
                    <a:pt x="885517" y="169593"/>
                  </a:cubicBezTo>
                  <a:cubicBezTo>
                    <a:pt x="884751" y="169593"/>
                    <a:pt x="884300" y="170940"/>
                    <a:pt x="885130" y="171311"/>
                  </a:cubicBezTo>
                  <a:cubicBezTo>
                    <a:pt x="885340" y="171408"/>
                    <a:pt x="885622" y="171594"/>
                    <a:pt x="885904" y="171731"/>
                  </a:cubicBezTo>
                  <a:cubicBezTo>
                    <a:pt x="885405" y="172731"/>
                    <a:pt x="886283" y="173626"/>
                    <a:pt x="887227" y="173626"/>
                  </a:cubicBezTo>
                  <a:cubicBezTo>
                    <a:pt x="887557" y="173626"/>
                    <a:pt x="887896" y="173521"/>
                    <a:pt x="888186" y="173271"/>
                  </a:cubicBezTo>
                  <a:lnTo>
                    <a:pt x="888251" y="173223"/>
                  </a:lnTo>
                  <a:cubicBezTo>
                    <a:pt x="895476" y="178256"/>
                    <a:pt x="908611" y="189951"/>
                    <a:pt x="915803" y="189951"/>
                  </a:cubicBezTo>
                  <a:cubicBezTo>
                    <a:pt x="916658" y="189951"/>
                    <a:pt x="917432" y="189789"/>
                    <a:pt x="918093" y="189426"/>
                  </a:cubicBezTo>
                  <a:cubicBezTo>
                    <a:pt x="923101" y="186676"/>
                    <a:pt x="934720" y="181441"/>
                    <a:pt x="930648" y="172965"/>
                  </a:cubicBezTo>
                  <a:cubicBezTo>
                    <a:pt x="922407" y="155825"/>
                    <a:pt x="901967" y="145373"/>
                    <a:pt x="890001" y="130726"/>
                  </a:cubicBezTo>
                  <a:cubicBezTo>
                    <a:pt x="879510" y="117885"/>
                    <a:pt x="862279" y="92979"/>
                    <a:pt x="842628" y="92979"/>
                  </a:cubicBezTo>
                  <a:cubicBezTo>
                    <a:pt x="842572" y="92979"/>
                    <a:pt x="842516" y="92979"/>
                    <a:pt x="842467" y="92979"/>
                  </a:cubicBezTo>
                  <a:cubicBezTo>
                    <a:pt x="831920" y="93052"/>
                    <a:pt x="830267" y="99270"/>
                    <a:pt x="825631" y="108368"/>
                  </a:cubicBezTo>
                  <a:cubicBezTo>
                    <a:pt x="818874" y="121684"/>
                    <a:pt x="802675" y="122999"/>
                    <a:pt x="788870" y="122999"/>
                  </a:cubicBezTo>
                  <a:cubicBezTo>
                    <a:pt x="785798" y="122999"/>
                    <a:pt x="782847" y="122934"/>
                    <a:pt x="780146" y="122926"/>
                  </a:cubicBezTo>
                  <a:cubicBezTo>
                    <a:pt x="757004" y="122829"/>
                    <a:pt x="754496" y="101198"/>
                    <a:pt x="744183" y="87970"/>
                  </a:cubicBezTo>
                  <a:cubicBezTo>
                    <a:pt x="740272" y="82946"/>
                    <a:pt x="731491" y="81195"/>
                    <a:pt x="726073" y="79518"/>
                  </a:cubicBezTo>
                  <a:cubicBezTo>
                    <a:pt x="662211" y="59870"/>
                    <a:pt x="710406" y="69396"/>
                    <a:pt x="684885" y="54466"/>
                  </a:cubicBezTo>
                  <a:cubicBezTo>
                    <a:pt x="680652" y="51974"/>
                    <a:pt x="676902" y="51006"/>
                    <a:pt x="673387" y="51006"/>
                  </a:cubicBezTo>
                  <a:cubicBezTo>
                    <a:pt x="666275" y="51006"/>
                    <a:pt x="660106" y="54991"/>
                    <a:pt x="652736" y="58491"/>
                  </a:cubicBezTo>
                  <a:cubicBezTo>
                    <a:pt x="652438" y="57725"/>
                    <a:pt x="652116" y="56934"/>
                    <a:pt x="651785" y="56144"/>
                  </a:cubicBezTo>
                  <a:cubicBezTo>
                    <a:pt x="651833" y="56071"/>
                    <a:pt x="651882" y="55983"/>
                    <a:pt x="651922" y="55910"/>
                  </a:cubicBezTo>
                  <a:cubicBezTo>
                    <a:pt x="652301" y="55208"/>
                    <a:pt x="651833" y="54353"/>
                    <a:pt x="651043" y="54329"/>
                  </a:cubicBezTo>
                  <a:cubicBezTo>
                    <a:pt x="648947" y="49272"/>
                    <a:pt x="646455" y="44336"/>
                    <a:pt x="641706" y="41570"/>
                  </a:cubicBezTo>
                  <a:cubicBezTo>
                    <a:pt x="639448" y="40239"/>
                    <a:pt x="637110" y="39690"/>
                    <a:pt x="634763" y="39690"/>
                  </a:cubicBezTo>
                  <a:cubicBezTo>
                    <a:pt x="627514" y="39690"/>
                    <a:pt x="620177" y="44965"/>
                    <a:pt x="614726" y="48998"/>
                  </a:cubicBezTo>
                  <a:cubicBezTo>
                    <a:pt x="612121" y="50926"/>
                    <a:pt x="609533" y="53281"/>
                    <a:pt x="606832" y="55394"/>
                  </a:cubicBezTo>
                  <a:cubicBezTo>
                    <a:pt x="606654" y="55329"/>
                    <a:pt x="606477" y="55289"/>
                    <a:pt x="606292" y="55289"/>
                  </a:cubicBezTo>
                  <a:cubicBezTo>
                    <a:pt x="606025" y="55289"/>
                    <a:pt x="605767" y="55386"/>
                    <a:pt x="605558" y="55652"/>
                  </a:cubicBezTo>
                  <a:cubicBezTo>
                    <a:pt x="605114" y="56192"/>
                    <a:pt x="604695" y="56749"/>
                    <a:pt x="604276" y="57281"/>
                  </a:cubicBezTo>
                  <a:cubicBezTo>
                    <a:pt x="600825" y="59669"/>
                    <a:pt x="597132" y="61419"/>
                    <a:pt x="592858" y="61419"/>
                  </a:cubicBezTo>
                  <a:cubicBezTo>
                    <a:pt x="591907" y="61419"/>
                    <a:pt x="590923" y="61338"/>
                    <a:pt x="589907" y="61153"/>
                  </a:cubicBezTo>
                  <a:cubicBezTo>
                    <a:pt x="589471" y="61056"/>
                    <a:pt x="589052" y="60943"/>
                    <a:pt x="588609" y="60822"/>
                  </a:cubicBezTo>
                  <a:cubicBezTo>
                    <a:pt x="588931" y="59894"/>
                    <a:pt x="588189" y="59112"/>
                    <a:pt x="587383" y="59112"/>
                  </a:cubicBezTo>
                  <a:cubicBezTo>
                    <a:pt x="587077" y="59112"/>
                    <a:pt x="586762" y="59217"/>
                    <a:pt x="586488" y="59475"/>
                  </a:cubicBezTo>
                  <a:cubicBezTo>
                    <a:pt x="586254" y="59685"/>
                    <a:pt x="586044" y="59919"/>
                    <a:pt x="585811" y="60128"/>
                  </a:cubicBezTo>
                  <a:cubicBezTo>
                    <a:pt x="582714" y="59241"/>
                    <a:pt x="579691" y="58241"/>
                    <a:pt x="576360" y="58031"/>
                  </a:cubicBezTo>
                  <a:cubicBezTo>
                    <a:pt x="576143" y="58015"/>
                    <a:pt x="575933" y="58007"/>
                    <a:pt x="575715" y="58007"/>
                  </a:cubicBezTo>
                  <a:cubicBezTo>
                    <a:pt x="569482" y="58007"/>
                    <a:pt x="566281" y="64201"/>
                    <a:pt x="564306" y="69831"/>
                  </a:cubicBezTo>
                  <a:cubicBezTo>
                    <a:pt x="564040" y="69492"/>
                    <a:pt x="563636" y="69315"/>
                    <a:pt x="563233" y="69315"/>
                  </a:cubicBezTo>
                  <a:cubicBezTo>
                    <a:pt x="562927" y="69315"/>
                    <a:pt x="562620" y="69412"/>
                    <a:pt x="562370" y="69621"/>
                  </a:cubicBezTo>
                  <a:cubicBezTo>
                    <a:pt x="562137" y="69815"/>
                    <a:pt x="561951" y="70025"/>
                    <a:pt x="561717" y="70210"/>
                  </a:cubicBezTo>
                  <a:cubicBezTo>
                    <a:pt x="554106" y="51716"/>
                    <a:pt x="562346" y="35956"/>
                    <a:pt x="541301" y="23729"/>
                  </a:cubicBezTo>
                  <a:cubicBezTo>
                    <a:pt x="540212" y="23100"/>
                    <a:pt x="539092" y="22543"/>
                    <a:pt x="537955" y="22051"/>
                  </a:cubicBezTo>
                  <a:cubicBezTo>
                    <a:pt x="537834" y="21462"/>
                    <a:pt x="537261" y="21059"/>
                    <a:pt x="536632" y="21059"/>
                  </a:cubicBezTo>
                  <a:cubicBezTo>
                    <a:pt x="536374" y="21059"/>
                    <a:pt x="536100" y="21124"/>
                    <a:pt x="535858" y="21285"/>
                  </a:cubicBezTo>
                  <a:cubicBezTo>
                    <a:pt x="532955" y="20261"/>
                    <a:pt x="529980" y="19712"/>
                    <a:pt x="527077" y="19712"/>
                  </a:cubicBezTo>
                  <a:cubicBezTo>
                    <a:pt x="521328" y="19712"/>
                    <a:pt x="515861" y="21890"/>
                    <a:pt x="511813" y="26923"/>
                  </a:cubicBezTo>
                  <a:cubicBezTo>
                    <a:pt x="511346" y="27503"/>
                    <a:pt x="510676" y="27737"/>
                    <a:pt x="509878" y="27737"/>
                  </a:cubicBezTo>
                  <a:cubicBezTo>
                    <a:pt x="506733" y="27737"/>
                    <a:pt x="501670" y="24108"/>
                    <a:pt x="500057" y="23777"/>
                  </a:cubicBezTo>
                  <a:cubicBezTo>
                    <a:pt x="489437" y="21495"/>
                    <a:pt x="478520" y="22519"/>
                    <a:pt x="470045" y="17067"/>
                  </a:cubicBezTo>
                  <a:cubicBezTo>
                    <a:pt x="470585" y="16066"/>
                    <a:pt x="471214" y="15091"/>
                    <a:pt x="471746" y="14090"/>
                  </a:cubicBezTo>
                  <a:cubicBezTo>
                    <a:pt x="472246" y="13115"/>
                    <a:pt x="471416" y="12042"/>
                    <a:pt x="470529" y="12042"/>
                  </a:cubicBezTo>
                  <a:cubicBezTo>
                    <a:pt x="470231" y="12042"/>
                    <a:pt x="469916" y="12163"/>
                    <a:pt x="469650" y="12461"/>
                  </a:cubicBezTo>
                  <a:cubicBezTo>
                    <a:pt x="468884" y="13348"/>
                    <a:pt x="468142" y="14203"/>
                    <a:pt x="467368" y="15066"/>
                  </a:cubicBezTo>
                  <a:cubicBezTo>
                    <a:pt x="464973" y="12905"/>
                    <a:pt x="462990" y="10316"/>
                    <a:pt x="461530" y="7428"/>
                  </a:cubicBezTo>
                  <a:cubicBezTo>
                    <a:pt x="458708" y="2008"/>
                    <a:pt x="455467" y="8"/>
                    <a:pt x="451645"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7" name="Google Shape;111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xwAAIoGAAAiHQAAXgcAAAAAAAAmAAAACAAAAP//////////"/>
                </a:ext>
              </a:extLst>
            </p:cNvSpPr>
            <p:nvPr/>
          </p:nvSpPr>
          <p:spPr>
            <a:xfrm>
              <a:off x="4609465" y="1062990"/>
              <a:ext cx="126365" cy="134620"/>
            </a:xfrm>
            <a:custGeom>
              <a:avLst/>
              <a:gdLst/>
              <a:ahLst/>
              <a:cxnLst/>
              <a:rect l="0" t="0" r="126365" b="134620"/>
              <a:pathLst>
                <a:path w="126365" h="134620">
                  <a:moveTo>
                    <a:pt x="71514" y="2828"/>
                  </a:moveTo>
                  <a:cubicBezTo>
                    <a:pt x="66246" y="5035"/>
                    <a:pt x="61485" y="8273"/>
                    <a:pt x="57496" y="12366"/>
                  </a:cubicBezTo>
                  <a:cubicBezTo>
                    <a:pt x="57536" y="11576"/>
                    <a:pt x="57584" y="10827"/>
                    <a:pt x="57584" y="9965"/>
                  </a:cubicBezTo>
                  <a:cubicBezTo>
                    <a:pt x="57584" y="9063"/>
                    <a:pt x="56949" y="8628"/>
                    <a:pt x="56265" y="8628"/>
                  </a:cubicBezTo>
                  <a:cubicBezTo>
                    <a:pt x="55968" y="8628"/>
                    <a:pt x="55662" y="8708"/>
                    <a:pt x="55405" y="8877"/>
                  </a:cubicBezTo>
                  <a:cubicBezTo>
                    <a:pt x="59048" y="4737"/>
                    <a:pt x="64927" y="3134"/>
                    <a:pt x="71514" y="2828"/>
                  </a:cubicBezTo>
                  <a:close/>
                  <a:moveTo>
                    <a:pt x="27425" y="21179"/>
                  </a:moveTo>
                  <a:cubicBezTo>
                    <a:pt x="27409" y="21195"/>
                    <a:pt x="27401" y="21219"/>
                    <a:pt x="27384" y="21235"/>
                  </a:cubicBezTo>
                  <a:cubicBezTo>
                    <a:pt x="27401" y="21211"/>
                    <a:pt x="27409" y="21195"/>
                    <a:pt x="27425" y="21179"/>
                  </a:cubicBezTo>
                  <a:close/>
                  <a:moveTo>
                    <a:pt x="79967" y="3037"/>
                  </a:moveTo>
                  <a:cubicBezTo>
                    <a:pt x="82870" y="3295"/>
                    <a:pt x="85774" y="3690"/>
                    <a:pt x="88629" y="4133"/>
                  </a:cubicBezTo>
                  <a:cubicBezTo>
                    <a:pt x="77088" y="13735"/>
                    <a:pt x="63946" y="24570"/>
                    <a:pt x="51737" y="36017"/>
                  </a:cubicBezTo>
                  <a:cubicBezTo>
                    <a:pt x="56008" y="31482"/>
                    <a:pt x="60206" y="26874"/>
                    <a:pt x="64107" y="22065"/>
                  </a:cubicBezTo>
                  <a:cubicBezTo>
                    <a:pt x="69753" y="16015"/>
                    <a:pt x="75141" y="9756"/>
                    <a:pt x="79967" y="3037"/>
                  </a:cubicBezTo>
                  <a:close/>
                  <a:moveTo>
                    <a:pt x="27401" y="20437"/>
                  </a:moveTo>
                  <a:cubicBezTo>
                    <a:pt x="20693" y="28711"/>
                    <a:pt x="14002" y="36944"/>
                    <a:pt x="7994" y="45805"/>
                  </a:cubicBezTo>
                  <a:cubicBezTo>
                    <a:pt x="8637" y="41342"/>
                    <a:pt x="10061" y="37016"/>
                    <a:pt x="12192" y="33037"/>
                  </a:cubicBezTo>
                  <a:cubicBezTo>
                    <a:pt x="15562" y="25408"/>
                    <a:pt x="21111" y="21646"/>
                    <a:pt x="27401" y="20437"/>
                  </a:cubicBezTo>
                  <a:close/>
                  <a:moveTo>
                    <a:pt x="40518" y="21018"/>
                  </a:moveTo>
                  <a:cubicBezTo>
                    <a:pt x="41958" y="21364"/>
                    <a:pt x="43373" y="21783"/>
                    <a:pt x="44797" y="22274"/>
                  </a:cubicBezTo>
                  <a:cubicBezTo>
                    <a:pt x="36577" y="30942"/>
                    <a:pt x="28583" y="39779"/>
                    <a:pt x="20782" y="48834"/>
                  </a:cubicBezTo>
                  <a:cubicBezTo>
                    <a:pt x="27055" y="39320"/>
                    <a:pt x="33529" y="30016"/>
                    <a:pt x="40518" y="21018"/>
                  </a:cubicBezTo>
                  <a:close/>
                  <a:moveTo>
                    <a:pt x="32250" y="19986"/>
                  </a:moveTo>
                  <a:cubicBezTo>
                    <a:pt x="33939" y="19986"/>
                    <a:pt x="35636" y="20131"/>
                    <a:pt x="37317" y="20389"/>
                  </a:cubicBezTo>
                  <a:cubicBezTo>
                    <a:pt x="27561" y="29251"/>
                    <a:pt x="19253" y="39159"/>
                    <a:pt x="11058" y="49551"/>
                  </a:cubicBezTo>
                  <a:cubicBezTo>
                    <a:pt x="17951" y="40811"/>
                    <a:pt x="24385" y="29967"/>
                    <a:pt x="30955" y="20019"/>
                  </a:cubicBezTo>
                  <a:cubicBezTo>
                    <a:pt x="31382" y="19994"/>
                    <a:pt x="31816" y="19986"/>
                    <a:pt x="32250" y="19986"/>
                  </a:cubicBezTo>
                  <a:close/>
                  <a:moveTo>
                    <a:pt x="21361" y="30024"/>
                  </a:moveTo>
                  <a:cubicBezTo>
                    <a:pt x="16414" y="37508"/>
                    <a:pt x="11830" y="45185"/>
                    <a:pt x="7712" y="53200"/>
                  </a:cubicBezTo>
                  <a:cubicBezTo>
                    <a:pt x="7688" y="52363"/>
                    <a:pt x="7664" y="51525"/>
                    <a:pt x="7688" y="50695"/>
                  </a:cubicBezTo>
                  <a:lnTo>
                    <a:pt x="7664" y="50695"/>
                  </a:lnTo>
                  <a:cubicBezTo>
                    <a:pt x="8219" y="50042"/>
                    <a:pt x="8758" y="49390"/>
                    <a:pt x="9289" y="48737"/>
                  </a:cubicBezTo>
                  <a:cubicBezTo>
                    <a:pt x="9731" y="48222"/>
                    <a:pt x="9273" y="47537"/>
                    <a:pt x="8774" y="47537"/>
                  </a:cubicBezTo>
                  <a:cubicBezTo>
                    <a:pt x="8613" y="47537"/>
                    <a:pt x="8452" y="47602"/>
                    <a:pt x="8316" y="47763"/>
                  </a:cubicBezTo>
                  <a:cubicBezTo>
                    <a:pt x="12240" y="43171"/>
                    <a:pt x="17267" y="36001"/>
                    <a:pt x="21361" y="30024"/>
                  </a:cubicBezTo>
                  <a:close/>
                  <a:moveTo>
                    <a:pt x="34808" y="24345"/>
                  </a:moveTo>
                  <a:cubicBezTo>
                    <a:pt x="25543" y="36138"/>
                    <a:pt x="17629" y="49019"/>
                    <a:pt x="9409" y="61578"/>
                  </a:cubicBezTo>
                  <a:cubicBezTo>
                    <a:pt x="9039" y="60644"/>
                    <a:pt x="8685" y="59693"/>
                    <a:pt x="8291" y="58759"/>
                  </a:cubicBezTo>
                  <a:cubicBezTo>
                    <a:pt x="8179" y="58106"/>
                    <a:pt x="8179" y="57486"/>
                    <a:pt x="8082" y="56833"/>
                  </a:cubicBezTo>
                  <a:cubicBezTo>
                    <a:pt x="8179" y="56785"/>
                    <a:pt x="8267" y="56785"/>
                    <a:pt x="8364" y="56688"/>
                  </a:cubicBezTo>
                  <a:cubicBezTo>
                    <a:pt x="16607" y="46321"/>
                    <a:pt x="28631" y="32207"/>
                    <a:pt x="34808" y="24345"/>
                  </a:cubicBezTo>
                  <a:close/>
                  <a:moveTo>
                    <a:pt x="68892" y="11504"/>
                  </a:moveTo>
                  <a:cubicBezTo>
                    <a:pt x="63922" y="18826"/>
                    <a:pt x="57793" y="25456"/>
                    <a:pt x="51826" y="31925"/>
                  </a:cubicBezTo>
                  <a:cubicBezTo>
                    <a:pt x="41306" y="43364"/>
                    <a:pt x="29910" y="53990"/>
                    <a:pt x="19463" y="65526"/>
                  </a:cubicBezTo>
                  <a:cubicBezTo>
                    <a:pt x="28559" y="55480"/>
                    <a:pt x="36899" y="43042"/>
                    <a:pt x="44724" y="30547"/>
                  </a:cubicBezTo>
                  <a:cubicBezTo>
                    <a:pt x="44628" y="30733"/>
                    <a:pt x="44515" y="30926"/>
                    <a:pt x="44419" y="31111"/>
                  </a:cubicBezTo>
                  <a:cubicBezTo>
                    <a:pt x="43888" y="32078"/>
                    <a:pt x="44692" y="33085"/>
                    <a:pt x="45585" y="33085"/>
                  </a:cubicBezTo>
                  <a:cubicBezTo>
                    <a:pt x="45890" y="33085"/>
                    <a:pt x="46212" y="32972"/>
                    <a:pt x="46486" y="32690"/>
                  </a:cubicBezTo>
                  <a:cubicBezTo>
                    <a:pt x="53732" y="25456"/>
                    <a:pt x="61043" y="18343"/>
                    <a:pt x="68707" y="11528"/>
                  </a:cubicBezTo>
                  <a:cubicBezTo>
                    <a:pt x="68780" y="11528"/>
                    <a:pt x="68828" y="11528"/>
                    <a:pt x="68892" y="11504"/>
                  </a:cubicBezTo>
                  <a:close/>
                  <a:moveTo>
                    <a:pt x="85396" y="8628"/>
                  </a:moveTo>
                  <a:cubicBezTo>
                    <a:pt x="85444" y="8628"/>
                    <a:pt x="84165" y="10110"/>
                    <a:pt x="80667" y="14106"/>
                  </a:cubicBezTo>
                  <a:cubicBezTo>
                    <a:pt x="60375" y="37298"/>
                    <a:pt x="35990" y="56084"/>
                    <a:pt x="17138" y="80598"/>
                  </a:cubicBezTo>
                  <a:cubicBezTo>
                    <a:pt x="14886" y="75273"/>
                    <a:pt x="12731" y="69924"/>
                    <a:pt x="10616" y="64551"/>
                  </a:cubicBezTo>
                  <a:lnTo>
                    <a:pt x="10592" y="64551"/>
                  </a:lnTo>
                  <a:cubicBezTo>
                    <a:pt x="22503" y="50502"/>
                    <a:pt x="34486" y="36573"/>
                    <a:pt x="47113" y="23201"/>
                  </a:cubicBezTo>
                  <a:cubicBezTo>
                    <a:pt x="35226" y="35808"/>
                    <a:pt x="25173" y="55222"/>
                    <a:pt x="15280" y="70440"/>
                  </a:cubicBezTo>
                  <a:cubicBezTo>
                    <a:pt x="14677" y="71350"/>
                    <a:pt x="15554" y="72349"/>
                    <a:pt x="16447" y="72349"/>
                  </a:cubicBezTo>
                  <a:cubicBezTo>
                    <a:pt x="16688" y="72349"/>
                    <a:pt x="16929" y="72276"/>
                    <a:pt x="17138" y="72107"/>
                  </a:cubicBezTo>
                  <a:cubicBezTo>
                    <a:pt x="16929" y="72413"/>
                    <a:pt x="16720" y="72671"/>
                    <a:pt x="16511" y="72969"/>
                  </a:cubicBezTo>
                  <a:cubicBezTo>
                    <a:pt x="15851" y="73952"/>
                    <a:pt x="16760" y="74927"/>
                    <a:pt x="17717" y="74927"/>
                  </a:cubicBezTo>
                  <a:cubicBezTo>
                    <a:pt x="18031" y="74927"/>
                    <a:pt x="18353" y="74822"/>
                    <a:pt x="18626" y="74572"/>
                  </a:cubicBezTo>
                  <a:cubicBezTo>
                    <a:pt x="32025" y="62295"/>
                    <a:pt x="44797" y="49366"/>
                    <a:pt x="57657" y="36501"/>
                  </a:cubicBezTo>
                  <a:cubicBezTo>
                    <a:pt x="63158" y="30991"/>
                    <a:pt x="68756" y="25617"/>
                    <a:pt x="74417" y="20292"/>
                  </a:cubicBezTo>
                  <a:cubicBezTo>
                    <a:pt x="76605" y="18238"/>
                    <a:pt x="85283" y="8628"/>
                    <a:pt x="85396" y="8628"/>
                  </a:cubicBezTo>
                  <a:close/>
                  <a:moveTo>
                    <a:pt x="92208" y="4737"/>
                  </a:moveTo>
                  <a:cubicBezTo>
                    <a:pt x="97291" y="5639"/>
                    <a:pt x="102004" y="6622"/>
                    <a:pt x="105582" y="7129"/>
                  </a:cubicBezTo>
                  <a:cubicBezTo>
                    <a:pt x="110110" y="7782"/>
                    <a:pt x="124225" y="6155"/>
                    <a:pt x="122713" y="11761"/>
                  </a:cubicBezTo>
                  <a:cubicBezTo>
                    <a:pt x="120534" y="19664"/>
                    <a:pt x="110923" y="24780"/>
                    <a:pt x="104416" y="28550"/>
                  </a:cubicBezTo>
                  <a:cubicBezTo>
                    <a:pt x="98288" y="32110"/>
                    <a:pt x="87768" y="37016"/>
                    <a:pt x="80900" y="42784"/>
                  </a:cubicBezTo>
                  <a:cubicBezTo>
                    <a:pt x="83498" y="40392"/>
                    <a:pt x="86031" y="37902"/>
                    <a:pt x="88725" y="35550"/>
                  </a:cubicBezTo>
                  <a:cubicBezTo>
                    <a:pt x="91854" y="32787"/>
                    <a:pt x="95087" y="30112"/>
                    <a:pt x="98312" y="27454"/>
                  </a:cubicBezTo>
                  <a:cubicBezTo>
                    <a:pt x="98127" y="27712"/>
                    <a:pt x="97894" y="27921"/>
                    <a:pt x="97709" y="28179"/>
                  </a:cubicBezTo>
                  <a:cubicBezTo>
                    <a:pt x="96953" y="29162"/>
                    <a:pt x="97620" y="30741"/>
                    <a:pt x="98706" y="30741"/>
                  </a:cubicBezTo>
                  <a:cubicBezTo>
                    <a:pt x="98955" y="30741"/>
                    <a:pt x="99221" y="30660"/>
                    <a:pt x="99494" y="30483"/>
                  </a:cubicBezTo>
                  <a:cubicBezTo>
                    <a:pt x="106162" y="26012"/>
                    <a:pt x="111896" y="21388"/>
                    <a:pt x="116472" y="14734"/>
                  </a:cubicBezTo>
                  <a:cubicBezTo>
                    <a:pt x="117236" y="13646"/>
                    <a:pt x="116223" y="12599"/>
                    <a:pt x="115177" y="12599"/>
                  </a:cubicBezTo>
                  <a:cubicBezTo>
                    <a:pt x="114735" y="12599"/>
                    <a:pt x="114285" y="12785"/>
                    <a:pt x="113963" y="13244"/>
                  </a:cubicBezTo>
                  <a:lnTo>
                    <a:pt x="113890" y="13340"/>
                  </a:lnTo>
                  <a:cubicBezTo>
                    <a:pt x="113601" y="12913"/>
                    <a:pt x="113102" y="12607"/>
                    <a:pt x="112580" y="12607"/>
                  </a:cubicBezTo>
                  <a:cubicBezTo>
                    <a:pt x="112274" y="12607"/>
                    <a:pt x="111960" y="12704"/>
                    <a:pt x="111663" y="12946"/>
                  </a:cubicBezTo>
                  <a:cubicBezTo>
                    <a:pt x="103491" y="19479"/>
                    <a:pt x="95409" y="26060"/>
                    <a:pt x="87535" y="32876"/>
                  </a:cubicBezTo>
                  <a:cubicBezTo>
                    <a:pt x="94250" y="25738"/>
                    <a:pt x="100934" y="18593"/>
                    <a:pt x="107392" y="11222"/>
                  </a:cubicBezTo>
                  <a:cubicBezTo>
                    <a:pt x="108397" y="10142"/>
                    <a:pt x="107432" y="8716"/>
                    <a:pt x="106298" y="8716"/>
                  </a:cubicBezTo>
                  <a:cubicBezTo>
                    <a:pt x="105960" y="8716"/>
                    <a:pt x="105615" y="8837"/>
                    <a:pt x="105301" y="9127"/>
                  </a:cubicBezTo>
                  <a:cubicBezTo>
                    <a:pt x="77023" y="33246"/>
                    <a:pt x="51898" y="60644"/>
                    <a:pt x="24988" y="86253"/>
                  </a:cubicBezTo>
                  <a:cubicBezTo>
                    <a:pt x="35298" y="76433"/>
                    <a:pt x="47877" y="59274"/>
                    <a:pt x="59515" y="47199"/>
                  </a:cubicBezTo>
                  <a:cubicBezTo>
                    <a:pt x="71771" y="34479"/>
                    <a:pt x="84728" y="22387"/>
                    <a:pt x="97242" y="9941"/>
                  </a:cubicBezTo>
                  <a:cubicBezTo>
                    <a:pt x="98264" y="8918"/>
                    <a:pt x="97307" y="7508"/>
                    <a:pt x="96197" y="7508"/>
                  </a:cubicBezTo>
                  <a:cubicBezTo>
                    <a:pt x="95867" y="7508"/>
                    <a:pt x="95529" y="7629"/>
                    <a:pt x="95224" y="7919"/>
                  </a:cubicBezTo>
                  <a:cubicBezTo>
                    <a:pt x="93318" y="9667"/>
                    <a:pt x="91508" y="11504"/>
                    <a:pt x="89650" y="13268"/>
                  </a:cubicBezTo>
                  <a:cubicBezTo>
                    <a:pt x="89457" y="13220"/>
                    <a:pt x="89264" y="13195"/>
                    <a:pt x="89071" y="13195"/>
                  </a:cubicBezTo>
                  <a:cubicBezTo>
                    <a:pt x="87527" y="13195"/>
                    <a:pt x="86095" y="14782"/>
                    <a:pt x="84728" y="17989"/>
                  </a:cubicBezTo>
                  <a:cubicBezTo>
                    <a:pt x="65506" y="36670"/>
                    <a:pt x="47185" y="56270"/>
                    <a:pt x="26822" y="73783"/>
                  </a:cubicBezTo>
                  <a:cubicBezTo>
                    <a:pt x="36778" y="65203"/>
                    <a:pt x="46719" y="51621"/>
                    <a:pt x="56957" y="41850"/>
                  </a:cubicBezTo>
                  <a:cubicBezTo>
                    <a:pt x="69335" y="30040"/>
                    <a:pt x="81366" y="18134"/>
                    <a:pt x="92159" y="4850"/>
                  </a:cubicBezTo>
                  <a:cubicBezTo>
                    <a:pt x="92184" y="4801"/>
                    <a:pt x="92159" y="4761"/>
                    <a:pt x="92208" y="4737"/>
                  </a:cubicBezTo>
                  <a:close/>
                  <a:moveTo>
                    <a:pt x="70702" y="73952"/>
                  </a:moveTo>
                  <a:cubicBezTo>
                    <a:pt x="67806" y="77762"/>
                    <a:pt x="64831" y="81557"/>
                    <a:pt x="61815" y="85295"/>
                  </a:cubicBezTo>
                  <a:cubicBezTo>
                    <a:pt x="61686" y="85198"/>
                    <a:pt x="61525" y="85141"/>
                    <a:pt x="61364" y="85141"/>
                  </a:cubicBezTo>
                  <a:cubicBezTo>
                    <a:pt x="61268" y="85141"/>
                    <a:pt x="61163" y="85158"/>
                    <a:pt x="61067" y="85206"/>
                  </a:cubicBezTo>
                  <a:cubicBezTo>
                    <a:pt x="60158" y="85617"/>
                    <a:pt x="59322" y="86036"/>
                    <a:pt x="58549" y="86455"/>
                  </a:cubicBezTo>
                  <a:cubicBezTo>
                    <a:pt x="58614" y="86342"/>
                    <a:pt x="58606" y="86205"/>
                    <a:pt x="58469" y="86092"/>
                  </a:cubicBezTo>
                  <a:cubicBezTo>
                    <a:pt x="57327" y="85085"/>
                    <a:pt x="64718" y="78785"/>
                    <a:pt x="70702" y="73952"/>
                  </a:cubicBezTo>
                  <a:close/>
                  <a:moveTo>
                    <a:pt x="34735" y="70415"/>
                  </a:moveTo>
                  <a:cubicBezTo>
                    <a:pt x="29797" y="76554"/>
                    <a:pt x="25125" y="82926"/>
                    <a:pt x="20669" y="89484"/>
                  </a:cubicBezTo>
                  <a:cubicBezTo>
                    <a:pt x="20066" y="87808"/>
                    <a:pt x="19487" y="86132"/>
                    <a:pt x="18715" y="84416"/>
                  </a:cubicBezTo>
                  <a:cubicBezTo>
                    <a:pt x="18650" y="84247"/>
                    <a:pt x="18602" y="84086"/>
                    <a:pt x="18530" y="83925"/>
                  </a:cubicBezTo>
                  <a:cubicBezTo>
                    <a:pt x="24079" y="79599"/>
                    <a:pt x="29468" y="75064"/>
                    <a:pt x="34735" y="70415"/>
                  </a:cubicBezTo>
                  <a:close/>
                  <a:moveTo>
                    <a:pt x="77023" y="78761"/>
                  </a:moveTo>
                  <a:cubicBezTo>
                    <a:pt x="73332" y="83321"/>
                    <a:pt x="69705" y="87929"/>
                    <a:pt x="66061" y="92504"/>
                  </a:cubicBezTo>
                  <a:cubicBezTo>
                    <a:pt x="64967" y="91344"/>
                    <a:pt x="63737" y="90321"/>
                    <a:pt x="62370" y="89484"/>
                  </a:cubicBezTo>
                  <a:cubicBezTo>
                    <a:pt x="67549" y="86301"/>
                    <a:pt x="72310" y="82580"/>
                    <a:pt x="77023" y="78761"/>
                  </a:cubicBezTo>
                  <a:close/>
                  <a:moveTo>
                    <a:pt x="83264" y="84368"/>
                  </a:moveTo>
                  <a:cubicBezTo>
                    <a:pt x="79645" y="90064"/>
                    <a:pt x="75881" y="95670"/>
                    <a:pt x="71956" y="101180"/>
                  </a:cubicBezTo>
                  <a:cubicBezTo>
                    <a:pt x="70983" y="99529"/>
                    <a:pt x="70010" y="97853"/>
                    <a:pt x="68965" y="96299"/>
                  </a:cubicBezTo>
                  <a:cubicBezTo>
                    <a:pt x="73605" y="92158"/>
                    <a:pt x="78294" y="88114"/>
                    <a:pt x="83264" y="84368"/>
                  </a:cubicBezTo>
                  <a:close/>
                  <a:moveTo>
                    <a:pt x="85516" y="30854"/>
                  </a:moveTo>
                  <a:cubicBezTo>
                    <a:pt x="76275" y="40762"/>
                    <a:pt x="67010" y="50622"/>
                    <a:pt x="58445" y="61184"/>
                  </a:cubicBezTo>
                  <a:cubicBezTo>
                    <a:pt x="58027" y="61715"/>
                    <a:pt x="58003" y="62456"/>
                    <a:pt x="58421" y="62996"/>
                  </a:cubicBezTo>
                  <a:cubicBezTo>
                    <a:pt x="46252" y="73879"/>
                    <a:pt x="34526" y="85158"/>
                    <a:pt x="23596" y="97322"/>
                  </a:cubicBezTo>
                  <a:cubicBezTo>
                    <a:pt x="23202" y="97765"/>
                    <a:pt x="23588" y="98369"/>
                    <a:pt x="24031" y="98369"/>
                  </a:cubicBezTo>
                  <a:cubicBezTo>
                    <a:pt x="24167" y="98369"/>
                    <a:pt x="24304" y="98313"/>
                    <a:pt x="24433" y="98184"/>
                  </a:cubicBezTo>
                  <a:cubicBezTo>
                    <a:pt x="30417" y="91860"/>
                    <a:pt x="36457" y="85576"/>
                    <a:pt x="42633" y="79462"/>
                  </a:cubicBezTo>
                  <a:cubicBezTo>
                    <a:pt x="48247" y="73879"/>
                    <a:pt x="58003" y="67314"/>
                    <a:pt x="61968" y="62392"/>
                  </a:cubicBezTo>
                  <a:cubicBezTo>
                    <a:pt x="50370" y="76876"/>
                    <a:pt x="37044" y="89902"/>
                    <a:pt x="24682" y="103742"/>
                  </a:cubicBezTo>
                  <a:cubicBezTo>
                    <a:pt x="23846" y="100157"/>
                    <a:pt x="22993" y="96621"/>
                    <a:pt x="21899" y="93092"/>
                  </a:cubicBezTo>
                  <a:cubicBezTo>
                    <a:pt x="43051" y="73412"/>
                    <a:pt x="62949" y="52483"/>
                    <a:pt x="83779" y="32457"/>
                  </a:cubicBezTo>
                  <a:cubicBezTo>
                    <a:pt x="84358" y="31925"/>
                    <a:pt x="84961" y="31409"/>
                    <a:pt x="85516" y="30854"/>
                  </a:cubicBezTo>
                  <a:close/>
                  <a:moveTo>
                    <a:pt x="53756" y="80550"/>
                  </a:moveTo>
                  <a:cubicBezTo>
                    <a:pt x="44049" y="90394"/>
                    <a:pt x="34904" y="100737"/>
                    <a:pt x="26612" y="111830"/>
                  </a:cubicBezTo>
                  <a:cubicBezTo>
                    <a:pt x="26218" y="110227"/>
                    <a:pt x="25872" y="108697"/>
                    <a:pt x="25494" y="107134"/>
                  </a:cubicBezTo>
                  <a:cubicBezTo>
                    <a:pt x="31953" y="100673"/>
                    <a:pt x="38451" y="94277"/>
                    <a:pt x="45142" y="88042"/>
                  </a:cubicBezTo>
                  <a:cubicBezTo>
                    <a:pt x="47925" y="85464"/>
                    <a:pt x="50853" y="82999"/>
                    <a:pt x="53756" y="80550"/>
                  </a:cubicBezTo>
                  <a:close/>
                  <a:moveTo>
                    <a:pt x="87398" y="69948"/>
                  </a:moveTo>
                  <a:cubicBezTo>
                    <a:pt x="96084" y="75829"/>
                    <a:pt x="101352" y="84924"/>
                    <a:pt x="99752" y="95743"/>
                  </a:cubicBezTo>
                  <a:cubicBezTo>
                    <a:pt x="98883" y="101607"/>
                    <a:pt x="92119" y="112918"/>
                    <a:pt x="84825" y="112918"/>
                  </a:cubicBezTo>
                  <a:cubicBezTo>
                    <a:pt x="83707" y="112918"/>
                    <a:pt x="82581" y="112652"/>
                    <a:pt x="81455" y="112064"/>
                  </a:cubicBezTo>
                  <a:cubicBezTo>
                    <a:pt x="78254" y="110372"/>
                    <a:pt x="75978" y="107488"/>
                    <a:pt x="73911" y="104322"/>
                  </a:cubicBezTo>
                  <a:cubicBezTo>
                    <a:pt x="77811" y="99859"/>
                    <a:pt x="81945" y="95622"/>
                    <a:pt x="86288" y="91626"/>
                  </a:cubicBezTo>
                  <a:cubicBezTo>
                    <a:pt x="83731" y="96065"/>
                    <a:pt x="80667" y="100157"/>
                    <a:pt x="77393" y="104274"/>
                  </a:cubicBezTo>
                  <a:cubicBezTo>
                    <a:pt x="76444" y="105458"/>
                    <a:pt x="77329" y="106892"/>
                    <a:pt x="78495" y="106892"/>
                  </a:cubicBezTo>
                  <a:cubicBezTo>
                    <a:pt x="78841" y="106892"/>
                    <a:pt x="79219" y="106763"/>
                    <a:pt x="79573" y="106465"/>
                  </a:cubicBezTo>
                  <a:cubicBezTo>
                    <a:pt x="83337" y="103275"/>
                    <a:pt x="86843" y="99835"/>
                    <a:pt x="90374" y="96411"/>
                  </a:cubicBezTo>
                  <a:cubicBezTo>
                    <a:pt x="88677" y="99674"/>
                    <a:pt x="86819" y="102808"/>
                    <a:pt x="84752" y="105853"/>
                  </a:cubicBezTo>
                  <a:cubicBezTo>
                    <a:pt x="84197" y="107101"/>
                    <a:pt x="85114" y="108149"/>
                    <a:pt x="86119" y="108149"/>
                  </a:cubicBezTo>
                  <a:cubicBezTo>
                    <a:pt x="86578" y="108149"/>
                    <a:pt x="87060" y="107931"/>
                    <a:pt x="87422" y="107416"/>
                  </a:cubicBezTo>
                  <a:cubicBezTo>
                    <a:pt x="88934" y="104040"/>
                    <a:pt x="91556" y="101462"/>
                    <a:pt x="93623" y="98458"/>
                  </a:cubicBezTo>
                  <a:cubicBezTo>
                    <a:pt x="93945" y="97974"/>
                    <a:pt x="93808" y="97483"/>
                    <a:pt x="93527" y="97088"/>
                  </a:cubicBezTo>
                  <a:cubicBezTo>
                    <a:pt x="94854" y="94599"/>
                    <a:pt x="96157" y="92086"/>
                    <a:pt x="97548" y="89645"/>
                  </a:cubicBezTo>
                  <a:cubicBezTo>
                    <a:pt x="98240" y="88444"/>
                    <a:pt x="97266" y="87373"/>
                    <a:pt x="96189" y="87373"/>
                  </a:cubicBezTo>
                  <a:cubicBezTo>
                    <a:pt x="95827" y="87373"/>
                    <a:pt x="95457" y="87486"/>
                    <a:pt x="95135" y="87760"/>
                  </a:cubicBezTo>
                  <a:cubicBezTo>
                    <a:pt x="92763" y="89741"/>
                    <a:pt x="90583" y="91900"/>
                    <a:pt x="88371" y="94043"/>
                  </a:cubicBezTo>
                  <a:cubicBezTo>
                    <a:pt x="90044" y="91320"/>
                    <a:pt x="91484" y="88460"/>
                    <a:pt x="92650" y="85464"/>
                  </a:cubicBezTo>
                  <a:cubicBezTo>
                    <a:pt x="93060" y="84328"/>
                    <a:pt x="92119" y="83595"/>
                    <a:pt x="91154" y="83595"/>
                  </a:cubicBezTo>
                  <a:cubicBezTo>
                    <a:pt x="90768" y="83595"/>
                    <a:pt x="90374" y="83716"/>
                    <a:pt x="90068" y="83973"/>
                  </a:cubicBezTo>
                  <a:cubicBezTo>
                    <a:pt x="87583" y="86092"/>
                    <a:pt x="85243" y="88348"/>
                    <a:pt x="82894" y="90603"/>
                  </a:cubicBezTo>
                  <a:cubicBezTo>
                    <a:pt x="85307" y="86922"/>
                    <a:pt x="87704" y="83273"/>
                    <a:pt x="89932" y="79462"/>
                  </a:cubicBezTo>
                  <a:cubicBezTo>
                    <a:pt x="90511" y="78447"/>
                    <a:pt x="89658" y="77174"/>
                    <a:pt x="88621" y="77174"/>
                  </a:cubicBezTo>
                  <a:cubicBezTo>
                    <a:pt x="88371" y="77174"/>
                    <a:pt x="88114" y="77247"/>
                    <a:pt x="87865" y="77416"/>
                  </a:cubicBezTo>
                  <a:cubicBezTo>
                    <a:pt x="82267" y="81065"/>
                    <a:pt x="77112" y="85270"/>
                    <a:pt x="72077" y="89620"/>
                  </a:cubicBezTo>
                  <a:cubicBezTo>
                    <a:pt x="77112" y="83393"/>
                    <a:pt x="82179" y="77182"/>
                    <a:pt x="87125" y="70859"/>
                  </a:cubicBezTo>
                  <a:cubicBezTo>
                    <a:pt x="87310" y="70601"/>
                    <a:pt x="87398" y="70270"/>
                    <a:pt x="87398" y="69948"/>
                  </a:cubicBezTo>
                  <a:close/>
                  <a:moveTo>
                    <a:pt x="40333" y="101736"/>
                  </a:moveTo>
                  <a:cubicBezTo>
                    <a:pt x="39867" y="102437"/>
                    <a:pt x="39384" y="103114"/>
                    <a:pt x="38918" y="103807"/>
                  </a:cubicBezTo>
                  <a:cubicBezTo>
                    <a:pt x="35323" y="109204"/>
                    <a:pt x="32089" y="114859"/>
                    <a:pt x="28913" y="120506"/>
                  </a:cubicBezTo>
                  <a:cubicBezTo>
                    <a:pt x="28334" y="118766"/>
                    <a:pt x="27867" y="117018"/>
                    <a:pt x="27449" y="115318"/>
                  </a:cubicBezTo>
                  <a:cubicBezTo>
                    <a:pt x="27497" y="115278"/>
                    <a:pt x="27537" y="115302"/>
                    <a:pt x="27561" y="115278"/>
                  </a:cubicBezTo>
                  <a:cubicBezTo>
                    <a:pt x="31856" y="110791"/>
                    <a:pt x="36038" y="106207"/>
                    <a:pt x="40333" y="101736"/>
                  </a:cubicBezTo>
                  <a:close/>
                  <a:moveTo>
                    <a:pt x="47209" y="107021"/>
                  </a:moveTo>
                  <a:cubicBezTo>
                    <a:pt x="42979" y="111258"/>
                    <a:pt x="36826" y="119878"/>
                    <a:pt x="31856" y="125904"/>
                  </a:cubicBezTo>
                  <a:cubicBezTo>
                    <a:pt x="31768" y="126041"/>
                    <a:pt x="31695" y="126226"/>
                    <a:pt x="31671" y="126419"/>
                  </a:cubicBezTo>
                  <a:cubicBezTo>
                    <a:pt x="31140" y="125622"/>
                    <a:pt x="30674" y="124808"/>
                    <a:pt x="30280" y="123970"/>
                  </a:cubicBezTo>
                  <a:lnTo>
                    <a:pt x="47209" y="107041"/>
                  </a:lnTo>
                  <a:close/>
                  <a:moveTo>
                    <a:pt x="50507" y="103758"/>
                  </a:moveTo>
                  <a:cubicBezTo>
                    <a:pt x="50957" y="108117"/>
                    <a:pt x="52204" y="112797"/>
                    <a:pt x="52638" y="116350"/>
                  </a:cubicBezTo>
                  <a:cubicBezTo>
                    <a:pt x="52308" y="124583"/>
                    <a:pt x="48705" y="128643"/>
                    <a:pt x="41893" y="128643"/>
                  </a:cubicBezTo>
                  <a:cubicBezTo>
                    <a:pt x="41652" y="128643"/>
                    <a:pt x="41403" y="128635"/>
                    <a:pt x="41145" y="128627"/>
                  </a:cubicBezTo>
                  <a:cubicBezTo>
                    <a:pt x="44330" y="124091"/>
                    <a:pt x="47394" y="119483"/>
                    <a:pt x="50595" y="114972"/>
                  </a:cubicBezTo>
                  <a:cubicBezTo>
                    <a:pt x="51327" y="113957"/>
                    <a:pt x="50290" y="112773"/>
                    <a:pt x="49268" y="112773"/>
                  </a:cubicBezTo>
                  <a:cubicBezTo>
                    <a:pt x="48931" y="112773"/>
                    <a:pt x="48593" y="112902"/>
                    <a:pt x="48319" y="113208"/>
                  </a:cubicBezTo>
                  <a:cubicBezTo>
                    <a:pt x="45882" y="116301"/>
                    <a:pt x="42939" y="118952"/>
                    <a:pt x="39593" y="121022"/>
                  </a:cubicBezTo>
                  <a:lnTo>
                    <a:pt x="39384" y="121183"/>
                  </a:lnTo>
                  <a:cubicBezTo>
                    <a:pt x="39641" y="120877"/>
                    <a:pt x="39891" y="120627"/>
                    <a:pt x="40148" y="120297"/>
                  </a:cubicBezTo>
                  <a:cubicBezTo>
                    <a:pt x="44202" y="115198"/>
                    <a:pt x="47676" y="109647"/>
                    <a:pt x="50507" y="103758"/>
                  </a:cubicBezTo>
                  <a:close/>
                  <a:moveTo>
                    <a:pt x="75761" y="0"/>
                  </a:moveTo>
                  <a:cubicBezTo>
                    <a:pt x="62917" y="0"/>
                    <a:pt x="52509" y="3496"/>
                    <a:pt x="50740" y="15942"/>
                  </a:cubicBezTo>
                  <a:cubicBezTo>
                    <a:pt x="50089" y="16619"/>
                    <a:pt x="49461" y="17320"/>
                    <a:pt x="48810" y="18013"/>
                  </a:cubicBezTo>
                  <a:cubicBezTo>
                    <a:pt x="47330" y="18415"/>
                    <a:pt x="45681" y="18585"/>
                    <a:pt x="43912" y="18585"/>
                  </a:cubicBezTo>
                  <a:cubicBezTo>
                    <a:pt x="43100" y="18585"/>
                    <a:pt x="42263" y="18544"/>
                    <a:pt x="41403" y="18480"/>
                  </a:cubicBezTo>
                  <a:cubicBezTo>
                    <a:pt x="41202" y="18109"/>
                    <a:pt x="40832" y="17908"/>
                    <a:pt x="40446" y="17908"/>
                  </a:cubicBezTo>
                  <a:cubicBezTo>
                    <a:pt x="40164" y="17908"/>
                    <a:pt x="39883" y="18021"/>
                    <a:pt x="39657" y="18246"/>
                  </a:cubicBezTo>
                  <a:cubicBezTo>
                    <a:pt x="39617" y="18270"/>
                    <a:pt x="39593" y="18295"/>
                    <a:pt x="39569" y="18319"/>
                  </a:cubicBezTo>
                  <a:cubicBezTo>
                    <a:pt x="37221" y="18061"/>
                    <a:pt x="34880" y="17779"/>
                    <a:pt x="32652" y="17529"/>
                  </a:cubicBezTo>
                  <a:cubicBezTo>
                    <a:pt x="33022" y="16965"/>
                    <a:pt x="33392" y="16361"/>
                    <a:pt x="33811" y="15781"/>
                  </a:cubicBezTo>
                  <a:cubicBezTo>
                    <a:pt x="34301" y="15064"/>
                    <a:pt x="33545" y="14202"/>
                    <a:pt x="32829" y="14202"/>
                  </a:cubicBezTo>
                  <a:cubicBezTo>
                    <a:pt x="32596" y="14202"/>
                    <a:pt x="32363" y="14299"/>
                    <a:pt x="32186" y="14525"/>
                  </a:cubicBezTo>
                  <a:cubicBezTo>
                    <a:pt x="31438" y="15459"/>
                    <a:pt x="30698" y="16385"/>
                    <a:pt x="29958" y="17296"/>
                  </a:cubicBezTo>
                  <a:cubicBezTo>
                    <a:pt x="29307" y="17264"/>
                    <a:pt x="28679" y="17239"/>
                    <a:pt x="28076" y="17239"/>
                  </a:cubicBezTo>
                  <a:cubicBezTo>
                    <a:pt x="26942" y="17239"/>
                    <a:pt x="25897" y="17312"/>
                    <a:pt x="24988" y="17529"/>
                  </a:cubicBezTo>
                  <a:cubicBezTo>
                    <a:pt x="15932" y="19616"/>
                    <a:pt x="10664" y="29154"/>
                    <a:pt x="7294" y="36783"/>
                  </a:cubicBezTo>
                  <a:cubicBezTo>
                    <a:pt x="0" y="53369"/>
                    <a:pt x="8243" y="68200"/>
                    <a:pt x="15168" y="83248"/>
                  </a:cubicBezTo>
                  <a:cubicBezTo>
                    <a:pt x="14814" y="83973"/>
                    <a:pt x="15280" y="84763"/>
                    <a:pt x="15980" y="85085"/>
                  </a:cubicBezTo>
                  <a:cubicBezTo>
                    <a:pt x="17050" y="87437"/>
                    <a:pt x="18047" y="89806"/>
                    <a:pt x="18924" y="92206"/>
                  </a:cubicBezTo>
                  <a:cubicBezTo>
                    <a:pt x="18650" y="92811"/>
                    <a:pt x="18900" y="93528"/>
                    <a:pt x="19511" y="93834"/>
                  </a:cubicBezTo>
                  <a:cubicBezTo>
                    <a:pt x="20621" y="96903"/>
                    <a:pt x="21457" y="100069"/>
                    <a:pt x="22012" y="103299"/>
                  </a:cubicBezTo>
                  <a:cubicBezTo>
                    <a:pt x="22157" y="104209"/>
                    <a:pt x="22318" y="105184"/>
                    <a:pt x="22479" y="106207"/>
                  </a:cubicBezTo>
                  <a:cubicBezTo>
                    <a:pt x="22245" y="106441"/>
                    <a:pt x="22012" y="106675"/>
                    <a:pt x="21803" y="106924"/>
                  </a:cubicBezTo>
                  <a:cubicBezTo>
                    <a:pt x="20999" y="107818"/>
                    <a:pt x="21658" y="109188"/>
                    <a:pt x="22808" y="109188"/>
                  </a:cubicBezTo>
                  <a:cubicBezTo>
                    <a:pt x="22848" y="109188"/>
                    <a:pt x="22897" y="109188"/>
                    <a:pt x="22945" y="109180"/>
                  </a:cubicBezTo>
                  <a:cubicBezTo>
                    <a:pt x="24730" y="120047"/>
                    <a:pt x="28124" y="133927"/>
                    <a:pt x="39939" y="134604"/>
                  </a:cubicBezTo>
                  <a:cubicBezTo>
                    <a:pt x="40068" y="134612"/>
                    <a:pt x="40196" y="134612"/>
                    <a:pt x="40325" y="134612"/>
                  </a:cubicBezTo>
                  <a:cubicBezTo>
                    <a:pt x="45947" y="134612"/>
                    <a:pt x="51295" y="128256"/>
                    <a:pt x="54263" y="124373"/>
                  </a:cubicBezTo>
                  <a:cubicBezTo>
                    <a:pt x="63254" y="112531"/>
                    <a:pt x="41893" y="98836"/>
                    <a:pt x="59909" y="87671"/>
                  </a:cubicBezTo>
                  <a:lnTo>
                    <a:pt x="59772" y="87856"/>
                  </a:lnTo>
                  <a:cubicBezTo>
                    <a:pt x="59675" y="87969"/>
                    <a:pt x="59700" y="88090"/>
                    <a:pt x="59651" y="88203"/>
                  </a:cubicBezTo>
                  <a:cubicBezTo>
                    <a:pt x="58702" y="88203"/>
                    <a:pt x="58188" y="89508"/>
                    <a:pt x="58839" y="90249"/>
                  </a:cubicBezTo>
                  <a:cubicBezTo>
                    <a:pt x="60464" y="92061"/>
                    <a:pt x="61927" y="93946"/>
                    <a:pt x="63463" y="95807"/>
                  </a:cubicBezTo>
                  <a:cubicBezTo>
                    <a:pt x="62233" y="97394"/>
                    <a:pt x="60954" y="98901"/>
                    <a:pt x="59748" y="100488"/>
                  </a:cubicBezTo>
                  <a:lnTo>
                    <a:pt x="59724" y="100504"/>
                  </a:lnTo>
                  <a:cubicBezTo>
                    <a:pt x="59651" y="100600"/>
                    <a:pt x="59563" y="100697"/>
                    <a:pt x="59490" y="100786"/>
                  </a:cubicBezTo>
                  <a:cubicBezTo>
                    <a:pt x="58678" y="101865"/>
                    <a:pt x="59764" y="102953"/>
                    <a:pt x="60850" y="102953"/>
                  </a:cubicBezTo>
                  <a:cubicBezTo>
                    <a:pt x="61187" y="102953"/>
                    <a:pt x="61533" y="102848"/>
                    <a:pt x="61815" y="102598"/>
                  </a:cubicBezTo>
                  <a:cubicBezTo>
                    <a:pt x="63230" y="101366"/>
                    <a:pt x="64597" y="100133"/>
                    <a:pt x="65989" y="98901"/>
                  </a:cubicBezTo>
                  <a:cubicBezTo>
                    <a:pt x="67340" y="100576"/>
                    <a:pt x="68707" y="102252"/>
                    <a:pt x="70034" y="103952"/>
                  </a:cubicBezTo>
                  <a:cubicBezTo>
                    <a:pt x="69890" y="104161"/>
                    <a:pt x="69753" y="104371"/>
                    <a:pt x="69592" y="104580"/>
                  </a:cubicBezTo>
                  <a:cubicBezTo>
                    <a:pt x="68836" y="105643"/>
                    <a:pt x="69938" y="106900"/>
                    <a:pt x="71007" y="106900"/>
                  </a:cubicBezTo>
                  <a:cubicBezTo>
                    <a:pt x="71361" y="106900"/>
                    <a:pt x="71707" y="106763"/>
                    <a:pt x="71981" y="106441"/>
                  </a:cubicBezTo>
                  <a:cubicBezTo>
                    <a:pt x="73026" y="107762"/>
                    <a:pt x="74048" y="109115"/>
                    <a:pt x="75141" y="110437"/>
                  </a:cubicBezTo>
                  <a:cubicBezTo>
                    <a:pt x="77892" y="113780"/>
                    <a:pt x="81149" y="115906"/>
                    <a:pt x="84841" y="115906"/>
                  </a:cubicBezTo>
                  <a:cubicBezTo>
                    <a:pt x="86417" y="115906"/>
                    <a:pt x="88066" y="115520"/>
                    <a:pt x="89795" y="114674"/>
                  </a:cubicBezTo>
                  <a:cubicBezTo>
                    <a:pt x="98336" y="110437"/>
                    <a:pt x="103234" y="99481"/>
                    <a:pt x="102953" y="90434"/>
                  </a:cubicBezTo>
                  <a:cubicBezTo>
                    <a:pt x="102631" y="80227"/>
                    <a:pt x="95175" y="71898"/>
                    <a:pt x="86497" y="67572"/>
                  </a:cubicBezTo>
                  <a:cubicBezTo>
                    <a:pt x="86377" y="67515"/>
                    <a:pt x="86264" y="67491"/>
                    <a:pt x="86152" y="67491"/>
                  </a:cubicBezTo>
                  <a:cubicBezTo>
                    <a:pt x="85653" y="67491"/>
                    <a:pt x="85251" y="68015"/>
                    <a:pt x="85516" y="68530"/>
                  </a:cubicBezTo>
                  <a:cubicBezTo>
                    <a:pt x="85492" y="68555"/>
                    <a:pt x="85468" y="68555"/>
                    <a:pt x="85436" y="68555"/>
                  </a:cubicBezTo>
                  <a:cubicBezTo>
                    <a:pt x="85412" y="68555"/>
                    <a:pt x="85380" y="68555"/>
                    <a:pt x="85355" y="68579"/>
                  </a:cubicBezTo>
                  <a:cubicBezTo>
                    <a:pt x="79299" y="73042"/>
                    <a:pt x="73605" y="77996"/>
                    <a:pt x="67573" y="82483"/>
                  </a:cubicBezTo>
                  <a:cubicBezTo>
                    <a:pt x="71305" y="77738"/>
                    <a:pt x="74956" y="72945"/>
                    <a:pt x="78294" y="67926"/>
                  </a:cubicBezTo>
                  <a:cubicBezTo>
                    <a:pt x="78913" y="66976"/>
                    <a:pt x="78061" y="66130"/>
                    <a:pt x="77168" y="66130"/>
                  </a:cubicBezTo>
                  <a:cubicBezTo>
                    <a:pt x="76887" y="66130"/>
                    <a:pt x="76597" y="66218"/>
                    <a:pt x="76348" y="66412"/>
                  </a:cubicBezTo>
                  <a:cubicBezTo>
                    <a:pt x="74305" y="68087"/>
                    <a:pt x="53266" y="84481"/>
                    <a:pt x="58051" y="86648"/>
                  </a:cubicBezTo>
                  <a:cubicBezTo>
                    <a:pt x="58091" y="86664"/>
                    <a:pt x="58123" y="86672"/>
                    <a:pt x="58163" y="86672"/>
                  </a:cubicBezTo>
                  <a:cubicBezTo>
                    <a:pt x="53330" y="89435"/>
                    <a:pt x="51343" y="92601"/>
                    <a:pt x="50483" y="98949"/>
                  </a:cubicBezTo>
                  <a:cubicBezTo>
                    <a:pt x="50386" y="99996"/>
                    <a:pt x="50362" y="101044"/>
                    <a:pt x="50459" y="102115"/>
                  </a:cubicBezTo>
                  <a:cubicBezTo>
                    <a:pt x="50177" y="101680"/>
                    <a:pt x="49735" y="101374"/>
                    <a:pt x="49260" y="101374"/>
                  </a:cubicBezTo>
                  <a:cubicBezTo>
                    <a:pt x="48955" y="101374"/>
                    <a:pt x="48625" y="101503"/>
                    <a:pt x="48319" y="101809"/>
                  </a:cubicBezTo>
                  <a:cubicBezTo>
                    <a:pt x="43035" y="107101"/>
                    <a:pt x="35371" y="114988"/>
                    <a:pt x="33079" y="119048"/>
                  </a:cubicBezTo>
                  <a:cubicBezTo>
                    <a:pt x="38347" y="109703"/>
                    <a:pt x="44290" y="100802"/>
                    <a:pt x="50619" y="92158"/>
                  </a:cubicBezTo>
                  <a:cubicBezTo>
                    <a:pt x="51416" y="91062"/>
                    <a:pt x="50354" y="90072"/>
                    <a:pt x="49284" y="90072"/>
                  </a:cubicBezTo>
                  <a:cubicBezTo>
                    <a:pt x="48947" y="90072"/>
                    <a:pt x="48609" y="90168"/>
                    <a:pt x="48319" y="90394"/>
                  </a:cubicBezTo>
                  <a:cubicBezTo>
                    <a:pt x="47925" y="90668"/>
                    <a:pt x="47628" y="91022"/>
                    <a:pt x="47258" y="91320"/>
                  </a:cubicBezTo>
                  <a:cubicBezTo>
                    <a:pt x="55493" y="82411"/>
                    <a:pt x="64300" y="74016"/>
                    <a:pt x="73147" y="65759"/>
                  </a:cubicBezTo>
                  <a:cubicBezTo>
                    <a:pt x="74104" y="64881"/>
                    <a:pt x="73219" y="63326"/>
                    <a:pt x="72141" y="63326"/>
                  </a:cubicBezTo>
                  <a:cubicBezTo>
                    <a:pt x="71916" y="63326"/>
                    <a:pt x="71675" y="63391"/>
                    <a:pt x="71450" y="63552"/>
                  </a:cubicBezTo>
                  <a:cubicBezTo>
                    <a:pt x="63552" y="68998"/>
                    <a:pt x="56121" y="74951"/>
                    <a:pt x="48947" y="81202"/>
                  </a:cubicBezTo>
                  <a:cubicBezTo>
                    <a:pt x="49107" y="81017"/>
                    <a:pt x="49301" y="80856"/>
                    <a:pt x="49461" y="80670"/>
                  </a:cubicBezTo>
                  <a:cubicBezTo>
                    <a:pt x="56957" y="72550"/>
                    <a:pt x="64067" y="64084"/>
                    <a:pt x="70702" y="55271"/>
                  </a:cubicBezTo>
                  <a:cubicBezTo>
                    <a:pt x="71305" y="54457"/>
                    <a:pt x="70686" y="53740"/>
                    <a:pt x="69890" y="53531"/>
                  </a:cubicBezTo>
                  <a:cubicBezTo>
                    <a:pt x="72745" y="50622"/>
                    <a:pt x="75648" y="47714"/>
                    <a:pt x="78600" y="44927"/>
                  </a:cubicBezTo>
                  <a:cubicBezTo>
                    <a:pt x="72560" y="51090"/>
                    <a:pt x="71305" y="58155"/>
                    <a:pt x="83731" y="65719"/>
                  </a:cubicBezTo>
                  <a:cubicBezTo>
                    <a:pt x="83924" y="65832"/>
                    <a:pt x="84125" y="65880"/>
                    <a:pt x="84318" y="65880"/>
                  </a:cubicBezTo>
                  <a:cubicBezTo>
                    <a:pt x="85267" y="65880"/>
                    <a:pt x="86047" y="64607"/>
                    <a:pt x="85195" y="63858"/>
                  </a:cubicBezTo>
                  <a:cubicBezTo>
                    <a:pt x="77578" y="56995"/>
                    <a:pt x="73702" y="50969"/>
                    <a:pt x="83313" y="43856"/>
                  </a:cubicBezTo>
                  <a:cubicBezTo>
                    <a:pt x="89562" y="39248"/>
                    <a:pt x="96945" y="36042"/>
                    <a:pt x="103749" y="32368"/>
                  </a:cubicBezTo>
                  <a:cubicBezTo>
                    <a:pt x="113866" y="26850"/>
                    <a:pt x="126316" y="19431"/>
                    <a:pt x="126365" y="6453"/>
                  </a:cubicBezTo>
                  <a:cubicBezTo>
                    <a:pt x="126365" y="5728"/>
                    <a:pt x="125753" y="4938"/>
                    <a:pt x="124997" y="4938"/>
                  </a:cubicBezTo>
                  <a:cubicBezTo>
                    <a:pt x="124957" y="4938"/>
                    <a:pt x="124917" y="4938"/>
                    <a:pt x="124877" y="4946"/>
                  </a:cubicBezTo>
                  <a:cubicBezTo>
                    <a:pt x="123952" y="5051"/>
                    <a:pt x="122938" y="5099"/>
                    <a:pt x="121853" y="5099"/>
                  </a:cubicBezTo>
                  <a:cubicBezTo>
                    <a:pt x="111655" y="5099"/>
                    <a:pt x="94789" y="862"/>
                    <a:pt x="79991" y="105"/>
                  </a:cubicBezTo>
                  <a:lnTo>
                    <a:pt x="79758" y="105"/>
                  </a:lnTo>
                  <a:cubicBezTo>
                    <a:pt x="78407" y="40"/>
                    <a:pt x="77072" y="0"/>
                    <a:pt x="757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6" name="Google Shape;111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BgA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B0AACoGAACSHgAAwQYAAAAAAAAmAAAACAAAAP//////////"/>
                </a:ext>
              </a:extLst>
            </p:cNvSpPr>
            <p:nvPr/>
          </p:nvSpPr>
          <p:spPr>
            <a:xfrm>
              <a:off x="4826000" y="1002030"/>
              <a:ext cx="143510" cy="95885"/>
            </a:xfrm>
            <a:custGeom>
              <a:avLst/>
              <a:gdLst/>
              <a:ahLst/>
              <a:cxnLst/>
              <a:rect l="0" t="0" r="143510" b="95885"/>
              <a:pathLst>
                <a:path w="143510" h="95885">
                  <a:moveTo>
                    <a:pt x="96496" y="7793"/>
                  </a:moveTo>
                  <a:cubicBezTo>
                    <a:pt x="96472" y="7842"/>
                    <a:pt x="96424" y="7890"/>
                    <a:pt x="96400" y="7939"/>
                  </a:cubicBezTo>
                  <a:cubicBezTo>
                    <a:pt x="92129" y="11670"/>
                    <a:pt x="87996" y="15466"/>
                    <a:pt x="83959" y="19432"/>
                  </a:cubicBezTo>
                  <a:cubicBezTo>
                    <a:pt x="82077" y="21297"/>
                    <a:pt x="80292" y="23300"/>
                    <a:pt x="78643" y="25400"/>
                  </a:cubicBezTo>
                  <a:cubicBezTo>
                    <a:pt x="82005" y="20692"/>
                    <a:pt x="85696" y="16217"/>
                    <a:pt x="89693" y="11993"/>
                  </a:cubicBezTo>
                  <a:cubicBezTo>
                    <a:pt x="92129" y="9425"/>
                    <a:pt x="94429" y="8149"/>
                    <a:pt x="96496" y="7793"/>
                  </a:cubicBezTo>
                  <a:close/>
                  <a:moveTo>
                    <a:pt x="118805" y="36869"/>
                  </a:moveTo>
                  <a:cubicBezTo>
                    <a:pt x="115668" y="39510"/>
                    <a:pt x="112564" y="42119"/>
                    <a:pt x="109380" y="44687"/>
                  </a:cubicBezTo>
                  <a:cubicBezTo>
                    <a:pt x="109380" y="44663"/>
                    <a:pt x="109428" y="44639"/>
                    <a:pt x="109428" y="44614"/>
                  </a:cubicBezTo>
                  <a:cubicBezTo>
                    <a:pt x="109283" y="43379"/>
                    <a:pt x="109331" y="41069"/>
                    <a:pt x="109428" y="38226"/>
                  </a:cubicBezTo>
                  <a:cubicBezTo>
                    <a:pt x="110353" y="38630"/>
                    <a:pt x="111261" y="38856"/>
                    <a:pt x="112259" y="38856"/>
                  </a:cubicBezTo>
                  <a:cubicBezTo>
                    <a:pt x="113224" y="38856"/>
                    <a:pt x="114269" y="38646"/>
                    <a:pt x="115484" y="38177"/>
                  </a:cubicBezTo>
                  <a:cubicBezTo>
                    <a:pt x="116674" y="37709"/>
                    <a:pt x="117735" y="37289"/>
                    <a:pt x="118805" y="36869"/>
                  </a:cubicBezTo>
                  <a:close/>
                  <a:moveTo>
                    <a:pt x="97654" y="18293"/>
                  </a:moveTo>
                  <a:cubicBezTo>
                    <a:pt x="91920" y="26798"/>
                    <a:pt x="84795" y="34357"/>
                    <a:pt x="77244" y="41416"/>
                  </a:cubicBezTo>
                  <a:cubicBezTo>
                    <a:pt x="76922" y="41723"/>
                    <a:pt x="76576" y="42022"/>
                    <a:pt x="76222" y="42353"/>
                  </a:cubicBezTo>
                  <a:cubicBezTo>
                    <a:pt x="73882" y="44542"/>
                    <a:pt x="71510" y="46690"/>
                    <a:pt x="69121" y="48790"/>
                  </a:cubicBezTo>
                  <a:cubicBezTo>
                    <a:pt x="69210" y="45567"/>
                    <a:pt x="69821" y="42401"/>
                    <a:pt x="70955" y="39389"/>
                  </a:cubicBezTo>
                  <a:lnTo>
                    <a:pt x="70979" y="39389"/>
                  </a:lnTo>
                  <a:cubicBezTo>
                    <a:pt x="71196" y="39599"/>
                    <a:pt x="71486" y="39704"/>
                    <a:pt x="71775" y="39704"/>
                  </a:cubicBezTo>
                  <a:cubicBezTo>
                    <a:pt x="72000" y="39704"/>
                    <a:pt x="72225" y="39639"/>
                    <a:pt x="72418" y="39510"/>
                  </a:cubicBezTo>
                  <a:cubicBezTo>
                    <a:pt x="81056" y="33517"/>
                    <a:pt x="92387" y="26103"/>
                    <a:pt x="97654" y="18293"/>
                  </a:cubicBezTo>
                  <a:close/>
                  <a:moveTo>
                    <a:pt x="100163" y="8189"/>
                  </a:moveTo>
                  <a:cubicBezTo>
                    <a:pt x="104780" y="10128"/>
                    <a:pt x="107659" y="17219"/>
                    <a:pt x="107498" y="24262"/>
                  </a:cubicBezTo>
                  <a:cubicBezTo>
                    <a:pt x="107409" y="27638"/>
                    <a:pt x="107104" y="30997"/>
                    <a:pt x="106895" y="34357"/>
                  </a:cubicBezTo>
                  <a:cubicBezTo>
                    <a:pt x="106734" y="34398"/>
                    <a:pt x="106597" y="34357"/>
                    <a:pt x="106404" y="34446"/>
                  </a:cubicBezTo>
                  <a:cubicBezTo>
                    <a:pt x="98957" y="39696"/>
                    <a:pt x="91526" y="44962"/>
                    <a:pt x="84329" y="50559"/>
                  </a:cubicBezTo>
                  <a:lnTo>
                    <a:pt x="84329" y="50535"/>
                  </a:lnTo>
                  <a:cubicBezTo>
                    <a:pt x="83026" y="51560"/>
                    <a:pt x="81747" y="52634"/>
                    <a:pt x="80452" y="53660"/>
                  </a:cubicBezTo>
                  <a:cubicBezTo>
                    <a:pt x="89275" y="43912"/>
                    <a:pt x="97558" y="33727"/>
                    <a:pt x="104570" y="22460"/>
                  </a:cubicBezTo>
                  <a:cubicBezTo>
                    <a:pt x="105133" y="21540"/>
                    <a:pt x="104289" y="20328"/>
                    <a:pt x="103340" y="20328"/>
                  </a:cubicBezTo>
                  <a:cubicBezTo>
                    <a:pt x="103115" y="20328"/>
                    <a:pt x="102890" y="20393"/>
                    <a:pt x="102673" y="20554"/>
                  </a:cubicBezTo>
                  <a:cubicBezTo>
                    <a:pt x="99834" y="22606"/>
                    <a:pt x="97027" y="24722"/>
                    <a:pt x="94245" y="26870"/>
                  </a:cubicBezTo>
                  <a:cubicBezTo>
                    <a:pt x="97469" y="23026"/>
                    <a:pt x="100485" y="18988"/>
                    <a:pt x="103316" y="14836"/>
                  </a:cubicBezTo>
                  <a:cubicBezTo>
                    <a:pt x="104024" y="13786"/>
                    <a:pt x="103059" y="12785"/>
                    <a:pt x="102053" y="12785"/>
                  </a:cubicBezTo>
                  <a:cubicBezTo>
                    <a:pt x="101724" y="12785"/>
                    <a:pt x="101394" y="12890"/>
                    <a:pt x="101112" y="13132"/>
                  </a:cubicBezTo>
                  <a:cubicBezTo>
                    <a:pt x="97590" y="16209"/>
                    <a:pt x="79093" y="33541"/>
                    <a:pt x="76858" y="33541"/>
                  </a:cubicBezTo>
                  <a:cubicBezTo>
                    <a:pt x="76062" y="33541"/>
                    <a:pt x="77348" y="31329"/>
                    <a:pt x="82125" y="25473"/>
                  </a:cubicBezTo>
                  <a:cubicBezTo>
                    <a:pt x="87344" y="19060"/>
                    <a:pt x="93802" y="13600"/>
                    <a:pt x="100163" y="8189"/>
                  </a:cubicBezTo>
                  <a:close/>
                  <a:moveTo>
                    <a:pt x="25566" y="38412"/>
                  </a:moveTo>
                  <a:cubicBezTo>
                    <a:pt x="30624" y="38412"/>
                    <a:pt x="35473" y="40027"/>
                    <a:pt x="40331" y="42119"/>
                  </a:cubicBezTo>
                  <a:cubicBezTo>
                    <a:pt x="40234" y="42095"/>
                    <a:pt x="40138" y="42086"/>
                    <a:pt x="40033" y="42086"/>
                  </a:cubicBezTo>
                  <a:cubicBezTo>
                    <a:pt x="39800" y="42086"/>
                    <a:pt x="39575" y="42143"/>
                    <a:pt x="39382" y="42256"/>
                  </a:cubicBezTo>
                  <a:cubicBezTo>
                    <a:pt x="32691" y="45947"/>
                    <a:pt x="26539" y="50163"/>
                    <a:pt x="20483" y="54637"/>
                  </a:cubicBezTo>
                  <a:cubicBezTo>
                    <a:pt x="21569" y="53402"/>
                    <a:pt x="22662" y="52166"/>
                    <a:pt x="23732" y="50906"/>
                  </a:cubicBezTo>
                  <a:cubicBezTo>
                    <a:pt x="26885" y="47272"/>
                    <a:pt x="28187" y="45333"/>
                    <a:pt x="30978" y="41489"/>
                  </a:cubicBezTo>
                  <a:cubicBezTo>
                    <a:pt x="31605" y="40600"/>
                    <a:pt x="30729" y="39680"/>
                    <a:pt x="29844" y="39680"/>
                  </a:cubicBezTo>
                  <a:cubicBezTo>
                    <a:pt x="29659" y="39680"/>
                    <a:pt x="29474" y="39720"/>
                    <a:pt x="29305" y="39809"/>
                  </a:cubicBezTo>
                  <a:cubicBezTo>
                    <a:pt x="25405" y="41820"/>
                    <a:pt x="22735" y="43072"/>
                    <a:pt x="19253" y="45899"/>
                  </a:cubicBezTo>
                  <a:cubicBezTo>
                    <a:pt x="16647" y="48007"/>
                    <a:pt x="15457" y="48838"/>
                    <a:pt x="15183" y="48838"/>
                  </a:cubicBezTo>
                  <a:cubicBezTo>
                    <a:pt x="14363" y="48838"/>
                    <a:pt x="21344" y="41707"/>
                    <a:pt x="23266" y="38856"/>
                  </a:cubicBezTo>
                  <a:lnTo>
                    <a:pt x="23266" y="38880"/>
                  </a:lnTo>
                  <a:cubicBezTo>
                    <a:pt x="23338" y="38759"/>
                    <a:pt x="23362" y="38622"/>
                    <a:pt x="23362" y="38509"/>
                  </a:cubicBezTo>
                  <a:lnTo>
                    <a:pt x="23451" y="38509"/>
                  </a:lnTo>
                  <a:cubicBezTo>
                    <a:pt x="24158" y="38436"/>
                    <a:pt x="24866" y="38412"/>
                    <a:pt x="25566" y="38412"/>
                  </a:cubicBezTo>
                  <a:close/>
                  <a:moveTo>
                    <a:pt x="134712" y="33493"/>
                  </a:moveTo>
                  <a:cubicBezTo>
                    <a:pt x="141950" y="33493"/>
                    <a:pt x="138677" y="35359"/>
                    <a:pt x="135106" y="39647"/>
                  </a:cubicBezTo>
                  <a:cubicBezTo>
                    <a:pt x="133618" y="41440"/>
                    <a:pt x="132203" y="43282"/>
                    <a:pt x="130876" y="45196"/>
                  </a:cubicBezTo>
                  <a:cubicBezTo>
                    <a:pt x="125930" y="48830"/>
                    <a:pt x="121217" y="52731"/>
                    <a:pt x="116650" y="56737"/>
                  </a:cubicBezTo>
                  <a:cubicBezTo>
                    <a:pt x="122174" y="50187"/>
                    <a:pt x="127563" y="43540"/>
                    <a:pt x="132597" y="36570"/>
                  </a:cubicBezTo>
                  <a:cubicBezTo>
                    <a:pt x="133441" y="35399"/>
                    <a:pt x="132307" y="34260"/>
                    <a:pt x="131149" y="34260"/>
                  </a:cubicBezTo>
                  <a:cubicBezTo>
                    <a:pt x="130788" y="34260"/>
                    <a:pt x="130418" y="34373"/>
                    <a:pt x="130112" y="34632"/>
                  </a:cubicBezTo>
                  <a:cubicBezTo>
                    <a:pt x="126139" y="38089"/>
                    <a:pt x="122335" y="41650"/>
                    <a:pt x="118411" y="45148"/>
                  </a:cubicBezTo>
                  <a:cubicBezTo>
                    <a:pt x="121660" y="41626"/>
                    <a:pt x="124700" y="37943"/>
                    <a:pt x="127699" y="34188"/>
                  </a:cubicBezTo>
                  <a:cubicBezTo>
                    <a:pt x="130024" y="33727"/>
                    <a:pt x="132364" y="33493"/>
                    <a:pt x="134712" y="33493"/>
                  </a:cubicBezTo>
                  <a:close/>
                  <a:moveTo>
                    <a:pt x="19108" y="39042"/>
                  </a:moveTo>
                  <a:cubicBezTo>
                    <a:pt x="16856" y="40576"/>
                    <a:pt x="13889" y="42636"/>
                    <a:pt x="12449" y="43678"/>
                  </a:cubicBezTo>
                  <a:cubicBezTo>
                    <a:pt x="12666" y="43379"/>
                    <a:pt x="12554" y="42878"/>
                    <a:pt x="12200" y="42878"/>
                  </a:cubicBezTo>
                  <a:cubicBezTo>
                    <a:pt x="12152" y="42878"/>
                    <a:pt x="12095" y="42886"/>
                    <a:pt x="12031" y="42910"/>
                  </a:cubicBezTo>
                  <a:cubicBezTo>
                    <a:pt x="10937" y="43427"/>
                    <a:pt x="9827" y="43847"/>
                    <a:pt x="8661" y="44170"/>
                  </a:cubicBezTo>
                  <a:cubicBezTo>
                    <a:pt x="8130" y="44308"/>
                    <a:pt x="7873" y="44938"/>
                    <a:pt x="8155" y="45406"/>
                  </a:cubicBezTo>
                  <a:lnTo>
                    <a:pt x="8798" y="46407"/>
                  </a:lnTo>
                  <a:cubicBezTo>
                    <a:pt x="8975" y="46722"/>
                    <a:pt x="9297" y="46900"/>
                    <a:pt x="9634" y="46900"/>
                  </a:cubicBezTo>
                  <a:cubicBezTo>
                    <a:pt x="9803" y="46900"/>
                    <a:pt x="9972" y="46852"/>
                    <a:pt x="10125" y="46763"/>
                  </a:cubicBezTo>
                  <a:cubicBezTo>
                    <a:pt x="14234" y="44146"/>
                    <a:pt x="16357" y="43015"/>
                    <a:pt x="17130" y="43015"/>
                  </a:cubicBezTo>
                  <a:cubicBezTo>
                    <a:pt x="18617" y="43015"/>
                    <a:pt x="15103" y="47191"/>
                    <a:pt x="11146" y="52958"/>
                  </a:cubicBezTo>
                  <a:cubicBezTo>
                    <a:pt x="10551" y="53838"/>
                    <a:pt x="11371" y="54718"/>
                    <a:pt x="12216" y="54718"/>
                  </a:cubicBezTo>
                  <a:cubicBezTo>
                    <a:pt x="12489" y="54718"/>
                    <a:pt x="12771" y="54629"/>
                    <a:pt x="13004" y="54403"/>
                  </a:cubicBezTo>
                  <a:cubicBezTo>
                    <a:pt x="15360" y="52206"/>
                    <a:pt x="24062" y="44154"/>
                    <a:pt x="25228" y="44154"/>
                  </a:cubicBezTo>
                  <a:cubicBezTo>
                    <a:pt x="25702" y="44154"/>
                    <a:pt x="24930" y="45495"/>
                    <a:pt x="21963" y="49113"/>
                  </a:cubicBezTo>
                  <a:cubicBezTo>
                    <a:pt x="19293" y="52376"/>
                    <a:pt x="16462" y="55526"/>
                    <a:pt x="13655" y="58700"/>
                  </a:cubicBezTo>
                  <a:cubicBezTo>
                    <a:pt x="12264" y="56859"/>
                    <a:pt x="10776" y="55082"/>
                    <a:pt x="9152" y="53313"/>
                  </a:cubicBezTo>
                  <a:cubicBezTo>
                    <a:pt x="957" y="44308"/>
                    <a:pt x="10567" y="40512"/>
                    <a:pt x="19108" y="39042"/>
                  </a:cubicBezTo>
                  <a:close/>
                  <a:moveTo>
                    <a:pt x="106734" y="38573"/>
                  </a:moveTo>
                  <a:cubicBezTo>
                    <a:pt x="106637" y="40576"/>
                    <a:pt x="106710" y="42587"/>
                    <a:pt x="106895" y="44590"/>
                  </a:cubicBezTo>
                  <a:cubicBezTo>
                    <a:pt x="106991" y="45220"/>
                    <a:pt x="107498" y="45713"/>
                    <a:pt x="108101" y="45737"/>
                  </a:cubicBezTo>
                  <a:cubicBezTo>
                    <a:pt x="100043" y="52287"/>
                    <a:pt x="92017" y="58862"/>
                    <a:pt x="83983" y="65460"/>
                  </a:cubicBezTo>
                  <a:cubicBezTo>
                    <a:pt x="84956" y="64313"/>
                    <a:pt x="85905" y="63150"/>
                    <a:pt x="86878" y="62011"/>
                  </a:cubicBezTo>
                  <a:cubicBezTo>
                    <a:pt x="93545" y="54242"/>
                    <a:pt x="100212" y="46480"/>
                    <a:pt x="106734" y="38573"/>
                  </a:cubicBezTo>
                  <a:close/>
                  <a:moveTo>
                    <a:pt x="35039" y="47667"/>
                  </a:moveTo>
                  <a:cubicBezTo>
                    <a:pt x="29908" y="54242"/>
                    <a:pt x="23893" y="60121"/>
                    <a:pt x="18625" y="66647"/>
                  </a:cubicBezTo>
                  <a:cubicBezTo>
                    <a:pt x="18368" y="66139"/>
                    <a:pt x="18087" y="65573"/>
                    <a:pt x="17837" y="65089"/>
                  </a:cubicBezTo>
                  <a:cubicBezTo>
                    <a:pt x="17186" y="63917"/>
                    <a:pt x="16438" y="62892"/>
                    <a:pt x="15722" y="61826"/>
                  </a:cubicBezTo>
                  <a:cubicBezTo>
                    <a:pt x="21947" y="57674"/>
                    <a:pt x="31790" y="51819"/>
                    <a:pt x="35039" y="47667"/>
                  </a:cubicBezTo>
                  <a:close/>
                  <a:moveTo>
                    <a:pt x="40467" y="56019"/>
                  </a:moveTo>
                  <a:cubicBezTo>
                    <a:pt x="35015" y="59160"/>
                    <a:pt x="28396" y="69563"/>
                    <a:pt x="23636" y="76234"/>
                  </a:cubicBezTo>
                  <a:cubicBezTo>
                    <a:pt x="22357" y="73973"/>
                    <a:pt x="21175" y="71663"/>
                    <a:pt x="20041" y="69401"/>
                  </a:cubicBezTo>
                  <a:lnTo>
                    <a:pt x="20041" y="69377"/>
                  </a:lnTo>
                  <a:cubicBezTo>
                    <a:pt x="26700" y="64644"/>
                    <a:pt x="33366" y="60097"/>
                    <a:pt x="40467" y="56019"/>
                  </a:cubicBezTo>
                  <a:close/>
                  <a:moveTo>
                    <a:pt x="40508" y="42175"/>
                  </a:moveTo>
                  <a:cubicBezTo>
                    <a:pt x="48928" y="45834"/>
                    <a:pt x="57283" y="50793"/>
                    <a:pt x="66403" y="51165"/>
                  </a:cubicBezTo>
                  <a:lnTo>
                    <a:pt x="66427" y="51165"/>
                  </a:lnTo>
                  <a:cubicBezTo>
                    <a:pt x="65985" y="51536"/>
                    <a:pt x="65567" y="51932"/>
                    <a:pt x="65124" y="52311"/>
                  </a:cubicBezTo>
                  <a:cubicBezTo>
                    <a:pt x="58208" y="58328"/>
                    <a:pt x="51059" y="64039"/>
                    <a:pt x="43885" y="69749"/>
                  </a:cubicBezTo>
                  <a:cubicBezTo>
                    <a:pt x="47971" y="65299"/>
                    <a:pt x="51750" y="60541"/>
                    <a:pt x="55168" y="55550"/>
                  </a:cubicBezTo>
                  <a:cubicBezTo>
                    <a:pt x="55884" y="54524"/>
                    <a:pt x="54919" y="53531"/>
                    <a:pt x="53922" y="53531"/>
                  </a:cubicBezTo>
                  <a:cubicBezTo>
                    <a:pt x="53600" y="53531"/>
                    <a:pt x="53278" y="53636"/>
                    <a:pt x="53005" y="53870"/>
                  </a:cubicBezTo>
                  <a:cubicBezTo>
                    <a:pt x="44955" y="60961"/>
                    <a:pt x="33391" y="68513"/>
                    <a:pt x="27166" y="76347"/>
                  </a:cubicBezTo>
                  <a:cubicBezTo>
                    <a:pt x="33455" y="68424"/>
                    <a:pt x="40540" y="61381"/>
                    <a:pt x="46274" y="52982"/>
                  </a:cubicBezTo>
                  <a:cubicBezTo>
                    <a:pt x="46965" y="51980"/>
                    <a:pt x="46016" y="51011"/>
                    <a:pt x="45043" y="51011"/>
                  </a:cubicBezTo>
                  <a:cubicBezTo>
                    <a:pt x="44834" y="51011"/>
                    <a:pt x="44633" y="51051"/>
                    <a:pt x="44440" y="51140"/>
                  </a:cubicBezTo>
                  <a:cubicBezTo>
                    <a:pt x="36897" y="54783"/>
                    <a:pt x="30045" y="59120"/>
                    <a:pt x="23177" y="63901"/>
                  </a:cubicBezTo>
                  <a:cubicBezTo>
                    <a:pt x="28678" y="60073"/>
                    <a:pt x="35900" y="50866"/>
                    <a:pt x="40982" y="44332"/>
                  </a:cubicBezTo>
                  <a:cubicBezTo>
                    <a:pt x="41569" y="43637"/>
                    <a:pt x="41320" y="42563"/>
                    <a:pt x="40508" y="42175"/>
                  </a:cubicBezTo>
                  <a:close/>
                  <a:moveTo>
                    <a:pt x="125399" y="35520"/>
                  </a:moveTo>
                  <a:cubicBezTo>
                    <a:pt x="109404" y="49024"/>
                    <a:pt x="94542" y="63829"/>
                    <a:pt x="80983" y="79780"/>
                  </a:cubicBezTo>
                  <a:cubicBezTo>
                    <a:pt x="79688" y="78261"/>
                    <a:pt x="78313" y="76816"/>
                    <a:pt x="76874" y="75443"/>
                  </a:cubicBezTo>
                  <a:lnTo>
                    <a:pt x="76850" y="75418"/>
                  </a:lnTo>
                  <a:cubicBezTo>
                    <a:pt x="92845" y="61890"/>
                    <a:pt x="109380" y="49024"/>
                    <a:pt x="125399" y="35520"/>
                  </a:cubicBezTo>
                  <a:close/>
                  <a:moveTo>
                    <a:pt x="100461" y="25521"/>
                  </a:moveTo>
                  <a:cubicBezTo>
                    <a:pt x="93400" y="30699"/>
                    <a:pt x="86999" y="42264"/>
                    <a:pt x="80541" y="49557"/>
                  </a:cubicBezTo>
                  <a:cubicBezTo>
                    <a:pt x="75828" y="54872"/>
                    <a:pt x="70882" y="59936"/>
                    <a:pt x="65872" y="64967"/>
                  </a:cubicBezTo>
                  <a:cubicBezTo>
                    <a:pt x="64481" y="65646"/>
                    <a:pt x="63709" y="66413"/>
                    <a:pt x="63572" y="67302"/>
                  </a:cubicBezTo>
                  <a:cubicBezTo>
                    <a:pt x="62873" y="68004"/>
                    <a:pt x="62181" y="68699"/>
                    <a:pt x="61481" y="69401"/>
                  </a:cubicBezTo>
                  <a:cubicBezTo>
                    <a:pt x="53753" y="71033"/>
                    <a:pt x="47110" y="73973"/>
                    <a:pt x="40934" y="79521"/>
                  </a:cubicBezTo>
                  <a:lnTo>
                    <a:pt x="40934" y="79497"/>
                  </a:lnTo>
                  <a:cubicBezTo>
                    <a:pt x="39149" y="81129"/>
                    <a:pt x="35859" y="86306"/>
                    <a:pt x="32506" y="86306"/>
                  </a:cubicBezTo>
                  <a:cubicBezTo>
                    <a:pt x="31637" y="86306"/>
                    <a:pt x="30761" y="85958"/>
                    <a:pt x="29908" y="85118"/>
                  </a:cubicBezTo>
                  <a:cubicBezTo>
                    <a:pt x="28308" y="83552"/>
                    <a:pt x="26909" y="81597"/>
                    <a:pt x="25614" y="79546"/>
                  </a:cubicBezTo>
                  <a:cubicBezTo>
                    <a:pt x="32208" y="74813"/>
                    <a:pt x="38545" y="69886"/>
                    <a:pt x="44762" y="64693"/>
                  </a:cubicBezTo>
                  <a:cubicBezTo>
                    <a:pt x="48614" y="61470"/>
                    <a:pt x="50054" y="60299"/>
                    <a:pt x="50126" y="60299"/>
                  </a:cubicBezTo>
                  <a:cubicBezTo>
                    <a:pt x="50311" y="60299"/>
                    <a:pt x="42671" y="67003"/>
                    <a:pt x="41449" y="68351"/>
                  </a:cubicBezTo>
                  <a:cubicBezTo>
                    <a:pt x="37339" y="72923"/>
                    <a:pt x="33045" y="77284"/>
                    <a:pt x="28935" y="81847"/>
                  </a:cubicBezTo>
                  <a:cubicBezTo>
                    <a:pt x="27994" y="82905"/>
                    <a:pt x="28879" y="84190"/>
                    <a:pt x="29949" y="84190"/>
                  </a:cubicBezTo>
                  <a:cubicBezTo>
                    <a:pt x="30254" y="84190"/>
                    <a:pt x="30584" y="84085"/>
                    <a:pt x="30881" y="83834"/>
                  </a:cubicBezTo>
                  <a:cubicBezTo>
                    <a:pt x="40886" y="75483"/>
                    <a:pt x="51171" y="67487"/>
                    <a:pt x="61184" y="59144"/>
                  </a:cubicBezTo>
                  <a:cubicBezTo>
                    <a:pt x="58860" y="62173"/>
                    <a:pt x="56608" y="65226"/>
                    <a:pt x="54565" y="68440"/>
                  </a:cubicBezTo>
                  <a:cubicBezTo>
                    <a:pt x="54195" y="69054"/>
                    <a:pt x="54710" y="69603"/>
                    <a:pt x="55265" y="69603"/>
                  </a:cubicBezTo>
                  <a:cubicBezTo>
                    <a:pt x="55506" y="69603"/>
                    <a:pt x="55755" y="69498"/>
                    <a:pt x="55932" y="69240"/>
                  </a:cubicBezTo>
                  <a:cubicBezTo>
                    <a:pt x="61039" y="61632"/>
                    <a:pt x="67103" y="54759"/>
                    <a:pt x="73601" y="48297"/>
                  </a:cubicBezTo>
                  <a:cubicBezTo>
                    <a:pt x="76013" y="46084"/>
                    <a:pt x="78434" y="43847"/>
                    <a:pt x="80750" y="41537"/>
                  </a:cubicBezTo>
                  <a:cubicBezTo>
                    <a:pt x="87087" y="35892"/>
                    <a:pt x="93657" y="30513"/>
                    <a:pt x="100461" y="25521"/>
                  </a:cubicBezTo>
                  <a:close/>
                  <a:moveTo>
                    <a:pt x="119480" y="48459"/>
                  </a:moveTo>
                  <a:cubicBezTo>
                    <a:pt x="109331" y="60986"/>
                    <a:pt x="98394" y="72761"/>
                    <a:pt x="87047" y="84254"/>
                  </a:cubicBezTo>
                  <a:cubicBezTo>
                    <a:pt x="85913" y="85393"/>
                    <a:pt x="86983" y="86960"/>
                    <a:pt x="88221" y="86960"/>
                  </a:cubicBezTo>
                  <a:cubicBezTo>
                    <a:pt x="88583" y="86960"/>
                    <a:pt x="88953" y="86831"/>
                    <a:pt x="89299" y="86516"/>
                  </a:cubicBezTo>
                  <a:cubicBezTo>
                    <a:pt x="99673" y="76905"/>
                    <a:pt x="109613" y="66906"/>
                    <a:pt x="120317" y="57739"/>
                  </a:cubicBezTo>
                  <a:cubicBezTo>
                    <a:pt x="112910" y="66300"/>
                    <a:pt x="105664" y="74998"/>
                    <a:pt x="99094" y="84230"/>
                  </a:cubicBezTo>
                  <a:cubicBezTo>
                    <a:pt x="98845" y="84101"/>
                    <a:pt x="98563" y="84036"/>
                    <a:pt x="98274" y="84036"/>
                  </a:cubicBezTo>
                  <a:cubicBezTo>
                    <a:pt x="97711" y="84036"/>
                    <a:pt x="97140" y="84311"/>
                    <a:pt x="96866" y="84973"/>
                  </a:cubicBezTo>
                  <a:cubicBezTo>
                    <a:pt x="95982" y="87097"/>
                    <a:pt x="95121" y="89197"/>
                    <a:pt x="94245" y="91321"/>
                  </a:cubicBezTo>
                  <a:cubicBezTo>
                    <a:pt x="94172" y="91459"/>
                    <a:pt x="94269" y="91572"/>
                    <a:pt x="94245" y="91717"/>
                  </a:cubicBezTo>
                  <a:cubicBezTo>
                    <a:pt x="90368" y="90546"/>
                    <a:pt x="86814" y="86605"/>
                    <a:pt x="83283" y="82461"/>
                  </a:cubicBezTo>
                  <a:cubicBezTo>
                    <a:pt x="95057" y="70799"/>
                    <a:pt x="107152" y="59516"/>
                    <a:pt x="119480" y="48459"/>
                  </a:cubicBezTo>
                  <a:close/>
                  <a:moveTo>
                    <a:pt x="121499" y="61212"/>
                  </a:moveTo>
                  <a:cubicBezTo>
                    <a:pt x="116762" y="69886"/>
                    <a:pt x="111937" y="78544"/>
                    <a:pt x="105688" y="86281"/>
                  </a:cubicBezTo>
                  <a:cubicBezTo>
                    <a:pt x="102761" y="89916"/>
                    <a:pt x="100091" y="91531"/>
                    <a:pt x="97582" y="91927"/>
                  </a:cubicBezTo>
                  <a:cubicBezTo>
                    <a:pt x="104691" y="80967"/>
                    <a:pt x="112999" y="71033"/>
                    <a:pt x="121499" y="61212"/>
                  </a:cubicBezTo>
                  <a:close/>
                  <a:moveTo>
                    <a:pt x="105897" y="8"/>
                  </a:moveTo>
                  <a:cubicBezTo>
                    <a:pt x="105672" y="8"/>
                    <a:pt x="105447" y="72"/>
                    <a:pt x="105222" y="218"/>
                  </a:cubicBezTo>
                  <a:cubicBezTo>
                    <a:pt x="103903" y="1130"/>
                    <a:pt x="103646" y="1340"/>
                    <a:pt x="103018" y="2269"/>
                  </a:cubicBezTo>
                  <a:cubicBezTo>
                    <a:pt x="102423" y="2051"/>
                    <a:pt x="101780" y="1930"/>
                    <a:pt x="101072" y="1930"/>
                  </a:cubicBezTo>
                  <a:cubicBezTo>
                    <a:pt x="98909" y="1930"/>
                    <a:pt x="96223" y="3052"/>
                    <a:pt x="92869" y="5702"/>
                  </a:cubicBezTo>
                  <a:cubicBezTo>
                    <a:pt x="82286" y="14020"/>
                    <a:pt x="72925" y="26983"/>
                    <a:pt x="68381" y="39744"/>
                  </a:cubicBezTo>
                  <a:cubicBezTo>
                    <a:pt x="67424" y="42401"/>
                    <a:pt x="66685" y="44849"/>
                    <a:pt x="66266" y="47643"/>
                  </a:cubicBezTo>
                  <a:cubicBezTo>
                    <a:pt x="66130" y="48548"/>
                    <a:pt x="65285" y="48911"/>
                    <a:pt x="64007" y="48911"/>
                  </a:cubicBezTo>
                  <a:cubicBezTo>
                    <a:pt x="58852" y="48911"/>
                    <a:pt x="46676" y="42975"/>
                    <a:pt x="46435" y="42862"/>
                  </a:cubicBezTo>
                  <a:cubicBezTo>
                    <a:pt x="38795" y="39227"/>
                    <a:pt x="31927" y="36336"/>
                    <a:pt x="23451" y="35617"/>
                  </a:cubicBezTo>
                  <a:cubicBezTo>
                    <a:pt x="23097" y="35585"/>
                    <a:pt x="22670" y="35569"/>
                    <a:pt x="22180" y="35569"/>
                  </a:cubicBezTo>
                  <a:cubicBezTo>
                    <a:pt x="15899" y="35569"/>
                    <a:pt x="0" y="38177"/>
                    <a:pt x="0" y="45454"/>
                  </a:cubicBezTo>
                  <a:cubicBezTo>
                    <a:pt x="0" y="48532"/>
                    <a:pt x="3161" y="51261"/>
                    <a:pt x="5018" y="53240"/>
                  </a:cubicBezTo>
                  <a:cubicBezTo>
                    <a:pt x="7318" y="55760"/>
                    <a:pt x="9449" y="58442"/>
                    <a:pt x="11404" y="61260"/>
                  </a:cubicBezTo>
                  <a:cubicBezTo>
                    <a:pt x="10937" y="61801"/>
                    <a:pt x="10471" y="62310"/>
                    <a:pt x="10012" y="62827"/>
                  </a:cubicBezTo>
                  <a:cubicBezTo>
                    <a:pt x="9096" y="63756"/>
                    <a:pt x="9948" y="65032"/>
                    <a:pt x="10937" y="65032"/>
                  </a:cubicBezTo>
                  <a:cubicBezTo>
                    <a:pt x="11235" y="65032"/>
                    <a:pt x="11540" y="64919"/>
                    <a:pt x="11822" y="64644"/>
                  </a:cubicBezTo>
                  <a:cubicBezTo>
                    <a:pt x="12143" y="64362"/>
                    <a:pt x="12610" y="64014"/>
                    <a:pt x="13052" y="63707"/>
                  </a:cubicBezTo>
                  <a:cubicBezTo>
                    <a:pt x="16189" y="68465"/>
                    <a:pt x="18995" y="73407"/>
                    <a:pt x="21947" y="78520"/>
                  </a:cubicBezTo>
                  <a:cubicBezTo>
                    <a:pt x="21754" y="78770"/>
                    <a:pt x="21529" y="79077"/>
                    <a:pt x="21360" y="79311"/>
                  </a:cubicBezTo>
                  <a:cubicBezTo>
                    <a:pt x="20644" y="80224"/>
                    <a:pt x="21279" y="81710"/>
                    <a:pt x="22284" y="81710"/>
                  </a:cubicBezTo>
                  <a:cubicBezTo>
                    <a:pt x="22510" y="81710"/>
                    <a:pt x="22759" y="81629"/>
                    <a:pt x="23008" y="81452"/>
                  </a:cubicBezTo>
                  <a:cubicBezTo>
                    <a:pt x="23177" y="81339"/>
                    <a:pt x="23314" y="81226"/>
                    <a:pt x="23451" y="81129"/>
                  </a:cubicBezTo>
                  <a:cubicBezTo>
                    <a:pt x="25348" y="84432"/>
                    <a:pt x="28774" y="90094"/>
                    <a:pt x="32594" y="90094"/>
                  </a:cubicBezTo>
                  <a:cubicBezTo>
                    <a:pt x="33117" y="90094"/>
                    <a:pt x="33648" y="89989"/>
                    <a:pt x="34179" y="89754"/>
                  </a:cubicBezTo>
                  <a:cubicBezTo>
                    <a:pt x="37170" y="88430"/>
                    <a:pt x="39173" y="85490"/>
                    <a:pt x="41304" y="83107"/>
                  </a:cubicBezTo>
                  <a:cubicBezTo>
                    <a:pt x="46274" y="77583"/>
                    <a:pt x="52378" y="74223"/>
                    <a:pt x="59117" y="72034"/>
                  </a:cubicBezTo>
                  <a:cubicBezTo>
                    <a:pt x="58642" y="72996"/>
                    <a:pt x="59439" y="74078"/>
                    <a:pt x="60396" y="74078"/>
                  </a:cubicBezTo>
                  <a:cubicBezTo>
                    <a:pt x="60717" y="74078"/>
                    <a:pt x="61055" y="73957"/>
                    <a:pt x="61369" y="73666"/>
                  </a:cubicBezTo>
                  <a:cubicBezTo>
                    <a:pt x="62623" y="72551"/>
                    <a:pt x="63942" y="71542"/>
                    <a:pt x="65221" y="70427"/>
                  </a:cubicBezTo>
                  <a:cubicBezTo>
                    <a:pt x="65518" y="70354"/>
                    <a:pt x="65824" y="70266"/>
                    <a:pt x="66122" y="70193"/>
                  </a:cubicBezTo>
                  <a:cubicBezTo>
                    <a:pt x="66612" y="70120"/>
                    <a:pt x="66869" y="69611"/>
                    <a:pt x="66685" y="69191"/>
                  </a:cubicBezTo>
                  <a:cubicBezTo>
                    <a:pt x="78466" y="58918"/>
                    <a:pt x="90738" y="49242"/>
                    <a:pt x="103453" y="40180"/>
                  </a:cubicBezTo>
                  <a:cubicBezTo>
                    <a:pt x="94357" y="46674"/>
                    <a:pt x="83042" y="61341"/>
                    <a:pt x="73721" y="72874"/>
                  </a:cubicBezTo>
                  <a:cubicBezTo>
                    <a:pt x="73110" y="72479"/>
                    <a:pt x="72491" y="72131"/>
                    <a:pt x="71815" y="71824"/>
                  </a:cubicBezTo>
                  <a:cubicBezTo>
                    <a:pt x="71614" y="71736"/>
                    <a:pt x="71421" y="71703"/>
                    <a:pt x="71244" y="71703"/>
                  </a:cubicBezTo>
                  <a:cubicBezTo>
                    <a:pt x="70094" y="71703"/>
                    <a:pt x="69354" y="73230"/>
                    <a:pt x="70561" y="73997"/>
                  </a:cubicBezTo>
                  <a:cubicBezTo>
                    <a:pt x="71051" y="74296"/>
                    <a:pt x="71510" y="74667"/>
                    <a:pt x="71952" y="75039"/>
                  </a:cubicBezTo>
                  <a:cubicBezTo>
                    <a:pt x="71534" y="75580"/>
                    <a:pt x="71067" y="76137"/>
                    <a:pt x="70649" y="76654"/>
                  </a:cubicBezTo>
                  <a:cubicBezTo>
                    <a:pt x="69596" y="77745"/>
                    <a:pt x="70593" y="79247"/>
                    <a:pt x="71759" y="79247"/>
                  </a:cubicBezTo>
                  <a:cubicBezTo>
                    <a:pt x="72105" y="79247"/>
                    <a:pt x="72467" y="79109"/>
                    <a:pt x="72788" y="78794"/>
                  </a:cubicBezTo>
                  <a:cubicBezTo>
                    <a:pt x="73319" y="78350"/>
                    <a:pt x="73882" y="77930"/>
                    <a:pt x="74389" y="77470"/>
                  </a:cubicBezTo>
                  <a:cubicBezTo>
                    <a:pt x="75740" y="78964"/>
                    <a:pt x="77155" y="80684"/>
                    <a:pt x="78643" y="82477"/>
                  </a:cubicBezTo>
                  <a:cubicBezTo>
                    <a:pt x="78498" y="82647"/>
                    <a:pt x="78362" y="82809"/>
                    <a:pt x="78225" y="82970"/>
                  </a:cubicBezTo>
                  <a:cubicBezTo>
                    <a:pt x="77260" y="84149"/>
                    <a:pt x="78217" y="85676"/>
                    <a:pt x="79367" y="85676"/>
                  </a:cubicBezTo>
                  <a:cubicBezTo>
                    <a:pt x="79721" y="85676"/>
                    <a:pt x="80091" y="85530"/>
                    <a:pt x="80428" y="85183"/>
                  </a:cubicBezTo>
                  <a:cubicBezTo>
                    <a:pt x="80517" y="85118"/>
                    <a:pt x="80613" y="85022"/>
                    <a:pt x="80686" y="84949"/>
                  </a:cubicBezTo>
                  <a:cubicBezTo>
                    <a:pt x="85310" y="90489"/>
                    <a:pt x="90481" y="95876"/>
                    <a:pt x="95893" y="95876"/>
                  </a:cubicBezTo>
                  <a:cubicBezTo>
                    <a:pt x="97156" y="95876"/>
                    <a:pt x="98434" y="95586"/>
                    <a:pt x="99721" y="94931"/>
                  </a:cubicBezTo>
                  <a:cubicBezTo>
                    <a:pt x="112838" y="88284"/>
                    <a:pt x="120317" y="69377"/>
                    <a:pt x="126887" y="57157"/>
                  </a:cubicBezTo>
                  <a:cubicBezTo>
                    <a:pt x="128327" y="54452"/>
                    <a:pt x="129999" y="51932"/>
                    <a:pt x="131648" y="49420"/>
                  </a:cubicBezTo>
                  <a:cubicBezTo>
                    <a:pt x="132315" y="48629"/>
                    <a:pt x="132991" y="47853"/>
                    <a:pt x="133667" y="47062"/>
                  </a:cubicBezTo>
                  <a:cubicBezTo>
                    <a:pt x="133940" y="46714"/>
                    <a:pt x="134085" y="46270"/>
                    <a:pt x="134012" y="45826"/>
                  </a:cubicBezTo>
                  <a:cubicBezTo>
                    <a:pt x="136103" y="42886"/>
                    <a:pt x="138259" y="40019"/>
                    <a:pt x="140655" y="37224"/>
                  </a:cubicBezTo>
                  <a:cubicBezTo>
                    <a:pt x="141789" y="35843"/>
                    <a:pt x="143510" y="34026"/>
                    <a:pt x="142368" y="32185"/>
                  </a:cubicBezTo>
                  <a:cubicBezTo>
                    <a:pt x="141596" y="30925"/>
                    <a:pt x="139457" y="30618"/>
                    <a:pt x="137294" y="30618"/>
                  </a:cubicBezTo>
                  <a:cubicBezTo>
                    <a:pt x="135251" y="30618"/>
                    <a:pt x="133184" y="30892"/>
                    <a:pt x="132203" y="30900"/>
                  </a:cubicBezTo>
                  <a:lnTo>
                    <a:pt x="130184" y="30900"/>
                  </a:lnTo>
                  <a:cubicBezTo>
                    <a:pt x="130385" y="29988"/>
                    <a:pt x="129517" y="29212"/>
                    <a:pt x="128616" y="29212"/>
                  </a:cubicBezTo>
                  <a:cubicBezTo>
                    <a:pt x="128270" y="29212"/>
                    <a:pt x="127925" y="29317"/>
                    <a:pt x="127627" y="29576"/>
                  </a:cubicBezTo>
                  <a:cubicBezTo>
                    <a:pt x="127024" y="30085"/>
                    <a:pt x="126397" y="30577"/>
                    <a:pt x="125793" y="31086"/>
                  </a:cubicBezTo>
                  <a:cubicBezTo>
                    <a:pt x="123984" y="31232"/>
                    <a:pt x="122199" y="31652"/>
                    <a:pt x="120502" y="32322"/>
                  </a:cubicBezTo>
                  <a:cubicBezTo>
                    <a:pt x="116545" y="33970"/>
                    <a:pt x="115363" y="37039"/>
                    <a:pt x="112042" y="37039"/>
                  </a:cubicBezTo>
                  <a:cubicBezTo>
                    <a:pt x="111318" y="37039"/>
                    <a:pt x="110481" y="36893"/>
                    <a:pt x="109492" y="36546"/>
                  </a:cubicBezTo>
                  <a:cubicBezTo>
                    <a:pt x="109870" y="25982"/>
                    <a:pt x="110377" y="9336"/>
                    <a:pt x="105222" y="3812"/>
                  </a:cubicBezTo>
                  <a:cubicBezTo>
                    <a:pt x="105761" y="3319"/>
                    <a:pt x="106340" y="2851"/>
                    <a:pt x="106871" y="2366"/>
                  </a:cubicBezTo>
                  <a:cubicBezTo>
                    <a:pt x="107811" y="1510"/>
                    <a:pt x="106959" y="8"/>
                    <a:pt x="105897"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5" name="Google Shape;111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R8AAHUGAAA0IAAAGQcAAAAAAAAmAAAACAAAAP//////////"/>
                </a:ext>
              </a:extLst>
            </p:cNvSpPr>
            <p:nvPr/>
          </p:nvSpPr>
          <p:spPr>
            <a:xfrm>
              <a:off x="5128895" y="1049655"/>
              <a:ext cx="106045" cy="104140"/>
            </a:xfrm>
            <a:custGeom>
              <a:avLst/>
              <a:gdLst/>
              <a:ahLst/>
              <a:cxnLst/>
              <a:rect l="0" t="0" r="106045" b="104140"/>
              <a:pathLst>
                <a:path w="106045" h="104140">
                  <a:moveTo>
                    <a:pt x="30225" y="4349"/>
                  </a:moveTo>
                  <a:cubicBezTo>
                    <a:pt x="32315" y="4349"/>
                    <a:pt x="34227" y="4881"/>
                    <a:pt x="35775" y="5898"/>
                  </a:cubicBezTo>
                  <a:cubicBezTo>
                    <a:pt x="27717" y="13216"/>
                    <a:pt x="20457" y="21301"/>
                    <a:pt x="12398" y="28635"/>
                  </a:cubicBezTo>
                  <a:lnTo>
                    <a:pt x="11833" y="29151"/>
                  </a:lnTo>
                  <a:cubicBezTo>
                    <a:pt x="11833" y="29055"/>
                    <a:pt x="11858" y="28966"/>
                    <a:pt x="11858" y="28869"/>
                  </a:cubicBezTo>
                  <a:cubicBezTo>
                    <a:pt x="14608" y="26263"/>
                    <a:pt x="18238" y="22858"/>
                    <a:pt x="18593" y="22511"/>
                  </a:cubicBezTo>
                  <a:cubicBezTo>
                    <a:pt x="23482" y="17436"/>
                    <a:pt x="28047" y="12191"/>
                    <a:pt x="32492" y="6713"/>
                  </a:cubicBezTo>
                  <a:cubicBezTo>
                    <a:pt x="33331" y="5858"/>
                    <a:pt x="32549" y="4680"/>
                    <a:pt x="31637" y="4680"/>
                  </a:cubicBezTo>
                  <a:cubicBezTo>
                    <a:pt x="31363" y="4680"/>
                    <a:pt x="31072" y="4785"/>
                    <a:pt x="30814" y="5043"/>
                  </a:cubicBezTo>
                  <a:cubicBezTo>
                    <a:pt x="26837" y="8512"/>
                    <a:pt x="12769" y="19340"/>
                    <a:pt x="10535" y="27425"/>
                  </a:cubicBezTo>
                  <a:cubicBezTo>
                    <a:pt x="8720" y="29289"/>
                    <a:pt x="6872" y="31104"/>
                    <a:pt x="5082" y="33016"/>
                  </a:cubicBezTo>
                  <a:cubicBezTo>
                    <a:pt x="7130" y="25214"/>
                    <a:pt x="11140" y="18251"/>
                    <a:pt x="16238" y="12006"/>
                  </a:cubicBezTo>
                  <a:cubicBezTo>
                    <a:pt x="20529" y="6761"/>
                    <a:pt x="25781" y="4349"/>
                    <a:pt x="30225" y="4349"/>
                  </a:cubicBezTo>
                  <a:close/>
                  <a:moveTo>
                    <a:pt x="38429" y="8787"/>
                  </a:moveTo>
                  <a:cubicBezTo>
                    <a:pt x="39599" y="10884"/>
                    <a:pt x="39970" y="13684"/>
                    <a:pt x="39244" y="17081"/>
                  </a:cubicBezTo>
                  <a:cubicBezTo>
                    <a:pt x="34452" y="20437"/>
                    <a:pt x="29725" y="23834"/>
                    <a:pt x="25111" y="27473"/>
                  </a:cubicBezTo>
                  <a:cubicBezTo>
                    <a:pt x="22965" y="29151"/>
                    <a:pt x="17496" y="34154"/>
                    <a:pt x="13632" y="37769"/>
                  </a:cubicBezTo>
                  <a:cubicBezTo>
                    <a:pt x="23086" y="28845"/>
                    <a:pt x="32024" y="19994"/>
                    <a:pt x="38429" y="8787"/>
                  </a:cubicBezTo>
                  <a:close/>
                  <a:moveTo>
                    <a:pt x="35687" y="9585"/>
                  </a:moveTo>
                  <a:cubicBezTo>
                    <a:pt x="26370" y="18622"/>
                    <a:pt x="15310" y="31645"/>
                    <a:pt x="4573" y="42335"/>
                  </a:cubicBezTo>
                  <a:cubicBezTo>
                    <a:pt x="4178" y="40794"/>
                    <a:pt x="4033" y="39189"/>
                    <a:pt x="4178" y="37583"/>
                  </a:cubicBezTo>
                  <a:lnTo>
                    <a:pt x="4178" y="37607"/>
                  </a:lnTo>
                  <a:cubicBezTo>
                    <a:pt x="4210" y="37583"/>
                    <a:pt x="4243" y="37583"/>
                    <a:pt x="4283" y="37583"/>
                  </a:cubicBezTo>
                  <a:cubicBezTo>
                    <a:pt x="4315" y="37583"/>
                    <a:pt x="4347" y="37583"/>
                    <a:pt x="4388" y="37559"/>
                  </a:cubicBezTo>
                  <a:cubicBezTo>
                    <a:pt x="16544" y="30031"/>
                    <a:pt x="25482" y="19461"/>
                    <a:pt x="35687" y="9585"/>
                  </a:cubicBezTo>
                  <a:close/>
                  <a:moveTo>
                    <a:pt x="38292" y="25141"/>
                  </a:moveTo>
                  <a:cubicBezTo>
                    <a:pt x="39502" y="26215"/>
                    <a:pt x="40648" y="27376"/>
                    <a:pt x="41737" y="28587"/>
                  </a:cubicBezTo>
                  <a:lnTo>
                    <a:pt x="41712" y="28611"/>
                  </a:lnTo>
                  <a:cubicBezTo>
                    <a:pt x="41503" y="28611"/>
                    <a:pt x="41277" y="28659"/>
                    <a:pt x="41083" y="28772"/>
                  </a:cubicBezTo>
                  <a:cubicBezTo>
                    <a:pt x="32541" y="34856"/>
                    <a:pt x="24692" y="41730"/>
                    <a:pt x="18029" y="49831"/>
                  </a:cubicBezTo>
                  <a:cubicBezTo>
                    <a:pt x="24829" y="41545"/>
                    <a:pt x="31839" y="33597"/>
                    <a:pt x="38292" y="25141"/>
                  </a:cubicBezTo>
                  <a:close/>
                  <a:moveTo>
                    <a:pt x="37873" y="21325"/>
                  </a:moveTo>
                  <a:cubicBezTo>
                    <a:pt x="28911" y="28030"/>
                    <a:pt x="19755" y="42941"/>
                    <a:pt x="12229" y="52300"/>
                  </a:cubicBezTo>
                  <a:cubicBezTo>
                    <a:pt x="9494" y="50025"/>
                    <a:pt x="7332" y="47886"/>
                    <a:pt x="5904" y="45474"/>
                  </a:cubicBezTo>
                  <a:cubicBezTo>
                    <a:pt x="16940" y="37882"/>
                    <a:pt x="27144" y="29313"/>
                    <a:pt x="37873" y="21325"/>
                  </a:cubicBezTo>
                  <a:close/>
                  <a:moveTo>
                    <a:pt x="37671" y="34888"/>
                  </a:moveTo>
                  <a:cubicBezTo>
                    <a:pt x="38179" y="34888"/>
                    <a:pt x="37090" y="36687"/>
                    <a:pt x="34428" y="40310"/>
                  </a:cubicBezTo>
                  <a:cubicBezTo>
                    <a:pt x="30467" y="46733"/>
                    <a:pt x="25160" y="52607"/>
                    <a:pt x="20199" y="58359"/>
                  </a:cubicBezTo>
                  <a:cubicBezTo>
                    <a:pt x="18779" y="56657"/>
                    <a:pt x="17335" y="55003"/>
                    <a:pt x="15915" y="53397"/>
                  </a:cubicBezTo>
                  <a:cubicBezTo>
                    <a:pt x="21901" y="48831"/>
                    <a:pt x="27442" y="43868"/>
                    <a:pt x="33033" y="38721"/>
                  </a:cubicBezTo>
                  <a:cubicBezTo>
                    <a:pt x="35703" y="36163"/>
                    <a:pt x="37252" y="34888"/>
                    <a:pt x="37671" y="34888"/>
                  </a:cubicBezTo>
                  <a:close/>
                  <a:moveTo>
                    <a:pt x="40527" y="47023"/>
                  </a:moveTo>
                  <a:cubicBezTo>
                    <a:pt x="35719" y="53325"/>
                    <a:pt x="31161" y="59699"/>
                    <a:pt x="26837" y="66283"/>
                  </a:cubicBezTo>
                  <a:cubicBezTo>
                    <a:pt x="25321" y="64483"/>
                    <a:pt x="23829" y="62716"/>
                    <a:pt x="22336" y="60925"/>
                  </a:cubicBezTo>
                  <a:lnTo>
                    <a:pt x="22360" y="60925"/>
                  </a:lnTo>
                  <a:cubicBezTo>
                    <a:pt x="28870" y="56923"/>
                    <a:pt x="36864" y="51808"/>
                    <a:pt x="40527" y="47023"/>
                  </a:cubicBezTo>
                  <a:close/>
                  <a:moveTo>
                    <a:pt x="50191" y="56286"/>
                  </a:moveTo>
                  <a:cubicBezTo>
                    <a:pt x="44834" y="60126"/>
                    <a:pt x="39785" y="69397"/>
                    <a:pt x="35517" y="75666"/>
                  </a:cubicBezTo>
                  <a:cubicBezTo>
                    <a:pt x="33799" y="74012"/>
                    <a:pt x="32145" y="72269"/>
                    <a:pt x="30516" y="70494"/>
                  </a:cubicBezTo>
                  <a:cubicBezTo>
                    <a:pt x="37131" y="65815"/>
                    <a:pt x="43600" y="60990"/>
                    <a:pt x="50191" y="56286"/>
                  </a:cubicBezTo>
                  <a:close/>
                  <a:moveTo>
                    <a:pt x="71898" y="61224"/>
                  </a:moveTo>
                  <a:cubicBezTo>
                    <a:pt x="73600" y="61619"/>
                    <a:pt x="75343" y="61877"/>
                    <a:pt x="77093" y="61950"/>
                  </a:cubicBezTo>
                  <a:cubicBezTo>
                    <a:pt x="69922" y="67098"/>
                    <a:pt x="62420" y="73827"/>
                    <a:pt x="57620" y="78652"/>
                  </a:cubicBezTo>
                  <a:cubicBezTo>
                    <a:pt x="62912" y="73294"/>
                    <a:pt x="67679" y="67469"/>
                    <a:pt x="71898" y="61224"/>
                  </a:cubicBezTo>
                  <a:close/>
                  <a:moveTo>
                    <a:pt x="43116" y="30265"/>
                  </a:moveTo>
                  <a:cubicBezTo>
                    <a:pt x="51473" y="40681"/>
                    <a:pt x="56112" y="54422"/>
                    <a:pt x="67663" y="59755"/>
                  </a:cubicBezTo>
                  <a:cubicBezTo>
                    <a:pt x="59661" y="66154"/>
                    <a:pt x="51780" y="72657"/>
                    <a:pt x="43834" y="79103"/>
                  </a:cubicBezTo>
                  <a:cubicBezTo>
                    <a:pt x="50513" y="73681"/>
                    <a:pt x="55023" y="67291"/>
                    <a:pt x="59645" y="60038"/>
                  </a:cubicBezTo>
                  <a:cubicBezTo>
                    <a:pt x="60314" y="58997"/>
                    <a:pt x="59354" y="57722"/>
                    <a:pt x="58290" y="57722"/>
                  </a:cubicBezTo>
                  <a:cubicBezTo>
                    <a:pt x="58039" y="57722"/>
                    <a:pt x="57789" y="57787"/>
                    <a:pt x="57555" y="57940"/>
                  </a:cubicBezTo>
                  <a:cubicBezTo>
                    <a:pt x="53595" y="60522"/>
                    <a:pt x="49771" y="63370"/>
                    <a:pt x="46165" y="66444"/>
                  </a:cubicBezTo>
                  <a:cubicBezTo>
                    <a:pt x="49537" y="61853"/>
                    <a:pt x="52780" y="57238"/>
                    <a:pt x="55805" y="52397"/>
                  </a:cubicBezTo>
                  <a:cubicBezTo>
                    <a:pt x="56426" y="51396"/>
                    <a:pt x="55515" y="50130"/>
                    <a:pt x="54474" y="50130"/>
                  </a:cubicBezTo>
                  <a:cubicBezTo>
                    <a:pt x="54240" y="50130"/>
                    <a:pt x="53990" y="50194"/>
                    <a:pt x="53756" y="50347"/>
                  </a:cubicBezTo>
                  <a:cubicBezTo>
                    <a:pt x="45165" y="56052"/>
                    <a:pt x="37010" y="62369"/>
                    <a:pt x="28652" y="68372"/>
                  </a:cubicBezTo>
                  <a:lnTo>
                    <a:pt x="28628" y="68356"/>
                  </a:lnTo>
                  <a:cubicBezTo>
                    <a:pt x="35356" y="63297"/>
                    <a:pt x="41712" y="50275"/>
                    <a:pt x="46883" y="43473"/>
                  </a:cubicBezTo>
                  <a:cubicBezTo>
                    <a:pt x="47585" y="42529"/>
                    <a:pt x="46585" y="41238"/>
                    <a:pt x="45576" y="41238"/>
                  </a:cubicBezTo>
                  <a:cubicBezTo>
                    <a:pt x="45334" y="41238"/>
                    <a:pt x="45100" y="41311"/>
                    <a:pt x="44883" y="41472"/>
                  </a:cubicBezTo>
                  <a:cubicBezTo>
                    <a:pt x="38454" y="46176"/>
                    <a:pt x="29491" y="51880"/>
                    <a:pt x="25111" y="56988"/>
                  </a:cubicBezTo>
                  <a:cubicBezTo>
                    <a:pt x="32097" y="48806"/>
                    <a:pt x="38179" y="40399"/>
                    <a:pt x="43068" y="30757"/>
                  </a:cubicBezTo>
                  <a:cubicBezTo>
                    <a:pt x="43116" y="30596"/>
                    <a:pt x="43140" y="30426"/>
                    <a:pt x="43116" y="30265"/>
                  </a:cubicBezTo>
                  <a:close/>
                  <a:moveTo>
                    <a:pt x="53667" y="63725"/>
                  </a:moveTo>
                  <a:cubicBezTo>
                    <a:pt x="49989" y="69470"/>
                    <a:pt x="45221" y="74835"/>
                    <a:pt x="40833" y="80257"/>
                  </a:cubicBezTo>
                  <a:cubicBezTo>
                    <a:pt x="39873" y="79531"/>
                    <a:pt x="38970" y="78740"/>
                    <a:pt x="38058" y="77950"/>
                  </a:cubicBezTo>
                  <a:cubicBezTo>
                    <a:pt x="43003" y="73512"/>
                    <a:pt x="51151" y="67638"/>
                    <a:pt x="53667" y="63725"/>
                  </a:cubicBezTo>
                  <a:close/>
                  <a:moveTo>
                    <a:pt x="83869" y="61901"/>
                  </a:moveTo>
                  <a:cubicBezTo>
                    <a:pt x="88540" y="61901"/>
                    <a:pt x="92041" y="62724"/>
                    <a:pt x="93396" y="69236"/>
                  </a:cubicBezTo>
                  <a:cubicBezTo>
                    <a:pt x="93275" y="69260"/>
                    <a:pt x="93186" y="69236"/>
                    <a:pt x="93089" y="69284"/>
                  </a:cubicBezTo>
                  <a:cubicBezTo>
                    <a:pt x="85103" y="74359"/>
                    <a:pt x="78440" y="80467"/>
                    <a:pt x="71592" y="86938"/>
                  </a:cubicBezTo>
                  <a:cubicBezTo>
                    <a:pt x="73060" y="85405"/>
                    <a:pt x="74649" y="83678"/>
                    <a:pt x="75996" y="81976"/>
                  </a:cubicBezTo>
                  <a:cubicBezTo>
                    <a:pt x="80094" y="76901"/>
                    <a:pt x="84006" y="71826"/>
                    <a:pt x="87685" y="66396"/>
                  </a:cubicBezTo>
                  <a:cubicBezTo>
                    <a:pt x="88427" y="65314"/>
                    <a:pt x="87370" y="63983"/>
                    <a:pt x="86241" y="63983"/>
                  </a:cubicBezTo>
                  <a:cubicBezTo>
                    <a:pt x="85983" y="63983"/>
                    <a:pt x="85716" y="64048"/>
                    <a:pt x="85474" y="64209"/>
                  </a:cubicBezTo>
                  <a:cubicBezTo>
                    <a:pt x="80376" y="67396"/>
                    <a:pt x="75698" y="71011"/>
                    <a:pt x="71132" y="74779"/>
                  </a:cubicBezTo>
                  <a:cubicBezTo>
                    <a:pt x="74528" y="70890"/>
                    <a:pt x="77859" y="66977"/>
                    <a:pt x="81054" y="62902"/>
                  </a:cubicBezTo>
                  <a:cubicBezTo>
                    <a:pt x="81239" y="62620"/>
                    <a:pt x="81352" y="62297"/>
                    <a:pt x="81352" y="61950"/>
                  </a:cubicBezTo>
                  <a:cubicBezTo>
                    <a:pt x="82223" y="61926"/>
                    <a:pt x="83062" y="61901"/>
                    <a:pt x="83869" y="61901"/>
                  </a:cubicBezTo>
                  <a:close/>
                  <a:moveTo>
                    <a:pt x="68034" y="63693"/>
                  </a:moveTo>
                  <a:cubicBezTo>
                    <a:pt x="69034" y="63693"/>
                    <a:pt x="53619" y="78280"/>
                    <a:pt x="50892" y="81048"/>
                  </a:cubicBezTo>
                  <a:cubicBezTo>
                    <a:pt x="49876" y="82040"/>
                    <a:pt x="50779" y="83735"/>
                    <a:pt x="51965" y="83735"/>
                  </a:cubicBezTo>
                  <a:cubicBezTo>
                    <a:pt x="52223" y="83735"/>
                    <a:pt x="52490" y="83654"/>
                    <a:pt x="52756" y="83469"/>
                  </a:cubicBezTo>
                  <a:cubicBezTo>
                    <a:pt x="60113" y="78506"/>
                    <a:pt x="69889" y="72084"/>
                    <a:pt x="74923" y="65678"/>
                  </a:cubicBezTo>
                  <a:cubicBezTo>
                    <a:pt x="70148" y="71753"/>
                    <a:pt x="64864" y="77441"/>
                    <a:pt x="59629" y="83146"/>
                  </a:cubicBezTo>
                  <a:cubicBezTo>
                    <a:pt x="59564" y="83146"/>
                    <a:pt x="59516" y="83073"/>
                    <a:pt x="59443" y="83073"/>
                  </a:cubicBezTo>
                  <a:cubicBezTo>
                    <a:pt x="59435" y="83073"/>
                    <a:pt x="59427" y="83073"/>
                    <a:pt x="59419" y="83073"/>
                  </a:cubicBezTo>
                  <a:cubicBezTo>
                    <a:pt x="56531" y="84429"/>
                    <a:pt x="54571" y="85873"/>
                    <a:pt x="53288" y="87333"/>
                  </a:cubicBezTo>
                  <a:cubicBezTo>
                    <a:pt x="50037" y="86147"/>
                    <a:pt x="47061" y="84501"/>
                    <a:pt x="44245" y="82646"/>
                  </a:cubicBezTo>
                  <a:cubicBezTo>
                    <a:pt x="50295" y="77780"/>
                    <a:pt x="56321" y="72915"/>
                    <a:pt x="62323" y="68001"/>
                  </a:cubicBezTo>
                  <a:cubicBezTo>
                    <a:pt x="66074" y="64919"/>
                    <a:pt x="67744" y="63693"/>
                    <a:pt x="68034" y="63693"/>
                  </a:cubicBezTo>
                  <a:close/>
                  <a:moveTo>
                    <a:pt x="93719" y="79741"/>
                  </a:moveTo>
                  <a:cubicBezTo>
                    <a:pt x="92509" y="88665"/>
                    <a:pt x="87338" y="96072"/>
                    <a:pt x="78585" y="99476"/>
                  </a:cubicBezTo>
                  <a:lnTo>
                    <a:pt x="78585" y="99493"/>
                  </a:lnTo>
                  <a:cubicBezTo>
                    <a:pt x="77392" y="99936"/>
                    <a:pt x="76157" y="100219"/>
                    <a:pt x="74899" y="100356"/>
                  </a:cubicBezTo>
                  <a:cubicBezTo>
                    <a:pt x="78303" y="96257"/>
                    <a:pt x="81820" y="92320"/>
                    <a:pt x="85547" y="88431"/>
                  </a:cubicBezTo>
                  <a:cubicBezTo>
                    <a:pt x="86596" y="87196"/>
                    <a:pt x="87548" y="85889"/>
                    <a:pt x="88386" y="84542"/>
                  </a:cubicBezTo>
                  <a:cubicBezTo>
                    <a:pt x="88483" y="84493"/>
                    <a:pt x="88548" y="84542"/>
                    <a:pt x="88620" y="84469"/>
                  </a:cubicBezTo>
                  <a:cubicBezTo>
                    <a:pt x="90508" y="83097"/>
                    <a:pt x="92202" y="81516"/>
                    <a:pt x="93719" y="79741"/>
                  </a:cubicBezTo>
                  <a:close/>
                  <a:moveTo>
                    <a:pt x="81401" y="69954"/>
                  </a:moveTo>
                  <a:cubicBezTo>
                    <a:pt x="75399" y="78732"/>
                    <a:pt x="68042" y="86518"/>
                    <a:pt x="62024" y="95305"/>
                  </a:cubicBezTo>
                  <a:cubicBezTo>
                    <a:pt x="61194" y="96539"/>
                    <a:pt x="62315" y="97637"/>
                    <a:pt x="63476" y="97637"/>
                  </a:cubicBezTo>
                  <a:cubicBezTo>
                    <a:pt x="63856" y="97637"/>
                    <a:pt x="64235" y="97524"/>
                    <a:pt x="64565" y="97258"/>
                  </a:cubicBezTo>
                  <a:cubicBezTo>
                    <a:pt x="73302" y="90190"/>
                    <a:pt x="80997" y="82032"/>
                    <a:pt x="89927" y="75142"/>
                  </a:cubicBezTo>
                  <a:cubicBezTo>
                    <a:pt x="84797" y="79112"/>
                    <a:pt x="80296" y="86075"/>
                    <a:pt x="75972" y="92626"/>
                  </a:cubicBezTo>
                  <a:cubicBezTo>
                    <a:pt x="74673" y="93578"/>
                    <a:pt x="74060" y="94530"/>
                    <a:pt x="74084" y="95491"/>
                  </a:cubicBezTo>
                  <a:cubicBezTo>
                    <a:pt x="72898" y="97258"/>
                    <a:pt x="71713" y="98936"/>
                    <a:pt x="70551" y="100477"/>
                  </a:cubicBezTo>
                  <a:cubicBezTo>
                    <a:pt x="62137" y="100082"/>
                    <a:pt x="52594" y="96184"/>
                    <a:pt x="54409" y="90246"/>
                  </a:cubicBezTo>
                  <a:cubicBezTo>
                    <a:pt x="54643" y="90916"/>
                    <a:pt x="55256" y="91287"/>
                    <a:pt x="55886" y="91287"/>
                  </a:cubicBezTo>
                  <a:cubicBezTo>
                    <a:pt x="56249" y="91287"/>
                    <a:pt x="56620" y="91166"/>
                    <a:pt x="56926" y="90900"/>
                  </a:cubicBezTo>
                  <a:cubicBezTo>
                    <a:pt x="64146" y="85123"/>
                    <a:pt x="76617" y="76933"/>
                    <a:pt x="81401" y="69954"/>
                  </a:cubicBezTo>
                  <a:close/>
                  <a:moveTo>
                    <a:pt x="35800" y="0"/>
                  </a:moveTo>
                  <a:cubicBezTo>
                    <a:pt x="32654" y="0"/>
                    <a:pt x="29314" y="823"/>
                    <a:pt x="27112" y="1549"/>
                  </a:cubicBezTo>
                  <a:cubicBezTo>
                    <a:pt x="9510" y="7367"/>
                    <a:pt x="2662" y="27957"/>
                    <a:pt x="96" y="44288"/>
                  </a:cubicBezTo>
                  <a:cubicBezTo>
                    <a:pt x="8" y="44869"/>
                    <a:pt x="145" y="45458"/>
                    <a:pt x="701" y="45781"/>
                  </a:cubicBezTo>
                  <a:cubicBezTo>
                    <a:pt x="4872" y="48040"/>
                    <a:pt x="7598" y="51485"/>
                    <a:pt x="11253" y="54261"/>
                  </a:cubicBezTo>
                  <a:cubicBezTo>
                    <a:pt x="11325" y="55003"/>
                    <a:pt x="11858" y="55697"/>
                    <a:pt x="12559" y="55697"/>
                  </a:cubicBezTo>
                  <a:cubicBezTo>
                    <a:pt x="12793" y="55697"/>
                    <a:pt x="13060" y="55616"/>
                    <a:pt x="13326" y="55422"/>
                  </a:cubicBezTo>
                  <a:cubicBezTo>
                    <a:pt x="13882" y="55027"/>
                    <a:pt x="14374" y="54543"/>
                    <a:pt x="14931" y="54140"/>
                  </a:cubicBezTo>
                  <a:cubicBezTo>
                    <a:pt x="16286" y="55963"/>
                    <a:pt x="17682" y="57827"/>
                    <a:pt x="19101" y="59755"/>
                  </a:cubicBezTo>
                  <a:cubicBezTo>
                    <a:pt x="18529" y="60715"/>
                    <a:pt x="19174" y="61910"/>
                    <a:pt x="20190" y="61910"/>
                  </a:cubicBezTo>
                  <a:cubicBezTo>
                    <a:pt x="20328" y="61910"/>
                    <a:pt x="20481" y="61885"/>
                    <a:pt x="20642" y="61829"/>
                  </a:cubicBezTo>
                  <a:cubicBezTo>
                    <a:pt x="22223" y="63951"/>
                    <a:pt x="23829" y="66089"/>
                    <a:pt x="25555" y="68211"/>
                  </a:cubicBezTo>
                  <a:cubicBezTo>
                    <a:pt x="24643" y="69655"/>
                    <a:pt x="23619" y="71011"/>
                    <a:pt x="22756" y="72479"/>
                  </a:cubicBezTo>
                  <a:cubicBezTo>
                    <a:pt x="22159" y="73472"/>
                    <a:pt x="23014" y="74730"/>
                    <a:pt x="24030" y="74730"/>
                  </a:cubicBezTo>
                  <a:cubicBezTo>
                    <a:pt x="24272" y="74730"/>
                    <a:pt x="24522" y="74666"/>
                    <a:pt x="24764" y="74504"/>
                  </a:cubicBezTo>
                  <a:cubicBezTo>
                    <a:pt x="26039" y="73665"/>
                    <a:pt x="27321" y="72681"/>
                    <a:pt x="28604" y="71801"/>
                  </a:cubicBezTo>
                  <a:cubicBezTo>
                    <a:pt x="30371" y="73875"/>
                    <a:pt x="32210" y="75852"/>
                    <a:pt x="34122" y="77716"/>
                  </a:cubicBezTo>
                  <a:cubicBezTo>
                    <a:pt x="33565" y="78716"/>
                    <a:pt x="34501" y="79668"/>
                    <a:pt x="35485" y="79668"/>
                  </a:cubicBezTo>
                  <a:cubicBezTo>
                    <a:pt x="35695" y="79668"/>
                    <a:pt x="35904" y="79628"/>
                    <a:pt x="36106" y="79531"/>
                  </a:cubicBezTo>
                  <a:cubicBezTo>
                    <a:pt x="37131" y="80467"/>
                    <a:pt x="38195" y="81347"/>
                    <a:pt x="39268" y="82186"/>
                  </a:cubicBezTo>
                  <a:cubicBezTo>
                    <a:pt x="38825" y="82750"/>
                    <a:pt x="38365" y="83307"/>
                    <a:pt x="37921" y="83888"/>
                  </a:cubicBezTo>
                  <a:cubicBezTo>
                    <a:pt x="37050" y="85042"/>
                    <a:pt x="38187" y="86099"/>
                    <a:pt x="39341" y="86099"/>
                  </a:cubicBezTo>
                  <a:cubicBezTo>
                    <a:pt x="39704" y="86099"/>
                    <a:pt x="40067" y="85994"/>
                    <a:pt x="40365" y="85752"/>
                  </a:cubicBezTo>
                  <a:cubicBezTo>
                    <a:pt x="40995" y="85260"/>
                    <a:pt x="41600" y="84751"/>
                    <a:pt x="42229" y="84259"/>
                  </a:cubicBezTo>
                  <a:cubicBezTo>
                    <a:pt x="45326" y="86309"/>
                    <a:pt x="48561" y="88059"/>
                    <a:pt x="52078" y="89084"/>
                  </a:cubicBezTo>
                  <a:cubicBezTo>
                    <a:pt x="48843" y="95725"/>
                    <a:pt x="58790" y="102478"/>
                    <a:pt x="68494" y="103503"/>
                  </a:cubicBezTo>
                  <a:cubicBezTo>
                    <a:pt x="68688" y="103519"/>
                    <a:pt x="68873" y="103527"/>
                    <a:pt x="69059" y="103527"/>
                  </a:cubicBezTo>
                  <a:cubicBezTo>
                    <a:pt x="69260" y="103527"/>
                    <a:pt x="69462" y="103519"/>
                    <a:pt x="69664" y="103519"/>
                  </a:cubicBezTo>
                  <a:cubicBezTo>
                    <a:pt x="69777" y="103519"/>
                    <a:pt x="69898" y="103519"/>
                    <a:pt x="70010" y="103527"/>
                  </a:cubicBezTo>
                  <a:cubicBezTo>
                    <a:pt x="70325" y="103890"/>
                    <a:pt x="70745" y="104140"/>
                    <a:pt x="71164" y="104140"/>
                  </a:cubicBezTo>
                  <a:cubicBezTo>
                    <a:pt x="71511" y="104140"/>
                    <a:pt x="71858" y="103979"/>
                    <a:pt x="72156" y="103599"/>
                  </a:cubicBezTo>
                  <a:lnTo>
                    <a:pt x="72180" y="103575"/>
                  </a:lnTo>
                  <a:cubicBezTo>
                    <a:pt x="90782" y="102341"/>
                    <a:pt x="106036" y="77554"/>
                    <a:pt x="93089" y="61740"/>
                  </a:cubicBezTo>
                  <a:cubicBezTo>
                    <a:pt x="91597" y="59900"/>
                    <a:pt x="88080" y="59223"/>
                    <a:pt x="85966" y="59174"/>
                  </a:cubicBezTo>
                  <a:cubicBezTo>
                    <a:pt x="81328" y="59061"/>
                    <a:pt x="77351" y="59037"/>
                    <a:pt x="73737" y="58432"/>
                  </a:cubicBezTo>
                  <a:cubicBezTo>
                    <a:pt x="74116" y="57367"/>
                    <a:pt x="73213" y="56512"/>
                    <a:pt x="72229" y="56512"/>
                  </a:cubicBezTo>
                  <a:cubicBezTo>
                    <a:pt x="71882" y="56512"/>
                    <a:pt x="71519" y="56625"/>
                    <a:pt x="71196" y="56867"/>
                  </a:cubicBezTo>
                  <a:cubicBezTo>
                    <a:pt x="70898" y="57125"/>
                    <a:pt x="70591" y="57383"/>
                    <a:pt x="70293" y="57617"/>
                  </a:cubicBezTo>
                  <a:cubicBezTo>
                    <a:pt x="65937" y="56237"/>
                    <a:pt x="61952" y="53559"/>
                    <a:pt x="57781" y="48064"/>
                  </a:cubicBezTo>
                  <a:cubicBezTo>
                    <a:pt x="53054" y="41843"/>
                    <a:pt x="50425" y="34089"/>
                    <a:pt x="45254" y="28167"/>
                  </a:cubicBezTo>
                  <a:cubicBezTo>
                    <a:pt x="42648" y="25166"/>
                    <a:pt x="42229" y="22277"/>
                    <a:pt x="42487" y="19316"/>
                  </a:cubicBezTo>
                  <a:cubicBezTo>
                    <a:pt x="43092" y="18461"/>
                    <a:pt x="43745" y="17638"/>
                    <a:pt x="44326" y="16782"/>
                  </a:cubicBezTo>
                  <a:cubicBezTo>
                    <a:pt x="44931" y="15895"/>
                    <a:pt x="44205" y="14773"/>
                    <a:pt x="43302" y="14612"/>
                  </a:cubicBezTo>
                  <a:cubicBezTo>
                    <a:pt x="43882" y="12006"/>
                    <a:pt x="44463" y="9279"/>
                    <a:pt x="44181" y="6342"/>
                  </a:cubicBezTo>
                  <a:cubicBezTo>
                    <a:pt x="43745" y="1420"/>
                    <a:pt x="39946" y="0"/>
                    <a:pt x="358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4" name="Google Shape;111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yEAAG0HAAClIQAAoAcAAAAAAAAmAAAACAAAAP//////////"/>
                </a:ext>
              </a:extLst>
            </p:cNvSpPr>
            <p:nvPr/>
          </p:nvSpPr>
          <p:spPr>
            <a:xfrm>
              <a:off x="5417185" y="1207135"/>
              <a:ext cx="52070" cy="32385"/>
            </a:xfrm>
            <a:custGeom>
              <a:avLst/>
              <a:gdLst/>
              <a:ahLst/>
              <a:cxnLst/>
              <a:rect l="0" t="0" r="52070" b="32385"/>
              <a:pathLst>
                <a:path w="52070" h="32385">
                  <a:moveTo>
                    <a:pt x="48483" y="9447"/>
                  </a:moveTo>
                  <a:cubicBezTo>
                    <a:pt x="48813" y="10498"/>
                    <a:pt x="48950" y="11573"/>
                    <a:pt x="48902" y="12648"/>
                  </a:cubicBezTo>
                  <a:cubicBezTo>
                    <a:pt x="48837" y="15752"/>
                    <a:pt x="47112" y="18572"/>
                    <a:pt x="44806" y="20577"/>
                  </a:cubicBezTo>
                  <a:cubicBezTo>
                    <a:pt x="44436" y="20859"/>
                    <a:pt x="44041" y="21118"/>
                    <a:pt x="43621" y="21328"/>
                  </a:cubicBezTo>
                  <a:cubicBezTo>
                    <a:pt x="43428" y="21167"/>
                    <a:pt x="43202" y="21070"/>
                    <a:pt x="42960" y="21070"/>
                  </a:cubicBezTo>
                  <a:cubicBezTo>
                    <a:pt x="42856" y="21070"/>
                    <a:pt x="42759" y="21086"/>
                    <a:pt x="42662" y="21126"/>
                  </a:cubicBezTo>
                  <a:cubicBezTo>
                    <a:pt x="44000" y="20560"/>
                    <a:pt x="46967" y="13586"/>
                    <a:pt x="48483" y="9447"/>
                  </a:cubicBezTo>
                  <a:close/>
                  <a:moveTo>
                    <a:pt x="40502" y="11549"/>
                  </a:moveTo>
                  <a:cubicBezTo>
                    <a:pt x="38035" y="16148"/>
                    <a:pt x="35149" y="20463"/>
                    <a:pt x="32150" y="24852"/>
                  </a:cubicBezTo>
                  <a:cubicBezTo>
                    <a:pt x="30981" y="25313"/>
                    <a:pt x="29820" y="25757"/>
                    <a:pt x="28659" y="26202"/>
                  </a:cubicBezTo>
                  <a:cubicBezTo>
                    <a:pt x="32682" y="21369"/>
                    <a:pt x="36616" y="16495"/>
                    <a:pt x="40502" y="11549"/>
                  </a:cubicBezTo>
                  <a:close/>
                  <a:moveTo>
                    <a:pt x="37019" y="2852"/>
                  </a:moveTo>
                  <a:cubicBezTo>
                    <a:pt x="39228" y="2852"/>
                    <a:pt x="41437" y="3216"/>
                    <a:pt x="43339" y="4032"/>
                  </a:cubicBezTo>
                  <a:cubicBezTo>
                    <a:pt x="40034" y="8558"/>
                    <a:pt x="36568" y="12971"/>
                    <a:pt x="33053" y="17311"/>
                  </a:cubicBezTo>
                  <a:cubicBezTo>
                    <a:pt x="34754" y="14184"/>
                    <a:pt x="36269" y="10918"/>
                    <a:pt x="37551" y="7581"/>
                  </a:cubicBezTo>
                  <a:cubicBezTo>
                    <a:pt x="37591" y="7492"/>
                    <a:pt x="37616" y="7395"/>
                    <a:pt x="37664" y="7306"/>
                  </a:cubicBezTo>
                  <a:cubicBezTo>
                    <a:pt x="37970" y="6481"/>
                    <a:pt x="37293" y="5956"/>
                    <a:pt x="36600" y="5956"/>
                  </a:cubicBezTo>
                  <a:cubicBezTo>
                    <a:pt x="36237" y="5956"/>
                    <a:pt x="35866" y="6110"/>
                    <a:pt x="35640" y="6441"/>
                  </a:cubicBezTo>
                  <a:cubicBezTo>
                    <a:pt x="30747" y="13392"/>
                    <a:pt x="26120" y="20415"/>
                    <a:pt x="20090" y="26299"/>
                  </a:cubicBezTo>
                  <a:cubicBezTo>
                    <a:pt x="23234" y="20229"/>
                    <a:pt x="26192" y="14159"/>
                    <a:pt x="27490" y="7306"/>
                  </a:cubicBezTo>
                  <a:cubicBezTo>
                    <a:pt x="27627" y="6594"/>
                    <a:pt x="27006" y="5859"/>
                    <a:pt x="26361" y="5859"/>
                  </a:cubicBezTo>
                  <a:cubicBezTo>
                    <a:pt x="26120" y="5859"/>
                    <a:pt x="25870" y="5972"/>
                    <a:pt x="25652" y="6231"/>
                  </a:cubicBezTo>
                  <a:cubicBezTo>
                    <a:pt x="20460" y="12551"/>
                    <a:pt x="15390" y="18968"/>
                    <a:pt x="10013" y="25127"/>
                  </a:cubicBezTo>
                  <a:cubicBezTo>
                    <a:pt x="12205" y="20439"/>
                    <a:pt x="14551" y="15816"/>
                    <a:pt x="17139" y="11314"/>
                  </a:cubicBezTo>
                  <a:cubicBezTo>
                    <a:pt x="17486" y="10684"/>
                    <a:pt x="17091" y="10151"/>
                    <a:pt x="16551" y="9965"/>
                  </a:cubicBezTo>
                  <a:cubicBezTo>
                    <a:pt x="21605" y="6861"/>
                    <a:pt x="27119" y="4428"/>
                    <a:pt x="32916" y="3265"/>
                  </a:cubicBezTo>
                  <a:cubicBezTo>
                    <a:pt x="34238" y="2998"/>
                    <a:pt x="35624" y="2852"/>
                    <a:pt x="37019" y="2852"/>
                  </a:cubicBezTo>
                  <a:close/>
                  <a:moveTo>
                    <a:pt x="14156" y="11573"/>
                  </a:moveTo>
                  <a:cubicBezTo>
                    <a:pt x="9642" y="15962"/>
                    <a:pt x="6103" y="21231"/>
                    <a:pt x="3757" y="27091"/>
                  </a:cubicBezTo>
                  <a:cubicBezTo>
                    <a:pt x="3265" y="26509"/>
                    <a:pt x="2983" y="25781"/>
                    <a:pt x="2894" y="25014"/>
                  </a:cubicBezTo>
                  <a:cubicBezTo>
                    <a:pt x="2451" y="19970"/>
                    <a:pt x="8940" y="15259"/>
                    <a:pt x="12391" y="12737"/>
                  </a:cubicBezTo>
                  <a:cubicBezTo>
                    <a:pt x="12971" y="12317"/>
                    <a:pt x="13552" y="11969"/>
                    <a:pt x="14156" y="11573"/>
                  </a:cubicBezTo>
                  <a:close/>
                  <a:moveTo>
                    <a:pt x="12157" y="16333"/>
                  </a:moveTo>
                  <a:cubicBezTo>
                    <a:pt x="9964" y="20391"/>
                    <a:pt x="7917" y="24521"/>
                    <a:pt x="6103" y="28772"/>
                  </a:cubicBezTo>
                  <a:cubicBezTo>
                    <a:pt x="5522" y="28537"/>
                    <a:pt x="5006" y="28230"/>
                    <a:pt x="4523" y="27859"/>
                  </a:cubicBezTo>
                  <a:cubicBezTo>
                    <a:pt x="6546" y="23704"/>
                    <a:pt x="9110" y="19809"/>
                    <a:pt x="12157" y="16333"/>
                  </a:cubicBezTo>
                  <a:close/>
                  <a:moveTo>
                    <a:pt x="23999" y="11759"/>
                  </a:moveTo>
                  <a:cubicBezTo>
                    <a:pt x="22049" y="17942"/>
                    <a:pt x="18977" y="23591"/>
                    <a:pt x="15970" y="29402"/>
                  </a:cubicBezTo>
                  <a:cubicBezTo>
                    <a:pt x="14898" y="29515"/>
                    <a:pt x="13834" y="29701"/>
                    <a:pt x="12737" y="29725"/>
                  </a:cubicBezTo>
                  <a:cubicBezTo>
                    <a:pt x="12487" y="29734"/>
                    <a:pt x="12238" y="29742"/>
                    <a:pt x="11980" y="29742"/>
                  </a:cubicBezTo>
                  <a:cubicBezTo>
                    <a:pt x="10980" y="29742"/>
                    <a:pt x="9980" y="29661"/>
                    <a:pt x="8989" y="29515"/>
                  </a:cubicBezTo>
                  <a:cubicBezTo>
                    <a:pt x="14253" y="23826"/>
                    <a:pt x="19138" y="17804"/>
                    <a:pt x="23999" y="11759"/>
                  </a:cubicBezTo>
                  <a:close/>
                  <a:moveTo>
                    <a:pt x="36850" y="8"/>
                  </a:moveTo>
                  <a:cubicBezTo>
                    <a:pt x="35818" y="8"/>
                    <a:pt x="34794" y="80"/>
                    <a:pt x="33802" y="234"/>
                  </a:cubicBezTo>
                  <a:cubicBezTo>
                    <a:pt x="24773" y="1584"/>
                    <a:pt x="16341" y="6110"/>
                    <a:pt x="9126" y="11597"/>
                  </a:cubicBezTo>
                  <a:cubicBezTo>
                    <a:pt x="5030" y="14725"/>
                    <a:pt x="8" y="19388"/>
                    <a:pt x="73" y="25014"/>
                  </a:cubicBezTo>
                  <a:cubicBezTo>
                    <a:pt x="121" y="28206"/>
                    <a:pt x="2427" y="30122"/>
                    <a:pt x="5103" y="31221"/>
                  </a:cubicBezTo>
                  <a:cubicBezTo>
                    <a:pt x="5071" y="31803"/>
                    <a:pt x="5635" y="32239"/>
                    <a:pt x="6183" y="32239"/>
                  </a:cubicBezTo>
                  <a:cubicBezTo>
                    <a:pt x="6425" y="32239"/>
                    <a:pt x="6667" y="32158"/>
                    <a:pt x="6852" y="31964"/>
                  </a:cubicBezTo>
                  <a:cubicBezTo>
                    <a:pt x="6893" y="31916"/>
                    <a:pt x="6941" y="31851"/>
                    <a:pt x="6989" y="31803"/>
                  </a:cubicBezTo>
                  <a:cubicBezTo>
                    <a:pt x="7521" y="31916"/>
                    <a:pt x="8037" y="32085"/>
                    <a:pt x="8545" y="32174"/>
                  </a:cubicBezTo>
                  <a:cubicBezTo>
                    <a:pt x="9585" y="32296"/>
                    <a:pt x="10633" y="32360"/>
                    <a:pt x="11681" y="32360"/>
                  </a:cubicBezTo>
                  <a:cubicBezTo>
                    <a:pt x="12995" y="32360"/>
                    <a:pt x="14309" y="32263"/>
                    <a:pt x="15623" y="32085"/>
                  </a:cubicBezTo>
                  <a:cubicBezTo>
                    <a:pt x="15793" y="32279"/>
                    <a:pt x="16026" y="32376"/>
                    <a:pt x="16268" y="32376"/>
                  </a:cubicBezTo>
                  <a:cubicBezTo>
                    <a:pt x="16470" y="32376"/>
                    <a:pt x="16663" y="32312"/>
                    <a:pt x="16833" y="32174"/>
                  </a:cubicBezTo>
                  <a:cubicBezTo>
                    <a:pt x="16994" y="32061"/>
                    <a:pt x="17115" y="31916"/>
                    <a:pt x="17252" y="31778"/>
                  </a:cubicBezTo>
                  <a:cubicBezTo>
                    <a:pt x="19904" y="31334"/>
                    <a:pt x="22508" y="30639"/>
                    <a:pt x="25047" y="29750"/>
                  </a:cubicBezTo>
                  <a:cubicBezTo>
                    <a:pt x="25120" y="29774"/>
                    <a:pt x="25201" y="29782"/>
                    <a:pt x="25273" y="29782"/>
                  </a:cubicBezTo>
                  <a:cubicBezTo>
                    <a:pt x="25531" y="29782"/>
                    <a:pt x="25773" y="29661"/>
                    <a:pt x="25958" y="29443"/>
                  </a:cubicBezTo>
                  <a:cubicBezTo>
                    <a:pt x="27700" y="28796"/>
                    <a:pt x="29425" y="28093"/>
                    <a:pt x="31078" y="27390"/>
                  </a:cubicBezTo>
                  <a:cubicBezTo>
                    <a:pt x="31360" y="27252"/>
                    <a:pt x="31658" y="27115"/>
                    <a:pt x="31940" y="26945"/>
                  </a:cubicBezTo>
                  <a:cubicBezTo>
                    <a:pt x="32206" y="27204"/>
                    <a:pt x="32553" y="27382"/>
                    <a:pt x="32883" y="27382"/>
                  </a:cubicBezTo>
                  <a:cubicBezTo>
                    <a:pt x="33157" y="27382"/>
                    <a:pt x="33415" y="27269"/>
                    <a:pt x="33633" y="26994"/>
                  </a:cubicBezTo>
                  <a:lnTo>
                    <a:pt x="34455" y="25992"/>
                  </a:lnTo>
                  <a:cubicBezTo>
                    <a:pt x="35431" y="26242"/>
                    <a:pt x="36406" y="26355"/>
                    <a:pt x="37382" y="26355"/>
                  </a:cubicBezTo>
                  <a:cubicBezTo>
                    <a:pt x="44621" y="26355"/>
                    <a:pt x="51248" y="19825"/>
                    <a:pt x="51723" y="12648"/>
                  </a:cubicBezTo>
                  <a:cubicBezTo>
                    <a:pt x="52070" y="7678"/>
                    <a:pt x="49652" y="4267"/>
                    <a:pt x="46112" y="2262"/>
                  </a:cubicBezTo>
                  <a:cubicBezTo>
                    <a:pt x="46040" y="2214"/>
                    <a:pt x="45951" y="2166"/>
                    <a:pt x="45879" y="2149"/>
                  </a:cubicBezTo>
                  <a:cubicBezTo>
                    <a:pt x="43218" y="703"/>
                    <a:pt x="39986" y="8"/>
                    <a:pt x="36850"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3" name="Google Shape;111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iEAAHcHAAD0IQAArgcAAAAAAAAmAAAACAAAAP//////////"/>
                </a:ext>
              </a:extLst>
            </p:cNvSpPr>
            <p:nvPr/>
          </p:nvSpPr>
          <p:spPr>
            <a:xfrm>
              <a:off x="5477510" y="1213485"/>
              <a:ext cx="41910" cy="34925"/>
            </a:xfrm>
            <a:custGeom>
              <a:avLst/>
              <a:gdLst/>
              <a:ahLst/>
              <a:cxnLst/>
              <a:rect l="0" t="0" r="41910" b="34925"/>
              <a:pathLst>
                <a:path w="41910" h="34925">
                  <a:moveTo>
                    <a:pt x="29372" y="23119"/>
                  </a:moveTo>
                  <a:cubicBezTo>
                    <a:pt x="28440" y="26012"/>
                    <a:pt x="27325" y="28835"/>
                    <a:pt x="26080" y="31585"/>
                  </a:cubicBezTo>
                  <a:cubicBezTo>
                    <a:pt x="26008" y="31768"/>
                    <a:pt x="26008" y="31975"/>
                    <a:pt x="26032" y="32158"/>
                  </a:cubicBezTo>
                  <a:cubicBezTo>
                    <a:pt x="23600" y="31522"/>
                    <a:pt x="21376" y="30051"/>
                    <a:pt x="19354" y="28326"/>
                  </a:cubicBezTo>
                  <a:cubicBezTo>
                    <a:pt x="19378" y="28286"/>
                    <a:pt x="19426" y="28302"/>
                    <a:pt x="19450" y="28286"/>
                  </a:cubicBezTo>
                  <a:cubicBezTo>
                    <a:pt x="20863" y="26561"/>
                    <a:pt x="22396" y="24931"/>
                    <a:pt x="24017" y="23397"/>
                  </a:cubicBezTo>
                  <a:lnTo>
                    <a:pt x="24017" y="23421"/>
                  </a:lnTo>
                  <a:cubicBezTo>
                    <a:pt x="23480" y="24494"/>
                    <a:pt x="22926" y="25551"/>
                    <a:pt x="22300" y="26585"/>
                  </a:cubicBezTo>
                  <a:cubicBezTo>
                    <a:pt x="21641" y="27682"/>
                    <a:pt x="22548" y="28596"/>
                    <a:pt x="23520" y="28596"/>
                  </a:cubicBezTo>
                  <a:cubicBezTo>
                    <a:pt x="23953" y="28596"/>
                    <a:pt x="24403" y="28413"/>
                    <a:pt x="24732" y="27984"/>
                  </a:cubicBezTo>
                  <a:cubicBezTo>
                    <a:pt x="26121" y="26243"/>
                    <a:pt x="27678" y="24589"/>
                    <a:pt x="29372" y="23119"/>
                  </a:cubicBezTo>
                  <a:close/>
                  <a:moveTo>
                    <a:pt x="2906" y="7"/>
                  </a:moveTo>
                  <a:cubicBezTo>
                    <a:pt x="2842" y="7"/>
                    <a:pt x="2777" y="7"/>
                    <a:pt x="2713" y="7"/>
                  </a:cubicBezTo>
                  <a:cubicBezTo>
                    <a:pt x="1485" y="7"/>
                    <a:pt x="1164" y="1892"/>
                    <a:pt x="2416" y="2138"/>
                  </a:cubicBezTo>
                  <a:cubicBezTo>
                    <a:pt x="7634" y="3172"/>
                    <a:pt x="13076" y="5676"/>
                    <a:pt x="17877" y="7807"/>
                  </a:cubicBezTo>
                  <a:cubicBezTo>
                    <a:pt x="21417" y="9397"/>
                    <a:pt x="26329" y="11686"/>
                    <a:pt x="30158" y="14739"/>
                  </a:cubicBezTo>
                  <a:cubicBezTo>
                    <a:pt x="30022" y="14691"/>
                    <a:pt x="29885" y="14668"/>
                    <a:pt x="29749" y="14668"/>
                  </a:cubicBezTo>
                  <a:cubicBezTo>
                    <a:pt x="29428" y="14668"/>
                    <a:pt x="29099" y="14795"/>
                    <a:pt x="28858" y="15041"/>
                  </a:cubicBezTo>
                  <a:cubicBezTo>
                    <a:pt x="26474" y="17315"/>
                    <a:pt x="24082" y="19517"/>
                    <a:pt x="21770" y="21791"/>
                  </a:cubicBezTo>
                  <a:cubicBezTo>
                    <a:pt x="22372" y="19994"/>
                    <a:pt x="22974" y="18181"/>
                    <a:pt x="23576" y="16369"/>
                  </a:cubicBezTo>
                  <a:cubicBezTo>
                    <a:pt x="23889" y="15447"/>
                    <a:pt x="23046" y="14668"/>
                    <a:pt x="22203" y="14668"/>
                  </a:cubicBezTo>
                  <a:cubicBezTo>
                    <a:pt x="21874" y="14668"/>
                    <a:pt x="21537" y="14787"/>
                    <a:pt x="21280" y="15065"/>
                  </a:cubicBezTo>
                  <a:cubicBezTo>
                    <a:pt x="20702" y="15685"/>
                    <a:pt x="20212" y="16369"/>
                    <a:pt x="19683" y="17013"/>
                  </a:cubicBezTo>
                  <a:cubicBezTo>
                    <a:pt x="20148" y="15542"/>
                    <a:pt x="20518" y="14055"/>
                    <a:pt x="20999" y="12608"/>
                  </a:cubicBezTo>
                  <a:cubicBezTo>
                    <a:pt x="21328" y="11615"/>
                    <a:pt x="20582" y="11026"/>
                    <a:pt x="19787" y="11026"/>
                  </a:cubicBezTo>
                  <a:cubicBezTo>
                    <a:pt x="19346" y="11026"/>
                    <a:pt x="18888" y="11201"/>
                    <a:pt x="18591" y="11599"/>
                  </a:cubicBezTo>
                  <a:cubicBezTo>
                    <a:pt x="16857" y="13888"/>
                    <a:pt x="14834" y="15979"/>
                    <a:pt x="12868" y="18094"/>
                  </a:cubicBezTo>
                  <a:cubicBezTo>
                    <a:pt x="13213" y="15311"/>
                    <a:pt x="13397" y="12537"/>
                    <a:pt x="13397" y="9762"/>
                  </a:cubicBezTo>
                  <a:cubicBezTo>
                    <a:pt x="13397" y="8983"/>
                    <a:pt x="12787" y="8538"/>
                    <a:pt x="12153" y="8538"/>
                  </a:cubicBezTo>
                  <a:cubicBezTo>
                    <a:pt x="11744" y="8538"/>
                    <a:pt x="11326" y="8721"/>
                    <a:pt x="11061" y="9118"/>
                  </a:cubicBezTo>
                  <a:cubicBezTo>
                    <a:pt x="9809" y="11026"/>
                    <a:pt x="8067" y="12354"/>
                    <a:pt x="6213" y="13547"/>
                  </a:cubicBezTo>
                  <a:cubicBezTo>
                    <a:pt x="6077" y="13340"/>
                    <a:pt x="5940" y="13109"/>
                    <a:pt x="5796" y="12879"/>
                  </a:cubicBezTo>
                  <a:cubicBezTo>
                    <a:pt x="5868" y="10653"/>
                    <a:pt x="6028" y="8427"/>
                    <a:pt x="6799" y="6272"/>
                  </a:cubicBezTo>
                  <a:cubicBezTo>
                    <a:pt x="7056" y="5525"/>
                    <a:pt x="6454" y="5040"/>
                    <a:pt x="5836" y="5040"/>
                  </a:cubicBezTo>
                  <a:cubicBezTo>
                    <a:pt x="5499" y="5040"/>
                    <a:pt x="5161" y="5183"/>
                    <a:pt x="4945" y="5493"/>
                  </a:cubicBezTo>
                  <a:cubicBezTo>
                    <a:pt x="4319" y="6431"/>
                    <a:pt x="3781" y="7465"/>
                    <a:pt x="3339" y="8546"/>
                  </a:cubicBezTo>
                  <a:cubicBezTo>
                    <a:pt x="2697" y="7147"/>
                    <a:pt x="2023" y="5763"/>
                    <a:pt x="1654" y="4388"/>
                  </a:cubicBezTo>
                  <a:cubicBezTo>
                    <a:pt x="1557" y="4030"/>
                    <a:pt x="1300" y="3879"/>
                    <a:pt x="1027" y="3879"/>
                  </a:cubicBezTo>
                  <a:cubicBezTo>
                    <a:pt x="674" y="3879"/>
                    <a:pt x="289" y="4142"/>
                    <a:pt x="241" y="4571"/>
                  </a:cubicBezTo>
                  <a:cubicBezTo>
                    <a:pt x="8" y="6733"/>
                    <a:pt x="1116" y="9023"/>
                    <a:pt x="2320" y="11114"/>
                  </a:cubicBezTo>
                  <a:cubicBezTo>
                    <a:pt x="2095" y="11869"/>
                    <a:pt x="1838" y="12585"/>
                    <a:pt x="1557" y="13388"/>
                  </a:cubicBezTo>
                  <a:cubicBezTo>
                    <a:pt x="1453" y="13721"/>
                    <a:pt x="1774" y="13984"/>
                    <a:pt x="2063" y="13984"/>
                  </a:cubicBezTo>
                  <a:cubicBezTo>
                    <a:pt x="2216" y="13984"/>
                    <a:pt x="2360" y="13920"/>
                    <a:pt x="2440" y="13753"/>
                  </a:cubicBezTo>
                  <a:cubicBezTo>
                    <a:pt x="2649" y="13316"/>
                    <a:pt x="2882" y="12879"/>
                    <a:pt x="3090" y="12426"/>
                  </a:cubicBezTo>
                  <a:lnTo>
                    <a:pt x="3460" y="13046"/>
                  </a:lnTo>
                  <a:cubicBezTo>
                    <a:pt x="3412" y="14032"/>
                    <a:pt x="3387" y="15017"/>
                    <a:pt x="3363" y="16003"/>
                  </a:cubicBezTo>
                  <a:cubicBezTo>
                    <a:pt x="3347" y="16711"/>
                    <a:pt x="3925" y="17164"/>
                    <a:pt x="4543" y="17164"/>
                  </a:cubicBezTo>
                  <a:cubicBezTo>
                    <a:pt x="4752" y="17164"/>
                    <a:pt x="4961" y="17116"/>
                    <a:pt x="5153" y="17013"/>
                  </a:cubicBezTo>
                  <a:cubicBezTo>
                    <a:pt x="5402" y="16878"/>
                    <a:pt x="5611" y="16719"/>
                    <a:pt x="5868" y="16576"/>
                  </a:cubicBezTo>
                  <a:cubicBezTo>
                    <a:pt x="7072" y="18388"/>
                    <a:pt x="8252" y="20201"/>
                    <a:pt x="9625" y="21902"/>
                  </a:cubicBezTo>
                  <a:cubicBezTo>
                    <a:pt x="9625" y="21926"/>
                    <a:pt x="9625" y="21926"/>
                    <a:pt x="9625" y="21926"/>
                  </a:cubicBezTo>
                  <a:cubicBezTo>
                    <a:pt x="9368" y="22880"/>
                    <a:pt x="10066" y="23429"/>
                    <a:pt x="10813" y="23429"/>
                  </a:cubicBezTo>
                  <a:cubicBezTo>
                    <a:pt x="10877" y="23429"/>
                    <a:pt x="10933" y="23421"/>
                    <a:pt x="10989" y="23421"/>
                  </a:cubicBezTo>
                  <a:cubicBezTo>
                    <a:pt x="12659" y="25440"/>
                    <a:pt x="14441" y="27340"/>
                    <a:pt x="16319" y="29153"/>
                  </a:cubicBezTo>
                  <a:cubicBezTo>
                    <a:pt x="20012" y="32587"/>
                    <a:pt x="24322" y="34917"/>
                    <a:pt x="28296" y="34917"/>
                  </a:cubicBezTo>
                  <a:cubicBezTo>
                    <a:pt x="31956" y="34917"/>
                    <a:pt x="35344" y="32937"/>
                    <a:pt x="37712" y="28008"/>
                  </a:cubicBezTo>
                  <a:cubicBezTo>
                    <a:pt x="41902" y="19310"/>
                    <a:pt x="31707" y="12171"/>
                    <a:pt x="25286" y="8498"/>
                  </a:cubicBezTo>
                  <a:cubicBezTo>
                    <a:pt x="19313" y="5088"/>
                    <a:pt x="10090" y="7"/>
                    <a:pt x="2906" y="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2" name="Google Shape;111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yEAAK4HAACzIQAA1QcAAAAAAAAmAAAACAAAAP//////////"/>
                </a:ext>
              </a:extLst>
            </p:cNvSpPr>
            <p:nvPr/>
          </p:nvSpPr>
          <p:spPr>
            <a:xfrm>
              <a:off x="5434965" y="1248410"/>
              <a:ext cx="43180" cy="24765"/>
            </a:xfrm>
            <a:custGeom>
              <a:avLst/>
              <a:gdLst/>
              <a:ahLst/>
              <a:cxnLst/>
              <a:rect l="0" t="0" r="43180" b="24765"/>
              <a:pathLst>
                <a:path w="43180" h="24765">
                  <a:moveTo>
                    <a:pt x="14793" y="7911"/>
                  </a:moveTo>
                  <a:cubicBezTo>
                    <a:pt x="14509" y="10719"/>
                    <a:pt x="14582" y="13550"/>
                    <a:pt x="13902" y="16342"/>
                  </a:cubicBezTo>
                  <a:cubicBezTo>
                    <a:pt x="13902" y="16480"/>
                    <a:pt x="13902" y="16626"/>
                    <a:pt x="13951" y="16739"/>
                  </a:cubicBezTo>
                  <a:cubicBezTo>
                    <a:pt x="12802" y="16228"/>
                    <a:pt x="11750" y="15571"/>
                    <a:pt x="10795" y="14751"/>
                  </a:cubicBezTo>
                  <a:cubicBezTo>
                    <a:pt x="11847" y="12171"/>
                    <a:pt x="12972" y="9875"/>
                    <a:pt x="14793" y="7911"/>
                  </a:cubicBezTo>
                  <a:close/>
                  <a:moveTo>
                    <a:pt x="23597" y="7651"/>
                  </a:moveTo>
                  <a:cubicBezTo>
                    <a:pt x="28363" y="8982"/>
                    <a:pt x="32636" y="11700"/>
                    <a:pt x="35840" y="15498"/>
                  </a:cubicBezTo>
                  <a:cubicBezTo>
                    <a:pt x="35679" y="15409"/>
                    <a:pt x="35509" y="15368"/>
                    <a:pt x="35347" y="15368"/>
                  </a:cubicBezTo>
                  <a:cubicBezTo>
                    <a:pt x="35144" y="15368"/>
                    <a:pt x="34942" y="15433"/>
                    <a:pt x="34764" y="15547"/>
                  </a:cubicBezTo>
                  <a:cubicBezTo>
                    <a:pt x="33712" y="16269"/>
                    <a:pt x="32943" y="17210"/>
                    <a:pt x="32175" y="18168"/>
                  </a:cubicBezTo>
                  <a:cubicBezTo>
                    <a:pt x="32239" y="16975"/>
                    <a:pt x="31988" y="15782"/>
                    <a:pt x="31422" y="14751"/>
                  </a:cubicBezTo>
                  <a:cubicBezTo>
                    <a:pt x="31204" y="14346"/>
                    <a:pt x="30718" y="14094"/>
                    <a:pt x="30249" y="14094"/>
                  </a:cubicBezTo>
                  <a:cubicBezTo>
                    <a:pt x="29933" y="14094"/>
                    <a:pt x="29626" y="14208"/>
                    <a:pt x="29415" y="14467"/>
                  </a:cubicBezTo>
                  <a:cubicBezTo>
                    <a:pt x="28760" y="15287"/>
                    <a:pt x="28153" y="16415"/>
                    <a:pt x="27433" y="17372"/>
                  </a:cubicBezTo>
                  <a:cubicBezTo>
                    <a:pt x="27878" y="15522"/>
                    <a:pt x="28274" y="13672"/>
                    <a:pt x="28970" y="11887"/>
                  </a:cubicBezTo>
                  <a:cubicBezTo>
                    <a:pt x="29326" y="10994"/>
                    <a:pt x="28525" y="10329"/>
                    <a:pt x="27732" y="10329"/>
                  </a:cubicBezTo>
                  <a:cubicBezTo>
                    <a:pt x="27424" y="10329"/>
                    <a:pt x="27125" y="10426"/>
                    <a:pt x="26890" y="10646"/>
                  </a:cubicBezTo>
                  <a:cubicBezTo>
                    <a:pt x="24997" y="12479"/>
                    <a:pt x="23087" y="14208"/>
                    <a:pt x="21258" y="16017"/>
                  </a:cubicBezTo>
                  <a:cubicBezTo>
                    <a:pt x="21962" y="13202"/>
                    <a:pt x="22731" y="10418"/>
                    <a:pt x="23597" y="7651"/>
                  </a:cubicBezTo>
                  <a:close/>
                  <a:moveTo>
                    <a:pt x="21954" y="8"/>
                  </a:moveTo>
                  <a:cubicBezTo>
                    <a:pt x="21865" y="8"/>
                    <a:pt x="21776" y="16"/>
                    <a:pt x="21679" y="40"/>
                  </a:cubicBezTo>
                  <a:cubicBezTo>
                    <a:pt x="15141" y="1509"/>
                    <a:pt x="0" y="9242"/>
                    <a:pt x="9112" y="17113"/>
                  </a:cubicBezTo>
                  <a:cubicBezTo>
                    <a:pt x="15092" y="22241"/>
                    <a:pt x="24956" y="24026"/>
                    <a:pt x="33647" y="24188"/>
                  </a:cubicBezTo>
                  <a:cubicBezTo>
                    <a:pt x="33785" y="24351"/>
                    <a:pt x="33923" y="24497"/>
                    <a:pt x="34084" y="24586"/>
                  </a:cubicBezTo>
                  <a:cubicBezTo>
                    <a:pt x="34279" y="24708"/>
                    <a:pt x="34481" y="24765"/>
                    <a:pt x="34683" y="24765"/>
                  </a:cubicBezTo>
                  <a:cubicBezTo>
                    <a:pt x="34885" y="24765"/>
                    <a:pt x="35096" y="24708"/>
                    <a:pt x="35282" y="24586"/>
                  </a:cubicBezTo>
                  <a:cubicBezTo>
                    <a:pt x="35420" y="24497"/>
                    <a:pt x="35468" y="24310"/>
                    <a:pt x="35581" y="24164"/>
                  </a:cubicBezTo>
                  <a:cubicBezTo>
                    <a:pt x="37661" y="24140"/>
                    <a:pt x="39668" y="24075"/>
                    <a:pt x="41497" y="23904"/>
                  </a:cubicBezTo>
                  <a:cubicBezTo>
                    <a:pt x="42290" y="23815"/>
                    <a:pt x="43180" y="23069"/>
                    <a:pt x="42800" y="22176"/>
                  </a:cubicBezTo>
                  <a:cubicBezTo>
                    <a:pt x="39862" y="14703"/>
                    <a:pt x="32175" y="7278"/>
                    <a:pt x="23783" y="5939"/>
                  </a:cubicBezTo>
                  <a:cubicBezTo>
                    <a:pt x="23556" y="5517"/>
                    <a:pt x="23119" y="5290"/>
                    <a:pt x="22691" y="5290"/>
                  </a:cubicBezTo>
                  <a:cubicBezTo>
                    <a:pt x="22334" y="5290"/>
                    <a:pt x="21978" y="5436"/>
                    <a:pt x="21728" y="5753"/>
                  </a:cubicBezTo>
                  <a:cubicBezTo>
                    <a:pt x="21501" y="5744"/>
                    <a:pt x="21274" y="5736"/>
                    <a:pt x="21048" y="5736"/>
                  </a:cubicBezTo>
                  <a:cubicBezTo>
                    <a:pt x="19753" y="5736"/>
                    <a:pt x="18450" y="5907"/>
                    <a:pt x="17196" y="6248"/>
                  </a:cubicBezTo>
                  <a:cubicBezTo>
                    <a:pt x="17244" y="5988"/>
                    <a:pt x="17269" y="5704"/>
                    <a:pt x="17317" y="5444"/>
                  </a:cubicBezTo>
                  <a:cubicBezTo>
                    <a:pt x="17382" y="5168"/>
                    <a:pt x="17334" y="4860"/>
                    <a:pt x="17172" y="4625"/>
                  </a:cubicBezTo>
                  <a:cubicBezTo>
                    <a:pt x="19276" y="3716"/>
                    <a:pt x="21307" y="2961"/>
                    <a:pt x="22618" y="2239"/>
                  </a:cubicBezTo>
                  <a:cubicBezTo>
                    <a:pt x="23743" y="1606"/>
                    <a:pt x="23103" y="8"/>
                    <a:pt x="21954"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1" name="Google Shape;111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AAAIIAAA6IwAAJggAAAAAAAAmAAAACAAAAP//////////"/>
                </a:ext>
              </a:extLst>
            </p:cNvSpPr>
            <p:nvPr/>
          </p:nvSpPr>
          <p:spPr>
            <a:xfrm>
              <a:off x="5685790" y="1301750"/>
              <a:ext cx="40640" cy="22860"/>
            </a:xfrm>
            <a:custGeom>
              <a:avLst/>
              <a:gdLst/>
              <a:ahLst/>
              <a:cxnLst/>
              <a:rect l="0" t="0" r="40640" b="22860"/>
              <a:pathLst>
                <a:path w="40640" h="22860">
                  <a:moveTo>
                    <a:pt x="33757" y="7037"/>
                  </a:moveTo>
                  <a:cubicBezTo>
                    <a:pt x="37778" y="10214"/>
                    <a:pt x="39910" y="14892"/>
                    <a:pt x="33968" y="18672"/>
                  </a:cubicBezTo>
                  <a:cubicBezTo>
                    <a:pt x="32890" y="19289"/>
                    <a:pt x="31722" y="19755"/>
                    <a:pt x="30482" y="19987"/>
                  </a:cubicBezTo>
                  <a:cubicBezTo>
                    <a:pt x="30693" y="19899"/>
                    <a:pt x="30879" y="19755"/>
                    <a:pt x="30993" y="19546"/>
                  </a:cubicBezTo>
                  <a:cubicBezTo>
                    <a:pt x="32282" y="17115"/>
                    <a:pt x="34690" y="15935"/>
                    <a:pt x="35208" y="13015"/>
                  </a:cubicBezTo>
                  <a:cubicBezTo>
                    <a:pt x="35379" y="12052"/>
                    <a:pt x="34617" y="11177"/>
                    <a:pt x="33757" y="11177"/>
                  </a:cubicBezTo>
                  <a:cubicBezTo>
                    <a:pt x="33417" y="11177"/>
                    <a:pt x="33068" y="11314"/>
                    <a:pt x="32752" y="11627"/>
                  </a:cubicBezTo>
                  <a:lnTo>
                    <a:pt x="31414" y="12942"/>
                  </a:lnTo>
                  <a:cubicBezTo>
                    <a:pt x="32095" y="11346"/>
                    <a:pt x="32865" y="9797"/>
                    <a:pt x="33757" y="8313"/>
                  </a:cubicBezTo>
                  <a:cubicBezTo>
                    <a:pt x="33992" y="7920"/>
                    <a:pt x="33992" y="7430"/>
                    <a:pt x="33757" y="7037"/>
                  </a:cubicBezTo>
                  <a:close/>
                  <a:moveTo>
                    <a:pt x="24832" y="8"/>
                  </a:moveTo>
                  <a:cubicBezTo>
                    <a:pt x="24483" y="8"/>
                    <a:pt x="24134" y="136"/>
                    <a:pt x="23883" y="417"/>
                  </a:cubicBezTo>
                  <a:cubicBezTo>
                    <a:pt x="23786" y="409"/>
                    <a:pt x="23688" y="409"/>
                    <a:pt x="23591" y="409"/>
                  </a:cubicBezTo>
                  <a:cubicBezTo>
                    <a:pt x="15095" y="409"/>
                    <a:pt x="6340" y="4517"/>
                    <a:pt x="5205" y="12806"/>
                  </a:cubicBezTo>
                  <a:cubicBezTo>
                    <a:pt x="5107" y="13536"/>
                    <a:pt x="5788" y="14210"/>
                    <a:pt x="6421" y="14210"/>
                  </a:cubicBezTo>
                  <a:cubicBezTo>
                    <a:pt x="6729" y="14210"/>
                    <a:pt x="7029" y="14050"/>
                    <a:pt x="7215" y="13641"/>
                  </a:cubicBezTo>
                  <a:cubicBezTo>
                    <a:pt x="10280" y="7037"/>
                    <a:pt x="15006" y="3514"/>
                    <a:pt x="21516" y="3290"/>
                  </a:cubicBezTo>
                  <a:cubicBezTo>
                    <a:pt x="20202" y="4975"/>
                    <a:pt x="18897" y="6668"/>
                    <a:pt x="17535" y="8313"/>
                  </a:cubicBezTo>
                  <a:cubicBezTo>
                    <a:pt x="17795" y="7871"/>
                    <a:pt x="17981" y="7390"/>
                    <a:pt x="18265" y="6949"/>
                  </a:cubicBezTo>
                  <a:cubicBezTo>
                    <a:pt x="18840" y="6010"/>
                    <a:pt x="18022" y="5119"/>
                    <a:pt x="17138" y="5119"/>
                  </a:cubicBezTo>
                  <a:cubicBezTo>
                    <a:pt x="16854" y="5119"/>
                    <a:pt x="16554" y="5216"/>
                    <a:pt x="16295" y="5440"/>
                  </a:cubicBezTo>
                  <a:cubicBezTo>
                    <a:pt x="13579" y="7823"/>
                    <a:pt x="10588" y="11394"/>
                    <a:pt x="11171" y="15189"/>
                  </a:cubicBezTo>
                  <a:cubicBezTo>
                    <a:pt x="11074" y="15382"/>
                    <a:pt x="10985" y="15566"/>
                    <a:pt x="10912" y="15751"/>
                  </a:cubicBezTo>
                  <a:cubicBezTo>
                    <a:pt x="10426" y="16746"/>
                    <a:pt x="11204" y="17797"/>
                    <a:pt x="12104" y="17797"/>
                  </a:cubicBezTo>
                  <a:cubicBezTo>
                    <a:pt x="12420" y="17797"/>
                    <a:pt x="12744" y="17669"/>
                    <a:pt x="13044" y="17372"/>
                  </a:cubicBezTo>
                  <a:cubicBezTo>
                    <a:pt x="14730" y="15703"/>
                    <a:pt x="16246" y="13897"/>
                    <a:pt x="17795" y="12116"/>
                  </a:cubicBezTo>
                  <a:lnTo>
                    <a:pt x="15971" y="15727"/>
                  </a:lnTo>
                  <a:cubicBezTo>
                    <a:pt x="15444" y="16762"/>
                    <a:pt x="16279" y="17837"/>
                    <a:pt x="17227" y="17837"/>
                  </a:cubicBezTo>
                  <a:cubicBezTo>
                    <a:pt x="17551" y="17837"/>
                    <a:pt x="17892" y="17709"/>
                    <a:pt x="18192" y="17420"/>
                  </a:cubicBezTo>
                  <a:cubicBezTo>
                    <a:pt x="19059" y="16537"/>
                    <a:pt x="19951" y="15655"/>
                    <a:pt x="20835" y="14796"/>
                  </a:cubicBezTo>
                  <a:cubicBezTo>
                    <a:pt x="20065" y="15959"/>
                    <a:pt x="19335" y="17115"/>
                    <a:pt x="18500" y="18254"/>
                  </a:cubicBezTo>
                  <a:cubicBezTo>
                    <a:pt x="18192" y="18623"/>
                    <a:pt x="18192" y="19129"/>
                    <a:pt x="18476" y="19522"/>
                  </a:cubicBezTo>
                  <a:cubicBezTo>
                    <a:pt x="15898" y="19017"/>
                    <a:pt x="13441" y="18415"/>
                    <a:pt x="11455" y="17973"/>
                  </a:cubicBezTo>
                  <a:cubicBezTo>
                    <a:pt x="8666" y="17348"/>
                    <a:pt x="5926" y="16537"/>
                    <a:pt x="3145" y="15959"/>
                  </a:cubicBezTo>
                  <a:cubicBezTo>
                    <a:pt x="2935" y="15911"/>
                    <a:pt x="2724" y="15911"/>
                    <a:pt x="2513" y="15887"/>
                  </a:cubicBezTo>
                  <a:cubicBezTo>
                    <a:pt x="2019" y="15703"/>
                    <a:pt x="1508" y="15518"/>
                    <a:pt x="989" y="15382"/>
                  </a:cubicBezTo>
                  <a:cubicBezTo>
                    <a:pt x="924" y="15358"/>
                    <a:pt x="859" y="15350"/>
                    <a:pt x="794" y="15350"/>
                  </a:cubicBezTo>
                  <a:cubicBezTo>
                    <a:pt x="551" y="15350"/>
                    <a:pt x="324" y="15478"/>
                    <a:pt x="195" y="15679"/>
                  </a:cubicBezTo>
                  <a:cubicBezTo>
                    <a:pt x="8" y="16008"/>
                    <a:pt x="122" y="16441"/>
                    <a:pt x="454" y="16625"/>
                  </a:cubicBezTo>
                  <a:cubicBezTo>
                    <a:pt x="5034" y="18952"/>
                    <a:pt x="16895" y="22860"/>
                    <a:pt x="26493" y="22860"/>
                  </a:cubicBezTo>
                  <a:cubicBezTo>
                    <a:pt x="33944" y="22860"/>
                    <a:pt x="40032" y="20501"/>
                    <a:pt x="40308" y="13223"/>
                  </a:cubicBezTo>
                  <a:cubicBezTo>
                    <a:pt x="40640" y="5488"/>
                    <a:pt x="33709" y="1268"/>
                    <a:pt x="25918" y="578"/>
                  </a:cubicBezTo>
                  <a:cubicBezTo>
                    <a:pt x="25658" y="201"/>
                    <a:pt x="25245" y="8"/>
                    <a:pt x="24832"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70" name="Google Shape;111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SAAAFgLAADUIAAAqwsAAAAAAAAmAAAACAAAAP//////////"/>
                </a:ext>
              </a:extLst>
            </p:cNvSpPr>
            <p:nvPr/>
          </p:nvSpPr>
          <p:spPr>
            <a:xfrm>
              <a:off x="5309235" y="1844040"/>
              <a:ext cx="27305" cy="52705"/>
            </a:xfrm>
            <a:custGeom>
              <a:avLst/>
              <a:gdLst/>
              <a:ahLst/>
              <a:cxnLst/>
              <a:rect l="0" t="0" r="27305" b="52705"/>
              <a:pathLst>
                <a:path w="27305" h="52705">
                  <a:moveTo>
                    <a:pt x="15358" y="5397"/>
                  </a:moveTo>
                  <a:cubicBezTo>
                    <a:pt x="12557" y="9809"/>
                    <a:pt x="10537" y="14429"/>
                    <a:pt x="8420" y="19169"/>
                  </a:cubicBezTo>
                  <a:cubicBezTo>
                    <a:pt x="8216" y="19586"/>
                    <a:pt x="8550" y="19986"/>
                    <a:pt x="8941" y="19986"/>
                  </a:cubicBezTo>
                  <a:cubicBezTo>
                    <a:pt x="9047" y="19986"/>
                    <a:pt x="9161" y="19954"/>
                    <a:pt x="9267" y="19890"/>
                  </a:cubicBezTo>
                  <a:cubicBezTo>
                    <a:pt x="8330" y="22036"/>
                    <a:pt x="7337" y="24190"/>
                    <a:pt x="6425" y="26336"/>
                  </a:cubicBezTo>
                  <a:cubicBezTo>
                    <a:pt x="6001" y="27313"/>
                    <a:pt x="6832" y="28522"/>
                    <a:pt x="7719" y="28522"/>
                  </a:cubicBezTo>
                  <a:cubicBezTo>
                    <a:pt x="8037" y="28522"/>
                    <a:pt x="8355" y="28378"/>
                    <a:pt x="8632" y="28026"/>
                  </a:cubicBezTo>
                  <a:cubicBezTo>
                    <a:pt x="12158" y="23653"/>
                    <a:pt x="15382" y="19105"/>
                    <a:pt x="18485" y="14453"/>
                  </a:cubicBezTo>
                  <a:cubicBezTo>
                    <a:pt x="16392" y="21483"/>
                    <a:pt x="13290" y="28186"/>
                    <a:pt x="10252" y="34984"/>
                  </a:cubicBezTo>
                  <a:cubicBezTo>
                    <a:pt x="3037" y="26040"/>
                    <a:pt x="1530" y="14845"/>
                    <a:pt x="13501" y="6550"/>
                  </a:cubicBezTo>
                  <a:cubicBezTo>
                    <a:pt x="13876" y="6293"/>
                    <a:pt x="14560" y="5853"/>
                    <a:pt x="15358" y="5397"/>
                  </a:cubicBezTo>
                  <a:close/>
                  <a:moveTo>
                    <a:pt x="24462" y="8"/>
                  </a:moveTo>
                  <a:cubicBezTo>
                    <a:pt x="24340" y="8"/>
                    <a:pt x="24226" y="24"/>
                    <a:pt x="24104" y="56"/>
                  </a:cubicBezTo>
                  <a:cubicBezTo>
                    <a:pt x="13078" y="1945"/>
                    <a:pt x="3884" y="8143"/>
                    <a:pt x="1767" y="19426"/>
                  </a:cubicBezTo>
                  <a:cubicBezTo>
                    <a:pt x="8" y="28810"/>
                    <a:pt x="6327" y="38956"/>
                    <a:pt x="15008" y="42567"/>
                  </a:cubicBezTo>
                  <a:cubicBezTo>
                    <a:pt x="15138" y="42615"/>
                    <a:pt x="15277" y="42639"/>
                    <a:pt x="15423" y="42639"/>
                  </a:cubicBezTo>
                  <a:cubicBezTo>
                    <a:pt x="15839" y="42639"/>
                    <a:pt x="16254" y="42423"/>
                    <a:pt x="16466" y="42055"/>
                  </a:cubicBezTo>
                  <a:cubicBezTo>
                    <a:pt x="16441" y="42919"/>
                    <a:pt x="17207" y="43712"/>
                    <a:pt x="18005" y="43712"/>
                  </a:cubicBezTo>
                  <a:cubicBezTo>
                    <a:pt x="18339" y="43712"/>
                    <a:pt x="18689" y="43568"/>
                    <a:pt x="18974" y="43240"/>
                  </a:cubicBezTo>
                  <a:cubicBezTo>
                    <a:pt x="20391" y="41574"/>
                    <a:pt x="21352" y="39420"/>
                    <a:pt x="22736" y="37803"/>
                  </a:cubicBezTo>
                  <a:cubicBezTo>
                    <a:pt x="22760" y="37779"/>
                    <a:pt x="22785" y="37779"/>
                    <a:pt x="22809" y="37755"/>
                  </a:cubicBezTo>
                  <a:lnTo>
                    <a:pt x="23159" y="37250"/>
                  </a:lnTo>
                  <a:cubicBezTo>
                    <a:pt x="23778" y="36305"/>
                    <a:pt x="22915" y="35280"/>
                    <a:pt x="21962" y="35280"/>
                  </a:cubicBezTo>
                  <a:cubicBezTo>
                    <a:pt x="21751" y="35280"/>
                    <a:pt x="21531" y="35328"/>
                    <a:pt x="21327" y="35448"/>
                  </a:cubicBezTo>
                  <a:cubicBezTo>
                    <a:pt x="20814" y="35745"/>
                    <a:pt x="20366" y="36113"/>
                    <a:pt x="19992" y="36553"/>
                  </a:cubicBezTo>
                  <a:cubicBezTo>
                    <a:pt x="20081" y="34359"/>
                    <a:pt x="20155" y="32165"/>
                    <a:pt x="20643" y="29963"/>
                  </a:cubicBezTo>
                  <a:cubicBezTo>
                    <a:pt x="20863" y="29002"/>
                    <a:pt x="20024" y="28106"/>
                    <a:pt x="19137" y="28106"/>
                  </a:cubicBezTo>
                  <a:cubicBezTo>
                    <a:pt x="18982" y="28106"/>
                    <a:pt x="18827" y="28130"/>
                    <a:pt x="18672" y="28186"/>
                  </a:cubicBezTo>
                  <a:cubicBezTo>
                    <a:pt x="20057" y="24230"/>
                    <a:pt x="21140" y="20186"/>
                    <a:pt x="21914" y="16094"/>
                  </a:cubicBezTo>
                  <a:cubicBezTo>
                    <a:pt x="22036" y="15590"/>
                    <a:pt x="21848" y="15078"/>
                    <a:pt x="21466" y="14733"/>
                  </a:cubicBezTo>
                  <a:cubicBezTo>
                    <a:pt x="22174" y="12283"/>
                    <a:pt x="22736" y="9761"/>
                    <a:pt x="23135" y="7238"/>
                  </a:cubicBezTo>
                  <a:cubicBezTo>
                    <a:pt x="23306" y="6229"/>
                    <a:pt x="22492" y="5437"/>
                    <a:pt x="21661" y="5437"/>
                  </a:cubicBezTo>
                  <a:cubicBezTo>
                    <a:pt x="21238" y="5437"/>
                    <a:pt x="20806" y="5645"/>
                    <a:pt x="20505" y="6133"/>
                  </a:cubicBezTo>
                  <a:cubicBezTo>
                    <a:pt x="18298" y="9737"/>
                    <a:pt x="15969" y="13252"/>
                    <a:pt x="13566" y="16695"/>
                  </a:cubicBezTo>
                  <a:cubicBezTo>
                    <a:pt x="15097" y="13164"/>
                    <a:pt x="16555" y="9600"/>
                    <a:pt x="17777" y="5925"/>
                  </a:cubicBezTo>
                  <a:cubicBezTo>
                    <a:pt x="18013" y="5204"/>
                    <a:pt x="17565" y="4724"/>
                    <a:pt x="17003" y="4564"/>
                  </a:cubicBezTo>
                  <a:cubicBezTo>
                    <a:pt x="18485" y="3843"/>
                    <a:pt x="20122" y="3235"/>
                    <a:pt x="21384" y="3235"/>
                  </a:cubicBezTo>
                  <a:cubicBezTo>
                    <a:pt x="22524" y="3235"/>
                    <a:pt x="23355" y="3731"/>
                    <a:pt x="23493" y="5092"/>
                  </a:cubicBezTo>
                  <a:cubicBezTo>
                    <a:pt x="23982" y="10065"/>
                    <a:pt x="24194" y="15053"/>
                    <a:pt x="24316" y="20050"/>
                  </a:cubicBezTo>
                  <a:cubicBezTo>
                    <a:pt x="24552" y="30844"/>
                    <a:pt x="23233" y="41614"/>
                    <a:pt x="20391" y="52064"/>
                  </a:cubicBezTo>
                  <a:cubicBezTo>
                    <a:pt x="20277" y="52448"/>
                    <a:pt x="20578" y="52696"/>
                    <a:pt x="20887" y="52696"/>
                  </a:cubicBezTo>
                  <a:cubicBezTo>
                    <a:pt x="21099" y="52696"/>
                    <a:pt x="21311" y="52584"/>
                    <a:pt x="21400" y="52320"/>
                  </a:cubicBezTo>
                  <a:cubicBezTo>
                    <a:pt x="27280" y="35721"/>
                    <a:pt x="27296" y="18665"/>
                    <a:pt x="25822" y="1321"/>
                  </a:cubicBezTo>
                  <a:cubicBezTo>
                    <a:pt x="25798" y="568"/>
                    <a:pt x="25171" y="8"/>
                    <a:pt x="24462"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9" name="Google Shape;111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0H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AAAAkMAADwIAAATwwAAAAAAAAmAAAACAAAAP//////////"/>
                </a:ext>
              </a:extLst>
            </p:cNvSpPr>
            <p:nvPr/>
          </p:nvSpPr>
          <p:spPr>
            <a:xfrm>
              <a:off x="5306060" y="1956435"/>
              <a:ext cx="48260" cy="44450"/>
            </a:xfrm>
            <a:custGeom>
              <a:avLst/>
              <a:gdLst/>
              <a:ahLst/>
              <a:cxnLst/>
              <a:rect l="0" t="0" r="48260" b="44450"/>
              <a:pathLst>
                <a:path w="48260" h="44450">
                  <a:moveTo>
                    <a:pt x="36729" y="2000"/>
                  </a:moveTo>
                  <a:cubicBezTo>
                    <a:pt x="40257" y="2162"/>
                    <a:pt x="43318" y="3976"/>
                    <a:pt x="45174" y="8445"/>
                  </a:cubicBezTo>
                  <a:cubicBezTo>
                    <a:pt x="43688" y="9429"/>
                    <a:pt x="42322" y="10590"/>
                    <a:pt x="41068" y="11873"/>
                  </a:cubicBezTo>
                  <a:cubicBezTo>
                    <a:pt x="41695" y="10477"/>
                    <a:pt x="42225" y="9034"/>
                    <a:pt x="42667" y="7566"/>
                  </a:cubicBezTo>
                  <a:cubicBezTo>
                    <a:pt x="42981" y="6630"/>
                    <a:pt x="42105" y="5630"/>
                    <a:pt x="41189" y="5630"/>
                  </a:cubicBezTo>
                  <a:cubicBezTo>
                    <a:pt x="40940" y="5630"/>
                    <a:pt x="40691" y="5702"/>
                    <a:pt x="40466" y="5864"/>
                  </a:cubicBezTo>
                  <a:cubicBezTo>
                    <a:pt x="38794" y="7122"/>
                    <a:pt x="37195" y="8493"/>
                    <a:pt x="35709" y="9985"/>
                  </a:cubicBezTo>
                  <a:cubicBezTo>
                    <a:pt x="36545" y="7985"/>
                    <a:pt x="37195" y="5888"/>
                    <a:pt x="37637" y="3767"/>
                  </a:cubicBezTo>
                  <a:cubicBezTo>
                    <a:pt x="37726" y="3049"/>
                    <a:pt x="37380" y="2323"/>
                    <a:pt x="36729" y="2000"/>
                  </a:cubicBezTo>
                  <a:close/>
                  <a:moveTo>
                    <a:pt x="28983" y="3718"/>
                  </a:moveTo>
                  <a:cubicBezTo>
                    <a:pt x="22764" y="11526"/>
                    <a:pt x="17959" y="20487"/>
                    <a:pt x="11282" y="27819"/>
                  </a:cubicBezTo>
                  <a:cubicBezTo>
                    <a:pt x="14761" y="20648"/>
                    <a:pt x="19003" y="13921"/>
                    <a:pt x="22997" y="7009"/>
                  </a:cubicBezTo>
                  <a:cubicBezTo>
                    <a:pt x="24877" y="5727"/>
                    <a:pt x="26870" y="4630"/>
                    <a:pt x="28983" y="3718"/>
                  </a:cubicBezTo>
                  <a:close/>
                  <a:moveTo>
                    <a:pt x="33338" y="7679"/>
                  </a:moveTo>
                  <a:cubicBezTo>
                    <a:pt x="30606" y="15131"/>
                    <a:pt x="25384" y="21463"/>
                    <a:pt x="20932" y="28012"/>
                  </a:cubicBezTo>
                  <a:cubicBezTo>
                    <a:pt x="20217" y="29069"/>
                    <a:pt x="21302" y="30327"/>
                    <a:pt x="22346" y="30327"/>
                  </a:cubicBezTo>
                  <a:cubicBezTo>
                    <a:pt x="22700" y="30327"/>
                    <a:pt x="23045" y="30190"/>
                    <a:pt x="23318" y="29851"/>
                  </a:cubicBezTo>
                  <a:cubicBezTo>
                    <a:pt x="23415" y="29754"/>
                    <a:pt x="23479" y="29641"/>
                    <a:pt x="23551" y="29545"/>
                  </a:cubicBezTo>
                  <a:cubicBezTo>
                    <a:pt x="28075" y="23907"/>
                    <a:pt x="32109" y="17736"/>
                    <a:pt x="37236" y="12663"/>
                  </a:cubicBezTo>
                  <a:cubicBezTo>
                    <a:pt x="36657" y="13760"/>
                    <a:pt x="36030" y="14833"/>
                    <a:pt x="35339" y="15857"/>
                  </a:cubicBezTo>
                  <a:cubicBezTo>
                    <a:pt x="34921" y="16438"/>
                    <a:pt x="34528" y="16898"/>
                    <a:pt x="34761" y="17648"/>
                  </a:cubicBezTo>
                  <a:cubicBezTo>
                    <a:pt x="34849" y="17995"/>
                    <a:pt x="35130" y="18301"/>
                    <a:pt x="35476" y="18438"/>
                  </a:cubicBezTo>
                  <a:cubicBezTo>
                    <a:pt x="34174" y="20092"/>
                    <a:pt x="32921" y="21721"/>
                    <a:pt x="31715" y="23116"/>
                  </a:cubicBezTo>
                  <a:cubicBezTo>
                    <a:pt x="26058" y="29617"/>
                    <a:pt x="19188" y="39022"/>
                    <a:pt x="10767" y="42006"/>
                  </a:cubicBezTo>
                  <a:cubicBezTo>
                    <a:pt x="10245" y="42192"/>
                    <a:pt x="9771" y="42272"/>
                    <a:pt x="9353" y="42272"/>
                  </a:cubicBezTo>
                  <a:cubicBezTo>
                    <a:pt x="5890" y="42272"/>
                    <a:pt x="5593" y="36586"/>
                    <a:pt x="5552" y="33223"/>
                  </a:cubicBezTo>
                  <a:cubicBezTo>
                    <a:pt x="5641" y="33247"/>
                    <a:pt x="5713" y="33247"/>
                    <a:pt x="5785" y="33247"/>
                  </a:cubicBezTo>
                  <a:cubicBezTo>
                    <a:pt x="5761" y="33319"/>
                    <a:pt x="5713" y="33384"/>
                    <a:pt x="5689" y="33481"/>
                  </a:cubicBezTo>
                  <a:cubicBezTo>
                    <a:pt x="5255" y="34529"/>
                    <a:pt x="6155" y="35174"/>
                    <a:pt x="7063" y="35174"/>
                  </a:cubicBezTo>
                  <a:cubicBezTo>
                    <a:pt x="7417" y="35174"/>
                    <a:pt x="7778" y="35070"/>
                    <a:pt x="8059" y="34852"/>
                  </a:cubicBezTo>
                  <a:cubicBezTo>
                    <a:pt x="11788" y="31900"/>
                    <a:pt x="14873" y="28383"/>
                    <a:pt x="17710" y="24633"/>
                  </a:cubicBezTo>
                  <a:cubicBezTo>
                    <a:pt x="15524" y="28383"/>
                    <a:pt x="13347" y="32134"/>
                    <a:pt x="10816" y="35626"/>
                  </a:cubicBezTo>
                  <a:cubicBezTo>
                    <a:pt x="10004" y="36755"/>
                    <a:pt x="11040" y="37796"/>
                    <a:pt x="12133" y="37796"/>
                  </a:cubicBezTo>
                  <a:cubicBezTo>
                    <a:pt x="12599" y="37796"/>
                    <a:pt x="13065" y="37610"/>
                    <a:pt x="13411" y="37159"/>
                  </a:cubicBezTo>
                  <a:cubicBezTo>
                    <a:pt x="19678" y="28827"/>
                    <a:pt x="26243" y="20672"/>
                    <a:pt x="30140" y="11082"/>
                  </a:cubicBezTo>
                  <a:cubicBezTo>
                    <a:pt x="31137" y="9889"/>
                    <a:pt x="32205" y="8751"/>
                    <a:pt x="33338" y="7679"/>
                  </a:cubicBezTo>
                  <a:close/>
                  <a:moveTo>
                    <a:pt x="36223" y="8"/>
                  </a:moveTo>
                  <a:cubicBezTo>
                    <a:pt x="31731" y="8"/>
                    <a:pt x="26661" y="2016"/>
                    <a:pt x="22234" y="4743"/>
                  </a:cubicBezTo>
                  <a:cubicBezTo>
                    <a:pt x="22202" y="4743"/>
                    <a:pt x="22177" y="4743"/>
                    <a:pt x="22153" y="4743"/>
                  </a:cubicBezTo>
                  <a:cubicBezTo>
                    <a:pt x="21880" y="4743"/>
                    <a:pt x="21607" y="4856"/>
                    <a:pt x="21398" y="5049"/>
                  </a:cubicBezTo>
                  <a:cubicBezTo>
                    <a:pt x="21229" y="5210"/>
                    <a:pt x="21093" y="5396"/>
                    <a:pt x="20932" y="5565"/>
                  </a:cubicBezTo>
                  <a:cubicBezTo>
                    <a:pt x="20747" y="5727"/>
                    <a:pt x="20466" y="5815"/>
                    <a:pt x="20257" y="5961"/>
                  </a:cubicBezTo>
                  <a:cubicBezTo>
                    <a:pt x="8983" y="13784"/>
                    <a:pt x="8" y="25842"/>
                    <a:pt x="3969" y="40143"/>
                  </a:cubicBezTo>
                  <a:cubicBezTo>
                    <a:pt x="4813" y="43176"/>
                    <a:pt x="6428" y="44450"/>
                    <a:pt x="8574" y="44450"/>
                  </a:cubicBezTo>
                  <a:cubicBezTo>
                    <a:pt x="18489" y="44450"/>
                    <a:pt x="39606" y="17115"/>
                    <a:pt x="46074" y="10776"/>
                  </a:cubicBezTo>
                  <a:cubicBezTo>
                    <a:pt x="46235" y="11115"/>
                    <a:pt x="46524" y="11260"/>
                    <a:pt x="46806" y="11260"/>
                  </a:cubicBezTo>
                  <a:cubicBezTo>
                    <a:pt x="47312" y="11260"/>
                    <a:pt x="47810" y="10816"/>
                    <a:pt x="47633" y="10195"/>
                  </a:cubicBezTo>
                  <a:cubicBezTo>
                    <a:pt x="47561" y="9961"/>
                    <a:pt x="47489" y="9776"/>
                    <a:pt x="47448" y="9566"/>
                  </a:cubicBezTo>
                  <a:cubicBezTo>
                    <a:pt x="48260" y="8961"/>
                    <a:pt x="47866" y="7654"/>
                    <a:pt x="46846" y="7614"/>
                  </a:cubicBezTo>
                  <a:cubicBezTo>
                    <a:pt x="44749" y="2081"/>
                    <a:pt x="40787" y="8"/>
                    <a:pt x="36223"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8" name="Google Shape;111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yAAAMALAAACIQAA9QsAAAAAAAAmAAAACAAAAP//////////"/>
                </a:ext>
              </a:extLst>
            </p:cNvSpPr>
            <p:nvPr/>
          </p:nvSpPr>
          <p:spPr>
            <a:xfrm>
              <a:off x="5335905" y="1910080"/>
              <a:ext cx="29845" cy="33655"/>
            </a:xfrm>
            <a:custGeom>
              <a:avLst/>
              <a:gdLst/>
              <a:ahLst/>
              <a:cxnLst/>
              <a:rect l="0" t="0" r="29845" b="33655"/>
              <a:pathLst>
                <a:path w="29845" h="33655">
                  <a:moveTo>
                    <a:pt x="15313" y="2730"/>
                  </a:moveTo>
                  <a:cubicBezTo>
                    <a:pt x="18847" y="2730"/>
                    <a:pt x="21921" y="4816"/>
                    <a:pt x="24043" y="7612"/>
                  </a:cubicBezTo>
                  <a:cubicBezTo>
                    <a:pt x="23575" y="7636"/>
                    <a:pt x="23156" y="7874"/>
                    <a:pt x="22881" y="8250"/>
                  </a:cubicBezTo>
                  <a:cubicBezTo>
                    <a:pt x="21340" y="10376"/>
                    <a:pt x="19920" y="12575"/>
                    <a:pt x="18500" y="14791"/>
                  </a:cubicBezTo>
                  <a:cubicBezTo>
                    <a:pt x="19267" y="12174"/>
                    <a:pt x="20041" y="9550"/>
                    <a:pt x="20598" y="6884"/>
                  </a:cubicBezTo>
                  <a:cubicBezTo>
                    <a:pt x="20840" y="5715"/>
                    <a:pt x="20009" y="4955"/>
                    <a:pt x="19122" y="4955"/>
                  </a:cubicBezTo>
                  <a:cubicBezTo>
                    <a:pt x="18637" y="4955"/>
                    <a:pt x="18137" y="5175"/>
                    <a:pt x="17774" y="5682"/>
                  </a:cubicBezTo>
                  <a:cubicBezTo>
                    <a:pt x="15983" y="8250"/>
                    <a:pt x="14377" y="10940"/>
                    <a:pt x="12933" y="13728"/>
                  </a:cubicBezTo>
                  <a:cubicBezTo>
                    <a:pt x="13651" y="10139"/>
                    <a:pt x="14095" y="6484"/>
                    <a:pt x="14264" y="2820"/>
                  </a:cubicBezTo>
                  <a:cubicBezTo>
                    <a:pt x="14563" y="2796"/>
                    <a:pt x="14845" y="2730"/>
                    <a:pt x="15192" y="2730"/>
                  </a:cubicBezTo>
                  <a:cubicBezTo>
                    <a:pt x="15233" y="2730"/>
                    <a:pt x="15273" y="2730"/>
                    <a:pt x="15313" y="2730"/>
                  </a:cubicBezTo>
                  <a:close/>
                  <a:moveTo>
                    <a:pt x="10392" y="10327"/>
                  </a:moveTo>
                  <a:cubicBezTo>
                    <a:pt x="9625" y="15118"/>
                    <a:pt x="8487" y="19869"/>
                    <a:pt x="7600" y="24685"/>
                  </a:cubicBezTo>
                  <a:cubicBezTo>
                    <a:pt x="6922" y="23949"/>
                    <a:pt x="6317" y="23172"/>
                    <a:pt x="5760" y="22371"/>
                  </a:cubicBezTo>
                  <a:cubicBezTo>
                    <a:pt x="5268" y="21569"/>
                    <a:pt x="4849" y="20735"/>
                    <a:pt x="4526" y="19893"/>
                  </a:cubicBezTo>
                  <a:cubicBezTo>
                    <a:pt x="4550" y="19844"/>
                    <a:pt x="4590" y="19844"/>
                    <a:pt x="4615" y="19795"/>
                  </a:cubicBezTo>
                  <a:cubicBezTo>
                    <a:pt x="4945" y="19067"/>
                    <a:pt x="5268" y="18356"/>
                    <a:pt x="5599" y="17620"/>
                  </a:cubicBezTo>
                  <a:cubicBezTo>
                    <a:pt x="7318" y="15265"/>
                    <a:pt x="8923" y="12804"/>
                    <a:pt x="10392" y="10327"/>
                  </a:cubicBezTo>
                  <a:close/>
                  <a:moveTo>
                    <a:pt x="14886" y="16418"/>
                  </a:moveTo>
                  <a:cubicBezTo>
                    <a:pt x="13796" y="19869"/>
                    <a:pt x="12586" y="23262"/>
                    <a:pt x="11279" y="26639"/>
                  </a:cubicBezTo>
                  <a:cubicBezTo>
                    <a:pt x="10835" y="27759"/>
                    <a:pt x="11812" y="28569"/>
                    <a:pt x="12788" y="28569"/>
                  </a:cubicBezTo>
                  <a:cubicBezTo>
                    <a:pt x="13288" y="28569"/>
                    <a:pt x="13796" y="28356"/>
                    <a:pt x="14095" y="27841"/>
                  </a:cubicBezTo>
                  <a:cubicBezTo>
                    <a:pt x="16193" y="24284"/>
                    <a:pt x="18339" y="20760"/>
                    <a:pt x="20550" y="17269"/>
                  </a:cubicBezTo>
                  <a:cubicBezTo>
                    <a:pt x="19735" y="20433"/>
                    <a:pt x="18759" y="23573"/>
                    <a:pt x="17637" y="26639"/>
                  </a:cubicBezTo>
                  <a:cubicBezTo>
                    <a:pt x="17226" y="27751"/>
                    <a:pt x="18234" y="28601"/>
                    <a:pt x="19194" y="28601"/>
                  </a:cubicBezTo>
                  <a:cubicBezTo>
                    <a:pt x="19686" y="28601"/>
                    <a:pt x="20162" y="28372"/>
                    <a:pt x="20437" y="27841"/>
                  </a:cubicBezTo>
                  <a:cubicBezTo>
                    <a:pt x="20735" y="27252"/>
                    <a:pt x="21066" y="26688"/>
                    <a:pt x="21389" y="26124"/>
                  </a:cubicBezTo>
                  <a:cubicBezTo>
                    <a:pt x="21502" y="26361"/>
                    <a:pt x="21647" y="26590"/>
                    <a:pt x="21808" y="26827"/>
                  </a:cubicBezTo>
                  <a:cubicBezTo>
                    <a:pt x="20526" y="28201"/>
                    <a:pt x="19105" y="29427"/>
                    <a:pt x="17572" y="30539"/>
                  </a:cubicBezTo>
                  <a:cubicBezTo>
                    <a:pt x="17193" y="30817"/>
                    <a:pt x="16758" y="30940"/>
                    <a:pt x="16273" y="30940"/>
                  </a:cubicBezTo>
                  <a:cubicBezTo>
                    <a:pt x="14402" y="30940"/>
                    <a:pt x="11884" y="29018"/>
                    <a:pt x="9762" y="26950"/>
                  </a:cubicBezTo>
                  <a:cubicBezTo>
                    <a:pt x="10069" y="26786"/>
                    <a:pt x="10303" y="26524"/>
                    <a:pt x="10440" y="26189"/>
                  </a:cubicBezTo>
                  <a:cubicBezTo>
                    <a:pt x="11771" y="22861"/>
                    <a:pt x="13240" y="19583"/>
                    <a:pt x="14886" y="16418"/>
                  </a:cubicBezTo>
                  <a:close/>
                  <a:moveTo>
                    <a:pt x="11303" y="0"/>
                  </a:moveTo>
                  <a:cubicBezTo>
                    <a:pt x="10948" y="0"/>
                    <a:pt x="10601" y="188"/>
                    <a:pt x="10367" y="654"/>
                  </a:cubicBezTo>
                  <a:cubicBezTo>
                    <a:pt x="10230" y="891"/>
                    <a:pt x="10117" y="1144"/>
                    <a:pt x="9972" y="1406"/>
                  </a:cubicBezTo>
                  <a:cubicBezTo>
                    <a:pt x="6640" y="2943"/>
                    <a:pt x="3848" y="5911"/>
                    <a:pt x="2033" y="9288"/>
                  </a:cubicBezTo>
                  <a:cubicBezTo>
                    <a:pt x="2033" y="9223"/>
                    <a:pt x="2009" y="9149"/>
                    <a:pt x="2009" y="9051"/>
                  </a:cubicBezTo>
                  <a:cubicBezTo>
                    <a:pt x="1976" y="8520"/>
                    <a:pt x="1565" y="8258"/>
                    <a:pt x="1161" y="8258"/>
                  </a:cubicBezTo>
                  <a:cubicBezTo>
                    <a:pt x="766" y="8258"/>
                    <a:pt x="363" y="8520"/>
                    <a:pt x="355" y="9051"/>
                  </a:cubicBezTo>
                  <a:cubicBezTo>
                    <a:pt x="330" y="10327"/>
                    <a:pt x="403" y="11602"/>
                    <a:pt x="540" y="12853"/>
                  </a:cubicBezTo>
                  <a:cubicBezTo>
                    <a:pt x="427" y="13278"/>
                    <a:pt x="242" y="13728"/>
                    <a:pt x="145" y="14153"/>
                  </a:cubicBezTo>
                  <a:cubicBezTo>
                    <a:pt x="8" y="14742"/>
                    <a:pt x="403" y="15331"/>
                    <a:pt x="1008" y="15453"/>
                  </a:cubicBezTo>
                  <a:cubicBezTo>
                    <a:pt x="1169" y="16230"/>
                    <a:pt x="1541" y="16917"/>
                    <a:pt x="1775" y="17645"/>
                  </a:cubicBezTo>
                  <a:cubicBezTo>
                    <a:pt x="1613" y="17955"/>
                    <a:pt x="1476" y="18282"/>
                    <a:pt x="1307" y="18593"/>
                  </a:cubicBezTo>
                  <a:cubicBezTo>
                    <a:pt x="685" y="19787"/>
                    <a:pt x="1589" y="20760"/>
                    <a:pt x="2589" y="20760"/>
                  </a:cubicBezTo>
                  <a:cubicBezTo>
                    <a:pt x="2670" y="20760"/>
                    <a:pt x="2759" y="20752"/>
                    <a:pt x="2848" y="20735"/>
                  </a:cubicBezTo>
                  <a:cubicBezTo>
                    <a:pt x="5502" y="26549"/>
                    <a:pt x="10254" y="31079"/>
                    <a:pt x="16774" y="33556"/>
                  </a:cubicBezTo>
                  <a:cubicBezTo>
                    <a:pt x="16943" y="33622"/>
                    <a:pt x="17121" y="33646"/>
                    <a:pt x="17306" y="33646"/>
                  </a:cubicBezTo>
                  <a:cubicBezTo>
                    <a:pt x="20130" y="33646"/>
                    <a:pt x="25262" y="26974"/>
                    <a:pt x="26464" y="25224"/>
                  </a:cubicBezTo>
                  <a:cubicBezTo>
                    <a:pt x="28699" y="22011"/>
                    <a:pt x="29845" y="17792"/>
                    <a:pt x="29312" y="13867"/>
                  </a:cubicBezTo>
                  <a:cubicBezTo>
                    <a:pt x="28400" y="7236"/>
                    <a:pt x="23487" y="1520"/>
                    <a:pt x="16846" y="417"/>
                  </a:cubicBezTo>
                  <a:cubicBezTo>
                    <a:pt x="16217" y="302"/>
                    <a:pt x="15580" y="253"/>
                    <a:pt x="14934" y="253"/>
                  </a:cubicBezTo>
                  <a:cubicBezTo>
                    <a:pt x="14071" y="253"/>
                    <a:pt x="13199" y="351"/>
                    <a:pt x="12352" y="556"/>
                  </a:cubicBezTo>
                  <a:cubicBezTo>
                    <a:pt x="12086" y="220"/>
                    <a:pt x="11691" y="0"/>
                    <a:pt x="1130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7" name="Google Shape;111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AAANILAAC+IAAARwwAAAAAAAAmAAAACAAAAP//////////"/>
                </a:ext>
              </a:extLst>
            </p:cNvSpPr>
            <p:nvPr/>
          </p:nvSpPr>
          <p:spPr>
            <a:xfrm>
              <a:off x="5240020" y="1921510"/>
              <a:ext cx="82550" cy="74295"/>
            </a:xfrm>
            <a:custGeom>
              <a:avLst/>
              <a:gdLst/>
              <a:ahLst/>
              <a:cxnLst/>
              <a:rect l="0" t="0" r="82550" b="74295"/>
              <a:pathLst>
                <a:path w="82550" h="74295">
                  <a:moveTo>
                    <a:pt x="58268" y="4802"/>
                  </a:moveTo>
                  <a:cubicBezTo>
                    <a:pt x="57678" y="5287"/>
                    <a:pt x="57073" y="5780"/>
                    <a:pt x="56492" y="6266"/>
                  </a:cubicBezTo>
                  <a:cubicBezTo>
                    <a:pt x="50897" y="10171"/>
                    <a:pt x="46304" y="14836"/>
                    <a:pt x="42647" y="21021"/>
                  </a:cubicBezTo>
                  <a:cubicBezTo>
                    <a:pt x="42042" y="22048"/>
                    <a:pt x="43003" y="23220"/>
                    <a:pt x="43971" y="23220"/>
                  </a:cubicBezTo>
                  <a:cubicBezTo>
                    <a:pt x="44294" y="23220"/>
                    <a:pt x="44625" y="23091"/>
                    <a:pt x="44883" y="22767"/>
                  </a:cubicBezTo>
                  <a:cubicBezTo>
                    <a:pt x="49598" y="17148"/>
                    <a:pt x="54328" y="11869"/>
                    <a:pt x="59874" y="7179"/>
                  </a:cubicBezTo>
                  <a:cubicBezTo>
                    <a:pt x="59293" y="8909"/>
                    <a:pt x="55935" y="13688"/>
                    <a:pt x="54724" y="15628"/>
                  </a:cubicBezTo>
                  <a:cubicBezTo>
                    <a:pt x="51947" y="19994"/>
                    <a:pt x="48920" y="24239"/>
                    <a:pt x="45933" y="28468"/>
                  </a:cubicBezTo>
                  <a:cubicBezTo>
                    <a:pt x="45424" y="28839"/>
                    <a:pt x="45069" y="29381"/>
                    <a:pt x="44883" y="29963"/>
                  </a:cubicBezTo>
                  <a:cubicBezTo>
                    <a:pt x="43697" y="31645"/>
                    <a:pt x="42510" y="33319"/>
                    <a:pt x="41388" y="35025"/>
                  </a:cubicBezTo>
                  <a:cubicBezTo>
                    <a:pt x="41041" y="35583"/>
                    <a:pt x="41227" y="36124"/>
                    <a:pt x="41574" y="36569"/>
                  </a:cubicBezTo>
                  <a:cubicBezTo>
                    <a:pt x="40387" y="35963"/>
                    <a:pt x="39176" y="35356"/>
                    <a:pt x="37965" y="34766"/>
                  </a:cubicBezTo>
                  <a:cubicBezTo>
                    <a:pt x="38151" y="27392"/>
                    <a:pt x="38732" y="19436"/>
                    <a:pt x="43325" y="13785"/>
                  </a:cubicBezTo>
                  <a:cubicBezTo>
                    <a:pt x="45449" y="11149"/>
                    <a:pt x="51737" y="7317"/>
                    <a:pt x="58268" y="4802"/>
                  </a:cubicBezTo>
                  <a:close/>
                  <a:moveTo>
                    <a:pt x="17291" y="30909"/>
                  </a:moveTo>
                  <a:cubicBezTo>
                    <a:pt x="20222" y="30909"/>
                    <a:pt x="23144" y="31378"/>
                    <a:pt x="25937" y="32316"/>
                  </a:cubicBezTo>
                  <a:lnTo>
                    <a:pt x="25961" y="32316"/>
                  </a:lnTo>
                  <a:cubicBezTo>
                    <a:pt x="29433" y="33230"/>
                    <a:pt x="32791" y="34814"/>
                    <a:pt x="36100" y="36496"/>
                  </a:cubicBezTo>
                  <a:cubicBezTo>
                    <a:pt x="36125" y="37078"/>
                    <a:pt x="36125" y="37596"/>
                    <a:pt x="36149" y="38178"/>
                  </a:cubicBezTo>
                  <a:cubicBezTo>
                    <a:pt x="36109" y="38170"/>
                    <a:pt x="36076" y="38170"/>
                    <a:pt x="36044" y="38170"/>
                  </a:cubicBezTo>
                  <a:cubicBezTo>
                    <a:pt x="35858" y="38170"/>
                    <a:pt x="35673" y="38218"/>
                    <a:pt x="35519" y="38315"/>
                  </a:cubicBezTo>
                  <a:cubicBezTo>
                    <a:pt x="30530" y="41816"/>
                    <a:pt x="26543" y="45859"/>
                    <a:pt x="22587" y="50435"/>
                  </a:cubicBezTo>
                  <a:cubicBezTo>
                    <a:pt x="22627" y="49990"/>
                    <a:pt x="22700" y="49659"/>
                    <a:pt x="22748" y="49077"/>
                  </a:cubicBezTo>
                  <a:cubicBezTo>
                    <a:pt x="23564" y="45107"/>
                    <a:pt x="24726" y="41210"/>
                    <a:pt x="26244" y="37434"/>
                  </a:cubicBezTo>
                  <a:cubicBezTo>
                    <a:pt x="26631" y="36456"/>
                    <a:pt x="25655" y="35574"/>
                    <a:pt x="24734" y="35574"/>
                  </a:cubicBezTo>
                  <a:cubicBezTo>
                    <a:pt x="24379" y="35574"/>
                    <a:pt x="24032" y="35704"/>
                    <a:pt x="23774" y="36003"/>
                  </a:cubicBezTo>
                  <a:cubicBezTo>
                    <a:pt x="21231" y="39091"/>
                    <a:pt x="18317" y="41703"/>
                    <a:pt x="15685" y="44573"/>
                  </a:cubicBezTo>
                  <a:cubicBezTo>
                    <a:pt x="16194" y="41355"/>
                    <a:pt x="16710" y="38105"/>
                    <a:pt x="17291" y="34887"/>
                  </a:cubicBezTo>
                  <a:cubicBezTo>
                    <a:pt x="17477" y="33812"/>
                    <a:pt x="16734" y="33133"/>
                    <a:pt x="15927" y="33133"/>
                  </a:cubicBezTo>
                  <a:cubicBezTo>
                    <a:pt x="15491" y="33133"/>
                    <a:pt x="15031" y="33335"/>
                    <a:pt x="14684" y="33788"/>
                  </a:cubicBezTo>
                  <a:cubicBezTo>
                    <a:pt x="13772" y="34184"/>
                    <a:pt x="12892" y="34653"/>
                    <a:pt x="12052" y="35186"/>
                  </a:cubicBezTo>
                  <a:cubicBezTo>
                    <a:pt x="12262" y="33885"/>
                    <a:pt x="12537" y="32623"/>
                    <a:pt x="12722" y="31289"/>
                  </a:cubicBezTo>
                  <a:cubicBezTo>
                    <a:pt x="14240" y="31039"/>
                    <a:pt x="15766" y="30909"/>
                    <a:pt x="17291" y="30909"/>
                  </a:cubicBezTo>
                  <a:close/>
                  <a:moveTo>
                    <a:pt x="69376" y="2336"/>
                  </a:moveTo>
                  <a:cubicBezTo>
                    <a:pt x="73937" y="2336"/>
                    <a:pt x="76964" y="4422"/>
                    <a:pt x="76003" y="10235"/>
                  </a:cubicBezTo>
                  <a:lnTo>
                    <a:pt x="76003" y="10260"/>
                  </a:lnTo>
                  <a:cubicBezTo>
                    <a:pt x="73412" y="25872"/>
                    <a:pt x="71313" y="38833"/>
                    <a:pt x="62998" y="52933"/>
                  </a:cubicBezTo>
                  <a:cubicBezTo>
                    <a:pt x="64136" y="49521"/>
                    <a:pt x="65049" y="46069"/>
                    <a:pt x="65743" y="42568"/>
                  </a:cubicBezTo>
                  <a:cubicBezTo>
                    <a:pt x="65985" y="41606"/>
                    <a:pt x="65251" y="40709"/>
                    <a:pt x="64298" y="40709"/>
                  </a:cubicBezTo>
                  <a:cubicBezTo>
                    <a:pt x="64225" y="40709"/>
                    <a:pt x="64161" y="40709"/>
                    <a:pt x="64088" y="40725"/>
                  </a:cubicBezTo>
                  <a:cubicBezTo>
                    <a:pt x="66817" y="36868"/>
                    <a:pt x="69472" y="32971"/>
                    <a:pt x="71918" y="28936"/>
                  </a:cubicBezTo>
                  <a:cubicBezTo>
                    <a:pt x="72621" y="27796"/>
                    <a:pt x="71604" y="26592"/>
                    <a:pt x="70530" y="26592"/>
                  </a:cubicBezTo>
                  <a:cubicBezTo>
                    <a:pt x="70175" y="26592"/>
                    <a:pt x="69803" y="26729"/>
                    <a:pt x="69497" y="27045"/>
                  </a:cubicBezTo>
                  <a:cubicBezTo>
                    <a:pt x="68609" y="27974"/>
                    <a:pt x="67793" y="29001"/>
                    <a:pt x="66930" y="29963"/>
                  </a:cubicBezTo>
                  <a:cubicBezTo>
                    <a:pt x="70756" y="23212"/>
                    <a:pt x="73993" y="16073"/>
                    <a:pt x="75858" y="8182"/>
                  </a:cubicBezTo>
                  <a:cubicBezTo>
                    <a:pt x="76108" y="7195"/>
                    <a:pt x="75244" y="6241"/>
                    <a:pt x="74348" y="6241"/>
                  </a:cubicBezTo>
                  <a:cubicBezTo>
                    <a:pt x="73993" y="6241"/>
                    <a:pt x="73638" y="6387"/>
                    <a:pt x="73339" y="6734"/>
                  </a:cubicBezTo>
                  <a:cubicBezTo>
                    <a:pt x="69077" y="11707"/>
                    <a:pt x="64903" y="16776"/>
                    <a:pt x="60738" y="21862"/>
                  </a:cubicBezTo>
                  <a:cubicBezTo>
                    <a:pt x="62272" y="18660"/>
                    <a:pt x="63555" y="15369"/>
                    <a:pt x="64629" y="12014"/>
                  </a:cubicBezTo>
                  <a:cubicBezTo>
                    <a:pt x="65323" y="10842"/>
                    <a:pt x="66074" y="9702"/>
                    <a:pt x="66768" y="8529"/>
                  </a:cubicBezTo>
                  <a:cubicBezTo>
                    <a:pt x="67349" y="7551"/>
                    <a:pt x="66744" y="6783"/>
                    <a:pt x="65904" y="6573"/>
                  </a:cubicBezTo>
                  <a:cubicBezTo>
                    <a:pt x="66211" y="5214"/>
                    <a:pt x="66534" y="3888"/>
                    <a:pt x="66728" y="2530"/>
                  </a:cubicBezTo>
                  <a:cubicBezTo>
                    <a:pt x="67648" y="2401"/>
                    <a:pt x="68536" y="2336"/>
                    <a:pt x="69376" y="2336"/>
                  </a:cubicBezTo>
                  <a:close/>
                  <a:moveTo>
                    <a:pt x="21021" y="43199"/>
                  </a:moveTo>
                  <a:cubicBezTo>
                    <a:pt x="19972" y="46813"/>
                    <a:pt x="19366" y="50661"/>
                    <a:pt x="18599" y="54332"/>
                  </a:cubicBezTo>
                  <a:cubicBezTo>
                    <a:pt x="17550" y="52578"/>
                    <a:pt x="16525" y="50896"/>
                    <a:pt x="15524" y="49335"/>
                  </a:cubicBezTo>
                  <a:cubicBezTo>
                    <a:pt x="17106" y="47072"/>
                    <a:pt x="18946" y="45018"/>
                    <a:pt x="20997" y="43199"/>
                  </a:cubicBezTo>
                  <a:close/>
                  <a:moveTo>
                    <a:pt x="50550" y="28540"/>
                  </a:moveTo>
                  <a:cubicBezTo>
                    <a:pt x="47636" y="32947"/>
                    <a:pt x="44722" y="37361"/>
                    <a:pt x="41646" y="41679"/>
                  </a:cubicBezTo>
                  <a:cubicBezTo>
                    <a:pt x="37868" y="47015"/>
                    <a:pt x="32121" y="53734"/>
                    <a:pt x="30466" y="58213"/>
                  </a:cubicBezTo>
                  <a:cubicBezTo>
                    <a:pt x="32605" y="52335"/>
                    <a:pt x="35204" y="46619"/>
                    <a:pt x="37360" y="40741"/>
                  </a:cubicBezTo>
                  <a:cubicBezTo>
                    <a:pt x="37642" y="40652"/>
                    <a:pt x="37828" y="40369"/>
                    <a:pt x="37852" y="40094"/>
                  </a:cubicBezTo>
                  <a:cubicBezTo>
                    <a:pt x="37868" y="39229"/>
                    <a:pt x="37868" y="38315"/>
                    <a:pt x="37893" y="37410"/>
                  </a:cubicBezTo>
                  <a:cubicBezTo>
                    <a:pt x="39176" y="38081"/>
                    <a:pt x="40460" y="38760"/>
                    <a:pt x="41719" y="39415"/>
                  </a:cubicBezTo>
                  <a:cubicBezTo>
                    <a:pt x="41913" y="39512"/>
                    <a:pt x="42098" y="39552"/>
                    <a:pt x="42284" y="39552"/>
                  </a:cubicBezTo>
                  <a:cubicBezTo>
                    <a:pt x="43414" y="39552"/>
                    <a:pt x="44181" y="37887"/>
                    <a:pt x="42954" y="37264"/>
                  </a:cubicBezTo>
                  <a:lnTo>
                    <a:pt x="42793" y="37200"/>
                  </a:lnTo>
                  <a:cubicBezTo>
                    <a:pt x="43091" y="37175"/>
                    <a:pt x="43422" y="37030"/>
                    <a:pt x="43624" y="36779"/>
                  </a:cubicBezTo>
                  <a:cubicBezTo>
                    <a:pt x="45957" y="34046"/>
                    <a:pt x="48242" y="31289"/>
                    <a:pt x="50550" y="28540"/>
                  </a:cubicBezTo>
                  <a:close/>
                  <a:moveTo>
                    <a:pt x="33186" y="43781"/>
                  </a:moveTo>
                  <a:cubicBezTo>
                    <a:pt x="30950" y="49966"/>
                    <a:pt x="28173" y="55941"/>
                    <a:pt x="25937" y="62126"/>
                  </a:cubicBezTo>
                  <a:cubicBezTo>
                    <a:pt x="25703" y="62757"/>
                    <a:pt x="26058" y="63339"/>
                    <a:pt x="26543" y="63687"/>
                  </a:cubicBezTo>
                  <a:lnTo>
                    <a:pt x="26292" y="63994"/>
                  </a:lnTo>
                  <a:cubicBezTo>
                    <a:pt x="26195" y="64083"/>
                    <a:pt x="26244" y="64204"/>
                    <a:pt x="26195" y="64317"/>
                  </a:cubicBezTo>
                  <a:cubicBezTo>
                    <a:pt x="24032" y="62336"/>
                    <a:pt x="22183" y="59887"/>
                    <a:pt x="20512" y="57340"/>
                  </a:cubicBezTo>
                  <a:cubicBezTo>
                    <a:pt x="20601" y="57267"/>
                    <a:pt x="20698" y="57291"/>
                    <a:pt x="20763" y="57178"/>
                  </a:cubicBezTo>
                  <a:cubicBezTo>
                    <a:pt x="23515" y="53790"/>
                    <a:pt x="31838" y="47492"/>
                    <a:pt x="33186" y="43781"/>
                  </a:cubicBezTo>
                  <a:close/>
                  <a:moveTo>
                    <a:pt x="60924" y="49198"/>
                  </a:moveTo>
                  <a:cubicBezTo>
                    <a:pt x="59689" y="53418"/>
                    <a:pt x="58171" y="57574"/>
                    <a:pt x="56379" y="61609"/>
                  </a:cubicBezTo>
                  <a:cubicBezTo>
                    <a:pt x="53343" y="64714"/>
                    <a:pt x="49872" y="67123"/>
                    <a:pt x="46006" y="68408"/>
                  </a:cubicBezTo>
                  <a:cubicBezTo>
                    <a:pt x="51156" y="62151"/>
                    <a:pt x="56120" y="55731"/>
                    <a:pt x="60924" y="49198"/>
                  </a:cubicBezTo>
                  <a:close/>
                  <a:moveTo>
                    <a:pt x="71353" y="12030"/>
                  </a:moveTo>
                  <a:cubicBezTo>
                    <a:pt x="71636" y="12030"/>
                    <a:pt x="71507" y="13017"/>
                    <a:pt x="70683" y="15628"/>
                  </a:cubicBezTo>
                  <a:cubicBezTo>
                    <a:pt x="64346" y="35914"/>
                    <a:pt x="47685" y="51688"/>
                    <a:pt x="35729" y="68991"/>
                  </a:cubicBezTo>
                  <a:cubicBezTo>
                    <a:pt x="34098" y="68659"/>
                    <a:pt x="32484" y="68150"/>
                    <a:pt x="30950" y="67495"/>
                  </a:cubicBezTo>
                  <a:cubicBezTo>
                    <a:pt x="30086" y="67123"/>
                    <a:pt x="29247" y="66654"/>
                    <a:pt x="28456" y="66120"/>
                  </a:cubicBezTo>
                  <a:cubicBezTo>
                    <a:pt x="34680" y="58739"/>
                    <a:pt x="41558" y="50920"/>
                    <a:pt x="47798" y="42657"/>
                  </a:cubicBezTo>
                  <a:cubicBezTo>
                    <a:pt x="49178" y="40935"/>
                    <a:pt x="50575" y="39229"/>
                    <a:pt x="51971" y="37499"/>
                  </a:cubicBezTo>
                  <a:cubicBezTo>
                    <a:pt x="56330" y="32017"/>
                    <a:pt x="60738" y="26551"/>
                    <a:pt x="65162" y="21118"/>
                  </a:cubicBezTo>
                  <a:cubicBezTo>
                    <a:pt x="66889" y="18975"/>
                    <a:pt x="70595" y="12030"/>
                    <a:pt x="71353" y="12030"/>
                  </a:cubicBezTo>
                  <a:close/>
                  <a:moveTo>
                    <a:pt x="65452" y="0"/>
                  </a:moveTo>
                  <a:cubicBezTo>
                    <a:pt x="65347" y="0"/>
                    <a:pt x="65242" y="16"/>
                    <a:pt x="65137" y="40"/>
                  </a:cubicBezTo>
                  <a:cubicBezTo>
                    <a:pt x="65065" y="32"/>
                    <a:pt x="64984" y="32"/>
                    <a:pt x="64903" y="32"/>
                  </a:cubicBezTo>
                  <a:cubicBezTo>
                    <a:pt x="55176" y="32"/>
                    <a:pt x="45586" y="7212"/>
                    <a:pt x="39709" y="14464"/>
                  </a:cubicBezTo>
                  <a:cubicBezTo>
                    <a:pt x="35963" y="19081"/>
                    <a:pt x="35778" y="27069"/>
                    <a:pt x="35987" y="33836"/>
                  </a:cubicBezTo>
                  <a:cubicBezTo>
                    <a:pt x="29707" y="30942"/>
                    <a:pt x="23418" y="28718"/>
                    <a:pt x="17259" y="28718"/>
                  </a:cubicBezTo>
                  <a:cubicBezTo>
                    <a:pt x="15863" y="28718"/>
                    <a:pt x="14474" y="28831"/>
                    <a:pt x="13102" y="29074"/>
                  </a:cubicBezTo>
                  <a:cubicBezTo>
                    <a:pt x="13118" y="28864"/>
                    <a:pt x="13142" y="28629"/>
                    <a:pt x="13191" y="28419"/>
                  </a:cubicBezTo>
                  <a:cubicBezTo>
                    <a:pt x="13336" y="27740"/>
                    <a:pt x="12755" y="26931"/>
                    <a:pt x="12077" y="26931"/>
                  </a:cubicBezTo>
                  <a:cubicBezTo>
                    <a:pt x="11891" y="26931"/>
                    <a:pt x="11697" y="26996"/>
                    <a:pt x="11511" y="27133"/>
                  </a:cubicBezTo>
                  <a:cubicBezTo>
                    <a:pt x="9881" y="28330"/>
                    <a:pt x="8363" y="29705"/>
                    <a:pt x="6991" y="31200"/>
                  </a:cubicBezTo>
                  <a:cubicBezTo>
                    <a:pt x="4682" y="32340"/>
                    <a:pt x="2567" y="33812"/>
                    <a:pt x="678" y="35583"/>
                  </a:cubicBezTo>
                  <a:cubicBezTo>
                    <a:pt x="0" y="36237"/>
                    <a:pt x="258" y="37264"/>
                    <a:pt x="977" y="37757"/>
                  </a:cubicBezTo>
                  <a:cubicBezTo>
                    <a:pt x="2309" y="38711"/>
                    <a:pt x="3568" y="39763"/>
                    <a:pt x="4731" y="40935"/>
                  </a:cubicBezTo>
                  <a:cubicBezTo>
                    <a:pt x="4852" y="41396"/>
                    <a:pt x="4916" y="41840"/>
                    <a:pt x="5078" y="42334"/>
                  </a:cubicBezTo>
                  <a:cubicBezTo>
                    <a:pt x="5191" y="42633"/>
                    <a:pt x="5465" y="42795"/>
                    <a:pt x="5748" y="42795"/>
                  </a:cubicBezTo>
                  <a:cubicBezTo>
                    <a:pt x="5949" y="42795"/>
                    <a:pt x="6151" y="42714"/>
                    <a:pt x="6297" y="42544"/>
                  </a:cubicBezTo>
                  <a:cubicBezTo>
                    <a:pt x="6523" y="42803"/>
                    <a:pt x="6757" y="43102"/>
                    <a:pt x="6991" y="43385"/>
                  </a:cubicBezTo>
                  <a:cubicBezTo>
                    <a:pt x="6991" y="44040"/>
                    <a:pt x="7483" y="44598"/>
                    <a:pt x="8137" y="44686"/>
                  </a:cubicBezTo>
                  <a:cubicBezTo>
                    <a:pt x="9485" y="46344"/>
                    <a:pt x="10793" y="48147"/>
                    <a:pt x="12068" y="49966"/>
                  </a:cubicBezTo>
                  <a:cubicBezTo>
                    <a:pt x="12117" y="50451"/>
                    <a:pt x="12424" y="50872"/>
                    <a:pt x="12843" y="51082"/>
                  </a:cubicBezTo>
                  <a:cubicBezTo>
                    <a:pt x="18833" y="59749"/>
                    <a:pt x="24637" y="68991"/>
                    <a:pt x="33913" y="71554"/>
                  </a:cubicBezTo>
                  <a:cubicBezTo>
                    <a:pt x="33840" y="71699"/>
                    <a:pt x="33743" y="71812"/>
                    <a:pt x="33679" y="71934"/>
                  </a:cubicBezTo>
                  <a:cubicBezTo>
                    <a:pt x="32960" y="73009"/>
                    <a:pt x="34042" y="74286"/>
                    <a:pt x="35099" y="74286"/>
                  </a:cubicBezTo>
                  <a:cubicBezTo>
                    <a:pt x="35447" y="74286"/>
                    <a:pt x="35802" y="74141"/>
                    <a:pt x="36076" y="73793"/>
                  </a:cubicBezTo>
                  <a:cubicBezTo>
                    <a:pt x="36173" y="73680"/>
                    <a:pt x="36238" y="73591"/>
                    <a:pt x="36310" y="73470"/>
                  </a:cubicBezTo>
                  <a:cubicBezTo>
                    <a:pt x="36657" y="73049"/>
                    <a:pt x="36988" y="72605"/>
                    <a:pt x="37336" y="72160"/>
                  </a:cubicBezTo>
                  <a:cubicBezTo>
                    <a:pt x="38046" y="72241"/>
                    <a:pt x="38756" y="72281"/>
                    <a:pt x="39475" y="72281"/>
                  </a:cubicBezTo>
                  <a:cubicBezTo>
                    <a:pt x="40468" y="72281"/>
                    <a:pt x="41461" y="72209"/>
                    <a:pt x="42437" y="72071"/>
                  </a:cubicBezTo>
                  <a:cubicBezTo>
                    <a:pt x="46724" y="71440"/>
                    <a:pt x="50550" y="69734"/>
                    <a:pt x="53973" y="67333"/>
                  </a:cubicBezTo>
                  <a:cubicBezTo>
                    <a:pt x="53852" y="68360"/>
                    <a:pt x="54724" y="69193"/>
                    <a:pt x="55555" y="69193"/>
                  </a:cubicBezTo>
                  <a:cubicBezTo>
                    <a:pt x="55991" y="69193"/>
                    <a:pt x="56411" y="68958"/>
                    <a:pt x="56677" y="68408"/>
                  </a:cubicBezTo>
                  <a:cubicBezTo>
                    <a:pt x="57565" y="66541"/>
                    <a:pt x="58429" y="64673"/>
                    <a:pt x="59245" y="62830"/>
                  </a:cubicBezTo>
                  <a:cubicBezTo>
                    <a:pt x="68730" y="52974"/>
                    <a:pt x="74251" y="37410"/>
                    <a:pt x="76649" y="25500"/>
                  </a:cubicBezTo>
                  <a:cubicBezTo>
                    <a:pt x="79499" y="11472"/>
                    <a:pt x="82550" y="1180"/>
                    <a:pt x="66235" y="40"/>
                  </a:cubicBezTo>
                  <a:lnTo>
                    <a:pt x="65767" y="40"/>
                  </a:lnTo>
                  <a:cubicBezTo>
                    <a:pt x="65662" y="16"/>
                    <a:pt x="65557" y="0"/>
                    <a:pt x="654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6" name="Google Shape;111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CEAACkMAADrIQAAigwAAAAAAAAmAAAACAAAAP//////////"/>
                </a:ext>
              </a:extLst>
            </p:cNvSpPr>
            <p:nvPr/>
          </p:nvSpPr>
          <p:spPr>
            <a:xfrm>
              <a:off x="5384800" y="1976755"/>
              <a:ext cx="128905" cy="61595"/>
            </a:xfrm>
            <a:custGeom>
              <a:avLst/>
              <a:gdLst/>
              <a:ahLst/>
              <a:cxnLst/>
              <a:rect l="0" t="0" r="128905" b="61595"/>
              <a:pathLst>
                <a:path w="128905" h="61595">
                  <a:moveTo>
                    <a:pt x="11973" y="7116"/>
                  </a:moveTo>
                  <a:cubicBezTo>
                    <a:pt x="11852" y="7324"/>
                    <a:pt x="11739" y="7556"/>
                    <a:pt x="11811" y="7740"/>
                  </a:cubicBezTo>
                  <a:cubicBezTo>
                    <a:pt x="12813" y="10509"/>
                    <a:pt x="12668" y="10189"/>
                    <a:pt x="13977" y="12895"/>
                  </a:cubicBezTo>
                  <a:cubicBezTo>
                    <a:pt x="14074" y="13071"/>
                    <a:pt x="14259" y="13183"/>
                    <a:pt x="14453" y="13183"/>
                  </a:cubicBezTo>
                  <a:cubicBezTo>
                    <a:pt x="14494" y="13183"/>
                    <a:pt x="14526" y="13175"/>
                    <a:pt x="14558" y="13167"/>
                  </a:cubicBezTo>
                  <a:cubicBezTo>
                    <a:pt x="14607" y="13423"/>
                    <a:pt x="14631" y="13727"/>
                    <a:pt x="14655" y="13999"/>
                  </a:cubicBezTo>
                  <a:cubicBezTo>
                    <a:pt x="12248" y="12319"/>
                    <a:pt x="9848" y="10654"/>
                    <a:pt x="7449" y="8965"/>
                  </a:cubicBezTo>
                  <a:lnTo>
                    <a:pt x="11973" y="7116"/>
                  </a:lnTo>
                  <a:close/>
                  <a:moveTo>
                    <a:pt x="21547" y="11854"/>
                  </a:moveTo>
                  <a:cubicBezTo>
                    <a:pt x="22234" y="11854"/>
                    <a:pt x="21385" y="14192"/>
                    <a:pt x="21135" y="18554"/>
                  </a:cubicBezTo>
                  <a:cubicBezTo>
                    <a:pt x="20489" y="18066"/>
                    <a:pt x="19810" y="17610"/>
                    <a:pt x="19131" y="17145"/>
                  </a:cubicBezTo>
                  <a:cubicBezTo>
                    <a:pt x="18388" y="16633"/>
                    <a:pt x="17637" y="16105"/>
                    <a:pt x="16893" y="15576"/>
                  </a:cubicBezTo>
                  <a:cubicBezTo>
                    <a:pt x="19761" y="13055"/>
                    <a:pt x="21054" y="11854"/>
                    <a:pt x="21547" y="11854"/>
                  </a:cubicBezTo>
                  <a:close/>
                  <a:moveTo>
                    <a:pt x="29432" y="12903"/>
                  </a:moveTo>
                  <a:cubicBezTo>
                    <a:pt x="30410" y="12903"/>
                    <a:pt x="28641" y="17762"/>
                    <a:pt x="26621" y="22460"/>
                  </a:cubicBezTo>
                  <a:cubicBezTo>
                    <a:pt x="25595" y="21700"/>
                    <a:pt x="24544" y="20955"/>
                    <a:pt x="23494" y="20219"/>
                  </a:cubicBezTo>
                  <a:cubicBezTo>
                    <a:pt x="27049" y="14896"/>
                    <a:pt x="28810" y="12903"/>
                    <a:pt x="29432" y="12903"/>
                  </a:cubicBezTo>
                  <a:close/>
                  <a:moveTo>
                    <a:pt x="20739" y="3513"/>
                  </a:moveTo>
                  <a:cubicBezTo>
                    <a:pt x="28972" y="5266"/>
                    <a:pt x="35831" y="9173"/>
                    <a:pt x="41341" y="15224"/>
                  </a:cubicBezTo>
                  <a:cubicBezTo>
                    <a:pt x="41592" y="15528"/>
                    <a:pt x="41963" y="15945"/>
                    <a:pt x="42295" y="16313"/>
                  </a:cubicBezTo>
                  <a:cubicBezTo>
                    <a:pt x="39103" y="20307"/>
                    <a:pt x="36914" y="24317"/>
                    <a:pt x="36195" y="24317"/>
                  </a:cubicBezTo>
                  <a:cubicBezTo>
                    <a:pt x="35637" y="24317"/>
                    <a:pt x="35944" y="21948"/>
                    <a:pt x="37326" y="15392"/>
                  </a:cubicBezTo>
                  <a:cubicBezTo>
                    <a:pt x="37495" y="14624"/>
                    <a:pt x="36809" y="13855"/>
                    <a:pt x="36106" y="13855"/>
                  </a:cubicBezTo>
                  <a:cubicBezTo>
                    <a:pt x="35839" y="13855"/>
                    <a:pt x="35573" y="13967"/>
                    <a:pt x="35346" y="14232"/>
                  </a:cubicBezTo>
                  <a:cubicBezTo>
                    <a:pt x="31993" y="18210"/>
                    <a:pt x="30402" y="19867"/>
                    <a:pt x="29836" y="19867"/>
                  </a:cubicBezTo>
                  <a:cubicBezTo>
                    <a:pt x="28891" y="19867"/>
                    <a:pt x="30830" y="15216"/>
                    <a:pt x="32220" y="9077"/>
                  </a:cubicBezTo>
                  <a:cubicBezTo>
                    <a:pt x="32365" y="8324"/>
                    <a:pt x="31695" y="7572"/>
                    <a:pt x="31016" y="7572"/>
                  </a:cubicBezTo>
                  <a:cubicBezTo>
                    <a:pt x="30757" y="7572"/>
                    <a:pt x="30491" y="7684"/>
                    <a:pt x="30281" y="7948"/>
                  </a:cubicBezTo>
                  <a:cubicBezTo>
                    <a:pt x="27841" y="10926"/>
                    <a:pt x="24916" y="15576"/>
                    <a:pt x="23793" y="15576"/>
                  </a:cubicBezTo>
                  <a:cubicBezTo>
                    <a:pt x="23050" y="15576"/>
                    <a:pt x="23082" y="13583"/>
                    <a:pt x="24520" y="7812"/>
                  </a:cubicBezTo>
                  <a:cubicBezTo>
                    <a:pt x="24706" y="7076"/>
                    <a:pt x="24052" y="6379"/>
                    <a:pt x="23381" y="6379"/>
                  </a:cubicBezTo>
                  <a:cubicBezTo>
                    <a:pt x="23122" y="6379"/>
                    <a:pt x="22864" y="6475"/>
                    <a:pt x="22654" y="6723"/>
                  </a:cubicBezTo>
                  <a:cubicBezTo>
                    <a:pt x="20577" y="9085"/>
                    <a:pt x="19002" y="10485"/>
                    <a:pt x="18000" y="10485"/>
                  </a:cubicBezTo>
                  <a:cubicBezTo>
                    <a:pt x="16934" y="10485"/>
                    <a:pt x="16514" y="8885"/>
                    <a:pt x="16821" y="5130"/>
                  </a:cubicBezTo>
                  <a:lnTo>
                    <a:pt x="20739" y="3513"/>
                  </a:lnTo>
                  <a:close/>
                  <a:moveTo>
                    <a:pt x="33795" y="19411"/>
                  </a:moveTo>
                  <a:cubicBezTo>
                    <a:pt x="34393" y="19411"/>
                    <a:pt x="34005" y="21444"/>
                    <a:pt x="32826" y="26991"/>
                  </a:cubicBezTo>
                  <a:lnTo>
                    <a:pt x="32826" y="27015"/>
                  </a:lnTo>
                  <a:cubicBezTo>
                    <a:pt x="31493" y="25998"/>
                    <a:pt x="30168" y="25022"/>
                    <a:pt x="28834" y="24053"/>
                  </a:cubicBezTo>
                  <a:cubicBezTo>
                    <a:pt x="31598" y="21468"/>
                    <a:pt x="33189" y="19411"/>
                    <a:pt x="33795" y="19411"/>
                  </a:cubicBezTo>
                  <a:close/>
                  <a:moveTo>
                    <a:pt x="44484" y="18714"/>
                  </a:moveTo>
                  <a:cubicBezTo>
                    <a:pt x="45445" y="19731"/>
                    <a:pt x="46585" y="20587"/>
                    <a:pt x="47869" y="21212"/>
                  </a:cubicBezTo>
                  <a:cubicBezTo>
                    <a:pt x="45138" y="24445"/>
                    <a:pt x="42553" y="27727"/>
                    <a:pt x="40008" y="31193"/>
                  </a:cubicBezTo>
                  <a:cubicBezTo>
                    <a:pt x="41357" y="29344"/>
                    <a:pt x="43272" y="23341"/>
                    <a:pt x="44484" y="18714"/>
                  </a:cubicBezTo>
                  <a:close/>
                  <a:moveTo>
                    <a:pt x="41632" y="21027"/>
                  </a:moveTo>
                  <a:cubicBezTo>
                    <a:pt x="42642" y="21027"/>
                    <a:pt x="40283" y="26695"/>
                    <a:pt x="38279" y="31401"/>
                  </a:cubicBezTo>
                  <a:cubicBezTo>
                    <a:pt x="37253" y="30545"/>
                    <a:pt x="36203" y="29696"/>
                    <a:pt x="35152" y="28864"/>
                  </a:cubicBezTo>
                  <a:lnTo>
                    <a:pt x="35177" y="28864"/>
                  </a:lnTo>
                  <a:cubicBezTo>
                    <a:pt x="39144" y="23133"/>
                    <a:pt x="41018" y="21027"/>
                    <a:pt x="41632" y="21027"/>
                  </a:cubicBezTo>
                  <a:close/>
                  <a:moveTo>
                    <a:pt x="55359" y="21604"/>
                  </a:moveTo>
                  <a:cubicBezTo>
                    <a:pt x="51990" y="25670"/>
                    <a:pt x="48742" y="29832"/>
                    <a:pt x="45405" y="34035"/>
                  </a:cubicBezTo>
                  <a:cubicBezTo>
                    <a:pt x="47441" y="31449"/>
                    <a:pt x="49703" y="26415"/>
                    <a:pt x="51626" y="21740"/>
                  </a:cubicBezTo>
                  <a:cubicBezTo>
                    <a:pt x="52951" y="21724"/>
                    <a:pt x="54212" y="21700"/>
                    <a:pt x="55359" y="21604"/>
                  </a:cubicBezTo>
                  <a:close/>
                  <a:moveTo>
                    <a:pt x="48887" y="23869"/>
                  </a:moveTo>
                  <a:cubicBezTo>
                    <a:pt x="49582" y="23869"/>
                    <a:pt x="45429" y="31321"/>
                    <a:pt x="42989" y="35700"/>
                  </a:cubicBezTo>
                  <a:cubicBezTo>
                    <a:pt x="42319" y="35051"/>
                    <a:pt x="41689" y="34427"/>
                    <a:pt x="41010" y="33803"/>
                  </a:cubicBezTo>
                  <a:cubicBezTo>
                    <a:pt x="42553" y="31818"/>
                    <a:pt x="44064" y="29856"/>
                    <a:pt x="45534" y="27823"/>
                  </a:cubicBezTo>
                  <a:cubicBezTo>
                    <a:pt x="47627" y="24982"/>
                    <a:pt x="48621" y="23869"/>
                    <a:pt x="48887" y="23869"/>
                  </a:cubicBezTo>
                  <a:close/>
                  <a:moveTo>
                    <a:pt x="63777" y="20539"/>
                  </a:moveTo>
                  <a:cubicBezTo>
                    <a:pt x="59996" y="25606"/>
                    <a:pt x="56361" y="30777"/>
                    <a:pt x="52887" y="36116"/>
                  </a:cubicBezTo>
                  <a:cubicBezTo>
                    <a:pt x="54866" y="33042"/>
                    <a:pt x="58106" y="26919"/>
                    <a:pt x="60416" y="20979"/>
                  </a:cubicBezTo>
                  <a:lnTo>
                    <a:pt x="60416" y="21003"/>
                  </a:lnTo>
                  <a:cubicBezTo>
                    <a:pt x="61564" y="20819"/>
                    <a:pt x="62679" y="20683"/>
                    <a:pt x="63777" y="20539"/>
                  </a:cubicBezTo>
                  <a:close/>
                  <a:moveTo>
                    <a:pt x="57807" y="23197"/>
                  </a:moveTo>
                  <a:cubicBezTo>
                    <a:pt x="59188" y="23197"/>
                    <a:pt x="51416" y="36908"/>
                    <a:pt x="49081" y="42175"/>
                  </a:cubicBezTo>
                  <a:cubicBezTo>
                    <a:pt x="49057" y="42215"/>
                    <a:pt x="49081" y="42264"/>
                    <a:pt x="49081" y="42336"/>
                  </a:cubicBezTo>
                  <a:cubicBezTo>
                    <a:pt x="47845" y="40807"/>
                    <a:pt x="46560" y="39350"/>
                    <a:pt x="45211" y="37917"/>
                  </a:cubicBezTo>
                  <a:cubicBezTo>
                    <a:pt x="47142" y="35772"/>
                    <a:pt x="48920" y="33715"/>
                    <a:pt x="50834" y="31193"/>
                  </a:cubicBezTo>
                  <a:cubicBezTo>
                    <a:pt x="55246" y="25390"/>
                    <a:pt x="57257" y="23197"/>
                    <a:pt x="57807" y="23197"/>
                  </a:cubicBezTo>
                  <a:close/>
                  <a:moveTo>
                    <a:pt x="69627" y="20379"/>
                  </a:moveTo>
                  <a:cubicBezTo>
                    <a:pt x="71097" y="20515"/>
                    <a:pt x="72592" y="20771"/>
                    <a:pt x="74038" y="21164"/>
                  </a:cubicBezTo>
                  <a:cubicBezTo>
                    <a:pt x="67243" y="28608"/>
                    <a:pt x="61620" y="36636"/>
                    <a:pt x="55916" y="44929"/>
                  </a:cubicBezTo>
                  <a:cubicBezTo>
                    <a:pt x="60861" y="37717"/>
                    <a:pt x="66048" y="29576"/>
                    <a:pt x="69627" y="20379"/>
                  </a:cubicBezTo>
                  <a:close/>
                  <a:moveTo>
                    <a:pt x="76858" y="22044"/>
                  </a:moveTo>
                  <a:cubicBezTo>
                    <a:pt x="79080" y="22804"/>
                    <a:pt x="81196" y="23709"/>
                    <a:pt x="83273" y="24750"/>
                  </a:cubicBezTo>
                  <a:cubicBezTo>
                    <a:pt x="84347" y="25278"/>
                    <a:pt x="85398" y="25902"/>
                    <a:pt x="86472" y="26479"/>
                  </a:cubicBezTo>
                  <a:lnTo>
                    <a:pt x="86472" y="26503"/>
                  </a:lnTo>
                  <a:cubicBezTo>
                    <a:pt x="86335" y="26551"/>
                    <a:pt x="86189" y="26551"/>
                    <a:pt x="86076" y="26687"/>
                  </a:cubicBezTo>
                  <a:cubicBezTo>
                    <a:pt x="80235" y="33026"/>
                    <a:pt x="75412" y="39654"/>
                    <a:pt x="70572" y="46762"/>
                  </a:cubicBezTo>
                  <a:cubicBezTo>
                    <a:pt x="73036" y="43128"/>
                    <a:pt x="77124" y="35980"/>
                    <a:pt x="79524" y="29320"/>
                  </a:cubicBezTo>
                  <a:cubicBezTo>
                    <a:pt x="79855" y="28408"/>
                    <a:pt x="78934" y="27535"/>
                    <a:pt x="78078" y="27535"/>
                  </a:cubicBezTo>
                  <a:cubicBezTo>
                    <a:pt x="77746" y="27535"/>
                    <a:pt x="77423" y="27663"/>
                    <a:pt x="77189" y="27959"/>
                  </a:cubicBezTo>
                  <a:cubicBezTo>
                    <a:pt x="75622" y="29993"/>
                    <a:pt x="74200" y="32074"/>
                    <a:pt x="72729" y="34131"/>
                  </a:cubicBezTo>
                  <a:cubicBezTo>
                    <a:pt x="74596" y="29945"/>
                    <a:pt x="75557" y="26551"/>
                    <a:pt x="76858" y="22044"/>
                  </a:cubicBezTo>
                  <a:close/>
                  <a:moveTo>
                    <a:pt x="67324" y="20291"/>
                  </a:moveTo>
                  <a:cubicBezTo>
                    <a:pt x="64618" y="29528"/>
                    <a:pt x="58574" y="38589"/>
                    <a:pt x="53654" y="47210"/>
                  </a:cubicBezTo>
                  <a:cubicBezTo>
                    <a:pt x="53452" y="47090"/>
                    <a:pt x="53226" y="47026"/>
                    <a:pt x="53008" y="47026"/>
                  </a:cubicBezTo>
                  <a:cubicBezTo>
                    <a:pt x="52846" y="47026"/>
                    <a:pt x="52685" y="47058"/>
                    <a:pt x="52531" y="47114"/>
                  </a:cubicBezTo>
                  <a:lnTo>
                    <a:pt x="52531" y="47098"/>
                  </a:lnTo>
                  <a:cubicBezTo>
                    <a:pt x="51860" y="46034"/>
                    <a:pt x="51085" y="45017"/>
                    <a:pt x="50317" y="44001"/>
                  </a:cubicBezTo>
                  <a:cubicBezTo>
                    <a:pt x="50737" y="44001"/>
                    <a:pt x="51109" y="43768"/>
                    <a:pt x="51295" y="43416"/>
                  </a:cubicBezTo>
                  <a:cubicBezTo>
                    <a:pt x="55359" y="37069"/>
                    <a:pt x="64965" y="27407"/>
                    <a:pt x="67300" y="20291"/>
                  </a:cubicBezTo>
                  <a:close/>
                  <a:moveTo>
                    <a:pt x="88452" y="27591"/>
                  </a:moveTo>
                  <a:cubicBezTo>
                    <a:pt x="91885" y="29488"/>
                    <a:pt x="95238" y="31497"/>
                    <a:pt x="98575" y="33595"/>
                  </a:cubicBezTo>
                  <a:cubicBezTo>
                    <a:pt x="96014" y="36692"/>
                    <a:pt x="93517" y="39838"/>
                    <a:pt x="90996" y="42960"/>
                  </a:cubicBezTo>
                  <a:cubicBezTo>
                    <a:pt x="92136" y="40142"/>
                    <a:pt x="92725" y="37645"/>
                    <a:pt x="93566" y="34363"/>
                  </a:cubicBezTo>
                  <a:cubicBezTo>
                    <a:pt x="93816" y="33394"/>
                    <a:pt x="92992" y="32546"/>
                    <a:pt x="92128" y="32546"/>
                  </a:cubicBezTo>
                  <a:cubicBezTo>
                    <a:pt x="91788" y="32546"/>
                    <a:pt x="91449" y="32674"/>
                    <a:pt x="91158" y="32978"/>
                  </a:cubicBezTo>
                  <a:cubicBezTo>
                    <a:pt x="86601" y="37749"/>
                    <a:pt x="82295" y="42752"/>
                    <a:pt x="78264" y="47963"/>
                  </a:cubicBezTo>
                  <a:cubicBezTo>
                    <a:pt x="82012" y="43104"/>
                    <a:pt x="85890" y="35404"/>
                    <a:pt x="88476" y="28055"/>
                  </a:cubicBezTo>
                  <a:cubicBezTo>
                    <a:pt x="88500" y="27887"/>
                    <a:pt x="88500" y="27727"/>
                    <a:pt x="88452" y="27591"/>
                  </a:cubicBezTo>
                  <a:close/>
                  <a:moveTo>
                    <a:pt x="101750" y="35564"/>
                  </a:moveTo>
                  <a:lnTo>
                    <a:pt x="101750" y="35588"/>
                  </a:lnTo>
                  <a:cubicBezTo>
                    <a:pt x="102962" y="36348"/>
                    <a:pt x="104174" y="37133"/>
                    <a:pt x="105410" y="37917"/>
                  </a:cubicBezTo>
                  <a:cubicBezTo>
                    <a:pt x="105321" y="37965"/>
                    <a:pt x="105248" y="37941"/>
                    <a:pt x="105176" y="38037"/>
                  </a:cubicBezTo>
                  <a:cubicBezTo>
                    <a:pt x="101823" y="41615"/>
                    <a:pt x="99068" y="44529"/>
                    <a:pt x="96103" y="48411"/>
                  </a:cubicBezTo>
                  <a:cubicBezTo>
                    <a:pt x="97177" y="46978"/>
                    <a:pt x="100094" y="40743"/>
                    <a:pt x="101750" y="35564"/>
                  </a:cubicBezTo>
                  <a:close/>
                  <a:moveTo>
                    <a:pt x="72358" y="26919"/>
                  </a:moveTo>
                  <a:cubicBezTo>
                    <a:pt x="68560" y="31706"/>
                    <a:pt x="64779" y="43328"/>
                    <a:pt x="61628" y="50860"/>
                  </a:cubicBezTo>
                  <a:cubicBezTo>
                    <a:pt x="59907" y="50164"/>
                    <a:pt x="58203" y="49380"/>
                    <a:pt x="56546" y="48571"/>
                  </a:cubicBezTo>
                  <a:cubicBezTo>
                    <a:pt x="61725" y="41319"/>
                    <a:pt x="66734" y="33923"/>
                    <a:pt x="72333" y="26943"/>
                  </a:cubicBezTo>
                  <a:lnTo>
                    <a:pt x="72358" y="26919"/>
                  </a:lnTo>
                  <a:close/>
                  <a:moveTo>
                    <a:pt x="75395" y="34843"/>
                  </a:moveTo>
                  <a:cubicBezTo>
                    <a:pt x="76017" y="34843"/>
                    <a:pt x="68108" y="49492"/>
                    <a:pt x="66807" y="52181"/>
                  </a:cubicBezTo>
                  <a:cubicBezTo>
                    <a:pt x="66734" y="52365"/>
                    <a:pt x="66718" y="52549"/>
                    <a:pt x="66759" y="52757"/>
                  </a:cubicBezTo>
                  <a:cubicBezTo>
                    <a:pt x="66015" y="52501"/>
                    <a:pt x="65312" y="52205"/>
                    <a:pt x="64593" y="51949"/>
                  </a:cubicBezTo>
                  <a:cubicBezTo>
                    <a:pt x="67090" y="47699"/>
                    <a:pt x="69611" y="43440"/>
                    <a:pt x="72293" y="39238"/>
                  </a:cubicBezTo>
                  <a:lnTo>
                    <a:pt x="72309" y="39214"/>
                  </a:lnTo>
                  <a:cubicBezTo>
                    <a:pt x="74313" y="36076"/>
                    <a:pt x="75210" y="34843"/>
                    <a:pt x="75395" y="34843"/>
                  </a:cubicBezTo>
                  <a:close/>
                  <a:moveTo>
                    <a:pt x="83717" y="33459"/>
                  </a:moveTo>
                  <a:cubicBezTo>
                    <a:pt x="79677" y="38629"/>
                    <a:pt x="77124" y="47498"/>
                    <a:pt x="74410" y="53446"/>
                  </a:cubicBezTo>
                  <a:cubicBezTo>
                    <a:pt x="74175" y="53910"/>
                    <a:pt x="74248" y="54462"/>
                    <a:pt x="74571" y="54879"/>
                  </a:cubicBezTo>
                  <a:cubicBezTo>
                    <a:pt x="72802" y="54486"/>
                    <a:pt x="71057" y="54030"/>
                    <a:pt x="69304" y="53494"/>
                  </a:cubicBezTo>
                  <a:cubicBezTo>
                    <a:pt x="74038" y="46730"/>
                    <a:pt x="78611" y="39950"/>
                    <a:pt x="83717" y="33459"/>
                  </a:cubicBezTo>
                  <a:close/>
                  <a:moveTo>
                    <a:pt x="89752" y="38766"/>
                  </a:moveTo>
                  <a:cubicBezTo>
                    <a:pt x="90891" y="38766"/>
                    <a:pt x="82271" y="54294"/>
                    <a:pt x="82061" y="54695"/>
                  </a:cubicBezTo>
                  <a:cubicBezTo>
                    <a:pt x="81738" y="55255"/>
                    <a:pt x="81875" y="55967"/>
                    <a:pt x="82392" y="56360"/>
                  </a:cubicBezTo>
                  <a:cubicBezTo>
                    <a:pt x="81689" y="56247"/>
                    <a:pt x="80970" y="56127"/>
                    <a:pt x="80267" y="56039"/>
                  </a:cubicBezTo>
                  <a:cubicBezTo>
                    <a:pt x="78958" y="55807"/>
                    <a:pt x="77658" y="55503"/>
                    <a:pt x="76349" y="55231"/>
                  </a:cubicBezTo>
                  <a:lnTo>
                    <a:pt x="76373" y="55231"/>
                  </a:lnTo>
                  <a:cubicBezTo>
                    <a:pt x="76559" y="55135"/>
                    <a:pt x="76745" y="55023"/>
                    <a:pt x="76906" y="54863"/>
                  </a:cubicBezTo>
                  <a:cubicBezTo>
                    <a:pt x="80429" y="49548"/>
                    <a:pt x="84371" y="44481"/>
                    <a:pt x="88662" y="39742"/>
                  </a:cubicBezTo>
                  <a:cubicBezTo>
                    <a:pt x="89243" y="39070"/>
                    <a:pt x="89591" y="38766"/>
                    <a:pt x="89752" y="38766"/>
                  </a:cubicBezTo>
                  <a:close/>
                  <a:moveTo>
                    <a:pt x="102825" y="57816"/>
                  </a:moveTo>
                  <a:cubicBezTo>
                    <a:pt x="102825" y="57816"/>
                    <a:pt x="102825" y="57816"/>
                    <a:pt x="102833" y="57816"/>
                  </a:cubicBezTo>
                  <a:cubicBezTo>
                    <a:pt x="102833" y="57816"/>
                    <a:pt x="102841" y="57816"/>
                    <a:pt x="102849" y="57816"/>
                  </a:cubicBezTo>
                  <a:close/>
                  <a:moveTo>
                    <a:pt x="98365" y="38013"/>
                  </a:moveTo>
                  <a:cubicBezTo>
                    <a:pt x="97064" y="43400"/>
                    <a:pt x="94261" y="48691"/>
                    <a:pt x="92095" y="53798"/>
                  </a:cubicBezTo>
                  <a:cubicBezTo>
                    <a:pt x="91667" y="54815"/>
                    <a:pt x="92515" y="55439"/>
                    <a:pt x="93396" y="55439"/>
                  </a:cubicBezTo>
                  <a:cubicBezTo>
                    <a:pt x="93873" y="55439"/>
                    <a:pt x="94357" y="55255"/>
                    <a:pt x="94656" y="54863"/>
                  </a:cubicBezTo>
                  <a:cubicBezTo>
                    <a:pt x="100611" y="47122"/>
                    <a:pt x="102816" y="44425"/>
                    <a:pt x="103051" y="44425"/>
                  </a:cubicBezTo>
                  <a:cubicBezTo>
                    <a:pt x="103431" y="44425"/>
                    <a:pt x="98397" y="51829"/>
                    <a:pt x="96014" y="55967"/>
                  </a:cubicBezTo>
                  <a:cubicBezTo>
                    <a:pt x="95521" y="56824"/>
                    <a:pt x="96127" y="57680"/>
                    <a:pt x="96870" y="57952"/>
                  </a:cubicBezTo>
                  <a:lnTo>
                    <a:pt x="96870" y="57976"/>
                  </a:lnTo>
                  <a:cubicBezTo>
                    <a:pt x="92515" y="57840"/>
                    <a:pt x="88080" y="57264"/>
                    <a:pt x="83814" y="56592"/>
                  </a:cubicBezTo>
                  <a:cubicBezTo>
                    <a:pt x="84089" y="56504"/>
                    <a:pt x="84323" y="56360"/>
                    <a:pt x="84509" y="56127"/>
                  </a:cubicBezTo>
                  <a:cubicBezTo>
                    <a:pt x="88314" y="50772"/>
                    <a:pt x="97016" y="43584"/>
                    <a:pt x="98365" y="38013"/>
                  </a:cubicBezTo>
                  <a:close/>
                  <a:moveTo>
                    <a:pt x="115275" y="43952"/>
                  </a:moveTo>
                  <a:cubicBezTo>
                    <a:pt x="116470" y="44665"/>
                    <a:pt x="117634" y="45409"/>
                    <a:pt x="118846" y="46074"/>
                  </a:cubicBezTo>
                  <a:cubicBezTo>
                    <a:pt x="117367" y="54086"/>
                    <a:pt x="113166" y="58105"/>
                    <a:pt x="106226" y="58105"/>
                  </a:cubicBezTo>
                  <a:cubicBezTo>
                    <a:pt x="105159" y="58105"/>
                    <a:pt x="104028" y="58008"/>
                    <a:pt x="102833" y="57816"/>
                  </a:cubicBezTo>
                  <a:cubicBezTo>
                    <a:pt x="101411" y="57936"/>
                    <a:pt x="99989" y="57984"/>
                    <a:pt x="98551" y="57984"/>
                  </a:cubicBezTo>
                  <a:cubicBezTo>
                    <a:pt x="98276" y="57984"/>
                    <a:pt x="97993" y="57984"/>
                    <a:pt x="97710" y="57976"/>
                  </a:cubicBezTo>
                  <a:cubicBezTo>
                    <a:pt x="97945" y="57936"/>
                    <a:pt x="98131" y="57840"/>
                    <a:pt x="98300" y="57680"/>
                  </a:cubicBezTo>
                  <a:cubicBezTo>
                    <a:pt x="102493" y="53030"/>
                    <a:pt x="106040" y="44425"/>
                    <a:pt x="107058" y="44425"/>
                  </a:cubicBezTo>
                  <a:cubicBezTo>
                    <a:pt x="107640" y="44425"/>
                    <a:pt x="107414" y="47194"/>
                    <a:pt x="106040" y="55023"/>
                  </a:cubicBezTo>
                  <a:cubicBezTo>
                    <a:pt x="105854" y="56039"/>
                    <a:pt x="106751" y="56896"/>
                    <a:pt x="107616" y="56896"/>
                  </a:cubicBezTo>
                  <a:cubicBezTo>
                    <a:pt x="108052" y="56896"/>
                    <a:pt x="108472" y="56680"/>
                    <a:pt x="108747" y="56151"/>
                  </a:cubicBezTo>
                  <a:cubicBezTo>
                    <a:pt x="109490" y="54695"/>
                    <a:pt x="110120" y="53198"/>
                    <a:pt x="110661" y="51645"/>
                  </a:cubicBezTo>
                  <a:cubicBezTo>
                    <a:pt x="110540" y="52269"/>
                    <a:pt x="110403" y="52966"/>
                    <a:pt x="110266" y="53886"/>
                  </a:cubicBezTo>
                  <a:cubicBezTo>
                    <a:pt x="110096" y="54943"/>
                    <a:pt x="110944" y="55767"/>
                    <a:pt x="111809" y="55767"/>
                  </a:cubicBezTo>
                  <a:cubicBezTo>
                    <a:pt x="112253" y="55767"/>
                    <a:pt x="112697" y="55551"/>
                    <a:pt x="113013" y="55047"/>
                  </a:cubicBezTo>
                  <a:cubicBezTo>
                    <a:pt x="113295" y="54583"/>
                    <a:pt x="113578" y="54118"/>
                    <a:pt x="113853" y="53654"/>
                  </a:cubicBezTo>
                  <a:cubicBezTo>
                    <a:pt x="114087" y="53286"/>
                    <a:pt x="114136" y="52846"/>
                    <a:pt x="113998" y="52453"/>
                  </a:cubicBezTo>
                  <a:cubicBezTo>
                    <a:pt x="114087" y="51877"/>
                    <a:pt x="114111" y="51253"/>
                    <a:pt x="114087" y="50652"/>
                  </a:cubicBezTo>
                  <a:cubicBezTo>
                    <a:pt x="114855" y="47763"/>
                    <a:pt x="114952" y="46906"/>
                    <a:pt x="115323" y="44065"/>
                  </a:cubicBezTo>
                  <a:cubicBezTo>
                    <a:pt x="115323" y="44025"/>
                    <a:pt x="115275" y="44001"/>
                    <a:pt x="115275" y="43952"/>
                  </a:cubicBezTo>
                  <a:close/>
                  <a:moveTo>
                    <a:pt x="14510" y="0"/>
                  </a:moveTo>
                  <a:cubicBezTo>
                    <a:pt x="10276" y="0"/>
                    <a:pt x="6261" y="1544"/>
                    <a:pt x="912" y="5194"/>
                  </a:cubicBezTo>
                  <a:cubicBezTo>
                    <a:pt x="8" y="5819"/>
                    <a:pt x="56" y="6931"/>
                    <a:pt x="912" y="7556"/>
                  </a:cubicBezTo>
                  <a:cubicBezTo>
                    <a:pt x="13048" y="16545"/>
                    <a:pt x="25756" y="24565"/>
                    <a:pt x="37067" y="34219"/>
                  </a:cubicBezTo>
                  <a:cubicBezTo>
                    <a:pt x="36768" y="34987"/>
                    <a:pt x="36486" y="35676"/>
                    <a:pt x="36275" y="36188"/>
                  </a:cubicBezTo>
                  <a:cubicBezTo>
                    <a:pt x="35928" y="37101"/>
                    <a:pt x="36647" y="37645"/>
                    <a:pt x="37407" y="37645"/>
                  </a:cubicBezTo>
                  <a:cubicBezTo>
                    <a:pt x="37819" y="37645"/>
                    <a:pt x="38247" y="37485"/>
                    <a:pt x="38513" y="37133"/>
                  </a:cubicBezTo>
                  <a:cubicBezTo>
                    <a:pt x="38772" y="36812"/>
                    <a:pt x="38982" y="36484"/>
                    <a:pt x="39241" y="36164"/>
                  </a:cubicBezTo>
                  <a:cubicBezTo>
                    <a:pt x="40008" y="36860"/>
                    <a:pt x="40800" y="37525"/>
                    <a:pt x="41567" y="38245"/>
                  </a:cubicBezTo>
                  <a:cubicBezTo>
                    <a:pt x="41527" y="38293"/>
                    <a:pt x="41479" y="38381"/>
                    <a:pt x="41454" y="38429"/>
                  </a:cubicBezTo>
                  <a:cubicBezTo>
                    <a:pt x="40978" y="39310"/>
                    <a:pt x="41753" y="40278"/>
                    <a:pt x="42577" y="40278"/>
                  </a:cubicBezTo>
                  <a:cubicBezTo>
                    <a:pt x="42844" y="40278"/>
                    <a:pt x="43111" y="40182"/>
                    <a:pt x="43345" y="39950"/>
                  </a:cubicBezTo>
                  <a:cubicBezTo>
                    <a:pt x="46512" y="43024"/>
                    <a:pt x="49477" y="46306"/>
                    <a:pt x="52232" y="49772"/>
                  </a:cubicBezTo>
                  <a:cubicBezTo>
                    <a:pt x="51998" y="50164"/>
                    <a:pt x="51763" y="50580"/>
                    <a:pt x="51553" y="50980"/>
                  </a:cubicBezTo>
                  <a:cubicBezTo>
                    <a:pt x="50988" y="52045"/>
                    <a:pt x="51836" y="52926"/>
                    <a:pt x="52741" y="52926"/>
                  </a:cubicBezTo>
                  <a:cubicBezTo>
                    <a:pt x="53153" y="52926"/>
                    <a:pt x="53573" y="52741"/>
                    <a:pt x="53888" y="52317"/>
                  </a:cubicBezTo>
                  <a:cubicBezTo>
                    <a:pt x="53953" y="52221"/>
                    <a:pt x="54026" y="52133"/>
                    <a:pt x="54098" y="52013"/>
                  </a:cubicBezTo>
                  <a:cubicBezTo>
                    <a:pt x="54139" y="52085"/>
                    <a:pt x="54187" y="52157"/>
                    <a:pt x="54236" y="52221"/>
                  </a:cubicBezTo>
                  <a:cubicBezTo>
                    <a:pt x="54357" y="52389"/>
                    <a:pt x="54519" y="52461"/>
                    <a:pt x="54680" y="52461"/>
                  </a:cubicBezTo>
                  <a:cubicBezTo>
                    <a:pt x="55052" y="52461"/>
                    <a:pt x="55407" y="52085"/>
                    <a:pt x="55189" y="51669"/>
                  </a:cubicBezTo>
                  <a:cubicBezTo>
                    <a:pt x="55076" y="51437"/>
                    <a:pt x="54939" y="51229"/>
                    <a:pt x="54793" y="51020"/>
                  </a:cubicBezTo>
                  <a:cubicBezTo>
                    <a:pt x="54817" y="50996"/>
                    <a:pt x="54817" y="50980"/>
                    <a:pt x="54842" y="50980"/>
                  </a:cubicBezTo>
                  <a:cubicBezTo>
                    <a:pt x="56571" y="51829"/>
                    <a:pt x="58477" y="52661"/>
                    <a:pt x="60465" y="53494"/>
                  </a:cubicBezTo>
                  <a:cubicBezTo>
                    <a:pt x="59964" y="54559"/>
                    <a:pt x="60845" y="55511"/>
                    <a:pt x="61733" y="55511"/>
                  </a:cubicBezTo>
                  <a:cubicBezTo>
                    <a:pt x="62137" y="55511"/>
                    <a:pt x="62541" y="55311"/>
                    <a:pt x="62816" y="54839"/>
                  </a:cubicBezTo>
                  <a:cubicBezTo>
                    <a:pt x="62889" y="54719"/>
                    <a:pt x="62961" y="54631"/>
                    <a:pt x="63010" y="54534"/>
                  </a:cubicBezTo>
                  <a:cubicBezTo>
                    <a:pt x="73367" y="58513"/>
                    <a:pt x="86117" y="61586"/>
                    <a:pt x="97993" y="61586"/>
                  </a:cubicBezTo>
                  <a:cubicBezTo>
                    <a:pt x="110346" y="61586"/>
                    <a:pt x="121746" y="58257"/>
                    <a:pt x="128501" y="49147"/>
                  </a:cubicBezTo>
                  <a:cubicBezTo>
                    <a:pt x="128896" y="48483"/>
                    <a:pt x="128662" y="47627"/>
                    <a:pt x="127992" y="47258"/>
                  </a:cubicBezTo>
                  <a:cubicBezTo>
                    <a:pt x="111591" y="39654"/>
                    <a:pt x="90552" y="18786"/>
                    <a:pt x="70847" y="16913"/>
                  </a:cubicBezTo>
                  <a:cubicBezTo>
                    <a:pt x="71146" y="15993"/>
                    <a:pt x="71566" y="15136"/>
                    <a:pt x="71824" y="14168"/>
                  </a:cubicBezTo>
                  <a:cubicBezTo>
                    <a:pt x="72059" y="13303"/>
                    <a:pt x="71259" y="12463"/>
                    <a:pt x="70459" y="12463"/>
                  </a:cubicBezTo>
                  <a:cubicBezTo>
                    <a:pt x="70144" y="12463"/>
                    <a:pt x="69829" y="12591"/>
                    <a:pt x="69586" y="12895"/>
                  </a:cubicBezTo>
                  <a:cubicBezTo>
                    <a:pt x="68536" y="14168"/>
                    <a:pt x="67599" y="15528"/>
                    <a:pt x="66573" y="16841"/>
                  </a:cubicBezTo>
                  <a:cubicBezTo>
                    <a:pt x="64892" y="16913"/>
                    <a:pt x="63196" y="17193"/>
                    <a:pt x="61564" y="17634"/>
                  </a:cubicBezTo>
                  <a:cubicBezTo>
                    <a:pt x="61580" y="16921"/>
                    <a:pt x="60933" y="16361"/>
                    <a:pt x="60279" y="16361"/>
                  </a:cubicBezTo>
                  <a:cubicBezTo>
                    <a:pt x="59988" y="16361"/>
                    <a:pt x="59697" y="16473"/>
                    <a:pt x="59463" y="16729"/>
                  </a:cubicBezTo>
                  <a:cubicBezTo>
                    <a:pt x="59043" y="17193"/>
                    <a:pt x="58671" y="17674"/>
                    <a:pt x="58267" y="18162"/>
                  </a:cubicBezTo>
                  <a:cubicBezTo>
                    <a:pt x="58001" y="18186"/>
                    <a:pt x="57718" y="18194"/>
                    <a:pt x="57435" y="18194"/>
                  </a:cubicBezTo>
                  <a:cubicBezTo>
                    <a:pt x="48596" y="18194"/>
                    <a:pt x="36009" y="6579"/>
                    <a:pt x="28366" y="3602"/>
                  </a:cubicBezTo>
                  <a:cubicBezTo>
                    <a:pt x="22686" y="1360"/>
                    <a:pt x="18501" y="0"/>
                    <a:pt x="1451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5" name="Google Shape;111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yEAAPYMAAAZIQAAFw0AAAAAAAAmAAAACAAAAP//////////"/>
                </a:ext>
              </a:extLst>
            </p:cNvSpPr>
            <p:nvPr/>
          </p:nvSpPr>
          <p:spPr>
            <a:xfrm>
              <a:off x="5366385" y="2106930"/>
              <a:ext cx="13970" cy="20955"/>
            </a:xfrm>
            <a:custGeom>
              <a:avLst/>
              <a:gdLst/>
              <a:ahLst/>
              <a:cxnLst/>
              <a:rect l="0" t="0" r="13970" b="20955"/>
              <a:pathLst>
                <a:path w="13970" h="20955">
                  <a:moveTo>
                    <a:pt x="13970" y="0"/>
                  </a:moveTo>
                  <a:cubicBezTo>
                    <a:pt x="9816" y="6341"/>
                    <a:pt x="5575" y="12603"/>
                    <a:pt x="1334" y="18889"/>
                  </a:cubicBezTo>
                  <a:cubicBezTo>
                    <a:pt x="897" y="19585"/>
                    <a:pt x="445" y="20250"/>
                    <a:pt x="8" y="20946"/>
                  </a:cubicBezTo>
                  <a:cubicBezTo>
                    <a:pt x="4749" y="14012"/>
                    <a:pt x="9451" y="7054"/>
                    <a:pt x="139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4" name="Google Shape;111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CAAACsNAADiIAAAMw0AAAAAAAAmAAAACAAAAP//////////"/>
                </a:ext>
              </a:extLst>
            </p:cNvSpPr>
            <p:nvPr/>
          </p:nvSpPr>
          <p:spPr>
            <a:xfrm>
              <a:off x="5341620" y="2140585"/>
              <a:ext cx="3810" cy="5080"/>
            </a:xfrm>
            <a:custGeom>
              <a:avLst/>
              <a:gdLst/>
              <a:ahLst/>
              <a:cxnLst/>
              <a:rect l="0" t="0" r="3810" b="5080"/>
              <a:pathLst>
                <a:path w="3810" h="5080">
                  <a:moveTo>
                    <a:pt x="3802" y="8"/>
                  </a:moveTo>
                  <a:cubicBezTo>
                    <a:pt x="2540" y="1696"/>
                    <a:pt x="1270" y="3384"/>
                    <a:pt x="8" y="5080"/>
                  </a:cubicBezTo>
                  <a:lnTo>
                    <a:pt x="3471" y="555"/>
                  </a:lnTo>
                  <a:cubicBezTo>
                    <a:pt x="3579" y="380"/>
                    <a:pt x="3718" y="205"/>
                    <a:pt x="3802"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3" name="Google Shape;111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yAAAPEMAAAMIQAADw0AAAAAAAAmAAAACAAAAP//////////"/>
                </a:ext>
              </a:extLst>
            </p:cNvSpPr>
            <p:nvPr/>
          </p:nvSpPr>
          <p:spPr>
            <a:xfrm>
              <a:off x="5358765" y="2103755"/>
              <a:ext cx="13335" cy="19050"/>
            </a:xfrm>
            <a:custGeom>
              <a:avLst/>
              <a:gdLst/>
              <a:ahLst/>
              <a:cxnLst/>
              <a:rect l="0" t="0" r="13335" b="19050"/>
              <a:pathLst>
                <a:path w="13335" h="19050">
                  <a:moveTo>
                    <a:pt x="13335" y="0"/>
                  </a:moveTo>
                  <a:cubicBezTo>
                    <a:pt x="9337" y="5913"/>
                    <a:pt x="5202" y="11763"/>
                    <a:pt x="919" y="17515"/>
                  </a:cubicBezTo>
                  <a:lnTo>
                    <a:pt x="8" y="19042"/>
                  </a:lnTo>
                  <a:cubicBezTo>
                    <a:pt x="4632" y="12783"/>
                    <a:pt x="9101" y="6452"/>
                    <a:pt x="13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2" name="Google Shape;111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yAAAIAMAADBIQAA3A0AAAAAAAAmAAAACAAAAP//////////"/>
                </a:ext>
              </a:extLst>
            </p:cNvSpPr>
            <p:nvPr/>
          </p:nvSpPr>
          <p:spPr>
            <a:xfrm>
              <a:off x="5269865" y="2032000"/>
              <a:ext cx="217170" cy="220980"/>
            </a:xfrm>
            <a:custGeom>
              <a:avLst/>
              <a:gdLst/>
              <a:ahLst/>
              <a:cxnLst/>
              <a:rect l="0" t="0" r="217170" b="220980"/>
              <a:pathLst>
                <a:path w="217170" h="220980">
                  <a:moveTo>
                    <a:pt x="137039" y="7571"/>
                  </a:moveTo>
                  <a:cubicBezTo>
                    <a:pt x="134611" y="10062"/>
                    <a:pt x="132305" y="12658"/>
                    <a:pt x="130096" y="15392"/>
                  </a:cubicBezTo>
                  <a:cubicBezTo>
                    <a:pt x="130773" y="13168"/>
                    <a:pt x="131329" y="10903"/>
                    <a:pt x="131910" y="8614"/>
                  </a:cubicBezTo>
                  <a:cubicBezTo>
                    <a:pt x="133611" y="8266"/>
                    <a:pt x="135337" y="7894"/>
                    <a:pt x="137039" y="7571"/>
                  </a:cubicBezTo>
                  <a:close/>
                  <a:moveTo>
                    <a:pt x="160360" y="5532"/>
                  </a:moveTo>
                  <a:cubicBezTo>
                    <a:pt x="164456" y="5605"/>
                    <a:pt x="168577" y="6002"/>
                    <a:pt x="172633" y="6754"/>
                  </a:cubicBezTo>
                  <a:cubicBezTo>
                    <a:pt x="168625" y="12707"/>
                    <a:pt x="164577" y="18732"/>
                    <a:pt x="160480" y="24774"/>
                  </a:cubicBezTo>
                  <a:cubicBezTo>
                    <a:pt x="163109" y="19315"/>
                    <a:pt x="165577" y="13774"/>
                    <a:pt x="167762" y="8056"/>
                  </a:cubicBezTo>
                  <a:cubicBezTo>
                    <a:pt x="168101" y="7182"/>
                    <a:pt x="167246" y="6414"/>
                    <a:pt x="166432" y="6414"/>
                  </a:cubicBezTo>
                  <a:cubicBezTo>
                    <a:pt x="166117" y="6414"/>
                    <a:pt x="165811" y="6527"/>
                    <a:pt x="165577" y="6794"/>
                  </a:cubicBezTo>
                  <a:cubicBezTo>
                    <a:pt x="160803" y="12351"/>
                    <a:pt x="156126" y="18118"/>
                    <a:pt x="151513" y="24030"/>
                  </a:cubicBezTo>
                  <a:cubicBezTo>
                    <a:pt x="154683" y="17932"/>
                    <a:pt x="157642" y="11768"/>
                    <a:pt x="160360" y="5532"/>
                  </a:cubicBezTo>
                  <a:close/>
                  <a:moveTo>
                    <a:pt x="71317" y="32369"/>
                  </a:moveTo>
                  <a:cubicBezTo>
                    <a:pt x="66286" y="38880"/>
                    <a:pt x="61302" y="45416"/>
                    <a:pt x="56464" y="52024"/>
                  </a:cubicBezTo>
                  <a:cubicBezTo>
                    <a:pt x="58488" y="47616"/>
                    <a:pt x="60391" y="43151"/>
                    <a:pt x="62141" y="38573"/>
                  </a:cubicBezTo>
                  <a:lnTo>
                    <a:pt x="62141" y="38533"/>
                  </a:lnTo>
                  <a:cubicBezTo>
                    <a:pt x="64004" y="37222"/>
                    <a:pt x="65890" y="35888"/>
                    <a:pt x="67729" y="34634"/>
                  </a:cubicBezTo>
                  <a:cubicBezTo>
                    <a:pt x="68802" y="33882"/>
                    <a:pt x="70100" y="33113"/>
                    <a:pt x="71317" y="32369"/>
                  </a:cubicBezTo>
                  <a:close/>
                  <a:moveTo>
                    <a:pt x="57020" y="45909"/>
                  </a:moveTo>
                  <a:cubicBezTo>
                    <a:pt x="58601" y="45909"/>
                    <a:pt x="55415" y="52178"/>
                    <a:pt x="51988" y="58284"/>
                  </a:cubicBezTo>
                  <a:cubicBezTo>
                    <a:pt x="44634" y="68492"/>
                    <a:pt x="37489" y="78837"/>
                    <a:pt x="30522" y="89295"/>
                  </a:cubicBezTo>
                  <a:lnTo>
                    <a:pt x="30522" y="89270"/>
                  </a:lnTo>
                  <a:cubicBezTo>
                    <a:pt x="38183" y="75706"/>
                    <a:pt x="46964" y="62725"/>
                    <a:pt x="54343" y="48991"/>
                  </a:cubicBezTo>
                  <a:cubicBezTo>
                    <a:pt x="54528" y="48594"/>
                    <a:pt x="54432" y="48125"/>
                    <a:pt x="54133" y="47826"/>
                  </a:cubicBezTo>
                  <a:cubicBezTo>
                    <a:pt x="55617" y="46483"/>
                    <a:pt x="56536" y="45909"/>
                    <a:pt x="57020" y="45909"/>
                  </a:cubicBezTo>
                  <a:close/>
                  <a:moveTo>
                    <a:pt x="33248" y="60897"/>
                  </a:moveTo>
                  <a:cubicBezTo>
                    <a:pt x="32385" y="61972"/>
                    <a:pt x="31506" y="63000"/>
                    <a:pt x="30667" y="64100"/>
                  </a:cubicBezTo>
                  <a:cubicBezTo>
                    <a:pt x="27151" y="68678"/>
                    <a:pt x="23708" y="73320"/>
                    <a:pt x="20071" y="77834"/>
                  </a:cubicBezTo>
                  <a:cubicBezTo>
                    <a:pt x="18257" y="80050"/>
                    <a:pt x="16370" y="82177"/>
                    <a:pt x="14370" y="84231"/>
                  </a:cubicBezTo>
                  <a:cubicBezTo>
                    <a:pt x="12483" y="85162"/>
                    <a:pt x="11152" y="86981"/>
                    <a:pt x="10854" y="89060"/>
                  </a:cubicBezTo>
                  <a:cubicBezTo>
                    <a:pt x="10765" y="88793"/>
                    <a:pt x="10515" y="88607"/>
                    <a:pt x="10241" y="88607"/>
                  </a:cubicBezTo>
                  <a:cubicBezTo>
                    <a:pt x="10144" y="88607"/>
                    <a:pt x="10040" y="88631"/>
                    <a:pt x="9943" y="88688"/>
                  </a:cubicBezTo>
                  <a:lnTo>
                    <a:pt x="8596" y="89367"/>
                  </a:lnTo>
                  <a:cubicBezTo>
                    <a:pt x="10201" y="85978"/>
                    <a:pt x="12556" y="82387"/>
                    <a:pt x="15862" y="78440"/>
                  </a:cubicBezTo>
                  <a:cubicBezTo>
                    <a:pt x="20958" y="72366"/>
                    <a:pt x="26917" y="66502"/>
                    <a:pt x="33248" y="60897"/>
                  </a:cubicBezTo>
                  <a:close/>
                  <a:moveTo>
                    <a:pt x="16975" y="83625"/>
                  </a:moveTo>
                  <a:cubicBezTo>
                    <a:pt x="14136" y="87920"/>
                    <a:pt x="11322" y="92239"/>
                    <a:pt x="8362" y="96485"/>
                  </a:cubicBezTo>
                  <a:cubicBezTo>
                    <a:pt x="7645" y="97537"/>
                    <a:pt x="7032" y="98426"/>
                    <a:pt x="6500" y="99243"/>
                  </a:cubicBezTo>
                  <a:cubicBezTo>
                    <a:pt x="6241" y="99526"/>
                    <a:pt x="6008" y="99850"/>
                    <a:pt x="5758" y="100157"/>
                  </a:cubicBezTo>
                  <a:cubicBezTo>
                    <a:pt x="5919" y="97512"/>
                    <a:pt x="6451" y="94900"/>
                    <a:pt x="7338" y="92401"/>
                  </a:cubicBezTo>
                  <a:cubicBezTo>
                    <a:pt x="8459" y="91535"/>
                    <a:pt x="9572" y="90670"/>
                    <a:pt x="10620" y="89764"/>
                  </a:cubicBezTo>
                  <a:lnTo>
                    <a:pt x="10620" y="89788"/>
                  </a:lnTo>
                  <a:cubicBezTo>
                    <a:pt x="10620" y="89788"/>
                    <a:pt x="10620" y="89788"/>
                    <a:pt x="10620" y="89788"/>
                  </a:cubicBezTo>
                  <a:cubicBezTo>
                    <a:pt x="10620" y="89788"/>
                    <a:pt x="10628" y="89756"/>
                    <a:pt x="10644" y="89740"/>
                  </a:cubicBezTo>
                  <a:cubicBezTo>
                    <a:pt x="12878" y="87798"/>
                    <a:pt x="14975" y="85744"/>
                    <a:pt x="16975" y="83625"/>
                  </a:cubicBezTo>
                  <a:close/>
                  <a:moveTo>
                    <a:pt x="125443" y="10110"/>
                  </a:moveTo>
                  <a:cubicBezTo>
                    <a:pt x="124677" y="11186"/>
                    <a:pt x="123902" y="12286"/>
                    <a:pt x="123136" y="13362"/>
                  </a:cubicBezTo>
                  <a:cubicBezTo>
                    <a:pt x="123467" y="12407"/>
                    <a:pt x="122693" y="11550"/>
                    <a:pt x="121943" y="11550"/>
                  </a:cubicBezTo>
                  <a:cubicBezTo>
                    <a:pt x="121588" y="11550"/>
                    <a:pt x="121241" y="11736"/>
                    <a:pt x="121016" y="12189"/>
                  </a:cubicBezTo>
                  <a:cubicBezTo>
                    <a:pt x="117459" y="19501"/>
                    <a:pt x="113548" y="26667"/>
                    <a:pt x="109492" y="33817"/>
                  </a:cubicBezTo>
                  <a:cubicBezTo>
                    <a:pt x="104025" y="42455"/>
                    <a:pt x="98719" y="51207"/>
                    <a:pt x="93501" y="60080"/>
                  </a:cubicBezTo>
                  <a:cubicBezTo>
                    <a:pt x="83712" y="75310"/>
                    <a:pt x="73406" y="90225"/>
                    <a:pt x="63221" y="104881"/>
                  </a:cubicBezTo>
                  <a:cubicBezTo>
                    <a:pt x="82567" y="76758"/>
                    <a:pt x="101267" y="48433"/>
                    <a:pt x="113081" y="15691"/>
                  </a:cubicBezTo>
                  <a:lnTo>
                    <a:pt x="113081" y="15667"/>
                  </a:lnTo>
                  <a:cubicBezTo>
                    <a:pt x="113379" y="14842"/>
                    <a:pt x="112605" y="14114"/>
                    <a:pt x="111855" y="14114"/>
                  </a:cubicBezTo>
                  <a:cubicBezTo>
                    <a:pt x="111565" y="14114"/>
                    <a:pt x="111274" y="14227"/>
                    <a:pt x="111057" y="14478"/>
                  </a:cubicBezTo>
                  <a:cubicBezTo>
                    <a:pt x="97832" y="29611"/>
                    <a:pt x="88937" y="47430"/>
                    <a:pt x="77486" y="63817"/>
                  </a:cubicBezTo>
                  <a:cubicBezTo>
                    <a:pt x="75035" y="67319"/>
                    <a:pt x="72503" y="70756"/>
                    <a:pt x="70011" y="74186"/>
                  </a:cubicBezTo>
                  <a:cubicBezTo>
                    <a:pt x="81817" y="56861"/>
                    <a:pt x="93009" y="39350"/>
                    <a:pt x="101533" y="19776"/>
                  </a:cubicBezTo>
                  <a:cubicBezTo>
                    <a:pt x="101807" y="19080"/>
                    <a:pt x="101436" y="18263"/>
                    <a:pt x="100694" y="18029"/>
                  </a:cubicBezTo>
                  <a:cubicBezTo>
                    <a:pt x="108775" y="14874"/>
                    <a:pt x="117040" y="12238"/>
                    <a:pt x="125443" y="10110"/>
                  </a:cubicBezTo>
                  <a:close/>
                  <a:moveTo>
                    <a:pt x="41634" y="76289"/>
                  </a:moveTo>
                  <a:cubicBezTo>
                    <a:pt x="36739" y="84458"/>
                    <a:pt x="31248" y="92352"/>
                    <a:pt x="25918" y="100222"/>
                  </a:cubicBezTo>
                  <a:cubicBezTo>
                    <a:pt x="26022" y="100068"/>
                    <a:pt x="26079" y="99995"/>
                    <a:pt x="26079" y="99995"/>
                  </a:cubicBezTo>
                  <a:cubicBezTo>
                    <a:pt x="26119" y="99995"/>
                    <a:pt x="24055" y="103239"/>
                    <a:pt x="21563" y="107113"/>
                  </a:cubicBezTo>
                  <a:cubicBezTo>
                    <a:pt x="21821" y="106507"/>
                    <a:pt x="22071" y="105924"/>
                    <a:pt x="22329" y="105318"/>
                  </a:cubicBezTo>
                  <a:cubicBezTo>
                    <a:pt x="26361" y="99057"/>
                    <a:pt x="30433" y="92845"/>
                    <a:pt x="34530" y="86634"/>
                  </a:cubicBezTo>
                  <a:cubicBezTo>
                    <a:pt x="36836" y="83131"/>
                    <a:pt x="39255" y="79718"/>
                    <a:pt x="41634" y="76289"/>
                  </a:cubicBezTo>
                  <a:close/>
                  <a:moveTo>
                    <a:pt x="72527" y="33696"/>
                  </a:moveTo>
                  <a:cubicBezTo>
                    <a:pt x="68729" y="40231"/>
                    <a:pt x="64681" y="46613"/>
                    <a:pt x="60415" y="52841"/>
                  </a:cubicBezTo>
                  <a:cubicBezTo>
                    <a:pt x="49198" y="69891"/>
                    <a:pt x="38304" y="86189"/>
                    <a:pt x="28619" y="104193"/>
                  </a:cubicBezTo>
                  <a:cubicBezTo>
                    <a:pt x="26361" y="108399"/>
                    <a:pt x="22192" y="112459"/>
                    <a:pt x="18539" y="114562"/>
                  </a:cubicBezTo>
                  <a:cubicBezTo>
                    <a:pt x="18676" y="114231"/>
                    <a:pt x="18789" y="113907"/>
                    <a:pt x="18934" y="113584"/>
                  </a:cubicBezTo>
                  <a:lnTo>
                    <a:pt x="18934" y="113560"/>
                  </a:lnTo>
                  <a:cubicBezTo>
                    <a:pt x="30828" y="97116"/>
                    <a:pt x="42142" y="80325"/>
                    <a:pt x="51432" y="62344"/>
                  </a:cubicBezTo>
                  <a:cubicBezTo>
                    <a:pt x="53133" y="59991"/>
                    <a:pt x="54811" y="57605"/>
                    <a:pt x="56504" y="55251"/>
                  </a:cubicBezTo>
                  <a:cubicBezTo>
                    <a:pt x="61834" y="48061"/>
                    <a:pt x="67173" y="40862"/>
                    <a:pt x="72527" y="33696"/>
                  </a:cubicBezTo>
                  <a:close/>
                  <a:moveTo>
                    <a:pt x="50504" y="53496"/>
                  </a:moveTo>
                  <a:cubicBezTo>
                    <a:pt x="44747" y="60339"/>
                    <a:pt x="40699" y="68936"/>
                    <a:pt x="36046" y="76523"/>
                  </a:cubicBezTo>
                  <a:cubicBezTo>
                    <a:pt x="30522" y="85534"/>
                    <a:pt x="25474" y="94366"/>
                    <a:pt x="21119" y="103465"/>
                  </a:cubicBezTo>
                  <a:cubicBezTo>
                    <a:pt x="18491" y="107558"/>
                    <a:pt x="15926" y="111715"/>
                    <a:pt x="13322" y="115848"/>
                  </a:cubicBezTo>
                  <a:cubicBezTo>
                    <a:pt x="10830" y="115072"/>
                    <a:pt x="10620" y="110688"/>
                    <a:pt x="16047" y="100109"/>
                  </a:cubicBezTo>
                  <a:cubicBezTo>
                    <a:pt x="20071" y="92263"/>
                    <a:pt x="25571" y="85089"/>
                    <a:pt x="30716" y="77995"/>
                  </a:cubicBezTo>
                  <a:cubicBezTo>
                    <a:pt x="36860" y="69519"/>
                    <a:pt x="43747" y="61511"/>
                    <a:pt x="50504" y="53496"/>
                  </a:cubicBezTo>
                  <a:close/>
                  <a:moveTo>
                    <a:pt x="99461" y="18498"/>
                  </a:moveTo>
                  <a:cubicBezTo>
                    <a:pt x="92534" y="25883"/>
                    <a:pt x="85994" y="33623"/>
                    <a:pt x="79873" y="41679"/>
                  </a:cubicBezTo>
                  <a:cubicBezTo>
                    <a:pt x="82510" y="36980"/>
                    <a:pt x="85139" y="32305"/>
                    <a:pt x="87566" y="27435"/>
                  </a:cubicBezTo>
                  <a:cubicBezTo>
                    <a:pt x="88058" y="26449"/>
                    <a:pt x="87300" y="25624"/>
                    <a:pt x="86486" y="25624"/>
                  </a:cubicBezTo>
                  <a:cubicBezTo>
                    <a:pt x="86115" y="25624"/>
                    <a:pt x="85728" y="25802"/>
                    <a:pt x="85446" y="26198"/>
                  </a:cubicBezTo>
                  <a:cubicBezTo>
                    <a:pt x="66261" y="53035"/>
                    <a:pt x="50384" y="81918"/>
                    <a:pt x="32175" y="109402"/>
                  </a:cubicBezTo>
                  <a:cubicBezTo>
                    <a:pt x="22466" y="124074"/>
                    <a:pt x="17620" y="129429"/>
                    <a:pt x="15805" y="129429"/>
                  </a:cubicBezTo>
                  <a:cubicBezTo>
                    <a:pt x="14951" y="129429"/>
                    <a:pt x="14765" y="128264"/>
                    <a:pt x="15047" y="126331"/>
                  </a:cubicBezTo>
                  <a:cubicBezTo>
                    <a:pt x="23402" y="117968"/>
                    <a:pt x="29079" y="108140"/>
                    <a:pt x="34998" y="97165"/>
                  </a:cubicBezTo>
                  <a:cubicBezTo>
                    <a:pt x="47779" y="73417"/>
                    <a:pt x="64374" y="52218"/>
                    <a:pt x="77551" y="28697"/>
                  </a:cubicBezTo>
                  <a:cubicBezTo>
                    <a:pt x="84655" y="24847"/>
                    <a:pt x="91961" y="21434"/>
                    <a:pt x="99461" y="18498"/>
                  </a:cubicBezTo>
                  <a:close/>
                  <a:moveTo>
                    <a:pt x="36925" y="105293"/>
                  </a:moveTo>
                  <a:cubicBezTo>
                    <a:pt x="29780" y="117434"/>
                    <a:pt x="23031" y="129712"/>
                    <a:pt x="16950" y="142095"/>
                  </a:cubicBezTo>
                  <a:cubicBezTo>
                    <a:pt x="16531" y="139636"/>
                    <a:pt x="15950" y="137234"/>
                    <a:pt x="15233" y="134856"/>
                  </a:cubicBezTo>
                  <a:cubicBezTo>
                    <a:pt x="15209" y="134759"/>
                    <a:pt x="15160" y="134670"/>
                    <a:pt x="15136" y="134549"/>
                  </a:cubicBezTo>
                  <a:cubicBezTo>
                    <a:pt x="22910" y="125142"/>
                    <a:pt x="30111" y="115355"/>
                    <a:pt x="36925" y="105293"/>
                  </a:cubicBezTo>
                  <a:close/>
                  <a:moveTo>
                    <a:pt x="71197" y="150952"/>
                  </a:moveTo>
                  <a:cubicBezTo>
                    <a:pt x="71043" y="151219"/>
                    <a:pt x="70898" y="151477"/>
                    <a:pt x="70753" y="151736"/>
                  </a:cubicBezTo>
                  <a:lnTo>
                    <a:pt x="71197" y="150952"/>
                  </a:lnTo>
                  <a:close/>
                  <a:moveTo>
                    <a:pt x="75414" y="91745"/>
                  </a:moveTo>
                  <a:cubicBezTo>
                    <a:pt x="63326" y="113139"/>
                    <a:pt x="51174" y="134411"/>
                    <a:pt x="37884" y="154559"/>
                  </a:cubicBezTo>
                  <a:cubicBezTo>
                    <a:pt x="45473" y="142346"/>
                    <a:pt x="56673" y="120305"/>
                    <a:pt x="68285" y="101605"/>
                  </a:cubicBezTo>
                  <a:cubicBezTo>
                    <a:pt x="70664" y="98329"/>
                    <a:pt x="73035" y="95037"/>
                    <a:pt x="75414" y="91745"/>
                  </a:cubicBezTo>
                  <a:close/>
                  <a:moveTo>
                    <a:pt x="156634" y="5532"/>
                  </a:moveTo>
                  <a:cubicBezTo>
                    <a:pt x="140482" y="30776"/>
                    <a:pt x="124112" y="55906"/>
                    <a:pt x="107863" y="81101"/>
                  </a:cubicBezTo>
                  <a:cubicBezTo>
                    <a:pt x="98106" y="96234"/>
                    <a:pt x="88542" y="111481"/>
                    <a:pt x="79140" y="126816"/>
                  </a:cubicBezTo>
                  <a:cubicBezTo>
                    <a:pt x="76970" y="130327"/>
                    <a:pt x="61609" y="159428"/>
                    <a:pt x="60592" y="159428"/>
                  </a:cubicBezTo>
                  <a:cubicBezTo>
                    <a:pt x="60351" y="159428"/>
                    <a:pt x="60923" y="157778"/>
                    <a:pt x="62673" y="153742"/>
                  </a:cubicBezTo>
                  <a:cubicBezTo>
                    <a:pt x="69471" y="138172"/>
                    <a:pt x="78091" y="123694"/>
                    <a:pt x="87284" y="109588"/>
                  </a:cubicBezTo>
                  <a:cubicBezTo>
                    <a:pt x="90356" y="105059"/>
                    <a:pt x="93405" y="100481"/>
                    <a:pt x="96412" y="95903"/>
                  </a:cubicBezTo>
                  <a:cubicBezTo>
                    <a:pt x="95872" y="96679"/>
                    <a:pt x="95332" y="97464"/>
                    <a:pt x="94792" y="98240"/>
                  </a:cubicBezTo>
                  <a:cubicBezTo>
                    <a:pt x="95792" y="96768"/>
                    <a:pt x="96791" y="95296"/>
                    <a:pt x="97783" y="93824"/>
                  </a:cubicBezTo>
                  <a:cubicBezTo>
                    <a:pt x="108565" y="77292"/>
                    <a:pt x="118645" y="60387"/>
                    <a:pt x="126765" y="42965"/>
                  </a:cubicBezTo>
                  <a:cubicBezTo>
                    <a:pt x="131781" y="34238"/>
                    <a:pt x="136885" y="24880"/>
                    <a:pt x="139111" y="17883"/>
                  </a:cubicBezTo>
                  <a:cubicBezTo>
                    <a:pt x="132636" y="38314"/>
                    <a:pt x="122241" y="56812"/>
                    <a:pt x="110613" y="74744"/>
                  </a:cubicBezTo>
                  <a:cubicBezTo>
                    <a:pt x="124394" y="53916"/>
                    <a:pt x="137176" y="32507"/>
                    <a:pt x="144901" y="8056"/>
                  </a:cubicBezTo>
                  <a:cubicBezTo>
                    <a:pt x="145111" y="7401"/>
                    <a:pt x="144651" y="6794"/>
                    <a:pt x="144062" y="6543"/>
                  </a:cubicBezTo>
                  <a:cubicBezTo>
                    <a:pt x="148231" y="5977"/>
                    <a:pt x="152425" y="5654"/>
                    <a:pt x="156634" y="5532"/>
                  </a:cubicBezTo>
                  <a:close/>
                  <a:moveTo>
                    <a:pt x="172746" y="12052"/>
                  </a:moveTo>
                  <a:cubicBezTo>
                    <a:pt x="162295" y="42318"/>
                    <a:pt x="143691" y="70101"/>
                    <a:pt x="127467" y="97448"/>
                  </a:cubicBezTo>
                  <a:cubicBezTo>
                    <a:pt x="115290" y="117927"/>
                    <a:pt x="105702" y="140502"/>
                    <a:pt x="92243" y="160140"/>
                  </a:cubicBezTo>
                  <a:cubicBezTo>
                    <a:pt x="80438" y="161030"/>
                    <a:pt x="69197" y="165745"/>
                    <a:pt x="57464" y="169134"/>
                  </a:cubicBezTo>
                  <a:cubicBezTo>
                    <a:pt x="87445" y="116407"/>
                    <a:pt x="121088" y="65992"/>
                    <a:pt x="153892" y="15020"/>
                  </a:cubicBezTo>
                  <a:cubicBezTo>
                    <a:pt x="138716" y="38605"/>
                    <a:pt x="121628" y="65402"/>
                    <a:pt x="105001" y="92797"/>
                  </a:cubicBezTo>
                  <a:cubicBezTo>
                    <a:pt x="103864" y="94690"/>
                    <a:pt x="102694" y="96582"/>
                    <a:pt x="101557" y="98475"/>
                  </a:cubicBezTo>
                  <a:cubicBezTo>
                    <a:pt x="91727" y="114773"/>
                    <a:pt x="82163" y="131184"/>
                    <a:pt x="73269" y="147296"/>
                  </a:cubicBezTo>
                  <a:lnTo>
                    <a:pt x="71197" y="150952"/>
                  </a:lnTo>
                  <a:cubicBezTo>
                    <a:pt x="71567" y="150321"/>
                    <a:pt x="71955" y="149682"/>
                    <a:pt x="72317" y="149051"/>
                  </a:cubicBezTo>
                  <a:cubicBezTo>
                    <a:pt x="69850" y="153556"/>
                    <a:pt x="67358" y="158061"/>
                    <a:pt x="65028" y="162477"/>
                  </a:cubicBezTo>
                  <a:cubicBezTo>
                    <a:pt x="64463" y="163521"/>
                    <a:pt x="65374" y="164475"/>
                    <a:pt x="66261" y="164475"/>
                  </a:cubicBezTo>
                  <a:cubicBezTo>
                    <a:pt x="66657" y="164475"/>
                    <a:pt x="67052" y="164281"/>
                    <a:pt x="67310" y="163812"/>
                  </a:cubicBezTo>
                  <a:cubicBezTo>
                    <a:pt x="92501" y="116455"/>
                    <a:pt x="124064" y="72900"/>
                    <a:pt x="152699" y="27646"/>
                  </a:cubicBezTo>
                  <a:cubicBezTo>
                    <a:pt x="153199" y="26861"/>
                    <a:pt x="153497" y="26513"/>
                    <a:pt x="153634" y="26513"/>
                  </a:cubicBezTo>
                  <a:cubicBezTo>
                    <a:pt x="154408" y="26513"/>
                    <a:pt x="150110" y="37578"/>
                    <a:pt x="147417" y="44202"/>
                  </a:cubicBezTo>
                  <a:cubicBezTo>
                    <a:pt x="134007" y="64286"/>
                    <a:pt x="120806" y="84765"/>
                    <a:pt x="108912" y="105568"/>
                  </a:cubicBezTo>
                  <a:cubicBezTo>
                    <a:pt x="97735" y="122990"/>
                    <a:pt x="87381" y="140760"/>
                    <a:pt x="78994" y="159930"/>
                  </a:cubicBezTo>
                  <a:cubicBezTo>
                    <a:pt x="78535" y="160973"/>
                    <a:pt x="79381" y="161936"/>
                    <a:pt x="80236" y="161936"/>
                  </a:cubicBezTo>
                  <a:cubicBezTo>
                    <a:pt x="80623" y="161936"/>
                    <a:pt x="81010" y="161733"/>
                    <a:pt x="81276" y="161264"/>
                  </a:cubicBezTo>
                  <a:cubicBezTo>
                    <a:pt x="96783" y="134201"/>
                    <a:pt x="112613" y="107348"/>
                    <a:pt x="128797" y="80705"/>
                  </a:cubicBezTo>
                  <a:cubicBezTo>
                    <a:pt x="141595" y="59667"/>
                    <a:pt x="164811" y="35030"/>
                    <a:pt x="172746" y="12052"/>
                  </a:cubicBezTo>
                  <a:close/>
                  <a:moveTo>
                    <a:pt x="79575" y="120823"/>
                  </a:moveTo>
                  <a:cubicBezTo>
                    <a:pt x="69334" y="136530"/>
                    <a:pt x="59996" y="152739"/>
                    <a:pt x="53270" y="170250"/>
                  </a:cubicBezTo>
                  <a:cubicBezTo>
                    <a:pt x="50827" y="170881"/>
                    <a:pt x="48335" y="171375"/>
                    <a:pt x="45795" y="171747"/>
                  </a:cubicBezTo>
                  <a:cubicBezTo>
                    <a:pt x="55875" y="156152"/>
                    <a:pt x="66189" y="140688"/>
                    <a:pt x="76527" y="125255"/>
                  </a:cubicBezTo>
                  <a:lnTo>
                    <a:pt x="79575" y="120823"/>
                  </a:lnTo>
                  <a:close/>
                  <a:moveTo>
                    <a:pt x="177947" y="0"/>
                  </a:moveTo>
                  <a:cubicBezTo>
                    <a:pt x="177487" y="0"/>
                    <a:pt x="177020" y="194"/>
                    <a:pt x="176729" y="631"/>
                  </a:cubicBezTo>
                  <a:cubicBezTo>
                    <a:pt x="176125" y="1545"/>
                    <a:pt x="175496" y="2475"/>
                    <a:pt x="174891" y="3389"/>
                  </a:cubicBezTo>
                  <a:cubicBezTo>
                    <a:pt x="170399" y="2475"/>
                    <a:pt x="165811" y="1990"/>
                    <a:pt x="161222" y="1990"/>
                  </a:cubicBezTo>
                  <a:cubicBezTo>
                    <a:pt x="160964" y="1545"/>
                    <a:pt x="160513" y="1254"/>
                    <a:pt x="160037" y="1254"/>
                  </a:cubicBezTo>
                  <a:cubicBezTo>
                    <a:pt x="159658" y="1254"/>
                    <a:pt x="159271" y="1448"/>
                    <a:pt x="158964" y="1917"/>
                  </a:cubicBezTo>
                  <a:cubicBezTo>
                    <a:pt x="158964" y="1941"/>
                    <a:pt x="158940" y="1941"/>
                    <a:pt x="158916" y="1965"/>
                  </a:cubicBezTo>
                  <a:cubicBezTo>
                    <a:pt x="150538" y="2079"/>
                    <a:pt x="141643" y="3365"/>
                    <a:pt x="132724" y="5395"/>
                  </a:cubicBezTo>
                  <a:cubicBezTo>
                    <a:pt x="132934" y="4554"/>
                    <a:pt x="133192" y="3761"/>
                    <a:pt x="133378" y="2944"/>
                  </a:cubicBezTo>
                  <a:cubicBezTo>
                    <a:pt x="133563" y="2038"/>
                    <a:pt x="132910" y="1464"/>
                    <a:pt x="132216" y="1464"/>
                  </a:cubicBezTo>
                  <a:cubicBezTo>
                    <a:pt x="131837" y="1464"/>
                    <a:pt x="131450" y="1634"/>
                    <a:pt x="131168" y="2006"/>
                  </a:cubicBezTo>
                  <a:cubicBezTo>
                    <a:pt x="130047" y="3478"/>
                    <a:pt x="129023" y="5047"/>
                    <a:pt x="127959" y="6543"/>
                  </a:cubicBezTo>
                  <a:cubicBezTo>
                    <a:pt x="110403" y="11024"/>
                    <a:pt x="93155" y="18118"/>
                    <a:pt x="79833" y="24734"/>
                  </a:cubicBezTo>
                  <a:cubicBezTo>
                    <a:pt x="80139" y="23957"/>
                    <a:pt x="79470" y="23116"/>
                    <a:pt x="78785" y="23116"/>
                  </a:cubicBezTo>
                  <a:cubicBezTo>
                    <a:pt x="78527" y="23116"/>
                    <a:pt x="78277" y="23221"/>
                    <a:pt x="78067" y="23488"/>
                  </a:cubicBezTo>
                  <a:cubicBezTo>
                    <a:pt x="77156" y="24661"/>
                    <a:pt x="76293" y="25826"/>
                    <a:pt x="75390" y="26999"/>
                  </a:cubicBezTo>
                  <a:cubicBezTo>
                    <a:pt x="71987" y="28770"/>
                    <a:pt x="68890" y="30501"/>
                    <a:pt x="66213" y="32062"/>
                  </a:cubicBezTo>
                  <a:cubicBezTo>
                    <a:pt x="42820" y="46006"/>
                    <a:pt x="13039" y="69608"/>
                    <a:pt x="1613" y="94851"/>
                  </a:cubicBezTo>
                  <a:cubicBezTo>
                    <a:pt x="48" y="98354"/>
                    <a:pt x="8" y="102325"/>
                    <a:pt x="726" y="106345"/>
                  </a:cubicBezTo>
                  <a:cubicBezTo>
                    <a:pt x="702" y="106345"/>
                    <a:pt x="702" y="106361"/>
                    <a:pt x="677" y="106385"/>
                  </a:cubicBezTo>
                  <a:cubicBezTo>
                    <a:pt x="258" y="106927"/>
                    <a:pt x="468" y="107720"/>
                    <a:pt x="1121" y="107979"/>
                  </a:cubicBezTo>
                  <a:cubicBezTo>
                    <a:pt x="1750" y="110615"/>
                    <a:pt x="2589" y="113204"/>
                    <a:pt x="3613" y="115727"/>
                  </a:cubicBezTo>
                  <a:cubicBezTo>
                    <a:pt x="3613" y="116245"/>
                    <a:pt x="3524" y="116754"/>
                    <a:pt x="3564" y="117272"/>
                  </a:cubicBezTo>
                  <a:cubicBezTo>
                    <a:pt x="3564" y="117482"/>
                    <a:pt x="3726" y="117596"/>
                    <a:pt x="3895" y="117596"/>
                  </a:cubicBezTo>
                  <a:cubicBezTo>
                    <a:pt x="4048" y="117596"/>
                    <a:pt x="4209" y="117498"/>
                    <a:pt x="4242" y="117296"/>
                  </a:cubicBezTo>
                  <a:cubicBezTo>
                    <a:pt x="4774" y="118574"/>
                    <a:pt x="5314" y="119812"/>
                    <a:pt x="5846" y="120985"/>
                  </a:cubicBezTo>
                  <a:cubicBezTo>
                    <a:pt x="5709" y="123128"/>
                    <a:pt x="5782" y="125304"/>
                    <a:pt x="6008" y="127431"/>
                  </a:cubicBezTo>
                  <a:cubicBezTo>
                    <a:pt x="5846" y="127682"/>
                    <a:pt x="5685" y="127940"/>
                    <a:pt x="5548" y="128199"/>
                  </a:cubicBezTo>
                  <a:cubicBezTo>
                    <a:pt x="5056" y="128992"/>
                    <a:pt x="5661" y="129599"/>
                    <a:pt x="6338" y="129671"/>
                  </a:cubicBezTo>
                  <a:cubicBezTo>
                    <a:pt x="6451" y="130302"/>
                    <a:pt x="6475" y="130933"/>
                    <a:pt x="6637" y="131580"/>
                  </a:cubicBezTo>
                  <a:cubicBezTo>
                    <a:pt x="6758" y="132041"/>
                    <a:pt x="7290" y="132429"/>
                    <a:pt x="7782" y="132429"/>
                  </a:cubicBezTo>
                  <a:cubicBezTo>
                    <a:pt x="7967" y="132429"/>
                    <a:pt x="8145" y="132381"/>
                    <a:pt x="8290" y="132260"/>
                  </a:cubicBezTo>
                  <a:cubicBezTo>
                    <a:pt x="8878" y="131815"/>
                    <a:pt x="9338" y="131370"/>
                    <a:pt x="9854" y="130949"/>
                  </a:cubicBezTo>
                  <a:cubicBezTo>
                    <a:pt x="10112" y="131726"/>
                    <a:pt x="10322" y="132494"/>
                    <a:pt x="10532" y="133238"/>
                  </a:cubicBezTo>
                  <a:cubicBezTo>
                    <a:pt x="10112" y="135042"/>
                    <a:pt x="9669" y="136813"/>
                    <a:pt x="9338" y="138657"/>
                  </a:cubicBezTo>
                  <a:cubicBezTo>
                    <a:pt x="9225" y="139296"/>
                    <a:pt x="9757" y="139927"/>
                    <a:pt x="10322" y="139927"/>
                  </a:cubicBezTo>
                  <a:cubicBezTo>
                    <a:pt x="10540" y="139927"/>
                    <a:pt x="10757" y="139838"/>
                    <a:pt x="10943" y="139620"/>
                  </a:cubicBezTo>
                  <a:cubicBezTo>
                    <a:pt x="11249" y="139288"/>
                    <a:pt x="11483" y="138941"/>
                    <a:pt x="11765" y="138633"/>
                  </a:cubicBezTo>
                  <a:cubicBezTo>
                    <a:pt x="14604" y="153629"/>
                    <a:pt x="12531" y="166117"/>
                    <a:pt x="24216" y="177958"/>
                  </a:cubicBezTo>
                  <a:cubicBezTo>
                    <a:pt x="24426" y="178169"/>
                    <a:pt x="24651" y="178258"/>
                    <a:pt x="24869" y="178258"/>
                  </a:cubicBezTo>
                  <a:cubicBezTo>
                    <a:pt x="25579" y="178258"/>
                    <a:pt x="26176" y="177319"/>
                    <a:pt x="25571" y="176608"/>
                  </a:cubicBezTo>
                  <a:cubicBezTo>
                    <a:pt x="20886" y="171091"/>
                    <a:pt x="19466" y="157220"/>
                    <a:pt x="17628" y="145896"/>
                  </a:cubicBezTo>
                  <a:lnTo>
                    <a:pt x="17628" y="145872"/>
                  </a:lnTo>
                  <a:cubicBezTo>
                    <a:pt x="28869" y="127261"/>
                    <a:pt x="39650" y="108399"/>
                    <a:pt x="50779" y="89715"/>
                  </a:cubicBezTo>
                  <a:cubicBezTo>
                    <a:pt x="62004" y="70870"/>
                    <a:pt x="88703" y="43321"/>
                    <a:pt x="94985" y="28794"/>
                  </a:cubicBezTo>
                  <a:cubicBezTo>
                    <a:pt x="81438" y="60104"/>
                    <a:pt x="59326" y="86326"/>
                    <a:pt x="40860" y="114821"/>
                  </a:cubicBezTo>
                  <a:cubicBezTo>
                    <a:pt x="36715" y="120985"/>
                    <a:pt x="32691" y="127261"/>
                    <a:pt x="28941" y="133780"/>
                  </a:cubicBezTo>
                  <a:cubicBezTo>
                    <a:pt x="22877" y="144303"/>
                    <a:pt x="21039" y="147781"/>
                    <a:pt x="21289" y="147781"/>
                  </a:cubicBezTo>
                  <a:cubicBezTo>
                    <a:pt x="21490" y="147781"/>
                    <a:pt x="22934" y="145702"/>
                    <a:pt x="24635" y="143187"/>
                  </a:cubicBezTo>
                  <a:cubicBezTo>
                    <a:pt x="22724" y="147110"/>
                    <a:pt x="20910" y="151057"/>
                    <a:pt x="19281" y="155141"/>
                  </a:cubicBezTo>
                  <a:cubicBezTo>
                    <a:pt x="18926" y="156023"/>
                    <a:pt x="19644" y="156589"/>
                    <a:pt x="20386" y="156589"/>
                  </a:cubicBezTo>
                  <a:cubicBezTo>
                    <a:pt x="20869" y="156589"/>
                    <a:pt x="21369" y="156347"/>
                    <a:pt x="21587" y="155797"/>
                  </a:cubicBezTo>
                  <a:cubicBezTo>
                    <a:pt x="40142" y="110130"/>
                    <a:pt x="75035" y="71953"/>
                    <a:pt x="101364" y="30598"/>
                  </a:cubicBezTo>
                  <a:cubicBezTo>
                    <a:pt x="98428" y="35216"/>
                    <a:pt x="95058" y="50722"/>
                    <a:pt x="91381" y="57516"/>
                  </a:cubicBezTo>
                  <a:cubicBezTo>
                    <a:pt x="85558" y="68257"/>
                    <a:pt x="78648" y="78416"/>
                    <a:pt x="71938" y="88615"/>
                  </a:cubicBezTo>
                  <a:cubicBezTo>
                    <a:pt x="56391" y="112176"/>
                    <a:pt x="39489" y="134759"/>
                    <a:pt x="24450" y="158668"/>
                  </a:cubicBezTo>
                  <a:cubicBezTo>
                    <a:pt x="23869" y="159614"/>
                    <a:pt x="24692" y="160463"/>
                    <a:pt x="25547" y="160463"/>
                  </a:cubicBezTo>
                  <a:cubicBezTo>
                    <a:pt x="25918" y="160463"/>
                    <a:pt x="26297" y="160302"/>
                    <a:pt x="26571" y="159905"/>
                  </a:cubicBezTo>
                  <a:cubicBezTo>
                    <a:pt x="31409" y="152852"/>
                    <a:pt x="36441" y="145945"/>
                    <a:pt x="41424" y="138989"/>
                  </a:cubicBezTo>
                  <a:cubicBezTo>
                    <a:pt x="36231" y="148533"/>
                    <a:pt x="31643" y="158482"/>
                    <a:pt x="28127" y="169134"/>
                  </a:cubicBezTo>
                  <a:cubicBezTo>
                    <a:pt x="27821" y="170064"/>
                    <a:pt x="28571" y="170671"/>
                    <a:pt x="29337" y="170671"/>
                  </a:cubicBezTo>
                  <a:cubicBezTo>
                    <a:pt x="29740" y="170671"/>
                    <a:pt x="30151" y="170501"/>
                    <a:pt x="30409" y="170113"/>
                  </a:cubicBezTo>
                  <a:cubicBezTo>
                    <a:pt x="50714" y="140291"/>
                    <a:pt x="70197" y="109960"/>
                    <a:pt x="88865" y="79136"/>
                  </a:cubicBezTo>
                  <a:cubicBezTo>
                    <a:pt x="97477" y="64844"/>
                    <a:pt x="105347" y="50139"/>
                    <a:pt x="114105" y="35936"/>
                  </a:cubicBezTo>
                  <a:cubicBezTo>
                    <a:pt x="116435" y="32151"/>
                    <a:pt x="126080" y="11728"/>
                    <a:pt x="127934" y="11728"/>
                  </a:cubicBezTo>
                  <a:cubicBezTo>
                    <a:pt x="128555" y="11728"/>
                    <a:pt x="128289" y="14057"/>
                    <a:pt x="126555" y="20132"/>
                  </a:cubicBezTo>
                  <a:cubicBezTo>
                    <a:pt x="112589" y="39277"/>
                    <a:pt x="102718" y="62749"/>
                    <a:pt x="90961" y="82687"/>
                  </a:cubicBezTo>
                  <a:cubicBezTo>
                    <a:pt x="85937" y="91276"/>
                    <a:pt x="80833" y="99826"/>
                    <a:pt x="75712" y="108351"/>
                  </a:cubicBezTo>
                  <a:cubicBezTo>
                    <a:pt x="80462" y="101929"/>
                    <a:pt x="85212" y="95531"/>
                    <a:pt x="89889" y="89084"/>
                  </a:cubicBezTo>
                  <a:cubicBezTo>
                    <a:pt x="101251" y="69543"/>
                    <a:pt x="112315" y="49808"/>
                    <a:pt x="123298" y="30032"/>
                  </a:cubicBezTo>
                  <a:cubicBezTo>
                    <a:pt x="118040" y="44647"/>
                    <a:pt x="110678" y="58308"/>
                    <a:pt x="102186" y="71476"/>
                  </a:cubicBezTo>
                  <a:cubicBezTo>
                    <a:pt x="112565" y="55906"/>
                    <a:pt x="121669" y="39625"/>
                    <a:pt x="127959" y="21693"/>
                  </a:cubicBezTo>
                  <a:cubicBezTo>
                    <a:pt x="129821" y="18441"/>
                    <a:pt x="130829" y="17066"/>
                    <a:pt x="131192" y="17066"/>
                  </a:cubicBezTo>
                  <a:cubicBezTo>
                    <a:pt x="132168" y="17066"/>
                    <a:pt x="128644" y="26699"/>
                    <a:pt x="124628" y="36688"/>
                  </a:cubicBezTo>
                  <a:cubicBezTo>
                    <a:pt x="119338" y="47219"/>
                    <a:pt x="114452" y="58025"/>
                    <a:pt x="109008" y="68516"/>
                  </a:cubicBezTo>
                  <a:cubicBezTo>
                    <a:pt x="102670" y="78440"/>
                    <a:pt x="95783" y="88057"/>
                    <a:pt x="89074" y="97698"/>
                  </a:cubicBezTo>
                  <a:cubicBezTo>
                    <a:pt x="72269" y="121890"/>
                    <a:pt x="58133" y="147280"/>
                    <a:pt x="42537" y="172216"/>
                  </a:cubicBezTo>
                  <a:cubicBezTo>
                    <a:pt x="40884" y="172378"/>
                    <a:pt x="39231" y="172475"/>
                    <a:pt x="37530" y="172491"/>
                  </a:cubicBezTo>
                  <a:cubicBezTo>
                    <a:pt x="55875" y="145945"/>
                    <a:pt x="72777" y="118510"/>
                    <a:pt x="89010" y="90653"/>
                  </a:cubicBezTo>
                  <a:cubicBezTo>
                    <a:pt x="84534" y="96768"/>
                    <a:pt x="79970" y="102859"/>
                    <a:pt x="75366" y="108933"/>
                  </a:cubicBezTo>
                  <a:cubicBezTo>
                    <a:pt x="69406" y="118833"/>
                    <a:pt x="63399" y="128668"/>
                    <a:pt x="57318" y="138471"/>
                  </a:cubicBezTo>
                  <a:cubicBezTo>
                    <a:pt x="54956" y="142249"/>
                    <a:pt x="37078" y="171836"/>
                    <a:pt x="35901" y="171836"/>
                  </a:cubicBezTo>
                  <a:cubicBezTo>
                    <a:pt x="35586" y="171836"/>
                    <a:pt x="36473" y="169716"/>
                    <a:pt x="39167" y="164419"/>
                  </a:cubicBezTo>
                  <a:cubicBezTo>
                    <a:pt x="48311" y="146414"/>
                    <a:pt x="59834" y="129922"/>
                    <a:pt x="71753" y="113746"/>
                  </a:cubicBezTo>
                  <a:cubicBezTo>
                    <a:pt x="57415" y="132632"/>
                    <a:pt x="43287" y="151639"/>
                    <a:pt x="32764" y="172329"/>
                  </a:cubicBezTo>
                  <a:cubicBezTo>
                    <a:pt x="30175" y="172191"/>
                    <a:pt x="27635" y="171819"/>
                    <a:pt x="25127" y="171277"/>
                  </a:cubicBezTo>
                  <a:cubicBezTo>
                    <a:pt x="25063" y="171269"/>
                    <a:pt x="25006" y="171261"/>
                    <a:pt x="24950" y="171261"/>
                  </a:cubicBezTo>
                  <a:cubicBezTo>
                    <a:pt x="24200" y="171261"/>
                    <a:pt x="23950" y="172394"/>
                    <a:pt x="24748" y="172612"/>
                  </a:cubicBezTo>
                  <a:cubicBezTo>
                    <a:pt x="27079" y="173267"/>
                    <a:pt x="29458" y="173801"/>
                    <a:pt x="31853" y="174197"/>
                  </a:cubicBezTo>
                  <a:cubicBezTo>
                    <a:pt x="30643" y="176648"/>
                    <a:pt x="29409" y="179099"/>
                    <a:pt x="28312" y="181598"/>
                  </a:cubicBezTo>
                  <a:cubicBezTo>
                    <a:pt x="27869" y="182585"/>
                    <a:pt x="28595" y="183410"/>
                    <a:pt x="29393" y="183410"/>
                  </a:cubicBezTo>
                  <a:cubicBezTo>
                    <a:pt x="29756" y="183410"/>
                    <a:pt x="30127" y="183240"/>
                    <a:pt x="30409" y="182836"/>
                  </a:cubicBezTo>
                  <a:cubicBezTo>
                    <a:pt x="32320" y="180150"/>
                    <a:pt x="34159" y="177400"/>
                    <a:pt x="36046" y="174691"/>
                  </a:cubicBezTo>
                  <a:cubicBezTo>
                    <a:pt x="37852" y="174877"/>
                    <a:pt x="39667" y="174966"/>
                    <a:pt x="41473" y="174966"/>
                  </a:cubicBezTo>
                  <a:cubicBezTo>
                    <a:pt x="45102" y="174966"/>
                    <a:pt x="48714" y="174594"/>
                    <a:pt x="52270" y="173850"/>
                  </a:cubicBezTo>
                  <a:cubicBezTo>
                    <a:pt x="52504" y="174303"/>
                    <a:pt x="53028" y="174578"/>
                    <a:pt x="53545" y="174578"/>
                  </a:cubicBezTo>
                  <a:cubicBezTo>
                    <a:pt x="53972" y="174578"/>
                    <a:pt x="54383" y="174391"/>
                    <a:pt x="54625" y="173963"/>
                  </a:cubicBezTo>
                  <a:cubicBezTo>
                    <a:pt x="54786" y="173688"/>
                    <a:pt x="54948" y="173405"/>
                    <a:pt x="55109" y="173146"/>
                  </a:cubicBezTo>
                  <a:cubicBezTo>
                    <a:pt x="62770" y="171189"/>
                    <a:pt x="70519" y="167961"/>
                    <a:pt x="80018" y="164322"/>
                  </a:cubicBezTo>
                  <a:cubicBezTo>
                    <a:pt x="83696" y="162874"/>
                    <a:pt x="87591" y="161960"/>
                    <a:pt x="91542" y="161661"/>
                  </a:cubicBezTo>
                  <a:cubicBezTo>
                    <a:pt x="91405" y="162494"/>
                    <a:pt x="92171" y="163181"/>
                    <a:pt x="92961" y="163181"/>
                  </a:cubicBezTo>
                  <a:cubicBezTo>
                    <a:pt x="93372" y="163181"/>
                    <a:pt x="93792" y="162995"/>
                    <a:pt x="94106" y="162550"/>
                  </a:cubicBezTo>
                  <a:cubicBezTo>
                    <a:pt x="94292" y="162243"/>
                    <a:pt x="94477" y="161919"/>
                    <a:pt x="94687" y="161636"/>
                  </a:cubicBezTo>
                  <a:cubicBezTo>
                    <a:pt x="114605" y="162283"/>
                    <a:pt x="124249" y="182326"/>
                    <a:pt x="143966" y="182326"/>
                  </a:cubicBezTo>
                  <a:cubicBezTo>
                    <a:pt x="144901" y="182326"/>
                    <a:pt x="145853" y="182278"/>
                    <a:pt x="146836" y="182189"/>
                  </a:cubicBezTo>
                  <a:cubicBezTo>
                    <a:pt x="153247" y="181558"/>
                    <a:pt x="159247" y="179277"/>
                    <a:pt x="164609" y="179277"/>
                  </a:cubicBezTo>
                  <a:cubicBezTo>
                    <a:pt x="170077" y="179277"/>
                    <a:pt x="174875" y="181655"/>
                    <a:pt x="178753" y="190592"/>
                  </a:cubicBezTo>
                  <a:cubicBezTo>
                    <a:pt x="184600" y="203995"/>
                    <a:pt x="211816" y="210975"/>
                    <a:pt x="214557" y="220106"/>
                  </a:cubicBezTo>
                  <a:cubicBezTo>
                    <a:pt x="214735" y="220713"/>
                    <a:pt x="215210" y="220980"/>
                    <a:pt x="215694" y="220980"/>
                  </a:cubicBezTo>
                  <a:cubicBezTo>
                    <a:pt x="216420" y="220980"/>
                    <a:pt x="217162" y="220381"/>
                    <a:pt x="216912" y="219451"/>
                  </a:cubicBezTo>
                  <a:cubicBezTo>
                    <a:pt x="214283" y="209972"/>
                    <a:pt x="212856" y="206381"/>
                    <a:pt x="202590" y="205556"/>
                  </a:cubicBezTo>
                  <a:cubicBezTo>
                    <a:pt x="186261" y="204205"/>
                    <a:pt x="181052" y="172297"/>
                    <a:pt x="167157" y="172297"/>
                  </a:cubicBezTo>
                  <a:cubicBezTo>
                    <a:pt x="166649" y="172297"/>
                    <a:pt x="166133" y="172337"/>
                    <a:pt x="165601" y="172426"/>
                  </a:cubicBezTo>
                  <a:cubicBezTo>
                    <a:pt x="160311" y="173300"/>
                    <a:pt x="155691" y="173696"/>
                    <a:pt x="151481" y="173696"/>
                  </a:cubicBezTo>
                  <a:cubicBezTo>
                    <a:pt x="137079" y="173696"/>
                    <a:pt x="127507" y="169053"/>
                    <a:pt x="112524" y="163108"/>
                  </a:cubicBezTo>
                  <a:cubicBezTo>
                    <a:pt x="107355" y="161022"/>
                    <a:pt x="101831" y="159954"/>
                    <a:pt x="96267" y="159954"/>
                  </a:cubicBezTo>
                  <a:cubicBezTo>
                    <a:pt x="96090" y="159954"/>
                    <a:pt x="95913" y="159954"/>
                    <a:pt x="95735" y="159954"/>
                  </a:cubicBezTo>
                  <a:cubicBezTo>
                    <a:pt x="110871" y="137468"/>
                    <a:pt x="122201" y="111780"/>
                    <a:pt x="136055" y="88502"/>
                  </a:cubicBezTo>
                  <a:cubicBezTo>
                    <a:pt x="151610" y="62280"/>
                    <a:pt x="166528" y="36147"/>
                    <a:pt x="177124" y="7587"/>
                  </a:cubicBezTo>
                  <a:cubicBezTo>
                    <a:pt x="188301" y="10482"/>
                    <a:pt x="197405" y="16557"/>
                    <a:pt x="202663" y="27088"/>
                  </a:cubicBezTo>
                  <a:cubicBezTo>
                    <a:pt x="202800" y="27363"/>
                    <a:pt x="203018" y="27476"/>
                    <a:pt x="203236" y="27476"/>
                  </a:cubicBezTo>
                  <a:cubicBezTo>
                    <a:pt x="203727" y="27476"/>
                    <a:pt x="204244" y="26910"/>
                    <a:pt x="203994" y="26295"/>
                  </a:cubicBezTo>
                  <a:cubicBezTo>
                    <a:pt x="198865" y="14243"/>
                    <a:pt x="189720" y="7401"/>
                    <a:pt x="178382" y="4206"/>
                  </a:cubicBezTo>
                  <a:cubicBezTo>
                    <a:pt x="178657" y="3389"/>
                    <a:pt x="179011" y="2572"/>
                    <a:pt x="179286" y="1707"/>
                  </a:cubicBezTo>
                  <a:cubicBezTo>
                    <a:pt x="179657" y="688"/>
                    <a:pt x="178810" y="0"/>
                    <a:pt x="1779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1" name="Google Shape;111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AAAI0MAAAWIgAAFg4AAAAAAAAmAAAACAAAAP//////////"/>
                </a:ext>
              </a:extLst>
            </p:cNvSpPr>
            <p:nvPr/>
          </p:nvSpPr>
          <p:spPr>
            <a:xfrm>
              <a:off x="5363210" y="2040255"/>
              <a:ext cx="177800" cy="249555"/>
            </a:xfrm>
            <a:custGeom>
              <a:avLst/>
              <a:gdLst/>
              <a:ahLst/>
              <a:cxnLst/>
              <a:rect l="0" t="0" r="177800" b="249555"/>
              <a:pathLst>
                <a:path w="177800" h="249555">
                  <a:moveTo>
                    <a:pt x="128694" y="49654"/>
                  </a:moveTo>
                  <a:cubicBezTo>
                    <a:pt x="130947" y="52674"/>
                    <a:pt x="133274" y="55670"/>
                    <a:pt x="135664" y="58625"/>
                  </a:cubicBezTo>
                  <a:cubicBezTo>
                    <a:pt x="135616" y="58650"/>
                    <a:pt x="135576" y="58625"/>
                    <a:pt x="135527" y="58674"/>
                  </a:cubicBezTo>
                  <a:cubicBezTo>
                    <a:pt x="130086" y="64786"/>
                    <a:pt x="125136" y="71228"/>
                    <a:pt x="120379" y="77784"/>
                  </a:cubicBezTo>
                  <a:lnTo>
                    <a:pt x="120379" y="77759"/>
                  </a:lnTo>
                  <a:cubicBezTo>
                    <a:pt x="124050" y="68410"/>
                    <a:pt x="126955" y="58996"/>
                    <a:pt x="128694" y="49654"/>
                  </a:cubicBezTo>
                  <a:close/>
                  <a:moveTo>
                    <a:pt x="98430" y="12031"/>
                  </a:moveTo>
                  <a:cubicBezTo>
                    <a:pt x="99814" y="12031"/>
                    <a:pt x="85206" y="45451"/>
                    <a:pt x="85302" y="45451"/>
                  </a:cubicBezTo>
                  <a:cubicBezTo>
                    <a:pt x="85302" y="45451"/>
                    <a:pt x="85326" y="45419"/>
                    <a:pt x="85358" y="45346"/>
                  </a:cubicBezTo>
                  <a:cubicBezTo>
                    <a:pt x="78372" y="59906"/>
                    <a:pt x="69575" y="73725"/>
                    <a:pt x="61212" y="87528"/>
                  </a:cubicBezTo>
                  <a:cubicBezTo>
                    <a:pt x="57912" y="92964"/>
                    <a:pt x="54684" y="98383"/>
                    <a:pt x="51521" y="103795"/>
                  </a:cubicBezTo>
                  <a:cubicBezTo>
                    <a:pt x="66419" y="77365"/>
                    <a:pt x="78501" y="48583"/>
                    <a:pt x="91886" y="23144"/>
                  </a:cubicBezTo>
                  <a:cubicBezTo>
                    <a:pt x="96112" y="15115"/>
                    <a:pt x="98011" y="12031"/>
                    <a:pt x="98430" y="12031"/>
                  </a:cubicBezTo>
                  <a:close/>
                  <a:moveTo>
                    <a:pt x="88377" y="8463"/>
                  </a:moveTo>
                  <a:cubicBezTo>
                    <a:pt x="89278" y="8463"/>
                    <a:pt x="71015" y="39049"/>
                    <a:pt x="67723" y="45467"/>
                  </a:cubicBezTo>
                  <a:cubicBezTo>
                    <a:pt x="55940" y="68394"/>
                    <a:pt x="45669" y="91683"/>
                    <a:pt x="32284" y="113032"/>
                  </a:cubicBezTo>
                  <a:cubicBezTo>
                    <a:pt x="39093" y="98987"/>
                    <a:pt x="45758" y="84919"/>
                    <a:pt x="52197" y="70600"/>
                  </a:cubicBezTo>
                  <a:cubicBezTo>
                    <a:pt x="59634" y="54092"/>
                    <a:pt x="68351" y="38187"/>
                    <a:pt x="78267" y="23031"/>
                  </a:cubicBezTo>
                  <a:cubicBezTo>
                    <a:pt x="85214" y="12458"/>
                    <a:pt x="88047" y="8463"/>
                    <a:pt x="88377" y="8463"/>
                  </a:cubicBezTo>
                  <a:close/>
                  <a:moveTo>
                    <a:pt x="155971" y="83638"/>
                  </a:moveTo>
                  <a:cubicBezTo>
                    <a:pt x="157348" y="85410"/>
                    <a:pt x="158716" y="87173"/>
                    <a:pt x="160044" y="88969"/>
                  </a:cubicBezTo>
                  <a:cubicBezTo>
                    <a:pt x="152422" y="99543"/>
                    <a:pt x="145057" y="111171"/>
                    <a:pt x="138175" y="122977"/>
                  </a:cubicBezTo>
                  <a:cubicBezTo>
                    <a:pt x="144775" y="110213"/>
                    <a:pt x="150981" y="97264"/>
                    <a:pt x="155971" y="83638"/>
                  </a:cubicBezTo>
                  <a:close/>
                  <a:moveTo>
                    <a:pt x="123349" y="42028"/>
                  </a:moveTo>
                  <a:cubicBezTo>
                    <a:pt x="124508" y="43743"/>
                    <a:pt x="125627" y="45515"/>
                    <a:pt x="126859" y="47190"/>
                  </a:cubicBezTo>
                  <a:cubicBezTo>
                    <a:pt x="126722" y="47303"/>
                    <a:pt x="126553" y="47351"/>
                    <a:pt x="126440" y="47536"/>
                  </a:cubicBezTo>
                  <a:cubicBezTo>
                    <a:pt x="115220" y="66091"/>
                    <a:pt x="104966" y="85104"/>
                    <a:pt x="94671" y="104173"/>
                  </a:cubicBezTo>
                  <a:cubicBezTo>
                    <a:pt x="87097" y="118234"/>
                    <a:pt x="70251" y="137231"/>
                    <a:pt x="64955" y="148392"/>
                  </a:cubicBezTo>
                  <a:cubicBezTo>
                    <a:pt x="82405" y="111590"/>
                    <a:pt x="108684" y="80361"/>
                    <a:pt x="123349" y="42028"/>
                  </a:cubicBezTo>
                  <a:close/>
                  <a:moveTo>
                    <a:pt x="173937" y="132520"/>
                  </a:moveTo>
                  <a:cubicBezTo>
                    <a:pt x="173236" y="141507"/>
                    <a:pt x="170049" y="150212"/>
                    <a:pt x="163642" y="157758"/>
                  </a:cubicBezTo>
                  <a:cubicBezTo>
                    <a:pt x="167827" y="149721"/>
                    <a:pt x="171353" y="141443"/>
                    <a:pt x="173937" y="132520"/>
                  </a:cubicBezTo>
                  <a:close/>
                  <a:moveTo>
                    <a:pt x="116057" y="29820"/>
                  </a:moveTo>
                  <a:cubicBezTo>
                    <a:pt x="117820" y="33218"/>
                    <a:pt x="119727" y="36496"/>
                    <a:pt x="121772" y="39701"/>
                  </a:cubicBezTo>
                  <a:cubicBezTo>
                    <a:pt x="121651" y="39798"/>
                    <a:pt x="121490" y="39814"/>
                    <a:pt x="121401" y="39959"/>
                  </a:cubicBezTo>
                  <a:cubicBezTo>
                    <a:pt x="95025" y="77502"/>
                    <a:pt x="77527" y="120167"/>
                    <a:pt x="51690" y="158040"/>
                  </a:cubicBezTo>
                  <a:cubicBezTo>
                    <a:pt x="61542" y="143601"/>
                    <a:pt x="69559" y="116583"/>
                    <a:pt x="79290" y="99148"/>
                  </a:cubicBezTo>
                  <a:cubicBezTo>
                    <a:pt x="92071" y="76245"/>
                    <a:pt x="105135" y="53721"/>
                    <a:pt x="116057" y="29844"/>
                  </a:cubicBezTo>
                  <a:lnTo>
                    <a:pt x="116057" y="29820"/>
                  </a:lnTo>
                  <a:close/>
                  <a:moveTo>
                    <a:pt x="162129" y="91989"/>
                  </a:moveTo>
                  <a:cubicBezTo>
                    <a:pt x="168335" y="101290"/>
                    <a:pt x="172681" y="112194"/>
                    <a:pt x="173800" y="123162"/>
                  </a:cubicBezTo>
                  <a:cubicBezTo>
                    <a:pt x="173566" y="123235"/>
                    <a:pt x="173381" y="123396"/>
                    <a:pt x="173220" y="123581"/>
                  </a:cubicBezTo>
                  <a:cubicBezTo>
                    <a:pt x="169477" y="128977"/>
                    <a:pt x="165968" y="134509"/>
                    <a:pt x="162571" y="140090"/>
                  </a:cubicBezTo>
                  <a:cubicBezTo>
                    <a:pt x="164664" y="133768"/>
                    <a:pt x="166644" y="127374"/>
                    <a:pt x="168246" y="120883"/>
                  </a:cubicBezTo>
                  <a:cubicBezTo>
                    <a:pt x="168495" y="119981"/>
                    <a:pt x="167642" y="119047"/>
                    <a:pt x="166813" y="119047"/>
                  </a:cubicBezTo>
                  <a:cubicBezTo>
                    <a:pt x="166491" y="119047"/>
                    <a:pt x="166169" y="119184"/>
                    <a:pt x="165920" y="119514"/>
                  </a:cubicBezTo>
                  <a:lnTo>
                    <a:pt x="165896" y="119514"/>
                  </a:lnTo>
                  <a:cubicBezTo>
                    <a:pt x="164342" y="121512"/>
                    <a:pt x="162805" y="123541"/>
                    <a:pt x="161276" y="125538"/>
                  </a:cubicBezTo>
                  <a:cubicBezTo>
                    <a:pt x="164012" y="119885"/>
                    <a:pt x="166781" y="114264"/>
                    <a:pt x="169333" y="108522"/>
                  </a:cubicBezTo>
                  <a:cubicBezTo>
                    <a:pt x="169799" y="107443"/>
                    <a:pt x="168938" y="106468"/>
                    <a:pt x="168069" y="106468"/>
                  </a:cubicBezTo>
                  <a:cubicBezTo>
                    <a:pt x="167683" y="106468"/>
                    <a:pt x="167288" y="106670"/>
                    <a:pt x="167014" y="107145"/>
                  </a:cubicBezTo>
                  <a:cubicBezTo>
                    <a:pt x="155440" y="126835"/>
                    <a:pt x="141942" y="145228"/>
                    <a:pt x="129716" y="164337"/>
                  </a:cubicBezTo>
                  <a:cubicBezTo>
                    <a:pt x="141524" y="140670"/>
                    <a:pt x="153533" y="117163"/>
                    <a:pt x="162129" y="91989"/>
                  </a:cubicBezTo>
                  <a:close/>
                  <a:moveTo>
                    <a:pt x="137451" y="60856"/>
                  </a:moveTo>
                  <a:cubicBezTo>
                    <a:pt x="142916" y="67556"/>
                    <a:pt x="148558" y="74160"/>
                    <a:pt x="153999" y="81037"/>
                  </a:cubicBezTo>
                  <a:cubicBezTo>
                    <a:pt x="136364" y="111147"/>
                    <a:pt x="120186" y="142047"/>
                    <a:pt x="102277" y="171940"/>
                  </a:cubicBezTo>
                  <a:cubicBezTo>
                    <a:pt x="119003" y="142973"/>
                    <a:pt x="133298" y="111284"/>
                    <a:pt x="149049" y="81875"/>
                  </a:cubicBezTo>
                  <a:cubicBezTo>
                    <a:pt x="149629" y="80803"/>
                    <a:pt x="148752" y="79869"/>
                    <a:pt x="147834" y="79869"/>
                  </a:cubicBezTo>
                  <a:cubicBezTo>
                    <a:pt x="147423" y="79869"/>
                    <a:pt x="147005" y="80055"/>
                    <a:pt x="146707" y="80506"/>
                  </a:cubicBezTo>
                  <a:cubicBezTo>
                    <a:pt x="134111" y="99060"/>
                    <a:pt x="122118" y="117984"/>
                    <a:pt x="110149" y="136949"/>
                  </a:cubicBezTo>
                  <a:cubicBezTo>
                    <a:pt x="107775" y="140742"/>
                    <a:pt x="89616" y="171585"/>
                    <a:pt x="89069" y="171585"/>
                  </a:cubicBezTo>
                  <a:cubicBezTo>
                    <a:pt x="88916" y="171585"/>
                    <a:pt x="90156" y="169153"/>
                    <a:pt x="93512" y="163017"/>
                  </a:cubicBezTo>
                  <a:cubicBezTo>
                    <a:pt x="110270" y="132464"/>
                    <a:pt x="132316" y="106404"/>
                    <a:pt x="142844" y="72670"/>
                  </a:cubicBezTo>
                  <a:cubicBezTo>
                    <a:pt x="143166" y="71655"/>
                    <a:pt x="142393" y="71035"/>
                    <a:pt x="141580" y="71035"/>
                  </a:cubicBezTo>
                  <a:cubicBezTo>
                    <a:pt x="141137" y="71035"/>
                    <a:pt x="140687" y="71220"/>
                    <a:pt x="140381" y="71623"/>
                  </a:cubicBezTo>
                  <a:cubicBezTo>
                    <a:pt x="133620" y="80755"/>
                    <a:pt x="127044" y="89992"/>
                    <a:pt x="120629" y="99309"/>
                  </a:cubicBezTo>
                  <a:cubicBezTo>
                    <a:pt x="127068" y="86916"/>
                    <a:pt x="132903" y="74224"/>
                    <a:pt x="137451" y="60856"/>
                  </a:cubicBezTo>
                  <a:close/>
                  <a:moveTo>
                    <a:pt x="169445" y="134654"/>
                  </a:moveTo>
                  <a:cubicBezTo>
                    <a:pt x="170983" y="134654"/>
                    <a:pt x="161702" y="155801"/>
                    <a:pt x="157855" y="162759"/>
                  </a:cubicBezTo>
                  <a:cubicBezTo>
                    <a:pt x="151842" y="173687"/>
                    <a:pt x="144985" y="183842"/>
                    <a:pt x="138360" y="194101"/>
                  </a:cubicBezTo>
                  <a:cubicBezTo>
                    <a:pt x="145612" y="181337"/>
                    <a:pt x="151979" y="168082"/>
                    <a:pt x="157372" y="154432"/>
                  </a:cubicBezTo>
                  <a:cubicBezTo>
                    <a:pt x="158837" y="151759"/>
                    <a:pt x="160229" y="149061"/>
                    <a:pt x="161734" y="146411"/>
                  </a:cubicBezTo>
                  <a:cubicBezTo>
                    <a:pt x="166596" y="137875"/>
                    <a:pt x="168842" y="134654"/>
                    <a:pt x="169445" y="134654"/>
                  </a:cubicBezTo>
                  <a:close/>
                  <a:moveTo>
                    <a:pt x="134433" y="204208"/>
                  </a:moveTo>
                  <a:cubicBezTo>
                    <a:pt x="134038" y="206189"/>
                    <a:pt x="133781" y="208186"/>
                    <a:pt x="133716" y="210183"/>
                  </a:cubicBezTo>
                  <a:cubicBezTo>
                    <a:pt x="133507" y="215788"/>
                    <a:pt x="133805" y="221256"/>
                    <a:pt x="133692" y="226716"/>
                  </a:cubicBezTo>
                  <a:cubicBezTo>
                    <a:pt x="131688" y="230292"/>
                    <a:pt x="130803" y="231757"/>
                    <a:pt x="130497" y="231757"/>
                  </a:cubicBezTo>
                  <a:cubicBezTo>
                    <a:pt x="129941" y="231757"/>
                    <a:pt x="131422" y="226700"/>
                    <a:pt x="131624" y="220717"/>
                  </a:cubicBezTo>
                  <a:cubicBezTo>
                    <a:pt x="131648" y="219782"/>
                    <a:pt x="130923" y="219275"/>
                    <a:pt x="130175" y="219275"/>
                  </a:cubicBezTo>
                  <a:cubicBezTo>
                    <a:pt x="129676" y="219275"/>
                    <a:pt x="129161" y="219501"/>
                    <a:pt x="128855" y="219976"/>
                  </a:cubicBezTo>
                  <a:cubicBezTo>
                    <a:pt x="124637" y="226354"/>
                    <a:pt x="122778" y="228713"/>
                    <a:pt x="122343" y="228713"/>
                  </a:cubicBezTo>
                  <a:cubicBezTo>
                    <a:pt x="121200" y="228713"/>
                    <a:pt x="129764" y="212559"/>
                    <a:pt x="131044" y="210143"/>
                  </a:cubicBezTo>
                  <a:cubicBezTo>
                    <a:pt x="132106" y="208138"/>
                    <a:pt x="133274" y="206165"/>
                    <a:pt x="134433" y="204208"/>
                  </a:cubicBezTo>
                  <a:close/>
                  <a:moveTo>
                    <a:pt x="128066" y="211045"/>
                  </a:moveTo>
                  <a:cubicBezTo>
                    <a:pt x="123534" y="219138"/>
                    <a:pt x="119542" y="227554"/>
                    <a:pt x="116540" y="236694"/>
                  </a:cubicBezTo>
                  <a:cubicBezTo>
                    <a:pt x="115260" y="235502"/>
                    <a:pt x="114053" y="234246"/>
                    <a:pt x="112942" y="232901"/>
                  </a:cubicBezTo>
                  <a:lnTo>
                    <a:pt x="112942" y="232877"/>
                  </a:lnTo>
                  <a:cubicBezTo>
                    <a:pt x="118214" y="225790"/>
                    <a:pt x="123277" y="218510"/>
                    <a:pt x="128066" y="211045"/>
                  </a:cubicBezTo>
                  <a:close/>
                  <a:moveTo>
                    <a:pt x="125176" y="230259"/>
                  </a:moveTo>
                  <a:cubicBezTo>
                    <a:pt x="126416" y="230259"/>
                    <a:pt x="126754" y="233279"/>
                    <a:pt x="126158" y="239343"/>
                  </a:cubicBezTo>
                  <a:cubicBezTo>
                    <a:pt x="125909" y="240422"/>
                    <a:pt x="126714" y="241147"/>
                    <a:pt x="127575" y="241147"/>
                  </a:cubicBezTo>
                  <a:cubicBezTo>
                    <a:pt x="127969" y="241147"/>
                    <a:pt x="128380" y="240986"/>
                    <a:pt x="128694" y="240640"/>
                  </a:cubicBezTo>
                  <a:lnTo>
                    <a:pt x="128227" y="242830"/>
                  </a:lnTo>
                  <a:cubicBezTo>
                    <a:pt x="128114" y="243338"/>
                    <a:pt x="128275" y="243853"/>
                    <a:pt x="128645" y="244199"/>
                  </a:cubicBezTo>
                  <a:cubicBezTo>
                    <a:pt x="128388" y="244272"/>
                    <a:pt x="128114" y="244312"/>
                    <a:pt x="127832" y="244312"/>
                  </a:cubicBezTo>
                  <a:cubicBezTo>
                    <a:pt x="125466" y="244312"/>
                    <a:pt x="122488" y="241783"/>
                    <a:pt x="118955" y="238852"/>
                  </a:cubicBezTo>
                  <a:lnTo>
                    <a:pt x="118955" y="238828"/>
                  </a:lnTo>
                  <a:cubicBezTo>
                    <a:pt x="121892" y="233118"/>
                    <a:pt x="123969" y="230259"/>
                    <a:pt x="125176" y="230259"/>
                  </a:cubicBezTo>
                  <a:close/>
                  <a:moveTo>
                    <a:pt x="95830" y="0"/>
                  </a:moveTo>
                  <a:cubicBezTo>
                    <a:pt x="95524" y="0"/>
                    <a:pt x="95210" y="104"/>
                    <a:pt x="94953" y="338"/>
                  </a:cubicBezTo>
                  <a:cubicBezTo>
                    <a:pt x="74275" y="19383"/>
                    <a:pt x="61815" y="44162"/>
                    <a:pt x="50016" y="69344"/>
                  </a:cubicBezTo>
                  <a:cubicBezTo>
                    <a:pt x="40904" y="88760"/>
                    <a:pt x="30377" y="108353"/>
                    <a:pt x="21780" y="128397"/>
                  </a:cubicBezTo>
                  <a:cubicBezTo>
                    <a:pt x="15438" y="136885"/>
                    <a:pt x="8282" y="144736"/>
                    <a:pt x="427" y="151855"/>
                  </a:cubicBezTo>
                  <a:cubicBezTo>
                    <a:pt x="8" y="152218"/>
                    <a:pt x="402" y="152765"/>
                    <a:pt x="845" y="152765"/>
                  </a:cubicBezTo>
                  <a:cubicBezTo>
                    <a:pt x="966" y="152765"/>
                    <a:pt x="1095" y="152725"/>
                    <a:pt x="1215" y="152620"/>
                  </a:cubicBezTo>
                  <a:cubicBezTo>
                    <a:pt x="7815" y="146879"/>
                    <a:pt x="13925" y="140605"/>
                    <a:pt x="19527" y="133857"/>
                  </a:cubicBezTo>
                  <a:cubicBezTo>
                    <a:pt x="16903" y="140251"/>
                    <a:pt x="14480" y="146717"/>
                    <a:pt x="12460" y="153224"/>
                  </a:cubicBezTo>
                  <a:cubicBezTo>
                    <a:pt x="12210" y="153997"/>
                    <a:pt x="12870" y="154593"/>
                    <a:pt x="13554" y="154593"/>
                  </a:cubicBezTo>
                  <a:cubicBezTo>
                    <a:pt x="13812" y="154593"/>
                    <a:pt x="14086" y="154505"/>
                    <a:pt x="14295" y="154295"/>
                  </a:cubicBezTo>
                  <a:cubicBezTo>
                    <a:pt x="27632" y="141443"/>
                    <a:pt x="38651" y="125957"/>
                    <a:pt x="48390" y="109376"/>
                  </a:cubicBezTo>
                  <a:cubicBezTo>
                    <a:pt x="38490" y="126722"/>
                    <a:pt x="29403" y="144366"/>
                    <a:pt x="22408" y="163315"/>
                  </a:cubicBezTo>
                  <a:cubicBezTo>
                    <a:pt x="22070" y="164249"/>
                    <a:pt x="22867" y="164885"/>
                    <a:pt x="23664" y="164885"/>
                  </a:cubicBezTo>
                  <a:cubicBezTo>
                    <a:pt x="24082" y="164885"/>
                    <a:pt x="24501" y="164716"/>
                    <a:pt x="24750" y="164313"/>
                  </a:cubicBezTo>
                  <a:cubicBezTo>
                    <a:pt x="52084" y="121890"/>
                    <a:pt x="77970" y="78645"/>
                    <a:pt x="102044" y="34257"/>
                  </a:cubicBezTo>
                  <a:cubicBezTo>
                    <a:pt x="80851" y="73363"/>
                    <a:pt x="53292" y="121375"/>
                    <a:pt x="33934" y="165545"/>
                  </a:cubicBezTo>
                  <a:cubicBezTo>
                    <a:pt x="33483" y="166568"/>
                    <a:pt x="34304" y="167494"/>
                    <a:pt x="35141" y="167494"/>
                  </a:cubicBezTo>
                  <a:cubicBezTo>
                    <a:pt x="35528" y="167494"/>
                    <a:pt x="35914" y="167309"/>
                    <a:pt x="36188" y="166850"/>
                  </a:cubicBezTo>
                  <a:cubicBezTo>
                    <a:pt x="48736" y="146138"/>
                    <a:pt x="62001" y="125071"/>
                    <a:pt x="74597" y="103730"/>
                  </a:cubicBezTo>
                  <a:cubicBezTo>
                    <a:pt x="63007" y="124539"/>
                    <a:pt x="51899" y="145574"/>
                    <a:pt x="43947" y="168388"/>
                  </a:cubicBezTo>
                  <a:cubicBezTo>
                    <a:pt x="43601" y="169371"/>
                    <a:pt x="44349" y="169950"/>
                    <a:pt x="45146" y="169950"/>
                  </a:cubicBezTo>
                  <a:cubicBezTo>
                    <a:pt x="45581" y="169950"/>
                    <a:pt x="46040" y="169773"/>
                    <a:pt x="46346" y="169387"/>
                  </a:cubicBezTo>
                  <a:cubicBezTo>
                    <a:pt x="53243" y="160295"/>
                    <a:pt x="59538" y="150833"/>
                    <a:pt x="65470" y="141185"/>
                  </a:cubicBezTo>
                  <a:cubicBezTo>
                    <a:pt x="60866" y="150696"/>
                    <a:pt x="56568" y="160222"/>
                    <a:pt x="52801" y="169661"/>
                  </a:cubicBezTo>
                  <a:cubicBezTo>
                    <a:pt x="52447" y="170538"/>
                    <a:pt x="53340" y="171360"/>
                    <a:pt x="54169" y="171360"/>
                  </a:cubicBezTo>
                  <a:cubicBezTo>
                    <a:pt x="54491" y="171360"/>
                    <a:pt x="54805" y="171231"/>
                    <a:pt x="55030" y="170941"/>
                  </a:cubicBezTo>
                  <a:cubicBezTo>
                    <a:pt x="71136" y="150390"/>
                    <a:pt x="84425" y="128445"/>
                    <a:pt x="96997" y="105567"/>
                  </a:cubicBezTo>
                  <a:cubicBezTo>
                    <a:pt x="103251" y="94196"/>
                    <a:pt x="109336" y="82736"/>
                    <a:pt x="115590" y="71390"/>
                  </a:cubicBezTo>
                  <a:cubicBezTo>
                    <a:pt x="120484" y="62483"/>
                    <a:pt x="122729" y="59125"/>
                    <a:pt x="123301" y="59125"/>
                  </a:cubicBezTo>
                  <a:cubicBezTo>
                    <a:pt x="124790" y="59125"/>
                    <a:pt x="115123" y="81601"/>
                    <a:pt x="111220" y="88945"/>
                  </a:cubicBezTo>
                  <a:cubicBezTo>
                    <a:pt x="108362" y="94333"/>
                    <a:pt x="105408" y="99680"/>
                    <a:pt x="102438" y="105011"/>
                  </a:cubicBezTo>
                  <a:cubicBezTo>
                    <a:pt x="89520" y="126440"/>
                    <a:pt x="78106" y="148876"/>
                    <a:pt x="65582" y="170595"/>
                  </a:cubicBezTo>
                  <a:cubicBezTo>
                    <a:pt x="64971" y="171658"/>
                    <a:pt x="65896" y="172624"/>
                    <a:pt x="66814" y="172624"/>
                  </a:cubicBezTo>
                  <a:cubicBezTo>
                    <a:pt x="67224" y="172624"/>
                    <a:pt x="67635" y="172431"/>
                    <a:pt x="67908" y="171964"/>
                  </a:cubicBezTo>
                  <a:cubicBezTo>
                    <a:pt x="82799" y="146508"/>
                    <a:pt x="102438" y="118025"/>
                    <a:pt x="115703" y="88824"/>
                  </a:cubicBezTo>
                  <a:cubicBezTo>
                    <a:pt x="121635" y="80240"/>
                    <a:pt x="129796" y="68901"/>
                    <a:pt x="131358" y="68901"/>
                  </a:cubicBezTo>
                  <a:cubicBezTo>
                    <a:pt x="131728" y="68901"/>
                    <a:pt x="131720" y="69545"/>
                    <a:pt x="131229" y="71019"/>
                  </a:cubicBezTo>
                  <a:cubicBezTo>
                    <a:pt x="124557" y="90918"/>
                    <a:pt x="112523" y="109585"/>
                    <a:pt x="101899" y="127559"/>
                  </a:cubicBezTo>
                  <a:cubicBezTo>
                    <a:pt x="100064" y="130628"/>
                    <a:pt x="98349" y="133720"/>
                    <a:pt x="96530" y="136788"/>
                  </a:cubicBezTo>
                  <a:cubicBezTo>
                    <a:pt x="93423" y="141998"/>
                    <a:pt x="90373" y="147249"/>
                    <a:pt x="87403" y="152556"/>
                  </a:cubicBezTo>
                  <a:cubicBezTo>
                    <a:pt x="85825" y="155318"/>
                    <a:pt x="84175" y="158040"/>
                    <a:pt x="82614" y="160826"/>
                  </a:cubicBezTo>
                  <a:cubicBezTo>
                    <a:pt x="83217" y="159755"/>
                    <a:pt x="84127" y="158314"/>
                    <a:pt x="85149" y="156760"/>
                  </a:cubicBezTo>
                  <a:cubicBezTo>
                    <a:pt x="82405" y="161785"/>
                    <a:pt x="79571" y="166737"/>
                    <a:pt x="76988" y="171875"/>
                  </a:cubicBezTo>
                  <a:cubicBezTo>
                    <a:pt x="76448" y="172946"/>
                    <a:pt x="77382" y="173937"/>
                    <a:pt x="78275" y="173937"/>
                  </a:cubicBezTo>
                  <a:cubicBezTo>
                    <a:pt x="78686" y="173937"/>
                    <a:pt x="79088" y="173735"/>
                    <a:pt x="79338" y="173244"/>
                  </a:cubicBezTo>
                  <a:cubicBezTo>
                    <a:pt x="87516" y="157202"/>
                    <a:pt x="96764" y="141789"/>
                    <a:pt x="105762" y="126255"/>
                  </a:cubicBezTo>
                  <a:cubicBezTo>
                    <a:pt x="112588" y="115238"/>
                    <a:pt x="120001" y="104632"/>
                    <a:pt x="127414" y="94010"/>
                  </a:cubicBezTo>
                  <a:cubicBezTo>
                    <a:pt x="132935" y="86078"/>
                    <a:pt x="135503" y="83058"/>
                    <a:pt x="136203" y="83058"/>
                  </a:cubicBezTo>
                  <a:cubicBezTo>
                    <a:pt x="138127" y="83058"/>
                    <a:pt x="125997" y="105848"/>
                    <a:pt x="122166" y="112613"/>
                  </a:cubicBezTo>
                  <a:cubicBezTo>
                    <a:pt x="108805" y="136160"/>
                    <a:pt x="92466" y="157460"/>
                    <a:pt x="80803" y="182030"/>
                  </a:cubicBezTo>
                  <a:cubicBezTo>
                    <a:pt x="80255" y="183077"/>
                    <a:pt x="81125" y="184011"/>
                    <a:pt x="82018" y="184011"/>
                  </a:cubicBezTo>
                  <a:cubicBezTo>
                    <a:pt x="82421" y="184011"/>
                    <a:pt x="82831" y="183826"/>
                    <a:pt x="83129" y="183383"/>
                  </a:cubicBezTo>
                  <a:cubicBezTo>
                    <a:pt x="103219" y="153764"/>
                    <a:pt x="121748" y="123138"/>
                    <a:pt x="141395" y="93245"/>
                  </a:cubicBezTo>
                  <a:cubicBezTo>
                    <a:pt x="120870" y="124483"/>
                    <a:pt x="103235" y="161173"/>
                    <a:pt x="87121" y="195978"/>
                  </a:cubicBezTo>
                  <a:cubicBezTo>
                    <a:pt x="86614" y="197065"/>
                    <a:pt x="87451" y="198015"/>
                    <a:pt x="88345" y="198015"/>
                  </a:cubicBezTo>
                  <a:cubicBezTo>
                    <a:pt x="88747" y="198015"/>
                    <a:pt x="89166" y="197814"/>
                    <a:pt x="89471" y="197355"/>
                  </a:cubicBezTo>
                  <a:cubicBezTo>
                    <a:pt x="111694" y="164007"/>
                    <a:pt x="130038" y="128518"/>
                    <a:pt x="149774" y="93680"/>
                  </a:cubicBezTo>
                  <a:cubicBezTo>
                    <a:pt x="133483" y="122446"/>
                    <a:pt x="115147" y="159304"/>
                    <a:pt x="101062" y="192169"/>
                  </a:cubicBezTo>
                  <a:cubicBezTo>
                    <a:pt x="100587" y="193264"/>
                    <a:pt x="101537" y="194262"/>
                    <a:pt x="102406" y="194262"/>
                  </a:cubicBezTo>
                  <a:cubicBezTo>
                    <a:pt x="102808" y="194262"/>
                    <a:pt x="103195" y="194053"/>
                    <a:pt x="103412" y="193538"/>
                  </a:cubicBezTo>
                  <a:cubicBezTo>
                    <a:pt x="116427" y="163991"/>
                    <a:pt x="131857" y="135975"/>
                    <a:pt x="149395" y="108892"/>
                  </a:cubicBezTo>
                  <a:cubicBezTo>
                    <a:pt x="153508" y="102539"/>
                    <a:pt x="155545" y="100010"/>
                    <a:pt x="156181" y="100010"/>
                  </a:cubicBezTo>
                  <a:cubicBezTo>
                    <a:pt x="158394" y="100010"/>
                    <a:pt x="143624" y="130716"/>
                    <a:pt x="140332" y="137513"/>
                  </a:cubicBezTo>
                  <a:cubicBezTo>
                    <a:pt x="130762" y="157315"/>
                    <a:pt x="120098" y="176522"/>
                    <a:pt x="110986" y="196566"/>
                  </a:cubicBezTo>
                  <a:cubicBezTo>
                    <a:pt x="113594" y="190840"/>
                    <a:pt x="116958" y="184961"/>
                    <a:pt x="120774" y="179034"/>
                  </a:cubicBezTo>
                  <a:cubicBezTo>
                    <a:pt x="115220" y="188609"/>
                    <a:pt x="110125" y="198490"/>
                    <a:pt x="105972" y="208951"/>
                  </a:cubicBezTo>
                  <a:cubicBezTo>
                    <a:pt x="105577" y="209966"/>
                    <a:pt x="106398" y="210618"/>
                    <a:pt x="107251" y="210618"/>
                  </a:cubicBezTo>
                  <a:cubicBezTo>
                    <a:pt x="107807" y="210618"/>
                    <a:pt x="108386" y="210344"/>
                    <a:pt x="108644" y="209700"/>
                  </a:cubicBezTo>
                  <a:cubicBezTo>
                    <a:pt x="114214" y="196002"/>
                    <a:pt x="120605" y="182706"/>
                    <a:pt x="127164" y="169499"/>
                  </a:cubicBezTo>
                  <a:cubicBezTo>
                    <a:pt x="136944" y="155552"/>
                    <a:pt x="148164" y="141580"/>
                    <a:pt x="156905" y="128695"/>
                  </a:cubicBezTo>
                  <a:cubicBezTo>
                    <a:pt x="161477" y="121971"/>
                    <a:pt x="163328" y="119426"/>
                    <a:pt x="163521" y="119426"/>
                  </a:cubicBezTo>
                  <a:cubicBezTo>
                    <a:pt x="163867" y="119426"/>
                    <a:pt x="159280" y="127012"/>
                    <a:pt x="155231" y="133768"/>
                  </a:cubicBezTo>
                  <a:cubicBezTo>
                    <a:pt x="139962" y="154996"/>
                    <a:pt x="127020" y="177593"/>
                    <a:pt x="118584" y="202605"/>
                  </a:cubicBezTo>
                  <a:cubicBezTo>
                    <a:pt x="118246" y="203620"/>
                    <a:pt x="119204" y="204425"/>
                    <a:pt x="120098" y="204425"/>
                  </a:cubicBezTo>
                  <a:cubicBezTo>
                    <a:pt x="120556" y="204425"/>
                    <a:pt x="120991" y="204216"/>
                    <a:pt x="121232" y="203725"/>
                  </a:cubicBezTo>
                  <a:cubicBezTo>
                    <a:pt x="131994" y="181966"/>
                    <a:pt x="143657" y="160738"/>
                    <a:pt x="154627" y="139115"/>
                  </a:cubicBezTo>
                  <a:cubicBezTo>
                    <a:pt x="158475" y="133398"/>
                    <a:pt x="160543" y="131078"/>
                    <a:pt x="161388" y="131078"/>
                  </a:cubicBezTo>
                  <a:cubicBezTo>
                    <a:pt x="163328" y="131078"/>
                    <a:pt x="158668" y="143472"/>
                    <a:pt x="153975" y="154827"/>
                  </a:cubicBezTo>
                  <a:cubicBezTo>
                    <a:pt x="139849" y="179960"/>
                    <a:pt x="127277" y="205980"/>
                    <a:pt x="111171" y="229994"/>
                  </a:cubicBezTo>
                  <a:cubicBezTo>
                    <a:pt x="110640" y="227087"/>
                    <a:pt x="110101" y="224155"/>
                    <a:pt x="109570" y="221256"/>
                  </a:cubicBezTo>
                  <a:cubicBezTo>
                    <a:pt x="109972" y="216634"/>
                    <a:pt x="112016" y="214331"/>
                    <a:pt x="115671" y="214331"/>
                  </a:cubicBezTo>
                  <a:cubicBezTo>
                    <a:pt x="116484" y="214331"/>
                    <a:pt x="117377" y="214443"/>
                    <a:pt x="118351" y="214677"/>
                  </a:cubicBezTo>
                  <a:cubicBezTo>
                    <a:pt x="118295" y="214902"/>
                    <a:pt x="118488" y="215055"/>
                    <a:pt x="118673" y="215055"/>
                  </a:cubicBezTo>
                  <a:cubicBezTo>
                    <a:pt x="118786" y="215055"/>
                    <a:pt x="118898" y="214991"/>
                    <a:pt x="118938" y="214838"/>
                  </a:cubicBezTo>
                  <a:cubicBezTo>
                    <a:pt x="120057" y="210151"/>
                    <a:pt x="119429" y="208404"/>
                    <a:pt x="117997" y="208404"/>
                  </a:cubicBezTo>
                  <a:cubicBezTo>
                    <a:pt x="116218" y="208404"/>
                    <a:pt x="113192" y="211134"/>
                    <a:pt x="110801" y="214298"/>
                  </a:cubicBezTo>
                  <a:cubicBezTo>
                    <a:pt x="105690" y="221111"/>
                    <a:pt x="106342" y="227062"/>
                    <a:pt x="109618" y="232369"/>
                  </a:cubicBezTo>
                  <a:cubicBezTo>
                    <a:pt x="109272" y="232877"/>
                    <a:pt x="108942" y="233432"/>
                    <a:pt x="108571" y="233972"/>
                  </a:cubicBezTo>
                  <a:cubicBezTo>
                    <a:pt x="107807" y="235059"/>
                    <a:pt x="108805" y="236058"/>
                    <a:pt x="109859" y="236058"/>
                  </a:cubicBezTo>
                  <a:cubicBezTo>
                    <a:pt x="110310" y="236058"/>
                    <a:pt x="110769" y="235872"/>
                    <a:pt x="111107" y="235438"/>
                  </a:cubicBezTo>
                  <a:cubicBezTo>
                    <a:pt x="111220" y="235268"/>
                    <a:pt x="111332" y="235083"/>
                    <a:pt x="111477" y="234922"/>
                  </a:cubicBezTo>
                  <a:cubicBezTo>
                    <a:pt x="115985" y="240503"/>
                    <a:pt x="123068" y="245270"/>
                    <a:pt x="128581" y="249361"/>
                  </a:cubicBezTo>
                  <a:cubicBezTo>
                    <a:pt x="128750" y="249490"/>
                    <a:pt x="128951" y="249555"/>
                    <a:pt x="129161" y="249555"/>
                  </a:cubicBezTo>
                  <a:cubicBezTo>
                    <a:pt x="129603" y="249555"/>
                    <a:pt x="130078" y="249281"/>
                    <a:pt x="130295" y="248918"/>
                  </a:cubicBezTo>
                  <a:cubicBezTo>
                    <a:pt x="133829" y="242830"/>
                    <a:pt x="135390" y="236621"/>
                    <a:pt x="136010" y="230066"/>
                  </a:cubicBezTo>
                  <a:cubicBezTo>
                    <a:pt x="136203" y="229205"/>
                    <a:pt x="136477" y="228367"/>
                    <a:pt x="136622" y="227481"/>
                  </a:cubicBezTo>
                  <a:cubicBezTo>
                    <a:pt x="136710" y="227038"/>
                    <a:pt x="136598" y="226603"/>
                    <a:pt x="136316" y="226249"/>
                  </a:cubicBezTo>
                  <a:cubicBezTo>
                    <a:pt x="136388" y="224389"/>
                    <a:pt x="136453" y="222512"/>
                    <a:pt x="136429" y="220556"/>
                  </a:cubicBezTo>
                  <a:cubicBezTo>
                    <a:pt x="136131" y="204514"/>
                    <a:pt x="136638" y="193473"/>
                    <a:pt x="154209" y="187659"/>
                  </a:cubicBezTo>
                  <a:cubicBezTo>
                    <a:pt x="155505" y="187232"/>
                    <a:pt x="155126" y="185348"/>
                    <a:pt x="153935" y="185348"/>
                  </a:cubicBezTo>
                  <a:cubicBezTo>
                    <a:pt x="153822" y="185348"/>
                    <a:pt x="153710" y="185364"/>
                    <a:pt x="153581" y="185404"/>
                  </a:cubicBezTo>
                  <a:cubicBezTo>
                    <a:pt x="150144" y="186306"/>
                    <a:pt x="146868" y="187748"/>
                    <a:pt x="143890" y="189680"/>
                  </a:cubicBezTo>
                  <a:cubicBezTo>
                    <a:pt x="145492" y="187329"/>
                    <a:pt x="147102" y="184985"/>
                    <a:pt x="148679" y="182658"/>
                  </a:cubicBezTo>
                  <a:cubicBezTo>
                    <a:pt x="151400" y="178591"/>
                    <a:pt x="153999" y="174525"/>
                    <a:pt x="156487" y="170458"/>
                  </a:cubicBezTo>
                  <a:cubicBezTo>
                    <a:pt x="155762" y="173131"/>
                    <a:pt x="155344" y="176006"/>
                    <a:pt x="154933" y="179477"/>
                  </a:cubicBezTo>
                  <a:cubicBezTo>
                    <a:pt x="154877" y="179912"/>
                    <a:pt x="155287" y="180170"/>
                    <a:pt x="155682" y="180170"/>
                  </a:cubicBezTo>
                  <a:cubicBezTo>
                    <a:pt x="155996" y="180170"/>
                    <a:pt x="156293" y="180009"/>
                    <a:pt x="156350" y="179662"/>
                  </a:cubicBezTo>
                  <a:cubicBezTo>
                    <a:pt x="158877" y="163645"/>
                    <a:pt x="174218" y="156896"/>
                    <a:pt x="176166" y="142739"/>
                  </a:cubicBezTo>
                  <a:cubicBezTo>
                    <a:pt x="177792" y="131070"/>
                    <a:pt x="175957" y="121471"/>
                    <a:pt x="172842" y="110076"/>
                  </a:cubicBezTo>
                  <a:cubicBezTo>
                    <a:pt x="170709" y="102192"/>
                    <a:pt x="167272" y="95033"/>
                    <a:pt x="163111" y="88244"/>
                  </a:cubicBezTo>
                  <a:cubicBezTo>
                    <a:pt x="163087" y="88196"/>
                    <a:pt x="163062" y="88156"/>
                    <a:pt x="163038" y="88108"/>
                  </a:cubicBezTo>
                  <a:cubicBezTo>
                    <a:pt x="148027" y="63651"/>
                    <a:pt x="123301" y="44283"/>
                    <a:pt x="112709" y="16846"/>
                  </a:cubicBezTo>
                  <a:cubicBezTo>
                    <a:pt x="112491" y="16307"/>
                    <a:pt x="112016" y="16073"/>
                    <a:pt x="111550" y="16073"/>
                  </a:cubicBezTo>
                  <a:cubicBezTo>
                    <a:pt x="110849" y="16073"/>
                    <a:pt x="110165" y="16613"/>
                    <a:pt x="110479" y="17450"/>
                  </a:cubicBezTo>
                  <a:cubicBezTo>
                    <a:pt x="111799" y="21058"/>
                    <a:pt x="113336" y="24569"/>
                    <a:pt x="115035" y="27984"/>
                  </a:cubicBezTo>
                  <a:cubicBezTo>
                    <a:pt x="114938" y="27960"/>
                    <a:pt x="114850" y="27952"/>
                    <a:pt x="114761" y="27952"/>
                  </a:cubicBezTo>
                  <a:cubicBezTo>
                    <a:pt x="114367" y="27952"/>
                    <a:pt x="113988" y="28161"/>
                    <a:pt x="113795" y="28539"/>
                  </a:cubicBezTo>
                  <a:cubicBezTo>
                    <a:pt x="99347" y="53391"/>
                    <a:pt x="85101" y="78339"/>
                    <a:pt x="70742" y="103263"/>
                  </a:cubicBezTo>
                  <a:cubicBezTo>
                    <a:pt x="63538" y="115746"/>
                    <a:pt x="56262" y="128212"/>
                    <a:pt x="48921" y="140621"/>
                  </a:cubicBezTo>
                  <a:cubicBezTo>
                    <a:pt x="47617" y="142812"/>
                    <a:pt x="40961" y="156131"/>
                    <a:pt x="40888" y="156131"/>
                  </a:cubicBezTo>
                  <a:cubicBezTo>
                    <a:pt x="40856" y="156131"/>
                    <a:pt x="42321" y="153103"/>
                    <a:pt x="46571" y="144390"/>
                  </a:cubicBezTo>
                  <a:cubicBezTo>
                    <a:pt x="66838" y="102941"/>
                    <a:pt x="94092" y="66179"/>
                    <a:pt x="108547" y="21912"/>
                  </a:cubicBezTo>
                  <a:cubicBezTo>
                    <a:pt x="108853" y="21002"/>
                    <a:pt x="108048" y="20301"/>
                    <a:pt x="107260" y="20301"/>
                  </a:cubicBezTo>
                  <a:cubicBezTo>
                    <a:pt x="106849" y="20301"/>
                    <a:pt x="106439" y="20494"/>
                    <a:pt x="106197" y="20937"/>
                  </a:cubicBezTo>
                  <a:cubicBezTo>
                    <a:pt x="93399" y="45048"/>
                    <a:pt x="80078" y="68877"/>
                    <a:pt x="66283" y="92432"/>
                  </a:cubicBezTo>
                  <a:cubicBezTo>
                    <a:pt x="59304" y="104310"/>
                    <a:pt x="52109" y="116027"/>
                    <a:pt x="44881" y="127769"/>
                  </a:cubicBezTo>
                  <a:cubicBezTo>
                    <a:pt x="39995" y="135628"/>
                    <a:pt x="35069" y="143440"/>
                    <a:pt x="30103" y="151251"/>
                  </a:cubicBezTo>
                  <a:cubicBezTo>
                    <a:pt x="32493" y="144277"/>
                    <a:pt x="35463" y="137537"/>
                    <a:pt x="39021" y="131070"/>
                  </a:cubicBezTo>
                  <a:cubicBezTo>
                    <a:pt x="60584" y="87085"/>
                    <a:pt x="91395" y="49509"/>
                    <a:pt x="104740" y="1642"/>
                  </a:cubicBezTo>
                  <a:cubicBezTo>
                    <a:pt x="104998" y="700"/>
                    <a:pt x="104249" y="56"/>
                    <a:pt x="103485" y="56"/>
                  </a:cubicBezTo>
                  <a:cubicBezTo>
                    <a:pt x="103082" y="56"/>
                    <a:pt x="102680" y="233"/>
                    <a:pt x="102414" y="644"/>
                  </a:cubicBezTo>
                  <a:cubicBezTo>
                    <a:pt x="79805" y="36101"/>
                    <a:pt x="62701" y="74804"/>
                    <a:pt x="42949" y="111840"/>
                  </a:cubicBezTo>
                  <a:cubicBezTo>
                    <a:pt x="39464" y="118234"/>
                    <a:pt x="35721" y="124467"/>
                    <a:pt x="31705" y="130515"/>
                  </a:cubicBezTo>
                  <a:cubicBezTo>
                    <a:pt x="23801" y="142989"/>
                    <a:pt x="20154" y="147370"/>
                    <a:pt x="18963" y="147370"/>
                  </a:cubicBezTo>
                  <a:cubicBezTo>
                    <a:pt x="16669" y="147370"/>
                    <a:pt x="23382" y="131280"/>
                    <a:pt x="26312" y="125353"/>
                  </a:cubicBezTo>
                  <a:cubicBezTo>
                    <a:pt x="26384" y="125208"/>
                    <a:pt x="26425" y="125071"/>
                    <a:pt x="26497" y="124934"/>
                  </a:cubicBezTo>
                  <a:cubicBezTo>
                    <a:pt x="54427" y="87149"/>
                    <a:pt x="69116" y="40281"/>
                    <a:pt x="97045" y="1964"/>
                  </a:cubicBezTo>
                  <a:cubicBezTo>
                    <a:pt x="97754" y="998"/>
                    <a:pt x="96796" y="0"/>
                    <a:pt x="958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60" name="Google Shape;111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SIAAJINAAAUIwAASw4AAAAAAAAmAAAACAAAAP//////////"/>
                </a:ext>
              </a:extLst>
            </p:cNvSpPr>
            <p:nvPr/>
          </p:nvSpPr>
          <p:spPr>
            <a:xfrm>
              <a:off x="5608955" y="2205990"/>
              <a:ext cx="93345" cy="117475"/>
            </a:xfrm>
            <a:custGeom>
              <a:avLst/>
              <a:gdLst/>
              <a:ahLst/>
              <a:cxnLst/>
              <a:rect l="0" t="0" r="93345" b="117475"/>
              <a:pathLst>
                <a:path w="93345" h="117475">
                  <a:moveTo>
                    <a:pt x="51895" y="7106"/>
                  </a:moveTo>
                  <a:cubicBezTo>
                    <a:pt x="54223" y="9362"/>
                    <a:pt x="56584" y="11570"/>
                    <a:pt x="58961" y="13753"/>
                  </a:cubicBezTo>
                  <a:cubicBezTo>
                    <a:pt x="58031" y="15292"/>
                    <a:pt x="57142" y="16871"/>
                    <a:pt x="56236" y="18435"/>
                  </a:cubicBezTo>
                  <a:cubicBezTo>
                    <a:pt x="56818" y="16710"/>
                    <a:pt x="57166" y="14946"/>
                    <a:pt x="57303" y="13125"/>
                  </a:cubicBezTo>
                  <a:cubicBezTo>
                    <a:pt x="57352" y="12319"/>
                    <a:pt x="56657" y="11820"/>
                    <a:pt x="55961" y="11820"/>
                  </a:cubicBezTo>
                  <a:cubicBezTo>
                    <a:pt x="55630" y="11820"/>
                    <a:pt x="55298" y="11932"/>
                    <a:pt x="55040" y="12174"/>
                  </a:cubicBezTo>
                  <a:lnTo>
                    <a:pt x="55040" y="12198"/>
                  </a:lnTo>
                  <a:cubicBezTo>
                    <a:pt x="53989" y="13246"/>
                    <a:pt x="53010" y="14317"/>
                    <a:pt x="52105" y="15453"/>
                  </a:cubicBezTo>
                  <a:cubicBezTo>
                    <a:pt x="52056" y="12666"/>
                    <a:pt x="51984" y="9894"/>
                    <a:pt x="51895" y="7106"/>
                  </a:cubicBezTo>
                  <a:close/>
                  <a:moveTo>
                    <a:pt x="72365" y="20247"/>
                  </a:moveTo>
                  <a:cubicBezTo>
                    <a:pt x="75469" y="24526"/>
                    <a:pt x="78566" y="28780"/>
                    <a:pt x="81670" y="33042"/>
                  </a:cubicBezTo>
                  <a:cubicBezTo>
                    <a:pt x="79156" y="35274"/>
                    <a:pt x="76682" y="37530"/>
                    <a:pt x="74232" y="39835"/>
                  </a:cubicBezTo>
                  <a:lnTo>
                    <a:pt x="74232" y="39859"/>
                  </a:lnTo>
                  <a:cubicBezTo>
                    <a:pt x="74022" y="40044"/>
                    <a:pt x="73852" y="40318"/>
                    <a:pt x="73642" y="40503"/>
                  </a:cubicBezTo>
                  <a:cubicBezTo>
                    <a:pt x="73998" y="39367"/>
                    <a:pt x="74321" y="38231"/>
                    <a:pt x="74629" y="37063"/>
                  </a:cubicBezTo>
                  <a:cubicBezTo>
                    <a:pt x="75510" y="35830"/>
                    <a:pt x="75583" y="35323"/>
                    <a:pt x="76585" y="32575"/>
                  </a:cubicBezTo>
                  <a:cubicBezTo>
                    <a:pt x="76820" y="31922"/>
                    <a:pt x="76496" y="31415"/>
                    <a:pt x="76052" y="31084"/>
                  </a:cubicBezTo>
                  <a:cubicBezTo>
                    <a:pt x="76213" y="30295"/>
                    <a:pt x="76399" y="29554"/>
                    <a:pt x="76537" y="28764"/>
                  </a:cubicBezTo>
                  <a:cubicBezTo>
                    <a:pt x="76755" y="27676"/>
                    <a:pt x="75890" y="26830"/>
                    <a:pt x="75001" y="26830"/>
                  </a:cubicBezTo>
                  <a:cubicBezTo>
                    <a:pt x="74548" y="26830"/>
                    <a:pt x="74079" y="27056"/>
                    <a:pt x="73764" y="27596"/>
                  </a:cubicBezTo>
                  <a:cubicBezTo>
                    <a:pt x="69050" y="35508"/>
                    <a:pt x="64191" y="43323"/>
                    <a:pt x="59454" y="51228"/>
                  </a:cubicBezTo>
                  <a:cubicBezTo>
                    <a:pt x="59316" y="51510"/>
                    <a:pt x="59171" y="51792"/>
                    <a:pt x="59009" y="52041"/>
                  </a:cubicBezTo>
                  <a:cubicBezTo>
                    <a:pt x="62607" y="41930"/>
                    <a:pt x="65687" y="31689"/>
                    <a:pt x="67207" y="20900"/>
                  </a:cubicBezTo>
                  <a:cubicBezTo>
                    <a:pt x="67530" y="21174"/>
                    <a:pt x="67829" y="21456"/>
                    <a:pt x="68161" y="21738"/>
                  </a:cubicBezTo>
                  <a:cubicBezTo>
                    <a:pt x="68444" y="21956"/>
                    <a:pt x="68824" y="22133"/>
                    <a:pt x="69204" y="22133"/>
                  </a:cubicBezTo>
                  <a:cubicBezTo>
                    <a:pt x="69414" y="22133"/>
                    <a:pt x="69624" y="22076"/>
                    <a:pt x="69818" y="21948"/>
                  </a:cubicBezTo>
                  <a:cubicBezTo>
                    <a:pt x="70635" y="21343"/>
                    <a:pt x="71476" y="20755"/>
                    <a:pt x="72365" y="20247"/>
                  </a:cubicBezTo>
                  <a:close/>
                  <a:moveTo>
                    <a:pt x="69301" y="40834"/>
                  </a:moveTo>
                  <a:cubicBezTo>
                    <a:pt x="68064" y="44041"/>
                    <a:pt x="67061" y="47320"/>
                    <a:pt x="66318" y="50648"/>
                  </a:cubicBezTo>
                  <a:cubicBezTo>
                    <a:pt x="64264" y="54209"/>
                    <a:pt x="62372" y="57883"/>
                    <a:pt x="60246" y="61049"/>
                  </a:cubicBezTo>
                  <a:cubicBezTo>
                    <a:pt x="57659" y="64981"/>
                    <a:pt x="54813" y="68720"/>
                    <a:pt x="51895" y="72402"/>
                  </a:cubicBezTo>
                  <a:lnTo>
                    <a:pt x="51870" y="72418"/>
                  </a:lnTo>
                  <a:cubicBezTo>
                    <a:pt x="56931" y="61468"/>
                    <a:pt x="62954" y="51163"/>
                    <a:pt x="69301" y="40834"/>
                  </a:cubicBezTo>
                  <a:close/>
                  <a:moveTo>
                    <a:pt x="64345" y="25452"/>
                  </a:moveTo>
                  <a:cubicBezTo>
                    <a:pt x="65194" y="25452"/>
                    <a:pt x="61604" y="35178"/>
                    <a:pt x="60998" y="37458"/>
                  </a:cubicBezTo>
                  <a:cubicBezTo>
                    <a:pt x="57513" y="50696"/>
                    <a:pt x="51660" y="63370"/>
                    <a:pt x="46898" y="76189"/>
                  </a:cubicBezTo>
                  <a:cubicBezTo>
                    <a:pt x="46664" y="76842"/>
                    <a:pt x="47036" y="77373"/>
                    <a:pt x="47553" y="77704"/>
                  </a:cubicBezTo>
                  <a:cubicBezTo>
                    <a:pt x="43050" y="82949"/>
                    <a:pt x="38248" y="87945"/>
                    <a:pt x="33260" y="92803"/>
                  </a:cubicBezTo>
                  <a:cubicBezTo>
                    <a:pt x="40819" y="76487"/>
                    <a:pt x="48418" y="60268"/>
                    <a:pt x="54457" y="43460"/>
                  </a:cubicBezTo>
                  <a:cubicBezTo>
                    <a:pt x="56446" y="39577"/>
                    <a:pt x="58403" y="35669"/>
                    <a:pt x="60408" y="31810"/>
                  </a:cubicBezTo>
                  <a:cubicBezTo>
                    <a:pt x="62857" y="27153"/>
                    <a:pt x="63989" y="25452"/>
                    <a:pt x="64345" y="25452"/>
                  </a:cubicBezTo>
                  <a:close/>
                  <a:moveTo>
                    <a:pt x="43349" y="42413"/>
                  </a:moveTo>
                  <a:cubicBezTo>
                    <a:pt x="39266" y="50768"/>
                    <a:pt x="35321" y="59188"/>
                    <a:pt x="31400" y="67656"/>
                  </a:cubicBezTo>
                  <a:cubicBezTo>
                    <a:pt x="32427" y="64861"/>
                    <a:pt x="33381" y="62049"/>
                    <a:pt x="34157" y="59116"/>
                  </a:cubicBezTo>
                  <a:cubicBezTo>
                    <a:pt x="34391" y="58262"/>
                    <a:pt x="33769" y="57730"/>
                    <a:pt x="33090" y="57730"/>
                  </a:cubicBezTo>
                  <a:cubicBezTo>
                    <a:pt x="32718" y="57730"/>
                    <a:pt x="32338" y="57891"/>
                    <a:pt x="32079" y="58229"/>
                  </a:cubicBezTo>
                  <a:cubicBezTo>
                    <a:pt x="26937" y="65046"/>
                    <a:pt x="22224" y="72144"/>
                    <a:pt x="17955" y="79517"/>
                  </a:cubicBezTo>
                  <a:cubicBezTo>
                    <a:pt x="15805" y="83328"/>
                    <a:pt x="13800" y="87195"/>
                    <a:pt x="11908" y="91103"/>
                  </a:cubicBezTo>
                  <a:cubicBezTo>
                    <a:pt x="9822" y="95253"/>
                    <a:pt x="8893" y="96824"/>
                    <a:pt x="8674" y="96824"/>
                  </a:cubicBezTo>
                  <a:cubicBezTo>
                    <a:pt x="8052" y="96824"/>
                    <a:pt x="13428" y="83650"/>
                    <a:pt x="14172" y="81797"/>
                  </a:cubicBezTo>
                  <a:cubicBezTo>
                    <a:pt x="16718" y="78655"/>
                    <a:pt x="19192" y="75472"/>
                    <a:pt x="21197" y="71999"/>
                  </a:cubicBezTo>
                  <a:cubicBezTo>
                    <a:pt x="21634" y="71274"/>
                    <a:pt x="20963" y="70452"/>
                    <a:pt x="20276" y="70452"/>
                  </a:cubicBezTo>
                  <a:cubicBezTo>
                    <a:pt x="20041" y="70452"/>
                    <a:pt x="19807" y="70549"/>
                    <a:pt x="19613" y="70767"/>
                  </a:cubicBezTo>
                  <a:cubicBezTo>
                    <a:pt x="18723" y="71814"/>
                    <a:pt x="17931" y="72861"/>
                    <a:pt x="17163" y="73933"/>
                  </a:cubicBezTo>
                  <a:cubicBezTo>
                    <a:pt x="17155" y="73893"/>
                    <a:pt x="17139" y="73877"/>
                    <a:pt x="17107" y="73877"/>
                  </a:cubicBezTo>
                  <a:cubicBezTo>
                    <a:pt x="16549" y="73877"/>
                    <a:pt x="12070" y="82135"/>
                    <a:pt x="10016" y="84867"/>
                  </a:cubicBezTo>
                  <a:cubicBezTo>
                    <a:pt x="9062" y="86148"/>
                    <a:pt x="8036" y="87429"/>
                    <a:pt x="7009" y="88678"/>
                  </a:cubicBezTo>
                  <a:cubicBezTo>
                    <a:pt x="7728" y="85963"/>
                    <a:pt x="8335" y="84077"/>
                    <a:pt x="8359" y="84005"/>
                  </a:cubicBezTo>
                  <a:cubicBezTo>
                    <a:pt x="17090" y="68237"/>
                    <a:pt x="33033" y="57279"/>
                    <a:pt x="43349" y="42413"/>
                  </a:cubicBezTo>
                  <a:close/>
                  <a:moveTo>
                    <a:pt x="59971" y="16710"/>
                  </a:moveTo>
                  <a:cubicBezTo>
                    <a:pt x="55694" y="23849"/>
                    <a:pt x="53738" y="34485"/>
                    <a:pt x="51216" y="43767"/>
                  </a:cubicBezTo>
                  <a:cubicBezTo>
                    <a:pt x="42419" y="61283"/>
                    <a:pt x="34359" y="79146"/>
                    <a:pt x="27900" y="97734"/>
                  </a:cubicBezTo>
                  <a:lnTo>
                    <a:pt x="27900" y="97750"/>
                  </a:lnTo>
                  <a:cubicBezTo>
                    <a:pt x="23041" y="101916"/>
                    <a:pt x="17834" y="105638"/>
                    <a:pt x="12514" y="109151"/>
                  </a:cubicBezTo>
                  <a:cubicBezTo>
                    <a:pt x="24844" y="88847"/>
                    <a:pt x="34294" y="67141"/>
                    <a:pt x="44424" y="45716"/>
                  </a:cubicBezTo>
                  <a:cubicBezTo>
                    <a:pt x="49138" y="35782"/>
                    <a:pt x="54320" y="26129"/>
                    <a:pt x="59971" y="16710"/>
                  </a:cubicBezTo>
                  <a:close/>
                  <a:moveTo>
                    <a:pt x="30373" y="64401"/>
                  </a:moveTo>
                  <a:cubicBezTo>
                    <a:pt x="25983" y="80564"/>
                    <a:pt x="15174" y="94962"/>
                    <a:pt x="8965" y="110521"/>
                  </a:cubicBezTo>
                  <a:cubicBezTo>
                    <a:pt x="8852" y="110803"/>
                    <a:pt x="8876" y="111125"/>
                    <a:pt x="9038" y="111383"/>
                  </a:cubicBezTo>
                  <a:cubicBezTo>
                    <a:pt x="8028" y="112004"/>
                    <a:pt x="7187" y="112286"/>
                    <a:pt x="6500" y="112286"/>
                  </a:cubicBezTo>
                  <a:cubicBezTo>
                    <a:pt x="2029" y="112286"/>
                    <a:pt x="4147" y="100216"/>
                    <a:pt x="6192" y="91844"/>
                  </a:cubicBezTo>
                  <a:lnTo>
                    <a:pt x="6192" y="91868"/>
                  </a:lnTo>
                  <a:cubicBezTo>
                    <a:pt x="7542" y="90031"/>
                    <a:pt x="8990" y="88267"/>
                    <a:pt x="10437" y="86470"/>
                  </a:cubicBezTo>
                  <a:cubicBezTo>
                    <a:pt x="8545" y="91659"/>
                    <a:pt x="7381" y="97146"/>
                    <a:pt x="6564" y="103221"/>
                  </a:cubicBezTo>
                  <a:cubicBezTo>
                    <a:pt x="6475" y="103842"/>
                    <a:pt x="7082" y="104236"/>
                    <a:pt x="7648" y="104236"/>
                  </a:cubicBezTo>
                  <a:cubicBezTo>
                    <a:pt x="7995" y="104236"/>
                    <a:pt x="8327" y="104091"/>
                    <a:pt x="8480" y="103753"/>
                  </a:cubicBezTo>
                  <a:cubicBezTo>
                    <a:pt x="11932" y="95849"/>
                    <a:pt x="15716" y="88194"/>
                    <a:pt x="19847" y="80612"/>
                  </a:cubicBezTo>
                  <a:cubicBezTo>
                    <a:pt x="22386" y="75955"/>
                    <a:pt x="29088" y="69123"/>
                    <a:pt x="30373" y="64401"/>
                  </a:cubicBezTo>
                  <a:close/>
                  <a:moveTo>
                    <a:pt x="47917" y="8"/>
                  </a:moveTo>
                  <a:cubicBezTo>
                    <a:pt x="46866" y="8"/>
                    <a:pt x="45944" y="1361"/>
                    <a:pt x="46898" y="2312"/>
                  </a:cubicBezTo>
                  <a:cubicBezTo>
                    <a:pt x="48135" y="3545"/>
                    <a:pt x="49348" y="4640"/>
                    <a:pt x="50561" y="5825"/>
                  </a:cubicBezTo>
                  <a:cubicBezTo>
                    <a:pt x="50326" y="5897"/>
                    <a:pt x="50140" y="6059"/>
                    <a:pt x="50027" y="6268"/>
                  </a:cubicBezTo>
                  <a:cubicBezTo>
                    <a:pt x="48903" y="8476"/>
                    <a:pt x="47529" y="10522"/>
                    <a:pt x="46405" y="12730"/>
                  </a:cubicBezTo>
                  <a:cubicBezTo>
                    <a:pt x="46098" y="13342"/>
                    <a:pt x="46599" y="13874"/>
                    <a:pt x="47100" y="13874"/>
                  </a:cubicBezTo>
                  <a:cubicBezTo>
                    <a:pt x="47335" y="13874"/>
                    <a:pt x="47561" y="13761"/>
                    <a:pt x="47715" y="13503"/>
                  </a:cubicBezTo>
                  <a:cubicBezTo>
                    <a:pt x="48370" y="12384"/>
                    <a:pt x="49089" y="11336"/>
                    <a:pt x="49793" y="10289"/>
                  </a:cubicBezTo>
                  <a:cubicBezTo>
                    <a:pt x="49696" y="13334"/>
                    <a:pt x="49582" y="16412"/>
                    <a:pt x="49558" y="19458"/>
                  </a:cubicBezTo>
                  <a:cubicBezTo>
                    <a:pt x="49582" y="20272"/>
                    <a:pt x="50245" y="20755"/>
                    <a:pt x="50908" y="20755"/>
                  </a:cubicBezTo>
                  <a:cubicBezTo>
                    <a:pt x="51329" y="20755"/>
                    <a:pt x="51749" y="20562"/>
                    <a:pt x="52008" y="20127"/>
                  </a:cubicBezTo>
                  <a:cubicBezTo>
                    <a:pt x="52525" y="19272"/>
                    <a:pt x="53107" y="18459"/>
                    <a:pt x="53738" y="17685"/>
                  </a:cubicBezTo>
                  <a:cubicBezTo>
                    <a:pt x="52315" y="22084"/>
                    <a:pt x="49647" y="26178"/>
                    <a:pt x="48620" y="30625"/>
                  </a:cubicBezTo>
                  <a:cubicBezTo>
                    <a:pt x="48580" y="30923"/>
                    <a:pt x="48669" y="31246"/>
                    <a:pt x="48879" y="31479"/>
                  </a:cubicBezTo>
                  <a:cubicBezTo>
                    <a:pt x="48394" y="32462"/>
                    <a:pt x="47901" y="33437"/>
                    <a:pt x="47408" y="34412"/>
                  </a:cubicBezTo>
                  <a:cubicBezTo>
                    <a:pt x="49882" y="24477"/>
                    <a:pt x="45031" y="11828"/>
                    <a:pt x="43373" y="2892"/>
                  </a:cubicBezTo>
                  <a:cubicBezTo>
                    <a:pt x="43301" y="2481"/>
                    <a:pt x="42937" y="2296"/>
                    <a:pt x="42573" y="2296"/>
                  </a:cubicBezTo>
                  <a:cubicBezTo>
                    <a:pt x="42104" y="2296"/>
                    <a:pt x="41627" y="2594"/>
                    <a:pt x="41692" y="3126"/>
                  </a:cubicBezTo>
                  <a:cubicBezTo>
                    <a:pt x="43139" y="14551"/>
                    <a:pt x="47901" y="26879"/>
                    <a:pt x="43188" y="37998"/>
                  </a:cubicBezTo>
                  <a:cubicBezTo>
                    <a:pt x="38329" y="49391"/>
                    <a:pt x="25280" y="59905"/>
                    <a:pt x="16791" y="68954"/>
                  </a:cubicBezTo>
                  <a:cubicBezTo>
                    <a:pt x="8359" y="77913"/>
                    <a:pt x="2554" y="86986"/>
                    <a:pt x="848" y="97331"/>
                  </a:cubicBezTo>
                  <a:cubicBezTo>
                    <a:pt x="776" y="97501"/>
                    <a:pt x="662" y="97638"/>
                    <a:pt x="590" y="97774"/>
                  </a:cubicBezTo>
                  <a:cubicBezTo>
                    <a:pt x="428" y="98056"/>
                    <a:pt x="493" y="98403"/>
                    <a:pt x="727" y="98612"/>
                  </a:cubicBezTo>
                  <a:cubicBezTo>
                    <a:pt x="8" y="104124"/>
                    <a:pt x="355" y="110013"/>
                    <a:pt x="2247" y="116459"/>
                  </a:cubicBezTo>
                  <a:cubicBezTo>
                    <a:pt x="2433" y="117080"/>
                    <a:pt x="3015" y="117475"/>
                    <a:pt x="3621" y="117475"/>
                  </a:cubicBezTo>
                  <a:cubicBezTo>
                    <a:pt x="3848" y="117475"/>
                    <a:pt x="4082" y="117418"/>
                    <a:pt x="4301" y="117289"/>
                  </a:cubicBezTo>
                  <a:cubicBezTo>
                    <a:pt x="13242" y="112173"/>
                    <a:pt x="21666" y="106218"/>
                    <a:pt x="29460" y="99499"/>
                  </a:cubicBezTo>
                  <a:cubicBezTo>
                    <a:pt x="29880" y="99499"/>
                    <a:pt x="30276" y="99265"/>
                    <a:pt x="30462" y="98870"/>
                  </a:cubicBezTo>
                  <a:lnTo>
                    <a:pt x="30584" y="98612"/>
                  </a:lnTo>
                  <a:cubicBezTo>
                    <a:pt x="39008" y="91192"/>
                    <a:pt x="46801" y="83102"/>
                    <a:pt x="53851" y="74376"/>
                  </a:cubicBezTo>
                  <a:cubicBezTo>
                    <a:pt x="59147" y="67906"/>
                    <a:pt x="63722" y="60888"/>
                    <a:pt x="68185" y="53790"/>
                  </a:cubicBezTo>
                  <a:cubicBezTo>
                    <a:pt x="68444" y="53693"/>
                    <a:pt x="68630" y="53484"/>
                    <a:pt x="68767" y="53258"/>
                  </a:cubicBezTo>
                  <a:cubicBezTo>
                    <a:pt x="68929" y="52879"/>
                    <a:pt x="69066" y="52509"/>
                    <a:pt x="69236" y="52138"/>
                  </a:cubicBezTo>
                  <a:cubicBezTo>
                    <a:pt x="69584" y="51558"/>
                    <a:pt x="69956" y="51018"/>
                    <a:pt x="70303" y="50462"/>
                  </a:cubicBezTo>
                  <a:cubicBezTo>
                    <a:pt x="75769" y="41672"/>
                    <a:pt x="83772" y="36273"/>
                    <a:pt x="89448" y="27902"/>
                  </a:cubicBezTo>
                  <a:cubicBezTo>
                    <a:pt x="93345" y="22157"/>
                    <a:pt x="85802" y="16082"/>
                    <a:pt x="81250" y="14897"/>
                  </a:cubicBezTo>
                  <a:cubicBezTo>
                    <a:pt x="80951" y="14817"/>
                    <a:pt x="80603" y="14785"/>
                    <a:pt x="80215" y="14785"/>
                  </a:cubicBezTo>
                  <a:cubicBezTo>
                    <a:pt x="78137" y="14785"/>
                    <a:pt x="75049" y="15816"/>
                    <a:pt x="73667" y="16525"/>
                  </a:cubicBezTo>
                  <a:cubicBezTo>
                    <a:pt x="72413" y="17170"/>
                    <a:pt x="71160" y="17460"/>
                    <a:pt x="69915" y="17460"/>
                  </a:cubicBezTo>
                  <a:cubicBezTo>
                    <a:pt x="67490" y="17460"/>
                    <a:pt x="65097" y="16364"/>
                    <a:pt x="62768" y="14688"/>
                  </a:cubicBezTo>
                  <a:cubicBezTo>
                    <a:pt x="63051" y="13431"/>
                    <a:pt x="63375" y="12198"/>
                    <a:pt x="63609" y="10917"/>
                  </a:cubicBezTo>
                  <a:cubicBezTo>
                    <a:pt x="63811" y="9974"/>
                    <a:pt x="63076" y="9281"/>
                    <a:pt x="62308" y="9281"/>
                  </a:cubicBezTo>
                  <a:cubicBezTo>
                    <a:pt x="61903" y="9281"/>
                    <a:pt x="61491" y="9467"/>
                    <a:pt x="61208" y="9918"/>
                  </a:cubicBezTo>
                  <a:cubicBezTo>
                    <a:pt x="60715" y="10683"/>
                    <a:pt x="60319" y="11497"/>
                    <a:pt x="59826" y="12271"/>
                  </a:cubicBezTo>
                  <a:cubicBezTo>
                    <a:pt x="55767" y="8476"/>
                    <a:pt x="52008" y="3545"/>
                    <a:pt x="48831" y="402"/>
                  </a:cubicBezTo>
                  <a:cubicBezTo>
                    <a:pt x="48548" y="120"/>
                    <a:pt x="48224" y="8"/>
                    <a:pt x="47917"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9" name="Google Shape;111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x0AAJEMAAADHgAANw0AAAAAAAAmAAAACAAAAP//////////"/>
                </a:ext>
              </a:extLst>
            </p:cNvSpPr>
            <p:nvPr/>
          </p:nvSpPr>
          <p:spPr>
            <a:xfrm>
              <a:off x="4825365" y="2042795"/>
              <a:ext cx="53340" cy="105410"/>
            </a:xfrm>
            <a:custGeom>
              <a:avLst/>
              <a:gdLst/>
              <a:ahLst/>
              <a:cxnLst/>
              <a:rect l="0" t="0" r="53340" b="105410"/>
              <a:pathLst>
                <a:path w="53340" h="105410">
                  <a:moveTo>
                    <a:pt x="42437" y="5045"/>
                  </a:moveTo>
                  <a:cubicBezTo>
                    <a:pt x="45592" y="7950"/>
                    <a:pt x="47621" y="13035"/>
                    <a:pt x="48452" y="17799"/>
                  </a:cubicBezTo>
                  <a:cubicBezTo>
                    <a:pt x="48284" y="17710"/>
                    <a:pt x="48100" y="17670"/>
                    <a:pt x="47917" y="17670"/>
                  </a:cubicBezTo>
                  <a:cubicBezTo>
                    <a:pt x="47629" y="17670"/>
                    <a:pt x="47341" y="17775"/>
                    <a:pt x="47118" y="17984"/>
                  </a:cubicBezTo>
                  <a:cubicBezTo>
                    <a:pt x="43428" y="21661"/>
                    <a:pt x="39921" y="25540"/>
                    <a:pt x="36598" y="29555"/>
                  </a:cubicBezTo>
                  <a:cubicBezTo>
                    <a:pt x="39370" y="24140"/>
                    <a:pt x="41902" y="18588"/>
                    <a:pt x="44162" y="12875"/>
                  </a:cubicBezTo>
                  <a:cubicBezTo>
                    <a:pt x="44514" y="12005"/>
                    <a:pt x="43715" y="11354"/>
                    <a:pt x="42932" y="11354"/>
                  </a:cubicBezTo>
                  <a:cubicBezTo>
                    <a:pt x="42637" y="11354"/>
                    <a:pt x="42341" y="11450"/>
                    <a:pt x="42110" y="11668"/>
                  </a:cubicBezTo>
                  <a:cubicBezTo>
                    <a:pt x="40129" y="13623"/>
                    <a:pt x="38356" y="15731"/>
                    <a:pt x="36511" y="17799"/>
                  </a:cubicBezTo>
                  <a:cubicBezTo>
                    <a:pt x="38627" y="13623"/>
                    <a:pt x="40616" y="9390"/>
                    <a:pt x="42437" y="5045"/>
                  </a:cubicBezTo>
                  <a:close/>
                  <a:moveTo>
                    <a:pt x="36822" y="2696"/>
                  </a:moveTo>
                  <a:cubicBezTo>
                    <a:pt x="38068" y="2696"/>
                    <a:pt x="39210" y="2985"/>
                    <a:pt x="40265" y="3516"/>
                  </a:cubicBezTo>
                  <a:cubicBezTo>
                    <a:pt x="31966" y="12689"/>
                    <a:pt x="25120" y="22868"/>
                    <a:pt x="17349" y="32484"/>
                  </a:cubicBezTo>
                  <a:cubicBezTo>
                    <a:pt x="23691" y="24631"/>
                    <a:pt x="27652" y="12875"/>
                    <a:pt x="32956" y="3565"/>
                  </a:cubicBezTo>
                  <a:cubicBezTo>
                    <a:pt x="34330" y="2969"/>
                    <a:pt x="35624" y="2696"/>
                    <a:pt x="36822" y="2696"/>
                  </a:cubicBezTo>
                  <a:close/>
                  <a:moveTo>
                    <a:pt x="48779" y="20076"/>
                  </a:moveTo>
                  <a:cubicBezTo>
                    <a:pt x="48891" y="21307"/>
                    <a:pt x="48939" y="22538"/>
                    <a:pt x="48891" y="23794"/>
                  </a:cubicBezTo>
                  <a:cubicBezTo>
                    <a:pt x="48843" y="24767"/>
                    <a:pt x="48595" y="25773"/>
                    <a:pt x="48476" y="26747"/>
                  </a:cubicBezTo>
                  <a:cubicBezTo>
                    <a:pt x="43220" y="32717"/>
                    <a:pt x="38332" y="38921"/>
                    <a:pt x="33627" y="45286"/>
                  </a:cubicBezTo>
                  <a:cubicBezTo>
                    <a:pt x="38611" y="36853"/>
                    <a:pt x="43587" y="28420"/>
                    <a:pt x="48779" y="20076"/>
                  </a:cubicBezTo>
                  <a:close/>
                  <a:moveTo>
                    <a:pt x="46375" y="37103"/>
                  </a:moveTo>
                  <a:cubicBezTo>
                    <a:pt x="45616" y="39758"/>
                    <a:pt x="44762" y="42381"/>
                    <a:pt x="43819" y="44956"/>
                  </a:cubicBezTo>
                  <a:cubicBezTo>
                    <a:pt x="40544" y="49671"/>
                    <a:pt x="37341" y="54387"/>
                    <a:pt x="34226" y="59174"/>
                  </a:cubicBezTo>
                  <a:cubicBezTo>
                    <a:pt x="38284" y="51836"/>
                    <a:pt x="42365" y="44489"/>
                    <a:pt x="46375" y="37103"/>
                  </a:cubicBezTo>
                  <a:close/>
                  <a:moveTo>
                    <a:pt x="27908" y="7073"/>
                  </a:moveTo>
                  <a:cubicBezTo>
                    <a:pt x="27605" y="7556"/>
                    <a:pt x="27381" y="8071"/>
                    <a:pt x="27125" y="8553"/>
                  </a:cubicBezTo>
                  <a:cubicBezTo>
                    <a:pt x="19561" y="21468"/>
                    <a:pt x="13083" y="34713"/>
                    <a:pt x="8491" y="49165"/>
                  </a:cubicBezTo>
                  <a:cubicBezTo>
                    <a:pt x="8363" y="49567"/>
                    <a:pt x="8682" y="49824"/>
                    <a:pt x="9010" y="49824"/>
                  </a:cubicBezTo>
                  <a:cubicBezTo>
                    <a:pt x="9225" y="49824"/>
                    <a:pt x="9441" y="49712"/>
                    <a:pt x="9529" y="49462"/>
                  </a:cubicBezTo>
                  <a:cubicBezTo>
                    <a:pt x="10775" y="45890"/>
                    <a:pt x="12133" y="42405"/>
                    <a:pt x="13587" y="38961"/>
                  </a:cubicBezTo>
                  <a:cubicBezTo>
                    <a:pt x="13754" y="39074"/>
                    <a:pt x="13954" y="39130"/>
                    <a:pt x="14146" y="39130"/>
                  </a:cubicBezTo>
                  <a:cubicBezTo>
                    <a:pt x="14425" y="39130"/>
                    <a:pt x="14713" y="39010"/>
                    <a:pt x="14905" y="38776"/>
                  </a:cubicBezTo>
                  <a:cubicBezTo>
                    <a:pt x="19258" y="34013"/>
                    <a:pt x="23179" y="29137"/>
                    <a:pt x="27053" y="24003"/>
                  </a:cubicBezTo>
                  <a:cubicBezTo>
                    <a:pt x="30672" y="18917"/>
                    <a:pt x="34482" y="13945"/>
                    <a:pt x="38404" y="9093"/>
                  </a:cubicBezTo>
                  <a:cubicBezTo>
                    <a:pt x="36391" y="13204"/>
                    <a:pt x="34322" y="17292"/>
                    <a:pt x="32197" y="21307"/>
                  </a:cubicBezTo>
                  <a:cubicBezTo>
                    <a:pt x="31415" y="22820"/>
                    <a:pt x="30512" y="24285"/>
                    <a:pt x="29705" y="25749"/>
                  </a:cubicBezTo>
                  <a:cubicBezTo>
                    <a:pt x="20576" y="37408"/>
                    <a:pt x="13195" y="50371"/>
                    <a:pt x="7844" y="64195"/>
                  </a:cubicBezTo>
                  <a:cubicBezTo>
                    <a:pt x="7508" y="65056"/>
                    <a:pt x="8323" y="65724"/>
                    <a:pt x="9082" y="65724"/>
                  </a:cubicBezTo>
                  <a:cubicBezTo>
                    <a:pt x="9473" y="65724"/>
                    <a:pt x="9848" y="65555"/>
                    <a:pt x="10056" y="65145"/>
                  </a:cubicBezTo>
                  <a:cubicBezTo>
                    <a:pt x="16814" y="52110"/>
                    <a:pt x="24657" y="39686"/>
                    <a:pt x="31734" y="26859"/>
                  </a:cubicBezTo>
                  <a:cubicBezTo>
                    <a:pt x="33028" y="25210"/>
                    <a:pt x="34298" y="23584"/>
                    <a:pt x="35608" y="21983"/>
                  </a:cubicBezTo>
                  <a:cubicBezTo>
                    <a:pt x="37804" y="19304"/>
                    <a:pt x="38923" y="18234"/>
                    <a:pt x="39314" y="18234"/>
                  </a:cubicBezTo>
                  <a:cubicBezTo>
                    <a:pt x="40752" y="18234"/>
                    <a:pt x="32205" y="32846"/>
                    <a:pt x="31047" y="34970"/>
                  </a:cubicBezTo>
                  <a:cubicBezTo>
                    <a:pt x="29474" y="37899"/>
                    <a:pt x="27796" y="40780"/>
                    <a:pt x="26111" y="43661"/>
                  </a:cubicBezTo>
                  <a:cubicBezTo>
                    <a:pt x="19609" y="53228"/>
                    <a:pt x="13842" y="63335"/>
                    <a:pt x="8283" y="73674"/>
                  </a:cubicBezTo>
                  <a:lnTo>
                    <a:pt x="8379" y="73739"/>
                  </a:lnTo>
                  <a:cubicBezTo>
                    <a:pt x="7388" y="75509"/>
                    <a:pt x="6374" y="77271"/>
                    <a:pt x="5423" y="79082"/>
                  </a:cubicBezTo>
                  <a:cubicBezTo>
                    <a:pt x="5216" y="69514"/>
                    <a:pt x="6438" y="59360"/>
                    <a:pt x="7197" y="54556"/>
                  </a:cubicBezTo>
                  <a:cubicBezTo>
                    <a:pt x="9737" y="38849"/>
                    <a:pt x="15040" y="17920"/>
                    <a:pt x="27908" y="7073"/>
                  </a:cubicBezTo>
                  <a:close/>
                  <a:moveTo>
                    <a:pt x="42980" y="24566"/>
                  </a:moveTo>
                  <a:cubicBezTo>
                    <a:pt x="30576" y="44449"/>
                    <a:pt x="18994" y="64807"/>
                    <a:pt x="7660" y="85310"/>
                  </a:cubicBezTo>
                  <a:cubicBezTo>
                    <a:pt x="7548" y="85543"/>
                    <a:pt x="7404" y="85752"/>
                    <a:pt x="7269" y="85986"/>
                  </a:cubicBezTo>
                  <a:lnTo>
                    <a:pt x="7293" y="85986"/>
                  </a:lnTo>
                  <a:cubicBezTo>
                    <a:pt x="6925" y="86653"/>
                    <a:pt x="6534" y="87305"/>
                    <a:pt x="6166" y="87981"/>
                  </a:cubicBezTo>
                  <a:cubicBezTo>
                    <a:pt x="5767" y="85406"/>
                    <a:pt x="5543" y="82823"/>
                    <a:pt x="5447" y="80248"/>
                  </a:cubicBezTo>
                  <a:cubicBezTo>
                    <a:pt x="5695" y="80675"/>
                    <a:pt x="6166" y="80973"/>
                    <a:pt x="6630" y="80973"/>
                  </a:cubicBezTo>
                  <a:cubicBezTo>
                    <a:pt x="6989" y="80973"/>
                    <a:pt x="7340" y="80796"/>
                    <a:pt x="7572" y="80361"/>
                  </a:cubicBezTo>
                  <a:cubicBezTo>
                    <a:pt x="17596" y="61419"/>
                    <a:pt x="33931" y="39050"/>
                    <a:pt x="42980" y="24566"/>
                  </a:cubicBezTo>
                  <a:close/>
                  <a:moveTo>
                    <a:pt x="38004" y="58732"/>
                  </a:moveTo>
                  <a:cubicBezTo>
                    <a:pt x="33052" y="69772"/>
                    <a:pt x="27652" y="81801"/>
                    <a:pt x="19745" y="88424"/>
                  </a:cubicBezTo>
                  <a:cubicBezTo>
                    <a:pt x="24937" y="79524"/>
                    <a:pt x="30240" y="70673"/>
                    <a:pt x="35792" y="62007"/>
                  </a:cubicBezTo>
                  <a:cubicBezTo>
                    <a:pt x="36511" y="60896"/>
                    <a:pt x="37269" y="59850"/>
                    <a:pt x="38004" y="58732"/>
                  </a:cubicBezTo>
                  <a:close/>
                  <a:moveTo>
                    <a:pt x="32836" y="0"/>
                  </a:moveTo>
                  <a:cubicBezTo>
                    <a:pt x="32485" y="0"/>
                    <a:pt x="32141" y="161"/>
                    <a:pt x="31894" y="539"/>
                  </a:cubicBezTo>
                  <a:cubicBezTo>
                    <a:pt x="31758" y="772"/>
                    <a:pt x="31646" y="1006"/>
                    <a:pt x="31502" y="1215"/>
                  </a:cubicBezTo>
                  <a:cubicBezTo>
                    <a:pt x="15016" y="5536"/>
                    <a:pt x="8051" y="36829"/>
                    <a:pt x="5264" y="49671"/>
                  </a:cubicBezTo>
                  <a:cubicBezTo>
                    <a:pt x="2867" y="60752"/>
                    <a:pt x="8" y="78551"/>
                    <a:pt x="4066" y="91860"/>
                  </a:cubicBezTo>
                  <a:cubicBezTo>
                    <a:pt x="3786" y="92487"/>
                    <a:pt x="4018" y="93211"/>
                    <a:pt x="4617" y="93533"/>
                  </a:cubicBezTo>
                  <a:cubicBezTo>
                    <a:pt x="6350" y="98321"/>
                    <a:pt x="9042" y="102433"/>
                    <a:pt x="13123" y="105265"/>
                  </a:cubicBezTo>
                  <a:cubicBezTo>
                    <a:pt x="13291" y="105354"/>
                    <a:pt x="13467" y="105402"/>
                    <a:pt x="13643" y="105402"/>
                  </a:cubicBezTo>
                  <a:cubicBezTo>
                    <a:pt x="13826" y="105402"/>
                    <a:pt x="14002" y="105354"/>
                    <a:pt x="14162" y="105265"/>
                  </a:cubicBezTo>
                  <a:cubicBezTo>
                    <a:pt x="16861" y="103125"/>
                    <a:pt x="19673" y="101202"/>
                    <a:pt x="22628" y="99456"/>
                  </a:cubicBezTo>
                  <a:cubicBezTo>
                    <a:pt x="23036" y="99198"/>
                    <a:pt x="22788" y="98627"/>
                    <a:pt x="22405" y="98627"/>
                  </a:cubicBezTo>
                  <a:cubicBezTo>
                    <a:pt x="22333" y="98627"/>
                    <a:pt x="22261" y="98651"/>
                    <a:pt x="22189" y="98691"/>
                  </a:cubicBezTo>
                  <a:cubicBezTo>
                    <a:pt x="19601" y="100172"/>
                    <a:pt x="17389" y="100840"/>
                    <a:pt x="15504" y="100840"/>
                  </a:cubicBezTo>
                  <a:cubicBezTo>
                    <a:pt x="11111" y="100840"/>
                    <a:pt x="8507" y="97219"/>
                    <a:pt x="7037" y="91980"/>
                  </a:cubicBezTo>
                  <a:cubicBezTo>
                    <a:pt x="18826" y="71011"/>
                    <a:pt x="31582" y="50854"/>
                    <a:pt x="47110" y="32436"/>
                  </a:cubicBezTo>
                  <a:cubicBezTo>
                    <a:pt x="35041" y="46767"/>
                    <a:pt x="25240" y="67696"/>
                    <a:pt x="16398" y="86444"/>
                  </a:cubicBezTo>
                  <a:cubicBezTo>
                    <a:pt x="14968" y="87885"/>
                    <a:pt x="14441" y="89027"/>
                    <a:pt x="14737" y="89928"/>
                  </a:cubicBezTo>
                  <a:cubicBezTo>
                    <a:pt x="13658" y="92230"/>
                    <a:pt x="12596" y="94531"/>
                    <a:pt x="11534" y="96712"/>
                  </a:cubicBezTo>
                  <a:cubicBezTo>
                    <a:pt x="10967" y="97886"/>
                    <a:pt x="11925" y="98941"/>
                    <a:pt x="12884" y="98941"/>
                  </a:cubicBezTo>
                  <a:cubicBezTo>
                    <a:pt x="13315" y="98941"/>
                    <a:pt x="13754" y="98723"/>
                    <a:pt x="14050" y="98200"/>
                  </a:cubicBezTo>
                  <a:cubicBezTo>
                    <a:pt x="15639" y="95416"/>
                    <a:pt x="17277" y="92696"/>
                    <a:pt x="18890" y="89928"/>
                  </a:cubicBezTo>
                  <a:cubicBezTo>
                    <a:pt x="19034" y="90701"/>
                    <a:pt x="19705" y="91184"/>
                    <a:pt x="20416" y="91184"/>
                  </a:cubicBezTo>
                  <a:cubicBezTo>
                    <a:pt x="20711" y="91184"/>
                    <a:pt x="21015" y="91095"/>
                    <a:pt x="21286" y="90910"/>
                  </a:cubicBezTo>
                  <a:cubicBezTo>
                    <a:pt x="20064" y="92793"/>
                    <a:pt x="18890" y="94716"/>
                    <a:pt x="17620" y="96551"/>
                  </a:cubicBezTo>
                  <a:cubicBezTo>
                    <a:pt x="16861" y="97661"/>
                    <a:pt x="17892" y="98715"/>
                    <a:pt x="18946" y="98715"/>
                  </a:cubicBezTo>
                  <a:cubicBezTo>
                    <a:pt x="19393" y="98715"/>
                    <a:pt x="19841" y="98522"/>
                    <a:pt x="20160" y="98063"/>
                  </a:cubicBezTo>
                  <a:cubicBezTo>
                    <a:pt x="21933" y="95464"/>
                    <a:pt x="25464" y="89534"/>
                    <a:pt x="29522" y="81850"/>
                  </a:cubicBezTo>
                  <a:cubicBezTo>
                    <a:pt x="38587" y="69048"/>
                    <a:pt x="44234" y="50693"/>
                    <a:pt x="51798" y="38640"/>
                  </a:cubicBezTo>
                  <a:cubicBezTo>
                    <a:pt x="52517" y="37497"/>
                    <a:pt x="51543" y="36483"/>
                    <a:pt x="50512" y="36483"/>
                  </a:cubicBezTo>
                  <a:cubicBezTo>
                    <a:pt x="50057" y="36483"/>
                    <a:pt x="49594" y="36684"/>
                    <a:pt x="49258" y="37151"/>
                  </a:cubicBezTo>
                  <a:cubicBezTo>
                    <a:pt x="48803" y="37779"/>
                    <a:pt x="48388" y="38406"/>
                    <a:pt x="47948" y="39034"/>
                  </a:cubicBezTo>
                  <a:cubicBezTo>
                    <a:pt x="48891" y="35872"/>
                    <a:pt x="49722" y="32766"/>
                    <a:pt x="50345" y="29788"/>
                  </a:cubicBezTo>
                  <a:cubicBezTo>
                    <a:pt x="50808" y="28903"/>
                    <a:pt x="51287" y="28066"/>
                    <a:pt x="51751" y="27213"/>
                  </a:cubicBezTo>
                  <a:cubicBezTo>
                    <a:pt x="52078" y="26513"/>
                    <a:pt x="51822" y="25677"/>
                    <a:pt x="51175" y="25306"/>
                  </a:cubicBezTo>
                  <a:cubicBezTo>
                    <a:pt x="53340" y="11136"/>
                    <a:pt x="50329" y="587"/>
                    <a:pt x="36798" y="587"/>
                  </a:cubicBezTo>
                  <a:cubicBezTo>
                    <a:pt x="35911" y="587"/>
                    <a:pt x="34977" y="636"/>
                    <a:pt x="33994" y="724"/>
                  </a:cubicBezTo>
                  <a:cubicBezTo>
                    <a:pt x="33779" y="298"/>
                    <a:pt x="33308" y="0"/>
                    <a:pt x="328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8" name="Google Shape;111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BkAAMsIAAA+GQAA1QgAAAAAAAAmAAAACAAAAP//////////"/>
                </a:ext>
              </a:extLst>
            </p:cNvSpPr>
            <p:nvPr/>
          </p:nvSpPr>
          <p:spPr>
            <a:xfrm>
              <a:off x="4097020" y="1429385"/>
              <a:ext cx="6350" cy="6350"/>
            </a:xfrm>
            <a:custGeom>
              <a:avLst/>
              <a:gdLst/>
              <a:ahLst/>
              <a:cxnLst/>
              <a:rect l="0" t="0" r="6350" b="6350"/>
              <a:pathLst>
                <a:path w="6350" h="6350">
                  <a:moveTo>
                    <a:pt x="6350" y="0"/>
                  </a:moveTo>
                  <a:cubicBezTo>
                    <a:pt x="5542" y="768"/>
                    <a:pt x="4741" y="1552"/>
                    <a:pt x="3967" y="2312"/>
                  </a:cubicBezTo>
                  <a:cubicBezTo>
                    <a:pt x="2628" y="3650"/>
                    <a:pt x="1364" y="5029"/>
                    <a:pt x="0" y="6342"/>
                  </a:cubicBezTo>
                  <a:cubicBezTo>
                    <a:pt x="2063" y="4368"/>
                    <a:pt x="4186" y="2246"/>
                    <a:pt x="63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7" name="Google Shape;111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hcAADgKAADZFwAAQQoAAAAAAAAmAAAACAAAAP//////////"/>
                </a:ext>
              </a:extLst>
            </p:cNvSpPr>
            <p:nvPr/>
          </p:nvSpPr>
          <p:spPr>
            <a:xfrm>
              <a:off x="3872230" y="1661160"/>
              <a:ext cx="4445" cy="5715"/>
            </a:xfrm>
            <a:custGeom>
              <a:avLst/>
              <a:gdLst/>
              <a:ahLst/>
              <a:cxnLst/>
              <a:rect l="0" t="0" r="4445" b="5715"/>
              <a:pathLst>
                <a:path w="4445" h="5715">
                  <a:moveTo>
                    <a:pt x="4445" y="0"/>
                  </a:moveTo>
                  <a:cubicBezTo>
                    <a:pt x="2960" y="1865"/>
                    <a:pt x="1484" y="3778"/>
                    <a:pt x="0" y="5707"/>
                  </a:cubicBezTo>
                  <a:lnTo>
                    <a:pt x="4445" y="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6" name="Google Shape;111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RgAACcLAAARGAAAMgsAAAAAAAAmAAAACAAAAP//////////"/>
                </a:ext>
              </a:extLst>
            </p:cNvSpPr>
            <p:nvPr/>
          </p:nvSpPr>
          <p:spPr>
            <a:xfrm>
              <a:off x="3904615" y="1812925"/>
              <a:ext cx="7620" cy="6985"/>
            </a:xfrm>
            <a:custGeom>
              <a:avLst/>
              <a:gdLst/>
              <a:ahLst/>
              <a:cxnLst/>
              <a:rect l="0" t="0" r="7620" b="6985"/>
              <a:pathLst>
                <a:path w="7620" h="6985">
                  <a:moveTo>
                    <a:pt x="7612" y="0"/>
                  </a:moveTo>
                  <a:cubicBezTo>
                    <a:pt x="4986" y="2304"/>
                    <a:pt x="2434" y="4632"/>
                    <a:pt x="8" y="6976"/>
                  </a:cubicBezTo>
                  <a:cubicBezTo>
                    <a:pt x="1476" y="5768"/>
                    <a:pt x="2968" y="4535"/>
                    <a:pt x="4460" y="3327"/>
                  </a:cubicBezTo>
                  <a:cubicBezTo>
                    <a:pt x="5494" y="2207"/>
                    <a:pt x="6553" y="1119"/>
                    <a:pt x="76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5" name="Google Shape;111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cAADILAAAFGAAAVQsAAAAAAAAmAAAACAAAAP//////////"/>
                </a:ext>
              </a:extLst>
            </p:cNvSpPr>
            <p:nvPr/>
          </p:nvSpPr>
          <p:spPr>
            <a:xfrm>
              <a:off x="3886200" y="1819910"/>
              <a:ext cx="18415" cy="22225"/>
            </a:xfrm>
            <a:custGeom>
              <a:avLst/>
              <a:gdLst/>
              <a:ahLst/>
              <a:cxnLst/>
              <a:rect l="0" t="0" r="18415" b="22225"/>
              <a:pathLst>
                <a:path w="18415" h="22225">
                  <a:moveTo>
                    <a:pt x="18415" y="0"/>
                  </a:moveTo>
                  <a:cubicBezTo>
                    <a:pt x="11300" y="6054"/>
                    <a:pt x="4587" y="12294"/>
                    <a:pt x="313" y="21027"/>
                  </a:cubicBezTo>
                  <a:cubicBezTo>
                    <a:pt x="8" y="21642"/>
                    <a:pt x="555" y="22225"/>
                    <a:pt x="1078" y="22225"/>
                  </a:cubicBezTo>
                  <a:cubicBezTo>
                    <a:pt x="1311" y="22225"/>
                    <a:pt x="1537" y="22103"/>
                    <a:pt x="1682" y="21828"/>
                  </a:cubicBezTo>
                  <a:cubicBezTo>
                    <a:pt x="5609" y="14204"/>
                    <a:pt x="11533" y="6944"/>
                    <a:pt x="1841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4" name="Google Shape;111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G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hcAAFkLAADvFwAAYAsAAAAAAAAmAAAACAAAAP//////////"/>
                </a:ext>
              </a:extLst>
            </p:cNvSpPr>
            <p:nvPr/>
          </p:nvSpPr>
          <p:spPr>
            <a:xfrm>
              <a:off x="3887470" y="1844675"/>
              <a:ext cx="3175" cy="4445"/>
            </a:xfrm>
            <a:custGeom>
              <a:avLst/>
              <a:gdLst/>
              <a:ahLst/>
              <a:cxnLst/>
              <a:rect l="0" t="0" r="3175" b="4445"/>
              <a:pathLst>
                <a:path w="3175" h="4445">
                  <a:moveTo>
                    <a:pt x="3018" y="8"/>
                  </a:moveTo>
                  <a:cubicBezTo>
                    <a:pt x="2142" y="1148"/>
                    <a:pt x="1214" y="2222"/>
                    <a:pt x="390" y="3395"/>
                  </a:cubicBezTo>
                  <a:cubicBezTo>
                    <a:pt x="8" y="3924"/>
                    <a:pt x="537" y="4445"/>
                    <a:pt x="1067" y="4445"/>
                  </a:cubicBezTo>
                  <a:cubicBezTo>
                    <a:pt x="1301" y="4445"/>
                    <a:pt x="1535" y="4345"/>
                    <a:pt x="1691" y="4106"/>
                  </a:cubicBezTo>
                  <a:cubicBezTo>
                    <a:pt x="3175" y="1958"/>
                    <a:pt x="2723" y="3007"/>
                    <a:pt x="3175" y="264"/>
                  </a:cubicBezTo>
                  <a:cubicBezTo>
                    <a:pt x="3175" y="148"/>
                    <a:pt x="3122" y="49"/>
                    <a:pt x="3018"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3" name="Google Shape;111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YAAKUHAADxGQAAWQsAAAAAAAAmAAAACAAAAP//////////"/>
                </a:ext>
              </a:extLst>
            </p:cNvSpPr>
            <p:nvPr/>
          </p:nvSpPr>
          <p:spPr>
            <a:xfrm>
              <a:off x="3695700" y="1242695"/>
              <a:ext cx="521335" cy="601980"/>
            </a:xfrm>
            <a:custGeom>
              <a:avLst/>
              <a:gdLst/>
              <a:ahLst/>
              <a:cxnLst/>
              <a:rect l="0" t="0" r="521335" b="601980"/>
              <a:pathLst>
                <a:path w="521335" h="601980">
                  <a:moveTo>
                    <a:pt x="91096" y="5809"/>
                  </a:moveTo>
                  <a:cubicBezTo>
                    <a:pt x="92629" y="6317"/>
                    <a:pt x="94202" y="6898"/>
                    <a:pt x="95872" y="7616"/>
                  </a:cubicBezTo>
                  <a:cubicBezTo>
                    <a:pt x="96018" y="7664"/>
                    <a:pt x="96155" y="7761"/>
                    <a:pt x="96316" y="7826"/>
                  </a:cubicBezTo>
                  <a:cubicBezTo>
                    <a:pt x="92984" y="9665"/>
                    <a:pt x="89846" y="11835"/>
                    <a:pt x="86933" y="14304"/>
                  </a:cubicBezTo>
                  <a:cubicBezTo>
                    <a:pt x="88724" y="11674"/>
                    <a:pt x="90120" y="8810"/>
                    <a:pt x="91096" y="5809"/>
                  </a:cubicBezTo>
                  <a:close/>
                  <a:moveTo>
                    <a:pt x="70886" y="5615"/>
                  </a:moveTo>
                  <a:lnTo>
                    <a:pt x="70861" y="5639"/>
                  </a:lnTo>
                  <a:cubicBezTo>
                    <a:pt x="66779" y="10109"/>
                    <a:pt x="63261" y="14885"/>
                    <a:pt x="59913" y="19895"/>
                  </a:cubicBezTo>
                  <a:cubicBezTo>
                    <a:pt x="61962" y="13368"/>
                    <a:pt x="65480" y="8245"/>
                    <a:pt x="70886" y="5615"/>
                  </a:cubicBezTo>
                  <a:close/>
                  <a:moveTo>
                    <a:pt x="105078" y="12134"/>
                  </a:moveTo>
                  <a:cubicBezTo>
                    <a:pt x="106353" y="12836"/>
                    <a:pt x="107636" y="13578"/>
                    <a:pt x="108894" y="14328"/>
                  </a:cubicBezTo>
                  <a:cubicBezTo>
                    <a:pt x="105869" y="16821"/>
                    <a:pt x="102908" y="19403"/>
                    <a:pt x="100092" y="22057"/>
                  </a:cubicBezTo>
                  <a:cubicBezTo>
                    <a:pt x="102045" y="18919"/>
                    <a:pt x="103723" y="15587"/>
                    <a:pt x="105078" y="12134"/>
                  </a:cubicBezTo>
                  <a:close/>
                  <a:moveTo>
                    <a:pt x="80664" y="12118"/>
                  </a:moveTo>
                  <a:cubicBezTo>
                    <a:pt x="76404" y="17241"/>
                    <a:pt x="72394" y="22574"/>
                    <a:pt x="68667" y="28116"/>
                  </a:cubicBezTo>
                  <a:cubicBezTo>
                    <a:pt x="68207" y="28536"/>
                    <a:pt x="67804" y="28980"/>
                    <a:pt x="67295" y="29423"/>
                  </a:cubicBezTo>
                  <a:lnTo>
                    <a:pt x="66989" y="29649"/>
                  </a:lnTo>
                  <a:cubicBezTo>
                    <a:pt x="69369" y="25389"/>
                    <a:pt x="71676" y="21057"/>
                    <a:pt x="74185" y="16886"/>
                  </a:cubicBezTo>
                  <a:cubicBezTo>
                    <a:pt x="77356" y="14094"/>
                    <a:pt x="79430" y="12578"/>
                    <a:pt x="80664" y="12118"/>
                  </a:cubicBezTo>
                  <a:close/>
                  <a:moveTo>
                    <a:pt x="275952" y="16168"/>
                  </a:moveTo>
                  <a:lnTo>
                    <a:pt x="275976" y="16192"/>
                  </a:lnTo>
                  <a:cubicBezTo>
                    <a:pt x="270224" y="22316"/>
                    <a:pt x="264237" y="28189"/>
                    <a:pt x="258226" y="34078"/>
                  </a:cubicBezTo>
                  <a:cubicBezTo>
                    <a:pt x="263043" y="28794"/>
                    <a:pt x="267706" y="23389"/>
                    <a:pt x="271708" y="17378"/>
                  </a:cubicBezTo>
                  <a:cubicBezTo>
                    <a:pt x="271942" y="17055"/>
                    <a:pt x="271894" y="16587"/>
                    <a:pt x="271619" y="16305"/>
                  </a:cubicBezTo>
                  <a:cubicBezTo>
                    <a:pt x="273064" y="16257"/>
                    <a:pt x="274484" y="16192"/>
                    <a:pt x="275952" y="16168"/>
                  </a:cubicBezTo>
                  <a:close/>
                  <a:moveTo>
                    <a:pt x="71789" y="8463"/>
                  </a:moveTo>
                  <a:cubicBezTo>
                    <a:pt x="72289" y="8463"/>
                    <a:pt x="71507" y="10609"/>
                    <a:pt x="68602" y="16241"/>
                  </a:cubicBezTo>
                  <a:cubicBezTo>
                    <a:pt x="65270" y="22711"/>
                    <a:pt x="61357" y="28955"/>
                    <a:pt x="57630" y="35264"/>
                  </a:cubicBezTo>
                  <a:cubicBezTo>
                    <a:pt x="57678" y="32174"/>
                    <a:pt x="57953" y="29109"/>
                    <a:pt x="58445" y="26091"/>
                  </a:cubicBezTo>
                  <a:cubicBezTo>
                    <a:pt x="62745" y="19774"/>
                    <a:pt x="70644" y="8463"/>
                    <a:pt x="71789" y="8463"/>
                  </a:cubicBezTo>
                  <a:close/>
                  <a:moveTo>
                    <a:pt x="79696" y="3743"/>
                  </a:moveTo>
                  <a:cubicBezTo>
                    <a:pt x="80575" y="3743"/>
                    <a:pt x="81447" y="3784"/>
                    <a:pt x="82318" y="3873"/>
                  </a:cubicBezTo>
                  <a:cubicBezTo>
                    <a:pt x="73653" y="12973"/>
                    <a:pt x="67828" y="23623"/>
                    <a:pt x="61519" y="34240"/>
                  </a:cubicBezTo>
                  <a:cubicBezTo>
                    <a:pt x="60575" y="35014"/>
                    <a:pt x="60066" y="35394"/>
                    <a:pt x="59913" y="35394"/>
                  </a:cubicBezTo>
                  <a:cubicBezTo>
                    <a:pt x="59453" y="35394"/>
                    <a:pt x="62253" y="31932"/>
                    <a:pt x="66222" y="25317"/>
                  </a:cubicBezTo>
                  <a:cubicBezTo>
                    <a:pt x="70345" y="18427"/>
                    <a:pt x="73960" y="11255"/>
                    <a:pt x="77074" y="3873"/>
                  </a:cubicBezTo>
                  <a:cubicBezTo>
                    <a:pt x="77953" y="3784"/>
                    <a:pt x="78825" y="3743"/>
                    <a:pt x="79696" y="3743"/>
                  </a:cubicBezTo>
                  <a:close/>
                  <a:moveTo>
                    <a:pt x="269917" y="16353"/>
                  </a:moveTo>
                  <a:cubicBezTo>
                    <a:pt x="262672" y="22969"/>
                    <a:pt x="255967" y="30093"/>
                    <a:pt x="249230" y="37225"/>
                  </a:cubicBezTo>
                  <a:cubicBezTo>
                    <a:pt x="254822" y="30908"/>
                    <a:pt x="260114" y="24155"/>
                    <a:pt x="263979" y="17451"/>
                  </a:cubicBezTo>
                  <a:cubicBezTo>
                    <a:pt x="264140" y="17168"/>
                    <a:pt x="264165" y="16821"/>
                    <a:pt x="264027" y="16515"/>
                  </a:cubicBezTo>
                  <a:lnTo>
                    <a:pt x="264043" y="16539"/>
                  </a:lnTo>
                  <a:cubicBezTo>
                    <a:pt x="266004" y="16466"/>
                    <a:pt x="267940" y="16402"/>
                    <a:pt x="269917" y="16353"/>
                  </a:cubicBezTo>
                  <a:close/>
                  <a:moveTo>
                    <a:pt x="95316" y="10650"/>
                  </a:moveTo>
                  <a:cubicBezTo>
                    <a:pt x="90354" y="14256"/>
                    <a:pt x="84714" y="24809"/>
                    <a:pt x="79341" y="29536"/>
                  </a:cubicBezTo>
                  <a:cubicBezTo>
                    <a:pt x="77034" y="31561"/>
                    <a:pt x="73145" y="35708"/>
                    <a:pt x="69813" y="39250"/>
                  </a:cubicBezTo>
                  <a:cubicBezTo>
                    <a:pt x="74419" y="32586"/>
                    <a:pt x="79478" y="25906"/>
                    <a:pt x="80688" y="24341"/>
                  </a:cubicBezTo>
                  <a:cubicBezTo>
                    <a:pt x="84884" y="19080"/>
                    <a:pt x="89797" y="14466"/>
                    <a:pt x="95316" y="10650"/>
                  </a:cubicBezTo>
                  <a:close/>
                  <a:moveTo>
                    <a:pt x="110766" y="22324"/>
                  </a:moveTo>
                  <a:cubicBezTo>
                    <a:pt x="112065" y="22324"/>
                    <a:pt x="109564" y="27301"/>
                    <a:pt x="104747" y="32118"/>
                  </a:cubicBezTo>
                  <a:cubicBezTo>
                    <a:pt x="101698" y="35176"/>
                    <a:pt x="98575" y="38104"/>
                    <a:pt x="95453" y="41065"/>
                  </a:cubicBezTo>
                  <a:cubicBezTo>
                    <a:pt x="97857" y="37104"/>
                    <a:pt x="100487" y="33312"/>
                    <a:pt x="103352" y="29649"/>
                  </a:cubicBezTo>
                  <a:cubicBezTo>
                    <a:pt x="107603" y="24324"/>
                    <a:pt x="109951" y="22324"/>
                    <a:pt x="110766" y="22324"/>
                  </a:cubicBezTo>
                  <a:close/>
                  <a:moveTo>
                    <a:pt x="223380" y="30262"/>
                  </a:moveTo>
                  <a:cubicBezTo>
                    <a:pt x="221985" y="30980"/>
                    <a:pt x="220629" y="31771"/>
                    <a:pt x="219322" y="32634"/>
                  </a:cubicBezTo>
                  <a:cubicBezTo>
                    <a:pt x="219161" y="32384"/>
                    <a:pt x="218903" y="32263"/>
                    <a:pt x="218628" y="32263"/>
                  </a:cubicBezTo>
                  <a:cubicBezTo>
                    <a:pt x="218443" y="32263"/>
                    <a:pt x="218257" y="32320"/>
                    <a:pt x="218088" y="32449"/>
                  </a:cubicBezTo>
                  <a:cubicBezTo>
                    <a:pt x="214110" y="35313"/>
                    <a:pt x="211036" y="38572"/>
                    <a:pt x="208003" y="42372"/>
                  </a:cubicBezTo>
                  <a:cubicBezTo>
                    <a:pt x="206397" y="38387"/>
                    <a:pt x="208543" y="34175"/>
                    <a:pt x="219887" y="30956"/>
                  </a:cubicBezTo>
                  <a:cubicBezTo>
                    <a:pt x="221024" y="30658"/>
                    <a:pt x="222194" y="30424"/>
                    <a:pt x="223380" y="30262"/>
                  </a:cubicBezTo>
                  <a:close/>
                  <a:moveTo>
                    <a:pt x="283076" y="16119"/>
                  </a:moveTo>
                  <a:cubicBezTo>
                    <a:pt x="274903" y="24994"/>
                    <a:pt x="266399" y="33732"/>
                    <a:pt x="258130" y="42558"/>
                  </a:cubicBezTo>
                  <a:cubicBezTo>
                    <a:pt x="265794" y="34288"/>
                    <a:pt x="273249" y="25970"/>
                    <a:pt x="279421" y="16144"/>
                  </a:cubicBezTo>
                  <a:cubicBezTo>
                    <a:pt x="280607" y="16119"/>
                    <a:pt x="281842" y="16119"/>
                    <a:pt x="283052" y="16119"/>
                  </a:cubicBezTo>
                  <a:close/>
                  <a:moveTo>
                    <a:pt x="235563" y="29512"/>
                  </a:moveTo>
                  <a:cubicBezTo>
                    <a:pt x="232715" y="32537"/>
                    <a:pt x="229811" y="35498"/>
                    <a:pt x="226922" y="38483"/>
                  </a:cubicBezTo>
                  <a:cubicBezTo>
                    <a:pt x="228617" y="36176"/>
                    <a:pt x="230230" y="33820"/>
                    <a:pt x="231739" y="31303"/>
                  </a:cubicBezTo>
                  <a:cubicBezTo>
                    <a:pt x="232231" y="30521"/>
                    <a:pt x="231521" y="29706"/>
                    <a:pt x="230779" y="29706"/>
                  </a:cubicBezTo>
                  <a:cubicBezTo>
                    <a:pt x="230529" y="29706"/>
                    <a:pt x="230279" y="29794"/>
                    <a:pt x="230061" y="30004"/>
                  </a:cubicBezTo>
                  <a:cubicBezTo>
                    <a:pt x="225349" y="34692"/>
                    <a:pt x="220678" y="39161"/>
                    <a:pt x="215385" y="43203"/>
                  </a:cubicBezTo>
                  <a:cubicBezTo>
                    <a:pt x="219766" y="39847"/>
                    <a:pt x="223364" y="34627"/>
                    <a:pt x="227269" y="30698"/>
                  </a:cubicBezTo>
                  <a:cubicBezTo>
                    <a:pt x="227503" y="30464"/>
                    <a:pt x="227616" y="30093"/>
                    <a:pt x="227527" y="29770"/>
                  </a:cubicBezTo>
                  <a:cubicBezTo>
                    <a:pt x="230206" y="29560"/>
                    <a:pt x="232909" y="29512"/>
                    <a:pt x="235563" y="29512"/>
                  </a:cubicBezTo>
                  <a:close/>
                  <a:moveTo>
                    <a:pt x="261647" y="16612"/>
                  </a:moveTo>
                  <a:cubicBezTo>
                    <a:pt x="251958" y="24897"/>
                    <a:pt x="243623" y="34474"/>
                    <a:pt x="235168" y="43978"/>
                  </a:cubicBezTo>
                  <a:cubicBezTo>
                    <a:pt x="237863" y="40436"/>
                    <a:pt x="240711" y="37015"/>
                    <a:pt x="243551" y="33611"/>
                  </a:cubicBezTo>
                  <a:lnTo>
                    <a:pt x="243551" y="33635"/>
                  </a:lnTo>
                  <a:cubicBezTo>
                    <a:pt x="248230" y="28020"/>
                    <a:pt x="252934" y="22453"/>
                    <a:pt x="257452" y="16749"/>
                  </a:cubicBezTo>
                  <a:cubicBezTo>
                    <a:pt x="258832" y="16676"/>
                    <a:pt x="260251" y="16652"/>
                    <a:pt x="261647" y="16612"/>
                  </a:cubicBezTo>
                  <a:close/>
                  <a:moveTo>
                    <a:pt x="172810" y="26503"/>
                  </a:moveTo>
                  <a:cubicBezTo>
                    <a:pt x="173003" y="26503"/>
                    <a:pt x="173197" y="26535"/>
                    <a:pt x="173391" y="26575"/>
                  </a:cubicBezTo>
                  <a:cubicBezTo>
                    <a:pt x="168195" y="32683"/>
                    <a:pt x="163193" y="38903"/>
                    <a:pt x="158255" y="45188"/>
                  </a:cubicBezTo>
                  <a:cubicBezTo>
                    <a:pt x="157997" y="45026"/>
                    <a:pt x="157763" y="44865"/>
                    <a:pt x="157505" y="44696"/>
                  </a:cubicBezTo>
                  <a:cubicBezTo>
                    <a:pt x="161587" y="38693"/>
                    <a:pt x="165637" y="32562"/>
                    <a:pt x="170785" y="27487"/>
                  </a:cubicBezTo>
                  <a:cubicBezTo>
                    <a:pt x="171470" y="26801"/>
                    <a:pt x="172140" y="26503"/>
                    <a:pt x="172810" y="26503"/>
                  </a:cubicBezTo>
                  <a:close/>
                  <a:moveTo>
                    <a:pt x="73629" y="27834"/>
                  </a:moveTo>
                  <a:cubicBezTo>
                    <a:pt x="73516" y="28020"/>
                    <a:pt x="73443" y="28165"/>
                    <a:pt x="73306" y="28375"/>
                  </a:cubicBezTo>
                  <a:cubicBezTo>
                    <a:pt x="68925" y="35264"/>
                    <a:pt x="63850" y="41719"/>
                    <a:pt x="58162" y="47608"/>
                  </a:cubicBezTo>
                  <a:cubicBezTo>
                    <a:pt x="58049" y="46559"/>
                    <a:pt x="57953" y="45494"/>
                    <a:pt x="57888" y="44421"/>
                  </a:cubicBezTo>
                  <a:cubicBezTo>
                    <a:pt x="57888" y="44421"/>
                    <a:pt x="57888" y="44421"/>
                    <a:pt x="57904" y="44397"/>
                  </a:cubicBezTo>
                  <a:cubicBezTo>
                    <a:pt x="60171" y="41162"/>
                    <a:pt x="62446" y="37943"/>
                    <a:pt x="64802" y="34796"/>
                  </a:cubicBezTo>
                  <a:cubicBezTo>
                    <a:pt x="67715" y="32521"/>
                    <a:pt x="70692" y="30214"/>
                    <a:pt x="73629" y="27834"/>
                  </a:cubicBezTo>
                  <a:close/>
                  <a:moveTo>
                    <a:pt x="377271" y="47721"/>
                  </a:moveTo>
                  <a:cubicBezTo>
                    <a:pt x="377279" y="47737"/>
                    <a:pt x="377287" y="47753"/>
                    <a:pt x="377295" y="47778"/>
                  </a:cubicBezTo>
                  <a:cubicBezTo>
                    <a:pt x="377287" y="47753"/>
                    <a:pt x="377279" y="47737"/>
                    <a:pt x="377271" y="47721"/>
                  </a:cubicBezTo>
                  <a:close/>
                  <a:moveTo>
                    <a:pt x="311169" y="16862"/>
                  </a:moveTo>
                  <a:cubicBezTo>
                    <a:pt x="316389" y="17193"/>
                    <a:pt x="321577" y="17685"/>
                    <a:pt x="326749" y="18306"/>
                  </a:cubicBezTo>
                  <a:lnTo>
                    <a:pt x="326773" y="18306"/>
                  </a:lnTo>
                  <a:cubicBezTo>
                    <a:pt x="316341" y="28229"/>
                    <a:pt x="306159" y="38338"/>
                    <a:pt x="296332" y="48843"/>
                  </a:cubicBezTo>
                  <a:cubicBezTo>
                    <a:pt x="303343" y="38669"/>
                    <a:pt x="310330" y="28649"/>
                    <a:pt x="318551" y="19379"/>
                  </a:cubicBezTo>
                  <a:cubicBezTo>
                    <a:pt x="319269" y="18572"/>
                    <a:pt x="318592" y="17539"/>
                    <a:pt x="317769" y="17539"/>
                  </a:cubicBezTo>
                  <a:cubicBezTo>
                    <a:pt x="317527" y="17539"/>
                    <a:pt x="317269" y="17628"/>
                    <a:pt x="317035" y="17846"/>
                  </a:cubicBezTo>
                  <a:cubicBezTo>
                    <a:pt x="310822" y="23598"/>
                    <a:pt x="305255" y="29746"/>
                    <a:pt x="299729" y="36152"/>
                  </a:cubicBezTo>
                  <a:cubicBezTo>
                    <a:pt x="298381" y="37733"/>
                    <a:pt x="292532" y="42832"/>
                    <a:pt x="287409" y="47374"/>
                  </a:cubicBezTo>
                  <a:cubicBezTo>
                    <a:pt x="288530" y="45866"/>
                    <a:pt x="289579" y="44470"/>
                    <a:pt x="290507" y="43348"/>
                  </a:cubicBezTo>
                  <a:cubicBezTo>
                    <a:pt x="297679" y="34845"/>
                    <a:pt x="305086" y="26228"/>
                    <a:pt x="311169" y="16862"/>
                  </a:cubicBezTo>
                  <a:close/>
                  <a:moveTo>
                    <a:pt x="222969" y="31811"/>
                  </a:moveTo>
                  <a:cubicBezTo>
                    <a:pt x="222993" y="31811"/>
                    <a:pt x="222872" y="31949"/>
                    <a:pt x="222566" y="32263"/>
                  </a:cubicBezTo>
                  <a:cubicBezTo>
                    <a:pt x="218443" y="36386"/>
                    <a:pt x="214764" y="40952"/>
                    <a:pt x="211617" y="45866"/>
                  </a:cubicBezTo>
                  <a:cubicBezTo>
                    <a:pt x="211149" y="46616"/>
                    <a:pt x="211819" y="47552"/>
                    <a:pt x="212569" y="47552"/>
                  </a:cubicBezTo>
                  <a:cubicBezTo>
                    <a:pt x="212747" y="47552"/>
                    <a:pt x="212932" y="47495"/>
                    <a:pt x="213110" y="47374"/>
                  </a:cubicBezTo>
                  <a:cubicBezTo>
                    <a:pt x="217063" y="44680"/>
                    <a:pt x="220839" y="41694"/>
                    <a:pt x="224381" y="38483"/>
                  </a:cubicBezTo>
                  <a:cubicBezTo>
                    <a:pt x="223824" y="39129"/>
                    <a:pt x="223235" y="39831"/>
                    <a:pt x="222566" y="40670"/>
                  </a:cubicBezTo>
                  <a:cubicBezTo>
                    <a:pt x="220097" y="43792"/>
                    <a:pt x="217321" y="46729"/>
                    <a:pt x="214715" y="49706"/>
                  </a:cubicBezTo>
                  <a:cubicBezTo>
                    <a:pt x="212593" y="48173"/>
                    <a:pt x="210544" y="46350"/>
                    <a:pt x="209172" y="44421"/>
                  </a:cubicBezTo>
                  <a:cubicBezTo>
                    <a:pt x="210915" y="42646"/>
                    <a:pt x="212690" y="40928"/>
                    <a:pt x="214505" y="39250"/>
                  </a:cubicBezTo>
                  <a:cubicBezTo>
                    <a:pt x="214159" y="39581"/>
                    <a:pt x="214005" y="39718"/>
                    <a:pt x="214013" y="39718"/>
                  </a:cubicBezTo>
                  <a:cubicBezTo>
                    <a:pt x="214086" y="39718"/>
                    <a:pt x="222775" y="31811"/>
                    <a:pt x="222969" y="31811"/>
                  </a:cubicBezTo>
                  <a:close/>
                  <a:moveTo>
                    <a:pt x="122917" y="23437"/>
                  </a:moveTo>
                  <a:cubicBezTo>
                    <a:pt x="124304" y="24429"/>
                    <a:pt x="125716" y="25422"/>
                    <a:pt x="127104" y="26438"/>
                  </a:cubicBezTo>
                  <a:lnTo>
                    <a:pt x="101222" y="52320"/>
                  </a:lnTo>
                  <a:lnTo>
                    <a:pt x="101222" y="52328"/>
                  </a:lnTo>
                  <a:cubicBezTo>
                    <a:pt x="110314" y="43211"/>
                    <a:pt x="116817" y="34821"/>
                    <a:pt x="122917" y="23437"/>
                  </a:cubicBezTo>
                  <a:close/>
                  <a:moveTo>
                    <a:pt x="227899" y="40557"/>
                  </a:moveTo>
                  <a:cubicBezTo>
                    <a:pt x="224986" y="44583"/>
                    <a:pt x="222146" y="48649"/>
                    <a:pt x="219330" y="52723"/>
                  </a:cubicBezTo>
                  <a:cubicBezTo>
                    <a:pt x="218475" y="52215"/>
                    <a:pt x="217523" y="51634"/>
                    <a:pt x="216531" y="50964"/>
                  </a:cubicBezTo>
                  <a:cubicBezTo>
                    <a:pt x="217531" y="50125"/>
                    <a:pt x="218467" y="49238"/>
                    <a:pt x="219443" y="48383"/>
                  </a:cubicBezTo>
                  <a:cubicBezTo>
                    <a:pt x="219629" y="48262"/>
                    <a:pt x="219814" y="48100"/>
                    <a:pt x="219976" y="47915"/>
                  </a:cubicBezTo>
                  <a:cubicBezTo>
                    <a:pt x="222678" y="45511"/>
                    <a:pt x="225333" y="43066"/>
                    <a:pt x="227899" y="40557"/>
                  </a:cubicBezTo>
                  <a:close/>
                  <a:moveTo>
                    <a:pt x="305417" y="20613"/>
                  </a:moveTo>
                  <a:cubicBezTo>
                    <a:pt x="300923" y="26672"/>
                    <a:pt x="296122" y="32537"/>
                    <a:pt x="291370" y="38387"/>
                  </a:cubicBezTo>
                  <a:cubicBezTo>
                    <a:pt x="288272" y="42227"/>
                    <a:pt x="284036" y="49238"/>
                    <a:pt x="279494" y="54087"/>
                  </a:cubicBezTo>
                  <a:cubicBezTo>
                    <a:pt x="282495" y="41372"/>
                    <a:pt x="296195" y="29020"/>
                    <a:pt x="305392" y="20613"/>
                  </a:cubicBezTo>
                  <a:close/>
                  <a:moveTo>
                    <a:pt x="99624" y="9391"/>
                  </a:moveTo>
                  <a:cubicBezTo>
                    <a:pt x="100536" y="9835"/>
                    <a:pt x="101464" y="10254"/>
                    <a:pt x="102375" y="10714"/>
                  </a:cubicBezTo>
                  <a:cubicBezTo>
                    <a:pt x="92056" y="21339"/>
                    <a:pt x="83109" y="32771"/>
                    <a:pt x="75097" y="44954"/>
                  </a:cubicBezTo>
                  <a:cubicBezTo>
                    <a:pt x="73419" y="46374"/>
                    <a:pt x="71741" y="47778"/>
                    <a:pt x="70160" y="49149"/>
                  </a:cubicBezTo>
                  <a:cubicBezTo>
                    <a:pt x="65674" y="52957"/>
                    <a:pt x="63205" y="54514"/>
                    <a:pt x="62156" y="54514"/>
                  </a:cubicBezTo>
                  <a:cubicBezTo>
                    <a:pt x="60179" y="54514"/>
                    <a:pt x="63326" y="48923"/>
                    <a:pt x="67594" y="42534"/>
                  </a:cubicBezTo>
                  <a:cubicBezTo>
                    <a:pt x="79357" y="32376"/>
                    <a:pt x="91798" y="23106"/>
                    <a:pt x="99624" y="9391"/>
                  </a:cubicBezTo>
                  <a:close/>
                  <a:moveTo>
                    <a:pt x="286360" y="16095"/>
                  </a:moveTo>
                  <a:cubicBezTo>
                    <a:pt x="288111" y="16095"/>
                    <a:pt x="289853" y="16119"/>
                    <a:pt x="291628" y="16144"/>
                  </a:cubicBezTo>
                  <a:lnTo>
                    <a:pt x="291652" y="16144"/>
                  </a:lnTo>
                  <a:cubicBezTo>
                    <a:pt x="278421" y="28608"/>
                    <a:pt x="264398" y="42396"/>
                    <a:pt x="253216" y="55410"/>
                  </a:cubicBezTo>
                  <a:cubicBezTo>
                    <a:pt x="264213" y="42275"/>
                    <a:pt x="276041" y="29859"/>
                    <a:pt x="286360" y="16095"/>
                  </a:cubicBezTo>
                  <a:close/>
                  <a:moveTo>
                    <a:pt x="135285" y="32497"/>
                  </a:moveTo>
                  <a:lnTo>
                    <a:pt x="139061" y="35313"/>
                  </a:lnTo>
                  <a:cubicBezTo>
                    <a:pt x="131703" y="42227"/>
                    <a:pt x="125458" y="50053"/>
                    <a:pt x="119238" y="57927"/>
                  </a:cubicBezTo>
                  <a:cubicBezTo>
                    <a:pt x="125224" y="49867"/>
                    <a:pt x="130606" y="41372"/>
                    <a:pt x="135285" y="32497"/>
                  </a:cubicBezTo>
                  <a:close/>
                  <a:moveTo>
                    <a:pt x="260066" y="19750"/>
                  </a:moveTo>
                  <a:cubicBezTo>
                    <a:pt x="251820" y="34216"/>
                    <a:pt x="237403" y="44212"/>
                    <a:pt x="228036" y="58000"/>
                  </a:cubicBezTo>
                  <a:cubicBezTo>
                    <a:pt x="227463" y="57612"/>
                    <a:pt x="226914" y="57201"/>
                    <a:pt x="226317" y="56830"/>
                  </a:cubicBezTo>
                  <a:cubicBezTo>
                    <a:pt x="232045" y="50916"/>
                    <a:pt x="237475" y="44793"/>
                    <a:pt x="242921" y="38621"/>
                  </a:cubicBezTo>
                  <a:cubicBezTo>
                    <a:pt x="248166" y="32659"/>
                    <a:pt x="256758" y="25551"/>
                    <a:pt x="260066" y="19750"/>
                  </a:cubicBezTo>
                  <a:close/>
                  <a:moveTo>
                    <a:pt x="129323" y="28092"/>
                  </a:moveTo>
                  <a:cubicBezTo>
                    <a:pt x="130444" y="28883"/>
                    <a:pt x="131509" y="29673"/>
                    <a:pt x="132606" y="30488"/>
                  </a:cubicBezTo>
                  <a:cubicBezTo>
                    <a:pt x="122981" y="39936"/>
                    <a:pt x="113421" y="49294"/>
                    <a:pt x="104707" y="59605"/>
                  </a:cubicBezTo>
                  <a:cubicBezTo>
                    <a:pt x="111637" y="51392"/>
                    <a:pt x="122570" y="39314"/>
                    <a:pt x="129323" y="28092"/>
                  </a:cubicBezTo>
                  <a:close/>
                  <a:moveTo>
                    <a:pt x="294517" y="16192"/>
                  </a:moveTo>
                  <a:cubicBezTo>
                    <a:pt x="295840" y="16216"/>
                    <a:pt x="297195" y="16216"/>
                    <a:pt x="298518" y="16257"/>
                  </a:cubicBezTo>
                  <a:cubicBezTo>
                    <a:pt x="290345" y="24994"/>
                    <a:pt x="282124" y="33707"/>
                    <a:pt x="273878" y="42396"/>
                  </a:cubicBezTo>
                  <a:cubicBezTo>
                    <a:pt x="268126" y="48447"/>
                    <a:pt x="262398" y="54555"/>
                    <a:pt x="256734" y="60678"/>
                  </a:cubicBezTo>
                  <a:cubicBezTo>
                    <a:pt x="269126" y="45841"/>
                    <a:pt x="282987" y="32287"/>
                    <a:pt x="294420" y="16587"/>
                  </a:cubicBezTo>
                  <a:cubicBezTo>
                    <a:pt x="294492" y="16450"/>
                    <a:pt x="294468" y="16305"/>
                    <a:pt x="294492" y="16192"/>
                  </a:cubicBezTo>
                  <a:close/>
                  <a:moveTo>
                    <a:pt x="247068" y="43558"/>
                  </a:moveTo>
                  <a:cubicBezTo>
                    <a:pt x="243623" y="47213"/>
                    <a:pt x="240404" y="51077"/>
                    <a:pt x="237403" y="55160"/>
                  </a:cubicBezTo>
                  <a:cubicBezTo>
                    <a:pt x="235587" y="57088"/>
                    <a:pt x="233724" y="59000"/>
                    <a:pt x="231949" y="61001"/>
                  </a:cubicBezTo>
                  <a:cubicBezTo>
                    <a:pt x="231303" y="60404"/>
                    <a:pt x="230553" y="59944"/>
                    <a:pt x="229883" y="59419"/>
                  </a:cubicBezTo>
                  <a:cubicBezTo>
                    <a:pt x="235402" y="54643"/>
                    <a:pt x="241340" y="49214"/>
                    <a:pt x="247068" y="43558"/>
                  </a:cubicBezTo>
                  <a:close/>
                  <a:moveTo>
                    <a:pt x="280704" y="44720"/>
                  </a:moveTo>
                  <a:cubicBezTo>
                    <a:pt x="278558" y="48802"/>
                    <a:pt x="277090" y="52876"/>
                    <a:pt x="276767" y="56668"/>
                  </a:cubicBezTo>
                  <a:cubicBezTo>
                    <a:pt x="275855" y="57419"/>
                    <a:pt x="274855" y="58072"/>
                    <a:pt x="273806" y="58605"/>
                  </a:cubicBezTo>
                  <a:cubicBezTo>
                    <a:pt x="273128" y="58887"/>
                    <a:pt x="273128" y="59492"/>
                    <a:pt x="273459" y="59928"/>
                  </a:cubicBezTo>
                  <a:cubicBezTo>
                    <a:pt x="273257" y="59920"/>
                    <a:pt x="273047" y="59920"/>
                    <a:pt x="272846" y="59920"/>
                  </a:cubicBezTo>
                  <a:cubicBezTo>
                    <a:pt x="270458" y="59920"/>
                    <a:pt x="268102" y="60525"/>
                    <a:pt x="266028" y="61678"/>
                  </a:cubicBezTo>
                  <a:cubicBezTo>
                    <a:pt x="270966" y="55974"/>
                    <a:pt x="275879" y="50384"/>
                    <a:pt x="280704" y="44720"/>
                  </a:cubicBezTo>
                  <a:close/>
                  <a:moveTo>
                    <a:pt x="329871" y="18685"/>
                  </a:moveTo>
                  <a:cubicBezTo>
                    <a:pt x="330637" y="18774"/>
                    <a:pt x="331436" y="18871"/>
                    <a:pt x="332227" y="18984"/>
                  </a:cubicBezTo>
                  <a:lnTo>
                    <a:pt x="332251" y="18984"/>
                  </a:lnTo>
                  <a:cubicBezTo>
                    <a:pt x="318132" y="33352"/>
                    <a:pt x="304271" y="47963"/>
                    <a:pt x="290668" y="62776"/>
                  </a:cubicBezTo>
                  <a:cubicBezTo>
                    <a:pt x="297986" y="54789"/>
                    <a:pt x="311097" y="38919"/>
                    <a:pt x="322981" y="25994"/>
                  </a:cubicBezTo>
                  <a:cubicBezTo>
                    <a:pt x="324885" y="25067"/>
                    <a:pt x="325885" y="23994"/>
                    <a:pt x="325958" y="22759"/>
                  </a:cubicBezTo>
                  <a:cubicBezTo>
                    <a:pt x="327289" y="21339"/>
                    <a:pt x="328588" y="19984"/>
                    <a:pt x="329871" y="18685"/>
                  </a:cubicBezTo>
                  <a:close/>
                  <a:moveTo>
                    <a:pt x="312799" y="22598"/>
                  </a:moveTo>
                  <a:cubicBezTo>
                    <a:pt x="301552" y="35289"/>
                    <a:pt x="292951" y="50311"/>
                    <a:pt x="282866" y="63913"/>
                  </a:cubicBezTo>
                  <a:cubicBezTo>
                    <a:pt x="282100" y="63123"/>
                    <a:pt x="281212" y="62421"/>
                    <a:pt x="280236" y="61888"/>
                  </a:cubicBezTo>
                  <a:cubicBezTo>
                    <a:pt x="278679" y="61025"/>
                    <a:pt x="276977" y="60444"/>
                    <a:pt x="275202" y="60162"/>
                  </a:cubicBezTo>
                  <a:cubicBezTo>
                    <a:pt x="275718" y="59912"/>
                    <a:pt x="276202" y="59605"/>
                    <a:pt x="276694" y="59282"/>
                  </a:cubicBezTo>
                  <a:lnTo>
                    <a:pt x="276718" y="59307"/>
                  </a:lnTo>
                  <a:lnTo>
                    <a:pt x="276718" y="59468"/>
                  </a:lnTo>
                  <a:cubicBezTo>
                    <a:pt x="276767" y="60137"/>
                    <a:pt x="277243" y="60525"/>
                    <a:pt x="277775" y="60525"/>
                  </a:cubicBezTo>
                  <a:cubicBezTo>
                    <a:pt x="278042" y="60525"/>
                    <a:pt x="278316" y="60436"/>
                    <a:pt x="278558" y="60234"/>
                  </a:cubicBezTo>
                  <a:cubicBezTo>
                    <a:pt x="291999" y="49657"/>
                    <a:pt x="303480" y="33102"/>
                    <a:pt x="312799" y="22598"/>
                  </a:cubicBezTo>
                  <a:close/>
                  <a:moveTo>
                    <a:pt x="336721" y="19710"/>
                  </a:moveTo>
                  <a:lnTo>
                    <a:pt x="336721" y="19734"/>
                  </a:lnTo>
                  <a:cubicBezTo>
                    <a:pt x="338141" y="19960"/>
                    <a:pt x="339561" y="20153"/>
                    <a:pt x="340956" y="20404"/>
                  </a:cubicBezTo>
                  <a:cubicBezTo>
                    <a:pt x="341311" y="20476"/>
                    <a:pt x="341658" y="20589"/>
                    <a:pt x="342005" y="20662"/>
                  </a:cubicBezTo>
                  <a:cubicBezTo>
                    <a:pt x="340868" y="21920"/>
                    <a:pt x="339795" y="23203"/>
                    <a:pt x="338673" y="24462"/>
                  </a:cubicBezTo>
                  <a:cubicBezTo>
                    <a:pt x="338512" y="24333"/>
                    <a:pt x="338334" y="24268"/>
                    <a:pt x="338149" y="24268"/>
                  </a:cubicBezTo>
                  <a:cubicBezTo>
                    <a:pt x="337245" y="24268"/>
                    <a:pt x="336099" y="25841"/>
                    <a:pt x="334744" y="28980"/>
                  </a:cubicBezTo>
                  <a:cubicBezTo>
                    <a:pt x="331993" y="32142"/>
                    <a:pt x="329290" y="35337"/>
                    <a:pt x="326587" y="38548"/>
                  </a:cubicBezTo>
                  <a:cubicBezTo>
                    <a:pt x="326216" y="38943"/>
                    <a:pt x="325869" y="39387"/>
                    <a:pt x="325490" y="39782"/>
                  </a:cubicBezTo>
                  <a:cubicBezTo>
                    <a:pt x="319439" y="46584"/>
                    <a:pt x="313081" y="53110"/>
                    <a:pt x="306651" y="59532"/>
                  </a:cubicBezTo>
                  <a:cubicBezTo>
                    <a:pt x="304602" y="61541"/>
                    <a:pt x="302504" y="63469"/>
                    <a:pt x="300431" y="65430"/>
                  </a:cubicBezTo>
                  <a:cubicBezTo>
                    <a:pt x="302084" y="63074"/>
                    <a:pt x="303666" y="60678"/>
                    <a:pt x="305271" y="58443"/>
                  </a:cubicBezTo>
                  <a:cubicBezTo>
                    <a:pt x="315131" y="44583"/>
                    <a:pt x="328290" y="34401"/>
                    <a:pt x="336721" y="19710"/>
                  </a:cubicBezTo>
                  <a:close/>
                  <a:moveTo>
                    <a:pt x="122497" y="34966"/>
                  </a:moveTo>
                  <a:cubicBezTo>
                    <a:pt x="113953" y="43510"/>
                    <a:pt x="106611" y="55418"/>
                    <a:pt x="99882" y="65922"/>
                  </a:cubicBezTo>
                  <a:cubicBezTo>
                    <a:pt x="98511" y="64430"/>
                    <a:pt x="97397" y="62711"/>
                    <a:pt x="96631" y="60831"/>
                  </a:cubicBezTo>
                  <a:lnTo>
                    <a:pt x="122497" y="34965"/>
                  </a:lnTo>
                  <a:close/>
                  <a:moveTo>
                    <a:pt x="69950" y="52852"/>
                  </a:moveTo>
                  <a:cubicBezTo>
                    <a:pt x="67182" y="57394"/>
                    <a:pt x="64568" y="62074"/>
                    <a:pt x="62027" y="66826"/>
                  </a:cubicBezTo>
                  <a:cubicBezTo>
                    <a:pt x="61406" y="64664"/>
                    <a:pt x="60801" y="62437"/>
                    <a:pt x="60292" y="60113"/>
                  </a:cubicBezTo>
                  <a:cubicBezTo>
                    <a:pt x="63431" y="57790"/>
                    <a:pt x="66690" y="55369"/>
                    <a:pt x="69950" y="52852"/>
                  </a:cubicBezTo>
                  <a:close/>
                  <a:moveTo>
                    <a:pt x="111202" y="15627"/>
                  </a:moveTo>
                  <a:cubicBezTo>
                    <a:pt x="112573" y="16466"/>
                    <a:pt x="113929" y="17378"/>
                    <a:pt x="115300" y="18266"/>
                  </a:cubicBezTo>
                  <a:lnTo>
                    <a:pt x="115276" y="18266"/>
                  </a:lnTo>
                  <a:cubicBezTo>
                    <a:pt x="101464" y="22388"/>
                    <a:pt x="92540" y="37176"/>
                    <a:pt x="84505" y="51618"/>
                  </a:cubicBezTo>
                  <a:cubicBezTo>
                    <a:pt x="81600" y="54434"/>
                    <a:pt x="78639" y="57209"/>
                    <a:pt x="75775" y="60073"/>
                  </a:cubicBezTo>
                  <a:cubicBezTo>
                    <a:pt x="70660" y="65252"/>
                    <a:pt x="68675" y="67181"/>
                    <a:pt x="68514" y="67181"/>
                  </a:cubicBezTo>
                  <a:cubicBezTo>
                    <a:pt x="68142" y="67181"/>
                    <a:pt x="77768" y="56612"/>
                    <a:pt x="80592" y="52505"/>
                  </a:cubicBezTo>
                  <a:cubicBezTo>
                    <a:pt x="89676" y="39274"/>
                    <a:pt x="100140" y="27205"/>
                    <a:pt x="111202" y="15627"/>
                  </a:cubicBezTo>
                  <a:close/>
                  <a:moveTo>
                    <a:pt x="299664" y="48447"/>
                  </a:moveTo>
                  <a:cubicBezTo>
                    <a:pt x="294662" y="54780"/>
                    <a:pt x="289886" y="61267"/>
                    <a:pt x="285674" y="68181"/>
                  </a:cubicBezTo>
                  <a:cubicBezTo>
                    <a:pt x="285279" y="67326"/>
                    <a:pt x="284819" y="66519"/>
                    <a:pt x="284286" y="65728"/>
                  </a:cubicBezTo>
                  <a:cubicBezTo>
                    <a:pt x="289224" y="59791"/>
                    <a:pt x="294371" y="54087"/>
                    <a:pt x="299664" y="48447"/>
                  </a:cubicBezTo>
                  <a:close/>
                  <a:moveTo>
                    <a:pt x="270441" y="25793"/>
                  </a:moveTo>
                  <a:cubicBezTo>
                    <a:pt x="258372" y="37475"/>
                    <a:pt x="246963" y="51077"/>
                    <a:pt x="236047" y="63849"/>
                  </a:cubicBezTo>
                  <a:cubicBezTo>
                    <a:pt x="235297" y="64744"/>
                    <a:pt x="236031" y="65898"/>
                    <a:pt x="236943" y="65898"/>
                  </a:cubicBezTo>
                  <a:cubicBezTo>
                    <a:pt x="237217" y="65898"/>
                    <a:pt x="237508" y="65793"/>
                    <a:pt x="237774" y="65543"/>
                  </a:cubicBezTo>
                  <a:cubicBezTo>
                    <a:pt x="251377" y="52925"/>
                    <a:pt x="264350" y="39855"/>
                    <a:pt x="277041" y="26325"/>
                  </a:cubicBezTo>
                  <a:cubicBezTo>
                    <a:pt x="263632" y="40646"/>
                    <a:pt x="250425" y="54829"/>
                    <a:pt x="238242" y="70271"/>
                  </a:cubicBezTo>
                  <a:cubicBezTo>
                    <a:pt x="237774" y="68875"/>
                    <a:pt x="237145" y="67503"/>
                    <a:pt x="236378" y="66221"/>
                  </a:cubicBezTo>
                  <a:cubicBezTo>
                    <a:pt x="235587" y="64962"/>
                    <a:pt x="234651" y="63752"/>
                    <a:pt x="233651" y="62655"/>
                  </a:cubicBezTo>
                  <a:cubicBezTo>
                    <a:pt x="245196" y="49585"/>
                    <a:pt x="257896" y="37919"/>
                    <a:pt x="270441" y="25793"/>
                  </a:cubicBezTo>
                  <a:close/>
                  <a:moveTo>
                    <a:pt x="141739" y="37265"/>
                  </a:moveTo>
                  <a:cubicBezTo>
                    <a:pt x="146024" y="40436"/>
                    <a:pt x="150324" y="43534"/>
                    <a:pt x="154769" y="46438"/>
                  </a:cubicBezTo>
                  <a:cubicBezTo>
                    <a:pt x="154261" y="47342"/>
                    <a:pt x="153801" y="48221"/>
                    <a:pt x="153358" y="49028"/>
                  </a:cubicBezTo>
                  <a:cubicBezTo>
                    <a:pt x="153140" y="49415"/>
                    <a:pt x="153462" y="49770"/>
                    <a:pt x="153793" y="49770"/>
                  </a:cubicBezTo>
                  <a:cubicBezTo>
                    <a:pt x="153946" y="49770"/>
                    <a:pt x="154100" y="49698"/>
                    <a:pt x="154197" y="49520"/>
                  </a:cubicBezTo>
                  <a:cubicBezTo>
                    <a:pt x="154761" y="48754"/>
                    <a:pt x="155294" y="47939"/>
                    <a:pt x="155851" y="47148"/>
                  </a:cubicBezTo>
                  <a:lnTo>
                    <a:pt x="156440" y="47519"/>
                  </a:lnTo>
                  <a:cubicBezTo>
                    <a:pt x="150033" y="55716"/>
                    <a:pt x="143692" y="63986"/>
                    <a:pt x="137149" y="72094"/>
                  </a:cubicBezTo>
                  <a:cubicBezTo>
                    <a:pt x="142224" y="64430"/>
                    <a:pt x="147185" y="56668"/>
                    <a:pt x="152034" y="48867"/>
                  </a:cubicBezTo>
                  <a:cubicBezTo>
                    <a:pt x="152599" y="47971"/>
                    <a:pt x="151752" y="46721"/>
                    <a:pt x="150808" y="46721"/>
                  </a:cubicBezTo>
                  <a:cubicBezTo>
                    <a:pt x="150582" y="46721"/>
                    <a:pt x="150348" y="46793"/>
                    <a:pt x="150122" y="46955"/>
                  </a:cubicBezTo>
                  <a:cubicBezTo>
                    <a:pt x="148259" y="48334"/>
                    <a:pt x="146395" y="49754"/>
                    <a:pt x="144531" y="51174"/>
                  </a:cubicBezTo>
                  <a:cubicBezTo>
                    <a:pt x="145604" y="49238"/>
                    <a:pt x="146653" y="47310"/>
                    <a:pt x="147678" y="45398"/>
                  </a:cubicBezTo>
                  <a:cubicBezTo>
                    <a:pt x="148186" y="44454"/>
                    <a:pt x="147419" y="43243"/>
                    <a:pt x="146459" y="43243"/>
                  </a:cubicBezTo>
                  <a:cubicBezTo>
                    <a:pt x="146233" y="43243"/>
                    <a:pt x="145999" y="43308"/>
                    <a:pt x="145765" y="43461"/>
                  </a:cubicBezTo>
                  <a:cubicBezTo>
                    <a:pt x="140247" y="47189"/>
                    <a:pt x="135285" y="51408"/>
                    <a:pt x="130581" y="55902"/>
                  </a:cubicBezTo>
                  <a:cubicBezTo>
                    <a:pt x="135003" y="50150"/>
                    <a:pt x="138754" y="43881"/>
                    <a:pt x="141739" y="37265"/>
                  </a:cubicBezTo>
                  <a:close/>
                  <a:moveTo>
                    <a:pt x="103448" y="20194"/>
                  </a:moveTo>
                  <a:cubicBezTo>
                    <a:pt x="88256" y="36015"/>
                    <a:pt x="75565" y="54458"/>
                    <a:pt x="64125" y="73119"/>
                  </a:cubicBezTo>
                  <a:cubicBezTo>
                    <a:pt x="63729" y="72046"/>
                    <a:pt x="63334" y="70924"/>
                    <a:pt x="62939" y="69762"/>
                  </a:cubicBezTo>
                  <a:cubicBezTo>
                    <a:pt x="63011" y="69714"/>
                    <a:pt x="63100" y="69714"/>
                    <a:pt x="63148" y="69641"/>
                  </a:cubicBezTo>
                  <a:cubicBezTo>
                    <a:pt x="70765" y="58605"/>
                    <a:pt x="81479" y="45139"/>
                    <a:pt x="91007" y="34054"/>
                  </a:cubicBezTo>
                  <a:cubicBezTo>
                    <a:pt x="92032" y="32941"/>
                    <a:pt x="92984" y="31795"/>
                    <a:pt x="93944" y="30633"/>
                  </a:cubicBezTo>
                  <a:cubicBezTo>
                    <a:pt x="97438" y="26648"/>
                    <a:pt x="100673" y="23058"/>
                    <a:pt x="103448" y="20194"/>
                  </a:cubicBezTo>
                  <a:close/>
                  <a:moveTo>
                    <a:pt x="119165" y="20799"/>
                  </a:moveTo>
                  <a:cubicBezTo>
                    <a:pt x="119633" y="21130"/>
                    <a:pt x="120101" y="21452"/>
                    <a:pt x="120569" y="21783"/>
                  </a:cubicBezTo>
                  <a:cubicBezTo>
                    <a:pt x="104610" y="38596"/>
                    <a:pt x="89305" y="56434"/>
                    <a:pt x="74629" y="73538"/>
                  </a:cubicBezTo>
                  <a:cubicBezTo>
                    <a:pt x="80801" y="66317"/>
                    <a:pt x="85578" y="57951"/>
                    <a:pt x="90402" y="49617"/>
                  </a:cubicBezTo>
                  <a:cubicBezTo>
                    <a:pt x="100092" y="40137"/>
                    <a:pt x="109943" y="30795"/>
                    <a:pt x="119165" y="20799"/>
                  </a:cubicBezTo>
                  <a:close/>
                  <a:moveTo>
                    <a:pt x="116301" y="30835"/>
                  </a:moveTo>
                  <a:cubicBezTo>
                    <a:pt x="117455" y="30835"/>
                    <a:pt x="101560" y="50061"/>
                    <a:pt x="95526" y="57693"/>
                  </a:cubicBezTo>
                  <a:cubicBezTo>
                    <a:pt x="95364" y="57136"/>
                    <a:pt x="95203" y="56628"/>
                    <a:pt x="95009" y="55999"/>
                  </a:cubicBezTo>
                  <a:cubicBezTo>
                    <a:pt x="94824" y="55313"/>
                    <a:pt x="94323" y="55014"/>
                    <a:pt x="93791" y="55014"/>
                  </a:cubicBezTo>
                  <a:cubicBezTo>
                    <a:pt x="93218" y="55014"/>
                    <a:pt x="92613" y="55377"/>
                    <a:pt x="92355" y="55999"/>
                  </a:cubicBezTo>
                  <a:cubicBezTo>
                    <a:pt x="88143" y="66479"/>
                    <a:pt x="82528" y="73958"/>
                    <a:pt x="72677" y="75934"/>
                  </a:cubicBezTo>
                  <a:lnTo>
                    <a:pt x="108200" y="38669"/>
                  </a:lnTo>
                  <a:cubicBezTo>
                    <a:pt x="113558" y="33046"/>
                    <a:pt x="115914" y="30835"/>
                    <a:pt x="116301" y="30835"/>
                  </a:cubicBezTo>
                  <a:close/>
                  <a:moveTo>
                    <a:pt x="334018" y="19847"/>
                  </a:moveTo>
                  <a:cubicBezTo>
                    <a:pt x="328846" y="30400"/>
                    <a:pt x="319044" y="38903"/>
                    <a:pt x="311072" y="47374"/>
                  </a:cubicBezTo>
                  <a:lnTo>
                    <a:pt x="311097" y="47374"/>
                  </a:lnTo>
                  <a:cubicBezTo>
                    <a:pt x="304247" y="54716"/>
                    <a:pt x="298962" y="63244"/>
                    <a:pt x="292653" y="70973"/>
                  </a:cubicBezTo>
                  <a:cubicBezTo>
                    <a:pt x="292492" y="71110"/>
                    <a:pt x="292371" y="71255"/>
                    <a:pt x="292258" y="71440"/>
                  </a:cubicBezTo>
                  <a:cubicBezTo>
                    <a:pt x="290951" y="72998"/>
                    <a:pt x="289644" y="74539"/>
                    <a:pt x="288248" y="76007"/>
                  </a:cubicBezTo>
                  <a:cubicBezTo>
                    <a:pt x="287715" y="74046"/>
                    <a:pt x="287175" y="72070"/>
                    <a:pt x="286505" y="70158"/>
                  </a:cubicBezTo>
                  <a:cubicBezTo>
                    <a:pt x="286521" y="70158"/>
                    <a:pt x="286545" y="70158"/>
                    <a:pt x="286561" y="70158"/>
                  </a:cubicBezTo>
                  <a:cubicBezTo>
                    <a:pt x="286828" y="70158"/>
                    <a:pt x="287094" y="70029"/>
                    <a:pt x="287271" y="69835"/>
                  </a:cubicBezTo>
                  <a:cubicBezTo>
                    <a:pt x="295606" y="60630"/>
                    <a:pt x="304061" y="51569"/>
                    <a:pt x="312638" y="42606"/>
                  </a:cubicBezTo>
                  <a:cubicBezTo>
                    <a:pt x="319044" y="35870"/>
                    <a:pt x="329968" y="28092"/>
                    <a:pt x="334018" y="19847"/>
                  </a:cubicBezTo>
                  <a:close/>
                  <a:moveTo>
                    <a:pt x="79664" y="60371"/>
                  </a:moveTo>
                  <a:cubicBezTo>
                    <a:pt x="76469" y="65962"/>
                    <a:pt x="73330" y="71110"/>
                    <a:pt x="69901" y="75071"/>
                  </a:cubicBezTo>
                  <a:lnTo>
                    <a:pt x="69901" y="75095"/>
                  </a:lnTo>
                  <a:cubicBezTo>
                    <a:pt x="69603" y="75442"/>
                    <a:pt x="69530" y="75958"/>
                    <a:pt x="69716" y="76378"/>
                  </a:cubicBezTo>
                  <a:cubicBezTo>
                    <a:pt x="68740" y="76475"/>
                    <a:pt x="67755" y="76515"/>
                    <a:pt x="66771" y="76515"/>
                  </a:cubicBezTo>
                  <a:cubicBezTo>
                    <a:pt x="66335" y="76515"/>
                    <a:pt x="65908" y="76507"/>
                    <a:pt x="65480" y="76491"/>
                  </a:cubicBezTo>
                  <a:cubicBezTo>
                    <a:pt x="65456" y="76426"/>
                    <a:pt x="65407" y="76330"/>
                    <a:pt x="65383" y="76257"/>
                  </a:cubicBezTo>
                  <a:cubicBezTo>
                    <a:pt x="69901" y="70714"/>
                    <a:pt x="74702" y="65478"/>
                    <a:pt x="79664" y="60371"/>
                  </a:cubicBezTo>
                  <a:close/>
                  <a:moveTo>
                    <a:pt x="344660" y="21291"/>
                  </a:moveTo>
                  <a:cubicBezTo>
                    <a:pt x="345805" y="21573"/>
                    <a:pt x="346967" y="21896"/>
                    <a:pt x="348113" y="22267"/>
                  </a:cubicBezTo>
                  <a:lnTo>
                    <a:pt x="348137" y="22267"/>
                  </a:lnTo>
                  <a:cubicBezTo>
                    <a:pt x="346733" y="23897"/>
                    <a:pt x="345337" y="25510"/>
                    <a:pt x="343942" y="27140"/>
                  </a:cubicBezTo>
                  <a:cubicBezTo>
                    <a:pt x="343772" y="27011"/>
                    <a:pt x="343595" y="26955"/>
                    <a:pt x="343409" y="26955"/>
                  </a:cubicBezTo>
                  <a:cubicBezTo>
                    <a:pt x="342473" y="26955"/>
                    <a:pt x="341352" y="28504"/>
                    <a:pt x="340053" y="31634"/>
                  </a:cubicBezTo>
                  <a:cubicBezTo>
                    <a:pt x="336398" y="35870"/>
                    <a:pt x="332784" y="40137"/>
                    <a:pt x="329217" y="44446"/>
                  </a:cubicBezTo>
                  <a:cubicBezTo>
                    <a:pt x="319503" y="55248"/>
                    <a:pt x="305925" y="67826"/>
                    <a:pt x="299382" y="76983"/>
                  </a:cubicBezTo>
                  <a:cubicBezTo>
                    <a:pt x="308837" y="63728"/>
                    <a:pt x="319084" y="51102"/>
                    <a:pt x="329613" y="38693"/>
                  </a:cubicBezTo>
                  <a:cubicBezTo>
                    <a:pt x="334720" y="32981"/>
                    <a:pt x="339746" y="27180"/>
                    <a:pt x="344660" y="21291"/>
                  </a:cubicBezTo>
                  <a:close/>
                  <a:moveTo>
                    <a:pt x="284464" y="25244"/>
                  </a:moveTo>
                  <a:cubicBezTo>
                    <a:pt x="284754" y="25244"/>
                    <a:pt x="283488" y="26963"/>
                    <a:pt x="279704" y="31448"/>
                  </a:cubicBezTo>
                  <a:cubicBezTo>
                    <a:pt x="266004" y="47632"/>
                    <a:pt x="251304" y="62517"/>
                    <a:pt x="239097" y="79871"/>
                  </a:cubicBezTo>
                  <a:cubicBezTo>
                    <a:pt x="239476" y="77516"/>
                    <a:pt x="239428" y="75095"/>
                    <a:pt x="238960" y="72739"/>
                  </a:cubicBezTo>
                  <a:lnTo>
                    <a:pt x="238984" y="72739"/>
                  </a:lnTo>
                  <a:cubicBezTo>
                    <a:pt x="239194" y="72723"/>
                    <a:pt x="239355" y="72626"/>
                    <a:pt x="239500" y="72489"/>
                  </a:cubicBezTo>
                  <a:cubicBezTo>
                    <a:pt x="247907" y="62405"/>
                    <a:pt x="256637" y="52989"/>
                    <a:pt x="265907" y="43671"/>
                  </a:cubicBezTo>
                  <a:cubicBezTo>
                    <a:pt x="266230" y="43356"/>
                    <a:pt x="283528" y="25244"/>
                    <a:pt x="284464" y="25244"/>
                  </a:cubicBezTo>
                  <a:close/>
                  <a:moveTo>
                    <a:pt x="350162" y="22993"/>
                  </a:moveTo>
                  <a:cubicBezTo>
                    <a:pt x="351977" y="23663"/>
                    <a:pt x="353744" y="24413"/>
                    <a:pt x="355471" y="25276"/>
                  </a:cubicBezTo>
                  <a:cubicBezTo>
                    <a:pt x="342473" y="38016"/>
                    <a:pt x="330339" y="51545"/>
                    <a:pt x="317995" y="64914"/>
                  </a:cubicBezTo>
                  <a:cubicBezTo>
                    <a:pt x="313751" y="69504"/>
                    <a:pt x="306861" y="76636"/>
                    <a:pt x="304456" y="80267"/>
                  </a:cubicBezTo>
                  <a:cubicBezTo>
                    <a:pt x="311048" y="70271"/>
                    <a:pt x="318624" y="60912"/>
                    <a:pt x="326168" y="51618"/>
                  </a:cubicBezTo>
                  <a:cubicBezTo>
                    <a:pt x="328637" y="48568"/>
                    <a:pt x="331243" y="45632"/>
                    <a:pt x="333808" y="42646"/>
                  </a:cubicBezTo>
                  <a:cubicBezTo>
                    <a:pt x="339238" y="36434"/>
                    <a:pt x="344619" y="30141"/>
                    <a:pt x="349928" y="23808"/>
                  </a:cubicBezTo>
                  <a:cubicBezTo>
                    <a:pt x="350090" y="23574"/>
                    <a:pt x="350186" y="23268"/>
                    <a:pt x="350162" y="22993"/>
                  </a:cubicBezTo>
                  <a:close/>
                  <a:moveTo>
                    <a:pt x="129524" y="37895"/>
                  </a:moveTo>
                  <a:cubicBezTo>
                    <a:pt x="121416" y="53611"/>
                    <a:pt x="108491" y="67108"/>
                    <a:pt x="97317" y="80920"/>
                  </a:cubicBezTo>
                  <a:cubicBezTo>
                    <a:pt x="98341" y="77822"/>
                    <a:pt x="100302" y="74651"/>
                    <a:pt x="103489" y="71465"/>
                  </a:cubicBezTo>
                  <a:cubicBezTo>
                    <a:pt x="104005" y="70924"/>
                    <a:pt x="104005" y="70061"/>
                    <a:pt x="103489" y="69553"/>
                  </a:cubicBezTo>
                  <a:cubicBezTo>
                    <a:pt x="102956" y="69012"/>
                    <a:pt x="102464" y="68552"/>
                    <a:pt x="102004" y="68108"/>
                  </a:cubicBezTo>
                  <a:cubicBezTo>
                    <a:pt x="109217" y="59032"/>
                    <a:pt x="126144" y="44421"/>
                    <a:pt x="129524" y="37895"/>
                  </a:cubicBezTo>
                  <a:close/>
                  <a:moveTo>
                    <a:pt x="357803" y="26414"/>
                  </a:moveTo>
                  <a:cubicBezTo>
                    <a:pt x="359271" y="27253"/>
                    <a:pt x="360667" y="28165"/>
                    <a:pt x="362038" y="29117"/>
                  </a:cubicBezTo>
                  <a:cubicBezTo>
                    <a:pt x="348177" y="46705"/>
                    <a:pt x="334042" y="63986"/>
                    <a:pt x="317365" y="78960"/>
                  </a:cubicBezTo>
                  <a:cubicBezTo>
                    <a:pt x="312831" y="83034"/>
                    <a:pt x="310604" y="84672"/>
                    <a:pt x="309959" y="84672"/>
                  </a:cubicBezTo>
                  <a:cubicBezTo>
                    <a:pt x="307579" y="84672"/>
                    <a:pt x="326434" y="62639"/>
                    <a:pt x="330387" y="57951"/>
                  </a:cubicBezTo>
                  <a:cubicBezTo>
                    <a:pt x="339375" y="47334"/>
                    <a:pt x="348807" y="37080"/>
                    <a:pt x="357803" y="26462"/>
                  </a:cubicBezTo>
                  <a:cubicBezTo>
                    <a:pt x="357803" y="26438"/>
                    <a:pt x="357778" y="26414"/>
                    <a:pt x="357803" y="26414"/>
                  </a:cubicBezTo>
                  <a:close/>
                  <a:moveTo>
                    <a:pt x="176045" y="28770"/>
                  </a:moveTo>
                  <a:cubicBezTo>
                    <a:pt x="178352" y="31892"/>
                    <a:pt x="180402" y="37685"/>
                    <a:pt x="181919" y="42905"/>
                  </a:cubicBezTo>
                  <a:cubicBezTo>
                    <a:pt x="169219" y="56507"/>
                    <a:pt x="158763" y="71787"/>
                    <a:pt x="147678" y="86576"/>
                  </a:cubicBezTo>
                  <a:cubicBezTo>
                    <a:pt x="158812" y="71481"/>
                    <a:pt x="168993" y="55692"/>
                    <a:pt x="178118" y="39298"/>
                  </a:cubicBezTo>
                  <a:cubicBezTo>
                    <a:pt x="178691" y="38290"/>
                    <a:pt x="177772" y="37128"/>
                    <a:pt x="176828" y="37128"/>
                  </a:cubicBezTo>
                  <a:cubicBezTo>
                    <a:pt x="176505" y="37128"/>
                    <a:pt x="176174" y="37265"/>
                    <a:pt x="175908" y="37596"/>
                  </a:cubicBezTo>
                  <a:cubicBezTo>
                    <a:pt x="172487" y="41646"/>
                    <a:pt x="168993" y="45656"/>
                    <a:pt x="165476" y="49657"/>
                  </a:cubicBezTo>
                  <a:cubicBezTo>
                    <a:pt x="169268" y="42743"/>
                    <a:pt x="172761" y="35732"/>
                    <a:pt x="176045" y="28770"/>
                  </a:cubicBezTo>
                  <a:close/>
                  <a:moveTo>
                    <a:pt x="386936" y="56854"/>
                  </a:moveTo>
                  <a:cubicBezTo>
                    <a:pt x="388550" y="58000"/>
                    <a:pt x="390107" y="59210"/>
                    <a:pt x="391640" y="60517"/>
                  </a:cubicBezTo>
                  <a:cubicBezTo>
                    <a:pt x="380885" y="69488"/>
                    <a:pt x="371397" y="79403"/>
                    <a:pt x="361796" y="89577"/>
                  </a:cubicBezTo>
                  <a:cubicBezTo>
                    <a:pt x="371309" y="79484"/>
                    <a:pt x="379304" y="68423"/>
                    <a:pt x="386936" y="56854"/>
                  </a:cubicBezTo>
                  <a:close/>
                  <a:moveTo>
                    <a:pt x="330968" y="53877"/>
                  </a:moveTo>
                  <a:cubicBezTo>
                    <a:pt x="321254" y="65172"/>
                    <a:pt x="311823" y="76677"/>
                    <a:pt x="303714" y="89327"/>
                  </a:cubicBezTo>
                  <a:cubicBezTo>
                    <a:pt x="303625" y="89464"/>
                    <a:pt x="303601" y="89650"/>
                    <a:pt x="303601" y="89819"/>
                  </a:cubicBezTo>
                  <a:cubicBezTo>
                    <a:pt x="300084" y="88302"/>
                    <a:pt x="296171" y="87140"/>
                    <a:pt x="294162" y="85971"/>
                  </a:cubicBezTo>
                  <a:cubicBezTo>
                    <a:pt x="291394" y="84365"/>
                    <a:pt x="290015" y="81614"/>
                    <a:pt x="289014" y="78540"/>
                  </a:cubicBezTo>
                  <a:cubicBezTo>
                    <a:pt x="296284" y="72441"/>
                    <a:pt x="303182" y="65938"/>
                    <a:pt x="309911" y="59323"/>
                  </a:cubicBezTo>
                  <a:cubicBezTo>
                    <a:pt x="304271" y="66640"/>
                    <a:pt x="298704" y="73998"/>
                    <a:pt x="293306" y="81525"/>
                  </a:cubicBezTo>
                  <a:cubicBezTo>
                    <a:pt x="292701" y="82332"/>
                    <a:pt x="293524" y="83187"/>
                    <a:pt x="294347" y="83187"/>
                  </a:cubicBezTo>
                  <a:cubicBezTo>
                    <a:pt x="294613" y="83187"/>
                    <a:pt x="294880" y="83098"/>
                    <a:pt x="295098" y="82897"/>
                  </a:cubicBezTo>
                  <a:lnTo>
                    <a:pt x="295122" y="82897"/>
                  </a:lnTo>
                  <a:cubicBezTo>
                    <a:pt x="300431" y="77983"/>
                    <a:pt x="305602" y="72909"/>
                    <a:pt x="310629" y="67737"/>
                  </a:cubicBezTo>
                  <a:cubicBezTo>
                    <a:pt x="306441" y="73369"/>
                    <a:pt x="302367" y="79105"/>
                    <a:pt x="298470" y="84970"/>
                  </a:cubicBezTo>
                  <a:cubicBezTo>
                    <a:pt x="297897" y="85842"/>
                    <a:pt x="298712" y="86745"/>
                    <a:pt x="299559" y="86745"/>
                  </a:cubicBezTo>
                  <a:cubicBezTo>
                    <a:pt x="299842" y="86745"/>
                    <a:pt x="300124" y="86648"/>
                    <a:pt x="300358" y="86414"/>
                  </a:cubicBezTo>
                  <a:cubicBezTo>
                    <a:pt x="310588" y="76443"/>
                    <a:pt x="321117" y="65010"/>
                    <a:pt x="330968" y="53877"/>
                  </a:cubicBezTo>
                  <a:close/>
                  <a:moveTo>
                    <a:pt x="364023" y="30658"/>
                  </a:moveTo>
                  <a:cubicBezTo>
                    <a:pt x="365604" y="31908"/>
                    <a:pt x="367113" y="33288"/>
                    <a:pt x="368541" y="34732"/>
                  </a:cubicBezTo>
                  <a:lnTo>
                    <a:pt x="368541" y="34756"/>
                  </a:lnTo>
                  <a:cubicBezTo>
                    <a:pt x="358521" y="44276"/>
                    <a:pt x="349178" y="54385"/>
                    <a:pt x="339956" y="64704"/>
                  </a:cubicBezTo>
                  <a:cubicBezTo>
                    <a:pt x="332477" y="73046"/>
                    <a:pt x="321738" y="81888"/>
                    <a:pt x="316155" y="91013"/>
                  </a:cubicBezTo>
                  <a:cubicBezTo>
                    <a:pt x="329524" y="69117"/>
                    <a:pt x="349735" y="52029"/>
                    <a:pt x="364023" y="30658"/>
                  </a:cubicBezTo>
                  <a:close/>
                  <a:moveTo>
                    <a:pt x="134543" y="62824"/>
                  </a:moveTo>
                  <a:cubicBezTo>
                    <a:pt x="129323" y="71505"/>
                    <a:pt x="123409" y="79686"/>
                    <a:pt x="117051" y="87600"/>
                  </a:cubicBezTo>
                  <a:cubicBezTo>
                    <a:pt x="114074" y="91295"/>
                    <a:pt x="112549" y="92723"/>
                    <a:pt x="111992" y="92723"/>
                  </a:cubicBezTo>
                  <a:cubicBezTo>
                    <a:pt x="110298" y="92723"/>
                    <a:pt x="117519" y="79557"/>
                    <a:pt x="120286" y="76354"/>
                  </a:cubicBezTo>
                  <a:cubicBezTo>
                    <a:pt x="124522" y="71416"/>
                    <a:pt x="129508" y="67060"/>
                    <a:pt x="134543" y="62824"/>
                  </a:cubicBezTo>
                  <a:close/>
                  <a:moveTo>
                    <a:pt x="136939" y="41807"/>
                  </a:moveTo>
                  <a:cubicBezTo>
                    <a:pt x="133752" y="49383"/>
                    <a:pt x="128976" y="56346"/>
                    <a:pt x="123619" y="63010"/>
                  </a:cubicBezTo>
                  <a:cubicBezTo>
                    <a:pt x="119399" y="67616"/>
                    <a:pt x="115349" y="72393"/>
                    <a:pt x="111363" y="77282"/>
                  </a:cubicBezTo>
                  <a:cubicBezTo>
                    <a:pt x="106797" y="82453"/>
                    <a:pt x="102327" y="87625"/>
                    <a:pt x="98366" y="92957"/>
                  </a:cubicBezTo>
                  <a:cubicBezTo>
                    <a:pt x="97155" y="90771"/>
                    <a:pt x="96502" y="88326"/>
                    <a:pt x="96502" y="85858"/>
                  </a:cubicBezTo>
                  <a:cubicBezTo>
                    <a:pt x="96663" y="85785"/>
                    <a:pt x="96857" y="85809"/>
                    <a:pt x="97042" y="85672"/>
                  </a:cubicBezTo>
                  <a:cubicBezTo>
                    <a:pt x="109080" y="76168"/>
                    <a:pt x="131509" y="54643"/>
                    <a:pt x="136939" y="41807"/>
                  </a:cubicBezTo>
                  <a:close/>
                  <a:moveTo>
                    <a:pt x="325119" y="75023"/>
                  </a:moveTo>
                  <a:cubicBezTo>
                    <a:pt x="319947" y="81525"/>
                    <a:pt x="314985" y="88181"/>
                    <a:pt x="310629" y="95362"/>
                  </a:cubicBezTo>
                  <a:lnTo>
                    <a:pt x="310629" y="95386"/>
                  </a:lnTo>
                  <a:cubicBezTo>
                    <a:pt x="310564" y="95499"/>
                    <a:pt x="310612" y="95612"/>
                    <a:pt x="310564" y="95733"/>
                  </a:cubicBezTo>
                  <a:cubicBezTo>
                    <a:pt x="310443" y="95426"/>
                    <a:pt x="310378" y="95055"/>
                    <a:pt x="310233" y="94756"/>
                  </a:cubicBezTo>
                  <a:cubicBezTo>
                    <a:pt x="309539" y="93143"/>
                    <a:pt x="307748" y="91868"/>
                    <a:pt x="305578" y="90747"/>
                  </a:cubicBezTo>
                  <a:cubicBezTo>
                    <a:pt x="312565" y="86067"/>
                    <a:pt x="319019" y="80735"/>
                    <a:pt x="325119" y="75023"/>
                  </a:cubicBezTo>
                  <a:close/>
                  <a:moveTo>
                    <a:pt x="376036" y="45470"/>
                  </a:moveTo>
                  <a:cubicBezTo>
                    <a:pt x="376424" y="46245"/>
                    <a:pt x="376924" y="46906"/>
                    <a:pt x="377271" y="47721"/>
                  </a:cubicBezTo>
                  <a:cubicBezTo>
                    <a:pt x="376964" y="46987"/>
                    <a:pt x="376859" y="46680"/>
                    <a:pt x="376900" y="46680"/>
                  </a:cubicBezTo>
                  <a:cubicBezTo>
                    <a:pt x="377101" y="46680"/>
                    <a:pt x="380119" y="52425"/>
                    <a:pt x="381232" y="53086"/>
                  </a:cubicBezTo>
                  <a:cubicBezTo>
                    <a:pt x="382394" y="53756"/>
                    <a:pt x="383540" y="54530"/>
                    <a:pt x="384677" y="55321"/>
                  </a:cubicBezTo>
                  <a:lnTo>
                    <a:pt x="353139" y="86859"/>
                  </a:lnTo>
                  <a:cubicBezTo>
                    <a:pt x="363184" y="76798"/>
                    <a:pt x="371446" y="64680"/>
                    <a:pt x="379627" y="53110"/>
                  </a:cubicBezTo>
                  <a:cubicBezTo>
                    <a:pt x="380224" y="52263"/>
                    <a:pt x="379401" y="51368"/>
                    <a:pt x="378562" y="51368"/>
                  </a:cubicBezTo>
                  <a:cubicBezTo>
                    <a:pt x="378287" y="51368"/>
                    <a:pt x="378013" y="51465"/>
                    <a:pt x="377787" y="51690"/>
                  </a:cubicBezTo>
                  <a:cubicBezTo>
                    <a:pt x="363370" y="65850"/>
                    <a:pt x="349856" y="80799"/>
                    <a:pt x="336253" y="95757"/>
                  </a:cubicBezTo>
                  <a:cubicBezTo>
                    <a:pt x="349694" y="79121"/>
                    <a:pt x="363015" y="62405"/>
                    <a:pt x="376036" y="45470"/>
                  </a:cubicBezTo>
                  <a:close/>
                  <a:moveTo>
                    <a:pt x="393343" y="62001"/>
                  </a:moveTo>
                  <a:cubicBezTo>
                    <a:pt x="394859" y="63332"/>
                    <a:pt x="396352" y="64704"/>
                    <a:pt x="397820" y="66148"/>
                  </a:cubicBezTo>
                  <a:cubicBezTo>
                    <a:pt x="387057" y="75402"/>
                    <a:pt x="376948" y="86043"/>
                    <a:pt x="368727" y="95821"/>
                  </a:cubicBezTo>
                  <a:cubicBezTo>
                    <a:pt x="377690" y="85156"/>
                    <a:pt x="385613" y="73603"/>
                    <a:pt x="393343" y="62001"/>
                  </a:cubicBezTo>
                  <a:close/>
                  <a:moveTo>
                    <a:pt x="379764" y="63405"/>
                  </a:moveTo>
                  <a:cubicBezTo>
                    <a:pt x="372495" y="70674"/>
                    <a:pt x="363249" y="85156"/>
                    <a:pt x="355100" y="95918"/>
                  </a:cubicBezTo>
                  <a:cubicBezTo>
                    <a:pt x="353163" y="95103"/>
                    <a:pt x="351187" y="94474"/>
                    <a:pt x="349138" y="94055"/>
                  </a:cubicBezTo>
                  <a:lnTo>
                    <a:pt x="349113" y="94055"/>
                  </a:lnTo>
                  <a:lnTo>
                    <a:pt x="379764" y="63404"/>
                  </a:lnTo>
                  <a:close/>
                  <a:moveTo>
                    <a:pt x="142385" y="48770"/>
                  </a:moveTo>
                  <a:cubicBezTo>
                    <a:pt x="143297" y="48770"/>
                    <a:pt x="141522" y="51876"/>
                    <a:pt x="139456" y="55160"/>
                  </a:cubicBezTo>
                  <a:cubicBezTo>
                    <a:pt x="124321" y="67076"/>
                    <a:pt x="110064" y="80517"/>
                    <a:pt x="102964" y="98516"/>
                  </a:cubicBezTo>
                  <a:cubicBezTo>
                    <a:pt x="101875" y="97604"/>
                    <a:pt x="100899" y="96588"/>
                    <a:pt x="100019" y="95499"/>
                  </a:cubicBezTo>
                  <a:cubicBezTo>
                    <a:pt x="111274" y="82155"/>
                    <a:pt x="121803" y="68342"/>
                    <a:pt x="134123" y="55902"/>
                  </a:cubicBezTo>
                  <a:cubicBezTo>
                    <a:pt x="139295" y="50674"/>
                    <a:pt x="141667" y="48770"/>
                    <a:pt x="142385" y="48770"/>
                  </a:cubicBezTo>
                  <a:close/>
                  <a:moveTo>
                    <a:pt x="259178" y="69109"/>
                  </a:moveTo>
                  <a:cubicBezTo>
                    <a:pt x="259388" y="69367"/>
                    <a:pt x="259671" y="69577"/>
                    <a:pt x="259993" y="69690"/>
                  </a:cubicBezTo>
                  <a:cubicBezTo>
                    <a:pt x="260744" y="73837"/>
                    <a:pt x="261784" y="77887"/>
                    <a:pt x="262833" y="81921"/>
                  </a:cubicBezTo>
                  <a:cubicBezTo>
                    <a:pt x="262599" y="81727"/>
                    <a:pt x="262325" y="81598"/>
                    <a:pt x="262043" y="81598"/>
                  </a:cubicBezTo>
                  <a:cubicBezTo>
                    <a:pt x="261849" y="81598"/>
                    <a:pt x="261655" y="81662"/>
                    <a:pt x="261462" y="81800"/>
                  </a:cubicBezTo>
                  <a:lnTo>
                    <a:pt x="261438" y="81824"/>
                  </a:lnTo>
                  <a:cubicBezTo>
                    <a:pt x="251845" y="89004"/>
                    <a:pt x="255709" y="85648"/>
                    <a:pt x="247068" y="94168"/>
                  </a:cubicBezTo>
                  <a:cubicBezTo>
                    <a:pt x="243123" y="98056"/>
                    <a:pt x="241372" y="99597"/>
                    <a:pt x="241090" y="99597"/>
                  </a:cubicBezTo>
                  <a:cubicBezTo>
                    <a:pt x="240057" y="99597"/>
                    <a:pt x="257831" y="79750"/>
                    <a:pt x="260413" y="76886"/>
                  </a:cubicBezTo>
                  <a:cubicBezTo>
                    <a:pt x="261260" y="75958"/>
                    <a:pt x="260453" y="74732"/>
                    <a:pt x="259477" y="74732"/>
                  </a:cubicBezTo>
                  <a:cubicBezTo>
                    <a:pt x="259187" y="74732"/>
                    <a:pt x="258880" y="74837"/>
                    <a:pt x="258598" y="75095"/>
                  </a:cubicBezTo>
                  <a:cubicBezTo>
                    <a:pt x="257896" y="75741"/>
                    <a:pt x="242913" y="90464"/>
                    <a:pt x="241275" y="90464"/>
                  </a:cubicBezTo>
                  <a:cubicBezTo>
                    <a:pt x="240727" y="90464"/>
                    <a:pt x="241687" y="88802"/>
                    <a:pt x="245205" y="84389"/>
                  </a:cubicBezTo>
                  <a:cubicBezTo>
                    <a:pt x="249464" y="79032"/>
                    <a:pt x="254378" y="74119"/>
                    <a:pt x="259178" y="69109"/>
                  </a:cubicBezTo>
                  <a:close/>
                  <a:moveTo>
                    <a:pt x="385258" y="68714"/>
                  </a:moveTo>
                  <a:cubicBezTo>
                    <a:pt x="377222" y="76539"/>
                    <a:pt x="369985" y="90069"/>
                    <a:pt x="362014" y="100138"/>
                  </a:cubicBezTo>
                  <a:lnTo>
                    <a:pt x="362014" y="100154"/>
                  </a:lnTo>
                  <a:cubicBezTo>
                    <a:pt x="360618" y="98919"/>
                    <a:pt x="359077" y="97871"/>
                    <a:pt x="357423" y="97015"/>
                  </a:cubicBezTo>
                  <a:cubicBezTo>
                    <a:pt x="366790" y="87673"/>
                    <a:pt x="375762" y="77959"/>
                    <a:pt x="385258" y="68714"/>
                  </a:cubicBezTo>
                  <a:close/>
                  <a:moveTo>
                    <a:pt x="370332" y="36660"/>
                  </a:moveTo>
                  <a:cubicBezTo>
                    <a:pt x="370986" y="37435"/>
                    <a:pt x="371615" y="38250"/>
                    <a:pt x="372220" y="39089"/>
                  </a:cubicBezTo>
                  <a:lnTo>
                    <a:pt x="372244" y="39113"/>
                  </a:lnTo>
                  <a:cubicBezTo>
                    <a:pt x="371889" y="39177"/>
                    <a:pt x="371591" y="39363"/>
                    <a:pt x="371381" y="39669"/>
                  </a:cubicBezTo>
                  <a:cubicBezTo>
                    <a:pt x="355834" y="62735"/>
                    <a:pt x="336890" y="83171"/>
                    <a:pt x="315526" y="100936"/>
                  </a:cubicBezTo>
                  <a:cubicBezTo>
                    <a:pt x="326216" y="92038"/>
                    <a:pt x="334429" y="78879"/>
                    <a:pt x="343337" y="68246"/>
                  </a:cubicBezTo>
                  <a:cubicBezTo>
                    <a:pt x="352276" y="57628"/>
                    <a:pt x="361345" y="47189"/>
                    <a:pt x="370332" y="36660"/>
                  </a:cubicBezTo>
                  <a:close/>
                  <a:moveTo>
                    <a:pt x="349484" y="57136"/>
                  </a:moveTo>
                  <a:cubicBezTo>
                    <a:pt x="336793" y="72046"/>
                    <a:pt x="324280" y="87068"/>
                    <a:pt x="312379" y="102623"/>
                  </a:cubicBezTo>
                  <a:cubicBezTo>
                    <a:pt x="312073" y="100694"/>
                    <a:pt x="311589" y="98782"/>
                    <a:pt x="310959" y="96943"/>
                  </a:cubicBezTo>
                  <a:cubicBezTo>
                    <a:pt x="311185" y="97112"/>
                    <a:pt x="311443" y="97193"/>
                    <a:pt x="311702" y="97193"/>
                  </a:cubicBezTo>
                  <a:cubicBezTo>
                    <a:pt x="312008" y="97193"/>
                    <a:pt x="312315" y="97080"/>
                    <a:pt x="312541" y="96846"/>
                  </a:cubicBezTo>
                  <a:lnTo>
                    <a:pt x="312541" y="96870"/>
                  </a:lnTo>
                  <a:cubicBezTo>
                    <a:pt x="325167" y="84922"/>
                    <a:pt x="337955" y="70529"/>
                    <a:pt x="349484" y="57136"/>
                  </a:cubicBezTo>
                  <a:close/>
                  <a:moveTo>
                    <a:pt x="399910" y="68270"/>
                  </a:moveTo>
                  <a:cubicBezTo>
                    <a:pt x="400846" y="69222"/>
                    <a:pt x="401749" y="70182"/>
                    <a:pt x="402661" y="71182"/>
                  </a:cubicBezTo>
                  <a:cubicBezTo>
                    <a:pt x="392132" y="82364"/>
                    <a:pt x="380764" y="92562"/>
                    <a:pt x="369445" y="102929"/>
                  </a:cubicBezTo>
                  <a:cubicBezTo>
                    <a:pt x="380579" y="92723"/>
                    <a:pt x="390503" y="80565"/>
                    <a:pt x="399910" y="68270"/>
                  </a:cubicBezTo>
                  <a:close/>
                  <a:moveTo>
                    <a:pt x="144281" y="55466"/>
                  </a:moveTo>
                  <a:cubicBezTo>
                    <a:pt x="146693" y="55466"/>
                    <a:pt x="134680" y="70795"/>
                    <a:pt x="134188" y="71553"/>
                  </a:cubicBezTo>
                  <a:cubicBezTo>
                    <a:pt x="127112" y="82316"/>
                    <a:pt x="119472" y="92659"/>
                    <a:pt x="111573" y="102832"/>
                  </a:cubicBezTo>
                  <a:cubicBezTo>
                    <a:pt x="111484" y="102953"/>
                    <a:pt x="111500" y="103091"/>
                    <a:pt x="111460" y="103228"/>
                  </a:cubicBezTo>
                  <a:cubicBezTo>
                    <a:pt x="109758" y="102647"/>
                    <a:pt x="108128" y="101905"/>
                    <a:pt x="106563" y="101017"/>
                  </a:cubicBezTo>
                  <a:cubicBezTo>
                    <a:pt x="121311" y="89722"/>
                    <a:pt x="131929" y="73651"/>
                    <a:pt x="141110" y="57370"/>
                  </a:cubicBezTo>
                  <a:cubicBezTo>
                    <a:pt x="142821" y="56031"/>
                    <a:pt x="143813" y="55466"/>
                    <a:pt x="144281" y="55466"/>
                  </a:cubicBezTo>
                  <a:close/>
                  <a:moveTo>
                    <a:pt x="419943" y="93191"/>
                  </a:moveTo>
                  <a:cubicBezTo>
                    <a:pt x="420435" y="93893"/>
                    <a:pt x="420903" y="94587"/>
                    <a:pt x="421387" y="95313"/>
                  </a:cubicBezTo>
                  <a:cubicBezTo>
                    <a:pt x="417845" y="98226"/>
                    <a:pt x="414473" y="101227"/>
                    <a:pt x="411254" y="104398"/>
                  </a:cubicBezTo>
                  <a:cubicBezTo>
                    <a:pt x="414190" y="100719"/>
                    <a:pt x="417079" y="96967"/>
                    <a:pt x="419943" y="93191"/>
                  </a:cubicBezTo>
                  <a:close/>
                  <a:moveTo>
                    <a:pt x="171971" y="31053"/>
                  </a:moveTo>
                  <a:cubicBezTo>
                    <a:pt x="169712" y="35732"/>
                    <a:pt x="167315" y="40347"/>
                    <a:pt x="164798" y="44905"/>
                  </a:cubicBezTo>
                  <a:cubicBezTo>
                    <a:pt x="161652" y="50803"/>
                    <a:pt x="158206" y="56459"/>
                    <a:pt x="154616" y="62050"/>
                  </a:cubicBezTo>
                  <a:cubicBezTo>
                    <a:pt x="142458" y="75797"/>
                    <a:pt x="130275" y="89537"/>
                    <a:pt x="119165" y="103978"/>
                  </a:cubicBezTo>
                  <a:cubicBezTo>
                    <a:pt x="118955" y="104212"/>
                    <a:pt x="118891" y="104535"/>
                    <a:pt x="118931" y="104865"/>
                  </a:cubicBezTo>
                  <a:cubicBezTo>
                    <a:pt x="117325" y="104696"/>
                    <a:pt x="115744" y="104446"/>
                    <a:pt x="114163" y="104051"/>
                  </a:cubicBezTo>
                  <a:cubicBezTo>
                    <a:pt x="128790" y="85946"/>
                    <a:pt x="144862" y="69109"/>
                    <a:pt x="158973" y="50617"/>
                  </a:cubicBezTo>
                  <a:cubicBezTo>
                    <a:pt x="163467" y="44187"/>
                    <a:pt x="167775" y="37669"/>
                    <a:pt x="171971" y="31053"/>
                  </a:cubicBezTo>
                  <a:close/>
                  <a:moveTo>
                    <a:pt x="393464" y="72554"/>
                  </a:moveTo>
                  <a:cubicBezTo>
                    <a:pt x="383378" y="81921"/>
                    <a:pt x="374568" y="94732"/>
                    <a:pt x="365693" y="105769"/>
                  </a:cubicBezTo>
                  <a:lnTo>
                    <a:pt x="365669" y="105769"/>
                  </a:lnTo>
                  <a:cubicBezTo>
                    <a:pt x="365653" y="105680"/>
                    <a:pt x="365653" y="105583"/>
                    <a:pt x="365629" y="105471"/>
                  </a:cubicBezTo>
                  <a:cubicBezTo>
                    <a:pt x="365185" y="104236"/>
                    <a:pt x="364531" y="103066"/>
                    <a:pt x="363692" y="102042"/>
                  </a:cubicBezTo>
                  <a:cubicBezTo>
                    <a:pt x="373503" y="92054"/>
                    <a:pt x="383209" y="82058"/>
                    <a:pt x="393464" y="72554"/>
                  </a:cubicBezTo>
                  <a:close/>
                  <a:moveTo>
                    <a:pt x="182943" y="46705"/>
                  </a:moveTo>
                  <a:cubicBezTo>
                    <a:pt x="183806" y="49988"/>
                    <a:pt x="184363" y="52521"/>
                    <a:pt x="184549" y="53175"/>
                  </a:cubicBezTo>
                  <a:cubicBezTo>
                    <a:pt x="185501" y="56951"/>
                    <a:pt x="186719" y="60557"/>
                    <a:pt x="187929" y="64171"/>
                  </a:cubicBezTo>
                  <a:cubicBezTo>
                    <a:pt x="187534" y="64244"/>
                    <a:pt x="187203" y="64494"/>
                    <a:pt x="186993" y="64825"/>
                  </a:cubicBezTo>
                  <a:cubicBezTo>
                    <a:pt x="176779" y="80622"/>
                    <a:pt x="160199" y="98492"/>
                    <a:pt x="151712" y="110368"/>
                  </a:cubicBezTo>
                  <a:cubicBezTo>
                    <a:pt x="163862" y="93353"/>
                    <a:pt x="175287" y="76039"/>
                    <a:pt x="185089" y="57556"/>
                  </a:cubicBezTo>
                  <a:cubicBezTo>
                    <a:pt x="185622" y="56555"/>
                    <a:pt x="184718" y="55377"/>
                    <a:pt x="183790" y="55377"/>
                  </a:cubicBezTo>
                  <a:cubicBezTo>
                    <a:pt x="183468" y="55377"/>
                    <a:pt x="183145" y="55523"/>
                    <a:pt x="182871" y="55853"/>
                  </a:cubicBezTo>
                  <a:cubicBezTo>
                    <a:pt x="168687" y="72973"/>
                    <a:pt x="156294" y="91473"/>
                    <a:pt x="141667" y="108214"/>
                  </a:cubicBezTo>
                  <a:cubicBezTo>
                    <a:pt x="157230" y="90400"/>
                    <a:pt x="170712" y="68318"/>
                    <a:pt x="182943" y="46705"/>
                  </a:cubicBezTo>
                  <a:close/>
                  <a:moveTo>
                    <a:pt x="296582" y="22017"/>
                  </a:moveTo>
                  <a:cubicBezTo>
                    <a:pt x="296873" y="22017"/>
                    <a:pt x="292774" y="27043"/>
                    <a:pt x="280188" y="41719"/>
                  </a:cubicBezTo>
                  <a:cubicBezTo>
                    <a:pt x="264165" y="60371"/>
                    <a:pt x="244624" y="77451"/>
                    <a:pt x="232344" y="98831"/>
                  </a:cubicBezTo>
                  <a:cubicBezTo>
                    <a:pt x="231803" y="99775"/>
                    <a:pt x="232610" y="100719"/>
                    <a:pt x="233482" y="100719"/>
                  </a:cubicBezTo>
                  <a:cubicBezTo>
                    <a:pt x="233772" y="100719"/>
                    <a:pt x="234071" y="100614"/>
                    <a:pt x="234329" y="100364"/>
                  </a:cubicBezTo>
                  <a:cubicBezTo>
                    <a:pt x="245075" y="89988"/>
                    <a:pt x="249134" y="86076"/>
                    <a:pt x="249327" y="86076"/>
                  </a:cubicBezTo>
                  <a:cubicBezTo>
                    <a:pt x="249723" y="86076"/>
                    <a:pt x="235281" y="101114"/>
                    <a:pt x="227463" y="111868"/>
                  </a:cubicBezTo>
                  <a:cubicBezTo>
                    <a:pt x="228915" y="102792"/>
                    <a:pt x="235006" y="93998"/>
                    <a:pt x="237887" y="85107"/>
                  </a:cubicBezTo>
                  <a:cubicBezTo>
                    <a:pt x="238193" y="85107"/>
                    <a:pt x="238492" y="84970"/>
                    <a:pt x="238702" y="84736"/>
                  </a:cubicBezTo>
                  <a:cubicBezTo>
                    <a:pt x="250747" y="70948"/>
                    <a:pt x="263116" y="57532"/>
                    <a:pt x="275694" y="44212"/>
                  </a:cubicBezTo>
                  <a:cubicBezTo>
                    <a:pt x="280736" y="38863"/>
                    <a:pt x="296033" y="22017"/>
                    <a:pt x="296582" y="22017"/>
                  </a:cubicBezTo>
                  <a:close/>
                  <a:moveTo>
                    <a:pt x="188905" y="67197"/>
                  </a:moveTo>
                  <a:cubicBezTo>
                    <a:pt x="190422" y="71465"/>
                    <a:pt x="192100" y="75652"/>
                    <a:pt x="193916" y="79896"/>
                  </a:cubicBezTo>
                  <a:cubicBezTo>
                    <a:pt x="194150" y="80428"/>
                    <a:pt x="194424" y="80985"/>
                    <a:pt x="194682" y="81525"/>
                  </a:cubicBezTo>
                  <a:cubicBezTo>
                    <a:pt x="186929" y="92707"/>
                    <a:pt x="178893" y="102978"/>
                    <a:pt x="168921" y="112223"/>
                  </a:cubicBezTo>
                  <a:cubicBezTo>
                    <a:pt x="178118" y="103671"/>
                    <a:pt x="185646" y="87859"/>
                    <a:pt x="191165" y="76701"/>
                  </a:cubicBezTo>
                  <a:cubicBezTo>
                    <a:pt x="191689" y="75660"/>
                    <a:pt x="190850" y="74539"/>
                    <a:pt x="189906" y="74539"/>
                  </a:cubicBezTo>
                  <a:cubicBezTo>
                    <a:pt x="189583" y="74539"/>
                    <a:pt x="189244" y="74668"/>
                    <a:pt x="188954" y="74982"/>
                  </a:cubicBezTo>
                  <a:cubicBezTo>
                    <a:pt x="179288" y="85148"/>
                    <a:pt x="170196" y="95830"/>
                    <a:pt x="161732" y="106979"/>
                  </a:cubicBezTo>
                  <a:cubicBezTo>
                    <a:pt x="169833" y="96273"/>
                    <a:pt x="181233" y="81138"/>
                    <a:pt x="188905" y="67197"/>
                  </a:cubicBezTo>
                  <a:close/>
                  <a:moveTo>
                    <a:pt x="265843" y="96338"/>
                  </a:moveTo>
                  <a:cubicBezTo>
                    <a:pt x="266052" y="97919"/>
                    <a:pt x="266375" y="99484"/>
                    <a:pt x="266472" y="101114"/>
                  </a:cubicBezTo>
                  <a:cubicBezTo>
                    <a:pt x="266585" y="102905"/>
                    <a:pt x="267053" y="104672"/>
                    <a:pt x="267868" y="106285"/>
                  </a:cubicBezTo>
                  <a:cubicBezTo>
                    <a:pt x="267666" y="106181"/>
                    <a:pt x="267440" y="106132"/>
                    <a:pt x="267222" y="106132"/>
                  </a:cubicBezTo>
                  <a:cubicBezTo>
                    <a:pt x="266940" y="106132"/>
                    <a:pt x="266658" y="106213"/>
                    <a:pt x="266424" y="106398"/>
                  </a:cubicBezTo>
                  <a:cubicBezTo>
                    <a:pt x="263559" y="108706"/>
                    <a:pt x="260881" y="111287"/>
                    <a:pt x="258105" y="113756"/>
                  </a:cubicBezTo>
                  <a:cubicBezTo>
                    <a:pt x="261228" y="108076"/>
                    <a:pt x="263906" y="102276"/>
                    <a:pt x="265843" y="96338"/>
                  </a:cubicBezTo>
                  <a:close/>
                  <a:moveTo>
                    <a:pt x="396594" y="78226"/>
                  </a:moveTo>
                  <a:cubicBezTo>
                    <a:pt x="385573" y="90682"/>
                    <a:pt x="374342" y="102768"/>
                    <a:pt x="364023" y="115717"/>
                  </a:cubicBezTo>
                  <a:cubicBezTo>
                    <a:pt x="365048" y="113667"/>
                    <a:pt x="365814" y="111546"/>
                    <a:pt x="366000" y="109408"/>
                  </a:cubicBezTo>
                  <a:lnTo>
                    <a:pt x="366000" y="109424"/>
                  </a:lnTo>
                  <a:cubicBezTo>
                    <a:pt x="376158" y="99613"/>
                    <a:pt x="391559" y="83897"/>
                    <a:pt x="396594" y="78226"/>
                  </a:cubicBezTo>
                  <a:close/>
                  <a:moveTo>
                    <a:pt x="196126" y="84575"/>
                  </a:moveTo>
                  <a:cubicBezTo>
                    <a:pt x="196804" y="85922"/>
                    <a:pt x="197474" y="87253"/>
                    <a:pt x="198176" y="88625"/>
                  </a:cubicBezTo>
                  <a:cubicBezTo>
                    <a:pt x="197990" y="88698"/>
                    <a:pt x="197780" y="88698"/>
                    <a:pt x="197643" y="88883"/>
                  </a:cubicBezTo>
                  <a:cubicBezTo>
                    <a:pt x="189696" y="98201"/>
                    <a:pt x="181079" y="106794"/>
                    <a:pt x="172785" y="115789"/>
                  </a:cubicBezTo>
                  <a:lnTo>
                    <a:pt x="172785" y="115765"/>
                  </a:lnTo>
                  <a:cubicBezTo>
                    <a:pt x="180031" y="107915"/>
                    <a:pt x="189252" y="96265"/>
                    <a:pt x="196126" y="84575"/>
                  </a:cubicBezTo>
                  <a:close/>
                  <a:moveTo>
                    <a:pt x="206308" y="106818"/>
                  </a:moveTo>
                  <a:cubicBezTo>
                    <a:pt x="206704" y="108052"/>
                    <a:pt x="207026" y="109311"/>
                    <a:pt x="207285" y="110545"/>
                  </a:cubicBezTo>
                  <a:cubicBezTo>
                    <a:pt x="204211" y="112546"/>
                    <a:pt x="201250" y="114740"/>
                    <a:pt x="198434" y="117088"/>
                  </a:cubicBezTo>
                  <a:cubicBezTo>
                    <a:pt x="201064" y="113667"/>
                    <a:pt x="203718" y="110263"/>
                    <a:pt x="206308" y="106818"/>
                  </a:cubicBezTo>
                  <a:close/>
                  <a:moveTo>
                    <a:pt x="404315" y="73022"/>
                  </a:moveTo>
                  <a:cubicBezTo>
                    <a:pt x="404597" y="73328"/>
                    <a:pt x="404896" y="73651"/>
                    <a:pt x="405178" y="73974"/>
                  </a:cubicBezTo>
                  <a:cubicBezTo>
                    <a:pt x="391277" y="88278"/>
                    <a:pt x="378651" y="103688"/>
                    <a:pt x="364919" y="118137"/>
                  </a:cubicBezTo>
                  <a:cubicBezTo>
                    <a:pt x="378546" y="103776"/>
                    <a:pt x="391229" y="87899"/>
                    <a:pt x="404315" y="73022"/>
                  </a:cubicBezTo>
                  <a:close/>
                  <a:moveTo>
                    <a:pt x="253983" y="92320"/>
                  </a:moveTo>
                  <a:cubicBezTo>
                    <a:pt x="254660" y="92320"/>
                    <a:pt x="250925" y="97145"/>
                    <a:pt x="239032" y="111062"/>
                  </a:cubicBezTo>
                  <a:cubicBezTo>
                    <a:pt x="236959" y="113482"/>
                    <a:pt x="234748" y="115805"/>
                    <a:pt x="232602" y="118161"/>
                  </a:cubicBezTo>
                  <a:cubicBezTo>
                    <a:pt x="232812" y="116435"/>
                    <a:pt x="232909" y="114692"/>
                    <a:pt x="232860" y="112917"/>
                  </a:cubicBezTo>
                  <a:cubicBezTo>
                    <a:pt x="232860" y="112506"/>
                    <a:pt x="232626" y="112102"/>
                    <a:pt x="232231" y="111893"/>
                  </a:cubicBezTo>
                  <a:cubicBezTo>
                    <a:pt x="240517" y="104672"/>
                    <a:pt x="252893" y="92320"/>
                    <a:pt x="253983" y="92320"/>
                  </a:cubicBezTo>
                  <a:close/>
                  <a:moveTo>
                    <a:pt x="199459" y="91118"/>
                  </a:moveTo>
                  <a:cubicBezTo>
                    <a:pt x="200991" y="94127"/>
                    <a:pt x="202532" y="97177"/>
                    <a:pt x="203880" y="100226"/>
                  </a:cubicBezTo>
                  <a:cubicBezTo>
                    <a:pt x="203743" y="100323"/>
                    <a:pt x="203581" y="100323"/>
                    <a:pt x="203484" y="100460"/>
                  </a:cubicBezTo>
                  <a:cubicBezTo>
                    <a:pt x="200435" y="104817"/>
                    <a:pt x="197264" y="109101"/>
                    <a:pt x="194029" y="113272"/>
                  </a:cubicBezTo>
                  <a:lnTo>
                    <a:pt x="194029" y="113248"/>
                  </a:lnTo>
                  <a:cubicBezTo>
                    <a:pt x="193335" y="113901"/>
                    <a:pt x="192657" y="114571"/>
                    <a:pt x="191979" y="115249"/>
                  </a:cubicBezTo>
                  <a:cubicBezTo>
                    <a:pt x="196199" y="109827"/>
                    <a:pt x="199547" y="104236"/>
                    <a:pt x="201742" y="97225"/>
                  </a:cubicBezTo>
                  <a:cubicBezTo>
                    <a:pt x="202056" y="96168"/>
                    <a:pt x="201250" y="95499"/>
                    <a:pt x="200394" y="95499"/>
                  </a:cubicBezTo>
                  <a:cubicBezTo>
                    <a:pt x="199935" y="95499"/>
                    <a:pt x="199467" y="95692"/>
                    <a:pt x="199152" y="96128"/>
                  </a:cubicBezTo>
                  <a:cubicBezTo>
                    <a:pt x="195037" y="101872"/>
                    <a:pt x="181184" y="115265"/>
                    <a:pt x="178853" y="119476"/>
                  </a:cubicBezTo>
                  <a:cubicBezTo>
                    <a:pt x="184420" y="109392"/>
                    <a:pt x="192802" y="100525"/>
                    <a:pt x="199459" y="91118"/>
                  </a:cubicBezTo>
                  <a:close/>
                  <a:moveTo>
                    <a:pt x="373664" y="41138"/>
                  </a:moveTo>
                  <a:cubicBezTo>
                    <a:pt x="374149" y="41904"/>
                    <a:pt x="374528" y="42743"/>
                    <a:pt x="374963" y="43534"/>
                  </a:cubicBezTo>
                  <a:cubicBezTo>
                    <a:pt x="374713" y="43534"/>
                    <a:pt x="374479" y="43655"/>
                    <a:pt x="374318" y="43865"/>
                  </a:cubicBezTo>
                  <a:cubicBezTo>
                    <a:pt x="353631" y="70601"/>
                    <a:pt x="332130" y="96596"/>
                    <a:pt x="310282" y="122284"/>
                  </a:cubicBezTo>
                  <a:cubicBezTo>
                    <a:pt x="311048" y="120767"/>
                    <a:pt x="311637" y="119162"/>
                    <a:pt x="312032" y="117484"/>
                  </a:cubicBezTo>
                  <a:cubicBezTo>
                    <a:pt x="312871" y="113805"/>
                    <a:pt x="313146" y="110013"/>
                    <a:pt x="312871" y="106261"/>
                  </a:cubicBezTo>
                  <a:cubicBezTo>
                    <a:pt x="336374" y="87786"/>
                    <a:pt x="356867" y="65825"/>
                    <a:pt x="373664" y="41138"/>
                  </a:cubicBezTo>
                  <a:close/>
                  <a:moveTo>
                    <a:pt x="272192" y="64050"/>
                  </a:moveTo>
                  <a:cubicBezTo>
                    <a:pt x="279502" y="64050"/>
                    <a:pt x="284908" y="72175"/>
                    <a:pt x="286715" y="80985"/>
                  </a:cubicBezTo>
                  <a:cubicBezTo>
                    <a:pt x="287247" y="83623"/>
                    <a:pt x="288248" y="85946"/>
                    <a:pt x="290483" y="87560"/>
                  </a:cubicBezTo>
                  <a:cubicBezTo>
                    <a:pt x="293952" y="90029"/>
                    <a:pt x="297639" y="92215"/>
                    <a:pt x="301617" y="93748"/>
                  </a:cubicBezTo>
                  <a:cubicBezTo>
                    <a:pt x="309677" y="96846"/>
                    <a:pt x="309257" y="103187"/>
                    <a:pt x="309209" y="111312"/>
                  </a:cubicBezTo>
                  <a:cubicBezTo>
                    <a:pt x="309209" y="113312"/>
                    <a:pt x="308321" y="124745"/>
                    <a:pt x="303077" y="124745"/>
                  </a:cubicBezTo>
                  <a:cubicBezTo>
                    <a:pt x="301479" y="124745"/>
                    <a:pt x="299487" y="123688"/>
                    <a:pt x="296985" y="120977"/>
                  </a:cubicBezTo>
                  <a:cubicBezTo>
                    <a:pt x="295937" y="119839"/>
                    <a:pt x="293323" y="116225"/>
                    <a:pt x="292024" y="114668"/>
                  </a:cubicBezTo>
                  <a:cubicBezTo>
                    <a:pt x="288385" y="110287"/>
                    <a:pt x="281705" y="112272"/>
                    <a:pt x="276880" y="110174"/>
                  </a:cubicBezTo>
                  <a:cubicBezTo>
                    <a:pt x="268424" y="106495"/>
                    <a:pt x="269941" y="97871"/>
                    <a:pt x="268868" y="90351"/>
                  </a:cubicBezTo>
                  <a:cubicBezTo>
                    <a:pt x="267844" y="82969"/>
                    <a:pt x="264165" y="76071"/>
                    <a:pt x="262115" y="68875"/>
                  </a:cubicBezTo>
                  <a:cubicBezTo>
                    <a:pt x="265722" y="65478"/>
                    <a:pt x="269126" y="64050"/>
                    <a:pt x="272192" y="64050"/>
                  </a:cubicBezTo>
                  <a:close/>
                  <a:moveTo>
                    <a:pt x="407018" y="76144"/>
                  </a:moveTo>
                  <a:cubicBezTo>
                    <a:pt x="407760" y="77031"/>
                    <a:pt x="408510" y="77911"/>
                    <a:pt x="409229" y="78823"/>
                  </a:cubicBezTo>
                  <a:cubicBezTo>
                    <a:pt x="403597" y="85624"/>
                    <a:pt x="398030" y="92473"/>
                    <a:pt x="392439" y="99299"/>
                  </a:cubicBezTo>
                  <a:cubicBezTo>
                    <a:pt x="388219" y="104486"/>
                    <a:pt x="383814" y="109521"/>
                    <a:pt x="379231" y="114385"/>
                  </a:cubicBezTo>
                  <a:cubicBezTo>
                    <a:pt x="375084" y="119678"/>
                    <a:pt x="369655" y="123825"/>
                    <a:pt x="363483" y="126455"/>
                  </a:cubicBezTo>
                  <a:cubicBezTo>
                    <a:pt x="365766" y="121937"/>
                    <a:pt x="368751" y="117790"/>
                    <a:pt x="372011" y="113853"/>
                  </a:cubicBezTo>
                  <a:cubicBezTo>
                    <a:pt x="374568" y="111126"/>
                    <a:pt x="377134" y="108448"/>
                    <a:pt x="379675" y="105632"/>
                  </a:cubicBezTo>
                  <a:cubicBezTo>
                    <a:pt x="379974" y="105285"/>
                    <a:pt x="380651" y="104486"/>
                    <a:pt x="381579" y="103421"/>
                  </a:cubicBezTo>
                  <a:cubicBezTo>
                    <a:pt x="390430" y="94611"/>
                    <a:pt x="399934" y="86132"/>
                    <a:pt x="407018" y="76144"/>
                  </a:cubicBezTo>
                  <a:close/>
                  <a:moveTo>
                    <a:pt x="410883" y="80848"/>
                  </a:moveTo>
                  <a:lnTo>
                    <a:pt x="410883" y="80872"/>
                  </a:lnTo>
                  <a:cubicBezTo>
                    <a:pt x="412069" y="82389"/>
                    <a:pt x="413263" y="83921"/>
                    <a:pt x="414424" y="85503"/>
                  </a:cubicBezTo>
                  <a:cubicBezTo>
                    <a:pt x="414376" y="85527"/>
                    <a:pt x="414328" y="85503"/>
                    <a:pt x="414287" y="85575"/>
                  </a:cubicBezTo>
                  <a:cubicBezTo>
                    <a:pt x="406502" y="94337"/>
                    <a:pt x="398490" y="102744"/>
                    <a:pt x="390156" y="111013"/>
                  </a:cubicBezTo>
                  <a:cubicBezTo>
                    <a:pt x="388607" y="112554"/>
                    <a:pt x="374625" y="127875"/>
                    <a:pt x="373850" y="127875"/>
                  </a:cubicBezTo>
                  <a:cubicBezTo>
                    <a:pt x="373568" y="127875"/>
                    <a:pt x="375101" y="125761"/>
                    <a:pt x="379764" y="120049"/>
                  </a:cubicBezTo>
                  <a:cubicBezTo>
                    <a:pt x="390390" y="107052"/>
                    <a:pt x="401144" y="94498"/>
                    <a:pt x="410883" y="80848"/>
                  </a:cubicBezTo>
                  <a:close/>
                  <a:moveTo>
                    <a:pt x="415893" y="87487"/>
                  </a:moveTo>
                  <a:cubicBezTo>
                    <a:pt x="416756" y="88673"/>
                    <a:pt x="417635" y="89884"/>
                    <a:pt x="418499" y="91118"/>
                  </a:cubicBezTo>
                  <a:cubicBezTo>
                    <a:pt x="406316" y="105140"/>
                    <a:pt x="391035" y="119492"/>
                    <a:pt x="379441" y="131392"/>
                  </a:cubicBezTo>
                  <a:cubicBezTo>
                    <a:pt x="392737" y="117742"/>
                    <a:pt x="404573" y="102792"/>
                    <a:pt x="415893" y="87487"/>
                  </a:cubicBezTo>
                  <a:close/>
                  <a:moveTo>
                    <a:pt x="207978" y="115346"/>
                  </a:moveTo>
                  <a:cubicBezTo>
                    <a:pt x="208003" y="116830"/>
                    <a:pt x="207962" y="118629"/>
                    <a:pt x="207890" y="120582"/>
                  </a:cubicBezTo>
                  <a:cubicBezTo>
                    <a:pt x="204679" y="124777"/>
                    <a:pt x="201371" y="128899"/>
                    <a:pt x="198127" y="133095"/>
                  </a:cubicBezTo>
                  <a:cubicBezTo>
                    <a:pt x="201879" y="127455"/>
                    <a:pt x="205187" y="121517"/>
                    <a:pt x="207978" y="115346"/>
                  </a:cubicBezTo>
                  <a:close/>
                  <a:moveTo>
                    <a:pt x="332291" y="109658"/>
                  </a:moveTo>
                  <a:cubicBezTo>
                    <a:pt x="330831" y="115555"/>
                    <a:pt x="330032" y="121751"/>
                    <a:pt x="329524" y="127988"/>
                  </a:cubicBezTo>
                  <a:lnTo>
                    <a:pt x="329500" y="127988"/>
                  </a:lnTo>
                  <a:cubicBezTo>
                    <a:pt x="329338" y="127899"/>
                    <a:pt x="329153" y="127859"/>
                    <a:pt x="328975" y="127859"/>
                  </a:cubicBezTo>
                  <a:cubicBezTo>
                    <a:pt x="328693" y="127859"/>
                    <a:pt x="328411" y="127964"/>
                    <a:pt x="328193" y="128173"/>
                  </a:cubicBezTo>
                  <a:cubicBezTo>
                    <a:pt x="325885" y="130505"/>
                    <a:pt x="323675" y="132950"/>
                    <a:pt x="321464" y="135394"/>
                  </a:cubicBezTo>
                  <a:cubicBezTo>
                    <a:pt x="324538" y="130440"/>
                    <a:pt x="327451" y="125382"/>
                    <a:pt x="330081" y="120073"/>
                  </a:cubicBezTo>
                  <a:cubicBezTo>
                    <a:pt x="330621" y="119170"/>
                    <a:pt x="329871" y="118250"/>
                    <a:pt x="329048" y="118250"/>
                  </a:cubicBezTo>
                  <a:cubicBezTo>
                    <a:pt x="328766" y="118250"/>
                    <a:pt x="328475" y="118355"/>
                    <a:pt x="328217" y="118605"/>
                  </a:cubicBezTo>
                  <a:cubicBezTo>
                    <a:pt x="324861" y="121630"/>
                    <a:pt x="321674" y="124825"/>
                    <a:pt x="318672" y="128222"/>
                  </a:cubicBezTo>
                  <a:cubicBezTo>
                    <a:pt x="323279" y="122074"/>
                    <a:pt x="327822" y="115902"/>
                    <a:pt x="332291" y="109658"/>
                  </a:cubicBezTo>
                  <a:close/>
                  <a:moveTo>
                    <a:pt x="259146" y="115329"/>
                  </a:moveTo>
                  <a:cubicBezTo>
                    <a:pt x="260364" y="115329"/>
                    <a:pt x="245874" y="133030"/>
                    <a:pt x="243970" y="135233"/>
                  </a:cubicBezTo>
                  <a:cubicBezTo>
                    <a:pt x="243317" y="136007"/>
                    <a:pt x="242615" y="136749"/>
                    <a:pt x="241945" y="137492"/>
                  </a:cubicBezTo>
                  <a:cubicBezTo>
                    <a:pt x="246762" y="131554"/>
                    <a:pt x="251215" y="125285"/>
                    <a:pt x="255241" y="118766"/>
                  </a:cubicBezTo>
                  <a:cubicBezTo>
                    <a:pt x="257686" y="116330"/>
                    <a:pt x="258856" y="115329"/>
                    <a:pt x="259146" y="115329"/>
                  </a:cubicBezTo>
                  <a:close/>
                  <a:moveTo>
                    <a:pt x="284262" y="115063"/>
                  </a:moveTo>
                  <a:cubicBezTo>
                    <a:pt x="286150" y="115200"/>
                    <a:pt x="287990" y="115580"/>
                    <a:pt x="289603" y="117064"/>
                  </a:cubicBezTo>
                  <a:cubicBezTo>
                    <a:pt x="289740" y="117209"/>
                    <a:pt x="289974" y="117508"/>
                    <a:pt x="290184" y="117766"/>
                  </a:cubicBezTo>
                  <a:cubicBezTo>
                    <a:pt x="290136" y="117790"/>
                    <a:pt x="290063" y="117766"/>
                    <a:pt x="290015" y="117814"/>
                  </a:cubicBezTo>
                  <a:cubicBezTo>
                    <a:pt x="283076" y="125035"/>
                    <a:pt x="276372" y="132465"/>
                    <a:pt x="269780" y="139936"/>
                  </a:cubicBezTo>
                  <a:cubicBezTo>
                    <a:pt x="274968" y="132256"/>
                    <a:pt x="279913" y="124333"/>
                    <a:pt x="284173" y="115805"/>
                  </a:cubicBezTo>
                  <a:cubicBezTo>
                    <a:pt x="284262" y="115580"/>
                    <a:pt x="284286" y="115321"/>
                    <a:pt x="284262" y="115063"/>
                  </a:cubicBezTo>
                  <a:close/>
                  <a:moveTo>
                    <a:pt x="423412" y="98339"/>
                  </a:moveTo>
                  <a:cubicBezTo>
                    <a:pt x="424816" y="100412"/>
                    <a:pt x="426188" y="102534"/>
                    <a:pt x="427535" y="104656"/>
                  </a:cubicBezTo>
                  <a:lnTo>
                    <a:pt x="427535" y="104672"/>
                  </a:lnTo>
                  <a:cubicBezTo>
                    <a:pt x="427470" y="104720"/>
                    <a:pt x="427398" y="104672"/>
                    <a:pt x="427325" y="104744"/>
                  </a:cubicBezTo>
                  <a:cubicBezTo>
                    <a:pt x="414077" y="115458"/>
                    <a:pt x="396626" y="129763"/>
                    <a:pt x="386033" y="142736"/>
                  </a:cubicBezTo>
                  <a:cubicBezTo>
                    <a:pt x="398353" y="127641"/>
                    <a:pt x="411956" y="114063"/>
                    <a:pt x="423412" y="98339"/>
                  </a:cubicBezTo>
                  <a:close/>
                  <a:moveTo>
                    <a:pt x="408325" y="95959"/>
                  </a:moveTo>
                  <a:cubicBezTo>
                    <a:pt x="395255" y="109617"/>
                    <a:pt x="383201" y="124188"/>
                    <a:pt x="370002" y="137798"/>
                  </a:cubicBezTo>
                  <a:cubicBezTo>
                    <a:pt x="369195" y="138629"/>
                    <a:pt x="369937" y="139710"/>
                    <a:pt x="370833" y="139710"/>
                  </a:cubicBezTo>
                  <a:cubicBezTo>
                    <a:pt x="371091" y="139710"/>
                    <a:pt x="371365" y="139622"/>
                    <a:pt x="371615" y="139404"/>
                  </a:cubicBezTo>
                  <a:cubicBezTo>
                    <a:pt x="386218" y="126963"/>
                    <a:pt x="400354" y="114369"/>
                    <a:pt x="413585" y="100436"/>
                  </a:cubicBezTo>
                  <a:cubicBezTo>
                    <a:pt x="400822" y="113877"/>
                    <a:pt x="388776" y="127480"/>
                    <a:pt x="377602" y="142340"/>
                  </a:cubicBezTo>
                  <a:cubicBezTo>
                    <a:pt x="377416" y="142550"/>
                    <a:pt x="377368" y="142849"/>
                    <a:pt x="377432" y="143107"/>
                  </a:cubicBezTo>
                  <a:cubicBezTo>
                    <a:pt x="372914" y="140896"/>
                    <a:pt x="367234" y="139404"/>
                    <a:pt x="364039" y="137540"/>
                  </a:cubicBezTo>
                  <a:cubicBezTo>
                    <a:pt x="362063" y="136378"/>
                    <a:pt x="360691" y="135209"/>
                    <a:pt x="359731" y="133998"/>
                  </a:cubicBezTo>
                  <a:cubicBezTo>
                    <a:pt x="366790" y="129037"/>
                    <a:pt x="373059" y="123446"/>
                    <a:pt x="378997" y="117484"/>
                  </a:cubicBezTo>
                  <a:cubicBezTo>
                    <a:pt x="374108" y="123405"/>
                    <a:pt x="369211" y="129295"/>
                    <a:pt x="364531" y="135378"/>
                  </a:cubicBezTo>
                  <a:cubicBezTo>
                    <a:pt x="363862" y="136225"/>
                    <a:pt x="364749" y="137153"/>
                    <a:pt x="365637" y="137153"/>
                  </a:cubicBezTo>
                  <a:cubicBezTo>
                    <a:pt x="365919" y="137153"/>
                    <a:pt x="366210" y="137064"/>
                    <a:pt x="366444" y="136838"/>
                  </a:cubicBezTo>
                  <a:cubicBezTo>
                    <a:pt x="380659" y="123462"/>
                    <a:pt x="394803" y="110085"/>
                    <a:pt x="408325" y="95959"/>
                  </a:cubicBezTo>
                  <a:close/>
                  <a:moveTo>
                    <a:pt x="406251" y="112877"/>
                  </a:moveTo>
                  <a:cubicBezTo>
                    <a:pt x="398095" y="122566"/>
                    <a:pt x="389034" y="134837"/>
                    <a:pt x="380837" y="145205"/>
                  </a:cubicBezTo>
                  <a:cubicBezTo>
                    <a:pt x="380280" y="144761"/>
                    <a:pt x="379675" y="144341"/>
                    <a:pt x="379070" y="143970"/>
                  </a:cubicBezTo>
                  <a:lnTo>
                    <a:pt x="379046" y="143970"/>
                  </a:lnTo>
                  <a:cubicBezTo>
                    <a:pt x="379183" y="143922"/>
                    <a:pt x="379344" y="143922"/>
                    <a:pt x="379465" y="143785"/>
                  </a:cubicBezTo>
                  <a:cubicBezTo>
                    <a:pt x="388566" y="133627"/>
                    <a:pt x="397207" y="123075"/>
                    <a:pt x="406251" y="112877"/>
                  </a:cubicBezTo>
                  <a:close/>
                  <a:moveTo>
                    <a:pt x="400289" y="132925"/>
                  </a:moveTo>
                  <a:cubicBezTo>
                    <a:pt x="394932" y="139033"/>
                    <a:pt x="389688" y="145277"/>
                    <a:pt x="384564" y="151586"/>
                  </a:cubicBezTo>
                  <a:cubicBezTo>
                    <a:pt x="384403" y="150344"/>
                    <a:pt x="384016" y="149142"/>
                    <a:pt x="383370" y="148052"/>
                  </a:cubicBezTo>
                  <a:cubicBezTo>
                    <a:pt x="389236" y="143744"/>
                    <a:pt x="394980" y="138371"/>
                    <a:pt x="400289" y="132925"/>
                  </a:cubicBezTo>
                  <a:close/>
                  <a:moveTo>
                    <a:pt x="211407" y="132699"/>
                  </a:moveTo>
                  <a:cubicBezTo>
                    <a:pt x="212537" y="133490"/>
                    <a:pt x="213852" y="133910"/>
                    <a:pt x="215215" y="133910"/>
                  </a:cubicBezTo>
                  <a:cubicBezTo>
                    <a:pt x="215288" y="133910"/>
                    <a:pt x="215361" y="133910"/>
                    <a:pt x="215433" y="133910"/>
                  </a:cubicBezTo>
                  <a:cubicBezTo>
                    <a:pt x="216297" y="133885"/>
                    <a:pt x="217160" y="133789"/>
                    <a:pt x="217999" y="133676"/>
                  </a:cubicBezTo>
                  <a:cubicBezTo>
                    <a:pt x="209471" y="142405"/>
                    <a:pt x="200854" y="151094"/>
                    <a:pt x="192472" y="159944"/>
                  </a:cubicBezTo>
                  <a:cubicBezTo>
                    <a:pt x="198991" y="151005"/>
                    <a:pt x="205348" y="141945"/>
                    <a:pt x="211407" y="132699"/>
                  </a:cubicBezTo>
                  <a:close/>
                  <a:moveTo>
                    <a:pt x="428769" y="106681"/>
                  </a:moveTo>
                  <a:cubicBezTo>
                    <a:pt x="429568" y="107867"/>
                    <a:pt x="430359" y="109101"/>
                    <a:pt x="431101" y="110311"/>
                  </a:cubicBezTo>
                  <a:lnTo>
                    <a:pt x="431101" y="110335"/>
                  </a:lnTo>
                  <a:cubicBezTo>
                    <a:pt x="420104" y="119976"/>
                    <a:pt x="410560" y="130900"/>
                    <a:pt x="401193" y="142010"/>
                  </a:cubicBezTo>
                  <a:cubicBezTo>
                    <a:pt x="393391" y="149674"/>
                    <a:pt x="385750" y="157548"/>
                    <a:pt x="378651" y="165769"/>
                  </a:cubicBezTo>
                  <a:cubicBezTo>
                    <a:pt x="379046" y="165189"/>
                    <a:pt x="379441" y="164583"/>
                    <a:pt x="379837" y="164067"/>
                  </a:cubicBezTo>
                  <a:cubicBezTo>
                    <a:pt x="381369" y="161953"/>
                    <a:pt x="382862" y="159525"/>
                    <a:pt x="383774" y="157016"/>
                  </a:cubicBezTo>
                  <a:cubicBezTo>
                    <a:pt x="386356" y="153845"/>
                    <a:pt x="388962" y="150699"/>
                    <a:pt x="391551" y="147536"/>
                  </a:cubicBezTo>
                  <a:cubicBezTo>
                    <a:pt x="403266" y="133232"/>
                    <a:pt x="415562" y="119581"/>
                    <a:pt x="428769" y="106681"/>
                  </a:cubicBezTo>
                  <a:close/>
                  <a:moveTo>
                    <a:pt x="227269" y="133603"/>
                  </a:moveTo>
                  <a:cubicBezTo>
                    <a:pt x="216321" y="146278"/>
                    <a:pt x="205050" y="158686"/>
                    <a:pt x="193658" y="171013"/>
                  </a:cubicBezTo>
                  <a:cubicBezTo>
                    <a:pt x="202742" y="159501"/>
                    <a:pt x="212222" y="148351"/>
                    <a:pt x="222678" y="138056"/>
                  </a:cubicBezTo>
                  <a:cubicBezTo>
                    <a:pt x="224195" y="136564"/>
                    <a:pt x="225728" y="135096"/>
                    <a:pt x="227269" y="133603"/>
                  </a:cubicBezTo>
                  <a:close/>
                  <a:moveTo>
                    <a:pt x="445833" y="134878"/>
                  </a:moveTo>
                  <a:cubicBezTo>
                    <a:pt x="446898" y="136669"/>
                    <a:pt x="447971" y="138436"/>
                    <a:pt x="448988" y="140130"/>
                  </a:cubicBezTo>
                  <a:cubicBezTo>
                    <a:pt x="449319" y="140662"/>
                    <a:pt x="449504" y="141195"/>
                    <a:pt x="449779" y="141760"/>
                  </a:cubicBezTo>
                  <a:cubicBezTo>
                    <a:pt x="449763" y="141752"/>
                    <a:pt x="449738" y="141752"/>
                    <a:pt x="449714" y="141752"/>
                  </a:cubicBezTo>
                  <a:cubicBezTo>
                    <a:pt x="449456" y="141752"/>
                    <a:pt x="449206" y="141864"/>
                    <a:pt x="448988" y="142034"/>
                  </a:cubicBezTo>
                  <a:cubicBezTo>
                    <a:pt x="438233" y="152078"/>
                    <a:pt x="427398" y="164608"/>
                    <a:pt x="417216" y="175951"/>
                  </a:cubicBezTo>
                  <a:cubicBezTo>
                    <a:pt x="428237" y="163373"/>
                    <a:pt x="438064" y="149811"/>
                    <a:pt x="445825" y="134910"/>
                  </a:cubicBezTo>
                  <a:cubicBezTo>
                    <a:pt x="445833" y="134902"/>
                    <a:pt x="445833" y="134894"/>
                    <a:pt x="445833" y="134878"/>
                  </a:cubicBezTo>
                  <a:close/>
                  <a:moveTo>
                    <a:pt x="328104" y="148069"/>
                  </a:moveTo>
                  <a:cubicBezTo>
                    <a:pt x="327822" y="151118"/>
                    <a:pt x="327499" y="154378"/>
                    <a:pt x="327265" y="157734"/>
                  </a:cubicBezTo>
                  <a:cubicBezTo>
                    <a:pt x="322255" y="162720"/>
                    <a:pt x="317180" y="167657"/>
                    <a:pt x="312218" y="172708"/>
                  </a:cubicBezTo>
                  <a:lnTo>
                    <a:pt x="312194" y="172708"/>
                  </a:lnTo>
                  <a:cubicBezTo>
                    <a:pt x="310935" y="173990"/>
                    <a:pt x="309725" y="175297"/>
                    <a:pt x="308515" y="176604"/>
                  </a:cubicBezTo>
                  <a:cubicBezTo>
                    <a:pt x="315131" y="167165"/>
                    <a:pt x="322392" y="158178"/>
                    <a:pt x="328104" y="148069"/>
                  </a:cubicBezTo>
                  <a:close/>
                  <a:moveTo>
                    <a:pt x="436483" y="119186"/>
                  </a:moveTo>
                  <a:cubicBezTo>
                    <a:pt x="437927" y="121542"/>
                    <a:pt x="439322" y="123865"/>
                    <a:pt x="440702" y="126173"/>
                  </a:cubicBezTo>
                  <a:lnTo>
                    <a:pt x="440678" y="126197"/>
                  </a:lnTo>
                  <a:cubicBezTo>
                    <a:pt x="440557" y="126269"/>
                    <a:pt x="440420" y="126269"/>
                    <a:pt x="440323" y="126407"/>
                  </a:cubicBezTo>
                  <a:cubicBezTo>
                    <a:pt x="424905" y="146278"/>
                    <a:pt x="403177" y="159364"/>
                    <a:pt x="387429" y="178113"/>
                  </a:cubicBezTo>
                  <a:cubicBezTo>
                    <a:pt x="404009" y="158363"/>
                    <a:pt x="422016" y="140590"/>
                    <a:pt x="436483" y="119186"/>
                  </a:cubicBezTo>
                  <a:close/>
                  <a:moveTo>
                    <a:pt x="329290" y="130876"/>
                  </a:moveTo>
                  <a:cubicBezTo>
                    <a:pt x="328967" y="135442"/>
                    <a:pt x="328709" y="139985"/>
                    <a:pt x="328378" y="144390"/>
                  </a:cubicBezTo>
                  <a:cubicBezTo>
                    <a:pt x="328273" y="144349"/>
                    <a:pt x="328169" y="144333"/>
                    <a:pt x="328064" y="144333"/>
                  </a:cubicBezTo>
                  <a:cubicBezTo>
                    <a:pt x="327789" y="144333"/>
                    <a:pt x="327515" y="144454"/>
                    <a:pt x="327329" y="144688"/>
                  </a:cubicBezTo>
                  <a:cubicBezTo>
                    <a:pt x="317946" y="155289"/>
                    <a:pt x="310491" y="167657"/>
                    <a:pt x="301060" y="178186"/>
                  </a:cubicBezTo>
                  <a:lnTo>
                    <a:pt x="301036" y="178186"/>
                  </a:lnTo>
                  <a:cubicBezTo>
                    <a:pt x="310491" y="166326"/>
                    <a:pt x="319463" y="154079"/>
                    <a:pt x="327523" y="140961"/>
                  </a:cubicBezTo>
                  <a:cubicBezTo>
                    <a:pt x="328080" y="140057"/>
                    <a:pt x="327257" y="139073"/>
                    <a:pt x="326394" y="139073"/>
                  </a:cubicBezTo>
                  <a:cubicBezTo>
                    <a:pt x="326103" y="139073"/>
                    <a:pt x="325813" y="139186"/>
                    <a:pt x="325563" y="139452"/>
                  </a:cubicBezTo>
                  <a:cubicBezTo>
                    <a:pt x="322392" y="142946"/>
                    <a:pt x="319391" y="146576"/>
                    <a:pt x="316454" y="150231"/>
                  </a:cubicBezTo>
                  <a:cubicBezTo>
                    <a:pt x="320883" y="143922"/>
                    <a:pt x="325167" y="137467"/>
                    <a:pt x="329290" y="130876"/>
                  </a:cubicBezTo>
                  <a:close/>
                  <a:moveTo>
                    <a:pt x="320883" y="127383"/>
                  </a:moveTo>
                  <a:cubicBezTo>
                    <a:pt x="321101" y="127383"/>
                    <a:pt x="303424" y="156483"/>
                    <a:pt x="303811" y="156483"/>
                  </a:cubicBezTo>
                  <a:cubicBezTo>
                    <a:pt x="303811" y="156483"/>
                    <a:pt x="303811" y="156483"/>
                    <a:pt x="303811" y="156483"/>
                  </a:cubicBezTo>
                  <a:cubicBezTo>
                    <a:pt x="297066" y="165116"/>
                    <a:pt x="289765" y="173313"/>
                    <a:pt x="282382" y="181469"/>
                  </a:cubicBezTo>
                  <a:cubicBezTo>
                    <a:pt x="289410" y="172667"/>
                    <a:pt x="296356" y="163793"/>
                    <a:pt x="303182" y="154846"/>
                  </a:cubicBezTo>
                  <a:cubicBezTo>
                    <a:pt x="307442" y="148771"/>
                    <a:pt x="311492" y="142526"/>
                    <a:pt x="315316" y="136144"/>
                  </a:cubicBezTo>
                  <a:cubicBezTo>
                    <a:pt x="319261" y="129827"/>
                    <a:pt x="320827" y="127383"/>
                    <a:pt x="320883" y="127383"/>
                  </a:cubicBezTo>
                  <a:close/>
                  <a:moveTo>
                    <a:pt x="442025" y="128480"/>
                  </a:moveTo>
                  <a:lnTo>
                    <a:pt x="444704" y="132950"/>
                  </a:lnTo>
                  <a:cubicBezTo>
                    <a:pt x="444680" y="132950"/>
                    <a:pt x="444664" y="132950"/>
                    <a:pt x="444639" y="132950"/>
                  </a:cubicBezTo>
                  <a:cubicBezTo>
                    <a:pt x="444309" y="132950"/>
                    <a:pt x="443994" y="133111"/>
                    <a:pt x="443792" y="133345"/>
                  </a:cubicBezTo>
                  <a:cubicBezTo>
                    <a:pt x="428842" y="150457"/>
                    <a:pt x="411617" y="166245"/>
                    <a:pt x="396788" y="182881"/>
                  </a:cubicBezTo>
                  <a:cubicBezTo>
                    <a:pt x="412754" y="164963"/>
                    <a:pt x="429883" y="149456"/>
                    <a:pt x="442025" y="128480"/>
                  </a:cubicBezTo>
                  <a:close/>
                  <a:moveTo>
                    <a:pt x="291556" y="119444"/>
                  </a:moveTo>
                  <a:cubicBezTo>
                    <a:pt x="292677" y="120864"/>
                    <a:pt x="293887" y="122518"/>
                    <a:pt x="294557" y="123381"/>
                  </a:cubicBezTo>
                  <a:cubicBezTo>
                    <a:pt x="294960" y="123889"/>
                    <a:pt x="295396" y="124382"/>
                    <a:pt x="295888" y="124801"/>
                  </a:cubicBezTo>
                  <a:cubicBezTo>
                    <a:pt x="279930" y="138589"/>
                    <a:pt x="268634" y="157685"/>
                    <a:pt x="254241" y="172990"/>
                  </a:cubicBezTo>
                  <a:cubicBezTo>
                    <a:pt x="250747" y="176742"/>
                    <a:pt x="247326" y="180533"/>
                    <a:pt x="243873" y="184333"/>
                  </a:cubicBezTo>
                  <a:cubicBezTo>
                    <a:pt x="261155" y="163438"/>
                    <a:pt x="277767" y="142179"/>
                    <a:pt x="291556" y="119444"/>
                  </a:cubicBezTo>
                  <a:close/>
                  <a:moveTo>
                    <a:pt x="401265" y="159275"/>
                  </a:moveTo>
                  <a:cubicBezTo>
                    <a:pt x="393625" y="167657"/>
                    <a:pt x="385888" y="175951"/>
                    <a:pt x="378578" y="184640"/>
                  </a:cubicBezTo>
                  <a:cubicBezTo>
                    <a:pt x="378505" y="184753"/>
                    <a:pt x="378505" y="184890"/>
                    <a:pt x="378457" y="185035"/>
                  </a:cubicBezTo>
                  <a:cubicBezTo>
                    <a:pt x="377852" y="184826"/>
                    <a:pt x="377271" y="184680"/>
                    <a:pt x="376642" y="184543"/>
                  </a:cubicBezTo>
                  <a:cubicBezTo>
                    <a:pt x="375932" y="184454"/>
                    <a:pt x="375230" y="184406"/>
                    <a:pt x="374520" y="184406"/>
                  </a:cubicBezTo>
                  <a:cubicBezTo>
                    <a:pt x="374270" y="184406"/>
                    <a:pt x="374028" y="184414"/>
                    <a:pt x="373777" y="184430"/>
                  </a:cubicBezTo>
                  <a:cubicBezTo>
                    <a:pt x="383306" y="176435"/>
                    <a:pt x="392439" y="168004"/>
                    <a:pt x="401265" y="159275"/>
                  </a:cubicBezTo>
                  <a:close/>
                  <a:moveTo>
                    <a:pt x="432642" y="112828"/>
                  </a:moveTo>
                  <a:cubicBezTo>
                    <a:pt x="433497" y="114200"/>
                    <a:pt x="434336" y="115580"/>
                    <a:pt x="435175" y="116951"/>
                  </a:cubicBezTo>
                  <a:lnTo>
                    <a:pt x="435175" y="116975"/>
                  </a:lnTo>
                  <a:cubicBezTo>
                    <a:pt x="435087" y="117040"/>
                    <a:pt x="434990" y="117040"/>
                    <a:pt x="434942" y="117112"/>
                  </a:cubicBezTo>
                  <a:cubicBezTo>
                    <a:pt x="423791" y="131860"/>
                    <a:pt x="411931" y="145317"/>
                    <a:pt x="399055" y="158476"/>
                  </a:cubicBezTo>
                  <a:cubicBezTo>
                    <a:pt x="394012" y="163623"/>
                    <a:pt x="369380" y="187085"/>
                    <a:pt x="366331" y="187085"/>
                  </a:cubicBezTo>
                  <a:cubicBezTo>
                    <a:pt x="365249" y="187085"/>
                    <a:pt x="366879" y="184148"/>
                    <a:pt x="373035" y="176411"/>
                  </a:cubicBezTo>
                  <a:cubicBezTo>
                    <a:pt x="382677" y="167560"/>
                    <a:pt x="391269" y="157710"/>
                    <a:pt x="399724" y="147649"/>
                  </a:cubicBezTo>
                  <a:cubicBezTo>
                    <a:pt x="411141" y="136491"/>
                    <a:pt x="422694" y="125455"/>
                    <a:pt x="432642" y="112828"/>
                  </a:cubicBezTo>
                  <a:close/>
                  <a:moveTo>
                    <a:pt x="450852" y="143898"/>
                  </a:moveTo>
                  <a:cubicBezTo>
                    <a:pt x="451739" y="145737"/>
                    <a:pt x="452457" y="147649"/>
                    <a:pt x="453070" y="149610"/>
                  </a:cubicBezTo>
                  <a:lnTo>
                    <a:pt x="453070" y="149626"/>
                  </a:lnTo>
                  <a:cubicBezTo>
                    <a:pt x="452869" y="149529"/>
                    <a:pt x="452659" y="149480"/>
                    <a:pt x="452449" y="149480"/>
                  </a:cubicBezTo>
                  <a:cubicBezTo>
                    <a:pt x="452127" y="149480"/>
                    <a:pt x="451804" y="149593"/>
                    <a:pt x="451554" y="149811"/>
                  </a:cubicBezTo>
                  <a:cubicBezTo>
                    <a:pt x="438927" y="161534"/>
                    <a:pt x="423202" y="179065"/>
                    <a:pt x="414779" y="188989"/>
                  </a:cubicBezTo>
                  <a:cubicBezTo>
                    <a:pt x="427220" y="174289"/>
                    <a:pt x="439080" y="159138"/>
                    <a:pt x="450852" y="143898"/>
                  </a:cubicBezTo>
                  <a:close/>
                  <a:moveTo>
                    <a:pt x="436337" y="136782"/>
                  </a:moveTo>
                  <a:cubicBezTo>
                    <a:pt x="436725" y="136782"/>
                    <a:pt x="419338" y="155402"/>
                    <a:pt x="415312" y="159856"/>
                  </a:cubicBezTo>
                  <a:cubicBezTo>
                    <a:pt x="406227" y="169844"/>
                    <a:pt x="396602" y="179283"/>
                    <a:pt x="387614" y="189392"/>
                  </a:cubicBezTo>
                  <a:cubicBezTo>
                    <a:pt x="385589" y="187964"/>
                    <a:pt x="383443" y="186778"/>
                    <a:pt x="381160" y="185850"/>
                  </a:cubicBezTo>
                  <a:cubicBezTo>
                    <a:pt x="397957" y="172942"/>
                    <a:pt x="413981" y="159436"/>
                    <a:pt x="428818" y="144269"/>
                  </a:cubicBezTo>
                  <a:cubicBezTo>
                    <a:pt x="434094" y="138871"/>
                    <a:pt x="436208" y="136782"/>
                    <a:pt x="436337" y="136782"/>
                  </a:cubicBezTo>
                  <a:close/>
                  <a:moveTo>
                    <a:pt x="328499" y="175693"/>
                  </a:moveTo>
                  <a:cubicBezTo>
                    <a:pt x="328798" y="176766"/>
                    <a:pt x="329177" y="177815"/>
                    <a:pt x="329637" y="178839"/>
                  </a:cubicBezTo>
                  <a:lnTo>
                    <a:pt x="329613" y="178839"/>
                  </a:lnTo>
                  <a:cubicBezTo>
                    <a:pt x="329734" y="179073"/>
                    <a:pt x="329919" y="179259"/>
                    <a:pt x="330178" y="179323"/>
                  </a:cubicBezTo>
                  <a:cubicBezTo>
                    <a:pt x="330081" y="179372"/>
                    <a:pt x="329992" y="179372"/>
                    <a:pt x="329919" y="179444"/>
                  </a:cubicBezTo>
                  <a:cubicBezTo>
                    <a:pt x="325659" y="183309"/>
                    <a:pt x="321440" y="187270"/>
                    <a:pt x="317317" y="191296"/>
                  </a:cubicBezTo>
                  <a:cubicBezTo>
                    <a:pt x="317083" y="191530"/>
                    <a:pt x="316849" y="191764"/>
                    <a:pt x="316615" y="191974"/>
                  </a:cubicBezTo>
                  <a:cubicBezTo>
                    <a:pt x="320625" y="186592"/>
                    <a:pt x="324611" y="181163"/>
                    <a:pt x="328499" y="175693"/>
                  </a:cubicBezTo>
                  <a:close/>
                  <a:moveTo>
                    <a:pt x="364483" y="183704"/>
                  </a:moveTo>
                  <a:cubicBezTo>
                    <a:pt x="362458" y="186617"/>
                    <a:pt x="360570" y="189578"/>
                    <a:pt x="358755" y="192579"/>
                  </a:cubicBezTo>
                  <a:cubicBezTo>
                    <a:pt x="357948" y="191627"/>
                    <a:pt x="357246" y="190586"/>
                    <a:pt x="356641" y="189473"/>
                  </a:cubicBezTo>
                  <a:cubicBezTo>
                    <a:pt x="359344" y="187657"/>
                    <a:pt x="361950" y="185705"/>
                    <a:pt x="364483" y="183704"/>
                  </a:cubicBezTo>
                  <a:close/>
                  <a:moveTo>
                    <a:pt x="327055" y="162599"/>
                  </a:moveTo>
                  <a:cubicBezTo>
                    <a:pt x="326958" y="165745"/>
                    <a:pt x="327168" y="168892"/>
                    <a:pt x="327660" y="172014"/>
                  </a:cubicBezTo>
                  <a:cubicBezTo>
                    <a:pt x="322602" y="176508"/>
                    <a:pt x="317430" y="180953"/>
                    <a:pt x="312404" y="185544"/>
                  </a:cubicBezTo>
                  <a:cubicBezTo>
                    <a:pt x="310217" y="187593"/>
                    <a:pt x="308095" y="189690"/>
                    <a:pt x="306046" y="191861"/>
                  </a:cubicBezTo>
                  <a:cubicBezTo>
                    <a:pt x="303795" y="194168"/>
                    <a:pt x="302964" y="194999"/>
                    <a:pt x="302899" y="194999"/>
                  </a:cubicBezTo>
                  <a:cubicBezTo>
                    <a:pt x="302770" y="194999"/>
                    <a:pt x="306062" y="191320"/>
                    <a:pt x="306885" y="189852"/>
                  </a:cubicBezTo>
                  <a:cubicBezTo>
                    <a:pt x="312428" y="179953"/>
                    <a:pt x="320883" y="172103"/>
                    <a:pt x="327055" y="162599"/>
                  </a:cubicBezTo>
                  <a:close/>
                  <a:moveTo>
                    <a:pt x="438064" y="143809"/>
                  </a:moveTo>
                  <a:cubicBezTo>
                    <a:pt x="428866" y="154168"/>
                    <a:pt x="410350" y="179283"/>
                    <a:pt x="394932" y="195023"/>
                  </a:cubicBezTo>
                  <a:cubicBezTo>
                    <a:pt x="393294" y="193676"/>
                    <a:pt x="391664" y="192345"/>
                    <a:pt x="389970" y="191086"/>
                  </a:cubicBezTo>
                  <a:cubicBezTo>
                    <a:pt x="407575" y="176814"/>
                    <a:pt x="422993" y="160759"/>
                    <a:pt x="438064" y="143809"/>
                  </a:cubicBezTo>
                  <a:close/>
                  <a:moveTo>
                    <a:pt x="366903" y="190013"/>
                  </a:moveTo>
                  <a:cubicBezTo>
                    <a:pt x="366298" y="193022"/>
                    <a:pt x="366702" y="196814"/>
                    <a:pt x="367371" y="200566"/>
                  </a:cubicBezTo>
                  <a:cubicBezTo>
                    <a:pt x="365096" y="198799"/>
                    <a:pt x="362934" y="196919"/>
                    <a:pt x="360909" y="194894"/>
                  </a:cubicBezTo>
                  <a:cubicBezTo>
                    <a:pt x="362934" y="193297"/>
                    <a:pt x="364911" y="191619"/>
                    <a:pt x="366903" y="190013"/>
                  </a:cubicBezTo>
                  <a:close/>
                  <a:moveTo>
                    <a:pt x="453651" y="151586"/>
                  </a:moveTo>
                  <a:cubicBezTo>
                    <a:pt x="454256" y="153958"/>
                    <a:pt x="454652" y="156362"/>
                    <a:pt x="454886" y="158783"/>
                  </a:cubicBezTo>
                  <a:lnTo>
                    <a:pt x="454862" y="158807"/>
                  </a:lnTo>
                  <a:cubicBezTo>
                    <a:pt x="442881" y="172926"/>
                    <a:pt x="429254" y="186649"/>
                    <a:pt x="417982" y="200598"/>
                  </a:cubicBezTo>
                  <a:cubicBezTo>
                    <a:pt x="430754" y="184777"/>
                    <a:pt x="443131" y="169029"/>
                    <a:pt x="453651" y="151586"/>
                  </a:cubicBezTo>
                  <a:close/>
                  <a:moveTo>
                    <a:pt x="455023" y="163091"/>
                  </a:moveTo>
                  <a:cubicBezTo>
                    <a:pt x="455071" y="166326"/>
                    <a:pt x="454926" y="169594"/>
                    <a:pt x="454579" y="172829"/>
                  </a:cubicBezTo>
                  <a:lnTo>
                    <a:pt x="454555" y="172853"/>
                  </a:lnTo>
                  <a:cubicBezTo>
                    <a:pt x="445148" y="182357"/>
                    <a:pt x="427890" y="194789"/>
                    <a:pt x="422363" y="205673"/>
                  </a:cubicBezTo>
                  <a:cubicBezTo>
                    <a:pt x="430286" y="190013"/>
                    <a:pt x="443776" y="176766"/>
                    <a:pt x="455023" y="163091"/>
                  </a:cubicBezTo>
                  <a:close/>
                  <a:moveTo>
                    <a:pt x="453861" y="177976"/>
                  </a:moveTo>
                  <a:cubicBezTo>
                    <a:pt x="453369" y="181397"/>
                    <a:pt x="452764" y="184850"/>
                    <a:pt x="452183" y="188271"/>
                  </a:cubicBezTo>
                  <a:lnTo>
                    <a:pt x="452183" y="188295"/>
                  </a:lnTo>
                  <a:cubicBezTo>
                    <a:pt x="448318" y="192643"/>
                    <a:pt x="434643" y="202599"/>
                    <a:pt x="432949" y="206036"/>
                  </a:cubicBezTo>
                  <a:cubicBezTo>
                    <a:pt x="438072" y="195628"/>
                    <a:pt x="446035" y="186641"/>
                    <a:pt x="453861" y="177976"/>
                  </a:cubicBezTo>
                  <a:close/>
                  <a:moveTo>
                    <a:pt x="442945" y="151449"/>
                  </a:moveTo>
                  <a:cubicBezTo>
                    <a:pt x="443639" y="151449"/>
                    <a:pt x="429254" y="167149"/>
                    <a:pt x="427470" y="169384"/>
                  </a:cubicBezTo>
                  <a:cubicBezTo>
                    <a:pt x="420016" y="178654"/>
                    <a:pt x="412327" y="187714"/>
                    <a:pt x="404622" y="196750"/>
                  </a:cubicBezTo>
                  <a:cubicBezTo>
                    <a:pt x="403758" y="197766"/>
                    <a:pt x="404614" y="199098"/>
                    <a:pt x="405630" y="199098"/>
                  </a:cubicBezTo>
                  <a:cubicBezTo>
                    <a:pt x="405937" y="199098"/>
                    <a:pt x="406260" y="198977"/>
                    <a:pt x="406550" y="198678"/>
                  </a:cubicBezTo>
                  <a:cubicBezTo>
                    <a:pt x="419435" y="185592"/>
                    <a:pt x="432110" y="172264"/>
                    <a:pt x="445244" y="159404"/>
                  </a:cubicBezTo>
                  <a:cubicBezTo>
                    <a:pt x="434925" y="169553"/>
                    <a:pt x="421549" y="191683"/>
                    <a:pt x="409979" y="206084"/>
                  </a:cubicBezTo>
                  <a:cubicBezTo>
                    <a:pt x="408486" y="205156"/>
                    <a:pt x="407066" y="204245"/>
                    <a:pt x="405783" y="203454"/>
                  </a:cubicBezTo>
                  <a:cubicBezTo>
                    <a:pt x="402968" y="201736"/>
                    <a:pt x="400079" y="199331"/>
                    <a:pt x="397118" y="196863"/>
                  </a:cubicBezTo>
                  <a:cubicBezTo>
                    <a:pt x="399845" y="194184"/>
                    <a:pt x="402524" y="191506"/>
                    <a:pt x="405227" y="188803"/>
                  </a:cubicBezTo>
                  <a:cubicBezTo>
                    <a:pt x="406760" y="187270"/>
                    <a:pt x="408252" y="185681"/>
                    <a:pt x="409769" y="184099"/>
                  </a:cubicBezTo>
                  <a:cubicBezTo>
                    <a:pt x="408995" y="184914"/>
                    <a:pt x="408252" y="185753"/>
                    <a:pt x="407486" y="186544"/>
                  </a:cubicBezTo>
                  <a:cubicBezTo>
                    <a:pt x="416571" y="177484"/>
                    <a:pt x="425583" y="168375"/>
                    <a:pt x="434643" y="159315"/>
                  </a:cubicBezTo>
                  <a:cubicBezTo>
                    <a:pt x="440387" y="153579"/>
                    <a:pt x="442687" y="151449"/>
                    <a:pt x="442945" y="151449"/>
                  </a:cubicBezTo>
                  <a:close/>
                  <a:moveTo>
                    <a:pt x="156940" y="145608"/>
                  </a:moveTo>
                  <a:cubicBezTo>
                    <a:pt x="154027" y="149125"/>
                    <a:pt x="137681" y="176209"/>
                    <a:pt x="132098" y="183123"/>
                  </a:cubicBezTo>
                  <a:cubicBezTo>
                    <a:pt x="125361" y="191441"/>
                    <a:pt x="118286" y="199404"/>
                    <a:pt x="111178" y="207343"/>
                  </a:cubicBezTo>
                  <a:cubicBezTo>
                    <a:pt x="113066" y="204834"/>
                    <a:pt x="115018" y="202365"/>
                    <a:pt x="116882" y="199848"/>
                  </a:cubicBezTo>
                  <a:cubicBezTo>
                    <a:pt x="130226" y="181615"/>
                    <a:pt x="142458" y="163051"/>
                    <a:pt x="156940" y="145608"/>
                  </a:cubicBezTo>
                  <a:close/>
                  <a:moveTo>
                    <a:pt x="283181" y="183720"/>
                  </a:moveTo>
                  <a:cubicBezTo>
                    <a:pt x="277154" y="191570"/>
                    <a:pt x="270958" y="199340"/>
                    <a:pt x="264350" y="206697"/>
                  </a:cubicBezTo>
                  <a:cubicBezTo>
                    <a:pt x="263374" y="207787"/>
                    <a:pt x="262325" y="208835"/>
                    <a:pt x="261325" y="209933"/>
                  </a:cubicBezTo>
                  <a:cubicBezTo>
                    <a:pt x="267916" y="201429"/>
                    <a:pt x="274718" y="193095"/>
                    <a:pt x="282027" y="185011"/>
                  </a:cubicBezTo>
                  <a:cubicBezTo>
                    <a:pt x="282415" y="184584"/>
                    <a:pt x="282794" y="184156"/>
                    <a:pt x="283181" y="183720"/>
                  </a:cubicBezTo>
                  <a:close/>
                  <a:moveTo>
                    <a:pt x="431843" y="187754"/>
                  </a:moveTo>
                  <a:cubicBezTo>
                    <a:pt x="426422" y="194814"/>
                    <a:pt x="421411" y="202171"/>
                    <a:pt x="417079" y="210280"/>
                  </a:cubicBezTo>
                  <a:lnTo>
                    <a:pt x="417055" y="210280"/>
                  </a:lnTo>
                  <a:cubicBezTo>
                    <a:pt x="415473" y="209416"/>
                    <a:pt x="413932" y="208513"/>
                    <a:pt x="412464" y="207625"/>
                  </a:cubicBezTo>
                  <a:cubicBezTo>
                    <a:pt x="419523" y="201502"/>
                    <a:pt x="425929" y="194701"/>
                    <a:pt x="431843" y="187754"/>
                  </a:cubicBezTo>
                  <a:close/>
                  <a:moveTo>
                    <a:pt x="196828" y="114991"/>
                  </a:moveTo>
                  <a:cubicBezTo>
                    <a:pt x="192585" y="120654"/>
                    <a:pt x="188115" y="126124"/>
                    <a:pt x="183734" y="131675"/>
                  </a:cubicBezTo>
                  <a:cubicBezTo>
                    <a:pt x="179845" y="136209"/>
                    <a:pt x="176166" y="141009"/>
                    <a:pt x="172527" y="145898"/>
                  </a:cubicBezTo>
                  <a:cubicBezTo>
                    <a:pt x="164516" y="155709"/>
                    <a:pt x="156367" y="165398"/>
                    <a:pt x="148073" y="174951"/>
                  </a:cubicBezTo>
                  <a:cubicBezTo>
                    <a:pt x="137100" y="187641"/>
                    <a:pt x="125991" y="200195"/>
                    <a:pt x="115018" y="212821"/>
                  </a:cubicBezTo>
                  <a:cubicBezTo>
                    <a:pt x="131445" y="192482"/>
                    <a:pt x="150098" y="174015"/>
                    <a:pt x="165847" y="153119"/>
                  </a:cubicBezTo>
                  <a:cubicBezTo>
                    <a:pt x="175609" y="140194"/>
                    <a:pt x="187510" y="127407"/>
                    <a:pt x="196828" y="114991"/>
                  </a:cubicBezTo>
                  <a:close/>
                  <a:moveTo>
                    <a:pt x="264794" y="90142"/>
                  </a:moveTo>
                  <a:cubicBezTo>
                    <a:pt x="265189" y="91892"/>
                    <a:pt x="265447" y="93683"/>
                    <a:pt x="265722" y="95475"/>
                  </a:cubicBezTo>
                  <a:cubicBezTo>
                    <a:pt x="265496" y="95087"/>
                    <a:pt x="265052" y="94805"/>
                    <a:pt x="264624" y="94805"/>
                  </a:cubicBezTo>
                  <a:cubicBezTo>
                    <a:pt x="264358" y="94805"/>
                    <a:pt x="264100" y="94918"/>
                    <a:pt x="263906" y="95176"/>
                  </a:cubicBezTo>
                  <a:cubicBezTo>
                    <a:pt x="231715" y="136169"/>
                    <a:pt x="195683" y="174039"/>
                    <a:pt x="161652" y="213539"/>
                  </a:cubicBezTo>
                  <a:cubicBezTo>
                    <a:pt x="170994" y="201147"/>
                    <a:pt x="180079" y="188529"/>
                    <a:pt x="189583" y="176225"/>
                  </a:cubicBezTo>
                  <a:cubicBezTo>
                    <a:pt x="207075" y="157548"/>
                    <a:pt x="224849" y="139194"/>
                    <a:pt x="241550" y="119767"/>
                  </a:cubicBezTo>
                  <a:cubicBezTo>
                    <a:pt x="250425" y="110916"/>
                    <a:pt x="258525" y="101598"/>
                    <a:pt x="264794" y="90142"/>
                  </a:cubicBezTo>
                  <a:close/>
                  <a:moveTo>
                    <a:pt x="448811" y="179420"/>
                  </a:moveTo>
                  <a:cubicBezTo>
                    <a:pt x="439661" y="189771"/>
                    <a:pt x="432231" y="201155"/>
                    <a:pt x="426091" y="213515"/>
                  </a:cubicBezTo>
                  <a:cubicBezTo>
                    <a:pt x="426002" y="213749"/>
                    <a:pt x="425978" y="214007"/>
                    <a:pt x="426002" y="214265"/>
                  </a:cubicBezTo>
                  <a:cubicBezTo>
                    <a:pt x="424042" y="213636"/>
                    <a:pt x="422137" y="212845"/>
                    <a:pt x="420274" y="211933"/>
                  </a:cubicBezTo>
                  <a:cubicBezTo>
                    <a:pt x="430536" y="201631"/>
                    <a:pt x="440613" y="188674"/>
                    <a:pt x="448811" y="179420"/>
                  </a:cubicBezTo>
                  <a:close/>
                  <a:moveTo>
                    <a:pt x="450763" y="195814"/>
                  </a:moveTo>
                  <a:cubicBezTo>
                    <a:pt x="448270" y="207698"/>
                    <a:pt x="443607" y="213305"/>
                    <a:pt x="438024" y="215031"/>
                  </a:cubicBezTo>
                  <a:lnTo>
                    <a:pt x="437999" y="215031"/>
                  </a:lnTo>
                  <a:cubicBezTo>
                    <a:pt x="438024" y="215007"/>
                    <a:pt x="438088" y="215007"/>
                    <a:pt x="438112" y="214959"/>
                  </a:cubicBezTo>
                  <a:cubicBezTo>
                    <a:pt x="442356" y="208561"/>
                    <a:pt x="446640" y="202244"/>
                    <a:pt x="450763" y="195814"/>
                  </a:cubicBezTo>
                  <a:close/>
                  <a:moveTo>
                    <a:pt x="447802" y="198847"/>
                  </a:moveTo>
                  <a:cubicBezTo>
                    <a:pt x="445777" y="201082"/>
                    <a:pt x="440791" y="206972"/>
                    <a:pt x="439113" y="212030"/>
                  </a:cubicBezTo>
                  <a:cubicBezTo>
                    <a:pt x="439468" y="210957"/>
                    <a:pt x="438612" y="210271"/>
                    <a:pt x="437757" y="210271"/>
                  </a:cubicBezTo>
                  <a:cubicBezTo>
                    <a:pt x="437193" y="210271"/>
                    <a:pt x="436620" y="210570"/>
                    <a:pt x="436386" y="211256"/>
                  </a:cubicBezTo>
                  <a:lnTo>
                    <a:pt x="435506" y="213870"/>
                  </a:lnTo>
                  <a:cubicBezTo>
                    <a:pt x="435297" y="214475"/>
                    <a:pt x="435571" y="215152"/>
                    <a:pt x="436176" y="215403"/>
                  </a:cubicBezTo>
                  <a:cubicBezTo>
                    <a:pt x="435232" y="215548"/>
                    <a:pt x="434272" y="215620"/>
                    <a:pt x="433312" y="215620"/>
                  </a:cubicBezTo>
                  <a:cubicBezTo>
                    <a:pt x="431755" y="215620"/>
                    <a:pt x="430189" y="215427"/>
                    <a:pt x="428681" y="215056"/>
                  </a:cubicBezTo>
                  <a:cubicBezTo>
                    <a:pt x="437878" y="209231"/>
                    <a:pt x="434223" y="212095"/>
                    <a:pt x="442655" y="203946"/>
                  </a:cubicBezTo>
                  <a:cubicBezTo>
                    <a:pt x="445285" y="201405"/>
                    <a:pt x="446915" y="199775"/>
                    <a:pt x="447802" y="198847"/>
                  </a:cubicBezTo>
                  <a:close/>
                  <a:moveTo>
                    <a:pt x="276904" y="124196"/>
                  </a:moveTo>
                  <a:cubicBezTo>
                    <a:pt x="270312" y="137355"/>
                    <a:pt x="260534" y="149537"/>
                    <a:pt x="251465" y="160880"/>
                  </a:cubicBezTo>
                  <a:cubicBezTo>
                    <a:pt x="234700" y="181889"/>
                    <a:pt x="215183" y="200590"/>
                    <a:pt x="196199" y="219695"/>
                  </a:cubicBezTo>
                  <a:cubicBezTo>
                    <a:pt x="204049" y="208956"/>
                    <a:pt x="212085" y="198379"/>
                    <a:pt x="220444" y="188198"/>
                  </a:cubicBezTo>
                  <a:cubicBezTo>
                    <a:pt x="231997" y="174112"/>
                    <a:pt x="246810" y="162115"/>
                    <a:pt x="257178" y="147068"/>
                  </a:cubicBezTo>
                  <a:cubicBezTo>
                    <a:pt x="262462" y="138428"/>
                    <a:pt x="269126" y="130691"/>
                    <a:pt x="276904" y="124196"/>
                  </a:cubicBezTo>
                  <a:close/>
                  <a:moveTo>
                    <a:pt x="381910" y="224979"/>
                  </a:moveTo>
                  <a:cubicBezTo>
                    <a:pt x="381684" y="225213"/>
                    <a:pt x="381458" y="225447"/>
                    <a:pt x="381232" y="225681"/>
                  </a:cubicBezTo>
                  <a:cubicBezTo>
                    <a:pt x="381458" y="225447"/>
                    <a:pt x="381684" y="225213"/>
                    <a:pt x="381910" y="224979"/>
                  </a:cubicBezTo>
                  <a:close/>
                  <a:moveTo>
                    <a:pt x="268545" y="107496"/>
                  </a:moveTo>
                  <a:cubicBezTo>
                    <a:pt x="269804" y="109472"/>
                    <a:pt x="271498" y="111126"/>
                    <a:pt x="273483" y="112360"/>
                  </a:cubicBezTo>
                  <a:cubicBezTo>
                    <a:pt x="237491" y="145503"/>
                    <a:pt x="206558" y="188359"/>
                    <a:pt x="175488" y="226213"/>
                  </a:cubicBezTo>
                  <a:cubicBezTo>
                    <a:pt x="172067" y="230409"/>
                    <a:pt x="168550" y="234531"/>
                    <a:pt x="165097" y="238670"/>
                  </a:cubicBezTo>
                  <a:cubicBezTo>
                    <a:pt x="183266" y="213612"/>
                    <a:pt x="200039" y="187738"/>
                    <a:pt x="220678" y="164462"/>
                  </a:cubicBezTo>
                  <a:cubicBezTo>
                    <a:pt x="237169" y="145898"/>
                    <a:pt x="254217" y="128383"/>
                    <a:pt x="268424" y="107963"/>
                  </a:cubicBezTo>
                  <a:cubicBezTo>
                    <a:pt x="268545" y="107794"/>
                    <a:pt x="268521" y="107657"/>
                    <a:pt x="268545" y="107496"/>
                  </a:cubicBezTo>
                  <a:close/>
                  <a:moveTo>
                    <a:pt x="321278" y="139307"/>
                  </a:moveTo>
                  <a:cubicBezTo>
                    <a:pt x="312428" y="153660"/>
                    <a:pt x="301923" y="167125"/>
                    <a:pt x="291531" y="180324"/>
                  </a:cubicBezTo>
                  <a:lnTo>
                    <a:pt x="291531" y="180308"/>
                  </a:lnTo>
                  <a:cubicBezTo>
                    <a:pt x="274927" y="201405"/>
                    <a:pt x="256685" y="221203"/>
                    <a:pt x="238452" y="240953"/>
                  </a:cubicBezTo>
                  <a:cubicBezTo>
                    <a:pt x="242453" y="235322"/>
                    <a:pt x="246512" y="229707"/>
                    <a:pt x="250610" y="224116"/>
                  </a:cubicBezTo>
                  <a:cubicBezTo>
                    <a:pt x="262373" y="212030"/>
                    <a:pt x="274040" y="199824"/>
                    <a:pt x="285077" y="186988"/>
                  </a:cubicBezTo>
                  <a:cubicBezTo>
                    <a:pt x="293766" y="176903"/>
                    <a:pt x="301802" y="166399"/>
                    <a:pt x="309491" y="155572"/>
                  </a:cubicBezTo>
                  <a:cubicBezTo>
                    <a:pt x="312984" y="149860"/>
                    <a:pt x="316922" y="144438"/>
                    <a:pt x="321278" y="139307"/>
                  </a:cubicBezTo>
                  <a:close/>
                  <a:moveTo>
                    <a:pt x="226963" y="191248"/>
                  </a:moveTo>
                  <a:cubicBezTo>
                    <a:pt x="209197" y="213095"/>
                    <a:pt x="191326" y="234927"/>
                    <a:pt x="171882" y="255395"/>
                  </a:cubicBezTo>
                  <a:cubicBezTo>
                    <a:pt x="170454" y="256887"/>
                    <a:pt x="169034" y="258380"/>
                    <a:pt x="167614" y="259872"/>
                  </a:cubicBezTo>
                  <a:cubicBezTo>
                    <a:pt x="173786" y="251038"/>
                    <a:pt x="179982" y="242260"/>
                    <a:pt x="186203" y="233507"/>
                  </a:cubicBezTo>
                  <a:cubicBezTo>
                    <a:pt x="199507" y="219065"/>
                    <a:pt x="213408" y="205269"/>
                    <a:pt x="226963" y="191248"/>
                  </a:cubicBezTo>
                  <a:close/>
                  <a:moveTo>
                    <a:pt x="91241" y="194628"/>
                  </a:moveTo>
                  <a:cubicBezTo>
                    <a:pt x="73976" y="217065"/>
                    <a:pt x="57581" y="240211"/>
                    <a:pt x="41106" y="263301"/>
                  </a:cubicBezTo>
                  <a:cubicBezTo>
                    <a:pt x="50409" y="249376"/>
                    <a:pt x="59945" y="235645"/>
                    <a:pt x="69579" y="221970"/>
                  </a:cubicBezTo>
                  <a:cubicBezTo>
                    <a:pt x="76283" y="212474"/>
                    <a:pt x="83674" y="203478"/>
                    <a:pt x="91241" y="194628"/>
                  </a:cubicBezTo>
                  <a:close/>
                  <a:moveTo>
                    <a:pt x="298849" y="173805"/>
                  </a:moveTo>
                  <a:cubicBezTo>
                    <a:pt x="290418" y="185640"/>
                    <a:pt x="281963" y="197516"/>
                    <a:pt x="272249" y="208464"/>
                  </a:cubicBezTo>
                  <a:cubicBezTo>
                    <a:pt x="262930" y="218969"/>
                    <a:pt x="253523" y="229400"/>
                    <a:pt x="244107" y="239840"/>
                  </a:cubicBezTo>
                  <a:cubicBezTo>
                    <a:pt x="235797" y="248828"/>
                    <a:pt x="227616" y="257985"/>
                    <a:pt x="219580" y="267319"/>
                  </a:cubicBezTo>
                  <a:cubicBezTo>
                    <a:pt x="219516" y="267416"/>
                    <a:pt x="219467" y="267488"/>
                    <a:pt x="219395" y="267553"/>
                  </a:cubicBezTo>
                  <a:cubicBezTo>
                    <a:pt x="222678" y="263011"/>
                    <a:pt x="225962" y="258469"/>
                    <a:pt x="229206" y="253926"/>
                  </a:cubicBezTo>
                  <a:cubicBezTo>
                    <a:pt x="252910" y="227537"/>
                    <a:pt x="276977" y="201615"/>
                    <a:pt x="298849" y="173805"/>
                  </a:cubicBezTo>
                  <a:close/>
                  <a:moveTo>
                    <a:pt x="100907" y="233878"/>
                  </a:moveTo>
                  <a:cubicBezTo>
                    <a:pt x="91613" y="245988"/>
                    <a:pt x="82431" y="258218"/>
                    <a:pt x="73282" y="270417"/>
                  </a:cubicBezTo>
                  <a:cubicBezTo>
                    <a:pt x="79639" y="261801"/>
                    <a:pt x="85860" y="253160"/>
                    <a:pt x="91935" y="244495"/>
                  </a:cubicBezTo>
                  <a:cubicBezTo>
                    <a:pt x="94920" y="240953"/>
                    <a:pt x="97922" y="237420"/>
                    <a:pt x="100907" y="233878"/>
                  </a:cubicBezTo>
                  <a:close/>
                  <a:moveTo>
                    <a:pt x="299123" y="153450"/>
                  </a:moveTo>
                  <a:cubicBezTo>
                    <a:pt x="291814" y="163978"/>
                    <a:pt x="284730" y="174668"/>
                    <a:pt x="276952" y="184285"/>
                  </a:cubicBezTo>
                  <a:cubicBezTo>
                    <a:pt x="254499" y="212095"/>
                    <a:pt x="230924" y="239025"/>
                    <a:pt x="206558" y="265181"/>
                  </a:cubicBezTo>
                  <a:cubicBezTo>
                    <a:pt x="204816" y="267045"/>
                    <a:pt x="203065" y="268884"/>
                    <a:pt x="201322" y="270748"/>
                  </a:cubicBezTo>
                  <a:cubicBezTo>
                    <a:pt x="212852" y="256097"/>
                    <a:pt x="224308" y="241494"/>
                    <a:pt x="235910" y="227165"/>
                  </a:cubicBezTo>
                  <a:lnTo>
                    <a:pt x="235934" y="227190"/>
                  </a:lnTo>
                  <a:cubicBezTo>
                    <a:pt x="257710" y="203220"/>
                    <a:pt x="278929" y="178767"/>
                    <a:pt x="299123" y="153450"/>
                  </a:cubicBezTo>
                  <a:close/>
                  <a:moveTo>
                    <a:pt x="292798" y="136717"/>
                  </a:moveTo>
                  <a:cubicBezTo>
                    <a:pt x="293661" y="136717"/>
                    <a:pt x="269239" y="168456"/>
                    <a:pt x="269764" y="168456"/>
                  </a:cubicBezTo>
                  <a:cubicBezTo>
                    <a:pt x="269780" y="168456"/>
                    <a:pt x="269836" y="168416"/>
                    <a:pt x="269917" y="168335"/>
                  </a:cubicBezTo>
                  <a:lnTo>
                    <a:pt x="269917" y="168359"/>
                  </a:lnTo>
                  <a:cubicBezTo>
                    <a:pt x="254967" y="186270"/>
                    <a:pt x="239218" y="203664"/>
                    <a:pt x="223913" y="221300"/>
                  </a:cubicBezTo>
                  <a:cubicBezTo>
                    <a:pt x="209382" y="238089"/>
                    <a:pt x="195191" y="255072"/>
                    <a:pt x="180757" y="271821"/>
                  </a:cubicBezTo>
                  <a:cubicBezTo>
                    <a:pt x="210939" y="234878"/>
                    <a:pt x="240775" y="197678"/>
                    <a:pt x="271523" y="161179"/>
                  </a:cubicBezTo>
                  <a:cubicBezTo>
                    <a:pt x="277630" y="153934"/>
                    <a:pt x="283802" y="146762"/>
                    <a:pt x="290039" y="139638"/>
                  </a:cubicBezTo>
                  <a:cubicBezTo>
                    <a:pt x="291814" y="137589"/>
                    <a:pt x="292653" y="136717"/>
                    <a:pt x="292798" y="136717"/>
                  </a:cubicBezTo>
                  <a:close/>
                  <a:moveTo>
                    <a:pt x="212505" y="169989"/>
                  </a:moveTo>
                  <a:cubicBezTo>
                    <a:pt x="200459" y="184035"/>
                    <a:pt x="189769" y="199033"/>
                    <a:pt x="179054" y="214192"/>
                  </a:cubicBezTo>
                  <a:cubicBezTo>
                    <a:pt x="162934" y="237000"/>
                    <a:pt x="144870" y="258049"/>
                    <a:pt x="126822" y="279066"/>
                  </a:cubicBezTo>
                  <a:cubicBezTo>
                    <a:pt x="133316" y="270522"/>
                    <a:pt x="139835" y="262067"/>
                    <a:pt x="146419" y="253975"/>
                  </a:cubicBezTo>
                  <a:cubicBezTo>
                    <a:pt x="166452" y="229336"/>
                    <a:pt x="185412" y="203059"/>
                    <a:pt x="205090" y="177605"/>
                  </a:cubicBezTo>
                  <a:cubicBezTo>
                    <a:pt x="207543" y="175064"/>
                    <a:pt x="210012" y="172522"/>
                    <a:pt x="212505" y="169989"/>
                  </a:cubicBezTo>
                  <a:close/>
                  <a:moveTo>
                    <a:pt x="202581" y="142679"/>
                  </a:moveTo>
                  <a:cubicBezTo>
                    <a:pt x="203057" y="142679"/>
                    <a:pt x="175795" y="177032"/>
                    <a:pt x="171180" y="182752"/>
                  </a:cubicBezTo>
                  <a:cubicBezTo>
                    <a:pt x="156972" y="200243"/>
                    <a:pt x="142345" y="217339"/>
                    <a:pt x="128371" y="235015"/>
                  </a:cubicBezTo>
                  <a:lnTo>
                    <a:pt x="128371" y="234991"/>
                  </a:lnTo>
                  <a:cubicBezTo>
                    <a:pt x="116139" y="250506"/>
                    <a:pt x="103908" y="265972"/>
                    <a:pt x="91685" y="281389"/>
                  </a:cubicBezTo>
                  <a:cubicBezTo>
                    <a:pt x="94896" y="277154"/>
                    <a:pt x="98019" y="273007"/>
                    <a:pt x="101044" y="269167"/>
                  </a:cubicBezTo>
                  <a:cubicBezTo>
                    <a:pt x="132026" y="229868"/>
                    <a:pt x="162934" y="190433"/>
                    <a:pt x="194795" y="151844"/>
                  </a:cubicBezTo>
                  <a:cubicBezTo>
                    <a:pt x="200209" y="145293"/>
                    <a:pt x="202452" y="142679"/>
                    <a:pt x="202581" y="142679"/>
                  </a:cubicBezTo>
                  <a:close/>
                  <a:moveTo>
                    <a:pt x="236354" y="184035"/>
                  </a:moveTo>
                  <a:cubicBezTo>
                    <a:pt x="222775" y="201171"/>
                    <a:pt x="209406" y="218759"/>
                    <a:pt x="196546" y="236113"/>
                  </a:cubicBezTo>
                  <a:cubicBezTo>
                    <a:pt x="195473" y="237186"/>
                    <a:pt x="194448" y="238323"/>
                    <a:pt x="193375" y="239396"/>
                  </a:cubicBezTo>
                  <a:cubicBezTo>
                    <a:pt x="177909" y="254838"/>
                    <a:pt x="163031" y="270724"/>
                    <a:pt x="148468" y="286891"/>
                  </a:cubicBezTo>
                  <a:cubicBezTo>
                    <a:pt x="151639" y="282486"/>
                    <a:pt x="154786" y="278057"/>
                    <a:pt x="157924" y="273636"/>
                  </a:cubicBezTo>
                  <a:cubicBezTo>
                    <a:pt x="163144" y="268158"/>
                    <a:pt x="168388" y="262664"/>
                    <a:pt x="173673" y="257194"/>
                  </a:cubicBezTo>
                  <a:cubicBezTo>
                    <a:pt x="196054" y="233942"/>
                    <a:pt x="216184" y="208973"/>
                    <a:pt x="236354" y="184035"/>
                  </a:cubicBezTo>
                  <a:close/>
                  <a:moveTo>
                    <a:pt x="414699" y="255701"/>
                  </a:moveTo>
                  <a:cubicBezTo>
                    <a:pt x="414965" y="255701"/>
                    <a:pt x="413900" y="257275"/>
                    <a:pt x="410463" y="261639"/>
                  </a:cubicBezTo>
                  <a:cubicBezTo>
                    <a:pt x="406969" y="266085"/>
                    <a:pt x="403266" y="270328"/>
                    <a:pt x="399587" y="274612"/>
                  </a:cubicBezTo>
                  <a:cubicBezTo>
                    <a:pt x="393020" y="279316"/>
                    <a:pt x="386614" y="284189"/>
                    <a:pt x="380369" y="289263"/>
                  </a:cubicBezTo>
                  <a:cubicBezTo>
                    <a:pt x="382749" y="287093"/>
                    <a:pt x="385145" y="285004"/>
                    <a:pt x="387453" y="282769"/>
                  </a:cubicBezTo>
                  <a:cubicBezTo>
                    <a:pt x="393020" y="277388"/>
                    <a:pt x="398466" y="271885"/>
                    <a:pt x="404009" y="266480"/>
                  </a:cubicBezTo>
                  <a:cubicBezTo>
                    <a:pt x="405485" y="265068"/>
                    <a:pt x="414045" y="255701"/>
                    <a:pt x="414699" y="255701"/>
                  </a:cubicBezTo>
                  <a:close/>
                  <a:moveTo>
                    <a:pt x="257057" y="107633"/>
                  </a:moveTo>
                  <a:cubicBezTo>
                    <a:pt x="221751" y="150699"/>
                    <a:pt x="184178" y="195394"/>
                    <a:pt x="148170" y="239396"/>
                  </a:cubicBezTo>
                  <a:cubicBezTo>
                    <a:pt x="133518" y="257307"/>
                    <a:pt x="118140" y="275080"/>
                    <a:pt x="102908" y="293015"/>
                  </a:cubicBezTo>
                  <a:cubicBezTo>
                    <a:pt x="111202" y="281018"/>
                    <a:pt x="119375" y="269070"/>
                    <a:pt x="128040" y="258073"/>
                  </a:cubicBezTo>
                  <a:cubicBezTo>
                    <a:pt x="169058" y="206157"/>
                    <a:pt x="215135" y="158734"/>
                    <a:pt x="257057" y="107633"/>
                  </a:cubicBezTo>
                  <a:close/>
                  <a:moveTo>
                    <a:pt x="412875" y="268392"/>
                  </a:moveTo>
                  <a:cubicBezTo>
                    <a:pt x="413142" y="268392"/>
                    <a:pt x="410786" y="270619"/>
                    <a:pt x="407018" y="274895"/>
                  </a:cubicBezTo>
                  <a:cubicBezTo>
                    <a:pt x="399724" y="283140"/>
                    <a:pt x="391761" y="290151"/>
                    <a:pt x="382886" y="296597"/>
                  </a:cubicBezTo>
                  <a:lnTo>
                    <a:pt x="382628" y="296783"/>
                  </a:lnTo>
                  <a:cubicBezTo>
                    <a:pt x="389131" y="290240"/>
                    <a:pt x="395368" y="283463"/>
                    <a:pt x="401354" y="276428"/>
                  </a:cubicBezTo>
                  <a:cubicBezTo>
                    <a:pt x="403177" y="275129"/>
                    <a:pt x="404993" y="273846"/>
                    <a:pt x="406832" y="272563"/>
                  </a:cubicBezTo>
                  <a:cubicBezTo>
                    <a:pt x="410850" y="269755"/>
                    <a:pt x="412666" y="268392"/>
                    <a:pt x="412875" y="268392"/>
                  </a:cubicBezTo>
                  <a:close/>
                  <a:moveTo>
                    <a:pt x="370639" y="61880"/>
                  </a:moveTo>
                  <a:cubicBezTo>
                    <a:pt x="364418" y="68157"/>
                    <a:pt x="353736" y="83074"/>
                    <a:pt x="345967" y="93611"/>
                  </a:cubicBezTo>
                  <a:cubicBezTo>
                    <a:pt x="345337" y="93562"/>
                    <a:pt x="344724" y="93530"/>
                    <a:pt x="344103" y="93530"/>
                  </a:cubicBezTo>
                  <a:cubicBezTo>
                    <a:pt x="343893" y="93530"/>
                    <a:pt x="343683" y="93538"/>
                    <a:pt x="343474" y="93538"/>
                  </a:cubicBezTo>
                  <a:cubicBezTo>
                    <a:pt x="337858" y="93772"/>
                    <a:pt x="335067" y="100202"/>
                    <a:pt x="333461" y="105422"/>
                  </a:cubicBezTo>
                  <a:cubicBezTo>
                    <a:pt x="333405" y="105406"/>
                    <a:pt x="333348" y="105398"/>
                    <a:pt x="333292" y="105398"/>
                  </a:cubicBezTo>
                  <a:cubicBezTo>
                    <a:pt x="333066" y="105398"/>
                    <a:pt x="332840" y="105511"/>
                    <a:pt x="332687" y="105705"/>
                  </a:cubicBezTo>
                  <a:cubicBezTo>
                    <a:pt x="300963" y="146205"/>
                    <a:pt x="267771" y="185471"/>
                    <a:pt x="234748" y="224955"/>
                  </a:cubicBezTo>
                  <a:cubicBezTo>
                    <a:pt x="227358" y="232990"/>
                    <a:pt x="219951" y="241002"/>
                    <a:pt x="212505" y="248989"/>
                  </a:cubicBezTo>
                  <a:cubicBezTo>
                    <a:pt x="197296" y="265173"/>
                    <a:pt x="181878" y="281196"/>
                    <a:pt x="166460" y="297210"/>
                  </a:cubicBezTo>
                  <a:cubicBezTo>
                    <a:pt x="180595" y="278501"/>
                    <a:pt x="194666" y="259977"/>
                    <a:pt x="209778" y="243358"/>
                  </a:cubicBezTo>
                  <a:cubicBezTo>
                    <a:pt x="220121" y="231966"/>
                    <a:pt x="230319" y="220437"/>
                    <a:pt x="240525" y="208908"/>
                  </a:cubicBezTo>
                  <a:cubicBezTo>
                    <a:pt x="250304" y="198355"/>
                    <a:pt x="259905" y="187617"/>
                    <a:pt x="268796" y="176532"/>
                  </a:cubicBezTo>
                  <a:cubicBezTo>
                    <a:pt x="291483" y="150255"/>
                    <a:pt x="313751" y="123639"/>
                    <a:pt x="335575" y="96636"/>
                  </a:cubicBezTo>
                  <a:cubicBezTo>
                    <a:pt x="335406" y="97015"/>
                    <a:pt x="335704" y="97451"/>
                    <a:pt x="336059" y="97451"/>
                  </a:cubicBezTo>
                  <a:cubicBezTo>
                    <a:pt x="336188" y="97451"/>
                    <a:pt x="336317" y="97395"/>
                    <a:pt x="336438" y="97266"/>
                  </a:cubicBezTo>
                  <a:cubicBezTo>
                    <a:pt x="347782" y="85422"/>
                    <a:pt x="359094" y="73522"/>
                    <a:pt x="370639" y="61880"/>
                  </a:cubicBezTo>
                  <a:close/>
                  <a:moveTo>
                    <a:pt x="172527" y="194814"/>
                  </a:moveTo>
                  <a:cubicBezTo>
                    <a:pt x="153616" y="219461"/>
                    <a:pt x="135124" y="244406"/>
                    <a:pt x="115534" y="268513"/>
                  </a:cubicBezTo>
                  <a:cubicBezTo>
                    <a:pt x="107216" y="278711"/>
                    <a:pt x="98341" y="288795"/>
                    <a:pt x="89442" y="298904"/>
                  </a:cubicBezTo>
                  <a:cubicBezTo>
                    <a:pt x="90096" y="297977"/>
                    <a:pt x="90725" y="297162"/>
                    <a:pt x="91266" y="296508"/>
                  </a:cubicBezTo>
                  <a:cubicBezTo>
                    <a:pt x="117979" y="262987"/>
                    <a:pt x="143111" y="227916"/>
                    <a:pt x="171575" y="195838"/>
                  </a:cubicBezTo>
                  <a:cubicBezTo>
                    <a:pt x="171882" y="195491"/>
                    <a:pt x="172205" y="195160"/>
                    <a:pt x="172527" y="194814"/>
                  </a:cubicBezTo>
                  <a:close/>
                  <a:moveTo>
                    <a:pt x="183129" y="152264"/>
                  </a:moveTo>
                  <a:cubicBezTo>
                    <a:pt x="161232" y="180235"/>
                    <a:pt x="139125" y="208045"/>
                    <a:pt x="116817" y="235669"/>
                  </a:cubicBezTo>
                  <a:cubicBezTo>
                    <a:pt x="102166" y="253741"/>
                    <a:pt x="87441" y="271724"/>
                    <a:pt x="72604" y="289610"/>
                  </a:cubicBezTo>
                  <a:cubicBezTo>
                    <a:pt x="69579" y="293289"/>
                    <a:pt x="66529" y="296928"/>
                    <a:pt x="63471" y="300583"/>
                  </a:cubicBezTo>
                  <a:cubicBezTo>
                    <a:pt x="91564" y="262172"/>
                    <a:pt x="117890" y="222744"/>
                    <a:pt x="150050" y="187383"/>
                  </a:cubicBezTo>
                  <a:lnTo>
                    <a:pt x="150050" y="187359"/>
                  </a:lnTo>
                  <a:cubicBezTo>
                    <a:pt x="160933" y="175410"/>
                    <a:pt x="172600" y="164237"/>
                    <a:pt x="183129" y="152264"/>
                  </a:cubicBezTo>
                  <a:close/>
                  <a:moveTo>
                    <a:pt x="241332" y="266553"/>
                  </a:moveTo>
                  <a:cubicBezTo>
                    <a:pt x="241945" y="266553"/>
                    <a:pt x="238710" y="271062"/>
                    <a:pt x="228036" y="283955"/>
                  </a:cubicBezTo>
                  <a:cubicBezTo>
                    <a:pt x="218185" y="295855"/>
                    <a:pt x="206534" y="306496"/>
                    <a:pt x="195844" y="317775"/>
                  </a:cubicBezTo>
                  <a:cubicBezTo>
                    <a:pt x="205397" y="306803"/>
                    <a:pt x="214877" y="295806"/>
                    <a:pt x="224195" y="284649"/>
                  </a:cubicBezTo>
                  <a:lnTo>
                    <a:pt x="224171" y="284624"/>
                  </a:lnTo>
                  <a:cubicBezTo>
                    <a:pt x="230190" y="277396"/>
                    <a:pt x="240380" y="266553"/>
                    <a:pt x="241332" y="266553"/>
                  </a:cubicBezTo>
                  <a:close/>
                  <a:moveTo>
                    <a:pt x="48077" y="296928"/>
                  </a:moveTo>
                  <a:cubicBezTo>
                    <a:pt x="44374" y="303382"/>
                    <a:pt x="40413" y="309667"/>
                    <a:pt x="35806" y="315581"/>
                  </a:cubicBezTo>
                  <a:cubicBezTo>
                    <a:pt x="32167" y="320276"/>
                    <a:pt x="30586" y="322148"/>
                    <a:pt x="30384" y="322148"/>
                  </a:cubicBezTo>
                  <a:cubicBezTo>
                    <a:pt x="29803" y="322148"/>
                    <a:pt x="41720" y="305262"/>
                    <a:pt x="48077" y="296928"/>
                  </a:cubicBezTo>
                  <a:close/>
                  <a:moveTo>
                    <a:pt x="392253" y="282995"/>
                  </a:moveTo>
                  <a:cubicBezTo>
                    <a:pt x="387921" y="287747"/>
                    <a:pt x="383540" y="292499"/>
                    <a:pt x="379022" y="297113"/>
                  </a:cubicBezTo>
                  <a:cubicBezTo>
                    <a:pt x="375778" y="300373"/>
                    <a:pt x="372430" y="303495"/>
                    <a:pt x="369001" y="306545"/>
                  </a:cubicBezTo>
                  <a:cubicBezTo>
                    <a:pt x="363345" y="310716"/>
                    <a:pt x="357891" y="315121"/>
                    <a:pt x="353188" y="320147"/>
                  </a:cubicBezTo>
                  <a:cubicBezTo>
                    <a:pt x="351372" y="321575"/>
                    <a:pt x="350436" y="322180"/>
                    <a:pt x="350154" y="322180"/>
                  </a:cubicBezTo>
                  <a:cubicBezTo>
                    <a:pt x="348823" y="322180"/>
                    <a:pt x="361990" y="308812"/>
                    <a:pt x="365483" y="305310"/>
                  </a:cubicBezTo>
                  <a:cubicBezTo>
                    <a:pt x="373689" y="297089"/>
                    <a:pt x="382838" y="289869"/>
                    <a:pt x="392253" y="282995"/>
                  </a:cubicBezTo>
                  <a:close/>
                  <a:moveTo>
                    <a:pt x="443308" y="301309"/>
                  </a:moveTo>
                  <a:cubicBezTo>
                    <a:pt x="439766" y="305520"/>
                    <a:pt x="435829" y="310159"/>
                    <a:pt x="431843" y="313322"/>
                  </a:cubicBezTo>
                  <a:cubicBezTo>
                    <a:pt x="427583" y="316726"/>
                    <a:pt x="423372" y="320195"/>
                    <a:pt x="419176" y="323689"/>
                  </a:cubicBezTo>
                  <a:cubicBezTo>
                    <a:pt x="427285" y="316307"/>
                    <a:pt x="435321" y="308852"/>
                    <a:pt x="443308" y="301309"/>
                  </a:cubicBezTo>
                  <a:close/>
                  <a:moveTo>
                    <a:pt x="208003" y="125221"/>
                  </a:moveTo>
                  <a:cubicBezTo>
                    <a:pt x="208099" y="127060"/>
                    <a:pt x="208592" y="128851"/>
                    <a:pt x="209423" y="130505"/>
                  </a:cubicBezTo>
                  <a:cubicBezTo>
                    <a:pt x="180079" y="164462"/>
                    <a:pt x="152639" y="199961"/>
                    <a:pt x="124643" y="235015"/>
                  </a:cubicBezTo>
                  <a:cubicBezTo>
                    <a:pt x="99116" y="266948"/>
                    <a:pt x="72491" y="313765"/>
                    <a:pt x="37016" y="336613"/>
                  </a:cubicBezTo>
                  <a:cubicBezTo>
                    <a:pt x="95292" y="267206"/>
                    <a:pt x="152801" y="197097"/>
                    <a:pt x="208003" y="125221"/>
                  </a:cubicBezTo>
                  <a:close/>
                  <a:moveTo>
                    <a:pt x="307184" y="125963"/>
                  </a:moveTo>
                  <a:cubicBezTo>
                    <a:pt x="301851" y="132207"/>
                    <a:pt x="296493" y="138452"/>
                    <a:pt x="291136" y="144688"/>
                  </a:cubicBezTo>
                  <a:cubicBezTo>
                    <a:pt x="294210" y="139476"/>
                    <a:pt x="297098" y="134208"/>
                    <a:pt x="299640" y="128762"/>
                  </a:cubicBezTo>
                  <a:cubicBezTo>
                    <a:pt x="300019" y="127931"/>
                    <a:pt x="299341" y="126979"/>
                    <a:pt x="298599" y="126979"/>
                  </a:cubicBezTo>
                  <a:cubicBezTo>
                    <a:pt x="298341" y="126979"/>
                    <a:pt x="298075" y="127092"/>
                    <a:pt x="297849" y="127359"/>
                  </a:cubicBezTo>
                  <a:cubicBezTo>
                    <a:pt x="245108" y="188085"/>
                    <a:pt x="195521" y="251482"/>
                    <a:pt x="143765" y="312999"/>
                  </a:cubicBezTo>
                  <a:lnTo>
                    <a:pt x="143765" y="313023"/>
                  </a:lnTo>
                  <a:cubicBezTo>
                    <a:pt x="137149" y="319986"/>
                    <a:pt x="130444" y="326884"/>
                    <a:pt x="123498" y="333564"/>
                  </a:cubicBezTo>
                  <a:cubicBezTo>
                    <a:pt x="121005" y="335960"/>
                    <a:pt x="118286" y="338364"/>
                    <a:pt x="115413" y="340784"/>
                  </a:cubicBezTo>
                  <a:cubicBezTo>
                    <a:pt x="139037" y="315331"/>
                    <a:pt x="161071" y="288449"/>
                    <a:pt x="181870" y="260332"/>
                  </a:cubicBezTo>
                  <a:cubicBezTo>
                    <a:pt x="188809" y="250974"/>
                    <a:pt x="196151" y="241768"/>
                    <a:pt x="203630" y="232644"/>
                  </a:cubicBezTo>
                  <a:cubicBezTo>
                    <a:pt x="221775" y="213983"/>
                    <a:pt x="238637" y="194136"/>
                    <a:pt x="256080" y="174854"/>
                  </a:cubicBezTo>
                  <a:cubicBezTo>
                    <a:pt x="270288" y="159178"/>
                    <a:pt x="281963" y="139960"/>
                    <a:pt x="297889" y="126173"/>
                  </a:cubicBezTo>
                  <a:cubicBezTo>
                    <a:pt x="298890" y="126729"/>
                    <a:pt x="299963" y="127084"/>
                    <a:pt x="301084" y="127197"/>
                  </a:cubicBezTo>
                  <a:cubicBezTo>
                    <a:pt x="301536" y="127246"/>
                    <a:pt x="301972" y="127270"/>
                    <a:pt x="302391" y="127270"/>
                  </a:cubicBezTo>
                  <a:cubicBezTo>
                    <a:pt x="304335" y="127270"/>
                    <a:pt x="305901" y="126786"/>
                    <a:pt x="307184" y="125963"/>
                  </a:cubicBezTo>
                  <a:close/>
                  <a:moveTo>
                    <a:pt x="103279" y="285818"/>
                  </a:moveTo>
                  <a:cubicBezTo>
                    <a:pt x="102884" y="286351"/>
                    <a:pt x="102488" y="286843"/>
                    <a:pt x="102117" y="287376"/>
                  </a:cubicBezTo>
                  <a:cubicBezTo>
                    <a:pt x="96106" y="295758"/>
                    <a:pt x="90281" y="304261"/>
                    <a:pt x="84464" y="312789"/>
                  </a:cubicBezTo>
                  <a:cubicBezTo>
                    <a:pt x="78615" y="321454"/>
                    <a:pt x="72330" y="329788"/>
                    <a:pt x="65617" y="337807"/>
                  </a:cubicBezTo>
                  <a:cubicBezTo>
                    <a:pt x="64802" y="339227"/>
                    <a:pt x="64084" y="340389"/>
                    <a:pt x="63407" y="341438"/>
                  </a:cubicBezTo>
                  <a:cubicBezTo>
                    <a:pt x="62543" y="342600"/>
                    <a:pt x="61632" y="343745"/>
                    <a:pt x="60776" y="344907"/>
                  </a:cubicBezTo>
                  <a:cubicBezTo>
                    <a:pt x="60220" y="345432"/>
                    <a:pt x="59752" y="345682"/>
                    <a:pt x="59364" y="345682"/>
                  </a:cubicBezTo>
                  <a:cubicBezTo>
                    <a:pt x="58517" y="345682"/>
                    <a:pt x="58082" y="344415"/>
                    <a:pt x="58049" y="341922"/>
                  </a:cubicBezTo>
                  <a:cubicBezTo>
                    <a:pt x="63939" y="335266"/>
                    <a:pt x="69901" y="327182"/>
                    <a:pt x="75259" y="319518"/>
                  </a:cubicBezTo>
                  <a:cubicBezTo>
                    <a:pt x="84529" y="308247"/>
                    <a:pt x="93872" y="297017"/>
                    <a:pt x="103279" y="285818"/>
                  </a:cubicBezTo>
                  <a:close/>
                  <a:moveTo>
                    <a:pt x="150727" y="309433"/>
                  </a:moveTo>
                  <a:cubicBezTo>
                    <a:pt x="145765" y="316000"/>
                    <a:pt x="140804" y="322640"/>
                    <a:pt x="135801" y="329231"/>
                  </a:cubicBezTo>
                  <a:lnTo>
                    <a:pt x="135826" y="329256"/>
                  </a:lnTo>
                  <a:cubicBezTo>
                    <a:pt x="132865" y="332354"/>
                    <a:pt x="129879" y="335403"/>
                    <a:pt x="126951" y="338526"/>
                  </a:cubicBezTo>
                  <a:cubicBezTo>
                    <a:pt x="125176" y="340389"/>
                    <a:pt x="122150" y="343181"/>
                    <a:pt x="118423" y="346561"/>
                  </a:cubicBezTo>
                  <a:cubicBezTo>
                    <a:pt x="127370" y="336291"/>
                    <a:pt x="136197" y="325899"/>
                    <a:pt x="144902" y="315419"/>
                  </a:cubicBezTo>
                  <a:cubicBezTo>
                    <a:pt x="146863" y="313418"/>
                    <a:pt x="148815" y="311434"/>
                    <a:pt x="150727" y="309433"/>
                  </a:cubicBezTo>
                  <a:close/>
                  <a:moveTo>
                    <a:pt x="231158" y="244148"/>
                  </a:moveTo>
                  <a:cubicBezTo>
                    <a:pt x="226172" y="251159"/>
                    <a:pt x="221210" y="258194"/>
                    <a:pt x="216248" y="265229"/>
                  </a:cubicBezTo>
                  <a:cubicBezTo>
                    <a:pt x="215998" y="265504"/>
                    <a:pt x="215716" y="265810"/>
                    <a:pt x="215458" y="266085"/>
                  </a:cubicBezTo>
                  <a:cubicBezTo>
                    <a:pt x="200435" y="282720"/>
                    <a:pt x="187066" y="300445"/>
                    <a:pt x="173625" y="318146"/>
                  </a:cubicBezTo>
                  <a:cubicBezTo>
                    <a:pt x="164217" y="327900"/>
                    <a:pt x="154608" y="337533"/>
                    <a:pt x="144878" y="347174"/>
                  </a:cubicBezTo>
                  <a:cubicBezTo>
                    <a:pt x="162692" y="323406"/>
                    <a:pt x="180006" y="299203"/>
                    <a:pt x="199434" y="277597"/>
                  </a:cubicBezTo>
                  <a:cubicBezTo>
                    <a:pt x="209705" y="266133"/>
                    <a:pt x="220419" y="255120"/>
                    <a:pt x="231158" y="244148"/>
                  </a:cubicBezTo>
                  <a:close/>
                  <a:moveTo>
                    <a:pt x="452949" y="307126"/>
                  </a:moveTo>
                  <a:cubicBezTo>
                    <a:pt x="436434" y="323899"/>
                    <a:pt x="418410" y="339316"/>
                    <a:pt x="400055" y="354435"/>
                  </a:cubicBezTo>
                  <a:cubicBezTo>
                    <a:pt x="417264" y="338106"/>
                    <a:pt x="434853" y="322269"/>
                    <a:pt x="452949" y="307126"/>
                  </a:cubicBezTo>
                  <a:close/>
                  <a:moveTo>
                    <a:pt x="187695" y="196169"/>
                  </a:moveTo>
                  <a:cubicBezTo>
                    <a:pt x="176489" y="211401"/>
                    <a:pt x="165379" y="226560"/>
                    <a:pt x="153777" y="240816"/>
                  </a:cubicBezTo>
                  <a:cubicBezTo>
                    <a:pt x="135777" y="262922"/>
                    <a:pt x="117116" y="284624"/>
                    <a:pt x="99721" y="307198"/>
                  </a:cubicBezTo>
                  <a:lnTo>
                    <a:pt x="99721" y="307222"/>
                  </a:lnTo>
                  <a:cubicBezTo>
                    <a:pt x="90055" y="319727"/>
                    <a:pt x="80406" y="332216"/>
                    <a:pt x="70111" y="344229"/>
                  </a:cubicBezTo>
                  <a:cubicBezTo>
                    <a:pt x="64875" y="350151"/>
                    <a:pt x="59211" y="355694"/>
                    <a:pt x="53225" y="360841"/>
                  </a:cubicBezTo>
                  <a:cubicBezTo>
                    <a:pt x="57025" y="354040"/>
                    <a:pt x="61753" y="347771"/>
                    <a:pt x="67247" y="342229"/>
                  </a:cubicBezTo>
                  <a:cubicBezTo>
                    <a:pt x="107313" y="295968"/>
                    <a:pt x="144442" y="247270"/>
                    <a:pt x="183919" y="200477"/>
                  </a:cubicBezTo>
                  <a:cubicBezTo>
                    <a:pt x="185130" y="199057"/>
                    <a:pt x="186412" y="197613"/>
                    <a:pt x="187695" y="196169"/>
                  </a:cubicBezTo>
                  <a:close/>
                  <a:moveTo>
                    <a:pt x="482164" y="312854"/>
                  </a:moveTo>
                  <a:cubicBezTo>
                    <a:pt x="483172" y="312854"/>
                    <a:pt x="481728" y="315347"/>
                    <a:pt x="476032" y="322011"/>
                  </a:cubicBezTo>
                  <a:cubicBezTo>
                    <a:pt x="468626" y="330651"/>
                    <a:pt x="459662" y="338292"/>
                    <a:pt x="451642" y="346400"/>
                  </a:cubicBezTo>
                  <a:cubicBezTo>
                    <a:pt x="447592" y="350498"/>
                    <a:pt x="443542" y="354572"/>
                    <a:pt x="439484" y="358622"/>
                  </a:cubicBezTo>
                  <a:cubicBezTo>
                    <a:pt x="439508" y="358098"/>
                    <a:pt x="439137" y="357557"/>
                    <a:pt x="438645" y="357557"/>
                  </a:cubicBezTo>
                  <a:cubicBezTo>
                    <a:pt x="438483" y="357557"/>
                    <a:pt x="438314" y="357614"/>
                    <a:pt x="438136" y="357743"/>
                  </a:cubicBezTo>
                  <a:cubicBezTo>
                    <a:pt x="435990" y="359300"/>
                    <a:pt x="433989" y="360978"/>
                    <a:pt x="431892" y="362543"/>
                  </a:cubicBezTo>
                  <a:cubicBezTo>
                    <a:pt x="439952" y="353225"/>
                    <a:pt x="447988" y="343858"/>
                    <a:pt x="456144" y="334451"/>
                  </a:cubicBezTo>
                  <a:cubicBezTo>
                    <a:pt x="459678" y="330345"/>
                    <a:pt x="479502" y="312854"/>
                    <a:pt x="482164" y="312854"/>
                  </a:cubicBezTo>
                  <a:close/>
                  <a:moveTo>
                    <a:pt x="275952" y="113667"/>
                  </a:moveTo>
                  <a:cubicBezTo>
                    <a:pt x="276767" y="114014"/>
                    <a:pt x="277606" y="114321"/>
                    <a:pt x="278469" y="114571"/>
                  </a:cubicBezTo>
                  <a:cubicBezTo>
                    <a:pt x="279324" y="114781"/>
                    <a:pt x="280212" y="114902"/>
                    <a:pt x="281099" y="114926"/>
                  </a:cubicBezTo>
                  <a:cubicBezTo>
                    <a:pt x="266311" y="126221"/>
                    <a:pt x="258573" y="141429"/>
                    <a:pt x="246342" y="155798"/>
                  </a:cubicBezTo>
                  <a:cubicBezTo>
                    <a:pt x="224889" y="181050"/>
                    <a:pt x="202855" y="205269"/>
                    <a:pt x="182499" y="231474"/>
                  </a:cubicBezTo>
                  <a:cubicBezTo>
                    <a:pt x="179450" y="235435"/>
                    <a:pt x="176489" y="239445"/>
                    <a:pt x="173536" y="243446"/>
                  </a:cubicBezTo>
                  <a:cubicBezTo>
                    <a:pt x="173181" y="243842"/>
                    <a:pt x="172810" y="244221"/>
                    <a:pt x="172487" y="244616"/>
                  </a:cubicBezTo>
                  <a:cubicBezTo>
                    <a:pt x="152123" y="267319"/>
                    <a:pt x="134236" y="292055"/>
                    <a:pt x="115212" y="315863"/>
                  </a:cubicBezTo>
                  <a:cubicBezTo>
                    <a:pt x="105191" y="326948"/>
                    <a:pt x="95364" y="338203"/>
                    <a:pt x="85884" y="349659"/>
                  </a:cubicBezTo>
                  <a:cubicBezTo>
                    <a:pt x="78575" y="357114"/>
                    <a:pt x="68643" y="366973"/>
                    <a:pt x="67521" y="366973"/>
                  </a:cubicBezTo>
                  <a:cubicBezTo>
                    <a:pt x="66932" y="366973"/>
                    <a:pt x="68820" y="364197"/>
                    <a:pt x="74912" y="356807"/>
                  </a:cubicBezTo>
                  <a:cubicBezTo>
                    <a:pt x="88700" y="340066"/>
                    <a:pt x="103513" y="324133"/>
                    <a:pt x="117979" y="307965"/>
                  </a:cubicBezTo>
                  <a:cubicBezTo>
                    <a:pt x="149009" y="273265"/>
                    <a:pt x="177562" y="236347"/>
                    <a:pt x="206260" y="199727"/>
                  </a:cubicBezTo>
                  <a:cubicBezTo>
                    <a:pt x="228972" y="170731"/>
                    <a:pt x="256476" y="145019"/>
                    <a:pt x="275952" y="113667"/>
                  </a:cubicBezTo>
                  <a:close/>
                  <a:moveTo>
                    <a:pt x="132445" y="301397"/>
                  </a:moveTo>
                  <a:cubicBezTo>
                    <a:pt x="125224" y="311531"/>
                    <a:pt x="117769" y="321543"/>
                    <a:pt x="109992" y="331305"/>
                  </a:cubicBezTo>
                  <a:cubicBezTo>
                    <a:pt x="107571" y="334217"/>
                    <a:pt x="105167" y="337130"/>
                    <a:pt x="102746" y="340042"/>
                  </a:cubicBezTo>
                  <a:cubicBezTo>
                    <a:pt x="95388" y="348796"/>
                    <a:pt x="87748" y="357388"/>
                    <a:pt x="79430" y="365545"/>
                  </a:cubicBezTo>
                  <a:lnTo>
                    <a:pt x="79430" y="365569"/>
                  </a:lnTo>
                  <a:cubicBezTo>
                    <a:pt x="73137" y="371733"/>
                    <a:pt x="70603" y="374016"/>
                    <a:pt x="70297" y="374016"/>
                  </a:cubicBezTo>
                  <a:cubicBezTo>
                    <a:pt x="69466" y="374016"/>
                    <a:pt x="84730" y="357549"/>
                    <a:pt x="86699" y="355484"/>
                  </a:cubicBezTo>
                  <a:cubicBezTo>
                    <a:pt x="95622" y="346254"/>
                    <a:pt x="103424" y="336379"/>
                    <a:pt x="111387" y="326343"/>
                  </a:cubicBezTo>
                  <a:cubicBezTo>
                    <a:pt x="118189" y="317751"/>
                    <a:pt x="125273" y="309506"/>
                    <a:pt x="132445" y="301397"/>
                  </a:cubicBezTo>
                  <a:close/>
                  <a:moveTo>
                    <a:pt x="229569" y="290094"/>
                  </a:moveTo>
                  <a:cubicBezTo>
                    <a:pt x="231448" y="290094"/>
                    <a:pt x="233530" y="290877"/>
                    <a:pt x="235813" y="292458"/>
                  </a:cubicBezTo>
                  <a:cubicBezTo>
                    <a:pt x="229012" y="304310"/>
                    <a:pt x="216458" y="314629"/>
                    <a:pt x="206470" y="323947"/>
                  </a:cubicBezTo>
                  <a:cubicBezTo>
                    <a:pt x="189511" y="339687"/>
                    <a:pt x="173600" y="356573"/>
                    <a:pt x="158884" y="374443"/>
                  </a:cubicBezTo>
                  <a:cubicBezTo>
                    <a:pt x="158295" y="375161"/>
                    <a:pt x="157674" y="375839"/>
                    <a:pt x="157061" y="376557"/>
                  </a:cubicBezTo>
                  <a:cubicBezTo>
                    <a:pt x="178748" y="350684"/>
                    <a:pt x="198918" y="323616"/>
                    <a:pt x="221097" y="298114"/>
                  </a:cubicBezTo>
                  <a:cubicBezTo>
                    <a:pt x="221234" y="297767"/>
                    <a:pt x="221371" y="297485"/>
                    <a:pt x="221541" y="297162"/>
                  </a:cubicBezTo>
                  <a:cubicBezTo>
                    <a:pt x="223542" y="294943"/>
                    <a:pt x="225494" y="292733"/>
                    <a:pt x="227382" y="290474"/>
                  </a:cubicBezTo>
                  <a:cubicBezTo>
                    <a:pt x="228076" y="290224"/>
                    <a:pt x="228802" y="290094"/>
                    <a:pt x="229569" y="290094"/>
                  </a:cubicBezTo>
                  <a:close/>
                  <a:moveTo>
                    <a:pt x="184968" y="251788"/>
                  </a:moveTo>
                  <a:cubicBezTo>
                    <a:pt x="167404" y="275661"/>
                    <a:pt x="149332" y="299025"/>
                    <a:pt x="129952" y="321478"/>
                  </a:cubicBezTo>
                  <a:cubicBezTo>
                    <a:pt x="116632" y="336896"/>
                    <a:pt x="99552" y="351636"/>
                    <a:pt x="85489" y="366384"/>
                  </a:cubicBezTo>
                  <a:lnTo>
                    <a:pt x="85489" y="366408"/>
                  </a:lnTo>
                  <a:cubicBezTo>
                    <a:pt x="81947" y="369829"/>
                    <a:pt x="78663" y="373508"/>
                    <a:pt x="75654" y="377420"/>
                  </a:cubicBezTo>
                  <a:cubicBezTo>
                    <a:pt x="75323" y="377840"/>
                    <a:pt x="74960" y="378243"/>
                    <a:pt x="74621" y="378655"/>
                  </a:cubicBezTo>
                  <a:cubicBezTo>
                    <a:pt x="81729" y="369691"/>
                    <a:pt x="88910" y="360768"/>
                    <a:pt x="96179" y="351918"/>
                  </a:cubicBezTo>
                  <a:cubicBezTo>
                    <a:pt x="109265" y="338009"/>
                    <a:pt x="121400" y="323132"/>
                    <a:pt x="133050" y="307779"/>
                  </a:cubicBezTo>
                  <a:cubicBezTo>
                    <a:pt x="149727" y="288562"/>
                    <a:pt x="167033" y="269885"/>
                    <a:pt x="184968" y="251788"/>
                  </a:cubicBezTo>
                  <a:close/>
                  <a:moveTo>
                    <a:pt x="491547" y="323334"/>
                  </a:moveTo>
                  <a:cubicBezTo>
                    <a:pt x="491676" y="323334"/>
                    <a:pt x="459654" y="359526"/>
                    <a:pt x="455257" y="363633"/>
                  </a:cubicBezTo>
                  <a:cubicBezTo>
                    <a:pt x="449972" y="368594"/>
                    <a:pt x="444825" y="373629"/>
                    <a:pt x="439629" y="378655"/>
                  </a:cubicBezTo>
                  <a:cubicBezTo>
                    <a:pt x="455555" y="362447"/>
                    <a:pt x="471216" y="346029"/>
                    <a:pt x="486238" y="329231"/>
                  </a:cubicBezTo>
                  <a:cubicBezTo>
                    <a:pt x="489958" y="325060"/>
                    <a:pt x="491523" y="323334"/>
                    <a:pt x="491547" y="323334"/>
                  </a:cubicBezTo>
                  <a:close/>
                  <a:moveTo>
                    <a:pt x="450013" y="280413"/>
                  </a:moveTo>
                  <a:cubicBezTo>
                    <a:pt x="441001" y="290611"/>
                    <a:pt x="431383" y="300421"/>
                    <a:pt x="421484" y="309990"/>
                  </a:cubicBezTo>
                  <a:cubicBezTo>
                    <a:pt x="412464" y="317936"/>
                    <a:pt x="403549" y="325899"/>
                    <a:pt x="394343" y="332910"/>
                  </a:cubicBezTo>
                  <a:cubicBezTo>
                    <a:pt x="373293" y="348957"/>
                    <a:pt x="352905" y="365593"/>
                    <a:pt x="333300" y="383132"/>
                  </a:cubicBezTo>
                  <a:cubicBezTo>
                    <a:pt x="336608" y="379889"/>
                    <a:pt x="339908" y="376630"/>
                    <a:pt x="343240" y="373395"/>
                  </a:cubicBezTo>
                  <a:cubicBezTo>
                    <a:pt x="360175" y="357719"/>
                    <a:pt x="377319" y="342156"/>
                    <a:pt x="394157" y="326343"/>
                  </a:cubicBezTo>
                  <a:cubicBezTo>
                    <a:pt x="413400" y="311135"/>
                    <a:pt x="435668" y="296645"/>
                    <a:pt x="450013" y="280413"/>
                  </a:cubicBezTo>
                  <a:close/>
                  <a:moveTo>
                    <a:pt x="437410" y="360720"/>
                  </a:moveTo>
                  <a:cubicBezTo>
                    <a:pt x="428769" y="369320"/>
                    <a:pt x="420040" y="377792"/>
                    <a:pt x="411189" y="386182"/>
                  </a:cubicBezTo>
                  <a:cubicBezTo>
                    <a:pt x="415869" y="380914"/>
                    <a:pt x="420500" y="375581"/>
                    <a:pt x="425139" y="370272"/>
                  </a:cubicBezTo>
                  <a:cubicBezTo>
                    <a:pt x="429189" y="367037"/>
                    <a:pt x="433271" y="363867"/>
                    <a:pt x="437410" y="360720"/>
                  </a:cubicBezTo>
                  <a:close/>
                  <a:moveTo>
                    <a:pt x="118584" y="351103"/>
                  </a:moveTo>
                  <a:cubicBezTo>
                    <a:pt x="110710" y="360720"/>
                    <a:pt x="102561" y="370159"/>
                    <a:pt x="93589" y="378986"/>
                  </a:cubicBezTo>
                  <a:lnTo>
                    <a:pt x="93589" y="379010"/>
                  </a:lnTo>
                  <a:cubicBezTo>
                    <a:pt x="91185" y="381374"/>
                    <a:pt x="80592" y="391192"/>
                    <a:pt x="79527" y="391192"/>
                  </a:cubicBezTo>
                  <a:cubicBezTo>
                    <a:pt x="79446" y="391192"/>
                    <a:pt x="79422" y="391136"/>
                    <a:pt x="79454" y="391023"/>
                  </a:cubicBezTo>
                  <a:cubicBezTo>
                    <a:pt x="88748" y="378518"/>
                    <a:pt x="108265" y="362100"/>
                    <a:pt x="113178" y="356807"/>
                  </a:cubicBezTo>
                  <a:cubicBezTo>
                    <a:pt x="114978" y="354903"/>
                    <a:pt x="116817" y="353040"/>
                    <a:pt x="118584" y="351103"/>
                  </a:cubicBezTo>
                  <a:close/>
                  <a:moveTo>
                    <a:pt x="445035" y="344117"/>
                  </a:moveTo>
                  <a:cubicBezTo>
                    <a:pt x="439161" y="351152"/>
                    <a:pt x="433481" y="358421"/>
                    <a:pt x="427745" y="365754"/>
                  </a:cubicBezTo>
                  <a:cubicBezTo>
                    <a:pt x="415772" y="374815"/>
                    <a:pt x="404154" y="384270"/>
                    <a:pt x="392883" y="394097"/>
                  </a:cubicBezTo>
                  <a:cubicBezTo>
                    <a:pt x="410673" y="377864"/>
                    <a:pt x="428261" y="361212"/>
                    <a:pt x="445035" y="344117"/>
                  </a:cubicBezTo>
                  <a:close/>
                  <a:moveTo>
                    <a:pt x="275605" y="268941"/>
                  </a:moveTo>
                  <a:cubicBezTo>
                    <a:pt x="278146" y="268941"/>
                    <a:pt x="250973" y="302406"/>
                    <a:pt x="247278" y="306012"/>
                  </a:cubicBezTo>
                  <a:cubicBezTo>
                    <a:pt x="232465" y="320429"/>
                    <a:pt x="218233" y="334822"/>
                    <a:pt x="204695" y="350450"/>
                  </a:cubicBezTo>
                  <a:cubicBezTo>
                    <a:pt x="203251" y="352128"/>
                    <a:pt x="201790" y="353782"/>
                    <a:pt x="200346" y="355436"/>
                  </a:cubicBezTo>
                  <a:cubicBezTo>
                    <a:pt x="190632" y="365286"/>
                    <a:pt x="180918" y="375049"/>
                    <a:pt x="171083" y="384528"/>
                  </a:cubicBezTo>
                  <a:cubicBezTo>
                    <a:pt x="165266" y="390160"/>
                    <a:pt x="159554" y="395920"/>
                    <a:pt x="153922" y="401737"/>
                  </a:cubicBezTo>
                  <a:cubicBezTo>
                    <a:pt x="173576" y="379236"/>
                    <a:pt x="192891" y="356509"/>
                    <a:pt x="213457" y="336267"/>
                  </a:cubicBezTo>
                  <a:lnTo>
                    <a:pt x="213457" y="336291"/>
                  </a:lnTo>
                  <a:cubicBezTo>
                    <a:pt x="233699" y="316355"/>
                    <a:pt x="249771" y="292894"/>
                    <a:pt x="270264" y="273289"/>
                  </a:cubicBezTo>
                  <a:cubicBezTo>
                    <a:pt x="273459" y="270231"/>
                    <a:pt x="275105" y="268941"/>
                    <a:pt x="275605" y="268941"/>
                  </a:cubicBezTo>
                  <a:close/>
                  <a:moveTo>
                    <a:pt x="457750" y="323060"/>
                  </a:moveTo>
                  <a:cubicBezTo>
                    <a:pt x="429310" y="348772"/>
                    <a:pt x="401451" y="377888"/>
                    <a:pt x="373172" y="405956"/>
                  </a:cubicBezTo>
                  <a:cubicBezTo>
                    <a:pt x="400515" y="377259"/>
                    <a:pt x="428350" y="349215"/>
                    <a:pt x="457750" y="323060"/>
                  </a:cubicBezTo>
                  <a:close/>
                  <a:moveTo>
                    <a:pt x="440549" y="263471"/>
                  </a:moveTo>
                  <a:cubicBezTo>
                    <a:pt x="441541" y="263471"/>
                    <a:pt x="440331" y="265504"/>
                    <a:pt x="435571" y="270748"/>
                  </a:cubicBezTo>
                  <a:cubicBezTo>
                    <a:pt x="427890" y="279227"/>
                    <a:pt x="418152" y="286658"/>
                    <a:pt x="409511" y="294128"/>
                  </a:cubicBezTo>
                  <a:cubicBezTo>
                    <a:pt x="369235" y="328997"/>
                    <a:pt x="330847" y="367061"/>
                    <a:pt x="291951" y="403512"/>
                  </a:cubicBezTo>
                  <a:cubicBezTo>
                    <a:pt x="290838" y="404536"/>
                    <a:pt x="289789" y="405609"/>
                    <a:pt x="288691" y="406634"/>
                  </a:cubicBezTo>
                  <a:cubicBezTo>
                    <a:pt x="298615" y="395662"/>
                    <a:pt x="308579" y="384714"/>
                    <a:pt x="318600" y="373838"/>
                  </a:cubicBezTo>
                  <a:cubicBezTo>
                    <a:pt x="333300" y="360260"/>
                    <a:pt x="347927" y="346634"/>
                    <a:pt x="362482" y="332959"/>
                  </a:cubicBezTo>
                  <a:cubicBezTo>
                    <a:pt x="373503" y="322592"/>
                    <a:pt x="384355" y="312039"/>
                    <a:pt x="395182" y="301470"/>
                  </a:cubicBezTo>
                  <a:lnTo>
                    <a:pt x="395158" y="301470"/>
                  </a:lnTo>
                  <a:cubicBezTo>
                    <a:pt x="405759" y="292684"/>
                    <a:pt x="415869" y="283511"/>
                    <a:pt x="425187" y="273773"/>
                  </a:cubicBezTo>
                  <a:cubicBezTo>
                    <a:pt x="432190" y="268384"/>
                    <a:pt x="439024" y="263471"/>
                    <a:pt x="440549" y="263471"/>
                  </a:cubicBezTo>
                  <a:close/>
                  <a:moveTo>
                    <a:pt x="461962" y="379566"/>
                  </a:moveTo>
                  <a:cubicBezTo>
                    <a:pt x="452231" y="389837"/>
                    <a:pt x="442517" y="400107"/>
                    <a:pt x="432828" y="410426"/>
                  </a:cubicBezTo>
                  <a:cubicBezTo>
                    <a:pt x="432666" y="409885"/>
                    <a:pt x="432182" y="409514"/>
                    <a:pt x="431617" y="409514"/>
                  </a:cubicBezTo>
                  <a:cubicBezTo>
                    <a:pt x="431601" y="409514"/>
                    <a:pt x="431585" y="409522"/>
                    <a:pt x="431569" y="409522"/>
                  </a:cubicBezTo>
                  <a:cubicBezTo>
                    <a:pt x="439468" y="401414"/>
                    <a:pt x="447382" y="393354"/>
                    <a:pt x="455555" y="385504"/>
                  </a:cubicBezTo>
                  <a:lnTo>
                    <a:pt x="455539" y="385504"/>
                  </a:lnTo>
                  <a:cubicBezTo>
                    <a:pt x="457629" y="383504"/>
                    <a:pt x="459799" y="381519"/>
                    <a:pt x="461962" y="379566"/>
                  </a:cubicBezTo>
                  <a:close/>
                  <a:moveTo>
                    <a:pt x="420314" y="316750"/>
                  </a:moveTo>
                  <a:cubicBezTo>
                    <a:pt x="418386" y="318566"/>
                    <a:pt x="416449" y="320381"/>
                    <a:pt x="414497" y="322108"/>
                  </a:cubicBezTo>
                  <a:cubicBezTo>
                    <a:pt x="396675" y="338058"/>
                    <a:pt x="379417" y="354621"/>
                    <a:pt x="362434" y="371434"/>
                  </a:cubicBezTo>
                  <a:cubicBezTo>
                    <a:pt x="346572" y="385416"/>
                    <a:pt x="330831" y="399454"/>
                    <a:pt x="315195" y="413645"/>
                  </a:cubicBezTo>
                  <a:cubicBezTo>
                    <a:pt x="345757" y="383875"/>
                    <a:pt x="377949" y="355339"/>
                    <a:pt x="408744" y="325714"/>
                  </a:cubicBezTo>
                  <a:cubicBezTo>
                    <a:pt x="412633" y="322777"/>
                    <a:pt x="416474" y="319752"/>
                    <a:pt x="420314" y="316750"/>
                  </a:cubicBezTo>
                  <a:close/>
                  <a:moveTo>
                    <a:pt x="245777" y="293257"/>
                  </a:moveTo>
                  <a:cubicBezTo>
                    <a:pt x="246124" y="293257"/>
                    <a:pt x="222662" y="317606"/>
                    <a:pt x="219209" y="321430"/>
                  </a:cubicBezTo>
                  <a:cubicBezTo>
                    <a:pt x="204348" y="337848"/>
                    <a:pt x="188559" y="353475"/>
                    <a:pt x="172995" y="369199"/>
                  </a:cubicBezTo>
                  <a:cubicBezTo>
                    <a:pt x="158344" y="383988"/>
                    <a:pt x="144087" y="399018"/>
                    <a:pt x="130000" y="414226"/>
                  </a:cubicBezTo>
                  <a:cubicBezTo>
                    <a:pt x="134890" y="408683"/>
                    <a:pt x="139755" y="403278"/>
                    <a:pt x="144676" y="398155"/>
                  </a:cubicBezTo>
                  <a:lnTo>
                    <a:pt x="144692" y="398179"/>
                  </a:lnTo>
                  <a:cubicBezTo>
                    <a:pt x="175375" y="366263"/>
                    <a:pt x="205284" y="333822"/>
                    <a:pt x="236515" y="302398"/>
                  </a:cubicBezTo>
                  <a:cubicBezTo>
                    <a:pt x="243075" y="295798"/>
                    <a:pt x="245672" y="293257"/>
                    <a:pt x="245777" y="293257"/>
                  </a:cubicBezTo>
                  <a:close/>
                  <a:moveTo>
                    <a:pt x="102746" y="394492"/>
                  </a:moveTo>
                  <a:cubicBezTo>
                    <a:pt x="101794" y="395613"/>
                    <a:pt x="100931" y="396775"/>
                    <a:pt x="99971" y="397872"/>
                  </a:cubicBezTo>
                  <a:lnTo>
                    <a:pt x="99971" y="397848"/>
                  </a:lnTo>
                  <a:cubicBezTo>
                    <a:pt x="97091" y="401164"/>
                    <a:pt x="77824" y="419680"/>
                    <a:pt x="77477" y="419680"/>
                  </a:cubicBezTo>
                  <a:cubicBezTo>
                    <a:pt x="77356" y="419680"/>
                    <a:pt x="79551" y="417413"/>
                    <a:pt x="85578" y="411426"/>
                  </a:cubicBezTo>
                  <a:cubicBezTo>
                    <a:pt x="91266" y="405771"/>
                    <a:pt x="96994" y="400131"/>
                    <a:pt x="102746" y="394492"/>
                  </a:cubicBezTo>
                  <a:close/>
                  <a:moveTo>
                    <a:pt x="289280" y="274354"/>
                  </a:moveTo>
                  <a:cubicBezTo>
                    <a:pt x="290257" y="274354"/>
                    <a:pt x="279082" y="287924"/>
                    <a:pt x="272313" y="295693"/>
                  </a:cubicBezTo>
                  <a:cubicBezTo>
                    <a:pt x="246132" y="317210"/>
                    <a:pt x="222146" y="341995"/>
                    <a:pt x="198805" y="365940"/>
                  </a:cubicBezTo>
                  <a:cubicBezTo>
                    <a:pt x="181612" y="383552"/>
                    <a:pt x="164612" y="401600"/>
                    <a:pt x="147791" y="419841"/>
                  </a:cubicBezTo>
                  <a:cubicBezTo>
                    <a:pt x="159836" y="406489"/>
                    <a:pt x="171672" y="393032"/>
                    <a:pt x="183363" y="379470"/>
                  </a:cubicBezTo>
                  <a:cubicBezTo>
                    <a:pt x="216950" y="347077"/>
                    <a:pt x="250328" y="314233"/>
                    <a:pt x="282261" y="281018"/>
                  </a:cubicBezTo>
                  <a:cubicBezTo>
                    <a:pt x="286860" y="276242"/>
                    <a:pt x="288917" y="274354"/>
                    <a:pt x="289280" y="274354"/>
                  </a:cubicBezTo>
                  <a:close/>
                  <a:moveTo>
                    <a:pt x="201718" y="317259"/>
                  </a:moveTo>
                  <a:cubicBezTo>
                    <a:pt x="190213" y="331539"/>
                    <a:pt x="179450" y="346513"/>
                    <a:pt x="168082" y="360535"/>
                  </a:cubicBezTo>
                  <a:cubicBezTo>
                    <a:pt x="150864" y="381729"/>
                    <a:pt x="132421" y="401898"/>
                    <a:pt x="113348" y="421463"/>
                  </a:cubicBezTo>
                  <a:cubicBezTo>
                    <a:pt x="135067" y="395589"/>
                    <a:pt x="155157" y="368239"/>
                    <a:pt x="177005" y="342463"/>
                  </a:cubicBezTo>
                  <a:cubicBezTo>
                    <a:pt x="183968" y="334241"/>
                    <a:pt x="192722" y="325899"/>
                    <a:pt x="201718" y="317259"/>
                  </a:cubicBezTo>
                  <a:close/>
                  <a:moveTo>
                    <a:pt x="294734" y="282825"/>
                  </a:moveTo>
                  <a:cubicBezTo>
                    <a:pt x="295582" y="282825"/>
                    <a:pt x="292959" y="285738"/>
                    <a:pt x="284286" y="293547"/>
                  </a:cubicBezTo>
                  <a:lnTo>
                    <a:pt x="284286" y="293572"/>
                  </a:lnTo>
                  <a:cubicBezTo>
                    <a:pt x="268570" y="307731"/>
                    <a:pt x="254192" y="323479"/>
                    <a:pt x="239452" y="338663"/>
                  </a:cubicBezTo>
                  <a:cubicBezTo>
                    <a:pt x="212480" y="366384"/>
                    <a:pt x="184880" y="393427"/>
                    <a:pt x="158578" y="421793"/>
                  </a:cubicBezTo>
                  <a:cubicBezTo>
                    <a:pt x="154455" y="425682"/>
                    <a:pt x="150308" y="429571"/>
                    <a:pt x="146137" y="433508"/>
                  </a:cubicBezTo>
                  <a:cubicBezTo>
                    <a:pt x="164427" y="413895"/>
                    <a:pt x="182152" y="393725"/>
                    <a:pt x="200015" y="374113"/>
                  </a:cubicBezTo>
                  <a:cubicBezTo>
                    <a:pt x="224147" y="347634"/>
                    <a:pt x="255128" y="322527"/>
                    <a:pt x="278719" y="293919"/>
                  </a:cubicBezTo>
                  <a:cubicBezTo>
                    <a:pt x="286134" y="288142"/>
                    <a:pt x="293597" y="282825"/>
                    <a:pt x="294734" y="282825"/>
                  </a:cubicBezTo>
                  <a:close/>
                  <a:moveTo>
                    <a:pt x="311443" y="327440"/>
                  </a:moveTo>
                  <a:cubicBezTo>
                    <a:pt x="311677" y="327440"/>
                    <a:pt x="304537" y="335315"/>
                    <a:pt x="294137" y="347376"/>
                  </a:cubicBezTo>
                  <a:cubicBezTo>
                    <a:pt x="286715" y="356017"/>
                    <a:pt x="279115" y="364544"/>
                    <a:pt x="271619" y="373112"/>
                  </a:cubicBezTo>
                  <a:cubicBezTo>
                    <a:pt x="254378" y="389159"/>
                    <a:pt x="237701" y="405859"/>
                    <a:pt x="220750" y="421793"/>
                  </a:cubicBezTo>
                  <a:cubicBezTo>
                    <a:pt x="216087" y="426198"/>
                    <a:pt x="211286" y="430620"/>
                    <a:pt x="206421" y="435097"/>
                  </a:cubicBezTo>
                  <a:cubicBezTo>
                    <a:pt x="235749" y="403907"/>
                    <a:pt x="266101" y="373556"/>
                    <a:pt x="296025" y="343019"/>
                  </a:cubicBezTo>
                  <a:cubicBezTo>
                    <a:pt x="306748" y="332079"/>
                    <a:pt x="311266" y="327440"/>
                    <a:pt x="311443" y="327440"/>
                  </a:cubicBezTo>
                  <a:close/>
                  <a:moveTo>
                    <a:pt x="306006" y="346295"/>
                  </a:moveTo>
                  <a:cubicBezTo>
                    <a:pt x="299430" y="351942"/>
                    <a:pt x="282358" y="375299"/>
                    <a:pt x="271781" y="385480"/>
                  </a:cubicBezTo>
                  <a:cubicBezTo>
                    <a:pt x="255427" y="401180"/>
                    <a:pt x="239121" y="416929"/>
                    <a:pt x="222840" y="432717"/>
                  </a:cubicBezTo>
                  <a:cubicBezTo>
                    <a:pt x="218467" y="436953"/>
                    <a:pt x="214110" y="441221"/>
                    <a:pt x="209729" y="445529"/>
                  </a:cubicBezTo>
                  <a:cubicBezTo>
                    <a:pt x="210076" y="445158"/>
                    <a:pt x="210431" y="444762"/>
                    <a:pt x="210778" y="444408"/>
                  </a:cubicBezTo>
                  <a:cubicBezTo>
                    <a:pt x="232764" y="421656"/>
                    <a:pt x="253845" y="398034"/>
                    <a:pt x="274621" y="374137"/>
                  </a:cubicBezTo>
                  <a:cubicBezTo>
                    <a:pt x="284996" y="364697"/>
                    <a:pt x="295444" y="355347"/>
                    <a:pt x="306006" y="346295"/>
                  </a:cubicBezTo>
                  <a:close/>
                  <a:moveTo>
                    <a:pt x="356310" y="332031"/>
                  </a:moveTo>
                  <a:cubicBezTo>
                    <a:pt x="345249" y="342858"/>
                    <a:pt x="334437" y="353919"/>
                    <a:pt x="323723" y="365101"/>
                  </a:cubicBezTo>
                  <a:cubicBezTo>
                    <a:pt x="293936" y="392701"/>
                    <a:pt x="263979" y="420164"/>
                    <a:pt x="234353" y="447925"/>
                  </a:cubicBezTo>
                  <a:cubicBezTo>
                    <a:pt x="235023" y="447159"/>
                    <a:pt x="235700" y="446392"/>
                    <a:pt x="236378" y="445642"/>
                  </a:cubicBezTo>
                  <a:lnTo>
                    <a:pt x="236378" y="445618"/>
                  </a:lnTo>
                  <a:cubicBezTo>
                    <a:pt x="250215" y="430975"/>
                    <a:pt x="264043" y="416299"/>
                    <a:pt x="278211" y="401971"/>
                  </a:cubicBezTo>
                  <a:cubicBezTo>
                    <a:pt x="293371" y="386626"/>
                    <a:pt x="309071" y="371765"/>
                    <a:pt x="324933" y="357065"/>
                  </a:cubicBezTo>
                  <a:cubicBezTo>
                    <a:pt x="334970" y="348562"/>
                    <a:pt x="345547" y="340276"/>
                    <a:pt x="356310" y="332031"/>
                  </a:cubicBezTo>
                  <a:close/>
                  <a:moveTo>
                    <a:pt x="208495" y="286722"/>
                  </a:moveTo>
                  <a:cubicBezTo>
                    <a:pt x="195917" y="303987"/>
                    <a:pt x="183451" y="321333"/>
                    <a:pt x="169970" y="337945"/>
                  </a:cubicBezTo>
                  <a:cubicBezTo>
                    <a:pt x="145515" y="368013"/>
                    <a:pt x="118931" y="396267"/>
                    <a:pt x="94574" y="426473"/>
                  </a:cubicBezTo>
                  <a:lnTo>
                    <a:pt x="94598" y="426497"/>
                  </a:lnTo>
                  <a:cubicBezTo>
                    <a:pt x="89934" y="432257"/>
                    <a:pt x="71765" y="450571"/>
                    <a:pt x="69692" y="450571"/>
                  </a:cubicBezTo>
                  <a:cubicBezTo>
                    <a:pt x="68635" y="450571"/>
                    <a:pt x="71749" y="445819"/>
                    <a:pt x="82947" y="432249"/>
                  </a:cubicBezTo>
                  <a:cubicBezTo>
                    <a:pt x="95453" y="417066"/>
                    <a:pt x="109992" y="403391"/>
                    <a:pt x="123473" y="389070"/>
                  </a:cubicBezTo>
                  <a:cubicBezTo>
                    <a:pt x="153801" y="356856"/>
                    <a:pt x="180684" y="321357"/>
                    <a:pt x="208495" y="286722"/>
                  </a:cubicBezTo>
                  <a:close/>
                  <a:moveTo>
                    <a:pt x="156738" y="405020"/>
                  </a:moveTo>
                  <a:cubicBezTo>
                    <a:pt x="149517" y="413153"/>
                    <a:pt x="142320" y="421285"/>
                    <a:pt x="135051" y="429361"/>
                  </a:cubicBezTo>
                  <a:cubicBezTo>
                    <a:pt x="123312" y="442455"/>
                    <a:pt x="111363" y="455331"/>
                    <a:pt x="99180" y="467982"/>
                  </a:cubicBezTo>
                  <a:cubicBezTo>
                    <a:pt x="94315" y="473048"/>
                    <a:pt x="92064" y="475097"/>
                    <a:pt x="91621" y="475097"/>
                  </a:cubicBezTo>
                  <a:cubicBezTo>
                    <a:pt x="89894" y="475097"/>
                    <a:pt x="115341" y="444303"/>
                    <a:pt x="120569" y="439357"/>
                  </a:cubicBezTo>
                  <a:cubicBezTo>
                    <a:pt x="132558" y="428014"/>
                    <a:pt x="144628" y="416574"/>
                    <a:pt x="156738" y="405020"/>
                  </a:cubicBezTo>
                  <a:close/>
                  <a:moveTo>
                    <a:pt x="212456" y="355202"/>
                  </a:moveTo>
                  <a:cubicBezTo>
                    <a:pt x="191866" y="377356"/>
                    <a:pt x="171971" y="400438"/>
                    <a:pt x="151591" y="422584"/>
                  </a:cubicBezTo>
                  <a:cubicBezTo>
                    <a:pt x="139295" y="435928"/>
                    <a:pt x="127160" y="449418"/>
                    <a:pt x="114582" y="462528"/>
                  </a:cubicBezTo>
                  <a:cubicBezTo>
                    <a:pt x="111129" y="466126"/>
                    <a:pt x="96211" y="481479"/>
                    <a:pt x="95655" y="481479"/>
                  </a:cubicBezTo>
                  <a:cubicBezTo>
                    <a:pt x="95413" y="481479"/>
                    <a:pt x="98011" y="478429"/>
                    <a:pt x="105748" y="469934"/>
                  </a:cubicBezTo>
                  <a:cubicBezTo>
                    <a:pt x="134123" y="438841"/>
                    <a:pt x="162983" y="408215"/>
                    <a:pt x="191350" y="377122"/>
                  </a:cubicBezTo>
                  <a:cubicBezTo>
                    <a:pt x="198176" y="369643"/>
                    <a:pt x="205284" y="362374"/>
                    <a:pt x="212456" y="355202"/>
                  </a:cubicBezTo>
                  <a:close/>
                  <a:moveTo>
                    <a:pt x="316825" y="350781"/>
                  </a:moveTo>
                  <a:cubicBezTo>
                    <a:pt x="296953" y="371168"/>
                    <a:pt x="278405" y="392677"/>
                    <a:pt x="258130" y="412709"/>
                  </a:cubicBezTo>
                  <a:cubicBezTo>
                    <a:pt x="234837" y="435743"/>
                    <a:pt x="212085" y="459502"/>
                    <a:pt x="188954" y="482818"/>
                  </a:cubicBezTo>
                  <a:cubicBezTo>
                    <a:pt x="214062" y="454613"/>
                    <a:pt x="238516" y="425940"/>
                    <a:pt x="263632" y="397590"/>
                  </a:cubicBezTo>
                  <a:cubicBezTo>
                    <a:pt x="275621" y="386343"/>
                    <a:pt x="287481" y="374911"/>
                    <a:pt x="298752" y="363003"/>
                  </a:cubicBezTo>
                  <a:cubicBezTo>
                    <a:pt x="305360" y="358671"/>
                    <a:pt x="312968" y="354726"/>
                    <a:pt x="316825" y="350781"/>
                  </a:cubicBezTo>
                  <a:close/>
                  <a:moveTo>
                    <a:pt x="296864" y="303076"/>
                  </a:moveTo>
                  <a:cubicBezTo>
                    <a:pt x="265681" y="327577"/>
                    <a:pt x="237467" y="366037"/>
                    <a:pt x="211173" y="394589"/>
                  </a:cubicBezTo>
                  <a:cubicBezTo>
                    <a:pt x="190842" y="416646"/>
                    <a:pt x="168219" y="444875"/>
                    <a:pt x="142853" y="467191"/>
                  </a:cubicBezTo>
                  <a:cubicBezTo>
                    <a:pt x="154342" y="453169"/>
                    <a:pt x="165097" y="438171"/>
                    <a:pt x="176255" y="424262"/>
                  </a:cubicBezTo>
                  <a:cubicBezTo>
                    <a:pt x="161539" y="442431"/>
                    <a:pt x="146629" y="460785"/>
                    <a:pt x="130630" y="477227"/>
                  </a:cubicBezTo>
                  <a:cubicBezTo>
                    <a:pt x="120916" y="484682"/>
                    <a:pt x="110782" y="491039"/>
                    <a:pt x="100229" y="495719"/>
                  </a:cubicBezTo>
                  <a:cubicBezTo>
                    <a:pt x="113203" y="479462"/>
                    <a:pt x="131372" y="465206"/>
                    <a:pt x="145653" y="450789"/>
                  </a:cubicBezTo>
                  <a:cubicBezTo>
                    <a:pt x="164871" y="431434"/>
                    <a:pt x="182709" y="410571"/>
                    <a:pt x="201088" y="390418"/>
                  </a:cubicBezTo>
                  <a:cubicBezTo>
                    <a:pt x="213432" y="376912"/>
                    <a:pt x="226874" y="364004"/>
                    <a:pt x="240525" y="351313"/>
                  </a:cubicBezTo>
                  <a:cubicBezTo>
                    <a:pt x="231997" y="360276"/>
                    <a:pt x="223590" y="369385"/>
                    <a:pt x="215199" y="378381"/>
                  </a:cubicBezTo>
                  <a:cubicBezTo>
                    <a:pt x="203557" y="390837"/>
                    <a:pt x="192262" y="404536"/>
                    <a:pt x="180942" y="418486"/>
                  </a:cubicBezTo>
                  <a:cubicBezTo>
                    <a:pt x="183855" y="414992"/>
                    <a:pt x="186808" y="411547"/>
                    <a:pt x="189833" y="408288"/>
                  </a:cubicBezTo>
                  <a:cubicBezTo>
                    <a:pt x="223405" y="372063"/>
                    <a:pt x="257016" y="332773"/>
                    <a:pt x="296864" y="303076"/>
                  </a:cubicBezTo>
                  <a:close/>
                  <a:moveTo>
                    <a:pt x="220960" y="365593"/>
                  </a:moveTo>
                  <a:cubicBezTo>
                    <a:pt x="216765" y="369829"/>
                    <a:pt x="212545" y="374072"/>
                    <a:pt x="208446" y="378445"/>
                  </a:cubicBezTo>
                  <a:cubicBezTo>
                    <a:pt x="186622" y="401696"/>
                    <a:pt x="165540" y="425618"/>
                    <a:pt x="143813" y="448925"/>
                  </a:cubicBezTo>
                  <a:cubicBezTo>
                    <a:pt x="128693" y="465118"/>
                    <a:pt x="109548" y="479511"/>
                    <a:pt x="96365" y="497421"/>
                  </a:cubicBezTo>
                  <a:cubicBezTo>
                    <a:pt x="96058" y="497558"/>
                    <a:pt x="95760" y="497728"/>
                    <a:pt x="95429" y="497841"/>
                  </a:cubicBezTo>
                  <a:cubicBezTo>
                    <a:pt x="98390" y="488805"/>
                    <a:pt x="103820" y="481794"/>
                    <a:pt x="111694" y="476808"/>
                  </a:cubicBezTo>
                  <a:cubicBezTo>
                    <a:pt x="121053" y="468893"/>
                    <a:pt x="128855" y="457800"/>
                    <a:pt x="136778" y="448506"/>
                  </a:cubicBezTo>
                  <a:cubicBezTo>
                    <a:pt x="138149" y="446900"/>
                    <a:pt x="139666" y="445392"/>
                    <a:pt x="141062" y="443802"/>
                  </a:cubicBezTo>
                  <a:cubicBezTo>
                    <a:pt x="142272" y="442592"/>
                    <a:pt x="143531" y="441406"/>
                    <a:pt x="144692" y="440172"/>
                  </a:cubicBezTo>
                  <a:cubicBezTo>
                    <a:pt x="149840" y="434815"/>
                    <a:pt x="154899" y="429361"/>
                    <a:pt x="159973" y="423964"/>
                  </a:cubicBezTo>
                  <a:cubicBezTo>
                    <a:pt x="171648" y="412362"/>
                    <a:pt x="183710" y="401108"/>
                    <a:pt x="195263" y="389538"/>
                  </a:cubicBezTo>
                  <a:cubicBezTo>
                    <a:pt x="203557" y="381245"/>
                    <a:pt x="212174" y="373346"/>
                    <a:pt x="220960" y="365593"/>
                  </a:cubicBezTo>
                  <a:close/>
                  <a:moveTo>
                    <a:pt x="368001" y="381938"/>
                  </a:moveTo>
                  <a:cubicBezTo>
                    <a:pt x="337116" y="412685"/>
                    <a:pt x="307135" y="444408"/>
                    <a:pt x="277114" y="475291"/>
                  </a:cubicBezTo>
                  <a:lnTo>
                    <a:pt x="277138" y="475291"/>
                  </a:lnTo>
                  <a:cubicBezTo>
                    <a:pt x="269731" y="482891"/>
                    <a:pt x="262398" y="490547"/>
                    <a:pt x="255104" y="498260"/>
                  </a:cubicBezTo>
                  <a:cubicBezTo>
                    <a:pt x="256266" y="496889"/>
                    <a:pt x="257476" y="495557"/>
                    <a:pt x="258646" y="494210"/>
                  </a:cubicBezTo>
                  <a:cubicBezTo>
                    <a:pt x="290273" y="457316"/>
                    <a:pt x="323118" y="422286"/>
                    <a:pt x="359126" y="389627"/>
                  </a:cubicBezTo>
                  <a:cubicBezTo>
                    <a:pt x="362014" y="386997"/>
                    <a:pt x="365048" y="384504"/>
                    <a:pt x="368001" y="381938"/>
                  </a:cubicBezTo>
                  <a:close/>
                  <a:moveTo>
                    <a:pt x="422347" y="372435"/>
                  </a:moveTo>
                  <a:cubicBezTo>
                    <a:pt x="417523" y="378381"/>
                    <a:pt x="412512" y="384181"/>
                    <a:pt x="407341" y="389837"/>
                  </a:cubicBezTo>
                  <a:cubicBezTo>
                    <a:pt x="402427" y="394403"/>
                    <a:pt x="397465" y="398945"/>
                    <a:pt x="392439" y="403415"/>
                  </a:cubicBezTo>
                  <a:cubicBezTo>
                    <a:pt x="358037" y="434024"/>
                    <a:pt x="325377" y="466376"/>
                    <a:pt x="292580" y="498680"/>
                  </a:cubicBezTo>
                  <a:cubicBezTo>
                    <a:pt x="290975" y="500051"/>
                    <a:pt x="289393" y="501455"/>
                    <a:pt x="287804" y="502851"/>
                  </a:cubicBezTo>
                  <a:cubicBezTo>
                    <a:pt x="330428" y="457058"/>
                    <a:pt x="373406" y="411709"/>
                    <a:pt x="422347" y="372435"/>
                  </a:cubicBezTo>
                  <a:close/>
                  <a:moveTo>
                    <a:pt x="496089" y="315790"/>
                  </a:moveTo>
                  <a:cubicBezTo>
                    <a:pt x="454991" y="351741"/>
                    <a:pt x="419515" y="395823"/>
                    <a:pt x="379998" y="433693"/>
                  </a:cubicBezTo>
                  <a:cubicBezTo>
                    <a:pt x="354793" y="457824"/>
                    <a:pt x="325264" y="480237"/>
                    <a:pt x="299519" y="505158"/>
                  </a:cubicBezTo>
                  <a:cubicBezTo>
                    <a:pt x="315058" y="489966"/>
                    <a:pt x="330315" y="474436"/>
                    <a:pt x="345918" y="459478"/>
                  </a:cubicBezTo>
                  <a:cubicBezTo>
                    <a:pt x="395351" y="412136"/>
                    <a:pt x="443461" y="359381"/>
                    <a:pt x="496089" y="315790"/>
                  </a:cubicBezTo>
                  <a:close/>
                  <a:moveTo>
                    <a:pt x="260970" y="373483"/>
                  </a:moveTo>
                  <a:cubicBezTo>
                    <a:pt x="212940" y="422423"/>
                    <a:pt x="166718" y="474734"/>
                    <a:pt x="121472" y="516598"/>
                  </a:cubicBezTo>
                  <a:cubicBezTo>
                    <a:pt x="157674" y="483109"/>
                    <a:pt x="189898" y="444182"/>
                    <a:pt x="224518" y="408958"/>
                  </a:cubicBezTo>
                  <a:cubicBezTo>
                    <a:pt x="236233" y="397033"/>
                    <a:pt x="248698" y="385367"/>
                    <a:pt x="260970" y="373483"/>
                  </a:cubicBezTo>
                  <a:close/>
                  <a:moveTo>
                    <a:pt x="254313" y="392886"/>
                  </a:moveTo>
                  <a:cubicBezTo>
                    <a:pt x="251982" y="395500"/>
                    <a:pt x="249723" y="398179"/>
                    <a:pt x="247367" y="400809"/>
                  </a:cubicBezTo>
                  <a:cubicBezTo>
                    <a:pt x="213642" y="438679"/>
                    <a:pt x="177884" y="474759"/>
                    <a:pt x="142038" y="510652"/>
                  </a:cubicBezTo>
                  <a:cubicBezTo>
                    <a:pt x="133825" y="518882"/>
                    <a:pt x="130186" y="522068"/>
                    <a:pt x="129500" y="522068"/>
                  </a:cubicBezTo>
                  <a:cubicBezTo>
                    <a:pt x="127499" y="522068"/>
                    <a:pt x="150631" y="494985"/>
                    <a:pt x="158836" y="486780"/>
                  </a:cubicBezTo>
                  <a:cubicBezTo>
                    <a:pt x="173786" y="471822"/>
                    <a:pt x="188905" y="457009"/>
                    <a:pt x="203839" y="442036"/>
                  </a:cubicBezTo>
                  <a:cubicBezTo>
                    <a:pt x="220306" y="425521"/>
                    <a:pt x="237169" y="409030"/>
                    <a:pt x="254313" y="392886"/>
                  </a:cubicBezTo>
                  <a:close/>
                  <a:moveTo>
                    <a:pt x="400378" y="439026"/>
                  </a:moveTo>
                  <a:cubicBezTo>
                    <a:pt x="386081" y="454516"/>
                    <a:pt x="371752" y="469982"/>
                    <a:pt x="356891" y="484981"/>
                  </a:cubicBezTo>
                  <a:cubicBezTo>
                    <a:pt x="347693" y="494250"/>
                    <a:pt x="315163" y="523746"/>
                    <a:pt x="311847" y="523746"/>
                  </a:cubicBezTo>
                  <a:cubicBezTo>
                    <a:pt x="310637" y="523746"/>
                    <a:pt x="313323" y="519825"/>
                    <a:pt x="322440" y="509555"/>
                  </a:cubicBezTo>
                  <a:cubicBezTo>
                    <a:pt x="343078" y="487248"/>
                    <a:pt x="368630" y="469055"/>
                    <a:pt x="390478" y="448183"/>
                  </a:cubicBezTo>
                  <a:cubicBezTo>
                    <a:pt x="393738" y="445085"/>
                    <a:pt x="397070" y="442084"/>
                    <a:pt x="400378" y="439026"/>
                  </a:cubicBezTo>
                  <a:close/>
                  <a:moveTo>
                    <a:pt x="361361" y="488877"/>
                  </a:moveTo>
                  <a:cubicBezTo>
                    <a:pt x="353051" y="497518"/>
                    <a:pt x="344708" y="506159"/>
                    <a:pt x="336067" y="514452"/>
                  </a:cubicBezTo>
                  <a:cubicBezTo>
                    <a:pt x="328306" y="521883"/>
                    <a:pt x="325151" y="524658"/>
                    <a:pt x="324788" y="524658"/>
                  </a:cubicBezTo>
                  <a:cubicBezTo>
                    <a:pt x="324038" y="524658"/>
                    <a:pt x="335785" y="512282"/>
                    <a:pt x="342917" y="505432"/>
                  </a:cubicBezTo>
                  <a:cubicBezTo>
                    <a:pt x="348855" y="499704"/>
                    <a:pt x="355148" y="494323"/>
                    <a:pt x="361361" y="488877"/>
                  </a:cubicBezTo>
                  <a:close/>
                  <a:moveTo>
                    <a:pt x="246762" y="413387"/>
                  </a:moveTo>
                  <a:cubicBezTo>
                    <a:pt x="244252" y="416299"/>
                    <a:pt x="241735" y="419212"/>
                    <a:pt x="239242" y="422165"/>
                  </a:cubicBezTo>
                  <a:cubicBezTo>
                    <a:pt x="212246" y="454008"/>
                    <a:pt x="184040" y="484585"/>
                    <a:pt x="155875" y="515267"/>
                  </a:cubicBezTo>
                  <a:cubicBezTo>
                    <a:pt x="153825" y="517195"/>
                    <a:pt x="151897" y="519180"/>
                    <a:pt x="149840" y="521084"/>
                  </a:cubicBezTo>
                  <a:cubicBezTo>
                    <a:pt x="139448" y="530830"/>
                    <a:pt x="134785" y="534581"/>
                    <a:pt x="133784" y="534581"/>
                  </a:cubicBezTo>
                  <a:cubicBezTo>
                    <a:pt x="130710" y="534581"/>
                    <a:pt x="161797" y="499543"/>
                    <a:pt x="167872" y="493210"/>
                  </a:cubicBezTo>
                  <a:lnTo>
                    <a:pt x="167848" y="493210"/>
                  </a:lnTo>
                  <a:cubicBezTo>
                    <a:pt x="186695" y="473573"/>
                    <a:pt x="205372" y="453750"/>
                    <a:pt x="224704" y="434557"/>
                  </a:cubicBezTo>
                  <a:cubicBezTo>
                    <a:pt x="231900" y="427409"/>
                    <a:pt x="239307" y="420398"/>
                    <a:pt x="246762" y="413387"/>
                  </a:cubicBezTo>
                  <a:close/>
                  <a:moveTo>
                    <a:pt x="448060" y="318493"/>
                  </a:moveTo>
                  <a:cubicBezTo>
                    <a:pt x="441630" y="325552"/>
                    <a:pt x="435619" y="333144"/>
                    <a:pt x="429052" y="340276"/>
                  </a:cubicBezTo>
                  <a:cubicBezTo>
                    <a:pt x="398909" y="372999"/>
                    <a:pt x="365419" y="403536"/>
                    <a:pt x="333598" y="434654"/>
                  </a:cubicBezTo>
                  <a:cubicBezTo>
                    <a:pt x="324401" y="443665"/>
                    <a:pt x="315034" y="452564"/>
                    <a:pt x="305715" y="461439"/>
                  </a:cubicBezTo>
                  <a:cubicBezTo>
                    <a:pt x="282334" y="482722"/>
                    <a:pt x="259065" y="504013"/>
                    <a:pt x="236798" y="526304"/>
                  </a:cubicBezTo>
                  <a:cubicBezTo>
                    <a:pt x="233159" y="529709"/>
                    <a:pt x="229528" y="533105"/>
                    <a:pt x="225898" y="536510"/>
                  </a:cubicBezTo>
                  <a:cubicBezTo>
                    <a:pt x="258549" y="504174"/>
                    <a:pt x="289668" y="469684"/>
                    <a:pt x="323255" y="438889"/>
                  </a:cubicBezTo>
                  <a:cubicBezTo>
                    <a:pt x="365879" y="399833"/>
                    <a:pt x="406130" y="358324"/>
                    <a:pt x="448060" y="318493"/>
                  </a:cubicBezTo>
                  <a:close/>
                  <a:moveTo>
                    <a:pt x="295840" y="394823"/>
                  </a:moveTo>
                  <a:cubicBezTo>
                    <a:pt x="280865" y="411031"/>
                    <a:pt x="265980" y="427384"/>
                    <a:pt x="250981" y="443641"/>
                  </a:cubicBezTo>
                  <a:cubicBezTo>
                    <a:pt x="227455" y="467328"/>
                    <a:pt x="204211" y="491322"/>
                    <a:pt x="179845" y="514170"/>
                  </a:cubicBezTo>
                  <a:cubicBezTo>
                    <a:pt x="167614" y="525626"/>
                    <a:pt x="154616" y="536106"/>
                    <a:pt x="141223" y="546175"/>
                  </a:cubicBezTo>
                  <a:cubicBezTo>
                    <a:pt x="143878" y="544166"/>
                    <a:pt x="156948" y="532944"/>
                    <a:pt x="160466" y="529539"/>
                  </a:cubicBezTo>
                  <a:cubicBezTo>
                    <a:pt x="178796" y="511790"/>
                    <a:pt x="195424" y="492298"/>
                    <a:pt x="212198" y="473081"/>
                  </a:cubicBezTo>
                  <a:cubicBezTo>
                    <a:pt x="212827" y="472338"/>
                    <a:pt x="213481" y="471612"/>
                    <a:pt x="214134" y="470870"/>
                  </a:cubicBezTo>
                  <a:cubicBezTo>
                    <a:pt x="236007" y="450144"/>
                    <a:pt x="258041" y="429595"/>
                    <a:pt x="280236" y="409216"/>
                  </a:cubicBezTo>
                  <a:cubicBezTo>
                    <a:pt x="285456" y="404415"/>
                    <a:pt x="290644" y="399623"/>
                    <a:pt x="295840" y="394823"/>
                  </a:cubicBezTo>
                  <a:close/>
                  <a:moveTo>
                    <a:pt x="168130" y="533412"/>
                  </a:moveTo>
                  <a:cubicBezTo>
                    <a:pt x="167106" y="534573"/>
                    <a:pt x="166057" y="535711"/>
                    <a:pt x="165032" y="536905"/>
                  </a:cubicBezTo>
                  <a:lnTo>
                    <a:pt x="165032" y="536881"/>
                  </a:lnTo>
                  <a:cubicBezTo>
                    <a:pt x="163370" y="538777"/>
                    <a:pt x="150518" y="549870"/>
                    <a:pt x="149896" y="549870"/>
                  </a:cubicBezTo>
                  <a:cubicBezTo>
                    <a:pt x="149630" y="549870"/>
                    <a:pt x="151663" y="547780"/>
                    <a:pt x="157900" y="541955"/>
                  </a:cubicBezTo>
                  <a:cubicBezTo>
                    <a:pt x="161119" y="538954"/>
                    <a:pt x="164588" y="536155"/>
                    <a:pt x="168130" y="533412"/>
                  </a:cubicBezTo>
                  <a:close/>
                  <a:moveTo>
                    <a:pt x="336350" y="397614"/>
                  </a:moveTo>
                  <a:cubicBezTo>
                    <a:pt x="319810" y="414831"/>
                    <a:pt x="303625" y="432346"/>
                    <a:pt x="287457" y="449886"/>
                  </a:cubicBezTo>
                  <a:cubicBezTo>
                    <a:pt x="274693" y="463230"/>
                    <a:pt x="262139" y="476735"/>
                    <a:pt x="249819" y="490434"/>
                  </a:cubicBezTo>
                  <a:cubicBezTo>
                    <a:pt x="229875" y="511629"/>
                    <a:pt x="209616" y="532500"/>
                    <a:pt x="188373" y="552484"/>
                  </a:cubicBezTo>
                  <a:cubicBezTo>
                    <a:pt x="187671" y="553137"/>
                    <a:pt x="187203" y="553605"/>
                    <a:pt x="186574" y="554210"/>
                  </a:cubicBezTo>
                  <a:cubicBezTo>
                    <a:pt x="187155" y="553557"/>
                    <a:pt x="187695" y="553000"/>
                    <a:pt x="188349" y="552250"/>
                  </a:cubicBezTo>
                  <a:cubicBezTo>
                    <a:pt x="200556" y="538511"/>
                    <a:pt x="212359" y="524416"/>
                    <a:pt x="224357" y="510467"/>
                  </a:cubicBezTo>
                  <a:cubicBezTo>
                    <a:pt x="248464" y="482399"/>
                    <a:pt x="273943" y="455936"/>
                    <a:pt x="300753" y="430458"/>
                  </a:cubicBezTo>
                  <a:cubicBezTo>
                    <a:pt x="312452" y="419325"/>
                    <a:pt x="324377" y="408425"/>
                    <a:pt x="336350" y="397614"/>
                  </a:cubicBezTo>
                  <a:close/>
                  <a:moveTo>
                    <a:pt x="385678" y="343116"/>
                  </a:moveTo>
                  <a:cubicBezTo>
                    <a:pt x="368372" y="358719"/>
                    <a:pt x="350977" y="374258"/>
                    <a:pt x="334696" y="390466"/>
                  </a:cubicBezTo>
                  <a:cubicBezTo>
                    <a:pt x="291556" y="433459"/>
                    <a:pt x="247722" y="476203"/>
                    <a:pt x="206655" y="521205"/>
                  </a:cubicBezTo>
                  <a:cubicBezTo>
                    <a:pt x="198498" y="530144"/>
                    <a:pt x="190955" y="539463"/>
                    <a:pt x="182637" y="548248"/>
                  </a:cubicBezTo>
                  <a:cubicBezTo>
                    <a:pt x="178030" y="553105"/>
                    <a:pt x="174609" y="555324"/>
                    <a:pt x="173270" y="555324"/>
                  </a:cubicBezTo>
                  <a:cubicBezTo>
                    <a:pt x="171575" y="555324"/>
                    <a:pt x="173213" y="551758"/>
                    <a:pt x="179982" y="545497"/>
                  </a:cubicBezTo>
                  <a:cubicBezTo>
                    <a:pt x="198498" y="528377"/>
                    <a:pt x="216668" y="510467"/>
                    <a:pt x="233514" y="491669"/>
                  </a:cubicBezTo>
                  <a:cubicBezTo>
                    <a:pt x="274532" y="445876"/>
                    <a:pt x="314711" y="400623"/>
                    <a:pt x="362321" y="361398"/>
                  </a:cubicBezTo>
                  <a:cubicBezTo>
                    <a:pt x="369961" y="355113"/>
                    <a:pt x="377811" y="349078"/>
                    <a:pt x="385678" y="343116"/>
                  </a:cubicBezTo>
                  <a:close/>
                  <a:moveTo>
                    <a:pt x="206115" y="508652"/>
                  </a:moveTo>
                  <a:cubicBezTo>
                    <a:pt x="195029" y="520318"/>
                    <a:pt x="183968" y="532008"/>
                    <a:pt x="172906" y="543730"/>
                  </a:cubicBezTo>
                  <a:cubicBezTo>
                    <a:pt x="170107" y="546683"/>
                    <a:pt x="158933" y="559277"/>
                    <a:pt x="158440" y="559277"/>
                  </a:cubicBezTo>
                  <a:cubicBezTo>
                    <a:pt x="158142" y="559277"/>
                    <a:pt x="161797" y="554622"/>
                    <a:pt x="173673" y="540326"/>
                  </a:cubicBezTo>
                  <a:cubicBezTo>
                    <a:pt x="183290" y="528773"/>
                    <a:pt x="194989" y="518785"/>
                    <a:pt x="206074" y="508692"/>
                  </a:cubicBezTo>
                  <a:lnTo>
                    <a:pt x="206115" y="508652"/>
                  </a:lnTo>
                  <a:close/>
                  <a:moveTo>
                    <a:pt x="360852" y="412895"/>
                  </a:moveTo>
                  <a:cubicBezTo>
                    <a:pt x="346064" y="428312"/>
                    <a:pt x="331388" y="443875"/>
                    <a:pt x="316663" y="459365"/>
                  </a:cubicBezTo>
                  <a:lnTo>
                    <a:pt x="316688" y="459365"/>
                  </a:lnTo>
                  <a:cubicBezTo>
                    <a:pt x="291999" y="482584"/>
                    <a:pt x="268683" y="506667"/>
                    <a:pt x="245785" y="531241"/>
                  </a:cubicBezTo>
                  <a:cubicBezTo>
                    <a:pt x="231739" y="544682"/>
                    <a:pt x="217458" y="557793"/>
                    <a:pt x="202718" y="570370"/>
                  </a:cubicBezTo>
                  <a:cubicBezTo>
                    <a:pt x="196820" y="575388"/>
                    <a:pt x="194117" y="577317"/>
                    <a:pt x="193440" y="577317"/>
                  </a:cubicBezTo>
                  <a:cubicBezTo>
                    <a:pt x="191318" y="577317"/>
                    <a:pt x="209213" y="558285"/>
                    <a:pt x="210826" y="556445"/>
                  </a:cubicBezTo>
                  <a:cubicBezTo>
                    <a:pt x="210867" y="556397"/>
                    <a:pt x="210915" y="556348"/>
                    <a:pt x="210988" y="556300"/>
                  </a:cubicBezTo>
                  <a:cubicBezTo>
                    <a:pt x="237959" y="532734"/>
                    <a:pt x="263019" y="504642"/>
                    <a:pt x="288764" y="479535"/>
                  </a:cubicBezTo>
                  <a:cubicBezTo>
                    <a:pt x="302012" y="467562"/>
                    <a:pt x="315381" y="455727"/>
                    <a:pt x="328612" y="443738"/>
                  </a:cubicBezTo>
                  <a:cubicBezTo>
                    <a:pt x="339633" y="433742"/>
                    <a:pt x="350299" y="423375"/>
                    <a:pt x="360852" y="412895"/>
                  </a:cubicBezTo>
                  <a:close/>
                  <a:moveTo>
                    <a:pt x="78220" y="0"/>
                  </a:moveTo>
                  <a:cubicBezTo>
                    <a:pt x="77752" y="0"/>
                    <a:pt x="77284" y="8"/>
                    <a:pt x="76824" y="24"/>
                  </a:cubicBezTo>
                  <a:lnTo>
                    <a:pt x="76751" y="24"/>
                  </a:lnTo>
                  <a:cubicBezTo>
                    <a:pt x="75799" y="48"/>
                    <a:pt x="74863" y="24"/>
                    <a:pt x="73935" y="121"/>
                  </a:cubicBezTo>
                  <a:cubicBezTo>
                    <a:pt x="52273" y="2380"/>
                    <a:pt x="51337" y="28439"/>
                    <a:pt x="55855" y="50569"/>
                  </a:cubicBezTo>
                  <a:cubicBezTo>
                    <a:pt x="55814" y="50827"/>
                    <a:pt x="55855" y="51077"/>
                    <a:pt x="55976" y="51287"/>
                  </a:cubicBezTo>
                  <a:cubicBezTo>
                    <a:pt x="56444" y="53506"/>
                    <a:pt x="56952" y="55644"/>
                    <a:pt x="57509" y="57766"/>
                  </a:cubicBezTo>
                  <a:cubicBezTo>
                    <a:pt x="57186" y="58508"/>
                    <a:pt x="56839" y="59258"/>
                    <a:pt x="56533" y="60000"/>
                  </a:cubicBezTo>
                  <a:cubicBezTo>
                    <a:pt x="56202" y="60807"/>
                    <a:pt x="57033" y="61646"/>
                    <a:pt x="57823" y="61646"/>
                  </a:cubicBezTo>
                  <a:cubicBezTo>
                    <a:pt x="58041" y="61646"/>
                    <a:pt x="58259" y="61582"/>
                    <a:pt x="58445" y="61444"/>
                  </a:cubicBezTo>
                  <a:lnTo>
                    <a:pt x="58558" y="61380"/>
                  </a:lnTo>
                  <a:cubicBezTo>
                    <a:pt x="59348" y="64075"/>
                    <a:pt x="60187" y="66640"/>
                    <a:pt x="61051" y="68972"/>
                  </a:cubicBezTo>
                  <a:cubicBezTo>
                    <a:pt x="61026" y="69294"/>
                    <a:pt x="61147" y="69625"/>
                    <a:pt x="61406" y="69835"/>
                  </a:cubicBezTo>
                  <a:cubicBezTo>
                    <a:pt x="62051" y="71505"/>
                    <a:pt x="62680" y="73022"/>
                    <a:pt x="63334" y="74393"/>
                  </a:cubicBezTo>
                  <a:cubicBezTo>
                    <a:pt x="63124" y="74700"/>
                    <a:pt x="62939" y="75023"/>
                    <a:pt x="62753" y="75329"/>
                  </a:cubicBezTo>
                  <a:cubicBezTo>
                    <a:pt x="62196" y="76249"/>
                    <a:pt x="63035" y="77249"/>
                    <a:pt x="63899" y="77249"/>
                  </a:cubicBezTo>
                  <a:cubicBezTo>
                    <a:pt x="64117" y="77249"/>
                    <a:pt x="64342" y="77185"/>
                    <a:pt x="64544" y="77031"/>
                  </a:cubicBezTo>
                  <a:cubicBezTo>
                    <a:pt x="64294" y="77588"/>
                    <a:pt x="64407" y="78379"/>
                    <a:pt x="65125" y="78613"/>
                  </a:cubicBezTo>
                  <a:cubicBezTo>
                    <a:pt x="67263" y="79299"/>
                    <a:pt x="69280" y="79605"/>
                    <a:pt x="71192" y="79605"/>
                  </a:cubicBezTo>
                  <a:cubicBezTo>
                    <a:pt x="81665" y="79605"/>
                    <a:pt x="88821" y="70190"/>
                    <a:pt x="93315" y="60654"/>
                  </a:cubicBezTo>
                  <a:cubicBezTo>
                    <a:pt x="93896" y="63098"/>
                    <a:pt x="94638" y="65430"/>
                    <a:pt x="96712" y="67060"/>
                  </a:cubicBezTo>
                  <a:cubicBezTo>
                    <a:pt x="97341" y="67528"/>
                    <a:pt x="97857" y="68108"/>
                    <a:pt x="98277" y="68786"/>
                  </a:cubicBezTo>
                  <a:cubicBezTo>
                    <a:pt x="98156" y="69182"/>
                    <a:pt x="98277" y="69641"/>
                    <a:pt x="98624" y="69924"/>
                  </a:cubicBezTo>
                  <a:cubicBezTo>
                    <a:pt x="99439" y="73748"/>
                    <a:pt x="94106" y="77846"/>
                    <a:pt x="93525" y="82735"/>
                  </a:cubicBezTo>
                  <a:cubicBezTo>
                    <a:pt x="92895" y="87859"/>
                    <a:pt x="94194" y="92078"/>
                    <a:pt x="96550" y="95547"/>
                  </a:cubicBezTo>
                  <a:cubicBezTo>
                    <a:pt x="96179" y="96427"/>
                    <a:pt x="96946" y="97338"/>
                    <a:pt x="97833" y="97387"/>
                  </a:cubicBezTo>
                  <a:cubicBezTo>
                    <a:pt x="99043" y="98758"/>
                    <a:pt x="100439" y="99968"/>
                    <a:pt x="101956" y="101017"/>
                  </a:cubicBezTo>
                  <a:cubicBezTo>
                    <a:pt x="101859" y="101251"/>
                    <a:pt x="101746" y="101461"/>
                    <a:pt x="101649" y="101695"/>
                  </a:cubicBezTo>
                  <a:cubicBezTo>
                    <a:pt x="101359" y="102590"/>
                    <a:pt x="102190" y="103494"/>
                    <a:pt x="103045" y="103494"/>
                  </a:cubicBezTo>
                  <a:cubicBezTo>
                    <a:pt x="103279" y="103494"/>
                    <a:pt x="103513" y="103429"/>
                    <a:pt x="103723" y="103276"/>
                  </a:cubicBezTo>
                  <a:cubicBezTo>
                    <a:pt x="104005" y="103091"/>
                    <a:pt x="104263" y="102832"/>
                    <a:pt x="104562" y="102623"/>
                  </a:cubicBezTo>
                  <a:cubicBezTo>
                    <a:pt x="109241" y="105140"/>
                    <a:pt x="114792" y="106519"/>
                    <a:pt x="120214" y="106681"/>
                  </a:cubicBezTo>
                  <a:cubicBezTo>
                    <a:pt x="120238" y="106681"/>
                    <a:pt x="120262" y="106681"/>
                    <a:pt x="120286" y="106681"/>
                  </a:cubicBezTo>
                  <a:cubicBezTo>
                    <a:pt x="120738" y="106681"/>
                    <a:pt x="121077" y="106261"/>
                    <a:pt x="121005" y="105817"/>
                  </a:cubicBezTo>
                  <a:cubicBezTo>
                    <a:pt x="121126" y="105745"/>
                    <a:pt x="121287" y="105769"/>
                    <a:pt x="121400" y="105680"/>
                  </a:cubicBezTo>
                  <a:cubicBezTo>
                    <a:pt x="133002" y="96338"/>
                    <a:pt x="142837" y="84898"/>
                    <a:pt x="151429" y="72514"/>
                  </a:cubicBezTo>
                  <a:cubicBezTo>
                    <a:pt x="155875" y="67737"/>
                    <a:pt x="160183" y="62824"/>
                    <a:pt x="164241" y="57556"/>
                  </a:cubicBezTo>
                  <a:cubicBezTo>
                    <a:pt x="170881" y="48931"/>
                    <a:pt x="173278" y="45825"/>
                    <a:pt x="173310" y="45825"/>
                  </a:cubicBezTo>
                  <a:cubicBezTo>
                    <a:pt x="173374" y="45825"/>
                    <a:pt x="162442" y="60291"/>
                    <a:pt x="159513" y="64889"/>
                  </a:cubicBezTo>
                  <a:cubicBezTo>
                    <a:pt x="150074" y="79710"/>
                    <a:pt x="139666" y="93917"/>
                    <a:pt x="129629" y="108310"/>
                  </a:cubicBezTo>
                  <a:cubicBezTo>
                    <a:pt x="128919" y="109311"/>
                    <a:pt x="129920" y="110432"/>
                    <a:pt x="130920" y="110432"/>
                  </a:cubicBezTo>
                  <a:cubicBezTo>
                    <a:pt x="131243" y="110432"/>
                    <a:pt x="131574" y="110311"/>
                    <a:pt x="131840" y="110029"/>
                  </a:cubicBezTo>
                  <a:cubicBezTo>
                    <a:pt x="148815" y="91868"/>
                    <a:pt x="161748" y="70714"/>
                    <a:pt x="177610" y="51666"/>
                  </a:cubicBezTo>
                  <a:cubicBezTo>
                    <a:pt x="161676" y="70811"/>
                    <a:pt x="150033" y="95079"/>
                    <a:pt x="134841" y="115273"/>
                  </a:cubicBezTo>
                  <a:cubicBezTo>
                    <a:pt x="134083" y="116257"/>
                    <a:pt x="135108" y="117363"/>
                    <a:pt x="136132" y="117363"/>
                  </a:cubicBezTo>
                  <a:cubicBezTo>
                    <a:pt x="136463" y="117363"/>
                    <a:pt x="136786" y="117250"/>
                    <a:pt x="137060" y="116975"/>
                  </a:cubicBezTo>
                  <a:cubicBezTo>
                    <a:pt x="150590" y="103187"/>
                    <a:pt x="161724" y="87907"/>
                    <a:pt x="173229" y="72441"/>
                  </a:cubicBezTo>
                  <a:cubicBezTo>
                    <a:pt x="176941" y="67447"/>
                    <a:pt x="178433" y="65567"/>
                    <a:pt x="178578" y="65567"/>
                  </a:cubicBezTo>
                  <a:cubicBezTo>
                    <a:pt x="178998" y="65567"/>
                    <a:pt x="167945" y="81566"/>
                    <a:pt x="166985" y="83107"/>
                  </a:cubicBezTo>
                  <a:cubicBezTo>
                    <a:pt x="159675" y="94732"/>
                    <a:pt x="151494" y="105842"/>
                    <a:pt x="143531" y="116999"/>
                  </a:cubicBezTo>
                  <a:cubicBezTo>
                    <a:pt x="142788" y="118040"/>
                    <a:pt x="143789" y="119081"/>
                    <a:pt x="144805" y="119081"/>
                  </a:cubicBezTo>
                  <a:cubicBezTo>
                    <a:pt x="145136" y="119081"/>
                    <a:pt x="145467" y="118968"/>
                    <a:pt x="145741" y="118718"/>
                  </a:cubicBezTo>
                  <a:cubicBezTo>
                    <a:pt x="153406" y="111852"/>
                    <a:pt x="160328" y="104510"/>
                    <a:pt x="166920" y="96806"/>
                  </a:cubicBezTo>
                  <a:cubicBezTo>
                    <a:pt x="162652" y="103066"/>
                    <a:pt x="158489" y="109359"/>
                    <a:pt x="154826" y="116136"/>
                  </a:cubicBezTo>
                  <a:cubicBezTo>
                    <a:pt x="154221" y="117274"/>
                    <a:pt x="155100" y="118185"/>
                    <a:pt x="156052" y="118185"/>
                  </a:cubicBezTo>
                  <a:cubicBezTo>
                    <a:pt x="156488" y="118185"/>
                    <a:pt x="156940" y="118000"/>
                    <a:pt x="157271" y="117556"/>
                  </a:cubicBezTo>
                  <a:cubicBezTo>
                    <a:pt x="163749" y="108988"/>
                    <a:pt x="179329" y="94240"/>
                    <a:pt x="184436" y="83970"/>
                  </a:cubicBezTo>
                  <a:cubicBezTo>
                    <a:pt x="178498" y="95942"/>
                    <a:pt x="168993" y="106608"/>
                    <a:pt x="161797" y="117879"/>
                  </a:cubicBezTo>
                  <a:cubicBezTo>
                    <a:pt x="161071" y="118984"/>
                    <a:pt x="162031" y="119904"/>
                    <a:pt x="163047" y="119904"/>
                  </a:cubicBezTo>
                  <a:cubicBezTo>
                    <a:pt x="163378" y="119904"/>
                    <a:pt x="163717" y="119807"/>
                    <a:pt x="164007" y="119581"/>
                  </a:cubicBezTo>
                  <a:cubicBezTo>
                    <a:pt x="170647" y="114434"/>
                    <a:pt x="176795" y="109028"/>
                    <a:pt x="182290" y="102857"/>
                  </a:cubicBezTo>
                  <a:cubicBezTo>
                    <a:pt x="176166" y="110892"/>
                    <a:pt x="168759" y="120727"/>
                    <a:pt x="167009" y="123099"/>
                  </a:cubicBezTo>
                  <a:cubicBezTo>
                    <a:pt x="166291" y="124059"/>
                    <a:pt x="167331" y="125245"/>
                    <a:pt x="168324" y="125245"/>
                  </a:cubicBezTo>
                  <a:cubicBezTo>
                    <a:pt x="168647" y="125245"/>
                    <a:pt x="168969" y="125116"/>
                    <a:pt x="169219" y="124801"/>
                  </a:cubicBezTo>
                  <a:cubicBezTo>
                    <a:pt x="176795" y="115273"/>
                    <a:pt x="185275" y="106745"/>
                    <a:pt x="193658" y="97919"/>
                  </a:cubicBezTo>
                  <a:cubicBezTo>
                    <a:pt x="188276" y="103607"/>
                    <a:pt x="177933" y="115321"/>
                    <a:pt x="172229" y="125705"/>
                  </a:cubicBezTo>
                  <a:cubicBezTo>
                    <a:pt x="171656" y="126729"/>
                    <a:pt x="172535" y="127851"/>
                    <a:pt x="173487" y="127851"/>
                  </a:cubicBezTo>
                  <a:cubicBezTo>
                    <a:pt x="173810" y="127851"/>
                    <a:pt x="174149" y="127714"/>
                    <a:pt x="174439" y="127407"/>
                  </a:cubicBezTo>
                  <a:cubicBezTo>
                    <a:pt x="181798" y="119791"/>
                    <a:pt x="190793" y="112707"/>
                    <a:pt x="196990" y="104067"/>
                  </a:cubicBezTo>
                  <a:cubicBezTo>
                    <a:pt x="188857" y="115458"/>
                    <a:pt x="178699" y="125100"/>
                    <a:pt x="171365" y="137008"/>
                  </a:cubicBezTo>
                  <a:cubicBezTo>
                    <a:pt x="170680" y="138105"/>
                    <a:pt x="171599" y="139000"/>
                    <a:pt x="172592" y="139000"/>
                  </a:cubicBezTo>
                  <a:cubicBezTo>
                    <a:pt x="172673" y="139000"/>
                    <a:pt x="172753" y="139000"/>
                    <a:pt x="172834" y="138984"/>
                  </a:cubicBezTo>
                  <a:cubicBezTo>
                    <a:pt x="157440" y="160114"/>
                    <a:pt x="139803" y="179396"/>
                    <a:pt x="122828" y="199267"/>
                  </a:cubicBezTo>
                  <a:cubicBezTo>
                    <a:pt x="108362" y="216153"/>
                    <a:pt x="94872" y="234063"/>
                    <a:pt x="81826" y="252394"/>
                  </a:cubicBezTo>
                  <a:cubicBezTo>
                    <a:pt x="81181" y="253184"/>
                    <a:pt x="80527" y="253951"/>
                    <a:pt x="79873" y="254741"/>
                  </a:cubicBezTo>
                  <a:cubicBezTo>
                    <a:pt x="75678" y="260058"/>
                    <a:pt x="71112" y="265246"/>
                    <a:pt x="66480" y="270441"/>
                  </a:cubicBezTo>
                  <a:cubicBezTo>
                    <a:pt x="70345" y="263342"/>
                    <a:pt x="74355" y="256331"/>
                    <a:pt x="78849" y="249594"/>
                  </a:cubicBezTo>
                  <a:cubicBezTo>
                    <a:pt x="85997" y="240493"/>
                    <a:pt x="93008" y="231288"/>
                    <a:pt x="100044" y="222091"/>
                  </a:cubicBezTo>
                  <a:cubicBezTo>
                    <a:pt x="123643" y="194491"/>
                    <a:pt x="150050" y="169731"/>
                    <a:pt x="166008" y="135838"/>
                  </a:cubicBezTo>
                  <a:cubicBezTo>
                    <a:pt x="166492" y="134797"/>
                    <a:pt x="165661" y="133635"/>
                    <a:pt x="164709" y="133635"/>
                  </a:cubicBezTo>
                  <a:cubicBezTo>
                    <a:pt x="164387" y="133635"/>
                    <a:pt x="164048" y="133772"/>
                    <a:pt x="163749" y="134095"/>
                  </a:cubicBezTo>
                  <a:cubicBezTo>
                    <a:pt x="141852" y="157411"/>
                    <a:pt x="124756" y="183987"/>
                    <a:pt x="105982" y="209771"/>
                  </a:cubicBezTo>
                  <a:cubicBezTo>
                    <a:pt x="99326" y="218920"/>
                    <a:pt x="92476" y="227956"/>
                    <a:pt x="85553" y="236952"/>
                  </a:cubicBezTo>
                  <a:cubicBezTo>
                    <a:pt x="82713" y="240397"/>
                    <a:pt x="79849" y="243801"/>
                    <a:pt x="77146" y="247359"/>
                  </a:cubicBezTo>
                  <a:cubicBezTo>
                    <a:pt x="76469" y="248247"/>
                    <a:pt x="75864" y="249199"/>
                    <a:pt x="75218" y="250110"/>
                  </a:cubicBezTo>
                  <a:cubicBezTo>
                    <a:pt x="69207" y="257751"/>
                    <a:pt x="63148" y="265367"/>
                    <a:pt x="57089" y="272958"/>
                  </a:cubicBezTo>
                  <a:cubicBezTo>
                    <a:pt x="61406" y="266157"/>
                    <a:pt x="65641" y="259283"/>
                    <a:pt x="69901" y="252442"/>
                  </a:cubicBezTo>
                  <a:cubicBezTo>
                    <a:pt x="74984" y="244334"/>
                    <a:pt x="80341" y="236387"/>
                    <a:pt x="85812" y="228545"/>
                  </a:cubicBezTo>
                  <a:cubicBezTo>
                    <a:pt x="95808" y="216524"/>
                    <a:pt x="105498" y="204245"/>
                    <a:pt x="114647" y="191457"/>
                  </a:cubicBezTo>
                  <a:cubicBezTo>
                    <a:pt x="117140" y="187948"/>
                    <a:pt x="120795" y="182728"/>
                    <a:pt x="124732" y="177089"/>
                  </a:cubicBezTo>
                  <a:cubicBezTo>
                    <a:pt x="135124" y="164164"/>
                    <a:pt x="145653" y="151401"/>
                    <a:pt x="156060" y="138613"/>
                  </a:cubicBezTo>
                  <a:cubicBezTo>
                    <a:pt x="156843" y="137669"/>
                    <a:pt x="156028" y="136403"/>
                    <a:pt x="155108" y="136403"/>
                  </a:cubicBezTo>
                  <a:cubicBezTo>
                    <a:pt x="154826" y="136403"/>
                    <a:pt x="154527" y="136524"/>
                    <a:pt x="154269" y="136822"/>
                  </a:cubicBezTo>
                  <a:cubicBezTo>
                    <a:pt x="143716" y="149093"/>
                    <a:pt x="133792" y="161857"/>
                    <a:pt x="123966" y="174692"/>
                  </a:cubicBezTo>
                  <a:cubicBezTo>
                    <a:pt x="119125" y="180743"/>
                    <a:pt x="114227" y="186778"/>
                    <a:pt x="109435" y="192901"/>
                  </a:cubicBezTo>
                  <a:cubicBezTo>
                    <a:pt x="103045" y="201034"/>
                    <a:pt x="96970" y="209328"/>
                    <a:pt x="90983" y="217686"/>
                  </a:cubicBezTo>
                  <a:cubicBezTo>
                    <a:pt x="84884" y="225487"/>
                    <a:pt x="78663" y="233249"/>
                    <a:pt x="72185" y="240816"/>
                  </a:cubicBezTo>
                  <a:cubicBezTo>
                    <a:pt x="68110" y="245592"/>
                    <a:pt x="63802" y="250272"/>
                    <a:pt x="59421" y="254975"/>
                  </a:cubicBezTo>
                  <a:cubicBezTo>
                    <a:pt x="63987" y="247690"/>
                    <a:pt x="68554" y="240445"/>
                    <a:pt x="73185" y="233249"/>
                  </a:cubicBezTo>
                  <a:cubicBezTo>
                    <a:pt x="95638" y="198404"/>
                    <a:pt x="130065" y="170844"/>
                    <a:pt x="147653" y="133183"/>
                  </a:cubicBezTo>
                  <a:cubicBezTo>
                    <a:pt x="148105" y="132199"/>
                    <a:pt x="147331" y="131134"/>
                    <a:pt x="146435" y="131134"/>
                  </a:cubicBezTo>
                  <a:cubicBezTo>
                    <a:pt x="146129" y="131134"/>
                    <a:pt x="145806" y="131255"/>
                    <a:pt x="145515" y="131554"/>
                  </a:cubicBezTo>
                  <a:cubicBezTo>
                    <a:pt x="140247" y="136862"/>
                    <a:pt x="135148" y="142340"/>
                    <a:pt x="130113" y="147859"/>
                  </a:cubicBezTo>
                  <a:cubicBezTo>
                    <a:pt x="133817" y="142808"/>
                    <a:pt x="137383" y="137653"/>
                    <a:pt x="140642" y="132280"/>
                  </a:cubicBezTo>
                  <a:cubicBezTo>
                    <a:pt x="141239" y="131312"/>
                    <a:pt x="140384" y="130344"/>
                    <a:pt x="139464" y="130344"/>
                  </a:cubicBezTo>
                  <a:cubicBezTo>
                    <a:pt x="139166" y="130344"/>
                    <a:pt x="138859" y="130448"/>
                    <a:pt x="138593" y="130691"/>
                  </a:cubicBezTo>
                  <a:cubicBezTo>
                    <a:pt x="84553" y="181074"/>
                    <a:pt x="46657" y="249223"/>
                    <a:pt x="588" y="306569"/>
                  </a:cubicBezTo>
                  <a:cubicBezTo>
                    <a:pt x="0" y="307311"/>
                    <a:pt x="629" y="308271"/>
                    <a:pt x="1315" y="308271"/>
                  </a:cubicBezTo>
                  <a:cubicBezTo>
                    <a:pt x="1541" y="308271"/>
                    <a:pt x="1766" y="308174"/>
                    <a:pt x="1960" y="307940"/>
                  </a:cubicBezTo>
                  <a:cubicBezTo>
                    <a:pt x="40792" y="261147"/>
                    <a:pt x="74000" y="209440"/>
                    <a:pt x="112904" y="162671"/>
                  </a:cubicBezTo>
                  <a:cubicBezTo>
                    <a:pt x="73726" y="209836"/>
                    <a:pt x="41203" y="261688"/>
                    <a:pt x="5357" y="311829"/>
                  </a:cubicBezTo>
                  <a:cubicBezTo>
                    <a:pt x="4671" y="312797"/>
                    <a:pt x="5566" y="313693"/>
                    <a:pt x="6510" y="313693"/>
                  </a:cubicBezTo>
                  <a:cubicBezTo>
                    <a:pt x="6906" y="313693"/>
                    <a:pt x="7317" y="313531"/>
                    <a:pt x="7616" y="313136"/>
                  </a:cubicBezTo>
                  <a:cubicBezTo>
                    <a:pt x="48634" y="259453"/>
                    <a:pt x="84948" y="202220"/>
                    <a:pt x="129976" y="151675"/>
                  </a:cubicBezTo>
                  <a:cubicBezTo>
                    <a:pt x="135398" y="145600"/>
                    <a:pt x="139489" y="141671"/>
                    <a:pt x="140392" y="141671"/>
                  </a:cubicBezTo>
                  <a:cubicBezTo>
                    <a:pt x="141481" y="141671"/>
                    <a:pt x="137939" y="147367"/>
                    <a:pt x="126531" y="161881"/>
                  </a:cubicBezTo>
                  <a:cubicBezTo>
                    <a:pt x="116446" y="174717"/>
                    <a:pt x="104909" y="186592"/>
                    <a:pt x="94452" y="199146"/>
                  </a:cubicBezTo>
                  <a:cubicBezTo>
                    <a:pt x="77034" y="220106"/>
                    <a:pt x="62729" y="243938"/>
                    <a:pt x="48174" y="267093"/>
                  </a:cubicBezTo>
                  <a:cubicBezTo>
                    <a:pt x="34103" y="282349"/>
                    <a:pt x="20686" y="298275"/>
                    <a:pt x="13046" y="317356"/>
                  </a:cubicBezTo>
                  <a:cubicBezTo>
                    <a:pt x="12707" y="318211"/>
                    <a:pt x="13570" y="318985"/>
                    <a:pt x="14377" y="318985"/>
                  </a:cubicBezTo>
                  <a:cubicBezTo>
                    <a:pt x="14683" y="318985"/>
                    <a:pt x="14990" y="318872"/>
                    <a:pt x="15216" y="318614"/>
                  </a:cubicBezTo>
                  <a:cubicBezTo>
                    <a:pt x="28141" y="303100"/>
                    <a:pt x="39436" y="286327"/>
                    <a:pt x="50336" y="269304"/>
                  </a:cubicBezTo>
                  <a:cubicBezTo>
                    <a:pt x="52595" y="266883"/>
                    <a:pt x="54830" y="264479"/>
                    <a:pt x="56952" y="262083"/>
                  </a:cubicBezTo>
                  <a:cubicBezTo>
                    <a:pt x="62406" y="255863"/>
                    <a:pt x="67852" y="249618"/>
                    <a:pt x="73233" y="243358"/>
                  </a:cubicBezTo>
                  <a:cubicBezTo>
                    <a:pt x="66618" y="253233"/>
                    <a:pt x="60099" y="263196"/>
                    <a:pt x="53644" y="273241"/>
                  </a:cubicBezTo>
                  <a:cubicBezTo>
                    <a:pt x="48682" y="280994"/>
                    <a:pt x="43720" y="288562"/>
                    <a:pt x="38549" y="296040"/>
                  </a:cubicBezTo>
                  <a:cubicBezTo>
                    <a:pt x="31868" y="304358"/>
                    <a:pt x="25204" y="312717"/>
                    <a:pt x="18564" y="321107"/>
                  </a:cubicBezTo>
                  <a:cubicBezTo>
                    <a:pt x="17782" y="322099"/>
                    <a:pt x="18604" y="323423"/>
                    <a:pt x="19565" y="323423"/>
                  </a:cubicBezTo>
                  <a:cubicBezTo>
                    <a:pt x="19863" y="323423"/>
                    <a:pt x="20170" y="323293"/>
                    <a:pt x="20452" y="322987"/>
                  </a:cubicBezTo>
                  <a:cubicBezTo>
                    <a:pt x="29771" y="312789"/>
                    <a:pt x="37992" y="301769"/>
                    <a:pt x="45681" y="290425"/>
                  </a:cubicBezTo>
                  <a:cubicBezTo>
                    <a:pt x="49174" y="286488"/>
                    <a:pt x="52620" y="282575"/>
                    <a:pt x="55669" y="278783"/>
                  </a:cubicBezTo>
                  <a:cubicBezTo>
                    <a:pt x="58211" y="275588"/>
                    <a:pt x="60704" y="272402"/>
                    <a:pt x="63245" y="269207"/>
                  </a:cubicBezTo>
                  <a:cubicBezTo>
                    <a:pt x="61026" y="273168"/>
                    <a:pt x="58888" y="277129"/>
                    <a:pt x="56766" y="281131"/>
                  </a:cubicBezTo>
                  <a:cubicBezTo>
                    <a:pt x="43422" y="295879"/>
                    <a:pt x="30239" y="310950"/>
                    <a:pt x="21832" y="328304"/>
                  </a:cubicBezTo>
                  <a:cubicBezTo>
                    <a:pt x="21291" y="329377"/>
                    <a:pt x="22074" y="330304"/>
                    <a:pt x="23010" y="330304"/>
                  </a:cubicBezTo>
                  <a:cubicBezTo>
                    <a:pt x="23332" y="330304"/>
                    <a:pt x="23663" y="330200"/>
                    <a:pt x="23970" y="329957"/>
                  </a:cubicBezTo>
                  <a:cubicBezTo>
                    <a:pt x="28746" y="326206"/>
                    <a:pt x="32869" y="321986"/>
                    <a:pt x="36733" y="317590"/>
                  </a:cubicBezTo>
                  <a:cubicBezTo>
                    <a:pt x="33240" y="322640"/>
                    <a:pt x="29722" y="327674"/>
                    <a:pt x="26205" y="332676"/>
                  </a:cubicBezTo>
                  <a:cubicBezTo>
                    <a:pt x="25503" y="333661"/>
                    <a:pt x="26406" y="334548"/>
                    <a:pt x="27366" y="334548"/>
                  </a:cubicBezTo>
                  <a:cubicBezTo>
                    <a:pt x="27770" y="334548"/>
                    <a:pt x="28181" y="334387"/>
                    <a:pt x="28488" y="334008"/>
                  </a:cubicBezTo>
                  <a:cubicBezTo>
                    <a:pt x="59421" y="293967"/>
                    <a:pt x="89007" y="252926"/>
                    <a:pt x="120569" y="213378"/>
                  </a:cubicBezTo>
                  <a:cubicBezTo>
                    <a:pt x="133962" y="196605"/>
                    <a:pt x="148517" y="180864"/>
                    <a:pt x="162305" y="164446"/>
                  </a:cubicBezTo>
                  <a:cubicBezTo>
                    <a:pt x="166355" y="159622"/>
                    <a:pt x="171043" y="152796"/>
                    <a:pt x="174722" y="147722"/>
                  </a:cubicBezTo>
                  <a:cubicBezTo>
                    <a:pt x="178909" y="142316"/>
                    <a:pt x="183080" y="136911"/>
                    <a:pt x="187252" y="131505"/>
                  </a:cubicBezTo>
                  <a:cubicBezTo>
                    <a:pt x="187300" y="131417"/>
                    <a:pt x="187348" y="131344"/>
                    <a:pt x="187364" y="131231"/>
                  </a:cubicBezTo>
                  <a:cubicBezTo>
                    <a:pt x="189277" y="128851"/>
                    <a:pt x="191189" y="126479"/>
                    <a:pt x="193052" y="124075"/>
                  </a:cubicBezTo>
                  <a:cubicBezTo>
                    <a:pt x="193173" y="124059"/>
                    <a:pt x="193295" y="124051"/>
                    <a:pt x="193416" y="124051"/>
                  </a:cubicBezTo>
                  <a:cubicBezTo>
                    <a:pt x="195037" y="124051"/>
                    <a:pt x="196610" y="125648"/>
                    <a:pt x="198151" y="128924"/>
                  </a:cubicBezTo>
                  <a:cubicBezTo>
                    <a:pt x="177610" y="165092"/>
                    <a:pt x="138779" y="194136"/>
                    <a:pt x="112856" y="226681"/>
                  </a:cubicBezTo>
                  <a:cubicBezTo>
                    <a:pt x="83319" y="263785"/>
                    <a:pt x="57420" y="304286"/>
                    <a:pt x="28746" y="342204"/>
                  </a:cubicBezTo>
                  <a:cubicBezTo>
                    <a:pt x="28044" y="343140"/>
                    <a:pt x="29069" y="344294"/>
                    <a:pt x="30037" y="344294"/>
                  </a:cubicBezTo>
                  <a:cubicBezTo>
                    <a:pt x="30352" y="344294"/>
                    <a:pt x="30666" y="344173"/>
                    <a:pt x="30908" y="343883"/>
                  </a:cubicBezTo>
                  <a:cubicBezTo>
                    <a:pt x="31917" y="342697"/>
                    <a:pt x="32958" y="341438"/>
                    <a:pt x="33966" y="340228"/>
                  </a:cubicBezTo>
                  <a:cubicBezTo>
                    <a:pt x="34087" y="340284"/>
                    <a:pt x="34216" y="340308"/>
                    <a:pt x="34337" y="340308"/>
                  </a:cubicBezTo>
                  <a:cubicBezTo>
                    <a:pt x="34482" y="340308"/>
                    <a:pt x="34620" y="340276"/>
                    <a:pt x="34757" y="340204"/>
                  </a:cubicBezTo>
                  <a:cubicBezTo>
                    <a:pt x="45520" y="334306"/>
                    <a:pt x="55322" y="325367"/>
                    <a:pt x="64455" y="315347"/>
                  </a:cubicBezTo>
                  <a:cubicBezTo>
                    <a:pt x="55000" y="327134"/>
                    <a:pt x="45608" y="338945"/>
                    <a:pt x="35967" y="350660"/>
                  </a:cubicBezTo>
                  <a:cubicBezTo>
                    <a:pt x="35168" y="351636"/>
                    <a:pt x="35999" y="352943"/>
                    <a:pt x="36951" y="352943"/>
                  </a:cubicBezTo>
                  <a:cubicBezTo>
                    <a:pt x="37250" y="352943"/>
                    <a:pt x="37556" y="352822"/>
                    <a:pt x="37831" y="352523"/>
                  </a:cubicBezTo>
                  <a:cubicBezTo>
                    <a:pt x="56065" y="332563"/>
                    <a:pt x="73258" y="311789"/>
                    <a:pt x="90055" y="290708"/>
                  </a:cubicBezTo>
                  <a:cubicBezTo>
                    <a:pt x="95784" y="283745"/>
                    <a:pt x="101415" y="276734"/>
                    <a:pt x="106845" y="269513"/>
                  </a:cubicBezTo>
                  <a:cubicBezTo>
                    <a:pt x="107942" y="268045"/>
                    <a:pt x="109080" y="266625"/>
                    <a:pt x="110177" y="265157"/>
                  </a:cubicBezTo>
                  <a:cubicBezTo>
                    <a:pt x="115817" y="257936"/>
                    <a:pt x="121424" y="250715"/>
                    <a:pt x="127064" y="243471"/>
                  </a:cubicBezTo>
                  <a:cubicBezTo>
                    <a:pt x="140013" y="227101"/>
                    <a:pt x="153220" y="210860"/>
                    <a:pt x="166194" y="194418"/>
                  </a:cubicBezTo>
                  <a:cubicBezTo>
                    <a:pt x="184807" y="172901"/>
                    <a:pt x="205284" y="152748"/>
                    <a:pt x="224518" y="131715"/>
                  </a:cubicBezTo>
                  <a:cubicBezTo>
                    <a:pt x="227479" y="130110"/>
                    <a:pt x="229762" y="127504"/>
                    <a:pt x="231021" y="124406"/>
                  </a:cubicBezTo>
                  <a:cubicBezTo>
                    <a:pt x="242574" y="111408"/>
                    <a:pt x="253611" y="98016"/>
                    <a:pt x="263229" y="83599"/>
                  </a:cubicBezTo>
                  <a:lnTo>
                    <a:pt x="263229" y="83550"/>
                  </a:lnTo>
                  <a:cubicBezTo>
                    <a:pt x="263559" y="84809"/>
                    <a:pt x="263818" y="86092"/>
                    <a:pt x="264140" y="87366"/>
                  </a:cubicBezTo>
                  <a:cubicBezTo>
                    <a:pt x="264003" y="87439"/>
                    <a:pt x="263882" y="87463"/>
                    <a:pt x="263769" y="87600"/>
                  </a:cubicBezTo>
                  <a:cubicBezTo>
                    <a:pt x="255822" y="98831"/>
                    <a:pt x="247278" y="109617"/>
                    <a:pt x="238516" y="120210"/>
                  </a:cubicBezTo>
                  <a:cubicBezTo>
                    <a:pt x="238306" y="120420"/>
                    <a:pt x="238056" y="120678"/>
                    <a:pt x="237863" y="120864"/>
                  </a:cubicBezTo>
                  <a:cubicBezTo>
                    <a:pt x="224244" y="134539"/>
                    <a:pt x="210496" y="146947"/>
                    <a:pt x="198273" y="161994"/>
                  </a:cubicBezTo>
                  <a:cubicBezTo>
                    <a:pt x="190721" y="171288"/>
                    <a:pt x="183339" y="180727"/>
                    <a:pt x="176021" y="190207"/>
                  </a:cubicBezTo>
                  <a:cubicBezTo>
                    <a:pt x="159441" y="208303"/>
                    <a:pt x="143111" y="226609"/>
                    <a:pt x="128016" y="245939"/>
                  </a:cubicBezTo>
                  <a:cubicBezTo>
                    <a:pt x="110645" y="268255"/>
                    <a:pt x="93170" y="290546"/>
                    <a:pt x="75428" y="312604"/>
                  </a:cubicBezTo>
                  <a:cubicBezTo>
                    <a:pt x="73145" y="315419"/>
                    <a:pt x="68828" y="322011"/>
                    <a:pt x="63802" y="329094"/>
                  </a:cubicBezTo>
                  <a:cubicBezTo>
                    <a:pt x="60171" y="333636"/>
                    <a:pt x="56629" y="338243"/>
                    <a:pt x="53225" y="342906"/>
                  </a:cubicBezTo>
                  <a:cubicBezTo>
                    <a:pt x="47892" y="349127"/>
                    <a:pt x="42647" y="353854"/>
                    <a:pt x="38670" y="354129"/>
                  </a:cubicBezTo>
                  <a:cubicBezTo>
                    <a:pt x="37460" y="354225"/>
                    <a:pt x="37435" y="356041"/>
                    <a:pt x="38581" y="356041"/>
                  </a:cubicBezTo>
                  <a:cubicBezTo>
                    <a:pt x="38613" y="356041"/>
                    <a:pt x="38638" y="356041"/>
                    <a:pt x="38670" y="356041"/>
                  </a:cubicBezTo>
                  <a:cubicBezTo>
                    <a:pt x="41001" y="355904"/>
                    <a:pt x="43607" y="354669"/>
                    <a:pt x="46359" y="352806"/>
                  </a:cubicBezTo>
                  <a:cubicBezTo>
                    <a:pt x="45189" y="354548"/>
                    <a:pt x="43979" y="356226"/>
                    <a:pt x="42881" y="358001"/>
                  </a:cubicBezTo>
                  <a:cubicBezTo>
                    <a:pt x="42413" y="358743"/>
                    <a:pt x="43107" y="359752"/>
                    <a:pt x="43898" y="359752"/>
                  </a:cubicBezTo>
                  <a:cubicBezTo>
                    <a:pt x="44083" y="359752"/>
                    <a:pt x="44285" y="359695"/>
                    <a:pt x="44471" y="359558"/>
                  </a:cubicBezTo>
                  <a:cubicBezTo>
                    <a:pt x="49287" y="356065"/>
                    <a:pt x="53902" y="352265"/>
                    <a:pt x="58259" y="348167"/>
                  </a:cubicBezTo>
                  <a:cubicBezTo>
                    <a:pt x="53249" y="354831"/>
                    <a:pt x="48335" y="361559"/>
                    <a:pt x="43656" y="368360"/>
                  </a:cubicBezTo>
                  <a:cubicBezTo>
                    <a:pt x="42970" y="369345"/>
                    <a:pt x="43866" y="370184"/>
                    <a:pt x="44793" y="370184"/>
                  </a:cubicBezTo>
                  <a:cubicBezTo>
                    <a:pt x="45092" y="370184"/>
                    <a:pt x="45399" y="370103"/>
                    <a:pt x="45657" y="369901"/>
                  </a:cubicBezTo>
                  <a:cubicBezTo>
                    <a:pt x="56670" y="361374"/>
                    <a:pt x="66803" y="351636"/>
                    <a:pt x="76469" y="341277"/>
                  </a:cubicBezTo>
                  <a:cubicBezTo>
                    <a:pt x="75823" y="342156"/>
                    <a:pt x="75146" y="343019"/>
                    <a:pt x="74516" y="343907"/>
                  </a:cubicBezTo>
                  <a:cubicBezTo>
                    <a:pt x="67182" y="352265"/>
                    <a:pt x="59840" y="360607"/>
                    <a:pt x="52507" y="368941"/>
                  </a:cubicBezTo>
                  <a:cubicBezTo>
                    <a:pt x="51643" y="369917"/>
                    <a:pt x="52466" y="371184"/>
                    <a:pt x="53467" y="371184"/>
                  </a:cubicBezTo>
                  <a:cubicBezTo>
                    <a:pt x="53765" y="371184"/>
                    <a:pt x="54080" y="371071"/>
                    <a:pt x="54370" y="370805"/>
                  </a:cubicBezTo>
                  <a:cubicBezTo>
                    <a:pt x="62890" y="362842"/>
                    <a:pt x="70232" y="353919"/>
                    <a:pt x="77284" y="344746"/>
                  </a:cubicBezTo>
                  <a:cubicBezTo>
                    <a:pt x="85553" y="335315"/>
                    <a:pt x="93799" y="325875"/>
                    <a:pt x="102069" y="316444"/>
                  </a:cubicBezTo>
                  <a:cubicBezTo>
                    <a:pt x="121174" y="294572"/>
                    <a:pt x="140110" y="272539"/>
                    <a:pt x="158836" y="250344"/>
                  </a:cubicBezTo>
                  <a:cubicBezTo>
                    <a:pt x="195400" y="207044"/>
                    <a:pt x="231158" y="162623"/>
                    <a:pt x="268634" y="120235"/>
                  </a:cubicBezTo>
                  <a:cubicBezTo>
                    <a:pt x="233699" y="159759"/>
                    <a:pt x="201387" y="202131"/>
                    <a:pt x="168364" y="243422"/>
                  </a:cubicBezTo>
                  <a:cubicBezTo>
                    <a:pt x="132421" y="288376"/>
                    <a:pt x="92452" y="329861"/>
                    <a:pt x="56863" y="375024"/>
                  </a:cubicBezTo>
                  <a:cubicBezTo>
                    <a:pt x="56048" y="376065"/>
                    <a:pt x="56807" y="377227"/>
                    <a:pt x="57807" y="377227"/>
                  </a:cubicBezTo>
                  <a:cubicBezTo>
                    <a:pt x="58098" y="377227"/>
                    <a:pt x="58420" y="377130"/>
                    <a:pt x="58727" y="376888"/>
                  </a:cubicBezTo>
                  <a:cubicBezTo>
                    <a:pt x="64455" y="372418"/>
                    <a:pt x="69901" y="367691"/>
                    <a:pt x="75218" y="362842"/>
                  </a:cubicBezTo>
                  <a:cubicBezTo>
                    <a:pt x="70369" y="368965"/>
                    <a:pt x="65593" y="375137"/>
                    <a:pt x="61026" y="381382"/>
                  </a:cubicBezTo>
                  <a:cubicBezTo>
                    <a:pt x="60316" y="382358"/>
                    <a:pt x="61260" y="383253"/>
                    <a:pt x="62221" y="383253"/>
                  </a:cubicBezTo>
                  <a:cubicBezTo>
                    <a:pt x="62519" y="383253"/>
                    <a:pt x="62826" y="383165"/>
                    <a:pt x="63076" y="382963"/>
                  </a:cubicBezTo>
                  <a:cubicBezTo>
                    <a:pt x="68788" y="378308"/>
                    <a:pt x="74258" y="373395"/>
                    <a:pt x="79615" y="368384"/>
                  </a:cubicBezTo>
                  <a:cubicBezTo>
                    <a:pt x="74355" y="374927"/>
                    <a:pt x="69086" y="381503"/>
                    <a:pt x="63874" y="388094"/>
                  </a:cubicBezTo>
                  <a:cubicBezTo>
                    <a:pt x="63084" y="389070"/>
                    <a:pt x="63834" y="390289"/>
                    <a:pt x="64778" y="390289"/>
                  </a:cubicBezTo>
                  <a:cubicBezTo>
                    <a:pt x="65069" y="390289"/>
                    <a:pt x="65375" y="390176"/>
                    <a:pt x="65666" y="389909"/>
                  </a:cubicBezTo>
                  <a:cubicBezTo>
                    <a:pt x="67271" y="388465"/>
                    <a:pt x="68828" y="386973"/>
                    <a:pt x="70418" y="385504"/>
                  </a:cubicBezTo>
                  <a:cubicBezTo>
                    <a:pt x="68812" y="388489"/>
                    <a:pt x="67505" y="391604"/>
                    <a:pt x="66529" y="394847"/>
                  </a:cubicBezTo>
                  <a:cubicBezTo>
                    <a:pt x="66343" y="395500"/>
                    <a:pt x="66868" y="395928"/>
                    <a:pt x="67392" y="395928"/>
                  </a:cubicBezTo>
                  <a:cubicBezTo>
                    <a:pt x="67739" y="395928"/>
                    <a:pt x="68086" y="395742"/>
                    <a:pt x="68223" y="395315"/>
                  </a:cubicBezTo>
                  <a:cubicBezTo>
                    <a:pt x="70272" y="388998"/>
                    <a:pt x="74145" y="383221"/>
                    <a:pt x="78800" y="377751"/>
                  </a:cubicBezTo>
                  <a:cubicBezTo>
                    <a:pt x="84464" y="372394"/>
                    <a:pt x="90055" y="366989"/>
                    <a:pt x="95550" y="361470"/>
                  </a:cubicBezTo>
                  <a:cubicBezTo>
                    <a:pt x="102488" y="355573"/>
                    <a:pt x="109548" y="350054"/>
                    <a:pt x="115252" y="344697"/>
                  </a:cubicBezTo>
                  <a:cubicBezTo>
                    <a:pt x="118350" y="341761"/>
                    <a:pt x="121360" y="338784"/>
                    <a:pt x="124433" y="335823"/>
                  </a:cubicBezTo>
                  <a:cubicBezTo>
                    <a:pt x="116672" y="344859"/>
                    <a:pt x="108822" y="353830"/>
                    <a:pt x="100883" y="362729"/>
                  </a:cubicBezTo>
                  <a:cubicBezTo>
                    <a:pt x="92242" y="370990"/>
                    <a:pt x="83601" y="379962"/>
                    <a:pt x="78123" y="387836"/>
                  </a:cubicBezTo>
                  <a:cubicBezTo>
                    <a:pt x="74839" y="391402"/>
                    <a:pt x="71604" y="395057"/>
                    <a:pt x="68272" y="398598"/>
                  </a:cubicBezTo>
                  <a:cubicBezTo>
                    <a:pt x="67545" y="399381"/>
                    <a:pt x="68223" y="400656"/>
                    <a:pt x="69119" y="400656"/>
                  </a:cubicBezTo>
                  <a:cubicBezTo>
                    <a:pt x="69312" y="400656"/>
                    <a:pt x="69514" y="400591"/>
                    <a:pt x="69716" y="400462"/>
                  </a:cubicBezTo>
                  <a:cubicBezTo>
                    <a:pt x="70765" y="399760"/>
                    <a:pt x="71765" y="398970"/>
                    <a:pt x="72814" y="398243"/>
                  </a:cubicBezTo>
                  <a:cubicBezTo>
                    <a:pt x="72467" y="399478"/>
                    <a:pt x="72330" y="400761"/>
                    <a:pt x="72419" y="402043"/>
                  </a:cubicBezTo>
                  <a:cubicBezTo>
                    <a:pt x="72491" y="402713"/>
                    <a:pt x="73056" y="403044"/>
                    <a:pt x="73580" y="403044"/>
                  </a:cubicBezTo>
                  <a:cubicBezTo>
                    <a:pt x="74097" y="403044"/>
                    <a:pt x="74589" y="402713"/>
                    <a:pt x="74516" y="402043"/>
                  </a:cubicBezTo>
                  <a:cubicBezTo>
                    <a:pt x="74331" y="400293"/>
                    <a:pt x="75121" y="398082"/>
                    <a:pt x="76469" y="395638"/>
                  </a:cubicBezTo>
                  <a:cubicBezTo>
                    <a:pt x="106240" y="374024"/>
                    <a:pt x="130372" y="344673"/>
                    <a:pt x="153406" y="314491"/>
                  </a:cubicBezTo>
                  <a:cubicBezTo>
                    <a:pt x="161232" y="306335"/>
                    <a:pt x="169082" y="298186"/>
                    <a:pt x="176932" y="290030"/>
                  </a:cubicBezTo>
                  <a:cubicBezTo>
                    <a:pt x="188187" y="278340"/>
                    <a:pt x="199338" y="266577"/>
                    <a:pt x="210447" y="254741"/>
                  </a:cubicBezTo>
                  <a:cubicBezTo>
                    <a:pt x="200152" y="267722"/>
                    <a:pt x="190027" y="280808"/>
                    <a:pt x="179748" y="293806"/>
                  </a:cubicBezTo>
                  <a:cubicBezTo>
                    <a:pt x="164612" y="310038"/>
                    <a:pt x="149614" y="326367"/>
                    <a:pt x="135358" y="343511"/>
                  </a:cubicBezTo>
                  <a:cubicBezTo>
                    <a:pt x="115252" y="367707"/>
                    <a:pt x="89886" y="386553"/>
                    <a:pt x="70047" y="410773"/>
                  </a:cubicBezTo>
                  <a:cubicBezTo>
                    <a:pt x="69401" y="411636"/>
                    <a:pt x="70111" y="412661"/>
                    <a:pt x="70966" y="412661"/>
                  </a:cubicBezTo>
                  <a:cubicBezTo>
                    <a:pt x="71200" y="412661"/>
                    <a:pt x="71442" y="412580"/>
                    <a:pt x="71676" y="412411"/>
                  </a:cubicBezTo>
                  <a:cubicBezTo>
                    <a:pt x="98551" y="390563"/>
                    <a:pt x="122755" y="365545"/>
                    <a:pt x="145653" y="339131"/>
                  </a:cubicBezTo>
                  <a:cubicBezTo>
                    <a:pt x="142433" y="343463"/>
                    <a:pt x="139246" y="347795"/>
                    <a:pt x="136027" y="352152"/>
                  </a:cubicBezTo>
                  <a:cubicBezTo>
                    <a:pt x="132397" y="357162"/>
                    <a:pt x="128645" y="362027"/>
                    <a:pt x="124918" y="366916"/>
                  </a:cubicBezTo>
                  <a:cubicBezTo>
                    <a:pt x="104747" y="386876"/>
                    <a:pt x="84763" y="406981"/>
                    <a:pt x="66432" y="428062"/>
                  </a:cubicBezTo>
                  <a:cubicBezTo>
                    <a:pt x="65698" y="428925"/>
                    <a:pt x="66384" y="430370"/>
                    <a:pt x="67328" y="430370"/>
                  </a:cubicBezTo>
                  <a:cubicBezTo>
                    <a:pt x="67554" y="430370"/>
                    <a:pt x="67787" y="430289"/>
                    <a:pt x="68013" y="430111"/>
                  </a:cubicBezTo>
                  <a:cubicBezTo>
                    <a:pt x="89862" y="413734"/>
                    <a:pt x="108313" y="393588"/>
                    <a:pt x="125547" y="372136"/>
                  </a:cubicBezTo>
                  <a:cubicBezTo>
                    <a:pt x="131743" y="366037"/>
                    <a:pt x="137915" y="359881"/>
                    <a:pt x="144047" y="353709"/>
                  </a:cubicBezTo>
                  <a:cubicBezTo>
                    <a:pt x="117422" y="384036"/>
                    <a:pt x="90475" y="414064"/>
                    <a:pt x="62196" y="442939"/>
                  </a:cubicBezTo>
                  <a:cubicBezTo>
                    <a:pt x="61390" y="443770"/>
                    <a:pt x="62156" y="444916"/>
                    <a:pt x="63052" y="444916"/>
                  </a:cubicBezTo>
                  <a:cubicBezTo>
                    <a:pt x="63318" y="444916"/>
                    <a:pt x="63600" y="444811"/>
                    <a:pt x="63850" y="444577"/>
                  </a:cubicBezTo>
                  <a:cubicBezTo>
                    <a:pt x="87417" y="422165"/>
                    <a:pt x="108733" y="398179"/>
                    <a:pt x="129323" y="373604"/>
                  </a:cubicBezTo>
                  <a:cubicBezTo>
                    <a:pt x="138875" y="363148"/>
                    <a:pt x="148331" y="352644"/>
                    <a:pt x="157553" y="342091"/>
                  </a:cubicBezTo>
                  <a:cubicBezTo>
                    <a:pt x="161095" y="338033"/>
                    <a:pt x="164750" y="334008"/>
                    <a:pt x="168364" y="329974"/>
                  </a:cubicBezTo>
                  <a:cubicBezTo>
                    <a:pt x="166331" y="332515"/>
                    <a:pt x="164282" y="335081"/>
                    <a:pt x="162281" y="337598"/>
                  </a:cubicBezTo>
                  <a:cubicBezTo>
                    <a:pt x="129928" y="378259"/>
                    <a:pt x="89071" y="414202"/>
                    <a:pt x="61099" y="457921"/>
                  </a:cubicBezTo>
                  <a:cubicBezTo>
                    <a:pt x="60591" y="458736"/>
                    <a:pt x="61341" y="459777"/>
                    <a:pt x="62188" y="459777"/>
                  </a:cubicBezTo>
                  <a:cubicBezTo>
                    <a:pt x="62382" y="459777"/>
                    <a:pt x="62584" y="459720"/>
                    <a:pt x="62777" y="459599"/>
                  </a:cubicBezTo>
                  <a:cubicBezTo>
                    <a:pt x="85344" y="444222"/>
                    <a:pt x="101020" y="422326"/>
                    <a:pt x="117793" y="401156"/>
                  </a:cubicBezTo>
                  <a:cubicBezTo>
                    <a:pt x="131162" y="384270"/>
                    <a:pt x="145951" y="368594"/>
                    <a:pt x="160304" y="352547"/>
                  </a:cubicBezTo>
                  <a:cubicBezTo>
                    <a:pt x="158319" y="354879"/>
                    <a:pt x="156343" y="357178"/>
                    <a:pt x="154382" y="359534"/>
                  </a:cubicBezTo>
                  <a:cubicBezTo>
                    <a:pt x="127112" y="392588"/>
                    <a:pt x="100697" y="435138"/>
                    <a:pt x="64359" y="458760"/>
                  </a:cubicBezTo>
                  <a:cubicBezTo>
                    <a:pt x="63681" y="459204"/>
                    <a:pt x="64084" y="460188"/>
                    <a:pt x="64730" y="460188"/>
                  </a:cubicBezTo>
                  <a:cubicBezTo>
                    <a:pt x="64859" y="460188"/>
                    <a:pt x="64988" y="460148"/>
                    <a:pt x="65125" y="460059"/>
                  </a:cubicBezTo>
                  <a:cubicBezTo>
                    <a:pt x="92799" y="442641"/>
                    <a:pt x="111783" y="414500"/>
                    <a:pt x="132792" y="389998"/>
                  </a:cubicBezTo>
                  <a:cubicBezTo>
                    <a:pt x="144886" y="375863"/>
                    <a:pt x="157206" y="361866"/>
                    <a:pt x="169526" y="347868"/>
                  </a:cubicBezTo>
                  <a:cubicBezTo>
                    <a:pt x="146814" y="375323"/>
                    <a:pt x="125547" y="403955"/>
                    <a:pt x="102512" y="431160"/>
                  </a:cubicBezTo>
                  <a:cubicBezTo>
                    <a:pt x="100931" y="433000"/>
                    <a:pt x="95735" y="438655"/>
                    <a:pt x="90475" y="444408"/>
                  </a:cubicBezTo>
                  <a:cubicBezTo>
                    <a:pt x="82576" y="452145"/>
                    <a:pt x="74629" y="459785"/>
                    <a:pt x="66593" y="467377"/>
                  </a:cubicBezTo>
                  <a:cubicBezTo>
                    <a:pt x="65835" y="468103"/>
                    <a:pt x="66553" y="469119"/>
                    <a:pt x="67384" y="469119"/>
                  </a:cubicBezTo>
                  <a:cubicBezTo>
                    <a:pt x="67618" y="469119"/>
                    <a:pt x="67868" y="469039"/>
                    <a:pt x="68086" y="468845"/>
                  </a:cubicBezTo>
                  <a:cubicBezTo>
                    <a:pt x="74048" y="463552"/>
                    <a:pt x="79736" y="458010"/>
                    <a:pt x="85303" y="452379"/>
                  </a:cubicBezTo>
                  <a:cubicBezTo>
                    <a:pt x="86046" y="451677"/>
                    <a:pt x="86675" y="451072"/>
                    <a:pt x="87538" y="450257"/>
                  </a:cubicBezTo>
                  <a:cubicBezTo>
                    <a:pt x="102634" y="435702"/>
                    <a:pt x="117188" y="420607"/>
                    <a:pt x="131533" y="405327"/>
                  </a:cubicBezTo>
                  <a:cubicBezTo>
                    <a:pt x="110685" y="427893"/>
                    <a:pt x="89119" y="449466"/>
                    <a:pt x="68296" y="472548"/>
                  </a:cubicBezTo>
                  <a:cubicBezTo>
                    <a:pt x="67626" y="473274"/>
                    <a:pt x="68247" y="474484"/>
                    <a:pt x="69078" y="474484"/>
                  </a:cubicBezTo>
                  <a:cubicBezTo>
                    <a:pt x="69264" y="474484"/>
                    <a:pt x="69458" y="474428"/>
                    <a:pt x="69651" y="474291"/>
                  </a:cubicBezTo>
                  <a:cubicBezTo>
                    <a:pt x="79825" y="467094"/>
                    <a:pt x="89281" y="458405"/>
                    <a:pt x="98390" y="449095"/>
                  </a:cubicBezTo>
                  <a:cubicBezTo>
                    <a:pt x="90305" y="458268"/>
                    <a:pt x="82294" y="467514"/>
                    <a:pt x="74355" y="476880"/>
                  </a:cubicBezTo>
                  <a:cubicBezTo>
                    <a:pt x="73726" y="477623"/>
                    <a:pt x="74323" y="478889"/>
                    <a:pt x="75162" y="478889"/>
                  </a:cubicBezTo>
                  <a:cubicBezTo>
                    <a:pt x="75347" y="478889"/>
                    <a:pt x="75549" y="478825"/>
                    <a:pt x="75751" y="478672"/>
                  </a:cubicBezTo>
                  <a:cubicBezTo>
                    <a:pt x="81576" y="474291"/>
                    <a:pt x="87183" y="469660"/>
                    <a:pt x="92734" y="464859"/>
                  </a:cubicBezTo>
                  <a:cubicBezTo>
                    <a:pt x="87587" y="471451"/>
                    <a:pt x="83270" y="478599"/>
                    <a:pt x="80156" y="486941"/>
                  </a:cubicBezTo>
                  <a:cubicBezTo>
                    <a:pt x="79849" y="487748"/>
                    <a:pt x="80575" y="488361"/>
                    <a:pt x="81293" y="488361"/>
                  </a:cubicBezTo>
                  <a:cubicBezTo>
                    <a:pt x="81568" y="488361"/>
                    <a:pt x="81850" y="488264"/>
                    <a:pt x="82060" y="488062"/>
                  </a:cubicBezTo>
                  <a:cubicBezTo>
                    <a:pt x="98906" y="471943"/>
                    <a:pt x="115163" y="455122"/>
                    <a:pt x="131114" y="437986"/>
                  </a:cubicBezTo>
                  <a:cubicBezTo>
                    <a:pt x="115462" y="455194"/>
                    <a:pt x="100019" y="472500"/>
                    <a:pt x="84763" y="489878"/>
                  </a:cubicBezTo>
                  <a:cubicBezTo>
                    <a:pt x="83988" y="490741"/>
                    <a:pt x="84747" y="491870"/>
                    <a:pt x="85650" y="491870"/>
                  </a:cubicBezTo>
                  <a:cubicBezTo>
                    <a:pt x="85916" y="491870"/>
                    <a:pt x="86191" y="491782"/>
                    <a:pt x="86441" y="491556"/>
                  </a:cubicBezTo>
                  <a:cubicBezTo>
                    <a:pt x="90241" y="488337"/>
                    <a:pt x="93968" y="484981"/>
                    <a:pt x="97672" y="481657"/>
                  </a:cubicBezTo>
                  <a:cubicBezTo>
                    <a:pt x="93638" y="486013"/>
                    <a:pt x="89821" y="490547"/>
                    <a:pt x="86280" y="495299"/>
                  </a:cubicBezTo>
                  <a:cubicBezTo>
                    <a:pt x="85610" y="496219"/>
                    <a:pt x="86465" y="497098"/>
                    <a:pt x="87361" y="497098"/>
                  </a:cubicBezTo>
                  <a:cubicBezTo>
                    <a:pt x="87740" y="497098"/>
                    <a:pt x="88119" y="496945"/>
                    <a:pt x="88401" y="496558"/>
                  </a:cubicBezTo>
                  <a:cubicBezTo>
                    <a:pt x="90701" y="493460"/>
                    <a:pt x="93194" y="490459"/>
                    <a:pt x="95760" y="487522"/>
                  </a:cubicBezTo>
                  <a:cubicBezTo>
                    <a:pt x="92750" y="491532"/>
                    <a:pt x="89846" y="495557"/>
                    <a:pt x="87183" y="499680"/>
                  </a:cubicBezTo>
                  <a:cubicBezTo>
                    <a:pt x="86626" y="500568"/>
                    <a:pt x="87441" y="501447"/>
                    <a:pt x="88305" y="501447"/>
                  </a:cubicBezTo>
                  <a:cubicBezTo>
                    <a:pt x="88369" y="501447"/>
                    <a:pt x="88442" y="501439"/>
                    <a:pt x="88514" y="501431"/>
                  </a:cubicBezTo>
                  <a:cubicBezTo>
                    <a:pt x="90515" y="501076"/>
                    <a:pt x="92500" y="500592"/>
                    <a:pt x="94452" y="500027"/>
                  </a:cubicBezTo>
                  <a:cubicBezTo>
                    <a:pt x="94130" y="500543"/>
                    <a:pt x="93734" y="501011"/>
                    <a:pt x="93404" y="501495"/>
                  </a:cubicBezTo>
                  <a:cubicBezTo>
                    <a:pt x="92887" y="502278"/>
                    <a:pt x="93605" y="503012"/>
                    <a:pt x="94340" y="503012"/>
                  </a:cubicBezTo>
                  <a:cubicBezTo>
                    <a:pt x="94654" y="503012"/>
                    <a:pt x="94977" y="502875"/>
                    <a:pt x="95203" y="502544"/>
                  </a:cubicBezTo>
                  <a:cubicBezTo>
                    <a:pt x="95993" y="501358"/>
                    <a:pt x="96946" y="500196"/>
                    <a:pt x="97785" y="499027"/>
                  </a:cubicBezTo>
                  <a:cubicBezTo>
                    <a:pt x="104772" y="496768"/>
                    <a:pt x="111525" y="493460"/>
                    <a:pt x="118052" y="489386"/>
                  </a:cubicBezTo>
                  <a:cubicBezTo>
                    <a:pt x="111968" y="495049"/>
                    <a:pt x="105562" y="500382"/>
                    <a:pt x="98922" y="505344"/>
                  </a:cubicBezTo>
                  <a:cubicBezTo>
                    <a:pt x="97914" y="506086"/>
                    <a:pt x="98503" y="507578"/>
                    <a:pt x="99495" y="507578"/>
                  </a:cubicBezTo>
                  <a:cubicBezTo>
                    <a:pt x="99689" y="507578"/>
                    <a:pt x="99898" y="507522"/>
                    <a:pt x="100116" y="507393"/>
                  </a:cubicBezTo>
                  <a:cubicBezTo>
                    <a:pt x="119891" y="495420"/>
                    <a:pt x="137334" y="480672"/>
                    <a:pt x="153922" y="464908"/>
                  </a:cubicBezTo>
                  <a:cubicBezTo>
                    <a:pt x="138270" y="481745"/>
                    <a:pt x="122425" y="498422"/>
                    <a:pt x="105586" y="514194"/>
                  </a:cubicBezTo>
                  <a:cubicBezTo>
                    <a:pt x="104659" y="515065"/>
                    <a:pt x="105514" y="516235"/>
                    <a:pt x="106514" y="516235"/>
                  </a:cubicBezTo>
                  <a:cubicBezTo>
                    <a:pt x="106789" y="516235"/>
                    <a:pt x="107071" y="516147"/>
                    <a:pt x="107337" y="515937"/>
                  </a:cubicBezTo>
                  <a:cubicBezTo>
                    <a:pt x="161724" y="473661"/>
                    <a:pt x="208567" y="422399"/>
                    <a:pt x="255871" y="372039"/>
                  </a:cubicBezTo>
                  <a:cubicBezTo>
                    <a:pt x="207938" y="423310"/>
                    <a:pt x="161167" y="476251"/>
                    <a:pt x="109871" y="523674"/>
                  </a:cubicBezTo>
                  <a:cubicBezTo>
                    <a:pt x="108927" y="524545"/>
                    <a:pt x="109782" y="525957"/>
                    <a:pt x="110831" y="525957"/>
                  </a:cubicBezTo>
                  <a:cubicBezTo>
                    <a:pt x="111040" y="525957"/>
                    <a:pt x="111266" y="525901"/>
                    <a:pt x="111484" y="525771"/>
                  </a:cubicBezTo>
                  <a:cubicBezTo>
                    <a:pt x="119423" y="520850"/>
                    <a:pt x="127015" y="515380"/>
                    <a:pt x="134188" y="509394"/>
                  </a:cubicBezTo>
                  <a:cubicBezTo>
                    <a:pt x="128435" y="516937"/>
                    <a:pt x="123013" y="524626"/>
                    <a:pt x="118374" y="532637"/>
                  </a:cubicBezTo>
                  <a:cubicBezTo>
                    <a:pt x="117850" y="533541"/>
                    <a:pt x="118608" y="534670"/>
                    <a:pt x="119528" y="534670"/>
                  </a:cubicBezTo>
                  <a:cubicBezTo>
                    <a:pt x="119746" y="534670"/>
                    <a:pt x="119972" y="534606"/>
                    <a:pt x="120190" y="534452"/>
                  </a:cubicBezTo>
                  <a:cubicBezTo>
                    <a:pt x="127177" y="529894"/>
                    <a:pt x="133841" y="524513"/>
                    <a:pt x="140384" y="518801"/>
                  </a:cubicBezTo>
                  <a:cubicBezTo>
                    <a:pt x="134123" y="526143"/>
                    <a:pt x="127951" y="533525"/>
                    <a:pt x="122053" y="541068"/>
                  </a:cubicBezTo>
                  <a:cubicBezTo>
                    <a:pt x="121327" y="541988"/>
                    <a:pt x="121940" y="543383"/>
                    <a:pt x="122957" y="543383"/>
                  </a:cubicBezTo>
                  <a:cubicBezTo>
                    <a:pt x="123175" y="543383"/>
                    <a:pt x="123417" y="543319"/>
                    <a:pt x="123659" y="543166"/>
                  </a:cubicBezTo>
                  <a:cubicBezTo>
                    <a:pt x="130000" y="539374"/>
                    <a:pt x="135987" y="535082"/>
                    <a:pt x="141828" y="530612"/>
                  </a:cubicBezTo>
                  <a:cubicBezTo>
                    <a:pt x="137568" y="535275"/>
                    <a:pt x="133308" y="539930"/>
                    <a:pt x="129040" y="544586"/>
                  </a:cubicBezTo>
                  <a:cubicBezTo>
                    <a:pt x="128177" y="545562"/>
                    <a:pt x="128976" y="546691"/>
                    <a:pt x="129968" y="546691"/>
                  </a:cubicBezTo>
                  <a:cubicBezTo>
                    <a:pt x="130251" y="546691"/>
                    <a:pt x="130557" y="546603"/>
                    <a:pt x="130840" y="546385"/>
                  </a:cubicBezTo>
                  <a:cubicBezTo>
                    <a:pt x="136616" y="541883"/>
                    <a:pt x="142207" y="537228"/>
                    <a:pt x="147750" y="532524"/>
                  </a:cubicBezTo>
                  <a:cubicBezTo>
                    <a:pt x="140973" y="539487"/>
                    <a:pt x="134123" y="546360"/>
                    <a:pt x="127459" y="553436"/>
                  </a:cubicBezTo>
                  <a:cubicBezTo>
                    <a:pt x="126725" y="554210"/>
                    <a:pt x="127443" y="555275"/>
                    <a:pt x="128258" y="555275"/>
                  </a:cubicBezTo>
                  <a:cubicBezTo>
                    <a:pt x="128500" y="555275"/>
                    <a:pt x="128750" y="555179"/>
                    <a:pt x="128976" y="554953"/>
                  </a:cubicBezTo>
                  <a:cubicBezTo>
                    <a:pt x="149654" y="533387"/>
                    <a:pt x="170898" y="512395"/>
                    <a:pt x="192399" y="491669"/>
                  </a:cubicBezTo>
                  <a:cubicBezTo>
                    <a:pt x="172931" y="513258"/>
                    <a:pt x="152873" y="534267"/>
                    <a:pt x="130840" y="553323"/>
                  </a:cubicBezTo>
                  <a:cubicBezTo>
                    <a:pt x="129968" y="554073"/>
                    <a:pt x="130767" y="555421"/>
                    <a:pt x="131695" y="555421"/>
                  </a:cubicBezTo>
                  <a:cubicBezTo>
                    <a:pt x="131888" y="555421"/>
                    <a:pt x="132090" y="555364"/>
                    <a:pt x="132284" y="555235"/>
                  </a:cubicBezTo>
                  <a:cubicBezTo>
                    <a:pt x="154479" y="539834"/>
                    <a:pt x="174956" y="522318"/>
                    <a:pt x="194610" y="503851"/>
                  </a:cubicBezTo>
                  <a:cubicBezTo>
                    <a:pt x="192843" y="505804"/>
                    <a:pt x="191027" y="507691"/>
                    <a:pt x="189252" y="509652"/>
                  </a:cubicBezTo>
                  <a:cubicBezTo>
                    <a:pt x="172205" y="524351"/>
                    <a:pt x="155060" y="539301"/>
                    <a:pt x="141199" y="555905"/>
                  </a:cubicBezTo>
                  <a:cubicBezTo>
                    <a:pt x="140489" y="556776"/>
                    <a:pt x="141118" y="558075"/>
                    <a:pt x="142094" y="558075"/>
                  </a:cubicBezTo>
                  <a:cubicBezTo>
                    <a:pt x="142296" y="558075"/>
                    <a:pt x="142514" y="558018"/>
                    <a:pt x="142740" y="557889"/>
                  </a:cubicBezTo>
                  <a:cubicBezTo>
                    <a:pt x="161256" y="547103"/>
                    <a:pt x="177747" y="530636"/>
                    <a:pt x="193311" y="513048"/>
                  </a:cubicBezTo>
                  <a:cubicBezTo>
                    <a:pt x="232812" y="478793"/>
                    <a:pt x="267844" y="437566"/>
                    <a:pt x="304602" y="400688"/>
                  </a:cubicBezTo>
                  <a:cubicBezTo>
                    <a:pt x="326749" y="378469"/>
                    <a:pt x="350557" y="358090"/>
                    <a:pt x="374431" y="337807"/>
                  </a:cubicBezTo>
                  <a:cubicBezTo>
                    <a:pt x="365532" y="345956"/>
                    <a:pt x="356730" y="354225"/>
                    <a:pt x="348226" y="362890"/>
                  </a:cubicBezTo>
                  <a:cubicBezTo>
                    <a:pt x="312121" y="399712"/>
                    <a:pt x="275532" y="435977"/>
                    <a:pt x="239799" y="473177"/>
                  </a:cubicBezTo>
                  <a:cubicBezTo>
                    <a:pt x="230835" y="482004"/>
                    <a:pt x="221751" y="490781"/>
                    <a:pt x="212505" y="499309"/>
                  </a:cubicBezTo>
                  <a:cubicBezTo>
                    <a:pt x="190487" y="519616"/>
                    <a:pt x="168388" y="538720"/>
                    <a:pt x="153132" y="564828"/>
                  </a:cubicBezTo>
                  <a:cubicBezTo>
                    <a:pt x="152591" y="565772"/>
                    <a:pt x="153430" y="566804"/>
                    <a:pt x="154318" y="566804"/>
                  </a:cubicBezTo>
                  <a:cubicBezTo>
                    <a:pt x="154616" y="566804"/>
                    <a:pt x="154923" y="566691"/>
                    <a:pt x="155181" y="566409"/>
                  </a:cubicBezTo>
                  <a:cubicBezTo>
                    <a:pt x="182733" y="536905"/>
                    <a:pt x="210431" y="507506"/>
                    <a:pt x="238242" y="478204"/>
                  </a:cubicBezTo>
                  <a:cubicBezTo>
                    <a:pt x="248254" y="468490"/>
                    <a:pt x="258154" y="458663"/>
                    <a:pt x="267981" y="448740"/>
                  </a:cubicBezTo>
                  <a:cubicBezTo>
                    <a:pt x="252845" y="465489"/>
                    <a:pt x="238032" y="482536"/>
                    <a:pt x="222937" y="499406"/>
                  </a:cubicBezTo>
                  <a:cubicBezTo>
                    <a:pt x="201435" y="523416"/>
                    <a:pt x="172463" y="542286"/>
                    <a:pt x="155713" y="570023"/>
                  </a:cubicBezTo>
                  <a:cubicBezTo>
                    <a:pt x="155165" y="570927"/>
                    <a:pt x="155964" y="572073"/>
                    <a:pt x="156875" y="572073"/>
                  </a:cubicBezTo>
                  <a:cubicBezTo>
                    <a:pt x="157093" y="572073"/>
                    <a:pt x="157319" y="572008"/>
                    <a:pt x="157529" y="571863"/>
                  </a:cubicBezTo>
                  <a:cubicBezTo>
                    <a:pt x="181313" y="555655"/>
                    <a:pt x="198482" y="534057"/>
                    <a:pt x="217717" y="512936"/>
                  </a:cubicBezTo>
                  <a:cubicBezTo>
                    <a:pt x="224873" y="505086"/>
                    <a:pt x="232231" y="497373"/>
                    <a:pt x="239638" y="489716"/>
                  </a:cubicBezTo>
                  <a:cubicBezTo>
                    <a:pt x="215643" y="516502"/>
                    <a:pt x="192399" y="543980"/>
                    <a:pt x="168082" y="570604"/>
                  </a:cubicBezTo>
                  <a:cubicBezTo>
                    <a:pt x="167162" y="571613"/>
                    <a:pt x="168025" y="572912"/>
                    <a:pt x="169066" y="572912"/>
                  </a:cubicBezTo>
                  <a:cubicBezTo>
                    <a:pt x="169373" y="572912"/>
                    <a:pt x="169695" y="572799"/>
                    <a:pt x="169994" y="572541"/>
                  </a:cubicBezTo>
                  <a:cubicBezTo>
                    <a:pt x="185944" y="558470"/>
                    <a:pt x="201225" y="543771"/>
                    <a:pt x="216224" y="528821"/>
                  </a:cubicBezTo>
                  <a:cubicBezTo>
                    <a:pt x="213900" y="531564"/>
                    <a:pt x="211520" y="534243"/>
                    <a:pt x="209213" y="537042"/>
                  </a:cubicBezTo>
                  <a:cubicBezTo>
                    <a:pt x="202161" y="545546"/>
                    <a:pt x="193141" y="555719"/>
                    <a:pt x="188389" y="561641"/>
                  </a:cubicBezTo>
                  <a:cubicBezTo>
                    <a:pt x="182992" y="566829"/>
                    <a:pt x="177634" y="572121"/>
                    <a:pt x="172390" y="577543"/>
                  </a:cubicBezTo>
                  <a:cubicBezTo>
                    <a:pt x="171438" y="578535"/>
                    <a:pt x="172390" y="579939"/>
                    <a:pt x="173447" y="579939"/>
                  </a:cubicBezTo>
                  <a:cubicBezTo>
                    <a:pt x="173762" y="579939"/>
                    <a:pt x="174084" y="579818"/>
                    <a:pt x="174375" y="579527"/>
                  </a:cubicBezTo>
                  <a:cubicBezTo>
                    <a:pt x="179732" y="574098"/>
                    <a:pt x="184992" y="568603"/>
                    <a:pt x="190213" y="563085"/>
                  </a:cubicBezTo>
                  <a:cubicBezTo>
                    <a:pt x="193214" y="560632"/>
                    <a:pt x="197546" y="556889"/>
                    <a:pt x="203856" y="551201"/>
                  </a:cubicBezTo>
                  <a:cubicBezTo>
                    <a:pt x="209866" y="545796"/>
                    <a:pt x="215667" y="540213"/>
                    <a:pt x="221355" y="534573"/>
                  </a:cubicBezTo>
                  <a:cubicBezTo>
                    <a:pt x="218886" y="537599"/>
                    <a:pt x="216248" y="540818"/>
                    <a:pt x="213529" y="544101"/>
                  </a:cubicBezTo>
                  <a:cubicBezTo>
                    <a:pt x="213828" y="543771"/>
                    <a:pt x="214159" y="543400"/>
                    <a:pt x="214433" y="543117"/>
                  </a:cubicBezTo>
                  <a:cubicBezTo>
                    <a:pt x="232465" y="525045"/>
                    <a:pt x="250045" y="506602"/>
                    <a:pt x="267868" y="488361"/>
                  </a:cubicBezTo>
                  <a:cubicBezTo>
                    <a:pt x="308934" y="446368"/>
                    <a:pt x="349646" y="402721"/>
                    <a:pt x="392366" y="361632"/>
                  </a:cubicBezTo>
                  <a:cubicBezTo>
                    <a:pt x="407526" y="349474"/>
                    <a:pt x="422856" y="337477"/>
                    <a:pt x="437435" y="324713"/>
                  </a:cubicBezTo>
                  <a:cubicBezTo>
                    <a:pt x="398353" y="361745"/>
                    <a:pt x="360901" y="400438"/>
                    <a:pt x="321512" y="437163"/>
                  </a:cubicBezTo>
                  <a:cubicBezTo>
                    <a:pt x="281495" y="474476"/>
                    <a:pt x="244575" y="516243"/>
                    <a:pt x="204904" y="554162"/>
                  </a:cubicBezTo>
                  <a:cubicBezTo>
                    <a:pt x="207865" y="550927"/>
                    <a:pt x="210778" y="547498"/>
                    <a:pt x="213570" y="544126"/>
                  </a:cubicBezTo>
                  <a:cubicBezTo>
                    <a:pt x="210681" y="547151"/>
                    <a:pt x="207357" y="551153"/>
                    <a:pt x="203694" y="555300"/>
                  </a:cubicBezTo>
                  <a:cubicBezTo>
                    <a:pt x="199668" y="559148"/>
                    <a:pt x="195610" y="562988"/>
                    <a:pt x="191511" y="566740"/>
                  </a:cubicBezTo>
                  <a:cubicBezTo>
                    <a:pt x="188325" y="569136"/>
                    <a:pt x="185154" y="571024"/>
                    <a:pt x="182031" y="572145"/>
                  </a:cubicBezTo>
                  <a:cubicBezTo>
                    <a:pt x="181668" y="572274"/>
                    <a:pt x="181781" y="572807"/>
                    <a:pt x="182136" y="572807"/>
                  </a:cubicBezTo>
                  <a:cubicBezTo>
                    <a:pt x="182161" y="572807"/>
                    <a:pt x="182193" y="572799"/>
                    <a:pt x="182217" y="572791"/>
                  </a:cubicBezTo>
                  <a:cubicBezTo>
                    <a:pt x="184040" y="572258"/>
                    <a:pt x="185856" y="571282"/>
                    <a:pt x="187695" y="570136"/>
                  </a:cubicBezTo>
                  <a:cubicBezTo>
                    <a:pt x="183411" y="574009"/>
                    <a:pt x="179143" y="577898"/>
                    <a:pt x="174770" y="581649"/>
                  </a:cubicBezTo>
                  <a:cubicBezTo>
                    <a:pt x="174326" y="582012"/>
                    <a:pt x="174730" y="582569"/>
                    <a:pt x="175190" y="582569"/>
                  </a:cubicBezTo>
                  <a:cubicBezTo>
                    <a:pt x="175311" y="582569"/>
                    <a:pt x="175440" y="582528"/>
                    <a:pt x="175561" y="582440"/>
                  </a:cubicBezTo>
                  <a:cubicBezTo>
                    <a:pt x="181870" y="577292"/>
                    <a:pt x="188066" y="571976"/>
                    <a:pt x="194166" y="566530"/>
                  </a:cubicBezTo>
                  <a:cubicBezTo>
                    <a:pt x="189091" y="571371"/>
                    <a:pt x="183968" y="576171"/>
                    <a:pt x="178909" y="581020"/>
                  </a:cubicBezTo>
                  <a:cubicBezTo>
                    <a:pt x="178433" y="581496"/>
                    <a:pt x="178877" y="582295"/>
                    <a:pt x="179434" y="582295"/>
                  </a:cubicBezTo>
                  <a:cubicBezTo>
                    <a:pt x="179555" y="582295"/>
                    <a:pt x="179676" y="582262"/>
                    <a:pt x="179797" y="582182"/>
                  </a:cubicBezTo>
                  <a:lnTo>
                    <a:pt x="181612" y="580899"/>
                  </a:lnTo>
                  <a:cubicBezTo>
                    <a:pt x="182209" y="580479"/>
                    <a:pt x="181854" y="579560"/>
                    <a:pt x="181273" y="579560"/>
                  </a:cubicBezTo>
                  <a:cubicBezTo>
                    <a:pt x="181160" y="579560"/>
                    <a:pt x="181039" y="579592"/>
                    <a:pt x="180918" y="579672"/>
                  </a:cubicBezTo>
                  <a:cubicBezTo>
                    <a:pt x="187340" y="575348"/>
                    <a:pt x="193617" y="570645"/>
                    <a:pt x="199805" y="565667"/>
                  </a:cubicBezTo>
                  <a:cubicBezTo>
                    <a:pt x="194101" y="572186"/>
                    <a:pt x="188486" y="578777"/>
                    <a:pt x="183016" y="585562"/>
                  </a:cubicBezTo>
                  <a:cubicBezTo>
                    <a:pt x="182386" y="586337"/>
                    <a:pt x="182959" y="587627"/>
                    <a:pt x="183823" y="587627"/>
                  </a:cubicBezTo>
                  <a:cubicBezTo>
                    <a:pt x="184024" y="587627"/>
                    <a:pt x="184234" y="587563"/>
                    <a:pt x="184460" y="587401"/>
                  </a:cubicBezTo>
                  <a:cubicBezTo>
                    <a:pt x="196941" y="578083"/>
                    <a:pt x="209051" y="568297"/>
                    <a:pt x="220887" y="558188"/>
                  </a:cubicBezTo>
                  <a:cubicBezTo>
                    <a:pt x="210012" y="570096"/>
                    <a:pt x="199087" y="582069"/>
                    <a:pt x="188139" y="594130"/>
                  </a:cubicBezTo>
                  <a:cubicBezTo>
                    <a:pt x="187243" y="595106"/>
                    <a:pt x="188139" y="596454"/>
                    <a:pt x="189123" y="596454"/>
                  </a:cubicBezTo>
                  <a:cubicBezTo>
                    <a:pt x="189430" y="596454"/>
                    <a:pt x="189745" y="596324"/>
                    <a:pt x="190027" y="596018"/>
                  </a:cubicBezTo>
                  <a:cubicBezTo>
                    <a:pt x="206607" y="577873"/>
                    <a:pt x="222912" y="559801"/>
                    <a:pt x="239379" y="541931"/>
                  </a:cubicBezTo>
                  <a:cubicBezTo>
                    <a:pt x="273507" y="511096"/>
                    <a:pt x="305481" y="477647"/>
                    <a:pt x="337253" y="443964"/>
                  </a:cubicBezTo>
                  <a:cubicBezTo>
                    <a:pt x="348928" y="433532"/>
                    <a:pt x="360828" y="422955"/>
                    <a:pt x="372777" y="412265"/>
                  </a:cubicBezTo>
                  <a:cubicBezTo>
                    <a:pt x="337116" y="445529"/>
                    <a:pt x="304037" y="481632"/>
                    <a:pt x="270990" y="517615"/>
                  </a:cubicBezTo>
                  <a:cubicBezTo>
                    <a:pt x="251958" y="534436"/>
                    <a:pt x="233465" y="551693"/>
                    <a:pt x="216506" y="570233"/>
                  </a:cubicBezTo>
                  <a:cubicBezTo>
                    <a:pt x="220185" y="566901"/>
                    <a:pt x="224034" y="563642"/>
                    <a:pt x="227923" y="560447"/>
                  </a:cubicBezTo>
                  <a:cubicBezTo>
                    <a:pt x="225123" y="563012"/>
                    <a:pt x="222380" y="565618"/>
                    <a:pt x="219580" y="568208"/>
                  </a:cubicBezTo>
                  <a:cubicBezTo>
                    <a:pt x="217579" y="570048"/>
                    <a:pt x="215506" y="571790"/>
                    <a:pt x="213432" y="573541"/>
                  </a:cubicBezTo>
                  <a:cubicBezTo>
                    <a:pt x="206115" y="581714"/>
                    <a:pt x="199015" y="590080"/>
                    <a:pt x="192472" y="598882"/>
                  </a:cubicBezTo>
                  <a:cubicBezTo>
                    <a:pt x="191891" y="599656"/>
                    <a:pt x="192697" y="600504"/>
                    <a:pt x="193480" y="600504"/>
                  </a:cubicBezTo>
                  <a:cubicBezTo>
                    <a:pt x="193738" y="600504"/>
                    <a:pt x="193988" y="600415"/>
                    <a:pt x="194190" y="600205"/>
                  </a:cubicBezTo>
                  <a:cubicBezTo>
                    <a:pt x="194634" y="599794"/>
                    <a:pt x="195029" y="599374"/>
                    <a:pt x="195473" y="598955"/>
                  </a:cubicBezTo>
                  <a:cubicBezTo>
                    <a:pt x="194973" y="599939"/>
                    <a:pt x="194440" y="600947"/>
                    <a:pt x="194069" y="601940"/>
                  </a:cubicBezTo>
                  <a:cubicBezTo>
                    <a:pt x="194109" y="601859"/>
                    <a:pt x="194174" y="601819"/>
                    <a:pt x="194247" y="601819"/>
                  </a:cubicBezTo>
                  <a:cubicBezTo>
                    <a:pt x="194295" y="601819"/>
                    <a:pt x="194335" y="601835"/>
                    <a:pt x="194376" y="601859"/>
                  </a:cubicBezTo>
                  <a:cubicBezTo>
                    <a:pt x="196312" y="599205"/>
                    <a:pt x="198273" y="596599"/>
                    <a:pt x="200346" y="594106"/>
                  </a:cubicBezTo>
                  <a:cubicBezTo>
                    <a:pt x="210471" y="584158"/>
                    <a:pt x="220468" y="574098"/>
                    <a:pt x="230295" y="563876"/>
                  </a:cubicBezTo>
                  <a:cubicBezTo>
                    <a:pt x="232279" y="562125"/>
                    <a:pt x="234280" y="560423"/>
                    <a:pt x="236281" y="558704"/>
                  </a:cubicBezTo>
                  <a:cubicBezTo>
                    <a:pt x="235071" y="559608"/>
                    <a:pt x="233861" y="560519"/>
                    <a:pt x="232651" y="561431"/>
                  </a:cubicBezTo>
                  <a:cubicBezTo>
                    <a:pt x="239379" y="554444"/>
                    <a:pt x="246108" y="547434"/>
                    <a:pt x="252772" y="540350"/>
                  </a:cubicBezTo>
                  <a:cubicBezTo>
                    <a:pt x="255685" y="537905"/>
                    <a:pt x="258460" y="535485"/>
                    <a:pt x="260994" y="533105"/>
                  </a:cubicBezTo>
                  <a:cubicBezTo>
                    <a:pt x="272781" y="522044"/>
                    <a:pt x="284335" y="510725"/>
                    <a:pt x="295840" y="499357"/>
                  </a:cubicBezTo>
                  <a:cubicBezTo>
                    <a:pt x="318229" y="479043"/>
                    <a:pt x="340448" y="458599"/>
                    <a:pt x="362321" y="437469"/>
                  </a:cubicBezTo>
                  <a:cubicBezTo>
                    <a:pt x="369542" y="430531"/>
                    <a:pt x="376456" y="423423"/>
                    <a:pt x="383282" y="416275"/>
                  </a:cubicBezTo>
                  <a:cubicBezTo>
                    <a:pt x="389526" y="410870"/>
                    <a:pt x="395763" y="405440"/>
                    <a:pt x="402056" y="399994"/>
                  </a:cubicBezTo>
                  <a:cubicBezTo>
                    <a:pt x="379344" y="422705"/>
                    <a:pt x="356843" y="445553"/>
                    <a:pt x="334091" y="467352"/>
                  </a:cubicBezTo>
                  <a:cubicBezTo>
                    <a:pt x="308281" y="492088"/>
                    <a:pt x="283334" y="517962"/>
                    <a:pt x="256387" y="541463"/>
                  </a:cubicBezTo>
                  <a:cubicBezTo>
                    <a:pt x="249674" y="547288"/>
                    <a:pt x="242945" y="552976"/>
                    <a:pt x="236257" y="558704"/>
                  </a:cubicBezTo>
                  <a:cubicBezTo>
                    <a:pt x="247746" y="550177"/>
                    <a:pt x="258969" y="542399"/>
                    <a:pt x="266448" y="535921"/>
                  </a:cubicBezTo>
                  <a:cubicBezTo>
                    <a:pt x="276162" y="527514"/>
                    <a:pt x="285545" y="518639"/>
                    <a:pt x="294839" y="509652"/>
                  </a:cubicBezTo>
                  <a:cubicBezTo>
                    <a:pt x="286336" y="518155"/>
                    <a:pt x="278300" y="526957"/>
                    <a:pt x="271103" y="536252"/>
                  </a:cubicBezTo>
                  <a:cubicBezTo>
                    <a:pt x="270643" y="536849"/>
                    <a:pt x="271168" y="537639"/>
                    <a:pt x="271716" y="537639"/>
                  </a:cubicBezTo>
                  <a:cubicBezTo>
                    <a:pt x="271894" y="537639"/>
                    <a:pt x="272071" y="537558"/>
                    <a:pt x="272225" y="537365"/>
                  </a:cubicBezTo>
                  <a:cubicBezTo>
                    <a:pt x="299591" y="502593"/>
                    <a:pt x="339262" y="474880"/>
                    <a:pt x="371591" y="444738"/>
                  </a:cubicBezTo>
                  <a:cubicBezTo>
                    <a:pt x="382354" y="434694"/>
                    <a:pt x="393044" y="424545"/>
                    <a:pt x="403710" y="414274"/>
                  </a:cubicBezTo>
                  <a:cubicBezTo>
                    <a:pt x="362555" y="456380"/>
                    <a:pt x="319084" y="495791"/>
                    <a:pt x="276977" y="536881"/>
                  </a:cubicBezTo>
                  <a:cubicBezTo>
                    <a:pt x="276210" y="537639"/>
                    <a:pt x="276912" y="538761"/>
                    <a:pt x="277800" y="538761"/>
                  </a:cubicBezTo>
                  <a:cubicBezTo>
                    <a:pt x="277969" y="538761"/>
                    <a:pt x="278146" y="538720"/>
                    <a:pt x="278324" y="538623"/>
                  </a:cubicBezTo>
                  <a:cubicBezTo>
                    <a:pt x="294726" y="529894"/>
                    <a:pt x="309354" y="518034"/>
                    <a:pt x="323094" y="504876"/>
                  </a:cubicBezTo>
                  <a:cubicBezTo>
                    <a:pt x="314961" y="514194"/>
                    <a:pt x="307135" y="523674"/>
                    <a:pt x="299543" y="533387"/>
                  </a:cubicBezTo>
                  <a:cubicBezTo>
                    <a:pt x="298938" y="534146"/>
                    <a:pt x="299470" y="535429"/>
                    <a:pt x="300334" y="535429"/>
                  </a:cubicBezTo>
                  <a:cubicBezTo>
                    <a:pt x="300527" y="535429"/>
                    <a:pt x="300745" y="535356"/>
                    <a:pt x="300963" y="535203"/>
                  </a:cubicBezTo>
                  <a:cubicBezTo>
                    <a:pt x="338931" y="508272"/>
                    <a:pt x="370591" y="474855"/>
                    <a:pt x="402008" y="440753"/>
                  </a:cubicBezTo>
                  <a:cubicBezTo>
                    <a:pt x="409253" y="432879"/>
                    <a:pt x="416546" y="425125"/>
                    <a:pt x="423929" y="417461"/>
                  </a:cubicBezTo>
                  <a:cubicBezTo>
                    <a:pt x="424784" y="416799"/>
                    <a:pt x="425413" y="416404"/>
                    <a:pt x="425696" y="416404"/>
                  </a:cubicBezTo>
                  <a:cubicBezTo>
                    <a:pt x="426607" y="416404"/>
                    <a:pt x="424146" y="420349"/>
                    <a:pt x="414707" y="432370"/>
                  </a:cubicBezTo>
                  <a:cubicBezTo>
                    <a:pt x="403428" y="446691"/>
                    <a:pt x="390220" y="459575"/>
                    <a:pt x="377344" y="472475"/>
                  </a:cubicBezTo>
                  <a:cubicBezTo>
                    <a:pt x="377182" y="472379"/>
                    <a:pt x="377005" y="472330"/>
                    <a:pt x="376827" y="472330"/>
                  </a:cubicBezTo>
                  <a:cubicBezTo>
                    <a:pt x="376577" y="472330"/>
                    <a:pt x="376335" y="472419"/>
                    <a:pt x="376133" y="472596"/>
                  </a:cubicBezTo>
                  <a:cubicBezTo>
                    <a:pt x="355544" y="491903"/>
                    <a:pt x="333736" y="509491"/>
                    <a:pt x="316196" y="531798"/>
                  </a:cubicBezTo>
                  <a:cubicBezTo>
                    <a:pt x="315550" y="532500"/>
                    <a:pt x="316179" y="533436"/>
                    <a:pt x="316914" y="533436"/>
                  </a:cubicBezTo>
                  <a:cubicBezTo>
                    <a:pt x="317131" y="533436"/>
                    <a:pt x="317365" y="533347"/>
                    <a:pt x="317575" y="533153"/>
                  </a:cubicBezTo>
                  <a:cubicBezTo>
                    <a:pt x="332275" y="520995"/>
                    <a:pt x="347298" y="507861"/>
                    <a:pt x="361901" y="493976"/>
                  </a:cubicBezTo>
                  <a:cubicBezTo>
                    <a:pt x="348952" y="511072"/>
                    <a:pt x="332687" y="526005"/>
                    <a:pt x="317898" y="541302"/>
                  </a:cubicBezTo>
                  <a:cubicBezTo>
                    <a:pt x="317269" y="541972"/>
                    <a:pt x="317874" y="543101"/>
                    <a:pt x="318616" y="543101"/>
                  </a:cubicBezTo>
                  <a:cubicBezTo>
                    <a:pt x="318785" y="543101"/>
                    <a:pt x="318963" y="543045"/>
                    <a:pt x="319132" y="542907"/>
                  </a:cubicBezTo>
                  <a:cubicBezTo>
                    <a:pt x="321464" y="541213"/>
                    <a:pt x="323771" y="539487"/>
                    <a:pt x="326079" y="537720"/>
                  </a:cubicBezTo>
                  <a:cubicBezTo>
                    <a:pt x="330904" y="533549"/>
                    <a:pt x="333284" y="531984"/>
                    <a:pt x="334147" y="531984"/>
                  </a:cubicBezTo>
                  <a:cubicBezTo>
                    <a:pt x="336325" y="531984"/>
                    <a:pt x="329024" y="541826"/>
                    <a:pt x="327313" y="545005"/>
                  </a:cubicBezTo>
                  <a:cubicBezTo>
                    <a:pt x="326918" y="545723"/>
                    <a:pt x="327475" y="546562"/>
                    <a:pt x="328185" y="546562"/>
                  </a:cubicBezTo>
                  <a:cubicBezTo>
                    <a:pt x="328354" y="546562"/>
                    <a:pt x="328532" y="546514"/>
                    <a:pt x="328709" y="546409"/>
                  </a:cubicBezTo>
                  <a:cubicBezTo>
                    <a:pt x="331339" y="544061"/>
                    <a:pt x="333122" y="542891"/>
                    <a:pt x="334066" y="542891"/>
                  </a:cubicBezTo>
                  <a:cubicBezTo>
                    <a:pt x="335511" y="542891"/>
                    <a:pt x="334994" y="545618"/>
                    <a:pt x="332501" y="551064"/>
                  </a:cubicBezTo>
                  <a:cubicBezTo>
                    <a:pt x="332074" y="551822"/>
                    <a:pt x="332679" y="552686"/>
                    <a:pt x="333421" y="552686"/>
                  </a:cubicBezTo>
                  <a:cubicBezTo>
                    <a:pt x="333590" y="552686"/>
                    <a:pt x="333776" y="552637"/>
                    <a:pt x="333945" y="552532"/>
                  </a:cubicBezTo>
                  <a:cubicBezTo>
                    <a:pt x="335809" y="551572"/>
                    <a:pt x="337584" y="550411"/>
                    <a:pt x="339165" y="549063"/>
                  </a:cubicBezTo>
                  <a:cubicBezTo>
                    <a:pt x="340069" y="548369"/>
                    <a:pt x="339504" y="546982"/>
                    <a:pt x="338657" y="546982"/>
                  </a:cubicBezTo>
                  <a:cubicBezTo>
                    <a:pt x="338480" y="546982"/>
                    <a:pt x="338286" y="547046"/>
                    <a:pt x="338092" y="547200"/>
                  </a:cubicBezTo>
                  <a:cubicBezTo>
                    <a:pt x="337382" y="547740"/>
                    <a:pt x="336931" y="547974"/>
                    <a:pt x="336672" y="547974"/>
                  </a:cubicBezTo>
                  <a:cubicBezTo>
                    <a:pt x="335285" y="547974"/>
                    <a:pt x="339714" y="541036"/>
                    <a:pt x="340521" y="538833"/>
                  </a:cubicBezTo>
                  <a:cubicBezTo>
                    <a:pt x="340779" y="538147"/>
                    <a:pt x="340117" y="537518"/>
                    <a:pt x="339464" y="537518"/>
                  </a:cubicBezTo>
                  <a:cubicBezTo>
                    <a:pt x="339294" y="537518"/>
                    <a:pt x="339133" y="537558"/>
                    <a:pt x="338980" y="537647"/>
                  </a:cubicBezTo>
                  <a:cubicBezTo>
                    <a:pt x="335987" y="539495"/>
                    <a:pt x="334220" y="540253"/>
                    <a:pt x="333316" y="540253"/>
                  </a:cubicBezTo>
                  <a:cubicBezTo>
                    <a:pt x="330178" y="540253"/>
                    <a:pt x="337407" y="531120"/>
                    <a:pt x="339472" y="526885"/>
                  </a:cubicBezTo>
                  <a:cubicBezTo>
                    <a:pt x="339770" y="526272"/>
                    <a:pt x="339286" y="525384"/>
                    <a:pt x="338641" y="525384"/>
                  </a:cubicBezTo>
                  <a:cubicBezTo>
                    <a:pt x="338480" y="525384"/>
                    <a:pt x="338310" y="525433"/>
                    <a:pt x="338141" y="525562"/>
                  </a:cubicBezTo>
                  <a:cubicBezTo>
                    <a:pt x="331638" y="530418"/>
                    <a:pt x="331848" y="529942"/>
                    <a:pt x="328338" y="533533"/>
                  </a:cubicBezTo>
                  <a:cubicBezTo>
                    <a:pt x="333744" y="527990"/>
                    <a:pt x="339157" y="522464"/>
                    <a:pt x="344523" y="516848"/>
                  </a:cubicBezTo>
                  <a:cubicBezTo>
                    <a:pt x="353656" y="507296"/>
                    <a:pt x="362014" y="497332"/>
                    <a:pt x="369517" y="486634"/>
                  </a:cubicBezTo>
                  <a:cubicBezTo>
                    <a:pt x="392503" y="464093"/>
                    <a:pt x="414029" y="439704"/>
                    <a:pt x="430891" y="414105"/>
                  </a:cubicBezTo>
                  <a:cubicBezTo>
                    <a:pt x="431125" y="414363"/>
                    <a:pt x="431464" y="414516"/>
                    <a:pt x="431803" y="414516"/>
                  </a:cubicBezTo>
                  <a:cubicBezTo>
                    <a:pt x="431868" y="414516"/>
                    <a:pt x="431924" y="414516"/>
                    <a:pt x="431989" y="414500"/>
                  </a:cubicBezTo>
                  <a:cubicBezTo>
                    <a:pt x="436200" y="413685"/>
                    <a:pt x="440283" y="412241"/>
                    <a:pt x="444050" y="410168"/>
                  </a:cubicBezTo>
                  <a:cubicBezTo>
                    <a:pt x="442445" y="412451"/>
                    <a:pt x="440839" y="414710"/>
                    <a:pt x="439371" y="417114"/>
                  </a:cubicBezTo>
                  <a:cubicBezTo>
                    <a:pt x="438903" y="417872"/>
                    <a:pt x="439524" y="418897"/>
                    <a:pt x="440347" y="418897"/>
                  </a:cubicBezTo>
                  <a:cubicBezTo>
                    <a:pt x="440460" y="418897"/>
                    <a:pt x="440581" y="418881"/>
                    <a:pt x="440702" y="418833"/>
                  </a:cubicBezTo>
                  <a:cubicBezTo>
                    <a:pt x="446124" y="416969"/>
                    <a:pt x="451320" y="414411"/>
                    <a:pt x="456120" y="411241"/>
                  </a:cubicBezTo>
                  <a:cubicBezTo>
                    <a:pt x="452603" y="415129"/>
                    <a:pt x="449036" y="418978"/>
                    <a:pt x="445591" y="422939"/>
                  </a:cubicBezTo>
                  <a:cubicBezTo>
                    <a:pt x="444801" y="423875"/>
                    <a:pt x="445535" y="424972"/>
                    <a:pt x="446471" y="424972"/>
                  </a:cubicBezTo>
                  <a:cubicBezTo>
                    <a:pt x="446745" y="424972"/>
                    <a:pt x="447036" y="424883"/>
                    <a:pt x="447310" y="424657"/>
                  </a:cubicBezTo>
                  <a:cubicBezTo>
                    <a:pt x="461316" y="413250"/>
                    <a:pt x="474959" y="401438"/>
                    <a:pt x="488683" y="389700"/>
                  </a:cubicBezTo>
                  <a:cubicBezTo>
                    <a:pt x="496767" y="382769"/>
                    <a:pt x="499906" y="380228"/>
                    <a:pt x="500277" y="380228"/>
                  </a:cubicBezTo>
                  <a:cubicBezTo>
                    <a:pt x="500979" y="380228"/>
                    <a:pt x="491354" y="389708"/>
                    <a:pt x="487118" y="395355"/>
                  </a:cubicBezTo>
                  <a:cubicBezTo>
                    <a:pt x="486424" y="396275"/>
                    <a:pt x="487376" y="397170"/>
                    <a:pt x="488296" y="397170"/>
                  </a:cubicBezTo>
                  <a:cubicBezTo>
                    <a:pt x="488473" y="397170"/>
                    <a:pt x="488659" y="397138"/>
                    <a:pt x="488820" y="397058"/>
                  </a:cubicBezTo>
                  <a:cubicBezTo>
                    <a:pt x="495412" y="394000"/>
                    <a:pt x="506247" y="383689"/>
                    <a:pt x="507950" y="383689"/>
                  </a:cubicBezTo>
                  <a:cubicBezTo>
                    <a:pt x="508643" y="383689"/>
                    <a:pt x="507804" y="385424"/>
                    <a:pt x="504496" y="390119"/>
                  </a:cubicBezTo>
                  <a:cubicBezTo>
                    <a:pt x="503819" y="391071"/>
                    <a:pt x="504763" y="391975"/>
                    <a:pt x="505699" y="391975"/>
                  </a:cubicBezTo>
                  <a:cubicBezTo>
                    <a:pt x="505884" y="391975"/>
                    <a:pt x="506070" y="391943"/>
                    <a:pt x="506247" y="391862"/>
                  </a:cubicBezTo>
                  <a:cubicBezTo>
                    <a:pt x="511903" y="389208"/>
                    <a:pt x="515768" y="386456"/>
                    <a:pt x="520407" y="382108"/>
                  </a:cubicBezTo>
                  <a:cubicBezTo>
                    <a:pt x="521326" y="381196"/>
                    <a:pt x="520439" y="379913"/>
                    <a:pt x="519430" y="379913"/>
                  </a:cubicBezTo>
                  <a:cubicBezTo>
                    <a:pt x="519148" y="379913"/>
                    <a:pt x="518850" y="380018"/>
                    <a:pt x="518591" y="380268"/>
                  </a:cubicBezTo>
                  <a:cubicBezTo>
                    <a:pt x="516187" y="382535"/>
                    <a:pt x="513629" y="384698"/>
                    <a:pt x="512807" y="384698"/>
                  </a:cubicBezTo>
                  <a:cubicBezTo>
                    <a:pt x="512008" y="384698"/>
                    <a:pt x="512855" y="382640"/>
                    <a:pt x="517099" y="376606"/>
                  </a:cubicBezTo>
                  <a:cubicBezTo>
                    <a:pt x="517744" y="375694"/>
                    <a:pt x="516865" y="374726"/>
                    <a:pt x="515953" y="374726"/>
                  </a:cubicBezTo>
                  <a:cubicBezTo>
                    <a:pt x="515663" y="374726"/>
                    <a:pt x="515364" y="374831"/>
                    <a:pt x="515122" y="375073"/>
                  </a:cubicBezTo>
                  <a:cubicBezTo>
                    <a:pt x="502576" y="387473"/>
                    <a:pt x="497380" y="391757"/>
                    <a:pt x="496219" y="391757"/>
                  </a:cubicBezTo>
                  <a:cubicBezTo>
                    <a:pt x="494129" y="391757"/>
                    <a:pt x="505174" y="377816"/>
                    <a:pt x="509926" y="372483"/>
                  </a:cubicBezTo>
                  <a:cubicBezTo>
                    <a:pt x="510773" y="371547"/>
                    <a:pt x="509999" y="370426"/>
                    <a:pt x="509031" y="370426"/>
                  </a:cubicBezTo>
                  <a:cubicBezTo>
                    <a:pt x="508748" y="370426"/>
                    <a:pt x="508458" y="370522"/>
                    <a:pt x="508175" y="370740"/>
                  </a:cubicBezTo>
                  <a:cubicBezTo>
                    <a:pt x="490353" y="384794"/>
                    <a:pt x="473321" y="399728"/>
                    <a:pt x="456007" y="414411"/>
                  </a:cubicBezTo>
                  <a:cubicBezTo>
                    <a:pt x="473434" y="399623"/>
                    <a:pt x="488651" y="381083"/>
                    <a:pt x="505545" y="365496"/>
                  </a:cubicBezTo>
                  <a:cubicBezTo>
                    <a:pt x="506457" y="364681"/>
                    <a:pt x="505626" y="363520"/>
                    <a:pt x="504666" y="363520"/>
                  </a:cubicBezTo>
                  <a:cubicBezTo>
                    <a:pt x="504400" y="363520"/>
                    <a:pt x="504125" y="363608"/>
                    <a:pt x="503867" y="363818"/>
                  </a:cubicBezTo>
                  <a:cubicBezTo>
                    <a:pt x="498421" y="368336"/>
                    <a:pt x="493387" y="373257"/>
                    <a:pt x="488401" y="378235"/>
                  </a:cubicBezTo>
                  <a:cubicBezTo>
                    <a:pt x="487053" y="379518"/>
                    <a:pt x="485536" y="380914"/>
                    <a:pt x="483745" y="382616"/>
                  </a:cubicBezTo>
                  <a:cubicBezTo>
                    <a:pt x="477597" y="388417"/>
                    <a:pt x="471700" y="394452"/>
                    <a:pt x="465899" y="400551"/>
                  </a:cubicBezTo>
                  <a:cubicBezTo>
                    <a:pt x="462502" y="403673"/>
                    <a:pt x="459073" y="406747"/>
                    <a:pt x="455418" y="409587"/>
                  </a:cubicBezTo>
                  <a:lnTo>
                    <a:pt x="453555" y="403770"/>
                  </a:lnTo>
                  <a:cubicBezTo>
                    <a:pt x="462341" y="396614"/>
                    <a:pt x="469933" y="387182"/>
                    <a:pt x="477130" y="378800"/>
                  </a:cubicBezTo>
                  <a:cubicBezTo>
                    <a:pt x="484722" y="371950"/>
                    <a:pt x="492338" y="365149"/>
                    <a:pt x="499446" y="357646"/>
                  </a:cubicBezTo>
                  <a:cubicBezTo>
                    <a:pt x="500148" y="356904"/>
                    <a:pt x="499494" y="355629"/>
                    <a:pt x="498631" y="355629"/>
                  </a:cubicBezTo>
                  <a:cubicBezTo>
                    <a:pt x="498445" y="355629"/>
                    <a:pt x="498244" y="355686"/>
                    <a:pt x="498042" y="355831"/>
                  </a:cubicBezTo>
                  <a:cubicBezTo>
                    <a:pt x="489337" y="362075"/>
                    <a:pt x="482019" y="369667"/>
                    <a:pt x="474895" y="377541"/>
                  </a:cubicBezTo>
                  <a:cubicBezTo>
                    <a:pt x="471442" y="380777"/>
                    <a:pt x="468303" y="383738"/>
                    <a:pt x="466714" y="385133"/>
                  </a:cubicBezTo>
                  <a:cubicBezTo>
                    <a:pt x="460267" y="390813"/>
                    <a:pt x="454321" y="397033"/>
                    <a:pt x="448948" y="403722"/>
                  </a:cubicBezTo>
                  <a:cubicBezTo>
                    <a:pt x="447036" y="405303"/>
                    <a:pt x="445075" y="406844"/>
                    <a:pt x="442977" y="408328"/>
                  </a:cubicBezTo>
                  <a:cubicBezTo>
                    <a:pt x="446802" y="405609"/>
                    <a:pt x="462550" y="382269"/>
                    <a:pt x="468997" y="375468"/>
                  </a:cubicBezTo>
                  <a:cubicBezTo>
                    <a:pt x="472426" y="371854"/>
                    <a:pt x="475847" y="368223"/>
                    <a:pt x="479268" y="364609"/>
                  </a:cubicBezTo>
                  <a:cubicBezTo>
                    <a:pt x="489030" y="356113"/>
                    <a:pt x="498421" y="347239"/>
                    <a:pt x="505707" y="336549"/>
                  </a:cubicBezTo>
                  <a:cubicBezTo>
                    <a:pt x="506271" y="335734"/>
                    <a:pt x="505457" y="334822"/>
                    <a:pt x="504650" y="334822"/>
                  </a:cubicBezTo>
                  <a:cubicBezTo>
                    <a:pt x="504383" y="334822"/>
                    <a:pt x="504125" y="334919"/>
                    <a:pt x="503916" y="335145"/>
                  </a:cubicBezTo>
                  <a:cubicBezTo>
                    <a:pt x="495928" y="343721"/>
                    <a:pt x="487868" y="352200"/>
                    <a:pt x="479808" y="360696"/>
                  </a:cubicBezTo>
                  <a:cubicBezTo>
                    <a:pt x="477662" y="362398"/>
                    <a:pt x="475564" y="364076"/>
                    <a:pt x="473636" y="365754"/>
                  </a:cubicBezTo>
                  <a:cubicBezTo>
                    <a:pt x="453885" y="382898"/>
                    <a:pt x="435506" y="401575"/>
                    <a:pt x="417595" y="420607"/>
                  </a:cubicBezTo>
                  <a:cubicBezTo>
                    <a:pt x="400918" y="434718"/>
                    <a:pt x="385355" y="450023"/>
                    <a:pt x="369259" y="464908"/>
                  </a:cubicBezTo>
                  <a:cubicBezTo>
                    <a:pt x="359965" y="473524"/>
                    <a:pt x="350211" y="481511"/>
                    <a:pt x="340795" y="489757"/>
                  </a:cubicBezTo>
                  <a:cubicBezTo>
                    <a:pt x="378925" y="449910"/>
                    <a:pt x="421016" y="413476"/>
                    <a:pt x="459194" y="373653"/>
                  </a:cubicBezTo>
                  <a:cubicBezTo>
                    <a:pt x="464108" y="368522"/>
                    <a:pt x="468908" y="363310"/>
                    <a:pt x="473749" y="358138"/>
                  </a:cubicBezTo>
                  <a:cubicBezTo>
                    <a:pt x="484931" y="347142"/>
                    <a:pt x="495670" y="335774"/>
                    <a:pt x="505545" y="323761"/>
                  </a:cubicBezTo>
                  <a:cubicBezTo>
                    <a:pt x="506255" y="322890"/>
                    <a:pt x="505513" y="321728"/>
                    <a:pt x="504666" y="321728"/>
                  </a:cubicBezTo>
                  <a:cubicBezTo>
                    <a:pt x="504408" y="321728"/>
                    <a:pt x="504133" y="321841"/>
                    <a:pt x="503891" y="322108"/>
                  </a:cubicBezTo>
                  <a:cubicBezTo>
                    <a:pt x="490216" y="337130"/>
                    <a:pt x="475895" y="351733"/>
                    <a:pt x="461332" y="366150"/>
                  </a:cubicBezTo>
                  <a:cubicBezTo>
                    <a:pt x="447149" y="378776"/>
                    <a:pt x="432457" y="390934"/>
                    <a:pt x="418709" y="403859"/>
                  </a:cubicBezTo>
                  <a:cubicBezTo>
                    <a:pt x="379272" y="440890"/>
                    <a:pt x="343917" y="482350"/>
                    <a:pt x="304085" y="518801"/>
                  </a:cubicBezTo>
                  <a:cubicBezTo>
                    <a:pt x="294081" y="527950"/>
                    <a:pt x="289926" y="531475"/>
                    <a:pt x="289474" y="531475"/>
                  </a:cubicBezTo>
                  <a:cubicBezTo>
                    <a:pt x="288078" y="531475"/>
                    <a:pt x="321190" y="498615"/>
                    <a:pt x="327612" y="492742"/>
                  </a:cubicBezTo>
                  <a:cubicBezTo>
                    <a:pt x="351090" y="471289"/>
                    <a:pt x="373148" y="448232"/>
                    <a:pt x="395537" y="425618"/>
                  </a:cubicBezTo>
                  <a:cubicBezTo>
                    <a:pt x="430520" y="390281"/>
                    <a:pt x="473935" y="357178"/>
                    <a:pt x="500422" y="314766"/>
                  </a:cubicBezTo>
                  <a:cubicBezTo>
                    <a:pt x="500930" y="313959"/>
                    <a:pt x="500220" y="313225"/>
                    <a:pt x="499470" y="313225"/>
                  </a:cubicBezTo>
                  <a:cubicBezTo>
                    <a:pt x="499220" y="313225"/>
                    <a:pt x="498962" y="313306"/>
                    <a:pt x="498744" y="313483"/>
                  </a:cubicBezTo>
                  <a:cubicBezTo>
                    <a:pt x="498203" y="313951"/>
                    <a:pt x="497663" y="314419"/>
                    <a:pt x="497122" y="314887"/>
                  </a:cubicBezTo>
                  <a:cubicBezTo>
                    <a:pt x="497711" y="314096"/>
                    <a:pt x="496896" y="313055"/>
                    <a:pt x="495977" y="313055"/>
                  </a:cubicBezTo>
                  <a:cubicBezTo>
                    <a:pt x="495702" y="313055"/>
                    <a:pt x="495412" y="313152"/>
                    <a:pt x="495154" y="313370"/>
                  </a:cubicBezTo>
                  <a:cubicBezTo>
                    <a:pt x="485068" y="321712"/>
                    <a:pt x="475169" y="330442"/>
                    <a:pt x="465366" y="339316"/>
                  </a:cubicBezTo>
                  <a:cubicBezTo>
                    <a:pt x="474709" y="328723"/>
                    <a:pt x="483415" y="317775"/>
                    <a:pt x="490990" y="306149"/>
                  </a:cubicBezTo>
                  <a:cubicBezTo>
                    <a:pt x="491523" y="305310"/>
                    <a:pt x="490765" y="304366"/>
                    <a:pt x="489917" y="304366"/>
                  </a:cubicBezTo>
                  <a:cubicBezTo>
                    <a:pt x="489732" y="304366"/>
                    <a:pt x="489538" y="304415"/>
                    <a:pt x="489353" y="304520"/>
                  </a:cubicBezTo>
                  <a:cubicBezTo>
                    <a:pt x="480921" y="309385"/>
                    <a:pt x="473475" y="315161"/>
                    <a:pt x="466528" y="321454"/>
                  </a:cubicBezTo>
                  <a:cubicBezTo>
                    <a:pt x="473095" y="314209"/>
                    <a:pt x="479502" y="306916"/>
                    <a:pt x="485633" y="299485"/>
                  </a:cubicBezTo>
                  <a:cubicBezTo>
                    <a:pt x="486456" y="298501"/>
                    <a:pt x="485706" y="297364"/>
                    <a:pt x="484730" y="297364"/>
                  </a:cubicBezTo>
                  <a:cubicBezTo>
                    <a:pt x="484439" y="297364"/>
                    <a:pt x="484133" y="297460"/>
                    <a:pt x="483834" y="297694"/>
                  </a:cubicBezTo>
                  <a:cubicBezTo>
                    <a:pt x="455580" y="319961"/>
                    <a:pt x="429124" y="344302"/>
                    <a:pt x="403476" y="369570"/>
                  </a:cubicBezTo>
                  <a:cubicBezTo>
                    <a:pt x="427422" y="344980"/>
                    <a:pt x="451578" y="320663"/>
                    <a:pt x="477759" y="298558"/>
                  </a:cubicBezTo>
                  <a:cubicBezTo>
                    <a:pt x="478743" y="297735"/>
                    <a:pt x="477791" y="296549"/>
                    <a:pt x="476758" y="296549"/>
                  </a:cubicBezTo>
                  <a:cubicBezTo>
                    <a:pt x="476597" y="296549"/>
                    <a:pt x="476428" y="296581"/>
                    <a:pt x="476266" y="296645"/>
                  </a:cubicBezTo>
                  <a:cubicBezTo>
                    <a:pt x="473475" y="297904"/>
                    <a:pt x="470772" y="299348"/>
                    <a:pt x="468182" y="300978"/>
                  </a:cubicBezTo>
                  <a:cubicBezTo>
                    <a:pt x="465850" y="303890"/>
                    <a:pt x="458492" y="312232"/>
                    <a:pt x="455023" y="315371"/>
                  </a:cubicBezTo>
                  <a:cubicBezTo>
                    <a:pt x="452207" y="317936"/>
                    <a:pt x="449569" y="320704"/>
                    <a:pt x="446826" y="323366"/>
                  </a:cubicBezTo>
                  <a:cubicBezTo>
                    <a:pt x="449779" y="320147"/>
                    <a:pt x="452812" y="317001"/>
                    <a:pt x="455749" y="313790"/>
                  </a:cubicBezTo>
                  <a:cubicBezTo>
                    <a:pt x="461405" y="307594"/>
                    <a:pt x="464826" y="303939"/>
                    <a:pt x="466810" y="301914"/>
                  </a:cubicBezTo>
                  <a:cubicBezTo>
                    <a:pt x="465503" y="302769"/>
                    <a:pt x="464204" y="303608"/>
                    <a:pt x="462986" y="304544"/>
                  </a:cubicBezTo>
                  <a:cubicBezTo>
                    <a:pt x="467319" y="300510"/>
                    <a:pt x="471563" y="296387"/>
                    <a:pt x="475943" y="292410"/>
                  </a:cubicBezTo>
                  <a:cubicBezTo>
                    <a:pt x="476775" y="291660"/>
                    <a:pt x="476008" y="290546"/>
                    <a:pt x="475121" y="290546"/>
                  </a:cubicBezTo>
                  <a:cubicBezTo>
                    <a:pt x="474870" y="290546"/>
                    <a:pt x="474612" y="290635"/>
                    <a:pt x="474378" y="290845"/>
                  </a:cubicBezTo>
                  <a:cubicBezTo>
                    <a:pt x="468836" y="295718"/>
                    <a:pt x="463406" y="300655"/>
                    <a:pt x="457984" y="305641"/>
                  </a:cubicBezTo>
                  <a:cubicBezTo>
                    <a:pt x="462405" y="301139"/>
                    <a:pt x="466738" y="296508"/>
                    <a:pt x="470885" y="291684"/>
                  </a:cubicBezTo>
                  <a:cubicBezTo>
                    <a:pt x="471740" y="290708"/>
                    <a:pt x="470844" y="289384"/>
                    <a:pt x="469876" y="289384"/>
                  </a:cubicBezTo>
                  <a:cubicBezTo>
                    <a:pt x="469578" y="289384"/>
                    <a:pt x="469263" y="289514"/>
                    <a:pt x="468997" y="289820"/>
                  </a:cubicBezTo>
                  <a:cubicBezTo>
                    <a:pt x="467972" y="291014"/>
                    <a:pt x="466835" y="292103"/>
                    <a:pt x="465786" y="293289"/>
                  </a:cubicBezTo>
                  <a:cubicBezTo>
                    <a:pt x="465713" y="293338"/>
                    <a:pt x="465649" y="293289"/>
                    <a:pt x="465576" y="293362"/>
                  </a:cubicBezTo>
                  <a:cubicBezTo>
                    <a:pt x="434457" y="318259"/>
                    <a:pt x="404969" y="345609"/>
                    <a:pt x="376270" y="373838"/>
                  </a:cubicBezTo>
                  <a:cubicBezTo>
                    <a:pt x="356383" y="390047"/>
                    <a:pt x="336648" y="406400"/>
                    <a:pt x="318600" y="424214"/>
                  </a:cubicBezTo>
                  <a:cubicBezTo>
                    <a:pt x="293629" y="448813"/>
                    <a:pt x="271055" y="475501"/>
                    <a:pt x="248278" y="502084"/>
                  </a:cubicBezTo>
                  <a:cubicBezTo>
                    <a:pt x="237750" y="514355"/>
                    <a:pt x="226357" y="525626"/>
                    <a:pt x="214739" y="536695"/>
                  </a:cubicBezTo>
                  <a:cubicBezTo>
                    <a:pt x="250191" y="497542"/>
                    <a:pt x="284222" y="457009"/>
                    <a:pt x="321230" y="419188"/>
                  </a:cubicBezTo>
                  <a:cubicBezTo>
                    <a:pt x="347734" y="392120"/>
                    <a:pt x="375972" y="366892"/>
                    <a:pt x="404081" y="341551"/>
                  </a:cubicBezTo>
                  <a:cubicBezTo>
                    <a:pt x="424743" y="322922"/>
                    <a:pt x="449851" y="306520"/>
                    <a:pt x="465875" y="283600"/>
                  </a:cubicBezTo>
                  <a:cubicBezTo>
                    <a:pt x="466576" y="282616"/>
                    <a:pt x="465616" y="281664"/>
                    <a:pt x="464640" y="281664"/>
                  </a:cubicBezTo>
                  <a:cubicBezTo>
                    <a:pt x="464446" y="281664"/>
                    <a:pt x="464245" y="281704"/>
                    <a:pt x="464059" y="281785"/>
                  </a:cubicBezTo>
                  <a:cubicBezTo>
                    <a:pt x="463575" y="282019"/>
                    <a:pt x="463131" y="282301"/>
                    <a:pt x="462639" y="282535"/>
                  </a:cubicBezTo>
                  <a:cubicBezTo>
                    <a:pt x="463365" y="281833"/>
                    <a:pt x="464108" y="281131"/>
                    <a:pt x="464826" y="280413"/>
                  </a:cubicBezTo>
                  <a:cubicBezTo>
                    <a:pt x="465737" y="279501"/>
                    <a:pt x="464906" y="278106"/>
                    <a:pt x="463841" y="278106"/>
                  </a:cubicBezTo>
                  <a:cubicBezTo>
                    <a:pt x="463624" y="278106"/>
                    <a:pt x="463398" y="278162"/>
                    <a:pt x="463172" y="278291"/>
                  </a:cubicBezTo>
                  <a:cubicBezTo>
                    <a:pt x="455555" y="282559"/>
                    <a:pt x="448318" y="287771"/>
                    <a:pt x="441259" y="293338"/>
                  </a:cubicBezTo>
                  <a:cubicBezTo>
                    <a:pt x="447778" y="286512"/>
                    <a:pt x="454160" y="279574"/>
                    <a:pt x="460429" y="272539"/>
                  </a:cubicBezTo>
                  <a:cubicBezTo>
                    <a:pt x="461171" y="271676"/>
                    <a:pt x="460485" y="270296"/>
                    <a:pt x="459525" y="270296"/>
                  </a:cubicBezTo>
                  <a:cubicBezTo>
                    <a:pt x="459315" y="270296"/>
                    <a:pt x="459089" y="270361"/>
                    <a:pt x="458863" y="270514"/>
                  </a:cubicBezTo>
                  <a:cubicBezTo>
                    <a:pt x="448197" y="277783"/>
                    <a:pt x="437903" y="285536"/>
                    <a:pt x="427721" y="293483"/>
                  </a:cubicBezTo>
                  <a:cubicBezTo>
                    <a:pt x="437184" y="283810"/>
                    <a:pt x="446455" y="274031"/>
                    <a:pt x="455233" y="263874"/>
                  </a:cubicBezTo>
                  <a:cubicBezTo>
                    <a:pt x="456088" y="262898"/>
                    <a:pt x="455225" y="261575"/>
                    <a:pt x="454240" y="261575"/>
                  </a:cubicBezTo>
                  <a:cubicBezTo>
                    <a:pt x="453934" y="261575"/>
                    <a:pt x="453627" y="261696"/>
                    <a:pt x="453345" y="261986"/>
                  </a:cubicBezTo>
                  <a:cubicBezTo>
                    <a:pt x="403613" y="314717"/>
                    <a:pt x="344313" y="357202"/>
                    <a:pt x="293161" y="408562"/>
                  </a:cubicBezTo>
                  <a:cubicBezTo>
                    <a:pt x="268005" y="433790"/>
                    <a:pt x="243873" y="459874"/>
                    <a:pt x="217926" y="484311"/>
                  </a:cubicBezTo>
                  <a:cubicBezTo>
                    <a:pt x="224494" y="476574"/>
                    <a:pt x="230997" y="469103"/>
                    <a:pt x="237491" y="462302"/>
                  </a:cubicBezTo>
                  <a:cubicBezTo>
                    <a:pt x="241985" y="457639"/>
                    <a:pt x="246342" y="452822"/>
                    <a:pt x="250772" y="448086"/>
                  </a:cubicBezTo>
                  <a:cubicBezTo>
                    <a:pt x="264955" y="433605"/>
                    <a:pt x="279187" y="419212"/>
                    <a:pt x="293815" y="405375"/>
                  </a:cubicBezTo>
                  <a:cubicBezTo>
                    <a:pt x="323166" y="377590"/>
                    <a:pt x="353744" y="351176"/>
                    <a:pt x="382701" y="322963"/>
                  </a:cubicBezTo>
                  <a:cubicBezTo>
                    <a:pt x="405412" y="300841"/>
                    <a:pt x="433546" y="281623"/>
                    <a:pt x="450973" y="254838"/>
                  </a:cubicBezTo>
                  <a:cubicBezTo>
                    <a:pt x="451481" y="254064"/>
                    <a:pt x="450739" y="253039"/>
                    <a:pt x="449924" y="253039"/>
                  </a:cubicBezTo>
                  <a:cubicBezTo>
                    <a:pt x="449730" y="253039"/>
                    <a:pt x="449529" y="253095"/>
                    <a:pt x="449343" y="253233"/>
                  </a:cubicBezTo>
                  <a:cubicBezTo>
                    <a:pt x="443841" y="257121"/>
                    <a:pt x="438419" y="261083"/>
                    <a:pt x="433078" y="265133"/>
                  </a:cubicBezTo>
                  <a:cubicBezTo>
                    <a:pt x="436249" y="261478"/>
                    <a:pt x="439419" y="257839"/>
                    <a:pt x="442308" y="253999"/>
                  </a:cubicBezTo>
                  <a:cubicBezTo>
                    <a:pt x="442937" y="253136"/>
                    <a:pt x="442049" y="252176"/>
                    <a:pt x="441178" y="252176"/>
                  </a:cubicBezTo>
                  <a:cubicBezTo>
                    <a:pt x="440904" y="252176"/>
                    <a:pt x="440621" y="252281"/>
                    <a:pt x="440396" y="252506"/>
                  </a:cubicBezTo>
                  <a:cubicBezTo>
                    <a:pt x="429447" y="263801"/>
                    <a:pt x="418289" y="274870"/>
                    <a:pt x="407107" y="285907"/>
                  </a:cubicBezTo>
                  <a:cubicBezTo>
                    <a:pt x="392883" y="297815"/>
                    <a:pt x="379086" y="310183"/>
                    <a:pt x="365766" y="322987"/>
                  </a:cubicBezTo>
                  <a:cubicBezTo>
                    <a:pt x="355778" y="331047"/>
                    <a:pt x="345733" y="339058"/>
                    <a:pt x="335745" y="347142"/>
                  </a:cubicBezTo>
                  <a:cubicBezTo>
                    <a:pt x="367864" y="317751"/>
                    <a:pt x="400588" y="288941"/>
                    <a:pt x="431706" y="258590"/>
                  </a:cubicBezTo>
                  <a:cubicBezTo>
                    <a:pt x="432578" y="257734"/>
                    <a:pt x="431730" y="256492"/>
                    <a:pt x="430770" y="256492"/>
                  </a:cubicBezTo>
                  <a:cubicBezTo>
                    <a:pt x="430496" y="256492"/>
                    <a:pt x="430214" y="256597"/>
                    <a:pt x="429964" y="256839"/>
                  </a:cubicBezTo>
                  <a:cubicBezTo>
                    <a:pt x="422041" y="264503"/>
                    <a:pt x="414077" y="272119"/>
                    <a:pt x="406082" y="279671"/>
                  </a:cubicBezTo>
                  <a:cubicBezTo>
                    <a:pt x="410931" y="274564"/>
                    <a:pt x="415497" y="269207"/>
                    <a:pt x="419757" y="263600"/>
                  </a:cubicBezTo>
                  <a:cubicBezTo>
                    <a:pt x="420403" y="262745"/>
                    <a:pt x="419507" y="261631"/>
                    <a:pt x="418604" y="261631"/>
                  </a:cubicBezTo>
                  <a:cubicBezTo>
                    <a:pt x="418394" y="261631"/>
                    <a:pt x="418184" y="261688"/>
                    <a:pt x="417990" y="261825"/>
                  </a:cubicBezTo>
                  <a:cubicBezTo>
                    <a:pt x="414521" y="264181"/>
                    <a:pt x="411068" y="266528"/>
                    <a:pt x="407647" y="268908"/>
                  </a:cubicBezTo>
                  <a:cubicBezTo>
                    <a:pt x="412327" y="263156"/>
                    <a:pt x="416917" y="257307"/>
                    <a:pt x="421387" y="251345"/>
                  </a:cubicBezTo>
                  <a:cubicBezTo>
                    <a:pt x="422025" y="250473"/>
                    <a:pt x="421185" y="249691"/>
                    <a:pt x="420322" y="249691"/>
                  </a:cubicBezTo>
                  <a:cubicBezTo>
                    <a:pt x="420048" y="249691"/>
                    <a:pt x="419782" y="249771"/>
                    <a:pt x="419548" y="249949"/>
                  </a:cubicBezTo>
                  <a:cubicBezTo>
                    <a:pt x="409575" y="257960"/>
                    <a:pt x="400426" y="266690"/>
                    <a:pt x="391342" y="275685"/>
                  </a:cubicBezTo>
                  <a:cubicBezTo>
                    <a:pt x="385847" y="281115"/>
                    <a:pt x="380304" y="286472"/>
                    <a:pt x="374641" y="291708"/>
                  </a:cubicBezTo>
                  <a:cubicBezTo>
                    <a:pt x="373398" y="292846"/>
                    <a:pt x="363708" y="302196"/>
                    <a:pt x="363128" y="302196"/>
                  </a:cubicBezTo>
                  <a:cubicBezTo>
                    <a:pt x="362902" y="302196"/>
                    <a:pt x="364072" y="300768"/>
                    <a:pt x="367678" y="296855"/>
                  </a:cubicBezTo>
                  <a:cubicBezTo>
                    <a:pt x="383863" y="279316"/>
                    <a:pt x="403476" y="266085"/>
                    <a:pt x="417176" y="246222"/>
                  </a:cubicBezTo>
                  <a:cubicBezTo>
                    <a:pt x="417781" y="245326"/>
                    <a:pt x="416917" y="244189"/>
                    <a:pt x="415982" y="244189"/>
                  </a:cubicBezTo>
                  <a:cubicBezTo>
                    <a:pt x="415772" y="244189"/>
                    <a:pt x="415562" y="244245"/>
                    <a:pt x="415352" y="244382"/>
                  </a:cubicBezTo>
                  <a:cubicBezTo>
                    <a:pt x="398280" y="255863"/>
                    <a:pt x="383330" y="269562"/>
                    <a:pt x="368444" y="283721"/>
                  </a:cubicBezTo>
                  <a:cubicBezTo>
                    <a:pt x="380159" y="272563"/>
                    <a:pt x="394996" y="257960"/>
                    <a:pt x="407881" y="243890"/>
                  </a:cubicBezTo>
                  <a:cubicBezTo>
                    <a:pt x="408131" y="243632"/>
                    <a:pt x="408389" y="243398"/>
                    <a:pt x="408648" y="243148"/>
                  </a:cubicBezTo>
                  <a:cubicBezTo>
                    <a:pt x="408623" y="243148"/>
                    <a:pt x="408599" y="243148"/>
                    <a:pt x="408575" y="243124"/>
                  </a:cubicBezTo>
                  <a:cubicBezTo>
                    <a:pt x="410205" y="241333"/>
                    <a:pt x="411931" y="239509"/>
                    <a:pt x="413472" y="237767"/>
                  </a:cubicBezTo>
                  <a:cubicBezTo>
                    <a:pt x="414320" y="236806"/>
                    <a:pt x="413456" y="235491"/>
                    <a:pt x="412488" y="235491"/>
                  </a:cubicBezTo>
                  <a:cubicBezTo>
                    <a:pt x="412190" y="235491"/>
                    <a:pt x="411875" y="235621"/>
                    <a:pt x="411609" y="235927"/>
                  </a:cubicBezTo>
                  <a:cubicBezTo>
                    <a:pt x="409721" y="238041"/>
                    <a:pt x="407696" y="240026"/>
                    <a:pt x="405711" y="242051"/>
                  </a:cubicBezTo>
                  <a:cubicBezTo>
                    <a:pt x="404081" y="242051"/>
                    <a:pt x="402710" y="243471"/>
                    <a:pt x="401564" y="246197"/>
                  </a:cubicBezTo>
                  <a:cubicBezTo>
                    <a:pt x="392673" y="254725"/>
                    <a:pt x="383096" y="262454"/>
                    <a:pt x="373358" y="270191"/>
                  </a:cubicBezTo>
                  <a:cubicBezTo>
                    <a:pt x="370074" y="272797"/>
                    <a:pt x="368574" y="273838"/>
                    <a:pt x="368259" y="273838"/>
                  </a:cubicBezTo>
                  <a:cubicBezTo>
                    <a:pt x="367105" y="273838"/>
                    <a:pt x="382200" y="259646"/>
                    <a:pt x="384218" y="257541"/>
                  </a:cubicBezTo>
                  <a:cubicBezTo>
                    <a:pt x="391527" y="249949"/>
                    <a:pt x="399168" y="242704"/>
                    <a:pt x="406502" y="235136"/>
                  </a:cubicBezTo>
                  <a:cubicBezTo>
                    <a:pt x="407308" y="234289"/>
                    <a:pt x="406574" y="232918"/>
                    <a:pt x="405598" y="232918"/>
                  </a:cubicBezTo>
                  <a:cubicBezTo>
                    <a:pt x="405388" y="232918"/>
                    <a:pt x="405162" y="232982"/>
                    <a:pt x="404944" y="233128"/>
                  </a:cubicBezTo>
                  <a:cubicBezTo>
                    <a:pt x="393907" y="240493"/>
                    <a:pt x="384306" y="248965"/>
                    <a:pt x="374544" y="257936"/>
                  </a:cubicBezTo>
                  <a:cubicBezTo>
                    <a:pt x="370381" y="261768"/>
                    <a:pt x="368743" y="263188"/>
                    <a:pt x="368606" y="263188"/>
                  </a:cubicBezTo>
                  <a:cubicBezTo>
                    <a:pt x="368235" y="263188"/>
                    <a:pt x="378062" y="253515"/>
                    <a:pt x="379393" y="252135"/>
                  </a:cubicBezTo>
                  <a:cubicBezTo>
                    <a:pt x="386477" y="244842"/>
                    <a:pt x="394650" y="238485"/>
                    <a:pt x="402169" y="231683"/>
                  </a:cubicBezTo>
                  <a:cubicBezTo>
                    <a:pt x="403105" y="230852"/>
                    <a:pt x="402258" y="229424"/>
                    <a:pt x="401209" y="229424"/>
                  </a:cubicBezTo>
                  <a:cubicBezTo>
                    <a:pt x="400999" y="229424"/>
                    <a:pt x="400781" y="229481"/>
                    <a:pt x="400563" y="229610"/>
                  </a:cubicBezTo>
                  <a:cubicBezTo>
                    <a:pt x="389244" y="236742"/>
                    <a:pt x="379086" y="244987"/>
                    <a:pt x="368703" y="253418"/>
                  </a:cubicBezTo>
                  <a:cubicBezTo>
                    <a:pt x="373592" y="249433"/>
                    <a:pt x="386686" y="234717"/>
                    <a:pt x="394367" y="227351"/>
                  </a:cubicBezTo>
                  <a:cubicBezTo>
                    <a:pt x="395255" y="226488"/>
                    <a:pt x="394440" y="225052"/>
                    <a:pt x="393407" y="225052"/>
                  </a:cubicBezTo>
                  <a:cubicBezTo>
                    <a:pt x="393189" y="225052"/>
                    <a:pt x="392963" y="225108"/>
                    <a:pt x="392737" y="225261"/>
                  </a:cubicBezTo>
                  <a:cubicBezTo>
                    <a:pt x="383959" y="230990"/>
                    <a:pt x="376109" y="237323"/>
                    <a:pt x="368186" y="244197"/>
                  </a:cubicBezTo>
                  <a:cubicBezTo>
                    <a:pt x="364063" y="247779"/>
                    <a:pt x="362393" y="249118"/>
                    <a:pt x="362192" y="249118"/>
                  </a:cubicBezTo>
                  <a:cubicBezTo>
                    <a:pt x="361635" y="249118"/>
                    <a:pt x="371607" y="239517"/>
                    <a:pt x="372963" y="238025"/>
                  </a:cubicBezTo>
                  <a:cubicBezTo>
                    <a:pt x="378158" y="232264"/>
                    <a:pt x="383814" y="226891"/>
                    <a:pt x="389155" y="221276"/>
                  </a:cubicBezTo>
                  <a:cubicBezTo>
                    <a:pt x="389994" y="220397"/>
                    <a:pt x="389220" y="218912"/>
                    <a:pt x="388211" y="218912"/>
                  </a:cubicBezTo>
                  <a:cubicBezTo>
                    <a:pt x="387993" y="218912"/>
                    <a:pt x="387751" y="218985"/>
                    <a:pt x="387517" y="219154"/>
                  </a:cubicBezTo>
                  <a:cubicBezTo>
                    <a:pt x="381491" y="223535"/>
                    <a:pt x="376158" y="228142"/>
                    <a:pt x="370728" y="233273"/>
                  </a:cubicBezTo>
                  <a:cubicBezTo>
                    <a:pt x="366766" y="237016"/>
                    <a:pt x="365040" y="238452"/>
                    <a:pt x="364733" y="238452"/>
                  </a:cubicBezTo>
                  <a:cubicBezTo>
                    <a:pt x="363829" y="238452"/>
                    <a:pt x="375197" y="225979"/>
                    <a:pt x="377852" y="223019"/>
                  </a:cubicBezTo>
                  <a:cubicBezTo>
                    <a:pt x="378780" y="221994"/>
                    <a:pt x="377916" y="220768"/>
                    <a:pt x="376867" y="220768"/>
                  </a:cubicBezTo>
                  <a:cubicBezTo>
                    <a:pt x="376561" y="220768"/>
                    <a:pt x="376246" y="220873"/>
                    <a:pt x="375948" y="221115"/>
                  </a:cubicBezTo>
                  <a:cubicBezTo>
                    <a:pt x="369647" y="226117"/>
                    <a:pt x="363854" y="231466"/>
                    <a:pt x="357948" y="236903"/>
                  </a:cubicBezTo>
                  <a:cubicBezTo>
                    <a:pt x="363103" y="232143"/>
                    <a:pt x="367573" y="226230"/>
                    <a:pt x="372616" y="221276"/>
                  </a:cubicBezTo>
                  <a:cubicBezTo>
                    <a:pt x="373568" y="220340"/>
                    <a:pt x="372656" y="219001"/>
                    <a:pt x="371623" y="219001"/>
                  </a:cubicBezTo>
                  <a:cubicBezTo>
                    <a:pt x="371325" y="219001"/>
                    <a:pt x="371010" y="219114"/>
                    <a:pt x="370728" y="219388"/>
                  </a:cubicBezTo>
                  <a:cubicBezTo>
                    <a:pt x="363483" y="226512"/>
                    <a:pt x="356520" y="233434"/>
                    <a:pt x="351397" y="242260"/>
                  </a:cubicBezTo>
                  <a:cubicBezTo>
                    <a:pt x="350767" y="243325"/>
                    <a:pt x="351614" y="244221"/>
                    <a:pt x="352558" y="244221"/>
                  </a:cubicBezTo>
                  <a:cubicBezTo>
                    <a:pt x="352881" y="244221"/>
                    <a:pt x="353204" y="244116"/>
                    <a:pt x="353494" y="243890"/>
                  </a:cubicBezTo>
                  <a:cubicBezTo>
                    <a:pt x="356843" y="241187"/>
                    <a:pt x="360013" y="238275"/>
                    <a:pt x="363015" y="235177"/>
                  </a:cubicBezTo>
                  <a:cubicBezTo>
                    <a:pt x="359642" y="238880"/>
                    <a:pt x="356496" y="242704"/>
                    <a:pt x="354003" y="247480"/>
                  </a:cubicBezTo>
                  <a:cubicBezTo>
                    <a:pt x="353535" y="248352"/>
                    <a:pt x="354253" y="249562"/>
                    <a:pt x="355156" y="249562"/>
                  </a:cubicBezTo>
                  <a:cubicBezTo>
                    <a:pt x="355374" y="249562"/>
                    <a:pt x="355616" y="249489"/>
                    <a:pt x="355842" y="249320"/>
                  </a:cubicBezTo>
                  <a:cubicBezTo>
                    <a:pt x="363829" y="243511"/>
                    <a:pt x="370494" y="236887"/>
                    <a:pt x="377166" y="229941"/>
                  </a:cubicBezTo>
                  <a:cubicBezTo>
                    <a:pt x="369776" y="237702"/>
                    <a:pt x="362660" y="245407"/>
                    <a:pt x="356609" y="254419"/>
                  </a:cubicBezTo>
                  <a:cubicBezTo>
                    <a:pt x="355923" y="255443"/>
                    <a:pt x="356859" y="256403"/>
                    <a:pt x="357835" y="256403"/>
                  </a:cubicBezTo>
                  <a:cubicBezTo>
                    <a:pt x="358150" y="256403"/>
                    <a:pt x="358464" y="256306"/>
                    <a:pt x="358730" y="256072"/>
                  </a:cubicBezTo>
                  <a:cubicBezTo>
                    <a:pt x="363741" y="251716"/>
                    <a:pt x="368727" y="247335"/>
                    <a:pt x="373713" y="242962"/>
                  </a:cubicBezTo>
                  <a:cubicBezTo>
                    <a:pt x="367210" y="249199"/>
                    <a:pt x="361135" y="255677"/>
                    <a:pt x="355753" y="263132"/>
                  </a:cubicBezTo>
                  <a:cubicBezTo>
                    <a:pt x="355124" y="264003"/>
                    <a:pt x="356012" y="265149"/>
                    <a:pt x="356939" y="265149"/>
                  </a:cubicBezTo>
                  <a:cubicBezTo>
                    <a:pt x="357149" y="265149"/>
                    <a:pt x="357367" y="265084"/>
                    <a:pt x="357569" y="264947"/>
                  </a:cubicBezTo>
                  <a:cubicBezTo>
                    <a:pt x="370445" y="255822"/>
                    <a:pt x="383758" y="244794"/>
                    <a:pt x="394456" y="235120"/>
                  </a:cubicBezTo>
                  <a:cubicBezTo>
                    <a:pt x="382854" y="245600"/>
                    <a:pt x="371631" y="255371"/>
                    <a:pt x="362740" y="268344"/>
                  </a:cubicBezTo>
                  <a:cubicBezTo>
                    <a:pt x="362071" y="269336"/>
                    <a:pt x="362974" y="270240"/>
                    <a:pt x="363902" y="270240"/>
                  </a:cubicBezTo>
                  <a:cubicBezTo>
                    <a:pt x="364209" y="270240"/>
                    <a:pt x="364507" y="270143"/>
                    <a:pt x="364765" y="269933"/>
                  </a:cubicBezTo>
                  <a:cubicBezTo>
                    <a:pt x="370679" y="264923"/>
                    <a:pt x="376408" y="259727"/>
                    <a:pt x="382120" y="254491"/>
                  </a:cubicBezTo>
                  <a:cubicBezTo>
                    <a:pt x="385363" y="251482"/>
                    <a:pt x="398651" y="238961"/>
                    <a:pt x="399022" y="238961"/>
                  </a:cubicBezTo>
                  <a:cubicBezTo>
                    <a:pt x="399152" y="238961"/>
                    <a:pt x="397659" y="240542"/>
                    <a:pt x="393504" y="244681"/>
                  </a:cubicBezTo>
                  <a:cubicBezTo>
                    <a:pt x="382281" y="255863"/>
                    <a:pt x="371333" y="266924"/>
                    <a:pt x="361853" y="279647"/>
                  </a:cubicBezTo>
                  <a:cubicBezTo>
                    <a:pt x="361127" y="280623"/>
                    <a:pt x="362087" y="281543"/>
                    <a:pt x="363063" y="281543"/>
                  </a:cubicBezTo>
                  <a:cubicBezTo>
                    <a:pt x="363370" y="281543"/>
                    <a:pt x="363668" y="281454"/>
                    <a:pt x="363926" y="281252"/>
                  </a:cubicBezTo>
                  <a:cubicBezTo>
                    <a:pt x="371430" y="275056"/>
                    <a:pt x="379086" y="269070"/>
                    <a:pt x="386590" y="262898"/>
                  </a:cubicBezTo>
                  <a:cubicBezTo>
                    <a:pt x="378457" y="271401"/>
                    <a:pt x="370494" y="279945"/>
                    <a:pt x="362950" y="288957"/>
                  </a:cubicBezTo>
                  <a:cubicBezTo>
                    <a:pt x="362127" y="289941"/>
                    <a:pt x="362918" y="291200"/>
                    <a:pt x="363886" y="291200"/>
                  </a:cubicBezTo>
                  <a:cubicBezTo>
                    <a:pt x="364184" y="291200"/>
                    <a:pt x="364499" y="291079"/>
                    <a:pt x="364790" y="290804"/>
                  </a:cubicBezTo>
                  <a:cubicBezTo>
                    <a:pt x="372148" y="283793"/>
                    <a:pt x="379530" y="276758"/>
                    <a:pt x="387033" y="269885"/>
                  </a:cubicBezTo>
                  <a:cubicBezTo>
                    <a:pt x="390809" y="266464"/>
                    <a:pt x="394650" y="263132"/>
                    <a:pt x="398587" y="259889"/>
                  </a:cubicBezTo>
                  <a:cubicBezTo>
                    <a:pt x="407300" y="252539"/>
                    <a:pt x="410745" y="250005"/>
                    <a:pt x="411383" y="250005"/>
                  </a:cubicBezTo>
                  <a:cubicBezTo>
                    <a:pt x="412472" y="250005"/>
                    <a:pt x="405106" y="257621"/>
                    <a:pt x="402080" y="260962"/>
                  </a:cubicBezTo>
                  <a:cubicBezTo>
                    <a:pt x="387848" y="276734"/>
                    <a:pt x="370381" y="288957"/>
                    <a:pt x="356915" y="305544"/>
                  </a:cubicBezTo>
                  <a:cubicBezTo>
                    <a:pt x="356270" y="306343"/>
                    <a:pt x="356851" y="307674"/>
                    <a:pt x="357746" y="307674"/>
                  </a:cubicBezTo>
                  <a:cubicBezTo>
                    <a:pt x="357948" y="307674"/>
                    <a:pt x="358158" y="307610"/>
                    <a:pt x="358384" y="307456"/>
                  </a:cubicBezTo>
                  <a:cubicBezTo>
                    <a:pt x="361829" y="305012"/>
                    <a:pt x="365048" y="302309"/>
                    <a:pt x="368283" y="299671"/>
                  </a:cubicBezTo>
                  <a:cubicBezTo>
                    <a:pt x="359384" y="307852"/>
                    <a:pt x="351066" y="316726"/>
                    <a:pt x="343635" y="326650"/>
                  </a:cubicBezTo>
                  <a:cubicBezTo>
                    <a:pt x="343030" y="327456"/>
                    <a:pt x="343885" y="328538"/>
                    <a:pt x="344765" y="328538"/>
                  </a:cubicBezTo>
                  <a:cubicBezTo>
                    <a:pt x="344966" y="328538"/>
                    <a:pt x="345176" y="328481"/>
                    <a:pt x="345362" y="328344"/>
                  </a:cubicBezTo>
                  <a:cubicBezTo>
                    <a:pt x="346273" y="327715"/>
                    <a:pt x="347153" y="327021"/>
                    <a:pt x="348064" y="326367"/>
                  </a:cubicBezTo>
                  <a:cubicBezTo>
                    <a:pt x="345781" y="329538"/>
                    <a:pt x="343732" y="332886"/>
                    <a:pt x="342191" y="336613"/>
                  </a:cubicBezTo>
                  <a:cubicBezTo>
                    <a:pt x="341973" y="337178"/>
                    <a:pt x="342546" y="337638"/>
                    <a:pt x="343062" y="337638"/>
                  </a:cubicBezTo>
                  <a:cubicBezTo>
                    <a:pt x="343320" y="337638"/>
                    <a:pt x="343562" y="337525"/>
                    <a:pt x="343683" y="337243"/>
                  </a:cubicBezTo>
                  <a:cubicBezTo>
                    <a:pt x="346314" y="331232"/>
                    <a:pt x="350186" y="326109"/>
                    <a:pt x="354680" y="321519"/>
                  </a:cubicBezTo>
                  <a:cubicBezTo>
                    <a:pt x="360102" y="317380"/>
                    <a:pt x="365322" y="312999"/>
                    <a:pt x="370381" y="308457"/>
                  </a:cubicBezTo>
                  <a:cubicBezTo>
                    <a:pt x="375012" y="305149"/>
                    <a:pt x="379716" y="302003"/>
                    <a:pt x="384193" y="298840"/>
                  </a:cubicBezTo>
                  <a:cubicBezTo>
                    <a:pt x="387122" y="296766"/>
                    <a:pt x="389922" y="294548"/>
                    <a:pt x="392649" y="292289"/>
                  </a:cubicBezTo>
                  <a:cubicBezTo>
                    <a:pt x="368767" y="314701"/>
                    <a:pt x="344708" y="336896"/>
                    <a:pt x="320835" y="359276"/>
                  </a:cubicBezTo>
                  <a:cubicBezTo>
                    <a:pt x="303738" y="373419"/>
                    <a:pt x="286989" y="387973"/>
                    <a:pt x="271474" y="403907"/>
                  </a:cubicBezTo>
                  <a:cubicBezTo>
                    <a:pt x="259461" y="416251"/>
                    <a:pt x="247859" y="429038"/>
                    <a:pt x="236418" y="441939"/>
                  </a:cubicBezTo>
                  <a:cubicBezTo>
                    <a:pt x="231787" y="446739"/>
                    <a:pt x="227148" y="451515"/>
                    <a:pt x="222590" y="456380"/>
                  </a:cubicBezTo>
                  <a:cubicBezTo>
                    <a:pt x="204904" y="475251"/>
                    <a:pt x="186880" y="493742"/>
                    <a:pt x="168106" y="511564"/>
                  </a:cubicBezTo>
                  <a:cubicBezTo>
                    <a:pt x="158820" y="520334"/>
                    <a:pt x="149057" y="528523"/>
                    <a:pt x="139214" y="536671"/>
                  </a:cubicBezTo>
                  <a:cubicBezTo>
                    <a:pt x="145330" y="531596"/>
                    <a:pt x="151252" y="524545"/>
                    <a:pt x="156835" y="518220"/>
                  </a:cubicBezTo>
                  <a:cubicBezTo>
                    <a:pt x="179498" y="498002"/>
                    <a:pt x="199547" y="474250"/>
                    <a:pt x="220863" y="453121"/>
                  </a:cubicBezTo>
                  <a:cubicBezTo>
                    <a:pt x="240404" y="433766"/>
                    <a:pt x="260090" y="414549"/>
                    <a:pt x="279558" y="395145"/>
                  </a:cubicBezTo>
                  <a:cubicBezTo>
                    <a:pt x="296405" y="378381"/>
                    <a:pt x="318834" y="359002"/>
                    <a:pt x="329217" y="337428"/>
                  </a:cubicBezTo>
                  <a:cubicBezTo>
                    <a:pt x="329589" y="336670"/>
                    <a:pt x="329000" y="335597"/>
                    <a:pt x="328209" y="335597"/>
                  </a:cubicBezTo>
                  <a:cubicBezTo>
                    <a:pt x="328015" y="335597"/>
                    <a:pt x="327797" y="335661"/>
                    <a:pt x="327588" y="335823"/>
                  </a:cubicBezTo>
                  <a:cubicBezTo>
                    <a:pt x="322723" y="339365"/>
                    <a:pt x="318019" y="343068"/>
                    <a:pt x="313404" y="346819"/>
                  </a:cubicBezTo>
                  <a:cubicBezTo>
                    <a:pt x="317688" y="341809"/>
                    <a:pt x="321859" y="336686"/>
                    <a:pt x="325821" y="331418"/>
                  </a:cubicBezTo>
                  <a:cubicBezTo>
                    <a:pt x="326466" y="330571"/>
                    <a:pt x="325579" y="329433"/>
                    <a:pt x="324659" y="329433"/>
                  </a:cubicBezTo>
                  <a:cubicBezTo>
                    <a:pt x="324457" y="329433"/>
                    <a:pt x="324239" y="329498"/>
                    <a:pt x="324046" y="329627"/>
                  </a:cubicBezTo>
                  <a:cubicBezTo>
                    <a:pt x="311936" y="338154"/>
                    <a:pt x="300406" y="347537"/>
                    <a:pt x="289184" y="357348"/>
                  </a:cubicBezTo>
                  <a:cubicBezTo>
                    <a:pt x="300777" y="343883"/>
                    <a:pt x="312355" y="330393"/>
                    <a:pt x="323933" y="316936"/>
                  </a:cubicBezTo>
                  <a:cubicBezTo>
                    <a:pt x="324812" y="315944"/>
                    <a:pt x="323941" y="314645"/>
                    <a:pt x="322924" y="314645"/>
                  </a:cubicBezTo>
                  <a:cubicBezTo>
                    <a:pt x="322618" y="314645"/>
                    <a:pt x="322311" y="314758"/>
                    <a:pt x="322021" y="315024"/>
                  </a:cubicBezTo>
                  <a:cubicBezTo>
                    <a:pt x="308910" y="326553"/>
                    <a:pt x="295961" y="338735"/>
                    <a:pt x="283124" y="351289"/>
                  </a:cubicBezTo>
                  <a:cubicBezTo>
                    <a:pt x="296211" y="337638"/>
                    <a:pt x="308515" y="323406"/>
                    <a:pt x="318810" y="307900"/>
                  </a:cubicBezTo>
                  <a:cubicBezTo>
                    <a:pt x="319399" y="306988"/>
                    <a:pt x="318584" y="306109"/>
                    <a:pt x="317720" y="306109"/>
                  </a:cubicBezTo>
                  <a:cubicBezTo>
                    <a:pt x="317430" y="306109"/>
                    <a:pt x="317140" y="306206"/>
                    <a:pt x="316897" y="306432"/>
                  </a:cubicBezTo>
                  <a:cubicBezTo>
                    <a:pt x="282544" y="337969"/>
                    <a:pt x="251005" y="373233"/>
                    <a:pt x="218652" y="406820"/>
                  </a:cubicBezTo>
                  <a:cubicBezTo>
                    <a:pt x="185041" y="441705"/>
                    <a:pt x="149493" y="473548"/>
                    <a:pt x="114671" y="507159"/>
                  </a:cubicBezTo>
                  <a:cubicBezTo>
                    <a:pt x="183177" y="441035"/>
                    <a:pt x="253894" y="370990"/>
                    <a:pt x="317712" y="299421"/>
                  </a:cubicBezTo>
                  <a:cubicBezTo>
                    <a:pt x="318551" y="298558"/>
                    <a:pt x="317777" y="297404"/>
                    <a:pt x="316873" y="297404"/>
                  </a:cubicBezTo>
                  <a:cubicBezTo>
                    <a:pt x="316599" y="297404"/>
                    <a:pt x="316317" y="297509"/>
                    <a:pt x="316058" y="297767"/>
                  </a:cubicBezTo>
                  <a:cubicBezTo>
                    <a:pt x="280309" y="328304"/>
                    <a:pt x="248375" y="363963"/>
                    <a:pt x="216063" y="399083"/>
                  </a:cubicBezTo>
                  <a:cubicBezTo>
                    <a:pt x="200596" y="414460"/>
                    <a:pt x="185759" y="430410"/>
                    <a:pt x="171019" y="446433"/>
                  </a:cubicBezTo>
                  <a:cubicBezTo>
                    <a:pt x="151478" y="465908"/>
                    <a:pt x="131211" y="484359"/>
                    <a:pt x="109290" y="500592"/>
                  </a:cubicBezTo>
                  <a:cubicBezTo>
                    <a:pt x="117793" y="494275"/>
                    <a:pt x="125595" y="486755"/>
                    <a:pt x="132978" y="478599"/>
                  </a:cubicBezTo>
                  <a:cubicBezTo>
                    <a:pt x="152381" y="462738"/>
                    <a:pt x="169526" y="442108"/>
                    <a:pt x="184525" y="426642"/>
                  </a:cubicBezTo>
                  <a:cubicBezTo>
                    <a:pt x="227971" y="381801"/>
                    <a:pt x="270522" y="336194"/>
                    <a:pt x="314195" y="291547"/>
                  </a:cubicBezTo>
                  <a:cubicBezTo>
                    <a:pt x="314929" y="290796"/>
                    <a:pt x="314275" y="289610"/>
                    <a:pt x="313388" y="289610"/>
                  </a:cubicBezTo>
                  <a:cubicBezTo>
                    <a:pt x="313202" y="289610"/>
                    <a:pt x="313017" y="289659"/>
                    <a:pt x="312823" y="289780"/>
                  </a:cubicBezTo>
                  <a:cubicBezTo>
                    <a:pt x="305481" y="294128"/>
                    <a:pt x="298543" y="299050"/>
                    <a:pt x="291765" y="304173"/>
                  </a:cubicBezTo>
                  <a:cubicBezTo>
                    <a:pt x="299148" y="297275"/>
                    <a:pt x="306417" y="290240"/>
                    <a:pt x="313331" y="282833"/>
                  </a:cubicBezTo>
                  <a:cubicBezTo>
                    <a:pt x="313977" y="282148"/>
                    <a:pt x="313493" y="280913"/>
                    <a:pt x="312589" y="280913"/>
                  </a:cubicBezTo>
                  <a:cubicBezTo>
                    <a:pt x="312476" y="280913"/>
                    <a:pt x="312363" y="280929"/>
                    <a:pt x="312242" y="280970"/>
                  </a:cubicBezTo>
                  <a:cubicBezTo>
                    <a:pt x="297615" y="285794"/>
                    <a:pt x="288853" y="300373"/>
                    <a:pt x="278001" y="310804"/>
                  </a:cubicBezTo>
                  <a:cubicBezTo>
                    <a:pt x="262164" y="326045"/>
                    <a:pt x="246132" y="340809"/>
                    <a:pt x="230504" y="356065"/>
                  </a:cubicBezTo>
                  <a:cubicBezTo>
                    <a:pt x="218507" y="366013"/>
                    <a:pt x="206631" y="376073"/>
                    <a:pt x="195312" y="386577"/>
                  </a:cubicBezTo>
                  <a:cubicBezTo>
                    <a:pt x="197474" y="384343"/>
                    <a:pt x="199571" y="382035"/>
                    <a:pt x="201742" y="379825"/>
                  </a:cubicBezTo>
                  <a:cubicBezTo>
                    <a:pt x="235910" y="344931"/>
                    <a:pt x="277162" y="311950"/>
                    <a:pt x="306506" y="273031"/>
                  </a:cubicBezTo>
                  <a:cubicBezTo>
                    <a:pt x="307062" y="272321"/>
                    <a:pt x="306304" y="271393"/>
                    <a:pt x="305521" y="271393"/>
                  </a:cubicBezTo>
                  <a:cubicBezTo>
                    <a:pt x="305352" y="271393"/>
                    <a:pt x="305175" y="271442"/>
                    <a:pt x="305021" y="271538"/>
                  </a:cubicBezTo>
                  <a:cubicBezTo>
                    <a:pt x="298333" y="275847"/>
                    <a:pt x="291838" y="280526"/>
                    <a:pt x="285432" y="285326"/>
                  </a:cubicBezTo>
                  <a:cubicBezTo>
                    <a:pt x="289644" y="279760"/>
                    <a:pt x="293532" y="273935"/>
                    <a:pt x="297074" y="267908"/>
                  </a:cubicBezTo>
                  <a:cubicBezTo>
                    <a:pt x="297655" y="266908"/>
                    <a:pt x="296856" y="266085"/>
                    <a:pt x="295977" y="266085"/>
                  </a:cubicBezTo>
                  <a:cubicBezTo>
                    <a:pt x="295686" y="266085"/>
                    <a:pt x="295380" y="266181"/>
                    <a:pt x="295122" y="266391"/>
                  </a:cubicBezTo>
                  <a:cubicBezTo>
                    <a:pt x="285359" y="274007"/>
                    <a:pt x="275928" y="282156"/>
                    <a:pt x="266633" y="290522"/>
                  </a:cubicBezTo>
                  <a:cubicBezTo>
                    <a:pt x="274088" y="281365"/>
                    <a:pt x="280914" y="271885"/>
                    <a:pt x="286642" y="261825"/>
                  </a:cubicBezTo>
                  <a:cubicBezTo>
                    <a:pt x="287150" y="260937"/>
                    <a:pt x="286432" y="259929"/>
                    <a:pt x="285561" y="259929"/>
                  </a:cubicBezTo>
                  <a:cubicBezTo>
                    <a:pt x="285359" y="259929"/>
                    <a:pt x="285150" y="259977"/>
                    <a:pt x="284940" y="260098"/>
                  </a:cubicBezTo>
                  <a:cubicBezTo>
                    <a:pt x="254475" y="278267"/>
                    <a:pt x="237096" y="310554"/>
                    <a:pt x="211682" y="334516"/>
                  </a:cubicBezTo>
                  <a:cubicBezTo>
                    <a:pt x="178078" y="366263"/>
                    <a:pt x="148630" y="402302"/>
                    <a:pt x="115833" y="434887"/>
                  </a:cubicBezTo>
                  <a:cubicBezTo>
                    <a:pt x="111476" y="439204"/>
                    <a:pt x="86973" y="466400"/>
                    <a:pt x="86522" y="466400"/>
                  </a:cubicBezTo>
                  <a:cubicBezTo>
                    <a:pt x="86392" y="466400"/>
                    <a:pt x="88256" y="464141"/>
                    <a:pt x="93170" y="458429"/>
                  </a:cubicBezTo>
                  <a:cubicBezTo>
                    <a:pt x="110548" y="438260"/>
                    <a:pt x="128580" y="418744"/>
                    <a:pt x="146887" y="399438"/>
                  </a:cubicBezTo>
                  <a:cubicBezTo>
                    <a:pt x="183500" y="360906"/>
                    <a:pt x="222146" y="324738"/>
                    <a:pt x="255193" y="282954"/>
                  </a:cubicBezTo>
                  <a:cubicBezTo>
                    <a:pt x="255959" y="281994"/>
                    <a:pt x="255185" y="280736"/>
                    <a:pt x="254257" y="280736"/>
                  </a:cubicBezTo>
                  <a:cubicBezTo>
                    <a:pt x="253966" y="280736"/>
                    <a:pt x="253660" y="280865"/>
                    <a:pt x="253377" y="281155"/>
                  </a:cubicBezTo>
                  <a:cubicBezTo>
                    <a:pt x="219605" y="316750"/>
                    <a:pt x="183831" y="350216"/>
                    <a:pt x="151478" y="387158"/>
                  </a:cubicBezTo>
                  <a:cubicBezTo>
                    <a:pt x="149404" y="389538"/>
                    <a:pt x="147234" y="391862"/>
                    <a:pt x="145096" y="394193"/>
                  </a:cubicBezTo>
                  <a:cubicBezTo>
                    <a:pt x="158650" y="378195"/>
                    <a:pt x="172067" y="362027"/>
                    <a:pt x="186461" y="346375"/>
                  </a:cubicBezTo>
                  <a:cubicBezTo>
                    <a:pt x="207494" y="323503"/>
                    <a:pt x="235095" y="306682"/>
                    <a:pt x="245858" y="276266"/>
                  </a:cubicBezTo>
                  <a:cubicBezTo>
                    <a:pt x="246116" y="275548"/>
                    <a:pt x="245422" y="274798"/>
                    <a:pt x="244712" y="274798"/>
                  </a:cubicBezTo>
                  <a:cubicBezTo>
                    <a:pt x="244535" y="274798"/>
                    <a:pt x="244349" y="274846"/>
                    <a:pt x="244180" y="274959"/>
                  </a:cubicBezTo>
                  <a:cubicBezTo>
                    <a:pt x="239872" y="278081"/>
                    <a:pt x="235749" y="281413"/>
                    <a:pt x="231787" y="284955"/>
                  </a:cubicBezTo>
                  <a:cubicBezTo>
                    <a:pt x="239379" y="274895"/>
                    <a:pt x="245253" y="264245"/>
                    <a:pt x="247552" y="252789"/>
                  </a:cubicBezTo>
                  <a:cubicBezTo>
                    <a:pt x="247738" y="251982"/>
                    <a:pt x="247101" y="251409"/>
                    <a:pt x="246447" y="251409"/>
                  </a:cubicBezTo>
                  <a:cubicBezTo>
                    <a:pt x="246108" y="251409"/>
                    <a:pt x="245761" y="251563"/>
                    <a:pt x="245527" y="251926"/>
                  </a:cubicBezTo>
                  <a:cubicBezTo>
                    <a:pt x="224332" y="282277"/>
                    <a:pt x="199087" y="308594"/>
                    <a:pt x="174722" y="335984"/>
                  </a:cubicBezTo>
                  <a:cubicBezTo>
                    <a:pt x="179611" y="330167"/>
                    <a:pt x="184412" y="324270"/>
                    <a:pt x="188954" y="318146"/>
                  </a:cubicBezTo>
                  <a:cubicBezTo>
                    <a:pt x="202718" y="299582"/>
                    <a:pt x="216184" y="280970"/>
                    <a:pt x="230158" y="262761"/>
                  </a:cubicBezTo>
                  <a:cubicBezTo>
                    <a:pt x="244575" y="246988"/>
                    <a:pt x="258735" y="231030"/>
                    <a:pt x="272152" y="214660"/>
                  </a:cubicBezTo>
                  <a:cubicBezTo>
                    <a:pt x="277695" y="209182"/>
                    <a:pt x="283213" y="203712"/>
                    <a:pt x="289014" y="198517"/>
                  </a:cubicBezTo>
                  <a:cubicBezTo>
                    <a:pt x="289853" y="197758"/>
                    <a:pt x="289071" y="196637"/>
                    <a:pt x="288183" y="196637"/>
                  </a:cubicBezTo>
                  <a:cubicBezTo>
                    <a:pt x="287925" y="196637"/>
                    <a:pt x="287667" y="196726"/>
                    <a:pt x="287433" y="196935"/>
                  </a:cubicBezTo>
                  <a:cubicBezTo>
                    <a:pt x="285779" y="198404"/>
                    <a:pt x="284173" y="199985"/>
                    <a:pt x="282544" y="201478"/>
                  </a:cubicBezTo>
                  <a:cubicBezTo>
                    <a:pt x="285311" y="197912"/>
                    <a:pt x="288111" y="194346"/>
                    <a:pt x="290813" y="190739"/>
                  </a:cubicBezTo>
                  <a:cubicBezTo>
                    <a:pt x="290813" y="190852"/>
                    <a:pt x="290789" y="190973"/>
                    <a:pt x="290789" y="191062"/>
                  </a:cubicBezTo>
                  <a:cubicBezTo>
                    <a:pt x="290854" y="191272"/>
                    <a:pt x="291047" y="191417"/>
                    <a:pt x="291257" y="191417"/>
                  </a:cubicBezTo>
                  <a:cubicBezTo>
                    <a:pt x="291612" y="191449"/>
                    <a:pt x="291814" y="191473"/>
                    <a:pt x="291959" y="191473"/>
                  </a:cubicBezTo>
                  <a:cubicBezTo>
                    <a:pt x="292322" y="191473"/>
                    <a:pt x="292362" y="191336"/>
                    <a:pt x="293468" y="190852"/>
                  </a:cubicBezTo>
                  <a:cubicBezTo>
                    <a:pt x="293581" y="190812"/>
                    <a:pt x="293581" y="190642"/>
                    <a:pt x="293444" y="190642"/>
                  </a:cubicBezTo>
                  <a:cubicBezTo>
                    <a:pt x="293419" y="190651"/>
                    <a:pt x="293403" y="190651"/>
                    <a:pt x="293387" y="190651"/>
                  </a:cubicBezTo>
                  <a:cubicBezTo>
                    <a:pt x="291491" y="190651"/>
                    <a:pt x="299979" y="182341"/>
                    <a:pt x="301060" y="181284"/>
                  </a:cubicBezTo>
                  <a:cubicBezTo>
                    <a:pt x="306699" y="175878"/>
                    <a:pt x="311193" y="168867"/>
                    <a:pt x="315873" y="162647"/>
                  </a:cubicBezTo>
                  <a:cubicBezTo>
                    <a:pt x="316220" y="162203"/>
                    <a:pt x="316599" y="161784"/>
                    <a:pt x="316946" y="161324"/>
                  </a:cubicBezTo>
                  <a:cubicBezTo>
                    <a:pt x="311516" y="169053"/>
                    <a:pt x="305739" y="176508"/>
                    <a:pt x="300640" y="184446"/>
                  </a:cubicBezTo>
                  <a:cubicBezTo>
                    <a:pt x="300527" y="184592"/>
                    <a:pt x="300455" y="184729"/>
                    <a:pt x="300382" y="184866"/>
                  </a:cubicBezTo>
                  <a:cubicBezTo>
                    <a:pt x="299454" y="186310"/>
                    <a:pt x="298470" y="187754"/>
                    <a:pt x="297615" y="189247"/>
                  </a:cubicBezTo>
                  <a:cubicBezTo>
                    <a:pt x="297090" y="190134"/>
                    <a:pt x="297929" y="191175"/>
                    <a:pt x="298768" y="191175"/>
                  </a:cubicBezTo>
                  <a:cubicBezTo>
                    <a:pt x="299051" y="191175"/>
                    <a:pt x="299333" y="191054"/>
                    <a:pt x="299567" y="190763"/>
                  </a:cubicBezTo>
                  <a:cubicBezTo>
                    <a:pt x="304110" y="185060"/>
                    <a:pt x="308958" y="179703"/>
                    <a:pt x="314009" y="174458"/>
                  </a:cubicBezTo>
                  <a:cubicBezTo>
                    <a:pt x="316405" y="172014"/>
                    <a:pt x="318858" y="169610"/>
                    <a:pt x="321303" y="167214"/>
                  </a:cubicBezTo>
                  <a:cubicBezTo>
                    <a:pt x="313751" y="177815"/>
                    <a:pt x="304392" y="186334"/>
                    <a:pt x="300084" y="199122"/>
                  </a:cubicBezTo>
                  <a:cubicBezTo>
                    <a:pt x="299809" y="199937"/>
                    <a:pt x="300608" y="200711"/>
                    <a:pt x="301366" y="200711"/>
                  </a:cubicBezTo>
                  <a:cubicBezTo>
                    <a:pt x="301657" y="200711"/>
                    <a:pt x="301939" y="200598"/>
                    <a:pt x="302157" y="200332"/>
                  </a:cubicBezTo>
                  <a:cubicBezTo>
                    <a:pt x="308305" y="192627"/>
                    <a:pt x="315453" y="186060"/>
                    <a:pt x="322795" y="179606"/>
                  </a:cubicBezTo>
                  <a:cubicBezTo>
                    <a:pt x="321230" y="181752"/>
                    <a:pt x="319697" y="183865"/>
                    <a:pt x="318108" y="185987"/>
                  </a:cubicBezTo>
                  <a:cubicBezTo>
                    <a:pt x="313662" y="192070"/>
                    <a:pt x="309096" y="198033"/>
                    <a:pt x="304553" y="204035"/>
                  </a:cubicBezTo>
                  <a:cubicBezTo>
                    <a:pt x="303900" y="204922"/>
                    <a:pt x="304795" y="205883"/>
                    <a:pt x="305683" y="205883"/>
                  </a:cubicBezTo>
                  <a:cubicBezTo>
                    <a:pt x="305973" y="205883"/>
                    <a:pt x="306256" y="205786"/>
                    <a:pt x="306490" y="205552"/>
                  </a:cubicBezTo>
                  <a:cubicBezTo>
                    <a:pt x="313727" y="198307"/>
                    <a:pt x="321020" y="191110"/>
                    <a:pt x="328499" y="184148"/>
                  </a:cubicBezTo>
                  <a:cubicBezTo>
                    <a:pt x="322650" y="189602"/>
                    <a:pt x="315663" y="201034"/>
                    <a:pt x="310629" y="209255"/>
                  </a:cubicBezTo>
                  <a:cubicBezTo>
                    <a:pt x="310056" y="210183"/>
                    <a:pt x="310879" y="211127"/>
                    <a:pt x="311750" y="211127"/>
                  </a:cubicBezTo>
                  <a:cubicBezTo>
                    <a:pt x="312040" y="211127"/>
                    <a:pt x="312339" y="211022"/>
                    <a:pt x="312589" y="210772"/>
                  </a:cubicBezTo>
                  <a:cubicBezTo>
                    <a:pt x="316010" y="207391"/>
                    <a:pt x="319503" y="204059"/>
                    <a:pt x="322997" y="200800"/>
                  </a:cubicBezTo>
                  <a:cubicBezTo>
                    <a:pt x="325353" y="198638"/>
                    <a:pt x="327709" y="196467"/>
                    <a:pt x="330081" y="194346"/>
                  </a:cubicBezTo>
                  <a:cubicBezTo>
                    <a:pt x="332186" y="192256"/>
                    <a:pt x="333340" y="191207"/>
                    <a:pt x="333534" y="191207"/>
                  </a:cubicBezTo>
                  <a:cubicBezTo>
                    <a:pt x="333727" y="191207"/>
                    <a:pt x="332961" y="192256"/>
                    <a:pt x="331226" y="194346"/>
                  </a:cubicBezTo>
                  <a:cubicBezTo>
                    <a:pt x="329548" y="197403"/>
                    <a:pt x="327104" y="199912"/>
                    <a:pt x="325353" y="202922"/>
                  </a:cubicBezTo>
                  <a:cubicBezTo>
                    <a:pt x="324651" y="204269"/>
                    <a:pt x="323957" y="205649"/>
                    <a:pt x="323279" y="206996"/>
                  </a:cubicBezTo>
                  <a:cubicBezTo>
                    <a:pt x="323150" y="206939"/>
                    <a:pt x="323013" y="206915"/>
                    <a:pt x="322884" y="206915"/>
                  </a:cubicBezTo>
                  <a:cubicBezTo>
                    <a:pt x="322376" y="206915"/>
                    <a:pt x="321908" y="207278"/>
                    <a:pt x="321811" y="207811"/>
                  </a:cubicBezTo>
                  <a:cubicBezTo>
                    <a:pt x="321537" y="209118"/>
                    <a:pt x="321020" y="209981"/>
                    <a:pt x="321698" y="211070"/>
                  </a:cubicBezTo>
                  <a:cubicBezTo>
                    <a:pt x="321956" y="211498"/>
                    <a:pt x="322368" y="211691"/>
                    <a:pt x="322779" y="211691"/>
                  </a:cubicBezTo>
                  <a:cubicBezTo>
                    <a:pt x="323207" y="211691"/>
                    <a:pt x="323634" y="211474"/>
                    <a:pt x="323909" y="211070"/>
                  </a:cubicBezTo>
                  <a:cubicBezTo>
                    <a:pt x="328919" y="203922"/>
                    <a:pt x="333994" y="195677"/>
                    <a:pt x="337302" y="187617"/>
                  </a:cubicBezTo>
                  <a:cubicBezTo>
                    <a:pt x="337689" y="186681"/>
                    <a:pt x="336850" y="186044"/>
                    <a:pt x="336027" y="186044"/>
                  </a:cubicBezTo>
                  <a:cubicBezTo>
                    <a:pt x="335704" y="186044"/>
                    <a:pt x="335381" y="186141"/>
                    <a:pt x="335139" y="186358"/>
                  </a:cubicBezTo>
                  <a:cubicBezTo>
                    <a:pt x="331662" y="189456"/>
                    <a:pt x="328193" y="192579"/>
                    <a:pt x="324748" y="195725"/>
                  </a:cubicBezTo>
                  <a:cubicBezTo>
                    <a:pt x="322626" y="197653"/>
                    <a:pt x="320552" y="199590"/>
                    <a:pt x="318479" y="201550"/>
                  </a:cubicBezTo>
                  <a:cubicBezTo>
                    <a:pt x="323070" y="194749"/>
                    <a:pt x="328007" y="188222"/>
                    <a:pt x="331920" y="180937"/>
                  </a:cubicBezTo>
                  <a:cubicBezTo>
                    <a:pt x="332388" y="180074"/>
                    <a:pt x="331783" y="179283"/>
                    <a:pt x="331017" y="179138"/>
                  </a:cubicBezTo>
                  <a:cubicBezTo>
                    <a:pt x="331412" y="178928"/>
                    <a:pt x="331646" y="178468"/>
                    <a:pt x="331549" y="178024"/>
                  </a:cubicBezTo>
                  <a:cubicBezTo>
                    <a:pt x="331178" y="176322"/>
                    <a:pt x="330944" y="174531"/>
                    <a:pt x="330686" y="172732"/>
                  </a:cubicBezTo>
                  <a:cubicBezTo>
                    <a:pt x="330807" y="172571"/>
                    <a:pt x="330920" y="172409"/>
                    <a:pt x="331041" y="172248"/>
                  </a:cubicBezTo>
                  <a:cubicBezTo>
                    <a:pt x="331573" y="171473"/>
                    <a:pt x="331017" y="170780"/>
                    <a:pt x="330315" y="170570"/>
                  </a:cubicBezTo>
                  <a:cubicBezTo>
                    <a:pt x="327660" y="149981"/>
                    <a:pt x="331202" y="124664"/>
                    <a:pt x="336067" y="105769"/>
                  </a:cubicBezTo>
                  <a:cubicBezTo>
                    <a:pt x="343353" y="101824"/>
                    <a:pt x="349097" y="99871"/>
                    <a:pt x="353349" y="99871"/>
                  </a:cubicBezTo>
                  <a:cubicBezTo>
                    <a:pt x="356399" y="99871"/>
                    <a:pt x="358682" y="100872"/>
                    <a:pt x="360223" y="102857"/>
                  </a:cubicBezTo>
                  <a:cubicBezTo>
                    <a:pt x="360223" y="103349"/>
                    <a:pt x="360522" y="103768"/>
                    <a:pt x="360965" y="103930"/>
                  </a:cubicBezTo>
                  <a:cubicBezTo>
                    <a:pt x="362248" y="106261"/>
                    <a:pt x="362829" y="109472"/>
                    <a:pt x="362579" y="113805"/>
                  </a:cubicBezTo>
                  <a:cubicBezTo>
                    <a:pt x="360667" y="116225"/>
                    <a:pt x="358682" y="118557"/>
                    <a:pt x="356609" y="120840"/>
                  </a:cubicBezTo>
                  <a:cubicBezTo>
                    <a:pt x="355705" y="121864"/>
                    <a:pt x="353510" y="124801"/>
                    <a:pt x="353704" y="126431"/>
                  </a:cubicBezTo>
                  <a:cubicBezTo>
                    <a:pt x="354398" y="132369"/>
                    <a:pt x="358101" y="136330"/>
                    <a:pt x="362740" y="139799"/>
                  </a:cubicBezTo>
                  <a:cubicBezTo>
                    <a:pt x="367444" y="143341"/>
                    <a:pt x="374544" y="144971"/>
                    <a:pt x="378296" y="148440"/>
                  </a:cubicBezTo>
                  <a:cubicBezTo>
                    <a:pt x="378134" y="148625"/>
                    <a:pt x="377973" y="148835"/>
                    <a:pt x="377811" y="149021"/>
                  </a:cubicBezTo>
                  <a:cubicBezTo>
                    <a:pt x="377158" y="149844"/>
                    <a:pt x="377731" y="151110"/>
                    <a:pt x="378642" y="151110"/>
                  </a:cubicBezTo>
                  <a:cubicBezTo>
                    <a:pt x="378844" y="151110"/>
                    <a:pt x="379054" y="151046"/>
                    <a:pt x="379272" y="150908"/>
                  </a:cubicBezTo>
                  <a:cubicBezTo>
                    <a:pt x="379482" y="150771"/>
                    <a:pt x="379691" y="150610"/>
                    <a:pt x="379901" y="150465"/>
                  </a:cubicBezTo>
                  <a:cubicBezTo>
                    <a:pt x="380837" y="152094"/>
                    <a:pt x="381095" y="154144"/>
                    <a:pt x="380321" y="156806"/>
                  </a:cubicBezTo>
                  <a:cubicBezTo>
                    <a:pt x="376222" y="161857"/>
                    <a:pt x="372099" y="166915"/>
                    <a:pt x="367952" y="171917"/>
                  </a:cubicBezTo>
                  <a:cubicBezTo>
                    <a:pt x="361691" y="175806"/>
                    <a:pt x="354914" y="178113"/>
                    <a:pt x="350461" y="184382"/>
                  </a:cubicBezTo>
                  <a:cubicBezTo>
                    <a:pt x="343482" y="194273"/>
                    <a:pt x="352018" y="203220"/>
                    <a:pt x="361651" y="203220"/>
                  </a:cubicBezTo>
                  <a:cubicBezTo>
                    <a:pt x="363660" y="203220"/>
                    <a:pt x="365709" y="202833"/>
                    <a:pt x="367678" y="201986"/>
                  </a:cubicBezTo>
                  <a:cubicBezTo>
                    <a:pt x="367888" y="203035"/>
                    <a:pt x="368097" y="204108"/>
                    <a:pt x="368307" y="205108"/>
                  </a:cubicBezTo>
                  <a:cubicBezTo>
                    <a:pt x="368412" y="205713"/>
                    <a:pt x="368840" y="205971"/>
                    <a:pt x="369300" y="205971"/>
                  </a:cubicBezTo>
                  <a:cubicBezTo>
                    <a:pt x="369993" y="205971"/>
                    <a:pt x="370768" y="205374"/>
                    <a:pt x="370615" y="204455"/>
                  </a:cubicBezTo>
                  <a:cubicBezTo>
                    <a:pt x="368549" y="192805"/>
                    <a:pt x="371309" y="188964"/>
                    <a:pt x="375891" y="188964"/>
                  </a:cubicBezTo>
                  <a:cubicBezTo>
                    <a:pt x="380724" y="188964"/>
                    <a:pt x="387582" y="193232"/>
                    <a:pt x="392923" y="197121"/>
                  </a:cubicBezTo>
                  <a:cubicBezTo>
                    <a:pt x="392786" y="197258"/>
                    <a:pt x="392624" y="197427"/>
                    <a:pt x="392463" y="197589"/>
                  </a:cubicBezTo>
                  <a:cubicBezTo>
                    <a:pt x="391487" y="198541"/>
                    <a:pt x="392439" y="199937"/>
                    <a:pt x="393512" y="199937"/>
                  </a:cubicBezTo>
                  <a:cubicBezTo>
                    <a:pt x="393819" y="199937"/>
                    <a:pt x="394133" y="199824"/>
                    <a:pt x="394416" y="199541"/>
                  </a:cubicBezTo>
                  <a:cubicBezTo>
                    <a:pt x="394674" y="199283"/>
                    <a:pt x="394932" y="199033"/>
                    <a:pt x="395182" y="198799"/>
                  </a:cubicBezTo>
                  <a:cubicBezTo>
                    <a:pt x="397514" y="200566"/>
                    <a:pt x="399377" y="202083"/>
                    <a:pt x="400354" y="202801"/>
                  </a:cubicBezTo>
                  <a:cubicBezTo>
                    <a:pt x="405227" y="206463"/>
                    <a:pt x="410398" y="209674"/>
                    <a:pt x="415820" y="212450"/>
                  </a:cubicBezTo>
                  <a:cubicBezTo>
                    <a:pt x="415796" y="212514"/>
                    <a:pt x="415756" y="212563"/>
                    <a:pt x="415731" y="212635"/>
                  </a:cubicBezTo>
                  <a:cubicBezTo>
                    <a:pt x="415191" y="213676"/>
                    <a:pt x="416014" y="214733"/>
                    <a:pt x="416966" y="214733"/>
                  </a:cubicBezTo>
                  <a:cubicBezTo>
                    <a:pt x="417289" y="214733"/>
                    <a:pt x="417619" y="214612"/>
                    <a:pt x="417918" y="214330"/>
                  </a:cubicBezTo>
                  <a:cubicBezTo>
                    <a:pt x="418079" y="214168"/>
                    <a:pt x="418241" y="213983"/>
                    <a:pt x="418434" y="213821"/>
                  </a:cubicBezTo>
                  <a:cubicBezTo>
                    <a:pt x="420734" y="214943"/>
                    <a:pt x="423090" y="215983"/>
                    <a:pt x="425486" y="216992"/>
                  </a:cubicBezTo>
                  <a:cubicBezTo>
                    <a:pt x="427866" y="217960"/>
                    <a:pt x="430101" y="218404"/>
                    <a:pt x="432198" y="218404"/>
                  </a:cubicBezTo>
                  <a:cubicBezTo>
                    <a:pt x="441364" y="218404"/>
                    <a:pt x="447826" y="210037"/>
                    <a:pt x="451691" y="201736"/>
                  </a:cubicBezTo>
                  <a:cubicBezTo>
                    <a:pt x="456282" y="191836"/>
                    <a:pt x="458218" y="182123"/>
                    <a:pt x="458194" y="172619"/>
                  </a:cubicBezTo>
                  <a:cubicBezTo>
                    <a:pt x="458218" y="172498"/>
                    <a:pt x="458218" y="172361"/>
                    <a:pt x="458194" y="172248"/>
                  </a:cubicBezTo>
                  <a:cubicBezTo>
                    <a:pt x="458170" y="168287"/>
                    <a:pt x="457815" y="164349"/>
                    <a:pt x="457169" y="160461"/>
                  </a:cubicBezTo>
                  <a:cubicBezTo>
                    <a:pt x="457403" y="160154"/>
                    <a:pt x="457653" y="159856"/>
                    <a:pt x="457887" y="159549"/>
                  </a:cubicBezTo>
                  <a:cubicBezTo>
                    <a:pt x="458726" y="158508"/>
                    <a:pt x="457855" y="157218"/>
                    <a:pt x="456871" y="157218"/>
                  </a:cubicBezTo>
                  <a:cubicBezTo>
                    <a:pt x="456766" y="157218"/>
                    <a:pt x="456653" y="157234"/>
                    <a:pt x="456540" y="157266"/>
                  </a:cubicBezTo>
                  <a:cubicBezTo>
                    <a:pt x="453070" y="140872"/>
                    <a:pt x="444591" y="125059"/>
                    <a:pt x="434716" y="109755"/>
                  </a:cubicBezTo>
                  <a:cubicBezTo>
                    <a:pt x="434667" y="109424"/>
                    <a:pt x="434482" y="109125"/>
                    <a:pt x="434199" y="108964"/>
                  </a:cubicBezTo>
                  <a:cubicBezTo>
                    <a:pt x="431335" y="104510"/>
                    <a:pt x="428334" y="100138"/>
                    <a:pt x="425324" y="95781"/>
                  </a:cubicBezTo>
                  <a:cubicBezTo>
                    <a:pt x="425768" y="95152"/>
                    <a:pt x="426260" y="94611"/>
                    <a:pt x="426680" y="93958"/>
                  </a:cubicBezTo>
                  <a:cubicBezTo>
                    <a:pt x="427220" y="93175"/>
                    <a:pt x="426430" y="92078"/>
                    <a:pt x="425583" y="92078"/>
                  </a:cubicBezTo>
                  <a:cubicBezTo>
                    <a:pt x="425373" y="92078"/>
                    <a:pt x="425171" y="92143"/>
                    <a:pt x="424977" y="92288"/>
                  </a:cubicBezTo>
                  <a:cubicBezTo>
                    <a:pt x="424534" y="92635"/>
                    <a:pt x="424114" y="93030"/>
                    <a:pt x="423670" y="93377"/>
                  </a:cubicBezTo>
                  <a:cubicBezTo>
                    <a:pt x="420016" y="88117"/>
                    <a:pt x="416361" y="82897"/>
                    <a:pt x="412843" y="77750"/>
                  </a:cubicBezTo>
                  <a:cubicBezTo>
                    <a:pt x="412843" y="77257"/>
                    <a:pt x="412536" y="76822"/>
                    <a:pt x="412093" y="76652"/>
                  </a:cubicBezTo>
                  <a:cubicBezTo>
                    <a:pt x="411165" y="75281"/>
                    <a:pt x="410229" y="73909"/>
                    <a:pt x="409325" y="72530"/>
                  </a:cubicBezTo>
                  <a:cubicBezTo>
                    <a:pt x="409350" y="72070"/>
                    <a:pt x="409067" y="71650"/>
                    <a:pt x="408648" y="71481"/>
                  </a:cubicBezTo>
                  <a:cubicBezTo>
                    <a:pt x="404339" y="64938"/>
                    <a:pt x="400378" y="58492"/>
                    <a:pt x="397143" y="52110"/>
                  </a:cubicBezTo>
                  <a:cubicBezTo>
                    <a:pt x="396892" y="51634"/>
                    <a:pt x="396416" y="51448"/>
                    <a:pt x="395916" y="51448"/>
                  </a:cubicBezTo>
                  <a:cubicBezTo>
                    <a:pt x="395803" y="51448"/>
                    <a:pt x="395690" y="51457"/>
                    <a:pt x="395577" y="51481"/>
                  </a:cubicBezTo>
                  <a:cubicBezTo>
                    <a:pt x="393431" y="51820"/>
                    <a:pt x="391576" y="51973"/>
                    <a:pt x="389970" y="51973"/>
                  </a:cubicBezTo>
                  <a:cubicBezTo>
                    <a:pt x="376690" y="51973"/>
                    <a:pt x="380192" y="41202"/>
                    <a:pt x="373543" y="33102"/>
                  </a:cubicBezTo>
                  <a:cubicBezTo>
                    <a:pt x="366952" y="25067"/>
                    <a:pt x="361570" y="23292"/>
                    <a:pt x="351671" y="20153"/>
                  </a:cubicBezTo>
                  <a:cubicBezTo>
                    <a:pt x="347298" y="18774"/>
                    <a:pt x="342844" y="17660"/>
                    <a:pt x="338326" y="16797"/>
                  </a:cubicBezTo>
                  <a:cubicBezTo>
                    <a:pt x="338512" y="16426"/>
                    <a:pt x="338746" y="16119"/>
                    <a:pt x="338907" y="15748"/>
                  </a:cubicBezTo>
                  <a:cubicBezTo>
                    <a:pt x="339375" y="14796"/>
                    <a:pt x="338633" y="13788"/>
                    <a:pt x="337770" y="13788"/>
                  </a:cubicBezTo>
                  <a:cubicBezTo>
                    <a:pt x="337471" y="13788"/>
                    <a:pt x="337164" y="13909"/>
                    <a:pt x="336882" y="14183"/>
                  </a:cubicBezTo>
                  <a:cubicBezTo>
                    <a:pt x="336229" y="14837"/>
                    <a:pt x="335599" y="15514"/>
                    <a:pt x="334930" y="16192"/>
                  </a:cubicBezTo>
                  <a:cubicBezTo>
                    <a:pt x="324796" y="14441"/>
                    <a:pt x="314550" y="13441"/>
                    <a:pt x="304247" y="13231"/>
                  </a:cubicBezTo>
                  <a:cubicBezTo>
                    <a:pt x="304158" y="12594"/>
                    <a:pt x="303553" y="12086"/>
                    <a:pt x="302932" y="12086"/>
                  </a:cubicBezTo>
                  <a:cubicBezTo>
                    <a:pt x="302633" y="12086"/>
                    <a:pt x="302335" y="12199"/>
                    <a:pt x="302084" y="12465"/>
                  </a:cubicBezTo>
                  <a:cubicBezTo>
                    <a:pt x="301851" y="12723"/>
                    <a:pt x="301592" y="12973"/>
                    <a:pt x="301358" y="13207"/>
                  </a:cubicBezTo>
                  <a:cubicBezTo>
                    <a:pt x="299696" y="13183"/>
                    <a:pt x="298026" y="13175"/>
                    <a:pt x="296356" y="13175"/>
                  </a:cubicBezTo>
                  <a:cubicBezTo>
                    <a:pt x="283689" y="13175"/>
                    <a:pt x="271119" y="13836"/>
                    <a:pt x="259227" y="14514"/>
                  </a:cubicBezTo>
                  <a:cubicBezTo>
                    <a:pt x="259364" y="14328"/>
                    <a:pt x="259509" y="14143"/>
                    <a:pt x="259646" y="13973"/>
                  </a:cubicBezTo>
                  <a:cubicBezTo>
                    <a:pt x="260316" y="13126"/>
                    <a:pt x="259469" y="12303"/>
                    <a:pt x="258606" y="12303"/>
                  </a:cubicBezTo>
                  <a:cubicBezTo>
                    <a:pt x="258331" y="12303"/>
                    <a:pt x="258057" y="12392"/>
                    <a:pt x="257831" y="12578"/>
                  </a:cubicBezTo>
                  <a:cubicBezTo>
                    <a:pt x="246181" y="22219"/>
                    <a:pt x="238121" y="35006"/>
                    <a:pt x="228157" y="46237"/>
                  </a:cubicBezTo>
                  <a:cubicBezTo>
                    <a:pt x="225825" y="48843"/>
                    <a:pt x="223219" y="50916"/>
                    <a:pt x="221186" y="53804"/>
                  </a:cubicBezTo>
                  <a:cubicBezTo>
                    <a:pt x="223614" y="50287"/>
                    <a:pt x="226107" y="46818"/>
                    <a:pt x="228576" y="43373"/>
                  </a:cubicBezTo>
                  <a:cubicBezTo>
                    <a:pt x="233837" y="36128"/>
                    <a:pt x="239476" y="29189"/>
                    <a:pt x="245503" y="22574"/>
                  </a:cubicBezTo>
                  <a:cubicBezTo>
                    <a:pt x="246649" y="21896"/>
                    <a:pt x="247254" y="21243"/>
                    <a:pt x="247230" y="20637"/>
                  </a:cubicBezTo>
                  <a:cubicBezTo>
                    <a:pt x="248141" y="19661"/>
                    <a:pt x="248980" y="18612"/>
                    <a:pt x="249908" y="17660"/>
                  </a:cubicBezTo>
                  <a:cubicBezTo>
                    <a:pt x="250166" y="17402"/>
                    <a:pt x="250255" y="17007"/>
                    <a:pt x="250142" y="16636"/>
                  </a:cubicBezTo>
                  <a:lnTo>
                    <a:pt x="251377" y="15192"/>
                  </a:lnTo>
                  <a:cubicBezTo>
                    <a:pt x="252974" y="14788"/>
                    <a:pt x="252353" y="12634"/>
                    <a:pt x="250901" y="12634"/>
                  </a:cubicBezTo>
                  <a:cubicBezTo>
                    <a:pt x="250828" y="12634"/>
                    <a:pt x="250755" y="12642"/>
                    <a:pt x="250675" y="12650"/>
                  </a:cubicBezTo>
                  <a:cubicBezTo>
                    <a:pt x="246883" y="13207"/>
                    <a:pt x="245180" y="14813"/>
                    <a:pt x="242502" y="17491"/>
                  </a:cubicBezTo>
                  <a:cubicBezTo>
                    <a:pt x="236628" y="23389"/>
                    <a:pt x="237612" y="26438"/>
                    <a:pt x="228108" y="26971"/>
                  </a:cubicBezTo>
                  <a:cubicBezTo>
                    <a:pt x="217555" y="27560"/>
                    <a:pt x="209213" y="29585"/>
                    <a:pt x="206139" y="40202"/>
                  </a:cubicBezTo>
                  <a:cubicBezTo>
                    <a:pt x="204211" y="46842"/>
                    <a:pt x="211383" y="51852"/>
                    <a:pt x="217579" y="55297"/>
                  </a:cubicBezTo>
                  <a:lnTo>
                    <a:pt x="216878" y="56297"/>
                  </a:lnTo>
                  <a:cubicBezTo>
                    <a:pt x="216410" y="56999"/>
                    <a:pt x="217095" y="57935"/>
                    <a:pt x="217821" y="57935"/>
                  </a:cubicBezTo>
                  <a:cubicBezTo>
                    <a:pt x="217991" y="57935"/>
                    <a:pt x="218160" y="57887"/>
                    <a:pt x="218322" y="57766"/>
                  </a:cubicBezTo>
                  <a:cubicBezTo>
                    <a:pt x="218862" y="57370"/>
                    <a:pt x="219346" y="56927"/>
                    <a:pt x="219887" y="56531"/>
                  </a:cubicBezTo>
                  <a:cubicBezTo>
                    <a:pt x="221258" y="57257"/>
                    <a:pt x="222590" y="57927"/>
                    <a:pt x="223566" y="58467"/>
                  </a:cubicBezTo>
                  <a:cubicBezTo>
                    <a:pt x="250634" y="73514"/>
                    <a:pt x="223219" y="95571"/>
                    <a:pt x="225405" y="116435"/>
                  </a:cubicBezTo>
                  <a:cubicBezTo>
                    <a:pt x="225462" y="116991"/>
                    <a:pt x="225922" y="117274"/>
                    <a:pt x="226349" y="117274"/>
                  </a:cubicBezTo>
                  <a:cubicBezTo>
                    <a:pt x="226777" y="117274"/>
                    <a:pt x="227172" y="116999"/>
                    <a:pt x="227148" y="116435"/>
                  </a:cubicBezTo>
                  <a:cubicBezTo>
                    <a:pt x="227148" y="116136"/>
                    <a:pt x="227172" y="115854"/>
                    <a:pt x="227172" y="115531"/>
                  </a:cubicBezTo>
                  <a:cubicBezTo>
                    <a:pt x="227245" y="115547"/>
                    <a:pt x="227318" y="115555"/>
                    <a:pt x="227398" y="115555"/>
                  </a:cubicBezTo>
                  <a:cubicBezTo>
                    <a:pt x="227616" y="115555"/>
                    <a:pt x="227842" y="115483"/>
                    <a:pt x="228011" y="115346"/>
                  </a:cubicBezTo>
                  <a:cubicBezTo>
                    <a:pt x="228592" y="114902"/>
                    <a:pt x="229270" y="114385"/>
                    <a:pt x="229972" y="113805"/>
                  </a:cubicBezTo>
                  <a:cubicBezTo>
                    <a:pt x="228649" y="119371"/>
                    <a:pt x="220589" y="124914"/>
                    <a:pt x="215377" y="124914"/>
                  </a:cubicBezTo>
                  <a:cubicBezTo>
                    <a:pt x="213126" y="124914"/>
                    <a:pt x="211407" y="123881"/>
                    <a:pt x="210988" y="121372"/>
                  </a:cubicBezTo>
                  <a:cubicBezTo>
                    <a:pt x="211077" y="121259"/>
                    <a:pt x="211149" y="121162"/>
                    <a:pt x="211246" y="121049"/>
                  </a:cubicBezTo>
                  <a:cubicBezTo>
                    <a:pt x="211778" y="120331"/>
                    <a:pt x="211480" y="119654"/>
                    <a:pt x="210891" y="119258"/>
                  </a:cubicBezTo>
                  <a:cubicBezTo>
                    <a:pt x="210964" y="116644"/>
                    <a:pt x="211060" y="114152"/>
                    <a:pt x="210826" y="111521"/>
                  </a:cubicBezTo>
                  <a:cubicBezTo>
                    <a:pt x="210358" y="106745"/>
                    <a:pt x="206744" y="100832"/>
                    <a:pt x="204864" y="96596"/>
                  </a:cubicBezTo>
                  <a:cubicBezTo>
                    <a:pt x="195868" y="76305"/>
                    <a:pt x="189139" y="56765"/>
                    <a:pt x="182822" y="35547"/>
                  </a:cubicBezTo>
                  <a:cubicBezTo>
                    <a:pt x="181217" y="30117"/>
                    <a:pt x="179329" y="26971"/>
                    <a:pt x="177328" y="25389"/>
                  </a:cubicBezTo>
                  <a:cubicBezTo>
                    <a:pt x="177207" y="24696"/>
                    <a:pt x="176650" y="24179"/>
                    <a:pt x="176029" y="24179"/>
                  </a:cubicBezTo>
                  <a:cubicBezTo>
                    <a:pt x="175835" y="24179"/>
                    <a:pt x="175633" y="24228"/>
                    <a:pt x="175440" y="24341"/>
                  </a:cubicBezTo>
                  <a:cubicBezTo>
                    <a:pt x="174964" y="24195"/>
                    <a:pt x="174488" y="24131"/>
                    <a:pt x="173996" y="24131"/>
                  </a:cubicBezTo>
                  <a:cubicBezTo>
                    <a:pt x="167945" y="24131"/>
                    <a:pt x="161184" y="34909"/>
                    <a:pt x="156230" y="43816"/>
                  </a:cubicBezTo>
                  <a:cubicBezTo>
                    <a:pt x="133720" y="28326"/>
                    <a:pt x="106547" y="0"/>
                    <a:pt x="78220" y="0"/>
                  </a:cubicBezTo>
                  <a:close/>
                  <a:moveTo>
                    <a:pt x="194069" y="601940"/>
                  </a:moveTo>
                  <a:cubicBezTo>
                    <a:pt x="194061" y="601948"/>
                    <a:pt x="194061" y="601964"/>
                    <a:pt x="194053" y="601980"/>
                  </a:cubicBezTo>
                  <a:cubicBezTo>
                    <a:pt x="194061" y="601964"/>
                    <a:pt x="194061" y="601948"/>
                    <a:pt x="194069" y="60194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2" name="Google Shape;111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gAS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xkAAH0JAACeGQAAgAkAAAAAAAAmAAAACAAAAP//////////"/>
                </a:ext>
              </a:extLst>
            </p:cNvSpPr>
            <p:nvPr/>
          </p:nvSpPr>
          <p:spPr>
            <a:xfrm>
              <a:off x="4162425" y="1542415"/>
              <a:ext cx="1905" cy="1905"/>
            </a:xfrm>
            <a:custGeom>
              <a:avLst/>
              <a:gdLst/>
              <a:ahLst/>
              <a:cxnLst/>
              <a:rect l="0" t="0" r="1905" b="1905"/>
              <a:pathLst>
                <a:path w="1905" h="1905">
                  <a:moveTo>
                    <a:pt x="1826" y="7"/>
                  </a:moveTo>
                  <a:cubicBezTo>
                    <a:pt x="1733" y="7"/>
                    <a:pt x="1177" y="574"/>
                    <a:pt x="7" y="1905"/>
                  </a:cubicBezTo>
                  <a:cubicBezTo>
                    <a:pt x="420" y="1629"/>
                    <a:pt x="813" y="1290"/>
                    <a:pt x="1241" y="991"/>
                  </a:cubicBezTo>
                  <a:cubicBezTo>
                    <a:pt x="1683" y="369"/>
                    <a:pt x="1897" y="7"/>
                    <a:pt x="1826" y="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1" name="Google Shape;111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hsAAA0GAAA1GwAAEQYAAAAAAAAmAAAACAAAAP//////////"/>
                </a:ext>
              </a:extLst>
            </p:cNvSpPr>
            <p:nvPr/>
          </p:nvSpPr>
          <p:spPr>
            <a:xfrm>
              <a:off x="4420870" y="983615"/>
              <a:ext cx="1905" cy="2540"/>
            </a:xfrm>
            <a:custGeom>
              <a:avLst/>
              <a:gdLst/>
              <a:ahLst/>
              <a:cxnLst/>
              <a:rect l="0" t="0" r="1905" b="2540"/>
              <a:pathLst>
                <a:path w="1905" h="2540">
                  <a:moveTo>
                    <a:pt x="952" y="10"/>
                  </a:moveTo>
                  <a:cubicBezTo>
                    <a:pt x="588" y="10"/>
                    <a:pt x="224" y="295"/>
                    <a:pt x="116" y="864"/>
                  </a:cubicBezTo>
                  <a:cubicBezTo>
                    <a:pt x="69" y="986"/>
                    <a:pt x="23" y="1128"/>
                    <a:pt x="0" y="1300"/>
                  </a:cubicBezTo>
                  <a:cubicBezTo>
                    <a:pt x="0" y="2123"/>
                    <a:pt x="480" y="2540"/>
                    <a:pt x="952" y="2540"/>
                  </a:cubicBezTo>
                  <a:cubicBezTo>
                    <a:pt x="1424" y="2540"/>
                    <a:pt x="1905" y="2123"/>
                    <a:pt x="1905" y="1300"/>
                  </a:cubicBezTo>
                  <a:cubicBezTo>
                    <a:pt x="1881" y="1128"/>
                    <a:pt x="1835" y="986"/>
                    <a:pt x="1788" y="864"/>
                  </a:cubicBezTo>
                  <a:cubicBezTo>
                    <a:pt x="1680" y="295"/>
                    <a:pt x="1316" y="10"/>
                    <a:pt x="952" y="1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50" name="Google Shape;111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hsAAOcJAADQGwAA6gkAAAAAAAAmAAAACAAAAP//////////"/>
                </a:ext>
              </a:extLst>
            </p:cNvSpPr>
            <p:nvPr/>
          </p:nvSpPr>
          <p:spPr>
            <a:xfrm>
              <a:off x="4519930" y="1609725"/>
              <a:ext cx="1270" cy="1905"/>
            </a:xfrm>
            <a:custGeom>
              <a:avLst/>
              <a:gdLst/>
              <a:ahLst/>
              <a:cxnLst/>
              <a:rect l="0" t="0" r="1270" b="1905"/>
              <a:pathLst>
                <a:path w="1270" h="1905">
                  <a:moveTo>
                    <a:pt x="1169" y="0"/>
                  </a:moveTo>
                  <a:cubicBezTo>
                    <a:pt x="1149" y="0"/>
                    <a:pt x="1119" y="8"/>
                    <a:pt x="1109" y="32"/>
                  </a:cubicBezTo>
                  <a:cubicBezTo>
                    <a:pt x="524" y="673"/>
                    <a:pt x="121" y="1051"/>
                    <a:pt x="0" y="1831"/>
                  </a:cubicBezTo>
                  <a:cubicBezTo>
                    <a:pt x="0" y="1880"/>
                    <a:pt x="40" y="1905"/>
                    <a:pt x="81" y="1905"/>
                  </a:cubicBezTo>
                  <a:cubicBezTo>
                    <a:pt x="121" y="1905"/>
                    <a:pt x="161" y="1880"/>
                    <a:pt x="171" y="1831"/>
                  </a:cubicBezTo>
                  <a:cubicBezTo>
                    <a:pt x="524" y="1239"/>
                    <a:pt x="877" y="673"/>
                    <a:pt x="1220" y="98"/>
                  </a:cubicBezTo>
                  <a:cubicBezTo>
                    <a:pt x="1260" y="49"/>
                    <a:pt x="1220" y="0"/>
                    <a:pt x="11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49" name="Google Shape;111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BsAADEJAAAJHAAAzwkAAAAAAAAmAAAACAAAAP//////////"/>
                </a:ext>
              </a:extLst>
            </p:cNvSpPr>
            <p:nvPr/>
          </p:nvSpPr>
          <p:spPr>
            <a:xfrm>
              <a:off x="4483100" y="1494155"/>
              <a:ext cx="74295" cy="100330"/>
            </a:xfrm>
            <a:custGeom>
              <a:avLst/>
              <a:gdLst/>
              <a:ahLst/>
              <a:cxnLst/>
              <a:rect l="0" t="0" r="74295" b="100330"/>
              <a:pathLst>
                <a:path w="74295" h="100330">
                  <a:moveTo>
                    <a:pt x="47548" y="8384"/>
                  </a:moveTo>
                  <a:cubicBezTo>
                    <a:pt x="49156" y="8384"/>
                    <a:pt x="50739" y="8778"/>
                    <a:pt x="52160" y="9502"/>
                  </a:cubicBezTo>
                  <a:cubicBezTo>
                    <a:pt x="48100" y="12849"/>
                    <a:pt x="44447" y="16614"/>
                    <a:pt x="41239" y="20750"/>
                  </a:cubicBezTo>
                  <a:cubicBezTo>
                    <a:pt x="41515" y="20171"/>
                    <a:pt x="41873" y="19583"/>
                    <a:pt x="42149" y="19004"/>
                  </a:cubicBezTo>
                  <a:cubicBezTo>
                    <a:pt x="43911" y="15544"/>
                    <a:pt x="45405" y="11988"/>
                    <a:pt x="46818" y="8416"/>
                  </a:cubicBezTo>
                  <a:cubicBezTo>
                    <a:pt x="47061" y="8392"/>
                    <a:pt x="47305" y="8384"/>
                    <a:pt x="47548" y="8384"/>
                  </a:cubicBezTo>
                  <a:close/>
                  <a:moveTo>
                    <a:pt x="39104" y="10942"/>
                  </a:moveTo>
                  <a:cubicBezTo>
                    <a:pt x="34321" y="17845"/>
                    <a:pt x="30521" y="25304"/>
                    <a:pt x="27338" y="33172"/>
                  </a:cubicBezTo>
                  <a:cubicBezTo>
                    <a:pt x="25503" y="24210"/>
                    <a:pt x="31715" y="15239"/>
                    <a:pt x="39104" y="10942"/>
                  </a:cubicBezTo>
                  <a:close/>
                  <a:moveTo>
                    <a:pt x="44284" y="8738"/>
                  </a:moveTo>
                  <a:cubicBezTo>
                    <a:pt x="40135" y="19141"/>
                    <a:pt x="34411" y="28973"/>
                    <a:pt x="28459" y="38450"/>
                  </a:cubicBezTo>
                  <a:cubicBezTo>
                    <a:pt x="28248" y="37429"/>
                    <a:pt x="28012" y="36359"/>
                    <a:pt x="27777" y="35313"/>
                  </a:cubicBezTo>
                  <a:cubicBezTo>
                    <a:pt x="29701" y="30268"/>
                    <a:pt x="31999" y="25368"/>
                    <a:pt x="34646" y="20677"/>
                  </a:cubicBezTo>
                  <a:cubicBezTo>
                    <a:pt x="34744" y="20468"/>
                    <a:pt x="38771" y="14080"/>
                    <a:pt x="41913" y="9574"/>
                  </a:cubicBezTo>
                  <a:cubicBezTo>
                    <a:pt x="42668" y="9253"/>
                    <a:pt x="43464" y="8971"/>
                    <a:pt x="44284" y="8738"/>
                  </a:cubicBezTo>
                  <a:close/>
                  <a:moveTo>
                    <a:pt x="50009" y="14201"/>
                  </a:moveTo>
                  <a:cubicBezTo>
                    <a:pt x="41929" y="22584"/>
                    <a:pt x="36351" y="36334"/>
                    <a:pt x="30732" y="46416"/>
                  </a:cubicBezTo>
                  <a:cubicBezTo>
                    <a:pt x="30180" y="47381"/>
                    <a:pt x="31000" y="48242"/>
                    <a:pt x="31845" y="48242"/>
                  </a:cubicBezTo>
                  <a:cubicBezTo>
                    <a:pt x="32218" y="48242"/>
                    <a:pt x="32600" y="48073"/>
                    <a:pt x="32868" y="47671"/>
                  </a:cubicBezTo>
                  <a:cubicBezTo>
                    <a:pt x="38544" y="39102"/>
                    <a:pt x="45153" y="31966"/>
                    <a:pt x="52209" y="24604"/>
                  </a:cubicBezTo>
                  <a:cubicBezTo>
                    <a:pt x="45876" y="31225"/>
                    <a:pt x="38397" y="41588"/>
                    <a:pt x="31715" y="49763"/>
                  </a:cubicBezTo>
                  <a:cubicBezTo>
                    <a:pt x="31090" y="50527"/>
                    <a:pt x="30473" y="51316"/>
                    <a:pt x="29847" y="52080"/>
                  </a:cubicBezTo>
                  <a:cubicBezTo>
                    <a:pt x="29961" y="48620"/>
                    <a:pt x="29701" y="45136"/>
                    <a:pt x="29068" y="41725"/>
                  </a:cubicBezTo>
                  <a:cubicBezTo>
                    <a:pt x="29165" y="41653"/>
                    <a:pt x="29255" y="41653"/>
                    <a:pt x="29328" y="41556"/>
                  </a:cubicBezTo>
                  <a:cubicBezTo>
                    <a:pt x="30668" y="39722"/>
                    <a:pt x="31926" y="37847"/>
                    <a:pt x="33217" y="35988"/>
                  </a:cubicBezTo>
                  <a:cubicBezTo>
                    <a:pt x="34370" y="35659"/>
                    <a:pt x="35166" y="34524"/>
                    <a:pt x="35612" y="32593"/>
                  </a:cubicBezTo>
                  <a:cubicBezTo>
                    <a:pt x="40046" y="26181"/>
                    <a:pt x="44536" y="19857"/>
                    <a:pt x="50009" y="14201"/>
                  </a:cubicBezTo>
                  <a:close/>
                  <a:moveTo>
                    <a:pt x="16247" y="69274"/>
                  </a:moveTo>
                  <a:cubicBezTo>
                    <a:pt x="12285" y="74544"/>
                    <a:pt x="8631" y="79998"/>
                    <a:pt x="5204" y="85695"/>
                  </a:cubicBezTo>
                  <a:cubicBezTo>
                    <a:pt x="5139" y="83885"/>
                    <a:pt x="5748" y="81929"/>
                    <a:pt x="6804" y="80023"/>
                  </a:cubicBezTo>
                  <a:cubicBezTo>
                    <a:pt x="9077" y="75960"/>
                    <a:pt x="12569" y="72476"/>
                    <a:pt x="16247" y="69274"/>
                  </a:cubicBezTo>
                  <a:close/>
                  <a:moveTo>
                    <a:pt x="54247" y="11087"/>
                  </a:moveTo>
                  <a:cubicBezTo>
                    <a:pt x="56756" y="13549"/>
                    <a:pt x="58469" y="17709"/>
                    <a:pt x="58510" y="24282"/>
                  </a:cubicBezTo>
                  <a:cubicBezTo>
                    <a:pt x="58583" y="29504"/>
                    <a:pt x="57178" y="33961"/>
                    <a:pt x="57527" y="39239"/>
                  </a:cubicBezTo>
                  <a:cubicBezTo>
                    <a:pt x="57925" y="45064"/>
                    <a:pt x="60881" y="49875"/>
                    <a:pt x="63715" y="54775"/>
                  </a:cubicBezTo>
                  <a:cubicBezTo>
                    <a:pt x="72597" y="70014"/>
                    <a:pt x="61043" y="77191"/>
                    <a:pt x="51641" y="85228"/>
                  </a:cubicBezTo>
                  <a:cubicBezTo>
                    <a:pt x="52721" y="83716"/>
                    <a:pt x="53825" y="82251"/>
                    <a:pt x="54880" y="80698"/>
                  </a:cubicBezTo>
                  <a:cubicBezTo>
                    <a:pt x="55303" y="80095"/>
                    <a:pt x="55116" y="79234"/>
                    <a:pt x="54434" y="78912"/>
                  </a:cubicBezTo>
                  <a:cubicBezTo>
                    <a:pt x="58136" y="73449"/>
                    <a:pt x="61863" y="68043"/>
                    <a:pt x="65403" y="62515"/>
                  </a:cubicBezTo>
                  <a:cubicBezTo>
                    <a:pt x="66053" y="61485"/>
                    <a:pt x="65071" y="60327"/>
                    <a:pt x="64088" y="60327"/>
                  </a:cubicBezTo>
                  <a:cubicBezTo>
                    <a:pt x="63755" y="60327"/>
                    <a:pt x="63422" y="60464"/>
                    <a:pt x="63154" y="60769"/>
                  </a:cubicBezTo>
                  <a:cubicBezTo>
                    <a:pt x="55441" y="69716"/>
                    <a:pt x="46485" y="80071"/>
                    <a:pt x="40509" y="89179"/>
                  </a:cubicBezTo>
                  <a:cubicBezTo>
                    <a:pt x="47329" y="78100"/>
                    <a:pt x="55416" y="67761"/>
                    <a:pt x="61888" y="56400"/>
                  </a:cubicBezTo>
                  <a:cubicBezTo>
                    <a:pt x="62464" y="55363"/>
                    <a:pt x="61587" y="54341"/>
                    <a:pt x="60629" y="54341"/>
                  </a:cubicBezTo>
                  <a:cubicBezTo>
                    <a:pt x="60304" y="54341"/>
                    <a:pt x="59971" y="54461"/>
                    <a:pt x="59687" y="54727"/>
                  </a:cubicBezTo>
                  <a:cubicBezTo>
                    <a:pt x="50423" y="63231"/>
                    <a:pt x="39664" y="74262"/>
                    <a:pt x="32730" y="84255"/>
                  </a:cubicBezTo>
                  <a:cubicBezTo>
                    <a:pt x="40768" y="71776"/>
                    <a:pt x="50171" y="60423"/>
                    <a:pt x="56610" y="46858"/>
                  </a:cubicBezTo>
                  <a:cubicBezTo>
                    <a:pt x="57065" y="45869"/>
                    <a:pt x="56261" y="44766"/>
                    <a:pt x="55368" y="44766"/>
                  </a:cubicBezTo>
                  <a:cubicBezTo>
                    <a:pt x="55059" y="44766"/>
                    <a:pt x="54742" y="44895"/>
                    <a:pt x="54458" y="45209"/>
                  </a:cubicBezTo>
                  <a:cubicBezTo>
                    <a:pt x="42944" y="57631"/>
                    <a:pt x="26681" y="72991"/>
                    <a:pt x="19389" y="86974"/>
                  </a:cubicBezTo>
                  <a:cubicBezTo>
                    <a:pt x="29750" y="67061"/>
                    <a:pt x="45340" y="50342"/>
                    <a:pt x="55725" y="30389"/>
                  </a:cubicBezTo>
                  <a:cubicBezTo>
                    <a:pt x="56244" y="29399"/>
                    <a:pt x="55376" y="28273"/>
                    <a:pt x="54450" y="28273"/>
                  </a:cubicBezTo>
                  <a:cubicBezTo>
                    <a:pt x="54141" y="28273"/>
                    <a:pt x="53817" y="28401"/>
                    <a:pt x="53541" y="28715"/>
                  </a:cubicBezTo>
                  <a:cubicBezTo>
                    <a:pt x="46671" y="36825"/>
                    <a:pt x="40395" y="45249"/>
                    <a:pt x="34159" y="53826"/>
                  </a:cubicBezTo>
                  <a:cubicBezTo>
                    <a:pt x="26185" y="64744"/>
                    <a:pt x="12658" y="76957"/>
                    <a:pt x="7055" y="87320"/>
                  </a:cubicBezTo>
                  <a:cubicBezTo>
                    <a:pt x="11700" y="78703"/>
                    <a:pt x="17441" y="70778"/>
                    <a:pt x="23538" y="63070"/>
                  </a:cubicBezTo>
                  <a:cubicBezTo>
                    <a:pt x="23628" y="62998"/>
                    <a:pt x="23750" y="62909"/>
                    <a:pt x="23823" y="62837"/>
                  </a:cubicBezTo>
                  <a:cubicBezTo>
                    <a:pt x="27192" y="59981"/>
                    <a:pt x="33193" y="56167"/>
                    <a:pt x="34346" y="51597"/>
                  </a:cubicBezTo>
                  <a:cubicBezTo>
                    <a:pt x="34459" y="51130"/>
                    <a:pt x="34135" y="50664"/>
                    <a:pt x="33639" y="50599"/>
                  </a:cubicBezTo>
                  <a:cubicBezTo>
                    <a:pt x="41800" y="40727"/>
                    <a:pt x="49935" y="30855"/>
                    <a:pt x="56521" y="19937"/>
                  </a:cubicBezTo>
                  <a:cubicBezTo>
                    <a:pt x="57081" y="19020"/>
                    <a:pt x="56228" y="18006"/>
                    <a:pt x="55343" y="18006"/>
                  </a:cubicBezTo>
                  <a:cubicBezTo>
                    <a:pt x="55043" y="18006"/>
                    <a:pt x="54734" y="18127"/>
                    <a:pt x="54483" y="18401"/>
                  </a:cubicBezTo>
                  <a:cubicBezTo>
                    <a:pt x="47451" y="25907"/>
                    <a:pt x="40346" y="33221"/>
                    <a:pt x="34013" y="41347"/>
                  </a:cubicBezTo>
                  <a:cubicBezTo>
                    <a:pt x="40557" y="32939"/>
                    <a:pt x="48035" y="21611"/>
                    <a:pt x="54247" y="11087"/>
                  </a:cubicBezTo>
                  <a:close/>
                  <a:moveTo>
                    <a:pt x="51787" y="52104"/>
                  </a:moveTo>
                  <a:cubicBezTo>
                    <a:pt x="44633" y="60166"/>
                    <a:pt x="33550" y="77327"/>
                    <a:pt x="25861" y="90040"/>
                  </a:cubicBezTo>
                  <a:cubicBezTo>
                    <a:pt x="25528" y="89871"/>
                    <a:pt x="25179" y="89782"/>
                    <a:pt x="24805" y="89734"/>
                  </a:cubicBezTo>
                  <a:cubicBezTo>
                    <a:pt x="22174" y="89734"/>
                    <a:pt x="19885" y="90731"/>
                    <a:pt x="17562" y="91504"/>
                  </a:cubicBezTo>
                  <a:cubicBezTo>
                    <a:pt x="29303" y="78655"/>
                    <a:pt x="40224" y="65114"/>
                    <a:pt x="51787" y="52104"/>
                  </a:cubicBezTo>
                  <a:close/>
                  <a:moveTo>
                    <a:pt x="51088" y="35659"/>
                  </a:moveTo>
                  <a:cubicBezTo>
                    <a:pt x="51267" y="35659"/>
                    <a:pt x="38462" y="53415"/>
                    <a:pt x="35653" y="57446"/>
                  </a:cubicBezTo>
                  <a:cubicBezTo>
                    <a:pt x="27899" y="68525"/>
                    <a:pt x="20234" y="79443"/>
                    <a:pt x="13998" y="91456"/>
                  </a:cubicBezTo>
                  <a:cubicBezTo>
                    <a:pt x="13876" y="91689"/>
                    <a:pt x="13860" y="91962"/>
                    <a:pt x="13900" y="92220"/>
                  </a:cubicBezTo>
                  <a:cubicBezTo>
                    <a:pt x="13697" y="92236"/>
                    <a:pt x="13494" y="92244"/>
                    <a:pt x="13300" y="92244"/>
                  </a:cubicBezTo>
                  <a:cubicBezTo>
                    <a:pt x="11814" y="92244"/>
                    <a:pt x="10352" y="91866"/>
                    <a:pt x="9053" y="91174"/>
                  </a:cubicBezTo>
                  <a:cubicBezTo>
                    <a:pt x="8371" y="90804"/>
                    <a:pt x="7738" y="90361"/>
                    <a:pt x="7202" y="89854"/>
                  </a:cubicBezTo>
                  <a:cubicBezTo>
                    <a:pt x="21427" y="76499"/>
                    <a:pt x="32494" y="60632"/>
                    <a:pt x="44073" y="44976"/>
                  </a:cubicBezTo>
                  <a:cubicBezTo>
                    <a:pt x="49091" y="38193"/>
                    <a:pt x="51024" y="35659"/>
                    <a:pt x="51088" y="35659"/>
                  </a:cubicBezTo>
                  <a:close/>
                  <a:moveTo>
                    <a:pt x="45738" y="92847"/>
                  </a:moveTo>
                  <a:cubicBezTo>
                    <a:pt x="45851" y="93008"/>
                    <a:pt x="45924" y="93242"/>
                    <a:pt x="46111" y="93354"/>
                  </a:cubicBezTo>
                  <a:cubicBezTo>
                    <a:pt x="46062" y="93379"/>
                    <a:pt x="45997" y="93379"/>
                    <a:pt x="45949" y="93451"/>
                  </a:cubicBezTo>
                  <a:cubicBezTo>
                    <a:pt x="45405" y="94481"/>
                    <a:pt x="44325" y="95366"/>
                    <a:pt x="42977" y="96026"/>
                  </a:cubicBezTo>
                  <a:cubicBezTo>
                    <a:pt x="43099" y="95961"/>
                    <a:pt x="43212" y="95873"/>
                    <a:pt x="43326" y="95752"/>
                  </a:cubicBezTo>
                  <a:cubicBezTo>
                    <a:pt x="44187" y="94795"/>
                    <a:pt x="44918" y="93797"/>
                    <a:pt x="45738" y="92847"/>
                  </a:cubicBezTo>
                  <a:close/>
                  <a:moveTo>
                    <a:pt x="56894" y="61075"/>
                  </a:moveTo>
                  <a:cubicBezTo>
                    <a:pt x="48596" y="69571"/>
                    <a:pt x="39664" y="84649"/>
                    <a:pt x="32917" y="96492"/>
                  </a:cubicBezTo>
                  <a:cubicBezTo>
                    <a:pt x="31950" y="96098"/>
                    <a:pt x="31130" y="95495"/>
                    <a:pt x="30497" y="94682"/>
                  </a:cubicBezTo>
                  <a:cubicBezTo>
                    <a:pt x="29985" y="93942"/>
                    <a:pt x="29303" y="92944"/>
                    <a:pt x="28508" y="92035"/>
                  </a:cubicBezTo>
                  <a:cubicBezTo>
                    <a:pt x="38397" y="82090"/>
                    <a:pt x="47094" y="71108"/>
                    <a:pt x="56894" y="61075"/>
                  </a:cubicBezTo>
                  <a:close/>
                  <a:moveTo>
                    <a:pt x="58185" y="70987"/>
                  </a:moveTo>
                  <a:cubicBezTo>
                    <a:pt x="53265" y="76957"/>
                    <a:pt x="45811" y="86596"/>
                    <a:pt x="41044" y="94006"/>
                  </a:cubicBezTo>
                  <a:cubicBezTo>
                    <a:pt x="40395" y="95036"/>
                    <a:pt x="41385" y="96178"/>
                    <a:pt x="42376" y="96178"/>
                  </a:cubicBezTo>
                  <a:cubicBezTo>
                    <a:pt x="42538" y="96178"/>
                    <a:pt x="42701" y="96154"/>
                    <a:pt x="42847" y="96090"/>
                  </a:cubicBezTo>
                  <a:cubicBezTo>
                    <a:pt x="41174" y="96878"/>
                    <a:pt x="39096" y="97345"/>
                    <a:pt x="37082" y="97345"/>
                  </a:cubicBezTo>
                  <a:cubicBezTo>
                    <a:pt x="36765" y="97345"/>
                    <a:pt x="36441" y="97329"/>
                    <a:pt x="36124" y="97305"/>
                  </a:cubicBezTo>
                  <a:cubicBezTo>
                    <a:pt x="43326" y="88414"/>
                    <a:pt x="50707" y="79677"/>
                    <a:pt x="58185" y="70987"/>
                  </a:cubicBezTo>
                  <a:close/>
                  <a:moveTo>
                    <a:pt x="48385" y="0"/>
                  </a:moveTo>
                  <a:cubicBezTo>
                    <a:pt x="48109" y="0"/>
                    <a:pt x="47841" y="97"/>
                    <a:pt x="47638" y="306"/>
                  </a:cubicBezTo>
                  <a:cubicBezTo>
                    <a:pt x="46160" y="1867"/>
                    <a:pt x="44869" y="3532"/>
                    <a:pt x="43537" y="5165"/>
                  </a:cubicBezTo>
                  <a:cubicBezTo>
                    <a:pt x="42977" y="5125"/>
                    <a:pt x="42425" y="5101"/>
                    <a:pt x="41873" y="5101"/>
                  </a:cubicBezTo>
                  <a:cubicBezTo>
                    <a:pt x="37309" y="5101"/>
                    <a:pt x="32868" y="6493"/>
                    <a:pt x="29985" y="9671"/>
                  </a:cubicBezTo>
                  <a:cubicBezTo>
                    <a:pt x="17587" y="23349"/>
                    <a:pt x="28646" y="37750"/>
                    <a:pt x="28597" y="53641"/>
                  </a:cubicBezTo>
                  <a:cubicBezTo>
                    <a:pt x="27615" y="54823"/>
                    <a:pt x="26632" y="56030"/>
                    <a:pt x="25674" y="57237"/>
                  </a:cubicBezTo>
                  <a:cubicBezTo>
                    <a:pt x="21314" y="61051"/>
                    <a:pt x="16905" y="64768"/>
                    <a:pt x="12658" y="68686"/>
                  </a:cubicBezTo>
                  <a:cubicBezTo>
                    <a:pt x="7551" y="73425"/>
                    <a:pt x="0" y="80698"/>
                    <a:pt x="2395" y="88414"/>
                  </a:cubicBezTo>
                  <a:cubicBezTo>
                    <a:pt x="2557" y="88784"/>
                    <a:pt x="2744" y="89130"/>
                    <a:pt x="2955" y="89476"/>
                  </a:cubicBezTo>
                  <a:cubicBezTo>
                    <a:pt x="2582" y="90152"/>
                    <a:pt x="2159" y="90780"/>
                    <a:pt x="1786" y="91456"/>
                  </a:cubicBezTo>
                  <a:cubicBezTo>
                    <a:pt x="1226" y="92477"/>
                    <a:pt x="2054" y="93443"/>
                    <a:pt x="2988" y="93443"/>
                  </a:cubicBezTo>
                  <a:cubicBezTo>
                    <a:pt x="3304" y="93443"/>
                    <a:pt x="3629" y="93330"/>
                    <a:pt x="3913" y="93081"/>
                  </a:cubicBezTo>
                  <a:cubicBezTo>
                    <a:pt x="4295" y="92751"/>
                    <a:pt x="4620" y="92381"/>
                    <a:pt x="4969" y="92035"/>
                  </a:cubicBezTo>
                  <a:cubicBezTo>
                    <a:pt x="6211" y="93057"/>
                    <a:pt x="7551" y="93942"/>
                    <a:pt x="8980" y="94658"/>
                  </a:cubicBezTo>
                  <a:cubicBezTo>
                    <a:pt x="11002" y="95728"/>
                    <a:pt x="12885" y="96283"/>
                    <a:pt x="15151" y="96283"/>
                  </a:cubicBezTo>
                  <a:cubicBezTo>
                    <a:pt x="15191" y="96283"/>
                    <a:pt x="15240" y="96283"/>
                    <a:pt x="15289" y="96283"/>
                  </a:cubicBezTo>
                  <a:cubicBezTo>
                    <a:pt x="18139" y="96243"/>
                    <a:pt x="20510" y="93129"/>
                    <a:pt x="23344" y="93129"/>
                  </a:cubicBezTo>
                  <a:cubicBezTo>
                    <a:pt x="23676" y="93129"/>
                    <a:pt x="24009" y="93169"/>
                    <a:pt x="24359" y="93266"/>
                  </a:cubicBezTo>
                  <a:cubicBezTo>
                    <a:pt x="24529" y="93861"/>
                    <a:pt x="25081" y="94264"/>
                    <a:pt x="25682" y="94264"/>
                  </a:cubicBezTo>
                  <a:cubicBezTo>
                    <a:pt x="25820" y="94264"/>
                    <a:pt x="25974" y="94247"/>
                    <a:pt x="26112" y="94191"/>
                  </a:cubicBezTo>
                  <a:cubicBezTo>
                    <a:pt x="26445" y="94424"/>
                    <a:pt x="26746" y="94658"/>
                    <a:pt x="27030" y="94939"/>
                  </a:cubicBezTo>
                  <a:cubicBezTo>
                    <a:pt x="28597" y="96565"/>
                    <a:pt x="30456" y="97908"/>
                    <a:pt x="32519" y="98906"/>
                  </a:cubicBezTo>
                  <a:cubicBezTo>
                    <a:pt x="32738" y="99308"/>
                    <a:pt x="33176" y="99542"/>
                    <a:pt x="33639" y="99542"/>
                  </a:cubicBezTo>
                  <a:cubicBezTo>
                    <a:pt x="33761" y="99542"/>
                    <a:pt x="33891" y="99525"/>
                    <a:pt x="34013" y="99493"/>
                  </a:cubicBezTo>
                  <a:cubicBezTo>
                    <a:pt x="35507" y="100032"/>
                    <a:pt x="37033" y="100330"/>
                    <a:pt x="38503" y="100330"/>
                  </a:cubicBezTo>
                  <a:cubicBezTo>
                    <a:pt x="42100" y="100330"/>
                    <a:pt x="45429" y="98560"/>
                    <a:pt x="47427" y="94264"/>
                  </a:cubicBezTo>
                  <a:cubicBezTo>
                    <a:pt x="47565" y="93942"/>
                    <a:pt x="47491" y="93564"/>
                    <a:pt x="47264" y="93338"/>
                  </a:cubicBezTo>
                  <a:cubicBezTo>
                    <a:pt x="47402" y="93266"/>
                    <a:pt x="47589" y="93290"/>
                    <a:pt x="47727" y="93105"/>
                  </a:cubicBezTo>
                  <a:cubicBezTo>
                    <a:pt x="55043" y="84279"/>
                    <a:pt x="74286" y="75356"/>
                    <a:pt x="69252" y="60697"/>
                  </a:cubicBezTo>
                  <a:cubicBezTo>
                    <a:pt x="65265" y="49111"/>
                    <a:pt x="58932" y="41516"/>
                    <a:pt x="60808" y="28248"/>
                  </a:cubicBezTo>
                  <a:cubicBezTo>
                    <a:pt x="61677" y="22279"/>
                    <a:pt x="61279" y="18376"/>
                    <a:pt x="58274" y="13219"/>
                  </a:cubicBezTo>
                  <a:cubicBezTo>
                    <a:pt x="57389" y="11755"/>
                    <a:pt x="56212" y="10484"/>
                    <a:pt x="54856" y="9462"/>
                  </a:cubicBezTo>
                  <a:cubicBezTo>
                    <a:pt x="54694" y="8995"/>
                    <a:pt x="54271" y="8689"/>
                    <a:pt x="53800" y="8665"/>
                  </a:cubicBezTo>
                  <a:cubicBezTo>
                    <a:pt x="51949" y="7418"/>
                    <a:pt x="49935" y="6485"/>
                    <a:pt x="47776" y="5906"/>
                  </a:cubicBezTo>
                  <a:cubicBezTo>
                    <a:pt x="48360" y="4393"/>
                    <a:pt x="48945" y="2888"/>
                    <a:pt x="49513" y="1376"/>
                  </a:cubicBezTo>
                  <a:cubicBezTo>
                    <a:pt x="49781" y="620"/>
                    <a:pt x="49075" y="0"/>
                    <a:pt x="483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466" name="Google Shape;11197;p68"/>
          <p:cNvGrpSpPr>
            <a:extLst>
              <a:ext uri="smNativeData">
                <pr:smNativeData xmlns:pr="smNativeData" xmlns="smNativeData" val="SMDATA_6_r2NKZxMAAAAlAAAAAQAAAA8BAAAAkAAAAEgAAACQAAAASAAAAAAAAAAAAAAAAAAAABcAAAAUAAAAAAAAAAAAAAD/fwAA/38AAAAAAAAJAAAABAAAAPzC8U0fAAAAVAAAAAAAAAAAAAAAAAAAAAAAAAAAAAAAAAAAAAAAAAAAAAAAAAAAAAAAAAAAAAAAAAAAAAAAAAAAAAAAAAAAAAAAAAAAAAAAAAAAAAAAAAAAAAAAAAAAACEAAAAYAAAAFAAAANQVAACIEQAACiQAAPwZAAAQAAAAJgAAAAgAAAD/////AAAAAA=="/>
              </a:ext>
            </a:extLst>
          </p:cNvGrpSpPr>
          <p:nvPr/>
        </p:nvGrpSpPr>
        <p:grpSpPr>
          <a:xfrm>
            <a:off x="3548380" y="2849880"/>
            <a:ext cx="2310130" cy="1374140"/>
            <a:chOff x="3548380" y="2849880"/>
            <a:chExt cx="2310130" cy="1374140"/>
          </a:xfrm>
        </p:grpSpPr>
        <p:sp>
          <p:nvSpPr>
            <p:cNvPr id="5580" name="Google Shape;111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rxsAABISAAAkIwAAthgAAAAAAAAmAAAACAAAAP//////////"/>
                </a:ext>
              </a:extLst>
            </p:cNvSpPr>
            <p:nvPr/>
          </p:nvSpPr>
          <p:spPr>
            <a:xfrm>
              <a:off x="4500245" y="2937510"/>
              <a:ext cx="1212215" cy="1079500"/>
            </a:xfrm>
            <a:custGeom>
              <a:avLst/>
              <a:gdLst/>
              <a:ahLst/>
              <a:cxnLst/>
              <a:rect l="0" t="0" r="1212215" b="1079500"/>
              <a:pathLst>
                <a:path w="1212215" h="1079500">
                  <a:moveTo>
                    <a:pt x="659647" y="8"/>
                  </a:moveTo>
                  <a:lnTo>
                    <a:pt x="643489" y="11874"/>
                  </a:lnTo>
                  <a:lnTo>
                    <a:pt x="634078" y="25473"/>
                  </a:lnTo>
                  <a:lnTo>
                    <a:pt x="626408" y="6755"/>
                  </a:lnTo>
                  <a:lnTo>
                    <a:pt x="608508" y="6755"/>
                  </a:lnTo>
                  <a:lnTo>
                    <a:pt x="598279" y="19544"/>
                  </a:lnTo>
                  <a:lnTo>
                    <a:pt x="592553" y="39591"/>
                  </a:lnTo>
                  <a:lnTo>
                    <a:pt x="566068" y="59329"/>
                  </a:lnTo>
                  <a:lnTo>
                    <a:pt x="553287" y="83668"/>
                  </a:lnTo>
                  <a:lnTo>
                    <a:pt x="562691" y="92869"/>
                  </a:lnTo>
                  <a:lnTo>
                    <a:pt x="537129" y="107295"/>
                  </a:lnTo>
                  <a:lnTo>
                    <a:pt x="548987" y="120076"/>
                  </a:lnTo>
                  <a:lnTo>
                    <a:pt x="565250" y="128564"/>
                  </a:lnTo>
                  <a:lnTo>
                    <a:pt x="556657" y="133675"/>
                  </a:lnTo>
                  <a:lnTo>
                    <a:pt x="533647" y="119971"/>
                  </a:lnTo>
                  <a:lnTo>
                    <a:pt x="528536" y="134493"/>
                  </a:lnTo>
                  <a:lnTo>
                    <a:pt x="518306" y="141248"/>
                  </a:lnTo>
                  <a:lnTo>
                    <a:pt x="529354" y="175307"/>
                  </a:lnTo>
                  <a:lnTo>
                    <a:pt x="543058" y="177858"/>
                  </a:lnTo>
                  <a:lnTo>
                    <a:pt x="552364" y="185528"/>
                  </a:lnTo>
                  <a:cubicBezTo>
                    <a:pt x="544694" y="189011"/>
                    <a:pt x="531913" y="191562"/>
                    <a:pt x="531913" y="191562"/>
                  </a:cubicBezTo>
                  <a:lnTo>
                    <a:pt x="537947" y="204352"/>
                  </a:lnTo>
                  <a:lnTo>
                    <a:pt x="529354" y="215391"/>
                  </a:lnTo>
                  <a:lnTo>
                    <a:pt x="514929" y="210281"/>
                  </a:lnTo>
                  <a:lnTo>
                    <a:pt x="523417" y="194122"/>
                  </a:lnTo>
                  <a:lnTo>
                    <a:pt x="512378" y="165182"/>
                  </a:lnTo>
                  <a:lnTo>
                    <a:pt x="503890" y="141248"/>
                  </a:lnTo>
                  <a:lnTo>
                    <a:pt x="497038" y="124271"/>
                  </a:lnTo>
                  <a:lnTo>
                    <a:pt x="483431" y="119152"/>
                  </a:lnTo>
                  <a:lnTo>
                    <a:pt x="476579" y="148918"/>
                  </a:lnTo>
                  <a:lnTo>
                    <a:pt x="476174" y="170188"/>
                  </a:lnTo>
                  <a:lnTo>
                    <a:pt x="493660" y="185528"/>
                  </a:lnTo>
                  <a:lnTo>
                    <a:pt x="493660" y="198317"/>
                  </a:lnTo>
                  <a:lnTo>
                    <a:pt x="469832" y="186452"/>
                  </a:lnTo>
                  <a:lnTo>
                    <a:pt x="448045" y="181341"/>
                  </a:lnTo>
                  <a:lnTo>
                    <a:pt x="445283" y="189829"/>
                  </a:lnTo>
                  <a:lnTo>
                    <a:pt x="449892" y="199233"/>
                  </a:lnTo>
                  <a:lnTo>
                    <a:pt x="425343" y="204352"/>
                  </a:lnTo>
                  <a:lnTo>
                    <a:pt x="393026" y="221328"/>
                  </a:lnTo>
                  <a:lnTo>
                    <a:pt x="377686" y="239220"/>
                  </a:lnTo>
                  <a:lnTo>
                    <a:pt x="373491" y="217951"/>
                  </a:lnTo>
                  <a:lnTo>
                    <a:pt x="363270" y="213755"/>
                  </a:lnTo>
                  <a:lnTo>
                    <a:pt x="360710" y="235851"/>
                  </a:lnTo>
                  <a:lnTo>
                    <a:pt x="342811" y="246072"/>
                  </a:lnTo>
                  <a:lnTo>
                    <a:pt x="352222" y="260498"/>
                  </a:lnTo>
                  <a:lnTo>
                    <a:pt x="335141" y="259680"/>
                  </a:lnTo>
                  <a:lnTo>
                    <a:pt x="329212" y="269091"/>
                  </a:lnTo>
                  <a:lnTo>
                    <a:pt x="317241" y="246072"/>
                  </a:lnTo>
                  <a:lnTo>
                    <a:pt x="303642" y="235851"/>
                  </a:lnTo>
                  <a:lnTo>
                    <a:pt x="330030" y="240962"/>
                  </a:lnTo>
                  <a:lnTo>
                    <a:pt x="341993" y="233291"/>
                  </a:lnTo>
                  <a:lnTo>
                    <a:pt x="335141" y="215391"/>
                  </a:lnTo>
                  <a:lnTo>
                    <a:pt x="306202" y="200051"/>
                  </a:lnTo>
                  <a:lnTo>
                    <a:pt x="284107" y="190647"/>
                  </a:lnTo>
                  <a:lnTo>
                    <a:pt x="264474" y="185528"/>
                  </a:lnTo>
                  <a:lnTo>
                    <a:pt x="236345" y="194940"/>
                  </a:lnTo>
                  <a:lnTo>
                    <a:pt x="204847" y="228181"/>
                  </a:lnTo>
                  <a:lnTo>
                    <a:pt x="184396" y="257120"/>
                  </a:lnTo>
                  <a:lnTo>
                    <a:pt x="173349" y="280131"/>
                  </a:lnTo>
                  <a:lnTo>
                    <a:pt x="152898" y="300582"/>
                  </a:lnTo>
                  <a:lnTo>
                    <a:pt x="146451" y="315008"/>
                  </a:lnTo>
                  <a:lnTo>
                    <a:pt x="154939" y="345689"/>
                  </a:lnTo>
                  <a:lnTo>
                    <a:pt x="169461" y="343129"/>
                  </a:lnTo>
                  <a:lnTo>
                    <a:pt x="179691" y="330348"/>
                  </a:lnTo>
                  <a:lnTo>
                    <a:pt x="191556" y="350800"/>
                  </a:lnTo>
                  <a:lnTo>
                    <a:pt x="189920" y="362665"/>
                  </a:lnTo>
                  <a:lnTo>
                    <a:pt x="214153" y="365225"/>
                  </a:lnTo>
                  <a:cubicBezTo>
                    <a:pt x="214153" y="365225"/>
                    <a:pt x="227250" y="347325"/>
                    <a:pt x="227250" y="344765"/>
                  </a:cubicBezTo>
                  <a:cubicBezTo>
                    <a:pt x="227250" y="342214"/>
                    <a:pt x="230724" y="326056"/>
                    <a:pt x="230724" y="326056"/>
                  </a:cubicBezTo>
                  <a:lnTo>
                    <a:pt x="217944" y="307232"/>
                  </a:lnTo>
                  <a:lnTo>
                    <a:pt x="219580" y="288522"/>
                  </a:lnTo>
                  <a:lnTo>
                    <a:pt x="234102" y="276656"/>
                  </a:lnTo>
                  <a:lnTo>
                    <a:pt x="239212" y="262134"/>
                  </a:lnTo>
                  <a:lnTo>
                    <a:pt x="250260" y="252722"/>
                  </a:lnTo>
                  <a:lnTo>
                    <a:pt x="262223" y="261316"/>
                  </a:lnTo>
                  <a:lnTo>
                    <a:pt x="239212" y="290255"/>
                  </a:lnTo>
                  <a:lnTo>
                    <a:pt x="248519" y="318385"/>
                  </a:lnTo>
                  <a:lnTo>
                    <a:pt x="263041" y="320119"/>
                  </a:lnTo>
                  <a:lnTo>
                    <a:pt x="283491" y="314084"/>
                  </a:lnTo>
                  <a:lnTo>
                    <a:pt x="295357" y="321755"/>
                  </a:lnTo>
                  <a:lnTo>
                    <a:pt x="277457" y="332802"/>
                  </a:lnTo>
                  <a:lnTo>
                    <a:pt x="254447" y="333726"/>
                  </a:lnTo>
                  <a:lnTo>
                    <a:pt x="251896" y="348143"/>
                  </a:lnTo>
                  <a:lnTo>
                    <a:pt x="242590" y="359296"/>
                  </a:lnTo>
                  <a:lnTo>
                    <a:pt x="236653" y="379237"/>
                  </a:lnTo>
                  <a:lnTo>
                    <a:pt x="206791" y="384761"/>
                  </a:lnTo>
                  <a:lnTo>
                    <a:pt x="174580" y="384761"/>
                  </a:lnTo>
                  <a:lnTo>
                    <a:pt x="180509" y="365225"/>
                  </a:lnTo>
                  <a:lnTo>
                    <a:pt x="172021" y="355408"/>
                  </a:lnTo>
                  <a:lnTo>
                    <a:pt x="161791" y="367574"/>
                  </a:lnTo>
                  <a:lnTo>
                    <a:pt x="160058" y="389362"/>
                  </a:lnTo>
                  <a:lnTo>
                    <a:pt x="137866" y="398563"/>
                  </a:lnTo>
                  <a:lnTo>
                    <a:pt x="130196" y="426182"/>
                  </a:lnTo>
                  <a:lnTo>
                    <a:pt x="115771" y="441004"/>
                  </a:lnTo>
                  <a:lnTo>
                    <a:pt x="102990" y="441004"/>
                  </a:lnTo>
                  <a:lnTo>
                    <a:pt x="87650" y="443564"/>
                  </a:lnTo>
                  <a:lnTo>
                    <a:pt x="101249" y="450724"/>
                  </a:lnTo>
                  <a:lnTo>
                    <a:pt x="108919" y="467190"/>
                  </a:lnTo>
                  <a:lnTo>
                    <a:pt x="96956" y="479566"/>
                  </a:lnTo>
                  <a:lnTo>
                    <a:pt x="68520" y="476092"/>
                  </a:lnTo>
                  <a:lnTo>
                    <a:pt x="49300" y="486111"/>
                  </a:lnTo>
                  <a:lnTo>
                    <a:pt x="49300" y="530391"/>
                  </a:lnTo>
                  <a:lnTo>
                    <a:pt x="69751" y="536328"/>
                  </a:lnTo>
                  <a:lnTo>
                    <a:pt x="78749" y="543998"/>
                  </a:lnTo>
                  <a:lnTo>
                    <a:pt x="90307" y="537146"/>
                  </a:lnTo>
                  <a:lnTo>
                    <a:pt x="107178" y="538061"/>
                  </a:lnTo>
                  <a:lnTo>
                    <a:pt x="122421" y="515868"/>
                  </a:lnTo>
                  <a:lnTo>
                    <a:pt x="131014" y="500528"/>
                  </a:lnTo>
                  <a:lnTo>
                    <a:pt x="138684" y="497159"/>
                  </a:lnTo>
                  <a:lnTo>
                    <a:pt x="141235" y="482733"/>
                  </a:lnTo>
                  <a:lnTo>
                    <a:pt x="160771" y="487852"/>
                  </a:lnTo>
                  <a:lnTo>
                    <a:pt x="171915" y="481818"/>
                  </a:lnTo>
                  <a:lnTo>
                    <a:pt x="184704" y="481818"/>
                  </a:lnTo>
                  <a:lnTo>
                    <a:pt x="200044" y="498892"/>
                  </a:lnTo>
                  <a:lnTo>
                    <a:pt x="211497" y="509535"/>
                  </a:lnTo>
                  <a:lnTo>
                    <a:pt x="217838" y="520169"/>
                  </a:lnTo>
                  <a:lnTo>
                    <a:pt x="217838" y="530391"/>
                  </a:lnTo>
                  <a:lnTo>
                    <a:pt x="228068" y="524462"/>
                  </a:lnTo>
                  <a:lnTo>
                    <a:pt x="228068" y="509940"/>
                  </a:lnTo>
                  <a:lnTo>
                    <a:pt x="238289" y="513317"/>
                  </a:lnTo>
                  <a:lnTo>
                    <a:pt x="241254" y="506562"/>
                  </a:lnTo>
                  <a:lnTo>
                    <a:pt x="218964" y="493781"/>
                  </a:lnTo>
                  <a:lnTo>
                    <a:pt x="199736" y="475063"/>
                  </a:lnTo>
                  <a:lnTo>
                    <a:pt x="203316" y="462282"/>
                  </a:lnTo>
                  <a:lnTo>
                    <a:pt x="222949" y="475881"/>
                  </a:lnTo>
                  <a:lnTo>
                    <a:pt x="245959" y="498891"/>
                  </a:lnTo>
                  <a:lnTo>
                    <a:pt x="257930" y="529573"/>
                  </a:lnTo>
                  <a:lnTo>
                    <a:pt x="271529" y="540005"/>
                  </a:lnTo>
                  <a:lnTo>
                    <a:pt x="282576" y="529573"/>
                  </a:lnTo>
                  <a:lnTo>
                    <a:pt x="273270" y="518533"/>
                  </a:lnTo>
                  <a:lnTo>
                    <a:pt x="283491" y="507380"/>
                  </a:lnTo>
                  <a:lnTo>
                    <a:pt x="294539" y="505744"/>
                  </a:lnTo>
                  <a:lnTo>
                    <a:pt x="307328" y="503193"/>
                  </a:lnTo>
                  <a:lnTo>
                    <a:pt x="306404" y="483551"/>
                  </a:lnTo>
                  <a:lnTo>
                    <a:pt x="319185" y="456353"/>
                  </a:lnTo>
                  <a:lnTo>
                    <a:pt x="332889" y="452870"/>
                  </a:lnTo>
                  <a:lnTo>
                    <a:pt x="338008" y="471694"/>
                  </a:lnTo>
                  <a:lnTo>
                    <a:pt x="353348" y="471694"/>
                  </a:lnTo>
                  <a:lnTo>
                    <a:pt x="352425" y="459722"/>
                  </a:lnTo>
                  <a:lnTo>
                    <a:pt x="367765" y="449906"/>
                  </a:lnTo>
                  <a:lnTo>
                    <a:pt x="362654" y="465449"/>
                  </a:lnTo>
                  <a:lnTo>
                    <a:pt x="383923" y="487334"/>
                  </a:lnTo>
                  <a:lnTo>
                    <a:pt x="398445" y="498179"/>
                  </a:lnTo>
                  <a:lnTo>
                    <a:pt x="366947" y="504926"/>
                  </a:lnTo>
                  <a:lnTo>
                    <a:pt x="341377" y="498074"/>
                  </a:lnTo>
                  <a:lnTo>
                    <a:pt x="320926" y="503193"/>
                  </a:lnTo>
                  <a:lnTo>
                    <a:pt x="308964" y="510045"/>
                  </a:lnTo>
                  <a:lnTo>
                    <a:pt x="300476" y="530496"/>
                  </a:lnTo>
                  <a:lnTo>
                    <a:pt x="314998" y="540005"/>
                  </a:lnTo>
                  <a:lnTo>
                    <a:pt x="337085" y="545634"/>
                  </a:lnTo>
                  <a:lnTo>
                    <a:pt x="356620" y="534587"/>
                  </a:lnTo>
                  <a:lnTo>
                    <a:pt x="364290" y="545634"/>
                  </a:lnTo>
                  <a:lnTo>
                    <a:pt x="357535" y="571205"/>
                  </a:lnTo>
                  <a:lnTo>
                    <a:pt x="335343" y="581426"/>
                  </a:lnTo>
                  <a:lnTo>
                    <a:pt x="308146" y="585727"/>
                  </a:lnTo>
                  <a:lnTo>
                    <a:pt x="263859" y="572938"/>
                  </a:lnTo>
                  <a:lnTo>
                    <a:pt x="248519" y="575497"/>
                  </a:lnTo>
                  <a:lnTo>
                    <a:pt x="234920" y="587363"/>
                  </a:lnTo>
                  <a:lnTo>
                    <a:pt x="214153" y="570387"/>
                  </a:lnTo>
                  <a:lnTo>
                    <a:pt x="194107" y="566086"/>
                  </a:lnTo>
                  <a:lnTo>
                    <a:pt x="191143" y="543796"/>
                  </a:lnTo>
                  <a:lnTo>
                    <a:pt x="179691" y="541236"/>
                  </a:lnTo>
                  <a:lnTo>
                    <a:pt x="162609" y="543998"/>
                  </a:lnTo>
                  <a:lnTo>
                    <a:pt x="129167" y="543998"/>
                  </a:lnTo>
                  <a:lnTo>
                    <a:pt x="93579" y="556779"/>
                  </a:lnTo>
                  <a:lnTo>
                    <a:pt x="83349" y="551668"/>
                  </a:lnTo>
                  <a:lnTo>
                    <a:pt x="68933" y="566084"/>
                  </a:lnTo>
                  <a:lnTo>
                    <a:pt x="54411" y="581426"/>
                  </a:lnTo>
                  <a:lnTo>
                    <a:pt x="49300" y="597690"/>
                  </a:lnTo>
                  <a:lnTo>
                    <a:pt x="28023" y="613031"/>
                  </a:lnTo>
                  <a:lnTo>
                    <a:pt x="8488" y="644433"/>
                  </a:lnTo>
                  <a:lnTo>
                    <a:pt x="0" y="664884"/>
                  </a:lnTo>
                  <a:lnTo>
                    <a:pt x="4195" y="684420"/>
                  </a:lnTo>
                  <a:lnTo>
                    <a:pt x="0" y="707431"/>
                  </a:lnTo>
                  <a:lnTo>
                    <a:pt x="6754" y="735553"/>
                  </a:lnTo>
                  <a:lnTo>
                    <a:pt x="26387" y="756012"/>
                  </a:lnTo>
                  <a:lnTo>
                    <a:pt x="40804" y="771353"/>
                  </a:lnTo>
                  <a:lnTo>
                    <a:pt x="65555" y="785875"/>
                  </a:lnTo>
                  <a:lnTo>
                    <a:pt x="87650" y="783316"/>
                  </a:lnTo>
                  <a:lnTo>
                    <a:pt x="108101" y="783316"/>
                  </a:lnTo>
                  <a:lnTo>
                    <a:pt x="130196" y="772171"/>
                  </a:lnTo>
                  <a:lnTo>
                    <a:pt x="149011" y="774317"/>
                  </a:lnTo>
                  <a:lnTo>
                    <a:pt x="156681" y="787301"/>
                  </a:lnTo>
                  <a:lnTo>
                    <a:pt x="179691" y="786078"/>
                  </a:lnTo>
                  <a:lnTo>
                    <a:pt x="188997" y="801216"/>
                  </a:lnTo>
                  <a:lnTo>
                    <a:pt x="185619" y="834351"/>
                  </a:lnTo>
                  <a:lnTo>
                    <a:pt x="202806" y="859921"/>
                  </a:lnTo>
                  <a:lnTo>
                    <a:pt x="207714" y="885483"/>
                  </a:lnTo>
                  <a:lnTo>
                    <a:pt x="207714" y="908494"/>
                  </a:lnTo>
                  <a:lnTo>
                    <a:pt x="192374" y="929772"/>
                  </a:lnTo>
                  <a:lnTo>
                    <a:pt x="192374" y="949308"/>
                  </a:lnTo>
                  <a:lnTo>
                    <a:pt x="207714" y="971501"/>
                  </a:lnTo>
                  <a:lnTo>
                    <a:pt x="207714" y="1000335"/>
                  </a:lnTo>
                  <a:lnTo>
                    <a:pt x="223872" y="1021613"/>
                  </a:lnTo>
                  <a:lnTo>
                    <a:pt x="232871" y="1038589"/>
                  </a:lnTo>
                  <a:lnTo>
                    <a:pt x="236038" y="1057307"/>
                  </a:lnTo>
                  <a:lnTo>
                    <a:pt x="250260" y="1079500"/>
                  </a:lnTo>
                  <a:lnTo>
                    <a:pt x="286869" y="1079500"/>
                  </a:lnTo>
                  <a:lnTo>
                    <a:pt x="307328" y="1064159"/>
                  </a:lnTo>
                  <a:lnTo>
                    <a:pt x="320926" y="1049224"/>
                  </a:lnTo>
                  <a:lnTo>
                    <a:pt x="341377" y="1026011"/>
                  </a:lnTo>
                  <a:lnTo>
                    <a:pt x="346496" y="1002789"/>
                  </a:lnTo>
                  <a:lnTo>
                    <a:pt x="358459" y="1002789"/>
                  </a:lnTo>
                  <a:lnTo>
                    <a:pt x="361018" y="969557"/>
                  </a:lnTo>
                  <a:lnTo>
                    <a:pt x="361018" y="959327"/>
                  </a:lnTo>
                  <a:lnTo>
                    <a:pt x="394258" y="933757"/>
                  </a:lnTo>
                  <a:lnTo>
                    <a:pt x="407038" y="914229"/>
                  </a:lnTo>
                  <a:lnTo>
                    <a:pt x="407038" y="893056"/>
                  </a:lnTo>
                  <a:lnTo>
                    <a:pt x="400186" y="876898"/>
                  </a:lnTo>
                  <a:lnTo>
                    <a:pt x="400591" y="858180"/>
                  </a:lnTo>
                  <a:lnTo>
                    <a:pt x="396096" y="846217"/>
                  </a:lnTo>
                  <a:lnTo>
                    <a:pt x="418596" y="825757"/>
                  </a:lnTo>
                  <a:lnTo>
                    <a:pt x="440067" y="801928"/>
                  </a:lnTo>
                  <a:lnTo>
                    <a:pt x="466455" y="785770"/>
                  </a:lnTo>
                  <a:cubicBezTo>
                    <a:pt x="466455" y="785770"/>
                    <a:pt x="478425" y="764500"/>
                    <a:pt x="478425" y="761018"/>
                  </a:cubicBezTo>
                  <a:cubicBezTo>
                    <a:pt x="478425" y="757648"/>
                    <a:pt x="485278" y="740566"/>
                    <a:pt x="485278" y="740566"/>
                  </a:cubicBezTo>
                  <a:lnTo>
                    <a:pt x="481082" y="726967"/>
                  </a:lnTo>
                  <a:lnTo>
                    <a:pt x="469119" y="732993"/>
                  </a:lnTo>
                  <a:lnTo>
                    <a:pt x="438431" y="737189"/>
                  </a:lnTo>
                  <a:lnTo>
                    <a:pt x="428210" y="742308"/>
                  </a:lnTo>
                  <a:lnTo>
                    <a:pt x="423091" y="726967"/>
                  </a:lnTo>
                  <a:lnTo>
                    <a:pt x="418904" y="717653"/>
                  </a:lnTo>
                  <a:lnTo>
                    <a:pt x="401822" y="701397"/>
                  </a:lnTo>
                  <a:lnTo>
                    <a:pt x="390775" y="693727"/>
                  </a:lnTo>
                  <a:lnTo>
                    <a:pt x="373693" y="654654"/>
                  </a:lnTo>
                  <a:lnTo>
                    <a:pt x="366947" y="645251"/>
                  </a:lnTo>
                  <a:lnTo>
                    <a:pt x="358459" y="622232"/>
                  </a:lnTo>
                  <a:lnTo>
                    <a:pt x="352425" y="612010"/>
                  </a:lnTo>
                  <a:lnTo>
                    <a:pt x="361836" y="608633"/>
                  </a:lnTo>
                  <a:lnTo>
                    <a:pt x="382287" y="636762"/>
                  </a:lnTo>
                  <a:lnTo>
                    <a:pt x="394152" y="655472"/>
                  </a:lnTo>
                  <a:lnTo>
                    <a:pt x="401004" y="675008"/>
                  </a:lnTo>
                  <a:lnTo>
                    <a:pt x="417162" y="687790"/>
                  </a:lnTo>
                  <a:lnTo>
                    <a:pt x="427392" y="712542"/>
                  </a:lnTo>
                  <a:lnTo>
                    <a:pt x="431684" y="724408"/>
                  </a:lnTo>
                  <a:lnTo>
                    <a:pt x="459805" y="711618"/>
                  </a:lnTo>
                  <a:lnTo>
                    <a:pt x="490493" y="704871"/>
                  </a:lnTo>
                  <a:lnTo>
                    <a:pt x="521992" y="688608"/>
                  </a:lnTo>
                  <a:lnTo>
                    <a:pt x="531192" y="671631"/>
                  </a:lnTo>
                  <a:lnTo>
                    <a:pt x="538044" y="654557"/>
                  </a:lnTo>
                  <a:lnTo>
                    <a:pt x="525264" y="641777"/>
                  </a:lnTo>
                  <a:lnTo>
                    <a:pt x="514111" y="629910"/>
                  </a:lnTo>
                  <a:lnTo>
                    <a:pt x="494584" y="635839"/>
                  </a:lnTo>
                  <a:lnTo>
                    <a:pt x="477502" y="636657"/>
                  </a:lnTo>
                  <a:lnTo>
                    <a:pt x="467273" y="617939"/>
                  </a:lnTo>
                  <a:lnTo>
                    <a:pt x="451933" y="605360"/>
                  </a:lnTo>
                  <a:lnTo>
                    <a:pt x="459603" y="592474"/>
                  </a:lnTo>
                  <a:lnTo>
                    <a:pt x="482613" y="611192"/>
                  </a:lnTo>
                  <a:lnTo>
                    <a:pt x="499694" y="620498"/>
                  </a:lnTo>
                  <a:lnTo>
                    <a:pt x="514111" y="621414"/>
                  </a:lnTo>
                  <a:lnTo>
                    <a:pt x="528633" y="629084"/>
                  </a:lnTo>
                  <a:lnTo>
                    <a:pt x="550728" y="632462"/>
                  </a:lnTo>
                  <a:lnTo>
                    <a:pt x="578031" y="629084"/>
                  </a:lnTo>
                  <a:lnTo>
                    <a:pt x="599308" y="644433"/>
                  </a:lnTo>
                  <a:lnTo>
                    <a:pt x="610347" y="663143"/>
                  </a:lnTo>
                  <a:lnTo>
                    <a:pt x="620576" y="664779"/>
                  </a:lnTo>
                  <a:lnTo>
                    <a:pt x="630806" y="652921"/>
                  </a:lnTo>
                  <a:lnTo>
                    <a:pt x="635916" y="673372"/>
                  </a:lnTo>
                  <a:lnTo>
                    <a:pt x="641035" y="695460"/>
                  </a:lnTo>
                  <a:lnTo>
                    <a:pt x="652075" y="719289"/>
                  </a:lnTo>
                  <a:lnTo>
                    <a:pt x="664045" y="746600"/>
                  </a:lnTo>
                  <a:lnTo>
                    <a:pt x="668233" y="761941"/>
                  </a:lnTo>
                  <a:lnTo>
                    <a:pt x="682755" y="738930"/>
                  </a:lnTo>
                  <a:lnTo>
                    <a:pt x="682755" y="714283"/>
                  </a:lnTo>
                  <a:lnTo>
                    <a:pt x="690425" y="701494"/>
                  </a:lnTo>
                  <a:lnTo>
                    <a:pt x="706996" y="686971"/>
                  </a:lnTo>
                  <a:lnTo>
                    <a:pt x="731545" y="664884"/>
                  </a:lnTo>
                  <a:lnTo>
                    <a:pt x="742074" y="650362"/>
                  </a:lnTo>
                  <a:lnTo>
                    <a:pt x="764371" y="645251"/>
                  </a:lnTo>
                  <a:lnTo>
                    <a:pt x="770405" y="669995"/>
                  </a:lnTo>
                  <a:lnTo>
                    <a:pt x="784928" y="676750"/>
                  </a:lnTo>
                  <a:lnTo>
                    <a:pt x="784928" y="704053"/>
                  </a:lnTo>
                  <a:lnTo>
                    <a:pt x="800673" y="694642"/>
                  </a:lnTo>
                  <a:lnTo>
                    <a:pt x="815608" y="726141"/>
                  </a:lnTo>
                  <a:lnTo>
                    <a:pt x="815608" y="760200"/>
                  </a:lnTo>
                  <a:lnTo>
                    <a:pt x="831766" y="768688"/>
                  </a:lnTo>
                  <a:lnTo>
                    <a:pt x="839849" y="785770"/>
                  </a:lnTo>
                  <a:lnTo>
                    <a:pt x="851504" y="801110"/>
                  </a:lnTo>
                  <a:lnTo>
                    <a:pt x="868075" y="807857"/>
                  </a:lnTo>
                  <a:lnTo>
                    <a:pt x="863062" y="791699"/>
                  </a:lnTo>
                  <a:lnTo>
                    <a:pt x="860607" y="778100"/>
                  </a:lnTo>
                  <a:lnTo>
                    <a:pt x="847001" y="767870"/>
                  </a:lnTo>
                  <a:lnTo>
                    <a:pt x="837695" y="755089"/>
                  </a:lnTo>
                  <a:lnTo>
                    <a:pt x="832584" y="743223"/>
                  </a:lnTo>
                  <a:lnTo>
                    <a:pt x="835143" y="725323"/>
                  </a:lnTo>
                  <a:lnTo>
                    <a:pt x="841072" y="717653"/>
                  </a:lnTo>
                  <a:lnTo>
                    <a:pt x="854776" y="730442"/>
                  </a:lnTo>
                  <a:lnTo>
                    <a:pt x="868383" y="744859"/>
                  </a:lnTo>
                  <a:lnTo>
                    <a:pt x="875129" y="748342"/>
                  </a:lnTo>
                  <a:cubicBezTo>
                    <a:pt x="875129" y="748342"/>
                    <a:pt x="892106" y="735553"/>
                    <a:pt x="892106" y="732993"/>
                  </a:cubicBezTo>
                  <a:lnTo>
                    <a:pt x="892106" y="704053"/>
                  </a:lnTo>
                  <a:lnTo>
                    <a:pt x="876766" y="689531"/>
                  </a:lnTo>
                  <a:lnTo>
                    <a:pt x="870424" y="676750"/>
                  </a:lnTo>
                  <a:cubicBezTo>
                    <a:pt x="870424" y="676750"/>
                    <a:pt x="872675" y="663961"/>
                    <a:pt x="875235" y="662325"/>
                  </a:cubicBezTo>
                  <a:cubicBezTo>
                    <a:pt x="877786" y="660591"/>
                    <a:pt x="892616" y="655472"/>
                    <a:pt x="892616" y="655472"/>
                  </a:cubicBezTo>
                  <a:lnTo>
                    <a:pt x="897014" y="665702"/>
                  </a:lnTo>
                  <a:lnTo>
                    <a:pt x="912354" y="654654"/>
                  </a:lnTo>
                  <a:lnTo>
                    <a:pt x="943034" y="639314"/>
                  </a:lnTo>
                  <a:lnTo>
                    <a:pt x="957151" y="613743"/>
                  </a:lnTo>
                  <a:lnTo>
                    <a:pt x="963493" y="595852"/>
                  </a:lnTo>
                  <a:lnTo>
                    <a:pt x="963493" y="566086"/>
                  </a:lnTo>
                  <a:lnTo>
                    <a:pt x="951830" y="542257"/>
                  </a:lnTo>
                  <a:lnTo>
                    <a:pt x="940272" y="527840"/>
                  </a:lnTo>
                  <a:lnTo>
                    <a:pt x="957969" y="515868"/>
                  </a:lnTo>
                  <a:lnTo>
                    <a:pt x="963388" y="511681"/>
                  </a:lnTo>
                  <a:lnTo>
                    <a:pt x="949886" y="507380"/>
                  </a:lnTo>
                  <a:lnTo>
                    <a:pt x="938029" y="511681"/>
                  </a:lnTo>
                  <a:lnTo>
                    <a:pt x="930351" y="503087"/>
                  </a:lnTo>
                  <a:lnTo>
                    <a:pt x="925240" y="496340"/>
                  </a:lnTo>
                  <a:lnTo>
                    <a:pt x="939762" y="487747"/>
                  </a:lnTo>
                  <a:lnTo>
                    <a:pt x="946614" y="474148"/>
                  </a:lnTo>
                  <a:lnTo>
                    <a:pt x="955102" y="478440"/>
                  </a:lnTo>
                  <a:lnTo>
                    <a:pt x="950809" y="493781"/>
                  </a:lnTo>
                  <a:lnTo>
                    <a:pt x="964513" y="486929"/>
                  </a:lnTo>
                  <a:lnTo>
                    <a:pt x="973820" y="494599"/>
                  </a:lnTo>
                  <a:lnTo>
                    <a:pt x="981490" y="508198"/>
                  </a:lnTo>
                  <a:lnTo>
                    <a:pt x="989160" y="517610"/>
                  </a:lnTo>
                  <a:lnTo>
                    <a:pt x="989160" y="530391"/>
                  </a:lnTo>
                  <a:lnTo>
                    <a:pt x="996012" y="537146"/>
                  </a:lnTo>
                  <a:lnTo>
                    <a:pt x="1010841" y="525280"/>
                  </a:lnTo>
                  <a:lnTo>
                    <a:pt x="1006444" y="506562"/>
                  </a:lnTo>
                  <a:lnTo>
                    <a:pt x="993144" y="492858"/>
                  </a:lnTo>
                  <a:lnTo>
                    <a:pt x="989054" y="484369"/>
                  </a:lnTo>
                  <a:lnTo>
                    <a:pt x="1001025" y="474148"/>
                  </a:lnTo>
                  <a:lnTo>
                    <a:pt x="1001940" y="451137"/>
                  </a:lnTo>
                  <a:lnTo>
                    <a:pt x="1012170" y="442649"/>
                  </a:lnTo>
                  <a:lnTo>
                    <a:pt x="1022399" y="448577"/>
                  </a:lnTo>
                  <a:lnTo>
                    <a:pt x="1037739" y="422189"/>
                  </a:lnTo>
                  <a:lnTo>
                    <a:pt x="1050520" y="383020"/>
                  </a:lnTo>
                  <a:lnTo>
                    <a:pt x="1041117" y="356631"/>
                  </a:lnTo>
                  <a:lnTo>
                    <a:pt x="1035180" y="332908"/>
                  </a:lnTo>
                  <a:lnTo>
                    <a:pt x="1021581" y="320119"/>
                  </a:lnTo>
                  <a:lnTo>
                    <a:pt x="1003682" y="315008"/>
                  </a:lnTo>
                  <a:lnTo>
                    <a:pt x="992634" y="310715"/>
                  </a:lnTo>
                  <a:lnTo>
                    <a:pt x="984049" y="303863"/>
                  </a:lnTo>
                  <a:lnTo>
                    <a:pt x="1001122" y="269804"/>
                  </a:lnTo>
                  <a:lnTo>
                    <a:pt x="1007877" y="247304"/>
                  </a:lnTo>
                  <a:lnTo>
                    <a:pt x="1025777" y="236669"/>
                  </a:lnTo>
                  <a:lnTo>
                    <a:pt x="1053079" y="236669"/>
                  </a:lnTo>
                  <a:lnTo>
                    <a:pt x="1071797" y="231550"/>
                  </a:lnTo>
                  <a:lnTo>
                    <a:pt x="1070979" y="231550"/>
                  </a:lnTo>
                  <a:lnTo>
                    <a:pt x="1070979" y="188088"/>
                  </a:lnTo>
                  <a:lnTo>
                    <a:pt x="1093989" y="177858"/>
                  </a:lnTo>
                  <a:lnTo>
                    <a:pt x="1099918" y="193199"/>
                  </a:lnTo>
                  <a:lnTo>
                    <a:pt x="1106770" y="177858"/>
                  </a:lnTo>
                  <a:lnTo>
                    <a:pt x="1106770" y="162517"/>
                  </a:lnTo>
                  <a:lnTo>
                    <a:pt x="1118635" y="169273"/>
                  </a:lnTo>
                  <a:lnTo>
                    <a:pt x="1113111" y="200772"/>
                  </a:lnTo>
                  <a:lnTo>
                    <a:pt x="1101554" y="247611"/>
                  </a:lnTo>
                  <a:lnTo>
                    <a:pt x="1101554" y="274915"/>
                  </a:lnTo>
                  <a:lnTo>
                    <a:pt x="1129270" y="313266"/>
                  </a:lnTo>
                  <a:lnTo>
                    <a:pt x="1137353" y="340578"/>
                  </a:lnTo>
                  <a:lnTo>
                    <a:pt x="1137353" y="351618"/>
                  </a:lnTo>
                  <a:lnTo>
                    <a:pt x="1147574" y="343129"/>
                  </a:lnTo>
                  <a:lnTo>
                    <a:pt x="1147574" y="315826"/>
                  </a:lnTo>
                  <a:lnTo>
                    <a:pt x="1159545" y="288522"/>
                  </a:lnTo>
                  <a:lnTo>
                    <a:pt x="1153098" y="266427"/>
                  </a:lnTo>
                  <a:lnTo>
                    <a:pt x="1152077" y="253646"/>
                  </a:lnTo>
                  <a:lnTo>
                    <a:pt x="1149826" y="236669"/>
                  </a:lnTo>
                  <a:lnTo>
                    <a:pt x="1134591" y="224698"/>
                  </a:lnTo>
                  <a:lnTo>
                    <a:pt x="1132137" y="200869"/>
                  </a:lnTo>
                  <a:lnTo>
                    <a:pt x="1154329" y="186452"/>
                  </a:lnTo>
                  <a:lnTo>
                    <a:pt x="1173038" y="189011"/>
                  </a:lnTo>
                  <a:lnTo>
                    <a:pt x="1173038" y="167636"/>
                  </a:lnTo>
                  <a:lnTo>
                    <a:pt x="1181534" y="153624"/>
                  </a:lnTo>
                  <a:lnTo>
                    <a:pt x="1199426" y="144617"/>
                  </a:lnTo>
                  <a:lnTo>
                    <a:pt x="1206278" y="144617"/>
                  </a:lnTo>
                  <a:lnTo>
                    <a:pt x="1195238" y="113936"/>
                  </a:lnTo>
                  <a:lnTo>
                    <a:pt x="1168851" y="104225"/>
                  </a:lnTo>
                  <a:lnTo>
                    <a:pt x="1173038" y="87346"/>
                  </a:lnTo>
                  <a:lnTo>
                    <a:pt x="1170487" y="70879"/>
                  </a:lnTo>
                  <a:lnTo>
                    <a:pt x="1168851" y="61370"/>
                  </a:lnTo>
                  <a:lnTo>
                    <a:pt x="1185009" y="69761"/>
                  </a:lnTo>
                  <a:lnTo>
                    <a:pt x="1196056" y="61273"/>
                  </a:lnTo>
                  <a:lnTo>
                    <a:pt x="1206278" y="68020"/>
                  </a:lnTo>
                  <a:lnTo>
                    <a:pt x="1212215" y="50120"/>
                  </a:lnTo>
                  <a:lnTo>
                    <a:pt x="1201985" y="36521"/>
                  </a:lnTo>
                  <a:lnTo>
                    <a:pt x="1196874" y="16879"/>
                  </a:lnTo>
                  <a:lnTo>
                    <a:pt x="1167927" y="12692"/>
                  </a:lnTo>
                  <a:lnTo>
                    <a:pt x="1167927" y="24550"/>
                  </a:lnTo>
                  <a:lnTo>
                    <a:pt x="1155147" y="24145"/>
                  </a:lnTo>
                  <a:lnTo>
                    <a:pt x="1149210" y="16879"/>
                  </a:lnTo>
                  <a:lnTo>
                    <a:pt x="1088870" y="16879"/>
                  </a:lnTo>
                  <a:lnTo>
                    <a:pt x="1061567" y="19439"/>
                  </a:lnTo>
                  <a:lnTo>
                    <a:pt x="1081200" y="38667"/>
                  </a:lnTo>
                  <a:lnTo>
                    <a:pt x="1059931" y="38667"/>
                  </a:lnTo>
                  <a:lnTo>
                    <a:pt x="1055639" y="28340"/>
                  </a:lnTo>
                  <a:lnTo>
                    <a:pt x="1030993" y="39178"/>
                  </a:lnTo>
                  <a:lnTo>
                    <a:pt x="1009610" y="52679"/>
                  </a:lnTo>
                  <a:lnTo>
                    <a:pt x="996830" y="52679"/>
                  </a:lnTo>
                  <a:lnTo>
                    <a:pt x="988342" y="34779"/>
                  </a:lnTo>
                  <a:lnTo>
                    <a:pt x="967891" y="31815"/>
                  </a:lnTo>
                  <a:lnTo>
                    <a:pt x="950915" y="41429"/>
                  </a:lnTo>
                  <a:lnTo>
                    <a:pt x="924527" y="32528"/>
                  </a:lnTo>
                  <a:lnTo>
                    <a:pt x="907446" y="25578"/>
                  </a:lnTo>
                  <a:lnTo>
                    <a:pt x="873388" y="28033"/>
                  </a:lnTo>
                  <a:lnTo>
                    <a:pt x="858971" y="37339"/>
                  </a:lnTo>
                  <a:lnTo>
                    <a:pt x="868277" y="62909"/>
                  </a:lnTo>
                  <a:lnTo>
                    <a:pt x="848742" y="62909"/>
                  </a:lnTo>
                  <a:lnTo>
                    <a:pt x="838513" y="61986"/>
                  </a:lnTo>
                  <a:lnTo>
                    <a:pt x="825732" y="68425"/>
                  </a:lnTo>
                  <a:lnTo>
                    <a:pt x="833402" y="82235"/>
                  </a:lnTo>
                  <a:lnTo>
                    <a:pt x="814684" y="76816"/>
                  </a:lnTo>
                  <a:lnTo>
                    <a:pt x="807832" y="52882"/>
                  </a:lnTo>
                  <a:lnTo>
                    <a:pt x="786564" y="34982"/>
                  </a:lnTo>
                  <a:lnTo>
                    <a:pt x="755883" y="39178"/>
                  </a:lnTo>
                  <a:lnTo>
                    <a:pt x="762735" y="61370"/>
                  </a:lnTo>
                  <a:lnTo>
                    <a:pt x="737166" y="60447"/>
                  </a:lnTo>
                  <a:lnTo>
                    <a:pt x="728678" y="49407"/>
                  </a:lnTo>
                  <a:lnTo>
                    <a:pt x="710778" y="58714"/>
                  </a:lnTo>
                  <a:lnTo>
                    <a:pt x="697074" y="63006"/>
                  </a:lnTo>
                  <a:lnTo>
                    <a:pt x="676624" y="87653"/>
                  </a:lnTo>
                  <a:lnTo>
                    <a:pt x="672428" y="71495"/>
                  </a:lnTo>
                  <a:lnTo>
                    <a:pt x="690328" y="44288"/>
                  </a:lnTo>
                  <a:lnTo>
                    <a:pt x="685209" y="18726"/>
                  </a:lnTo>
                  <a:lnTo>
                    <a:pt x="659647"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9" name="Google Shape;111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qxsAAA0SAAApIwAAuhgAAAAAAAAmAAAACAAAAP//////////"/>
                </a:ext>
              </a:extLst>
            </p:cNvSpPr>
            <p:nvPr/>
          </p:nvSpPr>
          <p:spPr>
            <a:xfrm>
              <a:off x="4497705" y="2934335"/>
              <a:ext cx="1217930" cy="1085215"/>
            </a:xfrm>
            <a:custGeom>
              <a:avLst/>
              <a:gdLst/>
              <a:ahLst/>
              <a:cxnLst/>
              <a:rect l="0" t="0" r="1217930" b="1085215"/>
              <a:pathLst>
                <a:path w="1217930" h="1085215">
                  <a:moveTo>
                    <a:pt x="662457" y="6349"/>
                  </a:moveTo>
                  <a:lnTo>
                    <a:pt x="685679" y="23421"/>
                  </a:lnTo>
                  <a:lnTo>
                    <a:pt x="690385" y="46948"/>
                  </a:lnTo>
                  <a:lnTo>
                    <a:pt x="672484" y="74248"/>
                  </a:lnTo>
                  <a:lnTo>
                    <a:pt x="678211" y="96333"/>
                  </a:lnTo>
                  <a:lnTo>
                    <a:pt x="701425" y="68417"/>
                  </a:lnTo>
                  <a:lnTo>
                    <a:pt x="714725" y="64230"/>
                  </a:lnTo>
                  <a:lnTo>
                    <a:pt x="730682" y="55840"/>
                  </a:lnTo>
                  <a:lnTo>
                    <a:pt x="738652" y="66174"/>
                  </a:lnTo>
                  <a:lnTo>
                    <a:pt x="768929" y="67194"/>
                  </a:lnTo>
                  <a:lnTo>
                    <a:pt x="761972" y="44494"/>
                  </a:lnTo>
                  <a:lnTo>
                    <a:pt x="788564" y="40809"/>
                  </a:lnTo>
                  <a:lnTo>
                    <a:pt x="808408" y="57581"/>
                  </a:lnTo>
                  <a:lnTo>
                    <a:pt x="815366" y="82120"/>
                  </a:lnTo>
                  <a:lnTo>
                    <a:pt x="841342" y="89692"/>
                  </a:lnTo>
                  <a:lnTo>
                    <a:pt x="832036" y="72815"/>
                  </a:lnTo>
                  <a:lnTo>
                    <a:pt x="841755" y="67907"/>
                  </a:lnTo>
                  <a:lnTo>
                    <a:pt x="851467" y="68725"/>
                  </a:lnTo>
                  <a:lnTo>
                    <a:pt x="874681" y="68725"/>
                  </a:lnTo>
                  <a:lnTo>
                    <a:pt x="864767" y="41732"/>
                  </a:lnTo>
                  <a:lnTo>
                    <a:pt x="876933" y="33852"/>
                  </a:lnTo>
                  <a:lnTo>
                    <a:pt x="909770" y="31503"/>
                  </a:lnTo>
                  <a:lnTo>
                    <a:pt x="926440" y="38250"/>
                  </a:lnTo>
                  <a:lnTo>
                    <a:pt x="953850" y="47458"/>
                  </a:lnTo>
                  <a:lnTo>
                    <a:pt x="971135" y="37845"/>
                  </a:lnTo>
                  <a:lnTo>
                    <a:pt x="989335" y="40501"/>
                  </a:lnTo>
                  <a:lnTo>
                    <a:pt x="998035" y="58602"/>
                  </a:lnTo>
                  <a:lnTo>
                    <a:pt x="1013165" y="58602"/>
                  </a:lnTo>
                  <a:lnTo>
                    <a:pt x="1034751" y="44899"/>
                  </a:lnTo>
                  <a:lnTo>
                    <a:pt x="1056945" y="35083"/>
                  </a:lnTo>
                  <a:lnTo>
                    <a:pt x="1060930" y="44801"/>
                  </a:lnTo>
                  <a:lnTo>
                    <a:pt x="1090082" y="44494"/>
                  </a:lnTo>
                  <a:lnTo>
                    <a:pt x="1070034" y="24854"/>
                  </a:lnTo>
                  <a:lnTo>
                    <a:pt x="1091612" y="22813"/>
                  </a:lnTo>
                  <a:lnTo>
                    <a:pt x="1150831" y="22813"/>
                  </a:lnTo>
                  <a:lnTo>
                    <a:pt x="1156768" y="30070"/>
                  </a:lnTo>
                  <a:lnTo>
                    <a:pt x="1173332" y="30580"/>
                  </a:lnTo>
                  <a:lnTo>
                    <a:pt x="1173332" y="18926"/>
                  </a:lnTo>
                  <a:lnTo>
                    <a:pt x="1197680" y="22506"/>
                  </a:lnTo>
                  <a:lnTo>
                    <a:pt x="1202281" y="40404"/>
                  </a:lnTo>
                  <a:lnTo>
                    <a:pt x="1212203" y="53799"/>
                  </a:lnTo>
                  <a:lnTo>
                    <a:pt x="1207700" y="67291"/>
                  </a:lnTo>
                  <a:lnTo>
                    <a:pt x="1198701" y="61258"/>
                  </a:lnTo>
                  <a:lnTo>
                    <a:pt x="1187450" y="69956"/>
                  </a:lnTo>
                  <a:lnTo>
                    <a:pt x="1168116" y="59930"/>
                  </a:lnTo>
                  <a:lnTo>
                    <a:pt x="1173235" y="90405"/>
                  </a:lnTo>
                  <a:lnTo>
                    <a:pt x="1168634" y="109016"/>
                  </a:lnTo>
                  <a:lnTo>
                    <a:pt x="1196044" y="119244"/>
                  </a:lnTo>
                  <a:lnTo>
                    <a:pt x="1205448" y="145322"/>
                  </a:lnTo>
                  <a:lnTo>
                    <a:pt x="1201665" y="145322"/>
                  </a:lnTo>
                  <a:lnTo>
                    <a:pt x="1182542" y="154830"/>
                  </a:lnTo>
                  <a:lnTo>
                    <a:pt x="1173235" y="170169"/>
                  </a:lnTo>
                  <a:lnTo>
                    <a:pt x="1173235" y="189290"/>
                  </a:lnTo>
                  <a:lnTo>
                    <a:pt x="1156460" y="187047"/>
                  </a:lnTo>
                  <a:lnTo>
                    <a:pt x="1132120" y="202790"/>
                  </a:lnTo>
                  <a:lnTo>
                    <a:pt x="1134882" y="229281"/>
                  </a:lnTo>
                  <a:lnTo>
                    <a:pt x="1150118" y="241243"/>
                  </a:lnTo>
                  <a:lnTo>
                    <a:pt x="1152264" y="257092"/>
                  </a:lnTo>
                  <a:lnTo>
                    <a:pt x="1153390" y="270390"/>
                  </a:lnTo>
                  <a:lnTo>
                    <a:pt x="1159530" y="291552"/>
                  </a:lnTo>
                  <a:lnTo>
                    <a:pt x="1147971" y="318043"/>
                  </a:lnTo>
                  <a:lnTo>
                    <a:pt x="1147971" y="345036"/>
                  </a:lnTo>
                  <a:lnTo>
                    <a:pt x="1142650" y="349336"/>
                  </a:lnTo>
                  <a:lnTo>
                    <a:pt x="1142650" y="343707"/>
                  </a:lnTo>
                  <a:lnTo>
                    <a:pt x="1134469" y="315791"/>
                  </a:lnTo>
                  <a:lnTo>
                    <a:pt x="1106856" y="277339"/>
                  </a:lnTo>
                  <a:lnTo>
                    <a:pt x="1106856" y="251261"/>
                  </a:lnTo>
                  <a:lnTo>
                    <a:pt x="1118415" y="204532"/>
                  </a:lnTo>
                  <a:lnTo>
                    <a:pt x="1124239" y="171295"/>
                  </a:lnTo>
                  <a:lnTo>
                    <a:pt x="1106954" y="161479"/>
                  </a:lnTo>
                  <a:lnTo>
                    <a:pt x="1106954" y="180600"/>
                  </a:lnTo>
                  <a:lnTo>
                    <a:pt x="1102863" y="189808"/>
                  </a:lnTo>
                  <a:lnTo>
                    <a:pt x="1098165" y="177741"/>
                  </a:lnTo>
                  <a:lnTo>
                    <a:pt x="1071160" y="189703"/>
                  </a:lnTo>
                  <a:lnTo>
                    <a:pt x="1071160" y="232958"/>
                  </a:lnTo>
                  <a:lnTo>
                    <a:pt x="1055511" y="237250"/>
                  </a:lnTo>
                  <a:lnTo>
                    <a:pt x="1027793" y="237250"/>
                  </a:lnTo>
                  <a:lnTo>
                    <a:pt x="1008467" y="248807"/>
                  </a:lnTo>
                  <a:lnTo>
                    <a:pt x="1001509" y="271921"/>
                  </a:lnTo>
                  <a:lnTo>
                    <a:pt x="983609" y="307814"/>
                  </a:lnTo>
                  <a:lnTo>
                    <a:pt x="993733" y="315897"/>
                  </a:lnTo>
                  <a:lnTo>
                    <a:pt x="1005705" y="320594"/>
                  </a:lnTo>
                  <a:lnTo>
                    <a:pt x="1022990" y="325510"/>
                  </a:lnTo>
                  <a:lnTo>
                    <a:pt x="1035667" y="337366"/>
                  </a:lnTo>
                  <a:lnTo>
                    <a:pt x="1041498" y="360788"/>
                  </a:lnTo>
                  <a:lnTo>
                    <a:pt x="1050603" y="386355"/>
                  </a:lnTo>
                  <a:lnTo>
                    <a:pt x="1038226" y="424395"/>
                  </a:lnTo>
                  <a:lnTo>
                    <a:pt x="1024319" y="448326"/>
                  </a:lnTo>
                  <a:lnTo>
                    <a:pt x="1014704" y="442803"/>
                  </a:lnTo>
                  <a:lnTo>
                    <a:pt x="1002222" y="453129"/>
                  </a:lnTo>
                  <a:lnTo>
                    <a:pt x="1001307" y="476137"/>
                  </a:lnTo>
                  <a:lnTo>
                    <a:pt x="988728" y="486876"/>
                  </a:lnTo>
                  <a:lnTo>
                    <a:pt x="993636" y="497202"/>
                  </a:lnTo>
                  <a:lnTo>
                    <a:pt x="1006928" y="511010"/>
                  </a:lnTo>
                  <a:lnTo>
                    <a:pt x="1010921" y="527475"/>
                  </a:lnTo>
                  <a:lnTo>
                    <a:pt x="999055" y="536982"/>
                  </a:lnTo>
                  <a:lnTo>
                    <a:pt x="994552" y="532479"/>
                  </a:lnTo>
                  <a:lnTo>
                    <a:pt x="994552" y="519902"/>
                  </a:lnTo>
                  <a:lnTo>
                    <a:pt x="986573" y="510192"/>
                  </a:lnTo>
                  <a:lnTo>
                    <a:pt x="978903" y="496586"/>
                  </a:lnTo>
                  <a:lnTo>
                    <a:pt x="967652" y="487078"/>
                  </a:lnTo>
                  <a:lnTo>
                    <a:pt x="957738" y="492091"/>
                  </a:lnTo>
                  <a:lnTo>
                    <a:pt x="961010" y="480227"/>
                  </a:lnTo>
                  <a:lnTo>
                    <a:pt x="948326" y="473886"/>
                  </a:lnTo>
                  <a:lnTo>
                    <a:pt x="940655" y="489127"/>
                  </a:lnTo>
                  <a:lnTo>
                    <a:pt x="924293" y="498741"/>
                  </a:lnTo>
                  <a:lnTo>
                    <a:pt x="931243" y="507941"/>
                  </a:lnTo>
                  <a:lnTo>
                    <a:pt x="940039" y="517756"/>
                  </a:lnTo>
                  <a:lnTo>
                    <a:pt x="952724" y="513261"/>
                  </a:lnTo>
                  <a:lnTo>
                    <a:pt x="960702" y="515813"/>
                  </a:lnTo>
                  <a:lnTo>
                    <a:pt x="939327" y="530439"/>
                  </a:lnTo>
                  <a:lnTo>
                    <a:pt x="952521" y="546903"/>
                  </a:lnTo>
                  <a:lnTo>
                    <a:pt x="963975" y="569912"/>
                  </a:lnTo>
                  <a:lnTo>
                    <a:pt x="963975" y="598646"/>
                  </a:lnTo>
                  <a:lnTo>
                    <a:pt x="957940" y="615726"/>
                  </a:lnTo>
                  <a:lnTo>
                    <a:pt x="944235" y="640573"/>
                  </a:lnTo>
                  <a:lnTo>
                    <a:pt x="913861" y="655814"/>
                  </a:lnTo>
                  <a:lnTo>
                    <a:pt x="901071" y="665014"/>
                  </a:lnTo>
                  <a:lnTo>
                    <a:pt x="896980" y="655507"/>
                  </a:lnTo>
                  <a:lnTo>
                    <a:pt x="894729" y="656325"/>
                  </a:lnTo>
                  <a:cubicBezTo>
                    <a:pt x="892274" y="657143"/>
                    <a:pt x="879598" y="661637"/>
                    <a:pt x="876836" y="663379"/>
                  </a:cubicBezTo>
                  <a:cubicBezTo>
                    <a:pt x="873863" y="665428"/>
                    <a:pt x="871822" y="674425"/>
                    <a:pt x="870899" y="679535"/>
                  </a:cubicBezTo>
                  <a:lnTo>
                    <a:pt x="870696" y="680353"/>
                  </a:lnTo>
                  <a:lnTo>
                    <a:pt x="877549" y="693959"/>
                  </a:lnTo>
                  <a:lnTo>
                    <a:pt x="892582" y="708375"/>
                  </a:lnTo>
                  <a:lnTo>
                    <a:pt x="892582" y="735781"/>
                  </a:lnTo>
                  <a:cubicBezTo>
                    <a:pt x="891359" y="737724"/>
                    <a:pt x="884296" y="743653"/>
                    <a:pt x="877857" y="748560"/>
                  </a:cubicBezTo>
                  <a:lnTo>
                    <a:pt x="872843" y="746009"/>
                  </a:lnTo>
                  <a:lnTo>
                    <a:pt x="859340" y="731796"/>
                  </a:lnTo>
                  <a:lnTo>
                    <a:pt x="843691" y="717065"/>
                  </a:lnTo>
                  <a:lnTo>
                    <a:pt x="835616" y="727496"/>
                  </a:lnTo>
                  <a:lnTo>
                    <a:pt x="832854" y="746722"/>
                  </a:lnTo>
                  <a:lnTo>
                    <a:pt x="838273" y="759299"/>
                  </a:lnTo>
                  <a:lnTo>
                    <a:pt x="847887" y="772597"/>
                  </a:lnTo>
                  <a:lnTo>
                    <a:pt x="861187" y="782721"/>
                  </a:lnTo>
                  <a:lnTo>
                    <a:pt x="863536" y="795606"/>
                  </a:lnTo>
                  <a:lnTo>
                    <a:pt x="866914" y="806644"/>
                  </a:lnTo>
                  <a:lnTo>
                    <a:pt x="856068" y="802149"/>
                  </a:lnTo>
                  <a:lnTo>
                    <a:pt x="844923" y="787629"/>
                  </a:lnTo>
                  <a:lnTo>
                    <a:pt x="836636" y="770038"/>
                  </a:lnTo>
                  <a:lnTo>
                    <a:pt x="821093" y="761859"/>
                  </a:lnTo>
                  <a:lnTo>
                    <a:pt x="821093" y="729334"/>
                  </a:lnTo>
                  <a:lnTo>
                    <a:pt x="804731" y="694259"/>
                  </a:lnTo>
                  <a:lnTo>
                    <a:pt x="790410" y="702746"/>
                  </a:lnTo>
                  <a:lnTo>
                    <a:pt x="790410" y="678313"/>
                  </a:lnTo>
                  <a:lnTo>
                    <a:pt x="775474" y="671356"/>
                  </a:lnTo>
                  <a:lnTo>
                    <a:pt x="769035" y="645383"/>
                  </a:lnTo>
                  <a:lnTo>
                    <a:pt x="743358" y="651312"/>
                  </a:lnTo>
                  <a:lnTo>
                    <a:pt x="732415" y="666343"/>
                  </a:lnTo>
                  <a:lnTo>
                    <a:pt x="708180" y="688225"/>
                  </a:lnTo>
                  <a:lnTo>
                    <a:pt x="691503" y="702746"/>
                  </a:lnTo>
                  <a:lnTo>
                    <a:pt x="683014" y="716757"/>
                  </a:lnTo>
                  <a:lnTo>
                    <a:pt x="683014" y="741401"/>
                  </a:lnTo>
                  <a:lnTo>
                    <a:pt x="671974" y="758894"/>
                  </a:lnTo>
                  <a:lnTo>
                    <a:pt x="669212" y="748771"/>
                  </a:lnTo>
                  <a:lnTo>
                    <a:pt x="657240" y="721462"/>
                  </a:lnTo>
                  <a:lnTo>
                    <a:pt x="646297" y="697944"/>
                  </a:lnTo>
                  <a:lnTo>
                    <a:pt x="641186" y="675956"/>
                  </a:lnTo>
                  <a:lnTo>
                    <a:pt x="634844" y="650801"/>
                  </a:lnTo>
                  <a:lnTo>
                    <a:pt x="622370" y="665322"/>
                  </a:lnTo>
                  <a:lnTo>
                    <a:pt x="614700" y="664091"/>
                  </a:lnTo>
                  <a:lnTo>
                    <a:pt x="604267" y="646298"/>
                  </a:lnTo>
                  <a:lnTo>
                    <a:pt x="581353" y="629631"/>
                  </a:lnTo>
                  <a:lnTo>
                    <a:pt x="553432" y="633114"/>
                  </a:lnTo>
                  <a:lnTo>
                    <a:pt x="532057" y="629834"/>
                  </a:lnTo>
                  <a:lnTo>
                    <a:pt x="518044" y="622375"/>
                  </a:lnTo>
                  <a:lnTo>
                    <a:pt x="503108" y="621249"/>
                  </a:lnTo>
                  <a:lnTo>
                    <a:pt x="486948" y="612454"/>
                  </a:lnTo>
                  <a:lnTo>
                    <a:pt x="461685" y="591900"/>
                  </a:lnTo>
                  <a:lnTo>
                    <a:pt x="451463" y="609279"/>
                  </a:lnTo>
                  <a:lnTo>
                    <a:pt x="468027" y="622885"/>
                  </a:lnTo>
                  <a:lnTo>
                    <a:pt x="478768" y="642622"/>
                  </a:lnTo>
                  <a:lnTo>
                    <a:pt x="497486" y="641698"/>
                  </a:lnTo>
                  <a:lnTo>
                    <a:pt x="516100" y="636078"/>
                  </a:lnTo>
                  <a:lnTo>
                    <a:pt x="526119" y="646914"/>
                  </a:lnTo>
                  <a:lnTo>
                    <a:pt x="537783" y="658578"/>
                  </a:lnTo>
                  <a:lnTo>
                    <a:pt x="531644" y="673704"/>
                  </a:lnTo>
                  <a:lnTo>
                    <a:pt x="522750" y="690072"/>
                  </a:lnTo>
                  <a:lnTo>
                    <a:pt x="492270" y="705718"/>
                  </a:lnTo>
                  <a:lnTo>
                    <a:pt x="461896" y="712465"/>
                  </a:lnTo>
                  <a:lnTo>
                    <a:pt x="435814" y="724224"/>
                  </a:lnTo>
                  <a:lnTo>
                    <a:pt x="432436" y="714813"/>
                  </a:lnTo>
                  <a:lnTo>
                    <a:pt x="422004" y="689456"/>
                  </a:lnTo>
                  <a:lnTo>
                    <a:pt x="405844" y="676677"/>
                  </a:lnTo>
                  <a:lnTo>
                    <a:pt x="399300" y="657855"/>
                  </a:lnTo>
                  <a:lnTo>
                    <a:pt x="387028" y="638427"/>
                  </a:lnTo>
                  <a:lnTo>
                    <a:pt x="365442" y="608769"/>
                  </a:lnTo>
                  <a:lnTo>
                    <a:pt x="351429" y="613888"/>
                  </a:lnTo>
                  <a:lnTo>
                    <a:pt x="358695" y="626359"/>
                  </a:lnTo>
                  <a:lnTo>
                    <a:pt x="367184" y="649368"/>
                  </a:lnTo>
                  <a:lnTo>
                    <a:pt x="374239" y="659086"/>
                  </a:lnTo>
                  <a:lnTo>
                    <a:pt x="391427" y="698762"/>
                  </a:lnTo>
                  <a:lnTo>
                    <a:pt x="402775" y="706536"/>
                  </a:lnTo>
                  <a:lnTo>
                    <a:pt x="419347" y="722386"/>
                  </a:lnTo>
                  <a:lnTo>
                    <a:pt x="423332" y="731075"/>
                  </a:lnTo>
                  <a:lnTo>
                    <a:pt x="429366" y="749176"/>
                  </a:lnTo>
                  <a:lnTo>
                    <a:pt x="441848" y="742940"/>
                  </a:lnTo>
                  <a:lnTo>
                    <a:pt x="472118" y="738745"/>
                  </a:lnTo>
                  <a:lnTo>
                    <a:pt x="482145" y="733837"/>
                  </a:lnTo>
                  <a:lnTo>
                    <a:pt x="485215" y="743758"/>
                  </a:lnTo>
                  <a:cubicBezTo>
                    <a:pt x="483271" y="748666"/>
                    <a:pt x="478460" y="760838"/>
                    <a:pt x="478460" y="764207"/>
                  </a:cubicBezTo>
                  <a:cubicBezTo>
                    <a:pt x="478257" y="766256"/>
                    <a:pt x="472531" y="777602"/>
                    <a:pt x="467209" y="787118"/>
                  </a:cubicBezTo>
                  <a:lnTo>
                    <a:pt x="441338" y="802967"/>
                  </a:lnTo>
                  <a:lnTo>
                    <a:pt x="419444" y="827101"/>
                  </a:lnTo>
                  <a:lnTo>
                    <a:pt x="395720" y="848676"/>
                  </a:lnTo>
                  <a:lnTo>
                    <a:pt x="400733" y="861764"/>
                  </a:lnTo>
                  <a:lnTo>
                    <a:pt x="400223" y="880480"/>
                  </a:lnTo>
                  <a:lnTo>
                    <a:pt x="407076" y="896742"/>
                  </a:lnTo>
                  <a:lnTo>
                    <a:pt x="407076" y="916681"/>
                  </a:lnTo>
                  <a:lnTo>
                    <a:pt x="395007" y="935292"/>
                  </a:lnTo>
                  <a:lnTo>
                    <a:pt x="361149" y="961264"/>
                  </a:lnTo>
                  <a:lnTo>
                    <a:pt x="361149" y="972619"/>
                  </a:lnTo>
                  <a:lnTo>
                    <a:pt x="358800" y="1003402"/>
                  </a:lnTo>
                  <a:lnTo>
                    <a:pt x="347039" y="1003402"/>
                  </a:lnTo>
                  <a:lnTo>
                    <a:pt x="341612" y="1027941"/>
                  </a:lnTo>
                  <a:lnTo>
                    <a:pt x="321670" y="1050641"/>
                  </a:lnTo>
                  <a:lnTo>
                    <a:pt x="308476" y="1065267"/>
                  </a:lnTo>
                  <a:lnTo>
                    <a:pt x="288736" y="1080096"/>
                  </a:lnTo>
                  <a:lnTo>
                    <a:pt x="254369" y="1080096"/>
                  </a:lnTo>
                  <a:lnTo>
                    <a:pt x="241182" y="1059647"/>
                  </a:lnTo>
                  <a:lnTo>
                    <a:pt x="237902" y="1041336"/>
                  </a:lnTo>
                  <a:lnTo>
                    <a:pt x="228498" y="1023138"/>
                  </a:lnTo>
                  <a:lnTo>
                    <a:pt x="212849" y="1002584"/>
                  </a:lnTo>
                  <a:lnTo>
                    <a:pt x="212849" y="973639"/>
                  </a:lnTo>
                  <a:lnTo>
                    <a:pt x="197507" y="951554"/>
                  </a:lnTo>
                  <a:lnTo>
                    <a:pt x="197507" y="933656"/>
                  </a:lnTo>
                  <a:lnTo>
                    <a:pt x="212849" y="912389"/>
                  </a:lnTo>
                  <a:lnTo>
                    <a:pt x="212849" y="888052"/>
                  </a:lnTo>
                  <a:lnTo>
                    <a:pt x="207940" y="862582"/>
                  </a:lnTo>
                  <a:lnTo>
                    <a:pt x="190857" y="836917"/>
                  </a:lnTo>
                  <a:lnTo>
                    <a:pt x="194332" y="803891"/>
                  </a:lnTo>
                  <a:lnTo>
                    <a:pt x="183697" y="786705"/>
                  </a:lnTo>
                  <a:lnTo>
                    <a:pt x="160685" y="787831"/>
                  </a:lnTo>
                  <a:lnTo>
                    <a:pt x="153217" y="775051"/>
                  </a:lnTo>
                  <a:lnTo>
                    <a:pt x="132457" y="772695"/>
                  </a:lnTo>
                  <a:lnTo>
                    <a:pt x="110158" y="783846"/>
                  </a:lnTo>
                  <a:lnTo>
                    <a:pt x="90014" y="783846"/>
                  </a:lnTo>
                  <a:lnTo>
                    <a:pt x="68736" y="786300"/>
                  </a:lnTo>
                  <a:lnTo>
                    <a:pt x="45116" y="772492"/>
                  </a:lnTo>
                  <a:lnTo>
                    <a:pt x="11769" y="737522"/>
                  </a:lnTo>
                  <a:lnTo>
                    <a:pt x="5224" y="710626"/>
                  </a:lnTo>
                  <a:lnTo>
                    <a:pt x="9517" y="687618"/>
                  </a:lnTo>
                  <a:lnTo>
                    <a:pt x="5330" y="668286"/>
                  </a:lnTo>
                  <a:lnTo>
                    <a:pt x="13300" y="648963"/>
                  </a:lnTo>
                  <a:lnTo>
                    <a:pt x="32634" y="617977"/>
                  </a:lnTo>
                  <a:lnTo>
                    <a:pt x="54115" y="602428"/>
                  </a:lnTo>
                  <a:lnTo>
                    <a:pt x="59332" y="585963"/>
                  </a:lnTo>
                  <a:lnTo>
                    <a:pt x="73344" y="571143"/>
                  </a:lnTo>
                  <a:lnTo>
                    <a:pt x="86531" y="557956"/>
                  </a:lnTo>
                  <a:lnTo>
                    <a:pt x="96146" y="562752"/>
                  </a:lnTo>
                  <a:lnTo>
                    <a:pt x="132255" y="549560"/>
                  </a:lnTo>
                  <a:lnTo>
                    <a:pt x="165699" y="549560"/>
                  </a:lnTo>
                  <a:lnTo>
                    <a:pt x="182166" y="547009"/>
                  </a:lnTo>
                  <a:lnTo>
                    <a:pt x="191473" y="549049"/>
                  </a:lnTo>
                  <a:lnTo>
                    <a:pt x="194438" y="571442"/>
                  </a:lnTo>
                  <a:lnTo>
                    <a:pt x="215611" y="575945"/>
                  </a:lnTo>
                  <a:lnTo>
                    <a:pt x="237602" y="593940"/>
                  </a:lnTo>
                  <a:lnTo>
                    <a:pt x="252327" y="581055"/>
                  </a:lnTo>
                  <a:lnTo>
                    <a:pt x="266437" y="578707"/>
                  </a:lnTo>
                  <a:lnTo>
                    <a:pt x="310622" y="591487"/>
                  </a:lnTo>
                  <a:lnTo>
                    <a:pt x="338445" y="587194"/>
                  </a:lnTo>
                  <a:lnTo>
                    <a:pt x="362380" y="576253"/>
                  </a:lnTo>
                  <a:lnTo>
                    <a:pt x="369743" y="548434"/>
                  </a:lnTo>
                  <a:lnTo>
                    <a:pt x="360129" y="534423"/>
                  </a:lnTo>
                  <a:lnTo>
                    <a:pt x="339466" y="546191"/>
                  </a:lnTo>
                  <a:lnTo>
                    <a:pt x="318706" y="540870"/>
                  </a:lnTo>
                  <a:lnTo>
                    <a:pt x="306329" y="532585"/>
                  </a:lnTo>
                  <a:lnTo>
                    <a:pt x="313587" y="514995"/>
                  </a:lnTo>
                  <a:lnTo>
                    <a:pt x="324538" y="508759"/>
                  </a:lnTo>
                  <a:lnTo>
                    <a:pt x="343969" y="503956"/>
                  </a:lnTo>
                  <a:lnTo>
                    <a:pt x="369435" y="510808"/>
                  </a:lnTo>
                  <a:lnTo>
                    <a:pt x="406970" y="502725"/>
                  </a:lnTo>
                  <a:lnTo>
                    <a:pt x="388357" y="488714"/>
                  </a:lnTo>
                  <a:lnTo>
                    <a:pt x="368204" y="467957"/>
                  </a:lnTo>
                  <a:lnTo>
                    <a:pt x="375057" y="447095"/>
                  </a:lnTo>
                  <a:lnTo>
                    <a:pt x="352353" y="461616"/>
                  </a:lnTo>
                  <a:lnTo>
                    <a:pt x="353171" y="472250"/>
                  </a:lnTo>
                  <a:lnTo>
                    <a:pt x="342536" y="472250"/>
                  </a:lnTo>
                  <a:lnTo>
                    <a:pt x="337214" y="453023"/>
                  </a:lnTo>
                  <a:lnTo>
                    <a:pt x="320034" y="457324"/>
                  </a:lnTo>
                  <a:lnTo>
                    <a:pt x="306435" y="486260"/>
                  </a:lnTo>
                  <a:lnTo>
                    <a:pt x="307253" y="504264"/>
                  </a:lnTo>
                  <a:lnTo>
                    <a:pt x="296715" y="506410"/>
                  </a:lnTo>
                  <a:lnTo>
                    <a:pt x="284848" y="508248"/>
                  </a:lnTo>
                  <a:lnTo>
                    <a:pt x="272472" y="521538"/>
                  </a:lnTo>
                  <a:lnTo>
                    <a:pt x="281681" y="532488"/>
                  </a:lnTo>
                  <a:lnTo>
                    <a:pt x="274011" y="539849"/>
                  </a:lnTo>
                  <a:lnTo>
                    <a:pt x="262655" y="531151"/>
                  </a:lnTo>
                  <a:lnTo>
                    <a:pt x="250999" y="501194"/>
                  </a:lnTo>
                  <a:lnTo>
                    <a:pt x="227064" y="476955"/>
                  </a:lnTo>
                  <a:lnTo>
                    <a:pt x="204457" y="461414"/>
                  </a:lnTo>
                  <a:lnTo>
                    <a:pt x="199549" y="479004"/>
                  </a:lnTo>
                  <a:lnTo>
                    <a:pt x="219798" y="498838"/>
                  </a:lnTo>
                  <a:lnTo>
                    <a:pt x="240664" y="510905"/>
                  </a:lnTo>
                  <a:lnTo>
                    <a:pt x="239546" y="513464"/>
                  </a:lnTo>
                  <a:lnTo>
                    <a:pt x="228190" y="509577"/>
                  </a:lnTo>
                  <a:lnTo>
                    <a:pt x="228190" y="526146"/>
                  </a:lnTo>
                  <a:lnTo>
                    <a:pt x="223079" y="529111"/>
                  </a:lnTo>
                  <a:lnTo>
                    <a:pt x="223079" y="522664"/>
                  </a:lnTo>
                  <a:lnTo>
                    <a:pt x="216429" y="511415"/>
                  </a:lnTo>
                  <a:lnTo>
                    <a:pt x="204562" y="500376"/>
                  </a:lnTo>
                  <a:lnTo>
                    <a:pt x="188508" y="482478"/>
                  </a:lnTo>
                  <a:lnTo>
                    <a:pt x="173880" y="482478"/>
                  </a:lnTo>
                  <a:lnTo>
                    <a:pt x="163140" y="488309"/>
                  </a:lnTo>
                  <a:lnTo>
                    <a:pt x="141869" y="482681"/>
                  </a:lnTo>
                  <a:lnTo>
                    <a:pt x="139107" y="498530"/>
                  </a:lnTo>
                  <a:lnTo>
                    <a:pt x="131842" y="501705"/>
                  </a:lnTo>
                  <a:lnTo>
                    <a:pt x="122948" y="517659"/>
                  </a:lnTo>
                  <a:lnTo>
                    <a:pt x="108425" y="538618"/>
                  </a:lnTo>
                  <a:lnTo>
                    <a:pt x="92266" y="537800"/>
                  </a:lnTo>
                  <a:lnTo>
                    <a:pt x="81525" y="544036"/>
                  </a:lnTo>
                  <a:lnTo>
                    <a:pt x="74057" y="537598"/>
                  </a:lnTo>
                  <a:lnTo>
                    <a:pt x="54423" y="531670"/>
                  </a:lnTo>
                  <a:lnTo>
                    <a:pt x="54423" y="490860"/>
                  </a:lnTo>
                  <a:lnTo>
                    <a:pt x="71498" y="481863"/>
                  </a:lnTo>
                  <a:lnTo>
                    <a:pt x="100544" y="485548"/>
                  </a:lnTo>
                  <a:lnTo>
                    <a:pt x="114662" y="470922"/>
                  </a:lnTo>
                  <a:lnTo>
                    <a:pt x="105865" y="452108"/>
                  </a:lnTo>
                  <a:lnTo>
                    <a:pt x="98090" y="448018"/>
                  </a:lnTo>
                  <a:lnTo>
                    <a:pt x="105663" y="446787"/>
                  </a:lnTo>
                  <a:lnTo>
                    <a:pt x="119465" y="446787"/>
                  </a:lnTo>
                  <a:lnTo>
                    <a:pt x="135219" y="430736"/>
                  </a:lnTo>
                  <a:lnTo>
                    <a:pt x="142687" y="403638"/>
                  </a:lnTo>
                  <a:lnTo>
                    <a:pt x="165084" y="394332"/>
                  </a:lnTo>
                  <a:lnTo>
                    <a:pt x="166922" y="371834"/>
                  </a:lnTo>
                  <a:lnTo>
                    <a:pt x="174698" y="362529"/>
                  </a:lnTo>
                  <a:lnTo>
                    <a:pt x="180222" y="368967"/>
                  </a:lnTo>
                  <a:lnTo>
                    <a:pt x="173678" y="390445"/>
                  </a:lnTo>
                  <a:lnTo>
                    <a:pt x="209981" y="390445"/>
                  </a:lnTo>
                  <a:lnTo>
                    <a:pt x="241279" y="384719"/>
                  </a:lnTo>
                  <a:lnTo>
                    <a:pt x="247516" y="363752"/>
                  </a:lnTo>
                  <a:lnTo>
                    <a:pt x="257033" y="352608"/>
                  </a:lnTo>
                  <a:lnTo>
                    <a:pt x="259382" y="339415"/>
                  </a:lnTo>
                  <a:lnTo>
                    <a:pt x="280960" y="338694"/>
                  </a:lnTo>
                  <a:lnTo>
                    <a:pt x="302854" y="324991"/>
                  </a:lnTo>
                  <a:lnTo>
                    <a:pt x="286485" y="314560"/>
                  </a:lnTo>
                  <a:lnTo>
                    <a:pt x="265417" y="320699"/>
                  </a:lnTo>
                  <a:lnTo>
                    <a:pt x="253145" y="319266"/>
                  </a:lnTo>
                  <a:lnTo>
                    <a:pt x="244657" y="294006"/>
                  </a:lnTo>
                  <a:lnTo>
                    <a:pt x="268487" y="264049"/>
                  </a:lnTo>
                  <a:lnTo>
                    <a:pt x="252732" y="252800"/>
                  </a:lnTo>
                  <a:lnTo>
                    <a:pt x="239643" y="263944"/>
                  </a:lnTo>
                  <a:lnTo>
                    <a:pt x="234532" y="278367"/>
                  </a:lnTo>
                  <a:lnTo>
                    <a:pt x="219798" y="290532"/>
                  </a:lnTo>
                  <a:lnTo>
                    <a:pt x="217862" y="311191"/>
                  </a:lnTo>
                  <a:lnTo>
                    <a:pt x="230539" y="329802"/>
                  </a:lnTo>
                  <a:cubicBezTo>
                    <a:pt x="229721" y="333997"/>
                    <a:pt x="227372" y="345546"/>
                    <a:pt x="227372" y="347700"/>
                  </a:cubicBezTo>
                  <a:cubicBezTo>
                    <a:pt x="226861" y="349433"/>
                    <a:pt x="221029" y="358228"/>
                    <a:pt x="215611" y="365695"/>
                  </a:cubicBezTo>
                  <a:lnTo>
                    <a:pt x="195458" y="363646"/>
                  </a:lnTo>
                  <a:lnTo>
                    <a:pt x="196892" y="353426"/>
                  </a:lnTo>
                  <a:lnTo>
                    <a:pt x="182677" y="328984"/>
                  </a:lnTo>
                  <a:lnTo>
                    <a:pt x="170713" y="343910"/>
                  </a:lnTo>
                  <a:lnTo>
                    <a:pt x="159462" y="345959"/>
                  </a:lnTo>
                  <a:lnTo>
                    <a:pt x="151792" y="318448"/>
                  </a:lnTo>
                  <a:lnTo>
                    <a:pt x="158029" y="305158"/>
                  </a:lnTo>
                  <a:lnTo>
                    <a:pt x="178076" y="285111"/>
                  </a:lnTo>
                  <a:lnTo>
                    <a:pt x="189424" y="261797"/>
                  </a:lnTo>
                  <a:lnTo>
                    <a:pt x="209576" y="233160"/>
                  </a:lnTo>
                  <a:lnTo>
                    <a:pt x="240664" y="200442"/>
                  </a:lnTo>
                  <a:lnTo>
                    <a:pt x="267466" y="191444"/>
                  </a:lnTo>
                  <a:lnTo>
                    <a:pt x="285877" y="196247"/>
                  </a:lnTo>
                  <a:lnTo>
                    <a:pt x="307860" y="205552"/>
                  </a:lnTo>
                  <a:lnTo>
                    <a:pt x="335991" y="220381"/>
                  </a:lnTo>
                  <a:lnTo>
                    <a:pt x="341718" y="235412"/>
                  </a:lnTo>
                  <a:lnTo>
                    <a:pt x="332411" y="241445"/>
                  </a:lnTo>
                  <a:lnTo>
                    <a:pt x="296099" y="234391"/>
                  </a:lnTo>
                  <a:lnTo>
                    <a:pt x="318196" y="250856"/>
                  </a:lnTo>
                  <a:lnTo>
                    <a:pt x="331901" y="277339"/>
                  </a:lnTo>
                  <a:lnTo>
                    <a:pt x="339466" y="265482"/>
                  </a:lnTo>
                  <a:lnTo>
                    <a:pt x="359926" y="266503"/>
                  </a:lnTo>
                  <a:lnTo>
                    <a:pt x="349388" y="250135"/>
                  </a:lnTo>
                  <a:lnTo>
                    <a:pt x="365961" y="240627"/>
                  </a:lnTo>
                  <a:lnTo>
                    <a:pt x="368310" y="220583"/>
                  </a:lnTo>
                  <a:lnTo>
                    <a:pt x="374141" y="222940"/>
                  </a:lnTo>
                  <a:lnTo>
                    <a:pt x="379147" y="248094"/>
                  </a:lnTo>
                  <a:lnTo>
                    <a:pt x="397558" y="226617"/>
                  </a:lnTo>
                  <a:lnTo>
                    <a:pt x="429059" y="209950"/>
                  </a:lnTo>
                  <a:lnTo>
                    <a:pt x="456266" y="204224"/>
                  </a:lnTo>
                  <a:lnTo>
                    <a:pt x="450742" y="192870"/>
                  </a:lnTo>
                  <a:lnTo>
                    <a:pt x="452483" y="187557"/>
                  </a:lnTo>
                  <a:lnTo>
                    <a:pt x="471607" y="192052"/>
                  </a:lnTo>
                  <a:lnTo>
                    <a:pt x="498920" y="205755"/>
                  </a:lnTo>
                  <a:lnTo>
                    <a:pt x="498920" y="187654"/>
                  </a:lnTo>
                  <a:lnTo>
                    <a:pt x="481530" y="172315"/>
                  </a:lnTo>
                  <a:lnTo>
                    <a:pt x="481943" y="152481"/>
                  </a:lnTo>
                  <a:lnTo>
                    <a:pt x="487977" y="125788"/>
                  </a:lnTo>
                  <a:lnTo>
                    <a:pt x="497794" y="129473"/>
                  </a:lnTo>
                  <a:lnTo>
                    <a:pt x="504234" y="145322"/>
                  </a:lnTo>
                  <a:lnTo>
                    <a:pt x="512722" y="169254"/>
                  </a:lnTo>
                  <a:lnTo>
                    <a:pt x="523365" y="197065"/>
                  </a:lnTo>
                  <a:lnTo>
                    <a:pt x="514051" y="214857"/>
                  </a:lnTo>
                  <a:lnTo>
                    <a:pt x="533077" y="221612"/>
                  </a:lnTo>
                  <a:lnTo>
                    <a:pt x="543615" y="207804"/>
                  </a:lnTo>
                  <a:lnTo>
                    <a:pt x="538399" y="196554"/>
                  </a:lnTo>
                  <a:cubicBezTo>
                    <a:pt x="544433" y="195226"/>
                    <a:pt x="550362" y="193388"/>
                    <a:pt x="556194" y="191136"/>
                  </a:cubicBezTo>
                  <a:lnTo>
                    <a:pt x="559977" y="189395"/>
                  </a:lnTo>
                  <a:lnTo>
                    <a:pt x="546985" y="178656"/>
                  </a:lnTo>
                  <a:lnTo>
                    <a:pt x="534203" y="176308"/>
                  </a:lnTo>
                  <a:lnTo>
                    <a:pt x="524184" y="145630"/>
                  </a:lnTo>
                  <a:lnTo>
                    <a:pt x="533490" y="139386"/>
                  </a:lnTo>
                  <a:lnTo>
                    <a:pt x="537889" y="127116"/>
                  </a:lnTo>
                  <a:lnTo>
                    <a:pt x="559467" y="139904"/>
                  </a:lnTo>
                  <a:lnTo>
                    <a:pt x="573066" y="131619"/>
                  </a:lnTo>
                  <a:lnTo>
                    <a:pt x="553327" y="121188"/>
                  </a:lnTo>
                  <a:lnTo>
                    <a:pt x="543923" y="111162"/>
                  </a:lnTo>
                  <a:lnTo>
                    <a:pt x="569591" y="96746"/>
                  </a:lnTo>
                  <a:lnTo>
                    <a:pt x="559159" y="86518"/>
                  </a:lnTo>
                  <a:lnTo>
                    <a:pt x="570717" y="64327"/>
                  </a:lnTo>
                  <a:lnTo>
                    <a:pt x="597309" y="44388"/>
                  </a:lnTo>
                  <a:lnTo>
                    <a:pt x="603449" y="24036"/>
                  </a:lnTo>
                  <a:lnTo>
                    <a:pt x="612545" y="12585"/>
                  </a:lnTo>
                  <a:lnTo>
                    <a:pt x="627481" y="12585"/>
                  </a:lnTo>
                  <a:lnTo>
                    <a:pt x="636278" y="34063"/>
                  </a:lnTo>
                  <a:lnTo>
                    <a:pt x="648144" y="16982"/>
                  </a:lnTo>
                  <a:lnTo>
                    <a:pt x="662457" y="6349"/>
                  </a:lnTo>
                  <a:close/>
                  <a:moveTo>
                    <a:pt x="662457" y="8"/>
                  </a:moveTo>
                  <a:lnTo>
                    <a:pt x="644864" y="12998"/>
                  </a:lnTo>
                  <a:lnTo>
                    <a:pt x="637501" y="23324"/>
                  </a:lnTo>
                  <a:lnTo>
                    <a:pt x="631061" y="7369"/>
                  </a:lnTo>
                  <a:lnTo>
                    <a:pt x="610196" y="7369"/>
                  </a:lnTo>
                  <a:lnTo>
                    <a:pt x="599253" y="21178"/>
                  </a:lnTo>
                  <a:lnTo>
                    <a:pt x="593016" y="41222"/>
                  </a:lnTo>
                  <a:lnTo>
                    <a:pt x="567340" y="60545"/>
                  </a:lnTo>
                  <a:lnTo>
                    <a:pt x="552922" y="87336"/>
                  </a:lnTo>
                  <a:lnTo>
                    <a:pt x="561208" y="95515"/>
                  </a:lnTo>
                  <a:lnTo>
                    <a:pt x="535839" y="109834"/>
                  </a:lnTo>
                  <a:lnTo>
                    <a:pt x="549957" y="124970"/>
                  </a:lnTo>
                  <a:lnTo>
                    <a:pt x="562739" y="131822"/>
                  </a:lnTo>
                  <a:lnTo>
                    <a:pt x="559467" y="133765"/>
                  </a:lnTo>
                  <a:lnTo>
                    <a:pt x="535127" y="119350"/>
                  </a:lnTo>
                  <a:lnTo>
                    <a:pt x="529295" y="136017"/>
                  </a:lnTo>
                  <a:lnTo>
                    <a:pt x="518149" y="143379"/>
                  </a:lnTo>
                  <a:lnTo>
                    <a:pt x="530315" y="180705"/>
                  </a:lnTo>
                  <a:lnTo>
                    <a:pt x="544741" y="183467"/>
                  </a:lnTo>
                  <a:lnTo>
                    <a:pt x="550257" y="187962"/>
                  </a:lnTo>
                  <a:cubicBezTo>
                    <a:pt x="545041" y="189598"/>
                    <a:pt x="539727" y="191031"/>
                    <a:pt x="534308" y="192157"/>
                  </a:cubicBezTo>
                  <a:lnTo>
                    <a:pt x="531133" y="192772"/>
                  </a:lnTo>
                  <a:lnTo>
                    <a:pt x="537783" y="207091"/>
                  </a:lnTo>
                  <a:lnTo>
                    <a:pt x="531441" y="215473"/>
                  </a:lnTo>
                  <a:lnTo>
                    <a:pt x="521519" y="211999"/>
                  </a:lnTo>
                  <a:lnTo>
                    <a:pt x="529189" y="197372"/>
                  </a:lnTo>
                  <a:lnTo>
                    <a:pt x="517631" y="167407"/>
                  </a:lnTo>
                  <a:lnTo>
                    <a:pt x="509142" y="143484"/>
                  </a:lnTo>
                  <a:lnTo>
                    <a:pt x="501885" y="125383"/>
                  </a:lnTo>
                  <a:lnTo>
                    <a:pt x="484494" y="118937"/>
                  </a:lnTo>
                  <a:lnTo>
                    <a:pt x="477034" y="151558"/>
                  </a:lnTo>
                  <a:lnTo>
                    <a:pt x="476516" y="174567"/>
                  </a:lnTo>
                  <a:lnTo>
                    <a:pt x="494012" y="189905"/>
                  </a:lnTo>
                  <a:lnTo>
                    <a:pt x="494012" y="197372"/>
                  </a:lnTo>
                  <a:lnTo>
                    <a:pt x="473859" y="187249"/>
                  </a:lnTo>
                  <a:lnTo>
                    <a:pt x="449211" y="181418"/>
                  </a:lnTo>
                  <a:lnTo>
                    <a:pt x="445428" y="193177"/>
                  </a:lnTo>
                  <a:lnTo>
                    <a:pt x="449009" y="200539"/>
                  </a:lnTo>
                  <a:lnTo>
                    <a:pt x="427730" y="204937"/>
                  </a:lnTo>
                  <a:lnTo>
                    <a:pt x="394699" y="222219"/>
                  </a:lnTo>
                  <a:lnTo>
                    <a:pt x="382120" y="236740"/>
                  </a:lnTo>
                  <a:lnTo>
                    <a:pt x="378637" y="219255"/>
                  </a:lnTo>
                  <a:lnTo>
                    <a:pt x="364017" y="213124"/>
                  </a:lnTo>
                  <a:lnTo>
                    <a:pt x="361255" y="237461"/>
                  </a:lnTo>
                  <a:lnTo>
                    <a:pt x="342123" y="248402"/>
                  </a:lnTo>
                  <a:lnTo>
                    <a:pt x="350312" y="260874"/>
                  </a:lnTo>
                  <a:lnTo>
                    <a:pt x="336809" y="260267"/>
                  </a:lnTo>
                  <a:lnTo>
                    <a:pt x="332411" y="267118"/>
                  </a:lnTo>
                  <a:lnTo>
                    <a:pt x="322489" y="248094"/>
                  </a:lnTo>
                  <a:lnTo>
                    <a:pt x="317070" y="243592"/>
                  </a:lnTo>
                  <a:lnTo>
                    <a:pt x="333537" y="246863"/>
                  </a:lnTo>
                  <a:lnTo>
                    <a:pt x="348060" y="237461"/>
                  </a:lnTo>
                  <a:lnTo>
                    <a:pt x="340187" y="216801"/>
                  </a:lnTo>
                  <a:lnTo>
                    <a:pt x="310217" y="200952"/>
                  </a:lnTo>
                  <a:lnTo>
                    <a:pt x="287513" y="191444"/>
                  </a:lnTo>
                  <a:lnTo>
                    <a:pt x="267158" y="186123"/>
                  </a:lnTo>
                  <a:lnTo>
                    <a:pt x="237804" y="195939"/>
                  </a:lnTo>
                  <a:lnTo>
                    <a:pt x="205583" y="229889"/>
                  </a:lnTo>
                  <a:lnTo>
                    <a:pt x="184928" y="259238"/>
                  </a:lnTo>
                  <a:lnTo>
                    <a:pt x="174083" y="281842"/>
                  </a:lnTo>
                  <a:lnTo>
                    <a:pt x="153938" y="301987"/>
                  </a:lnTo>
                  <a:lnTo>
                    <a:pt x="146268" y="317937"/>
                  </a:lnTo>
                  <a:lnTo>
                    <a:pt x="155672" y="351790"/>
                  </a:lnTo>
                  <a:lnTo>
                    <a:pt x="173370" y="348615"/>
                  </a:lnTo>
                  <a:lnTo>
                    <a:pt x="181858" y="337982"/>
                  </a:lnTo>
                  <a:lnTo>
                    <a:pt x="191473" y="354446"/>
                  </a:lnTo>
                  <a:lnTo>
                    <a:pt x="189529" y="368149"/>
                  </a:lnTo>
                  <a:lnTo>
                    <a:pt x="217960" y="371113"/>
                  </a:lnTo>
                  <a:lnTo>
                    <a:pt x="218778" y="369891"/>
                  </a:lnTo>
                  <a:cubicBezTo>
                    <a:pt x="232483" y="351377"/>
                    <a:pt x="232483" y="348826"/>
                    <a:pt x="232483" y="348000"/>
                  </a:cubicBezTo>
                  <a:cubicBezTo>
                    <a:pt x="232483" y="346574"/>
                    <a:pt x="234119" y="337577"/>
                    <a:pt x="235755" y="329802"/>
                  </a:cubicBezTo>
                  <a:lnTo>
                    <a:pt x="236063" y="328782"/>
                  </a:lnTo>
                  <a:lnTo>
                    <a:pt x="223281" y="309863"/>
                  </a:lnTo>
                  <a:lnTo>
                    <a:pt x="224715" y="293091"/>
                  </a:lnTo>
                  <a:lnTo>
                    <a:pt x="238930" y="281429"/>
                  </a:lnTo>
                  <a:lnTo>
                    <a:pt x="244041" y="266908"/>
                  </a:lnTo>
                  <a:lnTo>
                    <a:pt x="253040" y="259238"/>
                  </a:lnTo>
                  <a:lnTo>
                    <a:pt x="261124" y="265069"/>
                  </a:lnTo>
                  <a:lnTo>
                    <a:pt x="239027" y="292985"/>
                  </a:lnTo>
                  <a:lnTo>
                    <a:pt x="249258" y="323874"/>
                  </a:lnTo>
                  <a:lnTo>
                    <a:pt x="265927" y="325915"/>
                  </a:lnTo>
                  <a:lnTo>
                    <a:pt x="285772" y="320084"/>
                  </a:lnTo>
                  <a:lnTo>
                    <a:pt x="293240" y="324991"/>
                  </a:lnTo>
                  <a:lnTo>
                    <a:pt x="279430" y="333584"/>
                  </a:lnTo>
                  <a:lnTo>
                    <a:pt x="255089" y="334402"/>
                  </a:lnTo>
                  <a:lnTo>
                    <a:pt x="252222" y="350251"/>
                  </a:lnTo>
                  <a:lnTo>
                    <a:pt x="243328" y="360788"/>
                  </a:lnTo>
                  <a:lnTo>
                    <a:pt x="237294" y="380216"/>
                  </a:lnTo>
                  <a:lnTo>
                    <a:pt x="209471" y="385432"/>
                  </a:lnTo>
                  <a:lnTo>
                    <a:pt x="180530" y="385432"/>
                  </a:lnTo>
                  <a:lnTo>
                    <a:pt x="185949" y="367842"/>
                  </a:lnTo>
                  <a:lnTo>
                    <a:pt x="174496" y="354754"/>
                  </a:lnTo>
                  <a:lnTo>
                    <a:pt x="161917" y="369785"/>
                  </a:lnTo>
                  <a:lnTo>
                    <a:pt x="160175" y="390850"/>
                  </a:lnTo>
                  <a:lnTo>
                    <a:pt x="138386" y="399953"/>
                  </a:lnTo>
                  <a:lnTo>
                    <a:pt x="130513" y="428071"/>
                  </a:lnTo>
                  <a:lnTo>
                    <a:pt x="117319" y="441572"/>
                  </a:lnTo>
                  <a:lnTo>
                    <a:pt x="105153" y="441572"/>
                  </a:lnTo>
                  <a:lnTo>
                    <a:pt x="82441" y="445459"/>
                  </a:lnTo>
                  <a:lnTo>
                    <a:pt x="101977" y="455785"/>
                  </a:lnTo>
                  <a:lnTo>
                    <a:pt x="108522" y="469901"/>
                  </a:lnTo>
                  <a:lnTo>
                    <a:pt x="98705" y="480130"/>
                  </a:lnTo>
                  <a:lnTo>
                    <a:pt x="70582" y="476647"/>
                  </a:lnTo>
                  <a:lnTo>
                    <a:pt x="49409" y="487799"/>
                  </a:lnTo>
                  <a:lnTo>
                    <a:pt x="49409" y="535452"/>
                  </a:lnTo>
                  <a:lnTo>
                    <a:pt x="71093" y="541793"/>
                  </a:lnTo>
                  <a:lnTo>
                    <a:pt x="81015" y="550280"/>
                  </a:lnTo>
                  <a:lnTo>
                    <a:pt x="93594" y="542919"/>
                  </a:lnTo>
                  <a:lnTo>
                    <a:pt x="111082" y="543834"/>
                  </a:lnTo>
                  <a:lnTo>
                    <a:pt x="127241" y="520315"/>
                  </a:lnTo>
                  <a:lnTo>
                    <a:pt x="135422" y="505689"/>
                  </a:lnTo>
                  <a:lnTo>
                    <a:pt x="143603" y="502110"/>
                  </a:lnTo>
                  <a:lnTo>
                    <a:pt x="145960" y="489022"/>
                  </a:lnTo>
                  <a:lnTo>
                    <a:pt x="163852" y="493727"/>
                  </a:lnTo>
                  <a:lnTo>
                    <a:pt x="175208" y="487491"/>
                  </a:lnTo>
                  <a:lnTo>
                    <a:pt x="186151" y="487491"/>
                  </a:lnTo>
                  <a:lnTo>
                    <a:pt x="200877" y="503956"/>
                  </a:lnTo>
                  <a:lnTo>
                    <a:pt x="212233" y="514282"/>
                  </a:lnTo>
                  <a:lnTo>
                    <a:pt x="217960" y="524000"/>
                  </a:lnTo>
                  <a:lnTo>
                    <a:pt x="217960" y="538108"/>
                  </a:lnTo>
                  <a:lnTo>
                    <a:pt x="233301" y="529111"/>
                  </a:lnTo>
                  <a:lnTo>
                    <a:pt x="233301" y="516736"/>
                  </a:lnTo>
                  <a:lnTo>
                    <a:pt x="242405" y="519700"/>
                  </a:lnTo>
                  <a:lnTo>
                    <a:pt x="247216" y="508653"/>
                  </a:lnTo>
                  <a:lnTo>
                    <a:pt x="223176" y="494950"/>
                  </a:lnTo>
                  <a:lnTo>
                    <a:pt x="205275" y="477465"/>
                  </a:lnTo>
                  <a:lnTo>
                    <a:pt x="207430" y="469699"/>
                  </a:lnTo>
                  <a:lnTo>
                    <a:pt x="223792" y="480948"/>
                  </a:lnTo>
                  <a:lnTo>
                    <a:pt x="246495" y="503651"/>
                  </a:lnTo>
                  <a:lnTo>
                    <a:pt x="258467" y="534326"/>
                  </a:lnTo>
                  <a:lnTo>
                    <a:pt x="274416" y="546596"/>
                  </a:lnTo>
                  <a:lnTo>
                    <a:pt x="288842" y="532893"/>
                  </a:lnTo>
                  <a:lnTo>
                    <a:pt x="279430" y="521749"/>
                  </a:lnTo>
                  <a:lnTo>
                    <a:pt x="287513" y="512954"/>
                  </a:lnTo>
                  <a:lnTo>
                    <a:pt x="297735" y="511415"/>
                  </a:lnTo>
                  <a:lnTo>
                    <a:pt x="312671" y="508451"/>
                  </a:lnTo>
                  <a:lnTo>
                    <a:pt x="311748" y="487281"/>
                  </a:lnTo>
                  <a:lnTo>
                    <a:pt x="323720" y="461721"/>
                  </a:lnTo>
                  <a:lnTo>
                    <a:pt x="333739" y="459162"/>
                  </a:lnTo>
                  <a:lnTo>
                    <a:pt x="338648" y="477368"/>
                  </a:lnTo>
                  <a:lnTo>
                    <a:pt x="358695" y="477368"/>
                  </a:lnTo>
                  <a:lnTo>
                    <a:pt x="357674" y="464175"/>
                  </a:lnTo>
                  <a:lnTo>
                    <a:pt x="365750" y="459057"/>
                  </a:lnTo>
                  <a:lnTo>
                    <a:pt x="362380" y="469286"/>
                  </a:lnTo>
                  <a:lnTo>
                    <a:pt x="384979" y="492496"/>
                  </a:lnTo>
                  <a:lnTo>
                    <a:pt x="395007" y="500069"/>
                  </a:lnTo>
                  <a:lnTo>
                    <a:pt x="369638" y="505487"/>
                  </a:lnTo>
                  <a:lnTo>
                    <a:pt x="344067" y="498635"/>
                  </a:lnTo>
                  <a:lnTo>
                    <a:pt x="322999" y="503851"/>
                  </a:lnTo>
                  <a:lnTo>
                    <a:pt x="309602" y="511318"/>
                  </a:lnTo>
                  <a:lnTo>
                    <a:pt x="299987" y="534529"/>
                  </a:lnTo>
                  <a:lnTo>
                    <a:pt x="316252" y="545373"/>
                  </a:lnTo>
                  <a:lnTo>
                    <a:pt x="340187" y="551609"/>
                  </a:lnTo>
                  <a:lnTo>
                    <a:pt x="358695" y="541178"/>
                  </a:lnTo>
                  <a:lnTo>
                    <a:pt x="364324" y="549357"/>
                  </a:lnTo>
                  <a:lnTo>
                    <a:pt x="358079" y="572673"/>
                  </a:lnTo>
                  <a:lnTo>
                    <a:pt x="337425" y="582181"/>
                  </a:lnTo>
                  <a:lnTo>
                    <a:pt x="311035" y="586271"/>
                  </a:lnTo>
                  <a:lnTo>
                    <a:pt x="266745" y="573491"/>
                  </a:lnTo>
                  <a:lnTo>
                    <a:pt x="250181" y="576253"/>
                  </a:lnTo>
                  <a:lnTo>
                    <a:pt x="237602" y="587300"/>
                  </a:lnTo>
                  <a:lnTo>
                    <a:pt x="218065" y="571240"/>
                  </a:lnTo>
                  <a:lnTo>
                    <a:pt x="199144" y="567150"/>
                  </a:lnTo>
                  <a:lnTo>
                    <a:pt x="196074" y="544854"/>
                  </a:lnTo>
                  <a:lnTo>
                    <a:pt x="182369" y="541793"/>
                  </a:lnTo>
                  <a:lnTo>
                    <a:pt x="165286" y="544652"/>
                  </a:lnTo>
                  <a:lnTo>
                    <a:pt x="131437" y="544652"/>
                  </a:lnTo>
                  <a:lnTo>
                    <a:pt x="96453" y="557229"/>
                  </a:lnTo>
                  <a:lnTo>
                    <a:pt x="85616" y="551811"/>
                  </a:lnTo>
                  <a:lnTo>
                    <a:pt x="69764" y="567663"/>
                  </a:lnTo>
                  <a:lnTo>
                    <a:pt x="54933" y="583307"/>
                  </a:lnTo>
                  <a:lnTo>
                    <a:pt x="49920" y="599261"/>
                  </a:lnTo>
                  <a:lnTo>
                    <a:pt x="29257" y="614090"/>
                  </a:lnTo>
                  <a:lnTo>
                    <a:pt x="8805" y="646711"/>
                  </a:lnTo>
                  <a:lnTo>
                    <a:pt x="8" y="667881"/>
                  </a:lnTo>
                  <a:lnTo>
                    <a:pt x="4301" y="687715"/>
                  </a:lnTo>
                  <a:lnTo>
                    <a:pt x="113" y="710723"/>
                  </a:lnTo>
                  <a:lnTo>
                    <a:pt x="7168" y="740073"/>
                  </a:lnTo>
                  <a:lnTo>
                    <a:pt x="41633" y="776274"/>
                  </a:lnTo>
                  <a:lnTo>
                    <a:pt x="67610" y="791613"/>
                  </a:lnTo>
                  <a:lnTo>
                    <a:pt x="90322" y="788957"/>
                  </a:lnTo>
                  <a:lnTo>
                    <a:pt x="111390" y="788957"/>
                  </a:lnTo>
                  <a:lnTo>
                    <a:pt x="133381" y="777910"/>
                  </a:lnTo>
                  <a:lnTo>
                    <a:pt x="150050" y="779854"/>
                  </a:lnTo>
                  <a:lnTo>
                    <a:pt x="157923" y="793047"/>
                  </a:lnTo>
                  <a:lnTo>
                    <a:pt x="180935" y="791921"/>
                  </a:lnTo>
                  <a:lnTo>
                    <a:pt x="189019" y="805008"/>
                  </a:lnTo>
                  <a:lnTo>
                    <a:pt x="185536" y="838148"/>
                  </a:lnTo>
                  <a:lnTo>
                    <a:pt x="203032" y="864015"/>
                  </a:lnTo>
                  <a:lnTo>
                    <a:pt x="207835" y="888562"/>
                  </a:lnTo>
                  <a:lnTo>
                    <a:pt x="207835" y="910753"/>
                  </a:lnTo>
                  <a:lnTo>
                    <a:pt x="192494" y="932020"/>
                  </a:lnTo>
                  <a:lnTo>
                    <a:pt x="192494" y="953190"/>
                  </a:lnTo>
                  <a:lnTo>
                    <a:pt x="207835" y="975380"/>
                  </a:lnTo>
                  <a:lnTo>
                    <a:pt x="207835" y="1004317"/>
                  </a:lnTo>
                  <a:lnTo>
                    <a:pt x="224302" y="1025900"/>
                  </a:lnTo>
                  <a:lnTo>
                    <a:pt x="233098" y="1042567"/>
                  </a:lnTo>
                  <a:lnTo>
                    <a:pt x="236168" y="1060870"/>
                  </a:lnTo>
                  <a:lnTo>
                    <a:pt x="251509" y="1085206"/>
                  </a:lnTo>
                  <a:lnTo>
                    <a:pt x="290373" y="1085206"/>
                  </a:lnTo>
                  <a:lnTo>
                    <a:pt x="311853" y="1069050"/>
                  </a:lnTo>
                  <a:lnTo>
                    <a:pt x="325558" y="1054124"/>
                  </a:lnTo>
                  <a:lnTo>
                    <a:pt x="346424" y="1030500"/>
                  </a:lnTo>
                  <a:lnTo>
                    <a:pt x="351227" y="1008617"/>
                  </a:lnTo>
                  <a:lnTo>
                    <a:pt x="363401" y="1008617"/>
                  </a:lnTo>
                  <a:lnTo>
                    <a:pt x="366163" y="972821"/>
                  </a:lnTo>
                  <a:lnTo>
                    <a:pt x="366163" y="963823"/>
                  </a:lnTo>
                  <a:lnTo>
                    <a:pt x="398376" y="939074"/>
                  </a:lnTo>
                  <a:lnTo>
                    <a:pt x="412187" y="918220"/>
                  </a:lnTo>
                  <a:lnTo>
                    <a:pt x="412187" y="896127"/>
                  </a:lnTo>
                  <a:lnTo>
                    <a:pt x="405334" y="879565"/>
                  </a:lnTo>
                  <a:lnTo>
                    <a:pt x="405739" y="860849"/>
                  </a:lnTo>
                  <a:lnTo>
                    <a:pt x="401754" y="850110"/>
                  </a:lnTo>
                  <a:lnTo>
                    <a:pt x="423130" y="830681"/>
                  </a:lnTo>
                  <a:lnTo>
                    <a:pt x="444303" y="807057"/>
                  </a:lnTo>
                  <a:lnTo>
                    <a:pt x="471000" y="790795"/>
                  </a:lnTo>
                  <a:lnTo>
                    <a:pt x="471299" y="790188"/>
                  </a:lnTo>
                  <a:cubicBezTo>
                    <a:pt x="474985" y="783636"/>
                    <a:pt x="483579" y="767892"/>
                    <a:pt x="483579" y="764207"/>
                  </a:cubicBezTo>
                  <a:cubicBezTo>
                    <a:pt x="483579" y="762474"/>
                    <a:pt x="487054" y="752756"/>
                    <a:pt x="490221" y="744778"/>
                  </a:cubicBezTo>
                  <a:lnTo>
                    <a:pt x="490634" y="743960"/>
                  </a:lnTo>
                  <a:lnTo>
                    <a:pt x="485215" y="726581"/>
                  </a:lnTo>
                  <a:lnTo>
                    <a:pt x="471000" y="733635"/>
                  </a:lnTo>
                  <a:lnTo>
                    <a:pt x="440722" y="737927"/>
                  </a:lnTo>
                  <a:lnTo>
                    <a:pt x="432331" y="741920"/>
                  </a:lnTo>
                  <a:lnTo>
                    <a:pt x="428143" y="729132"/>
                  </a:lnTo>
                  <a:lnTo>
                    <a:pt x="423842" y="719729"/>
                  </a:lnTo>
                  <a:lnTo>
                    <a:pt x="405950" y="702544"/>
                  </a:lnTo>
                  <a:lnTo>
                    <a:pt x="395517" y="695287"/>
                  </a:lnTo>
                  <a:lnTo>
                    <a:pt x="378847" y="656835"/>
                  </a:lnTo>
                  <a:lnTo>
                    <a:pt x="371890" y="647222"/>
                  </a:lnTo>
                  <a:lnTo>
                    <a:pt x="363296" y="624213"/>
                  </a:lnTo>
                  <a:lnTo>
                    <a:pt x="358897" y="616649"/>
                  </a:lnTo>
                  <a:lnTo>
                    <a:pt x="363604" y="614908"/>
                  </a:lnTo>
                  <a:lnTo>
                    <a:pt x="382833" y="641293"/>
                  </a:lnTo>
                  <a:lnTo>
                    <a:pt x="394594" y="659799"/>
                  </a:lnTo>
                  <a:lnTo>
                    <a:pt x="401446" y="679843"/>
                  </a:lnTo>
                  <a:lnTo>
                    <a:pt x="417711" y="692623"/>
                  </a:lnTo>
                  <a:lnTo>
                    <a:pt x="427633" y="716554"/>
                  </a:lnTo>
                  <a:lnTo>
                    <a:pt x="432849" y="731075"/>
                  </a:lnTo>
                  <a:lnTo>
                    <a:pt x="463224" y="717372"/>
                  </a:lnTo>
                  <a:lnTo>
                    <a:pt x="493598" y="710626"/>
                  </a:lnTo>
                  <a:lnTo>
                    <a:pt x="526533" y="693854"/>
                  </a:lnTo>
                  <a:lnTo>
                    <a:pt x="536455" y="675859"/>
                  </a:lnTo>
                  <a:lnTo>
                    <a:pt x="543818" y="657240"/>
                  </a:lnTo>
                  <a:lnTo>
                    <a:pt x="529910" y="643332"/>
                  </a:lnTo>
                  <a:lnTo>
                    <a:pt x="517841" y="630247"/>
                  </a:lnTo>
                  <a:lnTo>
                    <a:pt x="496976" y="636685"/>
                  </a:lnTo>
                  <a:lnTo>
                    <a:pt x="481837" y="637406"/>
                  </a:lnTo>
                  <a:lnTo>
                    <a:pt x="472425" y="620124"/>
                  </a:lnTo>
                  <a:lnTo>
                    <a:pt x="458210" y="608162"/>
                  </a:lnTo>
                  <a:lnTo>
                    <a:pt x="463224" y="599666"/>
                  </a:lnTo>
                  <a:lnTo>
                    <a:pt x="484292" y="616746"/>
                  </a:lnTo>
                  <a:lnTo>
                    <a:pt x="501269" y="626052"/>
                  </a:lnTo>
                  <a:lnTo>
                    <a:pt x="516302" y="627177"/>
                  </a:lnTo>
                  <a:lnTo>
                    <a:pt x="530315" y="634644"/>
                  </a:lnTo>
                  <a:lnTo>
                    <a:pt x="553635" y="638321"/>
                  </a:lnTo>
                  <a:lnTo>
                    <a:pt x="580227" y="635049"/>
                  </a:lnTo>
                  <a:lnTo>
                    <a:pt x="600274" y="649473"/>
                  </a:lnTo>
                  <a:lnTo>
                    <a:pt x="611630" y="668699"/>
                  </a:lnTo>
                  <a:lnTo>
                    <a:pt x="624411" y="670846"/>
                  </a:lnTo>
                  <a:lnTo>
                    <a:pt x="632390" y="661637"/>
                  </a:lnTo>
                  <a:lnTo>
                    <a:pt x="636172" y="677187"/>
                  </a:lnTo>
                  <a:lnTo>
                    <a:pt x="641292" y="699377"/>
                  </a:lnTo>
                  <a:lnTo>
                    <a:pt x="652542" y="723608"/>
                  </a:lnTo>
                  <a:lnTo>
                    <a:pt x="664303" y="750504"/>
                  </a:lnTo>
                  <a:lnTo>
                    <a:pt x="670030" y="771366"/>
                  </a:lnTo>
                  <a:lnTo>
                    <a:pt x="687923" y="742835"/>
                  </a:lnTo>
                  <a:lnTo>
                    <a:pt x="687923" y="718093"/>
                  </a:lnTo>
                  <a:lnTo>
                    <a:pt x="694986" y="706326"/>
                  </a:lnTo>
                  <a:lnTo>
                    <a:pt x="711347" y="692113"/>
                  </a:lnTo>
                  <a:lnTo>
                    <a:pt x="735793" y="669922"/>
                  </a:lnTo>
                  <a:lnTo>
                    <a:pt x="746120" y="655912"/>
                  </a:lnTo>
                  <a:lnTo>
                    <a:pt x="765042" y="651514"/>
                  </a:lnTo>
                  <a:lnTo>
                    <a:pt x="770768" y="674935"/>
                  </a:lnTo>
                  <a:lnTo>
                    <a:pt x="784992" y="681584"/>
                  </a:lnTo>
                  <a:lnTo>
                    <a:pt x="784992" y="711752"/>
                  </a:lnTo>
                  <a:lnTo>
                    <a:pt x="802171" y="701523"/>
                  </a:lnTo>
                  <a:lnTo>
                    <a:pt x="815674" y="729950"/>
                  </a:lnTo>
                  <a:lnTo>
                    <a:pt x="815674" y="764928"/>
                  </a:lnTo>
                  <a:lnTo>
                    <a:pt x="832441" y="773820"/>
                  </a:lnTo>
                  <a:lnTo>
                    <a:pt x="840119" y="790082"/>
                  </a:lnTo>
                  <a:lnTo>
                    <a:pt x="852488" y="806345"/>
                  </a:lnTo>
                  <a:lnTo>
                    <a:pt x="874584" y="815545"/>
                  </a:lnTo>
                  <a:lnTo>
                    <a:pt x="868242" y="794480"/>
                  </a:lnTo>
                  <a:lnTo>
                    <a:pt x="865585" y="779854"/>
                  </a:lnTo>
                  <a:lnTo>
                    <a:pt x="851467" y="769325"/>
                  </a:lnTo>
                  <a:lnTo>
                    <a:pt x="842574" y="757048"/>
                  </a:lnTo>
                  <a:lnTo>
                    <a:pt x="837868" y="746107"/>
                  </a:lnTo>
                  <a:lnTo>
                    <a:pt x="840217" y="729545"/>
                  </a:lnTo>
                  <a:lnTo>
                    <a:pt x="844104" y="724637"/>
                  </a:lnTo>
                  <a:lnTo>
                    <a:pt x="855558" y="735368"/>
                  </a:lnTo>
                  <a:lnTo>
                    <a:pt x="869165" y="749897"/>
                  </a:lnTo>
                  <a:lnTo>
                    <a:pt x="878164" y="754497"/>
                  </a:lnTo>
                  <a:lnTo>
                    <a:pt x="879388" y="753574"/>
                  </a:lnTo>
                  <a:cubicBezTo>
                    <a:pt x="897491" y="740073"/>
                    <a:pt x="897491" y="737311"/>
                    <a:pt x="897491" y="736186"/>
                  </a:cubicBezTo>
                  <a:lnTo>
                    <a:pt x="897491" y="706229"/>
                  </a:lnTo>
                  <a:lnTo>
                    <a:pt x="881639" y="691295"/>
                  </a:lnTo>
                  <a:lnTo>
                    <a:pt x="875913" y="679738"/>
                  </a:lnTo>
                  <a:cubicBezTo>
                    <a:pt x="876933" y="674117"/>
                    <a:pt x="878675" y="668594"/>
                    <a:pt x="879493" y="667776"/>
                  </a:cubicBezTo>
                  <a:cubicBezTo>
                    <a:pt x="880926" y="666853"/>
                    <a:pt x="888184" y="664091"/>
                    <a:pt x="894016" y="662050"/>
                  </a:cubicBezTo>
                  <a:lnTo>
                    <a:pt x="898819" y="672992"/>
                  </a:lnTo>
                  <a:lnTo>
                    <a:pt x="916412" y="660212"/>
                  </a:lnTo>
                  <a:lnTo>
                    <a:pt x="947815" y="644565"/>
                  </a:lnTo>
                  <a:lnTo>
                    <a:pt x="962436" y="617872"/>
                  </a:lnTo>
                  <a:lnTo>
                    <a:pt x="968778" y="599974"/>
                  </a:lnTo>
                  <a:lnTo>
                    <a:pt x="968778" y="568786"/>
                  </a:lnTo>
                  <a:lnTo>
                    <a:pt x="956920" y="544449"/>
                  </a:lnTo>
                  <a:lnTo>
                    <a:pt x="946795" y="531670"/>
                  </a:lnTo>
                  <a:lnTo>
                    <a:pt x="962338" y="521133"/>
                  </a:lnTo>
                  <a:lnTo>
                    <a:pt x="971645" y="513869"/>
                  </a:lnTo>
                  <a:lnTo>
                    <a:pt x="952724" y="507941"/>
                  </a:lnTo>
                  <a:lnTo>
                    <a:pt x="941676" y="511933"/>
                  </a:lnTo>
                  <a:lnTo>
                    <a:pt x="935333" y="504871"/>
                  </a:lnTo>
                  <a:lnTo>
                    <a:pt x="931964" y="500271"/>
                  </a:lnTo>
                  <a:lnTo>
                    <a:pt x="944640" y="492909"/>
                  </a:lnTo>
                  <a:lnTo>
                    <a:pt x="950675" y="480842"/>
                  </a:lnTo>
                  <a:lnTo>
                    <a:pt x="954976" y="482989"/>
                  </a:lnTo>
                  <a:lnTo>
                    <a:pt x="949759" y="501907"/>
                  </a:lnTo>
                  <a:lnTo>
                    <a:pt x="967044" y="493217"/>
                  </a:lnTo>
                  <a:lnTo>
                    <a:pt x="974715" y="499558"/>
                  </a:lnTo>
                  <a:lnTo>
                    <a:pt x="982386" y="513051"/>
                  </a:lnTo>
                  <a:lnTo>
                    <a:pt x="989546" y="521749"/>
                  </a:lnTo>
                  <a:lnTo>
                    <a:pt x="989546" y="534634"/>
                  </a:lnTo>
                  <a:lnTo>
                    <a:pt x="998642" y="543834"/>
                  </a:lnTo>
                  <a:lnTo>
                    <a:pt x="1016543" y="529515"/>
                  </a:lnTo>
                  <a:lnTo>
                    <a:pt x="1011529" y="508451"/>
                  </a:lnTo>
                  <a:lnTo>
                    <a:pt x="998035" y="494651"/>
                  </a:lnTo>
                  <a:lnTo>
                    <a:pt x="994965" y="488309"/>
                  </a:lnTo>
                  <a:lnTo>
                    <a:pt x="1006313" y="478591"/>
                  </a:lnTo>
                  <a:lnTo>
                    <a:pt x="1007236" y="455583"/>
                  </a:lnTo>
                  <a:lnTo>
                    <a:pt x="1015214" y="448934"/>
                  </a:lnTo>
                  <a:lnTo>
                    <a:pt x="1026157" y="455380"/>
                  </a:lnTo>
                  <a:lnTo>
                    <a:pt x="1042730" y="426743"/>
                  </a:lnTo>
                  <a:lnTo>
                    <a:pt x="1055924" y="386250"/>
                  </a:lnTo>
                  <a:lnTo>
                    <a:pt x="1046310" y="359249"/>
                  </a:lnTo>
                  <a:lnTo>
                    <a:pt x="1040170" y="334710"/>
                  </a:lnTo>
                  <a:lnTo>
                    <a:pt x="1025647" y="321112"/>
                  </a:lnTo>
                  <a:lnTo>
                    <a:pt x="1007341" y="315897"/>
                  </a:lnTo>
                  <a:lnTo>
                    <a:pt x="996601" y="311807"/>
                  </a:lnTo>
                  <a:lnTo>
                    <a:pt x="990056" y="306486"/>
                  </a:lnTo>
                  <a:lnTo>
                    <a:pt x="1006313" y="273864"/>
                  </a:lnTo>
                  <a:lnTo>
                    <a:pt x="1012865" y="252290"/>
                  </a:lnTo>
                  <a:lnTo>
                    <a:pt x="1029227" y="242466"/>
                  </a:lnTo>
                  <a:lnTo>
                    <a:pt x="1055819" y="242466"/>
                  </a:lnTo>
                  <a:lnTo>
                    <a:pt x="1093556" y="232245"/>
                  </a:lnTo>
                  <a:lnTo>
                    <a:pt x="1076271" y="232245"/>
                  </a:lnTo>
                  <a:lnTo>
                    <a:pt x="1076271" y="193080"/>
                  </a:lnTo>
                  <a:lnTo>
                    <a:pt x="1095298" y="184593"/>
                  </a:lnTo>
                  <a:lnTo>
                    <a:pt x="1102458" y="203203"/>
                  </a:lnTo>
                  <a:lnTo>
                    <a:pt x="1111765" y="182139"/>
                  </a:lnTo>
                  <a:lnTo>
                    <a:pt x="1111967" y="170274"/>
                  </a:lnTo>
                  <a:lnTo>
                    <a:pt x="1118512" y="173951"/>
                  </a:lnTo>
                  <a:lnTo>
                    <a:pt x="1113296" y="203511"/>
                  </a:lnTo>
                  <a:lnTo>
                    <a:pt x="1101843" y="250346"/>
                  </a:lnTo>
                  <a:lnTo>
                    <a:pt x="1101843" y="278975"/>
                  </a:lnTo>
                  <a:lnTo>
                    <a:pt x="1129666" y="317630"/>
                  </a:lnTo>
                  <a:lnTo>
                    <a:pt x="1137644" y="344121"/>
                  </a:lnTo>
                  <a:lnTo>
                    <a:pt x="1137644" y="360277"/>
                  </a:lnTo>
                  <a:lnTo>
                    <a:pt x="1152985" y="347490"/>
                  </a:lnTo>
                  <a:lnTo>
                    <a:pt x="1152985" y="319573"/>
                  </a:lnTo>
                  <a:lnTo>
                    <a:pt x="1165054" y="291965"/>
                  </a:lnTo>
                  <a:lnTo>
                    <a:pt x="1158509" y="269467"/>
                  </a:lnTo>
                  <a:lnTo>
                    <a:pt x="1157481" y="256582"/>
                  </a:lnTo>
                  <a:lnTo>
                    <a:pt x="1155026" y="238481"/>
                  </a:lnTo>
                  <a:lnTo>
                    <a:pt x="1139993" y="226617"/>
                  </a:lnTo>
                  <a:lnTo>
                    <a:pt x="1137741" y="205350"/>
                  </a:lnTo>
                  <a:lnTo>
                    <a:pt x="1157788" y="192262"/>
                  </a:lnTo>
                  <a:lnTo>
                    <a:pt x="1178548" y="195121"/>
                  </a:lnTo>
                  <a:lnTo>
                    <a:pt x="1178548" y="171602"/>
                  </a:lnTo>
                  <a:lnTo>
                    <a:pt x="1186324" y="158823"/>
                  </a:lnTo>
                  <a:lnTo>
                    <a:pt x="1202897" y="150538"/>
                  </a:lnTo>
                  <a:lnTo>
                    <a:pt x="1212811" y="150538"/>
                  </a:lnTo>
                  <a:lnTo>
                    <a:pt x="1199924" y="115252"/>
                  </a:lnTo>
                  <a:lnTo>
                    <a:pt x="1174563" y="105849"/>
                  </a:lnTo>
                  <a:lnTo>
                    <a:pt x="1178451" y="90818"/>
                  </a:lnTo>
                  <a:lnTo>
                    <a:pt x="1175786" y="73738"/>
                  </a:lnTo>
                  <a:lnTo>
                    <a:pt x="1174968" y="69340"/>
                  </a:lnTo>
                  <a:lnTo>
                    <a:pt x="1187960" y="76087"/>
                  </a:lnTo>
                  <a:lnTo>
                    <a:pt x="1198903" y="67704"/>
                  </a:lnTo>
                  <a:lnTo>
                    <a:pt x="1210462" y="75374"/>
                  </a:lnTo>
                  <a:lnTo>
                    <a:pt x="1217930" y="52981"/>
                  </a:lnTo>
                  <a:lnTo>
                    <a:pt x="1207190" y="38663"/>
                  </a:lnTo>
                  <a:lnTo>
                    <a:pt x="1201771" y="18003"/>
                  </a:lnTo>
                  <a:lnTo>
                    <a:pt x="1168221" y="12998"/>
                  </a:lnTo>
                  <a:lnTo>
                    <a:pt x="1168221" y="25267"/>
                  </a:lnTo>
                  <a:lnTo>
                    <a:pt x="1159222" y="24960"/>
                  </a:lnTo>
                  <a:lnTo>
                    <a:pt x="1153293" y="17695"/>
                  </a:lnTo>
                  <a:lnTo>
                    <a:pt x="1091410" y="17695"/>
                  </a:lnTo>
                  <a:lnTo>
                    <a:pt x="1058686" y="20765"/>
                  </a:lnTo>
                  <a:lnTo>
                    <a:pt x="1077810" y="39481"/>
                  </a:lnTo>
                  <a:lnTo>
                    <a:pt x="1064413" y="39481"/>
                  </a:lnTo>
                  <a:lnTo>
                    <a:pt x="1059804" y="28231"/>
                  </a:lnTo>
                  <a:lnTo>
                    <a:pt x="1032394" y="40404"/>
                  </a:lnTo>
                  <a:lnTo>
                    <a:pt x="1011740" y="53491"/>
                  </a:lnTo>
                  <a:lnTo>
                    <a:pt x="1001307" y="53491"/>
                  </a:lnTo>
                  <a:lnTo>
                    <a:pt x="992915" y="35796"/>
                  </a:lnTo>
                  <a:lnTo>
                    <a:pt x="970211" y="32524"/>
                  </a:lnTo>
                  <a:lnTo>
                    <a:pt x="953437" y="41934"/>
                  </a:lnTo>
                  <a:lnTo>
                    <a:pt x="928278" y="33552"/>
                  </a:lnTo>
                  <a:lnTo>
                    <a:pt x="910685" y="26393"/>
                  </a:lnTo>
                  <a:lnTo>
                    <a:pt x="875402" y="28944"/>
                  </a:lnTo>
                  <a:lnTo>
                    <a:pt x="858628" y="39683"/>
                  </a:lnTo>
                  <a:lnTo>
                    <a:pt x="867424" y="63509"/>
                  </a:lnTo>
                  <a:lnTo>
                    <a:pt x="851670" y="63509"/>
                  </a:lnTo>
                  <a:lnTo>
                    <a:pt x="840727" y="62594"/>
                  </a:lnTo>
                  <a:lnTo>
                    <a:pt x="824981" y="70571"/>
                  </a:lnTo>
                  <a:lnTo>
                    <a:pt x="830910" y="81302"/>
                  </a:lnTo>
                  <a:lnTo>
                    <a:pt x="819457" y="77933"/>
                  </a:lnTo>
                  <a:lnTo>
                    <a:pt x="812807" y="54617"/>
                  </a:lnTo>
                  <a:lnTo>
                    <a:pt x="790103" y="35391"/>
                  </a:lnTo>
                  <a:lnTo>
                    <a:pt x="755330" y="40193"/>
                  </a:lnTo>
                  <a:lnTo>
                    <a:pt x="761972" y="61776"/>
                  </a:lnTo>
                  <a:lnTo>
                    <a:pt x="741212" y="61055"/>
                  </a:lnTo>
                  <a:lnTo>
                    <a:pt x="732107" y="49191"/>
                  </a:lnTo>
                  <a:lnTo>
                    <a:pt x="712781" y="59420"/>
                  </a:lnTo>
                  <a:lnTo>
                    <a:pt x="698461" y="63922"/>
                  </a:lnTo>
                  <a:lnTo>
                    <a:pt x="680665" y="85392"/>
                  </a:lnTo>
                  <a:lnTo>
                    <a:pt x="678008" y="75171"/>
                  </a:lnTo>
                  <a:lnTo>
                    <a:pt x="695901" y="47968"/>
                  </a:lnTo>
                  <a:lnTo>
                    <a:pt x="690385" y="20457"/>
                  </a:lnTo>
                  <a:lnTo>
                    <a:pt x="662457"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8" name="Google Shape;112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Qh4AAK0XAACcHgAAQRgAAAAAAAAmAAAACAAAAP//////////"/>
                </a:ext>
              </a:extLst>
            </p:cNvSpPr>
            <p:nvPr/>
          </p:nvSpPr>
          <p:spPr>
            <a:xfrm>
              <a:off x="4918710" y="3848735"/>
              <a:ext cx="57150" cy="93980"/>
            </a:xfrm>
            <a:custGeom>
              <a:avLst/>
              <a:gdLst/>
              <a:ahLst/>
              <a:cxnLst/>
              <a:rect l="0" t="0" r="57150" b="93980"/>
              <a:pathLst>
                <a:path w="57150" h="93980">
                  <a:moveTo>
                    <a:pt x="45763" y="0"/>
                  </a:moveTo>
                  <a:lnTo>
                    <a:pt x="36817" y="10856"/>
                  </a:lnTo>
                  <a:lnTo>
                    <a:pt x="20953" y="20374"/>
                  </a:lnTo>
                  <a:lnTo>
                    <a:pt x="8238" y="26519"/>
                  </a:lnTo>
                  <a:lnTo>
                    <a:pt x="11395" y="47095"/>
                  </a:lnTo>
                  <a:lnTo>
                    <a:pt x="8238" y="59686"/>
                  </a:lnTo>
                  <a:lnTo>
                    <a:pt x="8" y="69107"/>
                  </a:lnTo>
                  <a:lnTo>
                    <a:pt x="4477" y="87632"/>
                  </a:lnTo>
                  <a:lnTo>
                    <a:pt x="17184" y="93980"/>
                  </a:lnTo>
                  <a:lnTo>
                    <a:pt x="31116" y="79849"/>
                  </a:lnTo>
                  <a:lnTo>
                    <a:pt x="41898" y="53030"/>
                  </a:lnTo>
                  <a:lnTo>
                    <a:pt x="50136" y="27435"/>
                  </a:lnTo>
                  <a:lnTo>
                    <a:pt x="57150" y="13418"/>
                  </a:lnTo>
                  <a:lnTo>
                    <a:pt x="49524"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7" name="Google Shape;112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PR4AAKkXAAChHgAARRgAAAAAAAAmAAAACAAAAP//////////"/>
                </a:ext>
              </a:extLst>
            </p:cNvSpPr>
            <p:nvPr/>
          </p:nvSpPr>
          <p:spPr>
            <a:xfrm>
              <a:off x="4915535" y="3846195"/>
              <a:ext cx="63500" cy="99060"/>
            </a:xfrm>
            <a:custGeom>
              <a:avLst/>
              <a:gdLst/>
              <a:ahLst/>
              <a:cxnLst/>
              <a:rect l="0" t="0" r="63500" b="99060"/>
              <a:pathLst>
                <a:path w="63500" h="99060">
                  <a:moveTo>
                    <a:pt x="51561" y="5187"/>
                  </a:moveTo>
                  <a:lnTo>
                    <a:pt x="57836" y="16068"/>
                  </a:lnTo>
                  <a:lnTo>
                    <a:pt x="51154" y="29084"/>
                  </a:lnTo>
                  <a:lnTo>
                    <a:pt x="42915" y="54415"/>
                  </a:lnTo>
                  <a:lnTo>
                    <a:pt x="32215" y="80551"/>
                  </a:lnTo>
                  <a:lnTo>
                    <a:pt x="19664" y="92858"/>
                  </a:lnTo>
                  <a:lnTo>
                    <a:pt x="9576" y="87873"/>
                  </a:lnTo>
                  <a:lnTo>
                    <a:pt x="5664" y="72006"/>
                  </a:lnTo>
                  <a:lnTo>
                    <a:pt x="13593" y="63057"/>
                  </a:lnTo>
                  <a:lnTo>
                    <a:pt x="17089" y="49526"/>
                  </a:lnTo>
                  <a:lnTo>
                    <a:pt x="14107" y="30413"/>
                  </a:lnTo>
                  <a:lnTo>
                    <a:pt x="25426" y="25121"/>
                  </a:lnTo>
                  <a:lnTo>
                    <a:pt x="41480" y="15561"/>
                  </a:lnTo>
                  <a:lnTo>
                    <a:pt x="50331" y="5187"/>
                  </a:lnTo>
                  <a:close/>
                  <a:moveTo>
                    <a:pt x="47861" y="0"/>
                  </a:moveTo>
                  <a:lnTo>
                    <a:pt x="38392" y="11494"/>
                  </a:lnTo>
                  <a:lnTo>
                    <a:pt x="22957" y="20643"/>
                  </a:lnTo>
                  <a:lnTo>
                    <a:pt x="8345" y="27457"/>
                  </a:lnTo>
                  <a:lnTo>
                    <a:pt x="11735" y="49325"/>
                  </a:lnTo>
                  <a:lnTo>
                    <a:pt x="8858" y="60713"/>
                  </a:lnTo>
                  <a:lnTo>
                    <a:pt x="8" y="70685"/>
                  </a:lnTo>
                  <a:lnTo>
                    <a:pt x="5150" y="91433"/>
                  </a:lnTo>
                  <a:lnTo>
                    <a:pt x="20797" y="99060"/>
                  </a:lnTo>
                  <a:lnTo>
                    <a:pt x="36020" y="83837"/>
                  </a:lnTo>
                  <a:lnTo>
                    <a:pt x="47649" y="56042"/>
                  </a:lnTo>
                  <a:lnTo>
                    <a:pt x="55783" y="31017"/>
                  </a:lnTo>
                  <a:lnTo>
                    <a:pt x="63500" y="15867"/>
                  </a:lnTo>
                  <a:lnTo>
                    <a:pt x="54446"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6" name="Google Shape;112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7R8AAKwWAAAEIAAA1BYAAAAAAAAmAAAACAAAAP//////////"/>
                </a:ext>
              </a:extLst>
            </p:cNvSpPr>
            <p:nvPr/>
          </p:nvSpPr>
          <p:spPr>
            <a:xfrm>
              <a:off x="5189855" y="3685540"/>
              <a:ext cx="14605" cy="25400"/>
            </a:xfrm>
            <a:custGeom>
              <a:avLst/>
              <a:gdLst/>
              <a:ahLst/>
              <a:cxnLst/>
              <a:rect l="0" t="0" r="14605" b="25400"/>
              <a:pathLst>
                <a:path w="14605" h="25400">
                  <a:moveTo>
                    <a:pt x="3853" y="0"/>
                  </a:moveTo>
                  <a:lnTo>
                    <a:pt x="0" y="13358"/>
                  </a:lnTo>
                  <a:lnTo>
                    <a:pt x="3853" y="25392"/>
                  </a:lnTo>
                  <a:lnTo>
                    <a:pt x="12067" y="22234"/>
                  </a:lnTo>
                  <a:lnTo>
                    <a:pt x="14596" y="12648"/>
                  </a:lnTo>
                  <a:lnTo>
                    <a:pt x="3853"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5" name="Google Shape;112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6R8AAKQWAAAJIAAA2hYAAAAAAAAmAAAACAAAAP//////////"/>
                </a:ext>
              </a:extLst>
            </p:cNvSpPr>
            <p:nvPr/>
          </p:nvSpPr>
          <p:spPr>
            <a:xfrm>
              <a:off x="5187315" y="3680460"/>
              <a:ext cx="20320" cy="34290"/>
            </a:xfrm>
            <a:custGeom>
              <a:avLst/>
              <a:gdLst/>
              <a:ahLst/>
              <a:cxnLst/>
              <a:rect l="0" t="0" r="20320" b="34290"/>
              <a:pathLst>
                <a:path w="20320" h="34290">
                  <a:moveTo>
                    <a:pt x="7702" y="10574"/>
                  </a:moveTo>
                  <a:lnTo>
                    <a:pt x="14673" y="18783"/>
                  </a:lnTo>
                  <a:lnTo>
                    <a:pt x="12731" y="25764"/>
                  </a:lnTo>
                  <a:lnTo>
                    <a:pt x="8214" y="27609"/>
                  </a:lnTo>
                  <a:lnTo>
                    <a:pt x="5338" y="18685"/>
                  </a:lnTo>
                  <a:lnTo>
                    <a:pt x="7702" y="10574"/>
                  </a:lnTo>
                  <a:close/>
                  <a:moveTo>
                    <a:pt x="5444" y="8"/>
                  </a:moveTo>
                  <a:lnTo>
                    <a:pt x="8" y="18783"/>
                  </a:lnTo>
                  <a:lnTo>
                    <a:pt x="4932" y="34282"/>
                  </a:lnTo>
                  <a:lnTo>
                    <a:pt x="17038" y="29665"/>
                  </a:lnTo>
                  <a:lnTo>
                    <a:pt x="20320" y="17450"/>
                  </a:lnTo>
                  <a:lnTo>
                    <a:pt x="5444"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4" name="Google Shape;112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miAAAOQWAAARIQAAZBcAAAAAAAAmAAAACAAAAP//////////"/>
                </a:ext>
              </a:extLst>
            </p:cNvSpPr>
            <p:nvPr/>
          </p:nvSpPr>
          <p:spPr>
            <a:xfrm>
              <a:off x="5299710" y="3721100"/>
              <a:ext cx="75565" cy="81280"/>
            </a:xfrm>
            <a:custGeom>
              <a:avLst/>
              <a:gdLst/>
              <a:ahLst/>
              <a:cxnLst/>
              <a:rect l="0" t="0" r="75565" b="81280"/>
              <a:pathLst>
                <a:path w="75565" h="81280">
                  <a:moveTo>
                    <a:pt x="8" y="0"/>
                  </a:moveTo>
                  <a:lnTo>
                    <a:pt x="7696" y="10480"/>
                  </a:lnTo>
                  <a:lnTo>
                    <a:pt x="18974" y="12510"/>
                  </a:lnTo>
                  <a:cubicBezTo>
                    <a:pt x="18974" y="12510"/>
                    <a:pt x="28709" y="31030"/>
                    <a:pt x="29943" y="32955"/>
                  </a:cubicBezTo>
                  <a:cubicBezTo>
                    <a:pt x="31274" y="34888"/>
                    <a:pt x="47878" y="66321"/>
                    <a:pt x="47878" y="66321"/>
                  </a:cubicBezTo>
                  <a:lnTo>
                    <a:pt x="63361" y="81272"/>
                  </a:lnTo>
                  <a:lnTo>
                    <a:pt x="69719" y="81272"/>
                  </a:lnTo>
                  <a:lnTo>
                    <a:pt x="75565" y="65403"/>
                  </a:lnTo>
                  <a:lnTo>
                    <a:pt x="63978" y="40592"/>
                  </a:lnTo>
                  <a:lnTo>
                    <a:pt x="37729" y="15160"/>
                  </a:lnTo>
                  <a:lnTo>
                    <a:pt x="28197" y="8547"/>
                  </a:lnTo>
                  <a:lnTo>
                    <a:pt x="15994"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3" name="Google Shape;112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BgA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kiAAAOAWAAAVIQAAaBcAAAAAAAAmAAAACAAAAP//////////"/>
                </a:ext>
              </a:extLst>
            </p:cNvSpPr>
            <p:nvPr/>
          </p:nvSpPr>
          <p:spPr>
            <a:xfrm>
              <a:off x="5294630" y="3718560"/>
              <a:ext cx="83185" cy="86360"/>
            </a:xfrm>
            <a:custGeom>
              <a:avLst/>
              <a:gdLst/>
              <a:ahLst/>
              <a:cxnLst/>
              <a:rect l="0" t="0" r="83185" b="86360"/>
              <a:pathLst>
                <a:path w="83185" h="86360">
                  <a:moveTo>
                    <a:pt x="20183" y="5091"/>
                  </a:moveTo>
                  <a:lnTo>
                    <a:pt x="40984" y="19639"/>
                  </a:lnTo>
                  <a:lnTo>
                    <a:pt x="66895" y="44658"/>
                  </a:lnTo>
                  <a:lnTo>
                    <a:pt x="77757" y="68050"/>
                  </a:lnTo>
                  <a:lnTo>
                    <a:pt x="73044" y="81277"/>
                  </a:lnTo>
                  <a:lnTo>
                    <a:pt x="69458" y="81277"/>
                  </a:lnTo>
                  <a:lnTo>
                    <a:pt x="55018" y="67342"/>
                  </a:lnTo>
                  <a:cubicBezTo>
                    <a:pt x="52552" y="62766"/>
                    <a:pt x="38315" y="36015"/>
                    <a:pt x="37090" y="34082"/>
                  </a:cubicBezTo>
                  <a:cubicBezTo>
                    <a:pt x="36165" y="32761"/>
                    <a:pt x="29918" y="21056"/>
                    <a:pt x="26227" y="13944"/>
                  </a:cubicBezTo>
                  <a:lnTo>
                    <a:pt x="25619" y="12824"/>
                  </a:lnTo>
                  <a:lnTo>
                    <a:pt x="14139" y="10689"/>
                  </a:lnTo>
                  <a:lnTo>
                    <a:pt x="10043" y="5091"/>
                  </a:lnTo>
                  <a:close/>
                  <a:moveTo>
                    <a:pt x="8" y="8"/>
                  </a:moveTo>
                  <a:lnTo>
                    <a:pt x="11276" y="15361"/>
                  </a:lnTo>
                  <a:lnTo>
                    <a:pt x="22236" y="17399"/>
                  </a:lnTo>
                  <a:cubicBezTo>
                    <a:pt x="24491" y="21669"/>
                    <a:pt x="31662" y="35201"/>
                    <a:pt x="32782" y="36925"/>
                  </a:cubicBezTo>
                  <a:cubicBezTo>
                    <a:pt x="33707" y="38246"/>
                    <a:pt x="44050" y="57474"/>
                    <a:pt x="50710" y="70088"/>
                  </a:cubicBezTo>
                  <a:lnTo>
                    <a:pt x="67308" y="86360"/>
                  </a:lnTo>
                  <a:lnTo>
                    <a:pt x="76524" y="86360"/>
                  </a:lnTo>
                  <a:lnTo>
                    <a:pt x="83185" y="67849"/>
                  </a:lnTo>
                  <a:lnTo>
                    <a:pt x="71300" y="42113"/>
                  </a:lnTo>
                  <a:lnTo>
                    <a:pt x="44156" y="15667"/>
                  </a:lnTo>
                  <a:lnTo>
                    <a:pt x="21822"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2" name="Google Shape;112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DyEAAF8XAAChIQAAhBcAAAAAAAAmAAAACAAAAP//////////"/>
                </a:ext>
              </a:extLst>
            </p:cNvSpPr>
            <p:nvPr/>
          </p:nvSpPr>
          <p:spPr>
            <a:xfrm>
              <a:off x="5374005" y="3799205"/>
              <a:ext cx="92710" cy="23495"/>
            </a:xfrm>
            <a:custGeom>
              <a:avLst/>
              <a:gdLst/>
              <a:ahLst/>
              <a:cxnLst/>
              <a:rect l="0" t="0" r="92710" b="23495"/>
              <a:pathLst>
                <a:path w="92710" h="23495">
                  <a:moveTo>
                    <a:pt x="9360" y="0"/>
                  </a:moveTo>
                  <a:lnTo>
                    <a:pt x="8" y="8002"/>
                  </a:lnTo>
                  <a:lnTo>
                    <a:pt x="18915" y="16502"/>
                  </a:lnTo>
                  <a:lnTo>
                    <a:pt x="46359" y="23495"/>
                  </a:lnTo>
                  <a:lnTo>
                    <a:pt x="92710" y="23495"/>
                  </a:lnTo>
                  <a:lnTo>
                    <a:pt x="65778" y="13367"/>
                  </a:lnTo>
                  <a:lnTo>
                    <a:pt x="46457" y="13367"/>
                  </a:lnTo>
                  <a:lnTo>
                    <a:pt x="9360"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1" name="Google Shape;112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CCEAAFsXAAC2IQAAiRcAAAAAAAAmAAAACAAAAP//////////"/>
                </a:ext>
              </a:extLst>
            </p:cNvSpPr>
            <p:nvPr/>
          </p:nvSpPr>
          <p:spPr>
            <a:xfrm>
              <a:off x="5369560" y="3796665"/>
              <a:ext cx="110490" cy="29210"/>
            </a:xfrm>
            <a:custGeom>
              <a:avLst/>
              <a:gdLst/>
              <a:ahLst/>
              <a:cxnLst/>
              <a:rect l="0" t="0" r="110490" b="29210"/>
              <a:pathLst>
                <a:path w="110490" h="29210">
                  <a:moveTo>
                    <a:pt x="14578" y="5842"/>
                  </a:moveTo>
                  <a:lnTo>
                    <a:pt x="49942" y="18751"/>
                  </a:lnTo>
                  <a:lnTo>
                    <a:pt x="69411" y="18962"/>
                  </a:lnTo>
                  <a:lnTo>
                    <a:pt x="82868" y="24082"/>
                  </a:lnTo>
                  <a:lnTo>
                    <a:pt x="50967" y="24082"/>
                  </a:lnTo>
                  <a:lnTo>
                    <a:pt x="24563" y="17218"/>
                  </a:lnTo>
                  <a:lnTo>
                    <a:pt x="9477" y="10248"/>
                  </a:lnTo>
                  <a:lnTo>
                    <a:pt x="14578" y="5842"/>
                  </a:lnTo>
                  <a:close/>
                  <a:moveTo>
                    <a:pt x="13456" y="8"/>
                  </a:moveTo>
                  <a:lnTo>
                    <a:pt x="0" y="11587"/>
                  </a:lnTo>
                  <a:lnTo>
                    <a:pt x="22836" y="22029"/>
                  </a:lnTo>
                  <a:lnTo>
                    <a:pt x="50047" y="29105"/>
                  </a:lnTo>
                  <a:lnTo>
                    <a:pt x="110490" y="29105"/>
                  </a:lnTo>
                  <a:lnTo>
                    <a:pt x="70735" y="14045"/>
                  </a:lnTo>
                  <a:lnTo>
                    <a:pt x="51274" y="13834"/>
                  </a:lnTo>
                  <a:lnTo>
                    <a:pt x="13456"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70" name="Google Shape;112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ryEAAHUXAAD1IQAAhRcAAAAAAAAmAAAACAAAAP//////////"/>
                </a:ext>
              </a:extLst>
            </p:cNvSpPr>
            <p:nvPr/>
          </p:nvSpPr>
          <p:spPr>
            <a:xfrm>
              <a:off x="5475605" y="3813175"/>
              <a:ext cx="44450" cy="10160"/>
            </a:xfrm>
            <a:custGeom>
              <a:avLst/>
              <a:gdLst/>
              <a:ahLst/>
              <a:cxnLst/>
              <a:rect l="0" t="0" r="44450" b="10160"/>
              <a:pathLst>
                <a:path w="44450" h="10160">
                  <a:moveTo>
                    <a:pt x="27359" y="8"/>
                  </a:moveTo>
                  <a:lnTo>
                    <a:pt x="0" y="4469"/>
                  </a:lnTo>
                  <a:lnTo>
                    <a:pt x="14642" y="10152"/>
                  </a:lnTo>
                  <a:lnTo>
                    <a:pt x="44442" y="4469"/>
                  </a:lnTo>
                  <a:lnTo>
                    <a:pt x="27359"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9" name="Google Shape;112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nyEAAHEXAAAHIgAAihcAAAAAAAAmAAAACAAAAP//////////"/>
                </a:ext>
              </a:extLst>
            </p:cNvSpPr>
            <p:nvPr/>
          </p:nvSpPr>
          <p:spPr>
            <a:xfrm>
              <a:off x="5465445" y="3810635"/>
              <a:ext cx="66040" cy="15875"/>
            </a:xfrm>
            <a:custGeom>
              <a:avLst/>
              <a:gdLst/>
              <a:ahLst/>
              <a:cxnLst/>
              <a:rect l="0" t="0" r="66040" b="15875"/>
              <a:pathLst>
                <a:path w="66040" h="15875">
                  <a:moveTo>
                    <a:pt x="37062" y="5361"/>
                  </a:moveTo>
                  <a:lnTo>
                    <a:pt x="42794" y="6834"/>
                  </a:lnTo>
                  <a:lnTo>
                    <a:pt x="24575" y="10405"/>
                  </a:lnTo>
                  <a:lnTo>
                    <a:pt x="19248" y="8307"/>
                  </a:lnTo>
                  <a:lnTo>
                    <a:pt x="37062" y="5361"/>
                  </a:lnTo>
                  <a:close/>
                  <a:moveTo>
                    <a:pt x="37265" y="0"/>
                  </a:moveTo>
                  <a:lnTo>
                    <a:pt x="0" y="6201"/>
                  </a:lnTo>
                  <a:lnTo>
                    <a:pt x="24065" y="15875"/>
                  </a:lnTo>
                  <a:lnTo>
                    <a:pt x="66040" y="7675"/>
                  </a:lnTo>
                  <a:lnTo>
                    <a:pt x="37265"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8" name="Google Shape;112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oCEAAAkXAADoIQAAWxcAAAAAAAAmAAAACAAAAP//////////"/>
                </a:ext>
              </a:extLst>
            </p:cNvSpPr>
            <p:nvPr/>
          </p:nvSpPr>
          <p:spPr>
            <a:xfrm>
              <a:off x="5466080" y="3744595"/>
              <a:ext cx="45720" cy="52070"/>
            </a:xfrm>
            <a:custGeom>
              <a:avLst/>
              <a:gdLst/>
              <a:ahLst/>
              <a:cxnLst/>
              <a:rect l="0" t="0" r="45720" b="52070"/>
              <a:pathLst>
                <a:path w="45720" h="52070">
                  <a:moveTo>
                    <a:pt x="31575" y="0"/>
                  </a:moveTo>
                  <a:lnTo>
                    <a:pt x="5164" y="12692"/>
                  </a:lnTo>
                  <a:lnTo>
                    <a:pt x="8" y="39587"/>
                  </a:lnTo>
                  <a:lnTo>
                    <a:pt x="8981" y="52070"/>
                  </a:lnTo>
                  <a:lnTo>
                    <a:pt x="14137" y="35528"/>
                  </a:lnTo>
                  <a:lnTo>
                    <a:pt x="28380" y="50036"/>
                  </a:lnTo>
                  <a:lnTo>
                    <a:pt x="28380" y="34812"/>
                  </a:lnTo>
                  <a:lnTo>
                    <a:pt x="21883" y="28213"/>
                  </a:lnTo>
                  <a:lnTo>
                    <a:pt x="33536" y="22225"/>
                  </a:lnTo>
                  <a:lnTo>
                    <a:pt x="15485" y="22225"/>
                  </a:lnTo>
                  <a:lnTo>
                    <a:pt x="45712" y="8223"/>
                  </a:lnTo>
                  <a:lnTo>
                    <a:pt x="31575"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7" name="Google Shape;112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nCEAAAQXAADwIQAAZBcAAAAAAAAmAAAACAAAAP//////////"/>
                </a:ext>
              </a:extLst>
            </p:cNvSpPr>
            <p:nvPr/>
          </p:nvSpPr>
          <p:spPr>
            <a:xfrm>
              <a:off x="5463540" y="3741420"/>
              <a:ext cx="53340" cy="60960"/>
            </a:xfrm>
            <a:custGeom>
              <a:avLst/>
              <a:gdLst/>
              <a:ahLst/>
              <a:cxnLst/>
              <a:rect l="0" t="0" r="53340" b="60960"/>
              <a:pathLst>
                <a:path w="53340" h="60960">
                  <a:moveTo>
                    <a:pt x="33861" y="5734"/>
                  </a:moveTo>
                  <a:lnTo>
                    <a:pt x="42527" y="10844"/>
                  </a:lnTo>
                  <a:lnTo>
                    <a:pt x="8261" y="27002"/>
                  </a:lnTo>
                  <a:lnTo>
                    <a:pt x="10103" y="17388"/>
                  </a:lnTo>
                  <a:lnTo>
                    <a:pt x="33861" y="5734"/>
                  </a:lnTo>
                  <a:close/>
                  <a:moveTo>
                    <a:pt x="25495" y="27722"/>
                  </a:moveTo>
                  <a:lnTo>
                    <a:pt x="20197" y="30581"/>
                  </a:lnTo>
                  <a:lnTo>
                    <a:pt x="28152" y="38972"/>
                  </a:lnTo>
                  <a:lnTo>
                    <a:pt x="28152" y="46941"/>
                  </a:lnTo>
                  <a:lnTo>
                    <a:pt x="15610" y="33756"/>
                  </a:lnTo>
                  <a:lnTo>
                    <a:pt x="10708" y="49605"/>
                  </a:lnTo>
                  <a:lnTo>
                    <a:pt x="5411" y="42138"/>
                  </a:lnTo>
                  <a:lnTo>
                    <a:pt x="8165" y="27722"/>
                  </a:lnTo>
                  <a:close/>
                  <a:moveTo>
                    <a:pt x="34063" y="8"/>
                  </a:moveTo>
                  <a:lnTo>
                    <a:pt x="5516" y="13914"/>
                  </a:lnTo>
                  <a:lnTo>
                    <a:pt x="8" y="43361"/>
                  </a:lnTo>
                  <a:lnTo>
                    <a:pt x="12550" y="60952"/>
                  </a:lnTo>
                  <a:lnTo>
                    <a:pt x="17847" y="43669"/>
                  </a:lnTo>
                  <a:lnTo>
                    <a:pt x="33248" y="59729"/>
                  </a:lnTo>
                  <a:lnTo>
                    <a:pt x="33248" y="37028"/>
                  </a:lnTo>
                  <a:lnTo>
                    <a:pt x="28556" y="32015"/>
                  </a:lnTo>
                  <a:lnTo>
                    <a:pt x="46096" y="22709"/>
                  </a:lnTo>
                  <a:lnTo>
                    <a:pt x="29476" y="22709"/>
                  </a:lnTo>
                  <a:lnTo>
                    <a:pt x="53340" y="11460"/>
                  </a:lnTo>
                  <a:lnTo>
                    <a:pt x="34063"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6" name="Google Shape;1121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NCEAAMgWAAChIQAAShcAAAAAAAAmAAAACAAAAP//////////"/>
                </a:ext>
              </a:extLst>
            </p:cNvSpPr>
            <p:nvPr/>
          </p:nvSpPr>
          <p:spPr>
            <a:xfrm>
              <a:off x="5397500" y="3703320"/>
              <a:ext cx="69215" cy="82550"/>
            </a:xfrm>
            <a:custGeom>
              <a:avLst/>
              <a:gdLst/>
              <a:ahLst/>
              <a:cxnLst/>
              <a:rect l="0" t="0" r="69215" b="82550"/>
              <a:pathLst>
                <a:path w="69215" h="82550">
                  <a:moveTo>
                    <a:pt x="53114" y="0"/>
                  </a:moveTo>
                  <a:lnTo>
                    <a:pt x="31997" y="25265"/>
                  </a:lnTo>
                  <a:lnTo>
                    <a:pt x="22871" y="42859"/>
                  </a:lnTo>
                  <a:lnTo>
                    <a:pt x="7591" y="42859"/>
                  </a:lnTo>
                  <a:lnTo>
                    <a:pt x="8" y="55641"/>
                  </a:lnTo>
                  <a:lnTo>
                    <a:pt x="12105" y="73445"/>
                  </a:lnTo>
                  <a:lnTo>
                    <a:pt x="22871" y="77325"/>
                  </a:lnTo>
                  <a:lnTo>
                    <a:pt x="38045" y="75689"/>
                  </a:lnTo>
                  <a:lnTo>
                    <a:pt x="49112" y="82542"/>
                  </a:lnTo>
                  <a:lnTo>
                    <a:pt x="59780" y="52781"/>
                  </a:lnTo>
                  <a:lnTo>
                    <a:pt x="69206" y="39481"/>
                  </a:lnTo>
                  <a:lnTo>
                    <a:pt x="62135" y="27411"/>
                  </a:lnTo>
                  <a:lnTo>
                    <a:pt x="69109" y="17286"/>
                  </a:lnTo>
                  <a:lnTo>
                    <a:pt x="53114"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5" name="Google Shape;1121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LyEAAMIWAACmIQAAUBcAAAAAAAAmAAAACAAAAP//////////"/>
                </a:ext>
              </a:extLst>
            </p:cNvSpPr>
            <p:nvPr/>
          </p:nvSpPr>
          <p:spPr>
            <a:xfrm>
              <a:off x="5394325" y="3699510"/>
              <a:ext cx="75565" cy="90170"/>
            </a:xfrm>
            <a:custGeom>
              <a:avLst/>
              <a:gdLst/>
              <a:ahLst/>
              <a:cxnLst/>
              <a:rect l="0" t="0" r="75565" b="90170"/>
              <a:pathLst>
                <a:path w="75565" h="90170">
                  <a:moveTo>
                    <a:pt x="56360" y="7667"/>
                  </a:moveTo>
                  <a:lnTo>
                    <a:pt x="68995" y="21267"/>
                  </a:lnTo>
                  <a:lnTo>
                    <a:pt x="62214" y="31079"/>
                  </a:lnTo>
                  <a:lnTo>
                    <a:pt x="69296" y="43142"/>
                  </a:lnTo>
                  <a:lnTo>
                    <a:pt x="60775" y="55099"/>
                  </a:lnTo>
                  <a:lnTo>
                    <a:pt x="50921" y="82495"/>
                  </a:lnTo>
                  <a:lnTo>
                    <a:pt x="41782" y="76877"/>
                  </a:lnTo>
                  <a:lnTo>
                    <a:pt x="26180" y="78407"/>
                  </a:lnTo>
                  <a:lnTo>
                    <a:pt x="16838" y="75136"/>
                  </a:lnTo>
                  <a:lnTo>
                    <a:pt x="6057" y="59293"/>
                  </a:lnTo>
                  <a:lnTo>
                    <a:pt x="12114" y="49173"/>
                  </a:lnTo>
                  <a:lnTo>
                    <a:pt x="27513" y="49173"/>
                  </a:lnTo>
                  <a:lnTo>
                    <a:pt x="37270" y="30464"/>
                  </a:lnTo>
                  <a:lnTo>
                    <a:pt x="56360" y="7667"/>
                  </a:lnTo>
                  <a:close/>
                  <a:moveTo>
                    <a:pt x="56157" y="0"/>
                  </a:moveTo>
                  <a:lnTo>
                    <a:pt x="33164" y="27501"/>
                  </a:lnTo>
                  <a:lnTo>
                    <a:pt x="24432" y="44057"/>
                  </a:lnTo>
                  <a:lnTo>
                    <a:pt x="9244" y="44057"/>
                  </a:lnTo>
                  <a:lnTo>
                    <a:pt x="0" y="59390"/>
                  </a:lnTo>
                  <a:lnTo>
                    <a:pt x="13553" y="79330"/>
                  </a:lnTo>
                  <a:lnTo>
                    <a:pt x="25668" y="83621"/>
                  </a:lnTo>
                  <a:lnTo>
                    <a:pt x="40555" y="82090"/>
                  </a:lnTo>
                  <a:lnTo>
                    <a:pt x="53588" y="90162"/>
                  </a:lnTo>
                  <a:lnTo>
                    <a:pt x="65190" y="57860"/>
                  </a:lnTo>
                  <a:lnTo>
                    <a:pt x="75459" y="43547"/>
                  </a:lnTo>
                  <a:lnTo>
                    <a:pt x="68271" y="31387"/>
                  </a:lnTo>
                  <a:lnTo>
                    <a:pt x="75565" y="20855"/>
                  </a:lnTo>
                  <a:lnTo>
                    <a:pt x="56157"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4" name="Google Shape;1121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KyIAABsXAAASIwAAnRcAAAAAAAAmAAAACAAAAP//////////"/>
                </a:ext>
              </a:extLst>
            </p:cNvSpPr>
            <p:nvPr/>
          </p:nvSpPr>
          <p:spPr>
            <a:xfrm>
              <a:off x="5554345" y="3756025"/>
              <a:ext cx="146685" cy="82550"/>
            </a:xfrm>
            <a:custGeom>
              <a:avLst/>
              <a:gdLst/>
              <a:ahLst/>
              <a:cxnLst/>
              <a:rect l="0" t="0" r="146685" b="82550"/>
              <a:pathLst>
                <a:path w="146685" h="82550">
                  <a:moveTo>
                    <a:pt x="14501" y="0"/>
                  </a:moveTo>
                  <a:lnTo>
                    <a:pt x="8" y="6042"/>
                  </a:lnTo>
                  <a:lnTo>
                    <a:pt x="13782" y="20893"/>
                  </a:lnTo>
                  <a:lnTo>
                    <a:pt x="17969" y="36465"/>
                  </a:lnTo>
                  <a:lnTo>
                    <a:pt x="34605" y="36465"/>
                  </a:lnTo>
                  <a:lnTo>
                    <a:pt x="47264" y="40869"/>
                  </a:lnTo>
                  <a:lnTo>
                    <a:pt x="47264" y="54382"/>
                  </a:lnTo>
                  <a:lnTo>
                    <a:pt x="70844" y="72306"/>
                  </a:lnTo>
                  <a:lnTo>
                    <a:pt x="90649" y="72306"/>
                  </a:lnTo>
                  <a:lnTo>
                    <a:pt x="98910" y="60116"/>
                  </a:lnTo>
                  <a:lnTo>
                    <a:pt x="113614" y="65858"/>
                  </a:lnTo>
                  <a:lnTo>
                    <a:pt x="126370" y="82550"/>
                  </a:lnTo>
                  <a:lnTo>
                    <a:pt x="146685" y="82550"/>
                  </a:lnTo>
                  <a:lnTo>
                    <a:pt x="117390" y="44146"/>
                  </a:lnTo>
                  <a:lnTo>
                    <a:pt x="84320" y="25605"/>
                  </a:lnTo>
                  <a:lnTo>
                    <a:pt x="44710" y="14753"/>
                  </a:lnTo>
                  <a:lnTo>
                    <a:pt x="29505" y="21509"/>
                  </a:lnTo>
                  <a:lnTo>
                    <a:pt x="25010" y="5945"/>
                  </a:lnTo>
                  <a:lnTo>
                    <a:pt x="14501"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3" name="Google Shape;1121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JCIAABYXAAAbIwAAoRcAAAAAAAAmAAAACAAAAP//////////"/>
                </a:ext>
              </a:extLst>
            </p:cNvSpPr>
            <p:nvPr/>
          </p:nvSpPr>
          <p:spPr>
            <a:xfrm>
              <a:off x="5549900" y="3752850"/>
              <a:ext cx="156845" cy="88265"/>
            </a:xfrm>
            <a:custGeom>
              <a:avLst/>
              <a:gdLst/>
              <a:ahLst/>
              <a:cxnLst/>
              <a:rect l="0" t="0" r="156845" b="88265"/>
              <a:pathLst>
                <a:path w="156845" h="88265">
                  <a:moveTo>
                    <a:pt x="18756" y="5746"/>
                  </a:moveTo>
                  <a:lnTo>
                    <a:pt x="27356" y="10671"/>
                  </a:lnTo>
                  <a:lnTo>
                    <a:pt x="32378" y="28015"/>
                  </a:lnTo>
                  <a:lnTo>
                    <a:pt x="49585" y="20424"/>
                  </a:lnTo>
                  <a:lnTo>
                    <a:pt x="88105" y="30998"/>
                  </a:lnTo>
                  <a:lnTo>
                    <a:pt x="120580" y="49260"/>
                  </a:lnTo>
                  <a:lnTo>
                    <a:pt x="146501" y="83128"/>
                  </a:lnTo>
                  <a:lnTo>
                    <a:pt x="132465" y="83128"/>
                  </a:lnTo>
                  <a:lnTo>
                    <a:pt x="119964" y="66913"/>
                  </a:lnTo>
                  <a:lnTo>
                    <a:pt x="102651" y="60143"/>
                  </a:lnTo>
                  <a:lnTo>
                    <a:pt x="93946" y="72863"/>
                  </a:lnTo>
                  <a:lnTo>
                    <a:pt x="76325" y="72863"/>
                  </a:lnTo>
                  <a:lnTo>
                    <a:pt x="54404" y="56242"/>
                  </a:lnTo>
                  <a:lnTo>
                    <a:pt x="54404" y="42076"/>
                  </a:lnTo>
                  <a:lnTo>
                    <a:pt x="39858" y="37150"/>
                  </a:lnTo>
                  <a:lnTo>
                    <a:pt x="24387" y="36947"/>
                  </a:lnTo>
                  <a:lnTo>
                    <a:pt x="20492" y="22578"/>
                  </a:lnTo>
                  <a:lnTo>
                    <a:pt x="8713" y="9956"/>
                  </a:lnTo>
                  <a:lnTo>
                    <a:pt x="18756" y="5746"/>
                  </a:lnTo>
                  <a:close/>
                  <a:moveTo>
                    <a:pt x="19162" y="0"/>
                  </a:moveTo>
                  <a:lnTo>
                    <a:pt x="8" y="8111"/>
                  </a:lnTo>
                  <a:lnTo>
                    <a:pt x="15884" y="25146"/>
                  </a:lnTo>
                  <a:lnTo>
                    <a:pt x="20492" y="42076"/>
                  </a:lnTo>
                  <a:lnTo>
                    <a:pt x="38625" y="42076"/>
                  </a:lnTo>
                  <a:lnTo>
                    <a:pt x="49277" y="45774"/>
                  </a:lnTo>
                  <a:lnTo>
                    <a:pt x="49277" y="58705"/>
                  </a:lnTo>
                  <a:lnTo>
                    <a:pt x="74686" y="77999"/>
                  </a:lnTo>
                  <a:lnTo>
                    <a:pt x="96712" y="77999"/>
                  </a:lnTo>
                  <a:lnTo>
                    <a:pt x="104703" y="66401"/>
                  </a:lnTo>
                  <a:lnTo>
                    <a:pt x="116792" y="71124"/>
                  </a:lnTo>
                  <a:lnTo>
                    <a:pt x="130007" y="88256"/>
                  </a:lnTo>
                  <a:lnTo>
                    <a:pt x="156845" y="88256"/>
                  </a:lnTo>
                  <a:lnTo>
                    <a:pt x="124263" y="45571"/>
                  </a:lnTo>
                  <a:lnTo>
                    <a:pt x="90255" y="26373"/>
                  </a:lnTo>
                  <a:lnTo>
                    <a:pt x="49074" y="14987"/>
                  </a:lnTo>
                  <a:lnTo>
                    <a:pt x="35655" y="20936"/>
                  </a:lnTo>
                  <a:lnTo>
                    <a:pt x="31664" y="7184"/>
                  </a:lnTo>
                  <a:lnTo>
                    <a:pt x="19162"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2" name="Google Shape;1121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TCEAAJ4XAAAHIwAAJBkAAAAAAAAmAAAACAAAAP//////////"/>
                </a:ext>
              </a:extLst>
            </p:cNvSpPr>
            <p:nvPr/>
          </p:nvSpPr>
          <p:spPr>
            <a:xfrm>
              <a:off x="5412740" y="3839210"/>
              <a:ext cx="281305" cy="247650"/>
            </a:xfrm>
            <a:custGeom>
              <a:avLst/>
              <a:gdLst/>
              <a:ahLst/>
              <a:cxnLst/>
              <a:rect l="0" t="0" r="281305" b="247650"/>
              <a:pathLst>
                <a:path w="281305" h="247650">
                  <a:moveTo>
                    <a:pt x="146586" y="8"/>
                  </a:moveTo>
                  <a:lnTo>
                    <a:pt x="125606" y="20988"/>
                  </a:lnTo>
                  <a:lnTo>
                    <a:pt x="113113" y="28938"/>
                  </a:lnTo>
                  <a:lnTo>
                    <a:pt x="101958" y="24339"/>
                  </a:lnTo>
                  <a:lnTo>
                    <a:pt x="80873" y="43966"/>
                  </a:lnTo>
                  <a:lnTo>
                    <a:pt x="66434" y="61755"/>
                  </a:lnTo>
                  <a:lnTo>
                    <a:pt x="40128" y="77503"/>
                  </a:lnTo>
                  <a:lnTo>
                    <a:pt x="13108" y="82814"/>
                  </a:lnTo>
                  <a:lnTo>
                    <a:pt x="0" y="103470"/>
                  </a:lnTo>
                  <a:lnTo>
                    <a:pt x="0" y="129541"/>
                  </a:lnTo>
                  <a:lnTo>
                    <a:pt x="7887" y="168698"/>
                  </a:lnTo>
                  <a:lnTo>
                    <a:pt x="3891" y="183831"/>
                  </a:lnTo>
                  <a:lnTo>
                    <a:pt x="15054" y="196300"/>
                  </a:lnTo>
                  <a:lnTo>
                    <a:pt x="44433" y="189660"/>
                  </a:lnTo>
                  <a:lnTo>
                    <a:pt x="76268" y="179839"/>
                  </a:lnTo>
                  <a:lnTo>
                    <a:pt x="99089" y="170026"/>
                  </a:lnTo>
                  <a:lnTo>
                    <a:pt x="131443" y="172989"/>
                  </a:lnTo>
                  <a:lnTo>
                    <a:pt x="146489" y="202130"/>
                  </a:lnTo>
                  <a:lnTo>
                    <a:pt x="162970" y="187717"/>
                  </a:lnTo>
                  <a:lnTo>
                    <a:pt x="169520" y="217263"/>
                  </a:lnTo>
                  <a:cubicBezTo>
                    <a:pt x="169520" y="217263"/>
                    <a:pt x="176070" y="238217"/>
                    <a:pt x="178730" y="238217"/>
                  </a:cubicBezTo>
                  <a:cubicBezTo>
                    <a:pt x="181178" y="238217"/>
                    <a:pt x="191944" y="247650"/>
                    <a:pt x="194684" y="247650"/>
                  </a:cubicBezTo>
                  <a:cubicBezTo>
                    <a:pt x="194927" y="247650"/>
                    <a:pt x="195105" y="247577"/>
                    <a:pt x="195211" y="247423"/>
                  </a:cubicBezTo>
                  <a:cubicBezTo>
                    <a:pt x="196443" y="245480"/>
                    <a:pt x="207703" y="242824"/>
                    <a:pt x="207703" y="242824"/>
                  </a:cubicBezTo>
                  <a:lnTo>
                    <a:pt x="228067" y="244759"/>
                  </a:lnTo>
                  <a:cubicBezTo>
                    <a:pt x="228067" y="244759"/>
                    <a:pt x="249161" y="227076"/>
                    <a:pt x="249161" y="224517"/>
                  </a:cubicBezTo>
                  <a:cubicBezTo>
                    <a:pt x="249161" y="221862"/>
                    <a:pt x="266153" y="189045"/>
                    <a:pt x="266153" y="189045"/>
                  </a:cubicBezTo>
                  <a:lnTo>
                    <a:pt x="278637" y="159500"/>
                  </a:lnTo>
                  <a:lnTo>
                    <a:pt x="281305" y="114918"/>
                  </a:lnTo>
                  <a:lnTo>
                    <a:pt x="253766" y="65641"/>
                  </a:lnTo>
                  <a:lnTo>
                    <a:pt x="243835" y="41407"/>
                  </a:lnTo>
                  <a:lnTo>
                    <a:pt x="238614" y="24946"/>
                  </a:lnTo>
                  <a:lnTo>
                    <a:pt x="224184" y="8"/>
                  </a:lnTo>
                  <a:lnTo>
                    <a:pt x="210978" y="27610"/>
                  </a:lnTo>
                  <a:lnTo>
                    <a:pt x="211692" y="40079"/>
                  </a:lnTo>
                  <a:lnTo>
                    <a:pt x="197262" y="50613"/>
                  </a:lnTo>
                  <a:lnTo>
                    <a:pt x="178113" y="32825"/>
                  </a:lnTo>
                  <a:lnTo>
                    <a:pt x="180164" y="10534"/>
                  </a:lnTo>
                  <a:lnTo>
                    <a:pt x="146586"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1" name="Google Shape;1121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SCEAAJUXAAALIwAAKBkAAAAAAAAmAAAACAAAAP//////////"/>
                </a:ext>
              </a:extLst>
            </p:cNvSpPr>
            <p:nvPr/>
          </p:nvSpPr>
          <p:spPr>
            <a:xfrm>
              <a:off x="5410200" y="3833495"/>
              <a:ext cx="286385" cy="255905"/>
            </a:xfrm>
            <a:custGeom>
              <a:avLst/>
              <a:gdLst/>
              <a:ahLst/>
              <a:cxnLst/>
              <a:rect l="0" t="0" r="286385" b="255905"/>
              <a:pathLst>
                <a:path w="286385" h="255905">
                  <a:moveTo>
                    <a:pt x="149690" y="8496"/>
                  </a:moveTo>
                  <a:lnTo>
                    <a:pt x="179768" y="17900"/>
                  </a:lnTo>
                  <a:lnTo>
                    <a:pt x="177823" y="39381"/>
                  </a:lnTo>
                  <a:lnTo>
                    <a:pt x="199312" y="59428"/>
                  </a:lnTo>
                  <a:lnTo>
                    <a:pt x="216603" y="46849"/>
                  </a:lnTo>
                  <a:lnTo>
                    <a:pt x="215882" y="33654"/>
                  </a:lnTo>
                  <a:lnTo>
                    <a:pt x="226626" y="11048"/>
                  </a:lnTo>
                  <a:lnTo>
                    <a:pt x="238602" y="31508"/>
                  </a:lnTo>
                  <a:lnTo>
                    <a:pt x="243821" y="47869"/>
                  </a:lnTo>
                  <a:lnTo>
                    <a:pt x="253738" y="72420"/>
                  </a:lnTo>
                  <a:lnTo>
                    <a:pt x="280956" y="120994"/>
                  </a:lnTo>
                  <a:lnTo>
                    <a:pt x="278403" y="164466"/>
                  </a:lnTo>
                  <a:lnTo>
                    <a:pt x="266225" y="193512"/>
                  </a:lnTo>
                  <a:cubicBezTo>
                    <a:pt x="255480" y="214174"/>
                    <a:pt x="249646" y="226243"/>
                    <a:pt x="248933" y="229515"/>
                  </a:cubicBezTo>
                  <a:cubicBezTo>
                    <a:pt x="247807" y="231662"/>
                    <a:pt x="238189" y="240458"/>
                    <a:pt x="229592" y="247821"/>
                  </a:cubicBezTo>
                  <a:lnTo>
                    <a:pt x="209846" y="245877"/>
                  </a:lnTo>
                  <a:lnTo>
                    <a:pt x="209440" y="245982"/>
                  </a:lnTo>
                  <a:cubicBezTo>
                    <a:pt x="202991" y="247513"/>
                    <a:pt x="198696" y="249044"/>
                    <a:pt x="196549" y="250583"/>
                  </a:cubicBezTo>
                  <a:cubicBezTo>
                    <a:pt x="194296" y="249255"/>
                    <a:pt x="192149" y="247821"/>
                    <a:pt x="190099" y="246282"/>
                  </a:cubicBezTo>
                  <a:cubicBezTo>
                    <a:pt x="185805" y="243220"/>
                    <a:pt x="183657" y="241787"/>
                    <a:pt x="182021" y="241373"/>
                  </a:cubicBezTo>
                  <a:cubicBezTo>
                    <a:pt x="180384" y="239430"/>
                    <a:pt x="176900" y="230123"/>
                    <a:pt x="174347" y="222250"/>
                  </a:cubicBezTo>
                  <a:lnTo>
                    <a:pt x="166876" y="188498"/>
                  </a:lnTo>
                  <a:lnTo>
                    <a:pt x="149690" y="203637"/>
                  </a:lnTo>
                  <a:lnTo>
                    <a:pt x="135365" y="176121"/>
                  </a:lnTo>
                  <a:lnTo>
                    <a:pt x="100985" y="172954"/>
                  </a:lnTo>
                  <a:lnTo>
                    <a:pt x="77867" y="182974"/>
                  </a:lnTo>
                  <a:lnTo>
                    <a:pt x="46250" y="192799"/>
                  </a:lnTo>
                  <a:lnTo>
                    <a:pt x="18320" y="199036"/>
                  </a:lnTo>
                  <a:lnTo>
                    <a:pt x="9107" y="188700"/>
                  </a:lnTo>
                  <a:lnTo>
                    <a:pt x="12891" y="174388"/>
                  </a:lnTo>
                  <a:lnTo>
                    <a:pt x="5015" y="135112"/>
                  </a:lnTo>
                  <a:lnTo>
                    <a:pt x="5015" y="109646"/>
                  </a:lnTo>
                  <a:lnTo>
                    <a:pt x="17088" y="90620"/>
                  </a:lnTo>
                  <a:lnTo>
                    <a:pt x="43074" y="85509"/>
                  </a:lnTo>
                  <a:lnTo>
                    <a:pt x="70186" y="69447"/>
                  </a:lnTo>
                  <a:lnTo>
                    <a:pt x="85022" y="51449"/>
                  </a:lnTo>
                  <a:lnTo>
                    <a:pt x="104874" y="32836"/>
                  </a:lnTo>
                  <a:lnTo>
                    <a:pt x="115724" y="37331"/>
                  </a:lnTo>
                  <a:lnTo>
                    <a:pt x="129328" y="28746"/>
                  </a:lnTo>
                  <a:lnTo>
                    <a:pt x="149690" y="8384"/>
                  </a:lnTo>
                  <a:close/>
                  <a:moveTo>
                    <a:pt x="226424" y="8"/>
                  </a:moveTo>
                  <a:lnTo>
                    <a:pt x="210875" y="32528"/>
                  </a:lnTo>
                  <a:lnTo>
                    <a:pt x="211482" y="44289"/>
                  </a:lnTo>
                  <a:lnTo>
                    <a:pt x="199928" y="52778"/>
                  </a:lnTo>
                  <a:lnTo>
                    <a:pt x="183244" y="37331"/>
                  </a:lnTo>
                  <a:lnTo>
                    <a:pt x="185294" y="14223"/>
                  </a:lnTo>
                  <a:lnTo>
                    <a:pt x="148362" y="2559"/>
                  </a:lnTo>
                  <a:lnTo>
                    <a:pt x="126460" y="24461"/>
                  </a:lnTo>
                  <a:lnTo>
                    <a:pt x="115310" y="31508"/>
                  </a:lnTo>
                  <a:lnTo>
                    <a:pt x="103853" y="26802"/>
                  </a:lnTo>
                  <a:lnTo>
                    <a:pt x="81343" y="47869"/>
                  </a:lnTo>
                  <a:lnTo>
                    <a:pt x="67220" y="65260"/>
                  </a:lnTo>
                  <a:lnTo>
                    <a:pt x="41745" y="80601"/>
                  </a:lnTo>
                  <a:lnTo>
                    <a:pt x="14123" y="86125"/>
                  </a:lnTo>
                  <a:lnTo>
                    <a:pt x="0" y="108213"/>
                  </a:lnTo>
                  <a:lnTo>
                    <a:pt x="0" y="135623"/>
                  </a:lnTo>
                  <a:lnTo>
                    <a:pt x="7673" y="174178"/>
                  </a:lnTo>
                  <a:lnTo>
                    <a:pt x="3484" y="190037"/>
                  </a:lnTo>
                  <a:lnTo>
                    <a:pt x="16578" y="204657"/>
                  </a:lnTo>
                  <a:lnTo>
                    <a:pt x="47579" y="197707"/>
                  </a:lnTo>
                  <a:lnTo>
                    <a:pt x="79601" y="187785"/>
                  </a:lnTo>
                  <a:lnTo>
                    <a:pt x="101803" y="178171"/>
                  </a:lnTo>
                  <a:lnTo>
                    <a:pt x="132188" y="180933"/>
                  </a:lnTo>
                  <a:lnTo>
                    <a:pt x="148151" y="211817"/>
                  </a:lnTo>
                  <a:lnTo>
                    <a:pt x="163805" y="198112"/>
                  </a:lnTo>
                  <a:lnTo>
                    <a:pt x="169534" y="223684"/>
                  </a:lnTo>
                  <a:cubicBezTo>
                    <a:pt x="176600" y="246387"/>
                    <a:pt x="179363" y="246387"/>
                    <a:pt x="180894" y="246387"/>
                  </a:cubicBezTo>
                  <a:cubicBezTo>
                    <a:pt x="183042" y="247618"/>
                    <a:pt x="185189" y="248947"/>
                    <a:pt x="187133" y="250478"/>
                  </a:cubicBezTo>
                  <a:cubicBezTo>
                    <a:pt x="192457" y="254260"/>
                    <a:pt x="195009" y="255896"/>
                    <a:pt x="197059" y="255896"/>
                  </a:cubicBezTo>
                  <a:cubicBezTo>
                    <a:pt x="197262" y="255799"/>
                    <a:pt x="197570" y="255799"/>
                    <a:pt x="197878" y="255694"/>
                  </a:cubicBezTo>
                  <a:cubicBezTo>
                    <a:pt x="198591" y="255589"/>
                    <a:pt x="199312" y="255184"/>
                    <a:pt x="199717" y="254568"/>
                  </a:cubicBezTo>
                  <a:cubicBezTo>
                    <a:pt x="200535" y="253855"/>
                    <a:pt x="205446" y="252114"/>
                    <a:pt x="210364" y="250988"/>
                  </a:cubicBezTo>
                  <a:lnTo>
                    <a:pt x="231439" y="253037"/>
                  </a:lnTo>
                  <a:lnTo>
                    <a:pt x="232258" y="252316"/>
                  </a:lnTo>
                  <a:cubicBezTo>
                    <a:pt x="254152" y="233808"/>
                    <a:pt x="254152" y="231249"/>
                    <a:pt x="254152" y="230228"/>
                  </a:cubicBezTo>
                  <a:cubicBezTo>
                    <a:pt x="254557" y="227976"/>
                    <a:pt x="263048" y="210894"/>
                    <a:pt x="271030" y="195553"/>
                  </a:cubicBezTo>
                  <a:lnTo>
                    <a:pt x="283516" y="165997"/>
                  </a:lnTo>
                  <a:lnTo>
                    <a:pt x="286376" y="119771"/>
                  </a:lnTo>
                  <a:lnTo>
                    <a:pt x="258551" y="70168"/>
                  </a:lnTo>
                  <a:lnTo>
                    <a:pt x="248731" y="46031"/>
                  </a:lnTo>
                  <a:lnTo>
                    <a:pt x="243513" y="29661"/>
                  </a:lnTo>
                  <a:lnTo>
                    <a:pt x="226424"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60" name="Google Shape;1121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diIAAEUZAACnIgAAfRkAAAAAAAAmAAAACAAAAP//////////"/>
                </a:ext>
              </a:extLst>
            </p:cNvSpPr>
            <p:nvPr/>
          </p:nvSpPr>
          <p:spPr>
            <a:xfrm>
              <a:off x="5601970" y="4107815"/>
              <a:ext cx="31115" cy="35560"/>
            </a:xfrm>
            <a:custGeom>
              <a:avLst/>
              <a:gdLst/>
              <a:ahLst/>
              <a:cxnLst/>
              <a:rect l="0" t="0" r="31115" b="35560"/>
              <a:pathLst>
                <a:path w="31115" h="35560">
                  <a:moveTo>
                    <a:pt x="2416" y="8"/>
                  </a:moveTo>
                  <a:lnTo>
                    <a:pt x="0" y="3489"/>
                  </a:lnTo>
                  <a:lnTo>
                    <a:pt x="0" y="23974"/>
                  </a:lnTo>
                  <a:lnTo>
                    <a:pt x="10573" y="35552"/>
                  </a:lnTo>
                  <a:lnTo>
                    <a:pt x="27893" y="22336"/>
                  </a:lnTo>
                  <a:lnTo>
                    <a:pt x="31115" y="3489"/>
                  </a:lnTo>
                  <a:lnTo>
                    <a:pt x="18125" y="9841"/>
                  </a:lnTo>
                  <a:lnTo>
                    <a:pt x="2416"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9" name="Google Shape;1121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ciIAAEIZAACtIgAAgxkAAAAAAAAmAAAACAAAAP//////////"/>
                </a:ext>
              </a:extLst>
            </p:cNvSpPr>
            <p:nvPr/>
          </p:nvSpPr>
          <p:spPr>
            <a:xfrm>
              <a:off x="5599430" y="4105910"/>
              <a:ext cx="37465" cy="41275"/>
            </a:xfrm>
            <a:custGeom>
              <a:avLst/>
              <a:gdLst/>
              <a:ahLst/>
              <a:cxnLst/>
              <a:rect l="0" t="0" r="37465" b="41275"/>
              <a:pathLst>
                <a:path w="37465" h="41275">
                  <a:moveTo>
                    <a:pt x="6329" y="8"/>
                  </a:moveTo>
                  <a:lnTo>
                    <a:pt x="3677" y="4328"/>
                  </a:lnTo>
                  <a:lnTo>
                    <a:pt x="20724" y="15029"/>
                  </a:lnTo>
                  <a:lnTo>
                    <a:pt x="30828" y="10196"/>
                  </a:lnTo>
                  <a:lnTo>
                    <a:pt x="28581" y="23164"/>
                  </a:lnTo>
                  <a:lnTo>
                    <a:pt x="13579" y="34379"/>
                  </a:lnTo>
                  <a:lnTo>
                    <a:pt x="5108" y="25218"/>
                  </a:lnTo>
                  <a:lnTo>
                    <a:pt x="5108" y="5664"/>
                  </a:lnTo>
                  <a:lnTo>
                    <a:pt x="0" y="5664"/>
                  </a:lnTo>
                  <a:lnTo>
                    <a:pt x="0" y="27280"/>
                  </a:lnTo>
                  <a:lnTo>
                    <a:pt x="12868" y="41275"/>
                  </a:lnTo>
                  <a:lnTo>
                    <a:pt x="33172" y="26147"/>
                  </a:lnTo>
                  <a:lnTo>
                    <a:pt x="37465" y="1132"/>
                  </a:lnTo>
                  <a:lnTo>
                    <a:pt x="21032" y="9161"/>
                  </a:lnTo>
                  <a:lnTo>
                    <a:pt x="6329"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8" name="Google Shape;1122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SyMAAHcZAACvIwAA2RkAAAAAAAAmAAAACAAAAP//////////"/>
                </a:ext>
              </a:extLst>
            </p:cNvSpPr>
            <p:nvPr/>
          </p:nvSpPr>
          <p:spPr>
            <a:xfrm>
              <a:off x="5737225" y="4139565"/>
              <a:ext cx="63500" cy="62230"/>
            </a:xfrm>
            <a:custGeom>
              <a:avLst/>
              <a:gdLst/>
              <a:ahLst/>
              <a:cxnLst/>
              <a:rect l="0" t="0" r="63500" b="62230"/>
              <a:pathLst>
                <a:path w="63500" h="62230">
                  <a:moveTo>
                    <a:pt x="55820" y="0"/>
                  </a:moveTo>
                  <a:lnTo>
                    <a:pt x="37695" y="15761"/>
                  </a:lnTo>
                  <a:lnTo>
                    <a:pt x="21207" y="23699"/>
                  </a:lnTo>
                  <a:lnTo>
                    <a:pt x="3795" y="38017"/>
                  </a:lnTo>
                  <a:lnTo>
                    <a:pt x="8" y="47798"/>
                  </a:lnTo>
                  <a:lnTo>
                    <a:pt x="15879" y="62222"/>
                  </a:lnTo>
                  <a:lnTo>
                    <a:pt x="36259" y="37707"/>
                  </a:lnTo>
                  <a:lnTo>
                    <a:pt x="56128" y="19783"/>
                  </a:lnTo>
                  <a:lnTo>
                    <a:pt x="63500" y="9170"/>
                  </a:lnTo>
                  <a:lnTo>
                    <a:pt x="63500"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7" name="Google Shape;1122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RyMAAHMZAACzIwAA3hkAAAAAAAAmAAAACAAAAP//////////"/>
                </a:ext>
              </a:extLst>
            </p:cNvSpPr>
            <p:nvPr/>
          </p:nvSpPr>
          <p:spPr>
            <a:xfrm>
              <a:off x="5734685" y="4137025"/>
              <a:ext cx="68580" cy="67945"/>
            </a:xfrm>
            <a:custGeom>
              <a:avLst/>
              <a:gdLst/>
              <a:ahLst/>
              <a:cxnLst/>
              <a:rect l="0" t="0" r="68580" b="67945"/>
              <a:pathLst>
                <a:path w="68580" h="67945">
                  <a:moveTo>
                    <a:pt x="63600" y="5120"/>
                  </a:moveTo>
                  <a:lnTo>
                    <a:pt x="63600" y="10848"/>
                  </a:lnTo>
                  <a:lnTo>
                    <a:pt x="56890" y="20466"/>
                  </a:lnTo>
                  <a:lnTo>
                    <a:pt x="37082" y="38371"/>
                  </a:lnTo>
                  <a:lnTo>
                    <a:pt x="18593" y="60677"/>
                  </a:lnTo>
                  <a:lnTo>
                    <a:pt x="6099" y="49212"/>
                  </a:lnTo>
                  <a:lnTo>
                    <a:pt x="8939" y="41847"/>
                  </a:lnTo>
                  <a:lnTo>
                    <a:pt x="25496" y="28244"/>
                  </a:lnTo>
                  <a:lnTo>
                    <a:pt x="41555" y="20466"/>
                  </a:lnTo>
                  <a:lnTo>
                    <a:pt x="59432" y="5120"/>
                  </a:lnTo>
                  <a:close/>
                  <a:moveTo>
                    <a:pt x="57501" y="8"/>
                  </a:moveTo>
                  <a:lnTo>
                    <a:pt x="38908" y="15969"/>
                  </a:lnTo>
                  <a:lnTo>
                    <a:pt x="22962" y="23844"/>
                  </a:lnTo>
                  <a:lnTo>
                    <a:pt x="4570" y="38777"/>
                  </a:lnTo>
                  <a:lnTo>
                    <a:pt x="0" y="50646"/>
                  </a:lnTo>
                  <a:lnTo>
                    <a:pt x="19100" y="67936"/>
                  </a:lnTo>
                  <a:lnTo>
                    <a:pt x="40743" y="41847"/>
                  </a:lnTo>
                  <a:lnTo>
                    <a:pt x="60446" y="24152"/>
                  </a:lnTo>
                  <a:lnTo>
                    <a:pt x="68572" y="12485"/>
                  </a:lnTo>
                  <a:lnTo>
                    <a:pt x="68572"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6" name="Google Shape;1122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wCMAAP8YAAABJAAAdxkAAAAAAAAmAAAACAAAAP//////////"/>
                </a:ext>
              </a:extLst>
            </p:cNvSpPr>
            <p:nvPr/>
          </p:nvSpPr>
          <p:spPr>
            <a:xfrm>
              <a:off x="5811520" y="4063365"/>
              <a:ext cx="41275" cy="76200"/>
            </a:xfrm>
            <a:custGeom>
              <a:avLst/>
              <a:gdLst/>
              <a:ahLst/>
              <a:cxnLst/>
              <a:rect l="0" t="0" r="41275" b="76200"/>
              <a:pathLst>
                <a:path w="41275" h="76200">
                  <a:moveTo>
                    <a:pt x="4946" y="8"/>
                  </a:moveTo>
                  <a:lnTo>
                    <a:pt x="8955" y="26929"/>
                  </a:lnTo>
                  <a:lnTo>
                    <a:pt x="9575" y="44885"/>
                  </a:lnTo>
                  <a:lnTo>
                    <a:pt x="2167" y="48043"/>
                  </a:lnTo>
                  <a:lnTo>
                    <a:pt x="8858" y="62937"/>
                  </a:lnTo>
                  <a:cubicBezTo>
                    <a:pt x="8858" y="62937"/>
                    <a:pt x="8" y="69561"/>
                    <a:pt x="2583" y="71297"/>
                  </a:cubicBezTo>
                  <a:cubicBezTo>
                    <a:pt x="4636" y="72727"/>
                    <a:pt x="6592" y="74358"/>
                    <a:pt x="8442" y="76192"/>
                  </a:cubicBezTo>
                  <a:lnTo>
                    <a:pt x="21513" y="62323"/>
                  </a:lnTo>
                  <a:lnTo>
                    <a:pt x="28097" y="44675"/>
                  </a:lnTo>
                  <a:lnTo>
                    <a:pt x="41266" y="40596"/>
                  </a:lnTo>
                  <a:lnTo>
                    <a:pt x="33345" y="35297"/>
                  </a:lnTo>
                  <a:lnTo>
                    <a:pt x="22744" y="35297"/>
                  </a:lnTo>
                  <a:lnTo>
                    <a:pt x="21717" y="5921"/>
                  </a:lnTo>
                  <a:lnTo>
                    <a:pt x="4946"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5" name="Google Shape;1122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viMAAPkYAAAKJAAAfRkAAAAAAAAmAAAACAAAAP//////////"/>
                </a:ext>
              </a:extLst>
            </p:cNvSpPr>
            <p:nvPr/>
          </p:nvSpPr>
          <p:spPr>
            <a:xfrm>
              <a:off x="5810250" y="4059555"/>
              <a:ext cx="48260" cy="83820"/>
            </a:xfrm>
            <a:custGeom>
              <a:avLst/>
              <a:gdLst/>
              <a:ahLst/>
              <a:cxnLst/>
              <a:rect l="0" t="0" r="48260" b="83820"/>
              <a:pathLst>
                <a:path w="48260" h="83820">
                  <a:moveTo>
                    <a:pt x="9408" y="7674"/>
                  </a:moveTo>
                  <a:lnTo>
                    <a:pt x="20450" y="11551"/>
                  </a:lnTo>
                  <a:lnTo>
                    <a:pt x="21470" y="41704"/>
                  </a:lnTo>
                  <a:lnTo>
                    <a:pt x="33639" y="41704"/>
                  </a:lnTo>
                  <a:lnTo>
                    <a:pt x="36505" y="43646"/>
                  </a:lnTo>
                  <a:lnTo>
                    <a:pt x="27300" y="46407"/>
                  </a:lnTo>
                  <a:lnTo>
                    <a:pt x="20556" y="64911"/>
                  </a:lnTo>
                  <a:lnTo>
                    <a:pt x="9618" y="76559"/>
                  </a:lnTo>
                  <a:cubicBezTo>
                    <a:pt x="8695" y="75636"/>
                    <a:pt x="7464" y="74722"/>
                    <a:pt x="6347" y="73799"/>
                  </a:cubicBezTo>
                  <a:cubicBezTo>
                    <a:pt x="7877" y="72067"/>
                    <a:pt x="9715" y="70431"/>
                    <a:pt x="11658" y="68999"/>
                  </a:cubicBezTo>
                  <a:lnTo>
                    <a:pt x="13294" y="67671"/>
                  </a:lnTo>
                  <a:lnTo>
                    <a:pt x="6857" y="53255"/>
                  </a:lnTo>
                  <a:lnTo>
                    <a:pt x="13496" y="50494"/>
                  </a:lnTo>
                  <a:lnTo>
                    <a:pt x="12678" y="30363"/>
                  </a:lnTo>
                  <a:lnTo>
                    <a:pt x="9408" y="7674"/>
                  </a:lnTo>
                  <a:close/>
                  <a:moveTo>
                    <a:pt x="3076" y="8"/>
                  </a:moveTo>
                  <a:lnTo>
                    <a:pt x="7675" y="30873"/>
                  </a:lnTo>
                  <a:lnTo>
                    <a:pt x="8185" y="47127"/>
                  </a:lnTo>
                  <a:lnTo>
                    <a:pt x="8" y="50600"/>
                  </a:lnTo>
                  <a:lnTo>
                    <a:pt x="6954" y="66036"/>
                  </a:lnTo>
                  <a:cubicBezTo>
                    <a:pt x="3894" y="68586"/>
                    <a:pt x="923" y="71759"/>
                    <a:pt x="923" y="74414"/>
                  </a:cubicBezTo>
                  <a:cubicBezTo>
                    <a:pt x="923" y="75539"/>
                    <a:pt x="1538" y="76664"/>
                    <a:pt x="2461" y="77377"/>
                  </a:cubicBezTo>
                  <a:cubicBezTo>
                    <a:pt x="4404" y="78704"/>
                    <a:pt x="6242" y="80242"/>
                    <a:pt x="7877" y="81974"/>
                  </a:cubicBezTo>
                  <a:lnTo>
                    <a:pt x="9715" y="83812"/>
                  </a:lnTo>
                  <a:lnTo>
                    <a:pt x="24644" y="67971"/>
                  </a:lnTo>
                  <a:lnTo>
                    <a:pt x="31186" y="50600"/>
                  </a:lnTo>
                  <a:lnTo>
                    <a:pt x="48260" y="45387"/>
                  </a:lnTo>
                  <a:lnTo>
                    <a:pt x="35274" y="36596"/>
                  </a:lnTo>
                  <a:lnTo>
                    <a:pt x="26377" y="36596"/>
                  </a:lnTo>
                  <a:lnTo>
                    <a:pt x="25357" y="7876"/>
                  </a:lnTo>
                  <a:lnTo>
                    <a:pt x="3076"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4" name="Google Shape;1122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lCEAAOUVAACqIQAAFhYAAAAAAAAmAAAACAAAAP//////////"/>
                </a:ext>
              </a:extLst>
            </p:cNvSpPr>
            <p:nvPr/>
          </p:nvSpPr>
          <p:spPr>
            <a:xfrm>
              <a:off x="5458460" y="3559175"/>
              <a:ext cx="13970" cy="31115"/>
            </a:xfrm>
            <a:custGeom>
              <a:avLst/>
              <a:gdLst/>
              <a:ahLst/>
              <a:cxnLst/>
              <a:rect l="0" t="0" r="13970" b="31115"/>
              <a:pathLst>
                <a:path w="13970" h="31115">
                  <a:moveTo>
                    <a:pt x="11420" y="0"/>
                  </a:moveTo>
                  <a:lnTo>
                    <a:pt x="8" y="5508"/>
                  </a:lnTo>
                  <a:lnTo>
                    <a:pt x="8" y="21219"/>
                  </a:lnTo>
                  <a:lnTo>
                    <a:pt x="11420" y="31115"/>
                  </a:lnTo>
                  <a:lnTo>
                    <a:pt x="13962" y="15509"/>
                  </a:lnTo>
                  <a:lnTo>
                    <a:pt x="11420"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3" name="Google Shape;1122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kCEAAN8VAACvIQAAHRYAAAAAAAAmAAAACAAAAP//////////"/>
                </a:ext>
              </a:extLst>
            </p:cNvSpPr>
            <p:nvPr/>
          </p:nvSpPr>
          <p:spPr>
            <a:xfrm>
              <a:off x="5455920" y="3555365"/>
              <a:ext cx="19685" cy="39370"/>
            </a:xfrm>
            <a:custGeom>
              <a:avLst/>
              <a:gdLst/>
              <a:ahLst/>
              <a:cxnLst/>
              <a:rect l="0" t="0" r="19685" b="39370"/>
              <a:pathLst>
                <a:path w="19685" h="39370">
                  <a:moveTo>
                    <a:pt x="12358" y="7493"/>
                  </a:moveTo>
                  <a:lnTo>
                    <a:pt x="14347" y="19128"/>
                  </a:lnTo>
                  <a:lnTo>
                    <a:pt x="12565" y="29754"/>
                  </a:lnTo>
                  <a:lnTo>
                    <a:pt x="5238" y="23680"/>
                  </a:lnTo>
                  <a:lnTo>
                    <a:pt x="5238" y="10826"/>
                  </a:lnTo>
                  <a:lnTo>
                    <a:pt x="12358" y="7493"/>
                  </a:lnTo>
                  <a:close/>
                  <a:moveTo>
                    <a:pt x="16435" y="0"/>
                  </a:moveTo>
                  <a:lnTo>
                    <a:pt x="8" y="7693"/>
                  </a:lnTo>
                  <a:lnTo>
                    <a:pt x="8" y="26004"/>
                  </a:lnTo>
                  <a:lnTo>
                    <a:pt x="16228" y="39362"/>
                  </a:lnTo>
                  <a:lnTo>
                    <a:pt x="19685" y="19128"/>
                  </a:lnTo>
                  <a:lnTo>
                    <a:pt x="16435"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2" name="Google Shape;1122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JiEAACwWAABHIQAASxYAAAAAAAAmAAAACAAAAP//////////"/>
                </a:ext>
              </a:extLst>
            </p:cNvSpPr>
            <p:nvPr/>
          </p:nvSpPr>
          <p:spPr>
            <a:xfrm>
              <a:off x="5388610" y="3604260"/>
              <a:ext cx="20955" cy="19685"/>
            </a:xfrm>
            <a:custGeom>
              <a:avLst/>
              <a:gdLst/>
              <a:ahLst/>
              <a:cxnLst/>
              <a:rect l="0" t="0" r="20955" b="19685"/>
              <a:pathLst>
                <a:path w="20955" h="19685">
                  <a:moveTo>
                    <a:pt x="8810" y="8"/>
                  </a:moveTo>
                  <a:lnTo>
                    <a:pt x="0" y="9534"/>
                  </a:lnTo>
                  <a:lnTo>
                    <a:pt x="4553" y="19676"/>
                  </a:lnTo>
                  <a:lnTo>
                    <a:pt x="11543" y="19676"/>
                  </a:lnTo>
                  <a:lnTo>
                    <a:pt x="20955" y="5744"/>
                  </a:lnTo>
                  <a:lnTo>
                    <a:pt x="8810"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1" name="Google Shape;1122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ISEAACcWAABNIQAATxYAAAAAAAAmAAAACAAAAP//////////"/>
                </a:ext>
              </a:extLst>
            </p:cNvSpPr>
            <p:nvPr/>
          </p:nvSpPr>
          <p:spPr>
            <a:xfrm>
              <a:off x="5385435" y="3601085"/>
              <a:ext cx="27940" cy="25400"/>
            </a:xfrm>
            <a:custGeom>
              <a:avLst/>
              <a:gdLst/>
              <a:ahLst/>
              <a:cxnLst/>
              <a:rect l="0" t="0" r="27940" b="25400"/>
              <a:pathLst>
                <a:path w="27940" h="25400">
                  <a:moveTo>
                    <a:pt x="12483" y="6251"/>
                  </a:moveTo>
                  <a:lnTo>
                    <a:pt x="20366" y="9931"/>
                  </a:lnTo>
                  <a:lnTo>
                    <a:pt x="13204" y="20276"/>
                  </a:lnTo>
                  <a:lnTo>
                    <a:pt x="9211" y="20276"/>
                  </a:lnTo>
                  <a:lnTo>
                    <a:pt x="6043" y="13109"/>
                  </a:lnTo>
                  <a:lnTo>
                    <a:pt x="12483" y="6251"/>
                  </a:lnTo>
                  <a:close/>
                  <a:moveTo>
                    <a:pt x="11260" y="8"/>
                  </a:moveTo>
                  <a:lnTo>
                    <a:pt x="8" y="12185"/>
                  </a:lnTo>
                  <a:lnTo>
                    <a:pt x="5938" y="25392"/>
                  </a:lnTo>
                  <a:lnTo>
                    <a:pt x="15967" y="25392"/>
                  </a:lnTo>
                  <a:lnTo>
                    <a:pt x="27932" y="7783"/>
                  </a:lnTo>
                  <a:lnTo>
                    <a:pt x="11260"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50" name="Google Shape;1122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pSEAADcWAADdIQAAkBYAAAAAAAAmAAAACAAAAP//////////"/>
                </a:ext>
              </a:extLst>
            </p:cNvSpPr>
            <p:nvPr/>
          </p:nvSpPr>
          <p:spPr>
            <a:xfrm>
              <a:off x="5469255" y="3611245"/>
              <a:ext cx="35560" cy="56515"/>
            </a:xfrm>
            <a:custGeom>
              <a:avLst/>
              <a:gdLst/>
              <a:ahLst/>
              <a:cxnLst/>
              <a:rect l="0" t="0" r="35560" b="56515"/>
              <a:pathLst>
                <a:path w="35560" h="56515">
                  <a:moveTo>
                    <a:pt x="12953" y="0"/>
                  </a:moveTo>
                  <a:lnTo>
                    <a:pt x="5804" y="11716"/>
                  </a:lnTo>
                  <a:lnTo>
                    <a:pt x="0" y="25483"/>
                  </a:lnTo>
                  <a:lnTo>
                    <a:pt x="6427" y="47979"/>
                  </a:lnTo>
                  <a:lnTo>
                    <a:pt x="19693" y="43976"/>
                  </a:lnTo>
                  <a:lnTo>
                    <a:pt x="28501" y="56506"/>
                  </a:lnTo>
                  <a:lnTo>
                    <a:pt x="35552" y="42642"/>
                  </a:lnTo>
                  <a:lnTo>
                    <a:pt x="28501" y="30828"/>
                  </a:lnTo>
                  <a:lnTo>
                    <a:pt x="14923" y="20861"/>
                  </a:lnTo>
                  <a:lnTo>
                    <a:pt x="19693" y="11000"/>
                  </a:lnTo>
                  <a:lnTo>
                    <a:pt x="12953"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9" name="Google Shape;1122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oSEAADAWAADhIQAAmBYAAAAAAAAmAAAACAAAAP//////////"/>
                </a:ext>
              </a:extLst>
            </p:cNvSpPr>
            <p:nvPr/>
          </p:nvSpPr>
          <p:spPr>
            <a:xfrm>
              <a:off x="5466715" y="3606800"/>
              <a:ext cx="40640" cy="66040"/>
            </a:xfrm>
            <a:custGeom>
              <a:avLst/>
              <a:gdLst/>
              <a:ahLst/>
              <a:cxnLst/>
              <a:rect l="0" t="0" r="40640" b="66040"/>
              <a:pathLst>
                <a:path w="40640" h="66040">
                  <a:moveTo>
                    <a:pt x="15622" y="9804"/>
                  </a:moveTo>
                  <a:lnTo>
                    <a:pt x="19398" y="15922"/>
                  </a:lnTo>
                  <a:lnTo>
                    <a:pt x="14296" y="26437"/>
                  </a:lnTo>
                  <a:lnTo>
                    <a:pt x="28899" y="37251"/>
                  </a:lnTo>
                  <a:lnTo>
                    <a:pt x="34923" y="47459"/>
                  </a:lnTo>
                  <a:lnTo>
                    <a:pt x="30427" y="56034"/>
                  </a:lnTo>
                  <a:lnTo>
                    <a:pt x="23174" y="45624"/>
                  </a:lnTo>
                  <a:lnTo>
                    <a:pt x="10924" y="49294"/>
                  </a:lnTo>
                  <a:lnTo>
                    <a:pt x="5515" y="30413"/>
                  </a:lnTo>
                  <a:lnTo>
                    <a:pt x="10722" y="17757"/>
                  </a:lnTo>
                  <a:lnTo>
                    <a:pt x="15622" y="9804"/>
                  </a:lnTo>
                  <a:close/>
                  <a:moveTo>
                    <a:pt x="15420" y="0"/>
                  </a:moveTo>
                  <a:lnTo>
                    <a:pt x="6129" y="15518"/>
                  </a:lnTo>
                  <a:lnTo>
                    <a:pt x="0" y="30106"/>
                  </a:lnTo>
                  <a:lnTo>
                    <a:pt x="7350" y="55727"/>
                  </a:lnTo>
                  <a:lnTo>
                    <a:pt x="21137" y="51540"/>
                  </a:lnTo>
                  <a:lnTo>
                    <a:pt x="31139" y="66032"/>
                  </a:lnTo>
                  <a:lnTo>
                    <a:pt x="40640" y="47152"/>
                  </a:lnTo>
                  <a:lnTo>
                    <a:pt x="32983" y="34188"/>
                  </a:lnTo>
                  <a:lnTo>
                    <a:pt x="20627" y="24901"/>
                  </a:lnTo>
                  <a:lnTo>
                    <a:pt x="25018" y="15720"/>
                  </a:lnTo>
                  <a:lnTo>
                    <a:pt x="15420"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8" name="Google Shape;1123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yyEAAIoWAAAEIgAA3BYAAAAAAAAmAAAACAAAAP//////////"/>
                </a:ext>
              </a:extLst>
            </p:cNvSpPr>
            <p:nvPr/>
          </p:nvSpPr>
          <p:spPr>
            <a:xfrm>
              <a:off x="5493385" y="3663950"/>
              <a:ext cx="36195" cy="52070"/>
            </a:xfrm>
            <a:custGeom>
              <a:avLst/>
              <a:gdLst/>
              <a:ahLst/>
              <a:cxnLst/>
              <a:rect l="0" t="0" r="36195" b="52070"/>
              <a:pathLst>
                <a:path w="36195" h="52070">
                  <a:moveTo>
                    <a:pt x="18247" y="0"/>
                  </a:moveTo>
                  <a:lnTo>
                    <a:pt x="14456" y="13742"/>
                  </a:lnTo>
                  <a:lnTo>
                    <a:pt x="16405" y="24911"/>
                  </a:lnTo>
                  <a:lnTo>
                    <a:pt x="4204" y="32184"/>
                  </a:lnTo>
                  <a:lnTo>
                    <a:pt x="8" y="34749"/>
                  </a:lnTo>
                  <a:lnTo>
                    <a:pt x="11177" y="39870"/>
                  </a:lnTo>
                  <a:lnTo>
                    <a:pt x="23069" y="52070"/>
                  </a:lnTo>
                  <a:lnTo>
                    <a:pt x="36186" y="39870"/>
                  </a:lnTo>
                  <a:lnTo>
                    <a:pt x="26551" y="26039"/>
                  </a:lnTo>
                  <a:lnTo>
                    <a:pt x="29628" y="12508"/>
                  </a:lnTo>
                  <a:lnTo>
                    <a:pt x="18247"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7" name="Google Shape;1123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wyEAAIEWAAAJIgAA4RYAAAAAAAAmAAAACAAAAP//////////"/>
                </a:ext>
              </a:extLst>
            </p:cNvSpPr>
            <p:nvPr/>
          </p:nvSpPr>
          <p:spPr>
            <a:xfrm>
              <a:off x="5488305" y="3658235"/>
              <a:ext cx="44450" cy="60960"/>
            </a:xfrm>
            <a:custGeom>
              <a:avLst/>
              <a:gdLst/>
              <a:ahLst/>
              <a:cxnLst/>
              <a:rect l="0" t="0" r="44450" b="60960"/>
              <a:pathLst>
                <a:path w="44450" h="60960">
                  <a:moveTo>
                    <a:pt x="24710" y="10370"/>
                  </a:moveTo>
                  <a:lnTo>
                    <a:pt x="31894" y="18472"/>
                  </a:lnTo>
                  <a:lnTo>
                    <a:pt x="28960" y="31817"/>
                  </a:lnTo>
                  <a:lnTo>
                    <a:pt x="37867" y="44852"/>
                  </a:lnTo>
                  <a:lnTo>
                    <a:pt x="28246" y="53776"/>
                  </a:lnTo>
                  <a:lnTo>
                    <a:pt x="18328" y="43414"/>
                  </a:lnTo>
                  <a:lnTo>
                    <a:pt x="10736" y="39716"/>
                  </a:lnTo>
                  <a:lnTo>
                    <a:pt x="24406" y="31508"/>
                  </a:lnTo>
                  <a:lnTo>
                    <a:pt x="22377" y="19196"/>
                  </a:lnTo>
                  <a:lnTo>
                    <a:pt x="24710" y="10370"/>
                  </a:lnTo>
                  <a:close/>
                  <a:moveTo>
                    <a:pt x="22177" y="8"/>
                  </a:moveTo>
                  <a:lnTo>
                    <a:pt x="17110" y="18887"/>
                  </a:lnTo>
                  <a:lnTo>
                    <a:pt x="18737" y="28842"/>
                  </a:lnTo>
                  <a:lnTo>
                    <a:pt x="8202" y="35303"/>
                  </a:lnTo>
                  <a:lnTo>
                    <a:pt x="8" y="40440"/>
                  </a:lnTo>
                  <a:lnTo>
                    <a:pt x="14889" y="47315"/>
                  </a:lnTo>
                  <a:lnTo>
                    <a:pt x="28046" y="60960"/>
                  </a:lnTo>
                  <a:lnTo>
                    <a:pt x="44450" y="45568"/>
                  </a:lnTo>
                  <a:lnTo>
                    <a:pt x="34324" y="30687"/>
                  </a:lnTo>
                  <a:lnTo>
                    <a:pt x="37362" y="16936"/>
                  </a:lnTo>
                  <a:lnTo>
                    <a:pt x="22177"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6" name="Google Shape;1123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9SEAAO0UAABlIgAAnhUAAAAAAAAmAAAACAAAAP//////////"/>
                </a:ext>
              </a:extLst>
            </p:cNvSpPr>
            <p:nvPr/>
          </p:nvSpPr>
          <p:spPr>
            <a:xfrm>
              <a:off x="5520055" y="3401695"/>
              <a:ext cx="71120" cy="112395"/>
            </a:xfrm>
            <a:custGeom>
              <a:avLst/>
              <a:gdLst/>
              <a:ahLst/>
              <a:cxnLst/>
              <a:rect l="0" t="0" r="71120" b="112395"/>
              <a:pathLst>
                <a:path w="71120" h="112395">
                  <a:moveTo>
                    <a:pt x="62657" y="0"/>
                  </a:moveTo>
                  <a:lnTo>
                    <a:pt x="54201" y="3169"/>
                  </a:lnTo>
                  <a:lnTo>
                    <a:pt x="50837" y="18068"/>
                  </a:lnTo>
                  <a:lnTo>
                    <a:pt x="49619" y="39095"/>
                  </a:lnTo>
                  <a:lnTo>
                    <a:pt x="35766" y="48181"/>
                  </a:lnTo>
                  <a:lnTo>
                    <a:pt x="31280" y="59313"/>
                  </a:lnTo>
                  <a:lnTo>
                    <a:pt x="18137" y="60025"/>
                  </a:lnTo>
                  <a:lnTo>
                    <a:pt x="6834" y="73598"/>
                  </a:lnTo>
                  <a:lnTo>
                    <a:pt x="8" y="83809"/>
                  </a:lnTo>
                  <a:lnTo>
                    <a:pt x="9577" y="102184"/>
                  </a:lnTo>
                  <a:lnTo>
                    <a:pt x="15588" y="112395"/>
                  </a:lnTo>
                  <a:lnTo>
                    <a:pt x="21397" y="92790"/>
                  </a:lnTo>
                  <a:lnTo>
                    <a:pt x="18137" y="83299"/>
                  </a:lnTo>
                  <a:lnTo>
                    <a:pt x="34338" y="79217"/>
                  </a:lnTo>
                  <a:lnTo>
                    <a:pt x="48497" y="79217"/>
                  </a:lnTo>
                  <a:lnTo>
                    <a:pt x="71112" y="61246"/>
                  </a:lnTo>
                  <a:lnTo>
                    <a:pt x="68570" y="37672"/>
                  </a:lnTo>
                  <a:lnTo>
                    <a:pt x="71112" y="21334"/>
                  </a:lnTo>
                  <a:lnTo>
                    <a:pt x="62657"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5" name="Google Shape;1123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8CEAAOcUAABqIgAAqBUAAAAAAAAmAAAACAAAAP//////////"/>
                </a:ext>
              </a:extLst>
            </p:cNvSpPr>
            <p:nvPr/>
          </p:nvSpPr>
          <p:spPr>
            <a:xfrm>
              <a:off x="5516880" y="3397885"/>
              <a:ext cx="77470" cy="122555"/>
            </a:xfrm>
            <a:custGeom>
              <a:avLst/>
              <a:gdLst/>
              <a:ahLst/>
              <a:cxnLst/>
              <a:rect l="0" t="0" r="77470" b="122555"/>
              <a:pathLst>
                <a:path w="77470" h="122555">
                  <a:moveTo>
                    <a:pt x="64721" y="6556"/>
                  </a:moveTo>
                  <a:lnTo>
                    <a:pt x="72019" y="24903"/>
                  </a:lnTo>
                  <a:lnTo>
                    <a:pt x="69448" y="40986"/>
                  </a:lnTo>
                  <a:lnTo>
                    <a:pt x="72019" y="63634"/>
                  </a:lnTo>
                  <a:lnTo>
                    <a:pt x="50955" y="80229"/>
                  </a:lnTo>
                  <a:lnTo>
                    <a:pt x="37604" y="80229"/>
                  </a:lnTo>
                  <a:lnTo>
                    <a:pt x="17980" y="85146"/>
                  </a:lnTo>
                  <a:lnTo>
                    <a:pt x="21886" y="96523"/>
                  </a:lnTo>
                  <a:lnTo>
                    <a:pt x="17875" y="109839"/>
                  </a:lnTo>
                  <a:lnTo>
                    <a:pt x="15003" y="104719"/>
                  </a:lnTo>
                  <a:lnTo>
                    <a:pt x="5964" y="87507"/>
                  </a:lnTo>
                  <a:lnTo>
                    <a:pt x="12025" y="78792"/>
                  </a:lnTo>
                  <a:lnTo>
                    <a:pt x="22602" y="65988"/>
                  </a:lnTo>
                  <a:lnTo>
                    <a:pt x="36367" y="65273"/>
                  </a:lnTo>
                  <a:lnTo>
                    <a:pt x="41200" y="53386"/>
                  </a:lnTo>
                  <a:lnTo>
                    <a:pt x="55479" y="43956"/>
                  </a:lnTo>
                  <a:lnTo>
                    <a:pt x="56813" y="22031"/>
                  </a:lnTo>
                  <a:lnTo>
                    <a:pt x="59791" y="8406"/>
                  </a:lnTo>
                  <a:lnTo>
                    <a:pt x="64721" y="6556"/>
                  </a:lnTo>
                  <a:close/>
                  <a:moveTo>
                    <a:pt x="67601" y="0"/>
                  </a:moveTo>
                  <a:lnTo>
                    <a:pt x="55373" y="4511"/>
                  </a:lnTo>
                  <a:lnTo>
                    <a:pt x="51777" y="21317"/>
                  </a:lnTo>
                  <a:lnTo>
                    <a:pt x="50443" y="41092"/>
                  </a:lnTo>
                  <a:lnTo>
                    <a:pt x="36986" y="50002"/>
                  </a:lnTo>
                  <a:lnTo>
                    <a:pt x="32771" y="60453"/>
                  </a:lnTo>
                  <a:lnTo>
                    <a:pt x="20039" y="61070"/>
                  </a:lnTo>
                  <a:lnTo>
                    <a:pt x="7916" y="75620"/>
                  </a:lnTo>
                  <a:lnTo>
                    <a:pt x="0" y="87297"/>
                  </a:lnTo>
                  <a:lnTo>
                    <a:pt x="10381" y="107177"/>
                  </a:lnTo>
                  <a:lnTo>
                    <a:pt x="19420" y="122546"/>
                  </a:lnTo>
                  <a:lnTo>
                    <a:pt x="27231" y="96320"/>
                  </a:lnTo>
                  <a:lnTo>
                    <a:pt x="24660" y="88635"/>
                  </a:lnTo>
                  <a:lnTo>
                    <a:pt x="37913" y="85252"/>
                  </a:lnTo>
                  <a:lnTo>
                    <a:pt x="52810" y="85252"/>
                  </a:lnTo>
                  <a:lnTo>
                    <a:pt x="77462" y="65882"/>
                  </a:lnTo>
                  <a:lnTo>
                    <a:pt x="74688" y="41189"/>
                  </a:lnTo>
                  <a:lnTo>
                    <a:pt x="77364" y="24384"/>
                  </a:lnTo>
                  <a:lnTo>
                    <a:pt x="67601"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4" name="Google Shape;1123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QCIAAKEUAABuIgAA6RQAAAAAAAAmAAAACAAAAP//////////"/>
                </a:ext>
              </a:extLst>
            </p:cNvSpPr>
            <p:nvPr/>
          </p:nvSpPr>
          <p:spPr>
            <a:xfrm>
              <a:off x="5567680" y="3353435"/>
              <a:ext cx="29210" cy="45720"/>
            </a:xfrm>
            <a:custGeom>
              <a:avLst/>
              <a:gdLst/>
              <a:ahLst/>
              <a:cxnLst/>
              <a:rect l="0" t="0" r="29210" b="45720"/>
              <a:pathLst>
                <a:path w="29210" h="45720">
                  <a:moveTo>
                    <a:pt x="2166" y="0"/>
                  </a:moveTo>
                  <a:lnTo>
                    <a:pt x="8" y="7248"/>
                  </a:lnTo>
                  <a:lnTo>
                    <a:pt x="3094" y="21632"/>
                  </a:lnTo>
                  <a:lnTo>
                    <a:pt x="619" y="31838"/>
                  </a:lnTo>
                  <a:lnTo>
                    <a:pt x="2785" y="45712"/>
                  </a:lnTo>
                  <a:lnTo>
                    <a:pt x="16458" y="45712"/>
                  </a:lnTo>
                  <a:lnTo>
                    <a:pt x="12655" y="30714"/>
                  </a:lnTo>
                  <a:lnTo>
                    <a:pt x="23966" y="35716"/>
                  </a:lnTo>
                  <a:lnTo>
                    <a:pt x="29210" y="21632"/>
                  </a:lnTo>
                  <a:lnTo>
                    <a:pt x="29210" y="12654"/>
                  </a:lnTo>
                  <a:lnTo>
                    <a:pt x="14919" y="6634"/>
                  </a:lnTo>
                  <a:lnTo>
                    <a:pt x="2166"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3" name="Google Shape;1123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PCIAAJsUAAByIgAA7RQAAAAAAAAmAAAACAAAAP//////////"/>
                </a:ext>
              </a:extLst>
            </p:cNvSpPr>
            <p:nvPr/>
          </p:nvSpPr>
          <p:spPr>
            <a:xfrm>
              <a:off x="5565140" y="3349625"/>
              <a:ext cx="34290" cy="52070"/>
            </a:xfrm>
            <a:custGeom>
              <a:avLst/>
              <a:gdLst/>
              <a:ahLst/>
              <a:cxnLst/>
              <a:rect l="0" t="0" r="34290" b="52070"/>
              <a:pathLst>
                <a:path w="34290" h="52070">
                  <a:moveTo>
                    <a:pt x="6346" y="7281"/>
                  </a:moveTo>
                  <a:lnTo>
                    <a:pt x="16476" y="12508"/>
                  </a:lnTo>
                  <a:lnTo>
                    <a:pt x="29168" y="17938"/>
                  </a:lnTo>
                  <a:lnTo>
                    <a:pt x="29168" y="24911"/>
                  </a:lnTo>
                  <a:lnTo>
                    <a:pt x="25075" y="35974"/>
                  </a:lnTo>
                  <a:lnTo>
                    <a:pt x="11565" y="30033"/>
                  </a:lnTo>
                  <a:lnTo>
                    <a:pt x="15763" y="46948"/>
                  </a:lnTo>
                  <a:lnTo>
                    <a:pt x="7578" y="46948"/>
                  </a:lnTo>
                  <a:lnTo>
                    <a:pt x="5941" y="35674"/>
                  </a:lnTo>
                  <a:lnTo>
                    <a:pt x="8396" y="25317"/>
                  </a:lnTo>
                  <a:lnTo>
                    <a:pt x="5325" y="10974"/>
                  </a:lnTo>
                  <a:lnTo>
                    <a:pt x="6346" y="7281"/>
                  </a:lnTo>
                  <a:close/>
                  <a:moveTo>
                    <a:pt x="3177" y="0"/>
                  </a:moveTo>
                  <a:lnTo>
                    <a:pt x="0" y="10763"/>
                  </a:lnTo>
                  <a:lnTo>
                    <a:pt x="3072" y="25317"/>
                  </a:lnTo>
                  <a:lnTo>
                    <a:pt x="721" y="35463"/>
                  </a:lnTo>
                  <a:lnTo>
                    <a:pt x="3274" y="52070"/>
                  </a:lnTo>
                  <a:lnTo>
                    <a:pt x="22312" y="52070"/>
                  </a:lnTo>
                  <a:lnTo>
                    <a:pt x="18932" y="38953"/>
                  </a:lnTo>
                  <a:lnTo>
                    <a:pt x="27944" y="42947"/>
                  </a:lnTo>
                  <a:lnTo>
                    <a:pt x="34079" y="26242"/>
                  </a:lnTo>
                  <a:lnTo>
                    <a:pt x="34282" y="14554"/>
                  </a:lnTo>
                  <a:lnTo>
                    <a:pt x="18632" y="7995"/>
                  </a:lnTo>
                  <a:lnTo>
                    <a:pt x="3177"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2" name="Google Shape;1123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ESIAAPUTAABSIgAAkBQAAAAAAAAmAAAACAAAAP//////////"/>
                </a:ext>
              </a:extLst>
            </p:cNvSpPr>
            <p:nvPr/>
          </p:nvSpPr>
          <p:spPr>
            <a:xfrm>
              <a:off x="5537835" y="3244215"/>
              <a:ext cx="41275" cy="98425"/>
            </a:xfrm>
            <a:custGeom>
              <a:avLst/>
              <a:gdLst/>
              <a:ahLst/>
              <a:cxnLst/>
              <a:rect l="0" t="0" r="41275" b="98425"/>
              <a:pathLst>
                <a:path w="41275" h="98425">
                  <a:moveTo>
                    <a:pt x="5784" y="8"/>
                  </a:moveTo>
                  <a:lnTo>
                    <a:pt x="8" y="11058"/>
                  </a:lnTo>
                  <a:lnTo>
                    <a:pt x="11666" y="44201"/>
                  </a:lnTo>
                  <a:lnTo>
                    <a:pt x="18063" y="56880"/>
                  </a:lnTo>
                  <a:lnTo>
                    <a:pt x="18063" y="70288"/>
                  </a:lnTo>
                  <a:lnTo>
                    <a:pt x="26724" y="98416"/>
                  </a:lnTo>
                  <a:lnTo>
                    <a:pt x="41275" y="98416"/>
                  </a:lnTo>
                  <a:lnTo>
                    <a:pt x="34052" y="71925"/>
                  </a:lnTo>
                  <a:lnTo>
                    <a:pt x="41275" y="68036"/>
                  </a:lnTo>
                  <a:lnTo>
                    <a:pt x="27451" y="43075"/>
                  </a:lnTo>
                  <a:lnTo>
                    <a:pt x="17851" y="17807"/>
                  </a:lnTo>
                  <a:lnTo>
                    <a:pt x="5784"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1" name="Google Shape;1123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DSIAAO0TAABXIgAAlBQAAAAAAAAmAAAACAAAAP//////////"/>
                </a:ext>
              </a:extLst>
            </p:cNvSpPr>
            <p:nvPr/>
          </p:nvSpPr>
          <p:spPr>
            <a:xfrm>
              <a:off x="5535295" y="3239135"/>
              <a:ext cx="46990" cy="106045"/>
            </a:xfrm>
            <a:custGeom>
              <a:avLst/>
              <a:gdLst/>
              <a:ahLst/>
              <a:cxnLst/>
              <a:rect l="0" t="0" r="46990" b="106045"/>
              <a:pathLst>
                <a:path w="46990" h="106045">
                  <a:moveTo>
                    <a:pt x="8667" y="10035"/>
                  </a:moveTo>
                  <a:lnTo>
                    <a:pt x="18149" y="24059"/>
                  </a:lnTo>
                  <a:lnTo>
                    <a:pt x="27623" y="49334"/>
                  </a:lnTo>
                  <a:lnTo>
                    <a:pt x="40050" y="72063"/>
                  </a:lnTo>
                  <a:lnTo>
                    <a:pt x="33433" y="75744"/>
                  </a:lnTo>
                  <a:lnTo>
                    <a:pt x="40155" y="100921"/>
                  </a:lnTo>
                  <a:lnTo>
                    <a:pt x="31085" y="100921"/>
                  </a:lnTo>
                  <a:lnTo>
                    <a:pt x="23136" y="74925"/>
                  </a:lnTo>
                  <a:lnTo>
                    <a:pt x="23136" y="61315"/>
                  </a:lnTo>
                  <a:lnTo>
                    <a:pt x="16720" y="48312"/>
                  </a:lnTo>
                  <a:lnTo>
                    <a:pt x="5512" y="16277"/>
                  </a:lnTo>
                  <a:lnTo>
                    <a:pt x="8667" y="10035"/>
                  </a:lnTo>
                  <a:close/>
                  <a:moveTo>
                    <a:pt x="8054" y="0"/>
                  </a:moveTo>
                  <a:lnTo>
                    <a:pt x="8" y="15863"/>
                  </a:lnTo>
                  <a:lnTo>
                    <a:pt x="12032" y="50363"/>
                  </a:lnTo>
                  <a:lnTo>
                    <a:pt x="18044" y="62539"/>
                  </a:lnTo>
                  <a:lnTo>
                    <a:pt x="18044" y="75338"/>
                  </a:lnTo>
                  <a:lnTo>
                    <a:pt x="27316" y="106045"/>
                  </a:lnTo>
                  <a:lnTo>
                    <a:pt x="46780" y="106045"/>
                  </a:lnTo>
                  <a:lnTo>
                    <a:pt x="39340" y="78305"/>
                  </a:lnTo>
                  <a:lnTo>
                    <a:pt x="46982" y="74106"/>
                  </a:lnTo>
                  <a:lnTo>
                    <a:pt x="32206" y="47291"/>
                  </a:lnTo>
                  <a:lnTo>
                    <a:pt x="22829" y="22008"/>
                  </a:lnTo>
                  <a:lnTo>
                    <a:pt x="8054"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40" name="Google Shape;1123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kSAAANoRAADbIAAAFBIAAAAAAAAmAAAACAAAAP//////////"/>
                </a:ext>
              </a:extLst>
            </p:cNvSpPr>
            <p:nvPr/>
          </p:nvSpPr>
          <p:spPr>
            <a:xfrm>
              <a:off x="5293995" y="2901950"/>
              <a:ext cx="46990" cy="36830"/>
            </a:xfrm>
            <a:custGeom>
              <a:avLst/>
              <a:gdLst/>
              <a:ahLst/>
              <a:cxnLst/>
              <a:rect l="0" t="0" r="46990" b="36830"/>
              <a:pathLst>
                <a:path w="46990" h="36830">
                  <a:moveTo>
                    <a:pt x="33356" y="0"/>
                  </a:moveTo>
                  <a:lnTo>
                    <a:pt x="19021" y="6466"/>
                  </a:lnTo>
                  <a:lnTo>
                    <a:pt x="3866" y="6466"/>
                  </a:lnTo>
                  <a:lnTo>
                    <a:pt x="0" y="19698"/>
                  </a:lnTo>
                  <a:lnTo>
                    <a:pt x="19021" y="36822"/>
                  </a:lnTo>
                  <a:lnTo>
                    <a:pt x="35901" y="27082"/>
                  </a:lnTo>
                  <a:lnTo>
                    <a:pt x="46982" y="18464"/>
                  </a:lnTo>
                  <a:lnTo>
                    <a:pt x="46982" y="3899"/>
                  </a:lnTo>
                  <a:lnTo>
                    <a:pt x="33356"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9" name="Google Shape;1123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jCAAANYRAADfIAAAGRIAAAAAAAAmAAAACAAAAP//////////"/>
                </a:ext>
              </a:extLst>
            </p:cNvSpPr>
            <p:nvPr/>
          </p:nvSpPr>
          <p:spPr>
            <a:xfrm>
              <a:off x="5290820" y="2899410"/>
              <a:ext cx="52705" cy="42545"/>
            </a:xfrm>
            <a:custGeom>
              <a:avLst/>
              <a:gdLst/>
              <a:ahLst/>
              <a:cxnLst/>
              <a:rect l="0" t="0" r="52705" b="42545"/>
              <a:pathLst>
                <a:path w="52705" h="42545">
                  <a:moveTo>
                    <a:pt x="36635" y="5333"/>
                  </a:moveTo>
                  <a:lnTo>
                    <a:pt x="47583" y="8507"/>
                  </a:lnTo>
                  <a:lnTo>
                    <a:pt x="47583" y="19782"/>
                  </a:lnTo>
                  <a:lnTo>
                    <a:pt x="37762" y="27364"/>
                  </a:lnTo>
                  <a:lnTo>
                    <a:pt x="22414" y="36286"/>
                  </a:lnTo>
                  <a:lnTo>
                    <a:pt x="5737" y="21528"/>
                  </a:lnTo>
                  <a:lnTo>
                    <a:pt x="8703" y="11786"/>
                  </a:lnTo>
                  <a:lnTo>
                    <a:pt x="22106" y="11786"/>
                  </a:lnTo>
                  <a:lnTo>
                    <a:pt x="36635" y="5333"/>
                  </a:lnTo>
                  <a:close/>
                  <a:moveTo>
                    <a:pt x="36230" y="0"/>
                  </a:moveTo>
                  <a:lnTo>
                    <a:pt x="21498" y="6664"/>
                  </a:lnTo>
                  <a:lnTo>
                    <a:pt x="4918" y="6664"/>
                  </a:lnTo>
                  <a:lnTo>
                    <a:pt x="8" y="23167"/>
                  </a:lnTo>
                  <a:lnTo>
                    <a:pt x="21701" y="42536"/>
                  </a:lnTo>
                  <a:lnTo>
                    <a:pt x="40525" y="31675"/>
                  </a:lnTo>
                  <a:lnTo>
                    <a:pt x="52705" y="22348"/>
                  </a:lnTo>
                  <a:lnTo>
                    <a:pt x="52705" y="4716"/>
                  </a:lnTo>
                  <a:lnTo>
                    <a:pt x="36230"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8" name="Google Shape;1124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CAAANwRAAAiIQAA7xEAAAAAAAAmAAAACAAAAP//////////"/>
                </a:ext>
              </a:extLst>
            </p:cNvSpPr>
            <p:nvPr/>
          </p:nvSpPr>
          <p:spPr>
            <a:xfrm>
              <a:off x="5359400" y="2903220"/>
              <a:ext cx="26670" cy="12065"/>
            </a:xfrm>
            <a:custGeom>
              <a:avLst/>
              <a:gdLst/>
              <a:ahLst/>
              <a:cxnLst/>
              <a:rect l="0" t="0" r="26670" b="12065"/>
              <a:pathLst>
                <a:path w="26670" h="12065">
                  <a:moveTo>
                    <a:pt x="8" y="8"/>
                  </a:moveTo>
                  <a:lnTo>
                    <a:pt x="7298" y="12056"/>
                  </a:lnTo>
                  <a:lnTo>
                    <a:pt x="26662" y="6032"/>
                  </a:lnTo>
                  <a:lnTo>
                    <a:pt x="19380"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7" name="Google Shape;1124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8SAAANkRAAAqIQAA9BEAAAAAAAAmAAAACAAAAP//////////"/>
                </a:ext>
              </a:extLst>
            </p:cNvSpPr>
            <p:nvPr/>
          </p:nvSpPr>
          <p:spPr>
            <a:xfrm>
              <a:off x="5354955" y="2901315"/>
              <a:ext cx="36195" cy="17145"/>
            </a:xfrm>
            <a:custGeom>
              <a:avLst/>
              <a:gdLst/>
              <a:ahLst/>
              <a:cxnLst/>
              <a:rect l="0" t="0" r="36195" b="17145"/>
              <a:pathLst>
                <a:path w="36195" h="17145">
                  <a:moveTo>
                    <a:pt x="22760" y="5044"/>
                  </a:moveTo>
                  <a:lnTo>
                    <a:pt x="25626" y="7359"/>
                  </a:lnTo>
                  <a:lnTo>
                    <a:pt x="13020" y="11190"/>
                  </a:lnTo>
                  <a:lnTo>
                    <a:pt x="9131" y="5044"/>
                  </a:lnTo>
                  <a:close/>
                  <a:moveTo>
                    <a:pt x="8" y="0"/>
                  </a:moveTo>
                  <a:lnTo>
                    <a:pt x="10666" y="17137"/>
                  </a:lnTo>
                  <a:lnTo>
                    <a:pt x="36186" y="9378"/>
                  </a:lnTo>
                  <a:lnTo>
                    <a:pt x="24603"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6" name="Google Shape;1124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2CAAABcSAAACIQAAMBIAAAAAAAAmAAAACAAAAP//////////"/>
                </a:ext>
              </a:extLst>
            </p:cNvSpPr>
            <p:nvPr/>
          </p:nvSpPr>
          <p:spPr>
            <a:xfrm>
              <a:off x="5339080" y="2940685"/>
              <a:ext cx="26670" cy="15875"/>
            </a:xfrm>
            <a:custGeom>
              <a:avLst/>
              <a:gdLst/>
              <a:ahLst/>
              <a:cxnLst/>
              <a:rect l="0" t="0" r="26670" b="15875"/>
              <a:pathLst>
                <a:path w="26670" h="15875">
                  <a:moveTo>
                    <a:pt x="0" y="0"/>
                  </a:moveTo>
                  <a:lnTo>
                    <a:pt x="7185" y="15875"/>
                  </a:lnTo>
                  <a:lnTo>
                    <a:pt x="26670" y="7933"/>
                  </a:lnTo>
                  <a:lnTo>
                    <a:pt x="13331" y="1338"/>
                  </a:lnTo>
                  <a:lnTo>
                    <a:pt x="0"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5" name="Google Shape;1124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0iAAABMSAAALIQAANRIAAAAAAAAmAAAACAAAAP//////////"/>
                </a:ext>
              </a:extLst>
            </p:cNvSpPr>
            <p:nvPr/>
          </p:nvSpPr>
          <p:spPr>
            <a:xfrm>
              <a:off x="5335270" y="2938145"/>
              <a:ext cx="36195" cy="21590"/>
            </a:xfrm>
            <a:custGeom>
              <a:avLst/>
              <a:gdLst/>
              <a:ahLst/>
              <a:cxnLst/>
              <a:rect l="0" t="0" r="36195" b="21590"/>
              <a:pathLst>
                <a:path w="36195" h="21590">
                  <a:moveTo>
                    <a:pt x="8190" y="5799"/>
                  </a:moveTo>
                  <a:lnTo>
                    <a:pt x="16380" y="6701"/>
                  </a:lnTo>
                  <a:lnTo>
                    <a:pt x="23961" y="10395"/>
                  </a:lnTo>
                  <a:lnTo>
                    <a:pt x="12441" y="15095"/>
                  </a:lnTo>
                  <a:lnTo>
                    <a:pt x="8190" y="5799"/>
                  </a:lnTo>
                  <a:close/>
                  <a:moveTo>
                    <a:pt x="0" y="8"/>
                  </a:moveTo>
                  <a:lnTo>
                    <a:pt x="9807" y="21582"/>
                  </a:lnTo>
                  <a:lnTo>
                    <a:pt x="36195" y="10799"/>
                  </a:lnTo>
                  <a:lnTo>
                    <a:pt x="18197" y="2002"/>
                  </a:lnTo>
                  <a:lnTo>
                    <a:pt x="0"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4" name="Google Shape;1124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OR8AANkRAABhHwAAEhIAAAAAAAAmAAAACAAAAP//////////"/>
                </a:ext>
              </a:extLst>
            </p:cNvSpPr>
            <p:nvPr/>
          </p:nvSpPr>
          <p:spPr>
            <a:xfrm>
              <a:off x="5075555" y="2901315"/>
              <a:ext cx="25400" cy="36195"/>
            </a:xfrm>
            <a:custGeom>
              <a:avLst/>
              <a:gdLst/>
              <a:ahLst/>
              <a:cxnLst/>
              <a:rect l="0" t="0" r="25400" b="36195"/>
              <a:pathLst>
                <a:path w="25400" h="36195">
                  <a:moveTo>
                    <a:pt x="8" y="0"/>
                  </a:moveTo>
                  <a:lnTo>
                    <a:pt x="8" y="15107"/>
                  </a:lnTo>
                  <a:lnTo>
                    <a:pt x="7721" y="36186"/>
                  </a:lnTo>
                  <a:lnTo>
                    <a:pt x="25392" y="20678"/>
                  </a:lnTo>
                  <a:lnTo>
                    <a:pt x="25392" y="10042"/>
                  </a:lnTo>
                  <a:lnTo>
                    <a:pt x="8"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3" name="Google Shape;1124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NR8AANMRAABlHwAAGRIAAAAAAAAmAAAACAAAAP//////////"/>
                </a:ext>
              </a:extLst>
            </p:cNvSpPr>
            <p:nvPr/>
          </p:nvSpPr>
          <p:spPr>
            <a:xfrm>
              <a:off x="5073015" y="2897505"/>
              <a:ext cx="30480" cy="44450"/>
            </a:xfrm>
            <a:custGeom>
              <a:avLst/>
              <a:gdLst/>
              <a:ahLst/>
              <a:cxnLst/>
              <a:rect l="0" t="0" r="30480" b="44450"/>
              <a:pathLst>
                <a:path w="30480" h="44450">
                  <a:moveTo>
                    <a:pt x="4986" y="7426"/>
                  </a:moveTo>
                  <a:lnTo>
                    <a:pt x="25293" y="15560"/>
                  </a:lnTo>
                  <a:lnTo>
                    <a:pt x="25293" y="23292"/>
                  </a:lnTo>
                  <a:lnTo>
                    <a:pt x="11380" y="35695"/>
                  </a:lnTo>
                  <a:lnTo>
                    <a:pt x="5083" y="18508"/>
                  </a:lnTo>
                  <a:lnTo>
                    <a:pt x="5083" y="7426"/>
                  </a:lnTo>
                  <a:close/>
                  <a:moveTo>
                    <a:pt x="8" y="0"/>
                  </a:moveTo>
                  <a:lnTo>
                    <a:pt x="8" y="18919"/>
                  </a:lnTo>
                  <a:lnTo>
                    <a:pt x="9144" y="44442"/>
                  </a:lnTo>
                  <a:lnTo>
                    <a:pt x="30472" y="25628"/>
                  </a:lnTo>
                  <a:lnTo>
                    <a:pt x="30472" y="12105"/>
                  </a:lnTo>
                  <a:lnTo>
                    <a:pt x="8"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2" name="Google Shape;1124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3B4AAKoRAAAwHwAA/REAAAAAAAAmAAAACAAAAP//////////"/>
                </a:ext>
              </a:extLst>
            </p:cNvSpPr>
            <p:nvPr/>
          </p:nvSpPr>
          <p:spPr>
            <a:xfrm>
              <a:off x="5016500" y="2871470"/>
              <a:ext cx="53340" cy="52705"/>
            </a:xfrm>
            <a:custGeom>
              <a:avLst/>
              <a:gdLst/>
              <a:ahLst/>
              <a:cxnLst/>
              <a:rect l="0" t="0" r="53340" b="52705"/>
              <a:pathLst>
                <a:path w="53340" h="52705">
                  <a:moveTo>
                    <a:pt x="8488" y="0"/>
                  </a:moveTo>
                  <a:lnTo>
                    <a:pt x="0" y="15100"/>
                  </a:lnTo>
                  <a:lnTo>
                    <a:pt x="7671" y="36986"/>
                  </a:lnTo>
                  <a:lnTo>
                    <a:pt x="20545" y="52705"/>
                  </a:lnTo>
                  <a:lnTo>
                    <a:pt x="40976" y="52705"/>
                  </a:lnTo>
                  <a:lnTo>
                    <a:pt x="53340" y="50548"/>
                  </a:lnTo>
                  <a:lnTo>
                    <a:pt x="46082" y="30924"/>
                  </a:lnTo>
                  <a:lnTo>
                    <a:pt x="26670" y="20339"/>
                  </a:lnTo>
                  <a:lnTo>
                    <a:pt x="8488"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1" name="Google Shape;1124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2B4AAKMRAAA2HwAAARIAAAAAAAAmAAAACAAAAP//////////"/>
                </a:ext>
              </a:extLst>
            </p:cNvSpPr>
            <p:nvPr/>
          </p:nvSpPr>
          <p:spPr>
            <a:xfrm>
              <a:off x="5013960" y="2867025"/>
              <a:ext cx="59690" cy="59690"/>
            </a:xfrm>
            <a:custGeom>
              <a:avLst/>
              <a:gdLst/>
              <a:ahLst/>
              <a:cxnLst/>
              <a:rect l="0" t="0" r="59690" b="59690"/>
              <a:pathLst>
                <a:path w="59690" h="59690">
                  <a:moveTo>
                    <a:pt x="11779" y="8738"/>
                  </a:moveTo>
                  <a:lnTo>
                    <a:pt x="27644" y="26400"/>
                  </a:lnTo>
                  <a:lnTo>
                    <a:pt x="46889" y="37090"/>
                  </a:lnTo>
                  <a:lnTo>
                    <a:pt x="52718" y="53011"/>
                  </a:lnTo>
                  <a:lnTo>
                    <a:pt x="43817" y="54548"/>
                  </a:lnTo>
                  <a:lnTo>
                    <a:pt x="24572" y="54548"/>
                  </a:lnTo>
                  <a:lnTo>
                    <a:pt x="12695" y="40165"/>
                  </a:lnTo>
                  <a:lnTo>
                    <a:pt x="5634" y="19729"/>
                  </a:lnTo>
                  <a:lnTo>
                    <a:pt x="11779" y="8738"/>
                  </a:lnTo>
                  <a:close/>
                  <a:moveTo>
                    <a:pt x="10750" y="0"/>
                  </a:moveTo>
                  <a:lnTo>
                    <a:pt x="8" y="19314"/>
                  </a:lnTo>
                  <a:lnTo>
                    <a:pt x="7985" y="42329"/>
                  </a:lnTo>
                  <a:lnTo>
                    <a:pt x="22115" y="59690"/>
                  </a:lnTo>
                  <a:lnTo>
                    <a:pt x="44328" y="59690"/>
                  </a:lnTo>
                  <a:lnTo>
                    <a:pt x="59682" y="57013"/>
                  </a:lnTo>
                  <a:lnTo>
                    <a:pt x="50983" y="33591"/>
                  </a:lnTo>
                  <a:lnTo>
                    <a:pt x="31122" y="22706"/>
                  </a:lnTo>
                  <a:lnTo>
                    <a:pt x="10750"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30" name="Google Shape;1124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Gx4AAGkSAABwHgAALhMAAAAAAAAmAAAACAAAAP//////////"/>
                </a:ext>
              </a:extLst>
            </p:cNvSpPr>
            <p:nvPr/>
          </p:nvSpPr>
          <p:spPr>
            <a:xfrm>
              <a:off x="4893945" y="2992755"/>
              <a:ext cx="53975" cy="125095"/>
            </a:xfrm>
            <a:custGeom>
              <a:avLst/>
              <a:gdLst/>
              <a:ahLst/>
              <a:cxnLst/>
              <a:rect l="0" t="0" r="53975" b="125095"/>
              <a:pathLst>
                <a:path w="53975" h="125095">
                  <a:moveTo>
                    <a:pt x="53966" y="0"/>
                  </a:moveTo>
                  <a:lnTo>
                    <a:pt x="36805" y="8392"/>
                  </a:lnTo>
                  <a:lnTo>
                    <a:pt x="18406" y="24754"/>
                  </a:lnTo>
                  <a:lnTo>
                    <a:pt x="0" y="51040"/>
                  </a:lnTo>
                  <a:lnTo>
                    <a:pt x="2881" y="85815"/>
                  </a:lnTo>
                  <a:lnTo>
                    <a:pt x="415" y="102486"/>
                  </a:lnTo>
                  <a:lnTo>
                    <a:pt x="10485" y="125095"/>
                  </a:lnTo>
                  <a:lnTo>
                    <a:pt x="35470" y="125095"/>
                  </a:lnTo>
                  <a:lnTo>
                    <a:pt x="19741" y="95026"/>
                  </a:lnTo>
                  <a:lnTo>
                    <a:pt x="24056" y="56970"/>
                  </a:lnTo>
                  <a:lnTo>
                    <a:pt x="37725" y="33649"/>
                  </a:lnTo>
                  <a:lnTo>
                    <a:pt x="53966" y="14937"/>
                  </a:lnTo>
                  <a:lnTo>
                    <a:pt x="53966"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9" name="Google Shape;1124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Fx4AAGMSAAB0HgAAMhMAAAAAAAAmAAAACAAAAP//////////"/>
                </a:ext>
              </a:extLst>
            </p:cNvSpPr>
            <p:nvPr/>
          </p:nvSpPr>
          <p:spPr>
            <a:xfrm>
              <a:off x="4891405" y="2988945"/>
              <a:ext cx="59055" cy="131445"/>
            </a:xfrm>
            <a:custGeom>
              <a:avLst/>
              <a:gdLst/>
              <a:ahLst/>
              <a:cxnLst/>
              <a:rect l="0" t="0" r="59055" b="131445"/>
              <a:pathLst>
                <a:path w="59055" h="131445">
                  <a:moveTo>
                    <a:pt x="53924" y="8261"/>
                  </a:moveTo>
                  <a:lnTo>
                    <a:pt x="53924" y="18153"/>
                  </a:lnTo>
                  <a:lnTo>
                    <a:pt x="38038" y="36404"/>
                  </a:lnTo>
                  <a:lnTo>
                    <a:pt x="24401" y="59653"/>
                  </a:lnTo>
                  <a:lnTo>
                    <a:pt x="19685" y="99320"/>
                  </a:lnTo>
                  <a:lnTo>
                    <a:pt x="33833" y="126341"/>
                  </a:lnTo>
                  <a:lnTo>
                    <a:pt x="14765" y="126341"/>
                  </a:lnTo>
                  <a:lnTo>
                    <a:pt x="5747" y="105950"/>
                  </a:lnTo>
                  <a:lnTo>
                    <a:pt x="8109" y="89839"/>
                  </a:lnTo>
                  <a:lnTo>
                    <a:pt x="5235" y="55680"/>
                  </a:lnTo>
                  <a:lnTo>
                    <a:pt x="22964" y="30598"/>
                  </a:lnTo>
                  <a:lnTo>
                    <a:pt x="40904" y="14584"/>
                  </a:lnTo>
                  <a:lnTo>
                    <a:pt x="53924" y="8261"/>
                  </a:lnTo>
                  <a:close/>
                  <a:moveTo>
                    <a:pt x="59046" y="0"/>
                  </a:moveTo>
                  <a:lnTo>
                    <a:pt x="38339" y="10199"/>
                  </a:lnTo>
                  <a:lnTo>
                    <a:pt x="19376" y="27028"/>
                  </a:lnTo>
                  <a:lnTo>
                    <a:pt x="8" y="54356"/>
                  </a:lnTo>
                  <a:lnTo>
                    <a:pt x="3084" y="89735"/>
                  </a:lnTo>
                  <a:lnTo>
                    <a:pt x="519" y="106766"/>
                  </a:lnTo>
                  <a:lnTo>
                    <a:pt x="11486" y="131445"/>
                  </a:lnTo>
                  <a:lnTo>
                    <a:pt x="42235" y="131445"/>
                  </a:lnTo>
                  <a:lnTo>
                    <a:pt x="24912" y="98400"/>
                  </a:lnTo>
                  <a:lnTo>
                    <a:pt x="29117" y="61793"/>
                  </a:lnTo>
                  <a:lnTo>
                    <a:pt x="42235" y="39360"/>
                  </a:lnTo>
                  <a:lnTo>
                    <a:pt x="59046" y="19986"/>
                  </a:lnTo>
                  <a:lnTo>
                    <a:pt x="59046"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8" name="Google Shape;1125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BsAAF0UAAAlHAAAmBQAAAAAAAAmAAAACAAAAP//////////"/>
                </a:ext>
              </a:extLst>
            </p:cNvSpPr>
            <p:nvPr/>
          </p:nvSpPr>
          <p:spPr>
            <a:xfrm>
              <a:off x="4549140" y="3310255"/>
              <a:ext cx="26035" cy="37465"/>
            </a:xfrm>
            <a:custGeom>
              <a:avLst/>
              <a:gdLst/>
              <a:ahLst/>
              <a:cxnLst/>
              <a:rect l="0" t="0" r="26035" b="37465"/>
              <a:pathLst>
                <a:path w="26035" h="37465">
                  <a:moveTo>
                    <a:pt x="10618" y="8"/>
                  </a:moveTo>
                  <a:lnTo>
                    <a:pt x="8" y="13340"/>
                  </a:lnTo>
                  <a:lnTo>
                    <a:pt x="8" y="24737"/>
                  </a:lnTo>
                  <a:lnTo>
                    <a:pt x="8" y="29823"/>
                  </a:lnTo>
                  <a:lnTo>
                    <a:pt x="7287" y="37456"/>
                  </a:lnTo>
                  <a:lnTo>
                    <a:pt x="22069" y="31556"/>
                  </a:lnTo>
                  <a:lnTo>
                    <a:pt x="26026" y="13952"/>
                  </a:lnTo>
                  <a:lnTo>
                    <a:pt x="26026" y="4384"/>
                  </a:lnTo>
                  <a:lnTo>
                    <a:pt x="10618"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7" name="Google Shape;1125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BsAAFgUAAApHAAAnRQAAAAAAAAmAAAACAAAAP//////////"/>
                </a:ext>
              </a:extLst>
            </p:cNvSpPr>
            <p:nvPr/>
          </p:nvSpPr>
          <p:spPr>
            <a:xfrm>
              <a:off x="4546600" y="3307080"/>
              <a:ext cx="31115" cy="43815"/>
            </a:xfrm>
            <a:custGeom>
              <a:avLst/>
              <a:gdLst/>
              <a:ahLst/>
              <a:cxnLst/>
              <a:rect l="0" t="0" r="31115" b="43815"/>
              <a:pathLst>
                <a:path w="31115" h="43815">
                  <a:moveTo>
                    <a:pt x="14108" y="5849"/>
                  </a:moveTo>
                  <a:lnTo>
                    <a:pt x="25933" y="9343"/>
                  </a:lnTo>
                  <a:lnTo>
                    <a:pt x="25933" y="16728"/>
                  </a:lnTo>
                  <a:lnTo>
                    <a:pt x="22402" y="32936"/>
                  </a:lnTo>
                  <a:lnTo>
                    <a:pt x="10585" y="37754"/>
                  </a:lnTo>
                  <a:lnTo>
                    <a:pt x="5189" y="32115"/>
                  </a:lnTo>
                  <a:lnTo>
                    <a:pt x="5189" y="17240"/>
                  </a:lnTo>
                  <a:lnTo>
                    <a:pt x="14108" y="5849"/>
                  </a:lnTo>
                  <a:close/>
                  <a:moveTo>
                    <a:pt x="12243" y="0"/>
                  </a:moveTo>
                  <a:lnTo>
                    <a:pt x="8" y="15493"/>
                  </a:lnTo>
                  <a:lnTo>
                    <a:pt x="8" y="34065"/>
                  </a:lnTo>
                  <a:lnTo>
                    <a:pt x="9238" y="43806"/>
                  </a:lnTo>
                  <a:lnTo>
                    <a:pt x="26861" y="36624"/>
                  </a:lnTo>
                  <a:lnTo>
                    <a:pt x="31115" y="17548"/>
                  </a:lnTo>
                  <a:lnTo>
                    <a:pt x="31115" y="5540"/>
                  </a:lnTo>
                  <a:lnTo>
                    <a:pt x="12243"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6" name="Google Shape;1125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IxwAACwUAABtHAAArBQAAAAAAAAmAAAACAAAAP//////////"/>
                </a:ext>
              </a:extLst>
            </p:cNvSpPr>
            <p:nvPr/>
          </p:nvSpPr>
          <p:spPr>
            <a:xfrm>
              <a:off x="4573905" y="3279140"/>
              <a:ext cx="46990" cy="81280"/>
            </a:xfrm>
            <a:custGeom>
              <a:avLst/>
              <a:gdLst/>
              <a:ahLst/>
              <a:cxnLst/>
              <a:rect l="0" t="0" r="46990" b="81280"/>
              <a:pathLst>
                <a:path w="46990" h="81280">
                  <a:moveTo>
                    <a:pt x="21092" y="8"/>
                  </a:moveTo>
                  <a:lnTo>
                    <a:pt x="6760" y="3569"/>
                  </a:lnTo>
                  <a:lnTo>
                    <a:pt x="8" y="13533"/>
                  </a:lnTo>
                  <a:lnTo>
                    <a:pt x="16998" y="35509"/>
                  </a:lnTo>
                  <a:lnTo>
                    <a:pt x="18733" y="49952"/>
                  </a:lnTo>
                  <a:lnTo>
                    <a:pt x="6047" y="62052"/>
                  </a:lnTo>
                  <a:lnTo>
                    <a:pt x="6047" y="81280"/>
                  </a:lnTo>
                  <a:lnTo>
                    <a:pt x="46982" y="73748"/>
                  </a:lnTo>
                  <a:lnTo>
                    <a:pt x="46982" y="60932"/>
                  </a:lnTo>
                  <a:lnTo>
                    <a:pt x="39208" y="42420"/>
                  </a:lnTo>
                  <a:lnTo>
                    <a:pt x="22113" y="22177"/>
                  </a:lnTo>
                  <a:lnTo>
                    <a:pt x="29992" y="9771"/>
                  </a:lnTo>
                  <a:lnTo>
                    <a:pt x="21092"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5" name="Google Shape;1125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HhwAACcUAABxHAAAsRQAAAAAAAAmAAAACAAAAP//////////"/>
                </a:ext>
              </a:extLst>
            </p:cNvSpPr>
            <p:nvPr/>
          </p:nvSpPr>
          <p:spPr>
            <a:xfrm>
              <a:off x="4570730" y="3275965"/>
              <a:ext cx="52705" cy="87630"/>
            </a:xfrm>
            <a:custGeom>
              <a:avLst/>
              <a:gdLst/>
              <a:ahLst/>
              <a:cxnLst/>
              <a:rect l="0" t="0" r="52705" b="87630"/>
              <a:pathLst>
                <a:path w="52705" h="87630">
                  <a:moveTo>
                    <a:pt x="23329" y="5725"/>
                  </a:moveTo>
                  <a:lnTo>
                    <a:pt x="29877" y="12988"/>
                  </a:lnTo>
                  <a:lnTo>
                    <a:pt x="22106" y="25361"/>
                  </a:lnTo>
                  <a:lnTo>
                    <a:pt x="40112" y="46827"/>
                  </a:lnTo>
                  <a:lnTo>
                    <a:pt x="47583" y="64617"/>
                  </a:lnTo>
                  <a:lnTo>
                    <a:pt x="47583" y="74844"/>
                  </a:lnTo>
                  <a:lnTo>
                    <a:pt x="11766" y="81492"/>
                  </a:lnTo>
                  <a:lnTo>
                    <a:pt x="11766" y="66358"/>
                  </a:lnTo>
                  <a:lnTo>
                    <a:pt x="24561" y="53985"/>
                  </a:lnTo>
                  <a:lnTo>
                    <a:pt x="22616" y="37523"/>
                  </a:lnTo>
                  <a:lnTo>
                    <a:pt x="6345" y="16260"/>
                  </a:lnTo>
                  <a:lnTo>
                    <a:pt x="11458" y="8591"/>
                  </a:lnTo>
                  <a:lnTo>
                    <a:pt x="23329" y="5725"/>
                  </a:lnTo>
                  <a:close/>
                  <a:moveTo>
                    <a:pt x="25072" y="0"/>
                  </a:moveTo>
                  <a:lnTo>
                    <a:pt x="8289" y="4089"/>
                  </a:lnTo>
                  <a:lnTo>
                    <a:pt x="0" y="16567"/>
                  </a:lnTo>
                  <a:lnTo>
                    <a:pt x="17600" y="39572"/>
                  </a:lnTo>
                  <a:lnTo>
                    <a:pt x="19132" y="52147"/>
                  </a:lnTo>
                  <a:lnTo>
                    <a:pt x="6652" y="64107"/>
                  </a:lnTo>
                  <a:lnTo>
                    <a:pt x="6652" y="87630"/>
                  </a:lnTo>
                  <a:lnTo>
                    <a:pt x="52696" y="79144"/>
                  </a:lnTo>
                  <a:lnTo>
                    <a:pt x="52696" y="64107"/>
                  </a:lnTo>
                  <a:lnTo>
                    <a:pt x="44617" y="44479"/>
                  </a:lnTo>
                  <a:lnTo>
                    <a:pt x="28345" y="25053"/>
                  </a:lnTo>
                  <a:lnTo>
                    <a:pt x="36222" y="12478"/>
                  </a:lnTo>
                  <a:lnTo>
                    <a:pt x="25072"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4" name="Google Shape;1125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pRwAADwSAAAeHQAAqRIAAAAAAAAmAAAACAAAAP//////////"/>
                </a:ext>
              </a:extLst>
            </p:cNvSpPr>
            <p:nvPr/>
          </p:nvSpPr>
          <p:spPr>
            <a:xfrm>
              <a:off x="4656455" y="2964180"/>
              <a:ext cx="76835" cy="69215"/>
            </a:xfrm>
            <a:custGeom>
              <a:avLst/>
              <a:gdLst/>
              <a:ahLst/>
              <a:cxnLst/>
              <a:rect l="0" t="0" r="76835" b="69215"/>
              <a:pathLst>
                <a:path w="76835" h="69215">
                  <a:moveTo>
                    <a:pt x="28378" y="0"/>
                  </a:moveTo>
                  <a:lnTo>
                    <a:pt x="15470" y="7812"/>
                  </a:lnTo>
                  <a:lnTo>
                    <a:pt x="15470" y="13598"/>
                  </a:lnTo>
                  <a:lnTo>
                    <a:pt x="8" y="18268"/>
                  </a:lnTo>
                  <a:lnTo>
                    <a:pt x="17628" y="40394"/>
                  </a:lnTo>
                  <a:lnTo>
                    <a:pt x="30836" y="49524"/>
                  </a:lnTo>
                  <a:lnTo>
                    <a:pt x="26536" y="56018"/>
                  </a:lnTo>
                  <a:lnTo>
                    <a:pt x="42623" y="69215"/>
                  </a:lnTo>
                  <a:lnTo>
                    <a:pt x="51328" y="32373"/>
                  </a:lnTo>
                  <a:lnTo>
                    <a:pt x="60747" y="42419"/>
                  </a:lnTo>
                  <a:lnTo>
                    <a:pt x="57778" y="56628"/>
                  </a:lnTo>
                  <a:lnTo>
                    <a:pt x="69257" y="56628"/>
                  </a:lnTo>
                  <a:lnTo>
                    <a:pt x="76835" y="41607"/>
                  </a:lnTo>
                  <a:lnTo>
                    <a:pt x="49892" y="20197"/>
                  </a:lnTo>
                  <a:lnTo>
                    <a:pt x="28378"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3" name="Google Shape;1125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nhwAADYSAAAjHQAAsRIAAAAAAAAmAAAACAAAAP//////////"/>
                </a:ext>
              </a:extLst>
            </p:cNvSpPr>
            <p:nvPr/>
          </p:nvSpPr>
          <p:spPr>
            <a:xfrm>
              <a:off x="4652010" y="2960370"/>
              <a:ext cx="84455" cy="78105"/>
            </a:xfrm>
            <a:custGeom>
              <a:avLst/>
              <a:gdLst/>
              <a:ahLst/>
              <a:cxnLst/>
              <a:rect l="0" t="0" r="84455" b="78105"/>
              <a:pathLst>
                <a:path w="84455" h="78105">
                  <a:moveTo>
                    <a:pt x="32450" y="6487"/>
                  </a:moveTo>
                  <a:lnTo>
                    <a:pt x="52620" y="25728"/>
                  </a:lnTo>
                  <a:lnTo>
                    <a:pt x="77904" y="46207"/>
                  </a:lnTo>
                  <a:lnTo>
                    <a:pt x="71970" y="58138"/>
                  </a:lnTo>
                  <a:lnTo>
                    <a:pt x="65315" y="58138"/>
                  </a:lnTo>
                  <a:lnTo>
                    <a:pt x="67868" y="45482"/>
                  </a:lnTo>
                  <a:lnTo>
                    <a:pt x="54257" y="30870"/>
                  </a:lnTo>
                  <a:lnTo>
                    <a:pt x="45453" y="68944"/>
                  </a:lnTo>
                  <a:lnTo>
                    <a:pt x="34299" y="59687"/>
                  </a:lnTo>
                  <a:lnTo>
                    <a:pt x="38701" y="52792"/>
                  </a:lnTo>
                  <a:lnTo>
                    <a:pt x="23857" y="42393"/>
                  </a:lnTo>
                  <a:lnTo>
                    <a:pt x="8706" y="23152"/>
                  </a:lnTo>
                  <a:lnTo>
                    <a:pt x="22528" y="18931"/>
                  </a:lnTo>
                  <a:lnTo>
                    <a:pt x="22528" y="12656"/>
                  </a:lnTo>
                  <a:lnTo>
                    <a:pt x="32450" y="6487"/>
                  </a:lnTo>
                  <a:close/>
                  <a:moveTo>
                    <a:pt x="33172" y="0"/>
                  </a:moveTo>
                  <a:lnTo>
                    <a:pt x="17404" y="9779"/>
                  </a:lnTo>
                  <a:lnTo>
                    <a:pt x="17404" y="15125"/>
                  </a:lnTo>
                  <a:lnTo>
                    <a:pt x="8" y="20479"/>
                  </a:lnTo>
                  <a:lnTo>
                    <a:pt x="20072" y="45898"/>
                  </a:lnTo>
                  <a:lnTo>
                    <a:pt x="31737" y="54226"/>
                  </a:lnTo>
                  <a:lnTo>
                    <a:pt x="27538" y="60607"/>
                  </a:lnTo>
                  <a:lnTo>
                    <a:pt x="48526" y="78105"/>
                  </a:lnTo>
                  <a:lnTo>
                    <a:pt x="57127" y="41366"/>
                  </a:lnTo>
                  <a:lnTo>
                    <a:pt x="62348" y="47030"/>
                  </a:lnTo>
                  <a:lnTo>
                    <a:pt x="58967" y="63386"/>
                  </a:lnTo>
                  <a:lnTo>
                    <a:pt x="75140" y="63386"/>
                  </a:lnTo>
                  <a:lnTo>
                    <a:pt x="84455" y="44863"/>
                  </a:lnTo>
                  <a:lnTo>
                    <a:pt x="56000" y="21922"/>
                  </a:lnTo>
                  <a:lnTo>
                    <a:pt x="33172"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2" name="Google Shape;1125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5BwAACgSAAAoHQAAVhIAAAAAAAAmAAAACAAAAP//////////"/>
                </a:ext>
              </a:extLst>
            </p:cNvSpPr>
            <p:nvPr/>
          </p:nvSpPr>
          <p:spPr>
            <a:xfrm>
              <a:off x="4696460" y="2951480"/>
              <a:ext cx="43180" cy="29210"/>
            </a:xfrm>
            <a:custGeom>
              <a:avLst/>
              <a:gdLst/>
              <a:ahLst/>
              <a:cxnLst/>
              <a:rect l="0" t="0" r="43180" b="29210"/>
              <a:pathLst>
                <a:path w="43180" h="29210">
                  <a:moveTo>
                    <a:pt x="9408" y="8"/>
                  </a:moveTo>
                  <a:lnTo>
                    <a:pt x="0" y="9099"/>
                  </a:lnTo>
                  <a:lnTo>
                    <a:pt x="17895" y="22744"/>
                  </a:lnTo>
                  <a:lnTo>
                    <a:pt x="28920" y="29210"/>
                  </a:lnTo>
                  <a:lnTo>
                    <a:pt x="43172" y="14557"/>
                  </a:lnTo>
                  <a:lnTo>
                    <a:pt x="36703" y="2633"/>
                  </a:lnTo>
                  <a:lnTo>
                    <a:pt x="25685" y="8"/>
                  </a:lnTo>
                  <a:lnTo>
                    <a:pt x="21642" y="9099"/>
                  </a:lnTo>
                  <a:lnTo>
                    <a:pt x="9408"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1" name="Google Shape;1125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3RwAACMSAAAtHQAAWxIAAAAAAAAmAAAACAAAAP//////////"/>
                </a:ext>
              </a:extLst>
            </p:cNvSpPr>
            <p:nvPr/>
          </p:nvSpPr>
          <p:spPr>
            <a:xfrm>
              <a:off x="4692015" y="2948305"/>
              <a:ext cx="50800" cy="35560"/>
            </a:xfrm>
            <a:custGeom>
              <a:avLst/>
              <a:gdLst/>
              <a:ahLst/>
              <a:cxnLst/>
              <a:rect l="0" t="0" r="50800" b="35560"/>
              <a:pathLst>
                <a:path w="50800" h="35560">
                  <a:moveTo>
                    <a:pt x="31336" y="6252"/>
                  </a:moveTo>
                  <a:lnTo>
                    <a:pt x="39325" y="8063"/>
                  </a:lnTo>
                  <a:lnTo>
                    <a:pt x="44450" y="17425"/>
                  </a:lnTo>
                  <a:lnTo>
                    <a:pt x="32772" y="29103"/>
                  </a:lnTo>
                  <a:lnTo>
                    <a:pt x="23559" y="23972"/>
                  </a:lnTo>
                  <a:lnTo>
                    <a:pt x="7785" y="12194"/>
                  </a:lnTo>
                  <a:lnTo>
                    <a:pt x="13625" y="6651"/>
                  </a:lnTo>
                  <a:lnTo>
                    <a:pt x="26835" y="16317"/>
                  </a:lnTo>
                  <a:lnTo>
                    <a:pt x="31336" y="6252"/>
                  </a:lnTo>
                  <a:close/>
                  <a:moveTo>
                    <a:pt x="13211" y="8"/>
                  </a:moveTo>
                  <a:lnTo>
                    <a:pt x="0" y="12592"/>
                  </a:lnTo>
                  <a:lnTo>
                    <a:pt x="20794" y="28103"/>
                  </a:lnTo>
                  <a:lnTo>
                    <a:pt x="33591" y="35552"/>
                  </a:lnTo>
                  <a:lnTo>
                    <a:pt x="50800" y="18343"/>
                  </a:lnTo>
                  <a:lnTo>
                    <a:pt x="42812" y="3732"/>
                  </a:lnTo>
                  <a:lnTo>
                    <a:pt x="28474" y="407"/>
                  </a:lnTo>
                  <a:lnTo>
                    <a:pt x="24784" y="8469"/>
                  </a:lnTo>
                  <a:lnTo>
                    <a:pt x="13211"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20" name="Google Shape;1125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iBsAAJATAADcGwAA1BMAAAAAAAAmAAAACAAAAP//////////"/>
                </a:ext>
              </a:extLst>
            </p:cNvSpPr>
            <p:nvPr/>
          </p:nvSpPr>
          <p:spPr>
            <a:xfrm>
              <a:off x="4475480" y="3180080"/>
              <a:ext cx="53340" cy="43180"/>
            </a:xfrm>
            <a:custGeom>
              <a:avLst/>
              <a:gdLst/>
              <a:ahLst/>
              <a:cxnLst/>
              <a:rect l="0" t="0" r="53340" b="43180"/>
              <a:pathLst>
                <a:path w="53340" h="43180">
                  <a:moveTo>
                    <a:pt x="45036" y="0"/>
                  </a:moveTo>
                  <a:lnTo>
                    <a:pt x="33703" y="7962"/>
                  </a:lnTo>
                  <a:lnTo>
                    <a:pt x="19837" y="15107"/>
                  </a:lnTo>
                  <a:lnTo>
                    <a:pt x="10323" y="3266"/>
                  </a:lnTo>
                  <a:lnTo>
                    <a:pt x="0" y="15002"/>
                  </a:lnTo>
                  <a:lnTo>
                    <a:pt x="2733" y="22867"/>
                  </a:lnTo>
                  <a:lnTo>
                    <a:pt x="2733" y="32559"/>
                  </a:lnTo>
                  <a:lnTo>
                    <a:pt x="22170" y="43172"/>
                  </a:lnTo>
                  <a:lnTo>
                    <a:pt x="39779" y="35315"/>
                  </a:lnTo>
                  <a:lnTo>
                    <a:pt x="53340" y="23069"/>
                  </a:lnTo>
                  <a:lnTo>
                    <a:pt x="53340" y="12246"/>
                  </a:lnTo>
                  <a:lnTo>
                    <a:pt x="45036"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9" name="Google Shape;1125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gxsAAIoTAADgGwAA2BMAAAAAAAAmAAAACAAAAP//////////"/>
                </a:ext>
              </a:extLst>
            </p:cNvSpPr>
            <p:nvPr/>
          </p:nvSpPr>
          <p:spPr>
            <a:xfrm>
              <a:off x="4472305" y="3176270"/>
              <a:ext cx="59055" cy="49530"/>
            </a:xfrm>
            <a:custGeom>
              <a:avLst/>
              <a:gdLst/>
              <a:ahLst/>
              <a:cxnLst/>
              <a:rect l="0" t="0" r="59055" b="49530"/>
              <a:pathLst>
                <a:path w="59055" h="49530">
                  <a:moveTo>
                    <a:pt x="47529" y="7133"/>
                  </a:moveTo>
                  <a:lnTo>
                    <a:pt x="54055" y="16510"/>
                  </a:lnTo>
                  <a:lnTo>
                    <a:pt x="54055" y="25475"/>
                  </a:lnTo>
                  <a:lnTo>
                    <a:pt x="41512" y="36684"/>
                  </a:lnTo>
                  <a:lnTo>
                    <a:pt x="25295" y="43922"/>
                  </a:lnTo>
                  <a:lnTo>
                    <a:pt x="8165" y="34545"/>
                  </a:lnTo>
                  <a:lnTo>
                    <a:pt x="8165" y="26395"/>
                  </a:lnTo>
                  <a:lnTo>
                    <a:pt x="5718" y="19157"/>
                  </a:lnTo>
                  <a:lnTo>
                    <a:pt x="13164" y="10805"/>
                  </a:lnTo>
                  <a:lnTo>
                    <a:pt x="22137" y="21908"/>
                  </a:lnTo>
                  <a:lnTo>
                    <a:pt x="37943" y="13758"/>
                  </a:lnTo>
                  <a:lnTo>
                    <a:pt x="47529" y="7133"/>
                  </a:lnTo>
                  <a:close/>
                  <a:moveTo>
                    <a:pt x="48854" y="0"/>
                  </a:moveTo>
                  <a:lnTo>
                    <a:pt x="35495" y="9377"/>
                  </a:lnTo>
                  <a:lnTo>
                    <a:pt x="23567" y="15493"/>
                  </a:lnTo>
                  <a:lnTo>
                    <a:pt x="13366" y="2953"/>
                  </a:lnTo>
                  <a:lnTo>
                    <a:pt x="8" y="18035"/>
                  </a:lnTo>
                  <a:lnTo>
                    <a:pt x="3069" y="26903"/>
                  </a:lnTo>
                  <a:lnTo>
                    <a:pt x="3069" y="37603"/>
                  </a:lnTo>
                  <a:lnTo>
                    <a:pt x="24988" y="49522"/>
                  </a:lnTo>
                  <a:lnTo>
                    <a:pt x="43960" y="41170"/>
                  </a:lnTo>
                  <a:lnTo>
                    <a:pt x="59055" y="27718"/>
                  </a:lnTo>
                  <a:lnTo>
                    <a:pt x="59055" y="14977"/>
                  </a:lnTo>
                  <a:lnTo>
                    <a:pt x="48854"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8" name="Google Shape;1126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6hwAAFMVAAAHHQAAZhUAAAAAAAAmAAAACAAAAP//////////"/>
                </a:ext>
              </a:extLst>
            </p:cNvSpPr>
            <p:nvPr/>
          </p:nvSpPr>
          <p:spPr>
            <a:xfrm>
              <a:off x="4700270" y="3466465"/>
              <a:ext cx="18415" cy="12065"/>
            </a:xfrm>
            <a:custGeom>
              <a:avLst/>
              <a:gdLst/>
              <a:ahLst/>
              <a:cxnLst/>
              <a:rect l="0" t="0" r="18415" b="12065"/>
              <a:pathLst>
                <a:path w="18415" h="12065">
                  <a:moveTo>
                    <a:pt x="14034" y="0"/>
                  </a:moveTo>
                  <a:lnTo>
                    <a:pt x="8" y="4055"/>
                  </a:lnTo>
                  <a:lnTo>
                    <a:pt x="18406" y="12056"/>
                  </a:lnTo>
                  <a:lnTo>
                    <a:pt x="14034"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7" name="Google Shape;1126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3RwAAE8VAAAOHQAAbRUAAAAAAAAmAAAACAAAAP//////////"/>
                </a:ext>
              </a:extLst>
            </p:cNvSpPr>
            <p:nvPr/>
          </p:nvSpPr>
          <p:spPr>
            <a:xfrm>
              <a:off x="4692015" y="3463925"/>
              <a:ext cx="31115" cy="19050"/>
            </a:xfrm>
            <a:custGeom>
              <a:avLst/>
              <a:gdLst/>
              <a:ahLst/>
              <a:cxnLst/>
              <a:rect l="0" t="0" r="31115" b="19050"/>
              <a:pathLst>
                <a:path w="31115" h="19050">
                  <a:moveTo>
                    <a:pt x="20537" y="6080"/>
                  </a:moveTo>
                  <a:lnTo>
                    <a:pt x="21976" y="9930"/>
                  </a:lnTo>
                  <a:lnTo>
                    <a:pt x="15919" y="7395"/>
                  </a:lnTo>
                  <a:lnTo>
                    <a:pt x="20537" y="6080"/>
                  </a:lnTo>
                  <a:close/>
                  <a:moveTo>
                    <a:pt x="23618" y="0"/>
                  </a:moveTo>
                  <a:lnTo>
                    <a:pt x="0" y="6385"/>
                  </a:lnTo>
                  <a:lnTo>
                    <a:pt x="31106" y="19042"/>
                  </a:lnTo>
                  <a:lnTo>
                    <a:pt x="23618"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6" name="Google Shape;1126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vBwAABYVAADSHAAAORUAAAAAAAAmAAAACAAAAP//////////"/>
                </a:ext>
              </a:extLst>
            </p:cNvSpPr>
            <p:nvPr/>
          </p:nvSpPr>
          <p:spPr>
            <a:xfrm>
              <a:off x="4671060" y="3427730"/>
              <a:ext cx="13970" cy="22225"/>
            </a:xfrm>
            <a:custGeom>
              <a:avLst/>
              <a:gdLst/>
              <a:ahLst/>
              <a:cxnLst/>
              <a:rect l="0" t="0" r="13970" b="22225"/>
              <a:pathLst>
                <a:path w="13970" h="22225">
                  <a:moveTo>
                    <a:pt x="5916" y="0"/>
                  </a:moveTo>
                  <a:cubicBezTo>
                    <a:pt x="3979" y="1336"/>
                    <a:pt x="0" y="10493"/>
                    <a:pt x="0" y="10493"/>
                  </a:cubicBezTo>
                  <a:lnTo>
                    <a:pt x="5609" y="22225"/>
                  </a:lnTo>
                  <a:lnTo>
                    <a:pt x="13962" y="22225"/>
                  </a:lnTo>
                  <a:lnTo>
                    <a:pt x="5916"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5" name="Google Shape;1126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txwAABAVAADXHAAAPRUAAAAAAAAmAAAACAAAAP//////////"/>
                </a:ext>
              </a:extLst>
            </p:cNvSpPr>
            <p:nvPr/>
          </p:nvSpPr>
          <p:spPr>
            <a:xfrm>
              <a:off x="4667885" y="3423920"/>
              <a:ext cx="20320" cy="28575"/>
            </a:xfrm>
            <a:custGeom>
              <a:avLst/>
              <a:gdLst/>
              <a:ahLst/>
              <a:cxnLst/>
              <a:rect l="0" t="0" r="20320" b="28575"/>
              <a:pathLst>
                <a:path w="20320" h="28575">
                  <a:moveTo>
                    <a:pt x="7865" y="9422"/>
                  </a:moveTo>
                  <a:lnTo>
                    <a:pt x="12965" y="23450"/>
                  </a:lnTo>
                  <a:lnTo>
                    <a:pt x="9901" y="23450"/>
                  </a:lnTo>
                  <a:lnTo>
                    <a:pt x="5512" y="14238"/>
                  </a:lnTo>
                  <a:cubicBezTo>
                    <a:pt x="6232" y="12600"/>
                    <a:pt x="7145" y="10962"/>
                    <a:pt x="7865" y="9422"/>
                  </a:cubicBezTo>
                  <a:close/>
                  <a:moveTo>
                    <a:pt x="10006" y="0"/>
                  </a:moveTo>
                  <a:lnTo>
                    <a:pt x="7250" y="1743"/>
                  </a:lnTo>
                  <a:cubicBezTo>
                    <a:pt x="5003" y="3284"/>
                    <a:pt x="2045" y="9625"/>
                    <a:pt x="412" y="13314"/>
                  </a:cubicBezTo>
                  <a:lnTo>
                    <a:pt x="8" y="14336"/>
                  </a:lnTo>
                  <a:lnTo>
                    <a:pt x="6741" y="28566"/>
                  </a:lnTo>
                  <a:lnTo>
                    <a:pt x="20312" y="28566"/>
                  </a:lnTo>
                  <a:lnTo>
                    <a:pt x="10006"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4" name="Google Shape;1126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uRwAADIVAADGHAAAWRUAAAAAAAAmAAAACAAAAP//////////"/>
                </a:ext>
              </a:extLst>
            </p:cNvSpPr>
            <p:nvPr/>
          </p:nvSpPr>
          <p:spPr>
            <a:xfrm>
              <a:off x="4669155" y="3445510"/>
              <a:ext cx="8255" cy="24765"/>
            </a:xfrm>
            <a:custGeom>
              <a:avLst/>
              <a:gdLst/>
              <a:ahLst/>
              <a:cxnLst/>
              <a:rect l="0" t="0" r="8255" b="24765"/>
              <a:pathLst>
                <a:path w="8255" h="24765">
                  <a:moveTo>
                    <a:pt x="3715" y="0"/>
                  </a:moveTo>
                  <a:lnTo>
                    <a:pt x="8" y="11128"/>
                  </a:lnTo>
                  <a:lnTo>
                    <a:pt x="4743" y="24757"/>
                  </a:lnTo>
                  <a:lnTo>
                    <a:pt x="8255" y="24757"/>
                  </a:lnTo>
                  <a:lnTo>
                    <a:pt x="8255" y="2206"/>
                  </a:lnTo>
                  <a:lnTo>
                    <a:pt x="3715"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3" name="Google Shape;1126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tRwAAC4VAADLHAAAXRUAAAAAAAAmAAAACAAAAP//////////"/>
                </a:ext>
              </a:extLst>
            </p:cNvSpPr>
            <p:nvPr/>
          </p:nvSpPr>
          <p:spPr>
            <a:xfrm>
              <a:off x="4666615" y="3442970"/>
              <a:ext cx="13970" cy="29845"/>
            </a:xfrm>
            <a:custGeom>
              <a:avLst/>
              <a:gdLst/>
              <a:ahLst/>
              <a:cxnLst/>
              <a:rect l="0" t="0" r="13970" b="29845"/>
              <a:pathLst>
                <a:path w="13970" h="29845">
                  <a:moveTo>
                    <a:pt x="8256" y="6824"/>
                  </a:moveTo>
                  <a:lnTo>
                    <a:pt x="8668" y="7025"/>
                  </a:lnTo>
                  <a:lnTo>
                    <a:pt x="8668" y="22303"/>
                  </a:lnTo>
                  <a:lnTo>
                    <a:pt x="5609" y="14156"/>
                  </a:lnTo>
                  <a:lnTo>
                    <a:pt x="8256" y="6824"/>
                  </a:lnTo>
                  <a:close/>
                  <a:moveTo>
                    <a:pt x="5101" y="0"/>
                  </a:moveTo>
                  <a:lnTo>
                    <a:pt x="0" y="14156"/>
                  </a:lnTo>
                  <a:lnTo>
                    <a:pt x="5811" y="29845"/>
                  </a:lnTo>
                  <a:lnTo>
                    <a:pt x="13962" y="29845"/>
                  </a:lnTo>
                  <a:lnTo>
                    <a:pt x="13962" y="3976"/>
                  </a:lnTo>
                  <a:lnTo>
                    <a:pt x="5101"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2" name="Google Shape;1126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Cx4AAE8TAAAkHgAAXRMAAAAAAAAmAAAACAAAAP//////////"/>
                </a:ext>
              </a:extLst>
            </p:cNvSpPr>
            <p:nvPr/>
          </p:nvSpPr>
          <p:spPr>
            <a:xfrm>
              <a:off x="4883785" y="3138805"/>
              <a:ext cx="15875" cy="8890"/>
            </a:xfrm>
            <a:custGeom>
              <a:avLst/>
              <a:gdLst/>
              <a:ahLst/>
              <a:cxnLst/>
              <a:rect l="0" t="0" r="15875" b="8890"/>
              <a:pathLst>
                <a:path w="15875" h="8890">
                  <a:moveTo>
                    <a:pt x="0" y="0"/>
                  </a:moveTo>
                  <a:lnTo>
                    <a:pt x="4657" y="8890"/>
                  </a:lnTo>
                  <a:lnTo>
                    <a:pt x="11108" y="7660"/>
                  </a:lnTo>
                  <a:lnTo>
                    <a:pt x="15866"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1" name="Google Shape;1126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BR4AAEoTAAArHgAAYRMAAAAAAAAmAAAACAAAAP//////////"/>
                </a:ext>
              </a:extLst>
            </p:cNvSpPr>
            <p:nvPr/>
          </p:nvSpPr>
          <p:spPr>
            <a:xfrm>
              <a:off x="4879975" y="3135630"/>
              <a:ext cx="24130" cy="14605"/>
            </a:xfrm>
            <a:custGeom>
              <a:avLst/>
              <a:gdLst/>
              <a:ahLst/>
              <a:cxnLst/>
              <a:rect l="0" t="0" r="24130" b="14605"/>
              <a:pathLst>
                <a:path w="24130" h="14605">
                  <a:moveTo>
                    <a:pt x="15098" y="5179"/>
                  </a:moveTo>
                  <a:lnTo>
                    <a:pt x="13350" y="7974"/>
                  </a:lnTo>
                  <a:lnTo>
                    <a:pt x="10065" y="8695"/>
                  </a:lnTo>
                  <a:lnTo>
                    <a:pt x="8317" y="5179"/>
                  </a:lnTo>
                  <a:close/>
                  <a:moveTo>
                    <a:pt x="0" y="8"/>
                  </a:moveTo>
                  <a:lnTo>
                    <a:pt x="7293" y="14596"/>
                  </a:lnTo>
                  <a:lnTo>
                    <a:pt x="16634" y="12629"/>
                  </a:lnTo>
                  <a:lnTo>
                    <a:pt x="24130"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10" name="Google Shape;1126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OhoAAKMRAAARHAAABhQAAAAAAAAmAAAACAAAAP//////////"/>
                </a:ext>
              </a:extLst>
            </p:cNvSpPr>
            <p:nvPr/>
          </p:nvSpPr>
          <p:spPr>
            <a:xfrm>
              <a:off x="4263390" y="2867025"/>
              <a:ext cx="299085" cy="387985"/>
            </a:xfrm>
            <a:custGeom>
              <a:avLst/>
              <a:gdLst/>
              <a:ahLst/>
              <a:cxnLst/>
              <a:rect l="0" t="0" r="299085" b="387985"/>
              <a:pathLst>
                <a:path w="299085" h="387985">
                  <a:moveTo>
                    <a:pt x="221194" y="8"/>
                  </a:moveTo>
                  <a:lnTo>
                    <a:pt x="177690" y="18840"/>
                  </a:lnTo>
                  <a:lnTo>
                    <a:pt x="162337" y="19254"/>
                  </a:lnTo>
                  <a:lnTo>
                    <a:pt x="157222" y="32971"/>
                  </a:lnTo>
                  <a:lnTo>
                    <a:pt x="163569" y="51706"/>
                  </a:lnTo>
                  <a:lnTo>
                    <a:pt x="150770" y="51706"/>
                  </a:lnTo>
                  <a:lnTo>
                    <a:pt x="148217" y="32557"/>
                  </a:lnTo>
                  <a:lnTo>
                    <a:pt x="139924" y="29387"/>
                  </a:lnTo>
                  <a:lnTo>
                    <a:pt x="136033" y="42180"/>
                  </a:lnTo>
                  <a:lnTo>
                    <a:pt x="126614" y="39318"/>
                  </a:lnTo>
                  <a:lnTo>
                    <a:pt x="124061" y="24369"/>
                  </a:lnTo>
                  <a:lnTo>
                    <a:pt x="108708" y="26931"/>
                  </a:lnTo>
                  <a:lnTo>
                    <a:pt x="91410" y="33279"/>
                  </a:lnTo>
                  <a:lnTo>
                    <a:pt x="78611" y="46078"/>
                  </a:lnTo>
                  <a:lnTo>
                    <a:pt x="60705" y="49963"/>
                  </a:lnTo>
                  <a:lnTo>
                    <a:pt x="49851" y="63988"/>
                  </a:lnTo>
                  <a:lnTo>
                    <a:pt x="56198" y="73611"/>
                  </a:lnTo>
                  <a:lnTo>
                    <a:pt x="43407" y="84458"/>
                  </a:lnTo>
                  <a:lnTo>
                    <a:pt x="21707" y="93465"/>
                  </a:lnTo>
                  <a:lnTo>
                    <a:pt x="6355" y="96335"/>
                  </a:lnTo>
                  <a:lnTo>
                    <a:pt x="10140" y="110052"/>
                  </a:lnTo>
                  <a:lnTo>
                    <a:pt x="21707" y="111276"/>
                  </a:lnTo>
                  <a:lnTo>
                    <a:pt x="24877" y="118346"/>
                  </a:lnTo>
                  <a:lnTo>
                    <a:pt x="8" y="120291"/>
                  </a:lnTo>
                  <a:lnTo>
                    <a:pt x="8" y="131138"/>
                  </a:lnTo>
                  <a:lnTo>
                    <a:pt x="14031" y="140761"/>
                  </a:lnTo>
                  <a:cubicBezTo>
                    <a:pt x="14031" y="140761"/>
                    <a:pt x="15757" y="137348"/>
                    <a:pt x="21067" y="137348"/>
                  </a:cubicBezTo>
                  <a:cubicBezTo>
                    <a:pt x="23717" y="137348"/>
                    <a:pt x="27268" y="138200"/>
                    <a:pt x="31937" y="140761"/>
                  </a:cubicBezTo>
                  <a:cubicBezTo>
                    <a:pt x="46066" y="148439"/>
                    <a:pt x="46682" y="148439"/>
                    <a:pt x="46682" y="148439"/>
                  </a:cubicBezTo>
                  <a:lnTo>
                    <a:pt x="59473" y="173311"/>
                  </a:lnTo>
                  <a:lnTo>
                    <a:pt x="56303" y="205358"/>
                  </a:lnTo>
                  <a:lnTo>
                    <a:pt x="56303" y="238621"/>
                  </a:lnTo>
                  <a:lnTo>
                    <a:pt x="68381" y="242415"/>
                  </a:lnTo>
                  <a:lnTo>
                    <a:pt x="61726" y="252646"/>
                  </a:lnTo>
                  <a:lnTo>
                    <a:pt x="46066" y="250092"/>
                  </a:lnTo>
                  <a:lnTo>
                    <a:pt x="46066" y="269338"/>
                  </a:lnTo>
                  <a:lnTo>
                    <a:pt x="58143" y="278240"/>
                  </a:lnTo>
                  <a:lnTo>
                    <a:pt x="49235" y="297486"/>
                  </a:lnTo>
                  <a:lnTo>
                    <a:pt x="53020" y="328706"/>
                  </a:lnTo>
                  <a:lnTo>
                    <a:pt x="57835" y="352354"/>
                  </a:lnTo>
                  <a:lnTo>
                    <a:pt x="61824" y="374162"/>
                  </a:lnTo>
                  <a:lnTo>
                    <a:pt x="74720" y="372216"/>
                  </a:lnTo>
                  <a:lnTo>
                    <a:pt x="88233" y="387976"/>
                  </a:lnTo>
                  <a:lnTo>
                    <a:pt x="98779" y="370060"/>
                  </a:lnTo>
                  <a:lnTo>
                    <a:pt x="107890" y="341912"/>
                  </a:lnTo>
                  <a:lnTo>
                    <a:pt x="120065" y="322464"/>
                  </a:lnTo>
                  <a:lnTo>
                    <a:pt x="137363" y="317754"/>
                  </a:lnTo>
                  <a:lnTo>
                    <a:pt x="162953" y="306906"/>
                  </a:lnTo>
                  <a:lnTo>
                    <a:pt x="176466" y="290214"/>
                  </a:lnTo>
                  <a:lnTo>
                    <a:pt x="200719" y="287044"/>
                  </a:lnTo>
                  <a:lnTo>
                    <a:pt x="230711" y="268106"/>
                  </a:lnTo>
                  <a:lnTo>
                    <a:pt x="214645" y="266469"/>
                  </a:lnTo>
                  <a:lnTo>
                    <a:pt x="207066" y="266469"/>
                  </a:lnTo>
                  <a:lnTo>
                    <a:pt x="214645" y="248552"/>
                  </a:lnTo>
                  <a:lnTo>
                    <a:pt x="230711" y="263299"/>
                  </a:lnTo>
                  <a:lnTo>
                    <a:pt x="236952" y="249168"/>
                  </a:lnTo>
                  <a:lnTo>
                    <a:pt x="231327" y="230944"/>
                  </a:lnTo>
                  <a:cubicBezTo>
                    <a:pt x="231327" y="230944"/>
                    <a:pt x="231594" y="231025"/>
                    <a:pt x="232056" y="231025"/>
                  </a:cubicBezTo>
                  <a:cubicBezTo>
                    <a:pt x="233856" y="231025"/>
                    <a:pt x="238647" y="229922"/>
                    <a:pt x="242789" y="219278"/>
                  </a:cubicBezTo>
                  <a:cubicBezTo>
                    <a:pt x="244604" y="214616"/>
                    <a:pt x="244937" y="213651"/>
                    <a:pt x="244888" y="213651"/>
                  </a:cubicBezTo>
                  <a:cubicBezTo>
                    <a:pt x="244856" y="213651"/>
                    <a:pt x="244637" y="214138"/>
                    <a:pt x="244621" y="214138"/>
                  </a:cubicBezTo>
                  <a:cubicBezTo>
                    <a:pt x="244596" y="214138"/>
                    <a:pt x="245131" y="212808"/>
                    <a:pt x="248009" y="205763"/>
                  </a:cubicBezTo>
                  <a:cubicBezTo>
                    <a:pt x="255069" y="188568"/>
                    <a:pt x="254972" y="188463"/>
                    <a:pt x="254972" y="188463"/>
                  </a:cubicBezTo>
                  <a:cubicBezTo>
                    <a:pt x="254972" y="188463"/>
                    <a:pt x="260087" y="186517"/>
                    <a:pt x="254972" y="175054"/>
                  </a:cubicBezTo>
                  <a:cubicBezTo>
                    <a:pt x="249849" y="163591"/>
                    <a:pt x="242173" y="167993"/>
                    <a:pt x="249849" y="163485"/>
                  </a:cubicBezTo>
                  <a:lnTo>
                    <a:pt x="257525" y="159083"/>
                  </a:lnTo>
                  <a:lnTo>
                    <a:pt x="264594" y="154584"/>
                  </a:lnTo>
                  <a:lnTo>
                    <a:pt x="261416" y="135338"/>
                  </a:lnTo>
                  <a:lnTo>
                    <a:pt x="264594" y="113838"/>
                  </a:lnTo>
                  <a:lnTo>
                    <a:pt x="280554" y="96132"/>
                  </a:lnTo>
                  <a:lnTo>
                    <a:pt x="294683" y="79140"/>
                  </a:lnTo>
                  <a:lnTo>
                    <a:pt x="299085" y="65115"/>
                  </a:lnTo>
                  <a:lnTo>
                    <a:pt x="282500" y="57438"/>
                  </a:lnTo>
                  <a:lnTo>
                    <a:pt x="263978" y="64393"/>
                  </a:lnTo>
                  <a:lnTo>
                    <a:pt x="245447" y="81799"/>
                  </a:lnTo>
                  <a:lnTo>
                    <a:pt x="257525" y="60405"/>
                  </a:lnTo>
                  <a:lnTo>
                    <a:pt x="258247" y="56821"/>
                  </a:lnTo>
                  <a:lnTo>
                    <a:pt x="222418" y="56821"/>
                  </a:lnTo>
                  <a:lnTo>
                    <a:pt x="221705" y="48528"/>
                  </a:lnTo>
                  <a:lnTo>
                    <a:pt x="236952" y="46688"/>
                  </a:lnTo>
                  <a:lnTo>
                    <a:pt x="258247" y="46688"/>
                  </a:lnTo>
                  <a:lnTo>
                    <a:pt x="255685" y="29387"/>
                  </a:lnTo>
                  <a:lnTo>
                    <a:pt x="248625" y="13417"/>
                  </a:lnTo>
                  <a:lnTo>
                    <a:pt x="221194"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9" name="Google Shape;1126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NhoAAJ8RAAAVHAAADRQAAAAAAAAmAAAACAAAAP//////////"/>
                </a:ext>
              </a:extLst>
            </p:cNvSpPr>
            <p:nvPr/>
          </p:nvSpPr>
          <p:spPr>
            <a:xfrm>
              <a:off x="4260850" y="2864485"/>
              <a:ext cx="304165" cy="394970"/>
            </a:xfrm>
            <a:custGeom>
              <a:avLst/>
              <a:gdLst/>
              <a:ahLst/>
              <a:cxnLst/>
              <a:rect l="0" t="0" r="304165" b="394970"/>
              <a:pathLst>
                <a:path w="304165" h="394970">
                  <a:moveTo>
                    <a:pt x="217726" y="255502"/>
                  </a:moveTo>
                  <a:lnTo>
                    <a:pt x="231416" y="267981"/>
                  </a:lnTo>
                  <a:lnTo>
                    <a:pt x="216812" y="266547"/>
                  </a:lnTo>
                  <a:lnTo>
                    <a:pt x="213130" y="266547"/>
                  </a:lnTo>
                  <a:lnTo>
                    <a:pt x="217726" y="255502"/>
                  </a:lnTo>
                  <a:close/>
                  <a:moveTo>
                    <a:pt x="223244" y="5527"/>
                  </a:moveTo>
                  <a:lnTo>
                    <a:pt x="248788" y="18006"/>
                  </a:lnTo>
                  <a:lnTo>
                    <a:pt x="255221" y="32843"/>
                  </a:lnTo>
                  <a:lnTo>
                    <a:pt x="257373" y="46862"/>
                  </a:lnTo>
                  <a:lnTo>
                    <a:pt x="238674" y="46862"/>
                  </a:lnTo>
                  <a:lnTo>
                    <a:pt x="221205" y="49010"/>
                  </a:lnTo>
                  <a:lnTo>
                    <a:pt x="222225" y="62113"/>
                  </a:lnTo>
                  <a:lnTo>
                    <a:pt x="257268" y="62113"/>
                  </a:lnTo>
                  <a:lnTo>
                    <a:pt x="237242" y="97719"/>
                  </a:lnTo>
                  <a:lnTo>
                    <a:pt x="267382" y="69479"/>
                  </a:lnTo>
                  <a:lnTo>
                    <a:pt x="284446" y="63029"/>
                  </a:lnTo>
                  <a:lnTo>
                    <a:pt x="298031" y="69268"/>
                  </a:lnTo>
                  <a:lnTo>
                    <a:pt x="294358" y="80735"/>
                  </a:lnTo>
                  <a:lnTo>
                    <a:pt x="280765" y="97209"/>
                  </a:lnTo>
                  <a:lnTo>
                    <a:pt x="264315" y="115523"/>
                  </a:lnTo>
                  <a:lnTo>
                    <a:pt x="260941" y="138237"/>
                  </a:lnTo>
                  <a:lnTo>
                    <a:pt x="263911" y="156145"/>
                  </a:lnTo>
                  <a:lnTo>
                    <a:pt x="258392" y="159622"/>
                  </a:lnTo>
                  <a:cubicBezTo>
                    <a:pt x="258287" y="159727"/>
                    <a:pt x="257575" y="160132"/>
                    <a:pt x="250730" y="164127"/>
                  </a:cubicBezTo>
                  <a:cubicBezTo>
                    <a:pt x="247461" y="166072"/>
                    <a:pt x="246231" y="166785"/>
                    <a:pt x="246231" y="168625"/>
                  </a:cubicBezTo>
                  <a:cubicBezTo>
                    <a:pt x="246337" y="170059"/>
                    <a:pt x="247251" y="171185"/>
                    <a:pt x="248481" y="171696"/>
                  </a:cubicBezTo>
                  <a:cubicBezTo>
                    <a:pt x="249913" y="172514"/>
                    <a:pt x="252567" y="173949"/>
                    <a:pt x="254711" y="178859"/>
                  </a:cubicBezTo>
                  <a:cubicBezTo>
                    <a:pt x="257883" y="185917"/>
                    <a:pt x="256758" y="188478"/>
                    <a:pt x="256143" y="188883"/>
                  </a:cubicBezTo>
                  <a:lnTo>
                    <a:pt x="254509" y="189499"/>
                  </a:lnTo>
                  <a:lnTo>
                    <a:pt x="254509" y="190731"/>
                  </a:lnTo>
                  <a:cubicBezTo>
                    <a:pt x="254096" y="191857"/>
                    <a:pt x="252672" y="195439"/>
                    <a:pt x="247664" y="207610"/>
                  </a:cubicBezTo>
                  <a:cubicBezTo>
                    <a:pt x="246231" y="211192"/>
                    <a:pt x="245317" y="213550"/>
                    <a:pt x="244702" y="215187"/>
                  </a:cubicBezTo>
                  <a:lnTo>
                    <a:pt x="244500" y="215697"/>
                  </a:lnTo>
                  <a:cubicBezTo>
                    <a:pt x="244500" y="215697"/>
                    <a:pt x="244500" y="215795"/>
                    <a:pt x="244500" y="215795"/>
                  </a:cubicBezTo>
                  <a:cubicBezTo>
                    <a:pt x="244395" y="216208"/>
                    <a:pt x="243982" y="217432"/>
                    <a:pt x="242558" y="221119"/>
                  </a:cubicBezTo>
                  <a:cubicBezTo>
                    <a:pt x="238674" y="230940"/>
                    <a:pt x="234790" y="231248"/>
                    <a:pt x="234281" y="231248"/>
                  </a:cubicBezTo>
                  <a:lnTo>
                    <a:pt x="229782" y="229919"/>
                  </a:lnTo>
                  <a:lnTo>
                    <a:pt x="236425" y="251709"/>
                  </a:lnTo>
                  <a:lnTo>
                    <a:pt x="232031" y="261636"/>
                  </a:lnTo>
                  <a:lnTo>
                    <a:pt x="215889" y="246904"/>
                  </a:lnTo>
                  <a:lnTo>
                    <a:pt x="205468" y="271668"/>
                  </a:lnTo>
                  <a:lnTo>
                    <a:pt x="216504" y="271668"/>
                  </a:lnTo>
                  <a:lnTo>
                    <a:pt x="225291" y="272486"/>
                  </a:lnTo>
                  <a:lnTo>
                    <a:pt x="202094" y="287113"/>
                  </a:lnTo>
                  <a:lnTo>
                    <a:pt x="177375" y="290387"/>
                  </a:lnTo>
                  <a:lnTo>
                    <a:pt x="163685" y="307372"/>
                  </a:lnTo>
                  <a:lnTo>
                    <a:pt x="139160" y="317914"/>
                  </a:lnTo>
                  <a:lnTo>
                    <a:pt x="120874" y="322825"/>
                  </a:lnTo>
                  <a:lnTo>
                    <a:pt x="108098" y="343189"/>
                  </a:lnTo>
                  <a:lnTo>
                    <a:pt x="98801" y="371632"/>
                  </a:lnTo>
                  <a:lnTo>
                    <a:pt x="90322" y="386162"/>
                  </a:lnTo>
                  <a:lnTo>
                    <a:pt x="78169" y="371737"/>
                  </a:lnTo>
                  <a:lnTo>
                    <a:pt x="66420" y="373577"/>
                  </a:lnTo>
                  <a:lnTo>
                    <a:pt x="62844" y="354242"/>
                  </a:lnTo>
                  <a:lnTo>
                    <a:pt x="58038" y="330807"/>
                  </a:lnTo>
                  <a:lnTo>
                    <a:pt x="54364" y="300216"/>
                  </a:lnTo>
                  <a:lnTo>
                    <a:pt x="63863" y="279852"/>
                  </a:lnTo>
                  <a:lnTo>
                    <a:pt x="51096" y="270436"/>
                  </a:lnTo>
                  <a:lnTo>
                    <a:pt x="51096" y="255599"/>
                  </a:lnTo>
                  <a:lnTo>
                    <a:pt x="65393" y="257957"/>
                  </a:lnTo>
                  <a:lnTo>
                    <a:pt x="74795" y="243427"/>
                  </a:lnTo>
                  <a:lnTo>
                    <a:pt x="61307" y="239125"/>
                  </a:lnTo>
                  <a:lnTo>
                    <a:pt x="61307" y="208024"/>
                  </a:lnTo>
                  <a:lnTo>
                    <a:pt x="64575" y="175383"/>
                  </a:lnTo>
                  <a:lnTo>
                    <a:pt x="50788" y="148366"/>
                  </a:lnTo>
                  <a:lnTo>
                    <a:pt x="49558" y="148366"/>
                  </a:lnTo>
                  <a:cubicBezTo>
                    <a:pt x="48741" y="148058"/>
                    <a:pt x="45674" y="146526"/>
                    <a:pt x="35666" y="141105"/>
                  </a:cubicBezTo>
                  <a:cubicBezTo>
                    <a:pt x="31110" y="138601"/>
                    <a:pt x="27081" y="137370"/>
                    <a:pt x="23585" y="137370"/>
                  </a:cubicBezTo>
                  <a:cubicBezTo>
                    <a:pt x="22218" y="137370"/>
                    <a:pt x="20931" y="137556"/>
                    <a:pt x="19726" y="137929"/>
                  </a:cubicBezTo>
                  <a:cubicBezTo>
                    <a:pt x="18399" y="138342"/>
                    <a:pt x="17169" y="138950"/>
                    <a:pt x="16044" y="139874"/>
                  </a:cubicBezTo>
                  <a:lnTo>
                    <a:pt x="5016" y="132402"/>
                  </a:lnTo>
                  <a:lnTo>
                    <a:pt x="5016" y="125239"/>
                  </a:lnTo>
                  <a:lnTo>
                    <a:pt x="31167" y="123197"/>
                  </a:lnTo>
                  <a:lnTo>
                    <a:pt x="25956" y="111528"/>
                  </a:lnTo>
                  <a:lnTo>
                    <a:pt x="14717" y="110304"/>
                  </a:lnTo>
                  <a:lnTo>
                    <a:pt x="12169" y="100888"/>
                  </a:lnTo>
                  <a:lnTo>
                    <a:pt x="24734" y="98538"/>
                  </a:lnTo>
                  <a:lnTo>
                    <a:pt x="46904" y="89430"/>
                  </a:lnTo>
                  <a:lnTo>
                    <a:pt x="62124" y="76740"/>
                  </a:lnTo>
                  <a:lnTo>
                    <a:pt x="55481" y="66716"/>
                  </a:lnTo>
                  <a:lnTo>
                    <a:pt x="64681" y="54949"/>
                  </a:lnTo>
                  <a:lnTo>
                    <a:pt x="82352" y="51060"/>
                  </a:lnTo>
                  <a:lnTo>
                    <a:pt x="95225" y="38187"/>
                  </a:lnTo>
                  <a:lnTo>
                    <a:pt x="111472" y="32130"/>
                  </a:lnTo>
                  <a:lnTo>
                    <a:pt x="124240" y="30080"/>
                  </a:lnTo>
                  <a:lnTo>
                    <a:pt x="126595" y="44002"/>
                  </a:lnTo>
                  <a:lnTo>
                    <a:pt x="140180" y="48094"/>
                  </a:lnTo>
                  <a:lnTo>
                    <a:pt x="143958" y="35509"/>
                  </a:lnTo>
                  <a:lnTo>
                    <a:pt x="148255" y="37146"/>
                  </a:lnTo>
                  <a:lnTo>
                    <a:pt x="150909" y="56992"/>
                  </a:lnTo>
                  <a:lnTo>
                    <a:pt x="169502" y="56992"/>
                  </a:lnTo>
                  <a:lnTo>
                    <a:pt x="162253" y="35712"/>
                  </a:lnTo>
                  <a:lnTo>
                    <a:pt x="166436" y="24562"/>
                  </a:lnTo>
                  <a:lnTo>
                    <a:pt x="180029" y="24148"/>
                  </a:lnTo>
                  <a:lnTo>
                    <a:pt x="223244" y="5527"/>
                  </a:lnTo>
                  <a:close/>
                  <a:moveTo>
                    <a:pt x="223349" y="0"/>
                  </a:moveTo>
                  <a:lnTo>
                    <a:pt x="179309" y="19132"/>
                  </a:lnTo>
                  <a:lnTo>
                    <a:pt x="162762" y="19643"/>
                  </a:lnTo>
                  <a:lnTo>
                    <a:pt x="156734" y="35712"/>
                  </a:lnTo>
                  <a:lnTo>
                    <a:pt x="162253" y="51984"/>
                  </a:lnTo>
                  <a:lnTo>
                    <a:pt x="155302" y="51984"/>
                  </a:lnTo>
                  <a:lnTo>
                    <a:pt x="152851" y="33564"/>
                  </a:lnTo>
                  <a:lnTo>
                    <a:pt x="140592" y="28751"/>
                  </a:lnTo>
                  <a:lnTo>
                    <a:pt x="136709" y="41749"/>
                  </a:lnTo>
                  <a:lnTo>
                    <a:pt x="131190" y="40007"/>
                  </a:lnTo>
                  <a:lnTo>
                    <a:pt x="128334" y="24254"/>
                  </a:lnTo>
                  <a:lnTo>
                    <a:pt x="110040" y="27219"/>
                  </a:lnTo>
                  <a:lnTo>
                    <a:pt x="92879" y="33662"/>
                  </a:lnTo>
                  <a:lnTo>
                    <a:pt x="79698" y="46457"/>
                  </a:lnTo>
                  <a:lnTo>
                    <a:pt x="61719" y="50241"/>
                  </a:lnTo>
                  <a:lnTo>
                    <a:pt x="49154" y="66513"/>
                  </a:lnTo>
                  <a:lnTo>
                    <a:pt x="55279" y="75719"/>
                  </a:lnTo>
                  <a:lnTo>
                    <a:pt x="44550" y="84924"/>
                  </a:lnTo>
                  <a:lnTo>
                    <a:pt x="23504" y="93522"/>
                  </a:lnTo>
                  <a:lnTo>
                    <a:pt x="5728" y="96901"/>
                  </a:lnTo>
                  <a:lnTo>
                    <a:pt x="10834" y="115012"/>
                  </a:lnTo>
                  <a:lnTo>
                    <a:pt x="22590" y="116236"/>
                  </a:lnTo>
                  <a:lnTo>
                    <a:pt x="23610" y="118594"/>
                  </a:lnTo>
                  <a:lnTo>
                    <a:pt x="8" y="120433"/>
                  </a:lnTo>
                  <a:lnTo>
                    <a:pt x="8" y="134963"/>
                  </a:lnTo>
                  <a:lnTo>
                    <a:pt x="17582" y="146932"/>
                  </a:lnTo>
                  <a:lnTo>
                    <a:pt x="18909" y="144379"/>
                  </a:lnTo>
                  <a:cubicBezTo>
                    <a:pt x="19418" y="143561"/>
                    <a:pt x="20341" y="142945"/>
                    <a:pt x="21255" y="142742"/>
                  </a:cubicBezTo>
                  <a:cubicBezTo>
                    <a:pt x="21870" y="142556"/>
                    <a:pt x="22623" y="142426"/>
                    <a:pt x="23553" y="142426"/>
                  </a:cubicBezTo>
                  <a:cubicBezTo>
                    <a:pt x="25730" y="142426"/>
                    <a:pt x="28845" y="143131"/>
                    <a:pt x="33214" y="145505"/>
                  </a:cubicBezTo>
                  <a:cubicBezTo>
                    <a:pt x="41694" y="150205"/>
                    <a:pt x="45472" y="152053"/>
                    <a:pt x="47309" y="152871"/>
                  </a:cubicBezTo>
                  <a:lnTo>
                    <a:pt x="59268" y="176299"/>
                  </a:lnTo>
                  <a:lnTo>
                    <a:pt x="56096" y="207813"/>
                  </a:lnTo>
                  <a:lnTo>
                    <a:pt x="56096" y="242909"/>
                  </a:lnTo>
                  <a:lnTo>
                    <a:pt x="66825" y="246288"/>
                  </a:lnTo>
                  <a:lnTo>
                    <a:pt x="62844" y="252325"/>
                  </a:lnTo>
                  <a:lnTo>
                    <a:pt x="45885" y="249465"/>
                  </a:lnTo>
                  <a:lnTo>
                    <a:pt x="45885" y="272997"/>
                  </a:lnTo>
                  <a:lnTo>
                    <a:pt x="57423" y="281489"/>
                  </a:lnTo>
                  <a:lnTo>
                    <a:pt x="49048" y="299398"/>
                  </a:lnTo>
                  <a:lnTo>
                    <a:pt x="53029" y="331625"/>
                  </a:lnTo>
                  <a:lnTo>
                    <a:pt x="57836" y="355158"/>
                  </a:lnTo>
                  <a:lnTo>
                    <a:pt x="62229" y="379306"/>
                  </a:lnTo>
                  <a:lnTo>
                    <a:pt x="76122" y="377264"/>
                  </a:lnTo>
                  <a:lnTo>
                    <a:pt x="91042" y="394962"/>
                  </a:lnTo>
                  <a:lnTo>
                    <a:pt x="103405" y="373990"/>
                  </a:lnTo>
                  <a:lnTo>
                    <a:pt x="112597" y="345644"/>
                  </a:lnTo>
                  <a:lnTo>
                    <a:pt x="124143" y="327225"/>
                  </a:lnTo>
                  <a:lnTo>
                    <a:pt x="140690" y="322728"/>
                  </a:lnTo>
                  <a:lnTo>
                    <a:pt x="166848" y="311569"/>
                  </a:lnTo>
                  <a:lnTo>
                    <a:pt x="180029" y="295200"/>
                  </a:lnTo>
                  <a:lnTo>
                    <a:pt x="203218" y="292129"/>
                  </a:lnTo>
                  <a:lnTo>
                    <a:pt x="240616" y="268905"/>
                  </a:lnTo>
                  <a:lnTo>
                    <a:pt x="234685" y="268289"/>
                  </a:lnTo>
                  <a:lnTo>
                    <a:pt x="241741" y="252017"/>
                  </a:lnTo>
                  <a:lnTo>
                    <a:pt x="236829" y="235851"/>
                  </a:lnTo>
                  <a:cubicBezTo>
                    <a:pt x="239799" y="234830"/>
                    <a:pt x="243885" y="231759"/>
                    <a:pt x="247251" y="222958"/>
                  </a:cubicBezTo>
                  <a:cubicBezTo>
                    <a:pt x="248068" y="221013"/>
                    <a:pt x="248788" y="218971"/>
                    <a:pt x="249403" y="217026"/>
                  </a:cubicBezTo>
                  <a:lnTo>
                    <a:pt x="252462" y="209450"/>
                  </a:lnTo>
                  <a:cubicBezTo>
                    <a:pt x="256653" y="199223"/>
                    <a:pt x="258392" y="194920"/>
                    <a:pt x="259210" y="192984"/>
                  </a:cubicBezTo>
                  <a:cubicBezTo>
                    <a:pt x="260124" y="192262"/>
                    <a:pt x="260844" y="191241"/>
                    <a:pt x="261249" y="190220"/>
                  </a:cubicBezTo>
                  <a:cubicBezTo>
                    <a:pt x="262576" y="186946"/>
                    <a:pt x="262066" y="182441"/>
                    <a:pt x="259517" y="176712"/>
                  </a:cubicBezTo>
                  <a:cubicBezTo>
                    <a:pt x="258190" y="173438"/>
                    <a:pt x="256038" y="170675"/>
                    <a:pt x="253279" y="168527"/>
                  </a:cubicBezTo>
                  <a:cubicBezTo>
                    <a:pt x="257575" y="166072"/>
                    <a:pt x="259825" y="164735"/>
                    <a:pt x="260941" y="163916"/>
                  </a:cubicBezTo>
                  <a:lnTo>
                    <a:pt x="261046" y="164021"/>
                  </a:lnTo>
                  <a:lnTo>
                    <a:pt x="269526" y="158601"/>
                  </a:lnTo>
                  <a:lnTo>
                    <a:pt x="266152" y="138131"/>
                  </a:lnTo>
                  <a:lnTo>
                    <a:pt x="269121" y="117775"/>
                  </a:lnTo>
                  <a:lnTo>
                    <a:pt x="284543" y="100580"/>
                  </a:lnTo>
                  <a:lnTo>
                    <a:pt x="298541" y="83700"/>
                  </a:lnTo>
                  <a:lnTo>
                    <a:pt x="304165" y="66610"/>
                  </a:lnTo>
                  <a:lnTo>
                    <a:pt x="284543" y="57502"/>
                  </a:lnTo>
                  <a:lnTo>
                    <a:pt x="265035" y="64973"/>
                  </a:lnTo>
                  <a:lnTo>
                    <a:pt x="257883" y="71318"/>
                  </a:lnTo>
                  <a:lnTo>
                    <a:pt x="261864" y="64358"/>
                  </a:lnTo>
                  <a:lnTo>
                    <a:pt x="263296" y="57097"/>
                  </a:lnTo>
                  <a:lnTo>
                    <a:pt x="226926" y="57097"/>
                  </a:lnTo>
                  <a:lnTo>
                    <a:pt x="226618" y="53515"/>
                  </a:lnTo>
                  <a:lnTo>
                    <a:pt x="238982" y="51984"/>
                  </a:lnTo>
                  <a:lnTo>
                    <a:pt x="263296" y="51984"/>
                  </a:lnTo>
                  <a:lnTo>
                    <a:pt x="260229" y="31822"/>
                  </a:lnTo>
                  <a:lnTo>
                    <a:pt x="252672" y="14327"/>
                  </a:lnTo>
                  <a:lnTo>
                    <a:pt x="223349"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8" name="Google Shape;1127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eRkAAIwRAADOGgAAmhIAAAAAAAAmAAAACAAAAP//////////"/>
                </a:ext>
              </a:extLst>
            </p:cNvSpPr>
            <p:nvPr/>
          </p:nvSpPr>
          <p:spPr>
            <a:xfrm>
              <a:off x="4140835" y="2852420"/>
              <a:ext cx="216535" cy="171450"/>
            </a:xfrm>
            <a:custGeom>
              <a:avLst/>
              <a:gdLst/>
              <a:ahLst/>
              <a:cxnLst/>
              <a:rect l="0" t="0" r="216535" b="171450"/>
              <a:pathLst>
                <a:path w="216535" h="171450">
                  <a:moveTo>
                    <a:pt x="155891" y="8"/>
                  </a:moveTo>
                  <a:lnTo>
                    <a:pt x="118715" y="4496"/>
                  </a:lnTo>
                  <a:lnTo>
                    <a:pt x="92595" y="15324"/>
                  </a:lnTo>
                  <a:lnTo>
                    <a:pt x="82966" y="25529"/>
                  </a:lnTo>
                  <a:lnTo>
                    <a:pt x="98330" y="41767"/>
                  </a:lnTo>
                  <a:lnTo>
                    <a:pt x="113694" y="49328"/>
                  </a:lnTo>
                  <a:lnTo>
                    <a:pt x="90032" y="49837"/>
                  </a:lnTo>
                  <a:lnTo>
                    <a:pt x="73338" y="37683"/>
                  </a:lnTo>
                  <a:lnTo>
                    <a:pt x="71496" y="22367"/>
                  </a:lnTo>
                  <a:lnTo>
                    <a:pt x="61868" y="18486"/>
                  </a:lnTo>
                  <a:lnTo>
                    <a:pt x="42099" y="54228"/>
                  </a:lnTo>
                  <a:lnTo>
                    <a:pt x="38822" y="78528"/>
                  </a:lnTo>
                  <a:lnTo>
                    <a:pt x="46504" y="95065"/>
                  </a:lnTo>
                  <a:lnTo>
                    <a:pt x="61868" y="98946"/>
                  </a:lnTo>
                  <a:lnTo>
                    <a:pt x="70166" y="110688"/>
                  </a:lnTo>
                  <a:lnTo>
                    <a:pt x="51006" y="105788"/>
                  </a:lnTo>
                  <a:lnTo>
                    <a:pt x="41378" y="117327"/>
                  </a:lnTo>
                  <a:lnTo>
                    <a:pt x="22842" y="117327"/>
                  </a:lnTo>
                  <a:lnTo>
                    <a:pt x="13319" y="113243"/>
                  </a:lnTo>
                  <a:lnTo>
                    <a:pt x="3382" y="103030"/>
                  </a:lnTo>
                  <a:cubicBezTo>
                    <a:pt x="1435" y="104356"/>
                    <a:pt x="0" y="115896"/>
                    <a:pt x="0" y="115896"/>
                  </a:cubicBezTo>
                  <a:lnTo>
                    <a:pt x="9831" y="127945"/>
                  </a:lnTo>
                  <a:lnTo>
                    <a:pt x="5118" y="145614"/>
                  </a:lnTo>
                  <a:lnTo>
                    <a:pt x="413" y="157355"/>
                  </a:lnTo>
                  <a:lnTo>
                    <a:pt x="31749" y="165725"/>
                  </a:lnTo>
                  <a:lnTo>
                    <a:pt x="53261" y="171442"/>
                  </a:lnTo>
                  <a:lnTo>
                    <a:pt x="61251" y="168280"/>
                  </a:lnTo>
                  <a:lnTo>
                    <a:pt x="61251" y="155520"/>
                  </a:lnTo>
                  <a:lnTo>
                    <a:pt x="47121" y="151129"/>
                  </a:lnTo>
                  <a:lnTo>
                    <a:pt x="31854" y="145816"/>
                  </a:lnTo>
                  <a:lnTo>
                    <a:pt x="26736" y="132643"/>
                  </a:lnTo>
                  <a:lnTo>
                    <a:pt x="38514" y="130500"/>
                  </a:lnTo>
                  <a:lnTo>
                    <a:pt x="57358" y="142751"/>
                  </a:lnTo>
                  <a:lnTo>
                    <a:pt x="74052" y="142751"/>
                  </a:lnTo>
                  <a:lnTo>
                    <a:pt x="89423" y="148371"/>
                  </a:lnTo>
                  <a:lnTo>
                    <a:pt x="95767" y="122430"/>
                  </a:lnTo>
                  <a:lnTo>
                    <a:pt x="110522" y="108343"/>
                  </a:lnTo>
                  <a:lnTo>
                    <a:pt x="122609" y="98849"/>
                  </a:lnTo>
                  <a:lnTo>
                    <a:pt x="122609" y="84140"/>
                  </a:lnTo>
                  <a:lnTo>
                    <a:pt x="150773" y="74646"/>
                  </a:lnTo>
                  <a:lnTo>
                    <a:pt x="172593" y="62492"/>
                  </a:lnTo>
                  <a:lnTo>
                    <a:pt x="189182" y="48406"/>
                  </a:lnTo>
                  <a:lnTo>
                    <a:pt x="206800" y="42179"/>
                  </a:lnTo>
                  <a:lnTo>
                    <a:pt x="216535" y="26863"/>
                  </a:lnTo>
                  <a:lnTo>
                    <a:pt x="208236" y="11240"/>
                  </a:lnTo>
                  <a:lnTo>
                    <a:pt x="184680"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7" name="Google Shape;1127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dBkAAIgRAADSGgAAnxIAAAAAAAAmAAAACAAAAP//////////"/>
                </a:ext>
              </a:extLst>
            </p:cNvSpPr>
            <p:nvPr/>
          </p:nvSpPr>
          <p:spPr>
            <a:xfrm>
              <a:off x="4137660" y="2849880"/>
              <a:ext cx="222250" cy="177165"/>
            </a:xfrm>
            <a:custGeom>
              <a:avLst/>
              <a:gdLst/>
              <a:ahLst/>
              <a:cxnLst/>
              <a:rect l="0" t="0" r="222250" b="177165"/>
              <a:pathLst>
                <a:path w="222250" h="177165">
                  <a:moveTo>
                    <a:pt x="186928" y="5114"/>
                  </a:moveTo>
                  <a:lnTo>
                    <a:pt x="209247" y="15554"/>
                  </a:lnTo>
                  <a:lnTo>
                    <a:pt x="216308" y="29170"/>
                  </a:lnTo>
                  <a:lnTo>
                    <a:pt x="207909" y="42471"/>
                  </a:lnTo>
                  <a:lnTo>
                    <a:pt x="191128" y="48615"/>
                  </a:lnTo>
                  <a:lnTo>
                    <a:pt x="174136" y="62840"/>
                  </a:lnTo>
                  <a:lnTo>
                    <a:pt x="152839" y="74811"/>
                  </a:lnTo>
                  <a:lnTo>
                    <a:pt x="122949" y="85048"/>
                  </a:lnTo>
                  <a:lnTo>
                    <a:pt x="122949" y="100399"/>
                  </a:lnTo>
                  <a:lnTo>
                    <a:pt x="111583" y="109307"/>
                  </a:lnTo>
                  <a:lnTo>
                    <a:pt x="96334" y="123937"/>
                  </a:lnTo>
                  <a:lnTo>
                    <a:pt x="90497" y="147888"/>
                  </a:lnTo>
                  <a:lnTo>
                    <a:pt x="77802" y="143284"/>
                  </a:lnTo>
                  <a:lnTo>
                    <a:pt x="61118" y="143284"/>
                  </a:lnTo>
                  <a:lnTo>
                    <a:pt x="42083" y="130697"/>
                  </a:lnTo>
                  <a:lnTo>
                    <a:pt x="26210" y="133558"/>
                  </a:lnTo>
                  <a:lnTo>
                    <a:pt x="32971" y="150758"/>
                  </a:lnTo>
                  <a:lnTo>
                    <a:pt x="49347" y="156488"/>
                  </a:lnTo>
                  <a:lnTo>
                    <a:pt x="61628" y="160370"/>
                  </a:lnTo>
                  <a:lnTo>
                    <a:pt x="61628" y="169481"/>
                  </a:lnTo>
                  <a:lnTo>
                    <a:pt x="56108" y="171734"/>
                  </a:lnTo>
                  <a:lnTo>
                    <a:pt x="6867" y="158530"/>
                  </a:lnTo>
                  <a:lnTo>
                    <a:pt x="10547" y="149120"/>
                  </a:lnTo>
                  <a:lnTo>
                    <a:pt x="15565" y="130186"/>
                  </a:lnTo>
                  <a:lnTo>
                    <a:pt x="5634" y="118004"/>
                  </a:lnTo>
                  <a:cubicBezTo>
                    <a:pt x="5942" y="115443"/>
                    <a:pt x="6453" y="112784"/>
                    <a:pt x="7069" y="110328"/>
                  </a:cubicBezTo>
                  <a:lnTo>
                    <a:pt x="14341" y="117801"/>
                  </a:lnTo>
                  <a:lnTo>
                    <a:pt x="24783" y="122503"/>
                  </a:lnTo>
                  <a:lnTo>
                    <a:pt x="45561" y="122713"/>
                  </a:lnTo>
                  <a:lnTo>
                    <a:pt x="54875" y="111455"/>
                  </a:lnTo>
                  <a:lnTo>
                    <a:pt x="79139" y="117696"/>
                  </a:lnTo>
                  <a:lnTo>
                    <a:pt x="66339" y="99378"/>
                  </a:lnTo>
                  <a:lnTo>
                    <a:pt x="51292" y="95593"/>
                  </a:lnTo>
                  <a:lnTo>
                    <a:pt x="44434" y="80752"/>
                  </a:lnTo>
                  <a:lnTo>
                    <a:pt x="47506" y="57725"/>
                  </a:lnTo>
                  <a:lnTo>
                    <a:pt x="65933" y="24356"/>
                  </a:lnTo>
                  <a:lnTo>
                    <a:pt x="72070" y="26714"/>
                  </a:lnTo>
                  <a:lnTo>
                    <a:pt x="74016" y="41758"/>
                  </a:lnTo>
                  <a:lnTo>
                    <a:pt x="92135" y="55059"/>
                  </a:lnTo>
                  <a:lnTo>
                    <a:pt x="127148" y="54240"/>
                  </a:lnTo>
                  <a:lnTo>
                    <a:pt x="102779" y="42374"/>
                  </a:lnTo>
                  <a:lnTo>
                    <a:pt x="89370" y="28141"/>
                  </a:lnTo>
                  <a:lnTo>
                    <a:pt x="97047" y="20060"/>
                  </a:lnTo>
                  <a:lnTo>
                    <a:pt x="122333" y="9515"/>
                  </a:lnTo>
                  <a:lnTo>
                    <a:pt x="158773" y="5114"/>
                  </a:lnTo>
                  <a:close/>
                  <a:moveTo>
                    <a:pt x="158473" y="0"/>
                  </a:moveTo>
                  <a:lnTo>
                    <a:pt x="121417" y="4506"/>
                  </a:lnTo>
                  <a:lnTo>
                    <a:pt x="94494" y="15554"/>
                  </a:lnTo>
                  <a:lnTo>
                    <a:pt x="82414" y="28141"/>
                  </a:lnTo>
                  <a:lnTo>
                    <a:pt x="99407" y="46159"/>
                  </a:lnTo>
                  <a:lnTo>
                    <a:pt x="106062" y="49636"/>
                  </a:lnTo>
                  <a:lnTo>
                    <a:pt x="93772" y="49944"/>
                  </a:lnTo>
                  <a:lnTo>
                    <a:pt x="78831" y="38889"/>
                  </a:lnTo>
                  <a:lnTo>
                    <a:pt x="76780" y="23132"/>
                  </a:lnTo>
                  <a:lnTo>
                    <a:pt x="63785" y="17912"/>
                  </a:lnTo>
                  <a:lnTo>
                    <a:pt x="42796" y="55675"/>
                  </a:lnTo>
                  <a:lnTo>
                    <a:pt x="39213" y="81571"/>
                  </a:lnTo>
                  <a:lnTo>
                    <a:pt x="47709" y="99994"/>
                  </a:lnTo>
                  <a:lnTo>
                    <a:pt x="63266" y="103877"/>
                  </a:lnTo>
                  <a:lnTo>
                    <a:pt x="67060" y="109307"/>
                  </a:lnTo>
                  <a:lnTo>
                    <a:pt x="53035" y="105725"/>
                  </a:lnTo>
                  <a:lnTo>
                    <a:pt x="43210" y="117591"/>
                  </a:lnTo>
                  <a:lnTo>
                    <a:pt x="26420" y="117591"/>
                  </a:lnTo>
                  <a:lnTo>
                    <a:pt x="17714" y="113911"/>
                  </a:lnTo>
                  <a:lnTo>
                    <a:pt x="6664" y="102547"/>
                  </a:lnTo>
                  <a:lnTo>
                    <a:pt x="4921" y="103674"/>
                  </a:lnTo>
                  <a:cubicBezTo>
                    <a:pt x="4207" y="104185"/>
                    <a:pt x="2051" y="105619"/>
                    <a:pt x="413" y="118409"/>
                  </a:cubicBezTo>
                  <a:lnTo>
                    <a:pt x="316" y="119536"/>
                  </a:lnTo>
                  <a:lnTo>
                    <a:pt x="10036" y="131410"/>
                  </a:lnTo>
                  <a:lnTo>
                    <a:pt x="5740" y="147580"/>
                  </a:lnTo>
                  <a:lnTo>
                    <a:pt x="8" y="162016"/>
                  </a:lnTo>
                  <a:lnTo>
                    <a:pt x="56310" y="177156"/>
                  </a:lnTo>
                  <a:lnTo>
                    <a:pt x="66752" y="172966"/>
                  </a:lnTo>
                  <a:lnTo>
                    <a:pt x="66752" y="156585"/>
                  </a:lnTo>
                  <a:lnTo>
                    <a:pt x="50984" y="151576"/>
                  </a:lnTo>
                  <a:lnTo>
                    <a:pt x="36862" y="146656"/>
                  </a:lnTo>
                  <a:lnTo>
                    <a:pt x="33173" y="137449"/>
                  </a:lnTo>
                  <a:lnTo>
                    <a:pt x="40956" y="136014"/>
                  </a:lnTo>
                  <a:lnTo>
                    <a:pt x="59586" y="148196"/>
                  </a:lnTo>
                  <a:lnTo>
                    <a:pt x="76472" y="148196"/>
                  </a:lnTo>
                  <a:lnTo>
                    <a:pt x="94080" y="154640"/>
                  </a:lnTo>
                  <a:lnTo>
                    <a:pt x="101044" y="126604"/>
                  </a:lnTo>
                  <a:lnTo>
                    <a:pt x="114964" y="113092"/>
                  </a:lnTo>
                  <a:lnTo>
                    <a:pt x="128064" y="102855"/>
                  </a:lnTo>
                  <a:lnTo>
                    <a:pt x="128064" y="88736"/>
                  </a:lnTo>
                  <a:lnTo>
                    <a:pt x="154890" y="79520"/>
                  </a:lnTo>
                  <a:lnTo>
                    <a:pt x="176997" y="67135"/>
                  </a:lnTo>
                  <a:lnTo>
                    <a:pt x="193373" y="53324"/>
                  </a:lnTo>
                  <a:lnTo>
                    <a:pt x="211290" y="46872"/>
                  </a:lnTo>
                  <a:lnTo>
                    <a:pt x="222242" y="29478"/>
                  </a:lnTo>
                  <a:lnTo>
                    <a:pt x="212927" y="11768"/>
                  </a:lnTo>
                  <a:lnTo>
                    <a:pt x="188152"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6" name="Google Shape;1127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WxkAAF4SAAB0GQAAfBIAAAAAAAAmAAAACAAAAP//////////"/>
                </a:ext>
              </a:extLst>
            </p:cNvSpPr>
            <p:nvPr/>
          </p:nvSpPr>
          <p:spPr>
            <a:xfrm>
              <a:off x="4121785" y="2985770"/>
              <a:ext cx="15875" cy="19050"/>
            </a:xfrm>
            <a:custGeom>
              <a:avLst/>
              <a:gdLst/>
              <a:ahLst/>
              <a:cxnLst/>
              <a:rect l="0" t="0" r="15875" b="19050"/>
              <a:pathLst>
                <a:path w="15875" h="19050">
                  <a:moveTo>
                    <a:pt x="10784" y="8"/>
                  </a:moveTo>
                  <a:cubicBezTo>
                    <a:pt x="8239" y="1943"/>
                    <a:pt x="8" y="12528"/>
                    <a:pt x="8" y="12528"/>
                  </a:cubicBezTo>
                  <a:lnTo>
                    <a:pt x="10784" y="19042"/>
                  </a:lnTo>
                  <a:lnTo>
                    <a:pt x="15866" y="9577"/>
                  </a:lnTo>
                  <a:lnTo>
                    <a:pt x="10784"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5" name="Google Shape;1127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VRkAAFgSAAB5GQAAghIAAAAAAAAmAAAACAAAAP//////////"/>
                </a:ext>
              </a:extLst>
            </p:cNvSpPr>
            <p:nvPr/>
          </p:nvSpPr>
          <p:spPr>
            <a:xfrm>
              <a:off x="4117975" y="2981960"/>
              <a:ext cx="22860" cy="26670"/>
            </a:xfrm>
            <a:custGeom>
              <a:avLst/>
              <a:gdLst/>
              <a:ahLst/>
              <a:cxnLst/>
              <a:rect l="0" t="0" r="22860" b="26670"/>
              <a:pathLst>
                <a:path w="22860" h="26670">
                  <a:moveTo>
                    <a:pt x="14104" y="8105"/>
                  </a:moveTo>
                  <a:lnTo>
                    <a:pt x="16990" y="13538"/>
                  </a:lnTo>
                  <a:lnTo>
                    <a:pt x="13794" y="19483"/>
                  </a:lnTo>
                  <a:lnTo>
                    <a:pt x="7623" y="15796"/>
                  </a:lnTo>
                  <a:cubicBezTo>
                    <a:pt x="9783" y="13229"/>
                    <a:pt x="12359" y="10151"/>
                    <a:pt x="14104" y="8105"/>
                  </a:cubicBezTo>
                  <a:close/>
                  <a:moveTo>
                    <a:pt x="15653" y="0"/>
                  </a:moveTo>
                  <a:lnTo>
                    <a:pt x="13183" y="1844"/>
                  </a:lnTo>
                  <a:cubicBezTo>
                    <a:pt x="10501" y="3898"/>
                    <a:pt x="3196" y="13124"/>
                    <a:pt x="1859" y="14975"/>
                  </a:cubicBezTo>
                  <a:lnTo>
                    <a:pt x="0" y="17225"/>
                  </a:lnTo>
                  <a:lnTo>
                    <a:pt x="15751" y="26662"/>
                  </a:lnTo>
                  <a:lnTo>
                    <a:pt x="22860" y="13432"/>
                  </a:lnTo>
                  <a:lnTo>
                    <a:pt x="15653"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4" name="Google Shape;1127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hhkAAPkRAACiGQAALRIAAAAAAAAmAAAACAAAAP//////////"/>
                </a:ext>
              </a:extLst>
            </p:cNvSpPr>
            <p:nvPr/>
          </p:nvSpPr>
          <p:spPr>
            <a:xfrm>
              <a:off x="4149090" y="2921635"/>
              <a:ext cx="17780" cy="33020"/>
            </a:xfrm>
            <a:custGeom>
              <a:avLst/>
              <a:gdLst/>
              <a:ahLst/>
              <a:cxnLst/>
              <a:rect l="0" t="0" r="17780" b="33020"/>
              <a:pathLst>
                <a:path w="17780" h="33020">
                  <a:moveTo>
                    <a:pt x="9100" y="0"/>
                  </a:moveTo>
                  <a:lnTo>
                    <a:pt x="8" y="17017"/>
                  </a:lnTo>
                  <a:lnTo>
                    <a:pt x="3681" y="33012"/>
                  </a:lnTo>
                  <a:lnTo>
                    <a:pt x="6852" y="33012"/>
                  </a:lnTo>
                  <a:lnTo>
                    <a:pt x="6852" y="20200"/>
                  </a:lnTo>
                  <a:lnTo>
                    <a:pt x="17780" y="13940"/>
                  </a:lnTo>
                  <a:lnTo>
                    <a:pt x="9100"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3" name="Google Shape;1127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ghkAAPERAACoGQAAMRIAAAAAAAAmAAAACAAAAP//////////"/>
                </a:ext>
              </a:extLst>
            </p:cNvSpPr>
            <p:nvPr/>
          </p:nvSpPr>
          <p:spPr>
            <a:xfrm>
              <a:off x="4146550" y="2916555"/>
              <a:ext cx="24130" cy="40640"/>
            </a:xfrm>
            <a:custGeom>
              <a:avLst/>
              <a:gdLst/>
              <a:ahLst/>
              <a:cxnLst/>
              <a:rect l="0" t="0" r="24130" b="40640"/>
              <a:pathLst>
                <a:path w="24130" h="40640">
                  <a:moveTo>
                    <a:pt x="12065" y="10237"/>
                  </a:moveTo>
                  <a:lnTo>
                    <a:pt x="17012" y="18123"/>
                  </a:lnTo>
                  <a:lnTo>
                    <a:pt x="7012" y="23854"/>
                  </a:lnTo>
                  <a:lnTo>
                    <a:pt x="7012" y="29479"/>
                  </a:lnTo>
                  <a:lnTo>
                    <a:pt x="5469" y="22525"/>
                  </a:lnTo>
                  <a:lnTo>
                    <a:pt x="12065" y="10237"/>
                  </a:lnTo>
                  <a:close/>
                  <a:moveTo>
                    <a:pt x="11755" y="8"/>
                  </a:moveTo>
                  <a:lnTo>
                    <a:pt x="8" y="21803"/>
                  </a:lnTo>
                  <a:lnTo>
                    <a:pt x="4335" y="40640"/>
                  </a:lnTo>
                  <a:lnTo>
                    <a:pt x="12171" y="40640"/>
                  </a:lnTo>
                  <a:lnTo>
                    <a:pt x="12171" y="26715"/>
                  </a:lnTo>
                  <a:lnTo>
                    <a:pt x="24122" y="19963"/>
                  </a:lnTo>
                  <a:lnTo>
                    <a:pt x="11755"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2" name="Google Shape;1127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VxkAANARAACBGQAAGRIAAAAAAAAmAAAACAAAAP//////////"/>
                </a:ext>
              </a:extLst>
            </p:cNvSpPr>
            <p:nvPr/>
          </p:nvSpPr>
          <p:spPr>
            <a:xfrm>
              <a:off x="4119245" y="2895600"/>
              <a:ext cx="26670" cy="46355"/>
            </a:xfrm>
            <a:custGeom>
              <a:avLst/>
              <a:gdLst/>
              <a:ahLst/>
              <a:cxnLst/>
              <a:rect l="0" t="0" r="26670" b="46355"/>
              <a:pathLst>
                <a:path w="26670" h="46355">
                  <a:moveTo>
                    <a:pt x="6391" y="0"/>
                  </a:moveTo>
                  <a:lnTo>
                    <a:pt x="6391" y="15386"/>
                  </a:lnTo>
                  <a:lnTo>
                    <a:pt x="8" y="21264"/>
                  </a:lnTo>
                  <a:lnTo>
                    <a:pt x="10148" y="36029"/>
                  </a:lnTo>
                  <a:lnTo>
                    <a:pt x="12982" y="46355"/>
                  </a:lnTo>
                  <a:lnTo>
                    <a:pt x="26670" y="18689"/>
                  </a:lnTo>
                  <a:lnTo>
                    <a:pt x="26670" y="5158"/>
                  </a:lnTo>
                  <a:lnTo>
                    <a:pt x="6391"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1" name="Google Shape;1127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URkAAMsRAACFGQAAJBIAAAAAAAAmAAAACAAAAP//////////"/>
                </a:ext>
              </a:extLst>
            </p:cNvSpPr>
            <p:nvPr/>
          </p:nvSpPr>
          <p:spPr>
            <a:xfrm>
              <a:off x="4115435" y="2892425"/>
              <a:ext cx="33020" cy="56515"/>
            </a:xfrm>
            <a:custGeom>
              <a:avLst/>
              <a:gdLst/>
              <a:ahLst/>
              <a:cxnLst/>
              <a:rect l="0" t="0" r="33020" b="56515"/>
              <a:pathLst>
                <a:path w="33020" h="56515">
                  <a:moveTo>
                    <a:pt x="12486" y="6575"/>
                  </a:moveTo>
                  <a:lnTo>
                    <a:pt x="27962" y="10375"/>
                  </a:lnTo>
                  <a:lnTo>
                    <a:pt x="27962" y="21271"/>
                  </a:lnTo>
                  <a:lnTo>
                    <a:pt x="17233" y="42331"/>
                  </a:lnTo>
                  <a:lnTo>
                    <a:pt x="16097" y="38531"/>
                  </a:lnTo>
                  <a:lnTo>
                    <a:pt x="6815" y="24762"/>
                  </a:lnTo>
                  <a:lnTo>
                    <a:pt x="12486" y="19831"/>
                  </a:lnTo>
                  <a:lnTo>
                    <a:pt x="12486" y="6575"/>
                  </a:lnTo>
                  <a:close/>
                  <a:moveTo>
                    <a:pt x="7223" y="0"/>
                  </a:moveTo>
                  <a:lnTo>
                    <a:pt x="7223" y="17471"/>
                  </a:lnTo>
                  <a:lnTo>
                    <a:pt x="0" y="24046"/>
                  </a:lnTo>
                  <a:lnTo>
                    <a:pt x="11350" y="40280"/>
                  </a:lnTo>
                  <a:lnTo>
                    <a:pt x="15787" y="56515"/>
                  </a:lnTo>
                  <a:lnTo>
                    <a:pt x="33020" y="22500"/>
                  </a:lnTo>
                  <a:lnTo>
                    <a:pt x="33020" y="6371"/>
                  </a:lnTo>
                  <a:lnTo>
                    <a:pt x="7223"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00" name="Google Shape;1127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MRkAACkSAABnGQAAXhIAAAAAAAAmAAAACAAAAP//////////"/>
                </a:ext>
              </a:extLst>
            </p:cNvSpPr>
            <p:nvPr/>
          </p:nvSpPr>
          <p:spPr>
            <a:xfrm>
              <a:off x="4095115" y="2952115"/>
              <a:ext cx="34290" cy="33655"/>
            </a:xfrm>
            <a:custGeom>
              <a:avLst/>
              <a:gdLst/>
              <a:ahLst/>
              <a:cxnLst/>
              <a:rect l="0" t="0" r="34290" b="33655"/>
              <a:pathLst>
                <a:path w="34290" h="33655">
                  <a:moveTo>
                    <a:pt x="0" y="0"/>
                  </a:moveTo>
                  <a:lnTo>
                    <a:pt x="0" y="15249"/>
                  </a:lnTo>
                  <a:lnTo>
                    <a:pt x="10176" y="21658"/>
                  </a:lnTo>
                  <a:lnTo>
                    <a:pt x="7630" y="33655"/>
                  </a:lnTo>
                  <a:cubicBezTo>
                    <a:pt x="7630" y="33655"/>
                    <a:pt x="19989" y="28751"/>
                    <a:pt x="20908" y="28751"/>
                  </a:cubicBezTo>
                  <a:cubicBezTo>
                    <a:pt x="20940" y="28751"/>
                    <a:pt x="20956" y="28759"/>
                    <a:pt x="20956" y="28775"/>
                  </a:cubicBezTo>
                  <a:cubicBezTo>
                    <a:pt x="20956" y="28775"/>
                    <a:pt x="20964" y="28783"/>
                    <a:pt x="20964" y="28783"/>
                  </a:cubicBezTo>
                  <a:cubicBezTo>
                    <a:pt x="21254" y="28783"/>
                    <a:pt x="34290" y="11183"/>
                    <a:pt x="34290" y="11183"/>
                  </a:cubicBezTo>
                  <a:lnTo>
                    <a:pt x="26555" y="0"/>
                  </a:lnTo>
                  <a:lnTo>
                    <a:pt x="17298" y="6408"/>
                  </a:lnTo>
                  <a:lnTo>
                    <a:pt x="0"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9" name="Google Shape;1127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LRkAACMSAABsGQAAZRIAAAAAAAAmAAAACAAAAP//////////"/>
                </a:ext>
              </a:extLst>
            </p:cNvSpPr>
            <p:nvPr/>
          </p:nvSpPr>
          <p:spPr>
            <a:xfrm>
              <a:off x="4092575" y="2948305"/>
              <a:ext cx="40005" cy="41910"/>
            </a:xfrm>
            <a:custGeom>
              <a:avLst/>
              <a:gdLst/>
              <a:ahLst/>
              <a:cxnLst/>
              <a:rect l="0" t="0" r="40005" b="41910"/>
              <a:pathLst>
                <a:path w="40005" h="41910">
                  <a:moveTo>
                    <a:pt x="28400" y="7314"/>
                  </a:moveTo>
                  <a:lnTo>
                    <a:pt x="33686" y="15035"/>
                  </a:lnTo>
                  <a:cubicBezTo>
                    <a:pt x="29616" y="20596"/>
                    <a:pt x="23919" y="28318"/>
                    <a:pt x="22186" y="30479"/>
                  </a:cubicBezTo>
                  <a:cubicBezTo>
                    <a:pt x="20768" y="30894"/>
                    <a:pt x="18221" y="31824"/>
                    <a:pt x="13643" y="33675"/>
                  </a:cubicBezTo>
                  <a:lnTo>
                    <a:pt x="15578" y="24306"/>
                  </a:lnTo>
                  <a:lnTo>
                    <a:pt x="5093" y="17718"/>
                  </a:lnTo>
                  <a:lnTo>
                    <a:pt x="5093" y="7420"/>
                  </a:lnTo>
                  <a:lnTo>
                    <a:pt x="20155" y="13079"/>
                  </a:lnTo>
                  <a:lnTo>
                    <a:pt x="28400" y="7314"/>
                  </a:lnTo>
                  <a:close/>
                  <a:moveTo>
                    <a:pt x="8" y="8"/>
                  </a:moveTo>
                  <a:lnTo>
                    <a:pt x="8" y="20596"/>
                  </a:lnTo>
                  <a:lnTo>
                    <a:pt x="9872" y="26777"/>
                  </a:lnTo>
                  <a:lnTo>
                    <a:pt x="6721" y="41910"/>
                  </a:lnTo>
                  <a:lnTo>
                    <a:pt x="11097" y="40157"/>
                  </a:lnTo>
                  <a:cubicBezTo>
                    <a:pt x="16085" y="38200"/>
                    <a:pt x="21678" y="36039"/>
                    <a:pt x="23411" y="35420"/>
                  </a:cubicBezTo>
                  <a:cubicBezTo>
                    <a:pt x="23500" y="35444"/>
                    <a:pt x="23588" y="35452"/>
                    <a:pt x="23677" y="35452"/>
                  </a:cubicBezTo>
                  <a:cubicBezTo>
                    <a:pt x="25224" y="35452"/>
                    <a:pt x="27142" y="32631"/>
                    <a:pt x="38876" y="16479"/>
                  </a:cubicBezTo>
                  <a:lnTo>
                    <a:pt x="39996" y="14938"/>
                  </a:lnTo>
                  <a:lnTo>
                    <a:pt x="29721" y="106"/>
                  </a:lnTo>
                  <a:lnTo>
                    <a:pt x="19438" y="7216"/>
                  </a:lnTo>
                  <a:lnTo>
                    <a:pt x="8"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8" name="Google Shape;1128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wRgAABkSAAAjGQAAXhIAAAAAAAAmAAAACAAAAP//////////"/>
                </a:ext>
              </a:extLst>
            </p:cNvSpPr>
            <p:nvPr/>
          </p:nvSpPr>
          <p:spPr>
            <a:xfrm>
              <a:off x="4023995" y="2941955"/>
              <a:ext cx="62230" cy="43815"/>
            </a:xfrm>
            <a:custGeom>
              <a:avLst/>
              <a:gdLst/>
              <a:ahLst/>
              <a:cxnLst/>
              <a:rect l="0" t="0" r="62230" b="43815"/>
              <a:pathLst>
                <a:path w="62230" h="43815">
                  <a:moveTo>
                    <a:pt x="19486" y="8"/>
                  </a:moveTo>
                  <a:lnTo>
                    <a:pt x="13055" y="4159"/>
                  </a:lnTo>
                  <a:cubicBezTo>
                    <a:pt x="11116" y="4770"/>
                    <a:pt x="0" y="17241"/>
                    <a:pt x="0" y="17241"/>
                  </a:cubicBezTo>
                  <a:lnTo>
                    <a:pt x="6940" y="32355"/>
                  </a:lnTo>
                  <a:lnTo>
                    <a:pt x="13669" y="43815"/>
                  </a:lnTo>
                  <a:lnTo>
                    <a:pt x="33462" y="38940"/>
                  </a:lnTo>
                  <a:lnTo>
                    <a:pt x="42437" y="34282"/>
                  </a:lnTo>
                  <a:lnTo>
                    <a:pt x="59677" y="38844"/>
                  </a:lnTo>
                  <a:lnTo>
                    <a:pt x="62230" y="21297"/>
                  </a:lnTo>
                  <a:lnTo>
                    <a:pt x="55799" y="3854"/>
                  </a:lnTo>
                  <a:lnTo>
                    <a:pt x="40498" y="14607"/>
                  </a:lnTo>
                  <a:lnTo>
                    <a:pt x="36516" y="23834"/>
                  </a:lnTo>
                  <a:lnTo>
                    <a:pt x="24583" y="21297"/>
                  </a:lnTo>
                  <a:lnTo>
                    <a:pt x="24583" y="10142"/>
                  </a:lnTo>
                  <a:lnTo>
                    <a:pt x="19486"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7" name="Google Shape;1128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vRgAABMSAAAoGQAAYxIAAAAAAAAmAAAACAAAAP//////////"/>
                </a:ext>
              </a:extLst>
            </p:cNvSpPr>
            <p:nvPr/>
          </p:nvSpPr>
          <p:spPr>
            <a:xfrm>
              <a:off x="4021455" y="2938145"/>
              <a:ext cx="67945" cy="50800"/>
            </a:xfrm>
            <a:custGeom>
              <a:avLst/>
              <a:gdLst/>
              <a:ahLst/>
              <a:cxnLst/>
              <a:rect l="0" t="0" r="67945" b="50800"/>
              <a:pathLst>
                <a:path w="67945" h="50800">
                  <a:moveTo>
                    <a:pt x="21489" y="7372"/>
                  </a:moveTo>
                  <a:lnTo>
                    <a:pt x="25071" y="14541"/>
                  </a:lnTo>
                  <a:lnTo>
                    <a:pt x="25071" y="27241"/>
                  </a:lnTo>
                  <a:lnTo>
                    <a:pt x="41034" y="30720"/>
                  </a:lnTo>
                  <a:lnTo>
                    <a:pt x="45636" y="20072"/>
                  </a:lnTo>
                  <a:lnTo>
                    <a:pt x="57710" y="11573"/>
                  </a:lnTo>
                  <a:lnTo>
                    <a:pt x="62621" y="25400"/>
                  </a:lnTo>
                  <a:lnTo>
                    <a:pt x="60579" y="39633"/>
                  </a:lnTo>
                  <a:lnTo>
                    <a:pt x="45231" y="35537"/>
                  </a:lnTo>
                  <a:lnTo>
                    <a:pt x="35613" y="40549"/>
                  </a:lnTo>
                  <a:lnTo>
                    <a:pt x="17907" y="44855"/>
                  </a:lnTo>
                  <a:lnTo>
                    <a:pt x="12179" y="35326"/>
                  </a:lnTo>
                  <a:lnTo>
                    <a:pt x="5939" y="21605"/>
                  </a:lnTo>
                  <a:cubicBezTo>
                    <a:pt x="10436" y="16487"/>
                    <a:pt x="15558" y="11062"/>
                    <a:pt x="16886" y="10243"/>
                  </a:cubicBezTo>
                  <a:lnTo>
                    <a:pt x="21489" y="7372"/>
                  </a:lnTo>
                  <a:close/>
                  <a:moveTo>
                    <a:pt x="23636" y="0"/>
                  </a:moveTo>
                  <a:lnTo>
                    <a:pt x="14836" y="5531"/>
                  </a:lnTo>
                  <a:cubicBezTo>
                    <a:pt x="13815" y="6042"/>
                    <a:pt x="10955" y="8191"/>
                    <a:pt x="1126" y="19358"/>
                  </a:cubicBezTo>
                  <a:lnTo>
                    <a:pt x="0" y="20688"/>
                  </a:lnTo>
                  <a:lnTo>
                    <a:pt x="7673" y="37686"/>
                  </a:lnTo>
                  <a:lnTo>
                    <a:pt x="15452" y="50792"/>
                  </a:lnTo>
                  <a:lnTo>
                    <a:pt x="37144" y="45464"/>
                  </a:lnTo>
                  <a:lnTo>
                    <a:pt x="45742" y="40963"/>
                  </a:lnTo>
                  <a:lnTo>
                    <a:pt x="64873" y="46080"/>
                  </a:lnTo>
                  <a:lnTo>
                    <a:pt x="67945" y="24881"/>
                  </a:lnTo>
                  <a:lnTo>
                    <a:pt x="60271" y="3479"/>
                  </a:lnTo>
                  <a:lnTo>
                    <a:pt x="41544" y="16690"/>
                  </a:lnTo>
                  <a:lnTo>
                    <a:pt x="38165" y="24678"/>
                  </a:lnTo>
                  <a:lnTo>
                    <a:pt x="30289" y="23040"/>
                  </a:lnTo>
                  <a:lnTo>
                    <a:pt x="30289" y="13316"/>
                  </a:lnTo>
                  <a:lnTo>
                    <a:pt x="23636"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6" name="Google Shape;1128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oBgAAOcRAADyGAAAGRIAAAAAAAAmAAAACAAAAP//////////"/>
                </a:ext>
              </a:extLst>
            </p:cNvSpPr>
            <p:nvPr/>
          </p:nvSpPr>
          <p:spPr>
            <a:xfrm>
              <a:off x="4003040" y="2910205"/>
              <a:ext cx="52070" cy="31750"/>
            </a:xfrm>
            <a:custGeom>
              <a:avLst/>
              <a:gdLst/>
              <a:ahLst/>
              <a:cxnLst/>
              <a:rect l="0" t="0" r="52070" b="31750"/>
              <a:pathLst>
                <a:path w="52070" h="31750">
                  <a:moveTo>
                    <a:pt x="41815" y="8"/>
                  </a:moveTo>
                  <a:lnTo>
                    <a:pt x="28522" y="5192"/>
                  </a:lnTo>
                  <a:lnTo>
                    <a:pt x="6293" y="14943"/>
                  </a:lnTo>
                  <a:lnTo>
                    <a:pt x="8" y="27388"/>
                  </a:lnTo>
                  <a:lnTo>
                    <a:pt x="12690" y="31750"/>
                  </a:lnTo>
                  <a:lnTo>
                    <a:pt x="25372" y="27388"/>
                  </a:lnTo>
                  <a:lnTo>
                    <a:pt x="36744" y="25416"/>
                  </a:lnTo>
                  <a:lnTo>
                    <a:pt x="46284" y="15876"/>
                  </a:lnTo>
                  <a:lnTo>
                    <a:pt x="52062" y="5816"/>
                  </a:lnTo>
                  <a:lnTo>
                    <a:pt x="41815"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5" name="Google Shape;1128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mhgAAOMRAAD4GAAAHRIAAAAAAAAmAAAACAAAAP//////////"/>
                </a:ext>
              </a:extLst>
            </p:cNvSpPr>
            <p:nvPr/>
          </p:nvSpPr>
          <p:spPr>
            <a:xfrm>
              <a:off x="3999230" y="2907665"/>
              <a:ext cx="59690" cy="36830"/>
            </a:xfrm>
            <a:custGeom>
              <a:avLst/>
              <a:gdLst/>
              <a:ahLst/>
              <a:cxnLst/>
              <a:rect l="0" t="0" r="59690" b="36830"/>
              <a:pathLst>
                <a:path w="59690" h="36830">
                  <a:moveTo>
                    <a:pt x="45583" y="5728"/>
                  </a:moveTo>
                  <a:lnTo>
                    <a:pt x="52632" y="9519"/>
                  </a:lnTo>
                  <a:lnTo>
                    <a:pt x="48238" y="16884"/>
                  </a:lnTo>
                  <a:lnTo>
                    <a:pt x="39448" y="25472"/>
                  </a:lnTo>
                  <a:lnTo>
                    <a:pt x="28821" y="27319"/>
                  </a:lnTo>
                  <a:lnTo>
                    <a:pt x="16454" y="31410"/>
                  </a:lnTo>
                  <a:lnTo>
                    <a:pt x="7357" y="28445"/>
                  </a:lnTo>
                  <a:lnTo>
                    <a:pt x="11954" y="19541"/>
                  </a:lnTo>
                  <a:lnTo>
                    <a:pt x="33313" y="10338"/>
                  </a:lnTo>
                  <a:lnTo>
                    <a:pt x="45583" y="5728"/>
                  </a:lnTo>
                  <a:close/>
                  <a:moveTo>
                    <a:pt x="45988" y="0"/>
                  </a:moveTo>
                  <a:lnTo>
                    <a:pt x="31379" y="5631"/>
                  </a:lnTo>
                  <a:lnTo>
                    <a:pt x="8174" y="15555"/>
                  </a:lnTo>
                  <a:lnTo>
                    <a:pt x="0" y="31410"/>
                  </a:lnTo>
                  <a:lnTo>
                    <a:pt x="16454" y="36830"/>
                  </a:lnTo>
                  <a:lnTo>
                    <a:pt x="29841" y="32431"/>
                  </a:lnTo>
                  <a:lnTo>
                    <a:pt x="41900" y="30381"/>
                  </a:lnTo>
                  <a:lnTo>
                    <a:pt x="52017" y="20264"/>
                  </a:lnTo>
                  <a:lnTo>
                    <a:pt x="59682" y="7672"/>
                  </a:lnTo>
                  <a:lnTo>
                    <a:pt x="45988"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4" name="Google Shape;1128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BxkAAP0RAAAtGQAAERIAAAAAAAAmAAAACAAAAP//////////"/>
                </a:ext>
              </a:extLst>
            </p:cNvSpPr>
            <p:nvPr/>
          </p:nvSpPr>
          <p:spPr>
            <a:xfrm>
              <a:off x="4068445" y="2924175"/>
              <a:ext cx="24130" cy="12700"/>
            </a:xfrm>
            <a:custGeom>
              <a:avLst/>
              <a:gdLst/>
              <a:ahLst/>
              <a:cxnLst/>
              <a:rect l="0" t="0" r="24130" b="12700"/>
              <a:pathLst>
                <a:path w="24130" h="12700">
                  <a:moveTo>
                    <a:pt x="3242" y="8"/>
                  </a:moveTo>
                  <a:lnTo>
                    <a:pt x="8" y="4700"/>
                  </a:lnTo>
                  <a:lnTo>
                    <a:pt x="8468" y="12700"/>
                  </a:lnTo>
                  <a:lnTo>
                    <a:pt x="18284" y="5302"/>
                  </a:lnTo>
                  <a:lnTo>
                    <a:pt x="24130"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3" name="Google Shape;1128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AhkAAPkRAAA3GQAAFhIAAAAAAAAmAAAACAAAAP//////////"/>
                </a:ext>
              </a:extLst>
            </p:cNvSpPr>
            <p:nvPr/>
          </p:nvSpPr>
          <p:spPr>
            <a:xfrm>
              <a:off x="4065270" y="2921635"/>
              <a:ext cx="33655" cy="18415"/>
            </a:xfrm>
            <a:custGeom>
              <a:avLst/>
              <a:gdLst/>
              <a:ahLst/>
              <a:cxnLst/>
              <a:rect l="0" t="0" r="33655" b="18415"/>
              <a:pathLst>
                <a:path w="33655" h="18415">
                  <a:moveTo>
                    <a:pt x="20644" y="5005"/>
                  </a:moveTo>
                  <a:lnTo>
                    <a:pt x="11874" y="11809"/>
                  </a:lnTo>
                  <a:lnTo>
                    <a:pt x="6611" y="6811"/>
                  </a:lnTo>
                  <a:lnTo>
                    <a:pt x="7951" y="5005"/>
                  </a:lnTo>
                  <a:close/>
                  <a:moveTo>
                    <a:pt x="5165" y="7"/>
                  </a:moveTo>
                  <a:lnTo>
                    <a:pt x="8" y="7508"/>
                  </a:lnTo>
                  <a:lnTo>
                    <a:pt x="11458" y="18407"/>
                  </a:lnTo>
                  <a:lnTo>
                    <a:pt x="23120" y="9607"/>
                  </a:lnTo>
                  <a:lnTo>
                    <a:pt x="33646" y="7"/>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2" name="Google Shape;1128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JBkAANQRAAA5GQAA7xEAAAAAAAAmAAAACAAAAP//////////"/>
                </a:ext>
              </a:extLst>
            </p:cNvSpPr>
            <p:nvPr/>
          </p:nvSpPr>
          <p:spPr>
            <a:xfrm>
              <a:off x="4086860" y="2898140"/>
              <a:ext cx="13335" cy="17145"/>
            </a:xfrm>
            <a:custGeom>
              <a:avLst/>
              <a:gdLst/>
              <a:ahLst/>
              <a:cxnLst/>
              <a:rect l="0" t="0" r="13335" b="17145"/>
              <a:pathLst>
                <a:path w="13335" h="17145">
                  <a:moveTo>
                    <a:pt x="2919" y="8"/>
                  </a:moveTo>
                  <a:lnTo>
                    <a:pt x="0" y="5892"/>
                  </a:lnTo>
                  <a:lnTo>
                    <a:pt x="5731" y="9463"/>
                  </a:lnTo>
                  <a:lnTo>
                    <a:pt x="11141" y="17136"/>
                  </a:lnTo>
                  <a:lnTo>
                    <a:pt x="13335" y="11144"/>
                  </a:lnTo>
                  <a:lnTo>
                    <a:pt x="13335" y="2630"/>
                  </a:lnTo>
                  <a:lnTo>
                    <a:pt x="2919"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1" name="Google Shape;1128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HxkAANARAAA9GQAA9xEAAAAAAAAmAAAACAAAAP//////////"/>
                </a:ext>
              </a:extLst>
            </p:cNvSpPr>
            <p:nvPr/>
          </p:nvSpPr>
          <p:spPr>
            <a:xfrm>
              <a:off x="4083685" y="2895600"/>
              <a:ext cx="19050" cy="24765"/>
            </a:xfrm>
            <a:custGeom>
              <a:avLst/>
              <a:gdLst/>
              <a:ahLst/>
              <a:cxnLst/>
              <a:rect l="0" t="0" r="19050" b="24765"/>
              <a:pathLst>
                <a:path w="19050" h="24765">
                  <a:moveTo>
                    <a:pt x="7685" y="5915"/>
                  </a:moveTo>
                  <a:lnTo>
                    <a:pt x="13927" y="7416"/>
                  </a:lnTo>
                  <a:lnTo>
                    <a:pt x="13927" y="13132"/>
                  </a:lnTo>
                  <a:lnTo>
                    <a:pt x="13619" y="14037"/>
                  </a:lnTo>
                  <a:lnTo>
                    <a:pt x="11057" y="10528"/>
                  </a:lnTo>
                  <a:lnTo>
                    <a:pt x="6655" y="7717"/>
                  </a:lnTo>
                  <a:lnTo>
                    <a:pt x="7685" y="5915"/>
                  </a:lnTo>
                  <a:close/>
                  <a:moveTo>
                    <a:pt x="4921" y="0"/>
                  </a:moveTo>
                  <a:lnTo>
                    <a:pt x="8" y="9528"/>
                  </a:lnTo>
                  <a:lnTo>
                    <a:pt x="7174" y="13934"/>
                  </a:lnTo>
                  <a:lnTo>
                    <a:pt x="15054" y="24765"/>
                  </a:lnTo>
                  <a:lnTo>
                    <a:pt x="18839" y="14435"/>
                  </a:lnTo>
                  <a:lnTo>
                    <a:pt x="19042" y="3509"/>
                  </a:lnTo>
                  <a:lnTo>
                    <a:pt x="4921"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90" name="Google Shape;1128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ORgAAEMSAACYGAAAphIAAAAAAAAmAAAACAAAAP//////////"/>
                </a:ext>
              </a:extLst>
            </p:cNvSpPr>
            <p:nvPr/>
          </p:nvSpPr>
          <p:spPr>
            <a:xfrm>
              <a:off x="3937635" y="2968625"/>
              <a:ext cx="60325" cy="62865"/>
            </a:xfrm>
            <a:custGeom>
              <a:avLst/>
              <a:gdLst/>
              <a:ahLst/>
              <a:cxnLst/>
              <a:rect l="0" t="0" r="60325" b="62865"/>
              <a:pathLst>
                <a:path w="60325" h="62865">
                  <a:moveTo>
                    <a:pt x="46238" y="8"/>
                  </a:moveTo>
                  <a:lnTo>
                    <a:pt x="31134" y="2893"/>
                  </a:lnTo>
                  <a:cubicBezTo>
                    <a:pt x="29181" y="4446"/>
                    <a:pt x="19318" y="6816"/>
                    <a:pt x="19318" y="6816"/>
                  </a:cubicBezTo>
                  <a:lnTo>
                    <a:pt x="19318" y="19102"/>
                  </a:lnTo>
                  <a:lnTo>
                    <a:pt x="9041" y="32621"/>
                  </a:lnTo>
                  <a:lnTo>
                    <a:pt x="0" y="40051"/>
                  </a:lnTo>
                  <a:lnTo>
                    <a:pt x="5143" y="62865"/>
                  </a:lnTo>
                  <a:lnTo>
                    <a:pt x="16747" y="62865"/>
                  </a:lnTo>
                  <a:lnTo>
                    <a:pt x="34935" y="42945"/>
                  </a:lnTo>
                  <a:lnTo>
                    <a:pt x="47475" y="37779"/>
                  </a:lnTo>
                  <a:lnTo>
                    <a:pt x="60316" y="29834"/>
                  </a:lnTo>
                  <a:lnTo>
                    <a:pt x="60316" y="13936"/>
                  </a:lnTo>
                  <a:lnTo>
                    <a:pt x="50763" y="7438"/>
                  </a:lnTo>
                  <a:lnTo>
                    <a:pt x="46238"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9" name="Google Shape;1128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NRgAAD8SAACcGAAAqhIAAAAAAAAmAAAACAAAAP//////////"/>
                </a:ext>
              </a:extLst>
            </p:cNvSpPr>
            <p:nvPr/>
          </p:nvSpPr>
          <p:spPr>
            <a:xfrm>
              <a:off x="3935095" y="2966085"/>
              <a:ext cx="65405" cy="67945"/>
            </a:xfrm>
            <a:custGeom>
              <a:avLst/>
              <a:gdLst/>
              <a:ahLst/>
              <a:cxnLst/>
              <a:rect l="0" t="0" r="65405" b="67945"/>
              <a:pathLst>
                <a:path w="65405" h="67945">
                  <a:moveTo>
                    <a:pt x="47491" y="5762"/>
                  </a:moveTo>
                  <a:lnTo>
                    <a:pt x="51074" y="11622"/>
                  </a:lnTo>
                  <a:lnTo>
                    <a:pt x="60290" y="18093"/>
                  </a:lnTo>
                  <a:lnTo>
                    <a:pt x="60290" y="31042"/>
                  </a:lnTo>
                  <a:lnTo>
                    <a:pt x="49031" y="38033"/>
                  </a:lnTo>
                  <a:lnTo>
                    <a:pt x="36645" y="43169"/>
                  </a:lnTo>
                  <a:lnTo>
                    <a:pt x="18318" y="62801"/>
                  </a:lnTo>
                  <a:lnTo>
                    <a:pt x="9929" y="62801"/>
                  </a:lnTo>
                  <a:lnTo>
                    <a:pt x="5633" y="43682"/>
                  </a:lnTo>
                  <a:lnTo>
                    <a:pt x="13309" y="37309"/>
                  </a:lnTo>
                  <a:lnTo>
                    <a:pt x="24463" y="22716"/>
                  </a:lnTo>
                  <a:lnTo>
                    <a:pt x="24463" y="11622"/>
                  </a:lnTo>
                  <a:cubicBezTo>
                    <a:pt x="27737" y="10800"/>
                    <a:pt x="32447" y="9465"/>
                    <a:pt x="34700" y="8122"/>
                  </a:cubicBezTo>
                  <a:lnTo>
                    <a:pt x="47491" y="5762"/>
                  </a:lnTo>
                  <a:close/>
                  <a:moveTo>
                    <a:pt x="50052" y="8"/>
                  </a:moveTo>
                  <a:lnTo>
                    <a:pt x="33371" y="3092"/>
                  </a:lnTo>
                  <a:lnTo>
                    <a:pt x="32649" y="3296"/>
                  </a:lnTo>
                  <a:lnTo>
                    <a:pt x="32139" y="3605"/>
                  </a:lnTo>
                  <a:cubicBezTo>
                    <a:pt x="31215" y="4427"/>
                    <a:pt x="25792" y="5965"/>
                    <a:pt x="21390" y="7097"/>
                  </a:cubicBezTo>
                  <a:lnTo>
                    <a:pt x="19445" y="7512"/>
                  </a:lnTo>
                  <a:lnTo>
                    <a:pt x="19445" y="20868"/>
                  </a:lnTo>
                  <a:lnTo>
                    <a:pt x="9929" y="33410"/>
                  </a:lnTo>
                  <a:lnTo>
                    <a:pt x="0" y="41631"/>
                  </a:lnTo>
                  <a:lnTo>
                    <a:pt x="5941" y="67936"/>
                  </a:lnTo>
                  <a:lnTo>
                    <a:pt x="20572" y="67936"/>
                  </a:lnTo>
                  <a:lnTo>
                    <a:pt x="39199" y="47589"/>
                  </a:lnTo>
                  <a:lnTo>
                    <a:pt x="51487" y="42551"/>
                  </a:lnTo>
                  <a:lnTo>
                    <a:pt x="65405" y="33923"/>
                  </a:lnTo>
                  <a:lnTo>
                    <a:pt x="65405" y="15220"/>
                  </a:lnTo>
                  <a:lnTo>
                    <a:pt x="55167" y="8334"/>
                  </a:lnTo>
                  <a:lnTo>
                    <a:pt x="50052"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8" name="Google Shape;1129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XxgAAHwSAAAHGQAABhMAAAAAAAAmAAAACAAAAP//////////"/>
                </a:ext>
              </a:extLst>
            </p:cNvSpPr>
            <p:nvPr/>
          </p:nvSpPr>
          <p:spPr>
            <a:xfrm>
              <a:off x="3961765" y="3004820"/>
              <a:ext cx="106680" cy="87630"/>
            </a:xfrm>
            <a:custGeom>
              <a:avLst/>
              <a:gdLst/>
              <a:ahLst/>
              <a:cxnLst/>
              <a:rect l="0" t="0" r="106680" b="87630"/>
              <a:pathLst>
                <a:path w="106680" h="87630">
                  <a:moveTo>
                    <a:pt x="97779" y="0"/>
                  </a:moveTo>
                  <a:lnTo>
                    <a:pt x="77943" y="3891"/>
                  </a:lnTo>
                  <a:lnTo>
                    <a:pt x="70272" y="33888"/>
                  </a:lnTo>
                  <a:lnTo>
                    <a:pt x="62189" y="28667"/>
                  </a:lnTo>
                  <a:lnTo>
                    <a:pt x="67202" y="12185"/>
                  </a:lnTo>
                  <a:lnTo>
                    <a:pt x="39891" y="5732"/>
                  </a:lnTo>
                  <a:lnTo>
                    <a:pt x="11663" y="14739"/>
                  </a:lnTo>
                  <a:lnTo>
                    <a:pt x="8699" y="24265"/>
                  </a:lnTo>
                  <a:lnTo>
                    <a:pt x="22606" y="28975"/>
                  </a:lnTo>
                  <a:lnTo>
                    <a:pt x="8" y="31942"/>
                  </a:lnTo>
                  <a:lnTo>
                    <a:pt x="8" y="51796"/>
                  </a:lnTo>
                  <a:lnTo>
                    <a:pt x="23019" y="51796"/>
                  </a:lnTo>
                  <a:lnTo>
                    <a:pt x="28746" y="54974"/>
                  </a:lnTo>
                  <a:lnTo>
                    <a:pt x="5119" y="56920"/>
                  </a:lnTo>
                  <a:lnTo>
                    <a:pt x="12174" y="70021"/>
                  </a:lnTo>
                  <a:lnTo>
                    <a:pt x="14733" y="82506"/>
                  </a:lnTo>
                  <a:lnTo>
                    <a:pt x="38360" y="82506"/>
                  </a:lnTo>
                  <a:lnTo>
                    <a:pt x="54316" y="74115"/>
                  </a:lnTo>
                  <a:lnTo>
                    <a:pt x="70880" y="87630"/>
                  </a:lnTo>
                  <a:lnTo>
                    <a:pt x="85613" y="81793"/>
                  </a:lnTo>
                  <a:lnTo>
                    <a:pt x="93380" y="71254"/>
                  </a:lnTo>
                  <a:lnTo>
                    <a:pt x="81822" y="46170"/>
                  </a:lnTo>
                  <a:lnTo>
                    <a:pt x="90724" y="21192"/>
                  </a:lnTo>
                  <a:lnTo>
                    <a:pt x="106680" y="9007"/>
                  </a:lnTo>
                  <a:lnTo>
                    <a:pt x="97779"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7" name="Google Shape;1129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WxgAAHgSAAANGQAACxMAAAAAAAAmAAAACAAAAP//////////"/>
                </a:ext>
              </a:extLst>
            </p:cNvSpPr>
            <p:nvPr/>
          </p:nvSpPr>
          <p:spPr>
            <a:xfrm>
              <a:off x="3959225" y="3002280"/>
              <a:ext cx="113030" cy="93345"/>
            </a:xfrm>
            <a:custGeom>
              <a:avLst/>
              <a:gdLst/>
              <a:ahLst/>
              <a:cxnLst/>
              <a:rect l="0" t="0" r="113030" b="93345"/>
              <a:pathLst>
                <a:path w="113030" h="93345">
                  <a:moveTo>
                    <a:pt x="99336" y="5533"/>
                  </a:moveTo>
                  <a:lnTo>
                    <a:pt x="105261" y="11458"/>
                  </a:lnTo>
                  <a:lnTo>
                    <a:pt x="90952" y="22443"/>
                  </a:lnTo>
                  <a:lnTo>
                    <a:pt x="81450" y="49179"/>
                  </a:lnTo>
                  <a:lnTo>
                    <a:pt x="92894" y="73773"/>
                  </a:lnTo>
                  <a:lnTo>
                    <a:pt x="86460" y="82585"/>
                  </a:lnTo>
                  <a:lnTo>
                    <a:pt x="73883" y="87502"/>
                  </a:lnTo>
                  <a:lnTo>
                    <a:pt x="57130" y="73976"/>
                  </a:lnTo>
                  <a:lnTo>
                    <a:pt x="40264" y="82788"/>
                  </a:lnTo>
                  <a:lnTo>
                    <a:pt x="19416" y="82788"/>
                  </a:lnTo>
                  <a:lnTo>
                    <a:pt x="17271" y="72337"/>
                  </a:lnTo>
                  <a:lnTo>
                    <a:pt x="11857" y="61991"/>
                  </a:lnTo>
                  <a:lnTo>
                    <a:pt x="39956" y="59630"/>
                  </a:lnTo>
                  <a:lnTo>
                    <a:pt x="26263" y="52052"/>
                  </a:lnTo>
                  <a:lnTo>
                    <a:pt x="5212" y="52052"/>
                  </a:lnTo>
                  <a:lnTo>
                    <a:pt x="5212" y="36992"/>
                  </a:lnTo>
                  <a:lnTo>
                    <a:pt x="36379" y="32886"/>
                  </a:lnTo>
                  <a:lnTo>
                    <a:pt x="14414" y="25413"/>
                  </a:lnTo>
                  <a:lnTo>
                    <a:pt x="16251" y="19465"/>
                  </a:lnTo>
                  <a:lnTo>
                    <a:pt x="42514" y="11173"/>
                  </a:lnTo>
                  <a:lnTo>
                    <a:pt x="66429" y="16804"/>
                  </a:lnTo>
                  <a:lnTo>
                    <a:pt x="61727" y="32480"/>
                  </a:lnTo>
                  <a:lnTo>
                    <a:pt x="74401" y="40781"/>
                  </a:lnTo>
                  <a:lnTo>
                    <a:pt x="82470" y="8811"/>
                  </a:lnTo>
                  <a:lnTo>
                    <a:pt x="99336" y="5533"/>
                  </a:lnTo>
                  <a:close/>
                  <a:moveTo>
                    <a:pt x="101068" y="0"/>
                  </a:moveTo>
                  <a:lnTo>
                    <a:pt x="78383" y="4405"/>
                  </a:lnTo>
                  <a:lnTo>
                    <a:pt x="71228" y="32586"/>
                  </a:lnTo>
                  <a:lnTo>
                    <a:pt x="67756" y="30330"/>
                  </a:lnTo>
                  <a:lnTo>
                    <a:pt x="72863" y="13112"/>
                  </a:lnTo>
                  <a:lnTo>
                    <a:pt x="42311" y="5947"/>
                  </a:lnTo>
                  <a:lnTo>
                    <a:pt x="12164" y="15473"/>
                  </a:lnTo>
                  <a:lnTo>
                    <a:pt x="8077" y="28691"/>
                  </a:lnTo>
                  <a:lnTo>
                    <a:pt x="13896" y="30736"/>
                  </a:lnTo>
                  <a:lnTo>
                    <a:pt x="0" y="32480"/>
                  </a:lnTo>
                  <a:lnTo>
                    <a:pt x="0" y="57172"/>
                  </a:lnTo>
                  <a:lnTo>
                    <a:pt x="8174" y="57172"/>
                  </a:lnTo>
                  <a:lnTo>
                    <a:pt x="3577" y="57586"/>
                  </a:lnTo>
                  <a:lnTo>
                    <a:pt x="12261" y="73668"/>
                  </a:lnTo>
                  <a:lnTo>
                    <a:pt x="15231" y="87908"/>
                  </a:lnTo>
                  <a:lnTo>
                    <a:pt x="41494" y="87908"/>
                  </a:lnTo>
                  <a:lnTo>
                    <a:pt x="56515" y="80021"/>
                  </a:lnTo>
                  <a:lnTo>
                    <a:pt x="72969" y="93336"/>
                  </a:lnTo>
                  <a:lnTo>
                    <a:pt x="89730" y="86886"/>
                  </a:lnTo>
                  <a:lnTo>
                    <a:pt x="98818" y="74382"/>
                  </a:lnTo>
                  <a:lnTo>
                    <a:pt x="87067" y="48871"/>
                  </a:lnTo>
                  <a:lnTo>
                    <a:pt x="95346" y="25510"/>
                  </a:lnTo>
                  <a:lnTo>
                    <a:pt x="113030" y="12090"/>
                  </a:lnTo>
                  <a:lnTo>
                    <a:pt x="101068"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6" name="Google Shape;1129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BxkAAIASAAA5GQAA1BIAAAAAAAAmAAAACAAAAP//////////"/>
                </a:ext>
              </a:extLst>
            </p:cNvSpPr>
            <p:nvPr/>
          </p:nvSpPr>
          <p:spPr>
            <a:xfrm>
              <a:off x="4068445" y="3007360"/>
              <a:ext cx="31750" cy="53340"/>
            </a:xfrm>
            <a:custGeom>
              <a:avLst/>
              <a:gdLst/>
              <a:ahLst/>
              <a:cxnLst/>
              <a:rect l="0" t="0" r="31750" b="53340"/>
              <a:pathLst>
                <a:path w="31750" h="53340">
                  <a:moveTo>
                    <a:pt x="21375" y="8"/>
                  </a:moveTo>
                  <a:lnTo>
                    <a:pt x="16807" y="10896"/>
                  </a:lnTo>
                  <a:lnTo>
                    <a:pt x="12043" y="27130"/>
                  </a:lnTo>
                  <a:lnTo>
                    <a:pt x="8412" y="13361"/>
                  </a:lnTo>
                  <a:lnTo>
                    <a:pt x="8" y="26414"/>
                  </a:lnTo>
                  <a:lnTo>
                    <a:pt x="3220" y="40898"/>
                  </a:lnTo>
                  <a:lnTo>
                    <a:pt x="8412" y="53332"/>
                  </a:lnTo>
                  <a:lnTo>
                    <a:pt x="25112" y="40800"/>
                  </a:lnTo>
                  <a:lnTo>
                    <a:pt x="31750" y="26210"/>
                  </a:lnTo>
                  <a:lnTo>
                    <a:pt x="31750" y="10896"/>
                  </a:lnTo>
                  <a:lnTo>
                    <a:pt x="21375"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5" name="Google Shape;1129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AxkAAHkSAAA9GQAA2hIAAAAAAAAmAAAACAAAAP//////////"/>
                </a:ext>
              </a:extLst>
            </p:cNvSpPr>
            <p:nvPr/>
          </p:nvSpPr>
          <p:spPr>
            <a:xfrm>
              <a:off x="4065905" y="3002915"/>
              <a:ext cx="36830" cy="61595"/>
            </a:xfrm>
            <a:custGeom>
              <a:avLst/>
              <a:gdLst/>
              <a:ahLst/>
              <a:cxnLst/>
              <a:rect l="0" t="0" r="36830" b="61595"/>
              <a:pathLst>
                <a:path w="36830" h="61595">
                  <a:moveTo>
                    <a:pt x="24792" y="9286"/>
                  </a:moveTo>
                  <a:lnTo>
                    <a:pt x="31683" y="16424"/>
                  </a:lnTo>
                  <a:lnTo>
                    <a:pt x="31683" y="30086"/>
                  </a:lnTo>
                  <a:lnTo>
                    <a:pt x="25615" y="43442"/>
                  </a:lnTo>
                  <a:lnTo>
                    <a:pt x="12241" y="53536"/>
                  </a:lnTo>
                  <a:lnTo>
                    <a:pt x="8544" y="44565"/>
                  </a:lnTo>
                  <a:lnTo>
                    <a:pt x="5563" y="31306"/>
                  </a:lnTo>
                  <a:lnTo>
                    <a:pt x="10083" y="24071"/>
                  </a:lnTo>
                  <a:lnTo>
                    <a:pt x="14506" y="41092"/>
                  </a:lnTo>
                  <a:lnTo>
                    <a:pt x="21811" y="16424"/>
                  </a:lnTo>
                  <a:lnTo>
                    <a:pt x="24792" y="9286"/>
                  </a:lnTo>
                  <a:close/>
                  <a:moveTo>
                    <a:pt x="23147" y="8"/>
                  </a:moveTo>
                  <a:lnTo>
                    <a:pt x="16973" y="14688"/>
                  </a:lnTo>
                  <a:lnTo>
                    <a:pt x="14815" y="21923"/>
                  </a:lnTo>
                  <a:lnTo>
                    <a:pt x="12144" y="11522"/>
                  </a:lnTo>
                  <a:lnTo>
                    <a:pt x="8" y="30385"/>
                  </a:lnTo>
                  <a:lnTo>
                    <a:pt x="3608" y="46091"/>
                  </a:lnTo>
                  <a:lnTo>
                    <a:pt x="10083" y="61586"/>
                  </a:lnTo>
                  <a:lnTo>
                    <a:pt x="29728" y="46704"/>
                  </a:lnTo>
                  <a:lnTo>
                    <a:pt x="36618" y="31613"/>
                  </a:lnTo>
                  <a:lnTo>
                    <a:pt x="36822" y="14381"/>
                  </a:lnTo>
                  <a:lnTo>
                    <a:pt x="23147"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4" name="Google Shape;1129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7hgAAPsSAAAUGQAAHhMAAAAAAAAmAAAACAAAAP//////////"/>
                </a:ext>
              </a:extLst>
            </p:cNvSpPr>
            <p:nvPr/>
          </p:nvSpPr>
          <p:spPr>
            <a:xfrm>
              <a:off x="4052570" y="3085465"/>
              <a:ext cx="24130" cy="22225"/>
            </a:xfrm>
            <a:custGeom>
              <a:avLst/>
              <a:gdLst/>
              <a:ahLst/>
              <a:cxnLst/>
              <a:rect l="0" t="0" r="24130" b="22225"/>
              <a:pathLst>
                <a:path w="24130" h="22225">
                  <a:moveTo>
                    <a:pt x="15885" y="7"/>
                  </a:moveTo>
                  <a:lnTo>
                    <a:pt x="7028" y="6742"/>
                  </a:lnTo>
                  <a:lnTo>
                    <a:pt x="8" y="11661"/>
                  </a:lnTo>
                  <a:lnTo>
                    <a:pt x="12121" y="22217"/>
                  </a:lnTo>
                  <a:lnTo>
                    <a:pt x="24130" y="22217"/>
                  </a:lnTo>
                  <a:lnTo>
                    <a:pt x="15885" y="7"/>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3" name="Google Shape;1129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6BgAAPQSAAAaGQAAIhMAAAAAAAAmAAAACAAAAP//////////"/>
                </a:ext>
              </a:extLst>
            </p:cNvSpPr>
            <p:nvPr/>
          </p:nvSpPr>
          <p:spPr>
            <a:xfrm>
              <a:off x="4048760" y="3081020"/>
              <a:ext cx="31750" cy="29210"/>
            </a:xfrm>
            <a:custGeom>
              <a:avLst/>
              <a:gdLst/>
              <a:ahLst/>
              <a:cxnLst/>
              <a:rect l="0" t="0" r="31750" b="29210"/>
              <a:pathLst>
                <a:path w="31750" h="29210">
                  <a:moveTo>
                    <a:pt x="18661" y="8251"/>
                  </a:moveTo>
                  <a:lnTo>
                    <a:pt x="24547" y="24125"/>
                  </a:lnTo>
                  <a:lnTo>
                    <a:pt x="17039" y="24125"/>
                  </a:lnTo>
                  <a:lnTo>
                    <a:pt x="8118" y="16188"/>
                  </a:lnTo>
                  <a:lnTo>
                    <a:pt x="18661" y="8251"/>
                  </a:lnTo>
                  <a:close/>
                  <a:moveTo>
                    <a:pt x="21094" y="8"/>
                  </a:moveTo>
                  <a:lnTo>
                    <a:pt x="9539" y="8960"/>
                  </a:lnTo>
                  <a:lnTo>
                    <a:pt x="8" y="15777"/>
                  </a:lnTo>
                  <a:lnTo>
                    <a:pt x="15112" y="29210"/>
                  </a:lnTo>
                  <a:lnTo>
                    <a:pt x="31742" y="29210"/>
                  </a:lnTo>
                  <a:lnTo>
                    <a:pt x="21094"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2" name="Google Shape;1129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1hUAADkSAADvGgAA+BkAAAAAAAAmAAAACAAAAP//////////"/>
                </a:ext>
              </a:extLst>
            </p:cNvSpPr>
            <p:nvPr/>
          </p:nvSpPr>
          <p:spPr>
            <a:xfrm>
              <a:off x="3549650" y="2962275"/>
              <a:ext cx="828675" cy="1259205"/>
            </a:xfrm>
            <a:custGeom>
              <a:avLst/>
              <a:gdLst/>
              <a:ahLst/>
              <a:cxnLst/>
              <a:rect l="0" t="0" r="828675" b="1259205"/>
              <a:pathLst>
                <a:path w="828675" h="1259205">
                  <a:moveTo>
                    <a:pt x="178358" y="0"/>
                  </a:moveTo>
                  <a:cubicBezTo>
                    <a:pt x="174375" y="0"/>
                    <a:pt x="168765" y="1676"/>
                    <a:pt x="160889" y="6681"/>
                  </a:cubicBezTo>
                  <a:cubicBezTo>
                    <a:pt x="137276" y="21615"/>
                    <a:pt x="135333" y="21615"/>
                    <a:pt x="135333" y="21615"/>
                  </a:cubicBezTo>
                  <a:lnTo>
                    <a:pt x="116220" y="33172"/>
                  </a:lnTo>
                  <a:lnTo>
                    <a:pt x="116220" y="40842"/>
                  </a:lnTo>
                  <a:lnTo>
                    <a:pt x="123886" y="67632"/>
                  </a:lnTo>
                  <a:lnTo>
                    <a:pt x="125732" y="81441"/>
                  </a:lnTo>
                  <a:lnTo>
                    <a:pt x="108659" y="76533"/>
                  </a:lnTo>
                  <a:lnTo>
                    <a:pt x="102523" y="71827"/>
                  </a:lnTo>
                  <a:lnTo>
                    <a:pt x="81363" y="81335"/>
                  </a:lnTo>
                  <a:lnTo>
                    <a:pt x="75437" y="93816"/>
                  </a:lnTo>
                  <a:lnTo>
                    <a:pt x="75437" y="102093"/>
                  </a:lnTo>
                  <a:lnTo>
                    <a:pt x="96493" y="105267"/>
                  </a:lnTo>
                  <a:lnTo>
                    <a:pt x="112440" y="104036"/>
                  </a:lnTo>
                  <a:lnTo>
                    <a:pt x="99051" y="120299"/>
                  </a:lnTo>
                  <a:lnTo>
                    <a:pt x="75130" y="125101"/>
                  </a:lnTo>
                  <a:lnTo>
                    <a:pt x="59288" y="144838"/>
                  </a:lnTo>
                  <a:lnTo>
                    <a:pt x="47938" y="162736"/>
                  </a:lnTo>
                  <a:lnTo>
                    <a:pt x="52439" y="180019"/>
                  </a:lnTo>
                  <a:lnTo>
                    <a:pt x="62048" y="190248"/>
                  </a:lnTo>
                  <a:lnTo>
                    <a:pt x="77380" y="203028"/>
                  </a:lnTo>
                  <a:cubicBezTo>
                    <a:pt x="77380" y="203028"/>
                    <a:pt x="68387" y="214892"/>
                    <a:pt x="67771" y="217549"/>
                  </a:cubicBezTo>
                  <a:cubicBezTo>
                    <a:pt x="67156" y="220213"/>
                    <a:pt x="22998" y="244550"/>
                    <a:pt x="22998" y="244550"/>
                  </a:cubicBezTo>
                  <a:lnTo>
                    <a:pt x="0" y="256002"/>
                  </a:lnTo>
                  <a:lnTo>
                    <a:pt x="35164" y="250276"/>
                  </a:lnTo>
                  <a:lnTo>
                    <a:pt x="82391" y="231049"/>
                  </a:lnTo>
                  <a:lnTo>
                    <a:pt x="100993" y="209369"/>
                  </a:lnTo>
                  <a:lnTo>
                    <a:pt x="116941" y="195261"/>
                  </a:lnTo>
                  <a:lnTo>
                    <a:pt x="136668" y="181250"/>
                  </a:lnTo>
                  <a:lnTo>
                    <a:pt x="124607" y="203538"/>
                  </a:lnTo>
                  <a:lnTo>
                    <a:pt x="139939" y="200371"/>
                  </a:lnTo>
                  <a:cubicBezTo>
                    <a:pt x="139939" y="200371"/>
                    <a:pt x="159051" y="194645"/>
                    <a:pt x="160379" y="192702"/>
                  </a:cubicBezTo>
                  <a:cubicBezTo>
                    <a:pt x="160427" y="192621"/>
                    <a:pt x="160541" y="192580"/>
                    <a:pt x="160719" y="192580"/>
                  </a:cubicBezTo>
                  <a:cubicBezTo>
                    <a:pt x="164669" y="192580"/>
                    <a:pt x="199219" y="213151"/>
                    <a:pt x="199219" y="213151"/>
                  </a:cubicBezTo>
                  <a:lnTo>
                    <a:pt x="211386" y="235552"/>
                  </a:lnTo>
                  <a:lnTo>
                    <a:pt x="217109" y="268069"/>
                  </a:lnTo>
                  <a:lnTo>
                    <a:pt x="212001" y="292406"/>
                  </a:lnTo>
                  <a:lnTo>
                    <a:pt x="207500" y="308976"/>
                  </a:lnTo>
                  <a:lnTo>
                    <a:pt x="213944" y="324315"/>
                  </a:lnTo>
                  <a:lnTo>
                    <a:pt x="221610" y="299978"/>
                  </a:lnTo>
                  <a:lnTo>
                    <a:pt x="230498" y="292406"/>
                  </a:lnTo>
                  <a:lnTo>
                    <a:pt x="236327" y="328097"/>
                  </a:lnTo>
                  <a:lnTo>
                    <a:pt x="246551" y="352337"/>
                  </a:lnTo>
                  <a:lnTo>
                    <a:pt x="227333" y="340269"/>
                  </a:lnTo>
                  <a:lnTo>
                    <a:pt x="225495" y="352337"/>
                  </a:lnTo>
                  <a:lnTo>
                    <a:pt x="239492" y="383015"/>
                  </a:lnTo>
                  <a:lnTo>
                    <a:pt x="237557" y="404080"/>
                  </a:lnTo>
                  <a:lnTo>
                    <a:pt x="227333" y="424529"/>
                  </a:lnTo>
                  <a:lnTo>
                    <a:pt x="223553" y="459710"/>
                  </a:lnTo>
                  <a:lnTo>
                    <a:pt x="226103" y="496114"/>
                  </a:lnTo>
                  <a:lnTo>
                    <a:pt x="240107" y="518410"/>
                  </a:lnTo>
                  <a:lnTo>
                    <a:pt x="254217" y="528023"/>
                  </a:lnTo>
                  <a:lnTo>
                    <a:pt x="264433" y="556142"/>
                  </a:lnTo>
                  <a:lnTo>
                    <a:pt x="271492" y="580787"/>
                  </a:lnTo>
                  <a:lnTo>
                    <a:pt x="275887" y="596944"/>
                  </a:lnTo>
                  <a:lnTo>
                    <a:pt x="296530" y="618729"/>
                  </a:lnTo>
                  <a:lnTo>
                    <a:pt x="291826" y="593162"/>
                  </a:lnTo>
                  <a:lnTo>
                    <a:pt x="279765" y="577823"/>
                  </a:lnTo>
                  <a:lnTo>
                    <a:pt x="274657" y="541419"/>
                  </a:lnTo>
                  <a:lnTo>
                    <a:pt x="286103" y="554814"/>
                  </a:lnTo>
                  <a:lnTo>
                    <a:pt x="293162" y="580787"/>
                  </a:lnTo>
                  <a:lnTo>
                    <a:pt x="311044" y="597559"/>
                  </a:lnTo>
                  <a:lnTo>
                    <a:pt x="327607" y="626294"/>
                  </a:lnTo>
                  <a:lnTo>
                    <a:pt x="328934" y="644807"/>
                  </a:lnTo>
                  <a:lnTo>
                    <a:pt x="342323" y="659531"/>
                  </a:lnTo>
                  <a:lnTo>
                    <a:pt x="374323" y="669144"/>
                  </a:lnTo>
                  <a:lnTo>
                    <a:pt x="397321" y="681211"/>
                  </a:lnTo>
                  <a:lnTo>
                    <a:pt x="404267" y="676709"/>
                  </a:lnTo>
                  <a:lnTo>
                    <a:pt x="425322" y="693384"/>
                  </a:lnTo>
                  <a:lnTo>
                    <a:pt x="448935" y="698494"/>
                  </a:lnTo>
                  <a:lnTo>
                    <a:pt x="464883" y="716392"/>
                  </a:lnTo>
                  <a:lnTo>
                    <a:pt x="476434" y="729172"/>
                  </a:lnTo>
                  <a:lnTo>
                    <a:pt x="496874" y="740008"/>
                  </a:lnTo>
                  <a:lnTo>
                    <a:pt x="507098" y="731116"/>
                  </a:lnTo>
                  <a:lnTo>
                    <a:pt x="519872" y="745742"/>
                  </a:lnTo>
                  <a:lnTo>
                    <a:pt x="517322" y="773861"/>
                  </a:lnTo>
                  <a:lnTo>
                    <a:pt x="504953" y="788382"/>
                  </a:lnTo>
                  <a:lnTo>
                    <a:pt x="498615" y="806993"/>
                  </a:lnTo>
                  <a:lnTo>
                    <a:pt x="496672" y="824892"/>
                  </a:lnTo>
                  <a:lnTo>
                    <a:pt x="492786" y="834400"/>
                  </a:lnTo>
                  <a:lnTo>
                    <a:pt x="512619" y="855465"/>
                  </a:lnTo>
                  <a:lnTo>
                    <a:pt x="529894" y="881648"/>
                  </a:lnTo>
                  <a:lnTo>
                    <a:pt x="547064" y="908439"/>
                  </a:lnTo>
                  <a:lnTo>
                    <a:pt x="563011" y="917436"/>
                  </a:lnTo>
                  <a:lnTo>
                    <a:pt x="573235" y="931447"/>
                  </a:lnTo>
                  <a:lnTo>
                    <a:pt x="577121" y="969795"/>
                  </a:lnTo>
                  <a:lnTo>
                    <a:pt x="579055" y="1001089"/>
                  </a:lnTo>
                  <a:lnTo>
                    <a:pt x="577121" y="1033095"/>
                  </a:lnTo>
                  <a:lnTo>
                    <a:pt x="578343" y="1049665"/>
                  </a:lnTo>
                  <a:lnTo>
                    <a:pt x="572004" y="1075233"/>
                  </a:lnTo>
                  <a:lnTo>
                    <a:pt x="571389" y="1095067"/>
                  </a:lnTo>
                  <a:lnTo>
                    <a:pt x="573235" y="1119412"/>
                  </a:lnTo>
                  <a:lnTo>
                    <a:pt x="584066" y="1127081"/>
                  </a:lnTo>
                  <a:lnTo>
                    <a:pt x="569455" y="1160829"/>
                  </a:lnTo>
                  <a:lnTo>
                    <a:pt x="580286" y="1177496"/>
                  </a:lnTo>
                  <a:lnTo>
                    <a:pt x="582844" y="1192220"/>
                  </a:lnTo>
                  <a:lnTo>
                    <a:pt x="592760" y="1222898"/>
                  </a:lnTo>
                  <a:lnTo>
                    <a:pt x="611565" y="1249996"/>
                  </a:lnTo>
                  <a:lnTo>
                    <a:pt x="625569" y="1259205"/>
                  </a:lnTo>
                  <a:lnTo>
                    <a:pt x="649895" y="1259205"/>
                  </a:lnTo>
                  <a:lnTo>
                    <a:pt x="660119" y="1247137"/>
                  </a:lnTo>
                  <a:lnTo>
                    <a:pt x="633948" y="1233021"/>
                  </a:lnTo>
                  <a:lnTo>
                    <a:pt x="624339" y="1209397"/>
                  </a:lnTo>
                  <a:cubicBezTo>
                    <a:pt x="624339" y="1209397"/>
                    <a:pt x="614123" y="1205307"/>
                    <a:pt x="623724" y="1193750"/>
                  </a:cubicBezTo>
                  <a:cubicBezTo>
                    <a:pt x="633333" y="1182299"/>
                    <a:pt x="633333" y="1182096"/>
                    <a:pt x="633333" y="1182096"/>
                  </a:cubicBezTo>
                  <a:lnTo>
                    <a:pt x="635891" y="1173714"/>
                  </a:lnTo>
                  <a:lnTo>
                    <a:pt x="622501" y="1164101"/>
                  </a:lnTo>
                  <a:lnTo>
                    <a:pt x="629455" y="1150697"/>
                  </a:lnTo>
                  <a:lnTo>
                    <a:pt x="635891" y="1146202"/>
                  </a:lnTo>
                  <a:lnTo>
                    <a:pt x="639064" y="1128304"/>
                  </a:lnTo>
                  <a:lnTo>
                    <a:pt x="634563" y="1118075"/>
                  </a:lnTo>
                  <a:lnTo>
                    <a:pt x="635178" y="1109183"/>
                  </a:lnTo>
                  <a:lnTo>
                    <a:pt x="646730" y="1110406"/>
                  </a:lnTo>
                  <a:lnTo>
                    <a:pt x="647337" y="1097626"/>
                  </a:lnTo>
                  <a:lnTo>
                    <a:pt x="647337" y="1093026"/>
                  </a:lnTo>
                  <a:lnTo>
                    <a:pt x="662669" y="1088523"/>
                  </a:lnTo>
                  <a:lnTo>
                    <a:pt x="678001" y="1084635"/>
                  </a:lnTo>
                  <a:lnTo>
                    <a:pt x="678001" y="1067458"/>
                  </a:lnTo>
                  <a:lnTo>
                    <a:pt x="676779" y="1057229"/>
                  </a:lnTo>
                  <a:lnTo>
                    <a:pt x="676066" y="1049560"/>
                  </a:lnTo>
                  <a:lnTo>
                    <a:pt x="697834" y="1053350"/>
                  </a:lnTo>
                  <a:lnTo>
                    <a:pt x="710916" y="1040562"/>
                  </a:lnTo>
                  <a:lnTo>
                    <a:pt x="722573" y="1020825"/>
                  </a:lnTo>
                  <a:lnTo>
                    <a:pt x="733509" y="1004774"/>
                  </a:lnTo>
                  <a:lnTo>
                    <a:pt x="737289" y="982478"/>
                  </a:lnTo>
                  <a:lnTo>
                    <a:pt x="757737" y="968370"/>
                  </a:lnTo>
                  <a:lnTo>
                    <a:pt x="779505" y="956910"/>
                  </a:lnTo>
                  <a:lnTo>
                    <a:pt x="790344" y="950471"/>
                  </a:lnTo>
                  <a:lnTo>
                    <a:pt x="794837" y="919793"/>
                  </a:lnTo>
                  <a:lnTo>
                    <a:pt x="801791" y="894225"/>
                  </a:lnTo>
                  <a:lnTo>
                    <a:pt x="805061" y="878271"/>
                  </a:lnTo>
                  <a:lnTo>
                    <a:pt x="819681" y="859765"/>
                  </a:lnTo>
                  <a:lnTo>
                    <a:pt x="828675" y="843810"/>
                  </a:lnTo>
                  <a:lnTo>
                    <a:pt x="820288" y="828471"/>
                  </a:lnTo>
                  <a:cubicBezTo>
                    <a:pt x="820288" y="828471"/>
                    <a:pt x="824789" y="827856"/>
                    <a:pt x="798618" y="817627"/>
                  </a:cubicBezTo>
                  <a:lnTo>
                    <a:pt x="772454" y="807406"/>
                  </a:lnTo>
                  <a:lnTo>
                    <a:pt x="757122" y="804847"/>
                  </a:lnTo>
                  <a:lnTo>
                    <a:pt x="740463" y="798506"/>
                  </a:lnTo>
                  <a:lnTo>
                    <a:pt x="721957" y="790836"/>
                  </a:lnTo>
                  <a:lnTo>
                    <a:pt x="712454" y="768443"/>
                  </a:lnTo>
                  <a:lnTo>
                    <a:pt x="700287" y="751161"/>
                  </a:lnTo>
                  <a:lnTo>
                    <a:pt x="672893" y="742260"/>
                  </a:lnTo>
                  <a:lnTo>
                    <a:pt x="655003" y="740316"/>
                  </a:lnTo>
                  <a:lnTo>
                    <a:pt x="636401" y="722426"/>
                  </a:lnTo>
                  <a:lnTo>
                    <a:pt x="619846" y="712813"/>
                  </a:lnTo>
                  <a:lnTo>
                    <a:pt x="600013" y="710966"/>
                  </a:lnTo>
                  <a:lnTo>
                    <a:pt x="579573" y="705856"/>
                  </a:lnTo>
                  <a:lnTo>
                    <a:pt x="556575" y="706471"/>
                  </a:lnTo>
                  <a:cubicBezTo>
                    <a:pt x="556575" y="706471"/>
                    <a:pt x="530404" y="714141"/>
                    <a:pt x="529789" y="716700"/>
                  </a:cubicBezTo>
                  <a:cubicBezTo>
                    <a:pt x="529076" y="719251"/>
                    <a:pt x="525393" y="730298"/>
                    <a:pt x="525393" y="730298"/>
                  </a:cubicBezTo>
                  <a:lnTo>
                    <a:pt x="512619" y="720069"/>
                  </a:lnTo>
                  <a:lnTo>
                    <a:pt x="498615" y="724572"/>
                  </a:lnTo>
                  <a:lnTo>
                    <a:pt x="484505" y="717518"/>
                  </a:lnTo>
                  <a:lnTo>
                    <a:pt x="474289" y="696445"/>
                  </a:lnTo>
                  <a:lnTo>
                    <a:pt x="480725" y="679883"/>
                  </a:lnTo>
                  <a:lnTo>
                    <a:pt x="465393" y="674765"/>
                  </a:lnTo>
                  <a:lnTo>
                    <a:pt x="444953" y="672214"/>
                  </a:lnTo>
                  <a:lnTo>
                    <a:pt x="450676" y="656259"/>
                  </a:lnTo>
                  <a:lnTo>
                    <a:pt x="456399" y="645010"/>
                  </a:lnTo>
                  <a:lnTo>
                    <a:pt x="457629" y="635810"/>
                  </a:lnTo>
                  <a:lnTo>
                    <a:pt x="435344" y="635810"/>
                  </a:lnTo>
                  <a:lnTo>
                    <a:pt x="425735" y="651756"/>
                  </a:lnTo>
                  <a:lnTo>
                    <a:pt x="404064" y="659426"/>
                  </a:lnTo>
                  <a:lnTo>
                    <a:pt x="388020" y="637753"/>
                  </a:lnTo>
                  <a:lnTo>
                    <a:pt x="384847" y="608703"/>
                  </a:lnTo>
                  <a:lnTo>
                    <a:pt x="391897" y="584877"/>
                  </a:lnTo>
                  <a:lnTo>
                    <a:pt x="414183" y="568315"/>
                  </a:lnTo>
                  <a:lnTo>
                    <a:pt x="437902" y="565043"/>
                  </a:lnTo>
                  <a:lnTo>
                    <a:pt x="448733" y="574040"/>
                  </a:lnTo>
                  <a:lnTo>
                    <a:pt x="453841" y="564427"/>
                  </a:lnTo>
                  <a:lnTo>
                    <a:pt x="471116" y="564427"/>
                  </a:lnTo>
                  <a:lnTo>
                    <a:pt x="493507" y="571384"/>
                  </a:lnTo>
                  <a:lnTo>
                    <a:pt x="495344" y="587330"/>
                  </a:lnTo>
                  <a:lnTo>
                    <a:pt x="506175" y="603901"/>
                  </a:lnTo>
                  <a:lnTo>
                    <a:pt x="509446" y="587031"/>
                  </a:lnTo>
                  <a:lnTo>
                    <a:pt x="508118" y="556863"/>
                  </a:lnTo>
                  <a:lnTo>
                    <a:pt x="516505" y="541419"/>
                  </a:lnTo>
                  <a:lnTo>
                    <a:pt x="540725" y="524848"/>
                  </a:lnTo>
                  <a:lnTo>
                    <a:pt x="552892" y="504399"/>
                  </a:lnTo>
                  <a:lnTo>
                    <a:pt x="559230" y="487934"/>
                  </a:lnTo>
                  <a:lnTo>
                    <a:pt x="580286" y="467274"/>
                  </a:lnTo>
                  <a:lnTo>
                    <a:pt x="593675" y="467274"/>
                  </a:lnTo>
                  <a:lnTo>
                    <a:pt x="600629" y="448769"/>
                  </a:lnTo>
                  <a:lnTo>
                    <a:pt x="621069" y="435373"/>
                  </a:lnTo>
                  <a:lnTo>
                    <a:pt x="630062" y="449384"/>
                  </a:lnTo>
                  <a:lnTo>
                    <a:pt x="646625" y="438848"/>
                  </a:lnTo>
                  <a:lnTo>
                    <a:pt x="674731" y="427193"/>
                  </a:lnTo>
                  <a:lnTo>
                    <a:pt x="668400" y="420131"/>
                  </a:lnTo>
                  <a:lnTo>
                    <a:pt x="642844" y="421978"/>
                  </a:lnTo>
                  <a:lnTo>
                    <a:pt x="637016" y="409190"/>
                  </a:lnTo>
                  <a:lnTo>
                    <a:pt x="637016" y="398354"/>
                  </a:lnTo>
                  <a:lnTo>
                    <a:pt x="630062" y="394466"/>
                  </a:lnTo>
                  <a:lnTo>
                    <a:pt x="615961" y="400905"/>
                  </a:lnTo>
                  <a:lnTo>
                    <a:pt x="635785" y="390684"/>
                  </a:lnTo>
                  <a:lnTo>
                    <a:pt x="654906" y="390684"/>
                  </a:lnTo>
                  <a:lnTo>
                    <a:pt x="672788" y="391907"/>
                  </a:lnTo>
                  <a:lnTo>
                    <a:pt x="693948" y="379840"/>
                  </a:lnTo>
                  <a:cubicBezTo>
                    <a:pt x="693948" y="379840"/>
                    <a:pt x="709280" y="368283"/>
                    <a:pt x="709896" y="367368"/>
                  </a:cubicBezTo>
                  <a:cubicBezTo>
                    <a:pt x="710511" y="366445"/>
                    <a:pt x="696506" y="341800"/>
                    <a:pt x="696506" y="341800"/>
                  </a:cubicBezTo>
                  <a:lnTo>
                    <a:pt x="679847" y="326356"/>
                  </a:lnTo>
                  <a:lnTo>
                    <a:pt x="676674" y="308976"/>
                  </a:lnTo>
                  <a:lnTo>
                    <a:pt x="672788" y="273900"/>
                  </a:lnTo>
                  <a:lnTo>
                    <a:pt x="656234" y="292406"/>
                  </a:lnTo>
                  <a:lnTo>
                    <a:pt x="640902" y="289134"/>
                  </a:lnTo>
                  <a:lnTo>
                    <a:pt x="638343" y="272572"/>
                  </a:lnTo>
                  <a:lnTo>
                    <a:pt x="644682" y="260804"/>
                  </a:lnTo>
                  <a:lnTo>
                    <a:pt x="630677" y="256925"/>
                  </a:lnTo>
                  <a:lnTo>
                    <a:pt x="621684" y="247619"/>
                  </a:lnTo>
                  <a:lnTo>
                    <a:pt x="598686" y="247619"/>
                  </a:lnTo>
                  <a:lnTo>
                    <a:pt x="591732" y="248227"/>
                  </a:lnTo>
                  <a:lnTo>
                    <a:pt x="591020" y="271235"/>
                  </a:lnTo>
                  <a:lnTo>
                    <a:pt x="580180" y="282792"/>
                  </a:lnTo>
                  <a:lnTo>
                    <a:pt x="586624" y="292819"/>
                  </a:lnTo>
                  <a:lnTo>
                    <a:pt x="588462" y="311632"/>
                  </a:lnTo>
                  <a:lnTo>
                    <a:pt x="571292" y="326258"/>
                  </a:lnTo>
                  <a:lnTo>
                    <a:pt x="555345" y="331879"/>
                  </a:lnTo>
                  <a:lnTo>
                    <a:pt x="555345" y="357447"/>
                  </a:lnTo>
                  <a:lnTo>
                    <a:pt x="545121" y="362557"/>
                  </a:lnTo>
                  <a:lnTo>
                    <a:pt x="533569" y="347939"/>
                  </a:lnTo>
                  <a:lnTo>
                    <a:pt x="538685" y="325538"/>
                  </a:lnTo>
                  <a:lnTo>
                    <a:pt x="521208" y="316645"/>
                  </a:lnTo>
                  <a:lnTo>
                    <a:pt x="502808" y="305704"/>
                  </a:lnTo>
                  <a:lnTo>
                    <a:pt x="494729" y="298747"/>
                  </a:lnTo>
                  <a:lnTo>
                    <a:pt x="486448" y="298747"/>
                  </a:lnTo>
                  <a:lnTo>
                    <a:pt x="484505" y="276354"/>
                  </a:lnTo>
                  <a:lnTo>
                    <a:pt x="487678" y="256617"/>
                  </a:lnTo>
                  <a:lnTo>
                    <a:pt x="494510" y="240363"/>
                  </a:lnTo>
                  <a:cubicBezTo>
                    <a:pt x="495174" y="240322"/>
                    <a:pt x="497991" y="239261"/>
                    <a:pt x="507511" y="234524"/>
                  </a:cubicBezTo>
                  <a:cubicBezTo>
                    <a:pt x="513663" y="231446"/>
                    <a:pt x="515161" y="230895"/>
                    <a:pt x="515485" y="230895"/>
                  </a:cubicBezTo>
                  <a:cubicBezTo>
                    <a:pt x="515671" y="230895"/>
                    <a:pt x="515493" y="231066"/>
                    <a:pt x="515558" y="231066"/>
                  </a:cubicBezTo>
                  <a:cubicBezTo>
                    <a:pt x="515687" y="231066"/>
                    <a:pt x="516812" y="230361"/>
                    <a:pt x="524066" y="226036"/>
                  </a:cubicBezTo>
                  <a:cubicBezTo>
                    <a:pt x="541340" y="215816"/>
                    <a:pt x="541340" y="215816"/>
                    <a:pt x="541340" y="215816"/>
                  </a:cubicBezTo>
                  <a:lnTo>
                    <a:pt x="554114" y="203643"/>
                  </a:lnTo>
                  <a:lnTo>
                    <a:pt x="564338" y="193419"/>
                  </a:lnTo>
                  <a:lnTo>
                    <a:pt x="571389" y="191471"/>
                  </a:lnTo>
                  <a:lnTo>
                    <a:pt x="598783" y="191471"/>
                  </a:lnTo>
                  <a:lnTo>
                    <a:pt x="600013" y="174909"/>
                  </a:lnTo>
                  <a:lnTo>
                    <a:pt x="608295" y="160185"/>
                  </a:lnTo>
                  <a:lnTo>
                    <a:pt x="604514" y="146174"/>
                  </a:lnTo>
                  <a:lnTo>
                    <a:pt x="591222" y="134925"/>
                  </a:lnTo>
                  <a:lnTo>
                    <a:pt x="582739" y="151390"/>
                  </a:lnTo>
                  <a:lnTo>
                    <a:pt x="569657" y="161513"/>
                  </a:lnTo>
                  <a:lnTo>
                    <a:pt x="560453" y="167855"/>
                  </a:lnTo>
                  <a:lnTo>
                    <a:pt x="560453" y="148013"/>
                  </a:lnTo>
                  <a:lnTo>
                    <a:pt x="562501" y="137784"/>
                  </a:lnTo>
                  <a:lnTo>
                    <a:pt x="554017" y="145453"/>
                  </a:lnTo>
                  <a:lnTo>
                    <a:pt x="545631" y="126332"/>
                  </a:lnTo>
                  <a:lnTo>
                    <a:pt x="555037" y="116103"/>
                  </a:lnTo>
                  <a:lnTo>
                    <a:pt x="561578" y="101995"/>
                  </a:lnTo>
                  <a:lnTo>
                    <a:pt x="571802" y="79700"/>
                  </a:lnTo>
                  <a:lnTo>
                    <a:pt x="579873" y="76533"/>
                  </a:lnTo>
                  <a:lnTo>
                    <a:pt x="594185" y="63032"/>
                  </a:lnTo>
                  <a:lnTo>
                    <a:pt x="587846" y="59760"/>
                  </a:lnTo>
                  <a:lnTo>
                    <a:pt x="579873" y="58635"/>
                  </a:lnTo>
                  <a:lnTo>
                    <a:pt x="560453" y="58635"/>
                  </a:lnTo>
                  <a:lnTo>
                    <a:pt x="560453" y="76533"/>
                  </a:lnTo>
                  <a:lnTo>
                    <a:pt x="543696" y="98416"/>
                  </a:lnTo>
                  <a:lnTo>
                    <a:pt x="529481" y="120299"/>
                  </a:lnTo>
                  <a:lnTo>
                    <a:pt x="536540" y="130317"/>
                  </a:lnTo>
                  <a:lnTo>
                    <a:pt x="533674" y="149956"/>
                  </a:lnTo>
                  <a:lnTo>
                    <a:pt x="509349" y="162736"/>
                  </a:lnTo>
                  <a:lnTo>
                    <a:pt x="509349" y="148013"/>
                  </a:lnTo>
                  <a:lnTo>
                    <a:pt x="495344" y="146782"/>
                  </a:lnTo>
                  <a:lnTo>
                    <a:pt x="483283" y="156298"/>
                  </a:lnTo>
                  <a:lnTo>
                    <a:pt x="468258" y="135233"/>
                  </a:lnTo>
                  <a:lnTo>
                    <a:pt x="450676" y="135233"/>
                  </a:lnTo>
                  <a:lnTo>
                    <a:pt x="444953" y="146174"/>
                  </a:lnTo>
                  <a:lnTo>
                    <a:pt x="439229" y="154451"/>
                  </a:lnTo>
                  <a:lnTo>
                    <a:pt x="430843" y="135945"/>
                  </a:lnTo>
                  <a:cubicBezTo>
                    <a:pt x="430843" y="135945"/>
                    <a:pt x="425986" y="137662"/>
                    <a:pt x="421250" y="137662"/>
                  </a:cubicBezTo>
                  <a:cubicBezTo>
                    <a:pt x="416895" y="137662"/>
                    <a:pt x="412637" y="136213"/>
                    <a:pt x="412346" y="130625"/>
                  </a:cubicBezTo>
                  <a:cubicBezTo>
                    <a:pt x="411730" y="118970"/>
                    <a:pt x="411730" y="118865"/>
                    <a:pt x="411730" y="118865"/>
                  </a:cubicBezTo>
                  <a:lnTo>
                    <a:pt x="385559" y="94528"/>
                  </a:lnTo>
                  <a:lnTo>
                    <a:pt x="377181" y="88697"/>
                  </a:lnTo>
                  <a:lnTo>
                    <a:pt x="362561" y="91256"/>
                  </a:lnTo>
                  <a:lnTo>
                    <a:pt x="356125" y="71827"/>
                  </a:lnTo>
                  <a:lnTo>
                    <a:pt x="344679" y="68248"/>
                  </a:lnTo>
                  <a:lnTo>
                    <a:pt x="315950" y="71827"/>
                  </a:lnTo>
                  <a:lnTo>
                    <a:pt x="299290" y="68248"/>
                  </a:lnTo>
                  <a:lnTo>
                    <a:pt x="277620" y="49734"/>
                  </a:lnTo>
                  <a:lnTo>
                    <a:pt x="248898" y="36136"/>
                  </a:lnTo>
                  <a:lnTo>
                    <a:pt x="227948" y="15889"/>
                  </a:lnTo>
                  <a:lnTo>
                    <a:pt x="210771" y="1571"/>
                  </a:lnTo>
                  <a:lnTo>
                    <a:pt x="187772" y="6681"/>
                  </a:lnTo>
                  <a:cubicBezTo>
                    <a:pt x="187772" y="6681"/>
                    <a:pt x="186323" y="0"/>
                    <a:pt x="178358"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1" name="Google Shape;1129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1BUAADUSAADzGgAA/BkAAAAAAAAmAAAACAAAAP//////////"/>
                </a:ext>
              </a:extLst>
            </p:cNvSpPr>
            <p:nvPr/>
          </p:nvSpPr>
          <p:spPr>
            <a:xfrm>
              <a:off x="3548380" y="2959735"/>
              <a:ext cx="832485" cy="1264285"/>
            </a:xfrm>
            <a:custGeom>
              <a:avLst/>
              <a:gdLst/>
              <a:ahLst/>
              <a:cxnLst/>
              <a:rect l="0" t="0" r="832485" b="1264285"/>
              <a:pathLst>
                <a:path w="832485" h="1264285">
                  <a:moveTo>
                    <a:pt x="498030" y="241677"/>
                  </a:moveTo>
                  <a:cubicBezTo>
                    <a:pt x="498338" y="242187"/>
                    <a:pt x="498444" y="242697"/>
                    <a:pt x="498338" y="243208"/>
                  </a:cubicBezTo>
                  <a:lnTo>
                    <a:pt x="497010" y="242187"/>
                  </a:lnTo>
                  <a:lnTo>
                    <a:pt x="498030" y="241677"/>
                  </a:lnTo>
                  <a:close/>
                  <a:moveTo>
                    <a:pt x="819796" y="830301"/>
                  </a:moveTo>
                  <a:lnTo>
                    <a:pt x="820615" y="830609"/>
                  </a:lnTo>
                  <a:lnTo>
                    <a:pt x="819894" y="832034"/>
                  </a:lnTo>
                  <a:cubicBezTo>
                    <a:pt x="819586" y="831524"/>
                    <a:pt x="819488" y="830811"/>
                    <a:pt x="819796" y="830301"/>
                  </a:cubicBezTo>
                  <a:close/>
                  <a:moveTo>
                    <a:pt x="179538" y="5005"/>
                  </a:moveTo>
                  <a:cubicBezTo>
                    <a:pt x="180907" y="5005"/>
                    <a:pt x="181985" y="5248"/>
                    <a:pt x="182827" y="5605"/>
                  </a:cubicBezTo>
                  <a:cubicBezTo>
                    <a:pt x="184561" y="6326"/>
                    <a:pt x="185890" y="7857"/>
                    <a:pt x="186506" y="9704"/>
                  </a:cubicBezTo>
                  <a:lnTo>
                    <a:pt x="189471" y="11639"/>
                  </a:lnTo>
                  <a:lnTo>
                    <a:pt x="211266" y="6836"/>
                  </a:lnTo>
                  <a:lnTo>
                    <a:pt x="227325" y="20234"/>
                  </a:lnTo>
                  <a:lnTo>
                    <a:pt x="248399" y="40484"/>
                  </a:lnTo>
                  <a:lnTo>
                    <a:pt x="277559" y="54400"/>
                  </a:lnTo>
                  <a:lnTo>
                    <a:pt x="299047" y="72707"/>
                  </a:lnTo>
                  <a:lnTo>
                    <a:pt x="300173" y="73322"/>
                  </a:lnTo>
                  <a:lnTo>
                    <a:pt x="316742" y="76797"/>
                  </a:lnTo>
                  <a:lnTo>
                    <a:pt x="317666" y="76797"/>
                  </a:lnTo>
                  <a:lnTo>
                    <a:pt x="345797" y="73322"/>
                  </a:lnTo>
                  <a:lnTo>
                    <a:pt x="355519" y="76384"/>
                  </a:lnTo>
                  <a:lnTo>
                    <a:pt x="361556" y="94593"/>
                  </a:lnTo>
                  <a:lnTo>
                    <a:pt x="364424" y="96335"/>
                  </a:lnTo>
                  <a:lnTo>
                    <a:pt x="378028" y="93881"/>
                  </a:lnTo>
                  <a:lnTo>
                    <a:pt x="385190" y="98887"/>
                  </a:lnTo>
                  <a:lnTo>
                    <a:pt x="410664" y="122515"/>
                  </a:lnTo>
                  <a:cubicBezTo>
                    <a:pt x="410769" y="123949"/>
                    <a:pt x="410866" y="126913"/>
                    <a:pt x="411279" y="133361"/>
                  </a:cubicBezTo>
                  <a:cubicBezTo>
                    <a:pt x="411279" y="136326"/>
                    <a:pt x="412705" y="139185"/>
                    <a:pt x="415266" y="140821"/>
                  </a:cubicBezTo>
                  <a:cubicBezTo>
                    <a:pt x="417405" y="142247"/>
                    <a:pt x="420111" y="142725"/>
                    <a:pt x="422776" y="142725"/>
                  </a:cubicBezTo>
                  <a:cubicBezTo>
                    <a:pt x="425863" y="142725"/>
                    <a:pt x="428894" y="142085"/>
                    <a:pt x="430919" y="141542"/>
                  </a:cubicBezTo>
                  <a:lnTo>
                    <a:pt x="438284" y="158010"/>
                  </a:lnTo>
                  <a:lnTo>
                    <a:pt x="442684" y="158415"/>
                  </a:lnTo>
                  <a:lnTo>
                    <a:pt x="448623" y="149829"/>
                  </a:lnTo>
                  <a:lnTo>
                    <a:pt x="453630" y="140311"/>
                  </a:lnTo>
                  <a:lnTo>
                    <a:pt x="468368" y="140311"/>
                  </a:lnTo>
                  <a:lnTo>
                    <a:pt x="482588" y="160254"/>
                  </a:lnTo>
                  <a:lnTo>
                    <a:pt x="486266" y="160772"/>
                  </a:lnTo>
                  <a:lnTo>
                    <a:pt x="497625" y="151975"/>
                  </a:lnTo>
                  <a:lnTo>
                    <a:pt x="508369" y="152890"/>
                  </a:lnTo>
                  <a:lnTo>
                    <a:pt x="508369" y="165268"/>
                  </a:lnTo>
                  <a:lnTo>
                    <a:pt x="512047" y="167519"/>
                  </a:lnTo>
                  <a:lnTo>
                    <a:pt x="536403" y="154737"/>
                  </a:lnTo>
                  <a:lnTo>
                    <a:pt x="537626" y="152890"/>
                  </a:lnTo>
                  <a:lnTo>
                    <a:pt x="540495" y="133256"/>
                  </a:lnTo>
                  <a:lnTo>
                    <a:pt x="540081" y="131417"/>
                  </a:lnTo>
                  <a:lnTo>
                    <a:pt x="534045" y="122717"/>
                  </a:lnTo>
                  <a:lnTo>
                    <a:pt x="547244" y="102467"/>
                  </a:lnTo>
                  <a:lnTo>
                    <a:pt x="564024" y="80685"/>
                  </a:lnTo>
                  <a:lnTo>
                    <a:pt x="564534" y="79146"/>
                  </a:lnTo>
                  <a:lnTo>
                    <a:pt x="564534" y="63805"/>
                  </a:lnTo>
                  <a:lnTo>
                    <a:pt x="581006" y="63805"/>
                  </a:lnTo>
                  <a:lnTo>
                    <a:pt x="588476" y="64833"/>
                  </a:lnTo>
                  <a:lnTo>
                    <a:pt x="591336" y="66259"/>
                  </a:lnTo>
                  <a:lnTo>
                    <a:pt x="579880" y="76895"/>
                  </a:lnTo>
                  <a:lnTo>
                    <a:pt x="572312" y="79965"/>
                  </a:lnTo>
                  <a:lnTo>
                    <a:pt x="570983" y="81196"/>
                  </a:lnTo>
                  <a:lnTo>
                    <a:pt x="554301" y="117201"/>
                  </a:lnTo>
                  <a:lnTo>
                    <a:pt x="545202" y="127116"/>
                  </a:lnTo>
                  <a:lnTo>
                    <a:pt x="544683" y="129878"/>
                  </a:lnTo>
                  <a:lnTo>
                    <a:pt x="553175" y="149108"/>
                  </a:lnTo>
                  <a:lnTo>
                    <a:pt x="557274" y="149926"/>
                  </a:lnTo>
                  <a:lnTo>
                    <a:pt x="559932" y="147471"/>
                  </a:lnTo>
                  <a:lnTo>
                    <a:pt x="559421" y="150031"/>
                  </a:lnTo>
                  <a:lnTo>
                    <a:pt x="559421" y="170387"/>
                  </a:lnTo>
                  <a:lnTo>
                    <a:pt x="563408" y="172428"/>
                  </a:lnTo>
                  <a:lnTo>
                    <a:pt x="572717" y="166086"/>
                  </a:lnTo>
                  <a:lnTo>
                    <a:pt x="585916" y="155960"/>
                  </a:lnTo>
                  <a:lnTo>
                    <a:pt x="593589" y="141542"/>
                  </a:lnTo>
                  <a:lnTo>
                    <a:pt x="603822" y="150128"/>
                  </a:lnTo>
                  <a:lnTo>
                    <a:pt x="607095" y="162408"/>
                  </a:lnTo>
                  <a:lnTo>
                    <a:pt x="599422" y="176114"/>
                  </a:lnTo>
                  <a:lnTo>
                    <a:pt x="597988" y="191455"/>
                  </a:lnTo>
                  <a:lnTo>
                    <a:pt x="572823" y="191455"/>
                  </a:lnTo>
                  <a:lnTo>
                    <a:pt x="565150" y="193294"/>
                  </a:lnTo>
                  <a:lnTo>
                    <a:pt x="564024" y="194007"/>
                  </a:lnTo>
                  <a:lnTo>
                    <a:pt x="553790" y="204241"/>
                  </a:lnTo>
                  <a:lnTo>
                    <a:pt x="541208" y="216307"/>
                  </a:lnTo>
                  <a:cubicBezTo>
                    <a:pt x="540592" y="216720"/>
                    <a:pt x="537732" y="218559"/>
                    <a:pt x="524225" y="226432"/>
                  </a:cubicBezTo>
                  <a:lnTo>
                    <a:pt x="519931" y="228992"/>
                  </a:lnTo>
                  <a:lnTo>
                    <a:pt x="516755" y="230936"/>
                  </a:lnTo>
                  <a:cubicBezTo>
                    <a:pt x="515321" y="231138"/>
                    <a:pt x="512866" y="232264"/>
                    <a:pt x="507753" y="234824"/>
                  </a:cubicBezTo>
                  <a:cubicBezTo>
                    <a:pt x="497828" y="239830"/>
                    <a:pt x="495989" y="240445"/>
                    <a:pt x="495681" y="240445"/>
                  </a:cubicBezTo>
                  <a:lnTo>
                    <a:pt x="495681" y="241264"/>
                  </a:lnTo>
                  <a:lnTo>
                    <a:pt x="494555" y="240445"/>
                  </a:lnTo>
                  <a:cubicBezTo>
                    <a:pt x="493736" y="240956"/>
                    <a:pt x="493226" y="241879"/>
                    <a:pt x="493120" y="242794"/>
                  </a:cubicBezTo>
                  <a:lnTo>
                    <a:pt x="486776" y="258136"/>
                  </a:lnTo>
                  <a:lnTo>
                    <a:pt x="483406" y="278492"/>
                  </a:lnTo>
                  <a:lnTo>
                    <a:pt x="483406" y="279108"/>
                  </a:lnTo>
                  <a:lnTo>
                    <a:pt x="485245" y="301505"/>
                  </a:lnTo>
                  <a:lnTo>
                    <a:pt x="487805" y="303756"/>
                  </a:lnTo>
                  <a:lnTo>
                    <a:pt x="495170" y="303756"/>
                  </a:lnTo>
                  <a:lnTo>
                    <a:pt x="502949" y="310407"/>
                  </a:lnTo>
                  <a:lnTo>
                    <a:pt x="521462" y="321455"/>
                  </a:lnTo>
                  <a:lnTo>
                    <a:pt x="537318" y="329426"/>
                  </a:lnTo>
                  <a:lnTo>
                    <a:pt x="532611" y="349887"/>
                  </a:lnTo>
                  <a:lnTo>
                    <a:pt x="533130" y="352034"/>
                  </a:lnTo>
                  <a:lnTo>
                    <a:pt x="544586" y="366760"/>
                  </a:lnTo>
                  <a:lnTo>
                    <a:pt x="547754" y="367375"/>
                  </a:lnTo>
                  <a:lnTo>
                    <a:pt x="557987" y="362264"/>
                  </a:lnTo>
                  <a:lnTo>
                    <a:pt x="559421" y="360012"/>
                  </a:lnTo>
                  <a:lnTo>
                    <a:pt x="559421" y="336287"/>
                  </a:lnTo>
                  <a:lnTo>
                    <a:pt x="573641" y="331167"/>
                  </a:lnTo>
                  <a:lnTo>
                    <a:pt x="591750" y="316134"/>
                  </a:lnTo>
                  <a:lnTo>
                    <a:pt x="592568" y="313882"/>
                  </a:lnTo>
                  <a:lnTo>
                    <a:pt x="590729" y="294960"/>
                  </a:lnTo>
                  <a:lnTo>
                    <a:pt x="590315" y="293834"/>
                  </a:lnTo>
                  <a:lnTo>
                    <a:pt x="584992" y="285555"/>
                  </a:lnTo>
                  <a:lnTo>
                    <a:pt x="594512" y="275527"/>
                  </a:lnTo>
                  <a:lnTo>
                    <a:pt x="595225" y="273786"/>
                  </a:lnTo>
                  <a:lnTo>
                    <a:pt x="595736" y="253130"/>
                  </a:lnTo>
                  <a:lnTo>
                    <a:pt x="600338" y="252717"/>
                  </a:lnTo>
                  <a:lnTo>
                    <a:pt x="622238" y="252717"/>
                  </a:lnTo>
                  <a:lnTo>
                    <a:pt x="630422" y="261206"/>
                  </a:lnTo>
                  <a:lnTo>
                    <a:pt x="631548" y="261822"/>
                  </a:lnTo>
                  <a:lnTo>
                    <a:pt x="642494" y="264892"/>
                  </a:lnTo>
                  <a:lnTo>
                    <a:pt x="637681" y="273891"/>
                  </a:lnTo>
                  <a:lnTo>
                    <a:pt x="637373" y="275527"/>
                  </a:lnTo>
                  <a:lnTo>
                    <a:pt x="639934" y="292100"/>
                  </a:lnTo>
                  <a:lnTo>
                    <a:pt x="641984" y="294247"/>
                  </a:lnTo>
                  <a:lnTo>
                    <a:pt x="657329" y="297519"/>
                  </a:lnTo>
                  <a:lnTo>
                    <a:pt x="659679" y="296701"/>
                  </a:lnTo>
                  <a:lnTo>
                    <a:pt x="672473" y="282380"/>
                  </a:lnTo>
                  <a:lnTo>
                    <a:pt x="675746" y="312043"/>
                  </a:lnTo>
                  <a:lnTo>
                    <a:pt x="678914" y="329329"/>
                  </a:lnTo>
                  <a:lnTo>
                    <a:pt x="679732" y="330762"/>
                  </a:lnTo>
                  <a:lnTo>
                    <a:pt x="696002" y="345999"/>
                  </a:lnTo>
                  <a:cubicBezTo>
                    <a:pt x="701317" y="355306"/>
                    <a:pt x="706948" y="365537"/>
                    <a:pt x="708584" y="369117"/>
                  </a:cubicBezTo>
                  <a:cubicBezTo>
                    <a:pt x="706129" y="371158"/>
                    <a:pt x="699785" y="375970"/>
                    <a:pt x="694260" y="380157"/>
                  </a:cubicBezTo>
                  <a:lnTo>
                    <a:pt x="673801" y="391927"/>
                  </a:lnTo>
                  <a:lnTo>
                    <a:pt x="656511" y="390590"/>
                  </a:lnTo>
                  <a:lnTo>
                    <a:pt x="637276" y="390590"/>
                  </a:lnTo>
                  <a:lnTo>
                    <a:pt x="636150" y="390898"/>
                  </a:lnTo>
                  <a:lnTo>
                    <a:pt x="616299" y="401129"/>
                  </a:lnTo>
                  <a:lnTo>
                    <a:pt x="618552" y="405730"/>
                  </a:lnTo>
                  <a:lnTo>
                    <a:pt x="631443" y="399898"/>
                  </a:lnTo>
                  <a:lnTo>
                    <a:pt x="636045" y="402457"/>
                  </a:lnTo>
                  <a:lnTo>
                    <a:pt x="636045" y="411764"/>
                  </a:lnTo>
                  <a:lnTo>
                    <a:pt x="641984" y="425575"/>
                  </a:lnTo>
                  <a:lnTo>
                    <a:pt x="644536" y="427106"/>
                  </a:lnTo>
                  <a:lnTo>
                    <a:pt x="668891" y="425373"/>
                  </a:lnTo>
                  <a:lnTo>
                    <a:pt x="671954" y="428742"/>
                  </a:lnTo>
                  <a:lnTo>
                    <a:pt x="646788" y="439281"/>
                  </a:lnTo>
                  <a:lnTo>
                    <a:pt x="632366" y="448385"/>
                  </a:lnTo>
                  <a:lnTo>
                    <a:pt x="624791" y="436518"/>
                  </a:lnTo>
                  <a:lnTo>
                    <a:pt x="621209" y="435806"/>
                  </a:lnTo>
                  <a:lnTo>
                    <a:pt x="600751" y="449203"/>
                  </a:lnTo>
                  <a:lnTo>
                    <a:pt x="599828" y="450426"/>
                  </a:lnTo>
                  <a:lnTo>
                    <a:pt x="593386" y="467307"/>
                  </a:lnTo>
                  <a:lnTo>
                    <a:pt x="581719" y="467307"/>
                  </a:lnTo>
                  <a:lnTo>
                    <a:pt x="579985" y="468020"/>
                  </a:lnTo>
                  <a:lnTo>
                    <a:pt x="558911" y="488684"/>
                  </a:lnTo>
                  <a:lnTo>
                    <a:pt x="552056" y="505662"/>
                  </a:lnTo>
                  <a:lnTo>
                    <a:pt x="540187" y="525604"/>
                  </a:lnTo>
                  <a:lnTo>
                    <a:pt x="516447" y="541967"/>
                  </a:lnTo>
                  <a:lnTo>
                    <a:pt x="515629" y="542785"/>
                  </a:lnTo>
                  <a:lnTo>
                    <a:pt x="507348" y="558232"/>
                  </a:lnTo>
                  <a:lnTo>
                    <a:pt x="507040" y="559463"/>
                  </a:lnTo>
                  <a:lnTo>
                    <a:pt x="508264" y="589426"/>
                  </a:lnTo>
                  <a:lnTo>
                    <a:pt x="506319" y="599762"/>
                  </a:lnTo>
                  <a:lnTo>
                    <a:pt x="499262" y="589021"/>
                  </a:lnTo>
                  <a:lnTo>
                    <a:pt x="497423" y="573679"/>
                  </a:lnTo>
                  <a:lnTo>
                    <a:pt x="495681" y="571532"/>
                  </a:lnTo>
                  <a:lnTo>
                    <a:pt x="473278" y="564469"/>
                  </a:lnTo>
                  <a:lnTo>
                    <a:pt x="455267" y="564469"/>
                  </a:lnTo>
                  <a:lnTo>
                    <a:pt x="453022" y="565700"/>
                  </a:lnTo>
                  <a:lnTo>
                    <a:pt x="449441" y="572553"/>
                  </a:lnTo>
                  <a:lnTo>
                    <a:pt x="440950" y="565700"/>
                  </a:lnTo>
                  <a:lnTo>
                    <a:pt x="439005" y="565085"/>
                  </a:lnTo>
                  <a:lnTo>
                    <a:pt x="415371" y="568357"/>
                  </a:lnTo>
                  <a:lnTo>
                    <a:pt x="414139" y="568867"/>
                  </a:lnTo>
                  <a:lnTo>
                    <a:pt x="391842" y="585538"/>
                  </a:lnTo>
                  <a:lnTo>
                    <a:pt x="390918" y="586874"/>
                  </a:lnTo>
                  <a:lnTo>
                    <a:pt x="383861" y="610600"/>
                  </a:lnTo>
                  <a:lnTo>
                    <a:pt x="383861" y="611620"/>
                  </a:lnTo>
                  <a:lnTo>
                    <a:pt x="387029" y="640667"/>
                  </a:lnTo>
                  <a:lnTo>
                    <a:pt x="387442" y="641899"/>
                  </a:lnTo>
                  <a:lnTo>
                    <a:pt x="403501" y="663680"/>
                  </a:lnTo>
                  <a:lnTo>
                    <a:pt x="406369" y="664603"/>
                  </a:lnTo>
                  <a:lnTo>
                    <a:pt x="428059" y="656933"/>
                  </a:lnTo>
                  <a:lnTo>
                    <a:pt x="429388" y="655807"/>
                  </a:lnTo>
                  <a:lnTo>
                    <a:pt x="438187" y="641081"/>
                  </a:lnTo>
                  <a:lnTo>
                    <a:pt x="456190" y="641081"/>
                  </a:lnTo>
                  <a:lnTo>
                    <a:pt x="455372" y="647010"/>
                  </a:lnTo>
                  <a:lnTo>
                    <a:pt x="449644" y="658059"/>
                  </a:lnTo>
                  <a:lnTo>
                    <a:pt x="443915" y="674016"/>
                  </a:lnTo>
                  <a:lnTo>
                    <a:pt x="446062" y="677491"/>
                  </a:lnTo>
                  <a:lnTo>
                    <a:pt x="466010" y="679848"/>
                  </a:lnTo>
                  <a:lnTo>
                    <a:pt x="478804" y="684141"/>
                  </a:lnTo>
                  <a:lnTo>
                    <a:pt x="473278" y="698252"/>
                  </a:lnTo>
                  <a:lnTo>
                    <a:pt x="473375" y="700301"/>
                  </a:lnTo>
                  <a:lnTo>
                    <a:pt x="483608" y="721370"/>
                  </a:lnTo>
                  <a:lnTo>
                    <a:pt x="484840" y="722496"/>
                  </a:lnTo>
                  <a:lnTo>
                    <a:pt x="498849" y="729551"/>
                  </a:lnTo>
                  <a:lnTo>
                    <a:pt x="500793" y="729656"/>
                  </a:lnTo>
                  <a:lnTo>
                    <a:pt x="513587" y="725663"/>
                  </a:lnTo>
                  <a:lnTo>
                    <a:pt x="525246" y="734970"/>
                  </a:lnTo>
                  <a:lnTo>
                    <a:pt x="529240" y="733852"/>
                  </a:lnTo>
                  <a:cubicBezTo>
                    <a:pt x="529443" y="733439"/>
                    <a:pt x="532716" y="724132"/>
                    <a:pt x="533640" y="720754"/>
                  </a:cubicBezTo>
                  <a:cubicBezTo>
                    <a:pt x="536095" y="719021"/>
                    <a:pt x="548167" y="714930"/>
                    <a:pt x="558603" y="711860"/>
                  </a:cubicBezTo>
                  <a:lnTo>
                    <a:pt x="580901" y="711244"/>
                  </a:lnTo>
                  <a:lnTo>
                    <a:pt x="601367" y="716356"/>
                  </a:lnTo>
                  <a:lnTo>
                    <a:pt x="620602" y="718202"/>
                  </a:lnTo>
                  <a:lnTo>
                    <a:pt x="636458" y="727299"/>
                  </a:lnTo>
                  <a:lnTo>
                    <a:pt x="654769" y="744998"/>
                  </a:lnTo>
                  <a:lnTo>
                    <a:pt x="656300" y="745711"/>
                  </a:lnTo>
                  <a:lnTo>
                    <a:pt x="673899" y="747557"/>
                  </a:lnTo>
                  <a:lnTo>
                    <a:pt x="700296" y="756249"/>
                  </a:lnTo>
                  <a:lnTo>
                    <a:pt x="711752" y="772514"/>
                  </a:lnTo>
                  <a:lnTo>
                    <a:pt x="721273" y="794603"/>
                  </a:lnTo>
                  <a:lnTo>
                    <a:pt x="722601" y="796037"/>
                  </a:lnTo>
                  <a:lnTo>
                    <a:pt x="741115" y="803708"/>
                  </a:lnTo>
                  <a:lnTo>
                    <a:pt x="757798" y="810148"/>
                  </a:lnTo>
                  <a:lnTo>
                    <a:pt x="773346" y="812813"/>
                  </a:lnTo>
                  <a:lnTo>
                    <a:pt x="799330" y="822938"/>
                  </a:lnTo>
                  <a:cubicBezTo>
                    <a:pt x="815291" y="829175"/>
                    <a:pt x="819075" y="831524"/>
                    <a:pt x="819894" y="832140"/>
                  </a:cubicBezTo>
                  <a:lnTo>
                    <a:pt x="819691" y="832553"/>
                  </a:lnTo>
                  <a:lnTo>
                    <a:pt x="827364" y="846663"/>
                  </a:lnTo>
                  <a:lnTo>
                    <a:pt x="819383" y="861090"/>
                  </a:lnTo>
                  <a:lnTo>
                    <a:pt x="804653" y="879599"/>
                  </a:lnTo>
                  <a:lnTo>
                    <a:pt x="804143" y="880619"/>
                  </a:lnTo>
                  <a:lnTo>
                    <a:pt x="800967" y="896471"/>
                  </a:lnTo>
                  <a:lnTo>
                    <a:pt x="793910" y="922246"/>
                  </a:lnTo>
                  <a:lnTo>
                    <a:pt x="789615" y="951706"/>
                  </a:lnTo>
                  <a:lnTo>
                    <a:pt x="779893" y="957433"/>
                  </a:lnTo>
                  <a:lnTo>
                    <a:pt x="757895" y="969098"/>
                  </a:lnTo>
                  <a:lnTo>
                    <a:pt x="737437" y="983111"/>
                  </a:lnTo>
                  <a:lnTo>
                    <a:pt x="736408" y="984844"/>
                  </a:lnTo>
                  <a:lnTo>
                    <a:pt x="732624" y="1006529"/>
                  </a:lnTo>
                  <a:lnTo>
                    <a:pt x="721880" y="1022178"/>
                  </a:lnTo>
                  <a:lnTo>
                    <a:pt x="710424" y="1041716"/>
                  </a:lnTo>
                  <a:lnTo>
                    <a:pt x="698457" y="1053275"/>
                  </a:lnTo>
                  <a:lnTo>
                    <a:pt x="677990" y="1049694"/>
                  </a:lnTo>
                  <a:lnTo>
                    <a:pt x="675025" y="1052457"/>
                  </a:lnTo>
                  <a:lnTo>
                    <a:pt x="675641" y="1060225"/>
                  </a:lnTo>
                  <a:lnTo>
                    <a:pt x="676969" y="1070147"/>
                  </a:lnTo>
                  <a:lnTo>
                    <a:pt x="676969" y="1085489"/>
                  </a:lnTo>
                  <a:lnTo>
                    <a:pt x="663463" y="1088762"/>
                  </a:lnTo>
                  <a:lnTo>
                    <a:pt x="648117" y="1093265"/>
                  </a:lnTo>
                  <a:lnTo>
                    <a:pt x="646278" y="1095720"/>
                  </a:lnTo>
                  <a:lnTo>
                    <a:pt x="646278" y="1100013"/>
                  </a:lnTo>
                  <a:lnTo>
                    <a:pt x="645767" y="1110041"/>
                  </a:lnTo>
                  <a:lnTo>
                    <a:pt x="636968" y="1109012"/>
                  </a:lnTo>
                  <a:lnTo>
                    <a:pt x="634100" y="1111466"/>
                  </a:lnTo>
                  <a:lnTo>
                    <a:pt x="633492" y="1120369"/>
                  </a:lnTo>
                  <a:lnTo>
                    <a:pt x="633695" y="1121592"/>
                  </a:lnTo>
                  <a:lnTo>
                    <a:pt x="637892" y="1131109"/>
                  </a:lnTo>
                  <a:lnTo>
                    <a:pt x="635024" y="1147164"/>
                  </a:lnTo>
                  <a:lnTo>
                    <a:pt x="629498" y="1151052"/>
                  </a:lnTo>
                  <a:lnTo>
                    <a:pt x="628680" y="1151975"/>
                  </a:lnTo>
                  <a:lnTo>
                    <a:pt x="621623" y="1165470"/>
                  </a:lnTo>
                  <a:lnTo>
                    <a:pt x="622441" y="1168646"/>
                  </a:lnTo>
                  <a:lnTo>
                    <a:pt x="634408" y="1177240"/>
                  </a:lnTo>
                  <a:lnTo>
                    <a:pt x="632464" y="1183477"/>
                  </a:lnTo>
                  <a:cubicBezTo>
                    <a:pt x="631953" y="1184093"/>
                    <a:pt x="630009" y="1186547"/>
                    <a:pt x="623259" y="1194623"/>
                  </a:cubicBezTo>
                  <a:cubicBezTo>
                    <a:pt x="619370" y="1199329"/>
                    <a:pt x="617839" y="1203622"/>
                    <a:pt x="618860" y="1207405"/>
                  </a:cubicBezTo>
                  <a:cubicBezTo>
                    <a:pt x="619573" y="1210070"/>
                    <a:pt x="621420" y="1212419"/>
                    <a:pt x="623875" y="1213747"/>
                  </a:cubicBezTo>
                  <a:lnTo>
                    <a:pt x="633079" y="1236460"/>
                  </a:lnTo>
                  <a:lnTo>
                    <a:pt x="634205" y="1237789"/>
                  </a:lnTo>
                  <a:lnTo>
                    <a:pt x="657637" y="1250368"/>
                  </a:lnTo>
                  <a:lnTo>
                    <a:pt x="650167" y="1259165"/>
                  </a:lnTo>
                  <a:lnTo>
                    <a:pt x="627861" y="1259165"/>
                  </a:lnTo>
                  <a:lnTo>
                    <a:pt x="614873" y="1250676"/>
                  </a:lnTo>
                  <a:lnTo>
                    <a:pt x="596554" y="1224180"/>
                  </a:lnTo>
                  <a:lnTo>
                    <a:pt x="586840" y="1194315"/>
                  </a:lnTo>
                  <a:lnTo>
                    <a:pt x="584279" y="1179589"/>
                  </a:lnTo>
                  <a:lnTo>
                    <a:pt x="573844" y="1163227"/>
                  </a:lnTo>
                  <a:lnTo>
                    <a:pt x="587966" y="1130599"/>
                  </a:lnTo>
                  <a:lnTo>
                    <a:pt x="587042" y="1127529"/>
                  </a:lnTo>
                  <a:lnTo>
                    <a:pt x="577222" y="1120474"/>
                  </a:lnTo>
                  <a:lnTo>
                    <a:pt x="575375" y="1097761"/>
                  </a:lnTo>
                  <a:lnTo>
                    <a:pt x="575991" y="1078231"/>
                  </a:lnTo>
                  <a:lnTo>
                    <a:pt x="582335" y="1052967"/>
                  </a:lnTo>
                  <a:lnTo>
                    <a:pt x="582440" y="1052149"/>
                  </a:lnTo>
                  <a:lnTo>
                    <a:pt x="581111" y="1035884"/>
                  </a:lnTo>
                  <a:lnTo>
                    <a:pt x="583056" y="1003669"/>
                  </a:lnTo>
                  <a:lnTo>
                    <a:pt x="581111" y="972265"/>
                  </a:lnTo>
                  <a:lnTo>
                    <a:pt x="577222" y="933910"/>
                  </a:lnTo>
                  <a:lnTo>
                    <a:pt x="576809" y="932582"/>
                  </a:lnTo>
                  <a:lnTo>
                    <a:pt x="566584" y="918569"/>
                  </a:lnTo>
                  <a:lnTo>
                    <a:pt x="550314" y="909261"/>
                  </a:lnTo>
                  <a:lnTo>
                    <a:pt x="533429" y="882976"/>
                  </a:lnTo>
                  <a:lnTo>
                    <a:pt x="515937" y="856383"/>
                  </a:lnTo>
                  <a:lnTo>
                    <a:pt x="497212" y="836538"/>
                  </a:lnTo>
                  <a:lnTo>
                    <a:pt x="500494" y="828462"/>
                  </a:lnTo>
                  <a:lnTo>
                    <a:pt x="502535" y="810253"/>
                  </a:lnTo>
                  <a:lnTo>
                    <a:pt x="508677" y="792457"/>
                  </a:lnTo>
                  <a:lnTo>
                    <a:pt x="520539" y="778030"/>
                  </a:lnTo>
                  <a:lnTo>
                    <a:pt x="521154" y="776702"/>
                  </a:lnTo>
                  <a:lnTo>
                    <a:pt x="523715" y="748578"/>
                  </a:lnTo>
                  <a:lnTo>
                    <a:pt x="523099" y="746634"/>
                  </a:lnTo>
                  <a:lnTo>
                    <a:pt x="510208" y="732005"/>
                  </a:lnTo>
                  <a:lnTo>
                    <a:pt x="506627" y="731803"/>
                  </a:lnTo>
                  <a:lnTo>
                    <a:pt x="497731" y="739579"/>
                  </a:lnTo>
                  <a:lnTo>
                    <a:pt x="479209" y="729753"/>
                  </a:lnTo>
                  <a:lnTo>
                    <a:pt x="452099" y="699378"/>
                  </a:lnTo>
                  <a:lnTo>
                    <a:pt x="450665" y="698665"/>
                  </a:lnTo>
                  <a:lnTo>
                    <a:pt x="427646" y="693651"/>
                  </a:lnTo>
                  <a:lnTo>
                    <a:pt x="407082" y="677386"/>
                  </a:lnTo>
                  <a:lnTo>
                    <a:pt x="404117" y="677288"/>
                  </a:lnTo>
                  <a:lnTo>
                    <a:pt x="398283" y="680966"/>
                  </a:lnTo>
                  <a:lnTo>
                    <a:pt x="376188" y="669310"/>
                  </a:lnTo>
                  <a:lnTo>
                    <a:pt x="344881" y="659897"/>
                  </a:lnTo>
                  <a:lnTo>
                    <a:pt x="332606" y="646402"/>
                  </a:lnTo>
                  <a:lnTo>
                    <a:pt x="331375" y="628809"/>
                  </a:lnTo>
                  <a:lnTo>
                    <a:pt x="331067" y="627683"/>
                  </a:lnTo>
                  <a:lnTo>
                    <a:pt x="314392" y="598943"/>
                  </a:lnTo>
                  <a:lnTo>
                    <a:pt x="296592" y="582063"/>
                  </a:lnTo>
                  <a:lnTo>
                    <a:pt x="289737" y="556798"/>
                  </a:lnTo>
                  <a:lnTo>
                    <a:pt x="277762" y="542380"/>
                  </a:lnTo>
                  <a:lnTo>
                    <a:pt x="273265" y="544324"/>
                  </a:lnTo>
                  <a:lnTo>
                    <a:pt x="278378" y="580734"/>
                  </a:lnTo>
                  <a:lnTo>
                    <a:pt x="278888" y="582063"/>
                  </a:lnTo>
                  <a:lnTo>
                    <a:pt x="290653" y="596894"/>
                  </a:lnTo>
                  <a:lnTo>
                    <a:pt x="293626" y="613362"/>
                  </a:lnTo>
                  <a:lnTo>
                    <a:pt x="279399" y="598328"/>
                  </a:lnTo>
                  <a:lnTo>
                    <a:pt x="267942" y="557924"/>
                  </a:lnTo>
                  <a:lnTo>
                    <a:pt x="257717" y="529800"/>
                  </a:lnTo>
                  <a:lnTo>
                    <a:pt x="256793" y="528472"/>
                  </a:lnTo>
                  <a:lnTo>
                    <a:pt x="243181" y="519165"/>
                  </a:lnTo>
                  <a:lnTo>
                    <a:pt x="229780" y="497788"/>
                  </a:lnTo>
                  <a:lnTo>
                    <a:pt x="227228" y="462496"/>
                  </a:lnTo>
                  <a:lnTo>
                    <a:pt x="231012" y="427827"/>
                  </a:lnTo>
                  <a:lnTo>
                    <a:pt x="241034" y="407876"/>
                  </a:lnTo>
                  <a:lnTo>
                    <a:pt x="243181" y="385787"/>
                  </a:lnTo>
                  <a:lnTo>
                    <a:pt x="242979" y="384556"/>
                  </a:lnTo>
                  <a:lnTo>
                    <a:pt x="229375" y="354593"/>
                  </a:lnTo>
                  <a:lnTo>
                    <a:pt x="230501" y="347020"/>
                  </a:lnTo>
                  <a:lnTo>
                    <a:pt x="246463" y="357048"/>
                  </a:lnTo>
                  <a:lnTo>
                    <a:pt x="250141" y="353978"/>
                  </a:lnTo>
                  <a:lnTo>
                    <a:pt x="240013" y="329944"/>
                  </a:lnTo>
                  <a:lnTo>
                    <a:pt x="234285" y="294555"/>
                  </a:lnTo>
                  <a:lnTo>
                    <a:pt x="230193" y="293016"/>
                  </a:lnTo>
                  <a:lnTo>
                    <a:pt x="221192" y="300589"/>
                  </a:lnTo>
                  <a:lnTo>
                    <a:pt x="220471" y="301812"/>
                  </a:lnTo>
                  <a:lnTo>
                    <a:pt x="214848" y="319406"/>
                  </a:lnTo>
                  <a:lnTo>
                    <a:pt x="211469" y="311330"/>
                  </a:lnTo>
                  <a:lnTo>
                    <a:pt x="215763" y="295470"/>
                  </a:lnTo>
                  <a:lnTo>
                    <a:pt x="220884" y="271129"/>
                  </a:lnTo>
                  <a:lnTo>
                    <a:pt x="220884" y="270205"/>
                  </a:lnTo>
                  <a:lnTo>
                    <a:pt x="215156" y="237578"/>
                  </a:lnTo>
                  <a:lnTo>
                    <a:pt x="202775" y="214468"/>
                  </a:lnTo>
                  <a:lnTo>
                    <a:pt x="201754" y="213545"/>
                  </a:lnTo>
                  <a:cubicBezTo>
                    <a:pt x="172732" y="196316"/>
                    <a:pt x="164273" y="192525"/>
                    <a:pt x="161348" y="192525"/>
                  </a:cubicBezTo>
                  <a:cubicBezTo>
                    <a:pt x="160255" y="192525"/>
                    <a:pt x="159930" y="193043"/>
                    <a:pt x="159598" y="193602"/>
                  </a:cubicBezTo>
                  <a:cubicBezTo>
                    <a:pt x="158164" y="194728"/>
                    <a:pt x="148449" y="198000"/>
                    <a:pt x="140469" y="200455"/>
                  </a:cubicBezTo>
                  <a:lnTo>
                    <a:pt x="130543" y="202496"/>
                  </a:lnTo>
                  <a:lnTo>
                    <a:pt x="140161" y="185008"/>
                  </a:lnTo>
                  <a:lnTo>
                    <a:pt x="136377" y="181735"/>
                  </a:lnTo>
                  <a:lnTo>
                    <a:pt x="116429" y="195951"/>
                  </a:lnTo>
                  <a:lnTo>
                    <a:pt x="100160" y="210272"/>
                  </a:lnTo>
                  <a:lnTo>
                    <a:pt x="82051" y="231446"/>
                  </a:lnTo>
                  <a:lnTo>
                    <a:pt x="35601" y="250263"/>
                  </a:lnTo>
                  <a:lnTo>
                    <a:pt x="17290" y="253227"/>
                  </a:lnTo>
                  <a:lnTo>
                    <a:pt x="25376" y="249242"/>
                  </a:lnTo>
                  <a:cubicBezTo>
                    <a:pt x="70384" y="224391"/>
                    <a:pt x="71000" y="221936"/>
                    <a:pt x="71308" y="220705"/>
                  </a:cubicBezTo>
                  <a:cubicBezTo>
                    <a:pt x="71721" y="219174"/>
                    <a:pt x="76420" y="212419"/>
                    <a:pt x="80512" y="207000"/>
                  </a:cubicBezTo>
                  <a:lnTo>
                    <a:pt x="80107" y="203525"/>
                  </a:lnTo>
                  <a:lnTo>
                    <a:pt x="64964" y="190945"/>
                  </a:lnTo>
                  <a:lnTo>
                    <a:pt x="55759" y="181225"/>
                  </a:lnTo>
                  <a:lnTo>
                    <a:pt x="51765" y="165681"/>
                  </a:lnTo>
                  <a:lnTo>
                    <a:pt x="62403" y="149011"/>
                  </a:lnTo>
                  <a:lnTo>
                    <a:pt x="77652" y="129878"/>
                  </a:lnTo>
                  <a:lnTo>
                    <a:pt x="100670" y="125277"/>
                  </a:lnTo>
                  <a:lnTo>
                    <a:pt x="102104" y="124459"/>
                  </a:lnTo>
                  <a:lnTo>
                    <a:pt x="115506" y="107991"/>
                  </a:lnTo>
                  <a:lnTo>
                    <a:pt x="113359" y="103795"/>
                  </a:lnTo>
                  <a:lnTo>
                    <a:pt x="97705" y="105132"/>
                  </a:lnTo>
                  <a:lnTo>
                    <a:pt x="79086" y="102264"/>
                  </a:lnTo>
                  <a:lnTo>
                    <a:pt x="79086" y="96740"/>
                  </a:lnTo>
                  <a:lnTo>
                    <a:pt x="84304" y="85691"/>
                  </a:lnTo>
                  <a:lnTo>
                    <a:pt x="103328" y="77202"/>
                  </a:lnTo>
                  <a:lnTo>
                    <a:pt x="108141" y="80993"/>
                  </a:lnTo>
                  <a:lnTo>
                    <a:pt x="126249" y="86307"/>
                  </a:lnTo>
                  <a:lnTo>
                    <a:pt x="129523" y="83448"/>
                  </a:lnTo>
                  <a:lnTo>
                    <a:pt x="127473" y="69434"/>
                  </a:lnTo>
                  <a:lnTo>
                    <a:pt x="119905" y="42939"/>
                  </a:lnTo>
                  <a:lnTo>
                    <a:pt x="119905" y="37115"/>
                  </a:lnTo>
                  <a:lnTo>
                    <a:pt x="137706" y="26471"/>
                  </a:lnTo>
                  <a:cubicBezTo>
                    <a:pt x="139756" y="25653"/>
                    <a:pt x="145379" y="22793"/>
                    <a:pt x="163487" y="11234"/>
                  </a:cubicBezTo>
                  <a:cubicBezTo>
                    <a:pt x="171095" y="6455"/>
                    <a:pt x="176192" y="5005"/>
                    <a:pt x="179538" y="5005"/>
                  </a:cubicBezTo>
                  <a:close/>
                  <a:moveTo>
                    <a:pt x="179578" y="0"/>
                  </a:moveTo>
                  <a:cubicBezTo>
                    <a:pt x="174458" y="0"/>
                    <a:pt x="168154" y="2357"/>
                    <a:pt x="160724" y="7039"/>
                  </a:cubicBezTo>
                  <a:cubicBezTo>
                    <a:pt x="139958" y="20234"/>
                    <a:pt x="136272" y="21667"/>
                    <a:pt x="135964" y="21773"/>
                  </a:cubicBezTo>
                  <a:lnTo>
                    <a:pt x="116121" y="33429"/>
                  </a:lnTo>
                  <a:lnTo>
                    <a:pt x="114890" y="35576"/>
                  </a:lnTo>
                  <a:lnTo>
                    <a:pt x="114890" y="43246"/>
                  </a:lnTo>
                  <a:lnTo>
                    <a:pt x="122563" y="70455"/>
                  </a:lnTo>
                  <a:lnTo>
                    <a:pt x="123891" y="80378"/>
                  </a:lnTo>
                  <a:lnTo>
                    <a:pt x="110904" y="76692"/>
                  </a:lnTo>
                  <a:lnTo>
                    <a:pt x="105272" y="72294"/>
                  </a:lnTo>
                  <a:lnTo>
                    <a:pt x="102615" y="71889"/>
                  </a:lnTo>
                  <a:lnTo>
                    <a:pt x="81436" y="81504"/>
                  </a:lnTo>
                  <a:lnTo>
                    <a:pt x="80107" y="82727"/>
                  </a:lnTo>
                  <a:lnTo>
                    <a:pt x="74176" y="95209"/>
                  </a:lnTo>
                  <a:lnTo>
                    <a:pt x="73965" y="104613"/>
                  </a:lnTo>
                  <a:lnTo>
                    <a:pt x="76120" y="107173"/>
                  </a:lnTo>
                  <a:lnTo>
                    <a:pt x="97089" y="110348"/>
                  </a:lnTo>
                  <a:lnTo>
                    <a:pt x="97705" y="110348"/>
                  </a:lnTo>
                  <a:lnTo>
                    <a:pt x="107630" y="109522"/>
                  </a:lnTo>
                  <a:lnTo>
                    <a:pt x="98726" y="120474"/>
                  </a:lnTo>
                  <a:lnTo>
                    <a:pt x="75707" y="125074"/>
                  </a:lnTo>
                  <a:lnTo>
                    <a:pt x="74176" y="125990"/>
                  </a:lnTo>
                  <a:lnTo>
                    <a:pt x="58214" y="146038"/>
                  </a:lnTo>
                  <a:lnTo>
                    <a:pt x="46758" y="163939"/>
                  </a:lnTo>
                  <a:lnTo>
                    <a:pt x="46450" y="165883"/>
                  </a:lnTo>
                  <a:lnTo>
                    <a:pt x="50947" y="183169"/>
                  </a:lnTo>
                  <a:lnTo>
                    <a:pt x="51562" y="184295"/>
                  </a:lnTo>
                  <a:lnTo>
                    <a:pt x="61382" y="194728"/>
                  </a:lnTo>
                  <a:lnTo>
                    <a:pt x="74889" y="205874"/>
                  </a:lnTo>
                  <a:cubicBezTo>
                    <a:pt x="71923" y="209867"/>
                    <a:pt x="67524" y="216104"/>
                    <a:pt x="66503" y="218964"/>
                  </a:cubicBezTo>
                  <a:cubicBezTo>
                    <a:pt x="63529" y="221831"/>
                    <a:pt x="39490" y="235642"/>
                    <a:pt x="23018" y="244738"/>
                  </a:cubicBezTo>
                  <a:lnTo>
                    <a:pt x="0" y="256200"/>
                  </a:lnTo>
                  <a:lnTo>
                    <a:pt x="1531" y="261004"/>
                  </a:lnTo>
                  <a:lnTo>
                    <a:pt x="36727" y="255277"/>
                  </a:lnTo>
                  <a:lnTo>
                    <a:pt x="84506" y="235942"/>
                  </a:lnTo>
                  <a:lnTo>
                    <a:pt x="85527" y="235229"/>
                  </a:lnTo>
                  <a:lnTo>
                    <a:pt x="103741" y="213747"/>
                  </a:lnTo>
                  <a:lnTo>
                    <a:pt x="119492" y="199944"/>
                  </a:lnTo>
                  <a:lnTo>
                    <a:pt x="130341" y="192274"/>
                  </a:lnTo>
                  <a:lnTo>
                    <a:pt x="123486" y="204950"/>
                  </a:lnTo>
                  <a:lnTo>
                    <a:pt x="126249" y="208636"/>
                  </a:lnTo>
                  <a:lnTo>
                    <a:pt x="141692" y="205469"/>
                  </a:lnTo>
                  <a:cubicBezTo>
                    <a:pt x="155401" y="201378"/>
                    <a:pt x="160319" y="199224"/>
                    <a:pt x="162256" y="197895"/>
                  </a:cubicBezTo>
                  <a:cubicBezTo>
                    <a:pt x="166453" y="199224"/>
                    <a:pt x="183338" y="208636"/>
                    <a:pt x="198473" y="217635"/>
                  </a:cubicBezTo>
                  <a:lnTo>
                    <a:pt x="210140" y="239012"/>
                  </a:lnTo>
                  <a:lnTo>
                    <a:pt x="215666" y="270619"/>
                  </a:lnTo>
                  <a:lnTo>
                    <a:pt x="210756" y="294344"/>
                  </a:lnTo>
                  <a:lnTo>
                    <a:pt x="206251" y="310917"/>
                  </a:lnTo>
                  <a:lnTo>
                    <a:pt x="206356" y="312553"/>
                  </a:lnTo>
                  <a:lnTo>
                    <a:pt x="212798" y="327895"/>
                  </a:lnTo>
                  <a:lnTo>
                    <a:pt x="217611" y="327692"/>
                  </a:lnTo>
                  <a:lnTo>
                    <a:pt x="224976" y="304064"/>
                  </a:lnTo>
                  <a:lnTo>
                    <a:pt x="229886" y="299974"/>
                  </a:lnTo>
                  <a:lnTo>
                    <a:pt x="234998" y="331167"/>
                  </a:lnTo>
                  <a:lnTo>
                    <a:pt x="242160" y="348453"/>
                  </a:lnTo>
                  <a:lnTo>
                    <a:pt x="229780" y="340677"/>
                  </a:lnTo>
                  <a:lnTo>
                    <a:pt x="225996" y="342419"/>
                  </a:lnTo>
                  <a:lnTo>
                    <a:pt x="224052" y="354488"/>
                  </a:lnTo>
                  <a:lnTo>
                    <a:pt x="224254" y="356027"/>
                  </a:lnTo>
                  <a:lnTo>
                    <a:pt x="238069" y="385990"/>
                  </a:lnTo>
                  <a:lnTo>
                    <a:pt x="236230" y="405932"/>
                  </a:lnTo>
                  <a:lnTo>
                    <a:pt x="226199" y="425980"/>
                  </a:lnTo>
                  <a:lnTo>
                    <a:pt x="222107" y="462399"/>
                  </a:lnTo>
                  <a:lnTo>
                    <a:pt x="224668" y="498809"/>
                  </a:lnTo>
                  <a:lnTo>
                    <a:pt x="225073" y="499935"/>
                  </a:lnTo>
                  <a:lnTo>
                    <a:pt x="239195" y="522332"/>
                  </a:lnTo>
                  <a:lnTo>
                    <a:pt x="253212" y="532149"/>
                  </a:lnTo>
                  <a:lnTo>
                    <a:pt x="263032" y="559155"/>
                  </a:lnTo>
                  <a:lnTo>
                    <a:pt x="274594" y="600061"/>
                  </a:lnTo>
                  <a:lnTo>
                    <a:pt x="275210" y="601187"/>
                  </a:lnTo>
                  <a:lnTo>
                    <a:pt x="295773" y="622871"/>
                  </a:lnTo>
                  <a:lnTo>
                    <a:pt x="300173" y="620725"/>
                  </a:lnTo>
                  <a:lnTo>
                    <a:pt x="295465" y="595153"/>
                  </a:lnTo>
                  <a:lnTo>
                    <a:pt x="294955" y="594027"/>
                  </a:lnTo>
                  <a:lnTo>
                    <a:pt x="283288" y="579203"/>
                  </a:lnTo>
                  <a:lnTo>
                    <a:pt x="279399" y="552197"/>
                  </a:lnTo>
                  <a:lnTo>
                    <a:pt x="284924" y="558540"/>
                  </a:lnTo>
                  <a:lnTo>
                    <a:pt x="291779" y="584007"/>
                  </a:lnTo>
                  <a:lnTo>
                    <a:pt x="292500" y="585133"/>
                  </a:lnTo>
                  <a:lnTo>
                    <a:pt x="310098" y="601803"/>
                  </a:lnTo>
                  <a:lnTo>
                    <a:pt x="326262" y="629627"/>
                  </a:lnTo>
                  <a:lnTo>
                    <a:pt x="327486" y="647520"/>
                  </a:lnTo>
                  <a:lnTo>
                    <a:pt x="328207" y="649156"/>
                  </a:lnTo>
                  <a:lnTo>
                    <a:pt x="341608" y="663785"/>
                  </a:lnTo>
                  <a:lnTo>
                    <a:pt x="342734" y="664498"/>
                  </a:lnTo>
                  <a:lnTo>
                    <a:pt x="374341" y="673911"/>
                  </a:lnTo>
                  <a:lnTo>
                    <a:pt x="397360" y="686085"/>
                  </a:lnTo>
                  <a:lnTo>
                    <a:pt x="399920" y="685980"/>
                  </a:lnTo>
                  <a:lnTo>
                    <a:pt x="405340" y="682400"/>
                  </a:lnTo>
                  <a:lnTo>
                    <a:pt x="424988" y="697952"/>
                  </a:lnTo>
                  <a:lnTo>
                    <a:pt x="426115" y="698462"/>
                  </a:lnTo>
                  <a:lnTo>
                    <a:pt x="448923" y="703371"/>
                  </a:lnTo>
                  <a:lnTo>
                    <a:pt x="475733" y="733439"/>
                  </a:lnTo>
                  <a:lnTo>
                    <a:pt x="496912" y="744893"/>
                  </a:lnTo>
                  <a:lnTo>
                    <a:pt x="499772" y="744488"/>
                  </a:lnTo>
                  <a:lnTo>
                    <a:pt x="508061" y="737222"/>
                  </a:lnTo>
                  <a:lnTo>
                    <a:pt x="518497" y="749194"/>
                  </a:lnTo>
                  <a:lnTo>
                    <a:pt x="516042" y="775374"/>
                  </a:lnTo>
                  <a:lnTo>
                    <a:pt x="504375" y="789492"/>
                  </a:lnTo>
                  <a:lnTo>
                    <a:pt x="497520" y="808722"/>
                  </a:lnTo>
                  <a:lnTo>
                    <a:pt x="495575" y="826818"/>
                  </a:lnTo>
                  <a:lnTo>
                    <a:pt x="491897" y="836133"/>
                  </a:lnTo>
                  <a:lnTo>
                    <a:pt x="492407" y="838790"/>
                  </a:lnTo>
                  <a:lnTo>
                    <a:pt x="511950" y="859551"/>
                  </a:lnTo>
                  <a:lnTo>
                    <a:pt x="529240" y="885633"/>
                  </a:lnTo>
                  <a:lnTo>
                    <a:pt x="546425" y="912534"/>
                  </a:lnTo>
                  <a:lnTo>
                    <a:pt x="547349" y="913352"/>
                  </a:lnTo>
                  <a:lnTo>
                    <a:pt x="562792" y="921946"/>
                  </a:lnTo>
                  <a:lnTo>
                    <a:pt x="572207" y="934931"/>
                  </a:lnTo>
                  <a:lnTo>
                    <a:pt x="575991" y="972467"/>
                  </a:lnTo>
                  <a:lnTo>
                    <a:pt x="577935" y="1003459"/>
                  </a:lnTo>
                  <a:lnTo>
                    <a:pt x="575991" y="1035778"/>
                  </a:lnTo>
                  <a:lnTo>
                    <a:pt x="577319" y="1051938"/>
                  </a:lnTo>
                  <a:lnTo>
                    <a:pt x="570983" y="1077105"/>
                  </a:lnTo>
                  <a:lnTo>
                    <a:pt x="570262" y="1097664"/>
                  </a:lnTo>
                  <a:lnTo>
                    <a:pt x="572207" y="1122005"/>
                  </a:lnTo>
                  <a:lnTo>
                    <a:pt x="573228" y="1123843"/>
                  </a:lnTo>
                  <a:lnTo>
                    <a:pt x="582440" y="1130291"/>
                  </a:lnTo>
                  <a:lnTo>
                    <a:pt x="568520" y="1162303"/>
                  </a:lnTo>
                  <a:lnTo>
                    <a:pt x="568731" y="1164758"/>
                  </a:lnTo>
                  <a:lnTo>
                    <a:pt x="579369" y="1180917"/>
                  </a:lnTo>
                  <a:lnTo>
                    <a:pt x="581930" y="1195441"/>
                  </a:lnTo>
                  <a:lnTo>
                    <a:pt x="591750" y="1226125"/>
                  </a:lnTo>
                  <a:lnTo>
                    <a:pt x="610984" y="1253949"/>
                  </a:lnTo>
                  <a:lnTo>
                    <a:pt x="625714" y="1263871"/>
                  </a:lnTo>
                  <a:lnTo>
                    <a:pt x="627043" y="1264276"/>
                  </a:lnTo>
                  <a:lnTo>
                    <a:pt x="651390" y="1264276"/>
                  </a:lnTo>
                  <a:lnTo>
                    <a:pt x="653238" y="1263353"/>
                  </a:lnTo>
                  <a:lnTo>
                    <a:pt x="663463" y="1251284"/>
                  </a:lnTo>
                  <a:lnTo>
                    <a:pt x="662750" y="1247298"/>
                  </a:lnTo>
                  <a:lnTo>
                    <a:pt x="637373" y="1233698"/>
                  </a:lnTo>
                  <a:lnTo>
                    <a:pt x="628169" y="1210985"/>
                  </a:lnTo>
                  <a:lnTo>
                    <a:pt x="626735" y="1209551"/>
                  </a:lnTo>
                  <a:cubicBezTo>
                    <a:pt x="625301" y="1208944"/>
                    <a:pt x="624183" y="1207713"/>
                    <a:pt x="623664" y="1206182"/>
                  </a:cubicBezTo>
                  <a:cubicBezTo>
                    <a:pt x="623154" y="1204035"/>
                    <a:pt x="624386" y="1201168"/>
                    <a:pt x="627043" y="1197895"/>
                  </a:cubicBezTo>
                  <a:cubicBezTo>
                    <a:pt x="634918" y="1188483"/>
                    <a:pt x="636766" y="1186336"/>
                    <a:pt x="637171" y="1185316"/>
                  </a:cubicBezTo>
                  <a:lnTo>
                    <a:pt x="639731" y="1177029"/>
                  </a:lnTo>
                  <a:lnTo>
                    <a:pt x="638710" y="1174170"/>
                  </a:lnTo>
                  <a:lnTo>
                    <a:pt x="627148" y="1165883"/>
                  </a:lnTo>
                  <a:lnTo>
                    <a:pt x="632877" y="1154940"/>
                  </a:lnTo>
                  <a:lnTo>
                    <a:pt x="638710" y="1150850"/>
                  </a:lnTo>
                  <a:lnTo>
                    <a:pt x="639731" y="1149108"/>
                  </a:lnTo>
                  <a:lnTo>
                    <a:pt x="643005" y="1131207"/>
                  </a:lnTo>
                  <a:lnTo>
                    <a:pt x="642802" y="1129781"/>
                  </a:lnTo>
                  <a:lnTo>
                    <a:pt x="638605" y="1120166"/>
                  </a:lnTo>
                  <a:lnTo>
                    <a:pt x="639018" y="1114439"/>
                  </a:lnTo>
                  <a:lnTo>
                    <a:pt x="647809" y="1115460"/>
                  </a:lnTo>
                  <a:lnTo>
                    <a:pt x="650677" y="1113103"/>
                  </a:lnTo>
                  <a:lnTo>
                    <a:pt x="651293" y="1100118"/>
                  </a:lnTo>
                  <a:lnTo>
                    <a:pt x="651293" y="1097558"/>
                  </a:lnTo>
                  <a:lnTo>
                    <a:pt x="664694" y="1093670"/>
                  </a:lnTo>
                  <a:lnTo>
                    <a:pt x="680040" y="1089888"/>
                  </a:lnTo>
                  <a:lnTo>
                    <a:pt x="681985" y="1087328"/>
                  </a:lnTo>
                  <a:lnTo>
                    <a:pt x="681985" y="1069840"/>
                  </a:lnTo>
                  <a:lnTo>
                    <a:pt x="680753" y="1059714"/>
                  </a:lnTo>
                  <a:lnTo>
                    <a:pt x="680348" y="1055316"/>
                  </a:lnTo>
                  <a:lnTo>
                    <a:pt x="698764" y="1058491"/>
                  </a:lnTo>
                  <a:lnTo>
                    <a:pt x="701017" y="1057770"/>
                  </a:lnTo>
                  <a:lnTo>
                    <a:pt x="714110" y="1044988"/>
                  </a:lnTo>
                  <a:lnTo>
                    <a:pt x="726077" y="1024835"/>
                  </a:lnTo>
                  <a:lnTo>
                    <a:pt x="737023" y="1008886"/>
                  </a:lnTo>
                  <a:lnTo>
                    <a:pt x="741115" y="986586"/>
                  </a:lnTo>
                  <a:lnTo>
                    <a:pt x="760455" y="973285"/>
                  </a:lnTo>
                  <a:lnTo>
                    <a:pt x="782242" y="961832"/>
                  </a:lnTo>
                  <a:lnTo>
                    <a:pt x="793188" y="955392"/>
                  </a:lnTo>
                  <a:lnTo>
                    <a:pt x="794420" y="953545"/>
                  </a:lnTo>
                  <a:lnTo>
                    <a:pt x="798820" y="923275"/>
                  </a:lnTo>
                  <a:lnTo>
                    <a:pt x="805877" y="897500"/>
                  </a:lnTo>
                  <a:lnTo>
                    <a:pt x="808947" y="882158"/>
                  </a:lnTo>
                  <a:lnTo>
                    <a:pt x="823580" y="863844"/>
                  </a:lnTo>
                  <a:lnTo>
                    <a:pt x="832476" y="847894"/>
                  </a:lnTo>
                  <a:lnTo>
                    <a:pt x="832476" y="845440"/>
                  </a:lnTo>
                  <a:lnTo>
                    <a:pt x="824804" y="831216"/>
                  </a:lnTo>
                  <a:cubicBezTo>
                    <a:pt x="825006" y="829070"/>
                    <a:pt x="824601" y="827231"/>
                    <a:pt x="801169" y="818029"/>
                  </a:cubicBezTo>
                  <a:lnTo>
                    <a:pt x="774983" y="807799"/>
                  </a:lnTo>
                  <a:lnTo>
                    <a:pt x="759329" y="805239"/>
                  </a:lnTo>
                  <a:lnTo>
                    <a:pt x="743060" y="798896"/>
                  </a:lnTo>
                  <a:lnTo>
                    <a:pt x="725567" y="791639"/>
                  </a:lnTo>
                  <a:lnTo>
                    <a:pt x="716363" y="770262"/>
                  </a:lnTo>
                  <a:lnTo>
                    <a:pt x="703982" y="752563"/>
                  </a:lnTo>
                  <a:lnTo>
                    <a:pt x="702751" y="751648"/>
                  </a:lnTo>
                  <a:lnTo>
                    <a:pt x="675227" y="742641"/>
                  </a:lnTo>
                  <a:lnTo>
                    <a:pt x="657735" y="740802"/>
                  </a:lnTo>
                  <a:lnTo>
                    <a:pt x="639837" y="723516"/>
                  </a:lnTo>
                  <a:lnTo>
                    <a:pt x="622749" y="713496"/>
                  </a:lnTo>
                  <a:lnTo>
                    <a:pt x="602283" y="711350"/>
                  </a:lnTo>
                  <a:lnTo>
                    <a:pt x="581824" y="706230"/>
                  </a:lnTo>
                  <a:lnTo>
                    <a:pt x="581111" y="706133"/>
                  </a:lnTo>
                  <a:lnTo>
                    <a:pt x="558093" y="706846"/>
                  </a:lnTo>
                  <a:lnTo>
                    <a:pt x="557372" y="706951"/>
                  </a:lnTo>
                  <a:cubicBezTo>
                    <a:pt x="529848" y="715027"/>
                    <a:pt x="529240" y="717482"/>
                    <a:pt x="528827" y="718915"/>
                  </a:cubicBezTo>
                  <a:cubicBezTo>
                    <a:pt x="528422" y="720446"/>
                    <a:pt x="526883" y="725152"/>
                    <a:pt x="525659" y="728733"/>
                  </a:cubicBezTo>
                  <a:lnTo>
                    <a:pt x="515629" y="720859"/>
                  </a:lnTo>
                  <a:lnTo>
                    <a:pt x="513279" y="720349"/>
                  </a:lnTo>
                  <a:lnTo>
                    <a:pt x="500186" y="724545"/>
                  </a:lnTo>
                  <a:lnTo>
                    <a:pt x="487903" y="718405"/>
                  </a:lnTo>
                  <a:lnTo>
                    <a:pt x="478496" y="699070"/>
                  </a:lnTo>
                  <a:lnTo>
                    <a:pt x="484532" y="683526"/>
                  </a:lnTo>
                  <a:lnTo>
                    <a:pt x="482895" y="680148"/>
                  </a:lnTo>
                  <a:lnTo>
                    <a:pt x="467136" y="674834"/>
                  </a:lnTo>
                  <a:lnTo>
                    <a:pt x="449846" y="672687"/>
                  </a:lnTo>
                  <a:lnTo>
                    <a:pt x="454351" y="660003"/>
                  </a:lnTo>
                  <a:lnTo>
                    <a:pt x="460177" y="648857"/>
                  </a:lnTo>
                  <a:lnTo>
                    <a:pt x="461716" y="638723"/>
                  </a:lnTo>
                  <a:lnTo>
                    <a:pt x="459156" y="635864"/>
                  </a:lnTo>
                  <a:lnTo>
                    <a:pt x="436753" y="635864"/>
                  </a:lnTo>
                  <a:lnTo>
                    <a:pt x="434606" y="637087"/>
                  </a:lnTo>
                  <a:lnTo>
                    <a:pt x="425499" y="652332"/>
                  </a:lnTo>
                  <a:lnTo>
                    <a:pt x="406369" y="659079"/>
                  </a:lnTo>
                  <a:lnTo>
                    <a:pt x="391939" y="639444"/>
                  </a:lnTo>
                  <a:lnTo>
                    <a:pt x="388868" y="611523"/>
                  </a:lnTo>
                  <a:lnTo>
                    <a:pt x="395520" y="589021"/>
                  </a:lnTo>
                  <a:lnTo>
                    <a:pt x="416805" y="573266"/>
                  </a:lnTo>
                  <a:lnTo>
                    <a:pt x="438592" y="570196"/>
                  </a:lnTo>
                  <a:lnTo>
                    <a:pt x="448623" y="578482"/>
                  </a:lnTo>
                  <a:lnTo>
                    <a:pt x="452504" y="577664"/>
                  </a:lnTo>
                  <a:lnTo>
                    <a:pt x="456903" y="569483"/>
                  </a:lnTo>
                  <a:lnTo>
                    <a:pt x="472249" y="569483"/>
                  </a:lnTo>
                  <a:lnTo>
                    <a:pt x="492610" y="575825"/>
                  </a:lnTo>
                  <a:lnTo>
                    <a:pt x="494352" y="590147"/>
                  </a:lnTo>
                  <a:lnTo>
                    <a:pt x="494757" y="591273"/>
                  </a:lnTo>
                  <a:lnTo>
                    <a:pt x="505606" y="607837"/>
                  </a:lnTo>
                  <a:lnTo>
                    <a:pt x="510208" y="606914"/>
                  </a:lnTo>
                  <a:lnTo>
                    <a:pt x="513384" y="590041"/>
                  </a:lnTo>
                  <a:lnTo>
                    <a:pt x="513384" y="589426"/>
                  </a:lnTo>
                  <a:lnTo>
                    <a:pt x="512153" y="559973"/>
                  </a:lnTo>
                  <a:lnTo>
                    <a:pt x="519826" y="545758"/>
                  </a:lnTo>
                  <a:lnTo>
                    <a:pt x="543557" y="529387"/>
                  </a:lnTo>
                  <a:lnTo>
                    <a:pt x="556659" y="507808"/>
                  </a:lnTo>
                  <a:lnTo>
                    <a:pt x="562792" y="491851"/>
                  </a:lnTo>
                  <a:lnTo>
                    <a:pt x="582748" y="472418"/>
                  </a:lnTo>
                  <a:lnTo>
                    <a:pt x="595128" y="472418"/>
                  </a:lnTo>
                  <a:lnTo>
                    <a:pt x="597583" y="470677"/>
                  </a:lnTo>
                  <a:lnTo>
                    <a:pt x="604227" y="452986"/>
                  </a:lnTo>
                  <a:lnTo>
                    <a:pt x="621825" y="441427"/>
                  </a:lnTo>
                  <a:lnTo>
                    <a:pt x="629401" y="453294"/>
                  </a:lnTo>
                  <a:lnTo>
                    <a:pt x="632982" y="454112"/>
                  </a:lnTo>
                  <a:lnTo>
                    <a:pt x="649146" y="443776"/>
                  </a:lnTo>
                  <a:lnTo>
                    <a:pt x="677277" y="432120"/>
                  </a:lnTo>
                  <a:lnTo>
                    <a:pt x="678201" y="428135"/>
                  </a:lnTo>
                  <a:lnTo>
                    <a:pt x="671751" y="421071"/>
                  </a:lnTo>
                  <a:lnTo>
                    <a:pt x="669710" y="420156"/>
                  </a:lnTo>
                  <a:lnTo>
                    <a:pt x="645873" y="421890"/>
                  </a:lnTo>
                  <a:lnTo>
                    <a:pt x="641165" y="411254"/>
                  </a:lnTo>
                  <a:lnTo>
                    <a:pt x="641165" y="400926"/>
                  </a:lnTo>
                  <a:lnTo>
                    <a:pt x="639837" y="398674"/>
                  </a:lnTo>
                  <a:lnTo>
                    <a:pt x="636255" y="396730"/>
                  </a:lnTo>
                  <a:lnTo>
                    <a:pt x="637989" y="395807"/>
                  </a:lnTo>
                  <a:lnTo>
                    <a:pt x="656300" y="395807"/>
                  </a:lnTo>
                  <a:lnTo>
                    <a:pt x="674206" y="397143"/>
                  </a:lnTo>
                  <a:lnTo>
                    <a:pt x="675641" y="396836"/>
                  </a:lnTo>
                  <a:lnTo>
                    <a:pt x="697022" y="384459"/>
                  </a:lnTo>
                  <a:cubicBezTo>
                    <a:pt x="712781" y="372794"/>
                    <a:pt x="713389" y="371879"/>
                    <a:pt x="713600" y="371369"/>
                  </a:cubicBezTo>
                  <a:cubicBezTo>
                    <a:pt x="714726" y="369830"/>
                    <a:pt x="715131" y="369117"/>
                    <a:pt x="700296" y="343140"/>
                  </a:cubicBezTo>
                  <a:lnTo>
                    <a:pt x="683824" y="327692"/>
                  </a:lnTo>
                  <a:lnTo>
                    <a:pt x="680858" y="311330"/>
                  </a:lnTo>
                  <a:lnTo>
                    <a:pt x="676969" y="276240"/>
                  </a:lnTo>
                  <a:lnTo>
                    <a:pt x="672570" y="274814"/>
                  </a:lnTo>
                  <a:lnTo>
                    <a:pt x="656916" y="292303"/>
                  </a:lnTo>
                  <a:lnTo>
                    <a:pt x="644747" y="289646"/>
                  </a:lnTo>
                  <a:lnTo>
                    <a:pt x="642591" y="275633"/>
                  </a:lnTo>
                  <a:lnTo>
                    <a:pt x="648628" y="264689"/>
                  </a:lnTo>
                  <a:lnTo>
                    <a:pt x="647096" y="261004"/>
                  </a:lnTo>
                  <a:lnTo>
                    <a:pt x="633695" y="257221"/>
                  </a:lnTo>
                  <a:lnTo>
                    <a:pt x="625204" y="248424"/>
                  </a:lnTo>
                  <a:lnTo>
                    <a:pt x="623365" y="247606"/>
                  </a:lnTo>
                  <a:lnTo>
                    <a:pt x="600135" y="247606"/>
                  </a:lnTo>
                  <a:lnTo>
                    <a:pt x="593078" y="248319"/>
                  </a:lnTo>
                  <a:lnTo>
                    <a:pt x="590826" y="250773"/>
                  </a:lnTo>
                  <a:lnTo>
                    <a:pt x="590210" y="272765"/>
                  </a:lnTo>
                  <a:lnTo>
                    <a:pt x="579985" y="283611"/>
                  </a:lnTo>
                  <a:lnTo>
                    <a:pt x="579677" y="286673"/>
                  </a:lnTo>
                  <a:lnTo>
                    <a:pt x="585713" y="296191"/>
                  </a:lnTo>
                  <a:lnTo>
                    <a:pt x="587350" y="313169"/>
                  </a:lnTo>
                  <a:lnTo>
                    <a:pt x="571494" y="326567"/>
                  </a:lnTo>
                  <a:lnTo>
                    <a:pt x="555937" y="332091"/>
                  </a:lnTo>
                  <a:lnTo>
                    <a:pt x="554204" y="334440"/>
                  </a:lnTo>
                  <a:lnTo>
                    <a:pt x="554204" y="358481"/>
                  </a:lnTo>
                  <a:lnTo>
                    <a:pt x="547349" y="361956"/>
                  </a:lnTo>
                  <a:lnTo>
                    <a:pt x="537829" y="349887"/>
                  </a:lnTo>
                  <a:lnTo>
                    <a:pt x="542642" y="328713"/>
                  </a:lnTo>
                  <a:lnTo>
                    <a:pt x="541410" y="325854"/>
                  </a:lnTo>
                  <a:lnTo>
                    <a:pt x="524023" y="317057"/>
                  </a:lnTo>
                  <a:lnTo>
                    <a:pt x="506011" y="306316"/>
                  </a:lnTo>
                  <a:lnTo>
                    <a:pt x="497828" y="299358"/>
                  </a:lnTo>
                  <a:lnTo>
                    <a:pt x="496191" y="298742"/>
                  </a:lnTo>
                  <a:lnTo>
                    <a:pt x="490260" y="298742"/>
                  </a:lnTo>
                  <a:lnTo>
                    <a:pt x="488624" y="279002"/>
                  </a:lnTo>
                  <a:lnTo>
                    <a:pt x="491694" y="259878"/>
                  </a:lnTo>
                  <a:lnTo>
                    <a:pt x="497933" y="245046"/>
                  </a:lnTo>
                  <a:cubicBezTo>
                    <a:pt x="502130" y="243410"/>
                    <a:pt x="506222" y="241571"/>
                    <a:pt x="510208" y="239425"/>
                  </a:cubicBezTo>
                  <a:cubicBezTo>
                    <a:pt x="513789" y="237578"/>
                    <a:pt x="515629" y="236760"/>
                    <a:pt x="516552" y="236355"/>
                  </a:cubicBezTo>
                  <a:cubicBezTo>
                    <a:pt x="516609" y="236363"/>
                    <a:pt x="516666" y="236363"/>
                    <a:pt x="516722" y="236363"/>
                  </a:cubicBezTo>
                  <a:cubicBezTo>
                    <a:pt x="517630" y="236363"/>
                    <a:pt x="518934" y="235601"/>
                    <a:pt x="522588" y="233390"/>
                  </a:cubicBezTo>
                  <a:lnTo>
                    <a:pt x="526883" y="230830"/>
                  </a:lnTo>
                  <a:cubicBezTo>
                    <a:pt x="538550" y="223872"/>
                    <a:pt x="542844" y="221321"/>
                    <a:pt x="544481" y="220090"/>
                  </a:cubicBezTo>
                  <a:lnTo>
                    <a:pt x="544586" y="220195"/>
                  </a:lnTo>
                  <a:lnTo>
                    <a:pt x="557372" y="208020"/>
                  </a:lnTo>
                  <a:lnTo>
                    <a:pt x="567094" y="198098"/>
                  </a:lnTo>
                  <a:lnTo>
                    <a:pt x="573131" y="196567"/>
                  </a:lnTo>
                  <a:lnTo>
                    <a:pt x="600241" y="196567"/>
                  </a:lnTo>
                  <a:lnTo>
                    <a:pt x="602801" y="194218"/>
                  </a:lnTo>
                  <a:lnTo>
                    <a:pt x="604025" y="178155"/>
                  </a:lnTo>
                  <a:lnTo>
                    <a:pt x="612111" y="164044"/>
                  </a:lnTo>
                  <a:lnTo>
                    <a:pt x="612313" y="162100"/>
                  </a:lnTo>
                  <a:lnTo>
                    <a:pt x="608529" y="147982"/>
                  </a:lnTo>
                  <a:lnTo>
                    <a:pt x="607711" y="146759"/>
                  </a:lnTo>
                  <a:lnTo>
                    <a:pt x="594407" y="135605"/>
                  </a:lnTo>
                  <a:lnTo>
                    <a:pt x="590518" y="136326"/>
                  </a:lnTo>
                  <a:lnTo>
                    <a:pt x="582335" y="152283"/>
                  </a:lnTo>
                  <a:lnTo>
                    <a:pt x="569752" y="161995"/>
                  </a:lnTo>
                  <a:lnTo>
                    <a:pt x="564534" y="165575"/>
                  </a:lnTo>
                  <a:lnTo>
                    <a:pt x="564534" y="150849"/>
                  </a:lnTo>
                  <a:lnTo>
                    <a:pt x="566584" y="140821"/>
                  </a:lnTo>
                  <a:lnTo>
                    <a:pt x="562387" y="138367"/>
                  </a:lnTo>
                  <a:lnTo>
                    <a:pt x="556553" y="143689"/>
                  </a:lnTo>
                  <a:lnTo>
                    <a:pt x="550112" y="129270"/>
                  </a:lnTo>
                  <a:lnTo>
                    <a:pt x="558392" y="120368"/>
                  </a:lnTo>
                  <a:lnTo>
                    <a:pt x="575278" y="84266"/>
                  </a:lnTo>
                  <a:lnTo>
                    <a:pt x="582335" y="81398"/>
                  </a:lnTo>
                  <a:lnTo>
                    <a:pt x="597680" y="67490"/>
                  </a:lnTo>
                  <a:lnTo>
                    <a:pt x="597065" y="63400"/>
                  </a:lnTo>
                  <a:lnTo>
                    <a:pt x="590623" y="60022"/>
                  </a:lnTo>
                  <a:lnTo>
                    <a:pt x="581622" y="58588"/>
                  </a:lnTo>
                  <a:lnTo>
                    <a:pt x="562079" y="58588"/>
                  </a:lnTo>
                  <a:lnTo>
                    <a:pt x="559519" y="61148"/>
                  </a:lnTo>
                  <a:lnTo>
                    <a:pt x="559519" y="78231"/>
                  </a:lnTo>
                  <a:lnTo>
                    <a:pt x="543152" y="99502"/>
                  </a:lnTo>
                  <a:lnTo>
                    <a:pt x="529030" y="121389"/>
                  </a:lnTo>
                  <a:lnTo>
                    <a:pt x="529030" y="124256"/>
                  </a:lnTo>
                  <a:lnTo>
                    <a:pt x="535374" y="133458"/>
                  </a:lnTo>
                  <a:lnTo>
                    <a:pt x="532822" y="150849"/>
                  </a:lnTo>
                  <a:lnTo>
                    <a:pt x="513482" y="161072"/>
                  </a:lnTo>
                  <a:lnTo>
                    <a:pt x="513482" y="150541"/>
                  </a:lnTo>
                  <a:lnTo>
                    <a:pt x="511132" y="147982"/>
                  </a:lnTo>
                  <a:lnTo>
                    <a:pt x="497010" y="146759"/>
                  </a:lnTo>
                  <a:lnTo>
                    <a:pt x="495276" y="147269"/>
                  </a:lnTo>
                  <a:lnTo>
                    <a:pt x="485245" y="155142"/>
                  </a:lnTo>
                  <a:lnTo>
                    <a:pt x="471739" y="136326"/>
                  </a:lnTo>
                  <a:lnTo>
                    <a:pt x="469697" y="135297"/>
                  </a:lnTo>
                  <a:lnTo>
                    <a:pt x="452099" y="135297"/>
                  </a:lnTo>
                  <a:lnTo>
                    <a:pt x="449846" y="136633"/>
                  </a:lnTo>
                  <a:lnTo>
                    <a:pt x="444223" y="147164"/>
                  </a:lnTo>
                  <a:lnTo>
                    <a:pt x="441047" y="151765"/>
                  </a:lnTo>
                  <a:lnTo>
                    <a:pt x="434703" y="137452"/>
                  </a:lnTo>
                  <a:lnTo>
                    <a:pt x="431535" y="136018"/>
                  </a:lnTo>
                  <a:cubicBezTo>
                    <a:pt x="429915" y="136625"/>
                    <a:pt x="426066" y="137678"/>
                    <a:pt x="422671" y="137678"/>
                  </a:cubicBezTo>
                  <a:cubicBezTo>
                    <a:pt x="420913" y="137678"/>
                    <a:pt x="419284" y="137395"/>
                    <a:pt x="418134" y="136633"/>
                  </a:cubicBezTo>
                  <a:cubicBezTo>
                    <a:pt x="416902" y="135815"/>
                    <a:pt x="416287" y="134382"/>
                    <a:pt x="416392" y="133053"/>
                  </a:cubicBezTo>
                  <a:cubicBezTo>
                    <a:pt x="415776" y="122409"/>
                    <a:pt x="415776" y="121389"/>
                    <a:pt x="415776" y="121292"/>
                  </a:cubicBezTo>
                  <a:lnTo>
                    <a:pt x="414958" y="119445"/>
                  </a:lnTo>
                  <a:lnTo>
                    <a:pt x="388463" y="94901"/>
                  </a:lnTo>
                  <a:lnTo>
                    <a:pt x="380175" y="89174"/>
                  </a:lnTo>
                  <a:lnTo>
                    <a:pt x="378230" y="88761"/>
                  </a:lnTo>
                  <a:lnTo>
                    <a:pt x="365753" y="90908"/>
                  </a:lnTo>
                  <a:lnTo>
                    <a:pt x="360024" y="73525"/>
                  </a:lnTo>
                  <a:lnTo>
                    <a:pt x="358388" y="71889"/>
                  </a:lnTo>
                  <a:lnTo>
                    <a:pt x="346826" y="68308"/>
                  </a:lnTo>
                  <a:lnTo>
                    <a:pt x="345797" y="68203"/>
                  </a:lnTo>
                  <a:lnTo>
                    <a:pt x="317463" y="71783"/>
                  </a:lnTo>
                  <a:lnTo>
                    <a:pt x="301907" y="68406"/>
                  </a:lnTo>
                  <a:lnTo>
                    <a:pt x="280735" y="50302"/>
                  </a:lnTo>
                  <a:lnTo>
                    <a:pt x="251778" y="36499"/>
                  </a:lnTo>
                  <a:lnTo>
                    <a:pt x="230906" y="16451"/>
                  </a:lnTo>
                  <a:lnTo>
                    <a:pt x="213616" y="2130"/>
                  </a:lnTo>
                  <a:lnTo>
                    <a:pt x="211469" y="1514"/>
                  </a:lnTo>
                  <a:lnTo>
                    <a:pt x="190598" y="6123"/>
                  </a:lnTo>
                  <a:cubicBezTo>
                    <a:pt x="189269" y="3766"/>
                    <a:pt x="187324" y="1927"/>
                    <a:pt x="184869" y="1004"/>
                  </a:cubicBezTo>
                  <a:cubicBezTo>
                    <a:pt x="183273" y="332"/>
                    <a:pt x="181507" y="0"/>
                    <a:pt x="179578" y="0"/>
                  </a:cubicBez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80" name="Google Shape;1129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ORkAAF8TAAB4GQAAqxMAAAAAAAAmAAAACAAAAP//////////"/>
                </a:ext>
              </a:extLst>
            </p:cNvSpPr>
            <p:nvPr/>
          </p:nvSpPr>
          <p:spPr>
            <a:xfrm>
              <a:off x="4100195" y="3148965"/>
              <a:ext cx="40005" cy="48260"/>
            </a:xfrm>
            <a:custGeom>
              <a:avLst/>
              <a:gdLst/>
              <a:ahLst/>
              <a:cxnLst/>
              <a:rect l="0" t="0" r="40005" b="48260"/>
              <a:pathLst>
                <a:path w="40005" h="48260">
                  <a:moveTo>
                    <a:pt x="19445" y="0"/>
                  </a:moveTo>
                  <a:lnTo>
                    <a:pt x="8203" y="9675"/>
                  </a:lnTo>
                  <a:lnTo>
                    <a:pt x="8" y="31047"/>
                  </a:lnTo>
                  <a:lnTo>
                    <a:pt x="8" y="48252"/>
                  </a:lnTo>
                  <a:lnTo>
                    <a:pt x="18940" y="33087"/>
                  </a:lnTo>
                  <a:lnTo>
                    <a:pt x="28153" y="39400"/>
                  </a:lnTo>
                  <a:lnTo>
                    <a:pt x="39996" y="35627"/>
                  </a:lnTo>
                  <a:lnTo>
                    <a:pt x="26228" y="17817"/>
                  </a:lnTo>
                  <a:lnTo>
                    <a:pt x="19445"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9" name="Google Shape;1129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NRkAAFgTAAB/GQAAsxMAAAAAAAAmAAAACAAAAP//////////"/>
                </a:ext>
              </a:extLst>
            </p:cNvSpPr>
            <p:nvPr/>
          </p:nvSpPr>
          <p:spPr>
            <a:xfrm>
              <a:off x="4097655" y="3144520"/>
              <a:ext cx="46990" cy="57785"/>
            </a:xfrm>
            <a:custGeom>
              <a:avLst/>
              <a:gdLst/>
              <a:ahLst/>
              <a:cxnLst/>
              <a:rect l="0" t="0" r="46990" b="57785"/>
              <a:pathLst>
                <a:path w="46990" h="57785">
                  <a:moveTo>
                    <a:pt x="20997" y="8450"/>
                  </a:moveTo>
                  <a:lnTo>
                    <a:pt x="26606" y="22894"/>
                  </a:lnTo>
                  <a:lnTo>
                    <a:pt x="38525" y="38458"/>
                  </a:lnTo>
                  <a:lnTo>
                    <a:pt x="31286" y="40795"/>
                  </a:lnTo>
                  <a:lnTo>
                    <a:pt x="21506" y="34084"/>
                  </a:lnTo>
                  <a:lnTo>
                    <a:pt x="5100" y="47207"/>
                  </a:lnTo>
                  <a:lnTo>
                    <a:pt x="5100" y="35711"/>
                  </a:lnTo>
                  <a:lnTo>
                    <a:pt x="12952" y="15362"/>
                  </a:lnTo>
                  <a:lnTo>
                    <a:pt x="20997" y="8450"/>
                  </a:lnTo>
                  <a:close/>
                  <a:moveTo>
                    <a:pt x="23241" y="8"/>
                  </a:moveTo>
                  <a:lnTo>
                    <a:pt x="8667" y="12414"/>
                  </a:lnTo>
                  <a:lnTo>
                    <a:pt x="210" y="34390"/>
                  </a:lnTo>
                  <a:lnTo>
                    <a:pt x="210" y="57785"/>
                  </a:lnTo>
                  <a:lnTo>
                    <a:pt x="8" y="57785"/>
                  </a:lnTo>
                  <a:lnTo>
                    <a:pt x="21812" y="40488"/>
                  </a:lnTo>
                  <a:lnTo>
                    <a:pt x="30471" y="46490"/>
                  </a:lnTo>
                  <a:lnTo>
                    <a:pt x="46982" y="41101"/>
                  </a:lnTo>
                  <a:lnTo>
                    <a:pt x="31189" y="20760"/>
                  </a:lnTo>
                  <a:lnTo>
                    <a:pt x="23241"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8" name="Google Shape;1130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YRkAAKYSAAAyGgAAzxMAAAAAAAAmAAAACAAAAP//////////"/>
                </a:ext>
              </a:extLst>
            </p:cNvSpPr>
            <p:nvPr/>
          </p:nvSpPr>
          <p:spPr>
            <a:xfrm>
              <a:off x="4125595" y="3031490"/>
              <a:ext cx="132715" cy="188595"/>
            </a:xfrm>
            <a:custGeom>
              <a:avLst/>
              <a:gdLst/>
              <a:ahLst/>
              <a:cxnLst/>
              <a:rect l="0" t="0" r="132715" b="188595"/>
              <a:pathLst>
                <a:path w="132715" h="188595">
                  <a:moveTo>
                    <a:pt x="33407" y="0"/>
                  </a:moveTo>
                  <a:lnTo>
                    <a:pt x="9814" y="17150"/>
                  </a:lnTo>
                  <a:lnTo>
                    <a:pt x="0" y="35617"/>
                  </a:lnTo>
                  <a:lnTo>
                    <a:pt x="0" y="58578"/>
                  </a:lnTo>
                  <a:lnTo>
                    <a:pt x="17168" y="55418"/>
                  </a:lnTo>
                  <a:lnTo>
                    <a:pt x="36983" y="67461"/>
                  </a:lnTo>
                  <a:lnTo>
                    <a:pt x="52922" y="71340"/>
                  </a:lnTo>
                  <a:lnTo>
                    <a:pt x="58335" y="61229"/>
                  </a:lnTo>
                  <a:lnTo>
                    <a:pt x="66102" y="91642"/>
                  </a:lnTo>
                  <a:lnTo>
                    <a:pt x="77033" y="103789"/>
                  </a:lnTo>
                  <a:lnTo>
                    <a:pt x="66814" y="121651"/>
                  </a:lnTo>
                  <a:cubicBezTo>
                    <a:pt x="66814" y="121651"/>
                    <a:pt x="72640" y="131850"/>
                    <a:pt x="56603" y="135018"/>
                  </a:cubicBezTo>
                  <a:cubicBezTo>
                    <a:pt x="40664" y="138179"/>
                    <a:pt x="51490" y="136958"/>
                    <a:pt x="40664" y="138179"/>
                  </a:cubicBezTo>
                  <a:cubicBezTo>
                    <a:pt x="29839" y="139504"/>
                    <a:pt x="29839" y="141751"/>
                    <a:pt x="29839" y="141751"/>
                  </a:cubicBezTo>
                  <a:lnTo>
                    <a:pt x="33819" y="152872"/>
                  </a:lnTo>
                  <a:lnTo>
                    <a:pt x="53432" y="152872"/>
                  </a:lnTo>
                  <a:lnTo>
                    <a:pt x="64266" y="168187"/>
                  </a:lnTo>
                  <a:lnTo>
                    <a:pt x="77033" y="182161"/>
                  </a:lnTo>
                  <a:lnTo>
                    <a:pt x="93684" y="188595"/>
                  </a:lnTo>
                  <a:lnTo>
                    <a:pt x="84185" y="165940"/>
                  </a:lnTo>
                  <a:lnTo>
                    <a:pt x="100124" y="175324"/>
                  </a:lnTo>
                  <a:lnTo>
                    <a:pt x="109008" y="162570"/>
                  </a:lnTo>
                  <a:lnTo>
                    <a:pt x="97568" y="135730"/>
                  </a:lnTo>
                  <a:lnTo>
                    <a:pt x="102066" y="128690"/>
                  </a:lnTo>
                  <a:lnTo>
                    <a:pt x="116670" y="148386"/>
                  </a:lnTo>
                  <a:lnTo>
                    <a:pt x="126889" y="135730"/>
                  </a:lnTo>
                  <a:lnTo>
                    <a:pt x="132715" y="121651"/>
                  </a:lnTo>
                  <a:lnTo>
                    <a:pt x="104623" y="98075"/>
                  </a:lnTo>
                  <a:lnTo>
                    <a:pt x="115449" y="93994"/>
                  </a:lnTo>
                  <a:lnTo>
                    <a:pt x="109623" y="66232"/>
                  </a:lnTo>
                  <a:lnTo>
                    <a:pt x="98797" y="47045"/>
                  </a:lnTo>
                  <a:lnTo>
                    <a:pt x="86742" y="40111"/>
                  </a:lnTo>
                  <a:lnTo>
                    <a:pt x="73360" y="29289"/>
                  </a:lnTo>
                  <a:lnTo>
                    <a:pt x="85415" y="24803"/>
                  </a:lnTo>
                  <a:lnTo>
                    <a:pt x="82243" y="11428"/>
                  </a:lnTo>
                  <a:lnTo>
                    <a:pt x="64063" y="2861"/>
                  </a:lnTo>
                  <a:lnTo>
                    <a:pt x="45875" y="10716"/>
                  </a:lnTo>
                  <a:lnTo>
                    <a:pt x="41789" y="21635"/>
                  </a:lnTo>
                  <a:lnTo>
                    <a:pt x="30858" y="34397"/>
                  </a:lnTo>
                  <a:lnTo>
                    <a:pt x="24216" y="24803"/>
                  </a:lnTo>
                  <a:lnTo>
                    <a:pt x="33407"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7" name="Google Shape;1130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XRkAAJsSAAA3GgAA1hMAAAAAAAAmAAAACAAAAP//////////"/>
                </a:ext>
              </a:extLst>
            </p:cNvSpPr>
            <p:nvPr/>
          </p:nvSpPr>
          <p:spPr>
            <a:xfrm>
              <a:off x="4123055" y="3024505"/>
              <a:ext cx="138430" cy="200025"/>
            </a:xfrm>
            <a:custGeom>
              <a:avLst/>
              <a:gdLst/>
              <a:ahLst/>
              <a:cxnLst/>
              <a:rect l="0" t="0" r="138430" b="200025"/>
              <a:pathLst>
                <a:path w="138430" h="200025">
                  <a:moveTo>
                    <a:pt x="66715" y="12657"/>
                  </a:moveTo>
                  <a:lnTo>
                    <a:pt x="82751" y="20202"/>
                  </a:lnTo>
                  <a:lnTo>
                    <a:pt x="85097" y="30202"/>
                  </a:lnTo>
                  <a:lnTo>
                    <a:pt x="70898" y="35404"/>
                  </a:lnTo>
                  <a:lnTo>
                    <a:pt x="88066" y="49168"/>
                  </a:lnTo>
                  <a:lnTo>
                    <a:pt x="99603" y="55799"/>
                  </a:lnTo>
                  <a:lnTo>
                    <a:pt x="109927" y="73958"/>
                  </a:lnTo>
                  <a:lnTo>
                    <a:pt x="115137" y="99249"/>
                  </a:lnTo>
                  <a:lnTo>
                    <a:pt x="102265" y="104047"/>
                  </a:lnTo>
                  <a:lnTo>
                    <a:pt x="132200" y="129233"/>
                  </a:lnTo>
                  <a:lnTo>
                    <a:pt x="127289" y="141171"/>
                  </a:lnTo>
                  <a:lnTo>
                    <a:pt x="119425" y="150961"/>
                  </a:lnTo>
                  <a:lnTo>
                    <a:pt x="104514" y="131074"/>
                  </a:lnTo>
                  <a:lnTo>
                    <a:pt x="97257" y="142294"/>
                  </a:lnTo>
                  <a:lnTo>
                    <a:pt x="108802" y="169120"/>
                  </a:lnTo>
                  <a:lnTo>
                    <a:pt x="102063" y="178805"/>
                  </a:lnTo>
                  <a:lnTo>
                    <a:pt x="81521" y="166664"/>
                  </a:lnTo>
                  <a:lnTo>
                    <a:pt x="91739" y="190945"/>
                  </a:lnTo>
                  <a:lnTo>
                    <a:pt x="81319" y="186963"/>
                  </a:lnTo>
                  <a:lnTo>
                    <a:pt x="69166" y="173603"/>
                  </a:lnTo>
                  <a:lnTo>
                    <a:pt x="57516" y="157181"/>
                  </a:lnTo>
                  <a:lnTo>
                    <a:pt x="38414" y="157181"/>
                  </a:lnTo>
                  <a:lnTo>
                    <a:pt x="35655" y="149435"/>
                  </a:lnTo>
                  <a:cubicBezTo>
                    <a:pt x="38212" y="148409"/>
                    <a:pt x="40971" y="147795"/>
                    <a:pt x="43827" y="147593"/>
                  </a:cubicBezTo>
                  <a:cubicBezTo>
                    <a:pt x="49547" y="146979"/>
                    <a:pt x="49547" y="146979"/>
                    <a:pt x="50469" y="146575"/>
                  </a:cubicBezTo>
                  <a:cubicBezTo>
                    <a:pt x="50979" y="146373"/>
                    <a:pt x="52209" y="145961"/>
                    <a:pt x="59967" y="144435"/>
                  </a:cubicBezTo>
                  <a:cubicBezTo>
                    <a:pt x="66408" y="143110"/>
                    <a:pt x="70590" y="140557"/>
                    <a:pt x="72330" y="136785"/>
                  </a:cubicBezTo>
                  <a:cubicBezTo>
                    <a:pt x="73454" y="134233"/>
                    <a:pt x="73454" y="131381"/>
                    <a:pt x="72435" y="128724"/>
                  </a:cubicBezTo>
                  <a:lnTo>
                    <a:pt x="82953" y="110468"/>
                  </a:lnTo>
                  <a:lnTo>
                    <a:pt x="71205" y="97415"/>
                  </a:lnTo>
                  <a:lnTo>
                    <a:pt x="61909" y="61308"/>
                  </a:lnTo>
                  <a:lnTo>
                    <a:pt x="54353" y="75379"/>
                  </a:lnTo>
                  <a:lnTo>
                    <a:pt x="40663" y="72116"/>
                  </a:lnTo>
                  <a:lnTo>
                    <a:pt x="20332" y="59677"/>
                  </a:lnTo>
                  <a:lnTo>
                    <a:pt x="5210" y="62528"/>
                  </a:lnTo>
                  <a:lnTo>
                    <a:pt x="5210" y="43352"/>
                  </a:lnTo>
                  <a:lnTo>
                    <a:pt x="14506" y="25912"/>
                  </a:lnTo>
                  <a:lnTo>
                    <a:pt x="30752" y="14087"/>
                  </a:lnTo>
                  <a:lnTo>
                    <a:pt x="24110" y="32237"/>
                  </a:lnTo>
                  <a:lnTo>
                    <a:pt x="33406" y="45597"/>
                  </a:lnTo>
                  <a:lnTo>
                    <a:pt x="46480" y="30298"/>
                  </a:lnTo>
                  <a:lnTo>
                    <a:pt x="50671" y="19693"/>
                  </a:lnTo>
                  <a:lnTo>
                    <a:pt x="66715" y="12657"/>
                  </a:lnTo>
                  <a:close/>
                  <a:moveTo>
                    <a:pt x="41375" y="8"/>
                  </a:moveTo>
                  <a:lnTo>
                    <a:pt x="10421" y="22447"/>
                  </a:lnTo>
                  <a:lnTo>
                    <a:pt x="0" y="42027"/>
                  </a:lnTo>
                  <a:lnTo>
                    <a:pt x="0" y="68546"/>
                  </a:lnTo>
                  <a:lnTo>
                    <a:pt x="19207" y="64976"/>
                  </a:lnTo>
                  <a:lnTo>
                    <a:pt x="38212" y="76502"/>
                  </a:lnTo>
                  <a:lnTo>
                    <a:pt x="56804" y="81090"/>
                  </a:lnTo>
                  <a:lnTo>
                    <a:pt x="60073" y="75072"/>
                  </a:lnTo>
                  <a:lnTo>
                    <a:pt x="66408" y="99758"/>
                  </a:lnTo>
                  <a:lnTo>
                    <a:pt x="76521" y="110977"/>
                  </a:lnTo>
                  <a:lnTo>
                    <a:pt x="67322" y="127197"/>
                  </a:lnTo>
                  <a:lnTo>
                    <a:pt x="66610" y="128522"/>
                  </a:lnTo>
                  <a:lnTo>
                    <a:pt x="67225" y="129750"/>
                  </a:lnTo>
                  <a:cubicBezTo>
                    <a:pt x="68042" y="131276"/>
                    <a:pt x="68139" y="133013"/>
                    <a:pt x="67532" y="134645"/>
                  </a:cubicBezTo>
                  <a:cubicBezTo>
                    <a:pt x="66505" y="136882"/>
                    <a:pt x="63446" y="138514"/>
                    <a:pt x="58843" y="139435"/>
                  </a:cubicBezTo>
                  <a:cubicBezTo>
                    <a:pt x="50671" y="141066"/>
                    <a:pt x="49345" y="141575"/>
                    <a:pt x="48633" y="141882"/>
                  </a:cubicBezTo>
                  <a:cubicBezTo>
                    <a:pt x="46788" y="142189"/>
                    <a:pt x="44951" y="142496"/>
                    <a:pt x="43115" y="142601"/>
                  </a:cubicBezTo>
                  <a:cubicBezTo>
                    <a:pt x="39943" y="143005"/>
                    <a:pt x="30032" y="144128"/>
                    <a:pt x="30032" y="148716"/>
                  </a:cubicBezTo>
                  <a:lnTo>
                    <a:pt x="34733" y="162383"/>
                  </a:lnTo>
                  <a:lnTo>
                    <a:pt x="54959" y="162383"/>
                  </a:lnTo>
                  <a:lnTo>
                    <a:pt x="65178" y="176769"/>
                  </a:lnTo>
                  <a:lnTo>
                    <a:pt x="78357" y="191252"/>
                  </a:lnTo>
                  <a:lnTo>
                    <a:pt x="101035" y="200025"/>
                  </a:lnTo>
                  <a:lnTo>
                    <a:pt x="92152" y="179007"/>
                  </a:lnTo>
                  <a:lnTo>
                    <a:pt x="103487" y="185638"/>
                  </a:lnTo>
                  <a:lnTo>
                    <a:pt x="114627" y="169524"/>
                  </a:lnTo>
                  <a:lnTo>
                    <a:pt x="103082" y="142698"/>
                  </a:lnTo>
                  <a:lnTo>
                    <a:pt x="104919" y="139943"/>
                  </a:lnTo>
                  <a:lnTo>
                    <a:pt x="119320" y="159225"/>
                  </a:lnTo>
                  <a:lnTo>
                    <a:pt x="131585" y="144023"/>
                  </a:lnTo>
                  <a:lnTo>
                    <a:pt x="138430" y="127706"/>
                  </a:lnTo>
                  <a:lnTo>
                    <a:pt x="112273" y="105678"/>
                  </a:lnTo>
                  <a:lnTo>
                    <a:pt x="121060" y="102407"/>
                  </a:lnTo>
                  <a:lnTo>
                    <a:pt x="114830" y="72528"/>
                  </a:lnTo>
                  <a:lnTo>
                    <a:pt x="103390" y="52124"/>
                  </a:lnTo>
                  <a:lnTo>
                    <a:pt x="90922" y="44984"/>
                  </a:lnTo>
                  <a:lnTo>
                    <a:pt x="81011" y="37035"/>
                  </a:lnTo>
                  <a:lnTo>
                    <a:pt x="91124" y="33255"/>
                  </a:lnTo>
                  <a:lnTo>
                    <a:pt x="87144" y="16534"/>
                  </a:lnTo>
                  <a:lnTo>
                    <a:pt x="66812" y="6946"/>
                  </a:lnTo>
                  <a:lnTo>
                    <a:pt x="46586" y="15815"/>
                  </a:lnTo>
                  <a:lnTo>
                    <a:pt x="42192" y="27237"/>
                  </a:lnTo>
                  <a:lnTo>
                    <a:pt x="33819" y="37132"/>
                  </a:lnTo>
                  <a:lnTo>
                    <a:pt x="29733" y="31421"/>
                  </a:lnTo>
                  <a:lnTo>
                    <a:pt x="41375"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6" name="Google Shape;11302;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BhoAAJoUAAA6GgAA0hQAAAAAAAAmAAAACAAAAP//////////"/>
                </a:ext>
              </a:extLst>
            </p:cNvSpPr>
            <p:nvPr/>
          </p:nvSpPr>
          <p:spPr>
            <a:xfrm>
              <a:off x="4230370" y="3348990"/>
              <a:ext cx="33020" cy="35560"/>
            </a:xfrm>
            <a:custGeom>
              <a:avLst/>
              <a:gdLst/>
              <a:ahLst/>
              <a:cxnLst/>
              <a:rect l="0" t="0" r="33020" b="35560"/>
              <a:pathLst>
                <a:path w="33020" h="35560">
                  <a:moveTo>
                    <a:pt x="904" y="23836"/>
                  </a:moveTo>
                  <a:cubicBezTo>
                    <a:pt x="331" y="23974"/>
                    <a:pt x="8" y="24160"/>
                    <a:pt x="8" y="24419"/>
                  </a:cubicBezTo>
                  <a:cubicBezTo>
                    <a:pt x="8" y="24483"/>
                    <a:pt x="24" y="24524"/>
                    <a:pt x="73" y="24524"/>
                  </a:cubicBezTo>
                  <a:cubicBezTo>
                    <a:pt x="202" y="24524"/>
                    <a:pt x="484" y="24273"/>
                    <a:pt x="904" y="23836"/>
                  </a:cubicBezTo>
                  <a:close/>
                  <a:moveTo>
                    <a:pt x="18858" y="0"/>
                  </a:moveTo>
                  <a:cubicBezTo>
                    <a:pt x="18858" y="0"/>
                    <a:pt x="4648" y="19863"/>
                    <a:pt x="904" y="23836"/>
                  </a:cubicBezTo>
                  <a:cubicBezTo>
                    <a:pt x="1824" y="23610"/>
                    <a:pt x="3381" y="23529"/>
                    <a:pt x="5197" y="23529"/>
                  </a:cubicBezTo>
                  <a:cubicBezTo>
                    <a:pt x="10781" y="23529"/>
                    <a:pt x="18858" y="24313"/>
                    <a:pt x="18858" y="24313"/>
                  </a:cubicBezTo>
                  <a:lnTo>
                    <a:pt x="25378" y="35552"/>
                  </a:lnTo>
                  <a:lnTo>
                    <a:pt x="33020" y="32283"/>
                  </a:lnTo>
                  <a:lnTo>
                    <a:pt x="33020" y="16959"/>
                  </a:lnTo>
                  <a:lnTo>
                    <a:pt x="19673" y="11853"/>
                  </a:lnTo>
                  <a:lnTo>
                    <a:pt x="18858"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5" name="Google Shape;11303;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AhoAAI8UAAA+GgAA1xQAAAAAAAAmAAAACAAAAP//////////"/>
                </a:ext>
              </a:extLst>
            </p:cNvSpPr>
            <p:nvPr/>
          </p:nvSpPr>
          <p:spPr>
            <a:xfrm>
              <a:off x="4227830" y="3342005"/>
              <a:ext cx="38100" cy="45720"/>
            </a:xfrm>
            <a:custGeom>
              <a:avLst/>
              <a:gdLst/>
              <a:ahLst/>
              <a:cxnLst/>
              <a:rect l="0" t="0" r="38100" b="45720"/>
              <a:pathLst>
                <a:path w="38100" h="45720">
                  <a:moveTo>
                    <a:pt x="19203" y="14328"/>
                  </a:moveTo>
                  <a:lnTo>
                    <a:pt x="19710" y="20724"/>
                  </a:lnTo>
                  <a:lnTo>
                    <a:pt x="32815" y="25800"/>
                  </a:lnTo>
                  <a:lnTo>
                    <a:pt x="32815" y="37482"/>
                  </a:lnTo>
                  <a:lnTo>
                    <a:pt x="28857" y="39212"/>
                  </a:lnTo>
                  <a:lnTo>
                    <a:pt x="22759" y="28850"/>
                  </a:lnTo>
                  <a:lnTo>
                    <a:pt x="21439" y="28753"/>
                  </a:lnTo>
                  <a:cubicBezTo>
                    <a:pt x="15953" y="28238"/>
                    <a:pt x="11995" y="27940"/>
                    <a:pt x="9050" y="27940"/>
                  </a:cubicBezTo>
                  <a:lnTo>
                    <a:pt x="9147" y="27940"/>
                  </a:lnTo>
                  <a:cubicBezTo>
                    <a:pt x="11488" y="24988"/>
                    <a:pt x="14633" y="20724"/>
                    <a:pt x="19203" y="14328"/>
                  </a:cubicBezTo>
                  <a:close/>
                  <a:moveTo>
                    <a:pt x="23370" y="0"/>
                  </a:moveTo>
                  <a:lnTo>
                    <a:pt x="19307" y="5688"/>
                  </a:lnTo>
                  <a:cubicBezTo>
                    <a:pt x="12397" y="15237"/>
                    <a:pt x="4682" y="25704"/>
                    <a:pt x="2035" y="28648"/>
                  </a:cubicBezTo>
                  <a:cubicBezTo>
                    <a:pt x="1633" y="28753"/>
                    <a:pt x="1327" y="28954"/>
                    <a:pt x="1022" y="29260"/>
                  </a:cubicBezTo>
                  <a:lnTo>
                    <a:pt x="8" y="30274"/>
                  </a:lnTo>
                  <a:lnTo>
                    <a:pt x="8" y="33323"/>
                  </a:lnTo>
                  <a:lnTo>
                    <a:pt x="1834" y="33934"/>
                  </a:lnTo>
                  <a:cubicBezTo>
                    <a:pt x="2156" y="34006"/>
                    <a:pt x="2430" y="34087"/>
                    <a:pt x="2727" y="34087"/>
                  </a:cubicBezTo>
                  <a:cubicBezTo>
                    <a:pt x="3186" y="34087"/>
                    <a:pt x="3717" y="33902"/>
                    <a:pt x="4577" y="33218"/>
                  </a:cubicBezTo>
                  <a:cubicBezTo>
                    <a:pt x="6203" y="33121"/>
                    <a:pt x="7836" y="33073"/>
                    <a:pt x="9461" y="33073"/>
                  </a:cubicBezTo>
                  <a:cubicBezTo>
                    <a:pt x="12912" y="33073"/>
                    <a:pt x="16363" y="33282"/>
                    <a:pt x="19814" y="33628"/>
                  </a:cubicBezTo>
                  <a:lnTo>
                    <a:pt x="26821" y="45712"/>
                  </a:lnTo>
                  <a:lnTo>
                    <a:pt x="38100" y="40837"/>
                  </a:lnTo>
                  <a:lnTo>
                    <a:pt x="38100" y="22148"/>
                  </a:lnTo>
                  <a:lnTo>
                    <a:pt x="24689" y="17064"/>
                  </a:lnTo>
                  <a:lnTo>
                    <a:pt x="23370"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4" name="Google Shape;11304;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xRgAABIWAAA4GQAANhYAAAAAAAAmAAAACAAAAP//////////"/>
                </a:ext>
              </a:extLst>
            </p:cNvSpPr>
            <p:nvPr/>
          </p:nvSpPr>
          <p:spPr>
            <a:xfrm>
              <a:off x="4026535" y="3587750"/>
              <a:ext cx="73025" cy="22860"/>
            </a:xfrm>
            <a:custGeom>
              <a:avLst/>
              <a:gdLst/>
              <a:ahLst/>
              <a:cxnLst/>
              <a:rect l="0" t="0" r="73025" b="22860"/>
              <a:pathLst>
                <a:path w="73025" h="22860">
                  <a:moveTo>
                    <a:pt x="9031" y="8"/>
                  </a:moveTo>
                  <a:lnTo>
                    <a:pt x="0" y="4544"/>
                  </a:lnTo>
                  <a:lnTo>
                    <a:pt x="9031" y="6816"/>
                  </a:lnTo>
                  <a:cubicBezTo>
                    <a:pt x="9031" y="6816"/>
                    <a:pt x="31383" y="9195"/>
                    <a:pt x="33332" y="9195"/>
                  </a:cubicBezTo>
                  <a:cubicBezTo>
                    <a:pt x="35282" y="9195"/>
                    <a:pt x="54458" y="17245"/>
                    <a:pt x="54458" y="17245"/>
                  </a:cubicBezTo>
                  <a:cubicBezTo>
                    <a:pt x="54458" y="17245"/>
                    <a:pt x="44045" y="22860"/>
                    <a:pt x="44646" y="22860"/>
                  </a:cubicBezTo>
                  <a:cubicBezTo>
                    <a:pt x="44679" y="22860"/>
                    <a:pt x="44736" y="22844"/>
                    <a:pt x="44817" y="22811"/>
                  </a:cubicBezTo>
                  <a:cubicBezTo>
                    <a:pt x="46766" y="22198"/>
                    <a:pt x="73025" y="20130"/>
                    <a:pt x="73025" y="20130"/>
                  </a:cubicBezTo>
                  <a:lnTo>
                    <a:pt x="64098" y="11361"/>
                  </a:lnTo>
                  <a:lnTo>
                    <a:pt x="26364"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3" name="Google Shape;11305;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uhgAAA4WAABBGQAAOxYAAAAAAAAmAAAACAAAAP//////////"/>
                </a:ext>
              </a:extLst>
            </p:cNvSpPr>
            <p:nvPr/>
          </p:nvSpPr>
          <p:spPr>
            <a:xfrm>
              <a:off x="4019550" y="3585210"/>
              <a:ext cx="85725" cy="28575"/>
            </a:xfrm>
            <a:custGeom>
              <a:avLst/>
              <a:gdLst/>
              <a:ahLst/>
              <a:cxnLst/>
              <a:rect l="0" t="0" r="85725" b="28575"/>
              <a:pathLst>
                <a:path w="85725" h="28575">
                  <a:moveTo>
                    <a:pt x="32963" y="5298"/>
                  </a:moveTo>
                  <a:lnTo>
                    <a:pt x="69603" y="16414"/>
                  </a:lnTo>
                  <a:lnTo>
                    <a:pt x="74088" y="20783"/>
                  </a:lnTo>
                  <a:cubicBezTo>
                    <a:pt x="70823" y="20989"/>
                    <a:pt x="67154" y="21301"/>
                    <a:pt x="63679" y="21614"/>
                  </a:cubicBezTo>
                  <a:lnTo>
                    <a:pt x="67356" y="19639"/>
                  </a:lnTo>
                  <a:lnTo>
                    <a:pt x="62354" y="17558"/>
                  </a:lnTo>
                  <a:cubicBezTo>
                    <a:pt x="49392" y="12053"/>
                    <a:pt x="41949" y="9247"/>
                    <a:pt x="40413" y="9247"/>
                  </a:cubicBezTo>
                  <a:cubicBezTo>
                    <a:pt x="38983" y="9247"/>
                    <a:pt x="25011" y="7791"/>
                    <a:pt x="16744" y="6960"/>
                  </a:cubicBezTo>
                  <a:lnTo>
                    <a:pt x="14602" y="6335"/>
                  </a:lnTo>
                  <a:lnTo>
                    <a:pt x="16744" y="5298"/>
                  </a:lnTo>
                  <a:close/>
                  <a:moveTo>
                    <a:pt x="15620" y="0"/>
                  </a:moveTo>
                  <a:lnTo>
                    <a:pt x="8" y="8005"/>
                  </a:lnTo>
                  <a:lnTo>
                    <a:pt x="15927" y="12053"/>
                  </a:lnTo>
                  <a:cubicBezTo>
                    <a:pt x="19701" y="12465"/>
                    <a:pt x="38377" y="14439"/>
                    <a:pt x="40211" y="14439"/>
                  </a:cubicBezTo>
                  <a:cubicBezTo>
                    <a:pt x="41432" y="14653"/>
                    <a:pt x="48276" y="17245"/>
                    <a:pt x="55412" y="20256"/>
                  </a:cubicBezTo>
                  <a:cubicBezTo>
                    <a:pt x="48276" y="24206"/>
                    <a:pt x="48373" y="24518"/>
                    <a:pt x="49295" y="26600"/>
                  </a:cubicBezTo>
                  <a:lnTo>
                    <a:pt x="50515" y="28575"/>
                  </a:lnTo>
                  <a:lnTo>
                    <a:pt x="52656" y="28056"/>
                  </a:lnTo>
                  <a:cubicBezTo>
                    <a:pt x="54192" y="27637"/>
                    <a:pt x="67970" y="26386"/>
                    <a:pt x="80108" y="25456"/>
                  </a:cubicBezTo>
                  <a:lnTo>
                    <a:pt x="85725" y="25037"/>
                  </a:lnTo>
                  <a:lnTo>
                    <a:pt x="72350" y="11662"/>
                  </a:lnTo>
                  <a:lnTo>
                    <a:pt x="34191" y="106"/>
                  </a:lnTo>
                  <a:lnTo>
                    <a:pt x="15620" y="106"/>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2" name="Google Shape;11306;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OBkAADAWAAB1GQAATBYAAAAAAAAmAAAACAAAAP//////////"/>
                </a:ext>
              </a:extLst>
            </p:cNvSpPr>
            <p:nvPr/>
          </p:nvSpPr>
          <p:spPr>
            <a:xfrm>
              <a:off x="4099560" y="3606800"/>
              <a:ext cx="38735" cy="17780"/>
            </a:xfrm>
            <a:custGeom>
              <a:avLst/>
              <a:gdLst/>
              <a:ahLst/>
              <a:cxnLst/>
              <a:rect l="0" t="0" r="38735" b="17780"/>
              <a:pathLst>
                <a:path w="38735" h="17780">
                  <a:moveTo>
                    <a:pt x="14545" y="0"/>
                  </a:moveTo>
                  <a:lnTo>
                    <a:pt x="8846" y="8331"/>
                  </a:lnTo>
                  <a:lnTo>
                    <a:pt x="8" y="17772"/>
                  </a:lnTo>
                  <a:lnTo>
                    <a:pt x="22877" y="14017"/>
                  </a:lnTo>
                  <a:lnTo>
                    <a:pt x="38735" y="17772"/>
                  </a:lnTo>
                  <a:lnTo>
                    <a:pt x="35482" y="3965"/>
                  </a:lnTo>
                  <a:lnTo>
                    <a:pt x="14545"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1" name="Google Shape;11307;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LRkAACsWAAB6GQAAUhYAAAAAAAAmAAAACAAAAP//////////"/>
                </a:ext>
              </a:extLst>
            </p:cNvSpPr>
            <p:nvPr/>
          </p:nvSpPr>
          <p:spPr>
            <a:xfrm>
              <a:off x="4092575" y="3603625"/>
              <a:ext cx="48895" cy="24765"/>
            </a:xfrm>
            <a:custGeom>
              <a:avLst/>
              <a:gdLst/>
              <a:ahLst/>
              <a:cxnLst/>
              <a:rect l="0" t="0" r="48895" b="24765"/>
              <a:pathLst>
                <a:path w="48895" h="24765">
                  <a:moveTo>
                    <a:pt x="22724" y="5701"/>
                  </a:moveTo>
                  <a:lnTo>
                    <a:pt x="40372" y="9015"/>
                  </a:lnTo>
                  <a:lnTo>
                    <a:pt x="42195" y="17406"/>
                  </a:lnTo>
                  <a:lnTo>
                    <a:pt x="29825" y="14404"/>
                  </a:lnTo>
                  <a:lnTo>
                    <a:pt x="13904" y="17095"/>
                  </a:lnTo>
                  <a:lnTo>
                    <a:pt x="17961" y="12640"/>
                  </a:lnTo>
                  <a:lnTo>
                    <a:pt x="22724" y="5701"/>
                  </a:lnTo>
                  <a:close/>
                  <a:moveTo>
                    <a:pt x="20290" y="0"/>
                  </a:moveTo>
                  <a:lnTo>
                    <a:pt x="14000" y="9531"/>
                  </a:lnTo>
                  <a:lnTo>
                    <a:pt x="8" y="24756"/>
                  </a:lnTo>
                  <a:lnTo>
                    <a:pt x="29520" y="19687"/>
                  </a:lnTo>
                  <a:lnTo>
                    <a:pt x="48895" y="24445"/>
                  </a:lnTo>
                  <a:lnTo>
                    <a:pt x="44428" y="4560"/>
                  </a:lnTo>
                  <a:lnTo>
                    <a:pt x="20290"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70" name="Google Shape;11308;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BxkAAEsWAAAjGQAAWhYAAAAAAAAmAAAACAAAAP//////////"/>
                </a:ext>
              </a:extLst>
            </p:cNvSpPr>
            <p:nvPr/>
          </p:nvSpPr>
          <p:spPr>
            <a:xfrm>
              <a:off x="4068445" y="3623945"/>
              <a:ext cx="17780" cy="9525"/>
            </a:xfrm>
            <a:custGeom>
              <a:avLst/>
              <a:gdLst/>
              <a:ahLst/>
              <a:cxnLst/>
              <a:rect l="0" t="0" r="17780" b="9525"/>
              <a:pathLst>
                <a:path w="17780" h="9525">
                  <a:moveTo>
                    <a:pt x="8" y="0"/>
                  </a:moveTo>
                  <a:lnTo>
                    <a:pt x="9859" y="9516"/>
                  </a:lnTo>
                  <a:lnTo>
                    <a:pt x="17780" y="2276"/>
                  </a:lnTo>
                  <a:lnTo>
                    <a:pt x="13309" y="0"/>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69" name="Google Shape;11309;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RgAAEcWAAArGQAAXxYAAAAAAAAmAAAACAAAAP//////////"/>
                </a:ext>
              </a:extLst>
            </p:cNvSpPr>
            <p:nvPr/>
          </p:nvSpPr>
          <p:spPr>
            <a:xfrm>
              <a:off x="4062095" y="3621405"/>
              <a:ext cx="29210" cy="15240"/>
            </a:xfrm>
            <a:custGeom>
              <a:avLst/>
              <a:gdLst/>
              <a:ahLst/>
              <a:cxnLst/>
              <a:rect l="0" t="0" r="29210" b="15240"/>
              <a:pathLst>
                <a:path w="29210" h="15240">
                  <a:moveTo>
                    <a:pt x="19542" y="5048"/>
                  </a:moveTo>
                  <a:lnTo>
                    <a:pt x="20060" y="5352"/>
                  </a:lnTo>
                  <a:lnTo>
                    <a:pt x="16629" y="8379"/>
                  </a:lnTo>
                  <a:lnTo>
                    <a:pt x="12992" y="5048"/>
                  </a:lnTo>
                  <a:close/>
                  <a:moveTo>
                    <a:pt x="8" y="8"/>
                  </a:moveTo>
                  <a:lnTo>
                    <a:pt x="16423" y="15232"/>
                  </a:lnTo>
                  <a:lnTo>
                    <a:pt x="29202" y="4137"/>
                  </a:lnTo>
                  <a:lnTo>
                    <a:pt x="20686" y="8"/>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68" name="Google Shape;11310;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hRkAAEMWAACmGQAAVBYAAAAAAAAmAAAACAAAAP//////////"/>
                </a:ext>
              </a:extLst>
            </p:cNvSpPr>
            <p:nvPr/>
          </p:nvSpPr>
          <p:spPr>
            <a:xfrm>
              <a:off x="4148455" y="3618865"/>
              <a:ext cx="20955" cy="10795"/>
            </a:xfrm>
            <a:custGeom>
              <a:avLst/>
              <a:gdLst/>
              <a:ahLst/>
              <a:cxnLst/>
              <a:rect l="0" t="0" r="20955" b="10795"/>
              <a:pathLst>
                <a:path w="20955" h="10795">
                  <a:moveTo>
                    <a:pt x="0" y="8"/>
                  </a:moveTo>
                  <a:lnTo>
                    <a:pt x="3769" y="10795"/>
                  </a:lnTo>
                  <a:lnTo>
                    <a:pt x="20955" y="5352"/>
                  </a:lnTo>
                  <a:lnTo>
                    <a:pt x="0" y="8"/>
                  </a:ln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67" name="Google Shape;11311;p6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fxkAAD0WAAC1GQAAWRYAAAAAAAAmAAAACAAAAP//////////"/>
                </a:ext>
              </a:extLst>
            </p:cNvSpPr>
            <p:nvPr/>
          </p:nvSpPr>
          <p:spPr>
            <a:xfrm>
              <a:off x="4144645" y="3615055"/>
              <a:ext cx="34290" cy="17780"/>
            </a:xfrm>
            <a:custGeom>
              <a:avLst/>
              <a:gdLst/>
              <a:ahLst/>
              <a:cxnLst/>
              <a:rect l="0" t="0" r="34290" b="17780"/>
              <a:pathLst>
                <a:path w="34290" h="17780">
                  <a:moveTo>
                    <a:pt x="8016" y="7446"/>
                  </a:moveTo>
                  <a:lnTo>
                    <a:pt x="15623" y="9303"/>
                  </a:lnTo>
                  <a:lnTo>
                    <a:pt x="9334" y="11267"/>
                  </a:lnTo>
                  <a:lnTo>
                    <a:pt x="8016" y="7446"/>
                  </a:lnTo>
                  <a:close/>
                  <a:moveTo>
                    <a:pt x="0" y="0"/>
                  </a:moveTo>
                  <a:lnTo>
                    <a:pt x="6289" y="17772"/>
                  </a:lnTo>
                  <a:lnTo>
                    <a:pt x="34282" y="8886"/>
                  </a:lnTo>
                  <a:lnTo>
                    <a:pt x="0" y="0"/>
                  </a:ln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4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grpSp>
        <p:nvGrpSpPr>
          <p:cNvPr id="2" name="Google Shape;11316;p69"/>
          <p:cNvGrpSpPr>
            <a:extLst>
              <a:ext uri="smNativeData">
                <pr:smNativeData xmlns:pr="smNativeData" xmlns="smNativeData" val="SMDATA_6_r2NKZxMAAAAlAAAAAQAAAA8BAAAAkAAAAEgAAACQAAAASAAAAAAAAAAAAAAAAAAAABcAAAAUAAAAAAAAAAAAAAD/fwAA/38AAAAAAAAJAAAABAAAAOPeW7EfAAAAVAAAAAAAAAAAAAAAAAAAAAAAAAAAAAAAAAAAAAAAAAAAAAAAAAAAAAAAAAAAAAAAAAAAAAAAAAAAAAAAAAAAAAAAAAAAAAAAAAAAAAAAAAAAAAAAAAAAACEAAAAYAAAAFAAAAOwMAADoFAAAtRMAAJYZAAAQAAAAJgAAAAgAAAD/////AAAAAA=="/>
              </a:ext>
            </a:extLst>
          </p:cNvGrpSpPr>
          <p:nvPr/>
        </p:nvGrpSpPr>
        <p:grpSpPr>
          <a:xfrm>
            <a:off x="2100580" y="3398520"/>
            <a:ext cx="1102995" cy="760730"/>
            <a:chOff x="2100580" y="3398520"/>
            <a:chExt cx="1102995" cy="760730"/>
          </a:xfrm>
        </p:grpSpPr>
        <p:grpSp>
          <p:nvGrpSpPr>
            <p:cNvPr id="9" name="Google Shape;11317;p69"/>
            <p:cNvGrpSpPr>
              <a:extLst>
                <a:ext uri="smNativeData">
                  <pr:smNativeData xmlns:pr="smNativeData" xmlns="smNativeData" val="SMDATA_6_r2NKZxMAAAAlAAAAAQAAAA8BAAAAkAAAAEgAAACQAAAASAAAAAAAAAAAAAAAAAAAABcAAAAUAAAAAAAAAAAAAAD/fwAA/38AAAAAAAAJAAAABAAAAHThlE0fAAAAVAAAAAAAAAAAAAAAAAAAAAAAAAAAAAAAAAAAAAAAAAAAAAAAAAAAAAAAAAAAAAAAAAAAAAAAAAAAAAAAAAAAAAAAAAAAAAAAAAAAAAAAAAAAAAAAAAAAACEAAAAYAAAAFAAAAA8NAAAVFQAAkRMAAGkZAAAAAAAAJgAAAAgAAAD/////AAAAAA=="/>
                </a:ext>
              </a:extLst>
            </p:cNvGrpSpPr>
            <p:nvPr/>
          </p:nvGrpSpPr>
          <p:grpSpPr>
            <a:xfrm>
              <a:off x="2122805" y="3427095"/>
              <a:ext cx="1057910" cy="703580"/>
              <a:chOff x="2122805" y="3427095"/>
              <a:chExt cx="1057910" cy="703580"/>
            </a:xfrm>
          </p:grpSpPr>
          <p:sp>
            <p:nvSpPr>
              <p:cNvPr id="16" name="Google Shape;1131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GAAAAAAEAAAAAAAAAAAAAAAAAAAAAAAAAAAAAAAAAAAAAAAAAAAAAAAJ/f38AAAAAA8zMzADAwP8Af39/AAAAAAAAAAAAAAAAAAAAAAAAAAAAIQAAABgAAAAUAAAA2g8AAFcZAAB3EQAAaRkAAAAAAAAmAAAACAAAAP//////////"/>
                  </a:ext>
                </a:extLst>
              </p:cNvSpPr>
              <p:nvPr/>
            </p:nvSpPr>
            <p:spPr>
              <a:xfrm>
                <a:off x="2576830" y="4119245"/>
                <a:ext cx="262255" cy="11430"/>
              </a:xfrm>
              <a:custGeom>
                <a:avLst/>
                <a:gdLst/>
                <a:ahLst/>
                <a:cxnLst/>
                <a:rect l="0" t="0" r="262255" b="11430"/>
                <a:pathLst>
                  <a:path w="262255" h="11430">
                    <a:moveTo>
                      <a:pt x="0" y="0"/>
                    </a:moveTo>
                    <a:lnTo>
                      <a:pt x="0" y="11426"/>
                    </a:lnTo>
                    <a:lnTo>
                      <a:pt x="262255" y="11426"/>
                    </a:lnTo>
                    <a:lnTo>
                      <a:pt x="262255" y="0"/>
                    </a:lnTo>
                    <a:close/>
                  </a:path>
                </a:pathLst>
              </a:custGeom>
              <a:solidFill>
                <a:srgbClr val="A5B7C6"/>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131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GAAAAAAEAAAAAAAAAAAAAAAAAAAAAAAAAAAAAAAAAAAAAAAAAAAAAAAJ/f38AAAAAA8zMzADAwP8Af39/AAAAAAAAAAAAAAAAAAAAAAAAAAAAIQAAABgAAAAUAAAADw0AAHgYAABgEAAAaRkAAAAAAAAmAAAACAAAAP//////////"/>
                  </a:ext>
                </a:extLst>
              </p:cNvSpPr>
              <p:nvPr/>
            </p:nvSpPr>
            <p:spPr>
              <a:xfrm>
                <a:off x="2122805" y="3977640"/>
                <a:ext cx="539115" cy="153035"/>
              </a:xfrm>
              <a:custGeom>
                <a:avLst/>
                <a:gdLst/>
                <a:ahLst/>
                <a:cxnLst/>
                <a:rect l="0" t="0" r="539115" b="153035"/>
                <a:pathLst>
                  <a:path w="539115" h="153035">
                    <a:moveTo>
                      <a:pt x="11354" y="4"/>
                    </a:moveTo>
                    <a:lnTo>
                      <a:pt x="4" y="1366"/>
                    </a:lnTo>
                    <a:cubicBezTo>
                      <a:pt x="6130" y="44324"/>
                      <a:pt x="27470" y="82187"/>
                      <a:pt x="58113" y="109502"/>
                    </a:cubicBezTo>
                    <a:cubicBezTo>
                      <a:pt x="89323" y="136481"/>
                      <a:pt x="130069" y="153030"/>
                      <a:pt x="174446" y="153030"/>
                    </a:cubicBezTo>
                    <a:lnTo>
                      <a:pt x="539110" y="153030"/>
                    </a:lnTo>
                    <a:lnTo>
                      <a:pt x="539110" y="141695"/>
                    </a:lnTo>
                    <a:lnTo>
                      <a:pt x="174446" y="141695"/>
                    </a:lnTo>
                    <a:cubicBezTo>
                      <a:pt x="132906" y="141695"/>
                      <a:pt x="95000" y="126508"/>
                      <a:pt x="65716" y="101003"/>
                    </a:cubicBezTo>
                    <a:cubicBezTo>
                      <a:pt x="36890" y="75499"/>
                      <a:pt x="17027" y="39677"/>
                      <a:pt x="11354" y="4"/>
                    </a:cubicBezTo>
                    <a:close/>
                  </a:path>
                </a:pathLst>
              </a:custGeom>
              <a:solidFill>
                <a:srgbClr val="A5B7C6"/>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132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GAAAAAAEAAAAAAAAAAAAAAAAAAAAAAAAAAAAAAAAAAAAAAAAAAAAAAAJ/f38AAAAAA8zMzADAwP8Af39/AAAAAAAAAAAAAAAAAAAAAAAAAAAAIQAAABgAAAAUAAAAEA0AADYXAABfDgAAIRgAAAAAAAAmAAAACAAAAP//////////"/>
                  </a:ext>
                </a:extLst>
              </p:cNvSpPr>
              <p:nvPr/>
            </p:nvSpPr>
            <p:spPr>
              <a:xfrm>
                <a:off x="2123440" y="3773170"/>
                <a:ext cx="212725" cy="149225"/>
              </a:xfrm>
              <a:custGeom>
                <a:avLst/>
                <a:gdLst/>
                <a:ahLst/>
                <a:cxnLst/>
                <a:rect l="0" t="0" r="212725" b="149225"/>
                <a:pathLst>
                  <a:path w="212725" h="149225">
                    <a:moveTo>
                      <a:pt x="173840" y="0"/>
                    </a:moveTo>
                    <a:cubicBezTo>
                      <a:pt x="130294" y="0"/>
                      <a:pt x="90047" y="16037"/>
                      <a:pt x="59237" y="42653"/>
                    </a:cubicBezTo>
                    <a:cubicBezTo>
                      <a:pt x="28422" y="68698"/>
                      <a:pt x="6708" y="105663"/>
                      <a:pt x="0" y="147290"/>
                    </a:cubicBezTo>
                    <a:lnTo>
                      <a:pt x="10915" y="149225"/>
                    </a:lnTo>
                    <a:cubicBezTo>
                      <a:pt x="17510" y="110326"/>
                      <a:pt x="37972" y="75749"/>
                      <a:pt x="66853" y="51185"/>
                    </a:cubicBezTo>
                    <a:cubicBezTo>
                      <a:pt x="95730" y="26503"/>
                      <a:pt x="133139" y="11374"/>
                      <a:pt x="173840" y="11374"/>
                    </a:cubicBezTo>
                    <a:lnTo>
                      <a:pt x="212725" y="11374"/>
                    </a:lnTo>
                    <a:lnTo>
                      <a:pt x="212725" y="0"/>
                    </a:lnTo>
                    <a:close/>
                  </a:path>
                </a:pathLst>
              </a:custGeom>
              <a:solidFill>
                <a:srgbClr val="A5B7C6"/>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132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GAAAAAAEAAAAAAAAAAAAAAAAAAAAAAAAAAAAAAAAAAAAAAAAAAAAAAAJ/f38AAAAAA8zMzADAwP8Af39/AAAAAAAAAAAAAAAAAAAAAAAAAAAAIQAAABgAAAAUAAAAvQ4AAFcWAACREwAASBcAAAAAAAAmAAAACAAAAP//////////"/>
                  </a:ext>
                </a:extLst>
              </p:cNvSpPr>
              <p:nvPr/>
            </p:nvSpPr>
            <p:spPr>
              <a:xfrm>
                <a:off x="2395855" y="3631565"/>
                <a:ext cx="784860" cy="153035"/>
              </a:xfrm>
              <a:custGeom>
                <a:avLst/>
                <a:gdLst/>
                <a:ahLst/>
                <a:cxnLst/>
                <a:rect l="0" t="0" r="784860" b="153035"/>
                <a:pathLst>
                  <a:path w="784860" h="153035">
                    <a:moveTo>
                      <a:pt x="773513" y="4"/>
                    </a:moveTo>
                    <a:cubicBezTo>
                      <a:pt x="768290" y="39677"/>
                      <a:pt x="747983" y="75046"/>
                      <a:pt x="719160" y="100551"/>
                    </a:cubicBezTo>
                    <a:cubicBezTo>
                      <a:pt x="689771" y="126055"/>
                      <a:pt x="651988" y="141695"/>
                      <a:pt x="610345" y="141695"/>
                    </a:cubicBezTo>
                    <a:lnTo>
                      <a:pt x="4" y="141695"/>
                    </a:lnTo>
                    <a:lnTo>
                      <a:pt x="4" y="153030"/>
                    </a:lnTo>
                    <a:lnTo>
                      <a:pt x="610345" y="153030"/>
                    </a:lnTo>
                    <a:cubicBezTo>
                      <a:pt x="654823" y="153030"/>
                      <a:pt x="695446" y="136481"/>
                      <a:pt x="726648" y="109049"/>
                    </a:cubicBezTo>
                    <a:cubicBezTo>
                      <a:pt x="757400" y="82187"/>
                      <a:pt x="779184" y="43872"/>
                      <a:pt x="784860" y="1366"/>
                    </a:cubicBezTo>
                    <a:lnTo>
                      <a:pt x="773513" y="4"/>
                    </a:lnTo>
                    <a:close/>
                  </a:path>
                </a:pathLst>
              </a:custGeom>
              <a:solidFill>
                <a:srgbClr val="A5B7C6"/>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132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GAAAAAAEAAAAAAAAAAAAAAAAAAAAAAAAAAAAAAAAAAAAAAAAAAAAAAAJ/f38AAAAAA8zMzADAwP8Af39/AAAAAAAAAAAAAAAAAAAAAAAAAAAAIQAAABgAAAAUAAAAUREAABUVAACPEwAA+BUAAAAAAAAmAAAACAAAAP//////////"/>
                  </a:ext>
                </a:extLst>
              </p:cNvSpPr>
              <p:nvPr/>
            </p:nvSpPr>
            <p:spPr>
              <a:xfrm>
                <a:off x="2814955" y="3427095"/>
                <a:ext cx="364490" cy="144145"/>
              </a:xfrm>
              <a:custGeom>
                <a:avLst/>
                <a:gdLst/>
                <a:ahLst/>
                <a:cxnLst/>
                <a:rect l="0" t="0" r="364490" b="144145"/>
                <a:pathLst>
                  <a:path w="364490" h="144145">
                    <a:moveTo>
                      <a:pt x="0" y="0"/>
                    </a:moveTo>
                    <a:lnTo>
                      <a:pt x="0" y="11350"/>
                    </a:lnTo>
                    <a:lnTo>
                      <a:pt x="191221" y="11350"/>
                    </a:lnTo>
                    <a:cubicBezTo>
                      <a:pt x="230987" y="11350"/>
                      <a:pt x="267460" y="25994"/>
                      <a:pt x="296321" y="49600"/>
                    </a:cubicBezTo>
                    <a:cubicBezTo>
                      <a:pt x="325178" y="73773"/>
                      <a:pt x="345630" y="106804"/>
                      <a:pt x="353581" y="144145"/>
                    </a:cubicBezTo>
                    <a:lnTo>
                      <a:pt x="364490" y="142328"/>
                    </a:lnTo>
                    <a:cubicBezTo>
                      <a:pt x="356425" y="102151"/>
                      <a:pt x="334268" y="66624"/>
                      <a:pt x="303478" y="41087"/>
                    </a:cubicBezTo>
                    <a:cubicBezTo>
                      <a:pt x="273143" y="15550"/>
                      <a:pt x="233831" y="0"/>
                      <a:pt x="191221" y="0"/>
                    </a:cubicBezTo>
                    <a:close/>
                  </a:path>
                </a:pathLst>
              </a:custGeom>
              <a:solidFill>
                <a:srgbClr val="A5B7C6"/>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132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GAAAAAAEAAAAAAAAAAAAAAAAAAAAAAAAAAAAAAAAAAAAAAAAAAAAAAAJ/f38AAAAAA8zMzADAwP8Af39/AAAAAAAAAAAAAAAAAAAAAAAAAAAAIQAAABgAAAAUAAAAOQ0AABUVAADuEAAAJxUAAAAAAAAmAAAACAAAAP//////////"/>
                  </a:ext>
                </a:extLst>
              </p:cNvSpPr>
              <p:nvPr/>
            </p:nvSpPr>
            <p:spPr>
              <a:xfrm>
                <a:off x="2149475" y="3427095"/>
                <a:ext cx="602615" cy="11430"/>
              </a:xfrm>
              <a:custGeom>
                <a:avLst/>
                <a:gdLst/>
                <a:ahLst/>
                <a:cxnLst/>
                <a:rect l="0" t="0" r="602615" b="11430"/>
                <a:pathLst>
                  <a:path w="602615" h="11430">
                    <a:moveTo>
                      <a:pt x="0" y="0"/>
                    </a:moveTo>
                    <a:lnTo>
                      <a:pt x="0" y="11426"/>
                    </a:lnTo>
                    <a:lnTo>
                      <a:pt x="602610" y="11426"/>
                    </a:lnTo>
                    <a:lnTo>
                      <a:pt x="602610" y="0"/>
                    </a:lnTo>
                    <a:close/>
                  </a:path>
                </a:pathLst>
              </a:custGeom>
              <a:solidFill>
                <a:srgbClr val="A5B7C6"/>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1132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GAAAAAAEAAAAAAAAAAAAAAAAAAAAAAAAAAAAAAAAAAAAAAAAAAAAAAAJ/f38AAAAAA8zMzADAwP8Af39/AAAAAAAAAAAAAAAAAAAAAAAAAAAAIQAAABgAAAAUAAAA1BEAAFcZAABxEwAAaRkAAAAAAAAmAAAACAAAAP//////////"/>
                  </a:ext>
                </a:extLst>
              </p:cNvSpPr>
              <p:nvPr/>
            </p:nvSpPr>
            <p:spPr>
              <a:xfrm>
                <a:off x="2898140" y="4119245"/>
                <a:ext cx="262255" cy="11430"/>
              </a:xfrm>
              <a:custGeom>
                <a:avLst/>
                <a:gdLst/>
                <a:ahLst/>
                <a:cxnLst/>
                <a:rect l="0" t="0" r="262255" b="11430"/>
                <a:pathLst>
                  <a:path w="262255" h="11430">
                    <a:moveTo>
                      <a:pt x="0" y="0"/>
                    </a:moveTo>
                    <a:lnTo>
                      <a:pt x="0" y="11426"/>
                    </a:lnTo>
                    <a:lnTo>
                      <a:pt x="262255" y="11426"/>
                    </a:lnTo>
                    <a:lnTo>
                      <a:pt x="262255" y="0"/>
                    </a:lnTo>
                    <a:close/>
                  </a:path>
                </a:pathLst>
              </a:custGeom>
              <a:solidFill>
                <a:srgbClr val="A5B7C6"/>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 name="Google Shape;11325;p69"/>
            <p:cNvGrpSpPr>
              <a:extLst>
                <a:ext uri="smNativeData">
                  <pr:smNativeData xmlns:pr="smNativeData" xmlns="smNativeData" val="SMDATA_6_r2NKZxMAAAAlAAAAAQAAAA8BAAAAkAAAAEgAAACQAAAASAAAAAAAAAAAAAAAAAAAABcAAAAUAAAAAAAAAAAAAAD/fwAA/38AAAAAAAAJAAAABAAAAB/KuYQfAAAAVAAAAAAAAAAAAAAAAAAAAAAAAAAAAAAAAAAAAAAAAAAAAAAAAAAAAAAAAAAAAAAAAAAAAAAAAAAAAAAAAAAAAAAAAAAAAAAAAAAAAAAAAAAAAAAAAAAAACEAAAAYAAAAFAAAAOwMAADoFAAAtRMAAJYZAAAAAAAAJgAAAAgAAAD/////AAAAAA=="/>
                </a:ext>
              </a:extLst>
            </p:cNvGrpSpPr>
            <p:nvPr/>
          </p:nvGrpSpPr>
          <p:grpSpPr>
            <a:xfrm>
              <a:off x="2100580" y="3398520"/>
              <a:ext cx="1102995" cy="760730"/>
              <a:chOff x="2100580" y="3398520"/>
              <a:chExt cx="1102995" cy="760730"/>
            </a:xfrm>
          </p:grpSpPr>
          <p:sp>
            <p:nvSpPr>
              <p:cNvPr id="8" name="Google Shape;1132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8xAAAOgUAABQEQAAUxUAAAAAAAAmAAAACAAAAP//////////"/>
                  </a:ext>
                </a:extLst>
              </p:cNvSpPr>
              <p:nvPr/>
            </p:nvSpPr>
            <p:spPr>
              <a:xfrm rot="5400000">
                <a:off x="2750820" y="3402965"/>
                <a:ext cx="67945" cy="59055"/>
              </a:xfrm>
              <a:custGeom>
                <a:avLst/>
                <a:gdLst/>
                <a:ahLst/>
                <a:cxnLst/>
                <a:rect l="0" t="0" r="67945" b="59055"/>
                <a:pathLst>
                  <a:path w="67945" h="59055">
                    <a:moveTo>
                      <a:pt x="16926" y="2"/>
                    </a:moveTo>
                    <a:lnTo>
                      <a:pt x="2" y="29528"/>
                    </a:lnTo>
                    <a:lnTo>
                      <a:pt x="16926" y="59055"/>
                    </a:lnTo>
                    <a:lnTo>
                      <a:pt x="51020" y="59055"/>
                    </a:lnTo>
                    <a:lnTo>
                      <a:pt x="67945" y="29528"/>
                    </a:lnTo>
                    <a:lnTo>
                      <a:pt x="51020" y="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1132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BMAAO4VAAC1EwAAWRYAAAAAAAAmAAAACAAAAP//////////"/>
                  </a:ext>
                </a:extLst>
              </p:cNvSpPr>
              <p:nvPr/>
            </p:nvSpPr>
            <p:spPr>
              <a:xfrm rot="5400000">
                <a:off x="3140075" y="3569335"/>
                <a:ext cx="67945" cy="59055"/>
              </a:xfrm>
              <a:custGeom>
                <a:avLst/>
                <a:gdLst/>
                <a:ahLst/>
                <a:cxnLst/>
                <a:rect l="0" t="0" r="67945" b="59055"/>
                <a:pathLst>
                  <a:path w="67945" h="59055">
                    <a:moveTo>
                      <a:pt x="16926" y="2"/>
                    </a:moveTo>
                    <a:lnTo>
                      <a:pt x="2" y="29528"/>
                    </a:lnTo>
                    <a:lnTo>
                      <a:pt x="16926" y="59055"/>
                    </a:lnTo>
                    <a:lnTo>
                      <a:pt x="51020" y="59055"/>
                    </a:lnTo>
                    <a:lnTo>
                      <a:pt x="67945" y="29528"/>
                    </a:lnTo>
                    <a:lnTo>
                      <a:pt x="51020" y="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1132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xEAACsZAADTEQAAlhkAAAAAAAAmAAAACAAAAP//////////"/>
                  </a:ext>
                </a:extLst>
              </p:cNvSpPr>
              <p:nvPr/>
            </p:nvSpPr>
            <p:spPr>
              <a:xfrm rot="5400000">
                <a:off x="2834640" y="4095750"/>
                <a:ext cx="67945" cy="58420"/>
              </a:xfrm>
              <a:custGeom>
                <a:avLst/>
                <a:gdLst/>
                <a:ahLst/>
                <a:cxnLst/>
                <a:rect l="0" t="0" r="67945" b="58420"/>
                <a:pathLst>
                  <a:path w="67945" h="58420">
                    <a:moveTo>
                      <a:pt x="16926" y="2"/>
                    </a:moveTo>
                    <a:lnTo>
                      <a:pt x="2" y="29211"/>
                    </a:lnTo>
                    <a:lnTo>
                      <a:pt x="16926" y="58420"/>
                    </a:lnTo>
                    <a:lnTo>
                      <a:pt x="51020" y="58420"/>
                    </a:lnTo>
                    <a:lnTo>
                      <a:pt x="67945" y="29211"/>
                    </a:lnTo>
                    <a:lnTo>
                      <a:pt x="51020" y="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132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AwAABUYAABJDQAAgBgAAAAAAAAmAAAACAAAAP//////////"/>
                  </a:ext>
                </a:extLst>
              </p:cNvSpPr>
              <p:nvPr/>
            </p:nvSpPr>
            <p:spPr>
              <a:xfrm rot="5400000">
                <a:off x="2096135" y="3919220"/>
                <a:ext cx="67945" cy="59055"/>
              </a:xfrm>
              <a:custGeom>
                <a:avLst/>
                <a:gdLst/>
                <a:ahLst/>
                <a:cxnLst/>
                <a:rect l="0" t="0" r="67945" b="59055"/>
                <a:pathLst>
                  <a:path w="67945" h="59055">
                    <a:moveTo>
                      <a:pt x="16926" y="2"/>
                    </a:moveTo>
                    <a:lnTo>
                      <a:pt x="2" y="29528"/>
                    </a:lnTo>
                    <a:lnTo>
                      <a:pt x="16926" y="59055"/>
                    </a:lnTo>
                    <a:lnTo>
                      <a:pt x="51020" y="59055"/>
                    </a:lnTo>
                    <a:lnTo>
                      <a:pt x="67945" y="29528"/>
                    </a:lnTo>
                    <a:lnTo>
                      <a:pt x="51020" y="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1133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g4AAAcXAAC7DgAAchcAAAAAAAAmAAAACAAAAP//////////"/>
                  </a:ext>
                </a:extLst>
              </p:cNvSpPr>
              <p:nvPr/>
            </p:nvSpPr>
            <p:spPr>
              <a:xfrm rot="5400000">
                <a:off x="2331085" y="3747770"/>
                <a:ext cx="67945" cy="59055"/>
              </a:xfrm>
              <a:custGeom>
                <a:avLst/>
                <a:gdLst/>
                <a:ahLst/>
                <a:cxnLst/>
                <a:rect l="0" t="0" r="67945" b="59055"/>
                <a:pathLst>
                  <a:path w="67945" h="59055">
                    <a:moveTo>
                      <a:pt x="16926" y="2"/>
                    </a:moveTo>
                    <a:lnTo>
                      <a:pt x="2" y="29528"/>
                    </a:lnTo>
                    <a:lnTo>
                      <a:pt x="16926" y="59055"/>
                    </a:lnTo>
                    <a:lnTo>
                      <a:pt x="51020" y="59055"/>
                    </a:lnTo>
                    <a:lnTo>
                      <a:pt x="67945" y="29528"/>
                    </a:lnTo>
                    <a:lnTo>
                      <a:pt x="51020" y="2"/>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7" name="Google Shape;11331;p69"/>
          <p:cNvGrpSpPr>
            <a:extLst>
              <a:ext uri="smNativeData">
                <pr:smNativeData xmlns:pr="smNativeData" xmlns="smNativeData" val="SMDATA_6_r2NKZxMAAAAlAAAAAQAAAA8BAAAAkAAAAEgAAACQAAAASAAAAAAAAAAAAAAAAAAAABcAAAAUAAAAAAAAAAAAAAD/fwAA/38AAAAAAAAJAAAABAAAAOv6wVUfAAAAVAAAAAAAAAAAAAAAAAAAAAAAAAAAAAAAAAAAAAAAAAAAAAAAAAAAAAAAAAAAAAAAAAAAAAAAAAAAAAAAAAAAAAAAAAAAAAAAAAAAAAAAAAAAAAAAAAAAACEAAAAYAAAAFAAAAI8VAADrBwAAKx8AAEcMAAAQAAAAJgAAAAgAAAD/////AAAAAA=="/>
              </a:ext>
            </a:extLst>
          </p:cNvGrpSpPr>
          <p:nvPr/>
        </p:nvGrpSpPr>
        <p:grpSpPr>
          <a:xfrm>
            <a:off x="3504565" y="1287145"/>
            <a:ext cx="1562100" cy="708660"/>
            <a:chOff x="3504565" y="1287145"/>
            <a:chExt cx="1562100" cy="708660"/>
          </a:xfrm>
        </p:grpSpPr>
        <p:grpSp>
          <p:nvGrpSpPr>
            <p:cNvPr id="34" name="Google Shape;11332;p69"/>
            <p:cNvGrpSpPr>
              <a:extLst>
                <a:ext uri="smNativeData">
                  <pr:smNativeData xmlns:pr="smNativeData" xmlns="smNativeData" val="SMDATA_6_r2NKZxMAAAAlAAAAAQAAAA8BAAAAkAAAAEgAAACQAAAASAAAAAAAAAAAAAAAAAAAABcAAAAUAAAAAAAAAAAAAAD/fwAA/38AAAAAAAAJAAAABAAAAAEAAQAfAAAAVAAAAAAAAAAAAAAAAAAAAAAAAAAAAAAAAAAAAAAAAAAAAAAAAAAAAAAAAAAAAAAAAAAAAAAAAAAAAAAAAAAAAAAAAAAAAAAAAAAAAAAAAAAAAAAAAAAAACEAAAAYAAAAFAAAALoWAAAkCgAAKx8AACQKAAAAAAAAJgAAAAgAAAD/////AAAAAA=="/>
                </a:ext>
              </a:extLst>
            </p:cNvGrpSpPr>
            <p:nvPr/>
          </p:nvGrpSpPr>
          <p:grpSpPr>
            <a:xfrm>
              <a:off x="3694430" y="1648460"/>
              <a:ext cx="1372235" cy="0"/>
              <a:chOff x="3694430" y="1648460"/>
              <a:chExt cx="1372235" cy="0"/>
            </a:xfrm>
          </p:grpSpPr>
          <p:cxnSp>
            <p:nvCxnSpPr>
              <p:cNvPr id="38" name="Google Shape;11333;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KBsAACQKAAA5HAAAJAoAAAAAAAAmAAAACAAAAP//////////"/>
                  </a:ext>
                </a:extLst>
              </p:cNvCxnSpPr>
              <p:nvPr/>
            </p:nvCxnSpPr>
            <p:spPr>
              <a:xfrm>
                <a:off x="4414520" y="1648460"/>
                <a:ext cx="173355" cy="0"/>
              </a:xfrm>
              <a:prstGeom prst="straightConnector1">
                <a:avLst/>
              </a:prstGeom>
              <a:noFill/>
              <a:ln w="9525" cap="flat" cmpd="sng" algn="ctr">
                <a:solidFill>
                  <a:srgbClr val="A5B7C6"/>
                </a:solidFill>
                <a:prstDash val="solid"/>
                <a:headEnd type="none"/>
                <a:tailEnd type="none"/>
              </a:ln>
              <a:effectLst/>
            </p:spPr>
          </p:cxnSp>
          <p:cxnSp>
            <p:nvCxnSpPr>
              <p:cNvPr id="37" name="Google Shape;11335;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6RgAACQKAAD6GQAAJAoAAAAAAAAmAAAACAAAAP//////////"/>
                  </a:ext>
                </a:extLst>
              </p:cNvCxnSpPr>
              <p:nvPr/>
            </p:nvCxnSpPr>
            <p:spPr>
              <a:xfrm>
                <a:off x="4049395" y="1648460"/>
                <a:ext cx="173355" cy="0"/>
              </a:xfrm>
              <a:prstGeom prst="straightConnector1">
                <a:avLst/>
              </a:prstGeom>
              <a:noFill/>
              <a:ln w="9525" cap="flat" cmpd="sng" algn="ctr">
                <a:solidFill>
                  <a:srgbClr val="A5B7C6"/>
                </a:solidFill>
                <a:prstDash val="solid"/>
                <a:headEnd type="none"/>
                <a:tailEnd type="none"/>
              </a:ln>
              <a:effectLst/>
            </p:spPr>
          </p:cxnSp>
          <p:cxnSp>
            <p:nvCxnSpPr>
              <p:cNvPr id="36" name="Google Shape;11336;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uhYAACQKAADLFwAAJAoAAAAAAAAmAAAACAAAAP//////////"/>
                  </a:ext>
                </a:extLst>
              </p:cNvCxnSpPr>
              <p:nvPr/>
            </p:nvCxnSpPr>
            <p:spPr>
              <a:xfrm>
                <a:off x="3694430" y="1648460"/>
                <a:ext cx="173355" cy="0"/>
              </a:xfrm>
              <a:prstGeom prst="straightConnector1">
                <a:avLst/>
              </a:prstGeom>
              <a:noFill/>
              <a:ln w="9525" cap="flat" cmpd="sng" algn="ctr">
                <a:solidFill>
                  <a:srgbClr val="A5B7C6"/>
                </a:solidFill>
                <a:prstDash val="solid"/>
                <a:headEnd type="none"/>
                <a:tailEnd type="none"/>
              </a:ln>
              <a:effectLst/>
            </p:spPr>
          </p:cxnSp>
          <p:cxnSp>
            <p:nvCxnSpPr>
              <p:cNvPr id="35" name="Google Shape;11337;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C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YR0AACQKAAArHwAAJAoAAAAAAAAmAAAACAAAAP//////////"/>
                  </a:ext>
                </a:extLst>
              </p:cNvCxnSpPr>
              <p:nvPr/>
            </p:nvCxnSpPr>
            <p:spPr>
              <a:xfrm>
                <a:off x="4775835" y="1648460"/>
                <a:ext cx="290830" cy="0"/>
              </a:xfrm>
              <a:prstGeom prst="straightConnector1">
                <a:avLst/>
              </a:prstGeom>
              <a:noFill/>
              <a:ln w="9525" cap="flat" cmpd="sng" algn="ctr">
                <a:solidFill>
                  <a:srgbClr val="A5B7C6"/>
                </a:solidFill>
                <a:prstDash val="solid"/>
                <a:headEnd type="none"/>
                <a:tailEnd type="triangle" w="med" len="med"/>
              </a:ln>
              <a:effectLst/>
            </p:spPr>
          </p:cxnSp>
        </p:grpSp>
        <p:grpSp>
          <p:nvGrpSpPr>
            <p:cNvPr id="31" name="Google Shape;11338;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kVAADrBwAAjBcAAJkJAAAAAAAAJgAAAAgAAAD/////AAAAAA=="/>
                </a:ext>
              </a:extLst>
            </p:cNvGrpSpPr>
            <p:nvPr/>
          </p:nvGrpSpPr>
          <p:grpSpPr>
            <a:xfrm>
              <a:off x="3541395" y="1287145"/>
              <a:ext cx="286385" cy="273050"/>
              <a:chOff x="3541395" y="1287145"/>
              <a:chExt cx="286385" cy="273050"/>
            </a:xfrm>
          </p:grpSpPr>
          <p:cxnSp>
            <p:nvCxnSpPr>
              <p:cNvPr id="33" name="Google Shape;11339;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JhYAAIgIAAAmFgAAmQkAAAAAAAAmAAAACAAAAP//////////"/>
                  </a:ext>
                </a:extLst>
              </p:cNvCxnSpPr>
              <p:nvPr/>
            </p:nvCxnSpPr>
            <p:spPr>
              <a:xfrm>
                <a:off x="3600450" y="1386840"/>
                <a:ext cx="0" cy="173355"/>
              </a:xfrm>
              <a:prstGeom prst="straightConnector1">
                <a:avLst/>
              </a:prstGeom>
              <a:noFill/>
              <a:ln w="9525" cap="flat" cmpd="sng" algn="ctr">
                <a:solidFill>
                  <a:srgbClr val="A5B7C6"/>
                </a:solidFill>
                <a:prstDash val="solid"/>
                <a:headEnd type="none"/>
                <a:tailEnd type="none"/>
              </a:ln>
              <a:effectLst/>
            </p:spPr>
          </p:cxnSp>
          <p:sp>
            <p:nvSpPr>
              <p:cNvPr id="32" name="Google Shape;11340;p69"/>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yRUAAOsHAACMFwAAiAgAAAAAAAAmAAAACAAAAP//////////"/>
                  </a:ext>
                </a:extLst>
              </p:cNvSpPr>
              <p:nvPr/>
            </p:nvSpPr>
            <p:spPr>
              <a:xfrm>
                <a:off x="3541395" y="1287145"/>
                <a:ext cx="286385" cy="99695"/>
              </a:xfrm>
              <a:prstGeom prst="rect">
                <a:avLst/>
              </a:pr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0" name="Google Shape;11341;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jxUAAJ0JAAC3FgAAxQoAAAAAAAAmAAAACAAAAP//////////"/>
                </a:ext>
              </a:extLst>
            </p:cNvSpPr>
            <p:nvPr/>
          </p:nvSpPr>
          <p:spPr>
            <a:xfrm>
              <a:off x="3504565" y="1562735"/>
              <a:ext cx="187960" cy="187960"/>
            </a:xfrm>
            <a:prstGeom prst="ellipse">
              <a:avLst/>
            </a:pr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11342;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yBcAAKkJAADvGAAA0QoAAAAAAAAmAAAACAAAAP//////////"/>
                </a:ext>
              </a:extLst>
            </p:cNvSpPr>
            <p:nvPr/>
          </p:nvSpPr>
          <p:spPr>
            <a:xfrm>
              <a:off x="3865880" y="1570355"/>
              <a:ext cx="187325" cy="187960"/>
            </a:xfrm>
            <a:prstGeom prst="ellipse">
              <a:avLst/>
            </a:pr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6" name="Google Shape;11343;p69"/>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AMYAADGCgAAxhkAAEQMAAAAAAAAJgAAAAgAAAD/////AAAAAA=="/>
                </a:ext>
              </a:extLst>
            </p:cNvGrpSpPr>
            <p:nvPr/>
          </p:nvGrpSpPr>
          <p:grpSpPr>
            <a:xfrm>
              <a:off x="3903345" y="1751330"/>
              <a:ext cx="286385" cy="242570"/>
              <a:chOff x="3903345" y="1751330"/>
              <a:chExt cx="286385" cy="242570"/>
            </a:xfrm>
          </p:grpSpPr>
          <p:cxnSp>
            <p:nvCxnSpPr>
              <p:cNvPr id="28" name="Google Shape;11344;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YBgAAMYKAABgGAAAqQsAAAAAAAAmAAAACAAAAP//////////"/>
                  </a:ext>
                </a:extLst>
              </p:cNvCxnSpPr>
              <p:nvPr/>
            </p:nvCxnSpPr>
            <p:spPr>
              <a:xfrm>
                <a:off x="3962400" y="1751330"/>
                <a:ext cx="0" cy="144145"/>
              </a:xfrm>
              <a:prstGeom prst="straightConnector1">
                <a:avLst/>
              </a:prstGeom>
              <a:noFill/>
              <a:ln w="9525" cap="flat" cmpd="sng" algn="ctr">
                <a:solidFill>
                  <a:srgbClr val="A5B7C6"/>
                </a:solidFill>
                <a:prstDash val="solid"/>
                <a:headEnd type="none"/>
                <a:tailEnd type="none"/>
              </a:ln>
              <a:effectLst/>
            </p:spPr>
          </p:cxnSp>
          <p:sp>
            <p:nvSpPr>
              <p:cNvPr id="27" name="Google Shape;11345;p69"/>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AxgAAKcLAADGGQAARAwAAAAAAAAmAAAACAAAAP//////////"/>
                  </a:ext>
                </a:extLst>
              </p:cNvSpPr>
              <p:nvPr/>
            </p:nvSpPr>
            <p:spPr>
              <a:xfrm>
                <a:off x="3903345" y="1894205"/>
                <a:ext cx="286385" cy="99695"/>
              </a:xfrm>
              <a:prstGeom prst="rect">
                <a:avLst/>
              </a:pr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 name="Google Shape;11346;p69"/>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DwaAADrBwAAABwAAJkJAAAAAAAAJgAAAAgAAAD/////AAAAAA=="/>
                </a:ext>
              </a:extLst>
            </p:cNvGrpSpPr>
            <p:nvPr/>
          </p:nvGrpSpPr>
          <p:grpSpPr>
            <a:xfrm>
              <a:off x="4264660" y="1287145"/>
              <a:ext cx="287020" cy="273050"/>
              <a:chOff x="4264660" y="1287145"/>
              <a:chExt cx="287020" cy="273050"/>
            </a:xfrm>
          </p:grpSpPr>
          <p:cxnSp>
            <p:nvCxnSpPr>
              <p:cNvPr id="25" name="Google Shape;11347;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mRoAAIgIAACZGgAAmQkAAAAAAAAmAAAACAAAAP//////////"/>
                  </a:ext>
                </a:extLst>
              </p:cNvCxnSpPr>
              <p:nvPr/>
            </p:nvCxnSpPr>
            <p:spPr>
              <a:xfrm>
                <a:off x="4323715" y="1386840"/>
                <a:ext cx="0" cy="173355"/>
              </a:xfrm>
              <a:prstGeom prst="straightConnector1">
                <a:avLst/>
              </a:prstGeom>
              <a:noFill/>
              <a:ln w="9525" cap="flat" cmpd="sng" algn="ctr">
                <a:solidFill>
                  <a:srgbClr val="A5B7C6"/>
                </a:solidFill>
                <a:prstDash val="solid"/>
                <a:headEnd type="none"/>
                <a:tailEnd type="none"/>
              </a:ln>
              <a:effectLst/>
            </p:spPr>
          </p:cxnSp>
          <p:sp>
            <p:nvSpPr>
              <p:cNvPr id="24" name="Google Shape;11348;p69"/>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PBoAAOsHAAAAHAAAiAgAAAAAAAAmAAAACAAAAP//////////"/>
                  </a:ext>
                </a:extLst>
              </p:cNvSpPr>
              <p:nvPr/>
            </p:nvSpPr>
            <p:spPr>
              <a:xfrm>
                <a:off x="4264660" y="1287145"/>
                <a:ext cx="287020" cy="99695"/>
              </a:xfrm>
              <a:prstGeom prst="rect">
                <a:avLst/>
              </a:pr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2" name="Google Shape;11349;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ABoAAJ0JAAAoGwAAxQoAAAAAAAAmAAAACAAAAP//////////"/>
                </a:ext>
              </a:extLst>
            </p:cNvSpPr>
            <p:nvPr/>
          </p:nvSpPr>
          <p:spPr>
            <a:xfrm>
              <a:off x="4226560" y="1562735"/>
              <a:ext cx="187960" cy="187960"/>
            </a:xfrm>
            <a:prstGeom prst="ellipse">
              <a:avLst/>
            </a:pr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1334;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ORwAAJAJAABhHQAAuAoAAAAAAAAmAAAACAAAAP//////////"/>
                </a:ext>
              </a:extLst>
            </p:cNvSpPr>
            <p:nvPr/>
          </p:nvSpPr>
          <p:spPr>
            <a:xfrm>
              <a:off x="4587875" y="1554480"/>
              <a:ext cx="187960" cy="187960"/>
            </a:xfrm>
            <a:prstGeom prst="ellipse">
              <a:avLst/>
            </a:pr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8" name="Google Shape;11350;p69"/>
            <p:cNvGrpSpPr>
              <a:extLst>
                <a:ext uri="smNativeData">
                  <pr:smNativeData xmlns:pr="smNativeData" xmlns="smNativeData" val="SMDATA_6_r2NKZxMAAAAlAAAAAQAAAA8BAAAAkAAAAEgAAACQAAAASAAAAAAAAAAAAAAAAAAAABcAAAAUAAAAAAAAAAAAAAD/fwAA/38AAAAAAAAJAAAABAAAAEUAAAAfAAAAVAAAAAAAAAAAAAAAAAAAAAAAAAAAAAAAAAAAAAAAAAAAAAAAAAAAAAAAAAAAAAAAAAAAAAAAAAAAAAAAAAAAAAAAAAAAAAAAAAAAAAAAAAAAAAAAAAAAACEAAAAYAAAAFAAAAH4cAADFCgAAQh4AAEcMAAAAAAAAJgAAAAgAAAD/////AAAAAA=="/>
                </a:ext>
              </a:extLst>
            </p:cNvGrpSpPr>
            <p:nvPr/>
          </p:nvGrpSpPr>
          <p:grpSpPr>
            <a:xfrm>
              <a:off x="4631690" y="1750695"/>
              <a:ext cx="287020" cy="245110"/>
              <a:chOff x="4631690" y="1750695"/>
              <a:chExt cx="287020" cy="245110"/>
            </a:xfrm>
          </p:grpSpPr>
          <p:cxnSp>
            <p:nvCxnSpPr>
              <p:cNvPr id="20" name="Google Shape;11351;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zBwAAMUKAADMHAAAqgsAAAAAAAAmAAAACAAAAP//////////"/>
                  </a:ext>
                </a:extLst>
              </p:cNvCxnSpPr>
              <p:nvPr/>
            </p:nvCxnSpPr>
            <p:spPr>
              <a:xfrm>
                <a:off x="4681220" y="1750695"/>
                <a:ext cx="0" cy="145415"/>
              </a:xfrm>
              <a:prstGeom prst="straightConnector1">
                <a:avLst/>
              </a:prstGeom>
              <a:noFill/>
              <a:ln w="9525" cap="flat" cmpd="sng" algn="ctr">
                <a:solidFill>
                  <a:srgbClr val="A5B7C6"/>
                </a:solidFill>
                <a:prstDash val="solid"/>
                <a:headEnd type="none"/>
                <a:tailEnd type="none"/>
              </a:ln>
              <a:effectLst/>
            </p:spPr>
          </p:cxnSp>
          <p:sp>
            <p:nvSpPr>
              <p:cNvPr id="19" name="Google Shape;11352;p69"/>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fhwAAKoLAABCHgAARwwAAAAAAAAmAAAACAAAAP//////////"/>
                  </a:ext>
                </a:extLst>
              </p:cNvSpPr>
              <p:nvPr/>
            </p:nvSpPr>
            <p:spPr>
              <a:xfrm>
                <a:off x="4631690" y="1896110"/>
                <a:ext cx="287020" cy="99695"/>
              </a:xfrm>
              <a:prstGeom prst="rect">
                <a:avLst/>
              </a:pr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9" name="Google Shape;11353;p69"/>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HMVAAA4DQAARh8AAI0PAAAQAAAAJgAAAAgAAAD/////AAAAAA=="/>
              </a:ext>
            </a:extLst>
          </p:cNvGrpSpPr>
          <p:nvPr/>
        </p:nvGrpSpPr>
        <p:grpSpPr>
          <a:xfrm>
            <a:off x="3486785" y="2148840"/>
            <a:ext cx="1597025" cy="379095"/>
            <a:chOff x="3486785" y="2148840"/>
            <a:chExt cx="1597025" cy="379095"/>
          </a:xfrm>
        </p:grpSpPr>
        <p:grpSp>
          <p:nvGrpSpPr>
            <p:cNvPr id="56" name="Google Shape;11354;p69"/>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NYWAABrDgAA4x0AAGsOAAAAAAAAJgAAAAgAAAD/////AAAAAA=="/>
                </a:ext>
              </a:extLst>
            </p:cNvGrpSpPr>
            <p:nvPr/>
          </p:nvGrpSpPr>
          <p:grpSpPr>
            <a:xfrm>
              <a:off x="3712210" y="2343785"/>
              <a:ext cx="1146175" cy="0"/>
              <a:chOff x="3712210" y="2343785"/>
              <a:chExt cx="1146175" cy="0"/>
            </a:xfrm>
          </p:grpSpPr>
          <p:cxnSp>
            <p:nvCxnSpPr>
              <p:cNvPr id="59" name="Google Shape;11355;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phkAAGsOAAATGwAAaw4AAAAAAAAmAAAACAAAAP//////////"/>
                  </a:ext>
                </a:extLst>
              </p:cNvCxnSpPr>
              <p:nvPr/>
            </p:nvCxnSpPr>
            <p:spPr>
              <a:xfrm>
                <a:off x="4169410" y="2343785"/>
                <a:ext cx="231775" cy="0"/>
              </a:xfrm>
              <a:prstGeom prst="straightConnector1">
                <a:avLst/>
              </a:prstGeom>
              <a:noFill/>
              <a:ln w="9525" cap="flat" cmpd="sng" algn="ctr">
                <a:solidFill>
                  <a:srgbClr val="435D74"/>
                </a:solidFill>
                <a:prstDash val="solid"/>
                <a:headEnd type="none"/>
                <a:tailEnd type="none"/>
              </a:ln>
              <a:effectLst/>
            </p:spPr>
          </p:cxnSp>
          <p:cxnSp>
            <p:nvCxnSpPr>
              <p:cNvPr id="58" name="Google Shape;11356;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dhwAAGsOAADjHQAAaw4AAAAAAAAmAAAACAAAAP//////////"/>
                  </a:ext>
                </a:extLst>
              </p:cNvCxnSpPr>
              <p:nvPr/>
            </p:nvCxnSpPr>
            <p:spPr>
              <a:xfrm>
                <a:off x="4626610" y="2343785"/>
                <a:ext cx="231775" cy="0"/>
              </a:xfrm>
              <a:prstGeom prst="straightConnector1">
                <a:avLst/>
              </a:prstGeom>
              <a:noFill/>
              <a:ln w="9525" cap="flat" cmpd="sng" algn="ctr">
                <a:solidFill>
                  <a:srgbClr val="435D74"/>
                </a:solidFill>
                <a:prstDash val="solid"/>
                <a:headEnd type="none"/>
                <a:tailEnd type="none"/>
              </a:ln>
              <a:effectLst/>
            </p:spPr>
          </p:cxnSp>
          <p:cxnSp>
            <p:nvCxnSpPr>
              <p:cNvPr id="57" name="Google Shape;11357;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1hYAAGsOAABCGAAAaw4AAAAAAAAmAAAACAAAAP//////////"/>
                  </a:ext>
                </a:extLst>
              </p:cNvCxnSpPr>
              <p:nvPr/>
            </p:nvCxnSpPr>
            <p:spPr>
              <a:xfrm>
                <a:off x="3712210" y="2343785"/>
                <a:ext cx="231140" cy="0"/>
              </a:xfrm>
              <a:prstGeom prst="straightConnector1">
                <a:avLst/>
              </a:prstGeom>
              <a:noFill/>
              <a:ln w="9525" cap="flat" cmpd="sng" algn="ctr">
                <a:solidFill>
                  <a:srgbClr val="435D74"/>
                </a:solidFill>
                <a:prstDash val="solid"/>
                <a:headEnd type="none"/>
                <a:tailEnd type="none"/>
              </a:ln>
              <a:effectLst/>
            </p:spPr>
          </p:cxnSp>
        </p:grpSp>
        <p:grpSp>
          <p:nvGrpSpPr>
            <p:cNvPr id="52" name="Google Shape;11360;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MYAAC5DQAApxkAAI0PAAAAAAAAJgAAAAgAAAD/////AAAAAA=="/>
                </a:ext>
              </a:extLst>
            </p:cNvGrpSpPr>
            <p:nvPr/>
          </p:nvGrpSpPr>
          <p:grpSpPr>
            <a:xfrm>
              <a:off x="3943985" y="2230755"/>
              <a:ext cx="226060" cy="297180"/>
              <a:chOff x="3943985" y="2230755"/>
              <a:chExt cx="226060" cy="297180"/>
            </a:xfrm>
          </p:grpSpPr>
          <p:cxnSp>
            <p:nvCxnSpPr>
              <p:cNvPr id="55" name="Google Shape;11361;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9RgAAO8OAAD1GAAAjQ8AAAAAAAAmAAAACAAAAP//////////"/>
                  </a:ext>
                </a:extLst>
              </p:cNvCxnSpPr>
              <p:nvPr/>
            </p:nvCxnSpPr>
            <p:spPr>
              <a:xfrm>
                <a:off x="4057015" y="2427605"/>
                <a:ext cx="0" cy="100330"/>
              </a:xfrm>
              <a:prstGeom prst="straightConnector1">
                <a:avLst/>
              </a:prstGeom>
              <a:noFill/>
              <a:ln w="9525" cap="flat" cmpd="sng" algn="ctr">
                <a:solidFill>
                  <a:srgbClr val="435D74"/>
                </a:solidFill>
                <a:prstDash val="solid"/>
                <a:headEnd type="none"/>
                <a:tailEnd type="none"/>
              </a:ln>
              <a:effectLst/>
            </p:spPr>
          </p:cxnSp>
          <p:sp>
            <p:nvSpPr>
              <p:cNvPr id="54" name="Google Shape;11359;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QxgAALkNAACnGQAAHQ8AAAAAAAAmAAAACAAAAP//////////"/>
                  </a:ext>
                </a:extLst>
              </p:cNvSpPr>
              <p:nvPr/>
            </p:nvSpPr>
            <p:spPr>
              <a:xfrm>
                <a:off x="3943985" y="2230755"/>
                <a:ext cx="226060" cy="226060"/>
              </a:xfrm>
              <a:prstGeom prst="ellipse">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11362;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cBgAAOYNAAB6GQAA8A4AAAAAAAAmAAAACAAAAP//////////"/>
                  </a:ext>
                </a:extLst>
              </p:cNvSpPr>
              <p:nvPr/>
            </p:nvSpPr>
            <p:spPr>
              <a:xfrm>
                <a:off x="3972560" y="2259330"/>
                <a:ext cx="168910" cy="168910"/>
              </a:xfrm>
              <a:prstGeom prst="ellipse">
                <a:avLst/>
              </a:pr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8" name="Google Shape;11363;p69"/>
            <p:cNvGrpSpPr>
              <a:extLst>
                <a:ext uri="smNativeData">
                  <pr:smNativeData xmlns:pr="smNativeData" xmlns="smNativeData" val="SMDATA_6_r2NKZxMAAAAlAAAAAQAAAA8BAAAAkAAAAEgAAACQAAAASAAAAAAAAAAAAAAAAAAAABcAAAAUAAAAAAAAAAAAAAD/fwAA/38AAAAAAAAJAAAABAAAAP///y0fAAAAVAAAAAAAAAAAAAAAAAAAAAAAAAAAAAAAAAAAAAAAAAAAAAAAAAAAAAAAAAAAAAAAAAAAAAAAAAAAAAAAAAAAAAAAAAAAAAAAAAAAAAAAAAAAAAAAAAAAACEAAAAYAAAAFAAAABMbAAA4DQAAdhwAAB0PAAAAAAAAJgAAAAgAAAD/////AAAAAA=="/>
                </a:ext>
              </a:extLst>
            </p:cNvGrpSpPr>
            <p:nvPr/>
          </p:nvGrpSpPr>
          <p:grpSpPr>
            <a:xfrm>
              <a:off x="4401185" y="2148840"/>
              <a:ext cx="225425" cy="307975"/>
              <a:chOff x="4401185" y="2148840"/>
              <a:chExt cx="225425" cy="307975"/>
            </a:xfrm>
          </p:grpSpPr>
          <p:cxnSp>
            <p:nvCxnSpPr>
              <p:cNvPr id="51" name="Google Shape;11364;p69"/>
              <p:cNvCxnSpPr>
                <a:stCxn id="49" idx="0"/>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xRsAADgNAADFGwAA5w0AAAAAAAAmAAAACAAAAP//////////"/>
                  </a:ext>
                </a:extLst>
              </p:cNvCxnSpPr>
              <p:nvPr/>
            </p:nvCxnSpPr>
            <p:spPr>
              <a:xfrm>
                <a:off x="4514215" y="2148840"/>
                <a:ext cx="0" cy="111125"/>
              </a:xfrm>
              <a:prstGeom prst="straightConnector1">
                <a:avLst/>
              </a:prstGeom>
              <a:noFill/>
              <a:ln w="9525" cap="flat" cmpd="sng" algn="ctr">
                <a:solidFill>
                  <a:srgbClr val="435D74"/>
                </a:solidFill>
                <a:prstDash val="solid"/>
                <a:headEnd type="none"/>
                <a:tailEnd type="none"/>
              </a:ln>
              <a:effectLst/>
            </p:spPr>
          </p:cxnSp>
          <p:sp>
            <p:nvSpPr>
              <p:cNvPr id="50" name="Google Shape;11366;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ExsAALkNAAB2HAAAHQ8AAAAAAAAmAAAACAAAAP//////////"/>
                  </a:ext>
                </a:extLst>
              </p:cNvSpPr>
              <p:nvPr/>
            </p:nvSpPr>
            <p:spPr>
              <a:xfrm>
                <a:off x="4401185" y="2230755"/>
                <a:ext cx="225425" cy="226060"/>
              </a:xfrm>
              <a:prstGeom prst="ellipse">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1365;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QBsAAOcNAABJHAAA8A4AAAAAAAAmAAAACAAAAP//////////"/>
                  </a:ext>
                </a:extLst>
              </p:cNvSpPr>
              <p:nvPr/>
            </p:nvSpPr>
            <p:spPr>
              <a:xfrm>
                <a:off x="4429760" y="2259965"/>
                <a:ext cx="168275" cy="168275"/>
              </a:xfrm>
              <a:prstGeom prst="ellipse">
                <a:avLst/>
              </a:pr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4" name="Google Shape;11367;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MdAAC5DQAARh8AAI0PAAAAAAAAJgAAAAgAAAD/////AAAAAA=="/>
                </a:ext>
              </a:extLst>
            </p:cNvGrpSpPr>
            <p:nvPr/>
          </p:nvGrpSpPr>
          <p:grpSpPr>
            <a:xfrm>
              <a:off x="4858385" y="2230755"/>
              <a:ext cx="225425" cy="297180"/>
              <a:chOff x="4858385" y="2230755"/>
              <a:chExt cx="225425" cy="297180"/>
            </a:xfrm>
          </p:grpSpPr>
          <p:cxnSp>
            <p:nvCxnSpPr>
              <p:cNvPr id="47" name="Google Shape;11368;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lR4AAPAOAACVHgAAjQ8AAAAAAAAmAAAACAAAAP//////////"/>
                  </a:ext>
                </a:extLst>
              </p:cNvCxnSpPr>
              <p:nvPr/>
            </p:nvCxnSpPr>
            <p:spPr>
              <a:xfrm>
                <a:off x="4971415" y="2428240"/>
                <a:ext cx="0" cy="99695"/>
              </a:xfrm>
              <a:prstGeom prst="straightConnector1">
                <a:avLst/>
              </a:prstGeom>
              <a:noFill/>
              <a:ln w="9525" cap="flat" cmpd="sng" algn="ctr">
                <a:solidFill>
                  <a:srgbClr val="435D74"/>
                </a:solidFill>
                <a:prstDash val="solid"/>
                <a:headEnd type="none"/>
                <a:tailEnd type="none"/>
              </a:ln>
              <a:effectLst/>
            </p:spPr>
          </p:cxnSp>
          <p:sp>
            <p:nvSpPr>
              <p:cNvPr id="46" name="Google Shape;11369;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4x0AALkNAABGHwAAHQ8AAAAAAAAmAAAACAAAAP//////////"/>
                  </a:ext>
                </a:extLst>
              </p:cNvSpPr>
              <p:nvPr/>
            </p:nvSpPr>
            <p:spPr>
              <a:xfrm>
                <a:off x="4858385" y="2230755"/>
                <a:ext cx="225425" cy="226060"/>
              </a:xfrm>
              <a:prstGeom prst="ellipse">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1370;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EB4AAOcNAAAZHwAA8A4AAAAAAAAmAAAACAAAAP//////////"/>
                  </a:ext>
                </a:extLst>
              </p:cNvSpPr>
              <p:nvPr/>
            </p:nvSpPr>
            <p:spPr>
              <a:xfrm>
                <a:off x="4886960" y="2259965"/>
                <a:ext cx="168275" cy="168275"/>
              </a:xfrm>
              <a:prstGeom prst="ellipse">
                <a:avLst/>
              </a:pr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0" name="Google Shape;11371;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MVAAA4DQAA1hYAAB0PAAAAAAAAJgAAAAgAAAD/////AAAAAA=="/>
                </a:ext>
              </a:extLst>
            </p:cNvGrpSpPr>
            <p:nvPr/>
          </p:nvGrpSpPr>
          <p:grpSpPr>
            <a:xfrm>
              <a:off x="3486785" y="2148840"/>
              <a:ext cx="225425" cy="307975"/>
              <a:chOff x="3486785" y="2148840"/>
              <a:chExt cx="225425" cy="307975"/>
            </a:xfrm>
          </p:grpSpPr>
          <p:cxnSp>
            <p:nvCxnSpPr>
              <p:cNvPr id="43" name="Google Shape;11372;p69"/>
              <p:cNvCxnSpPr>
                <a:stCxn id="41" idx="0"/>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JRYAADgNAAAlFgAA5w0AAAAAAAAmAAAACAAAAP//////////"/>
                  </a:ext>
                </a:extLst>
              </p:cNvCxnSpPr>
              <p:nvPr/>
            </p:nvCxnSpPr>
            <p:spPr>
              <a:xfrm>
                <a:off x="3599815" y="2148840"/>
                <a:ext cx="0" cy="111125"/>
              </a:xfrm>
              <a:prstGeom prst="straightConnector1">
                <a:avLst/>
              </a:prstGeom>
              <a:noFill/>
              <a:ln w="9525" cap="flat" cmpd="sng" algn="ctr">
                <a:solidFill>
                  <a:srgbClr val="435D74"/>
                </a:solidFill>
                <a:prstDash val="solid"/>
                <a:headEnd type="none"/>
                <a:tailEnd type="none"/>
              </a:ln>
              <a:effectLst/>
            </p:spPr>
          </p:cxnSp>
          <p:sp>
            <p:nvSpPr>
              <p:cNvPr id="42" name="Google Shape;11358;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cxUAALkNAADWFgAAHQ8AAAAAAAAmAAAACAAAAP//////////"/>
                  </a:ext>
                </a:extLst>
              </p:cNvSpPr>
              <p:nvPr/>
            </p:nvSpPr>
            <p:spPr>
              <a:xfrm>
                <a:off x="3486785" y="2230755"/>
                <a:ext cx="225425" cy="226060"/>
              </a:xfrm>
              <a:prstGeom prst="ellipse">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11373;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oBUAAOcNAACpFgAA8A4AAAAAAAAmAAAACAAAAP//////////"/>
                  </a:ext>
                </a:extLst>
              </p:cNvSpPr>
              <p:nvPr/>
            </p:nvSpPr>
            <p:spPr>
              <a:xfrm>
                <a:off x="3515360" y="2259965"/>
                <a:ext cx="168275" cy="168275"/>
              </a:xfrm>
              <a:prstGeom prst="ellipse">
                <a:avLst/>
              </a:pr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60" name="Google Shape;11374;p69"/>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B4qAAD8BQAAtjMAAG4KAAAQAAAAJgAAAAgAAAD/////AAAAAA=="/>
              </a:ext>
            </a:extLst>
          </p:cNvGrpSpPr>
          <p:nvPr/>
        </p:nvGrpSpPr>
        <p:grpSpPr>
          <a:xfrm>
            <a:off x="6846570" y="972820"/>
            <a:ext cx="1559560" cy="722630"/>
            <a:chOff x="6846570" y="972820"/>
            <a:chExt cx="1559560" cy="722630"/>
          </a:xfrm>
        </p:grpSpPr>
        <p:cxnSp>
          <p:nvCxnSpPr>
            <p:cNvPr id="69" name="Google Shape;11375;p69"/>
            <p:cNvCxnSpPr>
              <a:stCxn id="63" idx="4"/>
              <a:endCxn id="61" idx="0"/>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BSsAAMoHAADSLAAAoAgAAAAAAAAmAAAACAAAAP//////////"/>
                </a:ext>
              </a:extLst>
            </p:cNvCxnSpPr>
            <p:nvPr/>
          </p:nvCxnSpPr>
          <p:spPr>
            <a:xfrm flipH="1">
              <a:off x="7071360" y="1188085"/>
              <a:ext cx="135890" cy="292735"/>
            </a:xfrm>
            <a:prstGeom prst="straightConnector1">
              <a:avLst/>
            </a:prstGeom>
            <a:noFill/>
            <a:ln w="9525" cap="flat" cmpd="sng" algn="ctr">
              <a:solidFill>
                <a:srgbClr val="435D74"/>
              </a:solidFill>
              <a:prstDash val="solid"/>
              <a:headEnd type="none"/>
              <a:tailEnd type="none"/>
            </a:ln>
            <a:effectLst/>
          </p:spPr>
        </p:cxnSp>
        <p:cxnSp>
          <p:nvCxnSpPr>
            <p:cNvPr id="68" name="Google Shape;11378;p69"/>
            <p:cNvCxnSpPr>
              <a:stCxn id="61" idx="0"/>
              <a:endCxn id="64" idx="4"/>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0iwAAMoHAADqLgAAoAgAAAAAAAAmAAAACAAAAP//////////"/>
                </a:ext>
              </a:extLst>
            </p:cNvCxnSpPr>
            <p:nvPr/>
          </p:nvCxnSpPr>
          <p:spPr>
            <a:xfrm>
              <a:off x="7388225" y="1163955"/>
              <a:ext cx="135890" cy="340360"/>
            </a:xfrm>
            <a:prstGeom prst="straightConnector1">
              <a:avLst/>
            </a:prstGeom>
            <a:noFill/>
            <a:ln w="9525" cap="flat" cmpd="sng" algn="ctr">
              <a:solidFill>
                <a:srgbClr val="435D74"/>
              </a:solidFill>
              <a:prstDash val="solid"/>
              <a:headEnd type="none"/>
              <a:tailEnd type="none"/>
            </a:ln>
            <a:effectLst/>
          </p:spPr>
        </p:cxnSp>
        <p:cxnSp>
          <p:nvCxnSpPr>
            <p:cNvPr id="67" name="Google Shape;11380;p69"/>
            <p:cNvCxnSpPr>
              <a:stCxn id="64" idx="4"/>
              <a:endCxn id="62" idx="0"/>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6i4AAMoHAAACMQAAoAgAAAAAAAAmAAAACAAAAP//////////"/>
                </a:ext>
              </a:extLst>
            </p:cNvCxnSpPr>
            <p:nvPr/>
          </p:nvCxnSpPr>
          <p:spPr>
            <a:xfrm flipH="1">
              <a:off x="7728585" y="1163955"/>
              <a:ext cx="135890" cy="340360"/>
            </a:xfrm>
            <a:prstGeom prst="straightConnector1">
              <a:avLst/>
            </a:prstGeom>
            <a:noFill/>
            <a:ln w="9525" cap="flat" cmpd="sng" algn="ctr">
              <a:solidFill>
                <a:srgbClr val="435D74"/>
              </a:solidFill>
              <a:prstDash val="solid"/>
              <a:headEnd type="none"/>
              <a:tailEnd type="none"/>
            </a:ln>
            <a:effectLst/>
          </p:spPr>
        </p:cxnSp>
        <p:cxnSp>
          <p:nvCxnSpPr>
            <p:cNvPr id="66" name="Google Shape;11382;p69"/>
            <p:cNvCxnSpPr>
              <a:stCxn id="62" idx="0"/>
              <a:endCxn id="65" idx="4"/>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AjEAAMoHAADPMgAAoAgAAAAAAAAmAAAACAAAAP//////////"/>
                </a:ext>
              </a:extLst>
            </p:cNvCxnSpPr>
            <p:nvPr/>
          </p:nvCxnSpPr>
          <p:spPr>
            <a:xfrm>
              <a:off x="8044815" y="1188085"/>
              <a:ext cx="135890" cy="292735"/>
            </a:xfrm>
            <a:prstGeom prst="straightConnector1">
              <a:avLst/>
            </a:prstGeom>
            <a:noFill/>
            <a:ln w="9525" cap="flat" cmpd="sng" algn="ctr">
              <a:solidFill>
                <a:srgbClr val="435D74"/>
              </a:solidFill>
              <a:prstDash val="solid"/>
              <a:headEnd type="none"/>
              <a:tailEnd type="none"/>
            </a:ln>
            <a:effectLst/>
          </p:spPr>
        </p:cxnSp>
        <p:sp>
          <p:nvSpPr>
            <p:cNvPr id="65" name="Google Shape;11383;p69"/>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6DEAAPwFAAC2MwAAygcAAAAAAAAmAAAACAAAAP//////////"/>
                </a:ext>
              </a:extLst>
            </p:cNvSpPr>
            <p:nvPr/>
          </p:nvSpPr>
          <p:spPr>
            <a:xfrm>
              <a:off x="8112760" y="972820"/>
              <a:ext cx="293370" cy="293370"/>
            </a:xfrm>
            <a:prstGeom prst="ellipse">
              <a:avLst/>
            </a:prstGeom>
            <a:noFill/>
            <a:ln w="9525" cap="flat" cmpd="sng" algn="ctr">
              <a:solidFill>
                <a:srgbClr val="435D74"/>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00C3B1"/>
                </a:solidFill>
                <a:latin typeface="Calibri" pitchFamily="2" charset="0"/>
                <a:ea typeface="Calibri" pitchFamily="2" charset="0"/>
                <a:cs typeface="Calibri" pitchFamily="2" charset="0"/>
              </a:endParaRPr>
            </a:p>
          </p:txBody>
        </p:sp>
        <p:sp>
          <p:nvSpPr>
            <p:cNvPr id="64" name="Google Shape;11379;p69"/>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Ay4AAPwFAADRLwAAygcAAAAAAAAmAAAACAAAAP//////////"/>
                </a:ext>
              </a:extLst>
            </p:cNvSpPr>
            <p:nvPr/>
          </p:nvSpPr>
          <p:spPr>
            <a:xfrm>
              <a:off x="7479665" y="972820"/>
              <a:ext cx="293370" cy="293370"/>
            </a:xfrm>
            <a:prstGeom prst="ellipse">
              <a:avLst/>
            </a:prstGeom>
            <a:noFill/>
            <a:ln w="9525" cap="flat" cmpd="sng" algn="ctr">
              <a:solidFill>
                <a:srgbClr val="435D74"/>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00C3B1"/>
                </a:solidFill>
                <a:latin typeface="Calibri" pitchFamily="2" charset="0"/>
                <a:ea typeface="Calibri" pitchFamily="2" charset="0"/>
                <a:cs typeface="Calibri" pitchFamily="2" charset="0"/>
              </a:endParaRPr>
            </a:p>
          </p:txBody>
        </p:sp>
        <p:sp>
          <p:nvSpPr>
            <p:cNvPr id="63" name="Google Shape;11376;p69"/>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HioAAPwFAADsKwAAygcAAAAAAAAmAAAACAAAAP//////////"/>
                </a:ext>
              </a:extLst>
            </p:cNvSpPr>
            <p:nvPr/>
          </p:nvSpPr>
          <p:spPr>
            <a:xfrm>
              <a:off x="6846570" y="972820"/>
              <a:ext cx="293370" cy="293370"/>
            </a:xfrm>
            <a:prstGeom prst="ellipse">
              <a:avLst/>
            </a:prstGeom>
            <a:noFill/>
            <a:ln w="9525" cap="flat" cmpd="sng" algn="ctr">
              <a:solidFill>
                <a:srgbClr val="435D74"/>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00C3B1"/>
                </a:solidFill>
                <a:latin typeface="Calibri" pitchFamily="2" charset="0"/>
                <a:ea typeface="Calibri" pitchFamily="2" charset="0"/>
                <a:cs typeface="Calibri" pitchFamily="2" charset="0"/>
              </a:endParaRPr>
            </a:p>
          </p:txBody>
        </p:sp>
        <p:sp>
          <p:nvSpPr>
            <p:cNvPr id="62" name="Google Shape;11381;p69"/>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GzAAAKAIAADpMQAAbgoAAAAAAAAmAAAACAAAAP//////////"/>
                </a:ext>
              </a:extLst>
            </p:cNvSpPr>
            <p:nvPr/>
          </p:nvSpPr>
          <p:spPr>
            <a:xfrm>
              <a:off x="7820025" y="1402080"/>
              <a:ext cx="293370" cy="293370"/>
            </a:xfrm>
            <a:prstGeom prst="ellipse">
              <a:avLst/>
            </a:prstGeom>
            <a:noFill/>
            <a:ln w="9525" cap="flat" cmpd="sng" algn="ctr">
              <a:solidFill>
                <a:srgbClr val="435D74"/>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00C3B1"/>
                </a:solidFill>
                <a:latin typeface="Calibri" pitchFamily="2" charset="0"/>
                <a:ea typeface="Calibri" pitchFamily="2" charset="0"/>
                <a:cs typeface="Calibri" pitchFamily="2" charset="0"/>
              </a:endParaRPr>
            </a:p>
          </p:txBody>
        </p:sp>
        <p:sp>
          <p:nvSpPr>
            <p:cNvPr id="61" name="Google Shape;11377;p69"/>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6ysAAKAIAAC5LQAAbgoAAAAAAAAmAAAACAAAAP//////////"/>
                </a:ext>
              </a:extLst>
            </p:cNvSpPr>
            <p:nvPr/>
          </p:nvSpPr>
          <p:spPr>
            <a:xfrm>
              <a:off x="7139305" y="1402080"/>
              <a:ext cx="293370" cy="293370"/>
            </a:xfrm>
            <a:prstGeom prst="ellipse">
              <a:avLst/>
            </a:prstGeom>
            <a:noFill/>
            <a:ln w="9525" cap="flat" cmpd="sng" algn="ctr">
              <a:solidFill>
                <a:srgbClr val="435D74"/>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FFFFFF"/>
                </a:solidFill>
                <a:latin typeface="Calibri" pitchFamily="2" charset="0"/>
                <a:ea typeface="Calibri" pitchFamily="2" charset="0"/>
                <a:cs typeface="Calibri" pitchFamily="2" charset="0"/>
              </a:endParaRPr>
            </a:p>
          </p:txBody>
        </p:sp>
      </p:grpSp>
      <p:grpSp>
        <p:nvGrpSpPr>
          <p:cNvPr id="70" name="Google Shape;11384;p69"/>
          <p:cNvGrpSpPr>
            <a:extLst>
              <a:ext uri="smNativeData">
                <pr:smNativeData xmlns:pr="smNativeData" xmlns="smNativeData" val="SMDATA_6_r2NKZxMAAAAlAAAAAQAAAA8BAAAAkAAAAEgAAACQAAAASAAAAAAAAAAAAAAAAAAAABcAAAAUAAAAAAAAAAAAAAD/fwAA/38AAAAAAAAJAAAABAAAAD4DAAAfAAAAVAAAAAAAAAAAAAAAAAAAAAAAAAAAAAAAAAAAAAAAAAAAAAAAAAAAAAAAAAAAAAAAAAAAAAAAAAAAAAAAAAAAAAAAAAAAAAAAAAAAAAAAAAAAAAAAAAAAACEAAAAYAAAAFAAAAIgVAACBEAAAMh8AAFASAAAQAAAAJgAAAAgAAAD/////AAAAAA=="/>
              </a:ext>
            </a:extLst>
          </p:cNvGrpSpPr>
          <p:nvPr/>
        </p:nvGrpSpPr>
        <p:grpSpPr>
          <a:xfrm>
            <a:off x="3500120" y="2682875"/>
            <a:ext cx="1570990" cy="294005"/>
            <a:chOff x="3500120" y="2682875"/>
            <a:chExt cx="1570990" cy="294005"/>
          </a:xfrm>
        </p:grpSpPr>
        <p:sp>
          <p:nvSpPr>
            <p:cNvPr id="75" name="Google Shape;1138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iBUAAIEQAAAyHwAAUBIAAAAAAAAmAAAACAAAAP//////////"/>
                </a:ext>
              </a:extLst>
            </p:cNvSpPr>
            <p:nvPr/>
          </p:nvSpPr>
          <p:spPr>
            <a:xfrm>
              <a:off x="3500120" y="2682875"/>
              <a:ext cx="1570990" cy="294005"/>
            </a:xfrm>
            <a:custGeom>
              <a:avLst/>
              <a:gdLst/>
              <a:ahLst/>
              <a:cxnLst/>
              <a:rect l="0" t="0" r="1570990" b="294005"/>
              <a:pathLst>
                <a:path w="1570990" h="294005">
                  <a:moveTo>
                    <a:pt x="159399" y="36"/>
                  </a:moveTo>
                  <a:cubicBezTo>
                    <a:pt x="116453" y="36"/>
                    <a:pt x="73617" y="18863"/>
                    <a:pt x="45932" y="52464"/>
                  </a:cubicBezTo>
                  <a:cubicBezTo>
                    <a:pt x="6635" y="100212"/>
                    <a:pt x="37" y="168629"/>
                    <a:pt x="31961" y="222198"/>
                  </a:cubicBezTo>
                  <a:cubicBezTo>
                    <a:pt x="58982" y="267551"/>
                    <a:pt x="108195" y="294005"/>
                    <a:pt x="159657" y="294005"/>
                  </a:cubicBezTo>
                  <a:cubicBezTo>
                    <a:pt x="168689" y="294005"/>
                    <a:pt x="177758" y="293194"/>
                    <a:pt x="186789" y="291536"/>
                  </a:cubicBezTo>
                  <a:cubicBezTo>
                    <a:pt x="229256" y="283689"/>
                    <a:pt x="264314" y="256830"/>
                    <a:pt x="285068" y="221277"/>
                  </a:cubicBezTo>
                  <a:cubicBezTo>
                    <a:pt x="298782" y="197845"/>
                    <a:pt x="323407" y="183108"/>
                    <a:pt x="350502" y="183108"/>
                  </a:cubicBezTo>
                  <a:lnTo>
                    <a:pt x="386628" y="183108"/>
                  </a:lnTo>
                  <a:cubicBezTo>
                    <a:pt x="414239" y="183108"/>
                    <a:pt x="439380" y="198066"/>
                    <a:pt x="453425" y="221793"/>
                  </a:cubicBezTo>
                  <a:lnTo>
                    <a:pt x="453683" y="222198"/>
                  </a:lnTo>
                  <a:cubicBezTo>
                    <a:pt x="480668" y="267551"/>
                    <a:pt x="529918" y="294005"/>
                    <a:pt x="581380" y="294005"/>
                  </a:cubicBezTo>
                  <a:cubicBezTo>
                    <a:pt x="590411" y="294005"/>
                    <a:pt x="599480" y="293194"/>
                    <a:pt x="608512" y="291536"/>
                  </a:cubicBezTo>
                  <a:cubicBezTo>
                    <a:pt x="650942" y="283689"/>
                    <a:pt x="686036" y="256830"/>
                    <a:pt x="706791" y="221277"/>
                  </a:cubicBezTo>
                  <a:cubicBezTo>
                    <a:pt x="720504" y="197845"/>
                    <a:pt x="745129" y="183108"/>
                    <a:pt x="772150" y="183108"/>
                  </a:cubicBezTo>
                  <a:lnTo>
                    <a:pt x="808351" y="183108"/>
                  </a:lnTo>
                  <a:cubicBezTo>
                    <a:pt x="835962" y="183108"/>
                    <a:pt x="861103" y="198066"/>
                    <a:pt x="875148" y="221793"/>
                  </a:cubicBezTo>
                  <a:lnTo>
                    <a:pt x="875406" y="222198"/>
                  </a:lnTo>
                  <a:cubicBezTo>
                    <a:pt x="902390" y="267551"/>
                    <a:pt x="951640" y="294005"/>
                    <a:pt x="1003065" y="294005"/>
                  </a:cubicBezTo>
                  <a:cubicBezTo>
                    <a:pt x="1012060" y="294005"/>
                    <a:pt x="1021129" y="293194"/>
                    <a:pt x="1030160" y="291536"/>
                  </a:cubicBezTo>
                  <a:cubicBezTo>
                    <a:pt x="1072664" y="283689"/>
                    <a:pt x="1107685" y="256830"/>
                    <a:pt x="1128513" y="221277"/>
                  </a:cubicBezTo>
                  <a:cubicBezTo>
                    <a:pt x="1142227" y="197845"/>
                    <a:pt x="1166815" y="183108"/>
                    <a:pt x="1193947" y="183108"/>
                  </a:cubicBezTo>
                  <a:lnTo>
                    <a:pt x="1230073" y="183108"/>
                  </a:lnTo>
                  <a:cubicBezTo>
                    <a:pt x="1257684" y="183108"/>
                    <a:pt x="1282825" y="198066"/>
                    <a:pt x="1296870" y="221793"/>
                  </a:cubicBezTo>
                  <a:lnTo>
                    <a:pt x="1297128" y="222198"/>
                  </a:lnTo>
                  <a:cubicBezTo>
                    <a:pt x="1324150" y="267551"/>
                    <a:pt x="1373363" y="294005"/>
                    <a:pt x="1424825" y="294005"/>
                  </a:cubicBezTo>
                  <a:cubicBezTo>
                    <a:pt x="1433856" y="294005"/>
                    <a:pt x="1442925" y="293194"/>
                    <a:pt x="1451957" y="291536"/>
                  </a:cubicBezTo>
                  <a:cubicBezTo>
                    <a:pt x="1520855" y="278788"/>
                    <a:pt x="1570179" y="216119"/>
                    <a:pt x="1570953" y="147113"/>
                  </a:cubicBezTo>
                  <a:cubicBezTo>
                    <a:pt x="1570363" y="85585"/>
                    <a:pt x="1531951" y="30689"/>
                    <a:pt x="1474333" y="9063"/>
                  </a:cubicBezTo>
                  <a:cubicBezTo>
                    <a:pt x="1458297" y="2984"/>
                    <a:pt x="1441377" y="73"/>
                    <a:pt x="1424493" y="73"/>
                  </a:cubicBezTo>
                  <a:cubicBezTo>
                    <a:pt x="1381547" y="73"/>
                    <a:pt x="1338711" y="18900"/>
                    <a:pt x="1311063" y="52537"/>
                  </a:cubicBezTo>
                  <a:cubicBezTo>
                    <a:pt x="1306013" y="58653"/>
                    <a:pt x="1301441" y="65211"/>
                    <a:pt x="1297423" y="72101"/>
                  </a:cubicBezTo>
                  <a:cubicBezTo>
                    <a:pt x="1283489" y="96012"/>
                    <a:pt x="1258274" y="111191"/>
                    <a:pt x="1230589" y="111191"/>
                  </a:cubicBezTo>
                  <a:lnTo>
                    <a:pt x="1195126" y="111191"/>
                  </a:lnTo>
                  <a:cubicBezTo>
                    <a:pt x="1167957" y="111191"/>
                    <a:pt x="1142632" y="96970"/>
                    <a:pt x="1128919" y="73464"/>
                  </a:cubicBezTo>
                  <a:cubicBezTo>
                    <a:pt x="1111703" y="43842"/>
                    <a:pt x="1084719" y="21074"/>
                    <a:pt x="1052684" y="8989"/>
                  </a:cubicBezTo>
                  <a:cubicBezTo>
                    <a:pt x="1036648" y="2947"/>
                    <a:pt x="1019765" y="36"/>
                    <a:pt x="1002881" y="36"/>
                  </a:cubicBezTo>
                  <a:cubicBezTo>
                    <a:pt x="959898" y="36"/>
                    <a:pt x="917062" y="18900"/>
                    <a:pt x="889340" y="52537"/>
                  </a:cubicBezTo>
                  <a:cubicBezTo>
                    <a:pt x="884327" y="58653"/>
                    <a:pt x="879756" y="65211"/>
                    <a:pt x="875701" y="72101"/>
                  </a:cubicBezTo>
                  <a:cubicBezTo>
                    <a:pt x="861766" y="96012"/>
                    <a:pt x="836625" y="111191"/>
                    <a:pt x="808940" y="111191"/>
                  </a:cubicBezTo>
                  <a:lnTo>
                    <a:pt x="773441" y="111191"/>
                  </a:lnTo>
                  <a:cubicBezTo>
                    <a:pt x="746235" y="111191"/>
                    <a:pt x="720910" y="96970"/>
                    <a:pt x="707233" y="73464"/>
                  </a:cubicBezTo>
                  <a:cubicBezTo>
                    <a:pt x="689981" y="43842"/>
                    <a:pt x="663070" y="21074"/>
                    <a:pt x="630962" y="8989"/>
                  </a:cubicBezTo>
                  <a:cubicBezTo>
                    <a:pt x="614926" y="2947"/>
                    <a:pt x="598042" y="36"/>
                    <a:pt x="581196" y="36"/>
                  </a:cubicBezTo>
                  <a:cubicBezTo>
                    <a:pt x="538212" y="36"/>
                    <a:pt x="495340" y="18900"/>
                    <a:pt x="467655" y="52537"/>
                  </a:cubicBezTo>
                  <a:cubicBezTo>
                    <a:pt x="462605" y="58653"/>
                    <a:pt x="458033" y="65211"/>
                    <a:pt x="454015" y="72101"/>
                  </a:cubicBezTo>
                  <a:cubicBezTo>
                    <a:pt x="440044" y="96012"/>
                    <a:pt x="414903" y="111117"/>
                    <a:pt x="387218" y="111117"/>
                  </a:cubicBezTo>
                  <a:lnTo>
                    <a:pt x="351718" y="111117"/>
                  </a:lnTo>
                  <a:cubicBezTo>
                    <a:pt x="324586" y="111117"/>
                    <a:pt x="299187" y="96970"/>
                    <a:pt x="285511" y="73464"/>
                  </a:cubicBezTo>
                  <a:cubicBezTo>
                    <a:pt x="268258" y="43842"/>
                    <a:pt x="241348" y="21074"/>
                    <a:pt x="209239" y="8989"/>
                  </a:cubicBezTo>
                  <a:cubicBezTo>
                    <a:pt x="193203" y="2947"/>
                    <a:pt x="176283" y="36"/>
                    <a:pt x="159399" y="36"/>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138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8y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tBUAAJsQAABQFwAANxIAAAAAAAAmAAAACAAAAP//////////"/>
                </a:ext>
              </a:extLst>
            </p:cNvSpPr>
            <p:nvPr/>
          </p:nvSpPr>
          <p:spPr>
            <a:xfrm>
              <a:off x="3528060" y="2699385"/>
              <a:ext cx="261620" cy="261620"/>
            </a:xfrm>
            <a:custGeom>
              <a:avLst/>
              <a:gdLst/>
              <a:ahLst/>
              <a:cxnLst/>
              <a:rect l="0" t="0" r="261620" b="261620"/>
              <a:pathLst>
                <a:path w="261620" h="261620">
                  <a:moveTo>
                    <a:pt x="130828" y="37"/>
                  </a:moveTo>
                  <a:cubicBezTo>
                    <a:pt x="58560" y="37"/>
                    <a:pt x="0" y="58551"/>
                    <a:pt x="0" y="130847"/>
                  </a:cubicBezTo>
                  <a:cubicBezTo>
                    <a:pt x="0" y="203069"/>
                    <a:pt x="58560" y="261583"/>
                    <a:pt x="130828" y="261583"/>
                  </a:cubicBezTo>
                  <a:cubicBezTo>
                    <a:pt x="203060" y="261583"/>
                    <a:pt x="261620" y="203069"/>
                    <a:pt x="261620" y="130847"/>
                  </a:cubicBezTo>
                  <a:cubicBezTo>
                    <a:pt x="261620" y="58551"/>
                    <a:pt x="203060" y="37"/>
                    <a:pt x="130828" y="37"/>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138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TBgAAJsQAADoGQAANxIAAAAAAAAmAAAACAAAAP//////////"/>
                </a:ext>
              </a:extLst>
            </p:cNvSpPr>
            <p:nvPr/>
          </p:nvSpPr>
          <p:spPr>
            <a:xfrm>
              <a:off x="3949700" y="2699385"/>
              <a:ext cx="261620" cy="261620"/>
            </a:xfrm>
            <a:custGeom>
              <a:avLst/>
              <a:gdLst/>
              <a:ahLst/>
              <a:cxnLst/>
              <a:rect l="0" t="0" r="261620" b="261620"/>
              <a:pathLst>
                <a:path w="261620" h="261620">
                  <a:moveTo>
                    <a:pt x="130828" y="37"/>
                  </a:moveTo>
                  <a:cubicBezTo>
                    <a:pt x="58560" y="37"/>
                    <a:pt x="0" y="58551"/>
                    <a:pt x="0" y="130847"/>
                  </a:cubicBezTo>
                  <a:cubicBezTo>
                    <a:pt x="0" y="203069"/>
                    <a:pt x="58560" y="261583"/>
                    <a:pt x="130828" y="261583"/>
                  </a:cubicBezTo>
                  <a:cubicBezTo>
                    <a:pt x="203060" y="261583"/>
                    <a:pt x="261620" y="203069"/>
                    <a:pt x="261620" y="130847"/>
                  </a:cubicBezTo>
                  <a:cubicBezTo>
                    <a:pt x="261620" y="58551"/>
                    <a:pt x="203060" y="37"/>
                    <a:pt x="130828" y="37"/>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138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5BoAAJsQAACAHAAANxIAAAAAAAAmAAAACAAAAP//////////"/>
                </a:ext>
              </a:extLst>
            </p:cNvSpPr>
            <p:nvPr/>
          </p:nvSpPr>
          <p:spPr>
            <a:xfrm>
              <a:off x="4371340" y="2699385"/>
              <a:ext cx="261620" cy="261620"/>
            </a:xfrm>
            <a:custGeom>
              <a:avLst/>
              <a:gdLst/>
              <a:ahLst/>
              <a:cxnLst/>
              <a:rect l="0" t="0" r="261620" b="261620"/>
              <a:pathLst>
                <a:path w="261620" h="261620">
                  <a:moveTo>
                    <a:pt x="130792" y="37"/>
                  </a:moveTo>
                  <a:cubicBezTo>
                    <a:pt x="58560" y="37"/>
                    <a:pt x="0" y="58551"/>
                    <a:pt x="0" y="130847"/>
                  </a:cubicBezTo>
                  <a:cubicBezTo>
                    <a:pt x="0" y="203069"/>
                    <a:pt x="58560" y="261583"/>
                    <a:pt x="130792" y="261583"/>
                  </a:cubicBezTo>
                  <a:cubicBezTo>
                    <a:pt x="203060" y="261583"/>
                    <a:pt x="261620" y="203069"/>
                    <a:pt x="261620" y="130847"/>
                  </a:cubicBezTo>
                  <a:cubicBezTo>
                    <a:pt x="261620" y="58551"/>
                    <a:pt x="203060" y="37"/>
                    <a:pt x="130792" y="37"/>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138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fB0AAJsQAAAYHwAANxIAAAAAAAAmAAAACAAAAP//////////"/>
                </a:ext>
              </a:extLst>
            </p:cNvSpPr>
            <p:nvPr/>
          </p:nvSpPr>
          <p:spPr>
            <a:xfrm>
              <a:off x="4792980" y="2699385"/>
              <a:ext cx="261620" cy="261620"/>
            </a:xfrm>
            <a:custGeom>
              <a:avLst/>
              <a:gdLst/>
              <a:ahLst/>
              <a:cxnLst/>
              <a:rect l="0" t="0" r="261620" b="261620"/>
              <a:pathLst>
                <a:path w="261620" h="261620">
                  <a:moveTo>
                    <a:pt x="130828" y="37"/>
                  </a:moveTo>
                  <a:cubicBezTo>
                    <a:pt x="58580" y="37"/>
                    <a:pt x="0" y="58551"/>
                    <a:pt x="0" y="130847"/>
                  </a:cubicBezTo>
                  <a:cubicBezTo>
                    <a:pt x="0" y="203069"/>
                    <a:pt x="58580" y="261583"/>
                    <a:pt x="130828" y="261583"/>
                  </a:cubicBezTo>
                  <a:cubicBezTo>
                    <a:pt x="203040" y="261583"/>
                    <a:pt x="261620" y="203069"/>
                    <a:pt x="261620" y="130847"/>
                  </a:cubicBezTo>
                  <a:cubicBezTo>
                    <a:pt x="261620" y="58551"/>
                    <a:pt x="203040" y="37"/>
                    <a:pt x="130828" y="37"/>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6" name="Google Shape;11390;p69"/>
          <p:cNvGrpSpPr>
            <a:extLst>
              <a:ext uri="smNativeData">
                <pr:smNativeData xmlns:pr="smNativeData" xmlns="smNativeData" val="SMDATA_6_r2NKZxMAAAAlAAAAAQAAAA8BAAAAkAAAAEgAAACQAAAASAAAAAAAAAAAAAAAAAAAABcAAAAUAAAAAAAAAAAAAAD/fwAA/38AAAAAAAAJAAAABAAAANAGAAAfAAAAVAAAAAAAAAAAAAAAAAAAAAAAAAAAAAAAAAAAAAAAAAAAAAAAAAAAAAAAAAAAAAAAAAAAAAAAAAAAAAAAAAAAAAAAAAAAAAAAAAAAAAAAAAAAAAAAAAAAACEAAAAYAAAAFAAAABkqAAATCwAAuzMAAFUNAAAQAAAAJgAAAAgAAAD/////AAAAAA=="/>
              </a:ext>
            </a:extLst>
          </p:cNvGrpSpPr>
          <p:nvPr/>
        </p:nvGrpSpPr>
        <p:grpSpPr>
          <a:xfrm>
            <a:off x="6843395" y="1800225"/>
            <a:ext cx="1565910" cy="367030"/>
            <a:chOff x="6843395" y="1800225"/>
            <a:chExt cx="1565910" cy="367030"/>
          </a:xfrm>
        </p:grpSpPr>
        <p:sp>
          <p:nvSpPr>
            <p:cNvPr id="82" name="Google Shape;1139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5zEAABMLAABIMwAARQwAAAAAAAAmAAAACAAAAP//////////"/>
                </a:ext>
              </a:extLst>
            </p:cNvSpPr>
            <p:nvPr/>
          </p:nvSpPr>
          <p:spPr>
            <a:xfrm>
              <a:off x="8112125" y="1800225"/>
              <a:ext cx="224155" cy="194310"/>
            </a:xfrm>
            <a:custGeom>
              <a:avLst/>
              <a:gdLst/>
              <a:ahLst/>
              <a:cxnLst/>
              <a:rect l="0" t="0" r="224155" b="194310"/>
              <a:pathLst>
                <a:path w="224155" h="194310">
                  <a:moveTo>
                    <a:pt x="56028" y="0"/>
                  </a:moveTo>
                  <a:lnTo>
                    <a:pt x="0" y="97157"/>
                  </a:lnTo>
                  <a:lnTo>
                    <a:pt x="56028" y="194310"/>
                  </a:lnTo>
                  <a:lnTo>
                    <a:pt x="168130" y="194310"/>
                  </a:lnTo>
                  <a:lnTo>
                    <a:pt x="224155" y="97157"/>
                  </a:lnTo>
                  <a:lnTo>
                    <a:pt x="168130" y="0"/>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139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DjAAACMMAABwMQAAVQ0AAAAAAAAmAAAACAAAAP//////////"/>
                </a:ext>
              </a:extLst>
            </p:cNvSpPr>
            <p:nvPr/>
          </p:nvSpPr>
          <p:spPr>
            <a:xfrm>
              <a:off x="7811770" y="1972945"/>
              <a:ext cx="224790" cy="194310"/>
            </a:xfrm>
            <a:custGeom>
              <a:avLst/>
              <a:gdLst/>
              <a:ahLst/>
              <a:cxnLst/>
              <a:rect l="0" t="0" r="224790" b="194310"/>
              <a:pathLst>
                <a:path w="224790" h="194310">
                  <a:moveTo>
                    <a:pt x="56186" y="0"/>
                  </a:moveTo>
                  <a:lnTo>
                    <a:pt x="4" y="97153"/>
                  </a:lnTo>
                  <a:lnTo>
                    <a:pt x="56186" y="194310"/>
                  </a:lnTo>
                  <a:lnTo>
                    <a:pt x="168604" y="194310"/>
                  </a:lnTo>
                  <a:lnTo>
                    <a:pt x="224786" y="97153"/>
                  </a:lnTo>
                  <a:lnTo>
                    <a:pt x="168604" y="0"/>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1139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nCoAABMLAAD+KwAARQwAAAAAAAAmAAAACAAAAP//////////"/>
                </a:ext>
              </a:extLst>
            </p:cNvSpPr>
            <p:nvPr/>
          </p:nvSpPr>
          <p:spPr>
            <a:xfrm>
              <a:off x="6926580" y="1800225"/>
              <a:ext cx="224790" cy="194310"/>
            </a:xfrm>
            <a:custGeom>
              <a:avLst/>
              <a:gdLst/>
              <a:ahLst/>
              <a:cxnLst/>
              <a:rect l="0" t="0" r="224790" b="194310"/>
              <a:pathLst>
                <a:path w="224790" h="194310">
                  <a:moveTo>
                    <a:pt x="56186" y="0"/>
                  </a:moveTo>
                  <a:lnTo>
                    <a:pt x="4" y="97153"/>
                  </a:lnTo>
                  <a:lnTo>
                    <a:pt x="56186" y="194310"/>
                  </a:lnTo>
                  <a:lnTo>
                    <a:pt x="168604" y="194310"/>
                  </a:lnTo>
                  <a:lnTo>
                    <a:pt x="224790" y="97153"/>
                  </a:lnTo>
                  <a:lnTo>
                    <a:pt x="168604" y="0"/>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139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biwAACMMAADQLQAAVQ0AAAAAAAAmAAAACAAAAP//////////"/>
                </a:ext>
              </a:extLst>
            </p:cNvSpPr>
            <p:nvPr/>
          </p:nvSpPr>
          <p:spPr>
            <a:xfrm>
              <a:off x="7222490" y="1972945"/>
              <a:ext cx="224790" cy="194310"/>
            </a:xfrm>
            <a:custGeom>
              <a:avLst/>
              <a:gdLst/>
              <a:ahLst/>
              <a:cxnLst/>
              <a:rect l="0" t="0" r="224790" b="194310"/>
              <a:pathLst>
                <a:path w="224790" h="194310">
                  <a:moveTo>
                    <a:pt x="56225" y="0"/>
                  </a:moveTo>
                  <a:lnTo>
                    <a:pt x="0" y="97153"/>
                  </a:lnTo>
                  <a:lnTo>
                    <a:pt x="56225" y="194310"/>
                  </a:lnTo>
                  <a:lnTo>
                    <a:pt x="168565" y="194310"/>
                  </a:lnTo>
                  <a:lnTo>
                    <a:pt x="224790" y="97153"/>
                  </a:lnTo>
                  <a:lnTo>
                    <a:pt x="168565" y="0"/>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1139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Oi4AABMLAACcLwAARQwAAAAAAAAmAAAACAAAAP//////////"/>
                </a:ext>
              </a:extLst>
            </p:cNvSpPr>
            <p:nvPr/>
          </p:nvSpPr>
          <p:spPr>
            <a:xfrm>
              <a:off x="7514590" y="1800225"/>
              <a:ext cx="224790" cy="194310"/>
            </a:xfrm>
            <a:custGeom>
              <a:avLst/>
              <a:gdLst/>
              <a:ahLst/>
              <a:cxnLst/>
              <a:rect l="0" t="0" r="224790" b="194310"/>
              <a:pathLst>
                <a:path w="224790" h="194310">
                  <a:moveTo>
                    <a:pt x="56187" y="0"/>
                  </a:moveTo>
                  <a:lnTo>
                    <a:pt x="0" y="97153"/>
                  </a:lnTo>
                  <a:lnTo>
                    <a:pt x="56187" y="194310"/>
                  </a:lnTo>
                  <a:lnTo>
                    <a:pt x="168603" y="194310"/>
                  </a:lnTo>
                  <a:lnTo>
                    <a:pt x="224790" y="97153"/>
                  </a:lnTo>
                  <a:lnTo>
                    <a:pt x="168603" y="0"/>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1139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SoAAK0LAAC7MwAAvAwAAAAAAAAmAAAACAAAAP//////////"/>
                </a:ext>
              </a:extLst>
            </p:cNvSpPr>
            <p:nvPr/>
          </p:nvSpPr>
          <p:spPr>
            <a:xfrm>
              <a:off x="6843395" y="1898015"/>
              <a:ext cx="1565910" cy="172085"/>
            </a:xfrm>
            <a:custGeom>
              <a:avLst/>
              <a:gdLst/>
              <a:ahLst/>
              <a:cxnLst/>
              <a:rect l="0" t="0" r="1565910" b="172085"/>
              <a:pathLst>
                <a:path w="1565910" h="172085" fill="none">
                  <a:moveTo>
                    <a:pt x="1565910" y="18230"/>
                  </a:moveTo>
                  <a:lnTo>
                    <a:pt x="1477472" y="172079"/>
                  </a:lnTo>
                  <a:lnTo>
                    <a:pt x="1279048" y="172079"/>
                  </a:lnTo>
                  <a:lnTo>
                    <a:pt x="1180124" y="1934"/>
                  </a:lnTo>
                  <a:lnTo>
                    <a:pt x="984553" y="1934"/>
                  </a:lnTo>
                  <a:lnTo>
                    <a:pt x="886771" y="171579"/>
                  </a:lnTo>
                  <a:lnTo>
                    <a:pt x="689845" y="171579"/>
                  </a:lnTo>
                  <a:lnTo>
                    <a:pt x="590707" y="0"/>
                  </a:lnTo>
                  <a:lnTo>
                    <a:pt x="392283" y="0"/>
                  </a:lnTo>
                  <a:lnTo>
                    <a:pt x="294495" y="170793"/>
                  </a:lnTo>
                  <a:lnTo>
                    <a:pt x="99001" y="170793"/>
                  </a:lnTo>
                  <a:lnTo>
                    <a:pt x="0" y="648"/>
                  </a:lnTo>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3" name="Google Shape;11397;p69"/>
          <p:cNvGrpSpPr>
            <a:extLst>
              <a:ext uri="smNativeData">
                <pr:smNativeData xmlns:pr="smNativeData" xmlns="smNativeData" val="SMDATA_6_r2NKZxMAAAAlAAAAAQAAAA8BAAAAkAAAAEgAAACQAAAASAAAAAAAAAAAAAAAAAAAABcAAAAUAAAAAAAAAAAAAAD/fwAA/38AAAAAAAAJAAAABAAAAEwAAAAfAAAAVAAAAAAAAAAAAAAAAAAAAAAAAAAAAAAAAAAAAAAAAAAAAAAAAAAAAAAAAAAAAAAAAAAAAAAAAAAAAAAAAAAAAAAAAAAAAAAAAAAAAAAAAAAAAAAAAAAAACEAAAAYAAAAFAAAAAEqAAAkEgAA1DMAADkWAAAQAAAAJgAAAAgAAAD/////AAAAAA=="/>
              </a:ext>
            </a:extLst>
          </p:cNvGrpSpPr>
          <p:nvPr/>
        </p:nvGrpSpPr>
        <p:grpSpPr>
          <a:xfrm>
            <a:off x="6828155" y="2948940"/>
            <a:ext cx="1597025" cy="663575"/>
            <a:chOff x="6828155" y="2948940"/>
            <a:chExt cx="1597025" cy="663575"/>
          </a:xfrm>
        </p:grpSpPr>
        <p:cxnSp>
          <p:nvCxnSpPr>
            <p:cNvPr id="91" name="Google Shape;11398;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G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TisAADIVAABOKwAAORYAAAAAAAAmAAAACAAAAP//////////"/>
                </a:ext>
              </a:extLst>
            </p:cNvCxnSpPr>
            <p:nvPr/>
          </p:nvCxnSpPr>
          <p:spPr>
            <a:xfrm>
              <a:off x="7039610" y="3445510"/>
              <a:ext cx="0" cy="167005"/>
            </a:xfrm>
            <a:prstGeom prst="straightConnector1">
              <a:avLst/>
            </a:prstGeom>
            <a:noFill/>
            <a:ln w="9525" cap="flat" cmpd="sng" algn="ctr">
              <a:solidFill>
                <a:srgbClr val="A5B7C6"/>
              </a:solidFill>
              <a:prstDash val="solid"/>
              <a:headEnd type="none"/>
              <a:tailEnd type="diamond" w="med" len="med"/>
            </a:ln>
            <a:effectLst/>
          </p:spPr>
        </p:cxnSp>
        <p:cxnSp>
          <p:nvCxnSpPr>
            <p:cNvPr id="90" name="Google Shape;11399;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G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HjAAADIVAAAeMAAAORYAAAAAAAAmAAAACAAAAP//////////"/>
                </a:ext>
              </a:extLst>
            </p:cNvCxnSpPr>
            <p:nvPr/>
          </p:nvCxnSpPr>
          <p:spPr>
            <a:xfrm>
              <a:off x="7821930" y="3445510"/>
              <a:ext cx="0" cy="167005"/>
            </a:xfrm>
            <a:prstGeom prst="straightConnector1">
              <a:avLst/>
            </a:prstGeom>
            <a:noFill/>
            <a:ln w="9525" cap="flat" cmpd="sng" algn="ctr">
              <a:solidFill>
                <a:srgbClr val="A5B7C6"/>
              </a:solidFill>
              <a:prstDash val="solid"/>
              <a:headEnd type="none"/>
              <a:tailEnd type="diamond" w="med" len="med"/>
            </a:ln>
            <a:effectLst/>
          </p:spPr>
        </p:cxnSp>
        <p:cxnSp>
          <p:nvCxnSpPr>
            <p:cNvPr id="89" name="Google Shape;11400;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G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cTIAADcSAABxMgAAPRMAAAAAAAAmAAAACAAAAP//////////"/>
                </a:ext>
              </a:extLst>
            </p:cNvCxnSpPr>
            <p:nvPr/>
          </p:nvCxnSpPr>
          <p:spPr>
            <a:xfrm>
              <a:off x="8199755" y="2961005"/>
              <a:ext cx="0" cy="166370"/>
            </a:xfrm>
            <a:prstGeom prst="straightConnector1">
              <a:avLst/>
            </a:prstGeom>
            <a:noFill/>
            <a:ln w="9525" cap="flat" cmpd="sng" algn="ctr">
              <a:solidFill>
                <a:srgbClr val="A5B7C6"/>
              </a:solidFill>
              <a:prstDash val="solid"/>
              <a:headEnd type="none"/>
              <a:tailEnd type="diamond" w="med" len="med"/>
            </a:ln>
            <a:effectLst/>
          </p:spPr>
        </p:cxnSp>
        <p:cxnSp>
          <p:nvCxnSpPr>
            <p:cNvPr id="88" name="Google Shape;11401;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G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ti0AACQSAAC2LQAAKxMAAAAAAAAmAAAACAAAAP//////////"/>
                </a:ext>
              </a:extLst>
            </p:cNvCxnSpPr>
            <p:nvPr/>
          </p:nvCxnSpPr>
          <p:spPr>
            <a:xfrm>
              <a:off x="7430770" y="2948940"/>
              <a:ext cx="0" cy="167005"/>
            </a:xfrm>
            <a:prstGeom prst="straightConnector1">
              <a:avLst/>
            </a:prstGeom>
            <a:noFill/>
            <a:ln w="9525" cap="flat" cmpd="sng" algn="ctr">
              <a:solidFill>
                <a:srgbClr val="A5B7C6"/>
              </a:solidFill>
              <a:prstDash val="solid"/>
              <a:headEnd type="none"/>
              <a:tailEnd type="diamond" w="med" len="med"/>
            </a:ln>
            <a:effectLst/>
          </p:spPr>
        </p:cxnSp>
        <p:grpSp>
          <p:nvGrpSpPr>
            <p:cNvPr id="84" name="Google Shape;11402;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EqAAAREwAA1DMAAFgVAAAAAAAAJgAAAAgAAAD/////AAAAAA=="/>
                </a:ext>
              </a:extLst>
            </p:cNvGrpSpPr>
            <p:nvPr/>
          </p:nvGrpSpPr>
          <p:grpSpPr>
            <a:xfrm>
              <a:off x="6828155" y="3099435"/>
              <a:ext cx="1597025" cy="370205"/>
              <a:chOff x="6828155" y="3099435"/>
              <a:chExt cx="1597025" cy="370205"/>
            </a:xfrm>
          </p:grpSpPr>
          <p:sp>
            <p:nvSpPr>
              <p:cNvPr id="87" name="Google Shape;1140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ASoAABETAADQLgAAWBUAAAAAAAAmAAAACAAAAP//////////"/>
                  </a:ext>
                </a:extLst>
              </p:cNvSpPr>
              <p:nvPr/>
            </p:nvSpPr>
            <p:spPr>
              <a:xfrm>
                <a:off x="6828155" y="3099435"/>
                <a:ext cx="781685" cy="370205"/>
              </a:xfrm>
              <a:custGeom>
                <a:avLst/>
                <a:gdLst/>
                <a:ahLst/>
                <a:cxnLst/>
                <a:rect l="0" t="0" r="781685" b="370205"/>
                <a:pathLst>
                  <a:path w="781685" h="370205">
                    <a:moveTo>
                      <a:pt x="106421" y="0"/>
                    </a:moveTo>
                    <a:lnTo>
                      <a:pt x="0" y="185102"/>
                    </a:lnTo>
                    <a:lnTo>
                      <a:pt x="106421" y="370182"/>
                    </a:lnTo>
                    <a:lnTo>
                      <a:pt x="320561" y="370182"/>
                    </a:lnTo>
                    <a:lnTo>
                      <a:pt x="407423" y="218262"/>
                    </a:lnTo>
                    <a:lnTo>
                      <a:pt x="513822" y="33183"/>
                    </a:lnTo>
                    <a:lnTo>
                      <a:pt x="689182" y="33183"/>
                    </a:lnTo>
                    <a:lnTo>
                      <a:pt x="762443" y="161546"/>
                    </a:lnTo>
                    <a:lnTo>
                      <a:pt x="781662" y="128363"/>
                    </a:lnTo>
                    <a:lnTo>
                      <a:pt x="762443" y="95202"/>
                    </a:lnTo>
                    <a:lnTo>
                      <a:pt x="708402" y="0"/>
                    </a:lnTo>
                    <a:lnTo>
                      <a:pt x="494603" y="0"/>
                    </a:lnTo>
                    <a:lnTo>
                      <a:pt x="388181" y="185102"/>
                    </a:lnTo>
                    <a:lnTo>
                      <a:pt x="301001" y="337021"/>
                    </a:lnTo>
                    <a:lnTo>
                      <a:pt x="125640" y="337021"/>
                    </a:lnTo>
                    <a:lnTo>
                      <a:pt x="38802" y="185102"/>
                    </a:lnTo>
                    <a:lnTo>
                      <a:pt x="125640" y="33183"/>
                    </a:lnTo>
                    <a:lnTo>
                      <a:pt x="301001" y="33183"/>
                    </a:lnTo>
                    <a:lnTo>
                      <a:pt x="374261" y="161546"/>
                    </a:lnTo>
                    <a:lnTo>
                      <a:pt x="393503" y="128363"/>
                    </a:lnTo>
                    <a:lnTo>
                      <a:pt x="374261" y="95202"/>
                    </a:lnTo>
                    <a:lnTo>
                      <a:pt x="320561" y="0"/>
                    </a:ln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140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BC8AABETAADUMwAAWBUAAAAAAAAmAAAACAAAAP//////////"/>
                  </a:ext>
                </a:extLst>
              </p:cNvSpPr>
              <p:nvPr/>
            </p:nvSpPr>
            <p:spPr>
              <a:xfrm>
                <a:off x="7642860" y="3099435"/>
                <a:ext cx="782320" cy="370205"/>
              </a:xfrm>
              <a:custGeom>
                <a:avLst/>
                <a:gdLst/>
                <a:ahLst/>
                <a:cxnLst/>
                <a:rect l="0" t="0" r="782320" b="370205"/>
                <a:pathLst>
                  <a:path w="782320" h="370205">
                    <a:moveTo>
                      <a:pt x="461628" y="0"/>
                    </a:moveTo>
                    <a:lnTo>
                      <a:pt x="374755" y="151919"/>
                    </a:lnTo>
                    <a:lnTo>
                      <a:pt x="268290" y="337021"/>
                    </a:lnTo>
                    <a:lnTo>
                      <a:pt x="92858" y="337021"/>
                    </a:lnTo>
                    <a:lnTo>
                      <a:pt x="19568" y="208635"/>
                    </a:lnTo>
                    <a:lnTo>
                      <a:pt x="0" y="241819"/>
                    </a:lnTo>
                    <a:lnTo>
                      <a:pt x="19568" y="274979"/>
                    </a:lnTo>
                    <a:lnTo>
                      <a:pt x="73290" y="370182"/>
                    </a:lnTo>
                    <a:lnTo>
                      <a:pt x="287539" y="370182"/>
                    </a:lnTo>
                    <a:lnTo>
                      <a:pt x="393981" y="185102"/>
                    </a:lnTo>
                    <a:lnTo>
                      <a:pt x="480878" y="33183"/>
                    </a:lnTo>
                    <a:lnTo>
                      <a:pt x="656628" y="33183"/>
                    </a:lnTo>
                    <a:lnTo>
                      <a:pt x="743525" y="185102"/>
                    </a:lnTo>
                    <a:lnTo>
                      <a:pt x="656628" y="337021"/>
                    </a:lnTo>
                    <a:lnTo>
                      <a:pt x="480878" y="337021"/>
                    </a:lnTo>
                    <a:lnTo>
                      <a:pt x="407907" y="208635"/>
                    </a:lnTo>
                    <a:lnTo>
                      <a:pt x="388339" y="241819"/>
                    </a:lnTo>
                    <a:lnTo>
                      <a:pt x="407907" y="274979"/>
                    </a:lnTo>
                    <a:lnTo>
                      <a:pt x="461628" y="370182"/>
                    </a:lnTo>
                    <a:lnTo>
                      <a:pt x="675855" y="370182"/>
                    </a:lnTo>
                    <a:lnTo>
                      <a:pt x="782320" y="185102"/>
                    </a:lnTo>
                    <a:lnTo>
                      <a:pt x="675855" y="0"/>
                    </a:ln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140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nSwAABETAAA2MQAAWBUAAAAAAAAmAAAACAAAAP//////////"/>
                  </a:ext>
                </a:extLst>
              </p:cNvSpPr>
              <p:nvPr/>
            </p:nvSpPr>
            <p:spPr>
              <a:xfrm>
                <a:off x="7252335" y="3099435"/>
                <a:ext cx="747395" cy="370205"/>
              </a:xfrm>
              <a:custGeom>
                <a:avLst/>
                <a:gdLst/>
                <a:ahLst/>
                <a:cxnLst/>
                <a:rect l="0" t="0" r="747395" b="370205"/>
                <a:pathLst>
                  <a:path w="747395" h="370205">
                    <a:moveTo>
                      <a:pt x="462901" y="0"/>
                    </a:moveTo>
                    <a:lnTo>
                      <a:pt x="374357" y="151919"/>
                    </a:lnTo>
                    <a:lnTo>
                      <a:pt x="269591" y="337021"/>
                    </a:lnTo>
                    <a:lnTo>
                      <a:pt x="93845" y="337021"/>
                    </a:lnTo>
                    <a:lnTo>
                      <a:pt x="19246" y="208635"/>
                    </a:lnTo>
                    <a:lnTo>
                      <a:pt x="0" y="241819"/>
                    </a:lnTo>
                    <a:lnTo>
                      <a:pt x="19246" y="274979"/>
                    </a:lnTo>
                    <a:lnTo>
                      <a:pt x="74621" y="370182"/>
                    </a:lnTo>
                    <a:lnTo>
                      <a:pt x="288815" y="370182"/>
                    </a:lnTo>
                    <a:lnTo>
                      <a:pt x="393922" y="185102"/>
                    </a:lnTo>
                    <a:lnTo>
                      <a:pt x="480806" y="33183"/>
                    </a:lnTo>
                    <a:lnTo>
                      <a:pt x="657531" y="33183"/>
                    </a:lnTo>
                    <a:lnTo>
                      <a:pt x="729490" y="158883"/>
                    </a:lnTo>
                    <a:lnTo>
                      <a:pt x="747395" y="125723"/>
                    </a:lnTo>
                    <a:lnTo>
                      <a:pt x="675754" y="0"/>
                    </a:ln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92" name="Google Shape;11406;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ggAAD4BQAAUykAAMYPAAAQAAAAJgAAAAgAAAD/////AAAAAA=="/>
              </a:ext>
            </a:extLst>
          </p:cNvGrpSpPr>
          <p:nvPr/>
        </p:nvGrpSpPr>
        <p:grpSpPr>
          <a:xfrm>
            <a:off x="5349240" y="970280"/>
            <a:ext cx="1368425" cy="1593850"/>
            <a:chOff x="5349240" y="970280"/>
            <a:chExt cx="1368425" cy="1593850"/>
          </a:xfrm>
        </p:grpSpPr>
        <p:sp>
          <p:nvSpPr>
            <p:cNvPr id="103" name="Google Shape;11407;p69"/>
            <p:cNvSpPr>
              <a:extLst>
                <a:ext uri="smNativeData">
                  <pr:smNativeData xmlns:pr="smNativeData" xmlns="smNativeData" val="SMDATA_15_r2NKZxMAAAAlAAAAOA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CAAAPgFAABuIwAAfggAAAAAAAAmAAAACAAAAP//////////"/>
                </a:ext>
              </a:extLst>
            </p:cNvSpPr>
            <p:nvPr/>
          </p:nvSpPr>
          <p:spPr>
            <a:xfrm>
              <a:off x="5349240" y="970280"/>
              <a:ext cx="410210" cy="410210"/>
            </a:xfrm>
            <a:prstGeom prst="flowChartConnector">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1408;p69"/>
            <p:cNvSpPr>
              <a:extLst>
                <a:ext uri="smNativeData">
                  <pr:smNativeData xmlns:pr="smNativeData" xmlns="smNativeData" val="SMDATA_15_r2NKZxMAAAAlAAAAOA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SYAAPgFAABTKQAAfggAAAAAAAAmAAAACAAAAP//////////"/>
                </a:ext>
              </a:extLst>
            </p:cNvSpPr>
            <p:nvPr/>
          </p:nvSpPr>
          <p:spPr>
            <a:xfrm>
              <a:off x="6307455" y="970280"/>
              <a:ext cx="410210" cy="410210"/>
            </a:xfrm>
            <a:prstGeom prst="flowChartConnector">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11409;p69"/>
            <p:cNvSpPr>
              <a:extLst>
                <a:ext uri="smNativeData">
                  <pr:smNativeData xmlns:pr="smNativeData" xmlns="smNativeData" val="SMDATA_15_r2NKZxMAAAAlAAAAOA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SYAAJ4JAABTKQAAJQwAAAAAAAAmAAAACAAAAP//////////"/>
                </a:ext>
              </a:extLst>
            </p:cNvSpPr>
            <p:nvPr/>
          </p:nvSpPr>
          <p:spPr>
            <a:xfrm>
              <a:off x="6307455" y="1563370"/>
              <a:ext cx="410210" cy="410845"/>
            </a:xfrm>
            <a:prstGeom prst="flowChartConnector">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100" name="Google Shape;11410;p69"/>
            <p:cNvCxnSpPr>
              <a:stCxn id="103" idx="6"/>
              <a:endCxn id="102" idx="2"/>
              <a:extLst>
                <a:ext uri="smNativeData">
                  <pr:smNativeData xmlns:pr="smNativeData" xmlns="smNativeData" val="SMDATA_15_r2NKZxMAAAAlAAAADgAAAA0AAAAAkAAAAEgAAACQAAAASAAAAAAAAAAAAAAAAAAAAAEAAABQAAAAgJ9x4UBINj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Jde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JdeQB/f38AAAAAA8zMzADAwP8Af39/AAAAAAAAAAAAAAAAAAAAAAAAAAAAIQAAABgAAAAUAAAAbiMAADsHAADNJgAAPAcAAAAAAAAmAAAACAAAAP//////////"/>
                </a:ext>
              </a:extLst>
            </p:cNvCxnSpPr>
            <p:nvPr/>
          </p:nvCxnSpPr>
          <p:spPr>
            <a:xfrm>
              <a:off x="5759450" y="1175385"/>
              <a:ext cx="548005" cy="635"/>
            </a:xfrm>
            <a:prstGeom prst="bentConnector3">
              <a:avLst>
                <a:gd name="adj1" fmla="val 50017"/>
              </a:avLst>
            </a:prstGeom>
            <a:noFill/>
            <a:ln w="9525" cap="flat" cmpd="sng" algn="ctr">
              <a:solidFill>
                <a:srgbClr val="325D79"/>
              </a:solidFill>
              <a:prstDash val="solid"/>
              <a:headEnd type="none"/>
              <a:tailEnd type="none"/>
            </a:ln>
            <a:effectLst/>
          </p:spPr>
        </p:cxnSp>
        <p:cxnSp>
          <p:nvCxnSpPr>
            <p:cNvPr id="99" name="Google Shape;11411;p69"/>
            <p:cNvCxnSpPr>
              <a:stCxn id="102" idx="4"/>
              <a:endCxn id="96" idx="0"/>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Jde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JdeQB/f38AAAAAA8zMzADAwP8Af39/AAAAAAAAAAAAAAAAAAAAAAAAAAAAIQAAABgAAAAUAAAAKyIAAH4IAAAQKAAAngkAAAAAAAAmAAAACAAAAP//////////"/>
                </a:ext>
              </a:extLst>
            </p:cNvCxnSpPr>
            <p:nvPr/>
          </p:nvCxnSpPr>
          <p:spPr>
            <a:xfrm rot="5400000">
              <a:off x="5941695" y="993140"/>
              <a:ext cx="182880" cy="958215"/>
            </a:xfrm>
            <a:prstGeom prst="bentConnector3">
              <a:avLst>
                <a:gd name="adj1" fmla="val 50000"/>
              </a:avLst>
            </a:prstGeom>
            <a:noFill/>
            <a:ln w="9525" cap="flat" cmpd="sng" algn="ctr">
              <a:solidFill>
                <a:srgbClr val="325D79"/>
              </a:solidFill>
              <a:prstDash val="solid"/>
              <a:headEnd type="none"/>
              <a:tailEnd type="none"/>
            </a:ln>
            <a:effectLst/>
          </p:spPr>
        </p:cxnSp>
        <p:cxnSp>
          <p:nvCxnSpPr>
            <p:cNvPr id="98" name="Google Shape;11413;p69"/>
            <p:cNvCxnSpPr>
              <a:stCxn id="96" idx="6"/>
              <a:endCxn id="101" idx="2"/>
              <a:extLst>
                <a:ext uri="smNativeData">
                  <pr:smNativeData xmlns:pr="smNativeData" xmlns="smNativeData" val="SMDATA_15_r2NKZxMAAAAlAAAADgAAAA0AAAAAkAAAAEgAAACQAAAASAAAAAAAAAAAAAAAAAAAAAEAAABQAAAAgJ9x4UBINj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Jde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JdeQB/f38AAAAAA8zMzADAwP8Af39/AAAAAAAAAAAAAAAAAAAAAAAAAAAAIQAAABgAAAAUAAAAbiMAAOIKAADNJgAA4goAAAAAAAAmAAAACAAAAP//////////"/>
                </a:ext>
              </a:extLst>
            </p:cNvCxnSpPr>
            <p:nvPr/>
          </p:nvCxnSpPr>
          <p:spPr>
            <a:xfrm>
              <a:off x="5759450" y="1769110"/>
              <a:ext cx="548005" cy="12700"/>
            </a:xfrm>
            <a:prstGeom prst="bentConnector3">
              <a:avLst>
                <a:gd name="adj1" fmla="val 50017"/>
              </a:avLst>
            </a:prstGeom>
            <a:noFill/>
            <a:ln w="9525" cap="flat" cmpd="sng" algn="ctr">
              <a:solidFill>
                <a:srgbClr val="325D79"/>
              </a:solidFill>
              <a:prstDash val="solid"/>
              <a:headEnd type="none"/>
              <a:tailEnd type="none"/>
            </a:ln>
            <a:effectLst/>
          </p:spPr>
        </p:cxnSp>
        <p:cxnSp>
          <p:nvCxnSpPr>
            <p:cNvPr id="97" name="Google Shape;11414;p69"/>
            <p:cNvCxnSpPr>
              <a:stCxn id="101" idx="4"/>
              <a:endCxn id="95" idx="0"/>
              <a:extLst>
                <a:ext uri="smNativeData">
                  <pr:smNativeData xmlns:pr="smNativeData" xmlns="smNativeData" val="SMDATA_15_r2NKZxMAAAAlAAAADgAAAA0AAAAAkAAAAEgAAACQAAAASAAAAAAAAAAAAAAAAAAAAAEAAABQAAAA8WjjiLX4F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Jde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JdeQB/f38AAAAAA8zMzADAwP8Af39/AAAAAAAAAAAAAAAAAAAAAAAAAAAAIQAAABgAAAAUAAAAKyIAACUMAAAQKAAAQA0AAAAAAAAmAAAACAAAAP//////////"/>
                </a:ext>
              </a:extLst>
            </p:cNvCxnSpPr>
            <p:nvPr/>
          </p:nvCxnSpPr>
          <p:spPr>
            <a:xfrm rot="5400000">
              <a:off x="5943600" y="1584960"/>
              <a:ext cx="179705" cy="958215"/>
            </a:xfrm>
            <a:prstGeom prst="bentConnector3">
              <a:avLst>
                <a:gd name="adj1" fmla="val 49996"/>
              </a:avLst>
            </a:prstGeom>
            <a:noFill/>
            <a:ln w="9525" cap="flat" cmpd="sng" algn="ctr">
              <a:solidFill>
                <a:srgbClr val="325D79"/>
              </a:solidFill>
              <a:prstDash val="solid"/>
              <a:headEnd type="none"/>
              <a:tailEnd type="none"/>
            </a:ln>
            <a:effectLst/>
          </p:spPr>
        </p:cxnSp>
        <p:sp>
          <p:nvSpPr>
            <p:cNvPr id="96" name="Google Shape;11412;p69"/>
            <p:cNvSpPr>
              <a:extLst>
                <a:ext uri="smNativeData">
                  <pr:smNativeData xmlns:pr="smNativeData" xmlns="smNativeData" val="SMDATA_15_r2NKZxMAAAAlAAAAOA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CAAAJ4JAABuIwAAJQwAAAAAAAAmAAAACAAAAP//////////"/>
                </a:ext>
              </a:extLst>
            </p:cNvSpPr>
            <p:nvPr/>
          </p:nvSpPr>
          <p:spPr>
            <a:xfrm>
              <a:off x="5349240" y="1563370"/>
              <a:ext cx="410210" cy="410845"/>
            </a:xfrm>
            <a:prstGeom prst="flowChartConnector">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1415;p69"/>
            <p:cNvSpPr>
              <a:extLst>
                <a:ext uri="smNativeData">
                  <pr:smNativeData xmlns:pr="smNativeData" xmlns="smNativeData" val="SMDATA_15_r2NKZxMAAAAlAAAAOA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6CAAAEANAABuIwAAxg8AAAAAAAAmAAAACAAAAP//////////"/>
                </a:ext>
              </a:extLst>
            </p:cNvSpPr>
            <p:nvPr/>
          </p:nvSpPr>
          <p:spPr>
            <a:xfrm>
              <a:off x="5349240" y="2153920"/>
              <a:ext cx="410210" cy="410210"/>
            </a:xfrm>
            <a:prstGeom prst="flowChartConnector">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1416;p69"/>
            <p:cNvSpPr>
              <a:extLst>
                <a:ext uri="smNativeData">
                  <pr:smNativeData xmlns:pr="smNativeData" xmlns="smNativeData" val="SMDATA_15_r2NKZxMAAAAlAAAAOA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SYAAEANAABTKQAAxg8AAAAAAAAmAAAACAAAAP//////////"/>
                </a:ext>
              </a:extLst>
            </p:cNvSpPr>
            <p:nvPr/>
          </p:nvSpPr>
          <p:spPr>
            <a:xfrm>
              <a:off x="6307455" y="2153920"/>
              <a:ext cx="410210" cy="410210"/>
            </a:xfrm>
            <a:prstGeom prst="flowChartConnector">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93" name="Google Shape;11417;p69"/>
            <p:cNvCxnSpPr>
              <a:endCxn id="94" idx="2"/>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Jde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JdeQB/f38AAAAAA8zMzADAwP8Af39/AAAAAAAAAAAAAAAAAAAAAAAAAAAAIQAAABgAAAAUAAAAbiMAAIIOAADNJgAAgw4AAAAAAAAmAAAACAAAAP//////////"/>
                </a:ext>
              </a:extLst>
            </p:cNvCxnSpPr>
            <p:nvPr/>
          </p:nvCxnSpPr>
          <p:spPr>
            <a:xfrm>
              <a:off x="5759450" y="2358390"/>
              <a:ext cx="548005" cy="635"/>
            </a:xfrm>
            <a:prstGeom prst="bentConnector3">
              <a:avLst>
                <a:gd name="adj1" fmla="val 50000"/>
              </a:avLst>
            </a:prstGeom>
            <a:noFill/>
            <a:ln w="9525" cap="flat" cmpd="sng" algn="ctr">
              <a:solidFill>
                <a:srgbClr val="325D79"/>
              </a:solidFill>
              <a:prstDash val="solid"/>
              <a:headEnd type="none"/>
              <a:tailEnd type="none"/>
            </a:ln>
            <a:effectLst/>
          </p:spPr>
        </p:cxnSp>
      </p:grpSp>
      <p:grpSp>
        <p:nvGrpSpPr>
          <p:cNvPr id="104" name="Google Shape;11418;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sVAAACBgAAfh8AAPYGAAAQAAAAJgAAAAgAAAD/////AAAAAA=="/>
              </a:ext>
            </a:extLst>
          </p:cNvGrpSpPr>
          <p:nvPr/>
        </p:nvGrpSpPr>
        <p:grpSpPr>
          <a:xfrm>
            <a:off x="3481705" y="976630"/>
            <a:ext cx="1637665" cy="154940"/>
            <a:chOff x="3481705" y="976630"/>
            <a:chExt cx="1637665" cy="154940"/>
          </a:xfrm>
        </p:grpSpPr>
        <p:sp>
          <p:nvSpPr>
            <p:cNvPr id="109" name="Google Shape;1141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axUAAAIGAAC/FwAA9gYAAAAAAAAmAAAACAAAAP//////////"/>
                </a:ext>
              </a:extLst>
            </p:cNvSpPr>
            <p:nvPr/>
          </p:nvSpPr>
          <p:spPr>
            <a:xfrm>
              <a:off x="3481705" y="976630"/>
              <a:ext cx="378460" cy="154940"/>
            </a:xfrm>
            <a:custGeom>
              <a:avLst/>
              <a:gdLst/>
              <a:ahLst/>
              <a:cxnLst/>
              <a:rect l="0" t="0" r="378460" b="154940"/>
              <a:pathLst>
                <a:path w="378460" h="154940">
                  <a:moveTo>
                    <a:pt x="0" y="0"/>
                  </a:moveTo>
                  <a:lnTo>
                    <a:pt x="62084" y="77559"/>
                  </a:lnTo>
                  <a:lnTo>
                    <a:pt x="0" y="154940"/>
                  </a:lnTo>
                  <a:lnTo>
                    <a:pt x="316370" y="154940"/>
                  </a:lnTo>
                  <a:lnTo>
                    <a:pt x="378454" y="77559"/>
                  </a:lnTo>
                  <a:lnTo>
                    <a:pt x="316370" y="0"/>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142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WxcAAAIGAACvGQAA9gYAAAAAAAAmAAAACAAAAP//////////"/>
                </a:ext>
              </a:extLst>
            </p:cNvSpPr>
            <p:nvPr/>
          </p:nvSpPr>
          <p:spPr>
            <a:xfrm>
              <a:off x="3796665" y="976630"/>
              <a:ext cx="378460" cy="154940"/>
            </a:xfrm>
            <a:custGeom>
              <a:avLst/>
              <a:gdLst/>
              <a:ahLst/>
              <a:cxnLst/>
              <a:rect l="0" t="0" r="378460" b="154940"/>
              <a:pathLst>
                <a:path w="378460" h="154940">
                  <a:moveTo>
                    <a:pt x="0" y="0"/>
                  </a:moveTo>
                  <a:lnTo>
                    <a:pt x="62055" y="77559"/>
                  </a:lnTo>
                  <a:lnTo>
                    <a:pt x="0" y="154940"/>
                  </a:lnTo>
                  <a:lnTo>
                    <a:pt x="316405" y="154940"/>
                  </a:lnTo>
                  <a:lnTo>
                    <a:pt x="378460" y="77559"/>
                  </a:lnTo>
                  <a:lnTo>
                    <a:pt x="316405" y="0"/>
                  </a:ln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142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ShkAAAIGAACeGwAA9gYAAAAAAAAmAAAACAAAAP//////////"/>
                </a:ext>
              </a:extLst>
            </p:cNvSpPr>
            <p:nvPr/>
          </p:nvSpPr>
          <p:spPr>
            <a:xfrm>
              <a:off x="4110990" y="976630"/>
              <a:ext cx="378460" cy="154940"/>
            </a:xfrm>
            <a:custGeom>
              <a:avLst/>
              <a:gdLst/>
              <a:ahLst/>
              <a:cxnLst/>
              <a:rect l="0" t="0" r="378460" b="154940"/>
              <a:pathLst>
                <a:path w="378460" h="154940">
                  <a:moveTo>
                    <a:pt x="0" y="0"/>
                  </a:moveTo>
                  <a:lnTo>
                    <a:pt x="62055" y="77559"/>
                  </a:lnTo>
                  <a:lnTo>
                    <a:pt x="0" y="154940"/>
                  </a:lnTo>
                  <a:lnTo>
                    <a:pt x="316405" y="154940"/>
                  </a:lnTo>
                  <a:lnTo>
                    <a:pt x="378460" y="77559"/>
                  </a:lnTo>
                  <a:lnTo>
                    <a:pt x="316405" y="0"/>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142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Kh0AAAIGAAB+HwAA9gYAAAAAAAAmAAAACAAAAP//////////"/>
                </a:ext>
              </a:extLst>
            </p:cNvSpPr>
            <p:nvPr/>
          </p:nvSpPr>
          <p:spPr>
            <a:xfrm>
              <a:off x="4740910" y="976630"/>
              <a:ext cx="378460" cy="154940"/>
            </a:xfrm>
            <a:custGeom>
              <a:avLst/>
              <a:gdLst/>
              <a:ahLst/>
              <a:cxnLst/>
              <a:rect l="0" t="0" r="378460" b="154940"/>
              <a:pathLst>
                <a:path w="378460" h="154940">
                  <a:moveTo>
                    <a:pt x="0" y="0"/>
                  </a:moveTo>
                  <a:lnTo>
                    <a:pt x="62055" y="77559"/>
                  </a:lnTo>
                  <a:lnTo>
                    <a:pt x="0" y="154940"/>
                  </a:lnTo>
                  <a:lnTo>
                    <a:pt x="316405" y="154940"/>
                  </a:lnTo>
                  <a:lnTo>
                    <a:pt x="378460" y="77559"/>
                  </a:lnTo>
                  <a:lnTo>
                    <a:pt x="316405" y="0"/>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142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OxsAAAIGAACOHQAA9gYAAAAAAAAmAAAACAAAAP//////////"/>
                </a:ext>
              </a:extLst>
            </p:cNvSpPr>
            <p:nvPr/>
          </p:nvSpPr>
          <p:spPr>
            <a:xfrm>
              <a:off x="4426585" y="976630"/>
              <a:ext cx="377825" cy="154940"/>
            </a:xfrm>
            <a:custGeom>
              <a:avLst/>
              <a:gdLst/>
              <a:ahLst/>
              <a:cxnLst/>
              <a:rect l="0" t="0" r="377825" b="154940"/>
              <a:pathLst>
                <a:path w="377825" h="154940">
                  <a:moveTo>
                    <a:pt x="5" y="0"/>
                  </a:moveTo>
                  <a:lnTo>
                    <a:pt x="61801" y="77559"/>
                  </a:lnTo>
                  <a:lnTo>
                    <a:pt x="5" y="154940"/>
                  </a:lnTo>
                  <a:lnTo>
                    <a:pt x="315844" y="154940"/>
                  </a:lnTo>
                  <a:lnTo>
                    <a:pt x="377825" y="77559"/>
                  </a:lnTo>
                  <a:lnTo>
                    <a:pt x="315844" y="0"/>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0" name="Google Shape;11424;p69"/>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G4EAAD9BwAAqhMAAI0IAAAQAAAAJgAAAAgAAAD/////AAAAAA=="/>
              </a:ext>
            </a:extLst>
          </p:cNvGrpSpPr>
          <p:nvPr/>
        </p:nvGrpSpPr>
        <p:grpSpPr>
          <a:xfrm>
            <a:off x="720090" y="1298575"/>
            <a:ext cx="2476500" cy="91440"/>
            <a:chOff x="720090" y="1298575"/>
            <a:chExt cx="2476500" cy="91440"/>
          </a:xfrm>
        </p:grpSpPr>
        <p:sp>
          <p:nvSpPr>
            <p:cNvPr id="119" name="Google Shape;11425;p69"/>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bgQAAP0HAAD+BAAAjQgAAAAAAAAmAAAACAAAAP//////////"/>
                </a:ext>
              </a:extLst>
            </p:cNvSpPr>
            <p:nvPr/>
          </p:nvSpPr>
          <p:spPr>
            <a:xfrm>
              <a:off x="720090" y="1298575"/>
              <a:ext cx="91440" cy="91440"/>
            </a:xfrm>
            <a:prstGeom prst="diamond">
              <a:avLst/>
            </a:pr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11426;p69"/>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6AsAAP0HAAB5DAAAjQgAAAAAAAAmAAAACAAAAP//////////"/>
                </a:ext>
              </a:extLst>
            </p:cNvSpPr>
            <p:nvPr/>
          </p:nvSpPr>
          <p:spPr>
            <a:xfrm>
              <a:off x="1935480" y="1298575"/>
              <a:ext cx="92075" cy="91440"/>
            </a:xfrm>
            <a:prstGeom prst="diamond">
              <a:avLst/>
            </a:pr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1427;p69"/>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GhMAAP0HAACqEwAAjQgAAAAAAAAmAAAACAAAAP//////////"/>
                </a:ext>
              </a:extLst>
            </p:cNvSpPr>
            <p:nvPr/>
          </p:nvSpPr>
          <p:spPr>
            <a:xfrm>
              <a:off x="3105150" y="1298575"/>
              <a:ext cx="91440" cy="91440"/>
            </a:xfrm>
            <a:prstGeom prst="diamond">
              <a:avLst/>
            </a:pr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1428;p69"/>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IAgAAP0HAACwCAAAjQgAAAAAAAAmAAAACAAAAP//////////"/>
                </a:ext>
              </a:extLst>
            </p:cNvSpPr>
            <p:nvPr/>
          </p:nvSpPr>
          <p:spPr>
            <a:xfrm>
              <a:off x="1320800" y="1298575"/>
              <a:ext cx="91440" cy="91440"/>
            </a:xfrm>
            <a:prstGeom prst="diamond">
              <a:avLst/>
            </a:pr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11429;p69"/>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hA8AAP0HAAAUEAAAjQgAAAAAAAAmAAAACAAAAP//////////"/>
                </a:ext>
              </a:extLst>
            </p:cNvSpPr>
            <p:nvPr/>
          </p:nvSpPr>
          <p:spPr>
            <a:xfrm>
              <a:off x="2522220" y="1298575"/>
              <a:ext cx="91440" cy="91440"/>
            </a:xfrm>
            <a:prstGeom prst="diamond">
              <a:avLst/>
            </a:pr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114" name="Google Shape;11430;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RwUAAEUIAADJBwAARQgAAAAAAAAmAAAACAAAAP//////////"/>
                </a:ext>
              </a:extLst>
            </p:cNvCxnSpPr>
            <p:nvPr/>
          </p:nvCxnSpPr>
          <p:spPr>
            <a:xfrm>
              <a:off x="857885" y="1344295"/>
              <a:ext cx="407670" cy="0"/>
            </a:xfrm>
            <a:prstGeom prst="straightConnector1">
              <a:avLst/>
            </a:prstGeom>
            <a:noFill/>
            <a:ln w="9525" cap="flat" cmpd="sng" algn="ctr">
              <a:solidFill>
                <a:srgbClr val="5F7D95"/>
              </a:solidFill>
              <a:prstDash val="solid"/>
              <a:headEnd type="none"/>
              <a:tailEnd type="none"/>
            </a:ln>
            <a:effectLst/>
          </p:spPr>
        </p:cxnSp>
        <p:cxnSp>
          <p:nvCxnSpPr>
            <p:cNvPr id="113" name="Google Shape;11431;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BwkAAEUIAACJCwAARQgAAAAAAAAmAAAACAAAAP//////////"/>
                </a:ext>
              </a:extLst>
            </p:cNvCxnSpPr>
            <p:nvPr/>
          </p:nvCxnSpPr>
          <p:spPr>
            <a:xfrm>
              <a:off x="1467485" y="1344295"/>
              <a:ext cx="407670" cy="0"/>
            </a:xfrm>
            <a:prstGeom prst="straightConnector1">
              <a:avLst/>
            </a:prstGeom>
            <a:noFill/>
            <a:ln w="9525" cap="flat" cmpd="sng" algn="ctr">
              <a:solidFill>
                <a:srgbClr val="5F7D95"/>
              </a:solidFill>
              <a:prstDash val="solid"/>
              <a:headEnd type="none"/>
              <a:tailEnd type="none"/>
            </a:ln>
            <a:effectLst/>
          </p:spPr>
        </p:cxnSp>
        <p:cxnSp>
          <p:nvCxnSpPr>
            <p:cNvPr id="112" name="Google Shape;11432;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xwwAAEUIAABKDwAARQgAAAAAAAAmAAAACAAAAP//////////"/>
                </a:ext>
              </a:extLst>
            </p:cNvCxnSpPr>
            <p:nvPr/>
          </p:nvCxnSpPr>
          <p:spPr>
            <a:xfrm>
              <a:off x="2077085" y="1344295"/>
              <a:ext cx="408305" cy="0"/>
            </a:xfrm>
            <a:prstGeom prst="straightConnector1">
              <a:avLst/>
            </a:prstGeom>
            <a:noFill/>
            <a:ln w="9525" cap="flat" cmpd="sng" algn="ctr">
              <a:solidFill>
                <a:srgbClr val="5F7D95"/>
              </a:solidFill>
              <a:prstDash val="solid"/>
              <a:headEnd type="none"/>
              <a:tailEnd type="none"/>
            </a:ln>
            <a:effectLst/>
          </p:spPr>
        </p:cxnSp>
        <p:cxnSp>
          <p:nvCxnSpPr>
            <p:cNvPr id="111" name="Google Shape;11433;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TxAAAEUIAADREgAARQgAAAAAAAAmAAAACAAAAP//////////"/>
                </a:ext>
              </a:extLst>
            </p:cNvCxnSpPr>
            <p:nvPr/>
          </p:nvCxnSpPr>
          <p:spPr>
            <a:xfrm>
              <a:off x="2651125" y="1344295"/>
              <a:ext cx="407670" cy="0"/>
            </a:xfrm>
            <a:prstGeom prst="straightConnector1">
              <a:avLst/>
            </a:prstGeom>
            <a:noFill/>
            <a:ln w="9525" cap="flat" cmpd="sng" algn="ctr">
              <a:solidFill>
                <a:srgbClr val="5F7D95"/>
              </a:solidFill>
              <a:prstDash val="solid"/>
              <a:headEnd type="none"/>
              <a:tailEnd type="none"/>
            </a:ln>
            <a:effectLst/>
          </p:spPr>
        </p:cxnSp>
      </p:grpSp>
      <p:grpSp>
        <p:nvGrpSpPr>
          <p:cNvPr id="120" name="Google Shape;11434;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gEAACWDwAASA0AAJkTAAAQAAAAJgAAAAgAAAD/////AAAAAA=="/>
              </a:ext>
            </a:extLst>
          </p:cNvGrpSpPr>
          <p:nvPr/>
        </p:nvGrpSpPr>
        <p:grpSpPr>
          <a:xfrm>
            <a:off x="706120" y="2533650"/>
            <a:ext cx="1452880" cy="652145"/>
            <a:chOff x="706120" y="2533650"/>
            <a:chExt cx="1452880" cy="652145"/>
          </a:xfrm>
        </p:grpSpPr>
        <p:cxnSp>
          <p:nvCxnSpPr>
            <p:cNvPr id="133" name="Google Shape;11435;p69"/>
            <p:cNvCxnSpPr>
              <a:stCxn id="121" idx="2"/>
              <a:endCxn id="123" idx="0"/>
              <a:extLst>
                <a:ext uri="smNativeData">
                  <pr:smNativeData xmlns:pr="smNativeData" xmlns="smNativeData" val="SMDATA_15_r2NKZxMAAAAlAAAADgAAAA0AAAAAkAAAAEgAAACQAAAASAAAAAAAAAAAAAAAAAAAAAEAAABQAAAAVvFG5pE/S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LCw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LCwgB/f38AAAAAA8zMzADAwP8Af39/AAAAAAAAAAAAAAAAAAAAAAAAAAAAIQAAABgAAAAUAAAA0AgAAGEQAAAmCwAAMhEAAAAAAAAmAAAACAAAAP//////////"/>
                </a:ext>
              </a:extLst>
            </p:cNvCxnSpPr>
            <p:nvPr/>
          </p:nvCxnSpPr>
          <p:spPr>
            <a:xfrm rot="16200000" flipH="1">
              <a:off x="1555750" y="2539365"/>
              <a:ext cx="132715" cy="379730"/>
            </a:xfrm>
            <a:prstGeom prst="bentConnector3">
              <a:avLst>
                <a:gd name="adj1" fmla="val 49963"/>
              </a:avLst>
            </a:prstGeom>
            <a:noFill/>
            <a:ln w="9525" cap="flat" cmpd="sng" algn="ctr">
              <a:solidFill>
                <a:srgbClr val="C2C2C2"/>
              </a:solidFill>
              <a:prstDash val="solid"/>
              <a:headEnd type="none"/>
              <a:tailEnd type="none"/>
            </a:ln>
            <a:effectLst/>
          </p:spPr>
        </p:cxnSp>
        <p:cxnSp>
          <p:nvCxnSpPr>
            <p:cNvPr id="132" name="Google Shape;11438;p69"/>
            <p:cNvCxnSpPr>
              <a:stCxn id="122" idx="0"/>
              <a:endCxn id="121" idx="2"/>
              <a:extLst>
                <a:ext uri="smNativeData">
                  <pr:smNativeData xmlns:pr="smNativeData" xmlns="smNativeData" val="SMDATA_15_r2NKZxMAAAAlAAAADgAAAA0AAAAAkAAAAEgAAACQAAAASAAAAAAAAAAAAAAAAAAAAAEAAABQAAAAVvFG5pE/S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LCw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LCwgB/f38AAAAAA8zMzADAwP8Af39/AAAAAAAAAAAAAAAAAAAAAAAAAAAAIQAAABgAAAAUAAAAegYAAGEQAADQCAAAMhEAAAAAAAAmAAAACAAAAP//////////"/>
                </a:ext>
              </a:extLst>
            </p:cNvCxnSpPr>
            <p:nvPr/>
          </p:nvCxnSpPr>
          <p:spPr>
            <a:xfrm rot="16200000">
              <a:off x="1176020" y="2539365"/>
              <a:ext cx="132715" cy="379730"/>
            </a:xfrm>
            <a:prstGeom prst="bentConnector3">
              <a:avLst>
                <a:gd name="adj1" fmla="val 49963"/>
              </a:avLst>
            </a:prstGeom>
            <a:noFill/>
            <a:ln w="9525" cap="flat" cmpd="sng" algn="ctr">
              <a:solidFill>
                <a:srgbClr val="C2C2C2"/>
              </a:solidFill>
              <a:prstDash val="solid"/>
              <a:headEnd type="none"/>
              <a:tailEnd type="none"/>
            </a:ln>
            <a:effectLst/>
          </p:spPr>
        </p:cxnSp>
        <p:cxnSp>
          <p:nvCxnSpPr>
            <p:cNvPr id="131" name="Google Shape;11440;p69"/>
            <p:cNvCxnSpPr>
              <a:stCxn id="122" idx="2"/>
              <a:endCxn id="126" idx="0"/>
              <a:extLst>
                <a:ext uri="smNativeData">
                  <pr:smNativeData xmlns:pr="smNativeData" xmlns="smNativeData" val="SMDATA_15_r2NKZxMAAAAlAAAADgAAAA0AAAAAkAAAAEgAAACQAAAASAAAAAAAAAAAAAAAAAAAAAEAAABQAAAAVvFG5pE/S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LCw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LCwgB/f38AAAAAA8zMzADAwP8Af39/AAAAAAAAAAAAAAAAAAAAAAAAAAAAIQAAABgAAAAUAAAAegYAAP0RAACXBwAAzhIAAAAAAAAmAAAACAAAAP//////////"/>
                </a:ext>
              </a:extLst>
            </p:cNvCxnSpPr>
            <p:nvPr/>
          </p:nvCxnSpPr>
          <p:spPr>
            <a:xfrm rot="16200000" flipH="1">
              <a:off x="1076960" y="2900045"/>
              <a:ext cx="132715" cy="180975"/>
            </a:xfrm>
            <a:prstGeom prst="bentConnector3">
              <a:avLst>
                <a:gd name="adj1" fmla="val 49963"/>
              </a:avLst>
            </a:prstGeom>
            <a:noFill/>
            <a:ln w="9525" cap="flat" cmpd="sng" algn="ctr">
              <a:solidFill>
                <a:srgbClr val="C2C2C2"/>
              </a:solidFill>
              <a:prstDash val="solid"/>
              <a:headEnd type="none"/>
              <a:tailEnd type="none"/>
            </a:ln>
            <a:effectLst/>
          </p:spPr>
        </p:cxnSp>
        <p:cxnSp>
          <p:nvCxnSpPr>
            <p:cNvPr id="130" name="Google Shape;11442;p69"/>
            <p:cNvCxnSpPr>
              <a:stCxn id="127" idx="0"/>
              <a:endCxn id="122" idx="2"/>
              <a:extLst>
                <a:ext uri="smNativeData">
                  <pr:smNativeData xmlns:pr="smNativeData" xmlns="smNativeData" val="SMDATA_15_r2NKZxMAAAAlAAAADgAAAA0AAAAAkAAAAEgAAACQAAAASAAAAAAAAAAAAAAAAAAAAAEAAABQAAAAVvFG5pE/S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LCw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LCwgB/f38AAAAAA8zMzADAwP8Af39/AAAAAAAAAAAAAAAAAAAAAAAAAAAAIQAAABgAAAAUAAAAXAUAAP0RAAB6BgAAzhIAAAAAAAAmAAAACAAAAP//////////"/>
                </a:ext>
              </a:extLst>
            </p:cNvCxnSpPr>
            <p:nvPr/>
          </p:nvCxnSpPr>
          <p:spPr>
            <a:xfrm rot="16200000">
              <a:off x="895350" y="2900045"/>
              <a:ext cx="132715" cy="181610"/>
            </a:xfrm>
            <a:prstGeom prst="bentConnector3">
              <a:avLst>
                <a:gd name="adj1" fmla="val 49963"/>
              </a:avLst>
            </a:prstGeom>
            <a:noFill/>
            <a:ln w="9525" cap="flat" cmpd="sng" algn="ctr">
              <a:solidFill>
                <a:srgbClr val="C2C2C2"/>
              </a:solidFill>
              <a:prstDash val="solid"/>
              <a:headEnd type="none"/>
              <a:tailEnd type="none"/>
            </a:ln>
            <a:effectLst/>
          </p:spPr>
        </p:cxnSp>
        <p:cxnSp>
          <p:nvCxnSpPr>
            <p:cNvPr id="129" name="Google Shape;11444;p69"/>
            <p:cNvCxnSpPr>
              <a:stCxn id="123" idx="2"/>
              <a:endCxn id="124" idx="0"/>
              <a:extLst>
                <a:ext uri="smNativeData">
                  <pr:smNativeData xmlns:pr="smNativeData" xmlns="smNativeData" val="SMDATA_15_r2NKZxMAAAAlAAAADgAAAA0AAAAAkAAAAEgAAACQAAAASAAAAAAAAAAAAAAAAAAAAAEAAABQAAAAVvFG5pE/S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LCw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LCwgB/f38AAAAAA8zMzADAwP8Af39/AAAAAAAAAAAAAAAAAAAAAAAAAAAAIQAAABgAAAAUAAAAJgsAAP0RAABEDAAAzhIAAAAAAAAmAAAACAAAAP//////////"/>
                </a:ext>
              </a:extLst>
            </p:cNvCxnSpPr>
            <p:nvPr/>
          </p:nvCxnSpPr>
          <p:spPr>
            <a:xfrm rot="16200000" flipH="1">
              <a:off x="1836420" y="2900045"/>
              <a:ext cx="132715" cy="181610"/>
            </a:xfrm>
            <a:prstGeom prst="bentConnector3">
              <a:avLst>
                <a:gd name="adj1" fmla="val 49963"/>
              </a:avLst>
            </a:prstGeom>
            <a:noFill/>
            <a:ln w="9525" cap="flat" cmpd="sng" algn="ctr">
              <a:solidFill>
                <a:srgbClr val="C2C2C2"/>
              </a:solidFill>
              <a:prstDash val="solid"/>
              <a:headEnd type="none"/>
              <a:tailEnd type="none"/>
            </a:ln>
            <a:effectLst/>
          </p:spPr>
        </p:cxnSp>
        <p:cxnSp>
          <p:nvCxnSpPr>
            <p:cNvPr id="128" name="Google Shape;11446;p69"/>
            <p:cNvCxnSpPr>
              <a:stCxn id="125" idx="0"/>
              <a:endCxn id="123" idx="2"/>
              <a:extLst>
                <a:ext uri="smNativeData">
                  <pr:smNativeData xmlns:pr="smNativeData" xmlns="smNativeData" val="SMDATA_15_r2NKZxMAAAAlAAAADgAAAA0AAAAAkAAAAEgAAACQAAAASAAAAAAAAAAAAAAAAAAAAAEAAABQAAAAVvFG5pE/S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LCw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LCwgB/f38AAAAAA8zMzADAwP8Af39/AAAAAAAAAAAAAAAAAAAAAAAAAAAAIQAAABgAAAAUAAAACQoAAP0RAAAnCwAAzhIAAAAAAAAmAAAACAAAAP//////////"/>
                </a:ext>
              </a:extLst>
            </p:cNvCxnSpPr>
            <p:nvPr/>
          </p:nvCxnSpPr>
          <p:spPr>
            <a:xfrm rot="16200000">
              <a:off x="1655445" y="2900045"/>
              <a:ext cx="132715" cy="181610"/>
            </a:xfrm>
            <a:prstGeom prst="bentConnector3">
              <a:avLst>
                <a:gd name="adj1" fmla="val 49963"/>
              </a:avLst>
            </a:prstGeom>
            <a:noFill/>
            <a:ln w="9525" cap="flat" cmpd="sng" algn="ctr">
              <a:solidFill>
                <a:srgbClr val="C2C2C2"/>
              </a:solidFill>
              <a:prstDash val="solid"/>
              <a:headEnd type="none"/>
              <a:tailEnd type="none"/>
            </a:ln>
            <a:effectLst/>
          </p:spPr>
        </p:cxnSp>
        <p:sp>
          <p:nvSpPr>
            <p:cNvPr id="127" name="Google Shape;11443;p69"/>
            <p:cNvSpPr>
              <a:extLst>
                <a:ext uri="smNativeData">
                  <pr:smNativeData xmlns:pr="smNativeData" xmlns="smNativeData" val="SMDATA_15_r2NKZxMAAAAlAAAAZQAAAA0AAAAAkAAAAJAAAACQAAAAkAAAAAAAAAABAAAAAAAAAAEAAABQAAAAAAAAAAAA8D8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WAQAAM4SAABgBgAAmRMAAAAAAAAmAAAACAAAAP//////////"/>
                </a:ext>
              </a:extLst>
            </p:cNvSpPr>
            <p:nvPr/>
          </p:nvSpPr>
          <p:spPr>
            <a:xfrm>
              <a:off x="706120" y="3056890"/>
              <a:ext cx="330200" cy="128905"/>
            </a:xfrm>
            <a:prstGeom prst="roundRect">
              <a:avLst>
                <a:gd name="adj" fmla="val 50000"/>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cap="none">
                <a:solidFill>
                  <a:srgbClr val="FFFFFF"/>
                </a:solidFill>
              </a:endParaRPr>
            </a:p>
          </p:txBody>
        </p:sp>
        <p:sp>
          <p:nvSpPr>
            <p:cNvPr id="126" name="Google Shape;11441;p69"/>
            <p:cNvSpPr>
              <a:extLst>
                <a:ext uri="smNativeData">
                  <pr:smNativeData xmlns:pr="smNativeData" xmlns="smNativeData" val="SMDATA_15_r2NKZxMAAAAlAAAAZQAAAA0AAAAAkAAAAJAAAACQAAAAkAAAAAAAAAABAAAAAAAAAAEAAABQAAAAAAAAAAAA8D8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kwYAAM4SAACbCAAAmRMAAAAAAAAmAAAACAAAAP//////////"/>
                </a:ext>
              </a:extLst>
            </p:cNvSpPr>
            <p:nvPr/>
          </p:nvSpPr>
          <p:spPr>
            <a:xfrm>
              <a:off x="1068705" y="3056890"/>
              <a:ext cx="330200" cy="128905"/>
            </a:xfrm>
            <a:prstGeom prst="roundRect">
              <a:avLst>
                <a:gd name="adj" fmla="val 50000"/>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cap="none">
                <a:solidFill>
                  <a:srgbClr val="FFFFFF"/>
                </a:solidFill>
              </a:endParaRPr>
            </a:p>
          </p:txBody>
        </p:sp>
        <p:sp>
          <p:nvSpPr>
            <p:cNvPr id="125" name="Google Shape;11447;p69"/>
            <p:cNvSpPr>
              <a:extLst>
                <a:ext uri="smNativeData">
                  <pr:smNativeData xmlns:pr="smNativeData" xmlns="smNativeData" val="SMDATA_15_r2NKZxMAAAAlAAAAZQAAAA0AAAAAkAAAAJAAAACQAAAAkAAAAAAAAAABAAAAAAAAAAEAAABQAAAAAAAAAAAA8D8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QkAAM4SAAANCwAAmRMAAAAAAAAmAAAACAAAAP//////////"/>
                </a:ext>
              </a:extLst>
            </p:cNvSpPr>
            <p:nvPr/>
          </p:nvSpPr>
          <p:spPr>
            <a:xfrm>
              <a:off x="1466215" y="3056890"/>
              <a:ext cx="330200" cy="128905"/>
            </a:xfrm>
            <a:prstGeom prst="roundRect">
              <a:avLst>
                <a:gd name="adj" fmla="val 50000"/>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cap="none">
                <a:solidFill>
                  <a:srgbClr val="FFFFFF"/>
                </a:solidFill>
              </a:endParaRPr>
            </a:p>
          </p:txBody>
        </p:sp>
        <p:sp>
          <p:nvSpPr>
            <p:cNvPr id="124" name="Google Shape;11445;p69"/>
            <p:cNvSpPr>
              <a:extLst>
                <a:ext uri="smNativeData">
                  <pr:smNativeData xmlns:pr="smNativeData" xmlns="smNativeData" val="SMDATA_15_r2NKZxMAAAAlAAAAZQAAAA0AAAAAkAAAAJAAAACQAAAAkAAAAAAAAAABAAAAAAAAAAEAAABQAAAAAAAAAAAA8D8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AsAAM4SAABIDQAAmRMAAAAAAAAmAAAACAAAAP//////////"/>
                </a:ext>
              </a:extLst>
            </p:cNvSpPr>
            <p:nvPr/>
          </p:nvSpPr>
          <p:spPr>
            <a:xfrm>
              <a:off x="1828800" y="3056890"/>
              <a:ext cx="330200" cy="128905"/>
            </a:xfrm>
            <a:prstGeom prst="roundRect">
              <a:avLst>
                <a:gd name="adj" fmla="val 50000"/>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cap="none">
                <a:solidFill>
                  <a:srgbClr val="FFFFFF"/>
                </a:solidFill>
              </a:endParaRPr>
            </a:p>
          </p:txBody>
        </p:sp>
        <p:sp>
          <p:nvSpPr>
            <p:cNvPr id="123" name="Google Shape;11437;p69"/>
            <p:cNvSpPr>
              <a:extLst>
                <a:ext uri="smNativeData">
                  <pr:smNativeData xmlns:pr="smNativeData" xmlns="smNativeData" val="SMDATA_15_r2NKZxMAAAAlAAAAZQAAAA0AAAAAkAAAAJAAAACQAAAAkAAAAAAAAAABAAAAAAAAAAEAAABQAAAAAAAAAAAA8D8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IwoAADIRAAAqDAAA/REAAAAAAAAmAAAACAAAAP//////////"/>
                </a:ext>
              </a:extLst>
            </p:cNvSpPr>
            <p:nvPr/>
          </p:nvSpPr>
          <p:spPr>
            <a:xfrm>
              <a:off x="1647825" y="2795270"/>
              <a:ext cx="329565" cy="128905"/>
            </a:xfrm>
            <a:prstGeom prst="roundRect">
              <a:avLst>
                <a:gd name="adj" fmla="val 50000"/>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cap="none">
                <a:solidFill>
                  <a:srgbClr val="FFFFFF"/>
                </a:solidFill>
              </a:endParaRPr>
            </a:p>
          </p:txBody>
        </p:sp>
        <p:sp>
          <p:nvSpPr>
            <p:cNvPr id="122" name="Google Shape;11439;p69"/>
            <p:cNvSpPr>
              <a:extLst>
                <a:ext uri="smNativeData">
                  <pr:smNativeData xmlns:pr="smNativeData" xmlns="smNativeData" val="SMDATA_15_r2NKZxMAAAAlAAAAZQAAAA0AAAAAkAAAAJAAAACQAAAAkAAAAAAAAAABAAAAAAAAAAEAAABQAAAAAAAAAAAA8D8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dgUAADIRAAB9BwAA/REAAAAAAAAmAAAACAAAAP//////////"/>
                </a:ext>
              </a:extLst>
            </p:cNvSpPr>
            <p:nvPr/>
          </p:nvSpPr>
          <p:spPr>
            <a:xfrm>
              <a:off x="887730" y="2795270"/>
              <a:ext cx="329565" cy="128905"/>
            </a:xfrm>
            <a:prstGeom prst="roundRect">
              <a:avLst>
                <a:gd name="adj" fmla="val 50000"/>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cap="none">
                <a:solidFill>
                  <a:srgbClr val="FFFFFF"/>
                </a:solidFill>
              </a:endParaRPr>
            </a:p>
          </p:txBody>
        </p:sp>
        <p:sp>
          <p:nvSpPr>
            <p:cNvPr id="121" name="Google Shape;11436;p69"/>
            <p:cNvSpPr>
              <a:extLst>
                <a:ext uri="smNativeData">
                  <pr:smNativeData xmlns:pr="smNativeData" xmlns="smNativeData" val="SMDATA_15_r2NKZxMAAAAlAAAAZQAAAA0AAAAAkAAAAJAAAACQAAAAkAAAAAAAAAABAAAAAAAAAAEAAABQAAAAAAAAAAAA8D8AAAAAAADwv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zAcAAJYPAADUCQAAYRAAAAAAAAAmAAAACAAAAP//////////"/>
                </a:ext>
              </a:extLst>
            </p:cNvSpPr>
            <p:nvPr/>
          </p:nvSpPr>
          <p:spPr>
            <a:xfrm>
              <a:off x="1267460" y="2533650"/>
              <a:ext cx="330200" cy="128905"/>
            </a:xfrm>
            <a:prstGeom prst="roundRect">
              <a:avLst>
                <a:gd name="adj" fmla="val 50000"/>
              </a:avLst>
            </a:pr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FFFFFF"/>
                </a:solidFill>
              </a:endParaRPr>
            </a:p>
          </p:txBody>
        </p:sp>
      </p:grpSp>
      <p:grpSp>
        <p:nvGrpSpPr>
          <p:cNvPr id="134" name="Google Shape;11448;p69"/>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FgEAAD2BQAA1xMAAEAHAAAQAAAAJgAAAAgAAAD/////AAAAAA=="/>
              </a:ext>
            </a:extLst>
          </p:cNvGrpSpPr>
          <p:nvPr/>
        </p:nvGrpSpPr>
        <p:grpSpPr>
          <a:xfrm>
            <a:off x="706120" y="969010"/>
            <a:ext cx="2519045" cy="209550"/>
            <a:chOff x="706120" y="969010"/>
            <a:chExt cx="2519045" cy="209550"/>
          </a:xfrm>
        </p:grpSpPr>
        <p:grpSp>
          <p:nvGrpSpPr>
            <p:cNvPr id="152" name="Google Shape;11449;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gLAAD2BQAAYQ8AALsGAAAAAAAAJgAAAAgAAAD/////AAAAAA=="/>
                </a:ext>
              </a:extLst>
            </p:cNvGrpSpPr>
            <p:nvPr/>
          </p:nvGrpSpPr>
          <p:grpSpPr>
            <a:xfrm>
              <a:off x="1894840" y="969010"/>
              <a:ext cx="605155" cy="125095"/>
              <a:chOff x="1894840" y="969010"/>
              <a:chExt cx="605155" cy="125095"/>
            </a:xfrm>
          </p:grpSpPr>
          <p:sp>
            <p:nvSpPr>
              <p:cNvPr id="156" name="Google Shape;11450;p69"/>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vAsAAHsGAABhDwAAuwYAAAAAAAAmAAAACAAAAP//////////"/>
                  </a:ext>
                </a:extLst>
              </p:cNvSpPr>
              <p:nvPr/>
            </p:nvSpPr>
            <p:spPr>
              <a:xfrm>
                <a:off x="1907540" y="1053465"/>
                <a:ext cx="592455" cy="40640"/>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53" name="Google Shape;11451;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gLAAD2BQAA1AsAALoGAAAAAAAAJgAAAAgAAAD/////AAAAAA=="/>
                  </a:ext>
                </a:extLst>
              </p:cNvGrpSpPr>
              <p:nvPr/>
            </p:nvGrpSpPr>
            <p:grpSpPr>
              <a:xfrm>
                <a:off x="1894840" y="969010"/>
                <a:ext cx="27940" cy="124460"/>
                <a:chOff x="1894840" y="969010"/>
                <a:chExt cx="27940" cy="124460"/>
              </a:xfrm>
            </p:grpSpPr>
            <p:cxnSp>
              <p:nvCxnSpPr>
                <p:cNvPr id="155" name="Google Shape;11452;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vgsAAA8GAAC+CwAAugYAAAAAAAAmAAAACAAAAP//////////"/>
                    </a:ext>
                  </a:extLst>
                </p:cNvCxnSpPr>
                <p:nvPr/>
              </p:nvCxnSpPr>
              <p:spPr>
                <a:xfrm>
                  <a:off x="1908810" y="984885"/>
                  <a:ext cx="0" cy="108585"/>
                </a:xfrm>
                <a:prstGeom prst="straightConnector1">
                  <a:avLst/>
                </a:prstGeom>
                <a:noFill/>
                <a:ln w="9525" cap="flat" cmpd="sng" algn="ctr">
                  <a:solidFill>
                    <a:srgbClr val="667E92"/>
                  </a:solidFill>
                  <a:prstDash val="solid"/>
                  <a:headEnd type="none"/>
                  <a:tailEnd type="none"/>
                </a:ln>
                <a:effectLst/>
              </p:spPr>
            </p:cxnSp>
            <p:sp>
              <p:nvSpPr>
                <p:cNvPr id="154" name="Google Shape;11453;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qAsAAPYFAADUCwAAIgYAAAAAAAAmAAAACAAAAP//////////"/>
                    </a:ext>
                  </a:extLst>
                </p:cNvSpPr>
                <p:nvPr/>
              </p:nvSpPr>
              <p:spPr>
                <a:xfrm>
                  <a:off x="1894840" y="969010"/>
                  <a:ext cx="27940" cy="27940"/>
                </a:xfrm>
                <a:prstGeom prst="ellipse">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cxnSp>
          <p:nvCxnSpPr>
            <p:cNvPr id="151" name="Google Shape;11454;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wRMAAA8GAADBEwAAugYAAAAAAAAmAAAACAAAAP//////////"/>
                </a:ext>
              </a:extLst>
            </p:cNvCxnSpPr>
            <p:nvPr/>
          </p:nvCxnSpPr>
          <p:spPr>
            <a:xfrm>
              <a:off x="3211195" y="984885"/>
              <a:ext cx="0" cy="108585"/>
            </a:xfrm>
            <a:prstGeom prst="straightConnector1">
              <a:avLst/>
            </a:prstGeom>
            <a:noFill/>
            <a:ln w="9525" cap="flat" cmpd="sng" algn="ctr">
              <a:solidFill>
                <a:srgbClr val="667E92"/>
              </a:solidFill>
              <a:prstDash val="solid"/>
              <a:headEnd type="none"/>
              <a:tailEnd type="none"/>
            </a:ln>
            <a:effectLst/>
          </p:spPr>
        </p:cxnSp>
        <p:sp>
          <p:nvSpPr>
            <p:cNvPr id="150" name="Google Shape;11455;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qxMAAPYFAADXEwAAIgYAAAAAAAAmAAAACAAAAP//////////"/>
                </a:ext>
              </a:extLst>
            </p:cNvSpPr>
            <p:nvPr/>
          </p:nvSpPr>
          <p:spPr>
            <a:xfrm>
              <a:off x="3197225" y="969010"/>
              <a:ext cx="27940" cy="27940"/>
            </a:xfrm>
            <a:prstGeom prst="ellipse">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45" name="Google Shape;11456;p69"/>
            <p:cNvGrpSpPr>
              <a:extLst>
                <a:ext uri="smNativeData">
                  <pr:smNativeData xmlns:pr="smNativeData" xmlns="smNativeData" val="SMDATA_6_r2NKZxMAAAAlAAAAAQAAAA8BAAAAkAAAAEgAAACQAAAASAAAAAAAAAAAAAAAAAAAABcAAAAUAAAAAAAAAAAAAAD/fwAA/38AAAAAAAAJAAAABAAAABqxk+4fAAAAVAAAAAAAAAAAAAAAAAAAAAAAAAAAAAAAAAAAAAAAAAAAAAAAAAAAAAAAAAAAAAAAAAAAAAAAAAAAAAAAAAAAAAAAAAAAAAAAAAAAAAAAAAAAAAAAAAAAACEAAAAYAAAAFAAAAFgEAAD2BQAAFggAALsGAAAAAAAAJgAAAAgAAAD/////AAAAAA=="/>
                </a:ext>
              </a:extLst>
            </p:cNvGrpSpPr>
            <p:nvPr/>
          </p:nvGrpSpPr>
          <p:grpSpPr>
            <a:xfrm>
              <a:off x="706120" y="969010"/>
              <a:ext cx="608330" cy="125095"/>
              <a:chOff x="706120" y="969010"/>
              <a:chExt cx="608330" cy="125095"/>
            </a:xfrm>
          </p:grpSpPr>
          <p:grpSp>
            <p:nvGrpSpPr>
              <p:cNvPr id="147" name="Google Shape;11457;p69"/>
              <p:cNvGrpSpPr>
                <a:extLst>
                  <a:ext uri="smNativeData">
                    <pr:smNativeData xmlns:pr="smNativeData" xmlns="smNativeData" val="SMDATA_6_r2NKZxMAAAAlAAAAAQAAAA8BAAAAkAAAAEgAAACQAAAASAAAAAAAAAAAAAAAAAAAABcAAAAUAAAAAAAAAAAAAAD/fwAA/38AAAAAAAAJAAAABAAAANihoR0fAAAAVAAAAAAAAAAAAAAAAAAAAAAAAAAAAAAAAAAAAAAAAAAAAAAAAAAAAAAAAAAAAAAAAAAAAAAAAAAAAAAAAAAAAAAAAAAAAAAAAAAAAAAAAAAAAAAAAAAAACEAAAAYAAAAFAAAAFgEAAD2BQAAhAQAALoGAAAAAAAAJgAAAAgAAAD/////AAAAAA=="/>
                  </a:ext>
                </a:extLst>
              </p:cNvGrpSpPr>
              <p:nvPr/>
            </p:nvGrpSpPr>
            <p:grpSpPr>
              <a:xfrm>
                <a:off x="706120" y="969010"/>
                <a:ext cx="27940" cy="124460"/>
                <a:chOff x="706120" y="969010"/>
                <a:chExt cx="27940" cy="124460"/>
              </a:xfrm>
            </p:grpSpPr>
            <p:cxnSp>
              <p:nvCxnSpPr>
                <p:cNvPr id="149" name="Google Shape;11458;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bgQAAA8GAABuBAAAugYAAAAAAAAmAAAACAAAAP//////////"/>
                    </a:ext>
                  </a:extLst>
                </p:cNvCxnSpPr>
                <p:nvPr/>
              </p:nvCxnSpPr>
              <p:spPr>
                <a:xfrm>
                  <a:off x="720090" y="984885"/>
                  <a:ext cx="0" cy="108585"/>
                </a:xfrm>
                <a:prstGeom prst="straightConnector1">
                  <a:avLst/>
                </a:prstGeom>
                <a:noFill/>
                <a:ln w="9525" cap="flat" cmpd="sng" algn="ctr">
                  <a:solidFill>
                    <a:srgbClr val="667E92"/>
                  </a:solidFill>
                  <a:prstDash val="solid"/>
                  <a:headEnd type="none"/>
                  <a:tailEnd type="none"/>
                </a:ln>
                <a:effectLst/>
              </p:spPr>
            </p:cxnSp>
            <p:sp>
              <p:nvSpPr>
                <p:cNvPr id="148" name="Google Shape;11459;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WAQAAPYFAACEBAAAIgYAAAAAAAAmAAAACAAAAP//////////"/>
                    </a:ext>
                  </a:extLst>
                </p:cNvSpPr>
                <p:nvPr/>
              </p:nvSpPr>
              <p:spPr>
                <a:xfrm>
                  <a:off x="706120" y="969010"/>
                  <a:ext cx="27940" cy="27940"/>
                </a:xfrm>
                <a:prstGeom prst="ellipse">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46" name="Google Shape;11460;p69"/>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cQQAAHsGAAAWCAAAuwYAAAAAAAAmAAAACAAAAP//////////"/>
                  </a:ext>
                </a:extLst>
              </p:cNvSpPr>
              <p:nvPr/>
            </p:nvSpPr>
            <p:spPr>
              <a:xfrm>
                <a:off x="721995" y="1053465"/>
                <a:ext cx="592455" cy="40640"/>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0" name="Google Shape;11461;p69"/>
            <p:cNvGrpSpPr>
              <a:extLst>
                <a:ext uri="smNativeData">
                  <pr:smNativeData xmlns:pr="smNativeData" xmlns="smNativeData" val="SMDATA_6_r2NKZxMAAAAlAAAAAQAAAA8BAAAAkAAAAEgAAACQAAAASAAAAAAAAAAAAAAAAAAAABcAAAAUAAAAAAAAAAAAAAD/fwAA/38AAAAAAAAJAAAABAAAANhovB0fAAAAVAAAAAAAAAAAAAAAAAAAAAAAAAAAAAAAAAAAAAAAAAAAAAAAAAAAAAAAAAAAAAAAAAAAAAAAAAAAAAAAAAAAAAAAAAAAAAAAAAAAAAAAAAAAAAAAAAAAACEAAAAYAAAAFAAAAAIIAAB7BgAAuwsAAEAHAAAAAAAAJgAAAAgAAAD/////AAAAAA=="/>
                </a:ext>
              </a:extLst>
            </p:cNvGrpSpPr>
            <p:nvPr/>
          </p:nvGrpSpPr>
          <p:grpSpPr>
            <a:xfrm>
              <a:off x="1301750" y="1053465"/>
              <a:ext cx="605155" cy="125095"/>
              <a:chOff x="1301750" y="1053465"/>
              <a:chExt cx="605155" cy="125095"/>
            </a:xfrm>
          </p:grpSpPr>
          <p:grpSp>
            <p:nvGrpSpPr>
              <p:cNvPr id="142" name="Google Shape;11462;p69"/>
              <p:cNvGrpSpPr>
                <a:extLst>
                  <a:ext uri="smNativeData">
                    <pr:smNativeData xmlns:pr="smNativeData" xmlns="smNativeData" val="SMDATA_6_r2NKZxMAAAAlAAAAAQAAAA8BAAAAkAAAAEgAAACQAAAASAAAAAAAAAAAAAAAAAAAABcAAAAUAAAAAAAAAAAAAAD/fwAA/38AAAAAAAAJAAAABAAAAKs4AAAfAAAAVAAAAAAAAAAAAAAAAAAAAAAAAAAAAAAAAAAAAAAAAAAAAAAAAAAAAAAAAAAAAAAAAAAAAAAAAAAAAAAAAAAAAAAAAAAAAAAAAAAAAAAAAAAAAAAAAAAAACEAAAAYAAAAFAAAAAIIAAB7BgAALggAAEAHAAAAAAAAJgAAAAgAAAD/////AAAAAA=="/>
                  </a:ext>
                </a:extLst>
              </p:cNvGrpSpPr>
              <p:nvPr/>
            </p:nvGrpSpPr>
            <p:grpSpPr>
              <a:xfrm rot="10800000">
                <a:off x="1301750" y="1053465"/>
                <a:ext cx="27940" cy="125095"/>
                <a:chOff x="1301750" y="1053465"/>
                <a:chExt cx="27940" cy="125095"/>
              </a:xfrm>
            </p:grpSpPr>
            <p:cxnSp>
              <p:nvCxnSpPr>
                <p:cNvPr id="144" name="Google Shape;11463;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GAgAAJQGAAAYCAAAQAcAAAAAAAAmAAAACAAAAP//////////"/>
                    </a:ext>
                  </a:extLst>
                </p:cNvCxnSpPr>
                <p:nvPr/>
              </p:nvCxnSpPr>
              <p:spPr>
                <a:xfrm>
                  <a:off x="1315720" y="1069340"/>
                  <a:ext cx="0" cy="109220"/>
                </a:xfrm>
                <a:prstGeom prst="straightConnector1">
                  <a:avLst/>
                </a:prstGeom>
                <a:noFill/>
                <a:ln w="9525" cap="flat" cmpd="sng" algn="ctr">
                  <a:solidFill>
                    <a:srgbClr val="667E92"/>
                  </a:solidFill>
                  <a:prstDash val="solid"/>
                  <a:headEnd type="none"/>
                  <a:tailEnd type="none"/>
                </a:ln>
                <a:effectLst/>
              </p:spPr>
            </p:cxnSp>
            <p:sp>
              <p:nvSpPr>
                <p:cNvPr id="143" name="Google Shape;11464;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AggAAHsGAAAuCAAApwYAAAAAAAAmAAAACAAAAP//////////"/>
                    </a:ext>
                  </a:extLst>
                </p:cNvSpPr>
                <p:nvPr/>
              </p:nvSpPr>
              <p:spPr>
                <a:xfrm>
                  <a:off x="1301750" y="1053465"/>
                  <a:ext cx="27940" cy="27940"/>
                </a:xfrm>
                <a:prstGeom prst="ellipse">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41" name="Google Shape;11465;p69"/>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FggAAHsGAAC7CwAAuwYAAAAAAAAmAAAACAAAAP//////////"/>
                  </a:ext>
                </a:extLst>
              </p:cNvSpPr>
              <p:nvPr/>
            </p:nvSpPr>
            <p:spPr>
              <a:xfrm>
                <a:off x="1314450" y="1053465"/>
                <a:ext cx="592455" cy="40640"/>
              </a:xfrm>
              <a:prstGeom prst="rect">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5" name="Google Shape;11466;p69"/>
            <p:cNvGrpSpPr>
              <a:extLst>
                <a:ext uri="smNativeData">
                  <pr:smNativeData xmlns:pr="smNativeData" xmlns="smNativeData" val="SMDATA_6_r2NKZxMAAAAlAAAAAQAAAA8BAAAAkAAAAEgAAACQAAAASAAAAAAAAAAAAAAAAAAAABcAAAAUAAAAAAAAAAAAAAD/fwAA/38AAAAAAAAJAAAABAAAANChrR0fAAAAVAAAAAAAAAAAAAAAAAAAAAAAAAAAAAAAAAAAAAAAAAAAAAAAAAAAAAAAAAAAAAAAAAAAAAAAAAAAAAAAAAAAAAAAAAAAAAAAAAAAAAAAAAAAAAAAAAAAACEAAAAYAAAAFAAAAEoPAAB7BgAAwBMAAEAHAAAAAAAAJgAAAAgAAAD/////AAAAAA=="/>
                </a:ext>
              </a:extLst>
            </p:cNvGrpSpPr>
            <p:nvPr/>
          </p:nvGrpSpPr>
          <p:grpSpPr>
            <a:xfrm>
              <a:off x="2485390" y="1053465"/>
              <a:ext cx="725170" cy="125095"/>
              <a:chOff x="2485390" y="1053465"/>
              <a:chExt cx="725170" cy="125095"/>
            </a:xfrm>
          </p:grpSpPr>
          <p:grpSp>
            <p:nvGrpSpPr>
              <p:cNvPr id="137" name="Google Shape;11467;p69"/>
              <p:cNvGrpSpPr>
                <a:extLst>
                  <a:ext uri="smNativeData">
                    <pr:smNativeData xmlns:pr="smNativeData" xmlns="smNativeData" val="SMDATA_6_r2NKZxMAAAAlAAAAAQAAAA8BAAAAkAAAAEgAAACQAAAASAAAAAAAAAAAAAAAAAAAABcAAAAUAAAAAAAAAAAAAAD/fwAA/38AAAAAAAAJAAAABAAAAMBCrB0fAAAAVAAAAAAAAAAAAAAAAAAAAAAAAAAAAAAAAAAAAAAAAAAAAAAAAAAAAAAAAAAAAAAAAAAAAAAAAAAAAAAAAAAAAAAAAAAAAAAAAAAAAAAAAAAAAAAAAAAAACEAAAAYAAAAFAAAAEoPAAB7BgAAdg8AAEAHAAAAAAAAJgAAAAgAAAD/////AAAAAA=="/>
                  </a:ext>
                </a:extLst>
              </p:cNvGrpSpPr>
              <p:nvPr/>
            </p:nvGrpSpPr>
            <p:grpSpPr>
              <a:xfrm rot="10800000">
                <a:off x="2485390" y="1053465"/>
                <a:ext cx="27940" cy="125095"/>
                <a:chOff x="2485390" y="1053465"/>
                <a:chExt cx="27940" cy="125095"/>
              </a:xfrm>
            </p:grpSpPr>
            <p:cxnSp>
              <p:nvCxnSpPr>
                <p:cNvPr id="139" name="Google Shape;11468;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YA8AAJQGAABgDwAAQAcAAAAAAAAmAAAACAAAAP//////////"/>
                    </a:ext>
                  </a:extLst>
                </p:cNvCxnSpPr>
                <p:nvPr/>
              </p:nvCxnSpPr>
              <p:spPr>
                <a:xfrm>
                  <a:off x="2499360" y="1069340"/>
                  <a:ext cx="0" cy="109220"/>
                </a:xfrm>
                <a:prstGeom prst="straightConnector1">
                  <a:avLst/>
                </a:prstGeom>
                <a:noFill/>
                <a:ln w="9525" cap="flat" cmpd="sng" algn="ctr">
                  <a:solidFill>
                    <a:srgbClr val="667E92"/>
                  </a:solidFill>
                  <a:prstDash val="solid"/>
                  <a:headEnd type="none"/>
                  <a:tailEnd type="none"/>
                </a:ln>
                <a:effectLst/>
              </p:spPr>
            </p:cxnSp>
            <p:sp>
              <p:nvSpPr>
                <p:cNvPr id="138" name="Google Shape;11469;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Sg8AAHsGAAB2DwAApwYAAAAAAAAmAAAACAAAAP//////////"/>
                    </a:ext>
                  </a:extLst>
                </p:cNvSpPr>
                <p:nvPr/>
              </p:nvSpPr>
              <p:spPr>
                <a:xfrm>
                  <a:off x="2485390" y="1053465"/>
                  <a:ext cx="27940" cy="27940"/>
                </a:xfrm>
                <a:prstGeom prst="ellipse">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36" name="Google Shape;11470;p69"/>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Q8AAHsGAADAEwAAuwYAAAAAAAAmAAAACAAAAP//////////"/>
                  </a:ext>
                </a:extLst>
              </p:cNvSpPr>
              <p:nvPr/>
            </p:nvSpPr>
            <p:spPr>
              <a:xfrm>
                <a:off x="2499995" y="1053465"/>
                <a:ext cx="710565" cy="40640"/>
              </a:xfrm>
              <a:prstGeom prst="rect">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57" name="Google Shape;11471;p69"/>
          <p:cNvGrpSpPr>
            <a:extLst>
              <a:ext uri="smNativeData">
                <pr:smNativeData xmlns:pr="smNativeData" xmlns="smNativeData" val="SMDATA_6_r2NKZxMAAAAlAAAAAQAAAA8BAAAAkAAAAEgAAACQAAAASAAAAAAAAAAAAAAAAAAAABcAAAAUAAAAAAAAAAAAAAD/fwAA/38AAAAAAAAJAAAABAAAANBDAAAfAAAAVAAAAAAAAAAAAAAAAAAAAAAAAAAAAAAAAAAAAAAAAAAAAAAAAAAAAAAAAAAAAAAAAAAAAAAAAAAAAAAAAAAAAAAAAAAAAAAAAAAAAAAAAAAAAAAAAAAAACEAAAAYAAAAFAAAAIcVAACNFgAALB8AAJMZAAAQAAAAJgAAAAgAAAD/////AAAAAA=="/>
              </a:ext>
            </a:extLst>
          </p:cNvGrpSpPr>
          <p:nvPr/>
        </p:nvGrpSpPr>
        <p:grpSpPr>
          <a:xfrm>
            <a:off x="3499485" y="3665855"/>
            <a:ext cx="1567815" cy="491490"/>
            <a:chOff x="3499485" y="3665855"/>
            <a:chExt cx="1567815" cy="491490"/>
          </a:xfrm>
        </p:grpSpPr>
        <p:grpSp>
          <p:nvGrpSpPr>
            <p:cNvPr id="170" name="Google Shape;11472;p69"/>
            <p:cNvGrpSpPr>
              <a:extLst>
                <a:ext uri="smNativeData">
                  <pr:smNativeData xmlns:pr="smNativeData" xmlns="smNativeData" val="SMDATA_6_r2NKZxMAAAAlAAAAAQAAAA8BAAAAkAAAAEgAAACQAAAASAAAAAAAAAAAAAAAAAAAABcAAAAUAAAAAAAAAAAAAAD/fwAA/38AAAAAAAAJAAAABAAAAN9PAAAfAAAAVAAAAAAAAAAAAAAAAAAAAAAAAAAAAAAAAAAAAAAAAAAAAAAAAAAAAAAAAAAAAAAAAAAAAAAAAAAAAAAAAAAAAAAAAAAAAAAAAAAAAAAAAAAAAAAAAAAAACEAAAAYAAAAFAAAALAcAACNFgAALB8AAJMZAAAAAAAAJgAAAAgAAAD/////AAAAAA=="/>
                </a:ext>
              </a:extLst>
            </p:cNvGrpSpPr>
            <p:nvPr/>
          </p:nvGrpSpPr>
          <p:grpSpPr>
            <a:xfrm>
              <a:off x="4663440" y="3665855"/>
              <a:ext cx="403860" cy="491490"/>
              <a:chOff x="4663440" y="3665855"/>
              <a:chExt cx="403860" cy="491490"/>
            </a:xfrm>
          </p:grpSpPr>
          <p:sp>
            <p:nvSpPr>
              <p:cNvPr id="173" name="Google Shape;1147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Fh0AAPMWAADGHgAAoxgAAAAAAAAmAAAACAAAAP//////////"/>
                  </a:ext>
                </a:extLst>
              </p:cNvSpPr>
              <p:nvPr/>
            </p:nvSpPr>
            <p:spPr>
              <a:xfrm>
                <a:off x="4728210" y="3730625"/>
                <a:ext cx="274320" cy="274320"/>
              </a:xfrm>
              <a:custGeom>
                <a:avLst/>
                <a:gdLst/>
                <a:ahLst/>
                <a:cxnLst/>
                <a:rect l="0" t="0" r="274320" b="274320"/>
                <a:pathLst>
                  <a:path w="274320" h="274320">
                    <a:moveTo>
                      <a:pt x="137155" y="9"/>
                    </a:moveTo>
                    <a:cubicBezTo>
                      <a:pt x="61414" y="9"/>
                      <a:pt x="0" y="61422"/>
                      <a:pt x="0" y="137174"/>
                    </a:cubicBezTo>
                    <a:cubicBezTo>
                      <a:pt x="0" y="212935"/>
                      <a:pt x="61414" y="274320"/>
                      <a:pt x="137155" y="274320"/>
                    </a:cubicBezTo>
                    <a:cubicBezTo>
                      <a:pt x="212897" y="274320"/>
                      <a:pt x="274311" y="212935"/>
                      <a:pt x="274311" y="137174"/>
                    </a:cubicBezTo>
                    <a:cubicBezTo>
                      <a:pt x="274311" y="61422"/>
                      <a:pt x="212897" y="9"/>
                      <a:pt x="137155" y="9"/>
                    </a:cubicBezTo>
                    <a:close/>
                  </a:path>
                </a:pathLst>
              </a:custGeom>
              <a:noFill/>
              <a:ln w="19050"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147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FAAAAAAEAAAAAAAAAAAAAAAAAAAAAAAAAAAAAAAAAAAAAAAAAAAAAAAJ/f38AAAAAA8zMzADAwP8Af39/AAAAAAAAAAAAAAAAAAAAAAAAAAAAIQAAABgAAAAUAAAAsBwAAI0WAAAsHwAAdBkAAAAAAAAmAAAACAAAAP//////////"/>
                  </a:ext>
                </a:extLst>
              </p:cNvSpPr>
              <p:nvPr/>
            </p:nvSpPr>
            <p:spPr>
              <a:xfrm>
                <a:off x="4663440" y="3665855"/>
                <a:ext cx="403860" cy="471805"/>
              </a:xfrm>
              <a:custGeom>
                <a:avLst/>
                <a:gdLst/>
                <a:ahLst/>
                <a:cxnLst/>
                <a:rect l="0" t="0" r="403860" b="471805"/>
                <a:pathLst>
                  <a:path w="403860" h="471805">
                    <a:moveTo>
                      <a:pt x="201911" y="0"/>
                    </a:moveTo>
                    <a:cubicBezTo>
                      <a:pt x="90583" y="0"/>
                      <a:pt x="0" y="90624"/>
                      <a:pt x="0" y="201969"/>
                    </a:cubicBezTo>
                    <a:cubicBezTo>
                      <a:pt x="74" y="206367"/>
                      <a:pt x="3712" y="209913"/>
                      <a:pt x="8109" y="209913"/>
                    </a:cubicBezTo>
                    <a:cubicBezTo>
                      <a:pt x="12544" y="209913"/>
                      <a:pt x="16145" y="206367"/>
                      <a:pt x="16247" y="201969"/>
                    </a:cubicBezTo>
                    <a:cubicBezTo>
                      <a:pt x="16247" y="99595"/>
                      <a:pt x="99553" y="16249"/>
                      <a:pt x="201911" y="16249"/>
                    </a:cubicBezTo>
                    <a:cubicBezTo>
                      <a:pt x="304279" y="16249"/>
                      <a:pt x="387576" y="99558"/>
                      <a:pt x="387576" y="201969"/>
                    </a:cubicBezTo>
                    <a:cubicBezTo>
                      <a:pt x="387613" y="304352"/>
                      <a:pt x="304279" y="387661"/>
                      <a:pt x="201911" y="387661"/>
                    </a:cubicBezTo>
                    <a:cubicBezTo>
                      <a:pt x="197449" y="387661"/>
                      <a:pt x="193774" y="391300"/>
                      <a:pt x="193802" y="395809"/>
                    </a:cubicBezTo>
                    <a:lnTo>
                      <a:pt x="193802" y="471795"/>
                    </a:lnTo>
                    <a:lnTo>
                      <a:pt x="210058" y="471795"/>
                    </a:lnTo>
                    <a:lnTo>
                      <a:pt x="210058" y="403772"/>
                    </a:lnTo>
                    <a:cubicBezTo>
                      <a:pt x="317637" y="399485"/>
                      <a:pt x="403860" y="310601"/>
                      <a:pt x="403860" y="201969"/>
                    </a:cubicBezTo>
                    <a:cubicBezTo>
                      <a:pt x="403860" y="90596"/>
                      <a:pt x="313277" y="0"/>
                      <a:pt x="201911" y="0"/>
                    </a:cubicBezTo>
                    <a:close/>
                  </a:path>
                </a:pathLst>
              </a:custGeom>
              <a:solidFill>
                <a:srgbClr val="A5B7C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147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FAAAAAAEAAAAAAAAAAAAAAAAAAAAAAAAAAAAAAAAAAAAAAAAAAAAAAAJ/f38AAAAAA8zMzADAwP8Af39/AAAAAAAAAAAAAAAAAAAAAAAAAAAAIQAAABgAAAAUAAAAlx0AAC4ZAABGHgAAkxkAAAAAAAAmAAAACAAAAP//////////"/>
                  </a:ext>
                </a:extLst>
              </p:cNvSpPr>
              <p:nvPr/>
            </p:nvSpPr>
            <p:spPr>
              <a:xfrm>
                <a:off x="4810125" y="4093210"/>
                <a:ext cx="111125" cy="64135"/>
              </a:xfrm>
              <a:custGeom>
                <a:avLst/>
                <a:gdLst/>
                <a:ahLst/>
                <a:cxnLst/>
                <a:rect l="0" t="0" r="111125" b="64135"/>
                <a:pathLst>
                  <a:path w="111125" h="64135">
                    <a:moveTo>
                      <a:pt x="102371" y="9"/>
                    </a:moveTo>
                    <a:cubicBezTo>
                      <a:pt x="100284" y="9"/>
                      <a:pt x="98207" y="804"/>
                      <a:pt x="96628" y="2405"/>
                    </a:cubicBezTo>
                    <a:lnTo>
                      <a:pt x="63397" y="35636"/>
                    </a:lnTo>
                    <a:lnTo>
                      <a:pt x="55207" y="43826"/>
                    </a:lnTo>
                    <a:lnTo>
                      <a:pt x="47183" y="35802"/>
                    </a:lnTo>
                    <a:lnTo>
                      <a:pt x="13813" y="2432"/>
                    </a:lnTo>
                    <a:cubicBezTo>
                      <a:pt x="12391" y="1415"/>
                      <a:pt x="10766" y="943"/>
                      <a:pt x="9141" y="943"/>
                    </a:cubicBezTo>
                    <a:cubicBezTo>
                      <a:pt x="6749" y="943"/>
                      <a:pt x="4385" y="1979"/>
                      <a:pt x="2751" y="3950"/>
                    </a:cubicBezTo>
                    <a:cubicBezTo>
                      <a:pt x="9" y="7244"/>
                      <a:pt x="212" y="12083"/>
                      <a:pt x="3231" y="15136"/>
                    </a:cubicBezTo>
                    <a:lnTo>
                      <a:pt x="49759" y="61664"/>
                    </a:lnTo>
                    <a:cubicBezTo>
                      <a:pt x="51328" y="63339"/>
                      <a:pt x="53406" y="64125"/>
                      <a:pt x="55484" y="64125"/>
                    </a:cubicBezTo>
                    <a:cubicBezTo>
                      <a:pt x="57561" y="64125"/>
                      <a:pt x="59639" y="63339"/>
                      <a:pt x="61236" y="61757"/>
                    </a:cubicBezTo>
                    <a:lnTo>
                      <a:pt x="107727" y="15266"/>
                    </a:lnTo>
                    <a:cubicBezTo>
                      <a:pt x="110949" y="11565"/>
                      <a:pt x="111115" y="6180"/>
                      <a:pt x="108142" y="2405"/>
                    </a:cubicBezTo>
                    <a:cubicBezTo>
                      <a:pt x="106545" y="804"/>
                      <a:pt x="104458" y="9"/>
                      <a:pt x="102371" y="9"/>
                    </a:cubicBezTo>
                    <a:close/>
                  </a:path>
                </a:pathLst>
              </a:custGeom>
              <a:solidFill>
                <a:srgbClr val="A5B7C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6" name="Google Shape;11476;p69"/>
            <p:cNvGrpSpPr>
              <a:extLst>
                <a:ext uri="smNativeData">
                  <pr:smNativeData xmlns:pr="smNativeData" xmlns="smNativeData" val="SMDATA_6_r2NKZxMAAAAlAAAAAQAAAA8BAAAAkAAAAEgAAACQAAAASAAAAAAAAAAAAAAAAAAAABcAAAAUAAAAAAAAAAAAAAD/fwAA/38AAAAAAAAJAAAABAAAAJCdsx0fAAAAVAAAAAAAAAAAAAAAAAAAAAAAAAAAAAAAAAAAAAAAAAAAAAAAAAAAAAAAAAAAAAAAAAAAAAAAAAAAAAAAAAAAAAAAAAAAAAAAAAAAAAAAAAAAAAAAAAAAACEAAAAYAAAAFAAAAE0aAACNFgAAyRwAAJMZAAAAAAAAJgAAAAgAAAD/////AAAAAA=="/>
                </a:ext>
              </a:extLst>
            </p:cNvGrpSpPr>
            <p:nvPr/>
          </p:nvGrpSpPr>
          <p:grpSpPr>
            <a:xfrm>
              <a:off x="4275455" y="3665855"/>
              <a:ext cx="403860" cy="491490"/>
              <a:chOff x="4275455" y="3665855"/>
              <a:chExt cx="403860" cy="491490"/>
            </a:xfrm>
          </p:grpSpPr>
          <p:sp>
            <p:nvSpPr>
              <p:cNvPr id="169" name="Google Shape;1147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sxoAAPMWAABjHAAAoxgAAAAAAAAmAAAACAAAAP//////////"/>
                  </a:ext>
                </a:extLst>
              </p:cNvSpPr>
              <p:nvPr/>
            </p:nvSpPr>
            <p:spPr>
              <a:xfrm>
                <a:off x="4340225" y="3730625"/>
                <a:ext cx="274320" cy="274320"/>
              </a:xfrm>
              <a:custGeom>
                <a:avLst/>
                <a:gdLst/>
                <a:ahLst/>
                <a:cxnLst/>
                <a:rect l="0" t="0" r="274320" b="274320"/>
                <a:pathLst>
                  <a:path w="274320" h="274320">
                    <a:moveTo>
                      <a:pt x="137183" y="9"/>
                    </a:moveTo>
                    <a:cubicBezTo>
                      <a:pt x="61422" y="9"/>
                      <a:pt x="9" y="61422"/>
                      <a:pt x="9" y="137174"/>
                    </a:cubicBezTo>
                    <a:cubicBezTo>
                      <a:pt x="9" y="212935"/>
                      <a:pt x="61422" y="274320"/>
                      <a:pt x="137183" y="274320"/>
                    </a:cubicBezTo>
                    <a:cubicBezTo>
                      <a:pt x="212935" y="274320"/>
                      <a:pt x="274320" y="212935"/>
                      <a:pt x="274320" y="137174"/>
                    </a:cubicBezTo>
                    <a:cubicBezTo>
                      <a:pt x="274320" y="61422"/>
                      <a:pt x="212935" y="9"/>
                      <a:pt x="137183" y="9"/>
                    </a:cubicBezTo>
                    <a:close/>
                  </a:path>
                </a:pathLst>
              </a:custGeom>
              <a:noFill/>
              <a:ln w="19050"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147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TRoAAI0WAADJHAAAdBkAAAAAAAAmAAAACAAAAP//////////"/>
                  </a:ext>
                </a:extLst>
              </p:cNvSpPr>
              <p:nvPr/>
            </p:nvSpPr>
            <p:spPr>
              <a:xfrm>
                <a:off x="4275455" y="3665855"/>
                <a:ext cx="403860" cy="471805"/>
              </a:xfrm>
              <a:custGeom>
                <a:avLst/>
                <a:gdLst/>
                <a:ahLst/>
                <a:cxnLst/>
                <a:rect l="0" t="0" r="403860" b="471805"/>
                <a:pathLst>
                  <a:path w="403860" h="471805">
                    <a:moveTo>
                      <a:pt x="201935" y="0"/>
                    </a:moveTo>
                    <a:cubicBezTo>
                      <a:pt x="90582" y="0"/>
                      <a:pt x="9" y="90624"/>
                      <a:pt x="9" y="201969"/>
                    </a:cubicBezTo>
                    <a:cubicBezTo>
                      <a:pt x="111" y="206367"/>
                      <a:pt x="3721" y="209913"/>
                      <a:pt x="8146" y="209913"/>
                    </a:cubicBezTo>
                    <a:cubicBezTo>
                      <a:pt x="12542" y="209913"/>
                      <a:pt x="16152" y="206367"/>
                      <a:pt x="16254" y="201969"/>
                    </a:cubicBezTo>
                    <a:cubicBezTo>
                      <a:pt x="16254" y="99595"/>
                      <a:pt x="99542" y="16249"/>
                      <a:pt x="201898" y="16249"/>
                    </a:cubicBezTo>
                    <a:cubicBezTo>
                      <a:pt x="304244" y="16249"/>
                      <a:pt x="387569" y="99558"/>
                      <a:pt x="387569" y="201969"/>
                    </a:cubicBezTo>
                    <a:cubicBezTo>
                      <a:pt x="387569" y="304352"/>
                      <a:pt x="304281" y="387661"/>
                      <a:pt x="201935" y="387661"/>
                    </a:cubicBezTo>
                    <a:cubicBezTo>
                      <a:pt x="197427" y="387661"/>
                      <a:pt x="193789" y="391300"/>
                      <a:pt x="193789" y="395809"/>
                    </a:cubicBezTo>
                    <a:lnTo>
                      <a:pt x="193789" y="471795"/>
                    </a:lnTo>
                    <a:lnTo>
                      <a:pt x="210034" y="471795"/>
                    </a:lnTo>
                    <a:lnTo>
                      <a:pt x="210034" y="403772"/>
                    </a:lnTo>
                    <a:cubicBezTo>
                      <a:pt x="317647" y="399485"/>
                      <a:pt x="403851" y="310601"/>
                      <a:pt x="403823" y="201969"/>
                    </a:cubicBezTo>
                    <a:cubicBezTo>
                      <a:pt x="403823" y="90596"/>
                      <a:pt x="313250" y="0"/>
                      <a:pt x="201935"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147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NBsAAC4ZAADjGwAAkxkAAAAAAAAmAAAACAAAAP//////////"/>
                  </a:ext>
                </a:extLst>
              </p:cNvSpPr>
              <p:nvPr/>
            </p:nvSpPr>
            <p:spPr>
              <a:xfrm>
                <a:off x="4422140" y="4093210"/>
                <a:ext cx="111125" cy="64135"/>
              </a:xfrm>
              <a:custGeom>
                <a:avLst/>
                <a:gdLst/>
                <a:ahLst/>
                <a:cxnLst/>
                <a:rect l="0" t="0" r="111125" b="64135"/>
                <a:pathLst>
                  <a:path w="111125" h="64135">
                    <a:moveTo>
                      <a:pt x="102355" y="9"/>
                    </a:moveTo>
                    <a:cubicBezTo>
                      <a:pt x="100278" y="9"/>
                      <a:pt x="98192" y="804"/>
                      <a:pt x="96604" y="2405"/>
                    </a:cubicBezTo>
                    <a:lnTo>
                      <a:pt x="63409" y="35600"/>
                    </a:lnTo>
                    <a:lnTo>
                      <a:pt x="55220" y="43873"/>
                    </a:lnTo>
                    <a:lnTo>
                      <a:pt x="47171" y="35824"/>
                    </a:lnTo>
                    <a:lnTo>
                      <a:pt x="13809" y="2462"/>
                    </a:lnTo>
                    <a:cubicBezTo>
                      <a:pt x="12388" y="1415"/>
                      <a:pt x="10754" y="943"/>
                      <a:pt x="9138" y="943"/>
                    </a:cubicBezTo>
                    <a:cubicBezTo>
                      <a:pt x="6747" y="943"/>
                      <a:pt x="4384" y="1979"/>
                      <a:pt x="2741" y="3950"/>
                    </a:cubicBezTo>
                    <a:cubicBezTo>
                      <a:pt x="9" y="7244"/>
                      <a:pt x="249" y="12083"/>
                      <a:pt x="3258" y="15136"/>
                    </a:cubicBezTo>
                    <a:lnTo>
                      <a:pt x="49737" y="61615"/>
                    </a:lnTo>
                    <a:cubicBezTo>
                      <a:pt x="51334" y="63339"/>
                      <a:pt x="53402" y="64125"/>
                      <a:pt x="55479" y="64125"/>
                    </a:cubicBezTo>
                    <a:cubicBezTo>
                      <a:pt x="57547" y="64125"/>
                      <a:pt x="59624" y="63339"/>
                      <a:pt x="61221" y="61757"/>
                    </a:cubicBezTo>
                    <a:lnTo>
                      <a:pt x="107700" y="15278"/>
                    </a:lnTo>
                    <a:cubicBezTo>
                      <a:pt x="110949" y="11565"/>
                      <a:pt x="111125" y="6180"/>
                      <a:pt x="108106" y="2405"/>
                    </a:cubicBezTo>
                    <a:cubicBezTo>
                      <a:pt x="106518" y="804"/>
                      <a:pt x="104432" y="9"/>
                      <a:pt x="102355" y="9"/>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2" name="Google Shape;11480;p69"/>
            <p:cNvGrpSpPr>
              <a:extLst>
                <a:ext uri="smNativeData">
                  <pr:smNativeData xmlns:pr="smNativeData" xmlns="smNativeData" val="SMDATA_6_r2NKZxMAAAAlAAAAAQAAAA8BAAAAkAAAAEgAAACQAAAASAAAAAAAAAAAAAAAAAAAABcAAAAUAAAAAAAAAAAAAAD/fwAA/38AAAAAAAAJAAAABAAAADg6sh0fAAAAVAAAAAAAAAAAAAAAAAAAAAAAAAAAAAAAAAAAAAAAAAAAAAAAAAAAAAAAAAAAAAAAAAAAAAAAAAAAAAAAAAAAAAAAAAAAAAAAAAAAAAAAAAAAAAAAAAAAACEAAAAYAAAAFAAAAOoXAACNFgAAZhoAAJMZAAAAAAAAJgAAAAgAAAD/////AAAAAA=="/>
                </a:ext>
              </a:extLst>
            </p:cNvGrpSpPr>
            <p:nvPr/>
          </p:nvGrpSpPr>
          <p:grpSpPr>
            <a:xfrm>
              <a:off x="3887470" y="3665855"/>
              <a:ext cx="403860" cy="491490"/>
              <a:chOff x="3887470" y="3665855"/>
              <a:chExt cx="403860" cy="491490"/>
            </a:xfrm>
          </p:grpSpPr>
          <p:sp>
            <p:nvSpPr>
              <p:cNvPr id="165" name="Google Shape;1148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UBgAAPMWAAAAGgAAoxgAAAAAAAAmAAAACAAAAP//////////"/>
                  </a:ext>
                </a:extLst>
              </p:cNvSpPr>
              <p:nvPr/>
            </p:nvSpPr>
            <p:spPr>
              <a:xfrm>
                <a:off x="3952240" y="3730625"/>
                <a:ext cx="274320" cy="274320"/>
              </a:xfrm>
              <a:custGeom>
                <a:avLst/>
                <a:gdLst/>
                <a:ahLst/>
                <a:cxnLst/>
                <a:rect l="0" t="0" r="274320" b="274320"/>
                <a:pathLst>
                  <a:path w="274320" h="274320">
                    <a:moveTo>
                      <a:pt x="137155" y="9"/>
                    </a:moveTo>
                    <a:cubicBezTo>
                      <a:pt x="61414" y="9"/>
                      <a:pt x="0" y="61422"/>
                      <a:pt x="0" y="137174"/>
                    </a:cubicBezTo>
                    <a:cubicBezTo>
                      <a:pt x="0" y="212935"/>
                      <a:pt x="61414" y="274320"/>
                      <a:pt x="137155" y="274320"/>
                    </a:cubicBezTo>
                    <a:cubicBezTo>
                      <a:pt x="212897" y="274320"/>
                      <a:pt x="274311" y="212935"/>
                      <a:pt x="274311" y="137174"/>
                    </a:cubicBezTo>
                    <a:cubicBezTo>
                      <a:pt x="274311" y="61422"/>
                      <a:pt x="212897" y="9"/>
                      <a:pt x="137155" y="9"/>
                    </a:cubicBezTo>
                    <a:close/>
                  </a:path>
                </a:pathLst>
              </a:custGeom>
              <a:noFill/>
              <a:ln w="19050"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148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6hcAAI0WAABmGgAAdBkAAAAAAAAmAAAACAAAAP//////////"/>
                  </a:ext>
                </a:extLst>
              </p:cNvSpPr>
              <p:nvPr/>
            </p:nvSpPr>
            <p:spPr>
              <a:xfrm>
                <a:off x="3887470" y="3665855"/>
                <a:ext cx="403860" cy="471805"/>
              </a:xfrm>
              <a:custGeom>
                <a:avLst/>
                <a:gdLst/>
                <a:ahLst/>
                <a:cxnLst/>
                <a:rect l="0" t="0" r="403860" b="471805"/>
                <a:pathLst>
                  <a:path w="403860" h="471805">
                    <a:moveTo>
                      <a:pt x="201911" y="0"/>
                    </a:moveTo>
                    <a:cubicBezTo>
                      <a:pt x="90583" y="0"/>
                      <a:pt x="0" y="90624"/>
                      <a:pt x="0" y="201969"/>
                    </a:cubicBezTo>
                    <a:cubicBezTo>
                      <a:pt x="74" y="206367"/>
                      <a:pt x="3712" y="209913"/>
                      <a:pt x="8109" y="209913"/>
                    </a:cubicBezTo>
                    <a:cubicBezTo>
                      <a:pt x="12544" y="209913"/>
                      <a:pt x="16145" y="206367"/>
                      <a:pt x="16247" y="201969"/>
                    </a:cubicBezTo>
                    <a:cubicBezTo>
                      <a:pt x="16247" y="99595"/>
                      <a:pt x="99553" y="16249"/>
                      <a:pt x="201911" y="16249"/>
                    </a:cubicBezTo>
                    <a:cubicBezTo>
                      <a:pt x="304279" y="16249"/>
                      <a:pt x="387576" y="99558"/>
                      <a:pt x="387576" y="201969"/>
                    </a:cubicBezTo>
                    <a:cubicBezTo>
                      <a:pt x="387613" y="304352"/>
                      <a:pt x="304279" y="387661"/>
                      <a:pt x="201911" y="387661"/>
                    </a:cubicBezTo>
                    <a:cubicBezTo>
                      <a:pt x="197449" y="387661"/>
                      <a:pt x="193774" y="391300"/>
                      <a:pt x="193811" y="395809"/>
                    </a:cubicBezTo>
                    <a:lnTo>
                      <a:pt x="193811" y="471795"/>
                    </a:lnTo>
                    <a:lnTo>
                      <a:pt x="210058" y="471795"/>
                    </a:lnTo>
                    <a:lnTo>
                      <a:pt x="210058" y="403772"/>
                    </a:lnTo>
                    <a:cubicBezTo>
                      <a:pt x="317637" y="399485"/>
                      <a:pt x="403860" y="310601"/>
                      <a:pt x="403860" y="201969"/>
                    </a:cubicBezTo>
                    <a:cubicBezTo>
                      <a:pt x="403860" y="90596"/>
                      <a:pt x="313277" y="0"/>
                      <a:pt x="201911"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1148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0RgAAC4ZAACAGQAAkxkAAAAAAAAmAAAACAAAAP//////////"/>
                  </a:ext>
                </a:extLst>
              </p:cNvSpPr>
              <p:nvPr/>
            </p:nvSpPr>
            <p:spPr>
              <a:xfrm>
                <a:off x="4034155" y="4093210"/>
                <a:ext cx="111125" cy="64135"/>
              </a:xfrm>
              <a:custGeom>
                <a:avLst/>
                <a:gdLst/>
                <a:ahLst/>
                <a:cxnLst/>
                <a:rect l="0" t="0" r="111125" b="64135"/>
                <a:pathLst>
                  <a:path w="111125" h="64135">
                    <a:moveTo>
                      <a:pt x="102370" y="9"/>
                    </a:moveTo>
                    <a:cubicBezTo>
                      <a:pt x="100283" y="9"/>
                      <a:pt x="98206" y="804"/>
                      <a:pt x="96627" y="2405"/>
                    </a:cubicBezTo>
                    <a:lnTo>
                      <a:pt x="63393" y="35639"/>
                    </a:lnTo>
                    <a:lnTo>
                      <a:pt x="55202" y="43830"/>
                    </a:lnTo>
                    <a:lnTo>
                      <a:pt x="47187" y="35815"/>
                    </a:lnTo>
                    <a:lnTo>
                      <a:pt x="13805" y="2433"/>
                    </a:lnTo>
                    <a:cubicBezTo>
                      <a:pt x="12383" y="1415"/>
                      <a:pt x="10757" y="943"/>
                      <a:pt x="9132" y="943"/>
                    </a:cubicBezTo>
                    <a:cubicBezTo>
                      <a:pt x="6741" y="943"/>
                      <a:pt x="4377" y="1979"/>
                      <a:pt x="2742" y="3950"/>
                    </a:cubicBezTo>
                    <a:cubicBezTo>
                      <a:pt x="0" y="7244"/>
                      <a:pt x="203" y="12083"/>
                      <a:pt x="3222" y="15136"/>
                    </a:cubicBezTo>
                    <a:lnTo>
                      <a:pt x="49754" y="61668"/>
                    </a:lnTo>
                    <a:cubicBezTo>
                      <a:pt x="51333" y="63339"/>
                      <a:pt x="53401" y="64125"/>
                      <a:pt x="55479" y="64125"/>
                    </a:cubicBezTo>
                    <a:cubicBezTo>
                      <a:pt x="57557" y="64125"/>
                      <a:pt x="59634" y="63339"/>
                      <a:pt x="61232" y="61757"/>
                    </a:cubicBezTo>
                    <a:lnTo>
                      <a:pt x="107726" y="15263"/>
                    </a:lnTo>
                    <a:cubicBezTo>
                      <a:pt x="110949" y="11565"/>
                      <a:pt x="111125" y="6180"/>
                      <a:pt x="108142" y="2405"/>
                    </a:cubicBezTo>
                    <a:cubicBezTo>
                      <a:pt x="106544" y="804"/>
                      <a:pt x="104457" y="9"/>
                      <a:pt x="102370" y="9"/>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8" name="Google Shape;11484;p69"/>
            <p:cNvGrpSpPr>
              <a:extLst>
                <a:ext uri="smNativeData">
                  <pr:smNativeData xmlns:pr="smNativeData" xmlns="smNativeData" val="SMDATA_6_r2NKZxMAAAAlAAAAAQAAAA8BAAAAkAAAAEgAAACQAAAASAAAAAAAAAAAAAAAAAAAABcAAAAUAAAAAAAAAAAAAAD/fwAA/38AAAAAAAAJAAAABAAAAJgatR0fAAAAVAAAAAAAAAAAAAAAAAAAAAAAAAAAAAAAAAAAAAAAAAAAAAAAAAAAAAAAAAAAAAAAAAAAAAAAAAAAAAAAAAAAAAAAAAAAAAAAAAAAAAAAAAAAAAAAAAAAACEAAAAYAAAAFAAAAIcVAACNFgAAAxgAAJMZAAAAAAAAJgAAAAgAAAD/////AAAAAA=="/>
                </a:ext>
              </a:extLst>
            </p:cNvGrpSpPr>
            <p:nvPr/>
          </p:nvGrpSpPr>
          <p:grpSpPr>
            <a:xfrm>
              <a:off x="3499485" y="3665855"/>
              <a:ext cx="403860" cy="491490"/>
              <a:chOff x="3499485" y="3665855"/>
              <a:chExt cx="403860" cy="491490"/>
            </a:xfrm>
          </p:grpSpPr>
          <p:sp>
            <p:nvSpPr>
              <p:cNvPr id="161" name="Google Shape;1148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7RUAAPMWAACdFwAAoxgAAAAAAAAmAAAACAAAAP//////////"/>
                  </a:ext>
                </a:extLst>
              </p:cNvSpPr>
              <p:nvPr/>
            </p:nvSpPr>
            <p:spPr>
              <a:xfrm>
                <a:off x="3564255" y="3730625"/>
                <a:ext cx="274320" cy="274320"/>
              </a:xfrm>
              <a:custGeom>
                <a:avLst/>
                <a:gdLst/>
                <a:ahLst/>
                <a:cxnLst/>
                <a:rect l="0" t="0" r="274320" b="274320"/>
                <a:pathLst>
                  <a:path w="274320" h="274320">
                    <a:moveTo>
                      <a:pt x="137183" y="9"/>
                    </a:moveTo>
                    <a:cubicBezTo>
                      <a:pt x="61422" y="9"/>
                      <a:pt x="9" y="61422"/>
                      <a:pt x="9" y="137174"/>
                    </a:cubicBezTo>
                    <a:cubicBezTo>
                      <a:pt x="9" y="212935"/>
                      <a:pt x="61422" y="274320"/>
                      <a:pt x="137183" y="274320"/>
                    </a:cubicBezTo>
                    <a:cubicBezTo>
                      <a:pt x="212935" y="274320"/>
                      <a:pt x="274320" y="212935"/>
                      <a:pt x="274320" y="137174"/>
                    </a:cubicBezTo>
                    <a:cubicBezTo>
                      <a:pt x="274320" y="61422"/>
                      <a:pt x="212935" y="9"/>
                      <a:pt x="137183" y="9"/>
                    </a:cubicBezTo>
                    <a:close/>
                  </a:path>
                </a:pathLst>
              </a:custGeom>
              <a:noFill/>
              <a:ln w="19050"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1148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hxUAAI0WAAADGAAAdBkAAAAAAAAmAAAACAAAAP//////////"/>
                  </a:ext>
                </a:extLst>
              </p:cNvSpPr>
              <p:nvPr/>
            </p:nvSpPr>
            <p:spPr>
              <a:xfrm>
                <a:off x="3499485" y="3665855"/>
                <a:ext cx="403860" cy="471805"/>
              </a:xfrm>
              <a:custGeom>
                <a:avLst/>
                <a:gdLst/>
                <a:ahLst/>
                <a:cxnLst/>
                <a:rect l="0" t="0" r="403860" b="471805"/>
                <a:pathLst>
                  <a:path w="403860" h="471805">
                    <a:moveTo>
                      <a:pt x="201930" y="0"/>
                    </a:moveTo>
                    <a:cubicBezTo>
                      <a:pt x="90575" y="0"/>
                      <a:pt x="0" y="90624"/>
                      <a:pt x="0" y="201969"/>
                    </a:cubicBezTo>
                    <a:cubicBezTo>
                      <a:pt x="102" y="206367"/>
                      <a:pt x="3712" y="209913"/>
                      <a:pt x="8136" y="209913"/>
                    </a:cubicBezTo>
                    <a:cubicBezTo>
                      <a:pt x="12533" y="209913"/>
                      <a:pt x="16143" y="206367"/>
                      <a:pt x="16245" y="201969"/>
                    </a:cubicBezTo>
                    <a:cubicBezTo>
                      <a:pt x="16245" y="99595"/>
                      <a:pt x="99535" y="16249"/>
                      <a:pt x="201893" y="16249"/>
                    </a:cubicBezTo>
                    <a:cubicBezTo>
                      <a:pt x="304251" y="16249"/>
                      <a:pt x="387569" y="99558"/>
                      <a:pt x="387569" y="201969"/>
                    </a:cubicBezTo>
                    <a:cubicBezTo>
                      <a:pt x="387569" y="304352"/>
                      <a:pt x="304279" y="387661"/>
                      <a:pt x="201930" y="387661"/>
                    </a:cubicBezTo>
                    <a:cubicBezTo>
                      <a:pt x="197431" y="387661"/>
                      <a:pt x="193784" y="391300"/>
                      <a:pt x="193784" y="395809"/>
                    </a:cubicBezTo>
                    <a:lnTo>
                      <a:pt x="193784" y="471795"/>
                    </a:lnTo>
                    <a:lnTo>
                      <a:pt x="210066" y="471795"/>
                    </a:lnTo>
                    <a:lnTo>
                      <a:pt x="210066" y="403772"/>
                    </a:lnTo>
                    <a:cubicBezTo>
                      <a:pt x="317645" y="399485"/>
                      <a:pt x="403851" y="310601"/>
                      <a:pt x="403823" y="201969"/>
                    </a:cubicBezTo>
                    <a:cubicBezTo>
                      <a:pt x="403823" y="90596"/>
                      <a:pt x="313248" y="0"/>
                      <a:pt x="201930"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148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bhYAAC4ZAAAdFwAAkxkAAAAAAAAmAAAACAAAAP//////////"/>
                  </a:ext>
                </a:extLst>
              </p:cNvSpPr>
              <p:nvPr/>
            </p:nvSpPr>
            <p:spPr>
              <a:xfrm>
                <a:off x="3646170" y="4093210"/>
                <a:ext cx="111125" cy="64135"/>
              </a:xfrm>
              <a:custGeom>
                <a:avLst/>
                <a:gdLst/>
                <a:ahLst/>
                <a:cxnLst/>
                <a:rect l="0" t="0" r="111125" b="64135"/>
                <a:pathLst>
                  <a:path w="111125" h="64135">
                    <a:moveTo>
                      <a:pt x="102355" y="9"/>
                    </a:moveTo>
                    <a:cubicBezTo>
                      <a:pt x="100278" y="9"/>
                      <a:pt x="98192" y="804"/>
                      <a:pt x="96604" y="2405"/>
                    </a:cubicBezTo>
                    <a:lnTo>
                      <a:pt x="63409" y="35600"/>
                    </a:lnTo>
                    <a:lnTo>
                      <a:pt x="55220" y="43873"/>
                    </a:lnTo>
                    <a:lnTo>
                      <a:pt x="47171" y="35824"/>
                    </a:lnTo>
                    <a:lnTo>
                      <a:pt x="13809" y="2462"/>
                    </a:lnTo>
                    <a:cubicBezTo>
                      <a:pt x="12388" y="1415"/>
                      <a:pt x="10754" y="943"/>
                      <a:pt x="9138" y="943"/>
                    </a:cubicBezTo>
                    <a:cubicBezTo>
                      <a:pt x="6747" y="943"/>
                      <a:pt x="4384" y="1979"/>
                      <a:pt x="2750" y="3950"/>
                    </a:cubicBezTo>
                    <a:cubicBezTo>
                      <a:pt x="9" y="7244"/>
                      <a:pt x="249" y="12083"/>
                      <a:pt x="3258" y="15136"/>
                    </a:cubicBezTo>
                    <a:lnTo>
                      <a:pt x="49746" y="61624"/>
                    </a:lnTo>
                    <a:cubicBezTo>
                      <a:pt x="51334" y="63339"/>
                      <a:pt x="53411" y="64125"/>
                      <a:pt x="55479" y="64125"/>
                    </a:cubicBezTo>
                    <a:cubicBezTo>
                      <a:pt x="57556" y="64125"/>
                      <a:pt x="59624" y="63339"/>
                      <a:pt x="61221" y="61757"/>
                    </a:cubicBezTo>
                    <a:lnTo>
                      <a:pt x="107700" y="15278"/>
                    </a:lnTo>
                    <a:cubicBezTo>
                      <a:pt x="110949" y="11565"/>
                      <a:pt x="111125" y="6180"/>
                      <a:pt x="108106" y="2405"/>
                    </a:cubicBezTo>
                    <a:cubicBezTo>
                      <a:pt x="106518" y="804"/>
                      <a:pt x="104432" y="9"/>
                      <a:pt x="102355" y="9"/>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74" name="Google Shape;11488;p69"/>
          <p:cNvGrpSpPr>
            <a:extLst>
              <a:ext uri="smNativeData">
                <pr:smNativeData xmlns:pr="smNativeData" xmlns="smNativeData" val="SMDATA_6_r2NKZxMAAAAlAAAAAQAAAA8BAAAAkAAAAEgAAACQAAAASAAAAAAAAAAAAAAAAAAAABcAAAAUAAAAAAAAAAAAAAD/fwAA/38AAAAAAAAJAAAABAAAANRaAAAfAAAAVAAAAAAAAAAAAAAAAAAAAAAAAAAAAAAAAAAAAAAAAAAAAAAAAAAAAAAAAAAAAAAAAAAAAAAAAAAAAAAAAAAAAAAAAAAAAAAAAAAAAAAAAAAAAAAAAAAAACEAAAAYAAAAFAAAAEkVAABbEwAAOx8AAHwVAAAQAAAAJgAAAAgAAAD/////AAAAAA=="/>
              </a:ext>
            </a:extLst>
          </p:cNvGrpSpPr>
          <p:nvPr/>
        </p:nvGrpSpPr>
        <p:grpSpPr>
          <a:xfrm>
            <a:off x="3460115" y="3146425"/>
            <a:ext cx="1616710" cy="346075"/>
            <a:chOff x="3460115" y="3146425"/>
            <a:chExt cx="1616710" cy="346075"/>
          </a:xfrm>
        </p:grpSpPr>
        <p:sp>
          <p:nvSpPr>
            <p:cNvPr id="184" name="Google Shape;1148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kxUAALwTAAAhFwAASRUAAAAAAAAmAAAACAAAAP//////////"/>
                </a:ext>
              </a:extLst>
            </p:cNvSpPr>
            <p:nvPr/>
          </p:nvSpPr>
          <p:spPr>
            <a:xfrm>
              <a:off x="3507105" y="3208020"/>
              <a:ext cx="252730" cy="252095"/>
            </a:xfrm>
            <a:custGeom>
              <a:avLst/>
              <a:gdLst/>
              <a:ahLst/>
              <a:cxnLst/>
              <a:rect l="0" t="0" r="252730" b="252095"/>
              <a:pathLst>
                <a:path w="252730" h="252095">
                  <a:moveTo>
                    <a:pt x="126371" y="50097"/>
                  </a:moveTo>
                  <a:cubicBezTo>
                    <a:pt x="168424" y="50097"/>
                    <a:pt x="202511" y="84101"/>
                    <a:pt x="202511" y="126053"/>
                  </a:cubicBezTo>
                  <a:cubicBezTo>
                    <a:pt x="202511" y="168004"/>
                    <a:pt x="168424" y="201997"/>
                    <a:pt x="126371" y="201997"/>
                  </a:cubicBezTo>
                  <a:lnTo>
                    <a:pt x="126371" y="202008"/>
                  </a:lnTo>
                  <a:cubicBezTo>
                    <a:pt x="84306" y="202008"/>
                    <a:pt x="50230" y="168004"/>
                    <a:pt x="50230" y="126053"/>
                  </a:cubicBezTo>
                  <a:cubicBezTo>
                    <a:pt x="50230" y="84101"/>
                    <a:pt x="84306" y="50097"/>
                    <a:pt x="126371" y="50097"/>
                  </a:cubicBezTo>
                  <a:close/>
                  <a:moveTo>
                    <a:pt x="108693" y="0"/>
                  </a:moveTo>
                  <a:cubicBezTo>
                    <a:pt x="104433" y="0"/>
                    <a:pt x="100990" y="3434"/>
                    <a:pt x="100990" y="7683"/>
                  </a:cubicBezTo>
                  <a:lnTo>
                    <a:pt x="100990" y="28224"/>
                  </a:lnTo>
                  <a:cubicBezTo>
                    <a:pt x="91854" y="30569"/>
                    <a:pt x="83092" y="34179"/>
                    <a:pt x="74959" y="38957"/>
                  </a:cubicBezTo>
                  <a:lnTo>
                    <a:pt x="60404" y="24402"/>
                  </a:lnTo>
                  <a:cubicBezTo>
                    <a:pt x="58904" y="22951"/>
                    <a:pt x="56929" y="22203"/>
                    <a:pt x="54964" y="22203"/>
                  </a:cubicBezTo>
                  <a:cubicBezTo>
                    <a:pt x="52989" y="22203"/>
                    <a:pt x="51025" y="22951"/>
                    <a:pt x="49513" y="24448"/>
                  </a:cubicBezTo>
                  <a:lnTo>
                    <a:pt x="24519" y="49442"/>
                  </a:lnTo>
                  <a:cubicBezTo>
                    <a:pt x="21507" y="52387"/>
                    <a:pt x="21507" y="57252"/>
                    <a:pt x="24519" y="60246"/>
                  </a:cubicBezTo>
                  <a:lnTo>
                    <a:pt x="39074" y="74801"/>
                  </a:lnTo>
                  <a:cubicBezTo>
                    <a:pt x="34285" y="82868"/>
                    <a:pt x="30644" y="91608"/>
                    <a:pt x="28293" y="100723"/>
                  </a:cubicBezTo>
                  <a:lnTo>
                    <a:pt x="7713" y="100723"/>
                  </a:lnTo>
                  <a:cubicBezTo>
                    <a:pt x="3454" y="100723"/>
                    <a:pt x="11" y="104158"/>
                    <a:pt x="11" y="108407"/>
                  </a:cubicBezTo>
                  <a:lnTo>
                    <a:pt x="11" y="143687"/>
                  </a:lnTo>
                  <a:cubicBezTo>
                    <a:pt x="11" y="147925"/>
                    <a:pt x="3454" y="151371"/>
                    <a:pt x="7713" y="151371"/>
                  </a:cubicBezTo>
                  <a:lnTo>
                    <a:pt x="28293" y="151371"/>
                  </a:lnTo>
                  <a:cubicBezTo>
                    <a:pt x="30644" y="160486"/>
                    <a:pt x="34274" y="169226"/>
                    <a:pt x="39074" y="177328"/>
                  </a:cubicBezTo>
                  <a:lnTo>
                    <a:pt x="24519" y="191883"/>
                  </a:lnTo>
                  <a:cubicBezTo>
                    <a:pt x="21507" y="194853"/>
                    <a:pt x="21507" y="199707"/>
                    <a:pt x="24519" y="202712"/>
                  </a:cubicBezTo>
                  <a:lnTo>
                    <a:pt x="49513" y="227706"/>
                  </a:lnTo>
                  <a:cubicBezTo>
                    <a:pt x="51025" y="229154"/>
                    <a:pt x="52989" y="229902"/>
                    <a:pt x="54964" y="229902"/>
                  </a:cubicBezTo>
                  <a:cubicBezTo>
                    <a:pt x="56929" y="229902"/>
                    <a:pt x="58904" y="229154"/>
                    <a:pt x="60404" y="227657"/>
                  </a:cubicBezTo>
                  <a:lnTo>
                    <a:pt x="74959" y="213102"/>
                  </a:lnTo>
                  <a:cubicBezTo>
                    <a:pt x="83092" y="217915"/>
                    <a:pt x="91854" y="221525"/>
                    <a:pt x="100990" y="223892"/>
                  </a:cubicBezTo>
                  <a:lnTo>
                    <a:pt x="100990" y="244422"/>
                  </a:lnTo>
                  <a:cubicBezTo>
                    <a:pt x="100990" y="248649"/>
                    <a:pt x="104433" y="252095"/>
                    <a:pt x="108693" y="252095"/>
                  </a:cubicBezTo>
                  <a:lnTo>
                    <a:pt x="144059" y="252095"/>
                  </a:lnTo>
                  <a:cubicBezTo>
                    <a:pt x="148297" y="252095"/>
                    <a:pt x="151740" y="248649"/>
                    <a:pt x="151740" y="244422"/>
                  </a:cubicBezTo>
                  <a:lnTo>
                    <a:pt x="151740" y="223892"/>
                  </a:lnTo>
                  <a:cubicBezTo>
                    <a:pt x="160898" y="221525"/>
                    <a:pt x="169638" y="217915"/>
                    <a:pt x="177771" y="213137"/>
                  </a:cubicBezTo>
                  <a:lnTo>
                    <a:pt x="192326" y="227692"/>
                  </a:lnTo>
                  <a:cubicBezTo>
                    <a:pt x="193837" y="229143"/>
                    <a:pt x="195801" y="229891"/>
                    <a:pt x="197777" y="229891"/>
                  </a:cubicBezTo>
                  <a:cubicBezTo>
                    <a:pt x="199741" y="229891"/>
                    <a:pt x="201716" y="229143"/>
                    <a:pt x="203217" y="227646"/>
                  </a:cubicBezTo>
                  <a:lnTo>
                    <a:pt x="228222" y="202641"/>
                  </a:lnTo>
                  <a:cubicBezTo>
                    <a:pt x="231223" y="199707"/>
                    <a:pt x="231223" y="194842"/>
                    <a:pt x="228222" y="191837"/>
                  </a:cubicBezTo>
                  <a:lnTo>
                    <a:pt x="213678" y="177293"/>
                  </a:lnTo>
                  <a:cubicBezTo>
                    <a:pt x="218467" y="169226"/>
                    <a:pt x="222086" y="160486"/>
                    <a:pt x="224437" y="151371"/>
                  </a:cubicBezTo>
                  <a:lnTo>
                    <a:pt x="245028" y="151371"/>
                  </a:lnTo>
                  <a:cubicBezTo>
                    <a:pt x="249287" y="151371"/>
                    <a:pt x="252730" y="147925"/>
                    <a:pt x="252730" y="143687"/>
                  </a:cubicBezTo>
                  <a:lnTo>
                    <a:pt x="252730" y="108429"/>
                  </a:lnTo>
                  <a:cubicBezTo>
                    <a:pt x="252730" y="104191"/>
                    <a:pt x="249298" y="100745"/>
                    <a:pt x="245061" y="100745"/>
                  </a:cubicBezTo>
                  <a:cubicBezTo>
                    <a:pt x="245050" y="100745"/>
                    <a:pt x="245039" y="100745"/>
                    <a:pt x="245028" y="100745"/>
                  </a:cubicBezTo>
                  <a:lnTo>
                    <a:pt x="224437" y="100745"/>
                  </a:lnTo>
                  <a:cubicBezTo>
                    <a:pt x="222086" y="91608"/>
                    <a:pt x="218467" y="82890"/>
                    <a:pt x="213678" y="74777"/>
                  </a:cubicBezTo>
                  <a:lnTo>
                    <a:pt x="228222" y="60233"/>
                  </a:lnTo>
                  <a:cubicBezTo>
                    <a:pt x="231223" y="57252"/>
                    <a:pt x="231223" y="52387"/>
                    <a:pt x="228222" y="49393"/>
                  </a:cubicBezTo>
                  <a:lnTo>
                    <a:pt x="203217" y="24388"/>
                  </a:lnTo>
                  <a:cubicBezTo>
                    <a:pt x="201716" y="22951"/>
                    <a:pt x="199741" y="22203"/>
                    <a:pt x="197777" y="22203"/>
                  </a:cubicBezTo>
                  <a:cubicBezTo>
                    <a:pt x="195801" y="22203"/>
                    <a:pt x="193837" y="22951"/>
                    <a:pt x="192326" y="24448"/>
                  </a:cubicBezTo>
                  <a:lnTo>
                    <a:pt x="177771" y="39003"/>
                  </a:lnTo>
                  <a:cubicBezTo>
                    <a:pt x="169638" y="34179"/>
                    <a:pt x="160898" y="30569"/>
                    <a:pt x="151740" y="28224"/>
                  </a:cubicBezTo>
                  <a:lnTo>
                    <a:pt x="151740" y="7683"/>
                  </a:lnTo>
                  <a:cubicBezTo>
                    <a:pt x="151740" y="3434"/>
                    <a:pt x="148297" y="0"/>
                    <a:pt x="144059" y="0"/>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1149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JhsAAGwUAABHHQAAfBUAAAAAAAAmAAAACAAAAP//////////"/>
                </a:ext>
              </a:extLst>
            </p:cNvSpPr>
            <p:nvPr/>
          </p:nvSpPr>
          <p:spPr>
            <a:xfrm>
              <a:off x="4413250" y="3319780"/>
              <a:ext cx="346075" cy="172720"/>
            </a:xfrm>
            <a:custGeom>
              <a:avLst/>
              <a:gdLst/>
              <a:ahLst/>
              <a:cxnLst/>
              <a:rect l="0" t="0" r="346075" b="172720"/>
              <a:pathLst>
                <a:path w="346075" h="172720">
                  <a:moveTo>
                    <a:pt x="43" y="0"/>
                  </a:moveTo>
                  <a:cubicBezTo>
                    <a:pt x="43" y="23606"/>
                    <a:pt x="4947" y="46994"/>
                    <a:pt x="14317" y="68677"/>
                  </a:cubicBezTo>
                  <a:cubicBezTo>
                    <a:pt x="41070" y="129879"/>
                    <a:pt x="102106" y="172720"/>
                    <a:pt x="173081" y="172720"/>
                  </a:cubicBezTo>
                  <a:cubicBezTo>
                    <a:pt x="268488" y="172720"/>
                    <a:pt x="346031" y="95212"/>
                    <a:pt x="346031" y="0"/>
                  </a:cubicBezTo>
                  <a:lnTo>
                    <a:pt x="317352" y="0"/>
                  </a:lnTo>
                  <a:cubicBezTo>
                    <a:pt x="317352" y="79475"/>
                    <a:pt x="252638" y="144086"/>
                    <a:pt x="173081" y="144086"/>
                  </a:cubicBezTo>
                  <a:cubicBezTo>
                    <a:pt x="93480" y="144086"/>
                    <a:pt x="28766" y="79475"/>
                    <a:pt x="28766"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149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MhkAAFsTAABTGwAAaxQAAAAAAAAmAAAACAAAAP//////////"/>
                </a:ext>
              </a:extLst>
            </p:cNvSpPr>
            <p:nvPr/>
          </p:nvSpPr>
          <p:spPr>
            <a:xfrm>
              <a:off x="4095750" y="3146425"/>
              <a:ext cx="346075" cy="172720"/>
            </a:xfrm>
            <a:custGeom>
              <a:avLst/>
              <a:gdLst/>
              <a:ahLst/>
              <a:cxnLst/>
              <a:rect l="0" t="0" r="346075" b="172720"/>
              <a:pathLst>
                <a:path w="346075" h="172720">
                  <a:moveTo>
                    <a:pt x="173037" y="0"/>
                  </a:moveTo>
                  <a:cubicBezTo>
                    <a:pt x="102044" y="0"/>
                    <a:pt x="40949" y="42929"/>
                    <a:pt x="14321" y="104043"/>
                  </a:cubicBezTo>
                  <a:cubicBezTo>
                    <a:pt x="4861" y="125638"/>
                    <a:pt x="0" y="149026"/>
                    <a:pt x="0" y="172720"/>
                  </a:cubicBezTo>
                  <a:lnTo>
                    <a:pt x="28598" y="172720"/>
                  </a:lnTo>
                  <a:cubicBezTo>
                    <a:pt x="28598" y="93333"/>
                    <a:pt x="93416" y="28721"/>
                    <a:pt x="173037" y="28721"/>
                  </a:cubicBezTo>
                  <a:cubicBezTo>
                    <a:pt x="252570" y="28721"/>
                    <a:pt x="317344" y="93333"/>
                    <a:pt x="317344" y="172720"/>
                  </a:cubicBezTo>
                  <a:lnTo>
                    <a:pt x="346031" y="172720"/>
                  </a:lnTo>
                  <a:cubicBezTo>
                    <a:pt x="346031" y="149114"/>
                    <a:pt x="341213" y="125726"/>
                    <a:pt x="331709" y="104087"/>
                  </a:cubicBezTo>
                  <a:cubicBezTo>
                    <a:pt x="305082" y="42929"/>
                    <a:pt x="243986" y="0"/>
                    <a:pt x="173037"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149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RUAAFsTAABrFwAAbBQAAAAAAAAmAAAACAAAAP//////////"/>
                </a:ext>
              </a:extLst>
            </p:cNvSpPr>
            <p:nvPr/>
          </p:nvSpPr>
          <p:spPr>
            <a:xfrm>
              <a:off x="3460115" y="3146425"/>
              <a:ext cx="346710" cy="173355"/>
            </a:xfrm>
            <a:custGeom>
              <a:avLst/>
              <a:gdLst/>
              <a:ahLst/>
              <a:cxnLst/>
              <a:rect l="0" t="0" r="346710" b="173355"/>
              <a:pathLst>
                <a:path w="346710" h="173355">
                  <a:moveTo>
                    <a:pt x="173486" y="0"/>
                  </a:moveTo>
                  <a:cubicBezTo>
                    <a:pt x="173311" y="0"/>
                    <a:pt x="173136" y="0"/>
                    <a:pt x="172961" y="0"/>
                  </a:cubicBezTo>
                  <a:cubicBezTo>
                    <a:pt x="77495" y="262"/>
                    <a:pt x="0" y="78018"/>
                    <a:pt x="263" y="173311"/>
                  </a:cubicBezTo>
                  <a:lnTo>
                    <a:pt x="28973" y="173311"/>
                  </a:lnTo>
                  <a:cubicBezTo>
                    <a:pt x="28798" y="93762"/>
                    <a:pt x="93406" y="28907"/>
                    <a:pt x="173004" y="28644"/>
                  </a:cubicBezTo>
                  <a:cubicBezTo>
                    <a:pt x="173180" y="28644"/>
                    <a:pt x="173355" y="28644"/>
                    <a:pt x="173530" y="28644"/>
                  </a:cubicBezTo>
                  <a:cubicBezTo>
                    <a:pt x="252954" y="28644"/>
                    <a:pt x="317693" y="93018"/>
                    <a:pt x="317956" y="172261"/>
                  </a:cubicBezTo>
                  <a:lnTo>
                    <a:pt x="318044" y="172261"/>
                  </a:lnTo>
                  <a:lnTo>
                    <a:pt x="346666" y="172261"/>
                  </a:lnTo>
                  <a:cubicBezTo>
                    <a:pt x="346579" y="148602"/>
                    <a:pt x="341669" y="125205"/>
                    <a:pt x="332158" y="103558"/>
                  </a:cubicBezTo>
                  <a:cubicBezTo>
                    <a:pt x="305333" y="42682"/>
                    <a:pt x="244275" y="0"/>
                    <a:pt x="17348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149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PhcAAGwUAABfGQAAfBUAAAAAAAAmAAAACAAAAP//////////"/>
                </a:ext>
              </a:extLst>
            </p:cNvSpPr>
            <p:nvPr/>
          </p:nvSpPr>
          <p:spPr>
            <a:xfrm>
              <a:off x="3778250" y="3319780"/>
              <a:ext cx="346075" cy="172720"/>
            </a:xfrm>
            <a:custGeom>
              <a:avLst/>
              <a:gdLst/>
              <a:ahLst/>
              <a:cxnLst/>
              <a:rect l="0" t="0" r="346075" b="172720"/>
              <a:pathLst>
                <a:path w="346075" h="172720">
                  <a:moveTo>
                    <a:pt x="43" y="0"/>
                  </a:moveTo>
                  <a:cubicBezTo>
                    <a:pt x="43" y="23606"/>
                    <a:pt x="4860" y="46994"/>
                    <a:pt x="14361" y="68677"/>
                  </a:cubicBezTo>
                  <a:cubicBezTo>
                    <a:pt x="41070" y="129879"/>
                    <a:pt x="102106" y="172720"/>
                    <a:pt x="173081" y="172720"/>
                  </a:cubicBezTo>
                  <a:cubicBezTo>
                    <a:pt x="244056" y="172720"/>
                    <a:pt x="305048" y="129879"/>
                    <a:pt x="331669" y="68765"/>
                  </a:cubicBezTo>
                  <a:cubicBezTo>
                    <a:pt x="341127" y="47038"/>
                    <a:pt x="346031" y="23650"/>
                    <a:pt x="346031" y="0"/>
                  </a:cubicBezTo>
                  <a:lnTo>
                    <a:pt x="317395" y="0"/>
                  </a:lnTo>
                  <a:cubicBezTo>
                    <a:pt x="317395" y="79475"/>
                    <a:pt x="252638" y="144086"/>
                    <a:pt x="173081" y="144086"/>
                  </a:cubicBezTo>
                  <a:cubicBezTo>
                    <a:pt x="93480" y="144086"/>
                    <a:pt x="28766" y="79475"/>
                    <a:pt x="28766"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149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GR0AAFsTAAA7HwAAbBQAAAAAAAAmAAAACAAAAP//////////"/>
                </a:ext>
              </a:extLst>
            </p:cNvSpPr>
            <p:nvPr/>
          </p:nvSpPr>
          <p:spPr>
            <a:xfrm>
              <a:off x="4730115" y="3146425"/>
              <a:ext cx="346710" cy="173355"/>
            </a:xfrm>
            <a:custGeom>
              <a:avLst/>
              <a:gdLst/>
              <a:ahLst/>
              <a:cxnLst/>
              <a:rect l="0" t="0" r="346710" b="173355"/>
              <a:pathLst>
                <a:path w="346710" h="173355">
                  <a:moveTo>
                    <a:pt x="173530" y="0"/>
                  </a:moveTo>
                  <a:cubicBezTo>
                    <a:pt x="173355" y="0"/>
                    <a:pt x="173180" y="0"/>
                    <a:pt x="173004" y="0"/>
                  </a:cubicBezTo>
                  <a:cubicBezTo>
                    <a:pt x="77539" y="349"/>
                    <a:pt x="44" y="78105"/>
                    <a:pt x="307" y="173311"/>
                  </a:cubicBezTo>
                  <a:lnTo>
                    <a:pt x="29104" y="173311"/>
                  </a:lnTo>
                  <a:cubicBezTo>
                    <a:pt x="28841" y="93762"/>
                    <a:pt x="93450" y="28907"/>
                    <a:pt x="173048" y="28732"/>
                  </a:cubicBezTo>
                  <a:cubicBezTo>
                    <a:pt x="173224" y="28732"/>
                    <a:pt x="173399" y="28732"/>
                    <a:pt x="173574" y="28732"/>
                  </a:cubicBezTo>
                  <a:cubicBezTo>
                    <a:pt x="252997" y="28732"/>
                    <a:pt x="317737" y="93018"/>
                    <a:pt x="318000" y="172349"/>
                  </a:cubicBezTo>
                  <a:lnTo>
                    <a:pt x="318088" y="172349"/>
                  </a:lnTo>
                  <a:lnTo>
                    <a:pt x="346710" y="172349"/>
                  </a:lnTo>
                  <a:cubicBezTo>
                    <a:pt x="346622" y="148602"/>
                    <a:pt x="341713" y="125293"/>
                    <a:pt x="332158" y="103645"/>
                  </a:cubicBezTo>
                  <a:cubicBezTo>
                    <a:pt x="305377" y="42682"/>
                    <a:pt x="244319" y="0"/>
                    <a:pt x="173530" y="0"/>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149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iBcAAIYTAAAVGQAAExUAAAAAAAAmAAAACAAAAP//////////"/>
                </a:ext>
              </a:extLst>
            </p:cNvSpPr>
            <p:nvPr/>
          </p:nvSpPr>
          <p:spPr>
            <a:xfrm>
              <a:off x="3825240" y="3173730"/>
              <a:ext cx="252095" cy="252095"/>
            </a:xfrm>
            <a:custGeom>
              <a:avLst/>
              <a:gdLst/>
              <a:ahLst/>
              <a:cxnLst/>
              <a:rect l="0" t="0" r="252095" b="252095"/>
              <a:pathLst>
                <a:path w="252095" h="252095">
                  <a:moveTo>
                    <a:pt x="126053" y="50097"/>
                  </a:moveTo>
                  <a:cubicBezTo>
                    <a:pt x="168000" y="50097"/>
                    <a:pt x="202001" y="84101"/>
                    <a:pt x="202001" y="126053"/>
                  </a:cubicBezTo>
                  <a:cubicBezTo>
                    <a:pt x="202001" y="168004"/>
                    <a:pt x="168000" y="201997"/>
                    <a:pt x="126053" y="201997"/>
                  </a:cubicBezTo>
                  <a:lnTo>
                    <a:pt x="126053" y="202008"/>
                  </a:lnTo>
                  <a:cubicBezTo>
                    <a:pt x="84094" y="202008"/>
                    <a:pt x="50104" y="168004"/>
                    <a:pt x="50104" y="126053"/>
                  </a:cubicBezTo>
                  <a:cubicBezTo>
                    <a:pt x="50104" y="84101"/>
                    <a:pt x="84094" y="50097"/>
                    <a:pt x="126053" y="50097"/>
                  </a:cubicBezTo>
                  <a:close/>
                  <a:moveTo>
                    <a:pt x="108419" y="0"/>
                  </a:moveTo>
                  <a:cubicBezTo>
                    <a:pt x="104170" y="0"/>
                    <a:pt x="100736" y="3434"/>
                    <a:pt x="100736" y="7683"/>
                  </a:cubicBezTo>
                  <a:lnTo>
                    <a:pt x="100736" y="28224"/>
                  </a:lnTo>
                  <a:cubicBezTo>
                    <a:pt x="91622" y="30569"/>
                    <a:pt x="82883" y="34179"/>
                    <a:pt x="74771" y="38957"/>
                  </a:cubicBezTo>
                  <a:lnTo>
                    <a:pt x="60252" y="24438"/>
                  </a:lnTo>
                  <a:cubicBezTo>
                    <a:pt x="58755" y="22951"/>
                    <a:pt x="56785" y="22203"/>
                    <a:pt x="54826" y="22203"/>
                  </a:cubicBezTo>
                  <a:cubicBezTo>
                    <a:pt x="52855" y="22203"/>
                    <a:pt x="50896" y="22951"/>
                    <a:pt x="49388" y="24448"/>
                  </a:cubicBezTo>
                  <a:lnTo>
                    <a:pt x="24457" y="49379"/>
                  </a:lnTo>
                  <a:cubicBezTo>
                    <a:pt x="21452" y="52387"/>
                    <a:pt x="21452" y="57252"/>
                    <a:pt x="24457" y="60246"/>
                  </a:cubicBezTo>
                  <a:lnTo>
                    <a:pt x="38976" y="74765"/>
                  </a:lnTo>
                  <a:cubicBezTo>
                    <a:pt x="34198" y="82868"/>
                    <a:pt x="30566" y="91608"/>
                    <a:pt x="28222" y="100723"/>
                  </a:cubicBezTo>
                  <a:lnTo>
                    <a:pt x="7693" y="100723"/>
                  </a:lnTo>
                  <a:cubicBezTo>
                    <a:pt x="3445" y="100723"/>
                    <a:pt x="11" y="104158"/>
                    <a:pt x="11" y="108407"/>
                  </a:cubicBezTo>
                  <a:lnTo>
                    <a:pt x="11" y="143687"/>
                  </a:lnTo>
                  <a:cubicBezTo>
                    <a:pt x="11" y="147925"/>
                    <a:pt x="3445" y="151371"/>
                    <a:pt x="7693" y="151371"/>
                  </a:cubicBezTo>
                  <a:lnTo>
                    <a:pt x="28222" y="151371"/>
                  </a:lnTo>
                  <a:cubicBezTo>
                    <a:pt x="30566" y="160486"/>
                    <a:pt x="34187" y="169226"/>
                    <a:pt x="38976" y="177328"/>
                  </a:cubicBezTo>
                  <a:lnTo>
                    <a:pt x="24457" y="191847"/>
                  </a:lnTo>
                  <a:cubicBezTo>
                    <a:pt x="21452" y="194853"/>
                    <a:pt x="21452" y="199707"/>
                    <a:pt x="24457" y="202712"/>
                  </a:cubicBezTo>
                  <a:lnTo>
                    <a:pt x="49388" y="227643"/>
                  </a:lnTo>
                  <a:cubicBezTo>
                    <a:pt x="50896" y="229154"/>
                    <a:pt x="52855" y="229902"/>
                    <a:pt x="54826" y="229902"/>
                  </a:cubicBezTo>
                  <a:cubicBezTo>
                    <a:pt x="56785" y="229902"/>
                    <a:pt x="58755" y="229154"/>
                    <a:pt x="60252" y="227657"/>
                  </a:cubicBezTo>
                  <a:lnTo>
                    <a:pt x="74771" y="213138"/>
                  </a:lnTo>
                  <a:cubicBezTo>
                    <a:pt x="82883" y="217915"/>
                    <a:pt x="91622" y="221525"/>
                    <a:pt x="100736" y="223892"/>
                  </a:cubicBezTo>
                  <a:lnTo>
                    <a:pt x="100736" y="244422"/>
                  </a:lnTo>
                  <a:cubicBezTo>
                    <a:pt x="100736" y="248649"/>
                    <a:pt x="104170" y="252095"/>
                    <a:pt x="108419" y="252095"/>
                  </a:cubicBezTo>
                  <a:lnTo>
                    <a:pt x="143697" y="252095"/>
                  </a:lnTo>
                  <a:cubicBezTo>
                    <a:pt x="147924" y="252095"/>
                    <a:pt x="151358" y="248649"/>
                    <a:pt x="151358" y="244422"/>
                  </a:cubicBezTo>
                  <a:lnTo>
                    <a:pt x="151358" y="223892"/>
                  </a:lnTo>
                  <a:cubicBezTo>
                    <a:pt x="160494" y="221525"/>
                    <a:pt x="169211" y="217915"/>
                    <a:pt x="177323" y="213137"/>
                  </a:cubicBezTo>
                  <a:lnTo>
                    <a:pt x="191842" y="227656"/>
                  </a:lnTo>
                  <a:cubicBezTo>
                    <a:pt x="193350" y="229143"/>
                    <a:pt x="195309" y="229891"/>
                    <a:pt x="197279" y="229891"/>
                  </a:cubicBezTo>
                  <a:cubicBezTo>
                    <a:pt x="199239" y="229891"/>
                    <a:pt x="201209" y="229143"/>
                    <a:pt x="202706" y="227646"/>
                  </a:cubicBezTo>
                  <a:lnTo>
                    <a:pt x="227648" y="202704"/>
                  </a:lnTo>
                  <a:cubicBezTo>
                    <a:pt x="230642" y="199707"/>
                    <a:pt x="230642" y="194842"/>
                    <a:pt x="227648" y="191837"/>
                  </a:cubicBezTo>
                  <a:lnTo>
                    <a:pt x="213140" y="177329"/>
                  </a:lnTo>
                  <a:cubicBezTo>
                    <a:pt x="217918" y="169226"/>
                    <a:pt x="221528" y="160486"/>
                    <a:pt x="223872" y="151371"/>
                  </a:cubicBezTo>
                  <a:lnTo>
                    <a:pt x="244412" y="151371"/>
                  </a:lnTo>
                  <a:cubicBezTo>
                    <a:pt x="248660" y="151371"/>
                    <a:pt x="252095" y="147925"/>
                    <a:pt x="252095" y="143687"/>
                  </a:cubicBezTo>
                  <a:lnTo>
                    <a:pt x="252095" y="108429"/>
                  </a:lnTo>
                  <a:cubicBezTo>
                    <a:pt x="252095" y="104191"/>
                    <a:pt x="248671" y="100745"/>
                    <a:pt x="244445" y="100745"/>
                  </a:cubicBezTo>
                  <a:cubicBezTo>
                    <a:pt x="244434" y="100745"/>
                    <a:pt x="244423" y="100745"/>
                    <a:pt x="244412" y="100745"/>
                  </a:cubicBezTo>
                  <a:lnTo>
                    <a:pt x="223872" y="100745"/>
                  </a:lnTo>
                  <a:cubicBezTo>
                    <a:pt x="221528" y="91608"/>
                    <a:pt x="217918" y="82890"/>
                    <a:pt x="213140" y="74777"/>
                  </a:cubicBezTo>
                  <a:lnTo>
                    <a:pt x="227648" y="60269"/>
                  </a:lnTo>
                  <a:cubicBezTo>
                    <a:pt x="230642" y="57252"/>
                    <a:pt x="230642" y="52387"/>
                    <a:pt x="227648" y="49393"/>
                  </a:cubicBezTo>
                  <a:lnTo>
                    <a:pt x="202706" y="24451"/>
                  </a:lnTo>
                  <a:cubicBezTo>
                    <a:pt x="201209" y="22951"/>
                    <a:pt x="199239" y="22203"/>
                    <a:pt x="197279" y="22203"/>
                  </a:cubicBezTo>
                  <a:cubicBezTo>
                    <a:pt x="195309" y="22203"/>
                    <a:pt x="193350" y="22951"/>
                    <a:pt x="191842" y="24448"/>
                  </a:cubicBezTo>
                  <a:lnTo>
                    <a:pt x="177323" y="38967"/>
                  </a:lnTo>
                  <a:cubicBezTo>
                    <a:pt x="169211" y="34179"/>
                    <a:pt x="160494" y="30569"/>
                    <a:pt x="151358" y="28224"/>
                  </a:cubicBezTo>
                  <a:lnTo>
                    <a:pt x="151358" y="7683"/>
                  </a:lnTo>
                  <a:cubicBezTo>
                    <a:pt x="151358" y="3434"/>
                    <a:pt x="147924" y="0"/>
                    <a:pt x="143697" y="0"/>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149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fBkAALwTAAAKGwAASRUAAAAAAAAmAAAACAAAAP//////////"/>
                </a:ext>
              </a:extLst>
            </p:cNvSpPr>
            <p:nvPr/>
          </p:nvSpPr>
          <p:spPr>
            <a:xfrm>
              <a:off x="4142740" y="3208020"/>
              <a:ext cx="252730" cy="252095"/>
            </a:xfrm>
            <a:custGeom>
              <a:avLst/>
              <a:gdLst/>
              <a:ahLst/>
              <a:cxnLst/>
              <a:rect l="0" t="0" r="252730" b="252095"/>
              <a:pathLst>
                <a:path w="252730" h="252095">
                  <a:moveTo>
                    <a:pt x="126371" y="50097"/>
                  </a:moveTo>
                  <a:cubicBezTo>
                    <a:pt x="168424" y="50097"/>
                    <a:pt x="202511" y="84101"/>
                    <a:pt x="202511" y="126053"/>
                  </a:cubicBezTo>
                  <a:cubicBezTo>
                    <a:pt x="202511" y="168004"/>
                    <a:pt x="168424" y="201997"/>
                    <a:pt x="126371" y="201997"/>
                  </a:cubicBezTo>
                  <a:lnTo>
                    <a:pt x="126371" y="202008"/>
                  </a:lnTo>
                  <a:cubicBezTo>
                    <a:pt x="84306" y="202008"/>
                    <a:pt x="50230" y="168004"/>
                    <a:pt x="50230" y="126053"/>
                  </a:cubicBezTo>
                  <a:cubicBezTo>
                    <a:pt x="50230" y="84101"/>
                    <a:pt x="84306" y="50097"/>
                    <a:pt x="126371" y="50097"/>
                  </a:cubicBezTo>
                  <a:close/>
                  <a:moveTo>
                    <a:pt x="108693" y="0"/>
                  </a:moveTo>
                  <a:cubicBezTo>
                    <a:pt x="104433" y="0"/>
                    <a:pt x="100990" y="3434"/>
                    <a:pt x="100990" y="7683"/>
                  </a:cubicBezTo>
                  <a:lnTo>
                    <a:pt x="100990" y="28224"/>
                  </a:lnTo>
                  <a:cubicBezTo>
                    <a:pt x="91854" y="30569"/>
                    <a:pt x="83092" y="34179"/>
                    <a:pt x="74959" y="38957"/>
                  </a:cubicBezTo>
                  <a:lnTo>
                    <a:pt x="60404" y="24402"/>
                  </a:lnTo>
                  <a:cubicBezTo>
                    <a:pt x="58904" y="22951"/>
                    <a:pt x="56929" y="22203"/>
                    <a:pt x="54964" y="22203"/>
                  </a:cubicBezTo>
                  <a:cubicBezTo>
                    <a:pt x="52989" y="22203"/>
                    <a:pt x="51025" y="22951"/>
                    <a:pt x="49513" y="24448"/>
                  </a:cubicBezTo>
                  <a:lnTo>
                    <a:pt x="24519" y="49442"/>
                  </a:lnTo>
                  <a:cubicBezTo>
                    <a:pt x="21507" y="52387"/>
                    <a:pt x="21507" y="57252"/>
                    <a:pt x="24519" y="60246"/>
                  </a:cubicBezTo>
                  <a:lnTo>
                    <a:pt x="39074" y="74801"/>
                  </a:lnTo>
                  <a:cubicBezTo>
                    <a:pt x="34285" y="82868"/>
                    <a:pt x="30644" y="91608"/>
                    <a:pt x="28293" y="100723"/>
                  </a:cubicBezTo>
                  <a:lnTo>
                    <a:pt x="7713" y="100723"/>
                  </a:lnTo>
                  <a:cubicBezTo>
                    <a:pt x="3454" y="100723"/>
                    <a:pt x="11" y="104158"/>
                    <a:pt x="11" y="108407"/>
                  </a:cubicBezTo>
                  <a:lnTo>
                    <a:pt x="11" y="143687"/>
                  </a:lnTo>
                  <a:cubicBezTo>
                    <a:pt x="11" y="147925"/>
                    <a:pt x="3454" y="151371"/>
                    <a:pt x="7713" y="151371"/>
                  </a:cubicBezTo>
                  <a:lnTo>
                    <a:pt x="28293" y="151371"/>
                  </a:lnTo>
                  <a:cubicBezTo>
                    <a:pt x="30644" y="160486"/>
                    <a:pt x="34274" y="169226"/>
                    <a:pt x="39074" y="177328"/>
                  </a:cubicBezTo>
                  <a:lnTo>
                    <a:pt x="24519" y="191883"/>
                  </a:lnTo>
                  <a:cubicBezTo>
                    <a:pt x="21507" y="194853"/>
                    <a:pt x="21507" y="199707"/>
                    <a:pt x="24519" y="202712"/>
                  </a:cubicBezTo>
                  <a:lnTo>
                    <a:pt x="49513" y="227706"/>
                  </a:lnTo>
                  <a:cubicBezTo>
                    <a:pt x="51025" y="229154"/>
                    <a:pt x="52989" y="229902"/>
                    <a:pt x="54964" y="229902"/>
                  </a:cubicBezTo>
                  <a:cubicBezTo>
                    <a:pt x="56929" y="229902"/>
                    <a:pt x="58904" y="229154"/>
                    <a:pt x="60404" y="227657"/>
                  </a:cubicBezTo>
                  <a:lnTo>
                    <a:pt x="74959" y="213102"/>
                  </a:lnTo>
                  <a:cubicBezTo>
                    <a:pt x="83092" y="217915"/>
                    <a:pt x="91854" y="221525"/>
                    <a:pt x="100990" y="223892"/>
                  </a:cubicBezTo>
                  <a:lnTo>
                    <a:pt x="100990" y="244422"/>
                  </a:lnTo>
                  <a:cubicBezTo>
                    <a:pt x="100990" y="248649"/>
                    <a:pt x="104433" y="252095"/>
                    <a:pt x="108693" y="252095"/>
                  </a:cubicBezTo>
                  <a:lnTo>
                    <a:pt x="144059" y="252095"/>
                  </a:lnTo>
                  <a:cubicBezTo>
                    <a:pt x="148297" y="252095"/>
                    <a:pt x="151740" y="248649"/>
                    <a:pt x="151740" y="244422"/>
                  </a:cubicBezTo>
                  <a:lnTo>
                    <a:pt x="151740" y="223892"/>
                  </a:lnTo>
                  <a:cubicBezTo>
                    <a:pt x="160898" y="221525"/>
                    <a:pt x="169638" y="217915"/>
                    <a:pt x="177771" y="213137"/>
                  </a:cubicBezTo>
                  <a:lnTo>
                    <a:pt x="192326" y="227692"/>
                  </a:lnTo>
                  <a:cubicBezTo>
                    <a:pt x="193837" y="229143"/>
                    <a:pt x="195801" y="229891"/>
                    <a:pt x="197777" y="229891"/>
                  </a:cubicBezTo>
                  <a:cubicBezTo>
                    <a:pt x="199741" y="229891"/>
                    <a:pt x="201716" y="229143"/>
                    <a:pt x="203217" y="227646"/>
                  </a:cubicBezTo>
                  <a:lnTo>
                    <a:pt x="228222" y="202641"/>
                  </a:lnTo>
                  <a:cubicBezTo>
                    <a:pt x="231223" y="199707"/>
                    <a:pt x="231223" y="194842"/>
                    <a:pt x="228222" y="191837"/>
                  </a:cubicBezTo>
                  <a:lnTo>
                    <a:pt x="213678" y="177293"/>
                  </a:lnTo>
                  <a:cubicBezTo>
                    <a:pt x="218467" y="169226"/>
                    <a:pt x="222086" y="160486"/>
                    <a:pt x="224437" y="151371"/>
                  </a:cubicBezTo>
                  <a:lnTo>
                    <a:pt x="245028" y="151371"/>
                  </a:lnTo>
                  <a:cubicBezTo>
                    <a:pt x="249287" y="151371"/>
                    <a:pt x="252730" y="147925"/>
                    <a:pt x="252730" y="143687"/>
                  </a:cubicBezTo>
                  <a:lnTo>
                    <a:pt x="252730" y="108429"/>
                  </a:lnTo>
                  <a:cubicBezTo>
                    <a:pt x="252730" y="104191"/>
                    <a:pt x="249298" y="100745"/>
                    <a:pt x="245061" y="100745"/>
                  </a:cubicBezTo>
                  <a:cubicBezTo>
                    <a:pt x="245050" y="100745"/>
                    <a:pt x="245039" y="100745"/>
                    <a:pt x="245028" y="100745"/>
                  </a:cubicBezTo>
                  <a:lnTo>
                    <a:pt x="224437" y="100745"/>
                  </a:lnTo>
                  <a:cubicBezTo>
                    <a:pt x="222086" y="91608"/>
                    <a:pt x="218467" y="82890"/>
                    <a:pt x="213678" y="74777"/>
                  </a:cubicBezTo>
                  <a:lnTo>
                    <a:pt x="228222" y="60233"/>
                  </a:lnTo>
                  <a:cubicBezTo>
                    <a:pt x="231223" y="57252"/>
                    <a:pt x="231223" y="52387"/>
                    <a:pt x="228222" y="49393"/>
                  </a:cubicBezTo>
                  <a:lnTo>
                    <a:pt x="203217" y="24388"/>
                  </a:lnTo>
                  <a:cubicBezTo>
                    <a:pt x="201716" y="22951"/>
                    <a:pt x="199741" y="22203"/>
                    <a:pt x="197777" y="22203"/>
                  </a:cubicBezTo>
                  <a:cubicBezTo>
                    <a:pt x="195801" y="22203"/>
                    <a:pt x="193837" y="22951"/>
                    <a:pt x="192326" y="24448"/>
                  </a:cubicBezTo>
                  <a:lnTo>
                    <a:pt x="177771" y="39003"/>
                  </a:lnTo>
                  <a:cubicBezTo>
                    <a:pt x="169638" y="34179"/>
                    <a:pt x="160898" y="30569"/>
                    <a:pt x="151740" y="28224"/>
                  </a:cubicBezTo>
                  <a:lnTo>
                    <a:pt x="151740" y="7683"/>
                  </a:lnTo>
                  <a:cubicBezTo>
                    <a:pt x="151740" y="3434"/>
                    <a:pt x="148297" y="0"/>
                    <a:pt x="144059" y="0"/>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149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cRsAAIYTAAD+HAAAExUAAAAAAAAmAAAACAAAAP//////////"/>
                </a:ext>
              </a:extLst>
            </p:cNvSpPr>
            <p:nvPr/>
          </p:nvSpPr>
          <p:spPr>
            <a:xfrm>
              <a:off x="4460875" y="3173730"/>
              <a:ext cx="252095" cy="252095"/>
            </a:xfrm>
            <a:custGeom>
              <a:avLst/>
              <a:gdLst/>
              <a:ahLst/>
              <a:cxnLst/>
              <a:rect l="0" t="0" r="252095" b="252095"/>
              <a:pathLst>
                <a:path w="252095" h="252095">
                  <a:moveTo>
                    <a:pt x="126053" y="50097"/>
                  </a:moveTo>
                  <a:cubicBezTo>
                    <a:pt x="168000" y="50097"/>
                    <a:pt x="202001" y="84101"/>
                    <a:pt x="202001" y="126053"/>
                  </a:cubicBezTo>
                  <a:cubicBezTo>
                    <a:pt x="202001" y="168004"/>
                    <a:pt x="168000" y="201997"/>
                    <a:pt x="126053" y="201997"/>
                  </a:cubicBezTo>
                  <a:lnTo>
                    <a:pt x="126053" y="202008"/>
                  </a:lnTo>
                  <a:cubicBezTo>
                    <a:pt x="84094" y="202008"/>
                    <a:pt x="50104" y="168004"/>
                    <a:pt x="50104" y="126053"/>
                  </a:cubicBezTo>
                  <a:cubicBezTo>
                    <a:pt x="50104" y="84101"/>
                    <a:pt x="84094" y="50097"/>
                    <a:pt x="126053" y="50097"/>
                  </a:cubicBezTo>
                  <a:close/>
                  <a:moveTo>
                    <a:pt x="108419" y="0"/>
                  </a:moveTo>
                  <a:cubicBezTo>
                    <a:pt x="104170" y="0"/>
                    <a:pt x="100736" y="3434"/>
                    <a:pt x="100736" y="7683"/>
                  </a:cubicBezTo>
                  <a:lnTo>
                    <a:pt x="100736" y="28224"/>
                  </a:lnTo>
                  <a:cubicBezTo>
                    <a:pt x="91622" y="30569"/>
                    <a:pt x="82883" y="34179"/>
                    <a:pt x="74771" y="38957"/>
                  </a:cubicBezTo>
                  <a:lnTo>
                    <a:pt x="60252" y="24438"/>
                  </a:lnTo>
                  <a:cubicBezTo>
                    <a:pt x="58755" y="22951"/>
                    <a:pt x="56785" y="22203"/>
                    <a:pt x="54826" y="22203"/>
                  </a:cubicBezTo>
                  <a:cubicBezTo>
                    <a:pt x="52855" y="22203"/>
                    <a:pt x="50896" y="22951"/>
                    <a:pt x="49388" y="24448"/>
                  </a:cubicBezTo>
                  <a:lnTo>
                    <a:pt x="24457" y="49379"/>
                  </a:lnTo>
                  <a:cubicBezTo>
                    <a:pt x="21452" y="52387"/>
                    <a:pt x="21452" y="57252"/>
                    <a:pt x="24457" y="60246"/>
                  </a:cubicBezTo>
                  <a:lnTo>
                    <a:pt x="38976" y="74765"/>
                  </a:lnTo>
                  <a:cubicBezTo>
                    <a:pt x="34198" y="82868"/>
                    <a:pt x="30566" y="91608"/>
                    <a:pt x="28222" y="100723"/>
                  </a:cubicBezTo>
                  <a:lnTo>
                    <a:pt x="7693" y="100723"/>
                  </a:lnTo>
                  <a:cubicBezTo>
                    <a:pt x="3445" y="100723"/>
                    <a:pt x="11" y="104158"/>
                    <a:pt x="11" y="108407"/>
                  </a:cubicBezTo>
                  <a:lnTo>
                    <a:pt x="11" y="143687"/>
                  </a:lnTo>
                  <a:cubicBezTo>
                    <a:pt x="11" y="147925"/>
                    <a:pt x="3445" y="151371"/>
                    <a:pt x="7693" y="151371"/>
                  </a:cubicBezTo>
                  <a:lnTo>
                    <a:pt x="28222" y="151371"/>
                  </a:lnTo>
                  <a:cubicBezTo>
                    <a:pt x="30566" y="160486"/>
                    <a:pt x="34187" y="169226"/>
                    <a:pt x="38976" y="177328"/>
                  </a:cubicBezTo>
                  <a:lnTo>
                    <a:pt x="24457" y="191847"/>
                  </a:lnTo>
                  <a:cubicBezTo>
                    <a:pt x="21452" y="194853"/>
                    <a:pt x="21452" y="199707"/>
                    <a:pt x="24457" y="202712"/>
                  </a:cubicBezTo>
                  <a:lnTo>
                    <a:pt x="49388" y="227643"/>
                  </a:lnTo>
                  <a:cubicBezTo>
                    <a:pt x="50896" y="229154"/>
                    <a:pt x="52855" y="229902"/>
                    <a:pt x="54826" y="229902"/>
                  </a:cubicBezTo>
                  <a:cubicBezTo>
                    <a:pt x="56785" y="229902"/>
                    <a:pt x="58755" y="229154"/>
                    <a:pt x="60252" y="227657"/>
                  </a:cubicBezTo>
                  <a:lnTo>
                    <a:pt x="74771" y="213138"/>
                  </a:lnTo>
                  <a:cubicBezTo>
                    <a:pt x="82883" y="217915"/>
                    <a:pt x="91622" y="221525"/>
                    <a:pt x="100736" y="223892"/>
                  </a:cubicBezTo>
                  <a:lnTo>
                    <a:pt x="100736" y="244422"/>
                  </a:lnTo>
                  <a:cubicBezTo>
                    <a:pt x="100736" y="248649"/>
                    <a:pt x="104170" y="252095"/>
                    <a:pt x="108419" y="252095"/>
                  </a:cubicBezTo>
                  <a:lnTo>
                    <a:pt x="143697" y="252095"/>
                  </a:lnTo>
                  <a:cubicBezTo>
                    <a:pt x="147924" y="252095"/>
                    <a:pt x="151358" y="248649"/>
                    <a:pt x="151358" y="244422"/>
                  </a:cubicBezTo>
                  <a:lnTo>
                    <a:pt x="151358" y="223892"/>
                  </a:lnTo>
                  <a:cubicBezTo>
                    <a:pt x="160494" y="221525"/>
                    <a:pt x="169211" y="217915"/>
                    <a:pt x="177323" y="213137"/>
                  </a:cubicBezTo>
                  <a:lnTo>
                    <a:pt x="191842" y="227656"/>
                  </a:lnTo>
                  <a:cubicBezTo>
                    <a:pt x="193350" y="229143"/>
                    <a:pt x="195309" y="229891"/>
                    <a:pt x="197279" y="229891"/>
                  </a:cubicBezTo>
                  <a:cubicBezTo>
                    <a:pt x="199239" y="229891"/>
                    <a:pt x="201209" y="229143"/>
                    <a:pt x="202706" y="227646"/>
                  </a:cubicBezTo>
                  <a:lnTo>
                    <a:pt x="227648" y="202704"/>
                  </a:lnTo>
                  <a:cubicBezTo>
                    <a:pt x="230642" y="199707"/>
                    <a:pt x="230642" y="194842"/>
                    <a:pt x="227648" y="191837"/>
                  </a:cubicBezTo>
                  <a:lnTo>
                    <a:pt x="213140" y="177329"/>
                  </a:lnTo>
                  <a:cubicBezTo>
                    <a:pt x="217918" y="169226"/>
                    <a:pt x="221528" y="160486"/>
                    <a:pt x="223872" y="151371"/>
                  </a:cubicBezTo>
                  <a:lnTo>
                    <a:pt x="244412" y="151371"/>
                  </a:lnTo>
                  <a:cubicBezTo>
                    <a:pt x="248660" y="151371"/>
                    <a:pt x="252095" y="147925"/>
                    <a:pt x="252095" y="143687"/>
                  </a:cubicBezTo>
                  <a:lnTo>
                    <a:pt x="252095" y="108429"/>
                  </a:lnTo>
                  <a:cubicBezTo>
                    <a:pt x="252095" y="104191"/>
                    <a:pt x="248671" y="100745"/>
                    <a:pt x="244445" y="100745"/>
                  </a:cubicBezTo>
                  <a:cubicBezTo>
                    <a:pt x="244434" y="100745"/>
                    <a:pt x="244423" y="100745"/>
                    <a:pt x="244412" y="100745"/>
                  </a:cubicBezTo>
                  <a:lnTo>
                    <a:pt x="223872" y="100745"/>
                  </a:lnTo>
                  <a:cubicBezTo>
                    <a:pt x="221528" y="91608"/>
                    <a:pt x="217918" y="82890"/>
                    <a:pt x="213140" y="74777"/>
                  </a:cubicBezTo>
                  <a:lnTo>
                    <a:pt x="227648" y="60269"/>
                  </a:lnTo>
                  <a:cubicBezTo>
                    <a:pt x="230642" y="57252"/>
                    <a:pt x="230642" y="52387"/>
                    <a:pt x="227648" y="49393"/>
                  </a:cubicBezTo>
                  <a:lnTo>
                    <a:pt x="202706" y="24451"/>
                  </a:lnTo>
                  <a:cubicBezTo>
                    <a:pt x="201209" y="22951"/>
                    <a:pt x="199239" y="22203"/>
                    <a:pt x="197279" y="22203"/>
                  </a:cubicBezTo>
                  <a:cubicBezTo>
                    <a:pt x="195309" y="22203"/>
                    <a:pt x="193350" y="22951"/>
                    <a:pt x="191842" y="24448"/>
                  </a:cubicBezTo>
                  <a:lnTo>
                    <a:pt x="177323" y="38967"/>
                  </a:lnTo>
                  <a:cubicBezTo>
                    <a:pt x="169211" y="34179"/>
                    <a:pt x="160494" y="30569"/>
                    <a:pt x="151358" y="28224"/>
                  </a:cubicBezTo>
                  <a:lnTo>
                    <a:pt x="151358" y="7683"/>
                  </a:lnTo>
                  <a:cubicBezTo>
                    <a:pt x="151358" y="3434"/>
                    <a:pt x="147924" y="0"/>
                    <a:pt x="143697" y="0"/>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149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ff5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ff5QB/f38AAAAAA8zMzADAwP8Af39/AAAAAAAAAAAAAAAAAAAAAAAAAAAAIQAAABgAAAAUAAAAaB0AALwTAAD2HgAASRUAAAAAAAAmAAAACAAAAP//////////"/>
                </a:ext>
              </a:extLst>
            </p:cNvSpPr>
            <p:nvPr/>
          </p:nvSpPr>
          <p:spPr>
            <a:xfrm>
              <a:off x="4780280" y="3208020"/>
              <a:ext cx="252730" cy="252095"/>
            </a:xfrm>
            <a:custGeom>
              <a:avLst/>
              <a:gdLst/>
              <a:ahLst/>
              <a:cxnLst/>
              <a:rect l="0" t="0" r="252730" b="252095"/>
              <a:pathLst>
                <a:path w="252730" h="252095">
                  <a:moveTo>
                    <a:pt x="126371" y="50097"/>
                  </a:moveTo>
                  <a:cubicBezTo>
                    <a:pt x="168424" y="50097"/>
                    <a:pt x="202511" y="84101"/>
                    <a:pt x="202511" y="126053"/>
                  </a:cubicBezTo>
                  <a:cubicBezTo>
                    <a:pt x="202511" y="168004"/>
                    <a:pt x="168424" y="201997"/>
                    <a:pt x="126371" y="201997"/>
                  </a:cubicBezTo>
                  <a:lnTo>
                    <a:pt x="126371" y="202008"/>
                  </a:lnTo>
                  <a:cubicBezTo>
                    <a:pt x="84306" y="202008"/>
                    <a:pt x="50230" y="168004"/>
                    <a:pt x="50230" y="126053"/>
                  </a:cubicBezTo>
                  <a:cubicBezTo>
                    <a:pt x="50230" y="84101"/>
                    <a:pt x="84306" y="50097"/>
                    <a:pt x="126371" y="50097"/>
                  </a:cubicBezTo>
                  <a:close/>
                  <a:moveTo>
                    <a:pt x="108693" y="0"/>
                  </a:moveTo>
                  <a:cubicBezTo>
                    <a:pt x="104433" y="0"/>
                    <a:pt x="100990" y="3434"/>
                    <a:pt x="100990" y="7683"/>
                  </a:cubicBezTo>
                  <a:lnTo>
                    <a:pt x="100990" y="28224"/>
                  </a:lnTo>
                  <a:cubicBezTo>
                    <a:pt x="91854" y="30569"/>
                    <a:pt x="83092" y="34179"/>
                    <a:pt x="74959" y="38957"/>
                  </a:cubicBezTo>
                  <a:lnTo>
                    <a:pt x="60404" y="24402"/>
                  </a:lnTo>
                  <a:cubicBezTo>
                    <a:pt x="58904" y="22951"/>
                    <a:pt x="56929" y="22203"/>
                    <a:pt x="54964" y="22203"/>
                  </a:cubicBezTo>
                  <a:cubicBezTo>
                    <a:pt x="52989" y="22203"/>
                    <a:pt x="51025" y="22951"/>
                    <a:pt x="49513" y="24448"/>
                  </a:cubicBezTo>
                  <a:lnTo>
                    <a:pt x="24519" y="49442"/>
                  </a:lnTo>
                  <a:cubicBezTo>
                    <a:pt x="21507" y="52387"/>
                    <a:pt x="21507" y="57252"/>
                    <a:pt x="24519" y="60246"/>
                  </a:cubicBezTo>
                  <a:lnTo>
                    <a:pt x="39074" y="74801"/>
                  </a:lnTo>
                  <a:cubicBezTo>
                    <a:pt x="34285" y="82868"/>
                    <a:pt x="30644" y="91608"/>
                    <a:pt x="28293" y="100723"/>
                  </a:cubicBezTo>
                  <a:lnTo>
                    <a:pt x="7713" y="100723"/>
                  </a:lnTo>
                  <a:cubicBezTo>
                    <a:pt x="3454" y="100723"/>
                    <a:pt x="11" y="104158"/>
                    <a:pt x="11" y="108407"/>
                  </a:cubicBezTo>
                  <a:lnTo>
                    <a:pt x="11" y="143687"/>
                  </a:lnTo>
                  <a:cubicBezTo>
                    <a:pt x="11" y="147925"/>
                    <a:pt x="3454" y="151371"/>
                    <a:pt x="7713" y="151371"/>
                  </a:cubicBezTo>
                  <a:lnTo>
                    <a:pt x="28293" y="151371"/>
                  </a:lnTo>
                  <a:cubicBezTo>
                    <a:pt x="30644" y="160486"/>
                    <a:pt x="34274" y="169226"/>
                    <a:pt x="39074" y="177328"/>
                  </a:cubicBezTo>
                  <a:lnTo>
                    <a:pt x="24519" y="191883"/>
                  </a:lnTo>
                  <a:cubicBezTo>
                    <a:pt x="21507" y="194853"/>
                    <a:pt x="21507" y="199707"/>
                    <a:pt x="24519" y="202712"/>
                  </a:cubicBezTo>
                  <a:lnTo>
                    <a:pt x="49513" y="227706"/>
                  </a:lnTo>
                  <a:cubicBezTo>
                    <a:pt x="51025" y="229154"/>
                    <a:pt x="52989" y="229902"/>
                    <a:pt x="54964" y="229902"/>
                  </a:cubicBezTo>
                  <a:cubicBezTo>
                    <a:pt x="56929" y="229902"/>
                    <a:pt x="58904" y="229154"/>
                    <a:pt x="60404" y="227657"/>
                  </a:cubicBezTo>
                  <a:lnTo>
                    <a:pt x="74959" y="213102"/>
                  </a:lnTo>
                  <a:cubicBezTo>
                    <a:pt x="83092" y="217915"/>
                    <a:pt x="91854" y="221525"/>
                    <a:pt x="100990" y="223892"/>
                  </a:cubicBezTo>
                  <a:lnTo>
                    <a:pt x="100990" y="244422"/>
                  </a:lnTo>
                  <a:cubicBezTo>
                    <a:pt x="100990" y="248649"/>
                    <a:pt x="104433" y="252095"/>
                    <a:pt x="108693" y="252095"/>
                  </a:cubicBezTo>
                  <a:lnTo>
                    <a:pt x="144059" y="252095"/>
                  </a:lnTo>
                  <a:cubicBezTo>
                    <a:pt x="148297" y="252095"/>
                    <a:pt x="151740" y="248649"/>
                    <a:pt x="151740" y="244422"/>
                  </a:cubicBezTo>
                  <a:lnTo>
                    <a:pt x="151740" y="223892"/>
                  </a:lnTo>
                  <a:cubicBezTo>
                    <a:pt x="160898" y="221525"/>
                    <a:pt x="169638" y="217915"/>
                    <a:pt x="177771" y="213137"/>
                  </a:cubicBezTo>
                  <a:lnTo>
                    <a:pt x="192326" y="227692"/>
                  </a:lnTo>
                  <a:cubicBezTo>
                    <a:pt x="193837" y="229143"/>
                    <a:pt x="195801" y="229891"/>
                    <a:pt x="197777" y="229891"/>
                  </a:cubicBezTo>
                  <a:cubicBezTo>
                    <a:pt x="199741" y="229891"/>
                    <a:pt x="201716" y="229143"/>
                    <a:pt x="203217" y="227646"/>
                  </a:cubicBezTo>
                  <a:lnTo>
                    <a:pt x="228222" y="202641"/>
                  </a:lnTo>
                  <a:cubicBezTo>
                    <a:pt x="231223" y="199707"/>
                    <a:pt x="231223" y="194842"/>
                    <a:pt x="228222" y="191837"/>
                  </a:cubicBezTo>
                  <a:lnTo>
                    <a:pt x="213678" y="177293"/>
                  </a:lnTo>
                  <a:cubicBezTo>
                    <a:pt x="218467" y="169226"/>
                    <a:pt x="222086" y="160486"/>
                    <a:pt x="224437" y="151371"/>
                  </a:cubicBezTo>
                  <a:lnTo>
                    <a:pt x="245028" y="151371"/>
                  </a:lnTo>
                  <a:cubicBezTo>
                    <a:pt x="249287" y="151371"/>
                    <a:pt x="252730" y="147925"/>
                    <a:pt x="252730" y="143687"/>
                  </a:cubicBezTo>
                  <a:lnTo>
                    <a:pt x="252730" y="108429"/>
                  </a:lnTo>
                  <a:cubicBezTo>
                    <a:pt x="252730" y="104191"/>
                    <a:pt x="249298" y="100745"/>
                    <a:pt x="245061" y="100745"/>
                  </a:cubicBezTo>
                  <a:cubicBezTo>
                    <a:pt x="245050" y="100745"/>
                    <a:pt x="245039" y="100745"/>
                    <a:pt x="245028" y="100745"/>
                  </a:cubicBezTo>
                  <a:lnTo>
                    <a:pt x="224437" y="100745"/>
                  </a:lnTo>
                  <a:cubicBezTo>
                    <a:pt x="222086" y="91608"/>
                    <a:pt x="218467" y="82890"/>
                    <a:pt x="213678" y="74777"/>
                  </a:cubicBezTo>
                  <a:lnTo>
                    <a:pt x="228222" y="60233"/>
                  </a:lnTo>
                  <a:cubicBezTo>
                    <a:pt x="231223" y="57252"/>
                    <a:pt x="231223" y="52387"/>
                    <a:pt x="228222" y="49393"/>
                  </a:cubicBezTo>
                  <a:lnTo>
                    <a:pt x="203217" y="24388"/>
                  </a:lnTo>
                  <a:cubicBezTo>
                    <a:pt x="201716" y="22951"/>
                    <a:pt x="199741" y="22203"/>
                    <a:pt x="197777" y="22203"/>
                  </a:cubicBezTo>
                  <a:cubicBezTo>
                    <a:pt x="195801" y="22203"/>
                    <a:pt x="193837" y="22951"/>
                    <a:pt x="192326" y="24448"/>
                  </a:cubicBezTo>
                  <a:lnTo>
                    <a:pt x="177771" y="39003"/>
                  </a:lnTo>
                  <a:cubicBezTo>
                    <a:pt x="169638" y="34179"/>
                    <a:pt x="160898" y="30569"/>
                    <a:pt x="151740" y="28224"/>
                  </a:cubicBezTo>
                  <a:lnTo>
                    <a:pt x="151740" y="7683"/>
                  </a:lnTo>
                  <a:cubicBezTo>
                    <a:pt x="151740" y="3434"/>
                    <a:pt x="148297" y="0"/>
                    <a:pt x="144059" y="0"/>
                  </a:cubicBezTo>
                  <a:close/>
                </a:path>
              </a:pathLst>
            </a:custGeom>
            <a:noFill/>
            <a:ln w="9525" cap="flat" cmpd="sng" algn="ctr">
              <a:solidFill>
                <a:srgbClr val="D7DFE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5" name="Google Shape;11499;p69"/>
          <p:cNvGrpSpPr>
            <a:extLst>
              <a:ext uri="smNativeData">
                <pr:smNativeData xmlns:pr="smNativeData" xmlns="smNativeData" val="SMDATA_6_r2NKZxMAAAAlAAAAAQAAAA8BAAAAkAAAAEgAAACQAAAASAAAAAAAAAAAAAAAAAAAABcAAAAUAAAAAAAAAAAAAAD/fwAA/38AAAAAAAAJAAAABAAAAFiwnh0fAAAAVAAAAAAAAAAAAAAAAAAAAAAAAAAAAAAAAAAAAAAAAAAAAAAAAAAAAAAAAAAAAAAAAAAAAAAAAAAAAAAAAAAAAAAAAAAAAAAAAAAAAAAAAAAAAAAAAAAAACEAAAAYAAAAFAAAAIsEAAAdFQAAgwwAABgZAAAQAAAAJgAAAAgAAAD/////AAAAAA=="/>
              </a:ext>
            </a:extLst>
          </p:cNvGrpSpPr>
          <p:nvPr/>
        </p:nvGrpSpPr>
        <p:grpSpPr>
          <a:xfrm>
            <a:off x="738505" y="3432175"/>
            <a:ext cx="1295400" cy="647065"/>
            <a:chOff x="738505" y="3432175"/>
            <a:chExt cx="1295400" cy="647065"/>
          </a:xfrm>
        </p:grpSpPr>
        <p:sp>
          <p:nvSpPr>
            <p:cNvPr id="245" name="Google Shape;1150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HgkAAMQXAADsCQAAzRgAAAAAAAAmAAAACAAAAP//////////"/>
                </a:ext>
              </a:extLst>
            </p:cNvSpPr>
            <p:nvPr/>
          </p:nvSpPr>
          <p:spPr>
            <a:xfrm>
              <a:off x="1482090" y="3863340"/>
              <a:ext cx="130810" cy="168275"/>
            </a:xfrm>
            <a:custGeom>
              <a:avLst/>
              <a:gdLst/>
              <a:ahLst/>
              <a:cxnLst/>
              <a:rect l="0" t="0" r="130810" b="168275"/>
              <a:pathLst>
                <a:path w="130810" h="168275" fill="none">
                  <a:moveTo>
                    <a:pt x="130805" y="168270"/>
                  </a:moveTo>
                  <a:lnTo>
                    <a:pt x="81357" y="168270"/>
                  </a:lnTo>
                  <a:cubicBezTo>
                    <a:pt x="67316" y="168270"/>
                    <a:pt x="64515" y="152545"/>
                    <a:pt x="64515" y="152545"/>
                  </a:cubicBezTo>
                  <a:lnTo>
                    <a:pt x="64515" y="48246"/>
                  </a:lnTo>
                  <a:lnTo>
                    <a:pt x="0" y="48246"/>
                  </a:lnTo>
                  <a:lnTo>
                    <a:pt x="0" y="4"/>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4" name="Google Shape;1150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9QoAAM0YAAD6CwAAzRgAAAAAAAAmAAAACAAAAP//////////"/>
                </a:ext>
              </a:extLst>
            </p:cNvSpPr>
            <p:nvPr/>
          </p:nvSpPr>
          <p:spPr>
            <a:xfrm>
              <a:off x="1781175" y="4031615"/>
              <a:ext cx="165735" cy="0"/>
            </a:xfrm>
            <a:custGeom>
              <a:avLst/>
              <a:gdLst/>
              <a:ahLst/>
              <a:cxnLst/>
              <a:rect l="0" t="0" r="165735" b="0"/>
              <a:pathLst>
                <a:path w="165735" h="0" fill="none">
                  <a:moveTo>
                    <a:pt x="4" y="0"/>
                  </a:moveTo>
                  <a:lnTo>
                    <a:pt x="165735"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1150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7AkAAH8YAAD1CgAAGBkAAAAAAAAmAAAACAAAAP//////////"/>
                </a:ext>
              </a:extLst>
            </p:cNvSpPr>
            <p:nvPr/>
          </p:nvSpPr>
          <p:spPr>
            <a:xfrm>
              <a:off x="1612900" y="3982085"/>
              <a:ext cx="168275" cy="97155"/>
            </a:xfrm>
            <a:custGeom>
              <a:avLst/>
              <a:gdLst/>
              <a:ahLst/>
              <a:cxnLst/>
              <a:rect l="0" t="0" r="168275" b="97155"/>
              <a:pathLst>
                <a:path w="168275" h="97155">
                  <a:moveTo>
                    <a:pt x="22440" y="4"/>
                  </a:moveTo>
                  <a:cubicBezTo>
                    <a:pt x="10055" y="4"/>
                    <a:pt x="0" y="12135"/>
                    <a:pt x="0" y="27106"/>
                  </a:cubicBezTo>
                  <a:lnTo>
                    <a:pt x="0" y="70035"/>
                  </a:lnTo>
                  <a:cubicBezTo>
                    <a:pt x="0" y="85006"/>
                    <a:pt x="10055" y="97150"/>
                    <a:pt x="22440" y="97150"/>
                  </a:cubicBezTo>
                  <a:lnTo>
                    <a:pt x="145834" y="97150"/>
                  </a:lnTo>
                  <a:cubicBezTo>
                    <a:pt x="158237" y="97150"/>
                    <a:pt x="168275" y="85006"/>
                    <a:pt x="168275" y="70035"/>
                  </a:cubicBezTo>
                  <a:lnTo>
                    <a:pt x="168275" y="27106"/>
                  </a:lnTo>
                  <a:cubicBezTo>
                    <a:pt x="168275" y="12135"/>
                    <a:pt x="158237" y="4"/>
                    <a:pt x="145834"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1150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KAcAACEXAAClBwAAIRcAAAAAAAAmAAAACAAAAP//////////"/>
                </a:ext>
              </a:extLst>
            </p:cNvSpPr>
            <p:nvPr/>
          </p:nvSpPr>
          <p:spPr>
            <a:xfrm>
              <a:off x="1163320" y="3759835"/>
              <a:ext cx="79375" cy="0"/>
            </a:xfrm>
            <a:custGeom>
              <a:avLst/>
              <a:gdLst/>
              <a:ahLst/>
              <a:cxnLst/>
              <a:rect l="0" t="0" r="79375" b="0"/>
              <a:pathLst>
                <a:path w="79375" h="0" fill="none">
                  <a:moveTo>
                    <a:pt x="79370" y="0"/>
                  </a:moveTo>
                  <a:lnTo>
                    <a:pt x="4"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1" name="Google Shape;1150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wQAAH8WAAClBQAAfxYAAAAAAAAmAAAACAAAAP//////////"/>
                </a:ext>
              </a:extLst>
            </p:cNvSpPr>
            <p:nvPr/>
          </p:nvSpPr>
          <p:spPr>
            <a:xfrm>
              <a:off x="758825" y="3656965"/>
              <a:ext cx="158750" cy="0"/>
            </a:xfrm>
            <a:custGeom>
              <a:avLst/>
              <a:gdLst/>
              <a:ahLst/>
              <a:cxnLst/>
              <a:rect l="0" t="0" r="158750" b="0"/>
              <a:pathLst>
                <a:path w="158750" h="0" fill="none">
                  <a:moveTo>
                    <a:pt x="158745" y="0"/>
                  </a:moveTo>
                  <a:lnTo>
                    <a:pt x="5"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0" name="Google Shape;1150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ogYAAH8WAAAjBwAAwxcAAAAAAAAmAAAACAAAAP//////////"/>
                </a:ext>
              </a:extLst>
            </p:cNvSpPr>
            <p:nvPr/>
          </p:nvSpPr>
          <p:spPr>
            <a:xfrm>
              <a:off x="1078230" y="3656965"/>
              <a:ext cx="81915" cy="205740"/>
            </a:xfrm>
            <a:custGeom>
              <a:avLst/>
              <a:gdLst/>
              <a:ahLst/>
              <a:cxnLst/>
              <a:rect l="0" t="0" r="81915" b="205740"/>
              <a:pathLst>
                <a:path w="81915" h="205740" fill="none">
                  <a:moveTo>
                    <a:pt x="0" y="205740"/>
                  </a:moveTo>
                  <a:lnTo>
                    <a:pt x="56374" y="205740"/>
                  </a:lnTo>
                  <a:cubicBezTo>
                    <a:pt x="68777" y="205740"/>
                    <a:pt x="81910" y="193436"/>
                    <a:pt x="81910" y="161733"/>
                  </a:cubicBezTo>
                  <a:lnTo>
                    <a:pt x="81910" y="44012"/>
                  </a:lnTo>
                  <a:cubicBezTo>
                    <a:pt x="81910" y="12304"/>
                    <a:pt x="68777" y="5"/>
                    <a:pt x="56374" y="5"/>
                  </a:cubicBezTo>
                  <a:lnTo>
                    <a:pt x="7785" y="5"/>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1150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wQAAMMXAACZBQAAwxcAAAAAAAAmAAAACAAAAP//////////"/>
                </a:ext>
              </a:extLst>
            </p:cNvSpPr>
            <p:nvPr/>
          </p:nvSpPr>
          <p:spPr>
            <a:xfrm>
              <a:off x="758825" y="3862705"/>
              <a:ext cx="151130" cy="0"/>
            </a:xfrm>
            <a:custGeom>
              <a:avLst/>
              <a:gdLst/>
              <a:ahLst/>
              <a:cxnLst/>
              <a:rect l="0" t="0" r="151130" b="0"/>
              <a:pathLst>
                <a:path w="151130" h="0" fill="none">
                  <a:moveTo>
                    <a:pt x="5" y="0"/>
                  </a:moveTo>
                  <a:lnTo>
                    <a:pt x="151130"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 name="Google Shape;1150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mQUAAGoXAACiBgAAAxgAAAAAAAAmAAAACAAAAP//////////"/>
                </a:ext>
              </a:extLst>
            </p:cNvSpPr>
            <p:nvPr/>
          </p:nvSpPr>
          <p:spPr>
            <a:xfrm>
              <a:off x="909955" y="3806190"/>
              <a:ext cx="168275" cy="97155"/>
            </a:xfrm>
            <a:custGeom>
              <a:avLst/>
              <a:gdLst/>
              <a:ahLst/>
              <a:cxnLst/>
              <a:rect l="0" t="0" r="168275" b="97155"/>
              <a:pathLst>
                <a:path w="168275" h="97155">
                  <a:moveTo>
                    <a:pt x="22426" y="4"/>
                  </a:moveTo>
                  <a:cubicBezTo>
                    <a:pt x="10041" y="4"/>
                    <a:pt x="4" y="12133"/>
                    <a:pt x="4" y="27106"/>
                  </a:cubicBezTo>
                  <a:lnTo>
                    <a:pt x="4" y="70048"/>
                  </a:lnTo>
                  <a:cubicBezTo>
                    <a:pt x="4" y="85021"/>
                    <a:pt x="10041" y="97150"/>
                    <a:pt x="22426" y="97150"/>
                  </a:cubicBezTo>
                  <a:lnTo>
                    <a:pt x="145830" y="97150"/>
                  </a:lnTo>
                  <a:cubicBezTo>
                    <a:pt x="158219" y="97150"/>
                    <a:pt x="168270" y="85021"/>
                    <a:pt x="168270" y="70048"/>
                  </a:cubicBezTo>
                  <a:lnTo>
                    <a:pt x="168270" y="27106"/>
                  </a:lnTo>
                  <a:cubicBezTo>
                    <a:pt x="168270" y="12133"/>
                    <a:pt x="158219" y="4"/>
                    <a:pt x="145830"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 name="Google Shape;1150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pQUAAEAWAACvBgAA2RYAAAAAAAAmAAAACAAAAP//////////"/>
                </a:ext>
              </a:extLst>
            </p:cNvSpPr>
            <p:nvPr/>
          </p:nvSpPr>
          <p:spPr>
            <a:xfrm>
              <a:off x="917575" y="3616960"/>
              <a:ext cx="168910" cy="97155"/>
            </a:xfrm>
            <a:custGeom>
              <a:avLst/>
              <a:gdLst/>
              <a:ahLst/>
              <a:cxnLst/>
              <a:rect l="0" t="0" r="168910" b="97155"/>
              <a:pathLst>
                <a:path w="168910" h="97155">
                  <a:moveTo>
                    <a:pt x="22530" y="0"/>
                  </a:moveTo>
                  <a:cubicBezTo>
                    <a:pt x="10093" y="0"/>
                    <a:pt x="0" y="12131"/>
                    <a:pt x="0" y="27103"/>
                  </a:cubicBezTo>
                  <a:lnTo>
                    <a:pt x="0" y="70033"/>
                  </a:lnTo>
                  <a:cubicBezTo>
                    <a:pt x="0" y="85005"/>
                    <a:pt x="10080" y="97150"/>
                    <a:pt x="22530" y="97150"/>
                  </a:cubicBezTo>
                  <a:lnTo>
                    <a:pt x="146384" y="97150"/>
                  </a:lnTo>
                  <a:cubicBezTo>
                    <a:pt x="158817" y="97150"/>
                    <a:pt x="168910" y="85005"/>
                    <a:pt x="168910" y="70033"/>
                  </a:cubicBezTo>
                  <a:lnTo>
                    <a:pt x="168910" y="27103"/>
                  </a:lnTo>
                  <a:cubicBezTo>
                    <a:pt x="168910" y="12131"/>
                    <a:pt x="158817" y="0"/>
                    <a:pt x="146384"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 name="Google Shape;1150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QkAACEXAADmCQAAIRcAAAAAAAAmAAAACAAAAP//////////"/>
                </a:ext>
              </a:extLst>
            </p:cNvSpPr>
            <p:nvPr/>
          </p:nvSpPr>
          <p:spPr>
            <a:xfrm>
              <a:off x="1529715" y="3759835"/>
              <a:ext cx="79375" cy="0"/>
            </a:xfrm>
            <a:custGeom>
              <a:avLst/>
              <a:gdLst/>
              <a:ahLst/>
              <a:cxnLst/>
              <a:rect l="0" t="0" r="79375" b="0"/>
              <a:pathLst>
                <a:path w="79375" h="0" fill="none">
                  <a:moveTo>
                    <a:pt x="4" y="0"/>
                  </a:moveTo>
                  <a:lnTo>
                    <a:pt x="79370"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5" name="Google Shape;1151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dAsAAH8WAABeDAAAfxYAAAAAAAAmAAAACAAAAP//////////"/>
                </a:ext>
              </a:extLst>
            </p:cNvSpPr>
            <p:nvPr/>
          </p:nvSpPr>
          <p:spPr>
            <a:xfrm>
              <a:off x="1861820" y="3656965"/>
              <a:ext cx="148590" cy="0"/>
            </a:xfrm>
            <a:custGeom>
              <a:avLst/>
              <a:gdLst/>
              <a:ahLst/>
              <a:cxnLst/>
              <a:rect l="0" t="0" r="148590" b="0"/>
              <a:pathLst>
                <a:path w="148590" h="0" fill="none">
                  <a:moveTo>
                    <a:pt x="5" y="0"/>
                  </a:moveTo>
                  <a:lnTo>
                    <a:pt x="148590"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1151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5gkAAH8WAABrCgAAwxcAAAAAAAAmAAAACAAAAP//////////"/>
                </a:ext>
              </a:extLst>
            </p:cNvSpPr>
            <p:nvPr/>
          </p:nvSpPr>
          <p:spPr>
            <a:xfrm>
              <a:off x="1609090" y="3656965"/>
              <a:ext cx="84455" cy="205740"/>
            </a:xfrm>
            <a:custGeom>
              <a:avLst/>
              <a:gdLst/>
              <a:ahLst/>
              <a:cxnLst/>
              <a:rect l="0" t="0" r="84455" b="205740"/>
              <a:pathLst>
                <a:path w="84455" h="205740" fill="none">
                  <a:moveTo>
                    <a:pt x="84455" y="205740"/>
                  </a:moveTo>
                  <a:lnTo>
                    <a:pt x="25509" y="205740"/>
                  </a:lnTo>
                  <a:cubicBezTo>
                    <a:pt x="13101" y="205740"/>
                    <a:pt x="0" y="193436"/>
                    <a:pt x="0" y="161733"/>
                  </a:cubicBezTo>
                  <a:lnTo>
                    <a:pt x="0" y="44012"/>
                  </a:lnTo>
                  <a:cubicBezTo>
                    <a:pt x="0" y="12304"/>
                    <a:pt x="13101" y="5"/>
                    <a:pt x="25509" y="5"/>
                  </a:cubicBezTo>
                  <a:lnTo>
                    <a:pt x="84455" y="5"/>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3" name="Google Shape;1151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dAsAAMMXAABeDAAAwxcAAAAAAAAmAAAACAAAAP//////////"/>
                </a:ext>
              </a:extLst>
            </p:cNvSpPr>
            <p:nvPr/>
          </p:nvSpPr>
          <p:spPr>
            <a:xfrm>
              <a:off x="1861820" y="3862705"/>
              <a:ext cx="148590" cy="0"/>
            </a:xfrm>
            <a:custGeom>
              <a:avLst/>
              <a:gdLst/>
              <a:ahLst/>
              <a:cxnLst/>
              <a:rect l="0" t="0" r="148590" b="0"/>
              <a:pathLst>
                <a:path w="148590" h="0" fill="none">
                  <a:moveTo>
                    <a:pt x="148590" y="0"/>
                  </a:moveTo>
                  <a:lnTo>
                    <a:pt x="5"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 name="Google Shape;1151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woAAEAWAAB0CwAA2RYAAAAAAAAmAAAACAAAAP//////////"/>
                </a:ext>
              </a:extLst>
            </p:cNvSpPr>
            <p:nvPr/>
          </p:nvSpPr>
          <p:spPr>
            <a:xfrm>
              <a:off x="1693545" y="3616960"/>
              <a:ext cx="168275" cy="97155"/>
            </a:xfrm>
            <a:custGeom>
              <a:avLst/>
              <a:gdLst/>
              <a:ahLst/>
              <a:cxnLst/>
              <a:rect l="0" t="0" r="168275" b="97155"/>
              <a:pathLst>
                <a:path w="168275" h="97155">
                  <a:moveTo>
                    <a:pt x="22447" y="0"/>
                  </a:moveTo>
                  <a:cubicBezTo>
                    <a:pt x="10042" y="0"/>
                    <a:pt x="4" y="12131"/>
                    <a:pt x="4" y="27103"/>
                  </a:cubicBezTo>
                  <a:lnTo>
                    <a:pt x="4" y="70033"/>
                  </a:lnTo>
                  <a:cubicBezTo>
                    <a:pt x="4" y="85005"/>
                    <a:pt x="10042" y="97150"/>
                    <a:pt x="22447" y="97150"/>
                  </a:cubicBezTo>
                  <a:lnTo>
                    <a:pt x="145845" y="97150"/>
                  </a:lnTo>
                  <a:cubicBezTo>
                    <a:pt x="158236" y="97150"/>
                    <a:pt x="168275" y="85005"/>
                    <a:pt x="168275" y="70033"/>
                  </a:cubicBezTo>
                  <a:lnTo>
                    <a:pt x="168275" y="27103"/>
                  </a:lnTo>
                  <a:cubicBezTo>
                    <a:pt x="168275" y="12131"/>
                    <a:pt x="158236" y="0"/>
                    <a:pt x="145845"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 name="Google Shape;1151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woAAGoXAAB1CwAAAxgAAAAAAAAmAAAACAAAAP//////////"/>
                </a:ext>
              </a:extLst>
            </p:cNvSpPr>
            <p:nvPr/>
          </p:nvSpPr>
          <p:spPr>
            <a:xfrm>
              <a:off x="1693545" y="3806190"/>
              <a:ext cx="168910" cy="97155"/>
            </a:xfrm>
            <a:custGeom>
              <a:avLst/>
              <a:gdLst/>
              <a:ahLst/>
              <a:cxnLst/>
              <a:rect l="0" t="0" r="168910" b="97155"/>
              <a:pathLst>
                <a:path w="168910" h="97155">
                  <a:moveTo>
                    <a:pt x="22530" y="4"/>
                  </a:moveTo>
                  <a:cubicBezTo>
                    <a:pt x="10098" y="4"/>
                    <a:pt x="5" y="12133"/>
                    <a:pt x="5" y="27106"/>
                  </a:cubicBezTo>
                  <a:lnTo>
                    <a:pt x="5" y="70048"/>
                  </a:lnTo>
                  <a:cubicBezTo>
                    <a:pt x="5" y="85021"/>
                    <a:pt x="10098" y="97150"/>
                    <a:pt x="22530" y="97150"/>
                  </a:cubicBezTo>
                  <a:lnTo>
                    <a:pt x="146380" y="97150"/>
                  </a:lnTo>
                  <a:cubicBezTo>
                    <a:pt x="158817" y="97150"/>
                    <a:pt x="168910" y="85021"/>
                    <a:pt x="168910" y="70048"/>
                  </a:cubicBezTo>
                  <a:lnTo>
                    <a:pt x="168910" y="27106"/>
                  </a:lnTo>
                  <a:cubicBezTo>
                    <a:pt x="168910" y="12133"/>
                    <a:pt x="158817" y="4"/>
                    <a:pt x="146380"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 name="Google Shape;1151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pgcAADwWAABpCQAAABgAAAAAAAAmAAAACAAAAP//////////"/>
                </a:ext>
              </a:extLst>
            </p:cNvSpPr>
            <p:nvPr/>
          </p:nvSpPr>
          <p:spPr>
            <a:xfrm>
              <a:off x="1243330" y="3614420"/>
              <a:ext cx="286385" cy="287020"/>
            </a:xfrm>
            <a:custGeom>
              <a:avLst/>
              <a:gdLst/>
              <a:ahLst/>
              <a:cxnLst/>
              <a:rect l="0" t="0" r="286385" b="287020"/>
              <a:pathLst>
                <a:path w="286385" h="287020" fill="none">
                  <a:moveTo>
                    <a:pt x="286385" y="143508"/>
                  </a:moveTo>
                  <a:cubicBezTo>
                    <a:pt x="286385" y="222764"/>
                    <a:pt x="222275" y="287020"/>
                    <a:pt x="143203" y="287020"/>
                  </a:cubicBezTo>
                  <a:cubicBezTo>
                    <a:pt x="64109" y="287020"/>
                    <a:pt x="4" y="222764"/>
                    <a:pt x="4" y="143508"/>
                  </a:cubicBezTo>
                  <a:cubicBezTo>
                    <a:pt x="4" y="64256"/>
                    <a:pt x="64109" y="0"/>
                    <a:pt x="143203" y="0"/>
                  </a:cubicBezTo>
                  <a:cubicBezTo>
                    <a:pt x="222275" y="0"/>
                    <a:pt x="286385" y="64256"/>
                    <a:pt x="286385" y="14350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9" name="Google Shape;1151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gcAAGgVAADwBwAAfhYAAAAAAAAmAAAACAAAAP//////////"/>
                </a:ext>
              </a:extLst>
            </p:cNvSpPr>
            <p:nvPr/>
          </p:nvSpPr>
          <p:spPr>
            <a:xfrm>
              <a:off x="1151890" y="3479800"/>
              <a:ext cx="138430" cy="176530"/>
            </a:xfrm>
            <a:custGeom>
              <a:avLst/>
              <a:gdLst/>
              <a:ahLst/>
              <a:cxnLst/>
              <a:rect l="0" t="0" r="138430" b="176530"/>
              <a:pathLst>
                <a:path w="138430" h="176530" fill="none">
                  <a:moveTo>
                    <a:pt x="5" y="5"/>
                  </a:moveTo>
                  <a:lnTo>
                    <a:pt x="57232" y="5"/>
                  </a:lnTo>
                  <a:cubicBezTo>
                    <a:pt x="71231" y="5"/>
                    <a:pt x="74040" y="15750"/>
                    <a:pt x="74040" y="15750"/>
                  </a:cubicBezTo>
                  <a:lnTo>
                    <a:pt x="74040" y="120183"/>
                  </a:lnTo>
                  <a:lnTo>
                    <a:pt x="138430" y="120183"/>
                  </a:lnTo>
                  <a:lnTo>
                    <a:pt x="138430" y="17653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8" name="Google Shape;1151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wUAAGgVAAANBgAAaBUAAAAAAAAmAAAACAAAAP//////////"/>
                </a:ext>
              </a:extLst>
            </p:cNvSpPr>
            <p:nvPr/>
          </p:nvSpPr>
          <p:spPr>
            <a:xfrm>
              <a:off x="817245" y="3479800"/>
              <a:ext cx="166370" cy="0"/>
            </a:xfrm>
            <a:custGeom>
              <a:avLst/>
              <a:gdLst/>
              <a:ahLst/>
              <a:cxnLst/>
              <a:rect l="0" t="0" r="166370" b="0"/>
              <a:pathLst>
                <a:path w="166370" h="0" fill="none">
                  <a:moveTo>
                    <a:pt x="166370" y="0"/>
                  </a:moveTo>
                  <a:lnTo>
                    <a:pt x="5"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7" name="Google Shape;1151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DQYAAB0VAAAWBwAAthUAAAAAAAAmAAAACAAAAP//////////"/>
                </a:ext>
              </a:extLst>
            </p:cNvSpPr>
            <p:nvPr/>
          </p:nvSpPr>
          <p:spPr>
            <a:xfrm>
              <a:off x="983615" y="3432175"/>
              <a:ext cx="168275" cy="97155"/>
            </a:xfrm>
            <a:custGeom>
              <a:avLst/>
              <a:gdLst/>
              <a:ahLst/>
              <a:cxnLst/>
              <a:rect l="0" t="0" r="168275" b="97155"/>
              <a:pathLst>
                <a:path w="168275" h="97155">
                  <a:moveTo>
                    <a:pt x="22444" y="4"/>
                  </a:moveTo>
                  <a:cubicBezTo>
                    <a:pt x="10059" y="4"/>
                    <a:pt x="4" y="12148"/>
                    <a:pt x="4" y="27119"/>
                  </a:cubicBezTo>
                  <a:lnTo>
                    <a:pt x="4" y="70048"/>
                  </a:lnTo>
                  <a:cubicBezTo>
                    <a:pt x="4" y="85019"/>
                    <a:pt x="10059" y="97150"/>
                    <a:pt x="22444" y="97150"/>
                  </a:cubicBezTo>
                  <a:lnTo>
                    <a:pt x="145848" y="97150"/>
                  </a:lnTo>
                  <a:cubicBezTo>
                    <a:pt x="158233" y="97150"/>
                    <a:pt x="168275" y="85019"/>
                    <a:pt x="168275" y="70048"/>
                  </a:cubicBezTo>
                  <a:lnTo>
                    <a:pt x="168275" y="27119"/>
                  </a:lnTo>
                  <a:cubicBezTo>
                    <a:pt x="168275" y="12148"/>
                    <a:pt x="158233" y="4"/>
                    <a:pt x="145848"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 name="Google Shape;1151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gcAANcXAADwBwAAzRgAAAAAAAAmAAAACAAAAP//////////"/>
                </a:ext>
              </a:extLst>
            </p:cNvSpPr>
            <p:nvPr/>
          </p:nvSpPr>
          <p:spPr>
            <a:xfrm>
              <a:off x="1151890" y="3875405"/>
              <a:ext cx="138430" cy="156210"/>
            </a:xfrm>
            <a:custGeom>
              <a:avLst/>
              <a:gdLst/>
              <a:ahLst/>
              <a:cxnLst/>
              <a:rect l="0" t="0" r="138430" b="156210"/>
              <a:pathLst>
                <a:path w="138430" h="156210" fill="none">
                  <a:moveTo>
                    <a:pt x="0" y="156205"/>
                  </a:moveTo>
                  <a:lnTo>
                    <a:pt x="57174" y="156205"/>
                  </a:lnTo>
                  <a:cubicBezTo>
                    <a:pt x="71201" y="156205"/>
                    <a:pt x="74012" y="140473"/>
                    <a:pt x="74012" y="140473"/>
                  </a:cubicBezTo>
                  <a:lnTo>
                    <a:pt x="74012" y="36127"/>
                  </a:lnTo>
                  <a:lnTo>
                    <a:pt x="138430" y="36127"/>
                  </a:lnTo>
                  <a:lnTo>
                    <a:pt x="138430" y="5"/>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 name="Google Shape;1152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wUAAM0YAAANBgAAzRgAAAAAAAAmAAAACAAAAP//////////"/>
                </a:ext>
              </a:extLst>
            </p:cNvSpPr>
            <p:nvPr/>
          </p:nvSpPr>
          <p:spPr>
            <a:xfrm>
              <a:off x="817245" y="4031615"/>
              <a:ext cx="166370" cy="0"/>
            </a:xfrm>
            <a:custGeom>
              <a:avLst/>
              <a:gdLst/>
              <a:ahLst/>
              <a:cxnLst/>
              <a:rect l="0" t="0" r="166370" b="0"/>
              <a:pathLst>
                <a:path w="166370" h="0" fill="none">
                  <a:moveTo>
                    <a:pt x="166370" y="0"/>
                  </a:moveTo>
                  <a:lnTo>
                    <a:pt x="5"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1152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DQYAAH8YAAAWBwAAGBkAAAAAAAAmAAAACAAAAP//////////"/>
                </a:ext>
              </a:extLst>
            </p:cNvSpPr>
            <p:nvPr/>
          </p:nvSpPr>
          <p:spPr>
            <a:xfrm>
              <a:off x="983615" y="3982085"/>
              <a:ext cx="168275" cy="97155"/>
            </a:xfrm>
            <a:custGeom>
              <a:avLst/>
              <a:gdLst/>
              <a:ahLst/>
              <a:cxnLst/>
              <a:rect l="0" t="0" r="168275" b="97155"/>
              <a:pathLst>
                <a:path w="168275" h="97155">
                  <a:moveTo>
                    <a:pt x="22444" y="4"/>
                  </a:moveTo>
                  <a:cubicBezTo>
                    <a:pt x="10059" y="4"/>
                    <a:pt x="4" y="12135"/>
                    <a:pt x="4" y="27106"/>
                  </a:cubicBezTo>
                  <a:lnTo>
                    <a:pt x="4" y="70035"/>
                  </a:lnTo>
                  <a:cubicBezTo>
                    <a:pt x="4" y="85006"/>
                    <a:pt x="10059" y="97150"/>
                    <a:pt x="22444" y="97150"/>
                  </a:cubicBezTo>
                  <a:lnTo>
                    <a:pt x="145848" y="97150"/>
                  </a:lnTo>
                  <a:cubicBezTo>
                    <a:pt x="158233" y="97150"/>
                    <a:pt x="168275" y="85006"/>
                    <a:pt x="168275" y="70035"/>
                  </a:cubicBezTo>
                  <a:lnTo>
                    <a:pt x="168275" y="27106"/>
                  </a:lnTo>
                  <a:cubicBezTo>
                    <a:pt x="168275" y="12135"/>
                    <a:pt x="158233" y="4"/>
                    <a:pt x="145848"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1152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JwkAAGgVAAD3CQAAfhYAAAAAAAAmAAAACAAAAP//////////"/>
                </a:ext>
              </a:extLst>
            </p:cNvSpPr>
            <p:nvPr/>
          </p:nvSpPr>
          <p:spPr>
            <a:xfrm>
              <a:off x="1487805" y="3479800"/>
              <a:ext cx="132080" cy="176530"/>
            </a:xfrm>
            <a:custGeom>
              <a:avLst/>
              <a:gdLst/>
              <a:ahLst/>
              <a:cxnLst/>
              <a:rect l="0" t="0" r="132080" b="176530"/>
              <a:pathLst>
                <a:path w="132080" h="176530" fill="none">
                  <a:moveTo>
                    <a:pt x="132075" y="5"/>
                  </a:moveTo>
                  <a:lnTo>
                    <a:pt x="81039" y="5"/>
                  </a:lnTo>
                  <a:cubicBezTo>
                    <a:pt x="67053" y="5"/>
                    <a:pt x="64249" y="15750"/>
                    <a:pt x="64249" y="15750"/>
                  </a:cubicBezTo>
                  <a:lnTo>
                    <a:pt x="64249" y="120183"/>
                  </a:lnTo>
                  <a:lnTo>
                    <a:pt x="0" y="120183"/>
                  </a:lnTo>
                  <a:lnTo>
                    <a:pt x="0" y="17653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1152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AsAAGgVAAD6CwAAaBUAAAAAAAAmAAAACAAAAP//////////"/>
                </a:ext>
              </a:extLst>
            </p:cNvSpPr>
            <p:nvPr/>
          </p:nvSpPr>
          <p:spPr>
            <a:xfrm>
              <a:off x="1788160" y="3479800"/>
              <a:ext cx="158750" cy="0"/>
            </a:xfrm>
            <a:custGeom>
              <a:avLst/>
              <a:gdLst/>
              <a:ahLst/>
              <a:cxnLst/>
              <a:rect l="0" t="0" r="158750" b="0"/>
              <a:pathLst>
                <a:path w="158750" h="0" fill="none">
                  <a:moveTo>
                    <a:pt x="5" y="0"/>
                  </a:moveTo>
                  <a:lnTo>
                    <a:pt x="158750" y="0"/>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1152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9wkAAB0VAAAACwAAthUAAAAAAAAmAAAACAAAAP//////////"/>
                </a:ext>
              </a:extLst>
            </p:cNvSpPr>
            <p:nvPr/>
          </p:nvSpPr>
          <p:spPr>
            <a:xfrm>
              <a:off x="1619885" y="3432175"/>
              <a:ext cx="168275" cy="97155"/>
            </a:xfrm>
            <a:custGeom>
              <a:avLst/>
              <a:gdLst/>
              <a:ahLst/>
              <a:cxnLst/>
              <a:rect l="0" t="0" r="168275" b="97155"/>
              <a:pathLst>
                <a:path w="168275" h="97155">
                  <a:moveTo>
                    <a:pt x="22427" y="4"/>
                  </a:moveTo>
                  <a:cubicBezTo>
                    <a:pt x="10037" y="4"/>
                    <a:pt x="0" y="12148"/>
                    <a:pt x="0" y="27119"/>
                  </a:cubicBezTo>
                  <a:lnTo>
                    <a:pt x="0" y="70048"/>
                  </a:lnTo>
                  <a:cubicBezTo>
                    <a:pt x="0" y="85019"/>
                    <a:pt x="10037" y="97150"/>
                    <a:pt x="22440" y="97150"/>
                  </a:cubicBezTo>
                  <a:lnTo>
                    <a:pt x="145834" y="97150"/>
                  </a:lnTo>
                  <a:cubicBezTo>
                    <a:pt x="158219" y="97150"/>
                    <a:pt x="168275" y="85019"/>
                    <a:pt x="168275" y="70048"/>
                  </a:cubicBezTo>
                  <a:lnTo>
                    <a:pt x="168275" y="27119"/>
                  </a:lnTo>
                  <a:cubicBezTo>
                    <a:pt x="168275" y="12148"/>
                    <a:pt x="158219" y="4"/>
                    <a:pt x="145834"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00" name="Google Shape;11525;p69"/>
            <p:cNvGrpSpPr>
              <a:extLst>
                <a:ext uri="smNativeData">
                  <pr:smNativeData xmlns:pr="smNativeData" xmlns="smNativeData" val="SMDATA_6_r2NKZxMAAAAlAAAAAQAAAA8BAAAAkAAAAEgAAACQAAAASAAAAAAAAAAAAAAAAAAAABcAAAAUAAAAAAAAAAAAAAD/fwAA/38AAAAAAAAJAAAABAAAALxTAAAfAAAAVAAAAAAAAAAAAAAAAAAAAAAAAAAAAAAAAAAAAAAAAAAAAAAAAAAAAAAAAAAAAAAAAAAAAAAAAAAAAAAAAAAAAAAAAAAAAAAAAAAAAAAAAAAAAAAAAAAAACEAAAAYAAAAFAAAAN8HAABpFgAAMAkAANUXAAAAAAAAJgAAAAgAAAD/////AAAAAA=="/>
                </a:ext>
              </a:extLst>
            </p:cNvGrpSpPr>
            <p:nvPr/>
          </p:nvGrpSpPr>
          <p:grpSpPr>
            <a:xfrm>
              <a:off x="1279525" y="3642995"/>
              <a:ext cx="213995" cy="231140"/>
              <a:chOff x="1279525" y="3642995"/>
              <a:chExt cx="213995" cy="231140"/>
            </a:xfrm>
          </p:grpSpPr>
          <p:sp>
            <p:nvSpPr>
              <p:cNvPr id="220" name="Google Shape;1152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T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Tp7QB/f38AAAAAA8zMzADAwP8Af39/AAAAAAAAAAAAAAAAAAAAAAAAAAAAIQAAABgAAAAUAAAA3wcAAGkWAACACAAA1RcAAAAAAAAmAAAACAAAAP//////////"/>
                  </a:ext>
                </a:extLst>
              </p:cNvSpPr>
              <p:nvPr/>
            </p:nvSpPr>
            <p:spPr>
              <a:xfrm>
                <a:off x="1279525" y="3642995"/>
                <a:ext cx="102235" cy="231140"/>
              </a:xfrm>
              <a:custGeom>
                <a:avLst/>
                <a:gdLst/>
                <a:ahLst/>
                <a:cxnLst/>
                <a:rect l="0" t="0" r="102235" b="231140"/>
                <a:pathLst>
                  <a:path w="102235" h="231140" fill="none">
                    <a:moveTo>
                      <a:pt x="101771" y="12392"/>
                    </a:moveTo>
                    <a:cubicBezTo>
                      <a:pt x="101539" y="10821"/>
                      <a:pt x="101157" y="9264"/>
                      <a:pt x="100607" y="7770"/>
                    </a:cubicBezTo>
                    <a:cubicBezTo>
                      <a:pt x="98852" y="3065"/>
                      <a:pt x="95383" y="5"/>
                      <a:pt x="89031" y="5"/>
                    </a:cubicBezTo>
                    <a:cubicBezTo>
                      <a:pt x="81684" y="5"/>
                      <a:pt x="78219" y="4146"/>
                      <a:pt x="76760" y="10122"/>
                    </a:cubicBezTo>
                    <a:cubicBezTo>
                      <a:pt x="61120" y="7638"/>
                      <a:pt x="46970" y="19780"/>
                      <a:pt x="47071" y="35601"/>
                    </a:cubicBezTo>
                    <a:cubicBezTo>
                      <a:pt x="47071" y="36314"/>
                      <a:pt x="47121" y="37009"/>
                      <a:pt x="47184" y="37690"/>
                    </a:cubicBezTo>
                    <a:cubicBezTo>
                      <a:pt x="36122" y="33181"/>
                      <a:pt x="23401" y="36133"/>
                      <a:pt x="15476" y="45060"/>
                    </a:cubicBezTo>
                    <a:cubicBezTo>
                      <a:pt x="7547" y="53988"/>
                      <a:pt x="6106" y="66943"/>
                      <a:pt x="11893" y="77378"/>
                    </a:cubicBezTo>
                    <a:cubicBezTo>
                      <a:pt x="4228" y="83472"/>
                      <a:pt x="0" y="92881"/>
                      <a:pt x="545" y="102658"/>
                    </a:cubicBezTo>
                    <a:cubicBezTo>
                      <a:pt x="1095" y="112412"/>
                      <a:pt x="6337" y="121308"/>
                      <a:pt x="14630" y="126511"/>
                    </a:cubicBezTo>
                    <a:cubicBezTo>
                      <a:pt x="3400" y="140375"/>
                      <a:pt x="7761" y="161032"/>
                      <a:pt x="23651" y="169197"/>
                    </a:cubicBezTo>
                    <a:cubicBezTo>
                      <a:pt x="23519" y="170241"/>
                      <a:pt x="23469" y="171285"/>
                      <a:pt x="23469" y="172348"/>
                    </a:cubicBezTo>
                    <a:cubicBezTo>
                      <a:pt x="23469" y="185417"/>
                      <a:pt x="32394" y="196365"/>
                      <a:pt x="44484" y="199544"/>
                    </a:cubicBezTo>
                    <a:cubicBezTo>
                      <a:pt x="48994" y="212436"/>
                      <a:pt x="62825" y="219556"/>
                      <a:pt x="75964" y="215746"/>
                    </a:cubicBezTo>
                    <a:cubicBezTo>
                      <a:pt x="76542" y="224492"/>
                      <a:pt x="79679" y="231135"/>
                      <a:pt x="89031" y="231135"/>
                    </a:cubicBezTo>
                    <a:cubicBezTo>
                      <a:pt x="102216" y="231135"/>
                      <a:pt x="102021" y="219738"/>
                      <a:pt x="102216" y="219788"/>
                    </a:cubicBezTo>
                    <a:cubicBezTo>
                      <a:pt x="102235" y="219788"/>
                      <a:pt x="101921" y="12361"/>
                      <a:pt x="101771" y="12392"/>
                    </a:cubicBezTo>
                    <a:close/>
                  </a:path>
                </a:pathLst>
              </a:custGeom>
              <a:noFill/>
              <a:ln w="9525" cap="flat" cmpd="sng" algn="ctr">
                <a:solidFill>
                  <a:srgbClr val="E4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 name="Google Shape;1152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PQgAAMwWAAB/CAAAHxcAAAAAAAAmAAAACAAAAP//////////"/>
                  </a:ext>
                </a:extLst>
              </p:cNvSpPr>
              <p:nvPr/>
            </p:nvSpPr>
            <p:spPr>
              <a:xfrm>
                <a:off x="1339215" y="3705860"/>
                <a:ext cx="41910" cy="52705"/>
              </a:xfrm>
              <a:custGeom>
                <a:avLst/>
                <a:gdLst/>
                <a:ahLst/>
                <a:cxnLst/>
                <a:rect l="0" t="0" r="41910" b="52705"/>
                <a:pathLst>
                  <a:path w="41910" h="52705" fill="none">
                    <a:moveTo>
                      <a:pt x="41910" y="4"/>
                    </a:moveTo>
                    <a:cubicBezTo>
                      <a:pt x="41910" y="4"/>
                      <a:pt x="0" y="2580"/>
                      <a:pt x="11738" y="52700"/>
                    </a:cubicBezTo>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1152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VAgAAJsWAAB/CAAAwxYAAAAAAAAmAAAACAAAAP//////////"/>
                  </a:ext>
                </a:extLst>
              </p:cNvSpPr>
              <p:nvPr/>
            </p:nvSpPr>
            <p:spPr>
              <a:xfrm>
                <a:off x="1353820" y="3674745"/>
                <a:ext cx="27305" cy="25400"/>
              </a:xfrm>
              <a:custGeom>
                <a:avLst/>
                <a:gdLst/>
                <a:ahLst/>
                <a:cxnLst/>
                <a:rect l="0" t="0" r="27305" b="25400"/>
                <a:pathLst>
                  <a:path w="27305" h="25400" fill="none">
                    <a:moveTo>
                      <a:pt x="4" y="8027"/>
                    </a:moveTo>
                    <a:cubicBezTo>
                      <a:pt x="4" y="8027"/>
                      <a:pt x="27300" y="0"/>
                      <a:pt x="27300" y="25400"/>
                    </a:cubicBezTo>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1152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KQgAAKEWAAA3CAAAwxYAAAAAAAAmAAAACAAAAP//////////"/>
                  </a:ext>
                </a:extLst>
              </p:cNvSpPr>
              <p:nvPr/>
            </p:nvSpPr>
            <p:spPr>
              <a:xfrm>
                <a:off x="1326515" y="3678555"/>
                <a:ext cx="8890" cy="21590"/>
              </a:xfrm>
              <a:custGeom>
                <a:avLst/>
                <a:gdLst/>
                <a:ahLst/>
                <a:cxnLst/>
                <a:rect l="0" t="0" r="8890" b="21590"/>
                <a:pathLst>
                  <a:path w="8890" h="21590" fill="none">
                    <a:moveTo>
                      <a:pt x="4" y="4"/>
                    </a:moveTo>
                    <a:cubicBezTo>
                      <a:pt x="4" y="4"/>
                      <a:pt x="4" y="12256"/>
                      <a:pt x="8886" y="21590"/>
                    </a:cubicBezTo>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 name="Google Shape;1153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8gcAANAWAABGCAAA6BYAAAAAAAAmAAAACAAAAP//////////"/>
                  </a:ext>
                </a:extLst>
              </p:cNvSpPr>
              <p:nvPr/>
            </p:nvSpPr>
            <p:spPr>
              <a:xfrm>
                <a:off x="1291590" y="3708400"/>
                <a:ext cx="53340" cy="15240"/>
              </a:xfrm>
              <a:custGeom>
                <a:avLst/>
                <a:gdLst/>
                <a:ahLst/>
                <a:cxnLst/>
                <a:rect l="0" t="0" r="53340" b="15240"/>
                <a:pathLst>
                  <a:path w="53340" h="15240" fill="none">
                    <a:moveTo>
                      <a:pt x="5" y="11822"/>
                    </a:moveTo>
                    <a:cubicBezTo>
                      <a:pt x="15227" y="0"/>
                      <a:pt x="29974" y="15240"/>
                      <a:pt x="29974" y="15240"/>
                    </a:cubicBezTo>
                    <a:cubicBezTo>
                      <a:pt x="29974" y="15240"/>
                      <a:pt x="33075" y="1718"/>
                      <a:pt x="53335" y="7338"/>
                    </a:cubicBezTo>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1153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BAgAACYXAAAwCAAAeBcAAAAAAAAmAAAACAAAAP//////////"/>
                  </a:ext>
                </a:extLst>
              </p:cNvSpPr>
              <p:nvPr/>
            </p:nvSpPr>
            <p:spPr>
              <a:xfrm>
                <a:off x="1303020" y="3763010"/>
                <a:ext cx="27940" cy="52070"/>
              </a:xfrm>
              <a:custGeom>
                <a:avLst/>
                <a:gdLst/>
                <a:ahLst/>
                <a:cxnLst/>
                <a:rect l="0" t="0" r="27940" b="52070"/>
                <a:pathLst>
                  <a:path w="27940" h="52070" fill="none">
                    <a:moveTo>
                      <a:pt x="99" y="52070"/>
                    </a:moveTo>
                    <a:cubicBezTo>
                      <a:pt x="99" y="52070"/>
                      <a:pt x="0" y="26026"/>
                      <a:pt x="20002" y="28576"/>
                    </a:cubicBezTo>
                    <a:cubicBezTo>
                      <a:pt x="20002" y="28576"/>
                      <a:pt x="9614" y="14290"/>
                      <a:pt x="27940" y="5"/>
                    </a:cubicBezTo>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 name="Google Shape;1153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HAgAAHgXAAAwCAAArBcAAAAAAAAmAAAACAAAAP//////////"/>
                  </a:ext>
                </a:extLst>
              </p:cNvSpPr>
              <p:nvPr/>
            </p:nvSpPr>
            <p:spPr>
              <a:xfrm>
                <a:off x="1318260" y="3815080"/>
                <a:ext cx="12700" cy="33020"/>
              </a:xfrm>
              <a:custGeom>
                <a:avLst/>
                <a:gdLst/>
                <a:ahLst/>
                <a:cxnLst/>
                <a:rect l="0" t="0" r="12700" b="33020"/>
                <a:pathLst>
                  <a:path w="12700" h="33020" fill="none">
                    <a:moveTo>
                      <a:pt x="12700" y="5"/>
                    </a:moveTo>
                    <a:cubicBezTo>
                      <a:pt x="12700" y="5"/>
                      <a:pt x="0" y="13682"/>
                      <a:pt x="8337" y="33020"/>
                    </a:cubicBezTo>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 name="Google Shape;1153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RggAAHUXAAB/CAAAlxcAAAAAAAAmAAAACAAAAP//////////"/>
                  </a:ext>
                </a:extLst>
              </p:cNvSpPr>
              <p:nvPr/>
            </p:nvSpPr>
            <p:spPr>
              <a:xfrm>
                <a:off x="1344930" y="3813175"/>
                <a:ext cx="36195" cy="21590"/>
              </a:xfrm>
              <a:custGeom>
                <a:avLst/>
                <a:gdLst/>
                <a:ahLst/>
                <a:cxnLst/>
                <a:rect l="0" t="0" r="36195" b="21590"/>
                <a:pathLst>
                  <a:path w="36195" h="21590" fill="none">
                    <a:moveTo>
                      <a:pt x="36190" y="2302"/>
                    </a:moveTo>
                    <a:cubicBezTo>
                      <a:pt x="17113" y="4"/>
                      <a:pt x="8948" y="18375"/>
                      <a:pt x="8948" y="18375"/>
                    </a:cubicBezTo>
                    <a:cubicBezTo>
                      <a:pt x="8948" y="18375"/>
                      <a:pt x="3881" y="16177"/>
                      <a:pt x="0" y="21590"/>
                    </a:cubicBezTo>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2" name="Google Shape;1153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GggAAAMXAABMCAAAIBcAAAAAAAAmAAAACAAAAP//////////"/>
                  </a:ext>
                </a:extLst>
              </p:cNvSpPr>
              <p:nvPr/>
            </p:nvSpPr>
            <p:spPr>
              <a:xfrm>
                <a:off x="1316990" y="3740785"/>
                <a:ext cx="31750" cy="18415"/>
              </a:xfrm>
              <a:custGeom>
                <a:avLst/>
                <a:gdLst/>
                <a:ahLst/>
                <a:cxnLst/>
                <a:rect l="0" t="0" r="31750" b="18415"/>
                <a:pathLst>
                  <a:path w="31750" h="18415" fill="none">
                    <a:moveTo>
                      <a:pt x="31746" y="4"/>
                    </a:moveTo>
                    <a:cubicBezTo>
                      <a:pt x="31746" y="4"/>
                      <a:pt x="12581" y="18415"/>
                      <a:pt x="4" y="4"/>
                    </a:cubicBezTo>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1" name="Google Shape;1153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TAgAADYXAAB/CAAATxcAAAAAAAAmAAAACAAAAP//////////"/>
                  </a:ext>
                </a:extLst>
              </p:cNvSpPr>
              <p:nvPr/>
            </p:nvSpPr>
            <p:spPr>
              <a:xfrm>
                <a:off x="1348740" y="3773170"/>
                <a:ext cx="32385" cy="15875"/>
              </a:xfrm>
              <a:custGeom>
                <a:avLst/>
                <a:gdLst/>
                <a:ahLst/>
                <a:cxnLst/>
                <a:rect l="0" t="0" r="32385" b="15875"/>
                <a:pathLst>
                  <a:path w="32385" h="15875" fill="none">
                    <a:moveTo>
                      <a:pt x="0" y="5118"/>
                    </a:moveTo>
                    <a:cubicBezTo>
                      <a:pt x="0" y="5118"/>
                      <a:pt x="20182" y="4"/>
                      <a:pt x="32380" y="15870"/>
                    </a:cubicBezTo>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0" name="Google Shape;1153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jggAAMwWAADQCAAAHxcAAAAAAAAmAAAACAAAAP//////////"/>
                  </a:ext>
                </a:extLst>
              </p:cNvSpPr>
              <p:nvPr/>
            </p:nvSpPr>
            <p:spPr>
              <a:xfrm>
                <a:off x="1390650" y="3705860"/>
                <a:ext cx="41910" cy="52705"/>
              </a:xfrm>
              <a:custGeom>
                <a:avLst/>
                <a:gdLst/>
                <a:ahLst/>
                <a:cxnLst/>
                <a:rect l="0" t="0" r="41910" b="52705"/>
                <a:pathLst>
                  <a:path w="41910" h="52705" fill="none">
                    <a:moveTo>
                      <a:pt x="0" y="4"/>
                    </a:moveTo>
                    <a:cubicBezTo>
                      <a:pt x="0" y="4"/>
                      <a:pt x="41905" y="2580"/>
                      <a:pt x="30182" y="52700"/>
                    </a:cubicBezTo>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1153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jggAAJsWAAC5CAAAwxYAAAAAAAAmAAAACAAAAP//////////"/>
                  </a:ext>
                </a:extLst>
              </p:cNvSpPr>
              <p:nvPr/>
            </p:nvSpPr>
            <p:spPr>
              <a:xfrm>
                <a:off x="1390650" y="3674745"/>
                <a:ext cx="27305" cy="25400"/>
              </a:xfrm>
              <a:custGeom>
                <a:avLst/>
                <a:gdLst/>
                <a:ahLst/>
                <a:cxnLst/>
                <a:rect l="0" t="0" r="27305" b="25400"/>
                <a:pathLst>
                  <a:path w="27305" h="25400" fill="none">
                    <a:moveTo>
                      <a:pt x="27305" y="8027"/>
                    </a:moveTo>
                    <a:cubicBezTo>
                      <a:pt x="27305" y="8027"/>
                      <a:pt x="0" y="0"/>
                      <a:pt x="0" y="25400"/>
                    </a:cubicBezTo>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8" name="Google Shape;1153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1ggAAKEWAADkCAAAwxYAAAAAAAAmAAAACAAAAP//////////"/>
                  </a:ext>
                </a:extLst>
              </p:cNvSpPr>
              <p:nvPr/>
            </p:nvSpPr>
            <p:spPr>
              <a:xfrm>
                <a:off x="1436370" y="3678555"/>
                <a:ext cx="8890" cy="21590"/>
              </a:xfrm>
              <a:custGeom>
                <a:avLst/>
                <a:gdLst/>
                <a:ahLst/>
                <a:cxnLst/>
                <a:rect l="0" t="0" r="8890" b="21590"/>
                <a:pathLst>
                  <a:path w="8890" h="21590" fill="none">
                    <a:moveTo>
                      <a:pt x="8890" y="4"/>
                    </a:moveTo>
                    <a:cubicBezTo>
                      <a:pt x="8890" y="4"/>
                      <a:pt x="8890" y="12256"/>
                      <a:pt x="5" y="21590"/>
                    </a:cubicBezTo>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7" name="Google Shape;1153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3QgAACYXAAAKCQAAeBcAAAAAAAAmAAAACAAAAP//////////"/>
                  </a:ext>
                </a:extLst>
              </p:cNvSpPr>
              <p:nvPr/>
            </p:nvSpPr>
            <p:spPr>
              <a:xfrm>
                <a:off x="1440815" y="3763010"/>
                <a:ext cx="28575" cy="52070"/>
              </a:xfrm>
              <a:custGeom>
                <a:avLst/>
                <a:gdLst/>
                <a:ahLst/>
                <a:cxnLst/>
                <a:rect l="0" t="0" r="28575" b="52070"/>
                <a:pathLst>
                  <a:path w="28575" h="52070" fill="none">
                    <a:moveTo>
                      <a:pt x="28473" y="52070"/>
                    </a:moveTo>
                    <a:cubicBezTo>
                      <a:pt x="28473" y="52070"/>
                      <a:pt x="28570" y="26026"/>
                      <a:pt x="8139" y="28576"/>
                    </a:cubicBezTo>
                    <a:cubicBezTo>
                      <a:pt x="8139" y="28576"/>
                      <a:pt x="18739" y="14290"/>
                      <a:pt x="4" y="5"/>
                    </a:cubicBezTo>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6" name="Google Shape;1154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3ggAAHgXAADxCAAArBcAAAAAAAAmAAAACAAAAP//////////"/>
                  </a:ext>
                </a:extLst>
              </p:cNvSpPr>
              <p:nvPr/>
            </p:nvSpPr>
            <p:spPr>
              <a:xfrm>
                <a:off x="1441450" y="3815080"/>
                <a:ext cx="12065" cy="33020"/>
              </a:xfrm>
              <a:custGeom>
                <a:avLst/>
                <a:gdLst/>
                <a:ahLst/>
                <a:cxnLst/>
                <a:rect l="0" t="0" r="12065" b="33020"/>
                <a:pathLst>
                  <a:path w="12065" h="33020" fill="none">
                    <a:moveTo>
                      <a:pt x="0" y="5"/>
                    </a:moveTo>
                    <a:cubicBezTo>
                      <a:pt x="0" y="5"/>
                      <a:pt x="12060" y="13682"/>
                      <a:pt x="4135" y="33020"/>
                    </a:cubicBezTo>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5" name="Google Shape;1154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jggAAHUXAADHCAAAlxcAAAAAAAAmAAAACAAAAP//////////"/>
                  </a:ext>
                </a:extLst>
              </p:cNvSpPr>
              <p:nvPr/>
            </p:nvSpPr>
            <p:spPr>
              <a:xfrm>
                <a:off x="1390650" y="3813175"/>
                <a:ext cx="36195" cy="21590"/>
              </a:xfrm>
              <a:custGeom>
                <a:avLst/>
                <a:gdLst/>
                <a:ahLst/>
                <a:cxnLst/>
                <a:rect l="0" t="0" r="36195" b="21590"/>
                <a:pathLst>
                  <a:path w="36195" h="21590" fill="none">
                    <a:moveTo>
                      <a:pt x="0" y="2302"/>
                    </a:moveTo>
                    <a:cubicBezTo>
                      <a:pt x="19069" y="4"/>
                      <a:pt x="27236" y="18375"/>
                      <a:pt x="27236" y="18375"/>
                    </a:cubicBezTo>
                    <a:cubicBezTo>
                      <a:pt x="27236" y="18375"/>
                      <a:pt x="32301" y="16177"/>
                      <a:pt x="36195" y="21590"/>
                    </a:cubicBezTo>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4" name="Google Shape;1154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wQgAAAMXAADzCAAAIBcAAAAAAAAmAAAACAAAAP//////////"/>
                  </a:ext>
                </a:extLst>
              </p:cNvSpPr>
              <p:nvPr/>
            </p:nvSpPr>
            <p:spPr>
              <a:xfrm>
                <a:off x="1423035" y="3740785"/>
                <a:ext cx="31750" cy="18415"/>
              </a:xfrm>
              <a:custGeom>
                <a:avLst/>
                <a:gdLst/>
                <a:ahLst/>
                <a:cxnLst/>
                <a:rect l="0" t="0" r="31750" b="18415"/>
                <a:pathLst>
                  <a:path w="31750" h="18415" fill="none">
                    <a:moveTo>
                      <a:pt x="4" y="4"/>
                    </a:moveTo>
                    <a:cubicBezTo>
                      <a:pt x="4" y="4"/>
                      <a:pt x="19151" y="18415"/>
                      <a:pt x="31746" y="4"/>
                    </a:cubicBezTo>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1154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jggAADYXAADBCAAATxcAAAAAAAAmAAAACAAAAP//////////"/>
                  </a:ext>
                </a:extLst>
              </p:cNvSpPr>
              <p:nvPr/>
            </p:nvSpPr>
            <p:spPr>
              <a:xfrm>
                <a:off x="1390650" y="3773170"/>
                <a:ext cx="32385" cy="15875"/>
              </a:xfrm>
              <a:custGeom>
                <a:avLst/>
                <a:gdLst/>
                <a:ahLst/>
                <a:cxnLst/>
                <a:rect l="0" t="0" r="32385" b="15875"/>
                <a:pathLst>
                  <a:path w="32385" h="15875" fill="none">
                    <a:moveTo>
                      <a:pt x="32385" y="5118"/>
                    </a:moveTo>
                    <a:cubicBezTo>
                      <a:pt x="32385" y="5118"/>
                      <a:pt x="12211" y="4"/>
                      <a:pt x="0" y="15870"/>
                    </a:cubicBezTo>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2" name="Google Shape;1154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xwgAANAWAAAcCQAA6BYAAAAAAAAmAAAACAAAAP//////////"/>
                  </a:ext>
                </a:extLst>
              </p:cNvSpPr>
              <p:nvPr/>
            </p:nvSpPr>
            <p:spPr>
              <a:xfrm>
                <a:off x="1426845" y="3708400"/>
                <a:ext cx="53975" cy="15240"/>
              </a:xfrm>
              <a:custGeom>
                <a:avLst/>
                <a:gdLst/>
                <a:ahLst/>
                <a:cxnLst/>
                <a:rect l="0" t="0" r="53975" b="15240"/>
                <a:pathLst>
                  <a:path w="53975" h="15240" fill="none">
                    <a:moveTo>
                      <a:pt x="53975" y="11822"/>
                    </a:moveTo>
                    <a:cubicBezTo>
                      <a:pt x="38579" y="0"/>
                      <a:pt x="23651" y="15240"/>
                      <a:pt x="23651" y="15240"/>
                    </a:cubicBezTo>
                    <a:cubicBezTo>
                      <a:pt x="23651" y="15240"/>
                      <a:pt x="20494" y="1718"/>
                      <a:pt x="4" y="7338"/>
                    </a:cubicBezTo>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1" name="Google Shape;1154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BWb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BWbQB/f38AAAAAA8zMzADAwP8Af39/AAAAAAAAAAAAAAAAAAAAAAAAAAAAIQAAABgAAAAUAAAAjwgAAGkWAAAwCQAA1RcAAAAAAAAmAAAACAAAAP//////////"/>
                  </a:ext>
                </a:extLst>
              </p:cNvSpPr>
              <p:nvPr/>
            </p:nvSpPr>
            <p:spPr>
              <a:xfrm>
                <a:off x="1391285" y="3642995"/>
                <a:ext cx="102235" cy="231140"/>
              </a:xfrm>
              <a:custGeom>
                <a:avLst/>
                <a:gdLst/>
                <a:ahLst/>
                <a:cxnLst/>
                <a:rect l="0" t="0" r="102235" b="231140"/>
                <a:pathLst>
                  <a:path w="102235" h="231140" fill="none">
                    <a:moveTo>
                      <a:pt x="450" y="12392"/>
                    </a:moveTo>
                    <a:cubicBezTo>
                      <a:pt x="682" y="10821"/>
                      <a:pt x="1077" y="9264"/>
                      <a:pt x="1609" y="7770"/>
                    </a:cubicBezTo>
                    <a:cubicBezTo>
                      <a:pt x="3383" y="3065"/>
                      <a:pt x="6834" y="5"/>
                      <a:pt x="13186" y="5"/>
                    </a:cubicBezTo>
                    <a:cubicBezTo>
                      <a:pt x="20535" y="5"/>
                      <a:pt x="24018" y="4146"/>
                      <a:pt x="25464" y="10122"/>
                    </a:cubicBezTo>
                    <a:cubicBezTo>
                      <a:pt x="41106" y="7638"/>
                      <a:pt x="55253" y="19780"/>
                      <a:pt x="55157" y="35601"/>
                    </a:cubicBezTo>
                    <a:cubicBezTo>
                      <a:pt x="55157" y="36314"/>
                      <a:pt x="55107" y="37009"/>
                      <a:pt x="55057" y="37690"/>
                    </a:cubicBezTo>
                    <a:cubicBezTo>
                      <a:pt x="66121" y="33181"/>
                      <a:pt x="78825" y="36133"/>
                      <a:pt x="86769" y="45060"/>
                    </a:cubicBezTo>
                    <a:cubicBezTo>
                      <a:pt x="94700" y="53988"/>
                      <a:pt x="96128" y="66943"/>
                      <a:pt x="90339" y="77378"/>
                    </a:cubicBezTo>
                    <a:cubicBezTo>
                      <a:pt x="98001" y="83459"/>
                      <a:pt x="102230" y="92881"/>
                      <a:pt x="101684" y="102640"/>
                    </a:cubicBezTo>
                    <a:cubicBezTo>
                      <a:pt x="101139" y="112412"/>
                      <a:pt x="95896" y="121308"/>
                      <a:pt x="87602" y="126511"/>
                    </a:cubicBezTo>
                    <a:cubicBezTo>
                      <a:pt x="92945" y="133087"/>
                      <a:pt x="95018" y="141701"/>
                      <a:pt x="93272" y="149984"/>
                    </a:cubicBezTo>
                    <a:cubicBezTo>
                      <a:pt x="91517" y="158266"/>
                      <a:pt x="86124" y="165323"/>
                      <a:pt x="78594" y="169183"/>
                    </a:cubicBezTo>
                    <a:cubicBezTo>
                      <a:pt x="78712" y="170227"/>
                      <a:pt x="78762" y="171285"/>
                      <a:pt x="78775" y="172330"/>
                    </a:cubicBezTo>
                    <a:cubicBezTo>
                      <a:pt x="78762" y="185117"/>
                      <a:pt x="70118" y="196284"/>
                      <a:pt x="57745" y="199530"/>
                    </a:cubicBezTo>
                    <a:cubicBezTo>
                      <a:pt x="53247" y="212436"/>
                      <a:pt x="39397" y="219556"/>
                      <a:pt x="26273" y="215728"/>
                    </a:cubicBezTo>
                    <a:cubicBezTo>
                      <a:pt x="25678" y="224478"/>
                      <a:pt x="22545" y="231135"/>
                      <a:pt x="13186" y="231135"/>
                    </a:cubicBezTo>
                    <a:cubicBezTo>
                      <a:pt x="0" y="231135"/>
                      <a:pt x="181" y="219738"/>
                      <a:pt x="0" y="219788"/>
                    </a:cubicBezTo>
                    <a:cubicBezTo>
                      <a:pt x="0" y="219788"/>
                      <a:pt x="313" y="12361"/>
                      <a:pt x="450" y="12392"/>
                    </a:cubicBezTo>
                    <a:close/>
                  </a:path>
                </a:pathLst>
              </a:custGeom>
              <a:noFill/>
              <a:ln w="9525" cap="flat" cmpd="sng" algn="ctr">
                <a:solidFill>
                  <a:srgbClr val="40566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99" name="Google Shape;1154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ITt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ITtVAAAAAAEAAAAAAAAAAAAAAAAAAAAAAAAAAAAAAAAAAAAAAAAAAAAAAAJ/f38AAAAAA8zMzADAwP8Af39/AAAAAAAAAAAAAAAAAAAAAAAAAAAAIQAAABgAAAAUAAAA+AsAALgYAAAgDAAA3xgAAAAAAAAmAAAACAAAAP//////////"/>
                </a:ext>
              </a:extLst>
            </p:cNvSpPr>
            <p:nvPr/>
          </p:nvSpPr>
          <p:spPr>
            <a:xfrm>
              <a:off x="1945640" y="4018280"/>
              <a:ext cx="25400" cy="24765"/>
            </a:xfrm>
            <a:custGeom>
              <a:avLst/>
              <a:gdLst/>
              <a:ahLst/>
              <a:cxnLst/>
              <a:rect l="0" t="0" r="25400" b="24765"/>
              <a:pathLst>
                <a:path w="25400" h="24765">
                  <a:moveTo>
                    <a:pt x="13179" y="0"/>
                  </a:moveTo>
                  <a:cubicBezTo>
                    <a:pt x="9997" y="0"/>
                    <a:pt x="6875" y="1254"/>
                    <a:pt x="4547" y="3623"/>
                  </a:cubicBezTo>
                  <a:cubicBezTo>
                    <a:pt x="1050" y="7173"/>
                    <a:pt x="0" y="12491"/>
                    <a:pt x="1899" y="17114"/>
                  </a:cubicBezTo>
                  <a:cubicBezTo>
                    <a:pt x="3780" y="21742"/>
                    <a:pt x="8245" y="24765"/>
                    <a:pt x="13175" y="24765"/>
                  </a:cubicBezTo>
                  <a:cubicBezTo>
                    <a:pt x="19917" y="24765"/>
                    <a:pt x="25382" y="19206"/>
                    <a:pt x="25395" y="12389"/>
                  </a:cubicBezTo>
                  <a:cubicBezTo>
                    <a:pt x="25382" y="7372"/>
                    <a:pt x="22419" y="2864"/>
                    <a:pt x="17854" y="939"/>
                  </a:cubicBezTo>
                  <a:cubicBezTo>
                    <a:pt x="16343" y="310"/>
                    <a:pt x="14754" y="0"/>
                    <a:pt x="13179" y="0"/>
                  </a:cubicBezTo>
                  <a:close/>
                </a:path>
              </a:pathLst>
            </a:custGeom>
            <a:solidFill>
              <a:srgbClr val="213B5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8" name="Google Shape;1154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CwkAALEXAAAzCQAA1xcAAAAAAAAmAAAACAAAAP//////////"/>
                </a:ext>
              </a:extLst>
            </p:cNvSpPr>
            <p:nvPr/>
          </p:nvSpPr>
          <p:spPr>
            <a:xfrm>
              <a:off x="1470025" y="3851275"/>
              <a:ext cx="25400" cy="24130"/>
            </a:xfrm>
            <a:custGeom>
              <a:avLst/>
              <a:gdLst/>
              <a:ahLst/>
              <a:cxnLst/>
              <a:rect l="0" t="0" r="25400" b="24130"/>
              <a:pathLst>
                <a:path w="25400" h="24130">
                  <a:moveTo>
                    <a:pt x="13184" y="5"/>
                  </a:moveTo>
                  <a:cubicBezTo>
                    <a:pt x="8250" y="5"/>
                    <a:pt x="3783" y="2950"/>
                    <a:pt x="1900" y="7457"/>
                  </a:cubicBezTo>
                  <a:cubicBezTo>
                    <a:pt x="0" y="11950"/>
                    <a:pt x="1051" y="17151"/>
                    <a:pt x="4550" y="20589"/>
                  </a:cubicBezTo>
                  <a:cubicBezTo>
                    <a:pt x="6880" y="22903"/>
                    <a:pt x="10005" y="24130"/>
                    <a:pt x="13184" y="24130"/>
                  </a:cubicBezTo>
                  <a:cubicBezTo>
                    <a:pt x="14765" y="24130"/>
                    <a:pt x="16355" y="23828"/>
                    <a:pt x="17867" y="23205"/>
                  </a:cubicBezTo>
                  <a:cubicBezTo>
                    <a:pt x="22431" y="21347"/>
                    <a:pt x="25400" y="16953"/>
                    <a:pt x="25400" y="12067"/>
                  </a:cubicBezTo>
                  <a:cubicBezTo>
                    <a:pt x="25400" y="5400"/>
                    <a:pt x="19932" y="5"/>
                    <a:pt x="13184" y="5"/>
                  </a:cubicBez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7" name="Google Shape;1154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DwcAAAsXAAA2BwAAMRcAAAAAAAAmAAAACAAAAP//////////"/>
                </a:ext>
              </a:extLst>
            </p:cNvSpPr>
            <p:nvPr/>
          </p:nvSpPr>
          <p:spPr>
            <a:xfrm>
              <a:off x="1147445" y="3745865"/>
              <a:ext cx="24765" cy="24130"/>
            </a:xfrm>
            <a:custGeom>
              <a:avLst/>
              <a:gdLst/>
              <a:ahLst/>
              <a:cxnLst/>
              <a:rect l="0" t="0" r="24765" b="24130"/>
              <a:pathLst>
                <a:path w="24765" h="24130">
                  <a:moveTo>
                    <a:pt x="12852" y="5"/>
                  </a:moveTo>
                  <a:cubicBezTo>
                    <a:pt x="8029" y="5"/>
                    <a:pt x="3691" y="2932"/>
                    <a:pt x="1839" y="7439"/>
                  </a:cubicBezTo>
                  <a:cubicBezTo>
                    <a:pt x="4" y="11950"/>
                    <a:pt x="1010" y="17133"/>
                    <a:pt x="4422" y="20589"/>
                  </a:cubicBezTo>
                  <a:cubicBezTo>
                    <a:pt x="6702" y="22898"/>
                    <a:pt x="9748" y="24130"/>
                    <a:pt x="12843" y="24130"/>
                  </a:cubicBezTo>
                  <a:cubicBezTo>
                    <a:pt x="14379" y="24130"/>
                    <a:pt x="15925" y="23828"/>
                    <a:pt x="17403" y="23205"/>
                  </a:cubicBezTo>
                  <a:cubicBezTo>
                    <a:pt x="21852" y="21347"/>
                    <a:pt x="24760" y="16953"/>
                    <a:pt x="24760" y="12063"/>
                  </a:cubicBezTo>
                  <a:cubicBezTo>
                    <a:pt x="24760" y="5400"/>
                    <a:pt x="19434" y="5"/>
                    <a:pt x="12852" y="5"/>
                  </a:cubicBez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6" name="Google Shape;1154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iwQAAKwXAACzBAAA0hcAAAAAAAAmAAAACAAAAP//////////"/>
                </a:ext>
              </a:extLst>
            </p:cNvSpPr>
            <p:nvPr/>
          </p:nvSpPr>
          <p:spPr>
            <a:xfrm>
              <a:off x="738505" y="3848100"/>
              <a:ext cx="25400" cy="24130"/>
            </a:xfrm>
            <a:custGeom>
              <a:avLst/>
              <a:gdLst/>
              <a:ahLst/>
              <a:cxnLst/>
              <a:rect l="0" t="0" r="25400" b="24130"/>
              <a:pathLst>
                <a:path w="25400" h="24130">
                  <a:moveTo>
                    <a:pt x="12216" y="0"/>
                  </a:moveTo>
                  <a:cubicBezTo>
                    <a:pt x="5468" y="0"/>
                    <a:pt x="0" y="5399"/>
                    <a:pt x="0" y="12060"/>
                  </a:cubicBezTo>
                  <a:cubicBezTo>
                    <a:pt x="0" y="16950"/>
                    <a:pt x="2983" y="21343"/>
                    <a:pt x="7551" y="23214"/>
                  </a:cubicBezTo>
                  <a:cubicBezTo>
                    <a:pt x="9059" y="23832"/>
                    <a:pt x="10640" y="24130"/>
                    <a:pt x="12211" y="24130"/>
                  </a:cubicBezTo>
                  <a:cubicBezTo>
                    <a:pt x="15391" y="24130"/>
                    <a:pt x="18520" y="22903"/>
                    <a:pt x="20864" y="20598"/>
                  </a:cubicBezTo>
                  <a:cubicBezTo>
                    <a:pt x="24349" y="17144"/>
                    <a:pt x="25395" y="11948"/>
                    <a:pt x="23513" y="7455"/>
                  </a:cubicBezTo>
                  <a:cubicBezTo>
                    <a:pt x="21613" y="2945"/>
                    <a:pt x="17163" y="0"/>
                    <a:pt x="12216"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5" name="Google Shape;1155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5uv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5uvvAAAAAAEAAAAAAAAAAAAAAAAAAAAAAAAAAAAAAAAAAAAAAAAAAAAAAAJ/f38AAAAAA8zMzADAwP8Af39/AAAAAAAAAAAAAAAAAAAAAAAAAAAAIQAAABgAAAAUAAAAiwQAAGwWAACzBAAAkxYAAAAAAAAmAAAACAAAAP//////////"/>
                </a:ext>
              </a:extLst>
            </p:cNvSpPr>
            <p:nvPr/>
          </p:nvSpPr>
          <p:spPr>
            <a:xfrm>
              <a:off x="738505" y="3644900"/>
              <a:ext cx="25400" cy="24765"/>
            </a:xfrm>
            <a:custGeom>
              <a:avLst/>
              <a:gdLst/>
              <a:ahLst/>
              <a:cxnLst/>
              <a:rect l="0" t="0" r="25400" b="24765"/>
              <a:pathLst>
                <a:path w="25400" h="24765">
                  <a:moveTo>
                    <a:pt x="12216" y="4"/>
                  </a:moveTo>
                  <a:cubicBezTo>
                    <a:pt x="5468" y="4"/>
                    <a:pt x="0" y="5540"/>
                    <a:pt x="0" y="12382"/>
                  </a:cubicBezTo>
                  <a:cubicBezTo>
                    <a:pt x="0" y="17395"/>
                    <a:pt x="2983" y="21904"/>
                    <a:pt x="7551" y="23811"/>
                  </a:cubicBezTo>
                  <a:cubicBezTo>
                    <a:pt x="9064" y="24450"/>
                    <a:pt x="10649" y="24760"/>
                    <a:pt x="12225" y="24760"/>
                  </a:cubicBezTo>
                  <a:cubicBezTo>
                    <a:pt x="15400" y="24760"/>
                    <a:pt x="18525" y="23501"/>
                    <a:pt x="20864" y="21126"/>
                  </a:cubicBezTo>
                  <a:cubicBezTo>
                    <a:pt x="24349" y="17599"/>
                    <a:pt x="25395" y="12262"/>
                    <a:pt x="23513" y="7637"/>
                  </a:cubicBezTo>
                  <a:cubicBezTo>
                    <a:pt x="21613" y="3008"/>
                    <a:pt x="17163" y="4"/>
                    <a:pt x="12216" y="4"/>
                  </a:cubicBezTo>
                  <a:close/>
                </a:path>
              </a:pathLst>
            </a:custGeom>
            <a:solidFill>
              <a:srgbClr val="E6EBE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4" name="Google Shape;1155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0gkAAAsXAAD5CQAAMRcAAAAAAAAmAAAACAAAAP//////////"/>
                </a:ext>
              </a:extLst>
            </p:cNvSpPr>
            <p:nvPr/>
          </p:nvSpPr>
          <p:spPr>
            <a:xfrm>
              <a:off x="1596390" y="3745865"/>
              <a:ext cx="24765" cy="24130"/>
            </a:xfrm>
            <a:custGeom>
              <a:avLst/>
              <a:gdLst/>
              <a:ahLst/>
              <a:cxnLst/>
              <a:rect l="0" t="0" r="24765" b="24130"/>
              <a:pathLst>
                <a:path w="24765" h="24130">
                  <a:moveTo>
                    <a:pt x="12836" y="5"/>
                  </a:moveTo>
                  <a:cubicBezTo>
                    <a:pt x="8026" y="5"/>
                    <a:pt x="3688" y="2932"/>
                    <a:pt x="1835" y="7439"/>
                  </a:cubicBezTo>
                  <a:cubicBezTo>
                    <a:pt x="0" y="11950"/>
                    <a:pt x="1006" y="17133"/>
                    <a:pt x="4422" y="20589"/>
                  </a:cubicBezTo>
                  <a:cubicBezTo>
                    <a:pt x="6690" y="22898"/>
                    <a:pt x="9741" y="24130"/>
                    <a:pt x="12841" y="24130"/>
                  </a:cubicBezTo>
                  <a:cubicBezTo>
                    <a:pt x="14377" y="24130"/>
                    <a:pt x="15927" y="23828"/>
                    <a:pt x="17402" y="23205"/>
                  </a:cubicBezTo>
                  <a:cubicBezTo>
                    <a:pt x="21856" y="21347"/>
                    <a:pt x="24747" y="16953"/>
                    <a:pt x="24765" y="12063"/>
                  </a:cubicBezTo>
                  <a:cubicBezTo>
                    <a:pt x="24765" y="5400"/>
                    <a:pt x="19420" y="5"/>
                    <a:pt x="12836" y="5"/>
                  </a:cubicBez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3" name="Google Shape;1155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5QQAAFYVAAALBQAAfRUAAAAAAAAmAAAACAAAAP//////////"/>
                </a:ext>
              </a:extLst>
            </p:cNvSpPr>
            <p:nvPr/>
          </p:nvSpPr>
          <p:spPr>
            <a:xfrm>
              <a:off x="795655" y="3468370"/>
              <a:ext cx="24130" cy="24765"/>
            </a:xfrm>
            <a:custGeom>
              <a:avLst/>
              <a:gdLst/>
              <a:ahLst/>
              <a:cxnLst/>
              <a:rect l="0" t="0" r="24130" b="24765"/>
              <a:pathLst>
                <a:path w="24130" h="24765">
                  <a:moveTo>
                    <a:pt x="12063" y="0"/>
                  </a:moveTo>
                  <a:cubicBezTo>
                    <a:pt x="5400" y="0"/>
                    <a:pt x="0" y="5541"/>
                    <a:pt x="0" y="12380"/>
                  </a:cubicBezTo>
                  <a:cubicBezTo>
                    <a:pt x="0" y="19223"/>
                    <a:pt x="5400" y="24760"/>
                    <a:pt x="12063" y="24760"/>
                  </a:cubicBezTo>
                  <a:cubicBezTo>
                    <a:pt x="18730" y="24760"/>
                    <a:pt x="24125" y="19223"/>
                    <a:pt x="24125" y="12380"/>
                  </a:cubicBezTo>
                  <a:cubicBezTo>
                    <a:pt x="24125" y="5541"/>
                    <a:pt x="18730" y="0"/>
                    <a:pt x="12063"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2" name="Google Shape;1155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2wcAAGsWAAADCAAAkRYAAAAAAAAmAAAACAAAAP//////////"/>
                </a:ext>
              </a:extLst>
            </p:cNvSpPr>
            <p:nvPr/>
          </p:nvSpPr>
          <p:spPr>
            <a:xfrm>
              <a:off x="1276985" y="3644265"/>
              <a:ext cx="25400" cy="24130"/>
            </a:xfrm>
            <a:custGeom>
              <a:avLst/>
              <a:gdLst/>
              <a:ahLst/>
              <a:cxnLst/>
              <a:rect l="0" t="0" r="25400" b="24130"/>
              <a:pathLst>
                <a:path w="25400" h="24130">
                  <a:moveTo>
                    <a:pt x="13191" y="0"/>
                  </a:moveTo>
                  <a:cubicBezTo>
                    <a:pt x="8248" y="0"/>
                    <a:pt x="3802" y="2945"/>
                    <a:pt x="1903" y="7454"/>
                  </a:cubicBezTo>
                  <a:cubicBezTo>
                    <a:pt x="5" y="11959"/>
                    <a:pt x="1054" y="17140"/>
                    <a:pt x="4551" y="20595"/>
                  </a:cubicBezTo>
                  <a:cubicBezTo>
                    <a:pt x="6887" y="22908"/>
                    <a:pt x="10009" y="24125"/>
                    <a:pt x="13182" y="24125"/>
                  </a:cubicBezTo>
                  <a:cubicBezTo>
                    <a:pt x="14756" y="24125"/>
                    <a:pt x="16340" y="23828"/>
                    <a:pt x="17855" y="23210"/>
                  </a:cubicBezTo>
                  <a:cubicBezTo>
                    <a:pt x="22415" y="21334"/>
                    <a:pt x="25395" y="16942"/>
                    <a:pt x="25395" y="12076"/>
                  </a:cubicBezTo>
                  <a:cubicBezTo>
                    <a:pt x="25395" y="5411"/>
                    <a:pt x="19918" y="0"/>
                    <a:pt x="13191" y="0"/>
                  </a:cubicBez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1" name="Google Shape;1155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2wcAALEXAAADCAAA1xcAAAAAAAAmAAAACAAAAP//////////"/>
                </a:ext>
              </a:extLst>
            </p:cNvSpPr>
            <p:nvPr/>
          </p:nvSpPr>
          <p:spPr>
            <a:xfrm>
              <a:off x="1276985" y="3851275"/>
              <a:ext cx="25400" cy="24130"/>
            </a:xfrm>
            <a:custGeom>
              <a:avLst/>
              <a:gdLst/>
              <a:ahLst/>
              <a:cxnLst/>
              <a:rect l="0" t="0" r="25400" b="24130"/>
              <a:pathLst>
                <a:path w="25400" h="24130">
                  <a:moveTo>
                    <a:pt x="13191" y="5"/>
                  </a:moveTo>
                  <a:cubicBezTo>
                    <a:pt x="8248" y="5"/>
                    <a:pt x="3802" y="2949"/>
                    <a:pt x="1903" y="7454"/>
                  </a:cubicBezTo>
                  <a:cubicBezTo>
                    <a:pt x="5" y="11964"/>
                    <a:pt x="1054" y="17145"/>
                    <a:pt x="4551" y="20599"/>
                  </a:cubicBezTo>
                  <a:cubicBezTo>
                    <a:pt x="6892" y="22899"/>
                    <a:pt x="10019" y="24125"/>
                    <a:pt x="13195" y="24125"/>
                  </a:cubicBezTo>
                  <a:cubicBezTo>
                    <a:pt x="14765" y="24125"/>
                    <a:pt x="16345" y="23828"/>
                    <a:pt x="17855" y="23215"/>
                  </a:cubicBezTo>
                  <a:cubicBezTo>
                    <a:pt x="22415" y="21339"/>
                    <a:pt x="25395" y="16946"/>
                    <a:pt x="25395" y="12063"/>
                  </a:cubicBezTo>
                  <a:cubicBezTo>
                    <a:pt x="25395" y="5398"/>
                    <a:pt x="19918" y="5"/>
                    <a:pt x="13191" y="5"/>
                  </a:cubicBez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1155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5O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5OntAAAAAAEAAAAAAAAAAAAAAAAAAAAAAAAAAAAAAAAAAAAAAAAAAAAAAAJ/f38AAAAAA8zMzADAwP8Af39/AAAAAAAAAAAAAAAAAAAAAAAAAAAAIQAAABgAAAAUAAAA5QQAALgYAAANBQAA3xgAAAAAAAAmAAAACAAAAP//////////"/>
                </a:ext>
              </a:extLst>
            </p:cNvSpPr>
            <p:nvPr/>
          </p:nvSpPr>
          <p:spPr>
            <a:xfrm>
              <a:off x="795655" y="4018280"/>
              <a:ext cx="25400" cy="24765"/>
            </a:xfrm>
            <a:custGeom>
              <a:avLst/>
              <a:gdLst/>
              <a:ahLst/>
              <a:cxnLst/>
              <a:rect l="0" t="0" r="25400" b="24765"/>
              <a:pathLst>
                <a:path w="25400" h="24765">
                  <a:moveTo>
                    <a:pt x="12216" y="0"/>
                  </a:moveTo>
                  <a:cubicBezTo>
                    <a:pt x="10635" y="0"/>
                    <a:pt x="9045" y="310"/>
                    <a:pt x="7533" y="939"/>
                  </a:cubicBezTo>
                  <a:cubicBezTo>
                    <a:pt x="2969" y="2864"/>
                    <a:pt x="0" y="7372"/>
                    <a:pt x="0" y="12389"/>
                  </a:cubicBezTo>
                  <a:cubicBezTo>
                    <a:pt x="0" y="19206"/>
                    <a:pt x="5468" y="24765"/>
                    <a:pt x="12216" y="24765"/>
                  </a:cubicBezTo>
                  <a:cubicBezTo>
                    <a:pt x="17150" y="24765"/>
                    <a:pt x="21617" y="21742"/>
                    <a:pt x="23500" y="17114"/>
                  </a:cubicBezTo>
                  <a:cubicBezTo>
                    <a:pt x="25400" y="12491"/>
                    <a:pt x="24349" y="7173"/>
                    <a:pt x="20868" y="3623"/>
                  </a:cubicBezTo>
                  <a:cubicBezTo>
                    <a:pt x="18525" y="1254"/>
                    <a:pt x="15395" y="0"/>
                    <a:pt x="12216" y="0"/>
                  </a:cubicBezTo>
                  <a:close/>
                </a:path>
              </a:pathLst>
            </a:custGeom>
            <a:solidFill>
              <a:srgbClr val="E4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9" name="Google Shape;1155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F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FAAAAAAEAAAAAAAAAAAAAAAAAAAAAAAAAAAAAAAAAAAAAAAAAAAAAAAJ/f38AAAAAA8zMzADAwP8Af39/AAAAAAAAAAAAAAAAAAAAAAAAAAAAIQAAABgAAAAUAAAA+AsAAFYVAAAgDAAAfRUAAAAAAAAmAAAACAAAAP//////////"/>
                </a:ext>
              </a:extLst>
            </p:cNvSpPr>
            <p:nvPr/>
          </p:nvSpPr>
          <p:spPr>
            <a:xfrm>
              <a:off x="1945640" y="3468370"/>
              <a:ext cx="25400" cy="24765"/>
            </a:xfrm>
            <a:custGeom>
              <a:avLst/>
              <a:gdLst/>
              <a:ahLst/>
              <a:cxnLst/>
              <a:rect l="0" t="0" r="25400" b="24765"/>
              <a:pathLst>
                <a:path w="25400" h="24765">
                  <a:moveTo>
                    <a:pt x="13175" y="0"/>
                  </a:moveTo>
                  <a:cubicBezTo>
                    <a:pt x="8245" y="0"/>
                    <a:pt x="3780" y="3009"/>
                    <a:pt x="1899" y="7634"/>
                  </a:cubicBezTo>
                  <a:cubicBezTo>
                    <a:pt x="0" y="12264"/>
                    <a:pt x="1050" y="17602"/>
                    <a:pt x="4547" y="21130"/>
                  </a:cubicBezTo>
                  <a:cubicBezTo>
                    <a:pt x="6875" y="23501"/>
                    <a:pt x="9997" y="24765"/>
                    <a:pt x="13179" y="24765"/>
                  </a:cubicBezTo>
                  <a:cubicBezTo>
                    <a:pt x="14754" y="24765"/>
                    <a:pt x="16343" y="24454"/>
                    <a:pt x="17854" y="23815"/>
                  </a:cubicBezTo>
                  <a:cubicBezTo>
                    <a:pt x="22419" y="21908"/>
                    <a:pt x="25382" y="17398"/>
                    <a:pt x="25395" y="12380"/>
                  </a:cubicBezTo>
                  <a:cubicBezTo>
                    <a:pt x="25382" y="5541"/>
                    <a:pt x="19917" y="0"/>
                    <a:pt x="13175" y="0"/>
                  </a:cubicBezTo>
                  <a:close/>
                </a:path>
              </a:pathLst>
            </a:custGeom>
            <a:solidFill>
              <a:srgbClr val="A5B7C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8" name="Google Shape;1155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J/f38AAAAAA8zMzADAwP8Af39/AAAAAAAAAAAAAAAAAAAAAAAAAAAAIQAAABgAAAAUAAAAEAkAAGsWAAA3CQAAkRYAAAAAAAAmAAAACAAAAP//////////"/>
                </a:ext>
              </a:extLst>
            </p:cNvSpPr>
            <p:nvPr/>
          </p:nvSpPr>
          <p:spPr>
            <a:xfrm>
              <a:off x="1473200" y="3644265"/>
              <a:ext cx="24765" cy="24130"/>
            </a:xfrm>
            <a:custGeom>
              <a:avLst/>
              <a:gdLst/>
              <a:ahLst/>
              <a:cxnLst/>
              <a:rect l="0" t="0" r="24765" b="24130"/>
              <a:pathLst>
                <a:path w="24765" h="24130">
                  <a:moveTo>
                    <a:pt x="12854" y="0"/>
                  </a:moveTo>
                  <a:cubicBezTo>
                    <a:pt x="8044" y="0"/>
                    <a:pt x="3688" y="2945"/>
                    <a:pt x="1852" y="7455"/>
                  </a:cubicBezTo>
                  <a:cubicBezTo>
                    <a:pt x="0" y="11961"/>
                    <a:pt x="1024" y="17144"/>
                    <a:pt x="4436" y="20598"/>
                  </a:cubicBezTo>
                  <a:cubicBezTo>
                    <a:pt x="6712" y="22903"/>
                    <a:pt x="9763" y="24130"/>
                    <a:pt x="12872" y="24130"/>
                  </a:cubicBezTo>
                  <a:cubicBezTo>
                    <a:pt x="14404" y="24130"/>
                    <a:pt x="15950" y="23828"/>
                    <a:pt x="17420" y="23214"/>
                  </a:cubicBezTo>
                  <a:cubicBezTo>
                    <a:pt x="21869" y="21338"/>
                    <a:pt x="24765" y="16945"/>
                    <a:pt x="24765" y="12079"/>
                  </a:cubicBezTo>
                  <a:cubicBezTo>
                    <a:pt x="24765" y="5412"/>
                    <a:pt x="19433" y="0"/>
                    <a:pt x="12854" y="0"/>
                  </a:cubicBezTo>
                  <a:close/>
                </a:path>
              </a:pathLst>
            </a:custGeom>
            <a:solidFill>
              <a:srgbClr val="CFD9E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7" name="Google Shape;1155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WwwAAGgWAACDDAAAjhYAAAAAAAAmAAAACAAAAP//////////"/>
                </a:ext>
              </a:extLst>
            </p:cNvSpPr>
            <p:nvPr/>
          </p:nvSpPr>
          <p:spPr>
            <a:xfrm>
              <a:off x="2008505" y="3642360"/>
              <a:ext cx="25400" cy="24130"/>
            </a:xfrm>
            <a:custGeom>
              <a:avLst/>
              <a:gdLst/>
              <a:ahLst/>
              <a:cxnLst/>
              <a:rect l="0" t="0" r="25400" b="24130"/>
              <a:pathLst>
                <a:path w="25400" h="24130">
                  <a:moveTo>
                    <a:pt x="13184" y="0"/>
                  </a:moveTo>
                  <a:cubicBezTo>
                    <a:pt x="8250" y="0"/>
                    <a:pt x="3783" y="2945"/>
                    <a:pt x="1900" y="7454"/>
                  </a:cubicBezTo>
                  <a:cubicBezTo>
                    <a:pt x="0" y="11959"/>
                    <a:pt x="1051" y="17140"/>
                    <a:pt x="4536" y="20595"/>
                  </a:cubicBezTo>
                  <a:cubicBezTo>
                    <a:pt x="6875" y="22908"/>
                    <a:pt x="10005" y="24130"/>
                    <a:pt x="13189" y="24130"/>
                  </a:cubicBezTo>
                  <a:cubicBezTo>
                    <a:pt x="14765" y="24130"/>
                    <a:pt x="16355" y="23828"/>
                    <a:pt x="17867" y="23215"/>
                  </a:cubicBezTo>
                  <a:cubicBezTo>
                    <a:pt x="22431" y="21339"/>
                    <a:pt x="25400" y="16946"/>
                    <a:pt x="25400" y="12076"/>
                  </a:cubicBezTo>
                  <a:cubicBezTo>
                    <a:pt x="25400" y="5411"/>
                    <a:pt x="19932" y="0"/>
                    <a:pt x="13184"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6" name="Google Shape;1155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WwwAAKwXAACDDAAA0hcAAAAAAAAmAAAACAAAAP//////////"/>
                </a:ext>
              </a:extLst>
            </p:cNvSpPr>
            <p:nvPr/>
          </p:nvSpPr>
          <p:spPr>
            <a:xfrm>
              <a:off x="2008505" y="3848100"/>
              <a:ext cx="25400" cy="24130"/>
            </a:xfrm>
            <a:custGeom>
              <a:avLst/>
              <a:gdLst/>
              <a:ahLst/>
              <a:cxnLst/>
              <a:rect l="0" t="0" r="25400" b="24130"/>
              <a:pathLst>
                <a:path w="25400" h="24130">
                  <a:moveTo>
                    <a:pt x="13184" y="0"/>
                  </a:moveTo>
                  <a:cubicBezTo>
                    <a:pt x="8250" y="0"/>
                    <a:pt x="3783" y="2932"/>
                    <a:pt x="1900" y="7439"/>
                  </a:cubicBezTo>
                  <a:cubicBezTo>
                    <a:pt x="0" y="11950"/>
                    <a:pt x="1051" y="17151"/>
                    <a:pt x="4536" y="20589"/>
                  </a:cubicBezTo>
                  <a:cubicBezTo>
                    <a:pt x="6875" y="22898"/>
                    <a:pt x="10005" y="24130"/>
                    <a:pt x="13189" y="24130"/>
                  </a:cubicBezTo>
                  <a:cubicBezTo>
                    <a:pt x="14765" y="24130"/>
                    <a:pt x="16355" y="23828"/>
                    <a:pt x="17867" y="23205"/>
                  </a:cubicBezTo>
                  <a:cubicBezTo>
                    <a:pt x="22431" y="21347"/>
                    <a:pt x="25400" y="16953"/>
                    <a:pt x="25400" y="12063"/>
                  </a:cubicBezTo>
                  <a:cubicBezTo>
                    <a:pt x="25400" y="5400"/>
                    <a:pt x="19932" y="0"/>
                    <a:pt x="13184"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6" name="Google Shape;11560;p69"/>
          <p:cNvGrpSpPr>
            <a:extLst>
              <a:ext uri="smNativeData">
                <pr:smNativeData xmlns:pr="smNativeData" xmlns="smNativeData" val="SMDATA_6_r2NKZxMAAAAlAAAAAQAAAA8BAAAAkAAAAEgAAACQAAAASAAAAAAAAAAAAAAAAAAAABcAAAAUAAAAAAAAAAAAAAD/fwAA/38AAAAAAAAJAAAABAAAACiaix0fAAAAVAAAAAAAAAAAAAAAAAAAAAAAAAAAAAAAAAAAAAAAAAAAAAAAAAAAAAAAAAAAAAAAAAAAAAAAAAAAAAAAAAAAAAAAAAAAAAAAAAAAAAAAAAAAAAAAAAAAACEAAAAYAAAAFAAAAMMgAAC2FwAAdykAALgYAAAQAAAAJgAAAAgAAAD/////AAAAAA=="/>
              </a:ext>
            </a:extLst>
          </p:cNvGrpSpPr>
          <p:nvPr/>
        </p:nvGrpSpPr>
        <p:grpSpPr>
          <a:xfrm rot="5400000">
            <a:off x="5951220" y="3228975"/>
            <a:ext cx="163830" cy="1414780"/>
            <a:chOff x="5951220" y="3228975"/>
            <a:chExt cx="163830" cy="1414780"/>
          </a:xfrm>
        </p:grpSpPr>
        <p:sp>
          <p:nvSpPr>
            <p:cNvPr id="278" name="Google Shape;1156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CQAAN0TAACtJAAAjxwAAAAAAAAmAAAACAAAAP//////////"/>
                </a:ext>
              </a:extLst>
            </p:cNvSpPr>
            <p:nvPr/>
          </p:nvSpPr>
          <p:spPr>
            <a:xfrm>
              <a:off x="5951220" y="3228975"/>
              <a:ext cx="10795" cy="1413510"/>
            </a:xfrm>
            <a:custGeom>
              <a:avLst/>
              <a:gdLst/>
              <a:ahLst/>
              <a:cxnLst/>
              <a:rect l="0" t="0" r="10795" b="1413510"/>
              <a:pathLst>
                <a:path w="10795" h="1413510">
                  <a:moveTo>
                    <a:pt x="5454" y="77"/>
                  </a:moveTo>
                  <a:cubicBezTo>
                    <a:pt x="2727" y="77"/>
                    <a:pt x="113" y="1157"/>
                    <a:pt x="113" y="3393"/>
                  </a:cubicBezTo>
                  <a:lnTo>
                    <a:pt x="113" y="1410117"/>
                  </a:lnTo>
                  <a:cubicBezTo>
                    <a:pt x="113" y="1411813"/>
                    <a:pt x="2499" y="1413510"/>
                    <a:pt x="5795" y="1413510"/>
                  </a:cubicBezTo>
                  <a:cubicBezTo>
                    <a:pt x="8295" y="1413510"/>
                    <a:pt x="10795" y="1411813"/>
                    <a:pt x="10795" y="1410117"/>
                  </a:cubicBezTo>
                  <a:lnTo>
                    <a:pt x="10795" y="3393"/>
                  </a:lnTo>
                  <a:cubicBezTo>
                    <a:pt x="10795" y="1157"/>
                    <a:pt x="8067" y="77"/>
                    <a:pt x="5454" y="77"/>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1156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SQAAN0TAACeJQAA6BMAAAAAAAAmAAAACAAAAP//////////"/>
                </a:ext>
              </a:extLst>
            </p:cNvSpPr>
            <p:nvPr/>
          </p:nvSpPr>
          <p:spPr>
            <a:xfrm>
              <a:off x="5951855" y="3228975"/>
              <a:ext cx="163195" cy="6985"/>
            </a:xfrm>
            <a:custGeom>
              <a:avLst/>
              <a:gdLst/>
              <a:ahLst/>
              <a:cxnLst/>
              <a:rect l="0" t="0" r="163195" b="6985"/>
              <a:pathLst>
                <a:path w="163195" h="6985">
                  <a:moveTo>
                    <a:pt x="7206" y="79"/>
                  </a:moveTo>
                  <a:cubicBezTo>
                    <a:pt x="0" y="79"/>
                    <a:pt x="0" y="6905"/>
                    <a:pt x="7206" y="6905"/>
                  </a:cubicBezTo>
                  <a:lnTo>
                    <a:pt x="156764" y="6905"/>
                  </a:lnTo>
                  <a:cubicBezTo>
                    <a:pt x="163195" y="6905"/>
                    <a:pt x="163195" y="79"/>
                    <a:pt x="156764" y="79"/>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6" name="Google Shape;1156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CcUAAAYJQAAMhQAAAAAAAAmAAAACAAAAP//////////"/>
                </a:ext>
              </a:extLst>
            </p:cNvSpPr>
            <p:nvPr/>
          </p:nvSpPr>
          <p:spPr>
            <a:xfrm>
              <a:off x="5953125" y="3275965"/>
              <a:ext cx="76835" cy="6985"/>
            </a:xfrm>
            <a:custGeom>
              <a:avLst/>
              <a:gdLst/>
              <a:ahLst/>
              <a:cxnLst/>
              <a:rect l="0" t="0" r="76835" b="6985"/>
              <a:pathLst>
                <a:path w="76835" h="6985">
                  <a:moveTo>
                    <a:pt x="5646" y="79"/>
                  </a:moveTo>
                  <a:cubicBezTo>
                    <a:pt x="2435" y="79"/>
                    <a:pt x="110" y="1746"/>
                    <a:pt x="110" y="3492"/>
                  </a:cubicBezTo>
                  <a:cubicBezTo>
                    <a:pt x="110" y="5159"/>
                    <a:pt x="2435" y="6905"/>
                    <a:pt x="5646" y="6905"/>
                  </a:cubicBezTo>
                  <a:lnTo>
                    <a:pt x="71963" y="6905"/>
                  </a:lnTo>
                  <a:cubicBezTo>
                    <a:pt x="74399" y="6905"/>
                    <a:pt x="76724" y="5159"/>
                    <a:pt x="76724" y="3492"/>
                  </a:cubicBezTo>
                  <a:cubicBezTo>
                    <a:pt x="76724" y="1746"/>
                    <a:pt x="74399" y="79"/>
                    <a:pt x="71963" y="79"/>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5" name="Google Shape;1156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HEUAAAYJQAAfBQAAAAAAAAmAAAACAAAAP//////////"/>
                </a:ext>
              </a:extLst>
            </p:cNvSpPr>
            <p:nvPr/>
          </p:nvSpPr>
          <p:spPr>
            <a:xfrm>
              <a:off x="5953125" y="3322955"/>
              <a:ext cx="76835" cy="6985"/>
            </a:xfrm>
            <a:custGeom>
              <a:avLst/>
              <a:gdLst/>
              <a:ahLst/>
              <a:cxnLst/>
              <a:rect l="0" t="0" r="76835" b="6985"/>
              <a:pathLst>
                <a:path w="76835" h="6985">
                  <a:moveTo>
                    <a:pt x="5646" y="0"/>
                  </a:moveTo>
                  <a:cubicBezTo>
                    <a:pt x="2435" y="0"/>
                    <a:pt x="110" y="1766"/>
                    <a:pt x="110" y="3532"/>
                  </a:cubicBezTo>
                  <a:cubicBezTo>
                    <a:pt x="110" y="5780"/>
                    <a:pt x="2435" y="6985"/>
                    <a:pt x="5646" y="6985"/>
                  </a:cubicBezTo>
                  <a:lnTo>
                    <a:pt x="71963" y="6985"/>
                  </a:lnTo>
                  <a:cubicBezTo>
                    <a:pt x="74399" y="6985"/>
                    <a:pt x="76724" y="5780"/>
                    <a:pt x="76724" y="3532"/>
                  </a:cubicBezTo>
                  <a:cubicBezTo>
                    <a:pt x="76724" y="1766"/>
                    <a:pt x="74399" y="0"/>
                    <a:pt x="7196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1156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LsUAACcJQAAxhQAAAAAAAAmAAAACAAAAP//////////"/>
                </a:ext>
              </a:extLst>
            </p:cNvSpPr>
            <p:nvPr/>
          </p:nvSpPr>
          <p:spPr>
            <a:xfrm>
              <a:off x="5953125" y="3369945"/>
              <a:ext cx="160655" cy="6985"/>
            </a:xfrm>
            <a:custGeom>
              <a:avLst/>
              <a:gdLst/>
              <a:ahLst/>
              <a:cxnLst/>
              <a:rect l="0" t="0" r="160655" b="6985"/>
              <a:pathLst>
                <a:path w="160655" h="6985">
                  <a:moveTo>
                    <a:pt x="5674" y="0"/>
                  </a:moveTo>
                  <a:cubicBezTo>
                    <a:pt x="2447" y="0"/>
                    <a:pt x="111" y="1766"/>
                    <a:pt x="111" y="3452"/>
                  </a:cubicBezTo>
                  <a:cubicBezTo>
                    <a:pt x="111" y="5780"/>
                    <a:pt x="2447" y="6985"/>
                    <a:pt x="5674" y="6985"/>
                  </a:cubicBezTo>
                  <a:lnTo>
                    <a:pt x="155759" y="6985"/>
                  </a:lnTo>
                  <a:cubicBezTo>
                    <a:pt x="158207" y="6985"/>
                    <a:pt x="160543" y="5780"/>
                    <a:pt x="160543" y="3452"/>
                  </a:cubicBezTo>
                  <a:cubicBezTo>
                    <a:pt x="160543" y="1766"/>
                    <a:pt x="158207" y="0"/>
                    <a:pt x="155759"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1156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SQAAAUVAAAbJQAAEBUAAAAAAAAmAAAACAAAAP//////////"/>
                </a:ext>
              </a:extLst>
            </p:cNvSpPr>
            <p:nvPr/>
          </p:nvSpPr>
          <p:spPr>
            <a:xfrm>
              <a:off x="5951855" y="3416935"/>
              <a:ext cx="80010" cy="6985"/>
            </a:xfrm>
            <a:custGeom>
              <a:avLst/>
              <a:gdLst/>
              <a:ahLst/>
              <a:cxnLst/>
              <a:rect l="0" t="0" r="80010" b="6985"/>
              <a:pathLst>
                <a:path w="80010" h="6985">
                  <a:moveTo>
                    <a:pt x="7203" y="79"/>
                  </a:moveTo>
                  <a:cubicBezTo>
                    <a:pt x="0" y="79"/>
                    <a:pt x="0" y="6905"/>
                    <a:pt x="7203" y="6905"/>
                  </a:cubicBezTo>
                  <a:lnTo>
                    <a:pt x="73583" y="6905"/>
                  </a:lnTo>
                  <a:cubicBezTo>
                    <a:pt x="80010" y="6905"/>
                    <a:pt x="80010" y="79"/>
                    <a:pt x="73583" y="79"/>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1156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E4VAAAYJQAAWhUAAAAAAAAmAAAACAAAAP//////////"/>
                </a:ext>
              </a:extLst>
            </p:cNvSpPr>
            <p:nvPr/>
          </p:nvSpPr>
          <p:spPr>
            <a:xfrm>
              <a:off x="5953125" y="3463290"/>
              <a:ext cx="76835" cy="7620"/>
            </a:xfrm>
            <a:custGeom>
              <a:avLst/>
              <a:gdLst/>
              <a:ahLst/>
              <a:cxnLst/>
              <a:rect l="0" t="0" r="76835" b="7620"/>
              <a:pathLst>
                <a:path w="76835" h="7620">
                  <a:moveTo>
                    <a:pt x="5646" y="87"/>
                  </a:moveTo>
                  <a:cubicBezTo>
                    <a:pt x="2435" y="87"/>
                    <a:pt x="110" y="1905"/>
                    <a:pt x="110" y="3810"/>
                  </a:cubicBezTo>
                  <a:cubicBezTo>
                    <a:pt x="110" y="6321"/>
                    <a:pt x="2435" y="7533"/>
                    <a:pt x="5646" y="7533"/>
                  </a:cubicBezTo>
                  <a:lnTo>
                    <a:pt x="71963" y="7533"/>
                  </a:lnTo>
                  <a:cubicBezTo>
                    <a:pt x="74399" y="7533"/>
                    <a:pt x="76724" y="6321"/>
                    <a:pt x="76724" y="3810"/>
                  </a:cubicBezTo>
                  <a:cubicBezTo>
                    <a:pt x="76724" y="1905"/>
                    <a:pt x="74399" y="87"/>
                    <a:pt x="71963" y="87"/>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1" name="Google Shape;1156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JgVAACcJQAApRUAAAAAAAAmAAAACAAAAP//////////"/>
                </a:ext>
              </a:extLst>
            </p:cNvSpPr>
            <p:nvPr/>
          </p:nvSpPr>
          <p:spPr>
            <a:xfrm>
              <a:off x="5953125" y="3510280"/>
              <a:ext cx="160655" cy="8255"/>
            </a:xfrm>
            <a:custGeom>
              <a:avLst/>
              <a:gdLst/>
              <a:ahLst/>
              <a:cxnLst/>
              <a:rect l="0" t="0" r="160655" b="8255"/>
              <a:pathLst>
                <a:path w="160655" h="8255">
                  <a:moveTo>
                    <a:pt x="5674" y="0"/>
                  </a:moveTo>
                  <a:cubicBezTo>
                    <a:pt x="2447" y="0"/>
                    <a:pt x="111" y="1911"/>
                    <a:pt x="111" y="3823"/>
                  </a:cubicBezTo>
                  <a:cubicBezTo>
                    <a:pt x="111" y="6343"/>
                    <a:pt x="2447" y="8168"/>
                    <a:pt x="5674" y="8168"/>
                  </a:cubicBezTo>
                  <a:lnTo>
                    <a:pt x="155759" y="8168"/>
                  </a:lnTo>
                  <a:cubicBezTo>
                    <a:pt x="158207" y="8168"/>
                    <a:pt x="160543" y="6343"/>
                    <a:pt x="160543" y="3823"/>
                  </a:cubicBezTo>
                  <a:cubicBezTo>
                    <a:pt x="160543" y="1911"/>
                    <a:pt x="158207" y="0"/>
                    <a:pt x="155759"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0" name="Google Shape;1156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SQAAOIVAAAbJQAA7xUAAAAAAAAmAAAACAAAAP//////////"/>
                </a:ext>
              </a:extLst>
            </p:cNvSpPr>
            <p:nvPr/>
          </p:nvSpPr>
          <p:spPr>
            <a:xfrm>
              <a:off x="5951855" y="3557270"/>
              <a:ext cx="80010" cy="8255"/>
            </a:xfrm>
            <a:custGeom>
              <a:avLst/>
              <a:gdLst/>
              <a:ahLst/>
              <a:cxnLst/>
              <a:rect l="0" t="0" r="80010" b="8255"/>
              <a:pathLst>
                <a:path w="80010" h="8255">
                  <a:moveTo>
                    <a:pt x="7203" y="0"/>
                  </a:moveTo>
                  <a:cubicBezTo>
                    <a:pt x="0" y="0"/>
                    <a:pt x="0" y="8168"/>
                    <a:pt x="7203" y="8168"/>
                  </a:cubicBezTo>
                  <a:lnTo>
                    <a:pt x="73583" y="8168"/>
                  </a:lnTo>
                  <a:cubicBezTo>
                    <a:pt x="80010" y="8168"/>
                    <a:pt x="80010" y="0"/>
                    <a:pt x="7358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1157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SQAACwWAAAbJQAAOBYAAAAAAAAmAAAACAAAAP//////////"/>
                </a:ext>
              </a:extLst>
            </p:cNvSpPr>
            <p:nvPr/>
          </p:nvSpPr>
          <p:spPr>
            <a:xfrm>
              <a:off x="5951855" y="3604260"/>
              <a:ext cx="80010" cy="7620"/>
            </a:xfrm>
            <a:custGeom>
              <a:avLst/>
              <a:gdLst/>
              <a:ahLst/>
              <a:cxnLst/>
              <a:rect l="0" t="0" r="80010" b="7620"/>
              <a:pathLst>
                <a:path w="80010" h="7620">
                  <a:moveTo>
                    <a:pt x="7203" y="0"/>
                  </a:moveTo>
                  <a:cubicBezTo>
                    <a:pt x="0" y="0"/>
                    <a:pt x="0" y="7620"/>
                    <a:pt x="7203" y="7620"/>
                  </a:cubicBezTo>
                  <a:lnTo>
                    <a:pt x="73583" y="7620"/>
                  </a:lnTo>
                  <a:cubicBezTo>
                    <a:pt x="80010" y="7620"/>
                    <a:pt x="80010" y="0"/>
                    <a:pt x="7358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1157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HYWAACcJQAAgRYAAAAAAAAmAAAACAAAAP//////////"/>
                </a:ext>
              </a:extLst>
            </p:cNvSpPr>
            <p:nvPr/>
          </p:nvSpPr>
          <p:spPr>
            <a:xfrm>
              <a:off x="5953125" y="3651250"/>
              <a:ext cx="160655" cy="6985"/>
            </a:xfrm>
            <a:custGeom>
              <a:avLst/>
              <a:gdLst/>
              <a:ahLst/>
              <a:cxnLst/>
              <a:rect l="0" t="0" r="160655" b="6985"/>
              <a:pathLst>
                <a:path w="160655" h="6985">
                  <a:moveTo>
                    <a:pt x="5674" y="79"/>
                  </a:moveTo>
                  <a:cubicBezTo>
                    <a:pt x="2447" y="79"/>
                    <a:pt x="111" y="1746"/>
                    <a:pt x="111" y="3492"/>
                  </a:cubicBezTo>
                  <a:cubicBezTo>
                    <a:pt x="111" y="5794"/>
                    <a:pt x="2447" y="6905"/>
                    <a:pt x="5674" y="6905"/>
                  </a:cubicBezTo>
                  <a:lnTo>
                    <a:pt x="155759" y="6905"/>
                  </a:lnTo>
                  <a:cubicBezTo>
                    <a:pt x="158207" y="6905"/>
                    <a:pt x="160543" y="5794"/>
                    <a:pt x="160543" y="3492"/>
                  </a:cubicBezTo>
                  <a:cubicBezTo>
                    <a:pt x="160543" y="1746"/>
                    <a:pt x="158207" y="79"/>
                    <a:pt x="155759" y="79"/>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1157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MAWAAAYJQAAzBYAAAAAAAAmAAAACAAAAP//////////"/>
                </a:ext>
              </a:extLst>
            </p:cNvSpPr>
            <p:nvPr/>
          </p:nvSpPr>
          <p:spPr>
            <a:xfrm>
              <a:off x="5953125" y="3698240"/>
              <a:ext cx="76835" cy="7620"/>
            </a:xfrm>
            <a:custGeom>
              <a:avLst/>
              <a:gdLst/>
              <a:ahLst/>
              <a:cxnLst/>
              <a:rect l="0" t="0" r="76835" b="7620"/>
              <a:pathLst>
                <a:path w="76835" h="7620">
                  <a:moveTo>
                    <a:pt x="5646" y="80"/>
                  </a:moveTo>
                  <a:cubicBezTo>
                    <a:pt x="2435" y="80"/>
                    <a:pt x="110" y="1765"/>
                    <a:pt x="110" y="3529"/>
                  </a:cubicBezTo>
                  <a:cubicBezTo>
                    <a:pt x="110" y="5855"/>
                    <a:pt x="2435" y="7540"/>
                    <a:pt x="5646" y="7540"/>
                  </a:cubicBezTo>
                  <a:lnTo>
                    <a:pt x="71963" y="7540"/>
                  </a:lnTo>
                  <a:cubicBezTo>
                    <a:pt x="74399" y="7540"/>
                    <a:pt x="76724" y="5855"/>
                    <a:pt x="76724" y="3529"/>
                  </a:cubicBezTo>
                  <a:cubicBezTo>
                    <a:pt x="76724" y="1765"/>
                    <a:pt x="74399" y="80"/>
                    <a:pt x="71963" y="8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6" name="Google Shape;1157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SQAAAoXAAAbJQAAFhcAAAAAAAAmAAAACAAAAP//////////"/>
                </a:ext>
              </a:extLst>
            </p:cNvSpPr>
            <p:nvPr/>
          </p:nvSpPr>
          <p:spPr>
            <a:xfrm>
              <a:off x="5951855" y="3745230"/>
              <a:ext cx="80010" cy="7620"/>
            </a:xfrm>
            <a:custGeom>
              <a:avLst/>
              <a:gdLst/>
              <a:ahLst/>
              <a:cxnLst/>
              <a:rect l="0" t="0" r="80010" b="7620"/>
              <a:pathLst>
                <a:path w="80010" h="7620">
                  <a:moveTo>
                    <a:pt x="7203" y="0"/>
                  </a:moveTo>
                  <a:cubicBezTo>
                    <a:pt x="0" y="0"/>
                    <a:pt x="0" y="7540"/>
                    <a:pt x="7203" y="7540"/>
                  </a:cubicBezTo>
                  <a:lnTo>
                    <a:pt x="73583" y="7540"/>
                  </a:lnTo>
                  <a:cubicBezTo>
                    <a:pt x="80010" y="7540"/>
                    <a:pt x="80010" y="0"/>
                    <a:pt x="7358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5" name="Google Shape;1157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FQXAACcJQAAYBcAAAAAAAAmAAAACAAAAP//////////"/>
                </a:ext>
              </a:extLst>
            </p:cNvSpPr>
            <p:nvPr/>
          </p:nvSpPr>
          <p:spPr>
            <a:xfrm>
              <a:off x="5953125" y="3792220"/>
              <a:ext cx="160655" cy="7620"/>
            </a:xfrm>
            <a:custGeom>
              <a:avLst/>
              <a:gdLst/>
              <a:ahLst/>
              <a:cxnLst/>
              <a:rect l="0" t="0" r="160655" b="7620"/>
              <a:pathLst>
                <a:path w="160655" h="7620">
                  <a:moveTo>
                    <a:pt x="5674" y="0"/>
                  </a:moveTo>
                  <a:cubicBezTo>
                    <a:pt x="2447" y="0"/>
                    <a:pt x="111" y="1783"/>
                    <a:pt x="111" y="3486"/>
                  </a:cubicBezTo>
                  <a:cubicBezTo>
                    <a:pt x="111" y="5837"/>
                    <a:pt x="2447" y="7620"/>
                    <a:pt x="5674" y="7620"/>
                  </a:cubicBezTo>
                  <a:lnTo>
                    <a:pt x="155759" y="7620"/>
                  </a:lnTo>
                  <a:cubicBezTo>
                    <a:pt x="158207" y="7620"/>
                    <a:pt x="160543" y="5837"/>
                    <a:pt x="160543" y="3486"/>
                  </a:cubicBezTo>
                  <a:cubicBezTo>
                    <a:pt x="160543" y="1783"/>
                    <a:pt x="158207" y="0"/>
                    <a:pt x="155759"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1157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J0XAAAYJQAAqhcAAAAAAAAmAAAACAAAAP//////////"/>
                </a:ext>
              </a:extLst>
            </p:cNvSpPr>
            <p:nvPr/>
          </p:nvSpPr>
          <p:spPr>
            <a:xfrm>
              <a:off x="5953125" y="3838575"/>
              <a:ext cx="76835" cy="8255"/>
            </a:xfrm>
            <a:custGeom>
              <a:avLst/>
              <a:gdLst/>
              <a:ahLst/>
              <a:cxnLst/>
              <a:rect l="0" t="0" r="76835" b="8255"/>
              <a:pathLst>
                <a:path w="76835" h="8255">
                  <a:moveTo>
                    <a:pt x="5646" y="86"/>
                  </a:moveTo>
                  <a:cubicBezTo>
                    <a:pt x="2435" y="86"/>
                    <a:pt x="110" y="1998"/>
                    <a:pt x="110" y="3823"/>
                  </a:cubicBezTo>
                  <a:cubicBezTo>
                    <a:pt x="110" y="6343"/>
                    <a:pt x="2435" y="8255"/>
                    <a:pt x="5646" y="8255"/>
                  </a:cubicBezTo>
                  <a:lnTo>
                    <a:pt x="71963" y="8255"/>
                  </a:lnTo>
                  <a:cubicBezTo>
                    <a:pt x="74399" y="8255"/>
                    <a:pt x="76724" y="6343"/>
                    <a:pt x="76724" y="3823"/>
                  </a:cubicBezTo>
                  <a:cubicBezTo>
                    <a:pt x="76724" y="1998"/>
                    <a:pt x="74399" y="86"/>
                    <a:pt x="71963" y="86"/>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3" name="Google Shape;1157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OcXAAAYJQAA9BcAAAAAAAAmAAAACAAAAP//////////"/>
                </a:ext>
              </a:extLst>
            </p:cNvSpPr>
            <p:nvPr/>
          </p:nvSpPr>
          <p:spPr>
            <a:xfrm>
              <a:off x="5953125" y="3885565"/>
              <a:ext cx="76835" cy="8255"/>
            </a:xfrm>
            <a:custGeom>
              <a:avLst/>
              <a:gdLst/>
              <a:ahLst/>
              <a:cxnLst/>
              <a:rect l="0" t="0" r="76835" b="8255"/>
              <a:pathLst>
                <a:path w="76835" h="8255">
                  <a:moveTo>
                    <a:pt x="5646" y="86"/>
                  </a:moveTo>
                  <a:cubicBezTo>
                    <a:pt x="2435" y="86"/>
                    <a:pt x="110" y="1911"/>
                    <a:pt x="110" y="3823"/>
                  </a:cubicBezTo>
                  <a:cubicBezTo>
                    <a:pt x="110" y="6343"/>
                    <a:pt x="2435" y="8255"/>
                    <a:pt x="5646" y="8255"/>
                  </a:cubicBezTo>
                  <a:lnTo>
                    <a:pt x="71963" y="8255"/>
                  </a:lnTo>
                  <a:cubicBezTo>
                    <a:pt x="74399" y="8255"/>
                    <a:pt x="76724" y="6343"/>
                    <a:pt x="76724" y="3823"/>
                  </a:cubicBezTo>
                  <a:cubicBezTo>
                    <a:pt x="76724" y="1911"/>
                    <a:pt x="74399" y="86"/>
                    <a:pt x="71963" y="86"/>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1157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SQAADEYAACeJQAAPhgAAAAAAAAmAAAACAAAAP//////////"/>
                </a:ext>
              </a:extLst>
            </p:cNvSpPr>
            <p:nvPr/>
          </p:nvSpPr>
          <p:spPr>
            <a:xfrm>
              <a:off x="5951855" y="3932555"/>
              <a:ext cx="163195" cy="8255"/>
            </a:xfrm>
            <a:custGeom>
              <a:avLst/>
              <a:gdLst/>
              <a:ahLst/>
              <a:cxnLst/>
              <a:rect l="0" t="0" r="163195" b="8255"/>
              <a:pathLst>
                <a:path w="163195" h="8255">
                  <a:moveTo>
                    <a:pt x="7206" y="86"/>
                  </a:moveTo>
                  <a:cubicBezTo>
                    <a:pt x="0" y="86"/>
                    <a:pt x="0" y="8168"/>
                    <a:pt x="7206" y="8168"/>
                  </a:cubicBezTo>
                  <a:lnTo>
                    <a:pt x="156764" y="8168"/>
                  </a:lnTo>
                  <a:cubicBezTo>
                    <a:pt x="163195" y="8168"/>
                    <a:pt x="163195" y="86"/>
                    <a:pt x="156764" y="86"/>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1157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HsYAAAYJQAAhxgAAAAAAAAmAAAACAAAAP//////////"/>
                </a:ext>
              </a:extLst>
            </p:cNvSpPr>
            <p:nvPr/>
          </p:nvSpPr>
          <p:spPr>
            <a:xfrm>
              <a:off x="5953125" y="3979545"/>
              <a:ext cx="76835" cy="7620"/>
            </a:xfrm>
            <a:custGeom>
              <a:avLst/>
              <a:gdLst/>
              <a:ahLst/>
              <a:cxnLst/>
              <a:rect l="0" t="0" r="76835" b="7620"/>
              <a:pathLst>
                <a:path w="76835" h="7620">
                  <a:moveTo>
                    <a:pt x="5646" y="0"/>
                  </a:moveTo>
                  <a:cubicBezTo>
                    <a:pt x="2435" y="0"/>
                    <a:pt x="110" y="1765"/>
                    <a:pt x="110" y="3529"/>
                  </a:cubicBezTo>
                  <a:cubicBezTo>
                    <a:pt x="110" y="5775"/>
                    <a:pt x="2435" y="7540"/>
                    <a:pt x="5646" y="7540"/>
                  </a:cubicBezTo>
                  <a:lnTo>
                    <a:pt x="71963" y="7540"/>
                  </a:lnTo>
                  <a:cubicBezTo>
                    <a:pt x="74399" y="7540"/>
                    <a:pt x="76724" y="5775"/>
                    <a:pt x="76724" y="3529"/>
                  </a:cubicBezTo>
                  <a:cubicBezTo>
                    <a:pt x="76724" y="1765"/>
                    <a:pt x="74399" y="0"/>
                    <a:pt x="7196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0" name="Google Shape;1157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MUYAAAYJQAA0RgAAAAAAAAmAAAACAAAAP//////////"/>
                </a:ext>
              </a:extLst>
            </p:cNvSpPr>
            <p:nvPr/>
          </p:nvSpPr>
          <p:spPr>
            <a:xfrm>
              <a:off x="5953125" y="4026535"/>
              <a:ext cx="76835" cy="7620"/>
            </a:xfrm>
            <a:custGeom>
              <a:avLst/>
              <a:gdLst/>
              <a:ahLst/>
              <a:cxnLst/>
              <a:rect l="0" t="0" r="76835" b="7620"/>
              <a:pathLst>
                <a:path w="76835" h="7620">
                  <a:moveTo>
                    <a:pt x="5646" y="0"/>
                  </a:moveTo>
                  <a:cubicBezTo>
                    <a:pt x="2435" y="0"/>
                    <a:pt x="110" y="1783"/>
                    <a:pt x="110" y="4134"/>
                  </a:cubicBezTo>
                  <a:cubicBezTo>
                    <a:pt x="110" y="5837"/>
                    <a:pt x="2435" y="7620"/>
                    <a:pt x="5646" y="7620"/>
                  </a:cubicBezTo>
                  <a:lnTo>
                    <a:pt x="71963" y="7620"/>
                  </a:lnTo>
                  <a:cubicBezTo>
                    <a:pt x="74399" y="7620"/>
                    <a:pt x="76724" y="5837"/>
                    <a:pt x="76724" y="4134"/>
                  </a:cubicBezTo>
                  <a:cubicBezTo>
                    <a:pt x="76724" y="1783"/>
                    <a:pt x="74399" y="0"/>
                    <a:pt x="7196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9" name="Google Shape;1158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A8ZAACcJQAAGxkAAAAAAAAmAAAACAAAAP//////////"/>
                </a:ext>
              </a:extLst>
            </p:cNvSpPr>
            <p:nvPr/>
          </p:nvSpPr>
          <p:spPr>
            <a:xfrm>
              <a:off x="5953125" y="4073525"/>
              <a:ext cx="160655" cy="7620"/>
            </a:xfrm>
            <a:custGeom>
              <a:avLst/>
              <a:gdLst/>
              <a:ahLst/>
              <a:cxnLst/>
              <a:rect l="0" t="0" r="160655" b="7620"/>
              <a:pathLst>
                <a:path w="160655" h="7620">
                  <a:moveTo>
                    <a:pt x="5674" y="80"/>
                  </a:moveTo>
                  <a:cubicBezTo>
                    <a:pt x="2447" y="80"/>
                    <a:pt x="111" y="1845"/>
                    <a:pt x="111" y="4091"/>
                  </a:cubicBezTo>
                  <a:cubicBezTo>
                    <a:pt x="111" y="5855"/>
                    <a:pt x="2447" y="7620"/>
                    <a:pt x="5674" y="7620"/>
                  </a:cubicBezTo>
                  <a:lnTo>
                    <a:pt x="155759" y="7620"/>
                  </a:lnTo>
                  <a:cubicBezTo>
                    <a:pt x="158207" y="7620"/>
                    <a:pt x="160543" y="5855"/>
                    <a:pt x="160543" y="4091"/>
                  </a:cubicBezTo>
                  <a:cubicBezTo>
                    <a:pt x="160543" y="1845"/>
                    <a:pt x="158207" y="80"/>
                    <a:pt x="155759" y="8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1158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SQAAFkZAAAbJQAAZRkAAAAAAAAmAAAACAAAAP//////////"/>
                </a:ext>
              </a:extLst>
            </p:cNvSpPr>
            <p:nvPr/>
          </p:nvSpPr>
          <p:spPr>
            <a:xfrm>
              <a:off x="5951855" y="4120515"/>
              <a:ext cx="80010" cy="7620"/>
            </a:xfrm>
            <a:custGeom>
              <a:avLst/>
              <a:gdLst/>
              <a:ahLst/>
              <a:cxnLst/>
              <a:rect l="0" t="0" r="80010" b="7620"/>
              <a:pathLst>
                <a:path w="80010" h="7620">
                  <a:moveTo>
                    <a:pt x="7203" y="80"/>
                  </a:moveTo>
                  <a:cubicBezTo>
                    <a:pt x="0" y="80"/>
                    <a:pt x="0" y="7540"/>
                    <a:pt x="7203" y="7540"/>
                  </a:cubicBezTo>
                  <a:lnTo>
                    <a:pt x="73583" y="7540"/>
                  </a:lnTo>
                  <a:cubicBezTo>
                    <a:pt x="80010" y="7540"/>
                    <a:pt x="80010" y="80"/>
                    <a:pt x="73583" y="8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7" name="Google Shape;1158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KMZAAAYJQAArxkAAAAAAAAmAAAACAAAAP//////////"/>
                </a:ext>
              </a:extLst>
            </p:cNvSpPr>
            <p:nvPr/>
          </p:nvSpPr>
          <p:spPr>
            <a:xfrm>
              <a:off x="5953125" y="4167505"/>
              <a:ext cx="76835" cy="7620"/>
            </a:xfrm>
            <a:custGeom>
              <a:avLst/>
              <a:gdLst/>
              <a:ahLst/>
              <a:cxnLst/>
              <a:rect l="0" t="0" r="76835" b="7620"/>
              <a:pathLst>
                <a:path w="76835" h="7620">
                  <a:moveTo>
                    <a:pt x="5646" y="0"/>
                  </a:moveTo>
                  <a:cubicBezTo>
                    <a:pt x="2435" y="0"/>
                    <a:pt x="110" y="1765"/>
                    <a:pt x="110" y="4091"/>
                  </a:cubicBezTo>
                  <a:cubicBezTo>
                    <a:pt x="110" y="5855"/>
                    <a:pt x="2435" y="7540"/>
                    <a:pt x="5646" y="7540"/>
                  </a:cubicBezTo>
                  <a:lnTo>
                    <a:pt x="71963" y="7540"/>
                  </a:lnTo>
                  <a:cubicBezTo>
                    <a:pt x="74399" y="7540"/>
                    <a:pt x="76724" y="5855"/>
                    <a:pt x="76724" y="4091"/>
                  </a:cubicBezTo>
                  <a:cubicBezTo>
                    <a:pt x="76724" y="1765"/>
                    <a:pt x="74399" y="0"/>
                    <a:pt x="7196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6" name="Google Shape;1158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O0ZAACcJQAA+RkAAAAAAAAmAAAACAAAAP//////////"/>
                </a:ext>
              </a:extLst>
            </p:cNvSpPr>
            <p:nvPr/>
          </p:nvSpPr>
          <p:spPr>
            <a:xfrm>
              <a:off x="5953125" y="4214495"/>
              <a:ext cx="160655" cy="7620"/>
            </a:xfrm>
            <a:custGeom>
              <a:avLst/>
              <a:gdLst/>
              <a:ahLst/>
              <a:cxnLst/>
              <a:rect l="0" t="0" r="160655" b="7620"/>
              <a:pathLst>
                <a:path w="160655" h="7620">
                  <a:moveTo>
                    <a:pt x="5674" y="0"/>
                  </a:moveTo>
                  <a:cubicBezTo>
                    <a:pt x="2447" y="0"/>
                    <a:pt x="111" y="1783"/>
                    <a:pt x="111" y="4134"/>
                  </a:cubicBezTo>
                  <a:cubicBezTo>
                    <a:pt x="111" y="5837"/>
                    <a:pt x="2447" y="7620"/>
                    <a:pt x="5674" y="7620"/>
                  </a:cubicBezTo>
                  <a:lnTo>
                    <a:pt x="155759" y="7620"/>
                  </a:lnTo>
                  <a:cubicBezTo>
                    <a:pt x="158207" y="7620"/>
                    <a:pt x="160543" y="5837"/>
                    <a:pt x="160543" y="4134"/>
                  </a:cubicBezTo>
                  <a:cubicBezTo>
                    <a:pt x="160543" y="1783"/>
                    <a:pt x="158207" y="0"/>
                    <a:pt x="155759"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1158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DcaAAAYJQAAQxoAAAAAAAAmAAAACAAAAP//////////"/>
                </a:ext>
              </a:extLst>
            </p:cNvSpPr>
            <p:nvPr/>
          </p:nvSpPr>
          <p:spPr>
            <a:xfrm>
              <a:off x="5953125" y="4261485"/>
              <a:ext cx="76835" cy="7620"/>
            </a:xfrm>
            <a:custGeom>
              <a:avLst/>
              <a:gdLst/>
              <a:ahLst/>
              <a:cxnLst/>
              <a:rect l="0" t="0" r="76835" b="7620"/>
              <a:pathLst>
                <a:path w="76835" h="7620">
                  <a:moveTo>
                    <a:pt x="5646" y="0"/>
                  </a:moveTo>
                  <a:cubicBezTo>
                    <a:pt x="2435" y="0"/>
                    <a:pt x="110" y="1314"/>
                    <a:pt x="110" y="3766"/>
                  </a:cubicBezTo>
                  <a:cubicBezTo>
                    <a:pt x="110" y="5693"/>
                    <a:pt x="2435" y="7620"/>
                    <a:pt x="5646" y="7620"/>
                  </a:cubicBezTo>
                  <a:lnTo>
                    <a:pt x="71963" y="7620"/>
                  </a:lnTo>
                  <a:cubicBezTo>
                    <a:pt x="74399" y="7620"/>
                    <a:pt x="76724" y="5693"/>
                    <a:pt x="76724" y="3766"/>
                  </a:cubicBezTo>
                  <a:cubicBezTo>
                    <a:pt x="76724" y="1314"/>
                    <a:pt x="74399" y="0"/>
                    <a:pt x="7196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4" name="Google Shape;1158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SQAAIEaAAAbJQAAjRoAAAAAAAAmAAAACAAAAP//////////"/>
                </a:ext>
              </a:extLst>
            </p:cNvSpPr>
            <p:nvPr/>
          </p:nvSpPr>
          <p:spPr>
            <a:xfrm>
              <a:off x="5951855" y="4308475"/>
              <a:ext cx="80010" cy="7620"/>
            </a:xfrm>
            <a:custGeom>
              <a:avLst/>
              <a:gdLst/>
              <a:ahLst/>
              <a:cxnLst/>
              <a:rect l="0" t="0" r="80010" b="7620"/>
              <a:pathLst>
                <a:path w="80010" h="7620">
                  <a:moveTo>
                    <a:pt x="7203" y="0"/>
                  </a:moveTo>
                  <a:cubicBezTo>
                    <a:pt x="0" y="0"/>
                    <a:pt x="0" y="7620"/>
                    <a:pt x="7203" y="7620"/>
                  </a:cubicBezTo>
                  <a:lnTo>
                    <a:pt x="73583" y="7620"/>
                  </a:lnTo>
                  <a:cubicBezTo>
                    <a:pt x="80010" y="7620"/>
                    <a:pt x="80010" y="0"/>
                    <a:pt x="7358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1158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MsaAACcJQAA1hoAAAAAAAAmAAAACAAAAP//////////"/>
                </a:ext>
              </a:extLst>
            </p:cNvSpPr>
            <p:nvPr/>
          </p:nvSpPr>
          <p:spPr>
            <a:xfrm>
              <a:off x="5953125" y="4355465"/>
              <a:ext cx="160655" cy="6985"/>
            </a:xfrm>
            <a:custGeom>
              <a:avLst/>
              <a:gdLst/>
              <a:ahLst/>
              <a:cxnLst/>
              <a:rect l="0" t="0" r="160655" b="6985"/>
              <a:pathLst>
                <a:path w="160655" h="6985">
                  <a:moveTo>
                    <a:pt x="5674" y="79"/>
                  </a:moveTo>
                  <a:cubicBezTo>
                    <a:pt x="2447" y="79"/>
                    <a:pt x="111" y="1190"/>
                    <a:pt x="111" y="3492"/>
                  </a:cubicBezTo>
                  <a:cubicBezTo>
                    <a:pt x="111" y="5238"/>
                    <a:pt x="2447" y="6905"/>
                    <a:pt x="5674" y="6905"/>
                  </a:cubicBezTo>
                  <a:lnTo>
                    <a:pt x="155759" y="6905"/>
                  </a:lnTo>
                  <a:cubicBezTo>
                    <a:pt x="158207" y="6905"/>
                    <a:pt x="160543" y="5238"/>
                    <a:pt x="160543" y="3492"/>
                  </a:cubicBezTo>
                  <a:cubicBezTo>
                    <a:pt x="160543" y="1190"/>
                    <a:pt x="158207" y="79"/>
                    <a:pt x="155759" y="79"/>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1158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BUbAAAYJQAAIRsAAAAAAAAmAAAACAAAAP//////////"/>
                </a:ext>
              </a:extLst>
            </p:cNvSpPr>
            <p:nvPr/>
          </p:nvSpPr>
          <p:spPr>
            <a:xfrm>
              <a:off x="5953125" y="4402455"/>
              <a:ext cx="76835" cy="7620"/>
            </a:xfrm>
            <a:custGeom>
              <a:avLst/>
              <a:gdLst/>
              <a:ahLst/>
              <a:cxnLst/>
              <a:rect l="0" t="0" r="76835" b="7620"/>
              <a:pathLst>
                <a:path w="76835" h="7620">
                  <a:moveTo>
                    <a:pt x="5646" y="80"/>
                  </a:moveTo>
                  <a:cubicBezTo>
                    <a:pt x="2435" y="80"/>
                    <a:pt x="110" y="1765"/>
                    <a:pt x="110" y="3529"/>
                  </a:cubicBezTo>
                  <a:cubicBezTo>
                    <a:pt x="110" y="5855"/>
                    <a:pt x="2435" y="7540"/>
                    <a:pt x="5646" y="7540"/>
                  </a:cubicBezTo>
                  <a:lnTo>
                    <a:pt x="71963" y="7540"/>
                  </a:lnTo>
                  <a:cubicBezTo>
                    <a:pt x="74399" y="6978"/>
                    <a:pt x="76724" y="5855"/>
                    <a:pt x="76724" y="3529"/>
                  </a:cubicBezTo>
                  <a:cubicBezTo>
                    <a:pt x="76724" y="1765"/>
                    <a:pt x="74399" y="80"/>
                    <a:pt x="71963" y="8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1" name="Google Shape;1158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F8bAAAYJQAAahsAAAAAAAAmAAAACAAAAP//////////"/>
                </a:ext>
              </a:extLst>
            </p:cNvSpPr>
            <p:nvPr/>
          </p:nvSpPr>
          <p:spPr>
            <a:xfrm>
              <a:off x="5953125" y="4449445"/>
              <a:ext cx="76835" cy="6985"/>
            </a:xfrm>
            <a:custGeom>
              <a:avLst/>
              <a:gdLst/>
              <a:ahLst/>
              <a:cxnLst/>
              <a:rect l="0" t="0" r="76835" b="6985"/>
              <a:pathLst>
                <a:path w="76835" h="6985">
                  <a:moveTo>
                    <a:pt x="5646" y="0"/>
                  </a:moveTo>
                  <a:cubicBezTo>
                    <a:pt x="2435" y="0"/>
                    <a:pt x="110" y="1204"/>
                    <a:pt x="110" y="3532"/>
                  </a:cubicBezTo>
                  <a:cubicBezTo>
                    <a:pt x="110" y="5218"/>
                    <a:pt x="2435" y="6985"/>
                    <a:pt x="5646" y="6985"/>
                  </a:cubicBezTo>
                  <a:lnTo>
                    <a:pt x="71963" y="6985"/>
                  </a:lnTo>
                  <a:cubicBezTo>
                    <a:pt x="74399" y="6985"/>
                    <a:pt x="76724" y="5218"/>
                    <a:pt x="76724" y="3532"/>
                  </a:cubicBezTo>
                  <a:cubicBezTo>
                    <a:pt x="76724" y="1204"/>
                    <a:pt x="74399" y="0"/>
                    <a:pt x="71963"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1158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SQAAKkbAACeJQAAtBsAAAAAAAAmAAAACAAAAP//////////"/>
                </a:ext>
              </a:extLst>
            </p:cNvSpPr>
            <p:nvPr/>
          </p:nvSpPr>
          <p:spPr>
            <a:xfrm>
              <a:off x="5951855" y="4496435"/>
              <a:ext cx="163195" cy="6985"/>
            </a:xfrm>
            <a:custGeom>
              <a:avLst/>
              <a:gdLst/>
              <a:ahLst/>
              <a:cxnLst/>
              <a:rect l="0" t="0" r="163195" b="6985"/>
              <a:pathLst>
                <a:path w="163195" h="6985">
                  <a:moveTo>
                    <a:pt x="7206" y="0"/>
                  </a:moveTo>
                  <a:cubicBezTo>
                    <a:pt x="0" y="0"/>
                    <a:pt x="0" y="6985"/>
                    <a:pt x="7206" y="6985"/>
                  </a:cubicBezTo>
                  <a:lnTo>
                    <a:pt x="156764" y="6985"/>
                  </a:lnTo>
                  <a:cubicBezTo>
                    <a:pt x="163195" y="6985"/>
                    <a:pt x="163195" y="0"/>
                    <a:pt x="156764"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9" name="Google Shape;1159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PMbAAAYJQAA/hsAAAAAAAAmAAAACAAAAP//////////"/>
                </a:ext>
              </a:extLst>
            </p:cNvSpPr>
            <p:nvPr/>
          </p:nvSpPr>
          <p:spPr>
            <a:xfrm>
              <a:off x="5953125" y="4543425"/>
              <a:ext cx="76835" cy="6985"/>
            </a:xfrm>
            <a:custGeom>
              <a:avLst/>
              <a:gdLst/>
              <a:ahLst/>
              <a:cxnLst/>
              <a:rect l="0" t="0" r="76835" b="6985"/>
              <a:pathLst>
                <a:path w="76835" h="6985">
                  <a:moveTo>
                    <a:pt x="5646" y="79"/>
                  </a:moveTo>
                  <a:cubicBezTo>
                    <a:pt x="2435" y="79"/>
                    <a:pt x="110" y="1190"/>
                    <a:pt x="110" y="3492"/>
                  </a:cubicBezTo>
                  <a:cubicBezTo>
                    <a:pt x="110" y="5238"/>
                    <a:pt x="2435" y="6905"/>
                    <a:pt x="5646" y="6905"/>
                  </a:cubicBezTo>
                  <a:lnTo>
                    <a:pt x="71963" y="6905"/>
                  </a:lnTo>
                  <a:cubicBezTo>
                    <a:pt x="74399" y="6905"/>
                    <a:pt x="76724" y="5238"/>
                    <a:pt x="76724" y="3492"/>
                  </a:cubicBezTo>
                  <a:cubicBezTo>
                    <a:pt x="76724" y="1190"/>
                    <a:pt x="74399" y="79"/>
                    <a:pt x="71963" y="79"/>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8" name="Google Shape;1159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yQAADwcAAAYJQAASBwAAAAAAAAmAAAACAAAAP//////////"/>
                </a:ext>
              </a:extLst>
            </p:cNvSpPr>
            <p:nvPr/>
          </p:nvSpPr>
          <p:spPr>
            <a:xfrm>
              <a:off x="5953125" y="4589780"/>
              <a:ext cx="76835" cy="7620"/>
            </a:xfrm>
            <a:custGeom>
              <a:avLst/>
              <a:gdLst/>
              <a:ahLst/>
              <a:cxnLst/>
              <a:rect l="0" t="0" r="76835" b="7620"/>
              <a:pathLst>
                <a:path w="76835" h="7620">
                  <a:moveTo>
                    <a:pt x="5646" y="87"/>
                  </a:moveTo>
                  <a:cubicBezTo>
                    <a:pt x="2435" y="87"/>
                    <a:pt x="110" y="1905"/>
                    <a:pt x="110" y="3810"/>
                  </a:cubicBezTo>
                  <a:cubicBezTo>
                    <a:pt x="110" y="5715"/>
                    <a:pt x="2435" y="7533"/>
                    <a:pt x="5646" y="7533"/>
                  </a:cubicBezTo>
                  <a:lnTo>
                    <a:pt x="71963" y="7533"/>
                  </a:lnTo>
                  <a:cubicBezTo>
                    <a:pt x="74399" y="7533"/>
                    <a:pt x="76724" y="5715"/>
                    <a:pt x="76724" y="3810"/>
                  </a:cubicBezTo>
                  <a:cubicBezTo>
                    <a:pt x="76724" y="1905"/>
                    <a:pt x="74399" y="87"/>
                    <a:pt x="71963" y="87"/>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1159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niQAAIYcAACaJQAAkRwAAAAAAAAmAAAACAAAAP//////////"/>
                </a:ext>
              </a:extLst>
            </p:cNvSpPr>
            <p:nvPr/>
          </p:nvSpPr>
          <p:spPr>
            <a:xfrm>
              <a:off x="5952490" y="4636770"/>
              <a:ext cx="160020" cy="6985"/>
            </a:xfrm>
            <a:custGeom>
              <a:avLst/>
              <a:gdLst/>
              <a:ahLst/>
              <a:cxnLst/>
              <a:rect l="0" t="0" r="160020" b="6985"/>
              <a:pathLst>
                <a:path w="160020" h="6985">
                  <a:moveTo>
                    <a:pt x="5652" y="0"/>
                  </a:moveTo>
                  <a:cubicBezTo>
                    <a:pt x="2438" y="0"/>
                    <a:pt x="111" y="1746"/>
                    <a:pt x="111" y="3492"/>
                  </a:cubicBezTo>
                  <a:cubicBezTo>
                    <a:pt x="111" y="5159"/>
                    <a:pt x="2438" y="6905"/>
                    <a:pt x="5652" y="6905"/>
                  </a:cubicBezTo>
                  <a:lnTo>
                    <a:pt x="155144" y="6905"/>
                  </a:lnTo>
                  <a:cubicBezTo>
                    <a:pt x="157582" y="6905"/>
                    <a:pt x="159909" y="5159"/>
                    <a:pt x="159909" y="3492"/>
                  </a:cubicBezTo>
                  <a:cubicBezTo>
                    <a:pt x="159909" y="1746"/>
                    <a:pt x="157582" y="0"/>
                    <a:pt x="155144" y="0"/>
                  </a:cubicBezTo>
                  <a:close/>
                </a:path>
              </a:pathLst>
            </a:cu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79" name="Google Shape;11593;p69"/>
          <p:cNvGrpSpPr>
            <a:extLst>
              <a:ext uri="smNativeData">
                <pr:smNativeData xmlns:pr="smNativeData" xmlns="smNativeData" val="SMDATA_6_r2NKZxMAAAAlAAAAAQAAAA8BAAAAkAAAAEgAAACQAAAASAAAAAAAAAAAAAAAAAAAABcAAAAUAAAAAAAAAAAAAAD/fwAA/38AAAAAAAAJAAAABAAAAJgBYR0fAAAAVAAAAAAAAAAAAAAAAAAAAAAAAAAAAAAAAAAAAAAAAAAAAAAAAAAAAAAAAAAAAAAAAAAAAAAAAAAAAAAAAAAAAAAAAAAAAAAAAAAAAAAAAAAAAAAAAAAAACEAAAAYAAAAFAAAAMAgAABVEQAAeykAAHwRAAAQAAAAJgAAAAgAAAD/////AAAAAA=="/>
              </a:ext>
            </a:extLst>
          </p:cNvGrpSpPr>
          <p:nvPr/>
        </p:nvGrpSpPr>
        <p:grpSpPr>
          <a:xfrm rot="10800000" flipH="1">
            <a:off x="5323840" y="2817495"/>
            <a:ext cx="1419225" cy="24765"/>
            <a:chOff x="5323840" y="2817495"/>
            <a:chExt cx="1419225" cy="24765"/>
          </a:xfrm>
        </p:grpSpPr>
        <p:cxnSp>
          <p:nvCxnSpPr>
            <p:cNvPr id="285" name="Google Shape;11594;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E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wCAAAGkRAAB7KQAAaREAAAAAAAAmAAAACAAAAP//////////"/>
                </a:ext>
              </a:extLst>
            </p:cNvCxnSpPr>
            <p:nvPr/>
          </p:nvCxnSpPr>
          <p:spPr>
            <a:xfrm flipH="1">
              <a:off x="5323840" y="2830195"/>
              <a:ext cx="1419225" cy="0"/>
            </a:xfrm>
            <a:prstGeom prst="straightConnector1">
              <a:avLst/>
            </a:prstGeom>
            <a:noFill/>
            <a:ln w="9525" cap="flat" cmpd="sng" algn="ctr">
              <a:solidFill>
                <a:srgbClr val="5F7D95"/>
              </a:solidFill>
              <a:prstDash val="solid"/>
              <a:headEnd type="oval" w="med" len="med"/>
              <a:tailEnd type="oval" w="med" len="med"/>
            </a:ln>
            <a:effectLst/>
          </p:spPr>
        </p:cxnSp>
        <p:sp>
          <p:nvSpPr>
            <p:cNvPr id="284" name="Google Shape;11595;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NyIAAFURAABeIgAAfBEAAAAAAAAmAAAACAAAAP//////////"/>
                </a:ext>
              </a:extLst>
            </p:cNvSpPr>
            <p:nvPr/>
          </p:nvSpPr>
          <p:spPr>
            <a:xfrm>
              <a:off x="5561965" y="2817495"/>
              <a:ext cx="24765" cy="24765"/>
            </a:xfrm>
            <a:prstGeom prst="ellipse">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3" name="Google Shape;11596;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qyMAAFURAADSIwAAfBEAAAAAAAAmAAAACAAAAP//////////"/>
                </a:ext>
              </a:extLst>
            </p:cNvSpPr>
            <p:nvPr/>
          </p:nvSpPr>
          <p:spPr>
            <a:xfrm>
              <a:off x="5798185" y="2817495"/>
              <a:ext cx="24765" cy="24765"/>
            </a:xfrm>
            <a:prstGeom prst="ellipse">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11597;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9SQAAFURAAAcJQAAfBEAAAAAAAAmAAAACAAAAP//////////"/>
                </a:ext>
              </a:extLst>
            </p:cNvSpPr>
            <p:nvPr/>
          </p:nvSpPr>
          <p:spPr>
            <a:xfrm>
              <a:off x="6007735" y="2817495"/>
              <a:ext cx="24765" cy="24765"/>
            </a:xfrm>
            <a:prstGeom prst="ellipse">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11598;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biYAAFURAACWJgAAfBEAAAAAAAAmAAAACAAAAP//////////"/>
                </a:ext>
              </a:extLst>
            </p:cNvSpPr>
            <p:nvPr/>
          </p:nvSpPr>
          <p:spPr>
            <a:xfrm>
              <a:off x="6247130" y="2817495"/>
              <a:ext cx="25400" cy="24765"/>
            </a:xfrm>
            <a:prstGeom prst="ellipse">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0" name="Google Shape;11599;p69"/>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8ScAAFURAAAYKAAAfBEAAAAAAAAmAAAACAAAAP//////////"/>
                </a:ext>
              </a:extLst>
            </p:cNvSpPr>
            <p:nvPr/>
          </p:nvSpPr>
          <p:spPr>
            <a:xfrm>
              <a:off x="6492875" y="2817495"/>
              <a:ext cx="24765" cy="24765"/>
            </a:xfrm>
            <a:prstGeom prst="ellipse">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86" name="Google Shape;11600;p69"/>
          <p:cNvGrpSpPr>
            <a:extLst>
              <a:ext uri="smNativeData">
                <pr:smNativeData xmlns:pr="smNativeData" xmlns="smNativeData" val="SMDATA_6_r2NKZxMAAAAlAAAAAQAAAA8BAAAAkAAAAEgAAACQAAAASAAAAAAAAAAAAAAAAAAAABcAAAAUAAAAAAAAAAAAAAD/fwAA/38AAAAAAAAJAAAABAAAANDUTR0fAAAAVAAAAAAAAAAAAAAAAAAAAAAAAAAAAAAAAAAAAAAAAAAAAAAAAAAAAAAAAAAAAAAAAAAAAAAAAAAAAAAAAAAAAAAAAAAAAAAAAAAAAAAAAAAAAAAAAAAAACEAAAAYAAAAFAAAANIgAACgEwAAaSkAAP8VAAAQAAAAJgAAAAgAAAD/////AAAAAA=="/>
              </a:ext>
            </a:extLst>
          </p:cNvGrpSpPr>
          <p:nvPr/>
        </p:nvGrpSpPr>
        <p:grpSpPr>
          <a:xfrm>
            <a:off x="5335270" y="3190240"/>
            <a:ext cx="1396365" cy="385445"/>
            <a:chOff x="5335270" y="3190240"/>
            <a:chExt cx="1396365" cy="385445"/>
          </a:xfrm>
        </p:grpSpPr>
        <p:cxnSp>
          <p:nvCxnSpPr>
            <p:cNvPr id="298" name="Google Shape;11601;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E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ryMAAGoUAACUJgAAahQAAAAAAAAmAAAACAAAAP//////////"/>
                </a:ext>
              </a:extLst>
            </p:cNvCxnSpPr>
            <p:nvPr/>
          </p:nvCxnSpPr>
          <p:spPr>
            <a:xfrm>
              <a:off x="5800725" y="3318510"/>
              <a:ext cx="470535" cy="0"/>
            </a:xfrm>
            <a:prstGeom prst="straightConnector1">
              <a:avLst/>
            </a:prstGeom>
            <a:noFill/>
            <a:ln w="9525" cap="flat" cmpd="sng" algn="ctr">
              <a:solidFill>
                <a:srgbClr val="435D74"/>
              </a:solidFill>
              <a:prstDash val="solid"/>
              <a:headEnd type="oval" w="med" len="med"/>
              <a:tailEnd type="oval" w="med" len="med"/>
            </a:ln>
            <a:effectLst/>
          </p:spPr>
        </p:cxnSp>
        <p:cxnSp>
          <p:nvCxnSpPr>
            <p:cNvPr id="297" name="Google Shape;11602;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E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FyUAAP8VAAC+KAAA/xUAAAAAAAAmAAAACAAAAP//////////"/>
                </a:ext>
              </a:extLst>
            </p:cNvCxnSpPr>
            <p:nvPr/>
          </p:nvCxnSpPr>
          <p:spPr>
            <a:xfrm>
              <a:off x="6029325" y="3575685"/>
              <a:ext cx="593725" cy="0"/>
            </a:xfrm>
            <a:prstGeom prst="straightConnector1">
              <a:avLst/>
            </a:prstGeom>
            <a:noFill/>
            <a:ln w="9525" cap="flat" cmpd="sng" algn="ctr">
              <a:solidFill>
                <a:srgbClr val="435D74"/>
              </a:solidFill>
              <a:prstDash val="solid"/>
              <a:headEnd type="oval" w="med" len="med"/>
              <a:tailEnd type="oval" w="med" len="med"/>
            </a:ln>
            <a:effectLst/>
          </p:spPr>
        </p:cxnSp>
        <p:grpSp>
          <p:nvGrpSpPr>
            <p:cNvPr id="288" name="Google Shape;11603;p69"/>
            <p:cNvGrpSpPr>
              <a:extLst>
                <a:ext uri="smNativeData">
                  <pr:smNativeData xmlns:pr="smNativeData" xmlns="smNativeData" val="SMDATA_6_r2NKZxMAAAAlAAAAAQAAAA8BAAAAkAAAAEgAAACQAAAASAAAAAAAAAAAAAAAAAAAABcAAAAUAAAAAAAAAAAAAAD/fwAA/38AAAAAAAAJAAAABAAAAHjMMB0fAAAAVAAAAAAAAAAAAAAAAAAAAAAAAAAAAAAAAAAAAAAAAAAAAAAAAAAAAAAAAAAAAAAAAAAAAAAAAAAAAAAAAAAAAAAAAAAAAAAAAAAAAAAAAAAAAAAAAAAAACEAAAAYAAAAFAAAANQgAADmFAAAaSkAAFsVAAAAAAAAJgAAAAgAAAD/////AAAAAA=="/>
                </a:ext>
              </a:extLst>
            </p:cNvGrpSpPr>
            <p:nvPr/>
          </p:nvGrpSpPr>
          <p:grpSpPr>
            <a:xfrm>
              <a:off x="5336540" y="3397250"/>
              <a:ext cx="1395095" cy="74295"/>
              <a:chOff x="5336540" y="3397250"/>
              <a:chExt cx="1395095" cy="74295"/>
            </a:xfrm>
          </p:grpSpPr>
          <p:cxnSp>
            <p:nvCxnSpPr>
              <p:cNvPr id="296" name="Google Shape;11604;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aSkAAOYUAABpKQAAWxUAAAAAAAAmAAAACAAAAP//////////"/>
                  </a:ext>
                </a:extLst>
              </p:cNvCxnSpPr>
              <p:nvPr/>
            </p:nvCxnSpPr>
            <p:spPr>
              <a:xfrm>
                <a:off x="6731635" y="3397250"/>
                <a:ext cx="0" cy="74295"/>
              </a:xfrm>
              <a:prstGeom prst="straightConnector1">
                <a:avLst/>
              </a:prstGeom>
              <a:noFill/>
              <a:ln w="9525" cap="flat" cmpd="sng" algn="ctr">
                <a:solidFill>
                  <a:srgbClr val="5F7D95"/>
                </a:solidFill>
                <a:prstDash val="solid"/>
                <a:headEnd type="none"/>
                <a:tailEnd type="none"/>
              </a:ln>
              <a:effectLst/>
            </p:spPr>
          </p:cxnSp>
          <p:cxnSp>
            <p:nvCxnSpPr>
              <p:cNvPr id="295" name="Google Shape;11605;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1CAAACAVAABoKQAAIBUAAAAAAAAmAAAACAAAAP//////////"/>
                  </a:ext>
                </a:extLst>
              </p:cNvCxnSpPr>
              <p:nvPr/>
            </p:nvCxnSpPr>
            <p:spPr>
              <a:xfrm>
                <a:off x="5336540" y="3434080"/>
                <a:ext cx="1394460" cy="0"/>
              </a:xfrm>
              <a:prstGeom prst="straightConnector1">
                <a:avLst/>
              </a:prstGeom>
              <a:noFill/>
              <a:ln w="9525" cap="flat" cmpd="sng" algn="ctr">
                <a:solidFill>
                  <a:srgbClr val="5F7D95"/>
                </a:solidFill>
                <a:prstDash val="solid"/>
                <a:headEnd type="none"/>
                <a:tailEnd type="none"/>
              </a:ln>
              <a:effectLst/>
            </p:spPr>
          </p:cxnSp>
          <p:cxnSp>
            <p:nvCxnSpPr>
              <p:cNvPr id="294" name="Google Shape;11606;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PyIAAOYUAAA/IgAAWxUAAAAAAAAmAAAACAAAAP//////////"/>
                  </a:ext>
                </a:extLst>
              </p:cNvCxnSpPr>
              <p:nvPr/>
            </p:nvCxnSpPr>
            <p:spPr>
              <a:xfrm>
                <a:off x="5567045" y="3397250"/>
                <a:ext cx="0" cy="74295"/>
              </a:xfrm>
              <a:prstGeom prst="straightConnector1">
                <a:avLst/>
              </a:prstGeom>
              <a:noFill/>
              <a:ln w="9525" cap="flat" cmpd="sng" algn="ctr">
                <a:solidFill>
                  <a:srgbClr val="5F7D95"/>
                </a:solidFill>
                <a:prstDash val="solid"/>
                <a:headEnd type="none"/>
                <a:tailEnd type="none"/>
              </a:ln>
              <a:effectLst/>
            </p:spPr>
          </p:cxnSp>
          <p:cxnSp>
            <p:nvCxnSpPr>
              <p:cNvPr id="293" name="Google Shape;11607;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1CAAAOYUAADUIAAAWxUAAAAAAAAmAAAACAAAAP//////////"/>
                  </a:ext>
                </a:extLst>
              </p:cNvCxnSpPr>
              <p:nvPr/>
            </p:nvCxnSpPr>
            <p:spPr>
              <a:xfrm>
                <a:off x="5336540" y="3397250"/>
                <a:ext cx="0" cy="74295"/>
              </a:xfrm>
              <a:prstGeom prst="straightConnector1">
                <a:avLst/>
              </a:prstGeom>
              <a:noFill/>
              <a:ln w="9525" cap="flat" cmpd="sng" algn="ctr">
                <a:solidFill>
                  <a:srgbClr val="5F7D95"/>
                </a:solidFill>
                <a:prstDash val="solid"/>
                <a:headEnd type="none"/>
                <a:tailEnd type="none"/>
              </a:ln>
              <a:effectLst/>
            </p:spPr>
          </p:cxnSp>
          <p:cxnSp>
            <p:nvCxnSpPr>
              <p:cNvPr id="292" name="Google Shape;11608;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riMAAOYUAACuIwAAWxUAAAAAAAAmAAAACAAAAP//////////"/>
                  </a:ext>
                </a:extLst>
              </p:cNvCxnSpPr>
              <p:nvPr/>
            </p:nvCxnSpPr>
            <p:spPr>
              <a:xfrm>
                <a:off x="5800090" y="3397250"/>
                <a:ext cx="0" cy="74295"/>
              </a:xfrm>
              <a:prstGeom prst="straightConnector1">
                <a:avLst/>
              </a:prstGeom>
              <a:noFill/>
              <a:ln w="9525" cap="flat" cmpd="sng" algn="ctr">
                <a:solidFill>
                  <a:srgbClr val="5F7D95"/>
                </a:solidFill>
                <a:prstDash val="solid"/>
                <a:headEnd type="none"/>
                <a:tailEnd type="none"/>
              </a:ln>
              <a:effectLst/>
            </p:spPr>
          </p:cxnSp>
          <p:cxnSp>
            <p:nvCxnSpPr>
              <p:cNvPr id="291" name="Google Shape;11609;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GiUAAOYUAAAaJQAAWxUAAAAAAAAmAAAACAAAAP//////////"/>
                  </a:ext>
                </a:extLst>
              </p:cNvCxnSpPr>
              <p:nvPr/>
            </p:nvCxnSpPr>
            <p:spPr>
              <a:xfrm>
                <a:off x="6031230" y="3397250"/>
                <a:ext cx="0" cy="74295"/>
              </a:xfrm>
              <a:prstGeom prst="straightConnector1">
                <a:avLst/>
              </a:prstGeom>
              <a:noFill/>
              <a:ln w="9525" cap="flat" cmpd="sng" algn="ctr">
                <a:solidFill>
                  <a:srgbClr val="5F7D95"/>
                </a:solidFill>
                <a:prstDash val="solid"/>
                <a:headEnd type="none"/>
                <a:tailEnd type="none"/>
              </a:ln>
              <a:effectLst/>
            </p:spPr>
          </p:cxnSp>
          <p:cxnSp>
            <p:nvCxnSpPr>
              <p:cNvPr id="290" name="Google Shape;11610;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iiYAAOYUAACKJgAAWxUAAAAAAAAmAAAACAAAAP//////////"/>
                  </a:ext>
                </a:extLst>
              </p:cNvCxnSpPr>
              <p:nvPr/>
            </p:nvCxnSpPr>
            <p:spPr>
              <a:xfrm>
                <a:off x="6264910" y="3397250"/>
                <a:ext cx="0" cy="74295"/>
              </a:xfrm>
              <a:prstGeom prst="straightConnector1">
                <a:avLst/>
              </a:prstGeom>
              <a:noFill/>
              <a:ln w="9525" cap="flat" cmpd="sng" algn="ctr">
                <a:solidFill>
                  <a:srgbClr val="5F7D95"/>
                </a:solidFill>
                <a:prstDash val="solid"/>
                <a:headEnd type="none"/>
                <a:tailEnd type="none"/>
              </a:ln>
              <a:effectLst/>
            </p:spPr>
          </p:cxnSp>
          <p:cxnSp>
            <p:nvCxnSpPr>
              <p:cNvPr id="289" name="Google Shape;11611;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icAAOYUAAD6JwAAWxUAAAAAAAAmAAAACAAAAP//////////"/>
                  </a:ext>
                </a:extLst>
              </p:cNvCxnSpPr>
              <p:nvPr/>
            </p:nvCxnSpPr>
            <p:spPr>
              <a:xfrm>
                <a:off x="6498590" y="3397250"/>
                <a:ext cx="0" cy="74295"/>
              </a:xfrm>
              <a:prstGeom prst="straightConnector1">
                <a:avLst/>
              </a:prstGeom>
              <a:noFill/>
              <a:ln w="9525" cap="flat" cmpd="sng" algn="ctr">
                <a:solidFill>
                  <a:srgbClr val="5F7D95"/>
                </a:solidFill>
                <a:prstDash val="solid"/>
                <a:headEnd type="none"/>
                <a:tailEnd type="none"/>
              </a:ln>
              <a:effectLst/>
            </p:spPr>
          </p:cxnSp>
        </p:grpSp>
        <p:cxnSp>
          <p:nvCxnSpPr>
            <p:cNvPr id="287" name="Google Shape;11612;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E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0iAAAKATAAC0IwAAoBMAAAAAAAAmAAAACAAAAP//////////"/>
                </a:ext>
              </a:extLst>
            </p:cNvCxnSpPr>
            <p:nvPr/>
          </p:nvCxnSpPr>
          <p:spPr>
            <a:xfrm>
              <a:off x="5335270" y="3190240"/>
              <a:ext cx="468630" cy="0"/>
            </a:xfrm>
            <a:prstGeom prst="straightConnector1">
              <a:avLst/>
            </a:prstGeom>
            <a:noFill/>
            <a:ln w="9525" cap="flat" cmpd="sng" algn="ctr">
              <a:solidFill>
                <a:srgbClr val="435D74"/>
              </a:solidFill>
              <a:prstDash val="solid"/>
              <a:headEnd type="oval" w="med" len="med"/>
              <a:tailEnd type="oval" w="med" len="med"/>
            </a:ln>
            <a:effectLst/>
          </p:spPr>
        </p:cxnSp>
      </p:grpSp>
      <p:grpSp>
        <p:nvGrpSpPr>
          <p:cNvPr id="299" name="Google Shape;11613;p69"/>
          <p:cNvGrpSpPr>
            <a:extLst>
              <a:ext uri="smNativeData">
                <pr:smNativeData xmlns:pr="smNativeData" xmlns="smNativeData" val="SMDATA_6_r2NKZxMAAAAlAAAAAQAAAA8BAAAAkAAAAEgAAACQAAAASAAAAAAAAAAAAAAAAAAAABcAAAAUAAAAAAAAAAAAAAD/fwAA/38AAAAAAAAJAAAABAAAADB1Mx0fAAAAVAAAAAAAAAAAAAAAAAAAAAAAAAAAAAAAAAAAAAAAAAAAAAAAAAAAAAAAAAAAAAAAAAAAAAAAAAAAAAAAAAAAAAAAAAAAAAAAAAAAAAAAAAAAAAAAAAAAACEAAAAYAAAAFAAAAG8MAADmCQAAtRMAAPkNAAAQAAAAJgAAAAgAAAD/////AAAAAA=="/>
              </a:ext>
            </a:extLst>
          </p:cNvGrpSpPr>
          <p:nvPr/>
        </p:nvGrpSpPr>
        <p:grpSpPr>
          <a:xfrm>
            <a:off x="2021205" y="1609090"/>
            <a:ext cx="1182370" cy="662305"/>
            <a:chOff x="2021205" y="1609090"/>
            <a:chExt cx="1182370" cy="662305"/>
          </a:xfrm>
        </p:grpSpPr>
        <p:grpSp>
          <p:nvGrpSpPr>
            <p:cNvPr id="316" name="Google Shape;11614;p69"/>
            <p:cNvGrpSpPr>
              <a:extLst>
                <a:ext uri="smNativeData">
                  <pr:smNativeData xmlns:pr="smNativeData" xmlns="smNativeData" val="SMDATA_6_r2NKZxMAAAAlAAAAAQAAAA8BAAAAkAAAAEgAAACQAAAASAAAAAAAAAAAAAAAAAAAABcAAAAUAAAAAAAAAAAAAAD/fwAA/38AAAAAAAAJAAAABAAAAChGlx0fAAAAVAAAAAAAAAAAAAAAAAAAAAAAAAAAAAAAAAAAAAAAAAAAAAAAAAAAAAAAAAAAAAAAAAAAAAAAAAAAAAAAAAAAAAAAAAAAAAAAAAAAAAAAAAAAAAAAAAAAACEAAAAYAAAAFAAAALwQAAD+CQAAnhMAAIoLAAAAAAAAJgAAAAgAAAD/////AAAAAA=="/>
                </a:ext>
              </a:extLst>
            </p:cNvGrpSpPr>
            <p:nvPr/>
          </p:nvGrpSpPr>
          <p:grpSpPr>
            <a:xfrm>
              <a:off x="2720340" y="1624330"/>
              <a:ext cx="468630" cy="251460"/>
              <a:chOff x="2720340" y="1624330"/>
              <a:chExt cx="468630" cy="251460"/>
            </a:xfrm>
          </p:grpSpPr>
          <p:grpSp>
            <p:nvGrpSpPr>
              <p:cNvPr id="320" name="Google Shape;11615;p69"/>
              <p:cNvGrpSpPr>
                <a:extLst>
                  <a:ext uri="smNativeData">
                    <pr:smNativeData xmlns:pr="smNativeData" xmlns="smNativeData" val="SMDATA_6_r2NKZxMAAAAlAAAAAQAAAA8BAAAAkAAAAEgAAACQAAAASAAAAAAAAAAAAAAAAAAAABcAAAAUAAAAAAAAAAAAAAD/fwAA/38AAAAAAAAJAAAABAAAAAhZax0fAAAAVAAAAAAAAAAAAAAAAAAAAAAAAAAAAAAAAAAAAAAAAAAAAAAAAAAAAAAAAAAAAAAAAAAAAAAAAAAAAAAAAAAAAAAAAAAAAAAAAAAAAAAAAAAAAAAAAAAAACEAAAAYAAAAFAAAAAgSAAA4CgAAnhMAAIoLAAAAAAAAJgAAAAgAAAD/////AAAAAA=="/>
                  </a:ext>
                </a:extLst>
              </p:cNvGrpSpPr>
              <p:nvPr/>
            </p:nvGrpSpPr>
            <p:grpSpPr>
              <a:xfrm>
                <a:off x="2931160" y="1661160"/>
                <a:ext cx="257810" cy="214630"/>
                <a:chOff x="2931160" y="1661160"/>
                <a:chExt cx="257810" cy="214630"/>
              </a:xfrm>
            </p:grpSpPr>
            <p:cxnSp>
              <p:nvCxnSpPr>
                <p:cNvPr id="322" name="Google Shape;11616;p69"/>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BIAADgKAAAkEwAAVAsAAAAAAAAmAAAACAAAAP//////////"/>
                    </a:ext>
                  </a:extLst>
                </p:cNvCxnSpPr>
                <p:nvPr/>
              </p:nvCxnSpPr>
              <p:spPr>
                <a:xfrm rot="16200000" flipH="1">
                  <a:off x="2931160" y="1661160"/>
                  <a:ext cx="180340" cy="180340"/>
                </a:xfrm>
                <a:prstGeom prst="bentConnector3">
                  <a:avLst>
                    <a:gd name="adj1" fmla="val 50000"/>
                  </a:avLst>
                </a:prstGeom>
                <a:noFill/>
                <a:ln w="9525" cap="flat" cmpd="sng" algn="ctr">
                  <a:solidFill>
                    <a:srgbClr val="869FB2"/>
                  </a:solidFill>
                  <a:prstDash val="solid"/>
                  <a:headEnd type="none"/>
                  <a:tailEnd type="none"/>
                </a:ln>
                <a:effectLst/>
              </p:spPr>
            </p:cxnSp>
            <p:sp>
              <p:nvSpPr>
                <p:cNvPr id="321" name="Google Shape;1161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IBMAABULAACeEwAAigsAAAAAAAAmAAAACAAAAP//////////"/>
                    </a:ext>
                  </a:extLst>
                </p:cNvSpPr>
                <p:nvPr/>
              </p:nvSpPr>
              <p:spPr>
                <a:xfrm>
                  <a:off x="3108960" y="1801495"/>
                  <a:ext cx="80010" cy="74295"/>
                </a:xfrm>
                <a:custGeom>
                  <a:avLst/>
                  <a:gdLst/>
                  <a:ahLst/>
                  <a:cxnLst/>
                  <a:rect l="0" t="0" r="80010" b="74295"/>
                  <a:pathLst>
                    <a:path w="80010" h="74295">
                      <a:moveTo>
                        <a:pt x="39915" y="6"/>
                      </a:moveTo>
                      <a:cubicBezTo>
                        <a:pt x="21972" y="6"/>
                        <a:pt x="6145" y="12859"/>
                        <a:pt x="3235" y="31153"/>
                      </a:cubicBezTo>
                      <a:cubicBezTo>
                        <a:pt x="7" y="51445"/>
                        <a:pt x="13837" y="70589"/>
                        <a:pt x="33895" y="73817"/>
                      </a:cubicBezTo>
                      <a:cubicBezTo>
                        <a:pt x="35899" y="74135"/>
                        <a:pt x="37897" y="74288"/>
                        <a:pt x="39867" y="74288"/>
                      </a:cubicBezTo>
                      <a:cubicBezTo>
                        <a:pt x="57810" y="74288"/>
                        <a:pt x="73644" y="61435"/>
                        <a:pt x="76547" y="43141"/>
                      </a:cubicBezTo>
                      <a:cubicBezTo>
                        <a:pt x="80010" y="22849"/>
                        <a:pt x="66173" y="3705"/>
                        <a:pt x="45887" y="477"/>
                      </a:cubicBezTo>
                      <a:cubicBezTo>
                        <a:pt x="43882" y="159"/>
                        <a:pt x="41885" y="6"/>
                        <a:pt x="39915" y="6"/>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7" name="Google Shape;11618;p69"/>
              <p:cNvGrpSpPr>
                <a:extLst>
                  <a:ext uri="smNativeData">
                    <pr:smNativeData xmlns:pr="smNativeData" xmlns="smNativeData" val="SMDATA_6_r2NKZxMAAAAlAAAAAQAAAA8BAAAAkAAAAEgAAACQAAAASAAAAAAAAAAAAAAAAAAAABcAAAAUAAAAAAAAAAAAAAD/fwAA/38AAAAAAAAJAAAABAAAAFgmWR0fAAAAVAAAAAAAAAAAAAAAAAAAAAAAAAAAAAAAAAAAAAAAAAAAAAAAAAAAAAAAAAAAAAAAAAAAAAAAAAAAAAAAAAAAAAAAAAAAAAAAAAAAAAAAAAAAAAAAAAAAACEAAAAYAAAAFAAAALwQAAD+CQAAlRMAAHMKAAAAAAAAJgAAAAgAAAD/////AAAAAA=="/>
                  </a:ext>
                </a:extLst>
              </p:cNvGrpSpPr>
              <p:nvPr/>
            </p:nvGrpSpPr>
            <p:grpSpPr>
              <a:xfrm>
                <a:off x="2720340" y="1624330"/>
                <a:ext cx="462915" cy="74295"/>
                <a:chOff x="2720340" y="1624330"/>
                <a:chExt cx="462915" cy="74295"/>
              </a:xfrm>
            </p:grpSpPr>
            <p:cxnSp>
              <p:nvCxnSpPr>
                <p:cNvPr id="319" name="Google Shape;11619;p69"/>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vBAAADcKAAAjEwAAOAoAAAAAAAAmAAAACAAAAP//////////"/>
                    </a:ext>
                  </a:extLst>
                </p:cNvCxnSpPr>
                <p:nvPr/>
              </p:nvCxnSpPr>
              <p:spPr>
                <a:xfrm>
                  <a:off x="2720340" y="1660525"/>
                  <a:ext cx="390525" cy="635"/>
                </a:xfrm>
                <a:prstGeom prst="bentConnector3">
                  <a:avLst>
                    <a:gd name="adj1" fmla="val 50000"/>
                  </a:avLst>
                </a:prstGeom>
                <a:noFill/>
                <a:ln w="9525" cap="flat" cmpd="sng" algn="ctr">
                  <a:solidFill>
                    <a:srgbClr val="869FB2"/>
                  </a:solidFill>
                  <a:prstDash val="solid"/>
                  <a:headEnd type="none"/>
                  <a:tailEnd type="none"/>
                </a:ln>
                <a:effectLst/>
              </p:spPr>
            </p:cxnSp>
            <p:sp>
              <p:nvSpPr>
                <p:cNvPr id="318" name="Google Shape;1162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FxMAAP4JAACVEwAAcwoAAAAAAAAmAAAACAAAAP//////////"/>
                    </a:ext>
                  </a:extLst>
                </p:cNvSpPr>
                <p:nvPr/>
              </p:nvSpPr>
              <p:spPr>
                <a:xfrm>
                  <a:off x="3103245" y="1624330"/>
                  <a:ext cx="80010" cy="74295"/>
                </a:xfrm>
                <a:custGeom>
                  <a:avLst/>
                  <a:gdLst/>
                  <a:ahLst/>
                  <a:cxnLst/>
                  <a:rect l="0" t="0" r="80010" b="74295"/>
                  <a:pathLst>
                    <a:path w="80010" h="74295">
                      <a:moveTo>
                        <a:pt x="39646" y="0"/>
                      </a:moveTo>
                      <a:cubicBezTo>
                        <a:pt x="21813" y="0"/>
                        <a:pt x="6131" y="12995"/>
                        <a:pt x="3235" y="31178"/>
                      </a:cubicBezTo>
                      <a:cubicBezTo>
                        <a:pt x="7" y="51462"/>
                        <a:pt x="13837" y="70591"/>
                        <a:pt x="33895" y="73818"/>
                      </a:cubicBezTo>
                      <a:cubicBezTo>
                        <a:pt x="35899" y="74136"/>
                        <a:pt x="37897" y="74288"/>
                        <a:pt x="39867" y="74288"/>
                      </a:cubicBezTo>
                      <a:cubicBezTo>
                        <a:pt x="57810" y="74288"/>
                        <a:pt x="73644" y="61438"/>
                        <a:pt x="76547" y="43164"/>
                      </a:cubicBezTo>
                      <a:cubicBezTo>
                        <a:pt x="80010" y="22888"/>
                        <a:pt x="66173" y="3758"/>
                        <a:pt x="45887" y="531"/>
                      </a:cubicBezTo>
                      <a:cubicBezTo>
                        <a:pt x="43786" y="172"/>
                        <a:pt x="41705" y="0"/>
                        <a:pt x="39646"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00" name="Google Shape;11621;p69"/>
            <p:cNvGrpSpPr>
              <a:extLst>
                <a:ext uri="smNativeData">
                  <pr:smNativeData xmlns:pr="smNativeData" xmlns="smNativeData" val="SMDATA_6_r2NKZxMAAAAlAAAAAQAAAA8BAAAAkAAAAEgAAACQAAAASAAAAAAAAAAAAAAAAAAAABcAAAAUAAAAAAAAAAAAAAD/fwAA/38AAAAAAAAJAAAABAAAAMDLmB0fAAAAVAAAAAAAAAAAAAAAAAAAAAAAAAAAAAAAAAAAAAAAAAAAAAAAAAAAAAAAAAAAAAAAAAAAAAAAAAAAAAAAAAAAAAAAAAAAAAAAAAAAAAAAAAAAAAAAAAAAACEAAAAYAAAAFAAAAG8MAADmCQAAtRMAAPkNAAAAAAAAJgAAAAgAAAD/////AAAAAA=="/>
                </a:ext>
              </a:extLst>
            </p:cNvGrpSpPr>
            <p:nvPr/>
          </p:nvGrpSpPr>
          <p:grpSpPr>
            <a:xfrm>
              <a:off x="2021205" y="1609090"/>
              <a:ext cx="1182370" cy="662305"/>
              <a:chOff x="2021205" y="1609090"/>
              <a:chExt cx="1182370" cy="662305"/>
            </a:xfrm>
          </p:grpSpPr>
          <p:grpSp>
            <p:nvGrpSpPr>
              <p:cNvPr id="309" name="Google Shape;11622;p69"/>
              <p:cNvGrpSpPr>
                <a:extLst>
                  <a:ext uri="smNativeData">
                    <pr:smNativeData xmlns:pr="smNativeData" xmlns="smNativeData" val="SMDATA_6_r2NKZxMAAAAlAAAAAQAAAA8BAAAAkAAAAEgAAACQAAAASAAAAAAAAAAAAAAAAAAAABcAAAAUAAAAAAAAAAAAAAD/fwAA/38AAAAAAAAJAAAABAAAAEBjlh0fAAAAVAAAAAAAAAAAAAAAAAAAAAAAAAAAAAAAAAAAAAAAAAAAAAAAAAAAAAAAAAAAAAAAAAAAAAAAAAAAAAAAAAAAAAAAAAAAAAAAAAAAAAAAAAAAAAAAAAAAACEAAAAYAAAAFAAAALMQAAA/DAAAtRMAAOUNAAAAAAAAJgAAAAgAAAD/////AAAAAA=="/>
                  </a:ext>
                </a:extLst>
              </p:cNvGrpSpPr>
              <p:nvPr/>
            </p:nvGrpSpPr>
            <p:grpSpPr>
              <a:xfrm>
                <a:off x="2714625" y="1990725"/>
                <a:ext cx="488950" cy="267970"/>
                <a:chOff x="2714625" y="1990725"/>
                <a:chExt cx="488950" cy="267970"/>
              </a:xfrm>
            </p:grpSpPr>
            <p:grpSp>
              <p:nvGrpSpPr>
                <p:cNvPr id="313" name="Google Shape;11623;p69"/>
                <p:cNvGrpSpPr>
                  <a:extLst>
                    <a:ext uri="smNativeData">
                      <pr:smNativeData xmlns:pr="smNativeData" xmlns="smNativeData" val="SMDATA_6_r2NKZxMAAAAlAAAAAQAAAA8BAAAAkAAAAEgAAACQAAAASAAAAAAAAAAAAAAAAAAAABcAAAAUAAAAAAAAAAAAAAD/fwAA/38AAAAAAAAJAAAABAAAANhsRh0fAAAAVAAAAAAAAAAAAAAAAAAAAAAAAAAAAAAAAAAAAAAAAAAAAAAAAAAAAAAAAAAAAAAAAAAAAAAAAAAAAAAAAAAAAAAAAAAAAAAAAAAAAAAAAAAAAAAAAAAAACEAAAAYAAAAFAAAALMQAABvDQAAjRMAAOUNAAAAAAAAJgAAAAgAAAD/////AAAAAA=="/>
                    </a:ext>
                  </a:extLst>
                </p:cNvGrpSpPr>
                <p:nvPr/>
              </p:nvGrpSpPr>
              <p:grpSpPr>
                <a:xfrm>
                  <a:off x="2714625" y="2183765"/>
                  <a:ext cx="463550" cy="74930"/>
                  <a:chOff x="2714625" y="2183765"/>
                  <a:chExt cx="463550" cy="74930"/>
                </a:xfrm>
              </p:grpSpPr>
              <p:cxnSp>
                <p:nvCxnSpPr>
                  <p:cNvPr id="315" name="Google Shape;11624;p69"/>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sxAAAKoNAAAbEwAAqw0AAAAAAAAmAAAACAAAAP//////////"/>
                      </a:ext>
                    </a:extLst>
                  </p:cNvCxnSpPr>
                  <p:nvPr/>
                </p:nvCxnSpPr>
                <p:spPr>
                  <a:xfrm>
                    <a:off x="2714625" y="2221230"/>
                    <a:ext cx="391160" cy="635"/>
                  </a:xfrm>
                  <a:prstGeom prst="bentConnector3">
                    <a:avLst>
                      <a:gd name="adj1" fmla="val 50000"/>
                    </a:avLst>
                  </a:prstGeom>
                  <a:noFill/>
                  <a:ln w="9525" cap="flat" cmpd="sng" algn="ctr">
                    <a:solidFill>
                      <a:srgbClr val="869FB2"/>
                    </a:solidFill>
                    <a:prstDash val="solid"/>
                    <a:headEnd type="none"/>
                    <a:tailEnd type="none"/>
                  </a:ln>
                  <a:effectLst/>
                </p:spPr>
              </p:cxnSp>
              <p:sp>
                <p:nvSpPr>
                  <p:cNvPr id="314" name="Google Shape;1162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DxMAAG8NAACNEwAA5Q0AAAAAAAAmAAAACAAAAP//////////"/>
                      </a:ext>
                    </a:extLst>
                  </p:cNvSpPr>
                  <p:nvPr/>
                </p:nvSpPr>
                <p:spPr>
                  <a:xfrm>
                    <a:off x="3098165" y="2183765"/>
                    <a:ext cx="80010" cy="74930"/>
                  </a:xfrm>
                  <a:custGeom>
                    <a:avLst/>
                    <a:gdLst/>
                    <a:ahLst/>
                    <a:cxnLst/>
                    <a:rect l="0" t="0" r="80010" b="74930"/>
                    <a:pathLst>
                      <a:path w="80010" h="74930">
                        <a:moveTo>
                          <a:pt x="39998" y="0"/>
                        </a:moveTo>
                        <a:cubicBezTo>
                          <a:pt x="22014" y="0"/>
                          <a:pt x="6145" y="13134"/>
                          <a:pt x="3235" y="31552"/>
                        </a:cubicBezTo>
                        <a:cubicBezTo>
                          <a:pt x="7" y="51958"/>
                          <a:pt x="13837" y="70974"/>
                          <a:pt x="34130" y="74457"/>
                        </a:cubicBezTo>
                        <a:cubicBezTo>
                          <a:pt x="36086" y="74770"/>
                          <a:pt x="38035" y="74923"/>
                          <a:pt x="39957" y="74923"/>
                        </a:cubicBezTo>
                        <a:cubicBezTo>
                          <a:pt x="57768" y="74923"/>
                          <a:pt x="73637" y="61796"/>
                          <a:pt x="76547" y="43378"/>
                        </a:cubicBezTo>
                        <a:cubicBezTo>
                          <a:pt x="80010" y="22965"/>
                          <a:pt x="66173" y="3720"/>
                          <a:pt x="45887" y="473"/>
                        </a:cubicBezTo>
                        <a:cubicBezTo>
                          <a:pt x="43903" y="153"/>
                          <a:pt x="41940" y="0"/>
                          <a:pt x="39998"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0" name="Google Shape;11626;p69"/>
                <p:cNvGrpSpPr>
                  <a:extLst>
                    <a:ext uri="smNativeData">
                      <pr:smNativeData xmlns:pr="smNativeData" xmlns="smNativeData" val="SMDATA_6_r2NKZxMAAAAlAAAAAQAAAA8BAAAAkAAAAEgAAACQAAAASAAAAAAAAAAAAAAAAAAAABcAAAAUAAAAAAAAAAAAAAD/fwAA/38AAAAAAAAJAAAABAAAADCjTx0fAAAAVAAAAAAAAAAAAAAAAAAAAAAAAAAAAAAAAAAAAAAAAAAAAAAAAAAAAAAAAAAAAAAAAAAAAAAAAAAAAAAAAAAAAAAAAAAAAAAAAAAAAAAAAAAAAAAAAAAAACEAAAAYAAAAFAAAAP8RAAA/DAAAtRMAAKoNAAAAAAAAJgAAAAgAAAD/////AAAAAA=="/>
                    </a:ext>
                  </a:extLst>
                </p:cNvGrpSpPr>
                <p:nvPr/>
              </p:nvGrpSpPr>
              <p:grpSpPr>
                <a:xfrm>
                  <a:off x="2925445" y="1990725"/>
                  <a:ext cx="278130" cy="230505"/>
                  <a:chOff x="2925445" y="1990725"/>
                  <a:chExt cx="278130" cy="230505"/>
                </a:xfrm>
              </p:grpSpPr>
              <p:cxnSp>
                <p:nvCxnSpPr>
                  <p:cNvPr id="312" name="Google Shape;11627;p69"/>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EAAHwMAABDEwAAqg0AAAAAAAAmAAAACAAAAP//////////"/>
                      </a:ext>
                    </a:extLst>
                  </p:cNvCxnSpPr>
                  <p:nvPr/>
                </p:nvCxnSpPr>
                <p:spPr>
                  <a:xfrm rot="10800000" flipH="1">
                    <a:off x="2925445" y="2029460"/>
                    <a:ext cx="205740" cy="191770"/>
                  </a:xfrm>
                  <a:prstGeom prst="bentConnector3">
                    <a:avLst>
                      <a:gd name="adj1" fmla="val 50000"/>
                    </a:avLst>
                  </a:prstGeom>
                  <a:noFill/>
                  <a:ln w="9525" cap="flat" cmpd="sng" algn="ctr">
                    <a:solidFill>
                      <a:srgbClr val="869FB2"/>
                    </a:solidFill>
                    <a:prstDash val="solid"/>
                    <a:headEnd type="none"/>
                    <a:tailEnd type="none"/>
                  </a:ln>
                  <a:effectLst/>
                </p:spPr>
              </p:cxnSp>
              <p:sp>
                <p:nvSpPr>
                  <p:cNvPr id="311" name="Google Shape;1162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NxMAAD8MAAC1EwAAtQwAAAAAAAAmAAAACAAAAP//////////"/>
                      </a:ext>
                    </a:extLst>
                  </p:cNvSpPr>
                  <p:nvPr/>
                </p:nvSpPr>
                <p:spPr>
                  <a:xfrm>
                    <a:off x="3123565" y="1990725"/>
                    <a:ext cx="80010" cy="74930"/>
                  </a:xfrm>
                  <a:custGeom>
                    <a:avLst/>
                    <a:gdLst/>
                    <a:ahLst/>
                    <a:cxnLst/>
                    <a:rect l="0" t="0" r="80010" b="74930"/>
                    <a:pathLst>
                      <a:path w="80010" h="74930">
                        <a:moveTo>
                          <a:pt x="39991" y="7"/>
                        </a:moveTo>
                        <a:cubicBezTo>
                          <a:pt x="22014" y="7"/>
                          <a:pt x="6145" y="13142"/>
                          <a:pt x="3235" y="31392"/>
                        </a:cubicBezTo>
                        <a:cubicBezTo>
                          <a:pt x="7" y="51844"/>
                          <a:pt x="13837" y="71139"/>
                          <a:pt x="33895" y="74393"/>
                        </a:cubicBezTo>
                        <a:cubicBezTo>
                          <a:pt x="35996" y="74756"/>
                          <a:pt x="38077" y="74930"/>
                          <a:pt x="40136" y="74930"/>
                        </a:cubicBezTo>
                        <a:cubicBezTo>
                          <a:pt x="57969" y="74930"/>
                          <a:pt x="73658" y="61823"/>
                          <a:pt x="76547" y="43482"/>
                        </a:cubicBezTo>
                        <a:cubicBezTo>
                          <a:pt x="80010" y="23023"/>
                          <a:pt x="66173" y="3728"/>
                          <a:pt x="45887" y="474"/>
                        </a:cubicBezTo>
                        <a:cubicBezTo>
                          <a:pt x="43903" y="160"/>
                          <a:pt x="41933" y="7"/>
                          <a:pt x="39991" y="7"/>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01" name="Google Shape;11629;p69"/>
              <p:cNvGrpSpPr>
                <a:extLst>
                  <a:ext uri="smNativeData">
                    <pr:smNativeData xmlns:pr="smNativeData" xmlns="smNativeData" val="SMDATA_6_r2NKZxMAAAAlAAAAAQAAAA8BAAAAkAAAAEgAAACQAAAASAAAAAAAAAAAAAAAAAAAABcAAAAUAAAAAAAAAAAAAAD/fwAA/38AAAAAAAAJAAAABAAAADiXUB0fAAAAVAAAAAAAAAAAAAAAAAAAAAAAAAAAAAAAAAAAAAAAAAAAAAAAAAAAAAAAAAAAAAAAAAAAAAAAAAAAAAAAAAAAAAAAAAAAAAAAAAAAAAAAAAAAAAAAAAAAACEAAAAYAAAAFAAAAG8MAADmCQAAxhAAAPkNAAAAAAAAJgAAAAgAAAD/////AAAAAA=="/>
                  </a:ext>
                </a:extLst>
              </p:cNvGrpSpPr>
              <p:nvPr/>
            </p:nvGrpSpPr>
            <p:grpSpPr>
              <a:xfrm>
                <a:off x="2021205" y="1609090"/>
                <a:ext cx="705485" cy="662305"/>
                <a:chOff x="2021205" y="1609090"/>
                <a:chExt cx="705485" cy="662305"/>
              </a:xfrm>
            </p:grpSpPr>
            <p:sp>
              <p:nvSpPr>
                <p:cNvPr id="308" name="Google Shape;1163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bwwAAJILAABKDQAAbgwAAAAAAAAmAAAACAAAAP//////////"/>
                    </a:ext>
                  </a:extLst>
                </p:cNvSpPr>
                <p:nvPr/>
              </p:nvSpPr>
              <p:spPr>
                <a:xfrm>
                  <a:off x="2021205" y="1880870"/>
                  <a:ext cx="139065" cy="139700"/>
                </a:xfrm>
                <a:custGeom>
                  <a:avLst/>
                  <a:gdLst/>
                  <a:ahLst/>
                  <a:cxnLst/>
                  <a:rect l="0" t="0" r="139065" b="139700"/>
                  <a:pathLst>
                    <a:path w="139065" h="139700">
                      <a:moveTo>
                        <a:pt x="69532" y="7"/>
                      </a:moveTo>
                      <a:cubicBezTo>
                        <a:pt x="31182" y="7"/>
                        <a:pt x="0" y="31281"/>
                        <a:pt x="0" y="69735"/>
                      </a:cubicBezTo>
                      <a:cubicBezTo>
                        <a:pt x="0" y="108426"/>
                        <a:pt x="31182" y="139700"/>
                        <a:pt x="69532" y="139700"/>
                      </a:cubicBezTo>
                      <a:cubicBezTo>
                        <a:pt x="107875" y="139700"/>
                        <a:pt x="139058" y="108426"/>
                        <a:pt x="139058" y="69735"/>
                      </a:cubicBezTo>
                      <a:cubicBezTo>
                        <a:pt x="139058" y="31281"/>
                        <a:pt x="107875" y="7"/>
                        <a:pt x="69532" y="7"/>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05" name="Google Shape;11631;p69"/>
                <p:cNvGrpSpPr>
                  <a:extLst>
                    <a:ext uri="smNativeData">
                      <pr:smNativeData xmlns:pr="smNativeData" xmlns="smNativeData" val="SMDATA_6_r2NKZxMAAAAlAAAAAQAAAA8BAAAAkAAAAEgAAACQAAAASAAAAAAAAAAAAAAAAAAAABcAAAAUAAAAAAAAAAAAAAD/fwAA/38AAAAAAAAJAAAABAAAAPD+Vx0fAAAAVAAAAAAAAAAAAAAAAAAAAAAAAAAAAAAAAAAAAAAAAAAAAAAAAAAAAAAAAAAAAAAAAAAAAAAAAAAAAAAAAAAAAAAAAAAAAAAAAAAAAAAAAAAAAAAAAAAAACEAAAAYAAAAFAAAAEENAADmCQAAxhAAAAIMAAAAAAAAJgAAAAgAAAD/////AAAAAA=="/>
                    </a:ext>
                  </a:extLst>
                </p:cNvGrpSpPr>
                <p:nvPr/>
              </p:nvGrpSpPr>
              <p:grpSpPr>
                <a:xfrm>
                  <a:off x="2154555" y="1609090"/>
                  <a:ext cx="572135" cy="342900"/>
                  <a:chOff x="2154555" y="1609090"/>
                  <a:chExt cx="572135" cy="342900"/>
                </a:xfrm>
              </p:grpSpPr>
              <p:cxnSp>
                <p:nvCxnSpPr>
                  <p:cNvPr id="307" name="Google Shape;11632;p69"/>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QQ0AADgKAAAoEAAAAgwAAAAAAAAmAAAACAAAAP//////////"/>
                      </a:ext>
                    </a:extLst>
                  </p:cNvCxnSpPr>
                  <p:nvPr/>
                </p:nvCxnSpPr>
                <p:spPr>
                  <a:xfrm rot="10800000" flipH="1">
                    <a:off x="2154555" y="1661160"/>
                    <a:ext cx="471805" cy="290830"/>
                  </a:xfrm>
                  <a:prstGeom prst="bentConnector3">
                    <a:avLst>
                      <a:gd name="adj1" fmla="val 50000"/>
                    </a:avLst>
                  </a:prstGeom>
                  <a:noFill/>
                  <a:ln w="9525" cap="flat" cmpd="sng" algn="ctr">
                    <a:solidFill>
                      <a:srgbClr val="BAC8D3"/>
                    </a:solidFill>
                    <a:prstDash val="solid"/>
                    <a:headEnd type="none"/>
                    <a:tailEnd type="none"/>
                  </a:ln>
                  <a:effectLst/>
                </p:spPr>
              </p:cxnSp>
              <p:sp>
                <p:nvSpPr>
                  <p:cNvPr id="306" name="Google Shape;1163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HxAAAOYJAADGEAAAiAoAAAAAAAAmAAAACAAAAP//////////"/>
                      </a:ext>
                    </a:extLst>
                  </p:cNvSpPr>
                  <p:nvPr/>
                </p:nvSpPr>
                <p:spPr>
                  <a:xfrm>
                    <a:off x="2620645" y="1609090"/>
                    <a:ext cx="106045" cy="102870"/>
                  </a:xfrm>
                  <a:custGeom>
                    <a:avLst/>
                    <a:gdLst/>
                    <a:ahLst/>
                    <a:cxnLst/>
                    <a:rect l="0" t="0" r="106045" b="102870"/>
                    <a:pathLst>
                      <a:path w="106045" h="102870">
                        <a:moveTo>
                          <a:pt x="53157" y="7"/>
                        </a:moveTo>
                        <a:cubicBezTo>
                          <a:pt x="52044" y="7"/>
                          <a:pt x="50925" y="41"/>
                          <a:pt x="49798" y="111"/>
                        </a:cubicBezTo>
                        <a:cubicBezTo>
                          <a:pt x="21672" y="1957"/>
                          <a:pt x="0" y="26186"/>
                          <a:pt x="1845" y="54565"/>
                        </a:cubicBezTo>
                        <a:cubicBezTo>
                          <a:pt x="3406" y="81934"/>
                          <a:pt x="26191" y="102870"/>
                          <a:pt x="53254" y="102870"/>
                        </a:cubicBezTo>
                        <a:cubicBezTo>
                          <a:pt x="54249" y="102870"/>
                          <a:pt x="55244" y="102842"/>
                          <a:pt x="56253" y="102780"/>
                        </a:cubicBezTo>
                        <a:cubicBezTo>
                          <a:pt x="84607" y="100940"/>
                          <a:pt x="106045" y="76483"/>
                          <a:pt x="104427" y="48333"/>
                        </a:cubicBezTo>
                        <a:cubicBezTo>
                          <a:pt x="102658" y="21082"/>
                          <a:pt x="80060" y="7"/>
                          <a:pt x="53157" y="7"/>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2" name="Google Shape;11634;p69"/>
                <p:cNvGrpSpPr>
                  <a:extLst>
                    <a:ext uri="smNativeData">
                      <pr:smNativeData xmlns:pr="smNativeData" xmlns="smNativeData" val="SMDATA_6_r2NKZxMAAAAlAAAAAQAAAA8BAAAAkAAAAEgAAACQAAAASAAAAAAAAAAAAAAAAAAAABcAAAAUAAAAAAAAAAAAAAD/fwAA/38AAAAAAAAJAAAABAAAABhJPR0fAAAAVAAAAAAAAAAAAAAAAAAAAAAAAAAAAAAAAAAAAAAAAAAAAAAAAAAAAAAAAAAAAAAAAAAAAAAAAAAAAAAAAAAAAAAAAAAAAAAAAAAAAAAAAAAAAAAAAAAAACEAAAAYAAAAFAAAAEINAAABDAAAvxAAAPkNAAAAAAAAJgAAAAgAAAD/////AAAAAA=="/>
                    </a:ext>
                  </a:extLst>
                </p:cNvGrpSpPr>
                <p:nvPr/>
              </p:nvGrpSpPr>
              <p:grpSpPr>
                <a:xfrm>
                  <a:off x="2155190" y="1951355"/>
                  <a:ext cx="567055" cy="320040"/>
                  <a:chOff x="2155190" y="1951355"/>
                  <a:chExt cx="567055" cy="320040"/>
                </a:xfrm>
              </p:grpSpPr>
              <p:cxnSp>
                <p:nvCxnSpPr>
                  <p:cNvPr id="304" name="Google Shape;11635;p69"/>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Qg0AAAEMAAAjEAAAqg0AAAAAAAAmAAAACAAAAP//////////"/>
                      </a:ext>
                    </a:extLst>
                  </p:cNvCxnSpPr>
                  <p:nvPr/>
                </p:nvCxnSpPr>
                <p:spPr>
                  <a:xfrm>
                    <a:off x="2155190" y="1951355"/>
                    <a:ext cx="467995" cy="269875"/>
                  </a:xfrm>
                  <a:prstGeom prst="bentConnector3">
                    <a:avLst>
                      <a:gd name="adj1" fmla="val 50000"/>
                    </a:avLst>
                  </a:prstGeom>
                  <a:noFill/>
                  <a:ln w="9525" cap="flat" cmpd="sng" algn="ctr">
                    <a:solidFill>
                      <a:srgbClr val="BAC8D3"/>
                    </a:solidFill>
                    <a:prstDash val="solid"/>
                    <a:headEnd type="none"/>
                    <a:tailEnd type="none"/>
                  </a:ln>
                  <a:effectLst/>
                </p:spPr>
              </p:cxnSp>
              <p:sp>
                <p:nvSpPr>
                  <p:cNvPr id="303" name="Google Shape;1163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GBAAAFcNAAC/EAAA+Q0AAAAAAAAmAAAACAAAAP//////////"/>
                      </a:ext>
                    </a:extLst>
                  </p:cNvSpPr>
                  <p:nvPr/>
                </p:nvSpPr>
                <p:spPr>
                  <a:xfrm>
                    <a:off x="2616200" y="2168525"/>
                    <a:ext cx="106045" cy="102870"/>
                  </a:xfrm>
                  <a:custGeom>
                    <a:avLst/>
                    <a:gdLst/>
                    <a:ahLst/>
                    <a:cxnLst/>
                    <a:rect l="0" t="0" r="106045" b="102870"/>
                    <a:pathLst>
                      <a:path w="106045" h="102870">
                        <a:moveTo>
                          <a:pt x="53188" y="0"/>
                        </a:moveTo>
                        <a:cubicBezTo>
                          <a:pt x="52068" y="0"/>
                          <a:pt x="50935" y="35"/>
                          <a:pt x="49795" y="111"/>
                        </a:cubicBezTo>
                        <a:cubicBezTo>
                          <a:pt x="21442" y="1729"/>
                          <a:pt x="6" y="26179"/>
                          <a:pt x="1851" y="54558"/>
                        </a:cubicBezTo>
                        <a:cubicBezTo>
                          <a:pt x="3406" y="81934"/>
                          <a:pt x="26189" y="102863"/>
                          <a:pt x="53250" y="102863"/>
                        </a:cubicBezTo>
                        <a:cubicBezTo>
                          <a:pt x="54245" y="102863"/>
                          <a:pt x="55240" y="102835"/>
                          <a:pt x="56249" y="102780"/>
                        </a:cubicBezTo>
                        <a:cubicBezTo>
                          <a:pt x="84602" y="100933"/>
                          <a:pt x="106038" y="76476"/>
                          <a:pt x="104427" y="48098"/>
                        </a:cubicBezTo>
                        <a:cubicBezTo>
                          <a:pt x="102652" y="20860"/>
                          <a:pt x="80076" y="0"/>
                          <a:pt x="53188"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grpSp>
      <p:grpSp>
        <p:nvGrpSpPr>
          <p:cNvPr id="323" name="Google Shape;11637;p69"/>
          <p:cNvGrpSpPr>
            <a:extLst>
              <a:ext uri="smNativeData">
                <pr:smNativeData xmlns:pr="smNativeData" xmlns="smNativeData" val="SMDATA_6_r2NKZxMAAAAlAAAAAQAAAA8BAAAAkAAAAEgAAACQAAAASAAAAAAAAAAAAAAAAAAAABcAAAAUAAAAAAAAAAAAAAD/fwAA/38AAAAAAAAJAAAABAAAAMgkah0fAAAAVAAAAAAAAAAAAAAAAAAAAAAAAAAAAAAAAAAAAAAAAAAAAAAAAAAAAAAAAAAAAAAAAAAAAAAAAAAAAAAAAAAAAAAAAAAAAAAAAAAAAAAAAAAAAAAAAAAAACEAAAAYAAAAFAAAAFgEAACUCQAARAoAAI8OAAAQAAAAJgAAAAgAAAD/////AAAAAA=="/>
              </a:ext>
            </a:extLst>
          </p:cNvGrpSpPr>
          <p:nvPr/>
        </p:nvGrpSpPr>
        <p:grpSpPr>
          <a:xfrm>
            <a:off x="706120" y="1557020"/>
            <a:ext cx="962660" cy="809625"/>
            <a:chOff x="706120" y="1557020"/>
            <a:chExt cx="962660" cy="809625"/>
          </a:xfrm>
        </p:grpSpPr>
        <p:grpSp>
          <p:nvGrpSpPr>
            <p:cNvPr id="350" name="Google Shape;11638;p69"/>
            <p:cNvGrpSpPr>
              <a:extLst>
                <a:ext uri="smNativeData">
                  <pr:smNativeData xmlns:pr="smNativeData" xmlns="smNativeData" val="SMDATA_6_r2NKZxMAAAAlAAAAAQAAAA8BAAAAkAAAAEgAAACQAAAASAAAAAAAAAAAAAAAAAAAABcAAAAUAAAAAAAAAAAAAAD/fwAA/38AAAAAAAAJAAAABAAAAFhdih0fAAAAVAAAAAAAAAAAAAAAAAAAAAAAAAAAAAAAAAAAAAAAAAAAAAAAAAAAAAAAAAAAAAAAAAAAAAAAAAAAAAAAAAAAAAAAAAAAAAAAAAAAAAAAAAAAAAAAAAAAACEAAAAYAAAAFAAAAFgEAAB0CgAAbgYAAK4NAAAAAAAAJgAAAAgAAAD/////AAAAAA=="/>
                </a:ext>
              </a:extLst>
            </p:cNvGrpSpPr>
            <p:nvPr/>
          </p:nvGrpSpPr>
          <p:grpSpPr>
            <a:xfrm>
              <a:off x="706120" y="1699260"/>
              <a:ext cx="339090" cy="524510"/>
              <a:chOff x="706120" y="1699260"/>
              <a:chExt cx="339090" cy="524510"/>
            </a:xfrm>
          </p:grpSpPr>
          <p:sp>
            <p:nvSpPr>
              <p:cNvPr id="356" name="Google Shape;1163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AQAALELAAAXBQAAcQwAAAAAAAAmAAAACAAAAP//////////"/>
                  </a:ext>
                </a:extLst>
              </p:cNvSpPr>
              <p:nvPr/>
            </p:nvSpPr>
            <p:spPr>
              <a:xfrm>
                <a:off x="706120" y="1900555"/>
                <a:ext cx="121285" cy="121920"/>
              </a:xfrm>
              <a:custGeom>
                <a:avLst/>
                <a:gdLst/>
                <a:ahLst/>
                <a:cxnLst/>
                <a:rect l="0" t="0" r="121285" b="121920"/>
                <a:pathLst>
                  <a:path w="121285" h="121920">
                    <a:moveTo>
                      <a:pt x="60642" y="6"/>
                    </a:moveTo>
                    <a:cubicBezTo>
                      <a:pt x="27195" y="6"/>
                      <a:pt x="0" y="27299"/>
                      <a:pt x="0" y="60860"/>
                    </a:cubicBezTo>
                    <a:cubicBezTo>
                      <a:pt x="0" y="94627"/>
                      <a:pt x="27195" y="121920"/>
                      <a:pt x="60642" y="121920"/>
                    </a:cubicBezTo>
                    <a:cubicBezTo>
                      <a:pt x="94083" y="121920"/>
                      <a:pt x="121278" y="94627"/>
                      <a:pt x="121278" y="60860"/>
                    </a:cubicBezTo>
                    <a:cubicBezTo>
                      <a:pt x="121278" y="27299"/>
                      <a:pt x="94083" y="6"/>
                      <a:pt x="60642" y="6"/>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5" name="Google Shape;1164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aQUAABEMAABZBgAAkw0AAAAAAAAmAAAACAAAAP//////////"/>
                  </a:ext>
                </a:extLst>
              </p:cNvSpPr>
              <p:nvPr/>
            </p:nvSpPr>
            <p:spPr>
              <a:xfrm>
                <a:off x="879475" y="1961515"/>
                <a:ext cx="152400" cy="245110"/>
              </a:xfrm>
              <a:custGeom>
                <a:avLst/>
                <a:gdLst/>
                <a:ahLst/>
                <a:cxnLst/>
                <a:rect l="0" t="0" r="152400" b="245110"/>
                <a:pathLst>
                  <a:path w="152400" h="245110" fill="none">
                    <a:moveTo>
                      <a:pt x="152394" y="245110"/>
                    </a:moveTo>
                    <a:cubicBezTo>
                      <a:pt x="117028" y="245110"/>
                      <a:pt x="87115" y="198230"/>
                      <a:pt x="77415" y="134177"/>
                    </a:cubicBezTo>
                    <a:lnTo>
                      <a:pt x="77615" y="135388"/>
                    </a:lnTo>
                    <a:cubicBezTo>
                      <a:pt x="63873" y="46074"/>
                      <a:pt x="38607" y="6"/>
                      <a:pt x="6" y="6"/>
                    </a:cubicBezTo>
                  </a:path>
                </a:pathLst>
              </a:cu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4" name="Google Shape;1164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aQUAAI8KAABZBgAAEQwAAAAAAAAmAAAACAAAAP//////////"/>
                  </a:ext>
                </a:extLst>
              </p:cNvSpPr>
              <p:nvPr/>
            </p:nvSpPr>
            <p:spPr>
              <a:xfrm>
                <a:off x="879475" y="1716405"/>
                <a:ext cx="152400" cy="245110"/>
              </a:xfrm>
              <a:custGeom>
                <a:avLst/>
                <a:gdLst/>
                <a:ahLst/>
                <a:cxnLst/>
                <a:rect l="0" t="0" r="152400" b="245110"/>
                <a:pathLst>
                  <a:path w="152400" h="245110" fill="none">
                    <a:moveTo>
                      <a:pt x="152394" y="0"/>
                    </a:moveTo>
                    <a:cubicBezTo>
                      <a:pt x="117028" y="0"/>
                      <a:pt x="87115" y="46680"/>
                      <a:pt x="77415" y="110933"/>
                    </a:cubicBezTo>
                    <a:lnTo>
                      <a:pt x="77615" y="109722"/>
                    </a:lnTo>
                    <a:cubicBezTo>
                      <a:pt x="63873" y="199036"/>
                      <a:pt x="38607" y="245104"/>
                      <a:pt x="6" y="245104"/>
                    </a:cubicBezTo>
                  </a:path>
                </a:pathLst>
              </a:cu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3" name="Google Shape;1164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WgUAAPQLAACUBQAALgwAAAAAAAAmAAAACAAAAP//////////"/>
                  </a:ext>
                </a:extLst>
              </p:cNvSpPr>
              <p:nvPr/>
            </p:nvSpPr>
            <p:spPr>
              <a:xfrm>
                <a:off x="869950" y="1943100"/>
                <a:ext cx="36830" cy="36830"/>
              </a:xfrm>
              <a:custGeom>
                <a:avLst/>
                <a:gdLst/>
                <a:ahLst/>
                <a:cxnLst/>
                <a:rect l="0" t="0" r="36830" b="36830"/>
                <a:pathLst>
                  <a:path w="36830" h="36830">
                    <a:moveTo>
                      <a:pt x="18515" y="0"/>
                    </a:moveTo>
                    <a:cubicBezTo>
                      <a:pt x="8253" y="0"/>
                      <a:pt x="0" y="8253"/>
                      <a:pt x="0" y="18315"/>
                    </a:cubicBezTo>
                    <a:cubicBezTo>
                      <a:pt x="0" y="28577"/>
                      <a:pt x="8253" y="36830"/>
                      <a:pt x="18515" y="36830"/>
                    </a:cubicBezTo>
                    <a:cubicBezTo>
                      <a:pt x="28577" y="36830"/>
                      <a:pt x="36830" y="28577"/>
                      <a:pt x="36830" y="18315"/>
                    </a:cubicBezTo>
                    <a:cubicBezTo>
                      <a:pt x="36830" y="8253"/>
                      <a:pt x="28577" y="0"/>
                      <a:pt x="18515"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2" name="Google Shape;1164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QYAAHcNAABuBgAArg0AAAAAAAAmAAAACAAAAP//////////"/>
                  </a:ext>
                </a:extLst>
              </p:cNvSpPr>
              <p:nvPr/>
            </p:nvSpPr>
            <p:spPr>
              <a:xfrm>
                <a:off x="1019175" y="2188845"/>
                <a:ext cx="26035" cy="34925"/>
              </a:xfrm>
              <a:custGeom>
                <a:avLst/>
                <a:gdLst/>
                <a:ahLst/>
                <a:cxnLst/>
                <a:rect l="0" t="0" r="26035" b="34925"/>
                <a:pathLst>
                  <a:path w="26035" h="34925">
                    <a:moveTo>
                      <a:pt x="3078" y="0"/>
                    </a:moveTo>
                    <a:cubicBezTo>
                      <a:pt x="1494" y="0"/>
                      <a:pt x="6" y="1231"/>
                      <a:pt x="6" y="2990"/>
                    </a:cubicBezTo>
                    <a:lnTo>
                      <a:pt x="6" y="31928"/>
                    </a:lnTo>
                    <a:cubicBezTo>
                      <a:pt x="6" y="33693"/>
                      <a:pt x="1385" y="34925"/>
                      <a:pt x="2915" y="34925"/>
                    </a:cubicBezTo>
                    <a:cubicBezTo>
                      <a:pt x="3490" y="34925"/>
                      <a:pt x="4089" y="34749"/>
                      <a:pt x="4645" y="34360"/>
                    </a:cubicBezTo>
                    <a:lnTo>
                      <a:pt x="24214" y="20595"/>
                    </a:lnTo>
                    <a:cubicBezTo>
                      <a:pt x="26035" y="19382"/>
                      <a:pt x="26035" y="16955"/>
                      <a:pt x="24419" y="15742"/>
                    </a:cubicBezTo>
                    <a:lnTo>
                      <a:pt x="4845" y="564"/>
                    </a:lnTo>
                    <a:cubicBezTo>
                      <a:pt x="4294" y="175"/>
                      <a:pt x="3677" y="0"/>
                      <a:pt x="3078"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1" name="Google Shape;1164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RQYAAHQKAABuBgAAqwoAAAAAAAAmAAAACAAAAP//////////"/>
                  </a:ext>
                </a:extLst>
              </p:cNvSpPr>
              <p:nvPr/>
            </p:nvSpPr>
            <p:spPr>
              <a:xfrm>
                <a:off x="1019175" y="1699260"/>
                <a:ext cx="26035" cy="34925"/>
              </a:xfrm>
              <a:custGeom>
                <a:avLst/>
                <a:gdLst/>
                <a:ahLst/>
                <a:cxnLst/>
                <a:rect l="0" t="0" r="26035" b="34925"/>
                <a:pathLst>
                  <a:path w="26035" h="34925">
                    <a:moveTo>
                      <a:pt x="2957" y="0"/>
                    </a:moveTo>
                    <a:cubicBezTo>
                      <a:pt x="1415" y="0"/>
                      <a:pt x="6" y="1251"/>
                      <a:pt x="6" y="3106"/>
                    </a:cubicBezTo>
                    <a:lnTo>
                      <a:pt x="6" y="31939"/>
                    </a:lnTo>
                    <a:cubicBezTo>
                      <a:pt x="6" y="33691"/>
                      <a:pt x="1385" y="34918"/>
                      <a:pt x="2915" y="34918"/>
                    </a:cubicBezTo>
                    <a:cubicBezTo>
                      <a:pt x="3490" y="34918"/>
                      <a:pt x="4089" y="34743"/>
                      <a:pt x="4645" y="34356"/>
                    </a:cubicBezTo>
                    <a:lnTo>
                      <a:pt x="24214" y="20442"/>
                    </a:lnTo>
                    <a:cubicBezTo>
                      <a:pt x="26035" y="19233"/>
                      <a:pt x="26035" y="16815"/>
                      <a:pt x="24419" y="15606"/>
                    </a:cubicBezTo>
                    <a:lnTo>
                      <a:pt x="4845" y="683"/>
                    </a:lnTo>
                    <a:cubicBezTo>
                      <a:pt x="4258" y="211"/>
                      <a:pt x="3599" y="0"/>
                      <a:pt x="2957"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37" name="Google Shape;11645;p69"/>
            <p:cNvGrpSpPr>
              <a:extLst>
                <a:ext uri="smNativeData">
                  <pr:smNativeData xmlns:pr="smNativeData" xmlns="smNativeData" val="SMDATA_6_r2NKZxMAAAAlAAAAAQAAAA8BAAAAkAAAAEgAAACQAAAASAAAAAAAAAAAAAAAAAAAABcAAAAUAAAAAAAAAAAAAAD/fwAA/38AAAAAAAAJAAAABAAAAPjOVh0fAAAAVAAAAAAAAAAAAAAAAAAAAAAAAAAAAAAAAAAAAAAAAAAAAAAAAAAAAAAAAAAAAAAAAAAAAAAAAAAAAAAAAAAAAAAAAAAAAAAAAAAAAAAAAAAAAAAAAAAAACEAAAAYAAAAFAAAACAHAACYDAAARAoAAI8OAAAAAAAAJgAAAAgAAAD/////AAAAAA=="/>
                </a:ext>
              </a:extLst>
            </p:cNvGrpSpPr>
            <p:nvPr/>
          </p:nvGrpSpPr>
          <p:grpSpPr>
            <a:xfrm>
              <a:off x="1158240" y="2047240"/>
              <a:ext cx="510540" cy="319405"/>
              <a:chOff x="1158240" y="2047240"/>
              <a:chExt cx="510540" cy="319405"/>
            </a:xfrm>
          </p:grpSpPr>
          <p:sp>
            <p:nvSpPr>
              <p:cNvPr id="349" name="Google Shape;1164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IAcAAEYNAAC4BwAA3g0AAAAAAAAmAAAACAAAAP//////////"/>
                  </a:ext>
                </a:extLst>
              </p:cNvSpPr>
              <p:nvPr/>
            </p:nvSpPr>
            <p:spPr>
              <a:xfrm>
                <a:off x="1158240" y="2157730"/>
                <a:ext cx="96520" cy="96520"/>
              </a:xfrm>
              <a:custGeom>
                <a:avLst/>
                <a:gdLst/>
                <a:ahLst/>
                <a:cxnLst/>
                <a:rect l="0" t="0" r="96520" b="96520"/>
                <a:pathLst>
                  <a:path w="96520" h="96520">
                    <a:moveTo>
                      <a:pt x="48260" y="5"/>
                    </a:moveTo>
                    <a:cubicBezTo>
                      <a:pt x="21643" y="5"/>
                      <a:pt x="0" y="21612"/>
                      <a:pt x="0" y="48181"/>
                    </a:cubicBezTo>
                    <a:cubicBezTo>
                      <a:pt x="0" y="74913"/>
                      <a:pt x="21643" y="96520"/>
                      <a:pt x="48260" y="96520"/>
                    </a:cubicBezTo>
                    <a:cubicBezTo>
                      <a:pt x="74872" y="96520"/>
                      <a:pt x="96515" y="74913"/>
                      <a:pt x="96515" y="48181"/>
                    </a:cubicBezTo>
                    <a:cubicBezTo>
                      <a:pt x="96515" y="21612"/>
                      <a:pt x="74872" y="5"/>
                      <a:pt x="48260" y="5"/>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38" name="Google Shape;11647;p69"/>
              <p:cNvGrpSpPr>
                <a:extLst>
                  <a:ext uri="smNativeData">
                    <pr:smNativeData xmlns:pr="smNativeData" xmlns="smNativeData" val="SMDATA_6_r2NKZxMAAAAlAAAAAQAAAA8BAAAAkAAAAEgAAACQAAAASAAAAAAAAAAAAAAAAAAAABcAAAAUAAAAAAAAAAAAAAD/fwAA/38AAAAAAAAJAAAABAAAANjBPh0fAAAAVAAAAAAAAAAAAAAAAAAAAAAAAAAAAAAAAAAAAAAAAAAAAAAAAAAAAAAAAAAAAAAAAAAAAAAAAAAAAAAAAAAAAAAAAAAAAAAAAAAAAAAAAAAAAAAAAAAAACEAAAAYAAAAFAAAAIoIAACYDAAARAoAAI8OAAAAAAAAJgAAAAgAAAD/////AAAAAA=="/>
                  </a:ext>
                </a:extLst>
              </p:cNvGrpSpPr>
              <p:nvPr/>
            </p:nvGrpSpPr>
            <p:grpSpPr>
              <a:xfrm>
                <a:off x="1388110" y="2047240"/>
                <a:ext cx="280670" cy="319405"/>
                <a:chOff x="1388110" y="2047240"/>
                <a:chExt cx="280670" cy="319405"/>
              </a:xfrm>
            </p:grpSpPr>
            <p:grpSp>
              <p:nvGrpSpPr>
                <p:cNvPr id="341" name="Google Shape;11648;p69"/>
                <p:cNvGrpSpPr>
                  <a:extLst>
                    <a:ext uri="smNativeData">
                      <pr:smNativeData xmlns:pr="smNativeData" xmlns="smNativeData" val="SMDATA_6_r2NKZxMAAAAlAAAAAQAAAA8BAAAAkAAAAEgAAACQAAAASAAAAAAAAAAAAAAAAAAAABcAAAAUAAAAAAAAAAAAAAD/fwAA/38AAAAAAAAJAAAABAAAAJjyOx0fAAAAVAAAAAAAAAAAAAAAAAAAAAAAAAAAAAAAAAAAAAAAAAAAAAAAAAAAAAAAAAAAAAAAAAAAAAAAAAAAAAAAAAAAAAAAAAAAAAAAAAAAAAAAAAAAAAAAAAAAACEAAAAYAAAAFAAAAIoIAAC1DAAAmAkAAHAOAAAAAAAAJgAAAAgAAAD/////AAAAAA=="/>
                    </a:ext>
                  </a:extLst>
                </p:cNvGrpSpPr>
                <p:nvPr/>
              </p:nvGrpSpPr>
              <p:grpSpPr>
                <a:xfrm>
                  <a:off x="1388110" y="2065655"/>
                  <a:ext cx="171450" cy="281305"/>
                  <a:chOff x="1388110" y="2065655"/>
                  <a:chExt cx="171450" cy="281305"/>
                </a:xfrm>
              </p:grpSpPr>
              <p:sp>
                <p:nvSpPr>
                  <p:cNvPr id="348" name="Google Shape;1164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kwgAAJMNAAANCQAA/g0AAAAAAAAmAAAACAAAAP//////////"/>
                      </a:ext>
                    </a:extLst>
                  </p:cNvSpPr>
                  <p:nvPr/>
                </p:nvSpPr>
                <p:spPr>
                  <a:xfrm>
                    <a:off x="1393825" y="2206625"/>
                    <a:ext cx="77470" cy="67945"/>
                  </a:xfrm>
                  <a:custGeom>
                    <a:avLst/>
                    <a:gdLst/>
                    <a:ahLst/>
                    <a:cxnLst/>
                    <a:rect l="0" t="0" r="77470" b="67945"/>
                    <a:pathLst>
                      <a:path w="77470" h="67945" fill="none">
                        <a:moveTo>
                          <a:pt x="6" y="0"/>
                        </a:moveTo>
                        <a:cubicBezTo>
                          <a:pt x="38535" y="0"/>
                          <a:pt x="63754" y="23052"/>
                          <a:pt x="77470" y="67938"/>
                        </a:cubicBezTo>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 name="Google Shape;1165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DQkAANEMAACDCQAAKA0AAAAAAAAmAAAACAAAAP//////////"/>
                      </a:ext>
                    </a:extLst>
                  </p:cNvSpPr>
                  <p:nvPr/>
                </p:nvSpPr>
                <p:spPr>
                  <a:xfrm>
                    <a:off x="1471295" y="2083435"/>
                    <a:ext cx="74930" cy="55245"/>
                  </a:xfrm>
                  <a:custGeom>
                    <a:avLst/>
                    <a:gdLst/>
                    <a:ahLst/>
                    <a:cxnLst/>
                    <a:rect l="0" t="0" r="74930" b="55245"/>
                    <a:pathLst>
                      <a:path w="74930" h="55245" fill="none">
                        <a:moveTo>
                          <a:pt x="6" y="55245"/>
                        </a:moveTo>
                        <a:cubicBezTo>
                          <a:pt x="9898" y="23304"/>
                          <a:pt x="39587" y="0"/>
                          <a:pt x="74924" y="0"/>
                        </a:cubicBezTo>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 name="Google Shape;1165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DQkAAP0NAACDCQAAVA4AAAAAAAAmAAAACAAAAP//////////"/>
                      </a:ext>
                    </a:extLst>
                  </p:cNvSpPr>
                  <p:nvPr/>
                </p:nvSpPr>
                <p:spPr>
                  <a:xfrm>
                    <a:off x="1471295" y="2273935"/>
                    <a:ext cx="74930" cy="55245"/>
                  </a:xfrm>
                  <a:custGeom>
                    <a:avLst/>
                    <a:gdLst/>
                    <a:ahLst/>
                    <a:cxnLst/>
                    <a:rect l="0" t="0" r="74930" b="55245"/>
                    <a:pathLst>
                      <a:path w="74930" h="55245" fill="none">
                        <a:moveTo>
                          <a:pt x="6" y="6"/>
                        </a:moveTo>
                        <a:cubicBezTo>
                          <a:pt x="9898" y="31942"/>
                          <a:pt x="39587" y="55238"/>
                          <a:pt x="74924" y="55238"/>
                        </a:cubicBezTo>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 name="Google Shape;1165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kwgAACgNAAANCQAAkw0AAAAAAAAmAAAACAAAAP//////////"/>
                      </a:ext>
                    </a:extLst>
                  </p:cNvSpPr>
                  <p:nvPr/>
                </p:nvSpPr>
                <p:spPr>
                  <a:xfrm>
                    <a:off x="1393825" y="2138680"/>
                    <a:ext cx="77470" cy="67945"/>
                  </a:xfrm>
                  <a:custGeom>
                    <a:avLst/>
                    <a:gdLst/>
                    <a:ahLst/>
                    <a:cxnLst/>
                    <a:rect l="0" t="0" r="77470" b="67945"/>
                    <a:pathLst>
                      <a:path w="77470" h="67945" fill="none">
                        <a:moveTo>
                          <a:pt x="6" y="67945"/>
                        </a:moveTo>
                        <a:cubicBezTo>
                          <a:pt x="39545" y="67945"/>
                          <a:pt x="62139" y="43199"/>
                          <a:pt x="77470" y="0"/>
                        </a:cubicBezTo>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 name="Google Shape;1165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gAAHUNAADICAAAsA0AAAAAAAAmAAAACAAAAP//////////"/>
                      </a:ext>
                    </a:extLst>
                  </p:cNvSpPr>
                  <p:nvPr/>
                </p:nvSpPr>
                <p:spPr>
                  <a:xfrm>
                    <a:off x="1388110" y="2187575"/>
                    <a:ext cx="39370" cy="37465"/>
                  </a:xfrm>
                  <a:custGeom>
                    <a:avLst/>
                    <a:gdLst/>
                    <a:ahLst/>
                    <a:cxnLst/>
                    <a:rect l="0" t="0" r="39370" b="37465"/>
                    <a:pathLst>
                      <a:path w="39370" h="37465">
                        <a:moveTo>
                          <a:pt x="19816" y="0"/>
                        </a:moveTo>
                        <a:cubicBezTo>
                          <a:pt x="19064" y="0"/>
                          <a:pt x="18306" y="49"/>
                          <a:pt x="17542" y="141"/>
                        </a:cubicBezTo>
                        <a:cubicBezTo>
                          <a:pt x="7142" y="1373"/>
                          <a:pt x="0" y="10619"/>
                          <a:pt x="1223" y="20894"/>
                        </a:cubicBezTo>
                        <a:cubicBezTo>
                          <a:pt x="2360" y="30411"/>
                          <a:pt x="10498" y="37465"/>
                          <a:pt x="19804" y="37465"/>
                        </a:cubicBezTo>
                        <a:cubicBezTo>
                          <a:pt x="20538" y="37465"/>
                          <a:pt x="21284" y="37421"/>
                          <a:pt x="22030" y="37329"/>
                        </a:cubicBezTo>
                        <a:cubicBezTo>
                          <a:pt x="32228" y="36097"/>
                          <a:pt x="39364" y="26648"/>
                          <a:pt x="38141" y="16373"/>
                        </a:cubicBezTo>
                        <a:cubicBezTo>
                          <a:pt x="37010" y="6868"/>
                          <a:pt x="29067" y="0"/>
                          <a:pt x="19816"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3" name="Google Shape;1165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wkAADkOAACYCQAAcA4AAAAAAAAmAAAACAAAAP//////////"/>
                      </a:ext>
                    </a:extLst>
                  </p:cNvSpPr>
                  <p:nvPr/>
                </p:nvSpPr>
                <p:spPr>
                  <a:xfrm>
                    <a:off x="1533525" y="2312035"/>
                    <a:ext cx="26035" cy="34925"/>
                  </a:xfrm>
                  <a:custGeom>
                    <a:avLst/>
                    <a:gdLst/>
                    <a:ahLst/>
                    <a:cxnLst/>
                    <a:rect l="0" t="0" r="26035" b="34925"/>
                    <a:pathLst>
                      <a:path w="26035" h="34925">
                        <a:moveTo>
                          <a:pt x="3078" y="0"/>
                        </a:moveTo>
                        <a:cubicBezTo>
                          <a:pt x="1494" y="0"/>
                          <a:pt x="6" y="1225"/>
                          <a:pt x="6" y="2976"/>
                        </a:cubicBezTo>
                        <a:lnTo>
                          <a:pt x="6" y="31779"/>
                        </a:lnTo>
                        <a:cubicBezTo>
                          <a:pt x="6" y="33572"/>
                          <a:pt x="1451" y="34918"/>
                          <a:pt x="3018" y="34918"/>
                        </a:cubicBezTo>
                        <a:cubicBezTo>
                          <a:pt x="3562" y="34918"/>
                          <a:pt x="4125" y="34755"/>
                          <a:pt x="4645" y="34393"/>
                        </a:cubicBezTo>
                        <a:lnTo>
                          <a:pt x="24419" y="20502"/>
                        </a:lnTo>
                        <a:cubicBezTo>
                          <a:pt x="26035" y="19288"/>
                          <a:pt x="26035" y="16873"/>
                          <a:pt x="24419" y="15666"/>
                        </a:cubicBezTo>
                        <a:lnTo>
                          <a:pt x="4845" y="561"/>
                        </a:lnTo>
                        <a:cubicBezTo>
                          <a:pt x="4294" y="175"/>
                          <a:pt x="3677" y="0"/>
                          <a:pt x="3078"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2" name="Google Shape;1165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wkAALUMAACYCQAA7AwAAAAAAAAmAAAACAAAAP//////////"/>
                      </a:ext>
                    </a:extLst>
                  </p:cNvSpPr>
                  <p:nvPr/>
                </p:nvSpPr>
                <p:spPr>
                  <a:xfrm>
                    <a:off x="1533525" y="2065655"/>
                    <a:ext cx="26035" cy="34925"/>
                  </a:xfrm>
                  <a:custGeom>
                    <a:avLst/>
                    <a:gdLst/>
                    <a:ahLst/>
                    <a:cxnLst/>
                    <a:rect l="0" t="0" r="26035" b="34925"/>
                    <a:pathLst>
                      <a:path w="26035" h="34925">
                        <a:moveTo>
                          <a:pt x="3078" y="6"/>
                        </a:moveTo>
                        <a:cubicBezTo>
                          <a:pt x="1494" y="6"/>
                          <a:pt x="6" y="1224"/>
                          <a:pt x="6" y="2979"/>
                        </a:cubicBezTo>
                        <a:lnTo>
                          <a:pt x="6" y="31752"/>
                        </a:lnTo>
                        <a:cubicBezTo>
                          <a:pt x="6" y="33658"/>
                          <a:pt x="1397" y="34925"/>
                          <a:pt x="2933" y="34925"/>
                        </a:cubicBezTo>
                        <a:cubicBezTo>
                          <a:pt x="3508" y="34925"/>
                          <a:pt x="4095" y="34750"/>
                          <a:pt x="4645" y="34364"/>
                        </a:cubicBezTo>
                        <a:lnTo>
                          <a:pt x="24419" y="20484"/>
                        </a:lnTo>
                        <a:cubicBezTo>
                          <a:pt x="26035" y="19278"/>
                          <a:pt x="26035" y="16859"/>
                          <a:pt x="24419" y="15652"/>
                        </a:cubicBezTo>
                        <a:lnTo>
                          <a:pt x="4845" y="560"/>
                        </a:lnTo>
                        <a:cubicBezTo>
                          <a:pt x="4294" y="174"/>
                          <a:pt x="3677" y="6"/>
                          <a:pt x="3078" y="6"/>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40" name="Google Shape;1165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zgkAABkOAABECgAAjw4AAAAAAAAmAAAACAAAAP//////////"/>
                    </a:ext>
                  </a:extLst>
                </p:cNvSpPr>
                <p:nvPr/>
              </p:nvSpPr>
              <p:spPr>
                <a:xfrm>
                  <a:off x="1593850" y="2291715"/>
                  <a:ext cx="74930" cy="74930"/>
                </a:xfrm>
                <a:custGeom>
                  <a:avLst/>
                  <a:gdLst/>
                  <a:ahLst/>
                  <a:cxnLst/>
                  <a:rect l="0" t="0" r="74930" b="74930"/>
                  <a:pathLst>
                    <a:path w="74930" h="74930">
                      <a:moveTo>
                        <a:pt x="37465" y="4"/>
                      </a:moveTo>
                      <a:cubicBezTo>
                        <a:pt x="16802" y="4"/>
                        <a:pt x="0" y="16778"/>
                        <a:pt x="0" y="37404"/>
                      </a:cubicBezTo>
                      <a:cubicBezTo>
                        <a:pt x="0" y="58156"/>
                        <a:pt x="16802" y="74930"/>
                        <a:pt x="37465" y="74930"/>
                      </a:cubicBezTo>
                      <a:cubicBezTo>
                        <a:pt x="58125" y="74930"/>
                        <a:pt x="74926" y="58156"/>
                        <a:pt x="74926" y="37404"/>
                      </a:cubicBezTo>
                      <a:cubicBezTo>
                        <a:pt x="74926" y="16778"/>
                        <a:pt x="58125" y="4"/>
                        <a:pt x="37465" y="4"/>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 name="Google Shape;1165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zgkAAJgMAABECgAADg0AAAAAAAAmAAAACAAAAP//////////"/>
                    </a:ext>
                  </a:extLst>
                </p:cNvSpPr>
                <p:nvPr/>
              </p:nvSpPr>
              <p:spPr>
                <a:xfrm>
                  <a:off x="1593850" y="2047240"/>
                  <a:ext cx="74930" cy="74930"/>
                </a:xfrm>
                <a:custGeom>
                  <a:avLst/>
                  <a:gdLst/>
                  <a:ahLst/>
                  <a:cxnLst/>
                  <a:rect l="0" t="0" r="74930" b="74930"/>
                  <a:pathLst>
                    <a:path w="74930" h="74930">
                      <a:moveTo>
                        <a:pt x="37465" y="4"/>
                      </a:moveTo>
                      <a:cubicBezTo>
                        <a:pt x="16802" y="4"/>
                        <a:pt x="0" y="16778"/>
                        <a:pt x="0" y="37404"/>
                      </a:cubicBezTo>
                      <a:cubicBezTo>
                        <a:pt x="0" y="58156"/>
                        <a:pt x="16802" y="74930"/>
                        <a:pt x="37465" y="74930"/>
                      </a:cubicBezTo>
                      <a:cubicBezTo>
                        <a:pt x="58125" y="74930"/>
                        <a:pt x="74926" y="58156"/>
                        <a:pt x="74926" y="37404"/>
                      </a:cubicBezTo>
                      <a:cubicBezTo>
                        <a:pt x="74926" y="16778"/>
                        <a:pt x="58125" y="4"/>
                        <a:pt x="37465" y="4"/>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24" name="Google Shape;11658;p69"/>
            <p:cNvGrpSpPr>
              <a:extLst>
                <a:ext uri="smNativeData">
                  <pr:smNativeData xmlns:pr="smNativeData" xmlns="smNativeData" val="SMDATA_6_r2NKZxMAAAAlAAAAAQAAAA8BAAAAkAAAAEgAAACQAAAASAAAAAAAAAAAAAAAAAAAABcAAAAUAAAAAAAAAAAAAAD/fwAA/38AAAAAAAAJAAAABAAAAFCwaB0fAAAAVAAAAAAAAAAAAAAAAAAAAAAAAAAAAAAAAAAAAAAAAAAAAAAAAAAAAAAAAAAAAAAAAAAAAAAAAAAAAAAAAAAAAAAAAAAAAAAAAAAAAAAAAAAAAAAAAAAAACEAAAAYAAAAFAAAACAHAACUCQAARAoAAIsLAAAAAAAAJgAAAAgAAAD/////AAAAAA=="/>
                </a:ext>
              </a:extLst>
            </p:cNvGrpSpPr>
            <p:nvPr/>
          </p:nvGrpSpPr>
          <p:grpSpPr>
            <a:xfrm>
              <a:off x="1158240" y="1557020"/>
              <a:ext cx="510540" cy="319405"/>
              <a:chOff x="1158240" y="1557020"/>
              <a:chExt cx="510540" cy="319405"/>
            </a:xfrm>
          </p:grpSpPr>
          <p:sp>
            <p:nvSpPr>
              <p:cNvPr id="336" name="Google Shape;1165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IAcAAEQKAAC4BwAA3AoAAAAAAAAmAAAACAAAAP//////////"/>
                  </a:ext>
                </a:extLst>
              </p:cNvSpPr>
              <p:nvPr/>
            </p:nvSpPr>
            <p:spPr>
              <a:xfrm>
                <a:off x="1158240" y="1668780"/>
                <a:ext cx="96520" cy="96520"/>
              </a:xfrm>
              <a:custGeom>
                <a:avLst/>
                <a:gdLst/>
                <a:ahLst/>
                <a:cxnLst/>
                <a:rect l="0" t="0" r="96520" b="96520"/>
                <a:pathLst>
                  <a:path w="96520" h="96520">
                    <a:moveTo>
                      <a:pt x="48260" y="5"/>
                    </a:moveTo>
                    <a:cubicBezTo>
                      <a:pt x="21643" y="5"/>
                      <a:pt x="0" y="21612"/>
                      <a:pt x="0" y="48181"/>
                    </a:cubicBezTo>
                    <a:cubicBezTo>
                      <a:pt x="0" y="74913"/>
                      <a:pt x="21643" y="96520"/>
                      <a:pt x="48260" y="96520"/>
                    </a:cubicBezTo>
                    <a:cubicBezTo>
                      <a:pt x="74872" y="96520"/>
                      <a:pt x="96515" y="74913"/>
                      <a:pt x="96515" y="48181"/>
                    </a:cubicBezTo>
                    <a:cubicBezTo>
                      <a:pt x="96515" y="21612"/>
                      <a:pt x="74872" y="5"/>
                      <a:pt x="48260" y="5"/>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25" name="Google Shape;11660;p69"/>
              <p:cNvGrpSpPr>
                <a:extLst>
                  <a:ext uri="smNativeData">
                    <pr:smNativeData xmlns:pr="smNativeData" xmlns="smNativeData" val="SMDATA_6_r2NKZxMAAAAlAAAAAQAAAA8BAAAAkAAAAEgAAACQAAAASAAAAAAAAAAAAAAAAAAAABcAAAAUAAAAAAAAAAAAAAD/fwAA/38AAAAAAAAJAAAABAAAAFDLdB0fAAAAVAAAAAAAAAAAAAAAAAAAAAAAAAAAAAAAAAAAAAAAAAAAAAAAAAAAAAAAAAAAAAAAAAAAAAAAAAAAAAAAAAAAAAAAAAAAAAAAAAAAAAAAAAAAAAAAAAAAACEAAAAYAAAAFAAAAIoIAACUCQAARAoAAIsLAAAAAAAAJgAAAAgAAAD/////AAAAAA=="/>
                  </a:ext>
                </a:extLst>
              </p:cNvGrpSpPr>
              <p:nvPr/>
            </p:nvGrpSpPr>
            <p:grpSpPr>
              <a:xfrm>
                <a:off x="1388110" y="1557020"/>
                <a:ext cx="280670" cy="319405"/>
                <a:chOff x="1388110" y="1557020"/>
                <a:chExt cx="280670" cy="319405"/>
              </a:xfrm>
            </p:grpSpPr>
            <p:grpSp>
              <p:nvGrpSpPr>
                <p:cNvPr id="328" name="Google Shape;11661;p69"/>
                <p:cNvGrpSpPr>
                  <a:extLst>
                    <a:ext uri="smNativeData">
                      <pr:smNativeData xmlns:pr="smNativeData" xmlns="smNativeData" val="SMDATA_6_r2NKZxMAAAAlAAAAAQAAAA8BAAAAkAAAAEgAAACQAAAASAAAAAAAAAAAAAAAAAAAABcAAAAUAAAAAAAAAAAAAAD/fwAA/38AAAAAAAAJAAAABAAAAKDGnx0fAAAAVAAAAAAAAAAAAAAAAAAAAAAAAAAAAAAAAAAAAAAAAAAAAAAAAAAAAAAAAAAAAAAAAAAAAAAAAAAAAAAAAAAAAAAAAAAAAAAAAAAAAAAAAAAAAAAAAAAAACEAAAAYAAAAFAAAAIoIAACyCQAAmAkAAG0LAAAAAAAAJgAAAAgAAAD/////AAAAAA=="/>
                    </a:ext>
                  </a:extLst>
                </p:cNvGrpSpPr>
                <p:nvPr/>
              </p:nvGrpSpPr>
              <p:grpSpPr>
                <a:xfrm>
                  <a:off x="1388110" y="1576070"/>
                  <a:ext cx="171450" cy="281305"/>
                  <a:chOff x="1388110" y="1576070"/>
                  <a:chExt cx="171450" cy="281305"/>
                </a:xfrm>
              </p:grpSpPr>
              <p:sp>
                <p:nvSpPr>
                  <p:cNvPr id="335" name="Google Shape;1166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kwgAAI8KAAANCQAA+woAAAAAAAAmAAAACAAAAP//////////"/>
                      </a:ext>
                    </a:extLst>
                  </p:cNvSpPr>
                  <p:nvPr/>
                </p:nvSpPr>
                <p:spPr>
                  <a:xfrm>
                    <a:off x="1393825" y="1716405"/>
                    <a:ext cx="77470" cy="68580"/>
                  </a:xfrm>
                  <a:custGeom>
                    <a:avLst/>
                    <a:gdLst/>
                    <a:ahLst/>
                    <a:cxnLst/>
                    <a:rect l="0" t="0" r="77470" b="68580"/>
                    <a:pathLst>
                      <a:path w="77470" h="68580" fill="none">
                        <a:moveTo>
                          <a:pt x="6" y="0"/>
                        </a:moveTo>
                        <a:cubicBezTo>
                          <a:pt x="38535" y="0"/>
                          <a:pt x="63754" y="23268"/>
                          <a:pt x="77470" y="68574"/>
                        </a:cubicBezTo>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 name="Google Shape;1166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DQkAAM0JAACDCQAAJQoAAAAAAAAmAAAACAAAAP//////////"/>
                      </a:ext>
                    </a:extLst>
                  </p:cNvSpPr>
                  <p:nvPr/>
                </p:nvSpPr>
                <p:spPr>
                  <a:xfrm>
                    <a:off x="1471295" y="1593215"/>
                    <a:ext cx="74930" cy="55880"/>
                  </a:xfrm>
                  <a:custGeom>
                    <a:avLst/>
                    <a:gdLst/>
                    <a:ahLst/>
                    <a:cxnLst/>
                    <a:rect l="0" t="0" r="74930" b="55880"/>
                    <a:pathLst>
                      <a:path w="74930" h="55880" fill="none">
                        <a:moveTo>
                          <a:pt x="6" y="55874"/>
                        </a:moveTo>
                        <a:cubicBezTo>
                          <a:pt x="9898" y="23486"/>
                          <a:pt x="39587" y="6"/>
                          <a:pt x="74924" y="6"/>
                        </a:cubicBezTo>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 name="Google Shape;1166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DQkAAPoKAACDCQAAUQsAAAAAAAAmAAAACAAAAP//////////"/>
                      </a:ext>
                    </a:extLst>
                  </p:cNvSpPr>
                  <p:nvPr/>
                </p:nvSpPr>
                <p:spPr>
                  <a:xfrm>
                    <a:off x="1471295" y="1784350"/>
                    <a:ext cx="74930" cy="55245"/>
                  </a:xfrm>
                  <a:custGeom>
                    <a:avLst/>
                    <a:gdLst/>
                    <a:ahLst/>
                    <a:cxnLst/>
                    <a:rect l="0" t="0" r="74930" b="55245"/>
                    <a:pathLst>
                      <a:path w="74930" h="55245" fill="none">
                        <a:moveTo>
                          <a:pt x="6" y="0"/>
                        </a:moveTo>
                        <a:cubicBezTo>
                          <a:pt x="9898" y="31940"/>
                          <a:pt x="39587" y="55238"/>
                          <a:pt x="74924" y="55238"/>
                        </a:cubicBezTo>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1166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kwgAACUKAAANCQAAkAoAAAAAAAAmAAAACAAAAP//////////"/>
                      </a:ext>
                    </a:extLst>
                  </p:cNvSpPr>
                  <p:nvPr/>
                </p:nvSpPr>
                <p:spPr>
                  <a:xfrm>
                    <a:off x="1393825" y="1649095"/>
                    <a:ext cx="77470" cy="67945"/>
                  </a:xfrm>
                  <a:custGeom>
                    <a:avLst/>
                    <a:gdLst/>
                    <a:ahLst/>
                    <a:cxnLst/>
                    <a:rect l="0" t="0" r="77470" b="67945"/>
                    <a:pathLst>
                      <a:path w="77470" h="67945" fill="none">
                        <a:moveTo>
                          <a:pt x="6" y="67938"/>
                        </a:moveTo>
                        <a:cubicBezTo>
                          <a:pt x="39545" y="67938"/>
                          <a:pt x="62139" y="43329"/>
                          <a:pt x="77470" y="6"/>
                        </a:cubicBezTo>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1166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ggAAHIKAADICAAArQoAAAAAAAAmAAAACAAAAP//////////"/>
                      </a:ext>
                    </a:extLst>
                  </p:cNvSpPr>
                  <p:nvPr/>
                </p:nvSpPr>
                <p:spPr>
                  <a:xfrm>
                    <a:off x="1388110" y="1697990"/>
                    <a:ext cx="39370" cy="37465"/>
                  </a:xfrm>
                  <a:custGeom>
                    <a:avLst/>
                    <a:gdLst/>
                    <a:ahLst/>
                    <a:cxnLst/>
                    <a:rect l="0" t="0" r="39370" b="37465"/>
                    <a:pathLst>
                      <a:path w="39370" h="37465">
                        <a:moveTo>
                          <a:pt x="19560" y="6"/>
                        </a:moveTo>
                        <a:cubicBezTo>
                          <a:pt x="18826" y="6"/>
                          <a:pt x="18086" y="49"/>
                          <a:pt x="17334" y="140"/>
                        </a:cubicBezTo>
                        <a:cubicBezTo>
                          <a:pt x="7142" y="1568"/>
                          <a:pt x="0" y="10762"/>
                          <a:pt x="1223" y="20980"/>
                        </a:cubicBezTo>
                        <a:cubicBezTo>
                          <a:pt x="2360" y="30451"/>
                          <a:pt x="10498" y="37458"/>
                          <a:pt x="19804" y="37458"/>
                        </a:cubicBezTo>
                        <a:cubicBezTo>
                          <a:pt x="20538" y="37458"/>
                          <a:pt x="21284" y="37415"/>
                          <a:pt x="22030" y="37330"/>
                        </a:cubicBezTo>
                        <a:cubicBezTo>
                          <a:pt x="32228" y="35896"/>
                          <a:pt x="39364" y="26702"/>
                          <a:pt x="38141" y="16484"/>
                        </a:cubicBezTo>
                        <a:cubicBezTo>
                          <a:pt x="37004" y="7013"/>
                          <a:pt x="28866" y="6"/>
                          <a:pt x="19560" y="6"/>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0" name="Google Shape;1166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wkAADYLAACYCQAAbQsAAAAAAAAmAAAACAAAAP//////////"/>
                      </a:ext>
                    </a:extLst>
                  </p:cNvSpPr>
                  <p:nvPr/>
                </p:nvSpPr>
                <p:spPr>
                  <a:xfrm>
                    <a:off x="1533525" y="1822450"/>
                    <a:ext cx="26035" cy="34925"/>
                  </a:xfrm>
                  <a:custGeom>
                    <a:avLst/>
                    <a:gdLst/>
                    <a:ahLst/>
                    <a:cxnLst/>
                    <a:rect l="0" t="0" r="26035" b="34925"/>
                    <a:pathLst>
                      <a:path w="26035" h="34925">
                        <a:moveTo>
                          <a:pt x="2957" y="0"/>
                        </a:moveTo>
                        <a:cubicBezTo>
                          <a:pt x="1415" y="0"/>
                          <a:pt x="6" y="1251"/>
                          <a:pt x="6" y="3106"/>
                        </a:cubicBezTo>
                        <a:lnTo>
                          <a:pt x="6" y="31939"/>
                        </a:lnTo>
                        <a:cubicBezTo>
                          <a:pt x="6" y="33697"/>
                          <a:pt x="1385" y="34918"/>
                          <a:pt x="2915" y="34918"/>
                        </a:cubicBezTo>
                        <a:cubicBezTo>
                          <a:pt x="3490" y="34918"/>
                          <a:pt x="4089" y="34743"/>
                          <a:pt x="4645" y="34356"/>
                        </a:cubicBezTo>
                        <a:lnTo>
                          <a:pt x="24419" y="20448"/>
                        </a:lnTo>
                        <a:cubicBezTo>
                          <a:pt x="26035" y="19239"/>
                          <a:pt x="26035" y="16815"/>
                          <a:pt x="24419" y="15606"/>
                        </a:cubicBezTo>
                        <a:lnTo>
                          <a:pt x="4845" y="689"/>
                        </a:lnTo>
                        <a:cubicBezTo>
                          <a:pt x="4258" y="217"/>
                          <a:pt x="3599" y="0"/>
                          <a:pt x="2957"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9" name="Google Shape;1166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bwkAALIJAACYCQAA6QkAAAAAAAAmAAAACAAAAP//////////"/>
                      </a:ext>
                    </a:extLst>
                  </p:cNvSpPr>
                  <p:nvPr/>
                </p:nvSpPr>
                <p:spPr>
                  <a:xfrm>
                    <a:off x="1533525" y="1576070"/>
                    <a:ext cx="26035" cy="34925"/>
                  </a:xfrm>
                  <a:custGeom>
                    <a:avLst/>
                    <a:gdLst/>
                    <a:ahLst/>
                    <a:cxnLst/>
                    <a:rect l="0" t="0" r="26035" b="34925"/>
                    <a:pathLst>
                      <a:path w="26035" h="34925">
                        <a:moveTo>
                          <a:pt x="3078" y="0"/>
                        </a:moveTo>
                        <a:cubicBezTo>
                          <a:pt x="1494" y="0"/>
                          <a:pt x="6" y="1231"/>
                          <a:pt x="6" y="2990"/>
                        </a:cubicBezTo>
                        <a:lnTo>
                          <a:pt x="6" y="31928"/>
                        </a:lnTo>
                        <a:cubicBezTo>
                          <a:pt x="6" y="33693"/>
                          <a:pt x="1385" y="34925"/>
                          <a:pt x="2915" y="34925"/>
                        </a:cubicBezTo>
                        <a:cubicBezTo>
                          <a:pt x="3490" y="34925"/>
                          <a:pt x="4089" y="34749"/>
                          <a:pt x="4645" y="34360"/>
                        </a:cubicBezTo>
                        <a:lnTo>
                          <a:pt x="24419" y="20595"/>
                        </a:lnTo>
                        <a:cubicBezTo>
                          <a:pt x="26035" y="19382"/>
                          <a:pt x="26035" y="16955"/>
                          <a:pt x="24419" y="15536"/>
                        </a:cubicBezTo>
                        <a:lnTo>
                          <a:pt x="4845" y="564"/>
                        </a:lnTo>
                        <a:cubicBezTo>
                          <a:pt x="4294" y="175"/>
                          <a:pt x="3677" y="0"/>
                          <a:pt x="3078"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27" name="Google Shape;1166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zgkAABULAABECgAAiwsAAAAAAAAmAAAACAAAAP//////////"/>
                    </a:ext>
                  </a:extLst>
                </p:cNvSpPr>
                <p:nvPr/>
              </p:nvSpPr>
              <p:spPr>
                <a:xfrm>
                  <a:off x="1593850" y="1801495"/>
                  <a:ext cx="74930" cy="74930"/>
                </a:xfrm>
                <a:custGeom>
                  <a:avLst/>
                  <a:gdLst/>
                  <a:ahLst/>
                  <a:cxnLst/>
                  <a:rect l="0" t="0" r="74930" b="74930"/>
                  <a:pathLst>
                    <a:path w="74930" h="74930">
                      <a:moveTo>
                        <a:pt x="37465" y="4"/>
                      </a:moveTo>
                      <a:cubicBezTo>
                        <a:pt x="16802" y="4"/>
                        <a:pt x="0" y="16778"/>
                        <a:pt x="0" y="37404"/>
                      </a:cubicBezTo>
                      <a:cubicBezTo>
                        <a:pt x="0" y="58156"/>
                        <a:pt x="16802" y="74930"/>
                        <a:pt x="37465" y="74930"/>
                      </a:cubicBezTo>
                      <a:cubicBezTo>
                        <a:pt x="58125" y="74930"/>
                        <a:pt x="74926" y="58156"/>
                        <a:pt x="74926" y="37404"/>
                      </a:cubicBezTo>
                      <a:cubicBezTo>
                        <a:pt x="74926" y="16778"/>
                        <a:pt x="58125" y="4"/>
                        <a:pt x="37465" y="4"/>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 name="Google Shape;1167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zgkAAJQJAABECgAACgoAAAAAAAAmAAAACAAAAP//////////"/>
                    </a:ext>
                  </a:extLst>
                </p:cNvSpPr>
                <p:nvPr/>
              </p:nvSpPr>
              <p:spPr>
                <a:xfrm>
                  <a:off x="1593850" y="1557020"/>
                  <a:ext cx="74930" cy="74930"/>
                </a:xfrm>
                <a:custGeom>
                  <a:avLst/>
                  <a:gdLst/>
                  <a:ahLst/>
                  <a:cxnLst/>
                  <a:rect l="0" t="0" r="74930" b="74930"/>
                  <a:pathLst>
                    <a:path w="74930" h="74930">
                      <a:moveTo>
                        <a:pt x="37465" y="4"/>
                      </a:moveTo>
                      <a:cubicBezTo>
                        <a:pt x="16802" y="4"/>
                        <a:pt x="0" y="16778"/>
                        <a:pt x="0" y="37404"/>
                      </a:cubicBezTo>
                      <a:cubicBezTo>
                        <a:pt x="0" y="58156"/>
                        <a:pt x="16802" y="74930"/>
                        <a:pt x="37465" y="74930"/>
                      </a:cubicBezTo>
                      <a:cubicBezTo>
                        <a:pt x="58125" y="74930"/>
                        <a:pt x="74926" y="58156"/>
                        <a:pt x="74926" y="37404"/>
                      </a:cubicBezTo>
                      <a:cubicBezTo>
                        <a:pt x="74926" y="16778"/>
                        <a:pt x="58125" y="4"/>
                        <a:pt x="37465" y="4"/>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grpSp>
        <p:nvGrpSpPr>
          <p:cNvPr id="357" name="Google Shape;11671;p69"/>
          <p:cNvGrpSpPr>
            <a:extLst>
              <a:ext uri="smNativeData">
                <pr:smNativeData xmlns:pr="smNativeData" xmlns="smNativeData" val="SMDATA_6_r2NKZxMAAAAlAAAAAQAAAA8BAAAAkAAAAEgAAACQAAAASAAAAAAAAAAAAAAAAAAAABcAAAAUAAAAAAAAAAAAAAD/fwAA/38AAAAAAAAJAAAABAAAAJANYB0fAAAAVAAAAAAAAAAAAAAAAAAAAAAAAAAAAAAAAAAAAAAAAAAAAAAAAAAAAAAAAAAAAAAAAAAAAAAAAAAAAAAAAAAAAAAAAAAAAAAAAAAAAAAAAAAAAAAAAAAAACEAAAAYAAAAFAAAAO0pAABMDgAA6DMAALIRAAAQAAAAJgAAAAgAAAD/////AAAAAA=="/>
              </a:ext>
            </a:extLst>
          </p:cNvGrpSpPr>
          <p:nvPr/>
        </p:nvGrpSpPr>
        <p:grpSpPr>
          <a:xfrm>
            <a:off x="6815455" y="2324100"/>
            <a:ext cx="1622425" cy="552450"/>
            <a:chOff x="6815455" y="2324100"/>
            <a:chExt cx="1622425" cy="552450"/>
          </a:xfrm>
        </p:grpSpPr>
        <p:sp>
          <p:nvSpPr>
            <p:cNvPr id="363" name="Google Shape;1167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tCsAADoQAACRLgAAshEAAAAAAAAmAAAACAAAAP//////////"/>
                </a:ext>
              </a:extLst>
            </p:cNvSpPr>
            <p:nvPr/>
          </p:nvSpPr>
          <p:spPr>
            <a:xfrm>
              <a:off x="7104380" y="2637790"/>
              <a:ext cx="465455" cy="238760"/>
            </a:xfrm>
            <a:custGeom>
              <a:avLst/>
              <a:gdLst/>
              <a:ahLst/>
              <a:cxnLst/>
              <a:rect l="0" t="0" r="465455" b="238760"/>
              <a:pathLst>
                <a:path w="465455" h="238760">
                  <a:moveTo>
                    <a:pt x="74" y="0"/>
                  </a:moveTo>
                  <a:lnTo>
                    <a:pt x="74" y="2465"/>
                  </a:lnTo>
                  <a:cubicBezTo>
                    <a:pt x="0" y="132902"/>
                    <a:pt x="104196" y="238723"/>
                    <a:pt x="232746" y="238723"/>
                  </a:cubicBezTo>
                  <a:cubicBezTo>
                    <a:pt x="361258" y="238723"/>
                    <a:pt x="465455" y="132902"/>
                    <a:pt x="465455" y="2465"/>
                  </a:cubicBezTo>
                  <a:lnTo>
                    <a:pt x="465455" y="0"/>
                  </a:lnTo>
                  <a:lnTo>
                    <a:pt x="285814" y="0"/>
                  </a:lnTo>
                  <a:cubicBezTo>
                    <a:pt x="285814" y="448"/>
                    <a:pt x="285888" y="859"/>
                    <a:pt x="285888" y="1195"/>
                  </a:cubicBezTo>
                  <a:cubicBezTo>
                    <a:pt x="285888" y="31302"/>
                    <a:pt x="261872" y="55656"/>
                    <a:pt x="232298" y="55656"/>
                  </a:cubicBezTo>
                  <a:cubicBezTo>
                    <a:pt x="202687" y="55656"/>
                    <a:pt x="178745" y="31302"/>
                    <a:pt x="178745" y="1195"/>
                  </a:cubicBezTo>
                  <a:cubicBezTo>
                    <a:pt x="178745" y="859"/>
                    <a:pt x="178820" y="448"/>
                    <a:pt x="178820"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2" name="Google Shape;1167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Pi8AADoQAAAbMgAAshEAAAAAAAAmAAAACAAAAP//////////"/>
                </a:ext>
              </a:extLst>
            </p:cNvSpPr>
            <p:nvPr/>
          </p:nvSpPr>
          <p:spPr>
            <a:xfrm>
              <a:off x="7679690" y="2637790"/>
              <a:ext cx="465455" cy="238760"/>
            </a:xfrm>
            <a:custGeom>
              <a:avLst/>
              <a:gdLst/>
              <a:ahLst/>
              <a:cxnLst/>
              <a:rect l="0" t="0" r="465455" b="238760"/>
              <a:pathLst>
                <a:path w="465455" h="238760">
                  <a:moveTo>
                    <a:pt x="74" y="0"/>
                  </a:moveTo>
                  <a:lnTo>
                    <a:pt x="74" y="2465"/>
                  </a:lnTo>
                  <a:cubicBezTo>
                    <a:pt x="0" y="132902"/>
                    <a:pt x="104196" y="238723"/>
                    <a:pt x="232746" y="238723"/>
                  </a:cubicBezTo>
                  <a:cubicBezTo>
                    <a:pt x="361258" y="238723"/>
                    <a:pt x="465455" y="132902"/>
                    <a:pt x="465455" y="2465"/>
                  </a:cubicBezTo>
                  <a:lnTo>
                    <a:pt x="465455" y="0"/>
                  </a:lnTo>
                  <a:lnTo>
                    <a:pt x="285814" y="0"/>
                  </a:lnTo>
                  <a:cubicBezTo>
                    <a:pt x="285814" y="448"/>
                    <a:pt x="285888" y="859"/>
                    <a:pt x="285888" y="1195"/>
                  </a:cubicBezTo>
                  <a:cubicBezTo>
                    <a:pt x="285888" y="31302"/>
                    <a:pt x="261872" y="55656"/>
                    <a:pt x="232298" y="55656"/>
                  </a:cubicBezTo>
                  <a:cubicBezTo>
                    <a:pt x="202762" y="55656"/>
                    <a:pt x="178745" y="31302"/>
                    <a:pt x="178745" y="1195"/>
                  </a:cubicBezTo>
                  <a:cubicBezTo>
                    <a:pt x="178745" y="859"/>
                    <a:pt x="178820" y="448"/>
                    <a:pt x="178820"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1" name="Google Shape;1167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7ykAAE4OAADWLAAAxg8AAAAAAAAmAAAACAAAAP//////////"/>
                </a:ext>
              </a:extLst>
            </p:cNvSpPr>
            <p:nvPr/>
          </p:nvSpPr>
          <p:spPr>
            <a:xfrm>
              <a:off x="6816725" y="2325370"/>
              <a:ext cx="471805" cy="238760"/>
            </a:xfrm>
            <a:custGeom>
              <a:avLst/>
              <a:gdLst/>
              <a:ahLst/>
              <a:cxnLst/>
              <a:rect l="0" t="0" r="471805" b="238760"/>
              <a:pathLst>
                <a:path w="471805" h="238760">
                  <a:moveTo>
                    <a:pt x="235902" y="0"/>
                  </a:moveTo>
                  <a:cubicBezTo>
                    <a:pt x="105607" y="0"/>
                    <a:pt x="37" y="105804"/>
                    <a:pt x="37" y="236258"/>
                  </a:cubicBezTo>
                  <a:lnTo>
                    <a:pt x="37" y="238760"/>
                  </a:lnTo>
                  <a:lnTo>
                    <a:pt x="182091" y="238760"/>
                  </a:lnTo>
                  <a:cubicBezTo>
                    <a:pt x="182091" y="238349"/>
                    <a:pt x="182054" y="237901"/>
                    <a:pt x="182054" y="237490"/>
                  </a:cubicBezTo>
                  <a:cubicBezTo>
                    <a:pt x="182054" y="207463"/>
                    <a:pt x="206368" y="183150"/>
                    <a:pt x="236312" y="183150"/>
                  </a:cubicBezTo>
                  <a:cubicBezTo>
                    <a:pt x="266294" y="183150"/>
                    <a:pt x="290608" y="207463"/>
                    <a:pt x="290608" y="237490"/>
                  </a:cubicBezTo>
                  <a:cubicBezTo>
                    <a:pt x="290608" y="237901"/>
                    <a:pt x="290533" y="238349"/>
                    <a:pt x="290533" y="238760"/>
                  </a:cubicBezTo>
                  <a:lnTo>
                    <a:pt x="471767" y="238760"/>
                  </a:lnTo>
                  <a:lnTo>
                    <a:pt x="471767" y="236258"/>
                  </a:lnTo>
                  <a:cubicBezTo>
                    <a:pt x="471767" y="105804"/>
                    <a:pt x="366197" y="0"/>
                    <a:pt x="235902"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0" name="Google Shape;1167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ai0AAEwOAABRMAAAxA8AAAAAAAAmAAAACAAAAP//////////"/>
                </a:ext>
              </a:extLst>
            </p:cNvSpPr>
            <p:nvPr/>
          </p:nvSpPr>
          <p:spPr>
            <a:xfrm>
              <a:off x="7382510" y="2324100"/>
              <a:ext cx="471805" cy="238760"/>
            </a:xfrm>
            <a:custGeom>
              <a:avLst/>
              <a:gdLst/>
              <a:ahLst/>
              <a:cxnLst/>
              <a:rect l="0" t="0" r="471805" b="238760"/>
              <a:pathLst>
                <a:path w="471805" h="238760">
                  <a:moveTo>
                    <a:pt x="235902" y="0"/>
                  </a:moveTo>
                  <a:cubicBezTo>
                    <a:pt x="105607" y="0"/>
                    <a:pt x="37" y="105784"/>
                    <a:pt x="37" y="236295"/>
                  </a:cubicBezTo>
                  <a:lnTo>
                    <a:pt x="37" y="238723"/>
                  </a:lnTo>
                  <a:lnTo>
                    <a:pt x="182091" y="238723"/>
                  </a:lnTo>
                  <a:cubicBezTo>
                    <a:pt x="182091" y="238312"/>
                    <a:pt x="182054" y="237901"/>
                    <a:pt x="182054" y="237490"/>
                  </a:cubicBezTo>
                  <a:cubicBezTo>
                    <a:pt x="182054" y="207458"/>
                    <a:pt x="206330" y="183104"/>
                    <a:pt x="236312" y="183104"/>
                  </a:cubicBezTo>
                  <a:cubicBezTo>
                    <a:pt x="266294" y="183104"/>
                    <a:pt x="290608" y="207458"/>
                    <a:pt x="290608" y="237490"/>
                  </a:cubicBezTo>
                  <a:cubicBezTo>
                    <a:pt x="290608" y="237901"/>
                    <a:pt x="290533" y="238312"/>
                    <a:pt x="290533" y="238723"/>
                  </a:cubicBezTo>
                  <a:lnTo>
                    <a:pt x="471730" y="238723"/>
                  </a:lnTo>
                  <a:lnTo>
                    <a:pt x="471730" y="236295"/>
                  </a:lnTo>
                  <a:cubicBezTo>
                    <a:pt x="471767" y="105821"/>
                    <a:pt x="366159" y="0"/>
                    <a:pt x="235902"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59" name="Google Shape;1167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9DAAAEwOAADbMwAAxA8AAAAAAAAmAAAACAAAAP//////////"/>
                </a:ext>
              </a:extLst>
            </p:cNvSpPr>
            <p:nvPr/>
          </p:nvSpPr>
          <p:spPr>
            <a:xfrm>
              <a:off x="7957820" y="2324100"/>
              <a:ext cx="471805" cy="238760"/>
            </a:xfrm>
            <a:custGeom>
              <a:avLst/>
              <a:gdLst/>
              <a:ahLst/>
              <a:cxnLst/>
              <a:rect l="0" t="0" r="471805" b="238760"/>
              <a:pathLst>
                <a:path w="471805" h="238760">
                  <a:moveTo>
                    <a:pt x="235902" y="0"/>
                  </a:moveTo>
                  <a:cubicBezTo>
                    <a:pt x="105607" y="0"/>
                    <a:pt x="37" y="105784"/>
                    <a:pt x="37" y="236295"/>
                  </a:cubicBezTo>
                  <a:lnTo>
                    <a:pt x="37" y="238723"/>
                  </a:lnTo>
                  <a:lnTo>
                    <a:pt x="182091" y="238723"/>
                  </a:lnTo>
                  <a:cubicBezTo>
                    <a:pt x="182091" y="238312"/>
                    <a:pt x="182054" y="237901"/>
                    <a:pt x="182054" y="237490"/>
                  </a:cubicBezTo>
                  <a:cubicBezTo>
                    <a:pt x="182054" y="207458"/>
                    <a:pt x="206330" y="183104"/>
                    <a:pt x="236312" y="183104"/>
                  </a:cubicBezTo>
                  <a:cubicBezTo>
                    <a:pt x="266294" y="183104"/>
                    <a:pt x="290608" y="207458"/>
                    <a:pt x="290608" y="237490"/>
                  </a:cubicBezTo>
                  <a:cubicBezTo>
                    <a:pt x="290608" y="237901"/>
                    <a:pt x="290533" y="238312"/>
                    <a:pt x="290533" y="238723"/>
                  </a:cubicBezTo>
                  <a:lnTo>
                    <a:pt x="471730" y="238723"/>
                  </a:lnTo>
                  <a:lnTo>
                    <a:pt x="471730" y="236295"/>
                  </a:lnTo>
                  <a:cubicBezTo>
                    <a:pt x="471767" y="105821"/>
                    <a:pt x="366159" y="0"/>
                    <a:pt x="235902"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58" name="Google Shape;11677;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7SkAAAEQAADoMwAAARAAAAAAAAAmAAAACAAAAP//////////"/>
                </a:ext>
              </a:extLst>
            </p:cNvCxnSpPr>
            <p:nvPr/>
          </p:nvCxnSpPr>
          <p:spPr>
            <a:xfrm>
              <a:off x="6815455" y="2601595"/>
              <a:ext cx="1622425" cy="0"/>
            </a:xfrm>
            <a:prstGeom prst="straightConnector1">
              <a:avLst/>
            </a:prstGeom>
            <a:noFill/>
            <a:ln w="9525" cap="flat" cmpd="sng" algn="ctr">
              <a:solidFill>
                <a:srgbClr val="869FB2"/>
              </a:solidFill>
              <a:prstDash val="solid"/>
              <a:headEnd type="none"/>
              <a:tailEnd type="none"/>
            </a:ln>
            <a:effectLst/>
          </p:spPr>
        </p:cxnSp>
      </p:grpSp>
      <p:grpSp>
        <p:nvGrpSpPr>
          <p:cNvPr id="364" name="Google Shape;11678;p69"/>
          <p:cNvGrpSpPr>
            <a:extLst>
              <a:ext uri="smNativeData">
                <pr:smNativeData xmlns:pr="smNativeData" xmlns="smNativeData" val="SMDATA_6_r2NKZxMAAAAlAAAAAQAAAA8BAAAAkAAAAEgAAACQAAAASAAAAAAAAAAAAAAAAAAAABcAAAAUAAAAAAAAAAAAAAD/fwAA/38AAAAAAAAJAAAABAAAALDCKR0fAAAAVAAAAAAAAAAAAAAAAAAAAAAAAAAAAAAAAAAAAAAAAAAAAAAAAAAAAAAAAAAAAAAAAAAAAAAAAAAAAAAAAAAAAAAAAAAAAAAAAAAAAAAAAAAAAAAAAAAAACEAAAAYAAAAFAAAAAwqAADAFgAAyTMAAK4ZAAAQAAAAJgAAAAgAAAD/////AAAAAA=="/>
              </a:ext>
            </a:extLst>
          </p:cNvGrpSpPr>
          <p:nvPr/>
        </p:nvGrpSpPr>
        <p:grpSpPr>
          <a:xfrm>
            <a:off x="6835140" y="3698240"/>
            <a:ext cx="1583055" cy="476250"/>
            <a:chOff x="6835140" y="3698240"/>
            <a:chExt cx="1583055" cy="476250"/>
          </a:xfrm>
        </p:grpSpPr>
        <p:cxnSp>
          <p:nvCxnSpPr>
            <p:cNvPr id="369" name="Google Shape;11679;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NisAAPAXAAA2KwAAFBkAAAAAAAAmAAAACAAAAP//////////"/>
                </a:ext>
              </a:extLst>
            </p:cNvCxnSpPr>
            <p:nvPr/>
          </p:nvCxnSpPr>
          <p:spPr>
            <a:xfrm>
              <a:off x="7024370" y="3891280"/>
              <a:ext cx="0" cy="185420"/>
            </a:xfrm>
            <a:prstGeom prst="straightConnector1">
              <a:avLst/>
            </a:prstGeom>
            <a:noFill/>
            <a:ln w="19050" cap="flat" cmpd="sng" algn="ctr">
              <a:solidFill>
                <a:srgbClr val="5F7D95"/>
              </a:solidFill>
              <a:prstDash val="solid"/>
              <a:headEnd type="none"/>
              <a:tailEnd type="none"/>
            </a:ln>
            <a:effectLst/>
          </p:spPr>
        </p:cxnSp>
        <p:cxnSp>
          <p:nvCxnSpPr>
            <p:cNvPr id="368" name="Google Shape;11680;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xS0AAIgYAADFLQAArhkAAAAAAAAmAAAACAAAAP//////////"/>
                </a:ext>
              </a:extLst>
            </p:cNvCxnSpPr>
            <p:nvPr/>
          </p:nvCxnSpPr>
          <p:spPr>
            <a:xfrm>
              <a:off x="7440295" y="3987800"/>
              <a:ext cx="0" cy="186690"/>
            </a:xfrm>
            <a:prstGeom prst="straightConnector1">
              <a:avLst/>
            </a:prstGeom>
            <a:noFill/>
            <a:ln w="19050" cap="flat" cmpd="sng" algn="ctr">
              <a:solidFill>
                <a:srgbClr val="5F7D95"/>
              </a:solidFill>
              <a:prstDash val="solid"/>
              <a:headEnd type="none"/>
              <a:tailEnd type="none"/>
            </a:ln>
            <a:effectLst/>
          </p:spPr>
        </p:cxnSp>
        <p:cxnSp>
          <p:nvCxnSpPr>
            <p:cNvPr id="367" name="Google Shape;11681;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XzAAAMAWAABfMAAA5BcAAAAAAAAmAAAACAAAAP//////////"/>
                </a:ext>
              </a:extLst>
            </p:cNvCxnSpPr>
            <p:nvPr/>
          </p:nvCxnSpPr>
          <p:spPr>
            <a:xfrm>
              <a:off x="7863205" y="3698240"/>
              <a:ext cx="0" cy="185420"/>
            </a:xfrm>
            <a:prstGeom prst="straightConnector1">
              <a:avLst/>
            </a:prstGeom>
            <a:noFill/>
            <a:ln w="19050" cap="flat" cmpd="sng" algn="ctr">
              <a:solidFill>
                <a:srgbClr val="5F7D95"/>
              </a:solidFill>
              <a:prstDash val="solid"/>
              <a:headEnd type="none"/>
              <a:tailEnd type="none"/>
            </a:ln>
            <a:effectLst/>
          </p:spPr>
        </p:cxnSp>
        <p:cxnSp>
          <p:nvCxnSpPr>
            <p:cNvPr id="366" name="Google Shape;11682;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DIAAE0XAAD8MgAAhBgAAAAAAAAmAAAACAAAAP//////////"/>
                </a:ext>
              </a:extLst>
            </p:cNvCxnSpPr>
            <p:nvPr/>
          </p:nvCxnSpPr>
          <p:spPr>
            <a:xfrm>
              <a:off x="8288020" y="3787775"/>
              <a:ext cx="0" cy="197485"/>
            </a:xfrm>
            <a:prstGeom prst="straightConnector1">
              <a:avLst/>
            </a:prstGeom>
            <a:noFill/>
            <a:ln w="19050" cap="flat" cmpd="sng" algn="ctr">
              <a:solidFill>
                <a:srgbClr val="5F7D95"/>
              </a:solidFill>
              <a:prstDash val="solid"/>
              <a:headEnd type="none"/>
              <a:tailEnd type="none"/>
            </a:ln>
            <a:effectLst/>
          </p:spPr>
        </p:cxnSp>
        <p:cxnSp>
          <p:nvCxnSpPr>
            <p:cNvPr id="365" name="Google Shape;11683;p69"/>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DCoAABUXAADJMwAAZxkAAAAAAAAmAAAACAAAAP//////////"/>
                </a:ext>
              </a:extLst>
            </p:cNvCxnSpPr>
            <p:nvPr/>
          </p:nvCxnSpPr>
          <p:spPr>
            <a:xfrm flipH="1">
              <a:off x="6835140" y="3752215"/>
              <a:ext cx="1583055" cy="377190"/>
            </a:xfrm>
            <a:prstGeom prst="straightConnector1">
              <a:avLst/>
            </a:prstGeom>
            <a:noFill/>
            <a:ln w="19050" cap="flat" cmpd="sng" algn="ctr">
              <a:solidFill>
                <a:srgbClr val="435D74"/>
              </a:solidFill>
              <a:prstDash val="solid"/>
              <a:headEnd type="none"/>
              <a:tailEnd type="none"/>
            </a:ln>
            <a:effectLst/>
          </p:spPr>
        </p:cxnSp>
      </p:grpSp>
      <p:grpSp>
        <p:nvGrpSpPr>
          <p:cNvPr id="370" name="Google Shape;11684;p69"/>
          <p:cNvGrpSpPr>
            <a:extLst>
              <a:ext uri="smNativeData">
                <pr:smNativeData xmlns:pr="smNativeData" xmlns="smNativeData" val="SMDATA_6_r2NKZxMAAAAlAAAAAQAAAA8BAAAAkAAAAEgAAACQAAAASAAAAAAAAAAAAAAAAAAAABcAAAAUAAAAAAAAAAAAAAD/fwAA/38AAAAAAAAJAAAABAAAAJDbcx0fAAAAVAAAAAAAAAAAAAAAAAAAAAAAAAAAAAAAAAAAAAAAAAAAAAAAAAAAAAAAAAAAAAAAAAAAAAAAAAAAAAAAAAAAAAAAAAAAAAAAAAAAAAAAAAAAAAAAAAAAACEAAAAYAAAAFAAAAGMOAAAhDwAAiBMAADQUAAAQAAAAJgAAAAgAAAD/////AAAAAA=="/>
              </a:ext>
            </a:extLst>
          </p:cNvGrpSpPr>
          <p:nvPr/>
        </p:nvGrpSpPr>
        <p:grpSpPr>
          <a:xfrm>
            <a:off x="2338705" y="2459355"/>
            <a:ext cx="836295" cy="824865"/>
            <a:chOff x="2338705" y="2459355"/>
            <a:chExt cx="836295" cy="824865"/>
          </a:xfrm>
        </p:grpSpPr>
        <p:grpSp>
          <p:nvGrpSpPr>
            <p:cNvPr id="421" name="Google Shape;11685;p69"/>
            <p:cNvGrpSpPr>
              <a:extLst>
                <a:ext uri="smNativeData">
                  <pr:smNativeData xmlns:pr="smNativeData" xmlns="smNativeData" val="SMDATA_6_r2NKZxMAAAAlAAAAAQAAAA8BAAAAkAAAAEgAAACQAAAASAAAAAAAAAAAAAAAAAAAABcAAAAUAAAAAAAAAAAAAAD/fwAA/38AAAAAAAAJAAAABAAAAMjEMR0fAAAAVAAAAAAAAAAAAAAAAAAAAAAAAAAAAAAAAAAAAAAAAAAAAAAAAAAAAAAAAAAAAAAAAAAAAAAAAAAAAAAAAAAAAAAAAAAAAAAAAAAAAAAAAAAAAAAAAAAAACEAAAAYAAAAFAAAAAkPAADwEAAA4hIAAGUSAAAAAAAAJgAAAAgAAAD/////AAAAAA=="/>
                </a:ext>
              </a:extLst>
            </p:cNvGrpSpPr>
            <p:nvPr/>
          </p:nvGrpSpPr>
          <p:grpSpPr>
            <a:xfrm>
              <a:off x="2444115" y="2753360"/>
              <a:ext cx="625475" cy="236855"/>
              <a:chOff x="2444115" y="2753360"/>
              <a:chExt cx="625475" cy="236855"/>
            </a:xfrm>
          </p:grpSpPr>
          <p:sp>
            <p:nvSpPr>
              <p:cNvPr id="424" name="Google Shape;1168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Rw8AACQRAACkEgAAMRIAAAAAAAAmAAAACAAAAP//////////"/>
                  </a:ext>
                </a:extLst>
              </p:cNvSpPr>
              <p:nvPr/>
            </p:nvSpPr>
            <p:spPr>
              <a:xfrm>
                <a:off x="2483485" y="2786380"/>
                <a:ext cx="546735" cy="170815"/>
              </a:xfrm>
              <a:custGeom>
                <a:avLst/>
                <a:gdLst/>
                <a:ahLst/>
                <a:cxnLst/>
                <a:rect l="0" t="0" r="546735" b="170815"/>
                <a:pathLst>
                  <a:path w="546735" h="170815">
                    <a:moveTo>
                      <a:pt x="85372" y="4"/>
                    </a:moveTo>
                    <a:cubicBezTo>
                      <a:pt x="38222" y="4"/>
                      <a:pt x="4" y="38239"/>
                      <a:pt x="4" y="85405"/>
                    </a:cubicBezTo>
                    <a:cubicBezTo>
                      <a:pt x="4" y="132575"/>
                      <a:pt x="38222" y="170810"/>
                      <a:pt x="85372" y="170810"/>
                    </a:cubicBezTo>
                    <a:lnTo>
                      <a:pt x="461362" y="170810"/>
                    </a:lnTo>
                    <a:cubicBezTo>
                      <a:pt x="508512" y="170810"/>
                      <a:pt x="546730" y="132575"/>
                      <a:pt x="546730" y="85405"/>
                    </a:cubicBezTo>
                    <a:cubicBezTo>
                      <a:pt x="546730" y="38239"/>
                      <a:pt x="508512" y="4"/>
                      <a:pt x="461362" y="4"/>
                    </a:cubicBez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3" name="Google Shape;1168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lpeb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pebAAAAAAEAAAAAAAAAAAAAAAAAAAAAAAAAAAAAAAAAAAAAAAAAAAAAAAJ/f38AAAAAA8zMzADAwP8Af39/AAAAAAAAAAAAAAAAAAAAAAAAAAAAIQAAABgAAAAUAAAAiREAAPAQAADiEgAAZRIAAAAAAAAmAAAACAAAAP//////////"/>
                  </a:ext>
                </a:extLst>
              </p:cNvSpPr>
              <p:nvPr/>
            </p:nvSpPr>
            <p:spPr>
              <a:xfrm>
                <a:off x="2850515" y="2753360"/>
                <a:ext cx="219075" cy="236855"/>
              </a:xfrm>
              <a:custGeom>
                <a:avLst/>
                <a:gdLst/>
                <a:ahLst/>
                <a:cxnLst/>
                <a:rect l="0" t="0" r="219075" b="236855"/>
                <a:pathLst>
                  <a:path w="219075" h="236855">
                    <a:moveTo>
                      <a:pt x="4" y="4"/>
                    </a:moveTo>
                    <a:lnTo>
                      <a:pt x="4" y="6842"/>
                    </a:lnTo>
                    <a:lnTo>
                      <a:pt x="100898" y="6842"/>
                    </a:lnTo>
                    <a:cubicBezTo>
                      <a:pt x="162293" y="6842"/>
                      <a:pt x="212251" y="56896"/>
                      <a:pt x="212251" y="118425"/>
                    </a:cubicBezTo>
                    <a:cubicBezTo>
                      <a:pt x="212251" y="179958"/>
                      <a:pt x="162293" y="230012"/>
                      <a:pt x="100898" y="230012"/>
                    </a:cubicBezTo>
                    <a:lnTo>
                      <a:pt x="4" y="230012"/>
                    </a:lnTo>
                    <a:lnTo>
                      <a:pt x="4" y="236850"/>
                    </a:lnTo>
                    <a:lnTo>
                      <a:pt x="100898" y="236850"/>
                    </a:lnTo>
                    <a:cubicBezTo>
                      <a:pt x="166059" y="236850"/>
                      <a:pt x="219070" y="183722"/>
                      <a:pt x="219070" y="118425"/>
                    </a:cubicBezTo>
                    <a:cubicBezTo>
                      <a:pt x="219070" y="53137"/>
                      <a:pt x="166059" y="4"/>
                      <a:pt x="100898" y="4"/>
                    </a:cubicBezTo>
                    <a:close/>
                  </a:path>
                </a:pathLst>
              </a:custGeom>
              <a:solidFill>
                <a:srgbClr val="96979B"/>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2" name="Google Shape;1168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lpeb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pebAAAAAAEAAAAAAAAAAAAAAAAAAAAAAAAAAAAAAAAAAAAAAAAAAAAAAAJ/f38AAAAAA8zMzADAwP8Af39/AAAAAAAAAAAAAAAAAAAAAAAAAAAAIQAAABgAAAAUAAAACQ8AAPAQAABiEAAAZRIAAAAAAAAmAAAACAAAAP//////////"/>
                  </a:ext>
                </a:extLst>
              </p:cNvSpPr>
              <p:nvPr/>
            </p:nvSpPr>
            <p:spPr>
              <a:xfrm>
                <a:off x="2444115" y="2753360"/>
                <a:ext cx="219075" cy="236855"/>
              </a:xfrm>
              <a:custGeom>
                <a:avLst/>
                <a:gdLst/>
                <a:ahLst/>
                <a:cxnLst/>
                <a:rect l="0" t="0" r="219075" b="236855"/>
                <a:pathLst>
                  <a:path w="219075" h="236855">
                    <a:moveTo>
                      <a:pt x="118181" y="4"/>
                    </a:moveTo>
                    <a:cubicBezTo>
                      <a:pt x="53015" y="4"/>
                      <a:pt x="0" y="53137"/>
                      <a:pt x="0" y="118425"/>
                    </a:cubicBezTo>
                    <a:cubicBezTo>
                      <a:pt x="0" y="183722"/>
                      <a:pt x="53015" y="236850"/>
                      <a:pt x="118181" y="236850"/>
                    </a:cubicBezTo>
                    <a:lnTo>
                      <a:pt x="219075" y="236850"/>
                    </a:lnTo>
                    <a:lnTo>
                      <a:pt x="219075" y="230002"/>
                    </a:lnTo>
                    <a:lnTo>
                      <a:pt x="118181" y="230002"/>
                    </a:lnTo>
                    <a:cubicBezTo>
                      <a:pt x="56786" y="230002"/>
                      <a:pt x="6819" y="179958"/>
                      <a:pt x="6819" y="118425"/>
                    </a:cubicBezTo>
                    <a:cubicBezTo>
                      <a:pt x="6819" y="56896"/>
                      <a:pt x="56786" y="6838"/>
                      <a:pt x="118181" y="6838"/>
                    </a:cubicBezTo>
                    <a:lnTo>
                      <a:pt x="219075" y="6838"/>
                    </a:lnTo>
                    <a:lnTo>
                      <a:pt x="219075" y="4"/>
                    </a:lnTo>
                    <a:close/>
                  </a:path>
                </a:pathLst>
              </a:custGeom>
              <a:solidFill>
                <a:srgbClr val="96979B"/>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96" name="Google Shape;11689;p69"/>
            <p:cNvGrpSpPr>
              <a:extLst>
                <a:ext uri="smNativeData">
                  <pr:smNativeData xmlns:pr="smNativeData" xmlns="smNativeData" val="SMDATA_6_r2NKZxMAAAAlAAAAAQAAAA8BAAAAkAAAAEgAAACQAAAASAAAAAAAAAAAAAAAAAAAABcAAAAUAAAAAAAAAAAAAAD/fwAA/38AAAAAAAAJAAAABAAAAFgWRR0fAAAAVAAAAAAAAAAAAAAAAAAAAAAAAAAAAAAAAAAAAAAAAAAAAAAAAAAAAAAAAAAAAAAAAAAAAAAAAAAAAAAAAAAAAAAAAAAAAAAAAAAAAAAAAAAAAAAAAAAAACEAAAAYAAAAFAAAAGMOAAAhDwAAiBMAAAIRAAAAAAAAJgAAAAgAAAD/////AAAAAA=="/>
                </a:ext>
              </a:extLst>
            </p:cNvGrpSpPr>
            <p:nvPr/>
          </p:nvGrpSpPr>
          <p:grpSpPr>
            <a:xfrm>
              <a:off x="2338705" y="2459355"/>
              <a:ext cx="836295" cy="305435"/>
              <a:chOff x="2338705" y="2459355"/>
              <a:chExt cx="836295" cy="305435"/>
            </a:xfrm>
          </p:grpSpPr>
          <p:grpSp>
            <p:nvGrpSpPr>
              <p:cNvPr id="413" name="Google Shape;11690;p69"/>
              <p:cNvGrpSpPr>
                <a:extLst>
                  <a:ext uri="smNativeData">
                    <pr:smNativeData xmlns:pr="smNativeData" xmlns="smNativeData" val="SMDATA_6_r2NKZxMAAAAlAAAAAQAAAA8BAAAAkAAAAEgAAACQAAAASAAAAAAAAAAAAAAAAAAAABcAAAAUAAAAAAAAAAAAAAD/fwAA/38AAAAAAAAJAAAABAAAAACAdh0fAAAAVAAAAAAAAAAAAAAAAAAAAAAAAAAAAAAAAAAAAAAAAAAAAAAAAAAAAAAAAAAAAAAAAAAAAAAAAAAAAAAAAAAAAAAAAAAAAAAAAAAAAAAAAAAAAAAAAAAAACEAAAAYAAAAFAAAAGMOAAAhDwAAsBAAAAIRAAAAAAAAJgAAAAgAAAD/////AAAAAA=="/>
                  </a:ext>
                </a:extLst>
              </p:cNvGrpSpPr>
              <p:nvPr/>
            </p:nvGrpSpPr>
            <p:grpSpPr>
              <a:xfrm>
                <a:off x="2338705" y="2459355"/>
                <a:ext cx="374015" cy="305435"/>
                <a:chOff x="2338705" y="2459355"/>
                <a:chExt cx="374015" cy="305435"/>
              </a:xfrm>
            </p:grpSpPr>
            <p:grpSp>
              <p:nvGrpSpPr>
                <p:cNvPr id="417" name="Google Shape;11691;p69"/>
                <p:cNvGrpSpPr>
                  <a:extLst>
                    <a:ext uri="smNativeData">
                      <pr:smNativeData xmlns:pr="smNativeData" xmlns="smNativeData" val="SMDATA_6_r2NKZxMAAAAlAAAAAQAAAA8BAAAAkAAAAEgAAACQAAAASAAAAAAAAAAAAAAAAAAAABcAAAAUAAAAAAAAAAAAAAD/fwAA/38AAAAAAAAJAAAABAAAAPAVfR0fAAAAVAAAAAAAAAAAAAAAAAAAAAAAAAAAAAAAAAAAAAAAAAAAAAAAAAAAAAAAAAAAAAAAAAAAAAAAAAAAAAAAAAAAAAAAAAAAAAAAAAAAAAAAAAAAAAAAAAAAACEAAAAYAAAAFAAAAAwPAABjEAAAsBAAAAIRAAAAAAAAJgAAAAgAAAD/////AAAAAA=="/>
                    </a:ext>
                  </a:extLst>
                </p:cNvGrpSpPr>
                <p:nvPr/>
              </p:nvGrpSpPr>
              <p:grpSpPr>
                <a:xfrm>
                  <a:off x="2446020" y="2663825"/>
                  <a:ext cx="266700" cy="100965"/>
                  <a:chOff x="2446020" y="2663825"/>
                  <a:chExt cx="266700" cy="100965"/>
                </a:xfrm>
              </p:grpSpPr>
              <p:sp>
                <p:nvSpPr>
                  <p:cNvPr id="420" name="Google Shape;1169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n6C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n6CkAAAAAAEAAAAAAAAAAAAAAAAAAAAAAAAAAAAAAAAAAAAAAAAAAAAAAAJ/f38AAAAAA8zMzADAwP8Af39/AAAAAAAAAAAAAAAAAAAAAAAAAAAAIQAAABgAAAAUAAAAFw8AAG4QAAClEAAA9xAAAAAAAAAmAAAACAAAAP//////////"/>
                      </a:ext>
                    </a:extLst>
                  </p:cNvSpPr>
                  <p:nvPr/>
                </p:nvSpPr>
                <p:spPr>
                  <a:xfrm>
                    <a:off x="2453005" y="2670810"/>
                    <a:ext cx="252730" cy="86995"/>
                  </a:xfrm>
                  <a:custGeom>
                    <a:avLst/>
                    <a:gdLst/>
                    <a:ahLst/>
                    <a:cxnLst/>
                    <a:rect l="0" t="0" r="252730" b="86995"/>
                    <a:pathLst>
                      <a:path w="252730" h="86995">
                        <a:moveTo>
                          <a:pt x="1136" y="4"/>
                        </a:moveTo>
                        <a:cubicBezTo>
                          <a:pt x="505" y="4"/>
                          <a:pt x="5" y="502"/>
                          <a:pt x="5" y="1130"/>
                        </a:cubicBezTo>
                        <a:cubicBezTo>
                          <a:pt x="5" y="19615"/>
                          <a:pt x="15113" y="34648"/>
                          <a:pt x="33675" y="34648"/>
                        </a:cubicBezTo>
                        <a:lnTo>
                          <a:pt x="222580" y="34648"/>
                        </a:lnTo>
                        <a:cubicBezTo>
                          <a:pt x="237954" y="34648"/>
                          <a:pt x="250463" y="47093"/>
                          <a:pt x="250463" y="62401"/>
                        </a:cubicBezTo>
                        <a:lnTo>
                          <a:pt x="250463" y="85864"/>
                        </a:lnTo>
                        <a:cubicBezTo>
                          <a:pt x="250463" y="86492"/>
                          <a:pt x="250963" y="86990"/>
                          <a:pt x="251594" y="86990"/>
                        </a:cubicBezTo>
                        <a:cubicBezTo>
                          <a:pt x="252220" y="86990"/>
                          <a:pt x="252725" y="86492"/>
                          <a:pt x="252711" y="85864"/>
                        </a:cubicBezTo>
                        <a:lnTo>
                          <a:pt x="252711" y="62401"/>
                        </a:lnTo>
                        <a:cubicBezTo>
                          <a:pt x="252711" y="45847"/>
                          <a:pt x="239188" y="32387"/>
                          <a:pt x="222556" y="32387"/>
                        </a:cubicBezTo>
                        <a:lnTo>
                          <a:pt x="33670" y="32387"/>
                        </a:lnTo>
                        <a:cubicBezTo>
                          <a:pt x="16351" y="32387"/>
                          <a:pt x="2267" y="18359"/>
                          <a:pt x="2267" y="1130"/>
                        </a:cubicBezTo>
                        <a:cubicBezTo>
                          <a:pt x="2267" y="502"/>
                          <a:pt x="1762" y="4"/>
                          <a:pt x="1136" y="4"/>
                        </a:cubicBezTo>
                        <a:close/>
                      </a:path>
                    </a:pathLst>
                  </a:custGeom>
                  <a:solidFill>
                    <a:srgbClr val="9FA0A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9" name="Google Shape;1169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DA8AAGMQAAAlDwAAfBAAAAAAAAAmAAAACAAAAP//////////"/>
                      </a:ext>
                    </a:extLst>
                  </p:cNvSpPr>
                  <p:nvPr/>
                </p:nvSpPr>
                <p:spPr>
                  <a:xfrm>
                    <a:off x="2446020" y="2663825"/>
                    <a:ext cx="15875" cy="15875"/>
                  </a:xfrm>
                  <a:custGeom>
                    <a:avLst/>
                    <a:gdLst/>
                    <a:ahLst/>
                    <a:cxnLst/>
                    <a:rect l="0" t="0" r="15875" b="15875"/>
                    <a:pathLst>
                      <a:path w="15875" h="15875">
                        <a:moveTo>
                          <a:pt x="7937" y="0"/>
                        </a:moveTo>
                        <a:cubicBezTo>
                          <a:pt x="3552" y="0"/>
                          <a:pt x="4" y="3548"/>
                          <a:pt x="4" y="7939"/>
                        </a:cubicBezTo>
                        <a:cubicBezTo>
                          <a:pt x="4" y="12326"/>
                          <a:pt x="3552" y="15875"/>
                          <a:pt x="7937" y="15875"/>
                        </a:cubicBezTo>
                        <a:cubicBezTo>
                          <a:pt x="12322" y="15860"/>
                          <a:pt x="15875" y="12316"/>
                          <a:pt x="15875" y="7939"/>
                        </a:cubicBezTo>
                        <a:cubicBezTo>
                          <a:pt x="15875" y="3548"/>
                          <a:pt x="12322" y="0"/>
                          <a:pt x="7937" y="0"/>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8" name="Google Shape;1169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lxAAAOkQAACwEAAAAhEAAAAAAAAmAAAACAAAAP//////////"/>
                      </a:ext>
                    </a:extLst>
                  </p:cNvSpPr>
                  <p:nvPr/>
                </p:nvSpPr>
                <p:spPr>
                  <a:xfrm>
                    <a:off x="2696845" y="2748915"/>
                    <a:ext cx="15875" cy="15875"/>
                  </a:xfrm>
                  <a:custGeom>
                    <a:avLst/>
                    <a:gdLst/>
                    <a:ahLst/>
                    <a:cxnLst/>
                    <a:rect l="0" t="0" r="15875" b="15875"/>
                    <a:pathLst>
                      <a:path w="15875" h="15875">
                        <a:moveTo>
                          <a:pt x="7942" y="4"/>
                        </a:moveTo>
                        <a:cubicBezTo>
                          <a:pt x="3554" y="4"/>
                          <a:pt x="4" y="3548"/>
                          <a:pt x="4" y="7935"/>
                        </a:cubicBezTo>
                        <a:cubicBezTo>
                          <a:pt x="4" y="12321"/>
                          <a:pt x="3554" y="15870"/>
                          <a:pt x="7942" y="15870"/>
                        </a:cubicBezTo>
                        <a:cubicBezTo>
                          <a:pt x="12329" y="15870"/>
                          <a:pt x="15875" y="12312"/>
                          <a:pt x="15875" y="7935"/>
                        </a:cubicBezTo>
                        <a:cubicBezTo>
                          <a:pt x="15875" y="3548"/>
                          <a:pt x="12329" y="4"/>
                          <a:pt x="7942" y="4"/>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14" name="Google Shape;11695;p69"/>
                <p:cNvGrpSpPr>
                  <a:extLst>
                    <a:ext uri="smNativeData">
                      <pr:smNativeData xmlns:pr="smNativeData" xmlns="smNativeData" val="SMDATA_6_r2NKZxMAAAAlAAAAAQAAAA8BAAAAkAAAAEgAAACQAAAASAAAAAAAAAAAAAAAAAAAABcAAAAUAAAAAAAAAAAAAAD/fwAA/38AAAAAAAAJAAAABAAAAMi9fh0fAAAAVAAAAAAAAAAAAAAAAAAAAAAAAAAAAAAAAAAAAAAAAAAAAAAAAAAAAAAAAAAAAAAAAAAAAAAAAAAAAAAAAAAAAAAAAAAAAAAAAAAAAAAAAAAAAAAAAAAAACEAAAAYAAAAFAAAAGMOAAAhDwAAzg8AAEgQAAAAAAAAJgAAAAgAAAD/////AAAAAA=="/>
                    </a:ext>
                  </a:extLst>
                </p:cNvGrpSpPr>
                <p:nvPr/>
              </p:nvGrpSpPr>
              <p:grpSpPr>
                <a:xfrm>
                  <a:off x="2338705" y="2459355"/>
                  <a:ext cx="230505" cy="187325"/>
                  <a:chOff x="2338705" y="2459355"/>
                  <a:chExt cx="230505" cy="187325"/>
                </a:xfrm>
              </p:grpSpPr>
              <p:sp>
                <p:nvSpPr>
                  <p:cNvPr id="416" name="Google Shape;1169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V+k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V+kwB/f38AAAAAA8zMzADAwP8Af39/AAAAAAAAAAAAAAAAAAAAAAAAAAAAIQAAABgAAAAUAAAAYw4AACEPAADODwAASBAAAAAAAAAmAAAACAAAAP//////////"/>
                      </a:ext>
                    </a:extLst>
                  </p:cNvSpPr>
                  <p:nvPr/>
                </p:nvSpPr>
                <p:spPr>
                  <a:xfrm>
                    <a:off x="2338705" y="2459355"/>
                    <a:ext cx="230505" cy="187325"/>
                  </a:xfrm>
                  <a:custGeom>
                    <a:avLst/>
                    <a:gdLst/>
                    <a:ahLst/>
                    <a:cxnLst/>
                    <a:rect l="0" t="0" r="230505" b="187325"/>
                    <a:pathLst>
                      <a:path w="230505" h="187325">
                        <a:moveTo>
                          <a:pt x="37406" y="4"/>
                        </a:moveTo>
                        <a:cubicBezTo>
                          <a:pt x="16745" y="4"/>
                          <a:pt x="0" y="16769"/>
                          <a:pt x="0" y="37450"/>
                        </a:cubicBezTo>
                        <a:lnTo>
                          <a:pt x="0" y="149864"/>
                        </a:lnTo>
                        <a:cubicBezTo>
                          <a:pt x="0" y="170550"/>
                          <a:pt x="16745" y="187320"/>
                          <a:pt x="37406" y="187320"/>
                        </a:cubicBezTo>
                        <a:lnTo>
                          <a:pt x="193098" y="187320"/>
                        </a:lnTo>
                        <a:cubicBezTo>
                          <a:pt x="213750" y="187320"/>
                          <a:pt x="230495" y="170550"/>
                          <a:pt x="230495" y="149864"/>
                        </a:cubicBezTo>
                        <a:lnTo>
                          <a:pt x="230495" y="37450"/>
                        </a:lnTo>
                        <a:cubicBezTo>
                          <a:pt x="230500" y="16769"/>
                          <a:pt x="213750" y="4"/>
                          <a:pt x="193098" y="4"/>
                        </a:cubicBezTo>
                        <a:close/>
                      </a:path>
                    </a:pathLst>
                  </a:custGeom>
                  <a:noFill/>
                  <a:ln w="9525" cap="flat" cmpd="sng" algn="ctr">
                    <a:solidFill>
                      <a:srgbClr val="657E9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5" name="Google Shape;1169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pQ4AALQPAACIDwAAtQ8AAAAAAAAmAAAACAAAAP//////////"/>
                      </a:ext>
                    </a:extLst>
                  </p:cNvSpPr>
                  <p:nvPr/>
                </p:nvSpPr>
                <p:spPr>
                  <a:xfrm>
                    <a:off x="2380615" y="2552700"/>
                    <a:ext cx="144145" cy="635"/>
                  </a:xfrm>
                  <a:custGeom>
                    <a:avLst/>
                    <a:gdLst/>
                    <a:ahLst/>
                    <a:cxnLst/>
                    <a:rect l="0" t="0" r="144145" b="635"/>
                    <a:pathLst>
                      <a:path w="144145" h="635">
                        <a:moveTo>
                          <a:pt x="565" y="2"/>
                        </a:moveTo>
                        <a:cubicBezTo>
                          <a:pt x="257" y="2"/>
                          <a:pt x="0" y="143"/>
                          <a:pt x="0" y="316"/>
                        </a:cubicBezTo>
                        <a:cubicBezTo>
                          <a:pt x="0" y="488"/>
                          <a:pt x="257" y="635"/>
                          <a:pt x="565" y="635"/>
                        </a:cubicBezTo>
                        <a:lnTo>
                          <a:pt x="143579" y="635"/>
                        </a:lnTo>
                        <a:cubicBezTo>
                          <a:pt x="143887" y="635"/>
                          <a:pt x="144140" y="488"/>
                          <a:pt x="144140" y="316"/>
                        </a:cubicBezTo>
                        <a:cubicBezTo>
                          <a:pt x="144140" y="143"/>
                          <a:pt x="143878" y="2"/>
                          <a:pt x="143569" y="2"/>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405" name="Google Shape;11698;p69"/>
              <p:cNvGrpSpPr>
                <a:extLst>
                  <a:ext uri="smNativeData">
                    <pr:smNativeData xmlns:pr="smNativeData" xmlns="smNativeData" val="SMDATA_6_r2NKZxMAAAAlAAAAAQAAAA8BAAAAkAAAAEgAAACQAAAASAAAAAAAAAAAAAAAAAAAABcAAAAUAAAAAAAAAAAAAAD/fwAA/38AAAAAAAAJAAAABAAAADgIfB0fAAAAVAAAAAAAAAAAAAAAAAAAAAAAAAAAAAAAAAAAAAAAAAAAAAAAAAAAAAAAAAAAAAAAAAAAAAAAAAAAAAAAAAAAAAAAAAAAAAAAAAAAAAAAAAAAAAAAAAAAACEAAAAYAAAAFAAAAEAQAAAhDwAAqxEAAAIRAAAAAAAAJgAAAAgAAAD/////AAAAAA=="/>
                  </a:ext>
                </a:extLst>
              </p:cNvGrpSpPr>
              <p:nvPr/>
            </p:nvGrpSpPr>
            <p:grpSpPr>
              <a:xfrm>
                <a:off x="2641600" y="2459355"/>
                <a:ext cx="230505" cy="305435"/>
                <a:chOff x="2641600" y="2459355"/>
                <a:chExt cx="230505" cy="305435"/>
              </a:xfrm>
            </p:grpSpPr>
            <p:grpSp>
              <p:nvGrpSpPr>
                <p:cNvPr id="409" name="Google Shape;11699;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kQAABjEAAAAhEAAAIRAAAAAAAAJgAAAAgAAAD/////AAAAAA=="/>
                    </a:ext>
                  </a:extLst>
                </p:cNvGrpSpPr>
                <p:nvPr/>
              </p:nvGrpSpPr>
              <p:grpSpPr>
                <a:xfrm>
                  <a:off x="2748915" y="2663825"/>
                  <a:ext cx="15875" cy="100965"/>
                  <a:chOff x="2748915" y="2663825"/>
                  <a:chExt cx="15875" cy="100965"/>
                </a:xfrm>
              </p:grpSpPr>
              <p:sp>
                <p:nvSpPr>
                  <p:cNvPr id="412" name="Google Shape;1170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n6C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n6CkAAAAAAEAAAAAAAAAAAAAAAAAAAAAAAAAAAAAAAAAAAAAAAAAAAAAAAJ/f38AAAAAA8zMzADAwP8Af39/AAAAAAAAAAAAAAAAAAAAAAAAAAAAIQAAABgAAAAUAAAA9BAAAG4QAAD3EAAA9xAAAAAAAAAmAAAACAAAAP//////////"/>
                      </a:ext>
                    </a:extLst>
                  </p:cNvSpPr>
                  <p:nvPr/>
                </p:nvSpPr>
                <p:spPr>
                  <a:xfrm>
                    <a:off x="2755900" y="2670810"/>
                    <a:ext cx="1905" cy="86995"/>
                  </a:xfrm>
                  <a:custGeom>
                    <a:avLst/>
                    <a:gdLst/>
                    <a:ahLst/>
                    <a:cxnLst/>
                    <a:rect l="0" t="0" r="1905" b="86995"/>
                    <a:pathLst>
                      <a:path w="1905" h="86995">
                        <a:moveTo>
                          <a:pt x="952" y="0"/>
                        </a:moveTo>
                        <a:cubicBezTo>
                          <a:pt x="423" y="0"/>
                          <a:pt x="3" y="507"/>
                          <a:pt x="3" y="1130"/>
                        </a:cubicBezTo>
                        <a:lnTo>
                          <a:pt x="3" y="85864"/>
                        </a:lnTo>
                        <a:cubicBezTo>
                          <a:pt x="3" y="86492"/>
                          <a:pt x="423" y="86990"/>
                          <a:pt x="952" y="86990"/>
                        </a:cubicBezTo>
                        <a:cubicBezTo>
                          <a:pt x="1477" y="86990"/>
                          <a:pt x="1901" y="86492"/>
                          <a:pt x="1901" y="85864"/>
                        </a:cubicBezTo>
                        <a:lnTo>
                          <a:pt x="1901" y="1130"/>
                        </a:lnTo>
                        <a:cubicBezTo>
                          <a:pt x="1901" y="507"/>
                          <a:pt x="1477" y="0"/>
                          <a:pt x="952" y="0"/>
                        </a:cubicBezTo>
                        <a:close/>
                      </a:path>
                    </a:pathLst>
                  </a:custGeom>
                  <a:solidFill>
                    <a:srgbClr val="9FA0A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1" name="Google Shape;1170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6RAAAGMQAAACEQAAfBAAAAAAAAAmAAAACAAAAP//////////"/>
                      </a:ext>
                    </a:extLst>
                  </p:cNvSpPr>
                  <p:nvPr/>
                </p:nvSpPr>
                <p:spPr>
                  <a:xfrm>
                    <a:off x="2748915" y="2663825"/>
                    <a:ext cx="15875" cy="15875"/>
                  </a:xfrm>
                  <a:custGeom>
                    <a:avLst/>
                    <a:gdLst/>
                    <a:ahLst/>
                    <a:cxnLst/>
                    <a:rect l="0" t="0" r="15875" b="15875"/>
                    <a:pathLst>
                      <a:path w="15875" h="15875">
                        <a:moveTo>
                          <a:pt x="7939" y="0"/>
                        </a:moveTo>
                        <a:cubicBezTo>
                          <a:pt x="3553" y="0"/>
                          <a:pt x="4" y="3548"/>
                          <a:pt x="4" y="7939"/>
                        </a:cubicBezTo>
                        <a:cubicBezTo>
                          <a:pt x="4" y="12326"/>
                          <a:pt x="3553" y="15875"/>
                          <a:pt x="7939" y="15875"/>
                        </a:cubicBezTo>
                        <a:cubicBezTo>
                          <a:pt x="12321" y="15875"/>
                          <a:pt x="15870" y="12316"/>
                          <a:pt x="15870" y="7939"/>
                        </a:cubicBezTo>
                        <a:cubicBezTo>
                          <a:pt x="15870" y="3548"/>
                          <a:pt x="12321" y="0"/>
                          <a:pt x="7939" y="0"/>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0" name="Google Shape;1170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6RAAAOkQAAACEQAAAhEAAAAAAAAmAAAACAAAAP//////////"/>
                      </a:ext>
                    </a:extLst>
                  </p:cNvSpPr>
                  <p:nvPr/>
                </p:nvSpPr>
                <p:spPr>
                  <a:xfrm>
                    <a:off x="2748915" y="2748915"/>
                    <a:ext cx="15875" cy="15875"/>
                  </a:xfrm>
                  <a:custGeom>
                    <a:avLst/>
                    <a:gdLst/>
                    <a:ahLst/>
                    <a:cxnLst/>
                    <a:rect l="0" t="0" r="15875" b="15875"/>
                    <a:pathLst>
                      <a:path w="15875" h="15875">
                        <a:moveTo>
                          <a:pt x="7939" y="4"/>
                        </a:moveTo>
                        <a:cubicBezTo>
                          <a:pt x="3553" y="4"/>
                          <a:pt x="4" y="3548"/>
                          <a:pt x="4" y="7935"/>
                        </a:cubicBezTo>
                        <a:cubicBezTo>
                          <a:pt x="4" y="12321"/>
                          <a:pt x="3553" y="15870"/>
                          <a:pt x="7939" y="15870"/>
                        </a:cubicBezTo>
                        <a:cubicBezTo>
                          <a:pt x="12321" y="15870"/>
                          <a:pt x="15870" y="12312"/>
                          <a:pt x="15870" y="7935"/>
                        </a:cubicBezTo>
                        <a:cubicBezTo>
                          <a:pt x="15870" y="3548"/>
                          <a:pt x="12321" y="4"/>
                          <a:pt x="7939" y="4"/>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06" name="Google Shape;11703;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AQAAAhDwAAqxEAAEgQAAAAAAAAJgAAAAgAAAD/////AAAAAA=="/>
                    </a:ext>
                  </a:extLst>
                </p:cNvGrpSpPr>
                <p:nvPr/>
              </p:nvGrpSpPr>
              <p:grpSpPr>
                <a:xfrm>
                  <a:off x="2641600" y="2459355"/>
                  <a:ext cx="230505" cy="187325"/>
                  <a:chOff x="2641600" y="2459355"/>
                  <a:chExt cx="230505" cy="187325"/>
                </a:xfrm>
              </p:grpSpPr>
              <p:sp>
                <p:nvSpPr>
                  <p:cNvPr id="408" name="Google Shape;1170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V+k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V+kwB/f38AAAAAA8zMzADAwP8Af39/AAAAAAAAAAAAAAAAAAAAAAAAAAAAIQAAABgAAAAUAAAAQBAAACEPAACrEQAASBAAAAAAAAAmAAAACAAAAP//////////"/>
                      </a:ext>
                    </a:extLst>
                  </p:cNvSpPr>
                  <p:nvPr/>
                </p:nvSpPr>
                <p:spPr>
                  <a:xfrm>
                    <a:off x="2641600" y="2459355"/>
                    <a:ext cx="230505" cy="187325"/>
                  </a:xfrm>
                  <a:custGeom>
                    <a:avLst/>
                    <a:gdLst/>
                    <a:ahLst/>
                    <a:cxnLst/>
                    <a:rect l="0" t="0" r="230505" b="187325"/>
                    <a:pathLst>
                      <a:path w="230505" h="187325">
                        <a:moveTo>
                          <a:pt x="37403" y="4"/>
                        </a:moveTo>
                        <a:cubicBezTo>
                          <a:pt x="16746" y="4"/>
                          <a:pt x="0" y="16769"/>
                          <a:pt x="0" y="37450"/>
                        </a:cubicBezTo>
                        <a:lnTo>
                          <a:pt x="0" y="149864"/>
                        </a:lnTo>
                        <a:cubicBezTo>
                          <a:pt x="0" y="170550"/>
                          <a:pt x="16746" y="187320"/>
                          <a:pt x="37403" y="187320"/>
                        </a:cubicBezTo>
                        <a:lnTo>
                          <a:pt x="193097" y="187320"/>
                        </a:lnTo>
                        <a:cubicBezTo>
                          <a:pt x="213758" y="187320"/>
                          <a:pt x="230505" y="170550"/>
                          <a:pt x="230505" y="149864"/>
                        </a:cubicBezTo>
                        <a:lnTo>
                          <a:pt x="230505" y="37450"/>
                        </a:lnTo>
                        <a:cubicBezTo>
                          <a:pt x="230505" y="16769"/>
                          <a:pt x="213758" y="4"/>
                          <a:pt x="193097" y="4"/>
                        </a:cubicBezTo>
                        <a:close/>
                      </a:path>
                    </a:pathLst>
                  </a:custGeom>
                  <a:noFill/>
                  <a:ln w="9525" cap="flat" cmpd="sng" algn="ctr">
                    <a:solidFill>
                      <a:srgbClr val="657E9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7" name="Google Shape;1170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gxAAALQPAABmEQAAtQ8AAAAAAAAmAAAACAAAAP//////////"/>
                      </a:ext>
                    </a:extLst>
                  </p:cNvSpPr>
                  <p:nvPr/>
                </p:nvSpPr>
                <p:spPr>
                  <a:xfrm>
                    <a:off x="2684145" y="2552700"/>
                    <a:ext cx="144145" cy="635"/>
                  </a:xfrm>
                  <a:custGeom>
                    <a:avLst/>
                    <a:gdLst/>
                    <a:ahLst/>
                    <a:cxnLst/>
                    <a:rect l="0" t="0" r="144145" b="635"/>
                    <a:pathLst>
                      <a:path w="144145" h="635">
                        <a:moveTo>
                          <a:pt x="565" y="2"/>
                        </a:moveTo>
                        <a:cubicBezTo>
                          <a:pt x="257" y="2"/>
                          <a:pt x="0" y="143"/>
                          <a:pt x="0" y="316"/>
                        </a:cubicBezTo>
                        <a:cubicBezTo>
                          <a:pt x="0" y="488"/>
                          <a:pt x="257" y="635"/>
                          <a:pt x="565" y="635"/>
                        </a:cubicBezTo>
                        <a:lnTo>
                          <a:pt x="143574" y="635"/>
                        </a:lnTo>
                        <a:cubicBezTo>
                          <a:pt x="143892" y="635"/>
                          <a:pt x="144145" y="488"/>
                          <a:pt x="144145" y="316"/>
                        </a:cubicBezTo>
                        <a:cubicBezTo>
                          <a:pt x="144145" y="143"/>
                          <a:pt x="143883" y="2"/>
                          <a:pt x="143574" y="2"/>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97" name="Google Shape;11706;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sRAAAhDwAAiBMAAAIRAAAAAAAAJgAAAAgAAAD/////AAAAAA=="/>
                  </a:ext>
                </a:extLst>
              </p:cNvGrpSpPr>
              <p:nvPr/>
            </p:nvGrpSpPr>
            <p:grpSpPr>
              <a:xfrm>
                <a:off x="2800985" y="2459355"/>
                <a:ext cx="374015" cy="305435"/>
                <a:chOff x="2800985" y="2459355"/>
                <a:chExt cx="374015" cy="305435"/>
              </a:xfrm>
            </p:grpSpPr>
            <p:grpSp>
              <p:nvGrpSpPr>
                <p:cNvPr id="401" name="Google Shape;11707;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sRAABjEAAA3xIAAAIRAAAAAAAAJgAAAAgAAAD/////AAAAAA=="/>
                    </a:ext>
                  </a:extLst>
                </p:cNvGrpSpPr>
                <p:nvPr/>
              </p:nvGrpSpPr>
              <p:grpSpPr>
                <a:xfrm>
                  <a:off x="2800985" y="2663825"/>
                  <a:ext cx="266700" cy="100965"/>
                  <a:chOff x="2800985" y="2663825"/>
                  <a:chExt cx="266700" cy="100965"/>
                </a:xfrm>
              </p:grpSpPr>
              <p:sp>
                <p:nvSpPr>
                  <p:cNvPr id="404" name="Google Shape;1170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n6C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n6CkAAAAAAEAAAAAAAAAAAAAAAAAAAAAAAAAAAAAAAAAAAAAAAAAAAAAAAJ/f38AAAAAA8zMzADAwP8Af39/AAAAAAAAAAAAAAAAAAAAAAAAAAAAIQAAABgAAAAUAAAARhEAAG4QAADUEgAA9xAAAAAAAAAmAAAACAAAAP//////////"/>
                      </a:ext>
                    </a:extLst>
                  </p:cNvSpPr>
                  <p:nvPr/>
                </p:nvSpPr>
                <p:spPr>
                  <a:xfrm>
                    <a:off x="2807970" y="2670810"/>
                    <a:ext cx="252730" cy="86995"/>
                  </a:xfrm>
                  <a:custGeom>
                    <a:avLst/>
                    <a:gdLst/>
                    <a:ahLst/>
                    <a:cxnLst/>
                    <a:rect l="0" t="0" r="252730" b="86995"/>
                    <a:pathLst>
                      <a:path w="252730" h="86995">
                        <a:moveTo>
                          <a:pt x="251599" y="4"/>
                        </a:moveTo>
                        <a:cubicBezTo>
                          <a:pt x="250972" y="4"/>
                          <a:pt x="250467" y="502"/>
                          <a:pt x="250467" y="1130"/>
                        </a:cubicBezTo>
                        <a:cubicBezTo>
                          <a:pt x="250467" y="18359"/>
                          <a:pt x="236373" y="32387"/>
                          <a:pt x="219063" y="32387"/>
                        </a:cubicBezTo>
                        <a:lnTo>
                          <a:pt x="30157" y="32387"/>
                        </a:lnTo>
                        <a:cubicBezTo>
                          <a:pt x="13533" y="32387"/>
                          <a:pt x="0" y="45861"/>
                          <a:pt x="0" y="62401"/>
                        </a:cubicBezTo>
                        <a:lnTo>
                          <a:pt x="0" y="85864"/>
                        </a:lnTo>
                        <a:cubicBezTo>
                          <a:pt x="0" y="86492"/>
                          <a:pt x="510" y="86990"/>
                          <a:pt x="1131" y="86990"/>
                        </a:cubicBezTo>
                        <a:cubicBezTo>
                          <a:pt x="1772" y="86990"/>
                          <a:pt x="2277" y="86492"/>
                          <a:pt x="2272" y="85864"/>
                        </a:cubicBezTo>
                        <a:lnTo>
                          <a:pt x="2272" y="62401"/>
                        </a:lnTo>
                        <a:cubicBezTo>
                          <a:pt x="2272" y="47093"/>
                          <a:pt x="14782" y="34648"/>
                          <a:pt x="30157" y="34648"/>
                        </a:cubicBezTo>
                        <a:lnTo>
                          <a:pt x="219049" y="34648"/>
                        </a:lnTo>
                        <a:cubicBezTo>
                          <a:pt x="237621" y="34648"/>
                          <a:pt x="252730" y="19610"/>
                          <a:pt x="252730" y="1130"/>
                        </a:cubicBezTo>
                        <a:cubicBezTo>
                          <a:pt x="252730" y="502"/>
                          <a:pt x="252220" y="4"/>
                          <a:pt x="251599" y="4"/>
                        </a:cubicBezTo>
                        <a:close/>
                      </a:path>
                    </a:pathLst>
                  </a:custGeom>
                  <a:solidFill>
                    <a:srgbClr val="9FA0A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3" name="Google Shape;1170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xhIAAGMQAADfEgAAfBAAAAAAAAAmAAAACAAAAP//////////"/>
                      </a:ext>
                    </a:extLst>
                  </p:cNvSpPr>
                  <p:nvPr/>
                </p:nvSpPr>
                <p:spPr>
                  <a:xfrm>
                    <a:off x="3051810" y="2663825"/>
                    <a:ext cx="15875" cy="15875"/>
                  </a:xfrm>
                  <a:custGeom>
                    <a:avLst/>
                    <a:gdLst/>
                    <a:ahLst/>
                    <a:cxnLst/>
                    <a:rect l="0" t="0" r="15875" b="15875"/>
                    <a:pathLst>
                      <a:path w="15875" h="15875">
                        <a:moveTo>
                          <a:pt x="7937" y="0"/>
                        </a:moveTo>
                        <a:cubicBezTo>
                          <a:pt x="3552" y="0"/>
                          <a:pt x="0" y="3548"/>
                          <a:pt x="0" y="7939"/>
                        </a:cubicBezTo>
                        <a:cubicBezTo>
                          <a:pt x="0" y="12326"/>
                          <a:pt x="3552" y="15875"/>
                          <a:pt x="7937" y="15875"/>
                        </a:cubicBezTo>
                        <a:cubicBezTo>
                          <a:pt x="12322" y="15860"/>
                          <a:pt x="15870" y="12316"/>
                          <a:pt x="15870" y="7939"/>
                        </a:cubicBezTo>
                        <a:cubicBezTo>
                          <a:pt x="15870" y="3548"/>
                          <a:pt x="12322" y="0"/>
                          <a:pt x="7937" y="0"/>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2" name="Google Shape;1171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OxEAAOkQAABUEQAAAhEAAAAAAAAmAAAACAAAAP//////////"/>
                      </a:ext>
                    </a:extLst>
                  </p:cNvSpPr>
                  <p:nvPr/>
                </p:nvSpPr>
                <p:spPr>
                  <a:xfrm>
                    <a:off x="2800985" y="2748915"/>
                    <a:ext cx="15875" cy="15875"/>
                  </a:xfrm>
                  <a:custGeom>
                    <a:avLst/>
                    <a:gdLst/>
                    <a:ahLst/>
                    <a:cxnLst/>
                    <a:rect l="0" t="0" r="15875" b="15875"/>
                    <a:pathLst>
                      <a:path w="15875" h="15875">
                        <a:moveTo>
                          <a:pt x="7932" y="4"/>
                        </a:moveTo>
                        <a:cubicBezTo>
                          <a:pt x="3545" y="4"/>
                          <a:pt x="0" y="3548"/>
                          <a:pt x="0" y="7935"/>
                        </a:cubicBezTo>
                        <a:cubicBezTo>
                          <a:pt x="0" y="12321"/>
                          <a:pt x="3545" y="15870"/>
                          <a:pt x="7932" y="15870"/>
                        </a:cubicBezTo>
                        <a:cubicBezTo>
                          <a:pt x="12320" y="15870"/>
                          <a:pt x="15875" y="12312"/>
                          <a:pt x="15875" y="7935"/>
                        </a:cubicBezTo>
                        <a:cubicBezTo>
                          <a:pt x="15875" y="3548"/>
                          <a:pt x="12320" y="4"/>
                          <a:pt x="7932" y="4"/>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98" name="Google Shape;11711;p69"/>
                <p:cNvGrpSpPr>
                  <a:extLst>
                    <a:ext uri="smNativeData">
                      <pr:smNativeData xmlns:pr="smNativeData" xmlns="smNativeData" val="SMDATA_6_r2NKZxMAAAAlAAAAAQAAAA8BAAAAkAAAAEgAAACQAAAASAAAAAAAAAAAAAAAAAAAABcAAAAUAAAAAAAAAAAAAAD/fwAA/38AAAAAAAAJAAAABAAAAHB9uxQfAAAAVAAAAAAAAAAAAAAAAAAAAAAAAAAAAAAAAAAAAAAAAAAAAAAAAAAAAAAAAAAAAAAAAAAAAAAAAAAAAAAAAAAAAAAAAAAAAAAAAAAAAAAAAAAAAAAAAAAAACEAAAAYAAAAFAAAAB0SAAAhDwAAiBMAAEgQAAAAAAAAJgAAAAgAAAD/////AAAAAA=="/>
                    </a:ext>
                  </a:extLst>
                </p:cNvGrpSpPr>
                <p:nvPr/>
              </p:nvGrpSpPr>
              <p:grpSpPr>
                <a:xfrm>
                  <a:off x="2944495" y="2459355"/>
                  <a:ext cx="230505" cy="187325"/>
                  <a:chOff x="2944495" y="2459355"/>
                  <a:chExt cx="230505" cy="187325"/>
                </a:xfrm>
              </p:grpSpPr>
              <p:sp>
                <p:nvSpPr>
                  <p:cNvPr id="400" name="Google Shape;1171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V+k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V+kwB/f38AAAAAA8zMzADAwP8Af39/AAAAAAAAAAAAAAAAAAAAAAAAAAAAIQAAABgAAAAUAAAAHRIAACEPAACIEwAASBAAAAAAAAAmAAAACAAAAP//////////"/>
                      </a:ext>
                    </a:extLst>
                  </p:cNvSpPr>
                  <p:nvPr/>
                </p:nvSpPr>
                <p:spPr>
                  <a:xfrm>
                    <a:off x="2944495" y="2459355"/>
                    <a:ext cx="230505" cy="187325"/>
                  </a:xfrm>
                  <a:custGeom>
                    <a:avLst/>
                    <a:gdLst/>
                    <a:ahLst/>
                    <a:cxnLst/>
                    <a:rect l="0" t="0" r="230505" b="187325"/>
                    <a:pathLst>
                      <a:path w="230505" h="187325">
                        <a:moveTo>
                          <a:pt x="37397" y="4"/>
                        </a:moveTo>
                        <a:cubicBezTo>
                          <a:pt x="16745" y="4"/>
                          <a:pt x="0" y="16769"/>
                          <a:pt x="0" y="37450"/>
                        </a:cubicBezTo>
                        <a:lnTo>
                          <a:pt x="0" y="149864"/>
                        </a:lnTo>
                        <a:cubicBezTo>
                          <a:pt x="0" y="170550"/>
                          <a:pt x="16745" y="187320"/>
                          <a:pt x="37397" y="187320"/>
                        </a:cubicBezTo>
                        <a:lnTo>
                          <a:pt x="193098" y="187320"/>
                        </a:lnTo>
                        <a:cubicBezTo>
                          <a:pt x="213754" y="187320"/>
                          <a:pt x="230500" y="170550"/>
                          <a:pt x="230500" y="149864"/>
                        </a:cubicBezTo>
                        <a:lnTo>
                          <a:pt x="230500" y="37450"/>
                        </a:lnTo>
                        <a:cubicBezTo>
                          <a:pt x="230500" y="16769"/>
                          <a:pt x="213754" y="4"/>
                          <a:pt x="193098" y="4"/>
                        </a:cubicBezTo>
                        <a:close/>
                      </a:path>
                    </a:pathLst>
                  </a:custGeom>
                  <a:noFill/>
                  <a:ln w="9525" cap="flat" cmpd="sng" algn="ctr">
                    <a:solidFill>
                      <a:srgbClr val="657E9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9" name="Google Shape;1171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YhIAALQPAABFEwAAtQ8AAAAAAAAmAAAACAAAAP//////////"/>
                      </a:ext>
                    </a:extLst>
                  </p:cNvSpPr>
                  <p:nvPr/>
                </p:nvSpPr>
                <p:spPr>
                  <a:xfrm>
                    <a:off x="2988310" y="2552700"/>
                    <a:ext cx="144145" cy="635"/>
                  </a:xfrm>
                  <a:custGeom>
                    <a:avLst/>
                    <a:gdLst/>
                    <a:ahLst/>
                    <a:cxnLst/>
                    <a:rect l="0" t="0" r="144145" b="635"/>
                    <a:pathLst>
                      <a:path w="144145" h="635">
                        <a:moveTo>
                          <a:pt x="575" y="2"/>
                        </a:moveTo>
                        <a:cubicBezTo>
                          <a:pt x="266" y="2"/>
                          <a:pt x="4" y="143"/>
                          <a:pt x="4" y="316"/>
                        </a:cubicBezTo>
                        <a:cubicBezTo>
                          <a:pt x="4" y="488"/>
                          <a:pt x="266" y="635"/>
                          <a:pt x="575" y="635"/>
                        </a:cubicBezTo>
                        <a:lnTo>
                          <a:pt x="143579" y="635"/>
                        </a:lnTo>
                        <a:cubicBezTo>
                          <a:pt x="143887" y="635"/>
                          <a:pt x="144145" y="488"/>
                          <a:pt x="144145" y="316"/>
                        </a:cubicBezTo>
                        <a:cubicBezTo>
                          <a:pt x="144145" y="143"/>
                          <a:pt x="143887" y="2"/>
                          <a:pt x="143579" y="2"/>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grpSp>
          <p:nvGrpSpPr>
            <p:cNvPr id="371" name="Google Shape;11714;p69"/>
            <p:cNvGrpSpPr>
              <a:extLst>
                <a:ext uri="smNativeData">
                  <pr:smNativeData xmlns:pr="smNativeData" xmlns="smNativeData" val="SMDATA_6_r2NKZxMAAAAlAAAAAQAAAA8BAAAAkAAAAEgAAACQAAAASAAAAAAAAAAAAAAAAAAAABcAAAAUAAAAAAAAAAAAAAD/fwAA/38AAAAAAAAJAAAABAAAADh+uxQfAAAAVAAAAAAAAAAAAAAAAAAAAAAAAAAAAAAAAAAAAAAAAAAAAAAAAAAAAAAAAAAAAAAAAAAAAAAAAAAAAAAAAAAAAAAAAAAAAAAAAAAAAAAAAAAAAAAAAAAAACEAAAAYAAAAFAAAAGMOAABTEgAAiBMAADQUAAAAAAAAJgAAAAgAAAD/////AAAAAA=="/>
                </a:ext>
              </a:extLst>
            </p:cNvGrpSpPr>
            <p:nvPr/>
          </p:nvGrpSpPr>
          <p:grpSpPr>
            <a:xfrm>
              <a:off x="2338705" y="2978785"/>
              <a:ext cx="836295" cy="305435"/>
              <a:chOff x="2338705" y="2978785"/>
              <a:chExt cx="836295" cy="305435"/>
            </a:xfrm>
          </p:grpSpPr>
          <p:grpSp>
            <p:nvGrpSpPr>
              <p:cNvPr id="388" name="Google Shape;11715;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AQAABTEgAAqxEAADQUAAAAAAAAJgAAAAgAAAD/////AAAAAA=="/>
                  </a:ext>
                </a:extLst>
              </p:cNvGrpSpPr>
              <p:nvPr/>
            </p:nvGrpSpPr>
            <p:grpSpPr>
              <a:xfrm>
                <a:off x="2641600" y="2978785"/>
                <a:ext cx="230505" cy="305435"/>
                <a:chOff x="2641600" y="2978785"/>
                <a:chExt cx="230505" cy="305435"/>
              </a:xfrm>
            </p:grpSpPr>
            <p:grpSp>
              <p:nvGrpSpPr>
                <p:cNvPr id="392" name="Google Shape;11716;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kQAABTEgAAAhEAAPISAAAAAAAAJgAAAAgAAAD/////AAAAAA=="/>
                    </a:ext>
                  </a:extLst>
                </p:cNvGrpSpPr>
                <p:nvPr/>
              </p:nvGrpSpPr>
              <p:grpSpPr>
                <a:xfrm>
                  <a:off x="2748915" y="2978785"/>
                  <a:ext cx="15875" cy="100965"/>
                  <a:chOff x="2748915" y="2978785"/>
                  <a:chExt cx="15875" cy="100965"/>
                </a:xfrm>
              </p:grpSpPr>
              <p:sp>
                <p:nvSpPr>
                  <p:cNvPr id="395" name="Google Shape;1171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n6C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n6CkAAAAAAEAAAAAAAAAAAAAAAAAAAAAAAAAAAAAAAAAAAAAAAAAAAAAAAJ/f38AAAAAA8zMzADAwP8Af39/AAAAAAAAAAAAAAAAAAAAAAAAAAAAIQAAABgAAAAUAAAA9BAAAF4SAAD3EAAA5xIAAAAAAAAmAAAACAAAAP//////////"/>
                      </a:ext>
                    </a:extLst>
                  </p:cNvSpPr>
                  <p:nvPr/>
                </p:nvSpPr>
                <p:spPr>
                  <a:xfrm>
                    <a:off x="2755900" y="2985770"/>
                    <a:ext cx="1905" cy="86995"/>
                  </a:xfrm>
                  <a:custGeom>
                    <a:avLst/>
                    <a:gdLst/>
                    <a:ahLst/>
                    <a:cxnLst/>
                    <a:rect l="0" t="0" r="1905" b="86995"/>
                    <a:pathLst>
                      <a:path w="1905" h="86995">
                        <a:moveTo>
                          <a:pt x="952" y="4"/>
                        </a:moveTo>
                        <a:cubicBezTo>
                          <a:pt x="423" y="4"/>
                          <a:pt x="3" y="507"/>
                          <a:pt x="3" y="1130"/>
                        </a:cubicBezTo>
                        <a:lnTo>
                          <a:pt x="3" y="85869"/>
                        </a:lnTo>
                        <a:cubicBezTo>
                          <a:pt x="3" y="86487"/>
                          <a:pt x="423" y="86995"/>
                          <a:pt x="952" y="86995"/>
                        </a:cubicBezTo>
                        <a:cubicBezTo>
                          <a:pt x="1477" y="86995"/>
                          <a:pt x="1901" y="86487"/>
                          <a:pt x="1901" y="85869"/>
                        </a:cubicBezTo>
                        <a:lnTo>
                          <a:pt x="1901" y="1130"/>
                        </a:lnTo>
                        <a:cubicBezTo>
                          <a:pt x="1901" y="507"/>
                          <a:pt x="1477" y="4"/>
                          <a:pt x="952" y="4"/>
                        </a:cubicBezTo>
                        <a:close/>
                      </a:path>
                    </a:pathLst>
                  </a:custGeom>
                  <a:solidFill>
                    <a:srgbClr val="9FA0A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4" name="Google Shape;1171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6RAAANkSAAACEQAA8hIAAAAAAAAmAAAACAAAAP//////////"/>
                      </a:ext>
                    </a:extLst>
                  </p:cNvSpPr>
                  <p:nvPr/>
                </p:nvSpPr>
                <p:spPr>
                  <a:xfrm>
                    <a:off x="2748915" y="3063875"/>
                    <a:ext cx="15875" cy="15875"/>
                  </a:xfrm>
                  <a:custGeom>
                    <a:avLst/>
                    <a:gdLst/>
                    <a:ahLst/>
                    <a:cxnLst/>
                    <a:rect l="0" t="0" r="15875" b="15875"/>
                    <a:pathLst>
                      <a:path w="15875" h="15875">
                        <a:moveTo>
                          <a:pt x="7939" y="0"/>
                        </a:moveTo>
                        <a:cubicBezTo>
                          <a:pt x="3553" y="0"/>
                          <a:pt x="4" y="3552"/>
                          <a:pt x="4" y="7937"/>
                        </a:cubicBezTo>
                        <a:cubicBezTo>
                          <a:pt x="4" y="12322"/>
                          <a:pt x="3553" y="15870"/>
                          <a:pt x="7939" y="15870"/>
                        </a:cubicBezTo>
                        <a:cubicBezTo>
                          <a:pt x="12321" y="15870"/>
                          <a:pt x="15870" y="12322"/>
                          <a:pt x="15870" y="7937"/>
                        </a:cubicBezTo>
                        <a:cubicBezTo>
                          <a:pt x="15870" y="3552"/>
                          <a:pt x="12321" y="0"/>
                          <a:pt x="7939" y="0"/>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3" name="Google Shape;1171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6RAAAFMSAAACEQAAbBIAAAAAAAAmAAAACAAAAP//////////"/>
                      </a:ext>
                    </a:extLst>
                  </p:cNvSpPr>
                  <p:nvPr/>
                </p:nvSpPr>
                <p:spPr>
                  <a:xfrm>
                    <a:off x="2748915" y="2978785"/>
                    <a:ext cx="15875" cy="15875"/>
                  </a:xfrm>
                  <a:custGeom>
                    <a:avLst/>
                    <a:gdLst/>
                    <a:ahLst/>
                    <a:cxnLst/>
                    <a:rect l="0" t="0" r="15875" b="15875"/>
                    <a:pathLst>
                      <a:path w="15875" h="15875">
                        <a:moveTo>
                          <a:pt x="7939" y="4"/>
                        </a:moveTo>
                        <a:cubicBezTo>
                          <a:pt x="3553" y="4"/>
                          <a:pt x="4" y="3548"/>
                          <a:pt x="4" y="7935"/>
                        </a:cubicBezTo>
                        <a:cubicBezTo>
                          <a:pt x="4" y="12321"/>
                          <a:pt x="3553" y="15870"/>
                          <a:pt x="7939" y="15870"/>
                        </a:cubicBezTo>
                        <a:cubicBezTo>
                          <a:pt x="12321" y="15870"/>
                          <a:pt x="15870" y="12321"/>
                          <a:pt x="15870" y="7935"/>
                        </a:cubicBezTo>
                        <a:cubicBezTo>
                          <a:pt x="15870" y="3548"/>
                          <a:pt x="12321" y="4"/>
                          <a:pt x="7939" y="4"/>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89" name="Google Shape;11720;p69"/>
                <p:cNvGrpSpPr>
                  <a:extLst>
                    <a:ext uri="smNativeData">
                      <pr:smNativeData xmlns:pr="smNativeData" xmlns="smNativeData" val="SMDATA_6_r2NKZxMAAAAlAAAAAQAAAA8BAAAAkAAAAEgAAACQAAAASAAAAAAAAAAAAAAAAAAAABcAAAAUAAAAAAAAAAAAAAD/fwAA/38AAAAAAAAJAAAABAAAABQAAAAfAAAAVAAAAAAAAAAAAAAAAAAAAAAAAAAAAAAAAAAAAAAAAAAAAAAAAAAAAAAAAAAAAAAAAAAAAAAAAAAAAAAAAAAAAAAAAAAAAAAAAAAAAAAAAAAAAAAAAAAAACEAAAAYAAAAFAAAAEAQAAANEwAAqxEAADQUAAAAAAAAJgAAAAgAAAD/////AAAAAA=="/>
                    </a:ext>
                  </a:extLst>
                </p:cNvGrpSpPr>
                <p:nvPr/>
              </p:nvGrpSpPr>
              <p:grpSpPr>
                <a:xfrm>
                  <a:off x="2641600" y="3096895"/>
                  <a:ext cx="230505" cy="187325"/>
                  <a:chOff x="2641600" y="3096895"/>
                  <a:chExt cx="230505" cy="187325"/>
                </a:xfrm>
              </p:grpSpPr>
              <p:sp>
                <p:nvSpPr>
                  <p:cNvPr id="391" name="Google Shape;11721;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BAAAA0TAACrEQAANBQAAAAAAAAmAAAACAAAAP//////////"/>
                      </a:ext>
                    </a:extLst>
                  </p:cNvSpPr>
                  <p:nvPr/>
                </p:nvSpPr>
                <p:spPr>
                  <a:xfrm>
                    <a:off x="2641600" y="3096895"/>
                    <a:ext cx="230505" cy="187325"/>
                  </a:xfrm>
                  <a:custGeom>
                    <a:avLst/>
                    <a:gdLst/>
                    <a:ahLst/>
                    <a:cxnLst/>
                    <a:rect l="0" t="0" r="230505" b="187325"/>
                    <a:pathLst>
                      <a:path w="230505" h="187325">
                        <a:moveTo>
                          <a:pt x="37403" y="0"/>
                        </a:moveTo>
                        <a:cubicBezTo>
                          <a:pt x="16746" y="0"/>
                          <a:pt x="0" y="16765"/>
                          <a:pt x="0" y="37452"/>
                        </a:cubicBezTo>
                        <a:lnTo>
                          <a:pt x="0" y="149872"/>
                        </a:lnTo>
                        <a:cubicBezTo>
                          <a:pt x="0" y="170559"/>
                          <a:pt x="16746" y="187325"/>
                          <a:pt x="37403" y="187325"/>
                        </a:cubicBezTo>
                        <a:lnTo>
                          <a:pt x="193097" y="187325"/>
                        </a:lnTo>
                        <a:cubicBezTo>
                          <a:pt x="213758" y="187325"/>
                          <a:pt x="230505" y="170559"/>
                          <a:pt x="230505" y="149872"/>
                        </a:cubicBezTo>
                        <a:lnTo>
                          <a:pt x="230505" y="37452"/>
                        </a:lnTo>
                        <a:cubicBezTo>
                          <a:pt x="230505" y="16765"/>
                          <a:pt x="213758" y="0"/>
                          <a:pt x="19309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0" name="Google Shape;11722;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gxAAAKATAABmEQAAoRMAAAAAAAAmAAAACAAAAP//////////"/>
                      </a:ext>
                    </a:extLst>
                  </p:cNvSpPr>
                  <p:nvPr/>
                </p:nvSpPr>
                <p:spPr>
                  <a:xfrm>
                    <a:off x="2684145" y="3190240"/>
                    <a:ext cx="144145" cy="635"/>
                  </a:xfrm>
                  <a:custGeom>
                    <a:avLst/>
                    <a:gdLst/>
                    <a:ahLst/>
                    <a:cxnLst/>
                    <a:rect l="0" t="0" r="144145" b="635"/>
                    <a:pathLst>
                      <a:path w="144145" h="635">
                        <a:moveTo>
                          <a:pt x="565" y="0"/>
                        </a:moveTo>
                        <a:cubicBezTo>
                          <a:pt x="257" y="0"/>
                          <a:pt x="0" y="143"/>
                          <a:pt x="0" y="318"/>
                        </a:cubicBezTo>
                        <a:cubicBezTo>
                          <a:pt x="0" y="491"/>
                          <a:pt x="257" y="632"/>
                          <a:pt x="565" y="632"/>
                        </a:cubicBezTo>
                        <a:lnTo>
                          <a:pt x="143565" y="632"/>
                        </a:lnTo>
                        <a:cubicBezTo>
                          <a:pt x="143883" y="632"/>
                          <a:pt x="144140" y="496"/>
                          <a:pt x="144135" y="318"/>
                        </a:cubicBezTo>
                        <a:cubicBezTo>
                          <a:pt x="144135" y="146"/>
                          <a:pt x="143873" y="0"/>
                          <a:pt x="143565"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80" name="Google Shape;11723;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MOAABTEgAAsBAAADQUAAAAAAAAJgAAAAgAAAD/////AAAAAA=="/>
                  </a:ext>
                </a:extLst>
              </p:cNvGrpSpPr>
              <p:nvPr/>
            </p:nvGrpSpPr>
            <p:grpSpPr>
              <a:xfrm>
                <a:off x="2338705" y="2978785"/>
                <a:ext cx="374015" cy="305435"/>
                <a:chOff x="2338705" y="2978785"/>
                <a:chExt cx="374015" cy="305435"/>
              </a:xfrm>
            </p:grpSpPr>
            <p:grpSp>
              <p:nvGrpSpPr>
                <p:cNvPr id="384" name="Google Shape;11724;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wPAABTEgAAsBAAAPISAAAAAAAAJgAAAAgAAAD/////AAAAAA=="/>
                    </a:ext>
                  </a:extLst>
                </p:cNvGrpSpPr>
                <p:nvPr/>
              </p:nvGrpSpPr>
              <p:grpSpPr>
                <a:xfrm>
                  <a:off x="2446020" y="2978785"/>
                  <a:ext cx="266700" cy="100965"/>
                  <a:chOff x="2446020" y="2978785"/>
                  <a:chExt cx="266700" cy="100965"/>
                </a:xfrm>
              </p:grpSpPr>
              <p:sp>
                <p:nvSpPr>
                  <p:cNvPr id="387" name="Google Shape;1172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n6C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n6CkAAAAAAEAAAAAAAAAAAAAAAAAAAAAAAAAAAAAAAAAAAAAAAAAAAAAAAJ/f38AAAAAA8zMzADAwP8Af39/AAAAAAAAAAAAAAAAAAAAAAAAAAAAIQAAABgAAAAUAAAAFw8AAF4SAAClEAAA5xIAAAAAAAAmAAAACAAAAP//////////"/>
                      </a:ext>
                    </a:extLst>
                  </p:cNvSpPr>
                  <p:nvPr/>
                </p:nvSpPr>
                <p:spPr>
                  <a:xfrm>
                    <a:off x="2453005" y="2985770"/>
                    <a:ext cx="252730" cy="86995"/>
                  </a:xfrm>
                  <a:custGeom>
                    <a:avLst/>
                    <a:gdLst/>
                    <a:ahLst/>
                    <a:cxnLst/>
                    <a:rect l="0" t="0" r="252730" b="86995"/>
                    <a:pathLst>
                      <a:path w="252730" h="86995">
                        <a:moveTo>
                          <a:pt x="251594" y="0"/>
                        </a:moveTo>
                        <a:cubicBezTo>
                          <a:pt x="250963" y="0"/>
                          <a:pt x="250463" y="507"/>
                          <a:pt x="250463" y="1125"/>
                        </a:cubicBezTo>
                        <a:lnTo>
                          <a:pt x="250463" y="24593"/>
                        </a:lnTo>
                        <a:cubicBezTo>
                          <a:pt x="250463" y="39901"/>
                          <a:pt x="237953" y="52342"/>
                          <a:pt x="222579" y="52342"/>
                        </a:cubicBezTo>
                        <a:lnTo>
                          <a:pt x="33681" y="52342"/>
                        </a:lnTo>
                        <a:cubicBezTo>
                          <a:pt x="15108" y="52342"/>
                          <a:pt x="0" y="67388"/>
                          <a:pt x="0" y="85869"/>
                        </a:cubicBezTo>
                        <a:cubicBezTo>
                          <a:pt x="0" y="86487"/>
                          <a:pt x="510" y="86995"/>
                          <a:pt x="1131" y="86995"/>
                        </a:cubicBezTo>
                        <a:cubicBezTo>
                          <a:pt x="1758" y="86995"/>
                          <a:pt x="2267" y="86487"/>
                          <a:pt x="2267" y="85869"/>
                        </a:cubicBezTo>
                        <a:cubicBezTo>
                          <a:pt x="2267" y="68631"/>
                          <a:pt x="16357" y="54603"/>
                          <a:pt x="33667" y="54603"/>
                        </a:cubicBezTo>
                        <a:lnTo>
                          <a:pt x="222569" y="54603"/>
                        </a:lnTo>
                        <a:cubicBezTo>
                          <a:pt x="239197" y="54603"/>
                          <a:pt x="252725" y="41143"/>
                          <a:pt x="252725" y="24593"/>
                        </a:cubicBezTo>
                        <a:lnTo>
                          <a:pt x="252725" y="1125"/>
                        </a:lnTo>
                        <a:cubicBezTo>
                          <a:pt x="252725" y="507"/>
                          <a:pt x="252220" y="0"/>
                          <a:pt x="251594" y="0"/>
                        </a:cubicBezTo>
                        <a:close/>
                      </a:path>
                    </a:pathLst>
                  </a:custGeom>
                  <a:solidFill>
                    <a:srgbClr val="9FA0A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6" name="Google Shape;11726;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DA8AANkSAAAlDwAA8hIAAAAAAAAmAAAACAAAAP//////////"/>
                      </a:ext>
                    </a:extLst>
                  </p:cNvSpPr>
                  <p:nvPr/>
                </p:nvSpPr>
                <p:spPr>
                  <a:xfrm>
                    <a:off x="2446020" y="3063875"/>
                    <a:ext cx="15875" cy="15875"/>
                  </a:xfrm>
                  <a:custGeom>
                    <a:avLst/>
                    <a:gdLst/>
                    <a:ahLst/>
                    <a:cxnLst/>
                    <a:rect l="0" t="0" r="15875" b="15875"/>
                    <a:pathLst>
                      <a:path w="15875" h="15875">
                        <a:moveTo>
                          <a:pt x="7937" y="0"/>
                        </a:moveTo>
                        <a:cubicBezTo>
                          <a:pt x="3552" y="0"/>
                          <a:pt x="4" y="3552"/>
                          <a:pt x="4" y="7937"/>
                        </a:cubicBezTo>
                        <a:cubicBezTo>
                          <a:pt x="4" y="12322"/>
                          <a:pt x="3552" y="15870"/>
                          <a:pt x="7937" y="15870"/>
                        </a:cubicBezTo>
                        <a:cubicBezTo>
                          <a:pt x="12322" y="15870"/>
                          <a:pt x="15875" y="12322"/>
                          <a:pt x="15875" y="7937"/>
                        </a:cubicBezTo>
                        <a:cubicBezTo>
                          <a:pt x="15875" y="3552"/>
                          <a:pt x="12322" y="0"/>
                          <a:pt x="7937" y="0"/>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5" name="Google Shape;1172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lxAAAFMSAACwEAAAbBIAAAAAAAAmAAAACAAAAP//////////"/>
                      </a:ext>
                    </a:extLst>
                  </p:cNvSpPr>
                  <p:nvPr/>
                </p:nvSpPr>
                <p:spPr>
                  <a:xfrm>
                    <a:off x="2696845" y="2978785"/>
                    <a:ext cx="15875" cy="15875"/>
                  </a:xfrm>
                  <a:custGeom>
                    <a:avLst/>
                    <a:gdLst/>
                    <a:ahLst/>
                    <a:cxnLst/>
                    <a:rect l="0" t="0" r="15875" b="15875"/>
                    <a:pathLst>
                      <a:path w="15875" h="15875">
                        <a:moveTo>
                          <a:pt x="7942" y="4"/>
                        </a:moveTo>
                        <a:cubicBezTo>
                          <a:pt x="3554" y="4"/>
                          <a:pt x="4" y="3548"/>
                          <a:pt x="4" y="7935"/>
                        </a:cubicBezTo>
                        <a:cubicBezTo>
                          <a:pt x="4" y="12321"/>
                          <a:pt x="3554" y="15870"/>
                          <a:pt x="7942" y="15870"/>
                        </a:cubicBezTo>
                        <a:cubicBezTo>
                          <a:pt x="12329" y="15870"/>
                          <a:pt x="15875" y="12321"/>
                          <a:pt x="15875" y="7935"/>
                        </a:cubicBezTo>
                        <a:cubicBezTo>
                          <a:pt x="15875" y="3548"/>
                          <a:pt x="12329" y="4"/>
                          <a:pt x="7942" y="4"/>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81" name="Google Shape;11728;p69"/>
                <p:cNvGrpSpPr>
                  <a:extLst>
                    <a:ext uri="smNativeData">
                      <pr:smNativeData xmlns:pr="smNativeData" xmlns="smNativeData" val="SMDATA_6_r2NKZxMAAAAlAAAAAQAAAA8BAAAAkAAAAEgAAACQAAAASAAAAAAAAAAAAAAAAAAAABcAAAAUAAAAAAAAAAAAAAD/fwAA/38AAAAAAAAJAAAABAAAAKhhuxQfAAAAVAAAAAAAAAAAAAAAAAAAAAAAAAAAAAAAAAAAAAAAAAAAAAAAAAAAAAAAAAAAAAAAAAAAAAAAAAAAAAAAAAAAAAAAAAAAAAAAAAAAAAAAAAAAAAAAAAAAACEAAAAYAAAAFAAAAGMOAAANEwAAzg8AADQUAAAAAAAAJgAAAAgAAAD/////AAAAAA=="/>
                    </a:ext>
                  </a:extLst>
                </p:cNvGrpSpPr>
                <p:nvPr/>
              </p:nvGrpSpPr>
              <p:grpSpPr>
                <a:xfrm>
                  <a:off x="2338705" y="3096895"/>
                  <a:ext cx="230505" cy="187325"/>
                  <a:chOff x="2338705" y="3096895"/>
                  <a:chExt cx="230505" cy="187325"/>
                </a:xfrm>
              </p:grpSpPr>
              <p:sp>
                <p:nvSpPr>
                  <p:cNvPr id="383" name="Google Shape;11729;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w4AAA0TAADODwAANBQAAAAAAAAmAAAACAAAAP//////////"/>
                      </a:ext>
                    </a:extLst>
                  </p:cNvSpPr>
                  <p:nvPr/>
                </p:nvSpPr>
                <p:spPr>
                  <a:xfrm>
                    <a:off x="2338705" y="3096895"/>
                    <a:ext cx="230505" cy="187325"/>
                  </a:xfrm>
                  <a:custGeom>
                    <a:avLst/>
                    <a:gdLst/>
                    <a:ahLst/>
                    <a:cxnLst/>
                    <a:rect l="0" t="0" r="230505" b="187325"/>
                    <a:pathLst>
                      <a:path w="230505" h="187325">
                        <a:moveTo>
                          <a:pt x="37406" y="0"/>
                        </a:moveTo>
                        <a:cubicBezTo>
                          <a:pt x="16745" y="0"/>
                          <a:pt x="0" y="16765"/>
                          <a:pt x="0" y="37452"/>
                        </a:cubicBezTo>
                        <a:lnTo>
                          <a:pt x="0" y="149872"/>
                        </a:lnTo>
                        <a:cubicBezTo>
                          <a:pt x="0" y="170559"/>
                          <a:pt x="16745" y="187325"/>
                          <a:pt x="37406" y="187325"/>
                        </a:cubicBezTo>
                        <a:lnTo>
                          <a:pt x="193098" y="187325"/>
                        </a:lnTo>
                        <a:cubicBezTo>
                          <a:pt x="213750" y="187325"/>
                          <a:pt x="230495" y="170559"/>
                          <a:pt x="230495" y="149872"/>
                        </a:cubicBezTo>
                        <a:lnTo>
                          <a:pt x="230495" y="37452"/>
                        </a:lnTo>
                        <a:cubicBezTo>
                          <a:pt x="230500" y="16765"/>
                          <a:pt x="213750" y="0"/>
                          <a:pt x="19309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2" name="Google Shape;11730;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pg4AAKATAACJDwAAoRMAAAAAAAAmAAAACAAAAP//////////"/>
                      </a:ext>
                    </a:extLst>
                  </p:cNvSpPr>
                  <p:nvPr/>
                </p:nvSpPr>
                <p:spPr>
                  <a:xfrm>
                    <a:off x="2381250" y="3190240"/>
                    <a:ext cx="144145" cy="635"/>
                  </a:xfrm>
                  <a:custGeom>
                    <a:avLst/>
                    <a:gdLst/>
                    <a:ahLst/>
                    <a:cxnLst/>
                    <a:rect l="0" t="0" r="144145" b="635"/>
                    <a:pathLst>
                      <a:path w="144145" h="635">
                        <a:moveTo>
                          <a:pt x="575" y="0"/>
                        </a:moveTo>
                        <a:cubicBezTo>
                          <a:pt x="266" y="0"/>
                          <a:pt x="4" y="143"/>
                          <a:pt x="4" y="318"/>
                        </a:cubicBezTo>
                        <a:cubicBezTo>
                          <a:pt x="4" y="491"/>
                          <a:pt x="266" y="632"/>
                          <a:pt x="575" y="632"/>
                        </a:cubicBezTo>
                        <a:lnTo>
                          <a:pt x="143569" y="632"/>
                        </a:lnTo>
                        <a:cubicBezTo>
                          <a:pt x="143892" y="632"/>
                          <a:pt x="144145" y="496"/>
                          <a:pt x="144135" y="318"/>
                        </a:cubicBezTo>
                        <a:cubicBezTo>
                          <a:pt x="144135" y="146"/>
                          <a:pt x="143883" y="0"/>
                          <a:pt x="143569"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72" name="Google Shape;11731;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sRAABTEgAAiBMAADQUAAAAAAAAJgAAAAgAAAD/////AAAAAA=="/>
                  </a:ext>
                </a:extLst>
              </p:cNvGrpSpPr>
              <p:nvPr/>
            </p:nvGrpSpPr>
            <p:grpSpPr>
              <a:xfrm>
                <a:off x="2800985" y="2978785"/>
                <a:ext cx="374015" cy="305435"/>
                <a:chOff x="2800985" y="2978785"/>
                <a:chExt cx="374015" cy="305435"/>
              </a:xfrm>
            </p:grpSpPr>
            <p:grpSp>
              <p:nvGrpSpPr>
                <p:cNvPr id="376" name="Google Shape;11732;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sRAABTEgAA3xIAAPISAAAAAAAAJgAAAAgAAAD/////AAAAAA=="/>
                    </a:ext>
                  </a:extLst>
                </p:cNvGrpSpPr>
                <p:nvPr/>
              </p:nvGrpSpPr>
              <p:grpSpPr>
                <a:xfrm>
                  <a:off x="2800985" y="2978785"/>
                  <a:ext cx="266700" cy="100965"/>
                  <a:chOff x="2800985" y="2978785"/>
                  <a:chExt cx="266700" cy="100965"/>
                </a:xfrm>
              </p:grpSpPr>
              <p:sp>
                <p:nvSpPr>
                  <p:cNvPr id="379" name="Google Shape;11733;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n6C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n6CkAAAAAAEAAAAAAAAAAAAAAAAAAAAAAAAAAAAAAAAAAAAAAAAAAAAAAAJ/f38AAAAAA8zMzADAwP8Af39/AAAAAAAAAAAAAAAAAAAAAAAAAAAAIQAAABgAAAAUAAAARhEAAF4SAADUEgAA5xIAAAAAAAAmAAAACAAAAP//////////"/>
                      </a:ext>
                    </a:extLst>
                  </p:cNvSpPr>
                  <p:nvPr/>
                </p:nvSpPr>
                <p:spPr>
                  <a:xfrm>
                    <a:off x="2807970" y="2985770"/>
                    <a:ext cx="252730" cy="86995"/>
                  </a:xfrm>
                  <a:custGeom>
                    <a:avLst/>
                    <a:gdLst/>
                    <a:ahLst/>
                    <a:cxnLst/>
                    <a:rect l="0" t="0" r="252730" b="86995"/>
                    <a:pathLst>
                      <a:path w="252730" h="86995">
                        <a:moveTo>
                          <a:pt x="1131" y="0"/>
                        </a:moveTo>
                        <a:cubicBezTo>
                          <a:pt x="510" y="0"/>
                          <a:pt x="0" y="507"/>
                          <a:pt x="0" y="1125"/>
                        </a:cubicBezTo>
                        <a:lnTo>
                          <a:pt x="0" y="24593"/>
                        </a:lnTo>
                        <a:cubicBezTo>
                          <a:pt x="0" y="41143"/>
                          <a:pt x="13533" y="54603"/>
                          <a:pt x="30156" y="54603"/>
                        </a:cubicBezTo>
                        <a:lnTo>
                          <a:pt x="219059" y="54603"/>
                        </a:lnTo>
                        <a:cubicBezTo>
                          <a:pt x="236378" y="54603"/>
                          <a:pt x="250463" y="68631"/>
                          <a:pt x="250463" y="85869"/>
                        </a:cubicBezTo>
                        <a:cubicBezTo>
                          <a:pt x="250463" y="86487"/>
                          <a:pt x="250972" y="86995"/>
                          <a:pt x="251594" y="86995"/>
                        </a:cubicBezTo>
                        <a:cubicBezTo>
                          <a:pt x="252225" y="86995"/>
                          <a:pt x="252725" y="86487"/>
                          <a:pt x="252721" y="85869"/>
                        </a:cubicBezTo>
                        <a:cubicBezTo>
                          <a:pt x="252721" y="67388"/>
                          <a:pt x="237612" y="52342"/>
                          <a:pt x="219040" y="52342"/>
                        </a:cubicBezTo>
                        <a:lnTo>
                          <a:pt x="30146" y="52342"/>
                        </a:lnTo>
                        <a:cubicBezTo>
                          <a:pt x="14772" y="52342"/>
                          <a:pt x="2262" y="39901"/>
                          <a:pt x="2262" y="24593"/>
                        </a:cubicBezTo>
                        <a:lnTo>
                          <a:pt x="2262" y="1125"/>
                        </a:lnTo>
                        <a:cubicBezTo>
                          <a:pt x="2262" y="507"/>
                          <a:pt x="1758" y="0"/>
                          <a:pt x="1131" y="0"/>
                        </a:cubicBezTo>
                        <a:close/>
                      </a:path>
                    </a:pathLst>
                  </a:custGeom>
                  <a:solidFill>
                    <a:srgbClr val="9FA0A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8" name="Google Shape;11734;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xhIAANkSAADfEgAA8hIAAAAAAAAmAAAACAAAAP//////////"/>
                      </a:ext>
                    </a:extLst>
                  </p:cNvSpPr>
                  <p:nvPr/>
                </p:nvSpPr>
                <p:spPr>
                  <a:xfrm>
                    <a:off x="3051810" y="3063875"/>
                    <a:ext cx="15875" cy="15875"/>
                  </a:xfrm>
                  <a:custGeom>
                    <a:avLst/>
                    <a:gdLst/>
                    <a:ahLst/>
                    <a:cxnLst/>
                    <a:rect l="0" t="0" r="15875" b="15875"/>
                    <a:pathLst>
                      <a:path w="15875" h="15875">
                        <a:moveTo>
                          <a:pt x="7937" y="0"/>
                        </a:moveTo>
                        <a:cubicBezTo>
                          <a:pt x="3552" y="0"/>
                          <a:pt x="0" y="3552"/>
                          <a:pt x="0" y="7937"/>
                        </a:cubicBezTo>
                        <a:cubicBezTo>
                          <a:pt x="0" y="12322"/>
                          <a:pt x="3552" y="15870"/>
                          <a:pt x="7937" y="15870"/>
                        </a:cubicBezTo>
                        <a:cubicBezTo>
                          <a:pt x="12322" y="15870"/>
                          <a:pt x="15870" y="12322"/>
                          <a:pt x="15870" y="7937"/>
                        </a:cubicBezTo>
                        <a:cubicBezTo>
                          <a:pt x="15870" y="3552"/>
                          <a:pt x="12322" y="0"/>
                          <a:pt x="7937" y="0"/>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7" name="Google Shape;11735;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Q110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110AAAAAAEAAAAAAAAAAAAAAAAAAAAAAAAAAAAAAAAAAAAAAAAAAAAAAAJ/f38AAAAAA8zMzADAwP8Af39/AAAAAAAAAAAAAAAAAAAAAAAAAAAAIQAAABgAAAAUAAAAOxEAAFMSAABUEQAAbBIAAAAAAAAmAAAACAAAAP//////////"/>
                      </a:ext>
                    </a:extLst>
                  </p:cNvSpPr>
                  <p:nvPr/>
                </p:nvSpPr>
                <p:spPr>
                  <a:xfrm>
                    <a:off x="2800985" y="2978785"/>
                    <a:ext cx="15875" cy="15875"/>
                  </a:xfrm>
                  <a:custGeom>
                    <a:avLst/>
                    <a:gdLst/>
                    <a:ahLst/>
                    <a:cxnLst/>
                    <a:rect l="0" t="0" r="15875" b="15875"/>
                    <a:pathLst>
                      <a:path w="15875" h="15875">
                        <a:moveTo>
                          <a:pt x="7932" y="4"/>
                        </a:moveTo>
                        <a:cubicBezTo>
                          <a:pt x="3545" y="4"/>
                          <a:pt x="0" y="3548"/>
                          <a:pt x="0" y="7935"/>
                        </a:cubicBezTo>
                        <a:cubicBezTo>
                          <a:pt x="0" y="12321"/>
                          <a:pt x="3545" y="15870"/>
                          <a:pt x="7932" y="15870"/>
                        </a:cubicBezTo>
                        <a:cubicBezTo>
                          <a:pt x="12320" y="15870"/>
                          <a:pt x="15875" y="12321"/>
                          <a:pt x="15875" y="7935"/>
                        </a:cubicBezTo>
                        <a:cubicBezTo>
                          <a:pt x="15875" y="3548"/>
                          <a:pt x="12320" y="4"/>
                          <a:pt x="7932" y="4"/>
                        </a:cubicBezTo>
                        <a:close/>
                      </a:path>
                    </a:pathLst>
                  </a:custGeom>
                  <a:solidFill>
                    <a:srgbClr val="435D74"/>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73" name="Google Shape;11736;p6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0SAAANEwAAiBMAADQUAAAAAAAAJgAAAAgAAAD/////AAAAAA=="/>
                    </a:ext>
                  </a:extLst>
                </p:cNvGrpSpPr>
                <p:nvPr/>
              </p:nvGrpSpPr>
              <p:grpSpPr>
                <a:xfrm>
                  <a:off x="2944495" y="3096895"/>
                  <a:ext cx="230505" cy="187325"/>
                  <a:chOff x="2944495" y="3096895"/>
                  <a:chExt cx="230505" cy="187325"/>
                </a:xfrm>
              </p:grpSpPr>
              <p:sp>
                <p:nvSpPr>
                  <p:cNvPr id="375" name="Google Shape;11737;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HRIAAA0TAACIEwAANBQAAAAAAAAmAAAACAAAAP//////////"/>
                      </a:ext>
                    </a:extLst>
                  </p:cNvSpPr>
                  <p:nvPr/>
                </p:nvSpPr>
                <p:spPr>
                  <a:xfrm>
                    <a:off x="2944495" y="3096895"/>
                    <a:ext cx="230505" cy="187325"/>
                  </a:xfrm>
                  <a:custGeom>
                    <a:avLst/>
                    <a:gdLst/>
                    <a:ahLst/>
                    <a:cxnLst/>
                    <a:rect l="0" t="0" r="230505" b="187325"/>
                    <a:pathLst>
                      <a:path w="230505" h="187325">
                        <a:moveTo>
                          <a:pt x="37397" y="0"/>
                        </a:moveTo>
                        <a:cubicBezTo>
                          <a:pt x="16745" y="0"/>
                          <a:pt x="0" y="16765"/>
                          <a:pt x="0" y="37452"/>
                        </a:cubicBezTo>
                        <a:lnTo>
                          <a:pt x="0" y="149872"/>
                        </a:lnTo>
                        <a:cubicBezTo>
                          <a:pt x="0" y="170559"/>
                          <a:pt x="16745" y="187325"/>
                          <a:pt x="37397" y="187325"/>
                        </a:cubicBezTo>
                        <a:lnTo>
                          <a:pt x="193098" y="187325"/>
                        </a:lnTo>
                        <a:cubicBezTo>
                          <a:pt x="213754" y="187325"/>
                          <a:pt x="230500" y="170559"/>
                          <a:pt x="230500" y="149872"/>
                        </a:cubicBezTo>
                        <a:lnTo>
                          <a:pt x="230500" y="37452"/>
                        </a:lnTo>
                        <a:cubicBezTo>
                          <a:pt x="230500" y="16765"/>
                          <a:pt x="213754" y="0"/>
                          <a:pt x="193098"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4" name="Google Shape;11738;p6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YhIAAKATAABFEwAAoRMAAAAAAAAmAAAACAAAAP//////////"/>
                      </a:ext>
                    </a:extLst>
                  </p:cNvSpPr>
                  <p:nvPr/>
                </p:nvSpPr>
                <p:spPr>
                  <a:xfrm>
                    <a:off x="2988310" y="3190240"/>
                    <a:ext cx="144145" cy="635"/>
                  </a:xfrm>
                  <a:custGeom>
                    <a:avLst/>
                    <a:gdLst/>
                    <a:ahLst/>
                    <a:cxnLst/>
                    <a:rect l="0" t="0" r="144145" b="635"/>
                    <a:pathLst>
                      <a:path w="144145" h="635">
                        <a:moveTo>
                          <a:pt x="575" y="2"/>
                        </a:moveTo>
                        <a:cubicBezTo>
                          <a:pt x="266" y="2"/>
                          <a:pt x="4" y="143"/>
                          <a:pt x="4" y="316"/>
                        </a:cubicBezTo>
                        <a:cubicBezTo>
                          <a:pt x="4" y="488"/>
                          <a:pt x="266" y="635"/>
                          <a:pt x="575" y="635"/>
                        </a:cubicBezTo>
                        <a:lnTo>
                          <a:pt x="143579" y="635"/>
                        </a:lnTo>
                        <a:cubicBezTo>
                          <a:pt x="143887" y="635"/>
                          <a:pt x="144145" y="488"/>
                          <a:pt x="144145" y="316"/>
                        </a:cubicBezTo>
                        <a:cubicBezTo>
                          <a:pt x="144145" y="143"/>
                          <a:pt x="143887" y="2"/>
                          <a:pt x="143579" y="2"/>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grpSp>
    </p:spTree>
  </p:cSld>
  <p:clrMapOvr>
    <a:masterClrMapping/>
  </p:clrMapOvr>
  <p:timing>
    <p:tnLst>
      <p:par>
        <p:cTn id="1" dur="indefinite" restart="never" nodeType="tmRoot"/>
      </p:par>
    </p:tnLst>
  </p:timing>
</p:sld>
</file>

<file path=ppt/slides/slide4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grpSp>
        <p:nvGrpSpPr>
          <p:cNvPr id="2" name="Google Shape;11743;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IEAABqEwAABhMAALgZAAAQAAAAJgAAAAgAAAD/////AAAAAA=="/>
              </a:ext>
            </a:extLst>
          </p:cNvGrpSpPr>
          <p:nvPr/>
        </p:nvGrpSpPr>
        <p:grpSpPr>
          <a:xfrm>
            <a:off x="702310" y="3155950"/>
            <a:ext cx="2390140" cy="1024890"/>
            <a:chOff x="702310" y="3155950"/>
            <a:chExt cx="2390140" cy="1024890"/>
          </a:xfrm>
        </p:grpSpPr>
        <p:grpSp>
          <p:nvGrpSpPr>
            <p:cNvPr id="30" name="Google Shape;11744;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IEAABnFQAABhMAAHwYAAAAAAAAJgAAAAgAAAD/////AAAAAA=="/>
                </a:ext>
              </a:extLst>
            </p:cNvGrpSpPr>
            <p:nvPr/>
          </p:nvGrpSpPr>
          <p:grpSpPr>
            <a:xfrm>
              <a:off x="702310" y="3479165"/>
              <a:ext cx="2390140" cy="501015"/>
              <a:chOff x="702310" y="3479165"/>
              <a:chExt cx="2390140" cy="501015"/>
            </a:xfrm>
          </p:grpSpPr>
          <p:sp>
            <p:nvSpPr>
              <p:cNvPr id="32" name="Google Shape;11745;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n6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n6gB/f38AAAAAA8zMzADAwP8Af39/AAAAAAAAAAAAAAAAAAAAAAAAAAAAIQAAABgAAAAUAAAAUgQAAGcVAAAGEwAAbhYAAAAAAAAmAAAACAAAAP//////////"/>
                  </a:ext>
                </a:extLst>
              </p:cNvSpPr>
              <p:nvPr/>
            </p:nvSpPr>
            <p:spPr>
              <a:xfrm>
                <a:off x="702310" y="3479165"/>
                <a:ext cx="2390140" cy="167005"/>
              </a:xfrm>
              <a:prstGeom prst="rect">
                <a:avLst/>
              </a:prstGeom>
              <a:noFill/>
              <a:ln w="9525" cap="flat" cmpd="sng" algn="ctr">
                <a:solidFill>
                  <a:srgbClr val="E3E7EA"/>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sz="200" cap="none"/>
              </a:p>
            </p:txBody>
          </p:sp>
          <p:sp>
            <p:nvSpPr>
              <p:cNvPr id="31" name="Google Shape;11746;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n6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n6gB/f38AAAAAA8zMzADAwP8Af39/AAAAAAAAAAAAAAAAAAAAAAAAAAAAIQAAABgAAAAUAAAAUgQAAHUXAAAGEwAAfBgAAAAAAAAmAAAACAAAAP//////////"/>
                  </a:ext>
                </a:extLst>
              </p:cNvSpPr>
              <p:nvPr/>
            </p:nvSpPr>
            <p:spPr>
              <a:xfrm>
                <a:off x="702310" y="3813175"/>
                <a:ext cx="2390140" cy="167005"/>
              </a:xfrm>
              <a:prstGeom prst="rect">
                <a:avLst/>
              </a:prstGeom>
              <a:noFill/>
              <a:ln w="9525" cap="flat" cmpd="sng" algn="ctr">
                <a:solidFill>
                  <a:srgbClr val="E3E7EA"/>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sz="200" cap="none"/>
              </a:p>
            </p:txBody>
          </p:sp>
        </p:grpSp>
        <p:grpSp>
          <p:nvGrpSpPr>
            <p:cNvPr id="24" name="Google Shape;11747;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EIAABqEwAAnxIAALgZAAAAAAAAJgAAAAgAAAD/////AAAAAA=="/>
                </a:ext>
              </a:extLst>
            </p:cNvGrpSpPr>
            <p:nvPr/>
          </p:nvGrpSpPr>
          <p:grpSpPr>
            <a:xfrm>
              <a:off x="1321435" y="3155950"/>
              <a:ext cx="1705610" cy="1024890"/>
              <a:chOff x="1321435" y="3155950"/>
              <a:chExt cx="1705610" cy="1024890"/>
            </a:xfrm>
          </p:grpSpPr>
          <p:sp>
            <p:nvSpPr>
              <p:cNvPr id="29" name="Google Shape;11748;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bb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bb4AB/f38AAAAAA8zMzADAwP8Af39/AAAAAAAAAAAAAAAAAAAAAAAAAAAAIQAAABgAAAAUAAAAIQgAAGoTAAAFCgAAuBkAAAAAAAAmAAAACAAAAP//////////"/>
                  </a:ext>
                </a:extLst>
              </p:cNvSpPr>
              <p:nvPr/>
            </p:nvSpPr>
            <p:spPr>
              <a:xfrm>
                <a:off x="1321435" y="3155950"/>
                <a:ext cx="307340" cy="1024890"/>
              </a:xfrm>
              <a:prstGeom prst="rect">
                <a:avLst/>
              </a:prstGeom>
              <a:noFill/>
              <a:ln w="9525" cap="flat" cmpd="sng" algn="ctr">
                <a:solidFill>
                  <a:srgbClr val="D6DB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sz="200" cap="none"/>
              </a:p>
            </p:txBody>
          </p:sp>
          <p:sp>
            <p:nvSpPr>
              <p:cNvPr id="28" name="Google Shape;11749;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bb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bb4AB/f38AAAAAA8zMzADAwP8Af39/AAAAAAAAAAAAAAAAAAAAAAAAAAAAIQAAABgAAAAUAAAANwoAAGoTAAAaDAAAuBkAAAAAAAAmAAAACAAAAP//////////"/>
                  </a:ext>
                </a:extLst>
              </p:cNvSpPr>
              <p:nvPr/>
            </p:nvSpPr>
            <p:spPr>
              <a:xfrm>
                <a:off x="1660525" y="3155950"/>
                <a:ext cx="306705" cy="1024890"/>
              </a:xfrm>
              <a:prstGeom prst="rect">
                <a:avLst/>
              </a:prstGeom>
              <a:noFill/>
              <a:ln w="9525" cap="flat" cmpd="sng" algn="ctr">
                <a:solidFill>
                  <a:srgbClr val="D6DB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sz="200" cap="none"/>
              </a:p>
            </p:txBody>
          </p:sp>
          <p:sp>
            <p:nvSpPr>
              <p:cNvPr id="27" name="Google Shape;11750;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bb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bb4AB/f38AAAAAA8zMzADAwP8Af39/AAAAAAAAAAAAAAAAAAAAAAAAAAAAIQAAABgAAAAUAAAAYwwAAGoTAABHDgAAuBkAAAAAAAAmAAAACAAAAP//////////"/>
                  </a:ext>
                </a:extLst>
              </p:cNvSpPr>
              <p:nvPr/>
            </p:nvSpPr>
            <p:spPr>
              <a:xfrm>
                <a:off x="2013585" y="3155950"/>
                <a:ext cx="307340" cy="1024890"/>
              </a:xfrm>
              <a:prstGeom prst="rect">
                <a:avLst/>
              </a:prstGeom>
              <a:noFill/>
              <a:ln w="9525" cap="flat" cmpd="sng" algn="ctr">
                <a:solidFill>
                  <a:srgbClr val="D6DB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sz="200" cap="none"/>
              </a:p>
            </p:txBody>
          </p:sp>
          <p:sp>
            <p:nvSpPr>
              <p:cNvPr id="26" name="Google Shape;11751;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bb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bb4AB/f38AAAAAA8zMzADAwP8Af39/AAAAAAAAAAAAAAAAAAAAAAAAAAAAIQAAABgAAAAUAAAAjw4AAGoTAABzEAAAuBkAAAAAAAAmAAAACAAAAP//////////"/>
                  </a:ext>
                </a:extLst>
              </p:cNvSpPr>
              <p:nvPr/>
            </p:nvSpPr>
            <p:spPr>
              <a:xfrm>
                <a:off x="2366645" y="3155950"/>
                <a:ext cx="307340" cy="1024890"/>
              </a:xfrm>
              <a:prstGeom prst="rect">
                <a:avLst/>
              </a:prstGeom>
              <a:noFill/>
              <a:ln w="9525" cap="flat" cmpd="sng" algn="ctr">
                <a:solidFill>
                  <a:srgbClr val="D6DB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sz="200" cap="none"/>
              </a:p>
            </p:txBody>
          </p:sp>
          <p:sp>
            <p:nvSpPr>
              <p:cNvPr id="25" name="Google Shape;11752;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bb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bb4AB/f38AAAAAA8zMzADAwP8Af39/AAAAAAAAAAAAAAAAAAAAAAAAAAAAIQAAABgAAAAUAAAAuxAAAGoTAACfEgAAuBkAAAAAAAAmAAAACAAAAP//////////"/>
                  </a:ext>
                </a:extLst>
              </p:cNvSpPr>
              <p:nvPr/>
            </p:nvSpPr>
            <p:spPr>
              <a:xfrm>
                <a:off x="2719705" y="3155950"/>
                <a:ext cx="307340" cy="1024890"/>
              </a:xfrm>
              <a:prstGeom prst="rect">
                <a:avLst/>
              </a:prstGeom>
              <a:noFill/>
              <a:ln w="9525" cap="flat" cmpd="sng" algn="ctr">
                <a:solidFill>
                  <a:srgbClr val="D6DB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sz="200" cap="none"/>
              </a:p>
            </p:txBody>
          </p:sp>
        </p:grpSp>
        <p:grpSp>
          <p:nvGrpSpPr>
            <p:cNvPr id="3" name="Google Shape;11753;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oIAACeFQAA9hEAADAYAAAAAAAAJgAAAAgAAAD/////AAAAAA=="/>
                </a:ext>
              </a:extLst>
            </p:cNvGrpSpPr>
            <p:nvPr/>
          </p:nvGrpSpPr>
          <p:grpSpPr>
            <a:xfrm>
              <a:off x="1428750" y="3514090"/>
              <a:ext cx="1490980" cy="417830"/>
              <a:chOff x="1428750" y="3514090"/>
              <a:chExt cx="1490980" cy="417830"/>
            </a:xfrm>
          </p:grpSpPr>
          <p:sp>
            <p:nvSpPr>
              <p:cNvPr id="23" name="Google Shape;11754;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5QgAANIVAABECQAAChYAAAAAAAAmAAAACAAAAP//////////"/>
                  </a:ext>
                </a:extLst>
              </p:cNvSpPr>
              <p:nvPr/>
            </p:nvSpPr>
            <p:spPr>
              <a:xfrm>
                <a:off x="1445895" y="3547110"/>
                <a:ext cx="60325" cy="35560"/>
              </a:xfrm>
              <a:custGeom>
                <a:avLst/>
                <a:gdLst/>
                <a:ahLst/>
                <a:cxnLst/>
                <a:rect l="0" t="0" r="60325" b="35560"/>
                <a:pathLst>
                  <a:path w="60325" h="35560">
                    <a:moveTo>
                      <a:pt x="12121" y="0"/>
                    </a:moveTo>
                    <a:cubicBezTo>
                      <a:pt x="11831" y="0"/>
                      <a:pt x="11546" y="115"/>
                      <a:pt x="11314" y="345"/>
                    </a:cubicBezTo>
                    <a:lnTo>
                      <a:pt x="542" y="10993"/>
                    </a:lnTo>
                    <a:cubicBezTo>
                      <a:pt x="6" y="11523"/>
                      <a:pt x="6" y="12130"/>
                      <a:pt x="542" y="12667"/>
                    </a:cubicBezTo>
                    <a:lnTo>
                      <a:pt x="21084" y="32973"/>
                    </a:lnTo>
                    <a:cubicBezTo>
                      <a:pt x="22699" y="34570"/>
                      <a:pt x="24928" y="35554"/>
                      <a:pt x="27235" y="35554"/>
                    </a:cubicBezTo>
                    <a:cubicBezTo>
                      <a:pt x="29548" y="35554"/>
                      <a:pt x="31777" y="34717"/>
                      <a:pt x="33393" y="32973"/>
                    </a:cubicBezTo>
                    <a:lnTo>
                      <a:pt x="59782" y="6963"/>
                    </a:lnTo>
                    <a:cubicBezTo>
                      <a:pt x="60318" y="6426"/>
                      <a:pt x="60318" y="5666"/>
                      <a:pt x="59937" y="5289"/>
                    </a:cubicBezTo>
                    <a:cubicBezTo>
                      <a:pt x="59704" y="5059"/>
                      <a:pt x="59413" y="4944"/>
                      <a:pt x="59129" y="4944"/>
                    </a:cubicBezTo>
                    <a:cubicBezTo>
                      <a:pt x="58838" y="4944"/>
                      <a:pt x="58548" y="5059"/>
                      <a:pt x="58321" y="5289"/>
                    </a:cubicBezTo>
                    <a:lnTo>
                      <a:pt x="31932" y="31376"/>
                    </a:lnTo>
                    <a:cubicBezTo>
                      <a:pt x="30698" y="32590"/>
                      <a:pt x="29083" y="33273"/>
                      <a:pt x="27312" y="33273"/>
                    </a:cubicBezTo>
                    <a:cubicBezTo>
                      <a:pt x="25620" y="33273"/>
                      <a:pt x="24004" y="32590"/>
                      <a:pt x="22699" y="31376"/>
                    </a:cubicBezTo>
                    <a:lnTo>
                      <a:pt x="2927" y="11604"/>
                    </a:lnTo>
                    <a:lnTo>
                      <a:pt x="12083" y="2779"/>
                    </a:lnTo>
                    <a:lnTo>
                      <a:pt x="15313" y="5972"/>
                    </a:lnTo>
                    <a:cubicBezTo>
                      <a:pt x="15546" y="6202"/>
                      <a:pt x="15830" y="6311"/>
                      <a:pt x="16121" y="6311"/>
                    </a:cubicBezTo>
                    <a:cubicBezTo>
                      <a:pt x="16412" y="6311"/>
                      <a:pt x="16696" y="6202"/>
                      <a:pt x="16929" y="5972"/>
                    </a:cubicBezTo>
                    <a:cubicBezTo>
                      <a:pt x="17465" y="5513"/>
                      <a:pt x="17465" y="4829"/>
                      <a:pt x="16929" y="4376"/>
                    </a:cubicBezTo>
                    <a:lnTo>
                      <a:pt x="12929" y="376"/>
                    </a:lnTo>
                    <a:cubicBezTo>
                      <a:pt x="12696" y="115"/>
                      <a:pt x="12406" y="0"/>
                      <a:pt x="12121"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1755;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AQkAALUVAABXCQAA7BUAAAAAAAAmAAAACAAAAP//////////"/>
                  </a:ext>
                </a:extLst>
              </p:cNvSpPr>
              <p:nvPr/>
            </p:nvSpPr>
            <p:spPr>
              <a:xfrm>
                <a:off x="1463675" y="3528695"/>
                <a:ext cx="54610" cy="34925"/>
              </a:xfrm>
              <a:custGeom>
                <a:avLst/>
                <a:gdLst/>
                <a:ahLst/>
                <a:cxnLst/>
                <a:rect l="0" t="0" r="54610" b="34925"/>
                <a:pathLst>
                  <a:path w="54610" h="34925">
                    <a:moveTo>
                      <a:pt x="42653" y="0"/>
                    </a:moveTo>
                    <a:cubicBezTo>
                      <a:pt x="42361" y="0"/>
                      <a:pt x="42070" y="116"/>
                      <a:pt x="41804" y="350"/>
                    </a:cubicBezTo>
                    <a:lnTo>
                      <a:pt x="10027" y="32127"/>
                    </a:lnTo>
                    <a:cubicBezTo>
                      <a:pt x="9800" y="32449"/>
                      <a:pt x="9567" y="32527"/>
                      <a:pt x="9256" y="32527"/>
                    </a:cubicBezTo>
                    <a:cubicBezTo>
                      <a:pt x="8952" y="32527"/>
                      <a:pt x="8718" y="32449"/>
                      <a:pt x="8485" y="32293"/>
                    </a:cubicBezTo>
                    <a:lnTo>
                      <a:pt x="2163" y="25875"/>
                    </a:lnTo>
                    <a:cubicBezTo>
                      <a:pt x="1891" y="25641"/>
                      <a:pt x="1606" y="25524"/>
                      <a:pt x="1315" y="25524"/>
                    </a:cubicBezTo>
                    <a:cubicBezTo>
                      <a:pt x="1023" y="25524"/>
                      <a:pt x="738" y="25641"/>
                      <a:pt x="466" y="25875"/>
                    </a:cubicBezTo>
                    <a:cubicBezTo>
                      <a:pt x="6" y="26336"/>
                      <a:pt x="6" y="27031"/>
                      <a:pt x="466" y="27577"/>
                    </a:cubicBezTo>
                    <a:lnTo>
                      <a:pt x="6866" y="33977"/>
                    </a:lnTo>
                    <a:cubicBezTo>
                      <a:pt x="7488" y="34613"/>
                      <a:pt x="8259" y="34925"/>
                      <a:pt x="9178" y="34925"/>
                    </a:cubicBezTo>
                    <a:cubicBezTo>
                      <a:pt x="10027" y="34925"/>
                      <a:pt x="10875" y="34535"/>
                      <a:pt x="11497" y="33918"/>
                    </a:cubicBezTo>
                    <a:lnTo>
                      <a:pt x="42420" y="2995"/>
                    </a:lnTo>
                    <a:lnTo>
                      <a:pt x="51598" y="12031"/>
                    </a:lnTo>
                    <a:lnTo>
                      <a:pt x="43424" y="20307"/>
                    </a:lnTo>
                    <a:cubicBezTo>
                      <a:pt x="42886" y="20769"/>
                      <a:pt x="42886" y="21464"/>
                      <a:pt x="43424" y="21932"/>
                    </a:cubicBezTo>
                    <a:cubicBezTo>
                      <a:pt x="43657" y="22159"/>
                      <a:pt x="43942" y="22276"/>
                      <a:pt x="44233" y="22276"/>
                    </a:cubicBezTo>
                    <a:cubicBezTo>
                      <a:pt x="44525" y="22276"/>
                      <a:pt x="44810" y="22159"/>
                      <a:pt x="45043" y="21932"/>
                    </a:cubicBezTo>
                    <a:lnTo>
                      <a:pt x="54066" y="12909"/>
                    </a:lnTo>
                    <a:cubicBezTo>
                      <a:pt x="54299" y="12648"/>
                      <a:pt x="54377" y="12336"/>
                      <a:pt x="54377" y="12109"/>
                    </a:cubicBezTo>
                    <a:cubicBezTo>
                      <a:pt x="54604" y="11797"/>
                      <a:pt x="54448" y="11485"/>
                      <a:pt x="54299" y="11180"/>
                    </a:cubicBezTo>
                    <a:lnTo>
                      <a:pt x="43501" y="382"/>
                    </a:lnTo>
                    <a:cubicBezTo>
                      <a:pt x="43229" y="116"/>
                      <a:pt x="42938" y="0"/>
                      <a:pt x="42653"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1756;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BgsAAO8XAABlCwAAKBgAAAAAAAAmAAAACAAAAP//////////"/>
                  </a:ext>
                </a:extLst>
              </p:cNvSpPr>
              <p:nvPr/>
            </p:nvSpPr>
            <p:spPr>
              <a:xfrm>
                <a:off x="1791970" y="3890645"/>
                <a:ext cx="60325" cy="36195"/>
              </a:xfrm>
              <a:custGeom>
                <a:avLst/>
                <a:gdLst/>
                <a:ahLst/>
                <a:cxnLst/>
                <a:rect l="0" t="0" r="60325" b="36195"/>
                <a:pathLst>
                  <a:path w="60325" h="36195">
                    <a:moveTo>
                      <a:pt x="12121" y="0"/>
                    </a:moveTo>
                    <a:cubicBezTo>
                      <a:pt x="11831" y="0"/>
                      <a:pt x="11546" y="117"/>
                      <a:pt x="11314" y="351"/>
                    </a:cubicBezTo>
                    <a:lnTo>
                      <a:pt x="542" y="11123"/>
                    </a:lnTo>
                    <a:cubicBezTo>
                      <a:pt x="6" y="11729"/>
                      <a:pt x="6" y="12346"/>
                      <a:pt x="542" y="12892"/>
                    </a:cubicBezTo>
                    <a:lnTo>
                      <a:pt x="21084" y="33434"/>
                    </a:lnTo>
                    <a:cubicBezTo>
                      <a:pt x="22699" y="35187"/>
                      <a:pt x="24928" y="36188"/>
                      <a:pt x="27235" y="36188"/>
                    </a:cubicBezTo>
                    <a:cubicBezTo>
                      <a:pt x="29548" y="36188"/>
                      <a:pt x="31777" y="35336"/>
                      <a:pt x="33393" y="33561"/>
                    </a:cubicBezTo>
                    <a:lnTo>
                      <a:pt x="59782" y="7172"/>
                    </a:lnTo>
                    <a:cubicBezTo>
                      <a:pt x="60318" y="6540"/>
                      <a:pt x="60318" y="5767"/>
                      <a:pt x="59937" y="5383"/>
                    </a:cubicBezTo>
                    <a:cubicBezTo>
                      <a:pt x="59704" y="5149"/>
                      <a:pt x="59413" y="5032"/>
                      <a:pt x="59129" y="5032"/>
                    </a:cubicBezTo>
                    <a:cubicBezTo>
                      <a:pt x="58838" y="5032"/>
                      <a:pt x="58548" y="5149"/>
                      <a:pt x="58321" y="5383"/>
                    </a:cubicBezTo>
                    <a:lnTo>
                      <a:pt x="31932" y="31772"/>
                    </a:lnTo>
                    <a:cubicBezTo>
                      <a:pt x="30698" y="33171"/>
                      <a:pt x="29083" y="33867"/>
                      <a:pt x="27312" y="33867"/>
                    </a:cubicBezTo>
                    <a:cubicBezTo>
                      <a:pt x="25620" y="33867"/>
                      <a:pt x="24004" y="33171"/>
                      <a:pt x="22699" y="31936"/>
                    </a:cubicBezTo>
                    <a:lnTo>
                      <a:pt x="2927" y="11963"/>
                    </a:lnTo>
                    <a:lnTo>
                      <a:pt x="12083" y="2807"/>
                    </a:lnTo>
                    <a:lnTo>
                      <a:pt x="15313" y="6079"/>
                    </a:lnTo>
                    <a:cubicBezTo>
                      <a:pt x="15546" y="6313"/>
                      <a:pt x="15830" y="6423"/>
                      <a:pt x="16121" y="6423"/>
                    </a:cubicBezTo>
                    <a:cubicBezTo>
                      <a:pt x="16412" y="6423"/>
                      <a:pt x="16696" y="6313"/>
                      <a:pt x="16929" y="6079"/>
                    </a:cubicBezTo>
                    <a:cubicBezTo>
                      <a:pt x="17465" y="5610"/>
                      <a:pt x="17465" y="4915"/>
                      <a:pt x="16929" y="4453"/>
                    </a:cubicBezTo>
                    <a:lnTo>
                      <a:pt x="12929" y="351"/>
                    </a:lnTo>
                    <a:cubicBezTo>
                      <a:pt x="12696" y="117"/>
                      <a:pt x="12406" y="0"/>
                      <a:pt x="12121"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1757;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IwsAANMXAAB4CwAACRgAAAAAAAAmAAAACAAAAP//////////"/>
                  </a:ext>
                </a:extLst>
              </p:cNvSpPr>
              <p:nvPr/>
            </p:nvSpPr>
            <p:spPr>
              <a:xfrm>
                <a:off x="1810385" y="3872865"/>
                <a:ext cx="53975" cy="34290"/>
              </a:xfrm>
              <a:custGeom>
                <a:avLst/>
                <a:gdLst/>
                <a:ahLst/>
                <a:cxnLst/>
                <a:rect l="0" t="0" r="53975" b="34290"/>
                <a:pathLst>
                  <a:path w="53975" h="34290">
                    <a:moveTo>
                      <a:pt x="42156" y="0"/>
                    </a:moveTo>
                    <a:cubicBezTo>
                      <a:pt x="41868" y="0"/>
                      <a:pt x="41580" y="115"/>
                      <a:pt x="41318" y="344"/>
                    </a:cubicBezTo>
                    <a:lnTo>
                      <a:pt x="9910" y="31752"/>
                    </a:lnTo>
                    <a:cubicBezTo>
                      <a:pt x="9686" y="31860"/>
                      <a:pt x="9455" y="31936"/>
                      <a:pt x="9148" y="31936"/>
                    </a:cubicBezTo>
                    <a:cubicBezTo>
                      <a:pt x="8847" y="31936"/>
                      <a:pt x="8617" y="31860"/>
                      <a:pt x="8386" y="31707"/>
                    </a:cubicBezTo>
                    <a:lnTo>
                      <a:pt x="2138" y="25459"/>
                    </a:lnTo>
                    <a:cubicBezTo>
                      <a:pt x="1869" y="25175"/>
                      <a:pt x="1587" y="25061"/>
                      <a:pt x="1299" y="25061"/>
                    </a:cubicBezTo>
                    <a:cubicBezTo>
                      <a:pt x="1011" y="25061"/>
                      <a:pt x="729" y="25175"/>
                      <a:pt x="460" y="25405"/>
                    </a:cubicBezTo>
                    <a:cubicBezTo>
                      <a:pt x="6" y="25858"/>
                      <a:pt x="6" y="26540"/>
                      <a:pt x="460" y="27076"/>
                    </a:cubicBezTo>
                    <a:lnTo>
                      <a:pt x="6786" y="33301"/>
                    </a:lnTo>
                    <a:cubicBezTo>
                      <a:pt x="7400" y="33984"/>
                      <a:pt x="8162" y="34290"/>
                      <a:pt x="9071" y="34290"/>
                    </a:cubicBezTo>
                    <a:cubicBezTo>
                      <a:pt x="9910" y="34290"/>
                      <a:pt x="10748" y="33907"/>
                      <a:pt x="11363" y="33301"/>
                    </a:cubicBezTo>
                    <a:lnTo>
                      <a:pt x="41926" y="2738"/>
                    </a:lnTo>
                    <a:lnTo>
                      <a:pt x="50998" y="11810"/>
                    </a:lnTo>
                    <a:lnTo>
                      <a:pt x="42918" y="19890"/>
                    </a:lnTo>
                    <a:cubicBezTo>
                      <a:pt x="42387" y="20392"/>
                      <a:pt x="42387" y="21074"/>
                      <a:pt x="42918" y="21533"/>
                    </a:cubicBezTo>
                    <a:cubicBezTo>
                      <a:pt x="43149" y="21757"/>
                      <a:pt x="43430" y="21871"/>
                      <a:pt x="43719" y="21871"/>
                    </a:cubicBezTo>
                    <a:cubicBezTo>
                      <a:pt x="44007" y="21871"/>
                      <a:pt x="44288" y="21757"/>
                      <a:pt x="44519" y="21533"/>
                    </a:cubicBezTo>
                    <a:lnTo>
                      <a:pt x="53437" y="12615"/>
                    </a:lnTo>
                    <a:cubicBezTo>
                      <a:pt x="53667" y="12419"/>
                      <a:pt x="53744" y="12112"/>
                      <a:pt x="53744" y="11889"/>
                    </a:cubicBezTo>
                    <a:cubicBezTo>
                      <a:pt x="53968" y="11583"/>
                      <a:pt x="53814" y="11277"/>
                      <a:pt x="53667" y="10977"/>
                    </a:cubicBezTo>
                    <a:lnTo>
                      <a:pt x="42995" y="305"/>
                    </a:lnTo>
                    <a:cubicBezTo>
                      <a:pt x="42726" y="115"/>
                      <a:pt x="42438" y="0"/>
                      <a:pt x="42156"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11758;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7ggAAMsXAAAvCQAAMBgAAAAAAAAmAAAACAAAAP//////////"/>
                  </a:ext>
                </a:extLst>
              </p:cNvSpPr>
              <p:nvPr/>
            </p:nvSpPr>
            <p:spPr>
              <a:xfrm>
                <a:off x="1451610" y="3867785"/>
                <a:ext cx="41275" cy="64135"/>
              </a:xfrm>
              <a:custGeom>
                <a:avLst/>
                <a:gdLst/>
                <a:ahLst/>
                <a:cxnLst/>
                <a:rect l="0" t="0" r="41275" b="64135"/>
                <a:pathLst>
                  <a:path w="41275" h="64135">
                    <a:moveTo>
                      <a:pt x="25832" y="0"/>
                    </a:moveTo>
                    <a:cubicBezTo>
                      <a:pt x="24838" y="0"/>
                      <a:pt x="23772" y="384"/>
                      <a:pt x="23156" y="1147"/>
                    </a:cubicBezTo>
                    <a:lnTo>
                      <a:pt x="9402" y="14901"/>
                    </a:lnTo>
                    <a:lnTo>
                      <a:pt x="1919" y="7418"/>
                    </a:lnTo>
                    <a:cubicBezTo>
                      <a:pt x="1726" y="7297"/>
                      <a:pt x="1456" y="7200"/>
                      <a:pt x="1180" y="7200"/>
                    </a:cubicBezTo>
                    <a:cubicBezTo>
                      <a:pt x="904" y="7200"/>
                      <a:pt x="616" y="7297"/>
                      <a:pt x="385" y="7483"/>
                    </a:cubicBezTo>
                    <a:cubicBezTo>
                      <a:pt x="6" y="7867"/>
                      <a:pt x="6" y="8476"/>
                      <a:pt x="385" y="9009"/>
                    </a:cubicBezTo>
                    <a:lnTo>
                      <a:pt x="8638" y="17178"/>
                    </a:lnTo>
                    <a:cubicBezTo>
                      <a:pt x="8792" y="17409"/>
                      <a:pt x="9100" y="17486"/>
                      <a:pt x="9402" y="17486"/>
                    </a:cubicBezTo>
                    <a:cubicBezTo>
                      <a:pt x="9633" y="17486"/>
                      <a:pt x="9941" y="17409"/>
                      <a:pt x="10166" y="17178"/>
                    </a:cubicBezTo>
                    <a:lnTo>
                      <a:pt x="24690" y="2654"/>
                    </a:lnTo>
                    <a:cubicBezTo>
                      <a:pt x="24915" y="2372"/>
                      <a:pt x="25454" y="2218"/>
                      <a:pt x="25909" y="2218"/>
                    </a:cubicBezTo>
                    <a:cubicBezTo>
                      <a:pt x="26372" y="2218"/>
                      <a:pt x="26750" y="2372"/>
                      <a:pt x="27135" y="2673"/>
                    </a:cubicBezTo>
                    <a:lnTo>
                      <a:pt x="38823" y="14361"/>
                    </a:lnTo>
                    <a:cubicBezTo>
                      <a:pt x="39054" y="14587"/>
                      <a:pt x="39285" y="15120"/>
                      <a:pt x="39285" y="15575"/>
                    </a:cubicBezTo>
                    <a:cubicBezTo>
                      <a:pt x="39285" y="16036"/>
                      <a:pt x="39054" y="16415"/>
                      <a:pt x="38823" y="16800"/>
                    </a:cubicBezTo>
                    <a:lnTo>
                      <a:pt x="24228" y="31395"/>
                    </a:lnTo>
                    <a:cubicBezTo>
                      <a:pt x="23849" y="31689"/>
                      <a:pt x="23849" y="32375"/>
                      <a:pt x="24228" y="32830"/>
                    </a:cubicBezTo>
                    <a:lnTo>
                      <a:pt x="38823" y="47425"/>
                    </a:lnTo>
                    <a:cubicBezTo>
                      <a:pt x="39054" y="47642"/>
                      <a:pt x="39285" y="48098"/>
                      <a:pt x="39285" y="48559"/>
                    </a:cubicBezTo>
                    <a:cubicBezTo>
                      <a:pt x="39285" y="49091"/>
                      <a:pt x="39054" y="49476"/>
                      <a:pt x="38823" y="49854"/>
                    </a:cubicBezTo>
                    <a:lnTo>
                      <a:pt x="27135" y="61542"/>
                    </a:lnTo>
                    <a:cubicBezTo>
                      <a:pt x="26789" y="61807"/>
                      <a:pt x="26333" y="61974"/>
                      <a:pt x="25884" y="61974"/>
                    </a:cubicBezTo>
                    <a:cubicBezTo>
                      <a:pt x="25435" y="61974"/>
                      <a:pt x="24992" y="61807"/>
                      <a:pt x="24690" y="61461"/>
                    </a:cubicBezTo>
                    <a:lnTo>
                      <a:pt x="19183" y="56042"/>
                    </a:lnTo>
                    <a:cubicBezTo>
                      <a:pt x="18997" y="55850"/>
                      <a:pt x="18747" y="55754"/>
                      <a:pt x="18477" y="55754"/>
                    </a:cubicBezTo>
                    <a:cubicBezTo>
                      <a:pt x="18214" y="55754"/>
                      <a:pt x="17925" y="55850"/>
                      <a:pt x="17656" y="56042"/>
                    </a:cubicBezTo>
                    <a:cubicBezTo>
                      <a:pt x="17277" y="56421"/>
                      <a:pt x="17277" y="57107"/>
                      <a:pt x="17656" y="57568"/>
                    </a:cubicBezTo>
                    <a:lnTo>
                      <a:pt x="23156" y="62987"/>
                    </a:lnTo>
                    <a:cubicBezTo>
                      <a:pt x="23926" y="63750"/>
                      <a:pt x="24838" y="64135"/>
                      <a:pt x="25832" y="64135"/>
                    </a:cubicBezTo>
                    <a:cubicBezTo>
                      <a:pt x="26750" y="64135"/>
                      <a:pt x="27822" y="63750"/>
                      <a:pt x="28509" y="62987"/>
                    </a:cubicBezTo>
                    <a:lnTo>
                      <a:pt x="40126" y="51370"/>
                    </a:lnTo>
                    <a:cubicBezTo>
                      <a:pt x="40889" y="50618"/>
                      <a:pt x="41268" y="49630"/>
                      <a:pt x="41268" y="48713"/>
                    </a:cubicBezTo>
                    <a:cubicBezTo>
                      <a:pt x="41268" y="47642"/>
                      <a:pt x="40889" y="46648"/>
                      <a:pt x="40126" y="46039"/>
                    </a:cubicBezTo>
                    <a:lnTo>
                      <a:pt x="26372" y="31913"/>
                    </a:lnTo>
                    <a:lnTo>
                      <a:pt x="40126" y="18159"/>
                    </a:lnTo>
                    <a:cubicBezTo>
                      <a:pt x="40889" y="17409"/>
                      <a:pt x="41268" y="16415"/>
                      <a:pt x="41268" y="15498"/>
                    </a:cubicBezTo>
                    <a:cubicBezTo>
                      <a:pt x="41268" y="14433"/>
                      <a:pt x="40889" y="13440"/>
                      <a:pt x="40126" y="12830"/>
                    </a:cubicBezTo>
                    <a:lnTo>
                      <a:pt x="28509" y="1213"/>
                    </a:lnTo>
                    <a:cubicBezTo>
                      <a:pt x="27745" y="384"/>
                      <a:pt x="26750" y="0"/>
                      <a:pt x="25832"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1759;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yggAAMoXAAAICQAALxgAAAAAAAAmAAAACAAAAP//////////"/>
                  </a:ext>
                </a:extLst>
              </p:cNvSpPr>
              <p:nvPr/>
            </p:nvSpPr>
            <p:spPr>
              <a:xfrm>
                <a:off x="1428750" y="3867150"/>
                <a:ext cx="39370" cy="64135"/>
              </a:xfrm>
              <a:custGeom>
                <a:avLst/>
                <a:gdLst/>
                <a:ahLst/>
                <a:cxnLst/>
                <a:rect l="0" t="0" r="39370" b="64135"/>
                <a:pathLst>
                  <a:path w="39370" h="64135">
                    <a:moveTo>
                      <a:pt x="15870" y="6"/>
                    </a:moveTo>
                    <a:cubicBezTo>
                      <a:pt x="14806" y="6"/>
                      <a:pt x="13813" y="385"/>
                      <a:pt x="13204" y="1150"/>
                    </a:cubicBezTo>
                    <a:lnTo>
                      <a:pt x="1531" y="12823"/>
                    </a:lnTo>
                    <a:cubicBezTo>
                      <a:pt x="6" y="14390"/>
                      <a:pt x="6" y="16761"/>
                      <a:pt x="1531" y="18291"/>
                    </a:cubicBezTo>
                    <a:lnTo>
                      <a:pt x="15261" y="32021"/>
                    </a:lnTo>
                    <a:lnTo>
                      <a:pt x="1531" y="45751"/>
                    </a:lnTo>
                    <a:cubicBezTo>
                      <a:pt x="6" y="47373"/>
                      <a:pt x="6" y="49822"/>
                      <a:pt x="1531" y="51351"/>
                    </a:cubicBezTo>
                    <a:lnTo>
                      <a:pt x="13204" y="63024"/>
                    </a:lnTo>
                    <a:cubicBezTo>
                      <a:pt x="13967" y="63749"/>
                      <a:pt x="14883" y="64128"/>
                      <a:pt x="15870" y="64128"/>
                    </a:cubicBezTo>
                    <a:cubicBezTo>
                      <a:pt x="16786" y="64128"/>
                      <a:pt x="17856" y="63749"/>
                      <a:pt x="18464" y="62984"/>
                    </a:cubicBezTo>
                    <a:lnTo>
                      <a:pt x="32271" y="49177"/>
                    </a:lnTo>
                    <a:lnTo>
                      <a:pt x="37538" y="54565"/>
                    </a:lnTo>
                    <a:cubicBezTo>
                      <a:pt x="37768" y="54758"/>
                      <a:pt x="38031" y="54854"/>
                      <a:pt x="38300" y="54854"/>
                    </a:cubicBezTo>
                    <a:cubicBezTo>
                      <a:pt x="38569" y="54854"/>
                      <a:pt x="38832" y="54758"/>
                      <a:pt x="39062" y="54565"/>
                    </a:cubicBezTo>
                    <a:cubicBezTo>
                      <a:pt x="39370" y="54179"/>
                      <a:pt x="39370" y="53491"/>
                      <a:pt x="38986" y="53112"/>
                    </a:cubicBezTo>
                    <a:lnTo>
                      <a:pt x="33034" y="47160"/>
                    </a:lnTo>
                    <a:cubicBezTo>
                      <a:pt x="32809" y="46910"/>
                      <a:pt x="32502" y="46833"/>
                      <a:pt x="32271" y="46833"/>
                    </a:cubicBezTo>
                    <a:cubicBezTo>
                      <a:pt x="31970" y="46833"/>
                      <a:pt x="31663" y="46910"/>
                      <a:pt x="31509" y="47142"/>
                    </a:cubicBezTo>
                    <a:lnTo>
                      <a:pt x="17017" y="61634"/>
                    </a:lnTo>
                    <a:cubicBezTo>
                      <a:pt x="16709" y="61911"/>
                      <a:pt x="16254" y="62142"/>
                      <a:pt x="15722" y="62142"/>
                    </a:cubicBezTo>
                    <a:cubicBezTo>
                      <a:pt x="15261" y="62142"/>
                      <a:pt x="14883" y="61911"/>
                      <a:pt x="14499" y="61679"/>
                    </a:cubicBezTo>
                    <a:lnTo>
                      <a:pt x="2902" y="50082"/>
                    </a:lnTo>
                    <a:cubicBezTo>
                      <a:pt x="2217" y="49282"/>
                      <a:pt x="2217" y="48138"/>
                      <a:pt x="2902" y="47527"/>
                    </a:cubicBezTo>
                    <a:lnTo>
                      <a:pt x="17401" y="33028"/>
                    </a:lnTo>
                    <a:cubicBezTo>
                      <a:pt x="17548" y="32758"/>
                      <a:pt x="17625" y="32449"/>
                      <a:pt x="17625" y="32218"/>
                    </a:cubicBezTo>
                    <a:cubicBezTo>
                      <a:pt x="17625" y="31916"/>
                      <a:pt x="17548" y="31607"/>
                      <a:pt x="17401" y="31453"/>
                    </a:cubicBezTo>
                    <a:lnTo>
                      <a:pt x="2902" y="16954"/>
                    </a:lnTo>
                    <a:cubicBezTo>
                      <a:pt x="2217" y="16228"/>
                      <a:pt x="2217" y="15077"/>
                      <a:pt x="2902" y="14390"/>
                    </a:cubicBezTo>
                    <a:lnTo>
                      <a:pt x="14499" y="2793"/>
                    </a:lnTo>
                    <a:cubicBezTo>
                      <a:pt x="14806" y="2455"/>
                      <a:pt x="15261" y="2223"/>
                      <a:pt x="15722" y="2223"/>
                    </a:cubicBezTo>
                    <a:cubicBezTo>
                      <a:pt x="16254" y="2223"/>
                      <a:pt x="16639" y="2455"/>
                      <a:pt x="17017" y="2680"/>
                    </a:cubicBezTo>
                    <a:lnTo>
                      <a:pt x="20297" y="6047"/>
                    </a:lnTo>
                    <a:cubicBezTo>
                      <a:pt x="20489" y="6240"/>
                      <a:pt x="20752" y="6337"/>
                      <a:pt x="21034" y="6337"/>
                    </a:cubicBezTo>
                    <a:cubicBezTo>
                      <a:pt x="21309" y="6337"/>
                      <a:pt x="21591" y="6240"/>
                      <a:pt x="21822" y="6047"/>
                    </a:cubicBezTo>
                    <a:cubicBezTo>
                      <a:pt x="22206" y="5668"/>
                      <a:pt x="22206" y="4980"/>
                      <a:pt x="21822" y="4518"/>
                    </a:cubicBezTo>
                    <a:lnTo>
                      <a:pt x="18464" y="1160"/>
                    </a:lnTo>
                    <a:cubicBezTo>
                      <a:pt x="17779" y="385"/>
                      <a:pt x="16786" y="6"/>
                      <a:pt x="15870" y="6"/>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11760;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KgsAAJ4VAABrCwAABBYAAAAAAAAmAAAACAAAAP//////////"/>
                  </a:ext>
                </a:extLst>
              </p:cNvSpPr>
              <p:nvPr/>
            </p:nvSpPr>
            <p:spPr>
              <a:xfrm>
                <a:off x="1814830" y="3514090"/>
                <a:ext cx="41275" cy="64770"/>
              </a:xfrm>
              <a:custGeom>
                <a:avLst/>
                <a:gdLst/>
                <a:ahLst/>
                <a:cxnLst/>
                <a:rect l="0" t="0" r="41275" b="64770"/>
                <a:pathLst>
                  <a:path w="41275" h="64770">
                    <a:moveTo>
                      <a:pt x="25832" y="0"/>
                    </a:moveTo>
                    <a:cubicBezTo>
                      <a:pt x="24838" y="0"/>
                      <a:pt x="23772" y="389"/>
                      <a:pt x="23156" y="1159"/>
                    </a:cubicBezTo>
                    <a:lnTo>
                      <a:pt x="9402" y="14913"/>
                    </a:lnTo>
                    <a:lnTo>
                      <a:pt x="1919" y="7557"/>
                    </a:lnTo>
                    <a:cubicBezTo>
                      <a:pt x="1726" y="7369"/>
                      <a:pt x="1456" y="7272"/>
                      <a:pt x="1180" y="7272"/>
                    </a:cubicBezTo>
                    <a:cubicBezTo>
                      <a:pt x="904" y="7272"/>
                      <a:pt x="616" y="7369"/>
                      <a:pt x="385" y="7557"/>
                    </a:cubicBezTo>
                    <a:cubicBezTo>
                      <a:pt x="6" y="7946"/>
                      <a:pt x="6" y="8561"/>
                      <a:pt x="385" y="9098"/>
                    </a:cubicBezTo>
                    <a:lnTo>
                      <a:pt x="8638" y="17351"/>
                    </a:lnTo>
                    <a:cubicBezTo>
                      <a:pt x="8792" y="17582"/>
                      <a:pt x="9100" y="17659"/>
                      <a:pt x="9402" y="17659"/>
                    </a:cubicBezTo>
                    <a:cubicBezTo>
                      <a:pt x="9633" y="17659"/>
                      <a:pt x="9941" y="17582"/>
                      <a:pt x="10166" y="17348"/>
                    </a:cubicBezTo>
                    <a:lnTo>
                      <a:pt x="24690" y="2824"/>
                    </a:lnTo>
                    <a:cubicBezTo>
                      <a:pt x="24915" y="2396"/>
                      <a:pt x="25454" y="2241"/>
                      <a:pt x="25909" y="2241"/>
                    </a:cubicBezTo>
                    <a:cubicBezTo>
                      <a:pt x="26372" y="2241"/>
                      <a:pt x="26750" y="2396"/>
                      <a:pt x="27135" y="2700"/>
                    </a:cubicBezTo>
                    <a:lnTo>
                      <a:pt x="38823" y="14388"/>
                    </a:lnTo>
                    <a:cubicBezTo>
                      <a:pt x="39054" y="14732"/>
                      <a:pt x="39285" y="15270"/>
                      <a:pt x="39285" y="15729"/>
                    </a:cubicBezTo>
                    <a:cubicBezTo>
                      <a:pt x="39285" y="16196"/>
                      <a:pt x="39054" y="16578"/>
                      <a:pt x="38823" y="16966"/>
                    </a:cubicBezTo>
                    <a:lnTo>
                      <a:pt x="24228" y="31561"/>
                    </a:lnTo>
                    <a:cubicBezTo>
                      <a:pt x="23849" y="32003"/>
                      <a:pt x="23849" y="32696"/>
                      <a:pt x="24228" y="33156"/>
                    </a:cubicBezTo>
                    <a:lnTo>
                      <a:pt x="38823" y="47751"/>
                    </a:lnTo>
                    <a:cubicBezTo>
                      <a:pt x="39054" y="48114"/>
                      <a:pt x="39285" y="48574"/>
                      <a:pt x="39285" y="49041"/>
                    </a:cubicBezTo>
                    <a:cubicBezTo>
                      <a:pt x="39285" y="49578"/>
                      <a:pt x="39054" y="49967"/>
                      <a:pt x="38823" y="50349"/>
                    </a:cubicBezTo>
                    <a:lnTo>
                      <a:pt x="27135" y="62037"/>
                    </a:lnTo>
                    <a:cubicBezTo>
                      <a:pt x="26789" y="62419"/>
                      <a:pt x="26333" y="62588"/>
                      <a:pt x="25884" y="62588"/>
                    </a:cubicBezTo>
                    <a:cubicBezTo>
                      <a:pt x="25435" y="62588"/>
                      <a:pt x="24992" y="62419"/>
                      <a:pt x="24690" y="62070"/>
                    </a:cubicBezTo>
                    <a:lnTo>
                      <a:pt x="19183" y="56563"/>
                    </a:lnTo>
                    <a:cubicBezTo>
                      <a:pt x="18997" y="56403"/>
                      <a:pt x="18747" y="56306"/>
                      <a:pt x="18477" y="56306"/>
                    </a:cubicBezTo>
                    <a:cubicBezTo>
                      <a:pt x="18214" y="56306"/>
                      <a:pt x="17925" y="56403"/>
                      <a:pt x="17656" y="56598"/>
                    </a:cubicBezTo>
                    <a:cubicBezTo>
                      <a:pt x="17277" y="56980"/>
                      <a:pt x="17277" y="57673"/>
                      <a:pt x="17656" y="58139"/>
                    </a:cubicBezTo>
                    <a:lnTo>
                      <a:pt x="23156" y="63639"/>
                    </a:lnTo>
                    <a:cubicBezTo>
                      <a:pt x="23926" y="64381"/>
                      <a:pt x="24838" y="64770"/>
                      <a:pt x="25832" y="64770"/>
                    </a:cubicBezTo>
                    <a:cubicBezTo>
                      <a:pt x="26750" y="64770"/>
                      <a:pt x="27822" y="64381"/>
                      <a:pt x="28509" y="63611"/>
                    </a:cubicBezTo>
                    <a:lnTo>
                      <a:pt x="40126" y="51994"/>
                    </a:lnTo>
                    <a:cubicBezTo>
                      <a:pt x="40889" y="51119"/>
                      <a:pt x="41268" y="50122"/>
                      <a:pt x="41268" y="49196"/>
                    </a:cubicBezTo>
                    <a:cubicBezTo>
                      <a:pt x="41268" y="48114"/>
                      <a:pt x="40889" y="47111"/>
                      <a:pt x="40126" y="46496"/>
                    </a:cubicBezTo>
                    <a:lnTo>
                      <a:pt x="26372" y="32230"/>
                    </a:lnTo>
                    <a:lnTo>
                      <a:pt x="40126" y="18476"/>
                    </a:lnTo>
                    <a:cubicBezTo>
                      <a:pt x="40889" y="17582"/>
                      <a:pt x="41268" y="16578"/>
                      <a:pt x="41268" y="15652"/>
                    </a:cubicBezTo>
                    <a:cubicBezTo>
                      <a:pt x="41268" y="14577"/>
                      <a:pt x="40889" y="13573"/>
                      <a:pt x="40126" y="12958"/>
                    </a:cubicBezTo>
                    <a:lnTo>
                      <a:pt x="28509" y="1159"/>
                    </a:lnTo>
                    <a:cubicBezTo>
                      <a:pt x="27745" y="389"/>
                      <a:pt x="26750" y="0"/>
                      <a:pt x="25832"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1761;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BQsAAJ4VAABECwAAAxYAAAAAAAAmAAAACAAAAP//////////"/>
                  </a:ext>
                </a:extLst>
              </p:cNvSpPr>
              <p:nvPr/>
            </p:nvSpPr>
            <p:spPr>
              <a:xfrm>
                <a:off x="1791335" y="3514090"/>
                <a:ext cx="40005" cy="64135"/>
              </a:xfrm>
              <a:custGeom>
                <a:avLst/>
                <a:gdLst/>
                <a:ahLst/>
                <a:cxnLst/>
                <a:rect l="0" t="0" r="40005" b="64135"/>
                <a:pathLst>
                  <a:path w="40005" h="64135">
                    <a:moveTo>
                      <a:pt x="16125" y="6"/>
                    </a:moveTo>
                    <a:cubicBezTo>
                      <a:pt x="15045" y="6"/>
                      <a:pt x="14035" y="385"/>
                      <a:pt x="13417" y="1150"/>
                    </a:cubicBezTo>
                    <a:lnTo>
                      <a:pt x="1555" y="12860"/>
                    </a:lnTo>
                    <a:cubicBezTo>
                      <a:pt x="6" y="14390"/>
                      <a:pt x="6" y="16761"/>
                      <a:pt x="1555" y="18291"/>
                    </a:cubicBezTo>
                    <a:lnTo>
                      <a:pt x="15507" y="32064"/>
                    </a:lnTo>
                    <a:lnTo>
                      <a:pt x="1555" y="45843"/>
                    </a:lnTo>
                    <a:cubicBezTo>
                      <a:pt x="6" y="47373"/>
                      <a:pt x="6" y="49822"/>
                      <a:pt x="1555" y="51351"/>
                    </a:cubicBezTo>
                    <a:lnTo>
                      <a:pt x="13417" y="62984"/>
                    </a:lnTo>
                    <a:cubicBezTo>
                      <a:pt x="14192" y="63749"/>
                      <a:pt x="15123" y="64128"/>
                      <a:pt x="16125" y="64128"/>
                    </a:cubicBezTo>
                    <a:cubicBezTo>
                      <a:pt x="17056" y="64128"/>
                      <a:pt x="18143" y="63749"/>
                      <a:pt x="18762" y="62984"/>
                    </a:cubicBezTo>
                    <a:lnTo>
                      <a:pt x="32791" y="49205"/>
                    </a:lnTo>
                    <a:lnTo>
                      <a:pt x="38143" y="54557"/>
                    </a:lnTo>
                    <a:cubicBezTo>
                      <a:pt x="38377" y="54758"/>
                      <a:pt x="38644" y="54854"/>
                      <a:pt x="38917" y="54854"/>
                    </a:cubicBezTo>
                    <a:cubicBezTo>
                      <a:pt x="39191" y="54854"/>
                      <a:pt x="39458" y="54758"/>
                      <a:pt x="39692" y="54565"/>
                    </a:cubicBezTo>
                    <a:cubicBezTo>
                      <a:pt x="40005" y="54179"/>
                      <a:pt x="40005" y="53491"/>
                      <a:pt x="39614" y="53112"/>
                    </a:cubicBezTo>
                    <a:lnTo>
                      <a:pt x="33566" y="47142"/>
                    </a:lnTo>
                    <a:cubicBezTo>
                      <a:pt x="33338" y="46910"/>
                      <a:pt x="33026" y="46833"/>
                      <a:pt x="32791" y="46833"/>
                    </a:cubicBezTo>
                    <a:cubicBezTo>
                      <a:pt x="32485" y="46833"/>
                      <a:pt x="32173" y="46910"/>
                      <a:pt x="32017" y="47142"/>
                    </a:cubicBezTo>
                    <a:lnTo>
                      <a:pt x="17291" y="61679"/>
                    </a:lnTo>
                    <a:cubicBezTo>
                      <a:pt x="16978" y="61911"/>
                      <a:pt x="16516" y="62142"/>
                      <a:pt x="15975" y="62142"/>
                    </a:cubicBezTo>
                    <a:cubicBezTo>
                      <a:pt x="15507" y="62142"/>
                      <a:pt x="15123" y="61911"/>
                      <a:pt x="14732" y="61679"/>
                    </a:cubicBezTo>
                    <a:lnTo>
                      <a:pt x="2949" y="49896"/>
                    </a:lnTo>
                    <a:cubicBezTo>
                      <a:pt x="2252" y="49282"/>
                      <a:pt x="2252" y="48138"/>
                      <a:pt x="2949" y="47527"/>
                    </a:cubicBezTo>
                    <a:lnTo>
                      <a:pt x="17681" y="32983"/>
                    </a:lnTo>
                    <a:cubicBezTo>
                      <a:pt x="17831" y="32758"/>
                      <a:pt x="17909" y="32449"/>
                      <a:pt x="17909" y="32218"/>
                    </a:cubicBezTo>
                    <a:cubicBezTo>
                      <a:pt x="17909" y="31916"/>
                      <a:pt x="17831" y="31607"/>
                      <a:pt x="17681" y="31453"/>
                    </a:cubicBezTo>
                    <a:lnTo>
                      <a:pt x="2949" y="16915"/>
                    </a:lnTo>
                    <a:cubicBezTo>
                      <a:pt x="2252" y="16228"/>
                      <a:pt x="2252" y="15077"/>
                      <a:pt x="2949" y="14390"/>
                    </a:cubicBezTo>
                    <a:lnTo>
                      <a:pt x="14732" y="2607"/>
                    </a:lnTo>
                    <a:cubicBezTo>
                      <a:pt x="15045" y="2455"/>
                      <a:pt x="15507" y="2223"/>
                      <a:pt x="15975" y="2223"/>
                    </a:cubicBezTo>
                    <a:cubicBezTo>
                      <a:pt x="16516" y="2223"/>
                      <a:pt x="16906" y="2455"/>
                      <a:pt x="17291" y="2680"/>
                    </a:cubicBezTo>
                    <a:lnTo>
                      <a:pt x="20624" y="6047"/>
                    </a:lnTo>
                    <a:cubicBezTo>
                      <a:pt x="20819" y="6240"/>
                      <a:pt x="21086" y="6337"/>
                      <a:pt x="21372" y="6337"/>
                    </a:cubicBezTo>
                    <a:cubicBezTo>
                      <a:pt x="21652" y="6337"/>
                      <a:pt x="21939" y="6240"/>
                      <a:pt x="22173" y="6047"/>
                    </a:cubicBezTo>
                    <a:cubicBezTo>
                      <a:pt x="22564" y="5668"/>
                      <a:pt x="22564" y="4980"/>
                      <a:pt x="22173" y="4518"/>
                    </a:cubicBezTo>
                    <a:lnTo>
                      <a:pt x="18762" y="1150"/>
                    </a:lnTo>
                    <a:cubicBezTo>
                      <a:pt x="18065" y="385"/>
                      <a:pt x="17056" y="6"/>
                      <a:pt x="16125" y="6"/>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1762;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Mw0AAO8XAACRDQAAKBgAAAAAAAAmAAAACAAAAP//////////"/>
                  </a:ext>
                </a:extLst>
              </p:cNvSpPr>
              <p:nvPr/>
            </p:nvSpPr>
            <p:spPr>
              <a:xfrm>
                <a:off x="2145665" y="3890645"/>
                <a:ext cx="59690" cy="36195"/>
              </a:xfrm>
              <a:custGeom>
                <a:avLst/>
                <a:gdLst/>
                <a:ahLst/>
                <a:cxnLst/>
                <a:rect l="0" t="0" r="59690" b="36195"/>
                <a:pathLst>
                  <a:path w="59690" h="36195">
                    <a:moveTo>
                      <a:pt x="11994" y="0"/>
                    </a:moveTo>
                    <a:cubicBezTo>
                      <a:pt x="11707" y="0"/>
                      <a:pt x="11425" y="117"/>
                      <a:pt x="11195" y="351"/>
                    </a:cubicBezTo>
                    <a:lnTo>
                      <a:pt x="537" y="11189"/>
                    </a:lnTo>
                    <a:cubicBezTo>
                      <a:pt x="6" y="11729"/>
                      <a:pt x="6" y="12346"/>
                      <a:pt x="537" y="12892"/>
                    </a:cubicBezTo>
                    <a:lnTo>
                      <a:pt x="20862" y="33561"/>
                    </a:lnTo>
                    <a:cubicBezTo>
                      <a:pt x="22460" y="35187"/>
                      <a:pt x="24666" y="36188"/>
                      <a:pt x="26949" y="36188"/>
                    </a:cubicBezTo>
                    <a:cubicBezTo>
                      <a:pt x="29238" y="36188"/>
                      <a:pt x="31443" y="35336"/>
                      <a:pt x="33042" y="33561"/>
                    </a:cubicBezTo>
                    <a:lnTo>
                      <a:pt x="59153" y="7086"/>
                    </a:lnTo>
                    <a:cubicBezTo>
                      <a:pt x="59684" y="6540"/>
                      <a:pt x="59684" y="5767"/>
                      <a:pt x="59306" y="5383"/>
                    </a:cubicBezTo>
                    <a:cubicBezTo>
                      <a:pt x="59076" y="5149"/>
                      <a:pt x="58789" y="5032"/>
                      <a:pt x="58507" y="5032"/>
                    </a:cubicBezTo>
                    <a:cubicBezTo>
                      <a:pt x="58219" y="5032"/>
                      <a:pt x="57932" y="5149"/>
                      <a:pt x="57708" y="5383"/>
                    </a:cubicBezTo>
                    <a:lnTo>
                      <a:pt x="31597" y="31936"/>
                    </a:lnTo>
                    <a:cubicBezTo>
                      <a:pt x="30376" y="33171"/>
                      <a:pt x="28777" y="33867"/>
                      <a:pt x="27025" y="33867"/>
                    </a:cubicBezTo>
                    <a:cubicBezTo>
                      <a:pt x="25350" y="33867"/>
                      <a:pt x="23752" y="33171"/>
                      <a:pt x="22460" y="31936"/>
                    </a:cubicBezTo>
                    <a:lnTo>
                      <a:pt x="2896" y="11963"/>
                    </a:lnTo>
                    <a:lnTo>
                      <a:pt x="11956" y="2903"/>
                    </a:lnTo>
                    <a:lnTo>
                      <a:pt x="15153" y="6100"/>
                    </a:lnTo>
                    <a:cubicBezTo>
                      <a:pt x="15383" y="6313"/>
                      <a:pt x="15664" y="6423"/>
                      <a:pt x="15952" y="6423"/>
                    </a:cubicBezTo>
                    <a:cubicBezTo>
                      <a:pt x="16240" y="6423"/>
                      <a:pt x="16521" y="6313"/>
                      <a:pt x="16751" y="6079"/>
                    </a:cubicBezTo>
                    <a:cubicBezTo>
                      <a:pt x="17282" y="5610"/>
                      <a:pt x="17282" y="4915"/>
                      <a:pt x="16751" y="4453"/>
                    </a:cubicBezTo>
                    <a:lnTo>
                      <a:pt x="12793" y="351"/>
                    </a:lnTo>
                    <a:cubicBezTo>
                      <a:pt x="12563" y="117"/>
                      <a:pt x="12276" y="0"/>
                      <a:pt x="11994"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1763;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Tw0AANMXAACkDQAACRgAAAAAAAAmAAAACAAAAP//////////"/>
                  </a:ext>
                </a:extLst>
              </p:cNvSpPr>
              <p:nvPr/>
            </p:nvSpPr>
            <p:spPr>
              <a:xfrm>
                <a:off x="2163445" y="3872865"/>
                <a:ext cx="53975" cy="34290"/>
              </a:xfrm>
              <a:custGeom>
                <a:avLst/>
                <a:gdLst/>
                <a:ahLst/>
                <a:cxnLst/>
                <a:rect l="0" t="0" r="53975" b="34290"/>
                <a:pathLst>
                  <a:path w="53975" h="34290">
                    <a:moveTo>
                      <a:pt x="42156" y="0"/>
                    </a:moveTo>
                    <a:cubicBezTo>
                      <a:pt x="41868" y="0"/>
                      <a:pt x="41580" y="115"/>
                      <a:pt x="41318" y="344"/>
                    </a:cubicBezTo>
                    <a:lnTo>
                      <a:pt x="9910" y="31752"/>
                    </a:lnTo>
                    <a:cubicBezTo>
                      <a:pt x="9686" y="31860"/>
                      <a:pt x="9455" y="31936"/>
                      <a:pt x="9148" y="31936"/>
                    </a:cubicBezTo>
                    <a:cubicBezTo>
                      <a:pt x="8847" y="31936"/>
                      <a:pt x="8617" y="31860"/>
                      <a:pt x="8386" y="31707"/>
                    </a:cubicBezTo>
                    <a:lnTo>
                      <a:pt x="2138" y="25459"/>
                    </a:lnTo>
                    <a:cubicBezTo>
                      <a:pt x="1869" y="25175"/>
                      <a:pt x="1587" y="25061"/>
                      <a:pt x="1299" y="25061"/>
                    </a:cubicBezTo>
                    <a:cubicBezTo>
                      <a:pt x="1011" y="25061"/>
                      <a:pt x="729" y="25175"/>
                      <a:pt x="460" y="25405"/>
                    </a:cubicBezTo>
                    <a:cubicBezTo>
                      <a:pt x="6" y="25858"/>
                      <a:pt x="6" y="26540"/>
                      <a:pt x="460" y="27076"/>
                    </a:cubicBezTo>
                    <a:lnTo>
                      <a:pt x="6786" y="33301"/>
                    </a:lnTo>
                    <a:cubicBezTo>
                      <a:pt x="7400" y="33984"/>
                      <a:pt x="8162" y="34290"/>
                      <a:pt x="9071" y="34290"/>
                    </a:cubicBezTo>
                    <a:cubicBezTo>
                      <a:pt x="9910" y="34290"/>
                      <a:pt x="10748" y="33907"/>
                      <a:pt x="11363" y="33301"/>
                    </a:cubicBezTo>
                    <a:lnTo>
                      <a:pt x="41926" y="2738"/>
                    </a:lnTo>
                    <a:lnTo>
                      <a:pt x="50998" y="11810"/>
                    </a:lnTo>
                    <a:lnTo>
                      <a:pt x="42918" y="19890"/>
                    </a:lnTo>
                    <a:cubicBezTo>
                      <a:pt x="42387" y="20392"/>
                      <a:pt x="42387" y="21074"/>
                      <a:pt x="42918" y="21533"/>
                    </a:cubicBezTo>
                    <a:cubicBezTo>
                      <a:pt x="43149" y="21757"/>
                      <a:pt x="43430" y="21871"/>
                      <a:pt x="43719" y="21871"/>
                    </a:cubicBezTo>
                    <a:cubicBezTo>
                      <a:pt x="44007" y="21871"/>
                      <a:pt x="44288" y="21757"/>
                      <a:pt x="44519" y="21533"/>
                    </a:cubicBezTo>
                    <a:lnTo>
                      <a:pt x="53437" y="12615"/>
                    </a:lnTo>
                    <a:cubicBezTo>
                      <a:pt x="53667" y="12419"/>
                      <a:pt x="53744" y="12112"/>
                      <a:pt x="53744" y="11889"/>
                    </a:cubicBezTo>
                    <a:cubicBezTo>
                      <a:pt x="53968" y="11583"/>
                      <a:pt x="53814" y="11277"/>
                      <a:pt x="53667" y="10977"/>
                    </a:cubicBezTo>
                    <a:lnTo>
                      <a:pt x="42995" y="305"/>
                    </a:lnTo>
                    <a:cubicBezTo>
                      <a:pt x="42726" y="115"/>
                      <a:pt x="42438" y="0"/>
                      <a:pt x="42156"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1764;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Vg0AAJ4VAACXDQAABBYAAAAAAAAmAAAACAAAAP//////////"/>
                  </a:ext>
                </a:extLst>
              </p:cNvSpPr>
              <p:nvPr/>
            </p:nvSpPr>
            <p:spPr>
              <a:xfrm>
                <a:off x="2167890" y="3514090"/>
                <a:ext cx="41275" cy="64770"/>
              </a:xfrm>
              <a:custGeom>
                <a:avLst/>
                <a:gdLst/>
                <a:ahLst/>
                <a:cxnLst/>
                <a:rect l="0" t="0" r="41275" b="64770"/>
                <a:pathLst>
                  <a:path w="41275" h="64770">
                    <a:moveTo>
                      <a:pt x="25832" y="0"/>
                    </a:moveTo>
                    <a:cubicBezTo>
                      <a:pt x="24838" y="0"/>
                      <a:pt x="23772" y="389"/>
                      <a:pt x="23156" y="1159"/>
                    </a:cubicBezTo>
                    <a:lnTo>
                      <a:pt x="9402" y="14913"/>
                    </a:lnTo>
                    <a:lnTo>
                      <a:pt x="1919" y="7557"/>
                    </a:lnTo>
                    <a:cubicBezTo>
                      <a:pt x="1726" y="7369"/>
                      <a:pt x="1456" y="7272"/>
                      <a:pt x="1180" y="7272"/>
                    </a:cubicBezTo>
                    <a:cubicBezTo>
                      <a:pt x="904" y="7272"/>
                      <a:pt x="616" y="7369"/>
                      <a:pt x="385" y="7557"/>
                    </a:cubicBezTo>
                    <a:cubicBezTo>
                      <a:pt x="6" y="7946"/>
                      <a:pt x="6" y="8561"/>
                      <a:pt x="385" y="9098"/>
                    </a:cubicBezTo>
                    <a:lnTo>
                      <a:pt x="8638" y="17351"/>
                    </a:lnTo>
                    <a:cubicBezTo>
                      <a:pt x="8792" y="17582"/>
                      <a:pt x="9100" y="17659"/>
                      <a:pt x="9402" y="17659"/>
                    </a:cubicBezTo>
                    <a:cubicBezTo>
                      <a:pt x="9633" y="17659"/>
                      <a:pt x="9941" y="17582"/>
                      <a:pt x="10166" y="17348"/>
                    </a:cubicBezTo>
                    <a:lnTo>
                      <a:pt x="24690" y="2824"/>
                    </a:lnTo>
                    <a:cubicBezTo>
                      <a:pt x="24915" y="2396"/>
                      <a:pt x="25454" y="2241"/>
                      <a:pt x="25909" y="2241"/>
                    </a:cubicBezTo>
                    <a:cubicBezTo>
                      <a:pt x="26372" y="2241"/>
                      <a:pt x="26750" y="2396"/>
                      <a:pt x="27135" y="2700"/>
                    </a:cubicBezTo>
                    <a:lnTo>
                      <a:pt x="38823" y="14388"/>
                    </a:lnTo>
                    <a:cubicBezTo>
                      <a:pt x="39054" y="14732"/>
                      <a:pt x="39285" y="15270"/>
                      <a:pt x="39285" y="15729"/>
                    </a:cubicBezTo>
                    <a:cubicBezTo>
                      <a:pt x="39285" y="16196"/>
                      <a:pt x="39054" y="16578"/>
                      <a:pt x="38823" y="16966"/>
                    </a:cubicBezTo>
                    <a:lnTo>
                      <a:pt x="24228" y="31561"/>
                    </a:lnTo>
                    <a:cubicBezTo>
                      <a:pt x="23849" y="32003"/>
                      <a:pt x="23849" y="32696"/>
                      <a:pt x="24228" y="33156"/>
                    </a:cubicBezTo>
                    <a:lnTo>
                      <a:pt x="38823" y="47751"/>
                    </a:lnTo>
                    <a:cubicBezTo>
                      <a:pt x="39054" y="48114"/>
                      <a:pt x="39285" y="48574"/>
                      <a:pt x="39285" y="49041"/>
                    </a:cubicBezTo>
                    <a:cubicBezTo>
                      <a:pt x="39285" y="49578"/>
                      <a:pt x="39054" y="49967"/>
                      <a:pt x="38823" y="50349"/>
                    </a:cubicBezTo>
                    <a:lnTo>
                      <a:pt x="27135" y="62037"/>
                    </a:lnTo>
                    <a:cubicBezTo>
                      <a:pt x="26789" y="62419"/>
                      <a:pt x="26333" y="62588"/>
                      <a:pt x="25884" y="62588"/>
                    </a:cubicBezTo>
                    <a:cubicBezTo>
                      <a:pt x="25435" y="62588"/>
                      <a:pt x="24992" y="62419"/>
                      <a:pt x="24690" y="62070"/>
                    </a:cubicBezTo>
                    <a:lnTo>
                      <a:pt x="19183" y="56563"/>
                    </a:lnTo>
                    <a:cubicBezTo>
                      <a:pt x="18997" y="56403"/>
                      <a:pt x="18747" y="56306"/>
                      <a:pt x="18477" y="56306"/>
                    </a:cubicBezTo>
                    <a:cubicBezTo>
                      <a:pt x="18214" y="56306"/>
                      <a:pt x="17925" y="56403"/>
                      <a:pt x="17656" y="56598"/>
                    </a:cubicBezTo>
                    <a:cubicBezTo>
                      <a:pt x="17277" y="56980"/>
                      <a:pt x="17277" y="57673"/>
                      <a:pt x="17656" y="58139"/>
                    </a:cubicBezTo>
                    <a:lnTo>
                      <a:pt x="23156" y="63639"/>
                    </a:lnTo>
                    <a:cubicBezTo>
                      <a:pt x="23926" y="64381"/>
                      <a:pt x="24838" y="64770"/>
                      <a:pt x="25832" y="64770"/>
                    </a:cubicBezTo>
                    <a:cubicBezTo>
                      <a:pt x="26750" y="64770"/>
                      <a:pt x="27822" y="64381"/>
                      <a:pt x="28509" y="63611"/>
                    </a:cubicBezTo>
                    <a:lnTo>
                      <a:pt x="40126" y="51994"/>
                    </a:lnTo>
                    <a:cubicBezTo>
                      <a:pt x="40889" y="51119"/>
                      <a:pt x="41268" y="50122"/>
                      <a:pt x="41268" y="49196"/>
                    </a:cubicBezTo>
                    <a:cubicBezTo>
                      <a:pt x="41268" y="48114"/>
                      <a:pt x="40889" y="47111"/>
                      <a:pt x="40126" y="46496"/>
                    </a:cubicBezTo>
                    <a:lnTo>
                      <a:pt x="26372" y="32230"/>
                    </a:lnTo>
                    <a:lnTo>
                      <a:pt x="40126" y="18476"/>
                    </a:lnTo>
                    <a:cubicBezTo>
                      <a:pt x="40889" y="17582"/>
                      <a:pt x="41268" y="16578"/>
                      <a:pt x="41268" y="15652"/>
                    </a:cubicBezTo>
                    <a:cubicBezTo>
                      <a:pt x="41268" y="14577"/>
                      <a:pt x="40889" y="13573"/>
                      <a:pt x="40126" y="12958"/>
                    </a:cubicBezTo>
                    <a:lnTo>
                      <a:pt x="28509" y="1159"/>
                    </a:lnTo>
                    <a:cubicBezTo>
                      <a:pt x="27745" y="389"/>
                      <a:pt x="26750" y="0"/>
                      <a:pt x="25832"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1765;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Mg0AAJ4VAABwDQAAAxYAAAAAAAAmAAAACAAAAP//////////"/>
                  </a:ext>
                </a:extLst>
              </p:cNvSpPr>
              <p:nvPr/>
            </p:nvSpPr>
            <p:spPr>
              <a:xfrm>
                <a:off x="2145030" y="3514090"/>
                <a:ext cx="39370" cy="64135"/>
              </a:xfrm>
              <a:custGeom>
                <a:avLst/>
                <a:gdLst/>
                <a:ahLst/>
                <a:cxnLst/>
                <a:rect l="0" t="0" r="39370" b="64135"/>
                <a:pathLst>
                  <a:path w="39370" h="64135">
                    <a:moveTo>
                      <a:pt x="15870" y="6"/>
                    </a:moveTo>
                    <a:cubicBezTo>
                      <a:pt x="14806" y="6"/>
                      <a:pt x="13813" y="385"/>
                      <a:pt x="13204" y="1150"/>
                    </a:cubicBezTo>
                    <a:lnTo>
                      <a:pt x="1531" y="12823"/>
                    </a:lnTo>
                    <a:cubicBezTo>
                      <a:pt x="6" y="14390"/>
                      <a:pt x="6" y="16761"/>
                      <a:pt x="1531" y="18291"/>
                    </a:cubicBezTo>
                    <a:lnTo>
                      <a:pt x="15261" y="32021"/>
                    </a:lnTo>
                    <a:lnTo>
                      <a:pt x="1531" y="45751"/>
                    </a:lnTo>
                    <a:cubicBezTo>
                      <a:pt x="6" y="47373"/>
                      <a:pt x="6" y="49822"/>
                      <a:pt x="1531" y="51351"/>
                    </a:cubicBezTo>
                    <a:lnTo>
                      <a:pt x="13204" y="63024"/>
                    </a:lnTo>
                    <a:cubicBezTo>
                      <a:pt x="13967" y="63749"/>
                      <a:pt x="14883" y="64128"/>
                      <a:pt x="15870" y="64128"/>
                    </a:cubicBezTo>
                    <a:cubicBezTo>
                      <a:pt x="16786" y="64128"/>
                      <a:pt x="17856" y="63749"/>
                      <a:pt x="18464" y="62984"/>
                    </a:cubicBezTo>
                    <a:lnTo>
                      <a:pt x="32271" y="49177"/>
                    </a:lnTo>
                    <a:lnTo>
                      <a:pt x="37538" y="54565"/>
                    </a:lnTo>
                    <a:cubicBezTo>
                      <a:pt x="37768" y="54758"/>
                      <a:pt x="38031" y="54854"/>
                      <a:pt x="38300" y="54854"/>
                    </a:cubicBezTo>
                    <a:cubicBezTo>
                      <a:pt x="38569" y="54854"/>
                      <a:pt x="38832" y="54758"/>
                      <a:pt x="39062" y="54565"/>
                    </a:cubicBezTo>
                    <a:cubicBezTo>
                      <a:pt x="39370" y="54179"/>
                      <a:pt x="39370" y="53491"/>
                      <a:pt x="38986" y="53112"/>
                    </a:cubicBezTo>
                    <a:lnTo>
                      <a:pt x="33034" y="47160"/>
                    </a:lnTo>
                    <a:cubicBezTo>
                      <a:pt x="32809" y="46910"/>
                      <a:pt x="32502" y="46833"/>
                      <a:pt x="32271" y="46833"/>
                    </a:cubicBezTo>
                    <a:cubicBezTo>
                      <a:pt x="31970" y="46833"/>
                      <a:pt x="31663" y="46910"/>
                      <a:pt x="31509" y="47142"/>
                    </a:cubicBezTo>
                    <a:lnTo>
                      <a:pt x="17017" y="61634"/>
                    </a:lnTo>
                    <a:cubicBezTo>
                      <a:pt x="16709" y="61911"/>
                      <a:pt x="16254" y="62142"/>
                      <a:pt x="15722" y="62142"/>
                    </a:cubicBezTo>
                    <a:cubicBezTo>
                      <a:pt x="15261" y="62142"/>
                      <a:pt x="14883" y="61911"/>
                      <a:pt x="14499" y="61679"/>
                    </a:cubicBezTo>
                    <a:lnTo>
                      <a:pt x="2902" y="50082"/>
                    </a:lnTo>
                    <a:cubicBezTo>
                      <a:pt x="2217" y="49282"/>
                      <a:pt x="2217" y="48138"/>
                      <a:pt x="2902" y="47527"/>
                    </a:cubicBezTo>
                    <a:lnTo>
                      <a:pt x="17401" y="33028"/>
                    </a:lnTo>
                    <a:cubicBezTo>
                      <a:pt x="17548" y="32758"/>
                      <a:pt x="17625" y="32449"/>
                      <a:pt x="17625" y="32218"/>
                    </a:cubicBezTo>
                    <a:cubicBezTo>
                      <a:pt x="17625" y="31916"/>
                      <a:pt x="17548" y="31607"/>
                      <a:pt x="17401" y="31453"/>
                    </a:cubicBezTo>
                    <a:lnTo>
                      <a:pt x="2902" y="16954"/>
                    </a:lnTo>
                    <a:cubicBezTo>
                      <a:pt x="2217" y="16228"/>
                      <a:pt x="2217" y="15077"/>
                      <a:pt x="2902" y="14390"/>
                    </a:cubicBezTo>
                    <a:lnTo>
                      <a:pt x="14499" y="2793"/>
                    </a:lnTo>
                    <a:cubicBezTo>
                      <a:pt x="14806" y="2455"/>
                      <a:pt x="15261" y="2223"/>
                      <a:pt x="15722" y="2223"/>
                    </a:cubicBezTo>
                    <a:cubicBezTo>
                      <a:pt x="16254" y="2223"/>
                      <a:pt x="16639" y="2455"/>
                      <a:pt x="17017" y="2680"/>
                    </a:cubicBezTo>
                    <a:lnTo>
                      <a:pt x="20297" y="6047"/>
                    </a:lnTo>
                    <a:cubicBezTo>
                      <a:pt x="20489" y="6240"/>
                      <a:pt x="20752" y="6337"/>
                      <a:pt x="21034" y="6337"/>
                    </a:cubicBezTo>
                    <a:cubicBezTo>
                      <a:pt x="21309" y="6337"/>
                      <a:pt x="21591" y="6240"/>
                      <a:pt x="21822" y="6047"/>
                    </a:cubicBezTo>
                    <a:cubicBezTo>
                      <a:pt x="22206" y="5668"/>
                      <a:pt x="22206" y="4980"/>
                      <a:pt x="21822" y="4518"/>
                    </a:cubicBezTo>
                    <a:lnTo>
                      <a:pt x="18464" y="1160"/>
                    </a:lnTo>
                    <a:cubicBezTo>
                      <a:pt x="17779" y="385"/>
                      <a:pt x="16786" y="6"/>
                      <a:pt x="15870" y="6"/>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1766;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hBEAANIVAADjEQAAChYAAAAAAAAmAAAACAAAAP//////////"/>
                  </a:ext>
                </a:extLst>
              </p:cNvSpPr>
              <p:nvPr/>
            </p:nvSpPr>
            <p:spPr>
              <a:xfrm>
                <a:off x="2847340" y="3547110"/>
                <a:ext cx="60325" cy="35560"/>
              </a:xfrm>
              <a:custGeom>
                <a:avLst/>
                <a:gdLst/>
                <a:ahLst/>
                <a:cxnLst/>
                <a:rect l="0" t="0" r="60325" b="35560"/>
                <a:pathLst>
                  <a:path w="60325" h="35560">
                    <a:moveTo>
                      <a:pt x="12121" y="0"/>
                    </a:moveTo>
                    <a:cubicBezTo>
                      <a:pt x="11831" y="0"/>
                      <a:pt x="11546" y="115"/>
                      <a:pt x="11314" y="345"/>
                    </a:cubicBezTo>
                    <a:lnTo>
                      <a:pt x="542" y="10993"/>
                    </a:lnTo>
                    <a:cubicBezTo>
                      <a:pt x="6" y="11523"/>
                      <a:pt x="6" y="12130"/>
                      <a:pt x="542" y="12667"/>
                    </a:cubicBezTo>
                    <a:lnTo>
                      <a:pt x="21084" y="32973"/>
                    </a:lnTo>
                    <a:cubicBezTo>
                      <a:pt x="22699" y="34570"/>
                      <a:pt x="24928" y="35554"/>
                      <a:pt x="27235" y="35554"/>
                    </a:cubicBezTo>
                    <a:cubicBezTo>
                      <a:pt x="29548" y="35554"/>
                      <a:pt x="31777" y="34717"/>
                      <a:pt x="33393" y="32973"/>
                    </a:cubicBezTo>
                    <a:lnTo>
                      <a:pt x="59782" y="6963"/>
                    </a:lnTo>
                    <a:cubicBezTo>
                      <a:pt x="60318" y="6426"/>
                      <a:pt x="60318" y="5666"/>
                      <a:pt x="59937" y="5289"/>
                    </a:cubicBezTo>
                    <a:cubicBezTo>
                      <a:pt x="59704" y="5059"/>
                      <a:pt x="59413" y="4944"/>
                      <a:pt x="59129" y="4944"/>
                    </a:cubicBezTo>
                    <a:cubicBezTo>
                      <a:pt x="58838" y="4944"/>
                      <a:pt x="58548" y="5059"/>
                      <a:pt x="58321" y="5289"/>
                    </a:cubicBezTo>
                    <a:lnTo>
                      <a:pt x="31932" y="31376"/>
                    </a:lnTo>
                    <a:cubicBezTo>
                      <a:pt x="30698" y="32590"/>
                      <a:pt x="29083" y="33273"/>
                      <a:pt x="27312" y="33273"/>
                    </a:cubicBezTo>
                    <a:cubicBezTo>
                      <a:pt x="25620" y="33273"/>
                      <a:pt x="24004" y="32590"/>
                      <a:pt x="22699" y="31376"/>
                    </a:cubicBezTo>
                    <a:lnTo>
                      <a:pt x="2927" y="11604"/>
                    </a:lnTo>
                    <a:lnTo>
                      <a:pt x="12083" y="2779"/>
                    </a:lnTo>
                    <a:lnTo>
                      <a:pt x="15313" y="5972"/>
                    </a:lnTo>
                    <a:cubicBezTo>
                      <a:pt x="15546" y="6202"/>
                      <a:pt x="15830" y="6311"/>
                      <a:pt x="16121" y="6311"/>
                    </a:cubicBezTo>
                    <a:cubicBezTo>
                      <a:pt x="16412" y="6311"/>
                      <a:pt x="16696" y="6202"/>
                      <a:pt x="16929" y="5972"/>
                    </a:cubicBezTo>
                    <a:cubicBezTo>
                      <a:pt x="17465" y="5513"/>
                      <a:pt x="17465" y="4829"/>
                      <a:pt x="16929" y="4376"/>
                    </a:cubicBezTo>
                    <a:lnTo>
                      <a:pt x="12929" y="376"/>
                    </a:lnTo>
                    <a:cubicBezTo>
                      <a:pt x="12696" y="115"/>
                      <a:pt x="12406" y="0"/>
                      <a:pt x="12121"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11767;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oREAALUVAAD2EQAA7BUAAAAAAAAmAAAACAAAAP//////////"/>
                  </a:ext>
                </a:extLst>
              </p:cNvSpPr>
              <p:nvPr/>
            </p:nvSpPr>
            <p:spPr>
              <a:xfrm>
                <a:off x="2865755" y="3528695"/>
                <a:ext cx="53975" cy="34925"/>
              </a:xfrm>
              <a:custGeom>
                <a:avLst/>
                <a:gdLst/>
                <a:ahLst/>
                <a:cxnLst/>
                <a:rect l="0" t="0" r="53975" b="34925"/>
                <a:pathLst>
                  <a:path w="53975" h="34925">
                    <a:moveTo>
                      <a:pt x="42156" y="0"/>
                    </a:moveTo>
                    <a:cubicBezTo>
                      <a:pt x="41868" y="0"/>
                      <a:pt x="41580" y="116"/>
                      <a:pt x="41318" y="350"/>
                    </a:cubicBezTo>
                    <a:lnTo>
                      <a:pt x="9910" y="32293"/>
                    </a:lnTo>
                    <a:cubicBezTo>
                      <a:pt x="9686" y="32449"/>
                      <a:pt x="9455" y="32527"/>
                      <a:pt x="9148" y="32527"/>
                    </a:cubicBezTo>
                    <a:cubicBezTo>
                      <a:pt x="8847" y="32527"/>
                      <a:pt x="8617" y="32449"/>
                      <a:pt x="8386" y="32293"/>
                    </a:cubicBezTo>
                    <a:lnTo>
                      <a:pt x="2138" y="25875"/>
                    </a:lnTo>
                    <a:cubicBezTo>
                      <a:pt x="1869" y="25641"/>
                      <a:pt x="1587" y="25524"/>
                      <a:pt x="1299" y="25524"/>
                    </a:cubicBezTo>
                    <a:cubicBezTo>
                      <a:pt x="1011" y="25524"/>
                      <a:pt x="729" y="25641"/>
                      <a:pt x="460" y="25875"/>
                    </a:cubicBezTo>
                    <a:cubicBezTo>
                      <a:pt x="6" y="26336"/>
                      <a:pt x="6" y="27031"/>
                      <a:pt x="460" y="27577"/>
                    </a:cubicBezTo>
                    <a:lnTo>
                      <a:pt x="6786" y="33903"/>
                    </a:lnTo>
                    <a:cubicBezTo>
                      <a:pt x="7400" y="34613"/>
                      <a:pt x="8162" y="34925"/>
                      <a:pt x="9071" y="34925"/>
                    </a:cubicBezTo>
                    <a:cubicBezTo>
                      <a:pt x="9910" y="34925"/>
                      <a:pt x="10748" y="34535"/>
                      <a:pt x="11363" y="33918"/>
                    </a:cubicBezTo>
                    <a:lnTo>
                      <a:pt x="41926" y="2903"/>
                    </a:lnTo>
                    <a:lnTo>
                      <a:pt x="50998" y="11975"/>
                    </a:lnTo>
                    <a:lnTo>
                      <a:pt x="42918" y="20307"/>
                    </a:lnTo>
                    <a:cubicBezTo>
                      <a:pt x="42387" y="20769"/>
                      <a:pt x="42387" y="21464"/>
                      <a:pt x="42918" y="21932"/>
                    </a:cubicBezTo>
                    <a:cubicBezTo>
                      <a:pt x="43149" y="22159"/>
                      <a:pt x="43430" y="22276"/>
                      <a:pt x="43719" y="22276"/>
                    </a:cubicBezTo>
                    <a:cubicBezTo>
                      <a:pt x="44007" y="22276"/>
                      <a:pt x="44288" y="22159"/>
                      <a:pt x="44519" y="21932"/>
                    </a:cubicBezTo>
                    <a:lnTo>
                      <a:pt x="53437" y="12882"/>
                    </a:lnTo>
                    <a:cubicBezTo>
                      <a:pt x="53667" y="12648"/>
                      <a:pt x="53744" y="12336"/>
                      <a:pt x="53744" y="12109"/>
                    </a:cubicBezTo>
                    <a:cubicBezTo>
                      <a:pt x="53968" y="11797"/>
                      <a:pt x="53814" y="11485"/>
                      <a:pt x="53667" y="11180"/>
                    </a:cubicBezTo>
                    <a:lnTo>
                      <a:pt x="42995" y="350"/>
                    </a:lnTo>
                    <a:cubicBezTo>
                      <a:pt x="42726" y="116"/>
                      <a:pt x="42438" y="0"/>
                      <a:pt x="42156"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1768;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rxEAAMYXAADwEQAALBgAAAAAAAAmAAAACAAAAP//////////"/>
                  </a:ext>
                </a:extLst>
              </p:cNvSpPr>
              <p:nvPr/>
            </p:nvSpPr>
            <p:spPr>
              <a:xfrm>
                <a:off x="2874645" y="3864610"/>
                <a:ext cx="41275" cy="64770"/>
              </a:xfrm>
              <a:custGeom>
                <a:avLst/>
                <a:gdLst/>
                <a:ahLst/>
                <a:cxnLst/>
                <a:rect l="0" t="0" r="41275" b="64770"/>
                <a:pathLst>
                  <a:path w="41275" h="64770">
                    <a:moveTo>
                      <a:pt x="25832" y="0"/>
                    </a:moveTo>
                    <a:cubicBezTo>
                      <a:pt x="24838" y="0"/>
                      <a:pt x="23772" y="389"/>
                      <a:pt x="23156" y="1159"/>
                    </a:cubicBezTo>
                    <a:lnTo>
                      <a:pt x="9402" y="14913"/>
                    </a:lnTo>
                    <a:lnTo>
                      <a:pt x="1919" y="7557"/>
                    </a:lnTo>
                    <a:cubicBezTo>
                      <a:pt x="1726" y="7369"/>
                      <a:pt x="1456" y="7272"/>
                      <a:pt x="1180" y="7272"/>
                    </a:cubicBezTo>
                    <a:cubicBezTo>
                      <a:pt x="904" y="7272"/>
                      <a:pt x="616" y="7369"/>
                      <a:pt x="385" y="7557"/>
                    </a:cubicBezTo>
                    <a:cubicBezTo>
                      <a:pt x="6" y="7946"/>
                      <a:pt x="6" y="8561"/>
                      <a:pt x="385" y="9098"/>
                    </a:cubicBezTo>
                    <a:lnTo>
                      <a:pt x="8638" y="17351"/>
                    </a:lnTo>
                    <a:cubicBezTo>
                      <a:pt x="8792" y="17582"/>
                      <a:pt x="9100" y="17659"/>
                      <a:pt x="9402" y="17659"/>
                    </a:cubicBezTo>
                    <a:cubicBezTo>
                      <a:pt x="9633" y="17659"/>
                      <a:pt x="9941" y="17582"/>
                      <a:pt x="10166" y="17348"/>
                    </a:cubicBezTo>
                    <a:lnTo>
                      <a:pt x="24690" y="2824"/>
                    </a:lnTo>
                    <a:cubicBezTo>
                      <a:pt x="24915" y="2396"/>
                      <a:pt x="25454" y="2241"/>
                      <a:pt x="25909" y="2241"/>
                    </a:cubicBezTo>
                    <a:cubicBezTo>
                      <a:pt x="26372" y="2241"/>
                      <a:pt x="26750" y="2396"/>
                      <a:pt x="27135" y="2700"/>
                    </a:cubicBezTo>
                    <a:lnTo>
                      <a:pt x="38823" y="14388"/>
                    </a:lnTo>
                    <a:cubicBezTo>
                      <a:pt x="39054" y="14732"/>
                      <a:pt x="39285" y="15270"/>
                      <a:pt x="39285" y="15729"/>
                    </a:cubicBezTo>
                    <a:cubicBezTo>
                      <a:pt x="39285" y="16196"/>
                      <a:pt x="39054" y="16578"/>
                      <a:pt x="38823" y="16966"/>
                    </a:cubicBezTo>
                    <a:lnTo>
                      <a:pt x="24228" y="31561"/>
                    </a:lnTo>
                    <a:cubicBezTo>
                      <a:pt x="23849" y="32003"/>
                      <a:pt x="23849" y="32696"/>
                      <a:pt x="24228" y="33156"/>
                    </a:cubicBezTo>
                    <a:lnTo>
                      <a:pt x="38823" y="47751"/>
                    </a:lnTo>
                    <a:cubicBezTo>
                      <a:pt x="39054" y="48114"/>
                      <a:pt x="39285" y="48574"/>
                      <a:pt x="39285" y="49041"/>
                    </a:cubicBezTo>
                    <a:cubicBezTo>
                      <a:pt x="39285" y="49578"/>
                      <a:pt x="39054" y="49967"/>
                      <a:pt x="38823" y="50349"/>
                    </a:cubicBezTo>
                    <a:lnTo>
                      <a:pt x="27135" y="62037"/>
                    </a:lnTo>
                    <a:cubicBezTo>
                      <a:pt x="26789" y="62419"/>
                      <a:pt x="26333" y="62588"/>
                      <a:pt x="25884" y="62588"/>
                    </a:cubicBezTo>
                    <a:cubicBezTo>
                      <a:pt x="25435" y="62588"/>
                      <a:pt x="24992" y="62419"/>
                      <a:pt x="24690" y="62070"/>
                    </a:cubicBezTo>
                    <a:lnTo>
                      <a:pt x="19183" y="56563"/>
                    </a:lnTo>
                    <a:cubicBezTo>
                      <a:pt x="18997" y="56403"/>
                      <a:pt x="18747" y="56306"/>
                      <a:pt x="18477" y="56306"/>
                    </a:cubicBezTo>
                    <a:cubicBezTo>
                      <a:pt x="18214" y="56306"/>
                      <a:pt x="17925" y="56403"/>
                      <a:pt x="17656" y="56598"/>
                    </a:cubicBezTo>
                    <a:cubicBezTo>
                      <a:pt x="17277" y="56980"/>
                      <a:pt x="17277" y="57673"/>
                      <a:pt x="17656" y="58139"/>
                    </a:cubicBezTo>
                    <a:lnTo>
                      <a:pt x="23156" y="63639"/>
                    </a:lnTo>
                    <a:cubicBezTo>
                      <a:pt x="23926" y="64381"/>
                      <a:pt x="24838" y="64770"/>
                      <a:pt x="25832" y="64770"/>
                    </a:cubicBezTo>
                    <a:cubicBezTo>
                      <a:pt x="26750" y="64770"/>
                      <a:pt x="27822" y="64381"/>
                      <a:pt x="28509" y="63611"/>
                    </a:cubicBezTo>
                    <a:lnTo>
                      <a:pt x="40126" y="51994"/>
                    </a:lnTo>
                    <a:cubicBezTo>
                      <a:pt x="40889" y="51119"/>
                      <a:pt x="41268" y="50122"/>
                      <a:pt x="41268" y="49196"/>
                    </a:cubicBezTo>
                    <a:cubicBezTo>
                      <a:pt x="41268" y="48114"/>
                      <a:pt x="40889" y="47111"/>
                      <a:pt x="40126" y="46496"/>
                    </a:cubicBezTo>
                    <a:lnTo>
                      <a:pt x="26372" y="32230"/>
                    </a:lnTo>
                    <a:lnTo>
                      <a:pt x="40126" y="18476"/>
                    </a:lnTo>
                    <a:cubicBezTo>
                      <a:pt x="40889" y="17582"/>
                      <a:pt x="41268" y="16578"/>
                      <a:pt x="41268" y="15652"/>
                    </a:cubicBezTo>
                    <a:cubicBezTo>
                      <a:pt x="41268" y="14577"/>
                      <a:pt x="40889" y="13573"/>
                      <a:pt x="40126" y="12958"/>
                    </a:cubicBezTo>
                    <a:lnTo>
                      <a:pt x="28509" y="1159"/>
                    </a:lnTo>
                    <a:cubicBezTo>
                      <a:pt x="27745" y="389"/>
                      <a:pt x="26750" y="0"/>
                      <a:pt x="25832"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1769;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ixEAAMYXAADJEQAAKxgAAAAAAAAmAAAACAAAAP//////////"/>
                  </a:ext>
                </a:extLst>
              </p:cNvSpPr>
              <p:nvPr/>
            </p:nvSpPr>
            <p:spPr>
              <a:xfrm>
                <a:off x="2851785" y="3864610"/>
                <a:ext cx="39370" cy="64135"/>
              </a:xfrm>
              <a:custGeom>
                <a:avLst/>
                <a:gdLst/>
                <a:ahLst/>
                <a:cxnLst/>
                <a:rect l="0" t="0" r="39370" b="64135"/>
                <a:pathLst>
                  <a:path w="39370" h="64135">
                    <a:moveTo>
                      <a:pt x="15870" y="6"/>
                    </a:moveTo>
                    <a:cubicBezTo>
                      <a:pt x="14806" y="6"/>
                      <a:pt x="13813" y="385"/>
                      <a:pt x="13204" y="1150"/>
                    </a:cubicBezTo>
                    <a:lnTo>
                      <a:pt x="1531" y="12823"/>
                    </a:lnTo>
                    <a:cubicBezTo>
                      <a:pt x="6" y="14390"/>
                      <a:pt x="6" y="16761"/>
                      <a:pt x="1531" y="18291"/>
                    </a:cubicBezTo>
                    <a:lnTo>
                      <a:pt x="15261" y="32021"/>
                    </a:lnTo>
                    <a:lnTo>
                      <a:pt x="1531" y="45751"/>
                    </a:lnTo>
                    <a:cubicBezTo>
                      <a:pt x="6" y="47373"/>
                      <a:pt x="6" y="49822"/>
                      <a:pt x="1531" y="51351"/>
                    </a:cubicBezTo>
                    <a:lnTo>
                      <a:pt x="13204" y="63024"/>
                    </a:lnTo>
                    <a:cubicBezTo>
                      <a:pt x="13967" y="63749"/>
                      <a:pt x="14883" y="64128"/>
                      <a:pt x="15870" y="64128"/>
                    </a:cubicBezTo>
                    <a:cubicBezTo>
                      <a:pt x="16786" y="64128"/>
                      <a:pt x="17856" y="63749"/>
                      <a:pt x="18464" y="62984"/>
                    </a:cubicBezTo>
                    <a:lnTo>
                      <a:pt x="32271" y="49177"/>
                    </a:lnTo>
                    <a:lnTo>
                      <a:pt x="37538" y="54565"/>
                    </a:lnTo>
                    <a:cubicBezTo>
                      <a:pt x="37768" y="54758"/>
                      <a:pt x="38031" y="54854"/>
                      <a:pt x="38300" y="54854"/>
                    </a:cubicBezTo>
                    <a:cubicBezTo>
                      <a:pt x="38569" y="54854"/>
                      <a:pt x="38832" y="54758"/>
                      <a:pt x="39062" y="54565"/>
                    </a:cubicBezTo>
                    <a:cubicBezTo>
                      <a:pt x="39370" y="54179"/>
                      <a:pt x="39370" y="53491"/>
                      <a:pt x="38986" y="53112"/>
                    </a:cubicBezTo>
                    <a:lnTo>
                      <a:pt x="33034" y="47160"/>
                    </a:lnTo>
                    <a:cubicBezTo>
                      <a:pt x="32809" y="46910"/>
                      <a:pt x="32502" y="46833"/>
                      <a:pt x="32271" y="46833"/>
                    </a:cubicBezTo>
                    <a:cubicBezTo>
                      <a:pt x="31970" y="46833"/>
                      <a:pt x="31663" y="46910"/>
                      <a:pt x="31509" y="47142"/>
                    </a:cubicBezTo>
                    <a:lnTo>
                      <a:pt x="17017" y="61634"/>
                    </a:lnTo>
                    <a:cubicBezTo>
                      <a:pt x="16709" y="61911"/>
                      <a:pt x="16254" y="62142"/>
                      <a:pt x="15722" y="62142"/>
                    </a:cubicBezTo>
                    <a:cubicBezTo>
                      <a:pt x="15261" y="62142"/>
                      <a:pt x="14883" y="61911"/>
                      <a:pt x="14499" y="61679"/>
                    </a:cubicBezTo>
                    <a:lnTo>
                      <a:pt x="2902" y="50082"/>
                    </a:lnTo>
                    <a:cubicBezTo>
                      <a:pt x="2217" y="49282"/>
                      <a:pt x="2217" y="48138"/>
                      <a:pt x="2902" y="47527"/>
                    </a:cubicBezTo>
                    <a:lnTo>
                      <a:pt x="17401" y="33028"/>
                    </a:lnTo>
                    <a:cubicBezTo>
                      <a:pt x="17548" y="32758"/>
                      <a:pt x="17625" y="32449"/>
                      <a:pt x="17625" y="32218"/>
                    </a:cubicBezTo>
                    <a:cubicBezTo>
                      <a:pt x="17625" y="31916"/>
                      <a:pt x="17548" y="31607"/>
                      <a:pt x="17401" y="31453"/>
                    </a:cubicBezTo>
                    <a:lnTo>
                      <a:pt x="2902" y="16954"/>
                    </a:lnTo>
                    <a:cubicBezTo>
                      <a:pt x="2217" y="16228"/>
                      <a:pt x="2217" y="15077"/>
                      <a:pt x="2902" y="14390"/>
                    </a:cubicBezTo>
                    <a:lnTo>
                      <a:pt x="14499" y="2793"/>
                    </a:lnTo>
                    <a:cubicBezTo>
                      <a:pt x="14806" y="2455"/>
                      <a:pt x="15261" y="2223"/>
                      <a:pt x="15722" y="2223"/>
                    </a:cubicBezTo>
                    <a:cubicBezTo>
                      <a:pt x="16254" y="2223"/>
                      <a:pt x="16639" y="2455"/>
                      <a:pt x="17017" y="2680"/>
                    </a:cubicBezTo>
                    <a:lnTo>
                      <a:pt x="20297" y="6047"/>
                    </a:lnTo>
                    <a:cubicBezTo>
                      <a:pt x="20489" y="6240"/>
                      <a:pt x="20752" y="6337"/>
                      <a:pt x="21034" y="6337"/>
                    </a:cubicBezTo>
                    <a:cubicBezTo>
                      <a:pt x="21309" y="6337"/>
                      <a:pt x="21591" y="6240"/>
                      <a:pt x="21822" y="6047"/>
                    </a:cubicBezTo>
                    <a:cubicBezTo>
                      <a:pt x="22206" y="5668"/>
                      <a:pt x="22206" y="4980"/>
                      <a:pt x="21822" y="4518"/>
                    </a:cubicBezTo>
                    <a:lnTo>
                      <a:pt x="18464" y="1160"/>
                    </a:lnTo>
                    <a:cubicBezTo>
                      <a:pt x="17779" y="385"/>
                      <a:pt x="16786" y="6"/>
                      <a:pt x="15870" y="6"/>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11770;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Xw8AAO8XAAC+DwAAKBgAAAAAAAAmAAAACAAAAP//////////"/>
                  </a:ext>
                </a:extLst>
              </p:cNvSpPr>
              <p:nvPr/>
            </p:nvSpPr>
            <p:spPr>
              <a:xfrm>
                <a:off x="2498725" y="3890645"/>
                <a:ext cx="60325" cy="36195"/>
              </a:xfrm>
              <a:custGeom>
                <a:avLst/>
                <a:gdLst/>
                <a:ahLst/>
                <a:cxnLst/>
                <a:rect l="0" t="0" r="60325" b="36195"/>
                <a:pathLst>
                  <a:path w="60325" h="36195">
                    <a:moveTo>
                      <a:pt x="12121" y="0"/>
                    </a:moveTo>
                    <a:cubicBezTo>
                      <a:pt x="11831" y="0"/>
                      <a:pt x="11546" y="117"/>
                      <a:pt x="11314" y="351"/>
                    </a:cubicBezTo>
                    <a:lnTo>
                      <a:pt x="542" y="11123"/>
                    </a:lnTo>
                    <a:cubicBezTo>
                      <a:pt x="6" y="11729"/>
                      <a:pt x="6" y="12346"/>
                      <a:pt x="542" y="12892"/>
                    </a:cubicBezTo>
                    <a:lnTo>
                      <a:pt x="21084" y="33434"/>
                    </a:lnTo>
                    <a:cubicBezTo>
                      <a:pt x="22699" y="35187"/>
                      <a:pt x="24928" y="36188"/>
                      <a:pt x="27235" y="36188"/>
                    </a:cubicBezTo>
                    <a:cubicBezTo>
                      <a:pt x="29548" y="36188"/>
                      <a:pt x="31777" y="35336"/>
                      <a:pt x="33393" y="33561"/>
                    </a:cubicBezTo>
                    <a:lnTo>
                      <a:pt x="59782" y="7172"/>
                    </a:lnTo>
                    <a:cubicBezTo>
                      <a:pt x="60318" y="6540"/>
                      <a:pt x="60318" y="5767"/>
                      <a:pt x="59937" y="5383"/>
                    </a:cubicBezTo>
                    <a:cubicBezTo>
                      <a:pt x="59704" y="5149"/>
                      <a:pt x="59413" y="5032"/>
                      <a:pt x="59129" y="5032"/>
                    </a:cubicBezTo>
                    <a:cubicBezTo>
                      <a:pt x="58838" y="5032"/>
                      <a:pt x="58548" y="5149"/>
                      <a:pt x="58321" y="5383"/>
                    </a:cubicBezTo>
                    <a:lnTo>
                      <a:pt x="31932" y="31772"/>
                    </a:lnTo>
                    <a:cubicBezTo>
                      <a:pt x="30698" y="33171"/>
                      <a:pt x="29083" y="33867"/>
                      <a:pt x="27312" y="33867"/>
                    </a:cubicBezTo>
                    <a:cubicBezTo>
                      <a:pt x="25620" y="33867"/>
                      <a:pt x="24004" y="33171"/>
                      <a:pt x="22699" y="31936"/>
                    </a:cubicBezTo>
                    <a:lnTo>
                      <a:pt x="2927" y="11963"/>
                    </a:lnTo>
                    <a:lnTo>
                      <a:pt x="12083" y="2807"/>
                    </a:lnTo>
                    <a:lnTo>
                      <a:pt x="15313" y="6079"/>
                    </a:lnTo>
                    <a:cubicBezTo>
                      <a:pt x="15546" y="6313"/>
                      <a:pt x="15830" y="6423"/>
                      <a:pt x="16121" y="6423"/>
                    </a:cubicBezTo>
                    <a:cubicBezTo>
                      <a:pt x="16412" y="6423"/>
                      <a:pt x="16696" y="6313"/>
                      <a:pt x="16929" y="6079"/>
                    </a:cubicBezTo>
                    <a:cubicBezTo>
                      <a:pt x="17465" y="5610"/>
                      <a:pt x="17465" y="4915"/>
                      <a:pt x="16929" y="4453"/>
                    </a:cubicBezTo>
                    <a:lnTo>
                      <a:pt x="12929" y="351"/>
                    </a:lnTo>
                    <a:cubicBezTo>
                      <a:pt x="12696" y="117"/>
                      <a:pt x="12406" y="0"/>
                      <a:pt x="12121"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11771;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ew8AANMXAADRDwAACRgAAAAAAAAmAAAACAAAAP//////////"/>
                  </a:ext>
                </a:extLst>
              </p:cNvSpPr>
              <p:nvPr/>
            </p:nvSpPr>
            <p:spPr>
              <a:xfrm>
                <a:off x="2516505" y="3872865"/>
                <a:ext cx="54610" cy="34290"/>
              </a:xfrm>
              <a:custGeom>
                <a:avLst/>
                <a:gdLst/>
                <a:ahLst/>
                <a:cxnLst/>
                <a:rect l="0" t="0" r="54610" b="34290"/>
                <a:pathLst>
                  <a:path w="54610" h="34290">
                    <a:moveTo>
                      <a:pt x="42653" y="0"/>
                    </a:moveTo>
                    <a:cubicBezTo>
                      <a:pt x="42361" y="0"/>
                      <a:pt x="42070" y="115"/>
                      <a:pt x="41804" y="344"/>
                    </a:cubicBezTo>
                    <a:lnTo>
                      <a:pt x="10027" y="31707"/>
                    </a:lnTo>
                    <a:cubicBezTo>
                      <a:pt x="9800" y="31860"/>
                      <a:pt x="9567" y="31936"/>
                      <a:pt x="9256" y="31936"/>
                    </a:cubicBezTo>
                    <a:cubicBezTo>
                      <a:pt x="8952" y="31936"/>
                      <a:pt x="8718" y="31860"/>
                      <a:pt x="8485" y="31707"/>
                    </a:cubicBezTo>
                    <a:lnTo>
                      <a:pt x="2163" y="25385"/>
                    </a:lnTo>
                    <a:cubicBezTo>
                      <a:pt x="1891" y="25175"/>
                      <a:pt x="1606" y="25061"/>
                      <a:pt x="1315" y="25061"/>
                    </a:cubicBezTo>
                    <a:cubicBezTo>
                      <a:pt x="1023" y="25061"/>
                      <a:pt x="738" y="25175"/>
                      <a:pt x="466" y="25405"/>
                    </a:cubicBezTo>
                    <a:cubicBezTo>
                      <a:pt x="6" y="25858"/>
                      <a:pt x="6" y="26540"/>
                      <a:pt x="466" y="27076"/>
                    </a:cubicBezTo>
                    <a:lnTo>
                      <a:pt x="6866" y="33301"/>
                    </a:lnTo>
                    <a:cubicBezTo>
                      <a:pt x="7488" y="33984"/>
                      <a:pt x="8259" y="34290"/>
                      <a:pt x="9178" y="34290"/>
                    </a:cubicBezTo>
                    <a:cubicBezTo>
                      <a:pt x="10027" y="34290"/>
                      <a:pt x="10875" y="33907"/>
                      <a:pt x="11497" y="33301"/>
                    </a:cubicBezTo>
                    <a:lnTo>
                      <a:pt x="42420" y="2851"/>
                    </a:lnTo>
                    <a:lnTo>
                      <a:pt x="51598" y="11813"/>
                    </a:lnTo>
                    <a:lnTo>
                      <a:pt x="43424" y="19987"/>
                    </a:lnTo>
                    <a:cubicBezTo>
                      <a:pt x="42886" y="20392"/>
                      <a:pt x="42886" y="21074"/>
                      <a:pt x="43424" y="21533"/>
                    </a:cubicBezTo>
                    <a:cubicBezTo>
                      <a:pt x="43657" y="21757"/>
                      <a:pt x="43942" y="21871"/>
                      <a:pt x="44233" y="21871"/>
                    </a:cubicBezTo>
                    <a:cubicBezTo>
                      <a:pt x="44525" y="21871"/>
                      <a:pt x="44810" y="21757"/>
                      <a:pt x="45043" y="21533"/>
                    </a:cubicBezTo>
                    <a:lnTo>
                      <a:pt x="54066" y="12648"/>
                    </a:lnTo>
                    <a:cubicBezTo>
                      <a:pt x="54299" y="12419"/>
                      <a:pt x="54377" y="12112"/>
                      <a:pt x="54377" y="11889"/>
                    </a:cubicBezTo>
                    <a:cubicBezTo>
                      <a:pt x="54604" y="11583"/>
                      <a:pt x="54448" y="11277"/>
                      <a:pt x="54299" y="10977"/>
                    </a:cubicBezTo>
                    <a:lnTo>
                      <a:pt x="43501" y="344"/>
                    </a:lnTo>
                    <a:cubicBezTo>
                      <a:pt x="43229" y="115"/>
                      <a:pt x="42938" y="0"/>
                      <a:pt x="42653"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1772;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gg8AAJ4VAADDDwAABBYAAAAAAAAmAAAACAAAAP//////////"/>
                  </a:ext>
                </a:extLst>
              </p:cNvSpPr>
              <p:nvPr/>
            </p:nvSpPr>
            <p:spPr>
              <a:xfrm>
                <a:off x="2520950" y="3514090"/>
                <a:ext cx="41275" cy="64770"/>
              </a:xfrm>
              <a:custGeom>
                <a:avLst/>
                <a:gdLst/>
                <a:ahLst/>
                <a:cxnLst/>
                <a:rect l="0" t="0" r="41275" b="64770"/>
                <a:pathLst>
                  <a:path w="41275" h="64770">
                    <a:moveTo>
                      <a:pt x="25832" y="0"/>
                    </a:moveTo>
                    <a:cubicBezTo>
                      <a:pt x="24838" y="0"/>
                      <a:pt x="23772" y="389"/>
                      <a:pt x="23156" y="1159"/>
                    </a:cubicBezTo>
                    <a:lnTo>
                      <a:pt x="9402" y="14913"/>
                    </a:lnTo>
                    <a:lnTo>
                      <a:pt x="1919" y="7557"/>
                    </a:lnTo>
                    <a:cubicBezTo>
                      <a:pt x="1726" y="7369"/>
                      <a:pt x="1456" y="7272"/>
                      <a:pt x="1180" y="7272"/>
                    </a:cubicBezTo>
                    <a:cubicBezTo>
                      <a:pt x="904" y="7272"/>
                      <a:pt x="616" y="7369"/>
                      <a:pt x="385" y="7557"/>
                    </a:cubicBezTo>
                    <a:cubicBezTo>
                      <a:pt x="6" y="7946"/>
                      <a:pt x="6" y="8561"/>
                      <a:pt x="385" y="9098"/>
                    </a:cubicBezTo>
                    <a:lnTo>
                      <a:pt x="8638" y="17351"/>
                    </a:lnTo>
                    <a:cubicBezTo>
                      <a:pt x="8792" y="17582"/>
                      <a:pt x="9100" y="17659"/>
                      <a:pt x="9402" y="17659"/>
                    </a:cubicBezTo>
                    <a:cubicBezTo>
                      <a:pt x="9633" y="17659"/>
                      <a:pt x="9941" y="17582"/>
                      <a:pt x="10166" y="17348"/>
                    </a:cubicBezTo>
                    <a:lnTo>
                      <a:pt x="24690" y="2824"/>
                    </a:lnTo>
                    <a:cubicBezTo>
                      <a:pt x="24915" y="2396"/>
                      <a:pt x="25454" y="2241"/>
                      <a:pt x="25909" y="2241"/>
                    </a:cubicBezTo>
                    <a:cubicBezTo>
                      <a:pt x="26372" y="2241"/>
                      <a:pt x="26750" y="2396"/>
                      <a:pt x="27135" y="2700"/>
                    </a:cubicBezTo>
                    <a:lnTo>
                      <a:pt x="38823" y="14388"/>
                    </a:lnTo>
                    <a:cubicBezTo>
                      <a:pt x="39054" y="14732"/>
                      <a:pt x="39285" y="15270"/>
                      <a:pt x="39285" y="15729"/>
                    </a:cubicBezTo>
                    <a:cubicBezTo>
                      <a:pt x="39285" y="16196"/>
                      <a:pt x="39054" y="16578"/>
                      <a:pt x="38823" y="16966"/>
                    </a:cubicBezTo>
                    <a:lnTo>
                      <a:pt x="24228" y="31561"/>
                    </a:lnTo>
                    <a:cubicBezTo>
                      <a:pt x="23849" y="32003"/>
                      <a:pt x="23849" y="32696"/>
                      <a:pt x="24228" y="33156"/>
                    </a:cubicBezTo>
                    <a:lnTo>
                      <a:pt x="38823" y="47751"/>
                    </a:lnTo>
                    <a:cubicBezTo>
                      <a:pt x="39054" y="48114"/>
                      <a:pt x="39285" y="48574"/>
                      <a:pt x="39285" y="49041"/>
                    </a:cubicBezTo>
                    <a:cubicBezTo>
                      <a:pt x="39285" y="49578"/>
                      <a:pt x="39054" y="49967"/>
                      <a:pt x="38823" y="50349"/>
                    </a:cubicBezTo>
                    <a:lnTo>
                      <a:pt x="27135" y="62037"/>
                    </a:lnTo>
                    <a:cubicBezTo>
                      <a:pt x="26789" y="62419"/>
                      <a:pt x="26333" y="62588"/>
                      <a:pt x="25884" y="62588"/>
                    </a:cubicBezTo>
                    <a:cubicBezTo>
                      <a:pt x="25435" y="62588"/>
                      <a:pt x="24992" y="62419"/>
                      <a:pt x="24690" y="62070"/>
                    </a:cubicBezTo>
                    <a:lnTo>
                      <a:pt x="19183" y="56563"/>
                    </a:lnTo>
                    <a:cubicBezTo>
                      <a:pt x="18997" y="56403"/>
                      <a:pt x="18747" y="56306"/>
                      <a:pt x="18477" y="56306"/>
                    </a:cubicBezTo>
                    <a:cubicBezTo>
                      <a:pt x="18214" y="56306"/>
                      <a:pt x="17925" y="56403"/>
                      <a:pt x="17656" y="56598"/>
                    </a:cubicBezTo>
                    <a:cubicBezTo>
                      <a:pt x="17277" y="56980"/>
                      <a:pt x="17277" y="57673"/>
                      <a:pt x="17656" y="58139"/>
                    </a:cubicBezTo>
                    <a:lnTo>
                      <a:pt x="23156" y="63639"/>
                    </a:lnTo>
                    <a:cubicBezTo>
                      <a:pt x="23926" y="64381"/>
                      <a:pt x="24838" y="64770"/>
                      <a:pt x="25832" y="64770"/>
                    </a:cubicBezTo>
                    <a:cubicBezTo>
                      <a:pt x="26750" y="64770"/>
                      <a:pt x="27822" y="64381"/>
                      <a:pt x="28509" y="63611"/>
                    </a:cubicBezTo>
                    <a:lnTo>
                      <a:pt x="40126" y="51994"/>
                    </a:lnTo>
                    <a:cubicBezTo>
                      <a:pt x="40889" y="51119"/>
                      <a:pt x="41268" y="50122"/>
                      <a:pt x="41268" y="49196"/>
                    </a:cubicBezTo>
                    <a:cubicBezTo>
                      <a:pt x="41268" y="48114"/>
                      <a:pt x="40889" y="47111"/>
                      <a:pt x="40126" y="46496"/>
                    </a:cubicBezTo>
                    <a:lnTo>
                      <a:pt x="26372" y="32230"/>
                    </a:lnTo>
                    <a:lnTo>
                      <a:pt x="40126" y="18476"/>
                    </a:lnTo>
                    <a:cubicBezTo>
                      <a:pt x="40889" y="17582"/>
                      <a:pt x="41268" y="16578"/>
                      <a:pt x="41268" y="15652"/>
                    </a:cubicBezTo>
                    <a:cubicBezTo>
                      <a:pt x="41268" y="14577"/>
                      <a:pt x="40889" y="13573"/>
                      <a:pt x="40126" y="12958"/>
                    </a:cubicBezTo>
                    <a:lnTo>
                      <a:pt x="28509" y="1159"/>
                    </a:lnTo>
                    <a:cubicBezTo>
                      <a:pt x="27745" y="389"/>
                      <a:pt x="26750" y="0"/>
                      <a:pt x="25832" y="0"/>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11773;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Xg8AAJ4VAACcDwAAAxYAAAAAAAAmAAAACAAAAP//////////"/>
                  </a:ext>
                </a:extLst>
              </p:cNvSpPr>
              <p:nvPr/>
            </p:nvSpPr>
            <p:spPr>
              <a:xfrm>
                <a:off x="2498090" y="3514090"/>
                <a:ext cx="39370" cy="64135"/>
              </a:xfrm>
              <a:custGeom>
                <a:avLst/>
                <a:gdLst/>
                <a:ahLst/>
                <a:cxnLst/>
                <a:rect l="0" t="0" r="39370" b="64135"/>
                <a:pathLst>
                  <a:path w="39370" h="64135">
                    <a:moveTo>
                      <a:pt x="15870" y="6"/>
                    </a:moveTo>
                    <a:cubicBezTo>
                      <a:pt x="14806" y="6"/>
                      <a:pt x="13813" y="385"/>
                      <a:pt x="13204" y="1150"/>
                    </a:cubicBezTo>
                    <a:lnTo>
                      <a:pt x="1531" y="12823"/>
                    </a:lnTo>
                    <a:cubicBezTo>
                      <a:pt x="6" y="14390"/>
                      <a:pt x="6" y="16761"/>
                      <a:pt x="1531" y="18291"/>
                    </a:cubicBezTo>
                    <a:lnTo>
                      <a:pt x="15261" y="32021"/>
                    </a:lnTo>
                    <a:lnTo>
                      <a:pt x="1531" y="45751"/>
                    </a:lnTo>
                    <a:cubicBezTo>
                      <a:pt x="6" y="47373"/>
                      <a:pt x="6" y="49822"/>
                      <a:pt x="1531" y="51351"/>
                    </a:cubicBezTo>
                    <a:lnTo>
                      <a:pt x="13204" y="63024"/>
                    </a:lnTo>
                    <a:cubicBezTo>
                      <a:pt x="13967" y="63749"/>
                      <a:pt x="14883" y="64128"/>
                      <a:pt x="15870" y="64128"/>
                    </a:cubicBezTo>
                    <a:cubicBezTo>
                      <a:pt x="16786" y="64128"/>
                      <a:pt x="17856" y="63749"/>
                      <a:pt x="18464" y="62984"/>
                    </a:cubicBezTo>
                    <a:lnTo>
                      <a:pt x="32271" y="49177"/>
                    </a:lnTo>
                    <a:lnTo>
                      <a:pt x="37538" y="54565"/>
                    </a:lnTo>
                    <a:cubicBezTo>
                      <a:pt x="37768" y="54758"/>
                      <a:pt x="38031" y="54854"/>
                      <a:pt x="38300" y="54854"/>
                    </a:cubicBezTo>
                    <a:cubicBezTo>
                      <a:pt x="38569" y="54854"/>
                      <a:pt x="38832" y="54758"/>
                      <a:pt x="39062" y="54565"/>
                    </a:cubicBezTo>
                    <a:cubicBezTo>
                      <a:pt x="39370" y="54179"/>
                      <a:pt x="39370" y="53491"/>
                      <a:pt x="38986" y="53112"/>
                    </a:cubicBezTo>
                    <a:lnTo>
                      <a:pt x="33034" y="47160"/>
                    </a:lnTo>
                    <a:cubicBezTo>
                      <a:pt x="32809" y="46910"/>
                      <a:pt x="32502" y="46833"/>
                      <a:pt x="32271" y="46833"/>
                    </a:cubicBezTo>
                    <a:cubicBezTo>
                      <a:pt x="31970" y="46833"/>
                      <a:pt x="31663" y="46910"/>
                      <a:pt x="31509" y="47142"/>
                    </a:cubicBezTo>
                    <a:lnTo>
                      <a:pt x="17017" y="61634"/>
                    </a:lnTo>
                    <a:cubicBezTo>
                      <a:pt x="16709" y="61911"/>
                      <a:pt x="16254" y="62142"/>
                      <a:pt x="15722" y="62142"/>
                    </a:cubicBezTo>
                    <a:cubicBezTo>
                      <a:pt x="15261" y="62142"/>
                      <a:pt x="14883" y="61911"/>
                      <a:pt x="14499" y="61679"/>
                    </a:cubicBezTo>
                    <a:lnTo>
                      <a:pt x="2902" y="50082"/>
                    </a:lnTo>
                    <a:cubicBezTo>
                      <a:pt x="2217" y="49282"/>
                      <a:pt x="2217" y="48138"/>
                      <a:pt x="2902" y="47527"/>
                    </a:cubicBezTo>
                    <a:lnTo>
                      <a:pt x="17401" y="33028"/>
                    </a:lnTo>
                    <a:cubicBezTo>
                      <a:pt x="17548" y="32758"/>
                      <a:pt x="17625" y="32449"/>
                      <a:pt x="17625" y="32218"/>
                    </a:cubicBezTo>
                    <a:cubicBezTo>
                      <a:pt x="17625" y="31916"/>
                      <a:pt x="17548" y="31607"/>
                      <a:pt x="17401" y="31453"/>
                    </a:cubicBezTo>
                    <a:lnTo>
                      <a:pt x="2902" y="16954"/>
                    </a:lnTo>
                    <a:cubicBezTo>
                      <a:pt x="2217" y="16228"/>
                      <a:pt x="2217" y="15077"/>
                      <a:pt x="2902" y="14390"/>
                    </a:cubicBezTo>
                    <a:lnTo>
                      <a:pt x="14499" y="2793"/>
                    </a:lnTo>
                    <a:cubicBezTo>
                      <a:pt x="14806" y="2455"/>
                      <a:pt x="15261" y="2223"/>
                      <a:pt x="15722" y="2223"/>
                    </a:cubicBezTo>
                    <a:cubicBezTo>
                      <a:pt x="16254" y="2223"/>
                      <a:pt x="16639" y="2455"/>
                      <a:pt x="17017" y="2680"/>
                    </a:cubicBezTo>
                    <a:lnTo>
                      <a:pt x="20297" y="6047"/>
                    </a:lnTo>
                    <a:cubicBezTo>
                      <a:pt x="20489" y="6240"/>
                      <a:pt x="20752" y="6337"/>
                      <a:pt x="21034" y="6337"/>
                    </a:cubicBezTo>
                    <a:cubicBezTo>
                      <a:pt x="21309" y="6337"/>
                      <a:pt x="21591" y="6240"/>
                      <a:pt x="21822" y="6047"/>
                    </a:cubicBezTo>
                    <a:cubicBezTo>
                      <a:pt x="22206" y="5668"/>
                      <a:pt x="22206" y="4980"/>
                      <a:pt x="21822" y="4518"/>
                    </a:cubicBezTo>
                    <a:lnTo>
                      <a:pt x="18464" y="1160"/>
                    </a:lnTo>
                    <a:cubicBezTo>
                      <a:pt x="17779" y="385"/>
                      <a:pt x="16786" y="6"/>
                      <a:pt x="15870" y="6"/>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aphicFrame>
        <p:nvGraphicFramePr>
          <p:cNvPr id="33" name=""/>
          <p:cNvGraphicFramePr>
            <a:graphicFrameLocks noGrp="1"/>
          </p:cNvGraphicFramePr>
          <p:nvPr/>
        </p:nvGraphicFramePr>
        <p:xfrm>
          <a:off x="5937885" y="2153920"/>
          <a:ext cx="2503805" cy="864870"/>
        </p:xfrm>
        <a:graphic>
          <a:graphicData uri="http://schemas.openxmlformats.org/drawingml/2006/table">
            <a:tbl>
              <a:tblPr>
                <a:noFill/>
              </a:tblPr>
              <a:tblGrid>
                <a:gridCol w="626110"/>
                <a:gridCol w="626110"/>
                <a:gridCol w="626110"/>
                <a:gridCol w="626110"/>
              </a:tblGrid>
              <a:tr h="99695">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w="9525" cap="flat" cmpd="sng" algn="ctr">
                      <a:solidFill>
                        <a:srgbClr val="E1E7EC"/>
                      </a:solidFill>
                      <a:prstDash val="solid"/>
                      <a:headEnd type="none"/>
                      <a:tailEnd type="none"/>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solidFill>
                      <a:srgbClr val="CFD9E0"/>
                    </a:solid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extLst>
                  <a:ext uri="smNativeData">
                    <pr:rowheight xmlns="" xmlns:pr="smNativeData" dt="1732928431" type="min" val="99695"/>
                  </a:ext>
                </a:extLst>
              </a:tr>
              <a:tr h="217170">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w="9525" cap="flat" cmpd="sng" algn="ctr">
                      <a:solidFill>
                        <a:srgbClr val="E1E7EC"/>
                      </a:solidFill>
                      <a:prstDash val="solid"/>
                      <a:headEnd type="none"/>
                      <a:tailEnd type="none"/>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solidFill>
                      <a:srgbClr val="CFD9E0"/>
                    </a:solid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extLst>
                  <a:ext uri="smNativeData">
                    <pr:rowheight xmlns="" xmlns:pr="smNativeData" dt="1732928431" type="min" val="217170"/>
                  </a:ext>
                </a:extLst>
              </a:tr>
              <a:tr h="217170">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w="9525" cap="flat" cmpd="sng" algn="ctr">
                      <a:solidFill>
                        <a:srgbClr val="E1E7EC"/>
                      </a:solidFill>
                      <a:prstDash val="solid"/>
                      <a:headEnd type="none"/>
                      <a:tailEnd type="none"/>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solidFill>
                      <a:srgbClr val="E3E9ED"/>
                    </a:solid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solidFill>
                      <a:srgbClr val="869FB2"/>
                    </a:solid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extLst>
                  <a:ext uri="smNativeData">
                    <pr:rowheight xmlns="" xmlns:pr="smNativeData" dt="1732928431" type="min" val="217170"/>
                  </a:ext>
                </a:extLst>
              </a:tr>
              <a:tr h="217170">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w="9525" cap="flat" cmpd="sng" algn="ctr">
                      <a:solidFill>
                        <a:srgbClr val="E1E7EC"/>
                      </a:solidFill>
                      <a:prstDash val="solid"/>
                      <a:headEnd type="none"/>
                      <a:tailEnd type="none"/>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noFill/>
                  </a:tcPr>
                </a:tc>
                <a:tc>
                  <a:txBody>
                    <a:bodyPr wrap="square" numCol="1"/>
                    <a:lstStyle/>
                    <a:p>
                      <a:pPr marL="0" marR="0" indent="0" algn="ctr">
                        <a:spcBef>
                          <a:spcPts val="0"/>
                        </a:spcBef>
                        <a:spcAft>
                          <a:spcPts val="0"/>
                        </a:spcAft>
                        <a:buNone/>
                        <a:defRPr cap="none">
                          <a:solidFill>
                            <a:srgbClr val="000000"/>
                          </a:solidFill>
                        </a:defRPr>
                      </a:pPr>
                      <a:endParaRPr sz="200" b="1" cap="none">
                        <a:latin typeface="Amatic SC" pitchFamily="0" charset="0"/>
                        <a:ea typeface="Amatic SC" pitchFamily="0" charset="0"/>
                        <a:cs typeface="Amatic SC" pitchFamily="0" charset="0"/>
                      </a:endParaRPr>
                    </a:p>
                  </a:txBody>
                  <a:tcPr marL="91440" marR="91440" marT="91440" marB="91440" vert="horz">
                    <a:lnL>
                      <a:noFill/>
                    </a:lnL>
                    <a:lnR>
                      <a:noFill/>
                    </a:lnR>
                    <a:lnT w="9525" cap="flat" cmpd="sng" algn="ctr">
                      <a:solidFill>
                        <a:srgbClr val="E1E7EC"/>
                      </a:solidFill>
                      <a:prstDash val="solid"/>
                      <a:headEnd type="none"/>
                      <a:tailEnd type="none"/>
                    </a:lnT>
                    <a:lnB w="9525" cap="flat" cmpd="sng" algn="ctr">
                      <a:solidFill>
                        <a:srgbClr val="E1E7EC"/>
                      </a:solidFill>
                      <a:prstDash val="solid"/>
                      <a:headEnd type="none"/>
                      <a:tailEnd type="none"/>
                    </a:lnB>
                    <a:lnTlToBr>
                      <a:noFill/>
                    </a:lnTlToBr>
                    <a:lnBlToTr>
                      <a:noFill/>
                    </a:lnBlToTr>
                    <a:solidFill>
                      <a:srgbClr val="7994A9">
                        <a:alpha val="64000"/>
                      </a:srgbClr>
                    </a:solidFill>
                  </a:tcPr>
                </a:tc>
                <a:extLst>
                  <a:ext uri="smNativeData">
                    <pr:rowheight xmlns="" xmlns:pr="smNativeData" dt="1732928431" type="min" val="217170"/>
                  </a:ext>
                </a:extLst>
              </a:tr>
            </a:tbl>
          </a:graphicData>
        </a:graphic>
      </p:graphicFrame>
      <p:grpSp>
        <p:nvGrpSpPr>
          <p:cNvPr id="34" name="Google Shape;11775;p70"/>
          <p:cNvGrpSpPr>
            <a:extLst>
              <a:ext uri="smNativeData">
                <pr:smNativeData xmlns:pr="smNativeData" xmlns="smNativeData" val="SMDATA_6_r2NKZxMAAAAlAAAAAQAAAA8BAAAAkAAAAEgAAACQAAAASAAAAAAAAAAAAAAAAAAAABcAAAAUAAAAAAAAAAAAAAD/fwAA/38AAAAAAAAJAAAABAAAALB+uxQfAAAAVAAAAAAAAAAAAAAAAAAAAAAAAAAAAAAAAAAAAAAAAAAAAAAAAAAAAAAAAAAAAAAAAAAAAAAAAAAAAAAAAAAAAAAAAAAAAAAAAAAAAAAAAAAAAAAAAAAAACEAAAAYAAAAFAAAAF8EAAAKBgAAHRMAAAwMAAAQAAAAJgAAAAgAAAD/////AAAAAA=="/>
              </a:ext>
            </a:extLst>
          </p:cNvGrpSpPr>
          <p:nvPr/>
        </p:nvGrpSpPr>
        <p:grpSpPr>
          <a:xfrm>
            <a:off x="710565" y="981710"/>
            <a:ext cx="2396490" cy="976630"/>
            <a:chOff x="710565" y="981710"/>
            <a:chExt cx="2396490" cy="976630"/>
          </a:xfrm>
        </p:grpSpPr>
        <p:grpSp>
          <p:nvGrpSpPr>
            <p:cNvPr id="44" name="Google Shape;11776;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EGAAAKBgAAHRMAAAoMAAAAAAAAJgAAAAgAAAD/////AAAAAA=="/>
                </a:ext>
              </a:extLst>
            </p:cNvGrpSpPr>
            <p:nvPr/>
          </p:nvGrpSpPr>
          <p:grpSpPr>
            <a:xfrm>
              <a:off x="1057275" y="981710"/>
              <a:ext cx="2049780" cy="975360"/>
              <a:chOff x="1057275" y="981710"/>
              <a:chExt cx="2049780" cy="975360"/>
            </a:xfrm>
          </p:grpSpPr>
          <p:sp>
            <p:nvSpPr>
              <p:cNvPr id="68" name="Google Shape;11777;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gQYAAAoGAAB2CAAAbwcAAAAAAAAmAAAACAAAAP//////////"/>
                  </a:ext>
                </a:extLst>
              </p:cNvSpPr>
              <p:nvPr/>
            </p:nvSpPr>
            <p:spPr>
              <a:xfrm>
                <a:off x="1057275" y="98171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11778;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oggAAAoGAACXCgAAbwcAAAAAAAAmAAAACAAAAP//////////"/>
                  </a:ext>
                </a:extLst>
              </p:cNvSpPr>
              <p:nvPr/>
            </p:nvSpPr>
            <p:spPr>
              <a:xfrm>
                <a:off x="1403350" y="98171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11779;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xAoAAAoGAAC5DAAAbwcAAAAAAAAmAAAACAAAAP//////////"/>
                  </a:ext>
                </a:extLst>
              </p:cNvSpPr>
              <p:nvPr/>
            </p:nvSpPr>
            <p:spPr>
              <a:xfrm>
                <a:off x="1750060" y="98171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1780;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5QwAAAoGAADaDgAAbwcAAAAAAAAmAAAACAAAAP//////////"/>
                  </a:ext>
                </a:extLst>
              </p:cNvSpPr>
              <p:nvPr/>
            </p:nvSpPr>
            <p:spPr>
              <a:xfrm>
                <a:off x="2096135" y="98171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11781;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Bw8AAAoGAAD8EAAAbwcAAAAAAAAmAAAACAAAAP//////////"/>
                  </a:ext>
                </a:extLst>
              </p:cNvSpPr>
              <p:nvPr/>
            </p:nvSpPr>
            <p:spPr>
              <a:xfrm>
                <a:off x="2442845" y="98171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11782;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KBEAAAoGAAAdEwAAbwcAAAAAAAAmAAAACAAAAP//////////"/>
                  </a:ext>
                </a:extLst>
              </p:cNvSpPr>
              <p:nvPr/>
            </p:nvSpPr>
            <p:spPr>
              <a:xfrm>
                <a:off x="2788920" y="98171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1783;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gQYAAJMHAAB2CAAA+AgAAAAAAAAmAAAACAAAAP//////////"/>
                  </a:ext>
                </a:extLst>
              </p:cNvSpPr>
              <p:nvPr/>
            </p:nvSpPr>
            <p:spPr>
              <a:xfrm>
                <a:off x="1057275" y="123126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11784;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oggAAJMHAACXCgAA+AgAAAAAAAAmAAAACAAAAP//////////"/>
                  </a:ext>
                </a:extLst>
              </p:cNvSpPr>
              <p:nvPr/>
            </p:nvSpPr>
            <p:spPr>
              <a:xfrm>
                <a:off x="1403350" y="123126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1785;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xAoAAJMHAAC5DAAA+AgAAAAAAAAmAAAACAAAAP//////////"/>
                  </a:ext>
                </a:extLst>
              </p:cNvSpPr>
              <p:nvPr/>
            </p:nvSpPr>
            <p:spPr>
              <a:xfrm>
                <a:off x="1750060" y="123126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11786;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5QwAAJMHAADaDgAA+AgAAAAAAAAmAAAACAAAAP//////////"/>
                  </a:ext>
                </a:extLst>
              </p:cNvSpPr>
              <p:nvPr/>
            </p:nvSpPr>
            <p:spPr>
              <a:xfrm>
                <a:off x="2096135" y="123126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11787;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Bw8AAJMHAAD8EAAA+AgAAAAAAAAmAAAACAAAAP//////////"/>
                  </a:ext>
                </a:extLst>
              </p:cNvSpPr>
              <p:nvPr/>
            </p:nvSpPr>
            <p:spPr>
              <a:xfrm>
                <a:off x="2442845" y="123126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11788;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KBEAAJMHAAAdEwAA+AgAAAAAAAAmAAAACAAAAP//////////"/>
                  </a:ext>
                </a:extLst>
              </p:cNvSpPr>
              <p:nvPr/>
            </p:nvSpPr>
            <p:spPr>
              <a:xfrm>
                <a:off x="2788920" y="123126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11789;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gQYAABwJAAB2CAAAgQoAAAAAAAAmAAAACAAAAP//////////"/>
                  </a:ext>
                </a:extLst>
              </p:cNvSpPr>
              <p:nvPr/>
            </p:nvSpPr>
            <p:spPr>
              <a:xfrm>
                <a:off x="1057275" y="148082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1790;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oggAABwJAACXCgAAgQoAAAAAAAAmAAAACAAAAP//////////"/>
                  </a:ext>
                </a:extLst>
              </p:cNvSpPr>
              <p:nvPr/>
            </p:nvSpPr>
            <p:spPr>
              <a:xfrm>
                <a:off x="1403350" y="148082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1791;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xAoAABwJAAC5DAAAgQoAAAAAAAAmAAAACAAAAP//////////"/>
                  </a:ext>
                </a:extLst>
              </p:cNvSpPr>
              <p:nvPr/>
            </p:nvSpPr>
            <p:spPr>
              <a:xfrm>
                <a:off x="1750060" y="148082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11792;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5QwAABwJAADaDgAAgQoAAAAAAAAmAAAACAAAAP//////////"/>
                  </a:ext>
                </a:extLst>
              </p:cNvSpPr>
              <p:nvPr/>
            </p:nvSpPr>
            <p:spPr>
              <a:xfrm>
                <a:off x="2096135" y="148082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11793;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Bw8AABwJAAD8EAAAgQoAAAAAAAAmAAAACAAAAP//////////"/>
                  </a:ext>
                </a:extLst>
              </p:cNvSpPr>
              <p:nvPr/>
            </p:nvSpPr>
            <p:spPr>
              <a:xfrm>
                <a:off x="2442845" y="148082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1794;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KBEAABwJAAAdEwAAgQoAAAAAAAAmAAAACAAAAP//////////"/>
                  </a:ext>
                </a:extLst>
              </p:cNvSpPr>
              <p:nvPr/>
            </p:nvSpPr>
            <p:spPr>
              <a:xfrm>
                <a:off x="2788920" y="1480820"/>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1795;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gQYAAKUKAAB2CAAACgwAAAAAAAAmAAAACAAAAP//////////"/>
                  </a:ext>
                </a:extLst>
              </p:cNvSpPr>
              <p:nvPr/>
            </p:nvSpPr>
            <p:spPr>
              <a:xfrm>
                <a:off x="1057275" y="173037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1796;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oggAAKUKAACXCgAACgwAAAAAAAAmAAAACAAAAP//////////"/>
                  </a:ext>
                </a:extLst>
              </p:cNvSpPr>
              <p:nvPr/>
            </p:nvSpPr>
            <p:spPr>
              <a:xfrm>
                <a:off x="1403350" y="173037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1797;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xAoAAKUKAAC5DAAACgwAAAAAAAAmAAAACAAAAP//////////"/>
                  </a:ext>
                </a:extLst>
              </p:cNvSpPr>
              <p:nvPr/>
            </p:nvSpPr>
            <p:spPr>
              <a:xfrm>
                <a:off x="1750060" y="173037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1798;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5QwAAKUKAADaDgAACgwAAAAAAAAmAAAACAAAAP//////////"/>
                  </a:ext>
                </a:extLst>
              </p:cNvSpPr>
              <p:nvPr/>
            </p:nvSpPr>
            <p:spPr>
              <a:xfrm>
                <a:off x="2096135" y="173037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11799;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Bw8AAKUKAAD8EAAACgwAAAAAAAAmAAAACAAAAP//////////"/>
                  </a:ext>
                </a:extLst>
              </p:cNvSpPr>
              <p:nvPr/>
            </p:nvSpPr>
            <p:spPr>
              <a:xfrm>
                <a:off x="2442845" y="173037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1800;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KBEAAKUKAAAdEwAACgwAAAAAAAAmAAAACAAAAP//////////"/>
                  </a:ext>
                </a:extLst>
              </p:cNvSpPr>
              <p:nvPr/>
            </p:nvSpPr>
            <p:spPr>
              <a:xfrm>
                <a:off x="2788920" y="1730375"/>
                <a:ext cx="318135" cy="22669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9" name="Google Shape;11801;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8EAAAKBgAAVAYAAAoMAAAAAAAAJgAAAAgAAAD/////AAAAAA=="/>
                </a:ext>
              </a:extLst>
            </p:cNvGrpSpPr>
            <p:nvPr/>
          </p:nvGrpSpPr>
          <p:grpSpPr>
            <a:xfrm>
              <a:off x="710565" y="981710"/>
              <a:ext cx="318135" cy="975360"/>
              <a:chOff x="710565" y="981710"/>
              <a:chExt cx="318135" cy="975360"/>
            </a:xfrm>
          </p:grpSpPr>
          <p:sp>
            <p:nvSpPr>
              <p:cNvPr id="43" name="Google Shape;11802;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XwQAAJMHAABUBgAA+AgAAAAAAAAmAAAACAAAAP//////////"/>
                  </a:ext>
                </a:extLst>
              </p:cNvSpPr>
              <p:nvPr/>
            </p:nvSpPr>
            <p:spPr>
              <a:xfrm>
                <a:off x="710565" y="1231265"/>
                <a:ext cx="318135" cy="226695"/>
              </a:xfrm>
              <a:prstGeom prst="rect">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11803;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XwQAABwJAABUBgAAgQoAAAAAAAAmAAAACAAAAP//////////"/>
                  </a:ext>
                </a:extLst>
              </p:cNvSpPr>
              <p:nvPr/>
            </p:nvSpPr>
            <p:spPr>
              <a:xfrm>
                <a:off x="710565" y="1480820"/>
                <a:ext cx="318135" cy="226695"/>
              </a:xfrm>
              <a:prstGeom prst="rect">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11804;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XwQAAKUKAABUBgAACgwAAAAAAAAmAAAACAAAAP//////////"/>
                  </a:ext>
                </a:extLst>
              </p:cNvSpPr>
              <p:nvPr/>
            </p:nvSpPr>
            <p:spPr>
              <a:xfrm>
                <a:off x="710565" y="1730375"/>
                <a:ext cx="318135" cy="226695"/>
              </a:xfrm>
              <a:prstGeom prst="rect">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1805;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XwQAAAoGAABUBgAAbwcAAAAAAAAmAAAACAAAAP//////////"/>
                  </a:ext>
                </a:extLst>
              </p:cNvSpPr>
              <p:nvPr/>
            </p:nvSpPr>
            <p:spPr>
              <a:xfrm>
                <a:off x="710565" y="981710"/>
                <a:ext cx="318135" cy="226695"/>
              </a:xfrm>
              <a:prstGeom prst="rect">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8" name="Google Shape;11806;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oggAAO8GAAAcEwAAawcAAAAAAAAmAAAACAAAAP//////////"/>
                </a:ext>
              </a:extLst>
            </p:cNvSpPr>
            <p:nvPr/>
          </p:nvSpPr>
          <p:spPr>
            <a:xfrm>
              <a:off x="1403350" y="1127125"/>
              <a:ext cx="1703070" cy="78740"/>
            </a:xfrm>
            <a:prstGeom prst="rect">
              <a:avLst/>
            </a:pr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1807;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wwoAAJALAAD7EAAADAwAAAAAAAAmAAAACAAAAP//////////"/>
                </a:ext>
              </a:extLst>
            </p:cNvSpPr>
            <p:nvPr/>
          </p:nvSpPr>
          <p:spPr>
            <a:xfrm>
              <a:off x="1749425" y="1879600"/>
              <a:ext cx="1010920" cy="78740"/>
            </a:xfrm>
            <a:prstGeom prst="rect">
              <a:avLst/>
            </a:pr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11808;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gAYAAAUKAACXCgAAgQoAAAAAAAAmAAAACAAAAP//////////"/>
                </a:ext>
              </a:extLst>
            </p:cNvSpPr>
            <p:nvPr/>
          </p:nvSpPr>
          <p:spPr>
            <a:xfrm>
              <a:off x="1056640" y="1628775"/>
              <a:ext cx="664845" cy="78740"/>
            </a:xfrm>
            <a:prstGeom prst="rect">
              <a:avLst/>
            </a:pr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11809;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Bg8AAAUKAAAdEwAAgQoAAAAAAAAmAAAACAAAAP//////////"/>
                </a:ext>
              </a:extLst>
            </p:cNvSpPr>
            <p:nvPr/>
          </p:nvSpPr>
          <p:spPr>
            <a:xfrm>
              <a:off x="2442210" y="1628775"/>
              <a:ext cx="664845" cy="78740"/>
            </a:xfrm>
            <a:prstGeom prst="rect">
              <a:avLst/>
            </a:pr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aphicFrame>
        <p:nvGraphicFramePr>
          <p:cNvPr id="69" name=""/>
          <p:cNvGraphicFramePr>
            <a:graphicFrameLocks noGrp="1"/>
          </p:cNvGraphicFramePr>
          <p:nvPr/>
        </p:nvGraphicFramePr>
        <p:xfrm>
          <a:off x="5937885" y="981710"/>
          <a:ext cx="2503805" cy="977265"/>
        </p:xfrm>
        <a:graphic>
          <a:graphicData uri="http://schemas.openxmlformats.org/drawingml/2006/table">
            <a:tbl>
              <a:tblPr>
                <a:noFill/>
              </a:tblPr>
              <a:tblGrid>
                <a:gridCol w="626110"/>
                <a:gridCol w="626110"/>
                <a:gridCol w="626110"/>
                <a:gridCol w="626110"/>
              </a:tblGrid>
              <a:tr h="325755">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w="9525" cap="flat" cmpd="sng" algn="ctr">
                      <a:solidFill>
                        <a:srgbClr val="F2F2F2"/>
                      </a:solidFill>
                      <a:prstDash val="solid"/>
                      <a:headEnd type="none"/>
                      <a:tailEnd type="none"/>
                    </a:lnR>
                    <a:lnT>
                      <a:noFill/>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extLst>
                  <a:ext uri="smNativeData">
                    <pr:rowheight xmlns="" xmlns:pr="smNativeData" dt="1732928431" type="min" val="325755"/>
                  </a:ext>
                </a:extLst>
              </a:tr>
              <a:tr h="325755">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extLst>
                  <a:ext uri="smNativeData">
                    <pr:rowheight xmlns="" xmlns:pr="smNativeData" dt="1732928431" type="min" val="325755"/>
                  </a:ext>
                </a:extLst>
              </a:tr>
              <a:tr h="325755">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extLst>
                  <a:ext uri="smNativeData">
                    <pr:rowheight xmlns="" xmlns:pr="smNativeData" dt="1732928431" type="min" val="325755"/>
                  </a:ext>
                </a:extLst>
              </a:tr>
            </a:tbl>
          </a:graphicData>
        </a:graphic>
      </p:graphicFrame>
      <p:graphicFrame>
        <p:nvGraphicFramePr>
          <p:cNvPr id="70" name=""/>
          <p:cNvGraphicFramePr>
            <a:graphicFrameLocks noGrp="1"/>
          </p:cNvGraphicFramePr>
          <p:nvPr/>
        </p:nvGraphicFramePr>
        <p:xfrm>
          <a:off x="3358515" y="2153920"/>
          <a:ext cx="2363470" cy="868680"/>
        </p:xfrm>
        <a:graphic>
          <a:graphicData uri="http://schemas.openxmlformats.org/drawingml/2006/table">
            <a:tbl>
              <a:tblPr>
                <a:noFill/>
              </a:tblPr>
              <a:tblGrid>
                <a:gridCol w="590550"/>
                <a:gridCol w="590550"/>
                <a:gridCol w="590550"/>
                <a:gridCol w="590550"/>
              </a:tblGrid>
              <a:tr h="289560">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w="9525" cap="flat" cmpd="sng" algn="ctr">
                      <a:solidFill>
                        <a:srgbClr val="F2F2F2"/>
                      </a:solidFill>
                      <a:prstDash val="solid"/>
                      <a:headEnd type="none"/>
                      <a:tailEnd type="none"/>
                    </a:lnR>
                    <a:lnT>
                      <a:noFill/>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extLst>
                  <a:ext uri="smNativeData">
                    <pr:rowheight xmlns="" xmlns:pr="smNativeData" dt="1732928431" type="min" val="289560"/>
                  </a:ext>
                </a:extLst>
              </a:tr>
              <a:tr h="289560">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a:noFill/>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a:noFill/>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extLst>
                  <a:ext uri="smNativeData">
                    <pr:rowheight xmlns="" xmlns:pr="smNativeData" dt="1732928431" type="min" val="289560"/>
                  </a:ext>
                </a:extLst>
              </a:tr>
              <a:tr h="289560">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F2F2F2"/>
                      </a:solidFill>
                      <a:prstDash val="solid"/>
                      <a:headEnd type="none"/>
                      <a:tailEnd type="none"/>
                    </a:lnL>
                    <a:lnR>
                      <a:noFill/>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a:noFill/>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w="9525" cap="flat" cmpd="sng" algn="ctr">
                      <a:solidFill>
                        <a:srgbClr val="F2F2F2"/>
                      </a:solidFill>
                      <a:prstDash val="solid"/>
                      <a:headEnd type="none"/>
                      <a:tailEnd type="none"/>
                    </a:lnR>
                    <a:lnT w="9525" cap="flat" cmpd="sng" algn="ctr">
                      <a:solidFill>
                        <a:srgbClr val="F2F2F2"/>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extLst>
                  <a:ext uri="smNativeData">
                    <pr:rowheight xmlns="" xmlns:pr="smNativeData" dt="1732928431" type="min" val="289560"/>
                  </a:ext>
                </a:extLst>
              </a:tr>
            </a:tbl>
          </a:graphicData>
        </a:graphic>
      </p:graphicFrame>
      <p:grpSp>
        <p:nvGrpSpPr>
          <p:cNvPr id="71" name="Google Shape;11812;p70"/>
          <p:cNvGrpSpPr>
            <a:extLst>
              <a:ext uri="smNativeData">
                <pr:smNativeData xmlns:pr="smNativeData" xmlns="smNativeData" val="SMDATA_6_r2NKZxMAAAAlAAAAAQAAAA8BAAAAkAAAAEgAAACQAAAASAAAAAAAAAAAAAAAAAAAABcAAAAUAAAAAAAAAAAAAAD/fwAA/38AAAAAAAAJAAAABAAAAMNiKgAfAAAAVAAAAAAAAAAAAAAAAAAAAAAAAAAAAAAAAAAAAAAAAAAAAAAAAAAAAAAAAAAAAAAAAAAAAAAAAAAAAAAAAAAAAAAAAAAAAAAAAAAAAAAAAAAAAAAAAAAAACEAAAAYAAAAFAAAAKwUAABYEwAANiMAAMkZAAAQAAAAJgAAAAgAAAD/////AAAAAA=="/>
              </a:ext>
            </a:extLst>
          </p:cNvGrpSpPr>
          <p:nvPr/>
        </p:nvGrpSpPr>
        <p:grpSpPr>
          <a:xfrm>
            <a:off x="3360420" y="3144520"/>
            <a:ext cx="2363470" cy="1047115"/>
            <a:chOff x="3360420" y="3144520"/>
            <a:chExt cx="2363470" cy="1047115"/>
          </a:xfrm>
        </p:grpSpPr>
        <p:grpSp>
          <p:nvGrpSpPr>
            <p:cNvPr id="102" name="Google Shape;11813;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wUAABYEwAANiMAADQUAAAAAAAAJgAAAAgAAAD/////AAAAAA=="/>
                </a:ext>
              </a:extLst>
            </p:cNvGrpSpPr>
            <p:nvPr/>
          </p:nvGrpSpPr>
          <p:grpSpPr>
            <a:xfrm>
              <a:off x="3360420" y="3144520"/>
              <a:ext cx="2363470" cy="139700"/>
              <a:chOff x="3360420" y="3144520"/>
              <a:chExt cx="2363470" cy="139700"/>
            </a:xfrm>
          </p:grpSpPr>
          <p:sp>
            <p:nvSpPr>
              <p:cNvPr id="107" name="Google Shape;11814;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rBQAAFgTAABjFwAANBQAAAAAAAAmAAAACAAAAP//////////"/>
                  </a:ext>
                </a:extLst>
              </p:cNvSpPr>
              <p:nvPr/>
            </p:nvSpPr>
            <p:spPr>
              <a:xfrm>
                <a:off x="3360420" y="3144520"/>
                <a:ext cx="441325" cy="139700"/>
              </a:xfrm>
              <a:prstGeom prst="flowChartAlternateProcess">
                <a:avLst/>
              </a:prstGeom>
              <a:noFill/>
              <a:ln w="9525" cap="flat" cmpd="sng" algn="ctr">
                <a:solidFill>
                  <a:srgbClr val="7994A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1815;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oRcAAFgTAABYGgAANBQAAAAAAAAmAAAACAAAAP//////////"/>
                  </a:ext>
                </a:extLst>
              </p:cNvSpPr>
              <p:nvPr/>
            </p:nvSpPr>
            <p:spPr>
              <a:xfrm>
                <a:off x="3841115" y="3144520"/>
                <a:ext cx="441325" cy="139700"/>
              </a:xfrm>
              <a:prstGeom prst="flowChartAlternateProcess">
                <a:avLst/>
              </a:prstGeom>
              <a:noFill/>
              <a:ln w="9525" cap="flat" cmpd="sng" algn="ctr">
                <a:solidFill>
                  <a:srgbClr val="7994A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1816;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lRoAAFgTAABNHQAANBQAAAAAAAAmAAAACAAAAP//////////"/>
                  </a:ext>
                </a:extLst>
              </p:cNvSpPr>
              <p:nvPr/>
            </p:nvSpPr>
            <p:spPr>
              <a:xfrm>
                <a:off x="4321175" y="3144520"/>
                <a:ext cx="441960" cy="139700"/>
              </a:xfrm>
              <a:prstGeom prst="flowChartAlternateProcess">
                <a:avLst/>
              </a:prstGeom>
              <a:noFill/>
              <a:ln w="9525" cap="flat" cmpd="sng" algn="ctr">
                <a:solidFill>
                  <a:srgbClr val="7994A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1817;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ih0AAFgTAABBIAAANBQAAAAAAAAmAAAACAAAAP//////////"/>
                  </a:ext>
                </a:extLst>
              </p:cNvSpPr>
              <p:nvPr/>
            </p:nvSpPr>
            <p:spPr>
              <a:xfrm>
                <a:off x="4801870" y="3144520"/>
                <a:ext cx="441325" cy="139700"/>
              </a:xfrm>
              <a:prstGeom prst="flowChartAlternateProcess">
                <a:avLst/>
              </a:prstGeom>
              <a:noFill/>
              <a:ln w="9525" cap="flat" cmpd="sng" algn="ctr">
                <a:solidFill>
                  <a:srgbClr val="7994A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1818;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fyAAAFgTAAA2IwAANBQAAAAAAAAmAAAACAAAAP//////////"/>
                  </a:ext>
                </a:extLst>
              </p:cNvSpPr>
              <p:nvPr/>
            </p:nvSpPr>
            <p:spPr>
              <a:xfrm>
                <a:off x="5282565" y="3144520"/>
                <a:ext cx="441325" cy="139700"/>
              </a:xfrm>
              <a:prstGeom prst="flowChartAlternateProcess">
                <a:avLst/>
              </a:prstGeom>
              <a:noFill/>
              <a:ln w="9525" cap="flat" cmpd="sng" algn="ctr">
                <a:solidFill>
                  <a:srgbClr val="7994A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6" name="Google Shape;11819;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wUAAB2FAAANiMAAFIVAAAAAAAAJgAAAAgAAAD/////AAAAAA=="/>
                </a:ext>
              </a:extLst>
            </p:cNvGrpSpPr>
            <p:nvPr/>
          </p:nvGrpSpPr>
          <p:grpSpPr>
            <a:xfrm>
              <a:off x="3360420" y="3326130"/>
              <a:ext cx="2363470" cy="139700"/>
              <a:chOff x="3360420" y="3326130"/>
              <a:chExt cx="2363470" cy="139700"/>
            </a:xfrm>
          </p:grpSpPr>
          <p:sp>
            <p:nvSpPr>
              <p:cNvPr id="101" name="Google Shape;11820;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rBQAAHYUAABjFwAAUhUAAAAAAAAmAAAACAAAAP//////////"/>
                  </a:ext>
                </a:extLst>
              </p:cNvSpPr>
              <p:nvPr/>
            </p:nvSpPr>
            <p:spPr>
              <a:xfrm>
                <a:off x="3360420" y="3326130"/>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11821;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oRcAAHYUAABYGgAAUhUAAAAAAAAmAAAACAAAAP//////////"/>
                  </a:ext>
                </a:extLst>
              </p:cNvSpPr>
              <p:nvPr/>
            </p:nvSpPr>
            <p:spPr>
              <a:xfrm>
                <a:off x="3841115" y="3326130"/>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1822;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lRoAAHYUAABNHQAAUhUAAAAAAAAmAAAACAAAAP//////////"/>
                  </a:ext>
                </a:extLst>
              </p:cNvSpPr>
              <p:nvPr/>
            </p:nvSpPr>
            <p:spPr>
              <a:xfrm>
                <a:off x="4321175" y="3326130"/>
                <a:ext cx="441960"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1823;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ih0AAHYUAABBIAAAUhUAAAAAAAAmAAAACAAAAP//////////"/>
                  </a:ext>
                </a:extLst>
              </p:cNvSpPr>
              <p:nvPr/>
            </p:nvSpPr>
            <p:spPr>
              <a:xfrm>
                <a:off x="4801870" y="3326130"/>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11824;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fyAAAHYUAAA2IwAAUhUAAAAAAAAmAAAACAAAAP//////////"/>
                  </a:ext>
                </a:extLst>
              </p:cNvSpPr>
              <p:nvPr/>
            </p:nvSpPr>
            <p:spPr>
              <a:xfrm>
                <a:off x="5282565" y="3326130"/>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0" name="Google Shape;11825;p70"/>
            <p:cNvGrpSpPr>
              <a:extLst>
                <a:ext uri="smNativeData">
                  <pr:smNativeData xmlns:pr="smNativeData" xmlns="smNativeData" val="SMDATA_6_r2NKZxMAAAAlAAAAAQAAAA8BAAAAkAAAAEgAAACQAAAASAAAAAAAAAAAAAAAAAAAABcAAAAUAAAAAAAAAAAAAAD/fwAA/38AAAAAAAAJAAAABAAAAAAAAQAfAAAAVAAAAAAAAAAAAAAAAAAAAAAAAAAAAAAAAAAAAAAAAAAAAAAAAAAAAAAAAAAAAAAAAAAAAAAAAAAAAAAAAAAAAAAAAAAAAAAAAAAAAAAAAAAAAAAAAAAAACEAAAAYAAAAFAAAAKwUAACUFQAANiMAAG8WAAAAAAAAJgAAAAgAAAD/////AAAAAA=="/>
                </a:ext>
              </a:extLst>
            </p:cNvGrpSpPr>
            <p:nvPr/>
          </p:nvGrpSpPr>
          <p:grpSpPr>
            <a:xfrm>
              <a:off x="3360420" y="3507740"/>
              <a:ext cx="2363470" cy="139065"/>
              <a:chOff x="3360420" y="3507740"/>
              <a:chExt cx="2363470" cy="139065"/>
            </a:xfrm>
          </p:grpSpPr>
          <p:sp>
            <p:nvSpPr>
              <p:cNvPr id="95" name="Google Shape;11826;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rBQAAJQVAABjFwAAbxYAAAAAAAAmAAAACAAAAP//////////"/>
                  </a:ext>
                </a:extLst>
              </p:cNvSpPr>
              <p:nvPr/>
            </p:nvSpPr>
            <p:spPr>
              <a:xfrm>
                <a:off x="3360420" y="3507740"/>
                <a:ext cx="441325"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1827;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oRcAAJQVAABYGgAAbxYAAAAAAAAmAAAACAAAAP//////////"/>
                  </a:ext>
                </a:extLst>
              </p:cNvSpPr>
              <p:nvPr/>
            </p:nvSpPr>
            <p:spPr>
              <a:xfrm>
                <a:off x="3841115" y="3507740"/>
                <a:ext cx="441325"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11828;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lRoAAJQVAABNHQAAbxYAAAAAAAAmAAAACAAAAP//////////"/>
                  </a:ext>
                </a:extLst>
              </p:cNvSpPr>
              <p:nvPr/>
            </p:nvSpPr>
            <p:spPr>
              <a:xfrm>
                <a:off x="4321175" y="3507740"/>
                <a:ext cx="441960"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11829;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ih0AAJQVAABBIAAAbxYAAAAAAAAmAAAACAAAAP//////////"/>
                  </a:ext>
                </a:extLst>
              </p:cNvSpPr>
              <p:nvPr/>
            </p:nvSpPr>
            <p:spPr>
              <a:xfrm>
                <a:off x="4801870" y="3507740"/>
                <a:ext cx="441325"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11830;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U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fyAAAJQVAAA2IwAAbxYAAAAAAAAmAAAACAAAAP//////////"/>
                  </a:ext>
                </a:extLst>
              </p:cNvSpPr>
              <p:nvPr/>
            </p:nvSpPr>
            <p:spPr>
              <a:xfrm>
                <a:off x="5282565" y="3507740"/>
                <a:ext cx="441325"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4" name="Google Shape;11831;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wUAACyFgAANiMAAI0XAAAAAAAAJgAAAAgAAAD/////AAAAAA=="/>
                </a:ext>
              </a:extLst>
            </p:cNvGrpSpPr>
            <p:nvPr/>
          </p:nvGrpSpPr>
          <p:grpSpPr>
            <a:xfrm>
              <a:off x="3360420" y="3689350"/>
              <a:ext cx="2363470" cy="139065"/>
              <a:chOff x="3360420" y="3689350"/>
              <a:chExt cx="2363470" cy="139065"/>
            </a:xfrm>
          </p:grpSpPr>
          <p:sp>
            <p:nvSpPr>
              <p:cNvPr id="89" name="Google Shape;11832;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rBQAALIWAABjFwAAjRcAAAAAAAAmAAAACAAAAP//////////"/>
                  </a:ext>
                </a:extLst>
              </p:cNvSpPr>
              <p:nvPr/>
            </p:nvSpPr>
            <p:spPr>
              <a:xfrm>
                <a:off x="3360420" y="3689350"/>
                <a:ext cx="441325"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1833;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oRcAALIWAABYGgAAjRcAAAAAAAAmAAAACAAAAP//////////"/>
                  </a:ext>
                </a:extLst>
              </p:cNvSpPr>
              <p:nvPr/>
            </p:nvSpPr>
            <p:spPr>
              <a:xfrm>
                <a:off x="3841115" y="3689350"/>
                <a:ext cx="441325"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1834;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lRoAALIWAABNHQAAjRcAAAAAAAAmAAAACAAAAP//////////"/>
                  </a:ext>
                </a:extLst>
              </p:cNvSpPr>
              <p:nvPr/>
            </p:nvSpPr>
            <p:spPr>
              <a:xfrm>
                <a:off x="4321175" y="3689350"/>
                <a:ext cx="441960"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1835;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ih0AALIWAABBIAAAjRcAAAAAAAAmAAAACAAAAP//////////"/>
                  </a:ext>
                </a:extLst>
              </p:cNvSpPr>
              <p:nvPr/>
            </p:nvSpPr>
            <p:spPr>
              <a:xfrm>
                <a:off x="4801870" y="3689350"/>
                <a:ext cx="441325"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1836;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fyAAALIWAAA2IwAAjRcAAAAAAAAmAAAACAAAAP//////////"/>
                  </a:ext>
                </a:extLst>
              </p:cNvSpPr>
              <p:nvPr/>
            </p:nvSpPr>
            <p:spPr>
              <a:xfrm>
                <a:off x="5282565" y="3689350"/>
                <a:ext cx="441325" cy="139065"/>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8" name="Google Shape;11837;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wUAADPFwAANiMAAKsYAAAAAAAAJgAAAAgAAAD/////AAAAAA=="/>
                </a:ext>
              </a:extLst>
            </p:cNvGrpSpPr>
            <p:nvPr/>
          </p:nvGrpSpPr>
          <p:grpSpPr>
            <a:xfrm>
              <a:off x="3360420" y="3870325"/>
              <a:ext cx="2363470" cy="139700"/>
              <a:chOff x="3360420" y="3870325"/>
              <a:chExt cx="2363470" cy="139700"/>
            </a:xfrm>
          </p:grpSpPr>
          <p:sp>
            <p:nvSpPr>
              <p:cNvPr id="83" name="Google Shape;11838;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rBQAAM8XAABjFwAAqxgAAAAAAAAmAAAACAAAAP//////////"/>
                  </a:ext>
                </a:extLst>
              </p:cNvSpPr>
              <p:nvPr/>
            </p:nvSpPr>
            <p:spPr>
              <a:xfrm>
                <a:off x="3360420" y="3870325"/>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1839;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oRcAAM8XAABYGgAAqxgAAAAAAAAmAAAACAAAAP//////////"/>
                  </a:ext>
                </a:extLst>
              </p:cNvSpPr>
              <p:nvPr/>
            </p:nvSpPr>
            <p:spPr>
              <a:xfrm>
                <a:off x="3841115" y="3870325"/>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1840;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lRoAAM8XAABNHQAAqxgAAAAAAAAmAAAACAAAAP//////////"/>
                  </a:ext>
                </a:extLst>
              </p:cNvSpPr>
              <p:nvPr/>
            </p:nvSpPr>
            <p:spPr>
              <a:xfrm>
                <a:off x="4321175" y="3870325"/>
                <a:ext cx="441960"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11841;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ih0AAM8XAABBIAAAqxgAAAAAAAAmAAAACAAAAP//////////"/>
                  </a:ext>
                </a:extLst>
              </p:cNvSpPr>
              <p:nvPr/>
            </p:nvSpPr>
            <p:spPr>
              <a:xfrm>
                <a:off x="4801870" y="3870325"/>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1842;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fyAAAM8XAAA2IwAAqxgAAAAAAAAmAAAACAAAAP//////////"/>
                  </a:ext>
                </a:extLst>
              </p:cNvSpPr>
              <p:nvPr/>
            </p:nvSpPr>
            <p:spPr>
              <a:xfrm>
                <a:off x="5282565" y="3870325"/>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2" name="Google Shape;11843;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wUAADtGAAANiMAAMkZAAAAAAAAJgAAAAgAAAD/////AAAAAA=="/>
                </a:ext>
              </a:extLst>
            </p:cNvGrpSpPr>
            <p:nvPr/>
          </p:nvGrpSpPr>
          <p:grpSpPr>
            <a:xfrm>
              <a:off x="3360420" y="4051935"/>
              <a:ext cx="2363470" cy="139700"/>
              <a:chOff x="3360420" y="4051935"/>
              <a:chExt cx="2363470" cy="139700"/>
            </a:xfrm>
          </p:grpSpPr>
          <p:sp>
            <p:nvSpPr>
              <p:cNvPr id="77" name="Google Shape;11844;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rBQAAO0YAABjFwAAyRkAAAAAAAAmAAAACAAAAP//////////"/>
                  </a:ext>
                </a:extLst>
              </p:cNvSpPr>
              <p:nvPr/>
            </p:nvSpPr>
            <p:spPr>
              <a:xfrm>
                <a:off x="3360420" y="4051935"/>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1845;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oRcAAO0YAABYGgAAyRkAAAAAAAAmAAAACAAAAP//////////"/>
                  </a:ext>
                </a:extLst>
              </p:cNvSpPr>
              <p:nvPr/>
            </p:nvSpPr>
            <p:spPr>
              <a:xfrm>
                <a:off x="3841115" y="4051935"/>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1846;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lRoAAO0YAABNHQAAyRkAAAAAAAAmAAAACAAAAP//////////"/>
                  </a:ext>
                </a:extLst>
              </p:cNvSpPr>
              <p:nvPr/>
            </p:nvSpPr>
            <p:spPr>
              <a:xfrm>
                <a:off x="4321175" y="4051935"/>
                <a:ext cx="441960"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1847;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ih0AAO0YAABBIAAAyRkAAAAAAAAmAAAACAAAAP//////////"/>
                  </a:ext>
                </a:extLst>
              </p:cNvSpPr>
              <p:nvPr/>
            </p:nvSpPr>
            <p:spPr>
              <a:xfrm>
                <a:off x="4801870" y="4051935"/>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1848;p70"/>
              <p:cNvSpPr>
                <a:extLst>
                  <a:ext uri="smNativeData">
                    <pr:smNativeData xmlns:pr="smNativeData" xmlns="smNativeData" val="SMDATA_15_r2NKZxMAAAAlAAAALQE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fyAAAO0YAAA2IwAAyRkAAAAAAAAmAAAACAAAAP//////////"/>
                  </a:ext>
                </a:extLst>
              </p:cNvSpPr>
              <p:nvPr/>
            </p:nvSpPr>
            <p:spPr>
              <a:xfrm>
                <a:off x="5282565" y="4051935"/>
                <a:ext cx="441325" cy="139700"/>
              </a:xfrm>
              <a:prstGeom prst="flowChartAlternateProcess">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aphicFrame>
        <p:nvGraphicFramePr>
          <p:cNvPr id="108" name=""/>
          <p:cNvGraphicFramePr>
            <a:graphicFrameLocks noGrp="1"/>
          </p:cNvGraphicFramePr>
          <p:nvPr/>
        </p:nvGraphicFramePr>
        <p:xfrm>
          <a:off x="711200" y="2153920"/>
          <a:ext cx="2369820" cy="889635"/>
        </p:xfrm>
        <a:graphic>
          <a:graphicData uri="http://schemas.openxmlformats.org/drawingml/2006/table">
            <a:tbl>
              <a:tblPr>
                <a:noFill/>
              </a:tblPr>
              <a:tblGrid>
                <a:gridCol w="592455"/>
                <a:gridCol w="592455"/>
                <a:gridCol w="592455"/>
                <a:gridCol w="592455"/>
              </a:tblGrid>
              <a:tr h="296545">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w="9525" cap="flat" cmpd="sng" algn="ctr">
                      <a:solidFill>
                        <a:srgbClr val="5F8195"/>
                      </a:solidFill>
                      <a:prstDash val="solid"/>
                      <a:headEnd type="none"/>
                      <a:tailEnd type="none"/>
                    </a:lnR>
                    <a:lnT>
                      <a:noFill/>
                    </a:lnT>
                    <a:lnB w="9525" cap="flat" cmpd="sng" algn="ctr">
                      <a:solidFill>
                        <a:srgbClr val="869FB1"/>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5F8195"/>
                      </a:solidFill>
                      <a:prstDash val="solid"/>
                      <a:headEnd type="none"/>
                      <a:tailEnd type="none"/>
                    </a:lnL>
                    <a:lnR>
                      <a:noFill/>
                    </a:lnR>
                    <a:lnT w="9525" cap="flat" cmpd="sng" algn="ctr">
                      <a:solidFill>
                        <a:srgbClr val="5F8195"/>
                      </a:solidFill>
                      <a:prstDash val="solid"/>
                      <a:headEnd type="none"/>
                      <a:tailEnd type="none"/>
                    </a:lnT>
                    <a:lnB w="9525" cap="flat" cmpd="sng" algn="ctr">
                      <a:solidFill>
                        <a:srgbClr val="A5B7C5"/>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a:noFill/>
                    </a:lnR>
                    <a:lnT w="9525" cap="flat" cmpd="sng" algn="ctr">
                      <a:solidFill>
                        <a:srgbClr val="5F8195"/>
                      </a:solidFill>
                      <a:prstDash val="solid"/>
                      <a:headEnd type="none"/>
                      <a:tailEnd type="none"/>
                    </a:lnT>
                    <a:lnB w="9525" cap="flat" cmpd="sng" algn="ctr">
                      <a:solidFill>
                        <a:srgbClr val="A5B7C5"/>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w="9525" cap="flat" cmpd="sng" algn="ctr">
                      <a:solidFill>
                        <a:srgbClr val="5F8195"/>
                      </a:solidFill>
                      <a:prstDash val="solid"/>
                      <a:headEnd type="none"/>
                      <a:tailEnd type="none"/>
                    </a:lnR>
                    <a:lnT w="9525" cap="flat" cmpd="sng" algn="ctr">
                      <a:solidFill>
                        <a:srgbClr val="5F8195"/>
                      </a:solidFill>
                      <a:prstDash val="solid"/>
                      <a:headEnd type="none"/>
                      <a:tailEnd type="none"/>
                    </a:lnT>
                    <a:lnB w="9525" cap="flat" cmpd="sng" algn="ctr">
                      <a:solidFill>
                        <a:srgbClr val="A5B7C5"/>
                      </a:solidFill>
                      <a:prstDash val="solid"/>
                      <a:headEnd type="none"/>
                      <a:tailEnd type="none"/>
                    </a:lnB>
                    <a:lnTlToBr>
                      <a:noFill/>
                    </a:lnTlToBr>
                    <a:lnBlToTr>
                      <a:noFill/>
                    </a:lnBlToTr>
                    <a:noFill/>
                  </a:tcPr>
                </a:tc>
                <a:extLst>
                  <a:ext uri="smNativeData">
                    <pr:rowheight xmlns="" xmlns:pr="smNativeData" dt="1732928431" type="min" val="296545"/>
                  </a:ext>
                </a:extLst>
              </a:tr>
              <a:tr h="296545">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869FB1"/>
                      </a:solidFill>
                      <a:prstDash val="solid"/>
                      <a:headEnd type="none"/>
                      <a:tailEnd type="none"/>
                    </a:lnL>
                    <a:lnR w="9525" cap="flat" cmpd="sng" algn="ctr">
                      <a:solidFill>
                        <a:srgbClr val="869FB1"/>
                      </a:solidFill>
                      <a:prstDash val="solid"/>
                      <a:headEnd type="none"/>
                      <a:tailEnd type="none"/>
                    </a:lnR>
                    <a:lnT w="9525" cap="flat" cmpd="sng" algn="ctr">
                      <a:solidFill>
                        <a:srgbClr val="869FB1"/>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869FB1"/>
                      </a:solidFill>
                      <a:prstDash val="solid"/>
                      <a:headEnd type="none"/>
                      <a:tailEnd type="none"/>
                    </a:lnL>
                    <a:lnR>
                      <a:noFill/>
                    </a:lnR>
                    <a:lnT w="9525" cap="flat" cmpd="sng" algn="ctr">
                      <a:solidFill>
                        <a:srgbClr val="A5B7C5"/>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a:noFill/>
                    </a:lnR>
                    <a:lnT w="9525" cap="flat" cmpd="sng" algn="ctr">
                      <a:solidFill>
                        <a:srgbClr val="A5B7C5"/>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w="9525" cap="flat" cmpd="sng" algn="ctr">
                      <a:solidFill>
                        <a:srgbClr val="A5B7C5"/>
                      </a:solidFill>
                      <a:prstDash val="solid"/>
                      <a:headEnd type="none"/>
                      <a:tailEnd type="none"/>
                    </a:lnR>
                    <a:lnT w="9525" cap="flat" cmpd="sng" algn="ctr">
                      <a:solidFill>
                        <a:srgbClr val="A5B7C5"/>
                      </a:solidFill>
                      <a:prstDash val="solid"/>
                      <a:headEnd type="none"/>
                      <a:tailEnd type="none"/>
                    </a:lnT>
                    <a:lnB w="9525" cap="flat" cmpd="sng" algn="ctr">
                      <a:solidFill>
                        <a:srgbClr val="F2F2F2"/>
                      </a:solidFill>
                      <a:prstDash val="solid"/>
                      <a:headEnd type="none"/>
                      <a:tailEnd type="none"/>
                    </a:lnB>
                    <a:lnTlToBr>
                      <a:noFill/>
                    </a:lnTlToBr>
                    <a:lnBlToTr>
                      <a:noFill/>
                    </a:lnBlToTr>
                    <a:noFill/>
                  </a:tcPr>
                </a:tc>
                <a:extLst>
                  <a:ext uri="smNativeData">
                    <pr:rowheight xmlns="" xmlns:pr="smNativeData" dt="1732928431" type="min" val="296545"/>
                  </a:ext>
                </a:extLst>
              </a:tr>
              <a:tr h="296545">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869FB1"/>
                      </a:solidFill>
                      <a:prstDash val="solid"/>
                      <a:headEnd type="none"/>
                      <a:tailEnd type="none"/>
                    </a:lnL>
                    <a:lnR w="9525" cap="flat" cmpd="sng" algn="ctr">
                      <a:solidFill>
                        <a:srgbClr val="869FB1"/>
                      </a:solidFill>
                      <a:prstDash val="solid"/>
                      <a:headEnd type="none"/>
                      <a:tailEnd type="none"/>
                    </a:lnR>
                    <a:lnT w="9525" cap="flat" cmpd="sng" algn="ctr">
                      <a:solidFill>
                        <a:srgbClr val="F2F2F2"/>
                      </a:solidFill>
                      <a:prstDash val="solid"/>
                      <a:headEnd type="none"/>
                      <a:tailEnd type="none"/>
                    </a:lnT>
                    <a:lnB w="9525" cap="flat" cmpd="sng" algn="ctr">
                      <a:solidFill>
                        <a:srgbClr val="869FB1"/>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w="9525" cap="flat" cmpd="sng" algn="ctr">
                      <a:solidFill>
                        <a:srgbClr val="869FB1"/>
                      </a:solidFill>
                      <a:prstDash val="solid"/>
                      <a:headEnd type="none"/>
                      <a:tailEnd type="none"/>
                    </a:lnL>
                    <a:lnR>
                      <a:noFill/>
                    </a:lnR>
                    <a:lnT w="9525" cap="flat" cmpd="sng" algn="ctr">
                      <a:solidFill>
                        <a:srgbClr val="F2F2F2"/>
                      </a:solidFill>
                      <a:prstDash val="solid"/>
                      <a:headEnd type="none"/>
                      <a:tailEnd type="none"/>
                    </a:lnT>
                    <a:lnB w="9525" cap="flat" cmpd="sng" algn="ctr">
                      <a:solidFill>
                        <a:srgbClr val="A5B7C5"/>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a:noFill/>
                    </a:lnR>
                    <a:lnT w="9525" cap="flat" cmpd="sng" algn="ctr">
                      <a:solidFill>
                        <a:srgbClr val="F2F2F2"/>
                      </a:solidFill>
                      <a:prstDash val="solid"/>
                      <a:headEnd type="none"/>
                      <a:tailEnd type="none"/>
                    </a:lnT>
                    <a:lnB w="9525" cap="flat" cmpd="sng" algn="ctr">
                      <a:solidFill>
                        <a:srgbClr val="A5B7C5"/>
                      </a:solidFill>
                      <a:prstDash val="solid"/>
                      <a:headEnd type="none"/>
                      <a:tailEnd type="none"/>
                    </a:lnB>
                    <a:lnTlToBr>
                      <a:noFill/>
                    </a:lnTlToBr>
                    <a:lnBlToTr>
                      <a:noFill/>
                    </a:lnBlToTr>
                    <a:noFill/>
                  </a:tcPr>
                </a:tc>
                <a:tc>
                  <a:txBody>
                    <a:bodyPr wrap="square" numCol="1"/>
                    <a:lstStyle/>
                    <a:p>
                      <a:pPr marL="0" marR="0" indent="0" algn="l">
                        <a:spcBef>
                          <a:spcPts val="0"/>
                        </a:spcBef>
                        <a:spcAft>
                          <a:spcPts val="0"/>
                        </a:spcAft>
                        <a:buNone/>
                        <a:defRPr cap="none">
                          <a:solidFill>
                            <a:srgbClr val="000000"/>
                          </a:solidFill>
                        </a:defRPr>
                      </a:pPr>
                      <a:endParaRPr sz="200" cap="none"/>
                    </a:p>
                  </a:txBody>
                  <a:tcPr marL="91440" marR="91440" marT="91440" marB="91440" vert="horz">
                    <a:lnL>
                      <a:noFill/>
                    </a:lnL>
                    <a:lnR w="9525" cap="flat" cmpd="sng" algn="ctr">
                      <a:solidFill>
                        <a:srgbClr val="A5B7C5"/>
                      </a:solidFill>
                      <a:prstDash val="solid"/>
                      <a:headEnd type="none"/>
                      <a:tailEnd type="none"/>
                    </a:lnR>
                    <a:lnT w="9525" cap="flat" cmpd="sng" algn="ctr">
                      <a:solidFill>
                        <a:srgbClr val="F2F2F2"/>
                      </a:solidFill>
                      <a:prstDash val="solid"/>
                      <a:headEnd type="none"/>
                      <a:tailEnd type="none"/>
                    </a:lnT>
                    <a:lnB w="9525" cap="flat" cmpd="sng" algn="ctr">
                      <a:solidFill>
                        <a:srgbClr val="A5B7C5"/>
                      </a:solidFill>
                      <a:prstDash val="solid"/>
                      <a:headEnd type="none"/>
                      <a:tailEnd type="none"/>
                    </a:lnB>
                    <a:lnTlToBr>
                      <a:noFill/>
                    </a:lnTlToBr>
                    <a:lnBlToTr>
                      <a:noFill/>
                    </a:lnBlToTr>
                    <a:noFill/>
                  </a:tcPr>
                </a:tc>
                <a:extLst>
                  <a:ext uri="smNativeData">
                    <pr:rowheight xmlns="" xmlns:pr="smNativeData" dt="1732928431" type="min" val="296545"/>
                  </a:ext>
                </a:extLst>
              </a:tr>
            </a:tbl>
          </a:graphicData>
        </a:graphic>
      </p:graphicFrame>
      <p:grpSp>
        <p:nvGrpSpPr>
          <p:cNvPr id="109" name="Google Shape;11850;p70"/>
          <p:cNvGrpSpPr>
            <a:extLst>
              <a:ext uri="smNativeData">
                <pr:smNativeData xmlns:pr="smNativeData" xmlns="smNativeData" val="SMDATA_6_r2NKZxMAAAAlAAAAAQAAAA8BAAAAkAAAAEgAAACQAAAASAAAAAAAAAAAAAAAAAAAABcAAAAUAAAAAAAAAAAAAAD/fwAA/38AAAAAAAAJAAAABAAAALh8uxQfAAAAVAAAAAAAAAAAAAAAAAAAAAAAAAAAAAAAAAAAAAAAAAAAAAAAAAAAAAAAAAAAAAAAAAAAAAAAAAAAAAAAAAAAAAAAAAAAAAAAAAAAAAAAAAAAAAAAAAAAACEAAAAYAAAAFAAAAJkZAAC8DwAAnCEAABwQAAAQAAAAJgAAAAgAAAD/////AAAAAA=="/>
              </a:ext>
            </a:extLst>
          </p:cNvGrpSpPr>
          <p:nvPr/>
        </p:nvGrpSpPr>
        <p:grpSpPr>
          <a:xfrm>
            <a:off x="4161155" y="2557780"/>
            <a:ext cx="1302385" cy="60960"/>
            <a:chOff x="4161155" y="2557780"/>
            <a:chExt cx="1302385" cy="60960"/>
          </a:xfrm>
        </p:grpSpPr>
        <p:sp>
          <p:nvSpPr>
            <p:cNvPr id="111" name="Google Shape;11851;p70"/>
            <p:cNvSpPr>
              <a:extLst>
                <a:ext uri="smNativeData">
                  <pr:smNativeData xmlns:pr="smNativeData" xmlns="smNativeData" val="SMDATA_15_r2NKZxMAAAAlAAAArw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o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mRkAALwPAACcIQAAHBAAAAAAAAAmAAAACAAAAP//////////"/>
                </a:ext>
              </a:extLst>
            </p:cNvSpPr>
            <p:nvPr/>
          </p:nvSpPr>
          <p:spPr>
            <a:xfrm rot="5400000" flipH="1">
              <a:off x="4781550" y="1937385"/>
              <a:ext cx="60960" cy="1302385"/>
            </a:xfrm>
            <a:prstGeom prst="round2SameRect">
              <a:avLst>
                <a:gd name="adj1" fmla="val 50000"/>
                <a:gd name="adj2" fmla="val 50000"/>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1852;p70"/>
            <p:cNvSpPr>
              <a:extLst>
                <a:ext uri="smNativeData">
                  <pr:smNativeData xmlns:pr="smNativeData" xmlns="smNativeData" val="SMDATA_15_r2NKZxMAAAAlAAAArw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oRkAAMIPAAA3HwAAFhAAAAAAAAAmAAAACAAAAP//////////"/>
                </a:ext>
              </a:extLst>
            </p:cNvSpPr>
            <p:nvPr/>
          </p:nvSpPr>
          <p:spPr>
            <a:xfrm rot="5400000" flipH="1">
              <a:off x="4593590" y="2134235"/>
              <a:ext cx="53340" cy="908050"/>
            </a:xfrm>
            <a:prstGeom prst="round2SameRect">
              <a:avLst>
                <a:gd name="adj1" fmla="val 50000"/>
                <a:gd name="adj2" fmla="val 50000"/>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2" name="Google Shape;11853;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cAAB4EQAAlCIAANgRAAAQAAAAJgAAAAgAAAD/////AAAAAA=="/>
              </a:ext>
            </a:extLst>
          </p:cNvGrpSpPr>
          <p:nvPr/>
        </p:nvGrpSpPr>
        <p:grpSpPr>
          <a:xfrm>
            <a:off x="4706620" y="2839720"/>
            <a:ext cx="914400" cy="60960"/>
            <a:chOff x="4706620" y="2839720"/>
            <a:chExt cx="914400" cy="60960"/>
          </a:xfrm>
        </p:grpSpPr>
        <p:sp>
          <p:nvSpPr>
            <p:cNvPr id="114" name="Google Shape;11854;p70"/>
            <p:cNvSpPr>
              <a:extLst>
                <a:ext uri="smNativeData">
                  <pr:smNativeData xmlns:pr="smNativeData" xmlns="smNativeData" val="SMDATA_15_r2NKZxMAAAAlAAAArw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9BwAAHgRAACUIgAA2BEAAAAAAAAmAAAACAAAAP//////////"/>
                </a:ext>
              </a:extLst>
            </p:cNvSpPr>
            <p:nvPr/>
          </p:nvSpPr>
          <p:spPr>
            <a:xfrm rot="5400000" flipH="1">
              <a:off x="5133340" y="2413000"/>
              <a:ext cx="60960" cy="914400"/>
            </a:xfrm>
            <a:prstGeom prst="round2SameRect">
              <a:avLst>
                <a:gd name="adj1" fmla="val 50000"/>
                <a:gd name="adj2" fmla="val 50000"/>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11855;p70"/>
            <p:cNvSpPr>
              <a:extLst>
                <a:ext uri="smNativeData">
                  <pr:smNativeData xmlns:pr="smNativeData" xmlns="smNativeData" val="SMDATA_15_r2NKZxMAAAAlAAAArw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RwAAH4RAADmIAAA0hEAAAAAAAAmAAAACAAAAP//////////"/>
                </a:ext>
              </a:extLst>
            </p:cNvSpPr>
            <p:nvPr/>
          </p:nvSpPr>
          <p:spPr>
            <a:xfrm rot="5400000" flipH="1">
              <a:off x="5001895" y="2551430"/>
              <a:ext cx="53340" cy="638175"/>
            </a:xfrm>
            <a:prstGeom prst="round2SameRect">
              <a:avLst>
                <a:gd name="adj1" fmla="val 50000"/>
                <a:gd name="adj2" fmla="val 50000"/>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5" name="Google Shape;11856;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4kAAB8EwAAozMAAKUZAAAQAAAAJgAAAAgAAAD/////AAAAAA=="/>
              </a:ext>
            </a:extLst>
          </p:cNvGrpSpPr>
          <p:nvPr/>
        </p:nvGrpSpPr>
        <p:grpSpPr>
          <a:xfrm>
            <a:off x="5871210" y="3167380"/>
            <a:ext cx="2522855" cy="1001395"/>
            <a:chOff x="5871210" y="3167380"/>
            <a:chExt cx="2522855" cy="1001395"/>
          </a:xfrm>
        </p:grpSpPr>
        <p:cxnSp>
          <p:nvCxnSpPr>
            <p:cNvPr id="132" name="Google Shape;11857;p70"/>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PDz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PDzgB/f38AAAAAA8zMzADAwP8Af39/AAAAAAAAAAAAAAAAAAAAAAAAAAAAIQAAABgAAAAUAAAAQyYAAHQXAACaMwAAdBcAAAAAAAAmAAAACAAAAP//////////"/>
                </a:ext>
              </a:extLst>
            </p:cNvCxnSpPr>
            <p:nvPr/>
          </p:nvCxnSpPr>
          <p:spPr>
            <a:xfrm>
              <a:off x="6219825" y="3812540"/>
              <a:ext cx="2168525" cy="0"/>
            </a:xfrm>
            <a:prstGeom prst="straightConnector1">
              <a:avLst/>
            </a:prstGeom>
            <a:noFill/>
            <a:ln w="9525" cap="flat" cmpd="sng" algn="ctr">
              <a:solidFill>
                <a:srgbClr val="B3C3CE"/>
              </a:solidFill>
              <a:prstDash val="solid"/>
              <a:headEnd type="none"/>
              <a:tailEnd type="none"/>
            </a:ln>
            <a:effectLst/>
          </p:spPr>
        </p:cxnSp>
        <p:cxnSp>
          <p:nvCxnSpPr>
            <p:cNvPr id="131" name="Google Shape;11858;p70"/>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PDz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PDzgB/f38AAAAAA8zMzADAwP8Af39/AAAAAAAAAAAAAAAAAAAAAAAAAAAAIQAAABgAAAAUAAAAQyYAAHcVAACaMwAAdxUAAAAAAAAmAAAACAAAAP//////////"/>
                </a:ext>
              </a:extLst>
            </p:cNvCxnSpPr>
            <p:nvPr/>
          </p:nvCxnSpPr>
          <p:spPr>
            <a:xfrm>
              <a:off x="6219825" y="3489325"/>
              <a:ext cx="2168525" cy="0"/>
            </a:xfrm>
            <a:prstGeom prst="straightConnector1">
              <a:avLst/>
            </a:prstGeom>
            <a:noFill/>
            <a:ln w="9525" cap="flat" cmpd="sng" algn="ctr">
              <a:solidFill>
                <a:srgbClr val="B3C3CE"/>
              </a:solidFill>
              <a:prstDash val="solid"/>
              <a:headEnd type="none"/>
              <a:tailEnd type="none"/>
            </a:ln>
            <a:effectLst/>
          </p:spPr>
        </p:cxnSp>
        <p:cxnSp>
          <p:nvCxnSpPr>
            <p:cNvPr id="130" name="Google Shape;11859;p70"/>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PDz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PDzgB/f38AAAAAA8zMzADAwP8Af39/AAAAAAAAAAAAAAAAAAAAAAAAAAAAIQAAABgAAAAUAAAAQyYAAHEZAACaMwAAcRkAAAAAAAAmAAAACAAAAP//////////"/>
                </a:ext>
              </a:extLst>
            </p:cNvCxnSpPr>
            <p:nvPr/>
          </p:nvCxnSpPr>
          <p:spPr>
            <a:xfrm>
              <a:off x="6219825" y="4135755"/>
              <a:ext cx="2168525" cy="0"/>
            </a:xfrm>
            <a:prstGeom prst="straightConnector1">
              <a:avLst/>
            </a:prstGeom>
            <a:noFill/>
            <a:ln w="9525" cap="flat" cmpd="sng" algn="ctr">
              <a:solidFill>
                <a:srgbClr val="B3C3CE"/>
              </a:solidFill>
              <a:prstDash val="solid"/>
              <a:headEnd type="none"/>
              <a:tailEnd type="none"/>
            </a:ln>
            <a:effectLst/>
          </p:spPr>
        </p:cxnSp>
        <p:sp>
          <p:nvSpPr>
            <p:cNvPr id="129" name="Google Shape;11860;p70"/>
            <p:cNvSpPr>
              <a:extLst>
                <a:ext uri="smNativeData">
                  <pr:smNativeData xmlns:pr="smNativeData" xmlns="smNativeData" val="SMDATA_15_r2NKZxMAAAAlAAAAZAAAAA0AAAAAAAAAAJAAAAAA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iYAAHwTAAAwKQAAkxQAAAAAAAAmAAAACAAAAP//////////"/>
                </a:ext>
              </a:extLst>
            </p:cNvSpPr>
            <p:nvPr/>
          </p:nvSpPr>
          <p:spPr>
            <a:xfrm flipH="1">
              <a:off x="6219190" y="3167380"/>
              <a:ext cx="476250" cy="177165"/>
            </a:xfrm>
            <a:prstGeom prst="rect">
              <a:avLst/>
            </a:prstGeom>
            <a:noFill/>
            <a:ln>
              <a:noFill/>
            </a:ln>
            <a:effectLst/>
          </p:spPr>
          <p:txBody>
            <a:bodyPr vert="horz" wrap="square" lIns="0" tIns="91440" rIns="0" bIns="91440" numCol="1" spcCol="215900" anchor="t"/>
            <a:lstStyle/>
            <a:p>
              <a:pPr marL="0" indent="0" algn="ctr">
                <a:spcBef>
                  <a:spcPts val="0"/>
                </a:spcBef>
                <a:spcAft>
                  <a:spcPts val="1600"/>
                </a:spcAft>
                <a:buNone/>
              </a:pPr>
              <a:r>
                <a:rPr lang="en-us" sz="400" cap="none">
                  <a:solidFill>
                    <a:srgbClr val="E3E9ED"/>
                  </a:solidFill>
                </a:rPr>
                <a:t>JANUARY</a:t>
              </a:r>
              <a:endParaRPr sz="400" cap="none">
                <a:solidFill>
                  <a:srgbClr val="E3E9ED"/>
                </a:solidFill>
              </a:endParaRPr>
            </a:p>
          </p:txBody>
        </p:sp>
        <p:sp>
          <p:nvSpPr>
            <p:cNvPr id="128" name="Google Shape;11861;p70"/>
            <p:cNvSpPr>
              <a:extLst>
                <a:ext uri="smNativeData">
                  <pr:smNativeData xmlns:pr="smNativeData" xmlns="smNativeData" val="SMDATA_15_r2NKZxMAAAAlAAAAZAAAAA0AAAAAAAAAAJAAAAAA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pCkAAHwTAACnLAAAkxQAAAAAAAAmAAAACAAAAP//////////"/>
                </a:ext>
              </a:extLst>
            </p:cNvSpPr>
            <p:nvPr/>
          </p:nvSpPr>
          <p:spPr>
            <a:xfrm flipH="1">
              <a:off x="6769100" y="3167380"/>
              <a:ext cx="489585" cy="177165"/>
            </a:xfrm>
            <a:prstGeom prst="rect">
              <a:avLst/>
            </a:prstGeom>
            <a:noFill/>
            <a:ln>
              <a:noFill/>
            </a:ln>
            <a:effectLst/>
          </p:spPr>
          <p:txBody>
            <a:bodyPr vert="horz" wrap="square" lIns="0" tIns="91440" rIns="0" bIns="91440" numCol="1" spcCol="215900" anchor="t"/>
            <a:lstStyle/>
            <a:p>
              <a:pPr marL="0" indent="0" algn="ctr">
                <a:spcBef>
                  <a:spcPts val="0"/>
                </a:spcBef>
                <a:spcAft>
                  <a:spcPts val="1600"/>
                </a:spcAft>
                <a:buNone/>
              </a:pPr>
              <a:r>
                <a:rPr lang="en-us" sz="400" cap="none">
                  <a:solidFill>
                    <a:srgbClr val="E3E9ED"/>
                  </a:solidFill>
                </a:rPr>
                <a:t>FEBRUARY</a:t>
              </a:r>
              <a:endParaRPr sz="400" cap="none">
                <a:solidFill>
                  <a:srgbClr val="E3E9ED"/>
                </a:solidFill>
              </a:endParaRPr>
            </a:p>
          </p:txBody>
        </p:sp>
        <p:sp>
          <p:nvSpPr>
            <p:cNvPr id="127" name="Google Shape;11862;p70"/>
            <p:cNvSpPr>
              <a:extLst>
                <a:ext uri="smNativeData">
                  <pr:smNativeData xmlns:pr="smNativeData" xmlns="smNativeData" val="SMDATA_15_r2NKZxMAAAAlAAAAZAAAAA0AAAAAAAAAAJAAAAAA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S0AAHwTAAAuMAAAkxQAAAAAAAAmAAAACAAAAP//////////"/>
                </a:ext>
              </a:extLst>
            </p:cNvSpPr>
            <p:nvPr/>
          </p:nvSpPr>
          <p:spPr>
            <a:xfrm flipH="1">
              <a:off x="7356475" y="3167380"/>
              <a:ext cx="475615" cy="177165"/>
            </a:xfrm>
            <a:prstGeom prst="rect">
              <a:avLst/>
            </a:prstGeom>
            <a:noFill/>
            <a:ln>
              <a:noFill/>
            </a:ln>
            <a:effectLst/>
          </p:spPr>
          <p:txBody>
            <a:bodyPr vert="horz" wrap="square" lIns="0" tIns="91440" rIns="0" bIns="91440" numCol="1" spcCol="215900" anchor="t"/>
            <a:lstStyle/>
            <a:p>
              <a:pPr marL="0" indent="0" algn="ctr">
                <a:spcBef>
                  <a:spcPts val="0"/>
                </a:spcBef>
                <a:spcAft>
                  <a:spcPts val="1600"/>
                </a:spcAft>
                <a:buNone/>
              </a:pPr>
              <a:r>
                <a:rPr lang="en-us" sz="400" cap="none">
                  <a:solidFill>
                    <a:srgbClr val="E3E9ED"/>
                  </a:solidFill>
                </a:rPr>
                <a:t>MARCH</a:t>
              </a:r>
              <a:endParaRPr sz="400" cap="none">
                <a:solidFill>
                  <a:srgbClr val="E3E9ED"/>
                </a:solidFill>
              </a:endParaRPr>
            </a:p>
          </p:txBody>
        </p:sp>
        <p:sp>
          <p:nvSpPr>
            <p:cNvPr id="126" name="Google Shape;11863;p70"/>
            <p:cNvSpPr>
              <a:extLst>
                <a:ext uri="smNativeData">
                  <pr:smNativeData xmlns:pr="smNativeData" xmlns="smNativeData" val="SMDATA_15_r2NKZxMAAAAlAAAAZAAAAA0AAAAAAAAAAJAAAAAA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TAAAHwTAACjMwAAkxQAAAAAAAAmAAAACAAAAP//////////"/>
                </a:ext>
              </a:extLst>
            </p:cNvSpPr>
            <p:nvPr/>
          </p:nvSpPr>
          <p:spPr>
            <a:xfrm flipH="1">
              <a:off x="7917815" y="3167380"/>
              <a:ext cx="476250" cy="177165"/>
            </a:xfrm>
            <a:prstGeom prst="rect">
              <a:avLst/>
            </a:prstGeom>
            <a:noFill/>
            <a:ln>
              <a:noFill/>
            </a:ln>
            <a:effectLst/>
          </p:spPr>
          <p:txBody>
            <a:bodyPr vert="horz" wrap="square" lIns="0" tIns="91440" rIns="0" bIns="91440" numCol="1" spcCol="215900" anchor="t"/>
            <a:lstStyle/>
            <a:p>
              <a:pPr marL="0" indent="0" algn="ctr">
                <a:spcBef>
                  <a:spcPts val="0"/>
                </a:spcBef>
                <a:spcAft>
                  <a:spcPts val="1600"/>
                </a:spcAft>
                <a:buNone/>
              </a:pPr>
              <a:r>
                <a:rPr lang="en-us" sz="400" cap="none">
                  <a:solidFill>
                    <a:srgbClr val="E3E9ED"/>
                  </a:solidFill>
                </a:rPr>
                <a:t>APRIL</a:t>
              </a:r>
              <a:endParaRPr sz="400" cap="none">
                <a:solidFill>
                  <a:srgbClr val="E3E9ED"/>
                </a:solidFill>
              </a:endParaRPr>
            </a:p>
          </p:txBody>
        </p:sp>
        <p:sp>
          <p:nvSpPr>
            <p:cNvPr id="125" name="Google Shape;11864;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YAAEEVAAA7KQAAsBUAAAAAAAAmAAAACAAAAP//////////"/>
                </a:ext>
              </a:extLst>
            </p:cNvSpPr>
            <p:nvPr/>
          </p:nvSpPr>
          <p:spPr>
            <a:xfrm>
              <a:off x="6212205" y="3455035"/>
              <a:ext cx="490220" cy="70485"/>
            </a:xfrm>
            <a:prstGeom prst="rect">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1865;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7u7u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7u7uAAAAAAEAAAAAAAAAAAAAAAAAAAAAAAAAAAAAAAAAAAAAAAAAAAAAAAJ/f38AAAAAA8zMzADAwP8Af39/AAAAAAAAAAAAAAAAAAAAAAAAAAAAIQAAABgAAAAUAAAAQSYAADwXAAAtKQAAqhcAAAAAAAAmAAAACAAAAP//////////"/>
                </a:ext>
              </a:extLst>
            </p:cNvSpPr>
            <p:nvPr/>
          </p:nvSpPr>
          <p:spPr>
            <a:xfrm>
              <a:off x="6218555" y="3776980"/>
              <a:ext cx="474980" cy="69850"/>
            </a:xfrm>
            <a:prstGeom prst="rect">
              <a:avLst/>
            </a:prstGeom>
            <a:solidFill>
              <a:srgbClr val="EEEEEE"/>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1866;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9ywAADUZAABbMAAApBkAAAAAAAAmAAAACAAAAP//////////"/>
                </a:ext>
              </a:extLst>
            </p:cNvSpPr>
            <p:nvPr/>
          </p:nvSpPr>
          <p:spPr>
            <a:xfrm>
              <a:off x="7309485" y="4097655"/>
              <a:ext cx="551180" cy="70485"/>
            </a:xfrm>
            <a:prstGeom prst="rect">
              <a:avLst/>
            </a:pr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1867;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NyYAADwXAAA7KQAAqhcAAAAAAAAmAAAACAAAAP//////////"/>
                </a:ext>
              </a:extLst>
            </p:cNvSpPr>
            <p:nvPr/>
          </p:nvSpPr>
          <p:spPr>
            <a:xfrm>
              <a:off x="6212205" y="3776980"/>
              <a:ext cx="490220" cy="69850"/>
            </a:xfrm>
            <a:prstGeom prst="rect">
              <a:avLst/>
            </a:pr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1868;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aCkAADYZAADMLAAApRkAAAAAAAAmAAAACAAAAP//////////"/>
                </a:ext>
              </a:extLst>
            </p:cNvSpPr>
            <p:nvPr/>
          </p:nvSpPr>
          <p:spPr>
            <a:xfrm>
              <a:off x="6731000" y="4098290"/>
              <a:ext cx="551180" cy="70485"/>
            </a:xfrm>
            <a:prstGeom prst="rect">
              <a:avLst/>
            </a:pr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11869;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ykAAEMVAADHLAAAsRUAAAAAAAAmAAAACAAAAP//////////"/>
                </a:ext>
              </a:extLst>
            </p:cNvSpPr>
            <p:nvPr/>
          </p:nvSpPr>
          <p:spPr>
            <a:xfrm>
              <a:off x="6727825" y="3456305"/>
              <a:ext cx="551180" cy="69850"/>
            </a:xfrm>
            <a:prstGeom prst="rect">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1870;p70"/>
            <p:cNvSpPr>
              <a:extLst>
                <a:ext uri="smNativeData">
                  <pr:smNativeData xmlns:pr="smNativeData" xmlns="smNativeData" val="SMDATA_15_r2NKZxMAAAAlAAAAZAAAAA0AAAAAAAAAAJAAAAAA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L///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IyQAAMkUAABBJgAA3hUAAAAAAAAmAAAACAAAAP//////////"/>
                </a:ext>
              </a:extLst>
            </p:cNvSpPr>
            <p:nvPr/>
          </p:nvSpPr>
          <p:spPr>
            <a:xfrm flipH="1">
              <a:off x="5874385" y="3378835"/>
              <a:ext cx="344170" cy="175895"/>
            </a:xfrm>
            <a:prstGeom prst="rect">
              <a:avLst/>
            </a:prstGeom>
            <a:noFill/>
            <a:ln>
              <a:noFill/>
            </a:ln>
            <a:effectLst/>
          </p:spPr>
          <p:txBody>
            <a:bodyPr vert="horz" wrap="square" lIns="0" tIns="91440" rIns="0" bIns="91440" numCol="1" spcCol="215900" anchor="t"/>
            <a:lstStyle/>
            <a:p>
              <a:pPr marL="0" indent="0" algn="l">
                <a:spcBef>
                  <a:spcPts val="0"/>
                </a:spcBef>
                <a:spcAft>
                  <a:spcPts val="1600"/>
                </a:spcAft>
                <a:buNone/>
              </a:pPr>
              <a:r>
                <a:rPr lang="en-us" sz="400" cap="none">
                  <a:solidFill>
                    <a:srgbClr val="E3E9ED"/>
                  </a:solidFill>
                </a:rPr>
                <a:t>PHASE 1</a:t>
              </a:r>
              <a:endParaRPr sz="400" cap="none">
                <a:solidFill>
                  <a:srgbClr val="E3E9ED"/>
                </a:solidFill>
              </a:endParaRPr>
            </a:p>
          </p:txBody>
        </p:sp>
        <p:sp>
          <p:nvSpPr>
            <p:cNvPr id="118" name="Google Shape;11871;p70"/>
            <p:cNvSpPr>
              <a:extLst>
                <a:ext uri="smNativeData">
                  <pr:smNativeData xmlns:pr="smNativeData" xmlns="smNativeData" val="SMDATA_15_r2NKZxMAAAAlAAAAZAAAAA0AAAAAAAAAAJAAAAAA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HiQAAMQWAABBJgAAsRcAAAAAAAAmAAAACAAAAP//////////"/>
                </a:ext>
              </a:extLst>
            </p:cNvSpPr>
            <p:nvPr/>
          </p:nvSpPr>
          <p:spPr>
            <a:xfrm flipH="1">
              <a:off x="5871210" y="3700780"/>
              <a:ext cx="347345" cy="150495"/>
            </a:xfrm>
            <a:prstGeom prst="rect">
              <a:avLst/>
            </a:prstGeom>
            <a:noFill/>
            <a:ln>
              <a:noFill/>
            </a:ln>
            <a:effectLst/>
          </p:spPr>
          <p:txBody>
            <a:bodyPr vert="horz" wrap="square" lIns="0" tIns="91440" rIns="0" bIns="91440" numCol="1" spcCol="215900" anchor="t"/>
            <a:lstStyle/>
            <a:p>
              <a:pPr marL="0" indent="0" algn="l">
                <a:lnSpc>
                  <a:spcPct val="115000"/>
                </a:lnSpc>
                <a:spcBef>
                  <a:spcPts val="0"/>
                </a:spcBef>
                <a:spcAft>
                  <a:spcPts val="1600"/>
                </a:spcAft>
                <a:buNone/>
              </a:pPr>
              <a:r>
                <a:rPr lang="en-us" sz="400" cap="none">
                  <a:solidFill>
                    <a:srgbClr val="E3E9ED"/>
                  </a:solidFill>
                </a:rPr>
                <a:t>Task 1</a:t>
              </a:r>
              <a:endParaRPr sz="400" cap="none">
                <a:solidFill>
                  <a:srgbClr val="E3E9ED"/>
                </a:solidFill>
              </a:endParaRPr>
            </a:p>
          </p:txBody>
        </p:sp>
        <p:sp>
          <p:nvSpPr>
            <p:cNvPr id="117" name="Google Shape;11872;p70"/>
            <p:cNvSpPr>
              <a:extLst>
                <a:ext uri="smNativeData">
                  <pr:smNativeData xmlns:pr="smNativeData" xmlns="smNativeData" val="SMDATA_15_r2NKZxMAAAAlAAAAZAAAAA0AAAAAAAAAAJAAAAAA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IyQAALUYAABBJgAAohkAAAAAAAAmAAAACAAAAP//////////"/>
                </a:ext>
              </a:extLst>
            </p:cNvSpPr>
            <p:nvPr/>
          </p:nvSpPr>
          <p:spPr>
            <a:xfrm flipH="1">
              <a:off x="5874385" y="4016375"/>
              <a:ext cx="344170" cy="150495"/>
            </a:xfrm>
            <a:prstGeom prst="rect">
              <a:avLst/>
            </a:prstGeom>
            <a:noFill/>
            <a:ln>
              <a:noFill/>
            </a:ln>
            <a:effectLst/>
          </p:spPr>
          <p:txBody>
            <a:bodyPr vert="horz" wrap="square" lIns="0" tIns="91440" rIns="0" bIns="91440" numCol="1" spcCol="215900" anchor="t"/>
            <a:lstStyle/>
            <a:p>
              <a:pPr marL="0" indent="0" algn="l">
                <a:lnSpc>
                  <a:spcPct val="115000"/>
                </a:lnSpc>
                <a:spcBef>
                  <a:spcPts val="0"/>
                </a:spcBef>
                <a:spcAft>
                  <a:spcPts val="1600"/>
                </a:spcAft>
                <a:buNone/>
              </a:pPr>
              <a:r>
                <a:rPr lang="en-us" sz="400" cap="none">
                  <a:solidFill>
                    <a:srgbClr val="E3E9ED"/>
                  </a:solidFill>
                </a:rPr>
                <a:t>Task 2</a:t>
              </a:r>
              <a:endParaRPr sz="400" cap="none">
                <a:solidFill>
                  <a:srgbClr val="E3E9ED"/>
                </a:solidFill>
              </a:endParaRPr>
            </a:p>
          </p:txBody>
        </p:sp>
        <p:sp>
          <p:nvSpPr>
            <p:cNvPr id="116" name="Google Shape;11873;p70"/>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CwAAEMVAABVMAAAsRUAAAAAAAAmAAAACAAAAP//////////"/>
                </a:ext>
              </a:extLst>
            </p:cNvSpPr>
            <p:nvPr/>
          </p:nvSpPr>
          <p:spPr>
            <a:xfrm>
              <a:off x="7305040" y="3456305"/>
              <a:ext cx="551815" cy="69850"/>
            </a:xfrm>
            <a:prstGeom prst="rect">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3" name="Google Shape;11874;p70"/>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UUAADbBQAALyMAAAsMAAAQAAAAJgAAAAgAAAD/////AAAAAA=="/>
              </a:ext>
            </a:extLst>
          </p:cNvGrpSpPr>
          <p:nvPr/>
        </p:nvGrpSpPr>
        <p:grpSpPr>
          <a:xfrm>
            <a:off x="3355975" y="951865"/>
            <a:ext cx="2363470" cy="1005840"/>
            <a:chOff x="3355975" y="951865"/>
            <a:chExt cx="2363470" cy="1005840"/>
          </a:xfrm>
        </p:grpSpPr>
        <p:sp>
          <p:nvSpPr>
            <p:cNvPr id="160" name="Google Shape;11875;p70"/>
            <p:cNvSpPr>
              <a:extLst>
                <a:ext uri="smNativeData">
                  <pr:smNativeData xmlns:pr="smNativeData" xmlns="smNativeData" val="SMDATA_15_r2NKZxMAAAAlAAAAsAAAAA0AAAAAkAAAAJAAAACQAAAAkAAAAAAAAAABAAAAAAAAAAEAAABQAAAAhbacS3FV1T8AAAAAAAAAAA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u8y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u8yQB/f38AAAAAA8zMzADAwP8Af39/AAAAAAAAAAAAAAAAAAAAAAAAAAAAIQAAABgAAAAUAAAApRQAAG0JAAC0FgAACwwAAAAAAAAmAAAACAAAAP//////////"/>
                </a:ext>
              </a:extLst>
            </p:cNvSpPr>
            <p:nvPr/>
          </p:nvSpPr>
          <p:spPr>
            <a:xfrm>
              <a:off x="3355975" y="1532255"/>
              <a:ext cx="334645" cy="425450"/>
            </a:xfrm>
            <a:prstGeom prst="round2DiagRect">
              <a:avLst>
                <a:gd name="adj1" fmla="val 16667"/>
                <a:gd name="adj2" fmla="val 0"/>
              </a:avLst>
            </a:prstGeom>
            <a:noFill/>
            <a:ln w="9525" cap="flat" cmpd="sng" algn="ctr">
              <a:solidFill>
                <a:srgbClr val="ABBCC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59" name="Google Shape;11876;p70"/>
            <p:cNvSpPr>
              <a:extLst>
                <a:ext uri="smNativeData">
                  <pr:smNativeData xmlns:pr="smNativeData" xmlns="smNativeData" val="SMDATA_15_r2NKZxMAAAAlAAAAsAAAAA0AAAAAkAAAAJAAAACQAAAAkAAAAAAAAAABAAAAAAAAAAEAAABQAAAAhbacS3FV1T8AAAAAAAAAAA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pRQAAIUGAAC0FgAAJAkAAAAAAAAmAAAACAAAAP//////////"/>
                </a:ext>
              </a:extLst>
            </p:cNvSpPr>
            <p:nvPr/>
          </p:nvSpPr>
          <p:spPr>
            <a:xfrm>
              <a:off x="3355975" y="1059815"/>
              <a:ext cx="334645" cy="426085"/>
            </a:xfrm>
            <a:prstGeom prst="round2DiagRect">
              <a:avLst>
                <a:gd name="adj1" fmla="val 16667"/>
                <a:gd name="adj2" fmla="val 0"/>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58" name="Google Shape;11877;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xYAANsFAADaGAAAUQYAAAAAAAAmAAAACAAAAP//////////"/>
                </a:ext>
              </a:extLst>
            </p:cNvSpPr>
            <p:nvPr/>
          </p:nvSpPr>
          <p:spPr>
            <a:xfrm flipH="1">
              <a:off x="3705225" y="951865"/>
              <a:ext cx="334645" cy="74930"/>
            </a:xfrm>
            <a:prstGeom prst="rect">
              <a:avLst/>
            </a:prstGeom>
            <a:noFill/>
            <a:ln>
              <a:noFill/>
            </a:ln>
            <a:effectLst/>
          </p:spPr>
          <p:txBody>
            <a:bodyPr vert="horz" wrap="square" lIns="0" tIns="0" rIns="0" bIns="0" numCol="1" spcCol="215900" anchor="t"/>
            <a:lstStyle/>
            <a:p>
              <a:pPr marL="0" indent="0" algn="ctr">
                <a:spcBef>
                  <a:spcPts val="0"/>
                </a:spcBef>
                <a:spcAft>
                  <a:spcPts val="1600"/>
                </a:spcAft>
                <a:buNone/>
              </a:pPr>
              <a:r>
                <a:rPr lang="en-us" sz="400" cap="none">
                  <a:solidFill>
                    <a:srgbClr val="FFFFFF"/>
                  </a:solidFill>
                </a:rPr>
                <a:t>JANUARY</a:t>
              </a:r>
              <a:endParaRPr sz="400" cap="none">
                <a:solidFill>
                  <a:srgbClr val="FFFFFF"/>
                </a:solidFill>
              </a:endParaRPr>
            </a:p>
          </p:txBody>
        </p:sp>
        <p:sp>
          <p:nvSpPr>
            <p:cNvPr id="157" name="Google Shape;11878;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3hgAANsFAAAZGwAAUQYAAAAAAAAmAAAACAAAAP//////////"/>
                </a:ext>
              </a:extLst>
            </p:cNvSpPr>
            <p:nvPr/>
          </p:nvSpPr>
          <p:spPr>
            <a:xfrm flipH="1">
              <a:off x="4042410" y="951865"/>
              <a:ext cx="362585" cy="74930"/>
            </a:xfrm>
            <a:prstGeom prst="rect">
              <a:avLst/>
            </a:prstGeom>
            <a:noFill/>
            <a:ln>
              <a:noFill/>
            </a:ln>
            <a:effectLst/>
          </p:spPr>
          <p:txBody>
            <a:bodyPr vert="horz" wrap="square" lIns="0" tIns="0" rIns="0" bIns="0" numCol="1" spcCol="215900" anchor="t"/>
            <a:lstStyle/>
            <a:p>
              <a:pPr marL="0" indent="0" algn="ctr">
                <a:spcBef>
                  <a:spcPts val="0"/>
                </a:spcBef>
                <a:spcAft>
                  <a:spcPts val="1600"/>
                </a:spcAft>
                <a:buNone/>
              </a:pPr>
              <a:r>
                <a:rPr lang="en-us" sz="400" cap="none">
                  <a:solidFill>
                    <a:srgbClr val="FFFFFF"/>
                  </a:solidFill>
                </a:rPr>
                <a:t>FEBRUARY</a:t>
              </a:r>
              <a:endParaRPr sz="400" cap="none">
                <a:solidFill>
                  <a:srgbClr val="FFFFFF"/>
                </a:solidFill>
              </a:endParaRPr>
            </a:p>
          </p:txBody>
        </p:sp>
        <p:sp>
          <p:nvSpPr>
            <p:cNvPr id="156" name="Google Shape;11879;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GRsAANsFAAAIHQAAUQYAAAAAAAAmAAAACAAAAP//////////"/>
                </a:ext>
              </a:extLst>
            </p:cNvSpPr>
            <p:nvPr/>
          </p:nvSpPr>
          <p:spPr>
            <a:xfrm flipH="1">
              <a:off x="4404995" y="951865"/>
              <a:ext cx="314325" cy="74930"/>
            </a:xfrm>
            <a:prstGeom prst="rect">
              <a:avLst/>
            </a:prstGeom>
            <a:noFill/>
            <a:ln>
              <a:noFill/>
            </a:ln>
            <a:effectLst/>
          </p:spPr>
          <p:txBody>
            <a:bodyPr vert="horz" wrap="square" lIns="0" tIns="0" rIns="0" bIns="0" numCol="1" spcCol="215900" anchor="t"/>
            <a:lstStyle/>
            <a:p>
              <a:pPr marL="0" indent="0" algn="ctr">
                <a:spcBef>
                  <a:spcPts val="0"/>
                </a:spcBef>
                <a:spcAft>
                  <a:spcPts val="1600"/>
                </a:spcAft>
                <a:buNone/>
              </a:pPr>
              <a:r>
                <a:rPr lang="en-us" sz="400" cap="none">
                  <a:solidFill>
                    <a:srgbClr val="FFFFFF"/>
                  </a:solidFill>
                </a:rPr>
                <a:t>MARCH</a:t>
              </a:r>
              <a:endParaRPr sz="400" cap="none">
                <a:solidFill>
                  <a:srgbClr val="FFFFFF"/>
                </a:solidFill>
              </a:endParaRPr>
            </a:p>
          </p:txBody>
        </p:sp>
        <p:sp>
          <p:nvSpPr>
            <p:cNvPr id="155" name="Google Shape;11880;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NB0AANsFAADyHgAAUQYAAAAAAAAmAAAACAAAAP//////////"/>
                </a:ext>
              </a:extLst>
            </p:cNvSpPr>
            <p:nvPr/>
          </p:nvSpPr>
          <p:spPr>
            <a:xfrm flipH="1">
              <a:off x="4747260" y="951865"/>
              <a:ext cx="283210" cy="74930"/>
            </a:xfrm>
            <a:prstGeom prst="rect">
              <a:avLst/>
            </a:prstGeom>
            <a:noFill/>
            <a:ln>
              <a:noFill/>
            </a:ln>
            <a:effectLst/>
          </p:spPr>
          <p:txBody>
            <a:bodyPr vert="horz" wrap="square" lIns="0" tIns="0" rIns="0" bIns="0" numCol="1" spcCol="215900" anchor="t"/>
            <a:lstStyle/>
            <a:p>
              <a:pPr marL="0" indent="0" algn="ctr">
                <a:spcBef>
                  <a:spcPts val="0"/>
                </a:spcBef>
                <a:spcAft>
                  <a:spcPts val="1600"/>
                </a:spcAft>
                <a:buNone/>
              </a:pPr>
              <a:r>
                <a:rPr lang="en-us" sz="400" cap="none">
                  <a:solidFill>
                    <a:srgbClr val="FFFFFF"/>
                  </a:solidFill>
                </a:rPr>
                <a:t>APRIL</a:t>
              </a:r>
              <a:endParaRPr sz="400" cap="none">
                <a:solidFill>
                  <a:srgbClr val="FFFFFF"/>
                </a:solidFill>
              </a:endParaRPr>
            </a:p>
          </p:txBody>
        </p:sp>
        <p:sp>
          <p:nvSpPr>
            <p:cNvPr id="154" name="Google Shape;11881;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B8AANsFAADqIAAAUQYAAAAAAAAmAAAACAAAAP//////////"/>
                </a:ext>
              </a:extLst>
            </p:cNvSpPr>
            <p:nvPr/>
          </p:nvSpPr>
          <p:spPr>
            <a:xfrm flipH="1">
              <a:off x="5067300" y="951865"/>
              <a:ext cx="283210" cy="74930"/>
            </a:xfrm>
            <a:prstGeom prst="rect">
              <a:avLst/>
            </a:prstGeom>
            <a:noFill/>
            <a:ln>
              <a:noFill/>
            </a:ln>
            <a:effectLst/>
          </p:spPr>
          <p:txBody>
            <a:bodyPr vert="horz" wrap="square" lIns="0" tIns="0" rIns="0" bIns="0" numCol="1" spcCol="215900" anchor="t"/>
            <a:lstStyle/>
            <a:p>
              <a:pPr marL="0" indent="0" algn="ctr">
                <a:spcBef>
                  <a:spcPts val="0"/>
                </a:spcBef>
                <a:spcAft>
                  <a:spcPts val="1600"/>
                </a:spcAft>
                <a:buNone/>
              </a:pPr>
              <a:r>
                <a:rPr lang="en-us" sz="400" cap="none">
                  <a:solidFill>
                    <a:srgbClr val="FFFFFF"/>
                  </a:solidFill>
                </a:rPr>
                <a:t>MAY</a:t>
              </a:r>
              <a:endParaRPr sz="400" cap="none">
                <a:solidFill>
                  <a:srgbClr val="FFFFFF"/>
                </a:solidFill>
              </a:endParaRPr>
            </a:p>
          </p:txBody>
        </p:sp>
        <p:sp>
          <p:nvSpPr>
            <p:cNvPr id="153" name="Google Shape;11882;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yEAANsFAAABIwAAUQYAAAAAAAAmAAAACAAAAP//////////"/>
                </a:ext>
              </a:extLst>
            </p:cNvSpPr>
            <p:nvPr/>
          </p:nvSpPr>
          <p:spPr>
            <a:xfrm flipH="1">
              <a:off x="5407025" y="951865"/>
              <a:ext cx="283210" cy="74930"/>
            </a:xfrm>
            <a:prstGeom prst="rect">
              <a:avLst/>
            </a:prstGeom>
            <a:noFill/>
            <a:ln>
              <a:noFill/>
            </a:ln>
            <a:effectLst/>
          </p:spPr>
          <p:txBody>
            <a:bodyPr vert="horz" wrap="square" lIns="0" tIns="0" rIns="0" bIns="0" numCol="1" spcCol="215900" anchor="t"/>
            <a:lstStyle/>
            <a:p>
              <a:pPr marL="0" indent="0" algn="ctr">
                <a:spcBef>
                  <a:spcPts val="0"/>
                </a:spcBef>
                <a:spcAft>
                  <a:spcPts val="1600"/>
                </a:spcAft>
                <a:buNone/>
              </a:pPr>
              <a:r>
                <a:rPr lang="en-us" sz="400" cap="none">
                  <a:solidFill>
                    <a:srgbClr val="FFFFFF"/>
                  </a:solidFill>
                </a:rPr>
                <a:t>JUNE</a:t>
              </a:r>
              <a:endParaRPr sz="400" cap="none">
                <a:solidFill>
                  <a:srgbClr val="FFFFFF"/>
                </a:solidFill>
              </a:endParaRPr>
            </a:p>
          </p:txBody>
        </p:sp>
        <p:sp>
          <p:nvSpPr>
            <p:cNvPr id="152" name="Google Shape;11883;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9hQAANYGAAB6FgAAXQcAAAAAAAAmAAAACAAAAP//////////"/>
                </a:ext>
              </a:extLst>
            </p:cNvSpPr>
            <p:nvPr/>
          </p:nvSpPr>
          <p:spPr>
            <a:xfrm flipH="1">
              <a:off x="3407410" y="1111250"/>
              <a:ext cx="246380" cy="85725"/>
            </a:xfrm>
            <a:prstGeom prst="rect">
              <a:avLst/>
            </a:prstGeom>
            <a:noFill/>
            <a:ln>
              <a:noFill/>
            </a:ln>
            <a:effectLst/>
          </p:spPr>
          <p:txBody>
            <a:bodyPr vert="horz" wrap="square" lIns="0" tIns="0" rIns="0" bIns="0" numCol="1" spcCol="215900" anchor="t"/>
            <a:lstStyle/>
            <a:p>
              <a:pPr marL="0" indent="0" algn="r">
                <a:spcBef>
                  <a:spcPts val="0"/>
                </a:spcBef>
                <a:spcAft>
                  <a:spcPts val="1600"/>
                </a:spcAft>
                <a:buNone/>
              </a:pPr>
              <a:r>
                <a:rPr lang="en-us" sz="400" cap="none">
                  <a:solidFill>
                    <a:srgbClr val="FFFFFF"/>
                  </a:solidFill>
                </a:rPr>
                <a:t>PHASE 1</a:t>
              </a:r>
              <a:endParaRPr sz="400" cap="none">
                <a:solidFill>
                  <a:srgbClr val="FFFFFF"/>
                </a:solidFill>
              </a:endParaRPr>
            </a:p>
          </p:txBody>
        </p:sp>
        <p:sp>
          <p:nvSpPr>
            <p:cNvPr id="151" name="Google Shape;11884;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9hQAALMJAAB6FgAAOgoAAAAAAAAmAAAACAAAAP//////////"/>
                </a:ext>
              </a:extLst>
            </p:cNvSpPr>
            <p:nvPr/>
          </p:nvSpPr>
          <p:spPr>
            <a:xfrm flipH="1">
              <a:off x="3407410" y="1576705"/>
              <a:ext cx="246380" cy="85725"/>
            </a:xfrm>
            <a:prstGeom prst="rect">
              <a:avLst/>
            </a:prstGeom>
            <a:noFill/>
            <a:ln>
              <a:noFill/>
            </a:ln>
            <a:effectLst/>
          </p:spPr>
          <p:txBody>
            <a:bodyPr vert="horz" wrap="square" lIns="0" tIns="0" rIns="0" bIns="0" numCol="1" spcCol="215900" anchor="t"/>
            <a:lstStyle/>
            <a:p>
              <a:pPr marL="0" indent="0" algn="r">
                <a:spcBef>
                  <a:spcPts val="0"/>
                </a:spcBef>
                <a:spcAft>
                  <a:spcPts val="1600"/>
                </a:spcAft>
                <a:buNone/>
              </a:pPr>
              <a:r>
                <a:rPr lang="en-us" sz="400" cap="none">
                  <a:solidFill>
                    <a:srgbClr val="FFFFFF"/>
                  </a:solidFill>
                </a:rPr>
                <a:t>PHASE 2</a:t>
              </a:r>
              <a:endParaRPr sz="400" cap="none">
                <a:solidFill>
                  <a:srgbClr val="FFFFFF"/>
                </a:solidFill>
              </a:endParaRPr>
            </a:p>
          </p:txBody>
        </p:sp>
        <p:sp>
          <p:nvSpPr>
            <p:cNvPr id="150" name="Google Shape;11885;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xQAAMYHAABsFgAATQgAAAAAAAAmAAAACAAAAP//////////"/>
                </a:ext>
              </a:extLst>
            </p:cNvSpPr>
            <p:nvPr/>
          </p:nvSpPr>
          <p:spPr>
            <a:xfrm flipH="1">
              <a:off x="3413125" y="1263650"/>
              <a:ext cx="231775" cy="85725"/>
            </a:xfrm>
            <a:prstGeom prst="rect">
              <a:avLst/>
            </a:prstGeom>
            <a:noFill/>
            <a:ln>
              <a:noFill/>
            </a:ln>
            <a:effectLst/>
          </p:spPr>
          <p:txBody>
            <a:bodyPr vert="horz" wrap="square" lIns="0" tIns="0" rIns="0" bIns="0" numCol="1" spcCol="215900" anchor="t"/>
            <a:lstStyle/>
            <a:p>
              <a:pPr marL="0" indent="0" algn="r">
                <a:lnSpc>
                  <a:spcPct val="115000"/>
                </a:lnSpc>
                <a:spcBef>
                  <a:spcPts val="0"/>
                </a:spcBef>
                <a:spcAft>
                  <a:spcPts val="1600"/>
                </a:spcAft>
                <a:buNone/>
              </a:pPr>
              <a:r>
                <a:rPr lang="en-us" sz="400" cap="none">
                  <a:solidFill>
                    <a:srgbClr val="FFFFFF"/>
                  </a:solidFill>
                </a:rPr>
                <a:t>Task 1</a:t>
              </a:r>
              <a:endParaRPr sz="400" cap="none">
                <a:solidFill>
                  <a:srgbClr val="FFFFFF"/>
                </a:solidFill>
              </a:endParaRPr>
            </a:p>
          </p:txBody>
        </p:sp>
        <p:sp>
          <p:nvSpPr>
            <p:cNvPr id="149" name="Google Shape;11886;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xQAAL0IAABsFgAARQkAAAAAAAAmAAAACAAAAP//////////"/>
                </a:ext>
              </a:extLst>
            </p:cNvSpPr>
            <p:nvPr/>
          </p:nvSpPr>
          <p:spPr>
            <a:xfrm flipH="1">
              <a:off x="3413125" y="1420495"/>
              <a:ext cx="231775" cy="86360"/>
            </a:xfrm>
            <a:prstGeom prst="rect">
              <a:avLst/>
            </a:prstGeom>
            <a:noFill/>
            <a:ln>
              <a:noFill/>
            </a:ln>
            <a:effectLst/>
          </p:spPr>
          <p:txBody>
            <a:bodyPr vert="horz" wrap="square" lIns="0" tIns="0" rIns="0" bIns="0" numCol="1" spcCol="215900" anchor="t"/>
            <a:lstStyle/>
            <a:p>
              <a:pPr marL="0" indent="0" algn="r">
                <a:lnSpc>
                  <a:spcPct val="115000"/>
                </a:lnSpc>
                <a:spcBef>
                  <a:spcPts val="0"/>
                </a:spcBef>
                <a:spcAft>
                  <a:spcPts val="1600"/>
                </a:spcAft>
                <a:buNone/>
              </a:pPr>
              <a:r>
                <a:rPr lang="en-us" sz="400" cap="none">
                  <a:solidFill>
                    <a:srgbClr val="FFFFFF"/>
                  </a:solidFill>
                </a:rPr>
                <a:t>Task 2</a:t>
              </a:r>
              <a:endParaRPr sz="400" cap="none">
                <a:solidFill>
                  <a:srgbClr val="FFFFFF"/>
                </a:solidFill>
              </a:endParaRPr>
            </a:p>
          </p:txBody>
        </p:sp>
        <p:sp>
          <p:nvSpPr>
            <p:cNvPr id="148" name="Google Shape;11887;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xQAAKoKAABsFgAAMQsAAAAAAAAmAAAACAAAAP//////////"/>
                </a:ext>
              </a:extLst>
            </p:cNvSpPr>
            <p:nvPr/>
          </p:nvSpPr>
          <p:spPr>
            <a:xfrm flipH="1">
              <a:off x="3413125" y="1733550"/>
              <a:ext cx="231775" cy="85725"/>
            </a:xfrm>
            <a:prstGeom prst="rect">
              <a:avLst/>
            </a:prstGeom>
            <a:noFill/>
            <a:ln>
              <a:noFill/>
            </a:ln>
            <a:effectLst/>
          </p:spPr>
          <p:txBody>
            <a:bodyPr vert="horz" wrap="square" lIns="0" tIns="0" rIns="0" bIns="0" numCol="1" spcCol="215900" anchor="t"/>
            <a:lstStyle/>
            <a:p>
              <a:pPr marL="0" indent="0" algn="r">
                <a:lnSpc>
                  <a:spcPct val="115000"/>
                </a:lnSpc>
                <a:spcBef>
                  <a:spcPts val="0"/>
                </a:spcBef>
                <a:spcAft>
                  <a:spcPts val="1600"/>
                </a:spcAft>
                <a:buNone/>
              </a:pPr>
              <a:r>
                <a:rPr lang="en-us" sz="400" cap="none">
                  <a:solidFill>
                    <a:srgbClr val="FFFFFF"/>
                  </a:solidFill>
                </a:rPr>
                <a:t>Task 1</a:t>
              </a:r>
              <a:endParaRPr sz="400" cap="none">
                <a:solidFill>
                  <a:srgbClr val="FFFFFF"/>
                </a:solidFill>
              </a:endParaRPr>
            </a:p>
          </p:txBody>
        </p:sp>
        <p:sp>
          <p:nvSpPr>
            <p:cNvPr id="147" name="Google Shape;11888;p70"/>
            <p:cNvSpPr>
              <a:extLst>
                <a:ext uri="smNativeData">
                  <pr:smNativeData xmlns:pr="smNativeData" xmlns="smNativeData" val="SMDATA_15_r2NKZxMAAAAlAAAAZA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xQAAKELAABsFgAAAQwAAAAAAAAmAAAACAAAAP//////////"/>
                </a:ext>
              </a:extLst>
            </p:cNvSpPr>
            <p:nvPr/>
          </p:nvSpPr>
          <p:spPr>
            <a:xfrm flipH="1">
              <a:off x="3413125" y="1890395"/>
              <a:ext cx="231775" cy="60960"/>
            </a:xfrm>
            <a:prstGeom prst="rect">
              <a:avLst/>
            </a:prstGeom>
            <a:noFill/>
            <a:ln>
              <a:noFill/>
            </a:ln>
            <a:effectLst/>
          </p:spPr>
          <p:txBody>
            <a:bodyPr vert="horz" wrap="square" lIns="0" tIns="0" rIns="0" bIns="0" numCol="1" spcCol="215900" anchor="t"/>
            <a:lstStyle/>
            <a:p>
              <a:pPr marL="0" indent="0" algn="r">
                <a:lnSpc>
                  <a:spcPct val="115000"/>
                </a:lnSpc>
                <a:spcBef>
                  <a:spcPts val="0"/>
                </a:spcBef>
                <a:spcAft>
                  <a:spcPts val="1600"/>
                </a:spcAft>
                <a:buNone/>
              </a:pPr>
              <a:r>
                <a:rPr lang="en-us" sz="400" cap="none">
                  <a:solidFill>
                    <a:srgbClr val="FFFFFF"/>
                  </a:solidFill>
                </a:rPr>
                <a:t>Task 2</a:t>
              </a:r>
              <a:endParaRPr sz="400" cap="none">
                <a:solidFill>
                  <a:srgbClr val="FFFFFF"/>
                </a:solidFill>
              </a:endParaRPr>
            </a:p>
          </p:txBody>
        </p:sp>
        <p:grpSp>
          <p:nvGrpSpPr>
            <p:cNvPr id="134" name="Google Shape;11889;p70"/>
            <p:cNvGrpSpPr>
              <a:extLst>
                <a:ext uri="smNativeData">
                  <pr:smNativeData xmlns:pr="smNativeData" xmlns="smNativeData" val="SMDATA_6_r2NKZxMAAAAlAAAAAQAAAA8BAAAAkAAAAEgAAACQAAAASAAAAAAAAAAAAAAAAAAAABcAAAAUAAAAAAAAAAAAAAD/fwAA/38AAAAAAAAJAAAABAAAAHR/uxQfAAAAVAAAAAAAAAAAAAAAAAAAAAAAAAAAAAAAAAAAAAAAAAAAAAAAAAAAAAAAAAAAAAAAAAAAAAAAAAAAAAAAAAAAAAAAAAAAAAAAAAAAAAAAAAAAAAAAAAAAACEAAAAYAAAAFAAAAC4XAADfBgAALyMAANELAAAAAAAAJgAAAAgAAAD/////AAAAAA=="/>
                </a:ext>
              </a:extLst>
            </p:cNvGrpSpPr>
            <p:nvPr/>
          </p:nvGrpSpPr>
          <p:grpSpPr>
            <a:xfrm>
              <a:off x="3768090" y="1116965"/>
              <a:ext cx="1951355" cy="803910"/>
              <a:chOff x="3768090" y="1116965"/>
              <a:chExt cx="1951355" cy="803910"/>
            </a:xfrm>
          </p:grpSpPr>
          <p:sp>
            <p:nvSpPr>
              <p:cNvPr id="146" name="Google Shape;11890;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l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LhcAAN8GAAAvIwAA/wYAAAAAAAAmAAAACAAAAP//////////"/>
                  </a:ext>
                </a:extLst>
              </p:cNvSpPr>
              <p:nvPr/>
            </p:nvSpPr>
            <p:spPr>
              <a:xfrm>
                <a:off x="3768090" y="1116965"/>
                <a:ext cx="1951355" cy="20320"/>
              </a:xfrm>
              <a:custGeom>
                <a:avLst/>
                <a:gdLst/>
                <a:ahLst/>
                <a:cxnLst/>
                <a:rect l="0" t="0" r="1951355" b="20320"/>
                <a:pathLst>
                  <a:path w="1951355" h="20320">
                    <a:moveTo>
                      <a:pt x="11572" y="9"/>
                    </a:moveTo>
                    <a:cubicBezTo>
                      <a:pt x="5149" y="9"/>
                      <a:pt x="10" y="4494"/>
                      <a:pt x="10" y="10108"/>
                    </a:cubicBezTo>
                    <a:cubicBezTo>
                      <a:pt x="10" y="15713"/>
                      <a:pt x="5149" y="20311"/>
                      <a:pt x="11572" y="20311"/>
                    </a:cubicBezTo>
                    <a:lnTo>
                      <a:pt x="1939653" y="20311"/>
                    </a:lnTo>
                    <a:cubicBezTo>
                      <a:pt x="1946076" y="20311"/>
                      <a:pt x="1951344" y="15713"/>
                      <a:pt x="1951344" y="10108"/>
                    </a:cubicBezTo>
                    <a:cubicBezTo>
                      <a:pt x="1951344" y="4494"/>
                      <a:pt x="1946076" y="9"/>
                      <a:pt x="1939653" y="9"/>
                    </a:cubicBezTo>
                    <a:close/>
                  </a:path>
                </a:pathLst>
              </a:custGeom>
              <a:solidFill>
                <a:srgbClr val="7994A9">
                  <a:alpha val="63000"/>
                </a:srgbClr>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45" name="Google Shape;11891;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N0l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N0lXAAAAAAEAAAAAAAAAAAAAAAAAAAAAAAAAAAAAAAAAAAAAAAAAAAAAAAJ/f38AAAAAA8zMzADAwP8Af39/AAAAAAAAAAAAAAAAAAAAAAAAAAAAIQAAABgAAAAUAAAALhcAANYHAAAvIwAA9gcAAAAAAAAmAAAACAAAAP//////////"/>
                  </a:ext>
                </a:extLst>
              </p:cNvSpPr>
              <p:nvPr/>
            </p:nvSpPr>
            <p:spPr>
              <a:xfrm>
                <a:off x="3768090" y="1273810"/>
                <a:ext cx="1951355" cy="20320"/>
              </a:xfrm>
              <a:custGeom>
                <a:avLst/>
                <a:gdLst/>
                <a:ahLst/>
                <a:cxnLst/>
                <a:rect l="0" t="0" r="1951355" b="20320"/>
                <a:pathLst>
                  <a:path w="1951355" h="20320">
                    <a:moveTo>
                      <a:pt x="11572" y="9"/>
                    </a:moveTo>
                    <a:cubicBezTo>
                      <a:pt x="5149" y="9"/>
                      <a:pt x="10" y="4609"/>
                      <a:pt x="10" y="10217"/>
                    </a:cubicBezTo>
                    <a:cubicBezTo>
                      <a:pt x="10" y="15721"/>
                      <a:pt x="5149" y="20320"/>
                      <a:pt x="11572" y="20320"/>
                    </a:cubicBezTo>
                    <a:lnTo>
                      <a:pt x="1939653" y="20320"/>
                    </a:lnTo>
                    <a:cubicBezTo>
                      <a:pt x="1946076" y="20320"/>
                      <a:pt x="1951344" y="15721"/>
                      <a:pt x="1951344" y="10217"/>
                    </a:cubicBezTo>
                    <a:cubicBezTo>
                      <a:pt x="1951344" y="4609"/>
                      <a:pt x="1946076" y="9"/>
                      <a:pt x="1939653" y="9"/>
                    </a:cubicBezTo>
                    <a:close/>
                  </a:path>
                </a:pathLst>
              </a:custGeom>
              <a:solidFill>
                <a:srgbClr val="374957"/>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44" name="Google Shape;11892;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l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LhcAAM0IAAAvIwAA7QgAAAAAAAAmAAAACAAAAP//////////"/>
                  </a:ext>
                </a:extLst>
              </p:cNvSpPr>
              <p:nvPr/>
            </p:nvSpPr>
            <p:spPr>
              <a:xfrm>
                <a:off x="3768090" y="1430655"/>
                <a:ext cx="1951355" cy="20320"/>
              </a:xfrm>
              <a:custGeom>
                <a:avLst/>
                <a:gdLst/>
                <a:ahLst/>
                <a:cxnLst/>
                <a:rect l="0" t="0" r="1951355" b="20320"/>
                <a:pathLst>
                  <a:path w="1951355" h="20320">
                    <a:moveTo>
                      <a:pt x="11572" y="9"/>
                    </a:moveTo>
                    <a:cubicBezTo>
                      <a:pt x="5149" y="9"/>
                      <a:pt x="10" y="4609"/>
                      <a:pt x="10" y="10217"/>
                    </a:cubicBezTo>
                    <a:cubicBezTo>
                      <a:pt x="10" y="15834"/>
                      <a:pt x="5149" y="20320"/>
                      <a:pt x="11572" y="20320"/>
                    </a:cubicBezTo>
                    <a:lnTo>
                      <a:pt x="1939653" y="20320"/>
                    </a:lnTo>
                    <a:cubicBezTo>
                      <a:pt x="1946076" y="20320"/>
                      <a:pt x="1951344" y="15721"/>
                      <a:pt x="1951344" y="10103"/>
                    </a:cubicBezTo>
                    <a:cubicBezTo>
                      <a:pt x="1951344" y="4496"/>
                      <a:pt x="1946076" y="9"/>
                      <a:pt x="1939653" y="9"/>
                    </a:cubicBezTo>
                    <a:close/>
                  </a:path>
                </a:pathLst>
              </a:custGeom>
              <a:solidFill>
                <a:srgbClr val="7994A9">
                  <a:alpha val="63000"/>
                </a:srgbClr>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43" name="Google Shape;11893;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N0l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N0lXAAAAAAEAAAAAAAAAAAAAAAAAAAAAAAAAAAAAAAAAAAAAAAAAAAAAAAJ/f38AAAAAA8zMzADAwP8Af39/AAAAAAAAAAAAAAAAAAAAAAAAAAAAIQAAABgAAAAUAAAALhcAAMMJAAAvIwAA4wkAAAAAAAAmAAAACAAAAP//////////"/>
                  </a:ext>
                </a:extLst>
              </p:cNvSpPr>
              <p:nvPr/>
            </p:nvSpPr>
            <p:spPr>
              <a:xfrm>
                <a:off x="3768090" y="1586865"/>
                <a:ext cx="1951355" cy="20320"/>
              </a:xfrm>
              <a:custGeom>
                <a:avLst/>
                <a:gdLst/>
                <a:ahLst/>
                <a:cxnLst/>
                <a:rect l="0" t="0" r="1951355" b="20320"/>
                <a:pathLst>
                  <a:path w="1951355" h="20320">
                    <a:moveTo>
                      <a:pt x="11572" y="9"/>
                    </a:moveTo>
                    <a:cubicBezTo>
                      <a:pt x="5149" y="9"/>
                      <a:pt x="10" y="4609"/>
                      <a:pt x="10" y="10217"/>
                    </a:cubicBezTo>
                    <a:cubicBezTo>
                      <a:pt x="10" y="15824"/>
                      <a:pt x="5149" y="20320"/>
                      <a:pt x="11572" y="20320"/>
                    </a:cubicBezTo>
                    <a:lnTo>
                      <a:pt x="1939653" y="20320"/>
                    </a:lnTo>
                    <a:cubicBezTo>
                      <a:pt x="1946076" y="20320"/>
                      <a:pt x="1951344" y="15824"/>
                      <a:pt x="1951344" y="10217"/>
                    </a:cubicBezTo>
                    <a:cubicBezTo>
                      <a:pt x="1951344" y="4609"/>
                      <a:pt x="1946076" y="9"/>
                      <a:pt x="1939653" y="9"/>
                    </a:cubicBezTo>
                    <a:close/>
                  </a:path>
                </a:pathLst>
              </a:custGeom>
              <a:solidFill>
                <a:srgbClr val="374957"/>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42" name="Google Shape;11894;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l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LhcAALoKAAAvIwAA2goAAAAAAAAmAAAACAAAAP//////////"/>
                  </a:ext>
                </a:extLst>
              </p:cNvSpPr>
              <p:nvPr/>
            </p:nvSpPr>
            <p:spPr>
              <a:xfrm>
                <a:off x="3768090" y="1743710"/>
                <a:ext cx="1951355" cy="20320"/>
              </a:xfrm>
              <a:custGeom>
                <a:avLst/>
                <a:gdLst/>
                <a:ahLst/>
                <a:cxnLst/>
                <a:rect l="0" t="0" r="1951355" b="20320"/>
                <a:pathLst>
                  <a:path w="1951355" h="20320">
                    <a:moveTo>
                      <a:pt x="5915" y="9"/>
                    </a:moveTo>
                    <a:cubicBezTo>
                      <a:pt x="2709" y="9"/>
                      <a:pt x="10" y="2366"/>
                      <a:pt x="10" y="5278"/>
                    </a:cubicBezTo>
                    <a:lnTo>
                      <a:pt x="10" y="15155"/>
                    </a:lnTo>
                    <a:cubicBezTo>
                      <a:pt x="10" y="18067"/>
                      <a:pt x="2709" y="20320"/>
                      <a:pt x="5915" y="20320"/>
                    </a:cubicBezTo>
                    <a:lnTo>
                      <a:pt x="1945309" y="20320"/>
                    </a:lnTo>
                    <a:cubicBezTo>
                      <a:pt x="1948645" y="20320"/>
                      <a:pt x="1951344" y="18067"/>
                      <a:pt x="1951344" y="15155"/>
                    </a:cubicBezTo>
                    <a:lnTo>
                      <a:pt x="1951344" y="5278"/>
                    </a:lnTo>
                    <a:cubicBezTo>
                      <a:pt x="1951344" y="2366"/>
                      <a:pt x="1948645" y="9"/>
                      <a:pt x="1945309" y="9"/>
                    </a:cubicBezTo>
                    <a:close/>
                  </a:path>
                </a:pathLst>
              </a:custGeom>
              <a:solidFill>
                <a:srgbClr val="7994A9">
                  <a:alpha val="63000"/>
                </a:srgbClr>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41" name="Google Shape;11895;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N0l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N0lXAAAAAAEAAAAAAAAAAAAAAAAAAAAAAAAAAAAAAAAAAAAAAAAAAAAAAAJ/f38AAAAAA8zMzADAwP8Af39/AAAAAAAAAAAAAAAAAAAAAAAAAAAAIQAAABgAAAAUAAAALhcAALELAAAvIwAA0QsAAAAAAAAmAAAACAAAAP//////////"/>
                  </a:ext>
                </a:extLst>
              </p:cNvSpPr>
              <p:nvPr/>
            </p:nvSpPr>
            <p:spPr>
              <a:xfrm>
                <a:off x="3768090" y="1900555"/>
                <a:ext cx="1951355" cy="20320"/>
              </a:xfrm>
              <a:custGeom>
                <a:avLst/>
                <a:gdLst/>
                <a:ahLst/>
                <a:cxnLst/>
                <a:rect l="0" t="0" r="1951355" b="20320"/>
                <a:pathLst>
                  <a:path w="1951355" h="20320">
                    <a:moveTo>
                      <a:pt x="11572" y="0"/>
                    </a:moveTo>
                    <a:cubicBezTo>
                      <a:pt x="5149" y="0"/>
                      <a:pt x="10" y="4609"/>
                      <a:pt x="10" y="10217"/>
                    </a:cubicBezTo>
                    <a:cubicBezTo>
                      <a:pt x="10" y="15824"/>
                      <a:pt x="5149" y="20320"/>
                      <a:pt x="11572" y="20320"/>
                    </a:cubicBezTo>
                    <a:lnTo>
                      <a:pt x="1939653" y="20320"/>
                    </a:lnTo>
                    <a:cubicBezTo>
                      <a:pt x="1946076" y="20320"/>
                      <a:pt x="1951344" y="15824"/>
                      <a:pt x="1951344" y="10217"/>
                    </a:cubicBezTo>
                    <a:cubicBezTo>
                      <a:pt x="1951344" y="4609"/>
                      <a:pt x="1946076" y="0"/>
                      <a:pt x="1939653" y="0"/>
                    </a:cubicBezTo>
                    <a:close/>
                  </a:path>
                </a:pathLst>
              </a:custGeom>
              <a:solidFill>
                <a:srgbClr val="374957"/>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40" name="Google Shape;11896;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LhcAAN8GAACgGQAA/wYAAAAAAAAmAAAACAAAAP//////////"/>
                  </a:ext>
                </a:extLst>
              </p:cNvSpPr>
              <p:nvPr/>
            </p:nvSpPr>
            <p:spPr>
              <a:xfrm>
                <a:off x="3768090" y="1116965"/>
                <a:ext cx="397510" cy="20320"/>
              </a:xfrm>
              <a:custGeom>
                <a:avLst/>
                <a:gdLst/>
                <a:ahLst/>
                <a:cxnLst/>
                <a:rect l="0" t="0" r="397510" b="20320"/>
                <a:pathLst>
                  <a:path w="397510" h="20320">
                    <a:moveTo>
                      <a:pt x="11564" y="9"/>
                    </a:moveTo>
                    <a:cubicBezTo>
                      <a:pt x="5145" y="9"/>
                      <a:pt x="11" y="4494"/>
                      <a:pt x="11" y="10108"/>
                    </a:cubicBezTo>
                    <a:cubicBezTo>
                      <a:pt x="11" y="15713"/>
                      <a:pt x="5145" y="20311"/>
                      <a:pt x="11564" y="20311"/>
                    </a:cubicBezTo>
                    <a:lnTo>
                      <a:pt x="385817" y="20311"/>
                    </a:lnTo>
                    <a:cubicBezTo>
                      <a:pt x="392235" y="20311"/>
                      <a:pt x="397510" y="15713"/>
                      <a:pt x="397510" y="10108"/>
                    </a:cubicBezTo>
                    <a:cubicBezTo>
                      <a:pt x="397510" y="4494"/>
                      <a:pt x="392235" y="9"/>
                      <a:pt x="385817" y="9"/>
                    </a:cubicBezTo>
                    <a:close/>
                  </a:path>
                </a:pathLst>
              </a:cu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39" name="Google Shape;11897;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19/lAP///wgk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19/lAAAAAAEAAAAAAAAAAAAAAAAAAAAAAAAAAAAAAAAAAAAAAAAAAAAAAAJ/f38AAAAAA8zMzADAwP8Af39/AAAAAAAAAAAAAAAAAAAAAAAAAAAAIQAAABgAAAAUAAAAdxgAANYHAADgHQAA9gcAAAAAAAAmAAAACAAAAP//////////"/>
                  </a:ext>
                </a:extLst>
              </p:cNvSpPr>
              <p:nvPr/>
            </p:nvSpPr>
            <p:spPr>
              <a:xfrm>
                <a:off x="3977005" y="1273810"/>
                <a:ext cx="879475" cy="20320"/>
              </a:xfrm>
              <a:custGeom>
                <a:avLst/>
                <a:gdLst/>
                <a:ahLst/>
                <a:cxnLst/>
                <a:rect l="0" t="0" r="879475" b="20320"/>
                <a:pathLst>
                  <a:path w="879475" h="20320">
                    <a:moveTo>
                      <a:pt x="11701" y="9"/>
                    </a:moveTo>
                    <a:cubicBezTo>
                      <a:pt x="5278" y="9"/>
                      <a:pt x="10" y="4609"/>
                      <a:pt x="10" y="10217"/>
                    </a:cubicBezTo>
                    <a:cubicBezTo>
                      <a:pt x="10" y="15721"/>
                      <a:pt x="5278" y="20320"/>
                      <a:pt x="11701" y="20320"/>
                    </a:cubicBezTo>
                    <a:lnTo>
                      <a:pt x="867773" y="20320"/>
                    </a:lnTo>
                    <a:cubicBezTo>
                      <a:pt x="874196" y="20320"/>
                      <a:pt x="879464" y="15721"/>
                      <a:pt x="879464" y="10217"/>
                    </a:cubicBezTo>
                    <a:cubicBezTo>
                      <a:pt x="879464" y="4609"/>
                      <a:pt x="874196" y="9"/>
                      <a:pt x="867773" y="9"/>
                    </a:cubicBezTo>
                    <a:close/>
                  </a:path>
                </a:pathLst>
              </a:custGeom>
              <a:solidFill>
                <a:srgbClr val="D7DFE5">
                  <a:alpha val="64000"/>
                </a:srgbClr>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38" name="Google Shape;11898;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KxoAAM0IAAALHQAA7QgAAAAAAAAmAAAACAAAAP//////////"/>
                  </a:ext>
                </a:extLst>
              </p:cNvSpPr>
              <p:nvPr/>
            </p:nvSpPr>
            <p:spPr>
              <a:xfrm>
                <a:off x="4253865" y="1430655"/>
                <a:ext cx="467360" cy="20320"/>
              </a:xfrm>
              <a:custGeom>
                <a:avLst/>
                <a:gdLst/>
                <a:ahLst/>
                <a:cxnLst/>
                <a:rect l="0" t="0" r="467360" b="20320"/>
                <a:pathLst>
                  <a:path w="467360" h="20320">
                    <a:moveTo>
                      <a:pt x="11576" y="9"/>
                    </a:moveTo>
                    <a:cubicBezTo>
                      <a:pt x="5151" y="9"/>
                      <a:pt x="0" y="4496"/>
                      <a:pt x="0" y="10103"/>
                    </a:cubicBezTo>
                    <a:cubicBezTo>
                      <a:pt x="0" y="15721"/>
                      <a:pt x="5151" y="20320"/>
                      <a:pt x="11576" y="20320"/>
                    </a:cubicBezTo>
                    <a:lnTo>
                      <a:pt x="455654" y="20320"/>
                    </a:lnTo>
                    <a:cubicBezTo>
                      <a:pt x="462080" y="20320"/>
                      <a:pt x="467360" y="15721"/>
                      <a:pt x="467360" y="10103"/>
                    </a:cubicBezTo>
                    <a:cubicBezTo>
                      <a:pt x="467360" y="4496"/>
                      <a:pt x="462080" y="9"/>
                      <a:pt x="455654" y="9"/>
                    </a:cubicBezTo>
                    <a:close/>
                  </a:path>
                </a:pathLst>
              </a:cu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37" name="Google Shape;11899;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19/lAP///wgk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19/lAAAAAAEAAAAAAAAAAAAAAAAAAAAAAAAAAAAAAAAAAAAAAAAAAAAAAAJ/f38AAAAAA8zMzADAwP8Af39/AAAAAAAAAAAAAAAAAAAAAAAAAAAAIQAAABgAAAAUAAAAhhoAAMMJAAD1HwAA4wkAAAAAAAAmAAAACAAAAP//////////"/>
                  </a:ext>
                </a:extLst>
              </p:cNvSpPr>
              <p:nvPr/>
            </p:nvSpPr>
            <p:spPr>
              <a:xfrm>
                <a:off x="4311650" y="1586865"/>
                <a:ext cx="883285" cy="20320"/>
              </a:xfrm>
              <a:custGeom>
                <a:avLst/>
                <a:gdLst/>
                <a:ahLst/>
                <a:cxnLst/>
                <a:rect l="0" t="0" r="883285" b="20320"/>
                <a:pathLst>
                  <a:path w="883285" h="20320">
                    <a:moveTo>
                      <a:pt x="11705" y="9"/>
                    </a:moveTo>
                    <a:cubicBezTo>
                      <a:pt x="5269" y="9"/>
                      <a:pt x="0" y="4609"/>
                      <a:pt x="129" y="10217"/>
                    </a:cubicBezTo>
                    <a:cubicBezTo>
                      <a:pt x="129" y="15824"/>
                      <a:pt x="5269" y="20320"/>
                      <a:pt x="11705" y="20320"/>
                    </a:cubicBezTo>
                    <a:lnTo>
                      <a:pt x="871579" y="20320"/>
                    </a:lnTo>
                    <a:cubicBezTo>
                      <a:pt x="878004" y="20320"/>
                      <a:pt x="883274" y="15824"/>
                      <a:pt x="883274" y="10217"/>
                    </a:cubicBezTo>
                    <a:cubicBezTo>
                      <a:pt x="883274" y="4609"/>
                      <a:pt x="878004" y="9"/>
                      <a:pt x="871579" y="9"/>
                    </a:cubicBezTo>
                    <a:close/>
                  </a:path>
                </a:pathLst>
              </a:custGeom>
              <a:solidFill>
                <a:srgbClr val="D7DFE5">
                  <a:alpha val="64000"/>
                </a:srgbClr>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36" name="Google Shape;11900;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KB0AALoKAACLIQAA2goAAAAAAAAmAAAACAAAAP//////////"/>
                  </a:ext>
                </a:extLst>
              </p:cNvSpPr>
              <p:nvPr/>
            </p:nvSpPr>
            <p:spPr>
              <a:xfrm>
                <a:off x="4739640" y="1743710"/>
                <a:ext cx="713105" cy="20320"/>
              </a:xfrm>
              <a:custGeom>
                <a:avLst/>
                <a:gdLst/>
                <a:ahLst/>
                <a:cxnLst/>
                <a:rect l="0" t="0" r="713105" b="20320"/>
                <a:pathLst>
                  <a:path w="713105" h="20320">
                    <a:moveTo>
                      <a:pt x="5917" y="9"/>
                    </a:moveTo>
                    <a:cubicBezTo>
                      <a:pt x="2570" y="9"/>
                      <a:pt x="0" y="2366"/>
                      <a:pt x="0" y="5278"/>
                    </a:cubicBezTo>
                    <a:lnTo>
                      <a:pt x="0" y="15155"/>
                    </a:lnTo>
                    <a:cubicBezTo>
                      <a:pt x="0" y="18067"/>
                      <a:pt x="2570" y="20320"/>
                      <a:pt x="5917" y="20320"/>
                    </a:cubicBezTo>
                    <a:lnTo>
                      <a:pt x="707046" y="20320"/>
                    </a:lnTo>
                    <a:cubicBezTo>
                      <a:pt x="710394" y="20320"/>
                      <a:pt x="713094" y="18067"/>
                      <a:pt x="713094" y="15155"/>
                    </a:cubicBezTo>
                    <a:lnTo>
                      <a:pt x="713094" y="5278"/>
                    </a:lnTo>
                    <a:cubicBezTo>
                      <a:pt x="713094" y="2366"/>
                      <a:pt x="710394" y="9"/>
                      <a:pt x="707046" y="9"/>
                    </a:cubicBezTo>
                    <a:close/>
                  </a:path>
                </a:pathLst>
              </a:cu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sp>
            <p:nvSpPr>
              <p:cNvPr id="135" name="Google Shape;11901;p70"/>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19/lAP///wgk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19/lAAAAAAEAAAAAAAAAAAAAAAAAAAAAAAAAAAAAAAAAAAAAAAAAAAAAAAJ/f38AAAAAA8zMzADAwP8Af39/AAAAAAAAAAAAAAAAAAAAAAAAAAAAIQAAABgAAAAUAAAAJSAAALELAAAvIwAA0QsAAAAAAAAmAAAACAAAAP//////////"/>
                  </a:ext>
                </a:extLst>
              </p:cNvSpPr>
              <p:nvPr/>
            </p:nvSpPr>
            <p:spPr>
              <a:xfrm>
                <a:off x="5225415" y="1900555"/>
                <a:ext cx="494030" cy="20320"/>
              </a:xfrm>
              <a:custGeom>
                <a:avLst/>
                <a:gdLst/>
                <a:ahLst/>
                <a:cxnLst/>
                <a:rect l="0" t="0" r="494030" b="20320"/>
                <a:pathLst>
                  <a:path w="494030" h="20320">
                    <a:moveTo>
                      <a:pt x="11577" y="0"/>
                    </a:moveTo>
                    <a:cubicBezTo>
                      <a:pt x="5151" y="0"/>
                      <a:pt x="11" y="4521"/>
                      <a:pt x="11" y="10160"/>
                    </a:cubicBezTo>
                    <a:cubicBezTo>
                      <a:pt x="11" y="15799"/>
                      <a:pt x="5151" y="20320"/>
                      <a:pt x="11577" y="20320"/>
                    </a:cubicBezTo>
                    <a:lnTo>
                      <a:pt x="482323" y="20320"/>
                    </a:lnTo>
                    <a:cubicBezTo>
                      <a:pt x="488749" y="20320"/>
                      <a:pt x="494019" y="15799"/>
                      <a:pt x="494019" y="10160"/>
                    </a:cubicBezTo>
                    <a:cubicBezTo>
                      <a:pt x="494019" y="4521"/>
                      <a:pt x="488749" y="0"/>
                      <a:pt x="482323" y="0"/>
                    </a:cubicBezTo>
                    <a:close/>
                  </a:path>
                </a:pathLst>
              </a:custGeom>
              <a:solidFill>
                <a:srgbClr val="D7DFE5">
                  <a:alpha val="64000"/>
                </a:srgbClr>
              </a:solidFill>
              <a:ln>
                <a:noFill/>
              </a:ln>
              <a:effectLst/>
            </p:spPr>
            <p:txBody>
              <a:bodyPr vert="horz" wrap="square" lIns="91440" tIns="91440" rIns="91440" bIns="91440" numCol="1" spcCol="215900" anchor="ctr"/>
              <a:lstStyle/>
              <a:p>
                <a:pPr marL="0" indent="0" algn="l">
                  <a:spcBef>
                    <a:spcPts val="0"/>
                  </a:spcBef>
                  <a:spcAft>
                    <a:spcPts val="0"/>
                  </a:spcAft>
                  <a:buNone/>
                </a:pPr>
                <a:endParaRPr sz="400" cap="none">
                  <a:solidFill>
                    <a:srgbClr val="FFFFFF"/>
                  </a:solidFill>
                </a:endParaRPr>
              </a:p>
            </p:txBody>
          </p:sp>
        </p:grpSp>
      </p:grpSp>
    </p:spTree>
  </p:cSld>
  <p:clrMapOvr>
    <a:masterClrMapping/>
  </p:clrMapOvr>
  <p:timing>
    <p:tnLst>
      <p:par>
        <p:cTn id="1" dur="indefinite" restart="never" nodeType="tmRoot"/>
      </p:par>
    </p:tnLst>
  </p:timing>
</p:sld>
</file>

<file path=ppt/slides/slide4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grpSp>
        <p:nvGrpSpPr>
          <p:cNvPr id="2" name="Google Shape;11906;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IdAAD5BQAAGCIAAGUKAAAQAAAAJgAAAAgAAAD/////AAAAAA=="/>
              </a:ext>
            </a:extLst>
          </p:cNvGrpSpPr>
          <p:nvPr/>
        </p:nvGrpSpPr>
        <p:grpSpPr>
          <a:xfrm>
            <a:off x="4796790" y="970915"/>
            <a:ext cx="745490" cy="718820"/>
            <a:chOff x="4796790" y="970915"/>
            <a:chExt cx="745490" cy="718820"/>
          </a:xfrm>
        </p:grpSpPr>
        <p:sp>
          <p:nvSpPr>
            <p:cNvPr id="18" name="Google Shape;11907;p71"/>
            <p:cNvSpPr>
              <a:extLst>
                <a:ext uri="smNativeData">
                  <pr:smNativeData xmlns:pr="smNativeData" xmlns="smNativeData" val="SMDATA_15_r2NKZxMAAAAlAAAAbg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R4AAHcGAACZIQAA3QkAAAAAAAAmAAAACAAAAP//////////"/>
                </a:ext>
              </a:extLst>
            </p:cNvSpPr>
            <p:nvPr/>
          </p:nvSpPr>
          <p:spPr>
            <a:xfrm>
              <a:off x="4879975" y="1050925"/>
              <a:ext cx="581660" cy="552450"/>
            </a:xfrm>
            <a:prstGeom prst="pentagon">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5" name="Google Shape;11908;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MhAABZBwAAGCIAAM0JAAAAAAAAJgAAAAgAAAD/////AAAAAA=="/>
                </a:ext>
              </a:extLst>
            </p:cNvGrpSpPr>
            <p:nvPr/>
          </p:nvGrpSpPr>
          <p:grpSpPr>
            <a:xfrm>
              <a:off x="5407025" y="1194435"/>
              <a:ext cx="135255" cy="398780"/>
              <a:chOff x="5407025" y="1194435"/>
              <a:chExt cx="135255" cy="398780"/>
            </a:xfrm>
          </p:grpSpPr>
          <p:sp>
            <p:nvSpPr>
              <p:cNvPr id="17" name="Google Shape;11909;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QyEAAFkHAAAYIgAALggAAAAAAAAmAAAACAAAAP//////////"/>
                  </a:ext>
                </a:extLst>
              </p:cNvSpPr>
              <p:nvPr/>
            </p:nvSpPr>
            <p:spPr>
              <a:xfrm>
                <a:off x="5407025" y="1194435"/>
                <a:ext cx="135255" cy="135255"/>
              </a:xfrm>
              <a:prstGeom prst="ellipse">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sz="1200" cap="none">
                  <a:solidFill>
                    <a:srgbClr val="FFFFFF"/>
                  </a:solidFill>
                  <a:latin typeface="Roboto Medium" pitchFamily="0" charset="0"/>
                  <a:ea typeface="Roboto Medium" pitchFamily="0" charset="0"/>
                  <a:cs typeface="Roboto Medium" pitchFamily="0" charset="0"/>
                </a:endParaRPr>
              </a:p>
            </p:txBody>
          </p:sp>
          <p:sp>
            <p:nvSpPr>
              <p:cNvPr id="16" name="Google Shape;11910;p71"/>
              <p:cNvSpPr>
                <a:extLst>
                  <a:ext uri="smNativeData">
                    <pr:smNativeData xmlns:pr="smNativeData" xmlns="smNativeData" val="SMDATA_15_r2NKZxMAAAAlAAAAyAAAAA0AAAAAkAAAAJAAAACQAAAAkAAAAAAAAAABAAAAAAAAAAEAAABQAAAAm6FPWpEw7T8xsfm4NlTQ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iCEAACkIAADCIQAAzgkAAAAAAAAmAAAACAAAAP//////////"/>
                  </a:ext>
                </a:extLst>
              </p:cNvSpPr>
              <p:nvPr/>
            </p:nvSpPr>
            <p:spPr>
              <a:xfrm rot="6479000">
                <a:off x="5335905" y="1441450"/>
                <a:ext cx="267335" cy="36830"/>
              </a:xfrm>
              <a:prstGeom prst="rightArrow">
                <a:avLst>
                  <a:gd name="adj1" fmla="val 25514"/>
                  <a:gd name="adj2" fmla="val 63746"/>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 name="Google Shape;11911;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UeAAB2CQAAVSEAAGUKAAAAAAAAJgAAAAgAAAD/////AAAAAA=="/>
                </a:ext>
              </a:extLst>
            </p:cNvGrpSpPr>
            <p:nvPr/>
          </p:nvGrpSpPr>
          <p:grpSpPr>
            <a:xfrm>
              <a:off x="5032375" y="1537970"/>
              <a:ext cx="386080" cy="151765"/>
              <a:chOff x="5032375" y="1537970"/>
              <a:chExt cx="386080" cy="151765"/>
            </a:xfrm>
          </p:grpSpPr>
          <p:sp>
            <p:nvSpPr>
              <p:cNvPr id="14" name="Google Shape;11912;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gCAAAHYJAABVIQAASwoAAAAAAAAmAAAACAAAAP//////////"/>
                  </a:ext>
                </a:extLst>
              </p:cNvSpPr>
              <p:nvPr/>
            </p:nvSpPr>
            <p:spPr>
              <a:xfrm>
                <a:off x="5283200" y="1537970"/>
                <a:ext cx="135255" cy="135255"/>
              </a:xfrm>
              <a:prstGeom prst="ellipse">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sz="1200" cap="none">
                  <a:solidFill>
                    <a:srgbClr val="FFFFFF"/>
                  </a:solidFill>
                  <a:latin typeface="Roboto Medium" pitchFamily="0" charset="0"/>
                  <a:ea typeface="Roboto Medium" pitchFamily="0" charset="0"/>
                  <a:cs typeface="Roboto Medium" pitchFamily="0" charset="0"/>
                </a:endParaRPr>
              </a:p>
            </p:txBody>
          </p:sp>
          <p:sp>
            <p:nvSpPr>
              <p:cNvPr id="13" name="Google Shape;11913;p71"/>
              <p:cNvSpPr>
                <a:extLst>
                  <a:ext uri="smNativeData">
                    <pr:smNativeData xmlns:pr="smNativeData" xmlns="smNativeData" val="SMDATA_15_r2NKZxMAAAAlAAAAyAAAAA0AAAAAkAAAAJAAAACQAAAAkAAAAAAAAAABAAAAAAAAAAEAAABQAAAAToT2hVIx7T8xsfm4NlTQ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9R4AACsKAACbIAAAZQoAAAAAAAAmAAAACAAAAP//////////"/>
                  </a:ext>
                </a:extLst>
              </p:cNvSpPr>
              <p:nvPr/>
            </p:nvSpPr>
            <p:spPr>
              <a:xfrm rot="10799078">
                <a:off x="5032375" y="1652905"/>
                <a:ext cx="267970" cy="36830"/>
              </a:xfrm>
              <a:prstGeom prst="rightArrow">
                <a:avLst>
                  <a:gd name="adj1" fmla="val 25514"/>
                  <a:gd name="adj2" fmla="val 63831"/>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 name="Google Shape;11914;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IdAAA1CAAAGR8AAEsKAAAAAAAAJgAAAAgAAAD/////AAAAAA=="/>
                </a:ext>
              </a:extLst>
            </p:cNvGrpSpPr>
            <p:nvPr/>
          </p:nvGrpSpPr>
          <p:grpSpPr>
            <a:xfrm>
              <a:off x="4806950" y="1334135"/>
              <a:ext cx="248285" cy="339090"/>
              <a:chOff x="4806950" y="1334135"/>
              <a:chExt cx="248285" cy="339090"/>
            </a:xfrm>
          </p:grpSpPr>
          <p:sp>
            <p:nvSpPr>
              <p:cNvPr id="11" name="Google Shape;11915;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RB4AAHYJAAAZHwAASwoAAAAAAAAmAAAACAAAAP//////////"/>
                  </a:ext>
                </a:extLst>
              </p:cNvSpPr>
              <p:nvPr/>
            </p:nvSpPr>
            <p:spPr>
              <a:xfrm>
                <a:off x="4919980" y="1537970"/>
                <a:ext cx="135255" cy="135255"/>
              </a:xfrm>
              <a:prstGeom prst="ellipse">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sz="1200" cap="none">
                  <a:solidFill>
                    <a:srgbClr val="FFFFFF"/>
                  </a:solidFill>
                  <a:latin typeface="Roboto Medium" pitchFamily="0" charset="0"/>
                  <a:ea typeface="Roboto Medium" pitchFamily="0" charset="0"/>
                  <a:cs typeface="Roboto Medium" pitchFamily="0" charset="0"/>
                </a:endParaRPr>
              </a:p>
            </p:txBody>
          </p:sp>
          <p:sp>
            <p:nvSpPr>
              <p:cNvPr id="10" name="Google Shape;11916;p71"/>
              <p:cNvSpPr>
                <a:extLst>
                  <a:ext uri="smNativeData">
                    <pr:smNativeData xmlns:pr="smNativeData" xmlns="smNativeData" val="SMDATA_15_r2NKZxMAAAAlAAAAyAAAAA0AAAAAkAAAAJAAAACQAAAAkAAAAAAAAAABAAAAAAAAAAEAAABQAAAA0QHgDAcu7T8xsfm4NlTQ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0h0AADQIAAAMHgAA2QkAAAAAAAAmAAAACAAAAP//////////"/>
                  </a:ext>
                </a:extLst>
              </p:cNvSpPr>
              <p:nvPr/>
            </p:nvSpPr>
            <p:spPr>
              <a:xfrm rot="15121284">
                <a:off x="4732655" y="1448435"/>
                <a:ext cx="267335" cy="36830"/>
              </a:xfrm>
              <a:prstGeom prst="rightArrow">
                <a:avLst>
                  <a:gd name="adj1" fmla="val 25514"/>
                  <a:gd name="adj2" fmla="val 63971"/>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 name="Google Shape;11917;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QfAAD5BQAAvCEAAGIHAAAAAAAAJgAAAAgAAAD/////AAAAAA=="/>
                </a:ext>
              </a:extLst>
            </p:cNvGrpSpPr>
            <p:nvPr/>
          </p:nvGrpSpPr>
          <p:grpSpPr>
            <a:xfrm>
              <a:off x="5102860" y="970915"/>
              <a:ext cx="381000" cy="229235"/>
              <a:chOff x="5102860" y="970915"/>
              <a:chExt cx="381000" cy="229235"/>
            </a:xfrm>
          </p:grpSpPr>
          <p:sp>
            <p:nvSpPr>
              <p:cNvPr id="8" name="Google Shape;11918;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ZB8AAPkFAAA5IAAAzgYAAAAAAAAmAAAACAAAAP//////////"/>
                  </a:ext>
                </a:extLst>
              </p:cNvSpPr>
              <p:nvPr/>
            </p:nvSpPr>
            <p:spPr>
              <a:xfrm>
                <a:off x="5102860" y="970915"/>
                <a:ext cx="135255" cy="135255"/>
              </a:xfrm>
              <a:prstGeom prst="ellipse">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sz="1200" cap="none">
                  <a:solidFill>
                    <a:srgbClr val="FFFFFF"/>
                  </a:solidFill>
                  <a:latin typeface="Roboto Medium" pitchFamily="0" charset="0"/>
                  <a:ea typeface="Roboto Medium" pitchFamily="0" charset="0"/>
                  <a:cs typeface="Roboto Medium" pitchFamily="0" charset="0"/>
                </a:endParaRPr>
              </a:p>
            </p:txBody>
          </p:sp>
          <p:sp>
            <p:nvSpPr>
              <p:cNvPr id="7" name="Google Shape;11919;p71"/>
              <p:cNvSpPr>
                <a:extLst>
                  <a:ext uri="smNativeData">
                    <pr:smNativeData xmlns:pr="smNativeData" xmlns="smNativeData" val="SMDATA_15_r2NKZxMAAAAlAAAAyAAAAA0AAAAAkAAAAJAAAACQAAAAkAAAAAAAAAABAAAAAAAAAAEAAABQAAAA12E1XEgy7T8xsfm4NlTQ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LSAAALIGAADTIQAA7AYAAAAAAAAmAAAACAAAAP//////////"/>
                  </a:ext>
                </a:extLst>
              </p:cNvSpPr>
              <p:nvPr/>
            </p:nvSpPr>
            <p:spPr>
              <a:xfrm rot="2159677">
                <a:off x="5230495" y="1088390"/>
                <a:ext cx="267970" cy="36830"/>
              </a:xfrm>
              <a:prstGeom prst="rightArrow">
                <a:avLst>
                  <a:gd name="adj1" fmla="val 25514"/>
                  <a:gd name="adj2" fmla="val 63745"/>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 name="Google Shape;1192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IdAAA2BgAAYR8AAC4IAAAAAAAAJgAAAAgAAAD/////AAAAAA=="/>
                </a:ext>
              </a:extLst>
            </p:cNvGrpSpPr>
            <p:nvPr/>
          </p:nvGrpSpPr>
          <p:grpSpPr>
            <a:xfrm>
              <a:off x="4796790" y="1009650"/>
              <a:ext cx="304165" cy="320040"/>
              <a:chOff x="4796790" y="1009650"/>
              <a:chExt cx="304165" cy="320040"/>
            </a:xfrm>
          </p:grpSpPr>
          <p:sp>
            <p:nvSpPr>
              <p:cNvPr id="5" name="Google Shape;11921;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gh0AAFkHAABXHgAALggAAAAAAAAmAAAACAAAAP//////////"/>
                  </a:ext>
                </a:extLst>
              </p:cNvSpPr>
              <p:nvPr/>
            </p:nvSpPr>
            <p:spPr>
              <a:xfrm>
                <a:off x="4796790" y="1194435"/>
                <a:ext cx="135255" cy="135255"/>
              </a:xfrm>
              <a:prstGeom prst="ellipse">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ctr">
                  <a:spcBef>
                    <a:spcPts val="0"/>
                  </a:spcBef>
                  <a:spcAft>
                    <a:spcPts val="0"/>
                  </a:spcAft>
                  <a:buNone/>
                </a:pPr>
                <a:endParaRPr sz="1200" cap="none">
                  <a:solidFill>
                    <a:srgbClr val="FFFFFF"/>
                  </a:solidFill>
                  <a:latin typeface="Roboto Medium" pitchFamily="0" charset="0"/>
                  <a:ea typeface="Roboto Medium" pitchFamily="0" charset="0"/>
                  <a:cs typeface="Roboto Medium" pitchFamily="0" charset="0"/>
                </a:endParaRPr>
              </a:p>
            </p:txBody>
          </p:sp>
          <p:sp>
            <p:nvSpPr>
              <p:cNvPr id="4" name="Google Shape;11922;p71"/>
              <p:cNvSpPr>
                <a:extLst>
                  <a:ext uri="smNativeData">
                    <pr:smNativeData xmlns:pr="smNativeData" xmlns="smNativeData" val="SMDATA_15_r2NKZxMAAAAlAAAAyAAAAA0AAAAAkAAAAJAAAACQAAAAkAAAAAAAAAABAAAAAAAAAAEAAABQAAAAgOiSzq8u7T8xsfm4NlTQ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0h0AAK0GAAB4HwAA5gYAAAAAAAAmAAAACAAAAP//////////"/>
                  </a:ext>
                </a:extLst>
              </p:cNvSpPr>
              <p:nvPr/>
            </p:nvSpPr>
            <p:spPr>
              <a:xfrm rot="19440864">
                <a:off x="4847590" y="1085215"/>
                <a:ext cx="267970" cy="36195"/>
              </a:xfrm>
              <a:prstGeom prst="rightArrow">
                <a:avLst>
                  <a:gd name="adj1" fmla="val 25514"/>
                  <a:gd name="adj2" fmla="val 65189"/>
                </a:avLst>
              </a:pr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9" name="Google Shape;11923;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MEAABgCwAAEwkAAN4PAAAQAAAAJgAAAAgAAAD/////AAAAAA=="/>
              </a:ext>
            </a:extLst>
          </p:cNvGrpSpPr>
          <p:nvPr/>
        </p:nvGrpSpPr>
        <p:grpSpPr>
          <a:xfrm>
            <a:off x="713105" y="1849120"/>
            <a:ext cx="762000" cy="730250"/>
            <a:chOff x="713105" y="1849120"/>
            <a:chExt cx="762000" cy="730250"/>
          </a:xfrm>
        </p:grpSpPr>
        <p:sp>
          <p:nvSpPr>
            <p:cNvPr id="25" name="Google Shape;1192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QUAAGALAAApCAAA4AwAAAAAAAAmAAAACAAAAP//////////"/>
                </a:ext>
              </a:extLst>
            </p:cNvSpPr>
            <p:nvPr/>
          </p:nvSpPr>
          <p:spPr>
            <a:xfrm>
              <a:off x="854075" y="1849120"/>
              <a:ext cx="472440" cy="243840"/>
            </a:xfrm>
            <a:custGeom>
              <a:avLst/>
              <a:gdLst/>
              <a:ahLst/>
              <a:cxnLst/>
              <a:rect l="0" t="0" r="472440" b="243840"/>
              <a:pathLst>
                <a:path w="472440" h="243840">
                  <a:moveTo>
                    <a:pt x="236220" y="0"/>
                  </a:moveTo>
                  <a:cubicBezTo>
                    <a:pt x="105968" y="0"/>
                    <a:pt x="23" y="105948"/>
                    <a:pt x="23" y="236174"/>
                  </a:cubicBezTo>
                  <a:cubicBezTo>
                    <a:pt x="23" y="237639"/>
                    <a:pt x="46" y="239126"/>
                    <a:pt x="92" y="240591"/>
                  </a:cubicBezTo>
                  <a:cubicBezTo>
                    <a:pt x="36162" y="221644"/>
                    <a:pt x="75688" y="212193"/>
                    <a:pt x="115192" y="212193"/>
                  </a:cubicBezTo>
                  <a:cubicBezTo>
                    <a:pt x="156961" y="212193"/>
                    <a:pt x="198685" y="222765"/>
                    <a:pt x="236220" y="243817"/>
                  </a:cubicBezTo>
                  <a:cubicBezTo>
                    <a:pt x="273778" y="222765"/>
                    <a:pt x="315525" y="212193"/>
                    <a:pt x="357271" y="212193"/>
                  </a:cubicBezTo>
                  <a:cubicBezTo>
                    <a:pt x="396797" y="212193"/>
                    <a:pt x="436347" y="221644"/>
                    <a:pt x="472394" y="240591"/>
                  </a:cubicBezTo>
                  <a:cubicBezTo>
                    <a:pt x="472394" y="239126"/>
                    <a:pt x="472440" y="237639"/>
                    <a:pt x="472440" y="236174"/>
                  </a:cubicBezTo>
                  <a:cubicBezTo>
                    <a:pt x="472440" y="105948"/>
                    <a:pt x="366472" y="0"/>
                    <a:pt x="236220"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1192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8wYAABwNAAATCQAAyg8AAAAAAAAmAAAACAAAAP//////////"/>
                </a:ext>
              </a:extLst>
            </p:cNvSpPr>
            <p:nvPr/>
          </p:nvSpPr>
          <p:spPr>
            <a:xfrm>
              <a:off x="1129665" y="2131060"/>
              <a:ext cx="345440" cy="435610"/>
            </a:xfrm>
            <a:custGeom>
              <a:avLst/>
              <a:gdLst/>
              <a:ahLst/>
              <a:cxnLst/>
              <a:rect l="0" t="0" r="345440" b="435610"/>
              <a:pathLst>
                <a:path w="345440" h="435610">
                  <a:moveTo>
                    <a:pt x="234960" y="0"/>
                  </a:moveTo>
                  <a:cubicBezTo>
                    <a:pt x="227228" y="80278"/>
                    <a:pt x="180977" y="149470"/>
                    <a:pt x="114918" y="188855"/>
                  </a:cubicBezTo>
                  <a:cubicBezTo>
                    <a:pt x="115078" y="192421"/>
                    <a:pt x="115192" y="196055"/>
                    <a:pt x="115192" y="199690"/>
                  </a:cubicBezTo>
                  <a:cubicBezTo>
                    <a:pt x="115192" y="287488"/>
                    <a:pt x="69170" y="364749"/>
                    <a:pt x="23" y="408683"/>
                  </a:cubicBezTo>
                  <a:cubicBezTo>
                    <a:pt x="33647" y="426375"/>
                    <a:pt x="71115" y="435587"/>
                    <a:pt x="109131" y="435587"/>
                  </a:cubicBezTo>
                  <a:cubicBezTo>
                    <a:pt x="109199" y="435587"/>
                    <a:pt x="109291" y="435587"/>
                    <a:pt x="109360" y="435587"/>
                  </a:cubicBezTo>
                  <a:cubicBezTo>
                    <a:pt x="239534" y="435587"/>
                    <a:pt x="345440" y="329776"/>
                    <a:pt x="345440" y="199690"/>
                  </a:cubicBezTo>
                  <a:cubicBezTo>
                    <a:pt x="345440" y="115709"/>
                    <a:pt x="301248" y="41853"/>
                    <a:pt x="234960" y="0"/>
                  </a:cubicBez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1192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xwYAAOIMAAAoCAAAMQ4AAAAAAAAmAAAACAAAAP//////////"/>
                </a:ext>
              </a:extLst>
            </p:cNvSpPr>
            <p:nvPr/>
          </p:nvSpPr>
          <p:spPr>
            <a:xfrm>
              <a:off x="1101725" y="2094230"/>
              <a:ext cx="224155" cy="212725"/>
            </a:xfrm>
            <a:custGeom>
              <a:avLst/>
              <a:gdLst/>
              <a:ahLst/>
              <a:cxnLst/>
              <a:rect l="0" t="0" r="224155" b="212725"/>
              <a:pathLst>
                <a:path w="224155" h="212725">
                  <a:moveTo>
                    <a:pt x="109500" y="22"/>
                  </a:moveTo>
                  <a:cubicBezTo>
                    <a:pt x="71939" y="22"/>
                    <a:pt x="34332" y="9012"/>
                    <a:pt x="22" y="27014"/>
                  </a:cubicBezTo>
                  <a:cubicBezTo>
                    <a:pt x="62915" y="67032"/>
                    <a:pt x="106637" y="134638"/>
                    <a:pt x="114150" y="212725"/>
                  </a:cubicBezTo>
                  <a:cubicBezTo>
                    <a:pt x="175966" y="173693"/>
                    <a:pt x="218543" y="106775"/>
                    <a:pt x="224155" y="29812"/>
                  </a:cubicBezTo>
                  <a:cubicBezTo>
                    <a:pt x="188540" y="9952"/>
                    <a:pt x="149032" y="22"/>
                    <a:pt x="109500" y="22"/>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192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YwQAADANAACDBgAA3g8AAAAAAAAmAAAACAAAAP//////////"/>
                </a:ext>
              </a:extLst>
            </p:cNvSpPr>
            <p:nvPr/>
          </p:nvSpPr>
          <p:spPr>
            <a:xfrm>
              <a:off x="713105" y="2143760"/>
              <a:ext cx="345440" cy="435610"/>
            </a:xfrm>
            <a:custGeom>
              <a:avLst/>
              <a:gdLst/>
              <a:ahLst/>
              <a:cxnLst/>
              <a:rect l="0" t="0" r="345440" b="435610"/>
              <a:pathLst>
                <a:path w="345440" h="435610">
                  <a:moveTo>
                    <a:pt x="110496" y="0"/>
                  </a:moveTo>
                  <a:cubicBezTo>
                    <a:pt x="44166" y="41853"/>
                    <a:pt x="0" y="115709"/>
                    <a:pt x="0" y="199690"/>
                  </a:cubicBezTo>
                  <a:cubicBezTo>
                    <a:pt x="0" y="329776"/>
                    <a:pt x="105922" y="435587"/>
                    <a:pt x="236065" y="435587"/>
                  </a:cubicBezTo>
                  <a:cubicBezTo>
                    <a:pt x="236133" y="435587"/>
                    <a:pt x="236202" y="435587"/>
                    <a:pt x="236293" y="435587"/>
                  </a:cubicBezTo>
                  <a:cubicBezTo>
                    <a:pt x="274307" y="435587"/>
                    <a:pt x="311749" y="426375"/>
                    <a:pt x="345417" y="408683"/>
                  </a:cubicBezTo>
                  <a:cubicBezTo>
                    <a:pt x="276228" y="364749"/>
                    <a:pt x="230278" y="287488"/>
                    <a:pt x="230278" y="199690"/>
                  </a:cubicBezTo>
                  <a:cubicBezTo>
                    <a:pt x="230278" y="196055"/>
                    <a:pt x="230347" y="192421"/>
                    <a:pt x="230530" y="188855"/>
                  </a:cubicBezTo>
                  <a:cubicBezTo>
                    <a:pt x="164497" y="149493"/>
                    <a:pt x="118227" y="80278"/>
                    <a:pt x="110496"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192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QgUAAOIMAACjBgAAMQ4AAAAAAAAmAAAACAAAAP//////////"/>
                </a:ext>
              </a:extLst>
            </p:cNvSpPr>
            <p:nvPr/>
          </p:nvSpPr>
          <p:spPr>
            <a:xfrm>
              <a:off x="854710" y="2094230"/>
              <a:ext cx="224155" cy="212725"/>
            </a:xfrm>
            <a:custGeom>
              <a:avLst/>
              <a:gdLst/>
              <a:ahLst/>
              <a:cxnLst/>
              <a:rect l="0" t="0" r="224155" b="212725"/>
              <a:pathLst>
                <a:path w="224155" h="212725">
                  <a:moveTo>
                    <a:pt x="114631" y="22"/>
                  </a:moveTo>
                  <a:cubicBezTo>
                    <a:pt x="75122" y="22"/>
                    <a:pt x="35614" y="9952"/>
                    <a:pt x="22" y="29812"/>
                  </a:cubicBezTo>
                  <a:cubicBezTo>
                    <a:pt x="5634" y="106821"/>
                    <a:pt x="48165" y="173693"/>
                    <a:pt x="109958" y="212725"/>
                  </a:cubicBezTo>
                  <a:cubicBezTo>
                    <a:pt x="117494" y="134638"/>
                    <a:pt x="161239" y="67032"/>
                    <a:pt x="224132" y="27014"/>
                  </a:cubicBezTo>
                  <a:cubicBezTo>
                    <a:pt x="189822" y="9012"/>
                    <a:pt x="152215" y="22"/>
                    <a:pt x="114631" y="22"/>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192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AYAAE8OAABqBwAAlQ8AAAAAAAAmAAAACAAAAP//////////"/>
                </a:ext>
              </a:extLst>
            </p:cNvSpPr>
            <p:nvPr/>
          </p:nvSpPr>
          <p:spPr>
            <a:xfrm>
              <a:off x="975360" y="2326005"/>
              <a:ext cx="229870" cy="207010"/>
            </a:xfrm>
            <a:custGeom>
              <a:avLst/>
              <a:gdLst/>
              <a:ahLst/>
              <a:cxnLst/>
              <a:rect l="0" t="0" r="229870" b="207010"/>
              <a:pathLst>
                <a:path w="229870" h="207010">
                  <a:moveTo>
                    <a:pt x="91" y="23"/>
                  </a:moveTo>
                  <a:cubicBezTo>
                    <a:pt x="46" y="1486"/>
                    <a:pt x="0" y="2972"/>
                    <a:pt x="0" y="4458"/>
                  </a:cubicBezTo>
                  <a:cubicBezTo>
                    <a:pt x="0" y="90394"/>
                    <a:pt x="46193" y="165745"/>
                    <a:pt x="114924" y="207010"/>
                  </a:cubicBezTo>
                  <a:cubicBezTo>
                    <a:pt x="183700" y="165745"/>
                    <a:pt x="229847" y="90394"/>
                    <a:pt x="229847" y="4458"/>
                  </a:cubicBezTo>
                  <a:cubicBezTo>
                    <a:pt x="229847" y="2972"/>
                    <a:pt x="229847" y="1486"/>
                    <a:pt x="229824" y="23"/>
                  </a:cubicBezTo>
                  <a:cubicBezTo>
                    <a:pt x="193861" y="18952"/>
                    <a:pt x="154404" y="28417"/>
                    <a:pt x="114946" y="28417"/>
                  </a:cubicBezTo>
                  <a:cubicBezTo>
                    <a:pt x="75489" y="28417"/>
                    <a:pt x="36032" y="18952"/>
                    <a:pt x="91" y="23"/>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 name="Google Shape;1193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UTAABlCwAADRgAANkPAAAQAAAAJgAAAAgAAAD/////AAAAAA=="/>
              </a:ext>
            </a:extLst>
          </p:cNvGrpSpPr>
          <p:nvPr/>
        </p:nvGrpSpPr>
        <p:grpSpPr>
          <a:xfrm>
            <a:off x="3223895" y="1852295"/>
            <a:ext cx="685800" cy="723900"/>
            <a:chOff x="3223895" y="1852295"/>
            <a:chExt cx="685800" cy="723900"/>
          </a:xfrm>
        </p:grpSpPr>
        <p:grpSp>
          <p:nvGrpSpPr>
            <p:cNvPr id="39" name="Google Shape;11931;p71"/>
            <p:cNvGrpSpPr>
              <a:extLst>
                <a:ext uri="smNativeData">
                  <pr:smNativeData xmlns:pr="smNativeData" xmlns="smNativeData" val="SMDATA_6_r2NKZxMAAAAlAAAAAQAAAA8BAAAAkAAAAEgAAACQAAAASAAAAAAAAAAAAAAAAAAAABcAAAAUAAAAAAAAAAAAAAD/fwAA/38AAAAAAAAJAAAABAAAANR/uxQfAAAAVAAAAAAAAAAAAAAAAAAAAAAAAAAAAAAAAAAAAAAAAAAAAAAAAAAAAAAAAAAAAAAAAAAAAAAAAAAAAAAAAAAAAAAAAAAAAAAAAAAAAAAAAAAAAAAAAAAAACEAAAAYAAAAFAAAANUTAADKDAAAuRUAABsOAAAAAAAAJgAAAAgAAAD/////AAAAAA=="/>
                </a:ext>
              </a:extLst>
            </p:cNvGrpSpPr>
            <p:nvPr/>
          </p:nvGrpSpPr>
          <p:grpSpPr>
            <a:xfrm>
              <a:off x="3223895" y="2078990"/>
              <a:ext cx="307340" cy="213995"/>
              <a:chOff x="3223895" y="2078990"/>
              <a:chExt cx="307340" cy="213995"/>
            </a:xfrm>
          </p:grpSpPr>
          <p:sp>
            <p:nvSpPr>
              <p:cNvPr id="41" name="Google Shape;11932;p71"/>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L///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ZxQAAMoMAAC5FQAAGw4AAAAAAAAmAAAACAAAAP//////////"/>
                  </a:ext>
                </a:extLst>
              </p:cNvSpPr>
              <p:nvPr/>
            </p:nvSpPr>
            <p:spPr>
              <a:xfrm>
                <a:off x="3316605" y="2078990"/>
                <a:ext cx="214630" cy="213995"/>
              </a:xfrm>
              <a:prstGeom prst="ellipse">
                <a:avLst/>
              </a:prstGeom>
              <a:noFill/>
              <a:ln w="9525" cap="flat" cmpd="sng" algn="ctr">
                <a:solidFill>
                  <a:srgbClr val="435D74"/>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00C3B1"/>
                  </a:solidFill>
                  <a:latin typeface="Calibri" pitchFamily="2" charset="0"/>
                  <a:ea typeface="Calibri" pitchFamily="2" charset="0"/>
                  <a:cs typeface="Calibri" pitchFamily="2" charset="0"/>
                </a:endParaRPr>
              </a:p>
            </p:txBody>
          </p:sp>
          <p:cxnSp>
            <p:nvCxnSpPr>
              <p:cNvPr id="40" name="Google Shape;11933;p71"/>
              <p:cNvCxnSpPr>
                <a:stCxn id="41" idx="2"/>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1RMAAHMNAABnFAAAcw0AAAAAAAAmAAAACAAAAP//////////"/>
                  </a:ext>
                </a:extLst>
              </p:cNvCxnSpPr>
              <p:nvPr/>
            </p:nvCxnSpPr>
            <p:spPr>
              <a:xfrm>
                <a:off x="3223895" y="2186305"/>
                <a:ext cx="92710" cy="0"/>
              </a:xfrm>
              <a:prstGeom prst="straightConnector1">
                <a:avLst/>
              </a:prstGeom>
              <a:noFill/>
              <a:ln w="9525" cap="flat" cmpd="sng" algn="ctr">
                <a:solidFill>
                  <a:srgbClr val="435D74"/>
                </a:solidFill>
                <a:prstDash val="solid"/>
                <a:headEnd type="none"/>
                <a:tailEnd type="none"/>
              </a:ln>
              <a:effectLst/>
            </p:spPr>
          </p:cxnSp>
        </p:grpSp>
        <p:grpSp>
          <p:nvGrpSpPr>
            <p:cNvPr id="36" name="Google Shape;11934;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sUAADZDQAADBYAANkPAAAAAAAAJgAAAAgAAAD/////AAAAAA=="/>
                </a:ext>
              </a:extLst>
            </p:cNvGrpSpPr>
            <p:nvPr/>
          </p:nvGrpSpPr>
          <p:grpSpPr>
            <a:xfrm>
              <a:off x="3369945" y="2251075"/>
              <a:ext cx="213995" cy="325120"/>
              <a:chOff x="3369945" y="2251075"/>
              <a:chExt cx="213995" cy="325120"/>
            </a:xfrm>
          </p:grpSpPr>
          <p:sp>
            <p:nvSpPr>
              <p:cNvPr id="38" name="Google Shape;11935;p71"/>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uxQAANkNAAAMFgAAKw8AAAAAAAAmAAAACAAAAP//////////"/>
                  </a:ext>
                </a:extLst>
              </p:cNvSpPr>
              <p:nvPr/>
            </p:nvSpPr>
            <p:spPr>
              <a:xfrm>
                <a:off x="3369945" y="2251075"/>
                <a:ext cx="213995" cy="214630"/>
              </a:xfrm>
              <a:prstGeom prst="ellipse">
                <a:avLst/>
              </a:prstGeom>
              <a:noFill/>
              <a:ln w="9525" cap="flat" cmpd="sng" algn="ctr">
                <a:solidFill>
                  <a:srgbClr val="5F7D95"/>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00C3B1"/>
                  </a:solidFill>
                  <a:latin typeface="Calibri" pitchFamily="2" charset="0"/>
                  <a:ea typeface="Calibri" pitchFamily="2" charset="0"/>
                  <a:cs typeface="Calibri" pitchFamily="2" charset="0"/>
                </a:endParaRPr>
              </a:p>
            </p:txBody>
          </p:sp>
          <p:cxnSp>
            <p:nvCxnSpPr>
              <p:cNvPr id="37" name="Google Shape;11936;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YxUAACoPAABjFQAA2Q8AAAAAAAAmAAAACAAAAP//////////"/>
                  </a:ext>
                </a:extLst>
              </p:cNvCxnSpPr>
              <p:nvPr/>
            </p:nvCxnSpPr>
            <p:spPr>
              <a:xfrm>
                <a:off x="3476625" y="2465070"/>
                <a:ext cx="0" cy="111125"/>
              </a:xfrm>
              <a:prstGeom prst="straightConnector1">
                <a:avLst/>
              </a:prstGeom>
              <a:noFill/>
              <a:ln w="9525" cap="flat" cmpd="sng" algn="ctr">
                <a:solidFill>
                  <a:srgbClr val="5F7D95"/>
                </a:solidFill>
                <a:prstDash val="solid"/>
                <a:headEnd type="none"/>
                <a:tailEnd type="none"/>
              </a:ln>
              <a:effectLst/>
            </p:spPr>
          </p:cxnSp>
        </p:grpSp>
        <p:grpSp>
          <p:nvGrpSpPr>
            <p:cNvPr id="33" name="Google Shape;11937;p71"/>
            <p:cNvGrpSpPr>
              <a:extLst>
                <a:ext uri="smNativeData">
                  <pr:smNativeData xmlns:pr="smNativeData" xmlns="smNativeData" val="SMDATA_6_r2NKZxMAAAAlAAAAAQAAAA8BAAAAkAAAAEgAAACQAAAASAAAAAAAAAAAAAAAAAAAABcAAAAUAAAAAAAAAAAAAAD/fwAA/38AAAAAAAAJAAAABAAAACYMAAAfAAAAVAAAAAAAAAAAAAAAAAAAAAAAAAAAAAAAAAAAAAAAAAAAAAAAAAAAAAAAAAAAAAAAAAAAAAAAAAAAAAAAAAAAAAAAAAAAAAAAAAAAAAAAAAAAAAAAAAAAACEAAAAYAAAAFAAAANgVAADZDQAAKhcAANkPAAAAAAAAJgAAAAgAAAD/////AAAAAA=="/>
                </a:ext>
              </a:extLst>
            </p:cNvGrpSpPr>
            <p:nvPr/>
          </p:nvGrpSpPr>
          <p:grpSpPr>
            <a:xfrm>
              <a:off x="3550920" y="2251075"/>
              <a:ext cx="214630" cy="325120"/>
              <a:chOff x="3550920" y="2251075"/>
              <a:chExt cx="214630" cy="325120"/>
            </a:xfrm>
          </p:grpSpPr>
          <p:sp>
            <p:nvSpPr>
              <p:cNvPr id="35" name="Google Shape;11938;p71"/>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BUAANkNAAAqFwAAKw8AAAAAAAAmAAAACAAAAP//////////"/>
                  </a:ext>
                </a:extLst>
              </p:cNvSpPr>
              <p:nvPr/>
            </p:nvSpPr>
            <p:spPr>
              <a:xfrm>
                <a:off x="3550920" y="2251075"/>
                <a:ext cx="214630" cy="214630"/>
              </a:xfrm>
              <a:prstGeom prst="ellipse">
                <a:avLst/>
              </a:prstGeom>
              <a:noFill/>
              <a:ln w="9525" cap="flat" cmpd="sng" algn="ctr">
                <a:solidFill>
                  <a:srgbClr val="869FB2"/>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00C3B1"/>
                  </a:solidFill>
                  <a:latin typeface="Calibri" pitchFamily="2" charset="0"/>
                  <a:ea typeface="Calibri" pitchFamily="2" charset="0"/>
                  <a:cs typeface="Calibri" pitchFamily="2" charset="0"/>
                </a:endParaRPr>
              </a:p>
            </p:txBody>
          </p:sp>
          <p:cxnSp>
            <p:nvCxnSpPr>
              <p:cNvPr id="34" name="Google Shape;11939;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gRYAACoPAACBFgAA2Q8AAAAAAAAmAAAACAAAAP//////////"/>
                  </a:ext>
                </a:extLst>
              </p:cNvCxnSpPr>
              <p:nvPr/>
            </p:nvCxnSpPr>
            <p:spPr>
              <a:xfrm>
                <a:off x="3658235" y="2465070"/>
                <a:ext cx="0" cy="111125"/>
              </a:xfrm>
              <a:prstGeom prst="straightConnector1">
                <a:avLst/>
              </a:prstGeom>
              <a:noFill/>
              <a:ln w="9525" cap="flat" cmpd="sng" algn="ctr">
                <a:solidFill>
                  <a:srgbClr val="869FB2"/>
                </a:solidFill>
                <a:prstDash val="solid"/>
                <a:headEnd type="none"/>
                <a:tailEnd type="none"/>
              </a:ln>
              <a:effectLst/>
            </p:spPr>
          </p:cxnSp>
        </p:grpSp>
        <p:grpSp>
          <p:nvGrpSpPr>
            <p:cNvPr id="30" name="Google Shape;1194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oWAADGDAAADRgAABgOAAAAAAAAJgAAAAgAAAD/////AAAAAA=="/>
                </a:ext>
              </a:extLst>
            </p:cNvGrpSpPr>
            <p:nvPr/>
          </p:nvGrpSpPr>
          <p:grpSpPr>
            <a:xfrm>
              <a:off x="3602990" y="2076450"/>
              <a:ext cx="306705" cy="214630"/>
              <a:chOff x="3602990" y="2076450"/>
              <a:chExt cx="306705" cy="214630"/>
            </a:xfrm>
          </p:grpSpPr>
          <p:sp>
            <p:nvSpPr>
              <p:cNvPr id="32" name="Google Shape;11941;p71"/>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KhYAAMYMAAB8FwAAGA4AAAAAAAAmAAAACAAAAP//////////"/>
                  </a:ext>
                </a:extLst>
              </p:cNvSpPr>
              <p:nvPr/>
            </p:nvSpPr>
            <p:spPr>
              <a:xfrm>
                <a:off x="3602990" y="2076450"/>
                <a:ext cx="214630" cy="214630"/>
              </a:xfrm>
              <a:prstGeom prst="ellipse">
                <a:avLst/>
              </a:prstGeom>
              <a:noFill/>
              <a:ln w="9525" cap="flat" cmpd="sng" algn="ctr">
                <a:solidFill>
                  <a:srgbClr val="A5B7C6"/>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00C3B1"/>
                  </a:solidFill>
                  <a:latin typeface="Calibri" pitchFamily="2" charset="0"/>
                  <a:ea typeface="Calibri" pitchFamily="2" charset="0"/>
                  <a:cs typeface="Calibri" pitchFamily="2" charset="0"/>
                </a:endParaRPr>
              </a:p>
            </p:txBody>
          </p:sp>
          <p:cxnSp>
            <p:nvCxnSpPr>
              <p:cNvPr id="31" name="Google Shape;11942;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excAAHINAAANGAAAcg0AAAAAAAAmAAAACAAAAP//////////"/>
                  </a:ext>
                </a:extLst>
              </p:cNvCxnSpPr>
              <p:nvPr/>
            </p:nvCxnSpPr>
            <p:spPr>
              <a:xfrm>
                <a:off x="3816985" y="2185670"/>
                <a:ext cx="92710" cy="0"/>
              </a:xfrm>
              <a:prstGeom prst="straightConnector1">
                <a:avLst/>
              </a:prstGeom>
              <a:noFill/>
              <a:ln w="9525" cap="flat" cmpd="sng" algn="ctr">
                <a:solidFill>
                  <a:srgbClr val="A5B7C6"/>
                </a:solidFill>
                <a:prstDash val="solid"/>
                <a:headEnd type="none"/>
                <a:tailEnd type="none"/>
              </a:ln>
              <a:effectLst/>
            </p:spPr>
          </p:cxnSp>
        </p:grpSp>
        <p:grpSp>
          <p:nvGrpSpPr>
            <p:cNvPr id="27" name="Google Shape;11943;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QVAABlCwAAlRYAAGgNAAAAAAAAJgAAAAgAAAD/////AAAAAA=="/>
                </a:ext>
              </a:extLst>
            </p:cNvGrpSpPr>
            <p:nvPr/>
          </p:nvGrpSpPr>
          <p:grpSpPr>
            <a:xfrm>
              <a:off x="3456940" y="1852295"/>
              <a:ext cx="213995" cy="327025"/>
              <a:chOff x="3456940" y="1852295"/>
              <a:chExt cx="213995" cy="327025"/>
            </a:xfrm>
          </p:grpSpPr>
          <p:sp>
            <p:nvSpPr>
              <p:cNvPr id="29" name="Google Shape;11944;p71"/>
              <p:cNvSpPr>
                <a:extLst>
                  <a:ext uri="smNativeData">
                    <pr:smNativeData xmlns:pr="smNativeData" xmlns="smNativeData" val="SMDATA_15_r2NKZxMAAAAlAAAAZgAAAA0AAAAAbAAAADYAAABsAAAANg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RBUAABYMAACVFgAAaA0AAAAAAAAmAAAACAAAAP//////////"/>
                  </a:ext>
                </a:extLst>
              </p:cNvSpPr>
              <p:nvPr/>
            </p:nvSpPr>
            <p:spPr>
              <a:xfrm>
                <a:off x="3456940" y="1964690"/>
                <a:ext cx="213995" cy="214630"/>
              </a:xfrm>
              <a:prstGeom prst="ellipse">
                <a:avLst/>
              </a:prstGeom>
              <a:noFill/>
              <a:ln w="9525" cap="flat" cmpd="sng" algn="ctr">
                <a:solidFill>
                  <a:srgbClr val="BAC8D3"/>
                </a:solidFill>
                <a:prstDash val="solid"/>
                <a:headEnd type="none"/>
                <a:tailEnd type="none"/>
              </a:ln>
              <a:effectLst/>
            </p:spPr>
            <p:txBody>
              <a:bodyPr vert="horz" wrap="square" lIns="68580" tIns="34290" rIns="68580" bIns="34290" numCol="1" spcCol="215900" anchor="ctr"/>
              <a:lstStyle/>
              <a:p>
                <a:pPr marL="0" marR="0" indent="0" algn="ctr">
                  <a:spcBef>
                    <a:spcPts val="0"/>
                  </a:spcBef>
                  <a:spcAft>
                    <a:spcPts val="0"/>
                  </a:spcAft>
                  <a:buNone/>
                </a:pPr>
                <a:endParaRPr cap="none">
                  <a:solidFill>
                    <a:srgbClr val="FFFFFF"/>
                  </a:solidFill>
                  <a:latin typeface="Calibri" pitchFamily="2" charset="0"/>
                  <a:ea typeface="Calibri" pitchFamily="2" charset="0"/>
                  <a:cs typeface="Calibri" pitchFamily="2" charset="0"/>
                </a:endParaRPr>
              </a:p>
            </p:txBody>
          </p:sp>
          <p:cxnSp>
            <p:nvCxnSpPr>
              <p:cNvPr id="28" name="Google Shape;11945;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7BUAAGULAADsFQAAFAwAAAAAAAAmAAAACAAAAP//////////"/>
                  </a:ext>
                </a:extLst>
              </p:cNvCxnSpPr>
              <p:nvPr/>
            </p:nvCxnSpPr>
            <p:spPr>
              <a:xfrm>
                <a:off x="3563620" y="1852295"/>
                <a:ext cx="0" cy="111125"/>
              </a:xfrm>
              <a:prstGeom prst="straightConnector1">
                <a:avLst/>
              </a:prstGeom>
              <a:noFill/>
              <a:ln w="9525" cap="flat" cmpd="sng" algn="ctr">
                <a:solidFill>
                  <a:srgbClr val="BAC8D3"/>
                </a:solidFill>
                <a:prstDash val="solid"/>
                <a:headEnd type="none"/>
                <a:tailEnd type="none"/>
              </a:ln>
              <a:effectLst/>
            </p:spPr>
          </p:cxnSp>
        </p:grpSp>
      </p:grpSp>
      <p:grpSp>
        <p:nvGrpSpPr>
          <p:cNvPr id="42" name="Google Shape;11946;p71"/>
          <p:cNvGrpSpPr>
            <a:extLst>
              <a:ext uri="smNativeData">
                <pr:smNativeData xmlns:pr="smNativeData" xmlns="smNativeData" val="SMDATA_6_r2NKZxMAAAAlAAAAAQAAAA8BAAAAkAAAAEgAAACQAAAASAAAAAAAAAAAAAAAAAAAABcAAAAUAAAAAAAAAAAAAAD/fwAA/38AAAAAAAAJAAAABAAAAGEAbAAfAAAAVAAAAAAAAAAAAAAAAAAAAAAAAAAAAAAAAAAAAAAAAAAAAAAAAAAAAAAAAAAAAAAAAAAAAAAAAAAAAAAAAAAAAAAAAAAAAAAAAAAAAAAAAAAAAAAAAAAAACEAAAAYAAAAFAAAACMeAABwCwAAgiIAAM4PAAAQAAAAJgAAAAgAAAD/////AAAAAA=="/>
              </a:ext>
            </a:extLst>
          </p:cNvGrpSpPr>
          <p:nvPr/>
        </p:nvGrpSpPr>
        <p:grpSpPr>
          <a:xfrm>
            <a:off x="4899025" y="1859280"/>
            <a:ext cx="710565" cy="709930"/>
            <a:chOff x="4899025" y="1859280"/>
            <a:chExt cx="710565" cy="709930"/>
          </a:xfrm>
        </p:grpSpPr>
        <p:sp>
          <p:nvSpPr>
            <p:cNvPr id="46" name="Google Shape;11947;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Ix4AAHALAACCIgAAzg8AAAAAAAAmAAAACAAAAP//////////"/>
                </a:ext>
              </a:extLst>
            </p:cNvSpPr>
            <p:nvPr/>
          </p:nvSpPr>
          <p:spPr>
            <a:xfrm>
              <a:off x="4899025" y="1859280"/>
              <a:ext cx="710565" cy="709930"/>
            </a:xfrm>
            <a:prstGeom prst="ellipse">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1948;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iB4AANULAAAdIgAAaA8AAAAAAAAmAAAACAAAAP//////////"/>
                </a:ext>
              </a:extLst>
            </p:cNvSpPr>
            <p:nvPr/>
          </p:nvSpPr>
          <p:spPr>
            <a:xfrm>
              <a:off x="4963160" y="1923415"/>
              <a:ext cx="582295" cy="581025"/>
            </a:xfrm>
            <a:prstGeom prst="ellipse">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11949;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Bh8AAFIMAACgIQAA7A4AAAAAAAAmAAAACAAAAP//////////"/>
                </a:ext>
              </a:extLst>
            </p:cNvSpPr>
            <p:nvPr/>
          </p:nvSpPr>
          <p:spPr>
            <a:xfrm>
              <a:off x="5043170" y="2002790"/>
              <a:ext cx="422910" cy="422910"/>
            </a:xfrm>
            <a:prstGeom prst="ellipse">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1950;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gR8AAM0MAAAlIQAAcQ4AAAAAAAAmAAAACAAAAP//////////"/>
                </a:ext>
              </a:extLst>
            </p:cNvSpPr>
            <p:nvPr/>
          </p:nvSpPr>
          <p:spPr>
            <a:xfrm>
              <a:off x="5121275" y="2080895"/>
              <a:ext cx="266700" cy="266700"/>
            </a:xfrm>
            <a:prstGeom prst="ellipse">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7" name="Google Shape;11951;p71"/>
          <p:cNvGrpSpPr>
            <a:extLst>
              <a:ext uri="smNativeData">
                <pr:smNativeData xmlns:pr="smNativeData" xmlns="smNativeData" val="SMDATA_6_r2NKZxMAAAAlAAAAAQAAAA8BAAAAkAAAAEgAAACQAAAASAAAAAAAAAAAAAAAAAAAABcAAAAUAAAAAAAAAAAAAAD/fwAA/38AAAAAAAAJAAAABAAAALUAAAAfAAAAVAAAAAAAAAAAAAAAAAAAAAAAAAAAAAAAAAAAAAAAAAAAAAAAAAAAAAAAAAAAAAAAAAAAAAAAAAAAAAAAAAAAAAAAAAAAAAAAAAAAAAAAAAAAAAAAAAAAACEAAAAYAAAAFAAAAB4jAABnCwAAjScAANcPAAAQAAAAJgAAAAgAAAD/////AAAAAA=="/>
              </a:ext>
            </a:extLst>
          </p:cNvGrpSpPr>
          <p:nvPr/>
        </p:nvGrpSpPr>
        <p:grpSpPr>
          <a:xfrm>
            <a:off x="5708650" y="1853565"/>
            <a:ext cx="720725" cy="721360"/>
            <a:chOff x="5708650" y="1853565"/>
            <a:chExt cx="720725" cy="721360"/>
          </a:xfrm>
        </p:grpSpPr>
        <p:sp>
          <p:nvSpPr>
            <p:cNvPr id="51" name="Google Shape;11952;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HiMAAGcLAACNJwAA1w8AAAAAAAAmAAAACAAAAP//////////"/>
                </a:ext>
              </a:extLst>
            </p:cNvSpPr>
            <p:nvPr/>
          </p:nvSpPr>
          <p:spPr>
            <a:xfrm>
              <a:off x="5708650" y="1853565"/>
              <a:ext cx="720725" cy="721360"/>
            </a:xfrm>
            <a:prstGeom prst="ellipse">
              <a:avLst/>
            </a:pr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1953;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yMAAFoMAAAUJwAA1w8AAAAAAAAmAAAACAAAAP//////////"/>
                </a:ext>
              </a:extLst>
            </p:cNvSpPr>
            <p:nvPr/>
          </p:nvSpPr>
          <p:spPr>
            <a:xfrm>
              <a:off x="5785485" y="2007870"/>
              <a:ext cx="567055" cy="567055"/>
            </a:xfrm>
            <a:prstGeom prst="ellipse">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1954;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5yMAAPoMAADEJgAA1w8AAAAAAAAmAAAACAAAAP//////////"/>
                </a:ext>
              </a:extLst>
            </p:cNvSpPr>
            <p:nvPr/>
          </p:nvSpPr>
          <p:spPr>
            <a:xfrm>
              <a:off x="5836285" y="2109470"/>
              <a:ext cx="465455" cy="465455"/>
            </a:xfrm>
            <a:prstGeom prst="ellipse">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1955;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MyQAAJINAAB4JgAA1w8AAAAAAAAmAAAACAAAAP//////////"/>
                </a:ext>
              </a:extLst>
            </p:cNvSpPr>
            <p:nvPr/>
          </p:nvSpPr>
          <p:spPr>
            <a:xfrm>
              <a:off x="5884545" y="2205990"/>
              <a:ext cx="368935" cy="368935"/>
            </a:xfrm>
            <a:prstGeom prst="ellipse">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2" name="Google Shape;11956;p71"/>
          <p:cNvGrpSpPr>
            <a:extLst>
              <a:ext uri="smNativeData">
                <pr:smNativeData xmlns:pr="smNativeData" xmlns="smNativeData" val="SMDATA_6_r2NKZxMAAAAlAAAAAQAAAA8BAAAAkAAAAEgAAACQAAAASAAAAAAAAAAAAAAAAAAAABcAAAAUAAAAAAAAAAAAAAD/fwAA/38AAAAAAAAJAAAABAAAAGkAYQAfAAAAVAAAAAAAAAAAAAAAAAAAAAAAAAAAAAAAAAAAAAAAAAAAAAAAAAAAAAAAAAAAAAAAAAAAAAAAAAAAAAAAAAAAAAAAAAAAAAAAAAAAAAAAAAAAAAAAAAAAACEAAAAYAAAAFAAAACkyAACHFQAA4zMAAKsZAAAQAAAAJgAAAAgAAAD/////AAAAAA=="/>
              </a:ext>
            </a:extLst>
          </p:cNvGrpSpPr>
          <p:nvPr/>
        </p:nvGrpSpPr>
        <p:grpSpPr>
          <a:xfrm>
            <a:off x="8154035" y="3499485"/>
            <a:ext cx="280670" cy="673100"/>
            <a:chOff x="8154035" y="3499485"/>
            <a:chExt cx="280670" cy="673100"/>
          </a:xfrm>
        </p:grpSpPr>
        <p:grpSp>
          <p:nvGrpSpPr>
            <p:cNvPr id="54" name="Google Shape;11957;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kyAACHFQAA4zMAAKsZAAAAAAAAJgAAAAgAAAD/////AAAAAA=="/>
                </a:ext>
              </a:extLst>
            </p:cNvGrpSpPr>
            <p:nvPr/>
          </p:nvGrpSpPr>
          <p:grpSpPr>
            <a:xfrm>
              <a:off x="8154035" y="3499485"/>
              <a:ext cx="280670" cy="673100"/>
              <a:chOff x="8154035" y="3499485"/>
              <a:chExt cx="280670" cy="673100"/>
            </a:xfrm>
          </p:grpSpPr>
          <p:sp>
            <p:nvSpPr>
              <p:cNvPr id="56" name="Google Shape;1195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KTIAAOUYAADjMwAAqxkAAAAAAAAmAAAACAAAAP//////////"/>
                  </a:ext>
                </a:extLst>
              </p:cNvSpPr>
              <p:nvPr/>
            </p:nvSpPr>
            <p:spPr>
              <a:xfrm>
                <a:off x="8154035" y="4046855"/>
                <a:ext cx="280670" cy="125730"/>
              </a:xfrm>
              <a:custGeom>
                <a:avLst/>
                <a:gdLst/>
                <a:ahLst/>
                <a:cxnLst/>
                <a:rect l="0" t="0" r="280670" b="125730"/>
                <a:pathLst>
                  <a:path w="280670" h="125730">
                    <a:moveTo>
                      <a:pt x="17" y="17"/>
                    </a:moveTo>
                    <a:lnTo>
                      <a:pt x="140369" y="125713"/>
                    </a:lnTo>
                    <a:lnTo>
                      <a:pt x="280670" y="17"/>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195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KTIAAIcVAADjMwAA5RgAAAAAAAAmAAAACAAAAP//////////"/>
                  </a:ext>
                </a:extLst>
              </p:cNvSpPr>
              <p:nvPr/>
            </p:nvSpPr>
            <p:spPr>
              <a:xfrm>
                <a:off x="8154035" y="3499485"/>
                <a:ext cx="280670" cy="547370"/>
              </a:xfrm>
              <a:custGeom>
                <a:avLst/>
                <a:gdLst/>
                <a:ahLst/>
                <a:cxnLst/>
                <a:rect l="0" t="0" r="280670" b="547370"/>
                <a:pathLst>
                  <a:path w="280670" h="547370">
                    <a:moveTo>
                      <a:pt x="140369" y="0"/>
                    </a:moveTo>
                    <a:cubicBezTo>
                      <a:pt x="62846" y="0"/>
                      <a:pt x="17" y="62820"/>
                      <a:pt x="17" y="140258"/>
                    </a:cubicBezTo>
                    <a:lnTo>
                      <a:pt x="17" y="547370"/>
                    </a:lnTo>
                    <a:lnTo>
                      <a:pt x="280670" y="547370"/>
                    </a:lnTo>
                    <a:lnTo>
                      <a:pt x="280670" y="140258"/>
                    </a:lnTo>
                    <a:cubicBezTo>
                      <a:pt x="280670" y="62769"/>
                      <a:pt x="217824" y="0"/>
                      <a:pt x="140369"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53" name="Google Shape;1196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YjIAALcVAACrMwAAABcAAAAAAAAmAAAACAAAAP//////////"/>
                </a:ext>
              </a:extLst>
            </p:cNvSpPr>
            <p:nvPr/>
          </p:nvSpPr>
          <p:spPr>
            <a:xfrm>
              <a:off x="8190230" y="3529965"/>
              <a:ext cx="208915" cy="208915"/>
            </a:xfrm>
            <a:custGeom>
              <a:avLst/>
              <a:gdLst/>
              <a:ahLst/>
              <a:cxnLst/>
              <a:rect l="0" t="0" r="208915" b="208915"/>
              <a:pathLst>
                <a:path w="208915" h="208915">
                  <a:moveTo>
                    <a:pt x="104465" y="16"/>
                  </a:moveTo>
                  <a:cubicBezTo>
                    <a:pt x="46757" y="16"/>
                    <a:pt x="16" y="46757"/>
                    <a:pt x="16" y="104465"/>
                  </a:cubicBezTo>
                  <a:cubicBezTo>
                    <a:pt x="16" y="162174"/>
                    <a:pt x="46757" y="208915"/>
                    <a:pt x="104465" y="208915"/>
                  </a:cubicBezTo>
                  <a:cubicBezTo>
                    <a:pt x="162107" y="208915"/>
                    <a:pt x="208915" y="162174"/>
                    <a:pt x="208915" y="104465"/>
                  </a:cubicBezTo>
                  <a:cubicBezTo>
                    <a:pt x="208915" y="46757"/>
                    <a:pt x="162107" y="16"/>
                    <a:pt x="104465" y="16"/>
                  </a:cubicBez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7" name="Google Shape;11961;p71"/>
          <p:cNvGrpSpPr>
            <a:extLst>
              <a:ext uri="smNativeData">
                <pr:smNativeData xmlns:pr="smNativeData" xmlns="smNativeData" val="SMDATA_6_r2NKZxMAAAAlAAAAAQAAAA8BAAAAkAAAAEgAAACQAAAASAAAAAAAAAAAAAAAAAAAABcAAAAUAAAAAAAAAAAAAAD/fwAA/38AAAAAAAAJAAAABAAAAEkAdAAfAAAAVAAAAAAAAAAAAAAAAAAAAAAAAAAAAAAAAAAAAAAAAAAAAAAAAAAAAAAAAAAAAAAAAAAAAAAAAAAAAAAAAAAAAAAAAAAAAAAAAAAAAAAAAAAAAAAAAAAAACEAAAAYAAAAFAAAAG0gAAB1FQAAUSMAAKoZAAAQAAAAJgAAAAgAAAD/////AAAAAA=="/>
              </a:ext>
            </a:extLst>
          </p:cNvGrpSpPr>
          <p:nvPr/>
        </p:nvGrpSpPr>
        <p:grpSpPr>
          <a:xfrm>
            <a:off x="5271135" y="3488055"/>
            <a:ext cx="469900" cy="683895"/>
            <a:chOff x="5271135" y="3488055"/>
            <a:chExt cx="469900" cy="683895"/>
          </a:xfrm>
        </p:grpSpPr>
        <p:sp>
          <p:nvSpPr>
            <p:cNvPr id="59" name="Google Shape;1196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bSAAAHUVAABRIwAAqhkAAAAAAAAmAAAACAAAAP//////////"/>
                </a:ext>
              </a:extLst>
            </p:cNvSpPr>
            <p:nvPr/>
          </p:nvSpPr>
          <p:spPr>
            <a:xfrm>
              <a:off x="5271135" y="3488055"/>
              <a:ext cx="469900" cy="683895"/>
            </a:xfrm>
            <a:custGeom>
              <a:avLst/>
              <a:gdLst/>
              <a:ahLst/>
              <a:cxnLst/>
              <a:rect l="0" t="0" r="469900" b="683895"/>
              <a:pathLst>
                <a:path w="469900" h="683895">
                  <a:moveTo>
                    <a:pt x="291565" y="15"/>
                  </a:moveTo>
                  <a:lnTo>
                    <a:pt x="291565" y="51405"/>
                  </a:lnTo>
                  <a:lnTo>
                    <a:pt x="117347" y="51405"/>
                  </a:lnTo>
                  <a:cubicBezTo>
                    <a:pt x="88827" y="51405"/>
                    <a:pt x="65738" y="74559"/>
                    <a:pt x="65738" y="103120"/>
                  </a:cubicBezTo>
                  <a:lnTo>
                    <a:pt x="65738" y="455909"/>
                  </a:lnTo>
                  <a:lnTo>
                    <a:pt x="15" y="455909"/>
                  </a:lnTo>
                  <a:lnTo>
                    <a:pt x="15" y="683879"/>
                  </a:lnTo>
                  <a:lnTo>
                    <a:pt x="227793" y="683879"/>
                  </a:lnTo>
                  <a:lnTo>
                    <a:pt x="227793" y="455909"/>
                  </a:lnTo>
                  <a:lnTo>
                    <a:pt x="169019" y="455909"/>
                  </a:lnTo>
                  <a:lnTo>
                    <a:pt x="169019" y="154773"/>
                  </a:lnTo>
                  <a:lnTo>
                    <a:pt x="291565" y="154773"/>
                  </a:lnTo>
                  <a:lnTo>
                    <a:pt x="291565" y="206162"/>
                  </a:lnTo>
                  <a:lnTo>
                    <a:pt x="469900" y="103120"/>
                  </a:lnTo>
                  <a:lnTo>
                    <a:pt x="291565" y="15"/>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1196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mCAAAG4YAACpIQAAfxkAAAAAAAAmAAAACAAAAP//////////"/>
                </a:ext>
              </a:extLst>
            </p:cNvSpPr>
            <p:nvPr/>
          </p:nvSpPr>
          <p:spPr>
            <a:xfrm>
              <a:off x="5298440" y="3971290"/>
              <a:ext cx="173355" cy="173355"/>
            </a:xfrm>
            <a:custGeom>
              <a:avLst/>
              <a:gdLst/>
              <a:ahLst/>
              <a:cxnLst/>
              <a:rect l="0" t="0" r="173355" b="173355"/>
              <a:pathLst>
                <a:path w="173355" h="173355">
                  <a:moveTo>
                    <a:pt x="15" y="0"/>
                  </a:moveTo>
                  <a:lnTo>
                    <a:pt x="15" y="173355"/>
                  </a:lnTo>
                  <a:lnTo>
                    <a:pt x="173339" y="173355"/>
                  </a:lnTo>
                  <a:lnTo>
                    <a:pt x="173339" y="0"/>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60" name="Google Shape;1196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ATIAAO4UAAABMgAA7hQAABAAAAAmAAAACAAAAP//////////"/>
              </a:ext>
            </a:extLst>
          </p:cNvSpPr>
          <p:nvPr/>
        </p:nvSpPr>
        <p:spPr>
          <a:xfrm>
            <a:off x="8128635" y="3402330"/>
            <a:ext cx="0" cy="0"/>
          </a:xfrm>
          <a:custGeom>
            <a:avLst/>
            <a:gdLst/>
            <a:ahLst/>
            <a:cxnLst/>
            <a:rect l="0" t="0" r="0" b="0"/>
            <a:pathLst>
              <a:path w="0" h="0">
                <a:moveTo>
                  <a:pt x="0" y="0"/>
                </a:move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61" name="Google Shape;11965;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8kAACHFQAADiYAAFYXAAAQAAAAJgAAAAgAAAD/////AAAAAA=="/>
              </a:ext>
            </a:extLst>
          </p:cNvGrpSpPr>
          <p:nvPr/>
        </p:nvGrpSpPr>
        <p:grpSpPr>
          <a:xfrm>
            <a:off x="5892165" y="3499485"/>
            <a:ext cx="294005" cy="294005"/>
            <a:chOff x="5892165" y="3499485"/>
            <a:chExt cx="294005" cy="294005"/>
          </a:xfrm>
        </p:grpSpPr>
        <p:sp>
          <p:nvSpPr>
            <p:cNvPr id="63" name="Google Shape;1196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PyQAAIcVAAAOJgAAVhcAAAAAAAAmAAAACAAAAP//////////"/>
                </a:ext>
              </a:extLst>
            </p:cNvSpPr>
            <p:nvPr/>
          </p:nvSpPr>
          <p:spPr>
            <a:xfrm>
              <a:off x="5892165" y="3499485"/>
              <a:ext cx="294005" cy="294005"/>
            </a:xfrm>
            <a:custGeom>
              <a:avLst/>
              <a:gdLst/>
              <a:ahLst/>
              <a:cxnLst/>
              <a:rect l="0" t="0" r="294005" b="294005"/>
              <a:pathLst>
                <a:path w="294005" h="294005">
                  <a:moveTo>
                    <a:pt x="15" y="0"/>
                  </a:moveTo>
                  <a:lnTo>
                    <a:pt x="15" y="146994"/>
                  </a:lnTo>
                  <a:cubicBezTo>
                    <a:pt x="15" y="228164"/>
                    <a:pt x="65830" y="293989"/>
                    <a:pt x="146987" y="293989"/>
                  </a:cubicBezTo>
                  <a:cubicBezTo>
                    <a:pt x="228190" y="293989"/>
                    <a:pt x="294005" y="228164"/>
                    <a:pt x="294005" y="146994"/>
                  </a:cubicBezTo>
                  <a:cubicBezTo>
                    <a:pt x="294005" y="65825"/>
                    <a:pt x="228190" y="0"/>
                    <a:pt x="146987"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196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Ly8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Ly8gB/f38AAAAAA8zMzADAwP8Af39/AAAAAAAAAAAAAAAAAAAAAAAAAAAAIQAAABgAAAAUAAAAUyQAAJgVAAAOJQAAQRYAAAAAAAAmAAAACAAAAP//////////"/>
                </a:ext>
              </a:extLst>
            </p:cNvSpPr>
            <p:nvPr/>
          </p:nvSpPr>
          <p:spPr>
            <a:xfrm>
              <a:off x="5904865" y="3510280"/>
              <a:ext cx="118745" cy="107315"/>
            </a:xfrm>
            <a:custGeom>
              <a:avLst/>
              <a:gdLst/>
              <a:ahLst/>
              <a:cxnLst/>
              <a:rect l="0" t="0" r="118745" b="107315"/>
              <a:pathLst>
                <a:path w="118745" h="107315">
                  <a:moveTo>
                    <a:pt x="0" y="15"/>
                  </a:moveTo>
                  <a:lnTo>
                    <a:pt x="0" y="107299"/>
                  </a:lnTo>
                  <a:lnTo>
                    <a:pt x="118745" y="15"/>
                  </a:lnTo>
                  <a:close/>
                </a:path>
              </a:pathLst>
            </a:custGeom>
            <a:noFill/>
            <a:ln w="9525" cap="flat" cmpd="sng" algn="ctr">
              <a:solidFill>
                <a:srgbClr val="F2F2F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4" name="Google Shape;11968;p71"/>
          <p:cNvGrpSpPr>
            <a:extLst>
              <a:ext uri="smNativeData">
                <pr:smNativeData xmlns:pr="smNativeData" xmlns="smNativeData" val="SMDATA_6_r2NKZxMAAAAlAAAAAQAAAA8BAAAAkAAAAEgAAACQAAAASAAAAAAAAAAAAAAAAAAAABcAAAAUAAAAAAAAAAAAAAD/fwAA/38AAAAAAAAJAAAABAAAAAYAAAAfAAAAVAAAAAAAAAAAAAAAAAAAAAAAAAAAAAAAAAAAAAAAAAAAAAAAAAAAAAAAAAAAAAAAAAAAAAAAAAAAAAAAAAAAAAAAAAAAAAAAAAAAAAAAAAAAAAAAAAAAACEAAAAYAAAAFAAAAD8kAADbFwAADiYAAKoZAAAQAAAAJgAAAAgAAAD/////AAAAAA=="/>
              </a:ext>
            </a:extLst>
          </p:cNvGrpSpPr>
          <p:nvPr/>
        </p:nvGrpSpPr>
        <p:grpSpPr>
          <a:xfrm>
            <a:off x="5892165" y="3877945"/>
            <a:ext cx="294005" cy="294005"/>
            <a:chOff x="5892165" y="3877945"/>
            <a:chExt cx="294005" cy="294005"/>
          </a:xfrm>
        </p:grpSpPr>
        <p:sp>
          <p:nvSpPr>
            <p:cNvPr id="66" name="Google Shape;1196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PyQAANsXAAAOJgAAqhkAAAAAAAAmAAAACAAAAP//////////"/>
                </a:ext>
              </a:extLst>
            </p:cNvSpPr>
            <p:nvPr/>
          </p:nvSpPr>
          <p:spPr>
            <a:xfrm>
              <a:off x="5892165" y="3877945"/>
              <a:ext cx="294005" cy="294005"/>
            </a:xfrm>
            <a:custGeom>
              <a:avLst/>
              <a:gdLst/>
              <a:ahLst/>
              <a:cxnLst/>
              <a:rect l="0" t="0" r="294005" b="294005"/>
              <a:pathLst>
                <a:path w="294005" h="294005">
                  <a:moveTo>
                    <a:pt x="15" y="15"/>
                  </a:moveTo>
                  <a:lnTo>
                    <a:pt x="15" y="146987"/>
                  </a:lnTo>
                  <a:cubicBezTo>
                    <a:pt x="15" y="228144"/>
                    <a:pt x="65830" y="294005"/>
                    <a:pt x="146987" y="294005"/>
                  </a:cubicBezTo>
                  <a:cubicBezTo>
                    <a:pt x="228190" y="294005"/>
                    <a:pt x="294005" y="228190"/>
                    <a:pt x="294005" y="146987"/>
                  </a:cubicBezTo>
                  <a:lnTo>
                    <a:pt x="294005" y="15"/>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197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Ly8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Ly8gB/f38AAAAAA8zMzADAwP8Af39/AAAAAAAAAAAAAAAAAAAAAAAAAAAAIQAAABgAAAAUAAAAUyQAAOwXAAAOJQAAlRgAAAAAAAAmAAAACAAAAP//////////"/>
                </a:ext>
              </a:extLst>
            </p:cNvSpPr>
            <p:nvPr/>
          </p:nvSpPr>
          <p:spPr>
            <a:xfrm>
              <a:off x="5904865" y="3888740"/>
              <a:ext cx="118745" cy="107315"/>
            </a:xfrm>
            <a:custGeom>
              <a:avLst/>
              <a:gdLst/>
              <a:ahLst/>
              <a:cxnLst/>
              <a:rect l="0" t="0" r="118745" b="107315"/>
              <a:pathLst>
                <a:path w="118745" h="107315">
                  <a:moveTo>
                    <a:pt x="0" y="0"/>
                  </a:moveTo>
                  <a:lnTo>
                    <a:pt x="0" y="107315"/>
                  </a:lnTo>
                  <a:lnTo>
                    <a:pt x="118745" y="0"/>
                  </a:lnTo>
                  <a:close/>
                </a:path>
              </a:pathLst>
            </a:custGeom>
            <a:noFill/>
            <a:ln w="9525" cap="flat" cmpd="sng" algn="ctr">
              <a:solidFill>
                <a:srgbClr val="F2F2F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67" name="Google Shape;1197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oioAAIYVAABiLgAAqhkAABAAAAAmAAAACAAAAP//////////"/>
              </a:ext>
            </a:extLst>
          </p:cNvSpPr>
          <p:nvPr/>
        </p:nvSpPr>
        <p:spPr>
          <a:xfrm>
            <a:off x="6930390" y="3498850"/>
            <a:ext cx="609600" cy="673100"/>
          </a:xfrm>
          <a:custGeom>
            <a:avLst/>
            <a:gdLst/>
            <a:ahLst/>
            <a:cxnLst/>
            <a:rect l="0" t="0" r="609600" b="673100"/>
            <a:pathLst>
              <a:path w="609600" h="673100">
                <a:moveTo>
                  <a:pt x="44564" y="0"/>
                </a:moveTo>
                <a:cubicBezTo>
                  <a:pt x="19062" y="0"/>
                  <a:pt x="129" y="19066"/>
                  <a:pt x="129" y="42898"/>
                </a:cubicBezTo>
                <a:lnTo>
                  <a:pt x="129" y="569784"/>
                </a:lnTo>
                <a:cubicBezTo>
                  <a:pt x="129" y="593616"/>
                  <a:pt x="19062" y="612682"/>
                  <a:pt x="44564" y="612682"/>
                </a:cubicBezTo>
                <a:lnTo>
                  <a:pt x="263520" y="612682"/>
                </a:lnTo>
                <a:lnTo>
                  <a:pt x="304736" y="672971"/>
                </a:lnTo>
                <a:lnTo>
                  <a:pt x="344405" y="612682"/>
                </a:lnTo>
                <a:lnTo>
                  <a:pt x="565036" y="612682"/>
                </a:lnTo>
                <a:cubicBezTo>
                  <a:pt x="565938" y="612811"/>
                  <a:pt x="566710" y="612811"/>
                  <a:pt x="567612" y="612811"/>
                </a:cubicBezTo>
                <a:cubicBezTo>
                  <a:pt x="590280" y="612811"/>
                  <a:pt x="609471" y="592843"/>
                  <a:pt x="609471" y="569784"/>
                </a:cubicBezTo>
                <a:lnTo>
                  <a:pt x="609471" y="42898"/>
                </a:lnTo>
                <a:cubicBezTo>
                  <a:pt x="609471" y="19066"/>
                  <a:pt x="588864" y="0"/>
                  <a:pt x="565036" y="0"/>
                </a:cubicBez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1197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yYAAIIVAAC1KQAAqhkAABAAAAAmAAAACAAAAP//////////"/>
              </a:ext>
            </a:extLst>
          </p:cNvSpPr>
          <p:nvPr/>
        </p:nvSpPr>
        <p:spPr>
          <a:xfrm rot="10800000">
            <a:off x="6336665" y="3496310"/>
            <a:ext cx="443230" cy="675640"/>
          </a:xfrm>
          <a:custGeom>
            <a:avLst/>
            <a:gdLst/>
            <a:ahLst/>
            <a:cxnLst/>
            <a:rect l="0" t="0" r="443230" b="675640"/>
            <a:pathLst>
              <a:path w="443230" h="675640">
                <a:moveTo>
                  <a:pt x="221437" y="0"/>
                </a:moveTo>
                <a:cubicBezTo>
                  <a:pt x="218880" y="0"/>
                  <a:pt x="216324" y="1188"/>
                  <a:pt x="214599" y="3595"/>
                </a:cubicBezTo>
                <a:lnTo>
                  <a:pt x="148070" y="95658"/>
                </a:lnTo>
                <a:lnTo>
                  <a:pt x="32075" y="95658"/>
                </a:lnTo>
                <a:cubicBezTo>
                  <a:pt x="14328" y="95658"/>
                  <a:pt x="0" y="109978"/>
                  <a:pt x="0" y="127683"/>
                </a:cubicBezTo>
                <a:lnTo>
                  <a:pt x="0" y="643229"/>
                </a:lnTo>
                <a:cubicBezTo>
                  <a:pt x="0" y="660964"/>
                  <a:pt x="14328" y="675610"/>
                  <a:pt x="32075" y="675610"/>
                </a:cubicBezTo>
                <a:lnTo>
                  <a:pt x="411125" y="675610"/>
                </a:lnTo>
                <a:cubicBezTo>
                  <a:pt x="428872" y="675610"/>
                  <a:pt x="443200" y="660964"/>
                  <a:pt x="443200" y="643229"/>
                </a:cubicBezTo>
                <a:lnTo>
                  <a:pt x="443200" y="127683"/>
                </a:lnTo>
                <a:cubicBezTo>
                  <a:pt x="443200" y="110156"/>
                  <a:pt x="429199" y="95629"/>
                  <a:pt x="411749" y="95629"/>
                </a:cubicBezTo>
                <a:cubicBezTo>
                  <a:pt x="411541" y="95629"/>
                  <a:pt x="411333" y="95629"/>
                  <a:pt x="411125" y="95658"/>
                </a:cubicBezTo>
                <a:lnTo>
                  <a:pt x="294773" y="95658"/>
                </a:lnTo>
                <a:lnTo>
                  <a:pt x="228244" y="3595"/>
                </a:lnTo>
                <a:cubicBezTo>
                  <a:pt x="226550" y="1188"/>
                  <a:pt x="223993" y="0"/>
                  <a:pt x="221437" y="0"/>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69" name="Google Shape;11973;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YwAACnEAAA6zMAAHoUAAAQAAAAJgAAAAgAAAD/////AAAAAA=="/>
              </a:ext>
            </a:extLst>
          </p:cNvGrpSpPr>
          <p:nvPr/>
        </p:nvGrpSpPr>
        <p:grpSpPr>
          <a:xfrm>
            <a:off x="7816850" y="2707005"/>
            <a:ext cx="622935" cy="621665"/>
            <a:chOff x="7816850" y="2707005"/>
            <a:chExt cx="622935" cy="621665"/>
          </a:xfrm>
        </p:grpSpPr>
        <p:sp>
          <p:nvSpPr>
            <p:cNvPr id="73" name="Google Shape;1197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FjAAAKcQAABrMgAAkRIAAAAAAAAmAAAACAAAAP//////////"/>
                </a:ext>
              </a:extLst>
            </p:cNvSpPr>
            <p:nvPr/>
          </p:nvSpPr>
          <p:spPr>
            <a:xfrm>
              <a:off x="7816850" y="2707005"/>
              <a:ext cx="379095" cy="311150"/>
            </a:xfrm>
            <a:custGeom>
              <a:avLst/>
              <a:gdLst/>
              <a:ahLst/>
              <a:cxnLst/>
              <a:rect l="0" t="0" r="379095" b="311150"/>
              <a:pathLst>
                <a:path w="379095" h="311150">
                  <a:moveTo>
                    <a:pt x="55396" y="0"/>
                  </a:moveTo>
                  <a:cubicBezTo>
                    <a:pt x="24801" y="0"/>
                    <a:pt x="2" y="24772"/>
                    <a:pt x="2" y="55329"/>
                  </a:cubicBezTo>
                  <a:lnTo>
                    <a:pt x="2" y="311150"/>
                  </a:lnTo>
                  <a:lnTo>
                    <a:pt x="109201" y="311150"/>
                  </a:lnTo>
                  <a:cubicBezTo>
                    <a:pt x="105829" y="302681"/>
                    <a:pt x="104839" y="293454"/>
                    <a:pt x="106356" y="284472"/>
                  </a:cubicBezTo>
                  <a:cubicBezTo>
                    <a:pt x="110030" y="262331"/>
                    <a:pt x="128581" y="245005"/>
                    <a:pt x="150977" y="242942"/>
                  </a:cubicBezTo>
                  <a:cubicBezTo>
                    <a:pt x="152589" y="242791"/>
                    <a:pt x="154189" y="242717"/>
                    <a:pt x="155771" y="242717"/>
                  </a:cubicBezTo>
                  <a:cubicBezTo>
                    <a:pt x="183417" y="242717"/>
                    <a:pt x="205843" y="265128"/>
                    <a:pt x="205843" y="292746"/>
                  </a:cubicBezTo>
                  <a:cubicBezTo>
                    <a:pt x="205843" y="299047"/>
                    <a:pt x="204643" y="305291"/>
                    <a:pt x="202311" y="311150"/>
                  </a:cubicBezTo>
                  <a:lnTo>
                    <a:pt x="311527" y="311150"/>
                  </a:lnTo>
                  <a:lnTo>
                    <a:pt x="311527" y="202469"/>
                  </a:lnTo>
                  <a:cubicBezTo>
                    <a:pt x="316899" y="204448"/>
                    <a:pt x="322676" y="205597"/>
                    <a:pt x="328741" y="205597"/>
                  </a:cubicBezTo>
                  <a:cubicBezTo>
                    <a:pt x="331808" y="205597"/>
                    <a:pt x="334948" y="205304"/>
                    <a:pt x="338148" y="204673"/>
                  </a:cubicBezTo>
                  <a:cubicBezTo>
                    <a:pt x="361323" y="200140"/>
                    <a:pt x="378653" y="179588"/>
                    <a:pt x="378846" y="155997"/>
                  </a:cubicBezTo>
                  <a:cubicBezTo>
                    <a:pt x="379095" y="128174"/>
                    <a:pt x="356571" y="105539"/>
                    <a:pt x="328768" y="105539"/>
                  </a:cubicBezTo>
                  <a:cubicBezTo>
                    <a:pt x="322887" y="105556"/>
                    <a:pt x="317038" y="106616"/>
                    <a:pt x="311527" y="108664"/>
                  </a:cubicBezTo>
                  <a:lnTo>
                    <a:pt x="311527" y="0"/>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197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U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FjAAACYSAAABMgAAehQAAAAAAAAmAAAACAAAAP//////////"/>
                </a:ext>
              </a:extLst>
            </p:cNvSpPr>
            <p:nvPr/>
          </p:nvSpPr>
          <p:spPr>
            <a:xfrm>
              <a:off x="7816850" y="2950210"/>
              <a:ext cx="311785" cy="378460"/>
            </a:xfrm>
            <a:custGeom>
              <a:avLst/>
              <a:gdLst/>
              <a:ahLst/>
              <a:cxnLst/>
              <a:rect l="0" t="0" r="311785" b="378460"/>
              <a:pathLst>
                <a:path w="311785" h="378460">
                  <a:moveTo>
                    <a:pt x="155893" y="3"/>
                  </a:moveTo>
                  <a:cubicBezTo>
                    <a:pt x="128207" y="3"/>
                    <a:pt x="105753" y="22397"/>
                    <a:pt x="105753" y="50050"/>
                  </a:cubicBezTo>
                  <a:cubicBezTo>
                    <a:pt x="105771" y="55925"/>
                    <a:pt x="106833" y="61747"/>
                    <a:pt x="108885" y="67252"/>
                  </a:cubicBezTo>
                  <a:lnTo>
                    <a:pt x="0" y="67252"/>
                  </a:lnTo>
                  <a:lnTo>
                    <a:pt x="0" y="325607"/>
                  </a:lnTo>
                  <a:cubicBezTo>
                    <a:pt x="0" y="354794"/>
                    <a:pt x="23707" y="378457"/>
                    <a:pt x="52965" y="378457"/>
                  </a:cubicBezTo>
                  <a:lnTo>
                    <a:pt x="311785" y="378457"/>
                  </a:lnTo>
                  <a:lnTo>
                    <a:pt x="311785" y="269369"/>
                  </a:lnTo>
                  <a:cubicBezTo>
                    <a:pt x="305892" y="271710"/>
                    <a:pt x="299624" y="272909"/>
                    <a:pt x="293314" y="272909"/>
                  </a:cubicBezTo>
                  <a:cubicBezTo>
                    <a:pt x="291635" y="272909"/>
                    <a:pt x="289951" y="272823"/>
                    <a:pt x="288270" y="272651"/>
                  </a:cubicBezTo>
                  <a:cubicBezTo>
                    <a:pt x="263522" y="270129"/>
                    <a:pt x="243951" y="249165"/>
                    <a:pt x="243224" y="224357"/>
                  </a:cubicBezTo>
                  <a:cubicBezTo>
                    <a:pt x="242394" y="196035"/>
                    <a:pt x="265146" y="172830"/>
                    <a:pt x="293326" y="172830"/>
                  </a:cubicBezTo>
                  <a:cubicBezTo>
                    <a:pt x="299656" y="172830"/>
                    <a:pt x="305895" y="174011"/>
                    <a:pt x="311767" y="176358"/>
                  </a:cubicBezTo>
                  <a:lnTo>
                    <a:pt x="311767" y="67270"/>
                  </a:lnTo>
                  <a:lnTo>
                    <a:pt x="202881" y="67270"/>
                  </a:lnTo>
                  <a:cubicBezTo>
                    <a:pt x="205870" y="59172"/>
                    <a:pt x="206965" y="50171"/>
                    <a:pt x="205091" y="40661"/>
                  </a:cubicBezTo>
                  <a:cubicBezTo>
                    <a:pt x="200548" y="17528"/>
                    <a:pt x="179951" y="216"/>
                    <a:pt x="156315" y="6"/>
                  </a:cubicBezTo>
                  <a:cubicBezTo>
                    <a:pt x="156175" y="3"/>
                    <a:pt x="156033" y="3"/>
                    <a:pt x="155893" y="3"/>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197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DIAAKgQAADrMwAA+BIAAAAAAAAmAAAACAAAAP//////////"/>
                </a:ext>
              </a:extLst>
            </p:cNvSpPr>
            <p:nvPr/>
          </p:nvSpPr>
          <p:spPr>
            <a:xfrm>
              <a:off x="8128000" y="2707640"/>
              <a:ext cx="311785" cy="375920"/>
            </a:xfrm>
            <a:custGeom>
              <a:avLst/>
              <a:gdLst/>
              <a:ahLst/>
              <a:cxnLst/>
              <a:rect l="0" t="0" r="311785" b="375920"/>
              <a:pathLst>
                <a:path w="311785" h="375920">
                  <a:moveTo>
                    <a:pt x="2" y="3"/>
                  </a:moveTo>
                  <a:lnTo>
                    <a:pt x="2" y="108352"/>
                  </a:lnTo>
                  <a:cubicBezTo>
                    <a:pt x="5894" y="106027"/>
                    <a:pt x="12160" y="104839"/>
                    <a:pt x="18470" y="104839"/>
                  </a:cubicBezTo>
                  <a:cubicBezTo>
                    <a:pt x="20151" y="104839"/>
                    <a:pt x="21836" y="104924"/>
                    <a:pt x="23514" y="105092"/>
                  </a:cubicBezTo>
                  <a:cubicBezTo>
                    <a:pt x="48265" y="107582"/>
                    <a:pt x="67836" y="128422"/>
                    <a:pt x="68559" y="153063"/>
                  </a:cubicBezTo>
                  <a:cubicBezTo>
                    <a:pt x="69375" y="181194"/>
                    <a:pt x="46619" y="204260"/>
                    <a:pt x="18440" y="204260"/>
                  </a:cubicBezTo>
                  <a:cubicBezTo>
                    <a:pt x="12130" y="204242"/>
                    <a:pt x="5871" y="203069"/>
                    <a:pt x="2" y="200755"/>
                  </a:cubicBezTo>
                  <a:lnTo>
                    <a:pt x="2" y="309104"/>
                  </a:lnTo>
                  <a:lnTo>
                    <a:pt x="108884" y="309104"/>
                  </a:lnTo>
                  <a:cubicBezTo>
                    <a:pt x="105916" y="317151"/>
                    <a:pt x="104801" y="326070"/>
                    <a:pt x="106675" y="335518"/>
                  </a:cubicBezTo>
                  <a:cubicBezTo>
                    <a:pt x="111235" y="358513"/>
                    <a:pt x="131832" y="375708"/>
                    <a:pt x="155450" y="375917"/>
                  </a:cubicBezTo>
                  <a:cubicBezTo>
                    <a:pt x="155593" y="375920"/>
                    <a:pt x="155732" y="375920"/>
                    <a:pt x="155874" y="375920"/>
                  </a:cubicBezTo>
                  <a:cubicBezTo>
                    <a:pt x="183576" y="375920"/>
                    <a:pt x="206029" y="353660"/>
                    <a:pt x="206029" y="326211"/>
                  </a:cubicBezTo>
                  <a:cubicBezTo>
                    <a:pt x="206011" y="320376"/>
                    <a:pt x="204952" y="314572"/>
                    <a:pt x="202900" y="309104"/>
                  </a:cubicBezTo>
                  <a:lnTo>
                    <a:pt x="311782" y="309104"/>
                  </a:lnTo>
                  <a:lnTo>
                    <a:pt x="311782" y="48077"/>
                  </a:lnTo>
                  <a:cubicBezTo>
                    <a:pt x="311767" y="21543"/>
                    <a:pt x="290055" y="3"/>
                    <a:pt x="263273" y="3"/>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197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ljEAAI4SAADrMwAAeBQAAAAAAAAmAAAACAAAAP//////////"/>
                </a:ext>
              </a:extLst>
            </p:cNvSpPr>
            <p:nvPr/>
          </p:nvSpPr>
          <p:spPr>
            <a:xfrm>
              <a:off x="8060690" y="3016250"/>
              <a:ext cx="379095" cy="311150"/>
            </a:xfrm>
            <a:custGeom>
              <a:avLst/>
              <a:gdLst/>
              <a:ahLst/>
              <a:cxnLst/>
              <a:rect l="0" t="0" r="379095" b="311150"/>
              <a:pathLst>
                <a:path w="379095" h="311150">
                  <a:moveTo>
                    <a:pt x="67570" y="0"/>
                  </a:moveTo>
                  <a:lnTo>
                    <a:pt x="67570" y="108669"/>
                  </a:lnTo>
                  <a:cubicBezTo>
                    <a:pt x="62198" y="106689"/>
                    <a:pt x="56420" y="105541"/>
                    <a:pt x="50355" y="105541"/>
                  </a:cubicBezTo>
                  <a:cubicBezTo>
                    <a:pt x="47289" y="105541"/>
                    <a:pt x="44148" y="105834"/>
                    <a:pt x="40948" y="106464"/>
                  </a:cubicBezTo>
                  <a:cubicBezTo>
                    <a:pt x="17771" y="111016"/>
                    <a:pt x="444" y="131554"/>
                    <a:pt x="231" y="155143"/>
                  </a:cubicBezTo>
                  <a:cubicBezTo>
                    <a:pt x="2" y="182967"/>
                    <a:pt x="22524" y="205621"/>
                    <a:pt x="50329" y="205621"/>
                  </a:cubicBezTo>
                  <a:cubicBezTo>
                    <a:pt x="56210" y="205603"/>
                    <a:pt x="62059" y="204544"/>
                    <a:pt x="67570" y="202481"/>
                  </a:cubicBezTo>
                  <a:lnTo>
                    <a:pt x="67570" y="311147"/>
                  </a:lnTo>
                  <a:lnTo>
                    <a:pt x="322795" y="311147"/>
                  </a:lnTo>
                  <a:cubicBezTo>
                    <a:pt x="353886" y="311147"/>
                    <a:pt x="379095" y="285969"/>
                    <a:pt x="379095" y="254916"/>
                  </a:cubicBezTo>
                  <a:lnTo>
                    <a:pt x="379095" y="0"/>
                  </a:lnTo>
                  <a:lnTo>
                    <a:pt x="269888" y="0"/>
                  </a:lnTo>
                  <a:cubicBezTo>
                    <a:pt x="272854" y="7428"/>
                    <a:pt x="273986" y="15492"/>
                    <a:pt x="273174" y="23450"/>
                  </a:cubicBezTo>
                  <a:cubicBezTo>
                    <a:pt x="270647" y="48152"/>
                    <a:pt x="249660" y="67681"/>
                    <a:pt x="224824" y="68406"/>
                  </a:cubicBezTo>
                  <a:cubicBezTo>
                    <a:pt x="224320" y="68421"/>
                    <a:pt x="223820" y="68427"/>
                    <a:pt x="223319" y="68427"/>
                  </a:cubicBezTo>
                  <a:cubicBezTo>
                    <a:pt x="195654" y="68427"/>
                    <a:pt x="173242" y="46027"/>
                    <a:pt x="173242" y="18404"/>
                  </a:cubicBezTo>
                  <a:cubicBezTo>
                    <a:pt x="173242" y="12086"/>
                    <a:pt x="174427" y="5860"/>
                    <a:pt x="176777" y="0"/>
                  </a:cubicBez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4" name="Google Shape;11978;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0NAAC2EAAADhYAAHoUAAAQAAAAJgAAAAgAAAD/////AAAAAA=="/>
              </a:ext>
            </a:extLst>
          </p:cNvGrpSpPr>
          <p:nvPr/>
        </p:nvGrpSpPr>
        <p:grpSpPr>
          <a:xfrm>
            <a:off x="2273935" y="2716530"/>
            <a:ext cx="1311275" cy="612140"/>
            <a:chOff x="2273935" y="2716530"/>
            <a:chExt cx="1311275" cy="612140"/>
          </a:xfrm>
        </p:grpSpPr>
        <p:sp>
          <p:nvSpPr>
            <p:cNvPr id="79" name="Google Shape;1197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Q0AALYQAADzEQAAgBIAAAAAAAAmAAAACAAAAP//////////"/>
                </a:ext>
              </a:extLst>
            </p:cNvSpPr>
            <p:nvPr/>
          </p:nvSpPr>
          <p:spPr>
            <a:xfrm>
              <a:off x="2273935" y="2716530"/>
              <a:ext cx="643890" cy="290830"/>
            </a:xfrm>
            <a:custGeom>
              <a:avLst/>
              <a:gdLst/>
              <a:ahLst/>
              <a:cxnLst/>
              <a:rect l="0" t="0" r="643890" b="290830"/>
              <a:pathLst>
                <a:path w="643890" h="290830">
                  <a:moveTo>
                    <a:pt x="18456" y="0"/>
                  </a:moveTo>
                  <a:cubicBezTo>
                    <a:pt x="8267" y="28"/>
                    <a:pt x="28" y="8267"/>
                    <a:pt x="0" y="18457"/>
                  </a:cubicBezTo>
                  <a:lnTo>
                    <a:pt x="0" y="272369"/>
                  </a:lnTo>
                  <a:cubicBezTo>
                    <a:pt x="28" y="282531"/>
                    <a:pt x="8267" y="290802"/>
                    <a:pt x="18456" y="290825"/>
                  </a:cubicBezTo>
                  <a:lnTo>
                    <a:pt x="451069" y="290825"/>
                  </a:lnTo>
                  <a:cubicBezTo>
                    <a:pt x="458830" y="190545"/>
                    <a:pt x="542070" y="111099"/>
                    <a:pt x="643885" y="109305"/>
                  </a:cubicBezTo>
                  <a:lnTo>
                    <a:pt x="643885" y="18457"/>
                  </a:lnTo>
                  <a:cubicBezTo>
                    <a:pt x="643862" y="8267"/>
                    <a:pt x="635596" y="28"/>
                    <a:pt x="625429"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1198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Q0AALASAADzEQAAehQAAAAAAAAmAAAACAAAAP//////////"/>
                </a:ext>
              </a:extLst>
            </p:cNvSpPr>
            <p:nvPr/>
          </p:nvSpPr>
          <p:spPr>
            <a:xfrm>
              <a:off x="2273935" y="3037840"/>
              <a:ext cx="643890" cy="290830"/>
            </a:xfrm>
            <a:custGeom>
              <a:avLst/>
              <a:gdLst/>
              <a:ahLst/>
              <a:cxnLst/>
              <a:rect l="0" t="0" r="643890" b="290830"/>
              <a:pathLst>
                <a:path w="643890" h="290830">
                  <a:moveTo>
                    <a:pt x="18456" y="5"/>
                  </a:moveTo>
                  <a:cubicBezTo>
                    <a:pt x="8267" y="28"/>
                    <a:pt x="28" y="8299"/>
                    <a:pt x="0" y="18461"/>
                  </a:cubicBezTo>
                  <a:lnTo>
                    <a:pt x="0" y="272373"/>
                  </a:lnTo>
                  <a:cubicBezTo>
                    <a:pt x="28" y="282563"/>
                    <a:pt x="8267" y="290802"/>
                    <a:pt x="18456" y="290830"/>
                  </a:cubicBezTo>
                  <a:lnTo>
                    <a:pt x="625429" y="290830"/>
                  </a:lnTo>
                  <a:cubicBezTo>
                    <a:pt x="635596" y="290802"/>
                    <a:pt x="643862" y="282563"/>
                    <a:pt x="643885" y="272373"/>
                  </a:cubicBezTo>
                  <a:lnTo>
                    <a:pt x="643885" y="181525"/>
                  </a:lnTo>
                  <a:cubicBezTo>
                    <a:pt x="542070" y="179726"/>
                    <a:pt x="458830" y="100285"/>
                    <a:pt x="451069" y="5"/>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1198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GBIAALYQAAAOFgAAgBIAAAAAAAAmAAAACAAAAP//////////"/>
                </a:ext>
              </a:extLst>
            </p:cNvSpPr>
            <p:nvPr/>
          </p:nvSpPr>
          <p:spPr>
            <a:xfrm>
              <a:off x="2941320" y="2716530"/>
              <a:ext cx="643890" cy="290830"/>
            </a:xfrm>
            <a:custGeom>
              <a:avLst/>
              <a:gdLst/>
              <a:ahLst/>
              <a:cxnLst/>
              <a:rect l="0" t="0" r="643890" b="290830"/>
              <a:pathLst>
                <a:path w="643890" h="290830">
                  <a:moveTo>
                    <a:pt x="18461" y="0"/>
                  </a:moveTo>
                  <a:cubicBezTo>
                    <a:pt x="8294" y="28"/>
                    <a:pt x="28" y="8267"/>
                    <a:pt x="0" y="18457"/>
                  </a:cubicBezTo>
                  <a:lnTo>
                    <a:pt x="0" y="110241"/>
                  </a:lnTo>
                  <a:cubicBezTo>
                    <a:pt x="94338" y="119646"/>
                    <a:pt x="169307" y="195883"/>
                    <a:pt x="176688" y="290825"/>
                  </a:cubicBezTo>
                  <a:lnTo>
                    <a:pt x="625434" y="290825"/>
                  </a:lnTo>
                  <a:cubicBezTo>
                    <a:pt x="635623" y="290802"/>
                    <a:pt x="643862" y="282531"/>
                    <a:pt x="643890" y="272369"/>
                  </a:cubicBezTo>
                  <a:lnTo>
                    <a:pt x="643890" y="18457"/>
                  </a:lnTo>
                  <a:cubicBezTo>
                    <a:pt x="643862" y="8267"/>
                    <a:pt x="635623" y="28"/>
                    <a:pt x="625434"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198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GBIAALASAAAOFgAAehQAAAAAAAAmAAAACAAAAP//////////"/>
                </a:ext>
              </a:extLst>
            </p:cNvSpPr>
            <p:nvPr/>
          </p:nvSpPr>
          <p:spPr>
            <a:xfrm>
              <a:off x="2941320" y="3037840"/>
              <a:ext cx="643890" cy="290830"/>
            </a:xfrm>
            <a:custGeom>
              <a:avLst/>
              <a:gdLst/>
              <a:ahLst/>
              <a:cxnLst/>
              <a:rect l="0" t="0" r="643890" b="290830"/>
              <a:pathLst>
                <a:path w="643890" h="290830">
                  <a:moveTo>
                    <a:pt x="176688" y="5"/>
                  </a:moveTo>
                  <a:cubicBezTo>
                    <a:pt x="169307" y="94924"/>
                    <a:pt x="94338" y="171184"/>
                    <a:pt x="0" y="180589"/>
                  </a:cubicBezTo>
                  <a:lnTo>
                    <a:pt x="0" y="272373"/>
                  </a:lnTo>
                  <a:cubicBezTo>
                    <a:pt x="28" y="282563"/>
                    <a:pt x="8294" y="290802"/>
                    <a:pt x="18461" y="290830"/>
                  </a:cubicBezTo>
                  <a:lnTo>
                    <a:pt x="625434" y="290830"/>
                  </a:lnTo>
                  <a:cubicBezTo>
                    <a:pt x="635623" y="290802"/>
                    <a:pt x="643862" y="282563"/>
                    <a:pt x="643890" y="272373"/>
                  </a:cubicBezTo>
                  <a:lnTo>
                    <a:pt x="643890" y="18461"/>
                  </a:lnTo>
                  <a:cubicBezTo>
                    <a:pt x="643862" y="8299"/>
                    <a:pt x="635623" y="28"/>
                    <a:pt x="625434" y="5"/>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198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7hAAAI4RAAADEwAAohMAAAAAAAAmAAAACAAAAP//////////"/>
                </a:ext>
              </a:extLst>
            </p:cNvSpPr>
            <p:nvPr/>
          </p:nvSpPr>
          <p:spPr>
            <a:xfrm>
              <a:off x="2752090" y="2853690"/>
              <a:ext cx="338455" cy="337820"/>
            </a:xfrm>
            <a:custGeom>
              <a:avLst/>
              <a:gdLst/>
              <a:ahLst/>
              <a:cxnLst/>
              <a:rect l="0" t="0" r="338455" b="337820"/>
              <a:pathLst>
                <a:path w="338455" h="337820">
                  <a:moveTo>
                    <a:pt x="169241" y="0"/>
                  </a:moveTo>
                  <a:cubicBezTo>
                    <a:pt x="168052" y="0"/>
                    <a:pt x="166864" y="27"/>
                    <a:pt x="165698" y="50"/>
                  </a:cubicBezTo>
                  <a:cubicBezTo>
                    <a:pt x="79173" y="1818"/>
                    <a:pt x="8416" y="68756"/>
                    <a:pt x="706" y="153557"/>
                  </a:cubicBezTo>
                  <a:cubicBezTo>
                    <a:pt x="252" y="158604"/>
                    <a:pt x="0" y="163725"/>
                    <a:pt x="0" y="168896"/>
                  </a:cubicBezTo>
                  <a:cubicBezTo>
                    <a:pt x="0" y="174095"/>
                    <a:pt x="252" y="179193"/>
                    <a:pt x="706" y="184263"/>
                  </a:cubicBezTo>
                  <a:cubicBezTo>
                    <a:pt x="8416" y="269092"/>
                    <a:pt x="79173" y="336002"/>
                    <a:pt x="165698" y="337770"/>
                  </a:cubicBezTo>
                  <a:cubicBezTo>
                    <a:pt x="166864" y="337793"/>
                    <a:pt x="168052" y="337820"/>
                    <a:pt x="169241" y="337820"/>
                  </a:cubicBezTo>
                  <a:cubicBezTo>
                    <a:pt x="175812" y="337820"/>
                    <a:pt x="182384" y="337417"/>
                    <a:pt x="188905" y="336657"/>
                  </a:cubicBezTo>
                  <a:cubicBezTo>
                    <a:pt x="267954" y="327473"/>
                    <a:pt x="330543" y="263742"/>
                    <a:pt x="337748" y="184263"/>
                  </a:cubicBezTo>
                  <a:cubicBezTo>
                    <a:pt x="338202" y="179216"/>
                    <a:pt x="338455" y="174095"/>
                    <a:pt x="338455" y="168896"/>
                  </a:cubicBezTo>
                  <a:cubicBezTo>
                    <a:pt x="338455" y="163725"/>
                    <a:pt x="338202" y="158627"/>
                    <a:pt x="337748" y="153557"/>
                  </a:cubicBezTo>
                  <a:cubicBezTo>
                    <a:pt x="330516" y="74078"/>
                    <a:pt x="267954" y="10347"/>
                    <a:pt x="188905" y="1163"/>
                  </a:cubicBezTo>
                  <a:cubicBezTo>
                    <a:pt x="182384" y="403"/>
                    <a:pt x="175812" y="0"/>
                    <a:pt x="169241"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0" name="Google Shape;11984;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ooAACnEAAAbi8AAHoUAAAQAAAAJgAAAAgAAAD/////AAAAAA=="/>
              </a:ext>
            </a:extLst>
          </p:cNvGrpSpPr>
          <p:nvPr/>
        </p:nvGrpSpPr>
        <p:grpSpPr>
          <a:xfrm>
            <a:off x="6600190" y="2707005"/>
            <a:ext cx="1109980" cy="621665"/>
            <a:chOff x="6600190" y="2707005"/>
            <a:chExt cx="1109980" cy="621665"/>
          </a:xfrm>
        </p:grpSpPr>
        <p:sp>
          <p:nvSpPr>
            <p:cNvPr id="83" name="Google Shape;1198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7SwAAKcQAABuLwAAehQAAAAAAAAmAAAACAAAAP//////////"/>
                </a:ext>
              </a:extLst>
            </p:cNvSpPr>
            <p:nvPr/>
          </p:nvSpPr>
          <p:spPr>
            <a:xfrm>
              <a:off x="7303135" y="2707005"/>
              <a:ext cx="407035" cy="621665"/>
            </a:xfrm>
            <a:custGeom>
              <a:avLst/>
              <a:gdLst/>
              <a:ahLst/>
              <a:cxnLst/>
              <a:rect l="0" t="0" r="407035" b="621665"/>
              <a:pathLst>
                <a:path w="407035" h="621665">
                  <a:moveTo>
                    <a:pt x="5" y="0"/>
                  </a:moveTo>
                  <a:lnTo>
                    <a:pt x="5" y="199750"/>
                  </a:lnTo>
                  <a:cubicBezTo>
                    <a:pt x="3011" y="225432"/>
                    <a:pt x="12419" y="249947"/>
                    <a:pt x="27451" y="271056"/>
                  </a:cubicBezTo>
                  <a:lnTo>
                    <a:pt x="47778" y="299489"/>
                  </a:lnTo>
                  <a:cubicBezTo>
                    <a:pt x="53986" y="305764"/>
                    <a:pt x="53986" y="315895"/>
                    <a:pt x="47778" y="322170"/>
                  </a:cubicBezTo>
                  <a:lnTo>
                    <a:pt x="27451" y="350603"/>
                  </a:lnTo>
                  <a:cubicBezTo>
                    <a:pt x="12419" y="371650"/>
                    <a:pt x="3011" y="396227"/>
                    <a:pt x="5" y="421914"/>
                  </a:cubicBezTo>
                  <a:lnTo>
                    <a:pt x="5" y="621659"/>
                  </a:lnTo>
                  <a:lnTo>
                    <a:pt x="352070" y="621659"/>
                  </a:lnTo>
                  <a:lnTo>
                    <a:pt x="352070" y="439560"/>
                  </a:lnTo>
                  <a:cubicBezTo>
                    <a:pt x="352070" y="407664"/>
                    <a:pt x="362001" y="376552"/>
                    <a:pt x="380495" y="350603"/>
                  </a:cubicBezTo>
                  <a:lnTo>
                    <a:pt x="400755" y="322170"/>
                  </a:lnTo>
                  <a:cubicBezTo>
                    <a:pt x="407029" y="315895"/>
                    <a:pt x="407029" y="305764"/>
                    <a:pt x="400755" y="299489"/>
                  </a:cubicBezTo>
                  <a:lnTo>
                    <a:pt x="380495" y="271056"/>
                  </a:lnTo>
                  <a:cubicBezTo>
                    <a:pt x="361934" y="245045"/>
                    <a:pt x="352003" y="213994"/>
                    <a:pt x="352003" y="182099"/>
                  </a:cubicBezTo>
                  <a:lnTo>
                    <a:pt x="352003" y="0"/>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198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xCoAAKcQAABFLQAAehQAAAAAAAAmAAAACAAAAP//////////"/>
                </a:ext>
              </a:extLst>
            </p:cNvSpPr>
            <p:nvPr/>
          </p:nvSpPr>
          <p:spPr>
            <a:xfrm>
              <a:off x="6951980" y="2707005"/>
              <a:ext cx="407035" cy="621665"/>
            </a:xfrm>
            <a:custGeom>
              <a:avLst/>
              <a:gdLst/>
              <a:ahLst/>
              <a:cxnLst/>
              <a:rect l="0" t="0" r="407035" b="621665"/>
              <a:pathLst>
                <a:path w="407035" h="621665">
                  <a:moveTo>
                    <a:pt x="0" y="0"/>
                  </a:moveTo>
                  <a:lnTo>
                    <a:pt x="0" y="182099"/>
                  </a:lnTo>
                  <a:cubicBezTo>
                    <a:pt x="0" y="213994"/>
                    <a:pt x="9945" y="245107"/>
                    <a:pt x="28523" y="271056"/>
                  </a:cubicBezTo>
                  <a:lnTo>
                    <a:pt x="48804" y="299489"/>
                  </a:lnTo>
                  <a:cubicBezTo>
                    <a:pt x="55084" y="305764"/>
                    <a:pt x="55084" y="315895"/>
                    <a:pt x="48804" y="322170"/>
                  </a:cubicBezTo>
                  <a:lnTo>
                    <a:pt x="28523" y="350603"/>
                  </a:lnTo>
                  <a:cubicBezTo>
                    <a:pt x="10006" y="376552"/>
                    <a:pt x="0" y="407664"/>
                    <a:pt x="0" y="439560"/>
                  </a:cubicBezTo>
                  <a:lnTo>
                    <a:pt x="0" y="621659"/>
                  </a:lnTo>
                  <a:lnTo>
                    <a:pt x="352012" y="621659"/>
                  </a:lnTo>
                  <a:lnTo>
                    <a:pt x="352012" y="439560"/>
                  </a:lnTo>
                  <a:cubicBezTo>
                    <a:pt x="352012" y="407664"/>
                    <a:pt x="361957" y="376552"/>
                    <a:pt x="380469" y="350603"/>
                  </a:cubicBezTo>
                  <a:lnTo>
                    <a:pt x="400816" y="322170"/>
                  </a:lnTo>
                  <a:cubicBezTo>
                    <a:pt x="407029" y="315895"/>
                    <a:pt x="407029" y="305764"/>
                    <a:pt x="400816" y="299489"/>
                  </a:cubicBezTo>
                  <a:lnTo>
                    <a:pt x="380469" y="271056"/>
                  </a:lnTo>
                  <a:cubicBezTo>
                    <a:pt x="361957" y="245045"/>
                    <a:pt x="352012" y="213994"/>
                    <a:pt x="352012" y="182099"/>
                  </a:cubicBezTo>
                  <a:lnTo>
                    <a:pt x="352012" y="0"/>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198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migAAKcQAAAbKwAAehQAAAAAAAAmAAAACAAAAP//////////"/>
                </a:ext>
              </a:extLst>
            </p:cNvSpPr>
            <p:nvPr/>
          </p:nvSpPr>
          <p:spPr>
            <a:xfrm>
              <a:off x="6600190" y="2707005"/>
              <a:ext cx="407035" cy="621665"/>
            </a:xfrm>
            <a:custGeom>
              <a:avLst/>
              <a:gdLst/>
              <a:ahLst/>
              <a:cxnLst/>
              <a:rect l="0" t="0" r="407035" b="621665"/>
              <a:pathLst>
                <a:path w="407035" h="621665">
                  <a:moveTo>
                    <a:pt x="0" y="0"/>
                  </a:moveTo>
                  <a:lnTo>
                    <a:pt x="0" y="621659"/>
                  </a:lnTo>
                  <a:lnTo>
                    <a:pt x="352003" y="621659"/>
                  </a:lnTo>
                  <a:lnTo>
                    <a:pt x="352003" y="439560"/>
                  </a:lnTo>
                  <a:cubicBezTo>
                    <a:pt x="352003" y="407664"/>
                    <a:pt x="361939" y="376552"/>
                    <a:pt x="380499" y="350603"/>
                  </a:cubicBezTo>
                  <a:lnTo>
                    <a:pt x="400761" y="322170"/>
                  </a:lnTo>
                  <a:cubicBezTo>
                    <a:pt x="407035" y="315895"/>
                    <a:pt x="407035" y="305764"/>
                    <a:pt x="400761" y="299489"/>
                  </a:cubicBezTo>
                  <a:lnTo>
                    <a:pt x="380499" y="271056"/>
                  </a:lnTo>
                  <a:cubicBezTo>
                    <a:pt x="361939" y="245045"/>
                    <a:pt x="352003" y="213994"/>
                    <a:pt x="352003" y="182099"/>
                  </a:cubicBezTo>
                  <a:lnTo>
                    <a:pt x="352003" y="0"/>
                  </a:ln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4" name="Google Shape;11988;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QhAACiEAAA8CcAAH4UAAAQAAAAJgAAAAgAAAD/////AAAAAA=="/>
              </a:ext>
            </a:extLst>
          </p:cNvGrpSpPr>
          <p:nvPr/>
        </p:nvGrpSpPr>
        <p:grpSpPr>
          <a:xfrm>
            <a:off x="5417820" y="2703830"/>
            <a:ext cx="1074420" cy="627380"/>
            <a:chOff x="5417820" y="2703830"/>
            <a:chExt cx="1074420" cy="627380"/>
          </a:xfrm>
        </p:grpSpPr>
        <p:grpSp>
          <p:nvGrpSpPr>
            <p:cNvPr id="94" name="Google Shape;11989;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QkAADBEgAA8CcAAHwUAAAAAAAAJgAAAAgAAAD/////AAAAAA=="/>
                </a:ext>
              </a:extLst>
            </p:cNvGrpSpPr>
            <p:nvPr/>
          </p:nvGrpSpPr>
          <p:grpSpPr>
            <a:xfrm>
              <a:off x="5976620" y="3048635"/>
              <a:ext cx="515620" cy="281305"/>
              <a:chOff x="5976620" y="3048635"/>
              <a:chExt cx="515620" cy="281305"/>
            </a:xfrm>
          </p:grpSpPr>
          <p:sp>
            <p:nvSpPr>
              <p:cNvPr id="96" name="Google Shape;11990;p71"/>
              <p:cNvSpPr>
                <a:extLst>
                  <a:ext uri="smNativeData">
                    <pr:smNativeData xmlns:pr="smNativeData" xmlns="smNativeData" val="SMDATA_15_r2NKZxMAAAAlAAAACw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CQAAMESAAC+JgAAeBQAAAAAAAAmAAAACAAAAP//////////"/>
                  </a:ext>
                </a:extLst>
              </p:cNvSpPr>
              <p:nvPr/>
            </p:nvSpPr>
            <p:spPr>
              <a:xfrm>
                <a:off x="5976620" y="3048635"/>
                <a:ext cx="321310" cy="278765"/>
              </a:xfrm>
              <a:custGeom>
                <a:avLst/>
                <a:gdLst/>
                <a:ahLst/>
                <a:cxnLst/>
                <a:rect l="0" t="0" r="321310" b="278765"/>
                <a:pathLst>
                  <a:path w="321310" h="278765">
                    <a:moveTo>
                      <a:pt x="160645" y="0"/>
                    </a:moveTo>
                    <a:lnTo>
                      <a:pt x="0" y="278707"/>
                    </a:lnTo>
                    <a:lnTo>
                      <a:pt x="321291" y="278707"/>
                    </a:lnTo>
                    <a:lnTo>
                      <a:pt x="160645" y="0"/>
                    </a:lnTo>
                    <a:close/>
                  </a:path>
                </a:pathLst>
              </a:custGeom>
              <a:noFill/>
              <a:ln w="9525" cap="flat" cmpd="sng" algn="ctr">
                <a:solidFill>
                  <a:srgbClr val="869FB2"/>
                </a:solidFill>
                <a:prstDash val="solid"/>
                <a:headEnd type="none"/>
                <a:tailEnd type="none"/>
              </a:ln>
              <a:effectLst/>
            </p:spPr>
            <p:txBody>
              <a:bodyPr vert="horz" wrap="square" lIns="0" tIns="0" rIns="0" bIns="0" numCol="1" spcCol="215900" anchor="t"/>
              <a:lstStyle/>
              <a:p>
                <a:pPr marL="0" marR="0" indent="0" algn="l">
                  <a:spcBef>
                    <a:spcPts val="0"/>
                  </a:spcBef>
                  <a:spcAft>
                    <a:spcPts val="0"/>
                  </a:spcAft>
                  <a:buNone/>
                </a:pPr>
                <a:endParaRPr sz="900" cap="none"/>
              </a:p>
            </p:txBody>
          </p:sp>
          <p:sp>
            <p:nvSpPr>
              <p:cNvPr id="95" name="Google Shape;11991;p71"/>
              <p:cNvSpPr>
                <a:extLst>
                  <a:ext uri="smNativeData">
                    <pr:smNativeData xmlns:pr="smNativeData" xmlns="smNativeData" val="SMDATA_15_r2NKZxMAAAAlAAAACw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iYAACoTAADwJwAAfBQAAAAAAAAmAAAACAAAAP//////////"/>
                  </a:ext>
                </a:extLst>
              </p:cNvSpPr>
              <p:nvPr/>
            </p:nvSpPr>
            <p:spPr>
              <a:xfrm>
                <a:off x="6287770" y="3115310"/>
                <a:ext cx="204470" cy="214630"/>
              </a:xfrm>
              <a:custGeom>
                <a:avLst/>
                <a:gdLst/>
                <a:ahLst/>
                <a:cxnLst/>
                <a:rect l="0" t="0" r="204470" b="214630"/>
                <a:pathLst>
                  <a:path w="204470" h="214630">
                    <a:moveTo>
                      <a:pt x="204438" y="0"/>
                    </a:moveTo>
                    <a:lnTo>
                      <a:pt x="86988" y="0"/>
                    </a:lnTo>
                    <a:lnTo>
                      <a:pt x="86988" y="214591"/>
                    </a:lnTo>
                    <a:lnTo>
                      <a:pt x="0" y="214591"/>
                    </a:lnTo>
                  </a:path>
                </a:pathLst>
              </a:custGeom>
              <a:noFill/>
              <a:ln w="9525" cap="flat" cmpd="sng" algn="ctr">
                <a:solidFill>
                  <a:srgbClr val="869FB2"/>
                </a:solidFill>
                <a:prstDash val="solid"/>
                <a:headEnd type="none"/>
                <a:tailEnd type="none"/>
              </a:ln>
              <a:effectLst/>
            </p:spPr>
            <p:txBody>
              <a:bodyPr vert="horz" wrap="square" lIns="0" tIns="0" rIns="0" bIns="0" numCol="1" spcCol="215900" anchor="t"/>
              <a:lstStyle/>
              <a:p>
                <a:pPr marL="0" marR="0" indent="0" algn="l">
                  <a:spcBef>
                    <a:spcPts val="0"/>
                  </a:spcBef>
                  <a:spcAft>
                    <a:spcPts val="0"/>
                  </a:spcAft>
                  <a:buNone/>
                </a:pPr>
                <a:endParaRPr sz="900" cap="none"/>
              </a:p>
            </p:txBody>
          </p:sp>
        </p:grpSp>
        <p:grpSp>
          <p:nvGrpSpPr>
            <p:cNvPr id="91" name="Google Shape;11992;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QhAADBEgAAfyQAAH4UAAAAAAAAJgAAAAgAAAD/////AAAAAA=="/>
                </a:ext>
              </a:extLst>
            </p:cNvGrpSpPr>
            <p:nvPr/>
          </p:nvGrpSpPr>
          <p:grpSpPr>
            <a:xfrm>
              <a:off x="5417820" y="3048635"/>
              <a:ext cx="514985" cy="282575"/>
              <a:chOff x="5417820" y="3048635"/>
              <a:chExt cx="514985" cy="282575"/>
            </a:xfrm>
          </p:grpSpPr>
          <p:sp>
            <p:nvSpPr>
              <p:cNvPr id="93" name="Google Shape;11993;p71"/>
              <p:cNvSpPr>
                <a:extLst>
                  <a:ext uri="smNativeData">
                    <pr:smNativeData xmlns:pr="smNativeData" xmlns="smNativeData" val="SMDATA_15_r2NKZxMAAAAlAAAACw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hSIAAMESAAB/JAAAeBQAAAAAAAAmAAAACAAAAP//////////"/>
                  </a:ext>
                </a:extLst>
              </p:cNvSpPr>
              <p:nvPr/>
            </p:nvSpPr>
            <p:spPr>
              <a:xfrm>
                <a:off x="5611495" y="3048635"/>
                <a:ext cx="321310" cy="278765"/>
              </a:xfrm>
              <a:custGeom>
                <a:avLst/>
                <a:gdLst/>
                <a:ahLst/>
                <a:cxnLst/>
                <a:rect l="0" t="0" r="321310" b="278765"/>
                <a:pathLst>
                  <a:path w="321310" h="278765">
                    <a:moveTo>
                      <a:pt x="160647" y="0"/>
                    </a:moveTo>
                    <a:lnTo>
                      <a:pt x="0" y="278706"/>
                    </a:lnTo>
                    <a:lnTo>
                      <a:pt x="321293" y="278706"/>
                    </a:lnTo>
                    <a:lnTo>
                      <a:pt x="160647" y="0"/>
                    </a:lnTo>
                    <a:close/>
                  </a:path>
                </a:pathLst>
              </a:custGeom>
              <a:noFill/>
              <a:ln w="9525" cap="flat" cmpd="sng" algn="ctr">
                <a:solidFill>
                  <a:srgbClr val="5F7D95"/>
                </a:solidFill>
                <a:prstDash val="solid"/>
                <a:headEnd type="none"/>
                <a:tailEnd type="none"/>
              </a:ln>
              <a:effectLst/>
            </p:spPr>
            <p:txBody>
              <a:bodyPr vert="horz" wrap="square" lIns="0" tIns="0" rIns="0" bIns="0" numCol="1" spcCol="215900" anchor="t"/>
              <a:lstStyle/>
              <a:p>
                <a:pPr marL="0" marR="0" indent="0" algn="l">
                  <a:spcBef>
                    <a:spcPts val="0"/>
                  </a:spcBef>
                  <a:spcAft>
                    <a:spcPts val="0"/>
                  </a:spcAft>
                  <a:buNone/>
                </a:pPr>
                <a:endParaRPr sz="900" cap="none"/>
              </a:p>
            </p:txBody>
          </p:sp>
          <p:sp>
            <p:nvSpPr>
              <p:cNvPr id="92" name="Google Shape;11994;p71"/>
              <p:cNvSpPr>
                <a:extLst>
                  <a:ext uri="smNativeData">
                    <pr:smNativeData xmlns:pr="smNativeData" xmlns="smNativeData" val="SMDATA_15_r2NKZxMAAAAlAAAACw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VCEAACwTAACWIgAAfhQAAAAAAAAmAAAACAAAAP//////////"/>
                  </a:ext>
                </a:extLst>
              </p:cNvSpPr>
              <p:nvPr/>
            </p:nvSpPr>
            <p:spPr>
              <a:xfrm flipH="1">
                <a:off x="5417820" y="3116580"/>
                <a:ext cx="204470" cy="214630"/>
              </a:xfrm>
              <a:custGeom>
                <a:avLst/>
                <a:gdLst/>
                <a:ahLst/>
                <a:cxnLst/>
                <a:rect l="0" t="0" r="204470" b="214630"/>
                <a:pathLst>
                  <a:path w="204470" h="214630">
                    <a:moveTo>
                      <a:pt x="204438" y="0"/>
                    </a:moveTo>
                    <a:lnTo>
                      <a:pt x="86988" y="0"/>
                    </a:lnTo>
                    <a:lnTo>
                      <a:pt x="86988" y="214591"/>
                    </a:lnTo>
                    <a:lnTo>
                      <a:pt x="0" y="214591"/>
                    </a:lnTo>
                  </a:path>
                </a:pathLst>
              </a:custGeom>
              <a:noFill/>
              <a:ln w="9525" cap="flat" cmpd="sng" algn="ctr">
                <a:solidFill>
                  <a:srgbClr val="5F7D95"/>
                </a:solidFill>
                <a:prstDash val="solid"/>
                <a:headEnd type="none"/>
                <a:tailEnd type="none"/>
              </a:ln>
              <a:effectLst/>
            </p:spPr>
            <p:txBody>
              <a:bodyPr vert="horz" wrap="square" lIns="0" tIns="0" rIns="0" bIns="0" numCol="1" spcCol="215900" anchor="t"/>
              <a:lstStyle/>
              <a:p>
                <a:pPr marL="0" marR="0" indent="0" algn="l">
                  <a:spcBef>
                    <a:spcPts val="0"/>
                  </a:spcBef>
                  <a:spcAft>
                    <a:spcPts val="0"/>
                  </a:spcAft>
                  <a:buNone/>
                </a:pPr>
                <a:endParaRPr sz="900" cap="none"/>
              </a:p>
            </p:txBody>
          </p:sp>
        </p:grpSp>
        <p:grpSp>
          <p:nvGrpSpPr>
            <p:cNvPr id="88" name="Google Shape;11995;p71"/>
            <p:cNvGrpSpPr>
              <a:extLst>
                <a:ext uri="smNativeData">
                  <pr:smNativeData xmlns:pr="smNativeData" xmlns="smNativeData" val="SMDATA_6_r2NKZxMAAAAlAAAAAQAAAA8BAAAAkAAAAEgAAACQAAAASAAAAAAAAAAAAAAAAAAAABcAAAAUAAAAAAAAAAAAAAD/fwAA/38AAAAAAAAJAAAABAAAAGwAYQAfAAAAVAAAAAAAAAAAAAAAAAAAAAAAAAAAAAAAAAAAAAAAAAAAAAAAAAAAAAAAAAAAAAAAAAAAAAAAAAAAAAAAAAAAAAAAAAAAAAAAAAAAAAAAAAAAAAAAAAAAACEAAAAYAAAAFAAAAH0iAACiEAAAnyUAAE8UAAAAAAAAJgAAAAgAAAD/////AAAAAA=="/>
                </a:ext>
              </a:extLst>
            </p:cNvGrpSpPr>
            <p:nvPr/>
          </p:nvGrpSpPr>
          <p:grpSpPr>
            <a:xfrm>
              <a:off x="5606415" y="2703830"/>
              <a:ext cx="509270" cy="597535"/>
              <a:chOff x="5606415" y="2703830"/>
              <a:chExt cx="509270" cy="597535"/>
            </a:xfrm>
          </p:grpSpPr>
          <p:sp>
            <p:nvSpPr>
              <p:cNvPr id="90" name="Google Shape;11996;p71"/>
              <p:cNvSpPr>
                <a:extLst>
                  <a:ext uri="smNativeData">
                    <pr:smNativeData xmlns:pr="smNativeData" xmlns="smNativeData" val="SMDATA_15_r2NKZxMAAAAlAAAACw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pSMAAJgSAACfJQAATxQAAAAAAAAmAAAACAAAAP//////////"/>
                  </a:ext>
                </a:extLst>
              </p:cNvSpPr>
              <p:nvPr/>
            </p:nvSpPr>
            <p:spPr>
              <a:xfrm>
                <a:off x="5794375" y="3022600"/>
                <a:ext cx="321310" cy="278765"/>
              </a:xfrm>
              <a:custGeom>
                <a:avLst/>
                <a:gdLst/>
                <a:ahLst/>
                <a:cxnLst/>
                <a:rect l="0" t="0" r="321310" b="278765"/>
                <a:pathLst>
                  <a:path w="321310" h="278765">
                    <a:moveTo>
                      <a:pt x="321291" y="0"/>
                    </a:moveTo>
                    <a:lnTo>
                      <a:pt x="0" y="0"/>
                    </a:lnTo>
                    <a:lnTo>
                      <a:pt x="160645" y="278706"/>
                    </a:lnTo>
                    <a:lnTo>
                      <a:pt x="321291" y="0"/>
                    </a:lnTo>
                    <a:close/>
                  </a:path>
                </a:pathLst>
              </a:custGeom>
              <a:noFill/>
              <a:ln w="9525" cap="flat" cmpd="sng" algn="ctr">
                <a:solidFill>
                  <a:srgbClr val="E3E9ED"/>
                </a:solidFill>
                <a:prstDash val="solid"/>
                <a:headEnd type="none"/>
                <a:tailEnd type="none"/>
              </a:ln>
              <a:effectLst/>
            </p:spPr>
            <p:txBody>
              <a:bodyPr vert="horz" wrap="square" lIns="0" tIns="0" rIns="0" bIns="0" numCol="1" spcCol="215900" anchor="t"/>
              <a:lstStyle/>
              <a:p>
                <a:pPr marL="0" marR="0" indent="0" algn="l">
                  <a:spcBef>
                    <a:spcPts val="0"/>
                  </a:spcBef>
                  <a:spcAft>
                    <a:spcPts val="0"/>
                  </a:spcAft>
                  <a:buNone/>
                </a:pPr>
                <a:endParaRPr sz="900" cap="none"/>
              </a:p>
            </p:txBody>
          </p:sp>
          <p:sp>
            <p:nvSpPr>
              <p:cNvPr id="89" name="Google Shape;11997;p71"/>
              <p:cNvSpPr>
                <a:extLst>
                  <a:ext uri="smNativeData">
                    <pr:smNativeData xmlns:pr="smNativeData" xmlns="smNativeData" val="SMDATA_15_r2NKZxMAAAAlAAAACw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fSIAAKIQAAC/IwAAnRIAAAAAAAAmAAAACAAAAP//////////"/>
                  </a:ext>
                </a:extLst>
              </p:cNvSpPr>
              <p:nvPr/>
            </p:nvSpPr>
            <p:spPr>
              <a:xfrm flipH="1">
                <a:off x="5606415" y="2703830"/>
                <a:ext cx="204470" cy="321945"/>
              </a:xfrm>
              <a:custGeom>
                <a:avLst/>
                <a:gdLst/>
                <a:ahLst/>
                <a:cxnLst/>
                <a:rect l="0" t="0" r="204470" b="321945"/>
                <a:pathLst>
                  <a:path w="204470" h="321945">
                    <a:moveTo>
                      <a:pt x="204438" y="0"/>
                    </a:moveTo>
                    <a:lnTo>
                      <a:pt x="86988" y="0"/>
                    </a:lnTo>
                    <a:lnTo>
                      <a:pt x="86988" y="321886"/>
                    </a:lnTo>
                    <a:lnTo>
                      <a:pt x="0" y="321886"/>
                    </a:lnTo>
                  </a:path>
                </a:pathLst>
              </a:custGeom>
              <a:noFill/>
              <a:ln w="9525" cap="flat" cmpd="sng" algn="ctr">
                <a:solidFill>
                  <a:srgbClr val="E3E9ED"/>
                </a:solidFill>
                <a:prstDash val="solid"/>
                <a:headEnd type="none"/>
                <a:tailEnd type="none"/>
              </a:ln>
              <a:effectLst/>
            </p:spPr>
            <p:txBody>
              <a:bodyPr vert="horz" wrap="square" lIns="0" tIns="0" rIns="0" bIns="0" numCol="1" spcCol="215900" anchor="t"/>
              <a:lstStyle/>
              <a:p>
                <a:pPr marL="0" marR="0" indent="0" algn="l">
                  <a:spcBef>
                    <a:spcPts val="0"/>
                  </a:spcBef>
                  <a:spcAft>
                    <a:spcPts val="0"/>
                  </a:spcAft>
                  <a:buNone/>
                </a:pPr>
                <a:endParaRPr sz="900" cap="none"/>
              </a:p>
            </p:txBody>
          </p:sp>
        </p:grpSp>
        <p:grpSp>
          <p:nvGrpSpPr>
            <p:cNvPr id="85" name="Google Shape;11998;p71"/>
            <p:cNvGrpSpPr>
              <a:extLst>
                <a:ext uri="smNativeData">
                  <pr:smNativeData xmlns:pr="smNativeData" xmlns="smNativeData" val="SMDATA_6_r2NKZxMAAAAlAAAAAQAAAA8BAAAAkAAAAEgAAACQAAAASAAAAAAAAAAAAAAAAAAAABcAAAAUAAAAAAAAAAAAAAD/fwAA/38AAAAAAAAJAAAABAAAAGFsAAgfAAAAVAAAAAAAAAAAAAAAAAAAAAAAAAAAAAAAAAAAAAAAAAAAAAAAAAAAAAAAAAAAAAAAAAAAAAAAAAAAAAAAAAAAAAAAAAAAAAAAAAAAAAAAAAAAAAAAAAAAACEAAAAYAAAAFAAAAKUjAACvEAAAZicAAGUSAAAAAAAAJgAAAAgAAAD/////AAAAAA=="/>
                </a:ext>
              </a:extLst>
            </p:cNvGrpSpPr>
            <p:nvPr/>
          </p:nvGrpSpPr>
          <p:grpSpPr>
            <a:xfrm>
              <a:off x="5794375" y="2712085"/>
              <a:ext cx="610235" cy="278130"/>
              <a:chOff x="5794375" y="2712085"/>
              <a:chExt cx="610235" cy="278130"/>
            </a:xfrm>
          </p:grpSpPr>
          <p:sp>
            <p:nvSpPr>
              <p:cNvPr id="87" name="Google Shape;11999;p71"/>
              <p:cNvSpPr>
                <a:extLst>
                  <a:ext uri="smNativeData">
                    <pr:smNativeData xmlns:pr="smNativeData" xmlns="smNativeData" val="SMDATA_15_r2NKZxMAAAAlAAAACw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pSMAAK8QAACfJQAAZRIAAAAAAAAmAAAACAAAAP//////////"/>
                  </a:ext>
                </a:extLst>
              </p:cNvSpPr>
              <p:nvPr/>
            </p:nvSpPr>
            <p:spPr>
              <a:xfrm>
                <a:off x="5794375" y="2712085"/>
                <a:ext cx="321310" cy="278130"/>
              </a:xfrm>
              <a:custGeom>
                <a:avLst/>
                <a:gdLst/>
                <a:ahLst/>
                <a:cxnLst/>
                <a:rect l="0" t="0" r="321310" b="278130"/>
                <a:pathLst>
                  <a:path w="321310" h="278130">
                    <a:moveTo>
                      <a:pt x="160645" y="0"/>
                    </a:moveTo>
                    <a:lnTo>
                      <a:pt x="0" y="278071"/>
                    </a:lnTo>
                    <a:lnTo>
                      <a:pt x="321291" y="278071"/>
                    </a:lnTo>
                    <a:lnTo>
                      <a:pt x="160645" y="0"/>
                    </a:lnTo>
                    <a:close/>
                  </a:path>
                </a:pathLst>
              </a:custGeom>
              <a:noFill/>
              <a:ln w="9525" cap="flat" cmpd="sng" algn="ctr">
                <a:solidFill>
                  <a:srgbClr val="435D74"/>
                </a:solidFill>
                <a:prstDash val="solid"/>
                <a:headEnd type="none"/>
                <a:tailEnd type="none"/>
              </a:ln>
              <a:effectLst/>
            </p:spPr>
            <p:txBody>
              <a:bodyPr vert="horz" wrap="square" lIns="0" tIns="0" rIns="0" bIns="0" numCol="1" spcCol="215900" anchor="t"/>
              <a:lstStyle/>
              <a:p>
                <a:pPr marL="0" marR="0" indent="0" algn="l">
                  <a:spcBef>
                    <a:spcPts val="0"/>
                  </a:spcBef>
                  <a:spcAft>
                    <a:spcPts val="0"/>
                  </a:spcAft>
                  <a:buNone/>
                </a:pPr>
                <a:endParaRPr sz="900" cap="none"/>
              </a:p>
            </p:txBody>
          </p:sp>
          <p:sp>
            <p:nvSpPr>
              <p:cNvPr id="86" name="Google Shape;12000;p71"/>
              <p:cNvSpPr>
                <a:extLst>
                  <a:ext uri="smNativeData">
                    <pr:smNativeData xmlns:pr="smNativeData" xmlns="smNativeData" val="SMDATA_15_r2NKZxMAAAAlAAAACwAAAA0AAAAAAAAAAAAAAAAAAAAAA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jCUAALEQAABmJwAAZBIAAAAAAAAmAAAACAAAAP//////////"/>
                  </a:ext>
                </a:extLst>
              </p:cNvSpPr>
              <p:nvPr/>
            </p:nvSpPr>
            <p:spPr>
              <a:xfrm>
                <a:off x="6103620" y="2713355"/>
                <a:ext cx="300990" cy="276225"/>
              </a:xfrm>
              <a:custGeom>
                <a:avLst/>
                <a:gdLst/>
                <a:ahLst/>
                <a:cxnLst/>
                <a:rect l="0" t="0" r="300990" b="276225"/>
                <a:pathLst>
                  <a:path w="300990" h="276225">
                    <a:moveTo>
                      <a:pt x="300943" y="0"/>
                    </a:moveTo>
                    <a:lnTo>
                      <a:pt x="128051" y="0"/>
                    </a:lnTo>
                    <a:lnTo>
                      <a:pt x="128051" y="276174"/>
                    </a:lnTo>
                    <a:lnTo>
                      <a:pt x="0" y="276174"/>
                    </a:lnTo>
                  </a:path>
                </a:pathLst>
              </a:custGeom>
              <a:noFill/>
              <a:ln w="9525" cap="flat" cmpd="sng" algn="ctr">
                <a:solidFill>
                  <a:srgbClr val="435D74"/>
                </a:solidFill>
                <a:prstDash val="solid"/>
                <a:headEnd type="none"/>
                <a:tailEnd type="none"/>
              </a:ln>
              <a:effectLst/>
            </p:spPr>
            <p:txBody>
              <a:bodyPr vert="horz" wrap="square" lIns="0" tIns="0" rIns="0" bIns="0" numCol="1" spcCol="215900" anchor="t"/>
              <a:lstStyle/>
              <a:p>
                <a:pPr marL="0" marR="0" indent="0" algn="l">
                  <a:spcBef>
                    <a:spcPts val="0"/>
                  </a:spcBef>
                  <a:spcAft>
                    <a:spcPts val="0"/>
                  </a:spcAft>
                  <a:buNone/>
                </a:pPr>
                <a:endParaRPr sz="900" cap="none"/>
              </a:p>
            </p:txBody>
          </p:sp>
        </p:grpSp>
      </p:grpSp>
      <p:grpSp>
        <p:nvGrpSpPr>
          <p:cNvPr id="97" name="Google Shape;12001;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8uAABpCwAA8TMAANYPAAAQAAAAJgAAAAgAAAD/////AAAAAA=="/>
              </a:ext>
            </a:extLst>
          </p:cNvGrpSpPr>
          <p:nvPr/>
        </p:nvGrpSpPr>
        <p:grpSpPr>
          <a:xfrm>
            <a:off x="7568565" y="1854835"/>
            <a:ext cx="875030" cy="719455"/>
            <a:chOff x="7568565" y="1854835"/>
            <a:chExt cx="875030" cy="719455"/>
          </a:xfrm>
        </p:grpSpPr>
        <p:cxnSp>
          <p:nvCxnSpPr>
            <p:cNvPr id="120" name="Google Shape;12002;p71"/>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si4AAKILAABtLwAAfQwAAAAAAAAmAAAACAAAAP//////////"/>
                </a:ext>
              </a:extLst>
            </p:cNvCxnSpPr>
            <p:nvPr/>
          </p:nvCxnSpPr>
          <p:spPr>
            <a:xfrm rot="5400000" flipH="1">
              <a:off x="7580630" y="1901190"/>
              <a:ext cx="139065" cy="118745"/>
            </a:xfrm>
            <a:prstGeom prst="bentConnector3">
              <a:avLst>
                <a:gd name="adj1" fmla="val 50000"/>
              </a:avLst>
            </a:prstGeom>
            <a:noFill/>
            <a:ln w="9525" cap="flat" cmpd="sng" algn="ctr">
              <a:solidFill>
                <a:srgbClr val="667E92"/>
              </a:solidFill>
              <a:prstDash val="solid"/>
              <a:headEnd type="none"/>
              <a:tailEnd type="none"/>
            </a:ln>
            <a:effectLst/>
          </p:spPr>
        </p:cxnSp>
        <p:cxnSp>
          <p:nvCxnSpPr>
            <p:cNvPr id="119" name="Google Shape;12003;p71"/>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EzMAAKILAADOMwAAfQwAAAAAAAAmAAAACAAAAP//////////"/>
                </a:ext>
              </a:extLst>
            </p:cNvCxnSpPr>
            <p:nvPr/>
          </p:nvCxnSpPr>
          <p:spPr>
            <a:xfrm rot="16200000">
              <a:off x="8292465" y="1901190"/>
              <a:ext cx="139065" cy="118745"/>
            </a:xfrm>
            <a:prstGeom prst="bentConnector3">
              <a:avLst>
                <a:gd name="adj1" fmla="val 50000"/>
              </a:avLst>
            </a:prstGeom>
            <a:noFill/>
            <a:ln w="9525" cap="flat" cmpd="sng" algn="ctr">
              <a:solidFill>
                <a:srgbClr val="667E92"/>
              </a:solidFill>
              <a:prstDash val="solid"/>
              <a:headEnd type="none"/>
              <a:tailEnd type="none"/>
            </a:ln>
            <a:effectLst/>
          </p:spPr>
        </p:cxnSp>
        <p:cxnSp>
          <p:nvCxnSpPr>
            <p:cNvPr id="118" name="Google Shape;12004;p71"/>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si4AAPsOAABtLwAA1g8AAAAAAAAmAAAACAAAAP//////////"/>
                </a:ext>
              </a:extLst>
            </p:cNvCxnSpPr>
            <p:nvPr/>
          </p:nvCxnSpPr>
          <p:spPr>
            <a:xfrm rot="5400000">
              <a:off x="7580630" y="2445385"/>
              <a:ext cx="139065" cy="118745"/>
            </a:xfrm>
            <a:prstGeom prst="bentConnector3">
              <a:avLst>
                <a:gd name="adj1" fmla="val 50000"/>
              </a:avLst>
            </a:prstGeom>
            <a:noFill/>
            <a:ln w="9525" cap="flat" cmpd="sng" algn="ctr">
              <a:solidFill>
                <a:srgbClr val="667E92"/>
              </a:solidFill>
              <a:prstDash val="solid"/>
              <a:headEnd type="none"/>
              <a:tailEnd type="none"/>
            </a:ln>
            <a:effectLst/>
          </p:spPr>
        </p:cxnSp>
        <p:cxnSp>
          <p:nvCxnSpPr>
            <p:cNvPr id="117" name="Google Shape;12005;p71"/>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EzMAAPsOAADOMwAA1g8AAAAAAAAmAAAACAAAAP//////////"/>
                </a:ext>
              </a:extLst>
            </p:cNvCxnSpPr>
            <p:nvPr/>
          </p:nvCxnSpPr>
          <p:spPr>
            <a:xfrm rot="16200000" flipH="1">
              <a:off x="8292465" y="2445385"/>
              <a:ext cx="139065" cy="118745"/>
            </a:xfrm>
            <a:prstGeom prst="bentConnector3">
              <a:avLst>
                <a:gd name="adj1" fmla="val 50000"/>
              </a:avLst>
            </a:prstGeom>
            <a:noFill/>
            <a:ln w="9525" cap="flat" cmpd="sng" algn="ctr">
              <a:solidFill>
                <a:srgbClr val="667E92"/>
              </a:solidFill>
              <a:prstDash val="solid"/>
              <a:headEnd type="none"/>
              <a:tailEnd type="none"/>
            </a:ln>
            <a:effectLst/>
          </p:spPr>
        </p:cxnSp>
        <p:cxnSp>
          <p:nvCxnSpPr>
            <p:cNvPr id="116" name="Google Shape;12006;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jy4AAJkNAAAcLwAAmQ0AAAAAAAAmAAAACAAAAP//////////"/>
                </a:ext>
              </a:extLst>
            </p:cNvCxnSpPr>
            <p:nvPr/>
          </p:nvCxnSpPr>
          <p:spPr>
            <a:xfrm>
              <a:off x="7568565" y="2210435"/>
              <a:ext cx="89535" cy="0"/>
            </a:xfrm>
            <a:prstGeom prst="straightConnector1">
              <a:avLst/>
            </a:prstGeom>
            <a:noFill/>
            <a:ln w="9525" cap="flat" cmpd="sng" algn="ctr">
              <a:solidFill>
                <a:srgbClr val="667E92"/>
              </a:solidFill>
              <a:prstDash val="solid"/>
              <a:headEnd type="none"/>
              <a:tailEnd type="none"/>
            </a:ln>
            <a:effectLst/>
          </p:spPr>
        </p:cxnSp>
        <p:cxnSp>
          <p:nvCxnSpPr>
            <p:cNvPr id="115" name="Google Shape;12007;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ZDMAAJkNAADxMwAAmQ0AAAAAAAAmAAAACAAAAP//////////"/>
                </a:ext>
              </a:extLst>
            </p:cNvCxnSpPr>
            <p:nvPr/>
          </p:nvCxnSpPr>
          <p:spPr>
            <a:xfrm>
              <a:off x="8354060" y="2210435"/>
              <a:ext cx="89535" cy="0"/>
            </a:xfrm>
            <a:prstGeom prst="straightConnector1">
              <a:avLst/>
            </a:prstGeom>
            <a:noFill/>
            <a:ln w="9525" cap="flat" cmpd="sng" algn="ctr">
              <a:solidFill>
                <a:srgbClr val="667E92"/>
              </a:solidFill>
              <a:prstDash val="solid"/>
              <a:headEnd type="none"/>
              <a:tailEnd type="none"/>
            </a:ln>
            <a:effectLst/>
          </p:spPr>
        </p:cxnSp>
        <p:grpSp>
          <p:nvGrpSpPr>
            <p:cNvPr id="98" name="Google Shape;12008;p71"/>
            <p:cNvGrpSpPr>
              <a:extLst>
                <a:ext uri="smNativeData">
                  <pr:smNativeData xmlns:pr="smNativeData" xmlns="smNativeData" val="SMDATA_6_r2NKZxMAAAAlAAAAAQAAAA8BAAAAkAAAAEgAAACQAAAASAAAAAAAAAAAAAAAAAAAABcAAAAUAAAAAAAAAAAAAAD/fwAA/38AAAAAAAAJAAAABAAAAAcAAAAfAAAAVAAAAAAAAAAAAAAAAAAAAAAAAAAAAAAAAAAAAAAAAAAAAAAAAAAAAAAAAAAAAAAAAAAAAAAAAAAAAAAAAAAAAAAAAAAAAAAAAAAAAAAAAAAAAAAAAAAAACEAAAAYAAAAFAAAAEwvAABpCwAAPzMAAIUPAAAAAAAAJgAAAAgAAAD/////AAAAAA=="/>
                </a:ext>
              </a:extLst>
            </p:cNvGrpSpPr>
            <p:nvPr/>
          </p:nvGrpSpPr>
          <p:grpSpPr>
            <a:xfrm>
              <a:off x="7688580" y="1854835"/>
              <a:ext cx="641985" cy="668020"/>
              <a:chOff x="7688580" y="1854835"/>
              <a:chExt cx="641985" cy="668020"/>
            </a:xfrm>
          </p:grpSpPr>
          <p:grpSp>
            <p:nvGrpSpPr>
              <p:cNvPr id="107" name="Google Shape;12009;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wvAABpCwAAODEAAIUPAAAAAAAAJgAAAAgAAAD/////AAAAAA=="/>
                  </a:ext>
                </a:extLst>
              </p:cNvGrpSpPr>
              <p:nvPr/>
            </p:nvGrpSpPr>
            <p:grpSpPr>
              <a:xfrm>
                <a:off x="7688580" y="1854835"/>
                <a:ext cx="312420" cy="668020"/>
                <a:chOff x="7688580" y="1854835"/>
                <a:chExt cx="312420" cy="668020"/>
              </a:xfrm>
            </p:grpSpPr>
            <p:sp>
              <p:nvSpPr>
                <p:cNvPr id="114" name="Google Shape;1201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TC8AAGkLAAA4MQAAhQ8AAAAAAAAmAAAACAAAAP//////////"/>
                    </a:ext>
                  </a:extLst>
                </p:cNvSpPr>
                <p:nvPr/>
              </p:nvSpPr>
              <p:spPr>
                <a:xfrm>
                  <a:off x="7688580" y="1854835"/>
                  <a:ext cx="312420" cy="668020"/>
                </a:xfrm>
                <a:custGeom>
                  <a:avLst/>
                  <a:gdLst/>
                  <a:ahLst/>
                  <a:cxnLst/>
                  <a:rect l="0" t="0" r="312420" b="668020"/>
                  <a:pathLst>
                    <a:path w="312420" h="668020">
                      <a:moveTo>
                        <a:pt x="253208" y="15547"/>
                      </a:moveTo>
                      <a:cubicBezTo>
                        <a:pt x="294971" y="15547"/>
                        <a:pt x="296823" y="70923"/>
                        <a:pt x="296867" y="73110"/>
                      </a:cubicBezTo>
                      <a:lnTo>
                        <a:pt x="296867" y="626253"/>
                      </a:lnTo>
                      <a:cubicBezTo>
                        <a:pt x="290399" y="632390"/>
                        <a:pt x="264762" y="652429"/>
                        <a:pt x="206315" y="652429"/>
                      </a:cubicBezTo>
                      <a:cubicBezTo>
                        <a:pt x="134402" y="652429"/>
                        <a:pt x="97123" y="608974"/>
                        <a:pt x="92081" y="565930"/>
                      </a:cubicBezTo>
                      <a:cubicBezTo>
                        <a:pt x="91699" y="562891"/>
                        <a:pt x="89509" y="560336"/>
                        <a:pt x="86569" y="559426"/>
                      </a:cubicBezTo>
                      <a:cubicBezTo>
                        <a:pt x="84805" y="558912"/>
                        <a:pt x="43909" y="546037"/>
                        <a:pt x="44762" y="501011"/>
                      </a:cubicBezTo>
                      <a:cubicBezTo>
                        <a:pt x="45085" y="484437"/>
                        <a:pt x="46952" y="472898"/>
                        <a:pt x="50700" y="464867"/>
                      </a:cubicBezTo>
                      <a:cubicBezTo>
                        <a:pt x="50700" y="464867"/>
                        <a:pt x="54126" y="459788"/>
                        <a:pt x="54170" y="459171"/>
                      </a:cubicBezTo>
                      <a:cubicBezTo>
                        <a:pt x="54978" y="458114"/>
                        <a:pt x="55845" y="457174"/>
                        <a:pt x="56786" y="456308"/>
                      </a:cubicBezTo>
                      <a:cubicBezTo>
                        <a:pt x="64739" y="448748"/>
                        <a:pt x="78866" y="445342"/>
                        <a:pt x="103194" y="445342"/>
                      </a:cubicBezTo>
                      <a:cubicBezTo>
                        <a:pt x="106531" y="445342"/>
                        <a:pt x="110045" y="445400"/>
                        <a:pt x="113764" y="445533"/>
                      </a:cubicBezTo>
                      <a:cubicBezTo>
                        <a:pt x="131830" y="446120"/>
                        <a:pt x="151704" y="446399"/>
                        <a:pt x="172990" y="446399"/>
                      </a:cubicBezTo>
                      <a:cubicBezTo>
                        <a:pt x="176033" y="446399"/>
                        <a:pt x="179105" y="446399"/>
                        <a:pt x="182207" y="446384"/>
                      </a:cubicBezTo>
                      <a:lnTo>
                        <a:pt x="182398" y="446384"/>
                      </a:lnTo>
                      <a:cubicBezTo>
                        <a:pt x="182428" y="446384"/>
                        <a:pt x="182457" y="446384"/>
                        <a:pt x="182486" y="446384"/>
                      </a:cubicBezTo>
                      <a:cubicBezTo>
                        <a:pt x="208079" y="446384"/>
                        <a:pt x="228806" y="467128"/>
                        <a:pt x="228806" y="492702"/>
                      </a:cubicBezTo>
                      <a:lnTo>
                        <a:pt x="228806" y="521095"/>
                      </a:lnTo>
                      <a:cubicBezTo>
                        <a:pt x="228718" y="525470"/>
                        <a:pt x="232231" y="529081"/>
                        <a:pt x="236612" y="529081"/>
                      </a:cubicBezTo>
                      <a:cubicBezTo>
                        <a:pt x="240992" y="529081"/>
                        <a:pt x="244550" y="525470"/>
                        <a:pt x="244418" y="521095"/>
                      </a:cubicBezTo>
                      <a:lnTo>
                        <a:pt x="244418" y="492702"/>
                      </a:lnTo>
                      <a:cubicBezTo>
                        <a:pt x="244418" y="458525"/>
                        <a:pt x="216679" y="430808"/>
                        <a:pt x="182486" y="430808"/>
                      </a:cubicBezTo>
                      <a:cubicBezTo>
                        <a:pt x="182457" y="430808"/>
                        <a:pt x="182428" y="430808"/>
                        <a:pt x="182398" y="430808"/>
                      </a:cubicBezTo>
                      <a:lnTo>
                        <a:pt x="182163" y="430808"/>
                      </a:lnTo>
                      <a:cubicBezTo>
                        <a:pt x="179370" y="430822"/>
                        <a:pt x="176606" y="430822"/>
                        <a:pt x="173872" y="430822"/>
                      </a:cubicBezTo>
                      <a:cubicBezTo>
                        <a:pt x="152425" y="430822"/>
                        <a:pt x="132418" y="430499"/>
                        <a:pt x="114249" y="429956"/>
                      </a:cubicBezTo>
                      <a:cubicBezTo>
                        <a:pt x="110441" y="429824"/>
                        <a:pt x="106825" y="429765"/>
                        <a:pt x="103385" y="429765"/>
                      </a:cubicBezTo>
                      <a:cubicBezTo>
                        <a:pt x="74235" y="429765"/>
                        <a:pt x="57227" y="434346"/>
                        <a:pt x="46085" y="444960"/>
                      </a:cubicBezTo>
                      <a:cubicBezTo>
                        <a:pt x="44953" y="446002"/>
                        <a:pt x="43909" y="447148"/>
                        <a:pt x="42954" y="448293"/>
                      </a:cubicBezTo>
                      <a:cubicBezTo>
                        <a:pt x="15362" y="433230"/>
                        <a:pt x="15935" y="393856"/>
                        <a:pt x="15935" y="393430"/>
                      </a:cubicBezTo>
                      <a:lnTo>
                        <a:pt x="15935" y="393240"/>
                      </a:lnTo>
                      <a:lnTo>
                        <a:pt x="15935" y="315197"/>
                      </a:lnTo>
                      <a:cubicBezTo>
                        <a:pt x="15935" y="293308"/>
                        <a:pt x="21315" y="277247"/>
                        <a:pt x="31870" y="267367"/>
                      </a:cubicBezTo>
                      <a:cubicBezTo>
                        <a:pt x="42704" y="257325"/>
                        <a:pt x="56301" y="256620"/>
                        <a:pt x="59947" y="256620"/>
                      </a:cubicBezTo>
                      <a:cubicBezTo>
                        <a:pt x="60535" y="256620"/>
                        <a:pt x="60873" y="256635"/>
                        <a:pt x="60888" y="256635"/>
                      </a:cubicBezTo>
                      <a:cubicBezTo>
                        <a:pt x="61108" y="256664"/>
                        <a:pt x="61329" y="256664"/>
                        <a:pt x="61534" y="256664"/>
                      </a:cubicBezTo>
                      <a:cubicBezTo>
                        <a:pt x="65768" y="256664"/>
                        <a:pt x="69296" y="253229"/>
                        <a:pt x="69296" y="248898"/>
                      </a:cubicBezTo>
                      <a:lnTo>
                        <a:pt x="69296" y="177227"/>
                      </a:lnTo>
                      <a:cubicBezTo>
                        <a:pt x="69296" y="162693"/>
                        <a:pt x="73294" y="151579"/>
                        <a:pt x="81188" y="144165"/>
                      </a:cubicBezTo>
                      <a:cubicBezTo>
                        <a:pt x="92169" y="133815"/>
                        <a:pt x="108016" y="133081"/>
                        <a:pt x="112411" y="133081"/>
                      </a:cubicBezTo>
                      <a:cubicBezTo>
                        <a:pt x="113132" y="133081"/>
                        <a:pt x="113543" y="133096"/>
                        <a:pt x="113573" y="133096"/>
                      </a:cubicBezTo>
                      <a:cubicBezTo>
                        <a:pt x="113764" y="133111"/>
                        <a:pt x="113940" y="133111"/>
                        <a:pt x="114116" y="133111"/>
                      </a:cubicBezTo>
                      <a:cubicBezTo>
                        <a:pt x="121319" y="133111"/>
                        <a:pt x="124700" y="124009"/>
                        <a:pt x="118997" y="119325"/>
                      </a:cubicBezTo>
                      <a:cubicBezTo>
                        <a:pt x="116292" y="117094"/>
                        <a:pt x="113911" y="113761"/>
                        <a:pt x="116674" y="105937"/>
                      </a:cubicBezTo>
                      <a:cubicBezTo>
                        <a:pt x="122187" y="90536"/>
                        <a:pt x="145207" y="67737"/>
                        <a:pt x="175357" y="47992"/>
                      </a:cubicBezTo>
                      <a:cubicBezTo>
                        <a:pt x="205315" y="28275"/>
                        <a:pt x="235847" y="15547"/>
                        <a:pt x="253208" y="15547"/>
                      </a:cubicBezTo>
                      <a:close/>
                      <a:moveTo>
                        <a:pt x="253164" y="15"/>
                      </a:moveTo>
                      <a:cubicBezTo>
                        <a:pt x="207932" y="15"/>
                        <a:pt x="116101" y="61190"/>
                        <a:pt x="101974" y="100754"/>
                      </a:cubicBezTo>
                      <a:cubicBezTo>
                        <a:pt x="99696" y="107170"/>
                        <a:pt x="99255" y="113204"/>
                        <a:pt x="100636" y="118562"/>
                      </a:cubicBezTo>
                      <a:cubicBezTo>
                        <a:pt x="91743" y="120089"/>
                        <a:pt x="80145" y="123832"/>
                        <a:pt x="70634" y="132714"/>
                      </a:cubicBezTo>
                      <a:cubicBezTo>
                        <a:pt x="59403" y="143211"/>
                        <a:pt x="53743" y="158230"/>
                        <a:pt x="53743" y="177271"/>
                      </a:cubicBezTo>
                      <a:lnTo>
                        <a:pt x="53743" y="241440"/>
                      </a:lnTo>
                      <a:cubicBezTo>
                        <a:pt x="45467" y="242395"/>
                        <a:pt x="32634" y="245566"/>
                        <a:pt x="21462" y="255827"/>
                      </a:cubicBezTo>
                      <a:cubicBezTo>
                        <a:pt x="7468" y="268703"/>
                        <a:pt x="338" y="288698"/>
                        <a:pt x="338" y="315197"/>
                      </a:cubicBezTo>
                      <a:lnTo>
                        <a:pt x="338" y="393137"/>
                      </a:lnTo>
                      <a:cubicBezTo>
                        <a:pt x="294" y="396469"/>
                        <a:pt x="0" y="442582"/>
                        <a:pt x="35104" y="461770"/>
                      </a:cubicBezTo>
                      <a:cubicBezTo>
                        <a:pt x="31399" y="471518"/>
                        <a:pt x="29488" y="484099"/>
                        <a:pt x="29165" y="500718"/>
                      </a:cubicBezTo>
                      <a:cubicBezTo>
                        <a:pt x="28253" y="547417"/>
                        <a:pt x="63975" y="566884"/>
                        <a:pt x="77234" y="572492"/>
                      </a:cubicBezTo>
                      <a:cubicBezTo>
                        <a:pt x="81335" y="597670"/>
                        <a:pt x="94507" y="620601"/>
                        <a:pt x="114616" y="637557"/>
                      </a:cubicBezTo>
                      <a:cubicBezTo>
                        <a:pt x="138254" y="657465"/>
                        <a:pt x="169932" y="668005"/>
                        <a:pt x="206315" y="668005"/>
                      </a:cubicBezTo>
                      <a:cubicBezTo>
                        <a:pt x="283270" y="668005"/>
                        <a:pt x="309656" y="635561"/>
                        <a:pt x="310759" y="634195"/>
                      </a:cubicBezTo>
                      <a:cubicBezTo>
                        <a:pt x="311847" y="632815"/>
                        <a:pt x="312420" y="631157"/>
                        <a:pt x="312420" y="629395"/>
                      </a:cubicBezTo>
                      <a:lnTo>
                        <a:pt x="312420" y="72919"/>
                      </a:lnTo>
                      <a:cubicBezTo>
                        <a:pt x="311891" y="47698"/>
                        <a:pt x="298822" y="15"/>
                        <a:pt x="253164" y="15"/>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1201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JzAAAJIOAAA4MQAABg8AAAAAAAAmAAAACAAAAP//////////"/>
                    </a:ext>
                  </a:extLst>
                </p:cNvSpPr>
                <p:nvPr/>
              </p:nvSpPr>
              <p:spPr>
                <a:xfrm>
                  <a:off x="7827645" y="2368550"/>
                  <a:ext cx="173355" cy="73660"/>
                </a:xfrm>
                <a:custGeom>
                  <a:avLst/>
                  <a:gdLst/>
                  <a:ahLst/>
                  <a:cxnLst/>
                  <a:rect l="0" t="0" r="173355" b="73660"/>
                  <a:pathLst>
                    <a:path w="173355" h="73660">
                      <a:moveTo>
                        <a:pt x="165568" y="15"/>
                      </a:moveTo>
                      <a:cubicBezTo>
                        <a:pt x="165480" y="15"/>
                        <a:pt x="165392" y="15"/>
                        <a:pt x="165304" y="15"/>
                      </a:cubicBezTo>
                      <a:lnTo>
                        <a:pt x="63553" y="15"/>
                      </a:lnTo>
                      <a:cubicBezTo>
                        <a:pt x="28471" y="59"/>
                        <a:pt x="0" y="28401"/>
                        <a:pt x="0" y="63378"/>
                      </a:cubicBezTo>
                      <a:lnTo>
                        <a:pt x="0" y="65882"/>
                      </a:lnTo>
                      <a:cubicBezTo>
                        <a:pt x="0" y="70145"/>
                        <a:pt x="3467" y="73660"/>
                        <a:pt x="7742" y="73660"/>
                      </a:cubicBezTo>
                      <a:cubicBezTo>
                        <a:pt x="12076" y="73660"/>
                        <a:pt x="15587" y="70145"/>
                        <a:pt x="15543" y="65882"/>
                      </a:cubicBezTo>
                      <a:lnTo>
                        <a:pt x="15543" y="63378"/>
                      </a:lnTo>
                      <a:cubicBezTo>
                        <a:pt x="15587" y="36969"/>
                        <a:pt x="37080" y="15555"/>
                        <a:pt x="63553" y="15555"/>
                      </a:cubicBezTo>
                      <a:lnTo>
                        <a:pt x="165304" y="15555"/>
                      </a:lnTo>
                      <a:cubicBezTo>
                        <a:pt x="165363" y="15555"/>
                        <a:pt x="165421" y="15555"/>
                        <a:pt x="165480" y="15555"/>
                      </a:cubicBezTo>
                      <a:cubicBezTo>
                        <a:pt x="169785" y="15555"/>
                        <a:pt x="173340" y="12084"/>
                        <a:pt x="173340" y="7792"/>
                      </a:cubicBezTo>
                      <a:cubicBezTo>
                        <a:pt x="173340" y="3471"/>
                        <a:pt x="169829" y="15"/>
                        <a:pt x="165568" y="15"/>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201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oS8AAOUMAACIMAAAog0AAAAAAAAmAAAACAAAAP//////////"/>
                    </a:ext>
                  </a:extLst>
                </p:cNvSpPr>
                <p:nvPr/>
              </p:nvSpPr>
              <p:spPr>
                <a:xfrm>
                  <a:off x="7742555" y="2096135"/>
                  <a:ext cx="146685" cy="120015"/>
                </a:xfrm>
                <a:custGeom>
                  <a:avLst/>
                  <a:gdLst/>
                  <a:ahLst/>
                  <a:cxnLst/>
                  <a:rect l="0" t="0" r="146685" b="120015"/>
                  <a:pathLst>
                    <a:path w="146685" h="120015">
                      <a:moveTo>
                        <a:pt x="7545" y="14"/>
                      </a:moveTo>
                      <a:cubicBezTo>
                        <a:pt x="3370" y="102"/>
                        <a:pt x="0" y="3565"/>
                        <a:pt x="0" y="7790"/>
                      </a:cubicBezTo>
                      <a:cubicBezTo>
                        <a:pt x="0" y="12016"/>
                        <a:pt x="3370" y="15434"/>
                        <a:pt x="7545" y="15581"/>
                      </a:cubicBezTo>
                      <a:lnTo>
                        <a:pt x="72954" y="15581"/>
                      </a:lnTo>
                      <a:cubicBezTo>
                        <a:pt x="105101" y="15581"/>
                        <a:pt x="131080" y="41638"/>
                        <a:pt x="131124" y="73813"/>
                      </a:cubicBezTo>
                      <a:lnTo>
                        <a:pt x="131124" y="112224"/>
                      </a:lnTo>
                      <a:cubicBezTo>
                        <a:pt x="131124" y="116537"/>
                        <a:pt x="134626" y="120000"/>
                        <a:pt x="138904" y="120000"/>
                      </a:cubicBezTo>
                      <a:cubicBezTo>
                        <a:pt x="143168" y="120000"/>
                        <a:pt x="146670" y="116537"/>
                        <a:pt x="146670" y="112268"/>
                      </a:cubicBezTo>
                      <a:lnTo>
                        <a:pt x="146670" y="73813"/>
                      </a:lnTo>
                      <a:cubicBezTo>
                        <a:pt x="146626" y="33040"/>
                        <a:pt x="113673" y="58"/>
                        <a:pt x="72954" y="14"/>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201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cDAAAFkNAAA0MQAAcQ0AAAAAAAAmAAAACAAAAP//////////"/>
                    </a:ext>
                  </a:extLst>
                </p:cNvSpPr>
                <p:nvPr/>
              </p:nvSpPr>
              <p:spPr>
                <a:xfrm>
                  <a:off x="7874000" y="2169795"/>
                  <a:ext cx="124460" cy="15240"/>
                </a:xfrm>
                <a:custGeom>
                  <a:avLst/>
                  <a:gdLst/>
                  <a:ahLst/>
                  <a:cxnLst/>
                  <a:rect l="0" t="0" r="124460" b="15240"/>
                  <a:pathLst>
                    <a:path w="124460" h="15240">
                      <a:moveTo>
                        <a:pt x="7610" y="0"/>
                      </a:moveTo>
                      <a:cubicBezTo>
                        <a:pt x="3387" y="144"/>
                        <a:pt x="15" y="3487"/>
                        <a:pt x="15" y="7620"/>
                      </a:cubicBezTo>
                      <a:cubicBezTo>
                        <a:pt x="15" y="11753"/>
                        <a:pt x="3387" y="15082"/>
                        <a:pt x="7610" y="15226"/>
                      </a:cubicBezTo>
                      <a:lnTo>
                        <a:pt x="116909" y="15226"/>
                      </a:lnTo>
                      <a:cubicBezTo>
                        <a:pt x="121131" y="15082"/>
                        <a:pt x="124445" y="11753"/>
                        <a:pt x="124445" y="7620"/>
                      </a:cubicBezTo>
                      <a:cubicBezTo>
                        <a:pt x="124445" y="3487"/>
                        <a:pt x="121131" y="144"/>
                        <a:pt x="116909"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201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JDAAAJMNAADUMAAA9Q0AAAAAAAAmAAAACAAAAP//////////"/>
                    </a:ext>
                  </a:extLst>
                </p:cNvSpPr>
                <p:nvPr/>
              </p:nvSpPr>
              <p:spPr>
                <a:xfrm>
                  <a:off x="7825740" y="2206625"/>
                  <a:ext cx="111760" cy="62230"/>
                </a:xfrm>
                <a:custGeom>
                  <a:avLst/>
                  <a:gdLst/>
                  <a:ahLst/>
                  <a:cxnLst/>
                  <a:rect l="0" t="0" r="111760" b="62230"/>
                  <a:pathLst>
                    <a:path w="111760" h="62230">
                      <a:moveTo>
                        <a:pt x="42403" y="0"/>
                      </a:moveTo>
                      <a:cubicBezTo>
                        <a:pt x="19001" y="0"/>
                        <a:pt x="59" y="18956"/>
                        <a:pt x="15" y="42322"/>
                      </a:cubicBezTo>
                      <a:lnTo>
                        <a:pt x="15" y="50379"/>
                      </a:lnTo>
                      <a:cubicBezTo>
                        <a:pt x="147" y="54554"/>
                        <a:pt x="3565" y="57923"/>
                        <a:pt x="7791" y="57923"/>
                      </a:cubicBezTo>
                      <a:cubicBezTo>
                        <a:pt x="12017" y="57923"/>
                        <a:pt x="15479" y="54554"/>
                        <a:pt x="15582" y="50379"/>
                      </a:cubicBezTo>
                      <a:lnTo>
                        <a:pt x="15582" y="42322"/>
                      </a:lnTo>
                      <a:cubicBezTo>
                        <a:pt x="15582" y="27541"/>
                        <a:pt x="27584" y="15543"/>
                        <a:pt x="42403" y="15499"/>
                      </a:cubicBezTo>
                      <a:lnTo>
                        <a:pt x="68506" y="15499"/>
                      </a:lnTo>
                      <a:cubicBezTo>
                        <a:pt x="83794" y="15543"/>
                        <a:pt x="96178" y="27863"/>
                        <a:pt x="96178" y="43127"/>
                      </a:cubicBezTo>
                      <a:lnTo>
                        <a:pt x="96178" y="54451"/>
                      </a:lnTo>
                      <a:cubicBezTo>
                        <a:pt x="96178" y="58773"/>
                        <a:pt x="99699" y="62230"/>
                        <a:pt x="103969" y="62230"/>
                      </a:cubicBezTo>
                      <a:cubicBezTo>
                        <a:pt x="108283" y="62230"/>
                        <a:pt x="111760" y="58773"/>
                        <a:pt x="111760" y="54451"/>
                      </a:cubicBezTo>
                      <a:lnTo>
                        <a:pt x="111760" y="43127"/>
                      </a:lnTo>
                      <a:cubicBezTo>
                        <a:pt x="111701" y="19337"/>
                        <a:pt x="92392" y="0"/>
                        <a:pt x="68506"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201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9C8AACIMAACYMAAAOwwAAAAAAAAmAAAACAAAAP//////////"/>
                    </a:ext>
                  </a:extLst>
                </p:cNvSpPr>
                <p:nvPr/>
              </p:nvSpPr>
              <p:spPr>
                <a:xfrm>
                  <a:off x="7795260" y="1972310"/>
                  <a:ext cx="104140" cy="15875"/>
                </a:xfrm>
                <a:custGeom>
                  <a:avLst/>
                  <a:gdLst/>
                  <a:ahLst/>
                  <a:cxnLst/>
                  <a:rect l="0" t="0" r="104140" b="15875"/>
                  <a:pathLst>
                    <a:path w="104140" h="15875">
                      <a:moveTo>
                        <a:pt x="96437" y="0"/>
                      </a:moveTo>
                      <a:cubicBezTo>
                        <a:pt x="96350" y="0"/>
                        <a:pt x="96277" y="0"/>
                        <a:pt x="96189" y="0"/>
                      </a:cubicBezTo>
                      <a:lnTo>
                        <a:pt x="7527" y="0"/>
                      </a:lnTo>
                      <a:cubicBezTo>
                        <a:pt x="3318" y="104"/>
                        <a:pt x="0" y="3642"/>
                        <a:pt x="0" y="7915"/>
                      </a:cubicBezTo>
                      <a:cubicBezTo>
                        <a:pt x="0" y="12232"/>
                        <a:pt x="3318" y="15770"/>
                        <a:pt x="7527" y="15860"/>
                      </a:cubicBezTo>
                      <a:lnTo>
                        <a:pt x="96189" y="15860"/>
                      </a:lnTo>
                      <a:cubicBezTo>
                        <a:pt x="96277" y="15860"/>
                        <a:pt x="96350" y="15875"/>
                        <a:pt x="96437" y="15875"/>
                      </a:cubicBezTo>
                      <a:cubicBezTo>
                        <a:pt x="100676" y="15875"/>
                        <a:pt x="104125" y="12337"/>
                        <a:pt x="104125" y="7915"/>
                      </a:cubicBezTo>
                      <a:cubicBezTo>
                        <a:pt x="104125" y="3537"/>
                        <a:pt x="100676" y="0"/>
                        <a:pt x="96437"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201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fzAAANwLAAA0MQAAgQwAAAAAAAAmAAAACAAAAP//////////"/>
                    </a:ext>
                  </a:extLst>
                </p:cNvSpPr>
                <p:nvPr/>
              </p:nvSpPr>
              <p:spPr>
                <a:xfrm>
                  <a:off x="7883525" y="1927860"/>
                  <a:ext cx="114935" cy="104775"/>
                </a:xfrm>
                <a:custGeom>
                  <a:avLst/>
                  <a:gdLst/>
                  <a:ahLst/>
                  <a:cxnLst/>
                  <a:rect l="0" t="0" r="114935" b="104775"/>
                  <a:pathLst>
                    <a:path w="114935" h="104775">
                      <a:moveTo>
                        <a:pt x="62298" y="0"/>
                      </a:moveTo>
                      <a:cubicBezTo>
                        <a:pt x="62209" y="0"/>
                        <a:pt x="62121" y="0"/>
                        <a:pt x="62047" y="0"/>
                      </a:cubicBezTo>
                      <a:lnTo>
                        <a:pt x="49175" y="0"/>
                      </a:lnTo>
                      <a:cubicBezTo>
                        <a:pt x="22017" y="0"/>
                        <a:pt x="44" y="22033"/>
                        <a:pt x="0" y="49167"/>
                      </a:cubicBezTo>
                      <a:lnTo>
                        <a:pt x="0" y="56742"/>
                      </a:lnTo>
                      <a:cubicBezTo>
                        <a:pt x="44" y="83256"/>
                        <a:pt x="21487" y="104760"/>
                        <a:pt x="47982" y="104760"/>
                      </a:cubicBezTo>
                      <a:lnTo>
                        <a:pt x="107306" y="104760"/>
                      </a:lnTo>
                      <a:cubicBezTo>
                        <a:pt x="111547" y="104671"/>
                        <a:pt x="114935" y="101193"/>
                        <a:pt x="114935" y="96948"/>
                      </a:cubicBezTo>
                      <a:cubicBezTo>
                        <a:pt x="114935" y="92704"/>
                        <a:pt x="111547" y="89270"/>
                        <a:pt x="107306" y="89122"/>
                      </a:cubicBezTo>
                      <a:lnTo>
                        <a:pt x="47982" y="89122"/>
                      </a:lnTo>
                      <a:cubicBezTo>
                        <a:pt x="30118" y="89122"/>
                        <a:pt x="15626" y="74635"/>
                        <a:pt x="15626" y="56742"/>
                      </a:cubicBezTo>
                      <a:lnTo>
                        <a:pt x="15626" y="49167"/>
                      </a:lnTo>
                      <a:cubicBezTo>
                        <a:pt x="15626" y="30670"/>
                        <a:pt x="30633" y="15637"/>
                        <a:pt x="49175" y="15593"/>
                      </a:cubicBezTo>
                      <a:lnTo>
                        <a:pt x="62047" y="15593"/>
                      </a:lnTo>
                      <a:cubicBezTo>
                        <a:pt x="62121" y="15593"/>
                        <a:pt x="62209" y="15607"/>
                        <a:pt x="62298" y="15607"/>
                      </a:cubicBezTo>
                      <a:cubicBezTo>
                        <a:pt x="66569" y="15607"/>
                        <a:pt x="70044" y="12129"/>
                        <a:pt x="70044" y="7781"/>
                      </a:cubicBezTo>
                      <a:cubicBezTo>
                        <a:pt x="70044" y="3478"/>
                        <a:pt x="66569" y="0"/>
                        <a:pt x="62298"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9" name="Google Shape;12017;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MxAABpCwAAPzMAAIUPAAAAAAAAJgAAAAgAAAD/////AAAAAA=="/>
                  </a:ext>
                </a:extLst>
              </p:cNvGrpSpPr>
              <p:nvPr/>
            </p:nvGrpSpPr>
            <p:grpSpPr>
              <a:xfrm flipH="1">
                <a:off x="8018145" y="1854835"/>
                <a:ext cx="312420" cy="668020"/>
                <a:chOff x="8018145" y="1854835"/>
                <a:chExt cx="312420" cy="668020"/>
              </a:xfrm>
            </p:grpSpPr>
            <p:sp>
              <p:nvSpPr>
                <p:cNvPr id="106" name="Google Shape;1201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UzEAAGkLAAA/MwAAhQ8AAAAAAAAmAAAACAAAAP//////////"/>
                    </a:ext>
                  </a:extLst>
                </p:cNvSpPr>
                <p:nvPr/>
              </p:nvSpPr>
              <p:spPr>
                <a:xfrm>
                  <a:off x="8018145" y="1854835"/>
                  <a:ext cx="312420" cy="668020"/>
                </a:xfrm>
                <a:custGeom>
                  <a:avLst/>
                  <a:gdLst/>
                  <a:ahLst/>
                  <a:cxnLst/>
                  <a:rect l="0" t="0" r="312420" b="668020"/>
                  <a:pathLst>
                    <a:path w="312420" h="668020">
                      <a:moveTo>
                        <a:pt x="253208" y="15547"/>
                      </a:moveTo>
                      <a:cubicBezTo>
                        <a:pt x="294971" y="15547"/>
                        <a:pt x="296823" y="70923"/>
                        <a:pt x="296867" y="73110"/>
                      </a:cubicBezTo>
                      <a:lnTo>
                        <a:pt x="296867" y="626253"/>
                      </a:lnTo>
                      <a:cubicBezTo>
                        <a:pt x="290399" y="632390"/>
                        <a:pt x="264762" y="652429"/>
                        <a:pt x="206315" y="652429"/>
                      </a:cubicBezTo>
                      <a:cubicBezTo>
                        <a:pt x="134402" y="652429"/>
                        <a:pt x="97123" y="608974"/>
                        <a:pt x="92081" y="565930"/>
                      </a:cubicBezTo>
                      <a:cubicBezTo>
                        <a:pt x="91699" y="562891"/>
                        <a:pt x="89509" y="560336"/>
                        <a:pt x="86569" y="559426"/>
                      </a:cubicBezTo>
                      <a:cubicBezTo>
                        <a:pt x="84805" y="558912"/>
                        <a:pt x="43909" y="546037"/>
                        <a:pt x="44762" y="501011"/>
                      </a:cubicBezTo>
                      <a:cubicBezTo>
                        <a:pt x="45085" y="484437"/>
                        <a:pt x="46952" y="472898"/>
                        <a:pt x="50700" y="464867"/>
                      </a:cubicBezTo>
                      <a:cubicBezTo>
                        <a:pt x="50700" y="464867"/>
                        <a:pt x="54126" y="459788"/>
                        <a:pt x="54170" y="459171"/>
                      </a:cubicBezTo>
                      <a:cubicBezTo>
                        <a:pt x="54978" y="458114"/>
                        <a:pt x="55845" y="457174"/>
                        <a:pt x="56786" y="456308"/>
                      </a:cubicBezTo>
                      <a:cubicBezTo>
                        <a:pt x="64739" y="448748"/>
                        <a:pt x="78866" y="445342"/>
                        <a:pt x="103194" y="445342"/>
                      </a:cubicBezTo>
                      <a:cubicBezTo>
                        <a:pt x="106531" y="445342"/>
                        <a:pt x="110045" y="445400"/>
                        <a:pt x="113764" y="445533"/>
                      </a:cubicBezTo>
                      <a:cubicBezTo>
                        <a:pt x="131830" y="446120"/>
                        <a:pt x="151704" y="446399"/>
                        <a:pt x="172990" y="446399"/>
                      </a:cubicBezTo>
                      <a:cubicBezTo>
                        <a:pt x="176033" y="446399"/>
                        <a:pt x="179105" y="446399"/>
                        <a:pt x="182207" y="446384"/>
                      </a:cubicBezTo>
                      <a:lnTo>
                        <a:pt x="182398" y="446384"/>
                      </a:lnTo>
                      <a:cubicBezTo>
                        <a:pt x="182428" y="446384"/>
                        <a:pt x="182457" y="446384"/>
                        <a:pt x="182486" y="446384"/>
                      </a:cubicBezTo>
                      <a:cubicBezTo>
                        <a:pt x="208079" y="446384"/>
                        <a:pt x="228806" y="467128"/>
                        <a:pt x="228806" y="492702"/>
                      </a:cubicBezTo>
                      <a:lnTo>
                        <a:pt x="228806" y="521095"/>
                      </a:lnTo>
                      <a:cubicBezTo>
                        <a:pt x="228718" y="525470"/>
                        <a:pt x="232231" y="529081"/>
                        <a:pt x="236612" y="529081"/>
                      </a:cubicBezTo>
                      <a:cubicBezTo>
                        <a:pt x="240992" y="529081"/>
                        <a:pt x="244550" y="525470"/>
                        <a:pt x="244418" y="521095"/>
                      </a:cubicBezTo>
                      <a:lnTo>
                        <a:pt x="244418" y="492702"/>
                      </a:lnTo>
                      <a:cubicBezTo>
                        <a:pt x="244418" y="458525"/>
                        <a:pt x="216679" y="430808"/>
                        <a:pt x="182486" y="430808"/>
                      </a:cubicBezTo>
                      <a:cubicBezTo>
                        <a:pt x="182457" y="430808"/>
                        <a:pt x="182428" y="430808"/>
                        <a:pt x="182398" y="430808"/>
                      </a:cubicBezTo>
                      <a:lnTo>
                        <a:pt x="182163" y="430808"/>
                      </a:lnTo>
                      <a:cubicBezTo>
                        <a:pt x="179370" y="430822"/>
                        <a:pt x="176606" y="430822"/>
                        <a:pt x="173872" y="430822"/>
                      </a:cubicBezTo>
                      <a:cubicBezTo>
                        <a:pt x="152425" y="430822"/>
                        <a:pt x="132418" y="430499"/>
                        <a:pt x="114249" y="429956"/>
                      </a:cubicBezTo>
                      <a:cubicBezTo>
                        <a:pt x="110441" y="429824"/>
                        <a:pt x="106825" y="429765"/>
                        <a:pt x="103385" y="429765"/>
                      </a:cubicBezTo>
                      <a:cubicBezTo>
                        <a:pt x="74235" y="429765"/>
                        <a:pt x="57227" y="434346"/>
                        <a:pt x="46085" y="444960"/>
                      </a:cubicBezTo>
                      <a:cubicBezTo>
                        <a:pt x="44953" y="446002"/>
                        <a:pt x="43909" y="447148"/>
                        <a:pt x="42954" y="448293"/>
                      </a:cubicBezTo>
                      <a:cubicBezTo>
                        <a:pt x="15362" y="433230"/>
                        <a:pt x="15935" y="393856"/>
                        <a:pt x="15935" y="393430"/>
                      </a:cubicBezTo>
                      <a:lnTo>
                        <a:pt x="15935" y="393240"/>
                      </a:lnTo>
                      <a:lnTo>
                        <a:pt x="15935" y="315197"/>
                      </a:lnTo>
                      <a:cubicBezTo>
                        <a:pt x="15935" y="293308"/>
                        <a:pt x="21315" y="277247"/>
                        <a:pt x="31870" y="267367"/>
                      </a:cubicBezTo>
                      <a:cubicBezTo>
                        <a:pt x="42704" y="257325"/>
                        <a:pt x="56301" y="256620"/>
                        <a:pt x="59947" y="256620"/>
                      </a:cubicBezTo>
                      <a:cubicBezTo>
                        <a:pt x="60535" y="256620"/>
                        <a:pt x="60873" y="256635"/>
                        <a:pt x="60888" y="256635"/>
                      </a:cubicBezTo>
                      <a:cubicBezTo>
                        <a:pt x="61108" y="256664"/>
                        <a:pt x="61329" y="256664"/>
                        <a:pt x="61534" y="256664"/>
                      </a:cubicBezTo>
                      <a:cubicBezTo>
                        <a:pt x="65768" y="256664"/>
                        <a:pt x="69296" y="253229"/>
                        <a:pt x="69296" y="248898"/>
                      </a:cubicBezTo>
                      <a:lnTo>
                        <a:pt x="69296" y="177227"/>
                      </a:lnTo>
                      <a:cubicBezTo>
                        <a:pt x="69296" y="162693"/>
                        <a:pt x="73294" y="151579"/>
                        <a:pt x="81188" y="144165"/>
                      </a:cubicBezTo>
                      <a:cubicBezTo>
                        <a:pt x="92169" y="133815"/>
                        <a:pt x="108016" y="133081"/>
                        <a:pt x="112411" y="133081"/>
                      </a:cubicBezTo>
                      <a:cubicBezTo>
                        <a:pt x="113132" y="133081"/>
                        <a:pt x="113543" y="133096"/>
                        <a:pt x="113573" y="133096"/>
                      </a:cubicBezTo>
                      <a:cubicBezTo>
                        <a:pt x="113764" y="133111"/>
                        <a:pt x="113940" y="133111"/>
                        <a:pt x="114116" y="133111"/>
                      </a:cubicBezTo>
                      <a:cubicBezTo>
                        <a:pt x="121319" y="133111"/>
                        <a:pt x="124700" y="124009"/>
                        <a:pt x="118997" y="119325"/>
                      </a:cubicBezTo>
                      <a:cubicBezTo>
                        <a:pt x="116292" y="117094"/>
                        <a:pt x="113911" y="113761"/>
                        <a:pt x="116674" y="105937"/>
                      </a:cubicBezTo>
                      <a:cubicBezTo>
                        <a:pt x="122187" y="90536"/>
                        <a:pt x="145207" y="67737"/>
                        <a:pt x="175357" y="47992"/>
                      </a:cubicBezTo>
                      <a:cubicBezTo>
                        <a:pt x="205315" y="28275"/>
                        <a:pt x="235847" y="15547"/>
                        <a:pt x="253208" y="15547"/>
                      </a:cubicBezTo>
                      <a:close/>
                      <a:moveTo>
                        <a:pt x="253164" y="15"/>
                      </a:moveTo>
                      <a:cubicBezTo>
                        <a:pt x="207932" y="15"/>
                        <a:pt x="116101" y="61190"/>
                        <a:pt x="101974" y="100754"/>
                      </a:cubicBezTo>
                      <a:cubicBezTo>
                        <a:pt x="99696" y="107170"/>
                        <a:pt x="99255" y="113204"/>
                        <a:pt x="100636" y="118562"/>
                      </a:cubicBezTo>
                      <a:cubicBezTo>
                        <a:pt x="91743" y="120089"/>
                        <a:pt x="80145" y="123832"/>
                        <a:pt x="70634" y="132714"/>
                      </a:cubicBezTo>
                      <a:cubicBezTo>
                        <a:pt x="59403" y="143211"/>
                        <a:pt x="53743" y="158230"/>
                        <a:pt x="53743" y="177271"/>
                      </a:cubicBezTo>
                      <a:lnTo>
                        <a:pt x="53743" y="241440"/>
                      </a:lnTo>
                      <a:cubicBezTo>
                        <a:pt x="45467" y="242395"/>
                        <a:pt x="32634" y="245566"/>
                        <a:pt x="21462" y="255827"/>
                      </a:cubicBezTo>
                      <a:cubicBezTo>
                        <a:pt x="7468" y="268703"/>
                        <a:pt x="338" y="288698"/>
                        <a:pt x="338" y="315197"/>
                      </a:cubicBezTo>
                      <a:lnTo>
                        <a:pt x="338" y="393137"/>
                      </a:lnTo>
                      <a:cubicBezTo>
                        <a:pt x="294" y="396469"/>
                        <a:pt x="0" y="442582"/>
                        <a:pt x="35104" y="461770"/>
                      </a:cubicBezTo>
                      <a:cubicBezTo>
                        <a:pt x="31399" y="471518"/>
                        <a:pt x="29488" y="484099"/>
                        <a:pt x="29165" y="500718"/>
                      </a:cubicBezTo>
                      <a:cubicBezTo>
                        <a:pt x="28253" y="547417"/>
                        <a:pt x="63975" y="566884"/>
                        <a:pt x="77234" y="572492"/>
                      </a:cubicBezTo>
                      <a:cubicBezTo>
                        <a:pt x="81335" y="597670"/>
                        <a:pt x="94507" y="620601"/>
                        <a:pt x="114616" y="637557"/>
                      </a:cubicBezTo>
                      <a:cubicBezTo>
                        <a:pt x="138254" y="657465"/>
                        <a:pt x="169932" y="668005"/>
                        <a:pt x="206315" y="668005"/>
                      </a:cubicBezTo>
                      <a:cubicBezTo>
                        <a:pt x="283270" y="668005"/>
                        <a:pt x="309656" y="635561"/>
                        <a:pt x="310759" y="634195"/>
                      </a:cubicBezTo>
                      <a:cubicBezTo>
                        <a:pt x="311847" y="632815"/>
                        <a:pt x="312420" y="631157"/>
                        <a:pt x="312420" y="629395"/>
                      </a:cubicBezTo>
                      <a:lnTo>
                        <a:pt x="312420" y="72919"/>
                      </a:lnTo>
                      <a:cubicBezTo>
                        <a:pt x="311891" y="47698"/>
                        <a:pt x="298822" y="15"/>
                        <a:pt x="253164" y="15"/>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201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LjIAAJIOAAA/MwAABg8AAAAAAAAmAAAACAAAAP//////////"/>
                    </a:ext>
                  </a:extLst>
                </p:cNvSpPr>
                <p:nvPr/>
              </p:nvSpPr>
              <p:spPr>
                <a:xfrm>
                  <a:off x="8157210" y="2368550"/>
                  <a:ext cx="173355" cy="73660"/>
                </a:xfrm>
                <a:custGeom>
                  <a:avLst/>
                  <a:gdLst/>
                  <a:ahLst/>
                  <a:cxnLst/>
                  <a:rect l="0" t="0" r="173355" b="73660"/>
                  <a:pathLst>
                    <a:path w="173355" h="73660">
                      <a:moveTo>
                        <a:pt x="165568" y="15"/>
                      </a:moveTo>
                      <a:cubicBezTo>
                        <a:pt x="165480" y="15"/>
                        <a:pt x="165392" y="15"/>
                        <a:pt x="165304" y="15"/>
                      </a:cubicBezTo>
                      <a:lnTo>
                        <a:pt x="63553" y="15"/>
                      </a:lnTo>
                      <a:cubicBezTo>
                        <a:pt x="28471" y="59"/>
                        <a:pt x="0" y="28401"/>
                        <a:pt x="0" y="63378"/>
                      </a:cubicBezTo>
                      <a:lnTo>
                        <a:pt x="0" y="65882"/>
                      </a:lnTo>
                      <a:cubicBezTo>
                        <a:pt x="0" y="70145"/>
                        <a:pt x="3467" y="73660"/>
                        <a:pt x="7742" y="73660"/>
                      </a:cubicBezTo>
                      <a:cubicBezTo>
                        <a:pt x="12076" y="73660"/>
                        <a:pt x="15587" y="70145"/>
                        <a:pt x="15543" y="65882"/>
                      </a:cubicBezTo>
                      <a:lnTo>
                        <a:pt x="15543" y="63378"/>
                      </a:lnTo>
                      <a:cubicBezTo>
                        <a:pt x="15587" y="36969"/>
                        <a:pt x="37080" y="15555"/>
                        <a:pt x="63553" y="15555"/>
                      </a:cubicBezTo>
                      <a:lnTo>
                        <a:pt x="165304" y="15555"/>
                      </a:lnTo>
                      <a:cubicBezTo>
                        <a:pt x="165363" y="15555"/>
                        <a:pt x="165421" y="15555"/>
                        <a:pt x="165480" y="15555"/>
                      </a:cubicBezTo>
                      <a:cubicBezTo>
                        <a:pt x="169785" y="15555"/>
                        <a:pt x="173340" y="12084"/>
                        <a:pt x="173340" y="7792"/>
                      </a:cubicBezTo>
                      <a:cubicBezTo>
                        <a:pt x="173340" y="3471"/>
                        <a:pt x="169829" y="15"/>
                        <a:pt x="165568" y="15"/>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202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qDEAAOUMAACPMgAAog0AAAAAAAAmAAAACAAAAP//////////"/>
                    </a:ext>
                  </a:extLst>
                </p:cNvSpPr>
                <p:nvPr/>
              </p:nvSpPr>
              <p:spPr>
                <a:xfrm>
                  <a:off x="8072120" y="2096135"/>
                  <a:ext cx="146685" cy="120015"/>
                </a:xfrm>
                <a:custGeom>
                  <a:avLst/>
                  <a:gdLst/>
                  <a:ahLst/>
                  <a:cxnLst/>
                  <a:rect l="0" t="0" r="146685" b="120015"/>
                  <a:pathLst>
                    <a:path w="146685" h="120015">
                      <a:moveTo>
                        <a:pt x="7545" y="14"/>
                      </a:moveTo>
                      <a:cubicBezTo>
                        <a:pt x="3370" y="102"/>
                        <a:pt x="0" y="3565"/>
                        <a:pt x="0" y="7790"/>
                      </a:cubicBezTo>
                      <a:cubicBezTo>
                        <a:pt x="0" y="12016"/>
                        <a:pt x="3370" y="15434"/>
                        <a:pt x="7545" y="15581"/>
                      </a:cubicBezTo>
                      <a:lnTo>
                        <a:pt x="72954" y="15581"/>
                      </a:lnTo>
                      <a:cubicBezTo>
                        <a:pt x="105101" y="15581"/>
                        <a:pt x="131080" y="41638"/>
                        <a:pt x="131124" y="73813"/>
                      </a:cubicBezTo>
                      <a:lnTo>
                        <a:pt x="131124" y="112224"/>
                      </a:lnTo>
                      <a:cubicBezTo>
                        <a:pt x="131124" y="116537"/>
                        <a:pt x="134626" y="120000"/>
                        <a:pt x="138904" y="120000"/>
                      </a:cubicBezTo>
                      <a:cubicBezTo>
                        <a:pt x="143168" y="120000"/>
                        <a:pt x="146670" y="116537"/>
                        <a:pt x="146670" y="112268"/>
                      </a:cubicBezTo>
                      <a:lnTo>
                        <a:pt x="146670" y="73813"/>
                      </a:lnTo>
                      <a:cubicBezTo>
                        <a:pt x="146626" y="33040"/>
                        <a:pt x="113673" y="58"/>
                        <a:pt x="72954" y="14"/>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202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dzIAAFkNAAA7MwAAcQ0AAAAAAAAmAAAACAAAAP//////////"/>
                    </a:ext>
                  </a:extLst>
                </p:cNvSpPr>
                <p:nvPr/>
              </p:nvSpPr>
              <p:spPr>
                <a:xfrm>
                  <a:off x="8203565" y="2169795"/>
                  <a:ext cx="124460" cy="15240"/>
                </a:xfrm>
                <a:custGeom>
                  <a:avLst/>
                  <a:gdLst/>
                  <a:ahLst/>
                  <a:cxnLst/>
                  <a:rect l="0" t="0" r="124460" b="15240"/>
                  <a:pathLst>
                    <a:path w="124460" h="15240">
                      <a:moveTo>
                        <a:pt x="7610" y="0"/>
                      </a:moveTo>
                      <a:cubicBezTo>
                        <a:pt x="3387" y="144"/>
                        <a:pt x="15" y="3487"/>
                        <a:pt x="15" y="7620"/>
                      </a:cubicBezTo>
                      <a:cubicBezTo>
                        <a:pt x="15" y="11753"/>
                        <a:pt x="3387" y="15082"/>
                        <a:pt x="7610" y="15226"/>
                      </a:cubicBezTo>
                      <a:lnTo>
                        <a:pt x="116909" y="15226"/>
                      </a:lnTo>
                      <a:cubicBezTo>
                        <a:pt x="121131" y="15082"/>
                        <a:pt x="124445" y="11753"/>
                        <a:pt x="124445" y="7620"/>
                      </a:cubicBezTo>
                      <a:cubicBezTo>
                        <a:pt x="124445" y="3487"/>
                        <a:pt x="121131" y="144"/>
                        <a:pt x="116909"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202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KzIAAJMNAADbMgAA9Q0AAAAAAAAmAAAACAAAAP//////////"/>
                    </a:ext>
                  </a:extLst>
                </p:cNvSpPr>
                <p:nvPr/>
              </p:nvSpPr>
              <p:spPr>
                <a:xfrm>
                  <a:off x="8155305" y="2206625"/>
                  <a:ext cx="111760" cy="62230"/>
                </a:xfrm>
                <a:custGeom>
                  <a:avLst/>
                  <a:gdLst/>
                  <a:ahLst/>
                  <a:cxnLst/>
                  <a:rect l="0" t="0" r="111760" b="62230"/>
                  <a:pathLst>
                    <a:path w="111760" h="62230">
                      <a:moveTo>
                        <a:pt x="42403" y="0"/>
                      </a:moveTo>
                      <a:cubicBezTo>
                        <a:pt x="19001" y="0"/>
                        <a:pt x="59" y="18956"/>
                        <a:pt x="15" y="42322"/>
                      </a:cubicBezTo>
                      <a:lnTo>
                        <a:pt x="15" y="50379"/>
                      </a:lnTo>
                      <a:cubicBezTo>
                        <a:pt x="147" y="54554"/>
                        <a:pt x="3565" y="57923"/>
                        <a:pt x="7791" y="57923"/>
                      </a:cubicBezTo>
                      <a:cubicBezTo>
                        <a:pt x="12017" y="57923"/>
                        <a:pt x="15479" y="54554"/>
                        <a:pt x="15582" y="50379"/>
                      </a:cubicBezTo>
                      <a:lnTo>
                        <a:pt x="15582" y="42322"/>
                      </a:lnTo>
                      <a:cubicBezTo>
                        <a:pt x="15582" y="27541"/>
                        <a:pt x="27584" y="15543"/>
                        <a:pt x="42403" y="15499"/>
                      </a:cubicBezTo>
                      <a:lnTo>
                        <a:pt x="68506" y="15499"/>
                      </a:lnTo>
                      <a:cubicBezTo>
                        <a:pt x="83794" y="15543"/>
                        <a:pt x="96178" y="27863"/>
                        <a:pt x="96178" y="43127"/>
                      </a:cubicBezTo>
                      <a:lnTo>
                        <a:pt x="96178" y="54451"/>
                      </a:lnTo>
                      <a:cubicBezTo>
                        <a:pt x="96178" y="58773"/>
                        <a:pt x="99699" y="62230"/>
                        <a:pt x="103969" y="62230"/>
                      </a:cubicBezTo>
                      <a:cubicBezTo>
                        <a:pt x="108283" y="62230"/>
                        <a:pt x="111760" y="58773"/>
                        <a:pt x="111760" y="54451"/>
                      </a:cubicBezTo>
                      <a:lnTo>
                        <a:pt x="111760" y="43127"/>
                      </a:lnTo>
                      <a:cubicBezTo>
                        <a:pt x="111701" y="19337"/>
                        <a:pt x="92392" y="0"/>
                        <a:pt x="68506"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1" name="Google Shape;1202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zEAACIMAACfMgAAOwwAAAAAAAAmAAAACAAAAP//////////"/>
                    </a:ext>
                  </a:extLst>
                </p:cNvSpPr>
                <p:nvPr/>
              </p:nvSpPr>
              <p:spPr>
                <a:xfrm>
                  <a:off x="8124825" y="1972310"/>
                  <a:ext cx="104140" cy="15875"/>
                </a:xfrm>
                <a:custGeom>
                  <a:avLst/>
                  <a:gdLst/>
                  <a:ahLst/>
                  <a:cxnLst/>
                  <a:rect l="0" t="0" r="104140" b="15875"/>
                  <a:pathLst>
                    <a:path w="104140" h="15875">
                      <a:moveTo>
                        <a:pt x="96437" y="0"/>
                      </a:moveTo>
                      <a:cubicBezTo>
                        <a:pt x="96350" y="0"/>
                        <a:pt x="96277" y="0"/>
                        <a:pt x="96189" y="0"/>
                      </a:cubicBezTo>
                      <a:lnTo>
                        <a:pt x="7527" y="0"/>
                      </a:lnTo>
                      <a:cubicBezTo>
                        <a:pt x="3318" y="104"/>
                        <a:pt x="0" y="3642"/>
                        <a:pt x="0" y="7915"/>
                      </a:cubicBezTo>
                      <a:cubicBezTo>
                        <a:pt x="0" y="12232"/>
                        <a:pt x="3318" y="15770"/>
                        <a:pt x="7527" y="15860"/>
                      </a:cubicBezTo>
                      <a:lnTo>
                        <a:pt x="96189" y="15860"/>
                      </a:lnTo>
                      <a:cubicBezTo>
                        <a:pt x="96277" y="15860"/>
                        <a:pt x="96350" y="15875"/>
                        <a:pt x="96437" y="15875"/>
                      </a:cubicBezTo>
                      <a:cubicBezTo>
                        <a:pt x="100676" y="15875"/>
                        <a:pt x="104125" y="12337"/>
                        <a:pt x="104125" y="7915"/>
                      </a:cubicBezTo>
                      <a:cubicBezTo>
                        <a:pt x="104125" y="3537"/>
                        <a:pt x="100676" y="0"/>
                        <a:pt x="96437"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1202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J/f38AAAAAA8zMzADAwP8Af39/AAAAAAAAAAAAAAAAAAAAAAAAAAAAIQAAABgAAAAUAAAAhjIAANwLAAA7MwAAgQwAAAAAAAAmAAAACAAAAP//////////"/>
                    </a:ext>
                  </a:extLst>
                </p:cNvSpPr>
                <p:nvPr/>
              </p:nvSpPr>
              <p:spPr>
                <a:xfrm>
                  <a:off x="8213090" y="1927860"/>
                  <a:ext cx="114935" cy="104775"/>
                </a:xfrm>
                <a:custGeom>
                  <a:avLst/>
                  <a:gdLst/>
                  <a:ahLst/>
                  <a:cxnLst/>
                  <a:rect l="0" t="0" r="114935" b="104775"/>
                  <a:pathLst>
                    <a:path w="114935" h="104775">
                      <a:moveTo>
                        <a:pt x="62298" y="0"/>
                      </a:moveTo>
                      <a:cubicBezTo>
                        <a:pt x="62209" y="0"/>
                        <a:pt x="62121" y="0"/>
                        <a:pt x="62047" y="0"/>
                      </a:cubicBezTo>
                      <a:lnTo>
                        <a:pt x="49175" y="0"/>
                      </a:lnTo>
                      <a:cubicBezTo>
                        <a:pt x="22017" y="0"/>
                        <a:pt x="44" y="22033"/>
                        <a:pt x="0" y="49167"/>
                      </a:cubicBezTo>
                      <a:lnTo>
                        <a:pt x="0" y="56742"/>
                      </a:lnTo>
                      <a:cubicBezTo>
                        <a:pt x="44" y="83256"/>
                        <a:pt x="21487" y="104760"/>
                        <a:pt x="47982" y="104760"/>
                      </a:cubicBezTo>
                      <a:lnTo>
                        <a:pt x="107306" y="104760"/>
                      </a:lnTo>
                      <a:cubicBezTo>
                        <a:pt x="111547" y="104671"/>
                        <a:pt x="114935" y="101193"/>
                        <a:pt x="114935" y="96948"/>
                      </a:cubicBezTo>
                      <a:cubicBezTo>
                        <a:pt x="114935" y="92704"/>
                        <a:pt x="111547" y="89270"/>
                        <a:pt x="107306" y="89122"/>
                      </a:cubicBezTo>
                      <a:lnTo>
                        <a:pt x="47982" y="89122"/>
                      </a:lnTo>
                      <a:cubicBezTo>
                        <a:pt x="30118" y="89122"/>
                        <a:pt x="15626" y="74635"/>
                        <a:pt x="15626" y="56742"/>
                      </a:cubicBezTo>
                      <a:lnTo>
                        <a:pt x="15626" y="49167"/>
                      </a:lnTo>
                      <a:cubicBezTo>
                        <a:pt x="15626" y="30670"/>
                        <a:pt x="30633" y="15637"/>
                        <a:pt x="49175" y="15593"/>
                      </a:cubicBezTo>
                      <a:lnTo>
                        <a:pt x="62047" y="15593"/>
                      </a:lnTo>
                      <a:cubicBezTo>
                        <a:pt x="62121" y="15593"/>
                        <a:pt x="62209" y="15607"/>
                        <a:pt x="62298" y="15607"/>
                      </a:cubicBezTo>
                      <a:cubicBezTo>
                        <a:pt x="66569" y="15607"/>
                        <a:pt x="70044" y="12129"/>
                        <a:pt x="70044" y="7781"/>
                      </a:cubicBezTo>
                      <a:cubicBezTo>
                        <a:pt x="70044" y="3478"/>
                        <a:pt x="66569" y="0"/>
                        <a:pt x="62298" y="0"/>
                      </a:cubicBezTo>
                      <a:close/>
                    </a:path>
                  </a:pathLst>
                </a:custGeom>
                <a:solidFill>
                  <a:srgbClr val="445D7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grpSp>
        <p:nvGrpSpPr>
          <p:cNvPr id="121" name="Google Shape;12025;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AYAAD5BQAAEh0AAM8KAAAQAAAAJgAAAAgAAAD/////AAAAAA=="/>
              </a:ext>
            </a:extLst>
          </p:cNvGrpSpPr>
          <p:nvPr/>
        </p:nvGrpSpPr>
        <p:grpSpPr>
          <a:xfrm>
            <a:off x="4013200" y="970915"/>
            <a:ext cx="712470" cy="786130"/>
            <a:chOff x="4013200" y="970915"/>
            <a:chExt cx="712470" cy="786130"/>
          </a:xfrm>
        </p:grpSpPr>
        <p:sp>
          <p:nvSpPr>
            <p:cNvPr id="159" name="Google Shape;1202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yhoAANEGAADKHAAAzQgAAAAAAAAmAAAACAAAAP//////////"/>
                </a:ext>
              </a:extLst>
            </p:cNvSpPr>
            <p:nvPr/>
          </p:nvSpPr>
          <p:spPr>
            <a:xfrm>
              <a:off x="4354830" y="1108075"/>
              <a:ext cx="325120" cy="322580"/>
            </a:xfrm>
            <a:custGeom>
              <a:avLst/>
              <a:gdLst/>
              <a:ahLst/>
              <a:cxnLst/>
              <a:rect l="0" t="0" r="325120" b="322580"/>
              <a:pathLst>
                <a:path w="325120" h="322580">
                  <a:moveTo>
                    <a:pt x="162598" y="62594"/>
                  </a:moveTo>
                  <a:cubicBezTo>
                    <a:pt x="174781" y="62594"/>
                    <a:pt x="187168" y="64866"/>
                    <a:pt x="199172" y="69677"/>
                  </a:cubicBezTo>
                  <a:cubicBezTo>
                    <a:pt x="249778" y="89929"/>
                    <a:pt x="274373" y="147329"/>
                    <a:pt x="254154" y="197940"/>
                  </a:cubicBezTo>
                  <a:cubicBezTo>
                    <a:pt x="238731" y="236518"/>
                    <a:pt x="201698" y="259999"/>
                    <a:pt x="162547" y="259999"/>
                  </a:cubicBezTo>
                  <a:cubicBezTo>
                    <a:pt x="150352" y="259999"/>
                    <a:pt x="137952" y="257727"/>
                    <a:pt x="125948" y="252916"/>
                  </a:cubicBezTo>
                  <a:cubicBezTo>
                    <a:pt x="75367" y="232689"/>
                    <a:pt x="50747" y="175264"/>
                    <a:pt x="70966" y="124665"/>
                  </a:cubicBezTo>
                  <a:cubicBezTo>
                    <a:pt x="86389" y="86075"/>
                    <a:pt x="123435" y="62594"/>
                    <a:pt x="162598" y="62594"/>
                  </a:cubicBezTo>
                  <a:close/>
                  <a:moveTo>
                    <a:pt x="198381" y="13"/>
                  </a:moveTo>
                  <a:cubicBezTo>
                    <a:pt x="194414" y="13"/>
                    <a:pt x="190663" y="2386"/>
                    <a:pt x="189107" y="6279"/>
                  </a:cubicBezTo>
                  <a:lnTo>
                    <a:pt x="179195" y="31074"/>
                  </a:lnTo>
                  <a:cubicBezTo>
                    <a:pt x="173646" y="30346"/>
                    <a:pt x="168058" y="29989"/>
                    <a:pt x="162471" y="29989"/>
                  </a:cubicBezTo>
                  <a:cubicBezTo>
                    <a:pt x="155863" y="29989"/>
                    <a:pt x="149255" y="30499"/>
                    <a:pt x="142710" y="31508"/>
                  </a:cubicBezTo>
                  <a:lnTo>
                    <a:pt x="132212" y="6980"/>
                  </a:lnTo>
                  <a:cubicBezTo>
                    <a:pt x="130604" y="3203"/>
                    <a:pt x="126917" y="932"/>
                    <a:pt x="123052" y="932"/>
                  </a:cubicBezTo>
                  <a:cubicBezTo>
                    <a:pt x="121738" y="932"/>
                    <a:pt x="120399" y="1187"/>
                    <a:pt x="119123" y="1748"/>
                  </a:cubicBezTo>
                  <a:lnTo>
                    <a:pt x="77000" y="19818"/>
                  </a:lnTo>
                  <a:cubicBezTo>
                    <a:pt x="71948" y="21975"/>
                    <a:pt x="69601" y="27845"/>
                    <a:pt x="71770" y="32911"/>
                  </a:cubicBezTo>
                  <a:lnTo>
                    <a:pt x="82269" y="57439"/>
                  </a:lnTo>
                  <a:cubicBezTo>
                    <a:pt x="72586" y="64891"/>
                    <a:pt x="64026" y="73696"/>
                    <a:pt x="56793" y="83574"/>
                  </a:cubicBezTo>
                  <a:lnTo>
                    <a:pt x="32020" y="73658"/>
                  </a:lnTo>
                  <a:cubicBezTo>
                    <a:pt x="30795" y="73173"/>
                    <a:pt x="29545" y="72944"/>
                    <a:pt x="28307" y="72944"/>
                  </a:cubicBezTo>
                  <a:cubicBezTo>
                    <a:pt x="24366" y="72944"/>
                    <a:pt x="20615" y="75304"/>
                    <a:pt x="19046" y="79222"/>
                  </a:cubicBezTo>
                  <a:lnTo>
                    <a:pt x="2054" y="121768"/>
                  </a:lnTo>
                  <a:cubicBezTo>
                    <a:pt x="0" y="126898"/>
                    <a:pt x="2475" y="132692"/>
                    <a:pt x="7603" y="134734"/>
                  </a:cubicBezTo>
                  <a:lnTo>
                    <a:pt x="32364" y="144649"/>
                  </a:lnTo>
                  <a:cubicBezTo>
                    <a:pt x="30808" y="156773"/>
                    <a:pt x="30948" y="169074"/>
                    <a:pt x="32811" y="181147"/>
                  </a:cubicBezTo>
                  <a:lnTo>
                    <a:pt x="8305" y="191649"/>
                  </a:lnTo>
                  <a:cubicBezTo>
                    <a:pt x="3227" y="193831"/>
                    <a:pt x="906" y="199701"/>
                    <a:pt x="3074" y="204768"/>
                  </a:cubicBezTo>
                  <a:lnTo>
                    <a:pt x="21113" y="246893"/>
                  </a:lnTo>
                  <a:cubicBezTo>
                    <a:pt x="22720" y="250670"/>
                    <a:pt x="26407" y="252942"/>
                    <a:pt x="30272" y="252942"/>
                  </a:cubicBezTo>
                  <a:cubicBezTo>
                    <a:pt x="31586" y="252942"/>
                    <a:pt x="32925" y="252674"/>
                    <a:pt x="34201" y="252112"/>
                  </a:cubicBezTo>
                  <a:lnTo>
                    <a:pt x="58720" y="241610"/>
                  </a:lnTo>
                  <a:cubicBezTo>
                    <a:pt x="66195" y="251295"/>
                    <a:pt x="74997" y="259884"/>
                    <a:pt x="84846" y="267094"/>
                  </a:cubicBezTo>
                  <a:lnTo>
                    <a:pt x="74933" y="291889"/>
                  </a:lnTo>
                  <a:cubicBezTo>
                    <a:pt x="72892" y="296994"/>
                    <a:pt x="75380" y="302800"/>
                    <a:pt x="80495" y="304842"/>
                  </a:cubicBezTo>
                  <a:lnTo>
                    <a:pt x="123039" y="321865"/>
                  </a:lnTo>
                  <a:cubicBezTo>
                    <a:pt x="124251" y="322350"/>
                    <a:pt x="125501" y="322580"/>
                    <a:pt x="126739" y="322580"/>
                  </a:cubicBezTo>
                  <a:cubicBezTo>
                    <a:pt x="130693" y="322580"/>
                    <a:pt x="134431" y="320206"/>
                    <a:pt x="135988" y="316301"/>
                  </a:cubicBezTo>
                  <a:lnTo>
                    <a:pt x="145900" y="291532"/>
                  </a:lnTo>
                  <a:cubicBezTo>
                    <a:pt x="151436" y="292246"/>
                    <a:pt x="157011" y="292604"/>
                    <a:pt x="162586" y="292604"/>
                  </a:cubicBezTo>
                  <a:cubicBezTo>
                    <a:pt x="169206" y="292604"/>
                    <a:pt x="175840" y="292093"/>
                    <a:pt x="182410" y="291085"/>
                  </a:cubicBezTo>
                  <a:lnTo>
                    <a:pt x="192908" y="315612"/>
                  </a:lnTo>
                  <a:cubicBezTo>
                    <a:pt x="194516" y="319390"/>
                    <a:pt x="198190" y="321661"/>
                    <a:pt x="202055" y="321661"/>
                  </a:cubicBezTo>
                  <a:cubicBezTo>
                    <a:pt x="203382" y="321661"/>
                    <a:pt x="204708" y="321393"/>
                    <a:pt x="205997" y="320844"/>
                  </a:cubicBezTo>
                  <a:lnTo>
                    <a:pt x="248107" y="302800"/>
                  </a:lnTo>
                  <a:cubicBezTo>
                    <a:pt x="253172" y="300631"/>
                    <a:pt x="255519" y="294760"/>
                    <a:pt x="253350" y="289694"/>
                  </a:cubicBezTo>
                  <a:lnTo>
                    <a:pt x="242851" y="265180"/>
                  </a:lnTo>
                  <a:cubicBezTo>
                    <a:pt x="252508" y="257702"/>
                    <a:pt x="261094" y="248884"/>
                    <a:pt x="268327" y="239045"/>
                  </a:cubicBezTo>
                  <a:lnTo>
                    <a:pt x="293088" y="248947"/>
                  </a:lnTo>
                  <a:cubicBezTo>
                    <a:pt x="294300" y="249432"/>
                    <a:pt x="295550" y="249662"/>
                    <a:pt x="296787" y="249662"/>
                  </a:cubicBezTo>
                  <a:cubicBezTo>
                    <a:pt x="300754" y="249662"/>
                    <a:pt x="304492" y="247288"/>
                    <a:pt x="306061" y="243396"/>
                  </a:cubicBezTo>
                  <a:lnTo>
                    <a:pt x="323079" y="200824"/>
                  </a:lnTo>
                  <a:cubicBezTo>
                    <a:pt x="325120" y="195720"/>
                    <a:pt x="322620" y="189914"/>
                    <a:pt x="317517" y="187872"/>
                  </a:cubicBezTo>
                  <a:lnTo>
                    <a:pt x="292743" y="177956"/>
                  </a:lnTo>
                  <a:cubicBezTo>
                    <a:pt x="294312" y="165820"/>
                    <a:pt x="294172" y="153544"/>
                    <a:pt x="292309" y="141446"/>
                  </a:cubicBezTo>
                  <a:lnTo>
                    <a:pt x="316815" y="130944"/>
                  </a:lnTo>
                  <a:cubicBezTo>
                    <a:pt x="321867" y="128774"/>
                    <a:pt x="324214" y="122904"/>
                    <a:pt x="322046" y="117838"/>
                  </a:cubicBezTo>
                  <a:lnTo>
                    <a:pt x="303995" y="75726"/>
                  </a:lnTo>
                  <a:cubicBezTo>
                    <a:pt x="302375" y="71935"/>
                    <a:pt x="298688" y="69664"/>
                    <a:pt x="294823" y="69664"/>
                  </a:cubicBezTo>
                  <a:cubicBezTo>
                    <a:pt x="293509" y="69664"/>
                    <a:pt x="292182" y="69919"/>
                    <a:pt x="290893" y="70468"/>
                  </a:cubicBezTo>
                  <a:lnTo>
                    <a:pt x="266388" y="80996"/>
                  </a:lnTo>
                  <a:cubicBezTo>
                    <a:pt x="258925" y="71310"/>
                    <a:pt x="250123" y="62722"/>
                    <a:pt x="240274" y="55486"/>
                  </a:cubicBezTo>
                  <a:lnTo>
                    <a:pt x="250161" y="30729"/>
                  </a:lnTo>
                  <a:cubicBezTo>
                    <a:pt x="252202" y="25599"/>
                    <a:pt x="249740" y="19793"/>
                    <a:pt x="244612" y="17751"/>
                  </a:cubicBezTo>
                  <a:lnTo>
                    <a:pt x="202081" y="727"/>
                  </a:lnTo>
                  <a:cubicBezTo>
                    <a:pt x="200856" y="242"/>
                    <a:pt x="199606" y="13"/>
                    <a:pt x="198381" y="13"/>
                  </a:cubicBez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202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2RoAANYIAAC8HAAAuQoAAAAAAAAmAAAACAAAAP//////////"/>
                </a:ext>
              </a:extLst>
            </p:cNvSpPr>
            <p:nvPr/>
          </p:nvSpPr>
          <p:spPr>
            <a:xfrm>
              <a:off x="4364355" y="1436370"/>
              <a:ext cx="306705" cy="306705"/>
            </a:xfrm>
            <a:custGeom>
              <a:avLst/>
              <a:gdLst/>
              <a:ahLst/>
              <a:cxnLst/>
              <a:rect l="0" t="0" r="306705" b="306705"/>
              <a:pathLst>
                <a:path w="306705" h="306705">
                  <a:moveTo>
                    <a:pt x="153352" y="60940"/>
                  </a:moveTo>
                  <a:cubicBezTo>
                    <a:pt x="204384" y="60940"/>
                    <a:pt x="245757" y="102328"/>
                    <a:pt x="245757" y="153365"/>
                  </a:cubicBezTo>
                  <a:cubicBezTo>
                    <a:pt x="245757" y="204389"/>
                    <a:pt x="204384" y="245751"/>
                    <a:pt x="153378" y="245751"/>
                  </a:cubicBezTo>
                  <a:lnTo>
                    <a:pt x="153352" y="245751"/>
                  </a:lnTo>
                  <a:cubicBezTo>
                    <a:pt x="102332" y="245751"/>
                    <a:pt x="60973" y="204389"/>
                    <a:pt x="60973" y="153365"/>
                  </a:cubicBezTo>
                  <a:cubicBezTo>
                    <a:pt x="60973" y="102328"/>
                    <a:pt x="102332" y="60940"/>
                    <a:pt x="153352" y="60940"/>
                  </a:cubicBezTo>
                  <a:close/>
                  <a:moveTo>
                    <a:pt x="131900" y="0"/>
                  </a:moveTo>
                  <a:cubicBezTo>
                    <a:pt x="126745" y="0"/>
                    <a:pt x="122559" y="4173"/>
                    <a:pt x="122559" y="9342"/>
                  </a:cubicBezTo>
                  <a:lnTo>
                    <a:pt x="122559" y="34317"/>
                  </a:lnTo>
                  <a:cubicBezTo>
                    <a:pt x="111457" y="37176"/>
                    <a:pt x="100839" y="41592"/>
                    <a:pt x="90962" y="47399"/>
                  </a:cubicBezTo>
                  <a:lnTo>
                    <a:pt x="73313" y="29750"/>
                  </a:lnTo>
                  <a:cubicBezTo>
                    <a:pt x="71488" y="27911"/>
                    <a:pt x="69102" y="26992"/>
                    <a:pt x="66716" y="26992"/>
                  </a:cubicBezTo>
                  <a:cubicBezTo>
                    <a:pt x="64316" y="26992"/>
                    <a:pt x="61930" y="27911"/>
                    <a:pt x="60105" y="29736"/>
                  </a:cubicBezTo>
                  <a:lnTo>
                    <a:pt x="29759" y="60082"/>
                  </a:lnTo>
                  <a:cubicBezTo>
                    <a:pt x="26109" y="63747"/>
                    <a:pt x="26109" y="69644"/>
                    <a:pt x="29759" y="73306"/>
                  </a:cubicBezTo>
                  <a:lnTo>
                    <a:pt x="47420" y="90967"/>
                  </a:lnTo>
                  <a:cubicBezTo>
                    <a:pt x="41601" y="100822"/>
                    <a:pt x="37199" y="111466"/>
                    <a:pt x="34340" y="122544"/>
                  </a:cubicBezTo>
                  <a:lnTo>
                    <a:pt x="9366" y="122544"/>
                  </a:lnTo>
                  <a:cubicBezTo>
                    <a:pt x="4198" y="122544"/>
                    <a:pt x="12" y="126730"/>
                    <a:pt x="12" y="131898"/>
                  </a:cubicBezTo>
                  <a:lnTo>
                    <a:pt x="12" y="174818"/>
                  </a:lnTo>
                  <a:cubicBezTo>
                    <a:pt x="12" y="179962"/>
                    <a:pt x="4198" y="184160"/>
                    <a:pt x="9366" y="184160"/>
                  </a:cubicBezTo>
                  <a:lnTo>
                    <a:pt x="34340" y="184160"/>
                  </a:lnTo>
                  <a:cubicBezTo>
                    <a:pt x="37199" y="195238"/>
                    <a:pt x="41601" y="205882"/>
                    <a:pt x="47420" y="215734"/>
                  </a:cubicBezTo>
                  <a:lnTo>
                    <a:pt x="29759" y="233395"/>
                  </a:lnTo>
                  <a:cubicBezTo>
                    <a:pt x="26109" y="237048"/>
                    <a:pt x="26109" y="242969"/>
                    <a:pt x="29759" y="246607"/>
                  </a:cubicBezTo>
                  <a:lnTo>
                    <a:pt x="60105" y="276953"/>
                  </a:lnTo>
                  <a:cubicBezTo>
                    <a:pt x="61930" y="278793"/>
                    <a:pt x="64316" y="279699"/>
                    <a:pt x="66716" y="279699"/>
                  </a:cubicBezTo>
                  <a:cubicBezTo>
                    <a:pt x="69102" y="279699"/>
                    <a:pt x="71488" y="278793"/>
                    <a:pt x="73313" y="276955"/>
                  </a:cubicBezTo>
                  <a:lnTo>
                    <a:pt x="90962" y="259306"/>
                  </a:lnTo>
                  <a:cubicBezTo>
                    <a:pt x="100839" y="265125"/>
                    <a:pt x="111482" y="269515"/>
                    <a:pt x="122559" y="272387"/>
                  </a:cubicBezTo>
                  <a:lnTo>
                    <a:pt x="122559" y="297350"/>
                  </a:lnTo>
                  <a:cubicBezTo>
                    <a:pt x="122559" y="302531"/>
                    <a:pt x="126745" y="306692"/>
                    <a:pt x="131900" y="306692"/>
                  </a:cubicBezTo>
                  <a:lnTo>
                    <a:pt x="174817" y="306692"/>
                  </a:lnTo>
                  <a:cubicBezTo>
                    <a:pt x="179985" y="306692"/>
                    <a:pt x="184171" y="302531"/>
                    <a:pt x="184171" y="297350"/>
                  </a:cubicBezTo>
                  <a:lnTo>
                    <a:pt x="184171" y="272387"/>
                  </a:lnTo>
                  <a:cubicBezTo>
                    <a:pt x="195247" y="269515"/>
                    <a:pt x="205890" y="265112"/>
                    <a:pt x="215742" y="259305"/>
                  </a:cubicBezTo>
                  <a:lnTo>
                    <a:pt x="233404" y="276967"/>
                  </a:lnTo>
                  <a:cubicBezTo>
                    <a:pt x="235228" y="278780"/>
                    <a:pt x="237615" y="279687"/>
                    <a:pt x="240014" y="279687"/>
                  </a:cubicBezTo>
                  <a:cubicBezTo>
                    <a:pt x="242400" y="279687"/>
                    <a:pt x="244787" y="278780"/>
                    <a:pt x="246624" y="276955"/>
                  </a:cubicBezTo>
                  <a:lnTo>
                    <a:pt x="276971" y="246608"/>
                  </a:lnTo>
                  <a:cubicBezTo>
                    <a:pt x="280608" y="242957"/>
                    <a:pt x="280608" y="237048"/>
                    <a:pt x="276971" y="233385"/>
                  </a:cubicBezTo>
                  <a:lnTo>
                    <a:pt x="259309" y="215723"/>
                  </a:lnTo>
                  <a:cubicBezTo>
                    <a:pt x="265115" y="205856"/>
                    <a:pt x="269531" y="195238"/>
                    <a:pt x="272389" y="184160"/>
                  </a:cubicBezTo>
                  <a:lnTo>
                    <a:pt x="297363" y="184160"/>
                  </a:lnTo>
                  <a:cubicBezTo>
                    <a:pt x="302506" y="184160"/>
                    <a:pt x="306705" y="179962"/>
                    <a:pt x="306705" y="174793"/>
                  </a:cubicBezTo>
                  <a:lnTo>
                    <a:pt x="306705" y="131886"/>
                  </a:lnTo>
                  <a:cubicBezTo>
                    <a:pt x="306705" y="126730"/>
                    <a:pt x="302506" y="122544"/>
                    <a:pt x="297363" y="122544"/>
                  </a:cubicBezTo>
                  <a:lnTo>
                    <a:pt x="272364" y="122544"/>
                  </a:lnTo>
                  <a:cubicBezTo>
                    <a:pt x="269531" y="111466"/>
                    <a:pt x="265115" y="100822"/>
                    <a:pt x="259309" y="90970"/>
                  </a:cubicBezTo>
                  <a:lnTo>
                    <a:pt x="276971" y="73308"/>
                  </a:lnTo>
                  <a:cubicBezTo>
                    <a:pt x="280608" y="69644"/>
                    <a:pt x="280608" y="63747"/>
                    <a:pt x="276971" y="60085"/>
                  </a:cubicBezTo>
                  <a:lnTo>
                    <a:pt x="246624" y="29738"/>
                  </a:lnTo>
                  <a:cubicBezTo>
                    <a:pt x="244787" y="27911"/>
                    <a:pt x="242400" y="26992"/>
                    <a:pt x="240014" y="26992"/>
                  </a:cubicBezTo>
                  <a:cubicBezTo>
                    <a:pt x="237615" y="26992"/>
                    <a:pt x="235228" y="27911"/>
                    <a:pt x="233404" y="29736"/>
                  </a:cubicBezTo>
                  <a:lnTo>
                    <a:pt x="215742" y="47398"/>
                  </a:lnTo>
                  <a:cubicBezTo>
                    <a:pt x="205877" y="41592"/>
                    <a:pt x="195247" y="37176"/>
                    <a:pt x="184145" y="34317"/>
                  </a:cubicBezTo>
                  <a:lnTo>
                    <a:pt x="184145" y="9342"/>
                  </a:lnTo>
                  <a:cubicBezTo>
                    <a:pt x="184145" y="4173"/>
                    <a:pt x="179985" y="0"/>
                    <a:pt x="174817"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202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9hgAAAMIAAD6GgAAAwoAAAAAAAAmAAAACAAAAP//////////"/>
                </a:ext>
              </a:extLst>
            </p:cNvSpPr>
            <p:nvPr/>
          </p:nvSpPr>
          <p:spPr>
            <a:xfrm>
              <a:off x="4057650" y="1302385"/>
              <a:ext cx="327660" cy="325120"/>
            </a:xfrm>
            <a:custGeom>
              <a:avLst/>
              <a:gdLst/>
              <a:ahLst/>
              <a:cxnLst/>
              <a:rect l="0" t="0" r="327660" b="325120"/>
              <a:pathLst>
                <a:path w="327660" h="325120">
                  <a:moveTo>
                    <a:pt x="163900" y="63845"/>
                  </a:moveTo>
                  <a:cubicBezTo>
                    <a:pt x="178056" y="63845"/>
                    <a:pt x="192430" y="66908"/>
                    <a:pt x="206075" y="73354"/>
                  </a:cubicBezTo>
                  <a:cubicBezTo>
                    <a:pt x="255335" y="96686"/>
                    <a:pt x="276371" y="155527"/>
                    <a:pt x="253024" y="204783"/>
                  </a:cubicBezTo>
                  <a:cubicBezTo>
                    <a:pt x="236162" y="240419"/>
                    <a:pt x="200739" y="261275"/>
                    <a:pt x="163773" y="261275"/>
                  </a:cubicBezTo>
                  <a:cubicBezTo>
                    <a:pt x="149616" y="261275"/>
                    <a:pt x="135243" y="258212"/>
                    <a:pt x="121585" y="251754"/>
                  </a:cubicBezTo>
                  <a:cubicBezTo>
                    <a:pt x="72325" y="228434"/>
                    <a:pt x="51289" y="169580"/>
                    <a:pt x="74610" y="120325"/>
                  </a:cubicBezTo>
                  <a:cubicBezTo>
                    <a:pt x="91485" y="84701"/>
                    <a:pt x="126933" y="63845"/>
                    <a:pt x="163900" y="63845"/>
                  </a:cubicBezTo>
                  <a:close/>
                  <a:moveTo>
                    <a:pt x="133660" y="13"/>
                  </a:moveTo>
                  <a:cubicBezTo>
                    <a:pt x="132537" y="13"/>
                    <a:pt x="131401" y="204"/>
                    <a:pt x="130303" y="600"/>
                  </a:cubicBezTo>
                  <a:lnTo>
                    <a:pt x="87107" y="16031"/>
                  </a:lnTo>
                  <a:cubicBezTo>
                    <a:pt x="81912" y="17882"/>
                    <a:pt x="79218" y="23588"/>
                    <a:pt x="81069" y="28782"/>
                  </a:cubicBezTo>
                  <a:lnTo>
                    <a:pt x="90043" y="53902"/>
                  </a:lnTo>
                  <a:cubicBezTo>
                    <a:pt x="79933" y="60769"/>
                    <a:pt x="70819" y="69027"/>
                    <a:pt x="62982" y="78434"/>
                  </a:cubicBezTo>
                  <a:lnTo>
                    <a:pt x="38869" y="66997"/>
                  </a:lnTo>
                  <a:cubicBezTo>
                    <a:pt x="37490" y="66359"/>
                    <a:pt x="36035" y="66040"/>
                    <a:pt x="34605" y="66040"/>
                  </a:cubicBezTo>
                  <a:cubicBezTo>
                    <a:pt x="30865" y="66040"/>
                    <a:pt x="27278" y="68159"/>
                    <a:pt x="25581" y="71771"/>
                  </a:cubicBezTo>
                  <a:lnTo>
                    <a:pt x="5961" y="113190"/>
                  </a:lnTo>
                  <a:cubicBezTo>
                    <a:pt x="3600" y="118180"/>
                    <a:pt x="5731" y="124128"/>
                    <a:pt x="10722" y="126477"/>
                  </a:cubicBezTo>
                  <a:lnTo>
                    <a:pt x="34835" y="137900"/>
                  </a:lnTo>
                  <a:cubicBezTo>
                    <a:pt x="32525" y="149898"/>
                    <a:pt x="31912" y="162190"/>
                    <a:pt x="33023" y="174367"/>
                  </a:cubicBezTo>
                  <a:lnTo>
                    <a:pt x="7901" y="183339"/>
                  </a:lnTo>
                  <a:cubicBezTo>
                    <a:pt x="2706" y="185203"/>
                    <a:pt x="13" y="190908"/>
                    <a:pt x="1851" y="196091"/>
                  </a:cubicBezTo>
                  <a:lnTo>
                    <a:pt x="17284" y="239283"/>
                  </a:lnTo>
                  <a:cubicBezTo>
                    <a:pt x="18726" y="243368"/>
                    <a:pt x="22568" y="245895"/>
                    <a:pt x="26666" y="245895"/>
                  </a:cubicBezTo>
                  <a:cubicBezTo>
                    <a:pt x="27789" y="245895"/>
                    <a:pt x="28925" y="245716"/>
                    <a:pt x="30036" y="245308"/>
                  </a:cubicBezTo>
                  <a:lnTo>
                    <a:pt x="55157" y="236335"/>
                  </a:lnTo>
                  <a:cubicBezTo>
                    <a:pt x="62024" y="246457"/>
                    <a:pt x="70283" y="255570"/>
                    <a:pt x="79691" y="263407"/>
                  </a:cubicBezTo>
                  <a:lnTo>
                    <a:pt x="68253" y="287518"/>
                  </a:lnTo>
                  <a:cubicBezTo>
                    <a:pt x="65905" y="292508"/>
                    <a:pt x="68036" y="298456"/>
                    <a:pt x="73027" y="300805"/>
                  </a:cubicBezTo>
                  <a:lnTo>
                    <a:pt x="114449" y="320423"/>
                  </a:lnTo>
                  <a:cubicBezTo>
                    <a:pt x="115828" y="321074"/>
                    <a:pt x="117283" y="321380"/>
                    <a:pt x="118713" y="321380"/>
                  </a:cubicBezTo>
                  <a:cubicBezTo>
                    <a:pt x="122453" y="321380"/>
                    <a:pt x="126040" y="319274"/>
                    <a:pt x="127737" y="315662"/>
                  </a:cubicBezTo>
                  <a:lnTo>
                    <a:pt x="139162" y="291551"/>
                  </a:lnTo>
                  <a:cubicBezTo>
                    <a:pt x="147306" y="293108"/>
                    <a:pt x="155565" y="293900"/>
                    <a:pt x="163849" y="293900"/>
                  </a:cubicBezTo>
                  <a:cubicBezTo>
                    <a:pt x="167781" y="293900"/>
                    <a:pt x="171712" y="293721"/>
                    <a:pt x="175631" y="293364"/>
                  </a:cubicBezTo>
                  <a:lnTo>
                    <a:pt x="184605" y="318483"/>
                  </a:lnTo>
                  <a:cubicBezTo>
                    <a:pt x="186073" y="322567"/>
                    <a:pt x="189915" y="325107"/>
                    <a:pt x="194025" y="325107"/>
                  </a:cubicBezTo>
                  <a:cubicBezTo>
                    <a:pt x="195123" y="325107"/>
                    <a:pt x="196259" y="324929"/>
                    <a:pt x="197357" y="324533"/>
                  </a:cubicBezTo>
                  <a:lnTo>
                    <a:pt x="240553" y="309101"/>
                  </a:lnTo>
                  <a:cubicBezTo>
                    <a:pt x="245748" y="307238"/>
                    <a:pt x="248442" y="301545"/>
                    <a:pt x="246591" y="296350"/>
                  </a:cubicBezTo>
                  <a:lnTo>
                    <a:pt x="237617" y="271231"/>
                  </a:lnTo>
                  <a:cubicBezTo>
                    <a:pt x="247727" y="264364"/>
                    <a:pt x="256841" y="256106"/>
                    <a:pt x="264678" y="246699"/>
                  </a:cubicBezTo>
                  <a:lnTo>
                    <a:pt x="288791" y="258123"/>
                  </a:lnTo>
                  <a:cubicBezTo>
                    <a:pt x="290170" y="258774"/>
                    <a:pt x="291625" y="259080"/>
                    <a:pt x="293055" y="259080"/>
                  </a:cubicBezTo>
                  <a:cubicBezTo>
                    <a:pt x="296795" y="259080"/>
                    <a:pt x="300382" y="256974"/>
                    <a:pt x="302079" y="253362"/>
                  </a:cubicBezTo>
                  <a:lnTo>
                    <a:pt x="321699" y="211930"/>
                  </a:lnTo>
                  <a:cubicBezTo>
                    <a:pt x="324060" y="206953"/>
                    <a:pt x="321929" y="201005"/>
                    <a:pt x="316938" y="198656"/>
                  </a:cubicBezTo>
                  <a:lnTo>
                    <a:pt x="292825" y="187220"/>
                  </a:lnTo>
                  <a:cubicBezTo>
                    <a:pt x="295135" y="175209"/>
                    <a:pt x="295748" y="162943"/>
                    <a:pt x="294637" y="150766"/>
                  </a:cubicBezTo>
                  <a:lnTo>
                    <a:pt x="319759" y="141768"/>
                  </a:lnTo>
                  <a:cubicBezTo>
                    <a:pt x="324954" y="139930"/>
                    <a:pt x="327647" y="134212"/>
                    <a:pt x="325796" y="129017"/>
                  </a:cubicBezTo>
                  <a:lnTo>
                    <a:pt x="310376" y="85849"/>
                  </a:lnTo>
                  <a:cubicBezTo>
                    <a:pt x="308921" y="81765"/>
                    <a:pt x="305054" y="79225"/>
                    <a:pt x="300956" y="79225"/>
                  </a:cubicBezTo>
                  <a:cubicBezTo>
                    <a:pt x="299858" y="79225"/>
                    <a:pt x="298722" y="79404"/>
                    <a:pt x="297624" y="79799"/>
                  </a:cubicBezTo>
                  <a:lnTo>
                    <a:pt x="272503" y="88785"/>
                  </a:lnTo>
                  <a:cubicBezTo>
                    <a:pt x="265636" y="78651"/>
                    <a:pt x="257377" y="69563"/>
                    <a:pt x="247969" y="61726"/>
                  </a:cubicBezTo>
                  <a:lnTo>
                    <a:pt x="259381" y="37615"/>
                  </a:lnTo>
                  <a:cubicBezTo>
                    <a:pt x="261755" y="32624"/>
                    <a:pt x="259624" y="26676"/>
                    <a:pt x="254633" y="24328"/>
                  </a:cubicBezTo>
                  <a:lnTo>
                    <a:pt x="213211" y="4710"/>
                  </a:lnTo>
                  <a:cubicBezTo>
                    <a:pt x="211832" y="4059"/>
                    <a:pt x="210377" y="3753"/>
                    <a:pt x="208947" y="3753"/>
                  </a:cubicBezTo>
                  <a:cubicBezTo>
                    <a:pt x="205207" y="3753"/>
                    <a:pt x="201620" y="5859"/>
                    <a:pt x="199923" y="9471"/>
                  </a:cubicBezTo>
                  <a:lnTo>
                    <a:pt x="188498" y="33582"/>
                  </a:lnTo>
                  <a:cubicBezTo>
                    <a:pt x="180367" y="32012"/>
                    <a:pt x="172134" y="31233"/>
                    <a:pt x="163887" y="31233"/>
                  </a:cubicBezTo>
                  <a:cubicBezTo>
                    <a:pt x="159930" y="31233"/>
                    <a:pt x="155973" y="31412"/>
                    <a:pt x="152029" y="31769"/>
                  </a:cubicBezTo>
                  <a:lnTo>
                    <a:pt x="143055" y="6650"/>
                  </a:lnTo>
                  <a:cubicBezTo>
                    <a:pt x="141587" y="2553"/>
                    <a:pt x="137745" y="13"/>
                    <a:pt x="133660" y="13"/>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1202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IBkAACcGAADsGgAA9AcAAAAAAAAmAAAACAAAAP//////////"/>
                </a:ext>
              </a:extLst>
            </p:cNvSpPr>
            <p:nvPr/>
          </p:nvSpPr>
          <p:spPr>
            <a:xfrm>
              <a:off x="4084320" y="1000125"/>
              <a:ext cx="292100" cy="292735"/>
            </a:xfrm>
            <a:custGeom>
              <a:avLst/>
              <a:gdLst/>
              <a:ahLst/>
              <a:cxnLst/>
              <a:rect l="0" t="0" r="292100" b="292735"/>
              <a:pathLst>
                <a:path w="292100" h="292735">
                  <a:moveTo>
                    <a:pt x="146056" y="58173"/>
                  </a:moveTo>
                  <a:cubicBezTo>
                    <a:pt x="194661" y="58173"/>
                    <a:pt x="234058" y="97659"/>
                    <a:pt x="234058" y="146373"/>
                  </a:cubicBezTo>
                  <a:cubicBezTo>
                    <a:pt x="234058" y="195088"/>
                    <a:pt x="194661" y="234561"/>
                    <a:pt x="146056" y="234561"/>
                  </a:cubicBezTo>
                  <a:lnTo>
                    <a:pt x="146056" y="234574"/>
                  </a:lnTo>
                  <a:cubicBezTo>
                    <a:pt x="97439" y="234574"/>
                    <a:pt x="58055" y="195088"/>
                    <a:pt x="58055" y="146373"/>
                  </a:cubicBezTo>
                  <a:cubicBezTo>
                    <a:pt x="58055" y="97659"/>
                    <a:pt x="97439" y="58173"/>
                    <a:pt x="146056" y="58173"/>
                  </a:cubicBezTo>
                  <a:close/>
                  <a:moveTo>
                    <a:pt x="125625" y="0"/>
                  </a:moveTo>
                  <a:cubicBezTo>
                    <a:pt x="120702" y="0"/>
                    <a:pt x="116723" y="3988"/>
                    <a:pt x="116723" y="8922"/>
                  </a:cubicBezTo>
                  <a:lnTo>
                    <a:pt x="116723" y="32774"/>
                  </a:lnTo>
                  <a:cubicBezTo>
                    <a:pt x="106163" y="35497"/>
                    <a:pt x="96036" y="39690"/>
                    <a:pt x="86636" y="45237"/>
                  </a:cubicBezTo>
                  <a:lnTo>
                    <a:pt x="69814" y="28415"/>
                  </a:lnTo>
                  <a:cubicBezTo>
                    <a:pt x="68080" y="26651"/>
                    <a:pt x="65797" y="25782"/>
                    <a:pt x="63527" y="25782"/>
                  </a:cubicBezTo>
                  <a:cubicBezTo>
                    <a:pt x="61244" y="25782"/>
                    <a:pt x="58974" y="26651"/>
                    <a:pt x="57226" y="28390"/>
                  </a:cubicBezTo>
                  <a:lnTo>
                    <a:pt x="28339" y="57277"/>
                  </a:lnTo>
                  <a:cubicBezTo>
                    <a:pt x="24857" y="60832"/>
                    <a:pt x="24857" y="66482"/>
                    <a:pt x="28339" y="69959"/>
                  </a:cubicBezTo>
                  <a:lnTo>
                    <a:pt x="45161" y="86781"/>
                  </a:lnTo>
                  <a:cubicBezTo>
                    <a:pt x="39626" y="96227"/>
                    <a:pt x="35417" y="106377"/>
                    <a:pt x="32701" y="116961"/>
                  </a:cubicBezTo>
                  <a:lnTo>
                    <a:pt x="8915" y="116961"/>
                  </a:lnTo>
                  <a:cubicBezTo>
                    <a:pt x="3992" y="116961"/>
                    <a:pt x="13" y="120949"/>
                    <a:pt x="13" y="125883"/>
                  </a:cubicBezTo>
                  <a:lnTo>
                    <a:pt x="13" y="166851"/>
                  </a:lnTo>
                  <a:cubicBezTo>
                    <a:pt x="13" y="171772"/>
                    <a:pt x="3992" y="175773"/>
                    <a:pt x="8915" y="175773"/>
                  </a:cubicBezTo>
                  <a:lnTo>
                    <a:pt x="32701" y="175773"/>
                  </a:lnTo>
                  <a:cubicBezTo>
                    <a:pt x="35417" y="186357"/>
                    <a:pt x="39613" y="196507"/>
                    <a:pt x="45161" y="205915"/>
                  </a:cubicBezTo>
                  <a:lnTo>
                    <a:pt x="28339" y="222737"/>
                  </a:lnTo>
                  <a:cubicBezTo>
                    <a:pt x="24857" y="226265"/>
                    <a:pt x="24857" y="231902"/>
                    <a:pt x="28339" y="235392"/>
                  </a:cubicBezTo>
                  <a:lnTo>
                    <a:pt x="57226" y="264279"/>
                  </a:lnTo>
                  <a:cubicBezTo>
                    <a:pt x="58974" y="266095"/>
                    <a:pt x="61244" y="266965"/>
                    <a:pt x="63527" y="266965"/>
                  </a:cubicBezTo>
                  <a:cubicBezTo>
                    <a:pt x="65797" y="266965"/>
                    <a:pt x="68080" y="266095"/>
                    <a:pt x="69814" y="264357"/>
                  </a:cubicBezTo>
                  <a:lnTo>
                    <a:pt x="86636" y="247535"/>
                  </a:lnTo>
                  <a:cubicBezTo>
                    <a:pt x="96036" y="253044"/>
                    <a:pt x="106163" y="257237"/>
                    <a:pt x="116723" y="259985"/>
                  </a:cubicBezTo>
                  <a:lnTo>
                    <a:pt x="116723" y="283825"/>
                  </a:lnTo>
                  <a:cubicBezTo>
                    <a:pt x="116723" y="288734"/>
                    <a:pt x="120702" y="292735"/>
                    <a:pt x="125625" y="292735"/>
                  </a:cubicBezTo>
                  <a:lnTo>
                    <a:pt x="166501" y="292735"/>
                  </a:lnTo>
                  <a:cubicBezTo>
                    <a:pt x="171398" y="292735"/>
                    <a:pt x="175377" y="288734"/>
                    <a:pt x="175377" y="283825"/>
                  </a:cubicBezTo>
                  <a:lnTo>
                    <a:pt x="175377" y="259985"/>
                  </a:lnTo>
                  <a:cubicBezTo>
                    <a:pt x="185963" y="257237"/>
                    <a:pt x="196064" y="253044"/>
                    <a:pt x="205464" y="247497"/>
                  </a:cubicBezTo>
                  <a:lnTo>
                    <a:pt x="222286" y="264319"/>
                  </a:lnTo>
                  <a:cubicBezTo>
                    <a:pt x="224033" y="266083"/>
                    <a:pt x="226303" y="266952"/>
                    <a:pt x="228586" y="266952"/>
                  </a:cubicBezTo>
                  <a:cubicBezTo>
                    <a:pt x="230856" y="266952"/>
                    <a:pt x="233139" y="266083"/>
                    <a:pt x="234874" y="264344"/>
                  </a:cubicBezTo>
                  <a:lnTo>
                    <a:pt x="263774" y="235444"/>
                  </a:lnTo>
                  <a:cubicBezTo>
                    <a:pt x="267243" y="231902"/>
                    <a:pt x="267243" y="226252"/>
                    <a:pt x="263774" y="222762"/>
                  </a:cubicBezTo>
                  <a:lnTo>
                    <a:pt x="246964" y="205952"/>
                  </a:lnTo>
                  <a:cubicBezTo>
                    <a:pt x="252499" y="196507"/>
                    <a:pt x="256683" y="186357"/>
                    <a:pt x="259399" y="175773"/>
                  </a:cubicBezTo>
                  <a:lnTo>
                    <a:pt x="283198" y="175773"/>
                  </a:lnTo>
                  <a:cubicBezTo>
                    <a:pt x="288121" y="175773"/>
                    <a:pt x="292100" y="171772"/>
                    <a:pt x="292100" y="166851"/>
                  </a:cubicBezTo>
                  <a:lnTo>
                    <a:pt x="292100" y="125908"/>
                  </a:lnTo>
                  <a:cubicBezTo>
                    <a:pt x="292100" y="120987"/>
                    <a:pt x="288134" y="116986"/>
                    <a:pt x="283236" y="116986"/>
                  </a:cubicBezTo>
                  <a:cubicBezTo>
                    <a:pt x="283223" y="116986"/>
                    <a:pt x="283211" y="116986"/>
                    <a:pt x="283198" y="116986"/>
                  </a:cubicBezTo>
                  <a:lnTo>
                    <a:pt x="259399" y="116986"/>
                  </a:lnTo>
                  <a:cubicBezTo>
                    <a:pt x="256683" y="106377"/>
                    <a:pt x="252499" y="96253"/>
                    <a:pt x="246964" y="86832"/>
                  </a:cubicBezTo>
                  <a:lnTo>
                    <a:pt x="263774" y="70022"/>
                  </a:lnTo>
                  <a:cubicBezTo>
                    <a:pt x="267243" y="66482"/>
                    <a:pt x="267243" y="60832"/>
                    <a:pt x="263774" y="57355"/>
                  </a:cubicBezTo>
                  <a:lnTo>
                    <a:pt x="234874" y="28455"/>
                  </a:lnTo>
                  <a:cubicBezTo>
                    <a:pt x="233139" y="26651"/>
                    <a:pt x="230856" y="25782"/>
                    <a:pt x="228586" y="25782"/>
                  </a:cubicBezTo>
                  <a:cubicBezTo>
                    <a:pt x="226303" y="25782"/>
                    <a:pt x="224033" y="26651"/>
                    <a:pt x="222286" y="28390"/>
                  </a:cubicBezTo>
                  <a:lnTo>
                    <a:pt x="205464" y="45212"/>
                  </a:lnTo>
                  <a:cubicBezTo>
                    <a:pt x="196064" y="39690"/>
                    <a:pt x="185963" y="35497"/>
                    <a:pt x="175377" y="32774"/>
                  </a:cubicBezTo>
                  <a:lnTo>
                    <a:pt x="175377" y="8922"/>
                  </a:lnTo>
                  <a:cubicBezTo>
                    <a:pt x="175377" y="3988"/>
                    <a:pt x="171398" y="0"/>
                    <a:pt x="166501"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51" name="Google Shape;1203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EbAACVBgAARBwAAMMGAAAAAAAAJgAAAAgAAAD/////AAAAAA=="/>
                </a:ext>
              </a:extLst>
            </p:cNvGrpSpPr>
            <p:nvPr/>
          </p:nvGrpSpPr>
          <p:grpSpPr>
            <a:xfrm>
              <a:off x="4450715" y="1069975"/>
              <a:ext cx="144145" cy="29210"/>
              <a:chOff x="4450715" y="1069975"/>
              <a:chExt cx="144145" cy="29210"/>
            </a:xfrm>
          </p:grpSpPr>
          <p:sp>
            <p:nvSpPr>
              <p:cNvPr id="155" name="Google Shape;1203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Y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8hsAAJsGAABEHAAAwwYAAAAAAAAmAAAACAAAAP//////////"/>
                  </a:ext>
                </a:extLst>
              </p:cNvSpPr>
              <p:nvPr/>
            </p:nvSpPr>
            <p:spPr>
              <a:xfrm>
                <a:off x="4542790" y="1073785"/>
                <a:ext cx="52070" cy="25400"/>
              </a:xfrm>
              <a:custGeom>
                <a:avLst/>
                <a:gdLst/>
                <a:ahLst/>
                <a:cxnLst/>
                <a:rect l="0" t="0" r="52070" b="25400"/>
                <a:pathLst>
                  <a:path w="52070" h="25400">
                    <a:moveTo>
                      <a:pt x="3508" y="0"/>
                    </a:moveTo>
                    <a:cubicBezTo>
                      <a:pt x="2030" y="0"/>
                      <a:pt x="681" y="1019"/>
                      <a:pt x="373" y="2504"/>
                    </a:cubicBezTo>
                    <a:cubicBezTo>
                      <a:pt x="0" y="4265"/>
                      <a:pt x="1118" y="5976"/>
                      <a:pt x="2891" y="6378"/>
                    </a:cubicBezTo>
                    <a:cubicBezTo>
                      <a:pt x="13840" y="9058"/>
                      <a:pt x="24352" y="13184"/>
                      <a:pt x="34118" y="18707"/>
                    </a:cubicBezTo>
                    <a:lnTo>
                      <a:pt x="32190" y="21890"/>
                    </a:lnTo>
                    <a:cubicBezTo>
                      <a:pt x="31599" y="22871"/>
                      <a:pt x="32267" y="24142"/>
                      <a:pt x="33450" y="24217"/>
                    </a:cubicBezTo>
                    <a:lnTo>
                      <a:pt x="49924" y="25387"/>
                    </a:lnTo>
                    <a:cubicBezTo>
                      <a:pt x="49975" y="25400"/>
                      <a:pt x="50014" y="25400"/>
                      <a:pt x="50065" y="25400"/>
                    </a:cubicBezTo>
                    <a:cubicBezTo>
                      <a:pt x="51286" y="25400"/>
                      <a:pt x="52070" y="24041"/>
                      <a:pt x="51389" y="23010"/>
                    </a:cubicBezTo>
                    <a:lnTo>
                      <a:pt x="42432" y="9398"/>
                    </a:lnTo>
                    <a:cubicBezTo>
                      <a:pt x="42124" y="8920"/>
                      <a:pt x="41610" y="8681"/>
                      <a:pt x="41096" y="8681"/>
                    </a:cubicBezTo>
                    <a:cubicBezTo>
                      <a:pt x="40569" y="8681"/>
                      <a:pt x="40042" y="8932"/>
                      <a:pt x="39746" y="9435"/>
                    </a:cubicBezTo>
                    <a:lnTo>
                      <a:pt x="37485" y="13184"/>
                    </a:lnTo>
                    <a:cubicBezTo>
                      <a:pt x="27089" y="7322"/>
                      <a:pt x="15896" y="2906"/>
                      <a:pt x="4241" y="88"/>
                    </a:cubicBezTo>
                    <a:cubicBezTo>
                      <a:pt x="3996" y="38"/>
                      <a:pt x="3752" y="0"/>
                      <a:pt x="3508"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203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uRsAAJUGAADsGwAAoQYAAAAAAAAmAAAACAAAAP//////////"/>
                  </a:ext>
                </a:extLst>
              </p:cNvSpPr>
              <p:nvPr/>
            </p:nvSpPr>
            <p:spPr>
              <a:xfrm>
                <a:off x="4506595" y="1069975"/>
                <a:ext cx="32385" cy="7620"/>
              </a:xfrm>
              <a:custGeom>
                <a:avLst/>
                <a:gdLst/>
                <a:ahLst/>
                <a:cxnLst/>
                <a:rect l="0" t="0" r="32385" b="7620"/>
                <a:pathLst>
                  <a:path w="32385" h="7620">
                    <a:moveTo>
                      <a:pt x="10097" y="12"/>
                    </a:moveTo>
                    <a:cubicBezTo>
                      <a:pt x="7775" y="12"/>
                      <a:pt x="5427" y="85"/>
                      <a:pt x="3105" y="219"/>
                    </a:cubicBezTo>
                    <a:cubicBezTo>
                      <a:pt x="1334" y="377"/>
                      <a:pt x="0" y="1838"/>
                      <a:pt x="128" y="3542"/>
                    </a:cubicBezTo>
                    <a:cubicBezTo>
                      <a:pt x="269" y="5173"/>
                      <a:pt x="1680" y="6403"/>
                      <a:pt x="3387" y="6403"/>
                    </a:cubicBezTo>
                    <a:cubicBezTo>
                      <a:pt x="3451" y="6403"/>
                      <a:pt x="3515" y="6403"/>
                      <a:pt x="3579" y="6403"/>
                    </a:cubicBezTo>
                    <a:cubicBezTo>
                      <a:pt x="5735" y="6281"/>
                      <a:pt x="7916" y="6208"/>
                      <a:pt x="10097" y="6208"/>
                    </a:cubicBezTo>
                    <a:cubicBezTo>
                      <a:pt x="16179" y="6232"/>
                      <a:pt x="22261" y="6671"/>
                      <a:pt x="28279" y="7571"/>
                    </a:cubicBezTo>
                    <a:cubicBezTo>
                      <a:pt x="28458" y="7596"/>
                      <a:pt x="28638" y="7620"/>
                      <a:pt x="28818" y="7620"/>
                    </a:cubicBezTo>
                    <a:cubicBezTo>
                      <a:pt x="30332" y="7620"/>
                      <a:pt x="31679" y="6598"/>
                      <a:pt x="32012" y="5137"/>
                    </a:cubicBezTo>
                    <a:cubicBezTo>
                      <a:pt x="32385" y="3420"/>
                      <a:pt x="31178" y="1765"/>
                      <a:pt x="29369" y="1473"/>
                    </a:cubicBezTo>
                    <a:cubicBezTo>
                      <a:pt x="22992" y="499"/>
                      <a:pt x="16538" y="12"/>
                      <a:pt x="10097" y="12"/>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203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YRsAAKUGAACBGwAAugYAAAAAAAAmAAAACAAAAP//////////"/>
                  </a:ext>
                </a:extLst>
              </p:cNvSpPr>
              <p:nvPr/>
            </p:nvSpPr>
            <p:spPr>
              <a:xfrm>
                <a:off x="4450715" y="1080135"/>
                <a:ext cx="20320" cy="13335"/>
              </a:xfrm>
              <a:custGeom>
                <a:avLst/>
                <a:gdLst/>
                <a:ahLst/>
                <a:cxnLst/>
                <a:rect l="0" t="0" r="20320" b="13335"/>
                <a:pathLst>
                  <a:path w="20320" h="13335">
                    <a:moveTo>
                      <a:pt x="17064" y="0"/>
                    </a:moveTo>
                    <a:cubicBezTo>
                      <a:pt x="16718" y="0"/>
                      <a:pt x="16371" y="76"/>
                      <a:pt x="16038" y="204"/>
                    </a:cubicBezTo>
                    <a:cubicBezTo>
                      <a:pt x="11282" y="2241"/>
                      <a:pt x="6641" y="4560"/>
                      <a:pt x="2179" y="7147"/>
                    </a:cubicBezTo>
                    <a:cubicBezTo>
                      <a:pt x="769" y="7967"/>
                      <a:pt x="13" y="9709"/>
                      <a:pt x="603" y="11221"/>
                    </a:cubicBezTo>
                    <a:cubicBezTo>
                      <a:pt x="1115" y="12540"/>
                      <a:pt x="2372" y="13322"/>
                      <a:pt x="3679" y="13322"/>
                    </a:cubicBezTo>
                    <a:cubicBezTo>
                      <a:pt x="4231" y="13322"/>
                      <a:pt x="4782" y="13181"/>
                      <a:pt x="5308" y="12886"/>
                    </a:cubicBezTo>
                    <a:cubicBezTo>
                      <a:pt x="9346" y="10529"/>
                      <a:pt x="13538" y="8416"/>
                      <a:pt x="17833" y="6571"/>
                    </a:cubicBezTo>
                    <a:cubicBezTo>
                      <a:pt x="19487" y="5854"/>
                      <a:pt x="20307" y="3983"/>
                      <a:pt x="19743" y="2280"/>
                    </a:cubicBezTo>
                    <a:lnTo>
                      <a:pt x="19576" y="1806"/>
                    </a:lnTo>
                    <a:cubicBezTo>
                      <a:pt x="19192" y="704"/>
                      <a:pt x="18166" y="0"/>
                      <a:pt x="17064"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203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hhsAAJcGAACyGwAAqQYAAAAAAAAmAAAACAAAAP//////////"/>
                  </a:ext>
                </a:extLst>
              </p:cNvSpPr>
              <p:nvPr/>
            </p:nvSpPr>
            <p:spPr>
              <a:xfrm>
                <a:off x="4474210" y="1071245"/>
                <a:ext cx="27940" cy="11430"/>
              </a:xfrm>
              <a:custGeom>
                <a:avLst/>
                <a:gdLst/>
                <a:ahLst/>
                <a:cxnLst/>
                <a:rect l="0" t="0" r="27940" b="11430"/>
                <a:pathLst>
                  <a:path w="27940" h="11430">
                    <a:moveTo>
                      <a:pt x="24462" y="0"/>
                    </a:moveTo>
                    <a:cubicBezTo>
                      <a:pt x="24308" y="0"/>
                      <a:pt x="24167" y="13"/>
                      <a:pt x="24013" y="38"/>
                    </a:cubicBezTo>
                    <a:lnTo>
                      <a:pt x="24013" y="51"/>
                    </a:lnTo>
                    <a:cubicBezTo>
                      <a:pt x="16761" y="1123"/>
                      <a:pt x="9600" y="2806"/>
                      <a:pt x="2631" y="5103"/>
                    </a:cubicBezTo>
                    <a:cubicBezTo>
                      <a:pt x="911" y="5689"/>
                      <a:pt x="0" y="7552"/>
                      <a:pt x="603" y="9249"/>
                    </a:cubicBezTo>
                    <a:cubicBezTo>
                      <a:pt x="1078" y="10588"/>
                      <a:pt x="2336" y="11430"/>
                      <a:pt x="3696" y="11430"/>
                    </a:cubicBezTo>
                    <a:cubicBezTo>
                      <a:pt x="4043" y="11430"/>
                      <a:pt x="4402" y="11366"/>
                      <a:pt x="4749" y="11251"/>
                    </a:cubicBezTo>
                    <a:cubicBezTo>
                      <a:pt x="11307" y="9108"/>
                      <a:pt x="18045" y="7488"/>
                      <a:pt x="24898" y="6493"/>
                    </a:cubicBezTo>
                    <a:cubicBezTo>
                      <a:pt x="26682" y="6251"/>
                      <a:pt x="27940" y="4592"/>
                      <a:pt x="27683" y="2806"/>
                    </a:cubicBezTo>
                    <a:cubicBezTo>
                      <a:pt x="27465" y="1186"/>
                      <a:pt x="26066" y="0"/>
                      <a:pt x="24462"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6" name="Google Shape;12035;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wZAAD5BQAAfxoAACcGAAAAAAAAJgAAAAgAAAD/////AAAAAA=="/>
                </a:ext>
              </a:extLst>
            </p:cNvGrpSpPr>
            <p:nvPr/>
          </p:nvGrpSpPr>
          <p:grpSpPr>
            <a:xfrm>
              <a:off x="4163060" y="970915"/>
              <a:ext cx="144145" cy="29210"/>
              <a:chOff x="4163060" y="970915"/>
              <a:chExt cx="144145" cy="29210"/>
            </a:xfrm>
          </p:grpSpPr>
          <p:sp>
            <p:nvSpPr>
              <p:cNvPr id="150" name="Google Shape;1203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LRoAAP8FAAB/GgAAJwYAAAAAAAAmAAAACAAAAP//////////"/>
                  </a:ext>
                </a:extLst>
              </p:cNvSpPr>
              <p:nvPr/>
            </p:nvSpPr>
            <p:spPr>
              <a:xfrm>
                <a:off x="4255135" y="974725"/>
                <a:ext cx="52070" cy="25400"/>
              </a:xfrm>
              <a:custGeom>
                <a:avLst/>
                <a:gdLst/>
                <a:ahLst/>
                <a:cxnLst/>
                <a:rect l="0" t="0" r="52070" b="25400"/>
                <a:pathLst>
                  <a:path w="52070" h="25400">
                    <a:moveTo>
                      <a:pt x="3495" y="13"/>
                    </a:moveTo>
                    <a:cubicBezTo>
                      <a:pt x="2018" y="13"/>
                      <a:pt x="694" y="1031"/>
                      <a:pt x="373" y="2515"/>
                    </a:cubicBezTo>
                    <a:cubicBezTo>
                      <a:pt x="0" y="4250"/>
                      <a:pt x="1118" y="5960"/>
                      <a:pt x="2891" y="6375"/>
                    </a:cubicBezTo>
                    <a:cubicBezTo>
                      <a:pt x="13840" y="9041"/>
                      <a:pt x="24352" y="13190"/>
                      <a:pt x="34144" y="18685"/>
                    </a:cubicBezTo>
                    <a:lnTo>
                      <a:pt x="32190" y="21879"/>
                    </a:lnTo>
                    <a:cubicBezTo>
                      <a:pt x="31599" y="22873"/>
                      <a:pt x="32267" y="24117"/>
                      <a:pt x="33450" y="24218"/>
                    </a:cubicBezTo>
                    <a:lnTo>
                      <a:pt x="49950" y="25387"/>
                    </a:lnTo>
                    <a:cubicBezTo>
                      <a:pt x="49988" y="25387"/>
                      <a:pt x="50027" y="25387"/>
                      <a:pt x="50052" y="25387"/>
                    </a:cubicBezTo>
                    <a:cubicBezTo>
                      <a:pt x="51286" y="25387"/>
                      <a:pt x="52070" y="24055"/>
                      <a:pt x="51389" y="23011"/>
                    </a:cubicBezTo>
                    <a:lnTo>
                      <a:pt x="42432" y="9380"/>
                    </a:lnTo>
                    <a:cubicBezTo>
                      <a:pt x="42124" y="8915"/>
                      <a:pt x="41623" y="8676"/>
                      <a:pt x="41121" y="8676"/>
                    </a:cubicBezTo>
                    <a:cubicBezTo>
                      <a:pt x="40595" y="8676"/>
                      <a:pt x="40068" y="8940"/>
                      <a:pt x="39759" y="9443"/>
                    </a:cubicBezTo>
                    <a:lnTo>
                      <a:pt x="37485" y="13165"/>
                    </a:lnTo>
                    <a:cubicBezTo>
                      <a:pt x="27089" y="7306"/>
                      <a:pt x="15896" y="2892"/>
                      <a:pt x="4241" y="101"/>
                    </a:cubicBezTo>
                    <a:cubicBezTo>
                      <a:pt x="3996" y="38"/>
                      <a:pt x="3739" y="13"/>
                      <a:pt x="3495" y="13"/>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1203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9BkAAPkFAAAnGgAABQYAAAAAAAAmAAAACAAAAP//////////"/>
                  </a:ext>
                </a:extLst>
              </p:cNvSpPr>
              <p:nvPr/>
            </p:nvSpPr>
            <p:spPr>
              <a:xfrm>
                <a:off x="4218940" y="970915"/>
                <a:ext cx="32385" cy="7620"/>
              </a:xfrm>
              <a:custGeom>
                <a:avLst/>
                <a:gdLst/>
                <a:ahLst/>
                <a:cxnLst/>
                <a:rect l="0" t="0" r="32385" b="7620"/>
                <a:pathLst>
                  <a:path w="32385" h="7620">
                    <a:moveTo>
                      <a:pt x="10097" y="12"/>
                    </a:moveTo>
                    <a:cubicBezTo>
                      <a:pt x="7762" y="12"/>
                      <a:pt x="5440" y="85"/>
                      <a:pt x="3092" y="231"/>
                    </a:cubicBezTo>
                    <a:cubicBezTo>
                      <a:pt x="1321" y="376"/>
                      <a:pt x="12" y="1856"/>
                      <a:pt x="141" y="3531"/>
                    </a:cubicBezTo>
                    <a:cubicBezTo>
                      <a:pt x="256" y="5157"/>
                      <a:pt x="1693" y="6407"/>
                      <a:pt x="3374" y="6407"/>
                    </a:cubicBezTo>
                    <a:cubicBezTo>
                      <a:pt x="3438" y="6407"/>
                      <a:pt x="3502" y="6407"/>
                      <a:pt x="3566" y="6407"/>
                    </a:cubicBezTo>
                    <a:cubicBezTo>
                      <a:pt x="5748" y="6285"/>
                      <a:pt x="7916" y="6212"/>
                      <a:pt x="10097" y="6212"/>
                    </a:cubicBezTo>
                    <a:cubicBezTo>
                      <a:pt x="16179" y="6212"/>
                      <a:pt x="22248" y="6674"/>
                      <a:pt x="28266" y="7571"/>
                    </a:cubicBezTo>
                    <a:cubicBezTo>
                      <a:pt x="28445" y="7596"/>
                      <a:pt x="28625" y="7608"/>
                      <a:pt x="28805" y="7608"/>
                    </a:cubicBezTo>
                    <a:cubicBezTo>
                      <a:pt x="30319" y="7608"/>
                      <a:pt x="31692" y="6601"/>
                      <a:pt x="32000" y="5145"/>
                    </a:cubicBezTo>
                    <a:cubicBezTo>
                      <a:pt x="32372" y="3434"/>
                      <a:pt x="31178" y="1759"/>
                      <a:pt x="29356" y="1468"/>
                    </a:cubicBezTo>
                    <a:cubicBezTo>
                      <a:pt x="22980" y="522"/>
                      <a:pt x="16526" y="36"/>
                      <a:pt x="10097" y="12"/>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203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nBkAAAkGAAC8GQAAHgYAAAAAAAAmAAAACAAAAP//////////"/>
                  </a:ext>
                </a:extLst>
              </p:cNvSpPr>
              <p:nvPr/>
            </p:nvSpPr>
            <p:spPr>
              <a:xfrm>
                <a:off x="4163060" y="981075"/>
                <a:ext cx="20320" cy="13335"/>
              </a:xfrm>
              <a:custGeom>
                <a:avLst/>
                <a:gdLst/>
                <a:ahLst/>
                <a:cxnLst/>
                <a:rect l="0" t="0" r="20320" b="13335"/>
                <a:pathLst>
                  <a:path w="20320" h="13335">
                    <a:moveTo>
                      <a:pt x="17062" y="12"/>
                    </a:moveTo>
                    <a:cubicBezTo>
                      <a:pt x="16715" y="12"/>
                      <a:pt x="16369" y="76"/>
                      <a:pt x="16023" y="217"/>
                    </a:cubicBezTo>
                    <a:cubicBezTo>
                      <a:pt x="11263" y="2231"/>
                      <a:pt x="6645" y="4551"/>
                      <a:pt x="2155" y="7141"/>
                    </a:cubicBezTo>
                    <a:cubicBezTo>
                      <a:pt x="744" y="7962"/>
                      <a:pt x="0" y="9706"/>
                      <a:pt x="603" y="11232"/>
                    </a:cubicBezTo>
                    <a:cubicBezTo>
                      <a:pt x="1103" y="12552"/>
                      <a:pt x="2348" y="13335"/>
                      <a:pt x="3643" y="13335"/>
                    </a:cubicBezTo>
                    <a:cubicBezTo>
                      <a:pt x="4195" y="13335"/>
                      <a:pt x="4759" y="13193"/>
                      <a:pt x="5285" y="12886"/>
                    </a:cubicBezTo>
                    <a:cubicBezTo>
                      <a:pt x="9326" y="10552"/>
                      <a:pt x="13521" y="8436"/>
                      <a:pt x="17818" y="6564"/>
                    </a:cubicBezTo>
                    <a:cubicBezTo>
                      <a:pt x="19473" y="5872"/>
                      <a:pt x="20320" y="4000"/>
                      <a:pt x="19730" y="2269"/>
                    </a:cubicBezTo>
                    <a:lnTo>
                      <a:pt x="19563" y="1807"/>
                    </a:lnTo>
                    <a:cubicBezTo>
                      <a:pt x="19191" y="692"/>
                      <a:pt x="18152" y="12"/>
                      <a:pt x="17062" y="12"/>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203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wRkAAPsFAADtGQAADQYAAAAAAAAmAAAACAAAAP//////////"/>
                  </a:ext>
                </a:extLst>
              </p:cNvSpPr>
              <p:nvPr/>
            </p:nvSpPr>
            <p:spPr>
              <a:xfrm>
                <a:off x="4186555" y="972185"/>
                <a:ext cx="27940" cy="11430"/>
              </a:xfrm>
              <a:custGeom>
                <a:avLst/>
                <a:gdLst/>
                <a:ahLst/>
                <a:cxnLst/>
                <a:rect l="0" t="0" r="27940" b="11430"/>
                <a:pathLst>
                  <a:path w="27940" h="11430">
                    <a:moveTo>
                      <a:pt x="24462" y="0"/>
                    </a:moveTo>
                    <a:cubicBezTo>
                      <a:pt x="24308" y="0"/>
                      <a:pt x="24167" y="13"/>
                      <a:pt x="24013" y="26"/>
                    </a:cubicBezTo>
                    <a:cubicBezTo>
                      <a:pt x="16761" y="1110"/>
                      <a:pt x="9600" y="2806"/>
                      <a:pt x="2631" y="5103"/>
                    </a:cubicBezTo>
                    <a:cubicBezTo>
                      <a:pt x="911" y="5664"/>
                      <a:pt x="0" y="7526"/>
                      <a:pt x="603" y="9249"/>
                    </a:cubicBezTo>
                    <a:cubicBezTo>
                      <a:pt x="1078" y="10575"/>
                      <a:pt x="2349" y="11417"/>
                      <a:pt x="3696" y="11417"/>
                    </a:cubicBezTo>
                    <a:cubicBezTo>
                      <a:pt x="4056" y="11417"/>
                      <a:pt x="4402" y="11366"/>
                      <a:pt x="4749" y="11251"/>
                    </a:cubicBezTo>
                    <a:cubicBezTo>
                      <a:pt x="11333" y="9083"/>
                      <a:pt x="18071" y="7488"/>
                      <a:pt x="24911" y="6468"/>
                    </a:cubicBezTo>
                    <a:cubicBezTo>
                      <a:pt x="26708" y="6225"/>
                      <a:pt x="27940" y="4592"/>
                      <a:pt x="27683" y="2806"/>
                    </a:cubicBezTo>
                    <a:cubicBezTo>
                      <a:pt x="27465" y="1186"/>
                      <a:pt x="26066" y="0"/>
                      <a:pt x="24462"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1" name="Google Shape;1204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EZAAAcCgAAYxoAAEoKAAAAAAAAJgAAAAgAAAD/////AAAAAA=="/>
                </a:ext>
              </a:extLst>
            </p:cNvGrpSpPr>
            <p:nvPr/>
          </p:nvGrpSpPr>
          <p:grpSpPr>
            <a:xfrm>
              <a:off x="4145915" y="1643380"/>
              <a:ext cx="143510" cy="29210"/>
              <a:chOff x="4145915" y="1643380"/>
              <a:chExt cx="143510" cy="29210"/>
            </a:xfrm>
          </p:grpSpPr>
          <p:sp>
            <p:nvSpPr>
              <p:cNvPr id="145" name="Google Shape;1204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gRkAABwKAADSGQAARAoAAAAAAAAmAAAACAAAAP//////////"/>
                  </a:ext>
                </a:extLst>
              </p:cNvSpPr>
              <p:nvPr/>
            </p:nvSpPr>
            <p:spPr>
              <a:xfrm>
                <a:off x="4145915" y="1643380"/>
                <a:ext cx="51435" cy="25400"/>
              </a:xfrm>
              <a:custGeom>
                <a:avLst/>
                <a:gdLst/>
                <a:ahLst/>
                <a:cxnLst/>
                <a:rect l="0" t="0" r="51435" b="25400"/>
                <a:pathLst>
                  <a:path w="51435" h="25400">
                    <a:moveTo>
                      <a:pt x="1993" y="13"/>
                    </a:moveTo>
                    <a:cubicBezTo>
                      <a:pt x="774" y="13"/>
                      <a:pt x="12" y="1346"/>
                      <a:pt x="685" y="2390"/>
                    </a:cubicBezTo>
                    <a:lnTo>
                      <a:pt x="9522" y="16028"/>
                    </a:lnTo>
                    <a:cubicBezTo>
                      <a:pt x="9827" y="16493"/>
                      <a:pt x="10322" y="16732"/>
                      <a:pt x="10817" y="16732"/>
                    </a:cubicBezTo>
                    <a:cubicBezTo>
                      <a:pt x="11338" y="16732"/>
                      <a:pt x="11871" y="16468"/>
                      <a:pt x="12163" y="15965"/>
                    </a:cubicBezTo>
                    <a:lnTo>
                      <a:pt x="14423" y="12241"/>
                    </a:lnTo>
                    <a:cubicBezTo>
                      <a:pt x="24695" y="18103"/>
                      <a:pt x="35754" y="22494"/>
                      <a:pt x="47257" y="25312"/>
                    </a:cubicBezTo>
                    <a:cubicBezTo>
                      <a:pt x="47498" y="25375"/>
                      <a:pt x="47752" y="25400"/>
                      <a:pt x="47981" y="25400"/>
                    </a:cubicBezTo>
                    <a:cubicBezTo>
                      <a:pt x="49454" y="25400"/>
                      <a:pt x="50774" y="24381"/>
                      <a:pt x="51079" y="22896"/>
                    </a:cubicBezTo>
                    <a:cubicBezTo>
                      <a:pt x="51435" y="21160"/>
                      <a:pt x="50330" y="19449"/>
                      <a:pt x="48603" y="19022"/>
                    </a:cubicBezTo>
                    <a:cubicBezTo>
                      <a:pt x="37785" y="16367"/>
                      <a:pt x="27399" y="12216"/>
                      <a:pt x="17724" y="6718"/>
                    </a:cubicBezTo>
                    <a:lnTo>
                      <a:pt x="19654" y="3510"/>
                    </a:lnTo>
                    <a:cubicBezTo>
                      <a:pt x="20238" y="2529"/>
                      <a:pt x="19565" y="1258"/>
                      <a:pt x="18410" y="1183"/>
                    </a:cubicBezTo>
                    <a:lnTo>
                      <a:pt x="2107" y="13"/>
                    </a:lnTo>
                    <a:cubicBezTo>
                      <a:pt x="2069" y="13"/>
                      <a:pt x="2031" y="13"/>
                      <a:pt x="1993" y="13"/>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204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2RkAAD4KAAALGgAASgoAAAAAAAAmAAAACAAAAP//////////"/>
                  </a:ext>
                </a:extLst>
              </p:cNvSpPr>
              <p:nvPr/>
            </p:nvSpPr>
            <p:spPr>
              <a:xfrm>
                <a:off x="4201795" y="1664970"/>
                <a:ext cx="31750" cy="7620"/>
              </a:xfrm>
              <a:custGeom>
                <a:avLst/>
                <a:gdLst/>
                <a:ahLst/>
                <a:cxnLst/>
                <a:rect l="0" t="0" r="31750" b="7620"/>
                <a:pathLst>
                  <a:path w="31750" h="7620">
                    <a:moveTo>
                      <a:pt x="3511" y="12"/>
                    </a:moveTo>
                    <a:cubicBezTo>
                      <a:pt x="2013" y="12"/>
                      <a:pt x="680" y="1021"/>
                      <a:pt x="365" y="2479"/>
                    </a:cubicBezTo>
                    <a:cubicBezTo>
                      <a:pt x="13" y="4193"/>
                      <a:pt x="1170" y="5870"/>
                      <a:pt x="2970" y="6162"/>
                    </a:cubicBezTo>
                    <a:cubicBezTo>
                      <a:pt x="9212" y="7110"/>
                      <a:pt x="15542" y="7596"/>
                      <a:pt x="21871" y="7620"/>
                    </a:cubicBezTo>
                    <a:cubicBezTo>
                      <a:pt x="24149" y="7620"/>
                      <a:pt x="26452" y="7547"/>
                      <a:pt x="28717" y="7401"/>
                    </a:cubicBezTo>
                    <a:cubicBezTo>
                      <a:pt x="30454" y="7243"/>
                      <a:pt x="31750" y="5773"/>
                      <a:pt x="31624" y="4096"/>
                    </a:cubicBezTo>
                    <a:cubicBezTo>
                      <a:pt x="31511" y="2467"/>
                      <a:pt x="30101" y="1215"/>
                      <a:pt x="28440" y="1215"/>
                    </a:cubicBezTo>
                    <a:cubicBezTo>
                      <a:pt x="28377" y="1215"/>
                      <a:pt x="28327" y="1215"/>
                      <a:pt x="28264" y="1215"/>
                    </a:cubicBezTo>
                    <a:cubicBezTo>
                      <a:pt x="26125" y="1337"/>
                      <a:pt x="24011" y="1410"/>
                      <a:pt x="21871" y="1410"/>
                    </a:cubicBezTo>
                    <a:cubicBezTo>
                      <a:pt x="15881" y="1410"/>
                      <a:pt x="9942" y="948"/>
                      <a:pt x="4040" y="49"/>
                    </a:cubicBezTo>
                    <a:cubicBezTo>
                      <a:pt x="3863" y="24"/>
                      <a:pt x="3687" y="12"/>
                      <a:pt x="3511" y="12"/>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204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QxoAACUKAABjGgAAOgoAAAAAAAAmAAAACAAAAP//////////"/>
                  </a:ext>
                </a:extLst>
              </p:cNvSpPr>
              <p:nvPr/>
            </p:nvSpPr>
            <p:spPr>
              <a:xfrm>
                <a:off x="4269105" y="1649095"/>
                <a:ext cx="20320" cy="13335"/>
              </a:xfrm>
              <a:custGeom>
                <a:avLst/>
                <a:gdLst/>
                <a:ahLst/>
                <a:cxnLst/>
                <a:rect l="0" t="0" r="20320" b="13335"/>
                <a:pathLst>
                  <a:path w="20320" h="13335">
                    <a:moveTo>
                      <a:pt x="16666" y="0"/>
                    </a:moveTo>
                    <a:cubicBezTo>
                      <a:pt x="16115" y="0"/>
                      <a:pt x="15551" y="141"/>
                      <a:pt x="15038" y="449"/>
                    </a:cubicBezTo>
                    <a:cubicBezTo>
                      <a:pt x="10987" y="2785"/>
                      <a:pt x="6808" y="4902"/>
                      <a:pt x="2513" y="6776"/>
                    </a:cubicBezTo>
                    <a:cubicBezTo>
                      <a:pt x="846" y="7469"/>
                      <a:pt x="13" y="9343"/>
                      <a:pt x="603" y="11076"/>
                    </a:cubicBezTo>
                    <a:lnTo>
                      <a:pt x="769" y="11538"/>
                    </a:lnTo>
                    <a:cubicBezTo>
                      <a:pt x="1141" y="12654"/>
                      <a:pt x="2167" y="13335"/>
                      <a:pt x="3269" y="13335"/>
                    </a:cubicBezTo>
                    <a:cubicBezTo>
                      <a:pt x="3615" y="13335"/>
                      <a:pt x="3961" y="13270"/>
                      <a:pt x="4295" y="13129"/>
                    </a:cubicBezTo>
                    <a:cubicBezTo>
                      <a:pt x="9064" y="11114"/>
                      <a:pt x="13679" y="8791"/>
                      <a:pt x="18153" y="6199"/>
                    </a:cubicBezTo>
                    <a:cubicBezTo>
                      <a:pt x="19576" y="5377"/>
                      <a:pt x="20307" y="3632"/>
                      <a:pt x="19717" y="2104"/>
                    </a:cubicBezTo>
                    <a:cubicBezTo>
                      <a:pt x="19217" y="782"/>
                      <a:pt x="17961" y="0"/>
                      <a:pt x="16666"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204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EhoAADYKAAA+GgAASAoAAAAAAAAmAAAACAAAAP//////////"/>
                  </a:ext>
                </a:extLst>
              </p:cNvSpPr>
              <p:nvPr/>
            </p:nvSpPr>
            <p:spPr>
              <a:xfrm>
                <a:off x="4237990" y="1659890"/>
                <a:ext cx="27940" cy="11430"/>
              </a:xfrm>
              <a:custGeom>
                <a:avLst/>
                <a:gdLst/>
                <a:ahLst/>
                <a:cxnLst/>
                <a:rect l="0" t="0" r="27940" b="11430"/>
                <a:pathLst>
                  <a:path w="27940" h="11430">
                    <a:moveTo>
                      <a:pt x="24234" y="13"/>
                    </a:moveTo>
                    <a:cubicBezTo>
                      <a:pt x="23888" y="13"/>
                      <a:pt x="23529" y="64"/>
                      <a:pt x="23183" y="179"/>
                    </a:cubicBezTo>
                    <a:cubicBezTo>
                      <a:pt x="16618" y="2347"/>
                      <a:pt x="9886" y="3942"/>
                      <a:pt x="3039" y="4962"/>
                    </a:cubicBezTo>
                    <a:cubicBezTo>
                      <a:pt x="1257" y="5205"/>
                      <a:pt x="0" y="6838"/>
                      <a:pt x="256" y="8624"/>
                    </a:cubicBezTo>
                    <a:cubicBezTo>
                      <a:pt x="474" y="10244"/>
                      <a:pt x="1885" y="11430"/>
                      <a:pt x="3501" y="11430"/>
                    </a:cubicBezTo>
                    <a:cubicBezTo>
                      <a:pt x="3642" y="11430"/>
                      <a:pt x="3795" y="11417"/>
                      <a:pt x="3949" y="11392"/>
                    </a:cubicBezTo>
                    <a:cubicBezTo>
                      <a:pt x="11194" y="10320"/>
                      <a:pt x="18336" y="8624"/>
                      <a:pt x="25299" y="6327"/>
                    </a:cubicBezTo>
                    <a:cubicBezTo>
                      <a:pt x="27004" y="5753"/>
                      <a:pt x="27927" y="3904"/>
                      <a:pt x="27337" y="2181"/>
                    </a:cubicBezTo>
                    <a:cubicBezTo>
                      <a:pt x="26863" y="855"/>
                      <a:pt x="25594" y="13"/>
                      <a:pt x="24234" y="13"/>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6" name="Google Shape;12045;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AYAACICAAA3xgAAGkJAAAAAAAAJgAAAAgAAAD/////AAAAAA=="/>
                </a:ext>
              </a:extLst>
            </p:cNvGrpSpPr>
            <p:nvPr/>
          </p:nvGrpSpPr>
          <p:grpSpPr>
            <a:xfrm>
              <a:off x="4013200" y="1386840"/>
              <a:ext cx="29845" cy="142875"/>
              <a:chOff x="4013200" y="1386840"/>
              <a:chExt cx="29845" cy="142875"/>
            </a:xfrm>
          </p:grpSpPr>
          <p:sp>
            <p:nvSpPr>
              <p:cNvPr id="140" name="Google Shape;1204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tRgAAIgIAADfGAAA2AgAAAAAAAAmAAAACAAAAP//////////"/>
                  </a:ext>
                </a:extLst>
              </p:cNvSpPr>
              <p:nvPr/>
            </p:nvSpPr>
            <p:spPr>
              <a:xfrm>
                <a:off x="4016375" y="1386840"/>
                <a:ext cx="26670" cy="50800"/>
              </a:xfrm>
              <a:custGeom>
                <a:avLst/>
                <a:gdLst/>
                <a:ahLst/>
                <a:cxnLst/>
                <a:rect l="0" t="0" r="26670" b="50800"/>
                <a:pathLst>
                  <a:path w="26670" h="50800">
                    <a:moveTo>
                      <a:pt x="24979" y="0"/>
                    </a:moveTo>
                    <a:cubicBezTo>
                      <a:pt x="24693" y="0"/>
                      <a:pt x="24406" y="76"/>
                      <a:pt x="24120" y="254"/>
                    </a:cubicBezTo>
                    <a:lnTo>
                      <a:pt x="10044" y="9115"/>
                    </a:lnTo>
                    <a:cubicBezTo>
                      <a:pt x="9042" y="9738"/>
                      <a:pt x="9068" y="11162"/>
                      <a:pt x="10083" y="11772"/>
                    </a:cubicBezTo>
                    <a:lnTo>
                      <a:pt x="13959" y="14009"/>
                    </a:lnTo>
                    <a:cubicBezTo>
                      <a:pt x="7897" y="24294"/>
                      <a:pt x="3330" y="35367"/>
                      <a:pt x="416" y="46897"/>
                    </a:cubicBezTo>
                    <a:cubicBezTo>
                      <a:pt x="0" y="48626"/>
                      <a:pt x="1132" y="50368"/>
                      <a:pt x="2914" y="50724"/>
                    </a:cubicBezTo>
                    <a:cubicBezTo>
                      <a:pt x="3148" y="50762"/>
                      <a:pt x="3383" y="50787"/>
                      <a:pt x="3617" y="50787"/>
                    </a:cubicBezTo>
                    <a:cubicBezTo>
                      <a:pt x="5165" y="50787"/>
                      <a:pt x="6531" y="49758"/>
                      <a:pt x="6921" y="48232"/>
                    </a:cubicBezTo>
                    <a:cubicBezTo>
                      <a:pt x="9666" y="37401"/>
                      <a:pt x="13959" y="27002"/>
                      <a:pt x="19671" y="17327"/>
                    </a:cubicBezTo>
                    <a:lnTo>
                      <a:pt x="22962" y="19247"/>
                    </a:lnTo>
                    <a:cubicBezTo>
                      <a:pt x="23222" y="19400"/>
                      <a:pt x="23496" y="19463"/>
                      <a:pt x="23769" y="19463"/>
                    </a:cubicBezTo>
                    <a:cubicBezTo>
                      <a:pt x="24562" y="19463"/>
                      <a:pt x="25317" y="18866"/>
                      <a:pt x="25382" y="18001"/>
                    </a:cubicBezTo>
                    <a:lnTo>
                      <a:pt x="26579" y="1704"/>
                    </a:lnTo>
                    <a:cubicBezTo>
                      <a:pt x="26657" y="725"/>
                      <a:pt x="25863" y="0"/>
                      <a:pt x="24979"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204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sBgAAOAIAAC9GAAAEgkAAAAAAAAmAAAACAAAAP//////////"/>
                  </a:ext>
                </a:extLst>
              </p:cNvSpPr>
              <p:nvPr/>
            </p:nvSpPr>
            <p:spPr>
              <a:xfrm>
                <a:off x="4013200" y="1442720"/>
                <a:ext cx="8255" cy="31750"/>
              </a:xfrm>
              <a:custGeom>
                <a:avLst/>
                <a:gdLst/>
                <a:ahLst/>
                <a:cxnLst/>
                <a:rect l="0" t="0" r="8255" b="31750"/>
                <a:pathLst>
                  <a:path w="8255" h="31750">
                    <a:moveTo>
                      <a:pt x="4748" y="13"/>
                    </a:moveTo>
                    <a:cubicBezTo>
                      <a:pt x="3186" y="13"/>
                      <a:pt x="1804" y="1134"/>
                      <a:pt x="1548" y="2702"/>
                    </a:cubicBezTo>
                    <a:cubicBezTo>
                      <a:pt x="524" y="9037"/>
                      <a:pt x="12" y="15448"/>
                      <a:pt x="12" y="21846"/>
                    </a:cubicBezTo>
                    <a:cubicBezTo>
                      <a:pt x="12" y="24153"/>
                      <a:pt x="89" y="26486"/>
                      <a:pt x="243" y="28793"/>
                    </a:cubicBezTo>
                    <a:cubicBezTo>
                      <a:pt x="396" y="30463"/>
                      <a:pt x="1791" y="31737"/>
                      <a:pt x="3455" y="31737"/>
                    </a:cubicBezTo>
                    <a:cubicBezTo>
                      <a:pt x="3545" y="31737"/>
                      <a:pt x="3634" y="31737"/>
                      <a:pt x="3724" y="31725"/>
                    </a:cubicBezTo>
                    <a:cubicBezTo>
                      <a:pt x="5477" y="31610"/>
                      <a:pt x="6834" y="30093"/>
                      <a:pt x="6731" y="28321"/>
                    </a:cubicBezTo>
                    <a:cubicBezTo>
                      <a:pt x="6616" y="26180"/>
                      <a:pt x="6527" y="24013"/>
                      <a:pt x="6527" y="21846"/>
                    </a:cubicBezTo>
                    <a:cubicBezTo>
                      <a:pt x="6552" y="15805"/>
                      <a:pt x="7026" y="9763"/>
                      <a:pt x="7960" y="3786"/>
                    </a:cubicBezTo>
                    <a:cubicBezTo>
                      <a:pt x="8255" y="2078"/>
                      <a:pt x="7128" y="446"/>
                      <a:pt x="5400" y="76"/>
                    </a:cubicBezTo>
                    <a:cubicBezTo>
                      <a:pt x="5183" y="25"/>
                      <a:pt x="4965" y="13"/>
                      <a:pt x="4748" y="13"/>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204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vxgAAEoJAADWGAAAaQkAAAAAAAAmAAAACAAAAP//////////"/>
                  </a:ext>
                </a:extLst>
              </p:cNvSpPr>
              <p:nvPr/>
            </p:nvSpPr>
            <p:spPr>
              <a:xfrm>
                <a:off x="4022725" y="1510030"/>
                <a:ext cx="14605" cy="19685"/>
              </a:xfrm>
              <a:custGeom>
                <a:avLst/>
                <a:gdLst/>
                <a:ahLst/>
                <a:cxnLst/>
                <a:rect l="0" t="0" r="14605" b="19685"/>
                <a:pathLst>
                  <a:path w="14605" h="19685">
                    <a:moveTo>
                      <a:pt x="3877" y="12"/>
                    </a:moveTo>
                    <a:cubicBezTo>
                      <a:pt x="3497" y="12"/>
                      <a:pt x="3104" y="64"/>
                      <a:pt x="2724" y="193"/>
                    </a:cubicBezTo>
                    <a:lnTo>
                      <a:pt x="2239" y="361"/>
                    </a:lnTo>
                    <a:cubicBezTo>
                      <a:pt x="759" y="865"/>
                      <a:pt x="0" y="2492"/>
                      <a:pt x="615" y="3926"/>
                    </a:cubicBezTo>
                    <a:cubicBezTo>
                      <a:pt x="2685" y="8718"/>
                      <a:pt x="5029" y="13368"/>
                      <a:pt x="7702" y="17889"/>
                    </a:cubicBezTo>
                    <a:cubicBezTo>
                      <a:pt x="8343" y="18974"/>
                      <a:pt x="9535" y="19685"/>
                      <a:pt x="10767" y="19685"/>
                    </a:cubicBezTo>
                    <a:cubicBezTo>
                      <a:pt x="11133" y="19685"/>
                      <a:pt x="11513" y="19620"/>
                      <a:pt x="11867" y="19478"/>
                    </a:cubicBezTo>
                    <a:cubicBezTo>
                      <a:pt x="13779" y="18729"/>
                      <a:pt x="14605" y="16494"/>
                      <a:pt x="13570" y="14737"/>
                    </a:cubicBezTo>
                    <a:cubicBezTo>
                      <a:pt x="11160" y="10669"/>
                      <a:pt x="8998" y="6445"/>
                      <a:pt x="7112" y="2118"/>
                    </a:cubicBezTo>
                    <a:cubicBezTo>
                      <a:pt x="6536" y="813"/>
                      <a:pt x="5239" y="12"/>
                      <a:pt x="3877" y="12"/>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204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shgAABkJAADFGAAARAkAAAAAAAAmAAAACAAAAP//////////"/>
                  </a:ext>
                </a:extLst>
              </p:cNvSpPr>
              <p:nvPr/>
            </p:nvSpPr>
            <p:spPr>
              <a:xfrm>
                <a:off x="4014470" y="1478915"/>
                <a:ext cx="12065" cy="27305"/>
              </a:xfrm>
              <a:custGeom>
                <a:avLst/>
                <a:gdLst/>
                <a:ahLst/>
                <a:cxnLst/>
                <a:rect l="0" t="0" r="12065" b="27305"/>
                <a:pathLst>
                  <a:path w="12065" h="27305">
                    <a:moveTo>
                      <a:pt x="3489" y="0"/>
                    </a:moveTo>
                    <a:cubicBezTo>
                      <a:pt x="3335" y="0"/>
                      <a:pt x="3182" y="12"/>
                      <a:pt x="3041" y="38"/>
                    </a:cubicBezTo>
                    <a:cubicBezTo>
                      <a:pt x="1252" y="282"/>
                      <a:pt x="12" y="1924"/>
                      <a:pt x="255" y="3708"/>
                    </a:cubicBezTo>
                    <a:lnTo>
                      <a:pt x="268" y="3708"/>
                    </a:lnTo>
                    <a:cubicBezTo>
                      <a:pt x="1341" y="10957"/>
                      <a:pt x="3041" y="18117"/>
                      <a:pt x="5329" y="25085"/>
                    </a:cubicBezTo>
                    <a:cubicBezTo>
                      <a:pt x="5802" y="26445"/>
                      <a:pt x="7067" y="27292"/>
                      <a:pt x="8409" y="27292"/>
                    </a:cubicBezTo>
                    <a:cubicBezTo>
                      <a:pt x="8767" y="27292"/>
                      <a:pt x="9125" y="27240"/>
                      <a:pt x="9483" y="27112"/>
                    </a:cubicBezTo>
                    <a:cubicBezTo>
                      <a:pt x="11183" y="26522"/>
                      <a:pt x="12065" y="24674"/>
                      <a:pt x="11489" y="22968"/>
                    </a:cubicBezTo>
                    <a:cubicBezTo>
                      <a:pt x="9342" y="16411"/>
                      <a:pt x="7719" y="9674"/>
                      <a:pt x="6722" y="2822"/>
                    </a:cubicBezTo>
                    <a:cubicBezTo>
                      <a:pt x="6492" y="1193"/>
                      <a:pt x="5086" y="0"/>
                      <a:pt x="3489"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35" name="Google Shape;1205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9RgAAFsHAAAgGQAArQcAAAAAAAAmAAAACAAAAP//////////"/>
                </a:ext>
              </a:extLst>
            </p:cNvSpPr>
            <p:nvPr/>
          </p:nvSpPr>
          <p:spPr>
            <a:xfrm>
              <a:off x="4057015" y="1195705"/>
              <a:ext cx="27305" cy="52070"/>
            </a:xfrm>
            <a:custGeom>
              <a:avLst/>
              <a:gdLst/>
              <a:ahLst/>
              <a:cxnLst/>
              <a:rect l="0" t="0" r="27305" b="52070"/>
              <a:pathLst>
                <a:path w="27305" h="52070">
                  <a:moveTo>
                    <a:pt x="5359" y="13"/>
                  </a:moveTo>
                  <a:cubicBezTo>
                    <a:pt x="4657" y="13"/>
                    <a:pt x="3967" y="470"/>
                    <a:pt x="3798" y="1245"/>
                  </a:cubicBezTo>
                  <a:lnTo>
                    <a:pt x="234" y="17238"/>
                  </a:lnTo>
                  <a:cubicBezTo>
                    <a:pt x="13" y="18242"/>
                    <a:pt x="806" y="19131"/>
                    <a:pt x="1808" y="19131"/>
                  </a:cubicBezTo>
                  <a:cubicBezTo>
                    <a:pt x="1938" y="19131"/>
                    <a:pt x="2055" y="19118"/>
                    <a:pt x="2198" y="19080"/>
                  </a:cubicBezTo>
                  <a:lnTo>
                    <a:pt x="6543" y="17988"/>
                  </a:lnTo>
                  <a:cubicBezTo>
                    <a:pt x="9691" y="29433"/>
                    <a:pt x="14478" y="40409"/>
                    <a:pt x="20774" y="50571"/>
                  </a:cubicBezTo>
                  <a:cubicBezTo>
                    <a:pt x="21386" y="51536"/>
                    <a:pt x="22439" y="52070"/>
                    <a:pt x="23532" y="52070"/>
                  </a:cubicBezTo>
                  <a:cubicBezTo>
                    <a:pt x="24143" y="52070"/>
                    <a:pt x="24755" y="51905"/>
                    <a:pt x="25314" y="51549"/>
                  </a:cubicBezTo>
                  <a:cubicBezTo>
                    <a:pt x="26836" y="50558"/>
                    <a:pt x="27291" y="48564"/>
                    <a:pt x="26329" y="47040"/>
                  </a:cubicBezTo>
                  <a:cubicBezTo>
                    <a:pt x="20436" y="37474"/>
                    <a:pt x="15935" y="27159"/>
                    <a:pt x="12982" y="16400"/>
                  </a:cubicBezTo>
                  <a:lnTo>
                    <a:pt x="16690" y="15460"/>
                  </a:lnTo>
                  <a:cubicBezTo>
                    <a:pt x="17860" y="15180"/>
                    <a:pt x="18290" y="13796"/>
                    <a:pt x="17522" y="12919"/>
                  </a:cubicBezTo>
                  <a:lnTo>
                    <a:pt x="6569" y="559"/>
                  </a:lnTo>
                  <a:cubicBezTo>
                    <a:pt x="6231" y="178"/>
                    <a:pt x="5788" y="13"/>
                    <a:pt x="5359" y="13"/>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205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HhkAALIHAABEGQAA2gcAAAAAAAAmAAAACAAAAP//////////"/>
                </a:ext>
              </a:extLst>
            </p:cNvSpPr>
            <p:nvPr/>
          </p:nvSpPr>
          <p:spPr>
            <a:xfrm>
              <a:off x="4083050" y="1250950"/>
              <a:ext cx="24130" cy="25400"/>
            </a:xfrm>
            <a:custGeom>
              <a:avLst/>
              <a:gdLst/>
              <a:ahLst/>
              <a:cxnLst/>
              <a:rect l="0" t="0" r="24130" b="25400"/>
              <a:pathLst>
                <a:path w="24130" h="25400">
                  <a:moveTo>
                    <a:pt x="3678" y="0"/>
                  </a:moveTo>
                  <a:cubicBezTo>
                    <a:pt x="3072" y="0"/>
                    <a:pt x="2465" y="179"/>
                    <a:pt x="1921" y="525"/>
                  </a:cubicBezTo>
                  <a:cubicBezTo>
                    <a:pt x="379" y="1551"/>
                    <a:pt x="0" y="3652"/>
                    <a:pt x="1074" y="5165"/>
                  </a:cubicBezTo>
                  <a:cubicBezTo>
                    <a:pt x="4803" y="10380"/>
                    <a:pt x="8924" y="15289"/>
                    <a:pt x="13424" y="19838"/>
                  </a:cubicBezTo>
                  <a:cubicBezTo>
                    <a:pt x="15042" y="21504"/>
                    <a:pt x="16723" y="23080"/>
                    <a:pt x="18442" y="24618"/>
                  </a:cubicBezTo>
                  <a:cubicBezTo>
                    <a:pt x="19049" y="25144"/>
                    <a:pt x="19794" y="25387"/>
                    <a:pt x="20528" y="25387"/>
                  </a:cubicBezTo>
                  <a:cubicBezTo>
                    <a:pt x="21425" y="25387"/>
                    <a:pt x="22322" y="25016"/>
                    <a:pt x="22954" y="24272"/>
                  </a:cubicBezTo>
                  <a:cubicBezTo>
                    <a:pt x="24130" y="22914"/>
                    <a:pt x="23991" y="20863"/>
                    <a:pt x="22676" y="19672"/>
                  </a:cubicBezTo>
                  <a:cubicBezTo>
                    <a:pt x="21046" y="18236"/>
                    <a:pt x="19491" y="16762"/>
                    <a:pt x="17974" y="15225"/>
                  </a:cubicBezTo>
                  <a:cubicBezTo>
                    <a:pt x="13740" y="10906"/>
                    <a:pt x="9834" y="6280"/>
                    <a:pt x="6320" y="1371"/>
                  </a:cubicBezTo>
                  <a:cubicBezTo>
                    <a:pt x="5675" y="487"/>
                    <a:pt x="4689" y="0"/>
                    <a:pt x="3678"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205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cxkAAPQHAACVGQAABQgAAAAAAAAmAAAACAAAAP//////////"/>
                </a:ext>
              </a:extLst>
            </p:cNvSpPr>
            <p:nvPr/>
          </p:nvSpPr>
          <p:spPr>
            <a:xfrm>
              <a:off x="4137025" y="1292860"/>
              <a:ext cx="21590" cy="10795"/>
            </a:xfrm>
            <a:custGeom>
              <a:avLst/>
              <a:gdLst/>
              <a:ahLst/>
              <a:cxnLst/>
              <a:rect l="0" t="0" r="21590" b="10795"/>
              <a:pathLst>
                <a:path w="21590" h="10795">
                  <a:moveTo>
                    <a:pt x="3992" y="0"/>
                  </a:moveTo>
                  <a:cubicBezTo>
                    <a:pt x="2708" y="0"/>
                    <a:pt x="1489" y="702"/>
                    <a:pt x="886" y="1893"/>
                  </a:cubicBezTo>
                  <a:lnTo>
                    <a:pt x="680" y="2319"/>
                  </a:lnTo>
                  <a:cubicBezTo>
                    <a:pt x="0" y="3661"/>
                    <a:pt x="616" y="5303"/>
                    <a:pt x="2054" y="5867"/>
                  </a:cubicBezTo>
                  <a:cubicBezTo>
                    <a:pt x="6842" y="7760"/>
                    <a:pt x="11758" y="9365"/>
                    <a:pt x="16777" y="10669"/>
                  </a:cubicBezTo>
                  <a:cubicBezTo>
                    <a:pt x="17085" y="10744"/>
                    <a:pt x="17393" y="10795"/>
                    <a:pt x="17701" y="10795"/>
                  </a:cubicBezTo>
                  <a:cubicBezTo>
                    <a:pt x="18997" y="10795"/>
                    <a:pt x="20229" y="10105"/>
                    <a:pt x="20769" y="8939"/>
                  </a:cubicBezTo>
                  <a:cubicBezTo>
                    <a:pt x="21590" y="7133"/>
                    <a:pt x="20563" y="5052"/>
                    <a:pt x="18625" y="4551"/>
                  </a:cubicBezTo>
                  <a:cubicBezTo>
                    <a:pt x="14081" y="3360"/>
                    <a:pt x="9640" y="1930"/>
                    <a:pt x="5288" y="250"/>
                  </a:cubicBezTo>
                  <a:cubicBezTo>
                    <a:pt x="4865" y="87"/>
                    <a:pt x="4428" y="0"/>
                    <a:pt x="3992"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1205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RhkAANsHAABvGQAA9wcAAAAAAAAmAAAACAAAAP//////////"/>
                </a:ext>
              </a:extLst>
            </p:cNvSpPr>
            <p:nvPr/>
          </p:nvSpPr>
          <p:spPr>
            <a:xfrm>
              <a:off x="4108450" y="1276985"/>
              <a:ext cx="26035" cy="17780"/>
            </a:xfrm>
            <a:custGeom>
              <a:avLst/>
              <a:gdLst/>
              <a:ahLst/>
              <a:cxnLst/>
              <a:rect l="0" t="0" r="26035" b="17780"/>
              <a:pathLst>
                <a:path w="26035" h="17780">
                  <a:moveTo>
                    <a:pt x="3769" y="13"/>
                  </a:moveTo>
                  <a:cubicBezTo>
                    <a:pt x="2765" y="13"/>
                    <a:pt x="1773" y="463"/>
                    <a:pt x="1121" y="1311"/>
                  </a:cubicBezTo>
                  <a:cubicBezTo>
                    <a:pt x="13" y="2751"/>
                    <a:pt x="300" y="4808"/>
                    <a:pt x="1760" y="5901"/>
                  </a:cubicBezTo>
                  <a:cubicBezTo>
                    <a:pt x="7760" y="10285"/>
                    <a:pt x="14113" y="14142"/>
                    <a:pt x="20765" y="17433"/>
                  </a:cubicBezTo>
                  <a:cubicBezTo>
                    <a:pt x="21248" y="17664"/>
                    <a:pt x="21743" y="17767"/>
                    <a:pt x="22239" y="17767"/>
                  </a:cubicBezTo>
                  <a:cubicBezTo>
                    <a:pt x="23465" y="17767"/>
                    <a:pt x="24665" y="17086"/>
                    <a:pt x="25239" y="15929"/>
                  </a:cubicBezTo>
                  <a:cubicBezTo>
                    <a:pt x="26035" y="14309"/>
                    <a:pt x="25343" y="12342"/>
                    <a:pt x="23700" y="11545"/>
                  </a:cubicBezTo>
                  <a:cubicBezTo>
                    <a:pt x="17426" y="8434"/>
                    <a:pt x="11413" y="4795"/>
                    <a:pt x="5778" y="669"/>
                  </a:cubicBezTo>
                  <a:cubicBezTo>
                    <a:pt x="5178" y="231"/>
                    <a:pt x="4473" y="13"/>
                    <a:pt x="3769" y="13"/>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27" name="Google Shape;12054;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McAABnBwAAEh0AAEgIAAAAAAAAJgAAAAgAAAD/////AAAAAA=="/>
                </a:ext>
              </a:extLst>
            </p:cNvGrpSpPr>
            <p:nvPr/>
          </p:nvGrpSpPr>
          <p:grpSpPr>
            <a:xfrm>
              <a:off x="4695825" y="1203325"/>
              <a:ext cx="29845" cy="142875"/>
              <a:chOff x="4695825" y="1203325"/>
              <a:chExt cx="29845" cy="142875"/>
            </a:xfrm>
          </p:grpSpPr>
          <p:sp>
            <p:nvSpPr>
              <p:cNvPr id="131" name="Google Shape;1205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Y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4xwAAPgHAAANHQAASAgAAAAAAAAmAAAACAAAAP//////////"/>
                  </a:ext>
                </a:extLst>
              </p:cNvSpPr>
              <p:nvPr/>
            </p:nvSpPr>
            <p:spPr>
              <a:xfrm>
                <a:off x="4695825" y="1295400"/>
                <a:ext cx="26670" cy="50800"/>
              </a:xfrm>
              <a:custGeom>
                <a:avLst/>
                <a:gdLst/>
                <a:ahLst/>
                <a:cxnLst/>
                <a:rect l="0" t="0" r="26670" b="50800"/>
                <a:pathLst>
                  <a:path w="26670" h="50800">
                    <a:moveTo>
                      <a:pt x="23053" y="0"/>
                    </a:moveTo>
                    <a:cubicBezTo>
                      <a:pt x="21505" y="0"/>
                      <a:pt x="20126" y="1042"/>
                      <a:pt x="19749" y="2555"/>
                    </a:cubicBezTo>
                    <a:cubicBezTo>
                      <a:pt x="17004" y="13386"/>
                      <a:pt x="12711" y="23798"/>
                      <a:pt x="7025" y="33485"/>
                    </a:cubicBezTo>
                    <a:lnTo>
                      <a:pt x="3708" y="31553"/>
                    </a:lnTo>
                    <a:cubicBezTo>
                      <a:pt x="3448" y="31400"/>
                      <a:pt x="3174" y="31337"/>
                      <a:pt x="2901" y="31337"/>
                    </a:cubicBezTo>
                    <a:cubicBezTo>
                      <a:pt x="2108" y="31337"/>
                      <a:pt x="1353" y="31922"/>
                      <a:pt x="1288" y="32786"/>
                    </a:cubicBezTo>
                    <a:lnTo>
                      <a:pt x="78" y="49122"/>
                    </a:lnTo>
                    <a:cubicBezTo>
                      <a:pt x="0" y="50075"/>
                      <a:pt x="807" y="50787"/>
                      <a:pt x="1678" y="50787"/>
                    </a:cubicBezTo>
                    <a:cubicBezTo>
                      <a:pt x="1977" y="50787"/>
                      <a:pt x="2264" y="50711"/>
                      <a:pt x="2537" y="50546"/>
                    </a:cubicBezTo>
                    <a:lnTo>
                      <a:pt x="16626" y="41685"/>
                    </a:lnTo>
                    <a:cubicBezTo>
                      <a:pt x="17628" y="41049"/>
                      <a:pt x="17602" y="39626"/>
                      <a:pt x="16587" y="39041"/>
                    </a:cubicBezTo>
                    <a:lnTo>
                      <a:pt x="12724" y="36778"/>
                    </a:lnTo>
                    <a:cubicBezTo>
                      <a:pt x="18786" y="26506"/>
                      <a:pt x="23340" y="15421"/>
                      <a:pt x="26254" y="3903"/>
                    </a:cubicBezTo>
                    <a:cubicBezTo>
                      <a:pt x="26670" y="2174"/>
                      <a:pt x="25538" y="445"/>
                      <a:pt x="23756" y="76"/>
                    </a:cubicBezTo>
                    <a:cubicBezTo>
                      <a:pt x="23522" y="25"/>
                      <a:pt x="23287" y="0"/>
                      <a:pt x="23053"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205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BR0AAL4HAAASHQAA8AcAAAAAAAAmAAAACAAAAP//////////"/>
                  </a:ext>
                </a:extLst>
              </p:cNvSpPr>
              <p:nvPr/>
            </p:nvSpPr>
            <p:spPr>
              <a:xfrm>
                <a:off x="4717415" y="1258570"/>
                <a:ext cx="8255" cy="31750"/>
              </a:xfrm>
              <a:custGeom>
                <a:avLst/>
                <a:gdLst/>
                <a:ahLst/>
                <a:cxnLst/>
                <a:rect l="0" t="0" r="8255" b="31750"/>
                <a:pathLst>
                  <a:path w="8255" h="31750">
                    <a:moveTo>
                      <a:pt x="4791" y="0"/>
                    </a:moveTo>
                    <a:cubicBezTo>
                      <a:pt x="4702" y="0"/>
                      <a:pt x="4613" y="13"/>
                      <a:pt x="4523" y="13"/>
                    </a:cubicBezTo>
                    <a:cubicBezTo>
                      <a:pt x="2760" y="140"/>
                      <a:pt x="1418" y="1644"/>
                      <a:pt x="1520" y="3429"/>
                    </a:cubicBezTo>
                    <a:cubicBezTo>
                      <a:pt x="1635" y="5583"/>
                      <a:pt x="1725" y="7737"/>
                      <a:pt x="1725" y="9891"/>
                    </a:cubicBezTo>
                    <a:cubicBezTo>
                      <a:pt x="1725" y="15958"/>
                      <a:pt x="1226" y="21974"/>
                      <a:pt x="293" y="27952"/>
                    </a:cubicBezTo>
                    <a:cubicBezTo>
                      <a:pt x="0" y="29672"/>
                      <a:pt x="1124" y="31329"/>
                      <a:pt x="2849" y="31674"/>
                    </a:cubicBezTo>
                    <a:cubicBezTo>
                      <a:pt x="3066" y="31712"/>
                      <a:pt x="3284" y="31737"/>
                      <a:pt x="3501" y="31737"/>
                    </a:cubicBezTo>
                    <a:cubicBezTo>
                      <a:pt x="5060" y="31737"/>
                      <a:pt x="6440" y="30628"/>
                      <a:pt x="6721" y="29035"/>
                    </a:cubicBezTo>
                    <a:cubicBezTo>
                      <a:pt x="7718" y="22713"/>
                      <a:pt x="8229" y="16302"/>
                      <a:pt x="8255" y="9891"/>
                    </a:cubicBezTo>
                    <a:cubicBezTo>
                      <a:pt x="8255" y="7584"/>
                      <a:pt x="8152" y="5264"/>
                      <a:pt x="7999" y="2957"/>
                    </a:cubicBezTo>
                    <a:cubicBezTo>
                      <a:pt x="7871" y="1287"/>
                      <a:pt x="6453" y="0"/>
                      <a:pt x="4791"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205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7BwAAGcHAAACHQAAhgcAAAAAAAAmAAAACAAAAP//////////"/>
                  </a:ext>
                </a:extLst>
              </p:cNvSpPr>
              <p:nvPr/>
            </p:nvSpPr>
            <p:spPr>
              <a:xfrm>
                <a:off x="4701540" y="1203325"/>
                <a:ext cx="13970" cy="19685"/>
              </a:xfrm>
              <a:custGeom>
                <a:avLst/>
                <a:gdLst/>
                <a:ahLst/>
                <a:cxnLst/>
                <a:rect l="0" t="0" r="13970" b="19685"/>
                <a:pathLst>
                  <a:path w="13970" h="19685">
                    <a:moveTo>
                      <a:pt x="3674" y="12"/>
                    </a:moveTo>
                    <a:cubicBezTo>
                      <a:pt x="3323" y="12"/>
                      <a:pt x="2960" y="64"/>
                      <a:pt x="2621" y="206"/>
                    </a:cubicBezTo>
                    <a:cubicBezTo>
                      <a:pt x="778" y="955"/>
                      <a:pt x="13" y="3177"/>
                      <a:pt x="991" y="4947"/>
                    </a:cubicBezTo>
                    <a:cubicBezTo>
                      <a:pt x="3286" y="9015"/>
                      <a:pt x="5355" y="13239"/>
                      <a:pt x="7186" y="17553"/>
                    </a:cubicBezTo>
                    <a:cubicBezTo>
                      <a:pt x="7712" y="18871"/>
                      <a:pt x="8954" y="19672"/>
                      <a:pt x="10271" y="19672"/>
                    </a:cubicBezTo>
                    <a:cubicBezTo>
                      <a:pt x="10634" y="19672"/>
                      <a:pt x="11010" y="19607"/>
                      <a:pt x="11374" y="19478"/>
                    </a:cubicBezTo>
                    <a:lnTo>
                      <a:pt x="11813" y="19310"/>
                    </a:lnTo>
                    <a:cubicBezTo>
                      <a:pt x="13243" y="18819"/>
                      <a:pt x="13970" y="17192"/>
                      <a:pt x="13381" y="15758"/>
                    </a:cubicBezTo>
                    <a:cubicBezTo>
                      <a:pt x="11412" y="10966"/>
                      <a:pt x="9142" y="6303"/>
                      <a:pt x="6621" y="1795"/>
                    </a:cubicBezTo>
                    <a:cubicBezTo>
                      <a:pt x="5994" y="697"/>
                      <a:pt x="4853" y="12"/>
                      <a:pt x="3674" y="12"/>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1205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RwAAIwHAAAQHQAAtwcAAAAAAAAmAAAACAAAAP//////////"/>
                  </a:ext>
                </a:extLst>
              </p:cNvSpPr>
              <p:nvPr/>
            </p:nvSpPr>
            <p:spPr>
              <a:xfrm>
                <a:off x="4712335" y="1226820"/>
                <a:ext cx="12065" cy="27305"/>
              </a:xfrm>
              <a:custGeom>
                <a:avLst/>
                <a:gdLst/>
                <a:ahLst/>
                <a:cxnLst/>
                <a:rect l="0" t="0" r="12065" b="27305"/>
                <a:pathLst>
                  <a:path w="12065" h="27305">
                    <a:moveTo>
                      <a:pt x="3673" y="0"/>
                    </a:moveTo>
                    <a:cubicBezTo>
                      <a:pt x="3315" y="0"/>
                      <a:pt x="2958" y="64"/>
                      <a:pt x="2601" y="192"/>
                    </a:cubicBezTo>
                    <a:cubicBezTo>
                      <a:pt x="905" y="782"/>
                      <a:pt x="12" y="2630"/>
                      <a:pt x="599" y="4336"/>
                    </a:cubicBezTo>
                    <a:cubicBezTo>
                      <a:pt x="2742" y="10906"/>
                      <a:pt x="4361" y="17655"/>
                      <a:pt x="5356" y="24494"/>
                    </a:cubicBezTo>
                    <a:cubicBezTo>
                      <a:pt x="5586" y="26124"/>
                      <a:pt x="6989" y="27305"/>
                      <a:pt x="8583" y="27305"/>
                    </a:cubicBezTo>
                    <a:cubicBezTo>
                      <a:pt x="8736" y="27305"/>
                      <a:pt x="8876" y="27292"/>
                      <a:pt x="9029" y="27266"/>
                    </a:cubicBezTo>
                    <a:cubicBezTo>
                      <a:pt x="10815" y="27022"/>
                      <a:pt x="12052" y="25380"/>
                      <a:pt x="11809" y="23596"/>
                    </a:cubicBezTo>
                    <a:lnTo>
                      <a:pt x="11797" y="23596"/>
                    </a:lnTo>
                    <a:cubicBezTo>
                      <a:pt x="10725" y="16334"/>
                      <a:pt x="9029" y="9187"/>
                      <a:pt x="6746" y="2219"/>
                    </a:cubicBezTo>
                    <a:cubicBezTo>
                      <a:pt x="6274" y="859"/>
                      <a:pt x="5012" y="0"/>
                      <a:pt x="3673"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2" name="Google Shape;12059;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ocAAAxCgAA1RwAAM8KAAAAAAAAJgAAAAgAAAD/////AAAAAA=="/>
                </a:ext>
              </a:extLst>
            </p:cNvGrpSpPr>
            <p:nvPr/>
          </p:nvGrpSpPr>
          <p:grpSpPr>
            <a:xfrm>
              <a:off x="4578350" y="1656715"/>
              <a:ext cx="108585" cy="100330"/>
              <a:chOff x="4578350" y="1656715"/>
              <a:chExt cx="108585" cy="100330"/>
            </a:xfrm>
          </p:grpSpPr>
          <p:sp>
            <p:nvSpPr>
              <p:cNvPr id="126" name="Google Shape;1206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KhwAAKYKAAB+HAAAzwoAAAAAAAAmAAAACAAAAP//////////"/>
                  </a:ext>
                </a:extLst>
              </p:cNvSpPr>
              <p:nvPr/>
            </p:nvSpPr>
            <p:spPr>
              <a:xfrm>
                <a:off x="4578350" y="1731010"/>
                <a:ext cx="53340" cy="26035"/>
              </a:xfrm>
              <a:custGeom>
                <a:avLst/>
                <a:gdLst/>
                <a:ahLst/>
                <a:cxnLst/>
                <a:rect l="0" t="0" r="53340" b="26035"/>
                <a:pathLst>
                  <a:path w="53340" h="26035">
                    <a:moveTo>
                      <a:pt x="49539" y="0"/>
                    </a:moveTo>
                    <a:cubicBezTo>
                      <a:pt x="48938" y="0"/>
                      <a:pt x="48336" y="165"/>
                      <a:pt x="47799" y="495"/>
                    </a:cubicBezTo>
                    <a:cubicBezTo>
                      <a:pt x="38162" y="6254"/>
                      <a:pt x="27771" y="10652"/>
                      <a:pt x="16931" y="13564"/>
                    </a:cubicBezTo>
                    <a:lnTo>
                      <a:pt x="15984" y="9915"/>
                    </a:lnTo>
                    <a:cubicBezTo>
                      <a:pt x="15805" y="9165"/>
                      <a:pt x="15139" y="8733"/>
                      <a:pt x="14461" y="8733"/>
                    </a:cubicBezTo>
                    <a:cubicBezTo>
                      <a:pt x="14103" y="8733"/>
                      <a:pt x="13732" y="8847"/>
                      <a:pt x="13425" y="9114"/>
                    </a:cubicBezTo>
                    <a:lnTo>
                      <a:pt x="973" y="19831"/>
                    </a:lnTo>
                    <a:cubicBezTo>
                      <a:pt x="0" y="20657"/>
                      <a:pt x="410" y="22246"/>
                      <a:pt x="1664" y="22539"/>
                    </a:cubicBezTo>
                    <a:lnTo>
                      <a:pt x="17776" y="25996"/>
                    </a:lnTo>
                    <a:cubicBezTo>
                      <a:pt x="17891" y="26022"/>
                      <a:pt x="18006" y="26035"/>
                      <a:pt x="18121" y="26035"/>
                    </a:cubicBezTo>
                    <a:cubicBezTo>
                      <a:pt x="19107" y="26035"/>
                      <a:pt x="19900" y="25106"/>
                      <a:pt x="19631" y="24077"/>
                    </a:cubicBezTo>
                    <a:lnTo>
                      <a:pt x="18556" y="19844"/>
                    </a:lnTo>
                    <a:cubicBezTo>
                      <a:pt x="30087" y="16754"/>
                      <a:pt x="41131" y="12076"/>
                      <a:pt x="51356" y="5923"/>
                    </a:cubicBezTo>
                    <a:cubicBezTo>
                      <a:pt x="52879" y="4983"/>
                      <a:pt x="53327" y="2987"/>
                      <a:pt x="52342" y="1512"/>
                    </a:cubicBezTo>
                    <a:cubicBezTo>
                      <a:pt x="51689" y="533"/>
                      <a:pt x="50627" y="0"/>
                      <a:pt x="49539"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206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gRwAAIEKAACqHAAApgoAAAAAAAAmAAAACAAAAP//////////"/>
                  </a:ext>
                </a:extLst>
              </p:cNvSpPr>
              <p:nvPr/>
            </p:nvSpPr>
            <p:spPr>
              <a:xfrm>
                <a:off x="4633595" y="1707515"/>
                <a:ext cx="26035" cy="23495"/>
              </a:xfrm>
              <a:custGeom>
                <a:avLst/>
                <a:gdLst/>
                <a:ahLst/>
                <a:cxnLst/>
                <a:rect l="0" t="0" r="26035" b="23495"/>
                <a:pathLst>
                  <a:path w="26035" h="23495">
                    <a:moveTo>
                      <a:pt x="22417" y="12"/>
                    </a:moveTo>
                    <a:cubicBezTo>
                      <a:pt x="21513" y="12"/>
                      <a:pt x="20621" y="394"/>
                      <a:pt x="19972" y="1121"/>
                    </a:cubicBezTo>
                    <a:cubicBezTo>
                      <a:pt x="18545" y="2739"/>
                      <a:pt x="17080" y="4306"/>
                      <a:pt x="15552" y="5835"/>
                    </a:cubicBezTo>
                    <a:cubicBezTo>
                      <a:pt x="11272" y="10103"/>
                      <a:pt x="6674" y="14040"/>
                      <a:pt x="1783" y="17583"/>
                    </a:cubicBezTo>
                    <a:cubicBezTo>
                      <a:pt x="369" y="18602"/>
                      <a:pt x="12" y="20539"/>
                      <a:pt x="942" y="22017"/>
                    </a:cubicBezTo>
                    <a:cubicBezTo>
                      <a:pt x="1579" y="22972"/>
                      <a:pt x="2611" y="23495"/>
                      <a:pt x="3668" y="23495"/>
                    </a:cubicBezTo>
                    <a:cubicBezTo>
                      <a:pt x="4317" y="23495"/>
                      <a:pt x="4980" y="23291"/>
                      <a:pt x="5553" y="22896"/>
                    </a:cubicBezTo>
                    <a:cubicBezTo>
                      <a:pt x="10737" y="19111"/>
                      <a:pt x="15615" y="14958"/>
                      <a:pt x="20137" y="10447"/>
                    </a:cubicBezTo>
                    <a:cubicBezTo>
                      <a:pt x="21793" y="8791"/>
                      <a:pt x="23360" y="7096"/>
                      <a:pt x="24888" y="5364"/>
                    </a:cubicBezTo>
                    <a:cubicBezTo>
                      <a:pt x="26035" y="4013"/>
                      <a:pt x="25894" y="1974"/>
                      <a:pt x="24544" y="815"/>
                    </a:cubicBezTo>
                    <a:cubicBezTo>
                      <a:pt x="23933" y="280"/>
                      <a:pt x="23169" y="12"/>
                      <a:pt x="22417" y="12"/>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206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wxwAADEKAADVHAAAUQoAAAAAAAAmAAAACAAAAP//////////"/>
                  </a:ext>
                </a:extLst>
              </p:cNvSpPr>
              <p:nvPr/>
            </p:nvSpPr>
            <p:spPr>
              <a:xfrm>
                <a:off x="4675505" y="1656715"/>
                <a:ext cx="11430" cy="20320"/>
              </a:xfrm>
              <a:custGeom>
                <a:avLst/>
                <a:gdLst/>
                <a:ahLst/>
                <a:cxnLst/>
                <a:rect l="0" t="0" r="11430" b="20320"/>
                <a:pathLst>
                  <a:path w="11430" h="20320">
                    <a:moveTo>
                      <a:pt x="7994" y="0"/>
                    </a:moveTo>
                    <a:cubicBezTo>
                      <a:pt x="6611" y="0"/>
                      <a:pt x="5304" y="935"/>
                      <a:pt x="4931" y="2387"/>
                    </a:cubicBezTo>
                    <a:cubicBezTo>
                      <a:pt x="3748" y="6858"/>
                      <a:pt x="2328" y="11227"/>
                      <a:pt x="660" y="15508"/>
                    </a:cubicBezTo>
                    <a:cubicBezTo>
                      <a:pt x="0" y="17175"/>
                      <a:pt x="722" y="19057"/>
                      <a:pt x="2291" y="19840"/>
                    </a:cubicBezTo>
                    <a:lnTo>
                      <a:pt x="2714" y="20042"/>
                    </a:lnTo>
                    <a:cubicBezTo>
                      <a:pt x="3088" y="20232"/>
                      <a:pt x="3486" y="20307"/>
                      <a:pt x="3872" y="20307"/>
                    </a:cubicBezTo>
                    <a:cubicBezTo>
                      <a:pt x="4881" y="20307"/>
                      <a:pt x="5840" y="19714"/>
                      <a:pt x="6238" y="18691"/>
                    </a:cubicBezTo>
                    <a:cubicBezTo>
                      <a:pt x="8130" y="13980"/>
                      <a:pt x="9712" y="9143"/>
                      <a:pt x="11032" y="4205"/>
                    </a:cubicBezTo>
                    <a:cubicBezTo>
                      <a:pt x="11430" y="2652"/>
                      <a:pt x="10733" y="935"/>
                      <a:pt x="9288" y="278"/>
                    </a:cubicBezTo>
                    <a:cubicBezTo>
                      <a:pt x="8865" y="88"/>
                      <a:pt x="8429" y="0"/>
                      <a:pt x="7994" y="0"/>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206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J/f38AAAAAA8zMzADAwP8Af39/AAAAAAAAAAAAAAAAAAAAAAAAAAAAIQAAABgAAAAUAAAAqhwAAFcKAADHHAAAfgoAAAAAAAAmAAAACAAAAP//////////"/>
                  </a:ext>
                </a:extLst>
              </p:cNvSpPr>
              <p:nvPr/>
            </p:nvSpPr>
            <p:spPr>
              <a:xfrm>
                <a:off x="4659630" y="1680845"/>
                <a:ext cx="18415" cy="24765"/>
              </a:xfrm>
              <a:custGeom>
                <a:avLst/>
                <a:gdLst/>
                <a:ahLst/>
                <a:cxnLst/>
                <a:rect l="0" t="0" r="18415" b="24765"/>
                <a:pathLst>
                  <a:path w="18415" h="24765">
                    <a:moveTo>
                      <a:pt x="14699" y="12"/>
                    </a:moveTo>
                    <a:cubicBezTo>
                      <a:pt x="13494" y="12"/>
                      <a:pt x="12352" y="681"/>
                      <a:pt x="11807" y="1837"/>
                    </a:cubicBezTo>
                    <a:cubicBezTo>
                      <a:pt x="8738" y="8032"/>
                      <a:pt x="5136" y="13943"/>
                      <a:pt x="1078" y="19521"/>
                    </a:cubicBezTo>
                    <a:cubicBezTo>
                      <a:pt x="0" y="20960"/>
                      <a:pt x="266" y="23004"/>
                      <a:pt x="1712" y="24083"/>
                    </a:cubicBezTo>
                    <a:cubicBezTo>
                      <a:pt x="2295" y="24533"/>
                      <a:pt x="2980" y="24752"/>
                      <a:pt x="3665" y="24752"/>
                    </a:cubicBezTo>
                    <a:cubicBezTo>
                      <a:pt x="4641" y="24752"/>
                      <a:pt x="5592" y="24315"/>
                      <a:pt x="6239" y="23466"/>
                    </a:cubicBezTo>
                    <a:cubicBezTo>
                      <a:pt x="10539" y="17568"/>
                      <a:pt x="14356" y="11283"/>
                      <a:pt x="17616" y="4729"/>
                    </a:cubicBezTo>
                    <a:cubicBezTo>
                      <a:pt x="18402" y="3097"/>
                      <a:pt x="17730" y="1118"/>
                      <a:pt x="16106" y="334"/>
                    </a:cubicBezTo>
                    <a:cubicBezTo>
                      <a:pt x="15650" y="115"/>
                      <a:pt x="15168" y="12"/>
                      <a:pt x="14699" y="12"/>
                    </a:cubicBezTo>
                    <a:close/>
                  </a:path>
                </a:pathLst>
              </a:custGeom>
              <a:solidFill>
                <a:srgbClr val="667E9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60" name="Google Shape;12064;p71"/>
          <p:cNvGrpSpPr>
            <a:extLst>
              <a:ext uri="smNativeData">
                <pr:smNativeData xmlns:pr="smNativeData" xmlns="smNativeData" val="SMDATA_6_r2NKZxMAAAAlAAAAAQAAAA8BAAAAkAAAAEgAAACQAAAASAAAAAAAAAAAAAAAAAAAABcAAAAUAAAAAAAAAAAAAAD/fwAA/38AAAAAAAAJAAAABAAAAP8uAOAfAAAAVAAAAAAAAAAAAAAAAAAAAAAAAAAAAAAAAAAAAAAAAAAAAAAAAAAAAAAAAAAAAAAAAAAAAAAAAAAAAAAAAAAAAAAAAAAAAAAAAAAAAAAAAAAAAAAAAAAAACEAAAAYAAAAFAAAAKkYAABoCwAAhx0AANYPAAAQAAAAJgAAAAgAAAD/////AAAAAA=="/>
              </a:ext>
            </a:extLst>
          </p:cNvGrpSpPr>
          <p:nvPr/>
        </p:nvGrpSpPr>
        <p:grpSpPr>
          <a:xfrm>
            <a:off x="4008755" y="1854200"/>
            <a:ext cx="791210" cy="720090"/>
            <a:chOff x="4008755" y="1854200"/>
            <a:chExt cx="791210" cy="720090"/>
          </a:xfrm>
        </p:grpSpPr>
        <p:sp>
          <p:nvSpPr>
            <p:cNvPr id="168" name="Google Shape;1206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4RgAAKsNAAAMGwAA1g8AAAAAAAAmAAAACAAAAP//////////"/>
                </a:ext>
              </a:extLst>
            </p:cNvSpPr>
            <p:nvPr/>
          </p:nvSpPr>
          <p:spPr>
            <a:xfrm>
              <a:off x="4044315" y="2221865"/>
              <a:ext cx="352425" cy="352425"/>
            </a:xfrm>
            <a:custGeom>
              <a:avLst/>
              <a:gdLst/>
              <a:ahLst/>
              <a:cxnLst/>
              <a:rect l="0" t="0" r="352425" b="352425"/>
              <a:pathLst>
                <a:path w="352425" h="352425">
                  <a:moveTo>
                    <a:pt x="42" y="0"/>
                  </a:moveTo>
                  <a:cubicBezTo>
                    <a:pt x="966" y="44389"/>
                    <a:pt x="10046" y="88106"/>
                    <a:pt x="26944" y="129174"/>
                  </a:cubicBezTo>
                  <a:cubicBezTo>
                    <a:pt x="28415" y="129132"/>
                    <a:pt x="29845" y="129048"/>
                    <a:pt x="31316" y="129048"/>
                  </a:cubicBezTo>
                  <a:cubicBezTo>
                    <a:pt x="59648" y="129048"/>
                    <a:pt x="86046" y="143593"/>
                    <a:pt x="101137" y="167637"/>
                  </a:cubicBezTo>
                  <a:cubicBezTo>
                    <a:pt x="116269" y="191597"/>
                    <a:pt x="118035" y="221610"/>
                    <a:pt x="105761" y="247168"/>
                  </a:cubicBezTo>
                  <a:cubicBezTo>
                    <a:pt x="171336" y="312743"/>
                    <a:pt x="259736" y="350449"/>
                    <a:pt x="352425" y="352382"/>
                  </a:cubicBezTo>
                  <a:lnTo>
                    <a:pt x="352425" y="134093"/>
                  </a:lnTo>
                  <a:cubicBezTo>
                    <a:pt x="280124" y="130057"/>
                    <a:pt x="222367" y="72300"/>
                    <a:pt x="218331" y="0"/>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206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qRgAAJAOAAB7GQAAYQ8AAAAAAAAmAAAACAAAAP//////////"/>
                </a:ext>
              </a:extLst>
            </p:cNvSpPr>
            <p:nvPr/>
          </p:nvSpPr>
          <p:spPr>
            <a:xfrm>
              <a:off x="4008755" y="2367280"/>
              <a:ext cx="133350" cy="132715"/>
            </a:xfrm>
            <a:custGeom>
              <a:avLst/>
              <a:gdLst/>
              <a:ahLst/>
              <a:cxnLst/>
              <a:rect l="0" t="0" r="133350" b="132715"/>
              <a:pathLst>
                <a:path w="133350" h="132715">
                  <a:moveTo>
                    <a:pt x="66654" y="0"/>
                  </a:moveTo>
                  <a:cubicBezTo>
                    <a:pt x="29876" y="0"/>
                    <a:pt x="42" y="29743"/>
                    <a:pt x="42" y="66357"/>
                  </a:cubicBezTo>
                  <a:cubicBezTo>
                    <a:pt x="42" y="103013"/>
                    <a:pt x="29876" y="132715"/>
                    <a:pt x="66654" y="132715"/>
                  </a:cubicBezTo>
                  <a:cubicBezTo>
                    <a:pt x="103474" y="132715"/>
                    <a:pt x="133308" y="103013"/>
                    <a:pt x="133308" y="66357"/>
                  </a:cubicBezTo>
                  <a:cubicBezTo>
                    <a:pt x="133308" y="29743"/>
                    <a:pt x="103474" y="0"/>
                    <a:pt x="66654" y="0"/>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1206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JBsAAKsNAABQHQAA1g8AAAAAAAAmAAAACAAAAP//////////"/>
                </a:ext>
              </a:extLst>
            </p:cNvSpPr>
            <p:nvPr/>
          </p:nvSpPr>
          <p:spPr>
            <a:xfrm>
              <a:off x="4411980" y="2221865"/>
              <a:ext cx="353060" cy="352425"/>
            </a:xfrm>
            <a:custGeom>
              <a:avLst/>
              <a:gdLst/>
              <a:ahLst/>
              <a:cxnLst/>
              <a:rect l="0" t="0" r="353060" b="352425"/>
              <a:pathLst>
                <a:path w="353060" h="352425">
                  <a:moveTo>
                    <a:pt x="134293" y="0"/>
                  </a:moveTo>
                  <a:cubicBezTo>
                    <a:pt x="130250" y="72300"/>
                    <a:pt x="72473" y="129973"/>
                    <a:pt x="42" y="134093"/>
                  </a:cubicBezTo>
                  <a:lnTo>
                    <a:pt x="42" y="352382"/>
                  </a:lnTo>
                  <a:cubicBezTo>
                    <a:pt x="92897" y="350449"/>
                    <a:pt x="181457" y="312743"/>
                    <a:pt x="247108" y="247168"/>
                  </a:cubicBezTo>
                  <a:cubicBezTo>
                    <a:pt x="234854" y="221610"/>
                    <a:pt x="236581" y="191597"/>
                    <a:pt x="251783" y="167553"/>
                  </a:cubicBezTo>
                  <a:cubicBezTo>
                    <a:pt x="266858" y="143593"/>
                    <a:pt x="293304" y="129048"/>
                    <a:pt x="321687" y="129048"/>
                  </a:cubicBezTo>
                  <a:cubicBezTo>
                    <a:pt x="323203" y="129048"/>
                    <a:pt x="324677" y="129048"/>
                    <a:pt x="326067" y="129174"/>
                  </a:cubicBezTo>
                  <a:cubicBezTo>
                    <a:pt x="342995" y="88106"/>
                    <a:pt x="352134" y="44389"/>
                    <a:pt x="353060"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206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tRwAAJAOAACHHQAAYQ8AAAAAAAAmAAAACAAAAP//////////"/>
                </a:ext>
              </a:extLst>
            </p:cNvSpPr>
            <p:nvPr/>
          </p:nvSpPr>
          <p:spPr>
            <a:xfrm>
              <a:off x="4666615" y="2367280"/>
              <a:ext cx="133350" cy="132715"/>
            </a:xfrm>
            <a:custGeom>
              <a:avLst/>
              <a:gdLst/>
              <a:ahLst/>
              <a:cxnLst/>
              <a:rect l="0" t="0" r="133350" b="132715"/>
              <a:pathLst>
                <a:path w="133350" h="132715">
                  <a:moveTo>
                    <a:pt x="66654" y="0"/>
                  </a:moveTo>
                  <a:cubicBezTo>
                    <a:pt x="29811" y="0"/>
                    <a:pt x="42" y="29743"/>
                    <a:pt x="42" y="66357"/>
                  </a:cubicBezTo>
                  <a:cubicBezTo>
                    <a:pt x="42" y="103013"/>
                    <a:pt x="29811" y="132715"/>
                    <a:pt x="66654" y="132715"/>
                  </a:cubicBezTo>
                  <a:cubicBezTo>
                    <a:pt x="103455" y="132715"/>
                    <a:pt x="133308" y="103013"/>
                    <a:pt x="133308" y="66357"/>
                  </a:cubicBezTo>
                  <a:cubicBezTo>
                    <a:pt x="133308" y="29743"/>
                    <a:pt x="103455" y="0"/>
                    <a:pt x="66654"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206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JBsAAGgLAABPHQAAkw0AAAAAAAAmAAAACAAAAP//////////"/>
                </a:ext>
              </a:extLst>
            </p:cNvSpPr>
            <p:nvPr/>
          </p:nvSpPr>
          <p:spPr>
            <a:xfrm>
              <a:off x="4411980" y="1854200"/>
              <a:ext cx="352425" cy="352425"/>
            </a:xfrm>
            <a:custGeom>
              <a:avLst/>
              <a:gdLst/>
              <a:ahLst/>
              <a:cxnLst/>
              <a:rect l="0" t="0" r="352425" b="352425"/>
              <a:pathLst>
                <a:path w="352425" h="352425">
                  <a:moveTo>
                    <a:pt x="42" y="42"/>
                  </a:moveTo>
                  <a:lnTo>
                    <a:pt x="42" y="218331"/>
                  </a:lnTo>
                  <a:cubicBezTo>
                    <a:pt x="72351" y="222367"/>
                    <a:pt x="130031" y="280039"/>
                    <a:pt x="134066" y="352425"/>
                  </a:cubicBezTo>
                  <a:lnTo>
                    <a:pt x="352382" y="352425"/>
                  </a:lnTo>
                  <a:cubicBezTo>
                    <a:pt x="351542" y="308035"/>
                    <a:pt x="342377" y="264234"/>
                    <a:pt x="325477" y="223250"/>
                  </a:cubicBezTo>
                  <a:cubicBezTo>
                    <a:pt x="324047" y="223292"/>
                    <a:pt x="322576" y="223376"/>
                    <a:pt x="321104" y="223376"/>
                  </a:cubicBezTo>
                  <a:cubicBezTo>
                    <a:pt x="292769" y="223292"/>
                    <a:pt x="266368" y="208747"/>
                    <a:pt x="251275" y="184787"/>
                  </a:cubicBezTo>
                  <a:cubicBezTo>
                    <a:pt x="236183" y="160785"/>
                    <a:pt x="234459" y="130730"/>
                    <a:pt x="246651" y="105172"/>
                  </a:cubicBezTo>
                  <a:cubicBezTo>
                    <a:pt x="181152" y="39597"/>
                    <a:pt x="92741" y="1891"/>
                    <a:pt x="42" y="42"/>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1207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tRwAAN0LAACHHQAArgwAAAAAAAAmAAAACAAAAP//////////"/>
                </a:ext>
              </a:extLst>
            </p:cNvSpPr>
            <p:nvPr/>
          </p:nvSpPr>
          <p:spPr>
            <a:xfrm>
              <a:off x="4666615" y="1928495"/>
              <a:ext cx="133350" cy="132715"/>
            </a:xfrm>
            <a:custGeom>
              <a:avLst/>
              <a:gdLst/>
              <a:ahLst/>
              <a:cxnLst/>
              <a:rect l="0" t="0" r="133350" b="132715"/>
              <a:pathLst>
                <a:path w="133350" h="132715">
                  <a:moveTo>
                    <a:pt x="66654" y="41"/>
                  </a:moveTo>
                  <a:cubicBezTo>
                    <a:pt x="29811" y="41"/>
                    <a:pt x="42" y="29711"/>
                    <a:pt x="42" y="66336"/>
                  </a:cubicBezTo>
                  <a:cubicBezTo>
                    <a:pt x="42" y="102962"/>
                    <a:pt x="29811" y="132715"/>
                    <a:pt x="66654" y="132715"/>
                  </a:cubicBezTo>
                  <a:cubicBezTo>
                    <a:pt x="103455" y="132715"/>
                    <a:pt x="133308" y="102962"/>
                    <a:pt x="133308" y="66336"/>
                  </a:cubicBezTo>
                  <a:cubicBezTo>
                    <a:pt x="133308" y="29711"/>
                    <a:pt x="103455" y="41"/>
                    <a:pt x="66654" y="41"/>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1207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4RgAAGgLAAAMGwAAkg0AAAAAAAAmAAAACAAAAP//////////"/>
                </a:ext>
              </a:extLst>
            </p:cNvSpPr>
            <p:nvPr/>
          </p:nvSpPr>
          <p:spPr>
            <a:xfrm>
              <a:off x="4044315" y="1854200"/>
              <a:ext cx="352425" cy="351790"/>
            </a:xfrm>
            <a:custGeom>
              <a:avLst/>
              <a:gdLst/>
              <a:ahLst/>
              <a:cxnLst/>
              <a:rect l="0" t="0" r="352425" b="351790"/>
              <a:pathLst>
                <a:path w="352425" h="351790">
                  <a:moveTo>
                    <a:pt x="352425" y="42"/>
                  </a:moveTo>
                  <a:cubicBezTo>
                    <a:pt x="259736" y="1889"/>
                    <a:pt x="171336" y="39535"/>
                    <a:pt x="105761" y="105008"/>
                  </a:cubicBezTo>
                  <a:cubicBezTo>
                    <a:pt x="118035" y="130526"/>
                    <a:pt x="116269" y="160534"/>
                    <a:pt x="101137" y="184499"/>
                  </a:cubicBezTo>
                  <a:cubicBezTo>
                    <a:pt x="86046" y="208422"/>
                    <a:pt x="59648" y="222943"/>
                    <a:pt x="31316" y="222943"/>
                  </a:cubicBezTo>
                  <a:cubicBezTo>
                    <a:pt x="29845" y="222943"/>
                    <a:pt x="28373" y="222943"/>
                    <a:pt x="26944" y="222901"/>
                  </a:cubicBezTo>
                  <a:cubicBezTo>
                    <a:pt x="10046" y="263822"/>
                    <a:pt x="966" y="307512"/>
                    <a:pt x="42" y="351790"/>
                  </a:cubicBezTo>
                  <a:lnTo>
                    <a:pt x="218331" y="351790"/>
                  </a:lnTo>
                  <a:cubicBezTo>
                    <a:pt x="222367" y="279602"/>
                    <a:pt x="280124" y="222020"/>
                    <a:pt x="352425" y="217991"/>
                  </a:cubicBezTo>
                  <a:lnTo>
                    <a:pt x="352425" y="42"/>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207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RgAAN0LAAB7GQAArgwAAAAAAAAmAAAACAAAAP//////////"/>
                </a:ext>
              </a:extLst>
            </p:cNvSpPr>
            <p:nvPr/>
          </p:nvSpPr>
          <p:spPr>
            <a:xfrm>
              <a:off x="4008755" y="1928495"/>
              <a:ext cx="133350" cy="132715"/>
            </a:xfrm>
            <a:custGeom>
              <a:avLst/>
              <a:gdLst/>
              <a:ahLst/>
              <a:cxnLst/>
              <a:rect l="0" t="0" r="133350" b="132715"/>
              <a:pathLst>
                <a:path w="133350" h="132715">
                  <a:moveTo>
                    <a:pt x="66654" y="41"/>
                  </a:moveTo>
                  <a:cubicBezTo>
                    <a:pt x="29876" y="41"/>
                    <a:pt x="42" y="29711"/>
                    <a:pt x="42" y="66336"/>
                  </a:cubicBezTo>
                  <a:cubicBezTo>
                    <a:pt x="42" y="102962"/>
                    <a:pt x="29876" y="132715"/>
                    <a:pt x="66654" y="132715"/>
                  </a:cubicBezTo>
                  <a:cubicBezTo>
                    <a:pt x="103474" y="132715"/>
                    <a:pt x="133308" y="102962"/>
                    <a:pt x="133308" y="66336"/>
                  </a:cubicBezTo>
                  <a:cubicBezTo>
                    <a:pt x="133308" y="29711"/>
                    <a:pt x="103474" y="41"/>
                    <a:pt x="66654" y="41"/>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9" name="Google Shape;12073;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0EAACGFQAABw0AAKoZAAAQAAAAJgAAAAgAAAD/////AAAAAA=="/>
              </a:ext>
            </a:extLst>
          </p:cNvGrpSpPr>
          <p:nvPr/>
        </p:nvGrpSpPr>
        <p:grpSpPr>
          <a:xfrm>
            <a:off x="709295" y="3498850"/>
            <a:ext cx="1408430" cy="673100"/>
            <a:chOff x="709295" y="3498850"/>
            <a:chExt cx="1408430" cy="673100"/>
          </a:xfrm>
        </p:grpSpPr>
        <p:grpSp>
          <p:nvGrpSpPr>
            <p:cNvPr id="181" name="Google Shape;12074;p71"/>
            <p:cNvGrpSpPr>
              <a:extLst>
                <a:ext uri="smNativeData">
                  <pr:smNativeData xmlns:pr="smNativeData" xmlns="smNativeData" val="SMDATA_6_r2NKZxMAAAAlAAAAAQAAAA8BAAAAkAAAAEgAAACQAAAASAAAAAAAAAAAAAAAAAAAABcAAAAUAAAAAAAAAAAAAAD/fwAA/38AAAAAAAAJAAAABAAAAAAAACcfAAAAVAAAAAAAAAAAAAAAAAAAAAAAAAAAAAAAAAAAAAAAAAAAAAAAAAAAAAAAAAAAAAAAAAAAAAAAAAAAAAAAAAAAAAAAAAAAAAAAAAAAAAAAAAAAAAAAAAAAACEAAAAYAAAAFAAAAFIIAAAiGAAAtgkAAKoZAAAAAAAAJgAAAAgAAAD/////AAAAAA=="/>
                </a:ext>
              </a:extLst>
            </p:cNvGrpSpPr>
            <p:nvPr/>
          </p:nvGrpSpPr>
          <p:grpSpPr>
            <a:xfrm>
              <a:off x="1352550" y="3923030"/>
              <a:ext cx="226060" cy="248920"/>
              <a:chOff x="1352550" y="3923030"/>
              <a:chExt cx="226060" cy="248920"/>
            </a:xfrm>
          </p:grpSpPr>
          <p:sp>
            <p:nvSpPr>
              <p:cNvPr id="184" name="Google Shape;1207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UggAAEMZAAAhCQAAqhkAAAAAAAAmAAAACAAAAP//////////"/>
                  </a:ext>
                </a:extLst>
              </p:cNvSpPr>
              <p:nvPr/>
            </p:nvSpPr>
            <p:spPr>
              <a:xfrm>
                <a:off x="1352550" y="4106545"/>
                <a:ext cx="131445" cy="65405"/>
              </a:xfrm>
              <a:custGeom>
                <a:avLst/>
                <a:gdLst/>
                <a:ahLst/>
                <a:cxnLst/>
                <a:rect l="0" t="0" r="131445" b="65405"/>
                <a:pathLst>
                  <a:path w="131445" h="65405">
                    <a:moveTo>
                      <a:pt x="65722" y="4"/>
                    </a:moveTo>
                    <a:cubicBezTo>
                      <a:pt x="29439" y="4"/>
                      <a:pt x="0" y="29266"/>
                      <a:pt x="0" y="65400"/>
                    </a:cubicBezTo>
                    <a:lnTo>
                      <a:pt x="131440" y="65400"/>
                    </a:lnTo>
                    <a:cubicBezTo>
                      <a:pt x="131440" y="29266"/>
                      <a:pt x="102034" y="4"/>
                      <a:pt x="65722" y="4"/>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1207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oggAACIYAADPCAAARRkAAAAAAAAmAAAACAAAAP//////////"/>
                  </a:ext>
                </a:extLst>
              </p:cNvSpPr>
              <p:nvPr/>
            </p:nvSpPr>
            <p:spPr>
              <a:xfrm>
                <a:off x="1403350" y="3923030"/>
                <a:ext cx="28575" cy="184785"/>
              </a:xfrm>
              <a:custGeom>
                <a:avLst/>
                <a:gdLst/>
                <a:ahLst/>
                <a:cxnLst/>
                <a:rect l="0" t="0" r="28575" b="184785"/>
                <a:pathLst>
                  <a:path w="28575" h="184785">
                    <a:moveTo>
                      <a:pt x="15890" y="0"/>
                    </a:moveTo>
                    <a:lnTo>
                      <a:pt x="0" y="184785"/>
                    </a:lnTo>
                    <a:lnTo>
                      <a:pt x="28570" y="184451"/>
                    </a:lnTo>
                    <a:lnTo>
                      <a:pt x="15890" y="0"/>
                    </a:ln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207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AgAANkYAAC2CQAAZRkAAAAAAAAmAAAACAAAAP//////////"/>
                  </a:ext>
                </a:extLst>
              </p:cNvSpPr>
              <p:nvPr/>
            </p:nvSpPr>
            <p:spPr>
              <a:xfrm>
                <a:off x="1460500" y="4039235"/>
                <a:ext cx="118110" cy="88900"/>
              </a:xfrm>
              <a:custGeom>
                <a:avLst/>
                <a:gdLst/>
                <a:ahLst/>
                <a:cxnLst/>
                <a:rect l="0" t="0" r="118110" b="88900"/>
                <a:pathLst>
                  <a:path w="118110" h="88900">
                    <a:moveTo>
                      <a:pt x="113597" y="4"/>
                    </a:moveTo>
                    <a:lnTo>
                      <a:pt x="4" y="82700"/>
                    </a:lnTo>
                    <a:lnTo>
                      <a:pt x="4492" y="88900"/>
                    </a:lnTo>
                    <a:lnTo>
                      <a:pt x="118110" y="6200"/>
                    </a:lnTo>
                    <a:lnTo>
                      <a:pt x="113597" y="4"/>
                    </a:ln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7" name="Google Shape;12078;p71"/>
            <p:cNvGrpSpPr>
              <a:extLst>
                <a:ext uri="smNativeData">
                  <pr:smNativeData xmlns:pr="smNativeData" xmlns="smNativeData" val="SMDATA_6_r2NKZxMAAAAlAAAAAQAAAA8BAAAAkAAAAEgAAACQAAAASAAAAAAAAAAAAAAAAAAAABcAAAAUAAAAAAAAAAAAAAD/fwAA/38AAAAAAAAJAAAABAAAAP8AALofAAAAVAAAAAAAAAAAAAAAAAAAAAAAAAAAAAAAAAAAAAAAAAAAAAAAAAAAAAAAAAAAAAAAAAAAAAAAAAAAAAAAAAAAAAAAAAAAAAAAAAAAAAAAAAAAAAAAAAAAACEAAAAYAAAAFAAAAGIFAACJFgAABQwAAKoZAAAAAAAAJgAAAAgAAAD/////AAAAAA=="/>
                </a:ext>
              </a:extLst>
            </p:cNvGrpSpPr>
            <p:nvPr/>
          </p:nvGrpSpPr>
          <p:grpSpPr>
            <a:xfrm>
              <a:off x="875030" y="3663315"/>
              <a:ext cx="1078865" cy="508635"/>
              <a:chOff x="875030" y="3663315"/>
              <a:chExt cx="1078865" cy="508635"/>
            </a:xfrm>
          </p:grpSpPr>
          <p:sp>
            <p:nvSpPr>
              <p:cNvPr id="180" name="Google Shape;1207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dAYAAIkWAAD0CgAAgBgAAAAAAAAmAAAACAAAAP//////////"/>
                  </a:ext>
                </a:extLst>
              </p:cNvSpPr>
              <p:nvPr/>
            </p:nvSpPr>
            <p:spPr>
              <a:xfrm>
                <a:off x="1049020" y="3663315"/>
                <a:ext cx="731520" cy="319405"/>
              </a:xfrm>
              <a:custGeom>
                <a:avLst/>
                <a:gdLst/>
                <a:ahLst/>
                <a:cxnLst/>
                <a:rect l="0" t="0" r="731520" b="319405"/>
                <a:pathLst>
                  <a:path w="731520" h="319405">
                    <a:moveTo>
                      <a:pt x="365521" y="4"/>
                    </a:moveTo>
                    <a:cubicBezTo>
                      <a:pt x="224704" y="4"/>
                      <a:pt x="96283" y="54171"/>
                      <a:pt x="0" y="142923"/>
                    </a:cubicBezTo>
                    <a:lnTo>
                      <a:pt x="176395" y="319318"/>
                    </a:lnTo>
                    <a:cubicBezTo>
                      <a:pt x="224877" y="270583"/>
                      <a:pt x="292084" y="240394"/>
                      <a:pt x="366335" y="240394"/>
                    </a:cubicBezTo>
                    <a:cubicBezTo>
                      <a:pt x="440419" y="240394"/>
                      <a:pt x="507423" y="270410"/>
                      <a:pt x="555975" y="318960"/>
                    </a:cubicBezTo>
                    <a:lnTo>
                      <a:pt x="731515" y="143420"/>
                    </a:lnTo>
                    <a:cubicBezTo>
                      <a:pt x="635197" y="54379"/>
                      <a:pt x="506609" y="4"/>
                      <a:pt x="365521" y="4"/>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208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CE7V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X///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CE7VQB/f38AAAAAA8zMzADAwP8Af39/AAAAAAAAAAAAAAAAAAAAAAAAAAAAIQAAABgAAAAUAAAAYgUAAGoXAACKBwAAqhkAAAAAAAAmAAAACAAAAP//////////"/>
                  </a:ext>
                </a:extLst>
              </p:cNvSpPr>
              <p:nvPr/>
            </p:nvSpPr>
            <p:spPr>
              <a:xfrm>
                <a:off x="875030" y="3806190"/>
                <a:ext cx="350520" cy="365760"/>
              </a:xfrm>
              <a:custGeom>
                <a:avLst/>
                <a:gdLst/>
                <a:ahLst/>
                <a:cxnLst/>
                <a:rect l="0" t="0" r="350520" b="365760"/>
                <a:pathLst>
                  <a:path w="350520" h="365760">
                    <a:moveTo>
                      <a:pt x="173896" y="0"/>
                    </a:moveTo>
                    <a:cubicBezTo>
                      <a:pt x="73775" y="92088"/>
                      <a:pt x="8388" y="221374"/>
                      <a:pt x="0" y="365755"/>
                    </a:cubicBezTo>
                    <a:lnTo>
                      <a:pt x="272247" y="365755"/>
                    </a:lnTo>
                    <a:cubicBezTo>
                      <a:pt x="272247" y="291865"/>
                      <a:pt x="302108" y="224985"/>
                      <a:pt x="350520" y="176476"/>
                    </a:cubicBezTo>
                    <a:lnTo>
                      <a:pt x="173896" y="-148"/>
                    </a:lnTo>
                    <a:close/>
                  </a:path>
                </a:pathLst>
              </a:custGeom>
              <a:noFill/>
              <a:ln w="9525" cap="flat" cmpd="sng" algn="ctr">
                <a:solidFill>
                  <a:srgbClr val="213B5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208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4AkAAGsXAAAFDAAAqhkAAAAAAAAmAAAACAAAAP//////////"/>
                  </a:ext>
                </a:extLst>
              </p:cNvSpPr>
              <p:nvPr/>
            </p:nvSpPr>
            <p:spPr>
              <a:xfrm>
                <a:off x="1605280" y="3806825"/>
                <a:ext cx="348615" cy="365125"/>
              </a:xfrm>
              <a:custGeom>
                <a:avLst/>
                <a:gdLst/>
                <a:ahLst/>
                <a:cxnLst/>
                <a:rect l="0" t="0" r="348615" b="365125"/>
                <a:pathLst>
                  <a:path w="348615" h="365125">
                    <a:moveTo>
                      <a:pt x="175499" y="4"/>
                    </a:moveTo>
                    <a:lnTo>
                      <a:pt x="4" y="175499"/>
                    </a:lnTo>
                    <a:cubicBezTo>
                      <a:pt x="48534" y="224046"/>
                      <a:pt x="78514" y="291076"/>
                      <a:pt x="78514" y="365120"/>
                    </a:cubicBezTo>
                    <a:lnTo>
                      <a:pt x="348610" y="365120"/>
                    </a:lnTo>
                    <a:cubicBezTo>
                      <a:pt x="340241" y="221119"/>
                      <a:pt x="275172" y="92026"/>
                      <a:pt x="175499" y="4"/>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0" name="Google Shape;12082;p71"/>
            <p:cNvGrpSpPr>
              <a:extLst>
                <a:ext uri="smNativeData">
                  <pr:smNativeData xmlns:pr="smNativeData" xmlns="smNativeData" val="SMDATA_6_r2NKZxMAAAAlAAAAAQAAAA8BAAAAkAAAAEgAAACQAAAASAAAAAAAAAAAAAAAAAAAABcAAAAUAAAAAAAAAAAAAAD/fwAA/38AAAAAAAAJAAAABAAAAEEAcgAfAAAAVAAAAAAAAAAAAAAAAAAAAAAAAAAAAAAAAAAAAAAAAAAAAAAAAAAAAAAAAAAAAAAAAAAAAAAAAAAAAAAAAAAAAAAAAAAAAAAAAAAAAAAAAAAAAAAAAAAAACEAAAAYAAAAFAAAAF0EAACGFQAABw0AAKoZAAAAAAAAJgAAAAgAAAD/////AAAAAA=="/>
                </a:ext>
              </a:extLst>
            </p:cNvGrpSpPr>
            <p:nvPr/>
          </p:nvGrpSpPr>
          <p:grpSpPr>
            <a:xfrm>
              <a:off x="709295" y="3498850"/>
              <a:ext cx="1408430" cy="673100"/>
              <a:chOff x="709295" y="3498850"/>
              <a:chExt cx="1408430" cy="673100"/>
            </a:xfrm>
          </p:grpSpPr>
          <p:sp>
            <p:nvSpPr>
              <p:cNvPr id="176" name="Google Shape;1208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pgsAAO0XAAAHDQAAqhkAAAAAAAAmAAAACAAAAP//////////"/>
                  </a:ext>
                </a:extLst>
              </p:cNvSpPr>
              <p:nvPr/>
            </p:nvSpPr>
            <p:spPr>
              <a:xfrm>
                <a:off x="1893570" y="3889375"/>
                <a:ext cx="224155" cy="282575"/>
              </a:xfrm>
              <a:custGeom>
                <a:avLst/>
                <a:gdLst/>
                <a:ahLst/>
                <a:cxnLst/>
                <a:rect l="0" t="0" r="224155" b="282575"/>
                <a:pathLst>
                  <a:path w="224155" h="282575">
                    <a:moveTo>
                      <a:pt x="151315" y="0"/>
                    </a:moveTo>
                    <a:lnTo>
                      <a:pt x="0" y="67769"/>
                    </a:lnTo>
                    <a:cubicBezTo>
                      <a:pt x="34394" y="134453"/>
                      <a:pt x="54417" y="207626"/>
                      <a:pt x="58729" y="282570"/>
                    </a:cubicBezTo>
                    <a:lnTo>
                      <a:pt x="224155" y="282570"/>
                    </a:lnTo>
                    <a:cubicBezTo>
                      <a:pt x="219768" y="183009"/>
                      <a:pt x="194787" y="87185"/>
                      <a:pt x="151315"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208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cAoAADAWAACUDAAAWBgAAAAAAAAmAAAACAAAAP//////////"/>
                  </a:ext>
                </a:extLst>
              </p:cNvSpPr>
              <p:nvPr/>
            </p:nvSpPr>
            <p:spPr>
              <a:xfrm>
                <a:off x="1696720" y="3606800"/>
                <a:ext cx="347980" cy="350520"/>
              </a:xfrm>
              <a:custGeom>
                <a:avLst/>
                <a:gdLst/>
                <a:ahLst/>
                <a:cxnLst/>
                <a:rect l="0" t="0" r="347980" b="350520"/>
                <a:pathLst>
                  <a:path w="347980" h="350520">
                    <a:moveTo>
                      <a:pt x="91587" y="5"/>
                    </a:moveTo>
                    <a:lnTo>
                      <a:pt x="0" y="138080"/>
                    </a:lnTo>
                    <a:cubicBezTo>
                      <a:pt x="83525" y="189831"/>
                      <a:pt x="151442" y="263239"/>
                      <a:pt x="196572" y="350515"/>
                    </a:cubicBezTo>
                    <a:lnTo>
                      <a:pt x="347980" y="282752"/>
                    </a:lnTo>
                    <a:cubicBezTo>
                      <a:pt x="314379" y="215536"/>
                      <a:pt x="269796" y="153447"/>
                      <a:pt x="215143" y="98808"/>
                    </a:cubicBezTo>
                    <a:cubicBezTo>
                      <a:pt x="177765" y="61374"/>
                      <a:pt x="136308" y="28224"/>
                      <a:pt x="91587" y="5"/>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208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swgAAIYVAAAACwAACRcAAAAAAAAmAAAACAAAAP//////////"/>
                  </a:ext>
                </a:extLst>
              </p:cNvSpPr>
              <p:nvPr/>
            </p:nvSpPr>
            <p:spPr>
              <a:xfrm>
                <a:off x="1414145" y="3498850"/>
                <a:ext cx="374015" cy="245745"/>
              </a:xfrm>
              <a:custGeom>
                <a:avLst/>
                <a:gdLst/>
                <a:ahLst/>
                <a:cxnLst/>
                <a:rect l="0" t="0" r="374015" b="245745"/>
                <a:pathLst>
                  <a:path w="374015" h="245745">
                    <a:moveTo>
                      <a:pt x="0" y="0"/>
                    </a:moveTo>
                    <a:lnTo>
                      <a:pt x="0" y="165279"/>
                    </a:lnTo>
                    <a:cubicBezTo>
                      <a:pt x="103496" y="165447"/>
                      <a:pt x="200290" y="194866"/>
                      <a:pt x="282423" y="245740"/>
                    </a:cubicBezTo>
                    <a:lnTo>
                      <a:pt x="374015" y="107635"/>
                    </a:lnTo>
                    <a:cubicBezTo>
                      <a:pt x="263037" y="37678"/>
                      <a:pt x="134411" y="138"/>
                      <a:pt x="0"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208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ZQYAAIYVAACzCAAACBcAAAAAAAAmAAAACAAAAP//////////"/>
                  </a:ext>
                </a:extLst>
              </p:cNvSpPr>
              <p:nvPr/>
            </p:nvSpPr>
            <p:spPr>
              <a:xfrm>
                <a:off x="1039495" y="3498850"/>
                <a:ext cx="374650" cy="245110"/>
              </a:xfrm>
              <a:custGeom>
                <a:avLst/>
                <a:gdLst/>
                <a:ahLst/>
                <a:cxnLst/>
                <a:rect l="0" t="0" r="374650" b="245110"/>
                <a:pathLst>
                  <a:path w="374650" h="245110">
                    <a:moveTo>
                      <a:pt x="373798" y="0"/>
                    </a:moveTo>
                    <a:cubicBezTo>
                      <a:pt x="239517" y="0"/>
                      <a:pt x="110944" y="37328"/>
                      <a:pt x="5" y="107097"/>
                    </a:cubicBezTo>
                    <a:lnTo>
                      <a:pt x="91484" y="245105"/>
                    </a:lnTo>
                    <a:cubicBezTo>
                      <a:pt x="173620" y="194361"/>
                      <a:pt x="270394" y="165081"/>
                      <a:pt x="373798" y="165081"/>
                    </a:cubicBezTo>
                    <a:lnTo>
                      <a:pt x="374645" y="165081"/>
                    </a:lnTo>
                    <a:lnTo>
                      <a:pt x="374645" y="0"/>
                    </a:ln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208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0AQAAC8WAAD1BgAAVxgAAAAAAAAmAAAACAAAAP//////////"/>
                  </a:ext>
                </a:extLst>
              </p:cNvSpPr>
              <p:nvPr/>
            </p:nvSpPr>
            <p:spPr>
              <a:xfrm>
                <a:off x="782320" y="3606165"/>
                <a:ext cx="348615" cy="350520"/>
              </a:xfrm>
              <a:custGeom>
                <a:avLst/>
                <a:gdLst/>
                <a:ahLst/>
                <a:cxnLst/>
                <a:rect l="0" t="0" r="348615" b="350520"/>
                <a:pathLst>
                  <a:path w="348615" h="350520">
                    <a:moveTo>
                      <a:pt x="256977" y="0"/>
                    </a:moveTo>
                    <a:cubicBezTo>
                      <a:pt x="211955" y="28312"/>
                      <a:pt x="170308" y="61553"/>
                      <a:pt x="132741" y="99174"/>
                    </a:cubicBezTo>
                    <a:cubicBezTo>
                      <a:pt x="78093" y="153729"/>
                      <a:pt x="33550" y="215651"/>
                      <a:pt x="0" y="282743"/>
                    </a:cubicBezTo>
                    <a:lnTo>
                      <a:pt x="151490" y="350515"/>
                    </a:lnTo>
                    <a:cubicBezTo>
                      <a:pt x="196714" y="263168"/>
                      <a:pt x="264837" y="189754"/>
                      <a:pt x="348615" y="138092"/>
                    </a:cubicBezTo>
                    <a:lnTo>
                      <a:pt x="256977" y="0"/>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208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XQQAAOwXAAC/BQAAqhkAAAAAAAAmAAAACAAAAP//////////"/>
                  </a:ext>
                </a:extLst>
              </p:cNvSpPr>
              <p:nvPr/>
            </p:nvSpPr>
            <p:spPr>
              <a:xfrm>
                <a:off x="709295" y="3888740"/>
                <a:ext cx="224790" cy="283210"/>
              </a:xfrm>
              <a:custGeom>
                <a:avLst/>
                <a:gdLst/>
                <a:ahLst/>
                <a:cxnLst/>
                <a:rect l="0" t="0" r="224790" b="283210"/>
                <a:pathLst>
                  <a:path w="224790" h="283210">
                    <a:moveTo>
                      <a:pt x="73157" y="0"/>
                    </a:moveTo>
                    <a:cubicBezTo>
                      <a:pt x="29462" y="87367"/>
                      <a:pt x="4395" y="183412"/>
                      <a:pt x="0" y="283205"/>
                    </a:cubicBezTo>
                    <a:lnTo>
                      <a:pt x="165762" y="283205"/>
                    </a:lnTo>
                    <a:cubicBezTo>
                      <a:pt x="170088" y="208096"/>
                      <a:pt x="190182" y="134691"/>
                      <a:pt x="224785" y="67856"/>
                    </a:cubicBezTo>
                    <a:lnTo>
                      <a:pt x="73157" y="0"/>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85" name="Google Shape;12089;p71"/>
          <p:cNvGrpSpPr>
            <a:extLst>
              <a:ext uri="smNativeData">
                <pr:smNativeData xmlns:pr="smNativeData" xmlns="smNativeData" val="SMDATA_6_r2NKZxMAAAAlAAAAAQAAAA8BAAAAkAAAAEgAAACQAAAASAAAAAAAAAAAAAAAAAAAABcAAAAUAAAAAAAAAAAAAAD/fwAA/38AAAAAAAAJAAAABAAAAGkAYwAfAAAAVAAAAAAAAAAAAAAAAAAAAAAAAAAAAAAAAAAAAAAAAAAAAAAAAAAAAAAAAAAAAAAAAAAAAAAAAAAAAAAAAAAAAAAAAAAAAAAAAAAAAAAAAAAAAAAAAAAAACEAAAAYAAAAFAAAAFwTAAD5BQAAQRgAAIUKAAAQAAAAJgAAAAgAAAD/////AAAAAA=="/>
              </a:ext>
            </a:extLst>
          </p:cNvGrpSpPr>
          <p:nvPr/>
        </p:nvGrpSpPr>
        <p:grpSpPr>
          <a:xfrm>
            <a:off x="3147060" y="970915"/>
            <a:ext cx="795655" cy="739140"/>
            <a:chOff x="3147060" y="970915"/>
            <a:chExt cx="795655" cy="739140"/>
          </a:xfrm>
        </p:grpSpPr>
        <p:grpSp>
          <p:nvGrpSpPr>
            <p:cNvPr id="195" name="Google Shape;1209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UUAAD5BQAA0RYAANcHAAAAAAAAJgAAAAgAAAD/////AAAAAA=="/>
                </a:ext>
              </a:extLst>
            </p:cNvGrpSpPr>
            <p:nvPr/>
          </p:nvGrpSpPr>
          <p:grpSpPr>
            <a:xfrm>
              <a:off x="3396615" y="970915"/>
              <a:ext cx="312420" cy="303530"/>
              <a:chOff x="3396615" y="970915"/>
              <a:chExt cx="312420" cy="303530"/>
            </a:xfrm>
          </p:grpSpPr>
          <p:sp>
            <p:nvSpPr>
              <p:cNvPr id="197" name="Google Shape;1209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5RQAAPkFAADRFgAA1wcAAAAAAAAmAAAACAAAAP//////////"/>
                  </a:ext>
                </a:extLst>
              </p:cNvSpPr>
              <p:nvPr/>
            </p:nvSpPr>
            <p:spPr>
              <a:xfrm>
                <a:off x="3396615" y="970915"/>
                <a:ext cx="312420" cy="303530"/>
              </a:xfrm>
              <a:custGeom>
                <a:avLst/>
                <a:gdLst/>
                <a:ahLst/>
                <a:cxnLst/>
                <a:rect l="0" t="0" r="312420" b="303530"/>
                <a:pathLst>
                  <a:path w="312420" h="303530">
                    <a:moveTo>
                      <a:pt x="138482" y="52"/>
                    </a:moveTo>
                    <a:cubicBezTo>
                      <a:pt x="76917" y="52"/>
                      <a:pt x="17389" y="43957"/>
                      <a:pt x="9190" y="114717"/>
                    </a:cubicBezTo>
                    <a:cubicBezTo>
                      <a:pt x="52" y="196218"/>
                      <a:pt x="65742" y="258373"/>
                      <a:pt x="138012" y="258373"/>
                    </a:cubicBezTo>
                    <a:cubicBezTo>
                      <a:pt x="160779" y="258373"/>
                      <a:pt x="184225" y="252168"/>
                      <a:pt x="206156" y="238454"/>
                    </a:cubicBezTo>
                    <a:lnTo>
                      <a:pt x="271690" y="303988"/>
                    </a:lnTo>
                    <a:lnTo>
                      <a:pt x="312368" y="262545"/>
                    </a:lnTo>
                    <a:lnTo>
                      <a:pt x="247252" y="197429"/>
                    </a:lnTo>
                    <a:cubicBezTo>
                      <a:pt x="278844" y="146681"/>
                      <a:pt x="271324" y="80510"/>
                      <a:pt x="229132" y="38013"/>
                    </a:cubicBezTo>
                    <a:cubicBezTo>
                      <a:pt x="203023" y="11889"/>
                      <a:pt x="170492" y="52"/>
                      <a:pt x="138482" y="52"/>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6" name="Google Shape;1209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OhUAAD4GAABKFgAAQQcAAAAAAAAmAAAACAAAAP//////////"/>
                  </a:ext>
                </a:extLst>
              </p:cNvSpPr>
              <p:nvPr/>
            </p:nvSpPr>
            <p:spPr>
              <a:xfrm>
                <a:off x="3450590" y="1014730"/>
                <a:ext cx="172720" cy="164465"/>
              </a:xfrm>
              <a:custGeom>
                <a:avLst/>
                <a:gdLst/>
                <a:ahLst/>
                <a:cxnLst/>
                <a:rect l="0" t="0" r="172720" b="164465"/>
                <a:pathLst>
                  <a:path w="172720" h="164465">
                    <a:moveTo>
                      <a:pt x="86674" y="52"/>
                    </a:moveTo>
                    <a:cubicBezTo>
                      <a:pt x="44591" y="52"/>
                      <a:pt x="8469" y="31932"/>
                      <a:pt x="4548" y="74510"/>
                    </a:cubicBezTo>
                    <a:cubicBezTo>
                      <a:pt x="52" y="119696"/>
                      <a:pt x="33195" y="159560"/>
                      <a:pt x="78466" y="164099"/>
                    </a:cubicBezTo>
                    <a:cubicBezTo>
                      <a:pt x="81028" y="164308"/>
                      <a:pt x="83537" y="164412"/>
                      <a:pt x="86099" y="164412"/>
                    </a:cubicBezTo>
                    <a:cubicBezTo>
                      <a:pt x="128129" y="164412"/>
                      <a:pt x="164251" y="132532"/>
                      <a:pt x="168172" y="89954"/>
                    </a:cubicBezTo>
                    <a:cubicBezTo>
                      <a:pt x="172720" y="44768"/>
                      <a:pt x="139525" y="4904"/>
                      <a:pt x="94306" y="365"/>
                    </a:cubicBezTo>
                    <a:cubicBezTo>
                      <a:pt x="91744" y="156"/>
                      <a:pt x="89183" y="52"/>
                      <a:pt x="86674" y="52"/>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2" name="Google Shape;12093;p71"/>
            <p:cNvGrpSpPr>
              <a:extLst>
                <a:ext uri="smNativeData">
                  <pr:smNativeData xmlns:pr="smNativeData" xmlns="smNativeData" val="SMDATA_6_r2NKZxMAAAAlAAAAAQAAAA8BAAAAkAAAAEgAAACQAAAASAAAAAAAAAAAAAAAAAAAABcAAAAUAAAAAAAAAAAAAAD/fwAA/38AAAAAAAAJAAAABAAAAAAIAAAfAAAAVAAAAAAAAAAAAAAAAAAAAAAAAAAAAAAAAAAAAAAAAAAAAAAAAAAAAAAAAAAAAAAAAAAAAAAAAAAAAAAAAAAAAAAAAAAAAAAAAAAAAAAAAAAAAAAAAAAAACEAAAAYAAAAFAAAACYWAABzBwAAQRgAAFIJAAAAAAAAJgAAAAgAAAD/////AAAAAA=="/>
                </a:ext>
              </a:extLst>
            </p:cNvGrpSpPr>
            <p:nvPr/>
          </p:nvGrpSpPr>
          <p:grpSpPr>
            <a:xfrm>
              <a:off x="3600450" y="1210945"/>
              <a:ext cx="342265" cy="304165"/>
              <a:chOff x="3600450" y="1210945"/>
              <a:chExt cx="342265" cy="304165"/>
            </a:xfrm>
          </p:grpSpPr>
          <p:sp>
            <p:nvSpPr>
              <p:cNvPr id="194" name="Google Shape;1209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JhYAAHMHAABBGAAAUgkAAAAAAAAmAAAACAAAAP//////////"/>
                  </a:ext>
                </a:extLst>
              </p:cNvSpPr>
              <p:nvPr/>
            </p:nvSpPr>
            <p:spPr>
              <a:xfrm>
                <a:off x="3600450" y="1210945"/>
                <a:ext cx="342265" cy="304165"/>
              </a:xfrm>
              <a:custGeom>
                <a:avLst/>
                <a:gdLst/>
                <a:ahLst/>
                <a:cxnLst/>
                <a:rect l="0" t="0" r="342265" b="304165"/>
                <a:pathLst>
                  <a:path w="342265" h="304165">
                    <a:moveTo>
                      <a:pt x="173583" y="0"/>
                    </a:moveTo>
                    <a:cubicBezTo>
                      <a:pt x="75033" y="0"/>
                      <a:pt x="10741" y="110562"/>
                      <a:pt x="65439" y="197937"/>
                    </a:cubicBezTo>
                    <a:lnTo>
                      <a:pt x="0" y="263376"/>
                    </a:lnTo>
                    <a:lnTo>
                      <a:pt x="40984" y="304360"/>
                    </a:lnTo>
                    <a:lnTo>
                      <a:pt x="106058" y="238621"/>
                    </a:lnTo>
                    <a:cubicBezTo>
                      <a:pt x="127280" y="251886"/>
                      <a:pt x="151057" y="258362"/>
                      <a:pt x="174678" y="258362"/>
                    </a:cubicBezTo>
                    <a:cubicBezTo>
                      <a:pt x="207997" y="258362"/>
                      <a:pt x="241003" y="245462"/>
                      <a:pt x="265875" y="220550"/>
                    </a:cubicBezTo>
                    <a:cubicBezTo>
                      <a:pt x="342212" y="144039"/>
                      <a:pt x="296327" y="12952"/>
                      <a:pt x="189173" y="940"/>
                    </a:cubicBezTo>
                    <a:cubicBezTo>
                      <a:pt x="183907" y="313"/>
                      <a:pt x="178693" y="0"/>
                      <a:pt x="173583"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3" name="Google Shape;1209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qRYAAMAHAADPFwAAwwgAAAAAAAAmAAAACAAAAP//////////"/>
                  </a:ext>
                </a:extLst>
              </p:cNvSpPr>
              <p:nvPr/>
            </p:nvSpPr>
            <p:spPr>
              <a:xfrm>
                <a:off x="3683635" y="1259840"/>
                <a:ext cx="186690" cy="164465"/>
              </a:xfrm>
              <a:custGeom>
                <a:avLst/>
                <a:gdLst/>
                <a:ahLst/>
                <a:cxnLst/>
                <a:rect l="0" t="0" r="186690" b="164465"/>
                <a:pathLst>
                  <a:path w="186690" h="164465">
                    <a:moveTo>
                      <a:pt x="93293" y="0"/>
                    </a:moveTo>
                    <a:cubicBezTo>
                      <a:pt x="61152" y="0"/>
                      <a:pt x="30628" y="19121"/>
                      <a:pt x="17323" y="50572"/>
                    </a:cubicBezTo>
                    <a:cubicBezTo>
                      <a:pt x="0" y="92420"/>
                      <a:pt x="19984" y="140641"/>
                      <a:pt x="61726" y="157986"/>
                    </a:cubicBezTo>
                    <a:cubicBezTo>
                      <a:pt x="72109" y="162375"/>
                      <a:pt x="82857" y="164412"/>
                      <a:pt x="93397" y="164412"/>
                    </a:cubicBezTo>
                    <a:cubicBezTo>
                      <a:pt x="125486" y="164412"/>
                      <a:pt x="155958" y="145343"/>
                      <a:pt x="169002" y="113892"/>
                    </a:cubicBezTo>
                    <a:cubicBezTo>
                      <a:pt x="186690" y="72044"/>
                      <a:pt x="166706" y="23823"/>
                      <a:pt x="124964" y="6478"/>
                    </a:cubicBezTo>
                    <a:cubicBezTo>
                      <a:pt x="114581" y="2089"/>
                      <a:pt x="103833" y="0"/>
                      <a:pt x="93293"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9" name="Google Shape;12096;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UUAACnCAAAkBYAAIUKAAAAAAAAJgAAAAgAAAD/////AAAAAA=="/>
                </a:ext>
              </a:extLst>
            </p:cNvGrpSpPr>
            <p:nvPr/>
          </p:nvGrpSpPr>
          <p:grpSpPr>
            <a:xfrm>
              <a:off x="3355975" y="1406525"/>
              <a:ext cx="311785" cy="303530"/>
              <a:chOff x="3355975" y="1406525"/>
              <a:chExt cx="311785" cy="303530"/>
            </a:xfrm>
          </p:grpSpPr>
          <p:sp>
            <p:nvSpPr>
              <p:cNvPr id="191" name="Google Shape;1209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pRQAAKcIAACQFgAAhQoAAAAAAAAmAAAACAAAAP//////////"/>
                  </a:ext>
                </a:extLst>
              </p:cNvSpPr>
              <p:nvPr/>
            </p:nvSpPr>
            <p:spPr>
              <a:xfrm>
                <a:off x="3355975" y="1406525"/>
                <a:ext cx="311785" cy="303530"/>
              </a:xfrm>
              <a:custGeom>
                <a:avLst/>
                <a:gdLst/>
                <a:ahLst/>
                <a:cxnLst/>
                <a:rect l="0" t="0" r="311785" b="303530"/>
                <a:pathLst>
                  <a:path w="311785" h="303530">
                    <a:moveTo>
                      <a:pt x="40966" y="0"/>
                    </a:moveTo>
                    <a:lnTo>
                      <a:pt x="0" y="40966"/>
                    </a:lnTo>
                    <a:lnTo>
                      <a:pt x="65411" y="106377"/>
                    </a:lnTo>
                    <a:cubicBezTo>
                      <a:pt x="33461" y="156849"/>
                      <a:pt x="40966" y="223020"/>
                      <a:pt x="83444" y="265517"/>
                    </a:cubicBezTo>
                    <a:cubicBezTo>
                      <a:pt x="109557" y="291641"/>
                      <a:pt x="141976" y="303530"/>
                      <a:pt x="173821" y="303530"/>
                    </a:cubicBezTo>
                    <a:cubicBezTo>
                      <a:pt x="235167" y="303530"/>
                      <a:pt x="294428" y="259625"/>
                      <a:pt x="302611" y="188813"/>
                    </a:cubicBezTo>
                    <a:cubicBezTo>
                      <a:pt x="311732" y="107312"/>
                      <a:pt x="246165" y="45209"/>
                      <a:pt x="174030" y="45209"/>
                    </a:cubicBezTo>
                    <a:cubicBezTo>
                      <a:pt x="151305" y="45209"/>
                      <a:pt x="127903" y="51362"/>
                      <a:pt x="106013" y="65076"/>
                    </a:cubicBezTo>
                    <a:lnTo>
                      <a:pt x="40966" y="29"/>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1209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LRUAADkJAABJFgAAPAoAAAAAAAAmAAAACAAAAP//////////"/>
                  </a:ext>
                </a:extLst>
              </p:cNvSpPr>
              <p:nvPr/>
            </p:nvSpPr>
            <p:spPr>
              <a:xfrm>
                <a:off x="3442335" y="1499235"/>
                <a:ext cx="180340" cy="164465"/>
              </a:xfrm>
              <a:custGeom>
                <a:avLst/>
                <a:gdLst/>
                <a:ahLst/>
                <a:cxnLst/>
                <a:rect l="0" t="0" r="180340" b="164465"/>
                <a:pathLst>
                  <a:path w="180340" h="164465">
                    <a:moveTo>
                      <a:pt x="90613" y="0"/>
                    </a:moveTo>
                    <a:cubicBezTo>
                      <a:pt x="53222" y="0"/>
                      <a:pt x="19581" y="25322"/>
                      <a:pt x="10571" y="63123"/>
                    </a:cubicBezTo>
                    <a:cubicBezTo>
                      <a:pt x="52" y="107554"/>
                      <a:pt x="27444" y="151621"/>
                      <a:pt x="71397" y="162167"/>
                    </a:cubicBezTo>
                    <a:cubicBezTo>
                      <a:pt x="77750" y="163681"/>
                      <a:pt x="84103" y="164412"/>
                      <a:pt x="90352" y="164412"/>
                    </a:cubicBezTo>
                    <a:cubicBezTo>
                      <a:pt x="127431" y="164412"/>
                      <a:pt x="161176" y="138881"/>
                      <a:pt x="170185" y="101185"/>
                    </a:cubicBezTo>
                    <a:cubicBezTo>
                      <a:pt x="180340" y="57118"/>
                      <a:pt x="153260" y="12687"/>
                      <a:pt x="109308" y="2140"/>
                    </a:cubicBezTo>
                    <a:cubicBezTo>
                      <a:pt x="103059" y="678"/>
                      <a:pt x="96758" y="0"/>
                      <a:pt x="90613"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6" name="Google Shape;12099;p71"/>
            <p:cNvGrpSpPr>
              <a:extLst>
                <a:ext uri="smNativeData">
                  <pr:smNativeData xmlns:pr="smNativeData" xmlns="smNativeData" val="SMDATA_6_r2NKZxMAAAAlAAAAAQAAAA8BAAAAkAAAAEgAAACQAAAASAAAAAAAAAAAAAAAAAAAABcAAAAUAAAAAAAAAAAAAAD/fwAA/38AAAAAAAAJAAAABAAAAFgCAAAfAAAAVAAAAAAAAAAAAAAAAAAAAAAAAAAAAAAAAAAAAAAAAAAAAAAAAAAAAAAAAAAAAAAAAAAAAAAAAAAAAAAAAAAAAAAAAAAAAAAAAAAAAAAAAAAAAAAAAAAAACEAAAAYAAAAFAAAAFwTAAAkBwAASBUAAP8IAAAAAAAAJgAAAAgAAAD/////AAAAAA=="/>
                </a:ext>
              </a:extLst>
            </p:cNvGrpSpPr>
            <p:nvPr/>
          </p:nvGrpSpPr>
          <p:grpSpPr>
            <a:xfrm>
              <a:off x="3147060" y="1160780"/>
              <a:ext cx="312420" cy="301625"/>
              <a:chOff x="3147060" y="1160780"/>
              <a:chExt cx="312420" cy="301625"/>
            </a:xfrm>
          </p:grpSpPr>
          <p:sp>
            <p:nvSpPr>
              <p:cNvPr id="188" name="Google Shape;1210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JV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JVwB/f38AAAAAA8zMzADAwP8Af39/AAAAAAAAAAAAAAAAAAAAAAAAAAAAIQAAABgAAAAUAAAAXBMAACQHAABIFQAA/wgAAAAAAAAmAAAACAAAAP//////////"/>
                  </a:ext>
                </a:extLst>
              </p:cNvSpPr>
              <p:nvPr/>
            </p:nvSpPr>
            <p:spPr>
              <a:xfrm>
                <a:off x="3147060" y="1160780"/>
                <a:ext cx="312420" cy="301625"/>
              </a:xfrm>
              <a:custGeom>
                <a:avLst/>
                <a:gdLst/>
                <a:ahLst/>
                <a:cxnLst/>
                <a:rect l="0" t="0" r="312420" b="301625"/>
                <a:pathLst>
                  <a:path w="312420" h="301625">
                    <a:moveTo>
                      <a:pt x="273648" y="0"/>
                    </a:moveTo>
                    <a:lnTo>
                      <a:pt x="209757" y="63891"/>
                    </a:lnTo>
                    <a:cubicBezTo>
                      <a:pt x="188598" y="50722"/>
                      <a:pt x="164939" y="44368"/>
                      <a:pt x="141540" y="44368"/>
                    </a:cubicBezTo>
                    <a:cubicBezTo>
                      <a:pt x="103497" y="44368"/>
                      <a:pt x="66028" y="61137"/>
                      <a:pt x="40648" y="92799"/>
                    </a:cubicBezTo>
                    <a:cubicBezTo>
                      <a:pt x="52" y="144250"/>
                      <a:pt x="4169" y="217834"/>
                      <a:pt x="50394" y="264026"/>
                    </a:cubicBezTo>
                    <a:cubicBezTo>
                      <a:pt x="75512" y="288918"/>
                      <a:pt x="108500" y="301625"/>
                      <a:pt x="141540" y="301625"/>
                    </a:cubicBezTo>
                    <a:cubicBezTo>
                      <a:pt x="169838" y="301625"/>
                      <a:pt x="198239" y="292303"/>
                      <a:pt x="221795" y="273451"/>
                    </a:cubicBezTo>
                    <a:cubicBezTo>
                      <a:pt x="272918" y="232884"/>
                      <a:pt x="285321" y="160029"/>
                      <a:pt x="250718" y="104777"/>
                    </a:cubicBezTo>
                    <a:lnTo>
                      <a:pt x="312368" y="43127"/>
                    </a:lnTo>
                    <a:cubicBezTo>
                      <a:pt x="306010" y="38328"/>
                      <a:pt x="299965" y="33432"/>
                      <a:pt x="294701" y="28173"/>
                    </a:cubicBezTo>
                    <a:cubicBezTo>
                      <a:pt x="286468" y="19893"/>
                      <a:pt x="279328" y="10519"/>
                      <a:pt x="273648" y="0"/>
                    </a:cubicBezTo>
                    <a:close/>
                  </a:path>
                </a:pathLst>
              </a:custGeom>
              <a:noFill/>
              <a:ln w="9525" cap="flat" cmpd="sng" algn="ctr">
                <a:solidFill>
                  <a:srgbClr val="37495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87" name="Google Shape;1210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qhMAAK0HAADGFAAArwgAAAAAAAAmAAAACAAAAP//////////"/>
                  </a:ext>
                </a:extLst>
              </p:cNvSpPr>
              <p:nvPr/>
            </p:nvSpPr>
            <p:spPr>
              <a:xfrm>
                <a:off x="3196590" y="1247775"/>
                <a:ext cx="180340" cy="163830"/>
              </a:xfrm>
              <a:custGeom>
                <a:avLst/>
                <a:gdLst/>
                <a:ahLst/>
                <a:cxnLst/>
                <a:rect l="0" t="0" r="180340" b="163830"/>
                <a:pathLst>
                  <a:path w="180340" h="163830">
                    <a:moveTo>
                      <a:pt x="90248" y="0"/>
                    </a:moveTo>
                    <a:cubicBezTo>
                      <a:pt x="53014" y="0"/>
                      <a:pt x="19529" y="25468"/>
                      <a:pt x="10571" y="62996"/>
                    </a:cubicBezTo>
                    <a:cubicBezTo>
                      <a:pt x="52" y="106864"/>
                      <a:pt x="27080" y="151096"/>
                      <a:pt x="71397" y="161595"/>
                    </a:cubicBezTo>
                    <a:cubicBezTo>
                      <a:pt x="77750" y="163102"/>
                      <a:pt x="84103" y="163830"/>
                      <a:pt x="90352" y="163830"/>
                    </a:cubicBezTo>
                    <a:cubicBezTo>
                      <a:pt x="127431" y="163830"/>
                      <a:pt x="161124" y="138362"/>
                      <a:pt x="169821" y="100834"/>
                    </a:cubicBezTo>
                    <a:cubicBezTo>
                      <a:pt x="180340" y="56966"/>
                      <a:pt x="153260" y="12734"/>
                      <a:pt x="109308" y="2235"/>
                    </a:cubicBezTo>
                    <a:cubicBezTo>
                      <a:pt x="102903" y="728"/>
                      <a:pt x="96549" y="0"/>
                      <a:pt x="90248"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98" name="Google Shape;12102;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NAAB+FQAAGxYAAKoZAAAQAAAAJgAAAAgAAAD/////AAAAAA=="/>
              </a:ext>
            </a:extLst>
          </p:cNvGrpSpPr>
          <p:nvPr/>
        </p:nvGrpSpPr>
        <p:grpSpPr>
          <a:xfrm>
            <a:off x="2268220" y="3493770"/>
            <a:ext cx="1325245" cy="678180"/>
            <a:chOff x="2268220" y="3493770"/>
            <a:chExt cx="1325245" cy="678180"/>
          </a:xfrm>
        </p:grpSpPr>
        <p:grpSp>
          <p:nvGrpSpPr>
            <p:cNvPr id="202" name="Google Shape;12103;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NAAB+FQAAGxYAAKoZAAAAAAAAJgAAAAgAAAD/////AAAAAA=="/>
                </a:ext>
              </a:extLst>
            </p:cNvGrpSpPr>
            <p:nvPr/>
          </p:nvGrpSpPr>
          <p:grpSpPr>
            <a:xfrm>
              <a:off x="2268220" y="3493770"/>
              <a:ext cx="1325245" cy="678180"/>
              <a:chOff x="2268220" y="3493770"/>
              <a:chExt cx="1325245" cy="678180"/>
            </a:xfrm>
          </p:grpSpPr>
          <p:sp>
            <p:nvSpPr>
              <p:cNvPr id="218" name="Google Shape;1210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YA4AAC4WAACuFQAAqhkAAAAAAAAmAAAACAAAAP//////////"/>
                  </a:ext>
                </a:extLst>
              </p:cNvSpPr>
              <p:nvPr/>
            </p:nvSpPr>
            <p:spPr>
              <a:xfrm>
                <a:off x="2336800" y="3605530"/>
                <a:ext cx="1187450" cy="566420"/>
              </a:xfrm>
              <a:custGeom>
                <a:avLst/>
                <a:gdLst/>
                <a:ahLst/>
                <a:cxnLst/>
                <a:rect l="0" t="0" r="1187450" b="566420"/>
                <a:pathLst>
                  <a:path w="1187450" h="566420">
                    <a:moveTo>
                      <a:pt x="593285" y="0"/>
                    </a:moveTo>
                    <a:cubicBezTo>
                      <a:pt x="266250" y="0"/>
                      <a:pt x="0" y="254014"/>
                      <a:pt x="0" y="566403"/>
                    </a:cubicBezTo>
                    <a:lnTo>
                      <a:pt x="29809" y="566403"/>
                    </a:lnTo>
                    <a:cubicBezTo>
                      <a:pt x="29809" y="269624"/>
                      <a:pt x="282421" y="28458"/>
                      <a:pt x="593285" y="28458"/>
                    </a:cubicBezTo>
                    <a:cubicBezTo>
                      <a:pt x="904167" y="28458"/>
                      <a:pt x="1157623" y="269624"/>
                      <a:pt x="1157623" y="566403"/>
                    </a:cubicBezTo>
                    <a:lnTo>
                      <a:pt x="1187432" y="566403"/>
                    </a:lnTo>
                    <a:cubicBezTo>
                      <a:pt x="1187432" y="254014"/>
                      <a:pt x="921200" y="0"/>
                      <a:pt x="593285" y="0"/>
                    </a:cubicBezTo>
                    <a:close/>
                  </a:path>
                </a:pathLst>
              </a:cu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15" name="Google Shape;12105;p71"/>
              <p:cNvGrpSpPr>
                <a:extLst>
                  <a:ext uri="smNativeData">
                    <pr:smNativeData xmlns:pr="smNativeData" xmlns="smNativeData" val="SMDATA_6_r2NKZxMAAAAlAAAAAQAAAA8BAAAAkAAAAEgAAACQAAAASAAAAAAAAAAAAAAAAAAAABcAAAAUAAAAAAAAAAAAAAD/fwAA/38AAAAAAAAJAAAABAAAAGkAYQAfAAAAVAAAAAAAAAAAAAAAAAAAAAAAAAAAAAAAAAAAAAAAAAAAAAAAAAAAAAAAAAAAAAAAAAAAAAAAAAAAAAAAAAAAAAAAAAAAAAAAAAAAAAAAAAAAAAAAAAAAACEAAAAYAAAAFAAAAA8PAAASFgAAcxAAAOMWAAAAAAAAJgAAAAgAAAD/////AAAAAA=="/>
                  </a:ext>
                </a:extLst>
              </p:cNvGrpSpPr>
              <p:nvPr/>
            </p:nvGrpSpPr>
            <p:grpSpPr>
              <a:xfrm>
                <a:off x="2447925" y="3587750"/>
                <a:ext cx="226060" cy="132715"/>
                <a:chOff x="2447925" y="3587750"/>
                <a:chExt cx="226060" cy="132715"/>
              </a:xfrm>
            </p:grpSpPr>
            <p:sp>
              <p:nvSpPr>
                <p:cNvPr id="217" name="Google Shape;12106;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RAAAH4WAABzEAAA4xYAAAAAAAAmAAAACAAAAP//////////"/>
                    </a:ext>
                  </a:extLst>
                </p:cNvSpPr>
                <p:nvPr/>
              </p:nvSpPr>
              <p:spPr>
                <a:xfrm>
                  <a:off x="2609215" y="3656330"/>
                  <a:ext cx="64770" cy="64135"/>
                </a:xfrm>
                <a:prstGeom prst="ellipse">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216" name="Google Shape;12107;p71"/>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Dw8AABIWAABAEAAAfxYAAAAAAAAmAAAACAAAAP//////////"/>
                    </a:ext>
                  </a:extLst>
                </p:cNvCxnSpPr>
                <p:nvPr/>
              </p:nvCxnSpPr>
              <p:spPr>
                <a:xfrm rot="10800000">
                  <a:off x="2447925" y="3587750"/>
                  <a:ext cx="193675" cy="69215"/>
                </a:xfrm>
                <a:prstGeom prst="bentConnector3">
                  <a:avLst>
                    <a:gd name="adj1" fmla="val 50000"/>
                  </a:avLst>
                </a:prstGeom>
                <a:noFill/>
                <a:ln w="19050" cap="flat" cmpd="sng" algn="ctr">
                  <a:solidFill>
                    <a:srgbClr val="869FB2"/>
                  </a:solidFill>
                  <a:prstDash val="solid"/>
                  <a:headEnd type="none"/>
                  <a:tailEnd type="none"/>
                </a:ln>
                <a:effectLst/>
              </p:spPr>
            </p:cxnSp>
          </p:grpSp>
          <p:grpSp>
            <p:nvGrpSpPr>
              <p:cNvPr id="212" name="Google Shape;12108;p71"/>
              <p:cNvGrpSpPr>
                <a:extLst>
                  <a:ext uri="smNativeData">
                    <pr:smNativeData xmlns:pr="smNativeData" xmlns="smNativeData" val="SMDATA_6_r2NKZxMAAAAlAAAAAQAAAA8BAAAAkAAAAEgAAACQAAAASAAAAAAAAAAAAAAAAAAAABcAAAAUAAAAAAAAAAAAAAD/fwAA/38AAAAAAAAJAAAABAAAALwCAAAfAAAAVAAAAAAAAAAAAAAAAAAAAAAAAAAAAAAAAAAAAAAAAAAAAAAAAAAAAAAAAAAAAAAAAAAAAAAAAAAAAAAAAAAAAAAAAAAAAAAAAAAAAAAAAAAAAAAAAAAAACEAAAAYAAAAFAAAAJATAAANFgAA8RQAAOMWAAAAAAAAJgAAAAgAAAD/////AAAAAA=="/>
                  </a:ext>
                </a:extLst>
              </p:cNvGrpSpPr>
              <p:nvPr/>
            </p:nvGrpSpPr>
            <p:grpSpPr>
              <a:xfrm>
                <a:off x="3180080" y="3584575"/>
                <a:ext cx="224155" cy="135890"/>
                <a:chOff x="3180080" y="3584575"/>
                <a:chExt cx="224155" cy="135890"/>
              </a:xfrm>
            </p:grpSpPr>
            <p:sp>
              <p:nvSpPr>
                <p:cNvPr id="214" name="Google Shape;12109;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MAAH0WAAD2EwAA4xYAAAAAAAAmAAAACAAAAP//////////"/>
                    </a:ext>
                  </a:extLst>
                </p:cNvSpPr>
                <p:nvPr/>
              </p:nvSpPr>
              <p:spPr>
                <a:xfrm>
                  <a:off x="3180080" y="3655695"/>
                  <a:ext cx="64770" cy="64770"/>
                </a:xfrm>
                <a:prstGeom prst="ellipse">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213" name="Google Shape;12110;p71"/>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D///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wxMAAA0WAADxFAAAgxYAAAAAAAAmAAAACAAAAP//////////"/>
                    </a:ext>
                  </a:extLst>
                </p:cNvCxnSpPr>
                <p:nvPr/>
              </p:nvCxnSpPr>
              <p:spPr>
                <a:xfrm rot="10800000" flipH="1">
                  <a:off x="3212465" y="3584575"/>
                  <a:ext cx="191770" cy="74930"/>
                </a:xfrm>
                <a:prstGeom prst="bentConnector3">
                  <a:avLst>
                    <a:gd name="adj1" fmla="val 50000"/>
                  </a:avLst>
                </a:prstGeom>
                <a:noFill/>
                <a:ln w="19050" cap="flat" cmpd="sng" algn="ctr">
                  <a:solidFill>
                    <a:srgbClr val="869FB2"/>
                  </a:solidFill>
                  <a:prstDash val="solid"/>
                  <a:headEnd type="none"/>
                  <a:tailEnd type="none"/>
                </a:ln>
                <a:effectLst/>
              </p:spPr>
            </p:cxnSp>
          </p:grpSp>
          <p:grpSp>
            <p:nvGrpSpPr>
              <p:cNvPr id="209" name="Google Shape;12111;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QRAAB+FQAAOhIAAHsWAAAAAAAAJgAAAAgAAAD/////AAAAAA=="/>
                  </a:ext>
                </a:extLst>
              </p:cNvGrpSpPr>
              <p:nvPr/>
            </p:nvGrpSpPr>
            <p:grpSpPr>
              <a:xfrm>
                <a:off x="2898140" y="3493770"/>
                <a:ext cx="64770" cy="160655"/>
                <a:chOff x="2898140" y="3493770"/>
                <a:chExt cx="64770" cy="160655"/>
              </a:xfrm>
            </p:grpSpPr>
            <p:sp>
              <p:nvSpPr>
                <p:cNvPr id="211" name="Google Shape;12112;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BEAABYWAAA6EgAAexYAAAAAAAAmAAAACAAAAP//////////"/>
                    </a:ext>
                  </a:extLst>
                </p:cNvSpPr>
                <p:nvPr/>
              </p:nvSpPr>
              <p:spPr>
                <a:xfrm>
                  <a:off x="2898140" y="3590290"/>
                  <a:ext cx="64770" cy="64135"/>
                </a:xfrm>
                <a:prstGeom prst="ellipse">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210" name="Google Shape;12113;p71"/>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BxIAAH4VAAAIEgAAFxYAAAAAAAAmAAAACAAAAP//////////"/>
                    </a:ext>
                  </a:extLst>
                </p:cNvCxnSpPr>
                <p:nvPr/>
              </p:nvCxnSpPr>
              <p:spPr>
                <a:xfrm rot="16200000">
                  <a:off x="2882265" y="3542030"/>
                  <a:ext cx="97155" cy="635"/>
                </a:xfrm>
                <a:prstGeom prst="bentConnector3">
                  <a:avLst>
                    <a:gd name="adj1" fmla="val 50000"/>
                  </a:avLst>
                </a:prstGeom>
                <a:noFill/>
                <a:ln w="19050" cap="flat" cmpd="sng" algn="ctr">
                  <a:solidFill>
                    <a:srgbClr val="869FB2"/>
                  </a:solidFill>
                  <a:prstDash val="solid"/>
                  <a:headEnd type="none"/>
                  <a:tailEnd type="none"/>
                </a:ln>
                <a:effectLst/>
              </p:spPr>
            </p:cxnSp>
          </p:grpSp>
          <p:grpSp>
            <p:nvGrpSpPr>
              <p:cNvPr id="206" name="Google Shape;12114;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NAACNFwAASA8AAPMXAAAAAAAAJgAAAAgAAAD/////AAAAAA=="/>
                  </a:ext>
                </a:extLst>
              </p:cNvGrpSpPr>
              <p:nvPr/>
            </p:nvGrpSpPr>
            <p:grpSpPr>
              <a:xfrm>
                <a:off x="2268220" y="3828415"/>
                <a:ext cx="215900" cy="64770"/>
                <a:chOff x="2268220" y="3828415"/>
                <a:chExt cx="215900" cy="64770"/>
              </a:xfrm>
            </p:grpSpPr>
            <p:sp>
              <p:nvSpPr>
                <p:cNvPr id="208" name="Google Shape;12115;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4AAI0XAABIDwAA8xcAAAAAAAAmAAAACAAAAP//////////"/>
                    </a:ext>
                  </a:extLst>
                </p:cNvSpPr>
                <p:nvPr/>
              </p:nvSpPr>
              <p:spPr>
                <a:xfrm>
                  <a:off x="2419985" y="3828415"/>
                  <a:ext cx="64135" cy="64770"/>
                </a:xfrm>
                <a:prstGeom prst="ellipse">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207" name="Google Shape;12116;p71"/>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9A0AAMAXAADmDgAAwRcAAAAAAAAmAAAACAAAAP//////////"/>
                    </a:ext>
                  </a:extLst>
                </p:cNvCxnSpPr>
                <p:nvPr/>
              </p:nvCxnSpPr>
              <p:spPr>
                <a:xfrm flipH="1">
                  <a:off x="2268220" y="3860800"/>
                  <a:ext cx="153670" cy="635"/>
                </a:xfrm>
                <a:prstGeom prst="bentConnector3">
                  <a:avLst>
                    <a:gd name="adj1" fmla="val 50000"/>
                  </a:avLst>
                </a:prstGeom>
                <a:noFill/>
                <a:ln w="19050" cap="flat" cmpd="sng" algn="ctr">
                  <a:solidFill>
                    <a:srgbClr val="869FB2"/>
                  </a:solidFill>
                  <a:prstDash val="solid"/>
                  <a:headEnd type="none"/>
                  <a:tailEnd type="none"/>
                </a:ln>
                <a:effectLst/>
              </p:spPr>
            </p:cxnSp>
          </p:grpSp>
          <p:grpSp>
            <p:nvGrpSpPr>
              <p:cNvPr id="203" name="Google Shape;12117;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gUAACNFwAAGxYAAPMXAAAAAAAAJgAAAAgAAAD/////AAAAAA=="/>
                  </a:ext>
                </a:extLst>
              </p:cNvGrpSpPr>
              <p:nvPr/>
            </p:nvGrpSpPr>
            <p:grpSpPr>
              <a:xfrm>
                <a:off x="3378200" y="3828415"/>
                <a:ext cx="215265" cy="64770"/>
                <a:chOff x="3378200" y="3828415"/>
                <a:chExt cx="215265" cy="64770"/>
              </a:xfrm>
            </p:grpSpPr>
            <p:sp>
              <p:nvSpPr>
                <p:cNvPr id="205" name="Google Shape;12118;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Y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BQAAI0XAAAuFQAA8xcAAAAAAAAmAAAACAAAAP//////////"/>
                    </a:ext>
                  </a:extLst>
                </p:cNvSpPr>
                <p:nvPr/>
              </p:nvSpPr>
              <p:spPr>
                <a:xfrm>
                  <a:off x="3378200" y="3828415"/>
                  <a:ext cx="64770" cy="64770"/>
                </a:xfrm>
                <a:prstGeom prst="ellipse">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204" name="Google Shape;12119;p71"/>
                <p:cNvCxnSpPr>
                  <a:extLst>
                    <a:ext uri="smNativeData">
                      <pr:smNativeData xmlns:pr="smNativeData" xmlns="smNativeData" val="SMDATA_15_r2NKZxMAAAAlAAAADgAAAA0AAAAAkAAAAEgAAACQAAAASAAAAAAAAAAAAAAAAAAAAAEAAABQAAAAAAAAAAAAAAA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LBUAAMAXAAAbFgAAwRcAAAAAAAAmAAAACAAAAP//////////"/>
                    </a:ext>
                  </a:extLst>
                </p:cNvCxnSpPr>
                <p:nvPr/>
              </p:nvCxnSpPr>
              <p:spPr>
                <a:xfrm>
                  <a:off x="3441700" y="3860800"/>
                  <a:ext cx="151765" cy="635"/>
                </a:xfrm>
                <a:prstGeom prst="bentConnector3">
                  <a:avLst>
                    <a:gd name="adj1" fmla="val 50000"/>
                  </a:avLst>
                </a:prstGeom>
                <a:noFill/>
                <a:ln w="19050" cap="flat" cmpd="sng" algn="ctr">
                  <a:solidFill>
                    <a:srgbClr val="869FB2"/>
                  </a:solidFill>
                  <a:prstDash val="solid"/>
                  <a:headEnd type="none"/>
                  <a:tailEnd type="none"/>
                </a:ln>
                <a:effectLst/>
              </p:spPr>
            </p:cxnSp>
          </p:grpSp>
        </p:grpSp>
        <p:grpSp>
          <p:nvGrpSpPr>
            <p:cNvPr id="199" name="Google Shape;1212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EPAAAAFwAAzBQAAKUZAAAAAAAAJgAAAAgAAAD/////AAAAAA=="/>
                </a:ext>
              </a:extLst>
            </p:cNvGrpSpPr>
            <p:nvPr/>
          </p:nvGrpSpPr>
          <p:grpSpPr>
            <a:xfrm>
              <a:off x="2479675" y="3738880"/>
              <a:ext cx="901065" cy="429895"/>
              <a:chOff x="2479675" y="3738880"/>
              <a:chExt cx="901065" cy="429895"/>
            </a:xfrm>
          </p:grpSpPr>
          <p:sp>
            <p:nvSpPr>
              <p:cNvPr id="201" name="Google Shape;1212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QQ8AAAAXAADMFAAApRkAAAAAAAAmAAAACAAAAP//////////"/>
                  </a:ext>
                </a:extLst>
              </p:cNvSpPr>
              <p:nvPr/>
            </p:nvSpPr>
            <p:spPr>
              <a:xfrm>
                <a:off x="2479675" y="3738880"/>
                <a:ext cx="901065" cy="429895"/>
              </a:xfrm>
              <a:custGeom>
                <a:avLst/>
                <a:gdLst/>
                <a:ahLst/>
                <a:cxnLst/>
                <a:rect l="0" t="0" r="901065" b="429895"/>
                <a:pathLst>
                  <a:path w="901065" h="429895">
                    <a:moveTo>
                      <a:pt x="450198" y="0"/>
                    </a:moveTo>
                    <a:cubicBezTo>
                      <a:pt x="202036" y="0"/>
                      <a:pt x="0" y="192788"/>
                      <a:pt x="0" y="429881"/>
                    </a:cubicBezTo>
                    <a:lnTo>
                      <a:pt x="22619" y="429881"/>
                    </a:lnTo>
                    <a:cubicBezTo>
                      <a:pt x="22619" y="204636"/>
                      <a:pt x="214307" y="21598"/>
                      <a:pt x="450198" y="21598"/>
                    </a:cubicBezTo>
                    <a:cubicBezTo>
                      <a:pt x="686103" y="21598"/>
                      <a:pt x="878431" y="204636"/>
                      <a:pt x="878431" y="429881"/>
                    </a:cubicBezTo>
                    <a:lnTo>
                      <a:pt x="901051" y="429881"/>
                    </a:lnTo>
                    <a:cubicBezTo>
                      <a:pt x="901051" y="192788"/>
                      <a:pt x="699028" y="0"/>
                      <a:pt x="450198" y="0"/>
                    </a:cubicBezTo>
                    <a:close/>
                  </a:path>
                </a:pathLst>
              </a:cu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0" name="Google Shape;1212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qQ8AAGIXAABmFAAApRkAAAAAAAAmAAAACAAAAP//////////"/>
                  </a:ext>
                </a:extLst>
              </p:cNvSpPr>
              <p:nvPr/>
            </p:nvSpPr>
            <p:spPr>
              <a:xfrm>
                <a:off x="2545715" y="3801110"/>
                <a:ext cx="770255" cy="367665"/>
              </a:xfrm>
              <a:custGeom>
                <a:avLst/>
                <a:gdLst/>
                <a:ahLst/>
                <a:cxnLst/>
                <a:rect l="0" t="0" r="770255" b="367665"/>
                <a:pathLst>
                  <a:path w="770255" h="367665">
                    <a:moveTo>
                      <a:pt x="384841" y="0"/>
                    </a:moveTo>
                    <a:cubicBezTo>
                      <a:pt x="172706" y="0"/>
                      <a:pt x="0" y="164881"/>
                      <a:pt x="0" y="367653"/>
                    </a:cubicBezTo>
                    <a:lnTo>
                      <a:pt x="19335" y="367653"/>
                    </a:lnTo>
                    <a:cubicBezTo>
                      <a:pt x="19335" y="175013"/>
                      <a:pt x="183195" y="18472"/>
                      <a:pt x="384841" y="18472"/>
                    </a:cubicBezTo>
                    <a:cubicBezTo>
                      <a:pt x="586499" y="18472"/>
                      <a:pt x="750907" y="175013"/>
                      <a:pt x="750907" y="367653"/>
                    </a:cubicBezTo>
                    <a:lnTo>
                      <a:pt x="770243" y="367653"/>
                    </a:lnTo>
                    <a:cubicBezTo>
                      <a:pt x="770243" y="164881"/>
                      <a:pt x="597548" y="0"/>
                      <a:pt x="384841" y="0"/>
                    </a:cubicBezTo>
                    <a:close/>
                  </a:path>
                </a:pathLst>
              </a:cu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219" name="Google Shape;12123;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MnAABtBgAASS4AAAoKAAAQAAAAJgAAAAgAAAD/////AAAAAA=="/>
              </a:ext>
            </a:extLst>
          </p:cNvGrpSpPr>
          <p:nvPr/>
        </p:nvGrpSpPr>
        <p:grpSpPr>
          <a:xfrm>
            <a:off x="6392545" y="1044575"/>
            <a:ext cx="1131570" cy="587375"/>
            <a:chOff x="6392545" y="1044575"/>
            <a:chExt cx="1131570" cy="587375"/>
          </a:xfrm>
        </p:grpSpPr>
        <p:sp>
          <p:nvSpPr>
            <p:cNvPr id="227" name="Google Shape;1212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B/f38AAAAAA8zMzADAwP8Af39/AAAAAAAAAAAAAAAAAAAAAAAAAAAAIQAAABgAAAAUAAAANikAADoJAAA4KQAAOgkAAAAAAAAmAAAACAAAAP//////////"/>
                </a:ext>
              </a:extLst>
            </p:cNvSpPr>
            <p:nvPr/>
          </p:nvSpPr>
          <p:spPr>
            <a:xfrm>
              <a:off x="6699250" y="1499870"/>
              <a:ext cx="1270" cy="0"/>
            </a:xfrm>
            <a:custGeom>
              <a:avLst/>
              <a:gdLst/>
              <a:ahLst/>
              <a:cxnLst/>
              <a:rect l="0" t="0" r="1270" b="0"/>
              <a:pathLst>
                <a:path w="1270" h="0">
                  <a:moveTo>
                    <a:pt x="1270" y="0"/>
                  </a:moveTo>
                  <a:lnTo>
                    <a:pt x="4" y="0"/>
                  </a:lnTo>
                  <a:close/>
                </a:path>
              </a:pathLst>
            </a:custGeom>
            <a:solidFill>
              <a:srgbClr val="667E92"/>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6" name="Google Shape;1212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OCkAAG0GAABkLAAACgoAAAAAAAAmAAAACAAAAP//////////"/>
                </a:ext>
              </a:extLst>
            </p:cNvSpPr>
            <p:nvPr/>
          </p:nvSpPr>
          <p:spPr>
            <a:xfrm>
              <a:off x="6700520" y="1044575"/>
              <a:ext cx="515620" cy="587375"/>
            </a:xfrm>
            <a:custGeom>
              <a:avLst/>
              <a:gdLst/>
              <a:ahLst/>
              <a:cxnLst/>
              <a:rect l="0" t="0" r="515620" b="587375"/>
              <a:pathLst>
                <a:path w="515620" h="587375">
                  <a:moveTo>
                    <a:pt x="515620" y="0"/>
                  </a:moveTo>
                  <a:cubicBezTo>
                    <a:pt x="358809" y="0"/>
                    <a:pt x="275145" y="137758"/>
                    <a:pt x="201377" y="259317"/>
                  </a:cubicBezTo>
                  <a:cubicBezTo>
                    <a:pt x="129544" y="377620"/>
                    <a:pt x="76812" y="455152"/>
                    <a:pt x="0" y="455152"/>
                  </a:cubicBezTo>
                  <a:cubicBezTo>
                    <a:pt x="36470" y="455152"/>
                    <a:pt x="66088" y="484780"/>
                    <a:pt x="66088" y="521263"/>
                  </a:cubicBezTo>
                  <a:cubicBezTo>
                    <a:pt x="66088" y="557742"/>
                    <a:pt x="36470" y="587371"/>
                    <a:pt x="0" y="587371"/>
                  </a:cubicBezTo>
                  <a:cubicBezTo>
                    <a:pt x="156878" y="587371"/>
                    <a:pt x="240543" y="449616"/>
                    <a:pt x="314311" y="328057"/>
                  </a:cubicBezTo>
                  <a:cubicBezTo>
                    <a:pt x="386072" y="209683"/>
                    <a:pt x="438875" y="132151"/>
                    <a:pt x="515620" y="132151"/>
                  </a:cubicBezTo>
                  <a:cubicBezTo>
                    <a:pt x="479150" y="130975"/>
                    <a:pt x="450501" y="100515"/>
                    <a:pt x="451606" y="64032"/>
                  </a:cubicBezTo>
                  <a:cubicBezTo>
                    <a:pt x="452647" y="29145"/>
                    <a:pt x="480670" y="1108"/>
                    <a:pt x="515620" y="0"/>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5" name="Google Shape;1212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UycAADwIAACgKQAACgoAAAAAAAAmAAAACAAAAP//////////"/>
                </a:ext>
              </a:extLst>
            </p:cNvSpPr>
            <p:nvPr/>
          </p:nvSpPr>
          <p:spPr>
            <a:xfrm>
              <a:off x="6392545" y="1338580"/>
              <a:ext cx="374015" cy="293370"/>
            </a:xfrm>
            <a:custGeom>
              <a:avLst/>
              <a:gdLst/>
              <a:ahLst/>
              <a:cxnLst/>
              <a:rect l="0" t="0" r="374015" b="293370"/>
              <a:pathLst>
                <a:path w="374015" h="293370">
                  <a:moveTo>
                    <a:pt x="132223" y="4"/>
                  </a:moveTo>
                  <a:cubicBezTo>
                    <a:pt x="132223" y="36389"/>
                    <a:pt x="102563" y="65928"/>
                    <a:pt x="65973" y="65928"/>
                  </a:cubicBezTo>
                  <a:cubicBezTo>
                    <a:pt x="29660" y="65928"/>
                    <a:pt x="0" y="36389"/>
                    <a:pt x="0" y="4"/>
                  </a:cubicBezTo>
                  <a:cubicBezTo>
                    <a:pt x="0" y="161732"/>
                    <a:pt x="138185" y="293370"/>
                    <a:pt x="307903" y="293370"/>
                  </a:cubicBezTo>
                  <a:cubicBezTo>
                    <a:pt x="344421" y="293370"/>
                    <a:pt x="374015" y="263764"/>
                    <a:pt x="374015" y="227307"/>
                  </a:cubicBezTo>
                  <a:cubicBezTo>
                    <a:pt x="374015" y="190784"/>
                    <a:pt x="344421" y="161316"/>
                    <a:pt x="307903" y="161316"/>
                  </a:cubicBezTo>
                  <a:lnTo>
                    <a:pt x="306654" y="161316"/>
                  </a:lnTo>
                  <a:cubicBezTo>
                    <a:pt x="210394" y="160695"/>
                    <a:pt x="132223" y="88614"/>
                    <a:pt x="132223" y="4"/>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1212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g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UycAAG0GAAA4KQAAowgAAAAAAAAmAAAACAAAAP//////////"/>
                </a:ext>
              </a:extLst>
            </p:cNvSpPr>
            <p:nvPr/>
          </p:nvSpPr>
          <p:spPr>
            <a:xfrm>
              <a:off x="6392545" y="1044575"/>
              <a:ext cx="307975" cy="359410"/>
            </a:xfrm>
            <a:custGeom>
              <a:avLst/>
              <a:gdLst/>
              <a:ahLst/>
              <a:cxnLst/>
              <a:rect l="0" t="0" r="307975" b="359410"/>
              <a:pathLst>
                <a:path w="307975" h="359410">
                  <a:moveTo>
                    <a:pt x="307971" y="0"/>
                  </a:moveTo>
                  <a:cubicBezTo>
                    <a:pt x="138185" y="0"/>
                    <a:pt x="0" y="131585"/>
                    <a:pt x="0" y="293406"/>
                  </a:cubicBezTo>
                  <a:cubicBezTo>
                    <a:pt x="0" y="329934"/>
                    <a:pt x="29660" y="359406"/>
                    <a:pt x="66183" y="359406"/>
                  </a:cubicBezTo>
                  <a:cubicBezTo>
                    <a:pt x="102773" y="359406"/>
                    <a:pt x="132295" y="329867"/>
                    <a:pt x="132362" y="293406"/>
                  </a:cubicBezTo>
                  <a:lnTo>
                    <a:pt x="132362" y="293335"/>
                  </a:lnTo>
                  <a:cubicBezTo>
                    <a:pt x="132362" y="204424"/>
                    <a:pt x="210985" y="132096"/>
                    <a:pt x="307780" y="132001"/>
                  </a:cubicBezTo>
                  <a:cubicBezTo>
                    <a:pt x="307800" y="132001"/>
                    <a:pt x="307824" y="132001"/>
                    <a:pt x="307844" y="132001"/>
                  </a:cubicBezTo>
                  <a:cubicBezTo>
                    <a:pt x="307887" y="132001"/>
                    <a:pt x="307927" y="132001"/>
                    <a:pt x="307971" y="132001"/>
                  </a:cubicBezTo>
                  <a:cubicBezTo>
                    <a:pt x="307907" y="132001"/>
                    <a:pt x="307844" y="132001"/>
                    <a:pt x="307780" y="132001"/>
                  </a:cubicBezTo>
                  <a:cubicBezTo>
                    <a:pt x="271277" y="131969"/>
                    <a:pt x="241787" y="102398"/>
                    <a:pt x="241787" y="66072"/>
                  </a:cubicBezTo>
                  <a:cubicBezTo>
                    <a:pt x="241787" y="29610"/>
                    <a:pt x="271380" y="0"/>
                    <a:pt x="307971" y="0"/>
                  </a:cubicBez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1212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CE7V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CE7VQB/f38AAAAAA8zMzADAwP8Af39/AAAAAAAAAAAAAAAAAAAAAAAAAAAAIQAAABgAAAAUAAAAzygAAG0GAAAjKwAAawgAAAAAAAAmAAAACAAAAP//////////"/>
                </a:ext>
              </a:extLst>
            </p:cNvSpPr>
            <p:nvPr/>
          </p:nvSpPr>
          <p:spPr>
            <a:xfrm>
              <a:off x="6633845" y="1044575"/>
              <a:ext cx="378460" cy="323850"/>
            </a:xfrm>
            <a:custGeom>
              <a:avLst/>
              <a:gdLst/>
              <a:ahLst/>
              <a:cxnLst/>
              <a:rect l="0" t="0" r="378460" b="323850"/>
              <a:pathLst>
                <a:path w="378460" h="323850">
                  <a:moveTo>
                    <a:pt x="66200" y="0"/>
                  </a:moveTo>
                  <a:cubicBezTo>
                    <a:pt x="29599" y="0"/>
                    <a:pt x="4" y="29623"/>
                    <a:pt x="4" y="66100"/>
                  </a:cubicBezTo>
                  <a:cubicBezTo>
                    <a:pt x="4" y="102645"/>
                    <a:pt x="29599" y="132197"/>
                    <a:pt x="66200" y="132197"/>
                  </a:cubicBezTo>
                  <a:cubicBezTo>
                    <a:pt x="142859" y="132197"/>
                    <a:pt x="196161" y="209993"/>
                    <a:pt x="262979" y="319835"/>
                  </a:cubicBezTo>
                  <a:cubicBezTo>
                    <a:pt x="263879" y="321217"/>
                    <a:pt x="264712" y="322536"/>
                    <a:pt x="265683" y="323850"/>
                  </a:cubicBezTo>
                  <a:cubicBezTo>
                    <a:pt x="249879" y="293328"/>
                    <a:pt x="260275" y="255259"/>
                    <a:pt x="290151" y="237126"/>
                  </a:cubicBezTo>
                  <a:cubicBezTo>
                    <a:pt x="300889" y="230633"/>
                    <a:pt x="312736" y="227536"/>
                    <a:pt x="324433" y="227536"/>
                  </a:cubicBezTo>
                  <a:cubicBezTo>
                    <a:pt x="345285" y="227536"/>
                    <a:pt x="365669" y="237371"/>
                    <a:pt x="378456" y="255327"/>
                  </a:cubicBezTo>
                  <a:cubicBezTo>
                    <a:pt x="377762" y="253945"/>
                    <a:pt x="376930" y="252559"/>
                    <a:pt x="376101" y="251173"/>
                  </a:cubicBezTo>
                  <a:cubicBezTo>
                    <a:pt x="307895" y="139327"/>
                    <a:pt x="223194" y="0"/>
                    <a:pt x="66200" y="0"/>
                  </a:cubicBezTo>
                  <a:close/>
                </a:path>
              </a:pathLst>
            </a:custGeom>
            <a:noFill/>
            <a:ln w="9525" cap="flat" cmpd="sng" algn="ctr">
              <a:solidFill>
                <a:srgbClr val="213B5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1213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WSoAANMHAABlLAAACgoAAAAAAAAmAAAACAAAAP//////////"/>
                </a:ext>
              </a:extLst>
            </p:cNvSpPr>
            <p:nvPr/>
          </p:nvSpPr>
          <p:spPr>
            <a:xfrm>
              <a:off x="6884035" y="1271905"/>
              <a:ext cx="332740" cy="360045"/>
            </a:xfrm>
            <a:custGeom>
              <a:avLst/>
              <a:gdLst/>
              <a:ahLst/>
              <a:cxnLst/>
              <a:rect l="0" t="0" r="332740" b="360045"/>
              <a:pathLst>
                <a:path w="332740" h="360045">
                  <a:moveTo>
                    <a:pt x="332582" y="227737"/>
                  </a:moveTo>
                  <a:cubicBezTo>
                    <a:pt x="332514" y="227737"/>
                    <a:pt x="332427" y="227753"/>
                    <a:pt x="332324" y="227789"/>
                  </a:cubicBezTo>
                  <a:lnTo>
                    <a:pt x="332736" y="227789"/>
                  </a:lnTo>
                  <a:cubicBezTo>
                    <a:pt x="332704" y="227753"/>
                    <a:pt x="332653" y="227737"/>
                    <a:pt x="332582" y="227737"/>
                  </a:cubicBezTo>
                  <a:close/>
                  <a:moveTo>
                    <a:pt x="74429" y="0"/>
                  </a:moveTo>
                  <a:cubicBezTo>
                    <a:pt x="62751" y="0"/>
                    <a:pt x="50926" y="3107"/>
                    <a:pt x="40209" y="9630"/>
                  </a:cubicBezTo>
                  <a:cubicBezTo>
                    <a:pt x="10380" y="27848"/>
                    <a:pt x="0" y="65886"/>
                    <a:pt x="15780" y="96437"/>
                  </a:cubicBezTo>
                  <a:cubicBezTo>
                    <a:pt x="16473" y="97820"/>
                    <a:pt x="17300" y="99207"/>
                    <a:pt x="18064" y="100455"/>
                  </a:cubicBezTo>
                  <a:cubicBezTo>
                    <a:pt x="91836" y="222177"/>
                    <a:pt x="175505" y="360045"/>
                    <a:pt x="332392" y="360045"/>
                  </a:cubicBezTo>
                  <a:cubicBezTo>
                    <a:pt x="295919" y="360045"/>
                    <a:pt x="266300" y="330393"/>
                    <a:pt x="266300" y="293881"/>
                  </a:cubicBezTo>
                  <a:cubicBezTo>
                    <a:pt x="266300" y="257302"/>
                    <a:pt x="295919" y="227789"/>
                    <a:pt x="332324" y="227789"/>
                  </a:cubicBezTo>
                  <a:cubicBezTo>
                    <a:pt x="255504" y="227789"/>
                    <a:pt x="202769" y="150196"/>
                    <a:pt x="130937" y="31799"/>
                  </a:cubicBezTo>
                  <a:cubicBezTo>
                    <a:pt x="130106" y="30412"/>
                    <a:pt x="129207" y="29096"/>
                    <a:pt x="128376" y="27848"/>
                  </a:cubicBezTo>
                  <a:cubicBezTo>
                    <a:pt x="115604" y="9872"/>
                    <a:pt x="95252" y="0"/>
                    <a:pt x="74429"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1213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CsAADsIAABJLgAACgoAAAAAAAAmAAAACAAAAP//////////"/>
                </a:ext>
              </a:extLst>
            </p:cNvSpPr>
            <p:nvPr/>
          </p:nvSpPr>
          <p:spPr>
            <a:xfrm>
              <a:off x="7150100" y="1337945"/>
              <a:ext cx="374015" cy="294005"/>
            </a:xfrm>
            <a:custGeom>
              <a:avLst/>
              <a:gdLst/>
              <a:ahLst/>
              <a:cxnLst/>
              <a:rect l="0" t="0" r="374015" b="294005"/>
              <a:pathLst>
                <a:path w="374015" h="294005">
                  <a:moveTo>
                    <a:pt x="374011" y="71"/>
                  </a:moveTo>
                  <a:cubicBezTo>
                    <a:pt x="374011" y="186"/>
                    <a:pt x="374011" y="301"/>
                    <a:pt x="374011" y="416"/>
                  </a:cubicBezTo>
                  <a:cubicBezTo>
                    <a:pt x="374011" y="301"/>
                    <a:pt x="374011" y="186"/>
                    <a:pt x="374011" y="71"/>
                  </a:cubicBezTo>
                  <a:close/>
                  <a:moveTo>
                    <a:pt x="241742" y="3"/>
                  </a:moveTo>
                  <a:cubicBezTo>
                    <a:pt x="241742" y="88973"/>
                    <a:pt x="163242" y="161382"/>
                    <a:pt x="66585" y="161660"/>
                  </a:cubicBezTo>
                  <a:lnTo>
                    <a:pt x="66173" y="161660"/>
                  </a:lnTo>
                  <a:cubicBezTo>
                    <a:pt x="29587" y="161660"/>
                    <a:pt x="3" y="191245"/>
                    <a:pt x="3" y="227830"/>
                  </a:cubicBezTo>
                  <a:cubicBezTo>
                    <a:pt x="3" y="264348"/>
                    <a:pt x="29658" y="294005"/>
                    <a:pt x="66173" y="294005"/>
                  </a:cubicBezTo>
                  <a:cubicBezTo>
                    <a:pt x="235805" y="294005"/>
                    <a:pt x="373816" y="162330"/>
                    <a:pt x="374011" y="416"/>
                  </a:cubicBezTo>
                  <a:cubicBezTo>
                    <a:pt x="373896" y="36775"/>
                    <a:pt x="344312" y="66178"/>
                    <a:pt x="307912" y="66178"/>
                  </a:cubicBezTo>
                  <a:cubicBezTo>
                    <a:pt x="271329" y="66178"/>
                    <a:pt x="241742" y="36589"/>
                    <a:pt x="241742" y="3"/>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 name="Google Shape;1213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Y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isAAG0GAABJLgAAowgAAAAAAAAmAAAACAAAAP//////////"/>
                </a:ext>
              </a:extLst>
            </p:cNvSpPr>
            <p:nvPr/>
          </p:nvSpPr>
          <p:spPr>
            <a:xfrm>
              <a:off x="7151370" y="1044575"/>
              <a:ext cx="372745" cy="359410"/>
            </a:xfrm>
            <a:custGeom>
              <a:avLst/>
              <a:gdLst/>
              <a:ahLst/>
              <a:cxnLst/>
              <a:rect l="0" t="0" r="372745" b="359410"/>
              <a:pathLst>
                <a:path w="372745" h="359410">
                  <a:moveTo>
                    <a:pt x="65138" y="0"/>
                  </a:moveTo>
                  <a:cubicBezTo>
                    <a:pt x="30251" y="1108"/>
                    <a:pt x="2217" y="29122"/>
                    <a:pt x="1108" y="63982"/>
                  </a:cubicBezTo>
                  <a:cubicBezTo>
                    <a:pt x="3" y="100503"/>
                    <a:pt x="28659" y="130939"/>
                    <a:pt x="65138" y="132047"/>
                  </a:cubicBezTo>
                  <a:lnTo>
                    <a:pt x="65411" y="132047"/>
                  </a:lnTo>
                  <a:cubicBezTo>
                    <a:pt x="161973" y="132114"/>
                    <a:pt x="240535" y="204469"/>
                    <a:pt x="240535" y="293351"/>
                  </a:cubicBezTo>
                  <a:cubicBezTo>
                    <a:pt x="240535" y="329872"/>
                    <a:pt x="270093" y="359410"/>
                    <a:pt x="306640" y="359410"/>
                  </a:cubicBezTo>
                  <a:cubicBezTo>
                    <a:pt x="343119" y="359410"/>
                    <a:pt x="372745" y="329872"/>
                    <a:pt x="372745" y="293351"/>
                  </a:cubicBezTo>
                  <a:cubicBezTo>
                    <a:pt x="372745" y="131560"/>
                    <a:pt x="234722" y="0"/>
                    <a:pt x="65138"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8" name="Google Shape;12133;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gXAAB+FQAAfx8AAKoZAAAQAAAAJgAAAAgAAAD/////AAAAAA=="/>
              </a:ext>
            </a:extLst>
          </p:cNvGrpSpPr>
          <p:nvPr/>
        </p:nvGrpSpPr>
        <p:grpSpPr>
          <a:xfrm>
            <a:off x="3743960" y="3493770"/>
            <a:ext cx="1376045" cy="678180"/>
            <a:chOff x="3743960" y="3493770"/>
            <a:chExt cx="1376045" cy="678180"/>
          </a:xfrm>
        </p:grpSpPr>
        <p:grpSp>
          <p:nvGrpSpPr>
            <p:cNvPr id="234" name="Google Shape;12134;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gXAAB3FwAAfx8AAKoZAAAAAAAAJgAAAAgAAAD/////AAAAAA=="/>
                </a:ext>
              </a:extLst>
            </p:cNvGrpSpPr>
            <p:nvPr/>
          </p:nvGrpSpPr>
          <p:grpSpPr>
            <a:xfrm>
              <a:off x="3743960" y="3814445"/>
              <a:ext cx="1376045" cy="357505"/>
              <a:chOff x="3743960" y="3814445"/>
              <a:chExt cx="1376045" cy="357505"/>
            </a:xfrm>
          </p:grpSpPr>
          <p:grpSp>
            <p:nvGrpSpPr>
              <p:cNvPr id="241" name="Google Shape;12135;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gXAABBGAAA2hkAAKoZAAAAAAAAJgAAAAgAAAD/////AAAAAA=="/>
                  </a:ext>
                </a:extLst>
              </p:cNvGrpSpPr>
              <p:nvPr/>
            </p:nvGrpSpPr>
            <p:grpSpPr>
              <a:xfrm>
                <a:off x="3743960" y="3942715"/>
                <a:ext cx="458470" cy="229235"/>
                <a:chOff x="3743960" y="3942715"/>
                <a:chExt cx="458470" cy="229235"/>
              </a:xfrm>
            </p:grpSpPr>
            <p:sp>
              <p:nvSpPr>
                <p:cNvPr id="243" name="Google Shape;1213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CBcAAEEYAADaGQAAiRgAAAAAAAAmAAAACAAAAP//////////"/>
                    </a:ext>
                  </a:extLst>
                </p:cNvSpPr>
                <p:nvPr/>
              </p:nvSpPr>
              <p:spPr>
                <a:xfrm>
                  <a:off x="3743960" y="3942715"/>
                  <a:ext cx="458470" cy="45720"/>
                </a:xfrm>
                <a:custGeom>
                  <a:avLst/>
                  <a:gdLst/>
                  <a:ahLst/>
                  <a:cxnLst/>
                  <a:rect l="0" t="0" r="458470" b="45720"/>
                  <a:pathLst>
                    <a:path w="458470" h="45720" fill="none">
                      <a:moveTo>
                        <a:pt x="458465" y="5"/>
                      </a:moveTo>
                      <a:lnTo>
                        <a:pt x="114627" y="5"/>
                      </a:lnTo>
                      <a:lnTo>
                        <a:pt x="5" y="45715"/>
                      </a:lnTo>
                      <a:lnTo>
                        <a:pt x="458465" y="45715"/>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1213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CBcAAIkYAADaGQAAqhkAAAAAAAAmAAAACAAAAP//////////"/>
                    </a:ext>
                  </a:extLst>
                </p:cNvSpPr>
                <p:nvPr/>
              </p:nvSpPr>
              <p:spPr>
                <a:xfrm>
                  <a:off x="3743960" y="3988435"/>
                  <a:ext cx="458470" cy="183515"/>
                </a:xfrm>
                <a:custGeom>
                  <a:avLst/>
                  <a:gdLst/>
                  <a:ahLst/>
                  <a:cxnLst/>
                  <a:rect l="0" t="0" r="458470" b="183515"/>
                  <a:pathLst>
                    <a:path w="458470" h="183515" fill="none">
                      <a:moveTo>
                        <a:pt x="5" y="0"/>
                      </a:moveTo>
                      <a:lnTo>
                        <a:pt x="5" y="183510"/>
                      </a:lnTo>
                      <a:lnTo>
                        <a:pt x="458465" y="183510"/>
                      </a:lnTo>
                      <a:lnTo>
                        <a:pt x="458465" y="0"/>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r>
                    <a:rPr lang="en-us" cap="none"/>
                    <a:t>     </a:t>
                  </a:r>
                </a:p>
              </p:txBody>
            </p:sp>
          </p:grpSp>
          <p:grpSp>
            <p:nvGrpSpPr>
              <p:cNvPr id="238" name="Google Shape;12138;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oZAAB3FwAArRwAAKoZAAAAAAAAJgAAAAgAAAD/////AAAAAA=="/>
                  </a:ext>
                </a:extLst>
              </p:cNvGrpSpPr>
              <p:nvPr/>
            </p:nvGrpSpPr>
            <p:grpSpPr>
              <a:xfrm>
                <a:off x="4202430" y="3814445"/>
                <a:ext cx="459105" cy="357505"/>
                <a:chOff x="4202430" y="3814445"/>
                <a:chExt cx="459105" cy="357505"/>
              </a:xfrm>
            </p:grpSpPr>
            <p:sp>
              <p:nvSpPr>
                <p:cNvPr id="240" name="Google Shape;1213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2hkAAHcXAACtHAAAvxcAAAAAAAAmAAAACAAAAP//////////"/>
                    </a:ext>
                  </a:extLst>
                </p:cNvSpPr>
                <p:nvPr/>
              </p:nvSpPr>
              <p:spPr>
                <a:xfrm>
                  <a:off x="4202430" y="3814445"/>
                  <a:ext cx="459105" cy="45720"/>
                </a:xfrm>
                <a:custGeom>
                  <a:avLst/>
                  <a:gdLst/>
                  <a:ahLst/>
                  <a:cxnLst/>
                  <a:rect l="0" t="0" r="459105" b="45720"/>
                  <a:pathLst>
                    <a:path w="459105" h="45720" fill="none">
                      <a:moveTo>
                        <a:pt x="344322" y="0"/>
                      </a:moveTo>
                      <a:lnTo>
                        <a:pt x="114782" y="0"/>
                      </a:lnTo>
                      <a:lnTo>
                        <a:pt x="0" y="45720"/>
                      </a:lnTo>
                      <a:lnTo>
                        <a:pt x="459100" y="45720"/>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1214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vi5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vi5wB/f38AAAAAA8zMzADAwP8Af39/AAAAAAAAAAAAAAAAAAAAAAAAAAAAIQAAABgAAAAUAAAA2hkAAL8XAACtHAAAqhkAAAAAAAAmAAAACAAAAP//////////"/>
                    </a:ext>
                  </a:extLst>
                </p:cNvSpPr>
                <p:nvPr/>
              </p:nvSpPr>
              <p:spPr>
                <a:xfrm>
                  <a:off x="4202430" y="3860165"/>
                  <a:ext cx="459105" cy="311785"/>
                </a:xfrm>
                <a:custGeom>
                  <a:avLst/>
                  <a:gdLst/>
                  <a:ahLst/>
                  <a:cxnLst/>
                  <a:rect l="0" t="0" r="459105" b="311785"/>
                  <a:pathLst>
                    <a:path w="459105" h="311785" fill="none">
                      <a:moveTo>
                        <a:pt x="0" y="4"/>
                      </a:moveTo>
                      <a:lnTo>
                        <a:pt x="0" y="311780"/>
                      </a:lnTo>
                      <a:lnTo>
                        <a:pt x="459100" y="311780"/>
                      </a:lnTo>
                      <a:lnTo>
                        <a:pt x="459100" y="173216"/>
                      </a:lnTo>
                      <a:lnTo>
                        <a:pt x="459100" y="127019"/>
                      </a:lnTo>
                      <a:lnTo>
                        <a:pt x="459100" y="4"/>
                      </a:lnTo>
                      <a:close/>
                    </a:path>
                  </a:pathLst>
                </a:custGeom>
                <a:noFill/>
                <a:ln w="9525" cap="flat" cmpd="sng" algn="ctr">
                  <a:solidFill>
                    <a:srgbClr val="DBE2E7"/>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5" name="Google Shape;12141;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0cAACJGAAAfx8AAKoZAAAAAAAAJgAAAAgAAAD/////AAAAAA=="/>
                  </a:ext>
                </a:extLst>
              </p:cNvGrpSpPr>
              <p:nvPr/>
            </p:nvGrpSpPr>
            <p:grpSpPr>
              <a:xfrm>
                <a:off x="4661535" y="3988435"/>
                <a:ext cx="458470" cy="183515"/>
                <a:chOff x="4661535" y="3988435"/>
                <a:chExt cx="458470" cy="183515"/>
              </a:xfrm>
            </p:grpSpPr>
            <p:sp>
              <p:nvSpPr>
                <p:cNvPr id="237" name="Google Shape;1214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rRwAAIkYAAB/HwAA0RgAAAAAAAAmAAAACAAAAP//////////"/>
                    </a:ext>
                  </a:extLst>
                </p:cNvSpPr>
                <p:nvPr/>
              </p:nvSpPr>
              <p:spPr>
                <a:xfrm>
                  <a:off x="4661535" y="3988435"/>
                  <a:ext cx="458470" cy="45720"/>
                </a:xfrm>
                <a:custGeom>
                  <a:avLst/>
                  <a:gdLst/>
                  <a:ahLst/>
                  <a:cxnLst/>
                  <a:rect l="0" t="0" r="458470" b="45720"/>
                  <a:pathLst>
                    <a:path w="458470" h="45720" fill="none">
                      <a:moveTo>
                        <a:pt x="458470" y="45720"/>
                      </a:moveTo>
                      <a:lnTo>
                        <a:pt x="343861" y="0"/>
                      </a:lnTo>
                      <a:lnTo>
                        <a:pt x="0" y="0"/>
                      </a:lnTo>
                      <a:lnTo>
                        <a:pt x="0" y="45720"/>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 name="Google Shape;1214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rRwAANEYAAB/HwAAqhkAAAAAAAAmAAAACAAAAP//////////"/>
                    </a:ext>
                  </a:extLst>
                </p:cNvSpPr>
                <p:nvPr/>
              </p:nvSpPr>
              <p:spPr>
                <a:xfrm>
                  <a:off x="4661535" y="4034155"/>
                  <a:ext cx="458470" cy="137795"/>
                </a:xfrm>
                <a:custGeom>
                  <a:avLst/>
                  <a:gdLst/>
                  <a:ahLst/>
                  <a:cxnLst/>
                  <a:rect l="0" t="0" r="458470" b="137795"/>
                  <a:pathLst>
                    <a:path w="458470" h="137795" fill="none">
                      <a:moveTo>
                        <a:pt x="0" y="137790"/>
                      </a:moveTo>
                      <a:lnTo>
                        <a:pt x="458470" y="137790"/>
                      </a:lnTo>
                      <a:lnTo>
                        <a:pt x="458470" y="4"/>
                      </a:lnTo>
                      <a:lnTo>
                        <a:pt x="0" y="4"/>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229" name="Google Shape;12144;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EaAAB+FQAAZxwAAHAXAAAAAAAAJgAAAAgAAAD/////AAAAAA=="/>
                </a:ext>
              </a:extLst>
            </p:cNvGrpSpPr>
            <p:nvPr/>
          </p:nvGrpSpPr>
          <p:grpSpPr>
            <a:xfrm>
              <a:off x="4257675" y="3493770"/>
              <a:ext cx="359410" cy="316230"/>
              <a:chOff x="4257675" y="3493770"/>
              <a:chExt cx="359410" cy="316230"/>
            </a:xfrm>
          </p:grpSpPr>
          <p:sp>
            <p:nvSpPr>
              <p:cNvPr id="233" name="Google Shape;1214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MRoAAH4VAABnHAAAEBcAAAAAAAAmAAAACAAAAP//////////"/>
                  </a:ext>
                </a:extLst>
              </p:cNvSpPr>
              <p:nvPr/>
            </p:nvSpPr>
            <p:spPr>
              <a:xfrm>
                <a:off x="4257675" y="3493770"/>
                <a:ext cx="359410" cy="255270"/>
              </a:xfrm>
              <a:custGeom>
                <a:avLst/>
                <a:gdLst/>
                <a:ahLst/>
                <a:cxnLst/>
                <a:rect l="0" t="0" r="359410" b="255270"/>
                <a:pathLst>
                  <a:path w="359410" h="255270" fill="none">
                    <a:moveTo>
                      <a:pt x="358816" y="45752"/>
                    </a:moveTo>
                    <a:cubicBezTo>
                      <a:pt x="357589" y="33595"/>
                      <a:pt x="352403" y="22062"/>
                      <a:pt x="344005" y="14007"/>
                    </a:cubicBezTo>
                    <a:cubicBezTo>
                      <a:pt x="343019" y="12959"/>
                      <a:pt x="341947" y="12002"/>
                      <a:pt x="340798" y="11137"/>
                    </a:cubicBezTo>
                    <a:cubicBezTo>
                      <a:pt x="339624" y="10258"/>
                      <a:pt x="338692" y="9340"/>
                      <a:pt x="337311" y="8538"/>
                    </a:cubicBezTo>
                    <a:cubicBezTo>
                      <a:pt x="336002" y="7711"/>
                      <a:pt x="334674" y="6934"/>
                      <a:pt x="333366" y="6185"/>
                    </a:cubicBezTo>
                    <a:cubicBezTo>
                      <a:pt x="332216" y="5600"/>
                      <a:pt x="331284" y="5238"/>
                      <a:pt x="330251" y="4759"/>
                    </a:cubicBezTo>
                    <a:cubicBezTo>
                      <a:pt x="324914" y="2522"/>
                      <a:pt x="320133" y="1334"/>
                      <a:pt x="315208" y="908"/>
                    </a:cubicBezTo>
                    <a:cubicBezTo>
                      <a:pt x="305501" y="5"/>
                      <a:pt x="296856" y="1604"/>
                      <a:pt x="289762" y="3880"/>
                    </a:cubicBezTo>
                    <a:cubicBezTo>
                      <a:pt x="283856" y="5769"/>
                      <a:pt x="278181" y="8344"/>
                      <a:pt x="272855" y="11524"/>
                    </a:cubicBezTo>
                    <a:cubicBezTo>
                      <a:pt x="272352" y="7813"/>
                      <a:pt x="271758" y="4890"/>
                      <a:pt x="271304" y="2962"/>
                    </a:cubicBezTo>
                    <a:cubicBezTo>
                      <a:pt x="270942" y="1440"/>
                      <a:pt x="269576" y="353"/>
                      <a:pt x="268011" y="377"/>
                    </a:cubicBezTo>
                    <a:lnTo>
                      <a:pt x="188265" y="1232"/>
                    </a:lnTo>
                    <a:lnTo>
                      <a:pt x="170030" y="1425"/>
                    </a:lnTo>
                    <a:lnTo>
                      <a:pt x="90288" y="2281"/>
                    </a:lnTo>
                    <a:cubicBezTo>
                      <a:pt x="88714" y="2290"/>
                      <a:pt x="87367" y="3402"/>
                      <a:pt x="87058" y="4943"/>
                    </a:cubicBezTo>
                    <a:cubicBezTo>
                      <a:pt x="86642" y="6871"/>
                      <a:pt x="86101" y="9789"/>
                      <a:pt x="85676" y="13529"/>
                    </a:cubicBezTo>
                    <a:cubicBezTo>
                      <a:pt x="80287" y="10451"/>
                      <a:pt x="74559" y="8006"/>
                      <a:pt x="68629" y="6233"/>
                    </a:cubicBezTo>
                    <a:cubicBezTo>
                      <a:pt x="61482" y="4126"/>
                      <a:pt x="52808" y="2706"/>
                      <a:pt x="43130" y="3817"/>
                    </a:cubicBezTo>
                    <a:cubicBezTo>
                      <a:pt x="38190" y="4349"/>
                      <a:pt x="33433" y="5639"/>
                      <a:pt x="28164" y="7982"/>
                    </a:cubicBezTo>
                    <a:cubicBezTo>
                      <a:pt x="27141" y="8485"/>
                      <a:pt x="26209" y="8886"/>
                      <a:pt x="25074" y="9494"/>
                    </a:cubicBezTo>
                    <a:cubicBezTo>
                      <a:pt x="23779" y="10267"/>
                      <a:pt x="22461" y="11069"/>
                      <a:pt x="21172" y="11910"/>
                    </a:cubicBezTo>
                    <a:cubicBezTo>
                      <a:pt x="19815" y="12751"/>
                      <a:pt x="18907" y="13683"/>
                      <a:pt x="17748" y="14587"/>
                    </a:cubicBezTo>
                    <a:cubicBezTo>
                      <a:pt x="16608" y="15481"/>
                      <a:pt x="15560" y="16462"/>
                      <a:pt x="14594" y="17525"/>
                    </a:cubicBezTo>
                    <a:cubicBezTo>
                      <a:pt x="6370" y="25763"/>
                      <a:pt x="1420" y="37412"/>
                      <a:pt x="478" y="49578"/>
                    </a:cubicBezTo>
                    <a:cubicBezTo>
                      <a:pt x="0" y="55681"/>
                      <a:pt x="502" y="61981"/>
                      <a:pt x="2250" y="68108"/>
                    </a:cubicBezTo>
                    <a:cubicBezTo>
                      <a:pt x="3154" y="71147"/>
                      <a:pt x="4226" y="74186"/>
                      <a:pt x="5674" y="77081"/>
                    </a:cubicBezTo>
                    <a:lnTo>
                      <a:pt x="6191" y="78182"/>
                    </a:lnTo>
                    <a:lnTo>
                      <a:pt x="6577" y="78955"/>
                    </a:lnTo>
                    <a:lnTo>
                      <a:pt x="6838" y="79395"/>
                    </a:lnTo>
                    <a:lnTo>
                      <a:pt x="7833" y="81144"/>
                    </a:lnTo>
                    <a:cubicBezTo>
                      <a:pt x="8543" y="82333"/>
                      <a:pt x="9591" y="83961"/>
                      <a:pt x="10470" y="85227"/>
                    </a:cubicBezTo>
                    <a:cubicBezTo>
                      <a:pt x="17733" y="95494"/>
                      <a:pt x="27619" y="103346"/>
                      <a:pt x="38103" y="108985"/>
                    </a:cubicBezTo>
                    <a:cubicBezTo>
                      <a:pt x="48660" y="114725"/>
                      <a:pt x="59540" y="118435"/>
                      <a:pt x="70194" y="121682"/>
                    </a:cubicBezTo>
                    <a:cubicBezTo>
                      <a:pt x="80813" y="124886"/>
                      <a:pt x="91191" y="127447"/>
                      <a:pt x="100966" y="130152"/>
                    </a:cubicBezTo>
                    <a:cubicBezTo>
                      <a:pt x="111354" y="133061"/>
                      <a:pt x="120945" y="134728"/>
                      <a:pt x="128232" y="138038"/>
                    </a:cubicBezTo>
                    <a:cubicBezTo>
                      <a:pt x="135177" y="140869"/>
                      <a:pt x="140706" y="146687"/>
                      <a:pt x="142218" y="150837"/>
                    </a:cubicBezTo>
                    <a:cubicBezTo>
                      <a:pt x="142594" y="151876"/>
                      <a:pt x="142865" y="152779"/>
                      <a:pt x="142865" y="153712"/>
                    </a:cubicBezTo>
                    <a:cubicBezTo>
                      <a:pt x="142903" y="154577"/>
                      <a:pt x="142812" y="155442"/>
                      <a:pt x="142618" y="156282"/>
                    </a:cubicBezTo>
                    <a:cubicBezTo>
                      <a:pt x="142155" y="157901"/>
                      <a:pt x="140527" y="159737"/>
                      <a:pt x="138610" y="160718"/>
                    </a:cubicBezTo>
                    <a:cubicBezTo>
                      <a:pt x="134863" y="162969"/>
                      <a:pt x="129811" y="161752"/>
                      <a:pt x="129101" y="159684"/>
                    </a:cubicBezTo>
                    <a:cubicBezTo>
                      <a:pt x="127474" y="156413"/>
                      <a:pt x="127561" y="152596"/>
                      <a:pt x="128672" y="151021"/>
                    </a:cubicBezTo>
                    <a:cubicBezTo>
                      <a:pt x="129850" y="149223"/>
                      <a:pt x="131840" y="149479"/>
                      <a:pt x="131709" y="149354"/>
                    </a:cubicBezTo>
                    <a:lnTo>
                      <a:pt x="130714" y="148938"/>
                    </a:lnTo>
                    <a:cubicBezTo>
                      <a:pt x="130043" y="148730"/>
                      <a:pt x="128792" y="148552"/>
                      <a:pt x="127305" y="149286"/>
                    </a:cubicBezTo>
                    <a:cubicBezTo>
                      <a:pt x="125779" y="149996"/>
                      <a:pt x="124485" y="151668"/>
                      <a:pt x="123606" y="153722"/>
                    </a:cubicBezTo>
                    <a:cubicBezTo>
                      <a:pt x="122703" y="155804"/>
                      <a:pt x="122171" y="158312"/>
                      <a:pt x="122562" y="161428"/>
                    </a:cubicBezTo>
                    <a:cubicBezTo>
                      <a:pt x="122678" y="162839"/>
                      <a:pt x="123581" y="165284"/>
                      <a:pt x="124861" y="166690"/>
                    </a:cubicBezTo>
                    <a:cubicBezTo>
                      <a:pt x="126126" y="168178"/>
                      <a:pt x="127706" y="169405"/>
                      <a:pt x="129473" y="170275"/>
                    </a:cubicBezTo>
                    <a:cubicBezTo>
                      <a:pt x="133095" y="172072"/>
                      <a:pt x="137422" y="172667"/>
                      <a:pt x="141971" y="171773"/>
                    </a:cubicBezTo>
                    <a:cubicBezTo>
                      <a:pt x="146405" y="170816"/>
                      <a:pt x="151147" y="168540"/>
                      <a:pt x="154692" y="163743"/>
                    </a:cubicBezTo>
                    <a:cubicBezTo>
                      <a:pt x="156575" y="161017"/>
                      <a:pt x="157507" y="158495"/>
                      <a:pt x="158024" y="155471"/>
                    </a:cubicBezTo>
                    <a:cubicBezTo>
                      <a:pt x="158285" y="154045"/>
                      <a:pt x="158386" y="152596"/>
                      <a:pt x="158323" y="151151"/>
                    </a:cubicBezTo>
                    <a:cubicBezTo>
                      <a:pt x="168194" y="166690"/>
                      <a:pt x="168634" y="179272"/>
                      <a:pt x="166190" y="202445"/>
                    </a:cubicBezTo>
                    <a:cubicBezTo>
                      <a:pt x="161926" y="242659"/>
                      <a:pt x="142517" y="255265"/>
                      <a:pt x="142517" y="255265"/>
                    </a:cubicBezTo>
                    <a:lnTo>
                      <a:pt x="181325" y="254840"/>
                    </a:lnTo>
                    <a:lnTo>
                      <a:pt x="182373" y="254840"/>
                    </a:lnTo>
                    <a:lnTo>
                      <a:pt x="221186" y="254415"/>
                    </a:lnTo>
                    <a:cubicBezTo>
                      <a:pt x="221186" y="254415"/>
                      <a:pt x="201502" y="242248"/>
                      <a:pt x="196397" y="202135"/>
                    </a:cubicBezTo>
                    <a:cubicBezTo>
                      <a:pt x="193452" y="179016"/>
                      <a:pt x="193616" y="166419"/>
                      <a:pt x="203154" y="150682"/>
                    </a:cubicBezTo>
                    <a:cubicBezTo>
                      <a:pt x="203115" y="152132"/>
                      <a:pt x="203260" y="153581"/>
                      <a:pt x="203554" y="155002"/>
                    </a:cubicBezTo>
                    <a:cubicBezTo>
                      <a:pt x="204139" y="158017"/>
                      <a:pt x="205119" y="160510"/>
                      <a:pt x="207060" y="163201"/>
                    </a:cubicBezTo>
                    <a:cubicBezTo>
                      <a:pt x="210702" y="167922"/>
                      <a:pt x="215497" y="170091"/>
                      <a:pt x="219945" y="170947"/>
                    </a:cubicBezTo>
                    <a:cubicBezTo>
                      <a:pt x="224509" y="171749"/>
                      <a:pt x="228821" y="171063"/>
                      <a:pt x="232414" y="169173"/>
                    </a:cubicBezTo>
                    <a:cubicBezTo>
                      <a:pt x="234162" y="168270"/>
                      <a:pt x="235713" y="167014"/>
                      <a:pt x="236954" y="165492"/>
                    </a:cubicBezTo>
                    <a:cubicBezTo>
                      <a:pt x="238195" y="164057"/>
                      <a:pt x="239045" y="161597"/>
                      <a:pt x="239137" y="160186"/>
                    </a:cubicBezTo>
                    <a:cubicBezTo>
                      <a:pt x="239460" y="157070"/>
                      <a:pt x="238866" y="154577"/>
                      <a:pt x="237920" y="152509"/>
                    </a:cubicBezTo>
                    <a:cubicBezTo>
                      <a:pt x="237002" y="150475"/>
                      <a:pt x="235674" y="148822"/>
                      <a:pt x="234133" y="148151"/>
                    </a:cubicBezTo>
                    <a:cubicBezTo>
                      <a:pt x="232636" y="147450"/>
                      <a:pt x="231395" y="147658"/>
                      <a:pt x="230724" y="147880"/>
                    </a:cubicBezTo>
                    <a:lnTo>
                      <a:pt x="229729" y="148320"/>
                    </a:lnTo>
                    <a:cubicBezTo>
                      <a:pt x="229599" y="148436"/>
                      <a:pt x="231588" y="148151"/>
                      <a:pt x="232805" y="149919"/>
                    </a:cubicBezTo>
                    <a:cubicBezTo>
                      <a:pt x="233955" y="151460"/>
                      <a:pt x="234124" y="155273"/>
                      <a:pt x="232559" y="158582"/>
                    </a:cubicBezTo>
                    <a:cubicBezTo>
                      <a:pt x="231898" y="160655"/>
                      <a:pt x="226870" y="161984"/>
                      <a:pt x="223074" y="159824"/>
                    </a:cubicBezTo>
                    <a:cubicBezTo>
                      <a:pt x="221133" y="158882"/>
                      <a:pt x="219481" y="157070"/>
                      <a:pt x="218974" y="155471"/>
                    </a:cubicBezTo>
                    <a:cubicBezTo>
                      <a:pt x="218757" y="154640"/>
                      <a:pt x="218651" y="153775"/>
                      <a:pt x="218680" y="152910"/>
                    </a:cubicBezTo>
                    <a:cubicBezTo>
                      <a:pt x="218665" y="151977"/>
                      <a:pt x="218912" y="151059"/>
                      <a:pt x="219259" y="150011"/>
                    </a:cubicBezTo>
                    <a:cubicBezTo>
                      <a:pt x="220679" y="145836"/>
                      <a:pt x="226098" y="139898"/>
                      <a:pt x="232970" y="136926"/>
                    </a:cubicBezTo>
                    <a:cubicBezTo>
                      <a:pt x="240185" y="133462"/>
                      <a:pt x="249737" y="131587"/>
                      <a:pt x="260062" y="128456"/>
                    </a:cubicBezTo>
                    <a:cubicBezTo>
                      <a:pt x="269769" y="125548"/>
                      <a:pt x="280094" y="122765"/>
                      <a:pt x="290651" y="119339"/>
                    </a:cubicBezTo>
                    <a:cubicBezTo>
                      <a:pt x="301212" y="115860"/>
                      <a:pt x="312015" y="111917"/>
                      <a:pt x="322461" y="105955"/>
                    </a:cubicBezTo>
                    <a:cubicBezTo>
                      <a:pt x="332825" y="100099"/>
                      <a:pt x="342541" y="92030"/>
                      <a:pt x="349573" y="81608"/>
                    </a:cubicBezTo>
                    <a:cubicBezTo>
                      <a:pt x="350428" y="80313"/>
                      <a:pt x="351447" y="78675"/>
                      <a:pt x="352132" y="77472"/>
                    </a:cubicBezTo>
                    <a:lnTo>
                      <a:pt x="353103" y="75684"/>
                    </a:lnTo>
                    <a:lnTo>
                      <a:pt x="353335" y="75245"/>
                    </a:lnTo>
                    <a:lnTo>
                      <a:pt x="353711" y="74471"/>
                    </a:lnTo>
                    <a:lnTo>
                      <a:pt x="354214" y="73360"/>
                    </a:lnTo>
                    <a:cubicBezTo>
                      <a:pt x="355624" y="70437"/>
                      <a:pt x="356619" y="67374"/>
                      <a:pt x="357444" y="64306"/>
                    </a:cubicBezTo>
                    <a:cubicBezTo>
                      <a:pt x="359062" y="58150"/>
                      <a:pt x="359410" y="51840"/>
                      <a:pt x="358816" y="45752"/>
                    </a:cubicBezTo>
                    <a:close/>
                    <a:moveTo>
                      <a:pt x="105602" y="113676"/>
                    </a:moveTo>
                    <a:cubicBezTo>
                      <a:pt x="95576" y="110792"/>
                      <a:pt x="85324" y="108129"/>
                      <a:pt x="75308" y="104989"/>
                    </a:cubicBezTo>
                    <a:cubicBezTo>
                      <a:pt x="65345" y="101843"/>
                      <a:pt x="55392" y="98239"/>
                      <a:pt x="46723" y="93373"/>
                    </a:cubicBezTo>
                    <a:cubicBezTo>
                      <a:pt x="38035" y="88512"/>
                      <a:pt x="30294" y="82333"/>
                      <a:pt x="24996" y="74935"/>
                    </a:cubicBezTo>
                    <a:cubicBezTo>
                      <a:pt x="24349" y="73993"/>
                      <a:pt x="23895" y="73370"/>
                      <a:pt x="23214" y="72259"/>
                    </a:cubicBezTo>
                    <a:lnTo>
                      <a:pt x="22205" y="70529"/>
                    </a:lnTo>
                    <a:lnTo>
                      <a:pt x="21997" y="70166"/>
                    </a:lnTo>
                    <a:cubicBezTo>
                      <a:pt x="22089" y="70321"/>
                      <a:pt x="21906" y="69944"/>
                      <a:pt x="21906" y="69944"/>
                    </a:cubicBezTo>
                    <a:lnTo>
                      <a:pt x="21572" y="69219"/>
                    </a:lnTo>
                    <a:cubicBezTo>
                      <a:pt x="20587" y="67359"/>
                      <a:pt x="19877" y="65339"/>
                      <a:pt x="19259" y="63325"/>
                    </a:cubicBezTo>
                    <a:cubicBezTo>
                      <a:pt x="18057" y="59276"/>
                      <a:pt x="17680" y="54985"/>
                      <a:pt x="17979" y="50835"/>
                    </a:cubicBezTo>
                    <a:cubicBezTo>
                      <a:pt x="18559" y="42543"/>
                      <a:pt x="21857" y="34745"/>
                      <a:pt x="27010" y="29590"/>
                    </a:cubicBezTo>
                    <a:cubicBezTo>
                      <a:pt x="28164" y="28217"/>
                      <a:pt x="29739" y="27106"/>
                      <a:pt x="30965" y="26120"/>
                    </a:cubicBezTo>
                    <a:cubicBezTo>
                      <a:pt x="31598" y="25734"/>
                      <a:pt x="32197" y="25294"/>
                      <a:pt x="32791" y="24845"/>
                    </a:cubicBezTo>
                    <a:cubicBezTo>
                      <a:pt x="33617" y="24352"/>
                      <a:pt x="34742" y="23835"/>
                      <a:pt x="35698" y="23342"/>
                    </a:cubicBezTo>
                    <a:cubicBezTo>
                      <a:pt x="38475" y="22023"/>
                      <a:pt x="42029" y="20810"/>
                      <a:pt x="45299" y="20448"/>
                    </a:cubicBezTo>
                    <a:cubicBezTo>
                      <a:pt x="51968" y="19491"/>
                      <a:pt x="58560" y="20279"/>
                      <a:pt x="64220" y="21815"/>
                    </a:cubicBezTo>
                    <a:cubicBezTo>
                      <a:pt x="69918" y="23342"/>
                      <a:pt x="74728" y="25541"/>
                      <a:pt x="78568" y="27517"/>
                    </a:cubicBezTo>
                    <a:cubicBezTo>
                      <a:pt x="80804" y="28681"/>
                      <a:pt x="82962" y="29962"/>
                      <a:pt x="85053" y="31372"/>
                    </a:cubicBezTo>
                    <a:cubicBezTo>
                      <a:pt x="85961" y="52178"/>
                      <a:pt x="92824" y="80951"/>
                      <a:pt x="118670" y="106733"/>
                    </a:cubicBezTo>
                    <a:cubicBezTo>
                      <a:pt x="124369" y="112410"/>
                      <a:pt x="129449" y="117542"/>
                      <a:pt x="133974" y="122223"/>
                    </a:cubicBezTo>
                    <a:cubicBezTo>
                      <a:pt x="124369" y="118073"/>
                      <a:pt x="114575" y="116392"/>
                      <a:pt x="105602" y="113676"/>
                    </a:cubicBezTo>
                    <a:close/>
                    <a:moveTo>
                      <a:pt x="340320" y="59899"/>
                    </a:moveTo>
                    <a:cubicBezTo>
                      <a:pt x="339726" y="61928"/>
                      <a:pt x="339069" y="63943"/>
                      <a:pt x="338123" y="65847"/>
                    </a:cubicBezTo>
                    <a:lnTo>
                      <a:pt x="337799" y="66572"/>
                    </a:lnTo>
                    <a:cubicBezTo>
                      <a:pt x="337799" y="66572"/>
                      <a:pt x="337582" y="67035"/>
                      <a:pt x="337760" y="66712"/>
                    </a:cubicBezTo>
                    <a:lnTo>
                      <a:pt x="337514" y="67151"/>
                    </a:lnTo>
                    <a:lnTo>
                      <a:pt x="336548" y="68910"/>
                    </a:lnTo>
                    <a:cubicBezTo>
                      <a:pt x="335901" y="70050"/>
                      <a:pt x="335447" y="70669"/>
                      <a:pt x="334829" y="71640"/>
                    </a:cubicBezTo>
                    <a:cubicBezTo>
                      <a:pt x="329695" y="79139"/>
                      <a:pt x="322099" y="85464"/>
                      <a:pt x="313503" y="90532"/>
                    </a:cubicBezTo>
                    <a:cubicBezTo>
                      <a:pt x="304921" y="95601"/>
                      <a:pt x="295084" y="99398"/>
                      <a:pt x="285174" y="102761"/>
                    </a:cubicBezTo>
                    <a:cubicBezTo>
                      <a:pt x="275221" y="106110"/>
                      <a:pt x="265036" y="108985"/>
                      <a:pt x="255073" y="112086"/>
                    </a:cubicBezTo>
                    <a:cubicBezTo>
                      <a:pt x="246144" y="114995"/>
                      <a:pt x="236384" y="116894"/>
                      <a:pt x="226861" y="121252"/>
                    </a:cubicBezTo>
                    <a:cubicBezTo>
                      <a:pt x="231294" y="116469"/>
                      <a:pt x="236268" y="111231"/>
                      <a:pt x="241851" y="105414"/>
                    </a:cubicBezTo>
                    <a:cubicBezTo>
                      <a:pt x="267142" y="79086"/>
                      <a:pt x="273400" y="50187"/>
                      <a:pt x="273840" y="29367"/>
                    </a:cubicBezTo>
                    <a:cubicBezTo>
                      <a:pt x="275907" y="27908"/>
                      <a:pt x="278037" y="26575"/>
                      <a:pt x="280263" y="25371"/>
                    </a:cubicBezTo>
                    <a:cubicBezTo>
                      <a:pt x="284049" y="23318"/>
                      <a:pt x="288806" y="21013"/>
                      <a:pt x="294480" y="19370"/>
                    </a:cubicBezTo>
                    <a:cubicBezTo>
                      <a:pt x="300102" y="17703"/>
                      <a:pt x="306679" y="16785"/>
                      <a:pt x="313372" y="17588"/>
                    </a:cubicBezTo>
                    <a:cubicBezTo>
                      <a:pt x="316642" y="17887"/>
                      <a:pt x="320225" y="19023"/>
                      <a:pt x="323041" y="20279"/>
                    </a:cubicBezTo>
                    <a:cubicBezTo>
                      <a:pt x="323997" y="20757"/>
                      <a:pt x="325137" y="21250"/>
                      <a:pt x="325977" y="21728"/>
                    </a:cubicBezTo>
                    <a:cubicBezTo>
                      <a:pt x="326571" y="22153"/>
                      <a:pt x="327175" y="22579"/>
                      <a:pt x="327822" y="22965"/>
                    </a:cubicBezTo>
                    <a:cubicBezTo>
                      <a:pt x="329063" y="23912"/>
                      <a:pt x="330681" y="24999"/>
                      <a:pt x="331854" y="26343"/>
                    </a:cubicBezTo>
                    <a:cubicBezTo>
                      <a:pt x="337113" y="31387"/>
                      <a:pt x="340581" y="39118"/>
                      <a:pt x="341344" y="47394"/>
                    </a:cubicBezTo>
                    <a:cubicBezTo>
                      <a:pt x="341715" y="51521"/>
                      <a:pt x="341445" y="55811"/>
                      <a:pt x="340320" y="59899"/>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2" name="Google Shape;1214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7BoAABUXAAC0GwAAVhcAAAAAAAAmAAAACAAAAP//////////"/>
                  </a:ext>
                </a:extLst>
              </p:cNvSpPr>
              <p:nvPr/>
            </p:nvSpPr>
            <p:spPr>
              <a:xfrm>
                <a:off x="4376420" y="3752215"/>
                <a:ext cx="127000" cy="41275"/>
              </a:xfrm>
              <a:custGeom>
                <a:avLst/>
                <a:gdLst/>
                <a:ahLst/>
                <a:cxnLst/>
                <a:rect l="0" t="0" r="127000" b="41275"/>
                <a:pathLst>
                  <a:path w="127000" h="41275" fill="none">
                    <a:moveTo>
                      <a:pt x="127000" y="40163"/>
                    </a:moveTo>
                    <a:lnTo>
                      <a:pt x="522" y="40163"/>
                    </a:lnTo>
                    <a:lnTo>
                      <a:pt x="522" y="41270"/>
                    </a:lnTo>
                    <a:lnTo>
                      <a:pt x="5" y="1352"/>
                    </a:lnTo>
                    <a:cubicBezTo>
                      <a:pt x="15" y="1222"/>
                      <a:pt x="131" y="1121"/>
                      <a:pt x="276" y="1135"/>
                    </a:cubicBezTo>
                    <a:lnTo>
                      <a:pt x="126221" y="1135"/>
                    </a:lnTo>
                    <a:cubicBezTo>
                      <a:pt x="126352" y="0"/>
                      <a:pt x="126468" y="105"/>
                      <a:pt x="126492" y="230"/>
                    </a:cubicBezTo>
                    <a:lnTo>
                      <a:pt x="127000" y="40153"/>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1" name="Google Shape;1214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1hoAAFUXAADKGwAAcBcAAAAAAAAmAAAACAAAAP//////////"/>
                  </a:ext>
                </a:extLst>
              </p:cNvSpPr>
              <p:nvPr/>
            </p:nvSpPr>
            <p:spPr>
              <a:xfrm>
                <a:off x="4362450" y="3792855"/>
                <a:ext cx="154940" cy="17145"/>
              </a:xfrm>
              <a:custGeom>
                <a:avLst/>
                <a:gdLst/>
                <a:ahLst/>
                <a:cxnLst/>
                <a:rect l="0" t="0" r="154940" b="17145"/>
                <a:pathLst>
                  <a:path w="154940" h="17145" fill="none">
                    <a:moveTo>
                      <a:pt x="154935" y="15514"/>
                    </a:moveTo>
                    <a:lnTo>
                      <a:pt x="169" y="17140"/>
                    </a:lnTo>
                    <a:lnTo>
                      <a:pt x="14" y="1908"/>
                    </a:lnTo>
                    <a:cubicBezTo>
                      <a:pt x="0" y="1755"/>
                      <a:pt x="130" y="1640"/>
                      <a:pt x="275" y="1640"/>
                    </a:cubicBezTo>
                    <a:lnTo>
                      <a:pt x="154511" y="4"/>
                    </a:lnTo>
                    <a:cubicBezTo>
                      <a:pt x="154651" y="4"/>
                      <a:pt x="154767" y="119"/>
                      <a:pt x="154781" y="272"/>
                    </a:cubicBezTo>
                    <a:lnTo>
                      <a:pt x="154935" y="15514"/>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0" name="Google Shape;1214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GxsAALUVAAB9GwAAExYAAAAAAAAmAAAACAAAAP//////////"/>
                  </a:ext>
                </a:extLst>
              </p:cNvSpPr>
              <p:nvPr/>
            </p:nvSpPr>
            <p:spPr>
              <a:xfrm>
                <a:off x="4406265" y="3528695"/>
                <a:ext cx="62230" cy="59690"/>
              </a:xfrm>
              <a:custGeom>
                <a:avLst/>
                <a:gdLst/>
                <a:ahLst/>
                <a:cxnLst/>
                <a:rect l="0" t="0" r="62230" b="59690"/>
                <a:pathLst>
                  <a:path w="62230" h="59690" fill="none">
                    <a:moveTo>
                      <a:pt x="31105" y="0"/>
                    </a:moveTo>
                    <a:lnTo>
                      <a:pt x="40731" y="19659"/>
                    </a:lnTo>
                    <a:lnTo>
                      <a:pt x="62225" y="22807"/>
                    </a:lnTo>
                    <a:lnTo>
                      <a:pt x="46665" y="38099"/>
                    </a:lnTo>
                    <a:lnTo>
                      <a:pt x="50343" y="59690"/>
                    </a:lnTo>
                    <a:lnTo>
                      <a:pt x="31105" y="49492"/>
                    </a:lnTo>
                    <a:lnTo>
                      <a:pt x="11887" y="59690"/>
                    </a:lnTo>
                    <a:lnTo>
                      <a:pt x="15560" y="38099"/>
                    </a:lnTo>
                    <a:lnTo>
                      <a:pt x="0" y="22807"/>
                    </a:lnTo>
                    <a:lnTo>
                      <a:pt x="21499" y="19659"/>
                    </a:lnTo>
                    <a:close/>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244" name="Google Shape;12149;p71"/>
          <p:cNvGrpSpPr>
            <a:extLst>
              <a:ext uri="smNativeData">
                <pr:smNativeData xmlns:pr="smNativeData" xmlns="smNativeData" val="SMDATA_6_r2NKZxMAAAAlAAAAAQAAAA8BAAAAkAAAAEgAAACQAAAASAAAAAAAAAAAAAAAAAAAABcAAAAUAAAAAAAAAAAAAAD/fwAA/38AAAAAAAAJAAAABAAAAH7zPgAfAAAAVAAAAAAAAAAAAAAAAAAAAAAAAAAAAAAAAAAAAAAAAAAAAAAAAAAAAAAAAAAAAAAAAAAAAAAAAAAAAAAAAAAAAAAAAAAAAAAAAAAAAAAAAAAAAAAAAAAAACEAAAAYAAAAFAAAACooAABnCwAA8y0AANcPAAAQAAAAJgAAAAgAAAD/////AAAAAA=="/>
              </a:ext>
            </a:extLst>
          </p:cNvGrpSpPr>
          <p:nvPr/>
        </p:nvGrpSpPr>
        <p:grpSpPr>
          <a:xfrm>
            <a:off x="6529070" y="1853565"/>
            <a:ext cx="940435" cy="721360"/>
            <a:chOff x="6529070" y="1853565"/>
            <a:chExt cx="940435" cy="721360"/>
          </a:xfrm>
        </p:grpSpPr>
        <p:sp>
          <p:nvSpPr>
            <p:cNvPr id="265" name="Google Shape;1215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PZ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PZgB/f38AAAAAA8zMzADAwP8Af39/AAAAAAAAAAAAAAAAAAAAAAAAAAAAIQAAABgAAAAUAAAAeysAAHwOAAC9LQAAMw8AAAAAAAAmAAAACAAAAP//////////"/>
                </a:ext>
              </a:extLst>
            </p:cNvSpPr>
            <p:nvPr/>
          </p:nvSpPr>
          <p:spPr>
            <a:xfrm>
              <a:off x="7068185" y="2354580"/>
              <a:ext cx="367030" cy="116205"/>
            </a:xfrm>
            <a:custGeom>
              <a:avLst/>
              <a:gdLst/>
              <a:ahLst/>
              <a:cxnLst/>
              <a:rect l="0" t="0" r="367030" b="116205"/>
              <a:pathLst>
                <a:path w="367030" h="116205" fill="none">
                  <a:moveTo>
                    <a:pt x="28631" y="0"/>
                  </a:moveTo>
                  <a:cubicBezTo>
                    <a:pt x="22992" y="8804"/>
                    <a:pt x="18272" y="18177"/>
                    <a:pt x="14602" y="28031"/>
                  </a:cubicBezTo>
                  <a:cubicBezTo>
                    <a:pt x="11148" y="37143"/>
                    <a:pt x="9750" y="45947"/>
                    <a:pt x="9750" y="52253"/>
                  </a:cubicBezTo>
                  <a:cubicBezTo>
                    <a:pt x="9705" y="64958"/>
                    <a:pt x="9879" y="74153"/>
                    <a:pt x="3" y="80198"/>
                  </a:cubicBezTo>
                  <a:cubicBezTo>
                    <a:pt x="570" y="82083"/>
                    <a:pt x="831" y="84053"/>
                    <a:pt x="790" y="85980"/>
                  </a:cubicBezTo>
                  <a:lnTo>
                    <a:pt x="790" y="116205"/>
                  </a:lnTo>
                  <a:lnTo>
                    <a:pt x="367030" y="116205"/>
                  </a:lnTo>
                  <a:lnTo>
                    <a:pt x="367030" y="0"/>
                  </a:lnTo>
                  <a:close/>
                </a:path>
              </a:pathLst>
            </a:custGeom>
            <a:noFill/>
            <a:ln w="9525" cap="flat" cmpd="sng" algn="ctr">
              <a:solidFill>
                <a:srgbClr val="374F6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1215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vj6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vj6AB/f38AAAAAA8zMzADAwP8Af39/AAAAAAAAAAAAAAAAAAAAAAAAAAAAIQAAABgAAAAUAAAAeigAAIsOAACbKgAARQ8AAAAAAAAmAAAACAAAAP//////////"/>
                </a:ext>
              </a:extLst>
            </p:cNvSpPr>
            <p:nvPr/>
          </p:nvSpPr>
          <p:spPr>
            <a:xfrm>
              <a:off x="6579870" y="2364105"/>
              <a:ext cx="346075" cy="118110"/>
            </a:xfrm>
            <a:custGeom>
              <a:avLst/>
              <a:gdLst/>
              <a:ahLst/>
              <a:cxnLst/>
              <a:rect l="0" t="0" r="346075" b="118110"/>
              <a:pathLst>
                <a:path w="346075" h="118110" fill="none">
                  <a:moveTo>
                    <a:pt x="345244" y="76146"/>
                  </a:moveTo>
                  <a:cubicBezTo>
                    <a:pt x="345199" y="74177"/>
                    <a:pt x="345463" y="72212"/>
                    <a:pt x="346075" y="70330"/>
                  </a:cubicBezTo>
                  <a:cubicBezTo>
                    <a:pt x="336162" y="64299"/>
                    <a:pt x="336336" y="55123"/>
                    <a:pt x="336294" y="42489"/>
                  </a:cubicBezTo>
                  <a:cubicBezTo>
                    <a:pt x="336294" y="36193"/>
                    <a:pt x="334898" y="27410"/>
                    <a:pt x="331493" y="18272"/>
                  </a:cubicBezTo>
                  <a:cubicBezTo>
                    <a:pt x="329134" y="11980"/>
                    <a:pt x="326341" y="5903"/>
                    <a:pt x="323155" y="3"/>
                  </a:cubicBezTo>
                  <a:lnTo>
                    <a:pt x="0" y="3"/>
                  </a:lnTo>
                  <a:lnTo>
                    <a:pt x="0" y="118107"/>
                  </a:lnTo>
                  <a:lnTo>
                    <a:pt x="345244" y="118107"/>
                  </a:lnTo>
                  <a:close/>
                </a:path>
              </a:pathLst>
            </a:custGeom>
            <a:noFill/>
            <a:ln w="9525" cap="flat" cmpd="sng" algn="ctr">
              <a:solidFill>
                <a:srgbClr val="DBE3E8"/>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 name="Google Shape;1215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9ne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9newB/f38AAAAAA8zMzADAwP8Af39/AAAAAAAAAAAAAAAAAAAAAAAAAAAAIQAAABgAAAAUAAAAFCwAAEINAADzLQAA+Q0AAAAAAAAmAAAACAAAAP//////////"/>
                </a:ext>
              </a:extLst>
            </p:cNvSpPr>
            <p:nvPr/>
          </p:nvSpPr>
          <p:spPr>
            <a:xfrm>
              <a:off x="7165340" y="2155190"/>
              <a:ext cx="304165" cy="116205"/>
            </a:xfrm>
            <a:custGeom>
              <a:avLst/>
              <a:gdLst/>
              <a:ahLst/>
              <a:cxnLst/>
              <a:rect l="0" t="0" r="304165" b="116205"/>
              <a:pathLst>
                <a:path w="304165" h="116205" fill="none">
                  <a:moveTo>
                    <a:pt x="52788" y="0"/>
                  </a:moveTo>
                  <a:cubicBezTo>
                    <a:pt x="42123" y="41508"/>
                    <a:pt x="24253" y="80870"/>
                    <a:pt x="3" y="116201"/>
                  </a:cubicBezTo>
                  <a:lnTo>
                    <a:pt x="304161" y="116201"/>
                  </a:lnTo>
                  <a:lnTo>
                    <a:pt x="304161" y="0"/>
                  </a:lnTo>
                  <a:close/>
                </a:path>
              </a:pathLst>
            </a:custGeom>
            <a:noFill/>
            <a:ln w="9525" cap="flat" cmpd="sng" algn="ctr">
              <a:solidFill>
                <a:srgbClr val="4F677B"/>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1215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PDz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PDzgB/f38AAAAAA8zMzADAwP8Af39/AAAAAAAAAAAAAAAAAAAAAAAAAAAAIQAAABgAAAAUAAAALiwAAPkLAADZLQAArwwAAAAAAAAmAAAACAAAAP//////////"/>
                </a:ext>
              </a:extLst>
            </p:cNvSpPr>
            <p:nvPr/>
          </p:nvSpPr>
          <p:spPr>
            <a:xfrm>
              <a:off x="7181850" y="1946275"/>
              <a:ext cx="271145" cy="115570"/>
            </a:xfrm>
            <a:custGeom>
              <a:avLst/>
              <a:gdLst/>
              <a:ahLst/>
              <a:cxnLst/>
              <a:rect l="0" t="0" r="271145" b="115570"/>
              <a:pathLst>
                <a:path w="271145" h="115570" fill="none">
                  <a:moveTo>
                    <a:pt x="0" y="3"/>
                  </a:moveTo>
                  <a:cubicBezTo>
                    <a:pt x="25315" y="33661"/>
                    <a:pt x="40855" y="73635"/>
                    <a:pt x="44871" y="115567"/>
                  </a:cubicBezTo>
                  <a:lnTo>
                    <a:pt x="271145" y="115567"/>
                  </a:lnTo>
                  <a:lnTo>
                    <a:pt x="271145" y="3"/>
                  </a:lnTo>
                  <a:close/>
                </a:path>
              </a:pathLst>
            </a:custGeom>
            <a:noFill/>
            <a:ln w="9525" cap="flat" cmpd="sng" algn="ctr">
              <a:solidFill>
                <a:srgbClr val="B3C3CE"/>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1215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hr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M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hrwB/f38AAAAAA8zMzADAwP8Af39/AAAAAAAAAAAAAAAAAAAAAAAAAAAAIQAAABgAAAAUAAAAKigAADUMAADDKQAA7AwAAAAAAAAmAAAACAAAAP//////////"/>
                </a:ext>
              </a:extLst>
            </p:cNvSpPr>
            <p:nvPr/>
          </p:nvSpPr>
          <p:spPr>
            <a:xfrm>
              <a:off x="6529070" y="1984375"/>
              <a:ext cx="259715" cy="116205"/>
            </a:xfrm>
            <a:custGeom>
              <a:avLst/>
              <a:gdLst/>
              <a:ahLst/>
              <a:cxnLst/>
              <a:rect l="0" t="0" r="259715" b="116205"/>
              <a:pathLst>
                <a:path w="259715" h="116205" fill="none">
                  <a:moveTo>
                    <a:pt x="237018" y="100180"/>
                  </a:moveTo>
                  <a:cubicBezTo>
                    <a:pt x="236977" y="65504"/>
                    <a:pt x="244746" y="31264"/>
                    <a:pt x="259715" y="3"/>
                  </a:cubicBezTo>
                  <a:lnTo>
                    <a:pt x="3" y="3"/>
                  </a:lnTo>
                  <a:lnTo>
                    <a:pt x="3" y="116205"/>
                  </a:lnTo>
                  <a:lnTo>
                    <a:pt x="237543" y="116205"/>
                  </a:lnTo>
                  <a:cubicBezTo>
                    <a:pt x="237150" y="110863"/>
                    <a:pt x="236932" y="105522"/>
                    <a:pt x="237018" y="100180"/>
                  </a:cubicBezTo>
                  <a:close/>
                </a:path>
              </a:pathLst>
            </a:custGeom>
            <a:noFill/>
            <a:ln w="9525" cap="flat" cmpd="sng" algn="ctr">
              <a:solidFill>
                <a:srgbClr val="8FA1A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0" name="Google Shape;1215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nU3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nU3AB/f38AAAAAA8zMzADAwP8Af39/AAAAAAAAAAAAAAAAAAAAAAAAAAAAIQAAABgAAAAUAAAANCgAAGENAAAYKgAAFw4AAAAAAAAmAAAACAAAAP//////////"/>
                </a:ext>
              </a:extLst>
            </p:cNvSpPr>
            <p:nvPr/>
          </p:nvSpPr>
          <p:spPr>
            <a:xfrm>
              <a:off x="6535420" y="2174875"/>
              <a:ext cx="307340" cy="115570"/>
            </a:xfrm>
            <a:custGeom>
              <a:avLst/>
              <a:gdLst/>
              <a:ahLst/>
              <a:cxnLst/>
              <a:rect l="0" t="0" r="307340" b="115570"/>
              <a:pathLst>
                <a:path w="307340" h="115570" fill="none">
                  <a:moveTo>
                    <a:pt x="246019" y="3"/>
                  </a:moveTo>
                  <a:lnTo>
                    <a:pt x="3" y="3"/>
                  </a:lnTo>
                  <a:lnTo>
                    <a:pt x="3" y="115567"/>
                  </a:lnTo>
                  <a:lnTo>
                    <a:pt x="307337" y="115567"/>
                  </a:lnTo>
                  <a:cubicBezTo>
                    <a:pt x="280149" y="81007"/>
                    <a:pt x="259373" y="41875"/>
                    <a:pt x="246019" y="3"/>
                  </a:cubicBezTo>
                  <a:close/>
                </a:path>
              </a:pathLst>
            </a:custGeom>
            <a:noFill/>
            <a:ln w="9525" cap="flat" cmpd="sng" algn="ctr">
              <a:solidFill>
                <a:srgbClr val="C9D4DC"/>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45" name="Google Shape;12156;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8pAABnCwAAdywAANcPAAAAAAAAJgAAAAgAAAD/////AAAAAA=="/>
                </a:ext>
              </a:extLst>
            </p:cNvGrpSpPr>
            <p:nvPr/>
          </p:nvGrpSpPr>
          <p:grpSpPr>
            <a:xfrm>
              <a:off x="6765925" y="1853565"/>
              <a:ext cx="462280" cy="721360"/>
              <a:chOff x="6765925" y="1853565"/>
              <a:chExt cx="462280" cy="721360"/>
            </a:xfrm>
          </p:grpSpPr>
          <p:sp>
            <p:nvSpPr>
              <p:cNvPr id="259" name="Google Shape;1215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9ne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9newB/f38AAAAAA8zMzADAwP8Af39/AAAAAAAAAAAAAAAAAAAAAAAAAAAAIQAAABgAAAAUAAAAHysAAL8MAABGLAAAgg0AAAAAAAAmAAAACAAAAP//////////"/>
                  </a:ext>
                </a:extLst>
              </p:cNvSpPr>
              <p:nvPr/>
            </p:nvSpPr>
            <p:spPr>
              <a:xfrm>
                <a:off x="7009765" y="2072005"/>
                <a:ext cx="187325" cy="123825"/>
              </a:xfrm>
              <a:custGeom>
                <a:avLst/>
                <a:gdLst/>
                <a:ahLst/>
                <a:cxnLst/>
                <a:rect l="0" t="0" r="187325" b="123825"/>
                <a:pathLst>
                  <a:path w="187325" h="123825" fill="none">
                    <a:moveTo>
                      <a:pt x="3" y="123821"/>
                    </a:moveTo>
                    <a:lnTo>
                      <a:pt x="164298" y="123821"/>
                    </a:lnTo>
                    <a:cubicBezTo>
                      <a:pt x="177404" y="91529"/>
                      <a:pt x="183131" y="63141"/>
                      <a:pt x="185575" y="43482"/>
                    </a:cubicBezTo>
                    <a:lnTo>
                      <a:pt x="185575" y="43350"/>
                    </a:lnTo>
                    <a:cubicBezTo>
                      <a:pt x="185621" y="43001"/>
                      <a:pt x="185621" y="42693"/>
                      <a:pt x="185662" y="42386"/>
                    </a:cubicBezTo>
                    <a:lnTo>
                      <a:pt x="185753" y="41726"/>
                    </a:lnTo>
                    <a:lnTo>
                      <a:pt x="185927" y="40322"/>
                    </a:lnTo>
                    <a:cubicBezTo>
                      <a:pt x="186055" y="39006"/>
                      <a:pt x="186187" y="37735"/>
                      <a:pt x="186320" y="36506"/>
                    </a:cubicBezTo>
                    <a:cubicBezTo>
                      <a:pt x="186452" y="35235"/>
                      <a:pt x="186539" y="34180"/>
                      <a:pt x="186626" y="33126"/>
                    </a:cubicBezTo>
                    <a:lnTo>
                      <a:pt x="186667" y="32689"/>
                    </a:lnTo>
                    <a:lnTo>
                      <a:pt x="186667" y="32557"/>
                    </a:lnTo>
                    <a:cubicBezTo>
                      <a:pt x="187325" y="24089"/>
                      <a:pt x="187238" y="18998"/>
                      <a:pt x="187238" y="18342"/>
                    </a:cubicBezTo>
                    <a:lnTo>
                      <a:pt x="187192" y="17727"/>
                    </a:lnTo>
                    <a:lnTo>
                      <a:pt x="187192" y="17287"/>
                    </a:lnTo>
                    <a:cubicBezTo>
                      <a:pt x="187192" y="11452"/>
                      <a:pt x="186932" y="5705"/>
                      <a:pt x="186452" y="0"/>
                    </a:cubicBezTo>
                    <a:lnTo>
                      <a:pt x="3" y="0"/>
                    </a:lnTo>
                    <a:close/>
                  </a:path>
                </a:pathLst>
              </a:custGeom>
              <a:noFill/>
              <a:ln w="9525" cap="flat" cmpd="sng" algn="ctr">
                <a:solidFill>
                  <a:srgbClr val="4F677B"/>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1215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PDz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PDzgB/f38AAAAAA8zMzADAwP8Af39/AAAAAAAAAAAAAAAAAAAAAAAAAAAAIQAAABgAAAAUAAAAHysAAKALAAA/LAAAmAwAAAAAAAAmAAAACAAAAP//////////"/>
                  </a:ext>
                </a:extLst>
              </p:cNvSpPr>
              <p:nvPr/>
            </p:nvSpPr>
            <p:spPr>
              <a:xfrm>
                <a:off x="7009765" y="1889760"/>
                <a:ext cx="182880" cy="157480"/>
              </a:xfrm>
              <a:custGeom>
                <a:avLst/>
                <a:gdLst/>
                <a:ahLst/>
                <a:cxnLst/>
                <a:rect l="0" t="0" r="182880" b="157480"/>
                <a:pathLst>
                  <a:path w="182880" h="157480" fill="none">
                    <a:moveTo>
                      <a:pt x="3" y="157480"/>
                    </a:moveTo>
                    <a:lnTo>
                      <a:pt x="182877" y="157480"/>
                    </a:lnTo>
                    <a:cubicBezTo>
                      <a:pt x="164293" y="71296"/>
                      <a:pt x="90128" y="5607"/>
                      <a:pt x="3" y="3"/>
                    </a:cubicBezTo>
                    <a:close/>
                  </a:path>
                </a:pathLst>
              </a:custGeom>
              <a:noFill/>
              <a:ln w="9525" cap="flat" cmpd="sng" algn="ctr">
                <a:solidFill>
                  <a:srgbClr val="B3C3CE"/>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7" name="Google Shape;1215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nU3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nU3AB/f38AAAAAA8zMzADAwP8Af39/AAAAAAAAAAAAAAAAAAAAAAAAAAAAIQAAABgAAAAUAAAA1ykAAL8MAAD/KgAAgQ0AAAAAAAAmAAAACAAAAP//////////"/>
                  </a:ext>
                </a:extLst>
              </p:cNvSpPr>
              <p:nvPr/>
            </p:nvSpPr>
            <p:spPr>
              <a:xfrm>
                <a:off x="6801485" y="2072005"/>
                <a:ext cx="187960" cy="123190"/>
              </a:xfrm>
              <a:custGeom>
                <a:avLst/>
                <a:gdLst/>
                <a:ahLst/>
                <a:cxnLst/>
                <a:rect l="0" t="0" r="187960" b="123190"/>
                <a:pathLst>
                  <a:path w="187960" h="123190" fill="none">
                    <a:moveTo>
                      <a:pt x="187960" y="3"/>
                    </a:moveTo>
                    <a:lnTo>
                      <a:pt x="834" y="3"/>
                    </a:lnTo>
                    <a:cubicBezTo>
                      <a:pt x="352" y="5674"/>
                      <a:pt x="45" y="11435"/>
                      <a:pt x="45" y="17238"/>
                    </a:cubicBezTo>
                    <a:lnTo>
                      <a:pt x="45" y="18287"/>
                    </a:lnTo>
                    <a:cubicBezTo>
                      <a:pt x="45" y="18939"/>
                      <a:pt x="0" y="24003"/>
                      <a:pt x="659" y="32337"/>
                    </a:cubicBezTo>
                    <a:lnTo>
                      <a:pt x="659" y="32555"/>
                    </a:lnTo>
                    <a:lnTo>
                      <a:pt x="659" y="32948"/>
                    </a:lnTo>
                    <a:cubicBezTo>
                      <a:pt x="746" y="34038"/>
                      <a:pt x="879" y="35129"/>
                      <a:pt x="966" y="36264"/>
                    </a:cubicBezTo>
                    <a:cubicBezTo>
                      <a:pt x="1095" y="37573"/>
                      <a:pt x="1228" y="38841"/>
                      <a:pt x="1360" y="40060"/>
                    </a:cubicBezTo>
                    <a:lnTo>
                      <a:pt x="1535" y="41546"/>
                    </a:lnTo>
                    <a:lnTo>
                      <a:pt x="1622" y="42157"/>
                    </a:lnTo>
                    <a:lnTo>
                      <a:pt x="1755" y="43116"/>
                    </a:lnTo>
                    <a:lnTo>
                      <a:pt x="1755" y="43289"/>
                    </a:lnTo>
                    <a:cubicBezTo>
                      <a:pt x="4165" y="62795"/>
                      <a:pt x="9907" y="91072"/>
                      <a:pt x="23058" y="123190"/>
                    </a:cubicBezTo>
                    <a:lnTo>
                      <a:pt x="187960" y="123190"/>
                    </a:lnTo>
                    <a:close/>
                  </a:path>
                </a:pathLst>
              </a:custGeom>
              <a:noFill/>
              <a:ln w="9525" cap="flat" cmpd="sng" algn="ctr">
                <a:solidFill>
                  <a:srgbClr val="C9D4DC"/>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6" name="Google Shape;1216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vj6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X///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vj6AB/f38AAAAAA8zMzADAwP8Af39/AAAAAAAAAAAAAAAAAAAAAAAAAAAAIQAAABgAAAAUAAAABioAAKENAAD3KgAAxg4AAAAAAAAmAAAACAAAAP//////////"/>
                  </a:ext>
                </a:extLst>
              </p:cNvSpPr>
              <p:nvPr/>
            </p:nvSpPr>
            <p:spPr>
              <a:xfrm>
                <a:off x="6831330" y="2215515"/>
                <a:ext cx="153035" cy="186055"/>
              </a:xfrm>
              <a:custGeom>
                <a:avLst/>
                <a:gdLst/>
                <a:ahLst/>
                <a:cxnLst/>
                <a:rect l="0" t="0" r="153035" b="186055"/>
                <a:pathLst>
                  <a:path w="153035" h="186055" fill="none">
                    <a:moveTo>
                      <a:pt x="153031" y="3"/>
                    </a:moveTo>
                    <a:lnTo>
                      <a:pt x="0" y="3"/>
                    </a:lnTo>
                    <a:cubicBezTo>
                      <a:pt x="14740" y="28940"/>
                      <a:pt x="35689" y="59804"/>
                      <a:pt x="65562" y="89486"/>
                    </a:cubicBezTo>
                    <a:cubicBezTo>
                      <a:pt x="85112" y="108939"/>
                      <a:pt x="99675" y="131235"/>
                      <a:pt x="108947" y="155931"/>
                    </a:cubicBezTo>
                    <a:cubicBezTo>
                      <a:pt x="110652" y="160478"/>
                      <a:pt x="112051" y="165112"/>
                      <a:pt x="113144" y="169833"/>
                    </a:cubicBezTo>
                    <a:cubicBezTo>
                      <a:pt x="115243" y="179278"/>
                      <a:pt x="123642" y="186009"/>
                      <a:pt x="133307" y="186051"/>
                    </a:cubicBezTo>
                    <a:lnTo>
                      <a:pt x="153031" y="186051"/>
                    </a:lnTo>
                    <a:close/>
                  </a:path>
                </a:pathLst>
              </a:custGeom>
              <a:noFill/>
              <a:ln w="9525" cap="flat" cmpd="sng" algn="ctr">
                <a:solidFill>
                  <a:srgbClr val="DBE3E8"/>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1216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hr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hrwB/f38AAAAAA8zMzADAwP8Af39/AAAAAAAAAAAAAAAAAAAAAAAAAAAAIQAAABgAAAAUAAAA3ykAAKALAAD/KgAAlwwAAAAAAAAmAAAACAAAAP//////////"/>
                  </a:ext>
                </a:extLst>
              </p:cNvSpPr>
              <p:nvPr/>
            </p:nvSpPr>
            <p:spPr>
              <a:xfrm>
                <a:off x="6806565" y="1889760"/>
                <a:ext cx="182880" cy="156845"/>
              </a:xfrm>
              <a:custGeom>
                <a:avLst/>
                <a:gdLst/>
                <a:ahLst/>
                <a:cxnLst/>
                <a:rect l="0" t="0" r="182880" b="156845"/>
                <a:pathLst>
                  <a:path w="182880" h="156845" fill="none">
                    <a:moveTo>
                      <a:pt x="182880" y="156841"/>
                    </a:moveTo>
                    <a:lnTo>
                      <a:pt x="182880" y="0"/>
                    </a:lnTo>
                    <a:cubicBezTo>
                      <a:pt x="92731" y="5626"/>
                      <a:pt x="18628" y="71050"/>
                      <a:pt x="3" y="156841"/>
                    </a:cubicBezTo>
                    <a:close/>
                  </a:path>
                </a:pathLst>
              </a:custGeom>
              <a:noFill/>
              <a:ln w="9525" cap="flat" cmpd="sng" algn="ctr">
                <a:solidFill>
                  <a:srgbClr val="8FA1A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 name="Google Shape;1216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dPZ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dPZgB/f38AAAAAA8zMzADAwP8Af39/AAAAAAAAAAAAAAAAAAAAAAAAAAAAIQAAABgAAAAUAAAAHysAAKENAAAQLAAAxg4AAAAAAAAmAAAACAAAAP//////////"/>
                  </a:ext>
                </a:extLst>
              </p:cNvSpPr>
              <p:nvPr/>
            </p:nvSpPr>
            <p:spPr>
              <a:xfrm>
                <a:off x="7009765" y="2215515"/>
                <a:ext cx="153035" cy="186055"/>
              </a:xfrm>
              <a:custGeom>
                <a:avLst/>
                <a:gdLst/>
                <a:ahLst/>
                <a:cxnLst/>
                <a:rect l="0" t="0" r="153035" b="186055"/>
                <a:pathLst>
                  <a:path w="153035" h="186055" fill="none">
                    <a:moveTo>
                      <a:pt x="3" y="3"/>
                    </a:moveTo>
                    <a:lnTo>
                      <a:pt x="3" y="186055"/>
                    </a:lnTo>
                    <a:lnTo>
                      <a:pt x="19732" y="186055"/>
                    </a:lnTo>
                    <a:cubicBezTo>
                      <a:pt x="29401" y="186009"/>
                      <a:pt x="37756" y="179276"/>
                      <a:pt x="39855" y="169874"/>
                    </a:cubicBezTo>
                    <a:cubicBezTo>
                      <a:pt x="40949" y="165110"/>
                      <a:pt x="42352" y="160475"/>
                      <a:pt x="44058" y="155927"/>
                    </a:cubicBezTo>
                    <a:cubicBezTo>
                      <a:pt x="53332" y="131267"/>
                      <a:pt x="67899" y="108920"/>
                      <a:pt x="87454" y="89507"/>
                    </a:cubicBezTo>
                    <a:cubicBezTo>
                      <a:pt x="117336" y="59819"/>
                      <a:pt x="138290" y="28947"/>
                      <a:pt x="153031" y="3"/>
                    </a:cubicBezTo>
                    <a:close/>
                  </a:path>
                </a:pathLst>
              </a:custGeom>
              <a:noFill/>
              <a:ln w="9525" cap="flat" cmpd="sng" algn="ctr">
                <a:solidFill>
                  <a:srgbClr val="374F6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46" name="Google Shape;12163;p71"/>
              <p:cNvGrpSpPr>
                <a:extLst>
                  <a:ext uri="smNativeData">
                    <pr:smNativeData xmlns:pr="smNativeData" xmlns="smNativeData" val="SMDATA_6_r2NKZxMAAAAlAAAAAQAAAA8BAAAAkAAAAEgAAACQAAAASAAAAAAAAAAAAAAAAAAAABcAAAAUAAAAAAAAAAAAAAD/fwAA/38AAAAAAAAJAAAABAAAAEBytBQfAAAAVAAAAAAAAAAAAAAAAAAAAAAAAAAAAAAAAAAAAAAAAAAAAAAAAAAAAAAAAAAAAAAAAAAAAAAAAAAAAAAAAAAAAAAAAAAAAAAAAAAAAAAAAAAAAAAAAAAAACEAAAAYAAAAFAAAAJ8pAABnCwAAdywAANcPAAAAAAAAJgAAAAgAAAD/////AAAAAA=="/>
                  </a:ext>
                </a:extLst>
              </p:cNvGrpSpPr>
              <p:nvPr/>
            </p:nvGrpSpPr>
            <p:grpSpPr>
              <a:xfrm>
                <a:off x="6765925" y="1853565"/>
                <a:ext cx="462280" cy="721360"/>
                <a:chOff x="6765925" y="1853565"/>
                <a:chExt cx="462280" cy="721360"/>
              </a:xfrm>
            </p:grpSpPr>
            <p:sp>
              <p:nvSpPr>
                <p:cNvPr id="253" name="Google Shape;1216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n6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n6gB/f38AAAAAA8zMzADAwP8Af39/AAAAAAAAAAAAAAAAAAAAAAAAAAAAIQAAABgAAAAUAAAAmioAAFsPAAB8KwAA1w8AAAAAAAAmAAAACAAAAP//////////"/>
                    </a:ext>
                  </a:extLst>
                </p:cNvSpPr>
                <p:nvPr/>
              </p:nvSpPr>
              <p:spPr>
                <a:xfrm>
                  <a:off x="6925310" y="2496185"/>
                  <a:ext cx="143510" cy="78740"/>
                </a:xfrm>
                <a:custGeom>
                  <a:avLst/>
                  <a:gdLst/>
                  <a:ahLst/>
                  <a:cxnLst/>
                  <a:rect l="0" t="0" r="143510" b="78740"/>
                  <a:pathLst>
                    <a:path w="143510" h="78740" fill="none">
                      <a:moveTo>
                        <a:pt x="71732" y="78740"/>
                      </a:moveTo>
                      <a:cubicBezTo>
                        <a:pt x="66847" y="78740"/>
                        <a:pt x="3" y="54476"/>
                        <a:pt x="3" y="18276"/>
                      </a:cubicBezTo>
                      <a:lnTo>
                        <a:pt x="3" y="0"/>
                      </a:lnTo>
                      <a:lnTo>
                        <a:pt x="143465" y="0"/>
                      </a:lnTo>
                      <a:lnTo>
                        <a:pt x="143465" y="18276"/>
                      </a:lnTo>
                      <a:cubicBezTo>
                        <a:pt x="143507" y="49143"/>
                        <a:pt x="76663" y="78740"/>
                        <a:pt x="71732" y="78740"/>
                      </a:cubicBezTo>
                      <a:close/>
                    </a:path>
                  </a:pathLst>
                </a:custGeom>
                <a:noFill/>
                <a:ln w="9525" cap="flat" cmpd="sng" algn="ctr">
                  <a:solidFill>
                    <a:srgbClr val="E3E7EA"/>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1216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n6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n6gB/f38AAAAAA8zMzADAwP8Af39/AAAAAAAAAAAAAAAAAAAAAAAAAAAAIQAAABgAAAAUAAAAmioAAPcOAAB8KwAAgw8AAAAAAAAmAAAACAAAAP//////////"/>
                    </a:ext>
                  </a:extLst>
                </p:cNvSpPr>
                <p:nvPr/>
              </p:nvSpPr>
              <p:spPr>
                <a:xfrm>
                  <a:off x="6925310" y="2432685"/>
                  <a:ext cx="143510" cy="88900"/>
                </a:xfrm>
                <a:custGeom>
                  <a:avLst/>
                  <a:gdLst/>
                  <a:ahLst/>
                  <a:cxnLst/>
                  <a:rect l="0" t="0" r="143510" b="88900"/>
                  <a:pathLst>
                    <a:path w="143510" h="88900" fill="none">
                      <a:moveTo>
                        <a:pt x="2317" y="0"/>
                      </a:moveTo>
                      <a:lnTo>
                        <a:pt x="141197" y="0"/>
                      </a:lnTo>
                      <a:cubicBezTo>
                        <a:pt x="142461" y="0"/>
                        <a:pt x="143510" y="3414"/>
                        <a:pt x="143510" y="7660"/>
                      </a:cubicBezTo>
                      <a:lnTo>
                        <a:pt x="143510" y="81240"/>
                      </a:lnTo>
                      <a:cubicBezTo>
                        <a:pt x="143510" y="85486"/>
                        <a:pt x="142461" y="88900"/>
                        <a:pt x="141197" y="88900"/>
                      </a:cubicBezTo>
                      <a:lnTo>
                        <a:pt x="2317" y="88900"/>
                      </a:lnTo>
                      <a:cubicBezTo>
                        <a:pt x="1049" y="88900"/>
                        <a:pt x="3" y="85486"/>
                        <a:pt x="3" y="81240"/>
                      </a:cubicBezTo>
                      <a:lnTo>
                        <a:pt x="3" y="7618"/>
                      </a:lnTo>
                      <a:cubicBezTo>
                        <a:pt x="3" y="3414"/>
                        <a:pt x="1049" y="0"/>
                        <a:pt x="2317" y="0"/>
                      </a:cubicBezTo>
                      <a:close/>
                    </a:path>
                  </a:pathLst>
                </a:custGeom>
                <a:noFill/>
                <a:ln w="9525" cap="flat" cmpd="sng" algn="ctr">
                  <a:solidFill>
                    <a:srgbClr val="E3E7EA"/>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 name="Google Shape;1216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7w8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7w8gB/f38AAAAAA8zMzADAwP8Af39/AAAAAAAAAAAAAAAAAAAAAAAAAAAAIQAAABgAAAAUAAAAkSoAAG8PAACFKwAAgw8AAAAAAAAmAAAACAAAAP//////////"/>
                    </a:ext>
                  </a:extLst>
                </p:cNvSpPr>
                <p:nvPr/>
              </p:nvSpPr>
              <p:spPr>
                <a:xfrm>
                  <a:off x="6919595" y="2508885"/>
                  <a:ext cx="154940" cy="12700"/>
                </a:xfrm>
                <a:custGeom>
                  <a:avLst/>
                  <a:gdLst/>
                  <a:ahLst/>
                  <a:cxnLst/>
                  <a:rect l="0" t="0" r="154940" b="12700"/>
                  <a:pathLst>
                    <a:path w="154940" h="12700" fill="none">
                      <a:moveTo>
                        <a:pt x="1138" y="0"/>
                      </a:moveTo>
                      <a:lnTo>
                        <a:pt x="153799" y="0"/>
                      </a:lnTo>
                      <a:cubicBezTo>
                        <a:pt x="154411" y="0"/>
                        <a:pt x="154937" y="483"/>
                        <a:pt x="154937" y="1135"/>
                      </a:cubicBezTo>
                      <a:lnTo>
                        <a:pt x="154937" y="11606"/>
                      </a:lnTo>
                      <a:cubicBezTo>
                        <a:pt x="154937" y="12217"/>
                        <a:pt x="154411" y="12697"/>
                        <a:pt x="153799" y="12697"/>
                      </a:cubicBezTo>
                      <a:lnTo>
                        <a:pt x="1138" y="12697"/>
                      </a:lnTo>
                      <a:cubicBezTo>
                        <a:pt x="525" y="12697"/>
                        <a:pt x="0" y="12217"/>
                        <a:pt x="0" y="11606"/>
                      </a:cubicBezTo>
                      <a:lnTo>
                        <a:pt x="0" y="1135"/>
                      </a:lnTo>
                      <a:cubicBezTo>
                        <a:pt x="0" y="483"/>
                        <a:pt x="525" y="0"/>
                        <a:pt x="1138" y="0"/>
                      </a:cubicBezTo>
                      <a:close/>
                    </a:path>
                  </a:pathLst>
                </a:custGeom>
                <a:noFill/>
                <a:ln w="9525" cap="flat" cmpd="sng" algn="ctr">
                  <a:solidFill>
                    <a:srgbClr val="EEF0F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1216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7w8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7w8gB/f38AAAAAA8zMzADAwP8Af39/AAAAAAAAAAAAAAAAAAAAAAAAAAAAIQAAABgAAAAUAAAAkSoAAEcPAACFKwAAWw8AAAAAAAAmAAAACAAAAP//////////"/>
                    </a:ext>
                  </a:extLst>
                </p:cNvSpPr>
                <p:nvPr/>
              </p:nvSpPr>
              <p:spPr>
                <a:xfrm>
                  <a:off x="6919595" y="2483485"/>
                  <a:ext cx="154940" cy="12700"/>
                </a:xfrm>
                <a:custGeom>
                  <a:avLst/>
                  <a:gdLst/>
                  <a:ahLst/>
                  <a:cxnLst/>
                  <a:rect l="0" t="0" r="154940" b="12700"/>
                  <a:pathLst>
                    <a:path w="154940" h="12700" fill="none">
                      <a:moveTo>
                        <a:pt x="148556" y="12697"/>
                      </a:moveTo>
                      <a:lnTo>
                        <a:pt x="6384" y="12697"/>
                      </a:lnTo>
                      <a:cubicBezTo>
                        <a:pt x="2888" y="12655"/>
                        <a:pt x="45" y="9828"/>
                        <a:pt x="0" y="6350"/>
                      </a:cubicBezTo>
                      <a:cubicBezTo>
                        <a:pt x="45" y="2827"/>
                        <a:pt x="2888" y="0"/>
                        <a:pt x="6384" y="0"/>
                      </a:cubicBezTo>
                      <a:lnTo>
                        <a:pt x="148556" y="0"/>
                      </a:lnTo>
                      <a:cubicBezTo>
                        <a:pt x="152094" y="0"/>
                        <a:pt x="154937" y="2827"/>
                        <a:pt x="154937" y="6350"/>
                      </a:cubicBezTo>
                      <a:cubicBezTo>
                        <a:pt x="154937" y="9828"/>
                        <a:pt x="152094" y="12655"/>
                        <a:pt x="148556" y="12697"/>
                      </a:cubicBezTo>
                      <a:close/>
                    </a:path>
                  </a:pathLst>
                </a:custGeom>
                <a:noFill/>
                <a:ln w="9525" cap="flat" cmpd="sng" algn="ctr">
                  <a:solidFill>
                    <a:srgbClr val="EEF0F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9" name="Google Shape;1216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7w8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7w8gB/f38AAAAAA8zMzADAwP8Af39/AAAAAAAAAAAAAAAAAAAAAAAAAAAAIQAAABgAAAAUAAAAkSoAAPcOAACFKwAACw8AAAAAAAAmAAAACAAAAP//////////"/>
                    </a:ext>
                  </a:extLst>
                </p:cNvSpPr>
                <p:nvPr/>
              </p:nvSpPr>
              <p:spPr>
                <a:xfrm>
                  <a:off x="6919595" y="2432685"/>
                  <a:ext cx="154940" cy="12700"/>
                </a:xfrm>
                <a:custGeom>
                  <a:avLst/>
                  <a:gdLst/>
                  <a:ahLst/>
                  <a:cxnLst/>
                  <a:rect l="0" t="0" r="154940" b="12700"/>
                  <a:pathLst>
                    <a:path w="154940" h="12700" fill="none">
                      <a:moveTo>
                        <a:pt x="148556" y="12700"/>
                      </a:moveTo>
                      <a:lnTo>
                        <a:pt x="6384" y="12700"/>
                      </a:lnTo>
                      <a:cubicBezTo>
                        <a:pt x="2888" y="12700"/>
                        <a:pt x="45" y="9873"/>
                        <a:pt x="0" y="6350"/>
                      </a:cubicBezTo>
                      <a:cubicBezTo>
                        <a:pt x="45" y="2872"/>
                        <a:pt x="2888" y="45"/>
                        <a:pt x="6384" y="3"/>
                      </a:cubicBezTo>
                      <a:lnTo>
                        <a:pt x="148556" y="3"/>
                      </a:lnTo>
                      <a:cubicBezTo>
                        <a:pt x="152094" y="45"/>
                        <a:pt x="154937" y="2872"/>
                        <a:pt x="154937" y="6350"/>
                      </a:cubicBezTo>
                      <a:cubicBezTo>
                        <a:pt x="154937" y="9873"/>
                        <a:pt x="152094" y="12700"/>
                        <a:pt x="148556" y="12700"/>
                      </a:cubicBezTo>
                      <a:close/>
                    </a:path>
                  </a:pathLst>
                </a:custGeom>
                <a:noFill/>
                <a:ln w="9525" cap="flat" cmpd="sng" algn="ctr">
                  <a:solidFill>
                    <a:srgbClr val="EEF0F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8" name="Google Shape;1216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7w8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7w8gB/f38AAAAAA8zMzADAwP8Af39/AAAAAAAAAAAAAAAAAAAAAAAAAAAAIQAAABgAAAAUAAAAkSoAAB8PAACFKwAAMw8AAAAAAAAmAAAACAAAAP//////////"/>
                    </a:ext>
                  </a:extLst>
                </p:cNvSpPr>
                <p:nvPr/>
              </p:nvSpPr>
              <p:spPr>
                <a:xfrm>
                  <a:off x="6919595" y="2458085"/>
                  <a:ext cx="154940" cy="12700"/>
                </a:xfrm>
                <a:custGeom>
                  <a:avLst/>
                  <a:gdLst/>
                  <a:ahLst/>
                  <a:cxnLst/>
                  <a:rect l="0" t="0" r="154940" b="12700"/>
                  <a:pathLst>
                    <a:path w="154940" h="12700" fill="none">
                      <a:moveTo>
                        <a:pt x="148556" y="12697"/>
                      </a:moveTo>
                      <a:lnTo>
                        <a:pt x="6384" y="12697"/>
                      </a:lnTo>
                      <a:cubicBezTo>
                        <a:pt x="2842" y="12697"/>
                        <a:pt x="0" y="9829"/>
                        <a:pt x="0" y="6352"/>
                      </a:cubicBezTo>
                      <a:cubicBezTo>
                        <a:pt x="45" y="2830"/>
                        <a:pt x="2888" y="3"/>
                        <a:pt x="6384" y="3"/>
                      </a:cubicBezTo>
                      <a:lnTo>
                        <a:pt x="148556" y="3"/>
                      </a:lnTo>
                      <a:cubicBezTo>
                        <a:pt x="152094" y="3"/>
                        <a:pt x="154937" y="2830"/>
                        <a:pt x="154937" y="6352"/>
                      </a:cubicBezTo>
                      <a:cubicBezTo>
                        <a:pt x="154937" y="9829"/>
                        <a:pt x="152094" y="12697"/>
                        <a:pt x="148556" y="12697"/>
                      </a:cubicBezTo>
                      <a:close/>
                    </a:path>
                  </a:pathLst>
                </a:custGeom>
                <a:noFill/>
                <a:ln w="9525" cap="flat" cmpd="sng" algn="ctr">
                  <a:solidFill>
                    <a:srgbClr val="EEF0F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1217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7+/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7+/gB/f38AAAAAA8zMzADAwP8Af39/AAAAAAAAAAAAAAAAAAAAAAAAAAAAIQAAABgAAAAUAAAAnykAAGcLAAB3LAAACA8AAAAAAAAmAAAACAAAAP//////////"/>
                    </a:ext>
                  </a:extLst>
                </p:cNvSpPr>
                <p:nvPr/>
              </p:nvSpPr>
              <p:spPr>
                <a:xfrm>
                  <a:off x="6765925" y="1853565"/>
                  <a:ext cx="462280" cy="589915"/>
                </a:xfrm>
                <a:custGeom>
                  <a:avLst/>
                  <a:gdLst/>
                  <a:ahLst/>
                  <a:cxnLst/>
                  <a:rect l="0" t="0" r="462280" b="589915"/>
                  <a:pathLst>
                    <a:path w="462280" h="589915" fill="none">
                      <a:moveTo>
                        <a:pt x="460484" y="258941"/>
                      </a:moveTo>
                      <a:cubicBezTo>
                        <a:pt x="460571" y="258371"/>
                        <a:pt x="460616" y="257846"/>
                        <a:pt x="460658" y="257324"/>
                      </a:cubicBezTo>
                      <a:cubicBezTo>
                        <a:pt x="460836" y="255880"/>
                        <a:pt x="461010" y="254395"/>
                        <a:pt x="461142" y="252951"/>
                      </a:cubicBezTo>
                      <a:cubicBezTo>
                        <a:pt x="461271" y="251640"/>
                        <a:pt x="461358" y="250416"/>
                        <a:pt x="461448" y="249191"/>
                      </a:cubicBezTo>
                      <a:cubicBezTo>
                        <a:pt x="461448" y="248976"/>
                        <a:pt x="461490" y="248711"/>
                        <a:pt x="461535" y="248492"/>
                      </a:cubicBezTo>
                      <a:cubicBezTo>
                        <a:pt x="462057" y="242634"/>
                        <a:pt x="462277" y="236780"/>
                        <a:pt x="462190" y="230922"/>
                      </a:cubicBezTo>
                      <a:cubicBezTo>
                        <a:pt x="462190" y="103375"/>
                        <a:pt x="358758" y="3"/>
                        <a:pt x="231138" y="3"/>
                      </a:cubicBezTo>
                      <a:cubicBezTo>
                        <a:pt x="103522" y="3"/>
                        <a:pt x="87" y="103375"/>
                        <a:pt x="87" y="230922"/>
                      </a:cubicBezTo>
                      <a:cubicBezTo>
                        <a:pt x="0" y="236780"/>
                        <a:pt x="219" y="242634"/>
                        <a:pt x="745" y="248492"/>
                      </a:cubicBezTo>
                      <a:cubicBezTo>
                        <a:pt x="745" y="248711"/>
                        <a:pt x="787" y="248976"/>
                        <a:pt x="832" y="249191"/>
                      </a:cubicBezTo>
                      <a:cubicBezTo>
                        <a:pt x="919" y="250416"/>
                        <a:pt x="1006" y="251640"/>
                        <a:pt x="1138" y="252951"/>
                      </a:cubicBezTo>
                      <a:cubicBezTo>
                        <a:pt x="1270" y="254395"/>
                        <a:pt x="1444" y="255880"/>
                        <a:pt x="1618" y="257324"/>
                      </a:cubicBezTo>
                      <a:cubicBezTo>
                        <a:pt x="1664" y="257846"/>
                        <a:pt x="1705" y="258371"/>
                        <a:pt x="1792" y="258941"/>
                      </a:cubicBezTo>
                      <a:cubicBezTo>
                        <a:pt x="1838" y="259550"/>
                        <a:pt x="1925" y="260207"/>
                        <a:pt x="2012" y="260861"/>
                      </a:cubicBezTo>
                      <a:cubicBezTo>
                        <a:pt x="7612" y="305709"/>
                        <a:pt x="28908" y="393696"/>
                        <a:pt x="109250" y="473554"/>
                      </a:cubicBezTo>
                      <a:cubicBezTo>
                        <a:pt x="125038" y="489249"/>
                        <a:pt x="137633" y="507956"/>
                        <a:pt x="145419" y="528847"/>
                      </a:cubicBezTo>
                      <a:cubicBezTo>
                        <a:pt x="148875" y="537940"/>
                        <a:pt x="150229" y="546726"/>
                        <a:pt x="150274" y="553019"/>
                      </a:cubicBezTo>
                      <a:cubicBezTo>
                        <a:pt x="150361" y="578460"/>
                        <a:pt x="149575" y="589911"/>
                        <a:pt x="231138" y="589911"/>
                      </a:cubicBezTo>
                      <a:cubicBezTo>
                        <a:pt x="312660" y="589911"/>
                        <a:pt x="311919" y="578415"/>
                        <a:pt x="312006" y="553019"/>
                      </a:cubicBezTo>
                      <a:cubicBezTo>
                        <a:pt x="312006" y="546726"/>
                        <a:pt x="313405" y="537940"/>
                        <a:pt x="316861" y="528847"/>
                      </a:cubicBezTo>
                      <a:cubicBezTo>
                        <a:pt x="324643" y="507997"/>
                        <a:pt x="337239" y="489249"/>
                        <a:pt x="353030" y="473554"/>
                      </a:cubicBezTo>
                      <a:cubicBezTo>
                        <a:pt x="433368" y="393696"/>
                        <a:pt x="454668" y="305709"/>
                        <a:pt x="460265" y="260861"/>
                      </a:cubicBezTo>
                      <a:cubicBezTo>
                        <a:pt x="460352" y="260207"/>
                        <a:pt x="460442" y="259550"/>
                        <a:pt x="460484" y="258941"/>
                      </a:cubicBezTo>
                      <a:close/>
                    </a:path>
                  </a:pathLst>
                </a:custGeom>
                <a:noFill/>
                <a:ln w="9525" cap="flat" cmpd="sng" algn="ctr">
                  <a:solidFill>
                    <a:srgbClr val="FEFEFE"/>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grpSp>
        <p:nvGrpSpPr>
          <p:cNvPr id="266" name="Google Shape;12171;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cOAABuCwAAORMAANAPAAAQAAAAJgAAAAgAAAD/////AAAAAA=="/>
              </a:ext>
            </a:extLst>
          </p:cNvGrpSpPr>
          <p:nvPr/>
        </p:nvGrpSpPr>
        <p:grpSpPr>
          <a:xfrm>
            <a:off x="2412365" y="1858010"/>
            <a:ext cx="712470" cy="712470"/>
            <a:chOff x="2412365" y="1858010"/>
            <a:chExt cx="712470" cy="712470"/>
          </a:xfrm>
        </p:grpSpPr>
        <p:sp>
          <p:nvSpPr>
            <p:cNvPr id="279" name="Google Shape;1217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WA8AAGUOAAC/EQAA0A8AAAAAAAAmAAAACAAAAP//////////"/>
                </a:ext>
              </a:extLst>
            </p:cNvSpPr>
            <p:nvPr/>
          </p:nvSpPr>
          <p:spPr>
            <a:xfrm>
              <a:off x="2494280" y="2339975"/>
              <a:ext cx="390525" cy="230505"/>
            </a:xfrm>
            <a:custGeom>
              <a:avLst/>
              <a:gdLst/>
              <a:ahLst/>
              <a:cxnLst/>
              <a:rect l="0" t="0" r="390525" b="230505"/>
              <a:pathLst>
                <a:path w="390525" h="230505">
                  <a:moveTo>
                    <a:pt x="361602" y="44428"/>
                  </a:moveTo>
                  <a:cubicBezTo>
                    <a:pt x="354231" y="48213"/>
                    <a:pt x="346557" y="51566"/>
                    <a:pt x="338663" y="54399"/>
                  </a:cubicBezTo>
                  <a:cubicBezTo>
                    <a:pt x="338319" y="54524"/>
                    <a:pt x="337972" y="54650"/>
                    <a:pt x="337632" y="54776"/>
                  </a:cubicBezTo>
                  <a:cubicBezTo>
                    <a:pt x="345823" y="51889"/>
                    <a:pt x="353833" y="48437"/>
                    <a:pt x="361602" y="44428"/>
                  </a:cubicBezTo>
                  <a:close/>
                  <a:moveTo>
                    <a:pt x="96924" y="0"/>
                  </a:moveTo>
                  <a:cubicBezTo>
                    <a:pt x="83270" y="0"/>
                    <a:pt x="69568" y="3482"/>
                    <a:pt x="57141" y="10657"/>
                  </a:cubicBezTo>
                  <a:lnTo>
                    <a:pt x="55064" y="11864"/>
                  </a:lnTo>
                  <a:cubicBezTo>
                    <a:pt x="6119" y="40120"/>
                    <a:pt x="3" y="108230"/>
                    <a:pt x="42933" y="145021"/>
                  </a:cubicBezTo>
                  <a:cubicBezTo>
                    <a:pt x="96366" y="190772"/>
                    <a:pt x="163493" y="220959"/>
                    <a:pt x="237356" y="228566"/>
                  </a:cubicBezTo>
                  <a:cubicBezTo>
                    <a:pt x="238043" y="228617"/>
                    <a:pt x="238730" y="228702"/>
                    <a:pt x="239433" y="228767"/>
                  </a:cubicBezTo>
                  <a:cubicBezTo>
                    <a:pt x="240722" y="228903"/>
                    <a:pt x="242048" y="229018"/>
                    <a:pt x="243336" y="229120"/>
                  </a:cubicBezTo>
                  <a:cubicBezTo>
                    <a:pt x="245081" y="229270"/>
                    <a:pt x="246804" y="229420"/>
                    <a:pt x="248531" y="229539"/>
                  </a:cubicBezTo>
                  <a:lnTo>
                    <a:pt x="249704" y="229624"/>
                  </a:lnTo>
                  <a:cubicBezTo>
                    <a:pt x="258010" y="230209"/>
                    <a:pt x="266347" y="230501"/>
                    <a:pt x="274700" y="230501"/>
                  </a:cubicBezTo>
                  <a:cubicBezTo>
                    <a:pt x="313510" y="230501"/>
                    <a:pt x="352646" y="224142"/>
                    <a:pt x="390525" y="210985"/>
                  </a:cubicBezTo>
                  <a:cubicBezTo>
                    <a:pt x="382239" y="213624"/>
                    <a:pt x="373913" y="214865"/>
                    <a:pt x="365763" y="214865"/>
                  </a:cubicBezTo>
                  <a:cubicBezTo>
                    <a:pt x="322105" y="214865"/>
                    <a:pt x="283537" y="179244"/>
                    <a:pt x="283537" y="132197"/>
                  </a:cubicBezTo>
                  <a:cubicBezTo>
                    <a:pt x="283537" y="97555"/>
                    <a:pt x="305259" y="66865"/>
                    <a:pt x="337632" y="54776"/>
                  </a:cubicBezTo>
                  <a:cubicBezTo>
                    <a:pt x="317396" y="61907"/>
                    <a:pt x="296062" y="65576"/>
                    <a:pt x="274541" y="65576"/>
                  </a:cubicBezTo>
                  <a:cubicBezTo>
                    <a:pt x="270903" y="65576"/>
                    <a:pt x="267258" y="65471"/>
                    <a:pt x="263613" y="65260"/>
                  </a:cubicBezTo>
                  <a:cubicBezTo>
                    <a:pt x="262573" y="65192"/>
                    <a:pt x="261519" y="65107"/>
                    <a:pt x="260462" y="65042"/>
                  </a:cubicBezTo>
                  <a:cubicBezTo>
                    <a:pt x="258653" y="64923"/>
                    <a:pt x="256875" y="64774"/>
                    <a:pt x="255066" y="64607"/>
                  </a:cubicBezTo>
                  <a:cubicBezTo>
                    <a:pt x="254814" y="64590"/>
                    <a:pt x="254546" y="64539"/>
                    <a:pt x="254294" y="64522"/>
                  </a:cubicBezTo>
                  <a:cubicBezTo>
                    <a:pt x="249368" y="64002"/>
                    <a:pt x="244492" y="63281"/>
                    <a:pt x="239634" y="62410"/>
                  </a:cubicBezTo>
                  <a:cubicBezTo>
                    <a:pt x="239399" y="62359"/>
                    <a:pt x="239148" y="62342"/>
                    <a:pt x="238930" y="62308"/>
                  </a:cubicBezTo>
                  <a:cubicBezTo>
                    <a:pt x="206206" y="56160"/>
                    <a:pt x="175675" y="41561"/>
                    <a:pt x="150390" y="19924"/>
                  </a:cubicBezTo>
                  <a:cubicBezTo>
                    <a:pt x="135098" y="6838"/>
                    <a:pt x="116058" y="0"/>
                    <a:pt x="96924"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 name="Google Shape;1217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FxEAAK4NAAAuEwAAtw8AAAAAAAAmAAAACAAAAP//////////"/>
                </a:ext>
              </a:extLst>
            </p:cNvSpPr>
            <p:nvPr/>
          </p:nvSpPr>
          <p:spPr>
            <a:xfrm>
              <a:off x="2778125" y="2223770"/>
              <a:ext cx="339725" cy="330835"/>
            </a:xfrm>
            <a:custGeom>
              <a:avLst/>
              <a:gdLst/>
              <a:ahLst/>
              <a:cxnLst/>
              <a:rect l="0" t="0" r="339725" b="330835"/>
              <a:pathLst>
                <a:path w="339725" h="330835">
                  <a:moveTo>
                    <a:pt x="181395" y="3"/>
                  </a:moveTo>
                  <a:lnTo>
                    <a:pt x="181395" y="20"/>
                  </a:lnTo>
                  <a:cubicBezTo>
                    <a:pt x="179719" y="33484"/>
                    <a:pt x="169320" y="65929"/>
                    <a:pt x="151230" y="94115"/>
                  </a:cubicBezTo>
                  <a:lnTo>
                    <a:pt x="151213" y="94098"/>
                  </a:lnTo>
                  <a:cubicBezTo>
                    <a:pt x="133089" y="122155"/>
                    <a:pt x="107866" y="145132"/>
                    <a:pt x="78034" y="160527"/>
                  </a:cubicBezTo>
                  <a:cubicBezTo>
                    <a:pt x="70667" y="164326"/>
                    <a:pt x="62996" y="167660"/>
                    <a:pt x="55105" y="170491"/>
                  </a:cubicBezTo>
                  <a:cubicBezTo>
                    <a:pt x="22178" y="182300"/>
                    <a:pt x="3" y="213253"/>
                    <a:pt x="3" y="248223"/>
                  </a:cubicBezTo>
                  <a:cubicBezTo>
                    <a:pt x="3" y="295243"/>
                    <a:pt x="38531" y="330835"/>
                    <a:pt x="82170" y="330835"/>
                  </a:cubicBezTo>
                  <a:cubicBezTo>
                    <a:pt x="90327" y="330835"/>
                    <a:pt x="98663" y="329591"/>
                    <a:pt x="106962" y="326943"/>
                  </a:cubicBezTo>
                  <a:cubicBezTo>
                    <a:pt x="107832" y="326675"/>
                    <a:pt x="108671" y="326393"/>
                    <a:pt x="109507" y="326090"/>
                  </a:cubicBezTo>
                  <a:cubicBezTo>
                    <a:pt x="167560" y="305540"/>
                    <a:pt x="218679" y="270316"/>
                    <a:pt x="258441" y="224893"/>
                  </a:cubicBezTo>
                  <a:cubicBezTo>
                    <a:pt x="259413" y="223853"/>
                    <a:pt x="260351" y="222850"/>
                    <a:pt x="261272" y="221759"/>
                  </a:cubicBezTo>
                  <a:cubicBezTo>
                    <a:pt x="301319" y="174848"/>
                    <a:pt x="328017" y="118669"/>
                    <a:pt x="339725" y="59363"/>
                  </a:cubicBezTo>
                  <a:cubicBezTo>
                    <a:pt x="330494" y="97911"/>
                    <a:pt x="296014" y="122553"/>
                    <a:pt x="259436" y="122553"/>
                  </a:cubicBezTo>
                  <a:cubicBezTo>
                    <a:pt x="245632" y="122553"/>
                    <a:pt x="231532" y="119046"/>
                    <a:pt x="218376" y="111450"/>
                  </a:cubicBezTo>
                  <a:cubicBezTo>
                    <a:pt x="188361" y="94115"/>
                    <a:pt x="172100" y="59798"/>
                    <a:pt x="178448" y="25729"/>
                  </a:cubicBezTo>
                  <a:cubicBezTo>
                    <a:pt x="180039" y="17219"/>
                    <a:pt x="181028" y="8611"/>
                    <a:pt x="181446" y="3"/>
                  </a:cubicBez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1217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B/f38AAAAAA8zMzADAwP8Af39/AAAAAAAAAAAAAAAAAAAAAAAAAAAAIQAAABgAAAAUAAAAcRIAAPILAACCEgAAAgwAAAAAAAAmAAAACAAAAP//////////"/>
                </a:ext>
              </a:extLst>
            </p:cNvSpPr>
            <p:nvPr/>
          </p:nvSpPr>
          <p:spPr>
            <a:xfrm>
              <a:off x="2997835" y="1941830"/>
              <a:ext cx="10795" cy="10160"/>
            </a:xfrm>
            <a:custGeom>
              <a:avLst/>
              <a:gdLst/>
              <a:ahLst/>
              <a:cxnLst/>
              <a:rect l="0" t="0" r="10795" b="10160"/>
              <a:pathLst>
                <a:path w="10795" h="10160">
                  <a:moveTo>
                    <a:pt x="70" y="0"/>
                  </a:moveTo>
                  <a:cubicBezTo>
                    <a:pt x="0" y="0"/>
                    <a:pt x="4158" y="3734"/>
                    <a:pt x="10795" y="10160"/>
                  </a:cubicBezTo>
                  <a:cubicBezTo>
                    <a:pt x="8186" y="7210"/>
                    <a:pt x="5311" y="4412"/>
                    <a:pt x="2173" y="1758"/>
                  </a:cubicBezTo>
                  <a:cubicBezTo>
                    <a:pt x="765" y="565"/>
                    <a:pt x="97" y="0"/>
                    <a:pt x="70" y="0"/>
                  </a:cubicBezTo>
                  <a:close/>
                </a:path>
              </a:pathLst>
            </a:custGeom>
            <a:solidFill>
              <a:srgbClr val="667E92"/>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6" name="Google Shape;1217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zhEAAAIMAAA5EwAAbw4AAAAAAAAmAAAACAAAAP//////////"/>
                </a:ext>
              </a:extLst>
            </p:cNvSpPr>
            <p:nvPr/>
          </p:nvSpPr>
          <p:spPr>
            <a:xfrm>
              <a:off x="2894330" y="1951990"/>
              <a:ext cx="230505" cy="394335"/>
            </a:xfrm>
            <a:custGeom>
              <a:avLst/>
              <a:gdLst/>
              <a:ahLst/>
              <a:cxnLst/>
              <a:rect l="0" t="0" r="230505" b="394335"/>
              <a:pathLst>
                <a:path w="230505" h="394335">
                  <a:moveTo>
                    <a:pt x="114556" y="3"/>
                  </a:moveTo>
                  <a:cubicBezTo>
                    <a:pt x="147691" y="38036"/>
                    <a:pt x="139106" y="98509"/>
                    <a:pt x="93712" y="124725"/>
                  </a:cubicBezTo>
                  <a:lnTo>
                    <a:pt x="91646" y="125917"/>
                  </a:lnTo>
                  <a:cubicBezTo>
                    <a:pt x="79206" y="133106"/>
                    <a:pt x="65494" y="136594"/>
                    <a:pt x="51832" y="136594"/>
                  </a:cubicBezTo>
                  <a:cubicBezTo>
                    <a:pt x="33376" y="136594"/>
                    <a:pt x="15015" y="130236"/>
                    <a:pt x="0" y="118064"/>
                  </a:cubicBezTo>
                  <a:cubicBezTo>
                    <a:pt x="15849" y="131860"/>
                    <a:pt x="29347" y="148241"/>
                    <a:pt x="39895" y="166587"/>
                  </a:cubicBezTo>
                  <a:cubicBezTo>
                    <a:pt x="41440" y="169287"/>
                    <a:pt x="42931" y="172025"/>
                    <a:pt x="44322" y="174760"/>
                  </a:cubicBezTo>
                  <a:cubicBezTo>
                    <a:pt x="44540" y="175179"/>
                    <a:pt x="44744" y="175618"/>
                    <a:pt x="44979" y="176037"/>
                  </a:cubicBezTo>
                  <a:cubicBezTo>
                    <a:pt x="45799" y="177665"/>
                    <a:pt x="46588" y="179276"/>
                    <a:pt x="47340" y="180921"/>
                  </a:cubicBezTo>
                  <a:cubicBezTo>
                    <a:pt x="47796" y="181844"/>
                    <a:pt x="48232" y="182784"/>
                    <a:pt x="48650" y="183723"/>
                  </a:cubicBezTo>
                  <a:cubicBezTo>
                    <a:pt x="49573" y="185753"/>
                    <a:pt x="50478" y="187820"/>
                    <a:pt x="51315" y="189867"/>
                  </a:cubicBezTo>
                  <a:cubicBezTo>
                    <a:pt x="51601" y="190589"/>
                    <a:pt x="51869" y="191294"/>
                    <a:pt x="52155" y="192016"/>
                  </a:cubicBezTo>
                  <a:cubicBezTo>
                    <a:pt x="52825" y="193709"/>
                    <a:pt x="53462" y="195405"/>
                    <a:pt x="54101" y="197135"/>
                  </a:cubicBezTo>
                  <a:cubicBezTo>
                    <a:pt x="62737" y="221035"/>
                    <a:pt x="66511" y="246311"/>
                    <a:pt x="65286" y="271523"/>
                  </a:cubicBezTo>
                  <a:cubicBezTo>
                    <a:pt x="64867" y="280149"/>
                    <a:pt x="63894" y="288775"/>
                    <a:pt x="62302" y="297320"/>
                  </a:cubicBezTo>
                  <a:cubicBezTo>
                    <a:pt x="55946" y="331444"/>
                    <a:pt x="72227" y="365833"/>
                    <a:pt x="102262" y="383205"/>
                  </a:cubicBezTo>
                  <a:cubicBezTo>
                    <a:pt x="115441" y="390817"/>
                    <a:pt x="129562" y="394331"/>
                    <a:pt x="143383" y="394331"/>
                  </a:cubicBezTo>
                  <a:cubicBezTo>
                    <a:pt x="180009" y="394331"/>
                    <a:pt x="214533" y="369637"/>
                    <a:pt x="223760" y="331008"/>
                  </a:cubicBezTo>
                  <a:cubicBezTo>
                    <a:pt x="227013" y="314559"/>
                    <a:pt x="229092" y="297858"/>
                    <a:pt x="229998" y="281072"/>
                  </a:cubicBezTo>
                  <a:cubicBezTo>
                    <a:pt x="230168" y="277901"/>
                    <a:pt x="230283" y="274710"/>
                    <a:pt x="230368" y="271557"/>
                  </a:cubicBezTo>
                  <a:cubicBezTo>
                    <a:pt x="230453" y="268468"/>
                    <a:pt x="230501" y="265362"/>
                    <a:pt x="230501" y="262273"/>
                  </a:cubicBezTo>
                  <a:cubicBezTo>
                    <a:pt x="230484" y="200642"/>
                    <a:pt x="214856" y="142669"/>
                    <a:pt x="187352" y="92096"/>
                  </a:cubicBezTo>
                  <a:lnTo>
                    <a:pt x="187305" y="92148"/>
                  </a:lnTo>
                  <a:cubicBezTo>
                    <a:pt x="185828" y="89413"/>
                    <a:pt x="184317" y="86709"/>
                    <a:pt x="182776" y="84025"/>
                  </a:cubicBezTo>
                  <a:cubicBezTo>
                    <a:pt x="163037" y="49799"/>
                    <a:pt x="131141" y="16384"/>
                    <a:pt x="114556" y="3"/>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5" name="Google Shape;1217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B/f38AAAAAA8zMzADAwP8Af39/AAAAAAAAAAAAAAAAAAAAAAAAAAAAIQAAABgAAAAUAAAAqxEAAKIMAACyEQAApwwAAAAAAAAmAAAACAAAAP//////////"/>
                </a:ext>
              </a:extLst>
            </p:cNvSpPr>
            <p:nvPr/>
          </p:nvSpPr>
          <p:spPr>
            <a:xfrm>
              <a:off x="2872105" y="2053590"/>
              <a:ext cx="4445" cy="3175"/>
            </a:xfrm>
            <a:custGeom>
              <a:avLst/>
              <a:gdLst/>
              <a:ahLst/>
              <a:cxnLst/>
              <a:rect l="0" t="0" r="4445" b="3175"/>
              <a:pathLst>
                <a:path w="4445" h="3175">
                  <a:moveTo>
                    <a:pt x="3" y="3"/>
                  </a:moveTo>
                  <a:cubicBezTo>
                    <a:pt x="1487" y="1040"/>
                    <a:pt x="2974" y="2098"/>
                    <a:pt x="4441" y="3175"/>
                  </a:cubicBezTo>
                  <a:cubicBezTo>
                    <a:pt x="2974" y="2098"/>
                    <a:pt x="1487" y="1040"/>
                    <a:pt x="3" y="3"/>
                  </a:cubicBezTo>
                  <a:close/>
                </a:path>
              </a:pathLst>
            </a:custGeom>
            <a:solidFill>
              <a:srgbClr val="667E92"/>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1217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B/f38AAAAAA8zMzADAwP8Af39/AAAAAAAAAAAAAAAAAAAAAAAAAAAAIQAAABgAAAAUAAAAsxEAAKgMAAC0EQAAqAwAAAAAAAAmAAAACAAAAP//////////"/>
                </a:ext>
              </a:extLst>
            </p:cNvSpPr>
            <p:nvPr/>
          </p:nvSpPr>
          <p:spPr>
            <a:xfrm>
              <a:off x="2877185" y="2057400"/>
              <a:ext cx="635" cy="0"/>
            </a:xfrm>
            <a:custGeom>
              <a:avLst/>
              <a:gdLst/>
              <a:ahLst/>
              <a:cxnLst/>
              <a:rect l="0" t="0" r="635" b="0"/>
              <a:pathLst>
                <a:path w="635" h="0">
                  <a:moveTo>
                    <a:pt x="4" y="0"/>
                  </a:moveTo>
                  <a:cubicBezTo>
                    <a:pt x="206" y="0"/>
                    <a:pt x="428" y="0"/>
                    <a:pt x="635" y="0"/>
                  </a:cubicBezTo>
                  <a:cubicBezTo>
                    <a:pt x="428" y="0"/>
                    <a:pt x="226" y="0"/>
                    <a:pt x="4" y="0"/>
                  </a:cubicBezTo>
                  <a:close/>
                </a:path>
              </a:pathLst>
            </a:custGeom>
            <a:solidFill>
              <a:srgbClr val="667E92"/>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1217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B/f38AAAAAA8zMzADAwP8Af39/AAAAAAAAAAAAAAAAAAAAAAAAAAAAIQAAABgAAAAUAAAAtBEAAKgMAADOEQAAvAwAAAAAAAAmAAAACAAAAP//////////"/>
                </a:ext>
              </a:extLst>
            </p:cNvSpPr>
            <p:nvPr/>
          </p:nvSpPr>
          <p:spPr>
            <a:xfrm>
              <a:off x="2877820" y="2057400"/>
              <a:ext cx="16510" cy="12700"/>
            </a:xfrm>
            <a:custGeom>
              <a:avLst/>
              <a:gdLst/>
              <a:ahLst/>
              <a:cxnLst/>
              <a:rect l="0" t="0" r="16510" b="12700"/>
              <a:pathLst>
                <a:path w="16510" h="12700">
                  <a:moveTo>
                    <a:pt x="3" y="3"/>
                  </a:moveTo>
                  <a:cubicBezTo>
                    <a:pt x="5112" y="3501"/>
                    <a:pt x="10050" y="7285"/>
                    <a:pt x="14803" y="11304"/>
                  </a:cubicBezTo>
                  <a:cubicBezTo>
                    <a:pt x="15349" y="11792"/>
                    <a:pt x="15929" y="12246"/>
                    <a:pt x="16507" y="12700"/>
                  </a:cubicBezTo>
                  <a:cubicBezTo>
                    <a:pt x="11243" y="8175"/>
                    <a:pt x="5758" y="3921"/>
                    <a:pt x="3" y="3"/>
                  </a:cubicBezTo>
                  <a:close/>
                </a:path>
              </a:pathLst>
            </a:custGeom>
            <a:solidFill>
              <a:srgbClr val="CFD9E0"/>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1217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B/f38AAAAAA8zMzADAwP8Af39/AAAAAAAAAAAAAAAAAAAAAAAAAAAAIQAAABgAAAAUAAAAshEAAKcMAACzEQAAqAwAAAAAAAAmAAAACAAAAP//////////"/>
                </a:ext>
              </a:extLst>
            </p:cNvSpPr>
            <p:nvPr/>
          </p:nvSpPr>
          <p:spPr>
            <a:xfrm>
              <a:off x="2876550" y="2056765"/>
              <a:ext cx="635" cy="635"/>
            </a:xfrm>
            <a:custGeom>
              <a:avLst/>
              <a:gdLst/>
              <a:ahLst/>
              <a:cxnLst/>
              <a:rect l="0" t="0" r="635" b="635"/>
              <a:pathLst>
                <a:path w="635" h="635">
                  <a:moveTo>
                    <a:pt x="0" y="3"/>
                  </a:moveTo>
                  <a:lnTo>
                    <a:pt x="527" y="530"/>
                  </a:lnTo>
                  <a:lnTo>
                    <a:pt x="527" y="526"/>
                  </a:lnTo>
                  <a:cubicBezTo>
                    <a:pt x="359" y="356"/>
                    <a:pt x="194" y="187"/>
                    <a:pt x="0" y="3"/>
                  </a:cubicBezTo>
                  <a:close/>
                  <a:moveTo>
                    <a:pt x="527" y="526"/>
                  </a:moveTo>
                  <a:cubicBezTo>
                    <a:pt x="564" y="563"/>
                    <a:pt x="598" y="597"/>
                    <a:pt x="635" y="631"/>
                  </a:cubicBezTo>
                  <a:lnTo>
                    <a:pt x="527" y="526"/>
                  </a:lnTo>
                  <a:close/>
                </a:path>
              </a:pathLst>
            </a:custGeom>
            <a:solidFill>
              <a:srgbClr val="CFD9E0"/>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 name="Google Shape;1218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URAAAG4LAAC4EgAA2QwAAAAAAAAmAAAACAAAAP//////////"/>
                </a:ext>
              </a:extLst>
            </p:cNvSpPr>
            <p:nvPr/>
          </p:nvSpPr>
          <p:spPr>
            <a:xfrm>
              <a:off x="2652395" y="1858010"/>
              <a:ext cx="390525" cy="230505"/>
            </a:xfrm>
            <a:custGeom>
              <a:avLst/>
              <a:gdLst/>
              <a:ahLst/>
              <a:cxnLst/>
              <a:rect l="0" t="0" r="390525" b="230505"/>
              <a:pathLst>
                <a:path w="390525" h="230505">
                  <a:moveTo>
                    <a:pt x="52329" y="175877"/>
                  </a:moveTo>
                  <a:cubicBezTo>
                    <a:pt x="44296" y="178731"/>
                    <a:pt x="36440" y="182132"/>
                    <a:pt x="28815" y="186067"/>
                  </a:cubicBezTo>
                  <a:cubicBezTo>
                    <a:pt x="36209" y="182264"/>
                    <a:pt x="43868" y="178911"/>
                    <a:pt x="51778" y="176078"/>
                  </a:cubicBezTo>
                  <a:cubicBezTo>
                    <a:pt x="51962" y="176013"/>
                    <a:pt x="52145" y="175945"/>
                    <a:pt x="52329" y="175877"/>
                  </a:cubicBezTo>
                  <a:close/>
                  <a:moveTo>
                    <a:pt x="115739" y="3"/>
                  </a:moveTo>
                  <a:cubicBezTo>
                    <a:pt x="76962" y="3"/>
                    <a:pt x="37858" y="6353"/>
                    <a:pt x="3" y="19453"/>
                  </a:cubicBezTo>
                  <a:cubicBezTo>
                    <a:pt x="8257" y="16838"/>
                    <a:pt x="16548" y="15607"/>
                    <a:pt x="24666" y="15607"/>
                  </a:cubicBezTo>
                  <a:cubicBezTo>
                    <a:pt x="68330" y="15607"/>
                    <a:pt x="106890" y="51229"/>
                    <a:pt x="106890" y="98286"/>
                  </a:cubicBezTo>
                  <a:cubicBezTo>
                    <a:pt x="106890" y="133106"/>
                    <a:pt x="84961" y="163916"/>
                    <a:pt x="52329" y="175877"/>
                  </a:cubicBezTo>
                  <a:cubicBezTo>
                    <a:pt x="72677" y="168650"/>
                    <a:pt x="94147" y="164929"/>
                    <a:pt x="115810" y="164929"/>
                  </a:cubicBezTo>
                  <a:cubicBezTo>
                    <a:pt x="119476" y="164929"/>
                    <a:pt x="123146" y="165035"/>
                    <a:pt x="126819" y="165249"/>
                  </a:cubicBezTo>
                  <a:cubicBezTo>
                    <a:pt x="127890" y="165317"/>
                    <a:pt x="128931" y="165399"/>
                    <a:pt x="129985" y="165450"/>
                  </a:cubicBezTo>
                  <a:cubicBezTo>
                    <a:pt x="131781" y="165586"/>
                    <a:pt x="133573" y="165735"/>
                    <a:pt x="135365" y="165902"/>
                  </a:cubicBezTo>
                  <a:cubicBezTo>
                    <a:pt x="135617" y="165919"/>
                    <a:pt x="135886" y="165953"/>
                    <a:pt x="136137" y="165987"/>
                  </a:cubicBezTo>
                  <a:cubicBezTo>
                    <a:pt x="141065" y="166507"/>
                    <a:pt x="145942" y="167211"/>
                    <a:pt x="150805" y="168099"/>
                  </a:cubicBezTo>
                  <a:cubicBezTo>
                    <a:pt x="151040" y="168133"/>
                    <a:pt x="151288" y="168167"/>
                    <a:pt x="151523" y="168201"/>
                  </a:cubicBezTo>
                  <a:cubicBezTo>
                    <a:pt x="175846" y="172775"/>
                    <a:pt x="198976" y="182013"/>
                    <a:pt x="219643" y="195355"/>
                  </a:cubicBezTo>
                  <a:cubicBezTo>
                    <a:pt x="221167" y="196341"/>
                    <a:pt x="222694" y="197348"/>
                    <a:pt x="224200" y="198389"/>
                  </a:cubicBezTo>
                  <a:lnTo>
                    <a:pt x="225023" y="198957"/>
                  </a:lnTo>
                  <a:cubicBezTo>
                    <a:pt x="225190" y="199093"/>
                    <a:pt x="225374" y="199208"/>
                    <a:pt x="225544" y="199344"/>
                  </a:cubicBezTo>
                  <a:cubicBezTo>
                    <a:pt x="231175" y="203283"/>
                    <a:pt x="236603" y="207490"/>
                    <a:pt x="241783" y="211999"/>
                  </a:cubicBezTo>
                  <a:cubicBezTo>
                    <a:pt x="256781" y="224155"/>
                    <a:pt x="275135" y="230505"/>
                    <a:pt x="293582" y="230505"/>
                  </a:cubicBezTo>
                  <a:cubicBezTo>
                    <a:pt x="307240" y="230505"/>
                    <a:pt x="320949" y="227022"/>
                    <a:pt x="333383" y="219842"/>
                  </a:cubicBezTo>
                  <a:lnTo>
                    <a:pt x="335464" y="218652"/>
                  </a:lnTo>
                  <a:cubicBezTo>
                    <a:pt x="384423" y="190393"/>
                    <a:pt x="390525" y="122270"/>
                    <a:pt x="347581" y="85495"/>
                  </a:cubicBezTo>
                  <a:cubicBezTo>
                    <a:pt x="333383" y="73326"/>
                    <a:pt x="318198" y="62262"/>
                    <a:pt x="302193" y="52440"/>
                  </a:cubicBezTo>
                  <a:cubicBezTo>
                    <a:pt x="257958" y="25286"/>
                    <a:pt x="207339" y="7536"/>
                    <a:pt x="153101" y="1938"/>
                  </a:cubicBezTo>
                  <a:cubicBezTo>
                    <a:pt x="152397" y="1887"/>
                    <a:pt x="151710" y="1802"/>
                    <a:pt x="151023" y="1737"/>
                  </a:cubicBezTo>
                  <a:cubicBezTo>
                    <a:pt x="149714" y="1601"/>
                    <a:pt x="148425" y="1486"/>
                    <a:pt x="147098" y="1384"/>
                  </a:cubicBezTo>
                  <a:cubicBezTo>
                    <a:pt x="145357" y="1234"/>
                    <a:pt x="143647" y="1081"/>
                    <a:pt x="141905" y="965"/>
                  </a:cubicBezTo>
                  <a:lnTo>
                    <a:pt x="140732" y="880"/>
                  </a:lnTo>
                  <a:cubicBezTo>
                    <a:pt x="132424" y="295"/>
                    <a:pt x="124088" y="3"/>
                    <a:pt x="115739" y="3"/>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 name="Google Shape;1218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pbfF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bfFAAAAAAEAAAAAAAAAAAAAAAAAAAAAAAAAAAAAAAAAAAAAAAAAAAAAAAB/f38AAAAAA8zMzADAwP8Af39/AAAAAAAAAAAAAAAAAAAAAAAAAAAAIQAAABgAAAAUAAAA1w4AAG0NAADZDgAAkA0AAAAAAAAmAAAACAAAAP//////////"/>
                </a:ext>
              </a:extLst>
            </p:cNvSpPr>
            <p:nvPr/>
          </p:nvSpPr>
          <p:spPr>
            <a:xfrm>
              <a:off x="2412365" y="2182495"/>
              <a:ext cx="1270" cy="22225"/>
            </a:xfrm>
            <a:custGeom>
              <a:avLst/>
              <a:gdLst/>
              <a:ahLst/>
              <a:cxnLst/>
              <a:rect l="0" t="0" r="1270" b="22225"/>
              <a:pathLst>
                <a:path w="1270" h="22225">
                  <a:moveTo>
                    <a:pt x="1270" y="3"/>
                  </a:moveTo>
                  <a:cubicBezTo>
                    <a:pt x="621" y="7382"/>
                    <a:pt x="209" y="14795"/>
                    <a:pt x="3" y="22221"/>
                  </a:cubicBezTo>
                  <a:lnTo>
                    <a:pt x="48" y="22221"/>
                  </a:lnTo>
                  <a:cubicBezTo>
                    <a:pt x="225" y="14795"/>
                    <a:pt x="637" y="7399"/>
                    <a:pt x="1270" y="3"/>
                  </a:cubicBezTo>
                  <a:close/>
                </a:path>
              </a:pathLst>
            </a:custGeom>
            <a:solidFill>
              <a:srgbClr val="A5B7C5"/>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1218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4Q4AAIcLAAD5EAAAkA0AAAAAAAAmAAAACAAAAP//////////"/>
                </a:ext>
              </a:extLst>
            </p:cNvSpPr>
            <p:nvPr/>
          </p:nvSpPr>
          <p:spPr>
            <a:xfrm>
              <a:off x="2418715" y="1873885"/>
              <a:ext cx="340360" cy="330835"/>
            </a:xfrm>
            <a:custGeom>
              <a:avLst/>
              <a:gdLst/>
              <a:ahLst/>
              <a:cxnLst/>
              <a:rect l="0" t="0" r="340360" b="330835"/>
              <a:pathLst>
                <a:path w="340360" h="330835">
                  <a:moveTo>
                    <a:pt x="258103" y="3"/>
                  </a:moveTo>
                  <a:cubicBezTo>
                    <a:pt x="249982" y="3"/>
                    <a:pt x="241687" y="1233"/>
                    <a:pt x="233430" y="3846"/>
                  </a:cubicBezTo>
                  <a:cubicBezTo>
                    <a:pt x="232525" y="4149"/>
                    <a:pt x="231654" y="4431"/>
                    <a:pt x="230746" y="4750"/>
                  </a:cubicBezTo>
                  <a:cubicBezTo>
                    <a:pt x="172628" y="25317"/>
                    <a:pt x="121437" y="60524"/>
                    <a:pt x="81627" y="105963"/>
                  </a:cubicBezTo>
                  <a:cubicBezTo>
                    <a:pt x="80675" y="106986"/>
                    <a:pt x="79736" y="108005"/>
                    <a:pt x="78810" y="109079"/>
                  </a:cubicBezTo>
                  <a:cubicBezTo>
                    <a:pt x="38367" y="156394"/>
                    <a:pt x="11537" y="213106"/>
                    <a:pt x="3" y="272981"/>
                  </a:cubicBezTo>
                  <a:cubicBezTo>
                    <a:pt x="8689" y="233598"/>
                    <a:pt x="43624" y="208307"/>
                    <a:pt x="80712" y="208307"/>
                  </a:cubicBezTo>
                  <a:cubicBezTo>
                    <a:pt x="94522" y="208307"/>
                    <a:pt x="108628" y="211815"/>
                    <a:pt x="121788" y="219403"/>
                  </a:cubicBezTo>
                  <a:cubicBezTo>
                    <a:pt x="151837" y="236721"/>
                    <a:pt x="168120" y="271037"/>
                    <a:pt x="161764" y="305106"/>
                  </a:cubicBezTo>
                  <a:cubicBezTo>
                    <a:pt x="160169" y="313615"/>
                    <a:pt x="159182" y="322223"/>
                    <a:pt x="158760" y="330831"/>
                  </a:cubicBezTo>
                  <a:lnTo>
                    <a:pt x="158794" y="330831"/>
                  </a:lnTo>
                  <a:cubicBezTo>
                    <a:pt x="160472" y="297368"/>
                    <a:pt x="170886" y="264924"/>
                    <a:pt x="188996" y="236738"/>
                  </a:cubicBezTo>
                  <a:lnTo>
                    <a:pt x="189010" y="236772"/>
                  </a:lnTo>
                  <a:cubicBezTo>
                    <a:pt x="207137" y="208715"/>
                    <a:pt x="232406" y="185722"/>
                    <a:pt x="262254" y="170362"/>
                  </a:cubicBezTo>
                  <a:cubicBezTo>
                    <a:pt x="269634" y="166542"/>
                    <a:pt x="277295" y="163211"/>
                    <a:pt x="285226" y="160364"/>
                  </a:cubicBezTo>
                  <a:cubicBezTo>
                    <a:pt x="318191" y="148554"/>
                    <a:pt x="340360" y="117619"/>
                    <a:pt x="340360" y="82633"/>
                  </a:cubicBezTo>
                  <a:cubicBezTo>
                    <a:pt x="340360" y="35600"/>
                    <a:pt x="301785" y="3"/>
                    <a:pt x="258103" y="3"/>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1218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n6S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n6SAAAAAAEAAAAAAAAAAAAAAAAAAAAAAAAAAAAAAAAAAAAAAAAAAAAAAAB/f38AAAAAA8zMzADAwP8Af39/AAAAAAAAAAAAAAAAAAAAAAAAAAAAIQAAABgAAAAUAAAA2Q4AADUNAADhDgAAbQ0AAAAAAAAmAAAACAAAAP//////////"/>
                </a:ext>
              </a:extLst>
            </p:cNvSpPr>
            <p:nvPr/>
          </p:nvSpPr>
          <p:spPr>
            <a:xfrm>
              <a:off x="2413635" y="2146935"/>
              <a:ext cx="5080" cy="35560"/>
            </a:xfrm>
            <a:custGeom>
              <a:avLst/>
              <a:gdLst/>
              <a:ahLst/>
              <a:cxnLst/>
              <a:rect l="0" t="0" r="5080" b="35560"/>
              <a:pathLst>
                <a:path w="5080" h="35560">
                  <a:moveTo>
                    <a:pt x="5080" y="0"/>
                  </a:moveTo>
                  <a:cubicBezTo>
                    <a:pt x="4842" y="1051"/>
                    <a:pt x="4620" y="2099"/>
                    <a:pt x="4430" y="3151"/>
                  </a:cubicBezTo>
                  <a:cubicBezTo>
                    <a:pt x="2457" y="13887"/>
                    <a:pt x="992" y="24706"/>
                    <a:pt x="3" y="35560"/>
                  </a:cubicBezTo>
                  <a:cubicBezTo>
                    <a:pt x="1092" y="23621"/>
                    <a:pt x="2796" y="11754"/>
                    <a:pt x="5080" y="0"/>
                  </a:cubicBezTo>
                  <a:close/>
                </a:path>
              </a:pathLst>
            </a:custGeom>
            <a:solidFill>
              <a:srgbClr val="667E92"/>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1218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1w4AAM8MAABEEAAAeg8AAAAAAAAmAAAACAAAAP//////////"/>
                </a:ext>
              </a:extLst>
            </p:cNvSpPr>
            <p:nvPr/>
          </p:nvSpPr>
          <p:spPr>
            <a:xfrm>
              <a:off x="2412365" y="2082165"/>
              <a:ext cx="231775" cy="433705"/>
            </a:xfrm>
            <a:custGeom>
              <a:avLst/>
              <a:gdLst/>
              <a:ahLst/>
              <a:cxnLst/>
              <a:rect l="0" t="0" r="231775" b="433705"/>
              <a:pathLst>
                <a:path w="231775" h="433705">
                  <a:moveTo>
                    <a:pt x="87220" y="3"/>
                  </a:moveTo>
                  <a:cubicBezTo>
                    <a:pt x="50090" y="3"/>
                    <a:pt x="15122" y="25313"/>
                    <a:pt x="6415" y="64756"/>
                  </a:cubicBezTo>
                  <a:cubicBezTo>
                    <a:pt x="4180" y="76390"/>
                    <a:pt x="2500" y="88144"/>
                    <a:pt x="1427" y="99966"/>
                  </a:cubicBezTo>
                  <a:cubicBezTo>
                    <a:pt x="756" y="107511"/>
                    <a:pt x="320" y="115105"/>
                    <a:pt x="119" y="122684"/>
                  </a:cubicBezTo>
                  <a:cubicBezTo>
                    <a:pt x="34" y="125787"/>
                    <a:pt x="0" y="128889"/>
                    <a:pt x="0" y="131989"/>
                  </a:cubicBezTo>
                  <a:cubicBezTo>
                    <a:pt x="0" y="193506"/>
                    <a:pt x="15630" y="251418"/>
                    <a:pt x="43167" y="301920"/>
                  </a:cubicBezTo>
                  <a:lnTo>
                    <a:pt x="43235" y="301886"/>
                  </a:lnTo>
                  <a:cubicBezTo>
                    <a:pt x="44714" y="304600"/>
                    <a:pt x="46223" y="307301"/>
                    <a:pt x="47770" y="309982"/>
                  </a:cubicBezTo>
                  <a:cubicBezTo>
                    <a:pt x="77957" y="362195"/>
                    <a:pt x="119381" y="403842"/>
                    <a:pt x="167233" y="433705"/>
                  </a:cubicBezTo>
                  <a:cubicBezTo>
                    <a:pt x="152338" y="424380"/>
                    <a:pt x="138152" y="413936"/>
                    <a:pt x="124770" y="402519"/>
                  </a:cubicBezTo>
                  <a:cubicBezTo>
                    <a:pt x="81753" y="365733"/>
                    <a:pt x="87881" y="297609"/>
                    <a:pt x="136926" y="269308"/>
                  </a:cubicBezTo>
                  <a:lnTo>
                    <a:pt x="139007" y="268118"/>
                  </a:lnTo>
                  <a:cubicBezTo>
                    <a:pt x="151446" y="260943"/>
                    <a:pt x="165154" y="257470"/>
                    <a:pt x="178816" y="257470"/>
                  </a:cubicBezTo>
                  <a:cubicBezTo>
                    <a:pt x="197720" y="257470"/>
                    <a:pt x="216539" y="264124"/>
                    <a:pt x="231775" y="276837"/>
                  </a:cubicBezTo>
                  <a:cubicBezTo>
                    <a:pt x="215418" y="262818"/>
                    <a:pt x="201566" y="246138"/>
                    <a:pt x="190821" y="227492"/>
                  </a:cubicBezTo>
                  <a:cubicBezTo>
                    <a:pt x="189278" y="224794"/>
                    <a:pt x="187782" y="222076"/>
                    <a:pt x="186372" y="219327"/>
                  </a:cubicBezTo>
                  <a:cubicBezTo>
                    <a:pt x="186154" y="218908"/>
                    <a:pt x="185953" y="218473"/>
                    <a:pt x="185718" y="218051"/>
                  </a:cubicBezTo>
                  <a:cubicBezTo>
                    <a:pt x="184893" y="216425"/>
                    <a:pt x="184107" y="214816"/>
                    <a:pt x="183350" y="213190"/>
                  </a:cubicBezTo>
                  <a:cubicBezTo>
                    <a:pt x="182914" y="212268"/>
                    <a:pt x="182461" y="211312"/>
                    <a:pt x="182042" y="210373"/>
                  </a:cubicBezTo>
                  <a:cubicBezTo>
                    <a:pt x="181119" y="208345"/>
                    <a:pt x="180226" y="206284"/>
                    <a:pt x="179388" y="204236"/>
                  </a:cubicBezTo>
                  <a:cubicBezTo>
                    <a:pt x="179085" y="203515"/>
                    <a:pt x="178816" y="202810"/>
                    <a:pt x="178547" y="202072"/>
                  </a:cubicBezTo>
                  <a:cubicBezTo>
                    <a:pt x="177875" y="200381"/>
                    <a:pt x="177221" y="198687"/>
                    <a:pt x="176618" y="196976"/>
                  </a:cubicBezTo>
                  <a:cubicBezTo>
                    <a:pt x="167972" y="173118"/>
                    <a:pt x="164194" y="147852"/>
                    <a:pt x="165400" y="122667"/>
                  </a:cubicBezTo>
                  <a:cubicBezTo>
                    <a:pt x="165822" y="114050"/>
                    <a:pt x="166810" y="105433"/>
                    <a:pt x="168408" y="96914"/>
                  </a:cubicBezTo>
                  <a:cubicBezTo>
                    <a:pt x="174772" y="62810"/>
                    <a:pt x="158450" y="28457"/>
                    <a:pt x="128378" y="11120"/>
                  </a:cubicBezTo>
                  <a:cubicBezTo>
                    <a:pt x="115190" y="3514"/>
                    <a:pt x="101055" y="3"/>
                    <a:pt x="87220" y="3"/>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80" name="Google Shape;12185;p71"/>
          <p:cNvGrpSpPr>
            <a:extLst>
              <a:ext uri="smNativeData">
                <pr:smNativeData xmlns:pr="smNativeData" xmlns="smNativeData" val="SMDATA_6_r2NKZxMAAAAlAAAAAQAAAA8BAAAAkAAAAEgAAACQAAAASAAAAAAAAAAAAAAAAAAAABcAAAAUAAAAAAAAAAAAAAD/fwAA/38AAAAAAAAJAAAABAAAAABxtBQfAAAAVAAAAAAAAAAAAAAAAAAAAAAAAAAAAAAAAAAAAAAAAAAAAAAAAAAAAAAAAAAAAAAAAAAAAAAAAAAAAAAAAAAAAAAAAAAAAAAAAAAAAAAAAAAAAAAAAAAAACEAAAAYAAAAFAAAALguAAD5BQAA7DMAAFoKAAAQAAAAJgAAAAgAAAD/////AAAAAA=="/>
              </a:ext>
            </a:extLst>
          </p:cNvGrpSpPr>
          <p:nvPr/>
        </p:nvGrpSpPr>
        <p:grpSpPr>
          <a:xfrm>
            <a:off x="7594600" y="970915"/>
            <a:ext cx="845820" cy="711835"/>
            <a:chOff x="7594600" y="970915"/>
            <a:chExt cx="845820" cy="711835"/>
          </a:xfrm>
        </p:grpSpPr>
        <p:sp>
          <p:nvSpPr>
            <p:cNvPr id="288" name="Google Shape;1218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pTMAAPYIAADsMwAAMgkAAAAAAAAmAAAACAAAAP//////////"/>
                </a:ext>
              </a:extLst>
            </p:cNvSpPr>
            <p:nvPr/>
          </p:nvSpPr>
          <p:spPr>
            <a:xfrm>
              <a:off x="8395335" y="1456690"/>
              <a:ext cx="45085" cy="38100"/>
            </a:xfrm>
            <a:custGeom>
              <a:avLst/>
              <a:gdLst/>
              <a:ahLst/>
              <a:cxnLst/>
              <a:rect l="0" t="0" r="45085" b="38100"/>
              <a:pathLst>
                <a:path w="45085" h="38100">
                  <a:moveTo>
                    <a:pt x="17998" y="0"/>
                  </a:moveTo>
                  <a:cubicBezTo>
                    <a:pt x="8119" y="0"/>
                    <a:pt x="0" y="8591"/>
                    <a:pt x="0" y="18671"/>
                  </a:cubicBezTo>
                  <a:cubicBezTo>
                    <a:pt x="0" y="30001"/>
                    <a:pt x="8050" y="38096"/>
                    <a:pt x="19322" y="38096"/>
                  </a:cubicBezTo>
                  <a:cubicBezTo>
                    <a:pt x="36225" y="38096"/>
                    <a:pt x="45081" y="17861"/>
                    <a:pt x="32199" y="5718"/>
                  </a:cubicBezTo>
                  <a:cubicBezTo>
                    <a:pt x="28979" y="1670"/>
                    <a:pt x="24152" y="51"/>
                    <a:pt x="19322" y="51"/>
                  </a:cubicBezTo>
                  <a:cubicBezTo>
                    <a:pt x="18876" y="18"/>
                    <a:pt x="18437" y="0"/>
                    <a:pt x="17998" y="0"/>
                  </a:cubicBezTo>
                  <a:close/>
                </a:path>
              </a:pathLst>
            </a:cu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 name="Google Shape;1218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pTMAAE4IAADsMwAAiggAAAAAAAAmAAAACAAAAP//////////"/>
                </a:ext>
              </a:extLst>
            </p:cNvSpPr>
            <p:nvPr/>
          </p:nvSpPr>
          <p:spPr>
            <a:xfrm>
              <a:off x="8395335" y="1350010"/>
              <a:ext cx="45085" cy="38100"/>
            </a:xfrm>
            <a:custGeom>
              <a:avLst/>
              <a:gdLst/>
              <a:ahLst/>
              <a:cxnLst/>
              <a:rect l="0" t="0" r="45085" b="38100"/>
              <a:pathLst>
                <a:path w="45085" h="38100">
                  <a:moveTo>
                    <a:pt x="21222" y="4"/>
                  </a:moveTo>
                  <a:cubicBezTo>
                    <a:pt x="20591" y="4"/>
                    <a:pt x="19956" y="55"/>
                    <a:pt x="19322" y="160"/>
                  </a:cubicBezTo>
                  <a:cubicBezTo>
                    <a:pt x="18876" y="124"/>
                    <a:pt x="18437" y="109"/>
                    <a:pt x="17998" y="109"/>
                  </a:cubicBezTo>
                  <a:cubicBezTo>
                    <a:pt x="8119" y="109"/>
                    <a:pt x="0" y="8677"/>
                    <a:pt x="0" y="18725"/>
                  </a:cubicBezTo>
                  <a:cubicBezTo>
                    <a:pt x="0" y="29220"/>
                    <a:pt x="8050" y="38100"/>
                    <a:pt x="19322" y="38100"/>
                  </a:cubicBezTo>
                  <a:cubicBezTo>
                    <a:pt x="36225" y="38100"/>
                    <a:pt x="45081" y="17110"/>
                    <a:pt x="32199" y="5004"/>
                  </a:cubicBezTo>
                  <a:cubicBezTo>
                    <a:pt x="29403" y="2196"/>
                    <a:pt x="25392" y="4"/>
                    <a:pt x="21222" y="4"/>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 name="Google Shape;1218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pTMAAKYHAADsMwAA4gcAAAAAAAAmAAAACAAAAP//////////"/>
                </a:ext>
              </a:extLst>
            </p:cNvSpPr>
            <p:nvPr/>
          </p:nvSpPr>
          <p:spPr>
            <a:xfrm>
              <a:off x="8395335" y="1243330"/>
              <a:ext cx="45085" cy="38100"/>
            </a:xfrm>
            <a:custGeom>
              <a:avLst/>
              <a:gdLst/>
              <a:ahLst/>
              <a:cxnLst/>
              <a:rect l="0" t="0" r="45085" b="38100"/>
              <a:pathLst>
                <a:path w="45085" h="38100">
                  <a:moveTo>
                    <a:pt x="19322" y="0"/>
                  </a:moveTo>
                  <a:cubicBezTo>
                    <a:pt x="8855" y="0"/>
                    <a:pt x="0" y="8731"/>
                    <a:pt x="0" y="19050"/>
                  </a:cubicBezTo>
                  <a:cubicBezTo>
                    <a:pt x="0" y="29369"/>
                    <a:pt x="8050" y="38096"/>
                    <a:pt x="19322" y="38096"/>
                  </a:cubicBezTo>
                  <a:cubicBezTo>
                    <a:pt x="36225" y="38096"/>
                    <a:pt x="45081" y="17463"/>
                    <a:pt x="32199" y="5556"/>
                  </a:cubicBezTo>
                  <a:cubicBezTo>
                    <a:pt x="28979" y="1588"/>
                    <a:pt x="24152" y="0"/>
                    <a:pt x="19322" y="0"/>
                  </a:cubicBez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 name="Google Shape;1218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uC4AAMwIAACRMwAAWgoAAAAAAAAmAAAACAAAAP//////////"/>
                </a:ext>
              </a:extLst>
            </p:cNvSpPr>
            <p:nvPr/>
          </p:nvSpPr>
          <p:spPr>
            <a:xfrm>
              <a:off x="7594600" y="1430020"/>
              <a:ext cx="788035" cy="252730"/>
            </a:xfrm>
            <a:custGeom>
              <a:avLst/>
              <a:gdLst/>
              <a:ahLst/>
              <a:cxnLst/>
              <a:rect l="0" t="0" r="788035" b="252730"/>
              <a:pathLst>
                <a:path w="788035" h="252730" fill="none">
                  <a:moveTo>
                    <a:pt x="107315" y="4"/>
                  </a:moveTo>
                  <a:lnTo>
                    <a:pt x="0" y="51989"/>
                  </a:lnTo>
                  <a:lnTo>
                    <a:pt x="394017" y="252730"/>
                  </a:lnTo>
                  <a:lnTo>
                    <a:pt x="788031" y="51989"/>
                  </a:lnTo>
                  <a:lnTo>
                    <a:pt x="680719" y="4"/>
                  </a:lnTo>
                  <a:lnTo>
                    <a:pt x="394017" y="146359"/>
                  </a:lnTo>
                  <a:close/>
                </a:path>
              </a:pathLst>
            </a:cu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4" name="Google Shape;1219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C4AACQIAACRMwAAsgkAAAAAAAAmAAAACAAAAP//////////"/>
                </a:ext>
              </a:extLst>
            </p:cNvSpPr>
            <p:nvPr/>
          </p:nvSpPr>
          <p:spPr>
            <a:xfrm>
              <a:off x="7594600" y="1323340"/>
              <a:ext cx="788035" cy="252730"/>
            </a:xfrm>
            <a:custGeom>
              <a:avLst/>
              <a:gdLst/>
              <a:ahLst/>
              <a:cxnLst/>
              <a:rect l="0" t="0" r="788035" b="252730"/>
              <a:pathLst>
                <a:path w="788035" h="252730" fill="none">
                  <a:moveTo>
                    <a:pt x="680719" y="0"/>
                  </a:moveTo>
                  <a:lnTo>
                    <a:pt x="573407" y="54385"/>
                  </a:lnTo>
                  <a:lnTo>
                    <a:pt x="394017" y="146359"/>
                  </a:lnTo>
                  <a:lnTo>
                    <a:pt x="214627" y="54385"/>
                  </a:lnTo>
                  <a:lnTo>
                    <a:pt x="107315" y="0"/>
                  </a:lnTo>
                  <a:lnTo>
                    <a:pt x="0" y="51986"/>
                  </a:lnTo>
                  <a:lnTo>
                    <a:pt x="107315" y="106371"/>
                  </a:lnTo>
                  <a:lnTo>
                    <a:pt x="394017" y="252726"/>
                  </a:lnTo>
                  <a:lnTo>
                    <a:pt x="680719" y="106371"/>
                  </a:lnTo>
                  <a:lnTo>
                    <a:pt x="788031" y="51986"/>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3" name="Google Shape;1219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Y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uC4AAHwHAACRMwAACwkAAAAAAAAmAAAACAAAAP//////////"/>
                </a:ext>
              </a:extLst>
            </p:cNvSpPr>
            <p:nvPr/>
          </p:nvSpPr>
          <p:spPr>
            <a:xfrm>
              <a:off x="7594600" y="1216660"/>
              <a:ext cx="788035" cy="253365"/>
            </a:xfrm>
            <a:custGeom>
              <a:avLst/>
              <a:gdLst/>
              <a:ahLst/>
              <a:cxnLst/>
              <a:rect l="0" t="0" r="788035" b="253365"/>
              <a:pathLst>
                <a:path w="788035" h="253365" fill="none">
                  <a:moveTo>
                    <a:pt x="680719" y="3"/>
                  </a:moveTo>
                  <a:lnTo>
                    <a:pt x="573407" y="54525"/>
                  </a:lnTo>
                  <a:lnTo>
                    <a:pt x="466092" y="109043"/>
                  </a:lnTo>
                  <a:lnTo>
                    <a:pt x="394017" y="146726"/>
                  </a:lnTo>
                  <a:lnTo>
                    <a:pt x="321942" y="109043"/>
                  </a:lnTo>
                  <a:lnTo>
                    <a:pt x="214627" y="54525"/>
                  </a:lnTo>
                  <a:lnTo>
                    <a:pt x="107315" y="3"/>
                  </a:lnTo>
                  <a:lnTo>
                    <a:pt x="0" y="51318"/>
                  </a:lnTo>
                  <a:lnTo>
                    <a:pt x="107315" y="106638"/>
                  </a:lnTo>
                  <a:lnTo>
                    <a:pt x="214627" y="161160"/>
                  </a:lnTo>
                  <a:lnTo>
                    <a:pt x="394017" y="253365"/>
                  </a:lnTo>
                  <a:lnTo>
                    <a:pt x="573407" y="161160"/>
                  </a:lnTo>
                  <a:lnTo>
                    <a:pt x="680719" y="106638"/>
                  </a:lnTo>
                  <a:lnTo>
                    <a:pt x="788031" y="51318"/>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1219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U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uC4AAPkFAACRMwAAYwgAAAAAAAAmAAAACAAAAP//////////"/>
                </a:ext>
              </a:extLst>
            </p:cNvSpPr>
            <p:nvPr/>
          </p:nvSpPr>
          <p:spPr>
            <a:xfrm>
              <a:off x="7594600" y="970915"/>
              <a:ext cx="788035" cy="392430"/>
            </a:xfrm>
            <a:custGeom>
              <a:avLst/>
              <a:gdLst/>
              <a:ahLst/>
              <a:cxnLst/>
              <a:rect l="0" t="0" r="788035" b="392430"/>
              <a:pathLst>
                <a:path w="788035" h="392430" fill="none">
                  <a:moveTo>
                    <a:pt x="394017" y="4"/>
                  </a:moveTo>
                  <a:lnTo>
                    <a:pt x="0" y="190608"/>
                  </a:lnTo>
                  <a:lnTo>
                    <a:pt x="394017" y="392426"/>
                  </a:lnTo>
                  <a:lnTo>
                    <a:pt x="788031" y="190608"/>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1219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pTMAAP4GAADsMwAAOQcAAAAAAAAmAAAACAAAAP//////////"/>
                </a:ext>
              </a:extLst>
            </p:cNvSpPr>
            <p:nvPr/>
          </p:nvSpPr>
          <p:spPr>
            <a:xfrm>
              <a:off x="8395335" y="1136650"/>
              <a:ext cx="45085" cy="37465"/>
            </a:xfrm>
            <a:custGeom>
              <a:avLst/>
              <a:gdLst/>
              <a:ahLst/>
              <a:cxnLst/>
              <a:rect l="0" t="0" r="45085" b="37465"/>
              <a:pathLst>
                <a:path w="45085" h="37465">
                  <a:moveTo>
                    <a:pt x="17998" y="3"/>
                  </a:moveTo>
                  <a:cubicBezTo>
                    <a:pt x="8119" y="3"/>
                    <a:pt x="0" y="8440"/>
                    <a:pt x="0" y="18335"/>
                  </a:cubicBezTo>
                  <a:cubicBezTo>
                    <a:pt x="0" y="28995"/>
                    <a:pt x="7383" y="37465"/>
                    <a:pt x="17907" y="37465"/>
                  </a:cubicBezTo>
                  <a:cubicBezTo>
                    <a:pt x="18371" y="37465"/>
                    <a:pt x="18843" y="37447"/>
                    <a:pt x="19322" y="37414"/>
                  </a:cubicBezTo>
                  <a:cubicBezTo>
                    <a:pt x="36225" y="37414"/>
                    <a:pt x="45081" y="17540"/>
                    <a:pt x="32199" y="5618"/>
                  </a:cubicBezTo>
                  <a:cubicBezTo>
                    <a:pt x="28979" y="1643"/>
                    <a:pt x="24152" y="53"/>
                    <a:pt x="19322" y="53"/>
                  </a:cubicBezTo>
                  <a:cubicBezTo>
                    <a:pt x="18876" y="17"/>
                    <a:pt x="18437" y="3"/>
                    <a:pt x="17998" y="3"/>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89" name="Google Shape;12194;p71"/>
          <p:cNvGrpSpPr>
            <a:extLst>
              <a:ext uri="smNativeData">
                <pr:smNativeData xmlns:pr="smNativeData" xmlns="smNativeData" val="SMDATA_6_r2NKZxMAAAAlAAAAAQAAAA8BAAAAkAAAAEgAAACQAAAASAAAAAAAAAAAAAAAAAAAABcAAAAUAAAAAAAAAAAAAAD/fwAA/38AAAAAAAAJAAAABAAAAAAAAQAfAAAAVAAAAAAAAAAAAAAAAAAAAAAAAAAAAAAAAAAAAAAAAAAAAAAAAAAAAAAAAAAAAAAAAAAAAAAAAAAAAAAAAAAAAAAAAAAAAAAAAAAAAAAAAAAAAAAAAAAAACEAAAAYAAAAFAAAALYWAACnEAAAqiAAAHoUAAAQAAAAJgAAAAgAAAD/////AAAAAA=="/>
              </a:ext>
            </a:extLst>
          </p:cNvGrpSpPr>
          <p:nvPr/>
        </p:nvGrpSpPr>
        <p:grpSpPr>
          <a:xfrm>
            <a:off x="3691890" y="2707005"/>
            <a:ext cx="1617980" cy="621665"/>
            <a:chOff x="3691890" y="2707005"/>
            <a:chExt cx="1617980" cy="621665"/>
          </a:xfrm>
        </p:grpSpPr>
        <p:sp>
          <p:nvSpPr>
            <p:cNvPr id="303" name="Google Shape;1219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B/f38AAAAAA8zMzADAwP8Af39/AAAAAAAAAAAAAAAAAAAAAAAAAAAAIQAAABgAAAAUAAAAIRkAAKoQAACqGQAAvhEAAAAAAAAmAAAACAAAAP//////////"/>
                </a:ext>
              </a:extLst>
            </p:cNvSpPr>
            <p:nvPr/>
          </p:nvSpPr>
          <p:spPr>
            <a:xfrm>
              <a:off x="4084955" y="2708910"/>
              <a:ext cx="86995" cy="175260"/>
            </a:xfrm>
            <a:custGeom>
              <a:avLst/>
              <a:gdLst/>
              <a:ahLst/>
              <a:cxnLst/>
              <a:rect l="0" t="0" r="86995" b="175260"/>
              <a:pathLst>
                <a:path w="86995" h="175260">
                  <a:moveTo>
                    <a:pt x="0" y="6"/>
                  </a:moveTo>
                  <a:cubicBezTo>
                    <a:pt x="0" y="68373"/>
                    <a:pt x="31897" y="132890"/>
                    <a:pt x="86989" y="175260"/>
                  </a:cubicBezTo>
                  <a:cubicBezTo>
                    <a:pt x="32866" y="132890"/>
                    <a:pt x="969" y="68373"/>
                    <a:pt x="969" y="6"/>
                  </a:cubicBezTo>
                  <a:close/>
                </a:path>
              </a:pathLst>
            </a:custGeom>
            <a:solidFill>
              <a:srgbClr val="CFD9E0"/>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2" name="Google Shape;1219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RF1z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RF1zAAAAAAEAAAAAAAAAAAAAAAAAAAAAAAAAAAAAAAAAAAAAAAAAAAAAAAB/f38AAAAAA8zMzADAwP8Af39/AAAAAAAAAAAAAAAAAAAAAAAAAAAAIQAAABgAAAAUAAAAfhcAALQQAACEGgAArRMAAAAAAAAmAAAACAAAAP//////////"/>
                </a:ext>
              </a:extLst>
            </p:cNvSpPr>
            <p:nvPr/>
          </p:nvSpPr>
          <p:spPr>
            <a:xfrm>
              <a:off x="3818890" y="2715260"/>
              <a:ext cx="491490" cy="483235"/>
            </a:xfrm>
            <a:custGeom>
              <a:avLst/>
              <a:gdLst/>
              <a:ahLst/>
              <a:cxnLst/>
              <a:rect l="0" t="0" r="491490" b="483235"/>
              <a:pathLst>
                <a:path w="491490" h="483235">
                  <a:moveTo>
                    <a:pt x="491490" y="483229"/>
                  </a:moveTo>
                  <a:cubicBezTo>
                    <a:pt x="223144" y="483229"/>
                    <a:pt x="3852" y="268036"/>
                    <a:pt x="0" y="0"/>
                  </a:cubicBezTo>
                  <a:cubicBezTo>
                    <a:pt x="3852" y="268036"/>
                    <a:pt x="223144" y="483229"/>
                    <a:pt x="491490" y="483229"/>
                  </a:cubicBezTo>
                  <a:close/>
                </a:path>
              </a:pathLst>
            </a:custGeom>
            <a:solidFill>
              <a:srgbClr val="445D73"/>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99" name="Google Shape;12197;p71"/>
            <p:cNvGrpSpPr>
              <a:extLst>
                <a:ext uri="smNativeData">
                  <pr:smNativeData xmlns:pr="smNativeData" xmlns="smNativeData" val="SMDATA_6_r2NKZxMAAAAlAAAAAQAAAA8BAAAAkAAAAEgAAACQAAAASAAAAAAAAAAAAAAAAAAAABcAAAAUAAAAAAAAAAAAAAD/fwAA/38AAAAAAAAJAAAABAAAAMhxtBQfAAAAVAAAAAAAAAAAAAAAAAAAAAAAAAAAAAAAAAAAAAAAAAAAAAAAAAAAAAAAAAAAAAAAAAAAAAAAAAAAAAAAAAAAAAAAAAAAAAAAAAAAAAAAAAAAAAAAAAAAACEAAAAYAAAAFAAAAH4XAACqEAAAIR8AAK0TAAAAAAAAJgAAAAgAAAD/////AAAAAA=="/>
                </a:ext>
              </a:extLst>
            </p:cNvGrpSpPr>
            <p:nvPr/>
          </p:nvGrpSpPr>
          <p:grpSpPr>
            <a:xfrm>
              <a:off x="3818890" y="2708910"/>
              <a:ext cx="1241425" cy="489585"/>
              <a:chOff x="3818890" y="2708910"/>
              <a:chExt cx="1241425" cy="489585"/>
            </a:xfrm>
          </p:grpSpPr>
          <p:sp>
            <p:nvSpPr>
              <p:cNvPr id="301" name="Google Shape;1219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gRoAAOESAAAhHwAArBMAAAAAAAAmAAAACAAAAP//////////"/>
                  </a:ext>
                </a:extLst>
              </p:cNvSpPr>
              <p:nvPr/>
            </p:nvSpPr>
            <p:spPr>
              <a:xfrm>
                <a:off x="4308475" y="3068955"/>
                <a:ext cx="751840" cy="128905"/>
              </a:xfrm>
              <a:custGeom>
                <a:avLst/>
                <a:gdLst/>
                <a:ahLst/>
                <a:cxnLst/>
                <a:rect l="0" t="0" r="751840" b="128905"/>
                <a:pathLst>
                  <a:path w="751840" h="128905" fill="none">
                    <a:moveTo>
                      <a:pt x="6" y="128899"/>
                    </a:moveTo>
                    <a:lnTo>
                      <a:pt x="751834" y="128899"/>
                    </a:lnTo>
                    <a:lnTo>
                      <a:pt x="751834" y="5"/>
                    </a:lnTo>
                    <a:lnTo>
                      <a:pt x="964" y="5"/>
                    </a:lnTo>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 name="Google Shape;1219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U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fhcAAKoQAACEGgAArRMAAAAAAAAmAAAACAAAAP//////////"/>
                  </a:ext>
                </a:extLst>
              </p:cNvSpPr>
              <p:nvPr/>
            </p:nvSpPr>
            <p:spPr>
              <a:xfrm>
                <a:off x="3818890" y="2708910"/>
                <a:ext cx="491490" cy="489585"/>
              </a:xfrm>
              <a:custGeom>
                <a:avLst/>
                <a:gdLst/>
                <a:ahLst/>
                <a:cxnLst/>
                <a:rect l="0" t="0" r="491490" b="489585"/>
                <a:pathLst>
                  <a:path w="491490" h="489585" fill="none">
                    <a:moveTo>
                      <a:pt x="490526" y="361655"/>
                    </a:moveTo>
                    <a:cubicBezTo>
                      <a:pt x="290467" y="361655"/>
                      <a:pt x="127925" y="200065"/>
                      <a:pt x="127925" y="5"/>
                    </a:cubicBezTo>
                    <a:lnTo>
                      <a:pt x="0" y="5"/>
                    </a:lnTo>
                    <a:lnTo>
                      <a:pt x="0" y="5774"/>
                    </a:lnTo>
                    <a:cubicBezTo>
                      <a:pt x="4810" y="274130"/>
                      <a:pt x="223144" y="489579"/>
                      <a:pt x="491490" y="489579"/>
                    </a:cubicBezTo>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96" name="Google Shape;1220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MZAACqEAAAEBwAAAoSAAAAAAAAJgAAAAgAAAD/////AAAAAA=="/>
                </a:ext>
              </a:extLst>
            </p:cNvGrpSpPr>
            <p:nvPr/>
          </p:nvGrpSpPr>
          <p:grpSpPr>
            <a:xfrm>
              <a:off x="4086225" y="2708910"/>
              <a:ext cx="475615" cy="223520"/>
              <a:chOff x="4086225" y="2708910"/>
              <a:chExt cx="475615" cy="223520"/>
            </a:xfrm>
          </p:grpSpPr>
          <p:sp>
            <p:nvSpPr>
              <p:cNvPr id="298" name="Google Shape;1220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gxoAAEMRAAAQHAAAChIAAAAAAAAmAAAACAAAAP//////////"/>
                  </a:ext>
                </a:extLst>
              </p:cNvSpPr>
              <p:nvPr/>
            </p:nvSpPr>
            <p:spPr>
              <a:xfrm>
                <a:off x="4309745" y="2806065"/>
                <a:ext cx="252095" cy="126365"/>
              </a:xfrm>
              <a:custGeom>
                <a:avLst/>
                <a:gdLst/>
                <a:ahLst/>
                <a:cxnLst/>
                <a:rect l="0" t="0" r="252095" b="126365"/>
                <a:pathLst>
                  <a:path w="252095" h="126365" fill="none">
                    <a:moveTo>
                      <a:pt x="5" y="126365"/>
                    </a:moveTo>
                    <a:lnTo>
                      <a:pt x="252089" y="126365"/>
                    </a:lnTo>
                    <a:lnTo>
                      <a:pt x="252089" y="5"/>
                    </a:lnTo>
                    <a:lnTo>
                      <a:pt x="5" y="5"/>
                    </a:lnTo>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 name="Google Shape;1220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H///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IxkAAKoQAACEGgAAChIAAAAAAAAmAAAACAAAAP//////////"/>
                  </a:ext>
                </a:extLst>
              </p:cNvSpPr>
              <p:nvPr/>
            </p:nvSpPr>
            <p:spPr>
              <a:xfrm>
                <a:off x="4086225" y="2708910"/>
                <a:ext cx="224155" cy="223520"/>
              </a:xfrm>
              <a:custGeom>
                <a:avLst/>
                <a:gdLst/>
                <a:ahLst/>
                <a:cxnLst/>
                <a:rect l="0" t="0" r="224155" b="223520"/>
                <a:pathLst>
                  <a:path w="224155" h="223520" fill="none">
                    <a:moveTo>
                      <a:pt x="224155" y="97311"/>
                    </a:moveTo>
                    <a:cubicBezTo>
                      <a:pt x="169321" y="97311"/>
                      <a:pt x="125063" y="53954"/>
                      <a:pt x="125063" y="6"/>
                    </a:cubicBezTo>
                    <a:lnTo>
                      <a:pt x="5" y="6"/>
                    </a:lnTo>
                    <a:cubicBezTo>
                      <a:pt x="5" y="68408"/>
                      <a:pt x="31754" y="132959"/>
                      <a:pt x="85622" y="175350"/>
                    </a:cubicBezTo>
                    <a:cubicBezTo>
                      <a:pt x="125063" y="206179"/>
                      <a:pt x="174127" y="223520"/>
                      <a:pt x="224155" y="223520"/>
                    </a:cubicBezTo>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93" name="Google Shape;12203;p71"/>
            <p:cNvGrpSpPr>
              <a:extLst>
                <a:ext uri="smNativeData">
                  <pr:smNativeData xmlns:pr="smNativeData" xmlns="smNativeData" val="SMDATA_6_r2NKZxMAAAAlAAAAAQAAAA8BAAAAkAAAAEgAAACQAAAASAAAAAAAAAAAAAAAAAAAABcAAAAUAAAAAAAAAAAAAAD/fwAA/38AAAAAAAAJAAAABAAAAEhwtBQfAAAAVAAAAAAAAAAAAAAAAAAAAAAAAAAAAAAAAAAAAAAAAAAAAAAAAAAAAAAAAAAAAAAAAAAAAAAAAAAAAAAAAAAAAAAAAAAAAAAAAAAAAAAAAAAAAAAAAAAAACEAAAAYAAAAFAAAAEoYAACqEAAAhB0AAOISAAAAAAAAJgAAAAgAAAD/////AAAAAA=="/>
                </a:ext>
              </a:extLst>
            </p:cNvGrpSpPr>
            <p:nvPr/>
          </p:nvGrpSpPr>
          <p:grpSpPr>
            <a:xfrm>
              <a:off x="3948430" y="2708910"/>
              <a:ext cx="849630" cy="360680"/>
              <a:chOff x="3948430" y="2708910"/>
              <a:chExt cx="849630" cy="360680"/>
            </a:xfrm>
          </p:grpSpPr>
          <p:sp>
            <p:nvSpPr>
              <p:cNvPr id="295" name="Google Shape;1220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ghoAAAkSAACEHQAA4hIAAAAAAAAmAAAACAAAAP//////////"/>
                  </a:ext>
                </a:extLst>
              </p:cNvSpPr>
              <p:nvPr/>
            </p:nvSpPr>
            <p:spPr>
              <a:xfrm>
                <a:off x="4309110" y="2931795"/>
                <a:ext cx="488950" cy="137795"/>
              </a:xfrm>
              <a:custGeom>
                <a:avLst/>
                <a:gdLst/>
                <a:ahLst/>
                <a:cxnLst/>
                <a:rect l="0" t="0" r="488950" b="137795"/>
                <a:pathLst>
                  <a:path w="488950" h="137795" fill="none">
                    <a:moveTo>
                      <a:pt x="6" y="137795"/>
                    </a:moveTo>
                    <a:lnTo>
                      <a:pt x="488944" y="137795"/>
                    </a:lnTo>
                    <a:lnTo>
                      <a:pt x="488944" y="5"/>
                    </a:lnTo>
                    <a:lnTo>
                      <a:pt x="6" y="5"/>
                    </a:ln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 name="Google Shape;1220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ShgAAKoQAACEGgAA4hIAAAAAAAAmAAAACAAAAP//////////"/>
                  </a:ext>
                </a:extLst>
              </p:cNvSpPr>
              <p:nvPr/>
            </p:nvSpPr>
            <p:spPr>
              <a:xfrm>
                <a:off x="3948430" y="2708910"/>
                <a:ext cx="361950" cy="360680"/>
              </a:xfrm>
              <a:custGeom>
                <a:avLst/>
                <a:gdLst/>
                <a:ahLst/>
                <a:cxnLst/>
                <a:rect l="0" t="0" r="361950" b="360680"/>
                <a:pathLst>
                  <a:path w="361950" h="360680" fill="none">
                    <a:moveTo>
                      <a:pt x="361950" y="223142"/>
                    </a:moveTo>
                    <a:cubicBezTo>
                      <a:pt x="310931" y="223142"/>
                      <a:pt x="262797" y="205831"/>
                      <a:pt x="223331" y="175054"/>
                    </a:cubicBezTo>
                    <a:cubicBezTo>
                      <a:pt x="169428" y="132734"/>
                      <a:pt x="137660" y="68293"/>
                      <a:pt x="136695" y="6"/>
                    </a:cubicBezTo>
                    <a:lnTo>
                      <a:pt x="6" y="6"/>
                    </a:lnTo>
                    <a:cubicBezTo>
                      <a:pt x="6" y="199098"/>
                      <a:pt x="161725" y="360680"/>
                      <a:pt x="361950" y="360680"/>
                    </a:cubicBezTo>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90" name="Google Shape;12206;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YWAACnEAAAqiAAAHoUAAAAAAAAJgAAAAgAAAD/////AAAAAA=="/>
                </a:ext>
              </a:extLst>
            </p:cNvGrpSpPr>
            <p:nvPr/>
          </p:nvGrpSpPr>
          <p:grpSpPr>
            <a:xfrm>
              <a:off x="3691890" y="2707005"/>
              <a:ext cx="1617980" cy="621665"/>
              <a:chOff x="3691890" y="2707005"/>
              <a:chExt cx="1617980" cy="621665"/>
            </a:xfrm>
          </p:grpSpPr>
          <p:sp>
            <p:nvSpPr>
              <p:cNvPr id="292" name="Google Shape;1220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U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gxoAAKwTAACqIAAAehQAAAAAAAAmAAAACAAAAP//////////"/>
                  </a:ext>
                </a:extLst>
              </p:cNvSpPr>
              <p:nvPr/>
            </p:nvSpPr>
            <p:spPr>
              <a:xfrm>
                <a:off x="4309745" y="3197860"/>
                <a:ext cx="1000125" cy="130810"/>
              </a:xfrm>
              <a:custGeom>
                <a:avLst/>
                <a:gdLst/>
                <a:ahLst/>
                <a:cxnLst/>
                <a:rect l="0" t="0" r="1000125" b="130810"/>
                <a:pathLst>
                  <a:path w="1000125" h="130810" fill="none">
                    <a:moveTo>
                      <a:pt x="5" y="130804"/>
                    </a:moveTo>
                    <a:lnTo>
                      <a:pt x="1000125" y="130804"/>
                    </a:lnTo>
                    <a:lnTo>
                      <a:pt x="1000125" y="0"/>
                    </a:lnTo>
                    <a:lnTo>
                      <a:pt x="5" y="0"/>
                    </a:lnTo>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1" name="Google Shape;1220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thYAAKcQAACEGgAAehQAAAAAAAAmAAAACAAAAP//////////"/>
                  </a:ext>
                </a:extLst>
              </p:cNvSpPr>
              <p:nvPr/>
            </p:nvSpPr>
            <p:spPr>
              <a:xfrm>
                <a:off x="3691890" y="2707005"/>
                <a:ext cx="618490" cy="621665"/>
              </a:xfrm>
              <a:custGeom>
                <a:avLst/>
                <a:gdLst/>
                <a:ahLst/>
                <a:cxnLst/>
                <a:rect l="0" t="0" r="618490" b="621665"/>
                <a:pathLst>
                  <a:path w="618490" h="621665" fill="none">
                    <a:moveTo>
                      <a:pt x="618490" y="491545"/>
                    </a:moveTo>
                    <a:cubicBezTo>
                      <a:pt x="350127" y="491545"/>
                      <a:pt x="130821" y="275653"/>
                      <a:pt x="126969" y="6746"/>
                    </a:cubicBezTo>
                    <a:lnTo>
                      <a:pt x="126969" y="0"/>
                    </a:lnTo>
                    <a:lnTo>
                      <a:pt x="6" y="0"/>
                    </a:lnTo>
                    <a:cubicBezTo>
                      <a:pt x="6" y="343117"/>
                      <a:pt x="276061" y="620698"/>
                      <a:pt x="618490" y="621665"/>
                    </a:cubicBezTo>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04" name="Google Shape;12209;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8EAAD5BQAAvQkAAL4KAAAQAAAAJgAAAAgAAAD/////AAAAAA=="/>
              </a:ext>
            </a:extLst>
          </p:cNvGrpSpPr>
          <p:nvPr/>
        </p:nvGrpSpPr>
        <p:grpSpPr>
          <a:xfrm>
            <a:off x="700405" y="970915"/>
            <a:ext cx="882650" cy="775335"/>
            <a:chOff x="700405" y="970915"/>
            <a:chExt cx="882650" cy="775335"/>
          </a:xfrm>
        </p:grpSpPr>
        <p:sp>
          <p:nvSpPr>
            <p:cNvPr id="316" name="Google Shape;1221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Jde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JdeQB/f38AAAAAA8zMzADAwP8Af39/AAAAAAAAAAAAAAAAAAAAAAAAAAAAIQAAABgAAAAUAAAADQYAAPwIAAAsCQAAvgoAAAAAAAAmAAAACAAAAP//////////"/>
                </a:ext>
              </a:extLst>
            </p:cNvSpPr>
            <p:nvPr/>
          </p:nvSpPr>
          <p:spPr>
            <a:xfrm>
              <a:off x="983615" y="1460500"/>
              <a:ext cx="507365" cy="285750"/>
            </a:xfrm>
            <a:custGeom>
              <a:avLst/>
              <a:gdLst/>
              <a:ahLst/>
              <a:cxnLst/>
              <a:rect l="0" t="0" r="507365" b="285750"/>
              <a:pathLst>
                <a:path w="507365" h="285750" fill="none">
                  <a:moveTo>
                    <a:pt x="0" y="179974"/>
                  </a:moveTo>
                  <a:cubicBezTo>
                    <a:pt x="188290" y="285746"/>
                    <a:pt x="427006" y="201285"/>
                    <a:pt x="507365" y="0"/>
                  </a:cubicBezTo>
                </a:path>
              </a:pathLst>
            </a:custGeom>
            <a:noFill/>
            <a:ln w="9525" cap="flat" cmpd="sng" algn="ctr">
              <a:solidFill>
                <a:srgbClr val="325D7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 name="Google Shape;1221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Jde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JdeQB/f38AAAAAA8zMzADAwP8Af39/AAAAAAAAAAAAAAAAAAAAAAAAAAAAIQAAABgAAAAUAAAA7gQAAOAHAAA6BQAARgkAAAAAAAAmAAAACAAAAP//////////"/>
                </a:ext>
              </a:extLst>
            </p:cNvSpPr>
            <p:nvPr/>
          </p:nvSpPr>
          <p:spPr>
            <a:xfrm>
              <a:off x="801370" y="1280160"/>
              <a:ext cx="48260" cy="227330"/>
            </a:xfrm>
            <a:custGeom>
              <a:avLst/>
              <a:gdLst/>
              <a:ahLst/>
              <a:cxnLst/>
              <a:rect l="0" t="0" r="48260" b="227330"/>
              <a:pathLst>
                <a:path w="48260" h="227330" fill="none">
                  <a:moveTo>
                    <a:pt x="3165" y="0"/>
                  </a:moveTo>
                  <a:cubicBezTo>
                    <a:pt x="795" y="15788"/>
                    <a:pt x="4" y="32365"/>
                    <a:pt x="4" y="48939"/>
                  </a:cubicBezTo>
                  <a:cubicBezTo>
                    <a:pt x="4" y="111299"/>
                    <a:pt x="16614" y="172865"/>
                    <a:pt x="48256" y="227330"/>
                  </a:cubicBezTo>
                </a:path>
              </a:pathLst>
            </a:custGeom>
            <a:noFill/>
            <a:ln w="9525" cap="flat" cmpd="sng" algn="ctr">
              <a:solidFill>
                <a:srgbClr val="325D7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 name="Google Shape;1221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DJde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DJdeQB/f38AAAAAA8zMzADAwP8Af39/AAAAAAAAAAAAAAAAAAAAAAAAAAAAIQAAABgAAAAUAAAAPAUAAPkFAAC8CQAALQgAAAAAAAAmAAAACAAAAP//////////"/>
                </a:ext>
              </a:extLst>
            </p:cNvSpPr>
            <p:nvPr/>
          </p:nvSpPr>
          <p:spPr>
            <a:xfrm>
              <a:off x="850900" y="970915"/>
              <a:ext cx="731520" cy="358140"/>
            </a:xfrm>
            <a:custGeom>
              <a:avLst/>
              <a:gdLst/>
              <a:ahLst/>
              <a:cxnLst/>
              <a:rect l="0" t="0" r="731520" b="358140"/>
              <a:pathLst>
                <a:path w="731520" h="358140" fill="none">
                  <a:moveTo>
                    <a:pt x="665303" y="358136"/>
                  </a:moveTo>
                  <a:cubicBezTo>
                    <a:pt x="665303" y="276097"/>
                    <a:pt x="636926" y="197213"/>
                    <a:pt x="586476" y="134107"/>
                  </a:cubicBezTo>
                  <a:lnTo>
                    <a:pt x="665303" y="134107"/>
                  </a:lnTo>
                  <a:cubicBezTo>
                    <a:pt x="701563" y="134107"/>
                    <a:pt x="731516" y="104129"/>
                    <a:pt x="731516" y="67054"/>
                  </a:cubicBezTo>
                  <a:cubicBezTo>
                    <a:pt x="731516" y="29979"/>
                    <a:pt x="701563" y="4"/>
                    <a:pt x="665303" y="4"/>
                  </a:cubicBezTo>
                  <a:lnTo>
                    <a:pt x="323191" y="4"/>
                  </a:lnTo>
                  <a:lnTo>
                    <a:pt x="318465" y="4"/>
                  </a:lnTo>
                  <a:lnTo>
                    <a:pt x="307428" y="4"/>
                  </a:lnTo>
                  <a:cubicBezTo>
                    <a:pt x="181304" y="4"/>
                    <a:pt x="63852" y="67054"/>
                    <a:pt x="0" y="176705"/>
                  </a:cubicBezTo>
                </a:path>
              </a:pathLst>
            </a:custGeom>
            <a:noFill/>
            <a:ln w="9525" cap="flat" cmpd="sng" algn="ctr">
              <a:solidFill>
                <a:srgbClr val="325D7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 name="Google Shape;1221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9AgAABkGAACdCQAAwgYAAAAAAAAmAAAACAAAAP//////////"/>
                </a:ext>
              </a:extLst>
            </p:cNvSpPr>
            <p:nvPr/>
          </p:nvSpPr>
          <p:spPr>
            <a:xfrm>
              <a:off x="1455420" y="991235"/>
              <a:ext cx="107315" cy="107315"/>
            </a:xfrm>
            <a:custGeom>
              <a:avLst/>
              <a:gdLst/>
              <a:ahLst/>
              <a:cxnLst/>
              <a:rect l="0" t="0" r="107315" b="107315"/>
              <a:pathLst>
                <a:path w="107315" h="107315" fill="none">
                  <a:moveTo>
                    <a:pt x="61548" y="0"/>
                  </a:moveTo>
                  <a:cubicBezTo>
                    <a:pt x="20517" y="0"/>
                    <a:pt x="0" y="48922"/>
                    <a:pt x="28408" y="78120"/>
                  </a:cubicBezTo>
                  <a:cubicBezTo>
                    <a:pt x="57603" y="107315"/>
                    <a:pt x="107315" y="86797"/>
                    <a:pt x="107315" y="45766"/>
                  </a:cubicBezTo>
                  <a:cubicBezTo>
                    <a:pt x="107315" y="20517"/>
                    <a:pt x="86797" y="0"/>
                    <a:pt x="61548"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1221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WgQAAOIHAADhCAAAMwoAAAAAAAAmAAAACAAAAP//////////"/>
                </a:ext>
              </a:extLst>
            </p:cNvSpPr>
            <p:nvPr/>
          </p:nvSpPr>
          <p:spPr>
            <a:xfrm>
              <a:off x="707390" y="1281430"/>
              <a:ext cx="735965" cy="376555"/>
            </a:xfrm>
            <a:custGeom>
              <a:avLst/>
              <a:gdLst/>
              <a:ahLst/>
              <a:cxnLst/>
              <a:rect l="0" t="0" r="735965" b="376555"/>
              <a:pathLst>
                <a:path w="735965" h="376555" fill="none">
                  <a:moveTo>
                    <a:pt x="140259" y="0"/>
                  </a:moveTo>
                  <a:cubicBezTo>
                    <a:pt x="137895" y="15789"/>
                    <a:pt x="136323" y="31579"/>
                    <a:pt x="137111" y="47365"/>
                  </a:cubicBezTo>
                  <a:cubicBezTo>
                    <a:pt x="136323" y="111310"/>
                    <a:pt x="156020" y="173672"/>
                    <a:pt x="192266" y="225774"/>
                  </a:cubicBezTo>
                  <a:lnTo>
                    <a:pt x="66979" y="225774"/>
                  </a:lnTo>
                  <a:cubicBezTo>
                    <a:pt x="29945" y="225774"/>
                    <a:pt x="3" y="255771"/>
                    <a:pt x="3" y="292873"/>
                  </a:cubicBezTo>
                  <a:cubicBezTo>
                    <a:pt x="3" y="329186"/>
                    <a:pt x="29945" y="359186"/>
                    <a:pt x="66979" y="359186"/>
                  </a:cubicBezTo>
                  <a:lnTo>
                    <a:pt x="412110" y="359186"/>
                  </a:lnTo>
                  <a:cubicBezTo>
                    <a:pt x="547638" y="376551"/>
                    <a:pt x="678441" y="303926"/>
                    <a:pt x="735965" y="179198"/>
                  </a:cubicBezTo>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 name="Google Shape;1221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jgUAABMGAAAPCQAALQgAAAAAAAAmAAAACAAAAP//////////"/>
                </a:ext>
              </a:extLst>
            </p:cNvSpPr>
            <p:nvPr/>
          </p:nvSpPr>
          <p:spPr>
            <a:xfrm>
              <a:off x="902970" y="987425"/>
              <a:ext cx="569595" cy="341630"/>
            </a:xfrm>
            <a:custGeom>
              <a:avLst/>
              <a:gdLst/>
              <a:ahLst/>
              <a:cxnLst/>
              <a:rect l="0" t="0" r="569595" b="341630"/>
              <a:pathLst>
                <a:path w="569595" h="341630" fill="none">
                  <a:moveTo>
                    <a:pt x="569591" y="341626"/>
                  </a:moveTo>
                  <a:cubicBezTo>
                    <a:pt x="569591" y="204347"/>
                    <a:pt x="481355" y="83631"/>
                    <a:pt x="351364" y="41816"/>
                  </a:cubicBezTo>
                  <a:cubicBezTo>
                    <a:pt x="221378" y="0"/>
                    <a:pt x="79569" y="46550"/>
                    <a:pt x="0" y="157798"/>
                  </a:cubicBezTo>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 name="Google Shape;1221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TwQAAFIGAADWCAAAFAoAAAAAAAAmAAAACAAAAP//////////"/>
                </a:ext>
              </a:extLst>
            </p:cNvSpPr>
            <p:nvPr/>
          </p:nvSpPr>
          <p:spPr>
            <a:xfrm>
              <a:off x="700405" y="1027430"/>
              <a:ext cx="735965" cy="610870"/>
            </a:xfrm>
            <a:custGeom>
              <a:avLst/>
              <a:gdLst/>
              <a:ahLst/>
              <a:cxnLst/>
              <a:rect l="0" t="0" r="735965" b="610870"/>
              <a:pathLst>
                <a:path w="735965" h="610870" fill="none">
                  <a:moveTo>
                    <a:pt x="735965" y="303444"/>
                  </a:moveTo>
                  <a:cubicBezTo>
                    <a:pt x="735965" y="186368"/>
                    <a:pt x="663563" y="82037"/>
                    <a:pt x="554558" y="40622"/>
                  </a:cubicBezTo>
                  <a:cubicBezTo>
                    <a:pt x="444762" y="4"/>
                    <a:pt x="321439" y="31860"/>
                    <a:pt x="245058" y="120265"/>
                  </a:cubicBezTo>
                  <a:lnTo>
                    <a:pt x="67631" y="120265"/>
                  </a:lnTo>
                  <a:cubicBezTo>
                    <a:pt x="30236" y="120265"/>
                    <a:pt x="3" y="150529"/>
                    <a:pt x="3" y="187961"/>
                  </a:cubicBezTo>
                  <a:cubicBezTo>
                    <a:pt x="3" y="224597"/>
                    <a:pt x="30236" y="254860"/>
                    <a:pt x="67631" y="254860"/>
                  </a:cubicBezTo>
                  <a:lnTo>
                    <a:pt x="181406" y="254860"/>
                  </a:lnTo>
                  <a:cubicBezTo>
                    <a:pt x="158334" y="389459"/>
                    <a:pt x="236306" y="520872"/>
                    <a:pt x="364403" y="565473"/>
                  </a:cubicBezTo>
                  <a:cubicBezTo>
                    <a:pt x="493296" y="610870"/>
                    <a:pt x="635713" y="556711"/>
                    <a:pt x="701753" y="437246"/>
                  </a:cubicBezTo>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 name="Google Shape;1221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QQUAAKkGAAC9CQAA9AkAAAAAAAAmAAAACAAAAP//////////"/>
                </a:ext>
              </a:extLst>
            </p:cNvSpPr>
            <p:nvPr/>
          </p:nvSpPr>
          <p:spPr>
            <a:xfrm>
              <a:off x="854075" y="1082675"/>
              <a:ext cx="728980" cy="535305"/>
            </a:xfrm>
            <a:custGeom>
              <a:avLst/>
              <a:gdLst/>
              <a:ahLst/>
              <a:cxnLst/>
              <a:rect l="0" t="0" r="728980" b="535305"/>
              <a:pathLst>
                <a:path w="728980" h="535305" fill="none">
                  <a:moveTo>
                    <a:pt x="304202" y="0"/>
                  </a:moveTo>
                  <a:cubicBezTo>
                    <a:pt x="118212" y="789"/>
                    <a:pt x="0" y="200540"/>
                    <a:pt x="89842" y="363972"/>
                  </a:cubicBezTo>
                  <a:cubicBezTo>
                    <a:pt x="178896" y="527405"/>
                    <a:pt x="410592" y="535301"/>
                    <a:pt x="511468" y="378975"/>
                  </a:cubicBezTo>
                  <a:lnTo>
                    <a:pt x="661991" y="378975"/>
                  </a:lnTo>
                  <a:cubicBezTo>
                    <a:pt x="699030" y="378975"/>
                    <a:pt x="728976" y="348974"/>
                    <a:pt x="728976" y="311866"/>
                  </a:cubicBezTo>
                  <a:cubicBezTo>
                    <a:pt x="728976" y="274758"/>
                    <a:pt x="699030" y="244754"/>
                    <a:pt x="661991" y="244754"/>
                  </a:cubicBezTo>
                  <a:lnTo>
                    <a:pt x="550084" y="244754"/>
                  </a:lnTo>
                  <a:cubicBezTo>
                    <a:pt x="549296" y="109747"/>
                    <a:pt x="439750" y="0"/>
                    <a:pt x="304202"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 name="Google Shape;1221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9AgAAEgIAACdCQAA8QgAAAAAAAAmAAAACAAAAP//////////"/>
                </a:ext>
              </a:extLst>
            </p:cNvSpPr>
            <p:nvPr/>
          </p:nvSpPr>
          <p:spPr>
            <a:xfrm>
              <a:off x="1455420" y="1346200"/>
              <a:ext cx="107315" cy="107315"/>
            </a:xfrm>
            <a:custGeom>
              <a:avLst/>
              <a:gdLst/>
              <a:ahLst/>
              <a:cxnLst/>
              <a:rect l="0" t="0" r="107315" b="107315"/>
              <a:pathLst>
                <a:path w="107315" h="107315" fill="none">
                  <a:moveTo>
                    <a:pt x="61548" y="3"/>
                  </a:moveTo>
                  <a:cubicBezTo>
                    <a:pt x="20517" y="3"/>
                    <a:pt x="0" y="48924"/>
                    <a:pt x="28408" y="78118"/>
                  </a:cubicBezTo>
                  <a:cubicBezTo>
                    <a:pt x="57603" y="107311"/>
                    <a:pt x="107315" y="86798"/>
                    <a:pt x="107315" y="45768"/>
                  </a:cubicBezTo>
                  <a:cubicBezTo>
                    <a:pt x="107315" y="20516"/>
                    <a:pt x="86797" y="3"/>
                    <a:pt x="61548" y="3"/>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1221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4gUAAAQHAABlCAAAdAkAAAAAAAAmAAAACAAAAP//////////"/>
                </a:ext>
              </a:extLst>
            </p:cNvSpPr>
            <p:nvPr/>
          </p:nvSpPr>
          <p:spPr>
            <a:xfrm>
              <a:off x="956310" y="1140460"/>
              <a:ext cx="408305" cy="396240"/>
            </a:xfrm>
            <a:custGeom>
              <a:avLst/>
              <a:gdLst/>
              <a:ahLst/>
              <a:cxnLst/>
              <a:rect l="0" t="0" r="408305" b="396240"/>
              <a:pathLst>
                <a:path w="408305" h="396240" fill="none">
                  <a:moveTo>
                    <a:pt x="201789" y="4"/>
                  </a:moveTo>
                  <a:cubicBezTo>
                    <a:pt x="112719" y="4"/>
                    <a:pt x="35473" y="63147"/>
                    <a:pt x="17342" y="151550"/>
                  </a:cubicBezTo>
                  <a:cubicBezTo>
                    <a:pt x="3" y="239954"/>
                    <a:pt x="47297" y="327568"/>
                    <a:pt x="130061" y="362297"/>
                  </a:cubicBezTo>
                  <a:cubicBezTo>
                    <a:pt x="212825" y="396236"/>
                    <a:pt x="308986" y="367822"/>
                    <a:pt x="358645" y="292838"/>
                  </a:cubicBezTo>
                  <a:cubicBezTo>
                    <a:pt x="408305" y="217854"/>
                    <a:pt x="398845" y="118400"/>
                    <a:pt x="335000" y="55253"/>
                  </a:cubicBezTo>
                  <a:cubicBezTo>
                    <a:pt x="299527" y="19734"/>
                    <a:pt x="252236" y="4"/>
                    <a:pt x="201789" y="4"/>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 name="Google Shape;1222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YgQAAGUJAAAKBQAADwoAAAAAAAAmAAAACAAAAP//////////"/>
                </a:ext>
              </a:extLst>
            </p:cNvSpPr>
            <p:nvPr/>
          </p:nvSpPr>
          <p:spPr>
            <a:xfrm>
              <a:off x="712470" y="1527175"/>
              <a:ext cx="106680" cy="107950"/>
            </a:xfrm>
            <a:custGeom>
              <a:avLst/>
              <a:gdLst/>
              <a:ahLst/>
              <a:cxnLst/>
              <a:rect l="0" t="0" r="106680" b="107950"/>
              <a:pathLst>
                <a:path w="106680" h="107950" fill="none">
                  <a:moveTo>
                    <a:pt x="61183" y="0"/>
                  </a:moveTo>
                  <a:cubicBezTo>
                    <a:pt x="20395" y="0"/>
                    <a:pt x="4" y="49641"/>
                    <a:pt x="28240" y="78797"/>
                  </a:cubicBezTo>
                  <a:cubicBezTo>
                    <a:pt x="57260" y="107950"/>
                    <a:pt x="106676" y="87462"/>
                    <a:pt x="106676" y="46489"/>
                  </a:cubicBezTo>
                  <a:cubicBezTo>
                    <a:pt x="106676" y="20488"/>
                    <a:pt x="86285" y="0"/>
                    <a:pt x="61183"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 name="Google Shape;1222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YgQAADIHAAAKBQAA2wcAAAAAAAAmAAAACAAAAP//////////"/>
                </a:ext>
              </a:extLst>
            </p:cNvSpPr>
            <p:nvPr/>
          </p:nvSpPr>
          <p:spPr>
            <a:xfrm>
              <a:off x="712470" y="1169670"/>
              <a:ext cx="106680" cy="107315"/>
            </a:xfrm>
            <a:custGeom>
              <a:avLst/>
              <a:gdLst/>
              <a:ahLst/>
              <a:cxnLst/>
              <a:rect l="0" t="0" r="106680" b="107315"/>
              <a:pathLst>
                <a:path w="106680" h="107315" fill="none">
                  <a:moveTo>
                    <a:pt x="61183" y="0"/>
                  </a:moveTo>
                  <a:cubicBezTo>
                    <a:pt x="20395" y="0"/>
                    <a:pt x="4" y="49711"/>
                    <a:pt x="29024" y="78906"/>
                  </a:cubicBezTo>
                  <a:cubicBezTo>
                    <a:pt x="57260" y="107311"/>
                    <a:pt x="106676" y="86797"/>
                    <a:pt x="106676" y="45766"/>
                  </a:cubicBezTo>
                  <a:cubicBezTo>
                    <a:pt x="106676" y="20517"/>
                    <a:pt x="86285" y="0"/>
                    <a:pt x="61183"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7" name="Google Shape;12222;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MOAAD5BQAA7BIAAP0KAAAQAAAAJgAAAAgAAAD/////AAAAAA=="/>
              </a:ext>
            </a:extLst>
          </p:cNvGrpSpPr>
          <p:nvPr/>
        </p:nvGrpSpPr>
        <p:grpSpPr>
          <a:xfrm>
            <a:off x="2308225" y="970915"/>
            <a:ext cx="767715" cy="815340"/>
            <a:chOff x="2308225" y="970915"/>
            <a:chExt cx="767715" cy="815340"/>
          </a:xfrm>
        </p:grpSpPr>
        <p:grpSp>
          <p:nvGrpSpPr>
            <p:cNvPr id="324" name="Google Shape;12223;p71"/>
            <p:cNvGrpSpPr>
              <a:extLst>
                <a:ext uri="smNativeData">
                  <pr:smNativeData xmlns:pr="smNativeData" xmlns="smNativeData" val="SMDATA_6_r2NKZxMAAAAlAAAAAQAAAA8BAAAAkAAAAEgAAACQAAAASAAAAAAAAAAAAAAAAAAAABcAAAAUAAAAAAAAAAAAAAD/fwAA/38AAAAAAAAJAAAABAAAAAcAAAAfAAAAVAAAAAAAAAAAAAAAAAAAAAAAAAAAAAAAAAAAAAAAAAAAAAAAAAAAAAAAAAAAAAAAAAAAAAAAAAAAAAAAAAAAAAAAAAAAAAAAAAAAAAAAAAAAAAAAAAAAACEAAAAYAAAAFAAAADMOAAD5BQAA7BIAAHQKAAAAAAAAJgAAAAgAAAD/////AAAAAA=="/>
                </a:ext>
              </a:extLst>
            </p:cNvGrpSpPr>
            <p:nvPr/>
          </p:nvGrpSpPr>
          <p:grpSpPr>
            <a:xfrm>
              <a:off x="2308225" y="970915"/>
              <a:ext cx="767715" cy="728345"/>
              <a:chOff x="2308225" y="970915"/>
              <a:chExt cx="767715" cy="728345"/>
            </a:xfrm>
          </p:grpSpPr>
          <p:sp>
            <p:nvSpPr>
              <p:cNvPr id="350" name="Google Shape;1222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og8AAPkFAAB+EQAAQwcAAAAAAAAmAAAACAAAAP//////////"/>
                  </a:ext>
                </a:extLst>
              </p:cNvSpPr>
              <p:nvPr/>
            </p:nvSpPr>
            <p:spPr>
              <a:xfrm>
                <a:off x="2541270" y="970915"/>
                <a:ext cx="302260" cy="209550"/>
              </a:xfrm>
              <a:custGeom>
                <a:avLst/>
                <a:gdLst/>
                <a:ahLst/>
                <a:cxnLst/>
                <a:rect l="0" t="0" r="302260" b="209550"/>
                <a:pathLst>
                  <a:path w="302260" h="209550">
                    <a:moveTo>
                      <a:pt x="151132" y="4"/>
                    </a:moveTo>
                    <a:cubicBezTo>
                      <a:pt x="144024" y="4"/>
                      <a:pt x="136916" y="2067"/>
                      <a:pt x="130930" y="6193"/>
                    </a:cubicBezTo>
                    <a:cubicBezTo>
                      <a:pt x="90527" y="34709"/>
                      <a:pt x="4488" y="106745"/>
                      <a:pt x="0" y="190790"/>
                    </a:cubicBezTo>
                    <a:lnTo>
                      <a:pt x="4488" y="192288"/>
                    </a:lnTo>
                    <a:cubicBezTo>
                      <a:pt x="17956" y="196793"/>
                      <a:pt x="31423" y="202045"/>
                      <a:pt x="44891" y="208799"/>
                    </a:cubicBezTo>
                    <a:lnTo>
                      <a:pt x="44891" y="197540"/>
                    </a:lnTo>
                    <a:cubicBezTo>
                      <a:pt x="44891" y="136009"/>
                      <a:pt x="107738" y="84235"/>
                      <a:pt x="136916" y="63223"/>
                    </a:cubicBezTo>
                    <a:cubicBezTo>
                      <a:pt x="141404" y="60223"/>
                      <a:pt x="146266" y="58721"/>
                      <a:pt x="151132" y="58721"/>
                    </a:cubicBezTo>
                    <a:cubicBezTo>
                      <a:pt x="155994" y="58721"/>
                      <a:pt x="160856" y="60223"/>
                      <a:pt x="165344" y="63223"/>
                    </a:cubicBezTo>
                    <a:cubicBezTo>
                      <a:pt x="194526" y="84235"/>
                      <a:pt x="257369" y="136009"/>
                      <a:pt x="257369" y="197540"/>
                    </a:cubicBezTo>
                    <a:lnTo>
                      <a:pt x="257369" y="209550"/>
                    </a:lnTo>
                    <a:cubicBezTo>
                      <a:pt x="270088" y="202796"/>
                      <a:pt x="283556" y="197540"/>
                      <a:pt x="297023" y="193039"/>
                    </a:cubicBezTo>
                    <a:lnTo>
                      <a:pt x="302260" y="191537"/>
                    </a:lnTo>
                    <a:cubicBezTo>
                      <a:pt x="299266" y="107496"/>
                      <a:pt x="211733" y="35460"/>
                      <a:pt x="171330" y="6193"/>
                    </a:cubicBezTo>
                    <a:cubicBezTo>
                      <a:pt x="165344" y="2067"/>
                      <a:pt x="158236" y="4"/>
                      <a:pt x="151132"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9" name="Google Shape;1222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CE7V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CE7VQB/f38AAAAAA8zMzADAwP8Af39/AAAAAAAAAAAAAAAAAAAAAAAAAAAAIQAAABgAAAAUAAAAMw4AAB4HAACnDwAA6ggAAAAAAAAmAAAACAAAAP//////////"/>
                  </a:ext>
                </a:extLst>
              </p:cNvSpPr>
              <p:nvPr/>
            </p:nvSpPr>
            <p:spPr>
              <a:xfrm>
                <a:off x="2308225" y="1156970"/>
                <a:ext cx="236220" cy="292100"/>
              </a:xfrm>
              <a:custGeom>
                <a:avLst/>
                <a:gdLst/>
                <a:ahLst/>
                <a:cxnLst/>
                <a:rect l="0" t="0" r="236220" b="292100"/>
                <a:pathLst>
                  <a:path w="236220" h="292100">
                    <a:moveTo>
                      <a:pt x="199914" y="4"/>
                    </a:moveTo>
                    <a:cubicBezTo>
                      <a:pt x="198268" y="4"/>
                      <a:pt x="196623" y="48"/>
                      <a:pt x="194974" y="145"/>
                    </a:cubicBezTo>
                    <a:cubicBezTo>
                      <a:pt x="123736" y="145"/>
                      <a:pt x="50247" y="47309"/>
                      <a:pt x="16500" y="72013"/>
                    </a:cubicBezTo>
                    <a:cubicBezTo>
                      <a:pt x="4502" y="80994"/>
                      <a:pt x="4" y="96717"/>
                      <a:pt x="4502" y="110937"/>
                    </a:cubicBezTo>
                    <a:cubicBezTo>
                      <a:pt x="18751" y="157353"/>
                      <a:pt x="60744" y="262157"/>
                      <a:pt x="139482" y="292100"/>
                    </a:cubicBezTo>
                    <a:cubicBezTo>
                      <a:pt x="140232" y="290602"/>
                      <a:pt x="140982" y="289104"/>
                      <a:pt x="141733" y="287609"/>
                    </a:cubicBezTo>
                    <a:cubicBezTo>
                      <a:pt x="149983" y="276381"/>
                      <a:pt x="159730" y="265149"/>
                      <a:pt x="170227" y="254670"/>
                    </a:cubicBezTo>
                    <a:cubicBezTo>
                      <a:pt x="166479" y="253921"/>
                      <a:pt x="162731" y="252423"/>
                      <a:pt x="158979" y="251677"/>
                    </a:cubicBezTo>
                    <a:cubicBezTo>
                      <a:pt x="101240" y="232962"/>
                      <a:pt x="71242" y="156603"/>
                      <a:pt x="59994" y="122169"/>
                    </a:cubicBezTo>
                    <a:cubicBezTo>
                      <a:pt x="56996" y="112435"/>
                      <a:pt x="60744" y="101207"/>
                      <a:pt x="68994" y="95218"/>
                    </a:cubicBezTo>
                    <a:cubicBezTo>
                      <a:pt x="92990" y="77252"/>
                      <a:pt x="144730" y="43564"/>
                      <a:pt x="194974" y="43564"/>
                    </a:cubicBezTo>
                    <a:cubicBezTo>
                      <a:pt x="205475" y="43564"/>
                      <a:pt x="215222" y="45062"/>
                      <a:pt x="224969" y="48058"/>
                    </a:cubicBezTo>
                    <a:cubicBezTo>
                      <a:pt x="228720" y="49552"/>
                      <a:pt x="232468" y="51050"/>
                      <a:pt x="236220" y="52548"/>
                    </a:cubicBezTo>
                    <a:cubicBezTo>
                      <a:pt x="233969" y="38324"/>
                      <a:pt x="233219" y="24848"/>
                      <a:pt x="233219" y="10628"/>
                    </a:cubicBezTo>
                    <a:lnTo>
                      <a:pt x="233219" y="5384"/>
                    </a:lnTo>
                    <a:cubicBezTo>
                      <a:pt x="222116" y="2125"/>
                      <a:pt x="211017" y="4"/>
                      <a:pt x="199914" y="4"/>
                    </a:cubicBezTo>
                    <a:close/>
                  </a:path>
                </a:pathLst>
              </a:custGeom>
              <a:noFill/>
              <a:ln w="9525" cap="flat" cmpd="sng" algn="ctr">
                <a:solidFill>
                  <a:srgbClr val="213B5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8" name="Google Shape;1222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CE7V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CE7VQB/f38AAAAAA8zMzADAwP8Af39/AAAAAAAAAAAAAAAAAAAAAAAAAAAAIQAAABgAAAAUAAAAog8AACUHAAD6DwAAnQcAAAAAAAAmAAAACAAAAP//////////"/>
                  </a:ext>
                </a:extLst>
              </p:cNvSpPr>
              <p:nvPr/>
            </p:nvSpPr>
            <p:spPr>
              <a:xfrm>
                <a:off x="2541270" y="1161415"/>
                <a:ext cx="55880" cy="76200"/>
              </a:xfrm>
              <a:custGeom>
                <a:avLst/>
                <a:gdLst/>
                <a:ahLst/>
                <a:cxnLst/>
                <a:rect l="0" t="0" r="55880" b="76200"/>
                <a:pathLst>
                  <a:path w="55880" h="76200">
                    <a:moveTo>
                      <a:pt x="0" y="4"/>
                    </a:moveTo>
                    <a:lnTo>
                      <a:pt x="0" y="5232"/>
                    </a:lnTo>
                    <a:cubicBezTo>
                      <a:pt x="0" y="19423"/>
                      <a:pt x="746" y="33617"/>
                      <a:pt x="2982" y="47811"/>
                    </a:cubicBezTo>
                    <a:cubicBezTo>
                      <a:pt x="20863" y="54535"/>
                      <a:pt x="36508" y="64244"/>
                      <a:pt x="51411" y="76196"/>
                    </a:cubicBezTo>
                    <a:cubicBezTo>
                      <a:pt x="52898" y="74701"/>
                      <a:pt x="54389" y="73210"/>
                      <a:pt x="55880" y="72463"/>
                    </a:cubicBezTo>
                    <a:cubicBezTo>
                      <a:pt x="49174" y="54535"/>
                      <a:pt x="45450" y="36607"/>
                      <a:pt x="44705" y="17932"/>
                    </a:cubicBezTo>
                    <a:cubicBezTo>
                      <a:pt x="32038" y="11208"/>
                      <a:pt x="18627" y="5232"/>
                      <a:pt x="4469" y="1495"/>
                    </a:cubicBezTo>
                    <a:lnTo>
                      <a:pt x="0" y="4"/>
                    </a:lnTo>
                    <a:close/>
                  </a:path>
                </a:pathLst>
              </a:custGeom>
              <a:noFill/>
              <a:ln w="9525" cap="flat" cmpd="sng" algn="ctr">
                <a:solidFill>
                  <a:srgbClr val="213B5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7" name="Google Shape;1222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CE7V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CE7VQB/f38AAAAAA8zMzADAwP8Af39/AAAAAAAAAAAAAAAAAAAAAAAAAAAAIQAAABgAAAAUAAAA6Q8AAEEHAAA2EAAAlwcAAAAAAAAmAAAACAAAAP//////////"/>
                  </a:ext>
                </a:extLst>
              </p:cNvSpPr>
              <p:nvPr/>
            </p:nvSpPr>
            <p:spPr>
              <a:xfrm>
                <a:off x="2586355" y="1179195"/>
                <a:ext cx="48895" cy="54610"/>
              </a:xfrm>
              <a:custGeom>
                <a:avLst/>
                <a:gdLst/>
                <a:ahLst/>
                <a:cxnLst/>
                <a:rect l="0" t="0" r="48895" b="54610"/>
                <a:pathLst>
                  <a:path w="48895" h="54610">
                    <a:moveTo>
                      <a:pt x="3" y="4"/>
                    </a:moveTo>
                    <a:cubicBezTo>
                      <a:pt x="744" y="18705"/>
                      <a:pt x="4447" y="36657"/>
                      <a:pt x="11114" y="54610"/>
                    </a:cubicBezTo>
                    <a:cubicBezTo>
                      <a:pt x="22966" y="45632"/>
                      <a:pt x="35560" y="38899"/>
                      <a:pt x="48895" y="33663"/>
                    </a:cubicBezTo>
                    <a:cubicBezTo>
                      <a:pt x="34077" y="20198"/>
                      <a:pt x="17782" y="8978"/>
                      <a:pt x="3" y="4"/>
                    </a:cubicBezTo>
                    <a:close/>
                  </a:path>
                </a:pathLst>
              </a:custGeom>
              <a:noFill/>
              <a:ln w="9525" cap="flat" cmpd="sng" algn="ctr">
                <a:solidFill>
                  <a:srgbClr val="213B5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 name="Google Shape;1222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jQ4AAGIHAADDDwAArwgAAAAAAAAmAAAACAAAAP//////////"/>
                  </a:ext>
                </a:extLst>
              </p:cNvSpPr>
              <p:nvPr/>
            </p:nvSpPr>
            <p:spPr>
              <a:xfrm>
                <a:off x="2365375" y="1200150"/>
                <a:ext cx="196850" cy="211455"/>
              </a:xfrm>
              <a:custGeom>
                <a:avLst/>
                <a:gdLst/>
                <a:ahLst/>
                <a:cxnLst/>
                <a:rect l="0" t="0" r="196850" b="211455"/>
                <a:pathLst>
                  <a:path w="196850" h="211455">
                    <a:moveTo>
                      <a:pt x="137719" y="0"/>
                    </a:moveTo>
                    <a:cubicBezTo>
                      <a:pt x="87571" y="0"/>
                      <a:pt x="35181" y="33743"/>
                      <a:pt x="11979" y="51739"/>
                    </a:cubicBezTo>
                    <a:cubicBezTo>
                      <a:pt x="2996" y="57737"/>
                      <a:pt x="4" y="68984"/>
                      <a:pt x="2996" y="78734"/>
                    </a:cubicBezTo>
                    <a:cubicBezTo>
                      <a:pt x="13473" y="112474"/>
                      <a:pt x="43415" y="189708"/>
                      <a:pt x="101793" y="208453"/>
                    </a:cubicBezTo>
                    <a:cubicBezTo>
                      <a:pt x="105538" y="209200"/>
                      <a:pt x="108530" y="210701"/>
                      <a:pt x="112271" y="211451"/>
                    </a:cubicBezTo>
                    <a:cubicBezTo>
                      <a:pt x="129488" y="194206"/>
                      <a:pt x="148945" y="179208"/>
                      <a:pt x="170653" y="167961"/>
                    </a:cubicBezTo>
                    <a:cubicBezTo>
                      <a:pt x="170653" y="164963"/>
                      <a:pt x="170653" y="161212"/>
                      <a:pt x="170653" y="157464"/>
                    </a:cubicBezTo>
                    <a:cubicBezTo>
                      <a:pt x="169904" y="126722"/>
                      <a:pt x="179636" y="95979"/>
                      <a:pt x="196850" y="70485"/>
                    </a:cubicBezTo>
                    <a:cubicBezTo>
                      <a:pt x="187867" y="50988"/>
                      <a:pt x="181879" y="29992"/>
                      <a:pt x="178887" y="8999"/>
                    </a:cubicBezTo>
                    <a:cubicBezTo>
                      <a:pt x="175143" y="7499"/>
                      <a:pt x="171402" y="5998"/>
                      <a:pt x="167657" y="5248"/>
                    </a:cubicBezTo>
                    <a:cubicBezTo>
                      <a:pt x="157929" y="1500"/>
                      <a:pt x="147451" y="0"/>
                      <a:pt x="137719"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5" name="Google Shape;1222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pw8AAHAHAADzDwAA0QcAAAAAAAAmAAAACAAAAP//////////"/>
                  </a:ext>
                </a:extLst>
              </p:cNvSpPr>
              <p:nvPr/>
            </p:nvSpPr>
            <p:spPr>
              <a:xfrm>
                <a:off x="2544445" y="1209040"/>
                <a:ext cx="48260" cy="61595"/>
              </a:xfrm>
              <a:custGeom>
                <a:avLst/>
                <a:gdLst/>
                <a:ahLst/>
                <a:cxnLst/>
                <a:rect l="0" t="0" r="48260" b="61595"/>
                <a:pathLst>
                  <a:path w="48260" h="61595">
                    <a:moveTo>
                      <a:pt x="4" y="3"/>
                    </a:moveTo>
                    <a:cubicBezTo>
                      <a:pt x="3714" y="21032"/>
                      <a:pt x="9653" y="42065"/>
                      <a:pt x="17821" y="61595"/>
                    </a:cubicBezTo>
                    <a:cubicBezTo>
                      <a:pt x="23760" y="53331"/>
                      <a:pt x="29700" y="45819"/>
                      <a:pt x="37124" y="38311"/>
                    </a:cubicBezTo>
                    <a:cubicBezTo>
                      <a:pt x="40092" y="35305"/>
                      <a:pt x="44546" y="31550"/>
                      <a:pt x="48260" y="28544"/>
                    </a:cubicBezTo>
                    <a:cubicBezTo>
                      <a:pt x="33410" y="16527"/>
                      <a:pt x="17821" y="6764"/>
                      <a:pt x="4" y="3"/>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4" name="Google Shape;1223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xA4AAOkIAACOEAAAcwoAAAAAAAAmAAAACAAAAP//////////"/>
                  </a:ext>
                </a:extLst>
              </p:cNvSpPr>
              <p:nvPr/>
            </p:nvSpPr>
            <p:spPr>
              <a:xfrm>
                <a:off x="2400300" y="1448435"/>
                <a:ext cx="290830" cy="250190"/>
              </a:xfrm>
              <a:custGeom>
                <a:avLst/>
                <a:gdLst/>
                <a:ahLst/>
                <a:cxnLst/>
                <a:rect l="0" t="0" r="290830" b="250190"/>
                <a:pathLst>
                  <a:path w="290830" h="250190">
                    <a:moveTo>
                      <a:pt x="47224" y="0"/>
                    </a:moveTo>
                    <a:cubicBezTo>
                      <a:pt x="4" y="70414"/>
                      <a:pt x="28485" y="179776"/>
                      <a:pt x="44228" y="226966"/>
                    </a:cubicBezTo>
                    <a:cubicBezTo>
                      <a:pt x="48724" y="240450"/>
                      <a:pt x="61467" y="250190"/>
                      <a:pt x="76459" y="250190"/>
                    </a:cubicBezTo>
                    <a:lnTo>
                      <a:pt x="81706" y="250190"/>
                    </a:lnTo>
                    <a:cubicBezTo>
                      <a:pt x="133422" y="250190"/>
                      <a:pt x="239860" y="241949"/>
                      <a:pt x="290830" y="178277"/>
                    </a:cubicBezTo>
                    <a:cubicBezTo>
                      <a:pt x="290080" y="176778"/>
                      <a:pt x="288580" y="176032"/>
                      <a:pt x="287830" y="174533"/>
                    </a:cubicBezTo>
                    <a:cubicBezTo>
                      <a:pt x="279587" y="162549"/>
                      <a:pt x="272091" y="150564"/>
                      <a:pt x="265345" y="137829"/>
                    </a:cubicBezTo>
                    <a:cubicBezTo>
                      <a:pt x="263095" y="140824"/>
                      <a:pt x="261598" y="143822"/>
                      <a:pt x="259348" y="146816"/>
                    </a:cubicBezTo>
                    <a:cubicBezTo>
                      <a:pt x="224121" y="194759"/>
                      <a:pt x="146165" y="200752"/>
                      <a:pt x="108687" y="200752"/>
                    </a:cubicBezTo>
                    <a:lnTo>
                      <a:pt x="105691" y="200752"/>
                    </a:lnTo>
                    <a:cubicBezTo>
                      <a:pt x="95198" y="200752"/>
                      <a:pt x="85452" y="194010"/>
                      <a:pt x="82456" y="184270"/>
                    </a:cubicBezTo>
                    <a:cubicBezTo>
                      <a:pt x="71209" y="150564"/>
                      <a:pt x="50224" y="70414"/>
                      <a:pt x="86202" y="21725"/>
                    </a:cubicBezTo>
                    <a:cubicBezTo>
                      <a:pt x="88452" y="17977"/>
                      <a:pt x="90698" y="14983"/>
                      <a:pt x="93698" y="11985"/>
                    </a:cubicBezTo>
                    <a:cubicBezTo>
                      <a:pt x="79456" y="9740"/>
                      <a:pt x="65963" y="6742"/>
                      <a:pt x="52470" y="2249"/>
                    </a:cubicBezTo>
                    <a:cubicBezTo>
                      <a:pt x="50224" y="1499"/>
                      <a:pt x="48724" y="750"/>
                      <a:pt x="47224" y="0"/>
                    </a:cubicBez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3" name="Google Shape;1223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DQ8AAK8IAACrDwAA/AgAAAAAAAAmAAAACAAAAP//////////"/>
                  </a:ext>
                </a:extLst>
              </p:cNvSpPr>
              <p:nvPr/>
            </p:nvSpPr>
            <p:spPr>
              <a:xfrm>
                <a:off x="2446655" y="1411605"/>
                <a:ext cx="100330" cy="48895"/>
              </a:xfrm>
              <a:custGeom>
                <a:avLst/>
                <a:gdLst/>
                <a:ahLst/>
                <a:cxnLst/>
                <a:rect l="0" t="0" r="100330" b="48895"/>
                <a:pathLst>
                  <a:path w="100330" h="48895">
                    <a:moveTo>
                      <a:pt x="30696" y="0"/>
                    </a:moveTo>
                    <a:cubicBezTo>
                      <a:pt x="20216" y="10529"/>
                      <a:pt x="11233" y="21062"/>
                      <a:pt x="2997" y="33097"/>
                    </a:cubicBezTo>
                    <a:cubicBezTo>
                      <a:pt x="1498" y="34598"/>
                      <a:pt x="749" y="36103"/>
                      <a:pt x="0" y="36856"/>
                    </a:cubicBezTo>
                    <a:cubicBezTo>
                      <a:pt x="2247" y="37609"/>
                      <a:pt x="3746" y="38361"/>
                      <a:pt x="5244" y="39114"/>
                    </a:cubicBezTo>
                    <a:cubicBezTo>
                      <a:pt x="18718" y="43626"/>
                      <a:pt x="32944" y="46637"/>
                      <a:pt x="47170" y="48891"/>
                    </a:cubicBezTo>
                    <a:cubicBezTo>
                      <a:pt x="61393" y="30839"/>
                      <a:pt x="80110" y="15797"/>
                      <a:pt x="100326" y="4512"/>
                    </a:cubicBezTo>
                    <a:cubicBezTo>
                      <a:pt x="92839" y="6017"/>
                      <a:pt x="85354" y="6017"/>
                      <a:pt x="77867" y="6017"/>
                    </a:cubicBezTo>
                    <a:cubicBezTo>
                      <a:pt x="62142" y="6017"/>
                      <a:pt x="46421" y="3759"/>
                      <a:pt x="30696" y="0"/>
                    </a:cubicBez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2" name="Google Shape;1223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Pw8AAGsIAACsDwAAuAgAAAAAAAAmAAAACAAAAP//////////"/>
                  </a:ext>
                </a:extLst>
              </p:cNvSpPr>
              <p:nvPr/>
            </p:nvSpPr>
            <p:spPr>
              <a:xfrm>
                <a:off x="2478405" y="1368425"/>
                <a:ext cx="69215" cy="48895"/>
              </a:xfrm>
              <a:custGeom>
                <a:avLst/>
                <a:gdLst/>
                <a:ahLst/>
                <a:cxnLst/>
                <a:rect l="0" t="0" r="69215" b="48895"/>
                <a:pathLst>
                  <a:path w="69215" h="48895">
                    <a:moveTo>
                      <a:pt x="58049" y="0"/>
                    </a:moveTo>
                    <a:cubicBezTo>
                      <a:pt x="36465" y="11110"/>
                      <a:pt x="17119" y="25928"/>
                      <a:pt x="0" y="42965"/>
                    </a:cubicBezTo>
                    <a:cubicBezTo>
                      <a:pt x="14885" y="46667"/>
                      <a:pt x="30511" y="48891"/>
                      <a:pt x="46142" y="48891"/>
                    </a:cubicBezTo>
                    <a:cubicBezTo>
                      <a:pt x="53584" y="48891"/>
                      <a:pt x="61768" y="48150"/>
                      <a:pt x="69211" y="47408"/>
                    </a:cubicBezTo>
                    <a:cubicBezTo>
                      <a:pt x="62513" y="32595"/>
                      <a:pt x="59538" y="16295"/>
                      <a:pt x="58049" y="0"/>
                    </a:cubicBezTo>
                    <a:close/>
                  </a:path>
                </a:pathLst>
              </a:cu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1" name="Google Shape;1223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Ew8AAPwIAABmEAAAJQoAAAAAAAAmAAAACAAAAP//////////"/>
                  </a:ext>
                </a:extLst>
              </p:cNvSpPr>
              <p:nvPr/>
            </p:nvSpPr>
            <p:spPr>
              <a:xfrm>
                <a:off x="2450465" y="1460500"/>
                <a:ext cx="215265" cy="188595"/>
              </a:xfrm>
              <a:custGeom>
                <a:avLst/>
                <a:gdLst/>
                <a:ahLst/>
                <a:cxnLst/>
                <a:rect l="0" t="0" r="215265" b="188595"/>
                <a:pathLst>
                  <a:path w="215265" h="188595">
                    <a:moveTo>
                      <a:pt x="43506" y="0"/>
                    </a:moveTo>
                    <a:cubicBezTo>
                      <a:pt x="40504" y="2995"/>
                      <a:pt x="38256" y="5986"/>
                      <a:pt x="36005" y="9731"/>
                    </a:cubicBezTo>
                    <a:cubicBezTo>
                      <a:pt x="3" y="59124"/>
                      <a:pt x="21002" y="138452"/>
                      <a:pt x="32256" y="172128"/>
                    </a:cubicBezTo>
                    <a:cubicBezTo>
                      <a:pt x="35254" y="181859"/>
                      <a:pt x="45007" y="188595"/>
                      <a:pt x="55506" y="188595"/>
                    </a:cubicBezTo>
                    <a:lnTo>
                      <a:pt x="58504" y="188595"/>
                    </a:lnTo>
                    <a:cubicBezTo>
                      <a:pt x="96007" y="188595"/>
                      <a:pt x="174013" y="182608"/>
                      <a:pt x="209264" y="134708"/>
                    </a:cubicBezTo>
                    <a:cubicBezTo>
                      <a:pt x="211516" y="131716"/>
                      <a:pt x="213013" y="128721"/>
                      <a:pt x="215265" y="125730"/>
                    </a:cubicBezTo>
                    <a:cubicBezTo>
                      <a:pt x="202514" y="100284"/>
                      <a:pt x="193511" y="72592"/>
                      <a:pt x="190513" y="44155"/>
                    </a:cubicBezTo>
                    <a:cubicBezTo>
                      <a:pt x="168013" y="36670"/>
                      <a:pt x="147761" y="23947"/>
                      <a:pt x="131261" y="7484"/>
                    </a:cubicBezTo>
                    <a:cubicBezTo>
                      <a:pt x="128259" y="5238"/>
                      <a:pt x="126008" y="2246"/>
                      <a:pt x="123760" y="0"/>
                    </a:cubicBezTo>
                    <a:cubicBezTo>
                      <a:pt x="110259" y="2246"/>
                      <a:pt x="96757" y="2995"/>
                      <a:pt x="83256" y="2995"/>
                    </a:cubicBezTo>
                    <a:cubicBezTo>
                      <a:pt x="69758" y="2995"/>
                      <a:pt x="56257" y="2246"/>
                      <a:pt x="43506"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0" name="Google Shape;1223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Vw8AALYIAADWDwAAAAkAAAAAAAAmAAAACAAAAP//////////"/>
                  </a:ext>
                </a:extLst>
              </p:cNvSpPr>
              <p:nvPr/>
            </p:nvSpPr>
            <p:spPr>
              <a:xfrm>
                <a:off x="2493645" y="1416050"/>
                <a:ext cx="80645" cy="46990"/>
              </a:xfrm>
              <a:custGeom>
                <a:avLst/>
                <a:gdLst/>
                <a:ahLst/>
                <a:cxnLst/>
                <a:rect l="0" t="0" r="80645" b="46990"/>
                <a:pathLst>
                  <a:path w="80645" h="46990">
                    <a:moveTo>
                      <a:pt x="53511" y="0"/>
                    </a:moveTo>
                    <a:cubicBezTo>
                      <a:pt x="33162" y="11191"/>
                      <a:pt x="14320" y="26105"/>
                      <a:pt x="3" y="44005"/>
                    </a:cubicBezTo>
                    <a:cubicBezTo>
                      <a:pt x="12816" y="46244"/>
                      <a:pt x="26382" y="46990"/>
                      <a:pt x="39945" y="46990"/>
                    </a:cubicBezTo>
                    <a:cubicBezTo>
                      <a:pt x="53511" y="46990"/>
                      <a:pt x="67078" y="46244"/>
                      <a:pt x="80645" y="44005"/>
                    </a:cubicBezTo>
                    <a:cubicBezTo>
                      <a:pt x="69340" y="30579"/>
                      <a:pt x="60295" y="15665"/>
                      <a:pt x="53511"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 name="Google Shape;1223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jhAAAOsIAABZEgAAdAoAAAAAAAAmAAAACAAAAP//////////"/>
                  </a:ext>
                </a:extLst>
              </p:cNvSpPr>
              <p:nvPr/>
            </p:nvSpPr>
            <p:spPr>
              <a:xfrm>
                <a:off x="2691130" y="1449705"/>
                <a:ext cx="291465" cy="249555"/>
              </a:xfrm>
              <a:custGeom>
                <a:avLst/>
                <a:gdLst/>
                <a:ahLst/>
                <a:cxnLst/>
                <a:rect l="0" t="0" r="291465" b="249555"/>
                <a:pathLst>
                  <a:path w="291465" h="249555">
                    <a:moveTo>
                      <a:pt x="245009" y="3"/>
                    </a:moveTo>
                    <a:cubicBezTo>
                      <a:pt x="243509" y="753"/>
                      <a:pt x="242014" y="1503"/>
                      <a:pt x="240514" y="1503"/>
                    </a:cubicBezTo>
                    <a:cubicBezTo>
                      <a:pt x="227027" y="5998"/>
                      <a:pt x="212790" y="9744"/>
                      <a:pt x="198557" y="11993"/>
                    </a:cubicBezTo>
                    <a:cubicBezTo>
                      <a:pt x="200802" y="14989"/>
                      <a:pt x="203051" y="17239"/>
                      <a:pt x="205297" y="20984"/>
                    </a:cubicBezTo>
                    <a:cubicBezTo>
                      <a:pt x="241264" y="70444"/>
                      <a:pt x="221033" y="149884"/>
                      <a:pt x="209045" y="183605"/>
                    </a:cubicBezTo>
                    <a:cubicBezTo>
                      <a:pt x="206046" y="193349"/>
                      <a:pt x="196307" y="200090"/>
                      <a:pt x="186569" y="200090"/>
                    </a:cubicBezTo>
                    <a:lnTo>
                      <a:pt x="182820" y="200090"/>
                    </a:lnTo>
                    <a:cubicBezTo>
                      <a:pt x="145357" y="200090"/>
                      <a:pt x="67436" y="194095"/>
                      <a:pt x="32968" y="146135"/>
                    </a:cubicBezTo>
                    <a:cubicBezTo>
                      <a:pt x="29973" y="143139"/>
                      <a:pt x="27724" y="139390"/>
                      <a:pt x="26228" y="136394"/>
                    </a:cubicBezTo>
                    <a:cubicBezTo>
                      <a:pt x="19484" y="149134"/>
                      <a:pt x="11991" y="161124"/>
                      <a:pt x="3748" y="172365"/>
                    </a:cubicBezTo>
                    <a:cubicBezTo>
                      <a:pt x="2998" y="173864"/>
                      <a:pt x="1503" y="175360"/>
                      <a:pt x="3" y="176860"/>
                    </a:cubicBezTo>
                    <a:cubicBezTo>
                      <a:pt x="50954" y="241310"/>
                      <a:pt x="158095" y="249551"/>
                      <a:pt x="209795" y="249551"/>
                    </a:cubicBezTo>
                    <a:lnTo>
                      <a:pt x="214289" y="249551"/>
                    </a:lnTo>
                    <a:cubicBezTo>
                      <a:pt x="229276" y="249551"/>
                      <a:pt x="242760" y="239810"/>
                      <a:pt x="247258" y="226320"/>
                    </a:cubicBezTo>
                    <a:cubicBezTo>
                      <a:pt x="262991" y="179110"/>
                      <a:pt x="291465" y="70444"/>
                      <a:pt x="245009" y="3"/>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8" name="Google Shape;1223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ZhAAAFsJAAC3EAAAAgoAAAAAAAAmAAAACAAAAP//////////"/>
                  </a:ext>
                </a:extLst>
              </p:cNvSpPr>
              <p:nvPr/>
            </p:nvSpPr>
            <p:spPr>
              <a:xfrm>
                <a:off x="2665730" y="1520825"/>
                <a:ext cx="51435" cy="106045"/>
              </a:xfrm>
              <a:custGeom>
                <a:avLst/>
                <a:gdLst/>
                <a:ahLst/>
                <a:cxnLst/>
                <a:rect l="0" t="0" r="51435" b="106045"/>
                <a:pathLst>
                  <a:path w="51435" h="106045">
                    <a:moveTo>
                      <a:pt x="25346" y="0"/>
                    </a:moveTo>
                    <a:cubicBezTo>
                      <a:pt x="21617" y="23316"/>
                      <a:pt x="12675" y="45124"/>
                      <a:pt x="3" y="65431"/>
                    </a:cubicBezTo>
                    <a:cubicBezTo>
                      <a:pt x="6712" y="78216"/>
                      <a:pt x="14166" y="91002"/>
                      <a:pt x="22363" y="103034"/>
                    </a:cubicBezTo>
                    <a:cubicBezTo>
                      <a:pt x="23109" y="103787"/>
                      <a:pt x="24600" y="105288"/>
                      <a:pt x="25346" y="106041"/>
                    </a:cubicBezTo>
                    <a:cubicBezTo>
                      <a:pt x="26838" y="104536"/>
                      <a:pt x="27580" y="103787"/>
                      <a:pt x="29071" y="102282"/>
                    </a:cubicBezTo>
                    <a:cubicBezTo>
                      <a:pt x="37272" y="90249"/>
                      <a:pt x="44726" y="78216"/>
                      <a:pt x="51435" y="65431"/>
                    </a:cubicBezTo>
                    <a:cubicBezTo>
                      <a:pt x="38017" y="45124"/>
                      <a:pt x="29817" y="23316"/>
                      <a:pt x="25346" y="0"/>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7" name="Google Shape;1223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PxAAAEEJAACOEAAAwgkAAAAAAAAmAAAACAAAAP//////////"/>
                  </a:ext>
                </a:extLst>
              </p:cNvSpPr>
              <p:nvPr/>
            </p:nvSpPr>
            <p:spPr>
              <a:xfrm>
                <a:off x="2640965" y="1504315"/>
                <a:ext cx="50165" cy="81915"/>
              </a:xfrm>
              <a:custGeom>
                <a:avLst/>
                <a:gdLst/>
                <a:ahLst/>
                <a:cxnLst/>
                <a:rect l="0" t="0" r="50165" b="81915"/>
                <a:pathLst>
                  <a:path w="50165" h="81915">
                    <a:moveTo>
                      <a:pt x="3" y="0"/>
                    </a:moveTo>
                    <a:cubicBezTo>
                      <a:pt x="2996" y="28555"/>
                      <a:pt x="11982" y="56363"/>
                      <a:pt x="24709" y="81915"/>
                    </a:cubicBezTo>
                    <a:cubicBezTo>
                      <a:pt x="37437" y="61623"/>
                      <a:pt x="46419" y="39831"/>
                      <a:pt x="50165" y="16531"/>
                    </a:cubicBezTo>
                    <a:cubicBezTo>
                      <a:pt x="50165" y="14279"/>
                      <a:pt x="49415" y="11271"/>
                      <a:pt x="49415" y="8267"/>
                    </a:cubicBezTo>
                    <a:cubicBezTo>
                      <a:pt x="32197" y="8267"/>
                      <a:pt x="15724" y="5259"/>
                      <a:pt x="3" y="0"/>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6" name="Google Shape;1223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thAAAPwIAAAKEgAAJgoAAAAAAAAmAAAACAAAAP//////////"/>
                  </a:ext>
                </a:extLst>
              </p:cNvSpPr>
              <p:nvPr/>
            </p:nvSpPr>
            <p:spPr>
              <a:xfrm>
                <a:off x="2716530" y="1460500"/>
                <a:ext cx="215900" cy="189230"/>
              </a:xfrm>
              <a:custGeom>
                <a:avLst/>
                <a:gdLst/>
                <a:ahLst/>
                <a:cxnLst/>
                <a:rect l="0" t="0" r="215900" b="189230"/>
                <a:pathLst>
                  <a:path w="215900" h="189230">
                    <a:moveTo>
                      <a:pt x="90709" y="0"/>
                    </a:moveTo>
                    <a:cubicBezTo>
                      <a:pt x="88459" y="2994"/>
                      <a:pt x="86962" y="5235"/>
                      <a:pt x="84712" y="7480"/>
                    </a:cubicBezTo>
                    <a:cubicBezTo>
                      <a:pt x="67471" y="23933"/>
                      <a:pt x="47230" y="36649"/>
                      <a:pt x="25492" y="44129"/>
                    </a:cubicBezTo>
                    <a:cubicBezTo>
                      <a:pt x="21742" y="72549"/>
                      <a:pt x="13494" y="100224"/>
                      <a:pt x="4" y="125654"/>
                    </a:cubicBezTo>
                    <a:cubicBezTo>
                      <a:pt x="2250" y="128644"/>
                      <a:pt x="4501" y="132386"/>
                      <a:pt x="6751" y="135376"/>
                    </a:cubicBezTo>
                    <a:cubicBezTo>
                      <a:pt x="41983" y="183243"/>
                      <a:pt x="119944" y="189226"/>
                      <a:pt x="157426" y="189226"/>
                    </a:cubicBezTo>
                    <a:lnTo>
                      <a:pt x="160427" y="189226"/>
                    </a:lnTo>
                    <a:cubicBezTo>
                      <a:pt x="170921" y="189226"/>
                      <a:pt x="179914" y="182498"/>
                      <a:pt x="183665" y="172773"/>
                    </a:cubicBezTo>
                    <a:cubicBezTo>
                      <a:pt x="194909" y="139118"/>
                      <a:pt x="215900" y="59089"/>
                      <a:pt x="179914" y="10470"/>
                    </a:cubicBezTo>
                    <a:cubicBezTo>
                      <a:pt x="177668" y="6732"/>
                      <a:pt x="175417" y="4487"/>
                      <a:pt x="172421" y="1497"/>
                    </a:cubicBezTo>
                    <a:cubicBezTo>
                      <a:pt x="159677" y="2994"/>
                      <a:pt x="146932" y="4487"/>
                      <a:pt x="133438" y="4487"/>
                    </a:cubicBezTo>
                    <a:cubicBezTo>
                      <a:pt x="119194" y="4487"/>
                      <a:pt x="104953" y="2994"/>
                      <a:pt x="90709"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5" name="Google Shape;1223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jhAAAEEJAADeEAAAwgkAAAAAAAAmAAAACAAAAP//////////"/>
                  </a:ext>
                </a:extLst>
              </p:cNvSpPr>
              <p:nvPr/>
            </p:nvSpPr>
            <p:spPr>
              <a:xfrm>
                <a:off x="2691130" y="1504315"/>
                <a:ext cx="50800" cy="81915"/>
              </a:xfrm>
              <a:custGeom>
                <a:avLst/>
                <a:gdLst/>
                <a:ahLst/>
                <a:cxnLst/>
                <a:rect l="0" t="0" r="50800" b="81915"/>
                <a:pathLst>
                  <a:path w="50800" h="81915">
                    <a:moveTo>
                      <a:pt x="50800" y="0"/>
                    </a:moveTo>
                    <a:cubicBezTo>
                      <a:pt x="34364" y="5259"/>
                      <a:pt x="17931" y="8267"/>
                      <a:pt x="1499" y="8267"/>
                    </a:cubicBezTo>
                    <a:cubicBezTo>
                      <a:pt x="1499" y="11271"/>
                      <a:pt x="751" y="14279"/>
                      <a:pt x="4" y="16531"/>
                    </a:cubicBezTo>
                    <a:cubicBezTo>
                      <a:pt x="4485" y="39831"/>
                      <a:pt x="12703" y="61623"/>
                      <a:pt x="26149" y="81915"/>
                    </a:cubicBezTo>
                    <a:cubicBezTo>
                      <a:pt x="38845" y="56363"/>
                      <a:pt x="47063" y="28555"/>
                      <a:pt x="50800"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4" name="Google Shape;1224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AAAAP///wgAAAAAAAAAAAAAAAAAAAAAAAAAAAAAAAAAAAAAeAAAAAEAAABAAAAAAAAAAAAAAAB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AAAAEAAAAAAAAAAAAAAAAAAAAAAAAAAAAAAAAAAAAAAAAAAKW3xQB/f38AAAAAA8zMzADAwP8Af39/AAAAAAAAAAAAAAAAAAAAAAAAAAAAIQAAABgAAAAUAAAAjRAAAE8JAACQEAAAWwkAAAAAAAAmAAAACAAAAP//////////"/>
                  </a:ext>
                </a:extLst>
              </p:cNvSpPr>
              <p:nvPr/>
            </p:nvSpPr>
            <p:spPr>
              <a:xfrm>
                <a:off x="2690495" y="1513205"/>
                <a:ext cx="1905" cy="7620"/>
              </a:xfrm>
              <a:custGeom>
                <a:avLst/>
                <a:gdLst/>
                <a:ahLst/>
                <a:cxnLst/>
                <a:rect l="0" t="0" r="1905" b="7620"/>
                <a:pathLst>
                  <a:path w="1905" h="7620">
                    <a:moveTo>
                      <a:pt x="3" y="4"/>
                    </a:moveTo>
                    <a:cubicBezTo>
                      <a:pt x="3" y="2286"/>
                      <a:pt x="637" y="5334"/>
                      <a:pt x="637" y="7616"/>
                    </a:cubicBezTo>
                    <a:cubicBezTo>
                      <a:pt x="1271" y="5334"/>
                      <a:pt x="1271" y="2286"/>
                      <a:pt x="1905" y="4"/>
                    </a:cubicBezTo>
                    <a:close/>
                  </a:path>
                </a:pathLst>
              </a:custGeom>
              <a:solidFill>
                <a:srgbClr val="000000"/>
              </a:solid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3" name="Google Shape;1224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eBEAAB4HAADsEgAA6wgAAAAAAAAmAAAACAAAAP//////////"/>
                  </a:ext>
                </a:extLst>
              </p:cNvSpPr>
              <p:nvPr/>
            </p:nvSpPr>
            <p:spPr>
              <a:xfrm>
                <a:off x="2839720" y="1156970"/>
                <a:ext cx="236220" cy="292735"/>
              </a:xfrm>
              <a:custGeom>
                <a:avLst/>
                <a:gdLst/>
                <a:ahLst/>
                <a:cxnLst/>
                <a:rect l="0" t="0" r="236220" b="292735"/>
                <a:pathLst>
                  <a:path w="236220" h="292735">
                    <a:moveTo>
                      <a:pt x="41246" y="0"/>
                    </a:moveTo>
                    <a:cubicBezTo>
                      <a:pt x="28498" y="0"/>
                      <a:pt x="15750" y="2247"/>
                      <a:pt x="3752" y="5240"/>
                    </a:cubicBezTo>
                    <a:lnTo>
                      <a:pt x="3752" y="9734"/>
                    </a:lnTo>
                    <a:cubicBezTo>
                      <a:pt x="3752" y="24706"/>
                      <a:pt x="2251" y="38932"/>
                      <a:pt x="4" y="53158"/>
                    </a:cubicBezTo>
                    <a:cubicBezTo>
                      <a:pt x="3752" y="51660"/>
                      <a:pt x="6753" y="50911"/>
                      <a:pt x="10501" y="49412"/>
                    </a:cubicBezTo>
                    <a:cubicBezTo>
                      <a:pt x="20248" y="46420"/>
                      <a:pt x="30749" y="44921"/>
                      <a:pt x="41246" y="44921"/>
                    </a:cubicBezTo>
                    <a:cubicBezTo>
                      <a:pt x="91490" y="44921"/>
                      <a:pt x="143230" y="78614"/>
                      <a:pt x="167229" y="95832"/>
                    </a:cubicBezTo>
                    <a:cubicBezTo>
                      <a:pt x="175476" y="101822"/>
                      <a:pt x="178477" y="113051"/>
                      <a:pt x="175476" y="122782"/>
                    </a:cubicBezTo>
                    <a:cubicBezTo>
                      <a:pt x="164978" y="157224"/>
                      <a:pt x="134983" y="233587"/>
                      <a:pt x="76490" y="252304"/>
                    </a:cubicBezTo>
                    <a:cubicBezTo>
                      <a:pt x="72742" y="253053"/>
                      <a:pt x="68991" y="254551"/>
                      <a:pt x="65243" y="255300"/>
                    </a:cubicBezTo>
                    <a:cubicBezTo>
                      <a:pt x="74990" y="265781"/>
                      <a:pt x="84740" y="276265"/>
                      <a:pt x="92990" y="287494"/>
                    </a:cubicBezTo>
                    <a:cubicBezTo>
                      <a:pt x="93737" y="288989"/>
                      <a:pt x="95238" y="291236"/>
                      <a:pt x="95988" y="292735"/>
                    </a:cubicBezTo>
                    <a:cubicBezTo>
                      <a:pt x="175476" y="263537"/>
                      <a:pt x="216719" y="158722"/>
                      <a:pt x="231718" y="111553"/>
                    </a:cubicBezTo>
                    <a:cubicBezTo>
                      <a:pt x="236216" y="97331"/>
                      <a:pt x="230968" y="81606"/>
                      <a:pt x="218970" y="72624"/>
                    </a:cubicBezTo>
                    <a:cubicBezTo>
                      <a:pt x="185227" y="47918"/>
                      <a:pt x="111738" y="0"/>
                      <a:pt x="41246"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1224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JREAACcHAAB+EQAAngcAAAAAAAAmAAAACAAAAP//////////"/>
                  </a:ext>
                </a:extLst>
              </p:cNvSpPr>
              <p:nvPr/>
            </p:nvSpPr>
            <p:spPr>
              <a:xfrm>
                <a:off x="2787015" y="1162685"/>
                <a:ext cx="56515" cy="75565"/>
              </a:xfrm>
              <a:custGeom>
                <a:avLst/>
                <a:gdLst/>
                <a:ahLst/>
                <a:cxnLst/>
                <a:rect l="0" t="0" r="56515" b="75565"/>
                <a:pathLst>
                  <a:path w="56515" h="75565">
                    <a:moveTo>
                      <a:pt x="56515" y="0"/>
                    </a:moveTo>
                    <a:lnTo>
                      <a:pt x="51310" y="1497"/>
                    </a:lnTo>
                    <a:cubicBezTo>
                      <a:pt x="37180" y="5236"/>
                      <a:pt x="24539" y="10476"/>
                      <a:pt x="11897" y="17209"/>
                    </a:cubicBezTo>
                    <a:cubicBezTo>
                      <a:pt x="10413" y="35912"/>
                      <a:pt x="6692" y="54612"/>
                      <a:pt x="0" y="72570"/>
                    </a:cubicBezTo>
                    <a:lnTo>
                      <a:pt x="3720" y="75561"/>
                    </a:lnTo>
                    <a:cubicBezTo>
                      <a:pt x="18590" y="63591"/>
                      <a:pt x="34952" y="54612"/>
                      <a:pt x="52798" y="47882"/>
                    </a:cubicBezTo>
                    <a:cubicBezTo>
                      <a:pt x="55026" y="33667"/>
                      <a:pt x="56515" y="18703"/>
                      <a:pt x="56515" y="4491"/>
                    </a:cubicBezTo>
                    <a:lnTo>
                      <a:pt x="56515" y="0"/>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1224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6RAAAEIHAAA4EQAAmgcAAAAAAAAmAAAACAAAAP//////////"/>
                  </a:ext>
                </a:extLst>
              </p:cNvSpPr>
              <p:nvPr/>
            </p:nvSpPr>
            <p:spPr>
              <a:xfrm>
                <a:off x="2748915" y="1179830"/>
                <a:ext cx="50165" cy="55880"/>
              </a:xfrm>
              <a:custGeom>
                <a:avLst/>
                <a:gdLst/>
                <a:ahLst/>
                <a:cxnLst/>
                <a:rect l="0" t="0" r="50165" b="55880"/>
                <a:pathLst>
                  <a:path w="50165" h="55880">
                    <a:moveTo>
                      <a:pt x="50161" y="4"/>
                    </a:moveTo>
                    <a:cubicBezTo>
                      <a:pt x="32193" y="9063"/>
                      <a:pt x="14974" y="20388"/>
                      <a:pt x="0" y="33981"/>
                    </a:cubicBezTo>
                    <a:cubicBezTo>
                      <a:pt x="13476" y="39266"/>
                      <a:pt x="26204" y="46817"/>
                      <a:pt x="38182" y="55880"/>
                    </a:cubicBezTo>
                    <a:cubicBezTo>
                      <a:pt x="44921" y="37755"/>
                      <a:pt x="48666" y="18881"/>
                      <a:pt x="50161" y="4"/>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0" name="Google Shape;1224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cREAALEIAAAOEgAA/ggAAAAAAAAmAAAACAAAAP//////////"/>
                  </a:ext>
                </a:extLst>
              </p:cNvSpPr>
              <p:nvPr/>
            </p:nvSpPr>
            <p:spPr>
              <a:xfrm>
                <a:off x="2835275" y="1412875"/>
                <a:ext cx="99695" cy="48895"/>
              </a:xfrm>
              <a:custGeom>
                <a:avLst/>
                <a:gdLst/>
                <a:ahLst/>
                <a:cxnLst/>
                <a:rect l="0" t="0" r="99695" b="48895"/>
                <a:pathLst>
                  <a:path w="99695" h="48895">
                    <a:moveTo>
                      <a:pt x="69709" y="3"/>
                    </a:moveTo>
                    <a:cubicBezTo>
                      <a:pt x="54716" y="3763"/>
                      <a:pt x="39727" y="5268"/>
                      <a:pt x="23985" y="6021"/>
                    </a:cubicBezTo>
                    <a:cubicBezTo>
                      <a:pt x="15742" y="6021"/>
                      <a:pt x="7496" y="5268"/>
                      <a:pt x="0" y="3763"/>
                    </a:cubicBezTo>
                    <a:cubicBezTo>
                      <a:pt x="20239" y="15045"/>
                      <a:pt x="38977" y="30090"/>
                      <a:pt x="53220" y="48895"/>
                    </a:cubicBezTo>
                    <a:cubicBezTo>
                      <a:pt x="67459" y="46637"/>
                      <a:pt x="81702" y="42877"/>
                      <a:pt x="95944" y="38365"/>
                    </a:cubicBezTo>
                    <a:cubicBezTo>
                      <a:pt x="97444" y="38365"/>
                      <a:pt x="98941" y="37612"/>
                      <a:pt x="99691" y="36860"/>
                    </a:cubicBezTo>
                    <a:cubicBezTo>
                      <a:pt x="98941" y="35355"/>
                      <a:pt x="98191" y="33849"/>
                      <a:pt x="96694" y="32348"/>
                    </a:cubicBezTo>
                    <a:cubicBezTo>
                      <a:pt x="88448" y="20313"/>
                      <a:pt x="79452" y="9780"/>
                      <a:pt x="69709" y="3"/>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9" name="Google Shape;1224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RBEAALcIAADGEQAAAwkAAAAAAAAmAAAACAAAAP//////////"/>
                  </a:ext>
                </a:extLst>
              </p:cNvSpPr>
              <p:nvPr/>
            </p:nvSpPr>
            <p:spPr>
              <a:xfrm>
                <a:off x="2806700" y="1416685"/>
                <a:ext cx="82550" cy="48260"/>
              </a:xfrm>
              <a:custGeom>
                <a:avLst/>
                <a:gdLst/>
                <a:ahLst/>
                <a:cxnLst/>
                <a:rect l="0" t="0" r="82550" b="48260"/>
                <a:pathLst>
                  <a:path w="82550" h="48260">
                    <a:moveTo>
                      <a:pt x="28518" y="0"/>
                    </a:moveTo>
                    <a:cubicBezTo>
                      <a:pt x="21017" y="16591"/>
                      <a:pt x="12010" y="30915"/>
                      <a:pt x="4" y="43733"/>
                    </a:cubicBezTo>
                    <a:cubicBezTo>
                      <a:pt x="14263" y="46751"/>
                      <a:pt x="28518" y="48256"/>
                      <a:pt x="42777" y="48256"/>
                    </a:cubicBezTo>
                    <a:cubicBezTo>
                      <a:pt x="56285" y="48256"/>
                      <a:pt x="69042" y="46751"/>
                      <a:pt x="82550" y="45242"/>
                    </a:cubicBezTo>
                    <a:cubicBezTo>
                      <a:pt x="67540" y="26392"/>
                      <a:pt x="48780" y="11310"/>
                      <a:pt x="28518"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8" name="Google Shape;1224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KxEAAHIHAAB4EQAA1QcAAAAAAAAmAAAACAAAAP//////////"/>
                  </a:ext>
                </a:extLst>
              </p:cNvSpPr>
              <p:nvPr/>
            </p:nvSpPr>
            <p:spPr>
              <a:xfrm>
                <a:off x="2790825" y="1210310"/>
                <a:ext cx="48895" cy="62865"/>
              </a:xfrm>
              <a:custGeom>
                <a:avLst/>
                <a:gdLst/>
                <a:ahLst/>
                <a:cxnLst/>
                <a:rect l="0" t="0" r="48895" b="62865"/>
                <a:pathLst>
                  <a:path w="48895" h="62865">
                    <a:moveTo>
                      <a:pt x="48895" y="3"/>
                    </a:moveTo>
                    <a:cubicBezTo>
                      <a:pt x="31116" y="6739"/>
                      <a:pt x="14817" y="16465"/>
                      <a:pt x="3" y="28439"/>
                    </a:cubicBezTo>
                    <a:cubicBezTo>
                      <a:pt x="3706" y="31434"/>
                      <a:pt x="7408" y="34425"/>
                      <a:pt x="10373" y="37420"/>
                    </a:cubicBezTo>
                    <a:cubicBezTo>
                      <a:pt x="17782" y="45650"/>
                      <a:pt x="24449" y="53883"/>
                      <a:pt x="30375" y="62865"/>
                    </a:cubicBezTo>
                    <a:cubicBezTo>
                      <a:pt x="39262" y="42658"/>
                      <a:pt x="45188" y="21703"/>
                      <a:pt x="48895" y="3"/>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7" name="Google Shape;1224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cREAAGwIAADgEQAAuggAAAAAAAAmAAAACAAAAP//////////"/>
                  </a:ext>
                </a:extLst>
              </p:cNvSpPr>
              <p:nvPr/>
            </p:nvSpPr>
            <p:spPr>
              <a:xfrm>
                <a:off x="2835275" y="1369060"/>
                <a:ext cx="70485" cy="49530"/>
              </a:xfrm>
              <a:custGeom>
                <a:avLst/>
                <a:gdLst/>
                <a:ahLst/>
                <a:cxnLst/>
                <a:rect l="0" t="0" r="70485" b="49530"/>
                <a:pathLst>
                  <a:path w="70485" h="49530">
                    <a:moveTo>
                      <a:pt x="10500" y="4"/>
                    </a:moveTo>
                    <a:cubicBezTo>
                      <a:pt x="9749" y="16511"/>
                      <a:pt x="5998" y="32272"/>
                      <a:pt x="0" y="48028"/>
                    </a:cubicBezTo>
                    <a:cubicBezTo>
                      <a:pt x="8249" y="48779"/>
                      <a:pt x="16498" y="49530"/>
                      <a:pt x="23993" y="49530"/>
                    </a:cubicBezTo>
                    <a:cubicBezTo>
                      <a:pt x="39742" y="49530"/>
                      <a:pt x="55486" y="47277"/>
                      <a:pt x="70485" y="43527"/>
                    </a:cubicBezTo>
                    <a:cubicBezTo>
                      <a:pt x="52489" y="26269"/>
                      <a:pt x="32993" y="11259"/>
                      <a:pt x="10500" y="4"/>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6" name="Google Shape;1224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AAAAP///wgAAAAAAAAAAAAAAAAAAAAAAAAAAAAAAAAAAAAAeAAAAAEAAABAAAAAAAAAAAAAAAB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AAAAEAAAAAAAAAAAAAAAAAAAAAAAAAAAAAAAAAAAAAAAAAAKW3xQB/f38AAAAAA8zMzADAwP8Af39/AAAAAAAAAAAAAAAAAAAAAAAAAAAAIQAAABgAAAAUAAAAcBEAALcIAABxEQAAtwgAAAAAAAAmAAAACAAAAP//////////"/>
                  </a:ext>
                </a:extLst>
              </p:cNvSpPr>
              <p:nvPr/>
            </p:nvSpPr>
            <p:spPr>
              <a:xfrm>
                <a:off x="2834640" y="1416685"/>
                <a:ext cx="635" cy="0"/>
              </a:xfrm>
              <a:custGeom>
                <a:avLst/>
                <a:gdLst/>
                <a:ahLst/>
                <a:cxnLst/>
                <a:rect l="0" t="0" r="635" b="0"/>
                <a:pathLst>
                  <a:path w="635" h="0">
                    <a:moveTo>
                      <a:pt x="631" y="0"/>
                    </a:moveTo>
                    <a:lnTo>
                      <a:pt x="0" y="0"/>
                    </a:lnTo>
                    <a:close/>
                  </a:path>
                </a:pathLst>
              </a:custGeom>
              <a:solidFill>
                <a:srgbClr val="000000"/>
              </a:solid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 name="Google Shape;1225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wB/f38AAAAAA8zMzADAwP8Af39/AAAAAAAAAAAAAAAAAAAAAAAAAAAAIQAAABgAAAAUAAAAiA8AAGYHAACbEQAAaAkAAAAAAAAmAAAACAAAAP//////////"/>
                  </a:ext>
                </a:extLst>
              </p:cNvSpPr>
              <p:nvPr/>
            </p:nvSpPr>
            <p:spPr>
              <a:xfrm>
                <a:off x="2524760" y="1202690"/>
                <a:ext cx="337185" cy="326390"/>
              </a:xfrm>
              <a:custGeom>
                <a:avLst/>
                <a:gdLst/>
                <a:ahLst/>
                <a:cxnLst/>
                <a:rect l="0" t="0" r="337185" b="326390"/>
                <a:pathLst>
                  <a:path w="337185" h="326390" fill="none">
                    <a:moveTo>
                      <a:pt x="166345" y="4"/>
                    </a:moveTo>
                    <a:cubicBezTo>
                      <a:pt x="92165" y="4"/>
                      <a:pt x="28475" y="51658"/>
                      <a:pt x="14237" y="125020"/>
                    </a:cubicBezTo>
                    <a:cubicBezTo>
                      <a:pt x="3" y="197632"/>
                      <a:pt x="38218" y="270245"/>
                      <a:pt x="107149" y="298690"/>
                    </a:cubicBezTo>
                    <a:cubicBezTo>
                      <a:pt x="175334" y="326390"/>
                      <a:pt x="254758" y="302435"/>
                      <a:pt x="295971" y="241051"/>
                    </a:cubicBezTo>
                    <a:cubicBezTo>
                      <a:pt x="337181" y="179667"/>
                      <a:pt x="328937" y="97320"/>
                      <a:pt x="276489" y="44920"/>
                    </a:cubicBezTo>
                    <a:cubicBezTo>
                      <a:pt x="247268" y="15722"/>
                      <a:pt x="207554" y="4"/>
                      <a:pt x="166345" y="4"/>
                    </a:cubicBezTo>
                    <a:close/>
                  </a:path>
                </a:pathLst>
              </a:custGeom>
              <a:noFill/>
              <a:ln w="9525" cap="flat" cmpd="sng" algn="ctr">
                <a:solidFill>
                  <a:srgbClr val="FFFFFF"/>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8" name="Google Shape;12251;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EOAABQBgAA2RIAAP0KAAAAAAAAJgAAAAgAAAD/////AAAAAA=="/>
                </a:ext>
              </a:extLst>
            </p:cNvGrpSpPr>
            <p:nvPr/>
          </p:nvGrpSpPr>
          <p:grpSpPr>
            <a:xfrm>
              <a:off x="2327275" y="1026160"/>
              <a:ext cx="736600" cy="760095"/>
              <a:chOff x="2327275" y="1026160"/>
              <a:chExt cx="736600" cy="760095"/>
            </a:xfrm>
          </p:grpSpPr>
          <p:sp>
            <p:nvSpPr>
              <p:cNvPr id="323" name="Google Shape;1225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Q4AAFAGAAC6DwAA3gYAAAAAAAAmAAAACAAAAP//////////"/>
                  </a:ext>
                </a:extLst>
              </p:cNvSpPr>
              <p:nvPr/>
            </p:nvSpPr>
            <p:spPr>
              <a:xfrm>
                <a:off x="2436495" y="1026160"/>
                <a:ext cx="120015" cy="90170"/>
              </a:xfrm>
              <a:custGeom>
                <a:avLst/>
                <a:gdLst/>
                <a:ahLst/>
                <a:cxnLst/>
                <a:rect l="0" t="0" r="120015" b="90170"/>
                <a:pathLst>
                  <a:path w="120015" h="90170">
                    <a:moveTo>
                      <a:pt x="120003" y="12"/>
                    </a:moveTo>
                    <a:lnTo>
                      <a:pt x="86501" y="3295"/>
                    </a:lnTo>
                    <a:lnTo>
                      <a:pt x="92756" y="13369"/>
                    </a:lnTo>
                    <a:cubicBezTo>
                      <a:pt x="57947" y="32581"/>
                      <a:pt x="26605" y="57496"/>
                      <a:pt x="0" y="87073"/>
                    </a:cubicBezTo>
                    <a:lnTo>
                      <a:pt x="3430" y="90170"/>
                    </a:lnTo>
                    <a:cubicBezTo>
                      <a:pt x="29720" y="60908"/>
                      <a:pt x="60748" y="36250"/>
                      <a:pt x="95171" y="17284"/>
                    </a:cubicBezTo>
                    <a:lnTo>
                      <a:pt x="102219" y="28631"/>
                    </a:ln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2" name="Google Shape;1225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UQ4AAJkIAACrDgAAeAkAAAAAAAAmAAAACAAAAP//////////"/>
                  </a:ext>
                </a:extLst>
              </p:cNvSpPr>
              <p:nvPr/>
            </p:nvSpPr>
            <p:spPr>
              <a:xfrm>
                <a:off x="2327275" y="1397635"/>
                <a:ext cx="57150" cy="141605"/>
              </a:xfrm>
              <a:custGeom>
                <a:avLst/>
                <a:gdLst/>
                <a:ahLst/>
                <a:cxnLst/>
                <a:rect l="0" t="0" r="57150" b="141605"/>
                <a:pathLst>
                  <a:path w="57150" h="141605">
                    <a:moveTo>
                      <a:pt x="57138" y="139285"/>
                    </a:moveTo>
                    <a:cubicBezTo>
                      <a:pt x="37373" y="105099"/>
                      <a:pt x="23508" y="67867"/>
                      <a:pt x="16071" y="29077"/>
                    </a:cubicBezTo>
                    <a:lnTo>
                      <a:pt x="29103" y="25879"/>
                    </a:lnTo>
                    <a:lnTo>
                      <a:pt x="7273" y="0"/>
                    </a:lnTo>
                    <a:lnTo>
                      <a:pt x="12" y="33037"/>
                    </a:lnTo>
                    <a:lnTo>
                      <a:pt x="11578" y="30202"/>
                    </a:lnTo>
                    <a:cubicBezTo>
                      <a:pt x="19109" y="69390"/>
                      <a:pt x="33162" y="107032"/>
                      <a:pt x="53138" y="141605"/>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1" name="Google Shape;1225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jBIAALAIAADZEgAAjwkAAAAAAAAmAAAACAAAAP//////////"/>
                  </a:ext>
                </a:extLst>
              </p:cNvSpPr>
              <p:nvPr/>
            </p:nvSpPr>
            <p:spPr>
              <a:xfrm>
                <a:off x="3014980" y="1412240"/>
                <a:ext cx="48895" cy="141605"/>
              </a:xfrm>
              <a:custGeom>
                <a:avLst/>
                <a:gdLst/>
                <a:ahLst/>
                <a:cxnLst/>
                <a:rect l="0" t="0" r="48895" b="141605"/>
                <a:pathLst>
                  <a:path w="48895" h="141605">
                    <a:moveTo>
                      <a:pt x="48883" y="479"/>
                    </a:moveTo>
                    <a:lnTo>
                      <a:pt x="44277" y="0"/>
                    </a:lnTo>
                    <a:cubicBezTo>
                      <a:pt x="40107" y="39152"/>
                      <a:pt x="29377" y="77347"/>
                      <a:pt x="12474" y="112994"/>
                    </a:cubicBezTo>
                    <a:lnTo>
                      <a:pt x="0" y="107956"/>
                    </a:lnTo>
                    <a:lnTo>
                      <a:pt x="2450" y="141605"/>
                    </a:lnTo>
                    <a:lnTo>
                      <a:pt x="27881" y="119211"/>
                    </a:lnTo>
                    <a:lnTo>
                      <a:pt x="16796" y="114735"/>
                    </a:lnTo>
                    <a:cubicBezTo>
                      <a:pt x="33841" y="78691"/>
                      <a:pt x="44678" y="40076"/>
                      <a:pt x="48883" y="479"/>
                    </a:cubicBez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0" name="Google Shape;1225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kxEAAF4GAABTEgAA6AYAAAAAAAAmAAAACAAAAP//////////"/>
                  </a:ext>
                </a:extLst>
              </p:cNvSpPr>
              <p:nvPr/>
            </p:nvSpPr>
            <p:spPr>
              <a:xfrm>
                <a:off x="2856865" y="1035050"/>
                <a:ext cx="121920" cy="87630"/>
              </a:xfrm>
              <a:custGeom>
                <a:avLst/>
                <a:gdLst/>
                <a:ahLst/>
                <a:cxnLst/>
                <a:rect l="0" t="0" r="121920" b="87630"/>
                <a:pathLst>
                  <a:path w="121920" h="87630">
                    <a:moveTo>
                      <a:pt x="121920" y="87618"/>
                    </a:moveTo>
                    <a:lnTo>
                      <a:pt x="108392" y="56636"/>
                    </a:lnTo>
                    <a:lnTo>
                      <a:pt x="100744" y="65725"/>
                    </a:lnTo>
                    <a:cubicBezTo>
                      <a:pt x="71688" y="38444"/>
                      <a:pt x="38270" y="16235"/>
                      <a:pt x="1871" y="12"/>
                    </a:cubicBezTo>
                    <a:lnTo>
                      <a:pt x="0" y="4229"/>
                    </a:lnTo>
                    <a:cubicBezTo>
                      <a:pt x="35990" y="20276"/>
                      <a:pt x="69034" y="42263"/>
                      <a:pt x="97775" y="69263"/>
                    </a:cubicBezTo>
                    <a:lnTo>
                      <a:pt x="89145" y="79501"/>
                    </a:ln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9" name="Google Shape;1225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J/f38AAAAAA8zMzADAwP8Af39/AAAAAAAAAAAAAAAAAAAAAAAAAAAAIQAAABgAAAAUAAAAQRAAAEgKAAABEQAA0goAAAAAAAAmAAAACAAAAP//////////"/>
                  </a:ext>
                </a:extLst>
              </p:cNvSpPr>
              <p:nvPr/>
            </p:nvSpPr>
            <p:spPr>
              <a:xfrm rot="8660312">
                <a:off x="2642235" y="1671320"/>
                <a:ext cx="121920" cy="87630"/>
              </a:xfrm>
              <a:custGeom>
                <a:avLst/>
                <a:gdLst/>
                <a:ahLst/>
                <a:cxnLst/>
                <a:rect l="0" t="0" r="121920" b="87630"/>
                <a:pathLst>
                  <a:path w="121920" h="87630">
                    <a:moveTo>
                      <a:pt x="121920" y="87618"/>
                    </a:moveTo>
                    <a:lnTo>
                      <a:pt x="108392" y="56636"/>
                    </a:lnTo>
                    <a:lnTo>
                      <a:pt x="100744" y="65725"/>
                    </a:lnTo>
                    <a:cubicBezTo>
                      <a:pt x="71688" y="38444"/>
                      <a:pt x="38270" y="16235"/>
                      <a:pt x="1871" y="12"/>
                    </a:cubicBezTo>
                    <a:lnTo>
                      <a:pt x="0" y="4229"/>
                    </a:lnTo>
                    <a:cubicBezTo>
                      <a:pt x="35990" y="20276"/>
                      <a:pt x="69034" y="42263"/>
                      <a:pt x="97775" y="69263"/>
                    </a:cubicBezTo>
                    <a:lnTo>
                      <a:pt x="89145" y="79501"/>
                    </a:lnTo>
                    <a:close/>
                  </a:path>
                </a:pathLst>
              </a:custGeom>
              <a:solidFill>
                <a:srgbClr val="E3E9ED"/>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51" name="Google Shape;12257;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0KAAD5BQAAxA0AAFMLAAAQAAAAJgAAAAgAAAD/////AAAAAA=="/>
              </a:ext>
            </a:extLst>
          </p:cNvGrpSpPr>
          <p:nvPr/>
        </p:nvGrpSpPr>
        <p:grpSpPr>
          <a:xfrm>
            <a:off x="1654175" y="970915"/>
            <a:ext cx="583565" cy="869950"/>
            <a:chOff x="1654175" y="970915"/>
            <a:chExt cx="583565" cy="869950"/>
          </a:xfrm>
        </p:grpSpPr>
        <p:grpSp>
          <p:nvGrpSpPr>
            <p:cNvPr id="362" name="Google Shape;12258;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0KAAD5BQAAxA0AAFMLAAAAAAAAJgAAAAgAAAD/////AAAAAA=="/>
                </a:ext>
              </a:extLst>
            </p:cNvGrpSpPr>
            <p:nvPr/>
          </p:nvGrpSpPr>
          <p:grpSpPr>
            <a:xfrm>
              <a:off x="1654175" y="970915"/>
              <a:ext cx="583565" cy="869950"/>
              <a:chOff x="1654175" y="970915"/>
              <a:chExt cx="583565" cy="869950"/>
            </a:xfrm>
          </p:grpSpPr>
          <p:cxnSp>
            <p:nvCxnSpPr>
              <p:cNvPr id="364" name="Google Shape;12259;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CE7V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CE7VQB/f38AAAAAA8zMzADAwP8Af39/AAAAAAAAAAAAAAAAAAAAAAAAAAAAIQAAABgAAAAUAAAAjAsAAIYJAACMCwAAUwsAAAAAAAAmAAAACAAAAP//////////"/>
                  </a:ext>
                </a:extLst>
              </p:cNvCxnSpPr>
              <p:nvPr/>
            </p:nvCxnSpPr>
            <p:spPr>
              <a:xfrm>
                <a:off x="1877060" y="1548130"/>
                <a:ext cx="0" cy="292735"/>
              </a:xfrm>
              <a:prstGeom prst="straightConnector1">
                <a:avLst/>
              </a:prstGeom>
              <a:noFill/>
              <a:ln w="9525" cap="flat" cmpd="sng" algn="ctr">
                <a:solidFill>
                  <a:srgbClr val="213B55"/>
                </a:solidFill>
                <a:prstDash val="solid"/>
                <a:headEnd type="none"/>
                <a:tailEnd type="none"/>
              </a:ln>
              <a:effectLst/>
            </p:spPr>
          </p:cxnSp>
          <p:sp>
            <p:nvSpPr>
              <p:cNvPr id="363" name="Google Shape;12260;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CE7V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CE7VQB/f38AAAAAA8zMzADAwP8Af39/AAAAAAAAAAAAAAAAAAAAAAAAAAAAIQAAABgAAAAUAAAALQoAAPkFAADEDQAAkAkAAAAAAAAmAAAACAAAAP//////////"/>
                  </a:ext>
                </a:extLst>
              </p:cNvSpPr>
              <p:nvPr/>
            </p:nvSpPr>
            <p:spPr>
              <a:xfrm>
                <a:off x="1654175" y="970915"/>
                <a:ext cx="583565" cy="583565"/>
              </a:xfrm>
              <a:prstGeom prst="ellipse">
                <a:avLst/>
              </a:prstGeom>
              <a:noFill/>
              <a:ln w="9525" cap="flat" cmpd="sng" algn="ctr">
                <a:solidFill>
                  <a:srgbClr val="213B5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59" name="Google Shape;12261;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kKAABFBgAAeA0AABALAAAAAAAAJgAAAAgAAAD/////AAAAAA=="/>
                </a:ext>
              </a:extLst>
            </p:cNvGrpSpPr>
            <p:nvPr/>
          </p:nvGrpSpPr>
          <p:grpSpPr>
            <a:xfrm>
              <a:off x="1702435" y="1019175"/>
              <a:ext cx="487045" cy="779145"/>
              <a:chOff x="1702435" y="1019175"/>
              <a:chExt cx="487045" cy="779145"/>
            </a:xfrm>
          </p:grpSpPr>
          <p:cxnSp>
            <p:nvCxnSpPr>
              <p:cNvPr id="361" name="Google Shape;12262;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0wsAAEMJAADTCwAAEAsAAAAAAAAmAAAACAAAAP//////////"/>
                  </a:ext>
                </a:extLst>
              </p:cNvCxnSpPr>
              <p:nvPr/>
            </p:nvCxnSpPr>
            <p:spPr>
              <a:xfrm>
                <a:off x="1922145" y="1505585"/>
                <a:ext cx="0" cy="292735"/>
              </a:xfrm>
              <a:prstGeom prst="straightConnector1">
                <a:avLst/>
              </a:prstGeom>
              <a:noFill/>
              <a:ln w="9525" cap="flat" cmpd="sng" algn="ctr">
                <a:solidFill>
                  <a:srgbClr val="667E92"/>
                </a:solidFill>
                <a:prstDash val="solid"/>
                <a:headEnd type="none"/>
                <a:tailEnd type="none"/>
              </a:ln>
              <a:effectLst/>
            </p:spPr>
          </p:cxnSp>
          <p:sp>
            <p:nvSpPr>
              <p:cNvPr id="360" name="Google Shape;12263;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eQoAAEUGAAB4DQAARAkAAAAAAAAmAAAACAAAAP//////////"/>
                  </a:ext>
                </a:extLst>
              </p:cNvSpPr>
              <p:nvPr/>
            </p:nvSpPr>
            <p:spPr>
              <a:xfrm>
                <a:off x="1702435" y="1019175"/>
                <a:ext cx="487045" cy="487045"/>
              </a:xfrm>
              <a:prstGeom prst="ellipse">
                <a:avLst/>
              </a:pr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56" name="Google Shape;12264;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UKAACSBgAALA0AAMYKAAAAAAAAJgAAAAgAAAD/////AAAAAA=="/>
                </a:ext>
              </a:extLst>
            </p:cNvGrpSpPr>
            <p:nvPr/>
          </p:nvGrpSpPr>
          <p:grpSpPr>
            <a:xfrm>
              <a:off x="1750695" y="1068070"/>
              <a:ext cx="390525" cy="683260"/>
              <a:chOff x="1750695" y="1068070"/>
              <a:chExt cx="390525" cy="683260"/>
            </a:xfrm>
          </p:grpSpPr>
          <p:cxnSp>
            <p:nvCxnSpPr>
              <p:cNvPr id="358" name="Google Shape;12265;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GgwAAPkIAAAaDAAAxgoAAAAAAAAmAAAACAAAAP//////////"/>
                  </a:ext>
                </a:extLst>
              </p:cNvCxnSpPr>
              <p:nvPr/>
            </p:nvCxnSpPr>
            <p:spPr>
              <a:xfrm>
                <a:off x="1967230" y="1458595"/>
                <a:ext cx="0" cy="292735"/>
              </a:xfrm>
              <a:prstGeom prst="straightConnector1">
                <a:avLst/>
              </a:prstGeom>
              <a:noFill/>
              <a:ln w="9525" cap="flat" cmpd="sng" algn="ctr">
                <a:solidFill>
                  <a:srgbClr val="445D73"/>
                </a:solidFill>
                <a:prstDash val="solid"/>
                <a:headEnd type="none"/>
                <a:tailEnd type="none"/>
              </a:ln>
              <a:effectLst/>
            </p:spPr>
          </p:cxnSp>
          <p:sp>
            <p:nvSpPr>
              <p:cNvPr id="357" name="Google Shape;12266;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Rdc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RdcwB/f38AAAAAA8zMzADAwP8Af39/AAAAAAAAAAAAAAAAAAAAAAAAAAAAIQAAABgAAAAUAAAAxQoAAJIGAAAsDQAA+AgAAAAAAAAmAAAACAAAAP//////////"/>
                  </a:ext>
                </a:extLst>
              </p:cNvSpPr>
              <p:nvPr/>
            </p:nvSpPr>
            <p:spPr>
              <a:xfrm>
                <a:off x="1750695" y="1068070"/>
                <a:ext cx="390525" cy="389890"/>
              </a:xfrm>
              <a:prstGeom prst="ellipse">
                <a:avLst/>
              </a:prstGeom>
              <a:noFill/>
              <a:ln w="9525" cap="flat" cmpd="sng" algn="ctr">
                <a:solidFill>
                  <a:srgbClr val="445D7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53" name="Google Shape;12267;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ULAADhBgAA3AwAAF4KAAAAAAAAJgAAAAgAAAD/////AAAAAA=="/>
                </a:ext>
              </a:extLst>
            </p:cNvGrpSpPr>
            <p:nvPr/>
          </p:nvGrpSpPr>
          <p:grpSpPr>
            <a:xfrm>
              <a:off x="1801495" y="1118235"/>
              <a:ext cx="288925" cy="567055"/>
              <a:chOff x="1801495" y="1118235"/>
              <a:chExt cx="288925" cy="567055"/>
            </a:xfrm>
          </p:grpSpPr>
          <p:cxnSp>
            <p:nvCxnSpPr>
              <p:cNvPr id="355" name="Google Shape;12268;p71"/>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YgwAAJEIAABiDAAAXgoAAAAAAAAmAAAACAAAAP//////////"/>
                  </a:ext>
                </a:extLst>
              </p:cNvCxnSpPr>
              <p:nvPr/>
            </p:nvCxnSpPr>
            <p:spPr>
              <a:xfrm>
                <a:off x="2012950" y="1392555"/>
                <a:ext cx="0" cy="292735"/>
              </a:xfrm>
              <a:prstGeom prst="straightConnector1">
                <a:avLst/>
              </a:prstGeom>
              <a:noFill/>
              <a:ln w="9525" cap="flat" cmpd="sng" algn="ctr">
                <a:solidFill>
                  <a:srgbClr val="E3E9ED"/>
                </a:solidFill>
                <a:prstDash val="solid"/>
                <a:headEnd type="none"/>
                <a:tailEnd type="none"/>
              </a:ln>
              <a:effectLst/>
            </p:spPr>
          </p:cxnSp>
          <p:sp>
            <p:nvSpPr>
              <p:cNvPr id="354" name="Google Shape;12269;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FQsAAOEGAADcDAAAqAgAAAAAAAAmAAAACAAAAP//////////"/>
                  </a:ext>
                </a:extLst>
              </p:cNvSpPr>
              <p:nvPr/>
            </p:nvSpPr>
            <p:spPr>
              <a:xfrm>
                <a:off x="1801495" y="1118235"/>
                <a:ext cx="288925" cy="288925"/>
              </a:xfrm>
              <a:prstGeom prst="ellipse">
                <a:avLst/>
              </a:pr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52" name="Google Shape;12270;p71"/>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Ly8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Ly8gB/f38AAAAAA8zMzADAwP8Af39/AAAAAAAAAAAAAAAAAAAAAAAAAAAAIQAAABgAAAAUAAAAWgsAACcHAACYDAAAZAgAAAAAAAAmAAAACAAAAP//////////"/>
                </a:ext>
              </a:extLst>
            </p:cNvSpPr>
            <p:nvPr/>
          </p:nvSpPr>
          <p:spPr>
            <a:xfrm>
              <a:off x="1845310" y="1162685"/>
              <a:ext cx="201930" cy="201295"/>
            </a:xfrm>
            <a:prstGeom prst="ellipse">
              <a:avLst/>
            </a:prstGeom>
            <a:noFill/>
            <a:ln w="9525" cap="flat" cmpd="sng" algn="ctr">
              <a:solidFill>
                <a:srgbClr val="F2F2F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65" name="Google Shape;12271;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8JAABtCwAAOw4AANEPAAAQAAAAJgAAAAgAAAD/////AAAAAA=="/>
              </a:ext>
            </a:extLst>
          </p:cNvGrpSpPr>
          <p:nvPr/>
        </p:nvGrpSpPr>
        <p:grpSpPr>
          <a:xfrm>
            <a:off x="1574165" y="1857375"/>
            <a:ext cx="739140" cy="713740"/>
            <a:chOff x="1574165" y="1857375"/>
            <a:chExt cx="739140" cy="713740"/>
          </a:xfrm>
        </p:grpSpPr>
        <p:grpSp>
          <p:nvGrpSpPr>
            <p:cNvPr id="370" name="Google Shape;12272;p71"/>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PMJAAD3CwAA5A0AANEPAAAAAAAAJgAAAAgAAAD/////AAAAAA=="/>
                </a:ext>
              </a:extLst>
            </p:cNvGrpSpPr>
            <p:nvPr/>
          </p:nvGrpSpPr>
          <p:grpSpPr>
            <a:xfrm>
              <a:off x="1617345" y="1945005"/>
              <a:ext cx="640715" cy="626110"/>
              <a:chOff x="1617345" y="1945005"/>
              <a:chExt cx="640715" cy="626110"/>
            </a:xfrm>
          </p:grpSpPr>
          <p:sp>
            <p:nvSpPr>
              <p:cNvPr id="373" name="Google Shape;1227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dAwAAPwLAADkDQAAQA4AAAAAAAAmAAAACAAAAP//////////"/>
                  </a:ext>
                </a:extLst>
              </p:cNvSpPr>
              <p:nvPr/>
            </p:nvSpPr>
            <p:spPr>
              <a:xfrm>
                <a:off x="2024380" y="1948180"/>
                <a:ext cx="233680" cy="368300"/>
              </a:xfrm>
              <a:custGeom>
                <a:avLst/>
                <a:gdLst/>
                <a:ahLst/>
                <a:cxnLst/>
                <a:rect l="0" t="0" r="233680" b="368300"/>
                <a:pathLst>
                  <a:path w="233680" h="368300">
                    <a:moveTo>
                      <a:pt x="17533" y="0"/>
                    </a:moveTo>
                    <a:cubicBezTo>
                      <a:pt x="17623" y="832"/>
                      <a:pt x="17771" y="1635"/>
                      <a:pt x="17825" y="2468"/>
                    </a:cubicBezTo>
                    <a:cubicBezTo>
                      <a:pt x="19371" y="25276"/>
                      <a:pt x="13073" y="47924"/>
                      <a:pt x="0" y="66677"/>
                    </a:cubicBezTo>
                    <a:cubicBezTo>
                      <a:pt x="96232" y="102008"/>
                      <a:pt x="164884" y="194424"/>
                      <a:pt x="164884" y="302877"/>
                    </a:cubicBezTo>
                    <a:cubicBezTo>
                      <a:pt x="164896" y="320002"/>
                      <a:pt x="163160" y="337060"/>
                      <a:pt x="159716" y="353816"/>
                    </a:cubicBezTo>
                    <a:cubicBezTo>
                      <a:pt x="164242" y="353192"/>
                      <a:pt x="168792" y="352769"/>
                      <a:pt x="173401" y="352769"/>
                    </a:cubicBezTo>
                    <a:cubicBezTo>
                      <a:pt x="190501" y="352769"/>
                      <a:pt x="207844" y="357146"/>
                      <a:pt x="223742" y="366231"/>
                    </a:cubicBezTo>
                    <a:cubicBezTo>
                      <a:pt x="224866" y="366873"/>
                      <a:pt x="225889" y="367616"/>
                      <a:pt x="226965" y="368300"/>
                    </a:cubicBezTo>
                    <a:cubicBezTo>
                      <a:pt x="231432" y="346776"/>
                      <a:pt x="233674" y="324853"/>
                      <a:pt x="233674" y="302877"/>
                    </a:cubicBezTo>
                    <a:cubicBezTo>
                      <a:pt x="233674" y="162489"/>
                      <a:pt x="143277" y="43268"/>
                      <a:pt x="17533"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2" name="Google Shape;1227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8wkAAPcLAABuCwAARw4AAAAAAAAmAAAACAAAAP//////////"/>
                  </a:ext>
                </a:extLst>
              </p:cNvSpPr>
              <p:nvPr/>
            </p:nvSpPr>
            <p:spPr>
              <a:xfrm>
                <a:off x="1617345" y="1945005"/>
                <a:ext cx="240665" cy="375920"/>
              </a:xfrm>
              <a:custGeom>
                <a:avLst/>
                <a:gdLst/>
                <a:ahLst/>
                <a:cxnLst/>
                <a:rect l="0" t="0" r="240665" b="375920"/>
                <a:pathLst>
                  <a:path w="240665" h="375920">
                    <a:moveTo>
                      <a:pt x="225113" y="6"/>
                    </a:moveTo>
                    <a:cubicBezTo>
                      <a:pt x="94680" y="40585"/>
                      <a:pt x="0" y="162074"/>
                      <a:pt x="0" y="305640"/>
                    </a:cubicBezTo>
                    <a:cubicBezTo>
                      <a:pt x="17" y="329275"/>
                      <a:pt x="2642" y="352850"/>
                      <a:pt x="7844" y="375920"/>
                    </a:cubicBezTo>
                    <a:cubicBezTo>
                      <a:pt x="9374" y="374767"/>
                      <a:pt x="10861" y="373591"/>
                      <a:pt x="12457" y="372522"/>
                    </a:cubicBezTo>
                    <a:cubicBezTo>
                      <a:pt x="29782" y="360995"/>
                      <a:pt x="49018" y="355607"/>
                      <a:pt x="67968" y="355607"/>
                    </a:cubicBezTo>
                    <a:cubicBezTo>
                      <a:pt x="69956" y="355607"/>
                      <a:pt x="71926" y="355957"/>
                      <a:pt x="73908" y="356070"/>
                    </a:cubicBezTo>
                    <a:cubicBezTo>
                      <a:pt x="70522" y="339476"/>
                      <a:pt x="68831" y="322573"/>
                      <a:pt x="68831" y="305622"/>
                    </a:cubicBezTo>
                    <a:cubicBezTo>
                      <a:pt x="68831" y="194733"/>
                      <a:pt x="140812" y="100670"/>
                      <a:pt x="240659" y="67286"/>
                    </a:cubicBezTo>
                    <a:cubicBezTo>
                      <a:pt x="229916" y="51048"/>
                      <a:pt x="224208" y="32036"/>
                      <a:pt x="224238" y="12578"/>
                    </a:cubicBezTo>
                    <a:cubicBezTo>
                      <a:pt x="224267" y="8371"/>
                      <a:pt x="224559" y="4171"/>
                      <a:pt x="225113" y="6"/>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1" name="Google Shape;1227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oAoAAAAPAAA7DQAA0Q8AAAAAAAAmAAAACAAAAP//////////"/>
                  </a:ext>
                </a:extLst>
              </p:cNvSpPr>
              <p:nvPr/>
            </p:nvSpPr>
            <p:spPr>
              <a:xfrm>
                <a:off x="1727200" y="2438400"/>
                <a:ext cx="423545" cy="132715"/>
              </a:xfrm>
              <a:custGeom>
                <a:avLst/>
                <a:gdLst/>
                <a:ahLst/>
                <a:cxnLst/>
                <a:rect l="0" t="0" r="423545" b="132715"/>
                <a:pathLst>
                  <a:path w="423545" h="132715">
                    <a:moveTo>
                      <a:pt x="377668" y="0"/>
                    </a:moveTo>
                    <a:cubicBezTo>
                      <a:pt x="333235" y="39704"/>
                      <a:pt x="274666" y="63869"/>
                      <a:pt x="210423" y="63869"/>
                    </a:cubicBezTo>
                    <a:cubicBezTo>
                      <a:pt x="149127" y="63869"/>
                      <a:pt x="92965" y="41865"/>
                      <a:pt x="49329" y="5344"/>
                    </a:cubicBezTo>
                    <a:cubicBezTo>
                      <a:pt x="40951" y="23271"/>
                      <a:pt x="27255" y="38818"/>
                      <a:pt x="8484" y="49341"/>
                    </a:cubicBezTo>
                    <a:cubicBezTo>
                      <a:pt x="5716" y="50959"/>
                      <a:pt x="2858" y="52245"/>
                      <a:pt x="0" y="53572"/>
                    </a:cubicBezTo>
                    <a:cubicBezTo>
                      <a:pt x="56280" y="102812"/>
                      <a:pt x="129846" y="132709"/>
                      <a:pt x="210423" y="132709"/>
                    </a:cubicBezTo>
                    <a:cubicBezTo>
                      <a:pt x="292296" y="132709"/>
                      <a:pt x="366943" y="101878"/>
                      <a:pt x="423545" y="51239"/>
                    </a:cubicBezTo>
                    <a:cubicBezTo>
                      <a:pt x="401625" y="39603"/>
                      <a:pt x="386105" y="21182"/>
                      <a:pt x="377668" y="0"/>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66" name="Google Shape;12276;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8JAABtCwAAOw4AAGQPAAAAAAAAJgAAAAgAAAD/////AAAAAA=="/>
                </a:ext>
              </a:extLst>
            </p:cNvGrpSpPr>
            <p:nvPr/>
          </p:nvGrpSpPr>
          <p:grpSpPr>
            <a:xfrm>
              <a:off x="1574165" y="1857375"/>
              <a:ext cx="739140" cy="644525"/>
              <a:chOff x="1574165" y="1857375"/>
              <a:chExt cx="739140" cy="644525"/>
            </a:xfrm>
          </p:grpSpPr>
          <p:sp>
            <p:nvSpPr>
              <p:cNvPr id="369" name="Google Shape;12277;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SQsAAG0LAACcDAAA3Q0AAAAAAAAmAAAACAAAAP//////////"/>
                  </a:ext>
                </a:extLst>
              </p:cNvSpPr>
              <p:nvPr/>
            </p:nvSpPr>
            <p:spPr>
              <a:xfrm>
                <a:off x="1834515" y="1857375"/>
                <a:ext cx="215265" cy="396240"/>
              </a:xfrm>
              <a:custGeom>
                <a:avLst/>
                <a:gdLst/>
                <a:ahLst/>
                <a:cxnLst/>
                <a:rect l="0" t="0" r="215265" b="396240"/>
                <a:pathLst>
                  <a:path w="215265" h="396240" fill="none">
                    <a:moveTo>
                      <a:pt x="151583" y="279711"/>
                    </a:moveTo>
                    <a:cubicBezTo>
                      <a:pt x="132979" y="273325"/>
                      <a:pt x="120878" y="255415"/>
                      <a:pt x="120878" y="236137"/>
                    </a:cubicBezTo>
                    <a:lnTo>
                      <a:pt x="120878" y="234722"/>
                    </a:lnTo>
                    <a:cubicBezTo>
                      <a:pt x="120878" y="216128"/>
                      <a:pt x="132307" y="199663"/>
                      <a:pt x="148733" y="191826"/>
                    </a:cubicBezTo>
                    <a:cubicBezTo>
                      <a:pt x="165576" y="184375"/>
                      <a:pt x="179872" y="172358"/>
                      <a:pt x="190277" y="157427"/>
                    </a:cubicBezTo>
                    <a:cubicBezTo>
                      <a:pt x="203354" y="138672"/>
                      <a:pt x="209654" y="116023"/>
                      <a:pt x="208107" y="93213"/>
                    </a:cubicBezTo>
                    <a:cubicBezTo>
                      <a:pt x="208054" y="92381"/>
                      <a:pt x="207893" y="91560"/>
                      <a:pt x="207816" y="90746"/>
                    </a:cubicBezTo>
                    <a:cubicBezTo>
                      <a:pt x="203074" y="42545"/>
                      <a:pt x="163636" y="3782"/>
                      <a:pt x="115161" y="279"/>
                    </a:cubicBezTo>
                    <a:cubicBezTo>
                      <a:pt x="112621" y="107"/>
                      <a:pt x="110140" y="6"/>
                      <a:pt x="107647" y="6"/>
                    </a:cubicBezTo>
                    <a:cubicBezTo>
                      <a:pt x="56619" y="6"/>
                      <a:pt x="14260" y="38288"/>
                      <a:pt x="8013" y="87773"/>
                    </a:cubicBezTo>
                    <a:cubicBezTo>
                      <a:pt x="7460" y="91941"/>
                      <a:pt x="7168" y="96145"/>
                      <a:pt x="7139" y="100343"/>
                    </a:cubicBezTo>
                    <a:cubicBezTo>
                      <a:pt x="7109" y="119811"/>
                      <a:pt x="12814" y="138857"/>
                      <a:pt x="23553" y="155108"/>
                    </a:cubicBezTo>
                    <a:cubicBezTo>
                      <a:pt x="33929" y="170859"/>
                      <a:pt x="48594" y="183573"/>
                      <a:pt x="65781" y="191826"/>
                    </a:cubicBezTo>
                    <a:cubicBezTo>
                      <a:pt x="82957" y="199675"/>
                      <a:pt x="94380" y="216824"/>
                      <a:pt x="94380" y="236149"/>
                    </a:cubicBezTo>
                    <a:cubicBezTo>
                      <a:pt x="94380" y="255415"/>
                      <a:pt x="82273" y="273307"/>
                      <a:pt x="64354" y="279711"/>
                    </a:cubicBezTo>
                    <a:cubicBezTo>
                      <a:pt x="37183" y="289731"/>
                      <a:pt x="14302" y="309056"/>
                      <a:pt x="0" y="334036"/>
                    </a:cubicBezTo>
                    <a:lnTo>
                      <a:pt x="108010" y="396240"/>
                    </a:lnTo>
                    <a:lnTo>
                      <a:pt x="215259" y="334036"/>
                    </a:lnTo>
                    <a:cubicBezTo>
                      <a:pt x="200974" y="309038"/>
                      <a:pt x="178063" y="289719"/>
                      <a:pt x="151583" y="279711"/>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8" name="Google Shape;1227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rwkAAHsNAADzCwAAZA8AAAAAAAAmAAAACAAAAP//////////"/>
                  </a:ext>
                </a:extLst>
              </p:cNvSpPr>
              <p:nvPr/>
            </p:nvSpPr>
            <p:spPr>
              <a:xfrm>
                <a:off x="1574165" y="2191385"/>
                <a:ext cx="368300" cy="310515"/>
              </a:xfrm>
              <a:custGeom>
                <a:avLst/>
                <a:gdLst/>
                <a:ahLst/>
                <a:cxnLst/>
                <a:rect l="0" t="0" r="368300" b="310515"/>
                <a:pathLst>
                  <a:path w="368300" h="310515" fill="none">
                    <a:moveTo>
                      <a:pt x="260235" y="5"/>
                    </a:moveTo>
                    <a:cubicBezTo>
                      <a:pt x="245928" y="25059"/>
                      <a:pt x="240953" y="53659"/>
                      <a:pt x="245244" y="82276"/>
                    </a:cubicBezTo>
                    <a:cubicBezTo>
                      <a:pt x="248791" y="101553"/>
                      <a:pt x="239524" y="120901"/>
                      <a:pt x="222355" y="130165"/>
                    </a:cubicBezTo>
                    <a:lnTo>
                      <a:pt x="221611" y="130909"/>
                    </a:lnTo>
                    <a:cubicBezTo>
                      <a:pt x="214184" y="135127"/>
                      <a:pt x="205792" y="137346"/>
                      <a:pt x="197252" y="137376"/>
                    </a:cubicBezTo>
                    <a:cubicBezTo>
                      <a:pt x="187527" y="137405"/>
                      <a:pt x="178029" y="134383"/>
                      <a:pt x="170102" y="128737"/>
                    </a:cubicBezTo>
                    <a:cubicBezTo>
                      <a:pt x="154438" y="117516"/>
                      <a:pt x="136001" y="111287"/>
                      <a:pt x="117069" y="110144"/>
                    </a:cubicBezTo>
                    <a:cubicBezTo>
                      <a:pt x="115087" y="110031"/>
                      <a:pt x="113118" y="109680"/>
                      <a:pt x="111130" y="109680"/>
                    </a:cubicBezTo>
                    <a:cubicBezTo>
                      <a:pt x="92181" y="109680"/>
                      <a:pt x="72946" y="115094"/>
                      <a:pt x="55633" y="126619"/>
                    </a:cubicBezTo>
                    <a:cubicBezTo>
                      <a:pt x="54026" y="127690"/>
                      <a:pt x="52539" y="128885"/>
                      <a:pt x="51021" y="130034"/>
                    </a:cubicBezTo>
                    <a:cubicBezTo>
                      <a:pt x="13111" y="158740"/>
                      <a:pt x="6" y="210585"/>
                      <a:pt x="21300" y="253922"/>
                    </a:cubicBezTo>
                    <a:cubicBezTo>
                      <a:pt x="38892" y="290072"/>
                      <a:pt x="74505" y="310515"/>
                      <a:pt x="111279" y="310515"/>
                    </a:cubicBezTo>
                    <a:cubicBezTo>
                      <a:pt x="125359" y="310515"/>
                      <a:pt x="139548" y="307331"/>
                      <a:pt x="153021" y="301073"/>
                    </a:cubicBezTo>
                    <a:cubicBezTo>
                      <a:pt x="155884" y="299746"/>
                      <a:pt x="158747" y="298461"/>
                      <a:pt x="161520" y="296842"/>
                    </a:cubicBezTo>
                    <a:cubicBezTo>
                      <a:pt x="180320" y="286306"/>
                      <a:pt x="194038" y="270765"/>
                      <a:pt x="202430" y="252845"/>
                    </a:cubicBezTo>
                    <a:cubicBezTo>
                      <a:pt x="210125" y="236442"/>
                      <a:pt x="213279" y="218290"/>
                      <a:pt x="211583" y="200257"/>
                    </a:cubicBezTo>
                    <a:cubicBezTo>
                      <a:pt x="210154" y="181664"/>
                      <a:pt x="219498" y="163072"/>
                      <a:pt x="235918" y="153808"/>
                    </a:cubicBezTo>
                    <a:cubicBezTo>
                      <a:pt x="243423" y="149417"/>
                      <a:pt x="251635" y="147240"/>
                      <a:pt x="259723" y="147240"/>
                    </a:cubicBezTo>
                    <a:cubicBezTo>
                      <a:pt x="270144" y="147240"/>
                      <a:pt x="280422" y="150857"/>
                      <a:pt x="288843" y="158098"/>
                    </a:cubicBezTo>
                    <a:cubicBezTo>
                      <a:pt x="311744" y="175941"/>
                      <a:pt x="339668" y="185954"/>
                      <a:pt x="368294" y="185954"/>
                    </a:cubicBezTo>
                    <a:lnTo>
                      <a:pt x="368294" y="62238"/>
                    </a:lnTo>
                    <a:close/>
                  </a:path>
                </a:pathLst>
              </a:cu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67" name="Google Shape;1227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8wsAAHsNAAA7DgAAZA8AAAAAAAAmAAAACAAAAP//////////"/>
                  </a:ext>
                </a:extLst>
              </p:cNvSpPr>
              <p:nvPr/>
            </p:nvSpPr>
            <p:spPr>
              <a:xfrm>
                <a:off x="1942465" y="2191385"/>
                <a:ext cx="370840" cy="310515"/>
              </a:xfrm>
              <a:custGeom>
                <a:avLst/>
                <a:gdLst/>
                <a:ahLst/>
                <a:cxnLst/>
                <a:rect l="0" t="0" r="370840" b="310515"/>
                <a:pathLst>
                  <a:path w="370840" h="310515" fill="none">
                    <a:moveTo>
                      <a:pt x="309057" y="125049"/>
                    </a:moveTo>
                    <a:cubicBezTo>
                      <a:pt x="307963" y="124377"/>
                      <a:pt x="306959" y="123621"/>
                      <a:pt x="305835" y="122979"/>
                    </a:cubicBezTo>
                    <a:cubicBezTo>
                      <a:pt x="289945" y="113891"/>
                      <a:pt x="272593" y="109514"/>
                      <a:pt x="255508" y="109514"/>
                    </a:cubicBezTo>
                    <a:cubicBezTo>
                      <a:pt x="250912" y="109514"/>
                      <a:pt x="246365" y="109936"/>
                      <a:pt x="241841" y="110560"/>
                    </a:cubicBezTo>
                    <a:cubicBezTo>
                      <a:pt x="226099" y="112749"/>
                      <a:pt x="210964" y="118584"/>
                      <a:pt x="197898" y="128011"/>
                    </a:cubicBezTo>
                    <a:cubicBezTo>
                      <a:pt x="189777" y="133935"/>
                      <a:pt x="179981" y="137129"/>
                      <a:pt x="169934" y="137129"/>
                    </a:cubicBezTo>
                    <a:cubicBezTo>
                      <a:pt x="161142" y="137111"/>
                      <a:pt x="152522" y="134690"/>
                      <a:pt x="145014" y="130110"/>
                    </a:cubicBezTo>
                    <a:cubicBezTo>
                      <a:pt x="127870" y="120850"/>
                      <a:pt x="118608" y="101502"/>
                      <a:pt x="122151" y="82250"/>
                    </a:cubicBezTo>
                    <a:cubicBezTo>
                      <a:pt x="126443" y="53641"/>
                      <a:pt x="121467" y="25051"/>
                      <a:pt x="107182" y="5"/>
                    </a:cubicBezTo>
                    <a:lnTo>
                      <a:pt x="0" y="62218"/>
                    </a:lnTo>
                    <a:lnTo>
                      <a:pt x="0" y="185864"/>
                    </a:lnTo>
                    <a:cubicBezTo>
                      <a:pt x="28564" y="185864"/>
                      <a:pt x="56409" y="175872"/>
                      <a:pt x="78588" y="158017"/>
                    </a:cubicBezTo>
                    <a:cubicBezTo>
                      <a:pt x="93444" y="145324"/>
                      <a:pt x="114774" y="143588"/>
                      <a:pt x="131472" y="153740"/>
                    </a:cubicBezTo>
                    <a:lnTo>
                      <a:pt x="132899" y="154430"/>
                    </a:lnTo>
                    <a:cubicBezTo>
                      <a:pt x="148634" y="163750"/>
                      <a:pt x="157890" y="181605"/>
                      <a:pt x="155774" y="200192"/>
                    </a:cubicBezTo>
                    <a:cubicBezTo>
                      <a:pt x="154318" y="216322"/>
                      <a:pt x="156886" y="232499"/>
                      <a:pt x="162818" y="247422"/>
                    </a:cubicBezTo>
                    <a:cubicBezTo>
                      <a:pt x="171248" y="268590"/>
                      <a:pt x="186787" y="286997"/>
                      <a:pt x="208717" y="298625"/>
                    </a:cubicBezTo>
                    <a:cubicBezTo>
                      <a:pt x="209692" y="299137"/>
                      <a:pt x="210512" y="299779"/>
                      <a:pt x="211499" y="300261"/>
                    </a:cubicBezTo>
                    <a:cubicBezTo>
                      <a:pt x="225166" y="307011"/>
                      <a:pt x="240194" y="310515"/>
                      <a:pt x="255430" y="310515"/>
                    </a:cubicBezTo>
                    <a:cubicBezTo>
                      <a:pt x="287930" y="310515"/>
                      <a:pt x="319543" y="294658"/>
                      <a:pt x="338697" y="266692"/>
                    </a:cubicBezTo>
                    <a:cubicBezTo>
                      <a:pt x="370834" y="218439"/>
                      <a:pt x="356442" y="154603"/>
                      <a:pt x="309057" y="125049"/>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74" name="Google Shape;1228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AvAAB1FQAAOzEAAKoZAAAQAAAAJgAAAAgAAAD/////AAAAAA=="/>
              </a:ext>
            </a:extLst>
          </p:cNvGrpSpPr>
          <p:nvPr/>
        </p:nvGrpSpPr>
        <p:grpSpPr>
          <a:xfrm>
            <a:off x="7691120" y="3488055"/>
            <a:ext cx="311785" cy="683895"/>
            <a:chOff x="7691120" y="3488055"/>
            <a:chExt cx="311785" cy="683895"/>
          </a:xfrm>
        </p:grpSpPr>
        <p:sp>
          <p:nvSpPr>
            <p:cNvPr id="376" name="Google Shape;1228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US8AAB4WAAA7MQAAMRcAAAAAAAAmAAAACAAAAP//////////"/>
                </a:ext>
              </a:extLst>
            </p:cNvSpPr>
            <p:nvPr/>
          </p:nvSpPr>
          <p:spPr>
            <a:xfrm>
              <a:off x="7691755" y="3595370"/>
              <a:ext cx="311150" cy="174625"/>
            </a:xfrm>
            <a:custGeom>
              <a:avLst/>
              <a:gdLst/>
              <a:ahLst/>
              <a:cxnLst/>
              <a:rect l="0" t="0" r="311150" b="174625"/>
              <a:pathLst>
                <a:path w="311150" h="174625">
                  <a:moveTo>
                    <a:pt x="16" y="16"/>
                  </a:moveTo>
                  <a:lnTo>
                    <a:pt x="16" y="174625"/>
                  </a:lnTo>
                  <a:lnTo>
                    <a:pt x="311150" y="174625"/>
                  </a:lnTo>
                  <a:lnTo>
                    <a:pt x="311150" y="16"/>
                  </a:ln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5" name="Google Shape;1228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B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BlQB/f38AAAAAA8zMzADAwP8Af39/AAAAAAAAAAAAAAAAAAAAAAAAAAAAIQAAABgAAAAUAAAAUC8AAHUVAAA6MQAAqhkAAAAAAAAmAAAACAAAAP//////////"/>
                </a:ext>
              </a:extLst>
            </p:cNvSpPr>
            <p:nvPr/>
          </p:nvSpPr>
          <p:spPr>
            <a:xfrm>
              <a:off x="7691120" y="3488055"/>
              <a:ext cx="311150" cy="683895"/>
            </a:xfrm>
            <a:custGeom>
              <a:avLst/>
              <a:gdLst/>
              <a:ahLst/>
              <a:cxnLst/>
              <a:rect l="0" t="0" r="311150" b="683895"/>
              <a:pathLst>
                <a:path w="311150" h="683895">
                  <a:moveTo>
                    <a:pt x="18799" y="16"/>
                  </a:moveTo>
                  <a:cubicBezTo>
                    <a:pt x="8398" y="16"/>
                    <a:pt x="16" y="8404"/>
                    <a:pt x="16" y="18764"/>
                  </a:cubicBezTo>
                  <a:lnTo>
                    <a:pt x="16" y="581602"/>
                  </a:lnTo>
                  <a:cubicBezTo>
                    <a:pt x="16" y="591994"/>
                    <a:pt x="155583" y="683878"/>
                    <a:pt x="155583" y="683878"/>
                  </a:cubicBezTo>
                  <a:cubicBezTo>
                    <a:pt x="155583" y="683878"/>
                    <a:pt x="311150" y="591994"/>
                    <a:pt x="311150" y="581602"/>
                  </a:cubicBezTo>
                  <a:lnTo>
                    <a:pt x="311150" y="18764"/>
                  </a:lnTo>
                  <a:cubicBezTo>
                    <a:pt x="311150" y="8404"/>
                    <a:pt x="302752" y="16"/>
                    <a:pt x="292367" y="16"/>
                  </a:cubicBezTo>
                  <a:close/>
                </a:path>
              </a:pathLst>
            </a:custGeom>
            <a:noFill/>
            <a:ln w="9525" cap="flat" cmpd="sng" algn="ctr">
              <a:solidFill>
                <a:srgbClr val="5F81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77" name="Google Shape;12283;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ciAAD5BQAA5CYAAIUKAAAQAAAAJgAAAAgAAAD/////AAAAAA=="/>
              </a:ext>
            </a:extLst>
          </p:cNvGrpSpPr>
          <p:nvPr/>
        </p:nvGrpSpPr>
        <p:grpSpPr>
          <a:xfrm>
            <a:off x="5612765" y="970915"/>
            <a:ext cx="709295" cy="739140"/>
            <a:chOff x="5612765" y="970915"/>
            <a:chExt cx="709295" cy="739140"/>
          </a:xfrm>
        </p:grpSpPr>
        <p:grpSp>
          <p:nvGrpSpPr>
            <p:cNvPr id="388" name="Google Shape;12284;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ciAAD5BQAAqiQAADEIAAAAAAAAJgAAAAgAAAD/////AAAAAA=="/>
                </a:ext>
              </a:extLst>
            </p:cNvGrpSpPr>
            <p:nvPr/>
          </p:nvGrpSpPr>
          <p:grpSpPr>
            <a:xfrm>
              <a:off x="5612765" y="970915"/>
              <a:ext cx="347345" cy="360680"/>
              <a:chOff x="5612765" y="970915"/>
              <a:chExt cx="347345" cy="360680"/>
            </a:xfrm>
          </p:grpSpPr>
          <p:sp>
            <p:nvSpPr>
              <p:cNvPr id="390" name="Google Shape;1228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hyIAAEgGAACqJAAAMQgAAAAAAAAmAAAACAAAAP//////////"/>
                  </a:ext>
                </a:extLst>
              </p:cNvSpPr>
              <p:nvPr/>
            </p:nvSpPr>
            <p:spPr>
              <a:xfrm>
                <a:off x="5612765" y="1021080"/>
                <a:ext cx="347345" cy="310515"/>
              </a:xfrm>
              <a:custGeom>
                <a:avLst/>
                <a:gdLst/>
                <a:ahLst/>
                <a:cxnLst/>
                <a:rect l="0" t="0" r="347345" b="310515"/>
                <a:pathLst>
                  <a:path w="347345" h="310515">
                    <a:moveTo>
                      <a:pt x="254503" y="34"/>
                    </a:moveTo>
                    <a:cubicBezTo>
                      <a:pt x="254469" y="34"/>
                      <a:pt x="254435" y="34"/>
                      <a:pt x="254401" y="34"/>
                    </a:cubicBezTo>
                    <a:lnTo>
                      <a:pt x="239990" y="34"/>
                    </a:lnTo>
                    <a:cubicBezTo>
                      <a:pt x="239990" y="36597"/>
                      <a:pt x="210280" y="66249"/>
                      <a:pt x="173655" y="66249"/>
                    </a:cubicBezTo>
                    <a:cubicBezTo>
                      <a:pt x="136996" y="66249"/>
                      <a:pt x="107320" y="36597"/>
                      <a:pt x="107320" y="34"/>
                    </a:cubicBezTo>
                    <a:lnTo>
                      <a:pt x="0" y="34"/>
                    </a:lnTo>
                    <a:lnTo>
                      <a:pt x="0" y="217643"/>
                    </a:lnTo>
                    <a:cubicBezTo>
                      <a:pt x="0" y="268947"/>
                      <a:pt x="41565" y="310480"/>
                      <a:pt x="92909" y="310480"/>
                    </a:cubicBezTo>
                    <a:lnTo>
                      <a:pt x="205034" y="310480"/>
                    </a:lnTo>
                    <a:cubicBezTo>
                      <a:pt x="209463" y="234324"/>
                      <a:pt x="270891" y="173453"/>
                      <a:pt x="347310" y="169777"/>
                    </a:cubicBezTo>
                    <a:lnTo>
                      <a:pt x="347310" y="92803"/>
                    </a:lnTo>
                    <a:cubicBezTo>
                      <a:pt x="347310" y="41601"/>
                      <a:pt x="305745" y="34"/>
                      <a:pt x="254503" y="34"/>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9" name="Google Shape;1228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SSMAAPkFAADnIwAAlwYAAAAAAAAmAAAACAAAAP//////////"/>
                  </a:ext>
                </a:extLst>
              </p:cNvSpPr>
              <p:nvPr/>
            </p:nvSpPr>
            <p:spPr>
              <a:xfrm>
                <a:off x="5735955" y="970915"/>
                <a:ext cx="100330" cy="100330"/>
              </a:xfrm>
              <a:custGeom>
                <a:avLst/>
                <a:gdLst/>
                <a:ahLst/>
                <a:cxnLst/>
                <a:rect l="0" t="0" r="100330" b="100330"/>
                <a:pathLst>
                  <a:path w="100330" h="100330">
                    <a:moveTo>
                      <a:pt x="50199" y="34"/>
                    </a:moveTo>
                    <a:cubicBezTo>
                      <a:pt x="22511" y="34"/>
                      <a:pt x="34" y="22477"/>
                      <a:pt x="34" y="50131"/>
                    </a:cubicBezTo>
                    <a:cubicBezTo>
                      <a:pt x="34" y="77853"/>
                      <a:pt x="22511" y="100296"/>
                      <a:pt x="50199" y="100296"/>
                    </a:cubicBezTo>
                    <a:cubicBezTo>
                      <a:pt x="77921" y="100296"/>
                      <a:pt x="100330" y="77853"/>
                      <a:pt x="100330" y="50131"/>
                    </a:cubicBezTo>
                    <a:cubicBezTo>
                      <a:pt x="100330" y="22477"/>
                      <a:pt x="77921" y="34"/>
                      <a:pt x="50199" y="34"/>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85" name="Google Shape;12287;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EkAAD5BQAA5CYAADEIAAAAAAAAJgAAAAgAAAD/////AAAAAA=="/>
                </a:ext>
              </a:extLst>
            </p:cNvGrpSpPr>
            <p:nvPr/>
          </p:nvGrpSpPr>
          <p:grpSpPr>
            <a:xfrm>
              <a:off x="5974715" y="970915"/>
              <a:ext cx="347345" cy="360680"/>
              <a:chOff x="5974715" y="970915"/>
              <a:chExt cx="347345" cy="360680"/>
            </a:xfrm>
          </p:grpSpPr>
          <p:sp>
            <p:nvSpPr>
              <p:cNvPr id="387" name="Google Shape;1228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wSQAAEgGAADkJgAAMQgAAAAAAAAmAAAACAAAAP//////////"/>
                  </a:ext>
                </a:extLst>
              </p:cNvSpPr>
              <p:nvPr/>
            </p:nvSpPr>
            <p:spPr>
              <a:xfrm>
                <a:off x="5974715" y="1021080"/>
                <a:ext cx="347345" cy="310515"/>
              </a:xfrm>
              <a:custGeom>
                <a:avLst/>
                <a:gdLst/>
                <a:ahLst/>
                <a:cxnLst/>
                <a:rect l="0" t="0" r="347345" b="310515"/>
                <a:pathLst>
                  <a:path w="347345" h="310515">
                    <a:moveTo>
                      <a:pt x="92893" y="34"/>
                    </a:moveTo>
                    <a:cubicBezTo>
                      <a:pt x="41573" y="34"/>
                      <a:pt x="0" y="41567"/>
                      <a:pt x="0" y="92803"/>
                    </a:cubicBezTo>
                    <a:lnTo>
                      <a:pt x="0" y="169777"/>
                    </a:lnTo>
                    <a:cubicBezTo>
                      <a:pt x="76468" y="173453"/>
                      <a:pt x="137840" y="234324"/>
                      <a:pt x="142338" y="310480"/>
                    </a:cubicBezTo>
                    <a:lnTo>
                      <a:pt x="254451" y="310480"/>
                    </a:lnTo>
                    <a:cubicBezTo>
                      <a:pt x="305771" y="310480"/>
                      <a:pt x="347345" y="268947"/>
                      <a:pt x="347345" y="217643"/>
                    </a:cubicBezTo>
                    <a:lnTo>
                      <a:pt x="347345" y="34"/>
                    </a:lnTo>
                    <a:lnTo>
                      <a:pt x="240003" y="34"/>
                    </a:lnTo>
                    <a:cubicBezTo>
                      <a:pt x="240003" y="36597"/>
                      <a:pt x="210322" y="66249"/>
                      <a:pt x="173689" y="66249"/>
                    </a:cubicBezTo>
                    <a:cubicBezTo>
                      <a:pt x="137022" y="66249"/>
                      <a:pt x="107341" y="36597"/>
                      <a:pt x="107341" y="34"/>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6" name="Google Shape;1228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gyUAAPkFAAAiJgAAlwYAAAAAAAAmAAAACAAAAP//////////"/>
                  </a:ext>
                </a:extLst>
              </p:cNvSpPr>
              <p:nvPr/>
            </p:nvSpPr>
            <p:spPr>
              <a:xfrm>
                <a:off x="6097905" y="970915"/>
                <a:ext cx="100965" cy="100330"/>
              </a:xfrm>
              <a:custGeom>
                <a:avLst/>
                <a:gdLst/>
                <a:ahLst/>
                <a:cxnLst/>
                <a:rect l="0" t="0" r="100965" b="100330"/>
                <a:pathLst>
                  <a:path w="100965" h="100330">
                    <a:moveTo>
                      <a:pt x="50499" y="34"/>
                    </a:moveTo>
                    <a:cubicBezTo>
                      <a:pt x="22627" y="34"/>
                      <a:pt x="0" y="22477"/>
                      <a:pt x="0" y="50131"/>
                    </a:cubicBezTo>
                    <a:cubicBezTo>
                      <a:pt x="0" y="77853"/>
                      <a:pt x="22627" y="100296"/>
                      <a:pt x="50499" y="100296"/>
                    </a:cubicBezTo>
                    <a:cubicBezTo>
                      <a:pt x="78337" y="100296"/>
                      <a:pt x="100965" y="77853"/>
                      <a:pt x="100965" y="50131"/>
                    </a:cubicBezTo>
                    <a:cubicBezTo>
                      <a:pt x="100965" y="22477"/>
                      <a:pt x="78337" y="34"/>
                      <a:pt x="50499" y="34"/>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82" name="Google Shape;12290;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ciAABNCAAAqiQAAIUKAAAAAAAAJgAAAAgAAAD/////AAAAAA=="/>
                </a:ext>
              </a:extLst>
            </p:cNvGrpSpPr>
            <p:nvPr/>
          </p:nvGrpSpPr>
          <p:grpSpPr>
            <a:xfrm>
              <a:off x="5612765" y="1349375"/>
              <a:ext cx="347345" cy="360680"/>
              <a:chOff x="5612765" y="1349375"/>
              <a:chExt cx="347345" cy="360680"/>
            </a:xfrm>
          </p:grpSpPr>
          <p:sp>
            <p:nvSpPr>
              <p:cNvPr id="384" name="Google Shape;1229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hyIAAE0IAACqJAAANgoAAAAAAAAmAAAACAAAAP//////////"/>
                  </a:ext>
                </a:extLst>
              </p:cNvSpPr>
              <p:nvPr/>
            </p:nvSpPr>
            <p:spPr>
              <a:xfrm>
                <a:off x="5612765" y="1349375"/>
                <a:ext cx="347345" cy="310515"/>
              </a:xfrm>
              <a:custGeom>
                <a:avLst/>
                <a:gdLst/>
                <a:ahLst/>
                <a:cxnLst/>
                <a:rect l="0" t="0" r="347345" b="310515"/>
                <a:pathLst>
                  <a:path w="347345" h="310515">
                    <a:moveTo>
                      <a:pt x="92927" y="34"/>
                    </a:moveTo>
                    <a:cubicBezTo>
                      <a:pt x="41573" y="34"/>
                      <a:pt x="0" y="41631"/>
                      <a:pt x="0" y="92861"/>
                    </a:cubicBezTo>
                    <a:lnTo>
                      <a:pt x="0" y="310515"/>
                    </a:lnTo>
                    <a:lnTo>
                      <a:pt x="107341" y="310515"/>
                    </a:lnTo>
                    <a:cubicBezTo>
                      <a:pt x="107341" y="273887"/>
                      <a:pt x="137022" y="244238"/>
                      <a:pt x="173689" y="244238"/>
                    </a:cubicBezTo>
                    <a:cubicBezTo>
                      <a:pt x="210322" y="244238"/>
                      <a:pt x="240037" y="273887"/>
                      <a:pt x="240037" y="310515"/>
                    </a:cubicBezTo>
                    <a:lnTo>
                      <a:pt x="254451" y="310515"/>
                    </a:lnTo>
                    <a:cubicBezTo>
                      <a:pt x="305737" y="310515"/>
                      <a:pt x="347310" y="268917"/>
                      <a:pt x="347310" y="217687"/>
                    </a:cubicBezTo>
                    <a:lnTo>
                      <a:pt x="347310" y="140756"/>
                    </a:lnTo>
                    <a:cubicBezTo>
                      <a:pt x="270944" y="137114"/>
                      <a:pt x="209504" y="76216"/>
                      <a:pt x="205074" y="34"/>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3" name="Google Shape;1229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SSMAAOcJAADoIwAAhQoAAAAAAAAmAAAACAAAAP//////////"/>
                  </a:ext>
                </a:extLst>
              </p:cNvSpPr>
              <p:nvPr/>
            </p:nvSpPr>
            <p:spPr>
              <a:xfrm>
                <a:off x="5735955" y="1609725"/>
                <a:ext cx="100965" cy="100330"/>
              </a:xfrm>
              <a:custGeom>
                <a:avLst/>
                <a:gdLst/>
                <a:ahLst/>
                <a:cxnLst/>
                <a:rect l="0" t="0" r="100965" b="100330"/>
                <a:pathLst>
                  <a:path w="100965" h="100330">
                    <a:moveTo>
                      <a:pt x="50516" y="34"/>
                    </a:moveTo>
                    <a:cubicBezTo>
                      <a:pt x="22653" y="34"/>
                      <a:pt x="34" y="22477"/>
                      <a:pt x="34" y="50199"/>
                    </a:cubicBezTo>
                    <a:cubicBezTo>
                      <a:pt x="34" y="77887"/>
                      <a:pt x="22653" y="100330"/>
                      <a:pt x="50516" y="100330"/>
                    </a:cubicBezTo>
                    <a:cubicBezTo>
                      <a:pt x="78414" y="100330"/>
                      <a:pt x="100965" y="77887"/>
                      <a:pt x="100965" y="50199"/>
                    </a:cubicBezTo>
                    <a:cubicBezTo>
                      <a:pt x="100965" y="22477"/>
                      <a:pt x="78414" y="34"/>
                      <a:pt x="50516" y="34"/>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79" name="Google Shape;12293;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EkAABNCAAA5CYAAIUKAAAAAAAAJgAAAAgAAAD/////AAAAAA=="/>
                </a:ext>
              </a:extLst>
            </p:cNvGrpSpPr>
            <p:nvPr/>
          </p:nvGrpSpPr>
          <p:grpSpPr>
            <a:xfrm>
              <a:off x="5974715" y="1349375"/>
              <a:ext cx="347345" cy="360680"/>
              <a:chOff x="5974715" y="1349375"/>
              <a:chExt cx="347345" cy="360680"/>
            </a:xfrm>
          </p:grpSpPr>
          <p:sp>
            <p:nvSpPr>
              <p:cNvPr id="381" name="Google Shape;12294;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wSQAAE0IAADkJgAANgoAAAAAAAAmAAAACAAAAP//////////"/>
                  </a:ext>
                </a:extLst>
              </p:cNvSpPr>
              <p:nvPr/>
            </p:nvSpPr>
            <p:spPr>
              <a:xfrm>
                <a:off x="5974715" y="1349375"/>
                <a:ext cx="347345" cy="310515"/>
              </a:xfrm>
              <a:custGeom>
                <a:avLst/>
                <a:gdLst/>
                <a:ahLst/>
                <a:cxnLst/>
                <a:rect l="0" t="0" r="347345" b="310515"/>
                <a:pathLst>
                  <a:path w="347345" h="310515">
                    <a:moveTo>
                      <a:pt x="142338" y="34"/>
                    </a:moveTo>
                    <a:cubicBezTo>
                      <a:pt x="137840" y="76216"/>
                      <a:pt x="76468" y="137080"/>
                      <a:pt x="0" y="140756"/>
                    </a:cubicBezTo>
                    <a:lnTo>
                      <a:pt x="0" y="217687"/>
                    </a:lnTo>
                    <a:cubicBezTo>
                      <a:pt x="0" y="268985"/>
                      <a:pt x="41573" y="310515"/>
                      <a:pt x="92893" y="310515"/>
                    </a:cubicBezTo>
                    <a:lnTo>
                      <a:pt x="107273" y="310515"/>
                    </a:lnTo>
                    <a:cubicBezTo>
                      <a:pt x="107273" y="273887"/>
                      <a:pt x="136988" y="244238"/>
                      <a:pt x="173655" y="244238"/>
                    </a:cubicBezTo>
                    <a:cubicBezTo>
                      <a:pt x="210253" y="244238"/>
                      <a:pt x="240003" y="273887"/>
                      <a:pt x="240003" y="310515"/>
                    </a:cubicBezTo>
                    <a:lnTo>
                      <a:pt x="347345" y="310515"/>
                    </a:lnTo>
                    <a:lnTo>
                      <a:pt x="347345" y="92861"/>
                    </a:lnTo>
                    <a:cubicBezTo>
                      <a:pt x="347345" y="41631"/>
                      <a:pt x="305771" y="68"/>
                      <a:pt x="254451" y="34"/>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0" name="Google Shape;12295;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gyUAAOcJAAAiJgAAhQoAAAAAAAAmAAAACAAAAP//////////"/>
                  </a:ext>
                </a:extLst>
              </p:cNvSpPr>
              <p:nvPr/>
            </p:nvSpPr>
            <p:spPr>
              <a:xfrm>
                <a:off x="6097905" y="1609725"/>
                <a:ext cx="100965" cy="100330"/>
              </a:xfrm>
              <a:custGeom>
                <a:avLst/>
                <a:gdLst/>
                <a:ahLst/>
                <a:cxnLst/>
                <a:rect l="0" t="0" r="100965" b="100330"/>
                <a:pathLst>
                  <a:path w="100965" h="100330">
                    <a:moveTo>
                      <a:pt x="50499" y="34"/>
                    </a:moveTo>
                    <a:cubicBezTo>
                      <a:pt x="22627" y="34"/>
                      <a:pt x="0" y="22477"/>
                      <a:pt x="0" y="50199"/>
                    </a:cubicBezTo>
                    <a:cubicBezTo>
                      <a:pt x="0" y="77887"/>
                      <a:pt x="22627" y="100330"/>
                      <a:pt x="50499" y="100330"/>
                    </a:cubicBezTo>
                    <a:cubicBezTo>
                      <a:pt x="78337" y="100330"/>
                      <a:pt x="100965" y="77887"/>
                      <a:pt x="100965" y="50199"/>
                    </a:cubicBezTo>
                    <a:cubicBezTo>
                      <a:pt x="100965" y="22477"/>
                      <a:pt x="78337" y="34"/>
                      <a:pt x="50499" y="34"/>
                    </a:cubicBez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78" name="Google Shape;12296;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6iMAAHQHAACAJQAACgkAAAAAAAAmAAAACAAAAP//////////"/>
                </a:ext>
              </a:extLst>
            </p:cNvSpPr>
            <p:nvPr/>
          </p:nvSpPr>
          <p:spPr>
            <a:xfrm>
              <a:off x="5838190" y="1211580"/>
              <a:ext cx="257810" cy="257810"/>
            </a:xfrm>
            <a:custGeom>
              <a:avLst/>
              <a:gdLst/>
              <a:ahLst/>
              <a:cxnLst/>
              <a:rect l="0" t="0" r="257810" b="257810"/>
              <a:pathLst>
                <a:path w="257810" h="257810">
                  <a:moveTo>
                    <a:pt x="128949" y="88"/>
                  </a:moveTo>
                  <a:cubicBezTo>
                    <a:pt x="57777" y="88"/>
                    <a:pt x="0" y="57758"/>
                    <a:pt x="0" y="128817"/>
                  </a:cubicBezTo>
                  <a:cubicBezTo>
                    <a:pt x="0" y="200052"/>
                    <a:pt x="57777" y="257722"/>
                    <a:pt x="128949" y="257722"/>
                  </a:cubicBezTo>
                  <a:cubicBezTo>
                    <a:pt x="200033" y="257722"/>
                    <a:pt x="257810" y="200052"/>
                    <a:pt x="257810" y="128817"/>
                  </a:cubicBezTo>
                  <a:cubicBezTo>
                    <a:pt x="257810" y="57758"/>
                    <a:pt x="200033" y="88"/>
                    <a:pt x="128949" y="88"/>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91" name="Google Shape;12297;p71"/>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UEAACnEAAAVQ0AAHoUAAAQAAAAJgAAAAgAAAD/////AAAAAA=="/>
              </a:ext>
            </a:extLst>
          </p:cNvGrpSpPr>
          <p:nvPr/>
        </p:nvGrpSpPr>
        <p:grpSpPr>
          <a:xfrm>
            <a:off x="714375" y="2707005"/>
            <a:ext cx="1452880" cy="621665"/>
            <a:chOff x="714375" y="2707005"/>
            <a:chExt cx="1452880" cy="621665"/>
          </a:xfrm>
        </p:grpSpPr>
        <p:sp>
          <p:nvSpPr>
            <p:cNvPr id="397" name="Google Shape;12298;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Nbb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Nbb4AB/f38AAAAAA8zMzADAwP8Af39/AAAAAAAAAAAAAAAAAAAAAAAAAAAAIQAAABgAAAAUAAAArAUAAPARAAA3CAAAehQAAAAAAAAmAAAACAAAAP//////////"/>
                </a:ext>
              </a:extLst>
            </p:cNvSpPr>
            <p:nvPr/>
          </p:nvSpPr>
          <p:spPr>
            <a:xfrm>
              <a:off x="922020" y="2915920"/>
              <a:ext cx="413385" cy="412750"/>
            </a:xfrm>
            <a:custGeom>
              <a:avLst/>
              <a:gdLst/>
              <a:ahLst/>
              <a:cxnLst/>
              <a:rect l="0" t="0" r="413385" b="412750"/>
              <a:pathLst>
                <a:path w="413385" h="412750">
                  <a:moveTo>
                    <a:pt x="206686" y="12"/>
                  </a:moveTo>
                  <a:cubicBezTo>
                    <a:pt x="204840" y="12"/>
                    <a:pt x="202995" y="712"/>
                    <a:pt x="201586" y="2124"/>
                  </a:cubicBezTo>
                  <a:lnTo>
                    <a:pt x="120425" y="83285"/>
                  </a:lnTo>
                  <a:cubicBezTo>
                    <a:pt x="117632" y="86273"/>
                    <a:pt x="117632" y="90845"/>
                    <a:pt x="120425" y="93631"/>
                  </a:cubicBezTo>
                  <a:lnTo>
                    <a:pt x="121310" y="94516"/>
                  </a:lnTo>
                  <a:cubicBezTo>
                    <a:pt x="124128" y="97304"/>
                    <a:pt x="129615" y="99939"/>
                    <a:pt x="133568" y="100339"/>
                  </a:cubicBezTo>
                  <a:cubicBezTo>
                    <a:pt x="133568" y="100339"/>
                    <a:pt x="144578" y="101389"/>
                    <a:pt x="151436" y="108222"/>
                  </a:cubicBezTo>
                  <a:cubicBezTo>
                    <a:pt x="163219" y="120027"/>
                    <a:pt x="163219" y="139178"/>
                    <a:pt x="151398" y="151021"/>
                  </a:cubicBezTo>
                  <a:cubicBezTo>
                    <a:pt x="145513" y="156930"/>
                    <a:pt x="137782" y="159878"/>
                    <a:pt x="130064" y="159878"/>
                  </a:cubicBezTo>
                  <a:cubicBezTo>
                    <a:pt x="122333" y="159878"/>
                    <a:pt x="114615" y="156930"/>
                    <a:pt x="108717" y="151021"/>
                  </a:cubicBezTo>
                  <a:cubicBezTo>
                    <a:pt x="101909" y="144150"/>
                    <a:pt x="100811" y="133119"/>
                    <a:pt x="100811" y="133119"/>
                  </a:cubicBezTo>
                  <a:cubicBezTo>
                    <a:pt x="100412" y="129159"/>
                    <a:pt x="97831" y="123663"/>
                    <a:pt x="95051" y="120827"/>
                  </a:cubicBezTo>
                  <a:lnTo>
                    <a:pt x="94153" y="119977"/>
                  </a:lnTo>
                  <a:cubicBezTo>
                    <a:pt x="92744" y="118566"/>
                    <a:pt x="90899" y="117866"/>
                    <a:pt x="89066" y="117866"/>
                  </a:cubicBezTo>
                  <a:cubicBezTo>
                    <a:pt x="87220" y="117866"/>
                    <a:pt x="85387" y="118566"/>
                    <a:pt x="83991" y="119977"/>
                  </a:cubicBezTo>
                  <a:lnTo>
                    <a:pt x="2780" y="201188"/>
                  </a:lnTo>
                  <a:cubicBezTo>
                    <a:pt x="0" y="204089"/>
                    <a:pt x="0" y="208661"/>
                    <a:pt x="2780" y="211484"/>
                  </a:cubicBezTo>
                  <a:lnTo>
                    <a:pt x="83953" y="292657"/>
                  </a:lnTo>
                  <a:cubicBezTo>
                    <a:pt x="85362" y="294197"/>
                    <a:pt x="87208" y="294896"/>
                    <a:pt x="89053" y="294896"/>
                  </a:cubicBezTo>
                  <a:cubicBezTo>
                    <a:pt x="90899" y="294896"/>
                    <a:pt x="92744" y="294197"/>
                    <a:pt x="94153" y="292810"/>
                  </a:cubicBezTo>
                  <a:lnTo>
                    <a:pt x="95051" y="291873"/>
                  </a:lnTo>
                  <a:cubicBezTo>
                    <a:pt x="97869" y="289087"/>
                    <a:pt x="100450" y="283553"/>
                    <a:pt x="100849" y="279593"/>
                  </a:cubicBezTo>
                  <a:cubicBezTo>
                    <a:pt x="100849" y="279593"/>
                    <a:pt x="101909" y="268550"/>
                    <a:pt x="108717" y="261729"/>
                  </a:cubicBezTo>
                  <a:cubicBezTo>
                    <a:pt x="114640" y="255708"/>
                    <a:pt x="122445" y="252697"/>
                    <a:pt x="130251" y="252697"/>
                  </a:cubicBezTo>
                  <a:cubicBezTo>
                    <a:pt x="137982" y="252697"/>
                    <a:pt x="145700" y="255658"/>
                    <a:pt x="151598" y="261567"/>
                  </a:cubicBezTo>
                  <a:cubicBezTo>
                    <a:pt x="163468" y="273447"/>
                    <a:pt x="163381" y="292723"/>
                    <a:pt x="151436" y="304491"/>
                  </a:cubicBezTo>
                  <a:cubicBezTo>
                    <a:pt x="144628" y="311361"/>
                    <a:pt x="133605" y="312411"/>
                    <a:pt x="133605" y="312411"/>
                  </a:cubicBezTo>
                  <a:cubicBezTo>
                    <a:pt x="129652" y="312811"/>
                    <a:pt x="124128" y="315434"/>
                    <a:pt x="121348" y="318232"/>
                  </a:cubicBezTo>
                  <a:lnTo>
                    <a:pt x="120425" y="319119"/>
                  </a:lnTo>
                  <a:cubicBezTo>
                    <a:pt x="117632" y="321943"/>
                    <a:pt x="117632" y="326515"/>
                    <a:pt x="120425" y="329338"/>
                  </a:cubicBezTo>
                  <a:lnTo>
                    <a:pt x="201586" y="410499"/>
                  </a:lnTo>
                  <a:cubicBezTo>
                    <a:pt x="202995" y="412038"/>
                    <a:pt x="204840" y="412738"/>
                    <a:pt x="206686" y="412738"/>
                  </a:cubicBezTo>
                  <a:cubicBezTo>
                    <a:pt x="208531" y="412738"/>
                    <a:pt x="210377" y="412038"/>
                    <a:pt x="211786" y="410614"/>
                  </a:cubicBezTo>
                  <a:lnTo>
                    <a:pt x="292921" y="329479"/>
                  </a:lnTo>
                  <a:cubicBezTo>
                    <a:pt x="294330" y="327951"/>
                    <a:pt x="296176" y="327252"/>
                    <a:pt x="298021" y="327252"/>
                  </a:cubicBezTo>
                  <a:cubicBezTo>
                    <a:pt x="299867" y="327252"/>
                    <a:pt x="301712" y="327951"/>
                    <a:pt x="303121" y="329338"/>
                  </a:cubicBezTo>
                  <a:lnTo>
                    <a:pt x="303158" y="329425"/>
                  </a:lnTo>
                  <a:cubicBezTo>
                    <a:pt x="305989" y="332211"/>
                    <a:pt x="308607" y="337745"/>
                    <a:pt x="308969" y="341706"/>
                  </a:cubicBezTo>
                  <a:cubicBezTo>
                    <a:pt x="308969" y="341706"/>
                    <a:pt x="310066" y="352749"/>
                    <a:pt x="316874" y="359570"/>
                  </a:cubicBezTo>
                  <a:cubicBezTo>
                    <a:pt x="322797" y="365591"/>
                    <a:pt x="330603" y="368602"/>
                    <a:pt x="338408" y="368602"/>
                  </a:cubicBezTo>
                  <a:cubicBezTo>
                    <a:pt x="346127" y="368602"/>
                    <a:pt x="353845" y="365641"/>
                    <a:pt x="359718" y="359732"/>
                  </a:cubicBezTo>
                  <a:cubicBezTo>
                    <a:pt x="371576" y="347852"/>
                    <a:pt x="371539" y="328576"/>
                    <a:pt x="359606" y="316771"/>
                  </a:cubicBezTo>
                  <a:cubicBezTo>
                    <a:pt x="352748" y="309937"/>
                    <a:pt x="341725" y="308888"/>
                    <a:pt x="341725" y="308888"/>
                  </a:cubicBezTo>
                  <a:cubicBezTo>
                    <a:pt x="337772" y="308488"/>
                    <a:pt x="332249" y="305902"/>
                    <a:pt x="329468" y="303066"/>
                  </a:cubicBezTo>
                  <a:lnTo>
                    <a:pt x="329431" y="303029"/>
                  </a:lnTo>
                  <a:cubicBezTo>
                    <a:pt x="326600" y="300206"/>
                    <a:pt x="326600" y="295633"/>
                    <a:pt x="329431" y="292810"/>
                  </a:cubicBezTo>
                  <a:lnTo>
                    <a:pt x="410554" y="211687"/>
                  </a:lnTo>
                  <a:cubicBezTo>
                    <a:pt x="413372" y="208661"/>
                    <a:pt x="413372" y="204089"/>
                    <a:pt x="410554" y="201266"/>
                  </a:cubicBezTo>
                  <a:lnTo>
                    <a:pt x="329431" y="120143"/>
                  </a:lnTo>
                  <a:cubicBezTo>
                    <a:pt x="326600" y="117154"/>
                    <a:pt x="326600" y="112582"/>
                    <a:pt x="329431" y="109759"/>
                  </a:cubicBezTo>
                  <a:lnTo>
                    <a:pt x="330840" y="108297"/>
                  </a:lnTo>
                  <a:cubicBezTo>
                    <a:pt x="333658" y="105511"/>
                    <a:pt x="339181" y="102888"/>
                    <a:pt x="343097" y="102525"/>
                  </a:cubicBezTo>
                  <a:cubicBezTo>
                    <a:pt x="343097" y="102525"/>
                    <a:pt x="354157" y="101426"/>
                    <a:pt x="360977" y="94605"/>
                  </a:cubicBezTo>
                  <a:cubicBezTo>
                    <a:pt x="372748" y="82800"/>
                    <a:pt x="372748" y="63636"/>
                    <a:pt x="360977" y="51806"/>
                  </a:cubicBezTo>
                  <a:cubicBezTo>
                    <a:pt x="355079" y="45897"/>
                    <a:pt x="347361" y="42949"/>
                    <a:pt x="339630" y="42949"/>
                  </a:cubicBezTo>
                  <a:cubicBezTo>
                    <a:pt x="331900" y="42949"/>
                    <a:pt x="324156" y="45897"/>
                    <a:pt x="318246" y="51806"/>
                  </a:cubicBezTo>
                  <a:cubicBezTo>
                    <a:pt x="311438" y="58677"/>
                    <a:pt x="310378" y="69708"/>
                    <a:pt x="310378" y="69708"/>
                  </a:cubicBezTo>
                  <a:cubicBezTo>
                    <a:pt x="309979" y="73630"/>
                    <a:pt x="307361" y="79165"/>
                    <a:pt x="304580" y="81988"/>
                  </a:cubicBezTo>
                  <a:lnTo>
                    <a:pt x="303121" y="83447"/>
                  </a:lnTo>
                  <a:cubicBezTo>
                    <a:pt x="301712" y="84836"/>
                    <a:pt x="299867" y="85536"/>
                    <a:pt x="298021" y="85536"/>
                  </a:cubicBezTo>
                  <a:cubicBezTo>
                    <a:pt x="296176" y="85536"/>
                    <a:pt x="294330" y="84836"/>
                    <a:pt x="292921" y="83449"/>
                  </a:cubicBezTo>
                  <a:lnTo>
                    <a:pt x="211786" y="2314"/>
                  </a:lnTo>
                  <a:cubicBezTo>
                    <a:pt x="210377" y="712"/>
                    <a:pt x="208531" y="12"/>
                    <a:pt x="206686" y="12"/>
                  </a:cubicBezTo>
                  <a:close/>
                </a:path>
              </a:pathLst>
            </a:custGeom>
            <a:noFill/>
            <a:ln w="9525" cap="flat" cmpd="sng" algn="ctr">
              <a:solidFill>
                <a:srgbClr val="D6DB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6" name="Google Shape;12299;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PwgAAPIRAADHCgAAeBQAAAAAAAAmAAAACAAAAP//////////"/>
                </a:ext>
              </a:extLst>
            </p:cNvSpPr>
            <p:nvPr/>
          </p:nvSpPr>
          <p:spPr>
            <a:xfrm>
              <a:off x="1340485" y="2917190"/>
              <a:ext cx="411480" cy="410210"/>
            </a:xfrm>
            <a:custGeom>
              <a:avLst/>
              <a:gdLst/>
              <a:ahLst/>
              <a:cxnLst/>
              <a:rect l="0" t="0" r="411480" b="410210"/>
              <a:pathLst>
                <a:path w="411480" h="410210">
                  <a:moveTo>
                    <a:pt x="205746" y="12"/>
                  </a:moveTo>
                  <a:cubicBezTo>
                    <a:pt x="203923" y="12"/>
                    <a:pt x="202076" y="712"/>
                    <a:pt x="200665" y="2123"/>
                  </a:cubicBezTo>
                  <a:lnTo>
                    <a:pt x="119890" y="82898"/>
                  </a:lnTo>
                  <a:cubicBezTo>
                    <a:pt x="118491" y="84335"/>
                    <a:pt x="116669" y="85022"/>
                    <a:pt x="114833" y="85022"/>
                  </a:cubicBezTo>
                  <a:cubicBezTo>
                    <a:pt x="112998" y="85022"/>
                    <a:pt x="111163" y="84335"/>
                    <a:pt x="109752" y="82936"/>
                  </a:cubicBezTo>
                  <a:lnTo>
                    <a:pt x="108329" y="81488"/>
                  </a:lnTo>
                  <a:cubicBezTo>
                    <a:pt x="105545" y="78690"/>
                    <a:pt x="102923" y="73195"/>
                    <a:pt x="102561" y="69274"/>
                  </a:cubicBezTo>
                  <a:cubicBezTo>
                    <a:pt x="102561" y="69274"/>
                    <a:pt x="101462" y="58284"/>
                    <a:pt x="94683" y="51503"/>
                  </a:cubicBezTo>
                  <a:cubicBezTo>
                    <a:pt x="88803" y="45621"/>
                    <a:pt x="81112" y="42686"/>
                    <a:pt x="73409" y="42686"/>
                  </a:cubicBezTo>
                  <a:cubicBezTo>
                    <a:pt x="65719" y="42686"/>
                    <a:pt x="58028" y="45621"/>
                    <a:pt x="52148" y="51503"/>
                  </a:cubicBezTo>
                  <a:cubicBezTo>
                    <a:pt x="40400" y="63254"/>
                    <a:pt x="40400" y="82287"/>
                    <a:pt x="52148" y="94051"/>
                  </a:cubicBezTo>
                  <a:cubicBezTo>
                    <a:pt x="58940" y="100832"/>
                    <a:pt x="69926" y="101881"/>
                    <a:pt x="69926" y="101881"/>
                  </a:cubicBezTo>
                  <a:cubicBezTo>
                    <a:pt x="73834" y="102293"/>
                    <a:pt x="79327" y="104878"/>
                    <a:pt x="82124" y="107663"/>
                  </a:cubicBezTo>
                  <a:lnTo>
                    <a:pt x="83572" y="109111"/>
                  </a:lnTo>
                  <a:cubicBezTo>
                    <a:pt x="86356" y="111910"/>
                    <a:pt x="86356" y="116430"/>
                    <a:pt x="83572" y="119265"/>
                  </a:cubicBezTo>
                  <a:lnTo>
                    <a:pt x="2784" y="200053"/>
                  </a:lnTo>
                  <a:cubicBezTo>
                    <a:pt x="0" y="202851"/>
                    <a:pt x="0" y="207384"/>
                    <a:pt x="2784" y="210207"/>
                  </a:cubicBezTo>
                  <a:lnTo>
                    <a:pt x="83572" y="290995"/>
                  </a:lnTo>
                  <a:cubicBezTo>
                    <a:pt x="84983" y="292368"/>
                    <a:pt x="86818" y="293068"/>
                    <a:pt x="88666" y="293068"/>
                  </a:cubicBezTo>
                  <a:cubicBezTo>
                    <a:pt x="90501" y="293068"/>
                    <a:pt x="92336" y="292368"/>
                    <a:pt x="93747" y="290982"/>
                  </a:cubicBezTo>
                  <a:lnTo>
                    <a:pt x="94596" y="290133"/>
                  </a:lnTo>
                  <a:cubicBezTo>
                    <a:pt x="97392" y="287336"/>
                    <a:pt x="99977" y="281841"/>
                    <a:pt x="100376" y="277932"/>
                  </a:cubicBezTo>
                  <a:cubicBezTo>
                    <a:pt x="100376" y="277932"/>
                    <a:pt x="101425" y="266942"/>
                    <a:pt x="108217" y="260148"/>
                  </a:cubicBezTo>
                  <a:cubicBezTo>
                    <a:pt x="114084" y="254266"/>
                    <a:pt x="121787" y="251331"/>
                    <a:pt x="129478" y="251331"/>
                  </a:cubicBezTo>
                  <a:cubicBezTo>
                    <a:pt x="137168" y="251331"/>
                    <a:pt x="144871" y="254266"/>
                    <a:pt x="150739" y="260148"/>
                  </a:cubicBezTo>
                  <a:cubicBezTo>
                    <a:pt x="162462" y="271862"/>
                    <a:pt x="162462" y="290932"/>
                    <a:pt x="150739" y="302659"/>
                  </a:cubicBezTo>
                  <a:cubicBezTo>
                    <a:pt x="143922" y="309478"/>
                    <a:pt x="132973" y="310527"/>
                    <a:pt x="132973" y="310527"/>
                  </a:cubicBezTo>
                  <a:cubicBezTo>
                    <a:pt x="129053" y="310901"/>
                    <a:pt x="123560" y="313524"/>
                    <a:pt x="120776" y="316309"/>
                  </a:cubicBezTo>
                  <a:lnTo>
                    <a:pt x="119890" y="317158"/>
                  </a:lnTo>
                  <a:cubicBezTo>
                    <a:pt x="117093" y="319943"/>
                    <a:pt x="117093" y="324514"/>
                    <a:pt x="119890" y="327299"/>
                  </a:cubicBezTo>
                  <a:lnTo>
                    <a:pt x="200665" y="408074"/>
                  </a:lnTo>
                  <a:cubicBezTo>
                    <a:pt x="202076" y="409498"/>
                    <a:pt x="203923" y="410198"/>
                    <a:pt x="205746" y="410198"/>
                  </a:cubicBezTo>
                  <a:cubicBezTo>
                    <a:pt x="207581" y="410198"/>
                    <a:pt x="209417" y="409498"/>
                    <a:pt x="210803" y="408112"/>
                  </a:cubicBezTo>
                  <a:lnTo>
                    <a:pt x="291590" y="327325"/>
                  </a:lnTo>
                  <a:cubicBezTo>
                    <a:pt x="294412" y="324514"/>
                    <a:pt x="294412" y="319943"/>
                    <a:pt x="291590" y="317158"/>
                  </a:cubicBezTo>
                  <a:lnTo>
                    <a:pt x="290704" y="316272"/>
                  </a:lnTo>
                  <a:cubicBezTo>
                    <a:pt x="287907" y="313487"/>
                    <a:pt x="282414" y="310901"/>
                    <a:pt x="278507" y="310489"/>
                  </a:cubicBezTo>
                  <a:cubicBezTo>
                    <a:pt x="278507" y="310489"/>
                    <a:pt x="267520" y="309440"/>
                    <a:pt x="260728" y="302659"/>
                  </a:cubicBezTo>
                  <a:cubicBezTo>
                    <a:pt x="249218" y="290857"/>
                    <a:pt x="249342" y="271987"/>
                    <a:pt x="260966" y="260348"/>
                  </a:cubicBezTo>
                  <a:cubicBezTo>
                    <a:pt x="266858" y="254491"/>
                    <a:pt x="274549" y="251544"/>
                    <a:pt x="282252" y="251544"/>
                  </a:cubicBezTo>
                  <a:cubicBezTo>
                    <a:pt x="289830" y="251544"/>
                    <a:pt x="297408" y="254391"/>
                    <a:pt x="303263" y="260111"/>
                  </a:cubicBezTo>
                  <a:cubicBezTo>
                    <a:pt x="310043" y="266892"/>
                    <a:pt x="311091" y="277882"/>
                    <a:pt x="311091" y="277882"/>
                  </a:cubicBezTo>
                  <a:cubicBezTo>
                    <a:pt x="311503" y="281803"/>
                    <a:pt x="314088" y="287298"/>
                    <a:pt x="316872" y="290083"/>
                  </a:cubicBezTo>
                  <a:lnTo>
                    <a:pt x="317758" y="290982"/>
                  </a:lnTo>
                  <a:cubicBezTo>
                    <a:pt x="319169" y="292368"/>
                    <a:pt x="321017" y="293068"/>
                    <a:pt x="322839" y="293068"/>
                  </a:cubicBezTo>
                  <a:cubicBezTo>
                    <a:pt x="324675" y="293068"/>
                    <a:pt x="326510" y="292368"/>
                    <a:pt x="327896" y="290982"/>
                  </a:cubicBezTo>
                  <a:lnTo>
                    <a:pt x="408683" y="210195"/>
                  </a:lnTo>
                  <a:cubicBezTo>
                    <a:pt x="411468" y="207384"/>
                    <a:pt x="411468" y="202851"/>
                    <a:pt x="408683" y="200028"/>
                  </a:cubicBezTo>
                  <a:lnTo>
                    <a:pt x="327896" y="119241"/>
                  </a:lnTo>
                  <a:cubicBezTo>
                    <a:pt x="325112" y="116430"/>
                    <a:pt x="325112" y="111910"/>
                    <a:pt x="327896" y="109075"/>
                  </a:cubicBezTo>
                  <a:lnTo>
                    <a:pt x="327983" y="109037"/>
                  </a:lnTo>
                  <a:cubicBezTo>
                    <a:pt x="330767" y="106252"/>
                    <a:pt x="336260" y="103667"/>
                    <a:pt x="340180" y="103255"/>
                  </a:cubicBezTo>
                  <a:cubicBezTo>
                    <a:pt x="340180" y="103255"/>
                    <a:pt x="351129" y="102206"/>
                    <a:pt x="357946" y="95425"/>
                  </a:cubicBezTo>
                  <a:cubicBezTo>
                    <a:pt x="369457" y="83623"/>
                    <a:pt x="369344" y="64753"/>
                    <a:pt x="357709" y="53114"/>
                  </a:cubicBezTo>
                  <a:cubicBezTo>
                    <a:pt x="351829" y="47257"/>
                    <a:pt x="344126" y="44309"/>
                    <a:pt x="336423" y="44309"/>
                  </a:cubicBezTo>
                  <a:cubicBezTo>
                    <a:pt x="328844" y="44309"/>
                    <a:pt x="321266" y="47169"/>
                    <a:pt x="315423" y="52876"/>
                  </a:cubicBezTo>
                  <a:cubicBezTo>
                    <a:pt x="308632" y="59658"/>
                    <a:pt x="307583" y="70647"/>
                    <a:pt x="307583" y="70647"/>
                  </a:cubicBezTo>
                  <a:cubicBezTo>
                    <a:pt x="307184" y="74569"/>
                    <a:pt x="304599" y="80064"/>
                    <a:pt x="301803" y="82861"/>
                  </a:cubicBezTo>
                  <a:lnTo>
                    <a:pt x="301728" y="82936"/>
                  </a:lnTo>
                  <a:cubicBezTo>
                    <a:pt x="300330" y="84335"/>
                    <a:pt x="298507" y="85022"/>
                    <a:pt x="296672" y="85022"/>
                  </a:cubicBezTo>
                  <a:cubicBezTo>
                    <a:pt x="294836" y="85022"/>
                    <a:pt x="293001" y="84335"/>
                    <a:pt x="291590" y="82936"/>
                  </a:cubicBezTo>
                  <a:lnTo>
                    <a:pt x="210803" y="2149"/>
                  </a:lnTo>
                  <a:cubicBezTo>
                    <a:pt x="209417" y="712"/>
                    <a:pt x="207581" y="12"/>
                    <a:pt x="205746" y="12"/>
                  </a:cubicBez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5" name="Google Shape;12300;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ZQQAAKcQAADwBgAAMBMAAAAAAAAmAAAACAAAAP//////////"/>
                </a:ext>
              </a:extLst>
            </p:cNvSpPr>
            <p:nvPr/>
          </p:nvSpPr>
          <p:spPr>
            <a:xfrm>
              <a:off x="714375" y="2707005"/>
              <a:ext cx="413385" cy="412115"/>
            </a:xfrm>
            <a:custGeom>
              <a:avLst/>
              <a:gdLst/>
              <a:ahLst/>
              <a:cxnLst/>
              <a:rect l="0" t="0" r="413385" b="412115"/>
              <a:pathLst>
                <a:path w="413385" h="412115">
                  <a:moveTo>
                    <a:pt x="206673" y="0"/>
                  </a:moveTo>
                  <a:cubicBezTo>
                    <a:pt x="204840" y="0"/>
                    <a:pt x="202994" y="698"/>
                    <a:pt x="201610" y="2095"/>
                  </a:cubicBezTo>
                  <a:lnTo>
                    <a:pt x="120427" y="83278"/>
                  </a:lnTo>
                  <a:cubicBezTo>
                    <a:pt x="117609" y="86107"/>
                    <a:pt x="117609" y="90673"/>
                    <a:pt x="120427" y="93454"/>
                  </a:cubicBezTo>
                  <a:lnTo>
                    <a:pt x="121275" y="94340"/>
                  </a:lnTo>
                  <a:cubicBezTo>
                    <a:pt x="124106" y="97134"/>
                    <a:pt x="129630" y="99754"/>
                    <a:pt x="133546" y="100116"/>
                  </a:cubicBezTo>
                  <a:cubicBezTo>
                    <a:pt x="133546" y="100116"/>
                    <a:pt x="144558" y="101201"/>
                    <a:pt x="151416" y="108024"/>
                  </a:cubicBezTo>
                  <a:cubicBezTo>
                    <a:pt x="163201" y="119812"/>
                    <a:pt x="163201" y="138984"/>
                    <a:pt x="151416" y="150760"/>
                  </a:cubicBezTo>
                  <a:cubicBezTo>
                    <a:pt x="145518" y="156685"/>
                    <a:pt x="137786" y="159641"/>
                    <a:pt x="130054" y="159641"/>
                  </a:cubicBezTo>
                  <a:cubicBezTo>
                    <a:pt x="122323" y="159641"/>
                    <a:pt x="114591" y="156698"/>
                    <a:pt x="108692" y="150810"/>
                  </a:cubicBezTo>
                  <a:cubicBezTo>
                    <a:pt x="101871" y="143949"/>
                    <a:pt x="100786" y="132922"/>
                    <a:pt x="100786" y="132922"/>
                  </a:cubicBezTo>
                  <a:cubicBezTo>
                    <a:pt x="100425" y="128968"/>
                    <a:pt x="97793" y="123479"/>
                    <a:pt x="95012" y="120660"/>
                  </a:cubicBezTo>
                  <a:lnTo>
                    <a:pt x="94127" y="119812"/>
                  </a:lnTo>
                  <a:cubicBezTo>
                    <a:pt x="92718" y="118402"/>
                    <a:pt x="90872" y="117691"/>
                    <a:pt x="89039" y="117691"/>
                  </a:cubicBezTo>
                  <a:cubicBezTo>
                    <a:pt x="87206" y="117691"/>
                    <a:pt x="85373" y="118402"/>
                    <a:pt x="83963" y="119812"/>
                  </a:cubicBezTo>
                  <a:lnTo>
                    <a:pt x="2780" y="200995"/>
                  </a:lnTo>
                  <a:cubicBezTo>
                    <a:pt x="0" y="203799"/>
                    <a:pt x="0" y="208315"/>
                    <a:pt x="2780" y="211134"/>
                  </a:cubicBezTo>
                  <a:lnTo>
                    <a:pt x="83963" y="292317"/>
                  </a:lnTo>
                  <a:cubicBezTo>
                    <a:pt x="86744" y="295159"/>
                    <a:pt x="86744" y="299724"/>
                    <a:pt x="83963" y="302543"/>
                  </a:cubicBezTo>
                  <a:lnTo>
                    <a:pt x="82504" y="303965"/>
                  </a:lnTo>
                  <a:cubicBezTo>
                    <a:pt x="79686" y="306784"/>
                    <a:pt x="74199" y="309404"/>
                    <a:pt x="70246" y="309766"/>
                  </a:cubicBezTo>
                  <a:cubicBezTo>
                    <a:pt x="70246" y="309766"/>
                    <a:pt x="59222" y="310863"/>
                    <a:pt x="52363" y="317687"/>
                  </a:cubicBezTo>
                  <a:cubicBezTo>
                    <a:pt x="40591" y="329462"/>
                    <a:pt x="40591" y="348597"/>
                    <a:pt x="52363" y="360372"/>
                  </a:cubicBezTo>
                  <a:cubicBezTo>
                    <a:pt x="58274" y="366285"/>
                    <a:pt x="66018" y="369241"/>
                    <a:pt x="73750" y="369241"/>
                  </a:cubicBezTo>
                  <a:cubicBezTo>
                    <a:pt x="81482" y="369241"/>
                    <a:pt x="89201" y="366285"/>
                    <a:pt x="95100" y="360372"/>
                  </a:cubicBezTo>
                  <a:cubicBezTo>
                    <a:pt x="101909" y="353562"/>
                    <a:pt x="103006" y="342535"/>
                    <a:pt x="103006" y="342535"/>
                  </a:cubicBezTo>
                  <a:cubicBezTo>
                    <a:pt x="103368" y="338580"/>
                    <a:pt x="105986" y="333054"/>
                    <a:pt x="108817" y="330273"/>
                  </a:cubicBezTo>
                  <a:lnTo>
                    <a:pt x="110226" y="328813"/>
                  </a:lnTo>
                  <a:cubicBezTo>
                    <a:pt x="111636" y="327429"/>
                    <a:pt x="113481" y="326730"/>
                    <a:pt x="115327" y="326730"/>
                  </a:cubicBezTo>
                  <a:cubicBezTo>
                    <a:pt x="117172" y="326730"/>
                    <a:pt x="119018" y="327429"/>
                    <a:pt x="120427" y="328813"/>
                  </a:cubicBezTo>
                  <a:lnTo>
                    <a:pt x="201610" y="409996"/>
                  </a:lnTo>
                  <a:cubicBezTo>
                    <a:pt x="202994" y="411416"/>
                    <a:pt x="204840" y="412102"/>
                    <a:pt x="206673" y="412102"/>
                  </a:cubicBezTo>
                  <a:cubicBezTo>
                    <a:pt x="208519" y="412102"/>
                    <a:pt x="210365" y="411416"/>
                    <a:pt x="211774" y="410019"/>
                  </a:cubicBezTo>
                  <a:lnTo>
                    <a:pt x="292944" y="328849"/>
                  </a:lnTo>
                  <a:cubicBezTo>
                    <a:pt x="294366" y="327404"/>
                    <a:pt x="296199" y="326705"/>
                    <a:pt x="298032" y="326705"/>
                  </a:cubicBezTo>
                  <a:cubicBezTo>
                    <a:pt x="299865" y="326705"/>
                    <a:pt x="301699" y="327404"/>
                    <a:pt x="303120" y="328813"/>
                  </a:cubicBezTo>
                  <a:lnTo>
                    <a:pt x="303195" y="328863"/>
                  </a:lnTo>
                  <a:cubicBezTo>
                    <a:pt x="305976" y="331682"/>
                    <a:pt x="308607" y="337208"/>
                    <a:pt x="308969" y="341163"/>
                  </a:cubicBezTo>
                  <a:cubicBezTo>
                    <a:pt x="308969" y="341163"/>
                    <a:pt x="310054" y="352190"/>
                    <a:pt x="316875" y="359000"/>
                  </a:cubicBezTo>
                  <a:cubicBezTo>
                    <a:pt x="322799" y="365013"/>
                    <a:pt x="330605" y="368019"/>
                    <a:pt x="338412" y="368019"/>
                  </a:cubicBezTo>
                  <a:cubicBezTo>
                    <a:pt x="346131" y="368019"/>
                    <a:pt x="353863" y="365075"/>
                    <a:pt x="359761" y="359163"/>
                  </a:cubicBezTo>
                  <a:cubicBezTo>
                    <a:pt x="371621" y="347300"/>
                    <a:pt x="371546" y="328052"/>
                    <a:pt x="359599" y="316265"/>
                  </a:cubicBezTo>
                  <a:cubicBezTo>
                    <a:pt x="352778" y="309454"/>
                    <a:pt x="341729" y="308356"/>
                    <a:pt x="341729" y="308356"/>
                  </a:cubicBezTo>
                  <a:cubicBezTo>
                    <a:pt x="337813" y="307994"/>
                    <a:pt x="332289" y="305412"/>
                    <a:pt x="329458" y="302593"/>
                  </a:cubicBezTo>
                  <a:lnTo>
                    <a:pt x="329421" y="302543"/>
                  </a:lnTo>
                  <a:cubicBezTo>
                    <a:pt x="326602" y="299724"/>
                    <a:pt x="326602" y="295159"/>
                    <a:pt x="329421" y="292339"/>
                  </a:cubicBezTo>
                  <a:lnTo>
                    <a:pt x="410591" y="211169"/>
                  </a:lnTo>
                  <a:cubicBezTo>
                    <a:pt x="413385" y="208315"/>
                    <a:pt x="413385" y="203799"/>
                    <a:pt x="410591" y="200968"/>
                  </a:cubicBezTo>
                  <a:lnTo>
                    <a:pt x="329421" y="119798"/>
                  </a:lnTo>
                  <a:cubicBezTo>
                    <a:pt x="328011" y="118377"/>
                    <a:pt x="326166" y="117679"/>
                    <a:pt x="324320" y="117679"/>
                  </a:cubicBezTo>
                  <a:cubicBezTo>
                    <a:pt x="322474" y="117679"/>
                    <a:pt x="320629" y="118377"/>
                    <a:pt x="319220" y="119775"/>
                  </a:cubicBezTo>
                  <a:lnTo>
                    <a:pt x="318322" y="120660"/>
                  </a:lnTo>
                  <a:cubicBezTo>
                    <a:pt x="315541" y="123479"/>
                    <a:pt x="312922" y="128968"/>
                    <a:pt x="312560" y="132922"/>
                  </a:cubicBezTo>
                  <a:cubicBezTo>
                    <a:pt x="312560" y="132922"/>
                    <a:pt x="311463" y="143949"/>
                    <a:pt x="304654" y="150810"/>
                  </a:cubicBezTo>
                  <a:cubicBezTo>
                    <a:pt x="298706" y="156885"/>
                    <a:pt x="290849" y="159941"/>
                    <a:pt x="282993" y="159941"/>
                  </a:cubicBezTo>
                  <a:cubicBezTo>
                    <a:pt x="275261" y="159941"/>
                    <a:pt x="267542" y="156984"/>
                    <a:pt x="261643" y="151084"/>
                  </a:cubicBezTo>
                  <a:cubicBezTo>
                    <a:pt x="249734" y="139184"/>
                    <a:pt x="249859" y="119812"/>
                    <a:pt x="261918" y="108061"/>
                  </a:cubicBezTo>
                  <a:cubicBezTo>
                    <a:pt x="268739" y="101251"/>
                    <a:pt x="279800" y="100153"/>
                    <a:pt x="279800" y="100153"/>
                  </a:cubicBezTo>
                  <a:cubicBezTo>
                    <a:pt x="283704" y="99791"/>
                    <a:pt x="289241" y="97172"/>
                    <a:pt x="292059" y="94390"/>
                  </a:cubicBezTo>
                  <a:lnTo>
                    <a:pt x="292944" y="93454"/>
                  </a:lnTo>
                  <a:cubicBezTo>
                    <a:pt x="295738" y="90673"/>
                    <a:pt x="295738" y="86107"/>
                    <a:pt x="292944" y="83288"/>
                  </a:cubicBezTo>
                  <a:lnTo>
                    <a:pt x="211774" y="2118"/>
                  </a:lnTo>
                  <a:cubicBezTo>
                    <a:pt x="210365" y="698"/>
                    <a:pt x="208519" y="0"/>
                    <a:pt x="206673" y="0"/>
                  </a:cubicBezTo>
                  <a:close/>
                </a:path>
              </a:pathLst>
            </a:custGeom>
            <a:noFill/>
            <a:ln w="9525" cap="flat" cmpd="sng" algn="ctr">
              <a:solidFill>
                <a:srgbClr val="7994A9"/>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4" name="Google Shape;12301;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PDz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PDzgB/f38AAAAAA8zMzADAwP8Af39/AAAAAAAAAAAAAAAAAAAAAAAAAAAAIQAAABgAAAAUAAAA9QYAAKcQAACACQAAMBMAAAAAAAAmAAAACAAAAP//////////"/>
                </a:ext>
              </a:extLst>
            </p:cNvSpPr>
            <p:nvPr/>
          </p:nvSpPr>
          <p:spPr>
            <a:xfrm>
              <a:off x="1130935" y="2707005"/>
              <a:ext cx="413385" cy="412115"/>
            </a:xfrm>
            <a:custGeom>
              <a:avLst/>
              <a:gdLst/>
              <a:ahLst/>
              <a:cxnLst/>
              <a:rect l="0" t="0" r="413385" b="412115"/>
              <a:pathLst>
                <a:path w="413385" h="412115">
                  <a:moveTo>
                    <a:pt x="206704" y="0"/>
                  </a:moveTo>
                  <a:cubicBezTo>
                    <a:pt x="204871" y="0"/>
                    <a:pt x="203026" y="698"/>
                    <a:pt x="201617" y="2095"/>
                  </a:cubicBezTo>
                  <a:lnTo>
                    <a:pt x="120473" y="83239"/>
                  </a:lnTo>
                  <a:cubicBezTo>
                    <a:pt x="119064" y="84688"/>
                    <a:pt x="117219" y="85374"/>
                    <a:pt x="115373" y="85374"/>
                  </a:cubicBezTo>
                  <a:cubicBezTo>
                    <a:pt x="113528" y="85374"/>
                    <a:pt x="111682" y="84688"/>
                    <a:pt x="110273" y="83291"/>
                  </a:cubicBezTo>
                  <a:lnTo>
                    <a:pt x="110186" y="83203"/>
                  </a:lnTo>
                  <a:cubicBezTo>
                    <a:pt x="107405" y="80422"/>
                    <a:pt x="104786" y="74895"/>
                    <a:pt x="104424" y="70941"/>
                  </a:cubicBezTo>
                  <a:cubicBezTo>
                    <a:pt x="104424" y="70941"/>
                    <a:pt x="103327" y="59926"/>
                    <a:pt x="96518" y="53103"/>
                  </a:cubicBezTo>
                  <a:cubicBezTo>
                    <a:pt x="90570" y="46866"/>
                    <a:pt x="82627" y="43747"/>
                    <a:pt x="74658" y="43747"/>
                  </a:cubicBezTo>
                  <a:cubicBezTo>
                    <a:pt x="66939" y="43747"/>
                    <a:pt x="59220" y="46679"/>
                    <a:pt x="53309" y="52579"/>
                  </a:cubicBezTo>
                  <a:cubicBezTo>
                    <a:pt x="41326" y="64567"/>
                    <a:pt x="41525" y="84102"/>
                    <a:pt x="53783" y="95802"/>
                  </a:cubicBezTo>
                  <a:cubicBezTo>
                    <a:pt x="60604" y="102626"/>
                    <a:pt x="71665" y="103711"/>
                    <a:pt x="71665" y="103711"/>
                  </a:cubicBezTo>
                  <a:cubicBezTo>
                    <a:pt x="75581" y="104073"/>
                    <a:pt x="81105" y="106693"/>
                    <a:pt x="83924" y="109487"/>
                  </a:cubicBezTo>
                  <a:lnTo>
                    <a:pt x="83961" y="109562"/>
                  </a:lnTo>
                  <a:cubicBezTo>
                    <a:pt x="86792" y="112393"/>
                    <a:pt x="86792" y="116909"/>
                    <a:pt x="83961" y="119728"/>
                  </a:cubicBezTo>
                  <a:lnTo>
                    <a:pt x="2793" y="200896"/>
                  </a:lnTo>
                  <a:cubicBezTo>
                    <a:pt x="12" y="203805"/>
                    <a:pt x="12" y="208321"/>
                    <a:pt x="2793" y="211140"/>
                  </a:cubicBezTo>
                  <a:lnTo>
                    <a:pt x="83961" y="292308"/>
                  </a:lnTo>
                  <a:cubicBezTo>
                    <a:pt x="85383" y="293733"/>
                    <a:pt x="87228" y="294432"/>
                    <a:pt x="89074" y="294432"/>
                  </a:cubicBezTo>
                  <a:cubicBezTo>
                    <a:pt x="90919" y="294432"/>
                    <a:pt x="92765" y="293733"/>
                    <a:pt x="94174" y="292348"/>
                  </a:cubicBezTo>
                  <a:lnTo>
                    <a:pt x="95059" y="291463"/>
                  </a:lnTo>
                  <a:cubicBezTo>
                    <a:pt x="97840" y="288631"/>
                    <a:pt x="100471" y="283142"/>
                    <a:pt x="100833" y="279188"/>
                  </a:cubicBezTo>
                  <a:cubicBezTo>
                    <a:pt x="100833" y="279188"/>
                    <a:pt x="101918" y="268173"/>
                    <a:pt x="108739" y="261312"/>
                  </a:cubicBezTo>
                  <a:cubicBezTo>
                    <a:pt x="114662" y="255312"/>
                    <a:pt x="122469" y="252306"/>
                    <a:pt x="130275" y="252306"/>
                  </a:cubicBezTo>
                  <a:cubicBezTo>
                    <a:pt x="137994" y="252306"/>
                    <a:pt x="145726" y="255250"/>
                    <a:pt x="151624" y="261150"/>
                  </a:cubicBezTo>
                  <a:cubicBezTo>
                    <a:pt x="163483" y="273013"/>
                    <a:pt x="163408" y="292261"/>
                    <a:pt x="151462" y="304049"/>
                  </a:cubicBezTo>
                  <a:cubicBezTo>
                    <a:pt x="144641" y="310873"/>
                    <a:pt x="133629" y="311958"/>
                    <a:pt x="133629" y="311958"/>
                  </a:cubicBezTo>
                  <a:cubicBezTo>
                    <a:pt x="129676" y="312320"/>
                    <a:pt x="124152" y="314952"/>
                    <a:pt x="121371" y="317734"/>
                  </a:cubicBezTo>
                  <a:lnTo>
                    <a:pt x="120436" y="318619"/>
                  </a:lnTo>
                  <a:cubicBezTo>
                    <a:pt x="117655" y="321438"/>
                    <a:pt x="117655" y="326004"/>
                    <a:pt x="120436" y="328823"/>
                  </a:cubicBezTo>
                  <a:lnTo>
                    <a:pt x="201617" y="410004"/>
                  </a:lnTo>
                  <a:cubicBezTo>
                    <a:pt x="203026" y="411403"/>
                    <a:pt x="204871" y="412115"/>
                    <a:pt x="206717" y="412115"/>
                  </a:cubicBezTo>
                  <a:cubicBezTo>
                    <a:pt x="208563" y="412115"/>
                    <a:pt x="210408" y="411403"/>
                    <a:pt x="211817" y="409994"/>
                  </a:cubicBezTo>
                  <a:lnTo>
                    <a:pt x="292948" y="328863"/>
                  </a:lnTo>
                  <a:cubicBezTo>
                    <a:pt x="295729" y="326004"/>
                    <a:pt x="295729" y="321438"/>
                    <a:pt x="292948" y="318619"/>
                  </a:cubicBezTo>
                  <a:lnTo>
                    <a:pt x="292063" y="317771"/>
                  </a:lnTo>
                  <a:cubicBezTo>
                    <a:pt x="289282" y="314989"/>
                    <a:pt x="283757" y="312357"/>
                    <a:pt x="279804" y="311995"/>
                  </a:cubicBezTo>
                  <a:cubicBezTo>
                    <a:pt x="279804" y="311995"/>
                    <a:pt x="268781" y="310910"/>
                    <a:pt x="261922" y="304087"/>
                  </a:cubicBezTo>
                  <a:cubicBezTo>
                    <a:pt x="250313" y="292261"/>
                    <a:pt x="250350" y="273250"/>
                    <a:pt x="262084" y="261512"/>
                  </a:cubicBezTo>
                  <a:cubicBezTo>
                    <a:pt x="267983" y="255611"/>
                    <a:pt x="275727" y="252655"/>
                    <a:pt x="283458" y="252655"/>
                  </a:cubicBezTo>
                  <a:cubicBezTo>
                    <a:pt x="291115" y="252655"/>
                    <a:pt x="298771" y="255549"/>
                    <a:pt x="304645" y="261350"/>
                  </a:cubicBezTo>
                  <a:cubicBezTo>
                    <a:pt x="311466" y="268173"/>
                    <a:pt x="312563" y="279188"/>
                    <a:pt x="312563" y="279188"/>
                  </a:cubicBezTo>
                  <a:cubicBezTo>
                    <a:pt x="312962" y="283142"/>
                    <a:pt x="315544" y="288668"/>
                    <a:pt x="318362" y="291463"/>
                  </a:cubicBezTo>
                  <a:lnTo>
                    <a:pt x="319210" y="292348"/>
                  </a:lnTo>
                  <a:cubicBezTo>
                    <a:pt x="320632" y="293733"/>
                    <a:pt x="322477" y="294432"/>
                    <a:pt x="324310" y="294432"/>
                  </a:cubicBezTo>
                  <a:cubicBezTo>
                    <a:pt x="326156" y="294432"/>
                    <a:pt x="327989" y="293733"/>
                    <a:pt x="329386" y="292348"/>
                  </a:cubicBezTo>
                  <a:lnTo>
                    <a:pt x="410554" y="211180"/>
                  </a:lnTo>
                  <a:cubicBezTo>
                    <a:pt x="413385" y="208321"/>
                    <a:pt x="413385" y="203805"/>
                    <a:pt x="410554" y="200974"/>
                  </a:cubicBezTo>
                  <a:lnTo>
                    <a:pt x="329423" y="119843"/>
                  </a:lnTo>
                  <a:cubicBezTo>
                    <a:pt x="326642" y="116947"/>
                    <a:pt x="326642" y="112393"/>
                    <a:pt x="329423" y="109562"/>
                  </a:cubicBezTo>
                  <a:lnTo>
                    <a:pt x="330870" y="108152"/>
                  </a:lnTo>
                  <a:cubicBezTo>
                    <a:pt x="333700" y="105320"/>
                    <a:pt x="339225" y="102701"/>
                    <a:pt x="343140" y="102339"/>
                  </a:cubicBezTo>
                  <a:cubicBezTo>
                    <a:pt x="343140" y="102339"/>
                    <a:pt x="354151" y="101254"/>
                    <a:pt x="361010" y="94430"/>
                  </a:cubicBezTo>
                  <a:cubicBezTo>
                    <a:pt x="373081" y="82679"/>
                    <a:pt x="373193" y="63357"/>
                    <a:pt x="361297" y="51444"/>
                  </a:cubicBezTo>
                  <a:cubicBezTo>
                    <a:pt x="355398" y="45531"/>
                    <a:pt x="347654" y="42574"/>
                    <a:pt x="339923" y="42574"/>
                  </a:cubicBezTo>
                  <a:cubicBezTo>
                    <a:pt x="332067" y="42574"/>
                    <a:pt x="324211" y="45631"/>
                    <a:pt x="318287" y="51693"/>
                  </a:cubicBezTo>
                  <a:lnTo>
                    <a:pt x="318287" y="51731"/>
                  </a:lnTo>
                  <a:cubicBezTo>
                    <a:pt x="311466" y="58554"/>
                    <a:pt x="310381" y="69569"/>
                    <a:pt x="310381" y="69569"/>
                  </a:cubicBezTo>
                  <a:cubicBezTo>
                    <a:pt x="310020" y="73523"/>
                    <a:pt x="307388" y="79049"/>
                    <a:pt x="304608" y="81831"/>
                  </a:cubicBezTo>
                  <a:lnTo>
                    <a:pt x="303161" y="83278"/>
                  </a:lnTo>
                  <a:cubicBezTo>
                    <a:pt x="301752" y="84688"/>
                    <a:pt x="299906" y="85374"/>
                    <a:pt x="298048" y="85374"/>
                  </a:cubicBezTo>
                  <a:cubicBezTo>
                    <a:pt x="296203" y="85374"/>
                    <a:pt x="294357" y="84688"/>
                    <a:pt x="292948" y="83291"/>
                  </a:cubicBezTo>
                  <a:lnTo>
                    <a:pt x="211780" y="2123"/>
                  </a:lnTo>
                  <a:cubicBezTo>
                    <a:pt x="210383" y="698"/>
                    <a:pt x="208550" y="0"/>
                    <a:pt x="206704" y="0"/>
                  </a:cubicBezTo>
                  <a:close/>
                </a:path>
              </a:pathLst>
            </a:custGeom>
            <a:noFill/>
            <a:ln w="9525" cap="flat" cmpd="sng" algn="ctr">
              <a:solidFill>
                <a:srgbClr val="B3C3CE"/>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3" name="Google Shape;12302;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zgoAAPQRAABVDQAAehQAAAAAAAAmAAAACAAAAP//////////"/>
                </a:ext>
              </a:extLst>
            </p:cNvSpPr>
            <p:nvPr/>
          </p:nvSpPr>
          <p:spPr>
            <a:xfrm>
              <a:off x="1756410" y="2918460"/>
              <a:ext cx="410845" cy="410210"/>
            </a:xfrm>
            <a:custGeom>
              <a:avLst/>
              <a:gdLst/>
              <a:ahLst/>
              <a:cxnLst/>
              <a:rect l="0" t="0" r="410845" b="410210"/>
              <a:pathLst>
                <a:path w="410845" h="410210">
                  <a:moveTo>
                    <a:pt x="205428" y="12"/>
                  </a:moveTo>
                  <a:cubicBezTo>
                    <a:pt x="203596" y="12"/>
                    <a:pt x="201775" y="712"/>
                    <a:pt x="200379" y="2098"/>
                  </a:cubicBezTo>
                  <a:lnTo>
                    <a:pt x="119719" y="82758"/>
                  </a:lnTo>
                  <a:cubicBezTo>
                    <a:pt x="118297" y="84320"/>
                    <a:pt x="116465" y="85032"/>
                    <a:pt x="114632" y="85032"/>
                  </a:cubicBezTo>
                  <a:cubicBezTo>
                    <a:pt x="112800" y="85032"/>
                    <a:pt x="110954" y="84320"/>
                    <a:pt x="109546" y="82909"/>
                  </a:cubicBezTo>
                  <a:lnTo>
                    <a:pt x="108137" y="81500"/>
                  </a:lnTo>
                  <a:cubicBezTo>
                    <a:pt x="105357" y="78713"/>
                    <a:pt x="102776" y="73218"/>
                    <a:pt x="102365" y="69247"/>
                  </a:cubicBezTo>
                  <a:cubicBezTo>
                    <a:pt x="102365" y="69247"/>
                    <a:pt x="101318" y="58307"/>
                    <a:pt x="94511" y="51514"/>
                  </a:cubicBezTo>
                  <a:cubicBezTo>
                    <a:pt x="88626" y="45532"/>
                    <a:pt x="80884" y="42547"/>
                    <a:pt x="73143" y="42547"/>
                  </a:cubicBezTo>
                  <a:cubicBezTo>
                    <a:pt x="65463" y="42547"/>
                    <a:pt x="57771" y="45482"/>
                    <a:pt x="51911" y="51351"/>
                  </a:cubicBezTo>
                  <a:cubicBezTo>
                    <a:pt x="40130" y="63152"/>
                    <a:pt x="40218" y="82297"/>
                    <a:pt x="52074" y="94023"/>
                  </a:cubicBezTo>
                  <a:cubicBezTo>
                    <a:pt x="58855" y="100842"/>
                    <a:pt x="69826" y="101903"/>
                    <a:pt x="69826" y="101903"/>
                  </a:cubicBezTo>
                  <a:cubicBezTo>
                    <a:pt x="73728" y="102265"/>
                    <a:pt x="79214" y="104888"/>
                    <a:pt x="82006" y="107673"/>
                  </a:cubicBezTo>
                  <a:lnTo>
                    <a:pt x="83453" y="109084"/>
                  </a:lnTo>
                  <a:cubicBezTo>
                    <a:pt x="86195" y="111919"/>
                    <a:pt x="86195" y="116439"/>
                    <a:pt x="83453" y="119237"/>
                  </a:cubicBezTo>
                  <a:lnTo>
                    <a:pt x="2780" y="199910"/>
                  </a:lnTo>
                  <a:cubicBezTo>
                    <a:pt x="0" y="202870"/>
                    <a:pt x="0" y="207390"/>
                    <a:pt x="2780" y="210175"/>
                  </a:cubicBezTo>
                  <a:lnTo>
                    <a:pt x="83453" y="290848"/>
                  </a:lnTo>
                  <a:cubicBezTo>
                    <a:pt x="86233" y="293808"/>
                    <a:pt x="86233" y="298341"/>
                    <a:pt x="83453" y="301126"/>
                  </a:cubicBezTo>
                  <a:lnTo>
                    <a:pt x="83378" y="301201"/>
                  </a:lnTo>
                  <a:cubicBezTo>
                    <a:pt x="80585" y="303998"/>
                    <a:pt x="75100" y="306584"/>
                    <a:pt x="71198" y="306946"/>
                  </a:cubicBezTo>
                  <a:cubicBezTo>
                    <a:pt x="71198" y="306946"/>
                    <a:pt x="60227" y="308032"/>
                    <a:pt x="53445" y="314826"/>
                  </a:cubicBezTo>
                  <a:cubicBezTo>
                    <a:pt x="41714" y="326577"/>
                    <a:pt x="41714" y="345609"/>
                    <a:pt x="53445" y="357360"/>
                  </a:cubicBezTo>
                  <a:cubicBezTo>
                    <a:pt x="59292" y="363217"/>
                    <a:pt x="66971" y="366152"/>
                    <a:pt x="74663" y="366152"/>
                  </a:cubicBezTo>
                  <a:cubicBezTo>
                    <a:pt x="82343" y="366152"/>
                    <a:pt x="90023" y="363217"/>
                    <a:pt x="95882" y="357360"/>
                  </a:cubicBezTo>
                  <a:cubicBezTo>
                    <a:pt x="102689" y="350542"/>
                    <a:pt x="103736" y="339590"/>
                    <a:pt x="103736" y="339590"/>
                  </a:cubicBezTo>
                  <a:cubicBezTo>
                    <a:pt x="104148" y="335631"/>
                    <a:pt x="106728" y="330136"/>
                    <a:pt x="109508" y="327351"/>
                  </a:cubicBezTo>
                  <a:lnTo>
                    <a:pt x="109546" y="327301"/>
                  </a:lnTo>
                  <a:cubicBezTo>
                    <a:pt x="110954" y="325915"/>
                    <a:pt x="112800" y="325216"/>
                    <a:pt x="114632" y="325216"/>
                  </a:cubicBezTo>
                  <a:cubicBezTo>
                    <a:pt x="116452" y="325216"/>
                    <a:pt x="118285" y="325915"/>
                    <a:pt x="119669" y="327301"/>
                  </a:cubicBezTo>
                  <a:lnTo>
                    <a:pt x="200342" y="407974"/>
                  </a:lnTo>
                  <a:cubicBezTo>
                    <a:pt x="201751" y="409511"/>
                    <a:pt x="203583" y="410198"/>
                    <a:pt x="205428" y="410198"/>
                  </a:cubicBezTo>
                  <a:cubicBezTo>
                    <a:pt x="207261" y="410198"/>
                    <a:pt x="209093" y="409511"/>
                    <a:pt x="210502" y="408112"/>
                  </a:cubicBezTo>
                  <a:lnTo>
                    <a:pt x="291175" y="327439"/>
                  </a:lnTo>
                  <a:cubicBezTo>
                    <a:pt x="293955" y="324479"/>
                    <a:pt x="293955" y="319946"/>
                    <a:pt x="291175" y="317161"/>
                  </a:cubicBezTo>
                  <a:lnTo>
                    <a:pt x="290240" y="316274"/>
                  </a:lnTo>
                  <a:cubicBezTo>
                    <a:pt x="287460" y="313489"/>
                    <a:pt x="281975" y="310867"/>
                    <a:pt x="278060" y="310492"/>
                  </a:cubicBezTo>
                  <a:cubicBezTo>
                    <a:pt x="278060" y="310492"/>
                    <a:pt x="267139" y="309443"/>
                    <a:pt x="260320" y="302625"/>
                  </a:cubicBezTo>
                  <a:cubicBezTo>
                    <a:pt x="248576" y="290898"/>
                    <a:pt x="248626" y="271829"/>
                    <a:pt x="260320" y="260115"/>
                  </a:cubicBezTo>
                  <a:cubicBezTo>
                    <a:pt x="266179" y="254233"/>
                    <a:pt x="273871" y="251299"/>
                    <a:pt x="281551" y="251299"/>
                  </a:cubicBezTo>
                  <a:cubicBezTo>
                    <a:pt x="289230" y="251299"/>
                    <a:pt x="296922" y="254233"/>
                    <a:pt x="302782" y="260115"/>
                  </a:cubicBezTo>
                  <a:cubicBezTo>
                    <a:pt x="309564" y="266909"/>
                    <a:pt x="310648" y="277898"/>
                    <a:pt x="310648" y="277898"/>
                  </a:cubicBezTo>
                  <a:cubicBezTo>
                    <a:pt x="311010" y="281807"/>
                    <a:pt x="313603" y="287302"/>
                    <a:pt x="316383" y="290099"/>
                  </a:cubicBezTo>
                  <a:lnTo>
                    <a:pt x="317268" y="290984"/>
                  </a:lnTo>
                  <a:cubicBezTo>
                    <a:pt x="318677" y="292372"/>
                    <a:pt x="320510" y="293071"/>
                    <a:pt x="322342" y="293071"/>
                  </a:cubicBezTo>
                  <a:cubicBezTo>
                    <a:pt x="324175" y="293071"/>
                    <a:pt x="325995" y="292372"/>
                    <a:pt x="327391" y="290986"/>
                  </a:cubicBezTo>
                  <a:lnTo>
                    <a:pt x="408064" y="210313"/>
                  </a:lnTo>
                  <a:cubicBezTo>
                    <a:pt x="410845" y="207390"/>
                    <a:pt x="410845" y="202870"/>
                    <a:pt x="408064" y="200035"/>
                  </a:cubicBezTo>
                  <a:lnTo>
                    <a:pt x="327391" y="119362"/>
                  </a:lnTo>
                  <a:cubicBezTo>
                    <a:pt x="325995" y="117838"/>
                    <a:pt x="324175" y="117139"/>
                    <a:pt x="322342" y="117139"/>
                  </a:cubicBezTo>
                  <a:cubicBezTo>
                    <a:pt x="320510" y="117139"/>
                    <a:pt x="318677" y="117838"/>
                    <a:pt x="317268" y="119237"/>
                  </a:cubicBezTo>
                  <a:lnTo>
                    <a:pt x="316421" y="120073"/>
                  </a:lnTo>
                  <a:cubicBezTo>
                    <a:pt x="313640" y="122871"/>
                    <a:pt x="311060" y="128365"/>
                    <a:pt x="310648" y="132324"/>
                  </a:cubicBezTo>
                  <a:cubicBezTo>
                    <a:pt x="310648" y="132324"/>
                    <a:pt x="309601" y="143276"/>
                    <a:pt x="302832" y="150095"/>
                  </a:cubicBezTo>
                  <a:cubicBezTo>
                    <a:pt x="296960" y="155952"/>
                    <a:pt x="289280" y="158886"/>
                    <a:pt x="281588" y="158886"/>
                  </a:cubicBezTo>
                  <a:cubicBezTo>
                    <a:pt x="273909" y="158886"/>
                    <a:pt x="266229" y="155952"/>
                    <a:pt x="260357" y="150095"/>
                  </a:cubicBezTo>
                  <a:cubicBezTo>
                    <a:pt x="248663" y="138343"/>
                    <a:pt x="248663" y="119312"/>
                    <a:pt x="260357" y="107560"/>
                  </a:cubicBezTo>
                  <a:cubicBezTo>
                    <a:pt x="267139" y="100767"/>
                    <a:pt x="278110" y="99718"/>
                    <a:pt x="278110" y="99718"/>
                  </a:cubicBezTo>
                  <a:cubicBezTo>
                    <a:pt x="282012" y="99318"/>
                    <a:pt x="287497" y="96721"/>
                    <a:pt x="290290" y="93936"/>
                  </a:cubicBezTo>
                  <a:lnTo>
                    <a:pt x="291175" y="93086"/>
                  </a:lnTo>
                  <a:cubicBezTo>
                    <a:pt x="293955" y="90264"/>
                    <a:pt x="293955" y="85731"/>
                    <a:pt x="291175" y="82909"/>
                  </a:cubicBezTo>
                  <a:lnTo>
                    <a:pt x="210502" y="2236"/>
                  </a:lnTo>
                  <a:cubicBezTo>
                    <a:pt x="209093" y="712"/>
                    <a:pt x="207261" y="12"/>
                    <a:pt x="205428" y="12"/>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2" name="Google Shape;12303;p71"/>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hQkAAKwQAAANDAAAMhMAAAAAAAAmAAAACAAAAP//////////"/>
                </a:ext>
              </a:extLst>
            </p:cNvSpPr>
            <p:nvPr/>
          </p:nvSpPr>
          <p:spPr>
            <a:xfrm>
              <a:off x="1547495" y="2710180"/>
              <a:ext cx="411480" cy="410210"/>
            </a:xfrm>
            <a:custGeom>
              <a:avLst/>
              <a:gdLst/>
              <a:ahLst/>
              <a:cxnLst/>
              <a:rect l="0" t="0" r="411480" b="410210"/>
              <a:pathLst>
                <a:path w="411480" h="410210">
                  <a:moveTo>
                    <a:pt x="205740" y="0"/>
                  </a:moveTo>
                  <a:cubicBezTo>
                    <a:pt x="203905" y="0"/>
                    <a:pt x="202069" y="699"/>
                    <a:pt x="200671" y="2098"/>
                  </a:cubicBezTo>
                  <a:lnTo>
                    <a:pt x="119881" y="82888"/>
                  </a:lnTo>
                  <a:cubicBezTo>
                    <a:pt x="118470" y="84305"/>
                    <a:pt x="116635" y="85005"/>
                    <a:pt x="114799" y="85005"/>
                  </a:cubicBezTo>
                  <a:cubicBezTo>
                    <a:pt x="112964" y="85005"/>
                    <a:pt x="111141" y="84305"/>
                    <a:pt x="109743" y="82906"/>
                  </a:cubicBezTo>
                  <a:lnTo>
                    <a:pt x="109668" y="82831"/>
                  </a:lnTo>
                  <a:cubicBezTo>
                    <a:pt x="106884" y="80034"/>
                    <a:pt x="104300" y="74538"/>
                    <a:pt x="103925" y="70629"/>
                  </a:cubicBezTo>
                  <a:cubicBezTo>
                    <a:pt x="103925" y="70629"/>
                    <a:pt x="102839" y="59638"/>
                    <a:pt x="96059" y="52844"/>
                  </a:cubicBezTo>
                  <a:cubicBezTo>
                    <a:pt x="90167" y="46874"/>
                    <a:pt x="82401" y="43889"/>
                    <a:pt x="74635" y="43889"/>
                  </a:cubicBezTo>
                  <a:cubicBezTo>
                    <a:pt x="66944" y="43889"/>
                    <a:pt x="59241" y="46811"/>
                    <a:pt x="53361" y="52681"/>
                  </a:cubicBezTo>
                  <a:cubicBezTo>
                    <a:pt x="41563" y="64484"/>
                    <a:pt x="41650" y="83631"/>
                    <a:pt x="53523" y="95358"/>
                  </a:cubicBezTo>
                  <a:cubicBezTo>
                    <a:pt x="60352" y="102178"/>
                    <a:pt x="71289" y="103277"/>
                    <a:pt x="71289" y="103277"/>
                  </a:cubicBezTo>
                  <a:cubicBezTo>
                    <a:pt x="75210" y="103639"/>
                    <a:pt x="80703" y="106224"/>
                    <a:pt x="83487" y="109010"/>
                  </a:cubicBezTo>
                  <a:lnTo>
                    <a:pt x="83574" y="109097"/>
                  </a:lnTo>
                  <a:cubicBezTo>
                    <a:pt x="86359" y="111882"/>
                    <a:pt x="86359" y="116404"/>
                    <a:pt x="83574" y="119239"/>
                  </a:cubicBezTo>
                  <a:lnTo>
                    <a:pt x="2784" y="200029"/>
                  </a:lnTo>
                  <a:cubicBezTo>
                    <a:pt x="0" y="202844"/>
                    <a:pt x="0" y="207366"/>
                    <a:pt x="2784" y="210188"/>
                  </a:cubicBezTo>
                  <a:lnTo>
                    <a:pt x="83574" y="290978"/>
                  </a:lnTo>
                  <a:cubicBezTo>
                    <a:pt x="84960" y="292408"/>
                    <a:pt x="86796" y="293095"/>
                    <a:pt x="88631" y="293095"/>
                  </a:cubicBezTo>
                  <a:cubicBezTo>
                    <a:pt x="90454" y="293095"/>
                    <a:pt x="92301" y="292408"/>
                    <a:pt x="93712" y="291009"/>
                  </a:cubicBezTo>
                  <a:lnTo>
                    <a:pt x="94599" y="290122"/>
                  </a:lnTo>
                  <a:cubicBezTo>
                    <a:pt x="97383" y="287337"/>
                    <a:pt x="99967" y="281841"/>
                    <a:pt x="100379" y="277870"/>
                  </a:cubicBezTo>
                  <a:cubicBezTo>
                    <a:pt x="100379" y="277870"/>
                    <a:pt x="101428" y="266929"/>
                    <a:pt x="108207" y="260097"/>
                  </a:cubicBezTo>
                  <a:cubicBezTo>
                    <a:pt x="114088" y="254127"/>
                    <a:pt x="121853" y="251142"/>
                    <a:pt x="129632" y="251142"/>
                  </a:cubicBezTo>
                  <a:cubicBezTo>
                    <a:pt x="137335" y="251142"/>
                    <a:pt x="145038" y="254077"/>
                    <a:pt x="150906" y="259972"/>
                  </a:cubicBezTo>
                  <a:cubicBezTo>
                    <a:pt x="162704" y="271775"/>
                    <a:pt x="162617" y="290921"/>
                    <a:pt x="150744" y="302649"/>
                  </a:cubicBezTo>
                  <a:cubicBezTo>
                    <a:pt x="143964" y="309431"/>
                    <a:pt x="132978" y="310530"/>
                    <a:pt x="132978" y="310530"/>
                  </a:cubicBezTo>
                  <a:cubicBezTo>
                    <a:pt x="129057" y="310892"/>
                    <a:pt x="123564" y="313478"/>
                    <a:pt x="120780" y="316263"/>
                  </a:cubicBezTo>
                  <a:lnTo>
                    <a:pt x="119881" y="317150"/>
                  </a:lnTo>
                  <a:cubicBezTo>
                    <a:pt x="117059" y="319985"/>
                    <a:pt x="117059" y="324506"/>
                    <a:pt x="119881" y="327291"/>
                  </a:cubicBezTo>
                  <a:lnTo>
                    <a:pt x="200671" y="408081"/>
                  </a:lnTo>
                  <a:cubicBezTo>
                    <a:pt x="202069" y="409498"/>
                    <a:pt x="203892" y="410198"/>
                    <a:pt x="205728" y="410198"/>
                  </a:cubicBezTo>
                  <a:cubicBezTo>
                    <a:pt x="207563" y="410198"/>
                    <a:pt x="209398" y="409498"/>
                    <a:pt x="210809" y="408112"/>
                  </a:cubicBezTo>
                  <a:lnTo>
                    <a:pt x="291599" y="327322"/>
                  </a:lnTo>
                  <a:cubicBezTo>
                    <a:pt x="294383" y="324506"/>
                    <a:pt x="294383" y="319985"/>
                    <a:pt x="291599" y="317150"/>
                  </a:cubicBezTo>
                  <a:lnTo>
                    <a:pt x="290750" y="316301"/>
                  </a:lnTo>
                  <a:cubicBezTo>
                    <a:pt x="287916" y="313515"/>
                    <a:pt x="282423" y="310930"/>
                    <a:pt x="278502" y="310568"/>
                  </a:cubicBezTo>
                  <a:cubicBezTo>
                    <a:pt x="278502" y="310568"/>
                    <a:pt x="267566" y="309468"/>
                    <a:pt x="260736" y="302687"/>
                  </a:cubicBezTo>
                  <a:cubicBezTo>
                    <a:pt x="248975" y="290921"/>
                    <a:pt x="248975" y="271900"/>
                    <a:pt x="260736" y="260134"/>
                  </a:cubicBezTo>
                  <a:cubicBezTo>
                    <a:pt x="266604" y="254277"/>
                    <a:pt x="274308" y="251354"/>
                    <a:pt x="281998" y="251354"/>
                  </a:cubicBezTo>
                  <a:cubicBezTo>
                    <a:pt x="289689" y="251354"/>
                    <a:pt x="297392" y="254277"/>
                    <a:pt x="303273" y="260134"/>
                  </a:cubicBezTo>
                  <a:cubicBezTo>
                    <a:pt x="310052" y="266929"/>
                    <a:pt x="311101" y="277920"/>
                    <a:pt x="311101" y="277920"/>
                  </a:cubicBezTo>
                  <a:cubicBezTo>
                    <a:pt x="311513" y="281841"/>
                    <a:pt x="314097" y="287337"/>
                    <a:pt x="316881" y="290122"/>
                  </a:cubicBezTo>
                  <a:lnTo>
                    <a:pt x="317768" y="291009"/>
                  </a:lnTo>
                  <a:cubicBezTo>
                    <a:pt x="319166" y="292408"/>
                    <a:pt x="320989" y="293095"/>
                    <a:pt x="322824" y="293095"/>
                  </a:cubicBezTo>
                  <a:cubicBezTo>
                    <a:pt x="324659" y="293095"/>
                    <a:pt x="326495" y="292408"/>
                    <a:pt x="327906" y="291009"/>
                  </a:cubicBezTo>
                  <a:lnTo>
                    <a:pt x="408696" y="210219"/>
                  </a:lnTo>
                  <a:cubicBezTo>
                    <a:pt x="411480" y="207366"/>
                    <a:pt x="411480" y="202844"/>
                    <a:pt x="408696" y="200047"/>
                  </a:cubicBezTo>
                  <a:lnTo>
                    <a:pt x="327906" y="119257"/>
                  </a:lnTo>
                  <a:cubicBezTo>
                    <a:pt x="325121" y="116404"/>
                    <a:pt x="325121" y="111882"/>
                    <a:pt x="327906" y="109097"/>
                  </a:cubicBezTo>
                  <a:lnTo>
                    <a:pt x="329316" y="107636"/>
                  </a:lnTo>
                  <a:cubicBezTo>
                    <a:pt x="332100" y="104851"/>
                    <a:pt x="337644" y="102265"/>
                    <a:pt x="341564" y="101866"/>
                  </a:cubicBezTo>
                  <a:cubicBezTo>
                    <a:pt x="341564" y="101866"/>
                    <a:pt x="352501" y="100804"/>
                    <a:pt x="359330" y="94022"/>
                  </a:cubicBezTo>
                  <a:cubicBezTo>
                    <a:pt x="371203" y="82307"/>
                    <a:pt x="371291" y="63148"/>
                    <a:pt x="359455" y="51307"/>
                  </a:cubicBezTo>
                  <a:cubicBezTo>
                    <a:pt x="353587" y="45437"/>
                    <a:pt x="345896" y="42515"/>
                    <a:pt x="338218" y="42515"/>
                  </a:cubicBezTo>
                  <a:cubicBezTo>
                    <a:pt x="330452" y="42515"/>
                    <a:pt x="322687" y="45500"/>
                    <a:pt x="316794" y="51470"/>
                  </a:cubicBezTo>
                  <a:cubicBezTo>
                    <a:pt x="310015" y="58264"/>
                    <a:pt x="308916" y="69255"/>
                    <a:pt x="308916" y="69255"/>
                  </a:cubicBezTo>
                  <a:cubicBezTo>
                    <a:pt x="308554" y="73164"/>
                    <a:pt x="305969" y="78660"/>
                    <a:pt x="303185" y="81457"/>
                  </a:cubicBezTo>
                  <a:lnTo>
                    <a:pt x="301737" y="82905"/>
                  </a:lnTo>
                  <a:cubicBezTo>
                    <a:pt x="300339" y="84305"/>
                    <a:pt x="298503" y="85005"/>
                    <a:pt x="296668" y="85005"/>
                  </a:cubicBezTo>
                  <a:cubicBezTo>
                    <a:pt x="294820" y="85005"/>
                    <a:pt x="292985" y="84305"/>
                    <a:pt x="291599" y="82906"/>
                  </a:cubicBezTo>
                  <a:lnTo>
                    <a:pt x="210809" y="2116"/>
                  </a:lnTo>
                  <a:cubicBezTo>
                    <a:pt x="209411" y="699"/>
                    <a:pt x="207575" y="0"/>
                    <a:pt x="205740" y="0"/>
                  </a:cubicBez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4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grpSp>
        <p:nvGrpSpPr>
          <p:cNvPr id="2" name="Google Shape;12308;p72"/>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FwEAADxBQAAbA4AAFQPAAAQAAAAJgAAAAgAAAD/////AAAAAA=="/>
              </a:ext>
            </a:extLst>
          </p:cNvGrpSpPr>
          <p:nvPr/>
        </p:nvGrpSpPr>
        <p:grpSpPr>
          <a:xfrm>
            <a:off x="708660" y="965835"/>
            <a:ext cx="1635760" cy="1525905"/>
            <a:chOff x="708660" y="965835"/>
            <a:chExt cx="1635760" cy="1525905"/>
          </a:xfrm>
        </p:grpSpPr>
        <p:grpSp>
          <p:nvGrpSpPr>
            <p:cNvPr id="102" name="Google Shape;12309;p72"/>
            <p:cNvGrpSpPr>
              <a:extLst>
                <a:ext uri="smNativeData">
                  <pr:smNativeData xmlns:pr="smNativeData" xmlns="smNativeData" val="SMDATA_6_r2NKZxMAAAAlAAAAAQAAAA8BAAAAkAAAAEgAAACQAAAASAAAAAAAAAAAAAAAAAAAABcAAAAUAAAAAAAAAAAAAAD/fwAA/38AAAAAAAAJAAAABAAAAAAAIAAfAAAAVAAAAAAAAAAAAAAAAAAAAAAAAAAAAAAAAAAAAAAAAAAAAAAAAAAAAAAAAAAAAAAAAAAAAAAAAAAAAAAAAAAAAAAAAAAAAAAAAAAAAAAAAAAAAAAAAAAAACEAAAAYAAAAFAAAAFwEAADxBQAA2wQAAFQPAAAAAAAAJgAAAAgAAAD/////AAAAAA=="/>
                </a:ext>
              </a:extLst>
            </p:cNvGrpSpPr>
            <p:nvPr/>
          </p:nvGrpSpPr>
          <p:grpSpPr>
            <a:xfrm>
              <a:off x="708660" y="965835"/>
              <a:ext cx="80645" cy="1525905"/>
              <a:chOff x="708660" y="965835"/>
              <a:chExt cx="80645" cy="1525905"/>
            </a:xfrm>
          </p:grpSpPr>
          <p:sp>
            <p:nvSpPr>
              <p:cNvPr id="112" name="Google Shape;1231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XAQAAPEFAADbBAAAcAYAAAAAAAAmAAAACAAAAP//////////"/>
                  </a:ext>
                </a:extLst>
              </p:cNvSpPr>
              <p:nvPr/>
            </p:nvSpPr>
            <p:spPr>
              <a:xfrm>
                <a:off x="708660" y="96583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231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XAQAAO4GAADbBAAAbQcAAAAAAAAmAAAACAAAAP//////////"/>
                  </a:ext>
                </a:extLst>
              </p:cNvSpPr>
              <p:nvPr/>
            </p:nvSpPr>
            <p:spPr>
              <a:xfrm>
                <a:off x="708660" y="112649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231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XAQAAOsHAADbBAAAaggAAAAAAAAmAAAACAAAAP//////////"/>
                  </a:ext>
                </a:extLst>
              </p:cNvSpPr>
              <p:nvPr/>
            </p:nvSpPr>
            <p:spPr>
              <a:xfrm>
                <a:off x="708660" y="128714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231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XAQAAOgIAADbBAAAZwkAAAAAAAAmAAAACAAAAP//////////"/>
                  </a:ext>
                </a:extLst>
              </p:cNvSpPr>
              <p:nvPr/>
            </p:nvSpPr>
            <p:spPr>
              <a:xfrm>
                <a:off x="708660" y="144780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231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XAQAAOQJAADbBAAAYwoAAAAAAAAmAAAACAAAAP//////////"/>
                  </a:ext>
                </a:extLst>
              </p:cNvSpPr>
              <p:nvPr/>
            </p:nvSpPr>
            <p:spPr>
              <a:xfrm>
                <a:off x="708660" y="160782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231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XAQAAOEKAADbBAAAYAsAAAAAAAAmAAAACAAAAP//////////"/>
                  </a:ext>
                </a:extLst>
              </p:cNvSpPr>
              <p:nvPr/>
            </p:nvSpPr>
            <p:spPr>
              <a:xfrm>
                <a:off x="708660" y="176847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231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XAQAAN4LAADbBAAAXQwAAAAAAAAmAAAACAAAAP//////////"/>
                  </a:ext>
                </a:extLst>
              </p:cNvSpPr>
              <p:nvPr/>
            </p:nvSpPr>
            <p:spPr>
              <a:xfrm>
                <a:off x="708660" y="192913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231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XAQAANsMAADbBAAAWg0AAAAAAAAmAAAACAAAAP//////////"/>
                  </a:ext>
                </a:extLst>
              </p:cNvSpPr>
              <p:nvPr/>
            </p:nvSpPr>
            <p:spPr>
              <a:xfrm>
                <a:off x="708660" y="208978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231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XAQAANgNAADbBAAAVw4AAAAAAAAmAAAACAAAAP//////////"/>
                  </a:ext>
                </a:extLst>
              </p:cNvSpPr>
              <p:nvPr/>
            </p:nvSpPr>
            <p:spPr>
              <a:xfrm>
                <a:off x="708660" y="225044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231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XAQAANUOAADbBAAAVA8AAAAAAAAmAAAACAAAAP//////////"/>
                  </a:ext>
                </a:extLst>
              </p:cNvSpPr>
              <p:nvPr/>
            </p:nvSpPr>
            <p:spPr>
              <a:xfrm>
                <a:off x="708660" y="241109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1" name="Google Shape;12320;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4FAADxBQAA7QUAAFQPAAAAAAAAJgAAAAgAAAD/////AAAAAA=="/>
                </a:ext>
              </a:extLst>
            </p:cNvGrpSpPr>
            <p:nvPr/>
          </p:nvGrpSpPr>
          <p:grpSpPr>
            <a:xfrm>
              <a:off x="882650" y="965835"/>
              <a:ext cx="80645" cy="1525905"/>
              <a:chOff x="882650" y="965835"/>
              <a:chExt cx="80645" cy="1525905"/>
            </a:xfrm>
          </p:grpSpPr>
          <p:sp>
            <p:nvSpPr>
              <p:cNvPr id="101" name="Google Shape;1232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gUAAPEFAADtBQAAcAYAAAAAAAAmAAAACAAAAP//////////"/>
                  </a:ext>
                </a:extLst>
              </p:cNvSpPr>
              <p:nvPr/>
            </p:nvSpPr>
            <p:spPr>
              <a:xfrm>
                <a:off x="882650" y="96583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1232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gUAAO4GAADtBQAAbQcAAAAAAAAmAAAACAAAAP//////////"/>
                  </a:ext>
                </a:extLst>
              </p:cNvSpPr>
              <p:nvPr/>
            </p:nvSpPr>
            <p:spPr>
              <a:xfrm>
                <a:off x="882650" y="112649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232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gUAAOsHAADtBQAAaggAAAAAAAAmAAAACAAAAP//////////"/>
                  </a:ext>
                </a:extLst>
              </p:cNvSpPr>
              <p:nvPr/>
            </p:nvSpPr>
            <p:spPr>
              <a:xfrm>
                <a:off x="882650" y="128714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232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gUAAOgIAADtBQAAZwkAAAAAAAAmAAAACAAAAP//////////"/>
                  </a:ext>
                </a:extLst>
              </p:cNvSpPr>
              <p:nvPr/>
            </p:nvSpPr>
            <p:spPr>
              <a:xfrm>
                <a:off x="882650" y="144780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1232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gUAAOQJAADtBQAAYwoAAAAAAAAmAAAACAAAAP//////////"/>
                  </a:ext>
                </a:extLst>
              </p:cNvSpPr>
              <p:nvPr/>
            </p:nvSpPr>
            <p:spPr>
              <a:xfrm>
                <a:off x="882650" y="160782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1232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gUAAOEKAADtBQAAYAsAAAAAAAAmAAAACAAAAP//////////"/>
                  </a:ext>
                </a:extLst>
              </p:cNvSpPr>
              <p:nvPr/>
            </p:nvSpPr>
            <p:spPr>
              <a:xfrm>
                <a:off x="882650" y="176847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232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bgUAAN4LAADtBQAAXQwAAAAAAAAmAAAACAAAAP//////////"/>
                  </a:ext>
                </a:extLst>
              </p:cNvSpPr>
              <p:nvPr/>
            </p:nvSpPr>
            <p:spPr>
              <a:xfrm>
                <a:off x="882650" y="192913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232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bgUAANsMAADtBQAAWg0AAAAAAAAmAAAACAAAAP//////////"/>
                  </a:ext>
                </a:extLst>
              </p:cNvSpPr>
              <p:nvPr/>
            </p:nvSpPr>
            <p:spPr>
              <a:xfrm>
                <a:off x="882650" y="208978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1232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bgUAANgNAADtBQAAVw4AAAAAAAAmAAAACAAAAP//////////"/>
                  </a:ext>
                </a:extLst>
              </p:cNvSpPr>
              <p:nvPr/>
            </p:nvSpPr>
            <p:spPr>
              <a:xfrm>
                <a:off x="882650" y="225044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1233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bgUAANUOAADtBQAAVA8AAAAAAAAmAAAACAAAAP//////////"/>
                  </a:ext>
                </a:extLst>
              </p:cNvSpPr>
              <p:nvPr/>
            </p:nvSpPr>
            <p:spPr>
              <a:xfrm>
                <a:off x="882650" y="241109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0" name="Google Shape;12331;p72"/>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H8GAADxBQAA/wYAAFQPAAAAAAAAJgAAAAgAAAD/////AAAAAA=="/>
                </a:ext>
              </a:extLst>
            </p:cNvGrpSpPr>
            <p:nvPr/>
          </p:nvGrpSpPr>
          <p:grpSpPr>
            <a:xfrm>
              <a:off x="1056005" y="965835"/>
              <a:ext cx="81280" cy="1525905"/>
              <a:chOff x="1056005" y="965835"/>
              <a:chExt cx="81280" cy="1525905"/>
            </a:xfrm>
          </p:grpSpPr>
          <p:sp>
            <p:nvSpPr>
              <p:cNvPr id="90" name="Google Shape;1233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wYAAPEFAAD/BgAAcAYAAAAAAAAmAAAACAAAAP//////////"/>
                  </a:ext>
                </a:extLst>
              </p:cNvSpPr>
              <p:nvPr/>
            </p:nvSpPr>
            <p:spPr>
              <a:xfrm>
                <a:off x="1056005" y="965835"/>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233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wYAAO4GAAD/BgAAbQcAAAAAAAAmAAAACAAAAP//////////"/>
                  </a:ext>
                </a:extLst>
              </p:cNvSpPr>
              <p:nvPr/>
            </p:nvSpPr>
            <p:spPr>
              <a:xfrm>
                <a:off x="1056005" y="1126490"/>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233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wYAAOsHAAD/BgAAaggAAAAAAAAmAAAACAAAAP//////////"/>
                  </a:ext>
                </a:extLst>
              </p:cNvSpPr>
              <p:nvPr/>
            </p:nvSpPr>
            <p:spPr>
              <a:xfrm>
                <a:off x="1056005" y="1287145"/>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233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wYAAOgIAAD/BgAAZwkAAAAAAAAmAAAACAAAAP//////////"/>
                  </a:ext>
                </a:extLst>
              </p:cNvSpPr>
              <p:nvPr/>
            </p:nvSpPr>
            <p:spPr>
              <a:xfrm>
                <a:off x="1056005" y="1447800"/>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233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wYAAOQJAAD/BgAAYwoAAAAAAAAmAAAACAAAAP//////////"/>
                  </a:ext>
                </a:extLst>
              </p:cNvSpPr>
              <p:nvPr/>
            </p:nvSpPr>
            <p:spPr>
              <a:xfrm>
                <a:off x="1056005" y="1607820"/>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233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wYAAOEKAAD/BgAAYAsAAAAAAAAmAAAACAAAAP//////////"/>
                  </a:ext>
                </a:extLst>
              </p:cNvSpPr>
              <p:nvPr/>
            </p:nvSpPr>
            <p:spPr>
              <a:xfrm>
                <a:off x="1056005" y="1768475"/>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233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wYAAN4LAAD/BgAAXQwAAAAAAAAmAAAACAAAAP//////////"/>
                  </a:ext>
                </a:extLst>
              </p:cNvSpPr>
              <p:nvPr/>
            </p:nvSpPr>
            <p:spPr>
              <a:xfrm>
                <a:off x="1056005" y="1929130"/>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233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fwYAANsMAAD/BgAAWg0AAAAAAAAmAAAACAAAAP//////////"/>
                  </a:ext>
                </a:extLst>
              </p:cNvSpPr>
              <p:nvPr/>
            </p:nvSpPr>
            <p:spPr>
              <a:xfrm>
                <a:off x="1056005" y="2089785"/>
                <a:ext cx="81280"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234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w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fwYAANgNAAD/BgAAVw4AAAAAAAAmAAAACAAAAP//////////"/>
                  </a:ext>
                </a:extLst>
              </p:cNvSpPr>
              <p:nvPr/>
            </p:nvSpPr>
            <p:spPr>
              <a:xfrm>
                <a:off x="1056005" y="2250440"/>
                <a:ext cx="81280"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234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fwYAANUOAAD/BgAAVA8AAAAAAAAmAAAACAAAAP//////////"/>
                  </a:ext>
                </a:extLst>
              </p:cNvSpPr>
              <p:nvPr/>
            </p:nvSpPr>
            <p:spPr>
              <a:xfrm>
                <a:off x="1056005" y="2411095"/>
                <a:ext cx="81280"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9" name="Google Shape;12342;p72"/>
            <p:cNvGrpSpPr>
              <a:extLst>
                <a:ext uri="smNativeData">
                  <pr:smNativeData xmlns:pr="smNativeData" xmlns="smNativeData" val="SMDATA_6_r2NKZxMAAAAlAAAAAQAAAA8BAAAAkAAAAEgAAACQAAAASAAAAAAAAAAAAAAAAAAAABcAAAAUAAAAAAAAAAAAAAD/fwAA/38AAAAAAAAJAAAABAAAACgAFAAfAAAAVAAAAAAAAAAAAAAAAAAAAAAAAAAAAAAAAAAAAAAAAAAAAAAAAAAAAAAAAAAAAAAAAAAAAAAAAAAAAAAAAAAAAAAAAAAAAAAAAAAAAAAAAAAAAAAAAAAAACEAAAAYAAAAFAAAAIwHAADxBQAACwgAAFQPAAAAAAAAJgAAAAgAAAD/////AAAAAA=="/>
                </a:ext>
              </a:extLst>
            </p:cNvGrpSpPr>
            <p:nvPr/>
          </p:nvGrpSpPr>
          <p:grpSpPr>
            <a:xfrm>
              <a:off x="1226820" y="965835"/>
              <a:ext cx="80645" cy="1525905"/>
              <a:chOff x="1226820" y="965835"/>
              <a:chExt cx="80645" cy="1525905"/>
            </a:xfrm>
          </p:grpSpPr>
          <p:sp>
            <p:nvSpPr>
              <p:cNvPr id="79" name="Google Shape;1234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jAcAAPEFAAALCAAAcAYAAAAAAAAmAAAACAAAAP//////////"/>
                  </a:ext>
                </a:extLst>
              </p:cNvSpPr>
              <p:nvPr/>
            </p:nvSpPr>
            <p:spPr>
              <a:xfrm>
                <a:off x="1226820" y="96583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8" name="Google Shape;1234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jAcAAO4GAAALCAAAbQcAAAAAAAAmAAAACAAAAP//////////"/>
                  </a:ext>
                </a:extLst>
              </p:cNvSpPr>
              <p:nvPr/>
            </p:nvSpPr>
            <p:spPr>
              <a:xfrm>
                <a:off x="1226820" y="112649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1234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jAcAAOsHAAALCAAAaggAAAAAAAAmAAAACAAAAP//////////"/>
                  </a:ext>
                </a:extLst>
              </p:cNvSpPr>
              <p:nvPr/>
            </p:nvSpPr>
            <p:spPr>
              <a:xfrm>
                <a:off x="1226820" y="128714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234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jAcAAOgIAAALCAAAZwkAAAAAAAAmAAAACAAAAP//////////"/>
                  </a:ext>
                </a:extLst>
              </p:cNvSpPr>
              <p:nvPr/>
            </p:nvSpPr>
            <p:spPr>
              <a:xfrm>
                <a:off x="1226820" y="144780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234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jAcAAOQJAAALCAAAYwoAAAAAAAAmAAAACAAAAP//////////"/>
                  </a:ext>
                </a:extLst>
              </p:cNvSpPr>
              <p:nvPr/>
            </p:nvSpPr>
            <p:spPr>
              <a:xfrm>
                <a:off x="1226820" y="160782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234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jAcAAOEKAAALCAAAYAsAAAAAAAAmAAAACAAAAP//////////"/>
                  </a:ext>
                </a:extLst>
              </p:cNvSpPr>
              <p:nvPr/>
            </p:nvSpPr>
            <p:spPr>
              <a:xfrm>
                <a:off x="1226820" y="176847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234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jAcAAN4LAAALCAAAXQwAAAAAAAAmAAAACAAAAP//////////"/>
                  </a:ext>
                </a:extLst>
              </p:cNvSpPr>
              <p:nvPr/>
            </p:nvSpPr>
            <p:spPr>
              <a:xfrm>
                <a:off x="1226820" y="192913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235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jAcAANsMAAALCAAAWg0AAAAAAAAmAAAACAAAAP//////////"/>
                  </a:ext>
                </a:extLst>
              </p:cNvSpPr>
              <p:nvPr/>
            </p:nvSpPr>
            <p:spPr>
              <a:xfrm>
                <a:off x="1226820" y="208978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235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jAcAANgNAAALCAAAVw4AAAAAAAAmAAAACAAAAP//////////"/>
                  </a:ext>
                </a:extLst>
              </p:cNvSpPr>
              <p:nvPr/>
            </p:nvSpPr>
            <p:spPr>
              <a:xfrm>
                <a:off x="1226820" y="225044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235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jAcAANUOAAALCAAAVA8AAAAAAAAmAAAACAAAAP//////////"/>
                  </a:ext>
                </a:extLst>
              </p:cNvSpPr>
              <p:nvPr/>
            </p:nvSpPr>
            <p:spPr>
              <a:xfrm>
                <a:off x="1226820" y="241109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8" name="Google Shape;12353;p72"/>
            <p:cNvGrpSpPr>
              <a:extLst>
                <a:ext uri="smNativeData">
                  <pr:smNativeData xmlns:pr="smNativeData" xmlns="smNativeData" val="SMDATA_6_r2NKZxMAAAAlAAAAAQAAAA8BAAAAkAAAAEgAAACQAAAASAAAAAAAAAAAAAAAAAAAABcAAAAUAAAAAAAAAAAAAAD/fwAA/38AAAAAAAAJAAAABAAAAP///wUfAAAAVAAAAAAAAAAAAAAAAAAAAAAAAAAAAAAAAAAAAAAAAAAAAAAAAAAAAAAAAAAAAAAAAAAAAAAAAAAAAAAAAAAAAAAAAAAAAAAAAAAAAAAAAAAAAAAAAAAAACEAAAAYAAAAFAAAAJ4IAADxBQAAHQkAAFQPAAAAAAAAJgAAAAgAAAD/////AAAAAA=="/>
                </a:ext>
              </a:extLst>
            </p:cNvGrpSpPr>
            <p:nvPr/>
          </p:nvGrpSpPr>
          <p:grpSpPr>
            <a:xfrm>
              <a:off x="1400810" y="965835"/>
              <a:ext cx="80645" cy="1525905"/>
              <a:chOff x="1400810" y="965835"/>
              <a:chExt cx="80645" cy="1525905"/>
            </a:xfrm>
          </p:grpSpPr>
          <p:sp>
            <p:nvSpPr>
              <p:cNvPr id="68" name="Google Shape;1235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nggAAPEFAAAdCQAAcAYAAAAAAAAmAAAACAAAAP//////////"/>
                  </a:ext>
                </a:extLst>
              </p:cNvSpPr>
              <p:nvPr/>
            </p:nvSpPr>
            <p:spPr>
              <a:xfrm>
                <a:off x="1400810" y="96583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1235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nggAAO4GAAAdCQAAbQcAAAAAAAAmAAAACAAAAP//////////"/>
                  </a:ext>
                </a:extLst>
              </p:cNvSpPr>
              <p:nvPr/>
            </p:nvSpPr>
            <p:spPr>
              <a:xfrm>
                <a:off x="1400810" y="112649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1235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nggAAOsHAAAdCQAAaggAAAAAAAAmAAAACAAAAP//////////"/>
                  </a:ext>
                </a:extLst>
              </p:cNvSpPr>
              <p:nvPr/>
            </p:nvSpPr>
            <p:spPr>
              <a:xfrm>
                <a:off x="1400810" y="128714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235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nggAAOgIAAAdCQAAZwkAAAAAAAAmAAAACAAAAP//////////"/>
                  </a:ext>
                </a:extLst>
              </p:cNvSpPr>
              <p:nvPr/>
            </p:nvSpPr>
            <p:spPr>
              <a:xfrm>
                <a:off x="1400810" y="144780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1235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nggAAOQJAAAdCQAAYwoAAAAAAAAmAAAACAAAAP//////////"/>
                  </a:ext>
                </a:extLst>
              </p:cNvSpPr>
              <p:nvPr/>
            </p:nvSpPr>
            <p:spPr>
              <a:xfrm>
                <a:off x="1400810" y="160782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1235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nggAAOEKAAAdCQAAYAsAAAAAAAAmAAAACAAAAP//////////"/>
                  </a:ext>
                </a:extLst>
              </p:cNvSpPr>
              <p:nvPr/>
            </p:nvSpPr>
            <p:spPr>
              <a:xfrm>
                <a:off x="1400810" y="176847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236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nggAAN4LAAAdCQAAXQwAAAAAAAAmAAAACAAAAP//////////"/>
                  </a:ext>
                </a:extLst>
              </p:cNvSpPr>
              <p:nvPr/>
            </p:nvSpPr>
            <p:spPr>
              <a:xfrm>
                <a:off x="1400810" y="192913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1236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nggAANsMAAAdCQAAWg0AAAAAAAAmAAAACAAAAP//////////"/>
                  </a:ext>
                </a:extLst>
              </p:cNvSpPr>
              <p:nvPr/>
            </p:nvSpPr>
            <p:spPr>
              <a:xfrm>
                <a:off x="1400810" y="208978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236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nggAANgNAAAdCQAAVw4AAAAAAAAmAAAACAAAAP//////////"/>
                  </a:ext>
                </a:extLst>
              </p:cNvSpPr>
              <p:nvPr/>
            </p:nvSpPr>
            <p:spPr>
              <a:xfrm>
                <a:off x="1400810" y="225044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1236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nggAANUOAAAdCQAAVA8AAAAAAAAmAAAACAAAAP//////////"/>
                  </a:ext>
                </a:extLst>
              </p:cNvSpPr>
              <p:nvPr/>
            </p:nvSpPr>
            <p:spPr>
              <a:xfrm>
                <a:off x="1400810" y="241109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7" name="Google Shape;12364;p72"/>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KsJAADxBQAAKgoAAFQPAAAAAAAAJgAAAAgAAAD/////AAAAAA=="/>
                </a:ext>
              </a:extLst>
            </p:cNvGrpSpPr>
            <p:nvPr/>
          </p:nvGrpSpPr>
          <p:grpSpPr>
            <a:xfrm>
              <a:off x="1571625" y="965835"/>
              <a:ext cx="80645" cy="1525905"/>
              <a:chOff x="1571625" y="965835"/>
              <a:chExt cx="80645" cy="1525905"/>
            </a:xfrm>
          </p:grpSpPr>
          <p:sp>
            <p:nvSpPr>
              <p:cNvPr id="57" name="Google Shape;1236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wkAAPEFAAAqCgAAcAYAAAAAAAAmAAAACAAAAP//////////"/>
                  </a:ext>
                </a:extLst>
              </p:cNvSpPr>
              <p:nvPr/>
            </p:nvSpPr>
            <p:spPr>
              <a:xfrm>
                <a:off x="1571625" y="96583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1236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wkAAO4GAAAqCgAAbQcAAAAAAAAmAAAACAAAAP//////////"/>
                  </a:ext>
                </a:extLst>
              </p:cNvSpPr>
              <p:nvPr/>
            </p:nvSpPr>
            <p:spPr>
              <a:xfrm>
                <a:off x="1571625" y="112649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236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wkAAOsHAAAqCgAAaggAAAAAAAAmAAAACAAAAP//////////"/>
                  </a:ext>
                </a:extLst>
              </p:cNvSpPr>
              <p:nvPr/>
            </p:nvSpPr>
            <p:spPr>
              <a:xfrm>
                <a:off x="1571625" y="128714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236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wkAAOgIAAAqCgAAZwkAAAAAAAAmAAAACAAAAP//////////"/>
                  </a:ext>
                </a:extLst>
              </p:cNvSpPr>
              <p:nvPr/>
            </p:nvSpPr>
            <p:spPr>
              <a:xfrm>
                <a:off x="1571625" y="144780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1236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wkAAOQJAAAqCgAAYwoAAAAAAAAmAAAACAAAAP//////////"/>
                  </a:ext>
                </a:extLst>
              </p:cNvSpPr>
              <p:nvPr/>
            </p:nvSpPr>
            <p:spPr>
              <a:xfrm>
                <a:off x="1571625" y="160782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1237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wkAAOEKAAAqCgAAYAsAAAAAAAAmAAAACAAAAP//////////"/>
                  </a:ext>
                </a:extLst>
              </p:cNvSpPr>
              <p:nvPr/>
            </p:nvSpPr>
            <p:spPr>
              <a:xfrm>
                <a:off x="1571625" y="176847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237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qwkAAN4LAAAqCgAAXQwAAAAAAAAmAAAACAAAAP//////////"/>
                  </a:ext>
                </a:extLst>
              </p:cNvSpPr>
              <p:nvPr/>
            </p:nvSpPr>
            <p:spPr>
              <a:xfrm>
                <a:off x="1571625" y="192913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237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qwkAANsMAAAqCgAAWg0AAAAAAAAmAAAACAAAAP//////////"/>
                  </a:ext>
                </a:extLst>
              </p:cNvSpPr>
              <p:nvPr/>
            </p:nvSpPr>
            <p:spPr>
              <a:xfrm>
                <a:off x="1571625" y="208978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237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qwkAANgNAAAqCgAAVw4AAAAAAAAmAAAACAAAAP//////////"/>
                  </a:ext>
                </a:extLst>
              </p:cNvSpPr>
              <p:nvPr/>
            </p:nvSpPr>
            <p:spPr>
              <a:xfrm>
                <a:off x="1571625" y="225044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237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qwkAANUOAAAqCgAAVA8AAAAAAAAmAAAACAAAAP//////////"/>
                  </a:ext>
                </a:extLst>
              </p:cNvSpPr>
              <p:nvPr/>
            </p:nvSpPr>
            <p:spPr>
              <a:xfrm>
                <a:off x="1571625" y="241109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6" name="Google Shape;12375;p72"/>
            <p:cNvGrpSpPr>
              <a:extLst>
                <a:ext uri="smNativeData">
                  <pr:smNativeData xmlns:pr="smNativeData" xmlns="smNativeData" val="SMDATA_6_r2NKZxMAAAAlAAAAAQAAAA8BAAAAkAAAAEgAAACQAAAASAAAAAAAAAAAAAAAAAAAABcAAAAUAAAAAAAAAAAAAAD/fwAA/38AAAAAAAAJAAAABAAAAA4AAAAfAAAAVAAAAAAAAAAAAAAAAAAAAAAAAAAAAAAAAAAAAAAAAAAAAAAAAAAAAAAAAAAAAAAAAAAAAAAAAAAAAAAAAAAAAAAAAAAAAAAAAAAAAAAAAAAAAAAAAAAAACEAAAAYAAAAFAAAAL0KAADxBQAAPAsAAFQPAAAAAAAAJgAAAAgAAAD/////AAAAAA=="/>
                </a:ext>
              </a:extLst>
            </p:cNvGrpSpPr>
            <p:nvPr/>
          </p:nvGrpSpPr>
          <p:grpSpPr>
            <a:xfrm>
              <a:off x="1745615" y="965835"/>
              <a:ext cx="80645" cy="1525905"/>
              <a:chOff x="1745615" y="965835"/>
              <a:chExt cx="80645" cy="1525905"/>
            </a:xfrm>
          </p:grpSpPr>
          <p:sp>
            <p:nvSpPr>
              <p:cNvPr id="46" name="Google Shape;1237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vQoAAPEFAAA8CwAAcAYAAAAAAAAmAAAACAAAAP//////////"/>
                  </a:ext>
                </a:extLst>
              </p:cNvSpPr>
              <p:nvPr/>
            </p:nvSpPr>
            <p:spPr>
              <a:xfrm>
                <a:off x="1745615" y="96583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237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vQoAAO4GAAA8CwAAbQcAAAAAAAAmAAAACAAAAP//////////"/>
                  </a:ext>
                </a:extLst>
              </p:cNvSpPr>
              <p:nvPr/>
            </p:nvSpPr>
            <p:spPr>
              <a:xfrm>
                <a:off x="1745615" y="112649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1237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vQoAAOsHAAA8CwAAaggAAAAAAAAmAAAACAAAAP//////////"/>
                  </a:ext>
                </a:extLst>
              </p:cNvSpPr>
              <p:nvPr/>
            </p:nvSpPr>
            <p:spPr>
              <a:xfrm>
                <a:off x="1745615" y="128714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237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vQoAAOgIAAA8CwAAZwkAAAAAAAAmAAAACAAAAP//////////"/>
                  </a:ext>
                </a:extLst>
              </p:cNvSpPr>
              <p:nvPr/>
            </p:nvSpPr>
            <p:spPr>
              <a:xfrm>
                <a:off x="1745615" y="144780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1238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vQoAAOQJAAA8CwAAYwoAAAAAAAAmAAAACAAAAP//////////"/>
                  </a:ext>
                </a:extLst>
              </p:cNvSpPr>
              <p:nvPr/>
            </p:nvSpPr>
            <p:spPr>
              <a:xfrm>
                <a:off x="1745615" y="160782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1238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vQoAAOEKAAA8CwAAYAsAAAAAAAAmAAAACAAAAP//////////"/>
                  </a:ext>
                </a:extLst>
              </p:cNvSpPr>
              <p:nvPr/>
            </p:nvSpPr>
            <p:spPr>
              <a:xfrm>
                <a:off x="1745615" y="176847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238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vQoAAN4LAAA8CwAAXQwAAAAAAAAmAAAACAAAAP//////////"/>
                  </a:ext>
                </a:extLst>
              </p:cNvSpPr>
              <p:nvPr/>
            </p:nvSpPr>
            <p:spPr>
              <a:xfrm>
                <a:off x="1745615" y="192913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1238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vQoAANsMAAA8CwAAWg0AAAAAAAAmAAAACAAAAP//////////"/>
                  </a:ext>
                </a:extLst>
              </p:cNvSpPr>
              <p:nvPr/>
            </p:nvSpPr>
            <p:spPr>
              <a:xfrm>
                <a:off x="1745615" y="208978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1238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vQoAANgNAAA8CwAAVw4AAAAAAAAmAAAACAAAAP//////////"/>
                  </a:ext>
                </a:extLst>
              </p:cNvSpPr>
              <p:nvPr/>
            </p:nvSpPr>
            <p:spPr>
              <a:xfrm>
                <a:off x="1745615" y="225044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238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vQoAANUOAAA8CwAAVA8AAAAAAAAmAAAACAAAAP//////////"/>
                  </a:ext>
                </a:extLst>
              </p:cNvSpPr>
              <p:nvPr/>
            </p:nvSpPr>
            <p:spPr>
              <a:xfrm>
                <a:off x="1745615" y="241109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 name="Google Shape;12386;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kLAADxBQAASQwAAFQPAAAAAAAAJgAAAAgAAAD/////AAAAAA=="/>
                </a:ext>
              </a:extLst>
            </p:cNvGrpSpPr>
            <p:nvPr/>
          </p:nvGrpSpPr>
          <p:grpSpPr>
            <a:xfrm>
              <a:off x="1915795" y="965835"/>
              <a:ext cx="81280" cy="1525905"/>
              <a:chOff x="1915795" y="965835"/>
              <a:chExt cx="81280" cy="1525905"/>
            </a:xfrm>
          </p:grpSpPr>
          <p:sp>
            <p:nvSpPr>
              <p:cNvPr id="35" name="Google Shape;1238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yQsAAPEFAABJDAAAcAYAAAAAAAAmAAAACAAAAP//////////"/>
                  </a:ext>
                </a:extLst>
              </p:cNvSpPr>
              <p:nvPr/>
            </p:nvSpPr>
            <p:spPr>
              <a:xfrm>
                <a:off x="1915795" y="965835"/>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1238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yQsAAO4GAABJDAAAbQcAAAAAAAAmAAAACAAAAP//////////"/>
                  </a:ext>
                </a:extLst>
              </p:cNvSpPr>
              <p:nvPr/>
            </p:nvSpPr>
            <p:spPr>
              <a:xfrm>
                <a:off x="1915795" y="1126490"/>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1238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yQsAAOsHAABJDAAAaggAAAAAAAAmAAAACAAAAP//////////"/>
                  </a:ext>
                </a:extLst>
              </p:cNvSpPr>
              <p:nvPr/>
            </p:nvSpPr>
            <p:spPr>
              <a:xfrm>
                <a:off x="1915795" y="1287145"/>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239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yQsAAOgIAABJDAAAZwkAAAAAAAAmAAAACAAAAP//////////"/>
                  </a:ext>
                </a:extLst>
              </p:cNvSpPr>
              <p:nvPr/>
            </p:nvSpPr>
            <p:spPr>
              <a:xfrm>
                <a:off x="1915795" y="1447800"/>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239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L///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yQsAAOQJAABJDAAAYwoAAAAAAAAmAAAACAAAAP//////////"/>
                  </a:ext>
                </a:extLst>
              </p:cNvSpPr>
              <p:nvPr/>
            </p:nvSpPr>
            <p:spPr>
              <a:xfrm>
                <a:off x="1915795" y="1607820"/>
                <a:ext cx="81280"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239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yQsAAOEKAABJDAAAYAsAAAAAAAAmAAAACAAAAP//////////"/>
                  </a:ext>
                </a:extLst>
              </p:cNvSpPr>
              <p:nvPr/>
            </p:nvSpPr>
            <p:spPr>
              <a:xfrm>
                <a:off x="1915795" y="1768475"/>
                <a:ext cx="81280"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1239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yQsAAN4LAABJDAAAXQwAAAAAAAAmAAAACAAAAP//////////"/>
                  </a:ext>
                </a:extLst>
              </p:cNvSpPr>
              <p:nvPr/>
            </p:nvSpPr>
            <p:spPr>
              <a:xfrm>
                <a:off x="1915795" y="1929130"/>
                <a:ext cx="81280"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1239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yQsAANsMAABJDAAAWg0AAAAAAAAmAAAACAAAAP//////////"/>
                  </a:ext>
                </a:extLst>
              </p:cNvSpPr>
              <p:nvPr/>
            </p:nvSpPr>
            <p:spPr>
              <a:xfrm>
                <a:off x="1915795" y="2089785"/>
                <a:ext cx="81280"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239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yQsAANgNAABJDAAAVw4AAAAAAAAmAAAACAAAAP//////////"/>
                  </a:ext>
                </a:extLst>
              </p:cNvSpPr>
              <p:nvPr/>
            </p:nvSpPr>
            <p:spPr>
              <a:xfrm>
                <a:off x="1915795" y="2250440"/>
                <a:ext cx="81280"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239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yQsAANUOAABJDAAAVA8AAAAAAAAmAAAACAAAAP//////////"/>
                  </a:ext>
                </a:extLst>
              </p:cNvSpPr>
              <p:nvPr/>
            </p:nvSpPr>
            <p:spPr>
              <a:xfrm>
                <a:off x="1915795" y="2411095"/>
                <a:ext cx="81280"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 name="Google Shape;12397;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sMAADxBQAAWg0AAFQPAAAAAAAAJgAAAAgAAAD/////AAAAAA=="/>
                </a:ext>
              </a:extLst>
            </p:cNvGrpSpPr>
            <p:nvPr/>
          </p:nvGrpSpPr>
          <p:grpSpPr>
            <a:xfrm>
              <a:off x="2089785" y="965835"/>
              <a:ext cx="80645" cy="1525905"/>
              <a:chOff x="2089785" y="965835"/>
              <a:chExt cx="80645" cy="1525905"/>
            </a:xfrm>
          </p:grpSpPr>
          <p:sp>
            <p:nvSpPr>
              <p:cNvPr id="24" name="Google Shape;1239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wwAAPEFAABaDQAAcAYAAAAAAAAmAAAACAAAAP//////////"/>
                  </a:ext>
                </a:extLst>
              </p:cNvSpPr>
              <p:nvPr/>
            </p:nvSpPr>
            <p:spPr>
              <a:xfrm>
                <a:off x="2089785" y="96583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1239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wwAAO4GAABaDQAAbQcAAAAAAAAmAAAACAAAAP//////////"/>
                  </a:ext>
                </a:extLst>
              </p:cNvSpPr>
              <p:nvPr/>
            </p:nvSpPr>
            <p:spPr>
              <a:xfrm>
                <a:off x="2089785" y="112649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240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wwAAOsHAABaDQAAaggAAAAAAAAmAAAACAAAAP//////////"/>
                  </a:ext>
                </a:extLst>
              </p:cNvSpPr>
              <p:nvPr/>
            </p:nvSpPr>
            <p:spPr>
              <a:xfrm>
                <a:off x="2089785" y="128714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240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wwAAOgIAABaDQAAZwkAAAAAAAAmAAAACAAAAP//////////"/>
                  </a:ext>
                </a:extLst>
              </p:cNvSpPr>
              <p:nvPr/>
            </p:nvSpPr>
            <p:spPr>
              <a:xfrm>
                <a:off x="2089785" y="144780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240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2wwAAOQJAABaDQAAYwoAAAAAAAAmAAAACAAAAP//////////"/>
                  </a:ext>
                </a:extLst>
              </p:cNvSpPr>
              <p:nvPr/>
            </p:nvSpPr>
            <p:spPr>
              <a:xfrm>
                <a:off x="2089785" y="160782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1240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2wwAAOEKAABaDQAAYAsAAAAAAAAmAAAACAAAAP//////////"/>
                  </a:ext>
                </a:extLst>
              </p:cNvSpPr>
              <p:nvPr/>
            </p:nvSpPr>
            <p:spPr>
              <a:xfrm>
                <a:off x="2089785" y="176847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240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2wwAAN4LAABaDQAAXQwAAAAAAAAmAAAACAAAAP//////////"/>
                  </a:ext>
                </a:extLst>
              </p:cNvSpPr>
              <p:nvPr/>
            </p:nvSpPr>
            <p:spPr>
              <a:xfrm>
                <a:off x="2089785" y="192913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1240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2wwAANsMAABaDQAAWg0AAAAAAAAmAAAACAAAAP//////////"/>
                  </a:ext>
                </a:extLst>
              </p:cNvSpPr>
              <p:nvPr/>
            </p:nvSpPr>
            <p:spPr>
              <a:xfrm>
                <a:off x="2089785" y="208978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240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2wwAANgNAABaDQAAVw4AAAAAAAAmAAAACAAAAP//////////"/>
                  </a:ext>
                </a:extLst>
              </p:cNvSpPr>
              <p:nvPr/>
            </p:nvSpPr>
            <p:spPr>
              <a:xfrm>
                <a:off x="2089785" y="225044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240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2wwAANUOAABaDQAAVA8AAAAAAAAmAAAACAAAAP//////////"/>
                  </a:ext>
                </a:extLst>
              </p:cNvSpPr>
              <p:nvPr/>
            </p:nvSpPr>
            <p:spPr>
              <a:xfrm>
                <a:off x="2089785" y="241109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 name="Google Shape;12408;p72"/>
            <p:cNvGrpSpPr>
              <a:extLst>
                <a:ext uri="smNativeData">
                  <pr:smNativeData xmlns:pr="smNativeData" xmlns="smNativeData" val="SMDATA_6_r2NKZxMAAAAlAAAAAQAAAA8BAAAAkAAAAEgAAACQAAAASAAAAAAAAAAAAAAAAAAAABcAAAAUAAAAAAAAAAAAAAD/fwAA/38AAAAAAAAJAAAABAAAABIAAAAfAAAAVAAAAAAAAAAAAAAAAAAAAAAAAAAAAAAAAAAAAAAAAAAAAAAAAAAAAAAAAAAAAAAAAAAAAAAAAAAAAAAAAAAAAAAAAAAAAAAAAAAAAAAAAAAAAAAAAAAAACEAAAAYAAAAFAAAAO0NAADxBQAAbA4AAFQPAAAAAAAAJgAAAAgAAAD/////AAAAAA=="/>
                </a:ext>
              </a:extLst>
            </p:cNvGrpSpPr>
            <p:nvPr/>
          </p:nvGrpSpPr>
          <p:grpSpPr>
            <a:xfrm>
              <a:off x="2263775" y="965835"/>
              <a:ext cx="80645" cy="1525905"/>
              <a:chOff x="2263775" y="965835"/>
              <a:chExt cx="80645" cy="1525905"/>
            </a:xfrm>
          </p:grpSpPr>
          <p:sp>
            <p:nvSpPr>
              <p:cNvPr id="13" name="Google Shape;1240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7Q0AAPEFAABsDgAAcAYAAAAAAAAmAAAACAAAAP//////////"/>
                  </a:ext>
                </a:extLst>
              </p:cNvSpPr>
              <p:nvPr/>
            </p:nvSpPr>
            <p:spPr>
              <a:xfrm>
                <a:off x="2263775" y="96583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2410;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7Q0AAO4GAABsDgAAbQcAAAAAAAAmAAAACAAAAP//////////"/>
                  </a:ext>
                </a:extLst>
              </p:cNvSpPr>
              <p:nvPr/>
            </p:nvSpPr>
            <p:spPr>
              <a:xfrm>
                <a:off x="2263775" y="112649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2411;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7Q0AAOsHAABsDgAAaggAAAAAAAAmAAAACAAAAP//////////"/>
                  </a:ext>
                </a:extLst>
              </p:cNvSpPr>
              <p:nvPr/>
            </p:nvSpPr>
            <p:spPr>
              <a:xfrm>
                <a:off x="2263775" y="128714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12412;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7Q0AAOgIAABsDgAAZwkAAAAAAAAmAAAACAAAAP//////////"/>
                  </a:ext>
                </a:extLst>
              </p:cNvSpPr>
              <p:nvPr/>
            </p:nvSpPr>
            <p:spPr>
              <a:xfrm>
                <a:off x="2263775" y="144780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241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7Q0AAOQJAABsDgAAYwoAAAAAAAAmAAAACAAAAP//////////"/>
                  </a:ext>
                </a:extLst>
              </p:cNvSpPr>
              <p:nvPr/>
            </p:nvSpPr>
            <p:spPr>
              <a:xfrm>
                <a:off x="2263775" y="1607820"/>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241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7Q0AAOEKAABsDgAAYAsAAAAAAAAmAAAACAAAAP//////////"/>
                  </a:ext>
                </a:extLst>
              </p:cNvSpPr>
              <p:nvPr/>
            </p:nvSpPr>
            <p:spPr>
              <a:xfrm>
                <a:off x="2263775" y="1768475"/>
                <a:ext cx="80645" cy="8064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1241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D///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7Q0AAN4LAABsDgAAXQwAAAAAAAAmAAAACAAAAP//////////"/>
                  </a:ext>
                </a:extLst>
              </p:cNvSpPr>
              <p:nvPr/>
            </p:nvSpPr>
            <p:spPr>
              <a:xfrm>
                <a:off x="2263775" y="192913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12416;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7Q0AANsMAABsDgAAWg0AAAAAAAAmAAAACAAAAP//////////"/>
                  </a:ext>
                </a:extLst>
              </p:cNvSpPr>
              <p:nvPr/>
            </p:nvSpPr>
            <p:spPr>
              <a:xfrm>
                <a:off x="2263775" y="208978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241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7Q0AANgNAABsDgAAVw4AAAAAAAAmAAAACAAAAP//////////"/>
                  </a:ext>
                </a:extLst>
              </p:cNvSpPr>
              <p:nvPr/>
            </p:nvSpPr>
            <p:spPr>
              <a:xfrm>
                <a:off x="2263775" y="2250440"/>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12418;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ZX6T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X6TAAAAAAEAAAAAAAAAAAAAAAAAAAAAAAAAAAAAAAAAAAAAAAAAAAAAAAJ/f38AAAAAA8zMzADAwP8Af39/AAAAAAAAAAAAAAAAAAAAAAAAAAAAIQAAABgAAAAUAAAA7Q0AANUOAABsDgAAVA8AAAAAAAAmAAAACAAAAP//////////"/>
                  </a:ext>
                </a:extLst>
              </p:cNvSpPr>
              <p:nvPr/>
            </p:nvSpPr>
            <p:spPr>
              <a:xfrm>
                <a:off x="2263775" y="2411095"/>
                <a:ext cx="80645" cy="80645"/>
              </a:xfrm>
              <a:prstGeom prst="rect">
                <a:avLst/>
              </a:prstGeom>
              <a:solidFill>
                <a:srgbClr val="657E93"/>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13" name="Google Shape;12419;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QQAAAPBgAAaBgAANcMAAAQAAAAJgAAAAgAAAD/////AAAAAA=="/>
              </a:ext>
            </a:extLst>
          </p:cNvGrpSpPr>
          <p:nvPr/>
        </p:nvGrpSpPr>
        <p:grpSpPr>
          <a:xfrm>
            <a:off x="2603500" y="984885"/>
            <a:ext cx="1363980" cy="1102360"/>
            <a:chOff x="2603500" y="984885"/>
            <a:chExt cx="1363980" cy="1102360"/>
          </a:xfrm>
        </p:grpSpPr>
        <p:grpSp>
          <p:nvGrpSpPr>
            <p:cNvPr id="132" name="Google Shape;12420;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QQAAAPBgAAaBgAAL0HAAAAAAAAJgAAAAgAAAD/////AAAAAA=="/>
                </a:ext>
              </a:extLst>
            </p:cNvGrpSpPr>
            <p:nvPr/>
          </p:nvGrpSpPr>
          <p:grpSpPr>
            <a:xfrm>
              <a:off x="2603500" y="984885"/>
              <a:ext cx="1363980" cy="273050"/>
              <a:chOff x="2603500" y="984885"/>
              <a:chExt cx="1363980" cy="273050"/>
            </a:xfrm>
          </p:grpSpPr>
          <p:sp>
            <p:nvSpPr>
              <p:cNvPr id="137" name="Google Shape;12421;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uhYAAA8GAABoGAAAvQcAAAAAAAAmAAAACAAAAP//////////"/>
                  </a:ext>
                </a:extLst>
              </p:cNvSpPr>
              <p:nvPr/>
            </p:nvSpPr>
            <p:spPr>
              <a:xfrm>
                <a:off x="3694430" y="984885"/>
                <a:ext cx="273050" cy="273050"/>
              </a:xfrm>
              <a:prstGeom prst="diamond">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12422;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BBAAAA8GAACyEQAAvQcAAAAAAAAmAAAACAAAAP//////////"/>
                  </a:ext>
                </a:extLst>
              </p:cNvSpPr>
              <p:nvPr/>
            </p:nvSpPr>
            <p:spPr>
              <a:xfrm>
                <a:off x="2603500" y="984885"/>
                <a:ext cx="273050"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12423;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shEAAA8GAABfEwAAvQcAAAAAAAAmAAAACAAAAP//////////"/>
                  </a:ext>
                </a:extLst>
              </p:cNvSpPr>
              <p:nvPr/>
            </p:nvSpPr>
            <p:spPr>
              <a:xfrm>
                <a:off x="2876550" y="984885"/>
                <a:ext cx="272415"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2424;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XxMAAA8GAAANFQAAvQcAAAAAAAAmAAAACAAAAP//////////"/>
                  </a:ext>
                </a:extLst>
              </p:cNvSpPr>
              <p:nvPr/>
            </p:nvSpPr>
            <p:spPr>
              <a:xfrm>
                <a:off x="3148965" y="984885"/>
                <a:ext cx="273050"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2425;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DRUAAA8GAAC6FgAAvQcAAAAAAAAmAAAACAAAAP//////////"/>
                  </a:ext>
                </a:extLst>
              </p:cNvSpPr>
              <p:nvPr/>
            </p:nvSpPr>
            <p:spPr>
              <a:xfrm>
                <a:off x="3422015" y="984885"/>
                <a:ext cx="272415"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6" name="Google Shape;12426;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QQAADFBwAAaBgAAHMJAAAAAAAAJgAAAAgAAAD/////AAAAAA=="/>
                </a:ext>
              </a:extLst>
            </p:cNvGrpSpPr>
            <p:nvPr/>
          </p:nvGrpSpPr>
          <p:grpSpPr>
            <a:xfrm>
              <a:off x="2603500" y="1263015"/>
              <a:ext cx="1363980" cy="273050"/>
              <a:chOff x="2603500" y="1263015"/>
              <a:chExt cx="1363980" cy="273050"/>
            </a:xfrm>
          </p:grpSpPr>
          <p:sp>
            <p:nvSpPr>
              <p:cNvPr id="131" name="Google Shape;12427;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H///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XxMAAMUHAAANFQAAcwkAAAAAAAAmAAAACAAAAP//////////"/>
                  </a:ext>
                </a:extLst>
              </p:cNvSpPr>
              <p:nvPr/>
            </p:nvSpPr>
            <p:spPr>
              <a:xfrm>
                <a:off x="3148965" y="1263015"/>
                <a:ext cx="273050" cy="273050"/>
              </a:xfrm>
              <a:prstGeom prst="diamond">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2428;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DRUAAMUHAAC6FgAAcwkAAAAAAAAmAAAACAAAAP//////////"/>
                  </a:ext>
                </a:extLst>
              </p:cNvSpPr>
              <p:nvPr/>
            </p:nvSpPr>
            <p:spPr>
              <a:xfrm>
                <a:off x="3422015" y="1263015"/>
                <a:ext cx="272415" cy="273050"/>
              </a:xfrm>
              <a:prstGeom prst="diamond">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2429;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uhYAAMUHAABoGAAAcwkAAAAAAAAmAAAACAAAAP//////////"/>
                  </a:ext>
                </a:extLst>
              </p:cNvSpPr>
              <p:nvPr/>
            </p:nvSpPr>
            <p:spPr>
              <a:xfrm>
                <a:off x="3694430" y="1263015"/>
                <a:ext cx="273050" cy="273050"/>
              </a:xfrm>
              <a:prstGeom prst="diamond">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12430;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BBAAAMUHAACyEQAAcwkAAAAAAAAmAAAACAAAAP//////////"/>
                  </a:ext>
                </a:extLst>
              </p:cNvSpPr>
              <p:nvPr/>
            </p:nvSpPr>
            <p:spPr>
              <a:xfrm>
                <a:off x="2603500" y="1263015"/>
                <a:ext cx="273050"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12431;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shEAAMUHAABfEwAAcwkAAAAAAAAmAAAACAAAAP//////////"/>
                  </a:ext>
                </a:extLst>
              </p:cNvSpPr>
              <p:nvPr/>
            </p:nvSpPr>
            <p:spPr>
              <a:xfrm>
                <a:off x="2876550" y="1263015"/>
                <a:ext cx="272415"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0" name="Google Shape;12432;p72"/>
            <p:cNvGrpSpPr>
              <a:extLst>
                <a:ext uri="smNativeData">
                  <pr:smNativeData xmlns:pr="smNativeData" xmlns="smNativeData" val="SMDATA_6_r2NKZxMAAAAlAAAAAQAAAA8BAAAAkAAAAEgAAACQAAAASAAAAAAAAAAAAAAAAAAAABcAAAAUAAAAAAAAAAAAAAD/fwAA/38AAAAAAAAJAAAABAAAAC0BAAAfAAAAVAAAAAAAAAAAAAAAAAAAAAAAAAAAAAAAAAAAAAAAAAAAAAAAAAAAAAAAAAAAAAAAAAAAAAAAAAAAAAAAAAAAAAAAAAAAAAAAAAAAAAAAAAAAAAAAAAAAACEAAAAYAAAAFAAAAAQQAABzCQAAaBgAACELAAAAAAAAJgAAAAgAAAD/////AAAAAA=="/>
                </a:ext>
              </a:extLst>
            </p:cNvGrpSpPr>
            <p:nvPr/>
          </p:nvGrpSpPr>
          <p:grpSpPr>
            <a:xfrm>
              <a:off x="2603500" y="1536065"/>
              <a:ext cx="1363980" cy="273050"/>
              <a:chOff x="2603500" y="1536065"/>
              <a:chExt cx="1363980" cy="273050"/>
            </a:xfrm>
          </p:grpSpPr>
          <p:sp>
            <p:nvSpPr>
              <p:cNvPr id="125" name="Google Shape;12433;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DRUAAHMJAAC6FgAAIQsAAAAAAAAmAAAACAAAAP//////////"/>
                  </a:ext>
                </a:extLst>
              </p:cNvSpPr>
              <p:nvPr/>
            </p:nvSpPr>
            <p:spPr>
              <a:xfrm>
                <a:off x="3422015" y="1536065"/>
                <a:ext cx="272415" cy="273050"/>
              </a:xfrm>
              <a:prstGeom prst="diamond">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2434;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uhYAAHMJAABoGAAAIQsAAAAAAAAmAAAACAAAAP//////////"/>
                  </a:ext>
                </a:extLst>
              </p:cNvSpPr>
              <p:nvPr/>
            </p:nvSpPr>
            <p:spPr>
              <a:xfrm>
                <a:off x="3694430" y="1536065"/>
                <a:ext cx="273050" cy="273050"/>
              </a:xfrm>
              <a:prstGeom prst="diamond">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2435;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BBAAAHMJAACyEQAAIQsAAAAAAAAmAAAACAAAAP//////////"/>
                  </a:ext>
                </a:extLst>
              </p:cNvSpPr>
              <p:nvPr/>
            </p:nvSpPr>
            <p:spPr>
              <a:xfrm>
                <a:off x="2603500" y="1536065"/>
                <a:ext cx="273050"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2436;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X///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shEAAHMJAABfEwAAIQsAAAAAAAAmAAAACAAAAP//////////"/>
                  </a:ext>
                </a:extLst>
              </p:cNvSpPr>
              <p:nvPr/>
            </p:nvSpPr>
            <p:spPr>
              <a:xfrm>
                <a:off x="2876550" y="1536065"/>
                <a:ext cx="272415"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2437;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XxMAAHMJAAANFQAAIQsAAAAAAAAmAAAACAAAAP//////////"/>
                  </a:ext>
                </a:extLst>
              </p:cNvSpPr>
              <p:nvPr/>
            </p:nvSpPr>
            <p:spPr>
              <a:xfrm>
                <a:off x="3148965" y="1536065"/>
                <a:ext cx="273050"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4" name="Google Shape;12438;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QQAAApCwAAaBgAANcMAAAAAAAAJgAAAAgAAAD/////AAAAAA=="/>
                </a:ext>
              </a:extLst>
            </p:cNvGrpSpPr>
            <p:nvPr/>
          </p:nvGrpSpPr>
          <p:grpSpPr>
            <a:xfrm>
              <a:off x="2603500" y="1814195"/>
              <a:ext cx="1363980" cy="273050"/>
              <a:chOff x="2603500" y="1814195"/>
              <a:chExt cx="1363980" cy="273050"/>
            </a:xfrm>
          </p:grpSpPr>
          <p:sp>
            <p:nvSpPr>
              <p:cNvPr id="119" name="Google Shape;12439;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BBAAACkLAACyEQAA1wwAAAAAAAAmAAAACAAAAP//////////"/>
                  </a:ext>
                </a:extLst>
              </p:cNvSpPr>
              <p:nvPr/>
            </p:nvSpPr>
            <p:spPr>
              <a:xfrm>
                <a:off x="2603500" y="1814195"/>
                <a:ext cx="273050"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12440;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shEAACkLAABfEwAA1wwAAAAAAAAmAAAACAAAAP//////////"/>
                  </a:ext>
                </a:extLst>
              </p:cNvSpPr>
              <p:nvPr/>
            </p:nvSpPr>
            <p:spPr>
              <a:xfrm>
                <a:off x="2876550" y="1814195"/>
                <a:ext cx="272415"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2441;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L///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XxMAACkLAAANFQAA1wwAAAAAAAAmAAAACAAAAP//////////"/>
                  </a:ext>
                </a:extLst>
              </p:cNvSpPr>
              <p:nvPr/>
            </p:nvSpPr>
            <p:spPr>
              <a:xfrm>
                <a:off x="3148965" y="1814195"/>
                <a:ext cx="273050"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2442;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DRUAACkLAAC6FgAA1wwAAAAAAAAmAAAACAAAAP//////////"/>
                  </a:ext>
                </a:extLst>
              </p:cNvSpPr>
              <p:nvPr/>
            </p:nvSpPr>
            <p:spPr>
              <a:xfrm>
                <a:off x="3422015" y="1814195"/>
                <a:ext cx="272415"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12443;p72"/>
              <p:cNvSpPr>
                <a:extLst>
                  <a:ext uri="smNativeData">
                    <pr:smNativeData xmlns:pr="smNativeData" xmlns="smNativeData" val="SMDATA_15_r2NKZxMAAAAlAAAAaQ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uhYAACkLAABoGAAA1wwAAAAAAAAmAAAACAAAAP//////////"/>
                  </a:ext>
                </a:extLst>
              </p:cNvSpPr>
              <p:nvPr/>
            </p:nvSpPr>
            <p:spPr>
              <a:xfrm>
                <a:off x="3694430" y="1814195"/>
                <a:ext cx="273050" cy="273050"/>
              </a:xfrm>
              <a:prstGeom prst="diamond">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38" name="Google Shape;12444;p72"/>
          <p:cNvGrpSpPr>
            <a:extLst>
              <a:ext uri="smNativeData">
                <pr:smNativeData xmlns:pr="smNativeData" xmlns="smNativeData" val="SMDATA_6_r2NKZxMAAAAlAAAAAQAAAA8BAAAAkAAAAEgAAACQAAAASAAAAAAAAAAAAAAAAAAAABcAAAAUAAAAAAAAAAAAAAD/fwAA/38AAAAAAAAJAAAABAAAAAoAAAAfAAAAVAAAAAAAAAAAAAAAAAAAAAAAAAAAAAAAAAAAAAAAAAAAAAAAAAAAAAAAAAAAAAAAAAAAAAAAAAAAAAAAAAAAAAAAAAAAAAAAAAAAAAAAAAAAAAAAAAAAACEAAAAYAAAAFAAAAPMPAAAJDwAAfBgAAAQQAAAQAAAAJgAAAAgAAAD/////AAAAAA=="/>
              </a:ext>
            </a:extLst>
          </p:cNvGrpSpPr>
          <p:nvPr/>
        </p:nvGrpSpPr>
        <p:grpSpPr>
          <a:xfrm>
            <a:off x="2592705" y="2444115"/>
            <a:ext cx="1387475" cy="159385"/>
            <a:chOff x="2592705" y="2444115"/>
            <a:chExt cx="1387475" cy="159385"/>
          </a:xfrm>
        </p:grpSpPr>
        <p:sp>
          <p:nvSpPr>
            <p:cNvPr id="156" name="Google Shape;1244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8w8AAAkPAABPEAAABBAAAAAAAAAmAAAACAAAAP//////////"/>
                </a:ext>
              </a:extLst>
            </p:cNvSpPr>
            <p:nvPr/>
          </p:nvSpPr>
          <p:spPr>
            <a:xfrm>
              <a:off x="2592705" y="2444115"/>
              <a:ext cx="58420" cy="159385"/>
            </a:xfrm>
            <a:custGeom>
              <a:avLst/>
              <a:gdLst/>
              <a:ahLst/>
              <a:cxnLst/>
              <a:rect l="0" t="0" r="58420" b="159385"/>
              <a:pathLst>
                <a:path w="58420" h="159385">
                  <a:moveTo>
                    <a:pt x="4144" y="4"/>
                  </a:moveTo>
                  <a:cubicBezTo>
                    <a:pt x="1887" y="4"/>
                    <a:pt x="0" y="1106"/>
                    <a:pt x="0" y="2553"/>
                  </a:cubicBezTo>
                  <a:lnTo>
                    <a:pt x="0" y="156776"/>
                  </a:lnTo>
                  <a:cubicBezTo>
                    <a:pt x="0" y="158224"/>
                    <a:pt x="1887" y="159385"/>
                    <a:pt x="4144" y="159385"/>
                  </a:cubicBezTo>
                  <a:lnTo>
                    <a:pt x="54173" y="159385"/>
                  </a:lnTo>
                  <a:cubicBezTo>
                    <a:pt x="56533" y="159385"/>
                    <a:pt x="58413" y="158224"/>
                    <a:pt x="58413" y="156776"/>
                  </a:cubicBezTo>
                  <a:lnTo>
                    <a:pt x="58413" y="2553"/>
                  </a:lnTo>
                  <a:cubicBezTo>
                    <a:pt x="58413" y="1106"/>
                    <a:pt x="56533" y="4"/>
                    <a:pt x="54173"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1244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L///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bhAAAAkPAADKEAAABBAAAAAAAAAmAAAACAAAAP//////////"/>
                </a:ext>
              </a:extLst>
            </p:cNvSpPr>
            <p:nvPr/>
          </p:nvSpPr>
          <p:spPr>
            <a:xfrm>
              <a:off x="2670810" y="2444115"/>
              <a:ext cx="58420" cy="159385"/>
            </a:xfrm>
            <a:custGeom>
              <a:avLst/>
              <a:gdLst/>
              <a:ahLst/>
              <a:cxnLst/>
              <a:rect l="0" t="0" r="58420" b="159385"/>
              <a:pathLst>
                <a:path w="58420" h="159385">
                  <a:moveTo>
                    <a:pt x="4151" y="4"/>
                  </a:moveTo>
                  <a:cubicBezTo>
                    <a:pt x="1792" y="4"/>
                    <a:pt x="0" y="1106"/>
                    <a:pt x="0" y="2553"/>
                  </a:cubicBezTo>
                  <a:lnTo>
                    <a:pt x="0" y="156776"/>
                  </a:lnTo>
                  <a:cubicBezTo>
                    <a:pt x="0" y="158224"/>
                    <a:pt x="1792" y="159385"/>
                    <a:pt x="4151" y="159385"/>
                  </a:cubicBezTo>
                  <a:lnTo>
                    <a:pt x="54180" y="159385"/>
                  </a:lnTo>
                  <a:cubicBezTo>
                    <a:pt x="56533" y="159385"/>
                    <a:pt x="58420" y="158224"/>
                    <a:pt x="58420" y="156776"/>
                  </a:cubicBezTo>
                  <a:lnTo>
                    <a:pt x="58420" y="2553"/>
                  </a:lnTo>
                  <a:cubicBezTo>
                    <a:pt x="58420" y="1106"/>
                    <a:pt x="56533" y="4"/>
                    <a:pt x="54180"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2447;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6RAAAAkPAABFEQAABBAAAAAAAAAmAAAACAAAAP//////////"/>
                </a:ext>
              </a:extLst>
            </p:cNvSpPr>
            <p:nvPr/>
          </p:nvSpPr>
          <p:spPr>
            <a:xfrm>
              <a:off x="2748915" y="2444115"/>
              <a:ext cx="58420" cy="159385"/>
            </a:xfrm>
            <a:custGeom>
              <a:avLst/>
              <a:gdLst/>
              <a:ahLst/>
              <a:cxnLst/>
              <a:rect l="0" t="0" r="58420" b="159385"/>
              <a:pathLst>
                <a:path w="58420" h="159385">
                  <a:moveTo>
                    <a:pt x="4247" y="4"/>
                  </a:moveTo>
                  <a:cubicBezTo>
                    <a:pt x="1887" y="4"/>
                    <a:pt x="7" y="1106"/>
                    <a:pt x="7" y="2553"/>
                  </a:cubicBezTo>
                  <a:lnTo>
                    <a:pt x="7" y="156776"/>
                  </a:lnTo>
                  <a:cubicBezTo>
                    <a:pt x="7" y="158224"/>
                    <a:pt x="1887" y="159385"/>
                    <a:pt x="4247" y="159385"/>
                  </a:cubicBezTo>
                  <a:lnTo>
                    <a:pt x="54276" y="159385"/>
                  </a:lnTo>
                  <a:cubicBezTo>
                    <a:pt x="56628" y="159385"/>
                    <a:pt x="58420" y="158224"/>
                    <a:pt x="58420" y="156776"/>
                  </a:cubicBezTo>
                  <a:lnTo>
                    <a:pt x="58420" y="2553"/>
                  </a:lnTo>
                  <a:cubicBezTo>
                    <a:pt x="58420" y="1106"/>
                    <a:pt x="56628" y="4"/>
                    <a:pt x="54276"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244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ZBEAAAkPAADBEQAABBAAAAAAAAAmAAAACAAAAP//////////"/>
                </a:ext>
              </a:extLst>
            </p:cNvSpPr>
            <p:nvPr/>
          </p:nvSpPr>
          <p:spPr>
            <a:xfrm>
              <a:off x="2827020" y="2444115"/>
              <a:ext cx="59055" cy="159385"/>
            </a:xfrm>
            <a:custGeom>
              <a:avLst/>
              <a:gdLst/>
              <a:ahLst/>
              <a:cxnLst/>
              <a:rect l="0" t="0" r="59055" b="159385"/>
              <a:pathLst>
                <a:path w="59055" h="159385">
                  <a:moveTo>
                    <a:pt x="4292" y="4"/>
                  </a:moveTo>
                  <a:cubicBezTo>
                    <a:pt x="1914" y="4"/>
                    <a:pt x="6" y="1165"/>
                    <a:pt x="6" y="2553"/>
                  </a:cubicBezTo>
                  <a:lnTo>
                    <a:pt x="6" y="156776"/>
                  </a:lnTo>
                  <a:cubicBezTo>
                    <a:pt x="6" y="158224"/>
                    <a:pt x="1914" y="159385"/>
                    <a:pt x="4292" y="159385"/>
                  </a:cubicBezTo>
                  <a:lnTo>
                    <a:pt x="54859" y="159385"/>
                  </a:lnTo>
                  <a:cubicBezTo>
                    <a:pt x="57147" y="159385"/>
                    <a:pt x="59048" y="158224"/>
                    <a:pt x="59048" y="156776"/>
                  </a:cubicBezTo>
                  <a:lnTo>
                    <a:pt x="59048" y="2553"/>
                  </a:lnTo>
                  <a:cubicBezTo>
                    <a:pt x="59048" y="1165"/>
                    <a:pt x="57147" y="4"/>
                    <a:pt x="54859"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244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3xEAAAkPAAA8EgAABBAAAAAAAAAmAAAACAAAAP//////////"/>
                </a:ext>
              </a:extLst>
            </p:cNvSpPr>
            <p:nvPr/>
          </p:nvSpPr>
          <p:spPr>
            <a:xfrm>
              <a:off x="2905125" y="2444115"/>
              <a:ext cx="59055" cy="159385"/>
            </a:xfrm>
            <a:custGeom>
              <a:avLst/>
              <a:gdLst/>
              <a:ahLst/>
              <a:cxnLst/>
              <a:rect l="0" t="0" r="59055" b="159385"/>
              <a:pathLst>
                <a:path w="59055" h="159385">
                  <a:moveTo>
                    <a:pt x="4189" y="4"/>
                  </a:moveTo>
                  <a:cubicBezTo>
                    <a:pt x="1907" y="4"/>
                    <a:pt x="0" y="1106"/>
                    <a:pt x="0" y="2554"/>
                  </a:cubicBezTo>
                  <a:lnTo>
                    <a:pt x="0" y="156834"/>
                  </a:lnTo>
                  <a:cubicBezTo>
                    <a:pt x="0" y="158282"/>
                    <a:pt x="1907" y="159385"/>
                    <a:pt x="4189" y="159385"/>
                  </a:cubicBezTo>
                  <a:lnTo>
                    <a:pt x="54859" y="159385"/>
                  </a:lnTo>
                  <a:cubicBezTo>
                    <a:pt x="57147" y="159385"/>
                    <a:pt x="59048" y="158282"/>
                    <a:pt x="59048" y="156834"/>
                  </a:cubicBezTo>
                  <a:lnTo>
                    <a:pt x="59048" y="2554"/>
                  </a:lnTo>
                  <a:cubicBezTo>
                    <a:pt x="59048" y="1106"/>
                    <a:pt x="57147" y="4"/>
                    <a:pt x="54859"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245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WxIAAAkPAAC3EgAABBAAAAAAAAAmAAAACAAAAP//////////"/>
                </a:ext>
              </a:extLst>
            </p:cNvSpPr>
            <p:nvPr/>
          </p:nvSpPr>
          <p:spPr>
            <a:xfrm>
              <a:off x="2983865" y="2444115"/>
              <a:ext cx="58420" cy="159385"/>
            </a:xfrm>
            <a:custGeom>
              <a:avLst/>
              <a:gdLst/>
              <a:ahLst/>
              <a:cxnLst/>
              <a:rect l="0" t="0" r="58420" b="159385"/>
              <a:pathLst>
                <a:path w="58420" h="159385">
                  <a:moveTo>
                    <a:pt x="4151" y="4"/>
                  </a:moveTo>
                  <a:cubicBezTo>
                    <a:pt x="1887" y="4"/>
                    <a:pt x="0" y="1165"/>
                    <a:pt x="0" y="2553"/>
                  </a:cubicBezTo>
                  <a:lnTo>
                    <a:pt x="0" y="156776"/>
                  </a:lnTo>
                  <a:cubicBezTo>
                    <a:pt x="0" y="158224"/>
                    <a:pt x="1887" y="159385"/>
                    <a:pt x="4151" y="159385"/>
                  </a:cubicBezTo>
                  <a:lnTo>
                    <a:pt x="54180" y="159385"/>
                  </a:lnTo>
                  <a:cubicBezTo>
                    <a:pt x="56533" y="159385"/>
                    <a:pt x="58420" y="158224"/>
                    <a:pt x="58420" y="156776"/>
                  </a:cubicBezTo>
                  <a:lnTo>
                    <a:pt x="58420" y="2553"/>
                  </a:lnTo>
                  <a:cubicBezTo>
                    <a:pt x="58420" y="1165"/>
                    <a:pt x="56533" y="4"/>
                    <a:pt x="54180"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1245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H///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1hIAAAkPAAAyEwAABBAAAAAAAAAmAAAACAAAAP//////////"/>
                </a:ext>
              </a:extLst>
            </p:cNvSpPr>
            <p:nvPr/>
          </p:nvSpPr>
          <p:spPr>
            <a:xfrm>
              <a:off x="3061970" y="2444115"/>
              <a:ext cx="58420" cy="159385"/>
            </a:xfrm>
            <a:custGeom>
              <a:avLst/>
              <a:gdLst/>
              <a:ahLst/>
              <a:cxnLst/>
              <a:rect l="0" t="0" r="58420" b="159385"/>
              <a:pathLst>
                <a:path w="58420" h="159385">
                  <a:moveTo>
                    <a:pt x="4151" y="4"/>
                  </a:moveTo>
                  <a:cubicBezTo>
                    <a:pt x="1792" y="4"/>
                    <a:pt x="7" y="1106"/>
                    <a:pt x="7" y="2553"/>
                  </a:cubicBezTo>
                  <a:lnTo>
                    <a:pt x="7" y="156776"/>
                  </a:lnTo>
                  <a:cubicBezTo>
                    <a:pt x="7" y="158224"/>
                    <a:pt x="1792" y="159385"/>
                    <a:pt x="4151" y="159385"/>
                  </a:cubicBezTo>
                  <a:lnTo>
                    <a:pt x="54180" y="159385"/>
                  </a:lnTo>
                  <a:cubicBezTo>
                    <a:pt x="56533" y="159385"/>
                    <a:pt x="58420" y="158224"/>
                    <a:pt x="58420" y="156776"/>
                  </a:cubicBezTo>
                  <a:lnTo>
                    <a:pt x="58420" y="2553"/>
                  </a:lnTo>
                  <a:cubicBezTo>
                    <a:pt x="58420" y="1106"/>
                    <a:pt x="56533" y="4"/>
                    <a:pt x="54180"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1245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URMAAAkPAACtEwAABBAAAAAAAAAmAAAACAAAAP//////////"/>
                </a:ext>
              </a:extLst>
            </p:cNvSpPr>
            <p:nvPr/>
          </p:nvSpPr>
          <p:spPr>
            <a:xfrm>
              <a:off x="3140075" y="2444115"/>
              <a:ext cx="58420" cy="159385"/>
            </a:xfrm>
            <a:custGeom>
              <a:avLst/>
              <a:gdLst/>
              <a:ahLst/>
              <a:cxnLst/>
              <a:rect l="0" t="0" r="58420" b="159385"/>
              <a:pathLst>
                <a:path w="58420" h="159385">
                  <a:moveTo>
                    <a:pt x="4246" y="4"/>
                  </a:moveTo>
                  <a:cubicBezTo>
                    <a:pt x="1887" y="4"/>
                    <a:pt x="7" y="1165"/>
                    <a:pt x="7" y="2553"/>
                  </a:cubicBezTo>
                  <a:lnTo>
                    <a:pt x="7" y="156776"/>
                  </a:lnTo>
                  <a:cubicBezTo>
                    <a:pt x="7" y="158224"/>
                    <a:pt x="1887" y="159385"/>
                    <a:pt x="4246" y="159385"/>
                  </a:cubicBezTo>
                  <a:lnTo>
                    <a:pt x="54270" y="159385"/>
                  </a:lnTo>
                  <a:cubicBezTo>
                    <a:pt x="56622" y="159385"/>
                    <a:pt x="58413" y="158224"/>
                    <a:pt x="58413" y="156776"/>
                  </a:cubicBezTo>
                  <a:lnTo>
                    <a:pt x="58413" y="2553"/>
                  </a:lnTo>
                  <a:cubicBezTo>
                    <a:pt x="58413" y="1165"/>
                    <a:pt x="56622" y="4"/>
                    <a:pt x="54270"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245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zBMAAAkPAAAoFAAABBAAAAAAAAAmAAAACAAAAP//////////"/>
                </a:ext>
              </a:extLst>
            </p:cNvSpPr>
            <p:nvPr/>
          </p:nvSpPr>
          <p:spPr>
            <a:xfrm>
              <a:off x="3218180" y="2444115"/>
              <a:ext cx="58420" cy="159385"/>
            </a:xfrm>
            <a:custGeom>
              <a:avLst/>
              <a:gdLst/>
              <a:ahLst/>
              <a:cxnLst/>
              <a:rect l="0" t="0" r="58420" b="159385"/>
              <a:pathLst>
                <a:path w="58420" h="159385">
                  <a:moveTo>
                    <a:pt x="4240" y="4"/>
                  </a:moveTo>
                  <a:cubicBezTo>
                    <a:pt x="1887" y="4"/>
                    <a:pt x="0" y="1106"/>
                    <a:pt x="0" y="2554"/>
                  </a:cubicBezTo>
                  <a:lnTo>
                    <a:pt x="0" y="156834"/>
                  </a:lnTo>
                  <a:cubicBezTo>
                    <a:pt x="0" y="158282"/>
                    <a:pt x="1887" y="159385"/>
                    <a:pt x="4240" y="159385"/>
                  </a:cubicBezTo>
                  <a:lnTo>
                    <a:pt x="54269" y="159385"/>
                  </a:lnTo>
                  <a:cubicBezTo>
                    <a:pt x="56533" y="159385"/>
                    <a:pt x="58413" y="158282"/>
                    <a:pt x="58413" y="156834"/>
                  </a:cubicBezTo>
                  <a:lnTo>
                    <a:pt x="58413" y="2554"/>
                  </a:lnTo>
                  <a:cubicBezTo>
                    <a:pt x="58413" y="1106"/>
                    <a:pt x="56533" y="4"/>
                    <a:pt x="54269"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245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H///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RxQAAAkPAACjFAAABBAAAAAAAAAmAAAACAAAAP//////////"/>
                </a:ext>
              </a:extLst>
            </p:cNvSpPr>
            <p:nvPr/>
          </p:nvSpPr>
          <p:spPr>
            <a:xfrm>
              <a:off x="3296285" y="2444115"/>
              <a:ext cx="58420" cy="159385"/>
            </a:xfrm>
            <a:custGeom>
              <a:avLst/>
              <a:gdLst/>
              <a:ahLst/>
              <a:cxnLst/>
              <a:rect l="0" t="0" r="58420" b="159385"/>
              <a:pathLst>
                <a:path w="58420" h="159385">
                  <a:moveTo>
                    <a:pt x="4144" y="4"/>
                  </a:moveTo>
                  <a:cubicBezTo>
                    <a:pt x="1887" y="4"/>
                    <a:pt x="0" y="1165"/>
                    <a:pt x="0" y="2553"/>
                  </a:cubicBezTo>
                  <a:lnTo>
                    <a:pt x="0" y="156776"/>
                  </a:lnTo>
                  <a:cubicBezTo>
                    <a:pt x="0" y="158224"/>
                    <a:pt x="1887" y="159385"/>
                    <a:pt x="4144" y="159385"/>
                  </a:cubicBezTo>
                  <a:lnTo>
                    <a:pt x="54269" y="159385"/>
                  </a:lnTo>
                  <a:cubicBezTo>
                    <a:pt x="56533" y="159385"/>
                    <a:pt x="58413" y="158224"/>
                    <a:pt x="58413" y="156776"/>
                  </a:cubicBezTo>
                  <a:lnTo>
                    <a:pt x="58413" y="2553"/>
                  </a:lnTo>
                  <a:cubicBezTo>
                    <a:pt x="58413" y="1165"/>
                    <a:pt x="56533" y="4"/>
                    <a:pt x="54269"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1245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whQAAAkPAAAeFQAABBAAAAAAAAAmAAAACAAAAP//////////"/>
                </a:ext>
              </a:extLst>
            </p:cNvSpPr>
            <p:nvPr/>
          </p:nvSpPr>
          <p:spPr>
            <a:xfrm>
              <a:off x="3374390" y="2444115"/>
              <a:ext cx="58420" cy="159385"/>
            </a:xfrm>
            <a:custGeom>
              <a:avLst/>
              <a:gdLst/>
              <a:ahLst/>
              <a:cxnLst/>
              <a:rect l="0" t="0" r="58420" b="159385"/>
              <a:pathLst>
                <a:path w="58420" h="159385">
                  <a:moveTo>
                    <a:pt x="4151" y="4"/>
                  </a:moveTo>
                  <a:cubicBezTo>
                    <a:pt x="1887" y="4"/>
                    <a:pt x="0" y="1106"/>
                    <a:pt x="0" y="2554"/>
                  </a:cubicBezTo>
                  <a:lnTo>
                    <a:pt x="0" y="156834"/>
                  </a:lnTo>
                  <a:cubicBezTo>
                    <a:pt x="0" y="158282"/>
                    <a:pt x="1887" y="159385"/>
                    <a:pt x="4151" y="159385"/>
                  </a:cubicBezTo>
                  <a:lnTo>
                    <a:pt x="54269" y="159385"/>
                  </a:lnTo>
                  <a:cubicBezTo>
                    <a:pt x="56533" y="159385"/>
                    <a:pt x="58420" y="158282"/>
                    <a:pt x="58420" y="156834"/>
                  </a:cubicBezTo>
                  <a:lnTo>
                    <a:pt x="58420" y="2554"/>
                  </a:lnTo>
                  <a:cubicBezTo>
                    <a:pt x="58420" y="1106"/>
                    <a:pt x="56533" y="4"/>
                    <a:pt x="54269" y="4"/>
                  </a:cubicBezTo>
                  <a:close/>
                </a:path>
              </a:pathLst>
            </a:custGeom>
            <a:solidFill>
              <a:srgbClr val="869FB2"/>
            </a:solid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245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PRUAAAkPAACZFQAABBAAAAAAAAAmAAAACAAAAP//////////"/>
                </a:ext>
              </a:extLst>
            </p:cNvSpPr>
            <p:nvPr/>
          </p:nvSpPr>
          <p:spPr>
            <a:xfrm>
              <a:off x="3452495" y="2444115"/>
              <a:ext cx="58420" cy="159385"/>
            </a:xfrm>
            <a:custGeom>
              <a:avLst/>
              <a:gdLst/>
              <a:ahLst/>
              <a:cxnLst/>
              <a:rect l="0" t="0" r="58420" b="159385"/>
              <a:pathLst>
                <a:path w="58420" h="159385">
                  <a:moveTo>
                    <a:pt x="4151" y="4"/>
                  </a:moveTo>
                  <a:cubicBezTo>
                    <a:pt x="1792" y="4"/>
                    <a:pt x="7" y="1165"/>
                    <a:pt x="7" y="2553"/>
                  </a:cubicBezTo>
                  <a:lnTo>
                    <a:pt x="7" y="156776"/>
                  </a:lnTo>
                  <a:cubicBezTo>
                    <a:pt x="7" y="158224"/>
                    <a:pt x="1792" y="159385"/>
                    <a:pt x="4151" y="159385"/>
                  </a:cubicBezTo>
                  <a:lnTo>
                    <a:pt x="54180" y="159385"/>
                  </a:lnTo>
                  <a:cubicBezTo>
                    <a:pt x="56533" y="159385"/>
                    <a:pt x="58420" y="158224"/>
                    <a:pt x="58420" y="156776"/>
                  </a:cubicBezTo>
                  <a:lnTo>
                    <a:pt x="58420" y="2553"/>
                  </a:lnTo>
                  <a:cubicBezTo>
                    <a:pt x="58420" y="1165"/>
                    <a:pt x="56533" y="4"/>
                    <a:pt x="54180"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2457;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uBUAAAkPAAAUFgAABBAAAAAAAAAmAAAACAAAAP//////////"/>
                </a:ext>
              </a:extLst>
            </p:cNvSpPr>
            <p:nvPr/>
          </p:nvSpPr>
          <p:spPr>
            <a:xfrm>
              <a:off x="3530600" y="2444115"/>
              <a:ext cx="58420" cy="159385"/>
            </a:xfrm>
            <a:custGeom>
              <a:avLst/>
              <a:gdLst/>
              <a:ahLst/>
              <a:cxnLst/>
              <a:rect l="0" t="0" r="58420" b="159385"/>
              <a:pathLst>
                <a:path w="58420" h="159385">
                  <a:moveTo>
                    <a:pt x="4151" y="4"/>
                  </a:moveTo>
                  <a:cubicBezTo>
                    <a:pt x="1798" y="4"/>
                    <a:pt x="7" y="1106"/>
                    <a:pt x="7" y="2553"/>
                  </a:cubicBezTo>
                  <a:lnTo>
                    <a:pt x="7" y="156776"/>
                  </a:lnTo>
                  <a:cubicBezTo>
                    <a:pt x="7" y="158224"/>
                    <a:pt x="1798" y="159385"/>
                    <a:pt x="4151" y="159385"/>
                  </a:cubicBezTo>
                  <a:lnTo>
                    <a:pt x="54180" y="159385"/>
                  </a:lnTo>
                  <a:cubicBezTo>
                    <a:pt x="56533" y="159385"/>
                    <a:pt x="58420" y="158224"/>
                    <a:pt x="58420" y="156776"/>
                  </a:cubicBezTo>
                  <a:lnTo>
                    <a:pt x="58420" y="2553"/>
                  </a:lnTo>
                  <a:cubicBezTo>
                    <a:pt x="58420" y="1106"/>
                    <a:pt x="56533" y="4"/>
                    <a:pt x="54180"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245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MxYAAAkPAACQFgAABBAAAAAAAAAmAAAACAAAAP//////////"/>
                </a:ext>
              </a:extLst>
            </p:cNvSpPr>
            <p:nvPr/>
          </p:nvSpPr>
          <p:spPr>
            <a:xfrm>
              <a:off x="3608705" y="2444115"/>
              <a:ext cx="59055" cy="159385"/>
            </a:xfrm>
            <a:custGeom>
              <a:avLst/>
              <a:gdLst/>
              <a:ahLst/>
              <a:cxnLst/>
              <a:rect l="0" t="0" r="59055" b="159385"/>
              <a:pathLst>
                <a:path w="59055" h="159385">
                  <a:moveTo>
                    <a:pt x="4285" y="4"/>
                  </a:moveTo>
                  <a:cubicBezTo>
                    <a:pt x="1907" y="4"/>
                    <a:pt x="0" y="1165"/>
                    <a:pt x="0" y="2553"/>
                  </a:cubicBezTo>
                  <a:lnTo>
                    <a:pt x="0" y="156776"/>
                  </a:lnTo>
                  <a:cubicBezTo>
                    <a:pt x="0" y="158224"/>
                    <a:pt x="1907" y="159385"/>
                    <a:pt x="4285" y="159385"/>
                  </a:cubicBezTo>
                  <a:lnTo>
                    <a:pt x="54859" y="159385"/>
                  </a:lnTo>
                  <a:cubicBezTo>
                    <a:pt x="57147" y="159385"/>
                    <a:pt x="59048" y="158224"/>
                    <a:pt x="59048" y="156776"/>
                  </a:cubicBezTo>
                  <a:lnTo>
                    <a:pt x="59048" y="2553"/>
                  </a:lnTo>
                  <a:cubicBezTo>
                    <a:pt x="59048" y="1165"/>
                    <a:pt x="57147" y="4"/>
                    <a:pt x="54859"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245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rhYAAAkPAAALFwAABBAAAAAAAAAmAAAACAAAAP//////////"/>
                </a:ext>
              </a:extLst>
            </p:cNvSpPr>
            <p:nvPr/>
          </p:nvSpPr>
          <p:spPr>
            <a:xfrm>
              <a:off x="3686810" y="2444115"/>
              <a:ext cx="59055" cy="159385"/>
            </a:xfrm>
            <a:custGeom>
              <a:avLst/>
              <a:gdLst/>
              <a:ahLst/>
              <a:cxnLst/>
              <a:rect l="0" t="0" r="59055" b="159385"/>
              <a:pathLst>
                <a:path w="59055" h="159385">
                  <a:moveTo>
                    <a:pt x="4285" y="4"/>
                  </a:moveTo>
                  <a:cubicBezTo>
                    <a:pt x="1907" y="4"/>
                    <a:pt x="0" y="1106"/>
                    <a:pt x="0" y="2553"/>
                  </a:cubicBezTo>
                  <a:lnTo>
                    <a:pt x="0" y="156776"/>
                  </a:lnTo>
                  <a:cubicBezTo>
                    <a:pt x="0" y="158224"/>
                    <a:pt x="1907" y="159385"/>
                    <a:pt x="4285" y="159385"/>
                  </a:cubicBezTo>
                  <a:lnTo>
                    <a:pt x="54859" y="159385"/>
                  </a:lnTo>
                  <a:cubicBezTo>
                    <a:pt x="57147" y="159385"/>
                    <a:pt x="59055" y="158224"/>
                    <a:pt x="59055" y="156776"/>
                  </a:cubicBezTo>
                  <a:lnTo>
                    <a:pt x="59055" y="2553"/>
                  </a:lnTo>
                  <a:cubicBezTo>
                    <a:pt x="59055" y="1106"/>
                    <a:pt x="57147" y="4"/>
                    <a:pt x="54859"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246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KhcAAAkPAACGFwAABBAAAAAAAAAmAAAACAAAAP//////////"/>
                </a:ext>
              </a:extLst>
            </p:cNvSpPr>
            <p:nvPr/>
          </p:nvSpPr>
          <p:spPr>
            <a:xfrm>
              <a:off x="3765550" y="2444115"/>
              <a:ext cx="58420" cy="159385"/>
            </a:xfrm>
            <a:custGeom>
              <a:avLst/>
              <a:gdLst/>
              <a:ahLst/>
              <a:cxnLst/>
              <a:rect l="0" t="0" r="58420" b="159385"/>
              <a:pathLst>
                <a:path w="58420" h="159385">
                  <a:moveTo>
                    <a:pt x="4151" y="4"/>
                  </a:moveTo>
                  <a:cubicBezTo>
                    <a:pt x="1887" y="4"/>
                    <a:pt x="7" y="1165"/>
                    <a:pt x="7" y="2553"/>
                  </a:cubicBezTo>
                  <a:lnTo>
                    <a:pt x="7" y="156776"/>
                  </a:lnTo>
                  <a:cubicBezTo>
                    <a:pt x="7" y="158224"/>
                    <a:pt x="1887" y="159385"/>
                    <a:pt x="4151" y="159385"/>
                  </a:cubicBezTo>
                  <a:lnTo>
                    <a:pt x="54276" y="159385"/>
                  </a:lnTo>
                  <a:cubicBezTo>
                    <a:pt x="56533" y="159385"/>
                    <a:pt x="58420" y="158224"/>
                    <a:pt x="58420" y="156776"/>
                  </a:cubicBezTo>
                  <a:lnTo>
                    <a:pt x="58420" y="2553"/>
                  </a:lnTo>
                  <a:cubicBezTo>
                    <a:pt x="58420" y="1165"/>
                    <a:pt x="56533" y="4"/>
                    <a:pt x="54276"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246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pRcAAAkPAAABGAAABBAAAAAAAAAmAAAACAAAAP//////////"/>
                </a:ext>
              </a:extLst>
            </p:cNvSpPr>
            <p:nvPr/>
          </p:nvSpPr>
          <p:spPr>
            <a:xfrm>
              <a:off x="3843655" y="2444115"/>
              <a:ext cx="58420" cy="159385"/>
            </a:xfrm>
            <a:custGeom>
              <a:avLst/>
              <a:gdLst/>
              <a:ahLst/>
              <a:cxnLst/>
              <a:rect l="0" t="0" r="58420" b="159385"/>
              <a:pathLst>
                <a:path w="58420" h="159385">
                  <a:moveTo>
                    <a:pt x="4151" y="4"/>
                  </a:moveTo>
                  <a:cubicBezTo>
                    <a:pt x="1887" y="4"/>
                    <a:pt x="7" y="1106"/>
                    <a:pt x="7" y="2554"/>
                  </a:cubicBezTo>
                  <a:lnTo>
                    <a:pt x="7" y="156834"/>
                  </a:lnTo>
                  <a:cubicBezTo>
                    <a:pt x="7" y="158282"/>
                    <a:pt x="1887" y="159385"/>
                    <a:pt x="4151" y="159385"/>
                  </a:cubicBezTo>
                  <a:lnTo>
                    <a:pt x="54180" y="159385"/>
                  </a:lnTo>
                  <a:cubicBezTo>
                    <a:pt x="56533" y="159385"/>
                    <a:pt x="58420" y="158282"/>
                    <a:pt x="58420" y="156834"/>
                  </a:cubicBezTo>
                  <a:lnTo>
                    <a:pt x="58420" y="2554"/>
                  </a:lnTo>
                  <a:cubicBezTo>
                    <a:pt x="58420" y="1106"/>
                    <a:pt x="56533" y="4"/>
                    <a:pt x="54180"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246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IBgAAAkPAAB8GAAABBAAAAAAAAAmAAAACAAAAP//////////"/>
                </a:ext>
              </a:extLst>
            </p:cNvSpPr>
            <p:nvPr/>
          </p:nvSpPr>
          <p:spPr>
            <a:xfrm>
              <a:off x="3921760" y="2444115"/>
              <a:ext cx="58420" cy="159385"/>
            </a:xfrm>
            <a:custGeom>
              <a:avLst/>
              <a:gdLst/>
              <a:ahLst/>
              <a:cxnLst/>
              <a:rect l="0" t="0" r="58420" b="159385"/>
              <a:pathLst>
                <a:path w="58420" h="159385">
                  <a:moveTo>
                    <a:pt x="4150" y="4"/>
                  </a:moveTo>
                  <a:cubicBezTo>
                    <a:pt x="1798" y="4"/>
                    <a:pt x="7" y="1165"/>
                    <a:pt x="7" y="2553"/>
                  </a:cubicBezTo>
                  <a:lnTo>
                    <a:pt x="7" y="156776"/>
                  </a:lnTo>
                  <a:cubicBezTo>
                    <a:pt x="7" y="158224"/>
                    <a:pt x="1798" y="159385"/>
                    <a:pt x="4150" y="159385"/>
                  </a:cubicBezTo>
                  <a:lnTo>
                    <a:pt x="54174" y="159385"/>
                  </a:lnTo>
                  <a:cubicBezTo>
                    <a:pt x="56533" y="159385"/>
                    <a:pt x="58413" y="158224"/>
                    <a:pt x="58413" y="156776"/>
                  </a:cubicBezTo>
                  <a:lnTo>
                    <a:pt x="58413" y="2553"/>
                  </a:lnTo>
                  <a:cubicBezTo>
                    <a:pt x="58413" y="1165"/>
                    <a:pt x="56533" y="4"/>
                    <a:pt x="54174" y="4"/>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7" name="Google Shape;12463;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4PAAC/EAAAexgAALoRAAAQAAAAJgAAAAgAAAD/////AAAAAA=="/>
              </a:ext>
            </a:extLst>
          </p:cNvGrpSpPr>
          <p:nvPr/>
        </p:nvGrpSpPr>
        <p:grpSpPr>
          <a:xfrm>
            <a:off x="2589530" y="2722245"/>
            <a:ext cx="1390015" cy="159385"/>
            <a:chOff x="2589530" y="2722245"/>
            <a:chExt cx="1390015" cy="159385"/>
          </a:xfrm>
        </p:grpSpPr>
        <p:sp>
          <p:nvSpPr>
            <p:cNvPr id="159" name="Google Shape;12464;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7g8AAL8QAAB7GAAAuhEAAAAAAAAmAAAACAAAAP//////////"/>
                </a:ext>
              </a:extLst>
            </p:cNvSpPr>
            <p:nvPr/>
          </p:nvSpPr>
          <p:spPr>
            <a:xfrm>
              <a:off x="2589530" y="2722245"/>
              <a:ext cx="1390015" cy="159385"/>
            </a:xfrm>
            <a:prstGeom prst="rec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246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8w8AAMQQAADEFAAAthEAAAAAAAAmAAAACAAAAP//////////"/>
                </a:ext>
              </a:extLst>
            </p:cNvSpPr>
            <p:nvPr/>
          </p:nvSpPr>
          <p:spPr>
            <a:xfrm>
              <a:off x="2592705" y="2725420"/>
              <a:ext cx="782955" cy="153670"/>
            </a:xfrm>
            <a:prstGeom prst="rect">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0" name="Google Shape;12466;p72"/>
          <p:cNvGrpSpPr>
            <a:extLst>
              <a:ext uri="smNativeData">
                <pr:smNativeData xmlns:pr="smNativeData" xmlns="smNativeData" val="SMDATA_6_r2NKZxMAAAAlAAAAAQAAAA8BAAAAkAAAAEgAAACQAAAASAAAAAAAAAAAAAAAAAAAABcAAAAUAAAAAAAAAAAAAAD/fwAA/38AAAAAAAAJAAAABAAAACAAAAAfAAAAVAAAAAAAAAAAAAAAAAAAAAAAAAAAAAAAAAAAAAAAAAAAAAAAAAAAAAAAAAAAAAAAAAAAAAAAAAAAAAAAAAAAAAAAAAAAAAAAAAAAAAAAAAAAAAAAAAAAACEAAAAYAAAAFAAAAO8PAAB1EgAAnhgAAGcTAAAQAAAAJgAAAAgAAAD/////AAAAAA=="/>
              </a:ext>
            </a:extLst>
          </p:cNvGrpSpPr>
          <p:nvPr/>
        </p:nvGrpSpPr>
        <p:grpSpPr>
          <a:xfrm>
            <a:off x="2590165" y="3000375"/>
            <a:ext cx="1411605" cy="153670"/>
            <a:chOff x="2590165" y="3000375"/>
            <a:chExt cx="1411605" cy="153670"/>
          </a:xfrm>
        </p:grpSpPr>
        <p:sp>
          <p:nvSpPr>
            <p:cNvPr id="162" name="Google Shape;12467;p72"/>
            <p:cNvSpPr>
              <a:extLst>
                <a:ext uri="smNativeData">
                  <pr:smNativeData xmlns:pr="smNativeData" xmlns="smNativeData" val="SMDATA_15_r2NKZxMAAAAlAAAArw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7w8AAHUSAACeGAAAZxMAAAAAAAAmAAAACAAAAP//////////"/>
                </a:ext>
              </a:extLst>
            </p:cNvSpPr>
            <p:nvPr/>
          </p:nvSpPr>
          <p:spPr>
            <a:xfrm rot="5400000" flipH="1">
              <a:off x="3218815" y="2371725"/>
              <a:ext cx="153670" cy="1411605"/>
            </a:xfrm>
            <a:prstGeom prst="round2SameRect">
              <a:avLst>
                <a:gd name="adj1" fmla="val 50000"/>
                <a:gd name="adj2" fmla="val 50000"/>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2468;p72"/>
            <p:cNvSpPr>
              <a:extLst>
                <a:ext uri="smNativeData">
                  <pr:smNativeData xmlns:pr="smNativeData" xmlns="smNativeData" val="SMDATA_15_r2NKZxMAAAAlAAAArw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AAAAAJ/f38AAAAAA8zMzADAwP8Af39/AAAAAAAAAAAAAAAAAAAAAAAAAAAAIQAAABgAAAAUAAAA8w8AAH0SAAAGFgAAYRMAAAAAAAAmAAAACAAAAP//////////"/>
                </a:ext>
              </a:extLst>
            </p:cNvSpPr>
            <p:nvPr/>
          </p:nvSpPr>
          <p:spPr>
            <a:xfrm rot="5400000" flipH="1">
              <a:off x="3013710" y="2584450"/>
              <a:ext cx="144780" cy="987425"/>
            </a:xfrm>
            <a:prstGeom prst="round2SameRect">
              <a:avLst>
                <a:gd name="adj1" fmla="val 50000"/>
                <a:gd name="adj2" fmla="val 50000"/>
              </a:avLst>
            </a:prstGeom>
            <a:solidFill>
              <a:srgbClr val="5F7D95"/>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3" name="Google Shape;12469;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4PAACSDQAAcRgAAE4OAAAQAAAAJgAAAAgAAAD/////AAAAAA=="/>
              </a:ext>
            </a:extLst>
          </p:cNvGrpSpPr>
          <p:nvPr/>
        </p:nvGrpSpPr>
        <p:grpSpPr>
          <a:xfrm>
            <a:off x="2589530" y="2205990"/>
            <a:ext cx="1383665" cy="119380"/>
            <a:chOff x="2589530" y="2205990"/>
            <a:chExt cx="1383665" cy="119380"/>
          </a:xfrm>
        </p:grpSpPr>
        <p:sp>
          <p:nvSpPr>
            <p:cNvPr id="171" name="Google Shape;12470;p72"/>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ChEAAJINAADHEQAATg4AAAAAAAAmAAAACAAAAP//////////"/>
                </a:ext>
              </a:extLst>
            </p:cNvSpPr>
            <p:nvPr/>
          </p:nvSpPr>
          <p:spPr>
            <a:xfrm rot="16200000">
              <a:off x="2769870" y="2205990"/>
              <a:ext cx="119380" cy="120015"/>
            </a:xfrm>
            <a:prstGeom prst="ellipse">
              <a:avLst/>
            </a:prstGeom>
            <a:solidFill>
              <a:srgbClr val="5F7D95"/>
            </a:solidFill>
            <a:ln w="19050"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12471;p72"/>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JxIAAJINAADjEgAATg4AAAAAAAAmAAAACAAAAP//////////"/>
                </a:ext>
              </a:extLst>
            </p:cNvSpPr>
            <p:nvPr/>
          </p:nvSpPr>
          <p:spPr>
            <a:xfrm rot="16200000">
              <a:off x="2950845" y="2205990"/>
              <a:ext cx="119380" cy="119380"/>
            </a:xfrm>
            <a:prstGeom prst="ellipse">
              <a:avLst/>
            </a:prstGeom>
            <a:solidFill>
              <a:srgbClr val="5F7D95"/>
            </a:solidFill>
            <a:ln w="19050"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2472;p72"/>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xMAAJINAAAAFAAATg4AAAAAAAAmAAAACAAAAP//////////"/>
                </a:ext>
              </a:extLst>
            </p:cNvSpPr>
            <p:nvPr/>
          </p:nvSpPr>
          <p:spPr>
            <a:xfrm rot="16200000">
              <a:off x="3131185" y="2205990"/>
              <a:ext cx="119380" cy="120015"/>
            </a:xfrm>
            <a:prstGeom prst="ellipse">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2473;p72"/>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XxQAAJINAAAcFQAATg4AAAAAAAAmAAAACAAAAP//////////"/>
                </a:ext>
              </a:extLst>
            </p:cNvSpPr>
            <p:nvPr/>
          </p:nvSpPr>
          <p:spPr>
            <a:xfrm rot="16200000">
              <a:off x="3311525" y="2205990"/>
              <a:ext cx="119380" cy="120015"/>
            </a:xfrm>
            <a:prstGeom prst="ellipse">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2474;p72"/>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fBUAAJINAAA4FgAATg4AAAAAAAAmAAAACAAAAP//////////"/>
                </a:ext>
              </a:extLst>
            </p:cNvSpPr>
            <p:nvPr/>
          </p:nvSpPr>
          <p:spPr>
            <a:xfrm rot="16200000">
              <a:off x="3492500" y="2205990"/>
              <a:ext cx="119380" cy="119380"/>
            </a:xfrm>
            <a:prstGeom prst="ellipse">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12475;p72"/>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X32VAP///wgAAAAAAAAAAAAAAAAAAAAAAAAAAAAAAAAAAAAAeAAAAAEAAABAAAAAAAAAAAAAAABaAAAAAAAAAAAAAAAAAAAAAAAAAAAAAAAAAAAAAAAAAAAAAAAAAAAAAAAAAAAAAAAAAAAAAAAAAAAAAAAAAAAAAAAAAAAAAAAAAAAAFAAAADwAAAABAAAAAAAAAF99lQ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X32VAAAAAAEAAAAAAAAAAAAAAAAAAAAAAAAAAAAAAAAAAAAAAAAAAF99lQB/f38AAAAAA8zMzADAwP8Af39/AAAAAAAAAAAAAAAAAAAAAAAAAAAAIQAAABgAAAAUAAAA7g8AAJINAACrEAAATg4AAAAAAAAmAAAACAAAAP//////////"/>
                </a:ext>
              </a:extLst>
            </p:cNvSpPr>
            <p:nvPr/>
          </p:nvSpPr>
          <p:spPr>
            <a:xfrm rot="16200000">
              <a:off x="2589530" y="2205990"/>
              <a:ext cx="119380" cy="120015"/>
            </a:xfrm>
            <a:prstGeom prst="ellipse">
              <a:avLst/>
            </a:prstGeom>
            <a:solidFill>
              <a:srgbClr val="5F7D95"/>
            </a:solidFill>
            <a:ln w="19050"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2476;p72"/>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mBYAAJINAABVFwAATg4AAAAAAAAmAAAACAAAAP//////////"/>
                </a:ext>
              </a:extLst>
            </p:cNvSpPr>
            <p:nvPr/>
          </p:nvSpPr>
          <p:spPr>
            <a:xfrm rot="16200000">
              <a:off x="3672840" y="2205990"/>
              <a:ext cx="119380" cy="120015"/>
            </a:xfrm>
            <a:prstGeom prst="ellipse">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2477;p72"/>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tBcAAJINAABxGAAATg4AAAAAAAAmAAAACAAAAP//////////"/>
                </a:ext>
              </a:extLst>
            </p:cNvSpPr>
            <p:nvPr/>
          </p:nvSpPr>
          <p:spPr>
            <a:xfrm rot="16200000">
              <a:off x="3853180" y="2205990"/>
              <a:ext cx="119380" cy="120015"/>
            </a:xfrm>
            <a:prstGeom prst="ellipse">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2" name="Google Shape;12478;p72"/>
          <p:cNvGrpSpPr>
            <a:extLst>
              <a:ext uri="smNativeData">
                <pr:smNativeData xmlns:pr="smNativeData" xmlns="smNativeData" val="SMDATA_6_r2NKZxMAAAAlAAAAAQAAAA8BAAAAkAAAAEgAAACQAAAASAAAAAAAAAAAAAAAAAAAABcAAAAUAAAAAAAAAAAAAAD/fwAA/38AAAAAAAAJAAAABAAAAAcDAAEfAAAAVAAAAAAAAAAAAAAAAAAAAAAAAAAAAAAAAAAAAAAAAAAAAAAAAAAAAAAAAAAAAAAAAAAAAAAAAAAAAAAAAAAAAAAAAAAAAAAAAAAAAAAAAAAAAAAAAAAAACEAAAAYAAAAFAAAAP8PAAD1FQAAbBgAACkXAAAQAAAAJgAAAAgAAAD/////AAAAAA=="/>
              </a:ext>
            </a:extLst>
          </p:cNvGrpSpPr>
          <p:nvPr/>
        </p:nvGrpSpPr>
        <p:grpSpPr>
          <a:xfrm>
            <a:off x="2600325" y="3569335"/>
            <a:ext cx="1369695" cy="195580"/>
            <a:chOff x="2600325" y="3569335"/>
            <a:chExt cx="1369695" cy="195580"/>
          </a:xfrm>
        </p:grpSpPr>
        <p:sp>
          <p:nvSpPr>
            <p:cNvPr id="177" name="Google Shape;12479;p72"/>
            <p:cNvSpPr>
              <a:extLst>
                <a:ext uri="smNativeData">
                  <pr:smNativeData xmlns:pr="smNativeData" xmlns="smNativeData" val="SMDATA_15_r2NKZxMAAAAlAAAAkwEAAA0AAAAAkAAAAJAAAACQAAAAkAAAAAAAAAABAAAAAAAAAAEAAABQAAAAi1QYWwhy2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w8AAPUVAABDEQAAKRcAAAAAAAAmAAAACAAAAP//////////"/>
                </a:ext>
              </a:extLst>
            </p:cNvSpPr>
            <p:nvPr/>
          </p:nvSpPr>
          <p:spPr>
            <a:xfrm>
              <a:off x="2600325" y="3569335"/>
              <a:ext cx="205740" cy="195580"/>
            </a:xfrm>
            <a:prstGeom prst="star5">
              <a:avLst/>
            </a:pr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2480;p72"/>
            <p:cNvSpPr>
              <a:extLst>
                <a:ext uri="smNativeData">
                  <pr:smNativeData xmlns:pr="smNativeData" xmlns="smNativeData" val="SMDATA_15_r2NKZxMAAAAlAAAAkwEAAA0AAAAAkAAAAJAAAACQAAAAkAAAAAAAAAABAAAAAAAAAAEAAABQAAAAi1QYWwhy2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yREAAPUVAAANEwAAKRcAAAAAAAAmAAAACAAAAP//////////"/>
                </a:ext>
              </a:extLst>
            </p:cNvSpPr>
            <p:nvPr/>
          </p:nvSpPr>
          <p:spPr>
            <a:xfrm>
              <a:off x="2891155" y="3569335"/>
              <a:ext cx="205740" cy="195580"/>
            </a:xfrm>
            <a:prstGeom prst="star5">
              <a:avLst/>
            </a:pr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2481;p72"/>
            <p:cNvSpPr>
              <a:extLst>
                <a:ext uri="smNativeData">
                  <pr:smNativeData xmlns:pr="smNativeData" xmlns="smNativeData" val="SMDATA_15_r2NKZxMAAAAlAAAAkwEAAA0AAAAAkAAAAJAAAACQAAAAkAAAAAAAAAABAAAAAAAAAAEAAABQAAAAi1QYWwhy2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lBMAAPUVAADXFAAAKRcAAAAAAAAmAAAACAAAAP//////////"/>
                </a:ext>
              </a:extLst>
            </p:cNvSpPr>
            <p:nvPr/>
          </p:nvSpPr>
          <p:spPr>
            <a:xfrm>
              <a:off x="3182620" y="3569335"/>
              <a:ext cx="205105" cy="195580"/>
            </a:xfrm>
            <a:prstGeom prst="star5">
              <a:avLst/>
            </a:pr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2482;p72"/>
            <p:cNvSpPr>
              <a:extLst>
                <a:ext uri="smNativeData">
                  <pr:smNativeData xmlns:pr="smNativeData" xmlns="smNativeData" val="SMDATA_15_r2NKZxMAAAAlAAAAkwEAAA0AAAAAkAAAAJAAAACQAAAAkAAAAAAAAAABAAAAAAAAAAEAAABQAAAAi1QYWwhy2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XhUAAPUVAACiFgAAKRcAAAAAAAAmAAAACAAAAP//////////"/>
                </a:ext>
              </a:extLst>
            </p:cNvSpPr>
            <p:nvPr/>
          </p:nvSpPr>
          <p:spPr>
            <a:xfrm>
              <a:off x="3473450" y="3569335"/>
              <a:ext cx="205740" cy="195580"/>
            </a:xfrm>
            <a:prstGeom prst="star5">
              <a:avLst/>
            </a:pr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2483;p72"/>
            <p:cNvSpPr>
              <a:extLst>
                <a:ext uri="smNativeData">
                  <pr:smNativeData xmlns:pr="smNativeData" xmlns="smNativeData" val="SMDATA_15_r2NKZxMAAAAlAAAAkwEAAA0AAAAAkAAAAJAAAACQAAAAkAAAAAAAAAABAAAAAAAAAAEAAABQAAAAi1QYWwhy2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U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KBcAAPUVAABsGAAAKRcAAAAAAAAmAAAACAAAAP//////////"/>
                </a:ext>
              </a:extLst>
            </p:cNvSpPr>
            <p:nvPr/>
          </p:nvSpPr>
          <p:spPr>
            <a:xfrm>
              <a:off x="3764280" y="3569335"/>
              <a:ext cx="205740" cy="195580"/>
            </a:xfrm>
            <a:prstGeom prst="star5">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8" name="Google Shape;12484;p72"/>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O8PAAAfFAAAehgAADoVAAAQAAAAJgAAAAgAAAD/////AAAAAA=="/>
              </a:ext>
            </a:extLst>
          </p:cNvGrpSpPr>
          <p:nvPr/>
        </p:nvGrpSpPr>
        <p:grpSpPr>
          <a:xfrm>
            <a:off x="2590165" y="3270885"/>
            <a:ext cx="1388745" cy="179705"/>
            <a:chOff x="2590165" y="3270885"/>
            <a:chExt cx="1388745" cy="179705"/>
          </a:xfrm>
        </p:grpSpPr>
        <p:sp>
          <p:nvSpPr>
            <p:cNvPr id="183" name="Google Shape;12485;p72"/>
            <p:cNvSpPr>
              <a:extLst>
                <a:ext uri="smNativeData">
                  <pr:smNativeData xmlns:pr="smNativeData" xmlns="smNativeData" val="SMDATA_15_r2NKZxMAAAAlAAAAeA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7w8AAB8UAAAtEQAAOhUAAAAAAAAmAAAACAAAAP//////////"/>
                </a:ext>
              </a:extLst>
            </p:cNvSpPr>
            <p:nvPr/>
          </p:nvSpPr>
          <p:spPr>
            <a:xfrm>
              <a:off x="2590165" y="3270885"/>
              <a:ext cx="201930" cy="179705"/>
            </a:xfrm>
            <a:prstGeom prst="heart">
              <a:avLst/>
            </a:pr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2486;p72"/>
            <p:cNvSpPr>
              <a:extLst>
                <a:ext uri="smNativeData">
                  <pr:smNativeData xmlns:pr="smNativeData" xmlns="smNativeData" val="SMDATA_15_r2NKZxMAAAAlAAAAeA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zBEAAB8UAAAKEwAAOhUAAAAAAAAmAAAACAAAAP//////////"/>
                </a:ext>
              </a:extLst>
            </p:cNvSpPr>
            <p:nvPr/>
          </p:nvSpPr>
          <p:spPr>
            <a:xfrm>
              <a:off x="2893060" y="3270885"/>
              <a:ext cx="201930" cy="179705"/>
            </a:xfrm>
            <a:prstGeom prst="heart">
              <a:avLst/>
            </a:pr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2487;p72"/>
            <p:cNvSpPr>
              <a:extLst>
                <a:ext uri="smNativeData">
                  <pr:smNativeData xmlns:pr="smNativeData" xmlns="smNativeData" val="SMDATA_15_r2NKZxMAAAAlAAAAeAAAAA0AAAAAkAAAAJAAAACQAAAAkAAAAAAAAAABAAAAAAAAAAEAAABQAAAAAAAAAAAA4D8AAAAAAADgPwAAAAAAAOA/AAAAAAAA4D8AAAAAAADgPwAAAAAAAOA/AAAAAAAA4D8AAAAAAADgPwAAAAAAAOA/AAAAAAAA4D8CAAAAjAAAAAEAAAAAAAAAhp+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xAAAAAAEAAAAAAAAAAAAAAAAAAAAAAAAAAAAAAAAAAAAAAAAAAAAAAAJ/f38AAAAAA8zMzADAwP8Af39/AAAAAAAAAAAAAAAAAAAAAAAAAAAAIQAAABgAAAAUAAAAqhMAAB8UAADnFAAAOhUAAAAAAAAmAAAACAAAAP//////////"/>
                </a:ext>
              </a:extLst>
            </p:cNvSpPr>
            <p:nvPr/>
          </p:nvSpPr>
          <p:spPr>
            <a:xfrm>
              <a:off x="3196590" y="3270885"/>
              <a:ext cx="201295" cy="179705"/>
            </a:xfrm>
            <a:prstGeom prst="heart">
              <a:avLst/>
            </a:prstGeom>
            <a:solidFill>
              <a:srgbClr val="869FB1"/>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2488;p72"/>
            <p:cNvSpPr>
              <a:extLst>
                <a:ext uri="smNativeData">
                  <pr:smNativeData xmlns:pr="smNativeData" xmlns="smNativeData" val="SMDATA_15_r2NKZxMAAAAlAAAAe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bBUAAB8UAACqFgAAOhUAAAAAAAAmAAAACAAAAP//////////"/>
                </a:ext>
              </a:extLst>
            </p:cNvSpPr>
            <p:nvPr/>
          </p:nvSpPr>
          <p:spPr>
            <a:xfrm>
              <a:off x="3482340" y="3270885"/>
              <a:ext cx="201930" cy="179705"/>
            </a:xfrm>
            <a:prstGeom prst="hear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2489;p72"/>
            <p:cNvSpPr>
              <a:extLst>
                <a:ext uri="smNativeData">
                  <pr:smNativeData xmlns:pr="smNativeData" xmlns="smNativeData" val="SMDATA_15_r2NKZxMAAAAlAAAAe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PBcAAB8UAAB6GAAAOhUAAAAAAAAmAAAACAAAAP//////////"/>
                </a:ext>
              </a:extLst>
            </p:cNvSpPr>
            <p:nvPr/>
          </p:nvSpPr>
          <p:spPr>
            <a:xfrm>
              <a:off x="3776980" y="3270885"/>
              <a:ext cx="201930" cy="179705"/>
            </a:xfrm>
            <a:prstGeom prst="heart">
              <a:avLst/>
            </a:pr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4" name="Google Shape;12490;p72"/>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DoQAADkFwAAQRgAALMZAAAQAAAAJgAAAAgAAAD/////AAAAAA=="/>
              </a:ext>
            </a:extLst>
          </p:cNvGrpSpPr>
          <p:nvPr/>
        </p:nvGrpSpPr>
        <p:grpSpPr>
          <a:xfrm>
            <a:off x="2637790" y="3883660"/>
            <a:ext cx="1304925" cy="294005"/>
            <a:chOff x="2637790" y="3883660"/>
            <a:chExt cx="1304925" cy="294005"/>
          </a:xfrm>
        </p:grpSpPr>
        <p:grpSp>
          <p:nvGrpSpPr>
            <p:cNvPr id="197" name="Google Shape;12491;p72"/>
            <p:cNvGrpSpPr>
              <a:extLst>
                <a:ext uri="smNativeData">
                  <pr:smNativeData xmlns:pr="smNativeData" xmlns="smNativeData" val="SMDATA_6_r2NKZxMAAAAlAAAAAQAAAA8BAAAAkAAAAEgAAACQAAAASAAAAAAAAAAAAAAAAAAAABcAAAAUAAAAAAAAAAAAAAD/fwAA/38AAAAAAAAJAAAABAAAAAAhClkfAAAAVAAAAAAAAAAAAAAAAAAAAAAAAAAAAAAAAAAAAAAAAAAAAAAAAAAAAAAAAAAAAAAAAAAAAAAAAAAAAAAAAAAAAAAAAAAAAAAAAAAAAAAAAAAAAAAAAAAAACEAAAAYAAAAFAAAADoQAADkFwAA9RAAALMZAAAAAAAAJgAAAAgAAAD/////AAAAAA=="/>
                </a:ext>
              </a:extLst>
            </p:cNvGrpSpPr>
            <p:nvPr/>
          </p:nvGrpSpPr>
          <p:grpSpPr>
            <a:xfrm>
              <a:off x="2637790" y="3883660"/>
              <a:ext cx="118745" cy="294005"/>
              <a:chOff x="2637790" y="3883660"/>
              <a:chExt cx="118745" cy="294005"/>
            </a:xfrm>
          </p:grpSpPr>
          <p:sp>
            <p:nvSpPr>
              <p:cNvPr id="199" name="Google Shape;1249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OhAAADwYAAD1EAAAsxkAAAAAAAAmAAAACAAAAP//////////"/>
                  </a:ext>
                </a:extLst>
              </p:cNvSpPr>
              <p:nvPr/>
            </p:nvSpPr>
            <p:spPr>
              <a:xfrm>
                <a:off x="2637790" y="3939540"/>
                <a:ext cx="118745" cy="238125"/>
              </a:xfrm>
              <a:custGeom>
                <a:avLst/>
                <a:gdLst/>
                <a:ahLst/>
                <a:cxnLst/>
                <a:rect l="0" t="0" r="118745" b="238125"/>
                <a:pathLst>
                  <a:path w="118745" h="238125">
                    <a:moveTo>
                      <a:pt x="28159" y="1"/>
                    </a:moveTo>
                    <a:cubicBezTo>
                      <a:pt x="12962" y="1"/>
                      <a:pt x="546" y="12356"/>
                      <a:pt x="497" y="27540"/>
                    </a:cubicBezTo>
                    <a:lnTo>
                      <a:pt x="497" y="113381"/>
                    </a:lnTo>
                    <a:cubicBezTo>
                      <a:pt x="0" y="119832"/>
                      <a:pt x="5214" y="125090"/>
                      <a:pt x="11671" y="125140"/>
                    </a:cubicBezTo>
                    <a:lnTo>
                      <a:pt x="11770" y="125140"/>
                    </a:lnTo>
                    <a:cubicBezTo>
                      <a:pt x="18176" y="125140"/>
                      <a:pt x="23391" y="119931"/>
                      <a:pt x="23441" y="113530"/>
                    </a:cubicBezTo>
                    <a:lnTo>
                      <a:pt x="23441" y="27639"/>
                    </a:lnTo>
                    <a:cubicBezTo>
                      <a:pt x="23889" y="26378"/>
                      <a:pt x="24883" y="25354"/>
                      <a:pt x="26134" y="25354"/>
                    </a:cubicBezTo>
                    <a:cubicBezTo>
                      <a:pt x="26163" y="25354"/>
                      <a:pt x="26192" y="25355"/>
                      <a:pt x="26223" y="25355"/>
                    </a:cubicBezTo>
                    <a:cubicBezTo>
                      <a:pt x="27463" y="25355"/>
                      <a:pt x="28506" y="26399"/>
                      <a:pt x="28506" y="27639"/>
                    </a:cubicBezTo>
                    <a:lnTo>
                      <a:pt x="28506" y="224132"/>
                    </a:lnTo>
                    <a:cubicBezTo>
                      <a:pt x="28506" y="231871"/>
                      <a:pt x="34814" y="238123"/>
                      <a:pt x="42562" y="238123"/>
                    </a:cubicBezTo>
                    <a:cubicBezTo>
                      <a:pt x="50308" y="238123"/>
                      <a:pt x="56616" y="231871"/>
                      <a:pt x="56616" y="224132"/>
                    </a:cubicBezTo>
                    <a:lnTo>
                      <a:pt x="56616" y="112040"/>
                    </a:lnTo>
                    <a:lnTo>
                      <a:pt x="62675" y="112040"/>
                    </a:lnTo>
                    <a:lnTo>
                      <a:pt x="62675" y="224132"/>
                    </a:lnTo>
                    <a:cubicBezTo>
                      <a:pt x="62675" y="231871"/>
                      <a:pt x="68932" y="238123"/>
                      <a:pt x="76679" y="238123"/>
                    </a:cubicBezTo>
                    <a:cubicBezTo>
                      <a:pt x="84427" y="238123"/>
                      <a:pt x="90734" y="231871"/>
                      <a:pt x="90734" y="224132"/>
                    </a:cubicBezTo>
                    <a:cubicBezTo>
                      <a:pt x="90734" y="38754"/>
                      <a:pt x="90486" y="144740"/>
                      <a:pt x="90486" y="27836"/>
                    </a:cubicBezTo>
                    <a:cubicBezTo>
                      <a:pt x="90486" y="26498"/>
                      <a:pt x="91529" y="25406"/>
                      <a:pt x="92820" y="25355"/>
                    </a:cubicBezTo>
                    <a:cubicBezTo>
                      <a:pt x="92852" y="25355"/>
                      <a:pt x="92884" y="25354"/>
                      <a:pt x="92916" y="25354"/>
                    </a:cubicBezTo>
                    <a:cubicBezTo>
                      <a:pt x="94213" y="25354"/>
                      <a:pt x="95256" y="26330"/>
                      <a:pt x="95353" y="27639"/>
                    </a:cubicBezTo>
                    <a:lnTo>
                      <a:pt x="95353" y="113431"/>
                    </a:lnTo>
                    <a:cubicBezTo>
                      <a:pt x="95303" y="119880"/>
                      <a:pt x="100517" y="125140"/>
                      <a:pt x="106974" y="125140"/>
                    </a:cubicBezTo>
                    <a:cubicBezTo>
                      <a:pt x="113430" y="125140"/>
                      <a:pt x="118694" y="119931"/>
                      <a:pt x="118694" y="113479"/>
                    </a:cubicBezTo>
                    <a:lnTo>
                      <a:pt x="118694" y="27588"/>
                    </a:lnTo>
                    <a:cubicBezTo>
                      <a:pt x="118743" y="27588"/>
                      <a:pt x="118743" y="27540"/>
                      <a:pt x="118743" y="27540"/>
                    </a:cubicBezTo>
                    <a:cubicBezTo>
                      <a:pt x="118694" y="12356"/>
                      <a:pt x="106279" y="1"/>
                      <a:pt x="91081" y="1"/>
                    </a:cubicBezTo>
                    <a:close/>
                  </a:path>
                </a:pathLst>
              </a:cu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8" name="Google Shape;1249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chAAAOQXAAC+EAAAMBgAAAAAAAAmAAAACAAAAP//////////"/>
                  </a:ext>
                </a:extLst>
              </p:cNvSpPr>
              <p:nvPr/>
            </p:nvSpPr>
            <p:spPr>
              <a:xfrm>
                <a:off x="2673350" y="3883660"/>
                <a:ext cx="48260" cy="48260"/>
              </a:xfrm>
              <a:custGeom>
                <a:avLst/>
                <a:gdLst/>
                <a:ahLst/>
                <a:cxnLst/>
                <a:rect l="0" t="0" r="48260" b="48260"/>
                <a:pathLst>
                  <a:path w="48260" h="48260">
                    <a:moveTo>
                      <a:pt x="24155" y="2"/>
                    </a:moveTo>
                    <a:cubicBezTo>
                      <a:pt x="10818" y="2"/>
                      <a:pt x="2" y="10780"/>
                      <a:pt x="2" y="24130"/>
                    </a:cubicBezTo>
                    <a:cubicBezTo>
                      <a:pt x="2" y="37431"/>
                      <a:pt x="10818" y="48260"/>
                      <a:pt x="24155" y="48260"/>
                    </a:cubicBezTo>
                    <a:cubicBezTo>
                      <a:pt x="37442" y="48260"/>
                      <a:pt x="48258" y="37431"/>
                      <a:pt x="48258" y="24130"/>
                    </a:cubicBezTo>
                    <a:cubicBezTo>
                      <a:pt x="48258" y="10780"/>
                      <a:pt x="37442" y="2"/>
                      <a:pt x="24155" y="2"/>
                    </a:cubicBezTo>
                    <a:close/>
                  </a:path>
                </a:pathLst>
              </a:cu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4" name="Google Shape;12494;p72"/>
            <p:cNvGrpSpPr>
              <a:extLst>
                <a:ext uri="smNativeData">
                  <pr:smNativeData xmlns:pr="smNativeData" xmlns="smNativeData" val="SMDATA_6_r2NKZxMAAAAlAAAAAQAAAA8BAAAAkAAAAEgAAACQAAAASAAAAAAAAAAAAAAAAAAAABcAAAAUAAAAAAAAAAAAAAD/fwAA/38AAAAAAAAJAAAABAAAAAAABwAfAAAAVAAAAAAAAAAAAAAAAAAAAAAAAAAAAAAAAAAAAAAAAAAAAAAAAAAAAAAAAAAAAAAAAAAAAAAAAAAAAAAAAAAAAAAAAAAAAAAAAAAAAAAAAAAAAAAAAAAAACEAAAAYAAAAFAAAAFgXAADmFwAAQRgAALEZAAAAAAAAJgAAAAgAAAD/////AAAAAA=="/>
                </a:ext>
              </a:extLst>
            </p:cNvGrpSpPr>
            <p:nvPr/>
          </p:nvGrpSpPr>
          <p:grpSpPr>
            <a:xfrm>
              <a:off x="3794760" y="3884930"/>
              <a:ext cx="147955" cy="291465"/>
              <a:chOff x="3794760" y="3884930"/>
              <a:chExt cx="147955" cy="291465"/>
            </a:xfrm>
          </p:grpSpPr>
          <p:sp>
            <p:nvSpPr>
              <p:cNvPr id="196" name="Google Shape;1249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WBcAAD4YAABBGAAAsRkAAAAAAAAmAAAACAAAAP//////////"/>
                  </a:ext>
                </a:extLst>
              </p:cNvSpPr>
              <p:nvPr/>
            </p:nvSpPr>
            <p:spPr>
              <a:xfrm>
                <a:off x="3794760" y="3940810"/>
                <a:ext cx="147955" cy="235585"/>
              </a:xfrm>
              <a:custGeom>
                <a:avLst/>
                <a:gdLst/>
                <a:ahLst/>
                <a:cxnLst/>
                <a:rect l="0" t="0" r="147955" b="235585"/>
                <a:pathLst>
                  <a:path w="147955" h="235585">
                    <a:moveTo>
                      <a:pt x="53801" y="0"/>
                    </a:moveTo>
                    <a:cubicBezTo>
                      <a:pt x="41344" y="0"/>
                      <a:pt x="32359" y="7913"/>
                      <a:pt x="26950" y="23538"/>
                    </a:cubicBezTo>
                    <a:cubicBezTo>
                      <a:pt x="23624" y="33231"/>
                      <a:pt x="2332" y="93611"/>
                      <a:pt x="2134" y="94254"/>
                    </a:cubicBezTo>
                    <a:cubicBezTo>
                      <a:pt x="0" y="100237"/>
                      <a:pt x="3176" y="106863"/>
                      <a:pt x="9232" y="108990"/>
                    </a:cubicBezTo>
                    <a:cubicBezTo>
                      <a:pt x="10490" y="109421"/>
                      <a:pt x="11775" y="109627"/>
                      <a:pt x="13039" y="109627"/>
                    </a:cubicBezTo>
                    <a:cubicBezTo>
                      <a:pt x="17855" y="109627"/>
                      <a:pt x="22371" y="106648"/>
                      <a:pt x="24021" y="101868"/>
                    </a:cubicBezTo>
                    <a:cubicBezTo>
                      <a:pt x="24717" y="99940"/>
                      <a:pt x="37522" y="64533"/>
                      <a:pt x="44669" y="44160"/>
                    </a:cubicBezTo>
                    <a:cubicBezTo>
                      <a:pt x="43925" y="50242"/>
                      <a:pt x="46059" y="37632"/>
                      <a:pt x="28043" y="130155"/>
                    </a:cubicBezTo>
                    <a:cubicBezTo>
                      <a:pt x="27297" y="134160"/>
                      <a:pt x="30375" y="137819"/>
                      <a:pt x="34395" y="137819"/>
                    </a:cubicBezTo>
                    <a:lnTo>
                      <a:pt x="43229" y="137819"/>
                    </a:lnTo>
                    <a:lnTo>
                      <a:pt x="43229" y="221688"/>
                    </a:lnTo>
                    <a:cubicBezTo>
                      <a:pt x="43229" y="229352"/>
                      <a:pt x="49483" y="235583"/>
                      <a:pt x="57176" y="235583"/>
                    </a:cubicBezTo>
                    <a:cubicBezTo>
                      <a:pt x="64868" y="235583"/>
                      <a:pt x="71123" y="229352"/>
                      <a:pt x="71123" y="221688"/>
                    </a:cubicBezTo>
                    <a:lnTo>
                      <a:pt x="71123" y="137819"/>
                    </a:lnTo>
                    <a:lnTo>
                      <a:pt x="77129" y="137819"/>
                    </a:lnTo>
                    <a:lnTo>
                      <a:pt x="77129" y="221688"/>
                    </a:lnTo>
                    <a:cubicBezTo>
                      <a:pt x="77129" y="229352"/>
                      <a:pt x="83332" y="235583"/>
                      <a:pt x="91025" y="235583"/>
                    </a:cubicBezTo>
                    <a:cubicBezTo>
                      <a:pt x="98718" y="235583"/>
                      <a:pt x="104971" y="229352"/>
                      <a:pt x="104971" y="221688"/>
                    </a:cubicBezTo>
                    <a:lnTo>
                      <a:pt x="104971" y="137819"/>
                    </a:lnTo>
                    <a:lnTo>
                      <a:pt x="113807" y="137819"/>
                    </a:lnTo>
                    <a:cubicBezTo>
                      <a:pt x="117875" y="137819"/>
                      <a:pt x="120903" y="134160"/>
                      <a:pt x="120159" y="130155"/>
                    </a:cubicBezTo>
                    <a:cubicBezTo>
                      <a:pt x="102341" y="38473"/>
                      <a:pt x="104277" y="49105"/>
                      <a:pt x="103681" y="44160"/>
                    </a:cubicBezTo>
                    <a:cubicBezTo>
                      <a:pt x="110878" y="64681"/>
                      <a:pt x="123286" y="99990"/>
                      <a:pt x="123981" y="101868"/>
                    </a:cubicBezTo>
                    <a:cubicBezTo>
                      <a:pt x="125632" y="106648"/>
                      <a:pt x="130148" y="109627"/>
                      <a:pt x="134939" y="109627"/>
                    </a:cubicBezTo>
                    <a:cubicBezTo>
                      <a:pt x="136196" y="109627"/>
                      <a:pt x="137473" y="109421"/>
                      <a:pt x="138722" y="108990"/>
                    </a:cubicBezTo>
                    <a:cubicBezTo>
                      <a:pt x="144776" y="106863"/>
                      <a:pt x="147953" y="100237"/>
                      <a:pt x="145868" y="94254"/>
                    </a:cubicBezTo>
                    <a:cubicBezTo>
                      <a:pt x="145620" y="93611"/>
                      <a:pt x="124378" y="33231"/>
                      <a:pt x="121052" y="23538"/>
                    </a:cubicBezTo>
                    <a:cubicBezTo>
                      <a:pt x="115643" y="7913"/>
                      <a:pt x="106610" y="0"/>
                      <a:pt x="94202"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5" name="Google Shape;1249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pxcAAOYXAADzFwAAMhgAAAAAAAAmAAAACAAAAP//////////"/>
                  </a:ext>
                </a:extLst>
              </p:cNvSpPr>
              <p:nvPr/>
            </p:nvSpPr>
            <p:spPr>
              <a:xfrm>
                <a:off x="3844925" y="3884930"/>
                <a:ext cx="48260" cy="48260"/>
              </a:xfrm>
              <a:custGeom>
                <a:avLst/>
                <a:gdLst/>
                <a:ahLst/>
                <a:cxnLst/>
                <a:rect l="0" t="0" r="48260" b="48260"/>
                <a:pathLst>
                  <a:path w="48260" h="48260">
                    <a:moveTo>
                      <a:pt x="24130" y="2"/>
                    </a:moveTo>
                    <a:cubicBezTo>
                      <a:pt x="10797" y="2"/>
                      <a:pt x="0" y="10808"/>
                      <a:pt x="0" y="24154"/>
                    </a:cubicBezTo>
                    <a:cubicBezTo>
                      <a:pt x="0" y="37452"/>
                      <a:pt x="10797" y="48258"/>
                      <a:pt x="24130" y="48258"/>
                    </a:cubicBezTo>
                    <a:cubicBezTo>
                      <a:pt x="37463" y="48258"/>
                      <a:pt x="48258" y="37452"/>
                      <a:pt x="48258" y="24154"/>
                    </a:cubicBezTo>
                    <a:cubicBezTo>
                      <a:pt x="48258" y="10808"/>
                      <a:pt x="37463" y="2"/>
                      <a:pt x="24130" y="2"/>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1" name="Google Shape;12497;p72"/>
            <p:cNvGrpSpPr>
              <a:extLst>
                <a:ext uri="smNativeData">
                  <pr:smNativeData xmlns:pr="smNativeData" xmlns="smNativeData" val="SMDATA_6_r2NKZxMAAAAlAAAAAQAAAA8BAAAAkAAAAEgAAACQAAAASAAAAAAAAAAAAAAAAAAAABcAAAAUAAAAAAAAAAAAAAD/fwAA/38AAAAAAAAJAAAABAAAAD8AAAAfAAAAVAAAAAAAAAAAAAAAAAAAAAAAAAAAAAAAAAAAAAAAAAAAAAAAAAAAAAAAAAAAAAAAAAAAAAAAAAAAAAAAAAAAAAAAAAAAAAAAAAAAAAAAAAAAAAAAAAAAACEAAAAYAAAAFAAAAHoVAADmFwAAYhYAALEZAAAAAAAAJgAAAAgAAAD/////AAAAAA=="/>
                </a:ext>
              </a:extLst>
            </p:cNvGrpSpPr>
            <p:nvPr/>
          </p:nvGrpSpPr>
          <p:grpSpPr>
            <a:xfrm>
              <a:off x="3491230" y="3884930"/>
              <a:ext cx="147320" cy="291465"/>
              <a:chOff x="3491230" y="3884930"/>
              <a:chExt cx="147320" cy="291465"/>
            </a:xfrm>
          </p:grpSpPr>
          <p:sp>
            <p:nvSpPr>
              <p:cNvPr id="193" name="Google Shape;1249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ehUAAD4YAABiFgAAsRkAAAAAAAAmAAAACAAAAP//////////"/>
                  </a:ext>
                </a:extLst>
              </p:cNvSpPr>
              <p:nvPr/>
            </p:nvSpPr>
            <p:spPr>
              <a:xfrm>
                <a:off x="3491230" y="3940810"/>
                <a:ext cx="147320" cy="235585"/>
              </a:xfrm>
              <a:custGeom>
                <a:avLst/>
                <a:gdLst/>
                <a:ahLst/>
                <a:cxnLst/>
                <a:rect l="0" t="0" r="147320" b="235585"/>
                <a:pathLst>
                  <a:path w="147320" h="235585">
                    <a:moveTo>
                      <a:pt x="53570" y="0"/>
                    </a:moveTo>
                    <a:cubicBezTo>
                      <a:pt x="41167" y="0"/>
                      <a:pt x="32221" y="7913"/>
                      <a:pt x="26835" y="23538"/>
                    </a:cubicBezTo>
                    <a:cubicBezTo>
                      <a:pt x="23523" y="33231"/>
                      <a:pt x="2322" y="93611"/>
                      <a:pt x="2126" y="94254"/>
                    </a:cubicBezTo>
                    <a:cubicBezTo>
                      <a:pt x="0" y="100237"/>
                      <a:pt x="3163" y="106863"/>
                      <a:pt x="9193" y="108990"/>
                    </a:cubicBezTo>
                    <a:cubicBezTo>
                      <a:pt x="10446" y="109421"/>
                      <a:pt x="11725" y="109627"/>
                      <a:pt x="12984" y="109627"/>
                    </a:cubicBezTo>
                    <a:cubicBezTo>
                      <a:pt x="17779" y="109627"/>
                      <a:pt x="22275" y="106648"/>
                      <a:pt x="23919" y="101868"/>
                    </a:cubicBezTo>
                    <a:cubicBezTo>
                      <a:pt x="24611" y="99940"/>
                      <a:pt x="37361" y="64533"/>
                      <a:pt x="44477" y="44160"/>
                    </a:cubicBezTo>
                    <a:cubicBezTo>
                      <a:pt x="43737" y="50242"/>
                      <a:pt x="45862" y="37632"/>
                      <a:pt x="27923" y="130155"/>
                    </a:cubicBezTo>
                    <a:cubicBezTo>
                      <a:pt x="27181" y="134160"/>
                      <a:pt x="30245" y="137819"/>
                      <a:pt x="34248" y="137819"/>
                    </a:cubicBezTo>
                    <a:lnTo>
                      <a:pt x="43044" y="137819"/>
                    </a:lnTo>
                    <a:lnTo>
                      <a:pt x="43044" y="221688"/>
                    </a:lnTo>
                    <a:cubicBezTo>
                      <a:pt x="43044" y="229352"/>
                      <a:pt x="49271" y="235583"/>
                      <a:pt x="56931" y="235583"/>
                    </a:cubicBezTo>
                    <a:cubicBezTo>
                      <a:pt x="64590" y="235583"/>
                      <a:pt x="70819" y="229352"/>
                      <a:pt x="70819" y="221688"/>
                    </a:cubicBezTo>
                    <a:lnTo>
                      <a:pt x="70819" y="137819"/>
                    </a:lnTo>
                    <a:lnTo>
                      <a:pt x="76798" y="137819"/>
                    </a:lnTo>
                    <a:lnTo>
                      <a:pt x="76798" y="221688"/>
                    </a:lnTo>
                    <a:cubicBezTo>
                      <a:pt x="76798" y="229352"/>
                      <a:pt x="82975" y="235583"/>
                      <a:pt x="90635" y="235583"/>
                    </a:cubicBezTo>
                    <a:cubicBezTo>
                      <a:pt x="98295" y="235583"/>
                      <a:pt x="104521" y="229352"/>
                      <a:pt x="104521" y="221688"/>
                    </a:cubicBezTo>
                    <a:lnTo>
                      <a:pt x="104521" y="137819"/>
                    </a:lnTo>
                    <a:lnTo>
                      <a:pt x="113319" y="137819"/>
                    </a:lnTo>
                    <a:cubicBezTo>
                      <a:pt x="117370" y="137819"/>
                      <a:pt x="120385" y="134160"/>
                      <a:pt x="119644" y="130155"/>
                    </a:cubicBezTo>
                    <a:cubicBezTo>
                      <a:pt x="101902" y="38473"/>
                      <a:pt x="103830" y="49105"/>
                      <a:pt x="103237" y="44160"/>
                    </a:cubicBezTo>
                    <a:cubicBezTo>
                      <a:pt x="110403" y="64681"/>
                      <a:pt x="122757" y="99990"/>
                      <a:pt x="123450" y="101868"/>
                    </a:cubicBezTo>
                    <a:cubicBezTo>
                      <a:pt x="125093" y="106648"/>
                      <a:pt x="129590" y="109627"/>
                      <a:pt x="134361" y="109627"/>
                    </a:cubicBezTo>
                    <a:cubicBezTo>
                      <a:pt x="135612" y="109627"/>
                      <a:pt x="136883" y="109421"/>
                      <a:pt x="138127" y="108990"/>
                    </a:cubicBezTo>
                    <a:cubicBezTo>
                      <a:pt x="144155" y="106863"/>
                      <a:pt x="147318" y="100237"/>
                      <a:pt x="145243" y="94254"/>
                    </a:cubicBezTo>
                    <a:cubicBezTo>
                      <a:pt x="144996" y="93611"/>
                      <a:pt x="123845" y="33231"/>
                      <a:pt x="120533" y="23538"/>
                    </a:cubicBezTo>
                    <a:cubicBezTo>
                      <a:pt x="115147" y="7913"/>
                      <a:pt x="106153" y="0"/>
                      <a:pt x="93798" y="0"/>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192" name="Google Shape;1249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yBUAAOYXAAAUFgAAMhgAAAAAAAAmAAAACAAAAP//////////"/>
                  </a:ext>
                </a:extLst>
              </p:cNvSpPr>
              <p:nvPr/>
            </p:nvSpPr>
            <p:spPr>
              <a:xfrm>
                <a:off x="3540760" y="3884930"/>
                <a:ext cx="48260" cy="48260"/>
              </a:xfrm>
              <a:custGeom>
                <a:avLst/>
                <a:gdLst/>
                <a:ahLst/>
                <a:cxnLst/>
                <a:rect l="0" t="0" r="48260" b="48260"/>
                <a:pathLst>
                  <a:path w="48260" h="48260">
                    <a:moveTo>
                      <a:pt x="24130" y="2"/>
                    </a:moveTo>
                    <a:cubicBezTo>
                      <a:pt x="10797" y="2"/>
                      <a:pt x="0" y="10808"/>
                      <a:pt x="0" y="24154"/>
                    </a:cubicBezTo>
                    <a:cubicBezTo>
                      <a:pt x="0" y="37452"/>
                      <a:pt x="10797" y="48258"/>
                      <a:pt x="24130" y="48258"/>
                    </a:cubicBezTo>
                    <a:cubicBezTo>
                      <a:pt x="37463" y="48258"/>
                      <a:pt x="48258" y="37452"/>
                      <a:pt x="48258" y="24154"/>
                    </a:cubicBezTo>
                    <a:cubicBezTo>
                      <a:pt x="48258" y="10808"/>
                      <a:pt x="37463" y="2"/>
                      <a:pt x="24130" y="2"/>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8" name="Google Shape;12500;p72"/>
            <p:cNvGrpSpPr>
              <a:extLst>
                <a:ext uri="smNativeData">
                  <pr:smNativeData xmlns:pr="smNativeData" xmlns="smNativeData" val="SMDATA_6_r2NKZxMAAAAlAAAAAQAAAA8BAAAAkAAAAEgAAACQAAAASAAAAAAAAAAAAAAAAAAAABcAAAAUAAAAAAAAAAAAAAD/fwAA/38AAAAAAAAJAAAABAAAADgAAAAfAAAAVAAAAAAAAAAAAAAAAAAAAAAAAAAAAAAAAAAAAAAAAAAAAAAAAAAAAAAAAAAAAAAAAAAAAAAAAAAAAAAAAAAAAAAAAAAAAAAAAAAAAAAAAAAAAAAAAAAAACEAAAAYAAAAFAAAAJsTAADmFwAAhBQAALEZAAAAAAAAJgAAAAgAAAD/////AAAAAA=="/>
                </a:ext>
              </a:extLst>
            </p:cNvGrpSpPr>
            <p:nvPr/>
          </p:nvGrpSpPr>
          <p:grpSpPr>
            <a:xfrm>
              <a:off x="3187065" y="3884930"/>
              <a:ext cx="147955" cy="291465"/>
              <a:chOff x="3187065" y="3884930"/>
              <a:chExt cx="147955" cy="291465"/>
            </a:xfrm>
          </p:grpSpPr>
          <p:sp>
            <p:nvSpPr>
              <p:cNvPr id="190" name="Google Shape;1250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mxMAAD4YAACEFAAAsRkAAAAAAAAmAAAACAAAAP//////////"/>
                  </a:ext>
                </a:extLst>
              </p:cNvSpPr>
              <p:nvPr/>
            </p:nvSpPr>
            <p:spPr>
              <a:xfrm>
                <a:off x="3187065" y="3940810"/>
                <a:ext cx="147955" cy="235585"/>
              </a:xfrm>
              <a:custGeom>
                <a:avLst/>
                <a:gdLst/>
                <a:ahLst/>
                <a:cxnLst/>
                <a:rect l="0" t="0" r="147955" b="235585"/>
                <a:pathLst>
                  <a:path w="147955" h="235585">
                    <a:moveTo>
                      <a:pt x="53801" y="0"/>
                    </a:moveTo>
                    <a:cubicBezTo>
                      <a:pt x="41344" y="0"/>
                      <a:pt x="32359" y="7913"/>
                      <a:pt x="26950" y="23538"/>
                    </a:cubicBezTo>
                    <a:cubicBezTo>
                      <a:pt x="23624" y="33231"/>
                      <a:pt x="2332" y="93611"/>
                      <a:pt x="2134" y="94254"/>
                    </a:cubicBezTo>
                    <a:cubicBezTo>
                      <a:pt x="0" y="100237"/>
                      <a:pt x="3176" y="106863"/>
                      <a:pt x="9232" y="108990"/>
                    </a:cubicBezTo>
                    <a:cubicBezTo>
                      <a:pt x="10490" y="109421"/>
                      <a:pt x="11775" y="109627"/>
                      <a:pt x="13039" y="109627"/>
                    </a:cubicBezTo>
                    <a:cubicBezTo>
                      <a:pt x="17855" y="109627"/>
                      <a:pt x="22371" y="106648"/>
                      <a:pt x="24021" y="101868"/>
                    </a:cubicBezTo>
                    <a:cubicBezTo>
                      <a:pt x="24717" y="99940"/>
                      <a:pt x="37522" y="64533"/>
                      <a:pt x="44669" y="44160"/>
                    </a:cubicBezTo>
                    <a:cubicBezTo>
                      <a:pt x="43925" y="50242"/>
                      <a:pt x="46059" y="37632"/>
                      <a:pt x="28043" y="130155"/>
                    </a:cubicBezTo>
                    <a:cubicBezTo>
                      <a:pt x="27297" y="134160"/>
                      <a:pt x="30375" y="137819"/>
                      <a:pt x="34395" y="137819"/>
                    </a:cubicBezTo>
                    <a:lnTo>
                      <a:pt x="43229" y="137819"/>
                    </a:lnTo>
                    <a:lnTo>
                      <a:pt x="43229" y="221688"/>
                    </a:lnTo>
                    <a:cubicBezTo>
                      <a:pt x="43229" y="229352"/>
                      <a:pt x="49483" y="235583"/>
                      <a:pt x="57176" y="235583"/>
                    </a:cubicBezTo>
                    <a:cubicBezTo>
                      <a:pt x="64868" y="235583"/>
                      <a:pt x="71123" y="229352"/>
                      <a:pt x="71123" y="221688"/>
                    </a:cubicBezTo>
                    <a:lnTo>
                      <a:pt x="71123" y="137819"/>
                    </a:lnTo>
                    <a:lnTo>
                      <a:pt x="77129" y="137819"/>
                    </a:lnTo>
                    <a:lnTo>
                      <a:pt x="77129" y="221688"/>
                    </a:lnTo>
                    <a:cubicBezTo>
                      <a:pt x="77129" y="229352"/>
                      <a:pt x="83332" y="235583"/>
                      <a:pt x="91025" y="235583"/>
                    </a:cubicBezTo>
                    <a:cubicBezTo>
                      <a:pt x="98718" y="235583"/>
                      <a:pt x="104971" y="229352"/>
                      <a:pt x="104971" y="221688"/>
                    </a:cubicBezTo>
                    <a:lnTo>
                      <a:pt x="104971" y="137819"/>
                    </a:lnTo>
                    <a:lnTo>
                      <a:pt x="113807" y="137819"/>
                    </a:lnTo>
                    <a:cubicBezTo>
                      <a:pt x="117875" y="137819"/>
                      <a:pt x="120903" y="134160"/>
                      <a:pt x="120159" y="130155"/>
                    </a:cubicBezTo>
                    <a:cubicBezTo>
                      <a:pt x="102341" y="38473"/>
                      <a:pt x="104277" y="49105"/>
                      <a:pt x="103681" y="44160"/>
                    </a:cubicBezTo>
                    <a:cubicBezTo>
                      <a:pt x="110878" y="64681"/>
                      <a:pt x="123286" y="99990"/>
                      <a:pt x="123981" y="101868"/>
                    </a:cubicBezTo>
                    <a:cubicBezTo>
                      <a:pt x="125632" y="106648"/>
                      <a:pt x="130148" y="109627"/>
                      <a:pt x="134939" y="109627"/>
                    </a:cubicBezTo>
                    <a:cubicBezTo>
                      <a:pt x="136196" y="109627"/>
                      <a:pt x="137473" y="109421"/>
                      <a:pt x="138722" y="108990"/>
                    </a:cubicBezTo>
                    <a:cubicBezTo>
                      <a:pt x="144776" y="106863"/>
                      <a:pt x="147953" y="100237"/>
                      <a:pt x="145868" y="94254"/>
                    </a:cubicBezTo>
                    <a:cubicBezTo>
                      <a:pt x="145620" y="93611"/>
                      <a:pt x="124378" y="33231"/>
                      <a:pt x="121052" y="23538"/>
                    </a:cubicBezTo>
                    <a:cubicBezTo>
                      <a:pt x="115643" y="7913"/>
                      <a:pt x="106610" y="0"/>
                      <a:pt x="94202" y="0"/>
                    </a:cubicBezTo>
                    <a:close/>
                  </a:path>
                </a:pathLst>
              </a:cu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9" name="Google Shape;1250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6hMAAOYXAAA2FAAAMhgAAAAAAAAmAAAACAAAAP//////////"/>
                  </a:ext>
                </a:extLst>
              </p:cNvSpPr>
              <p:nvPr/>
            </p:nvSpPr>
            <p:spPr>
              <a:xfrm>
                <a:off x="3237230" y="3884930"/>
                <a:ext cx="48260" cy="48260"/>
              </a:xfrm>
              <a:custGeom>
                <a:avLst/>
                <a:gdLst/>
                <a:ahLst/>
                <a:cxnLst/>
                <a:rect l="0" t="0" r="48260" b="48260"/>
                <a:pathLst>
                  <a:path w="48260" h="48260">
                    <a:moveTo>
                      <a:pt x="24130" y="2"/>
                    </a:moveTo>
                    <a:cubicBezTo>
                      <a:pt x="10797" y="2"/>
                      <a:pt x="0" y="10808"/>
                      <a:pt x="0" y="24154"/>
                    </a:cubicBezTo>
                    <a:cubicBezTo>
                      <a:pt x="0" y="37452"/>
                      <a:pt x="10797" y="48258"/>
                      <a:pt x="24130" y="48258"/>
                    </a:cubicBezTo>
                    <a:cubicBezTo>
                      <a:pt x="37463" y="48258"/>
                      <a:pt x="48258" y="37452"/>
                      <a:pt x="48258" y="24154"/>
                    </a:cubicBezTo>
                    <a:cubicBezTo>
                      <a:pt x="48258" y="10808"/>
                      <a:pt x="37463" y="2"/>
                      <a:pt x="24130" y="2"/>
                    </a:cubicBezTo>
                    <a:close/>
                  </a:path>
                </a:pathLst>
              </a:cu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5" name="Google Shape;12503;p72"/>
            <p:cNvGrpSpPr>
              <a:extLst>
                <a:ext uri="smNativeData">
                  <pr:smNativeData xmlns:pr="smNativeData" xmlns="smNativeData" val="SMDATA_6_r2NKZxMAAAAlAAAAAQAAAA8BAAAAkAAAAEgAAACQAAAASAAAAAAAAAAAAAAAAAAAABcAAAAUAAAAAAAAAAAAAAD/fwAA/38AAAAAAAAJAAAABAAAAAIAAAAfAAAAVAAAAAAAAAAAAAAAAAAAAAAAAAAAAAAAAAAAAAAAAAAAAAAAAAAAAAAAAAAAAAAAAAAAAAAAAAAAAAAAAAAAAAAAAAAAAAAAAAAAAAAAAAAAAAAAAAAAACEAAAAYAAAAFAAAAOoRAADkFwAApRIAALMZAAAAAAAAJgAAAAgAAAD/////AAAAAA=="/>
                </a:ext>
              </a:extLst>
            </p:cNvGrpSpPr>
            <p:nvPr/>
          </p:nvGrpSpPr>
          <p:grpSpPr>
            <a:xfrm>
              <a:off x="2912110" y="3883660"/>
              <a:ext cx="118745" cy="294005"/>
              <a:chOff x="2912110" y="3883660"/>
              <a:chExt cx="118745" cy="294005"/>
            </a:xfrm>
          </p:grpSpPr>
          <p:sp>
            <p:nvSpPr>
              <p:cNvPr id="187" name="Google Shape;1250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6hEAADwYAAClEgAAsxkAAAAAAAAmAAAACAAAAP//////////"/>
                  </a:ext>
                </a:extLst>
              </p:cNvSpPr>
              <p:nvPr/>
            </p:nvSpPr>
            <p:spPr>
              <a:xfrm>
                <a:off x="2912110" y="3939540"/>
                <a:ext cx="118745" cy="238125"/>
              </a:xfrm>
              <a:custGeom>
                <a:avLst/>
                <a:gdLst/>
                <a:ahLst/>
                <a:cxnLst/>
                <a:rect l="0" t="0" r="118745" b="238125"/>
                <a:pathLst>
                  <a:path w="118745" h="238125">
                    <a:moveTo>
                      <a:pt x="28159" y="1"/>
                    </a:moveTo>
                    <a:cubicBezTo>
                      <a:pt x="12962" y="1"/>
                      <a:pt x="546" y="12356"/>
                      <a:pt x="497" y="27540"/>
                    </a:cubicBezTo>
                    <a:lnTo>
                      <a:pt x="497" y="113381"/>
                    </a:lnTo>
                    <a:cubicBezTo>
                      <a:pt x="0" y="119832"/>
                      <a:pt x="5214" y="125090"/>
                      <a:pt x="11671" y="125140"/>
                    </a:cubicBezTo>
                    <a:lnTo>
                      <a:pt x="11770" y="125140"/>
                    </a:lnTo>
                    <a:cubicBezTo>
                      <a:pt x="18176" y="125140"/>
                      <a:pt x="23391" y="119931"/>
                      <a:pt x="23441" y="113530"/>
                    </a:cubicBezTo>
                    <a:lnTo>
                      <a:pt x="23441" y="27639"/>
                    </a:lnTo>
                    <a:cubicBezTo>
                      <a:pt x="23889" y="26378"/>
                      <a:pt x="24883" y="25354"/>
                      <a:pt x="26134" y="25354"/>
                    </a:cubicBezTo>
                    <a:cubicBezTo>
                      <a:pt x="26163" y="25354"/>
                      <a:pt x="26192" y="25355"/>
                      <a:pt x="26223" y="25355"/>
                    </a:cubicBezTo>
                    <a:cubicBezTo>
                      <a:pt x="27463" y="25355"/>
                      <a:pt x="28506" y="26399"/>
                      <a:pt x="28506" y="27639"/>
                    </a:cubicBezTo>
                    <a:lnTo>
                      <a:pt x="28506" y="224132"/>
                    </a:lnTo>
                    <a:cubicBezTo>
                      <a:pt x="28506" y="231871"/>
                      <a:pt x="34814" y="238123"/>
                      <a:pt x="42562" y="238123"/>
                    </a:cubicBezTo>
                    <a:cubicBezTo>
                      <a:pt x="50308" y="238123"/>
                      <a:pt x="56616" y="231871"/>
                      <a:pt x="56616" y="224132"/>
                    </a:cubicBezTo>
                    <a:lnTo>
                      <a:pt x="56616" y="112040"/>
                    </a:lnTo>
                    <a:lnTo>
                      <a:pt x="62675" y="112040"/>
                    </a:lnTo>
                    <a:lnTo>
                      <a:pt x="62675" y="224132"/>
                    </a:lnTo>
                    <a:cubicBezTo>
                      <a:pt x="62675" y="231871"/>
                      <a:pt x="68932" y="238123"/>
                      <a:pt x="76679" y="238123"/>
                    </a:cubicBezTo>
                    <a:cubicBezTo>
                      <a:pt x="84427" y="238123"/>
                      <a:pt x="90734" y="231871"/>
                      <a:pt x="90734" y="224132"/>
                    </a:cubicBezTo>
                    <a:cubicBezTo>
                      <a:pt x="90734" y="38754"/>
                      <a:pt x="90486" y="144740"/>
                      <a:pt x="90486" y="27836"/>
                    </a:cubicBezTo>
                    <a:cubicBezTo>
                      <a:pt x="90486" y="26498"/>
                      <a:pt x="91529" y="25406"/>
                      <a:pt x="92820" y="25355"/>
                    </a:cubicBezTo>
                    <a:cubicBezTo>
                      <a:pt x="92852" y="25355"/>
                      <a:pt x="92884" y="25354"/>
                      <a:pt x="92916" y="25354"/>
                    </a:cubicBezTo>
                    <a:cubicBezTo>
                      <a:pt x="94213" y="25354"/>
                      <a:pt x="95256" y="26330"/>
                      <a:pt x="95353" y="27639"/>
                    </a:cubicBezTo>
                    <a:lnTo>
                      <a:pt x="95353" y="113431"/>
                    </a:lnTo>
                    <a:cubicBezTo>
                      <a:pt x="95303" y="119880"/>
                      <a:pt x="100517" y="125140"/>
                      <a:pt x="106974" y="125140"/>
                    </a:cubicBezTo>
                    <a:cubicBezTo>
                      <a:pt x="113430" y="125140"/>
                      <a:pt x="118694" y="119931"/>
                      <a:pt x="118694" y="113479"/>
                    </a:cubicBezTo>
                    <a:lnTo>
                      <a:pt x="118694" y="27588"/>
                    </a:lnTo>
                    <a:cubicBezTo>
                      <a:pt x="118743" y="27588"/>
                      <a:pt x="118743" y="27540"/>
                      <a:pt x="118743" y="27540"/>
                    </a:cubicBezTo>
                    <a:cubicBezTo>
                      <a:pt x="118694" y="12356"/>
                      <a:pt x="106279" y="1"/>
                      <a:pt x="91081" y="1"/>
                    </a:cubicBezTo>
                    <a:close/>
                  </a:path>
                </a:pathLst>
              </a:cu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6" name="Google Shape;1250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eZSp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eZSpAAAAAAEAAAAAAAAAAAAAAAAAAAAAAAAAAAAAAAAAAAAAAAAAAAAAAAJ/f38AAAAAA8zMzADAwP8Af39/AAAAAAAAAAAAAAAAAAAAAAAAAAAAIQAAABgAAAAUAAAAIhIAAOQXAABuEgAAMBgAAAAAAAAmAAAACAAAAP//////////"/>
                  </a:ext>
                </a:extLst>
              </p:cNvSpPr>
              <p:nvPr/>
            </p:nvSpPr>
            <p:spPr>
              <a:xfrm>
                <a:off x="2947670" y="3883660"/>
                <a:ext cx="48260" cy="48260"/>
              </a:xfrm>
              <a:custGeom>
                <a:avLst/>
                <a:gdLst/>
                <a:ahLst/>
                <a:cxnLst/>
                <a:rect l="0" t="0" r="48260" b="48260"/>
                <a:pathLst>
                  <a:path w="48260" h="48260">
                    <a:moveTo>
                      <a:pt x="24155" y="2"/>
                    </a:moveTo>
                    <a:cubicBezTo>
                      <a:pt x="10818" y="2"/>
                      <a:pt x="2" y="10780"/>
                      <a:pt x="2" y="24130"/>
                    </a:cubicBezTo>
                    <a:cubicBezTo>
                      <a:pt x="2" y="37431"/>
                      <a:pt x="10818" y="48260"/>
                      <a:pt x="24155" y="48260"/>
                    </a:cubicBezTo>
                    <a:cubicBezTo>
                      <a:pt x="37442" y="48260"/>
                      <a:pt x="48258" y="37431"/>
                      <a:pt x="48258" y="24130"/>
                    </a:cubicBezTo>
                    <a:cubicBezTo>
                      <a:pt x="48258" y="10780"/>
                      <a:pt x="37442" y="2"/>
                      <a:pt x="24155" y="2"/>
                    </a:cubicBezTo>
                    <a:close/>
                  </a:path>
                </a:pathLst>
              </a:custGeom>
              <a:solidFill>
                <a:srgbClr val="7994A9"/>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200" name="Google Shape;12506;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AaAAB8CwAAAiMAAKkMAAAQAAAAJgAAAAgAAAD/////AAAAAA=="/>
              </a:ext>
            </a:extLst>
          </p:cNvGrpSpPr>
          <p:nvPr/>
        </p:nvGrpSpPr>
        <p:grpSpPr>
          <a:xfrm>
            <a:off x="4257040" y="1866900"/>
            <a:ext cx="1433830" cy="191135"/>
            <a:chOff x="4257040" y="1866900"/>
            <a:chExt cx="1433830" cy="191135"/>
          </a:xfrm>
        </p:grpSpPr>
        <p:grpSp>
          <p:nvGrpSpPr>
            <p:cNvPr id="204" name="Google Shape;12507;p72"/>
            <p:cNvGrpSpPr>
              <a:extLst>
                <a:ext uri="smNativeData">
                  <pr:smNativeData xmlns:pr="smNativeData" xmlns="smNativeData" val="SMDATA_6_r2NKZxMAAAAlAAAAAQAAAA8BAAAAkAAAAEgAAACQAAAASAAAAAAAAAAAAAAAAAAAABcAAAAUAAAAAAAAAAAAAAD/fwAA/38AAAAAAAAJAAAABAAAAP///wAfAAAAVAAAAAAAAAAAAAAAAAAAAAAAAAAAAAAAAAAAAAAAAAAAAAAAAAAAAAAAAAAAAAAAAAAAAAAAAAAAAAAAAAAAAAAAAAAAAAAAAAAAAAAAAAAAAAAAAAAAACEAAAAYAAAAFAAAADAaAAB8CwAAAiMAAHwLAAAAAAAAJgAAAAgAAAD/////AAAAAA=="/>
                </a:ext>
              </a:extLst>
            </p:cNvGrpSpPr>
            <p:nvPr/>
          </p:nvGrpSpPr>
          <p:grpSpPr>
            <a:xfrm>
              <a:off x="4257040" y="1866900"/>
              <a:ext cx="1433830" cy="0"/>
              <a:chOff x="4257040" y="1866900"/>
              <a:chExt cx="1433830" cy="0"/>
            </a:xfrm>
          </p:grpSpPr>
          <p:cxnSp>
            <p:nvCxnSpPr>
              <p:cNvPr id="206" name="Google Shape;12508;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MBoAAHwLAAACIwAAfAsAAAAAAAAmAAAACAAAAP//////////"/>
                  </a:ext>
                </a:extLst>
              </p:cNvCxnSpPr>
              <p:nvPr/>
            </p:nvCxnSpPr>
            <p:spPr>
              <a:xfrm>
                <a:off x="4257040" y="1866900"/>
                <a:ext cx="1433830" cy="0"/>
              </a:xfrm>
              <a:prstGeom prst="straightConnector1">
                <a:avLst/>
              </a:prstGeom>
              <a:noFill/>
              <a:ln w="9525" cap="flat" cmpd="sng" algn="ctr">
                <a:solidFill>
                  <a:srgbClr val="E3E9ED"/>
                </a:solidFill>
                <a:prstDash val="solid"/>
                <a:headEnd type="none"/>
                <a:tailEnd type="none"/>
              </a:ln>
              <a:effectLst/>
            </p:spPr>
          </p:cxnSp>
          <p:cxnSp>
            <p:nvCxnSpPr>
              <p:cNvPr id="205" name="Google Shape;12509;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MBoAAHwLAADHHAAAfAsAAAAAAAAmAAAACAAAAP//////////"/>
                  </a:ext>
                </a:extLst>
              </p:cNvCxnSpPr>
              <p:nvPr/>
            </p:nvCxnSpPr>
            <p:spPr>
              <a:xfrm>
                <a:off x="4257040" y="1866900"/>
                <a:ext cx="421005" cy="0"/>
              </a:xfrm>
              <a:prstGeom prst="straightConnector1">
                <a:avLst/>
              </a:prstGeom>
              <a:noFill/>
              <a:ln w="9525" cap="flat" cmpd="sng" algn="ctr">
                <a:solidFill>
                  <a:srgbClr val="7994A9"/>
                </a:solidFill>
                <a:prstDash val="solid"/>
                <a:headEnd type="none"/>
                <a:tailEnd type="oval" w="med" len="med"/>
              </a:ln>
              <a:effectLst/>
            </p:spPr>
          </p:cxnSp>
        </p:grpSp>
        <p:grpSp>
          <p:nvGrpSpPr>
            <p:cNvPr id="201" name="Google Shape;12510;p72"/>
            <p:cNvGrpSpPr>
              <a:extLst>
                <a:ext uri="smNativeData">
                  <pr:smNativeData xmlns:pr="smNativeData" xmlns="smNativeData" val="SMDATA_6_r2NKZxMAAAAlAAAAAQAAAA8BAAAAkAAAAEgAAACQAAAASAAAAAAAAAAAAAAAAAAAABcAAAAUAAAAAAAAAAAAAAD/fwAA/38AAAAAAAAJAAAABAAAAAwFAAAfAAAAVAAAAAAAAAAAAAAAAAAAAAAAAAAAAAAAAAAAAAAAAAAAAAAAAAAAAAAAAAAAAAAAAAAAAAAAAAAAAAAAAAAAAAAAAAAAAAAAAAAAAAAAAAAAAAAAAAAAACEAAAAYAAAAFAAAADAaAACpDAAAAiMAAKkMAAAAAAAAJgAAAAgAAAD/////AAAAAA=="/>
                </a:ext>
              </a:extLst>
            </p:cNvGrpSpPr>
            <p:nvPr/>
          </p:nvGrpSpPr>
          <p:grpSpPr>
            <a:xfrm>
              <a:off x="4257040" y="2058035"/>
              <a:ext cx="1433830" cy="0"/>
              <a:chOff x="4257040" y="2058035"/>
              <a:chExt cx="1433830" cy="0"/>
            </a:xfrm>
          </p:grpSpPr>
          <p:cxnSp>
            <p:nvCxnSpPr>
              <p:cNvPr id="203" name="Google Shape;12511;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MBoAAKkMAAACIwAAqQwAAAAAAAAmAAAACAAAAP//////////"/>
                  </a:ext>
                </a:extLst>
              </p:cNvCxnSpPr>
              <p:nvPr/>
            </p:nvCxnSpPr>
            <p:spPr>
              <a:xfrm>
                <a:off x="4257040" y="2058035"/>
                <a:ext cx="1433830" cy="0"/>
              </a:xfrm>
              <a:prstGeom prst="straightConnector1">
                <a:avLst/>
              </a:prstGeom>
              <a:noFill/>
              <a:ln w="9525" cap="flat" cmpd="sng" algn="ctr">
                <a:solidFill>
                  <a:srgbClr val="E3E9ED"/>
                </a:solidFill>
                <a:prstDash val="solid"/>
                <a:headEnd type="none"/>
                <a:tailEnd type="none"/>
              </a:ln>
              <a:effectLst/>
            </p:spPr>
          </p:cxnSp>
          <p:cxnSp>
            <p:nvCxnSpPr>
              <p:cNvPr id="202" name="Google Shape;12512;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HmUqQ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HmUqQB/f38AAAAAA8zMzADAwP8Af39/AAAAAAAAAAAAAAAAAAAAAAAAAAAAIQAAABgAAAAUAAAAMBoAAKkMAADkHwAAqQwAAAAAAAAmAAAACAAAAP//////////"/>
                  </a:ext>
                </a:extLst>
              </p:cNvCxnSpPr>
              <p:nvPr/>
            </p:nvCxnSpPr>
            <p:spPr>
              <a:xfrm>
                <a:off x="4257040" y="2058035"/>
                <a:ext cx="927100" cy="0"/>
              </a:xfrm>
              <a:prstGeom prst="straightConnector1">
                <a:avLst/>
              </a:prstGeom>
              <a:noFill/>
              <a:ln w="9525" cap="flat" cmpd="sng" algn="ctr">
                <a:solidFill>
                  <a:srgbClr val="7994A9"/>
                </a:solidFill>
                <a:prstDash val="solid"/>
                <a:headEnd type="none"/>
                <a:tailEnd type="oval" w="med" len="med"/>
              </a:ln>
              <a:effectLst/>
            </p:spPr>
          </p:cxnSp>
        </p:grpSp>
      </p:grpSp>
      <p:grpSp>
        <p:nvGrpSpPr>
          <p:cNvPr id="207" name="Google Shape;12513;p72"/>
          <p:cNvGrpSpPr>
            <a:extLst>
              <a:ext uri="smNativeData">
                <pr:smNativeData xmlns:pr="smNativeData" xmlns="smNativeData" val="SMDATA_6_r2NKZxMAAAAlAAAAAQAAAA8BAAAAkAAAAEgAAACQAAAASAAAAAAAAAAAAAAAAAAAABcAAAAUAAAAAAAAAAAAAAD/fwAA/38AAAAAAAAJAAAABAAAAHRzKxAfAAAAVAAAAAAAAAAAAAAAAAAAAAAAAAAAAAAAAAAAAAAAAAAAAAAAAAAAAAAAAAAAAAAAAAAAAAAAAAAAAAAAAAAAAAAAAAAAAAAAAAAAAAAAAAAAAAAAAAAAACEAAAAYAAAAFAAAADIaAAD2BQAA/yIAAIkKAAAQAAAAJgAAAAgAAAD/////AAAAAA=="/>
              </a:ext>
            </a:extLst>
          </p:cNvGrpSpPr>
          <p:nvPr/>
        </p:nvGrpSpPr>
        <p:grpSpPr>
          <a:xfrm>
            <a:off x="4258310" y="969010"/>
            <a:ext cx="1430655" cy="743585"/>
            <a:chOff x="4258310" y="969010"/>
            <a:chExt cx="1430655" cy="743585"/>
          </a:xfrm>
        </p:grpSpPr>
        <p:sp>
          <p:nvSpPr>
            <p:cNvPr id="211" name="Google Shape;12514;p72"/>
            <p:cNvSpPr>
              <a:extLst>
                <a:ext uri="smNativeData">
                  <pr:smNativeData xmlns:pr="smNativeData" xmlns="smNativeData" val="SMDATA_15_r2NKZxMAAAAlAAAACwAAAA0AAAAAFyAAAKwMAADuKAAAXR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eAAAAAQAAACMAAAAjAAAAIwAAAB4AAAAE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hRoAALQGAAC6IgAA4wkAAAAAAAAmAAAACAAAAP//////////"/>
                </a:ext>
              </a:extLst>
            </p:cNvSpPr>
            <p:nvPr/>
          </p:nvSpPr>
          <p:spPr>
            <a:xfrm>
              <a:off x="4311015" y="1089660"/>
              <a:ext cx="1334135" cy="517525"/>
            </a:xfrm>
            <a:custGeom>
              <a:avLst/>
              <a:gdLst/>
              <a:ahLst/>
              <a:cxnLst/>
              <a:rect l="0" t="0" r="1334135" b="517525"/>
              <a:pathLst>
                <a:path w="1334135" h="517525">
                  <a:moveTo>
                    <a:pt x="0" y="464504"/>
                  </a:moveTo>
                  <a:cubicBezTo>
                    <a:pt x="24892" y="446031"/>
                    <a:pt x="94411" y="346506"/>
                    <a:pt x="149363" y="353650"/>
                  </a:cubicBezTo>
                  <a:cubicBezTo>
                    <a:pt x="204324" y="360794"/>
                    <a:pt x="281142" y="564724"/>
                    <a:pt x="329737" y="507369"/>
                  </a:cubicBezTo>
                  <a:cubicBezTo>
                    <a:pt x="378331" y="450014"/>
                    <a:pt x="398105" y="65336"/>
                    <a:pt x="440937" y="9505"/>
                  </a:cubicBezTo>
                  <a:cubicBezTo>
                    <a:pt x="483768" y="-46324"/>
                    <a:pt x="532145" y="161505"/>
                    <a:pt x="586711" y="172401"/>
                  </a:cubicBezTo>
                  <a:cubicBezTo>
                    <a:pt x="641277" y="183296"/>
                    <a:pt x="718699" y="53289"/>
                    <a:pt x="768324" y="74894"/>
                  </a:cubicBezTo>
                  <a:cubicBezTo>
                    <a:pt x="817948" y="96498"/>
                    <a:pt x="838463" y="259416"/>
                    <a:pt x="884465" y="302027"/>
                  </a:cubicBezTo>
                  <a:cubicBezTo>
                    <a:pt x="930468" y="344638"/>
                    <a:pt x="992446" y="301309"/>
                    <a:pt x="1044332" y="330558"/>
                  </a:cubicBezTo>
                  <a:cubicBezTo>
                    <a:pt x="1096218" y="359808"/>
                    <a:pt x="1147492" y="488851"/>
                    <a:pt x="1195788" y="477537"/>
                  </a:cubicBezTo>
                  <a:cubicBezTo>
                    <a:pt x="1244093" y="466223"/>
                    <a:pt x="1311077" y="298485"/>
                    <a:pt x="1334135" y="262674"/>
                  </a:cubicBezTo>
                </a:path>
              </a:pathLst>
            </a:custGeom>
            <a:noFill/>
            <a:ln w="19050" cap="flat" cmpd="sng" algn="ctr">
              <a:solidFill>
                <a:srgbClr val="5F7D95"/>
              </a:solidFill>
              <a:prstDash val="solid"/>
              <a:headEnd type="oval" w="med" len="med"/>
              <a:tailEnd type="oval" w="med" len="med"/>
            </a:ln>
            <a:effectLst/>
          </p:spPr>
        </p:sp>
        <p:grpSp>
          <p:nvGrpSpPr>
            <p:cNvPr id="208" name="Google Shape;12515;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IaAAD2BQAA/yIAAIkKAAAAAAAAJgAAAAgAAAD/////AAAAAA=="/>
                </a:ext>
              </a:extLst>
            </p:cNvGrpSpPr>
            <p:nvPr/>
          </p:nvGrpSpPr>
          <p:grpSpPr>
            <a:xfrm>
              <a:off x="4258310" y="969010"/>
              <a:ext cx="1430655" cy="743585"/>
              <a:chOff x="4258310" y="969010"/>
              <a:chExt cx="1430655" cy="743585"/>
            </a:xfrm>
          </p:grpSpPr>
          <p:cxnSp>
            <p:nvCxnSpPr>
              <p:cNvPr id="210" name="Google Shape;12516;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MhoAAPYFAAAyGgAAiQoAAAAAAAAmAAAACAAAAP//////////"/>
                  </a:ext>
                </a:extLst>
              </p:cNvCxnSpPr>
              <p:nvPr/>
            </p:nvCxnSpPr>
            <p:spPr>
              <a:xfrm>
                <a:off x="4258310" y="969010"/>
                <a:ext cx="0" cy="743585"/>
              </a:xfrm>
              <a:prstGeom prst="straightConnector1">
                <a:avLst/>
              </a:prstGeom>
              <a:noFill/>
              <a:ln w="9525" cap="flat" cmpd="sng" algn="ctr">
                <a:solidFill>
                  <a:srgbClr val="E3E9ED"/>
                </a:solidFill>
                <a:prstDash val="solid"/>
                <a:headEnd type="none"/>
                <a:tailEnd type="none"/>
              </a:ln>
              <a:effectLst/>
            </p:spPr>
          </p:cxnSp>
          <p:cxnSp>
            <p:nvCxnSpPr>
              <p:cNvPr id="209" name="Google Shape;12517;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NRoAAIQKAAD/IgAAhAoAAAAAAAAmAAAACAAAAP//////////"/>
                  </a:ext>
                </a:extLst>
              </p:cNvCxnSpPr>
              <p:nvPr/>
            </p:nvCxnSpPr>
            <p:spPr>
              <a:xfrm>
                <a:off x="4260215" y="1709420"/>
                <a:ext cx="1428750" cy="0"/>
              </a:xfrm>
              <a:prstGeom prst="straightConnector1">
                <a:avLst/>
              </a:prstGeom>
              <a:noFill/>
              <a:ln w="9525" cap="flat" cmpd="sng" algn="ctr">
                <a:solidFill>
                  <a:srgbClr val="E3E9ED"/>
                </a:solidFill>
                <a:prstDash val="solid"/>
                <a:headEnd type="none"/>
                <a:tailEnd type="none"/>
              </a:ln>
              <a:effectLst/>
            </p:spPr>
          </p:cxnSp>
        </p:grpSp>
      </p:grpSp>
      <p:grpSp>
        <p:nvGrpSpPr>
          <p:cNvPr id="212" name="Google Shape;12518;p72"/>
          <p:cNvGrpSpPr>
            <a:extLst>
              <a:ext uri="smNativeData">
                <pr:smNativeData xmlns:pr="smNativeData" xmlns="smNativeData" val="SMDATA_6_r2NKZxMAAAAlAAAAAQAAAA8BAAAAkAAAAEgAAACQAAAASAAAAAAAAAAAAAAAAAAAABcAAAAUAAAAAAAAAAAAAAD/fwAA/38AAAAAAAAJAAAABAAAAPpc7z8fAAAAVAAAAAAAAAAAAAAAAAAAAAAAAAAAAAAAAAAAAAAAAAAAAAAAAAAAAAAAAAAAAAAAAAAAAAAAAAAAAAAAAAAAAAAAAAAAAAAAAAAAAAAAAAAAAAAAAAAAACEAAAAYAAAAFAAAACMaAAB9DQAADyMAAPYTAAAQAAAAJgAAAAgAAAD/////AAAAAA=="/>
              </a:ext>
            </a:extLst>
          </p:cNvGrpSpPr>
          <p:nvPr/>
        </p:nvGrpSpPr>
        <p:grpSpPr>
          <a:xfrm>
            <a:off x="4248785" y="2192655"/>
            <a:ext cx="1450340" cy="1052195"/>
            <a:chOff x="4248785" y="2192655"/>
            <a:chExt cx="1450340" cy="1052195"/>
          </a:xfrm>
        </p:grpSpPr>
        <p:sp>
          <p:nvSpPr>
            <p:cNvPr id="225" name="Google Shape;1251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lh4AAPQSAAAPIwAAnBMAAAAAAAAmAAAACAAAAP//////////"/>
                </a:ext>
              </a:extLst>
            </p:cNvSpPr>
            <p:nvPr/>
          </p:nvSpPr>
          <p:spPr>
            <a:xfrm>
              <a:off x="4972050" y="3081020"/>
              <a:ext cx="727075" cy="106680"/>
            </a:xfrm>
            <a:custGeom>
              <a:avLst/>
              <a:gdLst/>
              <a:ahLst/>
              <a:cxnLst/>
              <a:rect l="0" t="0" r="727075" b="106680"/>
              <a:pathLst>
                <a:path w="727075" h="106680">
                  <a:moveTo>
                    <a:pt x="0" y="17"/>
                  </a:moveTo>
                  <a:lnTo>
                    <a:pt x="0" y="106680"/>
                  </a:lnTo>
                  <a:lnTo>
                    <a:pt x="727075" y="106680"/>
                  </a:lnTo>
                  <a:lnTo>
                    <a:pt x="727075" y="17"/>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1252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IxoAAPQSAACcHgAAnBMAAAAAAAAmAAAACAAAAP//////////"/>
                </a:ext>
              </a:extLst>
            </p:cNvSpPr>
            <p:nvPr/>
          </p:nvSpPr>
          <p:spPr>
            <a:xfrm>
              <a:off x="4248785" y="3081020"/>
              <a:ext cx="727075" cy="106680"/>
            </a:xfrm>
            <a:custGeom>
              <a:avLst/>
              <a:gdLst/>
              <a:ahLst/>
              <a:cxnLst/>
              <a:rect l="0" t="0" r="727075" b="106680"/>
              <a:pathLst>
                <a:path w="727075" h="106680">
                  <a:moveTo>
                    <a:pt x="0" y="17"/>
                  </a:moveTo>
                  <a:lnTo>
                    <a:pt x="0" y="106680"/>
                  </a:lnTo>
                  <a:lnTo>
                    <a:pt x="727075" y="106680"/>
                  </a:lnTo>
                  <a:lnTo>
                    <a:pt x="727075" y="17"/>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1252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lh4AAOYRAAAPIwAAjhIAAAAAAAAmAAAACAAAAP//////////"/>
                </a:ext>
              </a:extLst>
            </p:cNvSpPr>
            <p:nvPr/>
          </p:nvSpPr>
          <p:spPr>
            <a:xfrm>
              <a:off x="4972050" y="2909570"/>
              <a:ext cx="727075" cy="106680"/>
            </a:xfrm>
            <a:custGeom>
              <a:avLst/>
              <a:gdLst/>
              <a:ahLst/>
              <a:cxnLst/>
              <a:rect l="0" t="0" r="727075" b="106680"/>
              <a:pathLst>
                <a:path w="727075" h="106680">
                  <a:moveTo>
                    <a:pt x="0" y="0"/>
                  </a:moveTo>
                  <a:lnTo>
                    <a:pt x="0" y="106663"/>
                  </a:lnTo>
                  <a:lnTo>
                    <a:pt x="727075" y="106663"/>
                  </a:lnTo>
                  <a:lnTo>
                    <a:pt x="727075" y="0"/>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1252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IxoAAOYRAACcHgAAjhIAAAAAAAAmAAAACAAAAP//////////"/>
                </a:ext>
              </a:extLst>
            </p:cNvSpPr>
            <p:nvPr/>
          </p:nvSpPr>
          <p:spPr>
            <a:xfrm>
              <a:off x="4248785" y="2909570"/>
              <a:ext cx="727075" cy="106680"/>
            </a:xfrm>
            <a:custGeom>
              <a:avLst/>
              <a:gdLst/>
              <a:ahLst/>
              <a:cxnLst/>
              <a:rect l="0" t="0" r="727075" b="106680"/>
              <a:pathLst>
                <a:path w="727075" h="106680">
                  <a:moveTo>
                    <a:pt x="0" y="0"/>
                  </a:moveTo>
                  <a:lnTo>
                    <a:pt x="0" y="106663"/>
                  </a:lnTo>
                  <a:lnTo>
                    <a:pt x="727075" y="106663"/>
                  </a:lnTo>
                  <a:lnTo>
                    <a:pt x="727075" y="0"/>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1252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lh4AANkQAAAPIwAAgREAAAAAAAAmAAAACAAAAP//////////"/>
                </a:ext>
              </a:extLst>
            </p:cNvSpPr>
            <p:nvPr/>
          </p:nvSpPr>
          <p:spPr>
            <a:xfrm>
              <a:off x="4972050" y="2738755"/>
              <a:ext cx="727075" cy="106680"/>
            </a:xfrm>
            <a:custGeom>
              <a:avLst/>
              <a:gdLst/>
              <a:ahLst/>
              <a:cxnLst/>
              <a:rect l="0" t="0" r="727075" b="106680"/>
              <a:pathLst>
                <a:path w="727075" h="106680">
                  <a:moveTo>
                    <a:pt x="0" y="17"/>
                  </a:moveTo>
                  <a:lnTo>
                    <a:pt x="0" y="106680"/>
                  </a:lnTo>
                  <a:lnTo>
                    <a:pt x="727075" y="106680"/>
                  </a:lnTo>
                  <a:lnTo>
                    <a:pt x="727075" y="17"/>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20" name="Google Shape;1252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IxoAANkQAACcHgAAgREAAAAAAAAmAAAACAAAAP//////////"/>
                </a:ext>
              </a:extLst>
            </p:cNvSpPr>
            <p:nvPr/>
          </p:nvSpPr>
          <p:spPr>
            <a:xfrm>
              <a:off x="4248785" y="2738755"/>
              <a:ext cx="727075" cy="106680"/>
            </a:xfrm>
            <a:custGeom>
              <a:avLst/>
              <a:gdLst/>
              <a:ahLst/>
              <a:cxnLst/>
              <a:rect l="0" t="0" r="727075" b="106680"/>
              <a:pathLst>
                <a:path w="727075" h="106680">
                  <a:moveTo>
                    <a:pt x="0" y="17"/>
                  </a:moveTo>
                  <a:lnTo>
                    <a:pt x="0" y="106680"/>
                  </a:lnTo>
                  <a:lnTo>
                    <a:pt x="727075" y="106680"/>
                  </a:lnTo>
                  <a:lnTo>
                    <a:pt x="727075" y="17"/>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9" name="Google Shape;1252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H///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lh4AAMsPAAC4IgAAcxAAAAAAAAAmAAAACAAAAP//////////"/>
                </a:ext>
              </a:extLst>
            </p:cNvSpPr>
            <p:nvPr/>
          </p:nvSpPr>
          <p:spPr>
            <a:xfrm>
              <a:off x="4972050" y="2567305"/>
              <a:ext cx="671830" cy="106680"/>
            </a:xfrm>
            <a:custGeom>
              <a:avLst/>
              <a:gdLst/>
              <a:ahLst/>
              <a:cxnLst/>
              <a:rect l="0" t="0" r="671830" b="106680"/>
              <a:pathLst>
                <a:path w="671830" h="106680">
                  <a:moveTo>
                    <a:pt x="0" y="0"/>
                  </a:moveTo>
                  <a:lnTo>
                    <a:pt x="0" y="106663"/>
                  </a:lnTo>
                  <a:lnTo>
                    <a:pt x="671830" y="106663"/>
                  </a:lnTo>
                  <a:lnTo>
                    <a:pt x="671830" y="0"/>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1252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KBsAAMsPAACcHgAAcxAAAAAAAAAmAAAACAAAAP//////////"/>
                </a:ext>
              </a:extLst>
            </p:cNvSpPr>
            <p:nvPr/>
          </p:nvSpPr>
          <p:spPr>
            <a:xfrm>
              <a:off x="4414520" y="2567305"/>
              <a:ext cx="561340" cy="106680"/>
            </a:xfrm>
            <a:custGeom>
              <a:avLst/>
              <a:gdLst/>
              <a:ahLst/>
              <a:cxnLst/>
              <a:rect l="0" t="0" r="561340" b="106680"/>
              <a:pathLst>
                <a:path w="561340" h="106680">
                  <a:moveTo>
                    <a:pt x="0" y="0"/>
                  </a:moveTo>
                  <a:lnTo>
                    <a:pt x="0" y="106663"/>
                  </a:lnTo>
                  <a:lnTo>
                    <a:pt x="561340" y="106663"/>
                  </a:lnTo>
                  <a:lnTo>
                    <a:pt x="561340" y="0"/>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12527;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lh4AAL4OAAAKIgAAZg8AAAAAAAAmAAAACAAAAP//////////"/>
                </a:ext>
              </a:extLst>
            </p:cNvSpPr>
            <p:nvPr/>
          </p:nvSpPr>
          <p:spPr>
            <a:xfrm>
              <a:off x="4972050" y="2396490"/>
              <a:ext cx="561340" cy="106680"/>
            </a:xfrm>
            <a:custGeom>
              <a:avLst/>
              <a:gdLst/>
              <a:ahLst/>
              <a:cxnLst/>
              <a:rect l="0" t="0" r="561340" b="106680"/>
              <a:pathLst>
                <a:path w="561340" h="106680">
                  <a:moveTo>
                    <a:pt x="0" y="17"/>
                  </a:moveTo>
                  <a:lnTo>
                    <a:pt x="0" y="106663"/>
                  </a:lnTo>
                  <a:lnTo>
                    <a:pt x="561340" y="106663"/>
                  </a:lnTo>
                  <a:lnTo>
                    <a:pt x="561340" y="17"/>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6" name="Google Shape;1252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1hsAAL4OAACcHgAAZg8AAAAAAAAmAAAACAAAAP//////////"/>
                </a:ext>
              </a:extLst>
            </p:cNvSpPr>
            <p:nvPr/>
          </p:nvSpPr>
          <p:spPr>
            <a:xfrm>
              <a:off x="4525010" y="2396490"/>
              <a:ext cx="450850" cy="106680"/>
            </a:xfrm>
            <a:custGeom>
              <a:avLst/>
              <a:gdLst/>
              <a:ahLst/>
              <a:cxnLst/>
              <a:rect l="0" t="0" r="450850" b="106680"/>
              <a:pathLst>
                <a:path w="450850" h="106680">
                  <a:moveTo>
                    <a:pt x="17" y="17"/>
                  </a:moveTo>
                  <a:lnTo>
                    <a:pt x="17" y="106663"/>
                  </a:lnTo>
                  <a:lnTo>
                    <a:pt x="450850" y="106663"/>
                  </a:lnTo>
                  <a:lnTo>
                    <a:pt x="450850" y="17"/>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1252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lh4AALANAACuIAAAWA4AAAAAAAAmAAAACAAAAP//////////"/>
                </a:ext>
              </a:extLst>
            </p:cNvSpPr>
            <p:nvPr/>
          </p:nvSpPr>
          <p:spPr>
            <a:xfrm>
              <a:off x="4972050" y="2225040"/>
              <a:ext cx="340360" cy="106680"/>
            </a:xfrm>
            <a:custGeom>
              <a:avLst/>
              <a:gdLst/>
              <a:ahLst/>
              <a:cxnLst/>
              <a:rect l="0" t="0" r="340360" b="106680"/>
              <a:pathLst>
                <a:path w="340360" h="106680">
                  <a:moveTo>
                    <a:pt x="0" y="17"/>
                  </a:moveTo>
                  <a:lnTo>
                    <a:pt x="0" y="106680"/>
                  </a:lnTo>
                  <a:lnTo>
                    <a:pt x="340343" y="106680"/>
                  </a:lnTo>
                  <a:lnTo>
                    <a:pt x="340343" y="17"/>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4" name="Google Shape;1253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hBwAALANAACcHgAAWA4AAAAAAAAmAAAACAAAAP//////////"/>
                </a:ext>
              </a:extLst>
            </p:cNvSpPr>
            <p:nvPr/>
          </p:nvSpPr>
          <p:spPr>
            <a:xfrm>
              <a:off x="4635500" y="2225040"/>
              <a:ext cx="340360" cy="106680"/>
            </a:xfrm>
            <a:custGeom>
              <a:avLst/>
              <a:gdLst/>
              <a:ahLst/>
              <a:cxnLst/>
              <a:rect l="0" t="0" r="340360" b="106680"/>
              <a:pathLst>
                <a:path w="340360" h="106680">
                  <a:moveTo>
                    <a:pt x="17" y="17"/>
                  </a:moveTo>
                  <a:lnTo>
                    <a:pt x="17" y="106680"/>
                  </a:lnTo>
                  <a:lnTo>
                    <a:pt x="340360" y="106680"/>
                  </a:lnTo>
                  <a:lnTo>
                    <a:pt x="340360" y="17"/>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13" name="Google Shape;1253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PLy8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PLy8gB/f38AAAAAA8zMzADAwP8Af39/AAAAAAAAAAAAAAAAAAAAAAAAAAAAIQAAABgAAAAUAAAAmx4AAH0NAACbHgAA9hMAAAAAAAAmAAAACAAAAP//////////"/>
                </a:ext>
              </a:extLst>
            </p:cNvSpPr>
            <p:nvPr/>
          </p:nvSpPr>
          <p:spPr>
            <a:xfrm>
              <a:off x="4975225" y="2192655"/>
              <a:ext cx="0" cy="1052195"/>
            </a:xfrm>
            <a:custGeom>
              <a:avLst/>
              <a:gdLst/>
              <a:ahLst/>
              <a:cxnLst/>
              <a:rect l="0" t="0" r="0" b="1052195"/>
              <a:pathLst>
                <a:path w="0" h="1052195" fill="none">
                  <a:moveTo>
                    <a:pt x="0" y="0"/>
                  </a:moveTo>
                  <a:lnTo>
                    <a:pt x="0" y="1052195"/>
                  </a:lnTo>
                </a:path>
              </a:pathLst>
            </a:custGeom>
            <a:noFill/>
            <a:ln w="9525" cap="flat" cmpd="sng" algn="ctr">
              <a:solidFill>
                <a:srgbClr val="F2F2F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6" name="Google Shape;12532;p72"/>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D0aAAA1FAAA9SIAAKsZAAAQAAAAJgAAAAgAAAD/////AAAAAA=="/>
              </a:ext>
            </a:extLst>
          </p:cNvGrpSpPr>
          <p:nvPr/>
        </p:nvGrpSpPr>
        <p:grpSpPr>
          <a:xfrm rot="10800000">
            <a:off x="4265295" y="3284855"/>
            <a:ext cx="1417320" cy="887730"/>
            <a:chOff x="4265295" y="3284855"/>
            <a:chExt cx="1417320" cy="887730"/>
          </a:xfrm>
        </p:grpSpPr>
        <p:sp>
          <p:nvSpPr>
            <p:cNvPr id="234" name="Google Shape;12533;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Q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qBoAADUUAAD1IgAAYhUAAAAAAAAmAAAACAAAAP//////////"/>
                </a:ext>
              </a:extLst>
            </p:cNvSpPr>
            <p:nvPr/>
          </p:nvSpPr>
          <p:spPr>
            <a:xfrm>
              <a:off x="4333240" y="3284855"/>
              <a:ext cx="1349375" cy="191135"/>
            </a:xfrm>
            <a:prstGeom prst="rect">
              <a:avLst/>
            </a:pr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233" name="Google Shape;12534;p72"/>
            <p:cNvCxnSpPr>
              <a:stCxn id="234" idx="1"/>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PRoAAMsUAACoGgAAyxQAAAAAAAAmAAAACAAAAP//////////"/>
                </a:ext>
              </a:extLst>
            </p:cNvCxnSpPr>
            <p:nvPr/>
          </p:nvCxnSpPr>
          <p:spPr>
            <a:xfrm>
              <a:off x="4265295" y="3380105"/>
              <a:ext cx="67945" cy="0"/>
            </a:xfrm>
            <a:prstGeom prst="straightConnector1">
              <a:avLst/>
            </a:prstGeom>
            <a:noFill/>
            <a:ln w="9525" cap="flat" cmpd="sng" algn="ctr">
              <a:solidFill>
                <a:srgbClr val="435D74"/>
              </a:solidFill>
              <a:prstDash val="solid"/>
              <a:headEnd type="none"/>
              <a:tailEnd type="none"/>
            </a:ln>
            <a:effectLst/>
          </p:spPr>
        </p:cxnSp>
        <p:sp>
          <p:nvSpPr>
            <p:cNvPr id="232" name="Google Shape;12535;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cBsAAKkVAAAtIgAA1hYAAAAAAAAmAAAACAAAAP//////////"/>
                </a:ext>
              </a:extLst>
            </p:cNvSpPr>
            <p:nvPr/>
          </p:nvSpPr>
          <p:spPr>
            <a:xfrm>
              <a:off x="4460240" y="3521075"/>
              <a:ext cx="1095375" cy="191135"/>
            </a:xfrm>
            <a:prstGeom prst="rect">
              <a:avLst/>
            </a:pr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231" name="Google Shape;12536;p72"/>
            <p:cNvCxnSpPr>
              <a:endCxn id="232" idx="3"/>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LSIAAEAWAACfIgAAQBYAAAAAAAAmAAAACAAAAP//////////"/>
                </a:ext>
              </a:extLst>
            </p:cNvCxnSpPr>
            <p:nvPr/>
          </p:nvCxnSpPr>
          <p:spPr>
            <a:xfrm>
              <a:off x="5555615" y="3616960"/>
              <a:ext cx="72390" cy="0"/>
            </a:xfrm>
            <a:prstGeom prst="straightConnector1">
              <a:avLst/>
            </a:prstGeom>
            <a:noFill/>
            <a:ln w="9525" cap="flat" cmpd="sng" algn="ctr">
              <a:solidFill>
                <a:srgbClr val="5F7D95"/>
              </a:solidFill>
              <a:prstDash val="solid"/>
              <a:headEnd type="none"/>
              <a:tailEnd type="none"/>
            </a:ln>
            <a:effectLst/>
          </p:spPr>
        </p:cxnSp>
        <p:sp>
          <p:nvSpPr>
            <p:cNvPr id="230" name="Google Shape;12537;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xwAABQXAAA6IQAAQRgAAAAAAAAmAAAACAAAAP//////////"/>
                </a:ext>
              </a:extLst>
            </p:cNvSpPr>
            <p:nvPr/>
          </p:nvSpPr>
          <p:spPr>
            <a:xfrm>
              <a:off x="4614545" y="3751580"/>
              <a:ext cx="786765" cy="191135"/>
            </a:xfrm>
            <a:prstGeom prst="rect">
              <a:avLst/>
            </a:pr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229" name="Google Shape;12538;p72"/>
            <p:cNvCxnSpPr>
              <a:stCxn id="230" idx="1"/>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xsAAKoXAABjHAAAqhcAAAAAAAAmAAAACAAAAP//////////"/>
                </a:ext>
              </a:extLst>
            </p:cNvCxnSpPr>
            <p:nvPr/>
          </p:nvCxnSpPr>
          <p:spPr>
            <a:xfrm>
              <a:off x="4548505" y="3846830"/>
              <a:ext cx="66040" cy="0"/>
            </a:xfrm>
            <a:prstGeom prst="straightConnector1">
              <a:avLst/>
            </a:prstGeom>
            <a:noFill/>
            <a:ln w="9525" cap="flat" cmpd="sng" algn="ctr">
              <a:solidFill>
                <a:srgbClr val="869FB2"/>
              </a:solidFill>
              <a:prstDash val="solid"/>
              <a:headEnd type="none"/>
              <a:tailEnd type="none"/>
            </a:ln>
            <a:effectLst/>
          </p:spPr>
        </p:cxnSp>
        <p:sp>
          <p:nvSpPr>
            <p:cNvPr id="228" name="Google Shape;12539;p72"/>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eR0AAH4YAAAkIAAAqxkAAAAAAAAmAAAACAAAAP//////////"/>
                </a:ext>
              </a:extLst>
            </p:cNvSpPr>
            <p:nvPr/>
          </p:nvSpPr>
          <p:spPr>
            <a:xfrm>
              <a:off x="4791075" y="3981450"/>
              <a:ext cx="433705" cy="191135"/>
            </a:xfrm>
            <a:prstGeom prst="rect">
              <a:avLst/>
            </a:pr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227" name="Google Shape;12540;p72"/>
            <p:cNvCxnSpPr>
              <a:endCxn id="228" idx="3"/>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JCAAABQZAAB8IAAAFRkAAAAAAAAmAAAACAAAAP//////////"/>
                </a:ext>
              </a:extLst>
            </p:cNvCxnSpPr>
            <p:nvPr/>
          </p:nvCxnSpPr>
          <p:spPr>
            <a:xfrm flipH="1">
              <a:off x="5224780" y="4076700"/>
              <a:ext cx="55880" cy="635"/>
            </a:xfrm>
            <a:prstGeom prst="straightConnector1">
              <a:avLst/>
            </a:prstGeom>
            <a:noFill/>
            <a:ln w="9525" cap="flat" cmpd="sng" algn="ctr">
              <a:solidFill>
                <a:srgbClr val="BAC8D3"/>
              </a:solidFill>
              <a:prstDash val="solid"/>
              <a:headEnd type="none"/>
              <a:tailEnd type="none"/>
            </a:ln>
            <a:effectLst/>
          </p:spPr>
        </p:cxnSp>
      </p:grpSp>
      <p:grpSp>
        <p:nvGrpSpPr>
          <p:cNvPr id="235" name="Google Shape;12541;p72"/>
          <p:cNvGrpSpPr>
            <a:extLst>
              <a:ext uri="smNativeData">
                <pr:smNativeData xmlns:pr="smNativeData" xmlns="smNativeData" val="SMDATA_6_r2NKZxMAAAAlAAAAAQAAAA8BAAAAkAAAAEgAAACQAAAASAAAAAAAAAAAAAAAAAAAABcAAAAUAAAAAAAAAAAAAAD/fwAA/38AAAAAAAAJAAAABAAAACqp7T8fAAAAVAAAAAAAAAAAAAAAAAAAAAAAAAAAAAAAAAAAAAAAAAAAAAAAAAAAAAAAAAAAAAAAAAAAAAAAAAAAAAAAAAAAAAAAAAAAAAAAAAAAAAAAAAAAAAAAAAAAACEAAAAYAAAAFAAAAE8tAAB2DQAA5zMAAL8TAAAQAAAAJgAAAAgAAAD/////AAAAAA=="/>
              </a:ext>
            </a:extLst>
          </p:cNvGrpSpPr>
          <p:nvPr/>
        </p:nvGrpSpPr>
        <p:grpSpPr>
          <a:xfrm>
            <a:off x="7365365" y="2188210"/>
            <a:ext cx="1071880" cy="1021715"/>
            <a:chOff x="7365365" y="2188210"/>
            <a:chExt cx="1071880" cy="1021715"/>
          </a:xfrm>
        </p:grpSpPr>
        <p:sp>
          <p:nvSpPr>
            <p:cNvPr id="239" name="Google Shape;1254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zy4AAMYPAABnMgAA7xAAAAAAAAAmAAAACAAAAP//////////"/>
                </a:ext>
              </a:extLst>
            </p:cNvSpPr>
            <p:nvPr/>
          </p:nvSpPr>
          <p:spPr>
            <a:xfrm>
              <a:off x="7609205" y="2564130"/>
              <a:ext cx="584200" cy="188595"/>
            </a:xfrm>
            <a:custGeom>
              <a:avLst/>
              <a:gdLst/>
              <a:ahLst/>
              <a:cxnLst/>
              <a:rect l="0" t="0" r="584200" b="188595"/>
              <a:pathLst>
                <a:path w="584200" h="188595">
                  <a:moveTo>
                    <a:pt x="103284" y="4"/>
                  </a:moveTo>
                  <a:lnTo>
                    <a:pt x="37845" y="119512"/>
                  </a:lnTo>
                  <a:lnTo>
                    <a:pt x="5" y="188595"/>
                  </a:lnTo>
                  <a:lnTo>
                    <a:pt x="584195" y="188595"/>
                  </a:lnTo>
                  <a:lnTo>
                    <a:pt x="546355" y="119512"/>
                  </a:lnTo>
                  <a:lnTo>
                    <a:pt x="480921" y="4"/>
                  </a:ln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8" name="Google Shape;1254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Z+k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Z+kgB/f38AAAAAA8zMzADAwP8Af39/AAAAAAAAAAAAAAAAAAAAAAAAAAAAIQAAABgAAAAUAAAAfC8AAHYNAAC7MQAAlQ8AAAAAAAAmAAAACAAAAP//////////"/>
                </a:ext>
              </a:extLst>
            </p:cNvSpPr>
            <p:nvPr/>
          </p:nvSpPr>
          <p:spPr>
            <a:xfrm>
              <a:off x="7719060" y="2188210"/>
              <a:ext cx="365125" cy="344805"/>
            </a:xfrm>
            <a:custGeom>
              <a:avLst/>
              <a:gdLst/>
              <a:ahLst/>
              <a:cxnLst/>
              <a:rect l="0" t="0" r="365125" b="344805"/>
              <a:pathLst>
                <a:path w="365125" h="344805">
                  <a:moveTo>
                    <a:pt x="182599" y="0"/>
                  </a:moveTo>
                  <a:lnTo>
                    <a:pt x="4" y="344805"/>
                  </a:lnTo>
                  <a:lnTo>
                    <a:pt x="365125" y="344805"/>
                  </a:lnTo>
                  <a:lnTo>
                    <a:pt x="182599" y="0"/>
                  </a:lnTo>
                  <a:close/>
                </a:path>
              </a:pathLst>
            </a:custGeom>
            <a:noFill/>
            <a:ln w="9525" cap="flat" cmpd="sng" algn="ctr">
              <a:solidFill>
                <a:srgbClr val="667E9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7" name="Google Shape;1254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Ty0AAHgSAADnMwAAvxMAAAAAAAAmAAAACAAAAP//////////"/>
                </a:ext>
              </a:extLst>
            </p:cNvSpPr>
            <p:nvPr/>
          </p:nvSpPr>
          <p:spPr>
            <a:xfrm>
              <a:off x="7365365" y="3002280"/>
              <a:ext cx="1071880" cy="207645"/>
            </a:xfrm>
            <a:custGeom>
              <a:avLst/>
              <a:gdLst/>
              <a:ahLst/>
              <a:cxnLst/>
              <a:rect l="0" t="0" r="1071880" b="207645"/>
              <a:pathLst>
                <a:path w="1071880" h="207645">
                  <a:moveTo>
                    <a:pt x="119837" y="4"/>
                  </a:moveTo>
                  <a:lnTo>
                    <a:pt x="0" y="207645"/>
                  </a:lnTo>
                  <a:lnTo>
                    <a:pt x="1071880" y="207645"/>
                  </a:lnTo>
                  <a:lnTo>
                    <a:pt x="952043" y="4"/>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36" name="Google Shape;1254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Gy4AACARAAAdMwAARxIAAAAAAAAmAAAACAAAAP//////////"/>
                </a:ext>
              </a:extLst>
            </p:cNvSpPr>
            <p:nvPr/>
          </p:nvSpPr>
          <p:spPr>
            <a:xfrm>
              <a:off x="7494905" y="2783840"/>
              <a:ext cx="814070" cy="187325"/>
            </a:xfrm>
            <a:custGeom>
              <a:avLst/>
              <a:gdLst/>
              <a:ahLst/>
              <a:cxnLst/>
              <a:rect l="0" t="0" r="814070" b="187325"/>
              <a:pathLst>
                <a:path w="814070" h="187325">
                  <a:moveTo>
                    <a:pt x="105949" y="4"/>
                  </a:moveTo>
                  <a:lnTo>
                    <a:pt x="0" y="187325"/>
                  </a:lnTo>
                  <a:lnTo>
                    <a:pt x="814070" y="187325"/>
                  </a:lnTo>
                  <a:lnTo>
                    <a:pt x="708126" y="4"/>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0" name="Google Shape;12546;p72"/>
          <p:cNvGrpSpPr>
            <a:extLst>
              <a:ext uri="smNativeData">
                <pr:smNativeData xmlns:pr="smNativeData" xmlns="smNativeData" val="SMDATA_6_r2NKZxMAAAAlAAAAAQAAAA8BAAAAkAAAAEgAAACQAAAASAAAAAAAAAAAAAAAAAAAABcAAAAUAAAAAAAAAAAAAAD/fwAA/38AAAAAAAAJAAAABAAAACqp7T8fAAAAVAAAAAAAAAAAAAAAAAAAAAAAAAAAAAAAAAAAAAAAAAAAAAAAAAAAAAAAAAAAAAAAAAAAAAAAAAAAAAAAAAAAAAAAAAAAAAAAAAAAAAAAAAAAAAAAAAAAACEAAAAYAAAAFAAAAFkEAAAVEAAAxw4AAK8ZAAAQAAAAJgAAAAgAAAD/////AAAAAA=="/>
              </a:ext>
            </a:extLst>
          </p:cNvGrpSpPr>
          <p:nvPr/>
        </p:nvGrpSpPr>
        <p:grpSpPr>
          <a:xfrm>
            <a:off x="706755" y="2614295"/>
            <a:ext cx="1695450" cy="1560830"/>
            <a:chOff x="706755" y="2614295"/>
            <a:chExt cx="1695450" cy="1560830"/>
          </a:xfrm>
        </p:grpSpPr>
        <p:grpSp>
          <p:nvGrpSpPr>
            <p:cNvPr id="292" name="Google Shape;12547;p72"/>
            <p:cNvGrpSpPr>
              <a:extLst>
                <a:ext uri="smNativeData">
                  <pr:smNativeData xmlns:pr="smNativeData" xmlns="smNativeData" val="SMDATA_6_r2NKZxMAAAAlAAAAAQAAAA8BAAAAkAAAAEgAAACQAAAASAAAAAAAAAAAAAAAAAAAABcAAAAUAAAAAAAAAAAAAAD/fwAA/38AAAAAAAAJAAAABAAAAAIAAAAfAAAAVAAAAAAAAAAAAAAAAAAAAAAAAAAAAAAAAAAAAAAAAAAAAAAAAAAAAAAAAAAAAAAAAAAAAAAAAAAAAAAAAAAAAAAAAAAAAAAAAAAAAAAAAAAAAAAAAAAAACEAAAAYAAAAFAAAAOkEAABqEAAAjAUAADAZAAAAAAAAJgAAAAgAAAD/////AAAAAA=="/>
                </a:ext>
              </a:extLst>
            </p:cNvGrpSpPr>
            <p:nvPr/>
          </p:nvGrpSpPr>
          <p:grpSpPr>
            <a:xfrm>
              <a:off x="798195" y="2668270"/>
              <a:ext cx="103505" cy="1426210"/>
              <a:chOff x="798195" y="2668270"/>
              <a:chExt cx="103505" cy="1426210"/>
            </a:xfrm>
          </p:grpSpPr>
          <p:sp>
            <p:nvSpPr>
              <p:cNvPr id="299" name="Google Shape;1254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6QQAAGoQAACMBQAADBEAAAAAAAAmAAAACAAAAP//////////"/>
                  </a:ext>
                </a:extLst>
              </p:cNvSpPr>
              <p:nvPr/>
            </p:nvSpPr>
            <p:spPr>
              <a:xfrm>
                <a:off x="798195" y="2668270"/>
                <a:ext cx="103505" cy="102870"/>
              </a:xfrm>
              <a:custGeom>
                <a:avLst/>
                <a:gdLst/>
                <a:ahLst/>
                <a:cxnLst/>
                <a:rect l="0" t="0" r="103505" b="102870"/>
                <a:pathLst>
                  <a:path w="103505" h="102870">
                    <a:moveTo>
                      <a:pt x="51756" y="8"/>
                    </a:moveTo>
                    <a:cubicBezTo>
                      <a:pt x="23165" y="8"/>
                      <a:pt x="0" y="23034"/>
                      <a:pt x="0" y="51435"/>
                    </a:cubicBezTo>
                    <a:cubicBezTo>
                      <a:pt x="0" y="79836"/>
                      <a:pt x="23165" y="102862"/>
                      <a:pt x="51756" y="102862"/>
                    </a:cubicBezTo>
                    <a:cubicBezTo>
                      <a:pt x="80339" y="102862"/>
                      <a:pt x="103505" y="79836"/>
                      <a:pt x="103505" y="51435"/>
                    </a:cubicBezTo>
                    <a:cubicBezTo>
                      <a:pt x="103505" y="23034"/>
                      <a:pt x="80339" y="8"/>
                      <a:pt x="51756"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8" name="Google Shape;1254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6QQAAMURAACMBQAAaBIAAAAAAAAmAAAACAAAAP//////////"/>
                  </a:ext>
                </a:extLst>
              </p:cNvSpPr>
              <p:nvPr/>
            </p:nvSpPr>
            <p:spPr>
              <a:xfrm>
                <a:off x="798195" y="2888615"/>
                <a:ext cx="103505" cy="103505"/>
              </a:xfrm>
              <a:custGeom>
                <a:avLst/>
                <a:gdLst/>
                <a:ahLst/>
                <a:cxnLst/>
                <a:rect l="0" t="0" r="103505" b="103505"/>
                <a:pathLst>
                  <a:path w="103505" h="103505">
                    <a:moveTo>
                      <a:pt x="51756" y="0"/>
                    </a:moveTo>
                    <a:cubicBezTo>
                      <a:pt x="23165" y="0"/>
                      <a:pt x="0" y="23165"/>
                      <a:pt x="0" y="51756"/>
                    </a:cubicBezTo>
                    <a:cubicBezTo>
                      <a:pt x="0" y="80339"/>
                      <a:pt x="23165" y="103505"/>
                      <a:pt x="51756" y="103505"/>
                    </a:cubicBezTo>
                    <a:cubicBezTo>
                      <a:pt x="80339" y="103505"/>
                      <a:pt x="103505" y="80339"/>
                      <a:pt x="103505" y="51756"/>
                    </a:cubicBezTo>
                    <a:cubicBezTo>
                      <a:pt x="103505" y="23165"/>
                      <a:pt x="80339" y="0"/>
                      <a:pt x="51756"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7" name="Google Shape;1255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6QQAACETAACMBQAAwxMAAAAAAAAmAAAACAAAAP//////////"/>
                  </a:ext>
                </a:extLst>
              </p:cNvSpPr>
              <p:nvPr/>
            </p:nvSpPr>
            <p:spPr>
              <a:xfrm>
                <a:off x="798195" y="3109595"/>
                <a:ext cx="103505" cy="102870"/>
              </a:xfrm>
              <a:custGeom>
                <a:avLst/>
                <a:gdLst/>
                <a:ahLst/>
                <a:cxnLst/>
                <a:rect l="0" t="0" r="103505" b="102870"/>
                <a:pathLst>
                  <a:path w="103505" h="102870">
                    <a:moveTo>
                      <a:pt x="51756" y="8"/>
                    </a:moveTo>
                    <a:cubicBezTo>
                      <a:pt x="23169" y="8"/>
                      <a:pt x="0" y="23046"/>
                      <a:pt x="0" y="51443"/>
                    </a:cubicBezTo>
                    <a:cubicBezTo>
                      <a:pt x="0" y="79840"/>
                      <a:pt x="23169" y="102862"/>
                      <a:pt x="51756" y="102862"/>
                    </a:cubicBezTo>
                    <a:cubicBezTo>
                      <a:pt x="80335" y="102862"/>
                      <a:pt x="103505" y="79840"/>
                      <a:pt x="103505" y="51443"/>
                    </a:cubicBezTo>
                    <a:cubicBezTo>
                      <a:pt x="103505" y="23046"/>
                      <a:pt x="80335" y="8"/>
                      <a:pt x="51756" y="8"/>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6" name="Google Shape;1255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6QQAAHwUAACMBQAAHhUAAAAAAAAmAAAACAAAAP//////////"/>
                  </a:ext>
                </a:extLst>
              </p:cNvSpPr>
              <p:nvPr/>
            </p:nvSpPr>
            <p:spPr>
              <a:xfrm>
                <a:off x="798195" y="3329940"/>
                <a:ext cx="103505" cy="102870"/>
              </a:xfrm>
              <a:custGeom>
                <a:avLst/>
                <a:gdLst/>
                <a:ahLst/>
                <a:cxnLst/>
                <a:rect l="0" t="0" r="103505" b="102870"/>
                <a:pathLst>
                  <a:path w="103505" h="102870">
                    <a:moveTo>
                      <a:pt x="51756" y="0"/>
                    </a:moveTo>
                    <a:cubicBezTo>
                      <a:pt x="23169" y="0"/>
                      <a:pt x="0" y="23027"/>
                      <a:pt x="0" y="51431"/>
                    </a:cubicBezTo>
                    <a:cubicBezTo>
                      <a:pt x="0" y="79843"/>
                      <a:pt x="23169" y="102870"/>
                      <a:pt x="51756" y="102870"/>
                    </a:cubicBezTo>
                    <a:cubicBezTo>
                      <a:pt x="80335" y="102870"/>
                      <a:pt x="103505" y="79843"/>
                      <a:pt x="103505" y="51431"/>
                    </a:cubicBezTo>
                    <a:cubicBezTo>
                      <a:pt x="103505" y="23027"/>
                      <a:pt x="80335" y="0"/>
                      <a:pt x="51756"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5" name="Google Shape;1255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6QQAANcVAACMBQAAeRYAAAAAAAAmAAAACAAAAP//////////"/>
                  </a:ext>
                </a:extLst>
              </p:cNvSpPr>
              <p:nvPr/>
            </p:nvSpPr>
            <p:spPr>
              <a:xfrm>
                <a:off x="798195" y="3550285"/>
                <a:ext cx="103505" cy="102870"/>
              </a:xfrm>
              <a:custGeom>
                <a:avLst/>
                <a:gdLst/>
                <a:ahLst/>
                <a:cxnLst/>
                <a:rect l="0" t="0" r="103505" b="102870"/>
                <a:pathLst>
                  <a:path w="103505" h="102870">
                    <a:moveTo>
                      <a:pt x="51756" y="8"/>
                    </a:moveTo>
                    <a:cubicBezTo>
                      <a:pt x="23169" y="8"/>
                      <a:pt x="0" y="23034"/>
                      <a:pt x="0" y="51435"/>
                    </a:cubicBezTo>
                    <a:cubicBezTo>
                      <a:pt x="0" y="79836"/>
                      <a:pt x="23169" y="102862"/>
                      <a:pt x="51756" y="102862"/>
                    </a:cubicBezTo>
                    <a:cubicBezTo>
                      <a:pt x="80335" y="102862"/>
                      <a:pt x="103505" y="79836"/>
                      <a:pt x="103505" y="51435"/>
                    </a:cubicBezTo>
                    <a:cubicBezTo>
                      <a:pt x="103505" y="23034"/>
                      <a:pt x="80335" y="8"/>
                      <a:pt x="51756" y="8"/>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4" name="Google Shape;1255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6QQAADIXAACMBQAA1RcAAAAAAAAmAAAACAAAAP//////////"/>
                  </a:ext>
                </a:extLst>
              </p:cNvSpPr>
              <p:nvPr/>
            </p:nvSpPr>
            <p:spPr>
              <a:xfrm>
                <a:off x="798195" y="3770630"/>
                <a:ext cx="103505" cy="103505"/>
              </a:xfrm>
              <a:custGeom>
                <a:avLst/>
                <a:gdLst/>
                <a:ahLst/>
                <a:cxnLst/>
                <a:rect l="0" t="0" r="103505" b="103505"/>
                <a:pathLst>
                  <a:path w="103505" h="103505">
                    <a:moveTo>
                      <a:pt x="51756" y="0"/>
                    </a:moveTo>
                    <a:cubicBezTo>
                      <a:pt x="23169" y="0"/>
                      <a:pt x="0" y="23165"/>
                      <a:pt x="0" y="51756"/>
                    </a:cubicBezTo>
                    <a:cubicBezTo>
                      <a:pt x="0" y="80331"/>
                      <a:pt x="23169" y="103496"/>
                      <a:pt x="51756" y="103496"/>
                    </a:cubicBezTo>
                    <a:cubicBezTo>
                      <a:pt x="80335" y="103496"/>
                      <a:pt x="103505" y="80331"/>
                      <a:pt x="103505" y="51756"/>
                    </a:cubicBezTo>
                    <a:cubicBezTo>
                      <a:pt x="103505" y="23165"/>
                      <a:pt x="80335" y="0"/>
                      <a:pt x="51756"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3" name="Google Shape;1255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6QQAAI4YAACMBQAAMBkAAAAAAAAmAAAACAAAAP//////////"/>
                  </a:ext>
                </a:extLst>
              </p:cNvSpPr>
              <p:nvPr/>
            </p:nvSpPr>
            <p:spPr>
              <a:xfrm>
                <a:off x="798195" y="3991610"/>
                <a:ext cx="103505" cy="102870"/>
              </a:xfrm>
              <a:custGeom>
                <a:avLst/>
                <a:gdLst/>
                <a:ahLst/>
                <a:cxnLst/>
                <a:rect l="0" t="0" r="103505" b="102870"/>
                <a:pathLst>
                  <a:path w="103505" h="102870">
                    <a:moveTo>
                      <a:pt x="51756" y="0"/>
                    </a:moveTo>
                    <a:cubicBezTo>
                      <a:pt x="23169" y="0"/>
                      <a:pt x="0" y="23027"/>
                      <a:pt x="0" y="51431"/>
                    </a:cubicBezTo>
                    <a:cubicBezTo>
                      <a:pt x="0" y="79843"/>
                      <a:pt x="23169" y="102870"/>
                      <a:pt x="51756" y="102870"/>
                    </a:cubicBezTo>
                    <a:cubicBezTo>
                      <a:pt x="80335" y="102870"/>
                      <a:pt x="103505" y="79843"/>
                      <a:pt x="103505" y="51431"/>
                    </a:cubicBezTo>
                    <a:cubicBezTo>
                      <a:pt x="103505" y="23027"/>
                      <a:pt x="80335" y="0"/>
                      <a:pt x="51756"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84" name="Google Shape;12555;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kGAABqEAAACwcAADAZAAAAAAAAJgAAAAgAAAD/////AAAAAA=="/>
                </a:ext>
              </a:extLst>
            </p:cNvGrpSpPr>
            <p:nvPr/>
          </p:nvGrpSpPr>
          <p:grpSpPr>
            <a:xfrm>
              <a:off x="1042035" y="2668270"/>
              <a:ext cx="102870" cy="1426210"/>
              <a:chOff x="1042035" y="2668270"/>
              <a:chExt cx="102870" cy="1426210"/>
            </a:xfrm>
          </p:grpSpPr>
          <p:sp>
            <p:nvSpPr>
              <p:cNvPr id="291" name="Google Shape;1255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QYAAGoQAAALBwAADBEAAAAAAAAmAAAACAAAAP//////////"/>
                  </a:ext>
                </a:extLst>
              </p:cNvSpPr>
              <p:nvPr/>
            </p:nvSpPr>
            <p:spPr>
              <a:xfrm>
                <a:off x="1042035" y="2668270"/>
                <a:ext cx="102870" cy="102870"/>
              </a:xfrm>
              <a:custGeom>
                <a:avLst/>
                <a:gdLst/>
                <a:ahLst/>
                <a:cxnLst/>
                <a:rect l="0" t="0" r="102870" b="102870"/>
                <a:pathLst>
                  <a:path w="102870" h="102870">
                    <a:moveTo>
                      <a:pt x="51439" y="8"/>
                    </a:moveTo>
                    <a:cubicBezTo>
                      <a:pt x="23023" y="8"/>
                      <a:pt x="0" y="23034"/>
                      <a:pt x="0" y="51435"/>
                    </a:cubicBezTo>
                    <a:cubicBezTo>
                      <a:pt x="0" y="79836"/>
                      <a:pt x="23023" y="102862"/>
                      <a:pt x="51439" y="102862"/>
                    </a:cubicBezTo>
                    <a:cubicBezTo>
                      <a:pt x="79847" y="102862"/>
                      <a:pt x="102870" y="79836"/>
                      <a:pt x="102870" y="51435"/>
                    </a:cubicBezTo>
                    <a:cubicBezTo>
                      <a:pt x="102870" y="23034"/>
                      <a:pt x="79847" y="8"/>
                      <a:pt x="51439"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90" name="Google Shape;12557;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Y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QYAAMURAAALBwAAaBIAAAAAAAAmAAAACAAAAP//////////"/>
                  </a:ext>
                </a:extLst>
              </p:cNvSpPr>
              <p:nvPr/>
            </p:nvSpPr>
            <p:spPr>
              <a:xfrm>
                <a:off x="1042035" y="2888615"/>
                <a:ext cx="102870" cy="103505"/>
              </a:xfrm>
              <a:custGeom>
                <a:avLst/>
                <a:gdLst/>
                <a:ahLst/>
                <a:cxnLst/>
                <a:rect l="0" t="0" r="102870" b="103505"/>
                <a:pathLst>
                  <a:path w="102870" h="103505">
                    <a:moveTo>
                      <a:pt x="51439" y="0"/>
                    </a:moveTo>
                    <a:cubicBezTo>
                      <a:pt x="23023" y="0"/>
                      <a:pt x="0" y="23165"/>
                      <a:pt x="0" y="51756"/>
                    </a:cubicBezTo>
                    <a:cubicBezTo>
                      <a:pt x="0" y="80339"/>
                      <a:pt x="23023" y="103505"/>
                      <a:pt x="51439" y="103505"/>
                    </a:cubicBezTo>
                    <a:cubicBezTo>
                      <a:pt x="79847" y="103505"/>
                      <a:pt x="102870" y="80339"/>
                      <a:pt x="102870" y="51756"/>
                    </a:cubicBezTo>
                    <a:cubicBezTo>
                      <a:pt x="102870" y="23165"/>
                      <a:pt x="79847" y="0"/>
                      <a:pt x="51439"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9" name="Google Shape;1255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X///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QYAACETAAALBwAAwxMAAAAAAAAmAAAACAAAAP//////////"/>
                  </a:ext>
                </a:extLst>
              </p:cNvSpPr>
              <p:nvPr/>
            </p:nvSpPr>
            <p:spPr>
              <a:xfrm>
                <a:off x="1042035" y="3109595"/>
                <a:ext cx="102870" cy="102870"/>
              </a:xfrm>
              <a:custGeom>
                <a:avLst/>
                <a:gdLst/>
                <a:ahLst/>
                <a:cxnLst/>
                <a:rect l="0" t="0" r="102870" b="102870"/>
                <a:pathLst>
                  <a:path w="102870" h="102870">
                    <a:moveTo>
                      <a:pt x="51439" y="8"/>
                    </a:moveTo>
                    <a:cubicBezTo>
                      <a:pt x="23027" y="8"/>
                      <a:pt x="0" y="23046"/>
                      <a:pt x="0" y="51443"/>
                    </a:cubicBezTo>
                    <a:cubicBezTo>
                      <a:pt x="0" y="79840"/>
                      <a:pt x="23027" y="102862"/>
                      <a:pt x="51439" y="102862"/>
                    </a:cubicBezTo>
                    <a:cubicBezTo>
                      <a:pt x="79843" y="102862"/>
                      <a:pt x="102870" y="79840"/>
                      <a:pt x="102870" y="51443"/>
                    </a:cubicBezTo>
                    <a:cubicBezTo>
                      <a:pt x="102870" y="23046"/>
                      <a:pt x="79843" y="8"/>
                      <a:pt x="51439"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8" name="Google Shape;1255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QYAAHwUAAALBwAAHhUAAAAAAAAmAAAACAAAAP//////////"/>
                  </a:ext>
                </a:extLst>
              </p:cNvSpPr>
              <p:nvPr/>
            </p:nvSpPr>
            <p:spPr>
              <a:xfrm>
                <a:off x="1042035" y="3329940"/>
                <a:ext cx="102870" cy="102870"/>
              </a:xfrm>
              <a:custGeom>
                <a:avLst/>
                <a:gdLst/>
                <a:ahLst/>
                <a:cxnLst/>
                <a:rect l="0" t="0" r="102870" b="102870"/>
                <a:pathLst>
                  <a:path w="102870" h="102870">
                    <a:moveTo>
                      <a:pt x="51439" y="0"/>
                    </a:moveTo>
                    <a:cubicBezTo>
                      <a:pt x="23027" y="0"/>
                      <a:pt x="0" y="23027"/>
                      <a:pt x="0" y="51431"/>
                    </a:cubicBezTo>
                    <a:cubicBezTo>
                      <a:pt x="0" y="79843"/>
                      <a:pt x="23027" y="102870"/>
                      <a:pt x="51439" y="102870"/>
                    </a:cubicBezTo>
                    <a:cubicBezTo>
                      <a:pt x="79843" y="102870"/>
                      <a:pt x="102870" y="79843"/>
                      <a:pt x="102870" y="51431"/>
                    </a:cubicBezTo>
                    <a:cubicBezTo>
                      <a:pt x="102870" y="23027"/>
                      <a:pt x="79843" y="0"/>
                      <a:pt x="51439"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7" name="Google Shape;1256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aQYAANcVAAALBwAAeRYAAAAAAAAmAAAACAAAAP//////////"/>
                  </a:ext>
                </a:extLst>
              </p:cNvSpPr>
              <p:nvPr/>
            </p:nvSpPr>
            <p:spPr>
              <a:xfrm>
                <a:off x="1042035" y="3550285"/>
                <a:ext cx="102870" cy="102870"/>
              </a:xfrm>
              <a:custGeom>
                <a:avLst/>
                <a:gdLst/>
                <a:ahLst/>
                <a:cxnLst/>
                <a:rect l="0" t="0" r="102870" b="102870"/>
                <a:pathLst>
                  <a:path w="102870" h="102870">
                    <a:moveTo>
                      <a:pt x="51439" y="8"/>
                    </a:moveTo>
                    <a:cubicBezTo>
                      <a:pt x="23027" y="8"/>
                      <a:pt x="0" y="23034"/>
                      <a:pt x="0" y="51435"/>
                    </a:cubicBezTo>
                    <a:cubicBezTo>
                      <a:pt x="0" y="79836"/>
                      <a:pt x="23027" y="102862"/>
                      <a:pt x="51439" y="102862"/>
                    </a:cubicBezTo>
                    <a:cubicBezTo>
                      <a:pt x="79843" y="102862"/>
                      <a:pt x="102870" y="79836"/>
                      <a:pt x="102870" y="51435"/>
                    </a:cubicBezTo>
                    <a:cubicBezTo>
                      <a:pt x="102870" y="23034"/>
                      <a:pt x="79843" y="8"/>
                      <a:pt x="51439" y="8"/>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6" name="Google Shape;1256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w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aQYAADIXAAALBwAA1RcAAAAAAAAmAAAACAAAAP//////////"/>
                  </a:ext>
                </a:extLst>
              </p:cNvSpPr>
              <p:nvPr/>
            </p:nvSpPr>
            <p:spPr>
              <a:xfrm>
                <a:off x="1042035" y="3770630"/>
                <a:ext cx="102870" cy="103505"/>
              </a:xfrm>
              <a:custGeom>
                <a:avLst/>
                <a:gdLst/>
                <a:ahLst/>
                <a:cxnLst/>
                <a:rect l="0" t="0" r="102870" b="103505"/>
                <a:pathLst>
                  <a:path w="102870" h="103505">
                    <a:moveTo>
                      <a:pt x="51439" y="0"/>
                    </a:moveTo>
                    <a:cubicBezTo>
                      <a:pt x="23027" y="0"/>
                      <a:pt x="0" y="23165"/>
                      <a:pt x="0" y="51756"/>
                    </a:cubicBezTo>
                    <a:cubicBezTo>
                      <a:pt x="0" y="80331"/>
                      <a:pt x="23027" y="103496"/>
                      <a:pt x="51439" y="103496"/>
                    </a:cubicBezTo>
                    <a:cubicBezTo>
                      <a:pt x="79843" y="103496"/>
                      <a:pt x="102870" y="80331"/>
                      <a:pt x="102870" y="51756"/>
                    </a:cubicBezTo>
                    <a:cubicBezTo>
                      <a:pt x="102870" y="23165"/>
                      <a:pt x="79843" y="0"/>
                      <a:pt x="51439"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5" name="Google Shape;1256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aQYAAI4YAAALBwAAMBkAAAAAAAAmAAAACAAAAP//////////"/>
                  </a:ext>
                </a:extLst>
              </p:cNvSpPr>
              <p:nvPr/>
            </p:nvSpPr>
            <p:spPr>
              <a:xfrm>
                <a:off x="1042035" y="3991610"/>
                <a:ext cx="102870" cy="102870"/>
              </a:xfrm>
              <a:custGeom>
                <a:avLst/>
                <a:gdLst/>
                <a:ahLst/>
                <a:cxnLst/>
                <a:rect l="0" t="0" r="102870" b="102870"/>
                <a:pathLst>
                  <a:path w="102870" h="102870">
                    <a:moveTo>
                      <a:pt x="51439" y="0"/>
                    </a:moveTo>
                    <a:cubicBezTo>
                      <a:pt x="23027" y="0"/>
                      <a:pt x="0" y="23027"/>
                      <a:pt x="0" y="51431"/>
                    </a:cubicBezTo>
                    <a:cubicBezTo>
                      <a:pt x="0" y="79843"/>
                      <a:pt x="23027" y="102870"/>
                      <a:pt x="51439" y="102870"/>
                    </a:cubicBezTo>
                    <a:cubicBezTo>
                      <a:pt x="79843" y="102870"/>
                      <a:pt x="102870" y="79843"/>
                      <a:pt x="102870" y="51431"/>
                    </a:cubicBezTo>
                    <a:cubicBezTo>
                      <a:pt x="102870" y="23027"/>
                      <a:pt x="79843" y="0"/>
                      <a:pt x="51439"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76" name="Google Shape;12563;p72"/>
            <p:cNvGrpSpPr>
              <a:extLst>
                <a:ext uri="smNativeData">
                  <pr:smNativeData xmlns:pr="smNativeData" xmlns="smNativeData" val="SMDATA_6_r2NKZxMAAAAlAAAAAQAAAA8BAAAAkAAAAEgAAACQAAAASAAAAAAAAAAAAAAAAAAAABcAAAAUAAAAAAAAAAAAAAD/fwAA/38AAAAAAAAJAAAABAAAAERgWjwfAAAAVAAAAAAAAAAAAAAAAAAAAAAAAAAAAAAAAAAAAAAAAAAAAAAAAAAAAAAAAAAAAAAAAAAAAAAAAAAAAAAAAAAAAAAAAAAAAAAAAAAAAAAAAAAAAAAAAAAAACEAAAAYAAAAFAAAAN4HAABqEAAAgAgAADAZAAAAAAAAJgAAAAgAAAD/////AAAAAA=="/>
                </a:ext>
              </a:extLst>
            </p:cNvGrpSpPr>
            <p:nvPr/>
          </p:nvGrpSpPr>
          <p:grpSpPr>
            <a:xfrm>
              <a:off x="1278890" y="2668270"/>
              <a:ext cx="102870" cy="1426210"/>
              <a:chOff x="1278890" y="2668270"/>
              <a:chExt cx="102870" cy="1426210"/>
            </a:xfrm>
          </p:grpSpPr>
          <p:sp>
            <p:nvSpPr>
              <p:cNvPr id="283" name="Google Shape;1256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3gcAAGoQAACACAAADBEAAAAAAAAmAAAACAAAAP//////////"/>
                  </a:ext>
                </a:extLst>
              </p:cNvSpPr>
              <p:nvPr/>
            </p:nvSpPr>
            <p:spPr>
              <a:xfrm>
                <a:off x="1278890" y="2668270"/>
                <a:ext cx="102870" cy="102870"/>
              </a:xfrm>
              <a:custGeom>
                <a:avLst/>
                <a:gdLst/>
                <a:ahLst/>
                <a:cxnLst/>
                <a:rect l="0" t="0" r="102870" b="102870"/>
                <a:pathLst>
                  <a:path w="102870" h="102870">
                    <a:moveTo>
                      <a:pt x="51439" y="8"/>
                    </a:moveTo>
                    <a:cubicBezTo>
                      <a:pt x="23023" y="8"/>
                      <a:pt x="0" y="23034"/>
                      <a:pt x="0" y="51435"/>
                    </a:cubicBezTo>
                    <a:cubicBezTo>
                      <a:pt x="0" y="79836"/>
                      <a:pt x="23023" y="102862"/>
                      <a:pt x="51439" y="102862"/>
                    </a:cubicBezTo>
                    <a:cubicBezTo>
                      <a:pt x="79847" y="102862"/>
                      <a:pt x="102870" y="79836"/>
                      <a:pt x="102870" y="51435"/>
                    </a:cubicBezTo>
                    <a:cubicBezTo>
                      <a:pt x="102870" y="23034"/>
                      <a:pt x="79847" y="8"/>
                      <a:pt x="51439"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1256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3gcAAMURAACACAAAaBIAAAAAAAAmAAAACAAAAP//////////"/>
                  </a:ext>
                </a:extLst>
              </p:cNvSpPr>
              <p:nvPr/>
            </p:nvSpPr>
            <p:spPr>
              <a:xfrm>
                <a:off x="1278890" y="2888615"/>
                <a:ext cx="102870" cy="103505"/>
              </a:xfrm>
              <a:custGeom>
                <a:avLst/>
                <a:gdLst/>
                <a:ahLst/>
                <a:cxnLst/>
                <a:rect l="0" t="0" r="102870" b="103505"/>
                <a:pathLst>
                  <a:path w="102870" h="103505">
                    <a:moveTo>
                      <a:pt x="51439" y="0"/>
                    </a:moveTo>
                    <a:cubicBezTo>
                      <a:pt x="23023" y="0"/>
                      <a:pt x="0" y="23165"/>
                      <a:pt x="0" y="51756"/>
                    </a:cubicBezTo>
                    <a:cubicBezTo>
                      <a:pt x="0" y="80339"/>
                      <a:pt x="23023" y="103505"/>
                      <a:pt x="51439" y="103505"/>
                    </a:cubicBezTo>
                    <a:cubicBezTo>
                      <a:pt x="79847" y="103505"/>
                      <a:pt x="102870" y="80339"/>
                      <a:pt x="102870" y="51756"/>
                    </a:cubicBezTo>
                    <a:cubicBezTo>
                      <a:pt x="102870" y="23165"/>
                      <a:pt x="79847" y="0"/>
                      <a:pt x="51439"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1256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3gcAACETAACACAAAwxMAAAAAAAAmAAAACAAAAP//////////"/>
                  </a:ext>
                </a:extLst>
              </p:cNvSpPr>
              <p:nvPr/>
            </p:nvSpPr>
            <p:spPr>
              <a:xfrm>
                <a:off x="1278890" y="3109595"/>
                <a:ext cx="102870" cy="102870"/>
              </a:xfrm>
              <a:custGeom>
                <a:avLst/>
                <a:gdLst/>
                <a:ahLst/>
                <a:cxnLst/>
                <a:rect l="0" t="0" r="102870" b="102870"/>
                <a:pathLst>
                  <a:path w="102870" h="102870">
                    <a:moveTo>
                      <a:pt x="51439" y="8"/>
                    </a:moveTo>
                    <a:cubicBezTo>
                      <a:pt x="23027" y="8"/>
                      <a:pt x="0" y="23046"/>
                      <a:pt x="0" y="51443"/>
                    </a:cubicBezTo>
                    <a:cubicBezTo>
                      <a:pt x="0" y="79840"/>
                      <a:pt x="23027" y="102862"/>
                      <a:pt x="51439" y="102862"/>
                    </a:cubicBezTo>
                    <a:cubicBezTo>
                      <a:pt x="79843" y="102862"/>
                      <a:pt x="102870" y="79840"/>
                      <a:pt x="102870" y="51443"/>
                    </a:cubicBezTo>
                    <a:cubicBezTo>
                      <a:pt x="102870" y="23046"/>
                      <a:pt x="79843" y="8"/>
                      <a:pt x="51439"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80" name="Google Shape;12567;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X///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3gcAAHwUAACACAAAHhUAAAAAAAAmAAAACAAAAP//////////"/>
                  </a:ext>
                </a:extLst>
              </p:cNvSpPr>
              <p:nvPr/>
            </p:nvSpPr>
            <p:spPr>
              <a:xfrm>
                <a:off x="1278890" y="3329940"/>
                <a:ext cx="102870" cy="102870"/>
              </a:xfrm>
              <a:custGeom>
                <a:avLst/>
                <a:gdLst/>
                <a:ahLst/>
                <a:cxnLst/>
                <a:rect l="0" t="0" r="102870" b="102870"/>
                <a:pathLst>
                  <a:path w="102870" h="102870">
                    <a:moveTo>
                      <a:pt x="51439" y="0"/>
                    </a:moveTo>
                    <a:cubicBezTo>
                      <a:pt x="23027" y="0"/>
                      <a:pt x="0" y="23027"/>
                      <a:pt x="0" y="51431"/>
                    </a:cubicBezTo>
                    <a:cubicBezTo>
                      <a:pt x="0" y="79843"/>
                      <a:pt x="23027" y="102870"/>
                      <a:pt x="51439" y="102870"/>
                    </a:cubicBezTo>
                    <a:cubicBezTo>
                      <a:pt x="79843" y="102870"/>
                      <a:pt x="102870" y="79843"/>
                      <a:pt x="102870" y="51431"/>
                    </a:cubicBezTo>
                    <a:cubicBezTo>
                      <a:pt x="102870" y="23027"/>
                      <a:pt x="79843" y="0"/>
                      <a:pt x="51439"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9" name="Google Shape;1256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3gcAANcVAACACAAAeRYAAAAAAAAmAAAACAAAAP//////////"/>
                  </a:ext>
                </a:extLst>
              </p:cNvSpPr>
              <p:nvPr/>
            </p:nvSpPr>
            <p:spPr>
              <a:xfrm>
                <a:off x="1278890" y="3550285"/>
                <a:ext cx="102870" cy="102870"/>
              </a:xfrm>
              <a:custGeom>
                <a:avLst/>
                <a:gdLst/>
                <a:ahLst/>
                <a:cxnLst/>
                <a:rect l="0" t="0" r="102870" b="102870"/>
                <a:pathLst>
                  <a:path w="102870" h="102870">
                    <a:moveTo>
                      <a:pt x="51439" y="8"/>
                    </a:moveTo>
                    <a:cubicBezTo>
                      <a:pt x="23027" y="8"/>
                      <a:pt x="0" y="23034"/>
                      <a:pt x="0" y="51435"/>
                    </a:cubicBezTo>
                    <a:cubicBezTo>
                      <a:pt x="0" y="79836"/>
                      <a:pt x="23027" y="102862"/>
                      <a:pt x="51439" y="102862"/>
                    </a:cubicBezTo>
                    <a:cubicBezTo>
                      <a:pt x="79843" y="102862"/>
                      <a:pt x="102870" y="79836"/>
                      <a:pt x="102870" y="51435"/>
                    </a:cubicBezTo>
                    <a:cubicBezTo>
                      <a:pt x="102870" y="23034"/>
                      <a:pt x="79843" y="8"/>
                      <a:pt x="51439"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8" name="Google Shape;1256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3gcAADIXAACACAAA1RcAAAAAAAAmAAAACAAAAP//////////"/>
                  </a:ext>
                </a:extLst>
              </p:cNvSpPr>
              <p:nvPr/>
            </p:nvSpPr>
            <p:spPr>
              <a:xfrm>
                <a:off x="1278890" y="3770630"/>
                <a:ext cx="102870" cy="103505"/>
              </a:xfrm>
              <a:custGeom>
                <a:avLst/>
                <a:gdLst/>
                <a:ahLst/>
                <a:cxnLst/>
                <a:rect l="0" t="0" r="102870" b="103505"/>
                <a:pathLst>
                  <a:path w="102870" h="103505">
                    <a:moveTo>
                      <a:pt x="51439" y="0"/>
                    </a:moveTo>
                    <a:cubicBezTo>
                      <a:pt x="23027" y="0"/>
                      <a:pt x="0" y="23165"/>
                      <a:pt x="0" y="51756"/>
                    </a:cubicBezTo>
                    <a:cubicBezTo>
                      <a:pt x="0" y="80331"/>
                      <a:pt x="23027" y="103496"/>
                      <a:pt x="51439" y="103496"/>
                    </a:cubicBezTo>
                    <a:cubicBezTo>
                      <a:pt x="79843" y="103496"/>
                      <a:pt x="102870" y="80331"/>
                      <a:pt x="102870" y="51756"/>
                    </a:cubicBezTo>
                    <a:cubicBezTo>
                      <a:pt x="102870" y="23165"/>
                      <a:pt x="79843" y="0"/>
                      <a:pt x="51439"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1257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3gcAAI4YAACACAAAMBkAAAAAAAAmAAAACAAAAP//////////"/>
                  </a:ext>
                </a:extLst>
              </p:cNvSpPr>
              <p:nvPr/>
            </p:nvSpPr>
            <p:spPr>
              <a:xfrm>
                <a:off x="1278890" y="3991610"/>
                <a:ext cx="102870" cy="102870"/>
              </a:xfrm>
              <a:custGeom>
                <a:avLst/>
                <a:gdLst/>
                <a:ahLst/>
                <a:cxnLst/>
                <a:rect l="0" t="0" r="102870" b="102870"/>
                <a:pathLst>
                  <a:path w="102870" h="102870">
                    <a:moveTo>
                      <a:pt x="51439" y="0"/>
                    </a:moveTo>
                    <a:cubicBezTo>
                      <a:pt x="23027" y="0"/>
                      <a:pt x="0" y="23027"/>
                      <a:pt x="0" y="51431"/>
                    </a:cubicBezTo>
                    <a:cubicBezTo>
                      <a:pt x="0" y="79843"/>
                      <a:pt x="23027" y="102870"/>
                      <a:pt x="51439" y="102870"/>
                    </a:cubicBezTo>
                    <a:cubicBezTo>
                      <a:pt x="79843" y="102870"/>
                      <a:pt x="102870" y="79843"/>
                      <a:pt x="102870" y="51431"/>
                    </a:cubicBezTo>
                    <a:cubicBezTo>
                      <a:pt x="102870" y="23027"/>
                      <a:pt x="79843" y="0"/>
                      <a:pt x="51439"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8" name="Google Shape;12571;p72"/>
            <p:cNvGrpSpPr>
              <a:extLst>
                <a:ext uri="smNativeData">
                  <pr:smNativeData xmlns:pr="smNativeData" xmlns="smNativeData" val="SMDATA_6_r2NKZxMAAAAlAAAAAQAAAA8BAAAAkAAAAEgAAACQAAAASAAAAAAAAAAAAAAAAAAAABcAAAAUAAAAAAAAAAAAAAD/fwAA/38AAAAAAAAJAAAABAAAAAIAAAAfAAAAVAAAAAAAAAAAAAAAAAAAAAAAAAAAAAAAAAAAAAAAAAAAAAAAAAAAAAAAAAAAAAAAAAAAAAAAAAAAAAAAAAAAAAAAAAAAAAAAAAAAAAAAAAAAAAAAAAAAACEAAAAYAAAAFAAAANwKAABqEAAAfwsAADAZAAAAAAAAJgAAAAgAAAD/////AAAAAA=="/>
                </a:ext>
              </a:extLst>
            </p:cNvGrpSpPr>
            <p:nvPr/>
          </p:nvGrpSpPr>
          <p:grpSpPr>
            <a:xfrm>
              <a:off x="1765300" y="2668270"/>
              <a:ext cx="103505" cy="1426210"/>
              <a:chOff x="1765300" y="2668270"/>
              <a:chExt cx="103505" cy="1426210"/>
            </a:xfrm>
          </p:grpSpPr>
          <p:sp>
            <p:nvSpPr>
              <p:cNvPr id="275" name="Google Shape;1257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3AoAAGoQAAB/CwAADBEAAAAAAAAmAAAACAAAAP//////////"/>
                  </a:ext>
                </a:extLst>
              </p:cNvSpPr>
              <p:nvPr/>
            </p:nvSpPr>
            <p:spPr>
              <a:xfrm>
                <a:off x="1765300" y="2668270"/>
                <a:ext cx="103505" cy="102870"/>
              </a:xfrm>
              <a:custGeom>
                <a:avLst/>
                <a:gdLst/>
                <a:ahLst/>
                <a:cxnLst/>
                <a:rect l="0" t="0" r="103505" b="102870"/>
                <a:pathLst>
                  <a:path w="103505" h="102870">
                    <a:moveTo>
                      <a:pt x="51756" y="8"/>
                    </a:moveTo>
                    <a:cubicBezTo>
                      <a:pt x="23165" y="8"/>
                      <a:pt x="0" y="23034"/>
                      <a:pt x="0" y="51435"/>
                    </a:cubicBezTo>
                    <a:cubicBezTo>
                      <a:pt x="0" y="79836"/>
                      <a:pt x="23165" y="102862"/>
                      <a:pt x="51756" y="102862"/>
                    </a:cubicBezTo>
                    <a:cubicBezTo>
                      <a:pt x="80339" y="102862"/>
                      <a:pt x="103505" y="79836"/>
                      <a:pt x="103505" y="51435"/>
                    </a:cubicBezTo>
                    <a:cubicBezTo>
                      <a:pt x="103505" y="23034"/>
                      <a:pt x="80339" y="8"/>
                      <a:pt x="51756"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1257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3AoAAMURAAB/CwAAaBIAAAAAAAAmAAAACAAAAP//////////"/>
                  </a:ext>
                </a:extLst>
              </p:cNvSpPr>
              <p:nvPr/>
            </p:nvSpPr>
            <p:spPr>
              <a:xfrm>
                <a:off x="1765300" y="2888615"/>
                <a:ext cx="103505" cy="103505"/>
              </a:xfrm>
              <a:custGeom>
                <a:avLst/>
                <a:gdLst/>
                <a:ahLst/>
                <a:cxnLst/>
                <a:rect l="0" t="0" r="103505" b="103505"/>
                <a:pathLst>
                  <a:path w="103505" h="103505">
                    <a:moveTo>
                      <a:pt x="51756" y="0"/>
                    </a:moveTo>
                    <a:cubicBezTo>
                      <a:pt x="23165" y="0"/>
                      <a:pt x="0" y="23165"/>
                      <a:pt x="0" y="51756"/>
                    </a:cubicBezTo>
                    <a:cubicBezTo>
                      <a:pt x="0" y="80339"/>
                      <a:pt x="23165" y="103505"/>
                      <a:pt x="51756" y="103505"/>
                    </a:cubicBezTo>
                    <a:cubicBezTo>
                      <a:pt x="80339" y="103505"/>
                      <a:pt x="103505" y="80339"/>
                      <a:pt x="103505" y="51756"/>
                    </a:cubicBezTo>
                    <a:cubicBezTo>
                      <a:pt x="103505" y="23165"/>
                      <a:pt x="80339" y="0"/>
                      <a:pt x="51756"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1257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3AoAACETAAB/CwAAwxMAAAAAAAAmAAAACAAAAP//////////"/>
                  </a:ext>
                </a:extLst>
              </p:cNvSpPr>
              <p:nvPr/>
            </p:nvSpPr>
            <p:spPr>
              <a:xfrm>
                <a:off x="1765300" y="3109595"/>
                <a:ext cx="103505" cy="102870"/>
              </a:xfrm>
              <a:custGeom>
                <a:avLst/>
                <a:gdLst/>
                <a:ahLst/>
                <a:cxnLst/>
                <a:rect l="0" t="0" r="103505" b="102870"/>
                <a:pathLst>
                  <a:path w="103505" h="102870">
                    <a:moveTo>
                      <a:pt x="51756" y="8"/>
                    </a:moveTo>
                    <a:cubicBezTo>
                      <a:pt x="23169" y="8"/>
                      <a:pt x="0" y="23046"/>
                      <a:pt x="0" y="51443"/>
                    </a:cubicBezTo>
                    <a:cubicBezTo>
                      <a:pt x="0" y="79840"/>
                      <a:pt x="23169" y="102862"/>
                      <a:pt x="51756" y="102862"/>
                    </a:cubicBezTo>
                    <a:cubicBezTo>
                      <a:pt x="80335" y="102862"/>
                      <a:pt x="103505" y="79840"/>
                      <a:pt x="103505" y="51443"/>
                    </a:cubicBezTo>
                    <a:cubicBezTo>
                      <a:pt x="103505" y="23046"/>
                      <a:pt x="80335" y="8"/>
                      <a:pt x="51756"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1257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M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3AoAAHwUAAB/CwAAHhUAAAAAAAAmAAAACAAAAP//////////"/>
                  </a:ext>
                </a:extLst>
              </p:cNvSpPr>
              <p:nvPr/>
            </p:nvSpPr>
            <p:spPr>
              <a:xfrm>
                <a:off x="1765300" y="3329940"/>
                <a:ext cx="103505" cy="102870"/>
              </a:xfrm>
              <a:custGeom>
                <a:avLst/>
                <a:gdLst/>
                <a:ahLst/>
                <a:cxnLst/>
                <a:rect l="0" t="0" r="103505" b="102870"/>
                <a:pathLst>
                  <a:path w="103505" h="102870">
                    <a:moveTo>
                      <a:pt x="51756" y="0"/>
                    </a:moveTo>
                    <a:cubicBezTo>
                      <a:pt x="23169" y="0"/>
                      <a:pt x="0" y="23027"/>
                      <a:pt x="0" y="51431"/>
                    </a:cubicBezTo>
                    <a:cubicBezTo>
                      <a:pt x="0" y="79843"/>
                      <a:pt x="23169" y="102870"/>
                      <a:pt x="51756" y="102870"/>
                    </a:cubicBezTo>
                    <a:cubicBezTo>
                      <a:pt x="80335" y="102870"/>
                      <a:pt x="103505" y="79843"/>
                      <a:pt x="103505" y="51431"/>
                    </a:cubicBezTo>
                    <a:cubicBezTo>
                      <a:pt x="103505" y="23027"/>
                      <a:pt x="80335" y="0"/>
                      <a:pt x="51756"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1" name="Google Shape;1257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3AoAANcVAAB/CwAAeRYAAAAAAAAmAAAACAAAAP//////////"/>
                  </a:ext>
                </a:extLst>
              </p:cNvSpPr>
              <p:nvPr/>
            </p:nvSpPr>
            <p:spPr>
              <a:xfrm>
                <a:off x="1765300" y="3550285"/>
                <a:ext cx="103505" cy="102870"/>
              </a:xfrm>
              <a:custGeom>
                <a:avLst/>
                <a:gdLst/>
                <a:ahLst/>
                <a:cxnLst/>
                <a:rect l="0" t="0" r="103505" b="102870"/>
                <a:pathLst>
                  <a:path w="103505" h="102870">
                    <a:moveTo>
                      <a:pt x="51756" y="8"/>
                    </a:moveTo>
                    <a:cubicBezTo>
                      <a:pt x="23169" y="8"/>
                      <a:pt x="0" y="23034"/>
                      <a:pt x="0" y="51435"/>
                    </a:cubicBezTo>
                    <a:cubicBezTo>
                      <a:pt x="0" y="79836"/>
                      <a:pt x="23169" y="102862"/>
                      <a:pt x="51756" y="102862"/>
                    </a:cubicBezTo>
                    <a:cubicBezTo>
                      <a:pt x="80335" y="102862"/>
                      <a:pt x="103505" y="79836"/>
                      <a:pt x="103505" y="51435"/>
                    </a:cubicBezTo>
                    <a:cubicBezTo>
                      <a:pt x="103505" y="23034"/>
                      <a:pt x="80335" y="8"/>
                      <a:pt x="51756" y="8"/>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70" name="Google Shape;12577;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3AoAADIXAAB/CwAA1RcAAAAAAAAmAAAACAAAAP//////////"/>
                  </a:ext>
                </a:extLst>
              </p:cNvSpPr>
              <p:nvPr/>
            </p:nvSpPr>
            <p:spPr>
              <a:xfrm>
                <a:off x="1765300" y="3770630"/>
                <a:ext cx="103505" cy="103505"/>
              </a:xfrm>
              <a:custGeom>
                <a:avLst/>
                <a:gdLst/>
                <a:ahLst/>
                <a:cxnLst/>
                <a:rect l="0" t="0" r="103505" b="103505"/>
                <a:pathLst>
                  <a:path w="103505" h="103505">
                    <a:moveTo>
                      <a:pt x="51756" y="0"/>
                    </a:moveTo>
                    <a:cubicBezTo>
                      <a:pt x="23169" y="0"/>
                      <a:pt x="0" y="23165"/>
                      <a:pt x="0" y="51756"/>
                    </a:cubicBezTo>
                    <a:cubicBezTo>
                      <a:pt x="0" y="80331"/>
                      <a:pt x="23169" y="103496"/>
                      <a:pt x="51756" y="103496"/>
                    </a:cubicBezTo>
                    <a:cubicBezTo>
                      <a:pt x="80335" y="103496"/>
                      <a:pt x="103505" y="80331"/>
                      <a:pt x="103505" y="51756"/>
                    </a:cubicBezTo>
                    <a:cubicBezTo>
                      <a:pt x="103505" y="23165"/>
                      <a:pt x="80335" y="0"/>
                      <a:pt x="51756"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1257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3AoAAI4YAAB/CwAAMBkAAAAAAAAmAAAACAAAAP//////////"/>
                  </a:ext>
                </a:extLst>
              </p:cNvSpPr>
              <p:nvPr/>
            </p:nvSpPr>
            <p:spPr>
              <a:xfrm>
                <a:off x="1765300" y="3991610"/>
                <a:ext cx="103505" cy="102870"/>
              </a:xfrm>
              <a:custGeom>
                <a:avLst/>
                <a:gdLst/>
                <a:ahLst/>
                <a:cxnLst/>
                <a:rect l="0" t="0" r="103505" b="102870"/>
                <a:pathLst>
                  <a:path w="103505" h="102870">
                    <a:moveTo>
                      <a:pt x="51756" y="0"/>
                    </a:moveTo>
                    <a:cubicBezTo>
                      <a:pt x="23169" y="0"/>
                      <a:pt x="0" y="23027"/>
                      <a:pt x="0" y="51431"/>
                    </a:cubicBezTo>
                    <a:cubicBezTo>
                      <a:pt x="0" y="79843"/>
                      <a:pt x="23169" y="102870"/>
                      <a:pt x="51756" y="102870"/>
                    </a:cubicBezTo>
                    <a:cubicBezTo>
                      <a:pt x="80335" y="102870"/>
                      <a:pt x="103505" y="79843"/>
                      <a:pt x="103505" y="51431"/>
                    </a:cubicBezTo>
                    <a:cubicBezTo>
                      <a:pt x="103505" y="23027"/>
                      <a:pt x="80335" y="0"/>
                      <a:pt x="51756"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0" name="Google Shape;12579;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sMAABqEAAA/gwAADAZAAAAAAAAJgAAAAgAAAD/////AAAAAA=="/>
                </a:ext>
              </a:extLst>
            </p:cNvGrpSpPr>
            <p:nvPr/>
          </p:nvGrpSpPr>
          <p:grpSpPr>
            <a:xfrm>
              <a:off x="2008505" y="2668270"/>
              <a:ext cx="103505" cy="1426210"/>
              <a:chOff x="2008505" y="2668270"/>
              <a:chExt cx="103505" cy="1426210"/>
            </a:xfrm>
          </p:grpSpPr>
          <p:sp>
            <p:nvSpPr>
              <p:cNvPr id="267" name="Google Shape;1258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WwwAAGoQAAD+DAAADBEAAAAAAAAmAAAACAAAAP//////////"/>
                  </a:ext>
                </a:extLst>
              </p:cNvSpPr>
              <p:nvPr/>
            </p:nvSpPr>
            <p:spPr>
              <a:xfrm>
                <a:off x="2008505" y="2668270"/>
                <a:ext cx="103505" cy="102870"/>
              </a:xfrm>
              <a:custGeom>
                <a:avLst/>
                <a:gdLst/>
                <a:ahLst/>
                <a:cxnLst/>
                <a:rect l="0" t="0" r="103505" b="102870"/>
                <a:pathLst>
                  <a:path w="103505" h="102870">
                    <a:moveTo>
                      <a:pt x="51756" y="8"/>
                    </a:moveTo>
                    <a:cubicBezTo>
                      <a:pt x="23165" y="8"/>
                      <a:pt x="0" y="23034"/>
                      <a:pt x="0" y="51435"/>
                    </a:cubicBezTo>
                    <a:cubicBezTo>
                      <a:pt x="0" y="79836"/>
                      <a:pt x="23165" y="102862"/>
                      <a:pt x="51756" y="102862"/>
                    </a:cubicBezTo>
                    <a:cubicBezTo>
                      <a:pt x="80339" y="102862"/>
                      <a:pt x="103505" y="79836"/>
                      <a:pt x="103505" y="51435"/>
                    </a:cubicBezTo>
                    <a:cubicBezTo>
                      <a:pt x="103505" y="23034"/>
                      <a:pt x="80339" y="8"/>
                      <a:pt x="51756"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6" name="Google Shape;1258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WwwAAMURAAD+DAAAaBIAAAAAAAAmAAAACAAAAP//////////"/>
                  </a:ext>
                </a:extLst>
              </p:cNvSpPr>
              <p:nvPr/>
            </p:nvSpPr>
            <p:spPr>
              <a:xfrm>
                <a:off x="2008505" y="2888615"/>
                <a:ext cx="103505" cy="103505"/>
              </a:xfrm>
              <a:custGeom>
                <a:avLst/>
                <a:gdLst/>
                <a:ahLst/>
                <a:cxnLst/>
                <a:rect l="0" t="0" r="103505" b="103505"/>
                <a:pathLst>
                  <a:path w="103505" h="103505">
                    <a:moveTo>
                      <a:pt x="51756" y="0"/>
                    </a:moveTo>
                    <a:cubicBezTo>
                      <a:pt x="23165" y="0"/>
                      <a:pt x="0" y="23165"/>
                      <a:pt x="0" y="51756"/>
                    </a:cubicBezTo>
                    <a:cubicBezTo>
                      <a:pt x="0" y="80339"/>
                      <a:pt x="23165" y="103505"/>
                      <a:pt x="51756" y="103505"/>
                    </a:cubicBezTo>
                    <a:cubicBezTo>
                      <a:pt x="80339" y="103505"/>
                      <a:pt x="103505" y="80339"/>
                      <a:pt x="103505" y="51756"/>
                    </a:cubicBezTo>
                    <a:cubicBezTo>
                      <a:pt x="103505" y="23165"/>
                      <a:pt x="80339" y="0"/>
                      <a:pt x="51756"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5" name="Google Shape;1258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WwwAACETAAD+DAAAwxMAAAAAAAAmAAAACAAAAP//////////"/>
                  </a:ext>
                </a:extLst>
              </p:cNvSpPr>
              <p:nvPr/>
            </p:nvSpPr>
            <p:spPr>
              <a:xfrm>
                <a:off x="2008505" y="3109595"/>
                <a:ext cx="103505" cy="102870"/>
              </a:xfrm>
              <a:custGeom>
                <a:avLst/>
                <a:gdLst/>
                <a:ahLst/>
                <a:cxnLst/>
                <a:rect l="0" t="0" r="103505" b="102870"/>
                <a:pathLst>
                  <a:path w="103505" h="102870">
                    <a:moveTo>
                      <a:pt x="51756" y="8"/>
                    </a:moveTo>
                    <a:cubicBezTo>
                      <a:pt x="23169" y="8"/>
                      <a:pt x="0" y="23046"/>
                      <a:pt x="0" y="51443"/>
                    </a:cubicBezTo>
                    <a:cubicBezTo>
                      <a:pt x="0" y="79840"/>
                      <a:pt x="23169" y="102862"/>
                      <a:pt x="51756" y="102862"/>
                    </a:cubicBezTo>
                    <a:cubicBezTo>
                      <a:pt x="80335" y="102862"/>
                      <a:pt x="103505" y="79840"/>
                      <a:pt x="103505" y="51443"/>
                    </a:cubicBezTo>
                    <a:cubicBezTo>
                      <a:pt x="103505" y="23046"/>
                      <a:pt x="80335" y="8"/>
                      <a:pt x="51756"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1258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WwwAAHwUAAD+DAAAHhUAAAAAAAAmAAAACAAAAP//////////"/>
                  </a:ext>
                </a:extLst>
              </p:cNvSpPr>
              <p:nvPr/>
            </p:nvSpPr>
            <p:spPr>
              <a:xfrm>
                <a:off x="2008505" y="3329940"/>
                <a:ext cx="103505" cy="102870"/>
              </a:xfrm>
              <a:custGeom>
                <a:avLst/>
                <a:gdLst/>
                <a:ahLst/>
                <a:cxnLst/>
                <a:rect l="0" t="0" r="103505" b="102870"/>
                <a:pathLst>
                  <a:path w="103505" h="102870">
                    <a:moveTo>
                      <a:pt x="51756" y="0"/>
                    </a:moveTo>
                    <a:cubicBezTo>
                      <a:pt x="23169" y="0"/>
                      <a:pt x="0" y="23027"/>
                      <a:pt x="0" y="51431"/>
                    </a:cubicBezTo>
                    <a:cubicBezTo>
                      <a:pt x="0" y="79843"/>
                      <a:pt x="23169" y="102870"/>
                      <a:pt x="51756" y="102870"/>
                    </a:cubicBezTo>
                    <a:cubicBezTo>
                      <a:pt x="80335" y="102870"/>
                      <a:pt x="103505" y="79843"/>
                      <a:pt x="103505" y="51431"/>
                    </a:cubicBezTo>
                    <a:cubicBezTo>
                      <a:pt x="103505" y="23027"/>
                      <a:pt x="80335" y="0"/>
                      <a:pt x="51756"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3" name="Google Shape;1258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WwwAANcVAAD+DAAAeRYAAAAAAAAmAAAACAAAAP//////////"/>
                  </a:ext>
                </a:extLst>
              </p:cNvSpPr>
              <p:nvPr/>
            </p:nvSpPr>
            <p:spPr>
              <a:xfrm>
                <a:off x="2008505" y="3550285"/>
                <a:ext cx="103505" cy="102870"/>
              </a:xfrm>
              <a:custGeom>
                <a:avLst/>
                <a:gdLst/>
                <a:ahLst/>
                <a:cxnLst/>
                <a:rect l="0" t="0" r="103505" b="102870"/>
                <a:pathLst>
                  <a:path w="103505" h="102870">
                    <a:moveTo>
                      <a:pt x="51756" y="8"/>
                    </a:moveTo>
                    <a:cubicBezTo>
                      <a:pt x="23169" y="8"/>
                      <a:pt x="0" y="23034"/>
                      <a:pt x="0" y="51435"/>
                    </a:cubicBezTo>
                    <a:cubicBezTo>
                      <a:pt x="0" y="79836"/>
                      <a:pt x="23169" y="102862"/>
                      <a:pt x="51756" y="102862"/>
                    </a:cubicBezTo>
                    <a:cubicBezTo>
                      <a:pt x="80335" y="102862"/>
                      <a:pt x="103505" y="79836"/>
                      <a:pt x="103505" y="51435"/>
                    </a:cubicBezTo>
                    <a:cubicBezTo>
                      <a:pt x="103505" y="23034"/>
                      <a:pt x="80335" y="8"/>
                      <a:pt x="51756"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1258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WwwAADIXAAD+DAAA1RcAAAAAAAAmAAAACAAAAP//////////"/>
                  </a:ext>
                </a:extLst>
              </p:cNvSpPr>
              <p:nvPr/>
            </p:nvSpPr>
            <p:spPr>
              <a:xfrm>
                <a:off x="2008505" y="3770630"/>
                <a:ext cx="103505" cy="103505"/>
              </a:xfrm>
              <a:custGeom>
                <a:avLst/>
                <a:gdLst/>
                <a:ahLst/>
                <a:cxnLst/>
                <a:rect l="0" t="0" r="103505" b="103505"/>
                <a:pathLst>
                  <a:path w="103505" h="103505">
                    <a:moveTo>
                      <a:pt x="51756" y="0"/>
                    </a:moveTo>
                    <a:cubicBezTo>
                      <a:pt x="23169" y="0"/>
                      <a:pt x="0" y="23165"/>
                      <a:pt x="0" y="51756"/>
                    </a:cubicBezTo>
                    <a:cubicBezTo>
                      <a:pt x="0" y="80331"/>
                      <a:pt x="23169" y="103496"/>
                      <a:pt x="51756" y="103496"/>
                    </a:cubicBezTo>
                    <a:cubicBezTo>
                      <a:pt x="80335" y="103496"/>
                      <a:pt x="103505" y="80331"/>
                      <a:pt x="103505" y="51756"/>
                    </a:cubicBezTo>
                    <a:cubicBezTo>
                      <a:pt x="103505" y="23165"/>
                      <a:pt x="80335" y="0"/>
                      <a:pt x="51756"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1258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WwwAAI4YAAD+DAAAMBkAAAAAAAAmAAAACAAAAP//////////"/>
                  </a:ext>
                </a:extLst>
              </p:cNvSpPr>
              <p:nvPr/>
            </p:nvSpPr>
            <p:spPr>
              <a:xfrm>
                <a:off x="2008505" y="3991610"/>
                <a:ext cx="103505" cy="102870"/>
              </a:xfrm>
              <a:custGeom>
                <a:avLst/>
                <a:gdLst/>
                <a:ahLst/>
                <a:cxnLst/>
                <a:rect l="0" t="0" r="103505" b="102870"/>
                <a:pathLst>
                  <a:path w="103505" h="102870">
                    <a:moveTo>
                      <a:pt x="51756" y="0"/>
                    </a:moveTo>
                    <a:cubicBezTo>
                      <a:pt x="23169" y="0"/>
                      <a:pt x="0" y="23027"/>
                      <a:pt x="0" y="51431"/>
                    </a:cubicBezTo>
                    <a:cubicBezTo>
                      <a:pt x="0" y="79843"/>
                      <a:pt x="23169" y="102870"/>
                      <a:pt x="51756" y="102870"/>
                    </a:cubicBezTo>
                    <a:cubicBezTo>
                      <a:pt x="80335" y="102870"/>
                      <a:pt x="103505" y="79843"/>
                      <a:pt x="103505" y="51431"/>
                    </a:cubicBezTo>
                    <a:cubicBezTo>
                      <a:pt x="103505" y="23027"/>
                      <a:pt x="80335" y="0"/>
                      <a:pt x="51756"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7" name="Google Shape;12587;p72"/>
            <p:cNvGrpSpPr>
              <a:extLst>
                <a:ext uri="smNativeData">
                  <pr:smNativeData xmlns:pr="smNativeData" xmlns="smNativeData" val="SMDATA_6_r2NKZxMAAAAlAAAAAQAAAA8BAAAAkAAAAEgAAACQAAAASAAAAAAAAAAAAAAAAAAAABcAAAAUAAAAAAAAAAAAAAD/fwAA/38AAAAAAAAJAAAABAAAACyAKhAfAAAAVAAAAAAAAAAAAAAAAAAAAAAAAAAAAAAAAAAAAAAAAAAAAAAAAAAAAAAAAAAAAAAAAAAAAAAAAAAAAAAAAAAAAAAAAAAAAAAAAAAAAAAAAAAAAAAAAAAAACEAAAAYAAAAFAAAAFkEAAAVEAAAxw4AAK8ZAAAAAAAAJgAAAAgAAAD/////AAAAAA=="/>
                </a:ext>
              </a:extLst>
            </p:cNvGrpSpPr>
            <p:nvPr/>
          </p:nvGrpSpPr>
          <p:grpSpPr>
            <a:xfrm>
              <a:off x="706755" y="2614295"/>
              <a:ext cx="1695450" cy="1560830"/>
              <a:chOff x="706755" y="2614295"/>
              <a:chExt cx="1695450" cy="1560830"/>
            </a:xfrm>
          </p:grpSpPr>
          <p:cxnSp>
            <p:nvCxnSpPr>
              <p:cNvPr id="259" name="Google Shape;12588;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n6g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n6gB/f38AAAAAA8zMzADAwP8Af39/AAAAAAAAAAAAAAAAAAAAAAAAAAAAIQAAABgAAAAUAAAAZwQAABUQAABnBAAArxkAAAAAAAAmAAAACAAAAP//////////"/>
                  </a:ext>
                </a:extLst>
              </p:cNvCxnSpPr>
              <p:nvPr/>
            </p:nvCxnSpPr>
            <p:spPr>
              <a:xfrm>
                <a:off x="715645" y="2614295"/>
                <a:ext cx="0" cy="1560830"/>
              </a:xfrm>
              <a:prstGeom prst="straightConnector1">
                <a:avLst/>
              </a:prstGeom>
              <a:noFill/>
              <a:ln w="19050" cap="flat" cmpd="sng" algn="ctr">
                <a:solidFill>
                  <a:srgbClr val="E3E7EA"/>
                </a:solidFill>
                <a:prstDash val="solid"/>
                <a:headEnd type="none"/>
                <a:tailEnd type="none"/>
              </a:ln>
              <a:effectLst/>
            </p:spPr>
          </p:cxnSp>
          <p:cxnSp>
            <p:nvCxnSpPr>
              <p:cNvPr id="258" name="Google Shape;12589;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n6gAe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n6gB/f38AAAAAA8zMzADAwP8Af39/AAAAAAAAAAAAAAAAAAAAAAAAAAAAIQAAABgAAAAUAAAAWQQAAK8ZAADHDgAArxkAAAAAAAAmAAAACAAAAP//////////"/>
                  </a:ext>
                </a:extLst>
              </p:cNvCxnSpPr>
              <p:nvPr/>
            </p:nvCxnSpPr>
            <p:spPr>
              <a:xfrm>
                <a:off x="706755" y="4175125"/>
                <a:ext cx="1695450" cy="0"/>
              </a:xfrm>
              <a:prstGeom prst="straightConnector1">
                <a:avLst/>
              </a:prstGeom>
              <a:noFill/>
              <a:ln w="19050" cap="flat" cmpd="sng" algn="ctr">
                <a:solidFill>
                  <a:srgbClr val="E3E7EA"/>
                </a:solidFill>
                <a:prstDash val="solid"/>
                <a:headEnd type="none"/>
                <a:tailEnd type="none"/>
              </a:ln>
              <a:effectLst/>
            </p:spPr>
          </p:cxnSp>
        </p:grpSp>
        <p:grpSp>
          <p:nvGrpSpPr>
            <p:cNvPr id="249" name="Google Shape;12590;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sNAABqEAAAfQ4AADAZAAAAAAAAJgAAAAgAAAD/////AAAAAA=="/>
                </a:ext>
              </a:extLst>
            </p:cNvGrpSpPr>
            <p:nvPr/>
          </p:nvGrpSpPr>
          <p:grpSpPr>
            <a:xfrm>
              <a:off x="2252345" y="2668270"/>
              <a:ext cx="102870" cy="1426210"/>
              <a:chOff x="2252345" y="2668270"/>
              <a:chExt cx="102870" cy="1426210"/>
            </a:xfrm>
          </p:grpSpPr>
          <p:sp>
            <p:nvSpPr>
              <p:cNvPr id="256" name="Google Shape;1259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w0AAGoQAAB9DgAADBEAAAAAAAAmAAAACAAAAP//////////"/>
                  </a:ext>
                </a:extLst>
              </p:cNvSpPr>
              <p:nvPr/>
            </p:nvSpPr>
            <p:spPr>
              <a:xfrm>
                <a:off x="2252345" y="2668270"/>
                <a:ext cx="102870" cy="102870"/>
              </a:xfrm>
              <a:custGeom>
                <a:avLst/>
                <a:gdLst/>
                <a:ahLst/>
                <a:cxnLst/>
                <a:rect l="0" t="0" r="102870" b="102870"/>
                <a:pathLst>
                  <a:path w="102870" h="102870">
                    <a:moveTo>
                      <a:pt x="51439" y="8"/>
                    </a:moveTo>
                    <a:cubicBezTo>
                      <a:pt x="23023" y="8"/>
                      <a:pt x="0" y="23034"/>
                      <a:pt x="0" y="51435"/>
                    </a:cubicBezTo>
                    <a:cubicBezTo>
                      <a:pt x="0" y="79836"/>
                      <a:pt x="23023" y="102862"/>
                      <a:pt x="51439" y="102862"/>
                    </a:cubicBezTo>
                    <a:cubicBezTo>
                      <a:pt x="79847" y="102862"/>
                      <a:pt x="102870" y="79836"/>
                      <a:pt x="102870" y="51435"/>
                    </a:cubicBezTo>
                    <a:cubicBezTo>
                      <a:pt x="102870" y="23034"/>
                      <a:pt x="79847" y="8"/>
                      <a:pt x="51439"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1259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w0AAMURAAB9DgAAaBIAAAAAAAAmAAAACAAAAP//////////"/>
                  </a:ext>
                </a:extLst>
              </p:cNvSpPr>
              <p:nvPr/>
            </p:nvSpPr>
            <p:spPr>
              <a:xfrm>
                <a:off x="2252345" y="2888615"/>
                <a:ext cx="102870" cy="103505"/>
              </a:xfrm>
              <a:custGeom>
                <a:avLst/>
                <a:gdLst/>
                <a:ahLst/>
                <a:cxnLst/>
                <a:rect l="0" t="0" r="102870" b="103505"/>
                <a:pathLst>
                  <a:path w="102870" h="103505">
                    <a:moveTo>
                      <a:pt x="51439" y="0"/>
                    </a:moveTo>
                    <a:cubicBezTo>
                      <a:pt x="23023" y="0"/>
                      <a:pt x="0" y="23165"/>
                      <a:pt x="0" y="51756"/>
                    </a:cubicBezTo>
                    <a:cubicBezTo>
                      <a:pt x="0" y="80339"/>
                      <a:pt x="23023" y="103505"/>
                      <a:pt x="51439" y="103505"/>
                    </a:cubicBezTo>
                    <a:cubicBezTo>
                      <a:pt x="79847" y="103505"/>
                      <a:pt x="102870" y="80339"/>
                      <a:pt x="102870" y="51756"/>
                    </a:cubicBezTo>
                    <a:cubicBezTo>
                      <a:pt x="102870" y="23165"/>
                      <a:pt x="79847" y="0"/>
                      <a:pt x="51439"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4" name="Google Shape;1259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w0AACETAAB9DgAAwxMAAAAAAAAmAAAACAAAAP//////////"/>
                  </a:ext>
                </a:extLst>
              </p:cNvSpPr>
              <p:nvPr/>
            </p:nvSpPr>
            <p:spPr>
              <a:xfrm>
                <a:off x="2252345" y="3109595"/>
                <a:ext cx="102870" cy="102870"/>
              </a:xfrm>
              <a:custGeom>
                <a:avLst/>
                <a:gdLst/>
                <a:ahLst/>
                <a:cxnLst/>
                <a:rect l="0" t="0" r="102870" b="102870"/>
                <a:pathLst>
                  <a:path w="102870" h="102870">
                    <a:moveTo>
                      <a:pt x="51439" y="8"/>
                    </a:moveTo>
                    <a:cubicBezTo>
                      <a:pt x="23027" y="8"/>
                      <a:pt x="0" y="23046"/>
                      <a:pt x="0" y="51443"/>
                    </a:cubicBezTo>
                    <a:cubicBezTo>
                      <a:pt x="0" y="79840"/>
                      <a:pt x="23027" y="102862"/>
                      <a:pt x="51439" y="102862"/>
                    </a:cubicBezTo>
                    <a:cubicBezTo>
                      <a:pt x="79843" y="102862"/>
                      <a:pt x="102870" y="79840"/>
                      <a:pt x="102870" y="51443"/>
                    </a:cubicBezTo>
                    <a:cubicBezTo>
                      <a:pt x="102870" y="23046"/>
                      <a:pt x="79843" y="8"/>
                      <a:pt x="51439"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1259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w0AAHwUAAB9DgAAHhUAAAAAAAAmAAAACAAAAP//////////"/>
                  </a:ext>
                </a:extLst>
              </p:cNvSpPr>
              <p:nvPr/>
            </p:nvSpPr>
            <p:spPr>
              <a:xfrm>
                <a:off x="2252345" y="3329940"/>
                <a:ext cx="102870" cy="102870"/>
              </a:xfrm>
              <a:custGeom>
                <a:avLst/>
                <a:gdLst/>
                <a:ahLst/>
                <a:cxnLst/>
                <a:rect l="0" t="0" r="102870" b="102870"/>
                <a:pathLst>
                  <a:path w="102870" h="102870">
                    <a:moveTo>
                      <a:pt x="51439" y="0"/>
                    </a:moveTo>
                    <a:cubicBezTo>
                      <a:pt x="23027" y="0"/>
                      <a:pt x="0" y="23027"/>
                      <a:pt x="0" y="51431"/>
                    </a:cubicBezTo>
                    <a:cubicBezTo>
                      <a:pt x="0" y="79843"/>
                      <a:pt x="23027" y="102870"/>
                      <a:pt x="51439" y="102870"/>
                    </a:cubicBezTo>
                    <a:cubicBezTo>
                      <a:pt x="79843" y="102870"/>
                      <a:pt x="102870" y="79843"/>
                      <a:pt x="102870" y="51431"/>
                    </a:cubicBezTo>
                    <a:cubicBezTo>
                      <a:pt x="102870" y="23027"/>
                      <a:pt x="79843" y="0"/>
                      <a:pt x="51439"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1259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c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2w0AANcVAAB9DgAAeRYAAAAAAAAmAAAACAAAAP//////////"/>
                  </a:ext>
                </a:extLst>
              </p:cNvSpPr>
              <p:nvPr/>
            </p:nvSpPr>
            <p:spPr>
              <a:xfrm>
                <a:off x="2252345" y="3550285"/>
                <a:ext cx="102870" cy="102870"/>
              </a:xfrm>
              <a:custGeom>
                <a:avLst/>
                <a:gdLst/>
                <a:ahLst/>
                <a:cxnLst/>
                <a:rect l="0" t="0" r="102870" b="102870"/>
                <a:pathLst>
                  <a:path w="102870" h="102870">
                    <a:moveTo>
                      <a:pt x="51439" y="8"/>
                    </a:moveTo>
                    <a:cubicBezTo>
                      <a:pt x="23027" y="8"/>
                      <a:pt x="0" y="23034"/>
                      <a:pt x="0" y="51435"/>
                    </a:cubicBezTo>
                    <a:cubicBezTo>
                      <a:pt x="0" y="79836"/>
                      <a:pt x="23027" y="102862"/>
                      <a:pt x="51439" y="102862"/>
                    </a:cubicBezTo>
                    <a:cubicBezTo>
                      <a:pt x="79843" y="102862"/>
                      <a:pt x="102870" y="79836"/>
                      <a:pt x="102870" y="51435"/>
                    </a:cubicBezTo>
                    <a:cubicBezTo>
                      <a:pt x="102870" y="23034"/>
                      <a:pt x="79843" y="8"/>
                      <a:pt x="51439"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1" name="Google Shape;1259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2w0AADIXAAB9DgAA1RcAAAAAAAAmAAAACAAAAP//////////"/>
                  </a:ext>
                </a:extLst>
              </p:cNvSpPr>
              <p:nvPr/>
            </p:nvSpPr>
            <p:spPr>
              <a:xfrm>
                <a:off x="2252345" y="3770630"/>
                <a:ext cx="102870" cy="103505"/>
              </a:xfrm>
              <a:custGeom>
                <a:avLst/>
                <a:gdLst/>
                <a:ahLst/>
                <a:cxnLst/>
                <a:rect l="0" t="0" r="102870" b="103505"/>
                <a:pathLst>
                  <a:path w="102870" h="103505">
                    <a:moveTo>
                      <a:pt x="51439" y="0"/>
                    </a:moveTo>
                    <a:cubicBezTo>
                      <a:pt x="23027" y="0"/>
                      <a:pt x="0" y="23165"/>
                      <a:pt x="0" y="51756"/>
                    </a:cubicBezTo>
                    <a:cubicBezTo>
                      <a:pt x="0" y="80331"/>
                      <a:pt x="23027" y="103496"/>
                      <a:pt x="51439" y="103496"/>
                    </a:cubicBezTo>
                    <a:cubicBezTo>
                      <a:pt x="79843" y="103496"/>
                      <a:pt x="102870" y="80331"/>
                      <a:pt x="102870" y="51756"/>
                    </a:cubicBezTo>
                    <a:cubicBezTo>
                      <a:pt x="102870" y="23165"/>
                      <a:pt x="79843" y="0"/>
                      <a:pt x="51439"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12597;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2w0AAI4YAAB9DgAAMBkAAAAAAAAmAAAACAAAAP//////////"/>
                  </a:ext>
                </a:extLst>
              </p:cNvSpPr>
              <p:nvPr/>
            </p:nvSpPr>
            <p:spPr>
              <a:xfrm>
                <a:off x="2252345" y="3991610"/>
                <a:ext cx="102870" cy="102870"/>
              </a:xfrm>
              <a:custGeom>
                <a:avLst/>
                <a:gdLst/>
                <a:ahLst/>
                <a:cxnLst/>
                <a:rect l="0" t="0" r="102870" b="102870"/>
                <a:pathLst>
                  <a:path w="102870" h="102870">
                    <a:moveTo>
                      <a:pt x="51439" y="0"/>
                    </a:moveTo>
                    <a:cubicBezTo>
                      <a:pt x="23027" y="0"/>
                      <a:pt x="0" y="23027"/>
                      <a:pt x="0" y="51431"/>
                    </a:cubicBezTo>
                    <a:cubicBezTo>
                      <a:pt x="0" y="79843"/>
                      <a:pt x="23027" y="102870"/>
                      <a:pt x="51439" y="102870"/>
                    </a:cubicBezTo>
                    <a:cubicBezTo>
                      <a:pt x="79843" y="102870"/>
                      <a:pt x="102870" y="79843"/>
                      <a:pt x="102870" y="51431"/>
                    </a:cubicBezTo>
                    <a:cubicBezTo>
                      <a:pt x="102870" y="23027"/>
                      <a:pt x="79843" y="0"/>
                      <a:pt x="51439" y="0"/>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1" name="Google Shape;12598;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0JAABqEAAA/wkAADAZAAAAAAAAJgAAAAgAAAD/////AAAAAA=="/>
                </a:ext>
              </a:extLst>
            </p:cNvGrpSpPr>
            <p:nvPr/>
          </p:nvGrpSpPr>
          <p:grpSpPr>
            <a:xfrm>
              <a:off x="1522095" y="2668270"/>
              <a:ext cx="102870" cy="1426210"/>
              <a:chOff x="1522095" y="2668270"/>
              <a:chExt cx="102870" cy="1426210"/>
            </a:xfrm>
          </p:grpSpPr>
          <p:sp>
            <p:nvSpPr>
              <p:cNvPr id="248" name="Google Shape;1259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XQkAAGoQAAD/CQAADBEAAAAAAAAmAAAACAAAAP//////////"/>
                  </a:ext>
                </a:extLst>
              </p:cNvSpPr>
              <p:nvPr/>
            </p:nvSpPr>
            <p:spPr>
              <a:xfrm>
                <a:off x="1522095" y="2668270"/>
                <a:ext cx="102870" cy="102870"/>
              </a:xfrm>
              <a:custGeom>
                <a:avLst/>
                <a:gdLst/>
                <a:ahLst/>
                <a:cxnLst/>
                <a:rect l="0" t="0" r="102870" b="102870"/>
                <a:pathLst>
                  <a:path w="102870" h="102870">
                    <a:moveTo>
                      <a:pt x="51439" y="8"/>
                    </a:moveTo>
                    <a:cubicBezTo>
                      <a:pt x="23023" y="8"/>
                      <a:pt x="0" y="23034"/>
                      <a:pt x="0" y="51435"/>
                    </a:cubicBezTo>
                    <a:cubicBezTo>
                      <a:pt x="0" y="79836"/>
                      <a:pt x="23023" y="102862"/>
                      <a:pt x="51439" y="102862"/>
                    </a:cubicBezTo>
                    <a:cubicBezTo>
                      <a:pt x="79847" y="102862"/>
                      <a:pt x="102870" y="79836"/>
                      <a:pt x="102870" y="51435"/>
                    </a:cubicBezTo>
                    <a:cubicBezTo>
                      <a:pt x="102870" y="23034"/>
                      <a:pt x="79847" y="8"/>
                      <a:pt x="51439" y="8"/>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1260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XQkAAMURAAD/CQAAaBIAAAAAAAAmAAAACAAAAP//////////"/>
                  </a:ext>
                </a:extLst>
              </p:cNvSpPr>
              <p:nvPr/>
            </p:nvSpPr>
            <p:spPr>
              <a:xfrm>
                <a:off x="1522095" y="2888615"/>
                <a:ext cx="102870" cy="103505"/>
              </a:xfrm>
              <a:custGeom>
                <a:avLst/>
                <a:gdLst/>
                <a:ahLst/>
                <a:cxnLst/>
                <a:rect l="0" t="0" r="102870" b="103505"/>
                <a:pathLst>
                  <a:path w="102870" h="103505">
                    <a:moveTo>
                      <a:pt x="51439" y="0"/>
                    </a:moveTo>
                    <a:cubicBezTo>
                      <a:pt x="23023" y="0"/>
                      <a:pt x="0" y="23165"/>
                      <a:pt x="0" y="51756"/>
                    </a:cubicBezTo>
                    <a:cubicBezTo>
                      <a:pt x="0" y="80339"/>
                      <a:pt x="23023" y="103505"/>
                      <a:pt x="51439" y="103505"/>
                    </a:cubicBezTo>
                    <a:cubicBezTo>
                      <a:pt x="79847" y="103505"/>
                      <a:pt x="102870" y="80339"/>
                      <a:pt x="102870" y="51756"/>
                    </a:cubicBezTo>
                    <a:cubicBezTo>
                      <a:pt x="102870" y="23165"/>
                      <a:pt x="79847" y="0"/>
                      <a:pt x="51439"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6" name="Google Shape;1260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Y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QkAACETAAD/CQAAwxMAAAAAAAAmAAAACAAAAP//////////"/>
                  </a:ext>
                </a:extLst>
              </p:cNvSpPr>
              <p:nvPr/>
            </p:nvSpPr>
            <p:spPr>
              <a:xfrm>
                <a:off x="1522095" y="3109595"/>
                <a:ext cx="102870" cy="102870"/>
              </a:xfrm>
              <a:custGeom>
                <a:avLst/>
                <a:gdLst/>
                <a:ahLst/>
                <a:cxnLst/>
                <a:rect l="0" t="0" r="102870" b="102870"/>
                <a:pathLst>
                  <a:path w="102870" h="102870">
                    <a:moveTo>
                      <a:pt x="51439" y="8"/>
                    </a:moveTo>
                    <a:cubicBezTo>
                      <a:pt x="23027" y="8"/>
                      <a:pt x="0" y="23046"/>
                      <a:pt x="0" y="51443"/>
                    </a:cubicBezTo>
                    <a:cubicBezTo>
                      <a:pt x="0" y="79840"/>
                      <a:pt x="23027" y="102862"/>
                      <a:pt x="51439" y="102862"/>
                    </a:cubicBezTo>
                    <a:cubicBezTo>
                      <a:pt x="79843" y="102862"/>
                      <a:pt x="102870" y="79840"/>
                      <a:pt x="102870" y="51443"/>
                    </a:cubicBezTo>
                    <a:cubicBezTo>
                      <a:pt x="102870" y="23046"/>
                      <a:pt x="79843" y="8"/>
                      <a:pt x="51439"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5" name="Google Shape;1260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QkAAHwUAAD/CQAAHhUAAAAAAAAmAAAACAAAAP//////////"/>
                  </a:ext>
                </a:extLst>
              </p:cNvSpPr>
              <p:nvPr/>
            </p:nvSpPr>
            <p:spPr>
              <a:xfrm>
                <a:off x="1522095" y="3329940"/>
                <a:ext cx="102870" cy="102870"/>
              </a:xfrm>
              <a:custGeom>
                <a:avLst/>
                <a:gdLst/>
                <a:ahLst/>
                <a:cxnLst/>
                <a:rect l="0" t="0" r="102870" b="102870"/>
                <a:pathLst>
                  <a:path w="102870" h="102870">
                    <a:moveTo>
                      <a:pt x="51439" y="0"/>
                    </a:moveTo>
                    <a:cubicBezTo>
                      <a:pt x="23027" y="0"/>
                      <a:pt x="0" y="23027"/>
                      <a:pt x="0" y="51431"/>
                    </a:cubicBezTo>
                    <a:cubicBezTo>
                      <a:pt x="0" y="79843"/>
                      <a:pt x="23027" y="102870"/>
                      <a:pt x="51439" y="102870"/>
                    </a:cubicBezTo>
                    <a:cubicBezTo>
                      <a:pt x="79843" y="102870"/>
                      <a:pt x="102870" y="79843"/>
                      <a:pt x="102870" y="51431"/>
                    </a:cubicBezTo>
                    <a:cubicBezTo>
                      <a:pt x="102870" y="23027"/>
                      <a:pt x="79843" y="0"/>
                      <a:pt x="514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4" name="Google Shape;1260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QkAANcVAAD/CQAAeRYAAAAAAAAmAAAACAAAAP//////////"/>
                  </a:ext>
                </a:extLst>
              </p:cNvSpPr>
              <p:nvPr/>
            </p:nvSpPr>
            <p:spPr>
              <a:xfrm>
                <a:off x="1522095" y="3550285"/>
                <a:ext cx="102870" cy="102870"/>
              </a:xfrm>
              <a:custGeom>
                <a:avLst/>
                <a:gdLst/>
                <a:ahLst/>
                <a:cxnLst/>
                <a:rect l="0" t="0" r="102870" b="102870"/>
                <a:pathLst>
                  <a:path w="102870" h="102870">
                    <a:moveTo>
                      <a:pt x="51439" y="8"/>
                    </a:moveTo>
                    <a:cubicBezTo>
                      <a:pt x="23027" y="8"/>
                      <a:pt x="0" y="23034"/>
                      <a:pt x="0" y="51435"/>
                    </a:cubicBezTo>
                    <a:cubicBezTo>
                      <a:pt x="0" y="79836"/>
                      <a:pt x="23027" y="102862"/>
                      <a:pt x="51439" y="102862"/>
                    </a:cubicBezTo>
                    <a:cubicBezTo>
                      <a:pt x="79843" y="102862"/>
                      <a:pt x="102870" y="79836"/>
                      <a:pt x="102870" y="51435"/>
                    </a:cubicBezTo>
                    <a:cubicBezTo>
                      <a:pt x="102870" y="23034"/>
                      <a:pt x="79843" y="8"/>
                      <a:pt x="51439" y="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1260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QkAADIXAAD/CQAA1RcAAAAAAAAmAAAACAAAAP//////////"/>
                  </a:ext>
                </a:extLst>
              </p:cNvSpPr>
              <p:nvPr/>
            </p:nvSpPr>
            <p:spPr>
              <a:xfrm>
                <a:off x="1522095" y="3770630"/>
                <a:ext cx="102870" cy="103505"/>
              </a:xfrm>
              <a:custGeom>
                <a:avLst/>
                <a:gdLst/>
                <a:ahLst/>
                <a:cxnLst/>
                <a:rect l="0" t="0" r="102870" b="103505"/>
                <a:pathLst>
                  <a:path w="102870" h="103505">
                    <a:moveTo>
                      <a:pt x="51439" y="0"/>
                    </a:moveTo>
                    <a:cubicBezTo>
                      <a:pt x="23027" y="0"/>
                      <a:pt x="0" y="23165"/>
                      <a:pt x="0" y="51756"/>
                    </a:cubicBezTo>
                    <a:cubicBezTo>
                      <a:pt x="0" y="80331"/>
                      <a:pt x="23027" y="103496"/>
                      <a:pt x="51439" y="103496"/>
                    </a:cubicBezTo>
                    <a:cubicBezTo>
                      <a:pt x="79843" y="103496"/>
                      <a:pt x="102870" y="80331"/>
                      <a:pt x="102870" y="51756"/>
                    </a:cubicBezTo>
                    <a:cubicBezTo>
                      <a:pt x="102870" y="23165"/>
                      <a:pt x="79843" y="0"/>
                      <a:pt x="514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1260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QkAAI4YAAD/CQAAMBkAAAAAAAAmAAAACAAAAP//////////"/>
                  </a:ext>
                </a:extLst>
              </p:cNvSpPr>
              <p:nvPr/>
            </p:nvSpPr>
            <p:spPr>
              <a:xfrm>
                <a:off x="1522095" y="3991610"/>
                <a:ext cx="102870" cy="102870"/>
              </a:xfrm>
              <a:custGeom>
                <a:avLst/>
                <a:gdLst/>
                <a:ahLst/>
                <a:cxnLst/>
                <a:rect l="0" t="0" r="102870" b="102870"/>
                <a:pathLst>
                  <a:path w="102870" h="102870">
                    <a:moveTo>
                      <a:pt x="51439" y="0"/>
                    </a:moveTo>
                    <a:cubicBezTo>
                      <a:pt x="23027" y="0"/>
                      <a:pt x="0" y="23027"/>
                      <a:pt x="0" y="51431"/>
                    </a:cubicBezTo>
                    <a:cubicBezTo>
                      <a:pt x="0" y="79843"/>
                      <a:pt x="23027" y="102870"/>
                      <a:pt x="51439" y="102870"/>
                    </a:cubicBezTo>
                    <a:cubicBezTo>
                      <a:pt x="79843" y="102870"/>
                      <a:pt x="102870" y="79843"/>
                      <a:pt x="102870" y="51431"/>
                    </a:cubicBezTo>
                    <a:cubicBezTo>
                      <a:pt x="102870" y="23027"/>
                      <a:pt x="79843" y="0"/>
                      <a:pt x="514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300" name="Google Shape;12606;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MkAAB8DQAAEiwAAMsTAAAQAAAAJgAAAAgAAAD/////AAAAAA=="/>
              </a:ext>
            </a:extLst>
          </p:cNvGrpSpPr>
          <p:nvPr/>
        </p:nvGrpSpPr>
        <p:grpSpPr>
          <a:xfrm>
            <a:off x="5915025" y="2192020"/>
            <a:ext cx="1249045" cy="1025525"/>
            <a:chOff x="5915025" y="2192020"/>
            <a:chExt cx="1249045" cy="1025525"/>
          </a:xfrm>
        </p:grpSpPr>
        <p:sp>
          <p:nvSpPr>
            <p:cNvPr id="309" name="Google Shape;12607;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BCUAAHwNAACkKwAA1Q4AAAAAAAAmAAAACAAAAP//////////"/>
                </a:ext>
              </a:extLst>
            </p:cNvSpPr>
            <p:nvPr/>
          </p:nvSpPr>
          <p:spPr>
            <a:xfrm>
              <a:off x="6017260" y="2192020"/>
              <a:ext cx="1076960" cy="219075"/>
            </a:xfrm>
            <a:custGeom>
              <a:avLst/>
              <a:gdLst/>
              <a:ahLst/>
              <a:cxnLst/>
              <a:rect l="0" t="0" r="1076960" b="219075"/>
              <a:pathLst>
                <a:path w="1076960" h="219075">
                  <a:moveTo>
                    <a:pt x="9" y="0"/>
                  </a:moveTo>
                  <a:lnTo>
                    <a:pt x="134527" y="219075"/>
                  </a:lnTo>
                  <a:lnTo>
                    <a:pt x="937437" y="219075"/>
                  </a:lnTo>
                  <a:lnTo>
                    <a:pt x="1076960" y="0"/>
                  </a:ln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 name="Google Shape;1260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oiUAANUOAADNKgAALhAAAAAAAAAmAAAACAAAAP//////////"/>
                </a:ext>
              </a:extLst>
            </p:cNvSpPr>
            <p:nvPr/>
          </p:nvSpPr>
          <p:spPr>
            <a:xfrm>
              <a:off x="6117590" y="2411095"/>
              <a:ext cx="840105" cy="219075"/>
            </a:xfrm>
            <a:custGeom>
              <a:avLst/>
              <a:gdLst/>
              <a:ahLst/>
              <a:cxnLst/>
              <a:rect l="0" t="0" r="840105" b="219075"/>
              <a:pathLst>
                <a:path w="840105" h="219075">
                  <a:moveTo>
                    <a:pt x="9" y="8"/>
                  </a:moveTo>
                  <a:lnTo>
                    <a:pt x="134511" y="219066"/>
                  </a:lnTo>
                  <a:lnTo>
                    <a:pt x="703480" y="219066"/>
                  </a:lnTo>
                  <a:lnTo>
                    <a:pt x="840105" y="8"/>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1260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RCYAAC4QAAD5KQAAhxEAAAAAAAAmAAAACAAAAP//////////"/>
                </a:ext>
              </a:extLst>
            </p:cNvSpPr>
            <p:nvPr/>
          </p:nvSpPr>
          <p:spPr>
            <a:xfrm>
              <a:off x="6220460" y="2630170"/>
              <a:ext cx="602615" cy="219075"/>
            </a:xfrm>
            <a:custGeom>
              <a:avLst/>
              <a:gdLst/>
              <a:ahLst/>
              <a:cxnLst/>
              <a:rect l="0" t="0" r="602615" b="219075"/>
              <a:pathLst>
                <a:path w="602615" h="219075">
                  <a:moveTo>
                    <a:pt x="9" y="0"/>
                  </a:moveTo>
                  <a:lnTo>
                    <a:pt x="132401" y="219066"/>
                  </a:lnTo>
                  <a:lnTo>
                    <a:pt x="467330" y="219066"/>
                  </a:lnTo>
                  <a:lnTo>
                    <a:pt x="602605" y="0"/>
                  </a:lnTo>
                  <a:close/>
                </a:path>
              </a:pathLst>
            </a:custGeom>
            <a:no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6" name="Google Shape;1261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4iYAAIcRAAAlKQAA4BIAAAAAAAAmAAAACAAAAP//////////"/>
                </a:ext>
              </a:extLst>
            </p:cNvSpPr>
            <p:nvPr/>
          </p:nvSpPr>
          <p:spPr>
            <a:xfrm>
              <a:off x="6320790" y="2849245"/>
              <a:ext cx="367665" cy="219075"/>
            </a:xfrm>
            <a:custGeom>
              <a:avLst/>
              <a:gdLst/>
              <a:ahLst/>
              <a:cxnLst/>
              <a:rect l="0" t="0" r="367665" b="219075"/>
              <a:pathLst>
                <a:path w="367665" h="219075">
                  <a:moveTo>
                    <a:pt x="0" y="0"/>
                  </a:moveTo>
                  <a:lnTo>
                    <a:pt x="134661" y="219075"/>
                  </a:lnTo>
                  <a:lnTo>
                    <a:pt x="232820" y="219075"/>
                  </a:lnTo>
                  <a:lnTo>
                    <a:pt x="367665" y="0"/>
                  </a:lnTo>
                  <a:close/>
                </a:path>
              </a:pathLst>
            </a:cu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05" name="Google Shape;12611;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E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YyQAAPsPAABaJgAA+w8AAAAAAAAmAAAACAAAAP//////////"/>
                </a:ext>
              </a:extLst>
            </p:cNvCxnSpPr>
            <p:nvPr/>
          </p:nvCxnSpPr>
          <p:spPr>
            <a:xfrm>
              <a:off x="5915025" y="2597785"/>
              <a:ext cx="319405" cy="0"/>
            </a:xfrm>
            <a:prstGeom prst="straightConnector1">
              <a:avLst/>
            </a:prstGeom>
            <a:noFill/>
            <a:ln w="9525" cap="flat" cmpd="sng" algn="ctr">
              <a:solidFill>
                <a:srgbClr val="869FB2"/>
              </a:solidFill>
              <a:prstDash val="solid"/>
              <a:headEnd type="oval" w="med" len="med"/>
              <a:tailEnd type="none"/>
            </a:ln>
            <a:effectLst/>
          </p:spPr>
        </p:cxnSp>
        <p:cxnSp>
          <p:nvCxnSpPr>
            <p:cNvPr id="304" name="Google Shape;12612;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E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3ioAAKsOAAAPLAAAqw4AAAAAAAAmAAAACAAAAP//////////"/>
                </a:ext>
              </a:extLst>
            </p:cNvCxnSpPr>
            <p:nvPr/>
          </p:nvCxnSpPr>
          <p:spPr>
            <a:xfrm>
              <a:off x="6968490" y="2384425"/>
              <a:ext cx="193675" cy="0"/>
            </a:xfrm>
            <a:prstGeom prst="straightConnector1">
              <a:avLst/>
            </a:prstGeom>
            <a:noFill/>
            <a:ln w="9525" cap="flat" cmpd="sng" algn="ctr">
              <a:solidFill>
                <a:srgbClr val="BAC8D3"/>
              </a:solidFill>
              <a:prstDash val="solid"/>
              <a:headEnd type="oval" w="med" len="med"/>
              <a:tailEnd type="none"/>
            </a:ln>
            <a:effectLst/>
          </p:spPr>
        </p:cxnSp>
        <p:cxnSp>
          <p:nvCxnSpPr>
            <p:cNvPr id="303" name="Google Shape;12613;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F99lQAPAAAAAQAAACMAAAAjAAAAIwAAAB4AAAAE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F99lQB/f38AAAAAA8zMzADAwP8Af39/AAAAAAAAAAAAAAAAAAAAAAAAAAAAIQAAABgAAAAUAAAAVSkAAC0RAAASLAAALREAAAAAAAAmAAAACAAAAP//////////"/>
                </a:ext>
              </a:extLst>
            </p:cNvCxnSpPr>
            <p:nvPr/>
          </p:nvCxnSpPr>
          <p:spPr>
            <a:xfrm>
              <a:off x="6718935" y="2792095"/>
              <a:ext cx="445135" cy="0"/>
            </a:xfrm>
            <a:prstGeom prst="straightConnector1">
              <a:avLst/>
            </a:prstGeom>
            <a:noFill/>
            <a:ln w="9525" cap="flat" cmpd="sng" algn="ctr">
              <a:solidFill>
                <a:srgbClr val="5F7D95"/>
              </a:solidFill>
              <a:prstDash val="solid"/>
              <a:headEnd type="oval" w="med" len="med"/>
              <a:tailEnd type="none"/>
            </a:ln>
            <a:effectLst/>
          </p:spPr>
        </p:cxnSp>
        <p:cxnSp>
          <p:nvCxnSpPr>
            <p:cNvPr id="302" name="Google Shape;12614;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E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nSUAAKQSAACUJwAApBIAAAAAAAAmAAAACAAAAP//////////"/>
                </a:ext>
              </a:extLst>
            </p:cNvCxnSpPr>
            <p:nvPr/>
          </p:nvCxnSpPr>
          <p:spPr>
            <a:xfrm>
              <a:off x="6114415" y="3030220"/>
              <a:ext cx="319405" cy="0"/>
            </a:xfrm>
            <a:prstGeom prst="straightConnector1">
              <a:avLst/>
            </a:prstGeom>
            <a:noFill/>
            <a:ln w="9525" cap="flat" cmpd="sng" algn="ctr">
              <a:solidFill>
                <a:srgbClr val="435D74"/>
              </a:solidFill>
              <a:prstDash val="solid"/>
              <a:headEnd type="oval" w="med" len="med"/>
              <a:tailEnd type="none"/>
            </a:ln>
            <a:effectLst/>
          </p:spPr>
        </p:cxnSp>
        <p:sp>
          <p:nvSpPr>
            <p:cNvPr id="301" name="Google Shape;12615;p72"/>
            <p:cNvSpPr>
              <a:extLst>
                <a:ext uri="smNativeData">
                  <pr:smNativeData xmlns:pr="smNativeData" xmlns="smNativeData" val="SMDATA_15_r2NKZxMAAAAlAAAAy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ENdd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ENddAB/f38AAAAAA8zMzADAwP8Af39/AAAAAAAAAAAAAAAAAAAAAAAAAAAAIQAAABgAAAAUAAAAaScAAOMSAACeKAAAyxMAAAAAAAAmAAAACAAAAP//////////"/>
                </a:ext>
              </a:extLst>
            </p:cNvSpPr>
            <p:nvPr/>
          </p:nvSpPr>
          <p:spPr>
            <a:xfrm>
              <a:off x="6406515" y="3070225"/>
              <a:ext cx="196215" cy="147320"/>
            </a:xfrm>
            <a:prstGeom prst="downArrow">
              <a:avLst>
                <a:gd name="adj1" fmla="val 50000"/>
                <a:gd name="adj2" fmla="val 50000"/>
              </a:avLst>
            </a:prstGeom>
            <a:noFill/>
            <a:ln w="9525" cap="flat" cmpd="sng" algn="ctr">
              <a:solidFill>
                <a:srgbClr val="435D74"/>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0" name="Google Shape;12616;p72"/>
          <p:cNvGrpSpPr>
            <a:extLst>
              <a:ext uri="smNativeData">
                <pr:smNativeData xmlns:pr="smNativeData" xmlns="smNativeData" val="SMDATA_6_r2NKZxMAAAAlAAAAAQAAAA8BAAAAkAAAAEgAAACQAAAASAAAAAAAAAAAAAAAAAAAABcAAAAUAAAAAAAAAAAAAAD/fwAA/38AAAAAAAAJAAAABAAAAGZm7j8fAAAAVAAAAAAAAAAAAAAAAAAAAAAAAAAAAAAAAAAAAAAAAAAAAAAAAAAAAAAAAAAAAAAAAAAAAAAAAAAAAAAAAAAAAAAAAAAAAAAAAAAAAAAAAAAAAAAAAAAAACEAAAAYAAAAFAAAAIIjAAB9FAAA5zMAAK0ZAAAQAAAAJgAAAAgAAAD/////AAAAAA=="/>
              </a:ext>
            </a:extLst>
          </p:cNvGrpSpPr>
          <p:nvPr/>
        </p:nvGrpSpPr>
        <p:grpSpPr>
          <a:xfrm>
            <a:off x="5772150" y="3330575"/>
            <a:ext cx="2665095" cy="843280"/>
            <a:chOff x="5772150" y="3330575"/>
            <a:chExt cx="2665095" cy="843280"/>
          </a:xfrm>
        </p:grpSpPr>
        <p:sp>
          <p:nvSpPr>
            <p:cNvPr id="318" name="Google Shape;12617;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OPp7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OPp7QB/f38AAAAAA8zMzADAwP8Af39/AAAAAAAAAAAAAAAAAAAAAAAAAAAAIQAAABgAAAAUAAAAgiMAAIcUAAByMgAApBkAAAAAAAAmAAAACAAAAP//////////"/>
                </a:ext>
              </a:extLst>
            </p:cNvSpPr>
            <p:nvPr/>
          </p:nvSpPr>
          <p:spPr>
            <a:xfrm>
              <a:off x="5772150" y="3336925"/>
              <a:ext cx="2428240" cy="831215"/>
            </a:xfrm>
            <a:custGeom>
              <a:avLst/>
              <a:gdLst/>
              <a:ahLst/>
              <a:cxnLst/>
              <a:rect l="0" t="0" r="2428240" b="831215"/>
              <a:pathLst>
                <a:path w="2428240" h="831215">
                  <a:moveTo>
                    <a:pt x="2428240" y="9"/>
                  </a:moveTo>
                  <a:lnTo>
                    <a:pt x="0" y="415588"/>
                  </a:lnTo>
                  <a:lnTo>
                    <a:pt x="2428193" y="831205"/>
                  </a:lnTo>
                  <a:cubicBezTo>
                    <a:pt x="2332919" y="797265"/>
                    <a:pt x="2260411" y="624152"/>
                    <a:pt x="2260411" y="415588"/>
                  </a:cubicBezTo>
                  <a:cubicBezTo>
                    <a:pt x="2260411" y="207062"/>
                    <a:pt x="2333003" y="33818"/>
                    <a:pt x="2428240" y="9"/>
                  </a:cubicBezTo>
                  <a:close/>
                </a:path>
              </a:pathLst>
            </a:custGeom>
            <a:noFill/>
            <a:ln w="9525" cap="flat" cmpd="sng" algn="ctr">
              <a:solidFill>
                <a:srgbClr val="E3E9ED"/>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7" name="Google Shape;1261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qCgAAB4WAACpKQAADRgAAAAAAAAmAAAACAAAAP//////////"/>
                </a:ext>
              </a:extLst>
            </p:cNvSpPr>
            <p:nvPr/>
          </p:nvSpPr>
          <p:spPr>
            <a:xfrm>
              <a:off x="6609080" y="3595370"/>
              <a:ext cx="163195" cy="314325"/>
            </a:xfrm>
            <a:custGeom>
              <a:avLst/>
              <a:gdLst/>
              <a:ahLst/>
              <a:cxnLst/>
              <a:rect l="0" t="0" r="163195" b="314325"/>
              <a:pathLst>
                <a:path w="163195" h="314325">
                  <a:moveTo>
                    <a:pt x="81597" y="9"/>
                  </a:moveTo>
                  <a:cubicBezTo>
                    <a:pt x="36556" y="9"/>
                    <a:pt x="0" y="70381"/>
                    <a:pt x="0" y="157143"/>
                  </a:cubicBezTo>
                  <a:cubicBezTo>
                    <a:pt x="0" y="243943"/>
                    <a:pt x="36556" y="314315"/>
                    <a:pt x="81597" y="314315"/>
                  </a:cubicBezTo>
                  <a:cubicBezTo>
                    <a:pt x="126685" y="314315"/>
                    <a:pt x="163195" y="243943"/>
                    <a:pt x="163195" y="157143"/>
                  </a:cubicBezTo>
                  <a:cubicBezTo>
                    <a:pt x="163195" y="70381"/>
                    <a:pt x="126685" y="9"/>
                    <a:pt x="81597" y="9"/>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6" name="Google Shape;1261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QB/f38AAAAAA8zMzADAwP8Af39/AAAAAAAAAAAAAAAAAAAAAAAAAAAAIQAAABgAAAAUAAAAXysAAJ8VAADELAAAixgAAAAAAAAmAAAACAAAAP//////////"/>
                </a:ext>
              </a:extLst>
            </p:cNvSpPr>
            <p:nvPr/>
          </p:nvSpPr>
          <p:spPr>
            <a:xfrm>
              <a:off x="7050405" y="3514725"/>
              <a:ext cx="226695" cy="474980"/>
            </a:xfrm>
            <a:custGeom>
              <a:avLst/>
              <a:gdLst/>
              <a:ahLst/>
              <a:cxnLst/>
              <a:rect l="0" t="0" r="226695" b="474980"/>
              <a:pathLst>
                <a:path w="226695" h="474980">
                  <a:moveTo>
                    <a:pt x="113328" y="9"/>
                  </a:moveTo>
                  <a:cubicBezTo>
                    <a:pt x="83258" y="9"/>
                    <a:pt x="54448" y="25018"/>
                    <a:pt x="33195" y="69519"/>
                  </a:cubicBezTo>
                  <a:cubicBezTo>
                    <a:pt x="11942" y="114068"/>
                    <a:pt x="0" y="174470"/>
                    <a:pt x="0" y="237495"/>
                  </a:cubicBezTo>
                  <a:cubicBezTo>
                    <a:pt x="0" y="300473"/>
                    <a:pt x="11942" y="360875"/>
                    <a:pt x="33195" y="405423"/>
                  </a:cubicBezTo>
                  <a:cubicBezTo>
                    <a:pt x="54448" y="449925"/>
                    <a:pt x="83258" y="474980"/>
                    <a:pt x="113328" y="474980"/>
                  </a:cubicBezTo>
                  <a:cubicBezTo>
                    <a:pt x="143398" y="474980"/>
                    <a:pt x="172199" y="449925"/>
                    <a:pt x="193452" y="405423"/>
                  </a:cubicBezTo>
                  <a:cubicBezTo>
                    <a:pt x="214715" y="360875"/>
                    <a:pt x="226695" y="300473"/>
                    <a:pt x="226695" y="237495"/>
                  </a:cubicBezTo>
                  <a:cubicBezTo>
                    <a:pt x="226695" y="174470"/>
                    <a:pt x="214715" y="114068"/>
                    <a:pt x="193452" y="69519"/>
                  </a:cubicBezTo>
                  <a:cubicBezTo>
                    <a:pt x="172199" y="25018"/>
                    <a:pt x="143398" y="9"/>
                    <a:pt x="113328" y="9"/>
                  </a:cubicBezTo>
                  <a:close/>
                </a:path>
              </a:pathLst>
            </a:custGeom>
            <a:noFill/>
            <a:ln w="9525" cap="flat" cmpd="sng" algn="ctr">
              <a:solidFill>
                <a:srgbClr val="A5B7C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5" name="Google Shape;1262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cC4AAA8VAABTMAAAGxkAAAAAAAAmAAAACAAAAP//////////"/>
                </a:ext>
              </a:extLst>
            </p:cNvSpPr>
            <p:nvPr/>
          </p:nvSpPr>
          <p:spPr>
            <a:xfrm>
              <a:off x="7548880" y="3423285"/>
              <a:ext cx="306705" cy="657860"/>
            </a:xfrm>
            <a:custGeom>
              <a:avLst/>
              <a:gdLst/>
              <a:ahLst/>
              <a:cxnLst/>
              <a:rect l="0" t="0" r="306705" b="657860"/>
              <a:pathLst>
                <a:path w="306705" h="657860">
                  <a:moveTo>
                    <a:pt x="153352" y="0"/>
                  </a:moveTo>
                  <a:cubicBezTo>
                    <a:pt x="112673" y="0"/>
                    <a:pt x="73676" y="34639"/>
                    <a:pt x="44912" y="96329"/>
                  </a:cubicBezTo>
                  <a:cubicBezTo>
                    <a:pt x="16148" y="158019"/>
                    <a:pt x="9" y="241662"/>
                    <a:pt x="9" y="328930"/>
                  </a:cubicBezTo>
                  <a:cubicBezTo>
                    <a:pt x="9" y="416152"/>
                    <a:pt x="16148" y="499841"/>
                    <a:pt x="44912" y="561522"/>
                  </a:cubicBezTo>
                  <a:cubicBezTo>
                    <a:pt x="73676" y="623212"/>
                    <a:pt x="112673" y="657851"/>
                    <a:pt x="153352" y="657851"/>
                  </a:cubicBezTo>
                  <a:cubicBezTo>
                    <a:pt x="193994" y="657851"/>
                    <a:pt x="233028" y="623212"/>
                    <a:pt x="261792" y="561522"/>
                  </a:cubicBezTo>
                  <a:cubicBezTo>
                    <a:pt x="290519" y="499841"/>
                    <a:pt x="306695" y="416152"/>
                    <a:pt x="306695" y="328930"/>
                  </a:cubicBezTo>
                  <a:cubicBezTo>
                    <a:pt x="306695" y="241662"/>
                    <a:pt x="290519" y="158019"/>
                    <a:pt x="261792" y="96329"/>
                  </a:cubicBezTo>
                  <a:cubicBezTo>
                    <a:pt x="233028" y="34639"/>
                    <a:pt x="193994" y="0"/>
                    <a:pt x="153352" y="0"/>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4" name="Google Shape;1262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nt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ntAAAAAAEAAAAAAAAAAAAAAAAAAAAAAAAAAAAAAAAAAAAAAAAAAAAAAAB/f38AAAAAA8zMzADAwP8Af39/AAAAAAAAAAAAAAAAAAAAAAAAAAAAIQAAABgAAAAUAAAAqTIAAH0UAACpMgAAfRQAAAAAAAAmAAAACAAAAP//////////"/>
                </a:ext>
              </a:extLst>
            </p:cNvSpPr>
            <p:nvPr/>
          </p:nvSpPr>
          <p:spPr>
            <a:xfrm>
              <a:off x="8235315" y="3330575"/>
              <a:ext cx="0" cy="0"/>
            </a:xfrm>
            <a:custGeom>
              <a:avLst/>
              <a:gdLst/>
              <a:ahLst/>
              <a:cxnLst/>
              <a:rect l="0" t="0" r="0" b="0"/>
              <a:pathLst>
                <a:path w="0" h="0">
                  <a:moveTo>
                    <a:pt x="0" y="0"/>
                  </a:moveTo>
                  <a:close/>
                </a:path>
              </a:pathLst>
            </a:custGeom>
            <a:solidFill>
              <a:srgbClr val="E3E9ED"/>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3" name="Google Shape;1262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z9ngAP///w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z9ngAAAAAAEAAAAAAAAAAAAAAAAAAAAAAAAAAAAAAAAAAAAAAAAAAAAAAAB/f38AAAAAA8zMzADAwP8Af39/AAAAAAAAAAAAAAAAAAAAAAAAAAAAIQAAABgAAAAUAAAAcjIAAH0UAACpMgAAhxQAAAAAAAAmAAAACAAAAP//////////"/>
                </a:ext>
              </a:extLst>
            </p:cNvSpPr>
            <p:nvPr/>
          </p:nvSpPr>
          <p:spPr>
            <a:xfrm>
              <a:off x="8200390" y="3330575"/>
              <a:ext cx="34925" cy="6350"/>
            </a:xfrm>
            <a:custGeom>
              <a:avLst/>
              <a:gdLst/>
              <a:ahLst/>
              <a:cxnLst/>
              <a:rect l="0" t="0" r="34925" b="6350"/>
              <a:pathLst>
                <a:path w="34925" h="6350">
                  <a:moveTo>
                    <a:pt x="33996" y="0"/>
                  </a:moveTo>
                  <a:cubicBezTo>
                    <a:pt x="22419" y="0"/>
                    <a:pt x="11084" y="2179"/>
                    <a:pt x="9" y="6340"/>
                  </a:cubicBezTo>
                  <a:lnTo>
                    <a:pt x="34925" y="0"/>
                  </a:lnTo>
                  <a:close/>
                </a:path>
              </a:pathLst>
            </a:custGeom>
            <a:solidFill>
              <a:srgbClr val="CFD9E0"/>
            </a:solidFill>
            <a:ln w="9525" cap="flat" cmpd="sng" algn="ctr">
              <a:solidFill>
                <a:srgbClr val="00000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1262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zEAAH0UAADnMwAArRkAAAAAAAAmAAAACAAAAP//////////"/>
                </a:ext>
              </a:extLst>
            </p:cNvSpPr>
            <p:nvPr/>
          </p:nvSpPr>
          <p:spPr>
            <a:xfrm>
              <a:off x="8033385" y="3330575"/>
              <a:ext cx="403860" cy="843280"/>
            </a:xfrm>
            <a:custGeom>
              <a:avLst/>
              <a:gdLst/>
              <a:ahLst/>
              <a:cxnLst/>
              <a:rect l="0" t="0" r="403860" b="843280"/>
              <a:pathLst>
                <a:path w="403860" h="843280">
                  <a:moveTo>
                    <a:pt x="202839" y="0"/>
                  </a:moveTo>
                  <a:lnTo>
                    <a:pt x="167763" y="6025"/>
                  </a:lnTo>
                  <a:cubicBezTo>
                    <a:pt x="72569" y="39884"/>
                    <a:pt x="9" y="213094"/>
                    <a:pt x="9" y="421635"/>
                  </a:cubicBezTo>
                  <a:cubicBezTo>
                    <a:pt x="9" y="630177"/>
                    <a:pt x="72569" y="803387"/>
                    <a:pt x="167763" y="837282"/>
                  </a:cubicBezTo>
                  <a:lnTo>
                    <a:pt x="202877" y="843271"/>
                  </a:lnTo>
                  <a:lnTo>
                    <a:pt x="202923" y="843271"/>
                  </a:lnTo>
                  <a:cubicBezTo>
                    <a:pt x="313972" y="842179"/>
                    <a:pt x="403851" y="653794"/>
                    <a:pt x="403851" y="421635"/>
                  </a:cubicBezTo>
                  <a:cubicBezTo>
                    <a:pt x="403851" y="189486"/>
                    <a:pt x="313972" y="1101"/>
                    <a:pt x="202877"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1" name="Google Shape;12624;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LrI0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LrI0wB/f38AAAAAA8zMzADAwP8Af39/AAAAAAAAAAAAAAAAAAAAAAAAAAAAIQAAABgAAAAUAAAAbiYAAIcWAAAaJwAAoxcAAAAAAAAmAAAACAAAAP//////////"/>
                </a:ext>
              </a:extLst>
            </p:cNvSpPr>
            <p:nvPr/>
          </p:nvSpPr>
          <p:spPr>
            <a:xfrm>
              <a:off x="6247130" y="3662045"/>
              <a:ext cx="109220" cy="180340"/>
            </a:xfrm>
            <a:custGeom>
              <a:avLst/>
              <a:gdLst/>
              <a:ahLst/>
              <a:cxnLst/>
              <a:rect l="0" t="0" r="109220" b="180340"/>
              <a:pathLst>
                <a:path w="109220" h="180340">
                  <a:moveTo>
                    <a:pt x="54629" y="9"/>
                  </a:moveTo>
                  <a:cubicBezTo>
                    <a:pt x="24448" y="9"/>
                    <a:pt x="9" y="40367"/>
                    <a:pt x="9" y="90156"/>
                  </a:cubicBezTo>
                  <a:cubicBezTo>
                    <a:pt x="9" y="139982"/>
                    <a:pt x="24448" y="180340"/>
                    <a:pt x="54629" y="180340"/>
                  </a:cubicBezTo>
                  <a:cubicBezTo>
                    <a:pt x="84773" y="180340"/>
                    <a:pt x="109211" y="139982"/>
                    <a:pt x="109211" y="90156"/>
                  </a:cubicBezTo>
                  <a:cubicBezTo>
                    <a:pt x="109211" y="40367"/>
                    <a:pt x="84773" y="9"/>
                    <a:pt x="54629" y="9"/>
                  </a:cubicBezTo>
                  <a:close/>
                </a:path>
              </a:pathLst>
            </a:custGeom>
            <a:noFill/>
            <a:ln w="9525" cap="flat" cmpd="sng" algn="ctr">
              <a:solidFill>
                <a:srgbClr val="BAC8D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9" name="Google Shape;12625;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wkAAAGBgAAKywAAFIMAAAQAAAAJgAAAAgAAAD/////AAAAAA=="/>
              </a:ext>
            </a:extLst>
          </p:cNvGrpSpPr>
          <p:nvPr/>
        </p:nvGrpSpPr>
        <p:grpSpPr>
          <a:xfrm>
            <a:off x="5880100" y="979170"/>
            <a:ext cx="1299845" cy="1023620"/>
            <a:chOff x="5880100" y="979170"/>
            <a:chExt cx="1299845" cy="1023620"/>
          </a:xfrm>
        </p:grpSpPr>
        <p:grpSp>
          <p:nvGrpSpPr>
            <p:cNvPr id="341" name="Google Shape;12626;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spAAAGBgAAKywAAFUKAAAAAAAAJgAAAAgAAAD/////AAAAAA=="/>
                </a:ext>
              </a:extLst>
            </p:cNvGrpSpPr>
            <p:nvPr/>
          </p:nvGrpSpPr>
          <p:grpSpPr>
            <a:xfrm>
              <a:off x="6722745" y="979170"/>
              <a:ext cx="457200" cy="700405"/>
              <a:chOff x="6722745" y="979170"/>
              <a:chExt cx="457200" cy="700405"/>
            </a:xfrm>
          </p:grpSpPr>
          <p:grpSp>
            <p:nvGrpSpPr>
              <p:cNvPr id="345" name="Google Shape;12627;p72"/>
              <p:cNvGrpSpPr>
                <a:extLst>
                  <a:ext uri="smNativeData">
                    <pr:smNativeData xmlns:pr="smNativeData" xmlns="smNativeData" val="SMDATA_6_r2NKZxMAAAAlAAAAAQAAAA8BAAAAkAAAAEgAAACQAAAASAAAAAAAAAAAAAAAAAAAABcAAAAUAAAAAAAAAAAAAAD/fwAA/38AAAAAAAAJAAAABAAAAMsQ5T8fAAAAVAAAAAAAAAAAAAAAAAAAAAAAAAAAAAAAAAAAAAAAAAAAAAAAAAAAAAAAAAAAAAAAAAAAAAAAAAAAAAAAAAAAAAAAAAAAAAAAAAAAAAAAAAAAAAAAAAAAACEAAAAYAAAAFAAAAFspAAAWCQAArSoAAFUKAAAAAAAAJgAAAAgAAAD/////AAAAAA=="/>
                  </a:ext>
                </a:extLst>
              </p:cNvGrpSpPr>
              <p:nvPr/>
            </p:nvGrpSpPr>
            <p:grpSpPr>
              <a:xfrm>
                <a:off x="6722745" y="1477010"/>
                <a:ext cx="214630" cy="202565"/>
                <a:chOff x="6722745" y="1477010"/>
                <a:chExt cx="214630" cy="202565"/>
              </a:xfrm>
            </p:grpSpPr>
            <p:sp>
              <p:nvSpPr>
                <p:cNvPr id="347" name="Google Shape;1262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WykAABYJAACtKgAAvwkAAAAAAAAmAAAACAAAAP//////////"/>
                    </a:ext>
                  </a:extLst>
                </p:cNvSpPr>
                <p:nvPr/>
              </p:nvSpPr>
              <p:spPr>
                <a:xfrm rot="16200000">
                  <a:off x="6776085" y="1423670"/>
                  <a:ext cx="107315" cy="214630"/>
                </a:xfrm>
                <a:custGeom>
                  <a:avLst/>
                  <a:gdLst/>
                  <a:ahLst/>
                  <a:cxnLst/>
                  <a:rect l="0" t="0" r="107315" b="214630"/>
                  <a:pathLst>
                    <a:path w="107315" h="214630">
                      <a:moveTo>
                        <a:pt x="6302" y="0"/>
                      </a:moveTo>
                      <a:cubicBezTo>
                        <a:pt x="4187" y="0"/>
                        <a:pt x="2106" y="35"/>
                        <a:pt x="8" y="61"/>
                      </a:cubicBezTo>
                      <a:lnTo>
                        <a:pt x="8" y="202197"/>
                      </a:lnTo>
                      <a:lnTo>
                        <a:pt x="6302" y="214621"/>
                      </a:lnTo>
                      <a:lnTo>
                        <a:pt x="107306" y="15124"/>
                      </a:lnTo>
                      <a:cubicBezTo>
                        <a:pt x="76244" y="5389"/>
                        <a:pt x="42105" y="0"/>
                        <a:pt x="6302"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46" name="Google Shape;1262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WykAAL8JAACZKgAAVQoAAAAAAAAmAAAACAAAAP//////////"/>
                    </a:ext>
                  </a:extLst>
                </p:cNvSpPr>
                <p:nvPr/>
              </p:nvSpPr>
              <p:spPr>
                <a:xfrm rot="16200000">
                  <a:off x="6776085" y="1530985"/>
                  <a:ext cx="95250" cy="201930"/>
                </a:xfrm>
                <a:custGeom>
                  <a:avLst/>
                  <a:gdLst/>
                  <a:ahLst/>
                  <a:cxnLst/>
                  <a:rect l="0" t="0" r="95250" b="201930"/>
                  <a:pathLst>
                    <a:path w="95250" h="201930">
                      <a:moveTo>
                        <a:pt x="95250" y="0"/>
                      </a:moveTo>
                      <a:cubicBezTo>
                        <a:pt x="75647" y="331"/>
                        <a:pt x="56603" y="2270"/>
                        <a:pt x="38307" y="5628"/>
                      </a:cubicBezTo>
                      <a:lnTo>
                        <a:pt x="38307" y="5636"/>
                      </a:lnTo>
                      <a:cubicBezTo>
                        <a:pt x="27482" y="7611"/>
                        <a:pt x="16935" y="10081"/>
                        <a:pt x="6703" y="13039"/>
                      </a:cubicBezTo>
                      <a:cubicBezTo>
                        <a:pt x="6023" y="13239"/>
                        <a:pt x="5334" y="13430"/>
                        <a:pt x="4663" y="13630"/>
                      </a:cubicBezTo>
                      <a:cubicBezTo>
                        <a:pt x="4367" y="13708"/>
                        <a:pt x="4088" y="13813"/>
                        <a:pt x="3800" y="13882"/>
                      </a:cubicBezTo>
                      <a:cubicBezTo>
                        <a:pt x="3521" y="13969"/>
                        <a:pt x="3225" y="14065"/>
                        <a:pt x="2946" y="14135"/>
                      </a:cubicBezTo>
                      <a:cubicBezTo>
                        <a:pt x="2641" y="14239"/>
                        <a:pt x="2353" y="14317"/>
                        <a:pt x="2074" y="14413"/>
                      </a:cubicBezTo>
                      <a:cubicBezTo>
                        <a:pt x="1386" y="14622"/>
                        <a:pt x="689" y="14822"/>
                        <a:pt x="9" y="15048"/>
                      </a:cubicBezTo>
                      <a:lnTo>
                        <a:pt x="95250" y="201930"/>
                      </a:lnTo>
                      <a:lnTo>
                        <a:pt x="95250" y="0"/>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42" name="Google Shape;12630;p72"/>
              <p:cNvGrpSpPr>
                <a:extLst>
                  <a:ext uri="smNativeData">
                    <pr:smNativeData xmlns:pr="smNativeData" xmlns="smNativeData" val="SMDATA_6_r2NKZxMAAAAlAAAAAQAAAA8BAAAAkAAAAEgAAACQAAAASAAAAAAAAAAAAAAAAAAAABcAAAAUAAAAAAAAAAAAAAD/fwAA/38AAAAAAAAJAAAABAAAAGne1T8fAAAAVAAAAAAAAAAAAAAAAAAAAAAAAAAAAAAAAAAAAAAAAAAAAAAAAAAAAAAAAAAAAAAAAAAAAAAAAAAAAAAAAAAAAAAAAAAAAAAAAAAAAAAAAAAAAAAAAAAAACEAAAAYAAAAFAAAAGoqAAAGBgAAKywAAKcJAAAAAAAAJgAAAAgAAAD/////AAAAAA=="/>
                  </a:ext>
                </a:extLst>
              </p:cNvGrpSpPr>
              <p:nvPr/>
            </p:nvGrpSpPr>
            <p:grpSpPr>
              <a:xfrm>
                <a:off x="6894830" y="979170"/>
                <a:ext cx="285115" cy="589915"/>
                <a:chOff x="6894830" y="979170"/>
                <a:chExt cx="285115" cy="589915"/>
              </a:xfrm>
            </p:grpSpPr>
            <p:sp>
              <p:nvSpPr>
                <p:cNvPr id="344" name="Google Shape;1263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aioAAAYGAAArLAAAagYAAAAAAAAmAAAACAAAAP//////////"/>
                    </a:ext>
                  </a:extLst>
                </p:cNvSpPr>
                <p:nvPr/>
              </p:nvSpPr>
              <p:spPr>
                <a:xfrm>
                  <a:off x="6894830" y="979170"/>
                  <a:ext cx="285115" cy="63500"/>
                </a:xfrm>
                <a:custGeom>
                  <a:avLst/>
                  <a:gdLst/>
                  <a:ahLst/>
                  <a:cxnLst/>
                  <a:rect l="0" t="0" r="285115" b="63500"/>
                  <a:pathLst>
                    <a:path w="285115" h="63500">
                      <a:moveTo>
                        <a:pt x="0" y="9"/>
                      </a:moveTo>
                      <a:lnTo>
                        <a:pt x="0" y="63500"/>
                      </a:lnTo>
                      <a:lnTo>
                        <a:pt x="285115" y="63500"/>
                      </a:lnTo>
                      <a:lnTo>
                        <a:pt x="285115" y="9"/>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43" name="Google Shape;12632;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jioAAI4GAACOKgAApwkAAAAAAAAmAAAACAAAAP//////////"/>
                    </a:ext>
                  </a:extLst>
                </p:cNvCxnSpPr>
                <p:nvPr/>
              </p:nvCxnSpPr>
              <p:spPr>
                <a:xfrm>
                  <a:off x="6917690" y="1065530"/>
                  <a:ext cx="0" cy="503555"/>
                </a:xfrm>
                <a:prstGeom prst="straightConnector1">
                  <a:avLst/>
                </a:prstGeom>
                <a:noFill/>
                <a:ln w="9525" cap="flat" cmpd="sng" algn="ctr">
                  <a:solidFill>
                    <a:srgbClr val="CFD9E0"/>
                  </a:solidFill>
                  <a:prstDash val="solid"/>
                  <a:headEnd type="none"/>
                  <a:tailEnd type="oval" w="med" len="med"/>
                </a:ln>
                <a:effectLst/>
              </p:spPr>
            </p:cxnSp>
          </p:grpSp>
        </p:grpSp>
        <p:grpSp>
          <p:nvGrpSpPr>
            <p:cNvPr id="334" name="Google Shape;12633;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wnAAAGBgAAFioAAPUKAAAAAAAAJgAAAAgAAAD/////AAAAAA=="/>
                </a:ext>
              </a:extLst>
            </p:cNvGrpSpPr>
            <p:nvPr/>
          </p:nvGrpSpPr>
          <p:grpSpPr>
            <a:xfrm>
              <a:off x="6499860" y="979170"/>
              <a:ext cx="341630" cy="802005"/>
              <a:chOff x="6499860" y="979170"/>
              <a:chExt cx="341630" cy="802005"/>
            </a:xfrm>
          </p:grpSpPr>
          <p:grpSp>
            <p:nvGrpSpPr>
              <p:cNvPr id="338" name="Google Shape;12634;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wnAAB3CAAATSkAAPUKAAAAAAAAJgAAAAgAAAD/////AAAAAA=="/>
                  </a:ext>
                </a:extLst>
              </p:cNvGrpSpPr>
              <p:nvPr/>
            </p:nvGrpSpPr>
            <p:grpSpPr>
              <a:xfrm>
                <a:off x="6499860" y="1376045"/>
                <a:ext cx="213995" cy="405130"/>
                <a:chOff x="6499860" y="1376045"/>
                <a:chExt cx="213995" cy="405130"/>
              </a:xfrm>
            </p:grpSpPr>
            <p:sp>
              <p:nvSpPr>
                <p:cNvPr id="340" name="Google Shape;1263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CcAAHcIAABNKQAAwAkAAAAAAAAmAAAACAAAAP//////////"/>
                    </a:ext>
                  </a:extLst>
                </p:cNvSpPr>
                <p:nvPr/>
              </p:nvSpPr>
              <p:spPr>
                <a:xfrm rot="16200000">
                  <a:off x="6502400" y="1373505"/>
                  <a:ext cx="208915" cy="213995"/>
                </a:xfrm>
                <a:custGeom>
                  <a:avLst/>
                  <a:gdLst/>
                  <a:ahLst/>
                  <a:cxnLst/>
                  <a:rect l="0" t="0" r="208915" b="213995"/>
                  <a:pathLst>
                    <a:path w="208915" h="213995">
                      <a:moveTo>
                        <a:pt x="6307" y="0"/>
                      </a:moveTo>
                      <a:cubicBezTo>
                        <a:pt x="4193" y="0"/>
                        <a:pt x="2096" y="26"/>
                        <a:pt x="0" y="43"/>
                      </a:cubicBezTo>
                      <a:lnTo>
                        <a:pt x="0" y="196618"/>
                      </a:lnTo>
                      <a:cubicBezTo>
                        <a:pt x="1026" y="196610"/>
                        <a:pt x="1931" y="196601"/>
                        <a:pt x="2714" y="196601"/>
                      </a:cubicBezTo>
                      <a:cubicBezTo>
                        <a:pt x="5063" y="196601"/>
                        <a:pt x="6307" y="196644"/>
                        <a:pt x="6307" y="196644"/>
                      </a:cubicBezTo>
                      <a:cubicBezTo>
                        <a:pt x="6307" y="196644"/>
                        <a:pt x="7586" y="196601"/>
                        <a:pt x="9996" y="196601"/>
                      </a:cubicBezTo>
                      <a:cubicBezTo>
                        <a:pt x="22950" y="196601"/>
                        <a:pt x="68574" y="197863"/>
                        <a:pt x="122697" y="213995"/>
                      </a:cubicBezTo>
                      <a:lnTo>
                        <a:pt x="208915" y="46350"/>
                      </a:lnTo>
                      <a:cubicBezTo>
                        <a:pt x="208915" y="46350"/>
                        <a:pt x="147179" y="0"/>
                        <a:pt x="6307" y="0"/>
                      </a:cubicBez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9" name="Google Shape;1263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CcAAMAJAABNKQAA9QoAAAAAAAAmAAAACAAAAP//////////"/>
                    </a:ext>
                  </a:extLst>
                </p:cNvSpPr>
                <p:nvPr/>
              </p:nvSpPr>
              <p:spPr>
                <a:xfrm rot="16200000">
                  <a:off x="6508750" y="1576070"/>
                  <a:ext cx="196215" cy="213995"/>
                </a:xfrm>
                <a:custGeom>
                  <a:avLst/>
                  <a:gdLst/>
                  <a:ahLst/>
                  <a:cxnLst/>
                  <a:rect l="0" t="0" r="196215" b="213995"/>
                  <a:pathLst>
                    <a:path w="196215" h="213995">
                      <a:moveTo>
                        <a:pt x="196215" y="8"/>
                      </a:moveTo>
                      <a:cubicBezTo>
                        <a:pt x="131430" y="635"/>
                        <a:pt x="83907" y="11136"/>
                        <a:pt x="51871" y="21986"/>
                      </a:cubicBezTo>
                      <a:lnTo>
                        <a:pt x="51871" y="21995"/>
                      </a:lnTo>
                      <a:cubicBezTo>
                        <a:pt x="25644" y="30870"/>
                        <a:pt x="9774" y="39979"/>
                        <a:pt x="3347" y="44086"/>
                      </a:cubicBezTo>
                      <a:cubicBezTo>
                        <a:pt x="3321" y="44086"/>
                        <a:pt x="3321" y="44095"/>
                        <a:pt x="3304" y="44095"/>
                      </a:cubicBezTo>
                      <a:cubicBezTo>
                        <a:pt x="3243" y="44147"/>
                        <a:pt x="3182" y="44182"/>
                        <a:pt x="3113" y="44225"/>
                      </a:cubicBezTo>
                      <a:cubicBezTo>
                        <a:pt x="2991" y="44295"/>
                        <a:pt x="2860" y="44373"/>
                        <a:pt x="2747" y="44460"/>
                      </a:cubicBezTo>
                      <a:cubicBezTo>
                        <a:pt x="2739" y="44478"/>
                        <a:pt x="2721" y="44486"/>
                        <a:pt x="2713" y="44486"/>
                      </a:cubicBezTo>
                      <a:cubicBezTo>
                        <a:pt x="2547" y="44591"/>
                        <a:pt x="2391" y="44687"/>
                        <a:pt x="2243" y="44791"/>
                      </a:cubicBezTo>
                      <a:cubicBezTo>
                        <a:pt x="2217" y="44808"/>
                        <a:pt x="2182" y="44826"/>
                        <a:pt x="2156" y="44852"/>
                      </a:cubicBezTo>
                      <a:cubicBezTo>
                        <a:pt x="2087" y="44895"/>
                        <a:pt x="2017" y="44948"/>
                        <a:pt x="1947" y="44991"/>
                      </a:cubicBezTo>
                      <a:lnTo>
                        <a:pt x="1660" y="45183"/>
                      </a:lnTo>
                      <a:cubicBezTo>
                        <a:pt x="1643" y="45183"/>
                        <a:pt x="1643" y="45200"/>
                        <a:pt x="1634" y="45200"/>
                      </a:cubicBezTo>
                      <a:lnTo>
                        <a:pt x="1487" y="45296"/>
                      </a:lnTo>
                      <a:cubicBezTo>
                        <a:pt x="1408" y="45339"/>
                        <a:pt x="1330" y="45391"/>
                        <a:pt x="1269" y="45435"/>
                      </a:cubicBezTo>
                      <a:cubicBezTo>
                        <a:pt x="1252" y="45452"/>
                        <a:pt x="1252" y="45461"/>
                        <a:pt x="1226" y="45461"/>
                      </a:cubicBezTo>
                      <a:cubicBezTo>
                        <a:pt x="1191" y="45504"/>
                        <a:pt x="1139" y="45513"/>
                        <a:pt x="1104" y="45557"/>
                      </a:cubicBezTo>
                      <a:cubicBezTo>
                        <a:pt x="1026" y="45618"/>
                        <a:pt x="947" y="45652"/>
                        <a:pt x="886" y="45705"/>
                      </a:cubicBezTo>
                      <a:cubicBezTo>
                        <a:pt x="826" y="45765"/>
                        <a:pt x="765" y="45809"/>
                        <a:pt x="695" y="45844"/>
                      </a:cubicBezTo>
                      <a:cubicBezTo>
                        <a:pt x="339" y="46087"/>
                        <a:pt x="130" y="46253"/>
                        <a:pt x="52" y="46314"/>
                      </a:cubicBezTo>
                      <a:lnTo>
                        <a:pt x="26" y="46322"/>
                      </a:lnTo>
                      <a:lnTo>
                        <a:pt x="0" y="46340"/>
                      </a:lnTo>
                      <a:lnTo>
                        <a:pt x="86176" y="213986"/>
                      </a:lnTo>
                      <a:cubicBezTo>
                        <a:pt x="87107" y="213699"/>
                        <a:pt x="88037" y="213429"/>
                        <a:pt x="88968" y="213159"/>
                      </a:cubicBezTo>
                      <a:cubicBezTo>
                        <a:pt x="89428" y="213011"/>
                        <a:pt x="89907" y="212872"/>
                        <a:pt x="90368" y="212742"/>
                      </a:cubicBezTo>
                      <a:cubicBezTo>
                        <a:pt x="91072" y="212541"/>
                        <a:pt x="91768" y="212324"/>
                        <a:pt x="92463" y="212133"/>
                      </a:cubicBezTo>
                      <a:cubicBezTo>
                        <a:pt x="92733" y="212063"/>
                        <a:pt x="92968" y="211985"/>
                        <a:pt x="93229" y="211924"/>
                      </a:cubicBezTo>
                      <a:cubicBezTo>
                        <a:pt x="93794" y="211767"/>
                        <a:pt x="94394" y="211602"/>
                        <a:pt x="94959" y="211454"/>
                      </a:cubicBezTo>
                      <a:cubicBezTo>
                        <a:pt x="95046" y="211410"/>
                        <a:pt x="95159" y="211402"/>
                        <a:pt x="95263" y="211367"/>
                      </a:cubicBezTo>
                      <a:cubicBezTo>
                        <a:pt x="95933" y="211202"/>
                        <a:pt x="96620" y="211010"/>
                        <a:pt x="97290" y="210827"/>
                      </a:cubicBezTo>
                      <a:cubicBezTo>
                        <a:pt x="97324" y="210819"/>
                        <a:pt x="97394" y="210793"/>
                        <a:pt x="97446" y="210784"/>
                      </a:cubicBezTo>
                      <a:cubicBezTo>
                        <a:pt x="98324" y="210540"/>
                        <a:pt x="99211" y="210314"/>
                        <a:pt x="100098" y="210088"/>
                      </a:cubicBezTo>
                      <a:cubicBezTo>
                        <a:pt x="100985" y="209844"/>
                        <a:pt x="101872" y="209627"/>
                        <a:pt x="102751" y="209401"/>
                      </a:cubicBezTo>
                      <a:cubicBezTo>
                        <a:pt x="103281" y="209270"/>
                        <a:pt x="103812" y="209131"/>
                        <a:pt x="104333" y="209009"/>
                      </a:cubicBezTo>
                      <a:cubicBezTo>
                        <a:pt x="104968" y="208852"/>
                        <a:pt x="105594" y="208704"/>
                        <a:pt x="106229" y="208548"/>
                      </a:cubicBezTo>
                      <a:cubicBezTo>
                        <a:pt x="148230" y="198290"/>
                        <a:pt x="182597" y="196758"/>
                        <a:pt x="196215" y="196593"/>
                      </a:cubicBezTo>
                      <a:lnTo>
                        <a:pt x="196215" y="8"/>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35" name="Google Shape;12637;p72"/>
              <p:cNvGrpSpPr>
                <a:extLst>
                  <a:ext uri="smNativeData">
                    <pr:smNativeData xmlns:pr="smNativeData" xmlns="smNativeData" val="SMDATA_6_r2NKZxMAAAAlAAAAAQAAAA8BAAAAkAAAAEgAAACQAAAASAAAAAAAAAAAAAAAAAAAABcAAAAUAAAAAAAAAAAAAAD/fwAA/38AAAAAAAAJAAAABAAAANSNJxEfAAAAVAAAAAAAAAAAAAAAAAAAAAAAAAAAAAAAAAAAAAAAAAAAAAAAAAAAAAAAAAAAAAAAAAAAAAAAAAAAAAAAAAAAAAAAAAAAAAAAAAAAAAAAAAAAAAAAAAAAACEAAAAYAAAAFAAAAFYoAAAGBgAAFioAANEIAAAAAAAAJgAAAAgAAAD/////AAAAAA=="/>
                  </a:ext>
                </a:extLst>
              </p:cNvGrpSpPr>
              <p:nvPr/>
            </p:nvGrpSpPr>
            <p:grpSpPr>
              <a:xfrm>
                <a:off x="6557010" y="979170"/>
                <a:ext cx="284480" cy="454025"/>
                <a:chOff x="6557010" y="979170"/>
                <a:chExt cx="284480" cy="454025"/>
              </a:xfrm>
            </p:grpSpPr>
            <p:sp>
              <p:nvSpPr>
                <p:cNvPr id="337" name="Google Shape;1263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VigAAAYGAAAWKgAAagYAAAAAAAAmAAAACAAAAP//////////"/>
                    </a:ext>
                  </a:extLst>
                </p:cNvSpPr>
                <p:nvPr/>
              </p:nvSpPr>
              <p:spPr>
                <a:xfrm>
                  <a:off x="6557010" y="979170"/>
                  <a:ext cx="284480" cy="63500"/>
                </a:xfrm>
                <a:custGeom>
                  <a:avLst/>
                  <a:gdLst/>
                  <a:ahLst/>
                  <a:cxnLst/>
                  <a:rect l="0" t="0" r="284480" b="63500"/>
                  <a:pathLst>
                    <a:path w="284480" h="63500">
                      <a:moveTo>
                        <a:pt x="0" y="9"/>
                      </a:moveTo>
                      <a:lnTo>
                        <a:pt x="0" y="63500"/>
                      </a:lnTo>
                      <a:lnTo>
                        <a:pt x="284480" y="63500"/>
                      </a:lnTo>
                      <a:lnTo>
                        <a:pt x="284480" y="9"/>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36" name="Google Shape;12639;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9CgAAI4GAAD0KAAA0QgAAAAAAAAmAAAACAAAAP//////////"/>
                    </a:ext>
                  </a:extLst>
                </p:cNvCxnSpPr>
                <p:nvPr/>
              </p:nvCxnSpPr>
              <p:spPr>
                <a:xfrm>
                  <a:off x="6657340" y="1065530"/>
                  <a:ext cx="0" cy="367665"/>
                </a:xfrm>
                <a:prstGeom prst="straightConnector1">
                  <a:avLst/>
                </a:prstGeom>
                <a:noFill/>
                <a:ln w="9525" cap="flat" cmpd="sng" algn="ctr">
                  <a:solidFill>
                    <a:srgbClr val="A5B7C6"/>
                  </a:solidFill>
                  <a:prstDash val="solid"/>
                  <a:headEnd type="none"/>
                  <a:tailEnd type="oval" w="med" len="med"/>
                </a:ln>
                <a:effectLst/>
              </p:spPr>
            </p:cxnSp>
          </p:grpSp>
        </p:grpSp>
        <p:grpSp>
          <p:nvGrpSpPr>
            <p:cNvPr id="327" name="Google Shape;12640;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EmAAAGBgAAGigAAJMLAAAAAAAAJgAAAAgAAAD/////AAAAAA=="/>
                </a:ext>
              </a:extLst>
            </p:cNvGrpSpPr>
            <p:nvPr/>
          </p:nvGrpSpPr>
          <p:grpSpPr>
            <a:xfrm>
              <a:off x="6218555" y="979170"/>
              <a:ext cx="300355" cy="902335"/>
              <a:chOff x="6218555" y="979170"/>
              <a:chExt cx="300355" cy="902335"/>
            </a:xfrm>
          </p:grpSpPr>
          <p:grpSp>
            <p:nvGrpSpPr>
              <p:cNvPr id="331" name="Google Shape;12641;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MmAADZBwAAGigAAJMLAAAAAAAAJgAAAAgAAAD/////AAAAAA=="/>
                  </a:ext>
                </a:extLst>
              </p:cNvGrpSpPr>
              <p:nvPr/>
            </p:nvGrpSpPr>
            <p:grpSpPr>
              <a:xfrm>
                <a:off x="6270625" y="1275715"/>
                <a:ext cx="248285" cy="605790"/>
                <a:chOff x="6270625" y="1275715"/>
                <a:chExt cx="248285" cy="605790"/>
              </a:xfrm>
            </p:grpSpPr>
            <p:sp>
              <p:nvSpPr>
                <p:cNvPr id="333" name="Google Shape;1264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yYAANkHAAAaKAAAwAkAAAAAAAAmAAAACAAAAP//////////"/>
                    </a:ext>
                  </a:extLst>
                </p:cNvSpPr>
                <p:nvPr/>
              </p:nvSpPr>
              <p:spPr>
                <a:xfrm rot="16200000">
                  <a:off x="6240145" y="1306195"/>
                  <a:ext cx="309245" cy="248285"/>
                </a:xfrm>
                <a:custGeom>
                  <a:avLst/>
                  <a:gdLst/>
                  <a:ahLst/>
                  <a:cxnLst/>
                  <a:rect l="0" t="0" r="309245" b="248285"/>
                  <a:pathLst>
                    <a:path w="309245" h="248285">
                      <a:moveTo>
                        <a:pt x="6326" y="0"/>
                      </a:moveTo>
                      <a:cubicBezTo>
                        <a:pt x="4212" y="0"/>
                        <a:pt x="2097" y="17"/>
                        <a:pt x="0" y="26"/>
                      </a:cubicBezTo>
                      <a:lnTo>
                        <a:pt x="0" y="199806"/>
                      </a:lnTo>
                      <a:cubicBezTo>
                        <a:pt x="2253" y="199788"/>
                        <a:pt x="4359" y="199762"/>
                        <a:pt x="6326" y="199762"/>
                      </a:cubicBezTo>
                      <a:cubicBezTo>
                        <a:pt x="44191" y="199762"/>
                        <a:pt x="131860" y="203673"/>
                        <a:pt x="218729" y="248276"/>
                      </a:cubicBezTo>
                      <a:lnTo>
                        <a:pt x="309236" y="83697"/>
                      </a:lnTo>
                      <a:cubicBezTo>
                        <a:pt x="309236" y="83697"/>
                        <a:pt x="191038" y="0"/>
                        <a:pt x="6326" y="0"/>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1264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kyYAAMAJAAAaKAAAkwsAAAAAAAAmAAAACAAAAP//////////"/>
                    </a:ext>
                  </a:extLst>
                </p:cNvSpPr>
                <p:nvPr/>
              </p:nvSpPr>
              <p:spPr>
                <a:xfrm rot="16200000">
                  <a:off x="6246495" y="1609090"/>
                  <a:ext cx="296545" cy="248285"/>
                </a:xfrm>
                <a:custGeom>
                  <a:avLst/>
                  <a:gdLst/>
                  <a:ahLst/>
                  <a:cxnLst/>
                  <a:rect l="0" t="0" r="296545" b="248285"/>
                  <a:pathLst>
                    <a:path w="296545" h="248285">
                      <a:moveTo>
                        <a:pt x="296545" y="0"/>
                      </a:moveTo>
                      <a:cubicBezTo>
                        <a:pt x="197366" y="1042"/>
                        <a:pt x="117876" y="26045"/>
                        <a:pt x="66273" y="48483"/>
                      </a:cubicBezTo>
                      <a:cubicBezTo>
                        <a:pt x="48976" y="56000"/>
                        <a:pt x="34793" y="63214"/>
                        <a:pt x="24074" y="69132"/>
                      </a:cubicBezTo>
                      <a:cubicBezTo>
                        <a:pt x="23865" y="69262"/>
                        <a:pt x="23639" y="69392"/>
                        <a:pt x="23430" y="69488"/>
                      </a:cubicBezTo>
                      <a:cubicBezTo>
                        <a:pt x="23422" y="69488"/>
                        <a:pt x="23396" y="69514"/>
                        <a:pt x="23378" y="69514"/>
                      </a:cubicBezTo>
                      <a:cubicBezTo>
                        <a:pt x="21351" y="70626"/>
                        <a:pt x="19463" y="71704"/>
                        <a:pt x="17697" y="72721"/>
                      </a:cubicBezTo>
                      <a:lnTo>
                        <a:pt x="17035" y="73095"/>
                      </a:lnTo>
                      <a:cubicBezTo>
                        <a:pt x="16983" y="73138"/>
                        <a:pt x="16957" y="73155"/>
                        <a:pt x="16905" y="73181"/>
                      </a:cubicBezTo>
                      <a:cubicBezTo>
                        <a:pt x="16644" y="73320"/>
                        <a:pt x="16392" y="73477"/>
                        <a:pt x="16131" y="73625"/>
                      </a:cubicBezTo>
                      <a:cubicBezTo>
                        <a:pt x="16044" y="73677"/>
                        <a:pt x="15957" y="73720"/>
                        <a:pt x="15878" y="73764"/>
                      </a:cubicBezTo>
                      <a:cubicBezTo>
                        <a:pt x="14947" y="74320"/>
                        <a:pt x="14060" y="74841"/>
                        <a:pt x="13198" y="75345"/>
                      </a:cubicBezTo>
                      <a:cubicBezTo>
                        <a:pt x="12842" y="75580"/>
                        <a:pt x="12485" y="75780"/>
                        <a:pt x="12146" y="75980"/>
                      </a:cubicBezTo>
                      <a:cubicBezTo>
                        <a:pt x="11737" y="76223"/>
                        <a:pt x="11354" y="76466"/>
                        <a:pt x="10980" y="76675"/>
                      </a:cubicBezTo>
                      <a:cubicBezTo>
                        <a:pt x="10841" y="76753"/>
                        <a:pt x="10701" y="76857"/>
                        <a:pt x="10562" y="76927"/>
                      </a:cubicBezTo>
                      <a:cubicBezTo>
                        <a:pt x="10144" y="77188"/>
                        <a:pt x="9736" y="77440"/>
                        <a:pt x="9327" y="77674"/>
                      </a:cubicBezTo>
                      <a:cubicBezTo>
                        <a:pt x="9066" y="77831"/>
                        <a:pt x="8813" y="77979"/>
                        <a:pt x="8570" y="78135"/>
                      </a:cubicBezTo>
                      <a:cubicBezTo>
                        <a:pt x="8187" y="78370"/>
                        <a:pt x="7839" y="78587"/>
                        <a:pt x="7482" y="78813"/>
                      </a:cubicBezTo>
                      <a:cubicBezTo>
                        <a:pt x="7352" y="78891"/>
                        <a:pt x="7238" y="78969"/>
                        <a:pt x="7143" y="79030"/>
                      </a:cubicBezTo>
                      <a:cubicBezTo>
                        <a:pt x="6908" y="79187"/>
                        <a:pt x="6708" y="79308"/>
                        <a:pt x="6508" y="79439"/>
                      </a:cubicBezTo>
                      <a:cubicBezTo>
                        <a:pt x="6377" y="79499"/>
                        <a:pt x="6264" y="79578"/>
                        <a:pt x="6142" y="79656"/>
                      </a:cubicBezTo>
                      <a:cubicBezTo>
                        <a:pt x="6020" y="79725"/>
                        <a:pt x="5899" y="79795"/>
                        <a:pt x="5785" y="79882"/>
                      </a:cubicBezTo>
                      <a:cubicBezTo>
                        <a:pt x="5594" y="80003"/>
                        <a:pt x="5403" y="80108"/>
                        <a:pt x="5211" y="80238"/>
                      </a:cubicBezTo>
                      <a:cubicBezTo>
                        <a:pt x="5063" y="80334"/>
                        <a:pt x="4933" y="80421"/>
                        <a:pt x="4794" y="80516"/>
                      </a:cubicBezTo>
                      <a:cubicBezTo>
                        <a:pt x="4646" y="80603"/>
                        <a:pt x="4506" y="80673"/>
                        <a:pt x="4367" y="80777"/>
                      </a:cubicBezTo>
                      <a:cubicBezTo>
                        <a:pt x="4202" y="80864"/>
                        <a:pt x="4045" y="80977"/>
                        <a:pt x="3880" y="81081"/>
                      </a:cubicBezTo>
                      <a:cubicBezTo>
                        <a:pt x="2653" y="81881"/>
                        <a:pt x="1705" y="82498"/>
                        <a:pt x="1061" y="82941"/>
                      </a:cubicBezTo>
                      <a:lnTo>
                        <a:pt x="904" y="83045"/>
                      </a:lnTo>
                      <a:cubicBezTo>
                        <a:pt x="626" y="83236"/>
                        <a:pt x="400" y="83384"/>
                        <a:pt x="261" y="83488"/>
                      </a:cubicBezTo>
                      <a:cubicBezTo>
                        <a:pt x="243" y="83497"/>
                        <a:pt x="208" y="83514"/>
                        <a:pt x="200" y="83523"/>
                      </a:cubicBezTo>
                      <a:cubicBezTo>
                        <a:pt x="147" y="83558"/>
                        <a:pt x="121" y="83584"/>
                        <a:pt x="78" y="83610"/>
                      </a:cubicBezTo>
                      <a:cubicBezTo>
                        <a:pt x="69" y="83627"/>
                        <a:pt x="60" y="83636"/>
                        <a:pt x="43" y="83636"/>
                      </a:cubicBezTo>
                      <a:lnTo>
                        <a:pt x="8" y="83679"/>
                      </a:lnTo>
                      <a:lnTo>
                        <a:pt x="90504" y="248276"/>
                      </a:lnTo>
                      <a:lnTo>
                        <a:pt x="92827" y="247085"/>
                      </a:lnTo>
                      <a:cubicBezTo>
                        <a:pt x="93393" y="246798"/>
                        <a:pt x="93993" y="246503"/>
                        <a:pt x="94558" y="246225"/>
                      </a:cubicBezTo>
                      <a:cubicBezTo>
                        <a:pt x="94950" y="246016"/>
                        <a:pt x="95359" y="245825"/>
                        <a:pt x="95768" y="245617"/>
                      </a:cubicBezTo>
                      <a:cubicBezTo>
                        <a:pt x="96159" y="245434"/>
                        <a:pt x="96533" y="245243"/>
                        <a:pt x="96934" y="245052"/>
                      </a:cubicBezTo>
                      <a:cubicBezTo>
                        <a:pt x="98004" y="244530"/>
                        <a:pt x="99074" y="244018"/>
                        <a:pt x="100144" y="243505"/>
                      </a:cubicBezTo>
                      <a:cubicBezTo>
                        <a:pt x="100666" y="243253"/>
                        <a:pt x="101214" y="243001"/>
                        <a:pt x="101745" y="242749"/>
                      </a:cubicBezTo>
                      <a:cubicBezTo>
                        <a:pt x="102267" y="242497"/>
                        <a:pt x="102807" y="242245"/>
                        <a:pt x="103337" y="241993"/>
                      </a:cubicBezTo>
                      <a:cubicBezTo>
                        <a:pt x="181348" y="205415"/>
                        <a:pt x="257974" y="200253"/>
                        <a:pt x="296545" y="199801"/>
                      </a:cubicBezTo>
                      <a:lnTo>
                        <a:pt x="29654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28" name="Google Shape;12644;p72"/>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EEmAAAGBgAAAigAAAoIAAAAAAAAJgAAAAgAAAD/////AAAAAA=="/>
                  </a:ext>
                </a:extLst>
              </p:cNvGrpSpPr>
              <p:nvPr/>
            </p:nvGrpSpPr>
            <p:grpSpPr>
              <a:xfrm>
                <a:off x="6218555" y="979170"/>
                <a:ext cx="285115" cy="327660"/>
                <a:chOff x="6218555" y="979170"/>
                <a:chExt cx="285115" cy="327660"/>
              </a:xfrm>
            </p:grpSpPr>
            <p:sp>
              <p:nvSpPr>
                <p:cNvPr id="330" name="Google Shape;12645;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QSYAAAYGAAACKAAAagYAAAAAAAAmAAAACAAAAP//////////"/>
                    </a:ext>
                  </a:extLst>
                </p:cNvSpPr>
                <p:nvPr/>
              </p:nvSpPr>
              <p:spPr>
                <a:xfrm>
                  <a:off x="6218555" y="979170"/>
                  <a:ext cx="285115" cy="63500"/>
                </a:xfrm>
                <a:custGeom>
                  <a:avLst/>
                  <a:gdLst/>
                  <a:ahLst/>
                  <a:cxnLst/>
                  <a:rect l="0" t="0" r="285115" b="63500"/>
                  <a:pathLst>
                    <a:path w="285115" h="63500">
                      <a:moveTo>
                        <a:pt x="0" y="0"/>
                      </a:moveTo>
                      <a:lnTo>
                        <a:pt x="0" y="63491"/>
                      </a:lnTo>
                      <a:lnTo>
                        <a:pt x="285115" y="63491"/>
                      </a:lnTo>
                      <a:lnTo>
                        <a:pt x="285115" y="0"/>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29" name="Google Shape;12646;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cCcAAI4GAABwJwAACggAAAAAAAAmAAAACAAAAP//////////"/>
                    </a:ext>
                  </a:extLst>
                </p:cNvCxnSpPr>
                <p:nvPr/>
              </p:nvCxnSpPr>
              <p:spPr>
                <a:xfrm>
                  <a:off x="6410960" y="1065530"/>
                  <a:ext cx="0" cy="241300"/>
                </a:xfrm>
                <a:prstGeom prst="straightConnector1">
                  <a:avLst/>
                </a:prstGeom>
                <a:noFill/>
                <a:ln w="9525" cap="flat" cmpd="sng" algn="ctr">
                  <a:solidFill>
                    <a:srgbClr val="869FB2"/>
                  </a:solidFill>
                  <a:prstDash val="solid"/>
                  <a:headEnd type="none"/>
                  <a:tailEnd type="oval" w="med" len="med"/>
                </a:ln>
                <a:effectLst/>
              </p:spPr>
            </p:cxnSp>
          </p:grpSp>
        </p:grpSp>
        <p:grpSp>
          <p:nvGrpSpPr>
            <p:cNvPr id="320" name="Google Shape;12647;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wkAAAGBgAA6CYAAFIMAAAAAAAAJgAAAAgAAAD/////AAAAAA=="/>
                </a:ext>
              </a:extLst>
            </p:cNvGrpSpPr>
            <p:nvPr/>
          </p:nvGrpSpPr>
          <p:grpSpPr>
            <a:xfrm>
              <a:off x="5880100" y="979170"/>
              <a:ext cx="444500" cy="1023620"/>
              <a:chOff x="5880100" y="979170"/>
              <a:chExt cx="444500" cy="1023620"/>
            </a:xfrm>
          </p:grpSpPr>
          <p:grpSp>
            <p:nvGrpSpPr>
              <p:cNvPr id="324" name="Google Shape;12648;p72"/>
              <p:cNvGrpSpPr>
                <a:extLst>
                  <a:ext uri="smNativeData">
                    <pr:smNativeData xmlns:pr="smNativeData" xmlns="smNativeData" val="SMDATA_6_r2NKZxMAAAAlAAAAAQAAAA8BAAAAkAAAAEgAAACQAAAASAAAAAAAAAAAAAAAAAAAABcAAAAUAAAAAAAAAAAAAAD/fwAA/38AAAAAAAAJAAAABAAAAJmZqT8fAAAAVAAAAAAAAAAAAAAAAAAAAAAAAAAAAAAAAAAAAAAAAAAAAAAAAAAAAAAAAAAAAAAAAAAAAAAAAAAAAAAAAAAAAAAAAAAAAAAAAAAAAAAAAAAAAAAAAAAAACEAAAAYAAAAFAAAABIlAAAZBwAA6CYAAFIMAAAAAAAAJgAAAAgAAAD/////AAAAAA=="/>
                  </a:ext>
                </a:extLst>
              </p:cNvGrpSpPr>
              <p:nvPr/>
            </p:nvGrpSpPr>
            <p:grpSpPr>
              <a:xfrm>
                <a:off x="6026150" y="1153795"/>
                <a:ext cx="298450" cy="848995"/>
                <a:chOff x="6026150" y="1153795"/>
                <a:chExt cx="298450" cy="848995"/>
              </a:xfrm>
            </p:grpSpPr>
            <p:sp>
              <p:nvSpPr>
                <p:cNvPr id="326" name="Google Shape;12649;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V+k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V+kwB/f38AAAAAA8zMzADAwP8Af39/AAAAAAAAAAAAAAAAAAAAAAAAAAAAIQAAABgAAAAUAAAAEiUAABkHAADoJgAAvwkAAAAAAAAmAAAACAAAAP//////////"/>
                    </a:ext>
                  </a:extLst>
                </p:cNvSpPr>
                <p:nvPr/>
              </p:nvSpPr>
              <p:spPr>
                <a:xfrm rot="16200000">
                  <a:off x="5960110" y="1219835"/>
                  <a:ext cx="430530" cy="298450"/>
                </a:xfrm>
                <a:custGeom>
                  <a:avLst/>
                  <a:gdLst/>
                  <a:ahLst/>
                  <a:cxnLst/>
                  <a:rect l="0" t="0" r="430530" b="298450"/>
                  <a:pathLst>
                    <a:path w="430530" h="298450">
                      <a:moveTo>
                        <a:pt x="6278" y="0"/>
                      </a:moveTo>
                      <a:cubicBezTo>
                        <a:pt x="4183" y="0"/>
                        <a:pt x="2096" y="0"/>
                        <a:pt x="9" y="26"/>
                      </a:cubicBezTo>
                      <a:lnTo>
                        <a:pt x="9" y="210778"/>
                      </a:lnTo>
                      <a:cubicBezTo>
                        <a:pt x="2113" y="210743"/>
                        <a:pt x="3722" y="210735"/>
                        <a:pt x="4783" y="210735"/>
                      </a:cubicBezTo>
                      <a:cubicBezTo>
                        <a:pt x="5635" y="210735"/>
                        <a:pt x="6139" y="210743"/>
                        <a:pt x="6278" y="210743"/>
                      </a:cubicBezTo>
                      <a:lnTo>
                        <a:pt x="6339" y="210743"/>
                      </a:lnTo>
                      <a:cubicBezTo>
                        <a:pt x="6722" y="210743"/>
                        <a:pt x="10200" y="210604"/>
                        <a:pt x="16270" y="210604"/>
                      </a:cubicBezTo>
                      <a:cubicBezTo>
                        <a:pt x="55131" y="210604"/>
                        <a:pt x="200404" y="216162"/>
                        <a:pt x="323232" y="298450"/>
                      </a:cubicBezTo>
                      <a:lnTo>
                        <a:pt x="430530" y="103258"/>
                      </a:lnTo>
                      <a:cubicBezTo>
                        <a:pt x="430530" y="103258"/>
                        <a:pt x="272170" y="26"/>
                        <a:pt x="6339" y="0"/>
                      </a:cubicBezTo>
                      <a:close/>
                    </a:path>
                  </a:pathLst>
                </a:custGeom>
                <a:noFill/>
                <a:ln w="9525" cap="flat" cmpd="sng" algn="ctr">
                  <a:solidFill>
                    <a:srgbClr val="657E9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25" name="Google Shape;12650;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V+k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V+kwB/f38AAAAAA8zMzADAwP8Af39/AAAAAAAAAAAAAAAAAAAAAAAAAAAAIQAAABgAAAAUAAAAEiUAAL8JAADoJgAAUgwAAAAAAAAmAAAACAAAAP//////////"/>
                    </a:ext>
                  </a:extLst>
                </p:cNvSpPr>
                <p:nvPr/>
              </p:nvSpPr>
              <p:spPr>
                <a:xfrm rot="16200000">
                  <a:off x="5966460" y="1644015"/>
                  <a:ext cx="418465" cy="298450"/>
                </a:xfrm>
                <a:custGeom>
                  <a:avLst/>
                  <a:gdLst/>
                  <a:ahLst/>
                  <a:cxnLst/>
                  <a:rect l="0" t="0" r="418465" b="298450"/>
                  <a:pathLst>
                    <a:path w="418465" h="298450">
                      <a:moveTo>
                        <a:pt x="418465" y="0"/>
                      </a:moveTo>
                      <a:cubicBezTo>
                        <a:pt x="354447" y="409"/>
                        <a:pt x="296734" y="6750"/>
                        <a:pt x="246082" y="16083"/>
                      </a:cubicBezTo>
                      <a:cubicBezTo>
                        <a:pt x="182152" y="27904"/>
                        <a:pt x="129436" y="44588"/>
                        <a:pt x="89434" y="60167"/>
                      </a:cubicBezTo>
                      <a:cubicBezTo>
                        <a:pt x="43572" y="78042"/>
                        <a:pt x="14393" y="94508"/>
                        <a:pt x="4127" y="100649"/>
                      </a:cubicBezTo>
                      <a:cubicBezTo>
                        <a:pt x="4022" y="100710"/>
                        <a:pt x="3909" y="100771"/>
                        <a:pt x="3822" y="100840"/>
                      </a:cubicBezTo>
                      <a:cubicBezTo>
                        <a:pt x="3718" y="100901"/>
                        <a:pt x="3631" y="100953"/>
                        <a:pt x="3535" y="101014"/>
                      </a:cubicBezTo>
                      <a:cubicBezTo>
                        <a:pt x="3343" y="101145"/>
                        <a:pt x="3178" y="101232"/>
                        <a:pt x="2995" y="101345"/>
                      </a:cubicBezTo>
                      <a:cubicBezTo>
                        <a:pt x="2856" y="101432"/>
                        <a:pt x="2708" y="101519"/>
                        <a:pt x="2577" y="101597"/>
                      </a:cubicBezTo>
                      <a:cubicBezTo>
                        <a:pt x="2481" y="101675"/>
                        <a:pt x="2377" y="101736"/>
                        <a:pt x="2263" y="101797"/>
                      </a:cubicBezTo>
                      <a:cubicBezTo>
                        <a:pt x="2185" y="101849"/>
                        <a:pt x="2107" y="101901"/>
                        <a:pt x="2046" y="101936"/>
                      </a:cubicBezTo>
                      <a:cubicBezTo>
                        <a:pt x="1097" y="102536"/>
                        <a:pt x="461" y="102928"/>
                        <a:pt x="174" y="103119"/>
                      </a:cubicBezTo>
                      <a:cubicBezTo>
                        <a:pt x="156" y="103128"/>
                        <a:pt x="121" y="103145"/>
                        <a:pt x="104" y="103171"/>
                      </a:cubicBezTo>
                      <a:cubicBezTo>
                        <a:pt x="34" y="103206"/>
                        <a:pt x="8" y="103241"/>
                        <a:pt x="8" y="103241"/>
                      </a:cubicBezTo>
                      <a:lnTo>
                        <a:pt x="107433" y="298450"/>
                      </a:lnTo>
                      <a:cubicBezTo>
                        <a:pt x="108225" y="297937"/>
                        <a:pt x="109000" y="297432"/>
                        <a:pt x="109784" y="296928"/>
                      </a:cubicBezTo>
                      <a:cubicBezTo>
                        <a:pt x="110193" y="296676"/>
                        <a:pt x="110585" y="296406"/>
                        <a:pt x="110994" y="296154"/>
                      </a:cubicBezTo>
                      <a:cubicBezTo>
                        <a:pt x="111360" y="295927"/>
                        <a:pt x="111717" y="295710"/>
                        <a:pt x="112056" y="295484"/>
                      </a:cubicBezTo>
                      <a:cubicBezTo>
                        <a:pt x="112561" y="295153"/>
                        <a:pt x="113075" y="294840"/>
                        <a:pt x="113589" y="294510"/>
                      </a:cubicBezTo>
                      <a:cubicBezTo>
                        <a:pt x="114277" y="294075"/>
                        <a:pt x="114973" y="293648"/>
                        <a:pt x="115661" y="293214"/>
                      </a:cubicBezTo>
                      <a:cubicBezTo>
                        <a:pt x="116358" y="292796"/>
                        <a:pt x="117037" y="292370"/>
                        <a:pt x="117734" y="291935"/>
                      </a:cubicBezTo>
                      <a:cubicBezTo>
                        <a:pt x="118430" y="291509"/>
                        <a:pt x="119109" y="291091"/>
                        <a:pt x="119806" y="290674"/>
                      </a:cubicBezTo>
                      <a:cubicBezTo>
                        <a:pt x="120529" y="290239"/>
                        <a:pt x="121225" y="289821"/>
                        <a:pt x="121931" y="289395"/>
                      </a:cubicBezTo>
                      <a:cubicBezTo>
                        <a:pt x="122619" y="288977"/>
                        <a:pt x="123289" y="288569"/>
                        <a:pt x="123977" y="288177"/>
                      </a:cubicBezTo>
                      <a:cubicBezTo>
                        <a:pt x="124673" y="287760"/>
                        <a:pt x="125370" y="287368"/>
                        <a:pt x="126067" y="286959"/>
                      </a:cubicBezTo>
                      <a:cubicBezTo>
                        <a:pt x="126763" y="286551"/>
                        <a:pt x="127460" y="286150"/>
                        <a:pt x="128156" y="285759"/>
                      </a:cubicBezTo>
                      <a:cubicBezTo>
                        <a:pt x="128853" y="285342"/>
                        <a:pt x="129558" y="284941"/>
                        <a:pt x="130255" y="284550"/>
                      </a:cubicBezTo>
                      <a:cubicBezTo>
                        <a:pt x="131657" y="283758"/>
                        <a:pt x="133050" y="282967"/>
                        <a:pt x="134478" y="282184"/>
                      </a:cubicBezTo>
                      <a:cubicBezTo>
                        <a:pt x="135149" y="281801"/>
                        <a:pt x="135819" y="281453"/>
                        <a:pt x="136481" y="281079"/>
                      </a:cubicBezTo>
                      <a:cubicBezTo>
                        <a:pt x="136690" y="280966"/>
                        <a:pt x="136908" y="280844"/>
                        <a:pt x="137108" y="280731"/>
                      </a:cubicBezTo>
                      <a:cubicBezTo>
                        <a:pt x="138344" y="280053"/>
                        <a:pt x="139572" y="279383"/>
                        <a:pt x="140817" y="278739"/>
                      </a:cubicBezTo>
                      <a:cubicBezTo>
                        <a:pt x="257280" y="216677"/>
                        <a:pt x="388511" y="211188"/>
                        <a:pt x="418465" y="210744"/>
                      </a:cubicBezTo>
                      <a:lnTo>
                        <a:pt x="418465" y="0"/>
                      </a:lnTo>
                      <a:close/>
                    </a:path>
                  </a:pathLst>
                </a:custGeom>
                <a:noFill/>
                <a:ln w="9525" cap="flat" cmpd="sng" algn="ctr">
                  <a:solidFill>
                    <a:srgbClr val="657E9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21" name="Google Shape;12651;p72"/>
              <p:cNvGrpSpPr>
                <a:extLst>
                  <a:ext uri="smNativeData">
                    <pr:smNativeData xmlns:pr="smNativeData" xmlns="smNativeData" val="SMDATA_6_r2NKZxMAAAAlAAAAAQAAAA8BAAAAkAAAAEgAAACQAAAASAAAAAAAAAAAAAAAAAAAABcAAAAUAAAAAAAAAAAAAAD/fwAA/38AAAAAAAAJAAAABAAAAAAAoAAfAAAAVAAAAAAAAAAAAAAAAAAAAAAAAAAAAAAAAAAAAAAAAAAAAAAAAAAAAAAAAAAAAAAAAAAAAAAAAAAAAAAAAAAAAAAAAAAAAAAAAAAAAAAAAAAAAAAAAAAAACEAAAAYAAAAFAAAACwkAAAGBgAA7SUAACUHAAAAAAAAJgAAAAgAAAD/////AAAAAA=="/>
                  </a:ext>
                </a:extLst>
              </p:cNvGrpSpPr>
              <p:nvPr/>
            </p:nvGrpSpPr>
            <p:grpSpPr>
              <a:xfrm>
                <a:off x="5880100" y="979170"/>
                <a:ext cx="285115" cy="182245"/>
                <a:chOff x="5880100" y="979170"/>
                <a:chExt cx="285115" cy="182245"/>
              </a:xfrm>
            </p:grpSpPr>
            <p:sp>
              <p:nvSpPr>
                <p:cNvPr id="323" name="Google Shape;12652;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V+kw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V+kwB/f38AAAAAA8zMzADAwP8Af39/AAAAAAAAAAAAAAAAAAAAAAAAAAAAIQAAABgAAAAUAAAALCQAAAYGAADtJQAAagYAAAAAAAAmAAAACAAAAP//////////"/>
                    </a:ext>
                  </a:extLst>
                </p:cNvSpPr>
                <p:nvPr/>
              </p:nvSpPr>
              <p:spPr>
                <a:xfrm>
                  <a:off x="5880100" y="979170"/>
                  <a:ext cx="285115" cy="63500"/>
                </a:xfrm>
                <a:custGeom>
                  <a:avLst/>
                  <a:gdLst/>
                  <a:ahLst/>
                  <a:cxnLst/>
                  <a:rect l="0" t="0" r="285115" b="63500"/>
                  <a:pathLst>
                    <a:path w="285115" h="63500">
                      <a:moveTo>
                        <a:pt x="0" y="0"/>
                      </a:moveTo>
                      <a:lnTo>
                        <a:pt x="0" y="63500"/>
                      </a:lnTo>
                      <a:lnTo>
                        <a:pt x="285115" y="63500"/>
                      </a:lnTo>
                      <a:lnTo>
                        <a:pt x="285115" y="0"/>
                      </a:lnTo>
                      <a:close/>
                    </a:path>
                  </a:pathLst>
                </a:custGeom>
                <a:noFill/>
                <a:ln w="9525" cap="flat" cmpd="sng" algn="ctr">
                  <a:solidFill>
                    <a:srgbClr val="657E93"/>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22" name="Google Shape;12653;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GV+kw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GV+kwB/f38AAAAAA8zMzADAwP8Af39/AAAAAAAAAAAAAAAAAAAAAAAAAAAAIQAAABgAAAAUAAAAwCUAAI4GAADAJQAAJQcAAAAAAAAmAAAACAAAAP//////////"/>
                    </a:ext>
                  </a:extLst>
                </p:cNvCxnSpPr>
                <p:nvPr/>
              </p:nvCxnSpPr>
              <p:spPr>
                <a:xfrm>
                  <a:off x="6136640" y="1065530"/>
                  <a:ext cx="0" cy="95885"/>
                </a:xfrm>
                <a:prstGeom prst="straightConnector1">
                  <a:avLst/>
                </a:prstGeom>
                <a:noFill/>
                <a:ln w="9525" cap="flat" cmpd="sng" algn="ctr">
                  <a:solidFill>
                    <a:srgbClr val="657E93"/>
                  </a:solidFill>
                  <a:prstDash val="solid"/>
                  <a:headEnd type="none"/>
                  <a:tailEnd type="oval" w="med" len="med"/>
                </a:ln>
                <a:effectLst/>
              </p:spPr>
            </p:cxnSp>
          </p:grpSp>
        </p:grpSp>
      </p:grpSp>
      <p:grpSp>
        <p:nvGrpSpPr>
          <p:cNvPr id="348" name="Google Shape;12654;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csAAAGBgAA5zMAAH4MAAAQAAAAJgAAAAgAAAD/////AAAAAA=="/>
              </a:ext>
            </a:extLst>
          </p:cNvGrpSpPr>
          <p:nvPr/>
        </p:nvGrpSpPr>
        <p:grpSpPr>
          <a:xfrm>
            <a:off x="7218045" y="979170"/>
            <a:ext cx="1219200" cy="1051560"/>
            <a:chOff x="7218045" y="979170"/>
            <a:chExt cx="1219200" cy="1051560"/>
          </a:xfrm>
        </p:grpSpPr>
        <p:grpSp>
          <p:nvGrpSpPr>
            <p:cNvPr id="364" name="Google Shape;12655;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csAAD4CgAA5zMAAH4MAAAAAAAAJgAAAAgAAAD/////AAAAAA=="/>
                </a:ext>
              </a:extLst>
            </p:cNvGrpSpPr>
            <p:nvPr/>
          </p:nvGrpSpPr>
          <p:grpSpPr>
            <a:xfrm>
              <a:off x="7218045" y="1783080"/>
              <a:ext cx="1219200" cy="247650"/>
              <a:chOff x="7218045" y="1783080"/>
              <a:chExt cx="1219200" cy="247650"/>
            </a:xfrm>
          </p:grpSpPr>
          <p:sp>
            <p:nvSpPr>
              <p:cNvPr id="368" name="Google Shape;1265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CjMAAPgKAADnMwAAfgwAAAAAAAAmAAAACAAAAP//////////"/>
                  </a:ext>
                </a:extLst>
              </p:cNvSpPr>
              <p:nvPr/>
            </p:nvSpPr>
            <p:spPr>
              <a:xfrm flipH="1">
                <a:off x="8296910" y="1783080"/>
                <a:ext cx="140335" cy="247650"/>
              </a:xfrm>
              <a:custGeom>
                <a:avLst/>
                <a:gdLst/>
                <a:ahLst/>
                <a:cxnLst/>
                <a:rect l="0" t="0" r="140335" b="247650"/>
                <a:pathLst>
                  <a:path w="140335" h="247650">
                    <a:moveTo>
                      <a:pt x="290" y="0"/>
                    </a:moveTo>
                    <a:cubicBezTo>
                      <a:pt x="234" y="0"/>
                      <a:pt x="177" y="0"/>
                      <a:pt x="121" y="0"/>
                    </a:cubicBezTo>
                    <a:lnTo>
                      <a:pt x="0" y="0"/>
                    </a:lnTo>
                    <a:lnTo>
                      <a:pt x="0" y="247453"/>
                    </a:lnTo>
                    <a:lnTo>
                      <a:pt x="121" y="247641"/>
                    </a:lnTo>
                    <a:lnTo>
                      <a:pt x="140335" y="17430"/>
                    </a:lnTo>
                    <a:cubicBezTo>
                      <a:pt x="97266" y="6213"/>
                      <a:pt x="49939" y="0"/>
                      <a:pt x="290" y="0"/>
                    </a:cubicBez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65" name="Google Shape;12657;p72"/>
              <p:cNvGrpSpPr>
                <a:extLst>
                  <a:ext uri="smNativeData">
                    <pr:smNativeData xmlns:pr="smNativeData" xmlns="smNativeData" val="SMDATA_6_r2NKZxMAAAAlAAAAAQAAAA8BAAAAkAAAAEgAAACQAAAASAAAAAAAAAAAAAAAAAAAABcAAAAUAAAAAAAAAAAAAAD/fwAA/38AAAAAAAAJAAAABAAAABo3IecfAAAAVAAAAAAAAAAAAAAAAAAAAAAAAAAAAAAAAAAAAAAAAAAAAAAAAAAAAAAAAAAAAAAAAAAAAAAAAAAAAAAAAAAAAAAAAAAAAAAAAAAAAAAAAAAAAAAAAAAAACEAAAAYAAAAFAAAAGcsAACNCwAAfDMAAAAMAAAAAAAAJgAAAAgAAAD/////AAAAAA=="/>
                  </a:ext>
                </a:extLst>
              </p:cNvGrpSpPr>
              <p:nvPr/>
            </p:nvGrpSpPr>
            <p:grpSpPr>
              <a:xfrm>
                <a:off x="7218045" y="1877695"/>
                <a:ext cx="1151255" cy="73025"/>
                <a:chOff x="7218045" y="1877695"/>
                <a:chExt cx="1151255" cy="73025"/>
              </a:xfrm>
            </p:grpSpPr>
            <p:sp>
              <p:nvSpPr>
                <p:cNvPr id="367" name="Google Shape;1265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ZywAAI0LAACFLwAAAAwAAAAAAAAmAAAACAAAAP//////////"/>
                    </a:ext>
                  </a:extLst>
                </p:cNvSpPr>
                <p:nvPr/>
              </p:nvSpPr>
              <p:spPr>
                <a:xfrm flipH="1">
                  <a:off x="7218045" y="1877695"/>
                  <a:ext cx="506730" cy="73025"/>
                </a:xfrm>
                <a:custGeom>
                  <a:avLst/>
                  <a:gdLst/>
                  <a:ahLst/>
                  <a:cxnLst/>
                  <a:rect l="0" t="0" r="506730" b="73025"/>
                  <a:pathLst>
                    <a:path w="506730" h="73025">
                      <a:moveTo>
                        <a:pt x="0" y="9"/>
                      </a:moveTo>
                      <a:lnTo>
                        <a:pt x="0" y="73025"/>
                      </a:lnTo>
                      <a:lnTo>
                        <a:pt x="506716" y="73025"/>
                      </a:lnTo>
                      <a:lnTo>
                        <a:pt x="506716" y="9"/>
                      </a:lnTo>
                      <a:close/>
                    </a:path>
                  </a:pathLst>
                </a:custGeom>
                <a:noFill/>
                <a:ln w="9525" cap="flat" cmpd="sng" algn="ctr">
                  <a:solidFill>
                    <a:srgbClr val="CFD9E0"/>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66" name="Google Shape;12659;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M/Z4A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M/Z4AB/f38AAAAAA8zMzADAwP8Af39/AAAAAAAAAAAAAAAAAAAAAAAAAAAAIQAAABgAAAAUAAAAqy8AAMYLAAB8MwAAxgsAAAAAAAAmAAAACAAAAP//////////"/>
                    </a:ext>
                  </a:extLst>
                </p:cNvCxnSpPr>
                <p:nvPr/>
              </p:nvCxnSpPr>
              <p:spPr>
                <a:xfrm>
                  <a:off x="7748905" y="1913890"/>
                  <a:ext cx="620395" cy="0"/>
                </a:xfrm>
                <a:prstGeom prst="straightConnector1">
                  <a:avLst/>
                </a:prstGeom>
                <a:noFill/>
                <a:ln w="9525" cap="flat" cmpd="sng" algn="ctr">
                  <a:solidFill>
                    <a:srgbClr val="CFD9E0"/>
                  </a:solidFill>
                  <a:prstDash val="solid"/>
                  <a:headEnd type="none"/>
                  <a:tailEnd type="oval" w="med" len="med"/>
                </a:ln>
                <a:effectLst/>
              </p:spPr>
            </p:cxnSp>
          </p:grpSp>
        </p:grpSp>
        <p:grpSp>
          <p:nvGrpSpPr>
            <p:cNvPr id="359" name="Google Shape;12660;p72"/>
            <p:cNvGrpSpPr>
              <a:extLst>
                <a:ext uri="smNativeData">
                  <pr:smNativeData xmlns:pr="smNativeData" xmlns="smNativeData" val="SMDATA_6_r2NKZxMAAAAlAAAAAQAAAA8BAAAAkAAAAEgAAACQAAAASAAAAAAAAAAAAAAAAAAAABcAAAAUAAAAAAAAAAAAAAD/fwAA/38AAAAAAAAJAAAABAAAAGne1T8fAAAAVAAAAAAAAAAAAAAAAAAAAAAAAAAAAAAAAAAAAAAAAAAAAAAAAAAAAAAAAAAAAAAAAAAAAAAAAAAAAAAAAAAAAAAAAAAAAAAAAAAAAAAAAAAAAAAAAAAAACEAAAAYAAAAFAAAAGcsAABjCQAA5zMAAOgKAAAAAAAAJgAAAAgAAAD/////AAAAAA=="/>
                </a:ext>
              </a:extLst>
            </p:cNvGrpSpPr>
            <p:nvPr/>
          </p:nvGrpSpPr>
          <p:grpSpPr>
            <a:xfrm>
              <a:off x="7218045" y="1525905"/>
              <a:ext cx="1219200" cy="247015"/>
              <a:chOff x="7218045" y="1525905"/>
              <a:chExt cx="1219200" cy="247015"/>
            </a:xfrm>
          </p:grpSpPr>
          <p:sp>
            <p:nvSpPr>
              <p:cNvPr id="363" name="Google Shape;1266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LjIAAGMJAADnMwAA6AoAAAAAAAAmAAAACAAAAP//////////"/>
                  </a:ext>
                </a:extLst>
              </p:cNvSpPr>
              <p:nvPr/>
            </p:nvSpPr>
            <p:spPr>
              <a:xfrm flipH="1">
                <a:off x="8157210" y="1525905"/>
                <a:ext cx="280035" cy="247015"/>
              </a:xfrm>
              <a:custGeom>
                <a:avLst/>
                <a:gdLst/>
                <a:ahLst/>
                <a:cxnLst/>
                <a:rect l="0" t="0" r="280035" b="247015"/>
                <a:pathLst>
                  <a:path w="280035" h="247015">
                    <a:moveTo>
                      <a:pt x="9" y="0"/>
                    </a:moveTo>
                    <a:lnTo>
                      <a:pt x="9" y="226997"/>
                    </a:lnTo>
                    <a:lnTo>
                      <a:pt x="130" y="226997"/>
                    </a:lnTo>
                    <a:cubicBezTo>
                      <a:pt x="130" y="226997"/>
                      <a:pt x="1897" y="226951"/>
                      <a:pt x="5216" y="226951"/>
                    </a:cubicBezTo>
                    <a:cubicBezTo>
                      <a:pt x="23121" y="226951"/>
                      <a:pt x="86155" y="228402"/>
                      <a:pt x="160932" y="247005"/>
                    </a:cubicBezTo>
                    <a:lnTo>
                      <a:pt x="280035" y="53513"/>
                    </a:lnTo>
                    <a:cubicBezTo>
                      <a:pt x="280035" y="53513"/>
                      <a:pt x="194721" y="0"/>
                      <a:pt x="130" y="0"/>
                    </a:cubicBez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60" name="Google Shape;12662;p72"/>
              <p:cNvGrpSpPr>
                <a:extLst>
                  <a:ext uri="smNativeData">
                    <pr:smNativeData xmlns:pr="smNativeData" xmlns="smNativeData" val="SMDATA_6_r2NKZxMAAAAlAAAAAQAAAA8BAAAAkAAAAEgAAACQAAAASAAAAAAAAAAAAAAAAAAAABcAAAAUAAAAAAAAAAAAAAD/fwAA/38AAAAAAAAJAAAABAAAACqp7T8fAAAAVAAAAAAAAAAAAAAAAAAAAAAAAAAAAAAAAAAAAAAAAAAAAAAAAAAAAAAAAAAAAAAAAAAAAAAAAAAAAAAAAAAAAAAAAAAAAAAAAAAAAAAAAAAAAAAAAAAAACEAAAAYAAAAFAAAAGcsAAAxCgAAljIAAKUKAAAAAAAAJgAAAAgAAAD/////AAAAAA=="/>
                  </a:ext>
                </a:extLst>
              </p:cNvGrpSpPr>
              <p:nvPr/>
            </p:nvGrpSpPr>
            <p:grpSpPr>
              <a:xfrm>
                <a:off x="7218045" y="1656715"/>
                <a:ext cx="1005205" cy="73660"/>
                <a:chOff x="7218045" y="1656715"/>
                <a:chExt cx="1005205" cy="73660"/>
              </a:xfrm>
            </p:grpSpPr>
            <p:sp>
              <p:nvSpPr>
                <p:cNvPr id="362" name="Google Shape;1266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ZywAADEKAACGLwAApQoAAAAAAAAmAAAACAAAAP//////////"/>
                    </a:ext>
                  </a:extLst>
                </p:cNvSpPr>
                <p:nvPr/>
              </p:nvSpPr>
              <p:spPr>
                <a:xfrm flipH="1">
                  <a:off x="7218045" y="1656715"/>
                  <a:ext cx="507365" cy="73660"/>
                </a:xfrm>
                <a:custGeom>
                  <a:avLst/>
                  <a:gdLst/>
                  <a:ahLst/>
                  <a:cxnLst/>
                  <a:rect l="0" t="0" r="507365" b="73660"/>
                  <a:pathLst>
                    <a:path w="507365" h="73660">
                      <a:moveTo>
                        <a:pt x="0" y="9"/>
                      </a:moveTo>
                      <a:lnTo>
                        <a:pt x="0" y="73651"/>
                      </a:lnTo>
                      <a:lnTo>
                        <a:pt x="507350" y="73651"/>
                      </a:lnTo>
                      <a:lnTo>
                        <a:pt x="507350" y="9"/>
                      </a:lnTo>
                      <a:close/>
                    </a:path>
                  </a:pathLst>
                </a:custGeom>
                <a:noFill/>
                <a:ln w="9525" cap="flat" cmpd="sng" algn="ctr">
                  <a:solidFill>
                    <a:srgbClr val="A5B7C6"/>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61" name="Google Shape;12664;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KW3xg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KW3xgB/f38AAAAAA8zMzADAwP8Af39/AAAAAAAAAAAAAAAAAAAAAAAAAAAAIQAAABgAAAAUAAAArC8AAGsKAACWMgAAawoAAAAAAAAmAAAACAAAAP//////////"/>
                    </a:ext>
                  </a:extLst>
                </p:cNvCxnSpPr>
                <p:nvPr/>
              </p:nvCxnSpPr>
              <p:spPr>
                <a:xfrm>
                  <a:off x="7749540" y="1693545"/>
                  <a:ext cx="473710" cy="0"/>
                </a:xfrm>
                <a:prstGeom prst="straightConnector1">
                  <a:avLst/>
                </a:prstGeom>
                <a:noFill/>
                <a:ln w="9525" cap="flat" cmpd="sng" algn="ctr">
                  <a:solidFill>
                    <a:srgbClr val="A5B7C6"/>
                  </a:solidFill>
                  <a:prstDash val="solid"/>
                  <a:headEnd type="none"/>
                  <a:tailEnd type="oval" w="med" len="med"/>
                </a:ln>
                <a:effectLst/>
              </p:spPr>
            </p:cxnSp>
          </p:grpSp>
        </p:grpSp>
        <p:grpSp>
          <p:nvGrpSpPr>
            <p:cNvPr id="354" name="Google Shape;12665;p72"/>
            <p:cNvGrpSpPr>
              <a:extLst>
                <a:ext uri="smNativeData">
                  <pr:smNativeData xmlns:pr="smNativeData" xmlns="smNativeData" val="SMDATA_6_r2NKZxMAAAAlAAAAAQAAAA8BAAAAkAAAAEgAAACQAAAASAAAAAAAAAAAAAAAAAAAABcAAAAUAAAAAAAAAAAAAAD/fwAA/38AAAAAAAAJAAAABAAAAKgAAAAfAAAAVAAAAAAAAAAAAAAAAAAAAAAAAAAAAAAAAAAAAAAAAAAAAAAAAAAAAAAAAAAAAAAAAAAAAAAAAAAAAAAAAAAAAAAAAAAAAAAAAAAAAAAAAAAAAAAAAAAAACEAAAAYAAAAFAAAAGcsAADCBwAA5zMAAIUJAAAAAAAAJgAAAAgAAAD/////AAAAAA=="/>
                </a:ext>
              </a:extLst>
            </p:cNvGrpSpPr>
            <p:nvPr/>
          </p:nvGrpSpPr>
          <p:grpSpPr>
            <a:xfrm>
              <a:off x="7218045" y="1261110"/>
              <a:ext cx="1219200" cy="286385"/>
              <a:chOff x="7218045" y="1261110"/>
              <a:chExt cx="1219200" cy="286385"/>
            </a:xfrm>
          </p:grpSpPr>
          <p:sp>
            <p:nvSpPr>
              <p:cNvPr id="358" name="Google Shape;12666;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UzEAAMIHAADnMwAAhQkAAAAAAAAmAAAACAAAAP//////////"/>
                  </a:ext>
                </a:extLst>
              </p:cNvSpPr>
              <p:nvPr/>
            </p:nvSpPr>
            <p:spPr>
              <a:xfrm flipH="1">
                <a:off x="8018145" y="1261110"/>
                <a:ext cx="419100" cy="286385"/>
              </a:xfrm>
              <a:custGeom>
                <a:avLst/>
                <a:gdLst/>
                <a:ahLst/>
                <a:cxnLst/>
                <a:rect l="0" t="0" r="419100" b="286385"/>
                <a:pathLst>
                  <a:path w="419100" h="286385">
                    <a:moveTo>
                      <a:pt x="9" y="9"/>
                    </a:moveTo>
                    <a:lnTo>
                      <a:pt x="9" y="230416"/>
                    </a:lnTo>
                    <a:lnTo>
                      <a:pt x="131" y="230416"/>
                    </a:lnTo>
                    <a:cubicBezTo>
                      <a:pt x="52498" y="230416"/>
                      <a:pt x="173775" y="234922"/>
                      <a:pt x="293900" y="286385"/>
                    </a:cubicBezTo>
                    <a:lnTo>
                      <a:pt x="419091" y="96539"/>
                    </a:lnTo>
                    <a:cubicBezTo>
                      <a:pt x="419091" y="96539"/>
                      <a:pt x="255643" y="9"/>
                      <a:pt x="131" y="9"/>
                    </a:cubicBez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55" name="Google Shape;12667;p72"/>
              <p:cNvGrpSpPr>
                <a:extLst>
                  <a:ext uri="smNativeData">
                    <pr:smNativeData xmlns:pr="smNativeData" xmlns="smNativeData" val="SMDATA_6_r2NKZxMAAAAlAAAAAQAAAA8BAAAAkAAAAEgAAACQAAAASAAAAAAAAAAAAAAAAAAAABcAAAAUAAAAAAAAAAAAAAD/fwAA/38AAAAAAAAJAAAABAAAAAYAAAAfAAAAVAAAAAAAAAAAAAAAAAAAAAAAAAAAAAAAAAAAAAAAAAAAAAAAAAAAAAAAAAAAAAAAAAAAAAAAAAAAAAAAAAAAAAAAAAAAAAAAAAAAAAAAAAAAAAAAAAAAACEAAAAYAAAAFAAAAGcsAACWCAAApjEAAAkJAAAAAAAAJgAAAAgAAAD/////AAAAAA=="/>
                  </a:ext>
                </a:extLst>
              </p:cNvGrpSpPr>
              <p:nvPr/>
            </p:nvGrpSpPr>
            <p:grpSpPr>
              <a:xfrm>
                <a:off x="7218045" y="1395730"/>
                <a:ext cx="852805" cy="73025"/>
                <a:chOff x="7218045" y="1395730"/>
                <a:chExt cx="852805" cy="73025"/>
              </a:xfrm>
            </p:grpSpPr>
            <p:sp>
              <p:nvSpPr>
                <p:cNvPr id="357" name="Google Shape;12668;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ZywAAJYIAACGLwAACQkAAAAAAAAmAAAACAAAAP//////////"/>
                    </a:ext>
                  </a:extLst>
                </p:cNvSpPr>
                <p:nvPr/>
              </p:nvSpPr>
              <p:spPr>
                <a:xfrm flipH="1">
                  <a:off x="7218045" y="1395730"/>
                  <a:ext cx="507365" cy="73025"/>
                </a:xfrm>
                <a:custGeom>
                  <a:avLst/>
                  <a:gdLst/>
                  <a:ahLst/>
                  <a:cxnLst/>
                  <a:rect l="0" t="0" r="507365" b="73025"/>
                  <a:pathLst>
                    <a:path w="507365" h="73025">
                      <a:moveTo>
                        <a:pt x="0" y="9"/>
                      </a:moveTo>
                      <a:lnTo>
                        <a:pt x="0" y="73025"/>
                      </a:lnTo>
                      <a:lnTo>
                        <a:pt x="507350" y="73025"/>
                      </a:lnTo>
                      <a:lnTo>
                        <a:pt x="507350" y="9"/>
                      </a:lnTo>
                      <a:close/>
                    </a:path>
                  </a:pathLst>
                </a:custGeom>
                <a:noFill/>
                <a:ln w="9525"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56" name="Google Shape;12669;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g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gB/f38AAAAAA8zMzADAwP8Af39/AAAAAAAAAAAAAAAAAAAAAAAAAAAAIQAAABgAAAAUAAAArC8AANAIAACmMQAA0AgAAAAAAAAmAAAACAAAAP//////////"/>
                    </a:ext>
                  </a:extLst>
                </p:cNvCxnSpPr>
                <p:nvPr/>
              </p:nvCxnSpPr>
              <p:spPr>
                <a:xfrm>
                  <a:off x="7749540" y="1432560"/>
                  <a:ext cx="321310" cy="0"/>
                </a:xfrm>
                <a:prstGeom prst="straightConnector1">
                  <a:avLst/>
                </a:prstGeom>
                <a:noFill/>
                <a:ln w="9525" cap="flat" cmpd="sng" algn="ctr">
                  <a:solidFill>
                    <a:srgbClr val="869FB2"/>
                  </a:solidFill>
                  <a:prstDash val="solid"/>
                  <a:headEnd type="none"/>
                  <a:tailEnd type="oval" w="med" len="med"/>
                </a:ln>
                <a:effectLst/>
              </p:spPr>
            </p:cxnSp>
          </p:grpSp>
        </p:grpSp>
        <p:grpSp>
          <p:nvGrpSpPr>
            <p:cNvPr id="349" name="Google Shape;12670;p72"/>
            <p:cNvGrpSpPr>
              <a:extLst>
                <a:ext uri="smNativeData">
                  <pr:smNativeData xmlns:pr="smNativeData" xmlns="smNativeData" val="SMDATA_6_r2NKZxMAAAAlAAAAAQAAAA8BAAAAkAAAAEgAAACQAAAASAAAAAAAAAAAAAAAAAAAABcAAAAUAAAAAAAAAAAAAAD/fwAA/38AAAAAAAAJAAAABAAAAGZm7j8fAAAAVAAAAAAAAAAAAAAAAAAAAAAAAAAAAAAAAAAAAAAAAAAAAAAAAAAAAAAAAAAAAAAAAAAAAAAAAAAAAAAAAAAAAAAAAAAAAAAAAAAAAAAAAAAAAAAAAAAAACEAAAAYAAAAFAAAAGcsAAAGBgAA5zMAACQIAAAAAAAAJgAAAAgAAAD/////AAAAAA=="/>
                </a:ext>
              </a:extLst>
            </p:cNvGrpSpPr>
            <p:nvPr/>
          </p:nvGrpSpPr>
          <p:grpSpPr>
            <a:xfrm>
              <a:off x="7218045" y="979170"/>
              <a:ext cx="1219200" cy="344170"/>
              <a:chOff x="7218045" y="979170"/>
              <a:chExt cx="1219200" cy="344170"/>
            </a:xfrm>
          </p:grpSpPr>
          <p:sp>
            <p:nvSpPr>
              <p:cNvPr id="353" name="Google Shape;12671;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SzAAAAYGAADnMwAAJAgAAAAAAAAmAAAACAAAAP//////////"/>
                  </a:ext>
                </a:extLst>
              </p:cNvSpPr>
              <p:nvPr/>
            </p:nvSpPr>
            <p:spPr>
              <a:xfrm flipH="1">
                <a:off x="7850505" y="979170"/>
                <a:ext cx="586740" cy="344170"/>
              </a:xfrm>
              <a:custGeom>
                <a:avLst/>
                <a:gdLst/>
                <a:ahLst/>
                <a:cxnLst/>
                <a:rect l="0" t="0" r="586740" b="344170"/>
                <a:pathLst>
                  <a:path w="586740" h="344170">
                    <a:moveTo>
                      <a:pt x="9" y="9"/>
                    </a:moveTo>
                    <a:lnTo>
                      <a:pt x="9" y="243012"/>
                    </a:lnTo>
                    <a:lnTo>
                      <a:pt x="159" y="243012"/>
                    </a:lnTo>
                    <a:cubicBezTo>
                      <a:pt x="692" y="243012"/>
                      <a:pt x="5500" y="242862"/>
                      <a:pt x="13909" y="242862"/>
                    </a:cubicBezTo>
                    <a:cubicBezTo>
                      <a:pt x="67675" y="242862"/>
                      <a:pt x="268540" y="249280"/>
                      <a:pt x="438388" y="344170"/>
                    </a:cubicBezTo>
                    <a:lnTo>
                      <a:pt x="586731" y="119074"/>
                    </a:lnTo>
                    <a:cubicBezTo>
                      <a:pt x="586731" y="119074"/>
                      <a:pt x="367719" y="19"/>
                      <a:pt x="159" y="9"/>
                    </a:cubicBez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50" name="Google Shape;12672;p72"/>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csAAAaBwAArjAAAI4HAAAAAAAAJgAAAAgAAAD/////AAAAAA=="/>
                  </a:ext>
                </a:extLst>
              </p:cNvGrpSpPr>
              <p:nvPr/>
            </p:nvGrpSpPr>
            <p:grpSpPr>
              <a:xfrm>
                <a:off x="7218045" y="1154430"/>
                <a:ext cx="695325" cy="73660"/>
                <a:chOff x="7218045" y="1154430"/>
                <a:chExt cx="695325" cy="73660"/>
              </a:xfrm>
            </p:grpSpPr>
            <p:sp>
              <p:nvSpPr>
                <p:cNvPr id="352" name="Google Shape;12673;p72"/>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ZywAABoHAACFLwAAjgcAAAAAAAAmAAAACAAAAP//////////"/>
                    </a:ext>
                  </a:extLst>
                </p:cNvSpPr>
                <p:nvPr/>
              </p:nvSpPr>
              <p:spPr>
                <a:xfrm flipH="1">
                  <a:off x="7218045" y="1154430"/>
                  <a:ext cx="506730" cy="73660"/>
                </a:xfrm>
                <a:custGeom>
                  <a:avLst/>
                  <a:gdLst/>
                  <a:ahLst/>
                  <a:cxnLst/>
                  <a:rect l="0" t="0" r="506730" b="73660"/>
                  <a:pathLst>
                    <a:path w="506730" h="73660">
                      <a:moveTo>
                        <a:pt x="0" y="9"/>
                      </a:moveTo>
                      <a:lnTo>
                        <a:pt x="0" y="73651"/>
                      </a:lnTo>
                      <a:lnTo>
                        <a:pt x="506716" y="73651"/>
                      </a:lnTo>
                      <a:lnTo>
                        <a:pt x="506716" y="9"/>
                      </a:lnTo>
                      <a:close/>
                    </a:path>
                  </a:pathLst>
                </a:custGeom>
                <a:noFill/>
                <a:ln w="9525" cap="flat" cmpd="sng" algn="ctr">
                  <a:solidFill>
                    <a:srgbClr val="869FB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351" name="Google Shape;12674;p72"/>
                <p:cNvCxnSpPr>
                  <a:extLst>
                    <a:ext uri="smNativeData">
                      <pr:smNativeData xmlns:pr="smNativeData" xmlns="smNativeData" val="SMDATA_15_r2NKZxMAAAAlAAAADQAAAA0AAAAAkAAAAEgAAACQAAAASAAAAAAAAAAAAAAAAAAAAAEAAABQAAAAAAAAAAAA8L8AAAAAAAAAAAAAAAAAAPA/AAAAAAAA4D8AAAAAAADgPwAAAAAAAOA/AAAAAAAA4D8AAAAAAADgPwAAAAAAAOA/AAAAAAAA4D8CAAAAjAAAAAAAAAAAAAAA////DP///wgAAAAAAAAAAAAAAAAAAAAAAAAAAAAAAAAAAAAAZAAAAAEAAABAAAAAAAAAAAAAAAAAAAAAAAAAAAAAAAAAAAAAAAAAAAAAAAAAAAAAAAAAAAAAAAAAAAAAAAAAAAAAAAAAAAAAAAAAAAAAAAAAAAAAAAAAAAAAAAAAAAAAFAAAADwAAAABAAAAAAAAAIafsQAPAAAAAQAAACMAAAAjAAAAIwAAAB4AAAAAAAAAZAAAAGQAAAAE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afsQB/f38AAAAAA8zMzADAwP8Af39/AAAAAAAAAAAAAAAAAAAAAAAAAAAAIQAAABgAAAAUAAAAqy8AAFQHAACuMAAAVAcAAAAAAAAmAAAACAAAAP//////////"/>
                    </a:ext>
                  </a:extLst>
                </p:cNvCxnSpPr>
                <p:nvPr/>
              </p:nvCxnSpPr>
              <p:spPr>
                <a:xfrm>
                  <a:off x="7748905" y="1191260"/>
                  <a:ext cx="164465" cy="0"/>
                </a:xfrm>
                <a:prstGeom prst="straightConnector1">
                  <a:avLst/>
                </a:prstGeom>
                <a:noFill/>
                <a:ln w="9525" cap="flat" cmpd="sng" algn="ctr">
                  <a:solidFill>
                    <a:srgbClr val="869FB1"/>
                  </a:solidFill>
                  <a:prstDash val="solid"/>
                  <a:headEnd type="none"/>
                  <a:tailEnd type="oval" w="med" len="med"/>
                </a:ln>
                <a:effectLst/>
              </p:spPr>
            </p:cxnSp>
          </p:grpSp>
        </p:grpSp>
      </p:grpSp>
    </p:spTree>
  </p:cSld>
  <p:clrMapOvr>
    <a:masterClrMapping/>
  </p:clrMapOvr>
  <p:timing>
    <p:tnLst>
      <p:par>
        <p:cTn id="1" dur="indefinite" restart="never" nodeType="tmRoot"/>
      </p:par>
    </p:tnLst>
  </p:timing>
</p:sld>
</file>

<file path=ppt/slides/slide4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12679;p7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B/f38AAAAAA8zMzADAwP8Af39/AAAAAAAAAAAAAAAAAAAAAAAAAAAAIQAAABgAAAAUAAAAaQQAAE8HAADXMwAA/gsAABAAAAAmAAAACAAAAD2wAAAAAAAA"/>
              </a:ext>
            </a:extLst>
          </p:cNvSpPr>
          <p:nvPr>
            <p:ph type="body" idx="1"/>
          </p:nvPr>
        </p:nvSpPr>
        <p:spPr>
          <a:xfrm>
            <a:off x="716915" y="1188085"/>
            <a:ext cx="7710170" cy="761365"/>
          </a:xfrm>
        </p:spPr>
        <p:txBody>
          <a:bodyPr vert="horz" wrap="square" lIns="91440" tIns="91440" rIns="91440" bIns="91440" numCol="1" spcCol="215900" anchor="t">
            <a:prstTxWarp prst="textNoShape">
              <a:avLst/>
            </a:prstTxWarp>
          </a:bodyPr>
          <a:lstStyle/>
          <a:p>
            <a:pPr marL="0" indent="0" algn="ctr">
              <a:lnSpc>
                <a:spcPct val="100000"/>
              </a:lnSpc>
              <a:spcBef>
                <a:spcPts val="0"/>
              </a:spcBef>
              <a:spcAft>
                <a:spcPts val="0"/>
              </a:spcAft>
              <a:buNone/>
            </a:pPr>
            <a:r>
              <a:rPr lang="en-us" cap="none">
                <a:solidFill>
                  <a:srgbClr val="FFFFFF"/>
                </a:solidFill>
              </a:rPr>
              <a:t>You can </a:t>
            </a:r>
            <a:r>
              <a:rPr lang="en-us" b="1" cap="none">
                <a:solidFill>
                  <a:srgbClr val="869FB2"/>
                </a:solidFill>
              </a:rPr>
              <a:t>resize </a:t>
            </a:r>
            <a:r>
              <a:rPr lang="en-us" cap="none">
                <a:solidFill>
                  <a:srgbClr val="FFFFFF"/>
                </a:solidFill>
              </a:rPr>
              <a:t>these icons without losing quality.</a:t>
            </a:r>
            <a:endParaRPr cap="none">
              <a:solidFill>
                <a:srgbClr val="FFFFFF"/>
              </a:solidFill>
            </a:endParaRPr>
          </a:p>
          <a:p>
            <a:pPr marL="0" indent="0" algn="ctr">
              <a:lnSpc>
                <a:spcPct val="100000"/>
              </a:lnSpc>
              <a:spcBef>
                <a:spcPts val="0"/>
              </a:spcBef>
              <a:spcAft>
                <a:spcPts val="0"/>
              </a:spcAft>
              <a:buNone/>
            </a:pPr>
            <a:r>
              <a:rPr lang="en-us" cap="none">
                <a:solidFill>
                  <a:srgbClr val="FFFFFF"/>
                </a:solidFill>
              </a:rPr>
              <a:t>You can </a:t>
            </a:r>
            <a:r>
              <a:rPr lang="en-us" b="1" cap="none">
                <a:solidFill>
                  <a:srgbClr val="869FB2"/>
                </a:solidFill>
              </a:rPr>
              <a:t>change the stroke and fill color</a:t>
            </a:r>
            <a:r>
              <a:rPr lang="en-us" cap="none">
                <a:solidFill>
                  <a:srgbClr val="FFFFFF"/>
                </a:solidFill>
              </a:rPr>
              <a:t>; just select the icon and click on the </a:t>
            </a:r>
            <a:r>
              <a:rPr lang="en-us" b="1" cap="none">
                <a:solidFill>
                  <a:srgbClr val="869FB2"/>
                </a:solidFill>
              </a:rPr>
              <a:t>paint bucket/pen</a:t>
            </a:r>
            <a:r>
              <a:rPr lang="en-us" cap="none">
                <a:solidFill>
                  <a:srgbClr val="FFFFFF"/>
                </a:solidFill>
              </a:rPr>
              <a:t>.</a:t>
            </a:r>
            <a:endParaRPr cap="none">
              <a:solidFill>
                <a:srgbClr val="FFFFFF"/>
              </a:solidFill>
            </a:endParaRPr>
          </a:p>
          <a:p>
            <a:pPr marL="0" indent="0" algn="ctr">
              <a:lnSpc>
                <a:spcPct val="100000"/>
              </a:lnSpc>
              <a:spcBef>
                <a:spcPts val="0"/>
              </a:spcBef>
              <a:spcAft>
                <a:spcPts val="0"/>
              </a:spcAft>
              <a:buNone/>
            </a:pPr>
            <a:r>
              <a:rPr lang="en-us" cap="none">
                <a:solidFill>
                  <a:srgbClr val="FFFFFF"/>
                </a:solidFill>
              </a:rPr>
              <a:t>In Google Slides, you can also use </a:t>
            </a:r>
            <a:r>
              <a:rPr lang="en-us" b="1" cap="none">
                <a:solidFill>
                  <a:srgbClr val="869FB2"/>
                </a:solidFill>
                <a:hlinkClick r:id="rId3"/>
              </a:rPr>
              <a:t>Flaticon’s extension</a:t>
            </a:r>
            <a:r>
              <a:rPr lang="en-us" cap="none">
                <a:solidFill>
                  <a:srgbClr val="FFFFFF"/>
                </a:solidFill>
              </a:rPr>
              <a:t>, allowing you to customize and add even more icons.</a:t>
            </a:r>
          </a:p>
        </p:txBody>
      </p:sp>
      <p:grpSp>
        <p:nvGrpSpPr>
          <p:cNvPr id="3" name="Google Shape;12680;p73"/>
          <p:cNvGrpSpPr>
            <a:extLst>
              <a:ext uri="smNativeData">
                <pr:smNativeData xmlns:pr="smNativeData" xmlns="smNativeData" val="SMDATA_6_r2NKZxMAAAAlAAAAAQAAAA8BAAAAkAAAAEgAAACQAAAASAAAAAAAAAAAAAAAAAAAABcAAAAUAAAAAAAAAAAAAAD/fwAA/38AAAAAAAAJAAAABAAAAAIAAAAfAAAAVAAAAAAAAAAAAAAAAAAAAAAAAAAAAAAAAAAAAAAAAAAAAAAAAAAAAAAAAAAAAAAAAAAAAAAAAAAAAAAAAAAAAAAAAAAAAAAAAAAAAAAAAAAAAAAAAAAAACEAAAAYAAAAFAAAABwFAAAyDgAAMwcAAAkQAAAQAAAAJgAAAAgAAAD/////AAAAAA=="/>
              </a:ext>
            </a:extLst>
          </p:cNvGrpSpPr>
          <p:nvPr/>
        </p:nvGrpSpPr>
        <p:grpSpPr>
          <a:xfrm>
            <a:off x="830580" y="2307590"/>
            <a:ext cx="339725" cy="299085"/>
            <a:chOff x="830580" y="2307590"/>
            <a:chExt cx="339725" cy="299085"/>
          </a:xfrm>
        </p:grpSpPr>
        <p:sp>
          <p:nvSpPr>
            <p:cNvPr id="6" name="Google Shape;1268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AUAADIOAAAzBwAACRAAAAAAAAAmAAAACAAAAP//////////"/>
                </a:ext>
              </a:extLst>
            </p:cNvSpPr>
            <p:nvPr/>
          </p:nvSpPr>
          <p:spPr>
            <a:xfrm>
              <a:off x="830580" y="2307590"/>
              <a:ext cx="339725" cy="299085"/>
            </a:xfrm>
            <a:custGeom>
              <a:avLst/>
              <a:gdLst/>
              <a:ahLst/>
              <a:cxnLst/>
              <a:rect l="0" t="0" r="339725" b="299085"/>
              <a:pathLst>
                <a:path w="339725" h="299085">
                  <a:moveTo>
                    <a:pt x="49785" y="19950"/>
                  </a:moveTo>
                  <a:cubicBezTo>
                    <a:pt x="55252" y="19950"/>
                    <a:pt x="59717" y="24352"/>
                    <a:pt x="59717" y="29882"/>
                  </a:cubicBezTo>
                  <a:lnTo>
                    <a:pt x="59717" y="39883"/>
                  </a:lnTo>
                  <a:lnTo>
                    <a:pt x="39817" y="39883"/>
                  </a:lnTo>
                  <a:lnTo>
                    <a:pt x="39817" y="29882"/>
                  </a:lnTo>
                  <a:cubicBezTo>
                    <a:pt x="39817" y="24352"/>
                    <a:pt x="44265" y="19950"/>
                    <a:pt x="49785" y="19950"/>
                  </a:cubicBezTo>
                  <a:close/>
                  <a:moveTo>
                    <a:pt x="209671" y="19950"/>
                  </a:moveTo>
                  <a:cubicBezTo>
                    <a:pt x="215191" y="19950"/>
                    <a:pt x="219639" y="24352"/>
                    <a:pt x="219639" y="29882"/>
                  </a:cubicBezTo>
                  <a:lnTo>
                    <a:pt x="219639" y="39883"/>
                  </a:lnTo>
                  <a:lnTo>
                    <a:pt x="120121" y="39883"/>
                  </a:lnTo>
                  <a:lnTo>
                    <a:pt x="120121" y="29882"/>
                  </a:lnTo>
                  <a:cubicBezTo>
                    <a:pt x="120121" y="24352"/>
                    <a:pt x="124533" y="19950"/>
                    <a:pt x="130053" y="19950"/>
                  </a:cubicBezTo>
                  <a:close/>
                  <a:moveTo>
                    <a:pt x="309892" y="59817"/>
                  </a:moveTo>
                  <a:cubicBezTo>
                    <a:pt x="315359" y="59817"/>
                    <a:pt x="319807" y="64236"/>
                    <a:pt x="319807" y="69765"/>
                  </a:cubicBezTo>
                  <a:lnTo>
                    <a:pt x="319807" y="79767"/>
                  </a:lnTo>
                  <a:lnTo>
                    <a:pt x="309892" y="79767"/>
                  </a:lnTo>
                  <a:cubicBezTo>
                    <a:pt x="293367" y="79767"/>
                    <a:pt x="280007" y="93115"/>
                    <a:pt x="280007" y="109649"/>
                  </a:cubicBezTo>
                  <a:lnTo>
                    <a:pt x="280007" y="159517"/>
                  </a:lnTo>
                  <a:lnTo>
                    <a:pt x="238800" y="159517"/>
                  </a:lnTo>
                  <a:cubicBezTo>
                    <a:pt x="233878" y="125163"/>
                    <a:pt x="204467" y="99700"/>
                    <a:pt x="169853" y="99700"/>
                  </a:cubicBezTo>
                  <a:cubicBezTo>
                    <a:pt x="135257" y="99700"/>
                    <a:pt x="105846" y="125163"/>
                    <a:pt x="100906" y="159517"/>
                  </a:cubicBezTo>
                  <a:lnTo>
                    <a:pt x="59717" y="159517"/>
                  </a:lnTo>
                  <a:lnTo>
                    <a:pt x="59717" y="109649"/>
                  </a:lnTo>
                  <a:cubicBezTo>
                    <a:pt x="59717" y="93115"/>
                    <a:pt x="46339" y="79767"/>
                    <a:pt x="29885" y="79767"/>
                  </a:cubicBezTo>
                  <a:lnTo>
                    <a:pt x="19900" y="79767"/>
                  </a:lnTo>
                  <a:lnTo>
                    <a:pt x="19900" y="69765"/>
                  </a:lnTo>
                  <a:cubicBezTo>
                    <a:pt x="19900" y="64236"/>
                    <a:pt x="24365" y="59817"/>
                    <a:pt x="29885" y="59817"/>
                  </a:cubicBezTo>
                  <a:close/>
                  <a:moveTo>
                    <a:pt x="169871" y="119616"/>
                  </a:moveTo>
                  <a:cubicBezTo>
                    <a:pt x="182809" y="119616"/>
                    <a:pt x="195537" y="124670"/>
                    <a:pt x="205047" y="134214"/>
                  </a:cubicBezTo>
                  <a:cubicBezTo>
                    <a:pt x="219269" y="148459"/>
                    <a:pt x="223524" y="169889"/>
                    <a:pt x="215824" y="188554"/>
                  </a:cubicBezTo>
                  <a:cubicBezTo>
                    <a:pt x="208124" y="207149"/>
                    <a:pt x="189982" y="219334"/>
                    <a:pt x="169853" y="219334"/>
                  </a:cubicBezTo>
                  <a:cubicBezTo>
                    <a:pt x="142359" y="219282"/>
                    <a:pt x="120121" y="197006"/>
                    <a:pt x="120121" y="169466"/>
                  </a:cubicBezTo>
                  <a:cubicBezTo>
                    <a:pt x="120121" y="149304"/>
                    <a:pt x="132215" y="131132"/>
                    <a:pt x="150797" y="123419"/>
                  </a:cubicBezTo>
                  <a:cubicBezTo>
                    <a:pt x="156967" y="120866"/>
                    <a:pt x="163454" y="119616"/>
                    <a:pt x="169871" y="119616"/>
                  </a:cubicBezTo>
                  <a:close/>
                  <a:moveTo>
                    <a:pt x="29885" y="99700"/>
                  </a:moveTo>
                  <a:cubicBezTo>
                    <a:pt x="35352" y="99700"/>
                    <a:pt x="39817" y="104120"/>
                    <a:pt x="39817" y="109649"/>
                  </a:cubicBezTo>
                  <a:lnTo>
                    <a:pt x="39817" y="229266"/>
                  </a:lnTo>
                  <a:cubicBezTo>
                    <a:pt x="39817" y="234795"/>
                    <a:pt x="35352" y="239268"/>
                    <a:pt x="29885" y="239268"/>
                  </a:cubicBezTo>
                  <a:lnTo>
                    <a:pt x="19900" y="239268"/>
                  </a:lnTo>
                  <a:lnTo>
                    <a:pt x="19900" y="99700"/>
                  </a:lnTo>
                  <a:close/>
                  <a:moveTo>
                    <a:pt x="319807" y="99700"/>
                  </a:moveTo>
                  <a:lnTo>
                    <a:pt x="319807" y="239268"/>
                  </a:lnTo>
                  <a:lnTo>
                    <a:pt x="309892" y="239268"/>
                  </a:lnTo>
                  <a:cubicBezTo>
                    <a:pt x="304372" y="239268"/>
                    <a:pt x="299907" y="234795"/>
                    <a:pt x="299907" y="229266"/>
                  </a:cubicBezTo>
                  <a:lnTo>
                    <a:pt x="299907" y="109649"/>
                  </a:lnTo>
                  <a:cubicBezTo>
                    <a:pt x="299907" y="104120"/>
                    <a:pt x="304372" y="99700"/>
                    <a:pt x="309892" y="99700"/>
                  </a:cubicBezTo>
                  <a:close/>
                  <a:moveTo>
                    <a:pt x="280007" y="179451"/>
                  </a:moveTo>
                  <a:lnTo>
                    <a:pt x="280007" y="229266"/>
                  </a:lnTo>
                  <a:cubicBezTo>
                    <a:pt x="280007" y="245800"/>
                    <a:pt x="293367" y="259148"/>
                    <a:pt x="309892" y="259201"/>
                  </a:cubicBezTo>
                  <a:lnTo>
                    <a:pt x="319807" y="259201"/>
                  </a:lnTo>
                  <a:lnTo>
                    <a:pt x="319807" y="269150"/>
                  </a:lnTo>
                  <a:cubicBezTo>
                    <a:pt x="319807" y="274679"/>
                    <a:pt x="315359" y="279151"/>
                    <a:pt x="309892" y="279151"/>
                  </a:cubicBezTo>
                  <a:lnTo>
                    <a:pt x="29885" y="279151"/>
                  </a:lnTo>
                  <a:cubicBezTo>
                    <a:pt x="24365" y="279151"/>
                    <a:pt x="19900" y="274679"/>
                    <a:pt x="19900" y="269150"/>
                  </a:cubicBezTo>
                  <a:lnTo>
                    <a:pt x="19900" y="259201"/>
                  </a:lnTo>
                  <a:lnTo>
                    <a:pt x="29885" y="259201"/>
                  </a:lnTo>
                  <a:cubicBezTo>
                    <a:pt x="46339" y="259148"/>
                    <a:pt x="59717" y="245800"/>
                    <a:pt x="59717" y="229266"/>
                  </a:cubicBezTo>
                  <a:lnTo>
                    <a:pt x="59717" y="179451"/>
                  </a:lnTo>
                  <a:lnTo>
                    <a:pt x="100906" y="179451"/>
                  </a:lnTo>
                  <a:cubicBezTo>
                    <a:pt x="105846" y="213752"/>
                    <a:pt x="135257" y="239215"/>
                    <a:pt x="169853" y="239215"/>
                  </a:cubicBezTo>
                  <a:cubicBezTo>
                    <a:pt x="204467" y="239215"/>
                    <a:pt x="233878" y="213752"/>
                    <a:pt x="238800" y="179451"/>
                  </a:cubicBezTo>
                  <a:close/>
                  <a:moveTo>
                    <a:pt x="49785" y="17"/>
                  </a:moveTo>
                  <a:cubicBezTo>
                    <a:pt x="33278" y="17"/>
                    <a:pt x="19900" y="13347"/>
                    <a:pt x="19900" y="29882"/>
                  </a:cubicBezTo>
                  <a:lnTo>
                    <a:pt x="19900" y="41591"/>
                  </a:lnTo>
                  <a:cubicBezTo>
                    <a:pt x="7963" y="45782"/>
                    <a:pt x="0" y="57105"/>
                    <a:pt x="0" y="69765"/>
                  </a:cubicBezTo>
                  <a:lnTo>
                    <a:pt x="0" y="269150"/>
                  </a:lnTo>
                  <a:cubicBezTo>
                    <a:pt x="0" y="285684"/>
                    <a:pt x="13378" y="299032"/>
                    <a:pt x="29885" y="299085"/>
                  </a:cubicBezTo>
                  <a:lnTo>
                    <a:pt x="309892" y="299085"/>
                  </a:lnTo>
                  <a:cubicBezTo>
                    <a:pt x="326346" y="299032"/>
                    <a:pt x="339707" y="285684"/>
                    <a:pt x="339707" y="269150"/>
                  </a:cubicBezTo>
                  <a:lnTo>
                    <a:pt x="339707" y="69765"/>
                  </a:lnTo>
                  <a:cubicBezTo>
                    <a:pt x="339707" y="53231"/>
                    <a:pt x="326346" y="39883"/>
                    <a:pt x="309892" y="39883"/>
                  </a:cubicBezTo>
                  <a:lnTo>
                    <a:pt x="239556" y="39883"/>
                  </a:lnTo>
                  <a:lnTo>
                    <a:pt x="239556" y="29882"/>
                  </a:lnTo>
                  <a:cubicBezTo>
                    <a:pt x="239503" y="13347"/>
                    <a:pt x="226178" y="17"/>
                    <a:pt x="209671" y="17"/>
                  </a:cubicBezTo>
                  <a:lnTo>
                    <a:pt x="130053" y="17"/>
                  </a:lnTo>
                  <a:cubicBezTo>
                    <a:pt x="113546" y="17"/>
                    <a:pt x="100221" y="13347"/>
                    <a:pt x="100221" y="29882"/>
                  </a:cubicBezTo>
                  <a:lnTo>
                    <a:pt x="100221" y="39883"/>
                  </a:lnTo>
                  <a:lnTo>
                    <a:pt x="79617" y="39883"/>
                  </a:lnTo>
                  <a:lnTo>
                    <a:pt x="79617" y="29882"/>
                  </a:lnTo>
                  <a:cubicBezTo>
                    <a:pt x="79617" y="13347"/>
                    <a:pt x="66239" y="17"/>
                    <a:pt x="4978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5" name="Google Shape;1268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UAAA4PAABaBgAAbA8AAAAAAAAmAAAACAAAAP//////////"/>
                </a:ext>
              </a:extLst>
            </p:cNvSpPr>
            <p:nvPr/>
          </p:nvSpPr>
          <p:spPr>
            <a:xfrm>
              <a:off x="970915" y="2447290"/>
              <a:ext cx="61595" cy="59690"/>
            </a:xfrm>
            <a:custGeom>
              <a:avLst/>
              <a:gdLst/>
              <a:ahLst/>
              <a:cxnLst/>
              <a:rect l="0" t="0" r="61595" b="59690"/>
              <a:pathLst>
                <a:path w="61595" h="59690">
                  <a:moveTo>
                    <a:pt x="29602" y="19926"/>
                  </a:moveTo>
                  <a:cubicBezTo>
                    <a:pt x="38394" y="19926"/>
                    <a:pt x="42825" y="30582"/>
                    <a:pt x="36615" y="36885"/>
                  </a:cubicBezTo>
                  <a:cubicBezTo>
                    <a:pt x="34591" y="38904"/>
                    <a:pt x="32114" y="39817"/>
                    <a:pt x="29689" y="39817"/>
                  </a:cubicBezTo>
                  <a:cubicBezTo>
                    <a:pt x="24613" y="39817"/>
                    <a:pt x="19764" y="35832"/>
                    <a:pt x="19764" y="29845"/>
                  </a:cubicBezTo>
                  <a:cubicBezTo>
                    <a:pt x="19764" y="24332"/>
                    <a:pt x="24125" y="19926"/>
                    <a:pt x="29602" y="19926"/>
                  </a:cubicBezTo>
                  <a:close/>
                  <a:moveTo>
                    <a:pt x="29602" y="0"/>
                  </a:moveTo>
                  <a:cubicBezTo>
                    <a:pt x="25799" y="0"/>
                    <a:pt x="21944" y="737"/>
                    <a:pt x="18281" y="2265"/>
                  </a:cubicBezTo>
                  <a:cubicBezTo>
                    <a:pt x="7221" y="6882"/>
                    <a:pt x="0" y="17749"/>
                    <a:pt x="0" y="29845"/>
                  </a:cubicBezTo>
                  <a:cubicBezTo>
                    <a:pt x="0" y="46330"/>
                    <a:pt x="13222" y="59620"/>
                    <a:pt x="29602" y="59672"/>
                  </a:cubicBezTo>
                  <a:cubicBezTo>
                    <a:pt x="41621" y="59672"/>
                    <a:pt x="52419" y="52369"/>
                    <a:pt x="56989" y="41239"/>
                  </a:cubicBezTo>
                  <a:cubicBezTo>
                    <a:pt x="61577" y="30108"/>
                    <a:pt x="59048" y="17275"/>
                    <a:pt x="50570" y="8743"/>
                  </a:cubicBezTo>
                  <a:cubicBezTo>
                    <a:pt x="44901" y="3037"/>
                    <a:pt x="37312" y="0"/>
                    <a:pt x="296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4" name="Google Shape;1268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QUAALAOAAC5BQAAzw4AAAAAAAAmAAAACAAAAP//////////"/>
                </a:ext>
              </a:extLst>
            </p:cNvSpPr>
            <p:nvPr/>
          </p:nvSpPr>
          <p:spPr>
            <a:xfrm>
              <a:off x="909955" y="2387600"/>
              <a:ext cx="20320" cy="19685"/>
            </a:xfrm>
            <a:custGeom>
              <a:avLst/>
              <a:gdLst/>
              <a:ahLst/>
              <a:cxnLst/>
              <a:rect l="0" t="0" r="20320" b="19685"/>
              <a:pathLst>
                <a:path w="20320" h="19685">
                  <a:moveTo>
                    <a:pt x="10187" y="17"/>
                  </a:moveTo>
                  <a:cubicBezTo>
                    <a:pt x="4555" y="17"/>
                    <a:pt x="0" y="4357"/>
                    <a:pt x="0" y="9807"/>
                  </a:cubicBezTo>
                  <a:cubicBezTo>
                    <a:pt x="0" y="15258"/>
                    <a:pt x="4555" y="19667"/>
                    <a:pt x="10187" y="19667"/>
                  </a:cubicBezTo>
                  <a:cubicBezTo>
                    <a:pt x="15765" y="19667"/>
                    <a:pt x="20302" y="15258"/>
                    <a:pt x="20302" y="9807"/>
                  </a:cubicBezTo>
                  <a:cubicBezTo>
                    <a:pt x="20302" y="4357"/>
                    <a:pt x="15765" y="17"/>
                    <a:pt x="10187"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7" name="Google Shape;12684;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4HAAASDgAApQkAACoQAAAQAAAAJgAAAAgAAAD/////AAAAAA=="/>
              </a:ext>
            </a:extLst>
          </p:cNvGrpSpPr>
          <p:nvPr/>
        </p:nvGrpSpPr>
        <p:grpSpPr>
          <a:xfrm>
            <a:off x="1268730" y="2287270"/>
            <a:ext cx="299085" cy="340360"/>
            <a:chOff x="1268730" y="2287270"/>
            <a:chExt cx="299085" cy="340360"/>
          </a:xfrm>
        </p:grpSpPr>
        <p:sp>
          <p:nvSpPr>
            <p:cNvPr id="9" name="Google Shape;1268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gcAABIOAAClCQAAKhAAAAAAAAAmAAAACAAAAP//////////"/>
                </a:ext>
              </a:extLst>
            </p:cNvSpPr>
            <p:nvPr/>
          </p:nvSpPr>
          <p:spPr>
            <a:xfrm>
              <a:off x="1268730" y="2287270"/>
              <a:ext cx="299085" cy="340360"/>
            </a:xfrm>
            <a:custGeom>
              <a:avLst/>
              <a:gdLst/>
              <a:ahLst/>
              <a:cxnLst/>
              <a:rect l="0" t="0" r="299085" b="340360"/>
              <a:pathLst>
                <a:path w="299085" h="340360">
                  <a:moveTo>
                    <a:pt x="149507" y="19970"/>
                  </a:moveTo>
                  <a:cubicBezTo>
                    <a:pt x="199002" y="19970"/>
                    <a:pt x="239253" y="60545"/>
                    <a:pt x="239253" y="110366"/>
                  </a:cubicBezTo>
                  <a:cubicBezTo>
                    <a:pt x="239253" y="128874"/>
                    <a:pt x="233513" y="146908"/>
                    <a:pt x="222825" y="162000"/>
                  </a:cubicBezTo>
                  <a:cubicBezTo>
                    <a:pt x="222297" y="162757"/>
                    <a:pt x="221927" y="163285"/>
                    <a:pt x="221769" y="163497"/>
                  </a:cubicBezTo>
                  <a:lnTo>
                    <a:pt x="149507" y="276909"/>
                  </a:lnTo>
                  <a:lnTo>
                    <a:pt x="77262" y="163550"/>
                  </a:lnTo>
                  <a:cubicBezTo>
                    <a:pt x="77157" y="163338"/>
                    <a:pt x="76998" y="163180"/>
                    <a:pt x="76892" y="163021"/>
                  </a:cubicBezTo>
                  <a:cubicBezTo>
                    <a:pt x="74815" y="160098"/>
                    <a:pt x="72896" y="157104"/>
                    <a:pt x="71152" y="153969"/>
                  </a:cubicBezTo>
                  <a:cubicBezTo>
                    <a:pt x="63704" y="140621"/>
                    <a:pt x="59831" y="125634"/>
                    <a:pt x="59831" y="110366"/>
                  </a:cubicBezTo>
                  <a:cubicBezTo>
                    <a:pt x="59831" y="108728"/>
                    <a:pt x="59831" y="107072"/>
                    <a:pt x="59936" y="105487"/>
                  </a:cubicBezTo>
                  <a:cubicBezTo>
                    <a:pt x="62542" y="57516"/>
                    <a:pt x="101878" y="19970"/>
                    <a:pt x="149507" y="19970"/>
                  </a:cubicBezTo>
                  <a:close/>
                  <a:moveTo>
                    <a:pt x="194547" y="243361"/>
                  </a:moveTo>
                  <a:cubicBezTo>
                    <a:pt x="252811" y="250652"/>
                    <a:pt x="279135" y="269248"/>
                    <a:pt x="279135" y="280537"/>
                  </a:cubicBezTo>
                  <a:cubicBezTo>
                    <a:pt x="279135" y="287123"/>
                    <a:pt x="270085" y="297390"/>
                    <a:pt x="244835" y="306372"/>
                  </a:cubicBezTo>
                  <a:cubicBezTo>
                    <a:pt x="219586" y="315406"/>
                    <a:pt x="185673" y="320407"/>
                    <a:pt x="149507" y="320407"/>
                  </a:cubicBezTo>
                  <a:cubicBezTo>
                    <a:pt x="113358" y="320407"/>
                    <a:pt x="79498" y="315406"/>
                    <a:pt x="54179" y="306372"/>
                  </a:cubicBezTo>
                  <a:cubicBezTo>
                    <a:pt x="28876" y="297337"/>
                    <a:pt x="19949" y="287123"/>
                    <a:pt x="19949" y="280537"/>
                  </a:cubicBezTo>
                  <a:cubicBezTo>
                    <a:pt x="19949" y="269248"/>
                    <a:pt x="46220" y="250652"/>
                    <a:pt x="104484" y="243361"/>
                  </a:cubicBezTo>
                  <a:lnTo>
                    <a:pt x="141108" y="300842"/>
                  </a:lnTo>
                  <a:cubicBezTo>
                    <a:pt x="143080" y="303924"/>
                    <a:pt x="146302" y="305473"/>
                    <a:pt x="149507" y="305473"/>
                  </a:cubicBezTo>
                  <a:cubicBezTo>
                    <a:pt x="152729" y="305473"/>
                    <a:pt x="155951" y="303924"/>
                    <a:pt x="157906" y="300842"/>
                  </a:cubicBezTo>
                  <a:lnTo>
                    <a:pt x="194547" y="243361"/>
                  </a:lnTo>
                  <a:close/>
                  <a:moveTo>
                    <a:pt x="149560" y="18"/>
                  </a:moveTo>
                  <a:cubicBezTo>
                    <a:pt x="122320" y="18"/>
                    <a:pt x="95064" y="10179"/>
                    <a:pt x="73970" y="30607"/>
                  </a:cubicBezTo>
                  <a:cubicBezTo>
                    <a:pt x="53703" y="49961"/>
                    <a:pt x="41536" y="76395"/>
                    <a:pt x="40039" y="104413"/>
                  </a:cubicBezTo>
                  <a:cubicBezTo>
                    <a:pt x="39934" y="106386"/>
                    <a:pt x="39881" y="108411"/>
                    <a:pt x="39881" y="110366"/>
                  </a:cubicBezTo>
                  <a:cubicBezTo>
                    <a:pt x="39881" y="129033"/>
                    <a:pt x="44618" y="147436"/>
                    <a:pt x="53703" y="163708"/>
                  </a:cubicBezTo>
                  <a:cubicBezTo>
                    <a:pt x="55781" y="167424"/>
                    <a:pt x="58123" y="171052"/>
                    <a:pt x="60570" y="174503"/>
                  </a:cubicBezTo>
                  <a:lnTo>
                    <a:pt x="92739" y="224905"/>
                  </a:lnTo>
                  <a:cubicBezTo>
                    <a:pt x="69603" y="228427"/>
                    <a:pt x="49460" y="234115"/>
                    <a:pt x="33824" y="241494"/>
                  </a:cubicBezTo>
                  <a:cubicBezTo>
                    <a:pt x="5863" y="254737"/>
                    <a:pt x="17" y="270006"/>
                    <a:pt x="17" y="280537"/>
                  </a:cubicBezTo>
                  <a:cubicBezTo>
                    <a:pt x="17" y="293181"/>
                    <a:pt x="8258" y="311162"/>
                    <a:pt x="47488" y="325197"/>
                  </a:cubicBezTo>
                  <a:cubicBezTo>
                    <a:pt x="74868" y="334989"/>
                    <a:pt x="111122" y="340342"/>
                    <a:pt x="149507" y="340342"/>
                  </a:cubicBezTo>
                  <a:cubicBezTo>
                    <a:pt x="187892" y="340342"/>
                    <a:pt x="224164" y="334989"/>
                    <a:pt x="251544" y="325197"/>
                  </a:cubicBezTo>
                  <a:cubicBezTo>
                    <a:pt x="290774" y="311162"/>
                    <a:pt x="299067" y="293181"/>
                    <a:pt x="299067" y="280537"/>
                  </a:cubicBezTo>
                  <a:cubicBezTo>
                    <a:pt x="299067" y="270006"/>
                    <a:pt x="293168" y="254737"/>
                    <a:pt x="265207" y="241494"/>
                  </a:cubicBezTo>
                  <a:cubicBezTo>
                    <a:pt x="249572" y="234115"/>
                    <a:pt x="229428" y="228427"/>
                    <a:pt x="206292" y="224852"/>
                  </a:cubicBezTo>
                  <a:lnTo>
                    <a:pt x="238567" y="174292"/>
                  </a:lnTo>
                  <a:lnTo>
                    <a:pt x="238778" y="173975"/>
                  </a:lnTo>
                  <a:cubicBezTo>
                    <a:pt x="238884" y="173869"/>
                    <a:pt x="238936" y="173764"/>
                    <a:pt x="239042" y="173658"/>
                  </a:cubicBezTo>
                  <a:cubicBezTo>
                    <a:pt x="269873" y="130001"/>
                    <a:pt x="264837" y="70390"/>
                    <a:pt x="227086" y="32527"/>
                  </a:cubicBezTo>
                  <a:cubicBezTo>
                    <a:pt x="205816" y="10883"/>
                    <a:pt x="177697" y="18"/>
                    <a:pt x="149560"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8" name="Google Shape;1268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QgAAHEOAAAICQAADg8AAAAAAAAmAAAACAAAAP//////////"/>
                </a:ext>
              </a:extLst>
            </p:cNvSpPr>
            <p:nvPr/>
          </p:nvSpPr>
          <p:spPr>
            <a:xfrm>
              <a:off x="1364615" y="2347595"/>
              <a:ext cx="103505" cy="99695"/>
            </a:xfrm>
            <a:custGeom>
              <a:avLst/>
              <a:gdLst/>
              <a:ahLst/>
              <a:cxnLst/>
              <a:rect l="0" t="0" r="103505" b="99695"/>
              <a:pathLst>
                <a:path w="103505" h="99695">
                  <a:moveTo>
                    <a:pt x="53704" y="19910"/>
                  </a:moveTo>
                  <a:cubicBezTo>
                    <a:pt x="61459" y="19910"/>
                    <a:pt x="69108" y="22938"/>
                    <a:pt x="74823" y="28677"/>
                  </a:cubicBezTo>
                  <a:cubicBezTo>
                    <a:pt x="83370" y="37233"/>
                    <a:pt x="85920" y="50085"/>
                    <a:pt x="81295" y="61264"/>
                  </a:cubicBezTo>
                  <a:cubicBezTo>
                    <a:pt x="76687" y="72425"/>
                    <a:pt x="65802" y="79748"/>
                    <a:pt x="53686" y="79748"/>
                  </a:cubicBezTo>
                  <a:cubicBezTo>
                    <a:pt x="37174" y="79696"/>
                    <a:pt x="23845" y="66351"/>
                    <a:pt x="23845" y="49821"/>
                  </a:cubicBezTo>
                  <a:cubicBezTo>
                    <a:pt x="23845" y="37709"/>
                    <a:pt x="31125" y="26811"/>
                    <a:pt x="42274" y="22181"/>
                  </a:cubicBezTo>
                  <a:cubicBezTo>
                    <a:pt x="45967" y="20650"/>
                    <a:pt x="49853" y="19910"/>
                    <a:pt x="53704" y="19910"/>
                  </a:cubicBezTo>
                  <a:close/>
                  <a:moveTo>
                    <a:pt x="53686" y="0"/>
                  </a:moveTo>
                  <a:cubicBezTo>
                    <a:pt x="40726" y="0"/>
                    <a:pt x="28012" y="5052"/>
                    <a:pt x="18481" y="14576"/>
                  </a:cubicBezTo>
                  <a:cubicBezTo>
                    <a:pt x="4255" y="28836"/>
                    <a:pt x="17" y="50261"/>
                    <a:pt x="7719" y="68904"/>
                  </a:cubicBezTo>
                  <a:cubicBezTo>
                    <a:pt x="15404" y="87512"/>
                    <a:pt x="33569" y="99695"/>
                    <a:pt x="53686" y="99695"/>
                  </a:cubicBezTo>
                  <a:cubicBezTo>
                    <a:pt x="81189" y="99642"/>
                    <a:pt x="103452" y="77354"/>
                    <a:pt x="103505" y="49821"/>
                  </a:cubicBezTo>
                  <a:cubicBezTo>
                    <a:pt x="103505" y="29681"/>
                    <a:pt x="91336" y="11495"/>
                    <a:pt x="72748" y="3802"/>
                  </a:cubicBezTo>
                  <a:cubicBezTo>
                    <a:pt x="66576" y="1232"/>
                    <a:pt x="60105" y="0"/>
                    <a:pt x="536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0" name="Google Shape;12687;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kKAACQDgAAUwwAAKsPAAAQAAAAJgAAAAgAAAD/////AAAAAA=="/>
              </a:ext>
            </a:extLst>
          </p:cNvGrpSpPr>
          <p:nvPr/>
        </p:nvGrpSpPr>
        <p:grpSpPr>
          <a:xfrm>
            <a:off x="1661795" y="2367280"/>
            <a:ext cx="341630" cy="179705"/>
            <a:chOff x="1661795" y="2367280"/>
            <a:chExt cx="341630" cy="179705"/>
          </a:xfrm>
        </p:grpSpPr>
        <p:sp>
          <p:nvSpPr>
            <p:cNvPr id="12" name="Google Shape;1268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QoAAJAOAABTDAAAqw8AAAAAAAAmAAAACAAAAP//////////"/>
                </a:ext>
              </a:extLst>
            </p:cNvSpPr>
            <p:nvPr/>
          </p:nvSpPr>
          <p:spPr>
            <a:xfrm>
              <a:off x="1661795" y="2367280"/>
              <a:ext cx="341630" cy="179705"/>
            </a:xfrm>
            <a:custGeom>
              <a:avLst/>
              <a:gdLst/>
              <a:ahLst/>
              <a:cxnLst/>
              <a:rect l="0" t="0" r="341630" b="179705"/>
              <a:pathLst>
                <a:path w="341630" h="179705">
                  <a:moveTo>
                    <a:pt x="97100" y="38490"/>
                  </a:moveTo>
                  <a:cubicBezTo>
                    <a:pt x="75564" y="69328"/>
                    <a:pt x="75564" y="110270"/>
                    <a:pt x="97100" y="141090"/>
                  </a:cubicBezTo>
                  <a:cubicBezTo>
                    <a:pt x="85548" y="135501"/>
                    <a:pt x="74489" y="129065"/>
                    <a:pt x="63959" y="121819"/>
                  </a:cubicBezTo>
                  <a:cubicBezTo>
                    <a:pt x="50029" y="112280"/>
                    <a:pt x="36963" y="101595"/>
                    <a:pt x="24830" y="89870"/>
                  </a:cubicBezTo>
                  <a:cubicBezTo>
                    <a:pt x="36470" y="78532"/>
                    <a:pt x="62902" y="55117"/>
                    <a:pt x="97100" y="38490"/>
                  </a:cubicBezTo>
                  <a:close/>
                  <a:moveTo>
                    <a:pt x="244160" y="38278"/>
                  </a:moveTo>
                  <a:cubicBezTo>
                    <a:pt x="255817" y="43921"/>
                    <a:pt x="267088" y="50533"/>
                    <a:pt x="277777" y="57885"/>
                  </a:cubicBezTo>
                  <a:cubicBezTo>
                    <a:pt x="291653" y="67407"/>
                    <a:pt x="304720" y="78109"/>
                    <a:pt x="316906" y="89817"/>
                  </a:cubicBezTo>
                  <a:cubicBezTo>
                    <a:pt x="304773" y="101542"/>
                    <a:pt x="291706" y="112227"/>
                    <a:pt x="277777" y="121819"/>
                  </a:cubicBezTo>
                  <a:cubicBezTo>
                    <a:pt x="267088" y="129171"/>
                    <a:pt x="255870" y="135713"/>
                    <a:pt x="244160" y="141355"/>
                  </a:cubicBezTo>
                  <a:cubicBezTo>
                    <a:pt x="265855" y="110429"/>
                    <a:pt x="265855" y="69223"/>
                    <a:pt x="244160" y="38278"/>
                  </a:cubicBezTo>
                  <a:close/>
                  <a:moveTo>
                    <a:pt x="172594" y="19977"/>
                  </a:moveTo>
                  <a:cubicBezTo>
                    <a:pt x="210402" y="20982"/>
                    <a:pt x="240497" y="51961"/>
                    <a:pt x="240497" y="89764"/>
                  </a:cubicBezTo>
                  <a:cubicBezTo>
                    <a:pt x="240497" y="127620"/>
                    <a:pt x="210402" y="158599"/>
                    <a:pt x="172594" y="159622"/>
                  </a:cubicBezTo>
                  <a:lnTo>
                    <a:pt x="168455" y="159622"/>
                  </a:lnTo>
                  <a:cubicBezTo>
                    <a:pt x="130858" y="158387"/>
                    <a:pt x="100975" y="127514"/>
                    <a:pt x="100869" y="89817"/>
                  </a:cubicBezTo>
                  <a:cubicBezTo>
                    <a:pt x="100922" y="51961"/>
                    <a:pt x="131017" y="20982"/>
                    <a:pt x="168825" y="19977"/>
                  </a:cubicBezTo>
                  <a:close/>
                  <a:moveTo>
                    <a:pt x="168297" y="0"/>
                  </a:moveTo>
                  <a:cubicBezTo>
                    <a:pt x="131017" y="652"/>
                    <a:pt x="90972" y="15022"/>
                    <a:pt x="52213" y="41646"/>
                  </a:cubicBezTo>
                  <a:cubicBezTo>
                    <a:pt x="22593" y="62029"/>
                    <a:pt x="4209" y="82253"/>
                    <a:pt x="3452" y="83117"/>
                  </a:cubicBezTo>
                  <a:cubicBezTo>
                    <a:pt x="0" y="86890"/>
                    <a:pt x="0" y="92691"/>
                    <a:pt x="3452" y="96482"/>
                  </a:cubicBezTo>
                  <a:cubicBezTo>
                    <a:pt x="4209" y="97381"/>
                    <a:pt x="22593" y="117605"/>
                    <a:pt x="52213" y="138005"/>
                  </a:cubicBezTo>
                  <a:cubicBezTo>
                    <a:pt x="90972" y="164629"/>
                    <a:pt x="131017" y="178946"/>
                    <a:pt x="168297" y="179634"/>
                  </a:cubicBezTo>
                  <a:cubicBezTo>
                    <a:pt x="169089" y="179634"/>
                    <a:pt x="169882" y="179687"/>
                    <a:pt x="170674" y="179687"/>
                  </a:cubicBezTo>
                  <a:lnTo>
                    <a:pt x="171114" y="179687"/>
                  </a:lnTo>
                  <a:cubicBezTo>
                    <a:pt x="209011" y="179581"/>
                    <a:pt x="249953" y="165158"/>
                    <a:pt x="289417" y="138005"/>
                  </a:cubicBezTo>
                  <a:cubicBezTo>
                    <a:pt x="319089" y="117605"/>
                    <a:pt x="337421" y="97381"/>
                    <a:pt x="338231" y="96535"/>
                  </a:cubicBezTo>
                  <a:cubicBezTo>
                    <a:pt x="341630" y="92691"/>
                    <a:pt x="341630" y="86943"/>
                    <a:pt x="338231" y="83117"/>
                  </a:cubicBezTo>
                  <a:cubicBezTo>
                    <a:pt x="337421" y="82253"/>
                    <a:pt x="319089" y="62082"/>
                    <a:pt x="289417" y="41699"/>
                  </a:cubicBezTo>
                  <a:cubicBezTo>
                    <a:pt x="249901" y="14493"/>
                    <a:pt x="209011" y="105"/>
                    <a:pt x="17111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1" name="Google Shape;1268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QoAAM8OAACUCwAAbA8AAAAAAAAmAAAACAAAAP//////////"/>
                </a:ext>
              </a:extLst>
            </p:cNvSpPr>
            <p:nvPr/>
          </p:nvSpPr>
          <p:spPr>
            <a:xfrm>
              <a:off x="1778635" y="2407285"/>
              <a:ext cx="103505" cy="99695"/>
            </a:xfrm>
            <a:custGeom>
              <a:avLst/>
              <a:gdLst/>
              <a:ahLst/>
              <a:cxnLst/>
              <a:rect l="0" t="0" r="103505" b="99695"/>
              <a:pathLst>
                <a:path w="103505" h="99695">
                  <a:moveTo>
                    <a:pt x="53731" y="19924"/>
                  </a:moveTo>
                  <a:cubicBezTo>
                    <a:pt x="61490" y="19924"/>
                    <a:pt x="69144" y="22952"/>
                    <a:pt x="74862" y="28690"/>
                  </a:cubicBezTo>
                  <a:cubicBezTo>
                    <a:pt x="83359" y="37244"/>
                    <a:pt x="85963" y="50093"/>
                    <a:pt x="81354" y="61253"/>
                  </a:cubicBezTo>
                  <a:cubicBezTo>
                    <a:pt x="76674" y="72430"/>
                    <a:pt x="65783" y="79752"/>
                    <a:pt x="53714" y="79752"/>
                  </a:cubicBezTo>
                  <a:cubicBezTo>
                    <a:pt x="37193" y="79699"/>
                    <a:pt x="23874" y="66357"/>
                    <a:pt x="23804" y="49829"/>
                  </a:cubicBezTo>
                  <a:cubicBezTo>
                    <a:pt x="23804" y="37720"/>
                    <a:pt x="31088" y="26824"/>
                    <a:pt x="42295" y="22195"/>
                  </a:cubicBezTo>
                  <a:cubicBezTo>
                    <a:pt x="45990" y="20664"/>
                    <a:pt x="49878" y="19924"/>
                    <a:pt x="53731" y="19924"/>
                  </a:cubicBezTo>
                  <a:close/>
                  <a:moveTo>
                    <a:pt x="53714" y="17"/>
                  </a:moveTo>
                  <a:cubicBezTo>
                    <a:pt x="40747" y="17"/>
                    <a:pt x="28027" y="5069"/>
                    <a:pt x="18508" y="14591"/>
                  </a:cubicBezTo>
                  <a:cubicBezTo>
                    <a:pt x="4257" y="28848"/>
                    <a:pt x="17" y="50252"/>
                    <a:pt x="7723" y="68909"/>
                  </a:cubicBezTo>
                  <a:cubicBezTo>
                    <a:pt x="15412" y="87514"/>
                    <a:pt x="33586" y="99677"/>
                    <a:pt x="53714" y="99677"/>
                  </a:cubicBezTo>
                  <a:cubicBezTo>
                    <a:pt x="81178" y="99624"/>
                    <a:pt x="103505" y="77358"/>
                    <a:pt x="103505" y="49829"/>
                  </a:cubicBezTo>
                  <a:cubicBezTo>
                    <a:pt x="103505" y="29693"/>
                    <a:pt x="91382" y="11511"/>
                    <a:pt x="72786" y="3801"/>
                  </a:cubicBezTo>
                  <a:cubicBezTo>
                    <a:pt x="66610" y="1249"/>
                    <a:pt x="60136" y="17"/>
                    <a:pt x="53714"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3" name="Google Shape;12690;p73"/>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PwMAAASDgAA0w4AACkQAAAQAAAAJgAAAAgAAAD/////AAAAAA=="/>
              </a:ext>
            </a:extLst>
          </p:cNvGrpSpPr>
          <p:nvPr/>
        </p:nvGrpSpPr>
        <p:grpSpPr>
          <a:xfrm>
            <a:off x="2110740" y="2287270"/>
            <a:ext cx="299085" cy="339725"/>
            <a:chOff x="2110740" y="2287270"/>
            <a:chExt cx="299085" cy="339725"/>
          </a:xfrm>
        </p:grpSpPr>
        <p:sp>
          <p:nvSpPr>
            <p:cNvPr id="17" name="Google Shape;1269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wAABIOAADTDgAAKRAAAAAAAAAmAAAACAAAAP//////////"/>
                </a:ext>
              </a:extLst>
            </p:cNvSpPr>
            <p:nvPr/>
          </p:nvSpPr>
          <p:spPr>
            <a:xfrm>
              <a:off x="2110740" y="2287270"/>
              <a:ext cx="299085" cy="339725"/>
            </a:xfrm>
            <a:custGeom>
              <a:avLst/>
              <a:gdLst/>
              <a:ahLst/>
              <a:cxnLst/>
              <a:rect l="0" t="0" r="299085" b="339725"/>
              <a:pathLst>
                <a:path w="299085" h="339725">
                  <a:moveTo>
                    <a:pt x="179458" y="19900"/>
                  </a:moveTo>
                  <a:cubicBezTo>
                    <a:pt x="184934" y="19900"/>
                    <a:pt x="189388" y="24365"/>
                    <a:pt x="189388" y="29885"/>
                  </a:cubicBezTo>
                  <a:lnTo>
                    <a:pt x="189388" y="39817"/>
                  </a:lnTo>
                  <a:lnTo>
                    <a:pt x="109643" y="39817"/>
                  </a:lnTo>
                  <a:lnTo>
                    <a:pt x="109643" y="29885"/>
                  </a:lnTo>
                  <a:cubicBezTo>
                    <a:pt x="109643" y="24365"/>
                    <a:pt x="114115" y="19900"/>
                    <a:pt x="119644" y="19900"/>
                  </a:cubicBezTo>
                  <a:close/>
                  <a:moveTo>
                    <a:pt x="269134" y="59717"/>
                  </a:moveTo>
                  <a:cubicBezTo>
                    <a:pt x="274663" y="59717"/>
                    <a:pt x="279135" y="64182"/>
                    <a:pt x="279135" y="69702"/>
                  </a:cubicBezTo>
                  <a:lnTo>
                    <a:pt x="279135" y="79617"/>
                  </a:lnTo>
                  <a:lnTo>
                    <a:pt x="19949" y="79617"/>
                  </a:lnTo>
                  <a:lnTo>
                    <a:pt x="19949" y="69702"/>
                  </a:lnTo>
                  <a:cubicBezTo>
                    <a:pt x="19949" y="64182"/>
                    <a:pt x="24369" y="59717"/>
                    <a:pt x="29897" y="59717"/>
                  </a:cubicBezTo>
                  <a:close/>
                  <a:moveTo>
                    <a:pt x="258287" y="99517"/>
                  </a:moveTo>
                  <a:lnTo>
                    <a:pt x="240909" y="310789"/>
                  </a:lnTo>
                  <a:cubicBezTo>
                    <a:pt x="240486" y="315939"/>
                    <a:pt x="236119" y="319807"/>
                    <a:pt x="231013" y="319807"/>
                  </a:cubicBezTo>
                  <a:lnTo>
                    <a:pt x="68071" y="319807"/>
                  </a:lnTo>
                  <a:cubicBezTo>
                    <a:pt x="62912" y="319807"/>
                    <a:pt x="58545" y="315939"/>
                    <a:pt x="58123" y="310789"/>
                  </a:cubicBezTo>
                  <a:lnTo>
                    <a:pt x="40744" y="99517"/>
                  </a:lnTo>
                  <a:close/>
                  <a:moveTo>
                    <a:pt x="119644" y="0"/>
                  </a:moveTo>
                  <a:cubicBezTo>
                    <a:pt x="103110" y="0"/>
                    <a:pt x="89711" y="13378"/>
                    <a:pt x="89711" y="29885"/>
                  </a:cubicBezTo>
                  <a:lnTo>
                    <a:pt x="89711" y="39817"/>
                  </a:lnTo>
                  <a:lnTo>
                    <a:pt x="29897" y="39817"/>
                  </a:lnTo>
                  <a:cubicBezTo>
                    <a:pt x="13364" y="39817"/>
                    <a:pt x="17" y="53178"/>
                    <a:pt x="17" y="69702"/>
                  </a:cubicBezTo>
                  <a:lnTo>
                    <a:pt x="17" y="89603"/>
                  </a:lnTo>
                  <a:cubicBezTo>
                    <a:pt x="17" y="95070"/>
                    <a:pt x="4437" y="99517"/>
                    <a:pt x="9965" y="99517"/>
                  </a:cubicBezTo>
                  <a:lnTo>
                    <a:pt x="20706" y="99517"/>
                  </a:lnTo>
                  <a:lnTo>
                    <a:pt x="38244" y="312547"/>
                  </a:lnTo>
                  <a:lnTo>
                    <a:pt x="38244" y="312599"/>
                  </a:lnTo>
                  <a:cubicBezTo>
                    <a:pt x="39564" y="327946"/>
                    <a:pt x="52488" y="339725"/>
                    <a:pt x="67965" y="339725"/>
                  </a:cubicBezTo>
                  <a:cubicBezTo>
                    <a:pt x="68001" y="339725"/>
                    <a:pt x="68036" y="339725"/>
                    <a:pt x="68071" y="339707"/>
                  </a:cubicBezTo>
                  <a:lnTo>
                    <a:pt x="231013" y="339707"/>
                  </a:lnTo>
                  <a:cubicBezTo>
                    <a:pt x="231048" y="339725"/>
                    <a:pt x="231083" y="339725"/>
                    <a:pt x="231119" y="339725"/>
                  </a:cubicBezTo>
                  <a:cubicBezTo>
                    <a:pt x="246543" y="339725"/>
                    <a:pt x="259467" y="327946"/>
                    <a:pt x="260788" y="312547"/>
                  </a:cubicBezTo>
                  <a:lnTo>
                    <a:pt x="260788" y="312494"/>
                  </a:lnTo>
                  <a:lnTo>
                    <a:pt x="278343" y="99517"/>
                  </a:lnTo>
                  <a:lnTo>
                    <a:pt x="289083" y="99517"/>
                  </a:lnTo>
                  <a:cubicBezTo>
                    <a:pt x="294612" y="99517"/>
                    <a:pt x="299067" y="95070"/>
                    <a:pt x="299067" y="89603"/>
                  </a:cubicBezTo>
                  <a:lnTo>
                    <a:pt x="299067" y="69702"/>
                  </a:lnTo>
                  <a:cubicBezTo>
                    <a:pt x="299014" y="53178"/>
                    <a:pt x="285667" y="39817"/>
                    <a:pt x="269134" y="39817"/>
                  </a:cubicBezTo>
                  <a:lnTo>
                    <a:pt x="209338" y="39817"/>
                  </a:lnTo>
                  <a:lnTo>
                    <a:pt x="209338" y="29885"/>
                  </a:lnTo>
                  <a:cubicBezTo>
                    <a:pt x="209338" y="13378"/>
                    <a:pt x="195938" y="0"/>
                    <a:pt x="17945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6" name="Google Shape;1269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A0AAM4OAAD3DQAAyw8AAAAAAAAmAAAACAAAAP//////////"/>
                </a:ext>
              </a:extLst>
            </p:cNvSpPr>
            <p:nvPr/>
          </p:nvSpPr>
          <p:spPr>
            <a:xfrm>
              <a:off x="2250440" y="2406650"/>
              <a:ext cx="19685" cy="160655"/>
            </a:xfrm>
            <a:custGeom>
              <a:avLst/>
              <a:gdLst/>
              <a:ahLst/>
              <a:cxnLst/>
              <a:rect l="0" t="0" r="19685" b="160655"/>
              <a:pathLst>
                <a:path w="19685" h="160655">
                  <a:moveTo>
                    <a:pt x="9825" y="17"/>
                  </a:moveTo>
                  <a:cubicBezTo>
                    <a:pt x="4374" y="17"/>
                    <a:pt x="17" y="4467"/>
                    <a:pt x="17" y="9989"/>
                  </a:cubicBezTo>
                  <a:lnTo>
                    <a:pt x="17" y="150718"/>
                  </a:lnTo>
                  <a:cubicBezTo>
                    <a:pt x="17" y="156187"/>
                    <a:pt x="4374" y="160655"/>
                    <a:pt x="9825" y="160655"/>
                  </a:cubicBezTo>
                  <a:cubicBezTo>
                    <a:pt x="15275" y="160655"/>
                    <a:pt x="19667" y="156187"/>
                    <a:pt x="19667" y="150718"/>
                  </a:cubicBezTo>
                  <a:lnTo>
                    <a:pt x="19667" y="9989"/>
                  </a:lnTo>
                  <a:cubicBezTo>
                    <a:pt x="19667" y="4467"/>
                    <a:pt x="15275" y="17"/>
                    <a:pt x="982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5" name="Google Shape;1269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4AAM4OAABVDgAAyw8AAAAAAAAmAAAACAAAAP//////////"/>
                </a:ext>
              </a:extLst>
            </p:cNvSpPr>
            <p:nvPr/>
          </p:nvSpPr>
          <p:spPr>
            <a:xfrm>
              <a:off x="2310130" y="2406650"/>
              <a:ext cx="19685" cy="160655"/>
            </a:xfrm>
            <a:custGeom>
              <a:avLst/>
              <a:gdLst/>
              <a:ahLst/>
              <a:cxnLst/>
              <a:rect l="0" t="0" r="19685" b="160655"/>
              <a:pathLst>
                <a:path w="19685" h="160655">
                  <a:moveTo>
                    <a:pt x="9825" y="17"/>
                  </a:moveTo>
                  <a:cubicBezTo>
                    <a:pt x="4357" y="17"/>
                    <a:pt x="17" y="4467"/>
                    <a:pt x="17" y="9989"/>
                  </a:cubicBezTo>
                  <a:lnTo>
                    <a:pt x="17" y="150718"/>
                  </a:lnTo>
                  <a:cubicBezTo>
                    <a:pt x="17" y="156187"/>
                    <a:pt x="4357" y="160655"/>
                    <a:pt x="9825" y="160655"/>
                  </a:cubicBezTo>
                  <a:cubicBezTo>
                    <a:pt x="15275" y="160655"/>
                    <a:pt x="19667" y="156187"/>
                    <a:pt x="19667" y="150718"/>
                  </a:cubicBezTo>
                  <a:lnTo>
                    <a:pt x="19667" y="9989"/>
                  </a:lnTo>
                  <a:cubicBezTo>
                    <a:pt x="19667" y="4467"/>
                    <a:pt x="15275" y="17"/>
                    <a:pt x="982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4" name="Google Shape;1269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0AAM4OAACZDQAAyw8AAAAAAAAmAAAACAAAAP//////////"/>
                </a:ext>
              </a:extLst>
            </p:cNvSpPr>
            <p:nvPr/>
          </p:nvSpPr>
          <p:spPr>
            <a:xfrm>
              <a:off x="2190750" y="2406650"/>
              <a:ext cx="19685" cy="160655"/>
            </a:xfrm>
            <a:custGeom>
              <a:avLst/>
              <a:gdLst/>
              <a:ahLst/>
              <a:cxnLst/>
              <a:rect l="0" t="0" r="19685" b="160655"/>
              <a:pathLst>
                <a:path w="19685" h="160655">
                  <a:moveTo>
                    <a:pt x="9816" y="17"/>
                  </a:moveTo>
                  <a:cubicBezTo>
                    <a:pt x="4360" y="17"/>
                    <a:pt x="0" y="4467"/>
                    <a:pt x="0" y="9989"/>
                  </a:cubicBezTo>
                  <a:lnTo>
                    <a:pt x="0" y="150718"/>
                  </a:lnTo>
                  <a:cubicBezTo>
                    <a:pt x="0" y="156187"/>
                    <a:pt x="4360" y="160655"/>
                    <a:pt x="9816" y="160655"/>
                  </a:cubicBezTo>
                  <a:cubicBezTo>
                    <a:pt x="15271" y="160655"/>
                    <a:pt x="19667" y="156187"/>
                    <a:pt x="19667" y="150718"/>
                  </a:cubicBezTo>
                  <a:lnTo>
                    <a:pt x="19667" y="9989"/>
                  </a:lnTo>
                  <a:cubicBezTo>
                    <a:pt x="19667" y="4467"/>
                    <a:pt x="15271" y="17"/>
                    <a:pt x="981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8" name="Google Shape;12695;p73"/>
          <p:cNvGrpSpPr>
            <a:extLst>
              <a:ext uri="smNativeData">
                <pr:smNativeData xmlns:pr="smNativeData" xmlns="smNativeData" val="SMDATA_6_r2NKZxMAAAAlAAAAAQAAAA8BAAAAkAAAAEgAAACQAAAASAAAAAAAAAAAAAAAAAAAABcAAAAUAAAAAAAAAAAAAAD/fwAA/38AAAAAAAAJAAAABAAAAG0AXwAfAAAAVAAAAAAAAAAAAAAAAAAAAAAAAAAAAAAAAAAAAAAAAAAAAAAAAAAAAAAAAAAAAAAAAAAAAAAAAAAAAAAAAAAAAAAAAAAAAAAAAAAAAAAAAAAAAAAAAAAAACEAAAAYAAAAFAAAAIwPAAASDgAAZhEAACkQAAAQAAAAJgAAAAgAAAD/////AAAAAA=="/>
              </a:ext>
            </a:extLst>
          </p:cNvGrpSpPr>
          <p:nvPr/>
        </p:nvGrpSpPr>
        <p:grpSpPr>
          <a:xfrm>
            <a:off x="2527300" y="2287270"/>
            <a:ext cx="300990" cy="339725"/>
            <a:chOff x="2527300" y="2287270"/>
            <a:chExt cx="300990" cy="339725"/>
          </a:xfrm>
        </p:grpSpPr>
        <p:sp>
          <p:nvSpPr>
            <p:cNvPr id="23" name="Google Shape;1269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A8AAHAOAABmEQAAKRAAAAAAAAAmAAAACAAAAP//////////"/>
                </a:ext>
              </a:extLst>
            </p:cNvSpPr>
            <p:nvPr/>
          </p:nvSpPr>
          <p:spPr>
            <a:xfrm>
              <a:off x="2527300" y="2346960"/>
              <a:ext cx="300990" cy="280035"/>
            </a:xfrm>
            <a:custGeom>
              <a:avLst/>
              <a:gdLst/>
              <a:ahLst/>
              <a:cxnLst/>
              <a:rect l="0" t="0" r="300990" b="280035"/>
              <a:pathLst>
                <a:path w="300990" h="280035">
                  <a:moveTo>
                    <a:pt x="59762" y="119717"/>
                  </a:moveTo>
                  <a:lnTo>
                    <a:pt x="59762" y="260070"/>
                  </a:lnTo>
                  <a:lnTo>
                    <a:pt x="19915" y="260070"/>
                  </a:lnTo>
                  <a:lnTo>
                    <a:pt x="19915" y="119717"/>
                  </a:lnTo>
                  <a:close/>
                  <a:moveTo>
                    <a:pt x="158931" y="19947"/>
                  </a:moveTo>
                  <a:cubicBezTo>
                    <a:pt x="170348" y="20704"/>
                    <a:pt x="179285" y="30167"/>
                    <a:pt x="179285" y="41656"/>
                  </a:cubicBezTo>
                  <a:cubicBezTo>
                    <a:pt x="179285" y="58960"/>
                    <a:pt x="171949" y="92951"/>
                    <a:pt x="162220" y="102695"/>
                  </a:cubicBezTo>
                  <a:cubicBezTo>
                    <a:pt x="155957" y="108969"/>
                    <a:pt x="160426" y="119717"/>
                    <a:pt x="169293" y="119717"/>
                  </a:cubicBezTo>
                  <a:lnTo>
                    <a:pt x="268901" y="119717"/>
                  </a:lnTo>
                  <a:cubicBezTo>
                    <a:pt x="274425" y="119717"/>
                    <a:pt x="278823" y="124176"/>
                    <a:pt x="278823" y="129709"/>
                  </a:cubicBezTo>
                  <a:cubicBezTo>
                    <a:pt x="278823" y="135189"/>
                    <a:pt x="274425" y="139665"/>
                    <a:pt x="268901" y="139665"/>
                  </a:cubicBezTo>
                  <a:lnTo>
                    <a:pt x="209140" y="139665"/>
                  </a:lnTo>
                  <a:cubicBezTo>
                    <a:pt x="203616" y="139665"/>
                    <a:pt x="199200" y="144140"/>
                    <a:pt x="199200" y="149673"/>
                  </a:cubicBezTo>
                  <a:cubicBezTo>
                    <a:pt x="199200" y="155154"/>
                    <a:pt x="203616" y="159612"/>
                    <a:pt x="209140" y="159612"/>
                  </a:cubicBezTo>
                  <a:lnTo>
                    <a:pt x="268901" y="159612"/>
                  </a:lnTo>
                  <a:cubicBezTo>
                    <a:pt x="274197" y="159612"/>
                    <a:pt x="278876" y="164616"/>
                    <a:pt x="278876" y="170255"/>
                  </a:cubicBezTo>
                  <a:cubicBezTo>
                    <a:pt x="278876" y="175788"/>
                    <a:pt x="274425" y="180264"/>
                    <a:pt x="268901" y="180264"/>
                  </a:cubicBezTo>
                  <a:lnTo>
                    <a:pt x="209140" y="180264"/>
                  </a:lnTo>
                  <a:cubicBezTo>
                    <a:pt x="203616" y="180264"/>
                    <a:pt x="199200" y="184739"/>
                    <a:pt x="199200" y="190220"/>
                  </a:cubicBezTo>
                  <a:cubicBezTo>
                    <a:pt x="199200" y="195753"/>
                    <a:pt x="203616" y="200211"/>
                    <a:pt x="209140" y="200211"/>
                  </a:cubicBezTo>
                  <a:lnTo>
                    <a:pt x="248969" y="200211"/>
                  </a:lnTo>
                  <a:cubicBezTo>
                    <a:pt x="254493" y="200211"/>
                    <a:pt x="258909" y="204687"/>
                    <a:pt x="258909" y="210167"/>
                  </a:cubicBezTo>
                  <a:cubicBezTo>
                    <a:pt x="258909" y="215700"/>
                    <a:pt x="254493" y="220158"/>
                    <a:pt x="248969" y="220158"/>
                  </a:cubicBezTo>
                  <a:lnTo>
                    <a:pt x="209140" y="220158"/>
                  </a:lnTo>
                  <a:cubicBezTo>
                    <a:pt x="203616" y="220158"/>
                    <a:pt x="199200" y="224634"/>
                    <a:pt x="199200" y="230114"/>
                  </a:cubicBezTo>
                  <a:cubicBezTo>
                    <a:pt x="199200" y="235647"/>
                    <a:pt x="203616" y="240123"/>
                    <a:pt x="209140" y="240123"/>
                  </a:cubicBezTo>
                  <a:lnTo>
                    <a:pt x="229054" y="240123"/>
                  </a:lnTo>
                  <a:cubicBezTo>
                    <a:pt x="234578" y="240123"/>
                    <a:pt x="238994" y="244581"/>
                    <a:pt x="238994" y="250061"/>
                  </a:cubicBezTo>
                  <a:cubicBezTo>
                    <a:pt x="238994" y="255594"/>
                    <a:pt x="234578" y="260070"/>
                    <a:pt x="229054" y="260070"/>
                  </a:cubicBezTo>
                  <a:lnTo>
                    <a:pt x="161798" y="260070"/>
                  </a:lnTo>
                  <a:cubicBezTo>
                    <a:pt x="141461" y="260070"/>
                    <a:pt x="121212" y="256775"/>
                    <a:pt x="101931" y="250343"/>
                  </a:cubicBezTo>
                  <a:lnTo>
                    <a:pt x="79676" y="242889"/>
                  </a:lnTo>
                  <a:lnTo>
                    <a:pt x="79676" y="135894"/>
                  </a:lnTo>
                  <a:lnTo>
                    <a:pt x="100031" y="125673"/>
                  </a:lnTo>
                  <a:cubicBezTo>
                    <a:pt x="110217" y="120563"/>
                    <a:pt x="119576" y="113814"/>
                    <a:pt x="127598" y="105779"/>
                  </a:cubicBezTo>
                  <a:lnTo>
                    <a:pt x="128232" y="105074"/>
                  </a:lnTo>
                  <a:cubicBezTo>
                    <a:pt x="146933" y="86361"/>
                    <a:pt x="156872" y="46766"/>
                    <a:pt x="158931" y="19947"/>
                  </a:cubicBezTo>
                  <a:close/>
                  <a:moveTo>
                    <a:pt x="149378" y="0"/>
                  </a:moveTo>
                  <a:cubicBezTo>
                    <a:pt x="143854" y="0"/>
                    <a:pt x="139438" y="4475"/>
                    <a:pt x="139438" y="10008"/>
                  </a:cubicBezTo>
                  <a:cubicBezTo>
                    <a:pt x="139438" y="33251"/>
                    <a:pt x="129833" y="75347"/>
                    <a:pt x="114210" y="91030"/>
                  </a:cubicBezTo>
                  <a:lnTo>
                    <a:pt x="113577" y="91682"/>
                  </a:lnTo>
                  <a:cubicBezTo>
                    <a:pt x="106980" y="98220"/>
                    <a:pt x="99433" y="103700"/>
                    <a:pt x="91147" y="107841"/>
                  </a:cubicBezTo>
                  <a:lnTo>
                    <a:pt x="79676" y="113550"/>
                  </a:lnTo>
                  <a:lnTo>
                    <a:pt x="79676" y="109762"/>
                  </a:lnTo>
                  <a:cubicBezTo>
                    <a:pt x="79676" y="104228"/>
                    <a:pt x="75226" y="99753"/>
                    <a:pt x="69701" y="99753"/>
                  </a:cubicBezTo>
                  <a:lnTo>
                    <a:pt x="9940" y="99753"/>
                  </a:lnTo>
                  <a:cubicBezTo>
                    <a:pt x="4416" y="99753"/>
                    <a:pt x="0" y="104228"/>
                    <a:pt x="0" y="109762"/>
                  </a:cubicBezTo>
                  <a:lnTo>
                    <a:pt x="0" y="270026"/>
                  </a:lnTo>
                  <a:cubicBezTo>
                    <a:pt x="0" y="275559"/>
                    <a:pt x="4416" y="280017"/>
                    <a:pt x="9940" y="280017"/>
                  </a:cubicBezTo>
                  <a:lnTo>
                    <a:pt x="69701" y="280017"/>
                  </a:lnTo>
                  <a:cubicBezTo>
                    <a:pt x="75226" y="280017"/>
                    <a:pt x="79676" y="275559"/>
                    <a:pt x="79676" y="270026"/>
                  </a:cubicBezTo>
                  <a:lnTo>
                    <a:pt x="79676" y="263894"/>
                  </a:lnTo>
                  <a:lnTo>
                    <a:pt x="95615" y="269215"/>
                  </a:lnTo>
                  <a:cubicBezTo>
                    <a:pt x="116973" y="276352"/>
                    <a:pt x="139280" y="279964"/>
                    <a:pt x="161798" y="279964"/>
                  </a:cubicBezTo>
                  <a:lnTo>
                    <a:pt x="229054" y="279964"/>
                  </a:lnTo>
                  <a:cubicBezTo>
                    <a:pt x="250148" y="279964"/>
                    <a:pt x="264591" y="258695"/>
                    <a:pt x="256833" y="239048"/>
                  </a:cubicBezTo>
                  <a:cubicBezTo>
                    <a:pt x="274038" y="234325"/>
                    <a:pt x="283345" y="215700"/>
                    <a:pt x="276748" y="199154"/>
                  </a:cubicBezTo>
                  <a:cubicBezTo>
                    <a:pt x="289713" y="195594"/>
                    <a:pt x="298738" y="183770"/>
                    <a:pt x="298791" y="170255"/>
                  </a:cubicBezTo>
                  <a:cubicBezTo>
                    <a:pt x="298738" y="162695"/>
                    <a:pt x="295976" y="155471"/>
                    <a:pt x="290997" y="149832"/>
                  </a:cubicBezTo>
                  <a:cubicBezTo>
                    <a:pt x="298967" y="141057"/>
                    <a:pt x="300972" y="128440"/>
                    <a:pt x="296205" y="117585"/>
                  </a:cubicBezTo>
                  <a:cubicBezTo>
                    <a:pt x="291420" y="106784"/>
                    <a:pt x="280741" y="99753"/>
                    <a:pt x="268901" y="99753"/>
                  </a:cubicBezTo>
                  <a:lnTo>
                    <a:pt x="187096" y="99753"/>
                  </a:lnTo>
                  <a:cubicBezTo>
                    <a:pt x="195435" y="80651"/>
                    <a:pt x="199200" y="54695"/>
                    <a:pt x="199200" y="41656"/>
                  </a:cubicBezTo>
                  <a:cubicBezTo>
                    <a:pt x="199147" y="18678"/>
                    <a:pt x="180552" y="52"/>
                    <a:pt x="15761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2" name="Google Shape;1269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hAAABIOAAB6EAAAUQ4AAAAAAAAmAAAACAAAAP//////////"/>
                </a:ext>
              </a:extLst>
            </p:cNvSpPr>
            <p:nvPr/>
          </p:nvSpPr>
          <p:spPr>
            <a:xfrm>
              <a:off x="2645410" y="2287270"/>
              <a:ext cx="33020" cy="40005"/>
            </a:xfrm>
            <a:custGeom>
              <a:avLst/>
              <a:gdLst/>
              <a:ahLst/>
              <a:cxnLst/>
              <a:rect l="0" t="0" r="33020" b="40005"/>
              <a:pathLst>
                <a:path w="33020" h="40005">
                  <a:moveTo>
                    <a:pt x="11462" y="17"/>
                  </a:moveTo>
                  <a:cubicBezTo>
                    <a:pt x="9954" y="17"/>
                    <a:pt x="8428" y="353"/>
                    <a:pt x="6973" y="1076"/>
                  </a:cubicBezTo>
                  <a:cubicBezTo>
                    <a:pt x="1987" y="3513"/>
                    <a:pt x="0" y="9551"/>
                    <a:pt x="2466" y="14494"/>
                  </a:cubicBezTo>
                  <a:lnTo>
                    <a:pt x="12544" y="34496"/>
                  </a:lnTo>
                  <a:cubicBezTo>
                    <a:pt x="14283" y="37957"/>
                    <a:pt x="17832" y="39987"/>
                    <a:pt x="21505" y="39987"/>
                  </a:cubicBezTo>
                  <a:cubicBezTo>
                    <a:pt x="23013" y="39987"/>
                    <a:pt x="24557" y="39651"/>
                    <a:pt x="25994" y="38910"/>
                  </a:cubicBezTo>
                  <a:cubicBezTo>
                    <a:pt x="30980" y="36456"/>
                    <a:pt x="33002" y="30489"/>
                    <a:pt x="30483" y="25528"/>
                  </a:cubicBezTo>
                  <a:lnTo>
                    <a:pt x="20476" y="5543"/>
                  </a:lnTo>
                  <a:cubicBezTo>
                    <a:pt x="18684" y="2030"/>
                    <a:pt x="15153" y="17"/>
                    <a:pt x="11462"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1" name="Google Shape;1269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AAABIOAADnEAAAUQ4AAAAAAAAmAAAACAAAAP//////////"/>
                </a:ext>
              </a:extLst>
            </p:cNvSpPr>
            <p:nvPr/>
          </p:nvSpPr>
          <p:spPr>
            <a:xfrm>
              <a:off x="2715260" y="2287270"/>
              <a:ext cx="32385" cy="40005"/>
            </a:xfrm>
            <a:custGeom>
              <a:avLst/>
              <a:gdLst/>
              <a:ahLst/>
              <a:cxnLst/>
              <a:rect l="0" t="0" r="32385" b="40005"/>
              <a:pathLst>
                <a:path w="32385" h="40005">
                  <a:moveTo>
                    <a:pt x="21143" y="17"/>
                  </a:moveTo>
                  <a:cubicBezTo>
                    <a:pt x="17523" y="17"/>
                    <a:pt x="14060" y="2029"/>
                    <a:pt x="12303" y="5541"/>
                  </a:cubicBezTo>
                  <a:lnTo>
                    <a:pt x="2488" y="25517"/>
                  </a:lnTo>
                  <a:cubicBezTo>
                    <a:pt x="17" y="30475"/>
                    <a:pt x="2018" y="36440"/>
                    <a:pt x="6891" y="38946"/>
                  </a:cubicBezTo>
                  <a:cubicBezTo>
                    <a:pt x="8300" y="39652"/>
                    <a:pt x="9779" y="39987"/>
                    <a:pt x="11241" y="39987"/>
                  </a:cubicBezTo>
                  <a:cubicBezTo>
                    <a:pt x="14861" y="39987"/>
                    <a:pt x="18359" y="37957"/>
                    <a:pt x="20081" y="34481"/>
                  </a:cubicBezTo>
                  <a:lnTo>
                    <a:pt x="29966" y="14487"/>
                  </a:lnTo>
                  <a:cubicBezTo>
                    <a:pt x="32385" y="9546"/>
                    <a:pt x="30435" y="3511"/>
                    <a:pt x="25546" y="1076"/>
                  </a:cubicBezTo>
                  <a:cubicBezTo>
                    <a:pt x="24136" y="352"/>
                    <a:pt x="22622" y="17"/>
                    <a:pt x="21143"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0" name="Google Shape;1269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RAAAHAOAAAkEQAAkA4AAAAAAAAmAAAACAAAAP//////////"/>
                </a:ext>
              </a:extLst>
            </p:cNvSpPr>
            <p:nvPr/>
          </p:nvSpPr>
          <p:spPr>
            <a:xfrm>
              <a:off x="2746375" y="2346960"/>
              <a:ext cx="40005" cy="20320"/>
            </a:xfrm>
            <a:custGeom>
              <a:avLst/>
              <a:gdLst/>
              <a:ahLst/>
              <a:cxnLst/>
              <a:rect l="0" t="0" r="40005" b="20320"/>
              <a:pathLst>
                <a:path w="40005" h="20320">
                  <a:moveTo>
                    <a:pt x="9992" y="0"/>
                  </a:moveTo>
                  <a:cubicBezTo>
                    <a:pt x="4439" y="0"/>
                    <a:pt x="0" y="4555"/>
                    <a:pt x="0" y="10187"/>
                  </a:cubicBezTo>
                  <a:cubicBezTo>
                    <a:pt x="0" y="15765"/>
                    <a:pt x="4439" y="20302"/>
                    <a:pt x="9992" y="20302"/>
                  </a:cubicBezTo>
                  <a:lnTo>
                    <a:pt x="30012" y="20302"/>
                  </a:lnTo>
                  <a:cubicBezTo>
                    <a:pt x="35565" y="20302"/>
                    <a:pt x="40005" y="15765"/>
                    <a:pt x="40005" y="10187"/>
                  </a:cubicBezTo>
                  <a:cubicBezTo>
                    <a:pt x="40005" y="4555"/>
                    <a:pt x="35565" y="0"/>
                    <a:pt x="300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9" name="Google Shape;1270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RAAAHAOAABIEAAAkA4AAAAAAAAmAAAACAAAAP//////////"/>
                </a:ext>
              </a:extLst>
            </p:cNvSpPr>
            <p:nvPr/>
          </p:nvSpPr>
          <p:spPr>
            <a:xfrm>
              <a:off x="2606675" y="2346960"/>
              <a:ext cx="40005" cy="20320"/>
            </a:xfrm>
            <a:custGeom>
              <a:avLst/>
              <a:gdLst/>
              <a:ahLst/>
              <a:cxnLst/>
              <a:rect l="0" t="0" r="40005" b="20320"/>
              <a:pathLst>
                <a:path w="40005" h="20320">
                  <a:moveTo>
                    <a:pt x="9992" y="0"/>
                  </a:moveTo>
                  <a:cubicBezTo>
                    <a:pt x="4439" y="0"/>
                    <a:pt x="0" y="4555"/>
                    <a:pt x="0" y="10187"/>
                  </a:cubicBezTo>
                  <a:cubicBezTo>
                    <a:pt x="0" y="15765"/>
                    <a:pt x="4439" y="20302"/>
                    <a:pt x="9992" y="20302"/>
                  </a:cubicBezTo>
                  <a:lnTo>
                    <a:pt x="30012" y="20302"/>
                  </a:lnTo>
                  <a:cubicBezTo>
                    <a:pt x="35565" y="20302"/>
                    <a:pt x="40005" y="15765"/>
                    <a:pt x="40005" y="10187"/>
                  </a:cubicBezTo>
                  <a:cubicBezTo>
                    <a:pt x="40005" y="4555"/>
                    <a:pt x="35565" y="0"/>
                    <a:pt x="300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4" name="Google Shape;12701;p73"/>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O0RAAASDgAAGBQAACkQAAAQAAAAJgAAAAgAAAD/////AAAAAA=="/>
              </a:ext>
            </a:extLst>
          </p:cNvGrpSpPr>
          <p:nvPr/>
        </p:nvGrpSpPr>
        <p:grpSpPr>
          <a:xfrm>
            <a:off x="2914015" y="2287270"/>
            <a:ext cx="352425" cy="339725"/>
            <a:chOff x="2914015" y="2287270"/>
            <a:chExt cx="352425" cy="339725"/>
          </a:xfrm>
        </p:grpSpPr>
        <p:sp>
          <p:nvSpPr>
            <p:cNvPr id="31" name="Google Shape;1270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REAABIOAAAYFAAAKRAAAAAAAAAmAAAACAAAAP//////////"/>
                </a:ext>
              </a:extLst>
            </p:cNvSpPr>
            <p:nvPr/>
          </p:nvSpPr>
          <p:spPr>
            <a:xfrm>
              <a:off x="2914015" y="2287270"/>
              <a:ext cx="352425" cy="339725"/>
            </a:xfrm>
            <a:custGeom>
              <a:avLst/>
              <a:gdLst/>
              <a:ahLst/>
              <a:cxnLst/>
              <a:rect l="0" t="0" r="352425" b="339725"/>
              <a:pathLst>
                <a:path w="352425" h="339725">
                  <a:moveTo>
                    <a:pt x="275825" y="59735"/>
                  </a:moveTo>
                  <a:cubicBezTo>
                    <a:pt x="276459" y="59735"/>
                    <a:pt x="277110" y="59805"/>
                    <a:pt x="277743" y="59928"/>
                  </a:cubicBezTo>
                  <a:lnTo>
                    <a:pt x="278113" y="60034"/>
                  </a:lnTo>
                  <a:cubicBezTo>
                    <a:pt x="278342" y="60034"/>
                    <a:pt x="278500" y="60086"/>
                    <a:pt x="278711" y="60139"/>
                  </a:cubicBezTo>
                  <a:cubicBezTo>
                    <a:pt x="278870" y="60192"/>
                    <a:pt x="279081" y="60297"/>
                    <a:pt x="279292" y="60350"/>
                  </a:cubicBezTo>
                  <a:lnTo>
                    <a:pt x="279609" y="60456"/>
                  </a:lnTo>
                  <a:cubicBezTo>
                    <a:pt x="279715" y="60508"/>
                    <a:pt x="279820" y="60561"/>
                    <a:pt x="279926" y="60614"/>
                  </a:cubicBezTo>
                  <a:cubicBezTo>
                    <a:pt x="280243" y="60772"/>
                    <a:pt x="280612" y="60930"/>
                    <a:pt x="280982" y="61141"/>
                  </a:cubicBezTo>
                  <a:cubicBezTo>
                    <a:pt x="281369" y="61422"/>
                    <a:pt x="281792" y="61686"/>
                    <a:pt x="282161" y="61950"/>
                  </a:cubicBezTo>
                  <a:cubicBezTo>
                    <a:pt x="282425" y="62161"/>
                    <a:pt x="282636" y="62425"/>
                    <a:pt x="282901" y="62635"/>
                  </a:cubicBezTo>
                  <a:cubicBezTo>
                    <a:pt x="283112" y="62846"/>
                    <a:pt x="283376" y="63110"/>
                    <a:pt x="283587" y="63374"/>
                  </a:cubicBezTo>
                  <a:cubicBezTo>
                    <a:pt x="286790" y="67312"/>
                    <a:pt x="286526" y="73095"/>
                    <a:pt x="282901" y="76699"/>
                  </a:cubicBezTo>
                  <a:lnTo>
                    <a:pt x="229763" y="129837"/>
                  </a:lnTo>
                  <a:cubicBezTo>
                    <a:pt x="227739" y="127135"/>
                    <a:pt x="225556" y="124639"/>
                    <a:pt x="223215" y="122248"/>
                  </a:cubicBezTo>
                  <a:cubicBezTo>
                    <a:pt x="220822" y="119910"/>
                    <a:pt x="218340" y="117730"/>
                    <a:pt x="215682" y="115708"/>
                  </a:cubicBezTo>
                  <a:lnTo>
                    <a:pt x="268820" y="62570"/>
                  </a:lnTo>
                  <a:cubicBezTo>
                    <a:pt x="270703" y="60754"/>
                    <a:pt x="273220" y="59735"/>
                    <a:pt x="275825" y="59735"/>
                  </a:cubicBezTo>
                  <a:close/>
                  <a:moveTo>
                    <a:pt x="174021" y="161433"/>
                  </a:moveTo>
                  <a:cubicBezTo>
                    <a:pt x="176555" y="161433"/>
                    <a:pt x="179107" y="162399"/>
                    <a:pt x="181079" y="164333"/>
                  </a:cubicBezTo>
                  <a:cubicBezTo>
                    <a:pt x="185004" y="168324"/>
                    <a:pt x="184951" y="174688"/>
                    <a:pt x="180920" y="178555"/>
                  </a:cubicBezTo>
                  <a:cubicBezTo>
                    <a:pt x="178984" y="180506"/>
                    <a:pt x="176432" y="181473"/>
                    <a:pt x="173880" y="181473"/>
                  </a:cubicBezTo>
                  <a:cubicBezTo>
                    <a:pt x="171328" y="181473"/>
                    <a:pt x="168776" y="180506"/>
                    <a:pt x="166839" y="178555"/>
                  </a:cubicBezTo>
                  <a:cubicBezTo>
                    <a:pt x="162950" y="174688"/>
                    <a:pt x="162950" y="168377"/>
                    <a:pt x="166839" y="164491"/>
                  </a:cubicBezTo>
                  <a:cubicBezTo>
                    <a:pt x="168793" y="162452"/>
                    <a:pt x="171416" y="161433"/>
                    <a:pt x="174021" y="161433"/>
                  </a:cubicBezTo>
                  <a:close/>
                  <a:moveTo>
                    <a:pt x="277145" y="18669"/>
                  </a:moveTo>
                  <a:cubicBezTo>
                    <a:pt x="289871" y="18669"/>
                    <a:pt x="302614" y="23503"/>
                    <a:pt x="312347" y="33225"/>
                  </a:cubicBezTo>
                  <a:cubicBezTo>
                    <a:pt x="332271" y="53125"/>
                    <a:pt x="331691" y="85612"/>
                    <a:pt x="311062" y="104826"/>
                  </a:cubicBezTo>
                  <a:lnTo>
                    <a:pt x="209082" y="206806"/>
                  </a:lnTo>
                  <a:cubicBezTo>
                    <a:pt x="199542" y="216228"/>
                    <a:pt x="186781" y="221256"/>
                    <a:pt x="173862" y="221256"/>
                  </a:cubicBezTo>
                  <a:cubicBezTo>
                    <a:pt x="166716" y="221256"/>
                    <a:pt x="159500" y="219726"/>
                    <a:pt x="152759" y="216562"/>
                  </a:cubicBezTo>
                  <a:lnTo>
                    <a:pt x="152477" y="216457"/>
                  </a:lnTo>
                  <a:cubicBezTo>
                    <a:pt x="144293" y="212589"/>
                    <a:pt x="137340" y="206489"/>
                    <a:pt x="132289" y="198947"/>
                  </a:cubicBezTo>
                  <a:lnTo>
                    <a:pt x="146898" y="184338"/>
                  </a:lnTo>
                  <a:cubicBezTo>
                    <a:pt x="152160" y="195361"/>
                    <a:pt x="162967" y="201338"/>
                    <a:pt x="173950" y="201338"/>
                  </a:cubicBezTo>
                  <a:cubicBezTo>
                    <a:pt x="181484" y="201338"/>
                    <a:pt x="189105" y="198525"/>
                    <a:pt x="195054" y="192584"/>
                  </a:cubicBezTo>
                  <a:lnTo>
                    <a:pt x="296981" y="90657"/>
                  </a:lnTo>
                  <a:cubicBezTo>
                    <a:pt x="308739" y="79354"/>
                    <a:pt x="309108" y="60614"/>
                    <a:pt x="297844" y="48783"/>
                  </a:cubicBezTo>
                  <a:cubicBezTo>
                    <a:pt x="291965" y="42595"/>
                    <a:pt x="284080" y="39466"/>
                    <a:pt x="276159" y="39466"/>
                  </a:cubicBezTo>
                  <a:cubicBezTo>
                    <a:pt x="268855" y="39466"/>
                    <a:pt x="261550" y="42103"/>
                    <a:pt x="255795" y="47447"/>
                  </a:cubicBezTo>
                  <a:cubicBezTo>
                    <a:pt x="255425" y="47781"/>
                    <a:pt x="255056" y="48150"/>
                    <a:pt x="254686" y="48519"/>
                  </a:cubicBezTo>
                  <a:lnTo>
                    <a:pt x="197342" y="105863"/>
                  </a:lnTo>
                  <a:cubicBezTo>
                    <a:pt x="189791" y="103139"/>
                    <a:pt x="181871" y="101803"/>
                    <a:pt x="173845" y="101803"/>
                  </a:cubicBezTo>
                  <a:lnTo>
                    <a:pt x="173158" y="101803"/>
                  </a:lnTo>
                  <a:lnTo>
                    <a:pt x="240658" y="34303"/>
                  </a:lnTo>
                  <a:cubicBezTo>
                    <a:pt x="250497" y="23960"/>
                    <a:pt x="263803" y="18669"/>
                    <a:pt x="277145" y="18669"/>
                  </a:cubicBezTo>
                  <a:close/>
                  <a:moveTo>
                    <a:pt x="118049" y="213222"/>
                  </a:moveTo>
                  <a:cubicBezTo>
                    <a:pt x="120021" y="215929"/>
                    <a:pt x="122186" y="218426"/>
                    <a:pt x="124579" y="220764"/>
                  </a:cubicBezTo>
                  <a:cubicBezTo>
                    <a:pt x="126920" y="223154"/>
                    <a:pt x="129420" y="225334"/>
                    <a:pt x="132130" y="227338"/>
                  </a:cubicBezTo>
                  <a:lnTo>
                    <a:pt x="82284" y="277184"/>
                  </a:lnTo>
                  <a:cubicBezTo>
                    <a:pt x="80348" y="279022"/>
                    <a:pt x="77796" y="279989"/>
                    <a:pt x="75244" y="279989"/>
                  </a:cubicBezTo>
                  <a:cubicBezTo>
                    <a:pt x="72692" y="279989"/>
                    <a:pt x="70140" y="279022"/>
                    <a:pt x="68203" y="277089"/>
                  </a:cubicBezTo>
                  <a:cubicBezTo>
                    <a:pt x="64314" y="273203"/>
                    <a:pt x="64314" y="266892"/>
                    <a:pt x="68203" y="263007"/>
                  </a:cubicBezTo>
                  <a:lnTo>
                    <a:pt x="118049" y="213161"/>
                  </a:lnTo>
                  <a:close/>
                  <a:moveTo>
                    <a:pt x="173968" y="121756"/>
                  </a:moveTo>
                  <a:cubicBezTo>
                    <a:pt x="181114" y="121756"/>
                    <a:pt x="188295" y="123285"/>
                    <a:pt x="195054" y="126432"/>
                  </a:cubicBezTo>
                  <a:lnTo>
                    <a:pt x="195265" y="126537"/>
                  </a:lnTo>
                  <a:cubicBezTo>
                    <a:pt x="203502" y="130475"/>
                    <a:pt x="210472" y="136522"/>
                    <a:pt x="215471" y="144117"/>
                  </a:cubicBezTo>
                  <a:lnTo>
                    <a:pt x="200845" y="158743"/>
                  </a:lnTo>
                  <a:cubicBezTo>
                    <a:pt x="195582" y="147668"/>
                    <a:pt x="184792" y="141708"/>
                    <a:pt x="173845" y="141708"/>
                  </a:cubicBezTo>
                  <a:cubicBezTo>
                    <a:pt x="166294" y="141708"/>
                    <a:pt x="158690" y="144539"/>
                    <a:pt x="152759" y="150481"/>
                  </a:cubicBezTo>
                  <a:lnTo>
                    <a:pt x="54105" y="249135"/>
                  </a:lnTo>
                  <a:cubicBezTo>
                    <a:pt x="42418" y="260564"/>
                    <a:pt x="42418" y="279515"/>
                    <a:pt x="54105" y="291152"/>
                  </a:cubicBezTo>
                  <a:cubicBezTo>
                    <a:pt x="59931" y="296989"/>
                    <a:pt x="67587" y="299907"/>
                    <a:pt x="75244" y="299907"/>
                  </a:cubicBezTo>
                  <a:cubicBezTo>
                    <a:pt x="82900" y="299907"/>
                    <a:pt x="90539" y="296989"/>
                    <a:pt x="96365" y="291152"/>
                  </a:cubicBezTo>
                  <a:lnTo>
                    <a:pt x="150418" y="237099"/>
                  </a:lnTo>
                  <a:cubicBezTo>
                    <a:pt x="157951" y="239820"/>
                    <a:pt x="165871" y="241191"/>
                    <a:pt x="173897" y="241191"/>
                  </a:cubicBezTo>
                  <a:lnTo>
                    <a:pt x="174602" y="241191"/>
                  </a:lnTo>
                  <a:lnTo>
                    <a:pt x="110446" y="305347"/>
                  </a:lnTo>
                  <a:cubicBezTo>
                    <a:pt x="100607" y="315746"/>
                    <a:pt x="87301" y="321037"/>
                    <a:pt x="73959" y="321037"/>
                  </a:cubicBezTo>
                  <a:cubicBezTo>
                    <a:pt x="61233" y="321037"/>
                    <a:pt x="48490" y="316203"/>
                    <a:pt x="38757" y="306482"/>
                  </a:cubicBezTo>
                  <a:cubicBezTo>
                    <a:pt x="18833" y="286581"/>
                    <a:pt x="19413" y="254094"/>
                    <a:pt x="40024" y="234880"/>
                  </a:cubicBezTo>
                  <a:lnTo>
                    <a:pt x="138660" y="136244"/>
                  </a:lnTo>
                  <a:cubicBezTo>
                    <a:pt x="148235" y="126818"/>
                    <a:pt x="160996" y="121756"/>
                    <a:pt x="173968" y="121756"/>
                  </a:cubicBezTo>
                  <a:close/>
                  <a:moveTo>
                    <a:pt x="275860" y="17"/>
                  </a:moveTo>
                  <a:cubicBezTo>
                    <a:pt x="258013" y="17"/>
                    <a:pt x="240148" y="6820"/>
                    <a:pt x="226524" y="20427"/>
                  </a:cubicBezTo>
                  <a:lnTo>
                    <a:pt x="124579" y="122372"/>
                  </a:lnTo>
                  <a:lnTo>
                    <a:pt x="25891" y="221060"/>
                  </a:lnTo>
                  <a:cubicBezTo>
                    <a:pt x="5966" y="240716"/>
                    <a:pt x="17" y="270707"/>
                    <a:pt x="10807" y="296725"/>
                  </a:cubicBezTo>
                  <a:cubicBezTo>
                    <a:pt x="21649" y="322725"/>
                    <a:pt x="47047" y="339707"/>
                    <a:pt x="75261" y="339707"/>
                  </a:cubicBezTo>
                  <a:cubicBezTo>
                    <a:pt x="75332" y="339725"/>
                    <a:pt x="75402" y="339725"/>
                    <a:pt x="75473" y="339725"/>
                  </a:cubicBezTo>
                  <a:cubicBezTo>
                    <a:pt x="93883" y="339725"/>
                    <a:pt x="111555" y="332394"/>
                    <a:pt x="124579" y="319332"/>
                  </a:cubicBezTo>
                  <a:lnTo>
                    <a:pt x="223215" y="220696"/>
                  </a:lnTo>
                  <a:lnTo>
                    <a:pt x="325213" y="118698"/>
                  </a:lnTo>
                  <a:cubicBezTo>
                    <a:pt x="352425" y="91782"/>
                    <a:pt x="352425" y="47658"/>
                    <a:pt x="325213" y="20427"/>
                  </a:cubicBezTo>
                  <a:cubicBezTo>
                    <a:pt x="311573" y="6820"/>
                    <a:pt x="293725" y="17"/>
                    <a:pt x="27586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30" name="Google Shape;1270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xMAAJUPAADCEwAA4Q8AAAAAAAAmAAAACAAAAP//////////"/>
                </a:ext>
              </a:extLst>
            </p:cNvSpPr>
            <p:nvPr/>
          </p:nvSpPr>
          <p:spPr>
            <a:xfrm>
              <a:off x="3161665" y="2533015"/>
              <a:ext cx="50165" cy="48260"/>
            </a:xfrm>
            <a:custGeom>
              <a:avLst/>
              <a:gdLst/>
              <a:ahLst/>
              <a:cxnLst/>
              <a:rect l="0" t="0" r="50165" b="48260"/>
              <a:pathLst>
                <a:path w="50165" h="48260">
                  <a:moveTo>
                    <a:pt x="10949" y="18"/>
                  </a:moveTo>
                  <a:cubicBezTo>
                    <a:pt x="8393" y="18"/>
                    <a:pt x="5836" y="989"/>
                    <a:pt x="3896" y="2930"/>
                  </a:cubicBezTo>
                  <a:cubicBezTo>
                    <a:pt x="0" y="6831"/>
                    <a:pt x="0" y="13168"/>
                    <a:pt x="3896" y="17052"/>
                  </a:cubicBezTo>
                  <a:lnTo>
                    <a:pt x="32109" y="45265"/>
                  </a:lnTo>
                  <a:cubicBezTo>
                    <a:pt x="34083" y="47254"/>
                    <a:pt x="36658" y="48242"/>
                    <a:pt x="39215" y="48242"/>
                  </a:cubicBezTo>
                  <a:cubicBezTo>
                    <a:pt x="41754" y="48242"/>
                    <a:pt x="44310" y="47271"/>
                    <a:pt x="46268" y="45312"/>
                  </a:cubicBezTo>
                  <a:cubicBezTo>
                    <a:pt x="50165" y="41411"/>
                    <a:pt x="50165" y="35074"/>
                    <a:pt x="46268" y="31191"/>
                  </a:cubicBezTo>
                  <a:lnTo>
                    <a:pt x="18002" y="2925"/>
                  </a:lnTo>
                  <a:cubicBezTo>
                    <a:pt x="16063" y="989"/>
                    <a:pt x="13506" y="18"/>
                    <a:pt x="10949"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9" name="Google Shape;1270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RMAAFMPAADtEwAAiQ8AAAAAAAAmAAAACAAAAP//////////"/>
                </a:ext>
              </a:extLst>
            </p:cNvSpPr>
            <p:nvPr/>
          </p:nvSpPr>
          <p:spPr>
            <a:xfrm>
              <a:off x="3175635" y="2491105"/>
              <a:ext cx="63500" cy="34290"/>
            </a:xfrm>
            <a:custGeom>
              <a:avLst/>
              <a:gdLst/>
              <a:ahLst/>
              <a:cxnLst/>
              <a:rect l="0" t="0" r="63500" b="34290"/>
              <a:pathLst>
                <a:path w="63500" h="34290">
                  <a:moveTo>
                    <a:pt x="11089" y="0"/>
                  </a:moveTo>
                  <a:cubicBezTo>
                    <a:pt x="6974" y="0"/>
                    <a:pt x="3138" y="2657"/>
                    <a:pt x="1744" y="6890"/>
                  </a:cubicBezTo>
                  <a:cubicBezTo>
                    <a:pt x="0" y="12133"/>
                    <a:pt x="2790" y="17800"/>
                    <a:pt x="8003" y="19572"/>
                  </a:cubicBezTo>
                  <a:lnTo>
                    <a:pt x="49865" y="33741"/>
                  </a:lnTo>
                  <a:cubicBezTo>
                    <a:pt x="50859" y="34060"/>
                    <a:pt x="51905" y="34272"/>
                    <a:pt x="52969" y="34272"/>
                  </a:cubicBezTo>
                  <a:cubicBezTo>
                    <a:pt x="57816" y="34219"/>
                    <a:pt x="61966" y="30695"/>
                    <a:pt x="62698" y="25824"/>
                  </a:cubicBezTo>
                  <a:cubicBezTo>
                    <a:pt x="63500" y="20953"/>
                    <a:pt x="60710" y="16259"/>
                    <a:pt x="56125" y="14701"/>
                  </a:cubicBezTo>
                  <a:lnTo>
                    <a:pt x="14227" y="531"/>
                  </a:lnTo>
                  <a:cubicBezTo>
                    <a:pt x="13181" y="177"/>
                    <a:pt x="12118" y="0"/>
                    <a:pt x="110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8" name="Google Shape;1270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MAAKwPAABpEwAADhAAAAAAAAAmAAAACAAAAP//////////"/>
                </a:ext>
              </a:extLst>
            </p:cNvSpPr>
            <p:nvPr/>
          </p:nvSpPr>
          <p:spPr>
            <a:xfrm>
              <a:off x="3119120" y="2547620"/>
              <a:ext cx="36195" cy="62230"/>
            </a:xfrm>
            <a:custGeom>
              <a:avLst/>
              <a:gdLst/>
              <a:ahLst/>
              <a:cxnLst/>
              <a:rect l="0" t="0" r="36195" b="62230"/>
              <a:pathLst>
                <a:path w="36195" h="62230">
                  <a:moveTo>
                    <a:pt x="11108" y="18"/>
                  </a:moveTo>
                  <a:cubicBezTo>
                    <a:pt x="10083" y="18"/>
                    <a:pt x="9022" y="176"/>
                    <a:pt x="7996" y="544"/>
                  </a:cubicBezTo>
                  <a:cubicBezTo>
                    <a:pt x="2798" y="2230"/>
                    <a:pt x="17" y="7902"/>
                    <a:pt x="1738" y="13099"/>
                  </a:cubicBezTo>
                  <a:lnTo>
                    <a:pt x="15698" y="55312"/>
                  </a:lnTo>
                  <a:cubicBezTo>
                    <a:pt x="17019" y="59526"/>
                    <a:pt x="20896" y="62230"/>
                    <a:pt x="25051" y="62230"/>
                  </a:cubicBezTo>
                  <a:cubicBezTo>
                    <a:pt x="26077" y="62230"/>
                    <a:pt x="27120" y="62072"/>
                    <a:pt x="28145" y="61721"/>
                  </a:cubicBezTo>
                  <a:cubicBezTo>
                    <a:pt x="33396" y="59965"/>
                    <a:pt x="36177" y="54241"/>
                    <a:pt x="34334" y="48990"/>
                  </a:cubicBezTo>
                  <a:lnTo>
                    <a:pt x="20427" y="6848"/>
                  </a:lnTo>
                  <a:cubicBezTo>
                    <a:pt x="19053" y="2651"/>
                    <a:pt x="15211" y="18"/>
                    <a:pt x="11108"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7" name="Google Shape;1270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BIAAF8OAACLEgAAqw4AAAAAAAAmAAAACAAAAP//////////"/>
                </a:ext>
              </a:extLst>
            </p:cNvSpPr>
            <p:nvPr/>
          </p:nvSpPr>
          <p:spPr>
            <a:xfrm>
              <a:off x="2964180" y="2336165"/>
              <a:ext cx="50165" cy="48260"/>
            </a:xfrm>
            <a:custGeom>
              <a:avLst/>
              <a:gdLst/>
              <a:ahLst/>
              <a:cxnLst/>
              <a:rect l="0" t="0" r="50165" b="48260"/>
              <a:pathLst>
                <a:path w="50165" h="48260">
                  <a:moveTo>
                    <a:pt x="10920" y="18"/>
                  </a:moveTo>
                  <a:cubicBezTo>
                    <a:pt x="8366" y="18"/>
                    <a:pt x="5812" y="1006"/>
                    <a:pt x="3892" y="2964"/>
                  </a:cubicBezTo>
                  <a:cubicBezTo>
                    <a:pt x="52" y="6793"/>
                    <a:pt x="0" y="13040"/>
                    <a:pt x="3769" y="16975"/>
                  </a:cubicBezTo>
                  <a:lnTo>
                    <a:pt x="31969" y="45175"/>
                  </a:lnTo>
                  <a:cubicBezTo>
                    <a:pt x="33924" y="47237"/>
                    <a:pt x="36531" y="48242"/>
                    <a:pt x="39138" y="48242"/>
                  </a:cubicBezTo>
                  <a:cubicBezTo>
                    <a:pt x="41692" y="48242"/>
                    <a:pt x="44246" y="47272"/>
                    <a:pt x="46219" y="45331"/>
                  </a:cubicBezTo>
                  <a:cubicBezTo>
                    <a:pt x="50147" y="41378"/>
                    <a:pt x="50094" y="34991"/>
                    <a:pt x="46060" y="31091"/>
                  </a:cubicBezTo>
                  <a:lnTo>
                    <a:pt x="17878" y="2909"/>
                  </a:lnTo>
                  <a:cubicBezTo>
                    <a:pt x="15923" y="953"/>
                    <a:pt x="13421" y="18"/>
                    <a:pt x="10920"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6" name="Google Shape;1270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BIAADMOAADOEgAAlQ4AAAAAAAAmAAAACAAAAP//////////"/>
                </a:ext>
              </a:extLst>
            </p:cNvSpPr>
            <p:nvPr/>
          </p:nvSpPr>
          <p:spPr>
            <a:xfrm>
              <a:off x="3020060" y="2308225"/>
              <a:ext cx="36830" cy="62230"/>
            </a:xfrm>
            <a:custGeom>
              <a:avLst/>
              <a:gdLst/>
              <a:ahLst/>
              <a:cxnLst/>
              <a:rect l="0" t="0" r="36830" b="62230"/>
              <a:pathLst>
                <a:path w="36830" h="62230">
                  <a:moveTo>
                    <a:pt x="11289" y="18"/>
                  </a:moveTo>
                  <a:cubicBezTo>
                    <a:pt x="10241" y="18"/>
                    <a:pt x="9194" y="176"/>
                    <a:pt x="8165" y="510"/>
                  </a:cubicBezTo>
                  <a:cubicBezTo>
                    <a:pt x="2858" y="2251"/>
                    <a:pt x="18" y="7897"/>
                    <a:pt x="1775" y="13139"/>
                  </a:cubicBezTo>
                  <a:lnTo>
                    <a:pt x="15974" y="55423"/>
                  </a:lnTo>
                  <a:cubicBezTo>
                    <a:pt x="17377" y="59451"/>
                    <a:pt x="21175" y="62212"/>
                    <a:pt x="25524" y="62212"/>
                  </a:cubicBezTo>
                  <a:cubicBezTo>
                    <a:pt x="26589" y="62160"/>
                    <a:pt x="27671" y="62001"/>
                    <a:pt x="28736" y="61685"/>
                  </a:cubicBezTo>
                  <a:cubicBezTo>
                    <a:pt x="33990" y="59943"/>
                    <a:pt x="36830" y="54315"/>
                    <a:pt x="35055" y="49056"/>
                  </a:cubicBezTo>
                  <a:lnTo>
                    <a:pt x="20856" y="6825"/>
                  </a:lnTo>
                  <a:cubicBezTo>
                    <a:pt x="19436" y="2656"/>
                    <a:pt x="15495" y="18"/>
                    <a:pt x="11289"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5" name="Google Shape;1270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xIAALgOAAB1EgAA7Q4AAAAAAAAmAAAACAAAAP//////////"/>
                </a:ext>
              </a:extLst>
            </p:cNvSpPr>
            <p:nvPr/>
          </p:nvSpPr>
          <p:spPr>
            <a:xfrm>
              <a:off x="2935605" y="2392680"/>
              <a:ext cx="64770" cy="33655"/>
            </a:xfrm>
            <a:custGeom>
              <a:avLst/>
              <a:gdLst/>
              <a:ahLst/>
              <a:cxnLst/>
              <a:rect l="0" t="0" r="64770" b="33655"/>
              <a:pathLst>
                <a:path w="64770" h="33655">
                  <a:moveTo>
                    <a:pt x="11234" y="0"/>
                  </a:moveTo>
                  <a:cubicBezTo>
                    <a:pt x="7065" y="0"/>
                    <a:pt x="3179" y="2612"/>
                    <a:pt x="1766" y="6724"/>
                  </a:cubicBezTo>
                  <a:cubicBezTo>
                    <a:pt x="18" y="11932"/>
                    <a:pt x="2844" y="17506"/>
                    <a:pt x="8125" y="19248"/>
                  </a:cubicBezTo>
                  <a:lnTo>
                    <a:pt x="50516" y="33184"/>
                  </a:lnTo>
                  <a:cubicBezTo>
                    <a:pt x="51523" y="33498"/>
                    <a:pt x="52547" y="33655"/>
                    <a:pt x="53554" y="33655"/>
                  </a:cubicBezTo>
                  <a:cubicBezTo>
                    <a:pt x="57758" y="33655"/>
                    <a:pt x="61679" y="31024"/>
                    <a:pt x="63057" y="26878"/>
                  </a:cubicBezTo>
                  <a:cubicBezTo>
                    <a:pt x="64752" y="21774"/>
                    <a:pt x="62032" y="16252"/>
                    <a:pt x="56857" y="14458"/>
                  </a:cubicBezTo>
                  <a:lnTo>
                    <a:pt x="14413" y="522"/>
                  </a:lnTo>
                  <a:cubicBezTo>
                    <a:pt x="13353" y="174"/>
                    <a:pt x="12293" y="0"/>
                    <a:pt x="1123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32" name="Google Shape;1270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xQAABIOAACqFgAAKRAAABAAAAAmAAAACAAAAP//////////"/>
              </a:ext>
            </a:extLst>
          </p:cNvSpPr>
          <p:nvPr/>
        </p:nvSpPr>
        <p:spPr>
          <a:xfrm>
            <a:off x="3331845" y="2287270"/>
            <a:ext cx="352425" cy="339725"/>
          </a:xfrm>
          <a:custGeom>
            <a:avLst/>
            <a:gdLst/>
            <a:ahLst/>
            <a:cxnLst/>
            <a:rect l="0" t="0" r="352425" b="339725"/>
            <a:pathLst>
              <a:path w="352425" h="339725">
                <a:moveTo>
                  <a:pt x="275860" y="59691"/>
                </a:moveTo>
                <a:cubicBezTo>
                  <a:pt x="278412" y="59691"/>
                  <a:pt x="280964" y="60658"/>
                  <a:pt x="282901" y="62592"/>
                </a:cubicBezTo>
                <a:cubicBezTo>
                  <a:pt x="286790" y="66461"/>
                  <a:pt x="286790" y="72790"/>
                  <a:pt x="282901" y="76658"/>
                </a:cubicBezTo>
                <a:lnTo>
                  <a:pt x="229763" y="129796"/>
                </a:lnTo>
                <a:cubicBezTo>
                  <a:pt x="227739" y="127102"/>
                  <a:pt x="225556" y="124605"/>
                  <a:pt x="223215" y="122214"/>
                </a:cubicBezTo>
                <a:cubicBezTo>
                  <a:pt x="220839" y="119876"/>
                  <a:pt x="218340" y="117695"/>
                  <a:pt x="215682" y="115673"/>
                </a:cubicBezTo>
                <a:lnTo>
                  <a:pt x="268820" y="62535"/>
                </a:lnTo>
                <a:cubicBezTo>
                  <a:pt x="270756" y="60658"/>
                  <a:pt x="273308" y="59691"/>
                  <a:pt x="275860" y="59691"/>
                </a:cubicBezTo>
                <a:close/>
                <a:moveTo>
                  <a:pt x="173880" y="161528"/>
                </a:moveTo>
                <a:cubicBezTo>
                  <a:pt x="176432" y="161528"/>
                  <a:pt x="178984" y="162513"/>
                  <a:pt x="180920" y="164464"/>
                </a:cubicBezTo>
                <a:cubicBezTo>
                  <a:pt x="187186" y="170741"/>
                  <a:pt x="182786" y="181466"/>
                  <a:pt x="173897" y="181466"/>
                </a:cubicBezTo>
                <a:cubicBezTo>
                  <a:pt x="165027" y="181466"/>
                  <a:pt x="160574" y="170741"/>
                  <a:pt x="166839" y="164464"/>
                </a:cubicBezTo>
                <a:cubicBezTo>
                  <a:pt x="168776" y="162513"/>
                  <a:pt x="171328" y="161528"/>
                  <a:pt x="173880" y="161528"/>
                </a:cubicBezTo>
                <a:close/>
                <a:moveTo>
                  <a:pt x="277145" y="18619"/>
                </a:moveTo>
                <a:cubicBezTo>
                  <a:pt x="289871" y="18619"/>
                  <a:pt x="302614" y="23454"/>
                  <a:pt x="312347" y="33177"/>
                </a:cubicBezTo>
                <a:cubicBezTo>
                  <a:pt x="332271" y="53080"/>
                  <a:pt x="331691" y="85573"/>
                  <a:pt x="311080" y="104790"/>
                </a:cubicBezTo>
                <a:lnTo>
                  <a:pt x="209135" y="206735"/>
                </a:lnTo>
                <a:cubicBezTo>
                  <a:pt x="199296" y="216508"/>
                  <a:pt x="186588" y="221273"/>
                  <a:pt x="173950" y="221273"/>
                </a:cubicBezTo>
                <a:cubicBezTo>
                  <a:pt x="157933" y="221273"/>
                  <a:pt x="142057" y="213607"/>
                  <a:pt x="132341" y="198926"/>
                </a:cubicBezTo>
                <a:lnTo>
                  <a:pt x="146968" y="184299"/>
                </a:lnTo>
                <a:cubicBezTo>
                  <a:pt x="152231" y="195391"/>
                  <a:pt x="163038" y="201369"/>
                  <a:pt x="174003" y="201369"/>
                </a:cubicBezTo>
                <a:cubicBezTo>
                  <a:pt x="181519" y="201369"/>
                  <a:pt x="189122" y="198556"/>
                  <a:pt x="195054" y="192613"/>
                </a:cubicBezTo>
                <a:lnTo>
                  <a:pt x="297034" y="90633"/>
                </a:lnTo>
                <a:cubicBezTo>
                  <a:pt x="308686" y="79102"/>
                  <a:pt x="308686" y="60149"/>
                  <a:pt x="297034" y="48527"/>
                </a:cubicBezTo>
                <a:cubicBezTo>
                  <a:pt x="291191" y="42689"/>
                  <a:pt x="283552" y="39771"/>
                  <a:pt x="275895" y="39771"/>
                </a:cubicBezTo>
                <a:cubicBezTo>
                  <a:pt x="268239" y="39771"/>
                  <a:pt x="260582" y="42689"/>
                  <a:pt x="254739" y="48527"/>
                </a:cubicBezTo>
                <a:lnTo>
                  <a:pt x="197342" y="105924"/>
                </a:lnTo>
                <a:cubicBezTo>
                  <a:pt x="189862" y="103243"/>
                  <a:pt x="181976" y="101871"/>
                  <a:pt x="174038" y="101871"/>
                </a:cubicBezTo>
                <a:cubicBezTo>
                  <a:pt x="173757" y="101871"/>
                  <a:pt x="173457" y="101871"/>
                  <a:pt x="173158" y="101871"/>
                </a:cubicBezTo>
                <a:lnTo>
                  <a:pt x="240658" y="34371"/>
                </a:lnTo>
                <a:cubicBezTo>
                  <a:pt x="250497" y="23911"/>
                  <a:pt x="263803" y="18619"/>
                  <a:pt x="277145" y="18619"/>
                </a:cubicBezTo>
                <a:close/>
                <a:moveTo>
                  <a:pt x="118049" y="213202"/>
                </a:moveTo>
                <a:cubicBezTo>
                  <a:pt x="120021" y="215910"/>
                  <a:pt x="122203" y="218407"/>
                  <a:pt x="124579" y="220745"/>
                </a:cubicBezTo>
                <a:cubicBezTo>
                  <a:pt x="126920" y="223136"/>
                  <a:pt x="129473" y="225317"/>
                  <a:pt x="132130" y="227321"/>
                </a:cubicBezTo>
                <a:lnTo>
                  <a:pt x="82284" y="277167"/>
                </a:lnTo>
                <a:cubicBezTo>
                  <a:pt x="80348" y="279013"/>
                  <a:pt x="77796" y="279980"/>
                  <a:pt x="75244" y="279980"/>
                </a:cubicBezTo>
                <a:cubicBezTo>
                  <a:pt x="72692" y="279980"/>
                  <a:pt x="70140" y="279013"/>
                  <a:pt x="68203" y="277079"/>
                </a:cubicBezTo>
                <a:cubicBezTo>
                  <a:pt x="64314" y="273193"/>
                  <a:pt x="64314" y="266881"/>
                  <a:pt x="68203" y="262995"/>
                </a:cubicBezTo>
                <a:lnTo>
                  <a:pt x="118049" y="213149"/>
                </a:lnTo>
                <a:close/>
                <a:moveTo>
                  <a:pt x="173862" y="121739"/>
                </a:moveTo>
                <a:cubicBezTo>
                  <a:pt x="189879" y="121739"/>
                  <a:pt x="205755" y="129388"/>
                  <a:pt x="215471" y="144086"/>
                </a:cubicBezTo>
                <a:lnTo>
                  <a:pt x="200897" y="158660"/>
                </a:lnTo>
                <a:cubicBezTo>
                  <a:pt x="195617" y="147620"/>
                  <a:pt x="184810" y="141642"/>
                  <a:pt x="173845" y="141642"/>
                </a:cubicBezTo>
                <a:cubicBezTo>
                  <a:pt x="166311" y="141642"/>
                  <a:pt x="158708" y="144456"/>
                  <a:pt x="152759" y="150398"/>
                </a:cubicBezTo>
                <a:lnTo>
                  <a:pt x="54123" y="249034"/>
                </a:lnTo>
                <a:cubicBezTo>
                  <a:pt x="42418" y="260551"/>
                  <a:pt x="42418" y="279505"/>
                  <a:pt x="54123" y="291145"/>
                </a:cubicBezTo>
                <a:cubicBezTo>
                  <a:pt x="59966" y="296982"/>
                  <a:pt x="67623" y="299901"/>
                  <a:pt x="75261" y="299901"/>
                </a:cubicBezTo>
                <a:cubicBezTo>
                  <a:pt x="82900" y="299901"/>
                  <a:pt x="90539" y="296982"/>
                  <a:pt x="96365" y="291145"/>
                </a:cubicBezTo>
                <a:lnTo>
                  <a:pt x="150471" y="237039"/>
                </a:lnTo>
                <a:cubicBezTo>
                  <a:pt x="158021" y="239804"/>
                  <a:pt x="165942" y="241123"/>
                  <a:pt x="173897" y="241123"/>
                </a:cubicBezTo>
                <a:lnTo>
                  <a:pt x="174654" y="241123"/>
                </a:lnTo>
                <a:lnTo>
                  <a:pt x="110446" y="305331"/>
                </a:lnTo>
                <a:cubicBezTo>
                  <a:pt x="100607" y="315742"/>
                  <a:pt x="87301" y="321035"/>
                  <a:pt x="73959" y="321035"/>
                </a:cubicBezTo>
                <a:cubicBezTo>
                  <a:pt x="61233" y="321035"/>
                  <a:pt x="48490" y="316199"/>
                  <a:pt x="38757" y="306476"/>
                </a:cubicBezTo>
                <a:cubicBezTo>
                  <a:pt x="18833" y="286573"/>
                  <a:pt x="19413" y="254081"/>
                  <a:pt x="40024" y="234864"/>
                </a:cubicBezTo>
                <a:lnTo>
                  <a:pt x="138678" y="136210"/>
                </a:lnTo>
                <a:cubicBezTo>
                  <a:pt x="148517" y="126504"/>
                  <a:pt x="161225" y="121739"/>
                  <a:pt x="173862" y="121739"/>
                </a:cubicBezTo>
                <a:close/>
                <a:moveTo>
                  <a:pt x="275843" y="0"/>
                </a:moveTo>
                <a:cubicBezTo>
                  <a:pt x="257977" y="0"/>
                  <a:pt x="240130" y="6804"/>
                  <a:pt x="226524" y="20377"/>
                </a:cubicBezTo>
                <a:lnTo>
                  <a:pt x="124527" y="122374"/>
                </a:lnTo>
                <a:lnTo>
                  <a:pt x="25943" y="220958"/>
                </a:lnTo>
                <a:cubicBezTo>
                  <a:pt x="5966" y="240701"/>
                  <a:pt x="17" y="270644"/>
                  <a:pt x="10807" y="296718"/>
                </a:cubicBezTo>
                <a:cubicBezTo>
                  <a:pt x="21596" y="322722"/>
                  <a:pt x="47047" y="339707"/>
                  <a:pt x="75261" y="339707"/>
                </a:cubicBezTo>
                <a:cubicBezTo>
                  <a:pt x="75332" y="339725"/>
                  <a:pt x="75402" y="339725"/>
                  <a:pt x="75473" y="339725"/>
                </a:cubicBezTo>
                <a:cubicBezTo>
                  <a:pt x="93883" y="339725"/>
                  <a:pt x="111555" y="332393"/>
                  <a:pt x="124579" y="319329"/>
                </a:cubicBezTo>
                <a:lnTo>
                  <a:pt x="223163" y="220745"/>
                </a:lnTo>
                <a:lnTo>
                  <a:pt x="325161" y="118747"/>
                </a:lnTo>
                <a:cubicBezTo>
                  <a:pt x="352425" y="91744"/>
                  <a:pt x="352425" y="47612"/>
                  <a:pt x="325161" y="20377"/>
                </a:cubicBezTo>
                <a:cubicBezTo>
                  <a:pt x="311555" y="6804"/>
                  <a:pt x="293690" y="0"/>
                  <a:pt x="2758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33" name="Google Shape;12710;p73"/>
          <p:cNvGrpSpPr>
            <a:extLst>
              <a:ext uri="smNativeData">
                <pr:smNativeData xmlns:pr="smNativeData" xmlns="smNativeData" val="SMDATA_6_r2NKZxMAAAAlAAAAAQAAAA8BAAAAkAAAAEgAAACQAAAASAAAAAAAAAAAAAAAAAAAABcAAAAUAAAAAAAAAAAAAAD/fwAA/38AAAAAAAAJAAAABAAAAAIAAAAfAAAAVAAAAAAAAAAAAAAAAAAAAAAAAAAAAAAAAAAAAAAAAAAAAAAAAAAAAAAAAAAAAAAAAAAAAAAAAAAAAAAAAAAAAAAAAAAAAAAAAAAAAAAAAAAAAAAAAAAAACEAAAAYAAAAFAAAACMXAAASDgAAOhkAACkQAAAQAAAAJgAAAAgAAAD/////AAAAAA=="/>
              </a:ext>
            </a:extLst>
          </p:cNvGrpSpPr>
          <p:nvPr/>
        </p:nvGrpSpPr>
        <p:grpSpPr>
          <a:xfrm>
            <a:off x="3761105" y="2287270"/>
            <a:ext cx="339725" cy="339725"/>
            <a:chOff x="3761105" y="2287270"/>
            <a:chExt cx="339725" cy="339725"/>
          </a:xfrm>
        </p:grpSpPr>
        <p:sp>
          <p:nvSpPr>
            <p:cNvPr id="37" name="Google Shape;1271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xcAABIOAAA6GQAAKRAAAAAAAAAmAAAACAAAAP//////////"/>
                </a:ext>
              </a:extLst>
            </p:cNvSpPr>
            <p:nvPr/>
          </p:nvSpPr>
          <p:spPr>
            <a:xfrm>
              <a:off x="3761105" y="2287270"/>
              <a:ext cx="339725" cy="339725"/>
            </a:xfrm>
            <a:custGeom>
              <a:avLst/>
              <a:gdLst/>
              <a:ahLst/>
              <a:cxnLst/>
              <a:rect l="0" t="0" r="339725" b="339725"/>
              <a:pathLst>
                <a:path w="339725" h="339725">
                  <a:moveTo>
                    <a:pt x="199746" y="33916"/>
                  </a:moveTo>
                  <a:lnTo>
                    <a:pt x="225446" y="59616"/>
                  </a:lnTo>
                  <a:lnTo>
                    <a:pt x="199746" y="59616"/>
                  </a:lnTo>
                  <a:lnTo>
                    <a:pt x="199746" y="33916"/>
                  </a:lnTo>
                  <a:close/>
                  <a:moveTo>
                    <a:pt x="80316" y="79577"/>
                  </a:moveTo>
                  <a:lnTo>
                    <a:pt x="80316" y="100183"/>
                  </a:lnTo>
                  <a:lnTo>
                    <a:pt x="60417" y="100183"/>
                  </a:lnTo>
                  <a:lnTo>
                    <a:pt x="60417" y="87172"/>
                  </a:lnTo>
                  <a:cubicBezTo>
                    <a:pt x="60417" y="82970"/>
                    <a:pt x="63757" y="79577"/>
                    <a:pt x="67959" y="79577"/>
                  </a:cubicBezTo>
                  <a:close/>
                  <a:moveTo>
                    <a:pt x="271783" y="79577"/>
                  </a:moveTo>
                  <a:cubicBezTo>
                    <a:pt x="275967" y="79577"/>
                    <a:pt x="279307" y="82970"/>
                    <a:pt x="279359" y="87172"/>
                  </a:cubicBezTo>
                  <a:lnTo>
                    <a:pt x="279359" y="100183"/>
                  </a:lnTo>
                  <a:lnTo>
                    <a:pt x="259460" y="100183"/>
                  </a:lnTo>
                  <a:lnTo>
                    <a:pt x="259460" y="79577"/>
                  </a:lnTo>
                  <a:close/>
                  <a:moveTo>
                    <a:pt x="179847" y="19850"/>
                  </a:moveTo>
                  <a:lnTo>
                    <a:pt x="179847" y="69661"/>
                  </a:lnTo>
                  <a:cubicBezTo>
                    <a:pt x="179847" y="75129"/>
                    <a:pt x="184241" y="79577"/>
                    <a:pt x="189761" y="79577"/>
                  </a:cubicBezTo>
                  <a:lnTo>
                    <a:pt x="239561" y="79577"/>
                  </a:lnTo>
                  <a:lnTo>
                    <a:pt x="239561" y="120087"/>
                  </a:lnTo>
                  <a:lnTo>
                    <a:pt x="100233" y="120087"/>
                  </a:lnTo>
                  <a:lnTo>
                    <a:pt x="100233" y="19850"/>
                  </a:lnTo>
                  <a:close/>
                  <a:moveTo>
                    <a:pt x="309876" y="120087"/>
                  </a:moveTo>
                  <a:cubicBezTo>
                    <a:pt x="315343" y="120087"/>
                    <a:pt x="319808" y="124500"/>
                    <a:pt x="319808" y="130021"/>
                  </a:cubicBezTo>
                  <a:lnTo>
                    <a:pt x="319808" y="249457"/>
                  </a:lnTo>
                  <a:cubicBezTo>
                    <a:pt x="319808" y="254978"/>
                    <a:pt x="315343" y="259444"/>
                    <a:pt x="309876" y="259444"/>
                  </a:cubicBezTo>
                  <a:lnTo>
                    <a:pt x="259460" y="259444"/>
                  </a:lnTo>
                  <a:lnTo>
                    <a:pt x="259460" y="219620"/>
                  </a:lnTo>
                  <a:lnTo>
                    <a:pt x="269392" y="219620"/>
                  </a:lnTo>
                  <a:cubicBezTo>
                    <a:pt x="274912" y="219620"/>
                    <a:pt x="279307" y="215172"/>
                    <a:pt x="279307" y="209651"/>
                  </a:cubicBezTo>
                  <a:cubicBezTo>
                    <a:pt x="279307" y="204130"/>
                    <a:pt x="274912" y="199717"/>
                    <a:pt x="269392" y="199717"/>
                  </a:cubicBezTo>
                  <a:lnTo>
                    <a:pt x="70349" y="199717"/>
                  </a:lnTo>
                  <a:cubicBezTo>
                    <a:pt x="64830" y="199717"/>
                    <a:pt x="60417" y="204130"/>
                    <a:pt x="60417" y="209651"/>
                  </a:cubicBezTo>
                  <a:cubicBezTo>
                    <a:pt x="60417" y="215172"/>
                    <a:pt x="64830" y="219620"/>
                    <a:pt x="70349" y="219620"/>
                  </a:cubicBezTo>
                  <a:lnTo>
                    <a:pt x="80316" y="219620"/>
                  </a:lnTo>
                  <a:lnTo>
                    <a:pt x="80316" y="259444"/>
                  </a:lnTo>
                  <a:lnTo>
                    <a:pt x="29901" y="259444"/>
                  </a:lnTo>
                  <a:cubicBezTo>
                    <a:pt x="24381" y="259444"/>
                    <a:pt x="19916" y="254978"/>
                    <a:pt x="19916" y="249457"/>
                  </a:cubicBezTo>
                  <a:lnTo>
                    <a:pt x="19916" y="130021"/>
                  </a:lnTo>
                  <a:cubicBezTo>
                    <a:pt x="19916" y="124500"/>
                    <a:pt x="24381" y="120087"/>
                    <a:pt x="29901" y="120087"/>
                  </a:cubicBezTo>
                  <a:lnTo>
                    <a:pt x="80316" y="120087"/>
                  </a:lnTo>
                  <a:lnTo>
                    <a:pt x="80316" y="130021"/>
                  </a:lnTo>
                  <a:cubicBezTo>
                    <a:pt x="80316" y="135541"/>
                    <a:pt x="84729" y="139990"/>
                    <a:pt x="90248" y="139990"/>
                  </a:cubicBezTo>
                  <a:lnTo>
                    <a:pt x="249476" y="139990"/>
                  </a:lnTo>
                  <a:cubicBezTo>
                    <a:pt x="254995" y="139990"/>
                    <a:pt x="259460" y="135541"/>
                    <a:pt x="259460" y="130021"/>
                  </a:cubicBezTo>
                  <a:lnTo>
                    <a:pt x="259460" y="120087"/>
                  </a:lnTo>
                  <a:close/>
                  <a:moveTo>
                    <a:pt x="239561" y="219620"/>
                  </a:moveTo>
                  <a:lnTo>
                    <a:pt x="239561" y="319804"/>
                  </a:lnTo>
                  <a:lnTo>
                    <a:pt x="100233" y="319804"/>
                  </a:lnTo>
                  <a:lnTo>
                    <a:pt x="100233" y="219620"/>
                  </a:lnTo>
                  <a:close/>
                  <a:moveTo>
                    <a:pt x="90248" y="0"/>
                  </a:moveTo>
                  <a:cubicBezTo>
                    <a:pt x="84729" y="0"/>
                    <a:pt x="80316" y="4465"/>
                    <a:pt x="80316" y="9986"/>
                  </a:cubicBezTo>
                  <a:lnTo>
                    <a:pt x="80316" y="59674"/>
                  </a:lnTo>
                  <a:lnTo>
                    <a:pt x="67959" y="59674"/>
                  </a:lnTo>
                  <a:cubicBezTo>
                    <a:pt x="52771" y="59674"/>
                    <a:pt x="40518" y="71981"/>
                    <a:pt x="40518" y="87172"/>
                  </a:cubicBezTo>
                  <a:lnTo>
                    <a:pt x="40518" y="100183"/>
                  </a:lnTo>
                  <a:lnTo>
                    <a:pt x="29901" y="100183"/>
                  </a:lnTo>
                  <a:cubicBezTo>
                    <a:pt x="13394" y="100183"/>
                    <a:pt x="17" y="113511"/>
                    <a:pt x="17" y="130021"/>
                  </a:cubicBezTo>
                  <a:lnTo>
                    <a:pt x="17" y="249457"/>
                  </a:lnTo>
                  <a:cubicBezTo>
                    <a:pt x="17" y="265967"/>
                    <a:pt x="13394" y="279294"/>
                    <a:pt x="29901" y="279347"/>
                  </a:cubicBezTo>
                  <a:lnTo>
                    <a:pt x="80316" y="279347"/>
                  </a:lnTo>
                  <a:lnTo>
                    <a:pt x="80316" y="329791"/>
                  </a:lnTo>
                  <a:cubicBezTo>
                    <a:pt x="80316" y="335259"/>
                    <a:pt x="84729" y="339707"/>
                    <a:pt x="90248" y="339707"/>
                  </a:cubicBezTo>
                  <a:lnTo>
                    <a:pt x="249476" y="339707"/>
                  </a:lnTo>
                  <a:cubicBezTo>
                    <a:pt x="254995" y="339707"/>
                    <a:pt x="259460" y="335259"/>
                    <a:pt x="259460" y="329791"/>
                  </a:cubicBezTo>
                  <a:lnTo>
                    <a:pt x="259460" y="279347"/>
                  </a:lnTo>
                  <a:lnTo>
                    <a:pt x="309876" y="279347"/>
                  </a:lnTo>
                  <a:cubicBezTo>
                    <a:pt x="326347" y="279294"/>
                    <a:pt x="339707" y="265967"/>
                    <a:pt x="339707" y="249457"/>
                  </a:cubicBezTo>
                  <a:lnTo>
                    <a:pt x="339707" y="130021"/>
                  </a:lnTo>
                  <a:cubicBezTo>
                    <a:pt x="339707" y="113511"/>
                    <a:pt x="326347" y="100183"/>
                    <a:pt x="309876" y="100183"/>
                  </a:cubicBezTo>
                  <a:lnTo>
                    <a:pt x="299276" y="100183"/>
                  </a:lnTo>
                  <a:lnTo>
                    <a:pt x="299276" y="87172"/>
                  </a:lnTo>
                  <a:cubicBezTo>
                    <a:pt x="299223" y="71981"/>
                    <a:pt x="286953" y="59674"/>
                    <a:pt x="271783" y="59674"/>
                  </a:cubicBezTo>
                  <a:lnTo>
                    <a:pt x="253624" y="59674"/>
                  </a:lnTo>
                  <a:lnTo>
                    <a:pt x="196828" y="2878"/>
                  </a:lnTo>
                  <a:cubicBezTo>
                    <a:pt x="196617" y="2654"/>
                    <a:pt x="196406" y="2496"/>
                    <a:pt x="196142" y="2285"/>
                  </a:cubicBezTo>
                  <a:lnTo>
                    <a:pt x="195931" y="2127"/>
                  </a:lnTo>
                  <a:lnTo>
                    <a:pt x="195457" y="1758"/>
                  </a:lnTo>
                  <a:lnTo>
                    <a:pt x="195175" y="1599"/>
                  </a:lnTo>
                  <a:cubicBezTo>
                    <a:pt x="195017" y="1494"/>
                    <a:pt x="194859" y="1389"/>
                    <a:pt x="194648" y="1265"/>
                  </a:cubicBezTo>
                  <a:lnTo>
                    <a:pt x="194437" y="1107"/>
                  </a:lnTo>
                  <a:cubicBezTo>
                    <a:pt x="194226" y="1002"/>
                    <a:pt x="193962" y="896"/>
                    <a:pt x="193699" y="791"/>
                  </a:cubicBezTo>
                  <a:lnTo>
                    <a:pt x="193382" y="632"/>
                  </a:lnTo>
                  <a:cubicBezTo>
                    <a:pt x="193224" y="580"/>
                    <a:pt x="193066" y="527"/>
                    <a:pt x="192908" y="474"/>
                  </a:cubicBezTo>
                  <a:lnTo>
                    <a:pt x="192521" y="369"/>
                  </a:lnTo>
                  <a:cubicBezTo>
                    <a:pt x="192363" y="316"/>
                    <a:pt x="192152" y="263"/>
                    <a:pt x="191941" y="210"/>
                  </a:cubicBezTo>
                  <a:lnTo>
                    <a:pt x="191730" y="158"/>
                  </a:lnTo>
                  <a:cubicBezTo>
                    <a:pt x="191413" y="105"/>
                    <a:pt x="191150" y="52"/>
                    <a:pt x="1908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36" name="Google Shape;1271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gAAA4PAAD6GAAALQ8AAAAAAAAmAAAACAAAAP//////////"/>
                </a:ext>
              </a:extLst>
            </p:cNvSpPr>
            <p:nvPr/>
          </p:nvSpPr>
          <p:spPr>
            <a:xfrm>
              <a:off x="4020820" y="2447290"/>
              <a:ext cx="39370" cy="19685"/>
            </a:xfrm>
            <a:custGeom>
              <a:avLst/>
              <a:gdLst/>
              <a:ahLst/>
              <a:cxnLst/>
              <a:rect l="0" t="0" r="39370" b="19685"/>
              <a:pathLst>
                <a:path w="39370" h="19685">
                  <a:moveTo>
                    <a:pt x="9834" y="17"/>
                  </a:moveTo>
                  <a:cubicBezTo>
                    <a:pt x="4369" y="17"/>
                    <a:pt x="0" y="4360"/>
                    <a:pt x="0" y="9816"/>
                  </a:cubicBezTo>
                  <a:cubicBezTo>
                    <a:pt x="0" y="15271"/>
                    <a:pt x="4369" y="19685"/>
                    <a:pt x="9834" y="19685"/>
                  </a:cubicBezTo>
                  <a:lnTo>
                    <a:pt x="29536" y="19685"/>
                  </a:lnTo>
                  <a:cubicBezTo>
                    <a:pt x="35001" y="19685"/>
                    <a:pt x="39370" y="15271"/>
                    <a:pt x="39370" y="9816"/>
                  </a:cubicBezTo>
                  <a:cubicBezTo>
                    <a:pt x="39370" y="4360"/>
                    <a:pt x="35001" y="17"/>
                    <a:pt x="2953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35" name="Google Shape;1271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cAAIsPAAB9GAAAqw8AAAAAAAAmAAAACAAAAP//////////"/>
                </a:ext>
              </a:extLst>
            </p:cNvSpPr>
            <p:nvPr/>
          </p:nvSpPr>
          <p:spPr>
            <a:xfrm>
              <a:off x="3881120" y="2526665"/>
              <a:ext cx="99695" cy="20320"/>
            </a:xfrm>
            <a:custGeom>
              <a:avLst/>
              <a:gdLst/>
              <a:ahLst/>
              <a:cxnLst/>
              <a:rect l="0" t="0" r="99695" b="20320"/>
              <a:pathLst>
                <a:path w="99695" h="20320">
                  <a:moveTo>
                    <a:pt x="9969" y="18"/>
                  </a:moveTo>
                  <a:cubicBezTo>
                    <a:pt x="4438" y="18"/>
                    <a:pt x="17" y="4498"/>
                    <a:pt x="17" y="10124"/>
                  </a:cubicBezTo>
                  <a:cubicBezTo>
                    <a:pt x="17" y="15751"/>
                    <a:pt x="4438" y="20302"/>
                    <a:pt x="9969" y="20302"/>
                  </a:cubicBezTo>
                  <a:lnTo>
                    <a:pt x="89743" y="20302"/>
                  </a:lnTo>
                  <a:cubicBezTo>
                    <a:pt x="95273" y="20302"/>
                    <a:pt x="99677" y="15751"/>
                    <a:pt x="99677" y="10124"/>
                  </a:cubicBezTo>
                  <a:cubicBezTo>
                    <a:pt x="99677" y="4498"/>
                    <a:pt x="95273" y="18"/>
                    <a:pt x="89743"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34" name="Google Shape;1271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cAAMoPAAB9GAAA6Q8AAAAAAAAmAAAACAAAAP//////////"/>
                </a:ext>
              </a:extLst>
            </p:cNvSpPr>
            <p:nvPr/>
          </p:nvSpPr>
          <p:spPr>
            <a:xfrm>
              <a:off x="3881120" y="2566670"/>
              <a:ext cx="99695" cy="19685"/>
            </a:xfrm>
            <a:custGeom>
              <a:avLst/>
              <a:gdLst/>
              <a:ahLst/>
              <a:cxnLst/>
              <a:rect l="0" t="0" r="99695" b="19685"/>
              <a:pathLst>
                <a:path w="99695" h="19685">
                  <a:moveTo>
                    <a:pt x="9969" y="0"/>
                  </a:moveTo>
                  <a:cubicBezTo>
                    <a:pt x="4438" y="0"/>
                    <a:pt x="17" y="4360"/>
                    <a:pt x="17" y="9816"/>
                  </a:cubicBezTo>
                  <a:cubicBezTo>
                    <a:pt x="17" y="15271"/>
                    <a:pt x="4438" y="19685"/>
                    <a:pt x="9969" y="19685"/>
                  </a:cubicBezTo>
                  <a:lnTo>
                    <a:pt x="89743" y="19685"/>
                  </a:lnTo>
                  <a:cubicBezTo>
                    <a:pt x="95273" y="19685"/>
                    <a:pt x="99677" y="15271"/>
                    <a:pt x="99677" y="9816"/>
                  </a:cubicBezTo>
                  <a:cubicBezTo>
                    <a:pt x="99677" y="4360"/>
                    <a:pt x="95273" y="0"/>
                    <a:pt x="897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38" name="Google Shape;12715;p73"/>
          <p:cNvGrpSpPr>
            <a:extLst>
              <a:ext uri="smNativeData">
                <pr:smNativeData xmlns:pr="smNativeData" xmlns="smNativeData" val="SMDATA_6_r2NKZxMAAAAlAAAAAQAAAA8BAAAAkAAAAEgAAACQAAAASAAAAAAAAAAAAAAAAAAAABcAAAAUAAAAAAAAAAAAAAD/fwAA/38AAAAAAAAJAAAABAAAAAMAAAAfAAAAVAAAAAAAAAAAAAAAAAAAAAAAAAAAAAAAAAAAAAAAAAAAAAAAAAAAAAAAAAAAAAAAAAAAAAAAAAAAAAAAAAAAAAAAAAAAAAAAAAAAAAAAAAAAAAAAAAAAACEAAAAYAAAAFAAAAK8ZAAASDgAAxhsAACkQAAAQAAAAJgAAAAgAAAD/////AAAAAA=="/>
              </a:ext>
            </a:extLst>
          </p:cNvGrpSpPr>
          <p:nvPr/>
        </p:nvGrpSpPr>
        <p:grpSpPr>
          <a:xfrm>
            <a:off x="4175125" y="2287270"/>
            <a:ext cx="339725" cy="339725"/>
            <a:chOff x="4175125" y="2287270"/>
            <a:chExt cx="339725" cy="339725"/>
          </a:xfrm>
        </p:grpSpPr>
        <p:sp>
          <p:nvSpPr>
            <p:cNvPr id="48" name="Google Shape;1271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xkAABIOAADGGwAAKRAAAAAAAAAmAAAACAAAAP//////////"/>
                </a:ext>
              </a:extLst>
            </p:cNvSpPr>
            <p:nvPr/>
          </p:nvSpPr>
          <p:spPr>
            <a:xfrm>
              <a:off x="4175125" y="2287270"/>
              <a:ext cx="339725" cy="339725"/>
            </a:xfrm>
            <a:custGeom>
              <a:avLst/>
              <a:gdLst/>
              <a:ahLst/>
              <a:cxnLst/>
              <a:rect l="0" t="0" r="339725" b="339725"/>
              <a:pathLst>
                <a:path w="339725" h="339725">
                  <a:moveTo>
                    <a:pt x="70335" y="19900"/>
                  </a:moveTo>
                  <a:cubicBezTo>
                    <a:pt x="75855" y="19900"/>
                    <a:pt x="80321" y="24365"/>
                    <a:pt x="80321" y="29885"/>
                  </a:cubicBezTo>
                  <a:lnTo>
                    <a:pt x="80321" y="69702"/>
                  </a:lnTo>
                  <a:cubicBezTo>
                    <a:pt x="80321" y="75170"/>
                    <a:pt x="75855" y="79617"/>
                    <a:pt x="70335" y="79617"/>
                  </a:cubicBezTo>
                  <a:cubicBezTo>
                    <a:pt x="64815" y="79617"/>
                    <a:pt x="60403" y="75170"/>
                    <a:pt x="60403" y="69702"/>
                  </a:cubicBezTo>
                  <a:lnTo>
                    <a:pt x="60403" y="29885"/>
                  </a:lnTo>
                  <a:cubicBezTo>
                    <a:pt x="60403" y="24365"/>
                    <a:pt x="64815" y="19900"/>
                    <a:pt x="70335" y="19900"/>
                  </a:cubicBezTo>
                  <a:close/>
                  <a:moveTo>
                    <a:pt x="169853" y="19900"/>
                  </a:moveTo>
                  <a:cubicBezTo>
                    <a:pt x="175373" y="19900"/>
                    <a:pt x="179838" y="24365"/>
                    <a:pt x="179838" y="29885"/>
                  </a:cubicBezTo>
                  <a:lnTo>
                    <a:pt x="179838" y="69702"/>
                  </a:lnTo>
                  <a:cubicBezTo>
                    <a:pt x="179838" y="75170"/>
                    <a:pt x="175373" y="79617"/>
                    <a:pt x="169853" y="79617"/>
                  </a:cubicBezTo>
                  <a:cubicBezTo>
                    <a:pt x="164333" y="79617"/>
                    <a:pt x="159938" y="75170"/>
                    <a:pt x="159938" y="69702"/>
                  </a:cubicBezTo>
                  <a:lnTo>
                    <a:pt x="159938" y="29885"/>
                  </a:lnTo>
                  <a:cubicBezTo>
                    <a:pt x="159938" y="24365"/>
                    <a:pt x="164333" y="19900"/>
                    <a:pt x="169853" y="19900"/>
                  </a:cubicBezTo>
                  <a:close/>
                  <a:moveTo>
                    <a:pt x="269389" y="19900"/>
                  </a:moveTo>
                  <a:cubicBezTo>
                    <a:pt x="274909" y="19900"/>
                    <a:pt x="279356" y="24365"/>
                    <a:pt x="279356" y="29885"/>
                  </a:cubicBezTo>
                  <a:lnTo>
                    <a:pt x="279356" y="69702"/>
                  </a:lnTo>
                  <a:cubicBezTo>
                    <a:pt x="279356" y="75170"/>
                    <a:pt x="274909" y="79617"/>
                    <a:pt x="269389" y="79617"/>
                  </a:cubicBezTo>
                  <a:cubicBezTo>
                    <a:pt x="263869" y="79617"/>
                    <a:pt x="259456" y="75170"/>
                    <a:pt x="259456" y="69702"/>
                  </a:cubicBezTo>
                  <a:lnTo>
                    <a:pt x="259456" y="29885"/>
                  </a:lnTo>
                  <a:cubicBezTo>
                    <a:pt x="259456" y="24365"/>
                    <a:pt x="263869" y="19900"/>
                    <a:pt x="269389" y="19900"/>
                  </a:cubicBezTo>
                  <a:close/>
                  <a:moveTo>
                    <a:pt x="309892" y="59717"/>
                  </a:moveTo>
                  <a:cubicBezTo>
                    <a:pt x="315359" y="59717"/>
                    <a:pt x="319807" y="64182"/>
                    <a:pt x="319807" y="69702"/>
                  </a:cubicBezTo>
                  <a:lnTo>
                    <a:pt x="319807" y="120121"/>
                  </a:lnTo>
                  <a:lnTo>
                    <a:pt x="19900" y="120121"/>
                  </a:lnTo>
                  <a:lnTo>
                    <a:pt x="19900" y="69702"/>
                  </a:lnTo>
                  <a:cubicBezTo>
                    <a:pt x="19900" y="64182"/>
                    <a:pt x="24365" y="59717"/>
                    <a:pt x="29885" y="59717"/>
                  </a:cubicBezTo>
                  <a:lnTo>
                    <a:pt x="40503" y="59717"/>
                  </a:lnTo>
                  <a:lnTo>
                    <a:pt x="40503" y="69702"/>
                  </a:lnTo>
                  <a:cubicBezTo>
                    <a:pt x="40503" y="86157"/>
                    <a:pt x="53828" y="99517"/>
                    <a:pt x="70335" y="99517"/>
                  </a:cubicBezTo>
                  <a:cubicBezTo>
                    <a:pt x="86843" y="99517"/>
                    <a:pt x="100221" y="86157"/>
                    <a:pt x="100221" y="69702"/>
                  </a:cubicBezTo>
                  <a:lnTo>
                    <a:pt x="100221" y="59717"/>
                  </a:lnTo>
                  <a:lnTo>
                    <a:pt x="140021" y="59717"/>
                  </a:lnTo>
                  <a:lnTo>
                    <a:pt x="140021" y="69702"/>
                  </a:lnTo>
                  <a:cubicBezTo>
                    <a:pt x="140021" y="86157"/>
                    <a:pt x="153346" y="99517"/>
                    <a:pt x="169853" y="99517"/>
                  </a:cubicBezTo>
                  <a:cubicBezTo>
                    <a:pt x="186360" y="99517"/>
                    <a:pt x="199738" y="86157"/>
                    <a:pt x="199738" y="69702"/>
                  </a:cubicBezTo>
                  <a:lnTo>
                    <a:pt x="199738" y="59717"/>
                  </a:lnTo>
                  <a:lnTo>
                    <a:pt x="239556" y="59717"/>
                  </a:lnTo>
                  <a:lnTo>
                    <a:pt x="239556" y="69702"/>
                  </a:lnTo>
                  <a:cubicBezTo>
                    <a:pt x="239556" y="86157"/>
                    <a:pt x="252881" y="99517"/>
                    <a:pt x="269389" y="99517"/>
                  </a:cubicBezTo>
                  <a:cubicBezTo>
                    <a:pt x="285896" y="99517"/>
                    <a:pt x="299274" y="86157"/>
                    <a:pt x="299274" y="69702"/>
                  </a:cubicBezTo>
                  <a:lnTo>
                    <a:pt x="299274" y="59717"/>
                  </a:lnTo>
                  <a:close/>
                  <a:moveTo>
                    <a:pt x="319807" y="140021"/>
                  </a:moveTo>
                  <a:lnTo>
                    <a:pt x="319807" y="309892"/>
                  </a:lnTo>
                  <a:cubicBezTo>
                    <a:pt x="319807" y="315359"/>
                    <a:pt x="315359" y="319807"/>
                    <a:pt x="309892" y="319807"/>
                  </a:cubicBezTo>
                  <a:lnTo>
                    <a:pt x="29885" y="319807"/>
                  </a:lnTo>
                  <a:cubicBezTo>
                    <a:pt x="24365" y="319807"/>
                    <a:pt x="19900" y="315359"/>
                    <a:pt x="19900" y="309892"/>
                  </a:cubicBezTo>
                  <a:lnTo>
                    <a:pt x="19900" y="140021"/>
                  </a:lnTo>
                  <a:close/>
                  <a:moveTo>
                    <a:pt x="70335" y="0"/>
                  </a:moveTo>
                  <a:cubicBezTo>
                    <a:pt x="53828" y="0"/>
                    <a:pt x="40503" y="13378"/>
                    <a:pt x="40503" y="29885"/>
                  </a:cubicBezTo>
                  <a:lnTo>
                    <a:pt x="40503" y="39817"/>
                  </a:lnTo>
                  <a:lnTo>
                    <a:pt x="29885" y="39817"/>
                  </a:lnTo>
                  <a:cubicBezTo>
                    <a:pt x="13378" y="39817"/>
                    <a:pt x="0" y="53178"/>
                    <a:pt x="0" y="69702"/>
                  </a:cubicBezTo>
                  <a:lnTo>
                    <a:pt x="0" y="309892"/>
                  </a:lnTo>
                  <a:cubicBezTo>
                    <a:pt x="0" y="326346"/>
                    <a:pt x="13378" y="339707"/>
                    <a:pt x="29885" y="339707"/>
                  </a:cubicBezTo>
                  <a:lnTo>
                    <a:pt x="309892" y="339707"/>
                  </a:lnTo>
                  <a:cubicBezTo>
                    <a:pt x="326346" y="339707"/>
                    <a:pt x="339725" y="326346"/>
                    <a:pt x="339725" y="309892"/>
                  </a:cubicBezTo>
                  <a:lnTo>
                    <a:pt x="339725" y="69702"/>
                  </a:lnTo>
                  <a:cubicBezTo>
                    <a:pt x="339725" y="53178"/>
                    <a:pt x="326346" y="39817"/>
                    <a:pt x="309892" y="39817"/>
                  </a:cubicBezTo>
                  <a:lnTo>
                    <a:pt x="299274" y="39817"/>
                  </a:lnTo>
                  <a:lnTo>
                    <a:pt x="299274" y="29885"/>
                  </a:lnTo>
                  <a:cubicBezTo>
                    <a:pt x="299274" y="13378"/>
                    <a:pt x="285896" y="0"/>
                    <a:pt x="269389" y="0"/>
                  </a:cubicBezTo>
                  <a:cubicBezTo>
                    <a:pt x="252881" y="0"/>
                    <a:pt x="239556" y="13378"/>
                    <a:pt x="239556" y="29885"/>
                  </a:cubicBezTo>
                  <a:lnTo>
                    <a:pt x="239556" y="39817"/>
                  </a:lnTo>
                  <a:lnTo>
                    <a:pt x="199738" y="39817"/>
                  </a:lnTo>
                  <a:lnTo>
                    <a:pt x="199738" y="29885"/>
                  </a:lnTo>
                  <a:cubicBezTo>
                    <a:pt x="199738" y="13378"/>
                    <a:pt x="186360" y="0"/>
                    <a:pt x="169853" y="0"/>
                  </a:cubicBezTo>
                  <a:cubicBezTo>
                    <a:pt x="153346" y="0"/>
                    <a:pt x="140021" y="13378"/>
                    <a:pt x="140021" y="29885"/>
                  </a:cubicBezTo>
                  <a:lnTo>
                    <a:pt x="140021" y="39817"/>
                  </a:lnTo>
                  <a:lnTo>
                    <a:pt x="100221" y="39817"/>
                  </a:lnTo>
                  <a:lnTo>
                    <a:pt x="100221" y="29885"/>
                  </a:lnTo>
                  <a:cubicBezTo>
                    <a:pt x="100221" y="13378"/>
                    <a:pt x="86843" y="0"/>
                    <a:pt x="70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47" name="Google Shape;1271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xkAAA4PAABNGgAALQ8AAAAAAAAmAAAACAAAAP//////////"/>
                </a:ext>
              </a:extLst>
            </p:cNvSpPr>
            <p:nvPr/>
          </p:nvSpPr>
          <p:spPr>
            <a:xfrm>
              <a:off x="4215765" y="2447290"/>
              <a:ext cx="59690" cy="19685"/>
            </a:xfrm>
            <a:custGeom>
              <a:avLst/>
              <a:gdLst/>
              <a:ahLst/>
              <a:cxnLst/>
              <a:rect l="0" t="0" r="59690" b="19685"/>
              <a:pathLst>
                <a:path w="59690" h="19685">
                  <a:moveTo>
                    <a:pt x="9951" y="17"/>
                  </a:moveTo>
                  <a:cubicBezTo>
                    <a:pt x="4431" y="17"/>
                    <a:pt x="18" y="4360"/>
                    <a:pt x="18" y="9816"/>
                  </a:cubicBezTo>
                  <a:cubicBezTo>
                    <a:pt x="18" y="15271"/>
                    <a:pt x="4431" y="19685"/>
                    <a:pt x="9951" y="19685"/>
                  </a:cubicBezTo>
                  <a:lnTo>
                    <a:pt x="49756" y="19685"/>
                  </a:lnTo>
                  <a:cubicBezTo>
                    <a:pt x="55277" y="19685"/>
                    <a:pt x="59690" y="15271"/>
                    <a:pt x="59690" y="9816"/>
                  </a:cubicBezTo>
                  <a:cubicBezTo>
                    <a:pt x="59690" y="4360"/>
                    <a:pt x="55277" y="17"/>
                    <a:pt x="4975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46" name="Google Shape;1271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BoAAA4PAADpGgAALQ8AAAAAAAAmAAAACAAAAP//////////"/>
                </a:ext>
              </a:extLst>
            </p:cNvSpPr>
            <p:nvPr/>
          </p:nvSpPr>
          <p:spPr>
            <a:xfrm>
              <a:off x="4315460" y="2447290"/>
              <a:ext cx="59055" cy="19685"/>
            </a:xfrm>
            <a:custGeom>
              <a:avLst/>
              <a:gdLst/>
              <a:ahLst/>
              <a:cxnLst/>
              <a:rect l="0" t="0" r="59055" b="19685"/>
              <a:pathLst>
                <a:path w="59055" h="19685">
                  <a:moveTo>
                    <a:pt x="9828" y="17"/>
                  </a:moveTo>
                  <a:cubicBezTo>
                    <a:pt x="4366" y="17"/>
                    <a:pt x="0" y="4360"/>
                    <a:pt x="0" y="9816"/>
                  </a:cubicBezTo>
                  <a:cubicBezTo>
                    <a:pt x="0" y="15271"/>
                    <a:pt x="4366" y="19685"/>
                    <a:pt x="9828" y="19685"/>
                  </a:cubicBezTo>
                  <a:lnTo>
                    <a:pt x="49226" y="19685"/>
                  </a:lnTo>
                  <a:cubicBezTo>
                    <a:pt x="54688" y="19685"/>
                    <a:pt x="59037" y="15271"/>
                    <a:pt x="59037" y="9816"/>
                  </a:cubicBezTo>
                  <a:cubicBezTo>
                    <a:pt x="59037" y="4360"/>
                    <a:pt x="54688" y="17"/>
                    <a:pt x="4922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45" name="Google Shape;1271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sAAA4PAACGGwAALQ8AAAAAAAAmAAAACAAAAP//////////"/>
                </a:ext>
              </a:extLst>
            </p:cNvSpPr>
            <p:nvPr/>
          </p:nvSpPr>
          <p:spPr>
            <a:xfrm>
              <a:off x="4414520" y="2447290"/>
              <a:ext cx="59690" cy="19685"/>
            </a:xfrm>
            <a:custGeom>
              <a:avLst/>
              <a:gdLst/>
              <a:ahLst/>
              <a:cxnLst/>
              <a:rect l="0" t="0" r="59690" b="19685"/>
              <a:pathLst>
                <a:path w="59690" h="19685">
                  <a:moveTo>
                    <a:pt x="9934" y="17"/>
                  </a:moveTo>
                  <a:cubicBezTo>
                    <a:pt x="4413" y="17"/>
                    <a:pt x="18" y="4360"/>
                    <a:pt x="18" y="9816"/>
                  </a:cubicBezTo>
                  <a:cubicBezTo>
                    <a:pt x="18" y="15271"/>
                    <a:pt x="4413" y="19685"/>
                    <a:pt x="9934" y="19685"/>
                  </a:cubicBezTo>
                  <a:lnTo>
                    <a:pt x="49756" y="19685"/>
                  </a:lnTo>
                  <a:cubicBezTo>
                    <a:pt x="55277" y="19685"/>
                    <a:pt x="59690" y="15271"/>
                    <a:pt x="59690" y="9816"/>
                  </a:cubicBezTo>
                  <a:cubicBezTo>
                    <a:pt x="59690" y="4360"/>
                    <a:pt x="55277" y="17"/>
                    <a:pt x="4975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44" name="Google Shape;1272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xkAAGwPAABNGgAAiw8AAAAAAAAmAAAACAAAAP//////////"/>
                </a:ext>
              </a:extLst>
            </p:cNvSpPr>
            <p:nvPr/>
          </p:nvSpPr>
          <p:spPr>
            <a:xfrm>
              <a:off x="4215765" y="2506980"/>
              <a:ext cx="59690" cy="19685"/>
            </a:xfrm>
            <a:custGeom>
              <a:avLst/>
              <a:gdLst/>
              <a:ahLst/>
              <a:cxnLst/>
              <a:rect l="0" t="0" r="59690" b="19685"/>
              <a:pathLst>
                <a:path w="59690" h="19685">
                  <a:moveTo>
                    <a:pt x="9951" y="0"/>
                  </a:moveTo>
                  <a:cubicBezTo>
                    <a:pt x="4431" y="0"/>
                    <a:pt x="18" y="4360"/>
                    <a:pt x="18" y="9816"/>
                  </a:cubicBezTo>
                  <a:cubicBezTo>
                    <a:pt x="18" y="15271"/>
                    <a:pt x="4431" y="19685"/>
                    <a:pt x="9951" y="19685"/>
                  </a:cubicBezTo>
                  <a:lnTo>
                    <a:pt x="49756" y="19685"/>
                  </a:lnTo>
                  <a:cubicBezTo>
                    <a:pt x="55277" y="19685"/>
                    <a:pt x="59690" y="15271"/>
                    <a:pt x="59690" y="9816"/>
                  </a:cubicBezTo>
                  <a:cubicBezTo>
                    <a:pt x="59690" y="4360"/>
                    <a:pt x="55277" y="0"/>
                    <a:pt x="497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43" name="Google Shape;1272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BoAAGwPAADpGgAAiw8AAAAAAAAmAAAACAAAAP//////////"/>
                </a:ext>
              </a:extLst>
            </p:cNvSpPr>
            <p:nvPr/>
          </p:nvSpPr>
          <p:spPr>
            <a:xfrm>
              <a:off x="4315460" y="2506980"/>
              <a:ext cx="59055" cy="19685"/>
            </a:xfrm>
            <a:custGeom>
              <a:avLst/>
              <a:gdLst/>
              <a:ahLst/>
              <a:cxnLst/>
              <a:rect l="0" t="0" r="59055" b="19685"/>
              <a:pathLst>
                <a:path w="59055" h="19685">
                  <a:moveTo>
                    <a:pt x="9828" y="0"/>
                  </a:moveTo>
                  <a:cubicBezTo>
                    <a:pt x="4366" y="0"/>
                    <a:pt x="0" y="4360"/>
                    <a:pt x="0" y="9816"/>
                  </a:cubicBezTo>
                  <a:cubicBezTo>
                    <a:pt x="0" y="15271"/>
                    <a:pt x="4366" y="19685"/>
                    <a:pt x="9828" y="19685"/>
                  </a:cubicBezTo>
                  <a:lnTo>
                    <a:pt x="49226" y="19685"/>
                  </a:lnTo>
                  <a:cubicBezTo>
                    <a:pt x="54688" y="19685"/>
                    <a:pt x="59037" y="15271"/>
                    <a:pt x="59037" y="9816"/>
                  </a:cubicBezTo>
                  <a:cubicBezTo>
                    <a:pt x="59037" y="4360"/>
                    <a:pt x="54688" y="0"/>
                    <a:pt x="492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42" name="Google Shape;1272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sAAGwPAACGGwAAiw8AAAAAAAAmAAAACAAAAP//////////"/>
                </a:ext>
              </a:extLst>
            </p:cNvSpPr>
            <p:nvPr/>
          </p:nvSpPr>
          <p:spPr>
            <a:xfrm>
              <a:off x="4414520" y="2506980"/>
              <a:ext cx="59690" cy="19685"/>
            </a:xfrm>
            <a:custGeom>
              <a:avLst/>
              <a:gdLst/>
              <a:ahLst/>
              <a:cxnLst/>
              <a:rect l="0" t="0" r="59690" b="19685"/>
              <a:pathLst>
                <a:path w="59690" h="19685">
                  <a:moveTo>
                    <a:pt x="9934" y="0"/>
                  </a:moveTo>
                  <a:cubicBezTo>
                    <a:pt x="4413" y="0"/>
                    <a:pt x="18" y="4360"/>
                    <a:pt x="18" y="9816"/>
                  </a:cubicBezTo>
                  <a:cubicBezTo>
                    <a:pt x="18" y="15271"/>
                    <a:pt x="4413" y="19685"/>
                    <a:pt x="9934" y="19685"/>
                  </a:cubicBezTo>
                  <a:lnTo>
                    <a:pt x="49756" y="19685"/>
                  </a:lnTo>
                  <a:cubicBezTo>
                    <a:pt x="55277" y="19685"/>
                    <a:pt x="59690" y="15271"/>
                    <a:pt x="59690" y="9816"/>
                  </a:cubicBezTo>
                  <a:cubicBezTo>
                    <a:pt x="59690" y="4360"/>
                    <a:pt x="55277" y="0"/>
                    <a:pt x="497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41" name="Google Shape;1272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xkAAMsPAABNGgAA6g8AAAAAAAAmAAAACAAAAP//////////"/>
                </a:ext>
              </a:extLst>
            </p:cNvSpPr>
            <p:nvPr/>
          </p:nvSpPr>
          <p:spPr>
            <a:xfrm>
              <a:off x="4215765" y="2567305"/>
              <a:ext cx="59690" cy="19685"/>
            </a:xfrm>
            <a:custGeom>
              <a:avLst/>
              <a:gdLst/>
              <a:ahLst/>
              <a:cxnLst/>
              <a:rect l="0" t="0" r="59690" b="19685"/>
              <a:pathLst>
                <a:path w="59690" h="19685">
                  <a:moveTo>
                    <a:pt x="9951" y="17"/>
                  </a:moveTo>
                  <a:cubicBezTo>
                    <a:pt x="4431" y="17"/>
                    <a:pt x="18" y="4413"/>
                    <a:pt x="18" y="9868"/>
                  </a:cubicBezTo>
                  <a:cubicBezTo>
                    <a:pt x="18" y="15271"/>
                    <a:pt x="4431" y="19685"/>
                    <a:pt x="9951" y="19685"/>
                  </a:cubicBezTo>
                  <a:lnTo>
                    <a:pt x="49756" y="19685"/>
                  </a:lnTo>
                  <a:cubicBezTo>
                    <a:pt x="55277" y="19685"/>
                    <a:pt x="59690" y="15271"/>
                    <a:pt x="59690" y="9868"/>
                  </a:cubicBezTo>
                  <a:cubicBezTo>
                    <a:pt x="59690" y="4413"/>
                    <a:pt x="55277" y="17"/>
                    <a:pt x="4975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40" name="Google Shape;1272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BoAAMsPAADpGgAA6g8AAAAAAAAmAAAACAAAAP//////////"/>
                </a:ext>
              </a:extLst>
            </p:cNvSpPr>
            <p:nvPr/>
          </p:nvSpPr>
          <p:spPr>
            <a:xfrm>
              <a:off x="4315460" y="2567305"/>
              <a:ext cx="59055" cy="19685"/>
            </a:xfrm>
            <a:custGeom>
              <a:avLst/>
              <a:gdLst/>
              <a:ahLst/>
              <a:cxnLst/>
              <a:rect l="0" t="0" r="59055" b="19685"/>
              <a:pathLst>
                <a:path w="59055" h="19685">
                  <a:moveTo>
                    <a:pt x="9828" y="17"/>
                  </a:moveTo>
                  <a:cubicBezTo>
                    <a:pt x="4366" y="17"/>
                    <a:pt x="0" y="4413"/>
                    <a:pt x="0" y="9868"/>
                  </a:cubicBezTo>
                  <a:cubicBezTo>
                    <a:pt x="0" y="15271"/>
                    <a:pt x="4366" y="19685"/>
                    <a:pt x="9828" y="19685"/>
                  </a:cubicBezTo>
                  <a:lnTo>
                    <a:pt x="49226" y="19685"/>
                  </a:lnTo>
                  <a:cubicBezTo>
                    <a:pt x="54688" y="19685"/>
                    <a:pt x="59037" y="15271"/>
                    <a:pt x="59037" y="9868"/>
                  </a:cubicBezTo>
                  <a:cubicBezTo>
                    <a:pt x="59037" y="4413"/>
                    <a:pt x="54688" y="17"/>
                    <a:pt x="4922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39" name="Google Shape;1272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sAAMsPAACGGwAA6g8AAAAAAAAmAAAACAAAAP//////////"/>
                </a:ext>
              </a:extLst>
            </p:cNvSpPr>
            <p:nvPr/>
          </p:nvSpPr>
          <p:spPr>
            <a:xfrm>
              <a:off x="4414520" y="2567305"/>
              <a:ext cx="59690" cy="19685"/>
            </a:xfrm>
            <a:custGeom>
              <a:avLst/>
              <a:gdLst/>
              <a:ahLst/>
              <a:cxnLst/>
              <a:rect l="0" t="0" r="59690" b="19685"/>
              <a:pathLst>
                <a:path w="59690" h="19685">
                  <a:moveTo>
                    <a:pt x="9934" y="17"/>
                  </a:moveTo>
                  <a:cubicBezTo>
                    <a:pt x="4413" y="17"/>
                    <a:pt x="18" y="4413"/>
                    <a:pt x="18" y="9868"/>
                  </a:cubicBezTo>
                  <a:cubicBezTo>
                    <a:pt x="18" y="15271"/>
                    <a:pt x="4413" y="19685"/>
                    <a:pt x="9934" y="19685"/>
                  </a:cubicBezTo>
                  <a:lnTo>
                    <a:pt x="49756" y="19685"/>
                  </a:lnTo>
                  <a:cubicBezTo>
                    <a:pt x="55277" y="19685"/>
                    <a:pt x="59690" y="15271"/>
                    <a:pt x="59690" y="9868"/>
                  </a:cubicBezTo>
                  <a:cubicBezTo>
                    <a:pt x="59690" y="4413"/>
                    <a:pt x="55277" y="17"/>
                    <a:pt x="4975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49" name="Google Shape;12726;p73"/>
          <p:cNvGrpSpPr>
            <a:extLst>
              <a:ext uri="smNativeData">
                <pr:smNativeData xmlns:pr="smNativeData" xmlns="smNativeData" val="SMDATA_6_r2NKZxMAAAAlAAAAAQAAAA8BAAAAkAAAAEgAAACQAAAASAAAAAAAAAAAAAAAAAAAABcAAAAUAAAAAAAAAAAAAAD/fwAA/38AAAAAAAAJAAAABAAAADTv5j8fAAAAVAAAAAAAAAAAAAAAAAAAAAAAAAAAAAAAAAAAAAAAAAAAAAAAAAAAAAAAAAAAAAAAAAAAAAAAAAAAAAAAAAAAAAAAAAAAAAAAAAAAAAAAAAAAAAAAAAAAACEAAAAYAAAAFAAAAD8cAAASDgAAVh4AACkQAAAQAAAAJgAAAAgAAAD/////AAAAAA=="/>
              </a:ext>
            </a:extLst>
          </p:cNvGrpSpPr>
          <p:nvPr/>
        </p:nvGrpSpPr>
        <p:grpSpPr>
          <a:xfrm>
            <a:off x="4591685" y="2287270"/>
            <a:ext cx="339725" cy="339725"/>
            <a:chOff x="4591685" y="2287270"/>
            <a:chExt cx="339725" cy="339725"/>
          </a:xfrm>
        </p:grpSpPr>
        <p:sp>
          <p:nvSpPr>
            <p:cNvPr id="52" name="Google Shape;1272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xwAABIOAABWHgAAKRAAAAAAAAAmAAAACAAAAP//////////"/>
                </a:ext>
              </a:extLst>
            </p:cNvSpPr>
            <p:nvPr/>
          </p:nvSpPr>
          <p:spPr>
            <a:xfrm>
              <a:off x="4591685" y="2287270"/>
              <a:ext cx="339725" cy="339725"/>
            </a:xfrm>
            <a:custGeom>
              <a:avLst/>
              <a:gdLst/>
              <a:ahLst/>
              <a:cxnLst/>
              <a:rect l="0" t="0" r="339725" b="339725"/>
              <a:pathLst>
                <a:path w="339725" h="339725">
                  <a:moveTo>
                    <a:pt x="319807" y="19900"/>
                  </a:moveTo>
                  <a:lnTo>
                    <a:pt x="319807" y="42190"/>
                  </a:lnTo>
                  <a:cubicBezTo>
                    <a:pt x="307870" y="46392"/>
                    <a:pt x="299907" y="57696"/>
                    <a:pt x="299907" y="70335"/>
                  </a:cubicBezTo>
                  <a:cubicBezTo>
                    <a:pt x="299907" y="82957"/>
                    <a:pt x="307870" y="94279"/>
                    <a:pt x="319807" y="98463"/>
                  </a:cubicBezTo>
                  <a:lnTo>
                    <a:pt x="319807" y="141726"/>
                  </a:lnTo>
                  <a:cubicBezTo>
                    <a:pt x="307870" y="145910"/>
                    <a:pt x="299907" y="157231"/>
                    <a:pt x="299907" y="169853"/>
                  </a:cubicBezTo>
                  <a:cubicBezTo>
                    <a:pt x="299907" y="182493"/>
                    <a:pt x="307870" y="193797"/>
                    <a:pt x="319807" y="197998"/>
                  </a:cubicBezTo>
                  <a:lnTo>
                    <a:pt x="319807" y="241244"/>
                  </a:lnTo>
                  <a:cubicBezTo>
                    <a:pt x="307870" y="245445"/>
                    <a:pt x="299907" y="256749"/>
                    <a:pt x="299907" y="269389"/>
                  </a:cubicBezTo>
                  <a:cubicBezTo>
                    <a:pt x="299907" y="282011"/>
                    <a:pt x="307870" y="293314"/>
                    <a:pt x="319807" y="297516"/>
                  </a:cubicBezTo>
                  <a:lnTo>
                    <a:pt x="319807" y="319807"/>
                  </a:lnTo>
                  <a:lnTo>
                    <a:pt x="297516" y="319807"/>
                  </a:lnTo>
                  <a:cubicBezTo>
                    <a:pt x="293332" y="307870"/>
                    <a:pt x="282028" y="299907"/>
                    <a:pt x="269389" y="299907"/>
                  </a:cubicBezTo>
                  <a:cubicBezTo>
                    <a:pt x="256749" y="299907"/>
                    <a:pt x="245445" y="307870"/>
                    <a:pt x="241261" y="319807"/>
                  </a:cubicBezTo>
                  <a:lnTo>
                    <a:pt x="197998" y="319807"/>
                  </a:lnTo>
                  <a:cubicBezTo>
                    <a:pt x="193797" y="307870"/>
                    <a:pt x="182493" y="299907"/>
                    <a:pt x="169853" y="299907"/>
                  </a:cubicBezTo>
                  <a:cubicBezTo>
                    <a:pt x="157231" y="299907"/>
                    <a:pt x="145927" y="307870"/>
                    <a:pt x="141726" y="319807"/>
                  </a:cubicBezTo>
                  <a:lnTo>
                    <a:pt x="98463" y="319807"/>
                  </a:lnTo>
                  <a:cubicBezTo>
                    <a:pt x="94279" y="307870"/>
                    <a:pt x="82975" y="299907"/>
                    <a:pt x="70335" y="299907"/>
                  </a:cubicBezTo>
                  <a:cubicBezTo>
                    <a:pt x="57696" y="299907"/>
                    <a:pt x="46392" y="307870"/>
                    <a:pt x="42208" y="319807"/>
                  </a:cubicBezTo>
                  <a:lnTo>
                    <a:pt x="19917" y="319807"/>
                  </a:lnTo>
                  <a:lnTo>
                    <a:pt x="19917" y="297516"/>
                  </a:lnTo>
                  <a:cubicBezTo>
                    <a:pt x="31854" y="293314"/>
                    <a:pt x="39817" y="282011"/>
                    <a:pt x="39817" y="269389"/>
                  </a:cubicBezTo>
                  <a:cubicBezTo>
                    <a:pt x="39817" y="256749"/>
                    <a:pt x="31854" y="245445"/>
                    <a:pt x="19917" y="241244"/>
                  </a:cubicBezTo>
                  <a:lnTo>
                    <a:pt x="19917" y="197998"/>
                  </a:lnTo>
                  <a:cubicBezTo>
                    <a:pt x="31854" y="193797"/>
                    <a:pt x="39817" y="182493"/>
                    <a:pt x="39817" y="169853"/>
                  </a:cubicBezTo>
                  <a:cubicBezTo>
                    <a:pt x="39817" y="157231"/>
                    <a:pt x="31854" y="145910"/>
                    <a:pt x="19917" y="141726"/>
                  </a:cubicBezTo>
                  <a:lnTo>
                    <a:pt x="19917" y="98463"/>
                  </a:lnTo>
                  <a:cubicBezTo>
                    <a:pt x="31854" y="94279"/>
                    <a:pt x="39817" y="82957"/>
                    <a:pt x="39817" y="70335"/>
                  </a:cubicBezTo>
                  <a:cubicBezTo>
                    <a:pt x="39817" y="57696"/>
                    <a:pt x="31854" y="46392"/>
                    <a:pt x="19917" y="42190"/>
                  </a:cubicBezTo>
                  <a:lnTo>
                    <a:pt x="19917" y="19900"/>
                  </a:lnTo>
                  <a:lnTo>
                    <a:pt x="42208" y="19900"/>
                  </a:lnTo>
                  <a:cubicBezTo>
                    <a:pt x="46392" y="31854"/>
                    <a:pt x="57696" y="39817"/>
                    <a:pt x="70335" y="39817"/>
                  </a:cubicBezTo>
                  <a:cubicBezTo>
                    <a:pt x="82975" y="39817"/>
                    <a:pt x="94279" y="31854"/>
                    <a:pt x="98463" y="19900"/>
                  </a:cubicBezTo>
                  <a:lnTo>
                    <a:pt x="141726" y="19900"/>
                  </a:lnTo>
                  <a:cubicBezTo>
                    <a:pt x="145927" y="31854"/>
                    <a:pt x="157231" y="39817"/>
                    <a:pt x="169853" y="39817"/>
                  </a:cubicBezTo>
                  <a:cubicBezTo>
                    <a:pt x="182493" y="39817"/>
                    <a:pt x="193797" y="31854"/>
                    <a:pt x="197998" y="19900"/>
                  </a:cubicBezTo>
                  <a:lnTo>
                    <a:pt x="241261" y="19900"/>
                  </a:lnTo>
                  <a:cubicBezTo>
                    <a:pt x="245445" y="31854"/>
                    <a:pt x="256749" y="39817"/>
                    <a:pt x="269389" y="39817"/>
                  </a:cubicBezTo>
                  <a:cubicBezTo>
                    <a:pt x="282028" y="39817"/>
                    <a:pt x="293332" y="31854"/>
                    <a:pt x="297516" y="19900"/>
                  </a:cubicBezTo>
                  <a:close/>
                  <a:moveTo>
                    <a:pt x="9985" y="0"/>
                  </a:moveTo>
                  <a:cubicBezTo>
                    <a:pt x="4465" y="0"/>
                    <a:pt x="0" y="4465"/>
                    <a:pt x="0" y="9985"/>
                  </a:cubicBezTo>
                  <a:lnTo>
                    <a:pt x="0" y="50418"/>
                  </a:lnTo>
                  <a:cubicBezTo>
                    <a:pt x="0" y="55955"/>
                    <a:pt x="4465" y="60403"/>
                    <a:pt x="9985" y="60403"/>
                  </a:cubicBezTo>
                  <a:cubicBezTo>
                    <a:pt x="15452" y="60403"/>
                    <a:pt x="19917" y="64815"/>
                    <a:pt x="19917" y="70335"/>
                  </a:cubicBezTo>
                  <a:cubicBezTo>
                    <a:pt x="19917" y="75855"/>
                    <a:pt x="15452" y="80303"/>
                    <a:pt x="9985" y="80303"/>
                  </a:cubicBezTo>
                  <a:cubicBezTo>
                    <a:pt x="4465" y="80303"/>
                    <a:pt x="0" y="84715"/>
                    <a:pt x="0" y="90235"/>
                  </a:cubicBezTo>
                  <a:lnTo>
                    <a:pt x="0" y="149953"/>
                  </a:lnTo>
                  <a:cubicBezTo>
                    <a:pt x="0" y="155473"/>
                    <a:pt x="4465" y="159938"/>
                    <a:pt x="9985" y="159938"/>
                  </a:cubicBezTo>
                  <a:cubicBezTo>
                    <a:pt x="15452" y="159938"/>
                    <a:pt x="19917" y="164333"/>
                    <a:pt x="19917" y="169853"/>
                  </a:cubicBezTo>
                  <a:cubicBezTo>
                    <a:pt x="19917" y="175373"/>
                    <a:pt x="15452" y="179838"/>
                    <a:pt x="9985" y="179838"/>
                  </a:cubicBezTo>
                  <a:cubicBezTo>
                    <a:pt x="4465" y="179838"/>
                    <a:pt x="0" y="184251"/>
                    <a:pt x="0" y="189771"/>
                  </a:cubicBezTo>
                  <a:lnTo>
                    <a:pt x="0" y="249471"/>
                  </a:lnTo>
                  <a:cubicBezTo>
                    <a:pt x="0" y="254991"/>
                    <a:pt x="4465" y="259456"/>
                    <a:pt x="9985" y="259456"/>
                  </a:cubicBezTo>
                  <a:cubicBezTo>
                    <a:pt x="15452" y="259456"/>
                    <a:pt x="19917" y="263869"/>
                    <a:pt x="19917" y="269389"/>
                  </a:cubicBezTo>
                  <a:cubicBezTo>
                    <a:pt x="19917" y="274909"/>
                    <a:pt x="15452" y="279356"/>
                    <a:pt x="9985" y="279356"/>
                  </a:cubicBezTo>
                  <a:cubicBezTo>
                    <a:pt x="4465" y="279356"/>
                    <a:pt x="0" y="283769"/>
                    <a:pt x="0" y="289289"/>
                  </a:cubicBezTo>
                  <a:lnTo>
                    <a:pt x="0" y="329792"/>
                  </a:lnTo>
                  <a:cubicBezTo>
                    <a:pt x="0" y="335259"/>
                    <a:pt x="4465" y="339707"/>
                    <a:pt x="9985" y="339707"/>
                  </a:cubicBezTo>
                  <a:lnTo>
                    <a:pt x="50435" y="339707"/>
                  </a:lnTo>
                  <a:cubicBezTo>
                    <a:pt x="55955" y="339707"/>
                    <a:pt x="60403" y="335259"/>
                    <a:pt x="60403" y="329792"/>
                  </a:cubicBezTo>
                  <a:cubicBezTo>
                    <a:pt x="60403" y="324272"/>
                    <a:pt x="64815" y="319807"/>
                    <a:pt x="70335" y="319807"/>
                  </a:cubicBezTo>
                  <a:cubicBezTo>
                    <a:pt x="75855" y="319807"/>
                    <a:pt x="80321" y="324272"/>
                    <a:pt x="80321" y="329792"/>
                  </a:cubicBezTo>
                  <a:cubicBezTo>
                    <a:pt x="80321" y="335259"/>
                    <a:pt x="84715" y="339707"/>
                    <a:pt x="90235" y="339707"/>
                  </a:cubicBezTo>
                  <a:lnTo>
                    <a:pt x="149953" y="339707"/>
                  </a:lnTo>
                  <a:cubicBezTo>
                    <a:pt x="155473" y="339707"/>
                    <a:pt x="159938" y="335259"/>
                    <a:pt x="159938" y="329792"/>
                  </a:cubicBezTo>
                  <a:cubicBezTo>
                    <a:pt x="159938" y="324272"/>
                    <a:pt x="164333" y="319807"/>
                    <a:pt x="169853" y="319807"/>
                  </a:cubicBezTo>
                  <a:cubicBezTo>
                    <a:pt x="175373" y="319807"/>
                    <a:pt x="179838" y="324272"/>
                    <a:pt x="179838" y="329792"/>
                  </a:cubicBezTo>
                  <a:cubicBezTo>
                    <a:pt x="179838" y="335259"/>
                    <a:pt x="184251" y="339707"/>
                    <a:pt x="189771" y="339707"/>
                  </a:cubicBezTo>
                  <a:lnTo>
                    <a:pt x="249489" y="339707"/>
                  </a:lnTo>
                  <a:cubicBezTo>
                    <a:pt x="255009" y="339707"/>
                    <a:pt x="259456" y="335259"/>
                    <a:pt x="259456" y="329792"/>
                  </a:cubicBezTo>
                  <a:cubicBezTo>
                    <a:pt x="259456" y="324272"/>
                    <a:pt x="263869" y="319807"/>
                    <a:pt x="269389" y="319807"/>
                  </a:cubicBezTo>
                  <a:cubicBezTo>
                    <a:pt x="274909" y="319807"/>
                    <a:pt x="279374" y="324272"/>
                    <a:pt x="279374" y="329792"/>
                  </a:cubicBezTo>
                  <a:cubicBezTo>
                    <a:pt x="279374" y="335259"/>
                    <a:pt x="283769" y="339707"/>
                    <a:pt x="289289" y="339707"/>
                  </a:cubicBezTo>
                  <a:lnTo>
                    <a:pt x="329792" y="339707"/>
                  </a:lnTo>
                  <a:cubicBezTo>
                    <a:pt x="335259" y="339707"/>
                    <a:pt x="339725" y="335259"/>
                    <a:pt x="339725" y="329792"/>
                  </a:cubicBezTo>
                  <a:lnTo>
                    <a:pt x="339725" y="289289"/>
                  </a:lnTo>
                  <a:cubicBezTo>
                    <a:pt x="339725" y="283769"/>
                    <a:pt x="335259" y="279356"/>
                    <a:pt x="329792" y="279356"/>
                  </a:cubicBezTo>
                  <a:cubicBezTo>
                    <a:pt x="324272" y="279356"/>
                    <a:pt x="319807" y="274909"/>
                    <a:pt x="319807" y="269389"/>
                  </a:cubicBezTo>
                  <a:cubicBezTo>
                    <a:pt x="319807" y="263869"/>
                    <a:pt x="324272" y="259456"/>
                    <a:pt x="329792" y="259456"/>
                  </a:cubicBezTo>
                  <a:cubicBezTo>
                    <a:pt x="335259" y="259456"/>
                    <a:pt x="339725" y="254991"/>
                    <a:pt x="339725" y="249471"/>
                  </a:cubicBezTo>
                  <a:lnTo>
                    <a:pt x="339725" y="189771"/>
                  </a:lnTo>
                  <a:cubicBezTo>
                    <a:pt x="339725" y="184251"/>
                    <a:pt x="335259" y="179838"/>
                    <a:pt x="329792" y="179838"/>
                  </a:cubicBezTo>
                  <a:cubicBezTo>
                    <a:pt x="324272" y="179838"/>
                    <a:pt x="319807" y="175373"/>
                    <a:pt x="319807" y="169853"/>
                  </a:cubicBezTo>
                  <a:cubicBezTo>
                    <a:pt x="319807" y="164333"/>
                    <a:pt x="324272" y="159938"/>
                    <a:pt x="329792" y="159938"/>
                  </a:cubicBezTo>
                  <a:cubicBezTo>
                    <a:pt x="335259" y="159938"/>
                    <a:pt x="339725" y="155473"/>
                    <a:pt x="339725" y="149953"/>
                  </a:cubicBezTo>
                  <a:lnTo>
                    <a:pt x="339725" y="90235"/>
                  </a:lnTo>
                  <a:cubicBezTo>
                    <a:pt x="339725" y="84715"/>
                    <a:pt x="335259" y="80303"/>
                    <a:pt x="329792" y="80303"/>
                  </a:cubicBezTo>
                  <a:cubicBezTo>
                    <a:pt x="324272" y="80303"/>
                    <a:pt x="319807" y="75855"/>
                    <a:pt x="319807" y="70335"/>
                  </a:cubicBezTo>
                  <a:cubicBezTo>
                    <a:pt x="319807" y="64815"/>
                    <a:pt x="324272" y="60403"/>
                    <a:pt x="329792" y="60403"/>
                  </a:cubicBezTo>
                  <a:cubicBezTo>
                    <a:pt x="335259" y="60403"/>
                    <a:pt x="339725" y="55955"/>
                    <a:pt x="339725" y="50418"/>
                  </a:cubicBezTo>
                  <a:lnTo>
                    <a:pt x="339725" y="9985"/>
                  </a:lnTo>
                  <a:cubicBezTo>
                    <a:pt x="339725" y="4465"/>
                    <a:pt x="335259" y="0"/>
                    <a:pt x="329792" y="0"/>
                  </a:cubicBezTo>
                  <a:lnTo>
                    <a:pt x="289289" y="0"/>
                  </a:lnTo>
                  <a:cubicBezTo>
                    <a:pt x="283769" y="0"/>
                    <a:pt x="279374" y="4465"/>
                    <a:pt x="279374" y="9985"/>
                  </a:cubicBezTo>
                  <a:cubicBezTo>
                    <a:pt x="279374" y="15452"/>
                    <a:pt x="274909" y="19900"/>
                    <a:pt x="269389" y="19900"/>
                  </a:cubicBezTo>
                  <a:cubicBezTo>
                    <a:pt x="263869" y="19900"/>
                    <a:pt x="259456" y="15452"/>
                    <a:pt x="259456" y="9985"/>
                  </a:cubicBezTo>
                  <a:cubicBezTo>
                    <a:pt x="259456" y="4465"/>
                    <a:pt x="255009" y="0"/>
                    <a:pt x="249489" y="0"/>
                  </a:cubicBezTo>
                  <a:lnTo>
                    <a:pt x="189771" y="0"/>
                  </a:lnTo>
                  <a:cubicBezTo>
                    <a:pt x="184251" y="0"/>
                    <a:pt x="179838" y="4465"/>
                    <a:pt x="179838" y="9985"/>
                  </a:cubicBezTo>
                  <a:cubicBezTo>
                    <a:pt x="179838" y="15452"/>
                    <a:pt x="175373" y="19900"/>
                    <a:pt x="169853" y="19900"/>
                  </a:cubicBezTo>
                  <a:cubicBezTo>
                    <a:pt x="164333" y="19900"/>
                    <a:pt x="159938" y="15452"/>
                    <a:pt x="159938" y="9985"/>
                  </a:cubicBezTo>
                  <a:cubicBezTo>
                    <a:pt x="159938" y="4465"/>
                    <a:pt x="155473" y="0"/>
                    <a:pt x="149953" y="0"/>
                  </a:cubicBezTo>
                  <a:lnTo>
                    <a:pt x="90235" y="0"/>
                  </a:lnTo>
                  <a:cubicBezTo>
                    <a:pt x="84715" y="0"/>
                    <a:pt x="80321" y="4465"/>
                    <a:pt x="80321" y="9985"/>
                  </a:cubicBezTo>
                  <a:cubicBezTo>
                    <a:pt x="80321" y="15452"/>
                    <a:pt x="75855" y="19900"/>
                    <a:pt x="70335" y="19900"/>
                  </a:cubicBezTo>
                  <a:cubicBezTo>
                    <a:pt x="64815" y="19900"/>
                    <a:pt x="60403" y="15452"/>
                    <a:pt x="60403" y="9985"/>
                  </a:cubicBezTo>
                  <a:cubicBezTo>
                    <a:pt x="60403" y="4465"/>
                    <a:pt x="55955" y="0"/>
                    <a:pt x="504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51" name="Google Shape;1272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X///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hwAAHEOAAD3HQAAyg8AAAAAAAAmAAAACAAAAP//////////"/>
                </a:ext>
              </a:extLst>
            </p:cNvSpPr>
            <p:nvPr/>
          </p:nvSpPr>
          <p:spPr>
            <a:xfrm>
              <a:off x="4652010" y="2347595"/>
              <a:ext cx="219075" cy="219075"/>
            </a:xfrm>
            <a:custGeom>
              <a:avLst/>
              <a:gdLst/>
              <a:ahLst/>
              <a:cxnLst/>
              <a:rect l="0" t="0" r="219075" b="219075"/>
              <a:pathLst>
                <a:path w="219075" h="219075">
                  <a:moveTo>
                    <a:pt x="199147" y="19909"/>
                  </a:moveTo>
                  <a:lnTo>
                    <a:pt x="199147" y="105369"/>
                  </a:lnTo>
                  <a:lnTo>
                    <a:pt x="176318" y="82540"/>
                  </a:lnTo>
                  <a:cubicBezTo>
                    <a:pt x="174348" y="80587"/>
                    <a:pt x="171798" y="79620"/>
                    <a:pt x="169248" y="79620"/>
                  </a:cubicBezTo>
                  <a:cubicBezTo>
                    <a:pt x="166698" y="79620"/>
                    <a:pt x="164147" y="80587"/>
                    <a:pt x="162195" y="82522"/>
                  </a:cubicBezTo>
                  <a:lnTo>
                    <a:pt x="114286" y="130431"/>
                  </a:lnTo>
                  <a:lnTo>
                    <a:pt x="75680" y="101535"/>
                  </a:lnTo>
                  <a:cubicBezTo>
                    <a:pt x="73886" y="100215"/>
                    <a:pt x="71776" y="99565"/>
                    <a:pt x="69683" y="99565"/>
                  </a:cubicBezTo>
                  <a:cubicBezTo>
                    <a:pt x="67256" y="99565"/>
                    <a:pt x="64846" y="100444"/>
                    <a:pt x="62929" y="102185"/>
                  </a:cubicBezTo>
                  <a:lnTo>
                    <a:pt x="19927" y="141635"/>
                  </a:lnTo>
                  <a:lnTo>
                    <a:pt x="19927" y="19909"/>
                  </a:lnTo>
                  <a:close/>
                  <a:moveTo>
                    <a:pt x="70369" y="122411"/>
                  </a:moveTo>
                  <a:lnTo>
                    <a:pt x="100057" y="144713"/>
                  </a:lnTo>
                  <a:lnTo>
                    <a:pt x="45623" y="199147"/>
                  </a:lnTo>
                  <a:lnTo>
                    <a:pt x="19927" y="199147"/>
                  </a:lnTo>
                  <a:lnTo>
                    <a:pt x="19927" y="168668"/>
                  </a:lnTo>
                  <a:lnTo>
                    <a:pt x="70369" y="122411"/>
                  </a:lnTo>
                  <a:close/>
                  <a:moveTo>
                    <a:pt x="169248" y="103663"/>
                  </a:moveTo>
                  <a:lnTo>
                    <a:pt x="199147" y="133562"/>
                  </a:lnTo>
                  <a:lnTo>
                    <a:pt x="199147" y="199147"/>
                  </a:lnTo>
                  <a:lnTo>
                    <a:pt x="73816" y="199147"/>
                  </a:lnTo>
                  <a:lnTo>
                    <a:pt x="169248" y="103715"/>
                  </a:lnTo>
                  <a:close/>
                  <a:moveTo>
                    <a:pt x="9937" y="0"/>
                  </a:moveTo>
                  <a:cubicBezTo>
                    <a:pt x="4414" y="0"/>
                    <a:pt x="0" y="4414"/>
                    <a:pt x="0" y="9937"/>
                  </a:cubicBezTo>
                  <a:lnTo>
                    <a:pt x="0" y="209085"/>
                  </a:lnTo>
                  <a:cubicBezTo>
                    <a:pt x="0" y="214607"/>
                    <a:pt x="4414" y="219057"/>
                    <a:pt x="9937" y="219057"/>
                  </a:cubicBezTo>
                  <a:lnTo>
                    <a:pt x="209085" y="219057"/>
                  </a:lnTo>
                  <a:cubicBezTo>
                    <a:pt x="214607" y="219057"/>
                    <a:pt x="219075" y="214607"/>
                    <a:pt x="219075" y="209085"/>
                  </a:cubicBezTo>
                  <a:lnTo>
                    <a:pt x="219075" y="9937"/>
                  </a:lnTo>
                  <a:cubicBezTo>
                    <a:pt x="219075" y="4414"/>
                    <a:pt x="214607" y="0"/>
                    <a:pt x="2090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50" name="Google Shape;1272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0AALAOAAB9HQAADg8AAAAAAAAmAAAACAAAAP//////////"/>
                </a:ext>
              </a:extLst>
            </p:cNvSpPr>
            <p:nvPr/>
          </p:nvSpPr>
          <p:spPr>
            <a:xfrm>
              <a:off x="4732020" y="2387600"/>
              <a:ext cx="61595" cy="59690"/>
            </a:xfrm>
            <a:custGeom>
              <a:avLst/>
              <a:gdLst/>
              <a:ahLst/>
              <a:cxnLst/>
              <a:rect l="0" t="0" r="61595" b="59690"/>
              <a:pathLst>
                <a:path w="61595" h="59690">
                  <a:moveTo>
                    <a:pt x="29602" y="19926"/>
                  </a:moveTo>
                  <a:cubicBezTo>
                    <a:pt x="38411" y="19926"/>
                    <a:pt x="42825" y="30582"/>
                    <a:pt x="36615" y="36885"/>
                  </a:cubicBezTo>
                  <a:cubicBezTo>
                    <a:pt x="34591" y="38904"/>
                    <a:pt x="32114" y="39817"/>
                    <a:pt x="29689" y="39817"/>
                  </a:cubicBezTo>
                  <a:cubicBezTo>
                    <a:pt x="24613" y="39817"/>
                    <a:pt x="19764" y="35832"/>
                    <a:pt x="19764" y="29845"/>
                  </a:cubicBezTo>
                  <a:cubicBezTo>
                    <a:pt x="19764" y="24332"/>
                    <a:pt x="24125" y="19926"/>
                    <a:pt x="29602" y="19926"/>
                  </a:cubicBezTo>
                  <a:close/>
                  <a:moveTo>
                    <a:pt x="29620" y="0"/>
                  </a:moveTo>
                  <a:cubicBezTo>
                    <a:pt x="25799" y="0"/>
                    <a:pt x="21944" y="755"/>
                    <a:pt x="18281" y="2282"/>
                  </a:cubicBezTo>
                  <a:cubicBezTo>
                    <a:pt x="7221" y="6882"/>
                    <a:pt x="17" y="17749"/>
                    <a:pt x="17" y="29845"/>
                  </a:cubicBezTo>
                  <a:cubicBezTo>
                    <a:pt x="17" y="46330"/>
                    <a:pt x="13222" y="59637"/>
                    <a:pt x="29602" y="59690"/>
                  </a:cubicBezTo>
                  <a:cubicBezTo>
                    <a:pt x="41621" y="59690"/>
                    <a:pt x="52419" y="52369"/>
                    <a:pt x="57007" y="41239"/>
                  </a:cubicBezTo>
                  <a:cubicBezTo>
                    <a:pt x="61577" y="30108"/>
                    <a:pt x="59048" y="17275"/>
                    <a:pt x="50570" y="8743"/>
                  </a:cubicBezTo>
                  <a:cubicBezTo>
                    <a:pt x="44901" y="3037"/>
                    <a:pt x="37312" y="0"/>
                    <a:pt x="296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53" name="Google Shape;12730;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kFAADHEAAANgcAAJ4SAAAQAAAAJgAAAAgAAAD/////AAAAAA=="/>
              </a:ext>
            </a:extLst>
          </p:cNvGrpSpPr>
          <p:nvPr/>
        </p:nvGrpSpPr>
        <p:grpSpPr>
          <a:xfrm>
            <a:off x="828675" y="2727325"/>
            <a:ext cx="343535" cy="299085"/>
            <a:chOff x="828675" y="2727325"/>
            <a:chExt cx="343535" cy="299085"/>
          </a:xfrm>
        </p:grpSpPr>
        <p:sp>
          <p:nvSpPr>
            <p:cNvPr id="57" name="Google Shape;1273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gYAAIMRAAA1BwAAoxEAAAAAAAAmAAAACAAAAP//////////"/>
                </a:ext>
              </a:extLst>
            </p:cNvSpPr>
            <p:nvPr/>
          </p:nvSpPr>
          <p:spPr>
            <a:xfrm>
              <a:off x="1131570" y="2846705"/>
              <a:ext cx="40005" cy="20320"/>
            </a:xfrm>
            <a:custGeom>
              <a:avLst/>
              <a:gdLst/>
              <a:ahLst/>
              <a:cxnLst/>
              <a:rect l="0" t="0" r="40005" b="20320"/>
              <a:pathLst>
                <a:path w="40005" h="20320">
                  <a:moveTo>
                    <a:pt x="10045" y="18"/>
                  </a:moveTo>
                  <a:cubicBezTo>
                    <a:pt x="4501" y="18"/>
                    <a:pt x="17" y="4502"/>
                    <a:pt x="17" y="10133"/>
                  </a:cubicBezTo>
                  <a:cubicBezTo>
                    <a:pt x="17" y="15765"/>
                    <a:pt x="4501" y="20320"/>
                    <a:pt x="10045" y="20320"/>
                  </a:cubicBezTo>
                  <a:lnTo>
                    <a:pt x="30030" y="20320"/>
                  </a:lnTo>
                  <a:cubicBezTo>
                    <a:pt x="35520" y="20320"/>
                    <a:pt x="39987" y="15765"/>
                    <a:pt x="39987" y="10133"/>
                  </a:cubicBezTo>
                  <a:cubicBezTo>
                    <a:pt x="39987" y="4502"/>
                    <a:pt x="35520" y="18"/>
                    <a:pt x="30030"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56" name="Google Shape;1273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AYAACURAAA2BwAAZBEAAAAAAAAmAAAACAAAAP//////////"/>
                </a:ext>
              </a:extLst>
            </p:cNvSpPr>
            <p:nvPr/>
          </p:nvSpPr>
          <p:spPr>
            <a:xfrm>
              <a:off x="1127760" y="2787015"/>
              <a:ext cx="44450" cy="40005"/>
            </a:xfrm>
            <a:custGeom>
              <a:avLst/>
              <a:gdLst/>
              <a:ahLst/>
              <a:cxnLst/>
              <a:rect l="0" t="0" r="44450" b="40005"/>
              <a:pathLst>
                <a:path w="44450" h="40005">
                  <a:moveTo>
                    <a:pt x="33453" y="0"/>
                  </a:moveTo>
                  <a:cubicBezTo>
                    <a:pt x="30885" y="0"/>
                    <a:pt x="28317" y="970"/>
                    <a:pt x="26369" y="2928"/>
                  </a:cubicBezTo>
                  <a:lnTo>
                    <a:pt x="6322" y="22975"/>
                  </a:lnTo>
                  <a:cubicBezTo>
                    <a:pt x="18" y="29227"/>
                    <a:pt x="4445" y="39987"/>
                    <a:pt x="13441" y="39987"/>
                  </a:cubicBezTo>
                  <a:cubicBezTo>
                    <a:pt x="16045" y="39987"/>
                    <a:pt x="18612" y="38929"/>
                    <a:pt x="20490" y="37059"/>
                  </a:cubicBezTo>
                  <a:lnTo>
                    <a:pt x="40536" y="17013"/>
                  </a:lnTo>
                  <a:cubicBezTo>
                    <a:pt x="44450" y="13140"/>
                    <a:pt x="44450" y="6861"/>
                    <a:pt x="40536" y="2928"/>
                  </a:cubicBezTo>
                  <a:cubicBezTo>
                    <a:pt x="38588" y="970"/>
                    <a:pt x="36020" y="0"/>
                    <a:pt x="334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55" name="Google Shape;1273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AYAAMIRAAA2BwAAARIAAAAAAAAmAAAACAAAAP//////////"/>
                </a:ext>
              </a:extLst>
            </p:cNvSpPr>
            <p:nvPr/>
          </p:nvSpPr>
          <p:spPr>
            <a:xfrm>
              <a:off x="1130300" y="2886710"/>
              <a:ext cx="41910" cy="40005"/>
            </a:xfrm>
            <a:custGeom>
              <a:avLst/>
              <a:gdLst/>
              <a:ahLst/>
              <a:cxnLst/>
              <a:rect l="0" t="0" r="41910" b="40005"/>
              <a:pathLst>
                <a:path w="41910" h="40005">
                  <a:moveTo>
                    <a:pt x="10963" y="17"/>
                  </a:moveTo>
                  <a:cubicBezTo>
                    <a:pt x="8403" y="17"/>
                    <a:pt x="5843" y="988"/>
                    <a:pt x="3901" y="2929"/>
                  </a:cubicBezTo>
                  <a:cubicBezTo>
                    <a:pt x="18" y="6882"/>
                    <a:pt x="18" y="13164"/>
                    <a:pt x="3901" y="17099"/>
                  </a:cubicBezTo>
                  <a:lnTo>
                    <a:pt x="23886" y="37084"/>
                  </a:lnTo>
                  <a:cubicBezTo>
                    <a:pt x="25827" y="39034"/>
                    <a:pt x="28387" y="40005"/>
                    <a:pt x="30947" y="40005"/>
                  </a:cubicBezTo>
                  <a:cubicBezTo>
                    <a:pt x="33507" y="40005"/>
                    <a:pt x="36067" y="39034"/>
                    <a:pt x="38009" y="37093"/>
                  </a:cubicBezTo>
                  <a:cubicBezTo>
                    <a:pt x="41910" y="33140"/>
                    <a:pt x="41910" y="26858"/>
                    <a:pt x="38009" y="22905"/>
                  </a:cubicBezTo>
                  <a:lnTo>
                    <a:pt x="18024" y="2920"/>
                  </a:lnTo>
                  <a:cubicBezTo>
                    <a:pt x="16083" y="988"/>
                    <a:pt x="13523" y="17"/>
                    <a:pt x="10963"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54" name="Google Shape;1273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QUAAMcQAADVBgAAnhIAAAAAAAAmAAAACAAAAP//////////"/>
                </a:ext>
              </a:extLst>
            </p:cNvSpPr>
            <p:nvPr/>
          </p:nvSpPr>
          <p:spPr>
            <a:xfrm>
              <a:off x="828675" y="2727325"/>
              <a:ext cx="281940" cy="299085"/>
            </a:xfrm>
            <a:custGeom>
              <a:avLst/>
              <a:gdLst/>
              <a:ahLst/>
              <a:cxnLst/>
              <a:rect l="0" t="0" r="281940" b="299085"/>
              <a:pathLst>
                <a:path w="281940" h="299085">
                  <a:moveTo>
                    <a:pt x="82112" y="79777"/>
                  </a:moveTo>
                  <a:lnTo>
                    <a:pt x="82112" y="179472"/>
                  </a:lnTo>
                  <a:lnTo>
                    <a:pt x="72191" y="179472"/>
                  </a:lnTo>
                  <a:cubicBezTo>
                    <a:pt x="44662" y="179472"/>
                    <a:pt x="22357" y="157141"/>
                    <a:pt x="22357" y="129598"/>
                  </a:cubicBezTo>
                  <a:cubicBezTo>
                    <a:pt x="22357" y="102054"/>
                    <a:pt x="44662" y="79777"/>
                    <a:pt x="72191" y="79777"/>
                  </a:cubicBezTo>
                  <a:close/>
                  <a:moveTo>
                    <a:pt x="122641" y="79777"/>
                  </a:moveTo>
                  <a:lnTo>
                    <a:pt x="122641" y="179472"/>
                  </a:lnTo>
                  <a:lnTo>
                    <a:pt x="102025" y="179472"/>
                  </a:lnTo>
                  <a:lnTo>
                    <a:pt x="102025" y="79777"/>
                  </a:lnTo>
                  <a:close/>
                  <a:moveTo>
                    <a:pt x="222220" y="27560"/>
                  </a:moveTo>
                  <a:lnTo>
                    <a:pt x="222220" y="231635"/>
                  </a:lnTo>
                  <a:lnTo>
                    <a:pt x="142553" y="183786"/>
                  </a:lnTo>
                  <a:lnTo>
                    <a:pt x="142553" y="75409"/>
                  </a:lnTo>
                  <a:lnTo>
                    <a:pt x="222220" y="27560"/>
                  </a:lnTo>
                  <a:close/>
                  <a:moveTo>
                    <a:pt x="252071" y="19953"/>
                  </a:moveTo>
                  <a:cubicBezTo>
                    <a:pt x="257595" y="19953"/>
                    <a:pt x="262063" y="24373"/>
                    <a:pt x="262063" y="29903"/>
                  </a:cubicBezTo>
                  <a:lnTo>
                    <a:pt x="262063" y="229310"/>
                  </a:lnTo>
                  <a:cubicBezTo>
                    <a:pt x="262063" y="234840"/>
                    <a:pt x="257595" y="239296"/>
                    <a:pt x="252071" y="239296"/>
                  </a:cubicBezTo>
                  <a:lnTo>
                    <a:pt x="242150" y="239296"/>
                  </a:lnTo>
                  <a:lnTo>
                    <a:pt x="242150" y="19953"/>
                  </a:lnTo>
                  <a:close/>
                  <a:moveTo>
                    <a:pt x="102025" y="199425"/>
                  </a:moveTo>
                  <a:lnTo>
                    <a:pt x="102025" y="269181"/>
                  </a:lnTo>
                  <a:cubicBezTo>
                    <a:pt x="102025" y="274711"/>
                    <a:pt x="97574" y="279131"/>
                    <a:pt x="92104" y="279131"/>
                  </a:cubicBezTo>
                  <a:cubicBezTo>
                    <a:pt x="86580" y="279131"/>
                    <a:pt x="82112" y="274711"/>
                    <a:pt x="82112" y="269181"/>
                  </a:cubicBezTo>
                  <a:lnTo>
                    <a:pt x="82112" y="199425"/>
                  </a:lnTo>
                  <a:close/>
                  <a:moveTo>
                    <a:pt x="230998" y="17"/>
                  </a:moveTo>
                  <a:lnTo>
                    <a:pt x="230400" y="123"/>
                  </a:lnTo>
                  <a:lnTo>
                    <a:pt x="229978" y="176"/>
                  </a:lnTo>
                  <a:cubicBezTo>
                    <a:pt x="229819" y="176"/>
                    <a:pt x="229661" y="281"/>
                    <a:pt x="229503" y="334"/>
                  </a:cubicBezTo>
                  <a:cubicBezTo>
                    <a:pt x="229345" y="387"/>
                    <a:pt x="229186" y="387"/>
                    <a:pt x="229028" y="440"/>
                  </a:cubicBezTo>
                  <a:lnTo>
                    <a:pt x="228606" y="598"/>
                  </a:lnTo>
                  <a:lnTo>
                    <a:pt x="228078" y="810"/>
                  </a:lnTo>
                  <a:lnTo>
                    <a:pt x="227744" y="1021"/>
                  </a:lnTo>
                  <a:cubicBezTo>
                    <a:pt x="227533" y="1074"/>
                    <a:pt x="227374" y="1179"/>
                    <a:pt x="227216" y="1285"/>
                  </a:cubicBezTo>
                  <a:lnTo>
                    <a:pt x="227058" y="1391"/>
                  </a:lnTo>
                  <a:lnTo>
                    <a:pt x="129818" y="59841"/>
                  </a:lnTo>
                  <a:lnTo>
                    <a:pt x="72191" y="59841"/>
                  </a:lnTo>
                  <a:cubicBezTo>
                    <a:pt x="35586" y="59841"/>
                    <a:pt x="5260" y="88071"/>
                    <a:pt x="2656" y="124596"/>
                  </a:cubicBezTo>
                  <a:cubicBezTo>
                    <a:pt x="0" y="161139"/>
                    <a:pt x="26034" y="193472"/>
                    <a:pt x="62200" y="198667"/>
                  </a:cubicBezTo>
                  <a:lnTo>
                    <a:pt x="62200" y="269181"/>
                  </a:lnTo>
                  <a:cubicBezTo>
                    <a:pt x="62200" y="285718"/>
                    <a:pt x="75586" y="299067"/>
                    <a:pt x="92104" y="299067"/>
                  </a:cubicBezTo>
                  <a:cubicBezTo>
                    <a:pt x="108568" y="299067"/>
                    <a:pt x="121955" y="285718"/>
                    <a:pt x="121955" y="269181"/>
                  </a:cubicBezTo>
                  <a:lnTo>
                    <a:pt x="121955" y="199425"/>
                  </a:lnTo>
                  <a:lnTo>
                    <a:pt x="129818" y="199425"/>
                  </a:lnTo>
                  <a:lnTo>
                    <a:pt x="227058" y="257805"/>
                  </a:lnTo>
                  <a:cubicBezTo>
                    <a:pt x="227111" y="257858"/>
                    <a:pt x="227163" y="257858"/>
                    <a:pt x="227269" y="257910"/>
                  </a:cubicBezTo>
                  <a:lnTo>
                    <a:pt x="227533" y="258069"/>
                  </a:lnTo>
                  <a:cubicBezTo>
                    <a:pt x="227744" y="258175"/>
                    <a:pt x="228025" y="258280"/>
                    <a:pt x="228236" y="258386"/>
                  </a:cubicBezTo>
                  <a:lnTo>
                    <a:pt x="228395" y="258439"/>
                  </a:lnTo>
                  <a:cubicBezTo>
                    <a:pt x="228606" y="258544"/>
                    <a:pt x="228870" y="258650"/>
                    <a:pt x="229081" y="258703"/>
                  </a:cubicBezTo>
                  <a:lnTo>
                    <a:pt x="229345" y="258808"/>
                  </a:lnTo>
                  <a:cubicBezTo>
                    <a:pt x="229608" y="258861"/>
                    <a:pt x="229872" y="258914"/>
                    <a:pt x="230136" y="259020"/>
                  </a:cubicBezTo>
                  <a:cubicBezTo>
                    <a:pt x="230453" y="259090"/>
                    <a:pt x="230734" y="259143"/>
                    <a:pt x="231051" y="259143"/>
                  </a:cubicBezTo>
                  <a:lnTo>
                    <a:pt x="231209" y="259143"/>
                  </a:lnTo>
                  <a:cubicBezTo>
                    <a:pt x="231526" y="259143"/>
                    <a:pt x="231842" y="259196"/>
                    <a:pt x="232159" y="259196"/>
                  </a:cubicBezTo>
                  <a:lnTo>
                    <a:pt x="252071" y="259196"/>
                  </a:lnTo>
                  <a:cubicBezTo>
                    <a:pt x="268536" y="259196"/>
                    <a:pt x="281922" y="245794"/>
                    <a:pt x="281922" y="229310"/>
                  </a:cubicBezTo>
                  <a:lnTo>
                    <a:pt x="281922" y="29903"/>
                  </a:lnTo>
                  <a:cubicBezTo>
                    <a:pt x="281922" y="13366"/>
                    <a:pt x="268536" y="17"/>
                    <a:pt x="252071"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58" name="Google Shape;1273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wcAAKYQAACoCQAAvhIAABAAAAAmAAAACAAAAP//////////"/>
              </a:ext>
            </a:extLst>
          </p:cNvSpPr>
          <p:nvPr/>
        </p:nvSpPr>
        <p:spPr>
          <a:xfrm>
            <a:off x="1266825" y="2706370"/>
            <a:ext cx="302895" cy="340360"/>
          </a:xfrm>
          <a:custGeom>
            <a:avLst/>
            <a:gdLst/>
            <a:ahLst/>
            <a:cxnLst/>
            <a:rect l="0" t="0" r="302895" b="340360"/>
            <a:pathLst>
              <a:path w="302895" h="340360">
                <a:moveTo>
                  <a:pt x="271007" y="19935"/>
                </a:moveTo>
                <a:cubicBezTo>
                  <a:pt x="276533" y="19935"/>
                  <a:pt x="280950" y="24408"/>
                  <a:pt x="280950" y="29938"/>
                </a:cubicBezTo>
                <a:cubicBezTo>
                  <a:pt x="280950" y="35415"/>
                  <a:pt x="276533" y="39888"/>
                  <a:pt x="271007" y="39888"/>
                </a:cubicBezTo>
                <a:lnTo>
                  <a:pt x="31904" y="39888"/>
                </a:lnTo>
                <a:cubicBezTo>
                  <a:pt x="26379" y="39888"/>
                  <a:pt x="21962" y="35415"/>
                  <a:pt x="21962" y="29938"/>
                </a:cubicBezTo>
                <a:cubicBezTo>
                  <a:pt x="21962" y="24408"/>
                  <a:pt x="26379" y="19935"/>
                  <a:pt x="31904" y="19935"/>
                </a:cubicBezTo>
                <a:close/>
                <a:moveTo>
                  <a:pt x="261064" y="59823"/>
                </a:moveTo>
                <a:lnTo>
                  <a:pt x="261064" y="180156"/>
                </a:lnTo>
                <a:lnTo>
                  <a:pt x="41882" y="180156"/>
                </a:lnTo>
                <a:lnTo>
                  <a:pt x="41882" y="59823"/>
                </a:lnTo>
                <a:close/>
                <a:moveTo>
                  <a:pt x="271007" y="200092"/>
                </a:moveTo>
                <a:cubicBezTo>
                  <a:pt x="276533" y="200092"/>
                  <a:pt x="280950" y="204512"/>
                  <a:pt x="280950" y="210042"/>
                </a:cubicBezTo>
                <a:cubicBezTo>
                  <a:pt x="280950" y="215571"/>
                  <a:pt x="276533" y="220044"/>
                  <a:pt x="271007" y="220044"/>
                </a:cubicBezTo>
                <a:lnTo>
                  <a:pt x="31904" y="220044"/>
                </a:lnTo>
                <a:cubicBezTo>
                  <a:pt x="26379" y="220044"/>
                  <a:pt x="21962" y="215571"/>
                  <a:pt x="21962" y="210042"/>
                </a:cubicBezTo>
                <a:cubicBezTo>
                  <a:pt x="21962" y="204512"/>
                  <a:pt x="26379" y="200092"/>
                  <a:pt x="31904" y="200092"/>
                </a:cubicBezTo>
                <a:close/>
                <a:moveTo>
                  <a:pt x="31904" y="0"/>
                </a:moveTo>
                <a:cubicBezTo>
                  <a:pt x="17333" y="0"/>
                  <a:pt x="4909" y="10478"/>
                  <a:pt x="2463" y="24831"/>
                </a:cubicBezTo>
                <a:cubicBezTo>
                  <a:pt x="17" y="39201"/>
                  <a:pt x="8200" y="53237"/>
                  <a:pt x="21962" y="58115"/>
                </a:cubicBezTo>
                <a:lnTo>
                  <a:pt x="21962" y="181865"/>
                </a:lnTo>
                <a:cubicBezTo>
                  <a:pt x="10013" y="186056"/>
                  <a:pt x="2041" y="197380"/>
                  <a:pt x="2041" y="210042"/>
                </a:cubicBezTo>
                <a:cubicBezTo>
                  <a:pt x="2041" y="226578"/>
                  <a:pt x="15380" y="239927"/>
                  <a:pt x="31904" y="239980"/>
                </a:cubicBezTo>
                <a:lnTo>
                  <a:pt x="119208" y="239980"/>
                </a:lnTo>
                <a:lnTo>
                  <a:pt x="44381" y="323736"/>
                </a:lnTo>
                <a:cubicBezTo>
                  <a:pt x="40668" y="327821"/>
                  <a:pt x="41038" y="334143"/>
                  <a:pt x="45121" y="337824"/>
                </a:cubicBezTo>
                <a:cubicBezTo>
                  <a:pt x="47039" y="339515"/>
                  <a:pt x="49432" y="340342"/>
                  <a:pt x="51790" y="340342"/>
                </a:cubicBezTo>
                <a:cubicBezTo>
                  <a:pt x="54553" y="340342"/>
                  <a:pt x="57298" y="339215"/>
                  <a:pt x="59269" y="337014"/>
                </a:cubicBezTo>
                <a:lnTo>
                  <a:pt x="141522" y="244928"/>
                </a:lnTo>
                <a:lnTo>
                  <a:pt x="141522" y="330375"/>
                </a:lnTo>
                <a:cubicBezTo>
                  <a:pt x="141522" y="335852"/>
                  <a:pt x="145921" y="340325"/>
                  <a:pt x="151447" y="340325"/>
                </a:cubicBezTo>
                <a:cubicBezTo>
                  <a:pt x="156973" y="340325"/>
                  <a:pt x="161443" y="335852"/>
                  <a:pt x="161443" y="330375"/>
                </a:cubicBezTo>
                <a:lnTo>
                  <a:pt x="161443" y="244928"/>
                </a:lnTo>
                <a:lnTo>
                  <a:pt x="243642" y="337014"/>
                </a:lnTo>
                <a:cubicBezTo>
                  <a:pt x="245596" y="339180"/>
                  <a:pt x="248288" y="340272"/>
                  <a:pt x="250998" y="340272"/>
                </a:cubicBezTo>
                <a:cubicBezTo>
                  <a:pt x="253374" y="340272"/>
                  <a:pt x="255767" y="339427"/>
                  <a:pt x="257668" y="337718"/>
                </a:cubicBezTo>
                <a:cubicBezTo>
                  <a:pt x="261768" y="334091"/>
                  <a:pt x="262138" y="327821"/>
                  <a:pt x="258530" y="323736"/>
                </a:cubicBezTo>
                <a:lnTo>
                  <a:pt x="183704" y="239980"/>
                </a:lnTo>
                <a:lnTo>
                  <a:pt x="271007" y="239980"/>
                </a:lnTo>
                <a:cubicBezTo>
                  <a:pt x="285561" y="239927"/>
                  <a:pt x="298002" y="229448"/>
                  <a:pt x="300448" y="215096"/>
                </a:cubicBezTo>
                <a:cubicBezTo>
                  <a:pt x="302895" y="200743"/>
                  <a:pt x="294711" y="186690"/>
                  <a:pt x="281003" y="181865"/>
                </a:cubicBezTo>
                <a:lnTo>
                  <a:pt x="281003" y="58115"/>
                </a:lnTo>
                <a:cubicBezTo>
                  <a:pt x="294711" y="53237"/>
                  <a:pt x="302895" y="39201"/>
                  <a:pt x="300448" y="24831"/>
                </a:cubicBezTo>
                <a:cubicBezTo>
                  <a:pt x="298002" y="10478"/>
                  <a:pt x="285561" y="0"/>
                  <a:pt x="27100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59" name="Google Shape;1273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QoAAKYQAABTDAAAvhIAABAAAAAmAAAACAAAAP//////////"/>
              </a:ext>
            </a:extLst>
          </p:cNvSpPr>
          <p:nvPr/>
        </p:nvSpPr>
        <p:spPr>
          <a:xfrm>
            <a:off x="1661795" y="2706370"/>
            <a:ext cx="341630" cy="340360"/>
          </a:xfrm>
          <a:custGeom>
            <a:avLst/>
            <a:gdLst/>
            <a:ahLst/>
            <a:cxnLst/>
            <a:rect l="0" t="0" r="341630" b="340360"/>
            <a:pathLst>
              <a:path w="341630" h="340360">
                <a:moveTo>
                  <a:pt x="260541" y="29938"/>
                </a:moveTo>
                <a:lnTo>
                  <a:pt x="313702" y="69826"/>
                </a:lnTo>
                <a:lnTo>
                  <a:pt x="260541" y="109696"/>
                </a:lnTo>
                <a:lnTo>
                  <a:pt x="260541" y="89761"/>
                </a:lnTo>
                <a:cubicBezTo>
                  <a:pt x="260541" y="84231"/>
                  <a:pt x="256068" y="79758"/>
                  <a:pt x="250592" y="79758"/>
                </a:cubicBezTo>
                <a:lnTo>
                  <a:pt x="190088" y="79758"/>
                </a:lnTo>
                <a:cubicBezTo>
                  <a:pt x="172690" y="79758"/>
                  <a:pt x="156596" y="88863"/>
                  <a:pt x="147545" y="103691"/>
                </a:cubicBezTo>
                <a:cubicBezTo>
                  <a:pt x="143988" y="97686"/>
                  <a:pt x="139674" y="92103"/>
                  <a:pt x="134849" y="87102"/>
                </a:cubicBezTo>
                <a:cubicBezTo>
                  <a:pt x="148073" y="69985"/>
                  <a:pt x="168447" y="59929"/>
                  <a:pt x="190088" y="59823"/>
                </a:cubicBezTo>
                <a:lnTo>
                  <a:pt x="250592" y="59823"/>
                </a:lnTo>
                <a:cubicBezTo>
                  <a:pt x="256068" y="59823"/>
                  <a:pt x="260541" y="55350"/>
                  <a:pt x="260541" y="49873"/>
                </a:cubicBezTo>
                <a:lnTo>
                  <a:pt x="260541" y="29938"/>
                </a:lnTo>
                <a:close/>
                <a:moveTo>
                  <a:pt x="102255" y="229131"/>
                </a:moveTo>
                <a:cubicBezTo>
                  <a:pt x="103681" y="235947"/>
                  <a:pt x="105917" y="242639"/>
                  <a:pt x="108893" y="248961"/>
                </a:cubicBezTo>
                <a:cubicBezTo>
                  <a:pt x="97518" y="256516"/>
                  <a:pt x="84118" y="260566"/>
                  <a:pt x="70453" y="260566"/>
                </a:cubicBezTo>
                <a:lnTo>
                  <a:pt x="29935" y="260566"/>
                </a:lnTo>
                <a:cubicBezTo>
                  <a:pt x="24406" y="260566"/>
                  <a:pt x="19951" y="256093"/>
                  <a:pt x="19951" y="250616"/>
                </a:cubicBezTo>
                <a:cubicBezTo>
                  <a:pt x="19951" y="245087"/>
                  <a:pt x="24406" y="240614"/>
                  <a:pt x="29935" y="240614"/>
                </a:cubicBezTo>
                <a:lnTo>
                  <a:pt x="70453" y="240614"/>
                </a:lnTo>
                <a:cubicBezTo>
                  <a:pt x="82093" y="240614"/>
                  <a:pt x="93309" y="236581"/>
                  <a:pt x="102255" y="229131"/>
                </a:cubicBezTo>
                <a:close/>
                <a:moveTo>
                  <a:pt x="70453" y="79758"/>
                </a:moveTo>
                <a:cubicBezTo>
                  <a:pt x="108999" y="79811"/>
                  <a:pt x="140220" y="111035"/>
                  <a:pt x="140272" y="149584"/>
                </a:cubicBezTo>
                <a:lnTo>
                  <a:pt x="140272" y="210728"/>
                </a:lnTo>
                <a:cubicBezTo>
                  <a:pt x="140272" y="238219"/>
                  <a:pt x="162548" y="260496"/>
                  <a:pt x="190088" y="260566"/>
                </a:cubicBezTo>
                <a:lnTo>
                  <a:pt x="250592" y="260566"/>
                </a:lnTo>
                <a:cubicBezTo>
                  <a:pt x="256068" y="260566"/>
                  <a:pt x="260541" y="256093"/>
                  <a:pt x="260541" y="250616"/>
                </a:cubicBezTo>
                <a:lnTo>
                  <a:pt x="260541" y="230681"/>
                </a:lnTo>
                <a:lnTo>
                  <a:pt x="313702" y="270552"/>
                </a:lnTo>
                <a:lnTo>
                  <a:pt x="260541" y="310440"/>
                </a:lnTo>
                <a:lnTo>
                  <a:pt x="260541" y="290487"/>
                </a:lnTo>
                <a:cubicBezTo>
                  <a:pt x="260541" y="284957"/>
                  <a:pt x="256068" y="280502"/>
                  <a:pt x="250592" y="280502"/>
                </a:cubicBezTo>
                <a:lnTo>
                  <a:pt x="190088" y="280502"/>
                </a:lnTo>
                <a:cubicBezTo>
                  <a:pt x="151542" y="280449"/>
                  <a:pt x="120322" y="249225"/>
                  <a:pt x="120322" y="210728"/>
                </a:cubicBezTo>
                <a:lnTo>
                  <a:pt x="120322" y="149584"/>
                </a:lnTo>
                <a:cubicBezTo>
                  <a:pt x="120269" y="122041"/>
                  <a:pt x="97993" y="99764"/>
                  <a:pt x="70453" y="99711"/>
                </a:cubicBezTo>
                <a:lnTo>
                  <a:pt x="29935" y="99711"/>
                </a:lnTo>
                <a:cubicBezTo>
                  <a:pt x="24406" y="99711"/>
                  <a:pt x="19951" y="95238"/>
                  <a:pt x="19951" y="89761"/>
                </a:cubicBezTo>
                <a:cubicBezTo>
                  <a:pt x="19951" y="84231"/>
                  <a:pt x="24406" y="79758"/>
                  <a:pt x="29935" y="79758"/>
                </a:cubicBezTo>
                <a:close/>
                <a:moveTo>
                  <a:pt x="250574" y="0"/>
                </a:moveTo>
                <a:cubicBezTo>
                  <a:pt x="245415" y="0"/>
                  <a:pt x="240590" y="4086"/>
                  <a:pt x="240590" y="10003"/>
                </a:cubicBezTo>
                <a:lnTo>
                  <a:pt x="240590" y="39888"/>
                </a:lnTo>
                <a:lnTo>
                  <a:pt x="190088" y="39888"/>
                </a:lnTo>
                <a:cubicBezTo>
                  <a:pt x="162495" y="39888"/>
                  <a:pt x="136381" y="52638"/>
                  <a:pt x="119423" y="74387"/>
                </a:cubicBezTo>
                <a:cubicBezTo>
                  <a:pt x="104861" y="64877"/>
                  <a:pt x="87833" y="59823"/>
                  <a:pt x="70453" y="59823"/>
                </a:cubicBezTo>
                <a:lnTo>
                  <a:pt x="29935" y="59823"/>
                </a:lnTo>
                <a:cubicBezTo>
                  <a:pt x="13400" y="59823"/>
                  <a:pt x="0" y="73225"/>
                  <a:pt x="0" y="89761"/>
                </a:cubicBezTo>
                <a:cubicBezTo>
                  <a:pt x="0" y="106245"/>
                  <a:pt x="13400" y="119646"/>
                  <a:pt x="29935" y="119646"/>
                </a:cubicBezTo>
                <a:lnTo>
                  <a:pt x="70453" y="119646"/>
                </a:lnTo>
                <a:cubicBezTo>
                  <a:pt x="86988" y="119646"/>
                  <a:pt x="100335" y="133048"/>
                  <a:pt x="100388" y="149584"/>
                </a:cubicBezTo>
                <a:lnTo>
                  <a:pt x="100388" y="190793"/>
                </a:lnTo>
                <a:cubicBezTo>
                  <a:pt x="100335" y="207277"/>
                  <a:pt x="86988" y="220678"/>
                  <a:pt x="70453" y="220678"/>
                </a:cubicBezTo>
                <a:lnTo>
                  <a:pt x="29935" y="220678"/>
                </a:lnTo>
                <a:cubicBezTo>
                  <a:pt x="13400" y="220678"/>
                  <a:pt x="0" y="234080"/>
                  <a:pt x="0" y="250616"/>
                </a:cubicBezTo>
                <a:cubicBezTo>
                  <a:pt x="0" y="267100"/>
                  <a:pt x="13400" y="280502"/>
                  <a:pt x="29935" y="280502"/>
                </a:cubicBezTo>
                <a:lnTo>
                  <a:pt x="70453" y="280502"/>
                </a:lnTo>
                <a:cubicBezTo>
                  <a:pt x="87833" y="280502"/>
                  <a:pt x="104861" y="275447"/>
                  <a:pt x="119423" y="265920"/>
                </a:cubicBezTo>
                <a:cubicBezTo>
                  <a:pt x="136381" y="287722"/>
                  <a:pt x="162495" y="300437"/>
                  <a:pt x="190088" y="300437"/>
                </a:cubicBezTo>
                <a:lnTo>
                  <a:pt x="240590" y="300437"/>
                </a:lnTo>
                <a:lnTo>
                  <a:pt x="240590" y="330375"/>
                </a:lnTo>
                <a:cubicBezTo>
                  <a:pt x="240590" y="336274"/>
                  <a:pt x="245433" y="340342"/>
                  <a:pt x="250610" y="340342"/>
                </a:cubicBezTo>
                <a:cubicBezTo>
                  <a:pt x="252635" y="340342"/>
                  <a:pt x="254695" y="339726"/>
                  <a:pt x="256544" y="338352"/>
                </a:cubicBezTo>
                <a:lnTo>
                  <a:pt x="336295" y="278529"/>
                </a:lnTo>
                <a:cubicBezTo>
                  <a:pt x="341612" y="274549"/>
                  <a:pt x="341612" y="266519"/>
                  <a:pt x="336295" y="262574"/>
                </a:cubicBezTo>
                <a:lnTo>
                  <a:pt x="256544" y="202751"/>
                </a:lnTo>
                <a:cubicBezTo>
                  <a:pt x="254695" y="201360"/>
                  <a:pt x="252599" y="200726"/>
                  <a:pt x="250574" y="200726"/>
                </a:cubicBezTo>
                <a:cubicBezTo>
                  <a:pt x="245415" y="200726"/>
                  <a:pt x="240590" y="204811"/>
                  <a:pt x="240590" y="210728"/>
                </a:cubicBezTo>
                <a:lnTo>
                  <a:pt x="240590" y="240614"/>
                </a:lnTo>
                <a:lnTo>
                  <a:pt x="190088" y="240614"/>
                </a:lnTo>
                <a:cubicBezTo>
                  <a:pt x="173553" y="240614"/>
                  <a:pt x="160206" y="227212"/>
                  <a:pt x="160206" y="210728"/>
                </a:cubicBezTo>
                <a:lnTo>
                  <a:pt x="160206" y="129649"/>
                </a:lnTo>
                <a:cubicBezTo>
                  <a:pt x="160206" y="113113"/>
                  <a:pt x="173553" y="99711"/>
                  <a:pt x="190088" y="99711"/>
                </a:cubicBezTo>
                <a:lnTo>
                  <a:pt x="240590" y="99711"/>
                </a:lnTo>
                <a:lnTo>
                  <a:pt x="240590" y="129649"/>
                </a:lnTo>
                <a:cubicBezTo>
                  <a:pt x="240590" y="133418"/>
                  <a:pt x="242721" y="136817"/>
                  <a:pt x="246119" y="138525"/>
                </a:cubicBezTo>
                <a:cubicBezTo>
                  <a:pt x="247528" y="139229"/>
                  <a:pt x="249060" y="139582"/>
                  <a:pt x="250574" y="139582"/>
                </a:cubicBezTo>
                <a:cubicBezTo>
                  <a:pt x="252688" y="139582"/>
                  <a:pt x="254783" y="138912"/>
                  <a:pt x="256544" y="137627"/>
                </a:cubicBezTo>
                <a:lnTo>
                  <a:pt x="336295" y="77804"/>
                </a:lnTo>
                <a:cubicBezTo>
                  <a:pt x="341612" y="73806"/>
                  <a:pt x="341612" y="65776"/>
                  <a:pt x="336295" y="61848"/>
                </a:cubicBezTo>
                <a:lnTo>
                  <a:pt x="256544" y="2025"/>
                </a:lnTo>
                <a:cubicBezTo>
                  <a:pt x="254695" y="634"/>
                  <a:pt x="252599" y="0"/>
                  <a:pt x="25057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60" name="Google Shape;12737;p73"/>
          <p:cNvGrpSpPr>
            <a:extLst>
              <a:ext uri="smNativeData">
                <pr:smNativeData xmlns:pr="smNativeData" xmlns="smNativeData" val="SMDATA_6_r2NKZxMAAAAlAAAAAQAAAA8BAAAAkAAAAEgAAACQAAAASAAAAAAAAAAAAAAAAAAAABcAAAAUAAAAAAAAAAAAAAD/fwAA/38AAAAAAAAJAAAABAAAAAwFAAAfAAAAVAAAAAAAAAAAAAAAAAAAAAAAAAAAAAAAAAAAAAAAAAAAAAAAAAAAAAAAAAAAAAAAAAAAAAAAAAAAAAAAAAAAAAAAAAAAAAAAAAAAAAAAAAAAAAAAAAAAACEAAAAYAAAAFAAAANwMAACnEAAA9A4AAL4SAAAQAAAAJgAAAAgAAAD/////AAAAAA=="/>
              </a:ext>
            </a:extLst>
          </p:cNvGrpSpPr>
          <p:nvPr/>
        </p:nvGrpSpPr>
        <p:grpSpPr>
          <a:xfrm>
            <a:off x="2090420" y="2707005"/>
            <a:ext cx="340360" cy="339725"/>
            <a:chOff x="2090420" y="2707005"/>
            <a:chExt cx="340360" cy="339725"/>
          </a:xfrm>
        </p:grpSpPr>
        <p:sp>
          <p:nvSpPr>
            <p:cNvPr id="63" name="Google Shape;1273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AwAAKcQAAD0DgAAvhIAAAAAAAAmAAAACAAAAP//////////"/>
                </a:ext>
              </a:extLst>
            </p:cNvSpPr>
            <p:nvPr/>
          </p:nvSpPr>
          <p:spPr>
            <a:xfrm>
              <a:off x="2090420" y="2707005"/>
              <a:ext cx="340360" cy="339725"/>
            </a:xfrm>
            <a:custGeom>
              <a:avLst/>
              <a:gdLst/>
              <a:ahLst/>
              <a:cxnLst/>
              <a:rect l="0" t="0" r="340360" b="339725"/>
              <a:pathLst>
                <a:path w="340360" h="339725">
                  <a:moveTo>
                    <a:pt x="182306" y="19900"/>
                  </a:moveTo>
                  <a:lnTo>
                    <a:pt x="186022" y="35299"/>
                  </a:lnTo>
                  <a:cubicBezTo>
                    <a:pt x="186938" y="39132"/>
                    <a:pt x="190020" y="42050"/>
                    <a:pt x="193895" y="42788"/>
                  </a:cubicBezTo>
                  <a:cubicBezTo>
                    <a:pt x="211719" y="46023"/>
                    <a:pt x="228627" y="52984"/>
                    <a:pt x="243509" y="63216"/>
                  </a:cubicBezTo>
                  <a:cubicBezTo>
                    <a:pt x="245200" y="64393"/>
                    <a:pt x="247155" y="64974"/>
                    <a:pt x="249145" y="64974"/>
                  </a:cubicBezTo>
                  <a:cubicBezTo>
                    <a:pt x="250924" y="64974"/>
                    <a:pt x="252721" y="64499"/>
                    <a:pt x="254306" y="63532"/>
                  </a:cubicBezTo>
                  <a:lnTo>
                    <a:pt x="267339" y="55744"/>
                  </a:lnTo>
                  <a:lnTo>
                    <a:pt x="284511" y="72916"/>
                  </a:lnTo>
                  <a:lnTo>
                    <a:pt x="276709" y="85946"/>
                  </a:lnTo>
                  <a:cubicBezTo>
                    <a:pt x="274683" y="89286"/>
                    <a:pt x="274789" y="93470"/>
                    <a:pt x="277026" y="96670"/>
                  </a:cubicBezTo>
                  <a:cubicBezTo>
                    <a:pt x="287276" y="111524"/>
                    <a:pt x="294251" y="128401"/>
                    <a:pt x="297491" y="146191"/>
                  </a:cubicBezTo>
                  <a:cubicBezTo>
                    <a:pt x="298231" y="150059"/>
                    <a:pt x="301172" y="153135"/>
                    <a:pt x="304994" y="154049"/>
                  </a:cubicBezTo>
                  <a:lnTo>
                    <a:pt x="320423" y="157758"/>
                  </a:lnTo>
                  <a:lnTo>
                    <a:pt x="320423" y="181966"/>
                  </a:lnTo>
                  <a:lnTo>
                    <a:pt x="304994" y="185675"/>
                  </a:lnTo>
                  <a:cubicBezTo>
                    <a:pt x="301172" y="186589"/>
                    <a:pt x="298231" y="189665"/>
                    <a:pt x="297544" y="193533"/>
                  </a:cubicBezTo>
                  <a:cubicBezTo>
                    <a:pt x="294304" y="211323"/>
                    <a:pt x="287276" y="228200"/>
                    <a:pt x="277026" y="243054"/>
                  </a:cubicBezTo>
                  <a:cubicBezTo>
                    <a:pt x="274842" y="246236"/>
                    <a:pt x="274683" y="250438"/>
                    <a:pt x="276709" y="253778"/>
                  </a:cubicBezTo>
                  <a:lnTo>
                    <a:pt x="284511" y="266840"/>
                  </a:lnTo>
                  <a:lnTo>
                    <a:pt x="267339" y="284012"/>
                  </a:lnTo>
                  <a:lnTo>
                    <a:pt x="254306" y="276174"/>
                  </a:lnTo>
                  <a:cubicBezTo>
                    <a:pt x="252721" y="275225"/>
                    <a:pt x="250924" y="274750"/>
                    <a:pt x="249145" y="274750"/>
                  </a:cubicBezTo>
                  <a:cubicBezTo>
                    <a:pt x="247155" y="274750"/>
                    <a:pt x="245200" y="275331"/>
                    <a:pt x="243509" y="276508"/>
                  </a:cubicBezTo>
                  <a:cubicBezTo>
                    <a:pt x="228627" y="286740"/>
                    <a:pt x="211719" y="293701"/>
                    <a:pt x="193895" y="296936"/>
                  </a:cubicBezTo>
                  <a:cubicBezTo>
                    <a:pt x="190020" y="297674"/>
                    <a:pt x="186938" y="300592"/>
                    <a:pt x="186022" y="304425"/>
                  </a:cubicBezTo>
                  <a:lnTo>
                    <a:pt x="182306" y="319807"/>
                  </a:lnTo>
                  <a:lnTo>
                    <a:pt x="158054" y="319807"/>
                  </a:lnTo>
                  <a:lnTo>
                    <a:pt x="154338" y="304425"/>
                  </a:lnTo>
                  <a:cubicBezTo>
                    <a:pt x="153439" y="300592"/>
                    <a:pt x="150340" y="297674"/>
                    <a:pt x="146465" y="296936"/>
                  </a:cubicBezTo>
                  <a:cubicBezTo>
                    <a:pt x="128641" y="293701"/>
                    <a:pt x="111733" y="286740"/>
                    <a:pt x="96851" y="276508"/>
                  </a:cubicBezTo>
                  <a:cubicBezTo>
                    <a:pt x="95178" y="275331"/>
                    <a:pt x="93223" y="274750"/>
                    <a:pt x="91250" y="274750"/>
                  </a:cubicBezTo>
                  <a:cubicBezTo>
                    <a:pt x="89489" y="274750"/>
                    <a:pt x="87692" y="275225"/>
                    <a:pt x="86107" y="276174"/>
                  </a:cubicBezTo>
                  <a:lnTo>
                    <a:pt x="73021" y="283980"/>
                  </a:lnTo>
                  <a:lnTo>
                    <a:pt x="55849" y="266808"/>
                  </a:lnTo>
                  <a:lnTo>
                    <a:pt x="63669" y="253778"/>
                  </a:lnTo>
                  <a:cubicBezTo>
                    <a:pt x="65677" y="250438"/>
                    <a:pt x="65571" y="246236"/>
                    <a:pt x="63352" y="243054"/>
                  </a:cubicBezTo>
                  <a:cubicBezTo>
                    <a:pt x="53084" y="228200"/>
                    <a:pt x="46109" y="211323"/>
                    <a:pt x="42869" y="193533"/>
                  </a:cubicBezTo>
                  <a:cubicBezTo>
                    <a:pt x="42129" y="189665"/>
                    <a:pt x="39205" y="186589"/>
                    <a:pt x="35419" y="185675"/>
                  </a:cubicBezTo>
                  <a:lnTo>
                    <a:pt x="19955" y="181966"/>
                  </a:lnTo>
                  <a:lnTo>
                    <a:pt x="19955" y="157758"/>
                  </a:lnTo>
                  <a:lnTo>
                    <a:pt x="35366" y="154049"/>
                  </a:lnTo>
                  <a:cubicBezTo>
                    <a:pt x="39205" y="153135"/>
                    <a:pt x="42129" y="150059"/>
                    <a:pt x="42816" y="146191"/>
                  </a:cubicBezTo>
                  <a:cubicBezTo>
                    <a:pt x="46056" y="128401"/>
                    <a:pt x="53084" y="111524"/>
                    <a:pt x="63352" y="96670"/>
                  </a:cubicBezTo>
                  <a:cubicBezTo>
                    <a:pt x="65518" y="93470"/>
                    <a:pt x="65677" y="89286"/>
                    <a:pt x="63669" y="85946"/>
                  </a:cubicBezTo>
                  <a:lnTo>
                    <a:pt x="55849" y="72884"/>
                  </a:lnTo>
                  <a:lnTo>
                    <a:pt x="73021" y="55712"/>
                  </a:lnTo>
                  <a:lnTo>
                    <a:pt x="86107" y="63532"/>
                  </a:lnTo>
                  <a:cubicBezTo>
                    <a:pt x="87692" y="64499"/>
                    <a:pt x="89489" y="64974"/>
                    <a:pt x="91250" y="64974"/>
                  </a:cubicBezTo>
                  <a:cubicBezTo>
                    <a:pt x="93223" y="64974"/>
                    <a:pt x="95178" y="64393"/>
                    <a:pt x="96851" y="63216"/>
                  </a:cubicBezTo>
                  <a:cubicBezTo>
                    <a:pt x="111733" y="52984"/>
                    <a:pt x="128641" y="46023"/>
                    <a:pt x="146465" y="42788"/>
                  </a:cubicBezTo>
                  <a:cubicBezTo>
                    <a:pt x="150340" y="42050"/>
                    <a:pt x="153439" y="39132"/>
                    <a:pt x="154338" y="35299"/>
                  </a:cubicBezTo>
                  <a:lnTo>
                    <a:pt x="158054" y="19900"/>
                  </a:lnTo>
                  <a:close/>
                  <a:moveTo>
                    <a:pt x="150234" y="0"/>
                  </a:moveTo>
                  <a:cubicBezTo>
                    <a:pt x="145619" y="0"/>
                    <a:pt x="141621" y="3129"/>
                    <a:pt x="140565" y="7594"/>
                  </a:cubicBezTo>
                  <a:lnTo>
                    <a:pt x="136461" y="24470"/>
                  </a:lnTo>
                  <a:cubicBezTo>
                    <a:pt x="120346" y="28197"/>
                    <a:pt x="104988" y="34508"/>
                    <a:pt x="91003" y="43263"/>
                  </a:cubicBezTo>
                  <a:lnTo>
                    <a:pt x="76579" y="34614"/>
                  </a:lnTo>
                  <a:cubicBezTo>
                    <a:pt x="75029" y="33664"/>
                    <a:pt x="73268" y="33207"/>
                    <a:pt x="71524" y="33207"/>
                  </a:cubicBezTo>
                  <a:cubicBezTo>
                    <a:pt x="68917" y="33207"/>
                    <a:pt x="66346" y="34209"/>
                    <a:pt x="64409" y="36143"/>
                  </a:cubicBezTo>
                  <a:lnTo>
                    <a:pt x="36229" y="64323"/>
                  </a:lnTo>
                  <a:cubicBezTo>
                    <a:pt x="32970" y="67523"/>
                    <a:pt x="32389" y="72515"/>
                    <a:pt x="34732" y="76435"/>
                  </a:cubicBezTo>
                  <a:lnTo>
                    <a:pt x="43344" y="90763"/>
                  </a:lnTo>
                  <a:cubicBezTo>
                    <a:pt x="34573" y="104739"/>
                    <a:pt x="28250" y="120068"/>
                    <a:pt x="24569" y="136153"/>
                  </a:cubicBezTo>
                  <a:lnTo>
                    <a:pt x="7661" y="140249"/>
                  </a:lnTo>
                  <a:cubicBezTo>
                    <a:pt x="3153" y="141357"/>
                    <a:pt x="0" y="145330"/>
                    <a:pt x="0" y="149953"/>
                  </a:cubicBezTo>
                  <a:lnTo>
                    <a:pt x="0" y="189771"/>
                  </a:lnTo>
                  <a:cubicBezTo>
                    <a:pt x="0" y="194377"/>
                    <a:pt x="3153" y="198367"/>
                    <a:pt x="7609" y="199422"/>
                  </a:cubicBezTo>
                  <a:lnTo>
                    <a:pt x="24516" y="203571"/>
                  </a:lnTo>
                  <a:cubicBezTo>
                    <a:pt x="28250" y="219603"/>
                    <a:pt x="34573" y="234933"/>
                    <a:pt x="43344" y="248891"/>
                  </a:cubicBezTo>
                  <a:lnTo>
                    <a:pt x="34679" y="263289"/>
                  </a:lnTo>
                  <a:cubicBezTo>
                    <a:pt x="32336" y="267209"/>
                    <a:pt x="32970" y="272201"/>
                    <a:pt x="36229" y="275436"/>
                  </a:cubicBezTo>
                  <a:lnTo>
                    <a:pt x="64409" y="303616"/>
                  </a:lnTo>
                  <a:cubicBezTo>
                    <a:pt x="66328" y="305497"/>
                    <a:pt x="68882" y="306499"/>
                    <a:pt x="71454" y="306499"/>
                  </a:cubicBezTo>
                  <a:cubicBezTo>
                    <a:pt x="73215" y="306499"/>
                    <a:pt x="74994" y="306024"/>
                    <a:pt x="76579" y="305058"/>
                  </a:cubicBezTo>
                  <a:lnTo>
                    <a:pt x="90951" y="296461"/>
                  </a:lnTo>
                  <a:cubicBezTo>
                    <a:pt x="104935" y="305216"/>
                    <a:pt x="120293" y="311527"/>
                    <a:pt x="136408" y="315201"/>
                  </a:cubicBezTo>
                  <a:lnTo>
                    <a:pt x="140512" y="332077"/>
                  </a:lnTo>
                  <a:cubicBezTo>
                    <a:pt x="141621" y="336595"/>
                    <a:pt x="145619" y="339725"/>
                    <a:pt x="150234" y="339725"/>
                  </a:cubicBezTo>
                  <a:lnTo>
                    <a:pt x="190126" y="339725"/>
                  </a:lnTo>
                  <a:cubicBezTo>
                    <a:pt x="194758" y="339725"/>
                    <a:pt x="198739" y="336595"/>
                    <a:pt x="199795" y="332130"/>
                  </a:cubicBezTo>
                  <a:lnTo>
                    <a:pt x="203899" y="315254"/>
                  </a:lnTo>
                  <a:cubicBezTo>
                    <a:pt x="220014" y="311527"/>
                    <a:pt x="235372" y="305216"/>
                    <a:pt x="249374" y="296461"/>
                  </a:cubicBezTo>
                  <a:lnTo>
                    <a:pt x="263781" y="305110"/>
                  </a:lnTo>
                  <a:cubicBezTo>
                    <a:pt x="265349" y="306060"/>
                    <a:pt x="267110" y="306517"/>
                    <a:pt x="268871" y="306517"/>
                  </a:cubicBezTo>
                  <a:cubicBezTo>
                    <a:pt x="271460" y="306517"/>
                    <a:pt x="274032" y="305515"/>
                    <a:pt x="275951" y="303616"/>
                  </a:cubicBezTo>
                  <a:lnTo>
                    <a:pt x="304149" y="275418"/>
                  </a:lnTo>
                  <a:cubicBezTo>
                    <a:pt x="307390" y="272201"/>
                    <a:pt x="308024" y="267209"/>
                    <a:pt x="305628" y="263289"/>
                  </a:cubicBezTo>
                  <a:lnTo>
                    <a:pt x="297016" y="248944"/>
                  </a:lnTo>
                  <a:cubicBezTo>
                    <a:pt x="305787" y="234985"/>
                    <a:pt x="312127" y="219656"/>
                    <a:pt x="315791" y="203571"/>
                  </a:cubicBezTo>
                  <a:lnTo>
                    <a:pt x="332699" y="199475"/>
                  </a:lnTo>
                  <a:cubicBezTo>
                    <a:pt x="337225" y="198367"/>
                    <a:pt x="340360" y="194377"/>
                    <a:pt x="340360" y="189771"/>
                  </a:cubicBezTo>
                  <a:lnTo>
                    <a:pt x="340360" y="149953"/>
                  </a:lnTo>
                  <a:cubicBezTo>
                    <a:pt x="340360" y="145330"/>
                    <a:pt x="337225" y="141357"/>
                    <a:pt x="332751" y="140302"/>
                  </a:cubicBezTo>
                  <a:lnTo>
                    <a:pt x="315844" y="136206"/>
                  </a:lnTo>
                  <a:cubicBezTo>
                    <a:pt x="312127" y="120121"/>
                    <a:pt x="305787" y="104791"/>
                    <a:pt x="297016" y="90816"/>
                  </a:cubicBezTo>
                  <a:lnTo>
                    <a:pt x="305681" y="76435"/>
                  </a:lnTo>
                  <a:cubicBezTo>
                    <a:pt x="308024" y="72568"/>
                    <a:pt x="307390" y="67523"/>
                    <a:pt x="304202" y="64288"/>
                  </a:cubicBezTo>
                  <a:lnTo>
                    <a:pt x="275951" y="36037"/>
                  </a:lnTo>
                  <a:cubicBezTo>
                    <a:pt x="274032" y="34227"/>
                    <a:pt x="271495" y="33225"/>
                    <a:pt x="268906" y="33225"/>
                  </a:cubicBezTo>
                  <a:cubicBezTo>
                    <a:pt x="267145" y="33225"/>
                    <a:pt x="265384" y="33700"/>
                    <a:pt x="263781" y="34666"/>
                  </a:cubicBezTo>
                  <a:lnTo>
                    <a:pt x="249427" y="43263"/>
                  </a:lnTo>
                  <a:cubicBezTo>
                    <a:pt x="235425" y="34508"/>
                    <a:pt x="220067" y="28197"/>
                    <a:pt x="203952" y="24523"/>
                  </a:cubicBezTo>
                  <a:lnTo>
                    <a:pt x="199848" y="7647"/>
                  </a:lnTo>
                  <a:cubicBezTo>
                    <a:pt x="198739" y="3129"/>
                    <a:pt x="194758" y="0"/>
                    <a:pt x="1901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62" name="Google Shape;1273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0AAAYRAACVDgAAXxIAAAAAAAAmAAAACAAAAP//////////"/>
                </a:ext>
              </a:extLst>
            </p:cNvSpPr>
            <p:nvPr/>
          </p:nvSpPr>
          <p:spPr>
            <a:xfrm>
              <a:off x="2150745" y="2767330"/>
              <a:ext cx="219710" cy="219075"/>
            </a:xfrm>
            <a:custGeom>
              <a:avLst/>
              <a:gdLst/>
              <a:ahLst/>
              <a:cxnLst/>
              <a:rect l="0" t="0" r="219710" b="219075"/>
              <a:pathLst>
                <a:path w="219710" h="219075">
                  <a:moveTo>
                    <a:pt x="109837" y="19927"/>
                  </a:moveTo>
                  <a:cubicBezTo>
                    <a:pt x="159420" y="19927"/>
                    <a:pt x="199725" y="60115"/>
                    <a:pt x="199725" y="109502"/>
                  </a:cubicBezTo>
                  <a:cubicBezTo>
                    <a:pt x="199725" y="158959"/>
                    <a:pt x="159420" y="199147"/>
                    <a:pt x="109837" y="199147"/>
                  </a:cubicBezTo>
                  <a:cubicBezTo>
                    <a:pt x="60307" y="199147"/>
                    <a:pt x="19985" y="158959"/>
                    <a:pt x="19985" y="109502"/>
                  </a:cubicBezTo>
                  <a:cubicBezTo>
                    <a:pt x="19985" y="60115"/>
                    <a:pt x="60307" y="19927"/>
                    <a:pt x="109837" y="19927"/>
                  </a:cubicBezTo>
                  <a:close/>
                  <a:moveTo>
                    <a:pt x="109837" y="0"/>
                  </a:moveTo>
                  <a:cubicBezTo>
                    <a:pt x="49283" y="0"/>
                    <a:pt x="18" y="49123"/>
                    <a:pt x="18" y="109502"/>
                  </a:cubicBezTo>
                  <a:cubicBezTo>
                    <a:pt x="18" y="169951"/>
                    <a:pt x="49283" y="219075"/>
                    <a:pt x="109837" y="219075"/>
                  </a:cubicBezTo>
                  <a:cubicBezTo>
                    <a:pt x="170445" y="219075"/>
                    <a:pt x="219710" y="169951"/>
                    <a:pt x="219710" y="109502"/>
                  </a:cubicBezTo>
                  <a:cubicBezTo>
                    <a:pt x="219710" y="49123"/>
                    <a:pt x="170445" y="0"/>
                    <a:pt x="10983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61" name="Google Shape;1274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Q0AAEURAABWDgAAIBIAAAAAAAAmAAAACAAAAP//////////"/>
                </a:ext>
              </a:extLst>
            </p:cNvSpPr>
            <p:nvPr/>
          </p:nvSpPr>
          <p:spPr>
            <a:xfrm>
              <a:off x="2185035" y="2807335"/>
              <a:ext cx="145415" cy="139065"/>
            </a:xfrm>
            <a:custGeom>
              <a:avLst/>
              <a:gdLst/>
              <a:ahLst/>
              <a:cxnLst/>
              <a:rect l="0" t="0" r="145415" b="139065"/>
              <a:pathLst>
                <a:path w="145415" h="139065">
                  <a:moveTo>
                    <a:pt x="75433" y="19861"/>
                  </a:moveTo>
                  <a:cubicBezTo>
                    <a:pt x="81874" y="19861"/>
                    <a:pt x="88385" y="21107"/>
                    <a:pt x="94578" y="23651"/>
                  </a:cubicBezTo>
                  <a:cubicBezTo>
                    <a:pt x="113212" y="31318"/>
                    <a:pt x="125422" y="49442"/>
                    <a:pt x="125422" y="69514"/>
                  </a:cubicBezTo>
                  <a:cubicBezTo>
                    <a:pt x="125369" y="96973"/>
                    <a:pt x="103048" y="119168"/>
                    <a:pt x="75451" y="119221"/>
                  </a:cubicBezTo>
                  <a:cubicBezTo>
                    <a:pt x="55247" y="119221"/>
                    <a:pt x="37037" y="107079"/>
                    <a:pt x="29308" y="88534"/>
                  </a:cubicBezTo>
                  <a:cubicBezTo>
                    <a:pt x="21580" y="69953"/>
                    <a:pt x="25850" y="48600"/>
                    <a:pt x="40125" y="34406"/>
                  </a:cubicBezTo>
                  <a:cubicBezTo>
                    <a:pt x="49671" y="24896"/>
                    <a:pt x="62429" y="19861"/>
                    <a:pt x="75433" y="19861"/>
                  </a:cubicBezTo>
                  <a:close/>
                  <a:moveTo>
                    <a:pt x="75451" y="17"/>
                  </a:moveTo>
                  <a:cubicBezTo>
                    <a:pt x="47148" y="17"/>
                    <a:pt x="21686" y="16913"/>
                    <a:pt x="10816" y="42933"/>
                  </a:cubicBezTo>
                  <a:cubicBezTo>
                    <a:pt x="0" y="68883"/>
                    <a:pt x="6017" y="98815"/>
                    <a:pt x="26009" y="118677"/>
                  </a:cubicBezTo>
                  <a:cubicBezTo>
                    <a:pt x="39384" y="131994"/>
                    <a:pt x="57294" y="139065"/>
                    <a:pt x="75504" y="139065"/>
                  </a:cubicBezTo>
                  <a:cubicBezTo>
                    <a:pt x="84503" y="139065"/>
                    <a:pt x="93555" y="137345"/>
                    <a:pt x="102183" y="133783"/>
                  </a:cubicBezTo>
                  <a:cubicBezTo>
                    <a:pt x="128351" y="122975"/>
                    <a:pt x="145397" y="97657"/>
                    <a:pt x="145397" y="69514"/>
                  </a:cubicBezTo>
                  <a:cubicBezTo>
                    <a:pt x="145344" y="31108"/>
                    <a:pt x="114076" y="17"/>
                    <a:pt x="75451"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64" name="Google Shape;12741;p73"/>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GQPAACnEAAAjhEAAL4SAAAQAAAAJgAAAAgAAAD/////AAAAAA=="/>
              </a:ext>
            </a:extLst>
          </p:cNvGrpSpPr>
          <p:nvPr/>
        </p:nvGrpSpPr>
        <p:grpSpPr>
          <a:xfrm>
            <a:off x="2501900" y="2707005"/>
            <a:ext cx="351790" cy="339725"/>
            <a:chOff x="2501900" y="2707005"/>
            <a:chExt cx="351790" cy="339725"/>
          </a:xfrm>
        </p:grpSpPr>
        <p:sp>
          <p:nvSpPr>
            <p:cNvPr id="67" name="Google Shape;1274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A8AAMwQAABmEQAAvhIAAAAAAAAmAAAACAAAAP//////////"/>
                </a:ext>
              </a:extLst>
            </p:cNvSpPr>
            <p:nvPr/>
          </p:nvSpPr>
          <p:spPr>
            <a:xfrm>
              <a:off x="2501900" y="2730500"/>
              <a:ext cx="326390" cy="316230"/>
            </a:xfrm>
            <a:custGeom>
              <a:avLst/>
              <a:gdLst/>
              <a:ahLst/>
              <a:cxnLst/>
              <a:rect l="0" t="0" r="326390" b="316230"/>
              <a:pathLst>
                <a:path w="326390" h="316230">
                  <a:moveTo>
                    <a:pt x="84866" y="23925"/>
                  </a:moveTo>
                  <a:lnTo>
                    <a:pt x="161479" y="151514"/>
                  </a:lnTo>
                  <a:cubicBezTo>
                    <a:pt x="162535" y="153219"/>
                    <a:pt x="164084" y="154590"/>
                    <a:pt x="165878" y="155452"/>
                  </a:cubicBezTo>
                  <a:lnTo>
                    <a:pt x="301527" y="217014"/>
                  </a:lnTo>
                  <a:cubicBezTo>
                    <a:pt x="275432" y="265479"/>
                    <a:pt x="224861" y="296313"/>
                    <a:pt x="170031" y="296313"/>
                  </a:cubicBezTo>
                  <a:cubicBezTo>
                    <a:pt x="87241" y="296313"/>
                    <a:pt x="19936" y="229073"/>
                    <a:pt x="19936" y="146363"/>
                  </a:cubicBezTo>
                  <a:cubicBezTo>
                    <a:pt x="19936" y="97968"/>
                    <a:pt x="44589" y="51893"/>
                    <a:pt x="84866" y="23925"/>
                  </a:cubicBezTo>
                  <a:close/>
                  <a:moveTo>
                    <a:pt x="88068" y="0"/>
                  </a:moveTo>
                  <a:cubicBezTo>
                    <a:pt x="86344" y="0"/>
                    <a:pt x="84584" y="457"/>
                    <a:pt x="83001" y="1406"/>
                  </a:cubicBezTo>
                  <a:cubicBezTo>
                    <a:pt x="58296" y="16278"/>
                    <a:pt x="37673" y="37022"/>
                    <a:pt x="23068" y="61808"/>
                  </a:cubicBezTo>
                  <a:cubicBezTo>
                    <a:pt x="7971" y="87456"/>
                    <a:pt x="18" y="116655"/>
                    <a:pt x="18" y="146363"/>
                  </a:cubicBezTo>
                  <a:cubicBezTo>
                    <a:pt x="18" y="191542"/>
                    <a:pt x="17754" y="234171"/>
                    <a:pt x="49955" y="266323"/>
                  </a:cubicBezTo>
                  <a:cubicBezTo>
                    <a:pt x="82156" y="298493"/>
                    <a:pt x="124809" y="316230"/>
                    <a:pt x="170031" y="316230"/>
                  </a:cubicBezTo>
                  <a:cubicBezTo>
                    <a:pt x="235964" y="316230"/>
                    <a:pt x="296424" y="276994"/>
                    <a:pt x="324103" y="216328"/>
                  </a:cubicBezTo>
                  <a:cubicBezTo>
                    <a:pt x="326390" y="211336"/>
                    <a:pt x="324155" y="205447"/>
                    <a:pt x="319158" y="203161"/>
                  </a:cubicBezTo>
                  <a:lnTo>
                    <a:pt x="176982" y="138629"/>
                  </a:lnTo>
                  <a:lnTo>
                    <a:pt x="96655" y="4869"/>
                  </a:lnTo>
                  <a:cubicBezTo>
                    <a:pt x="94790" y="1740"/>
                    <a:pt x="91465" y="0"/>
                    <a:pt x="8806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66" name="Google Shape;1274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AAANcQAACOEQAA4xEAAAAAAAAmAAAACAAAAP//////////"/>
                </a:ext>
              </a:extLst>
            </p:cNvSpPr>
            <p:nvPr/>
          </p:nvSpPr>
          <p:spPr>
            <a:xfrm>
              <a:off x="2707640" y="2737485"/>
              <a:ext cx="146050" cy="170180"/>
            </a:xfrm>
            <a:custGeom>
              <a:avLst/>
              <a:gdLst/>
              <a:ahLst/>
              <a:cxnLst/>
              <a:rect l="0" t="0" r="146050" b="170180"/>
              <a:pathLst>
                <a:path w="146050" h="170180">
                  <a:moveTo>
                    <a:pt x="74038" y="25287"/>
                  </a:moveTo>
                  <a:cubicBezTo>
                    <a:pt x="100032" y="49729"/>
                    <a:pt x="114772" y="83832"/>
                    <a:pt x="114667" y="119483"/>
                  </a:cubicBezTo>
                  <a:cubicBezTo>
                    <a:pt x="114667" y="128458"/>
                    <a:pt x="113751" y="137450"/>
                    <a:pt x="111902" y="146213"/>
                  </a:cubicBezTo>
                  <a:lnTo>
                    <a:pt x="25853" y="107165"/>
                  </a:lnTo>
                  <a:lnTo>
                    <a:pt x="74038" y="25287"/>
                  </a:lnTo>
                  <a:close/>
                  <a:moveTo>
                    <a:pt x="71502" y="18"/>
                  </a:moveTo>
                  <a:cubicBezTo>
                    <a:pt x="68103" y="18"/>
                    <a:pt x="64757" y="1742"/>
                    <a:pt x="62872" y="4927"/>
                  </a:cubicBezTo>
                  <a:lnTo>
                    <a:pt x="3047" y="106567"/>
                  </a:lnTo>
                  <a:cubicBezTo>
                    <a:pt x="18" y="111670"/>
                    <a:pt x="2096" y="118269"/>
                    <a:pt x="7520" y="120715"/>
                  </a:cubicBezTo>
                  <a:lnTo>
                    <a:pt x="114455" y="169318"/>
                  </a:lnTo>
                  <a:cubicBezTo>
                    <a:pt x="115776" y="169916"/>
                    <a:pt x="117168" y="170180"/>
                    <a:pt x="118594" y="170180"/>
                  </a:cubicBezTo>
                  <a:cubicBezTo>
                    <a:pt x="122962" y="170180"/>
                    <a:pt x="126836" y="167312"/>
                    <a:pt x="128122" y="163106"/>
                  </a:cubicBezTo>
                  <a:cubicBezTo>
                    <a:pt x="146032" y="104191"/>
                    <a:pt x="126044" y="40315"/>
                    <a:pt x="77648" y="2164"/>
                  </a:cubicBezTo>
                  <a:cubicBezTo>
                    <a:pt x="75816" y="704"/>
                    <a:pt x="73650" y="18"/>
                    <a:pt x="71502"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65" name="Google Shape;1274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BAAAKcQAAD0EAAAZxEAAAAAAAAmAAAACAAAAP//////////"/>
                </a:ext>
              </a:extLst>
            </p:cNvSpPr>
            <p:nvPr/>
          </p:nvSpPr>
          <p:spPr>
            <a:xfrm>
              <a:off x="2623820" y="2707005"/>
              <a:ext cx="132080" cy="121920"/>
            </a:xfrm>
            <a:custGeom>
              <a:avLst/>
              <a:gdLst/>
              <a:ahLst/>
              <a:cxnLst/>
              <a:rect l="0" t="0" r="132080" b="121920"/>
              <a:pathLst>
                <a:path w="132080" h="121920">
                  <a:moveTo>
                    <a:pt x="68349" y="19890"/>
                  </a:moveTo>
                  <a:cubicBezTo>
                    <a:pt x="80884" y="19890"/>
                    <a:pt x="93436" y="21681"/>
                    <a:pt x="105618" y="25279"/>
                  </a:cubicBezTo>
                  <a:lnTo>
                    <a:pt x="65846" y="92498"/>
                  </a:lnTo>
                  <a:lnTo>
                    <a:pt x="26303" y="26824"/>
                  </a:lnTo>
                  <a:cubicBezTo>
                    <a:pt x="39913" y="22207"/>
                    <a:pt x="54122" y="19890"/>
                    <a:pt x="68349" y="19890"/>
                  </a:cubicBezTo>
                  <a:close/>
                  <a:moveTo>
                    <a:pt x="68349" y="0"/>
                  </a:moveTo>
                  <a:cubicBezTo>
                    <a:pt x="47635" y="0"/>
                    <a:pt x="26938" y="4266"/>
                    <a:pt x="7616" y="12780"/>
                  </a:cubicBezTo>
                  <a:cubicBezTo>
                    <a:pt x="2133" y="15220"/>
                    <a:pt x="0" y="21839"/>
                    <a:pt x="3085" y="26982"/>
                  </a:cubicBezTo>
                  <a:lnTo>
                    <a:pt x="57384" y="117092"/>
                  </a:lnTo>
                  <a:cubicBezTo>
                    <a:pt x="59200" y="120059"/>
                    <a:pt x="62444" y="121920"/>
                    <a:pt x="65952" y="121920"/>
                  </a:cubicBezTo>
                  <a:lnTo>
                    <a:pt x="66005" y="121920"/>
                  </a:lnTo>
                  <a:cubicBezTo>
                    <a:pt x="69513" y="121920"/>
                    <a:pt x="72774" y="120059"/>
                    <a:pt x="74573" y="117040"/>
                  </a:cubicBezTo>
                  <a:lnTo>
                    <a:pt x="128924" y="24911"/>
                  </a:lnTo>
                  <a:cubicBezTo>
                    <a:pt x="132062" y="19662"/>
                    <a:pt x="129718" y="12938"/>
                    <a:pt x="124076" y="10656"/>
                  </a:cubicBezTo>
                  <a:cubicBezTo>
                    <a:pt x="106182" y="3546"/>
                    <a:pt x="87266" y="0"/>
                    <a:pt x="683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68" name="Google Shape;12745;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cRAAC3EAAADxQAAK4SAAAQAAAAJgAAAAgAAAD/////AAAAAA=="/>
              </a:ext>
            </a:extLst>
          </p:cNvGrpSpPr>
          <p:nvPr/>
        </p:nvGrpSpPr>
        <p:grpSpPr>
          <a:xfrm>
            <a:off x="2920365" y="2717165"/>
            <a:ext cx="340360" cy="319405"/>
            <a:chOff x="2920365" y="2717165"/>
            <a:chExt cx="340360" cy="319405"/>
          </a:xfrm>
        </p:grpSpPr>
        <p:sp>
          <p:nvSpPr>
            <p:cNvPr id="72" name="Google Shape;1274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xEAALcQAAAPFAAArhIAAAAAAAAmAAAACAAAAP//////////"/>
                </a:ext>
              </a:extLst>
            </p:cNvSpPr>
            <p:nvPr/>
          </p:nvSpPr>
          <p:spPr>
            <a:xfrm>
              <a:off x="2920365" y="2717165"/>
              <a:ext cx="340360" cy="319405"/>
            </a:xfrm>
            <a:custGeom>
              <a:avLst/>
              <a:gdLst/>
              <a:ahLst/>
              <a:cxnLst/>
              <a:rect l="0" t="0" r="340360" b="319405"/>
              <a:pathLst>
                <a:path w="340360" h="319405">
                  <a:moveTo>
                    <a:pt x="169546" y="19957"/>
                  </a:moveTo>
                  <a:cubicBezTo>
                    <a:pt x="252708" y="19957"/>
                    <a:pt x="320406" y="78207"/>
                    <a:pt x="320406" y="149750"/>
                  </a:cubicBezTo>
                  <a:cubicBezTo>
                    <a:pt x="320406" y="221293"/>
                    <a:pt x="252708" y="279472"/>
                    <a:pt x="169546" y="279472"/>
                  </a:cubicBezTo>
                  <a:cubicBezTo>
                    <a:pt x="169405" y="279472"/>
                    <a:pt x="169264" y="279472"/>
                    <a:pt x="169123" y="279472"/>
                  </a:cubicBezTo>
                  <a:cubicBezTo>
                    <a:pt x="147884" y="279472"/>
                    <a:pt x="126926" y="275488"/>
                    <a:pt x="107219" y="267713"/>
                  </a:cubicBezTo>
                  <a:cubicBezTo>
                    <a:pt x="106004" y="267237"/>
                    <a:pt x="104736" y="266990"/>
                    <a:pt x="103485" y="266990"/>
                  </a:cubicBezTo>
                  <a:cubicBezTo>
                    <a:pt x="100738" y="266990"/>
                    <a:pt x="98061" y="268118"/>
                    <a:pt x="96159" y="270216"/>
                  </a:cubicBezTo>
                  <a:cubicBezTo>
                    <a:pt x="84183" y="283316"/>
                    <a:pt x="68614" y="292571"/>
                    <a:pt x="51373" y="296838"/>
                  </a:cubicBezTo>
                  <a:cubicBezTo>
                    <a:pt x="60953" y="278573"/>
                    <a:pt x="63084" y="257276"/>
                    <a:pt x="57449" y="237424"/>
                  </a:cubicBezTo>
                  <a:cubicBezTo>
                    <a:pt x="57026" y="235873"/>
                    <a:pt x="56163" y="234392"/>
                    <a:pt x="55054" y="233211"/>
                  </a:cubicBezTo>
                  <a:cubicBezTo>
                    <a:pt x="32458" y="209904"/>
                    <a:pt x="19954" y="180250"/>
                    <a:pt x="19954" y="149750"/>
                  </a:cubicBezTo>
                  <a:cubicBezTo>
                    <a:pt x="19954" y="78207"/>
                    <a:pt x="87071" y="19957"/>
                    <a:pt x="169546" y="19957"/>
                  </a:cubicBezTo>
                  <a:close/>
                  <a:moveTo>
                    <a:pt x="169546" y="0"/>
                  </a:moveTo>
                  <a:cubicBezTo>
                    <a:pt x="124443" y="0"/>
                    <a:pt x="82122" y="15443"/>
                    <a:pt x="50158" y="43387"/>
                  </a:cubicBezTo>
                  <a:cubicBezTo>
                    <a:pt x="17823" y="71701"/>
                    <a:pt x="18" y="109500"/>
                    <a:pt x="18" y="149750"/>
                  </a:cubicBezTo>
                  <a:cubicBezTo>
                    <a:pt x="18" y="184622"/>
                    <a:pt x="13790" y="218419"/>
                    <a:pt x="38886" y="245199"/>
                  </a:cubicBezTo>
                  <a:cubicBezTo>
                    <a:pt x="43888" y="265738"/>
                    <a:pt x="37830" y="287406"/>
                    <a:pt x="22877" y="302374"/>
                  </a:cubicBezTo>
                  <a:cubicBezTo>
                    <a:pt x="16608" y="308650"/>
                    <a:pt x="21011" y="319405"/>
                    <a:pt x="29957" y="319405"/>
                  </a:cubicBezTo>
                  <a:cubicBezTo>
                    <a:pt x="58347" y="319352"/>
                    <a:pt x="85627" y="308333"/>
                    <a:pt x="106092" y="288640"/>
                  </a:cubicBezTo>
                  <a:cubicBezTo>
                    <a:pt x="126327" y="295763"/>
                    <a:pt x="147584" y="299447"/>
                    <a:pt x="169070" y="299447"/>
                  </a:cubicBezTo>
                  <a:cubicBezTo>
                    <a:pt x="169229" y="299447"/>
                    <a:pt x="169387" y="299447"/>
                    <a:pt x="169546" y="299447"/>
                  </a:cubicBezTo>
                  <a:cubicBezTo>
                    <a:pt x="214579" y="299447"/>
                    <a:pt x="257234" y="284056"/>
                    <a:pt x="289516" y="256059"/>
                  </a:cubicBezTo>
                  <a:cubicBezTo>
                    <a:pt x="322326" y="227675"/>
                    <a:pt x="340342" y="189929"/>
                    <a:pt x="340342" y="149750"/>
                  </a:cubicBezTo>
                  <a:cubicBezTo>
                    <a:pt x="340342" y="109500"/>
                    <a:pt x="322326" y="71754"/>
                    <a:pt x="289516" y="43387"/>
                  </a:cubicBezTo>
                  <a:cubicBezTo>
                    <a:pt x="257234" y="15391"/>
                    <a:pt x="214579" y="0"/>
                    <a:pt x="16954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71" name="Google Shape;1274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RMAAIERAACkEwAA1REAAAAAAAAmAAAACAAAAP//////////"/>
                </a:ext>
              </a:extLst>
            </p:cNvSpPr>
            <p:nvPr/>
          </p:nvSpPr>
          <p:spPr>
            <a:xfrm>
              <a:off x="3137535" y="2845435"/>
              <a:ext cx="55245" cy="53340"/>
            </a:xfrm>
            <a:custGeom>
              <a:avLst/>
              <a:gdLst/>
              <a:ahLst/>
              <a:cxnLst/>
              <a:rect l="0" t="0" r="55245" b="53340"/>
              <a:pathLst>
                <a:path w="55245" h="53340">
                  <a:moveTo>
                    <a:pt x="26583" y="20016"/>
                  </a:moveTo>
                  <a:cubicBezTo>
                    <a:pt x="32481" y="20016"/>
                    <a:pt x="35456" y="27164"/>
                    <a:pt x="31266" y="31365"/>
                  </a:cubicBezTo>
                  <a:cubicBezTo>
                    <a:pt x="29893" y="32742"/>
                    <a:pt x="28238" y="33342"/>
                    <a:pt x="26601" y="33342"/>
                  </a:cubicBezTo>
                  <a:cubicBezTo>
                    <a:pt x="23203" y="33342"/>
                    <a:pt x="19929" y="30677"/>
                    <a:pt x="19929" y="26688"/>
                  </a:cubicBezTo>
                  <a:cubicBezTo>
                    <a:pt x="19929" y="22946"/>
                    <a:pt x="22869" y="20016"/>
                    <a:pt x="26583" y="20016"/>
                  </a:cubicBezTo>
                  <a:close/>
                  <a:moveTo>
                    <a:pt x="26566" y="18"/>
                  </a:moveTo>
                  <a:cubicBezTo>
                    <a:pt x="23133" y="18"/>
                    <a:pt x="19682" y="688"/>
                    <a:pt x="16372" y="2065"/>
                  </a:cubicBezTo>
                  <a:cubicBezTo>
                    <a:pt x="6443" y="6160"/>
                    <a:pt x="0" y="15868"/>
                    <a:pt x="0" y="26688"/>
                  </a:cubicBezTo>
                  <a:cubicBezTo>
                    <a:pt x="0" y="41391"/>
                    <a:pt x="11865" y="53322"/>
                    <a:pt x="26583" y="53322"/>
                  </a:cubicBezTo>
                  <a:cubicBezTo>
                    <a:pt x="37322" y="53322"/>
                    <a:pt x="46988" y="46827"/>
                    <a:pt x="51090" y="36854"/>
                  </a:cubicBezTo>
                  <a:cubicBezTo>
                    <a:pt x="55227" y="26899"/>
                    <a:pt x="52956" y="15444"/>
                    <a:pt x="45350" y="7819"/>
                  </a:cubicBezTo>
                  <a:cubicBezTo>
                    <a:pt x="40263" y="2718"/>
                    <a:pt x="33485" y="18"/>
                    <a:pt x="26566"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70" name="Google Shape;1274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RIAAIERAAAwEwAA1REAAAAAAAAmAAAACAAAAP//////////"/>
                </a:ext>
              </a:extLst>
            </p:cNvSpPr>
            <p:nvPr/>
          </p:nvSpPr>
          <p:spPr>
            <a:xfrm>
              <a:off x="3063875" y="2845435"/>
              <a:ext cx="55245" cy="53340"/>
            </a:xfrm>
            <a:custGeom>
              <a:avLst/>
              <a:gdLst/>
              <a:ahLst/>
              <a:cxnLst/>
              <a:rect l="0" t="0" r="55245" b="53340"/>
              <a:pathLst>
                <a:path w="55245" h="53340">
                  <a:moveTo>
                    <a:pt x="26583" y="20016"/>
                  </a:moveTo>
                  <a:cubicBezTo>
                    <a:pt x="32481" y="20016"/>
                    <a:pt x="35456" y="27164"/>
                    <a:pt x="31266" y="31365"/>
                  </a:cubicBezTo>
                  <a:cubicBezTo>
                    <a:pt x="29911" y="32742"/>
                    <a:pt x="28256" y="33342"/>
                    <a:pt x="26636" y="33342"/>
                  </a:cubicBezTo>
                  <a:cubicBezTo>
                    <a:pt x="23221" y="33342"/>
                    <a:pt x="19929" y="30677"/>
                    <a:pt x="19929" y="26688"/>
                  </a:cubicBezTo>
                  <a:cubicBezTo>
                    <a:pt x="19929" y="22946"/>
                    <a:pt x="22921" y="20016"/>
                    <a:pt x="26583" y="20016"/>
                  </a:cubicBezTo>
                  <a:close/>
                  <a:moveTo>
                    <a:pt x="26601" y="18"/>
                  </a:moveTo>
                  <a:cubicBezTo>
                    <a:pt x="23168" y="18"/>
                    <a:pt x="19717" y="688"/>
                    <a:pt x="16425" y="2065"/>
                  </a:cubicBezTo>
                  <a:cubicBezTo>
                    <a:pt x="6496" y="6160"/>
                    <a:pt x="0" y="15868"/>
                    <a:pt x="0" y="26688"/>
                  </a:cubicBezTo>
                  <a:cubicBezTo>
                    <a:pt x="0" y="41391"/>
                    <a:pt x="11918" y="53322"/>
                    <a:pt x="26583" y="53322"/>
                  </a:cubicBezTo>
                  <a:cubicBezTo>
                    <a:pt x="37322" y="53322"/>
                    <a:pt x="47040" y="46827"/>
                    <a:pt x="51142" y="36854"/>
                  </a:cubicBezTo>
                  <a:cubicBezTo>
                    <a:pt x="55227" y="26899"/>
                    <a:pt x="53009" y="15444"/>
                    <a:pt x="45403" y="7819"/>
                  </a:cubicBezTo>
                  <a:cubicBezTo>
                    <a:pt x="40315" y="2718"/>
                    <a:pt x="33502" y="18"/>
                    <a:pt x="26601"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69" name="Google Shape;1274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RIAAIERAAC8EgAA1REAAAAAAAAmAAAACAAAAP//////////"/>
                </a:ext>
              </a:extLst>
            </p:cNvSpPr>
            <p:nvPr/>
          </p:nvSpPr>
          <p:spPr>
            <a:xfrm>
              <a:off x="2990215" y="2845435"/>
              <a:ext cx="55245" cy="53340"/>
            </a:xfrm>
            <a:custGeom>
              <a:avLst/>
              <a:gdLst/>
              <a:ahLst/>
              <a:cxnLst/>
              <a:rect l="0" t="0" r="55245" b="53340"/>
              <a:pathLst>
                <a:path w="55245" h="53340">
                  <a:moveTo>
                    <a:pt x="26583" y="20016"/>
                  </a:moveTo>
                  <a:cubicBezTo>
                    <a:pt x="32481" y="20016"/>
                    <a:pt x="35456" y="27164"/>
                    <a:pt x="31266" y="31365"/>
                  </a:cubicBezTo>
                  <a:cubicBezTo>
                    <a:pt x="29893" y="32742"/>
                    <a:pt x="28238" y="33342"/>
                    <a:pt x="26601" y="33342"/>
                  </a:cubicBezTo>
                  <a:cubicBezTo>
                    <a:pt x="23203" y="33342"/>
                    <a:pt x="19946" y="30677"/>
                    <a:pt x="19946" y="26688"/>
                  </a:cubicBezTo>
                  <a:cubicBezTo>
                    <a:pt x="19946" y="22946"/>
                    <a:pt x="22869" y="20016"/>
                    <a:pt x="26583" y="20016"/>
                  </a:cubicBezTo>
                  <a:close/>
                  <a:moveTo>
                    <a:pt x="26566" y="18"/>
                  </a:moveTo>
                  <a:cubicBezTo>
                    <a:pt x="23133" y="18"/>
                    <a:pt x="19682" y="688"/>
                    <a:pt x="16372" y="2065"/>
                  </a:cubicBezTo>
                  <a:cubicBezTo>
                    <a:pt x="6443" y="6160"/>
                    <a:pt x="0" y="15868"/>
                    <a:pt x="0" y="26688"/>
                  </a:cubicBezTo>
                  <a:cubicBezTo>
                    <a:pt x="0" y="41391"/>
                    <a:pt x="11865" y="53322"/>
                    <a:pt x="26583" y="53322"/>
                  </a:cubicBezTo>
                  <a:cubicBezTo>
                    <a:pt x="37322" y="53322"/>
                    <a:pt x="46988" y="46827"/>
                    <a:pt x="51090" y="36854"/>
                  </a:cubicBezTo>
                  <a:cubicBezTo>
                    <a:pt x="55227" y="26899"/>
                    <a:pt x="52956" y="15444"/>
                    <a:pt x="45350" y="7819"/>
                  </a:cubicBezTo>
                  <a:cubicBezTo>
                    <a:pt x="40263" y="2718"/>
                    <a:pt x="33485" y="18"/>
                    <a:pt x="26566"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73" name="Google Shape;12750;p73"/>
          <p:cNvGrpSpPr>
            <a:extLst>
              <a:ext uri="smNativeData">
                <pr:smNativeData xmlns:pr="smNativeData" xmlns="smNativeData" val="SMDATA_6_r2NKZxMAAAAlAAAAAQAAAA8BAAAAkAAAAEgAAACQAAAASAAAAAAAAAAAAAAAAAAAABcAAAAUAAAAAAAAAAAAAAD/fwAA/38AAAAAAAAJAAAABAAAABoAAAAfAAAAVAAAAAAAAAAAAAAAAAAAAAAAAAAAAAAAAAAAAAAAAAAAAAAAAAAAAAAAAAAAAAAAAAAAAAAAAAAAAAAAAAAAAAAAAAAAAAAAAAAAAAAAAAAAAAAAAAAAACEAAAAYAAAAFAAAAIUUAADHEAAApBYAAJ4SAAAQAAAAJgAAAAgAAAD/////AAAAAA=="/>
              </a:ext>
            </a:extLst>
          </p:cNvGrpSpPr>
          <p:nvPr/>
        </p:nvGrpSpPr>
        <p:grpSpPr>
          <a:xfrm>
            <a:off x="3335655" y="2727325"/>
            <a:ext cx="344805" cy="299085"/>
            <a:chOff x="3335655" y="2727325"/>
            <a:chExt cx="344805" cy="299085"/>
          </a:xfrm>
        </p:grpSpPr>
        <p:sp>
          <p:nvSpPr>
            <p:cNvPr id="76" name="Google Shape;1275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RQAAMcQAACkFgAAnhIAAAAAAAAmAAAACAAAAP//////////"/>
                </a:ext>
              </a:extLst>
            </p:cNvSpPr>
            <p:nvPr/>
          </p:nvSpPr>
          <p:spPr>
            <a:xfrm>
              <a:off x="3335655" y="2727325"/>
              <a:ext cx="344805" cy="299085"/>
            </a:xfrm>
            <a:custGeom>
              <a:avLst/>
              <a:gdLst/>
              <a:ahLst/>
              <a:cxnLst/>
              <a:rect l="0" t="0" r="344805" b="299085"/>
              <a:pathLst>
                <a:path w="344805" h="299085">
                  <a:moveTo>
                    <a:pt x="64426" y="20015"/>
                  </a:moveTo>
                  <a:cubicBezTo>
                    <a:pt x="80533" y="20015"/>
                    <a:pt x="95090" y="29697"/>
                    <a:pt x="101251" y="44572"/>
                  </a:cubicBezTo>
                  <a:cubicBezTo>
                    <a:pt x="107412" y="59500"/>
                    <a:pt x="104015" y="76628"/>
                    <a:pt x="92591" y="88053"/>
                  </a:cubicBezTo>
                  <a:cubicBezTo>
                    <a:pt x="84986" y="95657"/>
                    <a:pt x="74794" y="99706"/>
                    <a:pt x="64426" y="99706"/>
                  </a:cubicBezTo>
                  <a:cubicBezTo>
                    <a:pt x="59286" y="99706"/>
                    <a:pt x="54093" y="98703"/>
                    <a:pt x="49164" y="96661"/>
                  </a:cubicBezTo>
                  <a:cubicBezTo>
                    <a:pt x="34290" y="90500"/>
                    <a:pt x="24556" y="75994"/>
                    <a:pt x="24556" y="59887"/>
                  </a:cubicBezTo>
                  <a:cubicBezTo>
                    <a:pt x="24556" y="37830"/>
                    <a:pt x="42422" y="20015"/>
                    <a:pt x="64426" y="20015"/>
                  </a:cubicBezTo>
                  <a:close/>
                  <a:moveTo>
                    <a:pt x="184002" y="20015"/>
                  </a:moveTo>
                  <a:cubicBezTo>
                    <a:pt x="194388" y="20015"/>
                    <a:pt x="204580" y="24046"/>
                    <a:pt x="212184" y="31651"/>
                  </a:cubicBezTo>
                  <a:cubicBezTo>
                    <a:pt x="223609" y="43075"/>
                    <a:pt x="227006" y="60204"/>
                    <a:pt x="220845" y="75132"/>
                  </a:cubicBezTo>
                  <a:cubicBezTo>
                    <a:pt x="214684" y="90024"/>
                    <a:pt x="200109" y="99741"/>
                    <a:pt x="184002" y="99741"/>
                  </a:cubicBezTo>
                  <a:cubicBezTo>
                    <a:pt x="161999" y="99689"/>
                    <a:pt x="144149" y="81891"/>
                    <a:pt x="144149" y="59887"/>
                  </a:cubicBezTo>
                  <a:cubicBezTo>
                    <a:pt x="144149" y="43727"/>
                    <a:pt x="153866" y="29204"/>
                    <a:pt x="168758" y="23043"/>
                  </a:cubicBezTo>
                  <a:cubicBezTo>
                    <a:pt x="173687" y="21001"/>
                    <a:pt x="178862" y="20015"/>
                    <a:pt x="184002" y="20015"/>
                  </a:cubicBezTo>
                  <a:close/>
                  <a:moveTo>
                    <a:pt x="263743" y="159541"/>
                  </a:moveTo>
                  <a:lnTo>
                    <a:pt x="263743" y="239268"/>
                  </a:lnTo>
                  <a:lnTo>
                    <a:pt x="243799" y="239268"/>
                  </a:lnTo>
                  <a:lnTo>
                    <a:pt x="243799" y="159541"/>
                  </a:lnTo>
                  <a:close/>
                  <a:moveTo>
                    <a:pt x="324860" y="128083"/>
                  </a:moveTo>
                  <a:lnTo>
                    <a:pt x="324860" y="270690"/>
                  </a:lnTo>
                  <a:lnTo>
                    <a:pt x="283670" y="243792"/>
                  </a:lnTo>
                  <a:lnTo>
                    <a:pt x="283670" y="154964"/>
                  </a:lnTo>
                  <a:lnTo>
                    <a:pt x="324860" y="128083"/>
                  </a:lnTo>
                  <a:close/>
                  <a:moveTo>
                    <a:pt x="213927" y="119686"/>
                  </a:moveTo>
                  <a:cubicBezTo>
                    <a:pt x="219402" y="119686"/>
                    <a:pt x="223873" y="124087"/>
                    <a:pt x="223873" y="129615"/>
                  </a:cubicBezTo>
                  <a:lnTo>
                    <a:pt x="223873" y="269141"/>
                  </a:lnTo>
                  <a:cubicBezTo>
                    <a:pt x="223873" y="274668"/>
                    <a:pt x="219402" y="279140"/>
                    <a:pt x="213927" y="279140"/>
                  </a:cubicBezTo>
                  <a:lnTo>
                    <a:pt x="34554" y="279140"/>
                  </a:lnTo>
                  <a:cubicBezTo>
                    <a:pt x="29027" y="279140"/>
                    <a:pt x="24556" y="274668"/>
                    <a:pt x="24556" y="269141"/>
                  </a:cubicBezTo>
                  <a:lnTo>
                    <a:pt x="24556" y="129615"/>
                  </a:lnTo>
                  <a:cubicBezTo>
                    <a:pt x="24556" y="124087"/>
                    <a:pt x="29027" y="119686"/>
                    <a:pt x="34554" y="119686"/>
                  </a:cubicBezTo>
                  <a:close/>
                  <a:moveTo>
                    <a:pt x="64356" y="0"/>
                  </a:moveTo>
                  <a:cubicBezTo>
                    <a:pt x="63775" y="0"/>
                    <a:pt x="63194" y="17"/>
                    <a:pt x="62613" y="35"/>
                  </a:cubicBezTo>
                  <a:cubicBezTo>
                    <a:pt x="38691" y="774"/>
                    <a:pt x="17550" y="15649"/>
                    <a:pt x="8766" y="37935"/>
                  </a:cubicBezTo>
                  <a:cubicBezTo>
                    <a:pt x="0" y="60151"/>
                    <a:pt x="5368" y="85500"/>
                    <a:pt x="22373" y="102294"/>
                  </a:cubicBezTo>
                  <a:cubicBezTo>
                    <a:pt x="11582" y="107135"/>
                    <a:pt x="4629" y="117820"/>
                    <a:pt x="4629" y="129615"/>
                  </a:cubicBezTo>
                  <a:lnTo>
                    <a:pt x="4629" y="269141"/>
                  </a:lnTo>
                  <a:cubicBezTo>
                    <a:pt x="4629" y="285671"/>
                    <a:pt x="18025" y="299014"/>
                    <a:pt x="34554" y="299067"/>
                  </a:cubicBezTo>
                  <a:lnTo>
                    <a:pt x="213927" y="299067"/>
                  </a:lnTo>
                  <a:cubicBezTo>
                    <a:pt x="230403" y="299014"/>
                    <a:pt x="243799" y="285671"/>
                    <a:pt x="243799" y="269141"/>
                  </a:cubicBezTo>
                  <a:lnTo>
                    <a:pt x="243799" y="259212"/>
                  </a:lnTo>
                  <a:lnTo>
                    <a:pt x="270749" y="259212"/>
                  </a:lnTo>
                  <a:lnTo>
                    <a:pt x="329384" y="297430"/>
                  </a:lnTo>
                  <a:cubicBezTo>
                    <a:pt x="331109" y="298539"/>
                    <a:pt x="332975" y="299049"/>
                    <a:pt x="334806" y="299049"/>
                  </a:cubicBezTo>
                  <a:cubicBezTo>
                    <a:pt x="339999" y="299049"/>
                    <a:pt x="344787" y="294930"/>
                    <a:pt x="344787" y="289086"/>
                  </a:cubicBezTo>
                  <a:lnTo>
                    <a:pt x="344787" y="109687"/>
                  </a:lnTo>
                  <a:cubicBezTo>
                    <a:pt x="344787" y="106026"/>
                    <a:pt x="342780" y="102664"/>
                    <a:pt x="339576" y="100921"/>
                  </a:cubicBezTo>
                  <a:cubicBezTo>
                    <a:pt x="338080" y="100111"/>
                    <a:pt x="336461" y="99706"/>
                    <a:pt x="334824" y="99706"/>
                  </a:cubicBezTo>
                  <a:cubicBezTo>
                    <a:pt x="332923" y="99706"/>
                    <a:pt x="331039" y="100252"/>
                    <a:pt x="329384" y="101343"/>
                  </a:cubicBezTo>
                  <a:lnTo>
                    <a:pt x="270749" y="139614"/>
                  </a:lnTo>
                  <a:lnTo>
                    <a:pt x="243799" y="139614"/>
                  </a:lnTo>
                  <a:lnTo>
                    <a:pt x="243799" y="129615"/>
                  </a:lnTo>
                  <a:cubicBezTo>
                    <a:pt x="243799" y="117820"/>
                    <a:pt x="236846" y="107135"/>
                    <a:pt x="226056" y="102294"/>
                  </a:cubicBezTo>
                  <a:cubicBezTo>
                    <a:pt x="243060" y="85500"/>
                    <a:pt x="248429" y="60151"/>
                    <a:pt x="239663" y="37935"/>
                  </a:cubicBezTo>
                  <a:cubicBezTo>
                    <a:pt x="230896" y="15649"/>
                    <a:pt x="209738" y="774"/>
                    <a:pt x="185815" y="35"/>
                  </a:cubicBezTo>
                  <a:cubicBezTo>
                    <a:pt x="185234" y="17"/>
                    <a:pt x="184654" y="0"/>
                    <a:pt x="184073" y="0"/>
                  </a:cubicBezTo>
                  <a:cubicBezTo>
                    <a:pt x="160837" y="0"/>
                    <a:pt x="139643" y="13431"/>
                    <a:pt x="129803" y="34626"/>
                  </a:cubicBezTo>
                  <a:cubicBezTo>
                    <a:pt x="119699" y="56313"/>
                    <a:pt x="123519" y="81891"/>
                    <a:pt x="139520" y="99741"/>
                  </a:cubicBezTo>
                  <a:lnTo>
                    <a:pt x="108961" y="99741"/>
                  </a:lnTo>
                  <a:cubicBezTo>
                    <a:pt x="124909" y="81891"/>
                    <a:pt x="128729" y="56313"/>
                    <a:pt x="118643" y="34626"/>
                  </a:cubicBezTo>
                  <a:cubicBezTo>
                    <a:pt x="108785" y="13431"/>
                    <a:pt x="87591" y="0"/>
                    <a:pt x="643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75" name="Google Shape;1275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Ay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hUAALIRAACKFQAAUBIAAAAAAAAmAAAACAAAAP//////////"/>
                </a:ext>
              </a:extLst>
            </p:cNvSpPr>
            <p:nvPr/>
          </p:nvSpPr>
          <p:spPr>
            <a:xfrm>
              <a:off x="3420110" y="2876550"/>
              <a:ext cx="81280" cy="100330"/>
            </a:xfrm>
            <a:custGeom>
              <a:avLst/>
              <a:gdLst/>
              <a:ahLst/>
              <a:cxnLst/>
              <a:rect l="0" t="0" r="81280" b="100330"/>
              <a:pathLst>
                <a:path w="81280" h="100330">
                  <a:moveTo>
                    <a:pt x="19955" y="28797"/>
                  </a:moveTo>
                  <a:lnTo>
                    <a:pt x="51868" y="50192"/>
                  </a:lnTo>
                  <a:lnTo>
                    <a:pt x="19955" y="71568"/>
                  </a:lnTo>
                  <a:lnTo>
                    <a:pt x="19955" y="28797"/>
                  </a:lnTo>
                  <a:close/>
                  <a:moveTo>
                    <a:pt x="10021" y="18"/>
                  </a:moveTo>
                  <a:cubicBezTo>
                    <a:pt x="4826" y="18"/>
                    <a:pt x="18" y="4180"/>
                    <a:pt x="18" y="10077"/>
                  </a:cubicBezTo>
                  <a:lnTo>
                    <a:pt x="18" y="90288"/>
                  </a:lnTo>
                  <a:cubicBezTo>
                    <a:pt x="18" y="96168"/>
                    <a:pt x="4843" y="100330"/>
                    <a:pt x="10057" y="100330"/>
                  </a:cubicBezTo>
                  <a:cubicBezTo>
                    <a:pt x="11906" y="100330"/>
                    <a:pt x="13808" y="99799"/>
                    <a:pt x="15552" y="98630"/>
                  </a:cubicBezTo>
                  <a:lnTo>
                    <a:pt x="75380" y="58533"/>
                  </a:lnTo>
                  <a:cubicBezTo>
                    <a:pt x="81280" y="54513"/>
                    <a:pt x="81280" y="45746"/>
                    <a:pt x="75380" y="41797"/>
                  </a:cubicBezTo>
                  <a:lnTo>
                    <a:pt x="75380" y="41850"/>
                  </a:lnTo>
                  <a:lnTo>
                    <a:pt x="15552" y="1736"/>
                  </a:lnTo>
                  <a:cubicBezTo>
                    <a:pt x="13790" y="549"/>
                    <a:pt x="11871" y="18"/>
                    <a:pt x="10021"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74" name="Google Shape;1275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xUAAKMRAADGFQAAwhEAAAAAAAAmAAAACAAAAP//////////"/>
                </a:ext>
              </a:extLst>
            </p:cNvSpPr>
            <p:nvPr/>
          </p:nvSpPr>
          <p:spPr>
            <a:xfrm>
              <a:off x="3519805" y="2867025"/>
              <a:ext cx="19685" cy="19685"/>
            </a:xfrm>
            <a:custGeom>
              <a:avLst/>
              <a:gdLst/>
              <a:ahLst/>
              <a:cxnLst/>
              <a:rect l="0" t="0" r="19685" b="19685"/>
              <a:pathLst>
                <a:path w="19685" h="19685">
                  <a:moveTo>
                    <a:pt x="9868" y="17"/>
                  </a:moveTo>
                  <a:cubicBezTo>
                    <a:pt x="4413" y="17"/>
                    <a:pt x="0" y="4357"/>
                    <a:pt x="0" y="9807"/>
                  </a:cubicBezTo>
                  <a:cubicBezTo>
                    <a:pt x="0" y="15258"/>
                    <a:pt x="4413" y="19667"/>
                    <a:pt x="9868" y="19667"/>
                  </a:cubicBezTo>
                  <a:cubicBezTo>
                    <a:pt x="15271" y="19667"/>
                    <a:pt x="19685" y="15258"/>
                    <a:pt x="19685" y="9807"/>
                  </a:cubicBezTo>
                  <a:cubicBezTo>
                    <a:pt x="19685" y="4357"/>
                    <a:pt x="15271" y="17"/>
                    <a:pt x="9868"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77" name="Google Shape;12754;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YXAACnEAAARxkAAL4SAAAQAAAAJgAAAAgAAAD/////AAAAAA=="/>
              </a:ext>
            </a:extLst>
          </p:cNvGrpSpPr>
          <p:nvPr/>
        </p:nvGrpSpPr>
        <p:grpSpPr>
          <a:xfrm>
            <a:off x="3752850" y="2707005"/>
            <a:ext cx="356235" cy="339725"/>
            <a:chOff x="3752850" y="2707005"/>
            <a:chExt cx="356235" cy="339725"/>
          </a:xfrm>
        </p:grpSpPr>
        <p:sp>
          <p:nvSpPr>
            <p:cNvPr id="79" name="Google Shape;1275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hcAAKcQAABHGQAAvhIAAAAAAAAmAAAACAAAAP//////////"/>
                </a:ext>
              </a:extLst>
            </p:cNvSpPr>
            <p:nvPr/>
          </p:nvSpPr>
          <p:spPr>
            <a:xfrm>
              <a:off x="3752850" y="2707005"/>
              <a:ext cx="356235" cy="339725"/>
            </a:xfrm>
            <a:custGeom>
              <a:avLst/>
              <a:gdLst/>
              <a:ahLst/>
              <a:cxnLst/>
              <a:rect l="0" t="0" r="356235" b="339725"/>
              <a:pathLst>
                <a:path w="356235" h="339725">
                  <a:moveTo>
                    <a:pt x="213980" y="19848"/>
                  </a:moveTo>
                  <a:cubicBezTo>
                    <a:pt x="242086" y="19848"/>
                    <a:pt x="270208" y="30537"/>
                    <a:pt x="291596" y="51897"/>
                  </a:cubicBezTo>
                  <a:cubicBezTo>
                    <a:pt x="334459" y="94635"/>
                    <a:pt x="334459" y="163902"/>
                    <a:pt x="291596" y="206693"/>
                  </a:cubicBezTo>
                  <a:cubicBezTo>
                    <a:pt x="270491" y="227667"/>
                    <a:pt x="242385" y="238725"/>
                    <a:pt x="213857" y="238725"/>
                  </a:cubicBezTo>
                  <a:cubicBezTo>
                    <a:pt x="198059" y="238725"/>
                    <a:pt x="182119" y="235332"/>
                    <a:pt x="167185" y="228352"/>
                  </a:cubicBezTo>
                  <a:cubicBezTo>
                    <a:pt x="166815" y="228194"/>
                    <a:pt x="166445" y="227983"/>
                    <a:pt x="166074" y="227825"/>
                  </a:cubicBezTo>
                  <a:cubicBezTo>
                    <a:pt x="155054" y="222516"/>
                    <a:pt x="144987" y="215343"/>
                    <a:pt x="136365" y="206693"/>
                  </a:cubicBezTo>
                  <a:cubicBezTo>
                    <a:pt x="93554" y="164008"/>
                    <a:pt x="93554" y="94582"/>
                    <a:pt x="136365" y="51897"/>
                  </a:cubicBezTo>
                  <a:cubicBezTo>
                    <a:pt x="157770" y="30537"/>
                    <a:pt x="185875" y="19848"/>
                    <a:pt x="213980" y="19848"/>
                  </a:cubicBezTo>
                  <a:close/>
                  <a:moveTo>
                    <a:pt x="103516" y="197182"/>
                  </a:moveTo>
                  <a:cubicBezTo>
                    <a:pt x="114166" y="214393"/>
                    <a:pt x="128642" y="228827"/>
                    <a:pt x="145833" y="239445"/>
                  </a:cubicBezTo>
                  <a:lnTo>
                    <a:pt x="136365" y="248913"/>
                  </a:lnTo>
                  <a:cubicBezTo>
                    <a:pt x="134390" y="250890"/>
                    <a:pt x="131833" y="251857"/>
                    <a:pt x="129277" y="251857"/>
                  </a:cubicBezTo>
                  <a:cubicBezTo>
                    <a:pt x="126738" y="251857"/>
                    <a:pt x="124199" y="250890"/>
                    <a:pt x="122259" y="248939"/>
                  </a:cubicBezTo>
                  <a:lnTo>
                    <a:pt x="93978" y="220658"/>
                  </a:lnTo>
                  <a:cubicBezTo>
                    <a:pt x="90099" y="216890"/>
                    <a:pt x="90099" y="210561"/>
                    <a:pt x="93978" y="206693"/>
                  </a:cubicBezTo>
                  <a:lnTo>
                    <a:pt x="103516" y="197155"/>
                  </a:lnTo>
                  <a:close/>
                  <a:moveTo>
                    <a:pt x="86960" y="241942"/>
                  </a:moveTo>
                  <a:lnTo>
                    <a:pt x="101066" y="256048"/>
                  </a:lnTo>
                  <a:lnTo>
                    <a:pt x="86960" y="270154"/>
                  </a:lnTo>
                  <a:lnTo>
                    <a:pt x="72837" y="256031"/>
                  </a:lnTo>
                  <a:lnTo>
                    <a:pt x="86960" y="241908"/>
                  </a:lnTo>
                  <a:close/>
                  <a:moveTo>
                    <a:pt x="58678" y="270071"/>
                  </a:moveTo>
                  <a:lnTo>
                    <a:pt x="72784" y="284177"/>
                  </a:lnTo>
                  <a:lnTo>
                    <a:pt x="39989" y="316972"/>
                  </a:lnTo>
                  <a:cubicBezTo>
                    <a:pt x="38032" y="318821"/>
                    <a:pt x="35493" y="319788"/>
                    <a:pt x="32936" y="319788"/>
                  </a:cubicBezTo>
                  <a:cubicBezTo>
                    <a:pt x="30379" y="319788"/>
                    <a:pt x="27805" y="318804"/>
                    <a:pt x="25830" y="316835"/>
                  </a:cubicBezTo>
                  <a:cubicBezTo>
                    <a:pt x="21951" y="312967"/>
                    <a:pt x="21951" y="306656"/>
                    <a:pt x="25830" y="302770"/>
                  </a:cubicBezTo>
                  <a:lnTo>
                    <a:pt x="58678" y="269922"/>
                  </a:lnTo>
                  <a:close/>
                  <a:moveTo>
                    <a:pt x="213963" y="17"/>
                  </a:moveTo>
                  <a:cubicBezTo>
                    <a:pt x="180727" y="17"/>
                    <a:pt x="147490" y="12622"/>
                    <a:pt x="122206" y="37833"/>
                  </a:cubicBezTo>
                  <a:cubicBezTo>
                    <a:pt x="84086" y="75789"/>
                    <a:pt x="74706" y="131730"/>
                    <a:pt x="93978" y="178564"/>
                  </a:cubicBezTo>
                  <a:lnTo>
                    <a:pt x="79819" y="192723"/>
                  </a:lnTo>
                  <a:cubicBezTo>
                    <a:pt x="70880" y="201595"/>
                    <a:pt x="68535" y="215184"/>
                    <a:pt x="74018" y="226647"/>
                  </a:cubicBezTo>
                  <a:lnTo>
                    <a:pt x="11725" y="288940"/>
                  </a:lnTo>
                  <a:cubicBezTo>
                    <a:pt x="17" y="300379"/>
                    <a:pt x="17" y="319278"/>
                    <a:pt x="11725" y="330952"/>
                  </a:cubicBezTo>
                  <a:cubicBezTo>
                    <a:pt x="17561" y="336806"/>
                    <a:pt x="25231" y="339725"/>
                    <a:pt x="32883" y="339725"/>
                  </a:cubicBezTo>
                  <a:cubicBezTo>
                    <a:pt x="40553" y="339725"/>
                    <a:pt x="48223" y="336806"/>
                    <a:pt x="54059" y="330952"/>
                  </a:cubicBezTo>
                  <a:lnTo>
                    <a:pt x="116335" y="268676"/>
                  </a:lnTo>
                  <a:cubicBezTo>
                    <a:pt x="120443" y="270791"/>
                    <a:pt x="124851" y="271741"/>
                    <a:pt x="129206" y="271741"/>
                  </a:cubicBezTo>
                  <a:cubicBezTo>
                    <a:pt x="136999" y="271741"/>
                    <a:pt x="144687" y="268735"/>
                    <a:pt x="150417" y="263021"/>
                  </a:cubicBezTo>
                  <a:lnTo>
                    <a:pt x="164523" y="248915"/>
                  </a:lnTo>
                  <a:cubicBezTo>
                    <a:pt x="180568" y="255584"/>
                    <a:pt x="197301" y="258731"/>
                    <a:pt x="213822" y="258731"/>
                  </a:cubicBezTo>
                  <a:cubicBezTo>
                    <a:pt x="256191" y="258731"/>
                    <a:pt x="297238" y="237986"/>
                    <a:pt x="321888" y="201067"/>
                  </a:cubicBezTo>
                  <a:cubicBezTo>
                    <a:pt x="356235" y="149785"/>
                    <a:pt x="349481" y="81415"/>
                    <a:pt x="305772" y="37833"/>
                  </a:cubicBezTo>
                  <a:cubicBezTo>
                    <a:pt x="280453" y="12622"/>
                    <a:pt x="247199" y="17"/>
                    <a:pt x="213963"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78" name="Google Shape;1275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cAAOYQAAACGQAA/xEAAAAAAAAmAAAACAAAAP//////////"/>
                </a:ext>
              </a:extLst>
            </p:cNvSpPr>
            <p:nvPr/>
          </p:nvSpPr>
          <p:spPr>
            <a:xfrm>
              <a:off x="3870325" y="2747010"/>
              <a:ext cx="194945" cy="178435"/>
            </a:xfrm>
            <a:custGeom>
              <a:avLst/>
              <a:gdLst/>
              <a:ahLst/>
              <a:cxnLst/>
              <a:rect l="0" t="0" r="194945" b="178435"/>
              <a:pathLst>
                <a:path w="194945" h="178435">
                  <a:moveTo>
                    <a:pt x="96342" y="19867"/>
                  </a:moveTo>
                  <a:cubicBezTo>
                    <a:pt x="114547" y="19867"/>
                    <a:pt x="132435" y="26916"/>
                    <a:pt x="145837" y="40207"/>
                  </a:cubicBezTo>
                  <a:cubicBezTo>
                    <a:pt x="173084" y="67316"/>
                    <a:pt x="173084" y="111311"/>
                    <a:pt x="145837" y="138472"/>
                  </a:cubicBezTo>
                  <a:cubicBezTo>
                    <a:pt x="132453" y="151729"/>
                    <a:pt x="114583" y="158778"/>
                    <a:pt x="96413" y="158778"/>
                  </a:cubicBezTo>
                  <a:cubicBezTo>
                    <a:pt x="87372" y="158778"/>
                    <a:pt x="78278" y="157042"/>
                    <a:pt x="69590" y="153447"/>
                  </a:cubicBezTo>
                  <a:cubicBezTo>
                    <a:pt x="43474" y="142698"/>
                    <a:pt x="26469" y="117396"/>
                    <a:pt x="26469" y="89340"/>
                  </a:cubicBezTo>
                  <a:cubicBezTo>
                    <a:pt x="26469" y="61214"/>
                    <a:pt x="43474" y="35911"/>
                    <a:pt x="69590" y="25162"/>
                  </a:cubicBezTo>
                  <a:cubicBezTo>
                    <a:pt x="78242" y="21602"/>
                    <a:pt x="87336" y="19867"/>
                    <a:pt x="96342" y="19867"/>
                  </a:cubicBezTo>
                  <a:close/>
                  <a:moveTo>
                    <a:pt x="96554" y="17"/>
                  </a:moveTo>
                  <a:cubicBezTo>
                    <a:pt x="96501" y="17"/>
                    <a:pt x="96430" y="17"/>
                    <a:pt x="96360" y="17"/>
                  </a:cubicBezTo>
                  <a:cubicBezTo>
                    <a:pt x="53486" y="70"/>
                    <a:pt x="16651" y="30142"/>
                    <a:pt x="8334" y="71857"/>
                  </a:cubicBezTo>
                  <a:cubicBezTo>
                    <a:pt x="17" y="113643"/>
                    <a:pt x="22514" y="155359"/>
                    <a:pt x="62138" y="171613"/>
                  </a:cubicBezTo>
                  <a:cubicBezTo>
                    <a:pt x="73298" y="176208"/>
                    <a:pt x="84952" y="178417"/>
                    <a:pt x="96465" y="178417"/>
                  </a:cubicBezTo>
                  <a:cubicBezTo>
                    <a:pt x="125725" y="178417"/>
                    <a:pt x="154066" y="164161"/>
                    <a:pt x="171159" y="138736"/>
                  </a:cubicBezTo>
                  <a:cubicBezTo>
                    <a:pt x="194945" y="103368"/>
                    <a:pt x="190247" y="56234"/>
                    <a:pt x="159964" y="26162"/>
                  </a:cubicBezTo>
                  <a:cubicBezTo>
                    <a:pt x="143171" y="9381"/>
                    <a:pt x="120322" y="17"/>
                    <a:pt x="96554"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80" name="Google Shape;1275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kAAM0QAADGGwAAlxIAABAAAAAmAAAACAAAAP//////////"/>
              </a:ext>
            </a:extLst>
          </p:cNvSpPr>
          <p:nvPr/>
        </p:nvSpPr>
        <p:spPr>
          <a:xfrm>
            <a:off x="4173220" y="2731135"/>
            <a:ext cx="341630" cy="290830"/>
          </a:xfrm>
          <a:custGeom>
            <a:avLst/>
            <a:gdLst/>
            <a:ahLst/>
            <a:cxnLst/>
            <a:rect l="0" t="0" r="341630" b="290830"/>
            <a:pathLst>
              <a:path w="341630" h="290830">
                <a:moveTo>
                  <a:pt x="148200" y="72646"/>
                </a:moveTo>
                <a:lnTo>
                  <a:pt x="148200" y="119510"/>
                </a:lnTo>
                <a:lnTo>
                  <a:pt x="93309" y="119510"/>
                </a:lnTo>
                <a:lnTo>
                  <a:pt x="79389" y="72646"/>
                </a:lnTo>
                <a:close/>
                <a:moveTo>
                  <a:pt x="222820" y="72699"/>
                </a:moveTo>
                <a:lnTo>
                  <a:pt x="222820" y="119510"/>
                </a:lnTo>
                <a:lnTo>
                  <a:pt x="168140" y="119510"/>
                </a:lnTo>
                <a:lnTo>
                  <a:pt x="168140" y="72699"/>
                </a:lnTo>
                <a:close/>
                <a:moveTo>
                  <a:pt x="316763" y="72699"/>
                </a:moveTo>
                <a:lnTo>
                  <a:pt x="302842" y="119510"/>
                </a:lnTo>
                <a:lnTo>
                  <a:pt x="242742" y="119510"/>
                </a:lnTo>
                <a:lnTo>
                  <a:pt x="242742" y="72699"/>
                </a:lnTo>
                <a:close/>
                <a:moveTo>
                  <a:pt x="148200" y="139432"/>
                </a:moveTo>
                <a:lnTo>
                  <a:pt x="148200" y="186243"/>
                </a:lnTo>
                <a:lnTo>
                  <a:pt x="113196" y="186243"/>
                </a:lnTo>
                <a:lnTo>
                  <a:pt x="99258" y="139432"/>
                </a:lnTo>
                <a:close/>
                <a:moveTo>
                  <a:pt x="222820" y="139432"/>
                </a:moveTo>
                <a:lnTo>
                  <a:pt x="222820" y="186243"/>
                </a:lnTo>
                <a:lnTo>
                  <a:pt x="168140" y="186243"/>
                </a:lnTo>
                <a:lnTo>
                  <a:pt x="168140" y="139432"/>
                </a:lnTo>
                <a:close/>
                <a:moveTo>
                  <a:pt x="296946" y="139432"/>
                </a:moveTo>
                <a:lnTo>
                  <a:pt x="282920" y="186243"/>
                </a:lnTo>
                <a:lnTo>
                  <a:pt x="242742" y="186243"/>
                </a:lnTo>
                <a:lnTo>
                  <a:pt x="242742" y="139432"/>
                </a:lnTo>
                <a:close/>
                <a:moveTo>
                  <a:pt x="139647" y="238809"/>
                </a:moveTo>
                <a:cubicBezTo>
                  <a:pt x="153885" y="238809"/>
                  <a:pt x="161065" y="256073"/>
                  <a:pt x="150963" y="266175"/>
                </a:cubicBezTo>
                <a:cubicBezTo>
                  <a:pt x="147708" y="269430"/>
                  <a:pt x="143695" y="270891"/>
                  <a:pt x="139753" y="270891"/>
                </a:cubicBezTo>
                <a:cubicBezTo>
                  <a:pt x="131517" y="270891"/>
                  <a:pt x="123597" y="264485"/>
                  <a:pt x="123597" y="254859"/>
                </a:cubicBezTo>
                <a:cubicBezTo>
                  <a:pt x="123597" y="245972"/>
                  <a:pt x="130777" y="238862"/>
                  <a:pt x="139595" y="238809"/>
                </a:cubicBezTo>
                <a:close/>
                <a:moveTo>
                  <a:pt x="262400" y="238809"/>
                </a:moveTo>
                <a:cubicBezTo>
                  <a:pt x="276637" y="238809"/>
                  <a:pt x="283818" y="256073"/>
                  <a:pt x="273716" y="266175"/>
                </a:cubicBezTo>
                <a:cubicBezTo>
                  <a:pt x="270460" y="269430"/>
                  <a:pt x="266447" y="270891"/>
                  <a:pt x="262505" y="270891"/>
                </a:cubicBezTo>
                <a:cubicBezTo>
                  <a:pt x="254269" y="270891"/>
                  <a:pt x="246350" y="264485"/>
                  <a:pt x="246350" y="254859"/>
                </a:cubicBezTo>
                <a:cubicBezTo>
                  <a:pt x="246350" y="245972"/>
                  <a:pt x="253530" y="238809"/>
                  <a:pt x="262400" y="238809"/>
                </a:cubicBezTo>
                <a:close/>
                <a:moveTo>
                  <a:pt x="9996" y="0"/>
                </a:moveTo>
                <a:cubicBezTo>
                  <a:pt x="4470" y="0"/>
                  <a:pt x="0" y="4470"/>
                  <a:pt x="0" y="9943"/>
                </a:cubicBezTo>
                <a:cubicBezTo>
                  <a:pt x="0" y="15469"/>
                  <a:pt x="4470" y="19939"/>
                  <a:pt x="9996" y="19939"/>
                </a:cubicBezTo>
                <a:lnTo>
                  <a:pt x="42889" y="19939"/>
                </a:lnTo>
                <a:lnTo>
                  <a:pt x="56387" y="65360"/>
                </a:lnTo>
                <a:cubicBezTo>
                  <a:pt x="56440" y="65466"/>
                  <a:pt x="56492" y="65624"/>
                  <a:pt x="56545" y="65783"/>
                </a:cubicBezTo>
                <a:lnTo>
                  <a:pt x="92412" y="186349"/>
                </a:lnTo>
                <a:cubicBezTo>
                  <a:pt x="71311" y="187792"/>
                  <a:pt x="55102" y="205636"/>
                  <a:pt x="55806" y="226790"/>
                </a:cubicBezTo>
                <a:cubicBezTo>
                  <a:pt x="56492" y="247943"/>
                  <a:pt x="73810" y="264732"/>
                  <a:pt x="94964" y="264784"/>
                </a:cubicBezTo>
                <a:lnTo>
                  <a:pt x="105065" y="264784"/>
                </a:lnTo>
                <a:cubicBezTo>
                  <a:pt x="109465" y="280201"/>
                  <a:pt x="123544" y="290830"/>
                  <a:pt x="139595" y="290830"/>
                </a:cubicBezTo>
                <a:cubicBezTo>
                  <a:pt x="155592" y="290830"/>
                  <a:pt x="169671" y="280201"/>
                  <a:pt x="174141" y="264784"/>
                </a:cubicBezTo>
                <a:lnTo>
                  <a:pt x="227853" y="264784"/>
                </a:lnTo>
                <a:cubicBezTo>
                  <a:pt x="232270" y="280201"/>
                  <a:pt x="246350" y="290777"/>
                  <a:pt x="262400" y="290777"/>
                </a:cubicBezTo>
                <a:cubicBezTo>
                  <a:pt x="278397" y="290777"/>
                  <a:pt x="292476" y="280201"/>
                  <a:pt x="296946" y="264784"/>
                </a:cubicBezTo>
                <a:lnTo>
                  <a:pt x="310022" y="264784"/>
                </a:lnTo>
                <a:cubicBezTo>
                  <a:pt x="315496" y="264784"/>
                  <a:pt x="319948" y="260332"/>
                  <a:pt x="319948" y="254859"/>
                </a:cubicBezTo>
                <a:cubicBezTo>
                  <a:pt x="319948" y="249316"/>
                  <a:pt x="315496" y="244863"/>
                  <a:pt x="310022" y="244863"/>
                </a:cubicBezTo>
                <a:lnTo>
                  <a:pt x="296946" y="244863"/>
                </a:lnTo>
                <a:cubicBezTo>
                  <a:pt x="292476" y="229500"/>
                  <a:pt x="278397" y="218870"/>
                  <a:pt x="262400" y="218870"/>
                </a:cubicBezTo>
                <a:cubicBezTo>
                  <a:pt x="246350" y="218870"/>
                  <a:pt x="232270" y="229500"/>
                  <a:pt x="227853" y="244863"/>
                </a:cubicBezTo>
                <a:lnTo>
                  <a:pt x="174141" y="244863"/>
                </a:lnTo>
                <a:cubicBezTo>
                  <a:pt x="169724" y="229447"/>
                  <a:pt x="155645" y="218870"/>
                  <a:pt x="139595" y="218870"/>
                </a:cubicBezTo>
                <a:cubicBezTo>
                  <a:pt x="123597" y="218870"/>
                  <a:pt x="109518" y="229447"/>
                  <a:pt x="105065" y="244863"/>
                </a:cubicBezTo>
                <a:lnTo>
                  <a:pt x="95017" y="244863"/>
                </a:lnTo>
                <a:cubicBezTo>
                  <a:pt x="84440" y="244705"/>
                  <a:pt x="75992" y="236099"/>
                  <a:pt x="75992" y="225523"/>
                </a:cubicBezTo>
                <a:cubicBezTo>
                  <a:pt x="75992" y="214999"/>
                  <a:pt x="84440" y="206393"/>
                  <a:pt x="95017" y="206182"/>
                </a:cubicBezTo>
                <a:lnTo>
                  <a:pt x="290400" y="206182"/>
                </a:lnTo>
                <a:cubicBezTo>
                  <a:pt x="294817" y="206182"/>
                  <a:pt x="298689" y="203314"/>
                  <a:pt x="299973" y="199055"/>
                </a:cubicBezTo>
                <a:lnTo>
                  <a:pt x="339712" y="65571"/>
                </a:lnTo>
                <a:cubicBezTo>
                  <a:pt x="341630" y="59166"/>
                  <a:pt x="336843" y="52777"/>
                  <a:pt x="330244" y="52777"/>
                </a:cubicBezTo>
                <a:cubicBezTo>
                  <a:pt x="330208" y="52777"/>
                  <a:pt x="330173" y="52777"/>
                  <a:pt x="330156" y="52777"/>
                </a:cubicBezTo>
                <a:lnTo>
                  <a:pt x="73440" y="52777"/>
                </a:lnTo>
                <a:lnTo>
                  <a:pt x="59836" y="7127"/>
                </a:lnTo>
                <a:cubicBezTo>
                  <a:pt x="58569" y="2869"/>
                  <a:pt x="54680" y="0"/>
                  <a:pt x="502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81" name="Google Shape;12758;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8cAACnEAAANh4AAL4SAAAQAAAAJgAAAAgAAAD/////AAAAAA=="/>
              </a:ext>
            </a:extLst>
          </p:cNvGrpSpPr>
          <p:nvPr/>
        </p:nvGrpSpPr>
        <p:grpSpPr>
          <a:xfrm>
            <a:off x="4612005" y="2707005"/>
            <a:ext cx="299085" cy="339725"/>
            <a:chOff x="4612005" y="2707005"/>
            <a:chExt cx="299085" cy="339725"/>
          </a:xfrm>
        </p:grpSpPr>
        <p:sp>
          <p:nvSpPr>
            <p:cNvPr id="83" name="Google Shape;1275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xwAAKcQAAA2HgAAvhIAAAAAAAAmAAAACAAAAP//////////"/>
                </a:ext>
              </a:extLst>
            </p:cNvSpPr>
            <p:nvPr/>
          </p:nvSpPr>
          <p:spPr>
            <a:xfrm>
              <a:off x="4612005" y="2707005"/>
              <a:ext cx="299085" cy="339725"/>
            </a:xfrm>
            <a:custGeom>
              <a:avLst/>
              <a:gdLst/>
              <a:ahLst/>
              <a:cxnLst/>
              <a:rect l="0" t="0" r="299085" b="339725"/>
              <a:pathLst>
                <a:path w="299085" h="339725">
                  <a:moveTo>
                    <a:pt x="39881" y="114917"/>
                  </a:moveTo>
                  <a:lnTo>
                    <a:pt x="39881" y="146508"/>
                  </a:lnTo>
                  <a:lnTo>
                    <a:pt x="24052" y="130679"/>
                  </a:lnTo>
                  <a:lnTo>
                    <a:pt x="39881" y="114850"/>
                  </a:lnTo>
                  <a:close/>
                  <a:moveTo>
                    <a:pt x="259203" y="114917"/>
                  </a:moveTo>
                  <a:lnTo>
                    <a:pt x="274980" y="130694"/>
                  </a:lnTo>
                  <a:lnTo>
                    <a:pt x="259203" y="146471"/>
                  </a:lnTo>
                  <a:lnTo>
                    <a:pt x="259203" y="114917"/>
                  </a:lnTo>
                  <a:close/>
                  <a:moveTo>
                    <a:pt x="239253" y="19900"/>
                  </a:moveTo>
                  <a:lnTo>
                    <a:pt x="239253" y="166408"/>
                  </a:lnTo>
                  <a:lnTo>
                    <a:pt x="185250" y="220411"/>
                  </a:lnTo>
                  <a:lnTo>
                    <a:pt x="113781" y="220411"/>
                  </a:lnTo>
                  <a:lnTo>
                    <a:pt x="59831" y="166461"/>
                  </a:lnTo>
                  <a:lnTo>
                    <a:pt x="59831" y="19900"/>
                  </a:lnTo>
                  <a:close/>
                  <a:moveTo>
                    <a:pt x="19949" y="154735"/>
                  </a:moveTo>
                  <a:lnTo>
                    <a:pt x="95557" y="230343"/>
                  </a:lnTo>
                  <a:lnTo>
                    <a:pt x="19949" y="305951"/>
                  </a:lnTo>
                  <a:lnTo>
                    <a:pt x="19949" y="154735"/>
                  </a:lnTo>
                  <a:close/>
                  <a:moveTo>
                    <a:pt x="279135" y="154735"/>
                  </a:moveTo>
                  <a:lnTo>
                    <a:pt x="279135" y="305743"/>
                  </a:lnTo>
                  <a:lnTo>
                    <a:pt x="203474" y="230082"/>
                  </a:lnTo>
                  <a:lnTo>
                    <a:pt x="279135" y="154421"/>
                  </a:lnTo>
                  <a:close/>
                  <a:moveTo>
                    <a:pt x="185250" y="240189"/>
                  </a:moveTo>
                  <a:lnTo>
                    <a:pt x="264996" y="319935"/>
                  </a:lnTo>
                  <a:lnTo>
                    <a:pt x="34035" y="319935"/>
                  </a:lnTo>
                  <a:lnTo>
                    <a:pt x="113781" y="240189"/>
                  </a:lnTo>
                  <a:close/>
                  <a:moveTo>
                    <a:pt x="49829" y="0"/>
                  </a:moveTo>
                  <a:cubicBezTo>
                    <a:pt x="44301" y="0"/>
                    <a:pt x="39881" y="4465"/>
                    <a:pt x="39881" y="9985"/>
                  </a:cubicBezTo>
                  <a:lnTo>
                    <a:pt x="39881" y="86790"/>
                  </a:lnTo>
                  <a:lnTo>
                    <a:pt x="2887" y="123784"/>
                  </a:lnTo>
                  <a:lnTo>
                    <a:pt x="2834" y="123795"/>
                  </a:lnTo>
                  <a:cubicBezTo>
                    <a:pt x="2676" y="123953"/>
                    <a:pt x="2517" y="124164"/>
                    <a:pt x="2359" y="124322"/>
                  </a:cubicBezTo>
                  <a:lnTo>
                    <a:pt x="2200" y="124533"/>
                  </a:lnTo>
                  <a:cubicBezTo>
                    <a:pt x="1972" y="124744"/>
                    <a:pt x="1813" y="124955"/>
                    <a:pt x="1655" y="125166"/>
                  </a:cubicBezTo>
                  <a:cubicBezTo>
                    <a:pt x="1602" y="125271"/>
                    <a:pt x="1549" y="125324"/>
                    <a:pt x="1496" y="125377"/>
                  </a:cubicBezTo>
                  <a:cubicBezTo>
                    <a:pt x="1496" y="125482"/>
                    <a:pt x="1285" y="125746"/>
                    <a:pt x="1232" y="125904"/>
                  </a:cubicBezTo>
                  <a:cubicBezTo>
                    <a:pt x="1126" y="126063"/>
                    <a:pt x="1074" y="126115"/>
                    <a:pt x="1021" y="126221"/>
                  </a:cubicBezTo>
                  <a:cubicBezTo>
                    <a:pt x="968" y="126326"/>
                    <a:pt x="915" y="126555"/>
                    <a:pt x="809" y="126713"/>
                  </a:cubicBezTo>
                  <a:cubicBezTo>
                    <a:pt x="757" y="126871"/>
                    <a:pt x="704" y="126924"/>
                    <a:pt x="704" y="127029"/>
                  </a:cubicBezTo>
                  <a:cubicBezTo>
                    <a:pt x="598" y="127293"/>
                    <a:pt x="493" y="127557"/>
                    <a:pt x="440" y="127820"/>
                  </a:cubicBezTo>
                  <a:cubicBezTo>
                    <a:pt x="440" y="127873"/>
                    <a:pt x="387" y="127979"/>
                    <a:pt x="334" y="128031"/>
                  </a:cubicBezTo>
                  <a:cubicBezTo>
                    <a:pt x="281" y="128242"/>
                    <a:pt x="228" y="128453"/>
                    <a:pt x="228" y="128664"/>
                  </a:cubicBezTo>
                  <a:cubicBezTo>
                    <a:pt x="228" y="128770"/>
                    <a:pt x="176" y="128875"/>
                    <a:pt x="176" y="128928"/>
                  </a:cubicBezTo>
                  <a:cubicBezTo>
                    <a:pt x="123" y="129033"/>
                    <a:pt x="70" y="129367"/>
                    <a:pt x="70" y="129578"/>
                  </a:cubicBezTo>
                  <a:lnTo>
                    <a:pt x="70" y="129842"/>
                  </a:lnTo>
                  <a:cubicBezTo>
                    <a:pt x="70" y="130106"/>
                    <a:pt x="17" y="130370"/>
                    <a:pt x="17" y="130686"/>
                  </a:cubicBezTo>
                  <a:lnTo>
                    <a:pt x="17" y="309839"/>
                  </a:lnTo>
                  <a:cubicBezTo>
                    <a:pt x="17" y="317539"/>
                    <a:pt x="2993" y="324905"/>
                    <a:pt x="8363" y="330478"/>
                  </a:cubicBezTo>
                  <a:cubicBezTo>
                    <a:pt x="8469" y="330636"/>
                    <a:pt x="8627" y="330794"/>
                    <a:pt x="8786" y="330952"/>
                  </a:cubicBezTo>
                  <a:cubicBezTo>
                    <a:pt x="8944" y="331075"/>
                    <a:pt x="9103" y="331234"/>
                    <a:pt x="9261" y="331392"/>
                  </a:cubicBezTo>
                  <a:cubicBezTo>
                    <a:pt x="14790" y="336754"/>
                    <a:pt x="22185" y="339725"/>
                    <a:pt x="29897" y="339725"/>
                  </a:cubicBezTo>
                  <a:lnTo>
                    <a:pt x="269134" y="339725"/>
                  </a:lnTo>
                  <a:cubicBezTo>
                    <a:pt x="276846" y="339725"/>
                    <a:pt x="284241" y="336754"/>
                    <a:pt x="289823" y="331445"/>
                  </a:cubicBezTo>
                  <a:cubicBezTo>
                    <a:pt x="289981" y="331286"/>
                    <a:pt x="290140" y="331128"/>
                    <a:pt x="290298" y="330952"/>
                  </a:cubicBezTo>
                  <a:cubicBezTo>
                    <a:pt x="290457" y="330794"/>
                    <a:pt x="290562" y="330636"/>
                    <a:pt x="290721" y="330478"/>
                  </a:cubicBezTo>
                  <a:cubicBezTo>
                    <a:pt x="296091" y="324958"/>
                    <a:pt x="299067" y="317539"/>
                    <a:pt x="299067" y="309892"/>
                  </a:cubicBezTo>
                  <a:lnTo>
                    <a:pt x="299067" y="130739"/>
                  </a:lnTo>
                  <a:cubicBezTo>
                    <a:pt x="299067" y="130422"/>
                    <a:pt x="299067" y="130159"/>
                    <a:pt x="299014" y="129895"/>
                  </a:cubicBezTo>
                  <a:lnTo>
                    <a:pt x="299014" y="129578"/>
                  </a:lnTo>
                  <a:cubicBezTo>
                    <a:pt x="299014" y="129420"/>
                    <a:pt x="298961" y="129209"/>
                    <a:pt x="298908" y="128981"/>
                  </a:cubicBezTo>
                  <a:cubicBezTo>
                    <a:pt x="298856" y="128823"/>
                    <a:pt x="298856" y="128770"/>
                    <a:pt x="298856" y="128664"/>
                  </a:cubicBezTo>
                  <a:cubicBezTo>
                    <a:pt x="298856" y="128612"/>
                    <a:pt x="298750" y="128295"/>
                    <a:pt x="298697" y="128084"/>
                  </a:cubicBezTo>
                  <a:cubicBezTo>
                    <a:pt x="298697" y="128031"/>
                    <a:pt x="298697" y="127926"/>
                    <a:pt x="298644" y="127820"/>
                  </a:cubicBezTo>
                  <a:cubicBezTo>
                    <a:pt x="298591" y="127557"/>
                    <a:pt x="298486" y="127346"/>
                    <a:pt x="298380" y="127082"/>
                  </a:cubicBezTo>
                  <a:cubicBezTo>
                    <a:pt x="298327" y="126977"/>
                    <a:pt x="298275" y="126871"/>
                    <a:pt x="298275" y="126766"/>
                  </a:cubicBezTo>
                  <a:cubicBezTo>
                    <a:pt x="298222" y="126660"/>
                    <a:pt x="298116" y="126449"/>
                    <a:pt x="298010" y="126273"/>
                  </a:cubicBezTo>
                  <a:cubicBezTo>
                    <a:pt x="297958" y="126115"/>
                    <a:pt x="297905" y="126063"/>
                    <a:pt x="297852" y="125957"/>
                  </a:cubicBezTo>
                  <a:cubicBezTo>
                    <a:pt x="297799" y="125852"/>
                    <a:pt x="297641" y="125588"/>
                    <a:pt x="297535" y="125430"/>
                  </a:cubicBezTo>
                  <a:lnTo>
                    <a:pt x="297429" y="125219"/>
                  </a:lnTo>
                  <a:cubicBezTo>
                    <a:pt x="297253" y="124955"/>
                    <a:pt x="297095" y="124744"/>
                    <a:pt x="296884" y="124533"/>
                  </a:cubicBezTo>
                  <a:lnTo>
                    <a:pt x="296725" y="124374"/>
                  </a:lnTo>
                  <a:cubicBezTo>
                    <a:pt x="296567" y="124164"/>
                    <a:pt x="296408" y="124006"/>
                    <a:pt x="296250" y="123848"/>
                  </a:cubicBezTo>
                  <a:lnTo>
                    <a:pt x="296144" y="123742"/>
                  </a:lnTo>
                  <a:lnTo>
                    <a:pt x="259203" y="86801"/>
                  </a:lnTo>
                  <a:lnTo>
                    <a:pt x="259203" y="9985"/>
                  </a:lnTo>
                  <a:cubicBezTo>
                    <a:pt x="259203" y="4465"/>
                    <a:pt x="254731" y="0"/>
                    <a:pt x="2492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82" name="Google Shape;1276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7///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xwAAOYQAAC4HQAAwREAAAAAAAAmAAAACAAAAP//////////"/>
                </a:ext>
              </a:extLst>
            </p:cNvSpPr>
            <p:nvPr/>
          </p:nvSpPr>
          <p:spPr>
            <a:xfrm>
              <a:off x="4690745" y="2747010"/>
              <a:ext cx="140335" cy="139065"/>
            </a:xfrm>
            <a:custGeom>
              <a:avLst/>
              <a:gdLst/>
              <a:ahLst/>
              <a:cxnLst/>
              <a:rect l="0" t="0" r="140335" b="139065"/>
              <a:pathLst>
                <a:path w="140335" h="139065">
                  <a:moveTo>
                    <a:pt x="70501" y="59604"/>
                  </a:moveTo>
                  <a:cubicBezTo>
                    <a:pt x="75237" y="59604"/>
                    <a:pt x="79814" y="62937"/>
                    <a:pt x="80430" y="68409"/>
                  </a:cubicBezTo>
                  <a:cubicBezTo>
                    <a:pt x="80271" y="69304"/>
                    <a:pt x="80271" y="70216"/>
                    <a:pt x="80377" y="71163"/>
                  </a:cubicBezTo>
                  <a:cubicBezTo>
                    <a:pt x="79585" y="75934"/>
                    <a:pt x="75430" y="79478"/>
                    <a:pt x="70537" y="79478"/>
                  </a:cubicBezTo>
                  <a:cubicBezTo>
                    <a:pt x="61929" y="79478"/>
                    <a:pt x="57369" y="69357"/>
                    <a:pt x="63108" y="62954"/>
                  </a:cubicBezTo>
                  <a:cubicBezTo>
                    <a:pt x="65168" y="60656"/>
                    <a:pt x="67861" y="59604"/>
                    <a:pt x="70501" y="59604"/>
                  </a:cubicBezTo>
                  <a:close/>
                  <a:moveTo>
                    <a:pt x="70501" y="17"/>
                  </a:moveTo>
                  <a:cubicBezTo>
                    <a:pt x="58989" y="17"/>
                    <a:pt x="47459" y="2859"/>
                    <a:pt x="37002" y="8560"/>
                  </a:cubicBezTo>
                  <a:cubicBezTo>
                    <a:pt x="15420" y="20365"/>
                    <a:pt x="1654" y="42659"/>
                    <a:pt x="809" y="67182"/>
                  </a:cubicBezTo>
                  <a:cubicBezTo>
                    <a:pt x="17" y="91756"/>
                    <a:pt x="12234" y="114911"/>
                    <a:pt x="33024" y="128101"/>
                  </a:cubicBezTo>
                  <a:cubicBezTo>
                    <a:pt x="44184" y="135293"/>
                    <a:pt x="57158" y="139065"/>
                    <a:pt x="70431" y="139065"/>
                  </a:cubicBezTo>
                  <a:cubicBezTo>
                    <a:pt x="81486" y="139012"/>
                    <a:pt x="92383" y="136521"/>
                    <a:pt x="102381" y="131855"/>
                  </a:cubicBezTo>
                  <a:cubicBezTo>
                    <a:pt x="107486" y="129627"/>
                    <a:pt x="109722" y="123646"/>
                    <a:pt x="107381" y="118612"/>
                  </a:cubicBezTo>
                  <a:cubicBezTo>
                    <a:pt x="105726" y="114981"/>
                    <a:pt x="102135" y="112876"/>
                    <a:pt x="98385" y="112876"/>
                  </a:cubicBezTo>
                  <a:cubicBezTo>
                    <a:pt x="96924" y="112876"/>
                    <a:pt x="95446" y="113192"/>
                    <a:pt x="94037" y="113858"/>
                  </a:cubicBezTo>
                  <a:cubicBezTo>
                    <a:pt x="86292" y="117384"/>
                    <a:pt x="78317" y="119138"/>
                    <a:pt x="70537" y="119138"/>
                  </a:cubicBezTo>
                  <a:cubicBezTo>
                    <a:pt x="61048" y="119138"/>
                    <a:pt x="51877" y="116542"/>
                    <a:pt x="43762" y="111367"/>
                  </a:cubicBezTo>
                  <a:cubicBezTo>
                    <a:pt x="28922" y="101930"/>
                    <a:pt x="20155" y="85407"/>
                    <a:pt x="20736" y="67883"/>
                  </a:cubicBezTo>
                  <a:cubicBezTo>
                    <a:pt x="21317" y="50342"/>
                    <a:pt x="31158" y="34397"/>
                    <a:pt x="46631" y="25978"/>
                  </a:cubicBezTo>
                  <a:cubicBezTo>
                    <a:pt x="54095" y="21873"/>
                    <a:pt x="62333" y="19838"/>
                    <a:pt x="70572" y="19838"/>
                  </a:cubicBezTo>
                  <a:cubicBezTo>
                    <a:pt x="79356" y="19838"/>
                    <a:pt x="88140" y="22154"/>
                    <a:pt x="95956" y="26785"/>
                  </a:cubicBezTo>
                  <a:cubicBezTo>
                    <a:pt x="111095" y="35731"/>
                    <a:pt x="120407" y="51991"/>
                    <a:pt x="120407" y="69567"/>
                  </a:cubicBezTo>
                  <a:cubicBezTo>
                    <a:pt x="120513" y="75022"/>
                    <a:pt x="116147" y="79583"/>
                    <a:pt x="110620" y="79688"/>
                  </a:cubicBezTo>
                  <a:cubicBezTo>
                    <a:pt x="110549" y="79688"/>
                    <a:pt x="110497" y="79688"/>
                    <a:pt x="110426" y="79688"/>
                  </a:cubicBezTo>
                  <a:cubicBezTo>
                    <a:pt x="105040" y="79688"/>
                    <a:pt x="100568" y="75391"/>
                    <a:pt x="100463" y="69988"/>
                  </a:cubicBezTo>
                  <a:lnTo>
                    <a:pt x="100463" y="69672"/>
                  </a:lnTo>
                  <a:lnTo>
                    <a:pt x="100463" y="69567"/>
                  </a:lnTo>
                  <a:cubicBezTo>
                    <a:pt x="100463" y="55482"/>
                    <a:pt x="90587" y="43308"/>
                    <a:pt x="76768" y="40344"/>
                  </a:cubicBezTo>
                  <a:cubicBezTo>
                    <a:pt x="74656" y="39888"/>
                    <a:pt x="72543" y="39660"/>
                    <a:pt x="70466" y="39660"/>
                  </a:cubicBezTo>
                  <a:cubicBezTo>
                    <a:pt x="58883" y="39660"/>
                    <a:pt x="48075" y="46431"/>
                    <a:pt x="43163" y="57341"/>
                  </a:cubicBezTo>
                  <a:cubicBezTo>
                    <a:pt x="37425" y="70163"/>
                    <a:pt x="41421" y="85301"/>
                    <a:pt x="52845" y="93616"/>
                  </a:cubicBezTo>
                  <a:cubicBezTo>
                    <a:pt x="58126" y="97440"/>
                    <a:pt x="64323" y="99334"/>
                    <a:pt x="70501" y="99334"/>
                  </a:cubicBezTo>
                  <a:cubicBezTo>
                    <a:pt x="77684" y="99334"/>
                    <a:pt x="84813" y="96773"/>
                    <a:pt x="90481" y="91704"/>
                  </a:cubicBezTo>
                  <a:cubicBezTo>
                    <a:pt x="96062" y="96703"/>
                    <a:pt x="103209" y="99317"/>
                    <a:pt x="110444" y="99317"/>
                  </a:cubicBezTo>
                  <a:cubicBezTo>
                    <a:pt x="114545" y="99317"/>
                    <a:pt x="118682" y="98475"/>
                    <a:pt x="122573" y="96738"/>
                  </a:cubicBezTo>
                  <a:cubicBezTo>
                    <a:pt x="133364" y="91932"/>
                    <a:pt x="140282" y="81284"/>
                    <a:pt x="140335" y="69567"/>
                  </a:cubicBezTo>
                  <a:cubicBezTo>
                    <a:pt x="140335" y="44992"/>
                    <a:pt x="127308" y="22224"/>
                    <a:pt x="106096" y="9717"/>
                  </a:cubicBezTo>
                  <a:cubicBezTo>
                    <a:pt x="95146" y="3262"/>
                    <a:pt x="82824" y="17"/>
                    <a:pt x="70501"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84" name="Google Shape;12761;p73"/>
          <p:cNvGrpSpPr>
            <a:extLst>
              <a:ext uri="smNativeData">
                <pr:smNativeData xmlns:pr="smNativeData" xmlns="smNativeData" val="SMDATA_6_r2NKZxMAAAAlAAAAAQAAAA8BAAAAkAAAAEgAAACQAAAASAAAAAAAAAAAAAAAAAAAABcAAAAUAAAAAAAAAAAAAAD/fwAA/38AAAAAAAAJAAAABAAAAJmZqT8fAAAAVAAAAAAAAAAAAAAAAAAAAAAAAAAAAAAAAAAAAAAAAAAAAAAAAAAAAAAAAAAAAAAAAAAAAAAAAAAAAAAAAAAAAAAAAAAAAAAAAAAAAAAAAAAAAAAAAAAAACEAAAAYAAAAFAAAABwFAAA7EwAAMwcAAFIVAAAQAAAAJgAAAAgAAAD/////AAAAAA=="/>
              </a:ext>
            </a:extLst>
          </p:cNvGrpSpPr>
          <p:nvPr/>
        </p:nvGrpSpPr>
        <p:grpSpPr>
          <a:xfrm>
            <a:off x="830580" y="3126105"/>
            <a:ext cx="339725" cy="339725"/>
            <a:chOff x="830580" y="3126105"/>
            <a:chExt cx="339725" cy="339725"/>
          </a:xfrm>
        </p:grpSpPr>
        <p:sp>
          <p:nvSpPr>
            <p:cNvPr id="88" name="Google Shape;1276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AUAADsTAAAzBwAAUhUAAAAAAAAmAAAACAAAAP//////////"/>
                </a:ext>
              </a:extLst>
            </p:cNvSpPr>
            <p:nvPr/>
          </p:nvSpPr>
          <p:spPr>
            <a:xfrm>
              <a:off x="830580" y="3126105"/>
              <a:ext cx="339725" cy="339725"/>
            </a:xfrm>
            <a:custGeom>
              <a:avLst/>
              <a:gdLst/>
              <a:ahLst/>
              <a:cxnLst/>
              <a:rect l="0" t="0" r="339725" b="339725"/>
              <a:pathLst>
                <a:path w="339725" h="339725">
                  <a:moveTo>
                    <a:pt x="60393" y="105682"/>
                  </a:moveTo>
                  <a:lnTo>
                    <a:pt x="60393" y="155905"/>
                  </a:lnTo>
                  <a:lnTo>
                    <a:pt x="26646" y="130697"/>
                  </a:lnTo>
                  <a:lnTo>
                    <a:pt x="60393" y="105682"/>
                  </a:lnTo>
                  <a:close/>
                  <a:moveTo>
                    <a:pt x="279331" y="105682"/>
                  </a:moveTo>
                  <a:lnTo>
                    <a:pt x="313078" y="130750"/>
                  </a:lnTo>
                  <a:lnTo>
                    <a:pt x="279331" y="155905"/>
                  </a:lnTo>
                  <a:lnTo>
                    <a:pt x="279331" y="105682"/>
                  </a:lnTo>
                  <a:close/>
                  <a:moveTo>
                    <a:pt x="259416" y="19916"/>
                  </a:moveTo>
                  <a:lnTo>
                    <a:pt x="259416" y="170811"/>
                  </a:lnTo>
                  <a:lnTo>
                    <a:pt x="169880" y="237698"/>
                  </a:lnTo>
                  <a:lnTo>
                    <a:pt x="80308" y="170811"/>
                  </a:lnTo>
                  <a:lnTo>
                    <a:pt x="80308" y="19916"/>
                  </a:lnTo>
                  <a:close/>
                  <a:moveTo>
                    <a:pt x="319810" y="150543"/>
                  </a:moveTo>
                  <a:lnTo>
                    <a:pt x="319810" y="309823"/>
                  </a:lnTo>
                  <a:cubicBezTo>
                    <a:pt x="319810" y="315343"/>
                    <a:pt x="315363" y="319808"/>
                    <a:pt x="309844" y="319808"/>
                  </a:cubicBezTo>
                  <a:lnTo>
                    <a:pt x="29880" y="319808"/>
                  </a:lnTo>
                  <a:cubicBezTo>
                    <a:pt x="24361" y="319808"/>
                    <a:pt x="19967" y="315343"/>
                    <a:pt x="19967" y="309823"/>
                  </a:cubicBezTo>
                  <a:lnTo>
                    <a:pt x="19967" y="150543"/>
                  </a:lnTo>
                  <a:lnTo>
                    <a:pt x="163886" y="258072"/>
                  </a:lnTo>
                  <a:cubicBezTo>
                    <a:pt x="165661" y="259408"/>
                    <a:pt x="167770" y="260058"/>
                    <a:pt x="169862" y="260058"/>
                  </a:cubicBezTo>
                  <a:cubicBezTo>
                    <a:pt x="171954" y="260058"/>
                    <a:pt x="174063" y="259408"/>
                    <a:pt x="175838" y="258072"/>
                  </a:cubicBezTo>
                  <a:lnTo>
                    <a:pt x="319810" y="150543"/>
                  </a:lnTo>
                  <a:close/>
                  <a:moveTo>
                    <a:pt x="70377" y="17"/>
                  </a:moveTo>
                  <a:cubicBezTo>
                    <a:pt x="64858" y="17"/>
                    <a:pt x="60393" y="4412"/>
                    <a:pt x="60393" y="9931"/>
                  </a:cubicBezTo>
                  <a:lnTo>
                    <a:pt x="60393" y="80949"/>
                  </a:lnTo>
                  <a:lnTo>
                    <a:pt x="4042" y="122734"/>
                  </a:lnTo>
                  <a:lnTo>
                    <a:pt x="3884" y="122892"/>
                  </a:lnTo>
                  <a:cubicBezTo>
                    <a:pt x="3726" y="122997"/>
                    <a:pt x="3515" y="123156"/>
                    <a:pt x="3339" y="123314"/>
                  </a:cubicBezTo>
                  <a:lnTo>
                    <a:pt x="3075" y="123578"/>
                  </a:lnTo>
                  <a:cubicBezTo>
                    <a:pt x="2865" y="123788"/>
                    <a:pt x="2654" y="123947"/>
                    <a:pt x="2495" y="124158"/>
                  </a:cubicBezTo>
                  <a:cubicBezTo>
                    <a:pt x="2443" y="124263"/>
                    <a:pt x="2390" y="124316"/>
                    <a:pt x="2337" y="124368"/>
                  </a:cubicBezTo>
                  <a:cubicBezTo>
                    <a:pt x="2126" y="124632"/>
                    <a:pt x="1863" y="124896"/>
                    <a:pt x="1652" y="125230"/>
                  </a:cubicBezTo>
                  <a:cubicBezTo>
                    <a:pt x="1652" y="125283"/>
                    <a:pt x="1599" y="125335"/>
                    <a:pt x="1546" y="125388"/>
                  </a:cubicBezTo>
                  <a:cubicBezTo>
                    <a:pt x="1441" y="125652"/>
                    <a:pt x="1283" y="125915"/>
                    <a:pt x="1124" y="126179"/>
                  </a:cubicBezTo>
                  <a:cubicBezTo>
                    <a:pt x="1072" y="126232"/>
                    <a:pt x="1019" y="126337"/>
                    <a:pt x="1019" y="126443"/>
                  </a:cubicBezTo>
                  <a:cubicBezTo>
                    <a:pt x="913" y="126654"/>
                    <a:pt x="808" y="126917"/>
                    <a:pt x="685" y="127128"/>
                  </a:cubicBezTo>
                  <a:lnTo>
                    <a:pt x="580" y="127445"/>
                  </a:lnTo>
                  <a:cubicBezTo>
                    <a:pt x="474" y="127708"/>
                    <a:pt x="421" y="127937"/>
                    <a:pt x="316" y="128201"/>
                  </a:cubicBezTo>
                  <a:cubicBezTo>
                    <a:pt x="316" y="128306"/>
                    <a:pt x="263" y="128412"/>
                    <a:pt x="263" y="128517"/>
                  </a:cubicBezTo>
                  <a:cubicBezTo>
                    <a:pt x="210" y="128781"/>
                    <a:pt x="158" y="129044"/>
                    <a:pt x="105" y="129308"/>
                  </a:cubicBezTo>
                  <a:cubicBezTo>
                    <a:pt x="105" y="129414"/>
                    <a:pt x="105" y="129519"/>
                    <a:pt x="52" y="129624"/>
                  </a:cubicBezTo>
                  <a:cubicBezTo>
                    <a:pt x="52" y="129941"/>
                    <a:pt x="0" y="130257"/>
                    <a:pt x="0" y="130644"/>
                  </a:cubicBezTo>
                  <a:lnTo>
                    <a:pt x="0" y="130697"/>
                  </a:lnTo>
                  <a:lnTo>
                    <a:pt x="52" y="130697"/>
                  </a:lnTo>
                  <a:lnTo>
                    <a:pt x="52" y="309823"/>
                  </a:lnTo>
                  <a:cubicBezTo>
                    <a:pt x="52" y="326330"/>
                    <a:pt x="13375" y="339707"/>
                    <a:pt x="29880" y="339707"/>
                  </a:cubicBezTo>
                  <a:lnTo>
                    <a:pt x="309844" y="339707"/>
                  </a:lnTo>
                  <a:cubicBezTo>
                    <a:pt x="326349" y="339707"/>
                    <a:pt x="339672" y="326330"/>
                    <a:pt x="339725" y="309823"/>
                  </a:cubicBezTo>
                  <a:lnTo>
                    <a:pt x="339725" y="130697"/>
                  </a:lnTo>
                  <a:lnTo>
                    <a:pt x="339725" y="130574"/>
                  </a:lnTo>
                  <a:cubicBezTo>
                    <a:pt x="339725" y="130257"/>
                    <a:pt x="339672" y="129888"/>
                    <a:pt x="339619" y="129572"/>
                  </a:cubicBezTo>
                  <a:cubicBezTo>
                    <a:pt x="339619" y="129466"/>
                    <a:pt x="339619" y="129361"/>
                    <a:pt x="339566" y="129255"/>
                  </a:cubicBezTo>
                  <a:cubicBezTo>
                    <a:pt x="339566" y="128992"/>
                    <a:pt x="339514" y="128728"/>
                    <a:pt x="339461" y="128464"/>
                  </a:cubicBezTo>
                  <a:cubicBezTo>
                    <a:pt x="339461" y="128359"/>
                    <a:pt x="339408" y="128253"/>
                    <a:pt x="339355" y="128148"/>
                  </a:cubicBezTo>
                  <a:cubicBezTo>
                    <a:pt x="339303" y="127937"/>
                    <a:pt x="339250" y="127656"/>
                    <a:pt x="339127" y="127392"/>
                  </a:cubicBezTo>
                  <a:lnTo>
                    <a:pt x="339021" y="127128"/>
                  </a:lnTo>
                  <a:cubicBezTo>
                    <a:pt x="338916" y="126865"/>
                    <a:pt x="338811" y="126654"/>
                    <a:pt x="338705" y="126390"/>
                  </a:cubicBezTo>
                  <a:cubicBezTo>
                    <a:pt x="338652" y="126285"/>
                    <a:pt x="338600" y="126232"/>
                    <a:pt x="338600" y="126126"/>
                  </a:cubicBezTo>
                  <a:cubicBezTo>
                    <a:pt x="338441" y="125863"/>
                    <a:pt x="338283" y="125599"/>
                    <a:pt x="338125" y="125388"/>
                  </a:cubicBezTo>
                  <a:cubicBezTo>
                    <a:pt x="338125" y="125335"/>
                    <a:pt x="338072" y="125230"/>
                    <a:pt x="338020" y="125159"/>
                  </a:cubicBezTo>
                  <a:cubicBezTo>
                    <a:pt x="337809" y="124896"/>
                    <a:pt x="337598" y="124579"/>
                    <a:pt x="337387" y="124316"/>
                  </a:cubicBezTo>
                  <a:cubicBezTo>
                    <a:pt x="337334" y="124263"/>
                    <a:pt x="337281" y="124210"/>
                    <a:pt x="337229" y="124158"/>
                  </a:cubicBezTo>
                  <a:cubicBezTo>
                    <a:pt x="337018" y="123947"/>
                    <a:pt x="336859" y="123736"/>
                    <a:pt x="336649" y="123525"/>
                  </a:cubicBezTo>
                  <a:lnTo>
                    <a:pt x="336367" y="123314"/>
                  </a:lnTo>
                  <a:cubicBezTo>
                    <a:pt x="336156" y="123156"/>
                    <a:pt x="335998" y="122997"/>
                    <a:pt x="335787" y="122839"/>
                  </a:cubicBezTo>
                  <a:lnTo>
                    <a:pt x="335629" y="122681"/>
                  </a:lnTo>
                  <a:lnTo>
                    <a:pt x="279331" y="80949"/>
                  </a:lnTo>
                  <a:lnTo>
                    <a:pt x="279331" y="9931"/>
                  </a:lnTo>
                  <a:cubicBezTo>
                    <a:pt x="279331" y="4412"/>
                    <a:pt x="274866" y="17"/>
                    <a:pt x="26940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87" name="Google Shape;1276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j///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UAAJsTAACVBgAAuxMAAAAAAAAmAAAACAAAAP//////////"/>
                </a:ext>
              </a:extLst>
            </p:cNvSpPr>
            <p:nvPr/>
          </p:nvSpPr>
          <p:spPr>
            <a:xfrm>
              <a:off x="930910" y="3187065"/>
              <a:ext cx="139065" cy="20320"/>
            </a:xfrm>
            <a:custGeom>
              <a:avLst/>
              <a:gdLst/>
              <a:ahLst/>
              <a:cxnLst/>
              <a:rect l="0" t="0" r="139065" b="20320"/>
              <a:pathLst>
                <a:path w="139065" h="20320">
                  <a:moveTo>
                    <a:pt x="9982" y="0"/>
                  </a:moveTo>
                  <a:cubicBezTo>
                    <a:pt x="4473" y="0"/>
                    <a:pt x="17" y="4502"/>
                    <a:pt x="17" y="10133"/>
                  </a:cubicBezTo>
                  <a:cubicBezTo>
                    <a:pt x="17" y="15765"/>
                    <a:pt x="4473" y="20302"/>
                    <a:pt x="9982" y="20302"/>
                  </a:cubicBezTo>
                  <a:lnTo>
                    <a:pt x="129153" y="20302"/>
                  </a:lnTo>
                  <a:cubicBezTo>
                    <a:pt x="134609" y="20302"/>
                    <a:pt x="139065" y="15765"/>
                    <a:pt x="139065" y="10133"/>
                  </a:cubicBezTo>
                  <a:cubicBezTo>
                    <a:pt x="139065" y="4502"/>
                    <a:pt x="134609" y="0"/>
                    <a:pt x="1291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86" name="Google Shape;1276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b///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UAANoTAACVBgAA+RMAAAAAAAAmAAAACAAAAP//////////"/>
                </a:ext>
              </a:extLst>
            </p:cNvSpPr>
            <p:nvPr/>
          </p:nvSpPr>
          <p:spPr>
            <a:xfrm>
              <a:off x="930910" y="3227070"/>
              <a:ext cx="139065" cy="19685"/>
            </a:xfrm>
            <a:custGeom>
              <a:avLst/>
              <a:gdLst/>
              <a:ahLst/>
              <a:cxnLst/>
              <a:rect l="0" t="0" r="139065" b="19685"/>
              <a:pathLst>
                <a:path w="139065" h="19685">
                  <a:moveTo>
                    <a:pt x="9982" y="17"/>
                  </a:moveTo>
                  <a:cubicBezTo>
                    <a:pt x="4473" y="17"/>
                    <a:pt x="17" y="4360"/>
                    <a:pt x="17" y="9816"/>
                  </a:cubicBezTo>
                  <a:cubicBezTo>
                    <a:pt x="17" y="15271"/>
                    <a:pt x="4473" y="19685"/>
                    <a:pt x="9982" y="19685"/>
                  </a:cubicBezTo>
                  <a:lnTo>
                    <a:pt x="129153" y="19685"/>
                  </a:lnTo>
                  <a:cubicBezTo>
                    <a:pt x="134609" y="19685"/>
                    <a:pt x="139065" y="15271"/>
                    <a:pt x="139065" y="9816"/>
                  </a:cubicBezTo>
                  <a:cubicBezTo>
                    <a:pt x="139065" y="4360"/>
                    <a:pt x="134609" y="17"/>
                    <a:pt x="129153"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85" name="Google Shape;1276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UAABkUAAA3BgAAOBQAAAAAAAAmAAAACAAAAP//////////"/>
                </a:ext>
              </a:extLst>
            </p:cNvSpPr>
            <p:nvPr/>
          </p:nvSpPr>
          <p:spPr>
            <a:xfrm>
              <a:off x="930910" y="3267075"/>
              <a:ext cx="79375" cy="19685"/>
            </a:xfrm>
            <a:custGeom>
              <a:avLst/>
              <a:gdLst/>
              <a:ahLst/>
              <a:cxnLst/>
              <a:rect l="0" t="0" r="79375" b="19685"/>
              <a:pathLst>
                <a:path w="79375" h="19685">
                  <a:moveTo>
                    <a:pt x="9967" y="0"/>
                  </a:moveTo>
                  <a:cubicBezTo>
                    <a:pt x="4467" y="0"/>
                    <a:pt x="17" y="4360"/>
                    <a:pt x="17" y="9816"/>
                  </a:cubicBezTo>
                  <a:cubicBezTo>
                    <a:pt x="17" y="15271"/>
                    <a:pt x="4467" y="19667"/>
                    <a:pt x="9967" y="19667"/>
                  </a:cubicBezTo>
                  <a:lnTo>
                    <a:pt x="69459" y="19667"/>
                  </a:lnTo>
                  <a:cubicBezTo>
                    <a:pt x="74907" y="19667"/>
                    <a:pt x="79357" y="15271"/>
                    <a:pt x="79357" y="9816"/>
                  </a:cubicBezTo>
                  <a:cubicBezTo>
                    <a:pt x="79357" y="4360"/>
                    <a:pt x="74907" y="0"/>
                    <a:pt x="694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89" name="Google Shape;1276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QcAAJkTAADFCQAA8xQAABAAAAAmAAAACAAAAP//////////"/>
              </a:ext>
            </a:extLst>
          </p:cNvSpPr>
          <p:nvPr/>
        </p:nvSpPr>
        <p:spPr>
          <a:xfrm>
            <a:off x="1247775" y="3185795"/>
            <a:ext cx="340360" cy="219710"/>
          </a:xfrm>
          <a:custGeom>
            <a:avLst/>
            <a:gdLst/>
            <a:ahLst/>
            <a:cxnLst/>
            <a:rect l="0" t="0" r="340360" b="219710"/>
            <a:pathLst>
              <a:path w="340360" h="219710">
                <a:moveTo>
                  <a:pt x="300415" y="19985"/>
                </a:moveTo>
                <a:lnTo>
                  <a:pt x="170171" y="117334"/>
                </a:lnTo>
                <a:lnTo>
                  <a:pt x="39945" y="19985"/>
                </a:lnTo>
                <a:close/>
                <a:moveTo>
                  <a:pt x="320405" y="29933"/>
                </a:moveTo>
                <a:lnTo>
                  <a:pt x="320405" y="189724"/>
                </a:lnTo>
                <a:cubicBezTo>
                  <a:pt x="320405" y="195263"/>
                  <a:pt x="315949" y="199725"/>
                  <a:pt x="310472" y="199725"/>
                </a:cubicBezTo>
                <a:lnTo>
                  <a:pt x="29941" y="199725"/>
                </a:lnTo>
                <a:cubicBezTo>
                  <a:pt x="24411" y="199725"/>
                  <a:pt x="19937" y="195263"/>
                  <a:pt x="19937" y="189724"/>
                </a:cubicBezTo>
                <a:lnTo>
                  <a:pt x="19937" y="29933"/>
                </a:lnTo>
                <a:lnTo>
                  <a:pt x="164218" y="137795"/>
                </a:lnTo>
                <a:cubicBezTo>
                  <a:pt x="165979" y="139118"/>
                  <a:pt x="168075" y="139788"/>
                  <a:pt x="170189" y="139788"/>
                </a:cubicBezTo>
                <a:cubicBezTo>
                  <a:pt x="172285" y="139788"/>
                  <a:pt x="174398" y="139118"/>
                  <a:pt x="176195" y="137795"/>
                </a:cubicBezTo>
                <a:lnTo>
                  <a:pt x="320405" y="29933"/>
                </a:lnTo>
                <a:close/>
                <a:moveTo>
                  <a:pt x="29730" y="0"/>
                </a:moveTo>
                <a:cubicBezTo>
                  <a:pt x="22667" y="0"/>
                  <a:pt x="15851" y="2558"/>
                  <a:pt x="10532" y="7144"/>
                </a:cubicBezTo>
                <a:cubicBezTo>
                  <a:pt x="10268" y="7355"/>
                  <a:pt x="10057" y="7567"/>
                  <a:pt x="9793" y="7832"/>
                </a:cubicBezTo>
                <a:cubicBezTo>
                  <a:pt x="3558" y="13476"/>
                  <a:pt x="0" y="21519"/>
                  <a:pt x="0" y="29933"/>
                </a:cubicBezTo>
                <a:lnTo>
                  <a:pt x="0" y="189724"/>
                </a:lnTo>
                <a:cubicBezTo>
                  <a:pt x="0" y="206287"/>
                  <a:pt x="13403" y="219657"/>
                  <a:pt x="29941" y="219710"/>
                </a:cubicBezTo>
                <a:lnTo>
                  <a:pt x="310472" y="219710"/>
                </a:lnTo>
                <a:cubicBezTo>
                  <a:pt x="326957" y="219657"/>
                  <a:pt x="340360" y="206287"/>
                  <a:pt x="340360" y="189724"/>
                </a:cubicBezTo>
                <a:lnTo>
                  <a:pt x="340360" y="29933"/>
                </a:lnTo>
                <a:cubicBezTo>
                  <a:pt x="340360" y="21519"/>
                  <a:pt x="336785" y="13476"/>
                  <a:pt x="330567" y="7779"/>
                </a:cubicBezTo>
                <a:cubicBezTo>
                  <a:pt x="330356" y="7567"/>
                  <a:pt x="330092" y="7355"/>
                  <a:pt x="329828" y="7144"/>
                </a:cubicBezTo>
                <a:cubicBezTo>
                  <a:pt x="324456" y="2558"/>
                  <a:pt x="317675" y="0"/>
                  <a:pt x="310683" y="0"/>
                </a:cubicBezTo>
                <a:cubicBezTo>
                  <a:pt x="310613" y="0"/>
                  <a:pt x="310542" y="0"/>
                  <a:pt x="310472" y="18"/>
                </a:cubicBezTo>
                <a:lnTo>
                  <a:pt x="29941" y="18"/>
                </a:lnTo>
                <a:cubicBezTo>
                  <a:pt x="29871" y="0"/>
                  <a:pt x="29800" y="0"/>
                  <a:pt x="297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90" name="Google Shape;1276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X///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woAADoTAABcDAAAUhUAABAAAAAmAAAACAAAAP//////////"/>
              </a:ext>
            </a:extLst>
          </p:cNvSpPr>
          <p:nvPr/>
        </p:nvSpPr>
        <p:spPr>
          <a:xfrm>
            <a:off x="1655445" y="3125470"/>
            <a:ext cx="353695" cy="340360"/>
          </a:xfrm>
          <a:custGeom>
            <a:avLst/>
            <a:gdLst/>
            <a:ahLst/>
            <a:cxnLst/>
            <a:rect l="0" t="0" r="353695" b="340360"/>
            <a:pathLst>
              <a:path w="353695" h="340360">
                <a:moveTo>
                  <a:pt x="78823" y="19975"/>
                </a:moveTo>
                <a:cubicBezTo>
                  <a:pt x="81412" y="19975"/>
                  <a:pt x="83894" y="21031"/>
                  <a:pt x="85707" y="22899"/>
                </a:cubicBezTo>
                <a:lnTo>
                  <a:pt x="127963" y="65155"/>
                </a:lnTo>
                <a:cubicBezTo>
                  <a:pt x="131854" y="68960"/>
                  <a:pt x="131854" y="75230"/>
                  <a:pt x="127963" y="79158"/>
                </a:cubicBezTo>
                <a:lnTo>
                  <a:pt x="120955" y="86166"/>
                </a:lnTo>
                <a:lnTo>
                  <a:pt x="64597" y="29808"/>
                </a:lnTo>
                <a:lnTo>
                  <a:pt x="71622" y="22899"/>
                </a:lnTo>
                <a:cubicBezTo>
                  <a:pt x="73471" y="20979"/>
                  <a:pt x="75971" y="19975"/>
                  <a:pt x="78630" y="19975"/>
                </a:cubicBezTo>
                <a:cubicBezTo>
                  <a:pt x="78700" y="19975"/>
                  <a:pt x="78753" y="19975"/>
                  <a:pt x="78823" y="19975"/>
                </a:cubicBezTo>
                <a:close/>
                <a:moveTo>
                  <a:pt x="278568" y="219896"/>
                </a:moveTo>
                <a:cubicBezTo>
                  <a:pt x="281227" y="219896"/>
                  <a:pt x="283779" y="220953"/>
                  <a:pt x="285646" y="222820"/>
                </a:cubicBezTo>
                <a:lnTo>
                  <a:pt x="327901" y="265075"/>
                </a:lnTo>
                <a:cubicBezTo>
                  <a:pt x="331792" y="269040"/>
                  <a:pt x="331792" y="275363"/>
                  <a:pt x="327901" y="279256"/>
                </a:cubicBezTo>
                <a:lnTo>
                  <a:pt x="320894" y="286263"/>
                </a:lnTo>
                <a:lnTo>
                  <a:pt x="264483" y="229852"/>
                </a:lnTo>
                <a:lnTo>
                  <a:pt x="271508" y="222827"/>
                </a:lnTo>
                <a:cubicBezTo>
                  <a:pt x="273356" y="220953"/>
                  <a:pt x="275909" y="219896"/>
                  <a:pt x="278568" y="219896"/>
                </a:cubicBezTo>
                <a:close/>
                <a:moveTo>
                  <a:pt x="50724" y="44177"/>
                </a:moveTo>
                <a:lnTo>
                  <a:pt x="106923" y="100376"/>
                </a:lnTo>
                <a:cubicBezTo>
                  <a:pt x="92028" y="117240"/>
                  <a:pt x="92873" y="142728"/>
                  <a:pt x="108719" y="158616"/>
                </a:cubicBezTo>
                <a:lnTo>
                  <a:pt x="192085" y="241982"/>
                </a:lnTo>
                <a:cubicBezTo>
                  <a:pt x="200343" y="250369"/>
                  <a:pt x="211241" y="254543"/>
                  <a:pt x="222157" y="254543"/>
                </a:cubicBezTo>
                <a:cubicBezTo>
                  <a:pt x="232193" y="254543"/>
                  <a:pt x="242228" y="251038"/>
                  <a:pt x="250292" y="243940"/>
                </a:cubicBezTo>
                <a:lnTo>
                  <a:pt x="306492" y="300140"/>
                </a:lnTo>
                <a:cubicBezTo>
                  <a:pt x="290153" y="313710"/>
                  <a:pt x="270258" y="320403"/>
                  <a:pt x="250398" y="320403"/>
                </a:cubicBezTo>
                <a:cubicBezTo>
                  <a:pt x="227809" y="320403"/>
                  <a:pt x="205290" y="311719"/>
                  <a:pt x="188194" y="294616"/>
                </a:cubicBezTo>
                <a:lnTo>
                  <a:pt x="188247" y="294616"/>
                </a:lnTo>
                <a:lnTo>
                  <a:pt x="56199" y="162568"/>
                </a:lnTo>
                <a:cubicBezTo>
                  <a:pt x="24138" y="130381"/>
                  <a:pt x="21743" y="79106"/>
                  <a:pt x="50724" y="44177"/>
                </a:cubicBezTo>
                <a:close/>
                <a:moveTo>
                  <a:pt x="78665" y="18"/>
                </a:moveTo>
                <a:cubicBezTo>
                  <a:pt x="71024" y="18"/>
                  <a:pt x="63383" y="2924"/>
                  <a:pt x="57520" y="8754"/>
                </a:cubicBezTo>
                <a:lnTo>
                  <a:pt x="43540" y="22734"/>
                </a:lnTo>
                <a:lnTo>
                  <a:pt x="43382" y="22793"/>
                </a:lnTo>
                <a:lnTo>
                  <a:pt x="43276" y="22899"/>
                </a:lnTo>
                <a:lnTo>
                  <a:pt x="42114" y="24061"/>
                </a:lnTo>
                <a:cubicBezTo>
                  <a:pt x="0" y="66194"/>
                  <a:pt x="0" y="134485"/>
                  <a:pt x="42114" y="176600"/>
                </a:cubicBezTo>
                <a:lnTo>
                  <a:pt x="174109" y="308595"/>
                </a:lnTo>
                <a:cubicBezTo>
                  <a:pt x="195184" y="329827"/>
                  <a:pt x="222791" y="340360"/>
                  <a:pt x="250398" y="340360"/>
                </a:cubicBezTo>
                <a:cubicBezTo>
                  <a:pt x="277987" y="340360"/>
                  <a:pt x="305576" y="329827"/>
                  <a:pt x="326633" y="308760"/>
                </a:cubicBezTo>
                <a:lnTo>
                  <a:pt x="327901" y="307492"/>
                </a:lnTo>
                <a:lnTo>
                  <a:pt x="342004" y="293389"/>
                </a:lnTo>
                <a:cubicBezTo>
                  <a:pt x="353695" y="281687"/>
                  <a:pt x="353695" y="262752"/>
                  <a:pt x="342004" y="251056"/>
                </a:cubicBezTo>
                <a:lnTo>
                  <a:pt x="299731" y="208783"/>
                </a:lnTo>
                <a:cubicBezTo>
                  <a:pt x="293886" y="202881"/>
                  <a:pt x="286227" y="199957"/>
                  <a:pt x="278568" y="199957"/>
                </a:cubicBezTo>
                <a:cubicBezTo>
                  <a:pt x="270927" y="199957"/>
                  <a:pt x="263268" y="202881"/>
                  <a:pt x="257423" y="208729"/>
                </a:cubicBezTo>
                <a:lnTo>
                  <a:pt x="243320" y="222832"/>
                </a:lnTo>
                <a:lnTo>
                  <a:pt x="238232" y="227981"/>
                </a:lnTo>
                <a:cubicBezTo>
                  <a:pt x="233777" y="232385"/>
                  <a:pt x="227985" y="234604"/>
                  <a:pt x="222192" y="234604"/>
                </a:cubicBezTo>
                <a:cubicBezTo>
                  <a:pt x="216400" y="234604"/>
                  <a:pt x="210607" y="232385"/>
                  <a:pt x="206170" y="227981"/>
                </a:cubicBezTo>
                <a:lnTo>
                  <a:pt x="122857" y="144668"/>
                </a:lnTo>
                <a:cubicBezTo>
                  <a:pt x="113983" y="135700"/>
                  <a:pt x="113983" y="121345"/>
                  <a:pt x="122857" y="112467"/>
                </a:cubicBezTo>
                <a:lnTo>
                  <a:pt x="127963" y="107361"/>
                </a:lnTo>
                <a:lnTo>
                  <a:pt x="142048" y="93276"/>
                </a:lnTo>
                <a:cubicBezTo>
                  <a:pt x="153756" y="81554"/>
                  <a:pt x="153756" y="62619"/>
                  <a:pt x="142048" y="50923"/>
                </a:cubicBezTo>
                <a:lnTo>
                  <a:pt x="99793" y="8668"/>
                </a:lnTo>
                <a:cubicBezTo>
                  <a:pt x="93947" y="2924"/>
                  <a:pt x="86306" y="18"/>
                  <a:pt x="78665"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91" name="Google Shape;12768;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IMAABbEwAA/g4AADIVAAAQAAAAJgAAAAgAAAD/////AAAAAA=="/>
              </a:ext>
            </a:extLst>
          </p:cNvGrpSpPr>
          <p:nvPr/>
        </p:nvGrpSpPr>
        <p:grpSpPr>
          <a:xfrm>
            <a:off x="2084070" y="3146425"/>
            <a:ext cx="353060" cy="299085"/>
            <a:chOff x="2084070" y="3146425"/>
            <a:chExt cx="353060" cy="299085"/>
          </a:xfrm>
        </p:grpSpPr>
        <p:sp>
          <p:nvSpPr>
            <p:cNvPr id="94" name="Google Shape;1276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g4AALITAAD+DgAA3BQAAAAAAAAmAAAACAAAAP//////////"/>
                </a:ext>
              </a:extLst>
            </p:cNvSpPr>
            <p:nvPr/>
          </p:nvSpPr>
          <p:spPr>
            <a:xfrm>
              <a:off x="2368550" y="3201670"/>
              <a:ext cx="68580" cy="189230"/>
            </a:xfrm>
            <a:custGeom>
              <a:avLst/>
              <a:gdLst/>
              <a:ahLst/>
              <a:cxnLst/>
              <a:rect l="0" t="0" r="68580" b="189230"/>
              <a:pathLst>
                <a:path w="68580" h="189230">
                  <a:moveTo>
                    <a:pt x="10923" y="18"/>
                  </a:moveTo>
                  <a:cubicBezTo>
                    <a:pt x="8372" y="18"/>
                    <a:pt x="5822" y="988"/>
                    <a:pt x="3887" y="2927"/>
                  </a:cubicBezTo>
                  <a:cubicBezTo>
                    <a:pt x="0" y="6824"/>
                    <a:pt x="0" y="13155"/>
                    <a:pt x="3887" y="17034"/>
                  </a:cubicBezTo>
                  <a:cubicBezTo>
                    <a:pt x="46734" y="59903"/>
                    <a:pt x="46734" y="129433"/>
                    <a:pt x="3887" y="172301"/>
                  </a:cubicBezTo>
                  <a:cubicBezTo>
                    <a:pt x="106" y="176199"/>
                    <a:pt x="158" y="182423"/>
                    <a:pt x="4045" y="186303"/>
                  </a:cubicBezTo>
                  <a:cubicBezTo>
                    <a:pt x="5980" y="188242"/>
                    <a:pt x="8513" y="189212"/>
                    <a:pt x="11064" y="189212"/>
                  </a:cubicBezTo>
                  <a:cubicBezTo>
                    <a:pt x="13544" y="189212"/>
                    <a:pt x="16041" y="188278"/>
                    <a:pt x="17958" y="186409"/>
                  </a:cubicBezTo>
                  <a:cubicBezTo>
                    <a:pt x="68562" y="135781"/>
                    <a:pt x="68562" y="53572"/>
                    <a:pt x="17958" y="2927"/>
                  </a:cubicBezTo>
                  <a:cubicBezTo>
                    <a:pt x="16024" y="988"/>
                    <a:pt x="13473" y="18"/>
                    <a:pt x="10923"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93" name="Google Shape;1277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Q4AAN8TAAC5DgAArxQAAAAAAAAmAAAACAAAAP//////////"/>
                </a:ext>
              </a:extLst>
            </p:cNvSpPr>
            <p:nvPr/>
          </p:nvSpPr>
          <p:spPr>
            <a:xfrm>
              <a:off x="2339975" y="3230245"/>
              <a:ext cx="53340" cy="132080"/>
            </a:xfrm>
            <a:custGeom>
              <a:avLst/>
              <a:gdLst/>
              <a:ahLst/>
              <a:cxnLst/>
              <a:rect l="0" t="0" r="53340" b="132080"/>
              <a:pathLst>
                <a:path w="53340" h="132080">
                  <a:moveTo>
                    <a:pt x="11132" y="18"/>
                  </a:moveTo>
                  <a:cubicBezTo>
                    <a:pt x="8566" y="18"/>
                    <a:pt x="5999" y="982"/>
                    <a:pt x="4070" y="2912"/>
                  </a:cubicBezTo>
                  <a:cubicBezTo>
                    <a:pt x="212" y="6718"/>
                    <a:pt x="159" y="12910"/>
                    <a:pt x="3964" y="16839"/>
                  </a:cubicBezTo>
                  <a:cubicBezTo>
                    <a:pt x="31307" y="43957"/>
                    <a:pt x="31307" y="88018"/>
                    <a:pt x="3964" y="115136"/>
                  </a:cubicBezTo>
                  <a:cubicBezTo>
                    <a:pt x="0" y="118995"/>
                    <a:pt x="0" y="125309"/>
                    <a:pt x="3964" y="129168"/>
                  </a:cubicBezTo>
                  <a:cubicBezTo>
                    <a:pt x="5911" y="131098"/>
                    <a:pt x="8477" y="132062"/>
                    <a:pt x="11043" y="132062"/>
                  </a:cubicBezTo>
                  <a:cubicBezTo>
                    <a:pt x="13609" y="132062"/>
                    <a:pt x="16158" y="131098"/>
                    <a:pt x="18122" y="129168"/>
                  </a:cubicBezTo>
                  <a:cubicBezTo>
                    <a:pt x="53322" y="94263"/>
                    <a:pt x="53322" y="37695"/>
                    <a:pt x="18122" y="2806"/>
                  </a:cubicBezTo>
                  <a:cubicBezTo>
                    <a:pt x="16158" y="930"/>
                    <a:pt x="13645" y="18"/>
                    <a:pt x="11132"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92" name="Google Shape;1277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gwAAFsTAABMDgAAMhUAAAAAAAAmAAAACAAAAP//////////"/>
                </a:ext>
              </a:extLst>
            </p:cNvSpPr>
            <p:nvPr/>
          </p:nvSpPr>
          <p:spPr>
            <a:xfrm>
              <a:off x="2084070" y="3146425"/>
              <a:ext cx="240030" cy="299085"/>
            </a:xfrm>
            <a:custGeom>
              <a:avLst/>
              <a:gdLst/>
              <a:ahLst/>
              <a:cxnLst/>
              <a:rect l="0" t="0" r="240030" b="299085"/>
              <a:pathLst>
                <a:path w="240030" h="299085">
                  <a:moveTo>
                    <a:pt x="39893" y="119648"/>
                  </a:moveTo>
                  <a:lnTo>
                    <a:pt x="39893" y="179489"/>
                  </a:lnTo>
                  <a:lnTo>
                    <a:pt x="29942" y="179489"/>
                  </a:lnTo>
                  <a:cubicBezTo>
                    <a:pt x="24412" y="179489"/>
                    <a:pt x="19956" y="175015"/>
                    <a:pt x="19956" y="169483"/>
                  </a:cubicBezTo>
                  <a:lnTo>
                    <a:pt x="19956" y="129583"/>
                  </a:lnTo>
                  <a:cubicBezTo>
                    <a:pt x="19956" y="124052"/>
                    <a:pt x="24412" y="119648"/>
                    <a:pt x="29942" y="119648"/>
                  </a:cubicBezTo>
                  <a:close/>
                  <a:moveTo>
                    <a:pt x="100412" y="99689"/>
                  </a:moveTo>
                  <a:lnTo>
                    <a:pt x="100412" y="199431"/>
                  </a:lnTo>
                  <a:lnTo>
                    <a:pt x="69836" y="199431"/>
                  </a:lnTo>
                  <a:cubicBezTo>
                    <a:pt x="64305" y="199431"/>
                    <a:pt x="59831" y="194956"/>
                    <a:pt x="59831" y="189425"/>
                  </a:cubicBezTo>
                  <a:lnTo>
                    <a:pt x="59831" y="109642"/>
                  </a:lnTo>
                  <a:cubicBezTo>
                    <a:pt x="59831" y="104110"/>
                    <a:pt x="64305" y="99689"/>
                    <a:pt x="69836" y="99689"/>
                  </a:cubicBezTo>
                  <a:close/>
                  <a:moveTo>
                    <a:pt x="180181" y="49800"/>
                  </a:moveTo>
                  <a:lnTo>
                    <a:pt x="180181" y="249266"/>
                  </a:lnTo>
                  <a:lnTo>
                    <a:pt x="120350" y="204381"/>
                  </a:lnTo>
                  <a:lnTo>
                    <a:pt x="120350" y="94703"/>
                  </a:lnTo>
                  <a:lnTo>
                    <a:pt x="180181" y="49800"/>
                  </a:lnTo>
                  <a:close/>
                  <a:moveTo>
                    <a:pt x="210070" y="19906"/>
                  </a:moveTo>
                  <a:cubicBezTo>
                    <a:pt x="215601" y="19906"/>
                    <a:pt x="220074" y="24327"/>
                    <a:pt x="220074" y="29859"/>
                  </a:cubicBezTo>
                  <a:lnTo>
                    <a:pt x="220074" y="269208"/>
                  </a:lnTo>
                  <a:cubicBezTo>
                    <a:pt x="220074" y="274739"/>
                    <a:pt x="215601" y="279161"/>
                    <a:pt x="210070" y="279161"/>
                  </a:cubicBezTo>
                  <a:cubicBezTo>
                    <a:pt x="204540" y="279161"/>
                    <a:pt x="200137" y="274739"/>
                    <a:pt x="200137" y="269208"/>
                  </a:cubicBezTo>
                  <a:lnTo>
                    <a:pt x="200137" y="29859"/>
                  </a:lnTo>
                  <a:cubicBezTo>
                    <a:pt x="200137" y="24327"/>
                    <a:pt x="204540" y="19906"/>
                    <a:pt x="210070" y="19906"/>
                  </a:cubicBezTo>
                  <a:close/>
                  <a:moveTo>
                    <a:pt x="210035" y="0"/>
                  </a:moveTo>
                  <a:cubicBezTo>
                    <a:pt x="195769" y="0"/>
                    <a:pt x="183263" y="10217"/>
                    <a:pt x="180657" y="24539"/>
                  </a:cubicBezTo>
                  <a:lnTo>
                    <a:pt x="107069" y="79747"/>
                  </a:lnTo>
                  <a:lnTo>
                    <a:pt x="69836" y="79747"/>
                  </a:lnTo>
                  <a:cubicBezTo>
                    <a:pt x="57119" y="79747"/>
                    <a:pt x="45847" y="87727"/>
                    <a:pt x="41602" y="99689"/>
                  </a:cubicBezTo>
                  <a:lnTo>
                    <a:pt x="29942" y="99689"/>
                  </a:lnTo>
                  <a:cubicBezTo>
                    <a:pt x="13403" y="99689"/>
                    <a:pt x="0" y="113042"/>
                    <a:pt x="0" y="129583"/>
                  </a:cubicBezTo>
                  <a:lnTo>
                    <a:pt x="0" y="169483"/>
                  </a:lnTo>
                  <a:cubicBezTo>
                    <a:pt x="0" y="186025"/>
                    <a:pt x="13403" y="199378"/>
                    <a:pt x="29942" y="199431"/>
                  </a:cubicBezTo>
                  <a:lnTo>
                    <a:pt x="41602" y="199431"/>
                  </a:lnTo>
                  <a:cubicBezTo>
                    <a:pt x="45847" y="211339"/>
                    <a:pt x="57119" y="219319"/>
                    <a:pt x="69836" y="219372"/>
                  </a:cubicBezTo>
                  <a:lnTo>
                    <a:pt x="107069" y="219372"/>
                  </a:lnTo>
                  <a:lnTo>
                    <a:pt x="180657" y="274528"/>
                  </a:lnTo>
                  <a:cubicBezTo>
                    <a:pt x="183263" y="288850"/>
                    <a:pt x="195769" y="299067"/>
                    <a:pt x="210035" y="299067"/>
                  </a:cubicBezTo>
                  <a:cubicBezTo>
                    <a:pt x="210933" y="299067"/>
                    <a:pt x="211832" y="299032"/>
                    <a:pt x="212730" y="298944"/>
                  </a:cubicBezTo>
                  <a:cubicBezTo>
                    <a:pt x="228159" y="297570"/>
                    <a:pt x="239960" y="284692"/>
                    <a:pt x="240012" y="269208"/>
                  </a:cubicBezTo>
                  <a:lnTo>
                    <a:pt x="240012" y="29859"/>
                  </a:lnTo>
                  <a:cubicBezTo>
                    <a:pt x="239960" y="14374"/>
                    <a:pt x="228159" y="1497"/>
                    <a:pt x="212730" y="123"/>
                  </a:cubicBezTo>
                  <a:cubicBezTo>
                    <a:pt x="211832" y="35"/>
                    <a:pt x="210933" y="0"/>
                    <a:pt x="2100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95" name="Google Shape;12772;p73"/>
          <p:cNvGrpSpPr>
            <a:extLst>
              <a:ext uri="smNativeData">
                <pr:smNativeData xmlns:pr="smNativeData" xmlns="smNativeData" val="SMDATA_6_r2NKZxMAAAAlAAAAAQAAAA8BAAAAkAAAAEgAAACQAAAASAAAAAAAAAAAAAAAAAAAABcAAAAUAAAAAAAAAAAAAAD/fwAA/38AAAAAAAAJAAAABAAAAAIAAAAfAAAAVAAAAAAAAAAAAAAAAAAAAAAAAAAAAAAAAAAAAAAAAAAAAAAAAAAAAAAAAAAAAAAAAAAAAAAAAAAAAAAAAAAAAAAAAAAAAAAAAAAAAAAAAAAAAAAAAAAAACEAAAAYAAAAFAAAAG0PAAA7EwAAhREAAFIVAAAQAAAAJgAAAAgAAAD/////AAAAAA=="/>
              </a:ext>
            </a:extLst>
          </p:cNvGrpSpPr>
          <p:nvPr/>
        </p:nvGrpSpPr>
        <p:grpSpPr>
          <a:xfrm>
            <a:off x="2507615" y="3126105"/>
            <a:ext cx="340360" cy="339725"/>
            <a:chOff x="2507615" y="3126105"/>
            <a:chExt cx="340360" cy="339725"/>
          </a:xfrm>
        </p:grpSpPr>
        <p:sp>
          <p:nvSpPr>
            <p:cNvPr id="98" name="Google Shape;1277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Q8AADsTAACFEQAAUhUAAAAAAAAmAAAACAAAAP//////////"/>
                </a:ext>
              </a:extLst>
            </p:cNvSpPr>
            <p:nvPr/>
          </p:nvSpPr>
          <p:spPr>
            <a:xfrm>
              <a:off x="2507615" y="3126105"/>
              <a:ext cx="340360" cy="339725"/>
            </a:xfrm>
            <a:custGeom>
              <a:avLst/>
              <a:gdLst/>
              <a:ahLst/>
              <a:cxnLst/>
              <a:rect l="0" t="0" r="340360" b="339725"/>
              <a:pathLst>
                <a:path w="340360" h="339725">
                  <a:moveTo>
                    <a:pt x="169581" y="19917"/>
                  </a:moveTo>
                  <a:cubicBezTo>
                    <a:pt x="252734" y="19917"/>
                    <a:pt x="320426" y="86895"/>
                    <a:pt x="320426" y="169220"/>
                  </a:cubicBezTo>
                  <a:cubicBezTo>
                    <a:pt x="320426" y="252249"/>
                    <a:pt x="252734" y="319824"/>
                    <a:pt x="169581" y="319824"/>
                  </a:cubicBezTo>
                  <a:cubicBezTo>
                    <a:pt x="87098" y="319824"/>
                    <a:pt x="20005" y="252249"/>
                    <a:pt x="20005" y="169220"/>
                  </a:cubicBezTo>
                  <a:cubicBezTo>
                    <a:pt x="20005" y="86895"/>
                    <a:pt x="87098" y="19917"/>
                    <a:pt x="169581" y="19917"/>
                  </a:cubicBezTo>
                  <a:close/>
                  <a:moveTo>
                    <a:pt x="169775" y="0"/>
                  </a:moveTo>
                  <a:cubicBezTo>
                    <a:pt x="169705" y="0"/>
                    <a:pt x="169634" y="0"/>
                    <a:pt x="169581" y="0"/>
                  </a:cubicBezTo>
                  <a:cubicBezTo>
                    <a:pt x="75933" y="0"/>
                    <a:pt x="70" y="75750"/>
                    <a:pt x="70" y="169220"/>
                  </a:cubicBezTo>
                  <a:cubicBezTo>
                    <a:pt x="18" y="214242"/>
                    <a:pt x="17821" y="257505"/>
                    <a:pt x="49677" y="289447"/>
                  </a:cubicBezTo>
                  <a:cubicBezTo>
                    <a:pt x="81779" y="321881"/>
                    <a:pt x="124377" y="339725"/>
                    <a:pt x="169581" y="339725"/>
                  </a:cubicBezTo>
                  <a:cubicBezTo>
                    <a:pt x="192333" y="339725"/>
                    <a:pt x="214821" y="335154"/>
                    <a:pt x="235776" y="326188"/>
                  </a:cubicBezTo>
                  <a:cubicBezTo>
                    <a:pt x="276666" y="308661"/>
                    <a:pt x="309261" y="276139"/>
                    <a:pt x="326801" y="235319"/>
                  </a:cubicBezTo>
                  <a:cubicBezTo>
                    <a:pt x="335781" y="214400"/>
                    <a:pt x="340360" y="191951"/>
                    <a:pt x="340360" y="169220"/>
                  </a:cubicBezTo>
                  <a:cubicBezTo>
                    <a:pt x="340360" y="124111"/>
                    <a:pt x="322486" y="81586"/>
                    <a:pt x="290014" y="49539"/>
                  </a:cubicBezTo>
                  <a:cubicBezTo>
                    <a:pt x="258052" y="17790"/>
                    <a:pt x="214785" y="0"/>
                    <a:pt x="16977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97" name="Google Shape;1277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r///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RAAAPcTAADKEAAAlBQAAAAAAAAmAAAACAAAAP//////////"/>
                </a:ext>
              </a:extLst>
            </p:cNvSpPr>
            <p:nvPr/>
          </p:nvSpPr>
          <p:spPr>
            <a:xfrm>
              <a:off x="2667635" y="3245485"/>
              <a:ext cx="61595" cy="99695"/>
            </a:xfrm>
            <a:custGeom>
              <a:avLst/>
              <a:gdLst/>
              <a:ahLst/>
              <a:cxnLst/>
              <a:rect l="0" t="0" r="61595" b="99695"/>
              <a:pathLst>
                <a:path w="61595" h="99695">
                  <a:moveTo>
                    <a:pt x="50684" y="17"/>
                  </a:moveTo>
                  <a:cubicBezTo>
                    <a:pt x="48137" y="17"/>
                    <a:pt x="45590" y="986"/>
                    <a:pt x="43657" y="2923"/>
                  </a:cubicBezTo>
                  <a:lnTo>
                    <a:pt x="3865" y="42715"/>
                  </a:lnTo>
                  <a:cubicBezTo>
                    <a:pt x="0" y="46686"/>
                    <a:pt x="0" y="53026"/>
                    <a:pt x="3865" y="56900"/>
                  </a:cubicBezTo>
                  <a:lnTo>
                    <a:pt x="43657" y="96692"/>
                  </a:lnTo>
                  <a:cubicBezTo>
                    <a:pt x="45590" y="98726"/>
                    <a:pt x="48137" y="99695"/>
                    <a:pt x="50684" y="99695"/>
                  </a:cubicBezTo>
                  <a:cubicBezTo>
                    <a:pt x="53232" y="99695"/>
                    <a:pt x="55779" y="98726"/>
                    <a:pt x="57712" y="96789"/>
                  </a:cubicBezTo>
                  <a:cubicBezTo>
                    <a:pt x="61595" y="92897"/>
                    <a:pt x="61595" y="86574"/>
                    <a:pt x="57712" y="82682"/>
                  </a:cubicBezTo>
                  <a:lnTo>
                    <a:pt x="24982" y="49952"/>
                  </a:lnTo>
                  <a:lnTo>
                    <a:pt x="57712" y="17222"/>
                  </a:lnTo>
                  <a:cubicBezTo>
                    <a:pt x="61595" y="13137"/>
                    <a:pt x="61595" y="6815"/>
                    <a:pt x="57712" y="2923"/>
                  </a:cubicBezTo>
                  <a:cubicBezTo>
                    <a:pt x="55779" y="986"/>
                    <a:pt x="53232" y="17"/>
                    <a:pt x="50684"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96" name="Google Shape;1277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L///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A8AAHoTAABGEQAAExUAAAAAAAAmAAAACAAAAP//////////"/>
                </a:ext>
              </a:extLst>
            </p:cNvSpPr>
            <p:nvPr/>
          </p:nvSpPr>
          <p:spPr>
            <a:xfrm>
              <a:off x="2547620" y="3166110"/>
              <a:ext cx="260350" cy="259715"/>
            </a:xfrm>
            <a:custGeom>
              <a:avLst/>
              <a:gdLst/>
              <a:ahLst/>
              <a:cxnLst/>
              <a:rect l="0" t="0" r="260350" b="259715"/>
              <a:pathLst>
                <a:path w="260350" h="259715">
                  <a:moveTo>
                    <a:pt x="139490" y="20307"/>
                  </a:moveTo>
                  <a:cubicBezTo>
                    <a:pt x="161956" y="22325"/>
                    <a:pt x="183313" y="31066"/>
                    <a:pt x="200747" y="45441"/>
                  </a:cubicBezTo>
                  <a:lnTo>
                    <a:pt x="194255" y="51933"/>
                  </a:lnTo>
                  <a:cubicBezTo>
                    <a:pt x="190491" y="55814"/>
                    <a:pt x="190543" y="62028"/>
                    <a:pt x="194361" y="65837"/>
                  </a:cubicBezTo>
                  <a:cubicBezTo>
                    <a:pt x="196296" y="67767"/>
                    <a:pt x="198847" y="68733"/>
                    <a:pt x="201398" y="68733"/>
                  </a:cubicBezTo>
                  <a:cubicBezTo>
                    <a:pt x="203896" y="68733"/>
                    <a:pt x="206394" y="67802"/>
                    <a:pt x="208329" y="65942"/>
                  </a:cubicBezTo>
                  <a:lnTo>
                    <a:pt x="214874" y="59483"/>
                  </a:lnTo>
                  <a:cubicBezTo>
                    <a:pt x="229159" y="76333"/>
                    <a:pt x="237920" y="97219"/>
                    <a:pt x="239943" y="119264"/>
                  </a:cubicBezTo>
                  <a:lnTo>
                    <a:pt x="230478" y="119264"/>
                  </a:lnTo>
                  <a:cubicBezTo>
                    <a:pt x="224954" y="119264"/>
                    <a:pt x="220503" y="123705"/>
                    <a:pt x="220503" y="129216"/>
                  </a:cubicBezTo>
                  <a:cubicBezTo>
                    <a:pt x="220503" y="134675"/>
                    <a:pt x="224954" y="139133"/>
                    <a:pt x="230478" y="139133"/>
                  </a:cubicBezTo>
                  <a:lnTo>
                    <a:pt x="239943" y="139133"/>
                  </a:lnTo>
                  <a:cubicBezTo>
                    <a:pt x="237761" y="161442"/>
                    <a:pt x="228789" y="182539"/>
                    <a:pt x="214240" y="199652"/>
                  </a:cubicBezTo>
                  <a:lnTo>
                    <a:pt x="208329" y="193741"/>
                  </a:lnTo>
                  <a:cubicBezTo>
                    <a:pt x="206394" y="191912"/>
                    <a:pt x="203896" y="190981"/>
                    <a:pt x="201398" y="190981"/>
                  </a:cubicBezTo>
                  <a:cubicBezTo>
                    <a:pt x="198847" y="190981"/>
                    <a:pt x="196296" y="191947"/>
                    <a:pt x="194361" y="193877"/>
                  </a:cubicBezTo>
                  <a:cubicBezTo>
                    <a:pt x="190543" y="197704"/>
                    <a:pt x="190491" y="203900"/>
                    <a:pt x="194255" y="207814"/>
                  </a:cubicBezTo>
                  <a:lnTo>
                    <a:pt x="200149" y="213708"/>
                  </a:lnTo>
                  <a:cubicBezTo>
                    <a:pt x="182996" y="228226"/>
                    <a:pt x="161850" y="237178"/>
                    <a:pt x="139490" y="239354"/>
                  </a:cubicBezTo>
                  <a:lnTo>
                    <a:pt x="139490" y="229911"/>
                  </a:lnTo>
                  <a:cubicBezTo>
                    <a:pt x="139490" y="224400"/>
                    <a:pt x="135039" y="219960"/>
                    <a:pt x="129568" y="219960"/>
                  </a:cubicBezTo>
                  <a:cubicBezTo>
                    <a:pt x="124044" y="219960"/>
                    <a:pt x="119576" y="224400"/>
                    <a:pt x="119576" y="229911"/>
                  </a:cubicBezTo>
                  <a:lnTo>
                    <a:pt x="119576" y="239354"/>
                  </a:lnTo>
                  <a:cubicBezTo>
                    <a:pt x="97480" y="237336"/>
                    <a:pt x="76545" y="228595"/>
                    <a:pt x="59656" y="214343"/>
                  </a:cubicBezTo>
                  <a:lnTo>
                    <a:pt x="66130" y="207869"/>
                  </a:lnTo>
                  <a:cubicBezTo>
                    <a:pt x="69912" y="203900"/>
                    <a:pt x="69859" y="197704"/>
                    <a:pt x="66024" y="193877"/>
                  </a:cubicBezTo>
                  <a:cubicBezTo>
                    <a:pt x="64089" y="191947"/>
                    <a:pt x="61556" y="190981"/>
                    <a:pt x="59005" y="190981"/>
                  </a:cubicBezTo>
                  <a:cubicBezTo>
                    <a:pt x="56507" y="190981"/>
                    <a:pt x="54009" y="191912"/>
                    <a:pt x="52056" y="193772"/>
                  </a:cubicBezTo>
                  <a:lnTo>
                    <a:pt x="45582" y="200246"/>
                  </a:lnTo>
                  <a:cubicBezTo>
                    <a:pt x="31191" y="182855"/>
                    <a:pt x="22413" y="161547"/>
                    <a:pt x="20407" y="139133"/>
                  </a:cubicBezTo>
                  <a:lnTo>
                    <a:pt x="29960" y="139133"/>
                  </a:lnTo>
                  <a:cubicBezTo>
                    <a:pt x="35431" y="139133"/>
                    <a:pt x="39900" y="134675"/>
                    <a:pt x="39900" y="129216"/>
                  </a:cubicBezTo>
                  <a:cubicBezTo>
                    <a:pt x="39900" y="123705"/>
                    <a:pt x="35431" y="119264"/>
                    <a:pt x="29960" y="119264"/>
                  </a:cubicBezTo>
                  <a:lnTo>
                    <a:pt x="20460" y="119264"/>
                  </a:lnTo>
                  <a:cubicBezTo>
                    <a:pt x="22413" y="97219"/>
                    <a:pt x="31139" y="76280"/>
                    <a:pt x="45371" y="59272"/>
                  </a:cubicBezTo>
                  <a:lnTo>
                    <a:pt x="52056" y="65957"/>
                  </a:lnTo>
                  <a:cubicBezTo>
                    <a:pt x="54009" y="67802"/>
                    <a:pt x="56507" y="68733"/>
                    <a:pt x="59005" y="68733"/>
                  </a:cubicBezTo>
                  <a:cubicBezTo>
                    <a:pt x="61556" y="68733"/>
                    <a:pt x="64089" y="67767"/>
                    <a:pt x="66024" y="65837"/>
                  </a:cubicBezTo>
                  <a:cubicBezTo>
                    <a:pt x="69859" y="62028"/>
                    <a:pt x="69912" y="55814"/>
                    <a:pt x="66130" y="51900"/>
                  </a:cubicBezTo>
                  <a:lnTo>
                    <a:pt x="59445" y="45215"/>
                  </a:lnTo>
                  <a:cubicBezTo>
                    <a:pt x="76492" y="31014"/>
                    <a:pt x="97480" y="22325"/>
                    <a:pt x="119576" y="20360"/>
                  </a:cubicBezTo>
                  <a:lnTo>
                    <a:pt x="119576" y="29855"/>
                  </a:lnTo>
                  <a:cubicBezTo>
                    <a:pt x="119576" y="35314"/>
                    <a:pt x="124044" y="39772"/>
                    <a:pt x="129568" y="39772"/>
                  </a:cubicBezTo>
                  <a:cubicBezTo>
                    <a:pt x="135039" y="39772"/>
                    <a:pt x="139490" y="35314"/>
                    <a:pt x="139490" y="29855"/>
                  </a:cubicBezTo>
                  <a:lnTo>
                    <a:pt x="139490" y="20307"/>
                  </a:lnTo>
                  <a:close/>
                  <a:moveTo>
                    <a:pt x="129762" y="17"/>
                  </a:moveTo>
                  <a:cubicBezTo>
                    <a:pt x="129691" y="17"/>
                    <a:pt x="129621" y="17"/>
                    <a:pt x="129568" y="17"/>
                  </a:cubicBezTo>
                  <a:cubicBezTo>
                    <a:pt x="95615" y="17"/>
                    <a:pt x="62998" y="13321"/>
                    <a:pt x="38879" y="37122"/>
                  </a:cubicBezTo>
                  <a:cubicBezTo>
                    <a:pt x="38246" y="37596"/>
                    <a:pt x="37665" y="38122"/>
                    <a:pt x="37190" y="38754"/>
                  </a:cubicBezTo>
                  <a:cubicBezTo>
                    <a:pt x="13388" y="62870"/>
                    <a:pt x="53" y="95359"/>
                    <a:pt x="53" y="129216"/>
                  </a:cubicBezTo>
                  <a:cubicBezTo>
                    <a:pt x="0" y="163618"/>
                    <a:pt x="13652" y="196686"/>
                    <a:pt x="37982" y="221118"/>
                  </a:cubicBezTo>
                  <a:lnTo>
                    <a:pt x="38299" y="221435"/>
                  </a:lnTo>
                  <a:lnTo>
                    <a:pt x="38351" y="221487"/>
                  </a:lnTo>
                  <a:lnTo>
                    <a:pt x="38457" y="221593"/>
                  </a:lnTo>
                  <a:cubicBezTo>
                    <a:pt x="62946" y="246129"/>
                    <a:pt x="95245" y="259697"/>
                    <a:pt x="129568" y="259697"/>
                  </a:cubicBezTo>
                  <a:cubicBezTo>
                    <a:pt x="164084" y="259697"/>
                    <a:pt x="196806" y="246024"/>
                    <a:pt x="221717" y="221171"/>
                  </a:cubicBezTo>
                  <a:cubicBezTo>
                    <a:pt x="246628" y="196317"/>
                    <a:pt x="260332" y="163671"/>
                    <a:pt x="260332" y="129216"/>
                  </a:cubicBezTo>
                  <a:cubicBezTo>
                    <a:pt x="260332" y="95043"/>
                    <a:pt x="246786" y="62765"/>
                    <a:pt x="222139" y="38333"/>
                  </a:cubicBezTo>
                  <a:lnTo>
                    <a:pt x="222034" y="38228"/>
                  </a:lnTo>
                  <a:cubicBezTo>
                    <a:pt x="222034" y="38175"/>
                    <a:pt x="221981" y="38175"/>
                    <a:pt x="221981" y="38175"/>
                  </a:cubicBezTo>
                  <a:lnTo>
                    <a:pt x="221664" y="37858"/>
                  </a:lnTo>
                  <a:cubicBezTo>
                    <a:pt x="197228" y="13637"/>
                    <a:pt x="164155" y="17"/>
                    <a:pt x="129762"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99" name="Google Shape;12776;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RAAA6EwAAERQAAFIVAAAQAAAAJgAAAAgAAAD/////AAAAAA=="/>
              </a:ext>
            </a:extLst>
          </p:cNvGrpSpPr>
          <p:nvPr/>
        </p:nvGrpSpPr>
        <p:grpSpPr>
          <a:xfrm>
            <a:off x="2918460" y="3125470"/>
            <a:ext cx="343535" cy="340360"/>
            <a:chOff x="2918460" y="3125470"/>
            <a:chExt cx="343535" cy="340360"/>
          </a:xfrm>
        </p:grpSpPr>
        <p:sp>
          <p:nvSpPr>
            <p:cNvPr id="102" name="Google Shape;1277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RIAADoTAAARFAAAQhUAAAAAAAAmAAAACAAAAP//////////"/>
                </a:ext>
              </a:extLst>
            </p:cNvSpPr>
            <p:nvPr/>
          </p:nvSpPr>
          <p:spPr>
            <a:xfrm>
              <a:off x="2929255" y="3125470"/>
              <a:ext cx="332740" cy="330200"/>
            </a:xfrm>
            <a:custGeom>
              <a:avLst/>
              <a:gdLst/>
              <a:ahLst/>
              <a:cxnLst/>
              <a:rect l="0" t="0" r="332740" b="330200"/>
              <a:pathLst>
                <a:path w="332740" h="330200">
                  <a:moveTo>
                    <a:pt x="279555" y="32076"/>
                  </a:moveTo>
                  <a:lnTo>
                    <a:pt x="114436" y="165628"/>
                  </a:lnTo>
                  <a:lnTo>
                    <a:pt x="33778" y="99152"/>
                  </a:lnTo>
                  <a:lnTo>
                    <a:pt x="279555" y="32076"/>
                  </a:lnTo>
                  <a:close/>
                  <a:moveTo>
                    <a:pt x="255780" y="76975"/>
                  </a:moveTo>
                  <a:lnTo>
                    <a:pt x="148372" y="209823"/>
                  </a:lnTo>
                  <a:lnTo>
                    <a:pt x="110191" y="222541"/>
                  </a:lnTo>
                  <a:lnTo>
                    <a:pt x="122942" y="184405"/>
                  </a:lnTo>
                  <a:lnTo>
                    <a:pt x="255780" y="76975"/>
                  </a:lnTo>
                  <a:close/>
                  <a:moveTo>
                    <a:pt x="300653" y="53196"/>
                  </a:moveTo>
                  <a:lnTo>
                    <a:pt x="233608" y="299022"/>
                  </a:lnTo>
                  <a:lnTo>
                    <a:pt x="167145" y="218278"/>
                  </a:lnTo>
                  <a:lnTo>
                    <a:pt x="300653" y="53196"/>
                  </a:lnTo>
                  <a:close/>
                  <a:moveTo>
                    <a:pt x="322244" y="0"/>
                  </a:moveTo>
                  <a:cubicBezTo>
                    <a:pt x="322033" y="0"/>
                    <a:pt x="321821" y="0"/>
                    <a:pt x="321610" y="53"/>
                  </a:cubicBezTo>
                  <a:lnTo>
                    <a:pt x="321451" y="53"/>
                  </a:lnTo>
                  <a:cubicBezTo>
                    <a:pt x="321187" y="106"/>
                    <a:pt x="320923" y="106"/>
                    <a:pt x="320712" y="211"/>
                  </a:cubicBezTo>
                  <a:lnTo>
                    <a:pt x="320395" y="264"/>
                  </a:lnTo>
                  <a:lnTo>
                    <a:pt x="320131" y="317"/>
                  </a:lnTo>
                  <a:lnTo>
                    <a:pt x="9897" y="84937"/>
                  </a:lnTo>
                  <a:cubicBezTo>
                    <a:pt x="2131" y="87068"/>
                    <a:pt x="0" y="97073"/>
                    <a:pt x="6181" y="102234"/>
                  </a:cubicBezTo>
                  <a:lnTo>
                    <a:pt x="102742" y="181798"/>
                  </a:lnTo>
                  <a:lnTo>
                    <a:pt x="84990" y="235135"/>
                  </a:lnTo>
                  <a:cubicBezTo>
                    <a:pt x="82701" y="241881"/>
                    <a:pt x="87896" y="248328"/>
                    <a:pt x="94377" y="248328"/>
                  </a:cubicBezTo>
                  <a:cubicBezTo>
                    <a:pt x="95416" y="248328"/>
                    <a:pt x="96490" y="248170"/>
                    <a:pt x="97582" y="247800"/>
                  </a:cubicBezTo>
                  <a:lnTo>
                    <a:pt x="150925" y="230044"/>
                  </a:lnTo>
                  <a:lnTo>
                    <a:pt x="230474" y="326571"/>
                  </a:lnTo>
                  <a:cubicBezTo>
                    <a:pt x="232376" y="328861"/>
                    <a:pt x="235193" y="330182"/>
                    <a:pt x="238187" y="330182"/>
                  </a:cubicBezTo>
                  <a:cubicBezTo>
                    <a:pt x="238874" y="330182"/>
                    <a:pt x="239561" y="330130"/>
                    <a:pt x="240248" y="329971"/>
                  </a:cubicBezTo>
                  <a:cubicBezTo>
                    <a:pt x="243875" y="329231"/>
                    <a:pt x="246799" y="326466"/>
                    <a:pt x="247803" y="322837"/>
                  </a:cubicBezTo>
                  <a:lnTo>
                    <a:pt x="332405" y="12612"/>
                  </a:lnTo>
                  <a:cubicBezTo>
                    <a:pt x="332405" y="12506"/>
                    <a:pt x="332405" y="12401"/>
                    <a:pt x="332458" y="12295"/>
                  </a:cubicBezTo>
                  <a:lnTo>
                    <a:pt x="332511" y="12031"/>
                  </a:lnTo>
                  <a:cubicBezTo>
                    <a:pt x="332564" y="11766"/>
                    <a:pt x="332617" y="11502"/>
                    <a:pt x="332670" y="11220"/>
                  </a:cubicBezTo>
                  <a:cubicBezTo>
                    <a:pt x="332670" y="11220"/>
                    <a:pt x="332670" y="11168"/>
                    <a:pt x="332670" y="11115"/>
                  </a:cubicBezTo>
                  <a:cubicBezTo>
                    <a:pt x="332670" y="10903"/>
                    <a:pt x="332670" y="10639"/>
                    <a:pt x="332722" y="10428"/>
                  </a:cubicBezTo>
                  <a:lnTo>
                    <a:pt x="332722" y="10216"/>
                  </a:lnTo>
                  <a:cubicBezTo>
                    <a:pt x="332722" y="10005"/>
                    <a:pt x="332722" y="9741"/>
                    <a:pt x="332722" y="9529"/>
                  </a:cubicBezTo>
                  <a:cubicBezTo>
                    <a:pt x="332722" y="9477"/>
                    <a:pt x="332722" y="9424"/>
                    <a:pt x="332722" y="9371"/>
                  </a:cubicBezTo>
                  <a:cubicBezTo>
                    <a:pt x="332722" y="9107"/>
                    <a:pt x="332670" y="8842"/>
                    <a:pt x="332670" y="8578"/>
                  </a:cubicBezTo>
                  <a:cubicBezTo>
                    <a:pt x="332670" y="8508"/>
                    <a:pt x="332670" y="8455"/>
                    <a:pt x="332617" y="8402"/>
                  </a:cubicBezTo>
                  <a:cubicBezTo>
                    <a:pt x="332617" y="8191"/>
                    <a:pt x="332564" y="7979"/>
                    <a:pt x="332511" y="7768"/>
                  </a:cubicBezTo>
                  <a:lnTo>
                    <a:pt x="332458" y="7557"/>
                  </a:lnTo>
                  <a:cubicBezTo>
                    <a:pt x="332405" y="7345"/>
                    <a:pt x="332353" y="7081"/>
                    <a:pt x="332247" y="6870"/>
                  </a:cubicBezTo>
                  <a:cubicBezTo>
                    <a:pt x="332247" y="6817"/>
                    <a:pt x="332247" y="6764"/>
                    <a:pt x="332194" y="6711"/>
                  </a:cubicBezTo>
                  <a:cubicBezTo>
                    <a:pt x="332141" y="6500"/>
                    <a:pt x="332036" y="6236"/>
                    <a:pt x="331930" y="6077"/>
                  </a:cubicBezTo>
                  <a:cubicBezTo>
                    <a:pt x="331930" y="5971"/>
                    <a:pt x="331877" y="5866"/>
                    <a:pt x="331824" y="5795"/>
                  </a:cubicBezTo>
                  <a:cubicBezTo>
                    <a:pt x="331771" y="5689"/>
                    <a:pt x="331666" y="5425"/>
                    <a:pt x="331613" y="5267"/>
                  </a:cubicBezTo>
                  <a:cubicBezTo>
                    <a:pt x="331507" y="5108"/>
                    <a:pt x="331507" y="5108"/>
                    <a:pt x="331454" y="5055"/>
                  </a:cubicBezTo>
                  <a:cubicBezTo>
                    <a:pt x="331349" y="4844"/>
                    <a:pt x="331190" y="4633"/>
                    <a:pt x="331032" y="4368"/>
                  </a:cubicBezTo>
                  <a:lnTo>
                    <a:pt x="330908" y="4210"/>
                  </a:lnTo>
                  <a:cubicBezTo>
                    <a:pt x="330803" y="4051"/>
                    <a:pt x="330644" y="3893"/>
                    <a:pt x="330539" y="3734"/>
                  </a:cubicBezTo>
                  <a:cubicBezTo>
                    <a:pt x="330380" y="3576"/>
                    <a:pt x="330433" y="3576"/>
                    <a:pt x="330380" y="3523"/>
                  </a:cubicBezTo>
                  <a:cubicBezTo>
                    <a:pt x="330222" y="3312"/>
                    <a:pt x="330010" y="3100"/>
                    <a:pt x="329799" y="2871"/>
                  </a:cubicBezTo>
                  <a:cubicBezTo>
                    <a:pt x="329640" y="2713"/>
                    <a:pt x="329429" y="2501"/>
                    <a:pt x="329218" y="2343"/>
                  </a:cubicBezTo>
                  <a:lnTo>
                    <a:pt x="329006" y="2184"/>
                  </a:lnTo>
                  <a:cubicBezTo>
                    <a:pt x="328848" y="2026"/>
                    <a:pt x="328689" y="1920"/>
                    <a:pt x="328531" y="1814"/>
                  </a:cubicBezTo>
                  <a:lnTo>
                    <a:pt x="328320" y="1656"/>
                  </a:lnTo>
                  <a:cubicBezTo>
                    <a:pt x="328091" y="1550"/>
                    <a:pt x="327879" y="1392"/>
                    <a:pt x="327668" y="1286"/>
                  </a:cubicBezTo>
                  <a:lnTo>
                    <a:pt x="327404" y="1127"/>
                  </a:lnTo>
                  <a:lnTo>
                    <a:pt x="326928" y="916"/>
                  </a:lnTo>
                  <a:lnTo>
                    <a:pt x="326664" y="757"/>
                  </a:lnTo>
                  <a:cubicBezTo>
                    <a:pt x="326453" y="705"/>
                    <a:pt x="326189" y="599"/>
                    <a:pt x="325977" y="493"/>
                  </a:cubicBezTo>
                  <a:lnTo>
                    <a:pt x="325819" y="493"/>
                  </a:lnTo>
                  <a:cubicBezTo>
                    <a:pt x="325608" y="388"/>
                    <a:pt x="325379" y="317"/>
                    <a:pt x="325167" y="264"/>
                  </a:cubicBezTo>
                  <a:lnTo>
                    <a:pt x="324903" y="211"/>
                  </a:lnTo>
                  <a:lnTo>
                    <a:pt x="324322" y="106"/>
                  </a:lnTo>
                  <a:lnTo>
                    <a:pt x="324111" y="53"/>
                  </a:lnTo>
                  <a:cubicBezTo>
                    <a:pt x="323847" y="53"/>
                    <a:pt x="323582" y="0"/>
                    <a:pt x="3233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01" name="Google Shape;1277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T///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BEAABwVAAAxEgAAUhUAAAAAAAAmAAAACAAAAP//////////"/>
                </a:ext>
              </a:extLst>
            </p:cNvSpPr>
            <p:nvPr/>
          </p:nvSpPr>
          <p:spPr>
            <a:xfrm>
              <a:off x="2918460" y="3431540"/>
              <a:ext cx="38735" cy="34290"/>
            </a:xfrm>
            <a:custGeom>
              <a:avLst/>
              <a:gdLst/>
              <a:ahLst/>
              <a:cxnLst/>
              <a:rect l="0" t="0" r="38735" b="34290"/>
              <a:pathLst>
                <a:path w="38735" h="34290">
                  <a:moveTo>
                    <a:pt x="27683" y="18"/>
                  </a:moveTo>
                  <a:cubicBezTo>
                    <a:pt x="25079" y="18"/>
                    <a:pt x="22458" y="1024"/>
                    <a:pt x="20492" y="3037"/>
                  </a:cubicBezTo>
                  <a:lnTo>
                    <a:pt x="6322" y="17207"/>
                  </a:lnTo>
                  <a:cubicBezTo>
                    <a:pt x="0" y="23519"/>
                    <a:pt x="4498" y="34290"/>
                    <a:pt x="13425" y="34290"/>
                  </a:cubicBezTo>
                  <a:cubicBezTo>
                    <a:pt x="16046" y="34290"/>
                    <a:pt x="18614" y="33231"/>
                    <a:pt x="20492" y="31359"/>
                  </a:cubicBezTo>
                  <a:lnTo>
                    <a:pt x="34661" y="17190"/>
                  </a:lnTo>
                  <a:cubicBezTo>
                    <a:pt x="38681" y="13331"/>
                    <a:pt x="38735" y="6886"/>
                    <a:pt x="34767" y="2931"/>
                  </a:cubicBezTo>
                  <a:cubicBezTo>
                    <a:pt x="32819" y="989"/>
                    <a:pt x="30251" y="18"/>
                    <a:pt x="27683"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00" name="Google Shape;1277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hIAANoUAABzEgAAEBUAAAAAAAAmAAAACAAAAP//////////"/>
                </a:ext>
              </a:extLst>
            </p:cNvSpPr>
            <p:nvPr/>
          </p:nvSpPr>
          <p:spPr>
            <a:xfrm>
              <a:off x="2962910" y="3389630"/>
              <a:ext cx="36195" cy="34290"/>
            </a:xfrm>
            <a:custGeom>
              <a:avLst/>
              <a:gdLst/>
              <a:ahLst/>
              <a:cxnLst/>
              <a:rect l="0" t="0" r="36195" b="34290"/>
              <a:pathLst>
                <a:path w="36195" h="34290">
                  <a:moveTo>
                    <a:pt x="25199" y="0"/>
                  </a:moveTo>
                  <a:cubicBezTo>
                    <a:pt x="22661" y="0"/>
                    <a:pt x="20106" y="989"/>
                    <a:pt x="18150" y="2966"/>
                  </a:cubicBezTo>
                  <a:lnTo>
                    <a:pt x="4052" y="17064"/>
                  </a:lnTo>
                  <a:cubicBezTo>
                    <a:pt x="70" y="20994"/>
                    <a:pt x="17" y="27386"/>
                    <a:pt x="3947" y="31324"/>
                  </a:cubicBezTo>
                  <a:cubicBezTo>
                    <a:pt x="5885" y="33301"/>
                    <a:pt x="8423" y="34272"/>
                    <a:pt x="10978" y="34272"/>
                  </a:cubicBezTo>
                  <a:cubicBezTo>
                    <a:pt x="13586" y="34272"/>
                    <a:pt x="16194" y="33248"/>
                    <a:pt x="18150" y="31218"/>
                  </a:cubicBezTo>
                  <a:lnTo>
                    <a:pt x="32265" y="17103"/>
                  </a:lnTo>
                  <a:cubicBezTo>
                    <a:pt x="36195" y="13155"/>
                    <a:pt x="36142" y="6851"/>
                    <a:pt x="32265" y="2966"/>
                  </a:cubicBezTo>
                  <a:cubicBezTo>
                    <a:pt x="30309" y="989"/>
                    <a:pt x="27754" y="0"/>
                    <a:pt x="2519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103" name="Google Shape;1278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X///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QAADoTAACgFgAAUhUAABAAAAAmAAAACAAAAP//////////"/>
              </a:ext>
            </a:extLst>
          </p:cNvSpPr>
          <p:nvPr/>
        </p:nvSpPr>
        <p:spPr>
          <a:xfrm>
            <a:off x="3337560" y="3125470"/>
            <a:ext cx="340360" cy="340360"/>
          </a:xfrm>
          <a:custGeom>
            <a:avLst/>
            <a:gdLst/>
            <a:ahLst/>
            <a:cxnLst/>
            <a:rect l="0" t="0" r="340360" b="340360"/>
            <a:pathLst>
              <a:path w="340360" h="340360">
                <a:moveTo>
                  <a:pt x="159571" y="21646"/>
                </a:moveTo>
                <a:lnTo>
                  <a:pt x="159571" y="79943"/>
                </a:lnTo>
                <a:cubicBezTo>
                  <a:pt x="149146" y="80260"/>
                  <a:pt x="138845" y="81052"/>
                  <a:pt x="128738" y="82320"/>
                </a:cubicBezTo>
                <a:cubicBezTo>
                  <a:pt x="127188" y="76420"/>
                  <a:pt x="123895" y="71101"/>
                  <a:pt x="119264" y="67121"/>
                </a:cubicBezTo>
                <a:cubicBezTo>
                  <a:pt x="130164" y="42763"/>
                  <a:pt x="144586" y="26648"/>
                  <a:pt x="159571" y="21646"/>
                </a:cubicBezTo>
                <a:close/>
                <a:moveTo>
                  <a:pt x="179504" y="21593"/>
                </a:moveTo>
                <a:cubicBezTo>
                  <a:pt x="198592" y="27933"/>
                  <a:pt x="216095" y="51851"/>
                  <a:pt x="227364" y="85156"/>
                </a:cubicBezTo>
                <a:cubicBezTo>
                  <a:pt x="211569" y="82109"/>
                  <a:pt x="195563" y="80418"/>
                  <a:pt x="179504" y="79943"/>
                </a:cubicBezTo>
                <a:lnTo>
                  <a:pt x="179504" y="21593"/>
                </a:lnTo>
                <a:close/>
                <a:moveTo>
                  <a:pt x="99754" y="79784"/>
                </a:moveTo>
                <a:cubicBezTo>
                  <a:pt x="108646" y="79784"/>
                  <a:pt x="113101" y="90510"/>
                  <a:pt x="106832" y="96798"/>
                </a:cubicBezTo>
                <a:cubicBezTo>
                  <a:pt x="104772" y="98823"/>
                  <a:pt x="102272" y="99739"/>
                  <a:pt x="99824" y="99739"/>
                </a:cubicBezTo>
                <a:cubicBezTo>
                  <a:pt x="94700" y="99739"/>
                  <a:pt x="89822" y="95776"/>
                  <a:pt x="89822" y="89771"/>
                </a:cubicBezTo>
                <a:cubicBezTo>
                  <a:pt x="89822" y="84240"/>
                  <a:pt x="94225" y="79784"/>
                  <a:pt x="99754" y="79784"/>
                </a:cubicBezTo>
                <a:close/>
                <a:moveTo>
                  <a:pt x="118736" y="28937"/>
                </a:moveTo>
                <a:cubicBezTo>
                  <a:pt x="112045" y="37497"/>
                  <a:pt x="105987" y="47871"/>
                  <a:pt x="100669" y="59829"/>
                </a:cubicBezTo>
                <a:lnTo>
                  <a:pt x="99754" y="59829"/>
                </a:lnTo>
                <a:cubicBezTo>
                  <a:pt x="80613" y="59829"/>
                  <a:pt x="66367" y="77600"/>
                  <a:pt x="70576" y="96322"/>
                </a:cubicBezTo>
                <a:cubicBezTo>
                  <a:pt x="54147" y="102540"/>
                  <a:pt x="40095" y="110359"/>
                  <a:pt x="28984" y="119289"/>
                </a:cubicBezTo>
                <a:cubicBezTo>
                  <a:pt x="44145" y="77389"/>
                  <a:pt x="77003" y="44313"/>
                  <a:pt x="118736" y="28937"/>
                </a:cubicBezTo>
                <a:close/>
                <a:moveTo>
                  <a:pt x="220286" y="28726"/>
                </a:moveTo>
                <a:cubicBezTo>
                  <a:pt x="262829" y="44031"/>
                  <a:pt x="296320" y="77547"/>
                  <a:pt x="311640" y="120081"/>
                </a:cubicBezTo>
                <a:cubicBezTo>
                  <a:pt x="304086" y="114181"/>
                  <a:pt x="296003" y="109127"/>
                  <a:pt x="287498" y="104882"/>
                </a:cubicBezTo>
                <a:cubicBezTo>
                  <a:pt x="275489" y="98876"/>
                  <a:pt x="262934" y="94086"/>
                  <a:pt x="249957" y="90457"/>
                </a:cubicBezTo>
                <a:cubicBezTo>
                  <a:pt x="245343" y="74025"/>
                  <a:pt x="239215" y="58984"/>
                  <a:pt x="231890" y="46004"/>
                </a:cubicBezTo>
                <a:cubicBezTo>
                  <a:pt x="228474" y="39945"/>
                  <a:pt x="224600" y="34203"/>
                  <a:pt x="220286" y="28726"/>
                </a:cubicBezTo>
                <a:close/>
                <a:moveTo>
                  <a:pt x="81634" y="113494"/>
                </a:moveTo>
                <a:cubicBezTo>
                  <a:pt x="82479" y="114181"/>
                  <a:pt x="83430" y="114815"/>
                  <a:pt x="84399" y="115414"/>
                </a:cubicBezTo>
                <a:cubicBezTo>
                  <a:pt x="81898" y="130455"/>
                  <a:pt x="80402" y="145619"/>
                  <a:pt x="79979" y="160872"/>
                </a:cubicBezTo>
                <a:lnTo>
                  <a:pt x="21659" y="160872"/>
                </a:lnTo>
                <a:cubicBezTo>
                  <a:pt x="27611" y="142361"/>
                  <a:pt x="49674" y="124714"/>
                  <a:pt x="81634" y="113494"/>
                </a:cubicBezTo>
                <a:close/>
                <a:moveTo>
                  <a:pt x="159571" y="99933"/>
                </a:moveTo>
                <a:lnTo>
                  <a:pt x="159571" y="160872"/>
                </a:lnTo>
                <a:lnTo>
                  <a:pt x="99912" y="160872"/>
                </a:lnTo>
                <a:cubicBezTo>
                  <a:pt x="100335" y="146940"/>
                  <a:pt x="101673" y="133115"/>
                  <a:pt x="103962" y="119342"/>
                </a:cubicBezTo>
                <a:lnTo>
                  <a:pt x="103962" y="119395"/>
                </a:lnTo>
                <a:cubicBezTo>
                  <a:pt x="113788" y="117968"/>
                  <a:pt x="122363" y="111733"/>
                  <a:pt x="126713" y="102751"/>
                </a:cubicBezTo>
                <a:cubicBezTo>
                  <a:pt x="137613" y="101201"/>
                  <a:pt x="148565" y="100250"/>
                  <a:pt x="159571" y="99933"/>
                </a:cubicBezTo>
                <a:close/>
                <a:moveTo>
                  <a:pt x="179504" y="99880"/>
                </a:moveTo>
                <a:cubicBezTo>
                  <a:pt x="197694" y="100408"/>
                  <a:pt x="215831" y="102751"/>
                  <a:pt x="233580" y="106784"/>
                </a:cubicBezTo>
                <a:cubicBezTo>
                  <a:pt x="236345" y="118761"/>
                  <a:pt x="238317" y="130878"/>
                  <a:pt x="239427" y="143119"/>
                </a:cubicBezTo>
                <a:cubicBezTo>
                  <a:pt x="231450" y="146359"/>
                  <a:pt x="225287" y="152788"/>
                  <a:pt x="222416" y="160872"/>
                </a:cubicBezTo>
                <a:lnTo>
                  <a:pt x="179504" y="160872"/>
                </a:lnTo>
                <a:lnTo>
                  <a:pt x="179504" y="99880"/>
                </a:lnTo>
                <a:close/>
                <a:moveTo>
                  <a:pt x="255274" y="113019"/>
                </a:moveTo>
                <a:cubicBezTo>
                  <a:pt x="263251" y="115731"/>
                  <a:pt x="271017" y="118919"/>
                  <a:pt x="278518" y="122688"/>
                </a:cubicBezTo>
                <a:cubicBezTo>
                  <a:pt x="300001" y="133590"/>
                  <a:pt x="314088" y="147099"/>
                  <a:pt x="318701" y="160925"/>
                </a:cubicBezTo>
                <a:lnTo>
                  <a:pt x="278835" y="160925"/>
                </a:lnTo>
                <a:cubicBezTo>
                  <a:pt x="275648" y="151942"/>
                  <a:pt x="268411" y="145021"/>
                  <a:pt x="259377" y="142256"/>
                </a:cubicBezTo>
                <a:cubicBezTo>
                  <a:pt x="258462" y="132428"/>
                  <a:pt x="257141" y="122688"/>
                  <a:pt x="255274" y="113019"/>
                </a:cubicBezTo>
                <a:close/>
                <a:moveTo>
                  <a:pt x="250767" y="160925"/>
                </a:moveTo>
                <a:cubicBezTo>
                  <a:pt x="256296" y="160925"/>
                  <a:pt x="260751" y="165398"/>
                  <a:pt x="260751" y="170876"/>
                </a:cubicBezTo>
                <a:cubicBezTo>
                  <a:pt x="260751" y="176406"/>
                  <a:pt x="256296" y="180880"/>
                  <a:pt x="250767" y="180880"/>
                </a:cubicBezTo>
                <a:lnTo>
                  <a:pt x="250767" y="180827"/>
                </a:lnTo>
                <a:lnTo>
                  <a:pt x="250115" y="180827"/>
                </a:lnTo>
                <a:cubicBezTo>
                  <a:pt x="244797" y="180545"/>
                  <a:pt x="240659" y="176195"/>
                  <a:pt x="240659" y="170876"/>
                </a:cubicBezTo>
                <a:cubicBezTo>
                  <a:pt x="240659" y="165610"/>
                  <a:pt x="244744" y="161242"/>
                  <a:pt x="249957" y="160925"/>
                </a:cubicBezTo>
                <a:close/>
                <a:moveTo>
                  <a:pt x="318701" y="180880"/>
                </a:moveTo>
                <a:cubicBezTo>
                  <a:pt x="314510" y="193155"/>
                  <a:pt x="302765" y="205061"/>
                  <a:pt x="284575" y="215171"/>
                </a:cubicBezTo>
                <a:cubicBezTo>
                  <a:pt x="275260" y="220226"/>
                  <a:pt x="265540" y="224417"/>
                  <a:pt x="255433" y="227729"/>
                </a:cubicBezTo>
                <a:cubicBezTo>
                  <a:pt x="257194" y="218517"/>
                  <a:pt x="258462" y="209112"/>
                  <a:pt x="259377" y="199425"/>
                </a:cubicBezTo>
                <a:lnTo>
                  <a:pt x="259377" y="199478"/>
                </a:lnTo>
                <a:cubicBezTo>
                  <a:pt x="268411" y="196660"/>
                  <a:pt x="275648" y="189756"/>
                  <a:pt x="278835" y="180880"/>
                </a:cubicBezTo>
                <a:close/>
                <a:moveTo>
                  <a:pt x="79979" y="180827"/>
                </a:moveTo>
                <a:cubicBezTo>
                  <a:pt x="80402" y="196607"/>
                  <a:pt x="82057" y="212406"/>
                  <a:pt x="84874" y="227993"/>
                </a:cubicBezTo>
                <a:cubicBezTo>
                  <a:pt x="51541" y="216985"/>
                  <a:pt x="27875" y="199919"/>
                  <a:pt x="21659" y="180827"/>
                </a:cubicBezTo>
                <a:close/>
                <a:moveTo>
                  <a:pt x="159571" y="180827"/>
                </a:moveTo>
                <a:lnTo>
                  <a:pt x="159571" y="222410"/>
                </a:lnTo>
                <a:cubicBezTo>
                  <a:pt x="151488" y="225280"/>
                  <a:pt x="145061" y="231445"/>
                  <a:pt x="141821" y="239423"/>
                </a:cubicBezTo>
                <a:cubicBezTo>
                  <a:pt x="129900" y="238366"/>
                  <a:pt x="118102" y="236500"/>
                  <a:pt x="106463" y="233893"/>
                </a:cubicBezTo>
                <a:cubicBezTo>
                  <a:pt x="102624" y="216457"/>
                  <a:pt x="100405" y="198686"/>
                  <a:pt x="99912" y="180827"/>
                </a:cubicBezTo>
                <a:close/>
                <a:moveTo>
                  <a:pt x="222416" y="180827"/>
                </a:moveTo>
                <a:cubicBezTo>
                  <a:pt x="225287" y="188893"/>
                  <a:pt x="231450" y="195339"/>
                  <a:pt x="239427" y="198580"/>
                </a:cubicBezTo>
                <a:cubicBezTo>
                  <a:pt x="238317" y="210380"/>
                  <a:pt x="236503" y="222145"/>
                  <a:pt x="233845" y="233682"/>
                </a:cubicBezTo>
                <a:cubicBezTo>
                  <a:pt x="221783" y="236394"/>
                  <a:pt x="209544" y="238314"/>
                  <a:pt x="197271" y="239423"/>
                </a:cubicBezTo>
                <a:cubicBezTo>
                  <a:pt x="194031" y="231445"/>
                  <a:pt x="187586" y="225280"/>
                  <a:pt x="179504" y="222410"/>
                </a:cubicBezTo>
                <a:lnTo>
                  <a:pt x="179504" y="180827"/>
                </a:lnTo>
                <a:close/>
                <a:moveTo>
                  <a:pt x="169520" y="240903"/>
                </a:moveTo>
                <a:cubicBezTo>
                  <a:pt x="174732" y="240903"/>
                  <a:pt x="179081" y="244901"/>
                  <a:pt x="179451" y="250114"/>
                </a:cubicBezTo>
                <a:lnTo>
                  <a:pt x="179451" y="250642"/>
                </a:lnTo>
                <a:cubicBezTo>
                  <a:pt x="179451" y="250642"/>
                  <a:pt x="179451" y="250695"/>
                  <a:pt x="179451" y="250748"/>
                </a:cubicBezTo>
                <a:cubicBezTo>
                  <a:pt x="179398" y="256173"/>
                  <a:pt x="174996" y="260541"/>
                  <a:pt x="169572" y="260593"/>
                </a:cubicBezTo>
                <a:cubicBezTo>
                  <a:pt x="164096" y="260593"/>
                  <a:pt x="159624" y="256173"/>
                  <a:pt x="159571" y="250748"/>
                </a:cubicBezTo>
                <a:lnTo>
                  <a:pt x="159571" y="250642"/>
                </a:lnTo>
                <a:lnTo>
                  <a:pt x="159571" y="250114"/>
                </a:lnTo>
                <a:cubicBezTo>
                  <a:pt x="159940" y="244901"/>
                  <a:pt x="164307" y="240903"/>
                  <a:pt x="169520" y="240903"/>
                </a:cubicBezTo>
                <a:close/>
                <a:moveTo>
                  <a:pt x="28878" y="221547"/>
                </a:moveTo>
                <a:cubicBezTo>
                  <a:pt x="34091" y="225650"/>
                  <a:pt x="39620" y="229314"/>
                  <a:pt x="45413" y="232554"/>
                </a:cubicBezTo>
                <a:cubicBezTo>
                  <a:pt x="58338" y="239793"/>
                  <a:pt x="73393" y="245746"/>
                  <a:pt x="89981" y="250325"/>
                </a:cubicBezTo>
                <a:cubicBezTo>
                  <a:pt x="96778" y="275106"/>
                  <a:pt x="106727" y="296118"/>
                  <a:pt x="118894" y="311581"/>
                </a:cubicBezTo>
                <a:cubicBezTo>
                  <a:pt x="77003" y="296382"/>
                  <a:pt x="44040" y="263411"/>
                  <a:pt x="28878" y="221547"/>
                </a:cubicBezTo>
                <a:close/>
                <a:moveTo>
                  <a:pt x="311640" y="221124"/>
                </a:moveTo>
                <a:cubicBezTo>
                  <a:pt x="296479" y="263094"/>
                  <a:pt x="262934" y="296435"/>
                  <a:pt x="220726" y="311581"/>
                </a:cubicBezTo>
                <a:cubicBezTo>
                  <a:pt x="224864" y="306368"/>
                  <a:pt x="228580" y="300838"/>
                  <a:pt x="231890" y="295043"/>
                </a:cubicBezTo>
                <a:cubicBezTo>
                  <a:pt x="239374" y="282028"/>
                  <a:pt x="245554" y="266811"/>
                  <a:pt x="250274" y="250114"/>
                </a:cubicBezTo>
                <a:cubicBezTo>
                  <a:pt x="266597" y="245588"/>
                  <a:pt x="281494" y="239687"/>
                  <a:pt x="294295" y="232554"/>
                </a:cubicBezTo>
                <a:cubicBezTo>
                  <a:pt x="300370" y="229208"/>
                  <a:pt x="306164" y="225386"/>
                  <a:pt x="311640" y="221124"/>
                </a:cubicBezTo>
                <a:close/>
                <a:moveTo>
                  <a:pt x="112362" y="255433"/>
                </a:moveTo>
                <a:cubicBezTo>
                  <a:pt x="121606" y="257177"/>
                  <a:pt x="131185" y="258515"/>
                  <a:pt x="140958" y="259360"/>
                </a:cubicBezTo>
                <a:cubicBezTo>
                  <a:pt x="143723" y="268413"/>
                  <a:pt x="150643" y="275634"/>
                  <a:pt x="159571" y="278822"/>
                </a:cubicBezTo>
                <a:lnTo>
                  <a:pt x="159571" y="318714"/>
                </a:lnTo>
                <a:cubicBezTo>
                  <a:pt x="145906" y="314082"/>
                  <a:pt x="132612" y="300257"/>
                  <a:pt x="122082" y="279210"/>
                </a:cubicBezTo>
                <a:cubicBezTo>
                  <a:pt x="118261" y="271495"/>
                  <a:pt x="115021" y="263570"/>
                  <a:pt x="112362" y="255433"/>
                </a:cubicBezTo>
                <a:close/>
                <a:moveTo>
                  <a:pt x="227734" y="255327"/>
                </a:moveTo>
                <a:cubicBezTo>
                  <a:pt x="224336" y="265648"/>
                  <a:pt x="219863" y="275634"/>
                  <a:pt x="214545" y="285110"/>
                </a:cubicBezTo>
                <a:cubicBezTo>
                  <a:pt x="204174" y="303127"/>
                  <a:pt x="192006" y="314716"/>
                  <a:pt x="179504" y="318767"/>
                </a:cubicBezTo>
                <a:lnTo>
                  <a:pt x="179504" y="278822"/>
                </a:lnTo>
                <a:cubicBezTo>
                  <a:pt x="188449" y="275634"/>
                  <a:pt x="195352" y="268413"/>
                  <a:pt x="198116" y="259360"/>
                </a:cubicBezTo>
                <a:cubicBezTo>
                  <a:pt x="208277" y="258462"/>
                  <a:pt x="218173" y="257071"/>
                  <a:pt x="227734" y="255327"/>
                </a:cubicBezTo>
                <a:close/>
                <a:moveTo>
                  <a:pt x="169572" y="0"/>
                </a:moveTo>
                <a:cubicBezTo>
                  <a:pt x="124371" y="0"/>
                  <a:pt x="81793" y="17877"/>
                  <a:pt x="49674" y="50372"/>
                </a:cubicBezTo>
                <a:cubicBezTo>
                  <a:pt x="17820" y="82391"/>
                  <a:pt x="18" y="125717"/>
                  <a:pt x="70" y="170876"/>
                </a:cubicBezTo>
                <a:cubicBezTo>
                  <a:pt x="70" y="264468"/>
                  <a:pt x="75947" y="340360"/>
                  <a:pt x="169572" y="340360"/>
                </a:cubicBezTo>
                <a:cubicBezTo>
                  <a:pt x="169643" y="340360"/>
                  <a:pt x="169696" y="340360"/>
                  <a:pt x="169766" y="340360"/>
                </a:cubicBezTo>
                <a:cubicBezTo>
                  <a:pt x="214792" y="340360"/>
                  <a:pt x="258039" y="322554"/>
                  <a:pt x="289999" y="290746"/>
                </a:cubicBezTo>
                <a:cubicBezTo>
                  <a:pt x="322487" y="258674"/>
                  <a:pt x="340342" y="216069"/>
                  <a:pt x="340342" y="170876"/>
                </a:cubicBezTo>
                <a:cubicBezTo>
                  <a:pt x="340342" y="148068"/>
                  <a:pt x="335782" y="125559"/>
                  <a:pt x="326784" y="104618"/>
                </a:cubicBezTo>
                <a:cubicBezTo>
                  <a:pt x="318120" y="84346"/>
                  <a:pt x="305688" y="65888"/>
                  <a:pt x="290052" y="50319"/>
                </a:cubicBezTo>
                <a:cubicBezTo>
                  <a:pt x="274468" y="34679"/>
                  <a:pt x="256014" y="22244"/>
                  <a:pt x="235764" y="13562"/>
                </a:cubicBezTo>
                <a:cubicBezTo>
                  <a:pt x="214809" y="4579"/>
                  <a:pt x="192323" y="0"/>
                  <a:pt x="1695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04" name="Google Shape;1278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3///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xcAADoTAAA8GQAAUhUAABAAAAAmAAAACAAAAP//////////"/>
              </a:ext>
            </a:extLst>
          </p:cNvSpPr>
          <p:nvPr/>
        </p:nvSpPr>
        <p:spPr>
          <a:xfrm>
            <a:off x="3758565" y="3125470"/>
            <a:ext cx="343535" cy="340360"/>
          </a:xfrm>
          <a:custGeom>
            <a:avLst/>
            <a:gdLst/>
            <a:ahLst/>
            <a:cxnLst/>
            <a:rect l="0" t="0" r="343535" b="340360"/>
            <a:pathLst>
              <a:path w="343535" h="340360">
                <a:moveTo>
                  <a:pt x="280393" y="34061"/>
                </a:moveTo>
                <a:lnTo>
                  <a:pt x="280393" y="49911"/>
                </a:lnTo>
                <a:cubicBezTo>
                  <a:pt x="280393" y="55388"/>
                  <a:pt x="284847" y="59844"/>
                  <a:pt x="290374" y="59844"/>
                </a:cubicBezTo>
                <a:lnTo>
                  <a:pt x="306164" y="59844"/>
                </a:lnTo>
                <a:lnTo>
                  <a:pt x="286238" y="79770"/>
                </a:lnTo>
                <a:lnTo>
                  <a:pt x="260450" y="79770"/>
                </a:lnTo>
                <a:lnTo>
                  <a:pt x="260450" y="53997"/>
                </a:lnTo>
                <a:lnTo>
                  <a:pt x="280393" y="34054"/>
                </a:lnTo>
                <a:close/>
                <a:moveTo>
                  <a:pt x="170095" y="139606"/>
                </a:moveTo>
                <a:cubicBezTo>
                  <a:pt x="174724" y="139606"/>
                  <a:pt x="179248" y="140734"/>
                  <a:pt x="183385" y="142812"/>
                </a:cubicBezTo>
                <a:lnTo>
                  <a:pt x="163036" y="163161"/>
                </a:lnTo>
                <a:cubicBezTo>
                  <a:pt x="159146" y="167045"/>
                  <a:pt x="159146" y="173332"/>
                  <a:pt x="163036" y="177260"/>
                </a:cubicBezTo>
                <a:cubicBezTo>
                  <a:pt x="164972" y="179197"/>
                  <a:pt x="167525" y="180183"/>
                  <a:pt x="170077" y="180183"/>
                </a:cubicBezTo>
                <a:cubicBezTo>
                  <a:pt x="172630" y="180183"/>
                  <a:pt x="175182" y="179197"/>
                  <a:pt x="177118" y="177260"/>
                </a:cubicBezTo>
                <a:lnTo>
                  <a:pt x="197467" y="156911"/>
                </a:lnTo>
                <a:cubicBezTo>
                  <a:pt x="199544" y="160987"/>
                  <a:pt x="200653" y="165566"/>
                  <a:pt x="200653" y="170198"/>
                </a:cubicBezTo>
                <a:cubicBezTo>
                  <a:pt x="200653" y="186418"/>
                  <a:pt x="186677" y="200137"/>
                  <a:pt x="170095" y="200137"/>
                </a:cubicBezTo>
                <a:cubicBezTo>
                  <a:pt x="153513" y="200137"/>
                  <a:pt x="139536" y="186418"/>
                  <a:pt x="139536" y="170198"/>
                </a:cubicBezTo>
                <a:cubicBezTo>
                  <a:pt x="139536" y="153608"/>
                  <a:pt x="153513" y="139606"/>
                  <a:pt x="170095" y="139606"/>
                </a:cubicBezTo>
                <a:close/>
                <a:moveTo>
                  <a:pt x="170095" y="99734"/>
                </a:moveTo>
                <a:cubicBezTo>
                  <a:pt x="185304" y="99787"/>
                  <a:pt x="200019" y="104841"/>
                  <a:pt x="212095" y="114087"/>
                </a:cubicBezTo>
                <a:lnTo>
                  <a:pt x="197889" y="128293"/>
                </a:lnTo>
                <a:cubicBezTo>
                  <a:pt x="189704" y="122699"/>
                  <a:pt x="180040" y="119723"/>
                  <a:pt x="170095" y="119670"/>
                </a:cubicBezTo>
                <a:cubicBezTo>
                  <a:pt x="142722" y="119670"/>
                  <a:pt x="119610" y="142812"/>
                  <a:pt x="119610" y="170198"/>
                </a:cubicBezTo>
                <a:cubicBezTo>
                  <a:pt x="119610" y="183547"/>
                  <a:pt x="125032" y="196245"/>
                  <a:pt x="134643" y="205509"/>
                </a:cubicBezTo>
                <a:cubicBezTo>
                  <a:pt x="144483" y="215213"/>
                  <a:pt x="157280" y="220056"/>
                  <a:pt x="170095" y="220056"/>
                </a:cubicBezTo>
                <a:cubicBezTo>
                  <a:pt x="182910" y="220056"/>
                  <a:pt x="195724" y="215213"/>
                  <a:pt x="205547" y="205509"/>
                </a:cubicBezTo>
                <a:cubicBezTo>
                  <a:pt x="215175" y="196245"/>
                  <a:pt x="220597" y="183547"/>
                  <a:pt x="220597" y="170198"/>
                </a:cubicBezTo>
                <a:cubicBezTo>
                  <a:pt x="220544" y="160247"/>
                  <a:pt x="217569" y="150561"/>
                  <a:pt x="211989" y="142371"/>
                </a:cubicBezTo>
                <a:lnTo>
                  <a:pt x="226177" y="128183"/>
                </a:lnTo>
                <a:cubicBezTo>
                  <a:pt x="235418" y="140258"/>
                  <a:pt x="240470" y="154981"/>
                  <a:pt x="240523" y="170198"/>
                </a:cubicBezTo>
                <a:cubicBezTo>
                  <a:pt x="240523" y="208696"/>
                  <a:pt x="208944" y="240010"/>
                  <a:pt x="170095" y="240010"/>
                </a:cubicBezTo>
                <a:cubicBezTo>
                  <a:pt x="131246" y="240010"/>
                  <a:pt x="99666" y="208696"/>
                  <a:pt x="99666" y="170198"/>
                </a:cubicBezTo>
                <a:cubicBezTo>
                  <a:pt x="99666" y="132016"/>
                  <a:pt x="131932" y="99734"/>
                  <a:pt x="170095" y="99734"/>
                </a:cubicBezTo>
                <a:close/>
                <a:moveTo>
                  <a:pt x="170324" y="59844"/>
                </a:moveTo>
                <a:cubicBezTo>
                  <a:pt x="195918" y="59844"/>
                  <a:pt x="220755" y="68720"/>
                  <a:pt x="240523" y="84993"/>
                </a:cubicBezTo>
                <a:lnTo>
                  <a:pt x="240523" y="85645"/>
                </a:lnTo>
                <a:lnTo>
                  <a:pt x="226388" y="99780"/>
                </a:lnTo>
                <a:cubicBezTo>
                  <a:pt x="209666" y="86314"/>
                  <a:pt x="189581" y="79745"/>
                  <a:pt x="169584" y="79745"/>
                </a:cubicBezTo>
                <a:cubicBezTo>
                  <a:pt x="144588" y="79745"/>
                  <a:pt x="119751" y="90012"/>
                  <a:pt x="101849" y="110001"/>
                </a:cubicBezTo>
                <a:cubicBezTo>
                  <a:pt x="69689" y="145947"/>
                  <a:pt x="71238" y="200824"/>
                  <a:pt x="105352" y="234955"/>
                </a:cubicBezTo>
                <a:cubicBezTo>
                  <a:pt x="123060" y="252655"/>
                  <a:pt x="146331" y="261566"/>
                  <a:pt x="169655" y="261566"/>
                </a:cubicBezTo>
                <a:cubicBezTo>
                  <a:pt x="191271" y="261566"/>
                  <a:pt x="212922" y="253905"/>
                  <a:pt x="230208" y="238425"/>
                </a:cubicBezTo>
                <a:cubicBezTo>
                  <a:pt x="266135" y="206248"/>
                  <a:pt x="270659" y="151529"/>
                  <a:pt x="240523" y="113823"/>
                </a:cubicBezTo>
                <a:lnTo>
                  <a:pt x="254605" y="99741"/>
                </a:lnTo>
                <a:lnTo>
                  <a:pt x="255292" y="99734"/>
                </a:lnTo>
                <a:cubicBezTo>
                  <a:pt x="271610" y="119565"/>
                  <a:pt x="280499" y="144502"/>
                  <a:pt x="280393" y="170198"/>
                </a:cubicBezTo>
                <a:cubicBezTo>
                  <a:pt x="280393" y="230711"/>
                  <a:pt x="230895" y="279900"/>
                  <a:pt x="170095" y="279900"/>
                </a:cubicBezTo>
                <a:cubicBezTo>
                  <a:pt x="109295" y="279900"/>
                  <a:pt x="59814" y="230711"/>
                  <a:pt x="59814" y="170198"/>
                </a:cubicBezTo>
                <a:cubicBezTo>
                  <a:pt x="59814" y="109350"/>
                  <a:pt x="109295" y="59844"/>
                  <a:pt x="170095" y="59844"/>
                </a:cubicBezTo>
                <a:cubicBezTo>
                  <a:pt x="170183" y="59844"/>
                  <a:pt x="170253" y="59844"/>
                  <a:pt x="170324" y="59844"/>
                </a:cubicBezTo>
                <a:close/>
                <a:moveTo>
                  <a:pt x="170095" y="19971"/>
                </a:moveTo>
                <a:cubicBezTo>
                  <a:pt x="196728" y="19971"/>
                  <a:pt x="222868" y="26981"/>
                  <a:pt x="245998" y="40278"/>
                </a:cubicBezTo>
                <a:lnTo>
                  <a:pt x="243445" y="42831"/>
                </a:lnTo>
                <a:cubicBezTo>
                  <a:pt x="241579" y="44698"/>
                  <a:pt x="240523" y="47252"/>
                  <a:pt x="240523" y="49911"/>
                </a:cubicBezTo>
                <a:lnTo>
                  <a:pt x="240523" y="60372"/>
                </a:lnTo>
                <a:cubicBezTo>
                  <a:pt x="219558" y="47023"/>
                  <a:pt x="195214" y="39908"/>
                  <a:pt x="170376" y="39908"/>
                </a:cubicBezTo>
                <a:cubicBezTo>
                  <a:pt x="170288" y="39908"/>
                  <a:pt x="170183" y="39908"/>
                  <a:pt x="170095" y="39908"/>
                </a:cubicBezTo>
                <a:cubicBezTo>
                  <a:pt x="135558" y="39908"/>
                  <a:pt x="102923" y="53521"/>
                  <a:pt x="78208" y="78248"/>
                </a:cubicBezTo>
                <a:cubicBezTo>
                  <a:pt x="53494" y="102974"/>
                  <a:pt x="39887" y="135626"/>
                  <a:pt x="39887" y="170198"/>
                </a:cubicBezTo>
                <a:cubicBezTo>
                  <a:pt x="39887" y="204751"/>
                  <a:pt x="53494" y="237297"/>
                  <a:pt x="78208" y="261813"/>
                </a:cubicBezTo>
                <a:cubicBezTo>
                  <a:pt x="103609" y="287156"/>
                  <a:pt x="136861" y="299818"/>
                  <a:pt x="170095" y="299818"/>
                </a:cubicBezTo>
                <a:cubicBezTo>
                  <a:pt x="203346" y="299818"/>
                  <a:pt x="236598" y="287156"/>
                  <a:pt x="261999" y="261813"/>
                </a:cubicBezTo>
                <a:cubicBezTo>
                  <a:pt x="286713" y="237297"/>
                  <a:pt x="300320" y="204751"/>
                  <a:pt x="300320" y="170198"/>
                </a:cubicBezTo>
                <a:cubicBezTo>
                  <a:pt x="300373" y="145260"/>
                  <a:pt x="293243" y="120797"/>
                  <a:pt x="279848" y="99734"/>
                </a:cubicBezTo>
                <a:lnTo>
                  <a:pt x="290374" y="99734"/>
                </a:lnTo>
                <a:cubicBezTo>
                  <a:pt x="292979" y="99734"/>
                  <a:pt x="295532" y="98660"/>
                  <a:pt x="297398" y="96810"/>
                </a:cubicBezTo>
                <a:lnTo>
                  <a:pt x="299950" y="94258"/>
                </a:lnTo>
                <a:cubicBezTo>
                  <a:pt x="313240" y="117381"/>
                  <a:pt x="320246" y="143551"/>
                  <a:pt x="320246" y="170198"/>
                </a:cubicBezTo>
                <a:cubicBezTo>
                  <a:pt x="320246" y="253042"/>
                  <a:pt x="252898" y="320424"/>
                  <a:pt x="170095" y="320424"/>
                </a:cubicBezTo>
                <a:cubicBezTo>
                  <a:pt x="87291" y="320424"/>
                  <a:pt x="19943" y="253042"/>
                  <a:pt x="19943" y="170198"/>
                </a:cubicBezTo>
                <a:cubicBezTo>
                  <a:pt x="19943" y="87335"/>
                  <a:pt x="87291" y="19971"/>
                  <a:pt x="170095" y="19971"/>
                </a:cubicBezTo>
                <a:close/>
                <a:moveTo>
                  <a:pt x="290286" y="0"/>
                </a:moveTo>
                <a:cubicBezTo>
                  <a:pt x="287839" y="0"/>
                  <a:pt x="285340" y="916"/>
                  <a:pt x="283316" y="2941"/>
                </a:cubicBezTo>
                <a:lnTo>
                  <a:pt x="260502" y="25755"/>
                </a:lnTo>
                <a:cubicBezTo>
                  <a:pt x="233341" y="8964"/>
                  <a:pt x="202044" y="70"/>
                  <a:pt x="170095" y="18"/>
                </a:cubicBezTo>
                <a:cubicBezTo>
                  <a:pt x="124873" y="18"/>
                  <a:pt x="82187" y="17788"/>
                  <a:pt x="49974" y="50017"/>
                </a:cubicBezTo>
                <a:cubicBezTo>
                  <a:pt x="17761" y="82228"/>
                  <a:pt x="17" y="124936"/>
                  <a:pt x="17" y="170198"/>
                </a:cubicBezTo>
                <a:cubicBezTo>
                  <a:pt x="17" y="215442"/>
                  <a:pt x="17761" y="258149"/>
                  <a:pt x="49974" y="290379"/>
                </a:cubicBezTo>
                <a:cubicBezTo>
                  <a:pt x="82187" y="322590"/>
                  <a:pt x="124873" y="340360"/>
                  <a:pt x="170095" y="340360"/>
                </a:cubicBezTo>
                <a:cubicBezTo>
                  <a:pt x="215334" y="340360"/>
                  <a:pt x="258003" y="322590"/>
                  <a:pt x="290216" y="290379"/>
                </a:cubicBezTo>
                <a:cubicBezTo>
                  <a:pt x="322429" y="258149"/>
                  <a:pt x="340172" y="215442"/>
                  <a:pt x="340172" y="170198"/>
                </a:cubicBezTo>
                <a:cubicBezTo>
                  <a:pt x="340120" y="138233"/>
                  <a:pt x="331248" y="106902"/>
                  <a:pt x="314455" y="79745"/>
                </a:cubicBezTo>
                <a:lnTo>
                  <a:pt x="337250" y="56950"/>
                </a:lnTo>
                <a:cubicBezTo>
                  <a:pt x="343535" y="50651"/>
                  <a:pt x="339116" y="39908"/>
                  <a:pt x="330244" y="39908"/>
                </a:cubicBezTo>
                <a:lnTo>
                  <a:pt x="300320" y="39908"/>
                </a:lnTo>
                <a:lnTo>
                  <a:pt x="300320" y="10021"/>
                </a:lnTo>
                <a:cubicBezTo>
                  <a:pt x="300320" y="3980"/>
                  <a:pt x="295409" y="0"/>
                  <a:pt x="2902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105" name="Google Shape;12782;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8ZAAA7EwAAxhsAAFIVAAAQAAAAJgAAAAgAAAD/////AAAAAA=="/>
              </a:ext>
            </a:extLst>
          </p:cNvGrpSpPr>
          <p:nvPr/>
        </p:nvGrpSpPr>
        <p:grpSpPr>
          <a:xfrm>
            <a:off x="4175125" y="3126105"/>
            <a:ext cx="339725" cy="339725"/>
            <a:chOff x="4175125" y="3126105"/>
            <a:chExt cx="339725" cy="339725"/>
          </a:xfrm>
        </p:grpSpPr>
        <p:sp>
          <p:nvSpPr>
            <p:cNvPr id="107" name="Google Shape;1278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z///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BoAAHsTAAAdGwAALxQAAAAAAAAmAAAACAAAAP//////////"/>
                </a:ext>
              </a:extLst>
            </p:cNvSpPr>
            <p:nvPr/>
          </p:nvSpPr>
          <p:spPr>
            <a:xfrm>
              <a:off x="4282440" y="3166745"/>
              <a:ext cx="125095" cy="114300"/>
            </a:xfrm>
            <a:custGeom>
              <a:avLst/>
              <a:gdLst/>
              <a:ahLst/>
              <a:cxnLst/>
              <a:rect l="0" t="0" r="125095" b="114300"/>
              <a:pathLst>
                <a:path w="125095" h="114300">
                  <a:moveTo>
                    <a:pt x="62538" y="32449"/>
                  </a:moveTo>
                  <a:lnTo>
                    <a:pt x="68979" y="45410"/>
                  </a:lnTo>
                  <a:cubicBezTo>
                    <a:pt x="70404" y="48383"/>
                    <a:pt x="73219" y="50405"/>
                    <a:pt x="76457" y="50880"/>
                  </a:cubicBezTo>
                  <a:lnTo>
                    <a:pt x="90763" y="52955"/>
                  </a:lnTo>
                  <a:lnTo>
                    <a:pt x="80399" y="63033"/>
                  </a:lnTo>
                  <a:cubicBezTo>
                    <a:pt x="78058" y="65319"/>
                    <a:pt x="77003" y="68608"/>
                    <a:pt x="77531" y="71862"/>
                  </a:cubicBezTo>
                  <a:lnTo>
                    <a:pt x="79977" y="86143"/>
                  </a:lnTo>
                  <a:lnTo>
                    <a:pt x="67219" y="79389"/>
                  </a:lnTo>
                  <a:cubicBezTo>
                    <a:pt x="65758" y="78598"/>
                    <a:pt x="64157" y="78193"/>
                    <a:pt x="62556" y="78193"/>
                  </a:cubicBezTo>
                  <a:cubicBezTo>
                    <a:pt x="60954" y="78193"/>
                    <a:pt x="59353" y="78598"/>
                    <a:pt x="57928" y="79389"/>
                  </a:cubicBezTo>
                  <a:lnTo>
                    <a:pt x="45065" y="86090"/>
                  </a:lnTo>
                  <a:lnTo>
                    <a:pt x="47563" y="71862"/>
                  </a:lnTo>
                  <a:cubicBezTo>
                    <a:pt x="48091" y="68608"/>
                    <a:pt x="47036" y="65319"/>
                    <a:pt x="44695" y="63033"/>
                  </a:cubicBezTo>
                  <a:lnTo>
                    <a:pt x="34331" y="52955"/>
                  </a:lnTo>
                  <a:lnTo>
                    <a:pt x="48619" y="50880"/>
                  </a:lnTo>
                  <a:cubicBezTo>
                    <a:pt x="51857" y="50405"/>
                    <a:pt x="54672" y="48383"/>
                    <a:pt x="56168" y="45410"/>
                  </a:cubicBezTo>
                  <a:lnTo>
                    <a:pt x="62538" y="32449"/>
                  </a:lnTo>
                  <a:close/>
                  <a:moveTo>
                    <a:pt x="62538" y="0"/>
                  </a:moveTo>
                  <a:cubicBezTo>
                    <a:pt x="59001" y="0"/>
                    <a:pt x="55447" y="1864"/>
                    <a:pt x="53617" y="5575"/>
                  </a:cubicBezTo>
                  <a:lnTo>
                    <a:pt x="40595" y="31921"/>
                  </a:lnTo>
                  <a:lnTo>
                    <a:pt x="11490" y="36160"/>
                  </a:lnTo>
                  <a:cubicBezTo>
                    <a:pt x="3308" y="37338"/>
                    <a:pt x="0" y="47380"/>
                    <a:pt x="5965" y="53166"/>
                  </a:cubicBezTo>
                  <a:lnTo>
                    <a:pt x="27046" y="73656"/>
                  </a:lnTo>
                  <a:lnTo>
                    <a:pt x="22048" y="102657"/>
                  </a:lnTo>
                  <a:cubicBezTo>
                    <a:pt x="20957" y="109077"/>
                    <a:pt x="26043" y="114300"/>
                    <a:pt x="31832" y="114300"/>
                  </a:cubicBezTo>
                  <a:cubicBezTo>
                    <a:pt x="33380" y="114300"/>
                    <a:pt x="34964" y="113931"/>
                    <a:pt x="36513" y="113122"/>
                  </a:cubicBezTo>
                  <a:lnTo>
                    <a:pt x="62538" y="99474"/>
                  </a:lnTo>
                  <a:lnTo>
                    <a:pt x="88581" y="113122"/>
                  </a:lnTo>
                  <a:cubicBezTo>
                    <a:pt x="90112" y="113931"/>
                    <a:pt x="91714" y="114300"/>
                    <a:pt x="93244" y="114300"/>
                  </a:cubicBezTo>
                  <a:cubicBezTo>
                    <a:pt x="99051" y="114300"/>
                    <a:pt x="104119" y="109077"/>
                    <a:pt x="103028" y="102657"/>
                  </a:cubicBezTo>
                  <a:lnTo>
                    <a:pt x="98084" y="73656"/>
                  </a:lnTo>
                  <a:lnTo>
                    <a:pt x="119129" y="53166"/>
                  </a:lnTo>
                  <a:cubicBezTo>
                    <a:pt x="125077" y="47380"/>
                    <a:pt x="121786" y="37338"/>
                    <a:pt x="113604" y="36160"/>
                  </a:cubicBezTo>
                  <a:lnTo>
                    <a:pt x="84481" y="31921"/>
                  </a:lnTo>
                  <a:lnTo>
                    <a:pt x="71477" y="5575"/>
                  </a:lnTo>
                  <a:cubicBezTo>
                    <a:pt x="69630" y="1864"/>
                    <a:pt x="66093" y="0"/>
                    <a:pt x="625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06" name="Google Shape;1278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xkAADsTAADGGwAAUhUAAAAAAAAmAAAACAAAAP//////////"/>
                </a:ext>
              </a:extLst>
            </p:cNvSpPr>
            <p:nvPr/>
          </p:nvSpPr>
          <p:spPr>
            <a:xfrm>
              <a:off x="4175125" y="3126105"/>
              <a:ext cx="339725" cy="339725"/>
            </a:xfrm>
            <a:custGeom>
              <a:avLst/>
              <a:gdLst/>
              <a:ahLst/>
              <a:cxnLst/>
              <a:rect l="0" t="0" r="339725" b="339725"/>
              <a:pathLst>
                <a:path w="339725" h="339725">
                  <a:moveTo>
                    <a:pt x="39811" y="40503"/>
                  </a:moveTo>
                  <a:cubicBezTo>
                    <a:pt x="50797" y="40503"/>
                    <a:pt x="59708" y="49363"/>
                    <a:pt x="59708" y="60420"/>
                  </a:cubicBezTo>
                  <a:lnTo>
                    <a:pt x="59708" y="130053"/>
                  </a:lnTo>
                  <a:lnTo>
                    <a:pt x="59708" y="131389"/>
                  </a:lnTo>
                  <a:lnTo>
                    <a:pt x="28773" y="110733"/>
                  </a:lnTo>
                  <a:cubicBezTo>
                    <a:pt x="23201" y="107024"/>
                    <a:pt x="19844" y="100801"/>
                    <a:pt x="19896" y="94173"/>
                  </a:cubicBezTo>
                  <a:lnTo>
                    <a:pt x="19896" y="60420"/>
                  </a:lnTo>
                  <a:cubicBezTo>
                    <a:pt x="19896" y="49363"/>
                    <a:pt x="28826" y="40503"/>
                    <a:pt x="39811" y="40503"/>
                  </a:cubicBezTo>
                  <a:close/>
                  <a:moveTo>
                    <a:pt x="299860" y="40503"/>
                  </a:moveTo>
                  <a:cubicBezTo>
                    <a:pt x="310846" y="40503"/>
                    <a:pt x="319757" y="49363"/>
                    <a:pt x="319757" y="60420"/>
                  </a:cubicBezTo>
                  <a:lnTo>
                    <a:pt x="319757" y="94173"/>
                  </a:lnTo>
                  <a:cubicBezTo>
                    <a:pt x="319757" y="100853"/>
                    <a:pt x="316470" y="107077"/>
                    <a:pt x="310898" y="110786"/>
                  </a:cubicBezTo>
                  <a:lnTo>
                    <a:pt x="279963" y="131389"/>
                  </a:lnTo>
                  <a:lnTo>
                    <a:pt x="279963" y="130053"/>
                  </a:lnTo>
                  <a:lnTo>
                    <a:pt x="279963" y="60420"/>
                  </a:lnTo>
                  <a:cubicBezTo>
                    <a:pt x="279963" y="49363"/>
                    <a:pt x="288875" y="40503"/>
                    <a:pt x="299860" y="40503"/>
                  </a:cubicBezTo>
                  <a:close/>
                  <a:moveTo>
                    <a:pt x="260049" y="19917"/>
                  </a:moveTo>
                  <a:lnTo>
                    <a:pt x="260049" y="130053"/>
                  </a:lnTo>
                  <a:cubicBezTo>
                    <a:pt x="260049" y="154049"/>
                    <a:pt x="247745" y="169484"/>
                    <a:pt x="213031" y="189138"/>
                  </a:cubicBezTo>
                  <a:cubicBezTo>
                    <a:pt x="194557" y="199598"/>
                    <a:pt x="182306" y="218373"/>
                    <a:pt x="180127" y="239556"/>
                  </a:cubicBezTo>
                  <a:lnTo>
                    <a:pt x="159210" y="239556"/>
                  </a:lnTo>
                  <a:cubicBezTo>
                    <a:pt x="156029" y="217424"/>
                    <a:pt x="141335" y="198104"/>
                    <a:pt x="119364" y="187855"/>
                  </a:cubicBezTo>
                  <a:cubicBezTo>
                    <a:pt x="93719" y="175918"/>
                    <a:pt x="79605" y="155315"/>
                    <a:pt x="79605" y="130053"/>
                  </a:cubicBezTo>
                  <a:lnTo>
                    <a:pt x="79605" y="19917"/>
                  </a:lnTo>
                  <a:close/>
                  <a:moveTo>
                    <a:pt x="209638" y="259456"/>
                  </a:moveTo>
                  <a:cubicBezTo>
                    <a:pt x="215157" y="259456"/>
                    <a:pt x="219622" y="263869"/>
                    <a:pt x="219622" y="269389"/>
                  </a:cubicBezTo>
                  <a:lnTo>
                    <a:pt x="219622" y="279374"/>
                  </a:lnTo>
                  <a:lnTo>
                    <a:pt x="189741" y="279374"/>
                  </a:lnTo>
                  <a:cubicBezTo>
                    <a:pt x="184222" y="279374"/>
                    <a:pt x="179810" y="283769"/>
                    <a:pt x="179810" y="289289"/>
                  </a:cubicBezTo>
                  <a:cubicBezTo>
                    <a:pt x="179810" y="294809"/>
                    <a:pt x="184222" y="299274"/>
                    <a:pt x="189741" y="299274"/>
                  </a:cubicBezTo>
                  <a:lnTo>
                    <a:pt x="229535" y="299274"/>
                  </a:lnTo>
                  <a:cubicBezTo>
                    <a:pt x="235054" y="299274"/>
                    <a:pt x="239519" y="303686"/>
                    <a:pt x="239519" y="309206"/>
                  </a:cubicBezTo>
                  <a:lnTo>
                    <a:pt x="239519" y="319824"/>
                  </a:lnTo>
                  <a:lnTo>
                    <a:pt x="100205" y="319824"/>
                  </a:lnTo>
                  <a:lnTo>
                    <a:pt x="100205" y="309206"/>
                  </a:lnTo>
                  <a:cubicBezTo>
                    <a:pt x="100205" y="303686"/>
                    <a:pt x="104599" y="299274"/>
                    <a:pt x="110118" y="299274"/>
                  </a:cubicBezTo>
                  <a:lnTo>
                    <a:pt x="149930" y="299274"/>
                  </a:lnTo>
                  <a:cubicBezTo>
                    <a:pt x="155449" y="299274"/>
                    <a:pt x="159861" y="294809"/>
                    <a:pt x="159861" y="289289"/>
                  </a:cubicBezTo>
                  <a:cubicBezTo>
                    <a:pt x="159861" y="283769"/>
                    <a:pt x="155449" y="279374"/>
                    <a:pt x="149930" y="279374"/>
                  </a:cubicBezTo>
                  <a:lnTo>
                    <a:pt x="120102" y="279374"/>
                  </a:lnTo>
                  <a:lnTo>
                    <a:pt x="120102" y="269389"/>
                  </a:lnTo>
                  <a:cubicBezTo>
                    <a:pt x="120102" y="263869"/>
                    <a:pt x="124514" y="259456"/>
                    <a:pt x="130033" y="259456"/>
                  </a:cubicBezTo>
                  <a:close/>
                  <a:moveTo>
                    <a:pt x="69692" y="0"/>
                  </a:moveTo>
                  <a:cubicBezTo>
                    <a:pt x="64173" y="0"/>
                    <a:pt x="59708" y="4465"/>
                    <a:pt x="59708" y="9985"/>
                  </a:cubicBezTo>
                  <a:lnTo>
                    <a:pt x="59708" y="25912"/>
                  </a:lnTo>
                  <a:cubicBezTo>
                    <a:pt x="53292" y="22220"/>
                    <a:pt x="46490" y="20532"/>
                    <a:pt x="39881" y="20532"/>
                  </a:cubicBezTo>
                  <a:cubicBezTo>
                    <a:pt x="19088" y="20532"/>
                    <a:pt x="0" y="37145"/>
                    <a:pt x="0" y="60420"/>
                  </a:cubicBezTo>
                  <a:lnTo>
                    <a:pt x="0" y="94173"/>
                  </a:lnTo>
                  <a:cubicBezTo>
                    <a:pt x="0" y="107499"/>
                    <a:pt x="6644" y="119910"/>
                    <a:pt x="17735" y="127293"/>
                  </a:cubicBezTo>
                  <a:lnTo>
                    <a:pt x="64173" y="158233"/>
                  </a:lnTo>
                  <a:cubicBezTo>
                    <a:pt x="64383" y="158391"/>
                    <a:pt x="64647" y="158550"/>
                    <a:pt x="64858" y="158673"/>
                  </a:cubicBezTo>
                  <a:cubicBezTo>
                    <a:pt x="72504" y="178784"/>
                    <a:pt x="88358" y="195344"/>
                    <a:pt x="110980" y="205856"/>
                  </a:cubicBezTo>
                  <a:cubicBezTo>
                    <a:pt x="125779" y="212800"/>
                    <a:pt x="135974" y="225229"/>
                    <a:pt x="139050" y="239556"/>
                  </a:cubicBezTo>
                  <a:lnTo>
                    <a:pt x="130033" y="239556"/>
                  </a:lnTo>
                  <a:cubicBezTo>
                    <a:pt x="113528" y="239556"/>
                    <a:pt x="100205" y="252881"/>
                    <a:pt x="100205" y="269389"/>
                  </a:cubicBezTo>
                  <a:lnTo>
                    <a:pt x="100205" y="281062"/>
                  </a:lnTo>
                  <a:cubicBezTo>
                    <a:pt x="88253" y="285263"/>
                    <a:pt x="80308" y="296567"/>
                    <a:pt x="80308" y="309206"/>
                  </a:cubicBezTo>
                  <a:lnTo>
                    <a:pt x="80308" y="329792"/>
                  </a:lnTo>
                  <a:cubicBezTo>
                    <a:pt x="80308" y="335259"/>
                    <a:pt x="84702" y="339725"/>
                    <a:pt x="90221" y="339725"/>
                  </a:cubicBezTo>
                  <a:lnTo>
                    <a:pt x="249432" y="339725"/>
                  </a:lnTo>
                  <a:cubicBezTo>
                    <a:pt x="254969" y="339725"/>
                    <a:pt x="259416" y="335259"/>
                    <a:pt x="259416" y="329792"/>
                  </a:cubicBezTo>
                  <a:lnTo>
                    <a:pt x="259416" y="309206"/>
                  </a:lnTo>
                  <a:cubicBezTo>
                    <a:pt x="259363" y="296567"/>
                    <a:pt x="251401" y="285263"/>
                    <a:pt x="239519" y="281062"/>
                  </a:cubicBezTo>
                  <a:lnTo>
                    <a:pt x="239519" y="269389"/>
                  </a:lnTo>
                  <a:cubicBezTo>
                    <a:pt x="239466" y="252881"/>
                    <a:pt x="226143" y="239556"/>
                    <a:pt x="209638" y="239556"/>
                  </a:cubicBezTo>
                  <a:lnTo>
                    <a:pt x="200182" y="239556"/>
                  </a:lnTo>
                  <a:cubicBezTo>
                    <a:pt x="202256" y="225598"/>
                    <a:pt x="210588" y="213398"/>
                    <a:pt x="222856" y="206436"/>
                  </a:cubicBezTo>
                  <a:cubicBezTo>
                    <a:pt x="246849" y="192900"/>
                    <a:pt x="265199" y="178784"/>
                    <a:pt x="274075" y="159042"/>
                  </a:cubicBezTo>
                  <a:cubicBezTo>
                    <a:pt x="274602" y="158831"/>
                    <a:pt x="275077" y="158550"/>
                    <a:pt x="275551" y="158233"/>
                  </a:cubicBezTo>
                  <a:lnTo>
                    <a:pt x="321989" y="127293"/>
                  </a:lnTo>
                  <a:cubicBezTo>
                    <a:pt x="333028" y="119910"/>
                    <a:pt x="339725" y="107499"/>
                    <a:pt x="339725" y="94173"/>
                  </a:cubicBezTo>
                  <a:lnTo>
                    <a:pt x="339725" y="60420"/>
                  </a:lnTo>
                  <a:cubicBezTo>
                    <a:pt x="339672" y="37145"/>
                    <a:pt x="320583" y="20532"/>
                    <a:pt x="299808" y="20532"/>
                  </a:cubicBezTo>
                  <a:cubicBezTo>
                    <a:pt x="293199" y="20532"/>
                    <a:pt x="286414" y="22220"/>
                    <a:pt x="280016" y="25912"/>
                  </a:cubicBezTo>
                  <a:lnTo>
                    <a:pt x="280016" y="9985"/>
                  </a:lnTo>
                  <a:cubicBezTo>
                    <a:pt x="280016" y="4465"/>
                    <a:pt x="275551" y="0"/>
                    <a:pt x="2700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08" name="Google Shape;12785;p73"/>
          <p:cNvGrpSpPr>
            <a:extLst>
              <a:ext uri="smNativeData">
                <pr:smNativeData xmlns:pr="smNativeData" xmlns="smNativeData" val="SMDATA_6_r2NKZxMAAAAlAAAAAQAAAA8BAAAAkAAAAEgAAACQAAAASAAAAAAAAAAAAAAAAAAAABcAAAAUAAAAAAAAAAAAAAD/fwAA/38AAAAAAAAJAAAABAAAAIYAAAAfAAAAVAAAAAAAAAAAAAAAAAAAAAAAAAAAAAAAAAAAAAAAAAAAAAAAAAAAAAAAAAAAAAAAAAAAAAAAAAAAAAAAAAAAAAAAAAAAAAAAAAAAAAAAAAAAAAAAAAAAACEAAAAYAAAAFAAAADscAAA7EwAAWh4AAFIVAAAQAAAAJgAAAAgAAAD/////AAAAAA=="/>
              </a:ext>
            </a:extLst>
          </p:cNvGrpSpPr>
          <p:nvPr/>
        </p:nvGrpSpPr>
        <p:grpSpPr>
          <a:xfrm>
            <a:off x="4589145" y="3126105"/>
            <a:ext cx="344805" cy="339725"/>
            <a:chOff x="4589145" y="3126105"/>
            <a:chExt cx="344805" cy="339725"/>
          </a:xfrm>
        </p:grpSpPr>
        <p:sp>
          <p:nvSpPr>
            <p:cNvPr id="111" name="Google Shape;1278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xwAADsTAABaHgAAUhUAAAAAAAAmAAAACAAAAP//////////"/>
                </a:ext>
              </a:extLst>
            </p:cNvSpPr>
            <p:nvPr/>
          </p:nvSpPr>
          <p:spPr>
            <a:xfrm>
              <a:off x="4589145" y="3126105"/>
              <a:ext cx="344805" cy="339725"/>
            </a:xfrm>
            <a:custGeom>
              <a:avLst/>
              <a:gdLst/>
              <a:ahLst/>
              <a:cxnLst/>
              <a:rect l="0" t="0" r="344805" b="339725"/>
              <a:pathLst>
                <a:path w="344805" h="339725">
                  <a:moveTo>
                    <a:pt x="283709" y="39848"/>
                  </a:moveTo>
                  <a:lnTo>
                    <a:pt x="283709" y="84425"/>
                  </a:lnTo>
                  <a:lnTo>
                    <a:pt x="263772" y="67340"/>
                  </a:lnTo>
                  <a:lnTo>
                    <a:pt x="263772" y="39848"/>
                  </a:lnTo>
                  <a:close/>
                  <a:moveTo>
                    <a:pt x="174005" y="19950"/>
                  </a:moveTo>
                  <a:cubicBezTo>
                    <a:pt x="176312" y="19950"/>
                    <a:pt x="178619" y="20759"/>
                    <a:pt x="180486" y="22394"/>
                  </a:cubicBezTo>
                  <a:lnTo>
                    <a:pt x="320077" y="141799"/>
                  </a:lnTo>
                  <a:cubicBezTo>
                    <a:pt x="324287" y="145367"/>
                    <a:pt x="324762" y="151625"/>
                    <a:pt x="321205" y="155809"/>
                  </a:cubicBezTo>
                  <a:lnTo>
                    <a:pt x="321205" y="155756"/>
                  </a:lnTo>
                  <a:cubicBezTo>
                    <a:pt x="319285" y="157988"/>
                    <a:pt x="316520" y="159271"/>
                    <a:pt x="313649" y="159271"/>
                  </a:cubicBezTo>
                  <a:cubicBezTo>
                    <a:pt x="311254" y="159271"/>
                    <a:pt x="308912" y="158410"/>
                    <a:pt x="307150" y="156881"/>
                  </a:cubicBezTo>
                  <a:lnTo>
                    <a:pt x="180539" y="48549"/>
                  </a:lnTo>
                  <a:cubicBezTo>
                    <a:pt x="178672" y="46967"/>
                    <a:pt x="176365" y="46159"/>
                    <a:pt x="174058" y="46159"/>
                  </a:cubicBezTo>
                  <a:cubicBezTo>
                    <a:pt x="171733" y="46159"/>
                    <a:pt x="169426" y="46967"/>
                    <a:pt x="167559" y="48549"/>
                  </a:cubicBezTo>
                  <a:lnTo>
                    <a:pt x="47323" y="150342"/>
                  </a:lnTo>
                  <a:cubicBezTo>
                    <a:pt x="46794" y="150729"/>
                    <a:pt x="46372" y="151098"/>
                    <a:pt x="45949" y="151572"/>
                  </a:cubicBezTo>
                  <a:lnTo>
                    <a:pt x="39626" y="156881"/>
                  </a:lnTo>
                  <a:cubicBezTo>
                    <a:pt x="37724" y="158480"/>
                    <a:pt x="35435" y="159254"/>
                    <a:pt x="33145" y="159254"/>
                  </a:cubicBezTo>
                  <a:cubicBezTo>
                    <a:pt x="30345" y="159254"/>
                    <a:pt x="27562" y="158094"/>
                    <a:pt x="25572" y="155809"/>
                  </a:cubicBezTo>
                  <a:cubicBezTo>
                    <a:pt x="22014" y="151678"/>
                    <a:pt x="22437" y="145420"/>
                    <a:pt x="26593" y="141799"/>
                  </a:cubicBezTo>
                  <a:lnTo>
                    <a:pt x="167506" y="22394"/>
                  </a:lnTo>
                  <a:cubicBezTo>
                    <a:pt x="169373" y="20759"/>
                    <a:pt x="171680" y="19950"/>
                    <a:pt x="174005" y="19950"/>
                  </a:cubicBezTo>
                  <a:close/>
                  <a:moveTo>
                    <a:pt x="213931" y="240199"/>
                  </a:moveTo>
                  <a:lnTo>
                    <a:pt x="213931" y="319826"/>
                  </a:lnTo>
                  <a:lnTo>
                    <a:pt x="132846" y="319826"/>
                  </a:lnTo>
                  <a:lnTo>
                    <a:pt x="132846" y="240199"/>
                  </a:lnTo>
                  <a:close/>
                  <a:moveTo>
                    <a:pt x="174058" y="69203"/>
                  </a:moveTo>
                  <a:lnTo>
                    <a:pt x="283709" y="163033"/>
                  </a:lnTo>
                  <a:lnTo>
                    <a:pt x="283709" y="319826"/>
                  </a:lnTo>
                  <a:lnTo>
                    <a:pt x="233885" y="319826"/>
                  </a:lnTo>
                  <a:lnTo>
                    <a:pt x="233885" y="230285"/>
                  </a:lnTo>
                  <a:cubicBezTo>
                    <a:pt x="233885" y="224766"/>
                    <a:pt x="229412" y="220301"/>
                    <a:pt x="223881" y="220301"/>
                  </a:cubicBezTo>
                  <a:lnTo>
                    <a:pt x="122842" y="220301"/>
                  </a:lnTo>
                  <a:cubicBezTo>
                    <a:pt x="117312" y="220301"/>
                    <a:pt x="112892" y="224766"/>
                    <a:pt x="112892" y="230285"/>
                  </a:cubicBezTo>
                  <a:lnTo>
                    <a:pt x="112892" y="319826"/>
                  </a:lnTo>
                  <a:lnTo>
                    <a:pt x="63015" y="319826"/>
                  </a:lnTo>
                  <a:lnTo>
                    <a:pt x="63015" y="163139"/>
                  </a:lnTo>
                  <a:lnTo>
                    <a:pt x="174058" y="69203"/>
                  </a:lnTo>
                  <a:close/>
                  <a:moveTo>
                    <a:pt x="174058" y="0"/>
                  </a:moveTo>
                  <a:cubicBezTo>
                    <a:pt x="167118" y="0"/>
                    <a:pt x="160179" y="2408"/>
                    <a:pt x="154596" y="7206"/>
                  </a:cubicBezTo>
                  <a:lnTo>
                    <a:pt x="13613" y="126630"/>
                  </a:lnTo>
                  <a:cubicBezTo>
                    <a:pt x="2712" y="136016"/>
                    <a:pt x="0" y="151783"/>
                    <a:pt x="7238" y="164263"/>
                  </a:cubicBezTo>
                  <a:cubicBezTo>
                    <a:pt x="12680" y="173685"/>
                    <a:pt x="22701" y="179169"/>
                    <a:pt x="33145" y="179169"/>
                  </a:cubicBezTo>
                  <a:cubicBezTo>
                    <a:pt x="36456" y="179169"/>
                    <a:pt x="39820" y="178625"/>
                    <a:pt x="43078" y="177464"/>
                  </a:cubicBezTo>
                  <a:lnTo>
                    <a:pt x="43078" y="329793"/>
                  </a:lnTo>
                  <a:cubicBezTo>
                    <a:pt x="43078" y="335260"/>
                    <a:pt x="47534" y="339725"/>
                    <a:pt x="53011" y="339725"/>
                  </a:cubicBezTo>
                  <a:lnTo>
                    <a:pt x="293642" y="339725"/>
                  </a:lnTo>
                  <a:cubicBezTo>
                    <a:pt x="299172" y="339725"/>
                    <a:pt x="303646" y="335260"/>
                    <a:pt x="303646" y="329793"/>
                  </a:cubicBezTo>
                  <a:lnTo>
                    <a:pt x="303646" y="177464"/>
                  </a:lnTo>
                  <a:cubicBezTo>
                    <a:pt x="306992" y="178642"/>
                    <a:pt x="310373" y="179205"/>
                    <a:pt x="313649" y="179205"/>
                  </a:cubicBezTo>
                  <a:cubicBezTo>
                    <a:pt x="330328" y="179205"/>
                    <a:pt x="344805" y="165019"/>
                    <a:pt x="343431" y="147002"/>
                  </a:cubicBezTo>
                  <a:cubicBezTo>
                    <a:pt x="342832" y="139092"/>
                    <a:pt x="339116" y="131780"/>
                    <a:pt x="333110" y="126630"/>
                  </a:cubicBezTo>
                  <a:lnTo>
                    <a:pt x="303646" y="101423"/>
                  </a:lnTo>
                  <a:lnTo>
                    <a:pt x="303646" y="29917"/>
                  </a:lnTo>
                  <a:cubicBezTo>
                    <a:pt x="303646" y="24397"/>
                    <a:pt x="299172" y="19950"/>
                    <a:pt x="293695" y="19950"/>
                  </a:cubicBezTo>
                  <a:lnTo>
                    <a:pt x="253822" y="19950"/>
                  </a:lnTo>
                  <a:cubicBezTo>
                    <a:pt x="248292" y="19950"/>
                    <a:pt x="243818" y="24397"/>
                    <a:pt x="243818" y="29917"/>
                  </a:cubicBezTo>
                  <a:lnTo>
                    <a:pt x="243818" y="50307"/>
                  </a:lnTo>
                  <a:lnTo>
                    <a:pt x="193519" y="7206"/>
                  </a:lnTo>
                  <a:cubicBezTo>
                    <a:pt x="187936" y="2408"/>
                    <a:pt x="180997" y="0"/>
                    <a:pt x="17405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10" name="Google Shape;1278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0AAPcTAACMHQAAdRQAAAAAAAAmAAAACAAAAP//////////"/>
                </a:ext>
              </a:extLst>
            </p:cNvSpPr>
            <p:nvPr/>
          </p:nvSpPr>
          <p:spPr>
            <a:xfrm>
              <a:off x="4721860" y="3245485"/>
              <a:ext cx="81280" cy="80010"/>
            </a:xfrm>
            <a:custGeom>
              <a:avLst/>
              <a:gdLst/>
              <a:ahLst/>
              <a:cxnLst/>
              <a:rect l="0" t="0" r="81280" b="80010"/>
              <a:pathLst>
                <a:path w="81280" h="80010">
                  <a:moveTo>
                    <a:pt x="61286" y="19994"/>
                  </a:moveTo>
                  <a:lnTo>
                    <a:pt x="61286" y="59999"/>
                  </a:lnTo>
                  <a:lnTo>
                    <a:pt x="19994" y="59999"/>
                  </a:lnTo>
                  <a:lnTo>
                    <a:pt x="19994" y="19994"/>
                  </a:lnTo>
                  <a:close/>
                  <a:moveTo>
                    <a:pt x="9970" y="0"/>
                  </a:moveTo>
                  <a:cubicBezTo>
                    <a:pt x="4429" y="0"/>
                    <a:pt x="18" y="4486"/>
                    <a:pt x="18" y="10032"/>
                  </a:cubicBezTo>
                  <a:lnTo>
                    <a:pt x="18" y="70031"/>
                  </a:lnTo>
                  <a:cubicBezTo>
                    <a:pt x="18" y="75524"/>
                    <a:pt x="4429" y="79992"/>
                    <a:pt x="9970" y="79992"/>
                  </a:cubicBezTo>
                  <a:lnTo>
                    <a:pt x="71257" y="79992"/>
                  </a:lnTo>
                  <a:cubicBezTo>
                    <a:pt x="76798" y="79992"/>
                    <a:pt x="81262" y="75524"/>
                    <a:pt x="81262" y="70031"/>
                  </a:cubicBezTo>
                  <a:lnTo>
                    <a:pt x="81262" y="10032"/>
                  </a:lnTo>
                  <a:cubicBezTo>
                    <a:pt x="81262" y="4486"/>
                    <a:pt x="76798" y="0"/>
                    <a:pt x="712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09" name="Google Shape;1278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R0AANUUAABtHQAA9BQAAAAAAAAmAAAACAAAAP//////////"/>
                </a:ext>
              </a:extLst>
            </p:cNvSpPr>
            <p:nvPr/>
          </p:nvSpPr>
          <p:spPr>
            <a:xfrm>
              <a:off x="4763135" y="3386455"/>
              <a:ext cx="20320" cy="19685"/>
            </a:xfrm>
            <a:custGeom>
              <a:avLst/>
              <a:gdLst/>
              <a:ahLst/>
              <a:cxnLst/>
              <a:rect l="0" t="0" r="20320" b="19685"/>
              <a:pathLst>
                <a:path w="20320" h="19685">
                  <a:moveTo>
                    <a:pt x="10133" y="17"/>
                  </a:moveTo>
                  <a:cubicBezTo>
                    <a:pt x="4502" y="17"/>
                    <a:pt x="18" y="4413"/>
                    <a:pt x="18" y="9868"/>
                  </a:cubicBezTo>
                  <a:cubicBezTo>
                    <a:pt x="18" y="15271"/>
                    <a:pt x="4502" y="19685"/>
                    <a:pt x="10133" y="19685"/>
                  </a:cubicBezTo>
                  <a:cubicBezTo>
                    <a:pt x="15765" y="19685"/>
                    <a:pt x="20320" y="15271"/>
                    <a:pt x="20320" y="9868"/>
                  </a:cubicBezTo>
                  <a:cubicBezTo>
                    <a:pt x="20320" y="4413"/>
                    <a:pt x="15765" y="17"/>
                    <a:pt x="10133"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112" name="Google Shape;1278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UAAM8VAAAUBwAA5RcAABAAAAAmAAAACAAAAP//////////"/>
              </a:ext>
            </a:extLst>
          </p:cNvSpPr>
          <p:nvPr/>
        </p:nvSpPr>
        <p:spPr>
          <a:xfrm>
            <a:off x="849630" y="3545205"/>
            <a:ext cx="300990" cy="339090"/>
          </a:xfrm>
          <a:custGeom>
            <a:avLst/>
            <a:gdLst/>
            <a:ahLst/>
            <a:cxnLst/>
            <a:rect l="0" t="0" r="300990" b="339090"/>
            <a:pathLst>
              <a:path w="300990" h="339090">
                <a:moveTo>
                  <a:pt x="281033" y="22573"/>
                </a:moveTo>
                <a:lnTo>
                  <a:pt x="281033" y="60829"/>
                </a:lnTo>
                <a:lnTo>
                  <a:pt x="98392" y="103561"/>
                </a:lnTo>
                <a:lnTo>
                  <a:pt x="98392" y="65252"/>
                </a:lnTo>
                <a:lnTo>
                  <a:pt x="281033" y="22573"/>
                </a:lnTo>
                <a:close/>
                <a:moveTo>
                  <a:pt x="254084" y="217854"/>
                </a:moveTo>
                <a:cubicBezTo>
                  <a:pt x="257554" y="217854"/>
                  <a:pt x="261059" y="218524"/>
                  <a:pt x="264388" y="219916"/>
                </a:cubicBezTo>
                <a:cubicBezTo>
                  <a:pt x="274498" y="224075"/>
                  <a:pt x="281033" y="233907"/>
                  <a:pt x="281033" y="244815"/>
                </a:cubicBezTo>
                <a:cubicBezTo>
                  <a:pt x="281033" y="259723"/>
                  <a:pt x="268968" y="271741"/>
                  <a:pt x="254066" y="271741"/>
                </a:cubicBezTo>
                <a:cubicBezTo>
                  <a:pt x="243163" y="271741"/>
                  <a:pt x="233387" y="265203"/>
                  <a:pt x="229177" y="255141"/>
                </a:cubicBezTo>
                <a:cubicBezTo>
                  <a:pt x="225038" y="245027"/>
                  <a:pt x="227310" y="233432"/>
                  <a:pt x="235025" y="225713"/>
                </a:cubicBezTo>
                <a:cubicBezTo>
                  <a:pt x="240186" y="220603"/>
                  <a:pt x="247073" y="217854"/>
                  <a:pt x="254084" y="217854"/>
                </a:cubicBezTo>
                <a:close/>
                <a:moveTo>
                  <a:pt x="51521" y="265203"/>
                </a:moveTo>
                <a:cubicBezTo>
                  <a:pt x="54991" y="265203"/>
                  <a:pt x="58514" y="265873"/>
                  <a:pt x="61861" y="267282"/>
                </a:cubicBezTo>
                <a:cubicBezTo>
                  <a:pt x="71918" y="271424"/>
                  <a:pt x="78453" y="281274"/>
                  <a:pt x="78453" y="292182"/>
                </a:cubicBezTo>
                <a:cubicBezTo>
                  <a:pt x="78453" y="307019"/>
                  <a:pt x="66388" y="319090"/>
                  <a:pt x="51539" y="319090"/>
                </a:cubicBezTo>
                <a:cubicBezTo>
                  <a:pt x="40636" y="319090"/>
                  <a:pt x="30807" y="312552"/>
                  <a:pt x="26650" y="302490"/>
                </a:cubicBezTo>
                <a:cubicBezTo>
                  <a:pt x="22458" y="292393"/>
                  <a:pt x="24783" y="280781"/>
                  <a:pt x="32498" y="273080"/>
                </a:cubicBezTo>
                <a:cubicBezTo>
                  <a:pt x="37624" y="267952"/>
                  <a:pt x="44511" y="265203"/>
                  <a:pt x="51521" y="265203"/>
                </a:cubicBezTo>
                <a:close/>
                <a:moveTo>
                  <a:pt x="291073" y="0"/>
                </a:moveTo>
                <a:cubicBezTo>
                  <a:pt x="290298" y="0"/>
                  <a:pt x="289523" y="88"/>
                  <a:pt x="288748" y="282"/>
                </a:cubicBezTo>
                <a:lnTo>
                  <a:pt x="86168" y="47631"/>
                </a:lnTo>
                <a:cubicBezTo>
                  <a:pt x="81641" y="48653"/>
                  <a:pt x="78453" y="52688"/>
                  <a:pt x="78453" y="57323"/>
                </a:cubicBezTo>
                <a:lnTo>
                  <a:pt x="78453" y="253820"/>
                </a:lnTo>
                <a:cubicBezTo>
                  <a:pt x="70351" y="248128"/>
                  <a:pt x="60927" y="245309"/>
                  <a:pt x="51539" y="245309"/>
                </a:cubicBezTo>
                <a:cubicBezTo>
                  <a:pt x="40495" y="245309"/>
                  <a:pt x="29468" y="249220"/>
                  <a:pt x="20697" y="256903"/>
                </a:cubicBezTo>
                <a:cubicBezTo>
                  <a:pt x="4421" y="271159"/>
                  <a:pt x="0" y="294631"/>
                  <a:pt x="10005" y="313838"/>
                </a:cubicBezTo>
                <a:cubicBezTo>
                  <a:pt x="18178" y="329592"/>
                  <a:pt x="34348" y="339072"/>
                  <a:pt x="51521" y="339072"/>
                </a:cubicBezTo>
                <a:cubicBezTo>
                  <a:pt x="55238" y="339072"/>
                  <a:pt x="58990" y="338632"/>
                  <a:pt x="62706" y="337716"/>
                </a:cubicBezTo>
                <a:cubicBezTo>
                  <a:pt x="83667" y="332552"/>
                  <a:pt x="98445" y="313786"/>
                  <a:pt x="98392" y="292182"/>
                </a:cubicBezTo>
                <a:lnTo>
                  <a:pt x="98392" y="124038"/>
                </a:lnTo>
                <a:lnTo>
                  <a:pt x="281033" y="81376"/>
                </a:lnTo>
                <a:lnTo>
                  <a:pt x="281033" y="206453"/>
                </a:lnTo>
                <a:cubicBezTo>
                  <a:pt x="273160" y="200867"/>
                  <a:pt x="263754" y="197889"/>
                  <a:pt x="254066" y="197889"/>
                </a:cubicBezTo>
                <a:cubicBezTo>
                  <a:pt x="235131" y="197889"/>
                  <a:pt x="218010" y="209325"/>
                  <a:pt x="210771" y="226841"/>
                </a:cubicBezTo>
                <a:cubicBezTo>
                  <a:pt x="203496" y="244392"/>
                  <a:pt x="207530" y="264569"/>
                  <a:pt x="220934" y="277961"/>
                </a:cubicBezTo>
                <a:cubicBezTo>
                  <a:pt x="229899" y="286930"/>
                  <a:pt x="241895" y="291723"/>
                  <a:pt x="254101" y="291723"/>
                </a:cubicBezTo>
                <a:cubicBezTo>
                  <a:pt x="260143" y="291723"/>
                  <a:pt x="266237" y="290543"/>
                  <a:pt x="272050" y="288129"/>
                </a:cubicBezTo>
                <a:cubicBezTo>
                  <a:pt x="289541" y="280904"/>
                  <a:pt x="300972" y="263758"/>
                  <a:pt x="300972" y="244815"/>
                </a:cubicBezTo>
                <a:lnTo>
                  <a:pt x="300972" y="9956"/>
                </a:lnTo>
                <a:cubicBezTo>
                  <a:pt x="300972" y="4335"/>
                  <a:pt x="296375" y="0"/>
                  <a:pt x="29107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113" name="Google Shape;12790;p73"/>
          <p:cNvGrpSpPr>
            <a:extLst>
              <a:ext uri="smNativeData">
                <pr:smNativeData xmlns:pr="smNativeData" xmlns="smNativeData" val="SMDATA_6_r2NKZxMAAAAlAAAAAQAAAA8BAAAAkAAAAEgAAACQAAAASAAAAAAAAAAAAAAAAAAAABcAAAAUAAAAAAAAAAAAAAD/fwAA/38AAAAAAAAJAAAABAAAAFUVAAAfAAAAVAAAAAAAAAAAAAAAAAAAAAAAAAAAAAAAAAAAAAAAAAAAAAAAAAAAAAAAAAAAAAAAAAAAAAAAAAAAAAAAAAAAAAAAAAAAAAAAAAAAAAAAAAAAAAAAAAAAACEAAAAYAAAAFAAAAK4HAADOFQAAxQkAAOYXAAAQAAAAJgAAAAgAAAD/////AAAAAA=="/>
              </a:ext>
            </a:extLst>
          </p:cNvGrpSpPr>
          <p:nvPr/>
        </p:nvGrpSpPr>
        <p:grpSpPr>
          <a:xfrm>
            <a:off x="1248410" y="3544570"/>
            <a:ext cx="339725" cy="340360"/>
            <a:chOff x="1248410" y="3544570"/>
            <a:chExt cx="339725" cy="340360"/>
          </a:xfrm>
        </p:grpSpPr>
        <p:sp>
          <p:nvSpPr>
            <p:cNvPr id="117" name="Google Shape;1279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gcAAM4VAADFCQAA5hcAAAAAAAAmAAAACAAAAP//////////"/>
                </a:ext>
              </a:extLst>
            </p:cNvSpPr>
            <p:nvPr/>
          </p:nvSpPr>
          <p:spPr>
            <a:xfrm>
              <a:off x="1248410" y="3544570"/>
              <a:ext cx="339725" cy="340360"/>
            </a:xfrm>
            <a:custGeom>
              <a:avLst/>
              <a:gdLst/>
              <a:ahLst/>
              <a:cxnLst/>
              <a:rect l="0" t="0" r="339725" b="340360"/>
              <a:pathLst>
                <a:path w="339725" h="340360">
                  <a:moveTo>
                    <a:pt x="309892" y="19954"/>
                  </a:moveTo>
                  <a:cubicBezTo>
                    <a:pt x="315359" y="19954"/>
                    <a:pt x="319807" y="24410"/>
                    <a:pt x="319807" y="29957"/>
                  </a:cubicBezTo>
                  <a:lnTo>
                    <a:pt x="319807" y="260580"/>
                  </a:lnTo>
                  <a:lnTo>
                    <a:pt x="19900" y="260580"/>
                  </a:lnTo>
                  <a:lnTo>
                    <a:pt x="19900" y="29957"/>
                  </a:lnTo>
                  <a:cubicBezTo>
                    <a:pt x="19900" y="24410"/>
                    <a:pt x="24365" y="19954"/>
                    <a:pt x="29885" y="19954"/>
                  </a:cubicBezTo>
                  <a:close/>
                  <a:moveTo>
                    <a:pt x="319807" y="280516"/>
                  </a:moveTo>
                  <a:lnTo>
                    <a:pt x="319807" y="310456"/>
                  </a:lnTo>
                  <a:cubicBezTo>
                    <a:pt x="319807" y="315933"/>
                    <a:pt x="315359" y="320406"/>
                    <a:pt x="309892" y="320406"/>
                  </a:cubicBezTo>
                  <a:lnTo>
                    <a:pt x="29885" y="320406"/>
                  </a:lnTo>
                  <a:cubicBezTo>
                    <a:pt x="24365" y="320406"/>
                    <a:pt x="19900" y="315933"/>
                    <a:pt x="19900" y="310456"/>
                  </a:cubicBezTo>
                  <a:lnTo>
                    <a:pt x="19900" y="280516"/>
                  </a:lnTo>
                  <a:close/>
                  <a:moveTo>
                    <a:pt x="29885" y="18"/>
                  </a:moveTo>
                  <a:cubicBezTo>
                    <a:pt x="13378" y="18"/>
                    <a:pt x="0" y="13402"/>
                    <a:pt x="0" y="29957"/>
                  </a:cubicBezTo>
                  <a:lnTo>
                    <a:pt x="0" y="310456"/>
                  </a:lnTo>
                  <a:cubicBezTo>
                    <a:pt x="0" y="326940"/>
                    <a:pt x="13378" y="340342"/>
                    <a:pt x="29885" y="340342"/>
                  </a:cubicBezTo>
                  <a:lnTo>
                    <a:pt x="309892" y="340342"/>
                  </a:lnTo>
                  <a:cubicBezTo>
                    <a:pt x="326346" y="340342"/>
                    <a:pt x="339725" y="326940"/>
                    <a:pt x="339725" y="310456"/>
                  </a:cubicBezTo>
                  <a:lnTo>
                    <a:pt x="339725" y="29957"/>
                  </a:lnTo>
                  <a:cubicBezTo>
                    <a:pt x="339725" y="13402"/>
                    <a:pt x="326346" y="18"/>
                    <a:pt x="309892"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16" name="Google Shape;1279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QgAAA0WAABrCAAASBcAAAAAAAAmAAAACAAAAP//////////"/>
                </a:ext>
              </a:extLst>
            </p:cNvSpPr>
            <p:nvPr/>
          </p:nvSpPr>
          <p:spPr>
            <a:xfrm>
              <a:off x="1308735" y="3584575"/>
              <a:ext cx="59690" cy="200025"/>
            </a:xfrm>
            <a:custGeom>
              <a:avLst/>
              <a:gdLst/>
              <a:ahLst/>
              <a:cxnLst/>
              <a:rect l="0" t="0" r="59690" b="200025"/>
              <a:pathLst>
                <a:path w="59690" h="200025">
                  <a:moveTo>
                    <a:pt x="29836" y="120314"/>
                  </a:moveTo>
                  <a:cubicBezTo>
                    <a:pt x="38697" y="120314"/>
                    <a:pt x="43163" y="131002"/>
                    <a:pt x="36904" y="137323"/>
                  </a:cubicBezTo>
                  <a:cubicBezTo>
                    <a:pt x="34865" y="139348"/>
                    <a:pt x="32368" y="140264"/>
                    <a:pt x="29924" y="140264"/>
                  </a:cubicBezTo>
                  <a:cubicBezTo>
                    <a:pt x="24808" y="140264"/>
                    <a:pt x="19920" y="136267"/>
                    <a:pt x="19920" y="130262"/>
                  </a:cubicBezTo>
                  <a:cubicBezTo>
                    <a:pt x="19920" y="124733"/>
                    <a:pt x="24316" y="120314"/>
                    <a:pt x="29836" y="120314"/>
                  </a:cubicBezTo>
                  <a:close/>
                  <a:moveTo>
                    <a:pt x="29836" y="0"/>
                  </a:moveTo>
                  <a:cubicBezTo>
                    <a:pt x="24316" y="0"/>
                    <a:pt x="19920" y="4472"/>
                    <a:pt x="19920" y="10001"/>
                  </a:cubicBezTo>
                  <a:lnTo>
                    <a:pt x="19920" y="102090"/>
                  </a:lnTo>
                  <a:cubicBezTo>
                    <a:pt x="7965" y="106280"/>
                    <a:pt x="0" y="117602"/>
                    <a:pt x="0" y="130262"/>
                  </a:cubicBezTo>
                  <a:cubicBezTo>
                    <a:pt x="0" y="142905"/>
                    <a:pt x="7965" y="154244"/>
                    <a:pt x="19920" y="158435"/>
                  </a:cubicBezTo>
                  <a:lnTo>
                    <a:pt x="19920" y="190076"/>
                  </a:lnTo>
                  <a:cubicBezTo>
                    <a:pt x="19920" y="195605"/>
                    <a:pt x="24316" y="200007"/>
                    <a:pt x="29836" y="200007"/>
                  </a:cubicBezTo>
                  <a:cubicBezTo>
                    <a:pt x="35357" y="200007"/>
                    <a:pt x="39823" y="195605"/>
                    <a:pt x="39823" y="190076"/>
                  </a:cubicBezTo>
                  <a:lnTo>
                    <a:pt x="39823" y="158435"/>
                  </a:lnTo>
                  <a:cubicBezTo>
                    <a:pt x="51708" y="154244"/>
                    <a:pt x="59672" y="142905"/>
                    <a:pt x="59672" y="130262"/>
                  </a:cubicBezTo>
                  <a:cubicBezTo>
                    <a:pt x="59672" y="117602"/>
                    <a:pt x="51708" y="106280"/>
                    <a:pt x="39823" y="102090"/>
                  </a:cubicBezTo>
                  <a:lnTo>
                    <a:pt x="39823" y="10001"/>
                  </a:lnTo>
                  <a:cubicBezTo>
                    <a:pt x="39823" y="4472"/>
                    <a:pt x="35357" y="0"/>
                    <a:pt x="298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15" name="Google Shape;1279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gAAA0WAADoCAAASBcAAAAAAAAmAAAACAAAAP//////////"/>
                </a:ext>
              </a:extLst>
            </p:cNvSpPr>
            <p:nvPr/>
          </p:nvSpPr>
          <p:spPr>
            <a:xfrm>
              <a:off x="1388745" y="3584575"/>
              <a:ext cx="59055" cy="200025"/>
            </a:xfrm>
            <a:custGeom>
              <a:avLst/>
              <a:gdLst/>
              <a:ahLst/>
              <a:cxnLst/>
              <a:rect l="0" t="0" r="59055" b="200025"/>
              <a:pathLst>
                <a:path w="59055" h="200025">
                  <a:moveTo>
                    <a:pt x="29518" y="60500"/>
                  </a:moveTo>
                  <a:cubicBezTo>
                    <a:pt x="34980" y="60500"/>
                    <a:pt x="39346" y="64920"/>
                    <a:pt x="39346" y="70448"/>
                  </a:cubicBezTo>
                  <a:cubicBezTo>
                    <a:pt x="39346" y="75977"/>
                    <a:pt x="34980" y="80450"/>
                    <a:pt x="29518" y="80450"/>
                  </a:cubicBezTo>
                  <a:cubicBezTo>
                    <a:pt x="24056" y="80450"/>
                    <a:pt x="19708" y="75977"/>
                    <a:pt x="19708" y="70448"/>
                  </a:cubicBezTo>
                  <a:cubicBezTo>
                    <a:pt x="19708" y="64920"/>
                    <a:pt x="24056" y="60500"/>
                    <a:pt x="29518" y="60500"/>
                  </a:cubicBezTo>
                  <a:close/>
                  <a:moveTo>
                    <a:pt x="29518" y="0"/>
                  </a:moveTo>
                  <a:cubicBezTo>
                    <a:pt x="24056" y="0"/>
                    <a:pt x="19708" y="4472"/>
                    <a:pt x="19708" y="10001"/>
                  </a:cubicBezTo>
                  <a:lnTo>
                    <a:pt x="19708" y="42276"/>
                  </a:lnTo>
                  <a:cubicBezTo>
                    <a:pt x="7879" y="46467"/>
                    <a:pt x="0" y="57788"/>
                    <a:pt x="0" y="70448"/>
                  </a:cubicBezTo>
                  <a:cubicBezTo>
                    <a:pt x="0" y="83108"/>
                    <a:pt x="7879" y="94430"/>
                    <a:pt x="19708" y="98621"/>
                  </a:cubicBezTo>
                  <a:lnTo>
                    <a:pt x="19708" y="190076"/>
                  </a:lnTo>
                  <a:cubicBezTo>
                    <a:pt x="19708" y="195605"/>
                    <a:pt x="24056" y="200007"/>
                    <a:pt x="29518" y="200007"/>
                  </a:cubicBezTo>
                  <a:cubicBezTo>
                    <a:pt x="34980" y="200007"/>
                    <a:pt x="39398" y="195605"/>
                    <a:pt x="39398" y="190076"/>
                  </a:cubicBezTo>
                  <a:lnTo>
                    <a:pt x="39398" y="98621"/>
                  </a:lnTo>
                  <a:cubicBezTo>
                    <a:pt x="51157" y="94430"/>
                    <a:pt x="59037" y="83108"/>
                    <a:pt x="59037" y="70448"/>
                  </a:cubicBezTo>
                  <a:cubicBezTo>
                    <a:pt x="59037" y="57788"/>
                    <a:pt x="51157" y="46467"/>
                    <a:pt x="39398" y="42276"/>
                  </a:cubicBezTo>
                  <a:lnTo>
                    <a:pt x="39398" y="10001"/>
                  </a:lnTo>
                  <a:cubicBezTo>
                    <a:pt x="39398" y="4472"/>
                    <a:pt x="34980" y="0"/>
                    <a:pt x="295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14" name="Google Shape;1279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AkAAA0WAABmCQAASBcAAAAAAAAmAAAACAAAAP//////////"/>
                </a:ext>
              </a:extLst>
            </p:cNvSpPr>
            <p:nvPr/>
          </p:nvSpPr>
          <p:spPr>
            <a:xfrm>
              <a:off x="1468120" y="3584575"/>
              <a:ext cx="59690" cy="200025"/>
            </a:xfrm>
            <a:custGeom>
              <a:avLst/>
              <a:gdLst/>
              <a:ahLst/>
              <a:cxnLst/>
              <a:rect l="0" t="0" r="59690" b="200025"/>
              <a:pathLst>
                <a:path w="59690" h="200025">
                  <a:moveTo>
                    <a:pt x="29854" y="120314"/>
                  </a:moveTo>
                  <a:cubicBezTo>
                    <a:pt x="38715" y="120314"/>
                    <a:pt x="43163" y="131002"/>
                    <a:pt x="36904" y="137323"/>
                  </a:cubicBezTo>
                  <a:cubicBezTo>
                    <a:pt x="34865" y="139348"/>
                    <a:pt x="32368" y="140264"/>
                    <a:pt x="29942" y="140264"/>
                  </a:cubicBezTo>
                  <a:cubicBezTo>
                    <a:pt x="24808" y="140264"/>
                    <a:pt x="19920" y="136267"/>
                    <a:pt x="19920" y="130262"/>
                  </a:cubicBezTo>
                  <a:cubicBezTo>
                    <a:pt x="19920" y="124733"/>
                    <a:pt x="24333" y="120314"/>
                    <a:pt x="29854" y="120314"/>
                  </a:cubicBezTo>
                  <a:close/>
                  <a:moveTo>
                    <a:pt x="29854" y="0"/>
                  </a:moveTo>
                  <a:cubicBezTo>
                    <a:pt x="24333" y="0"/>
                    <a:pt x="19920" y="4472"/>
                    <a:pt x="19920" y="10001"/>
                  </a:cubicBezTo>
                  <a:lnTo>
                    <a:pt x="19920" y="102090"/>
                  </a:lnTo>
                  <a:cubicBezTo>
                    <a:pt x="7982" y="106280"/>
                    <a:pt x="18" y="117602"/>
                    <a:pt x="18" y="130262"/>
                  </a:cubicBezTo>
                  <a:cubicBezTo>
                    <a:pt x="18" y="142905"/>
                    <a:pt x="7982" y="154244"/>
                    <a:pt x="19920" y="158435"/>
                  </a:cubicBezTo>
                  <a:lnTo>
                    <a:pt x="19920" y="190076"/>
                  </a:lnTo>
                  <a:cubicBezTo>
                    <a:pt x="19920" y="195605"/>
                    <a:pt x="24333" y="200007"/>
                    <a:pt x="29854" y="200007"/>
                  </a:cubicBezTo>
                  <a:cubicBezTo>
                    <a:pt x="35374" y="200007"/>
                    <a:pt x="39823" y="195605"/>
                    <a:pt x="39823" y="190076"/>
                  </a:cubicBezTo>
                  <a:lnTo>
                    <a:pt x="39823" y="158435"/>
                  </a:lnTo>
                  <a:cubicBezTo>
                    <a:pt x="51725" y="154244"/>
                    <a:pt x="59672" y="142905"/>
                    <a:pt x="59672" y="130262"/>
                  </a:cubicBezTo>
                  <a:cubicBezTo>
                    <a:pt x="59672" y="117602"/>
                    <a:pt x="51725" y="106280"/>
                    <a:pt x="39823" y="102090"/>
                  </a:cubicBezTo>
                  <a:lnTo>
                    <a:pt x="39823" y="10001"/>
                  </a:lnTo>
                  <a:cubicBezTo>
                    <a:pt x="39823" y="4472"/>
                    <a:pt x="35374" y="0"/>
                    <a:pt x="298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18" name="Google Shape;12795;p73"/>
          <p:cNvGrpSpPr>
            <a:extLst>
              <a:ext uri="smNativeData">
                <pr:smNativeData xmlns:pr="smNativeData" xmlns="smNativeData" val="SMDATA_6_r2NKZxMAAAAlAAAAAQAAAA8BAAAAkAAAAEgAAACQAAAASAAAAAAAAAAAAAAAAAAAABcAAAAUAAAAAAAAAAAAAAD/fwAA/38AAAAAAAAJAAAABAAAABUAigAfAAAAVAAAAAAAAAAAAAAAAAAAAAAAAAAAAAAAAAAAAAAAAAAAAAAAAAAAAAAAAAAAAAAAAAAAAAAAAAAAAAAAAAAAAAAAAAAAAAAAAAAAAAAAAAAAAAAAAAAAACEAAAAYAAAAFAAAADoKAADvFQAAUgwAAMYXAAAQAAAAJgAAAAgAAAD/////AAAAAA=="/>
              </a:ext>
            </a:extLst>
          </p:cNvGrpSpPr>
          <p:nvPr/>
        </p:nvGrpSpPr>
        <p:grpSpPr>
          <a:xfrm>
            <a:off x="1662430" y="3565525"/>
            <a:ext cx="340360" cy="299085"/>
            <a:chOff x="1662430" y="3565525"/>
            <a:chExt cx="340360" cy="299085"/>
          </a:xfrm>
        </p:grpSpPr>
        <p:sp>
          <p:nvSpPr>
            <p:cNvPr id="124" name="Google Shape;1279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oAAO8VAABSDAAAxhcAAAAAAAAmAAAACAAAAP//////////"/>
                </a:ext>
              </a:extLst>
            </p:cNvSpPr>
            <p:nvPr/>
          </p:nvSpPr>
          <p:spPr>
            <a:xfrm>
              <a:off x="1662430" y="3565525"/>
              <a:ext cx="340360" cy="299085"/>
            </a:xfrm>
            <a:custGeom>
              <a:avLst/>
              <a:gdLst/>
              <a:ahLst/>
              <a:cxnLst/>
              <a:rect l="0" t="0" r="340360" b="299085"/>
              <a:pathLst>
                <a:path w="340360" h="299085">
                  <a:moveTo>
                    <a:pt x="99722" y="24687"/>
                  </a:moveTo>
                  <a:lnTo>
                    <a:pt x="99722" y="242472"/>
                  </a:lnTo>
                  <a:lnTo>
                    <a:pt x="19955" y="274362"/>
                  </a:lnTo>
                  <a:lnTo>
                    <a:pt x="19955" y="56594"/>
                  </a:lnTo>
                  <a:lnTo>
                    <a:pt x="99722" y="24687"/>
                  </a:lnTo>
                  <a:close/>
                  <a:moveTo>
                    <a:pt x="320405" y="24687"/>
                  </a:moveTo>
                  <a:lnTo>
                    <a:pt x="320405" y="242472"/>
                  </a:lnTo>
                  <a:lnTo>
                    <a:pt x="240638" y="274362"/>
                  </a:lnTo>
                  <a:lnTo>
                    <a:pt x="240638" y="56594"/>
                  </a:lnTo>
                  <a:lnTo>
                    <a:pt x="320405" y="24687"/>
                  </a:lnTo>
                  <a:close/>
                  <a:moveTo>
                    <a:pt x="119659" y="23736"/>
                  </a:moveTo>
                  <a:lnTo>
                    <a:pt x="220701" y="57070"/>
                  </a:lnTo>
                  <a:lnTo>
                    <a:pt x="220701" y="166649"/>
                  </a:lnTo>
                  <a:lnTo>
                    <a:pt x="220331" y="166596"/>
                  </a:lnTo>
                  <a:cubicBezTo>
                    <a:pt x="214960" y="166173"/>
                    <a:pt x="209641" y="164888"/>
                    <a:pt x="204639" y="162775"/>
                  </a:cubicBezTo>
                  <a:cubicBezTo>
                    <a:pt x="203388" y="162247"/>
                    <a:pt x="202085" y="162000"/>
                    <a:pt x="200799" y="162000"/>
                  </a:cubicBezTo>
                  <a:cubicBezTo>
                    <a:pt x="196924" y="162000"/>
                    <a:pt x="193208" y="164289"/>
                    <a:pt x="191606" y="168093"/>
                  </a:cubicBezTo>
                  <a:cubicBezTo>
                    <a:pt x="189492" y="173129"/>
                    <a:pt x="191817" y="178993"/>
                    <a:pt x="196872" y="181159"/>
                  </a:cubicBezTo>
                  <a:cubicBezTo>
                    <a:pt x="203846" y="184082"/>
                    <a:pt x="211243" y="185895"/>
                    <a:pt x="218781" y="186476"/>
                  </a:cubicBezTo>
                  <a:lnTo>
                    <a:pt x="219592" y="186476"/>
                  </a:lnTo>
                  <a:cubicBezTo>
                    <a:pt x="219962" y="186476"/>
                    <a:pt x="220331" y="186424"/>
                    <a:pt x="220701" y="186371"/>
                  </a:cubicBezTo>
                  <a:lnTo>
                    <a:pt x="220701" y="275277"/>
                  </a:lnTo>
                  <a:lnTo>
                    <a:pt x="119659" y="242050"/>
                  </a:lnTo>
                  <a:lnTo>
                    <a:pt x="119659" y="119281"/>
                  </a:lnTo>
                  <a:cubicBezTo>
                    <a:pt x="122424" y="119334"/>
                    <a:pt x="125136" y="119651"/>
                    <a:pt x="127849" y="120127"/>
                  </a:cubicBezTo>
                  <a:cubicBezTo>
                    <a:pt x="128483" y="120232"/>
                    <a:pt x="129117" y="120338"/>
                    <a:pt x="129768" y="120338"/>
                  </a:cubicBezTo>
                  <a:cubicBezTo>
                    <a:pt x="134876" y="120285"/>
                    <a:pt x="139173" y="116411"/>
                    <a:pt x="139649" y="111305"/>
                  </a:cubicBezTo>
                  <a:cubicBezTo>
                    <a:pt x="140142" y="106145"/>
                    <a:pt x="136672" y="101514"/>
                    <a:pt x="131618" y="100563"/>
                  </a:cubicBezTo>
                  <a:cubicBezTo>
                    <a:pt x="127690" y="99824"/>
                    <a:pt x="123639" y="99383"/>
                    <a:pt x="119659" y="99331"/>
                  </a:cubicBezTo>
                  <a:lnTo>
                    <a:pt x="119659" y="23736"/>
                  </a:lnTo>
                  <a:close/>
                  <a:moveTo>
                    <a:pt x="330356" y="0"/>
                  </a:moveTo>
                  <a:cubicBezTo>
                    <a:pt x="329123" y="0"/>
                    <a:pt x="327873" y="228"/>
                    <a:pt x="326693" y="704"/>
                  </a:cubicBezTo>
                  <a:lnTo>
                    <a:pt x="230318" y="39249"/>
                  </a:lnTo>
                  <a:lnTo>
                    <a:pt x="112808" y="493"/>
                  </a:lnTo>
                  <a:cubicBezTo>
                    <a:pt x="112631" y="440"/>
                    <a:pt x="112473" y="440"/>
                    <a:pt x="112367" y="387"/>
                  </a:cubicBezTo>
                  <a:cubicBezTo>
                    <a:pt x="112209" y="334"/>
                    <a:pt x="111997" y="281"/>
                    <a:pt x="111786" y="228"/>
                  </a:cubicBezTo>
                  <a:lnTo>
                    <a:pt x="111152" y="123"/>
                  </a:lnTo>
                  <a:cubicBezTo>
                    <a:pt x="110993" y="123"/>
                    <a:pt x="110782" y="70"/>
                    <a:pt x="110624" y="70"/>
                  </a:cubicBezTo>
                  <a:lnTo>
                    <a:pt x="109391" y="70"/>
                  </a:lnTo>
                  <a:cubicBezTo>
                    <a:pt x="109179" y="70"/>
                    <a:pt x="108968" y="70"/>
                    <a:pt x="108704" y="123"/>
                  </a:cubicBezTo>
                  <a:cubicBezTo>
                    <a:pt x="108598" y="158"/>
                    <a:pt x="108510" y="158"/>
                    <a:pt x="108440" y="158"/>
                  </a:cubicBezTo>
                  <a:cubicBezTo>
                    <a:pt x="108352" y="158"/>
                    <a:pt x="108281" y="158"/>
                    <a:pt x="108175" y="176"/>
                  </a:cubicBezTo>
                  <a:cubicBezTo>
                    <a:pt x="108017" y="228"/>
                    <a:pt x="107753" y="228"/>
                    <a:pt x="107541" y="281"/>
                  </a:cubicBezTo>
                  <a:lnTo>
                    <a:pt x="106995" y="387"/>
                  </a:lnTo>
                  <a:cubicBezTo>
                    <a:pt x="106784" y="493"/>
                    <a:pt x="106520" y="545"/>
                    <a:pt x="106309" y="651"/>
                  </a:cubicBezTo>
                  <a:cubicBezTo>
                    <a:pt x="106150" y="704"/>
                    <a:pt x="106044" y="704"/>
                    <a:pt x="105939" y="757"/>
                  </a:cubicBezTo>
                  <a:lnTo>
                    <a:pt x="6235" y="40641"/>
                  </a:lnTo>
                  <a:cubicBezTo>
                    <a:pt x="2448" y="42190"/>
                    <a:pt x="0" y="45800"/>
                    <a:pt x="0" y="49832"/>
                  </a:cubicBezTo>
                  <a:lnTo>
                    <a:pt x="0" y="289100"/>
                  </a:lnTo>
                  <a:cubicBezTo>
                    <a:pt x="0" y="294841"/>
                    <a:pt x="4703" y="299067"/>
                    <a:pt x="9969" y="299067"/>
                  </a:cubicBezTo>
                  <a:cubicBezTo>
                    <a:pt x="11184" y="299067"/>
                    <a:pt x="12434" y="298838"/>
                    <a:pt x="13667" y="298345"/>
                  </a:cubicBezTo>
                  <a:lnTo>
                    <a:pt x="110042" y="259799"/>
                  </a:lnTo>
                  <a:lnTo>
                    <a:pt x="227500" y="298503"/>
                  </a:lnTo>
                  <a:cubicBezTo>
                    <a:pt x="227781" y="298609"/>
                    <a:pt x="228098" y="298715"/>
                    <a:pt x="228363" y="298768"/>
                  </a:cubicBezTo>
                  <a:cubicBezTo>
                    <a:pt x="229102" y="298926"/>
                    <a:pt x="229842" y="299049"/>
                    <a:pt x="230652" y="299049"/>
                  </a:cubicBezTo>
                  <a:lnTo>
                    <a:pt x="230705" y="299049"/>
                  </a:lnTo>
                  <a:cubicBezTo>
                    <a:pt x="231709" y="299049"/>
                    <a:pt x="232713" y="298873"/>
                    <a:pt x="233734" y="298556"/>
                  </a:cubicBezTo>
                  <a:cubicBezTo>
                    <a:pt x="233946" y="298503"/>
                    <a:pt x="234157" y="298398"/>
                    <a:pt x="234368" y="298292"/>
                  </a:cubicBezTo>
                  <a:lnTo>
                    <a:pt x="334020" y="258426"/>
                  </a:lnTo>
                  <a:cubicBezTo>
                    <a:pt x="337859" y="256929"/>
                    <a:pt x="340360" y="253319"/>
                    <a:pt x="340360" y="249216"/>
                  </a:cubicBezTo>
                  <a:lnTo>
                    <a:pt x="340360" y="9966"/>
                  </a:lnTo>
                  <a:cubicBezTo>
                    <a:pt x="340360" y="6673"/>
                    <a:pt x="338704" y="3574"/>
                    <a:pt x="335992" y="1725"/>
                  </a:cubicBezTo>
                  <a:cubicBezTo>
                    <a:pt x="334301" y="581"/>
                    <a:pt x="332329" y="0"/>
                    <a:pt x="3303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23" name="Google Shape;1279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oAAPsWAACfCgAAKRcAAAAAAAAmAAAACAAAAP//////////"/>
                </a:ext>
              </a:extLst>
            </p:cNvSpPr>
            <p:nvPr/>
          </p:nvSpPr>
          <p:spPr>
            <a:xfrm>
              <a:off x="1701165" y="3735705"/>
              <a:ext cx="25400" cy="29210"/>
            </a:xfrm>
            <a:custGeom>
              <a:avLst/>
              <a:gdLst/>
              <a:ahLst/>
              <a:cxnLst/>
              <a:rect l="0" t="0" r="25400" b="29210"/>
              <a:pathLst>
                <a:path w="25400" h="29210">
                  <a:moveTo>
                    <a:pt x="14305" y="17"/>
                  </a:moveTo>
                  <a:cubicBezTo>
                    <a:pt x="10170" y="17"/>
                    <a:pt x="6298" y="2627"/>
                    <a:pt x="4954" y="6785"/>
                  </a:cubicBezTo>
                  <a:lnTo>
                    <a:pt x="1797" y="16127"/>
                  </a:lnTo>
                  <a:cubicBezTo>
                    <a:pt x="0" y="21277"/>
                    <a:pt x="2791" y="26948"/>
                    <a:pt x="8007" y="28688"/>
                  </a:cubicBezTo>
                  <a:cubicBezTo>
                    <a:pt x="9054" y="29036"/>
                    <a:pt x="10101" y="29193"/>
                    <a:pt x="11147" y="29193"/>
                  </a:cubicBezTo>
                  <a:cubicBezTo>
                    <a:pt x="15317" y="29193"/>
                    <a:pt x="19207" y="26531"/>
                    <a:pt x="20550" y="22338"/>
                  </a:cubicBezTo>
                  <a:lnTo>
                    <a:pt x="23655" y="12978"/>
                  </a:lnTo>
                  <a:cubicBezTo>
                    <a:pt x="25400" y="7829"/>
                    <a:pt x="22609" y="2262"/>
                    <a:pt x="17445" y="522"/>
                  </a:cubicBezTo>
                  <a:cubicBezTo>
                    <a:pt x="16398" y="174"/>
                    <a:pt x="15352" y="17"/>
                    <a:pt x="1430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22" name="Google Shape;1279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QsAAKwWAABcCwAA5RYAAAAAAAAmAAAACAAAAP//////////"/>
                </a:ext>
              </a:extLst>
            </p:cNvSpPr>
            <p:nvPr/>
          </p:nvSpPr>
          <p:spPr>
            <a:xfrm>
              <a:off x="1814195" y="3685540"/>
              <a:ext cx="32385" cy="36195"/>
            </a:xfrm>
            <a:custGeom>
              <a:avLst/>
              <a:gdLst/>
              <a:ahLst/>
              <a:cxnLst/>
              <a:rect l="0" t="0" r="32385" b="36195"/>
              <a:pathLst>
                <a:path w="32385" h="36195">
                  <a:moveTo>
                    <a:pt x="11140" y="17"/>
                  </a:moveTo>
                  <a:cubicBezTo>
                    <a:pt x="8891" y="17"/>
                    <a:pt x="6642" y="770"/>
                    <a:pt x="4779" y="2312"/>
                  </a:cubicBezTo>
                  <a:cubicBezTo>
                    <a:pt x="650" y="5798"/>
                    <a:pt x="17" y="11930"/>
                    <a:pt x="3408" y="16117"/>
                  </a:cubicBezTo>
                  <a:cubicBezTo>
                    <a:pt x="6220" y="19499"/>
                    <a:pt x="8557" y="23248"/>
                    <a:pt x="10420" y="27277"/>
                  </a:cubicBezTo>
                  <a:cubicBezTo>
                    <a:pt x="11000" y="28486"/>
                    <a:pt x="11632" y="29712"/>
                    <a:pt x="12265" y="30921"/>
                  </a:cubicBezTo>
                  <a:cubicBezTo>
                    <a:pt x="14022" y="34285"/>
                    <a:pt x="17448" y="36177"/>
                    <a:pt x="20998" y="36177"/>
                  </a:cubicBezTo>
                  <a:cubicBezTo>
                    <a:pt x="22579" y="36177"/>
                    <a:pt x="24196" y="35809"/>
                    <a:pt x="25690" y="35003"/>
                  </a:cubicBezTo>
                  <a:cubicBezTo>
                    <a:pt x="30575" y="32463"/>
                    <a:pt x="32385" y="26436"/>
                    <a:pt x="29837" y="21618"/>
                  </a:cubicBezTo>
                  <a:cubicBezTo>
                    <a:pt x="29345" y="20725"/>
                    <a:pt x="28870" y="19814"/>
                    <a:pt x="28501" y="18973"/>
                  </a:cubicBezTo>
                  <a:cubicBezTo>
                    <a:pt x="25900" y="13367"/>
                    <a:pt x="22615" y="8128"/>
                    <a:pt x="18643" y="3416"/>
                  </a:cubicBezTo>
                  <a:cubicBezTo>
                    <a:pt x="16675" y="1173"/>
                    <a:pt x="13916" y="17"/>
                    <a:pt x="1114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21" name="Google Shape;1279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woAAKcWAADECgAA4BYAAAAAAAAmAAAACAAAAP//////////"/>
                </a:ext>
              </a:extLst>
            </p:cNvSpPr>
            <p:nvPr/>
          </p:nvSpPr>
          <p:spPr>
            <a:xfrm>
              <a:off x="1716405" y="3682365"/>
              <a:ext cx="33655" cy="36195"/>
            </a:xfrm>
            <a:custGeom>
              <a:avLst/>
              <a:gdLst/>
              <a:ahLst/>
              <a:cxnLst/>
              <a:rect l="0" t="0" r="33655" b="36195"/>
              <a:pathLst>
                <a:path w="33655" h="36195">
                  <a:moveTo>
                    <a:pt x="22495" y="17"/>
                  </a:moveTo>
                  <a:cubicBezTo>
                    <a:pt x="19737" y="17"/>
                    <a:pt x="16996" y="1108"/>
                    <a:pt x="15003" y="3290"/>
                  </a:cubicBezTo>
                  <a:lnTo>
                    <a:pt x="15056" y="3237"/>
                  </a:lnTo>
                  <a:cubicBezTo>
                    <a:pt x="9735" y="8762"/>
                    <a:pt x="5428" y="15132"/>
                    <a:pt x="2313" y="22100"/>
                  </a:cubicBezTo>
                  <a:cubicBezTo>
                    <a:pt x="0" y="27150"/>
                    <a:pt x="2260" y="33045"/>
                    <a:pt x="7368" y="35280"/>
                  </a:cubicBezTo>
                  <a:cubicBezTo>
                    <a:pt x="8649" y="35860"/>
                    <a:pt x="10055" y="36177"/>
                    <a:pt x="11443" y="36177"/>
                  </a:cubicBezTo>
                  <a:cubicBezTo>
                    <a:pt x="15430" y="36177"/>
                    <a:pt x="19025" y="33837"/>
                    <a:pt x="20698" y="30282"/>
                  </a:cubicBezTo>
                  <a:cubicBezTo>
                    <a:pt x="22887" y="25391"/>
                    <a:pt x="25895" y="20886"/>
                    <a:pt x="29614" y="16997"/>
                  </a:cubicBezTo>
                  <a:cubicBezTo>
                    <a:pt x="33637" y="13021"/>
                    <a:pt x="33530" y="6580"/>
                    <a:pt x="29454" y="2762"/>
                  </a:cubicBezTo>
                  <a:cubicBezTo>
                    <a:pt x="27479" y="914"/>
                    <a:pt x="24987" y="17"/>
                    <a:pt x="2249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20" name="Google Shape;1280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sAANIWAAD3CwAABhcAAAAAAAAmAAAACAAAAP//////////"/>
                </a:ext>
              </a:extLst>
            </p:cNvSpPr>
            <p:nvPr/>
          </p:nvSpPr>
          <p:spPr>
            <a:xfrm>
              <a:off x="1905635" y="3709670"/>
              <a:ext cx="39370" cy="33020"/>
            </a:xfrm>
            <a:custGeom>
              <a:avLst/>
              <a:gdLst/>
              <a:ahLst/>
              <a:cxnLst/>
              <a:rect l="0" t="0" r="39370" b="33020"/>
              <a:pathLst>
                <a:path w="39370" h="33020">
                  <a:moveTo>
                    <a:pt x="28043" y="18"/>
                  </a:moveTo>
                  <a:cubicBezTo>
                    <a:pt x="25066" y="18"/>
                    <a:pt x="22142" y="1338"/>
                    <a:pt x="20152" y="3872"/>
                  </a:cubicBezTo>
                  <a:cubicBezTo>
                    <a:pt x="16911" y="8132"/>
                    <a:pt x="12930" y="11740"/>
                    <a:pt x="8402" y="14609"/>
                  </a:cubicBezTo>
                  <a:cubicBezTo>
                    <a:pt x="0" y="19977"/>
                    <a:pt x="3840" y="33002"/>
                    <a:pt x="13775" y="33002"/>
                  </a:cubicBezTo>
                  <a:cubicBezTo>
                    <a:pt x="15695" y="33002"/>
                    <a:pt x="17562" y="32474"/>
                    <a:pt x="19148" y="31401"/>
                  </a:cubicBezTo>
                  <a:cubicBezTo>
                    <a:pt x="25577" y="27317"/>
                    <a:pt x="31285" y="22107"/>
                    <a:pt x="35953" y="16052"/>
                  </a:cubicBezTo>
                  <a:cubicBezTo>
                    <a:pt x="39352" y="11740"/>
                    <a:pt x="38507" y="5474"/>
                    <a:pt x="34156" y="2130"/>
                  </a:cubicBezTo>
                  <a:cubicBezTo>
                    <a:pt x="32324" y="704"/>
                    <a:pt x="30175" y="18"/>
                    <a:pt x="28043"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19" name="Google Shape;1280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AsAAIwWAAAVDAAAuhYAAAAAAAAmAAAACAAAAP//////////"/>
                </a:ext>
              </a:extLst>
            </p:cNvSpPr>
            <p:nvPr/>
          </p:nvSpPr>
          <p:spPr>
            <a:xfrm>
              <a:off x="1938020" y="3665220"/>
              <a:ext cx="26035" cy="29210"/>
            </a:xfrm>
            <a:custGeom>
              <a:avLst/>
              <a:gdLst/>
              <a:ahLst/>
              <a:cxnLst/>
              <a:rect l="0" t="0" r="26035" b="29210"/>
              <a:pathLst>
                <a:path w="26035" h="29210">
                  <a:moveTo>
                    <a:pt x="14741" y="0"/>
                  </a:moveTo>
                  <a:cubicBezTo>
                    <a:pt x="10713" y="0"/>
                    <a:pt x="6913" y="2463"/>
                    <a:pt x="5418" y="6475"/>
                  </a:cubicBezTo>
                  <a:lnTo>
                    <a:pt x="1917" y="15766"/>
                  </a:lnTo>
                  <a:cubicBezTo>
                    <a:pt x="0" y="20922"/>
                    <a:pt x="2603" y="26659"/>
                    <a:pt x="7757" y="28577"/>
                  </a:cubicBezTo>
                  <a:cubicBezTo>
                    <a:pt x="8901" y="28999"/>
                    <a:pt x="10079" y="29210"/>
                    <a:pt x="11240" y="29210"/>
                  </a:cubicBezTo>
                  <a:cubicBezTo>
                    <a:pt x="15269" y="29210"/>
                    <a:pt x="19068" y="26747"/>
                    <a:pt x="20564" y="22735"/>
                  </a:cubicBezTo>
                  <a:lnTo>
                    <a:pt x="24064" y="13444"/>
                  </a:lnTo>
                  <a:cubicBezTo>
                    <a:pt x="26035" y="8288"/>
                    <a:pt x="23378" y="2551"/>
                    <a:pt x="18224" y="633"/>
                  </a:cubicBezTo>
                  <a:cubicBezTo>
                    <a:pt x="17081" y="211"/>
                    <a:pt x="15902" y="0"/>
                    <a:pt x="147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25" name="Google Shape;12802;p73"/>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NwMAAAUFgAA9A4AAKEXAAAQAAAAJgAAAAgAAAD/////AAAAAA=="/>
              </a:ext>
            </a:extLst>
          </p:cNvGrpSpPr>
          <p:nvPr/>
        </p:nvGrpSpPr>
        <p:grpSpPr>
          <a:xfrm>
            <a:off x="2090420" y="3589020"/>
            <a:ext cx="340360" cy="252095"/>
            <a:chOff x="2090420" y="3589020"/>
            <a:chExt cx="340360" cy="252095"/>
          </a:xfrm>
        </p:grpSpPr>
        <p:sp>
          <p:nvSpPr>
            <p:cNvPr id="127" name="Google Shape;1280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AwAABQWAAD0DgAAoRcAAAAAAAAmAAAACAAAAP//////////"/>
                </a:ext>
              </a:extLst>
            </p:cNvSpPr>
            <p:nvPr/>
          </p:nvSpPr>
          <p:spPr>
            <a:xfrm>
              <a:off x="2090420" y="3589020"/>
              <a:ext cx="340360" cy="252095"/>
            </a:xfrm>
            <a:custGeom>
              <a:avLst/>
              <a:gdLst/>
              <a:ahLst/>
              <a:cxnLst/>
              <a:rect l="0" t="0" r="340360" b="252095"/>
              <a:pathLst>
                <a:path w="340360" h="252095">
                  <a:moveTo>
                    <a:pt x="34027" y="112110"/>
                  </a:moveTo>
                  <a:cubicBezTo>
                    <a:pt x="37444" y="112110"/>
                    <a:pt x="40931" y="113376"/>
                    <a:pt x="43767" y="116208"/>
                  </a:cubicBezTo>
                  <a:cubicBezTo>
                    <a:pt x="52555" y="125018"/>
                    <a:pt x="46321" y="140054"/>
                    <a:pt x="33939" y="140054"/>
                  </a:cubicBezTo>
                  <a:cubicBezTo>
                    <a:pt x="26225" y="140054"/>
                    <a:pt x="19955" y="133794"/>
                    <a:pt x="19955" y="126091"/>
                  </a:cubicBezTo>
                  <a:cubicBezTo>
                    <a:pt x="19955" y="117685"/>
                    <a:pt x="26841" y="112110"/>
                    <a:pt x="34027" y="112110"/>
                  </a:cubicBezTo>
                  <a:close/>
                  <a:moveTo>
                    <a:pt x="306474" y="112180"/>
                  </a:moveTo>
                  <a:cubicBezTo>
                    <a:pt x="314135" y="112180"/>
                    <a:pt x="320423" y="118388"/>
                    <a:pt x="320423" y="126091"/>
                  </a:cubicBezTo>
                  <a:cubicBezTo>
                    <a:pt x="320423" y="134497"/>
                    <a:pt x="313519" y="140054"/>
                    <a:pt x="306350" y="140054"/>
                  </a:cubicBezTo>
                  <a:cubicBezTo>
                    <a:pt x="302916" y="140054"/>
                    <a:pt x="299429" y="138788"/>
                    <a:pt x="296593" y="135957"/>
                  </a:cubicBezTo>
                  <a:cubicBezTo>
                    <a:pt x="287822" y="127146"/>
                    <a:pt x="294039" y="112180"/>
                    <a:pt x="306474" y="112180"/>
                  </a:cubicBezTo>
                  <a:close/>
                  <a:moveTo>
                    <a:pt x="170294" y="22439"/>
                  </a:moveTo>
                  <a:lnTo>
                    <a:pt x="256120" y="85309"/>
                  </a:lnTo>
                  <a:cubicBezTo>
                    <a:pt x="257881" y="86593"/>
                    <a:pt x="259959" y="87226"/>
                    <a:pt x="262020" y="87226"/>
                  </a:cubicBezTo>
                  <a:cubicBezTo>
                    <a:pt x="264556" y="87226"/>
                    <a:pt x="267075" y="86259"/>
                    <a:pt x="268994" y="84359"/>
                  </a:cubicBezTo>
                  <a:lnTo>
                    <a:pt x="320423" y="33853"/>
                  </a:lnTo>
                  <a:lnTo>
                    <a:pt x="320423" y="95298"/>
                  </a:lnTo>
                  <a:cubicBezTo>
                    <a:pt x="315791" y="93205"/>
                    <a:pt x="311053" y="92238"/>
                    <a:pt x="306421" y="92238"/>
                  </a:cubicBezTo>
                  <a:cubicBezTo>
                    <a:pt x="288579" y="92238"/>
                    <a:pt x="272552" y="106571"/>
                    <a:pt x="272552" y="126144"/>
                  </a:cubicBezTo>
                  <a:cubicBezTo>
                    <a:pt x="272552" y="145664"/>
                    <a:pt x="288579" y="159997"/>
                    <a:pt x="306421" y="159997"/>
                  </a:cubicBezTo>
                  <a:cubicBezTo>
                    <a:pt x="311035" y="159997"/>
                    <a:pt x="315791" y="159030"/>
                    <a:pt x="320423" y="156937"/>
                  </a:cubicBezTo>
                  <a:lnTo>
                    <a:pt x="320423" y="191300"/>
                  </a:lnTo>
                  <a:lnTo>
                    <a:pt x="19955" y="191300"/>
                  </a:lnTo>
                  <a:lnTo>
                    <a:pt x="19955" y="156937"/>
                  </a:lnTo>
                  <a:cubicBezTo>
                    <a:pt x="24569" y="159030"/>
                    <a:pt x="29325" y="159997"/>
                    <a:pt x="33957" y="159997"/>
                  </a:cubicBezTo>
                  <a:cubicBezTo>
                    <a:pt x="51781" y="159997"/>
                    <a:pt x="67808" y="145664"/>
                    <a:pt x="67808" y="126144"/>
                  </a:cubicBezTo>
                  <a:cubicBezTo>
                    <a:pt x="67808" y="106571"/>
                    <a:pt x="51781" y="92238"/>
                    <a:pt x="33939" y="92238"/>
                  </a:cubicBezTo>
                  <a:cubicBezTo>
                    <a:pt x="29325" y="92238"/>
                    <a:pt x="24569" y="93205"/>
                    <a:pt x="19955" y="95298"/>
                  </a:cubicBezTo>
                  <a:lnTo>
                    <a:pt x="19955" y="33114"/>
                  </a:lnTo>
                  <a:lnTo>
                    <a:pt x="74677" y="84518"/>
                  </a:lnTo>
                  <a:cubicBezTo>
                    <a:pt x="76596" y="86311"/>
                    <a:pt x="79045" y="87226"/>
                    <a:pt x="81510" y="87226"/>
                  </a:cubicBezTo>
                  <a:cubicBezTo>
                    <a:pt x="83624" y="87226"/>
                    <a:pt x="85755" y="86558"/>
                    <a:pt x="87534" y="85204"/>
                  </a:cubicBezTo>
                  <a:lnTo>
                    <a:pt x="170294" y="22439"/>
                  </a:lnTo>
                  <a:close/>
                  <a:moveTo>
                    <a:pt x="320423" y="211154"/>
                  </a:moveTo>
                  <a:lnTo>
                    <a:pt x="320423" y="232187"/>
                  </a:lnTo>
                  <a:lnTo>
                    <a:pt x="19955" y="232187"/>
                  </a:lnTo>
                  <a:lnTo>
                    <a:pt x="19955" y="211154"/>
                  </a:lnTo>
                  <a:close/>
                  <a:moveTo>
                    <a:pt x="10039" y="0"/>
                  </a:moveTo>
                  <a:cubicBezTo>
                    <a:pt x="4896" y="0"/>
                    <a:pt x="0" y="4009"/>
                    <a:pt x="0" y="10006"/>
                  </a:cubicBezTo>
                  <a:lnTo>
                    <a:pt x="0" y="242158"/>
                  </a:lnTo>
                  <a:cubicBezTo>
                    <a:pt x="0" y="247628"/>
                    <a:pt x="4474" y="252095"/>
                    <a:pt x="9951" y="252095"/>
                  </a:cubicBezTo>
                  <a:lnTo>
                    <a:pt x="330409" y="252095"/>
                  </a:lnTo>
                  <a:cubicBezTo>
                    <a:pt x="335886" y="252095"/>
                    <a:pt x="340360" y="247628"/>
                    <a:pt x="340360" y="242158"/>
                  </a:cubicBezTo>
                  <a:lnTo>
                    <a:pt x="340360" y="10006"/>
                  </a:lnTo>
                  <a:cubicBezTo>
                    <a:pt x="340360" y="6031"/>
                    <a:pt x="337965" y="2356"/>
                    <a:pt x="334248" y="826"/>
                  </a:cubicBezTo>
                  <a:cubicBezTo>
                    <a:pt x="332998" y="316"/>
                    <a:pt x="331677" y="52"/>
                    <a:pt x="330374" y="52"/>
                  </a:cubicBezTo>
                  <a:cubicBezTo>
                    <a:pt x="327820" y="52"/>
                    <a:pt x="325301" y="1037"/>
                    <a:pt x="323399" y="2954"/>
                  </a:cubicBezTo>
                  <a:lnTo>
                    <a:pt x="261069" y="64223"/>
                  </a:lnTo>
                  <a:lnTo>
                    <a:pt x="176089" y="1987"/>
                  </a:lnTo>
                  <a:cubicBezTo>
                    <a:pt x="174328" y="685"/>
                    <a:pt x="172249" y="35"/>
                    <a:pt x="170171" y="35"/>
                  </a:cubicBezTo>
                  <a:cubicBezTo>
                    <a:pt x="168058" y="35"/>
                    <a:pt x="165944" y="703"/>
                    <a:pt x="164165" y="2039"/>
                  </a:cubicBezTo>
                  <a:lnTo>
                    <a:pt x="82215" y="64223"/>
                  </a:lnTo>
                  <a:lnTo>
                    <a:pt x="16820" y="2743"/>
                  </a:lnTo>
                  <a:cubicBezTo>
                    <a:pt x="14794" y="844"/>
                    <a:pt x="12399" y="0"/>
                    <a:pt x="100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26" name="Google Shape;1280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0AAKUWAAAiDgAAEBcAAAAAAAAmAAAACAAAAP//////////"/>
                </a:ext>
              </a:extLst>
            </p:cNvSpPr>
            <p:nvPr/>
          </p:nvSpPr>
          <p:spPr>
            <a:xfrm>
              <a:off x="2226945" y="3681095"/>
              <a:ext cx="70485" cy="67945"/>
            </a:xfrm>
            <a:custGeom>
              <a:avLst/>
              <a:gdLst/>
              <a:ahLst/>
              <a:cxnLst/>
              <a:rect l="0" t="0" r="70485" b="67945"/>
              <a:pathLst>
                <a:path w="70485" h="67945">
                  <a:moveTo>
                    <a:pt x="33886" y="20014"/>
                  </a:moveTo>
                  <a:cubicBezTo>
                    <a:pt x="46320" y="20014"/>
                    <a:pt x="52537" y="35021"/>
                    <a:pt x="43766" y="43856"/>
                  </a:cubicBezTo>
                  <a:cubicBezTo>
                    <a:pt x="40913" y="46695"/>
                    <a:pt x="37426" y="47965"/>
                    <a:pt x="33992" y="47965"/>
                  </a:cubicBezTo>
                  <a:cubicBezTo>
                    <a:pt x="26823" y="47965"/>
                    <a:pt x="19954" y="42392"/>
                    <a:pt x="19954" y="33963"/>
                  </a:cubicBezTo>
                  <a:cubicBezTo>
                    <a:pt x="19954" y="26239"/>
                    <a:pt x="26172" y="20014"/>
                    <a:pt x="33886" y="20014"/>
                  </a:cubicBezTo>
                  <a:close/>
                  <a:moveTo>
                    <a:pt x="33851" y="0"/>
                  </a:moveTo>
                  <a:cubicBezTo>
                    <a:pt x="29500" y="0"/>
                    <a:pt x="25097" y="846"/>
                    <a:pt x="20905" y="2592"/>
                  </a:cubicBezTo>
                  <a:cubicBezTo>
                    <a:pt x="8242" y="7864"/>
                    <a:pt x="0" y="20226"/>
                    <a:pt x="0" y="33963"/>
                  </a:cubicBezTo>
                  <a:cubicBezTo>
                    <a:pt x="0" y="52708"/>
                    <a:pt x="15164" y="67874"/>
                    <a:pt x="33886" y="67927"/>
                  </a:cubicBezTo>
                  <a:cubicBezTo>
                    <a:pt x="47606" y="67927"/>
                    <a:pt x="59935" y="59621"/>
                    <a:pt x="65201" y="46960"/>
                  </a:cubicBezTo>
                  <a:cubicBezTo>
                    <a:pt x="70467" y="34281"/>
                    <a:pt x="67543" y="19697"/>
                    <a:pt x="57856" y="9945"/>
                  </a:cubicBezTo>
                  <a:cubicBezTo>
                    <a:pt x="51357" y="3456"/>
                    <a:pt x="42674" y="0"/>
                    <a:pt x="3385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28" name="Google Shape;12805;p73"/>
          <p:cNvGrpSpPr>
            <a:extLst>
              <a:ext uri="smNativeData">
                <pr:smNativeData xmlns:pr="smNativeData" xmlns="smNativeData" val="SMDATA_6_r2NKZxMAAAAlAAAAAQAAAA8BAAAAkAAAAEgAAACQAAAASAAAAAAAAAAAAAAAAAAAABcAAAAUAAAAAAAAAAAAAAD/fwAA/38AAAAAAAAJAAAABAAAABUAAAAfAAAAVAAAAAAAAAAAAAAAAAAAAAAAAAAAAAAAAAAAAAAAAAAAAAAAAAAAAAAAAAAAAAAAAAAAAAAAAAAAAAAAAAAAAAAAAAAAAAAAAAAAAAAAAAAAAAAAAAAAACEAAAAYAAAAFAAAAHoPAADeFQAAeBEAANYXAAAQAAAAJgAAAAgAAAD/////AAAAAA=="/>
              </a:ext>
            </a:extLst>
          </p:cNvGrpSpPr>
          <p:nvPr/>
        </p:nvGrpSpPr>
        <p:grpSpPr>
          <a:xfrm>
            <a:off x="2515870" y="3554730"/>
            <a:ext cx="323850" cy="320040"/>
            <a:chOff x="2515870" y="3554730"/>
            <a:chExt cx="323850" cy="320040"/>
          </a:xfrm>
        </p:grpSpPr>
        <p:sp>
          <p:nvSpPr>
            <p:cNvPr id="132" name="Google Shape;1280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8AALoWAAAWEAAAnxcAAAAAAAAmAAAACAAAAP//////////"/>
                </a:ext>
              </a:extLst>
            </p:cNvSpPr>
            <p:nvPr/>
          </p:nvSpPr>
          <p:spPr>
            <a:xfrm>
              <a:off x="2554605" y="3694430"/>
              <a:ext cx="60325" cy="145415"/>
            </a:xfrm>
            <a:custGeom>
              <a:avLst/>
              <a:gdLst/>
              <a:ahLst/>
              <a:cxnLst/>
              <a:rect l="0" t="0" r="60325" b="145415"/>
              <a:pathLst>
                <a:path w="60325" h="145415">
                  <a:moveTo>
                    <a:pt x="40456" y="19963"/>
                  </a:moveTo>
                  <a:lnTo>
                    <a:pt x="40456" y="125451"/>
                  </a:lnTo>
                  <a:lnTo>
                    <a:pt x="19886" y="125451"/>
                  </a:lnTo>
                  <a:lnTo>
                    <a:pt x="19886" y="19963"/>
                  </a:lnTo>
                  <a:close/>
                  <a:moveTo>
                    <a:pt x="9969" y="0"/>
                  </a:moveTo>
                  <a:cubicBezTo>
                    <a:pt x="4458" y="0"/>
                    <a:pt x="17" y="4475"/>
                    <a:pt x="17" y="10007"/>
                  </a:cubicBezTo>
                  <a:lnTo>
                    <a:pt x="17" y="135459"/>
                  </a:lnTo>
                  <a:cubicBezTo>
                    <a:pt x="17" y="140939"/>
                    <a:pt x="4458" y="145415"/>
                    <a:pt x="9969" y="145415"/>
                  </a:cubicBezTo>
                  <a:lnTo>
                    <a:pt x="50355" y="145415"/>
                  </a:lnTo>
                  <a:cubicBezTo>
                    <a:pt x="55866" y="145415"/>
                    <a:pt x="60325" y="140939"/>
                    <a:pt x="60325" y="135459"/>
                  </a:cubicBezTo>
                  <a:lnTo>
                    <a:pt x="60325" y="10007"/>
                  </a:lnTo>
                  <a:cubicBezTo>
                    <a:pt x="60325" y="4475"/>
                    <a:pt x="55866" y="0"/>
                    <a:pt x="5035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31" name="Google Shape;1280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RAAAHkWAACUEAAAnxcAAAAAAAAmAAAACAAAAP//////////"/>
                </a:ext>
              </a:extLst>
            </p:cNvSpPr>
            <p:nvPr/>
          </p:nvSpPr>
          <p:spPr>
            <a:xfrm>
              <a:off x="2634615" y="3653155"/>
              <a:ext cx="60325" cy="186690"/>
            </a:xfrm>
            <a:custGeom>
              <a:avLst/>
              <a:gdLst/>
              <a:ahLst/>
              <a:cxnLst/>
              <a:rect l="0" t="0" r="60325" b="186690"/>
              <a:pathLst>
                <a:path w="60325" h="186690">
                  <a:moveTo>
                    <a:pt x="40222" y="19957"/>
                  </a:moveTo>
                  <a:lnTo>
                    <a:pt x="40222" y="166733"/>
                  </a:lnTo>
                  <a:lnTo>
                    <a:pt x="20102" y="166733"/>
                  </a:lnTo>
                  <a:lnTo>
                    <a:pt x="20102" y="19957"/>
                  </a:lnTo>
                  <a:close/>
                  <a:moveTo>
                    <a:pt x="10033" y="0"/>
                  </a:moveTo>
                  <a:cubicBezTo>
                    <a:pt x="4510" y="0"/>
                    <a:pt x="0" y="4474"/>
                    <a:pt x="0" y="9952"/>
                  </a:cubicBezTo>
                  <a:lnTo>
                    <a:pt x="0" y="176738"/>
                  </a:lnTo>
                  <a:cubicBezTo>
                    <a:pt x="0" y="182216"/>
                    <a:pt x="4510" y="186690"/>
                    <a:pt x="10033" y="186690"/>
                  </a:cubicBezTo>
                  <a:lnTo>
                    <a:pt x="50238" y="186690"/>
                  </a:lnTo>
                  <a:cubicBezTo>
                    <a:pt x="55814" y="186690"/>
                    <a:pt x="60325" y="182216"/>
                    <a:pt x="60325" y="176738"/>
                  </a:cubicBezTo>
                  <a:lnTo>
                    <a:pt x="60325" y="9952"/>
                  </a:lnTo>
                  <a:cubicBezTo>
                    <a:pt x="60325" y="4474"/>
                    <a:pt x="55814" y="0"/>
                    <a:pt x="502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30" name="Google Shape;1280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xAAADgWAAAREQAAnxcAAAAAAAAmAAAACAAAAP//////////"/>
                </a:ext>
              </a:extLst>
            </p:cNvSpPr>
            <p:nvPr/>
          </p:nvSpPr>
          <p:spPr>
            <a:xfrm>
              <a:off x="2714625" y="3611880"/>
              <a:ext cx="59690" cy="227965"/>
            </a:xfrm>
            <a:custGeom>
              <a:avLst/>
              <a:gdLst/>
              <a:ahLst/>
              <a:cxnLst/>
              <a:rect l="0" t="0" r="59690" b="227965"/>
              <a:pathLst>
                <a:path w="59690" h="227965">
                  <a:moveTo>
                    <a:pt x="39787" y="19934"/>
                  </a:moveTo>
                  <a:lnTo>
                    <a:pt x="39787" y="208012"/>
                  </a:lnTo>
                  <a:lnTo>
                    <a:pt x="19903" y="208012"/>
                  </a:lnTo>
                  <a:lnTo>
                    <a:pt x="19903" y="19934"/>
                  </a:lnTo>
                  <a:close/>
                  <a:moveTo>
                    <a:pt x="9925" y="0"/>
                  </a:moveTo>
                  <a:cubicBezTo>
                    <a:pt x="4462" y="0"/>
                    <a:pt x="0" y="4420"/>
                    <a:pt x="0" y="9949"/>
                  </a:cubicBezTo>
                  <a:lnTo>
                    <a:pt x="0" y="218015"/>
                  </a:lnTo>
                  <a:cubicBezTo>
                    <a:pt x="0" y="223491"/>
                    <a:pt x="4462" y="227965"/>
                    <a:pt x="9925" y="227965"/>
                  </a:cubicBezTo>
                  <a:lnTo>
                    <a:pt x="49695" y="227965"/>
                  </a:lnTo>
                  <a:cubicBezTo>
                    <a:pt x="55228" y="227965"/>
                    <a:pt x="59672" y="223491"/>
                    <a:pt x="59672" y="218015"/>
                  </a:cubicBezTo>
                  <a:lnTo>
                    <a:pt x="59672" y="9949"/>
                  </a:lnTo>
                  <a:cubicBezTo>
                    <a:pt x="59672" y="4420"/>
                    <a:pt x="55228" y="0"/>
                    <a:pt x="496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29" name="Google Shape;1280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8AAN4VAAB4EQAA1hcAAAAAAAAmAAAACAAAAP//////////"/>
                </a:ext>
              </a:extLst>
            </p:cNvSpPr>
            <p:nvPr/>
          </p:nvSpPr>
          <p:spPr>
            <a:xfrm>
              <a:off x="2515870" y="3554730"/>
              <a:ext cx="323850" cy="320040"/>
            </a:xfrm>
            <a:custGeom>
              <a:avLst/>
              <a:gdLst/>
              <a:ahLst/>
              <a:cxnLst/>
              <a:rect l="0" t="0" r="323850" b="320040"/>
              <a:pathLst>
                <a:path w="323850" h="320040">
                  <a:moveTo>
                    <a:pt x="10006" y="0"/>
                  </a:moveTo>
                  <a:cubicBezTo>
                    <a:pt x="4475" y="0"/>
                    <a:pt x="18" y="4415"/>
                    <a:pt x="18" y="9939"/>
                  </a:cubicBezTo>
                  <a:lnTo>
                    <a:pt x="18" y="310048"/>
                  </a:lnTo>
                  <a:cubicBezTo>
                    <a:pt x="18" y="315572"/>
                    <a:pt x="4475" y="320022"/>
                    <a:pt x="10006" y="320022"/>
                  </a:cubicBezTo>
                  <a:lnTo>
                    <a:pt x="313844" y="320022"/>
                  </a:lnTo>
                  <a:cubicBezTo>
                    <a:pt x="319375" y="320022"/>
                    <a:pt x="323850" y="315572"/>
                    <a:pt x="323850" y="310048"/>
                  </a:cubicBezTo>
                  <a:cubicBezTo>
                    <a:pt x="323850" y="304524"/>
                    <a:pt x="319375" y="300109"/>
                    <a:pt x="313844" y="300109"/>
                  </a:cubicBezTo>
                  <a:lnTo>
                    <a:pt x="19960" y="300109"/>
                  </a:lnTo>
                  <a:lnTo>
                    <a:pt x="19960" y="9939"/>
                  </a:lnTo>
                  <a:cubicBezTo>
                    <a:pt x="19960" y="4415"/>
                    <a:pt x="15485" y="0"/>
                    <a:pt x="1000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133" name="Google Shape;1281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EAAOAVAAAGFAAA0xcAABAAAAAmAAAACAAAAP//////////"/>
              </a:ext>
            </a:extLst>
          </p:cNvSpPr>
          <p:nvPr/>
        </p:nvSpPr>
        <p:spPr>
          <a:xfrm>
            <a:off x="2924810" y="3556000"/>
            <a:ext cx="330200" cy="316865"/>
          </a:xfrm>
          <a:custGeom>
            <a:avLst/>
            <a:gdLst/>
            <a:ahLst/>
            <a:cxnLst/>
            <a:rect l="0" t="0" r="330200" b="316865"/>
            <a:pathLst>
              <a:path w="330200" h="316865">
                <a:moveTo>
                  <a:pt x="307685" y="109144"/>
                </a:moveTo>
                <a:lnTo>
                  <a:pt x="302848" y="142008"/>
                </a:lnTo>
                <a:lnTo>
                  <a:pt x="274862" y="114022"/>
                </a:lnTo>
                <a:lnTo>
                  <a:pt x="307685" y="109144"/>
                </a:lnTo>
                <a:close/>
                <a:moveTo>
                  <a:pt x="106508" y="165398"/>
                </a:moveTo>
                <a:lnTo>
                  <a:pt x="106508" y="296910"/>
                </a:lnTo>
                <a:lnTo>
                  <a:pt x="19930" y="296910"/>
                </a:lnTo>
                <a:lnTo>
                  <a:pt x="19930" y="234808"/>
                </a:lnTo>
                <a:lnTo>
                  <a:pt x="106508" y="165398"/>
                </a:lnTo>
                <a:close/>
                <a:moveTo>
                  <a:pt x="126420" y="160995"/>
                </a:moveTo>
                <a:lnTo>
                  <a:pt x="209374" y="203740"/>
                </a:lnTo>
                <a:lnTo>
                  <a:pt x="209374" y="296910"/>
                </a:lnTo>
                <a:lnTo>
                  <a:pt x="126420" y="296910"/>
                </a:lnTo>
                <a:lnTo>
                  <a:pt x="126420" y="160995"/>
                </a:lnTo>
                <a:close/>
                <a:moveTo>
                  <a:pt x="9938" y="17"/>
                </a:moveTo>
                <a:cubicBezTo>
                  <a:pt x="4468" y="17"/>
                  <a:pt x="18" y="4491"/>
                  <a:pt x="18" y="10021"/>
                </a:cubicBezTo>
                <a:lnTo>
                  <a:pt x="18" y="306861"/>
                </a:lnTo>
                <a:cubicBezTo>
                  <a:pt x="18" y="312391"/>
                  <a:pt x="4468" y="316865"/>
                  <a:pt x="9938" y="316865"/>
                </a:cubicBezTo>
                <a:lnTo>
                  <a:pt x="319101" y="316865"/>
                </a:lnTo>
                <a:cubicBezTo>
                  <a:pt x="324624" y="316865"/>
                  <a:pt x="329039" y="312391"/>
                  <a:pt x="329039" y="306861"/>
                </a:cubicBezTo>
                <a:cubicBezTo>
                  <a:pt x="329039" y="301383"/>
                  <a:pt x="324624" y="296910"/>
                  <a:pt x="319101" y="296910"/>
                </a:cubicBezTo>
                <a:lnTo>
                  <a:pt x="229251" y="296910"/>
                </a:lnTo>
                <a:lnTo>
                  <a:pt x="229251" y="201785"/>
                </a:lnTo>
                <a:lnTo>
                  <a:pt x="281827" y="149209"/>
                </a:lnTo>
                <a:lnTo>
                  <a:pt x="302795" y="170177"/>
                </a:lnTo>
                <a:cubicBezTo>
                  <a:pt x="304818" y="172143"/>
                  <a:pt x="307315" y="173059"/>
                  <a:pt x="309778" y="173059"/>
                </a:cubicBezTo>
                <a:cubicBezTo>
                  <a:pt x="314404" y="173059"/>
                  <a:pt x="318890" y="169836"/>
                  <a:pt x="319699" y="164552"/>
                </a:cubicBezTo>
                <a:lnTo>
                  <a:pt x="329303" y="98770"/>
                </a:lnTo>
                <a:cubicBezTo>
                  <a:pt x="330182" y="92676"/>
                  <a:pt x="325433" y="87392"/>
                  <a:pt x="319505" y="87392"/>
                </a:cubicBezTo>
                <a:cubicBezTo>
                  <a:pt x="319030" y="87392"/>
                  <a:pt x="318538" y="87428"/>
                  <a:pt x="318045" y="87498"/>
                </a:cubicBezTo>
                <a:lnTo>
                  <a:pt x="252347" y="97114"/>
                </a:lnTo>
                <a:cubicBezTo>
                  <a:pt x="244273" y="98347"/>
                  <a:pt x="240983" y="108228"/>
                  <a:pt x="246770" y="114040"/>
                </a:cubicBezTo>
                <a:lnTo>
                  <a:pt x="267755" y="135025"/>
                </a:lnTo>
                <a:lnTo>
                  <a:pt x="217395" y="185385"/>
                </a:lnTo>
                <a:lnTo>
                  <a:pt x="121002" y="135791"/>
                </a:lnTo>
                <a:cubicBezTo>
                  <a:pt x="120791" y="135668"/>
                  <a:pt x="120580" y="135562"/>
                  <a:pt x="120421" y="135509"/>
                </a:cubicBezTo>
                <a:lnTo>
                  <a:pt x="120157" y="135404"/>
                </a:lnTo>
                <a:lnTo>
                  <a:pt x="119507" y="135140"/>
                </a:lnTo>
                <a:lnTo>
                  <a:pt x="119190" y="135087"/>
                </a:lnTo>
                <a:cubicBezTo>
                  <a:pt x="119032" y="135034"/>
                  <a:pt x="118821" y="134981"/>
                  <a:pt x="118610" y="134928"/>
                </a:cubicBezTo>
                <a:lnTo>
                  <a:pt x="118346" y="134875"/>
                </a:lnTo>
                <a:cubicBezTo>
                  <a:pt x="118082" y="134823"/>
                  <a:pt x="117765" y="134770"/>
                  <a:pt x="117501" y="134717"/>
                </a:cubicBezTo>
                <a:lnTo>
                  <a:pt x="115267" y="134717"/>
                </a:lnTo>
                <a:cubicBezTo>
                  <a:pt x="115056" y="134717"/>
                  <a:pt x="114793" y="134823"/>
                  <a:pt x="114581" y="134823"/>
                </a:cubicBezTo>
                <a:lnTo>
                  <a:pt x="114247" y="134928"/>
                </a:lnTo>
                <a:cubicBezTo>
                  <a:pt x="114036" y="134928"/>
                  <a:pt x="113878" y="134981"/>
                  <a:pt x="113720" y="135034"/>
                </a:cubicBezTo>
                <a:lnTo>
                  <a:pt x="113403" y="135140"/>
                </a:lnTo>
                <a:cubicBezTo>
                  <a:pt x="113139" y="135245"/>
                  <a:pt x="112875" y="135298"/>
                  <a:pt x="112664" y="135404"/>
                </a:cubicBezTo>
                <a:lnTo>
                  <a:pt x="112348" y="135562"/>
                </a:lnTo>
                <a:lnTo>
                  <a:pt x="111873" y="135791"/>
                </a:lnTo>
                <a:lnTo>
                  <a:pt x="111538" y="135950"/>
                </a:lnTo>
                <a:cubicBezTo>
                  <a:pt x="111380" y="136055"/>
                  <a:pt x="111222" y="136161"/>
                  <a:pt x="111063" y="136267"/>
                </a:cubicBezTo>
                <a:lnTo>
                  <a:pt x="110800" y="136425"/>
                </a:lnTo>
                <a:cubicBezTo>
                  <a:pt x="110589" y="136531"/>
                  <a:pt x="110377" y="136689"/>
                  <a:pt x="110219" y="136848"/>
                </a:cubicBezTo>
                <a:lnTo>
                  <a:pt x="110114" y="136953"/>
                </a:lnTo>
                <a:lnTo>
                  <a:pt x="19930" y="209217"/>
                </a:lnTo>
                <a:lnTo>
                  <a:pt x="19930" y="10021"/>
                </a:lnTo>
                <a:cubicBezTo>
                  <a:pt x="19930" y="4491"/>
                  <a:pt x="15462" y="17"/>
                  <a:pt x="9938"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34" name="Google Shape;1281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QAAM4VAACBFgAA5hcAABAAAAAmAAAACAAAAP//////////"/>
              </a:ext>
            </a:extLst>
          </p:cNvSpPr>
          <p:nvPr/>
        </p:nvSpPr>
        <p:spPr>
          <a:xfrm>
            <a:off x="3357880" y="3544570"/>
            <a:ext cx="300355" cy="340360"/>
          </a:xfrm>
          <a:custGeom>
            <a:avLst/>
            <a:gdLst/>
            <a:ahLst/>
            <a:cxnLst/>
            <a:rect l="0" t="0" r="300355" b="340360"/>
            <a:pathLst>
              <a:path w="300355" h="340360">
                <a:moveTo>
                  <a:pt x="264346" y="35593"/>
                </a:moveTo>
                <a:lnTo>
                  <a:pt x="203846" y="101108"/>
                </a:lnTo>
                <a:cubicBezTo>
                  <a:pt x="200342" y="104929"/>
                  <a:pt x="200342" y="110776"/>
                  <a:pt x="203846" y="114598"/>
                </a:cubicBezTo>
                <a:lnTo>
                  <a:pt x="264346" y="180166"/>
                </a:lnTo>
                <a:lnTo>
                  <a:pt x="56257" y="180166"/>
                </a:lnTo>
                <a:lnTo>
                  <a:pt x="56257" y="35593"/>
                </a:lnTo>
                <a:close/>
                <a:moveTo>
                  <a:pt x="30215" y="19954"/>
                </a:moveTo>
                <a:cubicBezTo>
                  <a:pt x="33560" y="20007"/>
                  <a:pt x="36272" y="22719"/>
                  <a:pt x="36325" y="26065"/>
                </a:cubicBezTo>
                <a:lnTo>
                  <a:pt x="36325" y="314295"/>
                </a:lnTo>
                <a:cubicBezTo>
                  <a:pt x="36272" y="317641"/>
                  <a:pt x="33560" y="320353"/>
                  <a:pt x="30215" y="320406"/>
                </a:cubicBezTo>
                <a:lnTo>
                  <a:pt x="26112" y="320406"/>
                </a:lnTo>
                <a:cubicBezTo>
                  <a:pt x="22714" y="320353"/>
                  <a:pt x="20002" y="317641"/>
                  <a:pt x="19949" y="314295"/>
                </a:cubicBezTo>
                <a:lnTo>
                  <a:pt x="19949" y="26065"/>
                </a:lnTo>
                <a:cubicBezTo>
                  <a:pt x="20002" y="22719"/>
                  <a:pt x="22714" y="20007"/>
                  <a:pt x="26112" y="19954"/>
                </a:cubicBezTo>
                <a:close/>
                <a:moveTo>
                  <a:pt x="26112" y="18"/>
                </a:moveTo>
                <a:cubicBezTo>
                  <a:pt x="11709" y="18"/>
                  <a:pt x="70" y="11712"/>
                  <a:pt x="17" y="26065"/>
                </a:cubicBezTo>
                <a:lnTo>
                  <a:pt x="17" y="314295"/>
                </a:lnTo>
                <a:cubicBezTo>
                  <a:pt x="70" y="328648"/>
                  <a:pt x="11709" y="340342"/>
                  <a:pt x="26112" y="340342"/>
                </a:cubicBezTo>
                <a:lnTo>
                  <a:pt x="30215" y="340342"/>
                </a:lnTo>
                <a:cubicBezTo>
                  <a:pt x="44565" y="340342"/>
                  <a:pt x="56257" y="328648"/>
                  <a:pt x="56257" y="314295"/>
                </a:cubicBezTo>
                <a:lnTo>
                  <a:pt x="56257" y="200120"/>
                </a:lnTo>
                <a:lnTo>
                  <a:pt x="287113" y="200120"/>
                </a:lnTo>
                <a:cubicBezTo>
                  <a:pt x="295829" y="200067"/>
                  <a:pt x="300355" y="189746"/>
                  <a:pt x="294438" y="183371"/>
                </a:cubicBezTo>
                <a:lnTo>
                  <a:pt x="224746" y="107853"/>
                </a:lnTo>
                <a:lnTo>
                  <a:pt x="294438" y="32335"/>
                </a:lnTo>
                <a:cubicBezTo>
                  <a:pt x="297097" y="29464"/>
                  <a:pt x="297854" y="25220"/>
                  <a:pt x="296252" y="21592"/>
                </a:cubicBezTo>
                <a:cubicBezTo>
                  <a:pt x="294650" y="17981"/>
                  <a:pt x="291093" y="15586"/>
                  <a:pt x="287113" y="15586"/>
                </a:cubicBezTo>
                <a:lnTo>
                  <a:pt x="54073" y="15586"/>
                </a:lnTo>
                <a:cubicBezTo>
                  <a:pt x="49883" y="6129"/>
                  <a:pt x="40533" y="18"/>
                  <a:pt x="30215"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135" name="Google Shape;12812;p73"/>
          <p:cNvGrpSpPr>
            <a:extLst>
              <a:ext uri="smNativeData">
                <pr:smNativeData xmlns:pr="smNativeData" xmlns="smNativeData" val="SMDATA_6_r2NKZxMAAAAlAAAAAQAAAA8BAAAAkAAAAEgAAACQAAAASAAAAAAAAAAAAAAAAAAAABcAAAAUAAAAAAAAAAAAAAD/fwAA/38AAAAAAAAJAAAABAAAAAUAAAAfAAAAVAAAAAAAAAAAAAAAAAAAAAAAAAAAAAAAAAAAAAAAAAAAAAAAAAAAAAAAAAAAAAAAAAAAAAAAAAAAAAAAAAAAAAAAAAAAAAAAAAAAAAAAAAAAAAAAAAAAACEAAAAYAAAAFAAAACIXAADOFQAAOxkAAOYXAAAQAAAAJgAAAAgAAAD/////AAAAAA=="/>
              </a:ext>
            </a:extLst>
          </p:cNvGrpSpPr>
          <p:nvPr/>
        </p:nvGrpSpPr>
        <p:grpSpPr>
          <a:xfrm>
            <a:off x="3760470" y="3544570"/>
            <a:ext cx="340995" cy="340360"/>
            <a:chOff x="3760470" y="3544570"/>
            <a:chExt cx="340995" cy="340360"/>
          </a:xfrm>
        </p:grpSpPr>
        <p:sp>
          <p:nvSpPr>
            <p:cNvPr id="143" name="Google Shape;1281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hgAAA0WAACsGAAAmhYAAAAAAAAmAAAACAAAAP//////////"/>
                </a:ext>
              </a:extLst>
            </p:cNvSpPr>
            <p:nvPr/>
          </p:nvSpPr>
          <p:spPr>
            <a:xfrm>
              <a:off x="3920490" y="3584575"/>
              <a:ext cx="90170" cy="89535"/>
            </a:xfrm>
            <a:custGeom>
              <a:avLst/>
              <a:gdLst/>
              <a:ahLst/>
              <a:cxnLst/>
              <a:rect l="0" t="0" r="90170" b="89535"/>
              <a:pathLst>
                <a:path w="90170" h="89535">
                  <a:moveTo>
                    <a:pt x="9999" y="0"/>
                  </a:moveTo>
                  <a:cubicBezTo>
                    <a:pt x="4442" y="0"/>
                    <a:pt x="18" y="4464"/>
                    <a:pt x="18" y="9983"/>
                  </a:cubicBezTo>
                  <a:cubicBezTo>
                    <a:pt x="18" y="15449"/>
                    <a:pt x="4442" y="19896"/>
                    <a:pt x="9999" y="19896"/>
                  </a:cubicBezTo>
                  <a:cubicBezTo>
                    <a:pt x="43182" y="19949"/>
                    <a:pt x="70065" y="46648"/>
                    <a:pt x="70118" y="79604"/>
                  </a:cubicBezTo>
                  <a:cubicBezTo>
                    <a:pt x="70118" y="85123"/>
                    <a:pt x="74614" y="89535"/>
                    <a:pt x="80171" y="89535"/>
                  </a:cubicBezTo>
                  <a:cubicBezTo>
                    <a:pt x="85675" y="89535"/>
                    <a:pt x="90152" y="85123"/>
                    <a:pt x="90152" y="79604"/>
                  </a:cubicBezTo>
                  <a:cubicBezTo>
                    <a:pt x="90099" y="35662"/>
                    <a:pt x="54244" y="52"/>
                    <a:pt x="999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42" name="Google Shape;1281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RcAAM4VAAACGQAA5hcAAAAAAAAmAAAACAAAAP//////////"/>
                </a:ext>
              </a:extLst>
            </p:cNvSpPr>
            <p:nvPr/>
          </p:nvSpPr>
          <p:spPr>
            <a:xfrm>
              <a:off x="3805555" y="3544570"/>
              <a:ext cx="259715" cy="340360"/>
            </a:xfrm>
            <a:custGeom>
              <a:avLst/>
              <a:gdLst/>
              <a:ahLst/>
              <a:cxnLst/>
              <a:rect l="0" t="0" r="259715" b="340360"/>
              <a:pathLst>
                <a:path w="259715" h="340360">
                  <a:moveTo>
                    <a:pt x="124820" y="19990"/>
                  </a:moveTo>
                  <a:cubicBezTo>
                    <a:pt x="147767" y="19990"/>
                    <a:pt x="169955" y="27669"/>
                    <a:pt x="187865" y="42217"/>
                  </a:cubicBezTo>
                  <a:cubicBezTo>
                    <a:pt x="231732" y="77794"/>
                    <a:pt x="237262" y="142731"/>
                    <a:pt x="200051" y="185212"/>
                  </a:cubicBezTo>
                  <a:cubicBezTo>
                    <a:pt x="186174" y="201116"/>
                    <a:pt x="177598" y="220208"/>
                    <a:pt x="175432" y="239987"/>
                  </a:cubicBezTo>
                  <a:lnTo>
                    <a:pt x="74614" y="239987"/>
                  </a:lnTo>
                  <a:cubicBezTo>
                    <a:pt x="72325" y="219838"/>
                    <a:pt x="63924" y="200905"/>
                    <a:pt x="50470" y="185811"/>
                  </a:cubicBezTo>
                  <a:cubicBezTo>
                    <a:pt x="29197" y="161876"/>
                    <a:pt x="20850" y="129751"/>
                    <a:pt x="27665" y="97731"/>
                  </a:cubicBezTo>
                  <a:cubicBezTo>
                    <a:pt x="35572" y="60358"/>
                    <a:pt x="66002" y="30047"/>
                    <a:pt x="103424" y="22227"/>
                  </a:cubicBezTo>
                  <a:cubicBezTo>
                    <a:pt x="110556" y="20730"/>
                    <a:pt x="117724" y="19990"/>
                    <a:pt x="124820" y="19990"/>
                  </a:cubicBezTo>
                  <a:close/>
                  <a:moveTo>
                    <a:pt x="174886" y="259942"/>
                  </a:moveTo>
                  <a:lnTo>
                    <a:pt x="174886" y="269875"/>
                  </a:lnTo>
                  <a:cubicBezTo>
                    <a:pt x="174886" y="275405"/>
                    <a:pt x="170431" y="279879"/>
                    <a:pt x="164901" y="279879"/>
                  </a:cubicBezTo>
                  <a:lnTo>
                    <a:pt x="85145" y="279879"/>
                  </a:lnTo>
                  <a:cubicBezTo>
                    <a:pt x="79615" y="279879"/>
                    <a:pt x="75195" y="275405"/>
                    <a:pt x="75195" y="269875"/>
                  </a:cubicBezTo>
                  <a:lnTo>
                    <a:pt x="75195" y="259942"/>
                  </a:lnTo>
                  <a:close/>
                  <a:moveTo>
                    <a:pt x="153190" y="299816"/>
                  </a:moveTo>
                  <a:cubicBezTo>
                    <a:pt x="149052" y="311634"/>
                    <a:pt x="137834" y="320405"/>
                    <a:pt x="125014" y="320405"/>
                  </a:cubicBezTo>
                  <a:cubicBezTo>
                    <a:pt x="112194" y="320405"/>
                    <a:pt x="100976" y="311634"/>
                    <a:pt x="96838" y="299816"/>
                  </a:cubicBezTo>
                  <a:close/>
                  <a:moveTo>
                    <a:pt x="124803" y="0"/>
                  </a:moveTo>
                  <a:cubicBezTo>
                    <a:pt x="116350" y="0"/>
                    <a:pt x="107827" y="881"/>
                    <a:pt x="99339" y="2659"/>
                  </a:cubicBezTo>
                  <a:cubicBezTo>
                    <a:pt x="53763" y="12540"/>
                    <a:pt x="18085" y="48064"/>
                    <a:pt x="8135" y="93592"/>
                  </a:cubicBezTo>
                  <a:cubicBezTo>
                    <a:pt x="0" y="131882"/>
                    <a:pt x="10002" y="170330"/>
                    <a:pt x="35572" y="199038"/>
                  </a:cubicBezTo>
                  <a:cubicBezTo>
                    <a:pt x="48075" y="213093"/>
                    <a:pt x="55207" y="231586"/>
                    <a:pt x="55207" y="249938"/>
                  </a:cubicBezTo>
                  <a:lnTo>
                    <a:pt x="55207" y="269875"/>
                  </a:lnTo>
                  <a:cubicBezTo>
                    <a:pt x="55260" y="282855"/>
                    <a:pt x="63607" y="294286"/>
                    <a:pt x="75882" y="298337"/>
                  </a:cubicBezTo>
                  <a:cubicBezTo>
                    <a:pt x="77643" y="308534"/>
                    <a:pt x="82433" y="317957"/>
                    <a:pt x="89706" y="325354"/>
                  </a:cubicBezTo>
                  <a:cubicBezTo>
                    <a:pt x="99356" y="335340"/>
                    <a:pt x="112194" y="340342"/>
                    <a:pt x="125014" y="340342"/>
                  </a:cubicBezTo>
                  <a:cubicBezTo>
                    <a:pt x="137852" y="340342"/>
                    <a:pt x="150672" y="335340"/>
                    <a:pt x="160323" y="325354"/>
                  </a:cubicBezTo>
                  <a:cubicBezTo>
                    <a:pt x="167613" y="317957"/>
                    <a:pt x="172403" y="308534"/>
                    <a:pt x="174147" y="298337"/>
                  </a:cubicBezTo>
                  <a:cubicBezTo>
                    <a:pt x="186439" y="294286"/>
                    <a:pt x="194786" y="282855"/>
                    <a:pt x="194839" y="269875"/>
                  </a:cubicBezTo>
                  <a:lnTo>
                    <a:pt x="194839" y="249938"/>
                  </a:lnTo>
                  <a:cubicBezTo>
                    <a:pt x="194839" y="231586"/>
                    <a:pt x="202006" y="213251"/>
                    <a:pt x="215037" y="198351"/>
                  </a:cubicBezTo>
                  <a:cubicBezTo>
                    <a:pt x="259697" y="147345"/>
                    <a:pt x="253058" y="69446"/>
                    <a:pt x="200421" y="26736"/>
                  </a:cubicBezTo>
                  <a:cubicBezTo>
                    <a:pt x="178901" y="9247"/>
                    <a:pt x="152275" y="0"/>
                    <a:pt x="12480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41" name="Google Shape;1281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hcAAIoWAABhFwAAqhYAAAAAAAAmAAAACAAAAP//////////"/>
                </a:ext>
              </a:extLst>
            </p:cNvSpPr>
            <p:nvPr/>
          </p:nvSpPr>
          <p:spPr>
            <a:xfrm>
              <a:off x="3760470" y="3663950"/>
              <a:ext cx="40005" cy="20320"/>
            </a:xfrm>
            <a:custGeom>
              <a:avLst/>
              <a:gdLst/>
              <a:ahLst/>
              <a:cxnLst/>
              <a:rect l="0" t="0" r="40005" b="20320"/>
              <a:pathLst>
                <a:path w="40005" h="20320">
                  <a:moveTo>
                    <a:pt x="10045" y="0"/>
                  </a:moveTo>
                  <a:cubicBezTo>
                    <a:pt x="4501" y="0"/>
                    <a:pt x="17" y="4555"/>
                    <a:pt x="17" y="10187"/>
                  </a:cubicBezTo>
                  <a:cubicBezTo>
                    <a:pt x="17" y="15765"/>
                    <a:pt x="4501" y="20320"/>
                    <a:pt x="10045" y="20320"/>
                  </a:cubicBezTo>
                  <a:lnTo>
                    <a:pt x="30030" y="20320"/>
                  </a:lnTo>
                  <a:cubicBezTo>
                    <a:pt x="35520" y="20320"/>
                    <a:pt x="40005" y="15765"/>
                    <a:pt x="40005" y="10187"/>
                  </a:cubicBezTo>
                  <a:cubicBezTo>
                    <a:pt x="40005" y="4555"/>
                    <a:pt x="35520" y="0"/>
                    <a:pt x="300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40" name="Google Shape;1281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RcAACEWAABeFwAAVxYAAAAAAAAmAAAACAAAAP//////////"/>
                </a:ext>
              </a:extLst>
            </p:cNvSpPr>
            <p:nvPr/>
          </p:nvSpPr>
          <p:spPr>
            <a:xfrm>
              <a:off x="3762375" y="3597275"/>
              <a:ext cx="36195" cy="34290"/>
            </a:xfrm>
            <a:custGeom>
              <a:avLst/>
              <a:gdLst/>
              <a:ahLst/>
              <a:cxnLst/>
              <a:rect l="0" t="0" r="36195" b="34290"/>
              <a:pathLst>
                <a:path w="36195" h="34290">
                  <a:moveTo>
                    <a:pt x="11090" y="0"/>
                  </a:moveTo>
                  <a:cubicBezTo>
                    <a:pt x="8487" y="0"/>
                    <a:pt x="5901" y="1000"/>
                    <a:pt x="3940" y="2999"/>
                  </a:cubicBezTo>
                  <a:cubicBezTo>
                    <a:pt x="71" y="6872"/>
                    <a:pt x="17" y="13191"/>
                    <a:pt x="3833" y="17172"/>
                  </a:cubicBezTo>
                  <a:lnTo>
                    <a:pt x="18097" y="31436"/>
                  </a:lnTo>
                  <a:cubicBezTo>
                    <a:pt x="20058" y="33344"/>
                    <a:pt x="22590" y="34290"/>
                    <a:pt x="25122" y="34290"/>
                  </a:cubicBezTo>
                  <a:cubicBezTo>
                    <a:pt x="27707" y="34290"/>
                    <a:pt x="30293" y="33290"/>
                    <a:pt x="32254" y="31291"/>
                  </a:cubicBezTo>
                  <a:cubicBezTo>
                    <a:pt x="36141" y="27418"/>
                    <a:pt x="36195" y="21117"/>
                    <a:pt x="32361" y="17172"/>
                  </a:cubicBezTo>
                  <a:lnTo>
                    <a:pt x="18097" y="2908"/>
                  </a:lnTo>
                  <a:cubicBezTo>
                    <a:pt x="16136" y="946"/>
                    <a:pt x="13604" y="0"/>
                    <a:pt x="110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39" name="Google Shape;1281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RcAAN4WAABeFwAAExcAAAAAAAAmAAAACAAAAP//////////"/>
                </a:ext>
              </a:extLst>
            </p:cNvSpPr>
            <p:nvPr/>
          </p:nvSpPr>
          <p:spPr>
            <a:xfrm>
              <a:off x="3762375" y="3717290"/>
              <a:ext cx="36195" cy="33655"/>
            </a:xfrm>
            <a:custGeom>
              <a:avLst/>
              <a:gdLst/>
              <a:ahLst/>
              <a:cxnLst/>
              <a:rect l="0" t="0" r="36195" b="33655"/>
              <a:pathLst>
                <a:path w="36195" h="33655">
                  <a:moveTo>
                    <a:pt x="25219" y="0"/>
                  </a:moveTo>
                  <a:cubicBezTo>
                    <a:pt x="22710" y="0"/>
                    <a:pt x="20200" y="922"/>
                    <a:pt x="18256" y="2766"/>
                  </a:cubicBezTo>
                  <a:lnTo>
                    <a:pt x="4117" y="16740"/>
                  </a:lnTo>
                  <a:cubicBezTo>
                    <a:pt x="70" y="20516"/>
                    <a:pt x="17" y="26885"/>
                    <a:pt x="4011" y="30766"/>
                  </a:cubicBezTo>
                  <a:cubicBezTo>
                    <a:pt x="5973" y="32697"/>
                    <a:pt x="8518" y="33655"/>
                    <a:pt x="11081" y="33655"/>
                  </a:cubicBezTo>
                  <a:cubicBezTo>
                    <a:pt x="13679" y="33655"/>
                    <a:pt x="16294" y="32645"/>
                    <a:pt x="18256" y="30661"/>
                  </a:cubicBezTo>
                  <a:lnTo>
                    <a:pt x="32395" y="16740"/>
                  </a:lnTo>
                  <a:cubicBezTo>
                    <a:pt x="36195" y="12842"/>
                    <a:pt x="36141" y="6699"/>
                    <a:pt x="32289" y="2923"/>
                  </a:cubicBezTo>
                  <a:cubicBezTo>
                    <a:pt x="30345" y="974"/>
                    <a:pt x="27782" y="0"/>
                    <a:pt x="252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38" name="Google Shape;1281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gAAIoWAAA6GQAAqhYAAAAAAAAmAAAACAAAAP//////////"/>
                </a:ext>
              </a:extLst>
            </p:cNvSpPr>
            <p:nvPr/>
          </p:nvSpPr>
          <p:spPr>
            <a:xfrm>
              <a:off x="4060825" y="3663950"/>
              <a:ext cx="40005" cy="20320"/>
            </a:xfrm>
            <a:custGeom>
              <a:avLst/>
              <a:gdLst/>
              <a:ahLst/>
              <a:cxnLst/>
              <a:rect l="0" t="0" r="40005" b="20320"/>
              <a:pathLst>
                <a:path w="40005" h="20320">
                  <a:moveTo>
                    <a:pt x="10027" y="0"/>
                  </a:moveTo>
                  <a:cubicBezTo>
                    <a:pt x="4484" y="0"/>
                    <a:pt x="17" y="4555"/>
                    <a:pt x="17" y="10187"/>
                  </a:cubicBezTo>
                  <a:cubicBezTo>
                    <a:pt x="17" y="15765"/>
                    <a:pt x="4484" y="20320"/>
                    <a:pt x="10027" y="20320"/>
                  </a:cubicBezTo>
                  <a:lnTo>
                    <a:pt x="30030" y="20320"/>
                  </a:lnTo>
                  <a:cubicBezTo>
                    <a:pt x="35520" y="20320"/>
                    <a:pt x="39987" y="15765"/>
                    <a:pt x="39987" y="10187"/>
                  </a:cubicBezTo>
                  <a:cubicBezTo>
                    <a:pt x="39987" y="4555"/>
                    <a:pt x="35520" y="0"/>
                    <a:pt x="300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37" name="Google Shape;1281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gAACEWAAA3GQAAVxYAAAAAAAAmAAAACAAAAP//////////"/>
                </a:ext>
              </a:extLst>
            </p:cNvSpPr>
            <p:nvPr/>
          </p:nvSpPr>
          <p:spPr>
            <a:xfrm>
              <a:off x="4060825" y="3597275"/>
              <a:ext cx="38100" cy="34290"/>
            </a:xfrm>
            <a:custGeom>
              <a:avLst/>
              <a:gdLst/>
              <a:ahLst/>
              <a:cxnLst/>
              <a:rect l="0" t="0" r="38100" b="34290"/>
              <a:pathLst>
                <a:path w="38100" h="34290">
                  <a:moveTo>
                    <a:pt x="27189" y="0"/>
                  </a:moveTo>
                  <a:cubicBezTo>
                    <a:pt x="24716" y="0"/>
                    <a:pt x="22225" y="942"/>
                    <a:pt x="20295" y="2826"/>
                  </a:cubicBezTo>
                  <a:lnTo>
                    <a:pt x="6262" y="17101"/>
                  </a:lnTo>
                  <a:cubicBezTo>
                    <a:pt x="18" y="23429"/>
                    <a:pt x="4403" y="34272"/>
                    <a:pt x="13261" y="34272"/>
                  </a:cubicBezTo>
                  <a:cubicBezTo>
                    <a:pt x="15910" y="34272"/>
                    <a:pt x="18436" y="33206"/>
                    <a:pt x="20295" y="31321"/>
                  </a:cubicBezTo>
                  <a:lnTo>
                    <a:pt x="34329" y="17047"/>
                  </a:lnTo>
                  <a:cubicBezTo>
                    <a:pt x="38100" y="13137"/>
                    <a:pt x="38047" y="6844"/>
                    <a:pt x="34223" y="2986"/>
                  </a:cubicBezTo>
                  <a:cubicBezTo>
                    <a:pt x="32294" y="995"/>
                    <a:pt x="29750" y="0"/>
                    <a:pt x="271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36" name="Google Shape;1282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gAAN4WAAA7GQAAExcAAAAAAAAmAAAACAAAAP//////////"/>
                </a:ext>
              </a:extLst>
            </p:cNvSpPr>
            <p:nvPr/>
          </p:nvSpPr>
          <p:spPr>
            <a:xfrm>
              <a:off x="4063365" y="3717290"/>
              <a:ext cx="38100" cy="33655"/>
            </a:xfrm>
            <a:custGeom>
              <a:avLst/>
              <a:gdLst/>
              <a:ahLst/>
              <a:cxnLst/>
              <a:rect l="0" t="0" r="38100" b="33655"/>
              <a:pathLst>
                <a:path w="38100" h="33655">
                  <a:moveTo>
                    <a:pt x="10911" y="0"/>
                  </a:moveTo>
                  <a:cubicBezTo>
                    <a:pt x="8350" y="0"/>
                    <a:pt x="5806" y="977"/>
                    <a:pt x="3877" y="2931"/>
                  </a:cubicBezTo>
                  <a:cubicBezTo>
                    <a:pt x="70" y="6717"/>
                    <a:pt x="18" y="12875"/>
                    <a:pt x="3771" y="16783"/>
                  </a:cubicBezTo>
                  <a:lnTo>
                    <a:pt x="17805" y="30817"/>
                  </a:lnTo>
                  <a:cubicBezTo>
                    <a:pt x="19664" y="32590"/>
                    <a:pt x="22207" y="33637"/>
                    <a:pt x="24856" y="33637"/>
                  </a:cubicBezTo>
                  <a:cubicBezTo>
                    <a:pt x="33697" y="33637"/>
                    <a:pt x="38100" y="22994"/>
                    <a:pt x="31838" y="16783"/>
                  </a:cubicBezTo>
                  <a:lnTo>
                    <a:pt x="17805" y="2750"/>
                  </a:lnTo>
                  <a:cubicBezTo>
                    <a:pt x="15875" y="924"/>
                    <a:pt x="13384" y="0"/>
                    <a:pt x="1091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144" name="Google Shape;1282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oAAM4VAABnGwAA5hcAABAAAAAmAAAACAAAAP//////////"/>
              </a:ext>
            </a:extLst>
          </p:cNvSpPr>
          <p:nvPr/>
        </p:nvSpPr>
        <p:spPr>
          <a:xfrm>
            <a:off x="4234180" y="3544570"/>
            <a:ext cx="220345" cy="340360"/>
          </a:xfrm>
          <a:custGeom>
            <a:avLst/>
            <a:gdLst/>
            <a:ahLst/>
            <a:cxnLst/>
            <a:rect l="0" t="0" r="220345" b="340360"/>
            <a:pathLst>
              <a:path w="220345" h="340360">
                <a:moveTo>
                  <a:pt x="170456" y="19965"/>
                </a:moveTo>
                <a:cubicBezTo>
                  <a:pt x="175558" y="20071"/>
                  <a:pt x="179656" y="24265"/>
                  <a:pt x="179656" y="29428"/>
                </a:cubicBezTo>
                <a:cubicBezTo>
                  <a:pt x="179656" y="34538"/>
                  <a:pt x="175558" y="38750"/>
                  <a:pt x="170456" y="38908"/>
                </a:cubicBezTo>
                <a:lnTo>
                  <a:pt x="49888" y="38908"/>
                </a:lnTo>
                <a:cubicBezTo>
                  <a:pt x="44681" y="38908"/>
                  <a:pt x="40494" y="34644"/>
                  <a:pt x="40494" y="29428"/>
                </a:cubicBezTo>
                <a:cubicBezTo>
                  <a:pt x="40494" y="24159"/>
                  <a:pt x="44681" y="19965"/>
                  <a:pt x="49940" y="19965"/>
                </a:cubicBezTo>
                <a:close/>
                <a:moveTo>
                  <a:pt x="150649" y="58856"/>
                </a:moveTo>
                <a:lnTo>
                  <a:pt x="150649" y="168356"/>
                </a:lnTo>
                <a:cubicBezTo>
                  <a:pt x="150280" y="172356"/>
                  <a:pt x="152302" y="176233"/>
                  <a:pt x="155856" y="178154"/>
                </a:cubicBezTo>
                <a:cubicBezTo>
                  <a:pt x="172479" y="187141"/>
                  <a:pt x="186130" y="200815"/>
                  <a:pt x="195049" y="217467"/>
                </a:cubicBezTo>
                <a:lnTo>
                  <a:pt x="25243" y="217467"/>
                </a:lnTo>
                <a:cubicBezTo>
                  <a:pt x="34232" y="200815"/>
                  <a:pt x="47812" y="187141"/>
                  <a:pt x="64506" y="178154"/>
                </a:cubicBezTo>
                <a:cubicBezTo>
                  <a:pt x="68059" y="176233"/>
                  <a:pt x="70082" y="172409"/>
                  <a:pt x="69642" y="168356"/>
                </a:cubicBezTo>
                <a:lnTo>
                  <a:pt x="69642" y="58856"/>
                </a:lnTo>
                <a:close/>
                <a:moveTo>
                  <a:pt x="118405" y="237468"/>
                </a:moveTo>
                <a:lnTo>
                  <a:pt x="118405" y="286579"/>
                </a:lnTo>
                <a:cubicBezTo>
                  <a:pt x="118457" y="297434"/>
                  <a:pt x="115590" y="308130"/>
                  <a:pt x="110172" y="317611"/>
                </a:cubicBezTo>
                <a:cubicBezTo>
                  <a:pt x="104754" y="308130"/>
                  <a:pt x="101887" y="297434"/>
                  <a:pt x="101939" y="286579"/>
                </a:cubicBezTo>
                <a:lnTo>
                  <a:pt x="101939" y="237468"/>
                </a:lnTo>
                <a:close/>
                <a:moveTo>
                  <a:pt x="49800" y="18"/>
                </a:moveTo>
                <a:cubicBezTo>
                  <a:pt x="33634" y="18"/>
                  <a:pt x="20511" y="13128"/>
                  <a:pt x="20458" y="29322"/>
                </a:cubicBezTo>
                <a:cubicBezTo>
                  <a:pt x="20405" y="45552"/>
                  <a:pt x="33528" y="58803"/>
                  <a:pt x="49729" y="58856"/>
                </a:cubicBezTo>
                <a:lnTo>
                  <a:pt x="49729" y="163616"/>
                </a:lnTo>
                <a:cubicBezTo>
                  <a:pt x="26896" y="177572"/>
                  <a:pt x="9569" y="198894"/>
                  <a:pt x="598" y="224128"/>
                </a:cubicBezTo>
                <a:lnTo>
                  <a:pt x="545" y="224287"/>
                </a:lnTo>
                <a:cubicBezTo>
                  <a:pt x="492" y="224498"/>
                  <a:pt x="439" y="224657"/>
                  <a:pt x="387" y="224868"/>
                </a:cubicBezTo>
                <a:cubicBezTo>
                  <a:pt x="334" y="225080"/>
                  <a:pt x="334" y="225133"/>
                  <a:pt x="281" y="225291"/>
                </a:cubicBezTo>
                <a:cubicBezTo>
                  <a:pt x="228" y="225397"/>
                  <a:pt x="228" y="225609"/>
                  <a:pt x="175" y="225767"/>
                </a:cubicBezTo>
                <a:cubicBezTo>
                  <a:pt x="175" y="225926"/>
                  <a:pt x="123" y="226137"/>
                  <a:pt x="123" y="226296"/>
                </a:cubicBezTo>
                <a:lnTo>
                  <a:pt x="70" y="226719"/>
                </a:lnTo>
                <a:lnTo>
                  <a:pt x="70" y="227318"/>
                </a:lnTo>
                <a:cubicBezTo>
                  <a:pt x="70" y="227371"/>
                  <a:pt x="70" y="227424"/>
                  <a:pt x="70" y="227476"/>
                </a:cubicBezTo>
                <a:cubicBezTo>
                  <a:pt x="17" y="227529"/>
                  <a:pt x="17" y="227635"/>
                  <a:pt x="17" y="227688"/>
                </a:cubicBezTo>
                <a:cubicBezTo>
                  <a:pt x="17" y="227899"/>
                  <a:pt x="17" y="228111"/>
                  <a:pt x="70" y="228322"/>
                </a:cubicBezTo>
                <a:lnTo>
                  <a:pt x="123" y="228692"/>
                </a:lnTo>
                <a:cubicBezTo>
                  <a:pt x="123" y="228904"/>
                  <a:pt x="175" y="229062"/>
                  <a:pt x="175" y="229221"/>
                </a:cubicBezTo>
                <a:cubicBezTo>
                  <a:pt x="228" y="229432"/>
                  <a:pt x="228" y="229609"/>
                  <a:pt x="281" y="229767"/>
                </a:cubicBezTo>
                <a:cubicBezTo>
                  <a:pt x="334" y="229926"/>
                  <a:pt x="334" y="230032"/>
                  <a:pt x="387" y="230190"/>
                </a:cubicBezTo>
                <a:cubicBezTo>
                  <a:pt x="439" y="230296"/>
                  <a:pt x="492" y="230507"/>
                  <a:pt x="545" y="230719"/>
                </a:cubicBezTo>
                <a:cubicBezTo>
                  <a:pt x="598" y="230877"/>
                  <a:pt x="650" y="230930"/>
                  <a:pt x="703" y="231036"/>
                </a:cubicBezTo>
                <a:cubicBezTo>
                  <a:pt x="756" y="231195"/>
                  <a:pt x="809" y="231406"/>
                  <a:pt x="914" y="231617"/>
                </a:cubicBezTo>
                <a:lnTo>
                  <a:pt x="1073" y="231935"/>
                </a:lnTo>
                <a:cubicBezTo>
                  <a:pt x="1178" y="232093"/>
                  <a:pt x="1231" y="232269"/>
                  <a:pt x="1336" y="232428"/>
                </a:cubicBezTo>
                <a:cubicBezTo>
                  <a:pt x="1460" y="232587"/>
                  <a:pt x="1512" y="232692"/>
                  <a:pt x="1565" y="232798"/>
                </a:cubicBezTo>
                <a:cubicBezTo>
                  <a:pt x="1618" y="232904"/>
                  <a:pt x="1723" y="233115"/>
                  <a:pt x="1829" y="233221"/>
                </a:cubicBezTo>
                <a:lnTo>
                  <a:pt x="2146" y="233591"/>
                </a:lnTo>
                <a:lnTo>
                  <a:pt x="2409" y="233961"/>
                </a:lnTo>
                <a:cubicBezTo>
                  <a:pt x="2515" y="234120"/>
                  <a:pt x="2673" y="234225"/>
                  <a:pt x="2779" y="234331"/>
                </a:cubicBezTo>
                <a:cubicBezTo>
                  <a:pt x="2884" y="234490"/>
                  <a:pt x="2937" y="234543"/>
                  <a:pt x="3043" y="234648"/>
                </a:cubicBezTo>
                <a:cubicBezTo>
                  <a:pt x="3148" y="234754"/>
                  <a:pt x="3307" y="234913"/>
                  <a:pt x="3465" y="235036"/>
                </a:cubicBezTo>
                <a:lnTo>
                  <a:pt x="3782" y="235300"/>
                </a:lnTo>
                <a:lnTo>
                  <a:pt x="4221" y="235618"/>
                </a:lnTo>
                <a:lnTo>
                  <a:pt x="4644" y="235882"/>
                </a:lnTo>
                <a:lnTo>
                  <a:pt x="5013" y="236093"/>
                </a:lnTo>
                <a:cubicBezTo>
                  <a:pt x="5171" y="236199"/>
                  <a:pt x="5330" y="236305"/>
                  <a:pt x="5488" y="236358"/>
                </a:cubicBezTo>
                <a:lnTo>
                  <a:pt x="5857" y="236516"/>
                </a:lnTo>
                <a:lnTo>
                  <a:pt x="6438" y="236781"/>
                </a:lnTo>
                <a:lnTo>
                  <a:pt x="6649" y="236886"/>
                </a:lnTo>
                <a:lnTo>
                  <a:pt x="6754" y="236939"/>
                </a:lnTo>
                <a:lnTo>
                  <a:pt x="7300" y="237045"/>
                </a:lnTo>
                <a:cubicBezTo>
                  <a:pt x="7405" y="237098"/>
                  <a:pt x="7564" y="237151"/>
                  <a:pt x="7722" y="237151"/>
                </a:cubicBezTo>
                <a:lnTo>
                  <a:pt x="8144" y="237256"/>
                </a:lnTo>
                <a:cubicBezTo>
                  <a:pt x="8355" y="237309"/>
                  <a:pt x="8514" y="237309"/>
                  <a:pt x="8725" y="237362"/>
                </a:cubicBezTo>
                <a:lnTo>
                  <a:pt x="9041" y="237362"/>
                </a:lnTo>
                <a:cubicBezTo>
                  <a:pt x="9358" y="237415"/>
                  <a:pt x="9639" y="237415"/>
                  <a:pt x="9956" y="237415"/>
                </a:cubicBezTo>
                <a:lnTo>
                  <a:pt x="82026" y="237415"/>
                </a:lnTo>
                <a:lnTo>
                  <a:pt x="82026" y="286579"/>
                </a:lnTo>
                <a:cubicBezTo>
                  <a:pt x="81974" y="303179"/>
                  <a:pt x="87022" y="319408"/>
                  <a:pt x="96416" y="333082"/>
                </a:cubicBezTo>
                <a:cubicBezTo>
                  <a:pt x="99741" y="337928"/>
                  <a:pt x="104965" y="340360"/>
                  <a:pt x="110172" y="340360"/>
                </a:cubicBezTo>
                <a:cubicBezTo>
                  <a:pt x="115397" y="340360"/>
                  <a:pt x="120621" y="337928"/>
                  <a:pt x="123928" y="333082"/>
                </a:cubicBezTo>
                <a:cubicBezTo>
                  <a:pt x="133339" y="319408"/>
                  <a:pt x="138388" y="303179"/>
                  <a:pt x="138335" y="286579"/>
                </a:cubicBezTo>
                <a:lnTo>
                  <a:pt x="138335" y="237468"/>
                </a:lnTo>
                <a:lnTo>
                  <a:pt x="210406" y="237468"/>
                </a:lnTo>
                <a:cubicBezTo>
                  <a:pt x="210722" y="237415"/>
                  <a:pt x="211039" y="237415"/>
                  <a:pt x="211355" y="237415"/>
                </a:cubicBezTo>
                <a:lnTo>
                  <a:pt x="211514" y="237415"/>
                </a:lnTo>
                <a:cubicBezTo>
                  <a:pt x="211795" y="237415"/>
                  <a:pt x="212006" y="237309"/>
                  <a:pt x="212270" y="237256"/>
                </a:cubicBezTo>
                <a:lnTo>
                  <a:pt x="212587" y="237204"/>
                </a:lnTo>
                <a:lnTo>
                  <a:pt x="213115" y="237098"/>
                </a:lnTo>
                <a:lnTo>
                  <a:pt x="213537" y="236939"/>
                </a:lnTo>
                <a:cubicBezTo>
                  <a:pt x="213590" y="236939"/>
                  <a:pt x="213642" y="236886"/>
                  <a:pt x="213695" y="236886"/>
                </a:cubicBezTo>
                <a:lnTo>
                  <a:pt x="213959" y="236781"/>
                </a:lnTo>
                <a:cubicBezTo>
                  <a:pt x="214117" y="236728"/>
                  <a:pt x="214276" y="236675"/>
                  <a:pt x="214504" y="236569"/>
                </a:cubicBezTo>
                <a:lnTo>
                  <a:pt x="214926" y="236358"/>
                </a:lnTo>
                <a:cubicBezTo>
                  <a:pt x="215032" y="236305"/>
                  <a:pt x="215190" y="236199"/>
                  <a:pt x="215349" y="236146"/>
                </a:cubicBezTo>
                <a:cubicBezTo>
                  <a:pt x="215454" y="236040"/>
                  <a:pt x="215613" y="235988"/>
                  <a:pt x="215771" y="235882"/>
                </a:cubicBezTo>
                <a:lnTo>
                  <a:pt x="216087" y="235670"/>
                </a:lnTo>
                <a:cubicBezTo>
                  <a:pt x="216299" y="235512"/>
                  <a:pt x="216457" y="235406"/>
                  <a:pt x="216562" y="235300"/>
                </a:cubicBezTo>
                <a:lnTo>
                  <a:pt x="216879" y="235089"/>
                </a:lnTo>
                <a:cubicBezTo>
                  <a:pt x="216985" y="234913"/>
                  <a:pt x="217143" y="234807"/>
                  <a:pt x="217319" y="234648"/>
                </a:cubicBezTo>
                <a:cubicBezTo>
                  <a:pt x="217477" y="234490"/>
                  <a:pt x="217477" y="234490"/>
                  <a:pt x="217583" y="234384"/>
                </a:cubicBezTo>
                <a:cubicBezTo>
                  <a:pt x="217635" y="234278"/>
                  <a:pt x="217847" y="234120"/>
                  <a:pt x="217952" y="233961"/>
                </a:cubicBezTo>
                <a:cubicBezTo>
                  <a:pt x="218110" y="233803"/>
                  <a:pt x="218110" y="233750"/>
                  <a:pt x="218216" y="233644"/>
                </a:cubicBezTo>
                <a:lnTo>
                  <a:pt x="218533" y="233221"/>
                </a:lnTo>
                <a:cubicBezTo>
                  <a:pt x="218638" y="233115"/>
                  <a:pt x="218691" y="232957"/>
                  <a:pt x="218796" y="232851"/>
                </a:cubicBezTo>
                <a:cubicBezTo>
                  <a:pt x="218849" y="232692"/>
                  <a:pt x="218955" y="232587"/>
                  <a:pt x="219008" y="232428"/>
                </a:cubicBezTo>
                <a:cubicBezTo>
                  <a:pt x="219113" y="232322"/>
                  <a:pt x="219166" y="232146"/>
                  <a:pt x="219271" y="231988"/>
                </a:cubicBezTo>
                <a:cubicBezTo>
                  <a:pt x="219324" y="231829"/>
                  <a:pt x="219377" y="231723"/>
                  <a:pt x="219430" y="231617"/>
                </a:cubicBezTo>
                <a:cubicBezTo>
                  <a:pt x="219483" y="231459"/>
                  <a:pt x="219588" y="231247"/>
                  <a:pt x="219641" y="231089"/>
                </a:cubicBezTo>
                <a:cubicBezTo>
                  <a:pt x="219746" y="230930"/>
                  <a:pt x="219746" y="230825"/>
                  <a:pt x="219799" y="230719"/>
                </a:cubicBezTo>
                <a:cubicBezTo>
                  <a:pt x="219852" y="230560"/>
                  <a:pt x="219905" y="230349"/>
                  <a:pt x="219975" y="230190"/>
                </a:cubicBezTo>
                <a:cubicBezTo>
                  <a:pt x="220028" y="230032"/>
                  <a:pt x="220081" y="229873"/>
                  <a:pt x="220081" y="229767"/>
                </a:cubicBezTo>
                <a:cubicBezTo>
                  <a:pt x="220133" y="229609"/>
                  <a:pt x="220133" y="229432"/>
                  <a:pt x="220186" y="229274"/>
                </a:cubicBezTo>
                <a:cubicBezTo>
                  <a:pt x="220186" y="229115"/>
                  <a:pt x="220239" y="228904"/>
                  <a:pt x="220292" y="228745"/>
                </a:cubicBezTo>
                <a:cubicBezTo>
                  <a:pt x="220292" y="228534"/>
                  <a:pt x="220292" y="228481"/>
                  <a:pt x="220292" y="228322"/>
                </a:cubicBezTo>
                <a:cubicBezTo>
                  <a:pt x="220292" y="228164"/>
                  <a:pt x="220292" y="227899"/>
                  <a:pt x="220345" y="227688"/>
                </a:cubicBezTo>
                <a:lnTo>
                  <a:pt x="220345" y="227476"/>
                </a:lnTo>
                <a:cubicBezTo>
                  <a:pt x="220345" y="227424"/>
                  <a:pt x="220345" y="227371"/>
                  <a:pt x="220345" y="227318"/>
                </a:cubicBezTo>
                <a:lnTo>
                  <a:pt x="220345" y="226719"/>
                </a:lnTo>
                <a:cubicBezTo>
                  <a:pt x="220345" y="226507"/>
                  <a:pt x="220345" y="226454"/>
                  <a:pt x="220292" y="226296"/>
                </a:cubicBezTo>
                <a:cubicBezTo>
                  <a:pt x="220239" y="226137"/>
                  <a:pt x="220239" y="225979"/>
                  <a:pt x="220239" y="225820"/>
                </a:cubicBezTo>
                <a:cubicBezTo>
                  <a:pt x="220186" y="225609"/>
                  <a:pt x="220186" y="225450"/>
                  <a:pt x="220133" y="225291"/>
                </a:cubicBezTo>
                <a:cubicBezTo>
                  <a:pt x="220081" y="225080"/>
                  <a:pt x="220081" y="225027"/>
                  <a:pt x="220028" y="224921"/>
                </a:cubicBezTo>
                <a:cubicBezTo>
                  <a:pt x="219975" y="224763"/>
                  <a:pt x="219905" y="224498"/>
                  <a:pt x="219852" y="224287"/>
                </a:cubicBezTo>
                <a:lnTo>
                  <a:pt x="219799" y="224128"/>
                </a:lnTo>
                <a:cubicBezTo>
                  <a:pt x="210828" y="198947"/>
                  <a:pt x="193518" y="177572"/>
                  <a:pt x="170667" y="163669"/>
                </a:cubicBezTo>
                <a:lnTo>
                  <a:pt x="170667" y="58856"/>
                </a:lnTo>
                <a:cubicBezTo>
                  <a:pt x="186869" y="58803"/>
                  <a:pt x="199992" y="45552"/>
                  <a:pt x="199939" y="29322"/>
                </a:cubicBezTo>
                <a:cubicBezTo>
                  <a:pt x="199886" y="13128"/>
                  <a:pt x="186763" y="18"/>
                  <a:pt x="170615" y="18"/>
                </a:cubicBezTo>
                <a:cubicBezTo>
                  <a:pt x="170580" y="18"/>
                  <a:pt x="170544" y="18"/>
                  <a:pt x="170509" y="18"/>
                </a:cubicBezTo>
                <a:lnTo>
                  <a:pt x="49888" y="18"/>
                </a:lnTo>
                <a:cubicBezTo>
                  <a:pt x="49852" y="18"/>
                  <a:pt x="49835" y="18"/>
                  <a:pt x="49800"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145" name="Google Shape;12822;p73"/>
          <p:cNvGrpSpPr>
            <a:extLst>
              <a:ext uri="smNativeData">
                <pr:smNativeData xmlns:pr="smNativeData" xmlns="smNativeData" val="SMDATA_6_r2NKZxMAAAAlAAAAAQAAAA8BAAAAkAAAAEgAAACQAAAASAAAAAAAAAAAAAAAAAAAABcAAAAUAAAAAAAAAAAAAAD/fwAA/38AAAAAAAAJAAAABAAAAAMAAAAfAAAAVAAAAAAAAAAAAAAAAAAAAAAAAAAAAAAAAAAAAAAAAAAAAAAAAAAAAAAAAAAAAAAAAAAAAAAAAAAAAAAAAAAAAAAAAAAAAAAAAAAAAAAAAAAAAAAAAAAAACEAAAAYAAAAFAAAADYcAADTFQAAXx4AAOEXAAAQAAAAJgAAAAgAAAD/////AAAAAA=="/>
              </a:ext>
            </a:extLst>
          </p:cNvGrpSpPr>
          <p:nvPr/>
        </p:nvGrpSpPr>
        <p:grpSpPr>
          <a:xfrm>
            <a:off x="4585970" y="3547745"/>
            <a:ext cx="351155" cy="334010"/>
            <a:chOff x="4585970" y="3547745"/>
            <a:chExt cx="351155" cy="334010"/>
          </a:xfrm>
        </p:grpSpPr>
        <p:sp>
          <p:nvSpPr>
            <p:cNvPr id="148" name="Google Shape;1282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hwAANMVAABfHgAA4RcAAAAAAAAmAAAACAAAAP//////////"/>
                </a:ext>
              </a:extLst>
            </p:cNvSpPr>
            <p:nvPr/>
          </p:nvSpPr>
          <p:spPr>
            <a:xfrm>
              <a:off x="4585970" y="3547745"/>
              <a:ext cx="351155" cy="334010"/>
            </a:xfrm>
            <a:custGeom>
              <a:avLst/>
              <a:gdLst/>
              <a:ahLst/>
              <a:cxnLst/>
              <a:rect l="0" t="0" r="351155" b="334010"/>
              <a:pathLst>
                <a:path w="351155" h="334010">
                  <a:moveTo>
                    <a:pt x="184383" y="19972"/>
                  </a:moveTo>
                  <a:cubicBezTo>
                    <a:pt x="265326" y="19972"/>
                    <a:pt x="331134" y="85911"/>
                    <a:pt x="331134" y="167014"/>
                  </a:cubicBezTo>
                  <a:cubicBezTo>
                    <a:pt x="331134" y="248099"/>
                    <a:pt x="265326" y="314056"/>
                    <a:pt x="184383" y="314056"/>
                  </a:cubicBezTo>
                  <a:cubicBezTo>
                    <a:pt x="103458" y="314056"/>
                    <a:pt x="37650" y="248099"/>
                    <a:pt x="37650" y="167014"/>
                  </a:cubicBezTo>
                  <a:cubicBezTo>
                    <a:pt x="37650" y="85911"/>
                    <a:pt x="103458" y="19972"/>
                    <a:pt x="184383" y="19972"/>
                  </a:cubicBezTo>
                  <a:close/>
                  <a:moveTo>
                    <a:pt x="184348" y="0"/>
                  </a:moveTo>
                  <a:cubicBezTo>
                    <a:pt x="118065" y="0"/>
                    <a:pt x="56633" y="39785"/>
                    <a:pt x="30425" y="103083"/>
                  </a:cubicBezTo>
                  <a:cubicBezTo>
                    <a:pt x="17" y="176683"/>
                    <a:pt x="25697" y="261607"/>
                    <a:pt x="91787" y="305866"/>
                  </a:cubicBezTo>
                  <a:cubicBezTo>
                    <a:pt x="120016" y="324746"/>
                    <a:pt x="152270" y="333992"/>
                    <a:pt x="184330" y="333992"/>
                  </a:cubicBezTo>
                  <a:cubicBezTo>
                    <a:pt x="227342" y="333992"/>
                    <a:pt x="270019" y="317367"/>
                    <a:pt x="302220" y="285066"/>
                  </a:cubicBezTo>
                  <a:cubicBezTo>
                    <a:pt x="333577" y="253858"/>
                    <a:pt x="351155" y="211308"/>
                    <a:pt x="351049" y="167014"/>
                  </a:cubicBezTo>
                  <a:cubicBezTo>
                    <a:pt x="351049" y="87355"/>
                    <a:pt x="294890" y="18757"/>
                    <a:pt x="216918" y="3223"/>
                  </a:cubicBezTo>
                  <a:cubicBezTo>
                    <a:pt x="206021" y="1057"/>
                    <a:pt x="195123" y="0"/>
                    <a:pt x="1843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47" name="Google Shape;1282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hwAABgWAAAaHgAAnBcAAAAAAAAmAAAACAAAAP//////////"/>
                </a:ext>
              </a:extLst>
            </p:cNvSpPr>
            <p:nvPr/>
          </p:nvSpPr>
          <p:spPr>
            <a:xfrm>
              <a:off x="4646930" y="3591560"/>
              <a:ext cx="246380" cy="246380"/>
            </a:xfrm>
            <a:custGeom>
              <a:avLst/>
              <a:gdLst/>
              <a:ahLst/>
              <a:cxnLst/>
              <a:rect l="0" t="0" r="246380" b="246380"/>
              <a:pathLst>
                <a:path w="246380" h="246380">
                  <a:moveTo>
                    <a:pt x="123181" y="19915"/>
                  </a:moveTo>
                  <a:cubicBezTo>
                    <a:pt x="180131" y="19915"/>
                    <a:pt x="226465" y="66249"/>
                    <a:pt x="226465" y="123199"/>
                  </a:cubicBezTo>
                  <a:cubicBezTo>
                    <a:pt x="226465" y="180149"/>
                    <a:pt x="180131" y="226483"/>
                    <a:pt x="123181" y="226483"/>
                  </a:cubicBezTo>
                  <a:cubicBezTo>
                    <a:pt x="66249" y="226483"/>
                    <a:pt x="19915" y="180149"/>
                    <a:pt x="19915" y="123199"/>
                  </a:cubicBezTo>
                  <a:cubicBezTo>
                    <a:pt x="19915" y="66249"/>
                    <a:pt x="66249" y="19915"/>
                    <a:pt x="123181" y="19915"/>
                  </a:cubicBezTo>
                  <a:close/>
                  <a:moveTo>
                    <a:pt x="123181" y="18"/>
                  </a:moveTo>
                  <a:cubicBezTo>
                    <a:pt x="55263" y="18"/>
                    <a:pt x="0" y="55263"/>
                    <a:pt x="0" y="123199"/>
                  </a:cubicBezTo>
                  <a:cubicBezTo>
                    <a:pt x="0" y="191135"/>
                    <a:pt x="55263" y="246380"/>
                    <a:pt x="123181" y="246380"/>
                  </a:cubicBezTo>
                  <a:cubicBezTo>
                    <a:pt x="191117" y="246380"/>
                    <a:pt x="246380" y="191135"/>
                    <a:pt x="246380" y="123199"/>
                  </a:cubicBezTo>
                  <a:cubicBezTo>
                    <a:pt x="246380" y="55263"/>
                    <a:pt x="191117" y="18"/>
                    <a:pt x="123181"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46" name="Google Shape;1282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h0AAFQWAACTHQAAYBcAAAAAAAAmAAAACAAAAP//////////"/>
                </a:ext>
              </a:extLst>
            </p:cNvSpPr>
            <p:nvPr/>
          </p:nvSpPr>
          <p:spPr>
            <a:xfrm>
              <a:off x="4733290" y="3629660"/>
              <a:ext cx="74295" cy="170180"/>
            </a:xfrm>
            <a:custGeom>
              <a:avLst/>
              <a:gdLst/>
              <a:ahLst/>
              <a:cxnLst/>
              <a:rect l="0" t="0" r="74295" b="170180"/>
              <a:pathLst>
                <a:path w="74295" h="170180">
                  <a:moveTo>
                    <a:pt x="37138" y="18"/>
                  </a:moveTo>
                  <a:cubicBezTo>
                    <a:pt x="31614" y="18"/>
                    <a:pt x="27216" y="4473"/>
                    <a:pt x="27216" y="10003"/>
                  </a:cubicBezTo>
                  <a:lnTo>
                    <a:pt x="27216" y="26488"/>
                  </a:lnTo>
                  <a:cubicBezTo>
                    <a:pt x="10538" y="31437"/>
                    <a:pt x="17" y="47868"/>
                    <a:pt x="2515" y="65110"/>
                  </a:cubicBezTo>
                  <a:cubicBezTo>
                    <a:pt x="5013" y="82334"/>
                    <a:pt x="19774" y="95085"/>
                    <a:pt x="37138" y="95085"/>
                  </a:cubicBezTo>
                  <a:cubicBezTo>
                    <a:pt x="50526" y="95085"/>
                    <a:pt x="57282" y="111305"/>
                    <a:pt x="47764" y="120780"/>
                  </a:cubicBezTo>
                  <a:cubicBezTo>
                    <a:pt x="44721" y="123862"/>
                    <a:pt x="40956" y="125235"/>
                    <a:pt x="37261" y="125235"/>
                  </a:cubicBezTo>
                  <a:cubicBezTo>
                    <a:pt x="29538" y="125235"/>
                    <a:pt x="22114" y="119212"/>
                    <a:pt x="22114" y="110142"/>
                  </a:cubicBezTo>
                  <a:cubicBezTo>
                    <a:pt x="22114" y="104612"/>
                    <a:pt x="17645" y="100139"/>
                    <a:pt x="12121" y="100139"/>
                  </a:cubicBezTo>
                  <a:cubicBezTo>
                    <a:pt x="6650" y="100139"/>
                    <a:pt x="2199" y="104612"/>
                    <a:pt x="2199" y="110142"/>
                  </a:cubicBezTo>
                  <a:cubicBezTo>
                    <a:pt x="2199" y="125623"/>
                    <a:pt x="12332" y="139289"/>
                    <a:pt x="27216" y="143692"/>
                  </a:cubicBezTo>
                  <a:lnTo>
                    <a:pt x="27216" y="160229"/>
                  </a:lnTo>
                  <a:cubicBezTo>
                    <a:pt x="27216" y="165707"/>
                    <a:pt x="31614" y="170180"/>
                    <a:pt x="37138" y="170180"/>
                  </a:cubicBezTo>
                  <a:cubicBezTo>
                    <a:pt x="42662" y="170180"/>
                    <a:pt x="47131" y="165707"/>
                    <a:pt x="47131" y="160229"/>
                  </a:cubicBezTo>
                  <a:lnTo>
                    <a:pt x="47131" y="143692"/>
                  </a:lnTo>
                  <a:cubicBezTo>
                    <a:pt x="63756" y="138743"/>
                    <a:pt x="74277" y="122312"/>
                    <a:pt x="71779" y="105088"/>
                  </a:cubicBezTo>
                  <a:cubicBezTo>
                    <a:pt x="69298" y="87899"/>
                    <a:pt x="54573" y="75148"/>
                    <a:pt x="37261" y="75148"/>
                  </a:cubicBezTo>
                  <a:cubicBezTo>
                    <a:pt x="37226" y="75148"/>
                    <a:pt x="37191" y="75148"/>
                    <a:pt x="37138" y="75148"/>
                  </a:cubicBezTo>
                  <a:cubicBezTo>
                    <a:pt x="37050" y="75148"/>
                    <a:pt x="36945" y="75148"/>
                    <a:pt x="36857" y="75148"/>
                  </a:cubicBezTo>
                  <a:cubicBezTo>
                    <a:pt x="28535" y="75148"/>
                    <a:pt x="21797" y="68403"/>
                    <a:pt x="21797" y="60055"/>
                  </a:cubicBezTo>
                  <a:cubicBezTo>
                    <a:pt x="21797" y="51690"/>
                    <a:pt x="28535" y="44997"/>
                    <a:pt x="36857" y="44997"/>
                  </a:cubicBezTo>
                  <a:cubicBezTo>
                    <a:pt x="36945" y="44997"/>
                    <a:pt x="37050" y="44997"/>
                    <a:pt x="37138" y="44997"/>
                  </a:cubicBezTo>
                  <a:cubicBezTo>
                    <a:pt x="45424" y="44997"/>
                    <a:pt x="52180" y="51760"/>
                    <a:pt x="52180" y="60055"/>
                  </a:cubicBezTo>
                  <a:cubicBezTo>
                    <a:pt x="52180" y="65585"/>
                    <a:pt x="56649" y="70041"/>
                    <a:pt x="62173" y="70041"/>
                  </a:cubicBezTo>
                  <a:cubicBezTo>
                    <a:pt x="67644" y="70041"/>
                    <a:pt x="72095" y="65585"/>
                    <a:pt x="72095" y="60055"/>
                  </a:cubicBezTo>
                  <a:cubicBezTo>
                    <a:pt x="72095" y="44575"/>
                    <a:pt x="61962" y="30908"/>
                    <a:pt x="47131" y="26488"/>
                  </a:cubicBezTo>
                  <a:lnTo>
                    <a:pt x="47131" y="10003"/>
                  </a:lnTo>
                  <a:cubicBezTo>
                    <a:pt x="47131" y="4473"/>
                    <a:pt x="42662" y="18"/>
                    <a:pt x="37138"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49" name="Google Shape;12826;p73"/>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AYfAACMDgAAFyEAALEPAAAQAAAAJgAAAAgAAAD/////AAAAAA=="/>
              </a:ext>
            </a:extLst>
          </p:cNvGrpSpPr>
          <p:nvPr/>
        </p:nvGrpSpPr>
        <p:grpSpPr>
          <a:xfrm>
            <a:off x="5043170" y="2364740"/>
            <a:ext cx="335915" cy="186055"/>
            <a:chOff x="5043170" y="2364740"/>
            <a:chExt cx="335915" cy="186055"/>
          </a:xfrm>
        </p:grpSpPr>
        <p:sp>
          <p:nvSpPr>
            <p:cNvPr id="152" name="Google Shape;1282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h8AAIwOAAAXIQAAsQ8AAAAAAAAmAAAACAAAAP//////////"/>
                </a:ext>
              </a:extLst>
            </p:cNvSpPr>
            <p:nvPr/>
          </p:nvSpPr>
          <p:spPr>
            <a:xfrm>
              <a:off x="5043170" y="2364740"/>
              <a:ext cx="335915" cy="186055"/>
            </a:xfrm>
            <a:custGeom>
              <a:avLst/>
              <a:gdLst/>
              <a:ahLst/>
              <a:cxnLst/>
              <a:rect l="0" t="0" r="335915" b="186055"/>
              <a:pathLst>
                <a:path w="335915" h="186055">
                  <a:moveTo>
                    <a:pt x="315946" y="19954"/>
                  </a:moveTo>
                  <a:lnTo>
                    <a:pt x="315946" y="166100"/>
                  </a:lnTo>
                  <a:lnTo>
                    <a:pt x="19968" y="166100"/>
                  </a:lnTo>
                  <a:lnTo>
                    <a:pt x="19968" y="19954"/>
                  </a:lnTo>
                  <a:close/>
                  <a:moveTo>
                    <a:pt x="9957" y="17"/>
                  </a:moveTo>
                  <a:cubicBezTo>
                    <a:pt x="4476" y="17"/>
                    <a:pt x="17" y="4491"/>
                    <a:pt x="17" y="10021"/>
                  </a:cubicBezTo>
                  <a:lnTo>
                    <a:pt x="17" y="176033"/>
                  </a:lnTo>
                  <a:cubicBezTo>
                    <a:pt x="17" y="181563"/>
                    <a:pt x="4476" y="186037"/>
                    <a:pt x="9957" y="186037"/>
                  </a:cubicBezTo>
                  <a:lnTo>
                    <a:pt x="325957" y="186037"/>
                  </a:lnTo>
                  <a:cubicBezTo>
                    <a:pt x="331438" y="186037"/>
                    <a:pt x="335915" y="181563"/>
                    <a:pt x="335915" y="176033"/>
                  </a:cubicBezTo>
                  <a:lnTo>
                    <a:pt x="335915" y="10021"/>
                  </a:lnTo>
                  <a:cubicBezTo>
                    <a:pt x="335915" y="4491"/>
                    <a:pt x="331438" y="17"/>
                    <a:pt x="325957"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51" name="Google Shape;1282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8AAMMOAADZIAAAeg8AAAAAAAAmAAAACAAAAP//////////"/>
                </a:ext>
              </a:extLst>
            </p:cNvSpPr>
            <p:nvPr/>
          </p:nvSpPr>
          <p:spPr>
            <a:xfrm>
              <a:off x="5082540" y="2399665"/>
              <a:ext cx="257175" cy="116205"/>
            </a:xfrm>
            <a:custGeom>
              <a:avLst/>
              <a:gdLst/>
              <a:ahLst/>
              <a:cxnLst/>
              <a:rect l="0" t="0" r="257175" b="116205"/>
              <a:pathLst>
                <a:path w="257175" h="116205">
                  <a:moveTo>
                    <a:pt x="212224" y="19870"/>
                  </a:moveTo>
                  <a:cubicBezTo>
                    <a:pt x="215673" y="31883"/>
                    <a:pt x="225138" y="41318"/>
                    <a:pt x="237242" y="44756"/>
                  </a:cubicBezTo>
                  <a:lnTo>
                    <a:pt x="237242" y="71448"/>
                  </a:lnTo>
                  <a:cubicBezTo>
                    <a:pt x="225138" y="74938"/>
                    <a:pt x="215673" y="84321"/>
                    <a:pt x="212224" y="96387"/>
                  </a:cubicBezTo>
                  <a:lnTo>
                    <a:pt x="44897" y="96387"/>
                  </a:lnTo>
                  <a:cubicBezTo>
                    <a:pt x="41431" y="84321"/>
                    <a:pt x="31984" y="74886"/>
                    <a:pt x="19862" y="71448"/>
                  </a:cubicBezTo>
                  <a:lnTo>
                    <a:pt x="19862" y="44756"/>
                  </a:lnTo>
                  <a:cubicBezTo>
                    <a:pt x="31984" y="41318"/>
                    <a:pt x="41431" y="31883"/>
                    <a:pt x="44897" y="19870"/>
                  </a:cubicBezTo>
                  <a:close/>
                  <a:moveTo>
                    <a:pt x="36329" y="17"/>
                  </a:moveTo>
                  <a:cubicBezTo>
                    <a:pt x="30805" y="17"/>
                    <a:pt x="26354" y="4454"/>
                    <a:pt x="26354" y="9961"/>
                  </a:cubicBezTo>
                  <a:cubicBezTo>
                    <a:pt x="26354" y="18975"/>
                    <a:pt x="19018" y="26324"/>
                    <a:pt x="9940" y="26324"/>
                  </a:cubicBezTo>
                  <a:cubicBezTo>
                    <a:pt x="4415" y="26324"/>
                    <a:pt x="0" y="30778"/>
                    <a:pt x="0" y="36285"/>
                  </a:cubicBezTo>
                  <a:lnTo>
                    <a:pt x="0" y="79972"/>
                  </a:lnTo>
                  <a:cubicBezTo>
                    <a:pt x="0" y="85426"/>
                    <a:pt x="4415" y="89880"/>
                    <a:pt x="9940" y="89880"/>
                  </a:cubicBezTo>
                  <a:cubicBezTo>
                    <a:pt x="19018" y="89880"/>
                    <a:pt x="26354" y="97229"/>
                    <a:pt x="26354" y="106296"/>
                  </a:cubicBezTo>
                  <a:cubicBezTo>
                    <a:pt x="26354" y="111750"/>
                    <a:pt x="30805" y="116187"/>
                    <a:pt x="36329" y="116187"/>
                  </a:cubicBezTo>
                  <a:lnTo>
                    <a:pt x="220775" y="116187"/>
                  </a:lnTo>
                  <a:cubicBezTo>
                    <a:pt x="226299" y="116187"/>
                    <a:pt x="230767" y="111750"/>
                    <a:pt x="230767" y="106296"/>
                  </a:cubicBezTo>
                  <a:cubicBezTo>
                    <a:pt x="230767" y="97229"/>
                    <a:pt x="238086" y="89880"/>
                    <a:pt x="247182" y="89880"/>
                  </a:cubicBezTo>
                  <a:cubicBezTo>
                    <a:pt x="252706" y="89880"/>
                    <a:pt x="257157" y="85426"/>
                    <a:pt x="257157" y="79972"/>
                  </a:cubicBezTo>
                  <a:lnTo>
                    <a:pt x="257157" y="36285"/>
                  </a:lnTo>
                  <a:cubicBezTo>
                    <a:pt x="257157" y="30778"/>
                    <a:pt x="252706" y="26324"/>
                    <a:pt x="247182" y="26324"/>
                  </a:cubicBezTo>
                  <a:cubicBezTo>
                    <a:pt x="238086" y="26324"/>
                    <a:pt x="230767" y="18975"/>
                    <a:pt x="230767" y="9961"/>
                  </a:cubicBezTo>
                  <a:cubicBezTo>
                    <a:pt x="230767" y="4454"/>
                    <a:pt x="226299" y="17"/>
                    <a:pt x="22077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50" name="Google Shape;1282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B8AAO8OAAA+IAAATg8AAAAAAAAmAAAACAAAAP//////////"/>
                </a:ext>
              </a:extLst>
            </p:cNvSpPr>
            <p:nvPr/>
          </p:nvSpPr>
          <p:spPr>
            <a:xfrm>
              <a:off x="5179060" y="2427605"/>
              <a:ext cx="62230" cy="60325"/>
            </a:xfrm>
            <a:custGeom>
              <a:avLst/>
              <a:gdLst/>
              <a:ahLst/>
              <a:cxnLst/>
              <a:rect l="0" t="0" r="62230" b="60325"/>
              <a:pathLst>
                <a:path w="62230" h="60325">
                  <a:moveTo>
                    <a:pt x="32209" y="20120"/>
                  </a:moveTo>
                  <a:cubicBezTo>
                    <a:pt x="37306" y="20120"/>
                    <a:pt x="42210" y="24137"/>
                    <a:pt x="42245" y="30162"/>
                  </a:cubicBezTo>
                  <a:cubicBezTo>
                    <a:pt x="42245" y="35743"/>
                    <a:pt x="37765" y="40258"/>
                    <a:pt x="32226" y="40258"/>
                  </a:cubicBezTo>
                  <a:lnTo>
                    <a:pt x="32226" y="40204"/>
                  </a:lnTo>
                  <a:cubicBezTo>
                    <a:pt x="23389" y="40151"/>
                    <a:pt x="18962" y="29362"/>
                    <a:pt x="25259" y="23070"/>
                  </a:cubicBezTo>
                  <a:cubicBezTo>
                    <a:pt x="27287" y="21026"/>
                    <a:pt x="29774" y="20120"/>
                    <a:pt x="32209" y="20120"/>
                  </a:cubicBezTo>
                  <a:close/>
                  <a:moveTo>
                    <a:pt x="32226" y="0"/>
                  </a:moveTo>
                  <a:cubicBezTo>
                    <a:pt x="20144" y="0"/>
                    <a:pt x="9225" y="7358"/>
                    <a:pt x="4586" y="18627"/>
                  </a:cubicBezTo>
                  <a:cubicBezTo>
                    <a:pt x="0" y="29895"/>
                    <a:pt x="2558" y="42888"/>
                    <a:pt x="11148" y="51526"/>
                  </a:cubicBezTo>
                  <a:cubicBezTo>
                    <a:pt x="16828" y="57267"/>
                    <a:pt x="24483" y="60307"/>
                    <a:pt x="32262" y="60307"/>
                  </a:cubicBezTo>
                  <a:cubicBezTo>
                    <a:pt x="36124" y="60307"/>
                    <a:pt x="40023" y="59560"/>
                    <a:pt x="43727" y="58014"/>
                  </a:cubicBezTo>
                  <a:cubicBezTo>
                    <a:pt x="54928" y="53339"/>
                    <a:pt x="62159" y="42337"/>
                    <a:pt x="62212" y="30162"/>
                  </a:cubicBezTo>
                  <a:cubicBezTo>
                    <a:pt x="62159" y="13526"/>
                    <a:pt x="48736" y="0"/>
                    <a:pt x="322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53" name="Google Shape;12830;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0hAAASDgAAxCMAACoQAAAQAAAAJgAAAAgAAAD/////AAAAAA=="/>
              </a:ext>
            </a:extLst>
          </p:cNvGrpSpPr>
          <p:nvPr/>
        </p:nvGrpSpPr>
        <p:grpSpPr>
          <a:xfrm>
            <a:off x="5474335" y="2287270"/>
            <a:ext cx="339725" cy="340360"/>
            <a:chOff x="5474335" y="2287270"/>
            <a:chExt cx="339725" cy="340360"/>
          </a:xfrm>
        </p:grpSpPr>
        <p:sp>
          <p:nvSpPr>
            <p:cNvPr id="156" name="Google Shape;1283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yIAAA8PAABLIgAALw8AAAAAAAAmAAAACAAAAP//////////"/>
                </a:ext>
              </a:extLst>
            </p:cNvSpPr>
            <p:nvPr/>
          </p:nvSpPr>
          <p:spPr>
            <a:xfrm>
              <a:off x="5554345" y="2447925"/>
              <a:ext cx="20320" cy="20320"/>
            </a:xfrm>
            <a:custGeom>
              <a:avLst/>
              <a:gdLst/>
              <a:ahLst/>
              <a:cxnLst/>
              <a:rect l="0" t="0" r="20320" b="20320"/>
              <a:pathLst>
                <a:path w="20320" h="20320">
                  <a:moveTo>
                    <a:pt x="10133" y="18"/>
                  </a:moveTo>
                  <a:cubicBezTo>
                    <a:pt x="4502" y="18"/>
                    <a:pt x="18" y="4555"/>
                    <a:pt x="18" y="10187"/>
                  </a:cubicBezTo>
                  <a:cubicBezTo>
                    <a:pt x="18" y="15765"/>
                    <a:pt x="4502" y="20320"/>
                    <a:pt x="10133" y="20320"/>
                  </a:cubicBezTo>
                  <a:cubicBezTo>
                    <a:pt x="15765" y="20320"/>
                    <a:pt x="20320" y="15765"/>
                    <a:pt x="20320" y="10187"/>
                  </a:cubicBezTo>
                  <a:cubicBezTo>
                    <a:pt x="20320" y="4555"/>
                    <a:pt x="15765" y="18"/>
                    <a:pt x="10133"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55" name="Google Shape;1283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SEAAJIOAADEIwAAKhAAAAAAAAAmAAAACAAAAP//////////"/>
                </a:ext>
              </a:extLst>
            </p:cNvSpPr>
            <p:nvPr/>
          </p:nvSpPr>
          <p:spPr>
            <a:xfrm>
              <a:off x="5474335" y="2368550"/>
              <a:ext cx="339725" cy="259080"/>
            </a:xfrm>
            <a:custGeom>
              <a:avLst/>
              <a:gdLst/>
              <a:ahLst/>
              <a:cxnLst/>
              <a:rect l="0" t="0" r="339725" b="259080"/>
              <a:pathLst>
                <a:path w="339725" h="259080">
                  <a:moveTo>
                    <a:pt x="80268" y="21682"/>
                  </a:moveTo>
                  <a:cubicBezTo>
                    <a:pt x="87792" y="24393"/>
                    <a:pt x="93910" y="29972"/>
                    <a:pt x="97302" y="37258"/>
                  </a:cubicBezTo>
                  <a:cubicBezTo>
                    <a:pt x="98972" y="40830"/>
                    <a:pt x="102541" y="43013"/>
                    <a:pt x="106356" y="43013"/>
                  </a:cubicBezTo>
                  <a:cubicBezTo>
                    <a:pt x="107129" y="43013"/>
                    <a:pt x="107920" y="42925"/>
                    <a:pt x="108712" y="42731"/>
                  </a:cubicBezTo>
                  <a:cubicBezTo>
                    <a:pt x="115673" y="40866"/>
                    <a:pt x="122828" y="39915"/>
                    <a:pt x="130053" y="39863"/>
                  </a:cubicBezTo>
                  <a:lnTo>
                    <a:pt x="209671" y="39863"/>
                  </a:lnTo>
                  <a:cubicBezTo>
                    <a:pt x="259087" y="39863"/>
                    <a:pt x="299274" y="80095"/>
                    <a:pt x="299274" y="129566"/>
                  </a:cubicBezTo>
                  <a:cubicBezTo>
                    <a:pt x="299221" y="165170"/>
                    <a:pt x="278091" y="197377"/>
                    <a:pt x="245498" y="211615"/>
                  </a:cubicBezTo>
                  <a:cubicBezTo>
                    <a:pt x="241894" y="213199"/>
                    <a:pt x="239503" y="216824"/>
                    <a:pt x="239556" y="220749"/>
                  </a:cubicBezTo>
                  <a:lnTo>
                    <a:pt x="239556" y="239140"/>
                  </a:lnTo>
                  <a:lnTo>
                    <a:pt x="219656" y="239140"/>
                  </a:lnTo>
                  <a:lnTo>
                    <a:pt x="219656" y="229196"/>
                  </a:lnTo>
                  <a:cubicBezTo>
                    <a:pt x="219656" y="223670"/>
                    <a:pt x="215191" y="219217"/>
                    <a:pt x="209671" y="219217"/>
                  </a:cubicBezTo>
                  <a:lnTo>
                    <a:pt x="130053" y="219217"/>
                  </a:lnTo>
                  <a:cubicBezTo>
                    <a:pt x="124533" y="219217"/>
                    <a:pt x="120121" y="223670"/>
                    <a:pt x="120121" y="229196"/>
                  </a:cubicBezTo>
                  <a:lnTo>
                    <a:pt x="120121" y="239140"/>
                  </a:lnTo>
                  <a:lnTo>
                    <a:pt x="100221" y="239140"/>
                  </a:lnTo>
                  <a:lnTo>
                    <a:pt x="100221" y="220643"/>
                  </a:lnTo>
                  <a:cubicBezTo>
                    <a:pt x="100168" y="216718"/>
                    <a:pt x="97830" y="213093"/>
                    <a:pt x="94226" y="211562"/>
                  </a:cubicBezTo>
                  <a:cubicBezTo>
                    <a:pt x="73570" y="202533"/>
                    <a:pt x="57115" y="186060"/>
                    <a:pt x="48044" y="165434"/>
                  </a:cubicBezTo>
                  <a:cubicBezTo>
                    <a:pt x="46445" y="161773"/>
                    <a:pt x="42894" y="159432"/>
                    <a:pt x="38903" y="159432"/>
                  </a:cubicBezTo>
                  <a:lnTo>
                    <a:pt x="19900" y="159432"/>
                  </a:lnTo>
                  <a:lnTo>
                    <a:pt x="19900" y="119570"/>
                  </a:lnTo>
                  <a:lnTo>
                    <a:pt x="32539" y="119570"/>
                  </a:lnTo>
                  <a:cubicBezTo>
                    <a:pt x="37268" y="119570"/>
                    <a:pt x="41294" y="116226"/>
                    <a:pt x="42261" y="111597"/>
                  </a:cubicBezTo>
                  <a:cubicBezTo>
                    <a:pt x="46603" y="90285"/>
                    <a:pt x="58873" y="71207"/>
                    <a:pt x="76805" y="57831"/>
                  </a:cubicBezTo>
                  <a:cubicBezTo>
                    <a:pt x="80268" y="55227"/>
                    <a:pt x="81639" y="50757"/>
                    <a:pt x="80321" y="46673"/>
                  </a:cubicBezTo>
                  <a:lnTo>
                    <a:pt x="80268" y="46550"/>
                  </a:lnTo>
                  <a:lnTo>
                    <a:pt x="80268" y="21682"/>
                  </a:lnTo>
                  <a:close/>
                  <a:moveTo>
                    <a:pt x="70335" y="0"/>
                  </a:moveTo>
                  <a:cubicBezTo>
                    <a:pt x="64815" y="0"/>
                    <a:pt x="60403" y="4470"/>
                    <a:pt x="60403" y="9996"/>
                  </a:cubicBezTo>
                  <a:lnTo>
                    <a:pt x="60403" y="45442"/>
                  </a:lnTo>
                  <a:cubicBezTo>
                    <a:pt x="43263" y="59468"/>
                    <a:pt x="30834" y="78387"/>
                    <a:pt x="24734" y="99648"/>
                  </a:cubicBezTo>
                  <a:lnTo>
                    <a:pt x="9985" y="99648"/>
                  </a:lnTo>
                  <a:cubicBezTo>
                    <a:pt x="4465" y="99648"/>
                    <a:pt x="0" y="104118"/>
                    <a:pt x="0" y="109644"/>
                  </a:cubicBezTo>
                  <a:lnTo>
                    <a:pt x="0" y="169411"/>
                  </a:lnTo>
                  <a:cubicBezTo>
                    <a:pt x="0" y="174885"/>
                    <a:pt x="4465" y="179355"/>
                    <a:pt x="9985" y="179355"/>
                  </a:cubicBezTo>
                  <a:lnTo>
                    <a:pt x="32645" y="179355"/>
                  </a:lnTo>
                  <a:cubicBezTo>
                    <a:pt x="43105" y="199876"/>
                    <a:pt x="59770" y="216507"/>
                    <a:pt x="80321" y="226979"/>
                  </a:cubicBezTo>
                  <a:lnTo>
                    <a:pt x="80321" y="249136"/>
                  </a:lnTo>
                  <a:cubicBezTo>
                    <a:pt x="80321" y="254610"/>
                    <a:pt x="84715" y="259062"/>
                    <a:pt x="90235" y="259062"/>
                  </a:cubicBezTo>
                  <a:lnTo>
                    <a:pt x="130053" y="259062"/>
                  </a:lnTo>
                  <a:cubicBezTo>
                    <a:pt x="135573" y="259062"/>
                    <a:pt x="140021" y="254610"/>
                    <a:pt x="140021" y="249136"/>
                  </a:cubicBezTo>
                  <a:lnTo>
                    <a:pt x="140021" y="239140"/>
                  </a:lnTo>
                  <a:lnTo>
                    <a:pt x="199738" y="239140"/>
                  </a:lnTo>
                  <a:lnTo>
                    <a:pt x="199738" y="249136"/>
                  </a:lnTo>
                  <a:cubicBezTo>
                    <a:pt x="199738" y="254610"/>
                    <a:pt x="204151" y="259062"/>
                    <a:pt x="209671" y="259062"/>
                  </a:cubicBezTo>
                  <a:lnTo>
                    <a:pt x="249489" y="259062"/>
                  </a:lnTo>
                  <a:cubicBezTo>
                    <a:pt x="255009" y="259062"/>
                    <a:pt x="259456" y="254610"/>
                    <a:pt x="259456" y="249136"/>
                  </a:cubicBezTo>
                  <a:lnTo>
                    <a:pt x="259456" y="227084"/>
                  </a:lnTo>
                  <a:cubicBezTo>
                    <a:pt x="293385" y="209696"/>
                    <a:pt x="315887" y="175958"/>
                    <a:pt x="318805" y="137961"/>
                  </a:cubicBezTo>
                  <a:cubicBezTo>
                    <a:pt x="323165" y="136465"/>
                    <a:pt x="327190" y="134072"/>
                    <a:pt x="330478" y="130886"/>
                  </a:cubicBezTo>
                  <a:cubicBezTo>
                    <a:pt x="336367" y="125360"/>
                    <a:pt x="339725" y="117652"/>
                    <a:pt x="339725" y="109644"/>
                  </a:cubicBezTo>
                  <a:lnTo>
                    <a:pt x="339725" y="89704"/>
                  </a:lnTo>
                  <a:cubicBezTo>
                    <a:pt x="339725" y="84178"/>
                    <a:pt x="335259" y="79725"/>
                    <a:pt x="329792" y="79725"/>
                  </a:cubicBezTo>
                  <a:cubicBezTo>
                    <a:pt x="324272" y="79725"/>
                    <a:pt x="319807" y="84178"/>
                    <a:pt x="319807" y="89704"/>
                  </a:cubicBezTo>
                  <a:lnTo>
                    <a:pt x="319807" y="109644"/>
                  </a:lnTo>
                  <a:cubicBezTo>
                    <a:pt x="319807" y="111439"/>
                    <a:pt x="319227" y="113252"/>
                    <a:pt x="318172" y="114783"/>
                  </a:cubicBezTo>
                  <a:cubicBezTo>
                    <a:pt x="310947" y="61281"/>
                    <a:pt x="265082" y="19940"/>
                    <a:pt x="209671" y="19940"/>
                  </a:cubicBezTo>
                  <a:lnTo>
                    <a:pt x="130053" y="19940"/>
                  </a:lnTo>
                  <a:cubicBezTo>
                    <a:pt x="123777" y="19993"/>
                    <a:pt x="117519" y="20574"/>
                    <a:pt x="111313" y="21788"/>
                  </a:cubicBezTo>
                  <a:cubicBezTo>
                    <a:pt x="102084" y="8184"/>
                    <a:pt x="86737" y="53"/>
                    <a:pt x="70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54" name="Google Shape;1283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iIAABIOAAAHIwAAsQ4AAAAAAAAmAAAACAAAAP//////////"/>
                </a:ext>
              </a:extLst>
            </p:cNvSpPr>
            <p:nvPr/>
          </p:nvSpPr>
          <p:spPr>
            <a:xfrm>
              <a:off x="5594350" y="2287270"/>
              <a:ext cx="99695" cy="100965"/>
            </a:xfrm>
            <a:custGeom>
              <a:avLst/>
              <a:gdLst/>
              <a:ahLst/>
              <a:cxnLst/>
              <a:rect l="0" t="0" r="99695" b="100965"/>
              <a:pathLst>
                <a:path w="99695" h="100965">
                  <a:moveTo>
                    <a:pt x="49812" y="19936"/>
                  </a:moveTo>
                  <a:cubicBezTo>
                    <a:pt x="66029" y="19936"/>
                    <a:pt x="79745" y="34223"/>
                    <a:pt x="79745" y="51168"/>
                  </a:cubicBezTo>
                  <a:cubicBezTo>
                    <a:pt x="79692" y="67656"/>
                    <a:pt x="66345" y="81028"/>
                    <a:pt x="49812" y="81028"/>
                  </a:cubicBezTo>
                  <a:cubicBezTo>
                    <a:pt x="33278" y="81028"/>
                    <a:pt x="19931" y="67656"/>
                    <a:pt x="19931" y="51168"/>
                  </a:cubicBezTo>
                  <a:cubicBezTo>
                    <a:pt x="19931" y="34223"/>
                    <a:pt x="33595" y="19936"/>
                    <a:pt x="49812" y="19936"/>
                  </a:cubicBezTo>
                  <a:close/>
                  <a:moveTo>
                    <a:pt x="49812" y="17"/>
                  </a:moveTo>
                  <a:cubicBezTo>
                    <a:pt x="36536" y="17"/>
                    <a:pt x="23928" y="5489"/>
                    <a:pt x="14403" y="15413"/>
                  </a:cubicBezTo>
                  <a:cubicBezTo>
                    <a:pt x="5159" y="25038"/>
                    <a:pt x="0" y="37848"/>
                    <a:pt x="0" y="51168"/>
                  </a:cubicBezTo>
                  <a:cubicBezTo>
                    <a:pt x="0" y="78653"/>
                    <a:pt x="22273" y="100965"/>
                    <a:pt x="49812" y="100965"/>
                  </a:cubicBezTo>
                  <a:cubicBezTo>
                    <a:pt x="77350" y="100965"/>
                    <a:pt x="99695" y="78653"/>
                    <a:pt x="99695" y="51168"/>
                  </a:cubicBezTo>
                  <a:cubicBezTo>
                    <a:pt x="99642" y="37848"/>
                    <a:pt x="94483" y="25038"/>
                    <a:pt x="85221" y="15413"/>
                  </a:cubicBezTo>
                  <a:cubicBezTo>
                    <a:pt x="75766" y="5489"/>
                    <a:pt x="63106" y="17"/>
                    <a:pt x="49812"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57" name="Google Shape;12834;p73"/>
          <p:cNvGrpSpPr>
            <a:extLst>
              <a:ext uri="smNativeData">
                <pr:smNativeData xmlns:pr="smNativeData" xmlns="smNativeData" val="SMDATA_6_r2NKZxMAAAAlAAAAAQAAAA8BAAAAkAAAAEgAAACQAAAASAAAAAAAAAAAAAAAAAAAABcAAAAUAAAAAAAAAAAAAAD/fwAA/38AAAAAAAAJAAAABAAAAAQAAAAfAAAAVAAAAAAAAAAAAAAAAAAAAAAAAAAAAAAAAAAAAAAAAAAAAAAAAAAAAAAAAAAAAAAAAAAAAAAAAAAAAAAAAAAAAAAAAAAAAAAAAAAAAAAAAAAAAAAAAAAAACEAAAAYAAAAFAAAACIkAAASDgAATyYAACoQAAAQAAAAJgAAAAgAAAD/////AAAAAA=="/>
              </a:ext>
            </a:extLst>
          </p:cNvGrpSpPr>
          <p:nvPr/>
        </p:nvGrpSpPr>
        <p:grpSpPr>
          <a:xfrm>
            <a:off x="5873750" y="2287270"/>
            <a:ext cx="353695" cy="340360"/>
            <a:chOff x="5873750" y="2287270"/>
            <a:chExt cx="353695" cy="340360"/>
          </a:xfrm>
        </p:grpSpPr>
        <p:sp>
          <p:nvSpPr>
            <p:cNvPr id="161" name="Google Shape;1283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SQAAPIOAABgJQAAlg8AAAAAAAAmAAAACAAAAP//////////"/>
                </a:ext>
              </a:extLst>
            </p:cNvSpPr>
            <p:nvPr/>
          </p:nvSpPr>
          <p:spPr>
            <a:xfrm>
              <a:off x="5969635" y="2429510"/>
              <a:ext cx="106045" cy="104140"/>
            </a:xfrm>
            <a:custGeom>
              <a:avLst/>
              <a:gdLst/>
              <a:ahLst/>
              <a:cxnLst/>
              <a:rect l="0" t="0" r="106045" b="104140"/>
              <a:pathLst>
                <a:path w="106045" h="104140">
                  <a:moveTo>
                    <a:pt x="95123" y="0"/>
                  </a:moveTo>
                  <a:cubicBezTo>
                    <a:pt x="92581" y="0"/>
                    <a:pt x="90039" y="982"/>
                    <a:pt x="88093" y="2912"/>
                  </a:cubicBezTo>
                  <a:lnTo>
                    <a:pt x="79888" y="11117"/>
                  </a:lnTo>
                  <a:cubicBezTo>
                    <a:pt x="75768" y="9158"/>
                    <a:pt x="71386" y="8210"/>
                    <a:pt x="67056" y="8210"/>
                  </a:cubicBezTo>
                  <a:cubicBezTo>
                    <a:pt x="57641" y="8210"/>
                    <a:pt x="48455" y="12684"/>
                    <a:pt x="42723" y="20807"/>
                  </a:cubicBezTo>
                  <a:cubicBezTo>
                    <a:pt x="34308" y="32684"/>
                    <a:pt x="35728" y="48842"/>
                    <a:pt x="46001" y="59105"/>
                  </a:cubicBezTo>
                  <a:cubicBezTo>
                    <a:pt x="52242" y="65368"/>
                    <a:pt x="47807" y="76070"/>
                    <a:pt x="38971" y="76070"/>
                  </a:cubicBezTo>
                  <a:cubicBezTo>
                    <a:pt x="30118" y="76070"/>
                    <a:pt x="25735" y="65368"/>
                    <a:pt x="31976" y="59105"/>
                  </a:cubicBezTo>
                  <a:cubicBezTo>
                    <a:pt x="35833" y="55245"/>
                    <a:pt x="35833" y="48947"/>
                    <a:pt x="31976" y="45070"/>
                  </a:cubicBezTo>
                  <a:cubicBezTo>
                    <a:pt x="30048" y="43123"/>
                    <a:pt x="27506" y="42140"/>
                    <a:pt x="24964" y="42140"/>
                  </a:cubicBezTo>
                  <a:cubicBezTo>
                    <a:pt x="22422" y="42140"/>
                    <a:pt x="19880" y="43123"/>
                    <a:pt x="17951" y="45070"/>
                  </a:cubicBezTo>
                  <a:cubicBezTo>
                    <a:pt x="9010" y="53982"/>
                    <a:pt x="6679" y="67596"/>
                    <a:pt x="12131" y="78982"/>
                  </a:cubicBezTo>
                  <a:lnTo>
                    <a:pt x="3874" y="87239"/>
                  </a:lnTo>
                  <a:cubicBezTo>
                    <a:pt x="0" y="91052"/>
                    <a:pt x="0" y="97351"/>
                    <a:pt x="3874" y="101228"/>
                  </a:cubicBezTo>
                  <a:cubicBezTo>
                    <a:pt x="5820" y="103158"/>
                    <a:pt x="8362" y="104122"/>
                    <a:pt x="10904" y="104122"/>
                  </a:cubicBezTo>
                  <a:cubicBezTo>
                    <a:pt x="13446" y="104122"/>
                    <a:pt x="15988" y="103158"/>
                    <a:pt x="17951" y="101228"/>
                  </a:cubicBezTo>
                  <a:lnTo>
                    <a:pt x="26156" y="93023"/>
                  </a:lnTo>
                  <a:cubicBezTo>
                    <a:pt x="30258" y="94982"/>
                    <a:pt x="34623" y="95912"/>
                    <a:pt x="38918" y="95912"/>
                  </a:cubicBezTo>
                  <a:cubicBezTo>
                    <a:pt x="48350" y="95912"/>
                    <a:pt x="57519" y="91421"/>
                    <a:pt x="63251" y="83316"/>
                  </a:cubicBezTo>
                  <a:cubicBezTo>
                    <a:pt x="71684" y="71456"/>
                    <a:pt x="70299" y="55298"/>
                    <a:pt x="60026" y="45070"/>
                  </a:cubicBezTo>
                  <a:cubicBezTo>
                    <a:pt x="53785" y="38772"/>
                    <a:pt x="58237" y="28070"/>
                    <a:pt x="67073" y="28070"/>
                  </a:cubicBezTo>
                  <a:cubicBezTo>
                    <a:pt x="75909" y="28070"/>
                    <a:pt x="80309" y="38772"/>
                    <a:pt x="74050" y="45070"/>
                  </a:cubicBezTo>
                  <a:cubicBezTo>
                    <a:pt x="70194" y="48947"/>
                    <a:pt x="70194" y="55193"/>
                    <a:pt x="74050" y="59105"/>
                  </a:cubicBezTo>
                  <a:cubicBezTo>
                    <a:pt x="75996" y="61052"/>
                    <a:pt x="78538" y="62017"/>
                    <a:pt x="81063" y="62017"/>
                  </a:cubicBezTo>
                  <a:cubicBezTo>
                    <a:pt x="83605" y="62017"/>
                    <a:pt x="86147" y="61052"/>
                    <a:pt x="88093" y="59105"/>
                  </a:cubicBezTo>
                  <a:cubicBezTo>
                    <a:pt x="97034" y="50158"/>
                    <a:pt x="99365" y="36596"/>
                    <a:pt x="93966" y="25158"/>
                  </a:cubicBezTo>
                  <a:lnTo>
                    <a:pt x="102170" y="16954"/>
                  </a:lnTo>
                  <a:cubicBezTo>
                    <a:pt x="106027" y="13070"/>
                    <a:pt x="106027" y="6772"/>
                    <a:pt x="102170" y="2912"/>
                  </a:cubicBezTo>
                  <a:cubicBezTo>
                    <a:pt x="100207" y="982"/>
                    <a:pt x="97665" y="0"/>
                    <a:pt x="951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60" name="Google Shape;1283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iUAAJkOAAB3JQAAzg4AAAAAAAAmAAAACAAAAP//////////"/>
                </a:ext>
              </a:extLst>
            </p:cNvSpPr>
            <p:nvPr/>
          </p:nvSpPr>
          <p:spPr>
            <a:xfrm>
              <a:off x="6054090" y="2372995"/>
              <a:ext cx="36195" cy="33655"/>
            </a:xfrm>
            <a:custGeom>
              <a:avLst/>
              <a:gdLst/>
              <a:ahLst/>
              <a:cxnLst/>
              <a:rect l="0" t="0" r="36195" b="33655"/>
              <a:pathLst>
                <a:path w="36195" h="33655">
                  <a:moveTo>
                    <a:pt x="10971" y="17"/>
                  </a:moveTo>
                  <a:cubicBezTo>
                    <a:pt x="8419" y="17"/>
                    <a:pt x="5849" y="975"/>
                    <a:pt x="3917" y="2907"/>
                  </a:cubicBezTo>
                  <a:cubicBezTo>
                    <a:pt x="0" y="6755"/>
                    <a:pt x="0" y="13005"/>
                    <a:pt x="3917" y="16836"/>
                  </a:cubicBezTo>
                  <a:lnTo>
                    <a:pt x="18097" y="30764"/>
                  </a:lnTo>
                  <a:cubicBezTo>
                    <a:pt x="20047" y="32697"/>
                    <a:pt x="22617" y="33655"/>
                    <a:pt x="25187" y="33655"/>
                  </a:cubicBezTo>
                  <a:cubicBezTo>
                    <a:pt x="27757" y="33655"/>
                    <a:pt x="30327" y="32697"/>
                    <a:pt x="32277" y="30764"/>
                  </a:cubicBezTo>
                  <a:cubicBezTo>
                    <a:pt x="36177" y="26934"/>
                    <a:pt x="36177" y="20683"/>
                    <a:pt x="32277" y="16836"/>
                  </a:cubicBezTo>
                  <a:lnTo>
                    <a:pt x="18097" y="2907"/>
                  </a:lnTo>
                  <a:cubicBezTo>
                    <a:pt x="16129" y="992"/>
                    <a:pt x="13559" y="17"/>
                    <a:pt x="10971"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59" name="Google Shape;1283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UAANsOAAC5JQAAEQ8AAAAAAAAmAAAACAAAAP//////////"/>
                </a:ext>
              </a:extLst>
            </p:cNvSpPr>
            <p:nvPr/>
          </p:nvSpPr>
          <p:spPr>
            <a:xfrm>
              <a:off x="6096000" y="2414905"/>
              <a:ext cx="36195" cy="34290"/>
            </a:xfrm>
            <a:custGeom>
              <a:avLst/>
              <a:gdLst/>
              <a:ahLst/>
              <a:cxnLst/>
              <a:rect l="0" t="0" r="36195" b="34290"/>
              <a:pathLst>
                <a:path w="36195" h="34290">
                  <a:moveTo>
                    <a:pt x="10991" y="0"/>
                  </a:moveTo>
                  <a:cubicBezTo>
                    <a:pt x="8424" y="0"/>
                    <a:pt x="5858" y="975"/>
                    <a:pt x="3911" y="2942"/>
                  </a:cubicBezTo>
                  <a:cubicBezTo>
                    <a:pt x="17" y="6840"/>
                    <a:pt x="17" y="13202"/>
                    <a:pt x="3911" y="17118"/>
                  </a:cubicBezTo>
                  <a:lnTo>
                    <a:pt x="18070" y="31277"/>
                  </a:lnTo>
                  <a:cubicBezTo>
                    <a:pt x="20017" y="33298"/>
                    <a:pt x="22584" y="34272"/>
                    <a:pt x="25150" y="34272"/>
                  </a:cubicBezTo>
                  <a:cubicBezTo>
                    <a:pt x="27717" y="34272"/>
                    <a:pt x="30283" y="33298"/>
                    <a:pt x="32230" y="31348"/>
                  </a:cubicBezTo>
                  <a:cubicBezTo>
                    <a:pt x="36195" y="27379"/>
                    <a:pt x="36141" y="21070"/>
                    <a:pt x="32230" y="17118"/>
                  </a:cubicBezTo>
                  <a:lnTo>
                    <a:pt x="18070" y="2958"/>
                  </a:lnTo>
                  <a:cubicBezTo>
                    <a:pt x="16124" y="975"/>
                    <a:pt x="13557" y="0"/>
                    <a:pt x="109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58" name="Google Shape;1283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QAABIOAABPJgAAKhAAAAAAAAAmAAAACAAAAP//////////"/>
                </a:ext>
              </a:extLst>
            </p:cNvSpPr>
            <p:nvPr/>
          </p:nvSpPr>
          <p:spPr>
            <a:xfrm>
              <a:off x="5873750" y="2287270"/>
              <a:ext cx="353695" cy="340360"/>
            </a:xfrm>
            <a:custGeom>
              <a:avLst/>
              <a:gdLst/>
              <a:ahLst/>
              <a:cxnLst/>
              <a:rect l="0" t="0" r="353695" b="340360"/>
              <a:pathLst>
                <a:path w="353695" h="340360">
                  <a:moveTo>
                    <a:pt x="261758" y="71520"/>
                  </a:moveTo>
                  <a:cubicBezTo>
                    <a:pt x="262392" y="71520"/>
                    <a:pt x="263026" y="71573"/>
                    <a:pt x="263677" y="71696"/>
                  </a:cubicBezTo>
                  <a:cubicBezTo>
                    <a:pt x="268344" y="72647"/>
                    <a:pt x="271707" y="76751"/>
                    <a:pt x="271707" y="81488"/>
                  </a:cubicBezTo>
                  <a:cubicBezTo>
                    <a:pt x="271707" y="84148"/>
                    <a:pt x="270633" y="86684"/>
                    <a:pt x="268784" y="88551"/>
                  </a:cubicBezTo>
                  <a:cubicBezTo>
                    <a:pt x="266829" y="90470"/>
                    <a:pt x="264276" y="91474"/>
                    <a:pt x="261705" y="91474"/>
                  </a:cubicBezTo>
                  <a:cubicBezTo>
                    <a:pt x="259786" y="91474"/>
                    <a:pt x="257849" y="90911"/>
                    <a:pt x="256176" y="89783"/>
                  </a:cubicBezTo>
                  <a:cubicBezTo>
                    <a:pt x="252231" y="87124"/>
                    <a:pt x="250699" y="82070"/>
                    <a:pt x="252513" y="77649"/>
                  </a:cubicBezTo>
                  <a:cubicBezTo>
                    <a:pt x="254063" y="73880"/>
                    <a:pt x="257760" y="71520"/>
                    <a:pt x="261758" y="71520"/>
                  </a:cubicBezTo>
                  <a:close/>
                  <a:moveTo>
                    <a:pt x="233460" y="20007"/>
                  </a:moveTo>
                  <a:cubicBezTo>
                    <a:pt x="253323" y="20007"/>
                    <a:pt x="273186" y="26541"/>
                    <a:pt x="289510" y="39573"/>
                  </a:cubicBezTo>
                  <a:lnTo>
                    <a:pt x="274577" y="54506"/>
                  </a:lnTo>
                  <a:cubicBezTo>
                    <a:pt x="270281" y="52465"/>
                    <a:pt x="265896" y="51531"/>
                    <a:pt x="261634" y="51531"/>
                  </a:cubicBezTo>
                  <a:cubicBezTo>
                    <a:pt x="244149" y="51531"/>
                    <a:pt x="228899" y="67346"/>
                    <a:pt x="232192" y="86578"/>
                  </a:cubicBezTo>
                  <a:cubicBezTo>
                    <a:pt x="234112" y="97585"/>
                    <a:pt x="241983" y="106638"/>
                    <a:pt x="252619" y="110037"/>
                  </a:cubicBezTo>
                  <a:cubicBezTo>
                    <a:pt x="255577" y="110970"/>
                    <a:pt x="258641" y="111428"/>
                    <a:pt x="261652" y="111428"/>
                  </a:cubicBezTo>
                  <a:cubicBezTo>
                    <a:pt x="269488" y="111428"/>
                    <a:pt x="277148" y="108364"/>
                    <a:pt x="282871" y="102640"/>
                  </a:cubicBezTo>
                  <a:cubicBezTo>
                    <a:pt x="291799" y="93711"/>
                    <a:pt x="294141" y="80044"/>
                    <a:pt x="288717" y="68614"/>
                  </a:cubicBezTo>
                  <a:lnTo>
                    <a:pt x="303597" y="53734"/>
                  </a:lnTo>
                  <a:lnTo>
                    <a:pt x="303597" y="53715"/>
                  </a:lnTo>
                  <a:cubicBezTo>
                    <a:pt x="331789" y="88868"/>
                    <a:pt x="329553" y="140557"/>
                    <a:pt x="296958" y="173156"/>
                  </a:cubicBezTo>
                  <a:lnTo>
                    <a:pt x="289879" y="180235"/>
                  </a:lnTo>
                  <a:lnTo>
                    <a:pt x="282871" y="173156"/>
                  </a:lnTo>
                  <a:cubicBezTo>
                    <a:pt x="280899" y="171219"/>
                    <a:pt x="278328" y="170233"/>
                    <a:pt x="275775" y="170233"/>
                  </a:cubicBezTo>
                  <a:cubicBezTo>
                    <a:pt x="273221" y="170233"/>
                    <a:pt x="270686" y="171201"/>
                    <a:pt x="268731" y="173156"/>
                  </a:cubicBezTo>
                  <a:cubicBezTo>
                    <a:pt x="264839" y="177048"/>
                    <a:pt x="264839" y="183371"/>
                    <a:pt x="268731" y="187246"/>
                  </a:cubicBezTo>
                  <a:lnTo>
                    <a:pt x="275792" y="194307"/>
                  </a:lnTo>
                  <a:lnTo>
                    <a:pt x="152599" y="317500"/>
                  </a:lnTo>
                  <a:cubicBezTo>
                    <a:pt x="150662" y="319420"/>
                    <a:pt x="148109" y="320389"/>
                    <a:pt x="145556" y="320389"/>
                  </a:cubicBezTo>
                  <a:cubicBezTo>
                    <a:pt x="143002" y="320389"/>
                    <a:pt x="140449" y="319420"/>
                    <a:pt x="138512" y="317483"/>
                  </a:cubicBezTo>
                  <a:lnTo>
                    <a:pt x="25744" y="204715"/>
                  </a:lnTo>
                  <a:cubicBezTo>
                    <a:pt x="21852" y="200806"/>
                    <a:pt x="21852" y="194484"/>
                    <a:pt x="25744" y="190592"/>
                  </a:cubicBezTo>
                  <a:lnTo>
                    <a:pt x="148937" y="67399"/>
                  </a:lnTo>
                  <a:lnTo>
                    <a:pt x="155945" y="74407"/>
                  </a:lnTo>
                  <a:cubicBezTo>
                    <a:pt x="157882" y="76399"/>
                    <a:pt x="160435" y="77367"/>
                    <a:pt x="162989" y="77367"/>
                  </a:cubicBezTo>
                  <a:cubicBezTo>
                    <a:pt x="165542" y="77367"/>
                    <a:pt x="168095" y="76399"/>
                    <a:pt x="170032" y="74461"/>
                  </a:cubicBezTo>
                  <a:cubicBezTo>
                    <a:pt x="173977" y="70534"/>
                    <a:pt x="173924" y="64247"/>
                    <a:pt x="170032" y="60319"/>
                  </a:cubicBezTo>
                  <a:lnTo>
                    <a:pt x="163024" y="53311"/>
                  </a:lnTo>
                  <a:lnTo>
                    <a:pt x="170032" y="46230"/>
                  </a:lnTo>
                  <a:cubicBezTo>
                    <a:pt x="187518" y="28742"/>
                    <a:pt x="210498" y="20007"/>
                    <a:pt x="233460" y="20007"/>
                  </a:cubicBezTo>
                  <a:close/>
                  <a:moveTo>
                    <a:pt x="233513" y="18"/>
                  </a:moveTo>
                  <a:cubicBezTo>
                    <a:pt x="205338" y="18"/>
                    <a:pt x="177252" y="10831"/>
                    <a:pt x="155945" y="32141"/>
                  </a:cubicBezTo>
                  <a:lnTo>
                    <a:pt x="141858" y="46228"/>
                  </a:lnTo>
                  <a:lnTo>
                    <a:pt x="11639" y="176447"/>
                  </a:lnTo>
                  <a:cubicBezTo>
                    <a:pt x="0" y="188161"/>
                    <a:pt x="0" y="207094"/>
                    <a:pt x="11639" y="218788"/>
                  </a:cubicBezTo>
                  <a:lnTo>
                    <a:pt x="124425" y="331574"/>
                  </a:lnTo>
                  <a:cubicBezTo>
                    <a:pt x="130271" y="337419"/>
                    <a:pt x="137931" y="340342"/>
                    <a:pt x="145573" y="340342"/>
                  </a:cubicBezTo>
                  <a:cubicBezTo>
                    <a:pt x="153233" y="340342"/>
                    <a:pt x="160893" y="337419"/>
                    <a:pt x="166739" y="331572"/>
                  </a:cubicBezTo>
                  <a:lnTo>
                    <a:pt x="311045" y="187266"/>
                  </a:lnTo>
                  <a:cubicBezTo>
                    <a:pt x="351405" y="146827"/>
                    <a:pt x="353695" y="82545"/>
                    <a:pt x="317737" y="39520"/>
                  </a:cubicBezTo>
                  <a:lnTo>
                    <a:pt x="339220" y="18037"/>
                  </a:lnTo>
                  <a:cubicBezTo>
                    <a:pt x="343111" y="14160"/>
                    <a:pt x="343111" y="7837"/>
                    <a:pt x="339220" y="3945"/>
                  </a:cubicBezTo>
                  <a:cubicBezTo>
                    <a:pt x="337283" y="2008"/>
                    <a:pt x="334730" y="1039"/>
                    <a:pt x="332176" y="1039"/>
                  </a:cubicBezTo>
                  <a:cubicBezTo>
                    <a:pt x="329623" y="1039"/>
                    <a:pt x="327070" y="2008"/>
                    <a:pt x="325133" y="3945"/>
                  </a:cubicBezTo>
                  <a:lnTo>
                    <a:pt x="303650" y="25428"/>
                  </a:lnTo>
                  <a:cubicBezTo>
                    <a:pt x="283258" y="8418"/>
                    <a:pt x="258342" y="18"/>
                    <a:pt x="233513"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62" name="Google Shape;12839;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4mAAArDgAAzSgAABEQAAAQAAAAJgAAAAgAAAD/////AAAAAA=="/>
              </a:ext>
            </a:extLst>
          </p:cNvGrpSpPr>
          <p:nvPr/>
        </p:nvGrpSpPr>
        <p:grpSpPr>
          <a:xfrm>
            <a:off x="6297930" y="2303145"/>
            <a:ext cx="334645" cy="308610"/>
            <a:chOff x="6297930" y="2303145"/>
            <a:chExt cx="334645" cy="308610"/>
          </a:xfrm>
        </p:grpSpPr>
        <p:sp>
          <p:nvSpPr>
            <p:cNvPr id="166" name="Google Shape;1284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YAACsOAADNKAAAERAAAAAAAAAmAAAACAAAAP//////////"/>
                </a:ext>
              </a:extLst>
            </p:cNvSpPr>
            <p:nvPr/>
          </p:nvSpPr>
          <p:spPr>
            <a:xfrm>
              <a:off x="6297930" y="2303145"/>
              <a:ext cx="334645" cy="308610"/>
            </a:xfrm>
            <a:custGeom>
              <a:avLst/>
              <a:gdLst/>
              <a:ahLst/>
              <a:cxnLst/>
              <a:rect l="0" t="0" r="334645" b="308610"/>
              <a:pathLst>
                <a:path w="334645" h="308610">
                  <a:moveTo>
                    <a:pt x="200716" y="19975"/>
                  </a:moveTo>
                  <a:cubicBezTo>
                    <a:pt x="207830" y="19975"/>
                    <a:pt x="213588" y="25775"/>
                    <a:pt x="213641" y="32915"/>
                  </a:cubicBezTo>
                  <a:lnTo>
                    <a:pt x="213641" y="58196"/>
                  </a:lnTo>
                  <a:lnTo>
                    <a:pt x="121074" y="58196"/>
                  </a:lnTo>
                  <a:lnTo>
                    <a:pt x="121074" y="32915"/>
                  </a:lnTo>
                  <a:cubicBezTo>
                    <a:pt x="121074" y="25775"/>
                    <a:pt x="126814" y="19975"/>
                    <a:pt x="133928" y="19975"/>
                  </a:cubicBezTo>
                  <a:close/>
                  <a:moveTo>
                    <a:pt x="49567" y="78153"/>
                  </a:moveTo>
                  <a:lnTo>
                    <a:pt x="49567" y="95730"/>
                  </a:lnTo>
                  <a:cubicBezTo>
                    <a:pt x="49567" y="103663"/>
                    <a:pt x="43122" y="110098"/>
                    <a:pt x="35198" y="110098"/>
                  </a:cubicBezTo>
                  <a:lnTo>
                    <a:pt x="19950" y="110098"/>
                  </a:lnTo>
                  <a:lnTo>
                    <a:pt x="19950" y="78153"/>
                  </a:lnTo>
                  <a:close/>
                  <a:moveTo>
                    <a:pt x="314712" y="78153"/>
                  </a:moveTo>
                  <a:lnTo>
                    <a:pt x="314712" y="110151"/>
                  </a:lnTo>
                  <a:lnTo>
                    <a:pt x="299446" y="110151"/>
                  </a:lnTo>
                  <a:cubicBezTo>
                    <a:pt x="291522" y="110151"/>
                    <a:pt x="285095" y="103716"/>
                    <a:pt x="285095" y="95783"/>
                  </a:cubicBezTo>
                  <a:lnTo>
                    <a:pt x="285095" y="78153"/>
                  </a:lnTo>
                  <a:close/>
                  <a:moveTo>
                    <a:pt x="265145" y="78100"/>
                  </a:moveTo>
                  <a:lnTo>
                    <a:pt x="265145" y="95730"/>
                  </a:lnTo>
                  <a:cubicBezTo>
                    <a:pt x="265145" y="114682"/>
                    <a:pt x="280517" y="130055"/>
                    <a:pt x="299446" y="130055"/>
                  </a:cubicBezTo>
                  <a:lnTo>
                    <a:pt x="314712" y="130055"/>
                  </a:lnTo>
                  <a:lnTo>
                    <a:pt x="314712" y="236627"/>
                  </a:lnTo>
                  <a:lnTo>
                    <a:pt x="299446" y="236627"/>
                  </a:lnTo>
                  <a:cubicBezTo>
                    <a:pt x="280517" y="236680"/>
                    <a:pt x="265145" y="252018"/>
                    <a:pt x="265145" y="271023"/>
                  </a:cubicBezTo>
                  <a:lnTo>
                    <a:pt x="265145" y="288583"/>
                  </a:lnTo>
                  <a:lnTo>
                    <a:pt x="69499" y="288583"/>
                  </a:lnTo>
                  <a:lnTo>
                    <a:pt x="69499" y="271023"/>
                  </a:lnTo>
                  <a:cubicBezTo>
                    <a:pt x="69499" y="252018"/>
                    <a:pt x="54127" y="236680"/>
                    <a:pt x="35198" y="236627"/>
                  </a:cubicBezTo>
                  <a:lnTo>
                    <a:pt x="19950" y="236627"/>
                  </a:lnTo>
                  <a:lnTo>
                    <a:pt x="19950" y="130055"/>
                  </a:lnTo>
                  <a:lnTo>
                    <a:pt x="35198" y="130055"/>
                  </a:lnTo>
                  <a:cubicBezTo>
                    <a:pt x="54127" y="130055"/>
                    <a:pt x="69499" y="114682"/>
                    <a:pt x="69499" y="95730"/>
                  </a:cubicBezTo>
                  <a:lnTo>
                    <a:pt x="69499" y="78100"/>
                  </a:lnTo>
                  <a:close/>
                  <a:moveTo>
                    <a:pt x="35198" y="256637"/>
                  </a:moveTo>
                  <a:cubicBezTo>
                    <a:pt x="43122" y="256637"/>
                    <a:pt x="49567" y="263090"/>
                    <a:pt x="49567" y="271076"/>
                  </a:cubicBezTo>
                  <a:lnTo>
                    <a:pt x="49567" y="288635"/>
                  </a:lnTo>
                  <a:lnTo>
                    <a:pt x="19950" y="288635"/>
                  </a:lnTo>
                  <a:lnTo>
                    <a:pt x="19950" y="256637"/>
                  </a:lnTo>
                  <a:close/>
                  <a:moveTo>
                    <a:pt x="314712" y="256637"/>
                  </a:moveTo>
                  <a:lnTo>
                    <a:pt x="314712" y="288635"/>
                  </a:lnTo>
                  <a:lnTo>
                    <a:pt x="285095" y="288635"/>
                  </a:lnTo>
                  <a:lnTo>
                    <a:pt x="285095" y="271076"/>
                  </a:lnTo>
                  <a:cubicBezTo>
                    <a:pt x="285095" y="263090"/>
                    <a:pt x="291522" y="256637"/>
                    <a:pt x="299446" y="256637"/>
                  </a:cubicBezTo>
                  <a:close/>
                  <a:moveTo>
                    <a:pt x="133928" y="18"/>
                  </a:moveTo>
                  <a:cubicBezTo>
                    <a:pt x="115809" y="18"/>
                    <a:pt x="101124" y="14756"/>
                    <a:pt x="101124" y="32915"/>
                  </a:cubicBezTo>
                  <a:lnTo>
                    <a:pt x="101124" y="58196"/>
                  </a:lnTo>
                  <a:lnTo>
                    <a:pt x="19950" y="58196"/>
                  </a:lnTo>
                  <a:cubicBezTo>
                    <a:pt x="8944" y="58196"/>
                    <a:pt x="0" y="67134"/>
                    <a:pt x="0" y="78153"/>
                  </a:cubicBezTo>
                  <a:lnTo>
                    <a:pt x="0" y="288635"/>
                  </a:lnTo>
                  <a:cubicBezTo>
                    <a:pt x="0" y="299654"/>
                    <a:pt x="8944" y="308592"/>
                    <a:pt x="19950" y="308592"/>
                  </a:cubicBezTo>
                  <a:lnTo>
                    <a:pt x="314712" y="308592"/>
                  </a:lnTo>
                  <a:cubicBezTo>
                    <a:pt x="325717" y="308592"/>
                    <a:pt x="334645" y="299654"/>
                    <a:pt x="334645" y="288635"/>
                  </a:cubicBezTo>
                  <a:lnTo>
                    <a:pt x="334645" y="78100"/>
                  </a:lnTo>
                  <a:cubicBezTo>
                    <a:pt x="334645" y="67081"/>
                    <a:pt x="325717" y="58143"/>
                    <a:pt x="314712" y="58143"/>
                  </a:cubicBezTo>
                  <a:lnTo>
                    <a:pt x="233573" y="58143"/>
                  </a:lnTo>
                  <a:lnTo>
                    <a:pt x="233573" y="32862"/>
                  </a:lnTo>
                  <a:cubicBezTo>
                    <a:pt x="233520" y="14703"/>
                    <a:pt x="218835" y="18"/>
                    <a:pt x="200716"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65" name="Google Shape;1284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ScAAOoOAABFKAAAoA8AAAAAAAAmAAAACAAAAP//////////"/>
                </a:ext>
              </a:extLst>
            </p:cNvSpPr>
            <p:nvPr/>
          </p:nvSpPr>
          <p:spPr>
            <a:xfrm>
              <a:off x="6378575" y="2424430"/>
              <a:ext cx="167640" cy="115570"/>
            </a:xfrm>
            <a:custGeom>
              <a:avLst/>
              <a:gdLst/>
              <a:ahLst/>
              <a:cxnLst/>
              <a:rect l="0" t="0" r="167640" b="115570"/>
              <a:pathLst>
                <a:path w="167640" h="115570">
                  <a:moveTo>
                    <a:pt x="147672" y="19924"/>
                  </a:moveTo>
                  <a:lnTo>
                    <a:pt x="147672" y="95646"/>
                  </a:lnTo>
                  <a:lnTo>
                    <a:pt x="19950" y="95646"/>
                  </a:lnTo>
                  <a:lnTo>
                    <a:pt x="19950" y="19924"/>
                  </a:lnTo>
                  <a:close/>
                  <a:moveTo>
                    <a:pt x="10010" y="18"/>
                  </a:moveTo>
                  <a:cubicBezTo>
                    <a:pt x="4477" y="18"/>
                    <a:pt x="0" y="4484"/>
                    <a:pt x="0" y="9953"/>
                  </a:cubicBezTo>
                  <a:lnTo>
                    <a:pt x="0" y="105634"/>
                  </a:lnTo>
                  <a:cubicBezTo>
                    <a:pt x="0" y="111103"/>
                    <a:pt x="4477" y="115552"/>
                    <a:pt x="10010" y="115552"/>
                  </a:cubicBezTo>
                  <a:lnTo>
                    <a:pt x="157682" y="115552"/>
                  </a:lnTo>
                  <a:cubicBezTo>
                    <a:pt x="163163" y="115552"/>
                    <a:pt x="167622" y="111103"/>
                    <a:pt x="167622" y="105634"/>
                  </a:cubicBezTo>
                  <a:lnTo>
                    <a:pt x="167622" y="9953"/>
                  </a:lnTo>
                  <a:cubicBezTo>
                    <a:pt x="167622" y="4484"/>
                    <a:pt x="163163" y="18"/>
                    <a:pt x="157682"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64" name="Google Shape;1284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ycAAB0PAAD4JwAAPQ8AAAAAAAAmAAAACAAAAP//////////"/>
                </a:ext>
              </a:extLst>
            </p:cNvSpPr>
            <p:nvPr/>
          </p:nvSpPr>
          <p:spPr>
            <a:xfrm>
              <a:off x="6433185" y="2456815"/>
              <a:ext cx="64135" cy="20320"/>
            </a:xfrm>
            <a:custGeom>
              <a:avLst/>
              <a:gdLst/>
              <a:ahLst/>
              <a:cxnLst/>
              <a:rect l="0" t="0" r="64135" b="20320"/>
              <a:pathLst>
                <a:path w="64135" h="20320">
                  <a:moveTo>
                    <a:pt x="9897" y="18"/>
                  </a:moveTo>
                  <a:cubicBezTo>
                    <a:pt x="4449" y="18"/>
                    <a:pt x="17" y="4551"/>
                    <a:pt x="17" y="10124"/>
                  </a:cubicBezTo>
                  <a:cubicBezTo>
                    <a:pt x="17" y="15751"/>
                    <a:pt x="4449" y="20302"/>
                    <a:pt x="9897" y="20302"/>
                  </a:cubicBezTo>
                  <a:lnTo>
                    <a:pt x="54237" y="20302"/>
                  </a:lnTo>
                  <a:cubicBezTo>
                    <a:pt x="59685" y="20302"/>
                    <a:pt x="64117" y="15751"/>
                    <a:pt x="64117" y="10124"/>
                  </a:cubicBezTo>
                  <a:cubicBezTo>
                    <a:pt x="64117" y="4551"/>
                    <a:pt x="59685" y="18"/>
                    <a:pt x="54237"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63" name="Google Shape;1284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cAAE0PAAAWKAAAbQ8AAAAAAAAmAAAACAAAAP//////////"/>
                </a:ext>
              </a:extLst>
            </p:cNvSpPr>
            <p:nvPr/>
          </p:nvSpPr>
          <p:spPr>
            <a:xfrm>
              <a:off x="6414135" y="2487295"/>
              <a:ext cx="102235" cy="20320"/>
            </a:xfrm>
            <a:custGeom>
              <a:avLst/>
              <a:gdLst/>
              <a:ahLst/>
              <a:cxnLst/>
              <a:rect l="0" t="0" r="102235" b="20320"/>
              <a:pathLst>
                <a:path w="102235" h="20320">
                  <a:moveTo>
                    <a:pt x="10003" y="0"/>
                  </a:moveTo>
                  <a:cubicBezTo>
                    <a:pt x="4497" y="0"/>
                    <a:pt x="0" y="4555"/>
                    <a:pt x="0" y="10187"/>
                  </a:cubicBezTo>
                  <a:cubicBezTo>
                    <a:pt x="0" y="15765"/>
                    <a:pt x="4497" y="20302"/>
                    <a:pt x="10003" y="20302"/>
                  </a:cubicBezTo>
                  <a:lnTo>
                    <a:pt x="92231" y="20302"/>
                  </a:lnTo>
                  <a:cubicBezTo>
                    <a:pt x="97737" y="20302"/>
                    <a:pt x="102217" y="15765"/>
                    <a:pt x="102217" y="10187"/>
                  </a:cubicBezTo>
                  <a:cubicBezTo>
                    <a:pt x="102217" y="4555"/>
                    <a:pt x="97737" y="0"/>
                    <a:pt x="9223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67" name="Google Shape;12844;p73"/>
          <p:cNvGrpSpPr>
            <a:extLst>
              <a:ext uri="smNativeData">
                <pr:smNativeData xmlns:pr="smNativeData" xmlns="smNativeData" val="SMDATA_6_r2NKZxMAAAAlAAAAAQAAAA8BAAAAkAAAAEgAAACQAAAASAAAAAAAAAAAAAAAAAAAABcAAAAUAAAAAAAAAAAAAAD/fwAA/38AAAAAAAAJAAAABAAAAHo9XuUfAAAAVAAAAAAAAAAAAAAAAAAAAAAAAAAAAAAAAAAAAAAAAAAAAAAAAAAAAAAAAAAAAAAAAAAAAAAAAAAAAAAAAAAAAAAAAAAAAAAAAAAAAAAAAAAAAAAAAAAAACEAAAAYAAAAFAAAAJspAAASDgAAFCsAACoQAAAQAAAAJgAAAAgAAAD/////AAAAAA=="/>
              </a:ext>
            </a:extLst>
          </p:cNvGrpSpPr>
          <p:nvPr/>
        </p:nvGrpSpPr>
        <p:grpSpPr>
          <a:xfrm>
            <a:off x="6763385" y="2287270"/>
            <a:ext cx="239395" cy="340360"/>
            <a:chOff x="6763385" y="2287270"/>
            <a:chExt cx="239395" cy="340360"/>
          </a:xfrm>
        </p:grpSpPr>
        <p:sp>
          <p:nvSpPr>
            <p:cNvPr id="169" name="Google Shape;1284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ykAABIOAAAUKwAAKhAAAAAAAAAmAAAACAAAAP//////////"/>
                </a:ext>
              </a:extLst>
            </p:cNvSpPr>
            <p:nvPr/>
          </p:nvSpPr>
          <p:spPr>
            <a:xfrm>
              <a:off x="6763385" y="2287270"/>
              <a:ext cx="239395" cy="340360"/>
            </a:xfrm>
            <a:custGeom>
              <a:avLst/>
              <a:gdLst/>
              <a:ahLst/>
              <a:cxnLst/>
              <a:rect l="0" t="0" r="239395" b="340360"/>
              <a:pathLst>
                <a:path w="239395" h="340360">
                  <a:moveTo>
                    <a:pt x="209497" y="19954"/>
                  </a:moveTo>
                  <a:cubicBezTo>
                    <a:pt x="214976" y="19954"/>
                    <a:pt x="219433" y="24427"/>
                    <a:pt x="219433" y="29957"/>
                  </a:cubicBezTo>
                  <a:lnTo>
                    <a:pt x="219433" y="39890"/>
                  </a:lnTo>
                  <a:lnTo>
                    <a:pt x="19943" y="39890"/>
                  </a:lnTo>
                  <a:lnTo>
                    <a:pt x="19943" y="29957"/>
                  </a:lnTo>
                  <a:cubicBezTo>
                    <a:pt x="19943" y="24427"/>
                    <a:pt x="24418" y="19954"/>
                    <a:pt x="29950" y="19954"/>
                  </a:cubicBezTo>
                  <a:close/>
                  <a:moveTo>
                    <a:pt x="219433" y="59844"/>
                  </a:moveTo>
                  <a:lnTo>
                    <a:pt x="219433" y="260580"/>
                  </a:lnTo>
                  <a:lnTo>
                    <a:pt x="19943" y="260580"/>
                  </a:lnTo>
                  <a:lnTo>
                    <a:pt x="19943" y="59844"/>
                  </a:lnTo>
                  <a:close/>
                  <a:moveTo>
                    <a:pt x="219433" y="280516"/>
                  </a:moveTo>
                  <a:lnTo>
                    <a:pt x="219433" y="310456"/>
                  </a:lnTo>
                  <a:cubicBezTo>
                    <a:pt x="219433" y="315933"/>
                    <a:pt x="214976" y="320406"/>
                    <a:pt x="209497" y="320406"/>
                  </a:cubicBezTo>
                  <a:lnTo>
                    <a:pt x="29950" y="320406"/>
                  </a:lnTo>
                  <a:cubicBezTo>
                    <a:pt x="24418" y="320406"/>
                    <a:pt x="19943" y="315933"/>
                    <a:pt x="19943" y="310456"/>
                  </a:cubicBezTo>
                  <a:lnTo>
                    <a:pt x="19943" y="280516"/>
                  </a:lnTo>
                  <a:close/>
                  <a:moveTo>
                    <a:pt x="29950" y="18"/>
                  </a:moveTo>
                  <a:cubicBezTo>
                    <a:pt x="13407" y="18"/>
                    <a:pt x="0" y="13420"/>
                    <a:pt x="0" y="29957"/>
                  </a:cubicBezTo>
                  <a:lnTo>
                    <a:pt x="0" y="310456"/>
                  </a:lnTo>
                  <a:cubicBezTo>
                    <a:pt x="0" y="326940"/>
                    <a:pt x="13407" y="340342"/>
                    <a:pt x="29950" y="340342"/>
                  </a:cubicBezTo>
                  <a:lnTo>
                    <a:pt x="209497" y="340342"/>
                  </a:lnTo>
                  <a:cubicBezTo>
                    <a:pt x="225987" y="340342"/>
                    <a:pt x="239395" y="326940"/>
                    <a:pt x="239395" y="310456"/>
                  </a:cubicBezTo>
                  <a:lnTo>
                    <a:pt x="239395" y="29957"/>
                  </a:lnTo>
                  <a:cubicBezTo>
                    <a:pt x="239395" y="13420"/>
                    <a:pt x="225987" y="18"/>
                    <a:pt x="209497"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68" name="Google Shape;1284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yoAAN4PAACQKgAA/Q8AAAAAAAAmAAAACAAAAP//////////"/>
                </a:ext>
              </a:extLst>
            </p:cNvSpPr>
            <p:nvPr/>
          </p:nvSpPr>
          <p:spPr>
            <a:xfrm>
              <a:off x="6847205" y="2579370"/>
              <a:ext cx="71755" cy="19685"/>
            </a:xfrm>
            <a:custGeom>
              <a:avLst/>
              <a:gdLst/>
              <a:ahLst/>
              <a:cxnLst/>
              <a:rect l="0" t="0" r="71755" b="19685"/>
              <a:pathLst>
                <a:path w="71755" h="19685">
                  <a:moveTo>
                    <a:pt x="10085" y="17"/>
                  </a:moveTo>
                  <a:cubicBezTo>
                    <a:pt x="4510" y="17"/>
                    <a:pt x="17" y="4360"/>
                    <a:pt x="17" y="9816"/>
                  </a:cubicBezTo>
                  <a:cubicBezTo>
                    <a:pt x="17" y="15271"/>
                    <a:pt x="4510" y="19685"/>
                    <a:pt x="10085" y="19685"/>
                  </a:cubicBezTo>
                  <a:lnTo>
                    <a:pt x="61669" y="19685"/>
                  </a:lnTo>
                  <a:cubicBezTo>
                    <a:pt x="67244" y="19685"/>
                    <a:pt x="71755" y="15271"/>
                    <a:pt x="71755" y="9816"/>
                  </a:cubicBezTo>
                  <a:cubicBezTo>
                    <a:pt x="71755" y="4360"/>
                    <a:pt x="67244" y="17"/>
                    <a:pt x="61669"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170" name="Google Shape;1284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iwAABIOAAC+LQAAKRAAABAAAAAmAAAACAAAAP//////////"/>
              </a:ext>
            </a:extLst>
          </p:cNvSpPr>
          <p:nvPr/>
        </p:nvSpPr>
        <p:spPr>
          <a:xfrm>
            <a:off x="7156450" y="2287270"/>
            <a:ext cx="279400" cy="339725"/>
          </a:xfrm>
          <a:custGeom>
            <a:avLst/>
            <a:gdLst/>
            <a:ahLst/>
            <a:cxnLst/>
            <a:rect l="0" t="0" r="279400" b="339725"/>
            <a:pathLst>
              <a:path w="279400" h="339725">
                <a:moveTo>
                  <a:pt x="169670" y="19916"/>
                </a:moveTo>
                <a:cubicBezTo>
                  <a:pt x="175152" y="19916"/>
                  <a:pt x="179611" y="24381"/>
                  <a:pt x="179611" y="29901"/>
                </a:cubicBezTo>
                <a:lnTo>
                  <a:pt x="179611" y="39815"/>
                </a:lnTo>
                <a:lnTo>
                  <a:pt x="19968" y="39815"/>
                </a:lnTo>
                <a:lnTo>
                  <a:pt x="19968" y="29901"/>
                </a:lnTo>
                <a:cubicBezTo>
                  <a:pt x="19968" y="24381"/>
                  <a:pt x="24445" y="19916"/>
                  <a:pt x="29979" y="19916"/>
                </a:cubicBezTo>
                <a:close/>
                <a:moveTo>
                  <a:pt x="179611" y="59732"/>
                </a:moveTo>
                <a:lnTo>
                  <a:pt x="179611" y="141736"/>
                </a:lnTo>
                <a:cubicBezTo>
                  <a:pt x="176403" y="140594"/>
                  <a:pt x="173019" y="140013"/>
                  <a:pt x="169635" y="140013"/>
                </a:cubicBezTo>
                <a:cubicBezTo>
                  <a:pt x="166269" y="140013"/>
                  <a:pt x="162885" y="140594"/>
                  <a:pt x="159660" y="141736"/>
                </a:cubicBezTo>
                <a:lnTo>
                  <a:pt x="159660" y="109514"/>
                </a:lnTo>
                <a:cubicBezTo>
                  <a:pt x="159660" y="93008"/>
                  <a:pt x="146247" y="79631"/>
                  <a:pt x="129751" y="79631"/>
                </a:cubicBezTo>
                <a:cubicBezTo>
                  <a:pt x="113202" y="79631"/>
                  <a:pt x="99789" y="93008"/>
                  <a:pt x="99789" y="109514"/>
                </a:cubicBezTo>
                <a:lnTo>
                  <a:pt x="99789" y="180796"/>
                </a:lnTo>
                <a:cubicBezTo>
                  <a:pt x="76596" y="185577"/>
                  <a:pt x="59941" y="205951"/>
                  <a:pt x="59888" y="229577"/>
                </a:cubicBezTo>
                <a:lnTo>
                  <a:pt x="59888" y="250161"/>
                </a:lnTo>
                <a:cubicBezTo>
                  <a:pt x="59888" y="253466"/>
                  <a:pt x="59994" y="256806"/>
                  <a:pt x="60152" y="260093"/>
                </a:cubicBezTo>
                <a:lnTo>
                  <a:pt x="19968" y="260093"/>
                </a:lnTo>
                <a:lnTo>
                  <a:pt x="19968" y="59732"/>
                </a:lnTo>
                <a:close/>
                <a:moveTo>
                  <a:pt x="62443" y="279992"/>
                </a:moveTo>
                <a:cubicBezTo>
                  <a:pt x="63554" y="286742"/>
                  <a:pt x="65105" y="293370"/>
                  <a:pt x="67008" y="299909"/>
                </a:cubicBezTo>
                <a:lnTo>
                  <a:pt x="29979" y="299909"/>
                </a:lnTo>
                <a:cubicBezTo>
                  <a:pt x="24445" y="299909"/>
                  <a:pt x="19968" y="295444"/>
                  <a:pt x="19968" y="289977"/>
                </a:cubicBezTo>
                <a:lnTo>
                  <a:pt x="19968" y="279992"/>
                </a:lnTo>
                <a:close/>
                <a:moveTo>
                  <a:pt x="129751" y="99530"/>
                </a:moveTo>
                <a:cubicBezTo>
                  <a:pt x="135232" y="99530"/>
                  <a:pt x="139709" y="103995"/>
                  <a:pt x="139709" y="109514"/>
                </a:cubicBezTo>
                <a:lnTo>
                  <a:pt x="139709" y="209678"/>
                </a:lnTo>
                <a:cubicBezTo>
                  <a:pt x="139709" y="215197"/>
                  <a:pt x="144185" y="219592"/>
                  <a:pt x="149719" y="219592"/>
                </a:cubicBezTo>
                <a:cubicBezTo>
                  <a:pt x="155201" y="219592"/>
                  <a:pt x="159660" y="215197"/>
                  <a:pt x="159660" y="209678"/>
                </a:cubicBezTo>
                <a:lnTo>
                  <a:pt x="159660" y="169862"/>
                </a:lnTo>
                <a:cubicBezTo>
                  <a:pt x="159660" y="164342"/>
                  <a:pt x="164136" y="159930"/>
                  <a:pt x="169670" y="159930"/>
                </a:cubicBezTo>
                <a:cubicBezTo>
                  <a:pt x="175152" y="159930"/>
                  <a:pt x="179611" y="164342"/>
                  <a:pt x="179611" y="169862"/>
                </a:cubicBezTo>
                <a:lnTo>
                  <a:pt x="179611" y="209678"/>
                </a:lnTo>
                <a:cubicBezTo>
                  <a:pt x="179611" y="215197"/>
                  <a:pt x="184087" y="219592"/>
                  <a:pt x="189621" y="219592"/>
                </a:cubicBezTo>
                <a:cubicBezTo>
                  <a:pt x="195102" y="219592"/>
                  <a:pt x="199579" y="215197"/>
                  <a:pt x="199579" y="209678"/>
                </a:cubicBezTo>
                <a:lnTo>
                  <a:pt x="199579" y="189761"/>
                </a:lnTo>
                <a:cubicBezTo>
                  <a:pt x="199579" y="184241"/>
                  <a:pt x="204038" y="179847"/>
                  <a:pt x="209572" y="179847"/>
                </a:cubicBezTo>
                <a:cubicBezTo>
                  <a:pt x="215053" y="179847"/>
                  <a:pt x="219530" y="184241"/>
                  <a:pt x="219530" y="189761"/>
                </a:cubicBezTo>
                <a:lnTo>
                  <a:pt x="219530" y="229577"/>
                </a:lnTo>
                <a:cubicBezTo>
                  <a:pt x="219530" y="235096"/>
                  <a:pt x="224006" y="239509"/>
                  <a:pt x="229541" y="239509"/>
                </a:cubicBezTo>
                <a:cubicBezTo>
                  <a:pt x="235022" y="239509"/>
                  <a:pt x="239481" y="235096"/>
                  <a:pt x="239481" y="229577"/>
                </a:cubicBezTo>
                <a:lnTo>
                  <a:pt x="239481" y="209678"/>
                </a:lnTo>
                <a:cubicBezTo>
                  <a:pt x="239481" y="204158"/>
                  <a:pt x="243957" y="199746"/>
                  <a:pt x="249491" y="199746"/>
                </a:cubicBezTo>
                <a:cubicBezTo>
                  <a:pt x="254973" y="199746"/>
                  <a:pt x="259449" y="204158"/>
                  <a:pt x="259449" y="209678"/>
                </a:cubicBezTo>
                <a:lnTo>
                  <a:pt x="259449" y="250161"/>
                </a:lnTo>
                <a:cubicBezTo>
                  <a:pt x="259396" y="274262"/>
                  <a:pt x="253915" y="298098"/>
                  <a:pt x="243323" y="319808"/>
                </a:cubicBezTo>
                <a:lnTo>
                  <a:pt x="96018" y="319808"/>
                </a:lnTo>
                <a:cubicBezTo>
                  <a:pt x="85373" y="298098"/>
                  <a:pt x="79892" y="274262"/>
                  <a:pt x="79839" y="250161"/>
                </a:cubicBezTo>
                <a:lnTo>
                  <a:pt x="79839" y="229577"/>
                </a:lnTo>
                <a:cubicBezTo>
                  <a:pt x="79839" y="216938"/>
                  <a:pt x="87823" y="205635"/>
                  <a:pt x="99789" y="201451"/>
                </a:cubicBezTo>
                <a:lnTo>
                  <a:pt x="99789" y="250161"/>
                </a:lnTo>
                <a:cubicBezTo>
                  <a:pt x="99789" y="255628"/>
                  <a:pt x="104266" y="260093"/>
                  <a:pt x="109800" y="260093"/>
                </a:cubicBezTo>
                <a:cubicBezTo>
                  <a:pt x="115281" y="260093"/>
                  <a:pt x="119758" y="255628"/>
                  <a:pt x="119758" y="250161"/>
                </a:cubicBezTo>
                <a:lnTo>
                  <a:pt x="119758" y="109514"/>
                </a:lnTo>
                <a:cubicBezTo>
                  <a:pt x="119758" y="103995"/>
                  <a:pt x="124217" y="99530"/>
                  <a:pt x="129751" y="99530"/>
                </a:cubicBezTo>
                <a:close/>
                <a:moveTo>
                  <a:pt x="29979" y="17"/>
                </a:moveTo>
                <a:cubicBezTo>
                  <a:pt x="13430" y="17"/>
                  <a:pt x="18" y="13394"/>
                  <a:pt x="18" y="29901"/>
                </a:cubicBezTo>
                <a:lnTo>
                  <a:pt x="18" y="289977"/>
                </a:lnTo>
                <a:cubicBezTo>
                  <a:pt x="18" y="306431"/>
                  <a:pt x="13430" y="319808"/>
                  <a:pt x="29979" y="319808"/>
                </a:cubicBezTo>
                <a:lnTo>
                  <a:pt x="74093" y="319808"/>
                </a:lnTo>
                <a:cubicBezTo>
                  <a:pt x="75521" y="323253"/>
                  <a:pt x="77124" y="326646"/>
                  <a:pt x="78781" y="330004"/>
                </a:cubicBezTo>
                <a:lnTo>
                  <a:pt x="80896" y="334187"/>
                </a:lnTo>
                <a:cubicBezTo>
                  <a:pt x="82606" y="337580"/>
                  <a:pt x="86007" y="339707"/>
                  <a:pt x="89849" y="339707"/>
                </a:cubicBezTo>
                <a:lnTo>
                  <a:pt x="249491" y="339707"/>
                </a:lnTo>
                <a:cubicBezTo>
                  <a:pt x="253263" y="339707"/>
                  <a:pt x="256682" y="337580"/>
                  <a:pt x="258374" y="334187"/>
                </a:cubicBezTo>
                <a:lnTo>
                  <a:pt x="260507" y="330004"/>
                </a:lnTo>
                <a:cubicBezTo>
                  <a:pt x="272914" y="305218"/>
                  <a:pt x="279347" y="277883"/>
                  <a:pt x="279400" y="250161"/>
                </a:cubicBezTo>
                <a:lnTo>
                  <a:pt x="279400" y="209678"/>
                </a:lnTo>
                <a:cubicBezTo>
                  <a:pt x="279400" y="192538"/>
                  <a:pt x="265318" y="179794"/>
                  <a:pt x="249474" y="179794"/>
                </a:cubicBezTo>
                <a:cubicBezTo>
                  <a:pt x="245843" y="179794"/>
                  <a:pt x="242107" y="180462"/>
                  <a:pt x="238423" y="181903"/>
                </a:cubicBezTo>
                <a:cubicBezTo>
                  <a:pt x="234863" y="168913"/>
                  <a:pt x="223037" y="159930"/>
                  <a:pt x="209572" y="159930"/>
                </a:cubicBezTo>
                <a:cubicBezTo>
                  <a:pt x="209431" y="159930"/>
                  <a:pt x="209290" y="159930"/>
                  <a:pt x="209149" y="159930"/>
                </a:cubicBezTo>
                <a:cubicBezTo>
                  <a:pt x="205889" y="159930"/>
                  <a:pt x="202628" y="160510"/>
                  <a:pt x="199579" y="161635"/>
                </a:cubicBezTo>
                <a:lnTo>
                  <a:pt x="199579" y="29901"/>
                </a:lnTo>
                <a:cubicBezTo>
                  <a:pt x="199579" y="13394"/>
                  <a:pt x="186167" y="17"/>
                  <a:pt x="16967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71" name="Google Shape;1284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4AACIOAACJMAAAGRAAABAAAAAmAAAACAAAAP//////////"/>
              </a:ext>
            </a:extLst>
          </p:cNvSpPr>
          <p:nvPr/>
        </p:nvSpPr>
        <p:spPr>
          <a:xfrm>
            <a:off x="7549515" y="2297430"/>
            <a:ext cx="340360" cy="319405"/>
          </a:xfrm>
          <a:custGeom>
            <a:avLst/>
            <a:gdLst/>
            <a:ahLst/>
            <a:cxnLst/>
            <a:rect l="0" t="0" r="340360" b="319405"/>
            <a:pathLst>
              <a:path w="340360" h="319405">
                <a:moveTo>
                  <a:pt x="310456" y="119772"/>
                </a:moveTo>
                <a:cubicBezTo>
                  <a:pt x="315933" y="119772"/>
                  <a:pt x="320406" y="124250"/>
                  <a:pt x="320406" y="129785"/>
                </a:cubicBezTo>
                <a:lnTo>
                  <a:pt x="320406" y="139746"/>
                </a:lnTo>
                <a:lnTo>
                  <a:pt x="220707" y="139746"/>
                </a:lnTo>
                <a:lnTo>
                  <a:pt x="220707" y="129785"/>
                </a:lnTo>
                <a:cubicBezTo>
                  <a:pt x="220707" y="124250"/>
                  <a:pt x="225163" y="119772"/>
                  <a:pt x="230693" y="119772"/>
                </a:cubicBezTo>
                <a:close/>
                <a:moveTo>
                  <a:pt x="310456" y="19973"/>
                </a:moveTo>
                <a:cubicBezTo>
                  <a:pt x="315933" y="19973"/>
                  <a:pt x="320406" y="24451"/>
                  <a:pt x="320406" y="29987"/>
                </a:cubicBezTo>
                <a:lnTo>
                  <a:pt x="320406" y="101526"/>
                </a:lnTo>
                <a:cubicBezTo>
                  <a:pt x="317218" y="100398"/>
                  <a:pt x="313819" y="99816"/>
                  <a:pt x="310456" y="99816"/>
                </a:cubicBezTo>
                <a:lnTo>
                  <a:pt x="230693" y="99816"/>
                </a:lnTo>
                <a:cubicBezTo>
                  <a:pt x="214156" y="99816"/>
                  <a:pt x="200754" y="113232"/>
                  <a:pt x="200754" y="129785"/>
                </a:cubicBezTo>
                <a:lnTo>
                  <a:pt x="200754" y="199632"/>
                </a:lnTo>
                <a:lnTo>
                  <a:pt x="19954" y="199632"/>
                </a:lnTo>
                <a:lnTo>
                  <a:pt x="19954" y="29987"/>
                </a:lnTo>
                <a:cubicBezTo>
                  <a:pt x="19954" y="24451"/>
                  <a:pt x="24427" y="19973"/>
                  <a:pt x="29957" y="19973"/>
                </a:cubicBezTo>
                <a:close/>
                <a:moveTo>
                  <a:pt x="200754" y="219588"/>
                </a:moveTo>
                <a:lnTo>
                  <a:pt x="200754" y="239544"/>
                </a:lnTo>
                <a:lnTo>
                  <a:pt x="29957" y="239544"/>
                </a:lnTo>
                <a:cubicBezTo>
                  <a:pt x="24427" y="239544"/>
                  <a:pt x="19954" y="235084"/>
                  <a:pt x="19954" y="229602"/>
                </a:cubicBezTo>
                <a:lnTo>
                  <a:pt x="19954" y="219588"/>
                </a:lnTo>
                <a:close/>
                <a:moveTo>
                  <a:pt x="320406" y="159702"/>
                </a:moveTo>
                <a:lnTo>
                  <a:pt x="320406" y="259501"/>
                </a:lnTo>
                <a:lnTo>
                  <a:pt x="220707" y="259501"/>
                </a:lnTo>
                <a:lnTo>
                  <a:pt x="220707" y="159702"/>
                </a:lnTo>
                <a:close/>
                <a:moveTo>
                  <a:pt x="200754" y="259501"/>
                </a:moveTo>
                <a:lnTo>
                  <a:pt x="200754" y="289470"/>
                </a:lnTo>
                <a:cubicBezTo>
                  <a:pt x="200754" y="292837"/>
                  <a:pt x="201335" y="296240"/>
                  <a:pt x="202462" y="299431"/>
                </a:cubicBezTo>
                <a:lnTo>
                  <a:pt x="124179" y="299431"/>
                </a:lnTo>
                <a:lnTo>
                  <a:pt x="137475" y="259501"/>
                </a:lnTo>
                <a:close/>
                <a:moveTo>
                  <a:pt x="320406" y="279474"/>
                </a:moveTo>
                <a:lnTo>
                  <a:pt x="320406" y="289470"/>
                </a:lnTo>
                <a:cubicBezTo>
                  <a:pt x="320406" y="294953"/>
                  <a:pt x="315933" y="299431"/>
                  <a:pt x="310456" y="299431"/>
                </a:cubicBezTo>
                <a:lnTo>
                  <a:pt x="230693" y="299431"/>
                </a:lnTo>
                <a:cubicBezTo>
                  <a:pt x="225163" y="299431"/>
                  <a:pt x="220707" y="294953"/>
                  <a:pt x="220707" y="289470"/>
                </a:cubicBezTo>
                <a:lnTo>
                  <a:pt x="220707" y="279474"/>
                </a:lnTo>
                <a:close/>
                <a:moveTo>
                  <a:pt x="29957" y="17"/>
                </a:moveTo>
                <a:cubicBezTo>
                  <a:pt x="13420" y="17"/>
                  <a:pt x="18" y="13433"/>
                  <a:pt x="18" y="29987"/>
                </a:cubicBezTo>
                <a:lnTo>
                  <a:pt x="18" y="229602"/>
                </a:lnTo>
                <a:cubicBezTo>
                  <a:pt x="18" y="246102"/>
                  <a:pt x="13420" y="259501"/>
                  <a:pt x="29957" y="259501"/>
                </a:cubicBezTo>
                <a:lnTo>
                  <a:pt x="116465" y="259501"/>
                </a:lnTo>
                <a:lnTo>
                  <a:pt x="103186" y="299431"/>
                </a:lnTo>
                <a:lnTo>
                  <a:pt x="70481" y="299431"/>
                </a:lnTo>
                <a:cubicBezTo>
                  <a:pt x="64951" y="299431"/>
                  <a:pt x="60531" y="303908"/>
                  <a:pt x="60531" y="309444"/>
                </a:cubicBezTo>
                <a:cubicBezTo>
                  <a:pt x="60531" y="314927"/>
                  <a:pt x="64951" y="319387"/>
                  <a:pt x="70481" y="319387"/>
                </a:cubicBezTo>
                <a:lnTo>
                  <a:pt x="310456" y="319387"/>
                </a:lnTo>
                <a:cubicBezTo>
                  <a:pt x="326940" y="319387"/>
                  <a:pt x="340342" y="305971"/>
                  <a:pt x="340342" y="289470"/>
                </a:cubicBezTo>
                <a:lnTo>
                  <a:pt x="340342" y="29987"/>
                </a:lnTo>
                <a:cubicBezTo>
                  <a:pt x="340342" y="13433"/>
                  <a:pt x="326940" y="17"/>
                  <a:pt x="31045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72" name="Google Shape;1284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jEAACIOAAAmMwAAGRAAABAAAAAmAAAACAAAAP//////////"/>
              </a:ext>
            </a:extLst>
          </p:cNvSpPr>
          <p:nvPr/>
        </p:nvSpPr>
        <p:spPr>
          <a:xfrm>
            <a:off x="7974330" y="2297430"/>
            <a:ext cx="340360" cy="319405"/>
          </a:xfrm>
          <a:custGeom>
            <a:avLst/>
            <a:gdLst/>
            <a:ahLst/>
            <a:cxnLst/>
            <a:rect l="0" t="0" r="340360" b="319405"/>
            <a:pathLst>
              <a:path w="340360" h="319405">
                <a:moveTo>
                  <a:pt x="310456" y="19973"/>
                </a:moveTo>
                <a:cubicBezTo>
                  <a:pt x="315933" y="19973"/>
                  <a:pt x="320406" y="24451"/>
                  <a:pt x="320406" y="29987"/>
                </a:cubicBezTo>
                <a:lnTo>
                  <a:pt x="320406" y="199632"/>
                </a:lnTo>
                <a:lnTo>
                  <a:pt x="19954" y="199632"/>
                </a:lnTo>
                <a:lnTo>
                  <a:pt x="19954" y="29987"/>
                </a:lnTo>
                <a:cubicBezTo>
                  <a:pt x="19954" y="24451"/>
                  <a:pt x="24427" y="19973"/>
                  <a:pt x="29957" y="19973"/>
                </a:cubicBezTo>
                <a:close/>
                <a:moveTo>
                  <a:pt x="320406" y="219588"/>
                </a:moveTo>
                <a:lnTo>
                  <a:pt x="320406" y="229602"/>
                </a:lnTo>
                <a:cubicBezTo>
                  <a:pt x="320406" y="235084"/>
                  <a:pt x="315933" y="239544"/>
                  <a:pt x="310456" y="239544"/>
                </a:cubicBezTo>
                <a:lnTo>
                  <a:pt x="29957" y="239544"/>
                </a:lnTo>
                <a:cubicBezTo>
                  <a:pt x="24427" y="239544"/>
                  <a:pt x="19954" y="235084"/>
                  <a:pt x="19954" y="229602"/>
                </a:cubicBezTo>
                <a:lnTo>
                  <a:pt x="19954" y="219588"/>
                </a:lnTo>
                <a:close/>
                <a:moveTo>
                  <a:pt x="202885" y="259501"/>
                </a:moveTo>
                <a:lnTo>
                  <a:pt x="216181" y="299431"/>
                </a:lnTo>
                <a:lnTo>
                  <a:pt x="124179" y="299431"/>
                </a:lnTo>
                <a:lnTo>
                  <a:pt x="137475" y="259501"/>
                </a:lnTo>
                <a:close/>
                <a:moveTo>
                  <a:pt x="29957" y="17"/>
                </a:moveTo>
                <a:cubicBezTo>
                  <a:pt x="13420" y="17"/>
                  <a:pt x="18" y="13433"/>
                  <a:pt x="18" y="29987"/>
                </a:cubicBezTo>
                <a:lnTo>
                  <a:pt x="18" y="229602"/>
                </a:lnTo>
                <a:cubicBezTo>
                  <a:pt x="18" y="246102"/>
                  <a:pt x="13420" y="259501"/>
                  <a:pt x="29957" y="259501"/>
                </a:cubicBezTo>
                <a:lnTo>
                  <a:pt x="116483" y="259501"/>
                </a:lnTo>
                <a:lnTo>
                  <a:pt x="103186" y="299431"/>
                </a:lnTo>
                <a:lnTo>
                  <a:pt x="70481" y="299431"/>
                </a:lnTo>
                <a:cubicBezTo>
                  <a:pt x="64951" y="299431"/>
                  <a:pt x="60531" y="303908"/>
                  <a:pt x="60531" y="309444"/>
                </a:cubicBezTo>
                <a:cubicBezTo>
                  <a:pt x="60531" y="314927"/>
                  <a:pt x="64951" y="319387"/>
                  <a:pt x="70481" y="319387"/>
                </a:cubicBezTo>
                <a:lnTo>
                  <a:pt x="269896" y="319387"/>
                </a:lnTo>
                <a:cubicBezTo>
                  <a:pt x="275426" y="319387"/>
                  <a:pt x="279829" y="314927"/>
                  <a:pt x="279829" y="309444"/>
                </a:cubicBezTo>
                <a:cubicBezTo>
                  <a:pt x="279829" y="303908"/>
                  <a:pt x="275426" y="299431"/>
                  <a:pt x="269896" y="299431"/>
                </a:cubicBezTo>
                <a:lnTo>
                  <a:pt x="237192" y="299431"/>
                </a:lnTo>
                <a:lnTo>
                  <a:pt x="223895" y="259501"/>
                </a:lnTo>
                <a:lnTo>
                  <a:pt x="310456" y="259501"/>
                </a:lnTo>
                <a:cubicBezTo>
                  <a:pt x="326958" y="259501"/>
                  <a:pt x="340342" y="246102"/>
                  <a:pt x="340342" y="229602"/>
                </a:cubicBezTo>
                <a:lnTo>
                  <a:pt x="340342" y="29987"/>
                </a:lnTo>
                <a:cubicBezTo>
                  <a:pt x="340342" y="13433"/>
                  <a:pt x="326958" y="17"/>
                  <a:pt x="310456"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173" name="Google Shape;12850;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khAABeGAAAMCMAAHUaAAAQAAAAJgAAAAgAAAD/////AAAAAA=="/>
              </a:ext>
            </a:extLst>
          </p:cNvGrpSpPr>
          <p:nvPr/>
        </p:nvGrpSpPr>
        <p:grpSpPr>
          <a:xfrm>
            <a:off x="5380355" y="3961130"/>
            <a:ext cx="339725" cy="339725"/>
            <a:chOff x="5380355" y="3961130"/>
            <a:chExt cx="339725" cy="339725"/>
          </a:xfrm>
        </p:grpSpPr>
        <p:sp>
          <p:nvSpPr>
            <p:cNvPr id="175" name="Google Shape;1285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EAABAZAAB7IgAAtRkAAAAAAAAmAAAACAAAAP//////////"/>
                </a:ext>
              </a:extLst>
            </p:cNvSpPr>
            <p:nvPr/>
          </p:nvSpPr>
          <p:spPr>
            <a:xfrm>
              <a:off x="5494655" y="4074160"/>
              <a:ext cx="110490" cy="104775"/>
            </a:xfrm>
            <a:custGeom>
              <a:avLst/>
              <a:gdLst/>
              <a:ahLst/>
              <a:cxnLst/>
              <a:rect l="0" t="0" r="110490" b="104775"/>
              <a:pathLst>
                <a:path w="110490" h="104775">
                  <a:moveTo>
                    <a:pt x="55236" y="22347"/>
                  </a:moveTo>
                  <a:lnTo>
                    <a:pt x="87934" y="46195"/>
                  </a:lnTo>
                  <a:lnTo>
                    <a:pt x="75450" y="84759"/>
                  </a:lnTo>
                  <a:lnTo>
                    <a:pt x="35040" y="84759"/>
                  </a:lnTo>
                  <a:lnTo>
                    <a:pt x="22538" y="46195"/>
                  </a:lnTo>
                  <a:lnTo>
                    <a:pt x="55236" y="22347"/>
                  </a:lnTo>
                  <a:close/>
                  <a:moveTo>
                    <a:pt x="55236" y="0"/>
                  </a:moveTo>
                  <a:cubicBezTo>
                    <a:pt x="53176" y="0"/>
                    <a:pt x="51116" y="653"/>
                    <a:pt x="49390" y="1925"/>
                  </a:cubicBezTo>
                  <a:lnTo>
                    <a:pt x="4948" y="34306"/>
                  </a:lnTo>
                  <a:cubicBezTo>
                    <a:pt x="1497" y="36868"/>
                    <a:pt x="0" y="41337"/>
                    <a:pt x="1338" y="45453"/>
                  </a:cubicBezTo>
                  <a:lnTo>
                    <a:pt x="18295" y="97885"/>
                  </a:lnTo>
                  <a:cubicBezTo>
                    <a:pt x="19668" y="101983"/>
                    <a:pt x="23507" y="104757"/>
                    <a:pt x="27803" y="104757"/>
                  </a:cubicBezTo>
                  <a:lnTo>
                    <a:pt x="82669" y="104757"/>
                  </a:lnTo>
                  <a:cubicBezTo>
                    <a:pt x="87036" y="104757"/>
                    <a:pt x="90857" y="101983"/>
                    <a:pt x="92195" y="97885"/>
                  </a:cubicBezTo>
                  <a:lnTo>
                    <a:pt x="109152" y="45453"/>
                  </a:lnTo>
                  <a:cubicBezTo>
                    <a:pt x="110490" y="41337"/>
                    <a:pt x="108993" y="36868"/>
                    <a:pt x="105542" y="34306"/>
                  </a:cubicBezTo>
                  <a:lnTo>
                    <a:pt x="61082" y="1925"/>
                  </a:lnTo>
                  <a:cubicBezTo>
                    <a:pt x="59356" y="653"/>
                    <a:pt x="57296" y="0"/>
                    <a:pt x="552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74" name="Google Shape;1285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SEAAF4YAAAwIwAAdRoAAAAAAAAmAAAACAAAAP//////////"/>
                </a:ext>
              </a:extLst>
            </p:cNvSpPr>
            <p:nvPr/>
          </p:nvSpPr>
          <p:spPr>
            <a:xfrm>
              <a:off x="5380355" y="3961130"/>
              <a:ext cx="339725" cy="339725"/>
            </a:xfrm>
            <a:custGeom>
              <a:avLst/>
              <a:gdLst/>
              <a:ahLst/>
              <a:cxnLst/>
              <a:rect l="0" t="0" r="339725" b="339725"/>
              <a:pathLst>
                <a:path w="339725" h="339725">
                  <a:moveTo>
                    <a:pt x="169827" y="19970"/>
                  </a:moveTo>
                  <a:cubicBezTo>
                    <a:pt x="175023" y="19970"/>
                    <a:pt x="180202" y="20234"/>
                    <a:pt x="185363" y="20781"/>
                  </a:cubicBezTo>
                  <a:cubicBezTo>
                    <a:pt x="185786" y="20834"/>
                    <a:pt x="186209" y="20886"/>
                    <a:pt x="186632" y="20886"/>
                  </a:cubicBezTo>
                  <a:cubicBezTo>
                    <a:pt x="187442" y="20992"/>
                    <a:pt x="188235" y="21098"/>
                    <a:pt x="189027" y="21204"/>
                  </a:cubicBezTo>
                  <a:cubicBezTo>
                    <a:pt x="193026" y="21680"/>
                    <a:pt x="196954" y="22367"/>
                    <a:pt x="200847" y="23160"/>
                  </a:cubicBezTo>
                  <a:lnTo>
                    <a:pt x="202591" y="28589"/>
                  </a:lnTo>
                  <a:lnTo>
                    <a:pt x="169880" y="52331"/>
                  </a:lnTo>
                  <a:lnTo>
                    <a:pt x="137168" y="28589"/>
                  </a:lnTo>
                  <a:lnTo>
                    <a:pt x="138930" y="23160"/>
                  </a:lnTo>
                  <a:cubicBezTo>
                    <a:pt x="141590" y="22579"/>
                    <a:pt x="144302" y="22103"/>
                    <a:pt x="147068" y="21680"/>
                  </a:cubicBezTo>
                  <a:lnTo>
                    <a:pt x="147121" y="21680"/>
                  </a:lnTo>
                  <a:cubicBezTo>
                    <a:pt x="148283" y="21521"/>
                    <a:pt x="149517" y="21309"/>
                    <a:pt x="150679" y="21204"/>
                  </a:cubicBezTo>
                  <a:cubicBezTo>
                    <a:pt x="151595" y="21045"/>
                    <a:pt x="152546" y="20939"/>
                    <a:pt x="153498" y="20886"/>
                  </a:cubicBezTo>
                  <a:lnTo>
                    <a:pt x="154308" y="20781"/>
                  </a:lnTo>
                  <a:cubicBezTo>
                    <a:pt x="159469" y="20234"/>
                    <a:pt x="164648" y="19970"/>
                    <a:pt x="169827" y="19970"/>
                  </a:cubicBezTo>
                  <a:close/>
                  <a:moveTo>
                    <a:pt x="45640" y="95075"/>
                  </a:moveTo>
                  <a:lnTo>
                    <a:pt x="58129" y="133552"/>
                  </a:lnTo>
                  <a:lnTo>
                    <a:pt x="25436" y="157330"/>
                  </a:lnTo>
                  <a:lnTo>
                    <a:pt x="20856" y="153981"/>
                  </a:lnTo>
                  <a:cubicBezTo>
                    <a:pt x="20909" y="153346"/>
                    <a:pt x="21014" y="152659"/>
                    <a:pt x="21120" y="151954"/>
                  </a:cubicBezTo>
                  <a:cubicBezTo>
                    <a:pt x="21173" y="151478"/>
                    <a:pt x="21226" y="151002"/>
                    <a:pt x="21279" y="150526"/>
                  </a:cubicBezTo>
                  <a:cubicBezTo>
                    <a:pt x="21331" y="149786"/>
                    <a:pt x="21490" y="149028"/>
                    <a:pt x="21596" y="148288"/>
                  </a:cubicBezTo>
                  <a:cubicBezTo>
                    <a:pt x="21648" y="147759"/>
                    <a:pt x="21701" y="147230"/>
                    <a:pt x="21807" y="146754"/>
                  </a:cubicBezTo>
                  <a:cubicBezTo>
                    <a:pt x="21913" y="146049"/>
                    <a:pt x="22018" y="145362"/>
                    <a:pt x="22124" y="144674"/>
                  </a:cubicBezTo>
                  <a:cubicBezTo>
                    <a:pt x="22283" y="143987"/>
                    <a:pt x="22335" y="143493"/>
                    <a:pt x="22441" y="142912"/>
                  </a:cubicBezTo>
                  <a:cubicBezTo>
                    <a:pt x="22547" y="142330"/>
                    <a:pt x="22723" y="141643"/>
                    <a:pt x="22829" y="140990"/>
                  </a:cubicBezTo>
                  <a:cubicBezTo>
                    <a:pt x="22934" y="140409"/>
                    <a:pt x="23040" y="139774"/>
                    <a:pt x="23199" y="139140"/>
                  </a:cubicBezTo>
                  <a:cubicBezTo>
                    <a:pt x="23304" y="138558"/>
                    <a:pt x="23463" y="137906"/>
                    <a:pt x="23569" y="137324"/>
                  </a:cubicBezTo>
                  <a:cubicBezTo>
                    <a:pt x="23727" y="136690"/>
                    <a:pt x="23886" y="136055"/>
                    <a:pt x="23991" y="135403"/>
                  </a:cubicBezTo>
                  <a:cubicBezTo>
                    <a:pt x="24150" y="134821"/>
                    <a:pt x="24308" y="134187"/>
                    <a:pt x="24467" y="133552"/>
                  </a:cubicBezTo>
                  <a:cubicBezTo>
                    <a:pt x="24625" y="132918"/>
                    <a:pt x="24784" y="132371"/>
                    <a:pt x="24890" y="131790"/>
                  </a:cubicBezTo>
                  <a:cubicBezTo>
                    <a:pt x="25101" y="131155"/>
                    <a:pt x="25260" y="130415"/>
                    <a:pt x="25489" y="129710"/>
                  </a:cubicBezTo>
                  <a:cubicBezTo>
                    <a:pt x="25647" y="129234"/>
                    <a:pt x="25753" y="128758"/>
                    <a:pt x="25911" y="128282"/>
                  </a:cubicBezTo>
                  <a:cubicBezTo>
                    <a:pt x="26123" y="127489"/>
                    <a:pt x="26334" y="126678"/>
                    <a:pt x="26598" y="125885"/>
                  </a:cubicBezTo>
                  <a:cubicBezTo>
                    <a:pt x="26704" y="125568"/>
                    <a:pt x="26810" y="125250"/>
                    <a:pt x="26915" y="124880"/>
                  </a:cubicBezTo>
                  <a:cubicBezTo>
                    <a:pt x="27232" y="123911"/>
                    <a:pt x="27497" y="122959"/>
                    <a:pt x="27814" y="122060"/>
                  </a:cubicBezTo>
                  <a:lnTo>
                    <a:pt x="27972" y="121619"/>
                  </a:lnTo>
                  <a:cubicBezTo>
                    <a:pt x="31125" y="112366"/>
                    <a:pt x="35159" y="103482"/>
                    <a:pt x="40056" y="95075"/>
                  </a:cubicBezTo>
                  <a:close/>
                  <a:moveTo>
                    <a:pt x="299668" y="95075"/>
                  </a:moveTo>
                  <a:cubicBezTo>
                    <a:pt x="303913" y="102460"/>
                    <a:pt x="307595" y="110286"/>
                    <a:pt x="310519" y="118323"/>
                  </a:cubicBezTo>
                  <a:lnTo>
                    <a:pt x="310519" y="118429"/>
                  </a:lnTo>
                  <a:cubicBezTo>
                    <a:pt x="310889" y="119399"/>
                    <a:pt x="311258" y="120403"/>
                    <a:pt x="311576" y="121408"/>
                  </a:cubicBezTo>
                  <a:cubicBezTo>
                    <a:pt x="311681" y="121725"/>
                    <a:pt x="311787" y="122007"/>
                    <a:pt x="311893" y="122272"/>
                  </a:cubicBezTo>
                  <a:cubicBezTo>
                    <a:pt x="312157" y="123065"/>
                    <a:pt x="312421" y="123858"/>
                    <a:pt x="312650" y="124651"/>
                  </a:cubicBezTo>
                  <a:cubicBezTo>
                    <a:pt x="312809" y="125198"/>
                    <a:pt x="312967" y="125673"/>
                    <a:pt x="313126" y="126149"/>
                  </a:cubicBezTo>
                  <a:cubicBezTo>
                    <a:pt x="313337" y="126837"/>
                    <a:pt x="313496" y="127436"/>
                    <a:pt x="313707" y="128071"/>
                  </a:cubicBezTo>
                  <a:cubicBezTo>
                    <a:pt x="313866" y="128758"/>
                    <a:pt x="314077" y="129393"/>
                    <a:pt x="314235" y="130027"/>
                  </a:cubicBezTo>
                  <a:cubicBezTo>
                    <a:pt x="314394" y="130573"/>
                    <a:pt x="314553" y="131102"/>
                    <a:pt x="314658" y="131631"/>
                  </a:cubicBezTo>
                  <a:cubicBezTo>
                    <a:pt x="314870" y="132371"/>
                    <a:pt x="315081" y="133129"/>
                    <a:pt x="315239" y="133922"/>
                  </a:cubicBezTo>
                  <a:lnTo>
                    <a:pt x="315574" y="135244"/>
                  </a:lnTo>
                  <a:cubicBezTo>
                    <a:pt x="315786" y="136108"/>
                    <a:pt x="315944" y="136901"/>
                    <a:pt x="316155" y="137694"/>
                  </a:cubicBezTo>
                  <a:lnTo>
                    <a:pt x="316420" y="138981"/>
                  </a:lnTo>
                  <a:cubicBezTo>
                    <a:pt x="316578" y="139827"/>
                    <a:pt x="316737" y="140620"/>
                    <a:pt x="316895" y="141484"/>
                  </a:cubicBezTo>
                  <a:cubicBezTo>
                    <a:pt x="317001" y="141907"/>
                    <a:pt x="317107" y="142330"/>
                    <a:pt x="317160" y="142753"/>
                  </a:cubicBezTo>
                  <a:cubicBezTo>
                    <a:pt x="317318" y="143546"/>
                    <a:pt x="317424" y="144410"/>
                    <a:pt x="317582" y="145203"/>
                  </a:cubicBezTo>
                  <a:cubicBezTo>
                    <a:pt x="317635" y="145679"/>
                    <a:pt x="317741" y="146102"/>
                    <a:pt x="317794" y="146596"/>
                  </a:cubicBezTo>
                  <a:cubicBezTo>
                    <a:pt x="317952" y="147389"/>
                    <a:pt x="318076" y="148129"/>
                    <a:pt x="318181" y="148922"/>
                  </a:cubicBezTo>
                  <a:cubicBezTo>
                    <a:pt x="318234" y="149416"/>
                    <a:pt x="318287" y="149945"/>
                    <a:pt x="318393" y="150420"/>
                  </a:cubicBezTo>
                  <a:cubicBezTo>
                    <a:pt x="318445" y="151161"/>
                    <a:pt x="318551" y="151954"/>
                    <a:pt x="318657" y="152712"/>
                  </a:cubicBezTo>
                  <a:cubicBezTo>
                    <a:pt x="318710" y="153135"/>
                    <a:pt x="318763" y="153558"/>
                    <a:pt x="318763" y="154034"/>
                  </a:cubicBezTo>
                  <a:lnTo>
                    <a:pt x="314183" y="157330"/>
                  </a:lnTo>
                  <a:lnTo>
                    <a:pt x="281471" y="133605"/>
                  </a:lnTo>
                  <a:lnTo>
                    <a:pt x="293978" y="95127"/>
                  </a:lnTo>
                  <a:lnTo>
                    <a:pt x="299668" y="95127"/>
                  </a:lnTo>
                  <a:close/>
                  <a:moveTo>
                    <a:pt x="100793" y="264902"/>
                  </a:moveTo>
                  <a:lnTo>
                    <a:pt x="113300" y="303380"/>
                  </a:lnTo>
                  <a:lnTo>
                    <a:pt x="108720" y="306728"/>
                  </a:lnTo>
                  <a:cubicBezTo>
                    <a:pt x="89678" y="298162"/>
                    <a:pt x="72662" y="285701"/>
                    <a:pt x="58675" y="270225"/>
                  </a:cubicBezTo>
                  <a:lnTo>
                    <a:pt x="60366" y="264902"/>
                  </a:lnTo>
                  <a:close/>
                  <a:moveTo>
                    <a:pt x="279287" y="264902"/>
                  </a:moveTo>
                  <a:lnTo>
                    <a:pt x="280996" y="270225"/>
                  </a:lnTo>
                  <a:cubicBezTo>
                    <a:pt x="267009" y="285701"/>
                    <a:pt x="249993" y="298162"/>
                    <a:pt x="230951" y="306728"/>
                  </a:cubicBezTo>
                  <a:lnTo>
                    <a:pt x="226371" y="303380"/>
                  </a:lnTo>
                  <a:lnTo>
                    <a:pt x="238878" y="264902"/>
                  </a:lnTo>
                  <a:close/>
                  <a:moveTo>
                    <a:pt x="115748" y="30087"/>
                  </a:moveTo>
                  <a:cubicBezTo>
                    <a:pt x="114780" y="33965"/>
                    <a:pt x="116330" y="38072"/>
                    <a:pt x="119571" y="40469"/>
                  </a:cubicBezTo>
                  <a:lnTo>
                    <a:pt x="163979" y="72778"/>
                  </a:lnTo>
                  <a:cubicBezTo>
                    <a:pt x="165740" y="74011"/>
                    <a:pt x="167801" y="74646"/>
                    <a:pt x="169862" y="74646"/>
                  </a:cubicBezTo>
                  <a:cubicBezTo>
                    <a:pt x="171923" y="74646"/>
                    <a:pt x="173984" y="74011"/>
                    <a:pt x="175728" y="72778"/>
                  </a:cubicBezTo>
                  <a:lnTo>
                    <a:pt x="220153" y="40469"/>
                  </a:lnTo>
                  <a:cubicBezTo>
                    <a:pt x="223394" y="38072"/>
                    <a:pt x="224927" y="33965"/>
                    <a:pt x="223976" y="30087"/>
                  </a:cubicBezTo>
                  <a:cubicBezTo>
                    <a:pt x="248179" y="39500"/>
                    <a:pt x="269511" y="55046"/>
                    <a:pt x="285893" y="75157"/>
                  </a:cubicBezTo>
                  <a:cubicBezTo>
                    <a:pt x="281894" y="75492"/>
                    <a:pt x="278547" y="78206"/>
                    <a:pt x="277332" y="81978"/>
                  </a:cubicBezTo>
                  <a:lnTo>
                    <a:pt x="260298" y="134240"/>
                  </a:lnTo>
                  <a:cubicBezTo>
                    <a:pt x="258977" y="138399"/>
                    <a:pt x="260457" y="142859"/>
                    <a:pt x="263980" y="145415"/>
                  </a:cubicBezTo>
                  <a:lnTo>
                    <a:pt x="308387" y="177723"/>
                  </a:lnTo>
                  <a:cubicBezTo>
                    <a:pt x="310114" y="178992"/>
                    <a:pt x="312157" y="179644"/>
                    <a:pt x="314218" y="179644"/>
                  </a:cubicBezTo>
                  <a:cubicBezTo>
                    <a:pt x="316015" y="179644"/>
                    <a:pt x="317829" y="179151"/>
                    <a:pt x="319450" y="178146"/>
                  </a:cubicBezTo>
                  <a:cubicBezTo>
                    <a:pt x="318005" y="204127"/>
                    <a:pt x="309885" y="229244"/>
                    <a:pt x="295722" y="251065"/>
                  </a:cubicBezTo>
                  <a:cubicBezTo>
                    <a:pt x="294189" y="247329"/>
                    <a:pt x="290561" y="244931"/>
                    <a:pt x="286580" y="244931"/>
                  </a:cubicBezTo>
                  <a:lnTo>
                    <a:pt x="231638" y="244931"/>
                  </a:lnTo>
                  <a:cubicBezTo>
                    <a:pt x="227322" y="244931"/>
                    <a:pt x="223500" y="247699"/>
                    <a:pt x="222161" y="251859"/>
                  </a:cubicBezTo>
                  <a:lnTo>
                    <a:pt x="205198" y="304120"/>
                  </a:lnTo>
                  <a:cubicBezTo>
                    <a:pt x="203930" y="307945"/>
                    <a:pt x="205145" y="312157"/>
                    <a:pt x="208175" y="314766"/>
                  </a:cubicBezTo>
                  <a:cubicBezTo>
                    <a:pt x="195633" y="318062"/>
                    <a:pt x="182739" y="319719"/>
                    <a:pt x="169862" y="319719"/>
                  </a:cubicBezTo>
                  <a:cubicBezTo>
                    <a:pt x="156968" y="319719"/>
                    <a:pt x="144091" y="318062"/>
                    <a:pt x="131532" y="314766"/>
                  </a:cubicBezTo>
                  <a:cubicBezTo>
                    <a:pt x="134561" y="312157"/>
                    <a:pt x="135794" y="307945"/>
                    <a:pt x="134508" y="304120"/>
                  </a:cubicBezTo>
                  <a:lnTo>
                    <a:pt x="117545" y="251859"/>
                  </a:lnTo>
                  <a:cubicBezTo>
                    <a:pt x="116224" y="247699"/>
                    <a:pt x="112384" y="244931"/>
                    <a:pt x="108086" y="244931"/>
                  </a:cubicBezTo>
                  <a:lnTo>
                    <a:pt x="53197" y="244931"/>
                  </a:lnTo>
                  <a:cubicBezTo>
                    <a:pt x="49146" y="244931"/>
                    <a:pt x="45535" y="247329"/>
                    <a:pt x="43984" y="251065"/>
                  </a:cubicBezTo>
                  <a:cubicBezTo>
                    <a:pt x="29839" y="229244"/>
                    <a:pt x="21648" y="204127"/>
                    <a:pt x="20274" y="178146"/>
                  </a:cubicBezTo>
                  <a:cubicBezTo>
                    <a:pt x="21842" y="179133"/>
                    <a:pt x="23639" y="179627"/>
                    <a:pt x="25418" y="179627"/>
                  </a:cubicBezTo>
                  <a:cubicBezTo>
                    <a:pt x="27479" y="179627"/>
                    <a:pt x="29540" y="178975"/>
                    <a:pt x="31284" y="177723"/>
                  </a:cubicBezTo>
                  <a:lnTo>
                    <a:pt x="75744" y="145415"/>
                  </a:lnTo>
                  <a:cubicBezTo>
                    <a:pt x="79197" y="142859"/>
                    <a:pt x="80694" y="138399"/>
                    <a:pt x="79356" y="134240"/>
                  </a:cubicBezTo>
                  <a:lnTo>
                    <a:pt x="62392" y="82031"/>
                  </a:lnTo>
                  <a:cubicBezTo>
                    <a:pt x="61177" y="78259"/>
                    <a:pt x="57759" y="75545"/>
                    <a:pt x="53778" y="75157"/>
                  </a:cubicBezTo>
                  <a:cubicBezTo>
                    <a:pt x="70213" y="55046"/>
                    <a:pt x="91545" y="39500"/>
                    <a:pt x="115696" y="30087"/>
                  </a:cubicBezTo>
                  <a:close/>
                  <a:moveTo>
                    <a:pt x="169827" y="17"/>
                  </a:moveTo>
                  <a:cubicBezTo>
                    <a:pt x="168506" y="17"/>
                    <a:pt x="167167" y="17"/>
                    <a:pt x="165793" y="70"/>
                  </a:cubicBezTo>
                  <a:lnTo>
                    <a:pt x="165476" y="70"/>
                  </a:lnTo>
                  <a:cubicBezTo>
                    <a:pt x="164137" y="123"/>
                    <a:pt x="162869" y="123"/>
                    <a:pt x="161583" y="229"/>
                  </a:cubicBezTo>
                  <a:lnTo>
                    <a:pt x="160949" y="229"/>
                  </a:lnTo>
                  <a:cubicBezTo>
                    <a:pt x="159892" y="282"/>
                    <a:pt x="158870" y="334"/>
                    <a:pt x="157813" y="387"/>
                  </a:cubicBezTo>
                  <a:lnTo>
                    <a:pt x="156915" y="440"/>
                  </a:lnTo>
                  <a:cubicBezTo>
                    <a:pt x="155893" y="546"/>
                    <a:pt x="154836" y="652"/>
                    <a:pt x="153815" y="705"/>
                  </a:cubicBezTo>
                  <a:lnTo>
                    <a:pt x="152018" y="916"/>
                  </a:lnTo>
                  <a:lnTo>
                    <a:pt x="150626" y="1075"/>
                  </a:lnTo>
                  <a:cubicBezTo>
                    <a:pt x="149305" y="1180"/>
                    <a:pt x="147966" y="1339"/>
                    <a:pt x="146645" y="1551"/>
                  </a:cubicBezTo>
                  <a:lnTo>
                    <a:pt x="146434" y="1551"/>
                  </a:lnTo>
                  <a:cubicBezTo>
                    <a:pt x="69843" y="12250"/>
                    <a:pt x="10111" y="73359"/>
                    <a:pt x="1180" y="150209"/>
                  </a:cubicBezTo>
                  <a:lnTo>
                    <a:pt x="1180" y="150262"/>
                  </a:lnTo>
                  <a:lnTo>
                    <a:pt x="1180" y="150473"/>
                  </a:lnTo>
                  <a:cubicBezTo>
                    <a:pt x="1074" y="151742"/>
                    <a:pt x="915" y="153082"/>
                    <a:pt x="810" y="154404"/>
                  </a:cubicBezTo>
                  <a:cubicBezTo>
                    <a:pt x="739" y="155003"/>
                    <a:pt x="686" y="155585"/>
                    <a:pt x="634" y="156167"/>
                  </a:cubicBezTo>
                  <a:cubicBezTo>
                    <a:pt x="581" y="156748"/>
                    <a:pt x="581" y="157224"/>
                    <a:pt x="528" y="157771"/>
                  </a:cubicBezTo>
                  <a:lnTo>
                    <a:pt x="528" y="158035"/>
                  </a:lnTo>
                  <a:cubicBezTo>
                    <a:pt x="528" y="158088"/>
                    <a:pt x="528" y="158141"/>
                    <a:pt x="528" y="158194"/>
                  </a:cubicBezTo>
                  <a:cubicBezTo>
                    <a:pt x="264" y="162071"/>
                    <a:pt x="105" y="165967"/>
                    <a:pt x="105" y="169844"/>
                  </a:cubicBezTo>
                  <a:cubicBezTo>
                    <a:pt x="0" y="211512"/>
                    <a:pt x="15325" y="251806"/>
                    <a:pt x="43139" y="282828"/>
                  </a:cubicBezTo>
                  <a:lnTo>
                    <a:pt x="43297" y="282986"/>
                  </a:lnTo>
                  <a:cubicBezTo>
                    <a:pt x="45376" y="285383"/>
                    <a:pt x="47613" y="287675"/>
                    <a:pt x="49833" y="289966"/>
                  </a:cubicBezTo>
                  <a:lnTo>
                    <a:pt x="50379" y="290442"/>
                  </a:lnTo>
                  <a:lnTo>
                    <a:pt x="50484" y="290547"/>
                  </a:lnTo>
                  <a:cubicBezTo>
                    <a:pt x="51647" y="291729"/>
                    <a:pt x="52827" y="292892"/>
                    <a:pt x="54043" y="294002"/>
                  </a:cubicBezTo>
                  <a:lnTo>
                    <a:pt x="54201" y="294160"/>
                  </a:lnTo>
                  <a:cubicBezTo>
                    <a:pt x="86789" y="324531"/>
                    <a:pt x="128326" y="339725"/>
                    <a:pt x="169862" y="339725"/>
                  </a:cubicBezTo>
                  <a:cubicBezTo>
                    <a:pt x="211381" y="339725"/>
                    <a:pt x="252900" y="324548"/>
                    <a:pt x="285470" y="294214"/>
                  </a:cubicBezTo>
                  <a:lnTo>
                    <a:pt x="285787" y="293950"/>
                  </a:lnTo>
                  <a:cubicBezTo>
                    <a:pt x="286897" y="292945"/>
                    <a:pt x="288024" y="291887"/>
                    <a:pt x="289081" y="290759"/>
                  </a:cubicBezTo>
                  <a:lnTo>
                    <a:pt x="289504" y="290389"/>
                  </a:lnTo>
                  <a:lnTo>
                    <a:pt x="289927" y="289966"/>
                  </a:lnTo>
                  <a:cubicBezTo>
                    <a:pt x="292111" y="287728"/>
                    <a:pt x="294242" y="285489"/>
                    <a:pt x="296321" y="283198"/>
                  </a:cubicBezTo>
                  <a:lnTo>
                    <a:pt x="297008" y="282457"/>
                  </a:lnTo>
                  <a:cubicBezTo>
                    <a:pt x="297906" y="281400"/>
                    <a:pt x="298805" y="280378"/>
                    <a:pt x="299721" y="279320"/>
                  </a:cubicBezTo>
                  <a:lnTo>
                    <a:pt x="299985" y="279003"/>
                  </a:lnTo>
                  <a:lnTo>
                    <a:pt x="300091" y="278897"/>
                  </a:lnTo>
                  <a:cubicBezTo>
                    <a:pt x="325720" y="248351"/>
                    <a:pt x="339707" y="209715"/>
                    <a:pt x="339601" y="169844"/>
                  </a:cubicBezTo>
                  <a:cubicBezTo>
                    <a:pt x="339601" y="165914"/>
                    <a:pt x="339443" y="161966"/>
                    <a:pt x="339178" y="158088"/>
                  </a:cubicBezTo>
                  <a:cubicBezTo>
                    <a:pt x="339178" y="158088"/>
                    <a:pt x="339178" y="158088"/>
                    <a:pt x="339178" y="158035"/>
                  </a:cubicBezTo>
                  <a:lnTo>
                    <a:pt x="339178" y="157982"/>
                  </a:lnTo>
                  <a:cubicBezTo>
                    <a:pt x="339126" y="157277"/>
                    <a:pt x="339073" y="156537"/>
                    <a:pt x="339020" y="155849"/>
                  </a:cubicBezTo>
                  <a:lnTo>
                    <a:pt x="338967" y="154897"/>
                  </a:lnTo>
                  <a:cubicBezTo>
                    <a:pt x="332009" y="76127"/>
                    <a:pt x="271642" y="12585"/>
                    <a:pt x="193343" y="1621"/>
                  </a:cubicBezTo>
                  <a:lnTo>
                    <a:pt x="192814" y="1498"/>
                  </a:lnTo>
                  <a:cubicBezTo>
                    <a:pt x="191634" y="1339"/>
                    <a:pt x="190419" y="1233"/>
                    <a:pt x="189186" y="1075"/>
                  </a:cubicBezTo>
                  <a:lnTo>
                    <a:pt x="187600" y="916"/>
                  </a:lnTo>
                  <a:lnTo>
                    <a:pt x="185892" y="705"/>
                  </a:lnTo>
                  <a:cubicBezTo>
                    <a:pt x="184888" y="652"/>
                    <a:pt x="183813" y="546"/>
                    <a:pt x="182756" y="440"/>
                  </a:cubicBezTo>
                  <a:lnTo>
                    <a:pt x="181911" y="387"/>
                  </a:lnTo>
                  <a:cubicBezTo>
                    <a:pt x="180836" y="334"/>
                    <a:pt x="179779" y="282"/>
                    <a:pt x="178722" y="229"/>
                  </a:cubicBezTo>
                  <a:lnTo>
                    <a:pt x="178123" y="229"/>
                  </a:lnTo>
                  <a:cubicBezTo>
                    <a:pt x="176855" y="123"/>
                    <a:pt x="175516" y="70"/>
                    <a:pt x="174248" y="70"/>
                  </a:cubicBezTo>
                  <a:lnTo>
                    <a:pt x="173878" y="70"/>
                  </a:lnTo>
                  <a:cubicBezTo>
                    <a:pt x="172539" y="17"/>
                    <a:pt x="171218" y="17"/>
                    <a:pt x="169827"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76" name="Google Shape;12853;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MWAABpGAAAwxgAAGoaAAAQAAAAJgAAAAgAAAD/////AAAAAA=="/>
              </a:ext>
            </a:extLst>
          </p:cNvGrpSpPr>
          <p:nvPr/>
        </p:nvGrpSpPr>
        <p:grpSpPr>
          <a:xfrm>
            <a:off x="3700145" y="3968115"/>
            <a:ext cx="325120" cy="325755"/>
            <a:chOff x="3700145" y="3968115"/>
            <a:chExt cx="325120" cy="325755"/>
          </a:xfrm>
        </p:grpSpPr>
        <p:sp>
          <p:nvSpPr>
            <p:cNvPr id="181" name="Google Shape;1285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xYAAKUYAADDGAAAahoAAAAAAAAmAAAACAAAAP//////////"/>
                </a:ext>
              </a:extLst>
            </p:cNvSpPr>
            <p:nvPr/>
          </p:nvSpPr>
          <p:spPr>
            <a:xfrm>
              <a:off x="3700145" y="4006215"/>
              <a:ext cx="325120" cy="287655"/>
            </a:xfrm>
            <a:custGeom>
              <a:avLst/>
              <a:gdLst/>
              <a:ahLst/>
              <a:cxnLst/>
              <a:rect l="0" t="0" r="325120" b="287655"/>
              <a:pathLst>
                <a:path w="325120" h="287655">
                  <a:moveTo>
                    <a:pt x="172108" y="39294"/>
                  </a:moveTo>
                  <a:cubicBezTo>
                    <a:pt x="191573" y="43879"/>
                    <a:pt x="209238" y="62153"/>
                    <a:pt x="219652" y="89327"/>
                  </a:cubicBezTo>
                  <a:cubicBezTo>
                    <a:pt x="221132" y="93120"/>
                    <a:pt x="224716" y="95446"/>
                    <a:pt x="228518" y="95446"/>
                  </a:cubicBezTo>
                  <a:cubicBezTo>
                    <a:pt x="229679" y="95446"/>
                    <a:pt x="230856" y="95227"/>
                    <a:pt x="232000" y="94789"/>
                  </a:cubicBezTo>
                  <a:cubicBezTo>
                    <a:pt x="236930" y="92901"/>
                    <a:pt x="239369" y="87405"/>
                    <a:pt x="237434" y="82466"/>
                  </a:cubicBezTo>
                  <a:cubicBezTo>
                    <a:pt x="232000" y="68255"/>
                    <a:pt x="224581" y="55747"/>
                    <a:pt x="215849" y="45717"/>
                  </a:cubicBezTo>
                  <a:cubicBezTo>
                    <a:pt x="234036" y="51061"/>
                    <a:pt x="250691" y="59203"/>
                    <a:pt x="264975" y="69840"/>
                  </a:cubicBezTo>
                  <a:cubicBezTo>
                    <a:pt x="284019" y="84084"/>
                    <a:pt x="296923" y="101549"/>
                    <a:pt x="302660" y="120479"/>
                  </a:cubicBezTo>
                  <a:cubicBezTo>
                    <a:pt x="294736" y="116569"/>
                    <a:pt x="286005" y="114529"/>
                    <a:pt x="277189" y="114529"/>
                  </a:cubicBezTo>
                  <a:cubicBezTo>
                    <a:pt x="277071" y="114529"/>
                    <a:pt x="276970" y="114529"/>
                    <a:pt x="276853" y="114529"/>
                  </a:cubicBezTo>
                  <a:cubicBezTo>
                    <a:pt x="264622" y="114529"/>
                    <a:pt x="253030" y="118204"/>
                    <a:pt x="244198" y="124812"/>
                  </a:cubicBezTo>
                  <a:cubicBezTo>
                    <a:pt x="242263" y="126295"/>
                    <a:pt x="240429" y="127914"/>
                    <a:pt x="238763" y="129700"/>
                  </a:cubicBezTo>
                  <a:cubicBezTo>
                    <a:pt x="237081" y="127914"/>
                    <a:pt x="235247" y="126295"/>
                    <a:pt x="233329" y="124812"/>
                  </a:cubicBezTo>
                  <a:cubicBezTo>
                    <a:pt x="224480" y="118204"/>
                    <a:pt x="212905" y="114529"/>
                    <a:pt x="200658" y="114529"/>
                  </a:cubicBezTo>
                  <a:cubicBezTo>
                    <a:pt x="188410" y="114529"/>
                    <a:pt x="176835" y="118204"/>
                    <a:pt x="168003" y="124812"/>
                  </a:cubicBezTo>
                  <a:cubicBezTo>
                    <a:pt x="166068" y="126295"/>
                    <a:pt x="164234" y="127914"/>
                    <a:pt x="162552" y="129700"/>
                  </a:cubicBezTo>
                  <a:cubicBezTo>
                    <a:pt x="160886" y="127914"/>
                    <a:pt x="159052" y="126295"/>
                    <a:pt x="157117" y="124812"/>
                  </a:cubicBezTo>
                  <a:cubicBezTo>
                    <a:pt x="148285" y="118204"/>
                    <a:pt x="136710" y="114529"/>
                    <a:pt x="124462" y="114529"/>
                  </a:cubicBezTo>
                  <a:cubicBezTo>
                    <a:pt x="112215" y="114529"/>
                    <a:pt x="100640" y="118204"/>
                    <a:pt x="91791" y="124812"/>
                  </a:cubicBezTo>
                  <a:cubicBezTo>
                    <a:pt x="89873" y="126295"/>
                    <a:pt x="88039" y="127914"/>
                    <a:pt x="86357" y="129700"/>
                  </a:cubicBezTo>
                  <a:cubicBezTo>
                    <a:pt x="84691" y="127914"/>
                    <a:pt x="82857" y="126295"/>
                    <a:pt x="80922" y="124812"/>
                  </a:cubicBezTo>
                  <a:cubicBezTo>
                    <a:pt x="72090" y="118204"/>
                    <a:pt x="60498" y="114529"/>
                    <a:pt x="48267" y="114529"/>
                  </a:cubicBezTo>
                  <a:cubicBezTo>
                    <a:pt x="48150" y="114529"/>
                    <a:pt x="48049" y="114529"/>
                    <a:pt x="47931" y="114529"/>
                  </a:cubicBezTo>
                  <a:cubicBezTo>
                    <a:pt x="39099" y="114529"/>
                    <a:pt x="30384" y="116569"/>
                    <a:pt x="22460" y="120479"/>
                  </a:cubicBezTo>
                  <a:cubicBezTo>
                    <a:pt x="28197" y="101549"/>
                    <a:pt x="41101" y="84084"/>
                    <a:pt x="60196" y="69840"/>
                  </a:cubicBezTo>
                  <a:cubicBezTo>
                    <a:pt x="74429" y="59203"/>
                    <a:pt x="91084" y="51061"/>
                    <a:pt x="109321" y="45717"/>
                  </a:cubicBezTo>
                  <a:cubicBezTo>
                    <a:pt x="100539" y="55747"/>
                    <a:pt x="93170" y="68255"/>
                    <a:pt x="87686" y="82466"/>
                  </a:cubicBezTo>
                  <a:cubicBezTo>
                    <a:pt x="85751" y="87405"/>
                    <a:pt x="88241" y="92901"/>
                    <a:pt x="93120" y="94789"/>
                  </a:cubicBezTo>
                  <a:cubicBezTo>
                    <a:pt x="94264" y="95227"/>
                    <a:pt x="95441" y="95446"/>
                    <a:pt x="96602" y="95446"/>
                  </a:cubicBezTo>
                  <a:cubicBezTo>
                    <a:pt x="100404" y="95446"/>
                    <a:pt x="103988" y="93120"/>
                    <a:pt x="105468" y="89327"/>
                  </a:cubicBezTo>
                  <a:cubicBezTo>
                    <a:pt x="115933" y="62153"/>
                    <a:pt x="133598" y="43879"/>
                    <a:pt x="153063" y="39294"/>
                  </a:cubicBezTo>
                  <a:lnTo>
                    <a:pt x="153063" y="85922"/>
                  </a:lnTo>
                  <a:cubicBezTo>
                    <a:pt x="153063" y="91164"/>
                    <a:pt x="157319" y="95446"/>
                    <a:pt x="162552" y="95446"/>
                  </a:cubicBezTo>
                  <a:cubicBezTo>
                    <a:pt x="167834" y="95446"/>
                    <a:pt x="172108" y="91164"/>
                    <a:pt x="172108" y="85922"/>
                  </a:cubicBezTo>
                  <a:lnTo>
                    <a:pt x="172108" y="39294"/>
                  </a:lnTo>
                  <a:close/>
                  <a:moveTo>
                    <a:pt x="162552" y="0"/>
                  </a:moveTo>
                  <a:cubicBezTo>
                    <a:pt x="157269" y="0"/>
                    <a:pt x="153063" y="4281"/>
                    <a:pt x="153063" y="9575"/>
                  </a:cubicBezTo>
                  <a:lnTo>
                    <a:pt x="153063" y="19301"/>
                  </a:lnTo>
                  <a:cubicBezTo>
                    <a:pt x="113796" y="21021"/>
                    <a:pt x="77120" y="33394"/>
                    <a:pt x="48772" y="54516"/>
                  </a:cubicBezTo>
                  <a:cubicBezTo>
                    <a:pt x="17329" y="78032"/>
                    <a:pt x="0" y="109488"/>
                    <a:pt x="0" y="143186"/>
                  </a:cubicBezTo>
                  <a:lnTo>
                    <a:pt x="0" y="152711"/>
                  </a:lnTo>
                  <a:cubicBezTo>
                    <a:pt x="0" y="158004"/>
                    <a:pt x="4273" y="162269"/>
                    <a:pt x="9556" y="162269"/>
                  </a:cubicBezTo>
                  <a:cubicBezTo>
                    <a:pt x="14788" y="162269"/>
                    <a:pt x="19061" y="158004"/>
                    <a:pt x="19061" y="152711"/>
                  </a:cubicBezTo>
                  <a:cubicBezTo>
                    <a:pt x="19061" y="142529"/>
                    <a:pt x="32722" y="133611"/>
                    <a:pt x="48267" y="133611"/>
                  </a:cubicBezTo>
                  <a:cubicBezTo>
                    <a:pt x="63813" y="133611"/>
                    <a:pt x="76868" y="142377"/>
                    <a:pt x="76868" y="152711"/>
                  </a:cubicBezTo>
                  <a:cubicBezTo>
                    <a:pt x="76868" y="158004"/>
                    <a:pt x="81074" y="162218"/>
                    <a:pt x="86357" y="162218"/>
                  </a:cubicBezTo>
                  <a:cubicBezTo>
                    <a:pt x="91639" y="162218"/>
                    <a:pt x="95913" y="158004"/>
                    <a:pt x="95913" y="152711"/>
                  </a:cubicBezTo>
                  <a:cubicBezTo>
                    <a:pt x="95913" y="142377"/>
                    <a:pt x="108968" y="133611"/>
                    <a:pt x="124462" y="133611"/>
                  </a:cubicBezTo>
                  <a:cubicBezTo>
                    <a:pt x="139957" y="133611"/>
                    <a:pt x="153063" y="142377"/>
                    <a:pt x="153063" y="152711"/>
                  </a:cubicBezTo>
                  <a:lnTo>
                    <a:pt x="153063" y="159724"/>
                  </a:lnTo>
                  <a:cubicBezTo>
                    <a:pt x="153063" y="160145"/>
                    <a:pt x="153063" y="160600"/>
                    <a:pt x="153113" y="161005"/>
                  </a:cubicBezTo>
                  <a:cubicBezTo>
                    <a:pt x="153063" y="161409"/>
                    <a:pt x="153063" y="161864"/>
                    <a:pt x="153063" y="162269"/>
                  </a:cubicBezTo>
                  <a:lnTo>
                    <a:pt x="153063" y="249472"/>
                  </a:lnTo>
                  <a:cubicBezTo>
                    <a:pt x="153063" y="260008"/>
                    <a:pt x="144533" y="268555"/>
                    <a:pt x="134018" y="268555"/>
                  </a:cubicBezTo>
                  <a:cubicBezTo>
                    <a:pt x="123436" y="268555"/>
                    <a:pt x="114957" y="260008"/>
                    <a:pt x="114957" y="249472"/>
                  </a:cubicBezTo>
                  <a:lnTo>
                    <a:pt x="114957" y="239897"/>
                  </a:lnTo>
                  <a:cubicBezTo>
                    <a:pt x="114957" y="234655"/>
                    <a:pt x="110701" y="230373"/>
                    <a:pt x="105418" y="230373"/>
                  </a:cubicBezTo>
                  <a:cubicBezTo>
                    <a:pt x="100135" y="230373"/>
                    <a:pt x="95913" y="234655"/>
                    <a:pt x="95913" y="239897"/>
                  </a:cubicBezTo>
                  <a:lnTo>
                    <a:pt x="95913" y="249472"/>
                  </a:lnTo>
                  <a:cubicBezTo>
                    <a:pt x="95913" y="270544"/>
                    <a:pt x="112921" y="287638"/>
                    <a:pt x="134018" y="287638"/>
                  </a:cubicBezTo>
                  <a:cubicBezTo>
                    <a:pt x="155048" y="287638"/>
                    <a:pt x="172108" y="270544"/>
                    <a:pt x="172108" y="249472"/>
                  </a:cubicBezTo>
                  <a:lnTo>
                    <a:pt x="172108" y="162269"/>
                  </a:lnTo>
                  <a:cubicBezTo>
                    <a:pt x="172057" y="161814"/>
                    <a:pt x="172057" y="161409"/>
                    <a:pt x="172007" y="161005"/>
                  </a:cubicBezTo>
                  <a:cubicBezTo>
                    <a:pt x="172057" y="160550"/>
                    <a:pt x="172057" y="160145"/>
                    <a:pt x="172108" y="159724"/>
                  </a:cubicBezTo>
                  <a:lnTo>
                    <a:pt x="172108" y="152711"/>
                  </a:lnTo>
                  <a:cubicBezTo>
                    <a:pt x="172108" y="142377"/>
                    <a:pt x="185163" y="133611"/>
                    <a:pt x="200658" y="133611"/>
                  </a:cubicBezTo>
                  <a:cubicBezTo>
                    <a:pt x="216152" y="133611"/>
                    <a:pt x="229258" y="142377"/>
                    <a:pt x="229258" y="152711"/>
                  </a:cubicBezTo>
                  <a:cubicBezTo>
                    <a:pt x="229258" y="158004"/>
                    <a:pt x="233481" y="162218"/>
                    <a:pt x="238763" y="162218"/>
                  </a:cubicBezTo>
                  <a:cubicBezTo>
                    <a:pt x="244046" y="162218"/>
                    <a:pt x="248303" y="158004"/>
                    <a:pt x="248303" y="152711"/>
                  </a:cubicBezTo>
                  <a:cubicBezTo>
                    <a:pt x="248303" y="142377"/>
                    <a:pt x="261358" y="133611"/>
                    <a:pt x="276853" y="133611"/>
                  </a:cubicBezTo>
                  <a:cubicBezTo>
                    <a:pt x="292347" y="133611"/>
                    <a:pt x="306059" y="142529"/>
                    <a:pt x="306059" y="152711"/>
                  </a:cubicBezTo>
                  <a:cubicBezTo>
                    <a:pt x="306059" y="158004"/>
                    <a:pt x="310332" y="162218"/>
                    <a:pt x="315615" y="162218"/>
                  </a:cubicBezTo>
                  <a:cubicBezTo>
                    <a:pt x="320847" y="162218"/>
                    <a:pt x="325120" y="158004"/>
                    <a:pt x="325120" y="152711"/>
                  </a:cubicBezTo>
                  <a:lnTo>
                    <a:pt x="325120" y="143186"/>
                  </a:lnTo>
                  <a:cubicBezTo>
                    <a:pt x="325120" y="109488"/>
                    <a:pt x="307791" y="78032"/>
                    <a:pt x="276348" y="54516"/>
                  </a:cubicBezTo>
                  <a:cubicBezTo>
                    <a:pt x="248050" y="33394"/>
                    <a:pt x="211324" y="21021"/>
                    <a:pt x="172108" y="19301"/>
                  </a:cubicBezTo>
                  <a:lnTo>
                    <a:pt x="172108" y="9575"/>
                  </a:lnTo>
                  <a:cubicBezTo>
                    <a:pt x="172108" y="4281"/>
                    <a:pt x="167834" y="0"/>
                    <a:pt x="1625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80" name="Google Shape;1285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BcAAGkYAACWFwAApRgAAAAAAAAmAAAACAAAAP//////////"/>
                </a:ext>
              </a:extLst>
            </p:cNvSpPr>
            <p:nvPr/>
          </p:nvSpPr>
          <p:spPr>
            <a:xfrm>
              <a:off x="3815080" y="3968115"/>
              <a:ext cx="19050" cy="38100"/>
            </a:xfrm>
            <a:custGeom>
              <a:avLst/>
              <a:gdLst/>
              <a:ahLst/>
              <a:cxnLst/>
              <a:rect l="0" t="0" r="19050" b="38100"/>
              <a:pathLst>
                <a:path w="19050" h="38100">
                  <a:moveTo>
                    <a:pt x="9500" y="17"/>
                  </a:moveTo>
                  <a:cubicBezTo>
                    <a:pt x="4220" y="17"/>
                    <a:pt x="0" y="4271"/>
                    <a:pt x="0" y="9550"/>
                  </a:cubicBezTo>
                  <a:lnTo>
                    <a:pt x="0" y="28600"/>
                  </a:lnTo>
                  <a:cubicBezTo>
                    <a:pt x="0" y="33829"/>
                    <a:pt x="4220" y="38083"/>
                    <a:pt x="9500" y="38083"/>
                  </a:cubicBezTo>
                  <a:cubicBezTo>
                    <a:pt x="14779" y="38083"/>
                    <a:pt x="19050" y="33829"/>
                    <a:pt x="19050" y="28600"/>
                  </a:cubicBezTo>
                  <a:lnTo>
                    <a:pt x="19050" y="9550"/>
                  </a:lnTo>
                  <a:cubicBezTo>
                    <a:pt x="19050" y="4271"/>
                    <a:pt x="14779" y="17"/>
                    <a:pt x="950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79" name="Google Shape;1285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BcAAGkYAAAOGAAApRgAAAAAAAAmAAAACAAAAP//////////"/>
                </a:ext>
              </a:extLst>
            </p:cNvSpPr>
            <p:nvPr/>
          </p:nvSpPr>
          <p:spPr>
            <a:xfrm>
              <a:off x="3891280" y="3968115"/>
              <a:ext cx="19050" cy="38100"/>
            </a:xfrm>
            <a:custGeom>
              <a:avLst/>
              <a:gdLst/>
              <a:ahLst/>
              <a:cxnLst/>
              <a:rect l="0" t="0" r="19050" b="38100"/>
              <a:pathLst>
                <a:path w="19050" h="38100">
                  <a:moveTo>
                    <a:pt x="9500" y="17"/>
                  </a:moveTo>
                  <a:cubicBezTo>
                    <a:pt x="4220" y="17"/>
                    <a:pt x="0" y="4271"/>
                    <a:pt x="0" y="9550"/>
                  </a:cubicBezTo>
                  <a:lnTo>
                    <a:pt x="0" y="28600"/>
                  </a:lnTo>
                  <a:cubicBezTo>
                    <a:pt x="0" y="33829"/>
                    <a:pt x="4220" y="38083"/>
                    <a:pt x="9500" y="38083"/>
                  </a:cubicBezTo>
                  <a:cubicBezTo>
                    <a:pt x="14779" y="38083"/>
                    <a:pt x="19050" y="33829"/>
                    <a:pt x="19050" y="28600"/>
                  </a:cubicBezTo>
                  <a:lnTo>
                    <a:pt x="19050" y="9550"/>
                  </a:lnTo>
                  <a:cubicBezTo>
                    <a:pt x="19050" y="4271"/>
                    <a:pt x="14779" y="17"/>
                    <a:pt x="950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78" name="Google Shape;1285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gAAIcYAABoGAAAwxgAAAAAAAAmAAAACAAAAP//////////"/>
                </a:ext>
              </a:extLst>
            </p:cNvSpPr>
            <p:nvPr/>
          </p:nvSpPr>
          <p:spPr>
            <a:xfrm>
              <a:off x="3948430" y="3987165"/>
              <a:ext cx="19050" cy="38100"/>
            </a:xfrm>
            <a:custGeom>
              <a:avLst/>
              <a:gdLst/>
              <a:ahLst/>
              <a:cxnLst/>
              <a:rect l="0" t="0" r="19050" b="38100"/>
              <a:pathLst>
                <a:path w="19050" h="38100">
                  <a:moveTo>
                    <a:pt x="9500" y="0"/>
                  </a:moveTo>
                  <a:cubicBezTo>
                    <a:pt x="4220" y="0"/>
                    <a:pt x="0" y="4273"/>
                    <a:pt x="0" y="9554"/>
                  </a:cubicBezTo>
                  <a:lnTo>
                    <a:pt x="0" y="28596"/>
                  </a:lnTo>
                  <a:cubicBezTo>
                    <a:pt x="0" y="33827"/>
                    <a:pt x="4220" y="38100"/>
                    <a:pt x="9500" y="38100"/>
                  </a:cubicBezTo>
                  <a:cubicBezTo>
                    <a:pt x="14779" y="38100"/>
                    <a:pt x="19050" y="33827"/>
                    <a:pt x="19050" y="28596"/>
                  </a:cubicBezTo>
                  <a:lnTo>
                    <a:pt x="19050" y="9554"/>
                  </a:lnTo>
                  <a:cubicBezTo>
                    <a:pt x="19050" y="4273"/>
                    <a:pt x="14779" y="0"/>
                    <a:pt x="95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77" name="Google Shape;1285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hcAAIcYAAA8FwAAwxgAAAAAAAAmAAAACAAAAP//////////"/>
                </a:ext>
              </a:extLst>
            </p:cNvSpPr>
            <p:nvPr/>
          </p:nvSpPr>
          <p:spPr>
            <a:xfrm>
              <a:off x="3757930" y="3987165"/>
              <a:ext cx="19050" cy="38100"/>
            </a:xfrm>
            <a:custGeom>
              <a:avLst/>
              <a:gdLst/>
              <a:ahLst/>
              <a:cxnLst/>
              <a:rect l="0" t="0" r="19050" b="38100"/>
              <a:pathLst>
                <a:path w="19050" h="38100">
                  <a:moveTo>
                    <a:pt x="9500" y="0"/>
                  </a:moveTo>
                  <a:cubicBezTo>
                    <a:pt x="4220" y="0"/>
                    <a:pt x="0" y="4273"/>
                    <a:pt x="0" y="9554"/>
                  </a:cubicBezTo>
                  <a:lnTo>
                    <a:pt x="0" y="28596"/>
                  </a:lnTo>
                  <a:cubicBezTo>
                    <a:pt x="0" y="33827"/>
                    <a:pt x="4220" y="38100"/>
                    <a:pt x="9500" y="38100"/>
                  </a:cubicBezTo>
                  <a:cubicBezTo>
                    <a:pt x="14779" y="38100"/>
                    <a:pt x="19050" y="33827"/>
                    <a:pt x="19050" y="28596"/>
                  </a:cubicBezTo>
                  <a:lnTo>
                    <a:pt x="19050" y="9554"/>
                  </a:lnTo>
                  <a:cubicBezTo>
                    <a:pt x="19050" y="4273"/>
                    <a:pt x="14779" y="0"/>
                    <a:pt x="95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182" name="Google Shape;1285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4AALUQAAAfIQAArxIAABAAAAAmAAAACAAAAP//////////"/>
              </a:ext>
            </a:extLst>
          </p:cNvSpPr>
          <p:nvPr/>
        </p:nvSpPr>
        <p:spPr>
          <a:xfrm>
            <a:off x="5038090" y="2715895"/>
            <a:ext cx="346075" cy="321310"/>
          </a:xfrm>
          <a:custGeom>
            <a:avLst/>
            <a:gdLst/>
            <a:ahLst/>
            <a:cxnLst/>
            <a:rect l="0" t="0" r="346075" b="321310"/>
            <a:pathLst>
              <a:path w="346075" h="321310">
                <a:moveTo>
                  <a:pt x="173063" y="32314"/>
                </a:moveTo>
                <a:lnTo>
                  <a:pt x="213631" y="113619"/>
                </a:lnTo>
                <a:cubicBezTo>
                  <a:pt x="215128" y="116542"/>
                  <a:pt x="217892" y="118567"/>
                  <a:pt x="221132" y="119043"/>
                </a:cubicBezTo>
                <a:lnTo>
                  <a:pt x="311617" y="132074"/>
                </a:lnTo>
                <a:lnTo>
                  <a:pt x="246222" y="195082"/>
                </a:lnTo>
                <a:cubicBezTo>
                  <a:pt x="243828" y="197424"/>
                  <a:pt x="242771" y="200717"/>
                  <a:pt x="243352" y="203958"/>
                </a:cubicBezTo>
                <a:lnTo>
                  <a:pt x="258829" y="293134"/>
                </a:lnTo>
                <a:lnTo>
                  <a:pt x="177694" y="250959"/>
                </a:lnTo>
                <a:cubicBezTo>
                  <a:pt x="176233" y="250219"/>
                  <a:pt x="174648" y="249849"/>
                  <a:pt x="173081" y="249849"/>
                </a:cubicBezTo>
                <a:cubicBezTo>
                  <a:pt x="171496" y="249849"/>
                  <a:pt x="169929" y="250219"/>
                  <a:pt x="168503" y="250959"/>
                </a:cubicBezTo>
                <a:lnTo>
                  <a:pt x="87368" y="293134"/>
                </a:lnTo>
                <a:lnTo>
                  <a:pt x="102792" y="203958"/>
                </a:lnTo>
                <a:cubicBezTo>
                  <a:pt x="103373" y="200717"/>
                  <a:pt x="102299" y="197372"/>
                  <a:pt x="99904" y="195082"/>
                </a:cubicBezTo>
                <a:lnTo>
                  <a:pt x="34528" y="132074"/>
                </a:lnTo>
                <a:lnTo>
                  <a:pt x="125013" y="119043"/>
                </a:lnTo>
                <a:cubicBezTo>
                  <a:pt x="128252" y="118567"/>
                  <a:pt x="131017" y="116542"/>
                  <a:pt x="132496" y="113619"/>
                </a:cubicBezTo>
                <a:lnTo>
                  <a:pt x="173063" y="32314"/>
                </a:lnTo>
                <a:close/>
                <a:moveTo>
                  <a:pt x="173046" y="18"/>
                </a:moveTo>
                <a:cubicBezTo>
                  <a:pt x="169507" y="18"/>
                  <a:pt x="165968" y="1849"/>
                  <a:pt x="164136" y="5512"/>
                </a:cubicBezTo>
                <a:lnTo>
                  <a:pt x="116931" y="100059"/>
                </a:lnTo>
                <a:lnTo>
                  <a:pt x="11497" y="115221"/>
                </a:lnTo>
                <a:cubicBezTo>
                  <a:pt x="3310" y="116384"/>
                  <a:pt x="17" y="126492"/>
                  <a:pt x="5968" y="132233"/>
                </a:cubicBezTo>
                <a:lnTo>
                  <a:pt x="82262" y="205772"/>
                </a:lnTo>
                <a:lnTo>
                  <a:pt x="64232" y="309564"/>
                </a:lnTo>
                <a:cubicBezTo>
                  <a:pt x="63105" y="316045"/>
                  <a:pt x="68228" y="321292"/>
                  <a:pt x="74074" y="321292"/>
                </a:cubicBezTo>
                <a:cubicBezTo>
                  <a:pt x="75588" y="321292"/>
                  <a:pt x="77173" y="320940"/>
                  <a:pt x="78705" y="320148"/>
                </a:cubicBezTo>
                <a:lnTo>
                  <a:pt x="173063" y="271069"/>
                </a:lnTo>
                <a:lnTo>
                  <a:pt x="267439" y="320148"/>
                </a:lnTo>
                <a:cubicBezTo>
                  <a:pt x="268954" y="320940"/>
                  <a:pt x="270538" y="321292"/>
                  <a:pt x="272070" y="321292"/>
                </a:cubicBezTo>
                <a:cubicBezTo>
                  <a:pt x="277881" y="321292"/>
                  <a:pt x="282987" y="316062"/>
                  <a:pt x="281842" y="309617"/>
                </a:cubicBezTo>
                <a:lnTo>
                  <a:pt x="263865" y="205772"/>
                </a:lnTo>
                <a:lnTo>
                  <a:pt x="340106" y="132285"/>
                </a:lnTo>
                <a:cubicBezTo>
                  <a:pt x="346075" y="126492"/>
                  <a:pt x="342817" y="116384"/>
                  <a:pt x="334630" y="115221"/>
                </a:cubicBezTo>
                <a:lnTo>
                  <a:pt x="229161" y="100059"/>
                </a:lnTo>
                <a:lnTo>
                  <a:pt x="181938" y="5512"/>
                </a:lnTo>
                <a:cubicBezTo>
                  <a:pt x="180106" y="1849"/>
                  <a:pt x="176585" y="18"/>
                  <a:pt x="173046"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183" name="Google Shape;12860;p73"/>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KshAACnEAAAxiMAAL8SAAAQAAAAJgAAAAgAAAD/////AAAAAA=="/>
              </a:ext>
            </a:extLst>
          </p:cNvGrpSpPr>
          <p:nvPr/>
        </p:nvGrpSpPr>
        <p:grpSpPr>
          <a:xfrm>
            <a:off x="5473065" y="2707005"/>
            <a:ext cx="342265" cy="340360"/>
            <a:chOff x="5473065" y="2707005"/>
            <a:chExt cx="342265" cy="340360"/>
          </a:xfrm>
        </p:grpSpPr>
        <p:sp>
          <p:nvSpPr>
            <p:cNvPr id="186" name="Google Shape;1286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IAAAURAABHIwAAohEAAAAAAAAmAAAACAAAAP//////////"/>
                </a:ext>
              </a:extLst>
            </p:cNvSpPr>
            <p:nvPr/>
          </p:nvSpPr>
          <p:spPr>
            <a:xfrm>
              <a:off x="5631180" y="2766695"/>
              <a:ext cx="103505" cy="99695"/>
            </a:xfrm>
            <a:custGeom>
              <a:avLst/>
              <a:gdLst/>
              <a:ahLst/>
              <a:cxnLst/>
              <a:rect l="0" t="0" r="103505" b="99695"/>
              <a:pathLst>
                <a:path w="103505" h="99695">
                  <a:moveTo>
                    <a:pt x="51752" y="32263"/>
                  </a:moveTo>
                  <a:lnTo>
                    <a:pt x="56125" y="40980"/>
                  </a:lnTo>
                  <a:cubicBezTo>
                    <a:pt x="57077" y="42935"/>
                    <a:pt x="58664" y="44484"/>
                    <a:pt x="60586" y="45435"/>
                  </a:cubicBezTo>
                  <a:lnTo>
                    <a:pt x="69314" y="49856"/>
                  </a:lnTo>
                  <a:lnTo>
                    <a:pt x="60586" y="54223"/>
                  </a:lnTo>
                  <a:cubicBezTo>
                    <a:pt x="58664" y="55174"/>
                    <a:pt x="57077" y="56706"/>
                    <a:pt x="56125" y="58679"/>
                  </a:cubicBezTo>
                  <a:lnTo>
                    <a:pt x="51752" y="67396"/>
                  </a:lnTo>
                  <a:lnTo>
                    <a:pt x="47326" y="58679"/>
                  </a:lnTo>
                  <a:cubicBezTo>
                    <a:pt x="46374" y="56706"/>
                    <a:pt x="44822" y="55174"/>
                    <a:pt x="42865" y="54223"/>
                  </a:cubicBezTo>
                  <a:lnTo>
                    <a:pt x="34137" y="49856"/>
                  </a:lnTo>
                  <a:lnTo>
                    <a:pt x="42865" y="45435"/>
                  </a:lnTo>
                  <a:cubicBezTo>
                    <a:pt x="44822" y="44484"/>
                    <a:pt x="46374" y="42935"/>
                    <a:pt x="47326" y="40980"/>
                  </a:cubicBezTo>
                  <a:lnTo>
                    <a:pt x="51752" y="32263"/>
                  </a:lnTo>
                  <a:close/>
                  <a:moveTo>
                    <a:pt x="51717" y="0"/>
                  </a:moveTo>
                  <a:cubicBezTo>
                    <a:pt x="48190" y="0"/>
                    <a:pt x="44646" y="1831"/>
                    <a:pt x="42812" y="5512"/>
                  </a:cubicBezTo>
                  <a:lnTo>
                    <a:pt x="30980" y="29110"/>
                  </a:lnTo>
                  <a:lnTo>
                    <a:pt x="7352" y="40927"/>
                  </a:lnTo>
                  <a:cubicBezTo>
                    <a:pt x="0" y="44590"/>
                    <a:pt x="0" y="55069"/>
                    <a:pt x="7352" y="58732"/>
                  </a:cubicBezTo>
                  <a:lnTo>
                    <a:pt x="30980" y="70549"/>
                  </a:lnTo>
                  <a:lnTo>
                    <a:pt x="42812" y="94147"/>
                  </a:lnTo>
                  <a:cubicBezTo>
                    <a:pt x="44646" y="97845"/>
                    <a:pt x="48190" y="99695"/>
                    <a:pt x="51717" y="99695"/>
                  </a:cubicBezTo>
                  <a:cubicBezTo>
                    <a:pt x="55261" y="99695"/>
                    <a:pt x="58805" y="97845"/>
                    <a:pt x="60639" y="94147"/>
                  </a:cubicBezTo>
                  <a:lnTo>
                    <a:pt x="72471" y="70549"/>
                  </a:lnTo>
                  <a:lnTo>
                    <a:pt x="96152" y="58732"/>
                  </a:lnTo>
                  <a:cubicBezTo>
                    <a:pt x="103505" y="55069"/>
                    <a:pt x="103505" y="44590"/>
                    <a:pt x="96152" y="40927"/>
                  </a:cubicBezTo>
                  <a:lnTo>
                    <a:pt x="72471" y="29110"/>
                  </a:lnTo>
                  <a:lnTo>
                    <a:pt x="60639" y="5512"/>
                  </a:lnTo>
                  <a:cubicBezTo>
                    <a:pt x="58805" y="1831"/>
                    <a:pt x="55261" y="0"/>
                    <a:pt x="517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85" name="Google Shape;1286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MAAIIRAADGIwAAHxIAAAAAAAAmAAAACAAAAP//////////"/>
                </a:ext>
              </a:extLst>
            </p:cNvSpPr>
            <p:nvPr/>
          </p:nvSpPr>
          <p:spPr>
            <a:xfrm>
              <a:off x="5711190" y="2846070"/>
              <a:ext cx="104140" cy="99695"/>
            </a:xfrm>
            <a:custGeom>
              <a:avLst/>
              <a:gdLst/>
              <a:ahLst/>
              <a:cxnLst/>
              <a:rect l="0" t="0" r="104140" b="99695"/>
              <a:pathLst>
                <a:path w="104140" h="99695">
                  <a:moveTo>
                    <a:pt x="51718" y="32257"/>
                  </a:moveTo>
                  <a:lnTo>
                    <a:pt x="56088" y="40973"/>
                  </a:lnTo>
                  <a:cubicBezTo>
                    <a:pt x="57039" y="42945"/>
                    <a:pt x="58643" y="44529"/>
                    <a:pt x="60651" y="45498"/>
                  </a:cubicBezTo>
                  <a:lnTo>
                    <a:pt x="69497" y="49847"/>
                  </a:lnTo>
                  <a:lnTo>
                    <a:pt x="60651" y="54161"/>
                  </a:lnTo>
                  <a:cubicBezTo>
                    <a:pt x="58643" y="55112"/>
                    <a:pt x="57039" y="56714"/>
                    <a:pt x="56088" y="58668"/>
                  </a:cubicBezTo>
                  <a:lnTo>
                    <a:pt x="51718" y="67402"/>
                  </a:lnTo>
                  <a:lnTo>
                    <a:pt x="47312" y="58668"/>
                  </a:lnTo>
                  <a:cubicBezTo>
                    <a:pt x="46343" y="56714"/>
                    <a:pt x="44810" y="55165"/>
                    <a:pt x="42889" y="54214"/>
                  </a:cubicBezTo>
                  <a:lnTo>
                    <a:pt x="34114" y="49847"/>
                  </a:lnTo>
                  <a:lnTo>
                    <a:pt x="42889" y="45445"/>
                  </a:lnTo>
                  <a:cubicBezTo>
                    <a:pt x="44810" y="44477"/>
                    <a:pt x="46343" y="42945"/>
                    <a:pt x="47312" y="40973"/>
                  </a:cubicBezTo>
                  <a:lnTo>
                    <a:pt x="51718" y="32257"/>
                  </a:lnTo>
                  <a:close/>
                  <a:moveTo>
                    <a:pt x="51700" y="0"/>
                  </a:moveTo>
                  <a:cubicBezTo>
                    <a:pt x="48158" y="0"/>
                    <a:pt x="44616" y="1848"/>
                    <a:pt x="42784" y="5511"/>
                  </a:cubicBezTo>
                  <a:lnTo>
                    <a:pt x="30978" y="29123"/>
                  </a:lnTo>
                  <a:lnTo>
                    <a:pt x="7348" y="40920"/>
                  </a:lnTo>
                  <a:cubicBezTo>
                    <a:pt x="0" y="44582"/>
                    <a:pt x="0" y="55059"/>
                    <a:pt x="7348" y="58721"/>
                  </a:cubicBezTo>
                  <a:lnTo>
                    <a:pt x="30978" y="70536"/>
                  </a:lnTo>
                  <a:lnTo>
                    <a:pt x="42784" y="94130"/>
                  </a:lnTo>
                  <a:cubicBezTo>
                    <a:pt x="44616" y="97828"/>
                    <a:pt x="48158" y="99677"/>
                    <a:pt x="51700" y="99677"/>
                  </a:cubicBezTo>
                  <a:cubicBezTo>
                    <a:pt x="55224" y="99677"/>
                    <a:pt x="58766" y="97828"/>
                    <a:pt x="60599" y="94130"/>
                  </a:cubicBezTo>
                  <a:lnTo>
                    <a:pt x="72422" y="70589"/>
                  </a:lnTo>
                  <a:lnTo>
                    <a:pt x="96633" y="58774"/>
                  </a:lnTo>
                  <a:cubicBezTo>
                    <a:pt x="104122" y="55165"/>
                    <a:pt x="104122" y="44477"/>
                    <a:pt x="96633" y="40867"/>
                  </a:cubicBezTo>
                  <a:lnTo>
                    <a:pt x="72422" y="29070"/>
                  </a:lnTo>
                  <a:lnTo>
                    <a:pt x="60599" y="5511"/>
                  </a:lnTo>
                  <a:cubicBezTo>
                    <a:pt x="58766" y="1848"/>
                    <a:pt x="55224" y="0"/>
                    <a:pt x="517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84" name="Google Shape;1286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yEAAKcQAAByIwAAvxIAAAAAAAAmAAAACAAAAP//////////"/>
                </a:ext>
              </a:extLst>
            </p:cNvSpPr>
            <p:nvPr/>
          </p:nvSpPr>
          <p:spPr>
            <a:xfrm>
              <a:off x="5473065" y="2707005"/>
              <a:ext cx="288925" cy="340360"/>
            </a:xfrm>
            <a:custGeom>
              <a:avLst/>
              <a:gdLst/>
              <a:ahLst/>
              <a:cxnLst/>
              <a:rect l="0" t="0" r="288925" b="340360"/>
              <a:pathLst>
                <a:path w="288925" h="340360">
                  <a:moveTo>
                    <a:pt x="170073" y="19954"/>
                  </a:moveTo>
                  <a:cubicBezTo>
                    <a:pt x="171517" y="19954"/>
                    <a:pt x="172943" y="19954"/>
                    <a:pt x="174439" y="20007"/>
                  </a:cubicBezTo>
                  <a:cubicBezTo>
                    <a:pt x="139991" y="50475"/>
                    <a:pt x="120224" y="94239"/>
                    <a:pt x="120276" y="140293"/>
                  </a:cubicBezTo>
                  <a:cubicBezTo>
                    <a:pt x="120276" y="216815"/>
                    <a:pt x="174386" y="282647"/>
                    <a:pt x="249425" y="297441"/>
                  </a:cubicBezTo>
                  <a:cubicBezTo>
                    <a:pt x="225679" y="312428"/>
                    <a:pt x="198202" y="320406"/>
                    <a:pt x="170073" y="320406"/>
                  </a:cubicBezTo>
                  <a:cubicBezTo>
                    <a:pt x="87272" y="320406"/>
                    <a:pt x="19925" y="253042"/>
                    <a:pt x="19925" y="170180"/>
                  </a:cubicBezTo>
                  <a:cubicBezTo>
                    <a:pt x="19925" y="87335"/>
                    <a:pt x="87272" y="19954"/>
                    <a:pt x="170073" y="19954"/>
                  </a:cubicBezTo>
                  <a:close/>
                  <a:moveTo>
                    <a:pt x="170073" y="18"/>
                  </a:moveTo>
                  <a:cubicBezTo>
                    <a:pt x="124853" y="18"/>
                    <a:pt x="82167" y="17770"/>
                    <a:pt x="49955" y="49999"/>
                  </a:cubicBezTo>
                  <a:cubicBezTo>
                    <a:pt x="17760" y="82228"/>
                    <a:pt x="0" y="124936"/>
                    <a:pt x="0" y="170180"/>
                  </a:cubicBezTo>
                  <a:cubicBezTo>
                    <a:pt x="0" y="215442"/>
                    <a:pt x="17760" y="258132"/>
                    <a:pt x="49955" y="290361"/>
                  </a:cubicBezTo>
                  <a:cubicBezTo>
                    <a:pt x="82167" y="322590"/>
                    <a:pt x="124800" y="340342"/>
                    <a:pt x="170073" y="340342"/>
                  </a:cubicBezTo>
                  <a:cubicBezTo>
                    <a:pt x="211369" y="340290"/>
                    <a:pt x="251238" y="325144"/>
                    <a:pt x="282112" y="297758"/>
                  </a:cubicBezTo>
                  <a:cubicBezTo>
                    <a:pt x="288925" y="291752"/>
                    <a:pt x="284823" y="280587"/>
                    <a:pt x="275793" y="280305"/>
                  </a:cubicBezTo>
                  <a:cubicBezTo>
                    <a:pt x="201018" y="278244"/>
                    <a:pt x="140202" y="215442"/>
                    <a:pt x="140202" y="140293"/>
                  </a:cubicBezTo>
                  <a:cubicBezTo>
                    <a:pt x="140202" y="92337"/>
                    <a:pt x="165303" y="46811"/>
                    <a:pt x="205736" y="21398"/>
                  </a:cubicBezTo>
                  <a:cubicBezTo>
                    <a:pt x="213393" y="16608"/>
                    <a:pt x="211210" y="4861"/>
                    <a:pt x="202339" y="3152"/>
                  </a:cubicBezTo>
                  <a:cubicBezTo>
                    <a:pt x="191707" y="1074"/>
                    <a:pt x="180916" y="70"/>
                    <a:pt x="170073"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187" name="Google Shape;1286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SQAANsQAABEJgAAihIAABAAAAAmAAAACAAAAP//////////"/>
              </a:ext>
            </a:extLst>
          </p:cNvSpPr>
          <p:nvPr/>
        </p:nvSpPr>
        <p:spPr>
          <a:xfrm>
            <a:off x="5880735" y="2740025"/>
            <a:ext cx="339725" cy="273685"/>
          </a:xfrm>
          <a:custGeom>
            <a:avLst/>
            <a:gdLst/>
            <a:ahLst/>
            <a:cxnLst/>
            <a:rect l="0" t="0" r="339725" b="273685"/>
            <a:pathLst>
              <a:path w="339725" h="273685">
                <a:moveTo>
                  <a:pt x="238765" y="19959"/>
                </a:moveTo>
                <a:cubicBezTo>
                  <a:pt x="260423" y="19959"/>
                  <a:pt x="280323" y="31865"/>
                  <a:pt x="290625" y="50927"/>
                </a:cubicBezTo>
                <a:cubicBezTo>
                  <a:pt x="300926" y="70043"/>
                  <a:pt x="299907" y="93238"/>
                  <a:pt x="287970" y="111352"/>
                </a:cubicBezTo>
                <a:cubicBezTo>
                  <a:pt x="279180" y="108133"/>
                  <a:pt x="269986" y="106533"/>
                  <a:pt x="260792" y="106533"/>
                </a:cubicBezTo>
                <a:cubicBezTo>
                  <a:pt x="249084" y="106533"/>
                  <a:pt x="237376" y="109136"/>
                  <a:pt x="226600" y="114324"/>
                </a:cubicBezTo>
                <a:cubicBezTo>
                  <a:pt x="216685" y="95472"/>
                  <a:pt x="200072" y="81087"/>
                  <a:pt x="179997" y="73912"/>
                </a:cubicBezTo>
                <a:cubicBezTo>
                  <a:pt x="182651" y="43436"/>
                  <a:pt x="208194" y="20012"/>
                  <a:pt x="238765" y="19959"/>
                </a:cubicBezTo>
                <a:close/>
                <a:moveTo>
                  <a:pt x="151395" y="88895"/>
                </a:moveTo>
                <a:cubicBezTo>
                  <a:pt x="156809" y="88895"/>
                  <a:pt x="162118" y="89581"/>
                  <a:pt x="167322" y="90952"/>
                </a:cubicBezTo>
                <a:cubicBezTo>
                  <a:pt x="188277" y="96527"/>
                  <a:pt x="205206" y="112776"/>
                  <a:pt x="212589" y="134336"/>
                </a:cubicBezTo>
                <a:cubicBezTo>
                  <a:pt x="214048" y="138557"/>
                  <a:pt x="217986" y="141036"/>
                  <a:pt x="222047" y="141036"/>
                </a:cubicBezTo>
                <a:cubicBezTo>
                  <a:pt x="224033" y="141036"/>
                  <a:pt x="226055" y="140438"/>
                  <a:pt x="227831" y="139172"/>
                </a:cubicBezTo>
                <a:cubicBezTo>
                  <a:pt x="237429" y="132226"/>
                  <a:pt x="248996" y="128445"/>
                  <a:pt x="260845" y="128445"/>
                </a:cubicBezTo>
                <a:cubicBezTo>
                  <a:pt x="260950" y="128445"/>
                  <a:pt x="261056" y="128445"/>
                  <a:pt x="261161" y="128445"/>
                </a:cubicBezTo>
                <a:cubicBezTo>
                  <a:pt x="270022" y="128445"/>
                  <a:pt x="278776" y="130625"/>
                  <a:pt x="286687" y="134758"/>
                </a:cubicBezTo>
                <a:cubicBezTo>
                  <a:pt x="307132" y="145380"/>
                  <a:pt x="319807" y="166940"/>
                  <a:pt x="319807" y="191050"/>
                </a:cubicBezTo>
                <a:cubicBezTo>
                  <a:pt x="319807" y="225623"/>
                  <a:pt x="293385" y="253707"/>
                  <a:pt x="260845" y="253707"/>
                </a:cubicBezTo>
                <a:lnTo>
                  <a:pt x="68630" y="253707"/>
                </a:lnTo>
                <a:cubicBezTo>
                  <a:pt x="41786" y="253707"/>
                  <a:pt x="19917" y="230441"/>
                  <a:pt x="19917" y="201882"/>
                </a:cubicBezTo>
                <a:cubicBezTo>
                  <a:pt x="19917" y="173271"/>
                  <a:pt x="41786" y="150005"/>
                  <a:pt x="68630" y="150005"/>
                </a:cubicBezTo>
                <a:cubicBezTo>
                  <a:pt x="71232" y="150058"/>
                  <a:pt x="73834" y="150269"/>
                  <a:pt x="76383" y="150691"/>
                </a:cubicBezTo>
                <a:cubicBezTo>
                  <a:pt x="76945" y="150796"/>
                  <a:pt x="77508" y="150831"/>
                  <a:pt x="78070" y="150831"/>
                </a:cubicBezTo>
                <a:cubicBezTo>
                  <a:pt x="82694" y="150831"/>
                  <a:pt x="86860" y="147596"/>
                  <a:pt x="87792" y="142935"/>
                </a:cubicBezTo>
                <a:cubicBezTo>
                  <a:pt x="94384" y="111615"/>
                  <a:pt x="121140" y="88895"/>
                  <a:pt x="151395" y="88895"/>
                </a:cubicBezTo>
                <a:close/>
                <a:moveTo>
                  <a:pt x="238712" y="17"/>
                </a:moveTo>
                <a:cubicBezTo>
                  <a:pt x="200266" y="17"/>
                  <a:pt x="165423" y="28559"/>
                  <a:pt x="160466" y="69515"/>
                </a:cubicBezTo>
                <a:cubicBezTo>
                  <a:pt x="157407" y="69164"/>
                  <a:pt x="154348" y="68988"/>
                  <a:pt x="151307" y="68988"/>
                </a:cubicBezTo>
                <a:cubicBezTo>
                  <a:pt x="131670" y="68988"/>
                  <a:pt x="112544" y="76040"/>
                  <a:pt x="97566" y="89053"/>
                </a:cubicBezTo>
                <a:cubicBezTo>
                  <a:pt x="84926" y="99991"/>
                  <a:pt x="75592" y="114218"/>
                  <a:pt x="70599" y="130151"/>
                </a:cubicBezTo>
                <a:lnTo>
                  <a:pt x="68577" y="130151"/>
                </a:lnTo>
                <a:cubicBezTo>
                  <a:pt x="30799" y="130151"/>
                  <a:pt x="0" y="162332"/>
                  <a:pt x="0" y="201882"/>
                </a:cubicBezTo>
                <a:cubicBezTo>
                  <a:pt x="0" y="241450"/>
                  <a:pt x="30746" y="273667"/>
                  <a:pt x="68577" y="273667"/>
                </a:cubicBezTo>
                <a:lnTo>
                  <a:pt x="260845" y="273667"/>
                </a:lnTo>
                <a:cubicBezTo>
                  <a:pt x="304319" y="273667"/>
                  <a:pt x="339725" y="236614"/>
                  <a:pt x="339725" y="191102"/>
                </a:cubicBezTo>
                <a:cubicBezTo>
                  <a:pt x="339725" y="175592"/>
                  <a:pt x="335523" y="160416"/>
                  <a:pt x="327559" y="147086"/>
                </a:cubicBezTo>
                <a:cubicBezTo>
                  <a:pt x="321723" y="137308"/>
                  <a:pt x="313865" y="128920"/>
                  <a:pt x="304583" y="122395"/>
                </a:cubicBezTo>
                <a:cubicBezTo>
                  <a:pt x="332552" y="79909"/>
                  <a:pt x="313654" y="22404"/>
                  <a:pt x="265890" y="4888"/>
                </a:cubicBezTo>
                <a:cubicBezTo>
                  <a:pt x="256854" y="1565"/>
                  <a:pt x="247678" y="17"/>
                  <a:pt x="238712"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88" name="Google Shape;1286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SYAABERAADRKAAAVBIAABAAAAAmAAAACAAAAP//////////"/>
              </a:ext>
            </a:extLst>
          </p:cNvSpPr>
          <p:nvPr/>
        </p:nvSpPr>
        <p:spPr>
          <a:xfrm>
            <a:off x="6294755" y="2774315"/>
            <a:ext cx="340360" cy="205105"/>
          </a:xfrm>
          <a:custGeom>
            <a:avLst/>
            <a:gdLst/>
            <a:ahLst/>
            <a:cxnLst/>
            <a:rect l="0" t="0" r="340360" b="205105"/>
            <a:pathLst>
              <a:path w="340360" h="205105">
                <a:moveTo>
                  <a:pt x="151655" y="19967"/>
                </a:moveTo>
                <a:cubicBezTo>
                  <a:pt x="157078" y="19967"/>
                  <a:pt x="162397" y="20655"/>
                  <a:pt x="167609" y="22047"/>
                </a:cubicBezTo>
                <a:cubicBezTo>
                  <a:pt x="188600" y="27686"/>
                  <a:pt x="205575" y="43918"/>
                  <a:pt x="212954" y="65525"/>
                </a:cubicBezTo>
                <a:cubicBezTo>
                  <a:pt x="214416" y="69772"/>
                  <a:pt x="218342" y="72239"/>
                  <a:pt x="222410" y="72239"/>
                </a:cubicBezTo>
                <a:cubicBezTo>
                  <a:pt x="224400" y="72239"/>
                  <a:pt x="226425" y="71640"/>
                  <a:pt x="228222" y="70353"/>
                </a:cubicBezTo>
                <a:cubicBezTo>
                  <a:pt x="237836" y="63392"/>
                  <a:pt x="249441" y="59603"/>
                  <a:pt x="261293" y="59603"/>
                </a:cubicBezTo>
                <a:cubicBezTo>
                  <a:pt x="261398" y="59603"/>
                  <a:pt x="261504" y="59603"/>
                  <a:pt x="261609" y="59603"/>
                </a:cubicBezTo>
                <a:cubicBezTo>
                  <a:pt x="270485" y="59603"/>
                  <a:pt x="279254" y="61788"/>
                  <a:pt x="287179" y="65948"/>
                </a:cubicBezTo>
                <a:cubicBezTo>
                  <a:pt x="307659" y="76592"/>
                  <a:pt x="320373" y="98199"/>
                  <a:pt x="320373" y="122343"/>
                </a:cubicBezTo>
                <a:cubicBezTo>
                  <a:pt x="320373" y="156992"/>
                  <a:pt x="293888" y="185137"/>
                  <a:pt x="261293" y="185137"/>
                </a:cubicBezTo>
                <a:lnTo>
                  <a:pt x="68766" y="185137"/>
                </a:lnTo>
                <a:cubicBezTo>
                  <a:pt x="41858" y="185137"/>
                  <a:pt x="19952" y="161838"/>
                  <a:pt x="19952" y="133200"/>
                </a:cubicBezTo>
                <a:cubicBezTo>
                  <a:pt x="19952" y="104526"/>
                  <a:pt x="41858" y="81263"/>
                  <a:pt x="68766" y="81263"/>
                </a:cubicBezTo>
                <a:cubicBezTo>
                  <a:pt x="71372" y="81263"/>
                  <a:pt x="73961" y="81474"/>
                  <a:pt x="76514" y="81915"/>
                </a:cubicBezTo>
                <a:cubicBezTo>
                  <a:pt x="77095" y="82003"/>
                  <a:pt x="77659" y="82056"/>
                  <a:pt x="78222" y="82056"/>
                </a:cubicBezTo>
                <a:cubicBezTo>
                  <a:pt x="82836" y="82056"/>
                  <a:pt x="87009" y="78830"/>
                  <a:pt x="87960" y="74143"/>
                </a:cubicBezTo>
                <a:cubicBezTo>
                  <a:pt x="94546" y="42737"/>
                  <a:pt x="121348" y="19967"/>
                  <a:pt x="151655" y="19967"/>
                </a:cubicBezTo>
                <a:close/>
                <a:moveTo>
                  <a:pt x="151655" y="17"/>
                </a:moveTo>
                <a:cubicBezTo>
                  <a:pt x="131879" y="70"/>
                  <a:pt x="112790" y="7190"/>
                  <a:pt x="97787" y="20126"/>
                </a:cubicBezTo>
                <a:cubicBezTo>
                  <a:pt x="85090" y="31088"/>
                  <a:pt x="75722" y="45345"/>
                  <a:pt x="70720" y="61312"/>
                </a:cubicBezTo>
                <a:lnTo>
                  <a:pt x="68766" y="61312"/>
                </a:lnTo>
                <a:cubicBezTo>
                  <a:pt x="30852" y="61312"/>
                  <a:pt x="0" y="93564"/>
                  <a:pt x="0" y="133200"/>
                </a:cubicBezTo>
                <a:cubicBezTo>
                  <a:pt x="0" y="172853"/>
                  <a:pt x="30852" y="205105"/>
                  <a:pt x="68766" y="205105"/>
                </a:cubicBezTo>
                <a:lnTo>
                  <a:pt x="261293" y="205105"/>
                </a:lnTo>
                <a:cubicBezTo>
                  <a:pt x="304894" y="205105"/>
                  <a:pt x="340307" y="168007"/>
                  <a:pt x="340307" y="122396"/>
                </a:cubicBezTo>
                <a:cubicBezTo>
                  <a:pt x="340360" y="106870"/>
                  <a:pt x="336151" y="91590"/>
                  <a:pt x="328174" y="78284"/>
                </a:cubicBezTo>
                <a:cubicBezTo>
                  <a:pt x="320531" y="65525"/>
                  <a:pt x="309525" y="55144"/>
                  <a:pt x="296389" y="48218"/>
                </a:cubicBezTo>
                <a:cubicBezTo>
                  <a:pt x="285383" y="42508"/>
                  <a:pt x="273338" y="39635"/>
                  <a:pt x="261293" y="39635"/>
                </a:cubicBezTo>
                <a:cubicBezTo>
                  <a:pt x="249582" y="39635"/>
                  <a:pt x="237872" y="42349"/>
                  <a:pt x="227095" y="47742"/>
                </a:cubicBezTo>
                <a:cubicBezTo>
                  <a:pt x="215983" y="25501"/>
                  <a:pt x="196366" y="9058"/>
                  <a:pt x="172769" y="2784"/>
                </a:cubicBezTo>
                <a:cubicBezTo>
                  <a:pt x="165901" y="969"/>
                  <a:pt x="158769" y="17"/>
                  <a:pt x="15165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189" name="Google Shape;12866;p73"/>
          <p:cNvGrpSpPr>
            <a:extLst>
              <a:ext uri="smNativeData">
                <pr:smNativeData xmlns:pr="smNativeData" xmlns="smNativeData" val="SMDATA_6_r2NKZxMAAAAlAAAAAQAAAA8BAAAAkAAAAEgAAACQAAAASAAAAAAAAAAAAAAAAAAAABcAAAAUAAAAAAAAAAAAAAD/fwAA/38AAAAAAAAJAAAABAAAAAYAAAAfAAAAVAAAAAAAAAAAAAAAAAAAAAAAAAAAAAAAAAAAAAAAAAAAAAAAAAAAAAAAAAAAAAAAAAAAAAAAAAAAAAAAAAAAAAAAAAAAAAAAAAAAAAAAAAAAAAAAAAAAACEAAAAYAAAAFAAAAEspAACnEAAAZCsAAL8SAAAQAAAAJgAAAAgAAAD/////AAAAAA=="/>
              </a:ext>
            </a:extLst>
          </p:cNvGrpSpPr>
          <p:nvPr/>
        </p:nvGrpSpPr>
        <p:grpSpPr>
          <a:xfrm>
            <a:off x="6712585" y="2707005"/>
            <a:ext cx="340995" cy="340360"/>
            <a:chOff x="6712585" y="2707005"/>
            <a:chExt cx="340995" cy="340360"/>
          </a:xfrm>
        </p:grpSpPr>
        <p:sp>
          <p:nvSpPr>
            <p:cNvPr id="191" name="Google Shape;1286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kAAA8RAAD8KgAAVxIAAAAAAAAmAAAACAAAAP//////////"/>
                </a:ext>
              </a:extLst>
            </p:cNvSpPr>
            <p:nvPr/>
          </p:nvSpPr>
          <p:spPr>
            <a:xfrm>
              <a:off x="6778625" y="2773045"/>
              <a:ext cx="208915" cy="208280"/>
            </a:xfrm>
            <a:custGeom>
              <a:avLst/>
              <a:gdLst/>
              <a:ahLst/>
              <a:cxnLst/>
              <a:rect l="0" t="0" r="208915" b="208280"/>
              <a:pathLst>
                <a:path w="208915" h="208280">
                  <a:moveTo>
                    <a:pt x="104439" y="19893"/>
                  </a:moveTo>
                  <a:cubicBezTo>
                    <a:pt x="138600" y="19893"/>
                    <a:pt x="169430" y="40384"/>
                    <a:pt x="182509" y="71840"/>
                  </a:cubicBezTo>
                  <a:cubicBezTo>
                    <a:pt x="195553" y="103367"/>
                    <a:pt x="188309" y="139550"/>
                    <a:pt x="164160" y="163644"/>
                  </a:cubicBezTo>
                  <a:cubicBezTo>
                    <a:pt x="147978" y="179776"/>
                    <a:pt x="126367" y="188334"/>
                    <a:pt x="104351" y="188334"/>
                  </a:cubicBezTo>
                  <a:cubicBezTo>
                    <a:pt x="93493" y="188334"/>
                    <a:pt x="82529" y="186243"/>
                    <a:pt x="72076" y="181955"/>
                  </a:cubicBezTo>
                  <a:cubicBezTo>
                    <a:pt x="40506" y="168898"/>
                    <a:pt x="19971" y="138180"/>
                    <a:pt x="19971" y="104105"/>
                  </a:cubicBezTo>
                  <a:cubicBezTo>
                    <a:pt x="19971" y="57623"/>
                    <a:pt x="57816" y="19893"/>
                    <a:pt x="104439" y="19893"/>
                  </a:cubicBezTo>
                  <a:close/>
                  <a:moveTo>
                    <a:pt x="104439" y="0"/>
                  </a:moveTo>
                  <a:cubicBezTo>
                    <a:pt x="46852" y="0"/>
                    <a:pt x="17" y="46693"/>
                    <a:pt x="17" y="104105"/>
                  </a:cubicBezTo>
                  <a:cubicBezTo>
                    <a:pt x="17" y="161517"/>
                    <a:pt x="46852" y="208262"/>
                    <a:pt x="104439" y="208262"/>
                  </a:cubicBezTo>
                  <a:cubicBezTo>
                    <a:pt x="162027" y="208262"/>
                    <a:pt x="208915" y="161517"/>
                    <a:pt x="208915" y="104105"/>
                  </a:cubicBezTo>
                  <a:cubicBezTo>
                    <a:pt x="208915" y="46693"/>
                    <a:pt x="162027" y="0"/>
                    <a:pt x="1044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90" name="Google Shape;1286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kAAKcQAABkKwAAvxIAAAAAAAAmAAAACAAAAP//////////"/>
                </a:ext>
              </a:extLst>
            </p:cNvSpPr>
            <p:nvPr/>
          </p:nvSpPr>
          <p:spPr>
            <a:xfrm>
              <a:off x="6712585" y="2707005"/>
              <a:ext cx="340995" cy="340360"/>
            </a:xfrm>
            <a:custGeom>
              <a:avLst/>
              <a:gdLst/>
              <a:ahLst/>
              <a:cxnLst/>
              <a:rect l="0" t="0" r="340995" b="340360"/>
              <a:pathLst>
                <a:path w="340995" h="340360">
                  <a:moveTo>
                    <a:pt x="170497" y="21274"/>
                  </a:moveTo>
                  <a:lnTo>
                    <a:pt x="201042" y="37440"/>
                  </a:lnTo>
                  <a:cubicBezTo>
                    <a:pt x="202467" y="38180"/>
                    <a:pt x="204069" y="38602"/>
                    <a:pt x="205723" y="38602"/>
                  </a:cubicBezTo>
                  <a:lnTo>
                    <a:pt x="240192" y="38602"/>
                  </a:lnTo>
                  <a:lnTo>
                    <a:pt x="259793" y="67220"/>
                  </a:lnTo>
                  <a:cubicBezTo>
                    <a:pt x="260708" y="68540"/>
                    <a:pt x="261922" y="69650"/>
                    <a:pt x="263364" y="70407"/>
                  </a:cubicBezTo>
                  <a:lnTo>
                    <a:pt x="293910" y="86574"/>
                  </a:lnTo>
                  <a:lnTo>
                    <a:pt x="298045" y="121126"/>
                  </a:lnTo>
                  <a:cubicBezTo>
                    <a:pt x="298273" y="122728"/>
                    <a:pt x="298854" y="124260"/>
                    <a:pt x="299751" y="125599"/>
                  </a:cubicBezTo>
                  <a:lnTo>
                    <a:pt x="319352" y="154251"/>
                  </a:lnTo>
                  <a:lnTo>
                    <a:pt x="307141" y="186848"/>
                  </a:lnTo>
                  <a:cubicBezTo>
                    <a:pt x="306561" y="188345"/>
                    <a:pt x="306332" y="189930"/>
                    <a:pt x="306561" y="191533"/>
                  </a:cubicBezTo>
                  <a:lnTo>
                    <a:pt x="310696" y="226155"/>
                  </a:lnTo>
                  <a:lnTo>
                    <a:pt x="284831" y="249278"/>
                  </a:lnTo>
                  <a:cubicBezTo>
                    <a:pt x="283652" y="250352"/>
                    <a:pt x="282702" y="251673"/>
                    <a:pt x="282174" y="253223"/>
                  </a:cubicBezTo>
                  <a:lnTo>
                    <a:pt x="269892" y="285750"/>
                  </a:lnTo>
                  <a:lnTo>
                    <a:pt x="236426" y="294115"/>
                  </a:lnTo>
                  <a:cubicBezTo>
                    <a:pt x="234825" y="294484"/>
                    <a:pt x="233400" y="295224"/>
                    <a:pt x="232168" y="296334"/>
                  </a:cubicBezTo>
                  <a:lnTo>
                    <a:pt x="206356" y="319421"/>
                  </a:lnTo>
                  <a:lnTo>
                    <a:pt x="172890" y="311074"/>
                  </a:lnTo>
                  <a:cubicBezTo>
                    <a:pt x="172116" y="310880"/>
                    <a:pt x="171306" y="310792"/>
                    <a:pt x="170497" y="310792"/>
                  </a:cubicBezTo>
                  <a:cubicBezTo>
                    <a:pt x="169688" y="310792"/>
                    <a:pt x="168878" y="310880"/>
                    <a:pt x="168104" y="311074"/>
                  </a:cubicBezTo>
                  <a:lnTo>
                    <a:pt x="134638" y="319421"/>
                  </a:lnTo>
                  <a:lnTo>
                    <a:pt x="108808" y="296334"/>
                  </a:lnTo>
                  <a:cubicBezTo>
                    <a:pt x="107594" y="295277"/>
                    <a:pt x="106151" y="294484"/>
                    <a:pt x="104568" y="294115"/>
                  </a:cubicBezTo>
                  <a:lnTo>
                    <a:pt x="71084" y="285750"/>
                  </a:lnTo>
                  <a:lnTo>
                    <a:pt x="58820" y="253223"/>
                  </a:lnTo>
                  <a:cubicBezTo>
                    <a:pt x="58292" y="251673"/>
                    <a:pt x="57325" y="250352"/>
                    <a:pt x="56163" y="249278"/>
                  </a:cubicBezTo>
                  <a:lnTo>
                    <a:pt x="30281" y="226155"/>
                  </a:lnTo>
                  <a:lnTo>
                    <a:pt x="34486" y="191586"/>
                  </a:lnTo>
                  <a:cubicBezTo>
                    <a:pt x="34644" y="189983"/>
                    <a:pt x="34486" y="188345"/>
                    <a:pt x="33905" y="186848"/>
                  </a:cubicBezTo>
                  <a:lnTo>
                    <a:pt x="21624" y="154304"/>
                  </a:lnTo>
                  <a:lnTo>
                    <a:pt x="41278" y="125599"/>
                  </a:lnTo>
                  <a:cubicBezTo>
                    <a:pt x="42193" y="124260"/>
                    <a:pt x="42721" y="122728"/>
                    <a:pt x="42932" y="121126"/>
                  </a:cubicBezTo>
                  <a:lnTo>
                    <a:pt x="47137" y="86574"/>
                  </a:lnTo>
                  <a:lnTo>
                    <a:pt x="77682" y="70407"/>
                  </a:lnTo>
                  <a:cubicBezTo>
                    <a:pt x="79055" y="69650"/>
                    <a:pt x="80286" y="68540"/>
                    <a:pt x="81237" y="67220"/>
                  </a:cubicBezTo>
                  <a:lnTo>
                    <a:pt x="100838" y="38602"/>
                  </a:lnTo>
                  <a:lnTo>
                    <a:pt x="135324" y="38602"/>
                  </a:lnTo>
                  <a:cubicBezTo>
                    <a:pt x="136908" y="38602"/>
                    <a:pt x="138509" y="38180"/>
                    <a:pt x="139952" y="37440"/>
                  </a:cubicBezTo>
                  <a:lnTo>
                    <a:pt x="170497" y="21274"/>
                  </a:lnTo>
                  <a:close/>
                  <a:moveTo>
                    <a:pt x="170497" y="18"/>
                  </a:moveTo>
                  <a:cubicBezTo>
                    <a:pt x="168896" y="18"/>
                    <a:pt x="167312" y="405"/>
                    <a:pt x="165869" y="1162"/>
                  </a:cubicBezTo>
                  <a:lnTo>
                    <a:pt x="132826" y="18614"/>
                  </a:lnTo>
                  <a:lnTo>
                    <a:pt x="95577" y="18614"/>
                  </a:lnTo>
                  <a:cubicBezTo>
                    <a:pt x="92286" y="18614"/>
                    <a:pt x="89207" y="20252"/>
                    <a:pt x="87342" y="22964"/>
                  </a:cubicBezTo>
                  <a:lnTo>
                    <a:pt x="66157" y="53924"/>
                  </a:lnTo>
                  <a:lnTo>
                    <a:pt x="33166" y="71358"/>
                  </a:lnTo>
                  <a:cubicBezTo>
                    <a:pt x="30281" y="72908"/>
                    <a:pt x="28328" y="75726"/>
                    <a:pt x="27905" y="78966"/>
                  </a:cubicBezTo>
                  <a:lnTo>
                    <a:pt x="23436" y="116353"/>
                  </a:lnTo>
                  <a:lnTo>
                    <a:pt x="2234" y="147295"/>
                  </a:lnTo>
                  <a:cubicBezTo>
                    <a:pt x="387" y="149954"/>
                    <a:pt x="0" y="153406"/>
                    <a:pt x="1178" y="156435"/>
                  </a:cubicBezTo>
                  <a:lnTo>
                    <a:pt x="14410" y="191639"/>
                  </a:lnTo>
                  <a:lnTo>
                    <a:pt x="9888" y="228973"/>
                  </a:lnTo>
                  <a:cubicBezTo>
                    <a:pt x="9466" y="232213"/>
                    <a:pt x="10680" y="235454"/>
                    <a:pt x="13126" y="237637"/>
                  </a:cubicBezTo>
                  <a:lnTo>
                    <a:pt x="41014" y="262574"/>
                  </a:lnTo>
                  <a:lnTo>
                    <a:pt x="54246" y="297725"/>
                  </a:lnTo>
                  <a:cubicBezTo>
                    <a:pt x="55424" y="300807"/>
                    <a:pt x="58028" y="303096"/>
                    <a:pt x="61160" y="303888"/>
                  </a:cubicBezTo>
                  <a:lnTo>
                    <a:pt x="97389" y="312870"/>
                  </a:lnTo>
                  <a:lnTo>
                    <a:pt x="125277" y="337824"/>
                  </a:lnTo>
                  <a:cubicBezTo>
                    <a:pt x="127125" y="339462"/>
                    <a:pt x="129500" y="340342"/>
                    <a:pt x="131928" y="340342"/>
                  </a:cubicBezTo>
                  <a:cubicBezTo>
                    <a:pt x="132720" y="340342"/>
                    <a:pt x="133529" y="340254"/>
                    <a:pt x="134321" y="340043"/>
                  </a:cubicBezTo>
                  <a:lnTo>
                    <a:pt x="170497" y="331009"/>
                  </a:lnTo>
                  <a:lnTo>
                    <a:pt x="206673" y="339990"/>
                  </a:lnTo>
                  <a:cubicBezTo>
                    <a:pt x="207465" y="340202"/>
                    <a:pt x="208274" y="340307"/>
                    <a:pt x="209066" y="340307"/>
                  </a:cubicBezTo>
                  <a:cubicBezTo>
                    <a:pt x="211511" y="340307"/>
                    <a:pt x="213904" y="339409"/>
                    <a:pt x="215699" y="337771"/>
                  </a:cubicBezTo>
                  <a:lnTo>
                    <a:pt x="243605" y="312817"/>
                  </a:lnTo>
                  <a:lnTo>
                    <a:pt x="279781" y="303836"/>
                  </a:lnTo>
                  <a:cubicBezTo>
                    <a:pt x="282966" y="303043"/>
                    <a:pt x="285570" y="300754"/>
                    <a:pt x="286731" y="297672"/>
                  </a:cubicBezTo>
                  <a:lnTo>
                    <a:pt x="299962" y="262521"/>
                  </a:lnTo>
                  <a:lnTo>
                    <a:pt x="327851" y="237585"/>
                  </a:lnTo>
                  <a:cubicBezTo>
                    <a:pt x="330244" y="235401"/>
                    <a:pt x="331475" y="232160"/>
                    <a:pt x="331106" y="228920"/>
                  </a:cubicBezTo>
                  <a:lnTo>
                    <a:pt x="326584" y="191586"/>
                  </a:lnTo>
                  <a:lnTo>
                    <a:pt x="339816" y="156382"/>
                  </a:lnTo>
                  <a:cubicBezTo>
                    <a:pt x="340977" y="153353"/>
                    <a:pt x="340555" y="149954"/>
                    <a:pt x="338690" y="147242"/>
                  </a:cubicBezTo>
                  <a:lnTo>
                    <a:pt x="317558" y="116353"/>
                  </a:lnTo>
                  <a:lnTo>
                    <a:pt x="313089" y="78966"/>
                  </a:lnTo>
                  <a:cubicBezTo>
                    <a:pt x="312666" y="75726"/>
                    <a:pt x="310696" y="72908"/>
                    <a:pt x="307828" y="71358"/>
                  </a:cubicBezTo>
                  <a:lnTo>
                    <a:pt x="274837" y="53871"/>
                  </a:lnTo>
                  <a:lnTo>
                    <a:pt x="253634" y="22911"/>
                  </a:lnTo>
                  <a:cubicBezTo>
                    <a:pt x="251787" y="20199"/>
                    <a:pt x="248690" y="18614"/>
                    <a:pt x="245400" y="18614"/>
                  </a:cubicBezTo>
                  <a:lnTo>
                    <a:pt x="208168" y="18614"/>
                  </a:lnTo>
                  <a:lnTo>
                    <a:pt x="175160" y="1162"/>
                  </a:lnTo>
                  <a:cubicBezTo>
                    <a:pt x="173699" y="405"/>
                    <a:pt x="172098" y="18"/>
                    <a:pt x="170497"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92" name="Google Shape;12869;p73"/>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F0sAACmEAAAaS0AAL8SAAAQAAAAJgAAAAgAAAD/////AAAAAA=="/>
              </a:ext>
            </a:extLst>
          </p:cNvGrpSpPr>
          <p:nvPr/>
        </p:nvGrpSpPr>
        <p:grpSpPr>
          <a:xfrm>
            <a:off x="7211695" y="2706370"/>
            <a:ext cx="170180" cy="340995"/>
            <a:chOff x="7211695" y="2706370"/>
            <a:chExt cx="170180" cy="340995"/>
          </a:xfrm>
        </p:grpSpPr>
        <p:sp>
          <p:nvSpPr>
            <p:cNvPr id="194" name="Google Shape;1287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wAAAMRAAAqLQAAfBIAAAAAAAAmAAAACAAAAP//////////"/>
                </a:ext>
              </a:extLst>
            </p:cNvSpPr>
            <p:nvPr/>
          </p:nvSpPr>
          <p:spPr>
            <a:xfrm>
              <a:off x="7251700" y="2765425"/>
              <a:ext cx="90170" cy="239395"/>
            </a:xfrm>
            <a:custGeom>
              <a:avLst/>
              <a:gdLst/>
              <a:ahLst/>
              <a:cxnLst/>
              <a:rect l="0" t="0" r="90170" b="239395"/>
              <a:pathLst>
                <a:path w="90170" h="239395">
                  <a:moveTo>
                    <a:pt x="45067" y="173749"/>
                  </a:moveTo>
                  <a:cubicBezTo>
                    <a:pt x="48014" y="173749"/>
                    <a:pt x="50996" y="174331"/>
                    <a:pt x="53820" y="175495"/>
                  </a:cubicBezTo>
                  <a:cubicBezTo>
                    <a:pt x="62343" y="179056"/>
                    <a:pt x="67936" y="187361"/>
                    <a:pt x="67936" y="196618"/>
                  </a:cubicBezTo>
                  <a:cubicBezTo>
                    <a:pt x="67936" y="209190"/>
                    <a:pt x="57719" y="219417"/>
                    <a:pt x="45085" y="219470"/>
                  </a:cubicBezTo>
                  <a:cubicBezTo>
                    <a:pt x="35821" y="219470"/>
                    <a:pt x="27492" y="213880"/>
                    <a:pt x="23928" y="205364"/>
                  </a:cubicBezTo>
                  <a:cubicBezTo>
                    <a:pt x="20416" y="196848"/>
                    <a:pt x="22393" y="186991"/>
                    <a:pt x="28886" y="180449"/>
                  </a:cubicBezTo>
                  <a:cubicBezTo>
                    <a:pt x="33262" y="176059"/>
                    <a:pt x="39121" y="173749"/>
                    <a:pt x="45067" y="173749"/>
                  </a:cubicBezTo>
                  <a:close/>
                  <a:moveTo>
                    <a:pt x="45085" y="17"/>
                  </a:moveTo>
                  <a:cubicBezTo>
                    <a:pt x="39544" y="17"/>
                    <a:pt x="35115" y="4478"/>
                    <a:pt x="35115" y="9962"/>
                  </a:cubicBezTo>
                  <a:lnTo>
                    <a:pt x="35115" y="154988"/>
                  </a:lnTo>
                  <a:cubicBezTo>
                    <a:pt x="13975" y="160049"/>
                    <a:pt x="0" y="180114"/>
                    <a:pt x="2559" y="201626"/>
                  </a:cubicBezTo>
                  <a:cubicBezTo>
                    <a:pt x="5064" y="223190"/>
                    <a:pt x="23398" y="239377"/>
                    <a:pt x="45085" y="239377"/>
                  </a:cubicBezTo>
                  <a:cubicBezTo>
                    <a:pt x="66772" y="239377"/>
                    <a:pt x="85106" y="223190"/>
                    <a:pt x="87594" y="201626"/>
                  </a:cubicBezTo>
                  <a:cubicBezTo>
                    <a:pt x="90152" y="180114"/>
                    <a:pt x="76195" y="160049"/>
                    <a:pt x="55108" y="154988"/>
                  </a:cubicBezTo>
                  <a:lnTo>
                    <a:pt x="55108" y="9962"/>
                  </a:lnTo>
                  <a:cubicBezTo>
                    <a:pt x="55108" y="4478"/>
                    <a:pt x="50626" y="17"/>
                    <a:pt x="4508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93" name="Google Shape;1287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SwAAKYQAABpLQAAvxIAAAAAAAAmAAAACAAAAP//////////"/>
                </a:ext>
              </a:extLst>
            </p:cNvSpPr>
            <p:nvPr/>
          </p:nvSpPr>
          <p:spPr>
            <a:xfrm>
              <a:off x="7211695" y="2706370"/>
              <a:ext cx="170180" cy="340995"/>
            </a:xfrm>
            <a:custGeom>
              <a:avLst/>
              <a:gdLst/>
              <a:ahLst/>
              <a:cxnLst/>
              <a:rect l="0" t="0" r="170180" b="340995"/>
              <a:pathLst>
                <a:path w="170180" h="340995">
                  <a:moveTo>
                    <a:pt x="85090" y="19947"/>
                  </a:moveTo>
                  <a:cubicBezTo>
                    <a:pt x="101932" y="19947"/>
                    <a:pt x="115641" y="33610"/>
                    <a:pt x="115641" y="50511"/>
                  </a:cubicBezTo>
                  <a:lnTo>
                    <a:pt x="115641" y="191079"/>
                  </a:lnTo>
                  <a:lnTo>
                    <a:pt x="115694" y="191395"/>
                  </a:lnTo>
                  <a:cubicBezTo>
                    <a:pt x="115589" y="194952"/>
                    <a:pt x="117349" y="198244"/>
                    <a:pt x="120323" y="200163"/>
                  </a:cubicBezTo>
                  <a:cubicBezTo>
                    <a:pt x="138485" y="211748"/>
                    <a:pt x="149818" y="232963"/>
                    <a:pt x="149818" y="255499"/>
                  </a:cubicBezTo>
                  <a:cubicBezTo>
                    <a:pt x="149765" y="291292"/>
                    <a:pt x="120798" y="320255"/>
                    <a:pt x="85090" y="320307"/>
                  </a:cubicBezTo>
                  <a:cubicBezTo>
                    <a:pt x="49329" y="320255"/>
                    <a:pt x="20362" y="291292"/>
                    <a:pt x="20362" y="255552"/>
                  </a:cubicBezTo>
                  <a:cubicBezTo>
                    <a:pt x="20362" y="233809"/>
                    <a:pt x="31995" y="212030"/>
                    <a:pt x="50016" y="200058"/>
                  </a:cubicBezTo>
                  <a:cubicBezTo>
                    <a:pt x="52567" y="198367"/>
                    <a:pt x="54169" y="195603"/>
                    <a:pt x="54433" y="192505"/>
                  </a:cubicBezTo>
                  <a:cubicBezTo>
                    <a:pt x="54486" y="192029"/>
                    <a:pt x="54539" y="191554"/>
                    <a:pt x="54539" y="191131"/>
                  </a:cubicBezTo>
                  <a:lnTo>
                    <a:pt x="54539" y="50511"/>
                  </a:lnTo>
                  <a:cubicBezTo>
                    <a:pt x="54539" y="33610"/>
                    <a:pt x="68195" y="19947"/>
                    <a:pt x="85090" y="19947"/>
                  </a:cubicBezTo>
                  <a:close/>
                  <a:moveTo>
                    <a:pt x="85090" y="17"/>
                  </a:moveTo>
                  <a:cubicBezTo>
                    <a:pt x="57196" y="17"/>
                    <a:pt x="34599" y="22606"/>
                    <a:pt x="34599" y="50511"/>
                  </a:cubicBezTo>
                  <a:lnTo>
                    <a:pt x="34599" y="186554"/>
                  </a:lnTo>
                  <a:cubicBezTo>
                    <a:pt x="13199" y="203033"/>
                    <a:pt x="598" y="228509"/>
                    <a:pt x="440" y="255552"/>
                  </a:cubicBezTo>
                  <a:cubicBezTo>
                    <a:pt x="18" y="302613"/>
                    <a:pt x="38066" y="340995"/>
                    <a:pt x="85090" y="340995"/>
                  </a:cubicBezTo>
                  <a:cubicBezTo>
                    <a:pt x="132167" y="340995"/>
                    <a:pt x="170162" y="302613"/>
                    <a:pt x="169793" y="255552"/>
                  </a:cubicBezTo>
                  <a:cubicBezTo>
                    <a:pt x="169793" y="240992"/>
                    <a:pt x="166185" y="226748"/>
                    <a:pt x="159322" y="213931"/>
                  </a:cubicBezTo>
                  <a:cubicBezTo>
                    <a:pt x="153532" y="203192"/>
                    <a:pt x="145454" y="193843"/>
                    <a:pt x="135669" y="186554"/>
                  </a:cubicBezTo>
                  <a:lnTo>
                    <a:pt x="135669" y="50511"/>
                  </a:lnTo>
                  <a:cubicBezTo>
                    <a:pt x="135563" y="22606"/>
                    <a:pt x="112984" y="17"/>
                    <a:pt x="8509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195" name="Google Shape;12872;p73"/>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HMuAACoEAAAiTAAAL4SAAAQAAAAJgAAAAgAAAD/////AAAAAA=="/>
              </a:ext>
            </a:extLst>
          </p:cNvGrpSpPr>
          <p:nvPr/>
        </p:nvGrpSpPr>
        <p:grpSpPr>
          <a:xfrm>
            <a:off x="7550785" y="2707640"/>
            <a:ext cx="339090" cy="339090"/>
            <a:chOff x="7550785" y="2707640"/>
            <a:chExt cx="339090" cy="339090"/>
          </a:xfrm>
        </p:grpSpPr>
        <p:sp>
          <p:nvSpPr>
            <p:cNvPr id="197" name="Google Shape;1287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S8AAEURAAD0LwAAIBIAAAAAAAAmAAAACAAAAP//////////"/>
                </a:ext>
              </a:extLst>
            </p:cNvSpPr>
            <p:nvPr/>
          </p:nvSpPr>
          <p:spPr>
            <a:xfrm>
              <a:off x="7651115" y="2807335"/>
              <a:ext cx="144145" cy="139065"/>
            </a:xfrm>
            <a:custGeom>
              <a:avLst/>
              <a:gdLst/>
              <a:ahLst/>
              <a:cxnLst/>
              <a:rect l="0" t="0" r="144145" b="139065"/>
              <a:pathLst>
                <a:path w="144145" h="139065">
                  <a:moveTo>
                    <a:pt x="69340" y="19974"/>
                  </a:moveTo>
                  <a:cubicBezTo>
                    <a:pt x="89333" y="19974"/>
                    <a:pt x="107375" y="32040"/>
                    <a:pt x="115017" y="50553"/>
                  </a:cubicBezTo>
                  <a:cubicBezTo>
                    <a:pt x="122659" y="69118"/>
                    <a:pt x="118460" y="90396"/>
                    <a:pt x="104300" y="104593"/>
                  </a:cubicBezTo>
                  <a:cubicBezTo>
                    <a:pt x="94831" y="114087"/>
                    <a:pt x="82217" y="119107"/>
                    <a:pt x="69358" y="119107"/>
                  </a:cubicBezTo>
                  <a:cubicBezTo>
                    <a:pt x="62981" y="119107"/>
                    <a:pt x="56533" y="117874"/>
                    <a:pt x="50402" y="115338"/>
                  </a:cubicBezTo>
                  <a:cubicBezTo>
                    <a:pt x="31938" y="107676"/>
                    <a:pt x="19904" y="89604"/>
                    <a:pt x="19904" y="69541"/>
                  </a:cubicBezTo>
                  <a:cubicBezTo>
                    <a:pt x="19904" y="42151"/>
                    <a:pt x="42022" y="19974"/>
                    <a:pt x="69340" y="19974"/>
                  </a:cubicBezTo>
                  <a:close/>
                  <a:moveTo>
                    <a:pt x="69287" y="17"/>
                  </a:moveTo>
                  <a:cubicBezTo>
                    <a:pt x="60363" y="17"/>
                    <a:pt x="51386" y="1743"/>
                    <a:pt x="42813" y="5301"/>
                  </a:cubicBezTo>
                  <a:cubicBezTo>
                    <a:pt x="16882" y="16099"/>
                    <a:pt x="17" y="41411"/>
                    <a:pt x="17" y="69541"/>
                  </a:cubicBezTo>
                  <a:cubicBezTo>
                    <a:pt x="70" y="107940"/>
                    <a:pt x="31042" y="139012"/>
                    <a:pt x="69340" y="139065"/>
                  </a:cubicBezTo>
                  <a:cubicBezTo>
                    <a:pt x="97396" y="139065"/>
                    <a:pt x="122659" y="122137"/>
                    <a:pt x="133428" y="96138"/>
                  </a:cubicBezTo>
                  <a:cubicBezTo>
                    <a:pt x="144127" y="70175"/>
                    <a:pt x="138189" y="40283"/>
                    <a:pt x="118355" y="20397"/>
                  </a:cubicBezTo>
                  <a:cubicBezTo>
                    <a:pt x="105073" y="7080"/>
                    <a:pt x="87330" y="17"/>
                    <a:pt x="69287"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196" name="Google Shape;1287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y4AAKgQAACJMAAAvhIAAAAAAAAmAAAACAAAAP//////////"/>
                </a:ext>
              </a:extLst>
            </p:cNvSpPr>
            <p:nvPr/>
          </p:nvSpPr>
          <p:spPr>
            <a:xfrm>
              <a:off x="7550785" y="2707640"/>
              <a:ext cx="339090" cy="339090"/>
            </a:xfrm>
            <a:custGeom>
              <a:avLst/>
              <a:gdLst/>
              <a:ahLst/>
              <a:cxnLst/>
              <a:rect l="0" t="0" r="339090" b="339090"/>
              <a:pathLst>
                <a:path w="339090" h="339090">
                  <a:moveTo>
                    <a:pt x="169589" y="19831"/>
                  </a:moveTo>
                  <a:cubicBezTo>
                    <a:pt x="188464" y="19831"/>
                    <a:pt x="205102" y="32125"/>
                    <a:pt x="210789" y="50107"/>
                  </a:cubicBezTo>
                  <a:cubicBezTo>
                    <a:pt x="212145" y="54422"/>
                    <a:pt x="216141" y="57064"/>
                    <a:pt x="220314" y="57064"/>
                  </a:cubicBezTo>
                  <a:cubicBezTo>
                    <a:pt x="221846" y="57064"/>
                    <a:pt x="223413" y="56712"/>
                    <a:pt x="224874" y="55954"/>
                  </a:cubicBezTo>
                  <a:cubicBezTo>
                    <a:pt x="231195" y="52661"/>
                    <a:pt x="238044" y="51058"/>
                    <a:pt x="244841" y="51058"/>
                  </a:cubicBezTo>
                  <a:cubicBezTo>
                    <a:pt x="256039" y="51058"/>
                    <a:pt x="267078" y="55408"/>
                    <a:pt x="275388" y="63704"/>
                  </a:cubicBezTo>
                  <a:cubicBezTo>
                    <a:pt x="288734" y="77054"/>
                    <a:pt x="291868" y="97484"/>
                    <a:pt x="283153" y="114234"/>
                  </a:cubicBezTo>
                  <a:cubicBezTo>
                    <a:pt x="280336" y="119711"/>
                    <a:pt x="283100" y="126456"/>
                    <a:pt x="288999" y="128323"/>
                  </a:cubicBezTo>
                  <a:cubicBezTo>
                    <a:pt x="306958" y="134012"/>
                    <a:pt x="319247" y="150656"/>
                    <a:pt x="319247" y="169536"/>
                  </a:cubicBezTo>
                  <a:cubicBezTo>
                    <a:pt x="319247" y="188417"/>
                    <a:pt x="306958" y="205060"/>
                    <a:pt x="288999" y="210749"/>
                  </a:cubicBezTo>
                  <a:cubicBezTo>
                    <a:pt x="283100" y="212616"/>
                    <a:pt x="280336" y="219361"/>
                    <a:pt x="283153" y="224839"/>
                  </a:cubicBezTo>
                  <a:cubicBezTo>
                    <a:pt x="291868" y="241606"/>
                    <a:pt x="288734" y="262018"/>
                    <a:pt x="275388" y="275369"/>
                  </a:cubicBezTo>
                  <a:cubicBezTo>
                    <a:pt x="267078" y="283682"/>
                    <a:pt x="256039" y="288032"/>
                    <a:pt x="244841" y="288032"/>
                  </a:cubicBezTo>
                  <a:cubicBezTo>
                    <a:pt x="238044" y="288032"/>
                    <a:pt x="231195" y="286429"/>
                    <a:pt x="224874" y="283136"/>
                  </a:cubicBezTo>
                  <a:cubicBezTo>
                    <a:pt x="223413" y="282378"/>
                    <a:pt x="221846" y="282026"/>
                    <a:pt x="220314" y="282026"/>
                  </a:cubicBezTo>
                  <a:cubicBezTo>
                    <a:pt x="216141" y="282026"/>
                    <a:pt x="212145" y="284668"/>
                    <a:pt x="210789" y="288983"/>
                  </a:cubicBezTo>
                  <a:cubicBezTo>
                    <a:pt x="205102" y="306948"/>
                    <a:pt x="188464" y="319241"/>
                    <a:pt x="169589" y="319241"/>
                  </a:cubicBezTo>
                  <a:cubicBezTo>
                    <a:pt x="150714" y="319241"/>
                    <a:pt x="134076" y="306948"/>
                    <a:pt x="128389" y="288983"/>
                  </a:cubicBezTo>
                  <a:cubicBezTo>
                    <a:pt x="127033" y="284668"/>
                    <a:pt x="123037" y="282026"/>
                    <a:pt x="118864" y="282026"/>
                  </a:cubicBezTo>
                  <a:cubicBezTo>
                    <a:pt x="117332" y="282026"/>
                    <a:pt x="115765" y="282378"/>
                    <a:pt x="114304" y="283136"/>
                  </a:cubicBezTo>
                  <a:cubicBezTo>
                    <a:pt x="107983" y="286429"/>
                    <a:pt x="101134" y="288032"/>
                    <a:pt x="94337" y="288032"/>
                  </a:cubicBezTo>
                  <a:cubicBezTo>
                    <a:pt x="83139" y="288032"/>
                    <a:pt x="72100" y="283682"/>
                    <a:pt x="63790" y="275369"/>
                  </a:cubicBezTo>
                  <a:cubicBezTo>
                    <a:pt x="50444" y="262018"/>
                    <a:pt x="47310" y="241606"/>
                    <a:pt x="56043" y="224839"/>
                  </a:cubicBezTo>
                  <a:cubicBezTo>
                    <a:pt x="58860" y="219361"/>
                    <a:pt x="56095" y="212616"/>
                    <a:pt x="50179" y="210749"/>
                  </a:cubicBezTo>
                  <a:cubicBezTo>
                    <a:pt x="32221" y="205060"/>
                    <a:pt x="19931" y="188417"/>
                    <a:pt x="19931" y="169536"/>
                  </a:cubicBezTo>
                  <a:cubicBezTo>
                    <a:pt x="19931" y="150656"/>
                    <a:pt x="32221" y="134012"/>
                    <a:pt x="50179" y="128323"/>
                  </a:cubicBezTo>
                  <a:cubicBezTo>
                    <a:pt x="56095" y="126456"/>
                    <a:pt x="58860" y="119711"/>
                    <a:pt x="56043" y="114234"/>
                  </a:cubicBezTo>
                  <a:cubicBezTo>
                    <a:pt x="47310" y="97484"/>
                    <a:pt x="50444" y="77054"/>
                    <a:pt x="63790" y="63704"/>
                  </a:cubicBezTo>
                  <a:cubicBezTo>
                    <a:pt x="72100" y="55408"/>
                    <a:pt x="83139" y="51058"/>
                    <a:pt x="94337" y="51058"/>
                  </a:cubicBezTo>
                  <a:cubicBezTo>
                    <a:pt x="101134" y="51058"/>
                    <a:pt x="107983" y="52661"/>
                    <a:pt x="114304" y="55954"/>
                  </a:cubicBezTo>
                  <a:cubicBezTo>
                    <a:pt x="115765" y="56712"/>
                    <a:pt x="117332" y="57064"/>
                    <a:pt x="118864" y="57064"/>
                  </a:cubicBezTo>
                  <a:cubicBezTo>
                    <a:pt x="123037" y="57064"/>
                    <a:pt x="127033" y="54422"/>
                    <a:pt x="128389" y="50107"/>
                  </a:cubicBezTo>
                  <a:cubicBezTo>
                    <a:pt x="134076" y="32125"/>
                    <a:pt x="150714" y="19831"/>
                    <a:pt x="169589" y="19831"/>
                  </a:cubicBezTo>
                  <a:close/>
                  <a:moveTo>
                    <a:pt x="169589" y="0"/>
                  </a:moveTo>
                  <a:cubicBezTo>
                    <a:pt x="145978" y="0"/>
                    <a:pt x="124339" y="13139"/>
                    <a:pt x="113511" y="34097"/>
                  </a:cubicBezTo>
                  <a:cubicBezTo>
                    <a:pt x="107243" y="32107"/>
                    <a:pt x="100817" y="31139"/>
                    <a:pt x="94443" y="31139"/>
                  </a:cubicBezTo>
                  <a:cubicBezTo>
                    <a:pt x="77928" y="31139"/>
                    <a:pt x="61765" y="37620"/>
                    <a:pt x="49757" y="49667"/>
                  </a:cubicBezTo>
                  <a:cubicBezTo>
                    <a:pt x="33066" y="66310"/>
                    <a:pt x="27062" y="90932"/>
                    <a:pt x="34192" y="113441"/>
                  </a:cubicBezTo>
                  <a:cubicBezTo>
                    <a:pt x="13188" y="124237"/>
                    <a:pt x="0" y="145936"/>
                    <a:pt x="106" y="169536"/>
                  </a:cubicBezTo>
                  <a:cubicBezTo>
                    <a:pt x="0" y="193154"/>
                    <a:pt x="13188" y="214853"/>
                    <a:pt x="34192" y="225649"/>
                  </a:cubicBezTo>
                  <a:cubicBezTo>
                    <a:pt x="27062" y="248140"/>
                    <a:pt x="33066" y="272762"/>
                    <a:pt x="49757" y="289406"/>
                  </a:cubicBezTo>
                  <a:cubicBezTo>
                    <a:pt x="61765" y="301452"/>
                    <a:pt x="77928" y="307934"/>
                    <a:pt x="94443" y="307934"/>
                  </a:cubicBezTo>
                  <a:cubicBezTo>
                    <a:pt x="100817" y="307934"/>
                    <a:pt x="107243" y="306965"/>
                    <a:pt x="113511" y="304993"/>
                  </a:cubicBezTo>
                  <a:cubicBezTo>
                    <a:pt x="124339" y="325934"/>
                    <a:pt x="145978" y="339072"/>
                    <a:pt x="169589" y="339072"/>
                  </a:cubicBezTo>
                  <a:cubicBezTo>
                    <a:pt x="193200" y="339072"/>
                    <a:pt x="214839" y="325934"/>
                    <a:pt x="225684" y="304993"/>
                  </a:cubicBezTo>
                  <a:cubicBezTo>
                    <a:pt x="231935" y="306965"/>
                    <a:pt x="238361" y="307934"/>
                    <a:pt x="244735" y="307934"/>
                  </a:cubicBezTo>
                  <a:cubicBezTo>
                    <a:pt x="261250" y="307934"/>
                    <a:pt x="277413" y="301452"/>
                    <a:pt x="289421" y="289406"/>
                  </a:cubicBezTo>
                  <a:cubicBezTo>
                    <a:pt x="306112" y="272762"/>
                    <a:pt x="312116" y="248140"/>
                    <a:pt x="305003" y="225649"/>
                  </a:cubicBezTo>
                  <a:cubicBezTo>
                    <a:pt x="325938" y="214800"/>
                    <a:pt x="339072" y="193154"/>
                    <a:pt x="339072" y="169536"/>
                  </a:cubicBezTo>
                  <a:cubicBezTo>
                    <a:pt x="339072" y="145936"/>
                    <a:pt x="325938" y="124290"/>
                    <a:pt x="305003" y="113441"/>
                  </a:cubicBezTo>
                  <a:cubicBezTo>
                    <a:pt x="312116" y="90932"/>
                    <a:pt x="306112" y="66310"/>
                    <a:pt x="289421" y="49667"/>
                  </a:cubicBezTo>
                  <a:cubicBezTo>
                    <a:pt x="277413" y="37620"/>
                    <a:pt x="261250" y="31139"/>
                    <a:pt x="244735" y="31139"/>
                  </a:cubicBezTo>
                  <a:cubicBezTo>
                    <a:pt x="238361" y="31139"/>
                    <a:pt x="231935" y="32107"/>
                    <a:pt x="225684" y="34097"/>
                  </a:cubicBezTo>
                  <a:cubicBezTo>
                    <a:pt x="214839" y="13139"/>
                    <a:pt x="193200" y="0"/>
                    <a:pt x="1695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198" name="Google Shape;1287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jEAAMYQAAAmMwAAnxIAABAAAAAmAAAACAAAAP//////////"/>
              </a:ext>
            </a:extLst>
          </p:cNvSpPr>
          <p:nvPr/>
        </p:nvSpPr>
        <p:spPr>
          <a:xfrm>
            <a:off x="7974330" y="2726690"/>
            <a:ext cx="340360" cy="300355"/>
          </a:xfrm>
          <a:custGeom>
            <a:avLst/>
            <a:gdLst/>
            <a:ahLst/>
            <a:cxnLst/>
            <a:rect l="0" t="0" r="340360" b="300355"/>
            <a:pathLst>
              <a:path w="340360" h="300355">
                <a:moveTo>
                  <a:pt x="250541" y="19913"/>
                </a:moveTo>
                <a:cubicBezTo>
                  <a:pt x="269703" y="19913"/>
                  <a:pt x="287983" y="28234"/>
                  <a:pt x="300628" y="42659"/>
                </a:cubicBezTo>
                <a:cubicBezTo>
                  <a:pt x="313450" y="57207"/>
                  <a:pt x="320459" y="76803"/>
                  <a:pt x="320459" y="97948"/>
                </a:cubicBezTo>
                <a:cubicBezTo>
                  <a:pt x="320406" y="149104"/>
                  <a:pt x="274722" y="187981"/>
                  <a:pt x="205544" y="246842"/>
                </a:cubicBezTo>
                <a:cubicBezTo>
                  <a:pt x="194167" y="256499"/>
                  <a:pt x="182526" y="266438"/>
                  <a:pt x="170180" y="277169"/>
                </a:cubicBezTo>
                <a:cubicBezTo>
                  <a:pt x="157852" y="266438"/>
                  <a:pt x="146193" y="256499"/>
                  <a:pt x="134816" y="246842"/>
                </a:cubicBezTo>
                <a:cubicBezTo>
                  <a:pt x="65638" y="187981"/>
                  <a:pt x="19954" y="149104"/>
                  <a:pt x="19954" y="97948"/>
                </a:cubicBezTo>
                <a:cubicBezTo>
                  <a:pt x="19954" y="76803"/>
                  <a:pt x="27034" y="57207"/>
                  <a:pt x="39784" y="42659"/>
                </a:cubicBezTo>
                <a:cubicBezTo>
                  <a:pt x="52429" y="28234"/>
                  <a:pt x="70710" y="19913"/>
                  <a:pt x="89872" y="19913"/>
                </a:cubicBezTo>
                <a:cubicBezTo>
                  <a:pt x="90048" y="19913"/>
                  <a:pt x="90241" y="19913"/>
                  <a:pt x="90417" y="19913"/>
                </a:cubicBezTo>
                <a:cubicBezTo>
                  <a:pt x="117751" y="19913"/>
                  <a:pt x="135450" y="36765"/>
                  <a:pt x="145453" y="50839"/>
                </a:cubicBezTo>
                <a:cubicBezTo>
                  <a:pt x="152005" y="60180"/>
                  <a:pt x="157095" y="70383"/>
                  <a:pt x="160723" y="81166"/>
                </a:cubicBezTo>
                <a:cubicBezTo>
                  <a:pt x="162237" y="85757"/>
                  <a:pt x="166217" y="88062"/>
                  <a:pt x="170215" y="88062"/>
                </a:cubicBezTo>
                <a:cubicBezTo>
                  <a:pt x="174195" y="88062"/>
                  <a:pt x="178193" y="85757"/>
                  <a:pt x="179708" y="81166"/>
                </a:cubicBezTo>
                <a:cubicBezTo>
                  <a:pt x="183318" y="70383"/>
                  <a:pt x="188426" y="60180"/>
                  <a:pt x="194959" y="50839"/>
                </a:cubicBezTo>
                <a:cubicBezTo>
                  <a:pt x="205016" y="36765"/>
                  <a:pt x="222662" y="19913"/>
                  <a:pt x="249995" y="19913"/>
                </a:cubicBezTo>
                <a:cubicBezTo>
                  <a:pt x="250189" y="19913"/>
                  <a:pt x="250365" y="19913"/>
                  <a:pt x="250541" y="19913"/>
                </a:cubicBezTo>
                <a:close/>
                <a:moveTo>
                  <a:pt x="89872" y="0"/>
                </a:moveTo>
                <a:cubicBezTo>
                  <a:pt x="64969" y="0"/>
                  <a:pt x="41264" y="10765"/>
                  <a:pt x="24850" y="29483"/>
                </a:cubicBezTo>
                <a:cubicBezTo>
                  <a:pt x="8841" y="47655"/>
                  <a:pt x="18" y="71983"/>
                  <a:pt x="18" y="97948"/>
                </a:cubicBezTo>
                <a:cubicBezTo>
                  <a:pt x="18" y="126200"/>
                  <a:pt x="11078" y="152552"/>
                  <a:pt x="34800" y="180751"/>
                </a:cubicBezTo>
                <a:cubicBezTo>
                  <a:pt x="56005" y="205994"/>
                  <a:pt x="86543" y="231906"/>
                  <a:pt x="121907" y="262023"/>
                </a:cubicBezTo>
                <a:cubicBezTo>
                  <a:pt x="135080" y="273229"/>
                  <a:pt x="148694" y="284821"/>
                  <a:pt x="163171" y="297452"/>
                </a:cubicBezTo>
                <a:lnTo>
                  <a:pt x="163646" y="297874"/>
                </a:lnTo>
                <a:cubicBezTo>
                  <a:pt x="165495" y="299528"/>
                  <a:pt x="167838" y="300355"/>
                  <a:pt x="170198" y="300355"/>
                </a:cubicBezTo>
                <a:cubicBezTo>
                  <a:pt x="172540" y="300355"/>
                  <a:pt x="174882" y="299528"/>
                  <a:pt x="176784" y="297874"/>
                </a:cubicBezTo>
                <a:lnTo>
                  <a:pt x="177207" y="297451"/>
                </a:lnTo>
                <a:cubicBezTo>
                  <a:pt x="191666" y="284821"/>
                  <a:pt x="205333" y="273229"/>
                  <a:pt x="218471" y="262023"/>
                </a:cubicBezTo>
                <a:cubicBezTo>
                  <a:pt x="253835" y="231906"/>
                  <a:pt x="284355" y="205942"/>
                  <a:pt x="305577" y="180751"/>
                </a:cubicBezTo>
                <a:cubicBezTo>
                  <a:pt x="329282" y="152552"/>
                  <a:pt x="340342" y="126200"/>
                  <a:pt x="340342" y="97948"/>
                </a:cubicBezTo>
                <a:cubicBezTo>
                  <a:pt x="340342" y="71983"/>
                  <a:pt x="331519" y="47655"/>
                  <a:pt x="315510" y="29483"/>
                </a:cubicBezTo>
                <a:cubicBezTo>
                  <a:pt x="299096" y="10765"/>
                  <a:pt x="275391" y="0"/>
                  <a:pt x="250506" y="0"/>
                </a:cubicBezTo>
                <a:cubicBezTo>
                  <a:pt x="250312" y="0"/>
                  <a:pt x="250136" y="0"/>
                  <a:pt x="249943" y="0"/>
                </a:cubicBezTo>
                <a:cubicBezTo>
                  <a:pt x="214103" y="0"/>
                  <a:pt x="191402" y="21408"/>
                  <a:pt x="178634" y="39369"/>
                </a:cubicBezTo>
                <a:cubicBezTo>
                  <a:pt x="175552" y="43714"/>
                  <a:pt x="172734" y="48341"/>
                  <a:pt x="170180" y="53073"/>
                </a:cubicBezTo>
                <a:cubicBezTo>
                  <a:pt x="167626" y="48341"/>
                  <a:pt x="164808" y="43714"/>
                  <a:pt x="161726" y="39369"/>
                </a:cubicBezTo>
                <a:cubicBezTo>
                  <a:pt x="148958" y="21408"/>
                  <a:pt x="126257" y="0"/>
                  <a:pt x="90417" y="0"/>
                </a:cubicBezTo>
                <a:cubicBezTo>
                  <a:pt x="90241" y="0"/>
                  <a:pt x="90048" y="0"/>
                  <a:pt x="898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199" name="Google Shape;12876;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QjAACNGAAA7yUAAEYaAAAQAAAAJgAAAAgAAAD/////AAAAAA=="/>
              </a:ext>
            </a:extLst>
          </p:cNvGrpSpPr>
          <p:nvPr/>
        </p:nvGrpSpPr>
        <p:grpSpPr>
          <a:xfrm>
            <a:off x="5824220" y="3990975"/>
            <a:ext cx="342265" cy="280035"/>
            <a:chOff x="5824220" y="3990975"/>
            <a:chExt cx="342265" cy="280035"/>
          </a:xfrm>
        </p:grpSpPr>
        <p:sp>
          <p:nvSpPr>
            <p:cNvPr id="204" name="Google Shape;1287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QAAI0YAADSJAAALBkAAAAAAAAmAAAACAAAAP//////////"/>
                </a:ext>
              </a:extLst>
            </p:cNvSpPr>
            <p:nvPr/>
          </p:nvSpPr>
          <p:spPr>
            <a:xfrm>
              <a:off x="5905500" y="3990975"/>
              <a:ext cx="80010" cy="100965"/>
            </a:xfrm>
            <a:custGeom>
              <a:avLst/>
              <a:gdLst/>
              <a:ahLst/>
              <a:cxnLst/>
              <a:rect l="0" t="0" r="80010" b="100965"/>
              <a:pathLst>
                <a:path w="80010" h="100965">
                  <a:moveTo>
                    <a:pt x="40005" y="19884"/>
                  </a:moveTo>
                  <a:cubicBezTo>
                    <a:pt x="42089" y="19884"/>
                    <a:pt x="47105" y="23657"/>
                    <a:pt x="52280" y="33871"/>
                  </a:cubicBezTo>
                  <a:cubicBezTo>
                    <a:pt x="57332" y="43892"/>
                    <a:pt x="59999" y="55229"/>
                    <a:pt x="59999" y="61214"/>
                  </a:cubicBezTo>
                  <a:cubicBezTo>
                    <a:pt x="59999" y="72183"/>
                    <a:pt x="51044" y="81098"/>
                    <a:pt x="40005" y="81098"/>
                  </a:cubicBezTo>
                  <a:cubicBezTo>
                    <a:pt x="28913" y="81098"/>
                    <a:pt x="20011" y="72183"/>
                    <a:pt x="20011" y="61214"/>
                  </a:cubicBezTo>
                  <a:cubicBezTo>
                    <a:pt x="20011" y="55229"/>
                    <a:pt x="22678" y="43892"/>
                    <a:pt x="27694" y="33871"/>
                  </a:cubicBezTo>
                  <a:cubicBezTo>
                    <a:pt x="32852" y="23657"/>
                    <a:pt x="37868" y="19884"/>
                    <a:pt x="40005" y="19884"/>
                  </a:cubicBezTo>
                  <a:close/>
                  <a:moveTo>
                    <a:pt x="40005" y="17"/>
                  </a:moveTo>
                  <a:cubicBezTo>
                    <a:pt x="28489" y="17"/>
                    <a:pt x="18086" y="8652"/>
                    <a:pt x="9820" y="24973"/>
                  </a:cubicBezTo>
                  <a:cubicBezTo>
                    <a:pt x="3850" y="36784"/>
                    <a:pt x="18" y="51052"/>
                    <a:pt x="18" y="61214"/>
                  </a:cubicBezTo>
                  <a:cubicBezTo>
                    <a:pt x="18" y="83151"/>
                    <a:pt x="17874" y="100912"/>
                    <a:pt x="40005" y="100965"/>
                  </a:cubicBezTo>
                  <a:cubicBezTo>
                    <a:pt x="62083" y="100912"/>
                    <a:pt x="79957" y="83151"/>
                    <a:pt x="80010" y="61214"/>
                  </a:cubicBezTo>
                  <a:cubicBezTo>
                    <a:pt x="80010" y="51052"/>
                    <a:pt x="76107" y="36784"/>
                    <a:pt x="70137" y="24973"/>
                  </a:cubicBezTo>
                  <a:cubicBezTo>
                    <a:pt x="61871" y="8652"/>
                    <a:pt x="51468" y="17"/>
                    <a:pt x="4000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03" name="Google Shape;1287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CMAABEZAABeJAAAqBkAAAAAAAAmAAAACAAAAP//////////"/>
                </a:ext>
              </a:extLst>
            </p:cNvSpPr>
            <p:nvPr/>
          </p:nvSpPr>
          <p:spPr>
            <a:xfrm>
              <a:off x="5824220" y="4074795"/>
              <a:ext cx="87630" cy="95885"/>
            </a:xfrm>
            <a:custGeom>
              <a:avLst/>
              <a:gdLst/>
              <a:ahLst/>
              <a:cxnLst/>
              <a:rect l="0" t="0" r="87630" b="95885"/>
              <a:pathLst>
                <a:path w="87630" h="95885">
                  <a:moveTo>
                    <a:pt x="26587" y="19869"/>
                  </a:moveTo>
                  <a:cubicBezTo>
                    <a:pt x="29580" y="19869"/>
                    <a:pt x="35108" y="21450"/>
                    <a:pt x="42644" y="26281"/>
                  </a:cubicBezTo>
                  <a:cubicBezTo>
                    <a:pt x="52275" y="32535"/>
                    <a:pt x="60304" y="40985"/>
                    <a:pt x="63280" y="46115"/>
                  </a:cubicBezTo>
                  <a:cubicBezTo>
                    <a:pt x="68808" y="55619"/>
                    <a:pt x="65516" y="67811"/>
                    <a:pt x="55990" y="73275"/>
                  </a:cubicBezTo>
                  <a:cubicBezTo>
                    <a:pt x="52821" y="75119"/>
                    <a:pt x="49317" y="75980"/>
                    <a:pt x="45831" y="75980"/>
                  </a:cubicBezTo>
                  <a:cubicBezTo>
                    <a:pt x="38735" y="75980"/>
                    <a:pt x="31763" y="72379"/>
                    <a:pt x="28083" y="66019"/>
                  </a:cubicBezTo>
                  <a:cubicBezTo>
                    <a:pt x="25055" y="60819"/>
                    <a:pt x="21709" y="49681"/>
                    <a:pt x="21005" y="38491"/>
                  </a:cubicBezTo>
                  <a:cubicBezTo>
                    <a:pt x="20371" y="27019"/>
                    <a:pt x="22819" y="21292"/>
                    <a:pt x="24632" y="20290"/>
                  </a:cubicBezTo>
                  <a:cubicBezTo>
                    <a:pt x="25213" y="19974"/>
                    <a:pt x="25900" y="19869"/>
                    <a:pt x="26587" y="19869"/>
                  </a:cubicBezTo>
                  <a:close/>
                  <a:moveTo>
                    <a:pt x="26622" y="17"/>
                  </a:moveTo>
                  <a:cubicBezTo>
                    <a:pt x="22220" y="17"/>
                    <a:pt x="18188" y="1036"/>
                    <a:pt x="14631" y="3109"/>
                  </a:cubicBezTo>
                  <a:cubicBezTo>
                    <a:pt x="4736" y="8783"/>
                    <a:pt x="18" y="21450"/>
                    <a:pt x="1074" y="39703"/>
                  </a:cubicBezTo>
                  <a:cubicBezTo>
                    <a:pt x="1866" y="52914"/>
                    <a:pt x="5705" y="67126"/>
                    <a:pt x="10811" y="75980"/>
                  </a:cubicBezTo>
                  <a:cubicBezTo>
                    <a:pt x="16181" y="85221"/>
                    <a:pt x="25002" y="91897"/>
                    <a:pt x="35372" y="94549"/>
                  </a:cubicBezTo>
                  <a:cubicBezTo>
                    <a:pt x="38823" y="95410"/>
                    <a:pt x="42327" y="95885"/>
                    <a:pt x="45901" y="95885"/>
                  </a:cubicBezTo>
                  <a:cubicBezTo>
                    <a:pt x="45937" y="95885"/>
                    <a:pt x="45989" y="95885"/>
                    <a:pt x="46042" y="95885"/>
                  </a:cubicBezTo>
                  <a:cubicBezTo>
                    <a:pt x="60234" y="95885"/>
                    <a:pt x="73351" y="88295"/>
                    <a:pt x="80499" y="76033"/>
                  </a:cubicBezTo>
                  <a:cubicBezTo>
                    <a:pt x="87630" y="63735"/>
                    <a:pt x="87630" y="48504"/>
                    <a:pt x="80499" y="36207"/>
                  </a:cubicBezTo>
                  <a:cubicBezTo>
                    <a:pt x="75393" y="27405"/>
                    <a:pt x="64759" y="17005"/>
                    <a:pt x="53437" y="9627"/>
                  </a:cubicBezTo>
                  <a:cubicBezTo>
                    <a:pt x="43507" y="3250"/>
                    <a:pt x="34457" y="17"/>
                    <a:pt x="26622"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02" name="Google Shape;1287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SQAAI0YAABvJQAALBkAAAAAAAAmAAAACAAAAP//////////"/>
                </a:ext>
              </a:extLst>
            </p:cNvSpPr>
            <p:nvPr/>
          </p:nvSpPr>
          <p:spPr>
            <a:xfrm>
              <a:off x="6005195" y="3990975"/>
              <a:ext cx="80010" cy="100965"/>
            </a:xfrm>
            <a:custGeom>
              <a:avLst/>
              <a:gdLst/>
              <a:ahLst/>
              <a:cxnLst/>
              <a:rect l="0" t="0" r="80010" b="100965"/>
              <a:pathLst>
                <a:path w="80010" h="100965">
                  <a:moveTo>
                    <a:pt x="40014" y="19884"/>
                  </a:moveTo>
                  <a:cubicBezTo>
                    <a:pt x="42080" y="19884"/>
                    <a:pt x="47095" y="23657"/>
                    <a:pt x="52269" y="33871"/>
                  </a:cubicBezTo>
                  <a:cubicBezTo>
                    <a:pt x="57337" y="43892"/>
                    <a:pt x="60003" y="55229"/>
                    <a:pt x="60003" y="61214"/>
                  </a:cubicBezTo>
                  <a:cubicBezTo>
                    <a:pt x="60003" y="72183"/>
                    <a:pt x="51050" y="81098"/>
                    <a:pt x="40014" y="81098"/>
                  </a:cubicBezTo>
                  <a:cubicBezTo>
                    <a:pt x="28924" y="81098"/>
                    <a:pt x="20007" y="72183"/>
                    <a:pt x="20007" y="61214"/>
                  </a:cubicBezTo>
                  <a:cubicBezTo>
                    <a:pt x="20007" y="55229"/>
                    <a:pt x="22673" y="43892"/>
                    <a:pt x="27688" y="33871"/>
                  </a:cubicBezTo>
                  <a:cubicBezTo>
                    <a:pt x="32862" y="23657"/>
                    <a:pt x="37877" y="19884"/>
                    <a:pt x="40014" y="19884"/>
                  </a:cubicBezTo>
                  <a:close/>
                  <a:moveTo>
                    <a:pt x="40014" y="17"/>
                  </a:moveTo>
                  <a:cubicBezTo>
                    <a:pt x="28483" y="17"/>
                    <a:pt x="18100" y="8652"/>
                    <a:pt x="9836" y="24973"/>
                  </a:cubicBezTo>
                  <a:cubicBezTo>
                    <a:pt x="3850" y="36784"/>
                    <a:pt x="18" y="51052"/>
                    <a:pt x="18" y="61214"/>
                  </a:cubicBezTo>
                  <a:cubicBezTo>
                    <a:pt x="18" y="83151"/>
                    <a:pt x="17870" y="100965"/>
                    <a:pt x="40014" y="100965"/>
                  </a:cubicBezTo>
                  <a:cubicBezTo>
                    <a:pt x="62087" y="100965"/>
                    <a:pt x="79992" y="83151"/>
                    <a:pt x="79992" y="61214"/>
                  </a:cubicBezTo>
                  <a:cubicBezTo>
                    <a:pt x="79992" y="51052"/>
                    <a:pt x="76108" y="36784"/>
                    <a:pt x="70139" y="24973"/>
                  </a:cubicBezTo>
                  <a:cubicBezTo>
                    <a:pt x="61928" y="8652"/>
                    <a:pt x="51474" y="17"/>
                    <a:pt x="40014"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01" name="Google Shape;1288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CUAABAZAADvJQAApxkAAAAAAAAmAAAACAAAAP//////////"/>
                </a:ext>
              </a:extLst>
            </p:cNvSpPr>
            <p:nvPr/>
          </p:nvSpPr>
          <p:spPr>
            <a:xfrm>
              <a:off x="6070600" y="4074160"/>
              <a:ext cx="95885" cy="95885"/>
            </a:xfrm>
            <a:custGeom>
              <a:avLst/>
              <a:gdLst/>
              <a:ahLst/>
              <a:cxnLst/>
              <a:rect l="0" t="0" r="95885" b="95885"/>
              <a:pathLst>
                <a:path w="95885" h="95885">
                  <a:moveTo>
                    <a:pt x="69697" y="19946"/>
                  </a:moveTo>
                  <a:cubicBezTo>
                    <a:pt x="70244" y="19946"/>
                    <a:pt x="70825" y="20068"/>
                    <a:pt x="71354" y="20332"/>
                  </a:cubicBezTo>
                  <a:cubicBezTo>
                    <a:pt x="73169" y="21385"/>
                    <a:pt x="75601" y="27057"/>
                    <a:pt x="74914" y="38522"/>
                  </a:cubicBezTo>
                  <a:cubicBezTo>
                    <a:pt x="74279" y="49759"/>
                    <a:pt x="70878" y="60891"/>
                    <a:pt x="67900" y="66036"/>
                  </a:cubicBezTo>
                  <a:cubicBezTo>
                    <a:pt x="64217" y="72409"/>
                    <a:pt x="57203" y="76009"/>
                    <a:pt x="50083" y="76009"/>
                  </a:cubicBezTo>
                  <a:cubicBezTo>
                    <a:pt x="46611" y="76009"/>
                    <a:pt x="43122" y="75148"/>
                    <a:pt x="39950" y="73340"/>
                  </a:cubicBezTo>
                  <a:cubicBezTo>
                    <a:pt x="35386" y="70689"/>
                    <a:pt x="31985" y="66352"/>
                    <a:pt x="30645" y="61260"/>
                  </a:cubicBezTo>
                  <a:cubicBezTo>
                    <a:pt x="29271" y="56168"/>
                    <a:pt x="30011" y="50707"/>
                    <a:pt x="32672" y="46142"/>
                  </a:cubicBezTo>
                  <a:cubicBezTo>
                    <a:pt x="35597" y="41050"/>
                    <a:pt x="43686" y="32570"/>
                    <a:pt x="53308" y="26372"/>
                  </a:cubicBezTo>
                  <a:cubicBezTo>
                    <a:pt x="60815" y="21491"/>
                    <a:pt x="66402" y="19963"/>
                    <a:pt x="69380" y="19963"/>
                  </a:cubicBezTo>
                  <a:cubicBezTo>
                    <a:pt x="69486" y="19946"/>
                    <a:pt x="69591" y="19946"/>
                    <a:pt x="69697" y="19946"/>
                  </a:cubicBezTo>
                  <a:close/>
                  <a:moveTo>
                    <a:pt x="69292" y="17"/>
                  </a:moveTo>
                  <a:cubicBezTo>
                    <a:pt x="61432" y="17"/>
                    <a:pt x="52374" y="3265"/>
                    <a:pt x="42453" y="9674"/>
                  </a:cubicBezTo>
                  <a:cubicBezTo>
                    <a:pt x="31121" y="16996"/>
                    <a:pt x="20477" y="27425"/>
                    <a:pt x="15366" y="36240"/>
                  </a:cubicBezTo>
                  <a:cubicBezTo>
                    <a:pt x="17" y="62717"/>
                    <a:pt x="19226" y="95885"/>
                    <a:pt x="49942" y="95885"/>
                  </a:cubicBezTo>
                  <a:cubicBezTo>
                    <a:pt x="49960" y="95885"/>
                    <a:pt x="49995" y="95885"/>
                    <a:pt x="50013" y="95885"/>
                  </a:cubicBezTo>
                  <a:cubicBezTo>
                    <a:pt x="53520" y="95885"/>
                    <a:pt x="57097" y="95393"/>
                    <a:pt x="60551" y="94550"/>
                  </a:cubicBezTo>
                  <a:cubicBezTo>
                    <a:pt x="70878" y="91899"/>
                    <a:pt x="79760" y="85227"/>
                    <a:pt x="85135" y="75991"/>
                  </a:cubicBezTo>
                  <a:cubicBezTo>
                    <a:pt x="90245" y="67142"/>
                    <a:pt x="94016" y="52937"/>
                    <a:pt x="94810" y="39681"/>
                  </a:cubicBezTo>
                  <a:cubicBezTo>
                    <a:pt x="95885" y="21438"/>
                    <a:pt x="91197" y="8831"/>
                    <a:pt x="81311" y="3107"/>
                  </a:cubicBezTo>
                  <a:cubicBezTo>
                    <a:pt x="77716" y="1035"/>
                    <a:pt x="73698" y="17"/>
                    <a:pt x="69292"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00" name="Google Shape;1288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QAAEsZAACOJQAARhoAAAAAAAAmAAAACAAAAP//////////"/>
                </a:ext>
              </a:extLst>
            </p:cNvSpPr>
            <p:nvPr/>
          </p:nvSpPr>
          <p:spPr>
            <a:xfrm>
              <a:off x="5885815" y="4111625"/>
              <a:ext cx="219075" cy="159385"/>
            </a:xfrm>
            <a:custGeom>
              <a:avLst/>
              <a:gdLst/>
              <a:ahLst/>
              <a:cxnLst/>
              <a:rect l="0" t="0" r="219075" b="159385"/>
              <a:pathLst>
                <a:path w="219075" h="159385">
                  <a:moveTo>
                    <a:pt x="109528" y="19962"/>
                  </a:moveTo>
                  <a:cubicBezTo>
                    <a:pt x="150852" y="19962"/>
                    <a:pt x="159367" y="31922"/>
                    <a:pt x="159367" y="49810"/>
                  </a:cubicBezTo>
                  <a:lnTo>
                    <a:pt x="159367" y="55561"/>
                  </a:lnTo>
                  <a:cubicBezTo>
                    <a:pt x="159314" y="67714"/>
                    <a:pt x="166632" y="78654"/>
                    <a:pt x="177944" y="83227"/>
                  </a:cubicBezTo>
                  <a:cubicBezTo>
                    <a:pt x="190804" y="88486"/>
                    <a:pt x="199195" y="98828"/>
                    <a:pt x="199195" y="109557"/>
                  </a:cubicBezTo>
                  <a:cubicBezTo>
                    <a:pt x="199195" y="117102"/>
                    <a:pt x="195325" y="124331"/>
                    <a:pt x="188306" y="129959"/>
                  </a:cubicBezTo>
                  <a:cubicBezTo>
                    <a:pt x="180653" y="136062"/>
                    <a:pt x="170415" y="139457"/>
                    <a:pt x="159367" y="139457"/>
                  </a:cubicBezTo>
                  <a:cubicBezTo>
                    <a:pt x="159138" y="139457"/>
                    <a:pt x="158927" y="139457"/>
                    <a:pt x="158698" y="139457"/>
                  </a:cubicBezTo>
                  <a:cubicBezTo>
                    <a:pt x="154582" y="139457"/>
                    <a:pt x="150483" y="138982"/>
                    <a:pt x="146507" y="138032"/>
                  </a:cubicBezTo>
                  <a:cubicBezTo>
                    <a:pt x="134386" y="134954"/>
                    <a:pt x="121966" y="133407"/>
                    <a:pt x="109475" y="133407"/>
                  </a:cubicBezTo>
                  <a:cubicBezTo>
                    <a:pt x="97055" y="133407"/>
                    <a:pt x="84671" y="134954"/>
                    <a:pt x="72620" y="138032"/>
                  </a:cubicBezTo>
                  <a:cubicBezTo>
                    <a:pt x="68626" y="138982"/>
                    <a:pt x="64492" y="139457"/>
                    <a:pt x="60411" y="139457"/>
                  </a:cubicBezTo>
                  <a:cubicBezTo>
                    <a:pt x="60200" y="139457"/>
                    <a:pt x="59971" y="139457"/>
                    <a:pt x="59760" y="139457"/>
                  </a:cubicBezTo>
                  <a:cubicBezTo>
                    <a:pt x="48712" y="139457"/>
                    <a:pt x="38403" y="136062"/>
                    <a:pt x="30751" y="129959"/>
                  </a:cubicBezTo>
                  <a:cubicBezTo>
                    <a:pt x="23749" y="124331"/>
                    <a:pt x="19931" y="117102"/>
                    <a:pt x="19931" y="109557"/>
                  </a:cubicBezTo>
                  <a:cubicBezTo>
                    <a:pt x="19931" y="98828"/>
                    <a:pt x="28217" y="88486"/>
                    <a:pt x="41165" y="83227"/>
                  </a:cubicBezTo>
                  <a:cubicBezTo>
                    <a:pt x="52424" y="78654"/>
                    <a:pt x="59760" y="67714"/>
                    <a:pt x="59760" y="55561"/>
                  </a:cubicBezTo>
                  <a:lnTo>
                    <a:pt x="59760" y="49810"/>
                  </a:lnTo>
                  <a:cubicBezTo>
                    <a:pt x="59760" y="31922"/>
                    <a:pt x="68204" y="19962"/>
                    <a:pt x="109528" y="19962"/>
                  </a:cubicBezTo>
                  <a:close/>
                  <a:moveTo>
                    <a:pt x="109528" y="0"/>
                  </a:moveTo>
                  <a:cubicBezTo>
                    <a:pt x="88558" y="0"/>
                    <a:pt x="73623" y="2761"/>
                    <a:pt x="62575" y="8758"/>
                  </a:cubicBezTo>
                  <a:cubicBezTo>
                    <a:pt x="47498" y="16884"/>
                    <a:pt x="39793" y="30691"/>
                    <a:pt x="39793" y="49757"/>
                  </a:cubicBezTo>
                  <a:lnTo>
                    <a:pt x="39793" y="55508"/>
                  </a:lnTo>
                  <a:cubicBezTo>
                    <a:pt x="39846" y="59589"/>
                    <a:pt x="37348" y="63194"/>
                    <a:pt x="33636" y="64742"/>
                  </a:cubicBezTo>
                  <a:cubicBezTo>
                    <a:pt x="13176" y="73132"/>
                    <a:pt x="0" y="90702"/>
                    <a:pt x="0" y="109557"/>
                  </a:cubicBezTo>
                  <a:cubicBezTo>
                    <a:pt x="0" y="137012"/>
                    <a:pt x="26775" y="159385"/>
                    <a:pt x="59760" y="159385"/>
                  </a:cubicBezTo>
                  <a:cubicBezTo>
                    <a:pt x="59971" y="159385"/>
                    <a:pt x="60182" y="159385"/>
                    <a:pt x="60393" y="159385"/>
                  </a:cubicBezTo>
                  <a:cubicBezTo>
                    <a:pt x="66146" y="159385"/>
                    <a:pt x="71916" y="158681"/>
                    <a:pt x="77563" y="157309"/>
                  </a:cubicBezTo>
                  <a:cubicBezTo>
                    <a:pt x="88048" y="154653"/>
                    <a:pt x="98797" y="153317"/>
                    <a:pt x="109563" y="153317"/>
                  </a:cubicBezTo>
                  <a:cubicBezTo>
                    <a:pt x="120312" y="153317"/>
                    <a:pt x="131079" y="154653"/>
                    <a:pt x="141564" y="157309"/>
                  </a:cubicBezTo>
                  <a:cubicBezTo>
                    <a:pt x="147175" y="158681"/>
                    <a:pt x="152893" y="159332"/>
                    <a:pt x="158628" y="159332"/>
                  </a:cubicBezTo>
                  <a:cubicBezTo>
                    <a:pt x="158857" y="159332"/>
                    <a:pt x="159085" y="159332"/>
                    <a:pt x="159314" y="159332"/>
                  </a:cubicBezTo>
                  <a:cubicBezTo>
                    <a:pt x="192299" y="159332"/>
                    <a:pt x="219057" y="136959"/>
                    <a:pt x="219057" y="109504"/>
                  </a:cubicBezTo>
                  <a:cubicBezTo>
                    <a:pt x="219057" y="90649"/>
                    <a:pt x="205898" y="73079"/>
                    <a:pt x="185438" y="64742"/>
                  </a:cubicBezTo>
                  <a:cubicBezTo>
                    <a:pt x="181726" y="63194"/>
                    <a:pt x="179228" y="59589"/>
                    <a:pt x="179228" y="55508"/>
                  </a:cubicBezTo>
                  <a:lnTo>
                    <a:pt x="179228" y="49757"/>
                  </a:lnTo>
                  <a:cubicBezTo>
                    <a:pt x="179228" y="30691"/>
                    <a:pt x="171576" y="16884"/>
                    <a:pt x="156499" y="8758"/>
                  </a:cubicBezTo>
                  <a:cubicBezTo>
                    <a:pt x="145434" y="2761"/>
                    <a:pt x="130516" y="0"/>
                    <a:pt x="10952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05" name="Google Shape;12882;p73"/>
          <p:cNvGrpSpPr>
            <a:extLst>
              <a:ext uri="smNativeData">
                <pr:smNativeData xmlns:pr="smNativeData" xmlns="smNativeData" val="SMDATA_6_r2NKZxMAAAAlAAAAAQAAAA8BAAAAkAAAAEgAAACQAAAASAAAAAAAAAAAAAAAAAAAABcAAAAUAAAAAAAAAAAAAAD/fwAA/38AAAAAAAAJAAAABAAAAAQAAAAfAAAAVAAAAAAAAAAAAAAAAAAAAAAAAAAAAAAAAAAAAAAAAAAAAAAAAAAAAAAAAAAAAAAAAAAAAAAAAAAAAAAAAAAAAAAAAAAAAAAAAAAAAAAAAAAAAAAAAAAAACEAAAAYAAAAFAAAAGgZAACWGAAAahsAAD0aAAAQAAAAJgAAAAgAAAD/////AAAAAA=="/>
              </a:ext>
            </a:extLst>
          </p:cNvGrpSpPr>
          <p:nvPr/>
        </p:nvGrpSpPr>
        <p:grpSpPr>
          <a:xfrm>
            <a:off x="4130040" y="3996690"/>
            <a:ext cx="326390" cy="268605"/>
            <a:chOff x="4130040" y="3996690"/>
            <a:chExt cx="326390" cy="268605"/>
          </a:xfrm>
        </p:grpSpPr>
        <p:sp>
          <p:nvSpPr>
            <p:cNvPr id="208" name="Google Shape;1288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BsAAE8ZAAAeGwAAbRkAAAAAAAAmAAAACAAAAP//////////"/>
                </a:ext>
              </a:extLst>
            </p:cNvSpPr>
            <p:nvPr/>
          </p:nvSpPr>
          <p:spPr>
            <a:xfrm>
              <a:off x="4389120" y="4114165"/>
              <a:ext cx="19050" cy="19050"/>
            </a:xfrm>
            <a:custGeom>
              <a:avLst/>
              <a:gdLst/>
              <a:ahLst/>
              <a:cxnLst/>
              <a:rect l="0" t="0" r="19050" b="19050"/>
              <a:pathLst>
                <a:path w="19050" h="19050">
                  <a:moveTo>
                    <a:pt x="9550" y="17"/>
                  </a:moveTo>
                  <a:cubicBezTo>
                    <a:pt x="4271" y="17"/>
                    <a:pt x="0" y="4267"/>
                    <a:pt x="0" y="9491"/>
                  </a:cubicBezTo>
                  <a:cubicBezTo>
                    <a:pt x="0" y="14766"/>
                    <a:pt x="4271" y="19033"/>
                    <a:pt x="9550" y="19033"/>
                  </a:cubicBezTo>
                  <a:cubicBezTo>
                    <a:pt x="14779" y="19033"/>
                    <a:pt x="19033" y="14766"/>
                    <a:pt x="19033" y="9491"/>
                  </a:cubicBezTo>
                  <a:cubicBezTo>
                    <a:pt x="19033" y="4267"/>
                    <a:pt x="14779" y="17"/>
                    <a:pt x="955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07" name="Google Shape;1288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hoAAEYZAACyGgAAjhkAAAAAAAAmAAAACAAAAP//////////"/>
                </a:ext>
              </a:extLst>
            </p:cNvSpPr>
            <p:nvPr/>
          </p:nvSpPr>
          <p:spPr>
            <a:xfrm>
              <a:off x="4309110" y="4108450"/>
              <a:ext cx="30480" cy="45720"/>
            </a:xfrm>
            <a:custGeom>
              <a:avLst/>
              <a:gdLst/>
              <a:ahLst/>
              <a:cxnLst/>
              <a:rect l="0" t="0" r="30480" b="45720"/>
              <a:pathLst>
                <a:path w="30480" h="45720">
                  <a:moveTo>
                    <a:pt x="17766" y="0"/>
                  </a:moveTo>
                  <a:cubicBezTo>
                    <a:pt x="15340" y="0"/>
                    <a:pt x="12915" y="919"/>
                    <a:pt x="11075" y="2774"/>
                  </a:cubicBezTo>
                  <a:cubicBezTo>
                    <a:pt x="17" y="13870"/>
                    <a:pt x="17" y="31834"/>
                    <a:pt x="11075" y="42929"/>
                  </a:cubicBezTo>
                  <a:cubicBezTo>
                    <a:pt x="12848" y="44701"/>
                    <a:pt x="15257" y="45653"/>
                    <a:pt x="17783" y="45703"/>
                  </a:cubicBezTo>
                  <a:cubicBezTo>
                    <a:pt x="26231" y="45653"/>
                    <a:pt x="30463" y="35460"/>
                    <a:pt x="24458" y="29511"/>
                  </a:cubicBezTo>
                  <a:cubicBezTo>
                    <a:pt x="20777" y="25818"/>
                    <a:pt x="20777" y="19819"/>
                    <a:pt x="24458" y="16142"/>
                  </a:cubicBezTo>
                  <a:cubicBezTo>
                    <a:pt x="28188" y="12449"/>
                    <a:pt x="28188" y="6450"/>
                    <a:pt x="24458" y="2774"/>
                  </a:cubicBezTo>
                  <a:cubicBezTo>
                    <a:pt x="22617" y="919"/>
                    <a:pt x="20192" y="0"/>
                    <a:pt x="1776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06" name="Google Shape;1288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BkAAJYYAABqGwAAPRoAAAAAAAAmAAAACAAAAP//////////"/>
                </a:ext>
              </a:extLst>
            </p:cNvSpPr>
            <p:nvPr/>
          </p:nvSpPr>
          <p:spPr>
            <a:xfrm>
              <a:off x="4130040" y="3996690"/>
              <a:ext cx="326390" cy="268605"/>
            </a:xfrm>
            <a:custGeom>
              <a:avLst/>
              <a:gdLst/>
              <a:ahLst/>
              <a:cxnLst/>
              <a:rect l="0" t="0" r="326390" b="268605"/>
              <a:pathLst>
                <a:path w="326390" h="268605">
                  <a:moveTo>
                    <a:pt x="161570" y="19860"/>
                  </a:moveTo>
                  <a:cubicBezTo>
                    <a:pt x="187356" y="23889"/>
                    <a:pt x="208409" y="42620"/>
                    <a:pt x="215482" y="67724"/>
                  </a:cubicBezTo>
                  <a:cubicBezTo>
                    <a:pt x="209571" y="67977"/>
                    <a:pt x="203676" y="68533"/>
                    <a:pt x="197832" y="69393"/>
                  </a:cubicBezTo>
                  <a:cubicBezTo>
                    <a:pt x="178446" y="59733"/>
                    <a:pt x="164921" y="41305"/>
                    <a:pt x="161570" y="19860"/>
                  </a:cubicBezTo>
                  <a:close/>
                  <a:moveTo>
                    <a:pt x="28582" y="48723"/>
                  </a:moveTo>
                  <a:cubicBezTo>
                    <a:pt x="63833" y="48791"/>
                    <a:pt x="92970" y="76272"/>
                    <a:pt x="95210" y="111491"/>
                  </a:cubicBezTo>
                  <a:lnTo>
                    <a:pt x="73433" y="89714"/>
                  </a:lnTo>
                  <a:cubicBezTo>
                    <a:pt x="71580" y="87854"/>
                    <a:pt x="69138" y="86927"/>
                    <a:pt x="66696" y="86927"/>
                  </a:cubicBezTo>
                  <a:cubicBezTo>
                    <a:pt x="64254" y="86927"/>
                    <a:pt x="61812" y="87854"/>
                    <a:pt x="59959" y="89709"/>
                  </a:cubicBezTo>
                  <a:cubicBezTo>
                    <a:pt x="56254" y="93435"/>
                    <a:pt x="56254" y="99487"/>
                    <a:pt x="59959" y="103196"/>
                  </a:cubicBezTo>
                  <a:lnTo>
                    <a:pt x="81720" y="124957"/>
                  </a:lnTo>
                  <a:cubicBezTo>
                    <a:pt x="46536" y="122753"/>
                    <a:pt x="19066" y="93586"/>
                    <a:pt x="19066" y="58300"/>
                  </a:cubicBezTo>
                  <a:lnTo>
                    <a:pt x="19015" y="58300"/>
                  </a:lnTo>
                  <a:lnTo>
                    <a:pt x="19015" y="48723"/>
                  </a:lnTo>
                  <a:close/>
                  <a:moveTo>
                    <a:pt x="261243" y="94294"/>
                  </a:moveTo>
                  <a:cubicBezTo>
                    <a:pt x="278793" y="102286"/>
                    <a:pt x="294356" y="116127"/>
                    <a:pt x="305438" y="134302"/>
                  </a:cubicBezTo>
                  <a:cubicBezTo>
                    <a:pt x="294255" y="152679"/>
                    <a:pt x="278440" y="166689"/>
                    <a:pt x="260587" y="174630"/>
                  </a:cubicBezTo>
                  <a:cubicBezTo>
                    <a:pt x="231550" y="155579"/>
                    <a:pt x="231853" y="112874"/>
                    <a:pt x="261243" y="94294"/>
                  </a:cubicBezTo>
                  <a:close/>
                  <a:moveTo>
                    <a:pt x="224443" y="86556"/>
                  </a:moveTo>
                  <a:cubicBezTo>
                    <a:pt x="224763" y="86556"/>
                    <a:pt x="225066" y="86556"/>
                    <a:pt x="225386" y="86556"/>
                  </a:cubicBezTo>
                  <a:cubicBezTo>
                    <a:pt x="225975" y="86657"/>
                    <a:pt x="226548" y="86708"/>
                    <a:pt x="227121" y="86708"/>
                  </a:cubicBezTo>
                  <a:cubicBezTo>
                    <a:pt x="227441" y="86708"/>
                    <a:pt x="227761" y="86691"/>
                    <a:pt x="228081" y="86657"/>
                  </a:cubicBezTo>
                  <a:cubicBezTo>
                    <a:pt x="228182" y="86657"/>
                    <a:pt x="228283" y="86607"/>
                    <a:pt x="228384" y="86607"/>
                  </a:cubicBezTo>
                  <a:cubicBezTo>
                    <a:pt x="232005" y="86708"/>
                    <a:pt x="235609" y="87011"/>
                    <a:pt x="239230" y="87618"/>
                  </a:cubicBezTo>
                  <a:cubicBezTo>
                    <a:pt x="213697" y="113430"/>
                    <a:pt x="213495" y="154921"/>
                    <a:pt x="238658" y="181036"/>
                  </a:cubicBezTo>
                  <a:cubicBezTo>
                    <a:pt x="235255" y="181593"/>
                    <a:pt x="231803" y="181896"/>
                    <a:pt x="228384" y="181947"/>
                  </a:cubicBezTo>
                  <a:lnTo>
                    <a:pt x="228081" y="181947"/>
                  </a:lnTo>
                  <a:cubicBezTo>
                    <a:pt x="227710" y="181896"/>
                    <a:pt x="227323" y="181863"/>
                    <a:pt x="226952" y="181863"/>
                  </a:cubicBezTo>
                  <a:cubicBezTo>
                    <a:pt x="226430" y="181863"/>
                    <a:pt x="225925" y="181913"/>
                    <a:pt x="225386" y="181997"/>
                  </a:cubicBezTo>
                  <a:cubicBezTo>
                    <a:pt x="225049" y="182014"/>
                    <a:pt x="224695" y="182014"/>
                    <a:pt x="224358" y="182014"/>
                  </a:cubicBezTo>
                  <a:cubicBezTo>
                    <a:pt x="215701" y="182014"/>
                    <a:pt x="207095" y="181390"/>
                    <a:pt x="198539" y="180126"/>
                  </a:cubicBezTo>
                  <a:cubicBezTo>
                    <a:pt x="197983" y="179974"/>
                    <a:pt x="197427" y="179924"/>
                    <a:pt x="196905" y="179873"/>
                  </a:cubicBezTo>
                  <a:cubicBezTo>
                    <a:pt x="167262" y="174832"/>
                    <a:pt x="150538" y="160670"/>
                    <a:pt x="119817" y="134707"/>
                  </a:cubicBezTo>
                  <a:lnTo>
                    <a:pt x="119666" y="134656"/>
                  </a:lnTo>
                  <a:lnTo>
                    <a:pt x="120878" y="133644"/>
                  </a:lnTo>
                  <a:cubicBezTo>
                    <a:pt x="151346" y="107934"/>
                    <a:pt x="167970" y="93890"/>
                    <a:pt x="196905" y="88798"/>
                  </a:cubicBezTo>
                  <a:cubicBezTo>
                    <a:pt x="197579" y="88748"/>
                    <a:pt x="198185" y="88647"/>
                    <a:pt x="198842" y="88495"/>
                  </a:cubicBezTo>
                  <a:cubicBezTo>
                    <a:pt x="207331" y="87214"/>
                    <a:pt x="215853" y="86556"/>
                    <a:pt x="224443" y="86556"/>
                  </a:cubicBezTo>
                  <a:close/>
                  <a:moveTo>
                    <a:pt x="81720" y="144333"/>
                  </a:moveTo>
                  <a:lnTo>
                    <a:pt x="59959" y="166094"/>
                  </a:lnTo>
                  <a:cubicBezTo>
                    <a:pt x="56254" y="169791"/>
                    <a:pt x="56254" y="175844"/>
                    <a:pt x="59959" y="179553"/>
                  </a:cubicBezTo>
                  <a:cubicBezTo>
                    <a:pt x="61812" y="181441"/>
                    <a:pt x="64254" y="182385"/>
                    <a:pt x="66696" y="182385"/>
                  </a:cubicBezTo>
                  <a:cubicBezTo>
                    <a:pt x="69138" y="182385"/>
                    <a:pt x="71580" y="181441"/>
                    <a:pt x="73433" y="179553"/>
                  </a:cubicBezTo>
                  <a:lnTo>
                    <a:pt x="95210" y="157776"/>
                  </a:lnTo>
                  <a:lnTo>
                    <a:pt x="95210" y="157821"/>
                  </a:lnTo>
                  <a:cubicBezTo>
                    <a:pt x="92970" y="193057"/>
                    <a:pt x="63833" y="220488"/>
                    <a:pt x="28582" y="220538"/>
                  </a:cubicBezTo>
                  <a:lnTo>
                    <a:pt x="19015" y="220538"/>
                  </a:lnTo>
                  <a:lnTo>
                    <a:pt x="19015" y="211029"/>
                  </a:lnTo>
                  <a:cubicBezTo>
                    <a:pt x="19066" y="175692"/>
                    <a:pt x="46485" y="146525"/>
                    <a:pt x="81720" y="144333"/>
                  </a:cubicBezTo>
                  <a:close/>
                  <a:moveTo>
                    <a:pt x="197629" y="199312"/>
                  </a:moveTo>
                  <a:cubicBezTo>
                    <a:pt x="203221" y="200121"/>
                    <a:pt x="209116" y="200644"/>
                    <a:pt x="215482" y="200897"/>
                  </a:cubicBezTo>
                  <a:cubicBezTo>
                    <a:pt x="208409" y="226034"/>
                    <a:pt x="187305" y="244715"/>
                    <a:pt x="161570" y="248744"/>
                  </a:cubicBezTo>
                  <a:cubicBezTo>
                    <a:pt x="164921" y="227417"/>
                    <a:pt x="178345" y="208989"/>
                    <a:pt x="197629" y="199312"/>
                  </a:cubicBezTo>
                  <a:close/>
                  <a:moveTo>
                    <a:pt x="151346" y="16"/>
                  </a:moveTo>
                  <a:cubicBezTo>
                    <a:pt x="151313" y="16"/>
                    <a:pt x="151279" y="16"/>
                    <a:pt x="151245" y="16"/>
                  </a:cubicBezTo>
                  <a:cubicBezTo>
                    <a:pt x="145957" y="16"/>
                    <a:pt x="141679" y="4299"/>
                    <a:pt x="141679" y="9542"/>
                  </a:cubicBezTo>
                  <a:cubicBezTo>
                    <a:pt x="141729" y="35135"/>
                    <a:pt x="153132" y="59379"/>
                    <a:pt x="172753" y="75715"/>
                  </a:cubicBezTo>
                  <a:cubicBezTo>
                    <a:pt x="151902" y="83454"/>
                    <a:pt x="135481" y="96436"/>
                    <a:pt x="114428" y="114206"/>
                  </a:cubicBezTo>
                  <a:cubicBezTo>
                    <a:pt x="113670" y="67471"/>
                    <a:pt x="75471" y="29689"/>
                    <a:pt x="28582" y="29689"/>
                  </a:cubicBezTo>
                  <a:lnTo>
                    <a:pt x="9516" y="29689"/>
                  </a:lnTo>
                  <a:cubicBezTo>
                    <a:pt x="4227" y="29689"/>
                    <a:pt x="0" y="33971"/>
                    <a:pt x="0" y="39215"/>
                  </a:cubicBezTo>
                  <a:lnTo>
                    <a:pt x="0" y="58300"/>
                  </a:lnTo>
                  <a:cubicBezTo>
                    <a:pt x="0" y="90467"/>
                    <a:pt x="17954" y="119955"/>
                    <a:pt x="46536" y="134656"/>
                  </a:cubicBezTo>
                  <a:cubicBezTo>
                    <a:pt x="17954" y="149425"/>
                    <a:pt x="0" y="178895"/>
                    <a:pt x="0" y="211029"/>
                  </a:cubicBezTo>
                  <a:lnTo>
                    <a:pt x="0" y="230114"/>
                  </a:lnTo>
                  <a:cubicBezTo>
                    <a:pt x="0" y="235408"/>
                    <a:pt x="4278" y="239623"/>
                    <a:pt x="9516" y="239623"/>
                  </a:cubicBezTo>
                  <a:lnTo>
                    <a:pt x="28582" y="239623"/>
                  </a:lnTo>
                  <a:cubicBezTo>
                    <a:pt x="75421" y="239623"/>
                    <a:pt x="113619" y="201858"/>
                    <a:pt x="114428" y="155174"/>
                  </a:cubicBezTo>
                  <a:cubicBezTo>
                    <a:pt x="131506" y="169538"/>
                    <a:pt x="144946" y="180278"/>
                    <a:pt x="160391" y="187966"/>
                  </a:cubicBezTo>
                  <a:cubicBezTo>
                    <a:pt x="164315" y="189888"/>
                    <a:pt x="168391" y="191624"/>
                    <a:pt x="172500" y="193158"/>
                  </a:cubicBezTo>
                  <a:cubicBezTo>
                    <a:pt x="153031" y="209495"/>
                    <a:pt x="141729" y="233621"/>
                    <a:pt x="141679" y="259079"/>
                  </a:cubicBezTo>
                  <a:cubicBezTo>
                    <a:pt x="141679" y="264322"/>
                    <a:pt x="145957" y="268605"/>
                    <a:pt x="151245" y="268605"/>
                  </a:cubicBezTo>
                  <a:cubicBezTo>
                    <a:pt x="151279" y="268605"/>
                    <a:pt x="151313" y="268605"/>
                    <a:pt x="151346" y="268605"/>
                  </a:cubicBezTo>
                  <a:cubicBezTo>
                    <a:pt x="191785" y="268605"/>
                    <a:pt x="226716" y="240314"/>
                    <a:pt x="235154" y="200745"/>
                  </a:cubicBezTo>
                  <a:cubicBezTo>
                    <a:pt x="252148" y="199160"/>
                    <a:pt x="268519" y="193563"/>
                    <a:pt x="282852" y="184341"/>
                  </a:cubicBezTo>
                  <a:cubicBezTo>
                    <a:pt x="299998" y="173450"/>
                    <a:pt x="314482" y="157720"/>
                    <a:pt x="324807" y="138888"/>
                  </a:cubicBezTo>
                  <a:cubicBezTo>
                    <a:pt x="326390" y="136039"/>
                    <a:pt x="326390" y="132582"/>
                    <a:pt x="324807" y="129716"/>
                  </a:cubicBezTo>
                  <a:cubicBezTo>
                    <a:pt x="314482" y="110884"/>
                    <a:pt x="299947" y="95154"/>
                    <a:pt x="282852" y="84263"/>
                  </a:cubicBezTo>
                  <a:cubicBezTo>
                    <a:pt x="268519" y="75058"/>
                    <a:pt x="252148" y="69444"/>
                    <a:pt x="235154" y="67876"/>
                  </a:cubicBezTo>
                  <a:cubicBezTo>
                    <a:pt x="226716" y="28307"/>
                    <a:pt x="191785" y="16"/>
                    <a:pt x="151346" y="1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09" name="Google Shape;12886;p73"/>
          <p:cNvGrpSpPr>
            <a:extLst>
              <a:ext uri="smNativeData">
                <pr:smNativeData xmlns:pr="smNativeData" xmlns="smNativeData" val="SMDATA_6_r2NKZxMAAAAlAAAAAQAAAA8BAAAAkAAAAEgAAACQAAAASAAAAAAAAAAAAAAAAAAAABcAAAAUAAAAAAAAAAAAAAD/fwAA/38AAAAAAAAJAAAABAAAAAIAAAAfAAAAVAAAAAAAAAAAAAAAAAAAAAAAAAAAAAAAAAAAAAAAAAAAAAAAAAAAAAAAAAAAAAAAAAAAAAAAAAAAAAAAAAAAAAAAAAAAAAAAAAAAAAAAAAAAAAAAAAAAACEAAAAYAAAAFAAAACMfAAA7EwAA+iAAAFMVAAAQAAAAJgAAAAgAAAD/////AAAAAA=="/>
              </a:ext>
            </a:extLst>
          </p:cNvGrpSpPr>
          <p:nvPr/>
        </p:nvGrpSpPr>
        <p:grpSpPr>
          <a:xfrm>
            <a:off x="5061585" y="3126105"/>
            <a:ext cx="299085" cy="340360"/>
            <a:chOff x="5061585" y="3126105"/>
            <a:chExt cx="299085" cy="340360"/>
          </a:xfrm>
        </p:grpSpPr>
        <p:sp>
          <p:nvSpPr>
            <p:cNvPr id="211" name="Google Shape;1288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x8AADsTAAD6IAAAUxUAAAAAAAAmAAAACAAAAP//////////"/>
                </a:ext>
              </a:extLst>
            </p:cNvSpPr>
            <p:nvPr/>
          </p:nvSpPr>
          <p:spPr>
            <a:xfrm>
              <a:off x="5061585" y="3126105"/>
              <a:ext cx="299085" cy="340360"/>
            </a:xfrm>
            <a:custGeom>
              <a:avLst/>
              <a:gdLst/>
              <a:ahLst/>
              <a:cxnLst/>
              <a:rect l="0" t="0" r="299085" b="340360"/>
              <a:pathLst>
                <a:path w="299085" h="340360">
                  <a:moveTo>
                    <a:pt x="249216" y="19937"/>
                  </a:moveTo>
                  <a:cubicBezTo>
                    <a:pt x="265751" y="19937"/>
                    <a:pt x="279099" y="33340"/>
                    <a:pt x="279151" y="49878"/>
                  </a:cubicBezTo>
                  <a:lnTo>
                    <a:pt x="279151" y="62700"/>
                  </a:lnTo>
                  <a:cubicBezTo>
                    <a:pt x="272442" y="55690"/>
                    <a:pt x="264783" y="48769"/>
                    <a:pt x="257933" y="45053"/>
                  </a:cubicBezTo>
                  <a:cubicBezTo>
                    <a:pt x="249305" y="40438"/>
                    <a:pt x="234284" y="39434"/>
                    <a:pt x="222927" y="39434"/>
                  </a:cubicBezTo>
                  <a:cubicBezTo>
                    <a:pt x="221676" y="39434"/>
                    <a:pt x="220479" y="39434"/>
                    <a:pt x="219334" y="39469"/>
                  </a:cubicBezTo>
                  <a:lnTo>
                    <a:pt x="219334" y="19937"/>
                  </a:lnTo>
                  <a:close/>
                  <a:moveTo>
                    <a:pt x="222064" y="59389"/>
                  </a:moveTo>
                  <a:cubicBezTo>
                    <a:pt x="232559" y="59389"/>
                    <a:pt x="244022" y="60252"/>
                    <a:pt x="248459" y="62647"/>
                  </a:cubicBezTo>
                  <a:cubicBezTo>
                    <a:pt x="254094" y="65624"/>
                    <a:pt x="261384" y="72704"/>
                    <a:pt x="267811" y="79767"/>
                  </a:cubicBezTo>
                  <a:lnTo>
                    <a:pt x="219334" y="79767"/>
                  </a:lnTo>
                  <a:lnTo>
                    <a:pt x="219334" y="59407"/>
                  </a:lnTo>
                  <a:cubicBezTo>
                    <a:pt x="220232" y="59389"/>
                    <a:pt x="221148" y="59389"/>
                    <a:pt x="222064" y="59389"/>
                  </a:cubicBezTo>
                  <a:close/>
                  <a:moveTo>
                    <a:pt x="139584" y="119659"/>
                  </a:moveTo>
                  <a:lnTo>
                    <a:pt x="139584" y="169537"/>
                  </a:lnTo>
                  <a:cubicBezTo>
                    <a:pt x="139531" y="208038"/>
                    <a:pt x="108311" y="239265"/>
                    <a:pt x="69765" y="239318"/>
                  </a:cubicBezTo>
                  <a:lnTo>
                    <a:pt x="59817" y="239318"/>
                  </a:lnTo>
                  <a:lnTo>
                    <a:pt x="59817" y="219363"/>
                  </a:lnTo>
                  <a:lnTo>
                    <a:pt x="69765" y="219363"/>
                  </a:lnTo>
                  <a:cubicBezTo>
                    <a:pt x="97306" y="219310"/>
                    <a:pt x="119581" y="197030"/>
                    <a:pt x="119634" y="169537"/>
                  </a:cubicBezTo>
                  <a:cubicBezTo>
                    <a:pt x="119634" y="164007"/>
                    <a:pt x="115178" y="159533"/>
                    <a:pt x="109649" y="159533"/>
                  </a:cubicBezTo>
                  <a:cubicBezTo>
                    <a:pt x="104120" y="159533"/>
                    <a:pt x="99700" y="164007"/>
                    <a:pt x="99700" y="169537"/>
                  </a:cubicBezTo>
                  <a:cubicBezTo>
                    <a:pt x="99648" y="186022"/>
                    <a:pt x="86300" y="199425"/>
                    <a:pt x="69765" y="199425"/>
                  </a:cubicBezTo>
                  <a:lnTo>
                    <a:pt x="59817" y="199425"/>
                  </a:lnTo>
                  <a:lnTo>
                    <a:pt x="59817" y="189474"/>
                  </a:lnTo>
                  <a:cubicBezTo>
                    <a:pt x="59817" y="150921"/>
                    <a:pt x="91037" y="119712"/>
                    <a:pt x="129582" y="119659"/>
                  </a:cubicBezTo>
                  <a:close/>
                  <a:moveTo>
                    <a:pt x="199384" y="19937"/>
                  </a:moveTo>
                  <a:lnTo>
                    <a:pt x="199384" y="189474"/>
                  </a:lnTo>
                  <a:cubicBezTo>
                    <a:pt x="199331" y="216985"/>
                    <a:pt x="177056" y="239265"/>
                    <a:pt x="149516" y="239318"/>
                  </a:cubicBezTo>
                  <a:lnTo>
                    <a:pt x="126078" y="239318"/>
                  </a:lnTo>
                  <a:cubicBezTo>
                    <a:pt x="147226" y="222286"/>
                    <a:pt x="159517" y="196660"/>
                    <a:pt x="159517" y="169537"/>
                  </a:cubicBezTo>
                  <a:lnTo>
                    <a:pt x="159517" y="109708"/>
                  </a:lnTo>
                  <a:cubicBezTo>
                    <a:pt x="159517" y="104177"/>
                    <a:pt x="155045" y="99722"/>
                    <a:pt x="149516" y="99722"/>
                  </a:cubicBezTo>
                  <a:lnTo>
                    <a:pt x="129582" y="99722"/>
                  </a:lnTo>
                  <a:cubicBezTo>
                    <a:pt x="119369" y="99722"/>
                    <a:pt x="109280" y="101465"/>
                    <a:pt x="99700" y="104864"/>
                  </a:cubicBezTo>
                  <a:lnTo>
                    <a:pt x="99700" y="89771"/>
                  </a:lnTo>
                  <a:cubicBezTo>
                    <a:pt x="99700" y="51217"/>
                    <a:pt x="130903" y="19990"/>
                    <a:pt x="169466" y="19937"/>
                  </a:cubicBezTo>
                  <a:close/>
                  <a:moveTo>
                    <a:pt x="119634" y="259255"/>
                  </a:moveTo>
                  <a:lnTo>
                    <a:pt x="119634" y="298654"/>
                  </a:lnTo>
                  <a:cubicBezTo>
                    <a:pt x="107677" y="294092"/>
                    <a:pt x="99753" y="282662"/>
                    <a:pt x="99700" y="269893"/>
                  </a:cubicBezTo>
                  <a:lnTo>
                    <a:pt x="99700" y="259255"/>
                  </a:lnTo>
                  <a:close/>
                  <a:moveTo>
                    <a:pt x="79767" y="259255"/>
                  </a:moveTo>
                  <a:lnTo>
                    <a:pt x="79767" y="318714"/>
                  </a:lnTo>
                  <a:cubicBezTo>
                    <a:pt x="67793" y="314452"/>
                    <a:pt x="59817" y="303180"/>
                    <a:pt x="59817" y="290517"/>
                  </a:cubicBezTo>
                  <a:lnTo>
                    <a:pt x="59817" y="259255"/>
                  </a:lnTo>
                  <a:close/>
                  <a:moveTo>
                    <a:pt x="58566" y="18"/>
                  </a:moveTo>
                  <a:cubicBezTo>
                    <a:pt x="56031" y="18"/>
                    <a:pt x="53477" y="986"/>
                    <a:pt x="51523" y="2924"/>
                  </a:cubicBezTo>
                  <a:cubicBezTo>
                    <a:pt x="43669" y="10796"/>
                    <a:pt x="39883" y="19620"/>
                    <a:pt x="39883" y="29941"/>
                  </a:cubicBezTo>
                  <a:cubicBezTo>
                    <a:pt x="39883" y="51957"/>
                    <a:pt x="57703" y="69833"/>
                    <a:pt x="79767" y="69833"/>
                  </a:cubicBezTo>
                  <a:cubicBezTo>
                    <a:pt x="80507" y="69833"/>
                    <a:pt x="81246" y="69833"/>
                    <a:pt x="82004" y="69728"/>
                  </a:cubicBezTo>
                  <a:cubicBezTo>
                    <a:pt x="80507" y="76315"/>
                    <a:pt x="79714" y="83025"/>
                    <a:pt x="79767" y="89771"/>
                  </a:cubicBezTo>
                  <a:lnTo>
                    <a:pt x="79767" y="114868"/>
                  </a:lnTo>
                  <a:cubicBezTo>
                    <a:pt x="54833" y="131512"/>
                    <a:pt x="39883" y="159480"/>
                    <a:pt x="39883" y="189474"/>
                  </a:cubicBezTo>
                  <a:lnTo>
                    <a:pt x="39883" y="239318"/>
                  </a:lnTo>
                  <a:lnTo>
                    <a:pt x="9948" y="239318"/>
                  </a:lnTo>
                  <a:cubicBezTo>
                    <a:pt x="4419" y="239318"/>
                    <a:pt x="17" y="243773"/>
                    <a:pt x="17" y="249304"/>
                  </a:cubicBezTo>
                  <a:cubicBezTo>
                    <a:pt x="17" y="254781"/>
                    <a:pt x="4419" y="259255"/>
                    <a:pt x="9948" y="259255"/>
                  </a:cubicBezTo>
                  <a:lnTo>
                    <a:pt x="39883" y="259255"/>
                  </a:lnTo>
                  <a:lnTo>
                    <a:pt x="39883" y="290517"/>
                  </a:lnTo>
                  <a:cubicBezTo>
                    <a:pt x="39883" y="318010"/>
                    <a:pt x="62158" y="340307"/>
                    <a:pt x="89699" y="340360"/>
                  </a:cubicBezTo>
                  <a:cubicBezTo>
                    <a:pt x="95228" y="340360"/>
                    <a:pt x="99700" y="335886"/>
                    <a:pt x="99700" y="330409"/>
                  </a:cubicBezTo>
                  <a:lnTo>
                    <a:pt x="99700" y="310208"/>
                  </a:lnTo>
                  <a:cubicBezTo>
                    <a:pt x="108258" y="316847"/>
                    <a:pt x="118735" y="320405"/>
                    <a:pt x="129582" y="320405"/>
                  </a:cubicBezTo>
                  <a:cubicBezTo>
                    <a:pt x="135112" y="320405"/>
                    <a:pt x="139584" y="315949"/>
                    <a:pt x="139584" y="310472"/>
                  </a:cubicBezTo>
                  <a:lnTo>
                    <a:pt x="139584" y="259255"/>
                  </a:lnTo>
                  <a:lnTo>
                    <a:pt x="159517" y="259255"/>
                  </a:lnTo>
                  <a:lnTo>
                    <a:pt x="159517" y="330409"/>
                  </a:lnTo>
                  <a:cubicBezTo>
                    <a:pt x="159517" y="335886"/>
                    <a:pt x="163920" y="340360"/>
                    <a:pt x="169466" y="340360"/>
                  </a:cubicBezTo>
                  <a:cubicBezTo>
                    <a:pt x="174995" y="340360"/>
                    <a:pt x="179451" y="335886"/>
                    <a:pt x="179451" y="330409"/>
                  </a:cubicBezTo>
                  <a:lnTo>
                    <a:pt x="179451" y="259255"/>
                  </a:lnTo>
                  <a:lnTo>
                    <a:pt x="289083" y="259255"/>
                  </a:lnTo>
                  <a:cubicBezTo>
                    <a:pt x="294612" y="259255"/>
                    <a:pt x="299032" y="254781"/>
                    <a:pt x="299032" y="249304"/>
                  </a:cubicBezTo>
                  <a:cubicBezTo>
                    <a:pt x="299032" y="243773"/>
                    <a:pt x="294612" y="239318"/>
                    <a:pt x="289083" y="239318"/>
                  </a:cubicBezTo>
                  <a:lnTo>
                    <a:pt x="198327" y="239318"/>
                  </a:lnTo>
                  <a:cubicBezTo>
                    <a:pt x="211727" y="226232"/>
                    <a:pt x="219334" y="208196"/>
                    <a:pt x="219334" y="189474"/>
                  </a:cubicBezTo>
                  <a:lnTo>
                    <a:pt x="219334" y="99722"/>
                  </a:lnTo>
                  <a:lnTo>
                    <a:pt x="289083" y="99722"/>
                  </a:lnTo>
                  <a:cubicBezTo>
                    <a:pt x="289400" y="99722"/>
                    <a:pt x="289734" y="99722"/>
                    <a:pt x="290051" y="99669"/>
                  </a:cubicBezTo>
                  <a:lnTo>
                    <a:pt x="290263" y="99669"/>
                  </a:lnTo>
                  <a:cubicBezTo>
                    <a:pt x="290474" y="99669"/>
                    <a:pt x="290738" y="99616"/>
                    <a:pt x="290949" y="99563"/>
                  </a:cubicBezTo>
                  <a:cubicBezTo>
                    <a:pt x="291055" y="99563"/>
                    <a:pt x="291161" y="99563"/>
                    <a:pt x="291213" y="99510"/>
                  </a:cubicBezTo>
                  <a:cubicBezTo>
                    <a:pt x="291425" y="99457"/>
                    <a:pt x="291636" y="99387"/>
                    <a:pt x="291900" y="99334"/>
                  </a:cubicBezTo>
                  <a:lnTo>
                    <a:pt x="292164" y="99281"/>
                  </a:lnTo>
                  <a:cubicBezTo>
                    <a:pt x="292428" y="99176"/>
                    <a:pt x="292710" y="99070"/>
                    <a:pt x="292974" y="98964"/>
                  </a:cubicBezTo>
                  <a:lnTo>
                    <a:pt x="293080" y="98911"/>
                  </a:lnTo>
                  <a:cubicBezTo>
                    <a:pt x="293344" y="98806"/>
                    <a:pt x="293555" y="98700"/>
                    <a:pt x="293767" y="98594"/>
                  </a:cubicBezTo>
                  <a:lnTo>
                    <a:pt x="294084" y="98383"/>
                  </a:lnTo>
                  <a:cubicBezTo>
                    <a:pt x="294242" y="98330"/>
                    <a:pt x="294401" y="98224"/>
                    <a:pt x="294559" y="98119"/>
                  </a:cubicBezTo>
                  <a:cubicBezTo>
                    <a:pt x="294665" y="98066"/>
                    <a:pt x="294770" y="97960"/>
                    <a:pt x="294876" y="97907"/>
                  </a:cubicBezTo>
                  <a:lnTo>
                    <a:pt x="295087" y="97749"/>
                  </a:lnTo>
                  <a:lnTo>
                    <a:pt x="295263" y="97590"/>
                  </a:lnTo>
                  <a:lnTo>
                    <a:pt x="295686" y="97273"/>
                  </a:lnTo>
                  <a:cubicBezTo>
                    <a:pt x="295792" y="97168"/>
                    <a:pt x="295950" y="97062"/>
                    <a:pt x="296056" y="96956"/>
                  </a:cubicBezTo>
                  <a:lnTo>
                    <a:pt x="296373" y="96622"/>
                  </a:lnTo>
                  <a:lnTo>
                    <a:pt x="296690" y="96199"/>
                  </a:lnTo>
                  <a:lnTo>
                    <a:pt x="296954" y="95882"/>
                  </a:lnTo>
                  <a:cubicBezTo>
                    <a:pt x="297059" y="95723"/>
                    <a:pt x="297218" y="95618"/>
                    <a:pt x="297324" y="95459"/>
                  </a:cubicBezTo>
                  <a:lnTo>
                    <a:pt x="297535" y="95089"/>
                  </a:lnTo>
                  <a:cubicBezTo>
                    <a:pt x="297641" y="94931"/>
                    <a:pt x="297693" y="94772"/>
                    <a:pt x="297799" y="94667"/>
                  </a:cubicBezTo>
                  <a:lnTo>
                    <a:pt x="298028" y="94244"/>
                  </a:lnTo>
                  <a:cubicBezTo>
                    <a:pt x="298081" y="94086"/>
                    <a:pt x="298186" y="93909"/>
                    <a:pt x="298239" y="93804"/>
                  </a:cubicBezTo>
                  <a:cubicBezTo>
                    <a:pt x="298292" y="93645"/>
                    <a:pt x="298345" y="93434"/>
                    <a:pt x="298451" y="93275"/>
                  </a:cubicBezTo>
                  <a:cubicBezTo>
                    <a:pt x="298503" y="93117"/>
                    <a:pt x="298556" y="93011"/>
                    <a:pt x="298609" y="92906"/>
                  </a:cubicBezTo>
                  <a:cubicBezTo>
                    <a:pt x="298609" y="92747"/>
                    <a:pt x="298715" y="92536"/>
                    <a:pt x="298715" y="92377"/>
                  </a:cubicBezTo>
                  <a:cubicBezTo>
                    <a:pt x="298768" y="92219"/>
                    <a:pt x="298820" y="92113"/>
                    <a:pt x="298820" y="91954"/>
                  </a:cubicBezTo>
                  <a:cubicBezTo>
                    <a:pt x="298873" y="91849"/>
                    <a:pt x="298926" y="91637"/>
                    <a:pt x="298926" y="91479"/>
                  </a:cubicBezTo>
                  <a:cubicBezTo>
                    <a:pt x="298979" y="91268"/>
                    <a:pt x="298979" y="91144"/>
                    <a:pt x="299032" y="90986"/>
                  </a:cubicBezTo>
                  <a:cubicBezTo>
                    <a:pt x="299032" y="90827"/>
                    <a:pt x="299032" y="90669"/>
                    <a:pt x="299032" y="90510"/>
                  </a:cubicBezTo>
                  <a:cubicBezTo>
                    <a:pt x="299032" y="90352"/>
                    <a:pt x="299032" y="90140"/>
                    <a:pt x="299085" y="89982"/>
                  </a:cubicBezTo>
                  <a:lnTo>
                    <a:pt x="299085" y="89771"/>
                  </a:lnTo>
                  <a:lnTo>
                    <a:pt x="299085" y="49878"/>
                  </a:lnTo>
                  <a:cubicBezTo>
                    <a:pt x="299032" y="22385"/>
                    <a:pt x="276757" y="53"/>
                    <a:pt x="249216" y="53"/>
                  </a:cubicBezTo>
                  <a:lnTo>
                    <a:pt x="169466" y="53"/>
                  </a:lnTo>
                  <a:cubicBezTo>
                    <a:pt x="136538" y="53"/>
                    <a:pt x="106233" y="18088"/>
                    <a:pt x="90561" y="47060"/>
                  </a:cubicBezTo>
                  <a:cubicBezTo>
                    <a:pt x="89910" y="47219"/>
                    <a:pt x="89223" y="47501"/>
                    <a:pt x="88642" y="47818"/>
                  </a:cubicBezTo>
                  <a:cubicBezTo>
                    <a:pt x="85737" y="49262"/>
                    <a:pt x="82708" y="49914"/>
                    <a:pt x="79767" y="49914"/>
                  </a:cubicBezTo>
                  <a:cubicBezTo>
                    <a:pt x="69272" y="49914"/>
                    <a:pt x="59781" y="41495"/>
                    <a:pt x="59817" y="29941"/>
                  </a:cubicBezTo>
                  <a:cubicBezTo>
                    <a:pt x="59817" y="24992"/>
                    <a:pt x="61525" y="21117"/>
                    <a:pt x="65627" y="17014"/>
                  </a:cubicBezTo>
                  <a:cubicBezTo>
                    <a:pt x="69554" y="13139"/>
                    <a:pt x="69554" y="6816"/>
                    <a:pt x="65627" y="2924"/>
                  </a:cubicBezTo>
                  <a:cubicBezTo>
                    <a:pt x="63673" y="986"/>
                    <a:pt x="61120" y="18"/>
                    <a:pt x="58566"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10" name="Google Shape;1288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yAAAIMTAAA5IAAAoxMAAAAAAAAmAAAACAAAAP//////////"/>
                </a:ext>
              </a:extLst>
            </p:cNvSpPr>
            <p:nvPr/>
          </p:nvSpPr>
          <p:spPr>
            <a:xfrm>
              <a:off x="5211445" y="3171825"/>
              <a:ext cx="26670" cy="20320"/>
            </a:xfrm>
            <a:custGeom>
              <a:avLst/>
              <a:gdLst/>
              <a:ahLst/>
              <a:cxnLst/>
              <a:rect l="0" t="0" r="26670" b="20320"/>
              <a:pathLst>
                <a:path w="26670" h="20320">
                  <a:moveTo>
                    <a:pt x="13353" y="18"/>
                  </a:moveTo>
                  <a:cubicBezTo>
                    <a:pt x="4474" y="18"/>
                    <a:pt x="0" y="10929"/>
                    <a:pt x="6289" y="17351"/>
                  </a:cubicBezTo>
                  <a:cubicBezTo>
                    <a:pt x="8226" y="19318"/>
                    <a:pt x="10781" y="20302"/>
                    <a:pt x="13335" y="20302"/>
                  </a:cubicBezTo>
                  <a:cubicBezTo>
                    <a:pt x="15889" y="20302"/>
                    <a:pt x="18444" y="19318"/>
                    <a:pt x="20381" y="17351"/>
                  </a:cubicBezTo>
                  <a:cubicBezTo>
                    <a:pt x="26652" y="10929"/>
                    <a:pt x="22248" y="18"/>
                    <a:pt x="13353"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212" name="Google Shape;1288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iEAADkTAADKIwAAUxUAABAAAAAmAAAACAAAAP//////////"/>
              </a:ext>
            </a:extLst>
          </p:cNvSpPr>
          <p:nvPr/>
        </p:nvSpPr>
        <p:spPr>
          <a:xfrm>
            <a:off x="5469890" y="3124835"/>
            <a:ext cx="347980" cy="341630"/>
          </a:xfrm>
          <a:custGeom>
            <a:avLst/>
            <a:gdLst/>
            <a:ahLst/>
            <a:cxnLst/>
            <a:rect l="0" t="0" r="347980" b="341630"/>
            <a:pathLst>
              <a:path w="347980" h="341630">
                <a:moveTo>
                  <a:pt x="291634" y="21189"/>
                </a:moveTo>
                <a:cubicBezTo>
                  <a:pt x="299266" y="21189"/>
                  <a:pt x="306898" y="24130"/>
                  <a:pt x="312719" y="29978"/>
                </a:cubicBezTo>
                <a:cubicBezTo>
                  <a:pt x="324397" y="41621"/>
                  <a:pt x="324397" y="60555"/>
                  <a:pt x="312719" y="72250"/>
                </a:cubicBezTo>
                <a:lnTo>
                  <a:pt x="291317" y="93652"/>
                </a:lnTo>
                <a:lnTo>
                  <a:pt x="249110" y="51445"/>
                </a:lnTo>
                <a:lnTo>
                  <a:pt x="270512" y="30043"/>
                </a:lnTo>
                <a:cubicBezTo>
                  <a:pt x="276351" y="24130"/>
                  <a:pt x="284001" y="21189"/>
                  <a:pt x="291634" y="21189"/>
                </a:cubicBezTo>
                <a:close/>
                <a:moveTo>
                  <a:pt x="234988" y="65504"/>
                </a:moveTo>
                <a:lnTo>
                  <a:pt x="249057" y="79573"/>
                </a:lnTo>
                <a:lnTo>
                  <a:pt x="80668" y="247962"/>
                </a:lnTo>
                <a:cubicBezTo>
                  <a:pt x="74830" y="244140"/>
                  <a:pt x="68305" y="241163"/>
                  <a:pt x="61341" y="239455"/>
                </a:cubicBezTo>
                <a:lnTo>
                  <a:pt x="234074" y="66722"/>
                </a:lnTo>
                <a:lnTo>
                  <a:pt x="234988" y="65504"/>
                </a:lnTo>
                <a:close/>
                <a:moveTo>
                  <a:pt x="263179" y="93739"/>
                </a:moveTo>
                <a:lnTo>
                  <a:pt x="277248" y="107808"/>
                </a:lnTo>
                <a:lnTo>
                  <a:pt x="276351" y="108728"/>
                </a:lnTo>
                <a:lnTo>
                  <a:pt x="103548" y="281531"/>
                </a:lnTo>
                <a:cubicBezTo>
                  <a:pt x="101860" y="274769"/>
                  <a:pt x="98888" y="268235"/>
                  <a:pt x="94737" y="262387"/>
                </a:cubicBezTo>
                <a:lnTo>
                  <a:pt x="263179" y="93945"/>
                </a:lnTo>
                <a:close/>
                <a:moveTo>
                  <a:pt x="47553" y="257702"/>
                </a:moveTo>
                <a:cubicBezTo>
                  <a:pt x="69026" y="257702"/>
                  <a:pt x="86366" y="275738"/>
                  <a:pt x="85294" y="297473"/>
                </a:cubicBezTo>
                <a:lnTo>
                  <a:pt x="65702" y="303814"/>
                </a:lnTo>
                <a:cubicBezTo>
                  <a:pt x="60655" y="291890"/>
                  <a:pt x="51194" y="282431"/>
                  <a:pt x="39305" y="277376"/>
                </a:cubicBezTo>
                <a:lnTo>
                  <a:pt x="45619" y="257755"/>
                </a:lnTo>
                <a:cubicBezTo>
                  <a:pt x="46270" y="257720"/>
                  <a:pt x="46903" y="257702"/>
                  <a:pt x="47553" y="257702"/>
                </a:cubicBezTo>
                <a:close/>
                <a:moveTo>
                  <a:pt x="33203" y="296522"/>
                </a:moveTo>
                <a:cubicBezTo>
                  <a:pt x="38989" y="299446"/>
                  <a:pt x="43667" y="304131"/>
                  <a:pt x="46586" y="309926"/>
                </a:cubicBezTo>
                <a:lnTo>
                  <a:pt x="26872" y="316249"/>
                </a:lnTo>
                <a:lnTo>
                  <a:pt x="33203" y="296522"/>
                </a:lnTo>
                <a:close/>
                <a:moveTo>
                  <a:pt x="292882" y="18"/>
                </a:moveTo>
                <a:cubicBezTo>
                  <a:pt x="279569" y="18"/>
                  <a:pt x="266274" y="5319"/>
                  <a:pt x="256426" y="15870"/>
                </a:cubicBezTo>
                <a:lnTo>
                  <a:pt x="205936" y="66360"/>
                </a:lnTo>
                <a:lnTo>
                  <a:pt x="33097" y="239199"/>
                </a:lnTo>
                <a:cubicBezTo>
                  <a:pt x="32728" y="239877"/>
                  <a:pt x="32394" y="240265"/>
                  <a:pt x="32130" y="240635"/>
                </a:cubicBezTo>
                <a:lnTo>
                  <a:pt x="31814" y="240899"/>
                </a:lnTo>
                <a:lnTo>
                  <a:pt x="31444" y="241216"/>
                </a:lnTo>
                <a:cubicBezTo>
                  <a:pt x="31339" y="241322"/>
                  <a:pt x="31180" y="241427"/>
                  <a:pt x="31075" y="241586"/>
                </a:cubicBezTo>
                <a:cubicBezTo>
                  <a:pt x="30969" y="241691"/>
                  <a:pt x="30864" y="241744"/>
                  <a:pt x="30811" y="241850"/>
                </a:cubicBezTo>
                <a:cubicBezTo>
                  <a:pt x="30706" y="241956"/>
                  <a:pt x="30547" y="242114"/>
                  <a:pt x="30389" y="242273"/>
                </a:cubicBezTo>
                <a:lnTo>
                  <a:pt x="30178" y="242590"/>
                </a:lnTo>
                <a:cubicBezTo>
                  <a:pt x="30073" y="242748"/>
                  <a:pt x="29967" y="242872"/>
                  <a:pt x="29862" y="243083"/>
                </a:cubicBezTo>
                <a:cubicBezTo>
                  <a:pt x="29686" y="243241"/>
                  <a:pt x="29686" y="243294"/>
                  <a:pt x="29633" y="243400"/>
                </a:cubicBezTo>
                <a:cubicBezTo>
                  <a:pt x="29527" y="243506"/>
                  <a:pt x="29422" y="243717"/>
                  <a:pt x="29316" y="243875"/>
                </a:cubicBezTo>
                <a:cubicBezTo>
                  <a:pt x="29211" y="244034"/>
                  <a:pt x="29158" y="244140"/>
                  <a:pt x="29105" y="244298"/>
                </a:cubicBezTo>
                <a:cubicBezTo>
                  <a:pt x="29053" y="244457"/>
                  <a:pt x="28947" y="244562"/>
                  <a:pt x="28894" y="244721"/>
                </a:cubicBezTo>
                <a:cubicBezTo>
                  <a:pt x="28842" y="244879"/>
                  <a:pt x="28736" y="245144"/>
                  <a:pt x="28683" y="245408"/>
                </a:cubicBezTo>
                <a:cubicBezTo>
                  <a:pt x="28683" y="245461"/>
                  <a:pt x="28578" y="245514"/>
                  <a:pt x="28578" y="245584"/>
                </a:cubicBezTo>
                <a:lnTo>
                  <a:pt x="28578" y="245690"/>
                </a:lnTo>
                <a:cubicBezTo>
                  <a:pt x="28578" y="245690"/>
                  <a:pt x="28578" y="245743"/>
                  <a:pt x="28578" y="245743"/>
                </a:cubicBezTo>
                <a:lnTo>
                  <a:pt x="2075" y="328596"/>
                </a:lnTo>
                <a:cubicBezTo>
                  <a:pt x="18" y="335025"/>
                  <a:pt x="4783" y="341577"/>
                  <a:pt x="11537" y="341630"/>
                </a:cubicBezTo>
                <a:cubicBezTo>
                  <a:pt x="12539" y="341630"/>
                  <a:pt x="13559" y="341471"/>
                  <a:pt x="14561" y="341137"/>
                </a:cubicBezTo>
                <a:lnTo>
                  <a:pt x="97393" y="314558"/>
                </a:lnTo>
                <a:lnTo>
                  <a:pt x="97551" y="314505"/>
                </a:lnTo>
                <a:cubicBezTo>
                  <a:pt x="97762" y="314452"/>
                  <a:pt x="97973" y="314347"/>
                  <a:pt x="98202" y="314294"/>
                </a:cubicBezTo>
                <a:lnTo>
                  <a:pt x="98466" y="314188"/>
                </a:lnTo>
                <a:cubicBezTo>
                  <a:pt x="98677" y="314083"/>
                  <a:pt x="98888" y="313977"/>
                  <a:pt x="99099" y="313854"/>
                </a:cubicBezTo>
                <a:cubicBezTo>
                  <a:pt x="99363" y="313695"/>
                  <a:pt x="99415" y="313695"/>
                  <a:pt x="99521" y="313589"/>
                </a:cubicBezTo>
                <a:cubicBezTo>
                  <a:pt x="99679" y="313484"/>
                  <a:pt x="99890" y="313378"/>
                  <a:pt x="100048" y="313272"/>
                </a:cubicBezTo>
                <a:cubicBezTo>
                  <a:pt x="100207" y="313167"/>
                  <a:pt x="100259" y="313114"/>
                  <a:pt x="100418" y="313008"/>
                </a:cubicBezTo>
                <a:lnTo>
                  <a:pt x="100734" y="312744"/>
                </a:lnTo>
                <a:lnTo>
                  <a:pt x="101121" y="312427"/>
                </a:lnTo>
                <a:cubicBezTo>
                  <a:pt x="101227" y="312321"/>
                  <a:pt x="101332" y="312216"/>
                  <a:pt x="101438" y="312110"/>
                </a:cubicBezTo>
                <a:cubicBezTo>
                  <a:pt x="101543" y="312004"/>
                  <a:pt x="101649" y="311899"/>
                  <a:pt x="101702" y="311793"/>
                </a:cubicBezTo>
                <a:lnTo>
                  <a:pt x="101965" y="311530"/>
                </a:lnTo>
                <a:cubicBezTo>
                  <a:pt x="102176" y="311370"/>
                  <a:pt x="102335" y="311212"/>
                  <a:pt x="102493" y="311035"/>
                </a:cubicBezTo>
                <a:lnTo>
                  <a:pt x="276351" y="137177"/>
                </a:lnTo>
                <a:lnTo>
                  <a:pt x="326789" y="86739"/>
                </a:lnTo>
                <a:cubicBezTo>
                  <a:pt x="347400" y="67090"/>
                  <a:pt x="347980" y="34540"/>
                  <a:pt x="328072" y="14602"/>
                </a:cubicBezTo>
                <a:cubicBezTo>
                  <a:pt x="318347" y="4861"/>
                  <a:pt x="305615" y="18"/>
                  <a:pt x="292882"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213" name="Google Shape;12890;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IkAAA7EwAALyYAAFMVAAAQAAAAJgAAAAgAAAD/////AAAAAA=="/>
              </a:ext>
            </a:extLst>
          </p:cNvGrpSpPr>
          <p:nvPr/>
        </p:nvGrpSpPr>
        <p:grpSpPr>
          <a:xfrm>
            <a:off x="5894070" y="3126105"/>
            <a:ext cx="313055" cy="340360"/>
            <a:chOff x="5894070" y="3126105"/>
            <a:chExt cx="313055" cy="340360"/>
          </a:xfrm>
        </p:grpSpPr>
        <p:sp>
          <p:nvSpPr>
            <p:cNvPr id="215" name="Google Shape;1289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QAADsTAAAvJgAAUxUAAAAAAAAmAAAACAAAAP//////////"/>
                </a:ext>
              </a:extLst>
            </p:cNvSpPr>
            <p:nvPr/>
          </p:nvSpPr>
          <p:spPr>
            <a:xfrm>
              <a:off x="5894070" y="3126105"/>
              <a:ext cx="313055" cy="340360"/>
            </a:xfrm>
            <a:custGeom>
              <a:avLst/>
              <a:gdLst/>
              <a:ahLst/>
              <a:cxnLst/>
              <a:rect l="0" t="0" r="313055" b="340360"/>
              <a:pathLst>
                <a:path w="313055" h="340360">
                  <a:moveTo>
                    <a:pt x="37382" y="70467"/>
                  </a:moveTo>
                  <a:cubicBezTo>
                    <a:pt x="46256" y="70467"/>
                    <a:pt x="50729" y="81211"/>
                    <a:pt x="44442" y="87481"/>
                  </a:cubicBezTo>
                  <a:cubicBezTo>
                    <a:pt x="42400" y="89524"/>
                    <a:pt x="39882" y="90422"/>
                    <a:pt x="37434" y="90422"/>
                  </a:cubicBezTo>
                  <a:cubicBezTo>
                    <a:pt x="32310" y="90422"/>
                    <a:pt x="27433" y="86459"/>
                    <a:pt x="27433" y="80471"/>
                  </a:cubicBezTo>
                  <a:cubicBezTo>
                    <a:pt x="27433" y="74941"/>
                    <a:pt x="31853" y="70467"/>
                    <a:pt x="37382" y="70467"/>
                  </a:cubicBezTo>
                  <a:close/>
                  <a:moveTo>
                    <a:pt x="276623" y="70467"/>
                  </a:moveTo>
                  <a:cubicBezTo>
                    <a:pt x="285515" y="70467"/>
                    <a:pt x="289970" y="81211"/>
                    <a:pt x="283702" y="87481"/>
                  </a:cubicBezTo>
                  <a:cubicBezTo>
                    <a:pt x="281642" y="89524"/>
                    <a:pt x="279141" y="90422"/>
                    <a:pt x="276694" y="90422"/>
                  </a:cubicBezTo>
                  <a:cubicBezTo>
                    <a:pt x="271570" y="90422"/>
                    <a:pt x="266692" y="86459"/>
                    <a:pt x="266692" y="80471"/>
                  </a:cubicBezTo>
                  <a:cubicBezTo>
                    <a:pt x="266692" y="74941"/>
                    <a:pt x="271094" y="70467"/>
                    <a:pt x="276623" y="70467"/>
                  </a:cubicBezTo>
                  <a:close/>
                  <a:moveTo>
                    <a:pt x="157011" y="19937"/>
                  </a:moveTo>
                  <a:cubicBezTo>
                    <a:pt x="168175" y="19937"/>
                    <a:pt x="180500" y="35102"/>
                    <a:pt x="189974" y="60516"/>
                  </a:cubicBezTo>
                  <a:cubicBezTo>
                    <a:pt x="191823" y="65571"/>
                    <a:pt x="193583" y="70943"/>
                    <a:pt x="195168" y="76526"/>
                  </a:cubicBezTo>
                  <a:cubicBezTo>
                    <a:pt x="182156" y="80841"/>
                    <a:pt x="169443" y="85896"/>
                    <a:pt x="157011" y="91637"/>
                  </a:cubicBezTo>
                  <a:cubicBezTo>
                    <a:pt x="144562" y="85896"/>
                    <a:pt x="131849" y="80841"/>
                    <a:pt x="118837" y="76526"/>
                  </a:cubicBezTo>
                  <a:cubicBezTo>
                    <a:pt x="120474" y="70943"/>
                    <a:pt x="122182" y="65571"/>
                    <a:pt x="124031" y="60516"/>
                  </a:cubicBezTo>
                  <a:cubicBezTo>
                    <a:pt x="133504" y="35102"/>
                    <a:pt x="145830" y="19937"/>
                    <a:pt x="157011" y="19937"/>
                  </a:cubicBezTo>
                  <a:close/>
                  <a:moveTo>
                    <a:pt x="114153" y="96041"/>
                  </a:moveTo>
                  <a:cubicBezTo>
                    <a:pt x="120527" y="98224"/>
                    <a:pt x="127077" y="100620"/>
                    <a:pt x="133663" y="103332"/>
                  </a:cubicBezTo>
                  <a:cubicBezTo>
                    <a:pt x="129789" y="105410"/>
                    <a:pt x="125950" y="107524"/>
                    <a:pt x="122130" y="109708"/>
                  </a:cubicBezTo>
                  <a:cubicBezTo>
                    <a:pt x="118238" y="111945"/>
                    <a:pt x="114470" y="114234"/>
                    <a:pt x="110702" y="116577"/>
                  </a:cubicBezTo>
                  <a:cubicBezTo>
                    <a:pt x="111653" y="109496"/>
                    <a:pt x="112815" y="102698"/>
                    <a:pt x="114153" y="96041"/>
                  </a:cubicBezTo>
                  <a:close/>
                  <a:moveTo>
                    <a:pt x="199852" y="96041"/>
                  </a:moveTo>
                  <a:cubicBezTo>
                    <a:pt x="201190" y="102698"/>
                    <a:pt x="202352" y="109496"/>
                    <a:pt x="203303" y="116577"/>
                  </a:cubicBezTo>
                  <a:cubicBezTo>
                    <a:pt x="199588" y="114234"/>
                    <a:pt x="195767" y="111945"/>
                    <a:pt x="191875" y="109708"/>
                  </a:cubicBezTo>
                  <a:cubicBezTo>
                    <a:pt x="188002" y="107471"/>
                    <a:pt x="184163" y="105357"/>
                    <a:pt x="180342" y="103332"/>
                  </a:cubicBezTo>
                  <a:cubicBezTo>
                    <a:pt x="186980" y="100673"/>
                    <a:pt x="193478" y="98172"/>
                    <a:pt x="199852" y="96041"/>
                  </a:cubicBezTo>
                  <a:close/>
                  <a:moveTo>
                    <a:pt x="66893" y="85455"/>
                  </a:moveTo>
                  <a:cubicBezTo>
                    <a:pt x="76348" y="86371"/>
                    <a:pt x="85751" y="88009"/>
                    <a:pt x="95013" y="90405"/>
                  </a:cubicBezTo>
                  <a:cubicBezTo>
                    <a:pt x="92249" y="103808"/>
                    <a:pt x="90224" y="117316"/>
                    <a:pt x="89009" y="130931"/>
                  </a:cubicBezTo>
                  <a:cubicBezTo>
                    <a:pt x="77845" y="138803"/>
                    <a:pt x="67104" y="147257"/>
                    <a:pt x="56891" y="156345"/>
                  </a:cubicBezTo>
                  <a:cubicBezTo>
                    <a:pt x="52894" y="152259"/>
                    <a:pt x="49232" y="148156"/>
                    <a:pt x="45886" y="144070"/>
                  </a:cubicBezTo>
                  <a:cubicBezTo>
                    <a:pt x="34670" y="130402"/>
                    <a:pt x="27803" y="117845"/>
                    <a:pt x="26112" y="108123"/>
                  </a:cubicBezTo>
                  <a:cubicBezTo>
                    <a:pt x="29845" y="109637"/>
                    <a:pt x="33666" y="110359"/>
                    <a:pt x="37417" y="110359"/>
                  </a:cubicBezTo>
                  <a:cubicBezTo>
                    <a:pt x="51450" y="110359"/>
                    <a:pt x="64375" y="100356"/>
                    <a:pt x="66893" y="85455"/>
                  </a:cubicBezTo>
                  <a:close/>
                  <a:moveTo>
                    <a:pt x="247165" y="85455"/>
                  </a:moveTo>
                  <a:cubicBezTo>
                    <a:pt x="249683" y="100356"/>
                    <a:pt x="262607" y="110359"/>
                    <a:pt x="276641" y="110359"/>
                  </a:cubicBezTo>
                  <a:cubicBezTo>
                    <a:pt x="280391" y="110359"/>
                    <a:pt x="284212" y="109637"/>
                    <a:pt x="287945" y="108123"/>
                  </a:cubicBezTo>
                  <a:cubicBezTo>
                    <a:pt x="286202" y="117845"/>
                    <a:pt x="279388" y="130402"/>
                    <a:pt x="268119" y="144070"/>
                  </a:cubicBezTo>
                  <a:cubicBezTo>
                    <a:pt x="264773" y="148156"/>
                    <a:pt x="261111" y="152259"/>
                    <a:pt x="257113" y="156345"/>
                  </a:cubicBezTo>
                  <a:cubicBezTo>
                    <a:pt x="246901" y="147257"/>
                    <a:pt x="236160" y="138803"/>
                    <a:pt x="224996" y="130931"/>
                  </a:cubicBezTo>
                  <a:cubicBezTo>
                    <a:pt x="223781" y="117316"/>
                    <a:pt x="221756" y="103808"/>
                    <a:pt x="219045" y="90405"/>
                  </a:cubicBezTo>
                  <a:cubicBezTo>
                    <a:pt x="228254" y="88009"/>
                    <a:pt x="237656" y="86371"/>
                    <a:pt x="247165" y="85455"/>
                  </a:cubicBezTo>
                  <a:close/>
                  <a:moveTo>
                    <a:pt x="87406" y="156891"/>
                  </a:moveTo>
                  <a:cubicBezTo>
                    <a:pt x="87301" y="161295"/>
                    <a:pt x="87248" y="165715"/>
                    <a:pt x="87248" y="170171"/>
                  </a:cubicBezTo>
                  <a:cubicBezTo>
                    <a:pt x="87195" y="174645"/>
                    <a:pt x="87301" y="179065"/>
                    <a:pt x="87406" y="183469"/>
                  </a:cubicBezTo>
                  <a:cubicBezTo>
                    <a:pt x="81772" y="179118"/>
                    <a:pt x="76401" y="174645"/>
                    <a:pt x="71348" y="170171"/>
                  </a:cubicBezTo>
                  <a:cubicBezTo>
                    <a:pt x="76401" y="165715"/>
                    <a:pt x="81772" y="161242"/>
                    <a:pt x="87406" y="156891"/>
                  </a:cubicBezTo>
                  <a:close/>
                  <a:moveTo>
                    <a:pt x="226599" y="156891"/>
                  </a:moveTo>
                  <a:cubicBezTo>
                    <a:pt x="232233" y="161242"/>
                    <a:pt x="237551" y="165715"/>
                    <a:pt x="242657" y="170171"/>
                  </a:cubicBezTo>
                  <a:cubicBezTo>
                    <a:pt x="237604" y="174645"/>
                    <a:pt x="232233" y="179118"/>
                    <a:pt x="226599" y="183469"/>
                  </a:cubicBezTo>
                  <a:cubicBezTo>
                    <a:pt x="226704" y="179065"/>
                    <a:pt x="226757" y="174645"/>
                    <a:pt x="226810" y="170171"/>
                  </a:cubicBezTo>
                  <a:cubicBezTo>
                    <a:pt x="226810" y="165715"/>
                    <a:pt x="226704" y="161295"/>
                    <a:pt x="226599" y="156891"/>
                  </a:cubicBezTo>
                  <a:close/>
                  <a:moveTo>
                    <a:pt x="157011" y="113759"/>
                  </a:moveTo>
                  <a:cubicBezTo>
                    <a:pt x="165357" y="117792"/>
                    <a:pt x="173704" y="122265"/>
                    <a:pt x="181944" y="127003"/>
                  </a:cubicBezTo>
                  <a:cubicBezTo>
                    <a:pt x="190185" y="131776"/>
                    <a:pt x="198267" y="136778"/>
                    <a:pt x="205909" y="141938"/>
                  </a:cubicBezTo>
                  <a:cubicBezTo>
                    <a:pt x="206508" y="151132"/>
                    <a:pt x="206877" y="160608"/>
                    <a:pt x="206877" y="170171"/>
                  </a:cubicBezTo>
                  <a:cubicBezTo>
                    <a:pt x="206877" y="179752"/>
                    <a:pt x="206508" y="189210"/>
                    <a:pt x="205909" y="198422"/>
                  </a:cubicBezTo>
                  <a:cubicBezTo>
                    <a:pt x="198267" y="203582"/>
                    <a:pt x="190238" y="208513"/>
                    <a:pt x="181944" y="213357"/>
                  </a:cubicBezTo>
                  <a:cubicBezTo>
                    <a:pt x="173651" y="218147"/>
                    <a:pt x="165305" y="222568"/>
                    <a:pt x="157064" y="226654"/>
                  </a:cubicBezTo>
                  <a:cubicBezTo>
                    <a:pt x="148700" y="222621"/>
                    <a:pt x="140354" y="218147"/>
                    <a:pt x="132060" y="213357"/>
                  </a:cubicBezTo>
                  <a:cubicBezTo>
                    <a:pt x="123820" y="208566"/>
                    <a:pt x="115791" y="203582"/>
                    <a:pt x="108096" y="198422"/>
                  </a:cubicBezTo>
                  <a:cubicBezTo>
                    <a:pt x="107497" y="189210"/>
                    <a:pt x="107180" y="179752"/>
                    <a:pt x="107180" y="170171"/>
                  </a:cubicBezTo>
                  <a:cubicBezTo>
                    <a:pt x="107180" y="160608"/>
                    <a:pt x="107497" y="151132"/>
                    <a:pt x="108096" y="141938"/>
                  </a:cubicBezTo>
                  <a:cubicBezTo>
                    <a:pt x="115791" y="136778"/>
                    <a:pt x="123767" y="131829"/>
                    <a:pt x="132060" y="127003"/>
                  </a:cubicBezTo>
                  <a:cubicBezTo>
                    <a:pt x="140354" y="122265"/>
                    <a:pt x="148700" y="117792"/>
                    <a:pt x="157011" y="113759"/>
                  </a:cubicBezTo>
                  <a:close/>
                  <a:moveTo>
                    <a:pt x="203303" y="223783"/>
                  </a:moveTo>
                  <a:cubicBezTo>
                    <a:pt x="202352" y="230864"/>
                    <a:pt x="201190" y="237715"/>
                    <a:pt x="199852" y="244319"/>
                  </a:cubicBezTo>
                  <a:cubicBezTo>
                    <a:pt x="193478" y="242188"/>
                    <a:pt x="186980" y="239740"/>
                    <a:pt x="180342" y="237081"/>
                  </a:cubicBezTo>
                  <a:cubicBezTo>
                    <a:pt x="184216" y="235003"/>
                    <a:pt x="188054" y="232819"/>
                    <a:pt x="191875" y="230652"/>
                  </a:cubicBezTo>
                  <a:cubicBezTo>
                    <a:pt x="195714" y="228415"/>
                    <a:pt x="199535" y="226126"/>
                    <a:pt x="203303" y="223783"/>
                  </a:cubicBezTo>
                  <a:close/>
                  <a:moveTo>
                    <a:pt x="110702" y="223783"/>
                  </a:moveTo>
                  <a:cubicBezTo>
                    <a:pt x="114417" y="226073"/>
                    <a:pt x="118238" y="228363"/>
                    <a:pt x="122130" y="230582"/>
                  </a:cubicBezTo>
                  <a:cubicBezTo>
                    <a:pt x="125950" y="232819"/>
                    <a:pt x="129842" y="235003"/>
                    <a:pt x="133768" y="237081"/>
                  </a:cubicBezTo>
                  <a:lnTo>
                    <a:pt x="133716" y="237081"/>
                  </a:lnTo>
                  <a:cubicBezTo>
                    <a:pt x="127077" y="239793"/>
                    <a:pt x="120580" y="242241"/>
                    <a:pt x="114153" y="244372"/>
                  </a:cubicBezTo>
                  <a:cubicBezTo>
                    <a:pt x="112815" y="237715"/>
                    <a:pt x="111653" y="230864"/>
                    <a:pt x="110702" y="223783"/>
                  </a:cubicBezTo>
                  <a:close/>
                  <a:moveTo>
                    <a:pt x="257113" y="183997"/>
                  </a:moveTo>
                  <a:cubicBezTo>
                    <a:pt x="261111" y="188101"/>
                    <a:pt x="264773" y="192187"/>
                    <a:pt x="268119" y="196290"/>
                  </a:cubicBezTo>
                  <a:cubicBezTo>
                    <a:pt x="279388" y="209958"/>
                    <a:pt x="286202" y="222515"/>
                    <a:pt x="287945" y="232237"/>
                  </a:cubicBezTo>
                  <a:cubicBezTo>
                    <a:pt x="284212" y="230705"/>
                    <a:pt x="280374" y="230001"/>
                    <a:pt x="276623" y="230001"/>
                  </a:cubicBezTo>
                  <a:cubicBezTo>
                    <a:pt x="262572" y="230001"/>
                    <a:pt x="249683" y="240004"/>
                    <a:pt x="247112" y="254887"/>
                  </a:cubicBezTo>
                  <a:cubicBezTo>
                    <a:pt x="237656" y="253989"/>
                    <a:pt x="228254" y="252333"/>
                    <a:pt x="219045" y="249955"/>
                  </a:cubicBezTo>
                  <a:cubicBezTo>
                    <a:pt x="221756" y="236552"/>
                    <a:pt x="223781" y="223044"/>
                    <a:pt x="224996" y="209429"/>
                  </a:cubicBezTo>
                  <a:cubicBezTo>
                    <a:pt x="236160" y="201557"/>
                    <a:pt x="246901" y="193103"/>
                    <a:pt x="257113" y="183997"/>
                  </a:cubicBezTo>
                  <a:close/>
                  <a:moveTo>
                    <a:pt x="56891" y="183997"/>
                  </a:moveTo>
                  <a:cubicBezTo>
                    <a:pt x="67104" y="193103"/>
                    <a:pt x="77845" y="201557"/>
                    <a:pt x="89009" y="209429"/>
                  </a:cubicBezTo>
                  <a:cubicBezTo>
                    <a:pt x="90224" y="223044"/>
                    <a:pt x="92249" y="236605"/>
                    <a:pt x="94960" y="250008"/>
                  </a:cubicBezTo>
                  <a:cubicBezTo>
                    <a:pt x="89431" y="251382"/>
                    <a:pt x="84061" y="252492"/>
                    <a:pt x="78849" y="253407"/>
                  </a:cubicBezTo>
                  <a:cubicBezTo>
                    <a:pt x="70925" y="254711"/>
                    <a:pt x="63671" y="255362"/>
                    <a:pt x="57226" y="255362"/>
                  </a:cubicBezTo>
                  <a:cubicBezTo>
                    <a:pt x="42065" y="255362"/>
                    <a:pt x="31448" y="251787"/>
                    <a:pt x="27486" y="244954"/>
                  </a:cubicBezTo>
                  <a:cubicBezTo>
                    <a:pt x="21904" y="235267"/>
                    <a:pt x="28771" y="217091"/>
                    <a:pt x="45886" y="196290"/>
                  </a:cubicBezTo>
                  <a:cubicBezTo>
                    <a:pt x="49232" y="192187"/>
                    <a:pt x="52947" y="188101"/>
                    <a:pt x="56891" y="183997"/>
                  </a:cubicBezTo>
                  <a:close/>
                  <a:moveTo>
                    <a:pt x="276570" y="249938"/>
                  </a:moveTo>
                  <a:cubicBezTo>
                    <a:pt x="281712" y="249938"/>
                    <a:pt x="286625" y="253901"/>
                    <a:pt x="286625" y="259942"/>
                  </a:cubicBezTo>
                  <a:cubicBezTo>
                    <a:pt x="286625" y="265419"/>
                    <a:pt x="282152" y="269893"/>
                    <a:pt x="276623" y="269893"/>
                  </a:cubicBezTo>
                  <a:cubicBezTo>
                    <a:pt x="267749" y="269893"/>
                    <a:pt x="263276" y="259149"/>
                    <a:pt x="269562" y="252879"/>
                  </a:cubicBezTo>
                  <a:cubicBezTo>
                    <a:pt x="271605" y="250836"/>
                    <a:pt x="274123" y="249938"/>
                    <a:pt x="276570" y="249938"/>
                  </a:cubicBezTo>
                  <a:close/>
                  <a:moveTo>
                    <a:pt x="157011" y="248723"/>
                  </a:moveTo>
                  <a:cubicBezTo>
                    <a:pt x="169443" y="254464"/>
                    <a:pt x="182208" y="259519"/>
                    <a:pt x="195168" y="263834"/>
                  </a:cubicBezTo>
                  <a:cubicBezTo>
                    <a:pt x="193583" y="269417"/>
                    <a:pt x="191823" y="274789"/>
                    <a:pt x="189974" y="279897"/>
                  </a:cubicBezTo>
                  <a:cubicBezTo>
                    <a:pt x="180500" y="305258"/>
                    <a:pt x="168175" y="320405"/>
                    <a:pt x="157011" y="320405"/>
                  </a:cubicBezTo>
                  <a:cubicBezTo>
                    <a:pt x="145830" y="320405"/>
                    <a:pt x="133504" y="305258"/>
                    <a:pt x="124031" y="279897"/>
                  </a:cubicBezTo>
                  <a:cubicBezTo>
                    <a:pt x="122182" y="274789"/>
                    <a:pt x="120422" y="269470"/>
                    <a:pt x="118837" y="263834"/>
                  </a:cubicBezTo>
                  <a:cubicBezTo>
                    <a:pt x="131849" y="259519"/>
                    <a:pt x="144615" y="254464"/>
                    <a:pt x="157011" y="248723"/>
                  </a:cubicBezTo>
                  <a:close/>
                  <a:moveTo>
                    <a:pt x="157011" y="0"/>
                  </a:moveTo>
                  <a:cubicBezTo>
                    <a:pt x="136586" y="0"/>
                    <a:pt x="118238" y="19039"/>
                    <a:pt x="105384" y="53559"/>
                  </a:cubicBezTo>
                  <a:cubicBezTo>
                    <a:pt x="103306" y="59090"/>
                    <a:pt x="101387" y="64937"/>
                    <a:pt x="99697" y="70996"/>
                  </a:cubicBezTo>
                  <a:cubicBezTo>
                    <a:pt x="86614" y="67702"/>
                    <a:pt x="74218" y="65730"/>
                    <a:pt x="63160" y="65201"/>
                  </a:cubicBezTo>
                  <a:cubicBezTo>
                    <a:pt x="57596" y="55884"/>
                    <a:pt x="47700" y="50565"/>
                    <a:pt x="37434" y="50565"/>
                  </a:cubicBezTo>
                  <a:cubicBezTo>
                    <a:pt x="33473" y="50565"/>
                    <a:pt x="29458" y="51358"/>
                    <a:pt x="25619" y="53031"/>
                  </a:cubicBezTo>
                  <a:cubicBezTo>
                    <a:pt x="11797" y="58931"/>
                    <a:pt x="4578" y="74184"/>
                    <a:pt x="8663" y="88661"/>
                  </a:cubicBezTo>
                  <a:cubicBezTo>
                    <a:pt x="950" y="106097"/>
                    <a:pt x="8610" y="130138"/>
                    <a:pt x="30514" y="156715"/>
                  </a:cubicBezTo>
                  <a:cubicBezTo>
                    <a:pt x="34194" y="161189"/>
                    <a:pt x="38227" y="165715"/>
                    <a:pt x="42541" y="170171"/>
                  </a:cubicBezTo>
                  <a:cubicBezTo>
                    <a:pt x="38227" y="174645"/>
                    <a:pt x="34194" y="179118"/>
                    <a:pt x="30514" y="183627"/>
                  </a:cubicBezTo>
                  <a:cubicBezTo>
                    <a:pt x="7236" y="211930"/>
                    <a:pt x="0" y="237239"/>
                    <a:pt x="10265" y="254940"/>
                  </a:cubicBezTo>
                  <a:cubicBezTo>
                    <a:pt x="17977" y="268290"/>
                    <a:pt x="34406" y="275264"/>
                    <a:pt x="57578" y="275264"/>
                  </a:cubicBezTo>
                  <a:cubicBezTo>
                    <a:pt x="65819" y="275212"/>
                    <a:pt x="74006" y="274472"/>
                    <a:pt x="82089" y="273081"/>
                  </a:cubicBezTo>
                  <a:cubicBezTo>
                    <a:pt x="87776" y="272129"/>
                    <a:pt x="93675" y="270844"/>
                    <a:pt x="99697" y="269364"/>
                  </a:cubicBezTo>
                  <a:cubicBezTo>
                    <a:pt x="101440" y="275476"/>
                    <a:pt x="103306" y="281270"/>
                    <a:pt x="105384" y="286801"/>
                  </a:cubicBezTo>
                  <a:cubicBezTo>
                    <a:pt x="118238" y="321321"/>
                    <a:pt x="136586" y="340360"/>
                    <a:pt x="157011" y="340360"/>
                  </a:cubicBezTo>
                  <a:cubicBezTo>
                    <a:pt x="177419" y="340360"/>
                    <a:pt x="195767" y="321321"/>
                    <a:pt x="208621" y="286801"/>
                  </a:cubicBezTo>
                  <a:cubicBezTo>
                    <a:pt x="210698" y="281270"/>
                    <a:pt x="212618" y="275423"/>
                    <a:pt x="214308" y="269364"/>
                  </a:cubicBezTo>
                  <a:cubicBezTo>
                    <a:pt x="227444" y="272658"/>
                    <a:pt x="239787" y="274630"/>
                    <a:pt x="250845" y="275159"/>
                  </a:cubicBezTo>
                  <a:cubicBezTo>
                    <a:pt x="256409" y="284476"/>
                    <a:pt x="266287" y="289777"/>
                    <a:pt x="276535" y="289777"/>
                  </a:cubicBezTo>
                  <a:cubicBezTo>
                    <a:pt x="280497" y="289777"/>
                    <a:pt x="284529" y="288985"/>
                    <a:pt x="288386" y="287329"/>
                  </a:cubicBezTo>
                  <a:cubicBezTo>
                    <a:pt x="302208" y="281429"/>
                    <a:pt x="309427" y="266159"/>
                    <a:pt x="305342" y="251699"/>
                  </a:cubicBezTo>
                  <a:cubicBezTo>
                    <a:pt x="313055" y="234263"/>
                    <a:pt x="305395" y="210222"/>
                    <a:pt x="283490" y="183627"/>
                  </a:cubicBezTo>
                  <a:cubicBezTo>
                    <a:pt x="279810" y="179118"/>
                    <a:pt x="275778" y="174645"/>
                    <a:pt x="271464" y="170171"/>
                  </a:cubicBezTo>
                  <a:cubicBezTo>
                    <a:pt x="275778" y="165715"/>
                    <a:pt x="279810" y="161189"/>
                    <a:pt x="283490" y="156715"/>
                  </a:cubicBezTo>
                  <a:cubicBezTo>
                    <a:pt x="305448" y="130138"/>
                    <a:pt x="313055" y="106097"/>
                    <a:pt x="305342" y="88661"/>
                  </a:cubicBezTo>
                  <a:cubicBezTo>
                    <a:pt x="309427" y="74184"/>
                    <a:pt x="302208" y="58931"/>
                    <a:pt x="288386" y="53031"/>
                  </a:cubicBezTo>
                  <a:cubicBezTo>
                    <a:pt x="284529" y="51358"/>
                    <a:pt x="280497" y="50565"/>
                    <a:pt x="276535" y="50565"/>
                  </a:cubicBezTo>
                  <a:cubicBezTo>
                    <a:pt x="266287" y="50565"/>
                    <a:pt x="256409" y="55884"/>
                    <a:pt x="250845" y="65201"/>
                  </a:cubicBezTo>
                  <a:cubicBezTo>
                    <a:pt x="239734" y="65730"/>
                    <a:pt x="227391" y="67702"/>
                    <a:pt x="214308" y="70996"/>
                  </a:cubicBezTo>
                  <a:cubicBezTo>
                    <a:pt x="212618" y="64884"/>
                    <a:pt x="210698" y="59090"/>
                    <a:pt x="208621" y="53559"/>
                  </a:cubicBezTo>
                  <a:cubicBezTo>
                    <a:pt x="195767" y="19039"/>
                    <a:pt x="177419" y="0"/>
                    <a:pt x="15701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14" name="Google Shape;1289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UAABgUAABsJQAAdhQAAAAAAAAmAAAACAAAAP//////////"/>
                </a:ext>
              </a:extLst>
            </p:cNvSpPr>
            <p:nvPr/>
          </p:nvSpPr>
          <p:spPr>
            <a:xfrm>
              <a:off x="6021070" y="3266440"/>
              <a:ext cx="62230" cy="59690"/>
            </a:xfrm>
            <a:custGeom>
              <a:avLst/>
              <a:gdLst/>
              <a:ahLst/>
              <a:cxnLst/>
              <a:rect l="0" t="0" r="62230" b="59690"/>
              <a:pathLst>
                <a:path w="62230" h="59690">
                  <a:moveTo>
                    <a:pt x="29925" y="19938"/>
                  </a:moveTo>
                  <a:cubicBezTo>
                    <a:pt x="38808" y="19938"/>
                    <a:pt x="43267" y="30591"/>
                    <a:pt x="36993" y="36892"/>
                  </a:cubicBezTo>
                  <a:cubicBezTo>
                    <a:pt x="34948" y="38910"/>
                    <a:pt x="32446" y="39805"/>
                    <a:pt x="30014" y="39805"/>
                  </a:cubicBezTo>
                  <a:cubicBezTo>
                    <a:pt x="24867" y="39805"/>
                    <a:pt x="19968" y="35839"/>
                    <a:pt x="19968" y="29836"/>
                  </a:cubicBezTo>
                  <a:cubicBezTo>
                    <a:pt x="19968" y="24325"/>
                    <a:pt x="24374" y="19938"/>
                    <a:pt x="29925" y="19938"/>
                  </a:cubicBezTo>
                  <a:close/>
                  <a:moveTo>
                    <a:pt x="29925" y="18"/>
                  </a:moveTo>
                  <a:cubicBezTo>
                    <a:pt x="26066" y="18"/>
                    <a:pt x="22171" y="755"/>
                    <a:pt x="18470" y="2282"/>
                  </a:cubicBezTo>
                  <a:cubicBezTo>
                    <a:pt x="7296" y="6897"/>
                    <a:pt x="18" y="17761"/>
                    <a:pt x="18" y="29836"/>
                  </a:cubicBezTo>
                  <a:cubicBezTo>
                    <a:pt x="18" y="46316"/>
                    <a:pt x="13359" y="59620"/>
                    <a:pt x="29925" y="59672"/>
                  </a:cubicBezTo>
                  <a:cubicBezTo>
                    <a:pt x="42051" y="59672"/>
                    <a:pt x="52960" y="52371"/>
                    <a:pt x="57595" y="41244"/>
                  </a:cubicBezTo>
                  <a:cubicBezTo>
                    <a:pt x="62212" y="30099"/>
                    <a:pt x="59657" y="17287"/>
                    <a:pt x="51092" y="8758"/>
                  </a:cubicBezTo>
                  <a:cubicBezTo>
                    <a:pt x="45364" y="3036"/>
                    <a:pt x="37715" y="18"/>
                    <a:pt x="29925"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16" name="Google Shape;12893;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4mAAA7EwAArSgAAFMVAAAQAAAAJgAAAAgAAAD/////AAAAAA=="/>
              </a:ext>
            </a:extLst>
          </p:cNvGrpSpPr>
          <p:nvPr/>
        </p:nvGrpSpPr>
        <p:grpSpPr>
          <a:xfrm>
            <a:off x="6318250" y="3126105"/>
            <a:ext cx="294005" cy="340360"/>
            <a:chOff x="6318250" y="3126105"/>
            <a:chExt cx="294005" cy="340360"/>
          </a:xfrm>
        </p:grpSpPr>
        <p:sp>
          <p:nvSpPr>
            <p:cNvPr id="220" name="Google Shape;1289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iYAADsTAACtKAAAUxUAAAAAAAAmAAAACAAAAP//////////"/>
                </a:ext>
              </a:extLst>
            </p:cNvSpPr>
            <p:nvPr/>
          </p:nvSpPr>
          <p:spPr>
            <a:xfrm>
              <a:off x="6318250" y="3126105"/>
              <a:ext cx="294005" cy="340360"/>
            </a:xfrm>
            <a:custGeom>
              <a:avLst/>
              <a:gdLst/>
              <a:ahLst/>
              <a:cxnLst/>
              <a:rect l="0" t="0" r="294005" b="340360"/>
              <a:pathLst>
                <a:path w="294005" h="340360">
                  <a:moveTo>
                    <a:pt x="182097" y="19937"/>
                  </a:moveTo>
                  <a:lnTo>
                    <a:pt x="182097" y="151784"/>
                  </a:lnTo>
                  <a:cubicBezTo>
                    <a:pt x="182097" y="153475"/>
                    <a:pt x="182537" y="155183"/>
                    <a:pt x="183434" y="156715"/>
                  </a:cubicBezTo>
                  <a:lnTo>
                    <a:pt x="218907" y="218834"/>
                  </a:lnTo>
                  <a:lnTo>
                    <a:pt x="75150" y="218834"/>
                  </a:lnTo>
                  <a:lnTo>
                    <a:pt x="110623" y="156715"/>
                  </a:lnTo>
                  <a:cubicBezTo>
                    <a:pt x="111485" y="155183"/>
                    <a:pt x="111960" y="153475"/>
                    <a:pt x="111960" y="151784"/>
                  </a:cubicBezTo>
                  <a:lnTo>
                    <a:pt x="111960" y="19937"/>
                  </a:lnTo>
                  <a:close/>
                  <a:moveTo>
                    <a:pt x="230216" y="238772"/>
                  </a:moveTo>
                  <a:lnTo>
                    <a:pt x="272056" y="312057"/>
                  </a:lnTo>
                  <a:cubicBezTo>
                    <a:pt x="273076" y="313818"/>
                    <a:pt x="273129" y="315949"/>
                    <a:pt x="272108" y="317693"/>
                  </a:cubicBezTo>
                  <a:cubicBezTo>
                    <a:pt x="271159" y="319401"/>
                    <a:pt x="269400" y="320405"/>
                    <a:pt x="267501" y="320405"/>
                  </a:cubicBezTo>
                  <a:lnTo>
                    <a:pt x="26574" y="320405"/>
                  </a:lnTo>
                  <a:cubicBezTo>
                    <a:pt x="24604" y="320405"/>
                    <a:pt x="22845" y="319401"/>
                    <a:pt x="21896" y="317693"/>
                  </a:cubicBezTo>
                  <a:cubicBezTo>
                    <a:pt x="20875" y="315949"/>
                    <a:pt x="20875" y="313818"/>
                    <a:pt x="21896" y="312057"/>
                  </a:cubicBezTo>
                  <a:lnTo>
                    <a:pt x="63735" y="238772"/>
                  </a:lnTo>
                  <a:close/>
                  <a:moveTo>
                    <a:pt x="82958" y="0"/>
                  </a:moveTo>
                  <a:cubicBezTo>
                    <a:pt x="77436" y="0"/>
                    <a:pt x="73039" y="4474"/>
                    <a:pt x="73039" y="10004"/>
                  </a:cubicBezTo>
                  <a:cubicBezTo>
                    <a:pt x="73039" y="15481"/>
                    <a:pt x="77436" y="19937"/>
                    <a:pt x="82958" y="19937"/>
                  </a:cubicBezTo>
                  <a:lnTo>
                    <a:pt x="92051" y="19937"/>
                  </a:lnTo>
                  <a:lnTo>
                    <a:pt x="92051" y="149124"/>
                  </a:lnTo>
                  <a:lnTo>
                    <a:pt x="4643" y="302176"/>
                  </a:lnTo>
                  <a:cubicBezTo>
                    <a:pt x="17" y="310049"/>
                    <a:pt x="70" y="319824"/>
                    <a:pt x="4695" y="327697"/>
                  </a:cubicBezTo>
                  <a:cubicBezTo>
                    <a:pt x="9127" y="335517"/>
                    <a:pt x="17446" y="340360"/>
                    <a:pt x="26415" y="340360"/>
                  </a:cubicBezTo>
                  <a:cubicBezTo>
                    <a:pt x="26468" y="340360"/>
                    <a:pt x="26521" y="340360"/>
                    <a:pt x="26574" y="340360"/>
                  </a:cubicBezTo>
                  <a:lnTo>
                    <a:pt x="267448" y="340360"/>
                  </a:lnTo>
                  <a:cubicBezTo>
                    <a:pt x="267501" y="340360"/>
                    <a:pt x="267536" y="340360"/>
                    <a:pt x="267589" y="340360"/>
                  </a:cubicBezTo>
                  <a:cubicBezTo>
                    <a:pt x="276558" y="340360"/>
                    <a:pt x="284877" y="335517"/>
                    <a:pt x="289326" y="327697"/>
                  </a:cubicBezTo>
                  <a:cubicBezTo>
                    <a:pt x="293934" y="319824"/>
                    <a:pt x="293987" y="310102"/>
                    <a:pt x="289379" y="302176"/>
                  </a:cubicBezTo>
                  <a:lnTo>
                    <a:pt x="202024" y="149124"/>
                  </a:lnTo>
                  <a:lnTo>
                    <a:pt x="202024" y="19937"/>
                  </a:lnTo>
                  <a:lnTo>
                    <a:pt x="211099" y="19937"/>
                  </a:lnTo>
                  <a:cubicBezTo>
                    <a:pt x="216568" y="19937"/>
                    <a:pt x="221035" y="15481"/>
                    <a:pt x="221035" y="10004"/>
                  </a:cubicBezTo>
                  <a:cubicBezTo>
                    <a:pt x="221035" y="4474"/>
                    <a:pt x="216568" y="0"/>
                    <a:pt x="21109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19" name="Google Shape;1289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ycAAFEUAAC8JwAAcBQAAAAAAAAmAAAACAAAAP//////////"/>
                </a:ext>
              </a:extLst>
            </p:cNvSpPr>
            <p:nvPr/>
          </p:nvSpPr>
          <p:spPr>
            <a:xfrm>
              <a:off x="6435725" y="3302635"/>
              <a:ext cx="23495" cy="19685"/>
            </a:xfrm>
            <a:custGeom>
              <a:avLst/>
              <a:gdLst/>
              <a:ahLst/>
              <a:cxnLst/>
              <a:rect l="0" t="0" r="23495" b="19685"/>
              <a:pathLst>
                <a:path w="23495" h="19685">
                  <a:moveTo>
                    <a:pt x="10114" y="17"/>
                  </a:moveTo>
                  <a:cubicBezTo>
                    <a:pt x="4968" y="17"/>
                    <a:pt x="17" y="3905"/>
                    <a:pt x="17" y="9825"/>
                  </a:cubicBezTo>
                  <a:cubicBezTo>
                    <a:pt x="17" y="15275"/>
                    <a:pt x="4525" y="19685"/>
                    <a:pt x="10097" y="19685"/>
                  </a:cubicBezTo>
                  <a:cubicBezTo>
                    <a:pt x="19040" y="19685"/>
                    <a:pt x="23477" y="9096"/>
                    <a:pt x="17159" y="2916"/>
                  </a:cubicBezTo>
                  <a:cubicBezTo>
                    <a:pt x="15119" y="902"/>
                    <a:pt x="12599" y="17"/>
                    <a:pt x="10114"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18" name="Google Shape;1289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CcAAFEUAAD5JwAAcBQAAAAAAAAmAAAACAAAAP//////////"/>
                </a:ext>
              </a:extLst>
            </p:cNvSpPr>
            <p:nvPr/>
          </p:nvSpPr>
          <p:spPr>
            <a:xfrm>
              <a:off x="6474460" y="3302635"/>
              <a:ext cx="23495" cy="19685"/>
            </a:xfrm>
            <a:custGeom>
              <a:avLst/>
              <a:gdLst/>
              <a:ahLst/>
              <a:cxnLst/>
              <a:rect l="0" t="0" r="23495" b="19685"/>
              <a:pathLst>
                <a:path w="23495" h="19685">
                  <a:moveTo>
                    <a:pt x="10104" y="17"/>
                  </a:moveTo>
                  <a:cubicBezTo>
                    <a:pt x="4954" y="17"/>
                    <a:pt x="0" y="3905"/>
                    <a:pt x="0" y="9825"/>
                  </a:cubicBezTo>
                  <a:cubicBezTo>
                    <a:pt x="0" y="15275"/>
                    <a:pt x="4510" y="19685"/>
                    <a:pt x="10033" y="19685"/>
                  </a:cubicBezTo>
                  <a:cubicBezTo>
                    <a:pt x="18984" y="19685"/>
                    <a:pt x="23495" y="9096"/>
                    <a:pt x="17155" y="2916"/>
                  </a:cubicBezTo>
                  <a:cubicBezTo>
                    <a:pt x="15112" y="902"/>
                    <a:pt x="12591" y="17"/>
                    <a:pt x="10104"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17" name="Google Shape;1289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icAAB0UAADVJwAAPBQAAAAAAAAmAAAACAAAAP//////////"/>
                </a:ext>
              </a:extLst>
            </p:cNvSpPr>
            <p:nvPr/>
          </p:nvSpPr>
          <p:spPr>
            <a:xfrm>
              <a:off x="6455410" y="3269615"/>
              <a:ext cx="19685" cy="19685"/>
            </a:xfrm>
            <a:custGeom>
              <a:avLst/>
              <a:gdLst/>
              <a:ahLst/>
              <a:cxnLst/>
              <a:rect l="0" t="0" r="19685" b="19685"/>
              <a:pathLst>
                <a:path w="19685" h="19685">
                  <a:moveTo>
                    <a:pt x="9825" y="17"/>
                  </a:moveTo>
                  <a:cubicBezTo>
                    <a:pt x="4374" y="17"/>
                    <a:pt x="17" y="4413"/>
                    <a:pt x="17" y="9868"/>
                  </a:cubicBezTo>
                  <a:cubicBezTo>
                    <a:pt x="17" y="15271"/>
                    <a:pt x="4374" y="19685"/>
                    <a:pt x="9825" y="19685"/>
                  </a:cubicBezTo>
                  <a:cubicBezTo>
                    <a:pt x="15275" y="19685"/>
                    <a:pt x="19667" y="15271"/>
                    <a:pt x="19667" y="9868"/>
                  </a:cubicBezTo>
                  <a:cubicBezTo>
                    <a:pt x="19667" y="4413"/>
                    <a:pt x="15275" y="17"/>
                    <a:pt x="9825"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221" name="Google Shape;1289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kAAHoTAABjKwAAEhUAABAAAAAmAAAACAAAAP//////////"/>
              </a:ext>
            </a:extLst>
          </p:cNvSpPr>
          <p:nvPr/>
        </p:nvSpPr>
        <p:spPr>
          <a:xfrm>
            <a:off x="6712585" y="3166110"/>
            <a:ext cx="340360" cy="259080"/>
          </a:xfrm>
          <a:custGeom>
            <a:avLst/>
            <a:gdLst/>
            <a:ahLst/>
            <a:cxnLst/>
            <a:rect l="0" t="0" r="340360" b="259080"/>
            <a:pathLst>
              <a:path w="340360" h="259080">
                <a:moveTo>
                  <a:pt x="249955" y="19944"/>
                </a:moveTo>
                <a:cubicBezTo>
                  <a:pt x="263728" y="19944"/>
                  <a:pt x="273345" y="33551"/>
                  <a:pt x="268783" y="46525"/>
                </a:cubicBezTo>
                <a:cubicBezTo>
                  <a:pt x="266494" y="52950"/>
                  <a:pt x="271284" y="59762"/>
                  <a:pt x="278135" y="59815"/>
                </a:cubicBezTo>
                <a:lnTo>
                  <a:pt x="310472" y="59815"/>
                </a:lnTo>
                <a:cubicBezTo>
                  <a:pt x="315949" y="59815"/>
                  <a:pt x="320423" y="64216"/>
                  <a:pt x="320423" y="69743"/>
                </a:cubicBezTo>
                <a:lnTo>
                  <a:pt x="320423" y="189337"/>
                </a:lnTo>
                <a:cubicBezTo>
                  <a:pt x="320423" y="194864"/>
                  <a:pt x="315949" y="199336"/>
                  <a:pt x="310472" y="199336"/>
                </a:cubicBezTo>
                <a:lnTo>
                  <a:pt x="180175" y="199336"/>
                </a:lnTo>
                <a:lnTo>
                  <a:pt x="180175" y="169411"/>
                </a:lnTo>
                <a:cubicBezTo>
                  <a:pt x="202191" y="169411"/>
                  <a:pt x="220014" y="151544"/>
                  <a:pt x="220014" y="129540"/>
                </a:cubicBezTo>
                <a:cubicBezTo>
                  <a:pt x="220014" y="107536"/>
                  <a:pt x="202191" y="89687"/>
                  <a:pt x="180175" y="89687"/>
                </a:cubicBezTo>
                <a:lnTo>
                  <a:pt x="180175" y="59815"/>
                </a:lnTo>
                <a:lnTo>
                  <a:pt x="221776" y="59815"/>
                </a:lnTo>
                <a:cubicBezTo>
                  <a:pt x="228627" y="59762"/>
                  <a:pt x="233417" y="52950"/>
                  <a:pt x="231128" y="46525"/>
                </a:cubicBezTo>
                <a:cubicBezTo>
                  <a:pt x="226549" y="33551"/>
                  <a:pt x="236183" y="19944"/>
                  <a:pt x="249955" y="19944"/>
                </a:cubicBezTo>
                <a:close/>
                <a:moveTo>
                  <a:pt x="160238" y="59815"/>
                </a:moveTo>
                <a:lnTo>
                  <a:pt x="160238" y="101375"/>
                </a:lnTo>
                <a:cubicBezTo>
                  <a:pt x="160238" y="107061"/>
                  <a:pt x="164905" y="111303"/>
                  <a:pt x="170189" y="111303"/>
                </a:cubicBezTo>
                <a:cubicBezTo>
                  <a:pt x="171298" y="111303"/>
                  <a:pt x="172426" y="111127"/>
                  <a:pt x="173535" y="110722"/>
                </a:cubicBezTo>
                <a:cubicBezTo>
                  <a:pt x="175754" y="109966"/>
                  <a:pt x="177973" y="109596"/>
                  <a:pt x="180157" y="109596"/>
                </a:cubicBezTo>
                <a:cubicBezTo>
                  <a:pt x="190707" y="109596"/>
                  <a:pt x="200024" y="118080"/>
                  <a:pt x="200077" y="129434"/>
                </a:cubicBezTo>
                <a:cubicBezTo>
                  <a:pt x="200112" y="140876"/>
                  <a:pt x="190778" y="149502"/>
                  <a:pt x="180157" y="149502"/>
                </a:cubicBezTo>
                <a:cubicBezTo>
                  <a:pt x="178026" y="149502"/>
                  <a:pt x="175860" y="149150"/>
                  <a:pt x="173694" y="148410"/>
                </a:cubicBezTo>
                <a:cubicBezTo>
                  <a:pt x="173112" y="148199"/>
                  <a:pt x="172531" y="148041"/>
                  <a:pt x="171880" y="147935"/>
                </a:cubicBezTo>
                <a:cubicBezTo>
                  <a:pt x="171298" y="147829"/>
                  <a:pt x="170700" y="147777"/>
                  <a:pt x="170118" y="147777"/>
                </a:cubicBezTo>
                <a:cubicBezTo>
                  <a:pt x="164676" y="147777"/>
                  <a:pt x="160097" y="152318"/>
                  <a:pt x="160238" y="157986"/>
                </a:cubicBezTo>
                <a:lnTo>
                  <a:pt x="160238" y="199336"/>
                </a:lnTo>
                <a:lnTo>
                  <a:pt x="118655" y="199336"/>
                </a:lnTo>
                <a:cubicBezTo>
                  <a:pt x="111733" y="199336"/>
                  <a:pt x="106960" y="206130"/>
                  <a:pt x="109232" y="212626"/>
                </a:cubicBezTo>
                <a:cubicBezTo>
                  <a:pt x="113811" y="225546"/>
                  <a:pt x="104195" y="239136"/>
                  <a:pt x="90422" y="239136"/>
                </a:cubicBezTo>
                <a:cubicBezTo>
                  <a:pt x="76649" y="239136"/>
                  <a:pt x="67015" y="225546"/>
                  <a:pt x="71594" y="212626"/>
                </a:cubicBezTo>
                <a:cubicBezTo>
                  <a:pt x="73884" y="206130"/>
                  <a:pt x="69094" y="199336"/>
                  <a:pt x="62225" y="199336"/>
                </a:cubicBezTo>
                <a:lnTo>
                  <a:pt x="29941" y="199336"/>
                </a:lnTo>
                <a:cubicBezTo>
                  <a:pt x="24411" y="199336"/>
                  <a:pt x="19955" y="194864"/>
                  <a:pt x="19955" y="189337"/>
                </a:cubicBezTo>
                <a:lnTo>
                  <a:pt x="19955" y="69743"/>
                </a:lnTo>
                <a:cubicBezTo>
                  <a:pt x="19955" y="64216"/>
                  <a:pt x="24411" y="59815"/>
                  <a:pt x="29941" y="59815"/>
                </a:cubicBezTo>
                <a:lnTo>
                  <a:pt x="51798" y="59815"/>
                </a:lnTo>
                <a:cubicBezTo>
                  <a:pt x="45264" y="85005"/>
                  <a:pt x="64356" y="109613"/>
                  <a:pt x="90422" y="109613"/>
                </a:cubicBezTo>
                <a:cubicBezTo>
                  <a:pt x="116471" y="109613"/>
                  <a:pt x="135563" y="85005"/>
                  <a:pt x="129029" y="59815"/>
                </a:cubicBezTo>
                <a:close/>
                <a:moveTo>
                  <a:pt x="249955" y="18"/>
                </a:moveTo>
                <a:cubicBezTo>
                  <a:pt x="227940" y="18"/>
                  <a:pt x="210063" y="17814"/>
                  <a:pt x="210063" y="39888"/>
                </a:cubicBezTo>
                <a:lnTo>
                  <a:pt x="112702" y="39888"/>
                </a:lnTo>
                <a:cubicBezTo>
                  <a:pt x="104089" y="39888"/>
                  <a:pt x="99510" y="50028"/>
                  <a:pt x="105305" y="56470"/>
                </a:cubicBezTo>
                <a:cubicBezTo>
                  <a:pt x="116788" y="69320"/>
                  <a:pt x="107647" y="89687"/>
                  <a:pt x="90422" y="89687"/>
                </a:cubicBezTo>
                <a:cubicBezTo>
                  <a:pt x="73180" y="89687"/>
                  <a:pt x="64039" y="69320"/>
                  <a:pt x="75575" y="56470"/>
                </a:cubicBezTo>
                <a:cubicBezTo>
                  <a:pt x="81317" y="50028"/>
                  <a:pt x="76755" y="39888"/>
                  <a:pt x="68125" y="39888"/>
                </a:cubicBezTo>
                <a:lnTo>
                  <a:pt x="29941" y="39888"/>
                </a:lnTo>
                <a:cubicBezTo>
                  <a:pt x="13403" y="39888"/>
                  <a:pt x="18" y="53214"/>
                  <a:pt x="18" y="69743"/>
                </a:cubicBezTo>
                <a:lnTo>
                  <a:pt x="18" y="189337"/>
                </a:lnTo>
                <a:cubicBezTo>
                  <a:pt x="18" y="205866"/>
                  <a:pt x="13403" y="219209"/>
                  <a:pt x="29941" y="219262"/>
                </a:cubicBezTo>
                <a:lnTo>
                  <a:pt x="50530" y="219262"/>
                </a:lnTo>
                <a:cubicBezTo>
                  <a:pt x="50530" y="241266"/>
                  <a:pt x="68407" y="259080"/>
                  <a:pt x="90422" y="259080"/>
                </a:cubicBezTo>
                <a:cubicBezTo>
                  <a:pt x="112438" y="259080"/>
                  <a:pt x="130297" y="241266"/>
                  <a:pt x="130297" y="219262"/>
                </a:cubicBezTo>
                <a:lnTo>
                  <a:pt x="310472" y="219262"/>
                </a:lnTo>
                <a:cubicBezTo>
                  <a:pt x="326957" y="219209"/>
                  <a:pt x="340360" y="205866"/>
                  <a:pt x="340360" y="189337"/>
                </a:cubicBezTo>
                <a:lnTo>
                  <a:pt x="340360" y="69743"/>
                </a:lnTo>
                <a:cubicBezTo>
                  <a:pt x="340360" y="53214"/>
                  <a:pt x="326957" y="39888"/>
                  <a:pt x="310472" y="39888"/>
                </a:cubicBezTo>
                <a:lnTo>
                  <a:pt x="289848" y="39888"/>
                </a:lnTo>
                <a:cubicBezTo>
                  <a:pt x="289848" y="17814"/>
                  <a:pt x="271971" y="18"/>
                  <a:pt x="249955"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22" name="Google Shape;1289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ysAADoTAADZLQAAUhUAABAAAAAmAAAACAAAAP//////////"/>
              </a:ext>
            </a:extLst>
          </p:cNvSpPr>
          <p:nvPr/>
        </p:nvSpPr>
        <p:spPr>
          <a:xfrm>
            <a:off x="7139305" y="3125470"/>
            <a:ext cx="313690" cy="340360"/>
          </a:xfrm>
          <a:custGeom>
            <a:avLst/>
            <a:gdLst/>
            <a:ahLst/>
            <a:cxnLst/>
            <a:rect l="0" t="0" r="313690" b="340360"/>
            <a:pathLst>
              <a:path w="313690" h="340360">
                <a:moveTo>
                  <a:pt x="124730" y="24956"/>
                </a:moveTo>
                <a:cubicBezTo>
                  <a:pt x="133174" y="30750"/>
                  <a:pt x="144750" y="40806"/>
                  <a:pt x="150116" y="54789"/>
                </a:cubicBezTo>
                <a:cubicBezTo>
                  <a:pt x="155429" y="68773"/>
                  <a:pt x="153529" y="83936"/>
                  <a:pt x="151136" y="93993"/>
                </a:cubicBezTo>
                <a:cubicBezTo>
                  <a:pt x="142692" y="88128"/>
                  <a:pt x="131099" y="78142"/>
                  <a:pt x="125750" y="64159"/>
                </a:cubicBezTo>
                <a:cubicBezTo>
                  <a:pt x="120385" y="50158"/>
                  <a:pt x="122338" y="34959"/>
                  <a:pt x="124730" y="24956"/>
                </a:cubicBezTo>
                <a:close/>
                <a:moveTo>
                  <a:pt x="221260" y="97444"/>
                </a:moveTo>
                <a:cubicBezTo>
                  <a:pt x="224690" y="97444"/>
                  <a:pt x="228121" y="97726"/>
                  <a:pt x="231551" y="98290"/>
                </a:cubicBezTo>
                <a:cubicBezTo>
                  <a:pt x="267668" y="104137"/>
                  <a:pt x="292438" y="139237"/>
                  <a:pt x="286738" y="176520"/>
                </a:cubicBezTo>
                <a:cubicBezTo>
                  <a:pt x="276394" y="244201"/>
                  <a:pt x="256779" y="290308"/>
                  <a:pt x="230073" y="309822"/>
                </a:cubicBezTo>
                <a:cubicBezTo>
                  <a:pt x="220362" y="316937"/>
                  <a:pt x="209860" y="320424"/>
                  <a:pt x="198161" y="320424"/>
                </a:cubicBezTo>
                <a:cubicBezTo>
                  <a:pt x="194801" y="320424"/>
                  <a:pt x="191352" y="320124"/>
                  <a:pt x="187781" y="319561"/>
                </a:cubicBezTo>
                <a:cubicBezTo>
                  <a:pt x="178017" y="317958"/>
                  <a:pt x="170312" y="313978"/>
                  <a:pt x="164207" y="307391"/>
                </a:cubicBezTo>
                <a:cubicBezTo>
                  <a:pt x="162237" y="305260"/>
                  <a:pt x="159563" y="304186"/>
                  <a:pt x="156889" y="304186"/>
                </a:cubicBezTo>
                <a:cubicBezTo>
                  <a:pt x="154233" y="304186"/>
                  <a:pt x="151558" y="305260"/>
                  <a:pt x="149588" y="307391"/>
                </a:cubicBezTo>
                <a:cubicBezTo>
                  <a:pt x="143484" y="314031"/>
                  <a:pt x="135725" y="318011"/>
                  <a:pt x="125962" y="319561"/>
                </a:cubicBezTo>
                <a:cubicBezTo>
                  <a:pt x="122408" y="320124"/>
                  <a:pt x="118960" y="320424"/>
                  <a:pt x="115600" y="320424"/>
                </a:cubicBezTo>
                <a:cubicBezTo>
                  <a:pt x="103918" y="320424"/>
                  <a:pt x="93416" y="316937"/>
                  <a:pt x="83669" y="309822"/>
                </a:cubicBezTo>
                <a:cubicBezTo>
                  <a:pt x="56947" y="290308"/>
                  <a:pt x="37401" y="244254"/>
                  <a:pt x="27040" y="176520"/>
                </a:cubicBezTo>
                <a:cubicBezTo>
                  <a:pt x="21357" y="139237"/>
                  <a:pt x="46110" y="104137"/>
                  <a:pt x="82244" y="98290"/>
                </a:cubicBezTo>
                <a:cubicBezTo>
                  <a:pt x="85657" y="97726"/>
                  <a:pt x="89105" y="97444"/>
                  <a:pt x="92536" y="97444"/>
                </a:cubicBezTo>
                <a:cubicBezTo>
                  <a:pt x="106645" y="97444"/>
                  <a:pt x="120473" y="102129"/>
                  <a:pt x="131802" y="110952"/>
                </a:cubicBezTo>
                <a:cubicBezTo>
                  <a:pt x="139209" y="116588"/>
                  <a:pt x="148058" y="119406"/>
                  <a:pt x="156889" y="119406"/>
                </a:cubicBezTo>
                <a:cubicBezTo>
                  <a:pt x="165738" y="119406"/>
                  <a:pt x="174587" y="116588"/>
                  <a:pt x="181993" y="110952"/>
                </a:cubicBezTo>
                <a:cubicBezTo>
                  <a:pt x="193323" y="102129"/>
                  <a:pt x="207150" y="97444"/>
                  <a:pt x="221260" y="97444"/>
                </a:cubicBezTo>
                <a:close/>
                <a:moveTo>
                  <a:pt x="118960" y="0"/>
                </a:moveTo>
                <a:cubicBezTo>
                  <a:pt x="115107" y="0"/>
                  <a:pt x="111448" y="2254"/>
                  <a:pt x="109812" y="6076"/>
                </a:cubicBezTo>
                <a:cubicBezTo>
                  <a:pt x="109214" y="7467"/>
                  <a:pt x="95351" y="40542"/>
                  <a:pt x="107155" y="71274"/>
                </a:cubicBezTo>
                <a:cubicBezTo>
                  <a:pt x="108264" y="74092"/>
                  <a:pt x="109548" y="76857"/>
                  <a:pt x="110973" y="79569"/>
                </a:cubicBezTo>
                <a:cubicBezTo>
                  <a:pt x="104939" y="78195"/>
                  <a:pt x="98764" y="77508"/>
                  <a:pt x="92571" y="77508"/>
                </a:cubicBezTo>
                <a:cubicBezTo>
                  <a:pt x="88032" y="77508"/>
                  <a:pt x="83494" y="77878"/>
                  <a:pt x="78990" y="78618"/>
                </a:cubicBezTo>
                <a:cubicBezTo>
                  <a:pt x="32141" y="86173"/>
                  <a:pt x="0" y="131417"/>
                  <a:pt x="7336" y="179496"/>
                </a:cubicBezTo>
                <a:cubicBezTo>
                  <a:pt x="12543" y="213786"/>
                  <a:pt x="20196" y="243250"/>
                  <a:pt x="30013" y="267026"/>
                </a:cubicBezTo>
                <a:cubicBezTo>
                  <a:pt x="41184" y="293989"/>
                  <a:pt x="55258" y="313819"/>
                  <a:pt x="71883" y="325936"/>
                </a:cubicBezTo>
                <a:cubicBezTo>
                  <a:pt x="85024" y="335517"/>
                  <a:pt x="99679" y="340342"/>
                  <a:pt x="115600" y="340342"/>
                </a:cubicBezTo>
                <a:cubicBezTo>
                  <a:pt x="119998" y="340342"/>
                  <a:pt x="124501" y="339973"/>
                  <a:pt x="129093" y="339233"/>
                </a:cubicBezTo>
                <a:cubicBezTo>
                  <a:pt x="139719" y="337489"/>
                  <a:pt x="149008" y="333597"/>
                  <a:pt x="156819" y="327592"/>
                </a:cubicBezTo>
                <a:cubicBezTo>
                  <a:pt x="164682" y="333597"/>
                  <a:pt x="173971" y="337489"/>
                  <a:pt x="184597" y="339233"/>
                </a:cubicBezTo>
                <a:cubicBezTo>
                  <a:pt x="189065" y="339920"/>
                  <a:pt x="193516" y="340307"/>
                  <a:pt x="198090" y="340360"/>
                </a:cubicBezTo>
                <a:cubicBezTo>
                  <a:pt x="213976" y="340360"/>
                  <a:pt x="228631" y="335517"/>
                  <a:pt x="241755" y="325883"/>
                </a:cubicBezTo>
                <a:cubicBezTo>
                  <a:pt x="258380" y="313767"/>
                  <a:pt x="272506" y="293989"/>
                  <a:pt x="283660" y="267026"/>
                </a:cubicBezTo>
                <a:cubicBezTo>
                  <a:pt x="293547" y="243250"/>
                  <a:pt x="301199" y="213786"/>
                  <a:pt x="306407" y="179549"/>
                </a:cubicBezTo>
                <a:cubicBezTo>
                  <a:pt x="313672" y="131470"/>
                  <a:pt x="281601" y="86173"/>
                  <a:pt x="234735" y="78618"/>
                </a:cubicBezTo>
                <a:cubicBezTo>
                  <a:pt x="230214" y="77860"/>
                  <a:pt x="225658" y="77491"/>
                  <a:pt x="221136" y="77491"/>
                </a:cubicBezTo>
                <a:cubicBezTo>
                  <a:pt x="204723" y="77491"/>
                  <a:pt x="188590" y="82334"/>
                  <a:pt x="174763" y="91597"/>
                </a:cubicBezTo>
                <a:cubicBezTo>
                  <a:pt x="180023" y="79674"/>
                  <a:pt x="188415" y="68984"/>
                  <a:pt x="199850" y="59527"/>
                </a:cubicBezTo>
                <a:cubicBezTo>
                  <a:pt x="207713" y="52923"/>
                  <a:pt x="216474" y="47516"/>
                  <a:pt x="225922" y="43412"/>
                </a:cubicBezTo>
                <a:cubicBezTo>
                  <a:pt x="231023" y="41387"/>
                  <a:pt x="233574" y="35646"/>
                  <a:pt x="231604" y="30486"/>
                </a:cubicBezTo>
                <a:cubicBezTo>
                  <a:pt x="230109" y="26541"/>
                  <a:pt x="226344" y="24110"/>
                  <a:pt x="222368" y="24110"/>
                </a:cubicBezTo>
                <a:cubicBezTo>
                  <a:pt x="221172" y="24110"/>
                  <a:pt x="219940" y="24339"/>
                  <a:pt x="218761" y="24797"/>
                </a:cubicBezTo>
                <a:cubicBezTo>
                  <a:pt x="218111" y="25008"/>
                  <a:pt x="203456" y="30750"/>
                  <a:pt x="187676" y="43677"/>
                </a:cubicBezTo>
                <a:cubicBezTo>
                  <a:pt x="181993" y="48308"/>
                  <a:pt x="176733" y="53521"/>
                  <a:pt x="172001" y="59104"/>
                </a:cubicBezTo>
                <a:cubicBezTo>
                  <a:pt x="171209" y="55212"/>
                  <a:pt x="170101" y="51338"/>
                  <a:pt x="168711" y="47622"/>
                </a:cubicBezTo>
                <a:cubicBezTo>
                  <a:pt x="156924" y="16872"/>
                  <a:pt x="124519" y="1567"/>
                  <a:pt x="123147" y="916"/>
                </a:cubicBezTo>
                <a:cubicBezTo>
                  <a:pt x="121775" y="299"/>
                  <a:pt x="120367" y="0"/>
                  <a:pt x="1189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223" name="Google Shape;12900;p73"/>
          <p:cNvGrpSpPr>
            <a:extLst>
              <a:ext uri="smNativeData">
                <pr:smNativeData xmlns:pr="smNativeData" xmlns="smNativeData" val="SMDATA_6_r2NKZxMAAAAlAAAAAQAAAA8BAAAAkAAAAEgAAACQAAAASAAAAAAAAAAAAAAAAAAAABcAAAAUAAAAAAAAAAAAAAD/fwAA/38AAAAAAAAJAAAABAAAACV1yj8fAAAAVAAAAAAAAAAAAAAAAAAAAAAAAAAAAAAAAAAAAAAAAAAAAAAAAAAAAAAAAAAAAAAAAAAAAAAAAAAAAAAAAAAAAAAAAAAAAAAAAAAAAAAAAAAAAAAAAAAAACEAAAAYAAAAFAAAAHkuAAA9EwAAgzAAAFEVAAAQAAAAJgAAAAgAAAD/////AAAAAA=="/>
              </a:ext>
            </a:extLst>
          </p:cNvGrpSpPr>
          <p:nvPr/>
        </p:nvGrpSpPr>
        <p:grpSpPr>
          <a:xfrm>
            <a:off x="7554595" y="3127375"/>
            <a:ext cx="331470" cy="337820"/>
            <a:chOff x="7554595" y="3127375"/>
            <a:chExt cx="331470" cy="337820"/>
          </a:xfrm>
        </p:grpSpPr>
        <p:sp>
          <p:nvSpPr>
            <p:cNvPr id="227" name="Google Shape;1290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8AAD0TAADbLwAA1hMAAAAAAAAmAAAACAAAAP//////////"/>
                </a:ext>
              </a:extLst>
            </p:cNvSpPr>
            <p:nvPr/>
          </p:nvSpPr>
          <p:spPr>
            <a:xfrm>
              <a:off x="7739380" y="3127375"/>
              <a:ext cx="40005" cy="97155"/>
            </a:xfrm>
            <a:custGeom>
              <a:avLst/>
              <a:gdLst/>
              <a:ahLst/>
              <a:cxnLst/>
              <a:rect l="0" t="0" r="40005" b="97155"/>
              <a:pathLst>
                <a:path w="40005" h="97155">
                  <a:moveTo>
                    <a:pt x="26670" y="0"/>
                  </a:moveTo>
                  <a:lnTo>
                    <a:pt x="20011" y="7434"/>
                  </a:lnTo>
                  <a:lnTo>
                    <a:pt x="13282" y="14745"/>
                  </a:lnTo>
                  <a:cubicBezTo>
                    <a:pt x="15048" y="16344"/>
                    <a:pt x="20011" y="22074"/>
                    <a:pt x="20011" y="27329"/>
                  </a:cubicBezTo>
                  <a:cubicBezTo>
                    <a:pt x="20011" y="32531"/>
                    <a:pt x="15048" y="38260"/>
                    <a:pt x="13335" y="39807"/>
                  </a:cubicBezTo>
                  <a:cubicBezTo>
                    <a:pt x="12010" y="41020"/>
                    <a:pt x="0" y="52110"/>
                    <a:pt x="0" y="67136"/>
                  </a:cubicBezTo>
                  <a:cubicBezTo>
                    <a:pt x="0" y="82093"/>
                    <a:pt x="11957" y="93183"/>
                    <a:pt x="13335" y="94413"/>
                  </a:cubicBezTo>
                  <a:cubicBezTo>
                    <a:pt x="15295" y="96241"/>
                    <a:pt x="17785" y="97155"/>
                    <a:pt x="20258" y="97155"/>
                  </a:cubicBezTo>
                  <a:cubicBezTo>
                    <a:pt x="22996" y="97155"/>
                    <a:pt x="25733" y="96047"/>
                    <a:pt x="27676" y="93868"/>
                  </a:cubicBezTo>
                  <a:cubicBezTo>
                    <a:pt x="31474" y="89685"/>
                    <a:pt x="30997" y="83217"/>
                    <a:pt x="26670" y="79597"/>
                  </a:cubicBezTo>
                  <a:cubicBezTo>
                    <a:pt x="25292" y="78332"/>
                    <a:pt x="20011" y="72549"/>
                    <a:pt x="20011" y="67136"/>
                  </a:cubicBezTo>
                  <a:cubicBezTo>
                    <a:pt x="20011" y="61881"/>
                    <a:pt x="24956" y="56152"/>
                    <a:pt x="26670" y="54605"/>
                  </a:cubicBezTo>
                  <a:cubicBezTo>
                    <a:pt x="28012" y="53393"/>
                    <a:pt x="40005" y="42303"/>
                    <a:pt x="40005" y="27329"/>
                  </a:cubicBezTo>
                  <a:cubicBezTo>
                    <a:pt x="40005" y="12320"/>
                    <a:pt x="28065" y="1230"/>
                    <a:pt x="266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26" name="Google Shape;1290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S8AAD0TAAB8LwAA1hMAAAAAAAAmAAAACAAAAP//////////"/>
                </a:ext>
              </a:extLst>
            </p:cNvSpPr>
            <p:nvPr/>
          </p:nvSpPr>
          <p:spPr>
            <a:xfrm>
              <a:off x="7679055" y="3127375"/>
              <a:ext cx="40005" cy="97155"/>
            </a:xfrm>
            <a:custGeom>
              <a:avLst/>
              <a:gdLst/>
              <a:ahLst/>
              <a:cxnLst/>
              <a:rect l="0" t="0" r="40005" b="97155"/>
              <a:pathLst>
                <a:path w="40005" h="97155">
                  <a:moveTo>
                    <a:pt x="26658" y="0"/>
                  </a:moveTo>
                  <a:lnTo>
                    <a:pt x="20002" y="7434"/>
                  </a:lnTo>
                  <a:lnTo>
                    <a:pt x="13276" y="14745"/>
                  </a:lnTo>
                  <a:cubicBezTo>
                    <a:pt x="15041" y="16344"/>
                    <a:pt x="20002" y="22074"/>
                    <a:pt x="20002" y="27329"/>
                  </a:cubicBezTo>
                  <a:cubicBezTo>
                    <a:pt x="20002" y="32531"/>
                    <a:pt x="15041" y="38260"/>
                    <a:pt x="13329" y="39807"/>
                  </a:cubicBezTo>
                  <a:cubicBezTo>
                    <a:pt x="12005" y="41020"/>
                    <a:pt x="0" y="52110"/>
                    <a:pt x="0" y="67136"/>
                  </a:cubicBezTo>
                  <a:cubicBezTo>
                    <a:pt x="0" y="82093"/>
                    <a:pt x="11952" y="93183"/>
                    <a:pt x="13329" y="94413"/>
                  </a:cubicBezTo>
                  <a:cubicBezTo>
                    <a:pt x="15288" y="96241"/>
                    <a:pt x="17778" y="97155"/>
                    <a:pt x="20249" y="97155"/>
                  </a:cubicBezTo>
                  <a:cubicBezTo>
                    <a:pt x="22986" y="97155"/>
                    <a:pt x="25722" y="96047"/>
                    <a:pt x="27682" y="93868"/>
                  </a:cubicBezTo>
                  <a:cubicBezTo>
                    <a:pt x="31460" y="89685"/>
                    <a:pt x="30983" y="83217"/>
                    <a:pt x="26658" y="79597"/>
                  </a:cubicBezTo>
                  <a:cubicBezTo>
                    <a:pt x="25281" y="78332"/>
                    <a:pt x="20002" y="72549"/>
                    <a:pt x="20002" y="67136"/>
                  </a:cubicBezTo>
                  <a:cubicBezTo>
                    <a:pt x="20002" y="61881"/>
                    <a:pt x="24963" y="56152"/>
                    <a:pt x="26658" y="54605"/>
                  </a:cubicBezTo>
                  <a:cubicBezTo>
                    <a:pt x="27999" y="53393"/>
                    <a:pt x="39987" y="42303"/>
                    <a:pt x="39987" y="27329"/>
                  </a:cubicBezTo>
                  <a:cubicBezTo>
                    <a:pt x="39987" y="12320"/>
                    <a:pt x="28052" y="1230"/>
                    <a:pt x="2665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25" name="Google Shape;1290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y4AAD0TAAAeLwAA1hMAAAAAAAAmAAAACAAAAP//////////"/>
                </a:ext>
              </a:extLst>
            </p:cNvSpPr>
            <p:nvPr/>
          </p:nvSpPr>
          <p:spPr>
            <a:xfrm>
              <a:off x="7619365" y="3127375"/>
              <a:ext cx="40005" cy="97155"/>
            </a:xfrm>
            <a:custGeom>
              <a:avLst/>
              <a:gdLst/>
              <a:ahLst/>
              <a:cxnLst/>
              <a:rect l="0" t="0" r="40005" b="97155"/>
              <a:pathLst>
                <a:path w="40005" h="97155">
                  <a:moveTo>
                    <a:pt x="26658" y="0"/>
                  </a:moveTo>
                  <a:lnTo>
                    <a:pt x="20002" y="7434"/>
                  </a:lnTo>
                  <a:lnTo>
                    <a:pt x="13276" y="14745"/>
                  </a:lnTo>
                  <a:cubicBezTo>
                    <a:pt x="15041" y="16344"/>
                    <a:pt x="20002" y="22074"/>
                    <a:pt x="20002" y="27329"/>
                  </a:cubicBezTo>
                  <a:cubicBezTo>
                    <a:pt x="20002" y="32531"/>
                    <a:pt x="15041" y="38260"/>
                    <a:pt x="13329" y="39807"/>
                  </a:cubicBezTo>
                  <a:cubicBezTo>
                    <a:pt x="12005" y="41020"/>
                    <a:pt x="17" y="52110"/>
                    <a:pt x="17" y="67136"/>
                  </a:cubicBezTo>
                  <a:cubicBezTo>
                    <a:pt x="17" y="82093"/>
                    <a:pt x="11952" y="93183"/>
                    <a:pt x="13329" y="94413"/>
                  </a:cubicBezTo>
                  <a:cubicBezTo>
                    <a:pt x="15288" y="96241"/>
                    <a:pt x="17778" y="97155"/>
                    <a:pt x="20267" y="97155"/>
                  </a:cubicBezTo>
                  <a:cubicBezTo>
                    <a:pt x="23003" y="97155"/>
                    <a:pt x="25722" y="96047"/>
                    <a:pt x="27682" y="93868"/>
                  </a:cubicBezTo>
                  <a:cubicBezTo>
                    <a:pt x="31460" y="89685"/>
                    <a:pt x="30983" y="83217"/>
                    <a:pt x="26658" y="79597"/>
                  </a:cubicBezTo>
                  <a:cubicBezTo>
                    <a:pt x="25281" y="78332"/>
                    <a:pt x="20002" y="72549"/>
                    <a:pt x="20002" y="67136"/>
                  </a:cubicBezTo>
                  <a:cubicBezTo>
                    <a:pt x="20002" y="61881"/>
                    <a:pt x="24963" y="56152"/>
                    <a:pt x="26658" y="54605"/>
                  </a:cubicBezTo>
                  <a:cubicBezTo>
                    <a:pt x="27999" y="53393"/>
                    <a:pt x="39987" y="42303"/>
                    <a:pt x="39987" y="27329"/>
                  </a:cubicBezTo>
                  <a:cubicBezTo>
                    <a:pt x="39987" y="12320"/>
                    <a:pt x="28052" y="1230"/>
                    <a:pt x="2665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24" name="Google Shape;1290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S4AAPcTAACDMAAAURUAAAAAAAAmAAAACAAAAP//////////"/>
                </a:ext>
              </a:extLst>
            </p:cNvSpPr>
            <p:nvPr/>
          </p:nvSpPr>
          <p:spPr>
            <a:xfrm>
              <a:off x="7554595" y="3245485"/>
              <a:ext cx="331470" cy="219710"/>
            </a:xfrm>
            <a:custGeom>
              <a:avLst/>
              <a:gdLst/>
              <a:ahLst/>
              <a:cxnLst/>
              <a:rect l="0" t="0" r="331470" b="219710"/>
              <a:pathLst>
                <a:path w="331470" h="219710">
                  <a:moveTo>
                    <a:pt x="288005" y="39802"/>
                  </a:moveTo>
                  <a:cubicBezTo>
                    <a:pt x="294509" y="39802"/>
                    <a:pt x="299990" y="41701"/>
                    <a:pt x="303745" y="45412"/>
                  </a:cubicBezTo>
                  <a:cubicBezTo>
                    <a:pt x="310601" y="52307"/>
                    <a:pt x="309702" y="62983"/>
                    <a:pt x="308539" y="68717"/>
                  </a:cubicBezTo>
                  <a:cubicBezTo>
                    <a:pt x="306248" y="80078"/>
                    <a:pt x="299532" y="91827"/>
                    <a:pt x="289591" y="101747"/>
                  </a:cubicBezTo>
                  <a:cubicBezTo>
                    <a:pt x="278364" y="113021"/>
                    <a:pt x="264633" y="120021"/>
                    <a:pt x="252700" y="121305"/>
                  </a:cubicBezTo>
                  <a:cubicBezTo>
                    <a:pt x="265373" y="97825"/>
                    <a:pt x="273887" y="70475"/>
                    <a:pt x="277500" y="41262"/>
                  </a:cubicBezTo>
                  <a:cubicBezTo>
                    <a:pt x="281201" y="40294"/>
                    <a:pt x="284726" y="39802"/>
                    <a:pt x="288005" y="39802"/>
                  </a:cubicBezTo>
                  <a:close/>
                  <a:moveTo>
                    <a:pt x="259257" y="19910"/>
                  </a:moveTo>
                  <a:cubicBezTo>
                    <a:pt x="257653" y="58744"/>
                    <a:pt x="246743" y="94800"/>
                    <a:pt x="228747" y="122888"/>
                  </a:cubicBezTo>
                  <a:cubicBezTo>
                    <a:pt x="228218" y="123521"/>
                    <a:pt x="227742" y="124277"/>
                    <a:pt x="227372" y="125016"/>
                  </a:cubicBezTo>
                  <a:cubicBezTo>
                    <a:pt x="218383" y="138611"/>
                    <a:pt x="207737" y="150237"/>
                    <a:pt x="195699" y="159330"/>
                  </a:cubicBezTo>
                  <a:lnTo>
                    <a:pt x="83722" y="159330"/>
                  </a:lnTo>
                  <a:cubicBezTo>
                    <a:pt x="46426" y="131224"/>
                    <a:pt x="22579" y="78759"/>
                    <a:pt x="20181" y="19910"/>
                  </a:cubicBezTo>
                  <a:close/>
                  <a:moveTo>
                    <a:pt x="233488" y="179240"/>
                  </a:moveTo>
                  <a:lnTo>
                    <a:pt x="226086" y="194313"/>
                  </a:lnTo>
                  <a:cubicBezTo>
                    <a:pt x="224394" y="197672"/>
                    <a:pt x="220992" y="199783"/>
                    <a:pt x="217255" y="199783"/>
                  </a:cubicBezTo>
                  <a:lnTo>
                    <a:pt x="62237" y="199783"/>
                  </a:lnTo>
                  <a:cubicBezTo>
                    <a:pt x="58447" y="199783"/>
                    <a:pt x="54992" y="197672"/>
                    <a:pt x="53336" y="194313"/>
                  </a:cubicBezTo>
                  <a:lnTo>
                    <a:pt x="45950" y="179240"/>
                  </a:lnTo>
                  <a:close/>
                  <a:moveTo>
                    <a:pt x="10029" y="0"/>
                  </a:moveTo>
                  <a:cubicBezTo>
                    <a:pt x="4495" y="0"/>
                    <a:pt x="18" y="4467"/>
                    <a:pt x="18" y="9937"/>
                  </a:cubicBezTo>
                  <a:cubicBezTo>
                    <a:pt x="18" y="69139"/>
                    <a:pt x="20181" y="123908"/>
                    <a:pt x="53935" y="159330"/>
                  </a:cubicBezTo>
                  <a:lnTo>
                    <a:pt x="10029" y="159330"/>
                  </a:lnTo>
                  <a:cubicBezTo>
                    <a:pt x="4495" y="159330"/>
                    <a:pt x="18" y="163780"/>
                    <a:pt x="18" y="169250"/>
                  </a:cubicBezTo>
                  <a:cubicBezTo>
                    <a:pt x="18" y="174773"/>
                    <a:pt x="4495" y="179240"/>
                    <a:pt x="10029" y="179240"/>
                  </a:cubicBezTo>
                  <a:lnTo>
                    <a:pt x="23760" y="179240"/>
                  </a:lnTo>
                  <a:lnTo>
                    <a:pt x="35463" y="203142"/>
                  </a:lnTo>
                  <a:lnTo>
                    <a:pt x="35463" y="203248"/>
                  </a:lnTo>
                  <a:cubicBezTo>
                    <a:pt x="40504" y="213290"/>
                    <a:pt x="50815" y="219710"/>
                    <a:pt x="62096" y="219710"/>
                  </a:cubicBezTo>
                  <a:cubicBezTo>
                    <a:pt x="62131" y="219710"/>
                    <a:pt x="62184" y="219710"/>
                    <a:pt x="62237" y="219710"/>
                  </a:cubicBezTo>
                  <a:lnTo>
                    <a:pt x="217255" y="219710"/>
                  </a:lnTo>
                  <a:cubicBezTo>
                    <a:pt x="217308" y="219710"/>
                    <a:pt x="217361" y="219710"/>
                    <a:pt x="217396" y="219710"/>
                  </a:cubicBezTo>
                  <a:cubicBezTo>
                    <a:pt x="228677" y="219710"/>
                    <a:pt x="238988" y="213290"/>
                    <a:pt x="244029" y="203195"/>
                  </a:cubicBezTo>
                  <a:lnTo>
                    <a:pt x="244029" y="203142"/>
                  </a:lnTo>
                  <a:lnTo>
                    <a:pt x="255732" y="179240"/>
                  </a:lnTo>
                  <a:lnTo>
                    <a:pt x="269463" y="179240"/>
                  </a:lnTo>
                  <a:cubicBezTo>
                    <a:pt x="274997" y="179240"/>
                    <a:pt x="279474" y="174773"/>
                    <a:pt x="279474" y="169250"/>
                  </a:cubicBezTo>
                  <a:cubicBezTo>
                    <a:pt x="279474" y="163727"/>
                    <a:pt x="274997" y="159330"/>
                    <a:pt x="269463" y="159330"/>
                  </a:cubicBezTo>
                  <a:lnTo>
                    <a:pt x="225557" y="159330"/>
                  </a:lnTo>
                  <a:cubicBezTo>
                    <a:pt x="231091" y="153473"/>
                    <a:pt x="236203" y="147265"/>
                    <a:pt x="240838" y="140740"/>
                  </a:cubicBezTo>
                  <a:cubicBezTo>
                    <a:pt x="243447" y="141162"/>
                    <a:pt x="246108" y="141373"/>
                    <a:pt x="248770" y="141373"/>
                  </a:cubicBezTo>
                  <a:cubicBezTo>
                    <a:pt x="266907" y="141373"/>
                    <a:pt x="287353" y="132192"/>
                    <a:pt x="303745" y="115888"/>
                  </a:cubicBezTo>
                  <a:cubicBezTo>
                    <a:pt x="316400" y="103189"/>
                    <a:pt x="325089" y="87835"/>
                    <a:pt x="328174" y="72656"/>
                  </a:cubicBezTo>
                  <a:cubicBezTo>
                    <a:pt x="331470" y="55983"/>
                    <a:pt x="327857" y="41314"/>
                    <a:pt x="317845" y="31395"/>
                  </a:cubicBezTo>
                  <a:cubicBezTo>
                    <a:pt x="310284" y="23797"/>
                    <a:pt x="299867" y="19910"/>
                    <a:pt x="288093" y="19910"/>
                  </a:cubicBezTo>
                  <a:cubicBezTo>
                    <a:pt x="285202" y="19910"/>
                    <a:pt x="282241" y="20138"/>
                    <a:pt x="279210" y="20613"/>
                  </a:cubicBezTo>
                  <a:cubicBezTo>
                    <a:pt x="279368" y="17096"/>
                    <a:pt x="279421" y="13543"/>
                    <a:pt x="279421" y="9937"/>
                  </a:cubicBezTo>
                  <a:cubicBezTo>
                    <a:pt x="279421" y="4467"/>
                    <a:pt x="274944" y="0"/>
                    <a:pt x="2694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28" name="Google Shape;12905;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8xAAA7EwAAJzMAAFMVAAAQAAAAJgAAAAgAAAD/////AAAAAA=="/>
              </a:ext>
            </a:extLst>
          </p:cNvGrpSpPr>
          <p:nvPr/>
        </p:nvGrpSpPr>
        <p:grpSpPr>
          <a:xfrm>
            <a:off x="7974965" y="3126105"/>
            <a:ext cx="340360" cy="340360"/>
            <a:chOff x="7974965" y="3126105"/>
            <a:chExt cx="340360" cy="340360"/>
          </a:xfrm>
        </p:grpSpPr>
        <p:sp>
          <p:nvSpPr>
            <p:cNvPr id="232" name="Google Shape;1290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zEAADsTAAAnMwAAUxUAAAAAAAAmAAAACAAAAP//////////"/>
                </a:ext>
              </a:extLst>
            </p:cNvSpPr>
            <p:nvPr/>
          </p:nvSpPr>
          <p:spPr>
            <a:xfrm>
              <a:off x="7974965" y="3126105"/>
              <a:ext cx="340360" cy="340360"/>
            </a:xfrm>
            <a:custGeom>
              <a:avLst/>
              <a:gdLst/>
              <a:ahLst/>
              <a:cxnLst/>
              <a:rect l="0" t="0" r="340360" b="340360"/>
              <a:pathLst>
                <a:path w="340360" h="340360">
                  <a:moveTo>
                    <a:pt x="170180" y="19937"/>
                  </a:moveTo>
                  <a:cubicBezTo>
                    <a:pt x="253025" y="19937"/>
                    <a:pt x="320406" y="87322"/>
                    <a:pt x="320406" y="170171"/>
                  </a:cubicBezTo>
                  <a:cubicBezTo>
                    <a:pt x="320406" y="253038"/>
                    <a:pt x="253025" y="320405"/>
                    <a:pt x="170180" y="320405"/>
                  </a:cubicBezTo>
                  <a:cubicBezTo>
                    <a:pt x="87335" y="320405"/>
                    <a:pt x="19954" y="253038"/>
                    <a:pt x="19954" y="170171"/>
                  </a:cubicBezTo>
                  <a:cubicBezTo>
                    <a:pt x="19954" y="87322"/>
                    <a:pt x="87335" y="19937"/>
                    <a:pt x="170180" y="19937"/>
                  </a:cubicBezTo>
                  <a:close/>
                  <a:moveTo>
                    <a:pt x="170180" y="0"/>
                  </a:moveTo>
                  <a:cubicBezTo>
                    <a:pt x="124936" y="0"/>
                    <a:pt x="82228" y="17771"/>
                    <a:pt x="49999" y="49984"/>
                  </a:cubicBezTo>
                  <a:cubicBezTo>
                    <a:pt x="17770" y="82215"/>
                    <a:pt x="18" y="124925"/>
                    <a:pt x="18" y="170171"/>
                  </a:cubicBezTo>
                  <a:cubicBezTo>
                    <a:pt x="18" y="215435"/>
                    <a:pt x="17770" y="258145"/>
                    <a:pt x="49999" y="290358"/>
                  </a:cubicBezTo>
                  <a:cubicBezTo>
                    <a:pt x="82228" y="322589"/>
                    <a:pt x="124936" y="340360"/>
                    <a:pt x="170180" y="340360"/>
                  </a:cubicBezTo>
                  <a:cubicBezTo>
                    <a:pt x="215442" y="340360"/>
                    <a:pt x="258132" y="322589"/>
                    <a:pt x="290361" y="290358"/>
                  </a:cubicBezTo>
                  <a:cubicBezTo>
                    <a:pt x="322590" y="258145"/>
                    <a:pt x="340342" y="215435"/>
                    <a:pt x="340342" y="170171"/>
                  </a:cubicBezTo>
                  <a:cubicBezTo>
                    <a:pt x="340342" y="124925"/>
                    <a:pt x="322590" y="82215"/>
                    <a:pt x="290361" y="49984"/>
                  </a:cubicBezTo>
                  <a:cubicBezTo>
                    <a:pt x="258132" y="17771"/>
                    <a:pt x="215442" y="0"/>
                    <a:pt x="17018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31" name="Google Shape;1290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jEAANkTAADwMQAANxQAAAAAAAAmAAAACAAAAP//////////"/>
                </a:ext>
              </a:extLst>
            </p:cNvSpPr>
            <p:nvPr/>
          </p:nvSpPr>
          <p:spPr>
            <a:xfrm>
              <a:off x="8055610" y="3226435"/>
              <a:ext cx="62230" cy="59690"/>
            </a:xfrm>
            <a:custGeom>
              <a:avLst/>
              <a:gdLst/>
              <a:ahLst/>
              <a:cxnLst/>
              <a:rect l="0" t="0" r="62230" b="59690"/>
              <a:pathLst>
                <a:path w="62230" h="59690">
                  <a:moveTo>
                    <a:pt x="29908" y="19926"/>
                  </a:moveTo>
                  <a:cubicBezTo>
                    <a:pt x="38808" y="19926"/>
                    <a:pt x="43267" y="30582"/>
                    <a:pt x="36993" y="36885"/>
                  </a:cubicBezTo>
                  <a:cubicBezTo>
                    <a:pt x="34948" y="38904"/>
                    <a:pt x="32446" y="39817"/>
                    <a:pt x="29996" y="39817"/>
                  </a:cubicBezTo>
                  <a:cubicBezTo>
                    <a:pt x="24867" y="39817"/>
                    <a:pt x="19968" y="35832"/>
                    <a:pt x="19968" y="29845"/>
                  </a:cubicBezTo>
                  <a:cubicBezTo>
                    <a:pt x="19968" y="24332"/>
                    <a:pt x="24374" y="19926"/>
                    <a:pt x="29908" y="19926"/>
                  </a:cubicBezTo>
                  <a:close/>
                  <a:moveTo>
                    <a:pt x="29908" y="0"/>
                  </a:moveTo>
                  <a:cubicBezTo>
                    <a:pt x="26066" y="0"/>
                    <a:pt x="22171" y="755"/>
                    <a:pt x="18470" y="2282"/>
                  </a:cubicBezTo>
                  <a:cubicBezTo>
                    <a:pt x="7296" y="6882"/>
                    <a:pt x="0" y="17749"/>
                    <a:pt x="0" y="29845"/>
                  </a:cubicBezTo>
                  <a:cubicBezTo>
                    <a:pt x="0" y="46330"/>
                    <a:pt x="13359" y="59637"/>
                    <a:pt x="29908" y="59690"/>
                  </a:cubicBezTo>
                  <a:cubicBezTo>
                    <a:pt x="42051" y="59690"/>
                    <a:pt x="52960" y="52369"/>
                    <a:pt x="57577" y="41239"/>
                  </a:cubicBezTo>
                  <a:cubicBezTo>
                    <a:pt x="62212" y="30108"/>
                    <a:pt x="59657" y="17275"/>
                    <a:pt x="51092" y="8743"/>
                  </a:cubicBezTo>
                  <a:cubicBezTo>
                    <a:pt x="45364" y="3037"/>
                    <a:pt x="37698" y="0"/>
                    <a:pt x="299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30" name="Google Shape;1290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jIAANkTAACoMgAANxQAAAAAAAAmAAAACAAAAP//////////"/>
                </a:ext>
              </a:extLst>
            </p:cNvSpPr>
            <p:nvPr/>
          </p:nvSpPr>
          <p:spPr>
            <a:xfrm>
              <a:off x="8172450" y="3226435"/>
              <a:ext cx="62230" cy="59690"/>
            </a:xfrm>
            <a:custGeom>
              <a:avLst/>
              <a:gdLst/>
              <a:ahLst/>
              <a:cxnLst/>
              <a:rect l="0" t="0" r="62230" b="59690"/>
              <a:pathLst>
                <a:path w="62230" h="59690">
                  <a:moveTo>
                    <a:pt x="32216" y="19850"/>
                  </a:moveTo>
                  <a:cubicBezTo>
                    <a:pt x="37359" y="19850"/>
                    <a:pt x="42291" y="23820"/>
                    <a:pt x="42291" y="29827"/>
                  </a:cubicBezTo>
                  <a:cubicBezTo>
                    <a:pt x="42291" y="35343"/>
                    <a:pt x="37817" y="39787"/>
                    <a:pt x="32286" y="39787"/>
                  </a:cubicBezTo>
                  <a:cubicBezTo>
                    <a:pt x="23409" y="39787"/>
                    <a:pt x="18935" y="29090"/>
                    <a:pt x="25206" y="22766"/>
                  </a:cubicBezTo>
                  <a:cubicBezTo>
                    <a:pt x="27249" y="20746"/>
                    <a:pt x="29768" y="19850"/>
                    <a:pt x="32216" y="19850"/>
                  </a:cubicBezTo>
                  <a:close/>
                  <a:moveTo>
                    <a:pt x="32286" y="18"/>
                  </a:moveTo>
                  <a:cubicBezTo>
                    <a:pt x="20168" y="18"/>
                    <a:pt x="9265" y="7290"/>
                    <a:pt x="4632" y="18427"/>
                  </a:cubicBezTo>
                  <a:cubicBezTo>
                    <a:pt x="0" y="29564"/>
                    <a:pt x="2554" y="42387"/>
                    <a:pt x="11114" y="50942"/>
                  </a:cubicBezTo>
                  <a:cubicBezTo>
                    <a:pt x="16839" y="56651"/>
                    <a:pt x="24501" y="59672"/>
                    <a:pt x="32286" y="59672"/>
                  </a:cubicBezTo>
                  <a:cubicBezTo>
                    <a:pt x="36144" y="59672"/>
                    <a:pt x="40019" y="58935"/>
                    <a:pt x="43718" y="57406"/>
                  </a:cubicBezTo>
                  <a:cubicBezTo>
                    <a:pt x="54885" y="52786"/>
                    <a:pt x="62230" y="41913"/>
                    <a:pt x="62230" y="29827"/>
                  </a:cubicBezTo>
                  <a:cubicBezTo>
                    <a:pt x="62177" y="13333"/>
                    <a:pt x="48826" y="18"/>
                    <a:pt x="32286"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29" name="Google Shape;1290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DEAAFcUAACmMgAA1BQAAAAAAAAmAAAACAAAAP//////////"/>
                </a:ext>
              </a:extLst>
            </p:cNvSpPr>
            <p:nvPr/>
          </p:nvSpPr>
          <p:spPr>
            <a:xfrm>
              <a:off x="8056880" y="3306445"/>
              <a:ext cx="176530" cy="79375"/>
            </a:xfrm>
            <a:custGeom>
              <a:avLst/>
              <a:gdLst/>
              <a:ahLst/>
              <a:cxnLst/>
              <a:rect l="0" t="0" r="176530" b="79375"/>
              <a:pathLst>
                <a:path w="176530" h="79375">
                  <a:moveTo>
                    <a:pt x="88142" y="0"/>
                  </a:moveTo>
                  <a:cubicBezTo>
                    <a:pt x="47258" y="0"/>
                    <a:pt x="11603" y="27550"/>
                    <a:pt x="1391" y="66949"/>
                  </a:cubicBezTo>
                  <a:cubicBezTo>
                    <a:pt x="18" y="72294"/>
                    <a:pt x="3205" y="77692"/>
                    <a:pt x="8575" y="79059"/>
                  </a:cubicBezTo>
                  <a:cubicBezTo>
                    <a:pt x="9385" y="79269"/>
                    <a:pt x="10212" y="79357"/>
                    <a:pt x="11005" y="79357"/>
                  </a:cubicBezTo>
                  <a:cubicBezTo>
                    <a:pt x="15459" y="79357"/>
                    <a:pt x="19526" y="76395"/>
                    <a:pt x="20688" y="71908"/>
                  </a:cubicBezTo>
                  <a:cubicBezTo>
                    <a:pt x="28612" y="41221"/>
                    <a:pt x="56431" y="19734"/>
                    <a:pt x="88265" y="19734"/>
                  </a:cubicBezTo>
                  <a:cubicBezTo>
                    <a:pt x="120116" y="19734"/>
                    <a:pt x="147918" y="41221"/>
                    <a:pt x="155842" y="71908"/>
                  </a:cubicBezTo>
                  <a:cubicBezTo>
                    <a:pt x="157004" y="76395"/>
                    <a:pt x="161071" y="79357"/>
                    <a:pt x="165525" y="79357"/>
                  </a:cubicBezTo>
                  <a:cubicBezTo>
                    <a:pt x="166335" y="79357"/>
                    <a:pt x="167145" y="79269"/>
                    <a:pt x="167955" y="79059"/>
                  </a:cubicBezTo>
                  <a:cubicBezTo>
                    <a:pt x="173325" y="77692"/>
                    <a:pt x="176512" y="72294"/>
                    <a:pt x="175139" y="66949"/>
                  </a:cubicBezTo>
                  <a:cubicBezTo>
                    <a:pt x="164944" y="27550"/>
                    <a:pt x="129272" y="0"/>
                    <a:pt x="88388" y="0"/>
                  </a:cubicBezTo>
                  <a:cubicBezTo>
                    <a:pt x="88353" y="0"/>
                    <a:pt x="88300" y="0"/>
                    <a:pt x="88265" y="0"/>
                  </a:cubicBezTo>
                  <a:cubicBezTo>
                    <a:pt x="88230" y="0"/>
                    <a:pt x="88195" y="0"/>
                    <a:pt x="881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33" name="Google Shape;12910;p73"/>
          <p:cNvGrpSpPr>
            <a:extLst>
              <a:ext uri="smNativeData">
                <pr:smNativeData xmlns:pr="smNativeData" xmlns="smNativeData" val="SMDATA_6_r2NKZxMAAAAlAAAAAQAAAA8BAAAAkAAAAEgAAACQAAAASAAAAAAAAAAAAAAAAAAAABcAAAAUAAAAAAAAAAAAAAD/fwAA/38AAAAAAAAJAAAABAAAAAAAHAAfAAAAVAAAAAAAAAAAAAAAAAAAAAAAAAAAAAAAAAAAAAAAAAAAAAAAAAAAAAAAAAAAAAAAAAAAAAAAAAAAAAAAAAAAAAAAAAAAAAAAAAAAAAAAAAAAAAAAAAAAACEAAAAYAAAAFAAAAJMmAABeGAAAqygAAHUaAAAQAAAAJgAAAAgAAAD/////AAAAAA=="/>
              </a:ext>
            </a:extLst>
          </p:cNvGrpSpPr>
          <p:nvPr/>
        </p:nvGrpSpPr>
        <p:grpSpPr>
          <a:xfrm>
            <a:off x="6270625" y="3961130"/>
            <a:ext cx="340360" cy="339725"/>
            <a:chOff x="6270625" y="3961130"/>
            <a:chExt cx="340360" cy="339725"/>
          </a:xfrm>
        </p:grpSpPr>
        <p:sp>
          <p:nvSpPr>
            <p:cNvPr id="237" name="Google Shape;1291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yYAAF4YAACrKAAAdRoAAAAAAAAmAAAACAAAAP//////////"/>
                </a:ext>
              </a:extLst>
            </p:cNvSpPr>
            <p:nvPr/>
          </p:nvSpPr>
          <p:spPr>
            <a:xfrm>
              <a:off x="6270625" y="3961130"/>
              <a:ext cx="340360" cy="339725"/>
            </a:xfrm>
            <a:custGeom>
              <a:avLst/>
              <a:gdLst/>
              <a:ahLst/>
              <a:cxnLst/>
              <a:rect l="0" t="0" r="340360" b="339725"/>
              <a:pathLst>
                <a:path w="340360" h="339725">
                  <a:moveTo>
                    <a:pt x="170171" y="19900"/>
                  </a:moveTo>
                  <a:cubicBezTo>
                    <a:pt x="253038" y="19900"/>
                    <a:pt x="320405" y="87159"/>
                    <a:pt x="320405" y="169853"/>
                  </a:cubicBezTo>
                  <a:cubicBezTo>
                    <a:pt x="320405" y="252565"/>
                    <a:pt x="253038" y="319807"/>
                    <a:pt x="170171" y="319807"/>
                  </a:cubicBezTo>
                  <a:cubicBezTo>
                    <a:pt x="87322" y="319807"/>
                    <a:pt x="19937" y="252565"/>
                    <a:pt x="19937" y="169853"/>
                  </a:cubicBezTo>
                  <a:cubicBezTo>
                    <a:pt x="19937" y="87159"/>
                    <a:pt x="87322" y="19900"/>
                    <a:pt x="170171" y="19900"/>
                  </a:cubicBezTo>
                  <a:close/>
                  <a:moveTo>
                    <a:pt x="170171" y="0"/>
                  </a:moveTo>
                  <a:cubicBezTo>
                    <a:pt x="124925" y="0"/>
                    <a:pt x="82215" y="17737"/>
                    <a:pt x="49984" y="49890"/>
                  </a:cubicBezTo>
                  <a:cubicBezTo>
                    <a:pt x="17771" y="82061"/>
                    <a:pt x="0" y="124691"/>
                    <a:pt x="0" y="169853"/>
                  </a:cubicBezTo>
                  <a:cubicBezTo>
                    <a:pt x="0" y="215033"/>
                    <a:pt x="17771" y="257663"/>
                    <a:pt x="49984" y="289816"/>
                  </a:cubicBezTo>
                  <a:cubicBezTo>
                    <a:pt x="82215" y="321987"/>
                    <a:pt x="124925" y="339725"/>
                    <a:pt x="170171" y="339725"/>
                  </a:cubicBezTo>
                  <a:cubicBezTo>
                    <a:pt x="215435" y="339725"/>
                    <a:pt x="258128" y="321987"/>
                    <a:pt x="290358" y="289816"/>
                  </a:cubicBezTo>
                  <a:cubicBezTo>
                    <a:pt x="322589" y="257663"/>
                    <a:pt x="340360" y="215033"/>
                    <a:pt x="340360" y="169853"/>
                  </a:cubicBezTo>
                  <a:cubicBezTo>
                    <a:pt x="340360" y="124691"/>
                    <a:pt x="322589" y="82061"/>
                    <a:pt x="290358" y="49890"/>
                  </a:cubicBezTo>
                  <a:cubicBezTo>
                    <a:pt x="258128" y="17737"/>
                    <a:pt x="215435" y="0"/>
                    <a:pt x="1701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36" name="Google Shape;1291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icAAPwYAAB0JwAAWhkAAAAAAAAmAAAACAAAAP//////////"/>
                </a:ext>
              </a:extLst>
            </p:cNvSpPr>
            <p:nvPr/>
          </p:nvSpPr>
          <p:spPr>
            <a:xfrm>
              <a:off x="6351270" y="4061460"/>
              <a:ext cx="62230" cy="59690"/>
            </a:xfrm>
            <a:custGeom>
              <a:avLst/>
              <a:gdLst/>
              <a:ahLst/>
              <a:cxnLst/>
              <a:rect l="0" t="0" r="62230" b="59690"/>
              <a:pathLst>
                <a:path w="62230" h="59690">
                  <a:moveTo>
                    <a:pt x="29908" y="19926"/>
                  </a:moveTo>
                  <a:cubicBezTo>
                    <a:pt x="38808" y="19926"/>
                    <a:pt x="43267" y="30582"/>
                    <a:pt x="36993" y="36885"/>
                  </a:cubicBezTo>
                  <a:cubicBezTo>
                    <a:pt x="34948" y="38904"/>
                    <a:pt x="32446" y="39817"/>
                    <a:pt x="29996" y="39817"/>
                  </a:cubicBezTo>
                  <a:cubicBezTo>
                    <a:pt x="24867" y="39817"/>
                    <a:pt x="19968" y="35832"/>
                    <a:pt x="19968" y="29845"/>
                  </a:cubicBezTo>
                  <a:cubicBezTo>
                    <a:pt x="19968" y="24332"/>
                    <a:pt x="24374" y="19926"/>
                    <a:pt x="29908" y="19926"/>
                  </a:cubicBezTo>
                  <a:close/>
                  <a:moveTo>
                    <a:pt x="29925" y="0"/>
                  </a:moveTo>
                  <a:cubicBezTo>
                    <a:pt x="26066" y="0"/>
                    <a:pt x="22171" y="755"/>
                    <a:pt x="18470" y="2282"/>
                  </a:cubicBezTo>
                  <a:cubicBezTo>
                    <a:pt x="7296" y="6882"/>
                    <a:pt x="18" y="17749"/>
                    <a:pt x="18" y="29845"/>
                  </a:cubicBezTo>
                  <a:cubicBezTo>
                    <a:pt x="18" y="46330"/>
                    <a:pt x="13359" y="59637"/>
                    <a:pt x="29908" y="59690"/>
                  </a:cubicBezTo>
                  <a:cubicBezTo>
                    <a:pt x="42051" y="59690"/>
                    <a:pt x="52960" y="52369"/>
                    <a:pt x="57595" y="41239"/>
                  </a:cubicBezTo>
                  <a:cubicBezTo>
                    <a:pt x="62212" y="30108"/>
                    <a:pt x="59657" y="17275"/>
                    <a:pt x="51092" y="8743"/>
                  </a:cubicBezTo>
                  <a:cubicBezTo>
                    <a:pt x="45364" y="3037"/>
                    <a:pt x="37698" y="0"/>
                    <a:pt x="299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35" name="Google Shape;1291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icAAPwYAAAwKAAAWhkAAAAAAAAmAAAACAAAAP//////////"/>
                </a:ext>
              </a:extLst>
            </p:cNvSpPr>
            <p:nvPr/>
          </p:nvSpPr>
          <p:spPr>
            <a:xfrm>
              <a:off x="6470650" y="4061460"/>
              <a:ext cx="62230" cy="59690"/>
            </a:xfrm>
            <a:custGeom>
              <a:avLst/>
              <a:gdLst/>
              <a:ahLst/>
              <a:cxnLst/>
              <a:rect l="0" t="0" r="62230" b="59690"/>
              <a:pathLst>
                <a:path w="62230" h="59690">
                  <a:moveTo>
                    <a:pt x="29916" y="19926"/>
                  </a:moveTo>
                  <a:cubicBezTo>
                    <a:pt x="38801" y="19926"/>
                    <a:pt x="43279" y="30582"/>
                    <a:pt x="37003" y="36885"/>
                  </a:cubicBezTo>
                  <a:cubicBezTo>
                    <a:pt x="34958" y="38904"/>
                    <a:pt x="32455" y="39817"/>
                    <a:pt x="30004" y="39817"/>
                  </a:cubicBezTo>
                  <a:cubicBezTo>
                    <a:pt x="24874" y="39817"/>
                    <a:pt x="19974" y="35832"/>
                    <a:pt x="19974" y="29845"/>
                  </a:cubicBezTo>
                  <a:cubicBezTo>
                    <a:pt x="19974" y="24332"/>
                    <a:pt x="24381" y="19926"/>
                    <a:pt x="29916" y="19926"/>
                  </a:cubicBezTo>
                  <a:close/>
                  <a:moveTo>
                    <a:pt x="29916" y="0"/>
                  </a:moveTo>
                  <a:cubicBezTo>
                    <a:pt x="26073" y="0"/>
                    <a:pt x="22177" y="755"/>
                    <a:pt x="18475" y="2282"/>
                  </a:cubicBezTo>
                  <a:cubicBezTo>
                    <a:pt x="7298" y="6882"/>
                    <a:pt x="0" y="17749"/>
                    <a:pt x="0" y="29845"/>
                  </a:cubicBezTo>
                  <a:cubicBezTo>
                    <a:pt x="0" y="46330"/>
                    <a:pt x="13363" y="59637"/>
                    <a:pt x="29916" y="59690"/>
                  </a:cubicBezTo>
                  <a:cubicBezTo>
                    <a:pt x="42063" y="59690"/>
                    <a:pt x="52975" y="52369"/>
                    <a:pt x="57594" y="41239"/>
                  </a:cubicBezTo>
                  <a:cubicBezTo>
                    <a:pt x="62230" y="30108"/>
                    <a:pt x="59674" y="17275"/>
                    <a:pt x="51106" y="8743"/>
                  </a:cubicBezTo>
                  <a:cubicBezTo>
                    <a:pt x="45377" y="3037"/>
                    <a:pt x="37708" y="0"/>
                    <a:pt x="299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34" name="Google Shape;1291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icAAHkZAAAsKAAAFhoAAAAAAAAmAAAACAAAAP//////////"/>
                </a:ext>
              </a:extLst>
            </p:cNvSpPr>
            <p:nvPr/>
          </p:nvSpPr>
          <p:spPr>
            <a:xfrm>
              <a:off x="6351270" y="4140835"/>
              <a:ext cx="179070" cy="99695"/>
            </a:xfrm>
            <a:custGeom>
              <a:avLst/>
              <a:gdLst/>
              <a:ahLst/>
              <a:cxnLst/>
              <a:rect l="0" t="0" r="179070" b="99695"/>
              <a:pathLst>
                <a:path w="179070" h="99695">
                  <a:moveTo>
                    <a:pt x="158426" y="19931"/>
                  </a:moveTo>
                  <a:cubicBezTo>
                    <a:pt x="153489" y="54284"/>
                    <a:pt x="124147" y="79745"/>
                    <a:pt x="89500" y="79745"/>
                  </a:cubicBezTo>
                  <a:cubicBezTo>
                    <a:pt x="54870" y="79745"/>
                    <a:pt x="25529" y="54284"/>
                    <a:pt x="20592" y="19931"/>
                  </a:cubicBezTo>
                  <a:close/>
                  <a:moveTo>
                    <a:pt x="9927" y="0"/>
                  </a:moveTo>
                  <a:cubicBezTo>
                    <a:pt x="4410" y="0"/>
                    <a:pt x="18" y="4419"/>
                    <a:pt x="18" y="9948"/>
                  </a:cubicBezTo>
                  <a:cubicBezTo>
                    <a:pt x="18" y="59390"/>
                    <a:pt x="40164" y="99695"/>
                    <a:pt x="89500" y="99695"/>
                  </a:cubicBezTo>
                  <a:cubicBezTo>
                    <a:pt x="138888" y="99695"/>
                    <a:pt x="179052" y="59390"/>
                    <a:pt x="179052" y="9948"/>
                  </a:cubicBezTo>
                  <a:cubicBezTo>
                    <a:pt x="179052" y="4419"/>
                    <a:pt x="174607" y="0"/>
                    <a:pt x="16907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38" name="Google Shape;12915;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4cAABxGAAAyR0AAGIaAAAQAAAAJgAAAAgAAAD/////AAAAAA=="/>
              </a:ext>
            </a:extLst>
          </p:cNvGrpSpPr>
          <p:nvPr/>
        </p:nvGrpSpPr>
        <p:grpSpPr>
          <a:xfrm>
            <a:off x="4560570" y="3973195"/>
            <a:ext cx="281305" cy="315595"/>
            <a:chOff x="4560570" y="3973195"/>
            <a:chExt cx="281305" cy="315595"/>
          </a:xfrm>
        </p:grpSpPr>
        <p:sp>
          <p:nvSpPr>
            <p:cNvPr id="242" name="Google Shape;1291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hwAAHEYAADJHQAAYhoAAAAAAAAmAAAACAAAAP//////////"/>
                </a:ext>
              </a:extLst>
            </p:cNvSpPr>
            <p:nvPr/>
          </p:nvSpPr>
          <p:spPr>
            <a:xfrm>
              <a:off x="4560570" y="3973195"/>
              <a:ext cx="281305" cy="315595"/>
            </a:xfrm>
            <a:custGeom>
              <a:avLst/>
              <a:gdLst/>
              <a:ahLst/>
              <a:cxnLst/>
              <a:rect l="0" t="0" r="281305" b="315595"/>
              <a:pathLst>
                <a:path w="281305" h="315595">
                  <a:moveTo>
                    <a:pt x="140618" y="19083"/>
                  </a:moveTo>
                  <a:cubicBezTo>
                    <a:pt x="207722" y="19083"/>
                    <a:pt x="262137" y="73398"/>
                    <a:pt x="262137" y="140492"/>
                  </a:cubicBezTo>
                  <a:lnTo>
                    <a:pt x="262137" y="140695"/>
                  </a:lnTo>
                  <a:lnTo>
                    <a:pt x="262137" y="196427"/>
                  </a:lnTo>
                  <a:cubicBezTo>
                    <a:pt x="262137" y="207890"/>
                    <a:pt x="257143" y="218831"/>
                    <a:pt x="248436" y="226316"/>
                  </a:cubicBezTo>
                  <a:lnTo>
                    <a:pt x="216799" y="253440"/>
                  </a:lnTo>
                  <a:cubicBezTo>
                    <a:pt x="214707" y="255277"/>
                    <a:pt x="213475" y="257924"/>
                    <a:pt x="213475" y="260722"/>
                  </a:cubicBezTo>
                  <a:lnTo>
                    <a:pt x="213475" y="296495"/>
                  </a:lnTo>
                  <a:lnTo>
                    <a:pt x="188925" y="296495"/>
                  </a:lnTo>
                  <a:lnTo>
                    <a:pt x="188925" y="274006"/>
                  </a:lnTo>
                  <a:cubicBezTo>
                    <a:pt x="188925" y="268764"/>
                    <a:pt x="184640" y="264482"/>
                    <a:pt x="179342" y="264482"/>
                  </a:cubicBezTo>
                  <a:cubicBezTo>
                    <a:pt x="174094" y="264482"/>
                    <a:pt x="169825" y="268764"/>
                    <a:pt x="169825" y="274006"/>
                  </a:cubicBezTo>
                  <a:lnTo>
                    <a:pt x="169825" y="296495"/>
                  </a:lnTo>
                  <a:lnTo>
                    <a:pt x="150202" y="296495"/>
                  </a:lnTo>
                  <a:lnTo>
                    <a:pt x="150202" y="274006"/>
                  </a:lnTo>
                  <a:cubicBezTo>
                    <a:pt x="150202" y="268764"/>
                    <a:pt x="145916" y="264482"/>
                    <a:pt x="140618" y="264482"/>
                  </a:cubicBezTo>
                  <a:cubicBezTo>
                    <a:pt x="135320" y="264482"/>
                    <a:pt x="131102" y="268764"/>
                    <a:pt x="131102" y="274006"/>
                  </a:cubicBezTo>
                  <a:lnTo>
                    <a:pt x="131102" y="296495"/>
                  </a:lnTo>
                  <a:lnTo>
                    <a:pt x="111428" y="296495"/>
                  </a:lnTo>
                  <a:lnTo>
                    <a:pt x="111428" y="274006"/>
                  </a:lnTo>
                  <a:cubicBezTo>
                    <a:pt x="111428" y="268764"/>
                    <a:pt x="107159" y="264482"/>
                    <a:pt x="101912" y="264482"/>
                  </a:cubicBezTo>
                  <a:cubicBezTo>
                    <a:pt x="96614" y="264482"/>
                    <a:pt x="92328" y="268764"/>
                    <a:pt x="92328" y="274006"/>
                  </a:cubicBezTo>
                  <a:lnTo>
                    <a:pt x="92328" y="296495"/>
                  </a:lnTo>
                  <a:lnTo>
                    <a:pt x="67778" y="296495"/>
                  </a:lnTo>
                  <a:lnTo>
                    <a:pt x="67778" y="260722"/>
                  </a:lnTo>
                  <a:cubicBezTo>
                    <a:pt x="67778" y="257924"/>
                    <a:pt x="66546" y="255277"/>
                    <a:pt x="64454" y="253490"/>
                  </a:cubicBezTo>
                  <a:lnTo>
                    <a:pt x="32817" y="226316"/>
                  </a:lnTo>
                  <a:cubicBezTo>
                    <a:pt x="24111" y="218831"/>
                    <a:pt x="19116" y="207941"/>
                    <a:pt x="19116" y="196427"/>
                  </a:cubicBezTo>
                  <a:lnTo>
                    <a:pt x="19116" y="141706"/>
                  </a:lnTo>
                  <a:cubicBezTo>
                    <a:pt x="19116" y="74106"/>
                    <a:pt x="73582" y="19083"/>
                    <a:pt x="140568" y="19083"/>
                  </a:cubicBezTo>
                  <a:close/>
                  <a:moveTo>
                    <a:pt x="140568" y="0"/>
                  </a:moveTo>
                  <a:cubicBezTo>
                    <a:pt x="63037" y="50"/>
                    <a:pt x="16" y="63621"/>
                    <a:pt x="16" y="141757"/>
                  </a:cubicBezTo>
                  <a:lnTo>
                    <a:pt x="16" y="196477"/>
                  </a:lnTo>
                  <a:cubicBezTo>
                    <a:pt x="16" y="213487"/>
                    <a:pt x="7457" y="229721"/>
                    <a:pt x="20399" y="240813"/>
                  </a:cubicBezTo>
                  <a:lnTo>
                    <a:pt x="48661" y="265089"/>
                  </a:lnTo>
                  <a:lnTo>
                    <a:pt x="48661" y="306070"/>
                  </a:lnTo>
                  <a:cubicBezTo>
                    <a:pt x="48661" y="311313"/>
                    <a:pt x="52947" y="315595"/>
                    <a:pt x="58194" y="315595"/>
                  </a:cubicBezTo>
                  <a:lnTo>
                    <a:pt x="223059" y="315595"/>
                  </a:lnTo>
                  <a:cubicBezTo>
                    <a:pt x="228307" y="315595"/>
                    <a:pt x="232592" y="311313"/>
                    <a:pt x="232592" y="306070"/>
                  </a:cubicBezTo>
                  <a:lnTo>
                    <a:pt x="232592" y="265089"/>
                  </a:lnTo>
                  <a:lnTo>
                    <a:pt x="260905" y="240763"/>
                  </a:lnTo>
                  <a:cubicBezTo>
                    <a:pt x="273796" y="229670"/>
                    <a:pt x="281288" y="213487"/>
                    <a:pt x="281288" y="196427"/>
                  </a:cubicBezTo>
                  <a:lnTo>
                    <a:pt x="281288" y="140492"/>
                  </a:lnTo>
                  <a:lnTo>
                    <a:pt x="281288" y="140290"/>
                  </a:lnTo>
                  <a:cubicBezTo>
                    <a:pt x="281136" y="62761"/>
                    <a:pt x="218217" y="0"/>
                    <a:pt x="1406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41" name="Google Shape;1291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BwAAIwZAAAeHQAA4RkAAAAAAAAmAAAACAAAAP//////////"/>
                </a:ext>
              </a:extLst>
            </p:cNvSpPr>
            <p:nvPr/>
          </p:nvSpPr>
          <p:spPr>
            <a:xfrm>
              <a:off x="4668520" y="4152900"/>
              <a:ext cx="64770" cy="53975"/>
            </a:xfrm>
            <a:custGeom>
              <a:avLst/>
              <a:gdLst/>
              <a:ahLst/>
              <a:cxnLst/>
              <a:rect l="0" t="0" r="64770" b="53975"/>
              <a:pathLst>
                <a:path w="64770" h="53975">
                  <a:moveTo>
                    <a:pt x="32410" y="16"/>
                  </a:moveTo>
                  <a:cubicBezTo>
                    <a:pt x="29274" y="16"/>
                    <a:pt x="26154" y="1527"/>
                    <a:pt x="24282" y="4531"/>
                  </a:cubicBezTo>
                  <a:lnTo>
                    <a:pt x="2799" y="39507"/>
                  </a:lnTo>
                  <a:cubicBezTo>
                    <a:pt x="0" y="44022"/>
                    <a:pt x="1433" y="49846"/>
                    <a:pt x="5902" y="52581"/>
                  </a:cubicBezTo>
                  <a:cubicBezTo>
                    <a:pt x="7470" y="53521"/>
                    <a:pt x="9190" y="53975"/>
                    <a:pt x="10893" y="53975"/>
                  </a:cubicBezTo>
                  <a:cubicBezTo>
                    <a:pt x="14114" y="53975"/>
                    <a:pt x="17251" y="52363"/>
                    <a:pt x="19038" y="49443"/>
                  </a:cubicBezTo>
                  <a:lnTo>
                    <a:pt x="32427" y="27742"/>
                  </a:lnTo>
                  <a:lnTo>
                    <a:pt x="45732" y="49443"/>
                  </a:lnTo>
                  <a:cubicBezTo>
                    <a:pt x="47519" y="52363"/>
                    <a:pt x="50673" y="53975"/>
                    <a:pt x="53893" y="53975"/>
                  </a:cubicBezTo>
                  <a:cubicBezTo>
                    <a:pt x="55597" y="53975"/>
                    <a:pt x="57317" y="53521"/>
                    <a:pt x="58868" y="52581"/>
                  </a:cubicBezTo>
                  <a:cubicBezTo>
                    <a:pt x="63387" y="49846"/>
                    <a:pt x="64770" y="44022"/>
                    <a:pt x="62021" y="39507"/>
                  </a:cubicBezTo>
                  <a:lnTo>
                    <a:pt x="40589" y="4531"/>
                  </a:lnTo>
                  <a:cubicBezTo>
                    <a:pt x="38700" y="1527"/>
                    <a:pt x="35547" y="16"/>
                    <a:pt x="32410" y="1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40" name="Google Shape;1291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RwAAB0ZAADKHAAAmxkAAAAAAAAmAAAACAAAAP//////////"/>
                </a:ext>
              </a:extLst>
            </p:cNvSpPr>
            <p:nvPr/>
          </p:nvSpPr>
          <p:spPr>
            <a:xfrm>
              <a:off x="4595495" y="4082415"/>
              <a:ext cx="84455" cy="80010"/>
            </a:xfrm>
            <a:custGeom>
              <a:avLst/>
              <a:gdLst/>
              <a:ahLst/>
              <a:cxnLst/>
              <a:rect l="0" t="0" r="84455" b="80010"/>
              <a:pathLst>
                <a:path w="84455" h="80010">
                  <a:moveTo>
                    <a:pt x="42126" y="18853"/>
                  </a:moveTo>
                  <a:cubicBezTo>
                    <a:pt x="47188" y="18853"/>
                    <a:pt x="52250" y="20797"/>
                    <a:pt x="56118" y="24703"/>
                  </a:cubicBezTo>
                  <a:cubicBezTo>
                    <a:pt x="63820" y="32464"/>
                    <a:pt x="63820" y="45027"/>
                    <a:pt x="56118" y="52838"/>
                  </a:cubicBezTo>
                  <a:cubicBezTo>
                    <a:pt x="51275" y="57708"/>
                    <a:pt x="43135" y="60870"/>
                    <a:pt x="35870" y="60870"/>
                  </a:cubicBezTo>
                  <a:cubicBezTo>
                    <a:pt x="31296" y="60870"/>
                    <a:pt x="27075" y="59619"/>
                    <a:pt x="24216" y="56778"/>
                  </a:cubicBezTo>
                  <a:cubicBezTo>
                    <a:pt x="21071" y="53549"/>
                    <a:pt x="19608" y="48087"/>
                    <a:pt x="20314" y="41814"/>
                  </a:cubicBezTo>
                  <a:cubicBezTo>
                    <a:pt x="21071" y="35321"/>
                    <a:pt x="24065" y="28795"/>
                    <a:pt x="28134" y="24703"/>
                  </a:cubicBezTo>
                  <a:cubicBezTo>
                    <a:pt x="31985" y="20797"/>
                    <a:pt x="37047" y="18853"/>
                    <a:pt x="42126" y="18853"/>
                  </a:cubicBezTo>
                  <a:close/>
                  <a:moveTo>
                    <a:pt x="41807" y="0"/>
                  </a:moveTo>
                  <a:cubicBezTo>
                    <a:pt x="32002" y="0"/>
                    <a:pt x="22215" y="3703"/>
                    <a:pt x="14681" y="11126"/>
                  </a:cubicBezTo>
                  <a:cubicBezTo>
                    <a:pt x="7466" y="18329"/>
                    <a:pt x="2640" y="28693"/>
                    <a:pt x="1429" y="39565"/>
                  </a:cubicBezTo>
                  <a:cubicBezTo>
                    <a:pt x="0" y="51722"/>
                    <a:pt x="3397" y="62848"/>
                    <a:pt x="10762" y="70254"/>
                  </a:cubicBezTo>
                  <a:cubicBezTo>
                    <a:pt x="17523" y="77034"/>
                    <a:pt x="26604" y="79993"/>
                    <a:pt x="35954" y="79993"/>
                  </a:cubicBezTo>
                  <a:cubicBezTo>
                    <a:pt x="36005" y="79993"/>
                    <a:pt x="36072" y="79993"/>
                    <a:pt x="36139" y="79993"/>
                  </a:cubicBezTo>
                  <a:cubicBezTo>
                    <a:pt x="48466" y="79993"/>
                    <a:pt x="61180" y="74802"/>
                    <a:pt x="69571" y="66314"/>
                  </a:cubicBezTo>
                  <a:cubicBezTo>
                    <a:pt x="84438" y="50995"/>
                    <a:pt x="84286" y="26546"/>
                    <a:pt x="69269" y="11430"/>
                  </a:cubicBezTo>
                  <a:cubicBezTo>
                    <a:pt x="61684" y="3821"/>
                    <a:pt x="51745" y="0"/>
                    <a:pt x="4180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39" name="Google Shape;1291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0AAB0ZAACSHQAAmxkAAAAAAAAmAAAACAAAAP//////////"/>
                </a:ext>
              </a:extLst>
            </p:cNvSpPr>
            <p:nvPr/>
          </p:nvSpPr>
          <p:spPr>
            <a:xfrm>
              <a:off x="4721860" y="4082415"/>
              <a:ext cx="85090" cy="80010"/>
            </a:xfrm>
            <a:custGeom>
              <a:avLst/>
              <a:gdLst/>
              <a:ahLst/>
              <a:cxnLst/>
              <a:rect l="0" t="0" r="85090" b="80010"/>
              <a:pathLst>
                <a:path w="85090" h="80010">
                  <a:moveTo>
                    <a:pt x="42798" y="19080"/>
                  </a:moveTo>
                  <a:cubicBezTo>
                    <a:pt x="47880" y="19080"/>
                    <a:pt x="52979" y="21017"/>
                    <a:pt x="56845" y="24874"/>
                  </a:cubicBezTo>
                  <a:cubicBezTo>
                    <a:pt x="60931" y="29000"/>
                    <a:pt x="63936" y="35500"/>
                    <a:pt x="64695" y="41967"/>
                  </a:cubicBezTo>
                  <a:cubicBezTo>
                    <a:pt x="65404" y="48164"/>
                    <a:pt x="63986" y="53604"/>
                    <a:pt x="60779" y="56820"/>
                  </a:cubicBezTo>
                  <a:cubicBezTo>
                    <a:pt x="57892" y="59683"/>
                    <a:pt x="53654" y="60930"/>
                    <a:pt x="49062" y="60930"/>
                  </a:cubicBezTo>
                  <a:cubicBezTo>
                    <a:pt x="41768" y="60930"/>
                    <a:pt x="33614" y="57763"/>
                    <a:pt x="28752" y="52897"/>
                  </a:cubicBezTo>
                  <a:cubicBezTo>
                    <a:pt x="21002" y="45167"/>
                    <a:pt x="21002" y="32604"/>
                    <a:pt x="28752" y="24874"/>
                  </a:cubicBezTo>
                  <a:cubicBezTo>
                    <a:pt x="32635" y="21017"/>
                    <a:pt x="37716" y="19080"/>
                    <a:pt x="42798" y="19080"/>
                  </a:cubicBezTo>
                  <a:close/>
                  <a:moveTo>
                    <a:pt x="42798" y="0"/>
                  </a:moveTo>
                  <a:cubicBezTo>
                    <a:pt x="32820" y="0"/>
                    <a:pt x="22843" y="3806"/>
                    <a:pt x="15245" y="11401"/>
                  </a:cubicBezTo>
                  <a:cubicBezTo>
                    <a:pt x="0" y="26608"/>
                    <a:pt x="0" y="51212"/>
                    <a:pt x="15245" y="66369"/>
                  </a:cubicBezTo>
                  <a:cubicBezTo>
                    <a:pt x="22437" y="73594"/>
                    <a:pt x="32837" y="78477"/>
                    <a:pt x="43693" y="79690"/>
                  </a:cubicBezTo>
                  <a:cubicBezTo>
                    <a:pt x="45432" y="79892"/>
                    <a:pt x="47154" y="79993"/>
                    <a:pt x="48944" y="79993"/>
                  </a:cubicBezTo>
                  <a:cubicBezTo>
                    <a:pt x="58938" y="79993"/>
                    <a:pt x="68004" y="76591"/>
                    <a:pt x="74285" y="70293"/>
                  </a:cubicBezTo>
                  <a:cubicBezTo>
                    <a:pt x="81680" y="62967"/>
                    <a:pt x="85090" y="51836"/>
                    <a:pt x="83706" y="39778"/>
                  </a:cubicBezTo>
                  <a:cubicBezTo>
                    <a:pt x="82439" y="28949"/>
                    <a:pt x="77594" y="18575"/>
                    <a:pt x="70351" y="11401"/>
                  </a:cubicBezTo>
                  <a:cubicBezTo>
                    <a:pt x="62754" y="3806"/>
                    <a:pt x="52776" y="0"/>
                    <a:pt x="4279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43" name="Google Shape;12920;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EfAADPFQAAHCEAAOcXAAAQAAAAJgAAAAgAAAD/////AAAAAA=="/>
              </a:ext>
            </a:extLst>
          </p:cNvGrpSpPr>
          <p:nvPr/>
        </p:nvGrpSpPr>
        <p:grpSpPr>
          <a:xfrm>
            <a:off x="5039995" y="3545205"/>
            <a:ext cx="342265" cy="340360"/>
            <a:chOff x="5039995" y="3545205"/>
            <a:chExt cx="342265" cy="340360"/>
          </a:xfrm>
        </p:grpSpPr>
        <p:sp>
          <p:nvSpPr>
            <p:cNvPr id="246" name="Google Shape;1292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SAAAEIWAACwIAAA3xYAAAAAAAAmAAAACAAAAP//////////"/>
                </a:ext>
              </a:extLst>
            </p:cNvSpPr>
            <p:nvPr/>
          </p:nvSpPr>
          <p:spPr>
            <a:xfrm>
              <a:off x="5205095" y="3618230"/>
              <a:ext cx="108585" cy="99695"/>
            </a:xfrm>
            <a:custGeom>
              <a:avLst/>
              <a:gdLst/>
              <a:ahLst/>
              <a:cxnLst/>
              <a:rect l="0" t="0" r="108585" b="99695"/>
              <a:pathLst>
                <a:path w="108585" h="99695">
                  <a:moveTo>
                    <a:pt x="53727" y="20058"/>
                  </a:moveTo>
                  <a:cubicBezTo>
                    <a:pt x="57593" y="20058"/>
                    <a:pt x="61493" y="20797"/>
                    <a:pt x="65200" y="22328"/>
                  </a:cubicBezTo>
                  <a:cubicBezTo>
                    <a:pt x="76390" y="26956"/>
                    <a:pt x="83680" y="37847"/>
                    <a:pt x="83680" y="49900"/>
                  </a:cubicBezTo>
                  <a:cubicBezTo>
                    <a:pt x="83680" y="62023"/>
                    <a:pt x="76390" y="72914"/>
                    <a:pt x="65200" y="77524"/>
                  </a:cubicBezTo>
                  <a:cubicBezTo>
                    <a:pt x="61493" y="79055"/>
                    <a:pt x="57593" y="79812"/>
                    <a:pt x="53727" y="79812"/>
                  </a:cubicBezTo>
                  <a:cubicBezTo>
                    <a:pt x="45926" y="79812"/>
                    <a:pt x="38265" y="76768"/>
                    <a:pt x="32529" y="71049"/>
                  </a:cubicBezTo>
                  <a:cubicBezTo>
                    <a:pt x="20792" y="59419"/>
                    <a:pt x="20792" y="40451"/>
                    <a:pt x="32529" y="28821"/>
                  </a:cubicBezTo>
                  <a:cubicBezTo>
                    <a:pt x="38265" y="23085"/>
                    <a:pt x="45926" y="20058"/>
                    <a:pt x="53727" y="20058"/>
                  </a:cubicBezTo>
                  <a:close/>
                  <a:moveTo>
                    <a:pt x="53710" y="0"/>
                  </a:moveTo>
                  <a:cubicBezTo>
                    <a:pt x="47302" y="0"/>
                    <a:pt x="40825" y="1231"/>
                    <a:pt x="34612" y="3782"/>
                  </a:cubicBezTo>
                  <a:cubicBezTo>
                    <a:pt x="12531" y="12879"/>
                    <a:pt x="17" y="36246"/>
                    <a:pt x="4659" y="59577"/>
                  </a:cubicBezTo>
                  <a:cubicBezTo>
                    <a:pt x="9337" y="82856"/>
                    <a:pt x="29793" y="99695"/>
                    <a:pt x="53621" y="99695"/>
                  </a:cubicBezTo>
                  <a:cubicBezTo>
                    <a:pt x="53657" y="99695"/>
                    <a:pt x="53692" y="99695"/>
                    <a:pt x="53745" y="99695"/>
                  </a:cubicBezTo>
                  <a:cubicBezTo>
                    <a:pt x="53798" y="99695"/>
                    <a:pt x="53868" y="99695"/>
                    <a:pt x="53939" y="99695"/>
                  </a:cubicBezTo>
                  <a:cubicBezTo>
                    <a:pt x="67089" y="99695"/>
                    <a:pt x="79744" y="94434"/>
                    <a:pt x="89063" y="85126"/>
                  </a:cubicBezTo>
                  <a:cubicBezTo>
                    <a:pt x="105972" y="68340"/>
                    <a:pt x="108585" y="41982"/>
                    <a:pt x="95311" y="22170"/>
                  </a:cubicBezTo>
                  <a:cubicBezTo>
                    <a:pt x="85816" y="7970"/>
                    <a:pt x="70018" y="0"/>
                    <a:pt x="5371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45" name="Google Shape;1292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R8AAM8VAAAcIQAA5xcAAAAAAAAmAAAACAAAAP//////////"/>
                </a:ext>
              </a:extLst>
            </p:cNvSpPr>
            <p:nvPr/>
          </p:nvSpPr>
          <p:spPr>
            <a:xfrm>
              <a:off x="5039995" y="3545205"/>
              <a:ext cx="342265" cy="340360"/>
            </a:xfrm>
            <a:custGeom>
              <a:avLst/>
              <a:gdLst/>
              <a:ahLst/>
              <a:cxnLst/>
              <a:rect l="0" t="0" r="342265" b="340360"/>
              <a:pathLst>
                <a:path w="342265" h="340360">
                  <a:moveTo>
                    <a:pt x="314903" y="19919"/>
                  </a:moveTo>
                  <a:cubicBezTo>
                    <a:pt x="317066" y="19919"/>
                    <a:pt x="319282" y="19936"/>
                    <a:pt x="321497" y="19971"/>
                  </a:cubicBezTo>
                  <a:cubicBezTo>
                    <a:pt x="321814" y="41722"/>
                    <a:pt x="320600" y="61024"/>
                    <a:pt x="317523" y="78354"/>
                  </a:cubicBezTo>
                  <a:cubicBezTo>
                    <a:pt x="289318" y="74373"/>
                    <a:pt x="267126" y="52130"/>
                    <a:pt x="263205" y="23899"/>
                  </a:cubicBezTo>
                  <a:cubicBezTo>
                    <a:pt x="278732" y="21187"/>
                    <a:pt x="295859" y="19919"/>
                    <a:pt x="314903" y="19919"/>
                  </a:cubicBezTo>
                  <a:close/>
                  <a:moveTo>
                    <a:pt x="113631" y="117698"/>
                  </a:moveTo>
                  <a:lnTo>
                    <a:pt x="113631" y="117751"/>
                  </a:lnTo>
                  <a:cubicBezTo>
                    <a:pt x="105559" y="131576"/>
                    <a:pt x="98016" y="145841"/>
                    <a:pt x="90964" y="159666"/>
                  </a:cubicBezTo>
                  <a:lnTo>
                    <a:pt x="47689" y="155668"/>
                  </a:lnTo>
                  <a:cubicBezTo>
                    <a:pt x="62337" y="133337"/>
                    <a:pt x="87078" y="118983"/>
                    <a:pt x="113631" y="117698"/>
                  </a:cubicBezTo>
                  <a:close/>
                  <a:moveTo>
                    <a:pt x="243774" y="28319"/>
                  </a:moveTo>
                  <a:cubicBezTo>
                    <a:pt x="249612" y="64053"/>
                    <a:pt x="277536" y="92020"/>
                    <a:pt x="313162" y="97867"/>
                  </a:cubicBezTo>
                  <a:cubicBezTo>
                    <a:pt x="305038" y="126961"/>
                    <a:pt x="290707" y="150297"/>
                    <a:pt x="269095" y="171149"/>
                  </a:cubicBezTo>
                  <a:cubicBezTo>
                    <a:pt x="244987" y="194484"/>
                    <a:pt x="207936" y="215177"/>
                    <a:pt x="173523" y="232842"/>
                  </a:cubicBezTo>
                  <a:lnTo>
                    <a:pt x="108953" y="168272"/>
                  </a:lnTo>
                  <a:cubicBezTo>
                    <a:pt x="126590" y="133707"/>
                    <a:pt x="147287" y="96599"/>
                    <a:pt x="170552" y="72454"/>
                  </a:cubicBezTo>
                  <a:cubicBezTo>
                    <a:pt x="191425" y="50809"/>
                    <a:pt x="214671" y="36509"/>
                    <a:pt x="243774" y="28319"/>
                  </a:cubicBezTo>
                  <a:close/>
                  <a:moveTo>
                    <a:pt x="99510" y="186893"/>
                  </a:moveTo>
                  <a:lnTo>
                    <a:pt x="154831" y="242214"/>
                  </a:lnTo>
                  <a:lnTo>
                    <a:pt x="149521" y="244958"/>
                  </a:lnTo>
                  <a:cubicBezTo>
                    <a:pt x="144843" y="247248"/>
                    <a:pt x="140394" y="249537"/>
                    <a:pt x="136033" y="251704"/>
                  </a:cubicBezTo>
                  <a:lnTo>
                    <a:pt x="90103" y="205774"/>
                  </a:lnTo>
                  <a:cubicBezTo>
                    <a:pt x="92283" y="201352"/>
                    <a:pt x="94569" y="196879"/>
                    <a:pt x="96855" y="192212"/>
                  </a:cubicBezTo>
                  <a:lnTo>
                    <a:pt x="99510" y="186893"/>
                  </a:lnTo>
                  <a:close/>
                  <a:moveTo>
                    <a:pt x="222584" y="228950"/>
                  </a:moveTo>
                  <a:cubicBezTo>
                    <a:pt x="220984" y="255067"/>
                    <a:pt x="207180" y="278878"/>
                    <a:pt x="185305" y="293249"/>
                  </a:cubicBezTo>
                  <a:lnTo>
                    <a:pt x="181964" y="250911"/>
                  </a:lnTo>
                  <a:cubicBezTo>
                    <a:pt x="195346" y="244060"/>
                    <a:pt x="209150" y="236716"/>
                    <a:pt x="222584" y="228950"/>
                  </a:cubicBezTo>
                  <a:close/>
                  <a:moveTo>
                    <a:pt x="80818" y="224652"/>
                  </a:moveTo>
                  <a:lnTo>
                    <a:pt x="92019" y="235853"/>
                  </a:lnTo>
                  <a:lnTo>
                    <a:pt x="70935" y="256937"/>
                  </a:lnTo>
                  <a:cubicBezTo>
                    <a:pt x="67067" y="260914"/>
                    <a:pt x="67014" y="267237"/>
                    <a:pt x="70935" y="271129"/>
                  </a:cubicBezTo>
                  <a:cubicBezTo>
                    <a:pt x="72887" y="273066"/>
                    <a:pt x="75437" y="274035"/>
                    <a:pt x="77969" y="274035"/>
                  </a:cubicBezTo>
                  <a:cubicBezTo>
                    <a:pt x="80519" y="274035"/>
                    <a:pt x="83069" y="273066"/>
                    <a:pt x="85021" y="271129"/>
                  </a:cubicBezTo>
                  <a:lnTo>
                    <a:pt x="106140" y="250010"/>
                  </a:lnTo>
                  <a:lnTo>
                    <a:pt x="117341" y="261211"/>
                  </a:lnTo>
                  <a:cubicBezTo>
                    <a:pt x="114791" y="267554"/>
                    <a:pt x="110975" y="273348"/>
                    <a:pt x="106140" y="278191"/>
                  </a:cubicBezTo>
                  <a:cubicBezTo>
                    <a:pt x="94727" y="289621"/>
                    <a:pt x="54687" y="305155"/>
                    <a:pt x="27343" y="314612"/>
                  </a:cubicBezTo>
                  <a:cubicBezTo>
                    <a:pt x="36857" y="287279"/>
                    <a:pt x="52472" y="247301"/>
                    <a:pt x="63884" y="235871"/>
                  </a:cubicBezTo>
                  <a:cubicBezTo>
                    <a:pt x="68720" y="230975"/>
                    <a:pt x="74452" y="227188"/>
                    <a:pt x="80818" y="224652"/>
                  </a:cubicBezTo>
                  <a:close/>
                  <a:moveTo>
                    <a:pt x="315448" y="0"/>
                  </a:moveTo>
                  <a:cubicBezTo>
                    <a:pt x="291586" y="0"/>
                    <a:pt x="270291" y="1990"/>
                    <a:pt x="251142" y="6146"/>
                  </a:cubicBezTo>
                  <a:cubicBezTo>
                    <a:pt x="250720" y="6199"/>
                    <a:pt x="250297" y="6305"/>
                    <a:pt x="249928" y="6411"/>
                  </a:cubicBezTo>
                  <a:cubicBezTo>
                    <a:pt x="212016" y="14811"/>
                    <a:pt x="182175" y="31718"/>
                    <a:pt x="156273" y="58629"/>
                  </a:cubicBezTo>
                  <a:cubicBezTo>
                    <a:pt x="145547" y="69742"/>
                    <a:pt x="135453" y="83197"/>
                    <a:pt x="126010" y="97709"/>
                  </a:cubicBezTo>
                  <a:lnTo>
                    <a:pt x="117394" y="97709"/>
                  </a:lnTo>
                  <a:cubicBezTo>
                    <a:pt x="98174" y="97709"/>
                    <a:pt x="79323" y="103133"/>
                    <a:pt x="63022" y="113348"/>
                  </a:cubicBezTo>
                  <a:cubicBezTo>
                    <a:pt x="46739" y="123562"/>
                    <a:pt x="33568" y="138021"/>
                    <a:pt x="24970" y="155245"/>
                  </a:cubicBezTo>
                  <a:lnTo>
                    <a:pt x="22578" y="159983"/>
                  </a:lnTo>
                  <a:cubicBezTo>
                    <a:pt x="19272" y="166570"/>
                    <a:pt x="24055" y="174389"/>
                    <a:pt x="31493" y="174442"/>
                  </a:cubicBezTo>
                  <a:lnTo>
                    <a:pt x="34254" y="174442"/>
                  </a:lnTo>
                  <a:lnTo>
                    <a:pt x="81293" y="178810"/>
                  </a:lnTo>
                  <a:cubicBezTo>
                    <a:pt x="80554" y="180289"/>
                    <a:pt x="79816" y="181786"/>
                    <a:pt x="79059" y="183318"/>
                  </a:cubicBezTo>
                  <a:cubicBezTo>
                    <a:pt x="75560" y="190240"/>
                    <a:pt x="72325" y="196826"/>
                    <a:pt x="69089" y="203114"/>
                  </a:cubicBezTo>
                  <a:cubicBezTo>
                    <a:pt x="68227" y="204751"/>
                    <a:pt x="67858" y="206618"/>
                    <a:pt x="68016" y="208485"/>
                  </a:cubicBezTo>
                  <a:cubicBezTo>
                    <a:pt x="61282" y="211884"/>
                    <a:pt x="55127" y="216393"/>
                    <a:pt x="49816" y="221764"/>
                  </a:cubicBezTo>
                  <a:cubicBezTo>
                    <a:pt x="29260" y="242352"/>
                    <a:pt x="4835" y="318715"/>
                    <a:pt x="2127" y="327327"/>
                  </a:cubicBezTo>
                  <a:cubicBezTo>
                    <a:pt x="17" y="334020"/>
                    <a:pt x="5169" y="340342"/>
                    <a:pt x="11553" y="340342"/>
                  </a:cubicBezTo>
                  <a:cubicBezTo>
                    <a:pt x="12537" y="340342"/>
                    <a:pt x="13540" y="340201"/>
                    <a:pt x="14559" y="339884"/>
                  </a:cubicBezTo>
                  <a:cubicBezTo>
                    <a:pt x="23211" y="337172"/>
                    <a:pt x="99616" y="312868"/>
                    <a:pt x="120207" y="292228"/>
                  </a:cubicBezTo>
                  <a:cubicBezTo>
                    <a:pt x="125623" y="286856"/>
                    <a:pt x="130090" y="280639"/>
                    <a:pt x="133536" y="273841"/>
                  </a:cubicBezTo>
                  <a:lnTo>
                    <a:pt x="134134" y="273841"/>
                  </a:lnTo>
                  <a:cubicBezTo>
                    <a:pt x="135664" y="273841"/>
                    <a:pt x="137264" y="273454"/>
                    <a:pt x="138636" y="272714"/>
                  </a:cubicBezTo>
                  <a:cubicBezTo>
                    <a:pt x="144896" y="269527"/>
                    <a:pt x="151490" y="266233"/>
                    <a:pt x="158436" y="262764"/>
                  </a:cubicBezTo>
                  <a:lnTo>
                    <a:pt x="162744" y="260597"/>
                  </a:lnTo>
                  <a:lnTo>
                    <a:pt x="166402" y="306757"/>
                  </a:lnTo>
                  <a:lnTo>
                    <a:pt x="166402" y="309575"/>
                  </a:lnTo>
                  <a:cubicBezTo>
                    <a:pt x="166402" y="315352"/>
                    <a:pt x="171132" y="319543"/>
                    <a:pt x="176337" y="319543"/>
                  </a:cubicBezTo>
                  <a:cubicBezTo>
                    <a:pt x="177832" y="319543"/>
                    <a:pt x="179379" y="319191"/>
                    <a:pt x="180856" y="318451"/>
                  </a:cubicBezTo>
                  <a:lnTo>
                    <a:pt x="185569" y="316056"/>
                  </a:lnTo>
                  <a:cubicBezTo>
                    <a:pt x="220562" y="298515"/>
                    <a:pt x="242701" y="262658"/>
                    <a:pt x="242648" y="223472"/>
                  </a:cubicBezTo>
                  <a:lnTo>
                    <a:pt x="242648" y="216674"/>
                  </a:lnTo>
                  <a:cubicBezTo>
                    <a:pt x="257683" y="206935"/>
                    <a:pt x="271540" y="196562"/>
                    <a:pt x="282952" y="185555"/>
                  </a:cubicBezTo>
                  <a:cubicBezTo>
                    <a:pt x="309821" y="159560"/>
                    <a:pt x="326755" y="129726"/>
                    <a:pt x="335143" y="91703"/>
                  </a:cubicBezTo>
                  <a:cubicBezTo>
                    <a:pt x="335248" y="91333"/>
                    <a:pt x="335301" y="90963"/>
                    <a:pt x="335354" y="90523"/>
                  </a:cubicBezTo>
                  <a:cubicBezTo>
                    <a:pt x="340453" y="67082"/>
                    <a:pt x="342265" y="40542"/>
                    <a:pt x="341192" y="9915"/>
                  </a:cubicBezTo>
                  <a:cubicBezTo>
                    <a:pt x="341034" y="4649"/>
                    <a:pt x="336848" y="440"/>
                    <a:pt x="331591" y="282"/>
                  </a:cubicBezTo>
                  <a:cubicBezTo>
                    <a:pt x="326087" y="106"/>
                    <a:pt x="320706" y="0"/>
                    <a:pt x="3154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44" name="Google Shape;1292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R8AANoWAAAQIAAA+RYAAAAAAAAmAAAACAAAAP//////////"/>
                </a:ext>
              </a:extLst>
            </p:cNvSpPr>
            <p:nvPr/>
          </p:nvSpPr>
          <p:spPr>
            <a:xfrm>
              <a:off x="5192395" y="3714750"/>
              <a:ext cx="19685" cy="19685"/>
            </a:xfrm>
            <a:custGeom>
              <a:avLst/>
              <a:gdLst/>
              <a:ahLst/>
              <a:cxnLst/>
              <a:rect l="0" t="0" r="19685" b="19685"/>
              <a:pathLst>
                <a:path w="19685" h="19685">
                  <a:moveTo>
                    <a:pt x="9816" y="0"/>
                  </a:moveTo>
                  <a:cubicBezTo>
                    <a:pt x="4413" y="0"/>
                    <a:pt x="0" y="4413"/>
                    <a:pt x="0" y="9868"/>
                  </a:cubicBezTo>
                  <a:cubicBezTo>
                    <a:pt x="0" y="15271"/>
                    <a:pt x="4413" y="19685"/>
                    <a:pt x="9816" y="19685"/>
                  </a:cubicBezTo>
                  <a:cubicBezTo>
                    <a:pt x="15271" y="19685"/>
                    <a:pt x="19667" y="15271"/>
                    <a:pt x="19667" y="9868"/>
                  </a:cubicBezTo>
                  <a:cubicBezTo>
                    <a:pt x="19667" y="4413"/>
                    <a:pt x="15271" y="0"/>
                    <a:pt x="98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47" name="Google Shape;12924;p73"/>
          <p:cNvGrpSpPr>
            <a:extLst>
              <a:ext uri="smNativeData">
                <pr:smNativeData xmlns:pr="smNativeData" xmlns="smNativeData" val="SMDATA_6_r2NKZxMAAAAlAAAAAQAAAA8BAAAAkAAAAEgAAACQAAAASAAAAAAAAAAAAAAAAAAAABcAAAAUAAAAAAAAAAAAAAD/fwAA/38AAAAAAAAJAAAABAAAAAYAAAAfAAAAVAAAAAAAAAAAAAAAAAAAAAAAAAAAAAAAAAAAAAAAAAAAAAAAAAAAAAAAAAAAAAAAAAAAAAAAAAAAAAAAAAAAAAAAAAAAAAAAAAAAAAAAAAAAAAAAAAAAACEAAAAYAAAAFAAAAK0hAADnFQAAxCMAAM4XAAAQAAAAJgAAAAgAAAD/////AAAAAA=="/>
              </a:ext>
            </a:extLst>
          </p:cNvGrpSpPr>
          <p:nvPr/>
        </p:nvGrpSpPr>
        <p:grpSpPr>
          <a:xfrm>
            <a:off x="5474335" y="3560445"/>
            <a:ext cx="339725" cy="309245"/>
            <a:chOff x="5474335" y="3560445"/>
            <a:chExt cx="339725" cy="309245"/>
          </a:xfrm>
        </p:grpSpPr>
        <p:sp>
          <p:nvSpPr>
            <p:cNvPr id="251" name="Google Shape;1292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SEAAOcVAADEIwAAzhcAAAAAAAAmAAAACAAAAP//////////"/>
                </a:ext>
              </a:extLst>
            </p:cNvSpPr>
            <p:nvPr/>
          </p:nvSpPr>
          <p:spPr>
            <a:xfrm>
              <a:off x="5474335" y="3560445"/>
              <a:ext cx="339725" cy="309245"/>
            </a:xfrm>
            <a:custGeom>
              <a:avLst/>
              <a:gdLst/>
              <a:ahLst/>
              <a:cxnLst/>
              <a:rect l="0" t="0" r="339725" b="309245"/>
              <a:pathLst>
                <a:path w="339725" h="309245">
                  <a:moveTo>
                    <a:pt x="225334" y="19866"/>
                  </a:moveTo>
                  <a:cubicBezTo>
                    <a:pt x="252460" y="19866"/>
                    <a:pt x="275489" y="42000"/>
                    <a:pt x="278934" y="71360"/>
                  </a:cubicBezTo>
                  <a:cubicBezTo>
                    <a:pt x="278934" y="71676"/>
                    <a:pt x="278987" y="71993"/>
                    <a:pt x="279040" y="72256"/>
                  </a:cubicBezTo>
                  <a:lnTo>
                    <a:pt x="285527" y="103216"/>
                  </a:lnTo>
                  <a:lnTo>
                    <a:pt x="165353" y="103216"/>
                  </a:lnTo>
                  <a:lnTo>
                    <a:pt x="205803" y="72256"/>
                  </a:lnTo>
                  <a:cubicBezTo>
                    <a:pt x="210198" y="68916"/>
                    <a:pt x="211095" y="62604"/>
                    <a:pt x="207702" y="58192"/>
                  </a:cubicBezTo>
                  <a:cubicBezTo>
                    <a:pt x="205733" y="55660"/>
                    <a:pt x="202762" y="54342"/>
                    <a:pt x="199774" y="54342"/>
                  </a:cubicBezTo>
                  <a:cubicBezTo>
                    <a:pt x="197629" y="54342"/>
                    <a:pt x="195467" y="55027"/>
                    <a:pt x="193638" y="56451"/>
                  </a:cubicBezTo>
                  <a:lnTo>
                    <a:pt x="133921" y="102249"/>
                  </a:lnTo>
                  <a:cubicBezTo>
                    <a:pt x="133551" y="102583"/>
                    <a:pt x="133182" y="102899"/>
                    <a:pt x="132866" y="103216"/>
                  </a:cubicBezTo>
                  <a:lnTo>
                    <a:pt x="54197" y="103216"/>
                  </a:lnTo>
                  <a:lnTo>
                    <a:pt x="60667" y="72256"/>
                  </a:lnTo>
                  <a:cubicBezTo>
                    <a:pt x="60719" y="71993"/>
                    <a:pt x="60772" y="71676"/>
                    <a:pt x="60825" y="71360"/>
                  </a:cubicBezTo>
                  <a:cubicBezTo>
                    <a:pt x="64235" y="42000"/>
                    <a:pt x="87264" y="19866"/>
                    <a:pt x="114390" y="19866"/>
                  </a:cubicBezTo>
                  <a:close/>
                  <a:moveTo>
                    <a:pt x="297780" y="123434"/>
                  </a:moveTo>
                  <a:cubicBezTo>
                    <a:pt x="309945" y="123434"/>
                    <a:pt x="319807" y="133261"/>
                    <a:pt x="319807" y="145462"/>
                  </a:cubicBezTo>
                  <a:lnTo>
                    <a:pt x="319807" y="209439"/>
                  </a:lnTo>
                  <a:cubicBezTo>
                    <a:pt x="319807" y="221587"/>
                    <a:pt x="309945" y="231415"/>
                    <a:pt x="297780" y="231467"/>
                  </a:cubicBezTo>
                  <a:lnTo>
                    <a:pt x="41927" y="231467"/>
                  </a:lnTo>
                  <a:cubicBezTo>
                    <a:pt x="29779" y="231415"/>
                    <a:pt x="19900" y="221587"/>
                    <a:pt x="19900" y="209439"/>
                  </a:cubicBezTo>
                  <a:lnTo>
                    <a:pt x="19900" y="145462"/>
                  </a:lnTo>
                  <a:cubicBezTo>
                    <a:pt x="19900" y="133261"/>
                    <a:pt x="29779" y="123434"/>
                    <a:pt x="41927" y="123434"/>
                  </a:cubicBezTo>
                  <a:close/>
                  <a:moveTo>
                    <a:pt x="102189" y="251474"/>
                  </a:moveTo>
                  <a:lnTo>
                    <a:pt x="102189" y="279340"/>
                  </a:lnTo>
                  <a:cubicBezTo>
                    <a:pt x="102189" y="284860"/>
                    <a:pt x="97724" y="289326"/>
                    <a:pt x="92257" y="289326"/>
                  </a:cubicBezTo>
                  <a:lnTo>
                    <a:pt x="68103" y="289326"/>
                  </a:lnTo>
                  <a:cubicBezTo>
                    <a:pt x="62583" y="289326"/>
                    <a:pt x="58118" y="284860"/>
                    <a:pt x="58118" y="279340"/>
                  </a:cubicBezTo>
                  <a:lnTo>
                    <a:pt x="58118" y="251474"/>
                  </a:lnTo>
                  <a:close/>
                  <a:moveTo>
                    <a:pt x="281589" y="251474"/>
                  </a:moveTo>
                  <a:lnTo>
                    <a:pt x="281589" y="279340"/>
                  </a:lnTo>
                  <a:cubicBezTo>
                    <a:pt x="281589" y="284860"/>
                    <a:pt x="277141" y="289326"/>
                    <a:pt x="271674" y="289326"/>
                  </a:cubicBezTo>
                  <a:lnTo>
                    <a:pt x="247520" y="289326"/>
                  </a:lnTo>
                  <a:cubicBezTo>
                    <a:pt x="242000" y="289326"/>
                    <a:pt x="237535" y="284860"/>
                    <a:pt x="237535" y="279340"/>
                  </a:cubicBezTo>
                  <a:lnTo>
                    <a:pt x="237535" y="251474"/>
                  </a:lnTo>
                  <a:close/>
                  <a:moveTo>
                    <a:pt x="114390" y="17"/>
                  </a:moveTo>
                  <a:cubicBezTo>
                    <a:pt x="77279" y="17"/>
                    <a:pt x="45865" y="29482"/>
                    <a:pt x="41083" y="68599"/>
                  </a:cubicBezTo>
                  <a:lnTo>
                    <a:pt x="33594" y="104324"/>
                  </a:lnTo>
                  <a:cubicBezTo>
                    <a:pt x="14063" y="108314"/>
                    <a:pt x="0" y="125508"/>
                    <a:pt x="0" y="145462"/>
                  </a:cubicBezTo>
                  <a:lnTo>
                    <a:pt x="0" y="209386"/>
                  </a:lnTo>
                  <a:cubicBezTo>
                    <a:pt x="52" y="231098"/>
                    <a:pt x="16612" y="249241"/>
                    <a:pt x="38217" y="251158"/>
                  </a:cubicBezTo>
                  <a:lnTo>
                    <a:pt x="38217" y="279340"/>
                  </a:lnTo>
                  <a:cubicBezTo>
                    <a:pt x="38217" y="295848"/>
                    <a:pt x="51596" y="309174"/>
                    <a:pt x="68103" y="309227"/>
                  </a:cubicBezTo>
                  <a:lnTo>
                    <a:pt x="92257" y="309227"/>
                  </a:lnTo>
                  <a:cubicBezTo>
                    <a:pt x="108712" y="309174"/>
                    <a:pt x="122090" y="295848"/>
                    <a:pt x="122090" y="279340"/>
                  </a:cubicBezTo>
                  <a:lnTo>
                    <a:pt x="122090" y="251369"/>
                  </a:lnTo>
                  <a:lnTo>
                    <a:pt x="217634" y="251369"/>
                  </a:lnTo>
                  <a:lnTo>
                    <a:pt x="217634" y="279340"/>
                  </a:lnTo>
                  <a:cubicBezTo>
                    <a:pt x="217634" y="295848"/>
                    <a:pt x="231013" y="309174"/>
                    <a:pt x="247520" y="309227"/>
                  </a:cubicBezTo>
                  <a:lnTo>
                    <a:pt x="271674" y="309227"/>
                  </a:lnTo>
                  <a:cubicBezTo>
                    <a:pt x="288128" y="309174"/>
                    <a:pt x="301507" y="295848"/>
                    <a:pt x="301507" y="279340"/>
                  </a:cubicBezTo>
                  <a:lnTo>
                    <a:pt x="301507" y="251158"/>
                  </a:lnTo>
                  <a:cubicBezTo>
                    <a:pt x="323112" y="249241"/>
                    <a:pt x="339672" y="231098"/>
                    <a:pt x="339725" y="209439"/>
                  </a:cubicBezTo>
                  <a:lnTo>
                    <a:pt x="339725" y="145462"/>
                  </a:lnTo>
                  <a:cubicBezTo>
                    <a:pt x="339725" y="125508"/>
                    <a:pt x="325643" y="108314"/>
                    <a:pt x="306112" y="104324"/>
                  </a:cubicBezTo>
                  <a:lnTo>
                    <a:pt x="298641" y="68599"/>
                  </a:lnTo>
                  <a:cubicBezTo>
                    <a:pt x="293859" y="29482"/>
                    <a:pt x="262427" y="17"/>
                    <a:pt x="225334"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50" name="Google Shape;1292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SEAAMYWAABgIgAANRcAAAAAAAAmAAAACAAAAP//////////"/>
                </a:ext>
              </a:extLst>
            </p:cNvSpPr>
            <p:nvPr/>
          </p:nvSpPr>
          <p:spPr>
            <a:xfrm>
              <a:off x="5514975" y="3702050"/>
              <a:ext cx="73025" cy="70485"/>
            </a:xfrm>
            <a:custGeom>
              <a:avLst/>
              <a:gdLst/>
              <a:ahLst/>
              <a:cxnLst/>
              <a:rect l="0" t="0" r="73025" b="70485"/>
              <a:pathLst>
                <a:path w="73025" h="70485">
                  <a:moveTo>
                    <a:pt x="37794" y="19924"/>
                  </a:moveTo>
                  <a:cubicBezTo>
                    <a:pt x="45645" y="19924"/>
                    <a:pt x="53126" y="26020"/>
                    <a:pt x="53126" y="35233"/>
                  </a:cubicBezTo>
                  <a:cubicBezTo>
                    <a:pt x="53126" y="43689"/>
                    <a:pt x="46347" y="50542"/>
                    <a:pt x="37917" y="50542"/>
                  </a:cubicBezTo>
                  <a:cubicBezTo>
                    <a:pt x="24341" y="50542"/>
                    <a:pt x="17492" y="34053"/>
                    <a:pt x="27098" y="24434"/>
                  </a:cubicBezTo>
                  <a:cubicBezTo>
                    <a:pt x="30225" y="21316"/>
                    <a:pt x="34053" y="19924"/>
                    <a:pt x="37794" y="19924"/>
                  </a:cubicBezTo>
                  <a:close/>
                  <a:moveTo>
                    <a:pt x="37917" y="17"/>
                  </a:moveTo>
                  <a:cubicBezTo>
                    <a:pt x="23709" y="17"/>
                    <a:pt x="10871" y="8579"/>
                    <a:pt x="5461" y="21721"/>
                  </a:cubicBezTo>
                  <a:cubicBezTo>
                    <a:pt x="0" y="34916"/>
                    <a:pt x="3020" y="50067"/>
                    <a:pt x="13048" y="60126"/>
                  </a:cubicBezTo>
                  <a:cubicBezTo>
                    <a:pt x="19792" y="66873"/>
                    <a:pt x="28784" y="70485"/>
                    <a:pt x="37917" y="70485"/>
                  </a:cubicBezTo>
                  <a:cubicBezTo>
                    <a:pt x="42431" y="70485"/>
                    <a:pt x="46997" y="69604"/>
                    <a:pt x="51335" y="67789"/>
                  </a:cubicBezTo>
                  <a:cubicBezTo>
                    <a:pt x="64489" y="62363"/>
                    <a:pt x="73025" y="49485"/>
                    <a:pt x="73025" y="35233"/>
                  </a:cubicBezTo>
                  <a:cubicBezTo>
                    <a:pt x="73025" y="15767"/>
                    <a:pt x="57271" y="17"/>
                    <a:pt x="37917"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49" name="Google Shape;1292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MAAMYWAACAIwAANRcAAAAAAAAmAAAACAAAAP//////////"/>
                </a:ext>
              </a:extLst>
            </p:cNvSpPr>
            <p:nvPr/>
          </p:nvSpPr>
          <p:spPr>
            <a:xfrm>
              <a:off x="5697855" y="3702050"/>
              <a:ext cx="73025" cy="70485"/>
            </a:xfrm>
            <a:custGeom>
              <a:avLst/>
              <a:gdLst/>
              <a:ahLst/>
              <a:cxnLst/>
              <a:rect l="0" t="0" r="73025" b="70485"/>
              <a:pathLst>
                <a:path w="73025" h="70485">
                  <a:moveTo>
                    <a:pt x="37785" y="19924"/>
                  </a:moveTo>
                  <a:cubicBezTo>
                    <a:pt x="45616" y="19924"/>
                    <a:pt x="53131" y="26020"/>
                    <a:pt x="53131" y="35233"/>
                  </a:cubicBezTo>
                  <a:cubicBezTo>
                    <a:pt x="53131" y="43689"/>
                    <a:pt x="46301" y="50542"/>
                    <a:pt x="37873" y="50542"/>
                  </a:cubicBezTo>
                  <a:cubicBezTo>
                    <a:pt x="24300" y="50542"/>
                    <a:pt x="17505" y="34053"/>
                    <a:pt x="27110" y="24434"/>
                  </a:cubicBezTo>
                  <a:cubicBezTo>
                    <a:pt x="30217" y="21316"/>
                    <a:pt x="34027" y="19924"/>
                    <a:pt x="37785" y="19924"/>
                  </a:cubicBezTo>
                  <a:close/>
                  <a:moveTo>
                    <a:pt x="37873" y="17"/>
                  </a:moveTo>
                  <a:cubicBezTo>
                    <a:pt x="23668" y="17"/>
                    <a:pt x="10886" y="8579"/>
                    <a:pt x="5425" y="21721"/>
                  </a:cubicBezTo>
                  <a:cubicBezTo>
                    <a:pt x="17" y="34916"/>
                    <a:pt x="2984" y="50067"/>
                    <a:pt x="13063" y="60126"/>
                  </a:cubicBezTo>
                  <a:cubicBezTo>
                    <a:pt x="19753" y="66873"/>
                    <a:pt x="28742" y="70485"/>
                    <a:pt x="37890" y="70485"/>
                  </a:cubicBezTo>
                  <a:cubicBezTo>
                    <a:pt x="42420" y="70485"/>
                    <a:pt x="46986" y="69604"/>
                    <a:pt x="51340" y="67789"/>
                  </a:cubicBezTo>
                  <a:cubicBezTo>
                    <a:pt x="64438" y="62363"/>
                    <a:pt x="73025" y="49485"/>
                    <a:pt x="73025" y="35233"/>
                  </a:cubicBezTo>
                  <a:cubicBezTo>
                    <a:pt x="72972" y="15767"/>
                    <a:pt x="57275" y="17"/>
                    <a:pt x="37873"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48" name="Google Shape;1292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IAAPIWAAD5IgAAERcAAAAAAAAmAAAACAAAAP//////////"/>
                </a:ext>
              </a:extLst>
            </p:cNvSpPr>
            <p:nvPr/>
          </p:nvSpPr>
          <p:spPr>
            <a:xfrm>
              <a:off x="5601335" y="3729990"/>
              <a:ext cx="83820" cy="19685"/>
            </a:xfrm>
            <a:custGeom>
              <a:avLst/>
              <a:gdLst/>
              <a:ahLst/>
              <a:cxnLst/>
              <a:rect l="0" t="0" r="83820" b="19685"/>
              <a:pathLst>
                <a:path w="83820" h="19685">
                  <a:moveTo>
                    <a:pt x="9881" y="17"/>
                  </a:moveTo>
                  <a:cubicBezTo>
                    <a:pt x="4389" y="17"/>
                    <a:pt x="17" y="4374"/>
                    <a:pt x="17" y="9825"/>
                  </a:cubicBezTo>
                  <a:cubicBezTo>
                    <a:pt x="17" y="15275"/>
                    <a:pt x="4389" y="19667"/>
                    <a:pt x="9881" y="19667"/>
                  </a:cubicBezTo>
                  <a:lnTo>
                    <a:pt x="73939" y="19667"/>
                  </a:lnTo>
                  <a:cubicBezTo>
                    <a:pt x="79378" y="19667"/>
                    <a:pt x="83803" y="15275"/>
                    <a:pt x="83803" y="9825"/>
                  </a:cubicBezTo>
                  <a:cubicBezTo>
                    <a:pt x="83803" y="4374"/>
                    <a:pt x="79378" y="17"/>
                    <a:pt x="73939"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52" name="Google Shape;12929;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kkAADPFQAASCYAAOcXAAAQAAAAJgAAAAgAAAD/////AAAAAA=="/>
              </a:ext>
            </a:extLst>
          </p:cNvGrpSpPr>
          <p:nvPr/>
        </p:nvGrpSpPr>
        <p:grpSpPr>
          <a:xfrm>
            <a:off x="5878195" y="3545205"/>
            <a:ext cx="344805" cy="340360"/>
            <a:chOff x="5878195" y="3545205"/>
            <a:chExt cx="344805" cy="340360"/>
          </a:xfrm>
        </p:grpSpPr>
        <p:sp>
          <p:nvSpPr>
            <p:cNvPr id="254" name="Google Shape;1293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SQAAM8VAABIJgAA5xcAAAAAAAAmAAAACAAAAP//////////"/>
                </a:ext>
              </a:extLst>
            </p:cNvSpPr>
            <p:nvPr/>
          </p:nvSpPr>
          <p:spPr>
            <a:xfrm>
              <a:off x="5878195" y="3545205"/>
              <a:ext cx="344805" cy="340360"/>
            </a:xfrm>
            <a:custGeom>
              <a:avLst/>
              <a:gdLst/>
              <a:ahLst/>
              <a:cxnLst/>
              <a:rect l="0" t="0" r="344805" b="340360"/>
              <a:pathLst>
                <a:path w="344805" h="340360">
                  <a:moveTo>
                    <a:pt x="301075" y="19974"/>
                  </a:moveTo>
                  <a:cubicBezTo>
                    <a:pt x="306460" y="19974"/>
                    <a:pt x="311721" y="22087"/>
                    <a:pt x="315681" y="26050"/>
                  </a:cubicBezTo>
                  <a:cubicBezTo>
                    <a:pt x="321470" y="31792"/>
                    <a:pt x="323283" y="40458"/>
                    <a:pt x="320362" y="48120"/>
                  </a:cubicBezTo>
                  <a:cubicBezTo>
                    <a:pt x="316807" y="57419"/>
                    <a:pt x="312707" y="66473"/>
                    <a:pt x="308079" y="75297"/>
                  </a:cubicBezTo>
                  <a:cubicBezTo>
                    <a:pt x="286627" y="72003"/>
                    <a:pt x="269769" y="55130"/>
                    <a:pt x="266478" y="33659"/>
                  </a:cubicBezTo>
                  <a:cubicBezTo>
                    <a:pt x="275294" y="29027"/>
                    <a:pt x="284340" y="24923"/>
                    <a:pt x="293631" y="21312"/>
                  </a:cubicBezTo>
                  <a:lnTo>
                    <a:pt x="293631" y="21365"/>
                  </a:lnTo>
                  <a:cubicBezTo>
                    <a:pt x="296059" y="20431"/>
                    <a:pt x="298576" y="19974"/>
                    <a:pt x="301075" y="19974"/>
                  </a:cubicBezTo>
                  <a:close/>
                  <a:moveTo>
                    <a:pt x="51120" y="51096"/>
                  </a:moveTo>
                  <a:lnTo>
                    <a:pt x="176256" y="79982"/>
                  </a:lnTo>
                  <a:cubicBezTo>
                    <a:pt x="171469" y="85513"/>
                    <a:pt x="166912" y="91202"/>
                    <a:pt x="162495" y="97102"/>
                  </a:cubicBezTo>
                  <a:lnTo>
                    <a:pt x="162495" y="97155"/>
                  </a:lnTo>
                  <a:lnTo>
                    <a:pt x="137471" y="131448"/>
                  </a:lnTo>
                  <a:lnTo>
                    <a:pt x="35670" y="66578"/>
                  </a:lnTo>
                  <a:lnTo>
                    <a:pt x="51120" y="51128"/>
                  </a:lnTo>
                  <a:close/>
                  <a:moveTo>
                    <a:pt x="43377" y="199947"/>
                  </a:moveTo>
                  <a:lnTo>
                    <a:pt x="83376" y="205653"/>
                  </a:lnTo>
                  <a:lnTo>
                    <a:pt x="61380" y="235807"/>
                  </a:lnTo>
                  <a:lnTo>
                    <a:pt x="27698" y="215587"/>
                  </a:lnTo>
                  <a:lnTo>
                    <a:pt x="43377" y="199908"/>
                  </a:lnTo>
                  <a:close/>
                  <a:moveTo>
                    <a:pt x="248318" y="44069"/>
                  </a:moveTo>
                  <a:cubicBezTo>
                    <a:pt x="254793" y="68164"/>
                    <a:pt x="273552" y="86992"/>
                    <a:pt x="297626" y="93492"/>
                  </a:cubicBezTo>
                  <a:cubicBezTo>
                    <a:pt x="287155" y="110083"/>
                    <a:pt x="274819" y="125442"/>
                    <a:pt x="260847" y="139269"/>
                  </a:cubicBezTo>
                  <a:cubicBezTo>
                    <a:pt x="260636" y="139427"/>
                    <a:pt x="260477" y="139638"/>
                    <a:pt x="260319" y="139797"/>
                  </a:cubicBezTo>
                  <a:cubicBezTo>
                    <a:pt x="251714" y="148269"/>
                    <a:pt x="242563" y="156072"/>
                    <a:pt x="232902" y="163258"/>
                  </a:cubicBezTo>
                  <a:lnTo>
                    <a:pt x="90451" y="267441"/>
                  </a:lnTo>
                  <a:cubicBezTo>
                    <a:pt x="90239" y="267652"/>
                    <a:pt x="89975" y="267864"/>
                    <a:pt x="89764" y="268022"/>
                  </a:cubicBezTo>
                  <a:cubicBezTo>
                    <a:pt x="89430" y="268339"/>
                    <a:pt x="89060" y="268568"/>
                    <a:pt x="88691" y="268779"/>
                  </a:cubicBezTo>
                  <a:cubicBezTo>
                    <a:pt x="88532" y="268832"/>
                    <a:pt x="88374" y="268938"/>
                    <a:pt x="88268" y="268991"/>
                  </a:cubicBezTo>
                  <a:cubicBezTo>
                    <a:pt x="86667" y="269731"/>
                    <a:pt x="84485" y="270171"/>
                    <a:pt x="82250" y="270171"/>
                  </a:cubicBezTo>
                  <a:cubicBezTo>
                    <a:pt x="79294" y="270171"/>
                    <a:pt x="76249" y="269396"/>
                    <a:pt x="74402" y="267546"/>
                  </a:cubicBezTo>
                  <a:cubicBezTo>
                    <a:pt x="70354" y="263513"/>
                    <a:pt x="70460" y="256168"/>
                    <a:pt x="74560" y="251483"/>
                  </a:cubicBezTo>
                  <a:cubicBezTo>
                    <a:pt x="74771" y="251272"/>
                    <a:pt x="74982" y="251008"/>
                    <a:pt x="75141" y="250796"/>
                  </a:cubicBezTo>
                  <a:lnTo>
                    <a:pt x="178596" y="108956"/>
                  </a:lnTo>
                  <a:cubicBezTo>
                    <a:pt x="197619" y="83170"/>
                    <a:pt x="221270" y="61206"/>
                    <a:pt x="248318" y="44069"/>
                  </a:cubicBezTo>
                  <a:close/>
                  <a:moveTo>
                    <a:pt x="261797" y="165601"/>
                  </a:moveTo>
                  <a:lnTo>
                    <a:pt x="290657" y="290849"/>
                  </a:lnTo>
                  <a:lnTo>
                    <a:pt x="275136" y="306370"/>
                  </a:lnTo>
                  <a:lnTo>
                    <a:pt x="210377" y="204420"/>
                  </a:lnTo>
                  <a:lnTo>
                    <a:pt x="244692" y="179321"/>
                  </a:lnTo>
                  <a:cubicBezTo>
                    <a:pt x="250588" y="174953"/>
                    <a:pt x="256272" y="170391"/>
                    <a:pt x="261797" y="165601"/>
                  </a:cubicBezTo>
                  <a:close/>
                  <a:moveTo>
                    <a:pt x="136257" y="258669"/>
                  </a:moveTo>
                  <a:lnTo>
                    <a:pt x="141994" y="298669"/>
                  </a:lnTo>
                  <a:lnTo>
                    <a:pt x="126367" y="314296"/>
                  </a:lnTo>
                  <a:lnTo>
                    <a:pt x="106183" y="280686"/>
                  </a:lnTo>
                  <a:lnTo>
                    <a:pt x="136257" y="258669"/>
                  </a:lnTo>
                  <a:close/>
                  <a:moveTo>
                    <a:pt x="301057" y="0"/>
                  </a:moveTo>
                  <a:cubicBezTo>
                    <a:pt x="296165" y="0"/>
                    <a:pt x="291238" y="881"/>
                    <a:pt x="286522" y="2695"/>
                  </a:cubicBezTo>
                  <a:cubicBezTo>
                    <a:pt x="251291" y="16257"/>
                    <a:pt x="219194" y="36847"/>
                    <a:pt x="192146" y="63161"/>
                  </a:cubicBezTo>
                  <a:lnTo>
                    <a:pt x="136521" y="50304"/>
                  </a:lnTo>
                  <a:lnTo>
                    <a:pt x="140392" y="46433"/>
                  </a:lnTo>
                  <a:cubicBezTo>
                    <a:pt x="144264" y="42536"/>
                    <a:pt x="144264" y="36213"/>
                    <a:pt x="140392" y="32320"/>
                  </a:cubicBezTo>
                  <a:cubicBezTo>
                    <a:pt x="138456" y="30365"/>
                    <a:pt x="135922" y="29397"/>
                    <a:pt x="133371" y="29397"/>
                  </a:cubicBezTo>
                  <a:cubicBezTo>
                    <a:pt x="130819" y="29397"/>
                    <a:pt x="128250" y="30383"/>
                    <a:pt x="126314" y="32320"/>
                  </a:cubicBezTo>
                  <a:lnTo>
                    <a:pt x="113609" y="45025"/>
                  </a:lnTo>
                  <a:lnTo>
                    <a:pt x="67750" y="34452"/>
                  </a:lnTo>
                  <a:lnTo>
                    <a:pt x="71692" y="30577"/>
                  </a:lnTo>
                  <a:cubicBezTo>
                    <a:pt x="75669" y="26684"/>
                    <a:pt x="75721" y="20255"/>
                    <a:pt x="71797" y="16310"/>
                  </a:cubicBezTo>
                  <a:cubicBezTo>
                    <a:pt x="69844" y="14372"/>
                    <a:pt x="67292" y="13404"/>
                    <a:pt x="64741" y="13404"/>
                  </a:cubicBezTo>
                  <a:cubicBezTo>
                    <a:pt x="62136" y="13404"/>
                    <a:pt x="59549" y="14408"/>
                    <a:pt x="57614" y="16416"/>
                  </a:cubicBezTo>
                  <a:lnTo>
                    <a:pt x="34227" y="39803"/>
                  </a:lnTo>
                  <a:lnTo>
                    <a:pt x="12758" y="61272"/>
                  </a:lnTo>
                  <a:cubicBezTo>
                    <a:pt x="8253" y="65768"/>
                    <a:pt x="9097" y="73324"/>
                    <a:pt x="14465" y="76724"/>
                  </a:cubicBezTo>
                  <a:lnTo>
                    <a:pt x="125733" y="147564"/>
                  </a:lnTo>
                  <a:lnTo>
                    <a:pt x="96715" y="187406"/>
                  </a:lnTo>
                  <a:lnTo>
                    <a:pt x="41248" y="179480"/>
                  </a:lnTo>
                  <a:cubicBezTo>
                    <a:pt x="40773" y="179409"/>
                    <a:pt x="40298" y="179392"/>
                    <a:pt x="39840" y="179392"/>
                  </a:cubicBezTo>
                  <a:cubicBezTo>
                    <a:pt x="37183" y="179392"/>
                    <a:pt x="34649" y="180396"/>
                    <a:pt x="32801" y="182298"/>
                  </a:cubicBezTo>
                  <a:lnTo>
                    <a:pt x="4575" y="210524"/>
                  </a:lnTo>
                  <a:cubicBezTo>
                    <a:pt x="17" y="215112"/>
                    <a:pt x="967" y="222773"/>
                    <a:pt x="6493" y="226120"/>
                  </a:cubicBezTo>
                  <a:lnTo>
                    <a:pt x="52194" y="253509"/>
                  </a:lnTo>
                  <a:cubicBezTo>
                    <a:pt x="50170" y="263566"/>
                    <a:pt x="52933" y="274310"/>
                    <a:pt x="60324" y="281637"/>
                  </a:cubicBezTo>
                  <a:cubicBezTo>
                    <a:pt x="66113" y="287485"/>
                    <a:pt x="74243" y="290039"/>
                    <a:pt x="82162" y="290039"/>
                  </a:cubicBezTo>
                  <a:cubicBezTo>
                    <a:pt x="84221" y="290039"/>
                    <a:pt x="86245" y="289880"/>
                    <a:pt x="88268" y="289563"/>
                  </a:cubicBezTo>
                  <a:lnTo>
                    <a:pt x="115791" y="335516"/>
                  </a:lnTo>
                  <a:cubicBezTo>
                    <a:pt x="117392" y="338123"/>
                    <a:pt x="120102" y="339884"/>
                    <a:pt x="123129" y="340254"/>
                  </a:cubicBezTo>
                  <a:cubicBezTo>
                    <a:pt x="123551" y="340307"/>
                    <a:pt x="123921" y="340360"/>
                    <a:pt x="124343" y="340360"/>
                  </a:cubicBezTo>
                  <a:cubicBezTo>
                    <a:pt x="127001" y="340360"/>
                    <a:pt x="129499" y="339286"/>
                    <a:pt x="131365" y="337436"/>
                  </a:cubicBezTo>
                  <a:lnTo>
                    <a:pt x="159573" y="309228"/>
                  </a:lnTo>
                  <a:cubicBezTo>
                    <a:pt x="161756" y="307018"/>
                    <a:pt x="162811" y="303865"/>
                    <a:pt x="162389" y="300730"/>
                  </a:cubicBezTo>
                  <a:lnTo>
                    <a:pt x="154470" y="245371"/>
                  </a:lnTo>
                  <a:lnTo>
                    <a:pt x="194276" y="216221"/>
                  </a:lnTo>
                  <a:lnTo>
                    <a:pt x="265053" y="327537"/>
                  </a:lnTo>
                  <a:cubicBezTo>
                    <a:pt x="266636" y="330091"/>
                    <a:pt x="269347" y="331747"/>
                    <a:pt x="272320" y="332064"/>
                  </a:cubicBezTo>
                  <a:cubicBezTo>
                    <a:pt x="272690" y="332117"/>
                    <a:pt x="273077" y="332170"/>
                    <a:pt x="273447" y="332170"/>
                  </a:cubicBezTo>
                  <a:cubicBezTo>
                    <a:pt x="276051" y="332170"/>
                    <a:pt x="278603" y="331095"/>
                    <a:pt x="280451" y="329246"/>
                  </a:cubicBezTo>
                  <a:lnTo>
                    <a:pt x="294581" y="315116"/>
                  </a:lnTo>
                  <a:lnTo>
                    <a:pt x="325254" y="284443"/>
                  </a:lnTo>
                  <a:cubicBezTo>
                    <a:pt x="329284" y="280475"/>
                    <a:pt x="329336" y="274099"/>
                    <a:pt x="325412" y="270153"/>
                  </a:cubicBezTo>
                  <a:cubicBezTo>
                    <a:pt x="323459" y="268216"/>
                    <a:pt x="320907" y="267229"/>
                    <a:pt x="318338" y="267229"/>
                  </a:cubicBezTo>
                  <a:cubicBezTo>
                    <a:pt x="315733" y="267229"/>
                    <a:pt x="313129" y="268251"/>
                    <a:pt x="311176" y="270259"/>
                  </a:cubicBezTo>
                  <a:lnTo>
                    <a:pt x="307287" y="274204"/>
                  </a:lnTo>
                  <a:lnTo>
                    <a:pt x="296711" y="228357"/>
                  </a:lnTo>
                  <a:lnTo>
                    <a:pt x="309416" y="215652"/>
                  </a:lnTo>
                  <a:cubicBezTo>
                    <a:pt x="313287" y="211712"/>
                    <a:pt x="313287" y="205371"/>
                    <a:pt x="309416" y="201497"/>
                  </a:cubicBezTo>
                  <a:cubicBezTo>
                    <a:pt x="307480" y="199559"/>
                    <a:pt x="304929" y="198590"/>
                    <a:pt x="302377" y="198590"/>
                  </a:cubicBezTo>
                  <a:cubicBezTo>
                    <a:pt x="299825" y="198590"/>
                    <a:pt x="297274" y="199559"/>
                    <a:pt x="295338" y="201497"/>
                  </a:cubicBezTo>
                  <a:lnTo>
                    <a:pt x="291396" y="205439"/>
                  </a:lnTo>
                  <a:lnTo>
                    <a:pt x="278656" y="149696"/>
                  </a:lnTo>
                  <a:cubicBezTo>
                    <a:pt x="304946" y="122624"/>
                    <a:pt x="325518" y="90497"/>
                    <a:pt x="339015" y="55253"/>
                  </a:cubicBezTo>
                  <a:cubicBezTo>
                    <a:pt x="344805" y="40246"/>
                    <a:pt x="341197" y="23285"/>
                    <a:pt x="329811" y="11907"/>
                  </a:cubicBezTo>
                  <a:cubicBezTo>
                    <a:pt x="322069" y="4157"/>
                    <a:pt x="311668" y="0"/>
                    <a:pt x="3010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53" name="Google Shape;1293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UAAFgWAAC8JQAAuRYAAAAAAAAmAAAACAAAAP//////////"/>
                </a:ext>
              </a:extLst>
            </p:cNvSpPr>
            <p:nvPr/>
          </p:nvSpPr>
          <p:spPr>
            <a:xfrm>
              <a:off x="6068060" y="3632200"/>
              <a:ext cx="66040" cy="61595"/>
            </a:xfrm>
            <a:custGeom>
              <a:avLst/>
              <a:gdLst/>
              <a:ahLst/>
              <a:cxnLst/>
              <a:rect l="0" t="0" r="66040" b="61595"/>
              <a:pathLst>
                <a:path w="66040" h="61595">
                  <a:moveTo>
                    <a:pt x="55194" y="0"/>
                  </a:moveTo>
                  <a:cubicBezTo>
                    <a:pt x="52710" y="0"/>
                    <a:pt x="50208" y="925"/>
                    <a:pt x="48284" y="2777"/>
                  </a:cubicBezTo>
                  <a:lnTo>
                    <a:pt x="6280" y="44781"/>
                  </a:lnTo>
                  <a:cubicBezTo>
                    <a:pt x="0" y="50939"/>
                    <a:pt x="4443" y="61595"/>
                    <a:pt x="13260" y="61595"/>
                  </a:cubicBezTo>
                  <a:cubicBezTo>
                    <a:pt x="15902" y="61595"/>
                    <a:pt x="18439" y="60581"/>
                    <a:pt x="20293" y="58695"/>
                  </a:cubicBezTo>
                  <a:lnTo>
                    <a:pt x="62279" y="16709"/>
                  </a:lnTo>
                  <a:cubicBezTo>
                    <a:pt x="66023" y="12857"/>
                    <a:pt x="65970" y="6690"/>
                    <a:pt x="62174" y="2882"/>
                  </a:cubicBezTo>
                  <a:cubicBezTo>
                    <a:pt x="60249" y="960"/>
                    <a:pt x="57730" y="0"/>
                    <a:pt x="5519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255" name="Google Shape;1293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SYAAM4VAACwKAAA5hcAABAAAAAmAAAACAAAAP//////////"/>
              </a:ext>
            </a:extLst>
          </p:cNvSpPr>
          <p:nvPr/>
        </p:nvSpPr>
        <p:spPr>
          <a:xfrm>
            <a:off x="6315075" y="3544570"/>
            <a:ext cx="299085" cy="340360"/>
          </a:xfrm>
          <a:custGeom>
            <a:avLst/>
            <a:gdLst/>
            <a:ahLst/>
            <a:cxnLst/>
            <a:rect l="0" t="0" r="299085" b="340360"/>
            <a:pathLst>
              <a:path w="299085" h="340360">
                <a:moveTo>
                  <a:pt x="149551" y="41887"/>
                </a:moveTo>
                <a:cubicBezTo>
                  <a:pt x="166082" y="41887"/>
                  <a:pt x="179479" y="55238"/>
                  <a:pt x="179479" y="71778"/>
                </a:cubicBezTo>
                <a:lnTo>
                  <a:pt x="179479" y="81765"/>
                </a:lnTo>
                <a:lnTo>
                  <a:pt x="119676" y="81765"/>
                </a:lnTo>
                <a:lnTo>
                  <a:pt x="119676" y="71778"/>
                </a:lnTo>
                <a:cubicBezTo>
                  <a:pt x="119676" y="55238"/>
                  <a:pt x="133020" y="41887"/>
                  <a:pt x="149551" y="41887"/>
                </a:cubicBezTo>
                <a:close/>
                <a:moveTo>
                  <a:pt x="74678" y="19904"/>
                </a:moveTo>
                <a:cubicBezTo>
                  <a:pt x="82125" y="19904"/>
                  <a:pt x="89713" y="22317"/>
                  <a:pt x="96279" y="27566"/>
                </a:cubicBezTo>
                <a:lnTo>
                  <a:pt x="111437" y="39650"/>
                </a:lnTo>
                <a:cubicBezTo>
                  <a:pt x="103884" y="48633"/>
                  <a:pt x="99677" y="60012"/>
                  <a:pt x="99730" y="71778"/>
                </a:cubicBezTo>
                <a:lnTo>
                  <a:pt x="99730" y="81765"/>
                </a:lnTo>
                <a:lnTo>
                  <a:pt x="68165" y="81765"/>
                </a:lnTo>
                <a:cubicBezTo>
                  <a:pt x="68129" y="81765"/>
                  <a:pt x="68112" y="81765"/>
                  <a:pt x="68077" y="81765"/>
                </a:cubicBezTo>
                <a:cubicBezTo>
                  <a:pt x="50683" y="81765"/>
                  <a:pt x="37445" y="66159"/>
                  <a:pt x="40314" y="49003"/>
                </a:cubicBezTo>
                <a:cubicBezTo>
                  <a:pt x="43289" y="31089"/>
                  <a:pt x="58641" y="19904"/>
                  <a:pt x="74678" y="19904"/>
                </a:cubicBezTo>
                <a:close/>
                <a:moveTo>
                  <a:pt x="224388" y="19922"/>
                </a:moveTo>
                <a:cubicBezTo>
                  <a:pt x="240426" y="19922"/>
                  <a:pt x="255795" y="31124"/>
                  <a:pt x="258788" y="49003"/>
                </a:cubicBezTo>
                <a:cubicBezTo>
                  <a:pt x="261639" y="66159"/>
                  <a:pt x="248401" y="81765"/>
                  <a:pt x="231007" y="81765"/>
                </a:cubicBezTo>
                <a:cubicBezTo>
                  <a:pt x="230990" y="81765"/>
                  <a:pt x="230955" y="81765"/>
                  <a:pt x="230919" y="81765"/>
                </a:cubicBezTo>
                <a:lnTo>
                  <a:pt x="199407" y="81765"/>
                </a:lnTo>
                <a:lnTo>
                  <a:pt x="199407" y="71778"/>
                </a:lnTo>
                <a:cubicBezTo>
                  <a:pt x="199407" y="60012"/>
                  <a:pt x="195200" y="48633"/>
                  <a:pt x="187665" y="39650"/>
                </a:cubicBezTo>
                <a:lnTo>
                  <a:pt x="202858" y="27566"/>
                </a:lnTo>
                <a:cubicBezTo>
                  <a:pt x="209407" y="22317"/>
                  <a:pt x="216977" y="19922"/>
                  <a:pt x="224388" y="19922"/>
                </a:cubicBezTo>
                <a:close/>
                <a:moveTo>
                  <a:pt x="119676" y="101722"/>
                </a:moveTo>
                <a:lnTo>
                  <a:pt x="119676" y="141601"/>
                </a:lnTo>
                <a:lnTo>
                  <a:pt x="19998" y="141601"/>
                </a:lnTo>
                <a:lnTo>
                  <a:pt x="19998" y="111657"/>
                </a:lnTo>
                <a:cubicBezTo>
                  <a:pt x="19998" y="106126"/>
                  <a:pt x="24417" y="101722"/>
                  <a:pt x="29945" y="101722"/>
                </a:cubicBezTo>
                <a:close/>
                <a:moveTo>
                  <a:pt x="269139" y="101722"/>
                </a:moveTo>
                <a:cubicBezTo>
                  <a:pt x="274667" y="101722"/>
                  <a:pt x="279138" y="106126"/>
                  <a:pt x="279138" y="111657"/>
                </a:cubicBezTo>
                <a:lnTo>
                  <a:pt x="279138" y="141601"/>
                </a:lnTo>
                <a:lnTo>
                  <a:pt x="179479" y="141601"/>
                </a:lnTo>
                <a:lnTo>
                  <a:pt x="179479" y="101722"/>
                </a:lnTo>
                <a:close/>
                <a:moveTo>
                  <a:pt x="119676" y="161540"/>
                </a:moveTo>
                <a:lnTo>
                  <a:pt x="119676" y="200115"/>
                </a:lnTo>
                <a:lnTo>
                  <a:pt x="39944" y="200115"/>
                </a:lnTo>
                <a:lnTo>
                  <a:pt x="39944" y="161540"/>
                </a:lnTo>
                <a:close/>
                <a:moveTo>
                  <a:pt x="259210" y="161540"/>
                </a:moveTo>
                <a:lnTo>
                  <a:pt x="259210" y="200115"/>
                </a:lnTo>
                <a:lnTo>
                  <a:pt x="179479" y="200115"/>
                </a:lnTo>
                <a:lnTo>
                  <a:pt x="179479" y="161540"/>
                </a:lnTo>
                <a:close/>
                <a:moveTo>
                  <a:pt x="119676" y="220055"/>
                </a:moveTo>
                <a:lnTo>
                  <a:pt x="119676" y="239994"/>
                </a:lnTo>
                <a:lnTo>
                  <a:pt x="39944" y="239994"/>
                </a:lnTo>
                <a:lnTo>
                  <a:pt x="39944" y="220055"/>
                </a:lnTo>
                <a:close/>
                <a:moveTo>
                  <a:pt x="259210" y="220055"/>
                </a:moveTo>
                <a:lnTo>
                  <a:pt x="259210" y="239994"/>
                </a:lnTo>
                <a:lnTo>
                  <a:pt x="179479" y="239994"/>
                </a:lnTo>
                <a:lnTo>
                  <a:pt x="179479" y="220055"/>
                </a:lnTo>
                <a:close/>
                <a:moveTo>
                  <a:pt x="119676" y="259933"/>
                </a:moveTo>
                <a:lnTo>
                  <a:pt x="119676" y="320421"/>
                </a:lnTo>
                <a:lnTo>
                  <a:pt x="49873" y="320421"/>
                </a:lnTo>
                <a:cubicBezTo>
                  <a:pt x="44346" y="320421"/>
                  <a:pt x="39944" y="315947"/>
                  <a:pt x="39944" y="310469"/>
                </a:cubicBezTo>
                <a:lnTo>
                  <a:pt x="39944" y="259933"/>
                </a:lnTo>
                <a:close/>
                <a:moveTo>
                  <a:pt x="159533" y="101722"/>
                </a:moveTo>
                <a:lnTo>
                  <a:pt x="159533" y="320421"/>
                </a:lnTo>
                <a:lnTo>
                  <a:pt x="139604" y="320421"/>
                </a:lnTo>
                <a:lnTo>
                  <a:pt x="139604" y="101722"/>
                </a:lnTo>
                <a:close/>
                <a:moveTo>
                  <a:pt x="259210" y="259933"/>
                </a:moveTo>
                <a:lnTo>
                  <a:pt x="259210" y="310469"/>
                </a:lnTo>
                <a:cubicBezTo>
                  <a:pt x="259210" y="315947"/>
                  <a:pt x="254738" y="320421"/>
                  <a:pt x="249211" y="320421"/>
                </a:cubicBezTo>
                <a:lnTo>
                  <a:pt x="179479" y="320421"/>
                </a:lnTo>
                <a:lnTo>
                  <a:pt x="179479" y="259933"/>
                </a:lnTo>
                <a:close/>
                <a:moveTo>
                  <a:pt x="74555" y="0"/>
                </a:moveTo>
                <a:cubicBezTo>
                  <a:pt x="67953" y="0"/>
                  <a:pt x="61334" y="1198"/>
                  <a:pt x="54979" y="3646"/>
                </a:cubicBezTo>
                <a:cubicBezTo>
                  <a:pt x="36899" y="10551"/>
                  <a:pt x="23783" y="26562"/>
                  <a:pt x="20632" y="45709"/>
                </a:cubicBezTo>
                <a:cubicBezTo>
                  <a:pt x="18520" y="58374"/>
                  <a:pt x="21548" y="71338"/>
                  <a:pt x="29100" y="81765"/>
                </a:cubicBezTo>
                <a:cubicBezTo>
                  <a:pt x="12886" y="82188"/>
                  <a:pt x="17" y="95487"/>
                  <a:pt x="17" y="111657"/>
                </a:cubicBezTo>
                <a:lnTo>
                  <a:pt x="17" y="151553"/>
                </a:lnTo>
                <a:cubicBezTo>
                  <a:pt x="70" y="157084"/>
                  <a:pt x="4489" y="161540"/>
                  <a:pt x="10017" y="161540"/>
                </a:cubicBezTo>
                <a:lnTo>
                  <a:pt x="19998" y="161540"/>
                </a:lnTo>
                <a:lnTo>
                  <a:pt x="19998" y="310469"/>
                </a:lnTo>
                <a:cubicBezTo>
                  <a:pt x="19998" y="326956"/>
                  <a:pt x="33343" y="340360"/>
                  <a:pt x="49873" y="340360"/>
                </a:cubicBezTo>
                <a:lnTo>
                  <a:pt x="249211" y="340360"/>
                </a:lnTo>
                <a:cubicBezTo>
                  <a:pt x="265741" y="340360"/>
                  <a:pt x="279086" y="326956"/>
                  <a:pt x="279138" y="310469"/>
                </a:cubicBezTo>
                <a:lnTo>
                  <a:pt x="279138" y="161540"/>
                </a:lnTo>
                <a:lnTo>
                  <a:pt x="289085" y="161540"/>
                </a:lnTo>
                <a:cubicBezTo>
                  <a:pt x="294613" y="161540"/>
                  <a:pt x="299067" y="157084"/>
                  <a:pt x="299067" y="151553"/>
                </a:cubicBezTo>
                <a:lnTo>
                  <a:pt x="299067" y="111657"/>
                </a:lnTo>
                <a:cubicBezTo>
                  <a:pt x="299067" y="95434"/>
                  <a:pt x="286163" y="82188"/>
                  <a:pt x="270002" y="81765"/>
                </a:cubicBezTo>
                <a:cubicBezTo>
                  <a:pt x="277484" y="71338"/>
                  <a:pt x="280582" y="58374"/>
                  <a:pt x="278452" y="45709"/>
                </a:cubicBezTo>
                <a:cubicBezTo>
                  <a:pt x="275265" y="26562"/>
                  <a:pt x="262185" y="10551"/>
                  <a:pt x="244105" y="3646"/>
                </a:cubicBezTo>
                <a:cubicBezTo>
                  <a:pt x="237768" y="1198"/>
                  <a:pt x="231131" y="0"/>
                  <a:pt x="224547" y="0"/>
                </a:cubicBezTo>
                <a:cubicBezTo>
                  <a:pt x="212329" y="0"/>
                  <a:pt x="200270" y="4104"/>
                  <a:pt x="190429" y="11995"/>
                </a:cubicBezTo>
                <a:lnTo>
                  <a:pt x="171504" y="27038"/>
                </a:lnTo>
                <a:cubicBezTo>
                  <a:pt x="164568" y="23603"/>
                  <a:pt x="157033" y="21895"/>
                  <a:pt x="149533" y="21895"/>
                </a:cubicBezTo>
                <a:cubicBezTo>
                  <a:pt x="142016" y="21895"/>
                  <a:pt x="134499" y="23603"/>
                  <a:pt x="127598" y="27038"/>
                </a:cubicBezTo>
                <a:lnTo>
                  <a:pt x="108673" y="11995"/>
                </a:lnTo>
                <a:cubicBezTo>
                  <a:pt x="98832" y="4104"/>
                  <a:pt x="86755" y="0"/>
                  <a:pt x="7455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256" name="Google Shape;12933;p73"/>
          <p:cNvGrpSpPr>
            <a:extLst>
              <a:ext uri="smNativeData">
                <pr:smNativeData xmlns:pr="smNativeData" xmlns="smNativeData" val="SMDATA_6_r2NKZxMAAAAlAAAAAQAAAA8BAAAAkAAAAEgAAACQAAAASAAAAAAAAAAAAAAAAAAAABcAAAAUAAAAAAAAAAAAAAD/fwAA/38AAAAAAAAJAAAABAAAAF81AAAfAAAAVAAAAAAAAAAAAAAAAAAAAAAAAAAAAAAAAAAAAAAAAAAAAAAAAAAAAAAAAAAAAAAAAAAAAAAAAAAAAAAAAAAAAAAAAAAAAAAAAAAAAAAAAAAAAAAAAAAAACEAAAAYAAAAFAAAAH4pAADPFQAAMSsAAOcXAAAQAAAAJgAAAAgAAAD/////AAAAAA=="/>
              </a:ext>
            </a:extLst>
          </p:cNvGrpSpPr>
          <p:nvPr/>
        </p:nvGrpSpPr>
        <p:grpSpPr>
          <a:xfrm>
            <a:off x="6744970" y="3545205"/>
            <a:ext cx="276225" cy="340360"/>
            <a:chOff x="6744970" y="3545205"/>
            <a:chExt cx="276225" cy="340360"/>
          </a:xfrm>
        </p:grpSpPr>
        <p:sp>
          <p:nvSpPr>
            <p:cNvPr id="258" name="Google Shape;1293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ikAAM8VAAAxKwAA5xcAAAAAAAAmAAAACAAAAP//////////"/>
                </a:ext>
              </a:extLst>
            </p:cNvSpPr>
            <p:nvPr/>
          </p:nvSpPr>
          <p:spPr>
            <a:xfrm>
              <a:off x="6744970" y="3545205"/>
              <a:ext cx="276225" cy="340360"/>
            </a:xfrm>
            <a:custGeom>
              <a:avLst/>
              <a:gdLst/>
              <a:ahLst/>
              <a:cxnLst/>
              <a:rect l="0" t="0" r="276225" b="340360"/>
              <a:pathLst>
                <a:path w="276225" h="340360">
                  <a:moveTo>
                    <a:pt x="137716" y="19938"/>
                  </a:moveTo>
                  <a:cubicBezTo>
                    <a:pt x="153382" y="19938"/>
                    <a:pt x="168167" y="27318"/>
                    <a:pt x="177566" y="39877"/>
                  </a:cubicBezTo>
                  <a:cubicBezTo>
                    <a:pt x="168114" y="52435"/>
                    <a:pt x="153329" y="59762"/>
                    <a:pt x="137716" y="59815"/>
                  </a:cubicBezTo>
                  <a:lnTo>
                    <a:pt x="88871" y="59815"/>
                  </a:lnTo>
                  <a:cubicBezTo>
                    <a:pt x="93659" y="36636"/>
                    <a:pt x="114006" y="19991"/>
                    <a:pt x="137716" y="19938"/>
                  </a:cubicBezTo>
                  <a:close/>
                  <a:moveTo>
                    <a:pt x="186491" y="59762"/>
                  </a:moveTo>
                  <a:cubicBezTo>
                    <a:pt x="187195" y="63056"/>
                    <a:pt x="187511" y="66420"/>
                    <a:pt x="187511" y="69819"/>
                  </a:cubicBezTo>
                  <a:lnTo>
                    <a:pt x="187511" y="111034"/>
                  </a:lnTo>
                  <a:cubicBezTo>
                    <a:pt x="187511" y="138529"/>
                    <a:pt x="165192" y="160863"/>
                    <a:pt x="137716" y="160863"/>
                  </a:cubicBezTo>
                  <a:cubicBezTo>
                    <a:pt x="110187" y="160863"/>
                    <a:pt x="87850" y="138529"/>
                    <a:pt x="87850" y="111034"/>
                  </a:cubicBezTo>
                  <a:lnTo>
                    <a:pt x="87850" y="79771"/>
                  </a:lnTo>
                  <a:lnTo>
                    <a:pt x="137716" y="79771"/>
                  </a:lnTo>
                  <a:cubicBezTo>
                    <a:pt x="155934" y="79700"/>
                    <a:pt x="173483" y="72585"/>
                    <a:pt x="186491" y="59762"/>
                  </a:cubicBezTo>
                  <a:close/>
                  <a:moveTo>
                    <a:pt x="113795" y="176609"/>
                  </a:moveTo>
                  <a:cubicBezTo>
                    <a:pt x="121505" y="179427"/>
                    <a:pt x="129584" y="180836"/>
                    <a:pt x="137698" y="180836"/>
                  </a:cubicBezTo>
                  <a:cubicBezTo>
                    <a:pt x="145795" y="180836"/>
                    <a:pt x="153892" y="179427"/>
                    <a:pt x="161619" y="176609"/>
                  </a:cubicBezTo>
                  <a:lnTo>
                    <a:pt x="137716" y="212611"/>
                  </a:lnTo>
                  <a:lnTo>
                    <a:pt x="113795" y="176609"/>
                  </a:lnTo>
                  <a:close/>
                  <a:moveTo>
                    <a:pt x="178693" y="186877"/>
                  </a:moveTo>
                  <a:lnTo>
                    <a:pt x="194517" y="202131"/>
                  </a:lnTo>
                  <a:lnTo>
                    <a:pt x="166037" y="244896"/>
                  </a:lnTo>
                  <a:lnTo>
                    <a:pt x="150512" y="229371"/>
                  </a:lnTo>
                  <a:lnTo>
                    <a:pt x="178693" y="186877"/>
                  </a:lnTo>
                  <a:close/>
                  <a:moveTo>
                    <a:pt x="96686" y="186877"/>
                  </a:moveTo>
                  <a:lnTo>
                    <a:pt x="124902" y="229361"/>
                  </a:lnTo>
                  <a:lnTo>
                    <a:pt x="109324" y="244939"/>
                  </a:lnTo>
                  <a:lnTo>
                    <a:pt x="80845" y="202131"/>
                  </a:lnTo>
                  <a:lnTo>
                    <a:pt x="96686" y="186877"/>
                  </a:lnTo>
                  <a:close/>
                  <a:moveTo>
                    <a:pt x="63894" y="212663"/>
                  </a:moveTo>
                  <a:lnTo>
                    <a:pt x="99502" y="266120"/>
                  </a:lnTo>
                  <a:cubicBezTo>
                    <a:pt x="101139" y="268621"/>
                    <a:pt x="103850" y="270206"/>
                    <a:pt x="106825" y="270470"/>
                  </a:cubicBezTo>
                  <a:cubicBezTo>
                    <a:pt x="107142" y="270523"/>
                    <a:pt x="107476" y="270523"/>
                    <a:pt x="107793" y="270523"/>
                  </a:cubicBezTo>
                  <a:cubicBezTo>
                    <a:pt x="110451" y="270523"/>
                    <a:pt x="112950" y="269519"/>
                    <a:pt x="114851" y="267599"/>
                  </a:cubicBezTo>
                  <a:lnTo>
                    <a:pt x="127718" y="254732"/>
                  </a:lnTo>
                  <a:lnTo>
                    <a:pt x="127718" y="320422"/>
                  </a:lnTo>
                  <a:lnTo>
                    <a:pt x="39551" y="320422"/>
                  </a:lnTo>
                  <a:lnTo>
                    <a:pt x="23445" y="237815"/>
                  </a:lnTo>
                  <a:cubicBezTo>
                    <a:pt x="23392" y="237657"/>
                    <a:pt x="23339" y="237498"/>
                    <a:pt x="23339" y="237340"/>
                  </a:cubicBezTo>
                  <a:cubicBezTo>
                    <a:pt x="21738" y="230911"/>
                    <a:pt x="25311" y="224306"/>
                    <a:pt x="31524" y="222139"/>
                  </a:cubicBezTo>
                  <a:lnTo>
                    <a:pt x="63894" y="212663"/>
                  </a:lnTo>
                  <a:close/>
                  <a:moveTo>
                    <a:pt x="211485" y="212663"/>
                  </a:moveTo>
                  <a:lnTo>
                    <a:pt x="244647" y="222139"/>
                  </a:lnTo>
                  <a:cubicBezTo>
                    <a:pt x="250860" y="224306"/>
                    <a:pt x="254416" y="230911"/>
                    <a:pt x="252885" y="237340"/>
                  </a:cubicBezTo>
                  <a:cubicBezTo>
                    <a:pt x="252832" y="237445"/>
                    <a:pt x="252779" y="237604"/>
                    <a:pt x="252779" y="237710"/>
                  </a:cubicBezTo>
                  <a:lnTo>
                    <a:pt x="235776" y="320422"/>
                  </a:lnTo>
                  <a:lnTo>
                    <a:pt x="147643" y="320422"/>
                  </a:lnTo>
                  <a:lnTo>
                    <a:pt x="147643" y="254742"/>
                  </a:lnTo>
                  <a:lnTo>
                    <a:pt x="160510" y="267609"/>
                  </a:lnTo>
                  <a:cubicBezTo>
                    <a:pt x="162429" y="269519"/>
                    <a:pt x="164928" y="270576"/>
                    <a:pt x="167586" y="270576"/>
                  </a:cubicBezTo>
                  <a:cubicBezTo>
                    <a:pt x="167903" y="270576"/>
                    <a:pt x="168220" y="270523"/>
                    <a:pt x="168590" y="270523"/>
                  </a:cubicBezTo>
                  <a:cubicBezTo>
                    <a:pt x="171511" y="270206"/>
                    <a:pt x="174222" y="268621"/>
                    <a:pt x="175877" y="266120"/>
                  </a:cubicBezTo>
                  <a:lnTo>
                    <a:pt x="211485" y="212663"/>
                  </a:lnTo>
                  <a:close/>
                  <a:moveTo>
                    <a:pt x="137698" y="18"/>
                  </a:moveTo>
                  <a:cubicBezTo>
                    <a:pt x="131591" y="18"/>
                    <a:pt x="125430" y="810"/>
                    <a:pt x="119322" y="2483"/>
                  </a:cubicBezTo>
                  <a:cubicBezTo>
                    <a:pt x="88977" y="10779"/>
                    <a:pt x="67925" y="38327"/>
                    <a:pt x="67925" y="69819"/>
                  </a:cubicBezTo>
                  <a:lnTo>
                    <a:pt x="67925" y="111034"/>
                  </a:lnTo>
                  <a:cubicBezTo>
                    <a:pt x="67925" y="129546"/>
                    <a:pt x="75318" y="147300"/>
                    <a:pt x="88396" y="160387"/>
                  </a:cubicBezTo>
                  <a:lnTo>
                    <a:pt x="88396" y="167133"/>
                  </a:lnTo>
                  <a:lnTo>
                    <a:pt x="62292" y="192355"/>
                  </a:lnTo>
                  <a:lnTo>
                    <a:pt x="25733" y="203046"/>
                  </a:lnTo>
                  <a:lnTo>
                    <a:pt x="25416" y="203152"/>
                  </a:lnTo>
                  <a:cubicBezTo>
                    <a:pt x="9311" y="208577"/>
                    <a:pt x="0" y="225380"/>
                    <a:pt x="3889" y="241919"/>
                  </a:cubicBezTo>
                  <a:lnTo>
                    <a:pt x="21526" y="332328"/>
                  </a:lnTo>
                  <a:cubicBezTo>
                    <a:pt x="22424" y="336961"/>
                    <a:pt x="26525" y="340360"/>
                    <a:pt x="31313" y="340360"/>
                  </a:cubicBezTo>
                  <a:cubicBezTo>
                    <a:pt x="31577" y="340360"/>
                    <a:pt x="31841" y="340360"/>
                    <a:pt x="32105" y="340307"/>
                  </a:cubicBezTo>
                  <a:cubicBezTo>
                    <a:pt x="32369" y="340307"/>
                    <a:pt x="32633" y="340360"/>
                    <a:pt x="32897" y="340360"/>
                  </a:cubicBezTo>
                  <a:lnTo>
                    <a:pt x="243890" y="340360"/>
                  </a:lnTo>
                  <a:cubicBezTo>
                    <a:pt x="248625" y="340360"/>
                    <a:pt x="252726" y="337013"/>
                    <a:pt x="253677" y="332381"/>
                  </a:cubicBezTo>
                  <a:lnTo>
                    <a:pt x="272282" y="241919"/>
                  </a:lnTo>
                  <a:cubicBezTo>
                    <a:pt x="276207" y="225380"/>
                    <a:pt x="266913" y="208577"/>
                    <a:pt x="250808" y="203152"/>
                  </a:cubicBezTo>
                  <a:lnTo>
                    <a:pt x="250385" y="202994"/>
                  </a:lnTo>
                  <a:lnTo>
                    <a:pt x="213122" y="192355"/>
                  </a:lnTo>
                  <a:lnTo>
                    <a:pt x="186983" y="167133"/>
                  </a:lnTo>
                  <a:lnTo>
                    <a:pt x="186983" y="160334"/>
                  </a:lnTo>
                  <a:cubicBezTo>
                    <a:pt x="200097" y="147300"/>
                    <a:pt x="207437" y="129546"/>
                    <a:pt x="207437" y="111034"/>
                  </a:cubicBezTo>
                  <a:lnTo>
                    <a:pt x="207437" y="69819"/>
                  </a:lnTo>
                  <a:cubicBezTo>
                    <a:pt x="207437" y="57789"/>
                    <a:pt x="204356" y="45988"/>
                    <a:pt x="198460" y="35561"/>
                  </a:cubicBezTo>
                  <a:cubicBezTo>
                    <a:pt x="198249" y="35139"/>
                    <a:pt x="198037" y="34716"/>
                    <a:pt x="197720" y="34346"/>
                  </a:cubicBezTo>
                  <a:cubicBezTo>
                    <a:pt x="184942" y="12682"/>
                    <a:pt x="161883" y="18"/>
                    <a:pt x="137698"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57" name="Google Shape;1293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SoAAIkXAADkKgAAqBcAAAAAAAAmAAAACAAAAP//////////"/>
                </a:ext>
              </a:extLst>
            </p:cNvSpPr>
            <p:nvPr/>
          </p:nvSpPr>
          <p:spPr>
            <a:xfrm>
              <a:off x="6932295" y="3825875"/>
              <a:ext cx="40005" cy="19685"/>
            </a:xfrm>
            <a:custGeom>
              <a:avLst/>
              <a:gdLst/>
              <a:ahLst/>
              <a:cxnLst/>
              <a:rect l="0" t="0" r="40005" b="19685"/>
              <a:pathLst>
                <a:path w="40005" h="19685">
                  <a:moveTo>
                    <a:pt x="10045" y="17"/>
                  </a:moveTo>
                  <a:cubicBezTo>
                    <a:pt x="4484" y="17"/>
                    <a:pt x="17" y="4426"/>
                    <a:pt x="17" y="9877"/>
                  </a:cubicBezTo>
                  <a:cubicBezTo>
                    <a:pt x="17" y="15275"/>
                    <a:pt x="4484" y="19667"/>
                    <a:pt x="10045" y="19667"/>
                  </a:cubicBezTo>
                  <a:lnTo>
                    <a:pt x="30030" y="19667"/>
                  </a:lnTo>
                  <a:cubicBezTo>
                    <a:pt x="35520" y="19667"/>
                    <a:pt x="39987" y="15275"/>
                    <a:pt x="39987" y="9877"/>
                  </a:cubicBezTo>
                  <a:cubicBezTo>
                    <a:pt x="39987" y="4426"/>
                    <a:pt x="35520" y="17"/>
                    <a:pt x="3003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59" name="Google Shape;12936;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ssAADPFQAAqy0AAOcXAAAQAAAAJgAAAAgAAAD/////AAAAAA=="/>
              </a:ext>
            </a:extLst>
          </p:cNvGrpSpPr>
          <p:nvPr/>
        </p:nvGrpSpPr>
        <p:grpSpPr>
          <a:xfrm>
            <a:off x="7169785" y="3545205"/>
            <a:ext cx="254000" cy="340360"/>
            <a:chOff x="7169785" y="3545205"/>
            <a:chExt cx="254000" cy="340360"/>
          </a:xfrm>
        </p:grpSpPr>
        <p:sp>
          <p:nvSpPr>
            <p:cNvPr id="261" name="Google Shape;1293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0AAIkXAABhLQAAqBcAAAAAAAAmAAAACAAAAP//////////"/>
                </a:ext>
              </a:extLst>
            </p:cNvSpPr>
            <p:nvPr/>
          </p:nvSpPr>
          <p:spPr>
            <a:xfrm>
              <a:off x="7336790" y="3825875"/>
              <a:ext cx="40005" cy="19685"/>
            </a:xfrm>
            <a:custGeom>
              <a:avLst/>
              <a:gdLst/>
              <a:ahLst/>
              <a:cxnLst/>
              <a:rect l="0" t="0" r="40005" b="19685"/>
              <a:pathLst>
                <a:path w="40005" h="19685">
                  <a:moveTo>
                    <a:pt x="10027" y="17"/>
                  </a:moveTo>
                  <a:cubicBezTo>
                    <a:pt x="4484" y="17"/>
                    <a:pt x="17" y="4426"/>
                    <a:pt x="17" y="9877"/>
                  </a:cubicBezTo>
                  <a:cubicBezTo>
                    <a:pt x="17" y="15275"/>
                    <a:pt x="4484" y="19667"/>
                    <a:pt x="10027" y="19667"/>
                  </a:cubicBezTo>
                  <a:lnTo>
                    <a:pt x="30030" y="19667"/>
                  </a:lnTo>
                  <a:cubicBezTo>
                    <a:pt x="35520" y="19667"/>
                    <a:pt x="39987" y="15275"/>
                    <a:pt x="39987" y="9877"/>
                  </a:cubicBezTo>
                  <a:cubicBezTo>
                    <a:pt x="39987" y="4426"/>
                    <a:pt x="35520" y="17"/>
                    <a:pt x="3003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60" name="Google Shape;1293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ywAAM8VAACrLQAA5xcAAAAAAAAmAAAACAAAAP//////////"/>
                </a:ext>
              </a:extLst>
            </p:cNvSpPr>
            <p:nvPr/>
          </p:nvSpPr>
          <p:spPr>
            <a:xfrm>
              <a:off x="7169785" y="3545205"/>
              <a:ext cx="254000" cy="340360"/>
            </a:xfrm>
            <a:custGeom>
              <a:avLst/>
              <a:gdLst/>
              <a:ahLst/>
              <a:cxnLst/>
              <a:rect l="0" t="0" r="254000" b="340360"/>
              <a:pathLst>
                <a:path w="254000" h="340360">
                  <a:moveTo>
                    <a:pt x="176978" y="19971"/>
                  </a:moveTo>
                  <a:cubicBezTo>
                    <a:pt x="185638" y="19971"/>
                    <a:pt x="193347" y="25660"/>
                    <a:pt x="195952" y="33955"/>
                  </a:cubicBezTo>
                  <a:cubicBezTo>
                    <a:pt x="198557" y="42250"/>
                    <a:pt x="195477" y="51285"/>
                    <a:pt x="188295" y="56286"/>
                  </a:cubicBezTo>
                  <a:cubicBezTo>
                    <a:pt x="188190" y="56022"/>
                    <a:pt x="188031" y="55811"/>
                    <a:pt x="187926" y="55547"/>
                  </a:cubicBezTo>
                  <a:cubicBezTo>
                    <a:pt x="187715" y="55106"/>
                    <a:pt x="187451" y="54684"/>
                    <a:pt x="187187" y="54261"/>
                  </a:cubicBezTo>
                  <a:cubicBezTo>
                    <a:pt x="180762" y="43465"/>
                    <a:pt x="171610" y="34589"/>
                    <a:pt x="160609" y="28531"/>
                  </a:cubicBezTo>
                  <a:cubicBezTo>
                    <a:pt x="164341" y="23212"/>
                    <a:pt x="170448" y="19971"/>
                    <a:pt x="176978" y="19971"/>
                  </a:cubicBezTo>
                  <a:close/>
                  <a:moveTo>
                    <a:pt x="127132" y="39908"/>
                  </a:moveTo>
                  <a:cubicBezTo>
                    <a:pt x="142814" y="39908"/>
                    <a:pt x="157582" y="47305"/>
                    <a:pt x="166998" y="59844"/>
                  </a:cubicBezTo>
                  <a:cubicBezTo>
                    <a:pt x="157582" y="72401"/>
                    <a:pt x="142814" y="79727"/>
                    <a:pt x="127132" y="79798"/>
                  </a:cubicBezTo>
                  <a:lnTo>
                    <a:pt x="78289" y="79798"/>
                  </a:lnTo>
                  <a:cubicBezTo>
                    <a:pt x="83077" y="56603"/>
                    <a:pt x="103476" y="39961"/>
                    <a:pt x="127132" y="39908"/>
                  </a:cubicBezTo>
                  <a:close/>
                  <a:moveTo>
                    <a:pt x="175975" y="79727"/>
                  </a:moveTo>
                  <a:cubicBezTo>
                    <a:pt x="176608" y="83038"/>
                    <a:pt x="176978" y="86384"/>
                    <a:pt x="176978" y="89783"/>
                  </a:cubicBezTo>
                  <a:lnTo>
                    <a:pt x="176978" y="129674"/>
                  </a:lnTo>
                  <a:cubicBezTo>
                    <a:pt x="176978" y="157165"/>
                    <a:pt x="154660" y="179496"/>
                    <a:pt x="127132" y="179496"/>
                  </a:cubicBezTo>
                  <a:cubicBezTo>
                    <a:pt x="99604" y="179496"/>
                    <a:pt x="77339" y="157165"/>
                    <a:pt x="77339" y="129674"/>
                  </a:cubicBezTo>
                  <a:lnTo>
                    <a:pt x="77339" y="99734"/>
                  </a:lnTo>
                  <a:lnTo>
                    <a:pt x="127132" y="99734"/>
                  </a:lnTo>
                  <a:cubicBezTo>
                    <a:pt x="145419" y="99681"/>
                    <a:pt x="162897" y="92548"/>
                    <a:pt x="175975" y="79727"/>
                  </a:cubicBezTo>
                  <a:close/>
                  <a:moveTo>
                    <a:pt x="97263" y="192688"/>
                  </a:moveTo>
                  <a:cubicBezTo>
                    <a:pt x="106715" y="197178"/>
                    <a:pt x="116923" y="199433"/>
                    <a:pt x="127150" y="199433"/>
                  </a:cubicBezTo>
                  <a:cubicBezTo>
                    <a:pt x="136883" y="199433"/>
                    <a:pt x="146634" y="197390"/>
                    <a:pt x="155716" y="193322"/>
                  </a:cubicBezTo>
                  <a:lnTo>
                    <a:pt x="155716" y="210757"/>
                  </a:lnTo>
                  <a:cubicBezTo>
                    <a:pt x="155716" y="215336"/>
                    <a:pt x="158867" y="219334"/>
                    <a:pt x="163320" y="220443"/>
                  </a:cubicBezTo>
                  <a:lnTo>
                    <a:pt x="166611" y="221236"/>
                  </a:lnTo>
                  <a:cubicBezTo>
                    <a:pt x="156631" y="234198"/>
                    <a:pt x="141882" y="240661"/>
                    <a:pt x="127132" y="240661"/>
                  </a:cubicBezTo>
                  <a:cubicBezTo>
                    <a:pt x="112277" y="240661"/>
                    <a:pt x="97439" y="234110"/>
                    <a:pt x="87477" y="220972"/>
                  </a:cubicBezTo>
                  <a:lnTo>
                    <a:pt x="89712" y="220390"/>
                  </a:lnTo>
                  <a:cubicBezTo>
                    <a:pt x="94130" y="219334"/>
                    <a:pt x="97263" y="215336"/>
                    <a:pt x="97263" y="210704"/>
                  </a:cubicBezTo>
                  <a:lnTo>
                    <a:pt x="97263" y="192688"/>
                  </a:lnTo>
                  <a:close/>
                  <a:moveTo>
                    <a:pt x="66972" y="226079"/>
                  </a:moveTo>
                  <a:cubicBezTo>
                    <a:pt x="79469" y="247459"/>
                    <a:pt x="102315" y="260545"/>
                    <a:pt x="127026" y="260597"/>
                  </a:cubicBezTo>
                  <a:cubicBezTo>
                    <a:pt x="127079" y="260597"/>
                    <a:pt x="127132" y="260597"/>
                    <a:pt x="127167" y="260597"/>
                  </a:cubicBezTo>
                  <a:cubicBezTo>
                    <a:pt x="151826" y="260597"/>
                    <a:pt x="174672" y="247512"/>
                    <a:pt x="187187" y="226290"/>
                  </a:cubicBezTo>
                  <a:lnTo>
                    <a:pt x="207111" y="231133"/>
                  </a:lnTo>
                  <a:cubicBezTo>
                    <a:pt x="222635" y="235008"/>
                    <a:pt x="232351" y="250383"/>
                    <a:pt x="229165" y="266022"/>
                  </a:cubicBezTo>
                  <a:lnTo>
                    <a:pt x="218323" y="320424"/>
                  </a:lnTo>
                  <a:lnTo>
                    <a:pt x="35677" y="320424"/>
                  </a:lnTo>
                  <a:lnTo>
                    <a:pt x="24782" y="266022"/>
                  </a:lnTo>
                  <a:cubicBezTo>
                    <a:pt x="21632" y="250330"/>
                    <a:pt x="31365" y="234955"/>
                    <a:pt x="46836" y="231133"/>
                  </a:cubicBezTo>
                  <a:lnTo>
                    <a:pt x="66972" y="226079"/>
                  </a:lnTo>
                  <a:close/>
                  <a:moveTo>
                    <a:pt x="177084" y="0"/>
                  </a:moveTo>
                  <a:cubicBezTo>
                    <a:pt x="162915" y="0"/>
                    <a:pt x="148922" y="7503"/>
                    <a:pt x="141635" y="21504"/>
                  </a:cubicBezTo>
                  <a:cubicBezTo>
                    <a:pt x="136707" y="20465"/>
                    <a:pt x="131814" y="19971"/>
                    <a:pt x="127009" y="19971"/>
                  </a:cubicBezTo>
                  <a:cubicBezTo>
                    <a:pt x="89483" y="19971"/>
                    <a:pt x="57397" y="50422"/>
                    <a:pt x="57397" y="89783"/>
                  </a:cubicBezTo>
                  <a:lnTo>
                    <a:pt x="57397" y="129674"/>
                  </a:lnTo>
                  <a:cubicBezTo>
                    <a:pt x="57344" y="147901"/>
                    <a:pt x="64525" y="165407"/>
                    <a:pt x="77339" y="178440"/>
                  </a:cubicBezTo>
                  <a:lnTo>
                    <a:pt x="77339" y="202955"/>
                  </a:lnTo>
                  <a:lnTo>
                    <a:pt x="41996" y="211778"/>
                  </a:lnTo>
                  <a:cubicBezTo>
                    <a:pt x="16211" y="218207"/>
                    <a:pt x="0" y="243849"/>
                    <a:pt x="5263" y="269949"/>
                  </a:cubicBezTo>
                  <a:lnTo>
                    <a:pt x="17707" y="332329"/>
                  </a:lnTo>
                  <a:cubicBezTo>
                    <a:pt x="18657" y="337014"/>
                    <a:pt x="22758" y="340360"/>
                    <a:pt x="27493" y="340360"/>
                  </a:cubicBezTo>
                  <a:lnTo>
                    <a:pt x="226454" y="340360"/>
                  </a:lnTo>
                  <a:cubicBezTo>
                    <a:pt x="231242" y="340360"/>
                    <a:pt x="235343" y="337014"/>
                    <a:pt x="236241" y="332329"/>
                  </a:cubicBezTo>
                  <a:lnTo>
                    <a:pt x="248720" y="269949"/>
                  </a:lnTo>
                  <a:cubicBezTo>
                    <a:pt x="253982" y="243778"/>
                    <a:pt x="237719" y="218154"/>
                    <a:pt x="211898" y="211778"/>
                  </a:cubicBezTo>
                  <a:lnTo>
                    <a:pt x="186025" y="205438"/>
                  </a:lnTo>
                  <a:lnTo>
                    <a:pt x="185955" y="205438"/>
                  </a:lnTo>
                  <a:cubicBezTo>
                    <a:pt x="184898" y="204963"/>
                    <a:pt x="183842" y="204751"/>
                    <a:pt x="182663" y="204646"/>
                  </a:cubicBezTo>
                  <a:lnTo>
                    <a:pt x="175658" y="202955"/>
                  </a:lnTo>
                  <a:lnTo>
                    <a:pt x="175658" y="179761"/>
                  </a:lnTo>
                  <a:cubicBezTo>
                    <a:pt x="189211" y="166622"/>
                    <a:pt x="196920" y="148553"/>
                    <a:pt x="196920" y="129674"/>
                  </a:cubicBezTo>
                  <a:lnTo>
                    <a:pt x="196920" y="89783"/>
                  </a:lnTo>
                  <a:cubicBezTo>
                    <a:pt x="196920" y="84887"/>
                    <a:pt x="196374" y="80062"/>
                    <a:pt x="195371" y="75272"/>
                  </a:cubicBezTo>
                  <a:cubicBezTo>
                    <a:pt x="219291" y="62820"/>
                    <a:pt x="224219" y="30767"/>
                    <a:pt x="205210" y="11676"/>
                  </a:cubicBezTo>
                  <a:cubicBezTo>
                    <a:pt x="197290" y="3769"/>
                    <a:pt x="187134" y="0"/>
                    <a:pt x="17708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262" name="Google Shape;1293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C4AAM4VAAAKMAAA5hcAABAAAAAmAAAACAAAAP//////////"/>
              </a:ext>
            </a:extLst>
          </p:cNvSpPr>
          <p:nvPr/>
        </p:nvSpPr>
        <p:spPr>
          <a:xfrm>
            <a:off x="7630160" y="3544570"/>
            <a:ext cx="179070" cy="340360"/>
          </a:xfrm>
          <a:custGeom>
            <a:avLst/>
            <a:gdLst/>
            <a:ahLst/>
            <a:cxnLst/>
            <a:rect l="0" t="0" r="179070" b="340360"/>
            <a:pathLst>
              <a:path w="179070" h="340360">
                <a:moveTo>
                  <a:pt x="89649" y="19835"/>
                </a:moveTo>
                <a:cubicBezTo>
                  <a:pt x="94060" y="19835"/>
                  <a:pt x="98575" y="21490"/>
                  <a:pt x="102248" y="25172"/>
                </a:cubicBezTo>
                <a:cubicBezTo>
                  <a:pt x="107449" y="30369"/>
                  <a:pt x="108978" y="38137"/>
                  <a:pt x="106166" y="44901"/>
                </a:cubicBezTo>
                <a:cubicBezTo>
                  <a:pt x="103355" y="51648"/>
                  <a:pt x="96783" y="56016"/>
                  <a:pt x="89509" y="56016"/>
                </a:cubicBezTo>
                <a:cubicBezTo>
                  <a:pt x="79528" y="56016"/>
                  <a:pt x="71516" y="47931"/>
                  <a:pt x="71463" y="37978"/>
                </a:cubicBezTo>
                <a:cubicBezTo>
                  <a:pt x="71463" y="27074"/>
                  <a:pt x="80372" y="19835"/>
                  <a:pt x="89649" y="19835"/>
                </a:cubicBezTo>
                <a:close/>
                <a:moveTo>
                  <a:pt x="132014" y="95686"/>
                </a:moveTo>
                <a:cubicBezTo>
                  <a:pt x="146967" y="95686"/>
                  <a:pt x="159179" y="109461"/>
                  <a:pt x="159179" y="126389"/>
                </a:cubicBezTo>
                <a:lnTo>
                  <a:pt x="159179" y="183779"/>
                </a:lnTo>
                <a:cubicBezTo>
                  <a:pt x="159179" y="189310"/>
                  <a:pt x="154716" y="193767"/>
                  <a:pt x="149199" y="193767"/>
                </a:cubicBezTo>
                <a:cubicBezTo>
                  <a:pt x="143681" y="193767"/>
                  <a:pt x="139271" y="189310"/>
                  <a:pt x="139271" y="183779"/>
                </a:cubicBezTo>
                <a:lnTo>
                  <a:pt x="139271" y="130264"/>
                </a:lnTo>
                <a:cubicBezTo>
                  <a:pt x="139271" y="124733"/>
                  <a:pt x="134825" y="120311"/>
                  <a:pt x="129308" y="120311"/>
                </a:cubicBezTo>
                <a:cubicBezTo>
                  <a:pt x="123790" y="120311"/>
                  <a:pt x="119380" y="124733"/>
                  <a:pt x="119380" y="130264"/>
                </a:cubicBezTo>
                <a:lnTo>
                  <a:pt x="119380" y="310467"/>
                </a:lnTo>
                <a:cubicBezTo>
                  <a:pt x="119380" y="315945"/>
                  <a:pt x="114917" y="320420"/>
                  <a:pt x="109399" y="320420"/>
                </a:cubicBezTo>
                <a:cubicBezTo>
                  <a:pt x="103882" y="320420"/>
                  <a:pt x="99489" y="315945"/>
                  <a:pt x="99489" y="310467"/>
                </a:cubicBezTo>
                <a:lnTo>
                  <a:pt x="99489" y="209039"/>
                </a:lnTo>
                <a:cubicBezTo>
                  <a:pt x="99489" y="203561"/>
                  <a:pt x="95026" y="199086"/>
                  <a:pt x="89509" y="199086"/>
                </a:cubicBezTo>
                <a:cubicBezTo>
                  <a:pt x="83991" y="199086"/>
                  <a:pt x="79581" y="203561"/>
                  <a:pt x="79581" y="209039"/>
                </a:cubicBezTo>
                <a:lnTo>
                  <a:pt x="79581" y="310467"/>
                </a:lnTo>
                <a:cubicBezTo>
                  <a:pt x="79581" y="315945"/>
                  <a:pt x="75135" y="320420"/>
                  <a:pt x="69618" y="320420"/>
                </a:cubicBezTo>
                <a:cubicBezTo>
                  <a:pt x="64100" y="320420"/>
                  <a:pt x="59690" y="315945"/>
                  <a:pt x="59690" y="310467"/>
                </a:cubicBezTo>
                <a:lnTo>
                  <a:pt x="59690" y="130264"/>
                </a:lnTo>
                <a:cubicBezTo>
                  <a:pt x="59690" y="124733"/>
                  <a:pt x="55227" y="120311"/>
                  <a:pt x="49709" y="120311"/>
                </a:cubicBezTo>
                <a:cubicBezTo>
                  <a:pt x="44192" y="120311"/>
                  <a:pt x="39799" y="124733"/>
                  <a:pt x="39799" y="130264"/>
                </a:cubicBezTo>
                <a:lnTo>
                  <a:pt x="39799" y="183779"/>
                </a:lnTo>
                <a:cubicBezTo>
                  <a:pt x="39799" y="189310"/>
                  <a:pt x="35336" y="193767"/>
                  <a:pt x="29819" y="193767"/>
                </a:cubicBezTo>
                <a:cubicBezTo>
                  <a:pt x="24301" y="193767"/>
                  <a:pt x="19908" y="189310"/>
                  <a:pt x="19908" y="183779"/>
                </a:cubicBezTo>
                <a:lnTo>
                  <a:pt x="19908" y="126389"/>
                </a:lnTo>
                <a:cubicBezTo>
                  <a:pt x="19908" y="109461"/>
                  <a:pt x="32050" y="95686"/>
                  <a:pt x="47003" y="95686"/>
                </a:cubicBezTo>
                <a:close/>
                <a:moveTo>
                  <a:pt x="89509" y="0"/>
                </a:moveTo>
                <a:cubicBezTo>
                  <a:pt x="69407" y="0"/>
                  <a:pt x="52749" y="15748"/>
                  <a:pt x="51625" y="35900"/>
                </a:cubicBezTo>
                <a:cubicBezTo>
                  <a:pt x="50570" y="56016"/>
                  <a:pt x="65366" y="73508"/>
                  <a:pt x="85379" y="75745"/>
                </a:cubicBezTo>
                <a:lnTo>
                  <a:pt x="47003" y="75745"/>
                </a:lnTo>
                <a:cubicBezTo>
                  <a:pt x="21068" y="75745"/>
                  <a:pt x="0" y="98451"/>
                  <a:pt x="0" y="126389"/>
                </a:cubicBezTo>
                <a:lnTo>
                  <a:pt x="0" y="183779"/>
                </a:lnTo>
                <a:cubicBezTo>
                  <a:pt x="0" y="200866"/>
                  <a:pt x="14004" y="213742"/>
                  <a:pt x="29836" y="213742"/>
                </a:cubicBezTo>
                <a:cubicBezTo>
                  <a:pt x="33122" y="213742"/>
                  <a:pt x="36478" y="213196"/>
                  <a:pt x="39799" y="212016"/>
                </a:cubicBezTo>
                <a:lnTo>
                  <a:pt x="39799" y="310467"/>
                </a:lnTo>
                <a:cubicBezTo>
                  <a:pt x="39799" y="326955"/>
                  <a:pt x="53118" y="340360"/>
                  <a:pt x="69618" y="340360"/>
                </a:cubicBezTo>
                <a:cubicBezTo>
                  <a:pt x="76928" y="340360"/>
                  <a:pt x="84044" y="337647"/>
                  <a:pt x="89509" y="332697"/>
                </a:cubicBezTo>
                <a:cubicBezTo>
                  <a:pt x="95096" y="337718"/>
                  <a:pt x="102213" y="340342"/>
                  <a:pt x="109435" y="340342"/>
                </a:cubicBezTo>
                <a:cubicBezTo>
                  <a:pt x="113546" y="340342"/>
                  <a:pt x="117676" y="339479"/>
                  <a:pt x="121559" y="337753"/>
                </a:cubicBezTo>
                <a:cubicBezTo>
                  <a:pt x="132330" y="332909"/>
                  <a:pt x="139218" y="322216"/>
                  <a:pt x="139271" y="310467"/>
                </a:cubicBezTo>
                <a:lnTo>
                  <a:pt x="139271" y="212016"/>
                </a:lnTo>
                <a:cubicBezTo>
                  <a:pt x="142592" y="213196"/>
                  <a:pt x="145930" y="213742"/>
                  <a:pt x="149216" y="213742"/>
                </a:cubicBezTo>
                <a:cubicBezTo>
                  <a:pt x="165030" y="213742"/>
                  <a:pt x="179017" y="200866"/>
                  <a:pt x="179070" y="183779"/>
                </a:cubicBezTo>
                <a:lnTo>
                  <a:pt x="179070" y="126389"/>
                </a:lnTo>
                <a:cubicBezTo>
                  <a:pt x="179070" y="98451"/>
                  <a:pt x="157949" y="75745"/>
                  <a:pt x="132014" y="75745"/>
                </a:cubicBezTo>
                <a:lnTo>
                  <a:pt x="93655" y="75745"/>
                </a:lnTo>
                <a:cubicBezTo>
                  <a:pt x="113652" y="73508"/>
                  <a:pt x="128447" y="56016"/>
                  <a:pt x="127393" y="35900"/>
                </a:cubicBezTo>
                <a:cubicBezTo>
                  <a:pt x="126286" y="15748"/>
                  <a:pt x="109610" y="0"/>
                  <a:pt x="89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nvGrpSpPr>
          <p:cNvPr id="263" name="Google Shape;12940;p73"/>
          <p:cNvGrpSpPr>
            <a:extLst>
              <a:ext uri="smNativeData">
                <pr:smNativeData xmlns:pr="smNativeData" xmlns="smNativeData" val="SMDATA_6_r2NKZxMAAAAlAAAAAQAAAA8BAAAAkAAAAEgAAACQAAAASAAAAAAAAAAAAAAAAAAAABcAAAAUAAAAAAAAAAAAAAD/fwAA/38AAAAAAAAJAAAABAAAADTv5j8fAAAAVAAAAAAAAAAAAAAAAAAAAAAAAAAAAAAAAAAAAAAAAAAAAAAAAAAAAAAAAAAAAAAAAAAAAAAAAAAAAAAAAAAAAAAAAAAAAAAAAAAAAAAAAAAAAAAAAAAAACEAAAAYAAAAFAAAAA8xAADPFQAAJzMAAOYXAAAQAAAAJgAAAAgAAAD/////AAAAAA=="/>
              </a:ext>
            </a:extLst>
          </p:cNvGrpSpPr>
          <p:nvPr/>
        </p:nvGrpSpPr>
        <p:grpSpPr>
          <a:xfrm>
            <a:off x="7974965" y="3545205"/>
            <a:ext cx="340360" cy="339725"/>
            <a:chOff x="7974965" y="3545205"/>
            <a:chExt cx="340360" cy="339725"/>
          </a:xfrm>
        </p:grpSpPr>
        <p:sp>
          <p:nvSpPr>
            <p:cNvPr id="266" name="Google Shape;1294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zEAAM8VAAAnMwAA5hcAAAAAAAAmAAAACAAAAP//////////"/>
                </a:ext>
              </a:extLst>
            </p:cNvSpPr>
            <p:nvPr/>
          </p:nvSpPr>
          <p:spPr>
            <a:xfrm>
              <a:off x="7974965" y="3545205"/>
              <a:ext cx="340360" cy="339725"/>
            </a:xfrm>
            <a:custGeom>
              <a:avLst/>
              <a:gdLst/>
              <a:ahLst/>
              <a:cxnLst/>
              <a:rect l="0" t="0" r="340360" b="339725"/>
              <a:pathLst>
                <a:path w="340360" h="339725">
                  <a:moveTo>
                    <a:pt x="170180" y="19871"/>
                  </a:moveTo>
                  <a:cubicBezTo>
                    <a:pt x="208268" y="19871"/>
                    <a:pt x="246303" y="34677"/>
                    <a:pt x="275988" y="64255"/>
                  </a:cubicBezTo>
                  <a:cubicBezTo>
                    <a:pt x="335304" y="123464"/>
                    <a:pt x="335304" y="216278"/>
                    <a:pt x="275988" y="275469"/>
                  </a:cubicBezTo>
                  <a:cubicBezTo>
                    <a:pt x="246338" y="305082"/>
                    <a:pt x="208250" y="319871"/>
                    <a:pt x="170180" y="319871"/>
                  </a:cubicBezTo>
                  <a:cubicBezTo>
                    <a:pt x="132110" y="319871"/>
                    <a:pt x="94039" y="305082"/>
                    <a:pt x="64390" y="275469"/>
                  </a:cubicBezTo>
                  <a:cubicBezTo>
                    <a:pt x="5074" y="216278"/>
                    <a:pt x="5074" y="123517"/>
                    <a:pt x="64390" y="64255"/>
                  </a:cubicBezTo>
                  <a:cubicBezTo>
                    <a:pt x="94057" y="34677"/>
                    <a:pt x="132092" y="19871"/>
                    <a:pt x="170180" y="19871"/>
                  </a:cubicBezTo>
                  <a:close/>
                  <a:moveTo>
                    <a:pt x="170180" y="0"/>
                  </a:moveTo>
                  <a:cubicBezTo>
                    <a:pt x="125292" y="0"/>
                    <a:pt x="82676" y="17848"/>
                    <a:pt x="50279" y="50187"/>
                  </a:cubicBezTo>
                  <a:cubicBezTo>
                    <a:pt x="17899" y="82526"/>
                    <a:pt x="18" y="125047"/>
                    <a:pt x="18" y="169871"/>
                  </a:cubicBezTo>
                  <a:cubicBezTo>
                    <a:pt x="18" y="214677"/>
                    <a:pt x="17899" y="257216"/>
                    <a:pt x="50279" y="289537"/>
                  </a:cubicBezTo>
                  <a:cubicBezTo>
                    <a:pt x="82676" y="321876"/>
                    <a:pt x="125292" y="339725"/>
                    <a:pt x="170180" y="339725"/>
                  </a:cubicBezTo>
                  <a:cubicBezTo>
                    <a:pt x="215086" y="339725"/>
                    <a:pt x="257684" y="321876"/>
                    <a:pt x="290081" y="289537"/>
                  </a:cubicBezTo>
                  <a:cubicBezTo>
                    <a:pt x="322479" y="257216"/>
                    <a:pt x="340342" y="214677"/>
                    <a:pt x="340342" y="169871"/>
                  </a:cubicBezTo>
                  <a:cubicBezTo>
                    <a:pt x="340342" y="125047"/>
                    <a:pt x="322479" y="82526"/>
                    <a:pt x="290081" y="50187"/>
                  </a:cubicBezTo>
                  <a:cubicBezTo>
                    <a:pt x="257684" y="17848"/>
                    <a:pt x="215086" y="0"/>
                    <a:pt x="17018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65" name="Google Shape;1294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zEAAF4WAACaMgAAphcAAAAAAAAmAAAACAAAAP//////////"/>
                </a:ext>
              </a:extLst>
            </p:cNvSpPr>
            <p:nvPr/>
          </p:nvSpPr>
          <p:spPr>
            <a:xfrm>
              <a:off x="8007985" y="3636010"/>
              <a:ext cx="217805" cy="208280"/>
            </a:xfrm>
            <a:custGeom>
              <a:avLst/>
              <a:gdLst/>
              <a:ahLst/>
              <a:cxnLst/>
              <a:rect l="0" t="0" r="217805" b="208280"/>
              <a:pathLst>
                <a:path w="217805" h="208280">
                  <a:moveTo>
                    <a:pt x="41399" y="25679"/>
                  </a:moveTo>
                  <a:lnTo>
                    <a:pt x="190592" y="174872"/>
                  </a:lnTo>
                  <a:cubicBezTo>
                    <a:pt x="173818" y="183883"/>
                    <a:pt x="155424" y="188432"/>
                    <a:pt x="137171" y="188432"/>
                  </a:cubicBezTo>
                  <a:cubicBezTo>
                    <a:pt x="108779" y="188432"/>
                    <a:pt x="80721" y="177437"/>
                    <a:pt x="59634" y="156359"/>
                  </a:cubicBezTo>
                  <a:cubicBezTo>
                    <a:pt x="24924" y="121775"/>
                    <a:pt x="17478" y="68431"/>
                    <a:pt x="41399" y="25679"/>
                  </a:cubicBezTo>
                  <a:close/>
                  <a:moveTo>
                    <a:pt x="39656" y="0"/>
                  </a:moveTo>
                  <a:cubicBezTo>
                    <a:pt x="36576" y="0"/>
                    <a:pt x="33513" y="1423"/>
                    <a:pt x="31577" y="4145"/>
                  </a:cubicBezTo>
                  <a:cubicBezTo>
                    <a:pt x="4523" y="42067"/>
                    <a:pt x="0" y="91599"/>
                    <a:pt x="19714" y="133771"/>
                  </a:cubicBezTo>
                  <a:cubicBezTo>
                    <a:pt x="39480" y="175926"/>
                    <a:pt x="80405" y="204240"/>
                    <a:pt x="126909" y="207911"/>
                  </a:cubicBezTo>
                  <a:lnTo>
                    <a:pt x="126909" y="207858"/>
                  </a:lnTo>
                  <a:cubicBezTo>
                    <a:pt x="130323" y="208122"/>
                    <a:pt x="133721" y="208280"/>
                    <a:pt x="137065" y="208280"/>
                  </a:cubicBezTo>
                  <a:cubicBezTo>
                    <a:pt x="164013" y="208280"/>
                    <a:pt x="190222" y="199954"/>
                    <a:pt x="212225" y="184463"/>
                  </a:cubicBezTo>
                  <a:cubicBezTo>
                    <a:pt x="217206" y="180862"/>
                    <a:pt x="217805" y="173643"/>
                    <a:pt x="213439" y="169304"/>
                  </a:cubicBezTo>
                  <a:lnTo>
                    <a:pt x="46715" y="2580"/>
                  </a:lnTo>
                  <a:cubicBezTo>
                    <a:pt x="44743" y="966"/>
                    <a:pt x="42191" y="0"/>
                    <a:pt x="396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64" name="Google Shape;1294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DEAAA8WAAD7MgAAVxcAAAAAAAAmAAAACAAAAP//////////"/>
                </a:ext>
              </a:extLst>
            </p:cNvSpPr>
            <p:nvPr/>
          </p:nvSpPr>
          <p:spPr>
            <a:xfrm>
              <a:off x="8064500" y="3585845"/>
              <a:ext cx="222885" cy="208280"/>
            </a:xfrm>
            <a:custGeom>
              <a:avLst/>
              <a:gdLst/>
              <a:ahLst/>
              <a:cxnLst/>
              <a:rect l="0" t="0" r="222885" b="208280"/>
              <a:pathLst>
                <a:path w="222885" h="208280">
                  <a:moveTo>
                    <a:pt x="80671" y="19804"/>
                  </a:moveTo>
                  <a:cubicBezTo>
                    <a:pt x="109040" y="19804"/>
                    <a:pt x="137109" y="30813"/>
                    <a:pt x="158157" y="51934"/>
                  </a:cubicBezTo>
                  <a:cubicBezTo>
                    <a:pt x="192949" y="86451"/>
                    <a:pt x="200394" y="139877"/>
                    <a:pt x="176372" y="182559"/>
                  </a:cubicBezTo>
                  <a:lnTo>
                    <a:pt x="27224" y="33411"/>
                  </a:lnTo>
                  <a:cubicBezTo>
                    <a:pt x="43978" y="24369"/>
                    <a:pt x="62386" y="19804"/>
                    <a:pt x="80671" y="19804"/>
                  </a:cubicBezTo>
                  <a:close/>
                  <a:moveTo>
                    <a:pt x="80565" y="18"/>
                  </a:moveTo>
                  <a:cubicBezTo>
                    <a:pt x="54467" y="18"/>
                    <a:pt x="28227" y="7866"/>
                    <a:pt x="5649" y="23895"/>
                  </a:cubicBezTo>
                  <a:cubicBezTo>
                    <a:pt x="598" y="27442"/>
                    <a:pt x="17" y="34710"/>
                    <a:pt x="4364" y="39047"/>
                  </a:cubicBezTo>
                  <a:lnTo>
                    <a:pt x="171110" y="205793"/>
                  </a:lnTo>
                  <a:cubicBezTo>
                    <a:pt x="172975" y="207209"/>
                    <a:pt x="175474" y="208280"/>
                    <a:pt x="178132" y="208280"/>
                  </a:cubicBezTo>
                  <a:lnTo>
                    <a:pt x="178976" y="208280"/>
                  </a:lnTo>
                  <a:cubicBezTo>
                    <a:pt x="181898" y="207999"/>
                    <a:pt x="184555" y="206524"/>
                    <a:pt x="186262" y="204084"/>
                  </a:cubicBezTo>
                  <a:cubicBezTo>
                    <a:pt x="222867" y="152712"/>
                    <a:pt x="216919" y="82466"/>
                    <a:pt x="172236" y="37888"/>
                  </a:cubicBezTo>
                  <a:cubicBezTo>
                    <a:pt x="147141" y="12869"/>
                    <a:pt x="113967" y="18"/>
                    <a:pt x="80565"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67" name="Google Shape;12944;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8pAABeGAAAZysAAHUaAAAQAAAAJgAAAAgAAAD/////AAAAAA=="/>
              </a:ext>
            </a:extLst>
          </p:cNvGrpSpPr>
          <p:nvPr/>
        </p:nvGrpSpPr>
        <p:grpSpPr>
          <a:xfrm>
            <a:off x="6715125" y="3961130"/>
            <a:ext cx="340360" cy="339725"/>
            <a:chOff x="6715125" y="3961130"/>
            <a:chExt cx="340360" cy="339725"/>
          </a:xfrm>
        </p:grpSpPr>
        <p:sp>
          <p:nvSpPr>
            <p:cNvPr id="269" name="Google Shape;1294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ykAAF4YAABnKwAAdRoAAAAAAAAmAAAACAAAAP//////////"/>
                </a:ext>
              </a:extLst>
            </p:cNvSpPr>
            <p:nvPr/>
          </p:nvSpPr>
          <p:spPr>
            <a:xfrm>
              <a:off x="6715125" y="3961130"/>
              <a:ext cx="340360" cy="339725"/>
            </a:xfrm>
            <a:custGeom>
              <a:avLst/>
              <a:gdLst/>
              <a:ahLst/>
              <a:cxnLst/>
              <a:rect l="0" t="0" r="340360" b="339725"/>
              <a:pathLst>
                <a:path w="340360" h="339725">
                  <a:moveTo>
                    <a:pt x="170171" y="19917"/>
                  </a:moveTo>
                  <a:cubicBezTo>
                    <a:pt x="209693" y="19917"/>
                    <a:pt x="247296" y="35668"/>
                    <a:pt x="275951" y="64288"/>
                  </a:cubicBezTo>
                  <a:cubicBezTo>
                    <a:pt x="304607" y="92943"/>
                    <a:pt x="320405" y="130422"/>
                    <a:pt x="320405" y="169871"/>
                  </a:cubicBezTo>
                  <a:cubicBezTo>
                    <a:pt x="320405" y="209302"/>
                    <a:pt x="304607" y="246834"/>
                    <a:pt x="275951" y="275436"/>
                  </a:cubicBezTo>
                  <a:cubicBezTo>
                    <a:pt x="247296" y="304056"/>
                    <a:pt x="209693" y="319824"/>
                    <a:pt x="170171" y="319824"/>
                  </a:cubicBezTo>
                  <a:cubicBezTo>
                    <a:pt x="130667" y="319824"/>
                    <a:pt x="93064" y="304056"/>
                    <a:pt x="64409" y="275436"/>
                  </a:cubicBezTo>
                  <a:cubicBezTo>
                    <a:pt x="5108" y="216263"/>
                    <a:pt x="5108" y="123478"/>
                    <a:pt x="64409" y="64288"/>
                  </a:cubicBezTo>
                  <a:cubicBezTo>
                    <a:pt x="93117" y="35668"/>
                    <a:pt x="130667" y="19917"/>
                    <a:pt x="170171" y="19917"/>
                  </a:cubicBezTo>
                  <a:close/>
                  <a:moveTo>
                    <a:pt x="170171" y="0"/>
                  </a:moveTo>
                  <a:cubicBezTo>
                    <a:pt x="125348" y="0"/>
                    <a:pt x="82743" y="17843"/>
                    <a:pt x="50301" y="50224"/>
                  </a:cubicBezTo>
                  <a:cubicBezTo>
                    <a:pt x="17877" y="82606"/>
                    <a:pt x="0" y="125113"/>
                    <a:pt x="0" y="169871"/>
                  </a:cubicBezTo>
                  <a:cubicBezTo>
                    <a:pt x="0" y="214611"/>
                    <a:pt x="17877" y="257136"/>
                    <a:pt x="50301" y="289500"/>
                  </a:cubicBezTo>
                  <a:cubicBezTo>
                    <a:pt x="82743" y="321881"/>
                    <a:pt x="125348" y="339725"/>
                    <a:pt x="170171" y="339725"/>
                  </a:cubicBezTo>
                  <a:cubicBezTo>
                    <a:pt x="215012" y="339725"/>
                    <a:pt x="257599" y="321881"/>
                    <a:pt x="290041" y="289500"/>
                  </a:cubicBezTo>
                  <a:cubicBezTo>
                    <a:pt x="322483" y="257136"/>
                    <a:pt x="340360" y="214611"/>
                    <a:pt x="340360" y="169871"/>
                  </a:cubicBezTo>
                  <a:cubicBezTo>
                    <a:pt x="340360" y="125113"/>
                    <a:pt x="322483" y="82606"/>
                    <a:pt x="290041" y="50224"/>
                  </a:cubicBezTo>
                  <a:cubicBezTo>
                    <a:pt x="257599" y="17843"/>
                    <a:pt x="215065" y="0"/>
                    <a:pt x="1701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68" name="Google Shape;1294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ikAADsZAAAIKwAAmRkAAAAAAAAmAAAACAAAAP//////////"/>
                </a:ext>
              </a:extLst>
            </p:cNvSpPr>
            <p:nvPr/>
          </p:nvSpPr>
          <p:spPr>
            <a:xfrm>
              <a:off x="6775450" y="4101465"/>
              <a:ext cx="219710" cy="59690"/>
            </a:xfrm>
            <a:custGeom>
              <a:avLst/>
              <a:gdLst/>
              <a:ahLst/>
              <a:cxnLst/>
              <a:rect l="0" t="0" r="219710" b="59690"/>
              <a:pathLst>
                <a:path w="219710" h="59690">
                  <a:moveTo>
                    <a:pt x="199725" y="19903"/>
                  </a:moveTo>
                  <a:lnTo>
                    <a:pt x="199725" y="39787"/>
                  </a:lnTo>
                  <a:lnTo>
                    <a:pt x="19985" y="39787"/>
                  </a:lnTo>
                  <a:lnTo>
                    <a:pt x="19985" y="19903"/>
                  </a:lnTo>
                  <a:close/>
                  <a:moveTo>
                    <a:pt x="9966" y="18"/>
                  </a:moveTo>
                  <a:cubicBezTo>
                    <a:pt x="4427" y="18"/>
                    <a:pt x="0" y="4409"/>
                    <a:pt x="0" y="9925"/>
                  </a:cubicBezTo>
                  <a:lnTo>
                    <a:pt x="0" y="49712"/>
                  </a:lnTo>
                  <a:cubicBezTo>
                    <a:pt x="0" y="55228"/>
                    <a:pt x="4427" y="59690"/>
                    <a:pt x="9966" y="59690"/>
                  </a:cubicBezTo>
                  <a:lnTo>
                    <a:pt x="209691" y="59690"/>
                  </a:lnTo>
                  <a:cubicBezTo>
                    <a:pt x="215230" y="59690"/>
                    <a:pt x="219692" y="55228"/>
                    <a:pt x="219692" y="49712"/>
                  </a:cubicBezTo>
                  <a:lnTo>
                    <a:pt x="219692" y="9925"/>
                  </a:lnTo>
                  <a:cubicBezTo>
                    <a:pt x="219692" y="4409"/>
                    <a:pt x="215230" y="18"/>
                    <a:pt x="209691" y="1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70" name="Google Shape;12947;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0eAAB7GAAAdSAAAFgaAAAQAAAAJgAAAAgAAAD/////AAAAAA=="/>
              </a:ext>
            </a:extLst>
          </p:cNvGrpSpPr>
          <p:nvPr/>
        </p:nvGrpSpPr>
        <p:grpSpPr>
          <a:xfrm>
            <a:off x="4946015" y="3979545"/>
            <a:ext cx="330200" cy="302895"/>
            <a:chOff x="4946015" y="3979545"/>
            <a:chExt cx="330200" cy="302895"/>
          </a:xfrm>
        </p:grpSpPr>
        <p:sp>
          <p:nvSpPr>
            <p:cNvPr id="273" name="Google Shape;1294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R4AAHsYAAB1IAAAWBoAAAAAAAAmAAAACAAAAP//////////"/>
                </a:ext>
              </a:extLst>
            </p:cNvSpPr>
            <p:nvPr/>
          </p:nvSpPr>
          <p:spPr>
            <a:xfrm>
              <a:off x="4946015" y="3979545"/>
              <a:ext cx="330200" cy="302895"/>
            </a:xfrm>
            <a:custGeom>
              <a:avLst/>
              <a:gdLst/>
              <a:ahLst/>
              <a:cxnLst/>
              <a:rect l="0" t="0" r="330200" b="302895"/>
              <a:pathLst>
                <a:path w="330200" h="302895">
                  <a:moveTo>
                    <a:pt x="165092" y="19083"/>
                  </a:moveTo>
                  <a:cubicBezTo>
                    <a:pt x="174904" y="19083"/>
                    <a:pt x="184700" y="24006"/>
                    <a:pt x="190145" y="33868"/>
                  </a:cubicBezTo>
                  <a:lnTo>
                    <a:pt x="305349" y="241294"/>
                  </a:lnTo>
                  <a:cubicBezTo>
                    <a:pt x="310289" y="250145"/>
                    <a:pt x="310137" y="260985"/>
                    <a:pt x="304944" y="269700"/>
                  </a:cubicBezTo>
                  <a:cubicBezTo>
                    <a:pt x="299869" y="278467"/>
                    <a:pt x="290529" y="283794"/>
                    <a:pt x="280447" y="283794"/>
                  </a:cubicBezTo>
                  <a:cubicBezTo>
                    <a:pt x="280396" y="283794"/>
                    <a:pt x="280345" y="283794"/>
                    <a:pt x="280295" y="283794"/>
                  </a:cubicBezTo>
                  <a:lnTo>
                    <a:pt x="49939" y="283794"/>
                  </a:lnTo>
                  <a:cubicBezTo>
                    <a:pt x="28105" y="283794"/>
                    <a:pt x="14314" y="260378"/>
                    <a:pt x="24851" y="241294"/>
                  </a:cubicBezTo>
                  <a:lnTo>
                    <a:pt x="140055" y="33868"/>
                  </a:lnTo>
                  <a:cubicBezTo>
                    <a:pt x="145500" y="24006"/>
                    <a:pt x="155296" y="19083"/>
                    <a:pt x="165092" y="19083"/>
                  </a:cubicBezTo>
                  <a:close/>
                  <a:moveTo>
                    <a:pt x="165092" y="16"/>
                  </a:moveTo>
                  <a:cubicBezTo>
                    <a:pt x="147743" y="16"/>
                    <a:pt x="131760" y="9423"/>
                    <a:pt x="123363" y="24646"/>
                  </a:cubicBezTo>
                  <a:lnTo>
                    <a:pt x="8143" y="232072"/>
                  </a:lnTo>
                  <a:cubicBezTo>
                    <a:pt x="0" y="246840"/>
                    <a:pt x="253" y="264862"/>
                    <a:pt x="8818" y="279411"/>
                  </a:cubicBezTo>
                  <a:cubicBezTo>
                    <a:pt x="17416" y="293926"/>
                    <a:pt x="33045" y="302878"/>
                    <a:pt x="49939" y="302878"/>
                  </a:cubicBezTo>
                  <a:lnTo>
                    <a:pt x="280295" y="302878"/>
                  </a:lnTo>
                  <a:cubicBezTo>
                    <a:pt x="297155" y="302878"/>
                    <a:pt x="312834" y="293926"/>
                    <a:pt x="321382" y="279411"/>
                  </a:cubicBezTo>
                  <a:cubicBezTo>
                    <a:pt x="329981" y="264862"/>
                    <a:pt x="330200" y="246840"/>
                    <a:pt x="322040" y="232072"/>
                  </a:cubicBezTo>
                  <a:lnTo>
                    <a:pt x="206887" y="24646"/>
                  </a:lnTo>
                  <a:cubicBezTo>
                    <a:pt x="198440" y="9423"/>
                    <a:pt x="182457" y="16"/>
                    <a:pt x="165092" y="1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72" name="Google Shape;1294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8AAMIZAACeHwAAHBoAAAAAAAAmAAAACAAAAP//////////"/>
                </a:ext>
              </a:extLst>
            </p:cNvSpPr>
            <p:nvPr/>
          </p:nvSpPr>
          <p:spPr>
            <a:xfrm>
              <a:off x="5080000" y="4187190"/>
              <a:ext cx="59690" cy="57150"/>
            </a:xfrm>
            <a:custGeom>
              <a:avLst/>
              <a:gdLst/>
              <a:ahLst/>
              <a:cxnLst/>
              <a:rect l="0" t="0" r="59690" b="57150"/>
              <a:pathLst>
                <a:path w="59690" h="57150">
                  <a:moveTo>
                    <a:pt x="30909" y="19039"/>
                  </a:moveTo>
                  <a:cubicBezTo>
                    <a:pt x="35841" y="19039"/>
                    <a:pt x="40553" y="22840"/>
                    <a:pt x="40553" y="28609"/>
                  </a:cubicBezTo>
                  <a:cubicBezTo>
                    <a:pt x="40553" y="33839"/>
                    <a:pt x="36263" y="38111"/>
                    <a:pt x="30960" y="38111"/>
                  </a:cubicBezTo>
                  <a:cubicBezTo>
                    <a:pt x="22447" y="38111"/>
                    <a:pt x="18174" y="27852"/>
                    <a:pt x="24187" y="21848"/>
                  </a:cubicBezTo>
                  <a:cubicBezTo>
                    <a:pt x="26146" y="19913"/>
                    <a:pt x="28561" y="19039"/>
                    <a:pt x="30909" y="19039"/>
                  </a:cubicBezTo>
                  <a:close/>
                  <a:moveTo>
                    <a:pt x="30960" y="17"/>
                  </a:moveTo>
                  <a:cubicBezTo>
                    <a:pt x="19339" y="17"/>
                    <a:pt x="8884" y="6980"/>
                    <a:pt x="4442" y="17643"/>
                  </a:cubicBezTo>
                  <a:cubicBezTo>
                    <a:pt x="17" y="28306"/>
                    <a:pt x="2466" y="40600"/>
                    <a:pt x="10675" y="48774"/>
                  </a:cubicBezTo>
                  <a:cubicBezTo>
                    <a:pt x="16164" y="54240"/>
                    <a:pt x="23494" y="57133"/>
                    <a:pt x="30960" y="57133"/>
                  </a:cubicBezTo>
                  <a:cubicBezTo>
                    <a:pt x="34659" y="57133"/>
                    <a:pt x="38391" y="56427"/>
                    <a:pt x="41938" y="54964"/>
                  </a:cubicBezTo>
                  <a:cubicBezTo>
                    <a:pt x="52647" y="50540"/>
                    <a:pt x="59673" y="40129"/>
                    <a:pt x="59673" y="28609"/>
                  </a:cubicBezTo>
                  <a:cubicBezTo>
                    <a:pt x="59622" y="12816"/>
                    <a:pt x="46820" y="17"/>
                    <a:pt x="30960" y="1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71" name="Google Shape;1295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8AANEYAACeHwAApBkAAAAAAAAmAAAACAAAAP//////////"/>
                </a:ext>
              </a:extLst>
            </p:cNvSpPr>
            <p:nvPr/>
          </p:nvSpPr>
          <p:spPr>
            <a:xfrm>
              <a:off x="5082540" y="4034155"/>
              <a:ext cx="57150" cy="133985"/>
            </a:xfrm>
            <a:custGeom>
              <a:avLst/>
              <a:gdLst/>
              <a:ahLst/>
              <a:cxnLst/>
              <a:rect l="0" t="0" r="57150" b="133985"/>
              <a:pathLst>
                <a:path w="57150" h="133985">
                  <a:moveTo>
                    <a:pt x="28541" y="19143"/>
                  </a:moveTo>
                  <a:cubicBezTo>
                    <a:pt x="33822" y="19143"/>
                    <a:pt x="38094" y="23434"/>
                    <a:pt x="38094" y="28740"/>
                  </a:cubicBezTo>
                  <a:lnTo>
                    <a:pt x="38094" y="105261"/>
                  </a:lnTo>
                  <a:cubicBezTo>
                    <a:pt x="38094" y="110567"/>
                    <a:pt x="33822" y="114841"/>
                    <a:pt x="28541" y="114841"/>
                  </a:cubicBezTo>
                  <a:cubicBezTo>
                    <a:pt x="23260" y="114841"/>
                    <a:pt x="19056" y="110567"/>
                    <a:pt x="19056" y="105261"/>
                  </a:cubicBezTo>
                  <a:lnTo>
                    <a:pt x="19056" y="28740"/>
                  </a:lnTo>
                  <a:cubicBezTo>
                    <a:pt x="19056" y="23434"/>
                    <a:pt x="23260" y="19143"/>
                    <a:pt x="28541" y="19143"/>
                  </a:cubicBezTo>
                  <a:close/>
                  <a:moveTo>
                    <a:pt x="28541" y="16"/>
                  </a:moveTo>
                  <a:cubicBezTo>
                    <a:pt x="12749" y="16"/>
                    <a:pt x="17" y="12874"/>
                    <a:pt x="17" y="28740"/>
                  </a:cubicBezTo>
                  <a:lnTo>
                    <a:pt x="17" y="105312"/>
                  </a:lnTo>
                  <a:cubicBezTo>
                    <a:pt x="17" y="121127"/>
                    <a:pt x="12749" y="133985"/>
                    <a:pt x="28541" y="133985"/>
                  </a:cubicBezTo>
                  <a:cubicBezTo>
                    <a:pt x="44334" y="133985"/>
                    <a:pt x="57133" y="121127"/>
                    <a:pt x="57133" y="105312"/>
                  </a:cubicBezTo>
                  <a:lnTo>
                    <a:pt x="57133" y="28740"/>
                  </a:lnTo>
                  <a:cubicBezTo>
                    <a:pt x="57133" y="12874"/>
                    <a:pt x="44334" y="16"/>
                    <a:pt x="28541" y="1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74" name="Google Shape;12951;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sMAAB3GAAAgQ4AAFwaAAAQAAAAJgAAAAgAAAD/////AAAAAA=="/>
              </a:ext>
            </a:extLst>
          </p:cNvGrpSpPr>
          <p:nvPr/>
        </p:nvGrpSpPr>
        <p:grpSpPr>
          <a:xfrm>
            <a:off x="2049145" y="3977005"/>
            <a:ext cx="308610" cy="307975"/>
            <a:chOff x="2049145" y="3977005"/>
            <a:chExt cx="308610" cy="307975"/>
          </a:xfrm>
        </p:grpSpPr>
        <p:sp>
          <p:nvSpPr>
            <p:cNvPr id="277" name="Google Shape;1295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wAAHcYAACBDgAAXBoAAAAAAAAmAAAACAAAAP//////////"/>
                </a:ext>
              </a:extLst>
            </p:cNvSpPr>
            <p:nvPr/>
          </p:nvSpPr>
          <p:spPr>
            <a:xfrm>
              <a:off x="2049145" y="3977005"/>
              <a:ext cx="308610" cy="307975"/>
            </a:xfrm>
            <a:custGeom>
              <a:avLst/>
              <a:gdLst/>
              <a:ahLst/>
              <a:cxnLst/>
              <a:rect l="0" t="0" r="308610" b="307975"/>
              <a:pathLst>
                <a:path w="308610" h="307975">
                  <a:moveTo>
                    <a:pt x="154297" y="18056"/>
                  </a:moveTo>
                  <a:cubicBezTo>
                    <a:pt x="188823" y="18056"/>
                    <a:pt x="223301" y="31474"/>
                    <a:pt x="250210" y="58280"/>
                  </a:cubicBezTo>
                  <a:cubicBezTo>
                    <a:pt x="303979" y="111986"/>
                    <a:pt x="303979" y="196052"/>
                    <a:pt x="250210" y="249694"/>
                  </a:cubicBezTo>
                  <a:cubicBezTo>
                    <a:pt x="223333" y="276532"/>
                    <a:pt x="188807" y="289934"/>
                    <a:pt x="154297" y="289934"/>
                  </a:cubicBezTo>
                  <a:cubicBezTo>
                    <a:pt x="119787" y="289934"/>
                    <a:pt x="85277" y="276532"/>
                    <a:pt x="58400" y="249694"/>
                  </a:cubicBezTo>
                  <a:cubicBezTo>
                    <a:pt x="4631" y="196052"/>
                    <a:pt x="4631" y="111938"/>
                    <a:pt x="58400" y="58280"/>
                  </a:cubicBezTo>
                  <a:cubicBezTo>
                    <a:pt x="85293" y="31474"/>
                    <a:pt x="119771" y="18056"/>
                    <a:pt x="154297" y="18056"/>
                  </a:cubicBezTo>
                  <a:close/>
                  <a:moveTo>
                    <a:pt x="154297" y="15"/>
                  </a:moveTo>
                  <a:cubicBezTo>
                    <a:pt x="113655" y="15"/>
                    <a:pt x="75025" y="16175"/>
                    <a:pt x="45609" y="45530"/>
                  </a:cubicBezTo>
                  <a:cubicBezTo>
                    <a:pt x="16209" y="74886"/>
                    <a:pt x="0" y="113420"/>
                    <a:pt x="0" y="153995"/>
                  </a:cubicBezTo>
                  <a:cubicBezTo>
                    <a:pt x="0" y="194554"/>
                    <a:pt x="16209" y="233104"/>
                    <a:pt x="45609" y="262460"/>
                  </a:cubicBezTo>
                  <a:cubicBezTo>
                    <a:pt x="75025" y="291799"/>
                    <a:pt x="113655" y="307975"/>
                    <a:pt x="154297" y="307975"/>
                  </a:cubicBezTo>
                  <a:cubicBezTo>
                    <a:pt x="194955" y="307975"/>
                    <a:pt x="233569" y="291799"/>
                    <a:pt x="262985" y="262460"/>
                  </a:cubicBezTo>
                  <a:cubicBezTo>
                    <a:pt x="292401" y="233104"/>
                    <a:pt x="308594" y="194554"/>
                    <a:pt x="308594" y="153995"/>
                  </a:cubicBezTo>
                  <a:cubicBezTo>
                    <a:pt x="308594" y="113420"/>
                    <a:pt x="292401" y="74886"/>
                    <a:pt x="262985" y="45530"/>
                  </a:cubicBezTo>
                  <a:cubicBezTo>
                    <a:pt x="233569" y="16175"/>
                    <a:pt x="194955" y="15"/>
                    <a:pt x="154297" y="1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76" name="Google Shape;1295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A0AALIYAAAEDgAAsBkAAAAAAAAmAAAACAAAAP//////////"/>
                </a:ext>
              </a:extLst>
            </p:cNvSpPr>
            <p:nvPr/>
          </p:nvSpPr>
          <p:spPr>
            <a:xfrm>
              <a:off x="2131060" y="4014470"/>
              <a:ext cx="147320" cy="161290"/>
            </a:xfrm>
            <a:custGeom>
              <a:avLst/>
              <a:gdLst/>
              <a:ahLst/>
              <a:cxnLst/>
              <a:rect l="0" t="0" r="147320" b="161290"/>
              <a:pathLst>
                <a:path w="147320" h="161290">
                  <a:moveTo>
                    <a:pt x="72327" y="18025"/>
                  </a:moveTo>
                  <a:cubicBezTo>
                    <a:pt x="86978" y="18025"/>
                    <a:pt x="100958" y="23594"/>
                    <a:pt x="110693" y="33251"/>
                  </a:cubicBezTo>
                  <a:cubicBezTo>
                    <a:pt x="131840" y="54394"/>
                    <a:pt x="131840" y="88584"/>
                    <a:pt x="110693" y="109680"/>
                  </a:cubicBezTo>
                  <a:lnTo>
                    <a:pt x="110646" y="109680"/>
                  </a:lnTo>
                  <a:cubicBezTo>
                    <a:pt x="106736" y="113625"/>
                    <a:pt x="102203" y="116887"/>
                    <a:pt x="97288" y="119480"/>
                  </a:cubicBezTo>
                  <a:cubicBezTo>
                    <a:pt x="89292" y="123569"/>
                    <a:pt x="84185" y="129423"/>
                    <a:pt x="82254" y="136821"/>
                  </a:cubicBezTo>
                  <a:cubicBezTo>
                    <a:pt x="81057" y="140671"/>
                    <a:pt x="77498" y="143185"/>
                    <a:pt x="73636" y="143185"/>
                  </a:cubicBezTo>
                  <a:cubicBezTo>
                    <a:pt x="72870" y="143185"/>
                    <a:pt x="72088" y="143074"/>
                    <a:pt x="71322" y="142867"/>
                  </a:cubicBezTo>
                  <a:cubicBezTo>
                    <a:pt x="66646" y="141674"/>
                    <a:pt x="63757" y="137012"/>
                    <a:pt x="64763" y="132303"/>
                  </a:cubicBezTo>
                  <a:cubicBezTo>
                    <a:pt x="67891" y="119862"/>
                    <a:pt x="76046" y="110157"/>
                    <a:pt x="88957" y="103475"/>
                  </a:cubicBezTo>
                  <a:cubicBezTo>
                    <a:pt x="110693" y="92291"/>
                    <a:pt x="115226" y="63224"/>
                    <a:pt x="97926" y="45978"/>
                  </a:cubicBezTo>
                  <a:cubicBezTo>
                    <a:pt x="90808" y="39105"/>
                    <a:pt x="81600" y="35685"/>
                    <a:pt x="72375" y="35685"/>
                  </a:cubicBezTo>
                  <a:cubicBezTo>
                    <a:pt x="63167" y="35685"/>
                    <a:pt x="53942" y="39105"/>
                    <a:pt x="46840" y="45978"/>
                  </a:cubicBezTo>
                  <a:cubicBezTo>
                    <a:pt x="39994" y="52708"/>
                    <a:pt x="36196" y="61888"/>
                    <a:pt x="36196" y="71497"/>
                  </a:cubicBezTo>
                  <a:cubicBezTo>
                    <a:pt x="36196" y="76445"/>
                    <a:pt x="32142" y="80470"/>
                    <a:pt x="27179" y="80470"/>
                  </a:cubicBezTo>
                  <a:cubicBezTo>
                    <a:pt x="22167" y="80470"/>
                    <a:pt x="18114" y="76445"/>
                    <a:pt x="18114" y="71497"/>
                  </a:cubicBezTo>
                  <a:cubicBezTo>
                    <a:pt x="18066" y="57131"/>
                    <a:pt x="23811" y="43337"/>
                    <a:pt x="34025" y="33251"/>
                  </a:cubicBezTo>
                  <a:cubicBezTo>
                    <a:pt x="43712" y="23594"/>
                    <a:pt x="57677" y="18025"/>
                    <a:pt x="72327" y="18025"/>
                  </a:cubicBezTo>
                  <a:close/>
                  <a:moveTo>
                    <a:pt x="72327" y="16"/>
                  </a:moveTo>
                  <a:cubicBezTo>
                    <a:pt x="52905" y="16"/>
                    <a:pt x="34312" y="7462"/>
                    <a:pt x="21258" y="20523"/>
                  </a:cubicBezTo>
                  <a:cubicBezTo>
                    <a:pt x="7613" y="33967"/>
                    <a:pt x="0" y="52326"/>
                    <a:pt x="48" y="71497"/>
                  </a:cubicBezTo>
                  <a:cubicBezTo>
                    <a:pt x="48" y="86388"/>
                    <a:pt x="12193" y="98479"/>
                    <a:pt x="27179" y="98479"/>
                  </a:cubicBezTo>
                  <a:cubicBezTo>
                    <a:pt x="42117" y="98479"/>
                    <a:pt x="54262" y="86388"/>
                    <a:pt x="54262" y="71497"/>
                  </a:cubicBezTo>
                  <a:cubicBezTo>
                    <a:pt x="54262" y="60933"/>
                    <a:pt x="62943" y="53424"/>
                    <a:pt x="72375" y="53424"/>
                  </a:cubicBezTo>
                  <a:cubicBezTo>
                    <a:pt x="75503" y="53424"/>
                    <a:pt x="78727" y="54251"/>
                    <a:pt x="81727" y="56065"/>
                  </a:cubicBezTo>
                  <a:cubicBezTo>
                    <a:pt x="93777" y="63415"/>
                    <a:pt x="93154" y="81043"/>
                    <a:pt x="80626" y="87486"/>
                  </a:cubicBezTo>
                  <a:cubicBezTo>
                    <a:pt x="63183" y="96475"/>
                    <a:pt x="51612" y="110491"/>
                    <a:pt x="47223" y="127928"/>
                  </a:cubicBezTo>
                  <a:cubicBezTo>
                    <a:pt x="43760" y="142246"/>
                    <a:pt x="52474" y="156708"/>
                    <a:pt x="66790" y="160415"/>
                  </a:cubicBezTo>
                  <a:cubicBezTo>
                    <a:pt x="69056" y="160988"/>
                    <a:pt x="71338" y="161274"/>
                    <a:pt x="73588" y="161274"/>
                  </a:cubicBezTo>
                  <a:cubicBezTo>
                    <a:pt x="85478" y="161274"/>
                    <a:pt x="96378" y="153399"/>
                    <a:pt x="99698" y="141483"/>
                  </a:cubicBezTo>
                  <a:cubicBezTo>
                    <a:pt x="99937" y="140512"/>
                    <a:pt x="100623" y="138014"/>
                    <a:pt x="105587" y="135469"/>
                  </a:cubicBezTo>
                  <a:cubicBezTo>
                    <a:pt x="126062" y="124905"/>
                    <a:pt x="140234" y="105209"/>
                    <a:pt x="143745" y="82538"/>
                  </a:cubicBezTo>
                  <a:cubicBezTo>
                    <a:pt x="147304" y="59820"/>
                    <a:pt x="139739" y="36799"/>
                    <a:pt x="123461" y="20523"/>
                  </a:cubicBezTo>
                  <a:cubicBezTo>
                    <a:pt x="110406" y="7509"/>
                    <a:pt x="91750" y="16"/>
                    <a:pt x="72327" y="1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75" name="Google Shape;1295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A0AAM0ZAAC5DQAAIhoAAAAAAAAmAAAACAAAAP//////////"/>
                </a:ext>
              </a:extLst>
            </p:cNvSpPr>
            <p:nvPr/>
          </p:nvSpPr>
          <p:spPr>
            <a:xfrm>
              <a:off x="2174240" y="4194175"/>
              <a:ext cx="56515" cy="53975"/>
            </a:xfrm>
            <a:custGeom>
              <a:avLst/>
              <a:gdLst/>
              <a:ahLst/>
              <a:cxnLst/>
              <a:rect l="0" t="0" r="56515" b="53975"/>
              <a:pathLst>
                <a:path w="56515" h="53975">
                  <a:moveTo>
                    <a:pt x="29248" y="17938"/>
                  </a:moveTo>
                  <a:cubicBezTo>
                    <a:pt x="33918" y="17938"/>
                    <a:pt x="38396" y="21545"/>
                    <a:pt x="38396" y="26963"/>
                  </a:cubicBezTo>
                  <a:cubicBezTo>
                    <a:pt x="38396" y="31952"/>
                    <a:pt x="34334" y="35988"/>
                    <a:pt x="29312" y="35988"/>
                  </a:cubicBezTo>
                  <a:cubicBezTo>
                    <a:pt x="21253" y="35988"/>
                    <a:pt x="17191" y="26296"/>
                    <a:pt x="22900" y="20592"/>
                  </a:cubicBezTo>
                  <a:cubicBezTo>
                    <a:pt x="24755" y="18764"/>
                    <a:pt x="27026" y="17938"/>
                    <a:pt x="29248" y="17938"/>
                  </a:cubicBezTo>
                  <a:close/>
                  <a:moveTo>
                    <a:pt x="29312" y="0"/>
                  </a:moveTo>
                  <a:cubicBezTo>
                    <a:pt x="18310" y="0"/>
                    <a:pt x="8411" y="6578"/>
                    <a:pt x="4205" y="16651"/>
                  </a:cubicBezTo>
                  <a:cubicBezTo>
                    <a:pt x="0" y="26725"/>
                    <a:pt x="2318" y="38340"/>
                    <a:pt x="10090" y="46062"/>
                  </a:cubicBezTo>
                  <a:cubicBezTo>
                    <a:pt x="15304" y="51226"/>
                    <a:pt x="22244" y="53975"/>
                    <a:pt x="29312" y="53975"/>
                  </a:cubicBezTo>
                  <a:cubicBezTo>
                    <a:pt x="32815" y="53975"/>
                    <a:pt x="36333" y="53291"/>
                    <a:pt x="39691" y="51909"/>
                  </a:cubicBezTo>
                  <a:cubicBezTo>
                    <a:pt x="49830" y="47746"/>
                    <a:pt x="56499" y="37911"/>
                    <a:pt x="56499" y="26963"/>
                  </a:cubicBezTo>
                  <a:cubicBezTo>
                    <a:pt x="56451" y="12043"/>
                    <a:pt x="44329" y="0"/>
                    <a:pt x="293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78" name="Google Shape;12955;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AFAACCGAAADwcAAFEaAAAQAAAAJgAAAAgAAAD/////AAAAAA=="/>
              </a:ext>
            </a:extLst>
          </p:cNvGrpSpPr>
          <p:nvPr/>
        </p:nvGrpSpPr>
        <p:grpSpPr>
          <a:xfrm>
            <a:off x="853440" y="3983990"/>
            <a:ext cx="294005" cy="294005"/>
            <a:chOff x="853440" y="3983990"/>
            <a:chExt cx="294005" cy="294005"/>
          </a:xfrm>
        </p:grpSpPr>
        <p:sp>
          <p:nvSpPr>
            <p:cNvPr id="281" name="Google Shape;1295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AUAAIIYAAAPBwAAURoAAAAAAAAmAAAACAAAAP//////////"/>
                </a:ext>
              </a:extLst>
            </p:cNvSpPr>
            <p:nvPr/>
          </p:nvSpPr>
          <p:spPr>
            <a:xfrm>
              <a:off x="853440" y="3983990"/>
              <a:ext cx="294005" cy="294005"/>
            </a:xfrm>
            <a:custGeom>
              <a:avLst/>
              <a:gdLst/>
              <a:ahLst/>
              <a:cxnLst/>
              <a:rect l="0" t="0" r="294005" b="294005"/>
              <a:pathLst>
                <a:path w="294005" h="294005">
                  <a:moveTo>
                    <a:pt x="268187" y="17237"/>
                  </a:moveTo>
                  <a:cubicBezTo>
                    <a:pt x="272918" y="17237"/>
                    <a:pt x="276783" y="21086"/>
                    <a:pt x="276783" y="25863"/>
                  </a:cubicBezTo>
                  <a:lnTo>
                    <a:pt x="276783" y="268187"/>
                  </a:lnTo>
                  <a:cubicBezTo>
                    <a:pt x="276783" y="272918"/>
                    <a:pt x="272918" y="276783"/>
                    <a:pt x="268187" y="276783"/>
                  </a:cubicBezTo>
                  <a:lnTo>
                    <a:pt x="25863" y="276783"/>
                  </a:lnTo>
                  <a:cubicBezTo>
                    <a:pt x="21086" y="276783"/>
                    <a:pt x="17237" y="272918"/>
                    <a:pt x="17237" y="268187"/>
                  </a:cubicBezTo>
                  <a:lnTo>
                    <a:pt x="17237" y="25863"/>
                  </a:lnTo>
                  <a:cubicBezTo>
                    <a:pt x="17237" y="21086"/>
                    <a:pt x="21086" y="17237"/>
                    <a:pt x="25863" y="17237"/>
                  </a:cubicBezTo>
                  <a:close/>
                  <a:moveTo>
                    <a:pt x="25863" y="15"/>
                  </a:moveTo>
                  <a:cubicBezTo>
                    <a:pt x="11577" y="15"/>
                    <a:pt x="0" y="11577"/>
                    <a:pt x="0" y="25863"/>
                  </a:cubicBezTo>
                  <a:lnTo>
                    <a:pt x="0" y="268187"/>
                  </a:lnTo>
                  <a:cubicBezTo>
                    <a:pt x="0" y="282427"/>
                    <a:pt x="11577" y="294005"/>
                    <a:pt x="25863" y="294005"/>
                  </a:cubicBezTo>
                  <a:lnTo>
                    <a:pt x="268187" y="294005"/>
                  </a:lnTo>
                  <a:cubicBezTo>
                    <a:pt x="282427" y="294005"/>
                    <a:pt x="294005" y="282427"/>
                    <a:pt x="294005" y="268187"/>
                  </a:cubicBezTo>
                  <a:lnTo>
                    <a:pt x="294005" y="25863"/>
                  </a:lnTo>
                  <a:cubicBezTo>
                    <a:pt x="294005" y="11577"/>
                    <a:pt x="282427" y="15"/>
                    <a:pt x="268187" y="1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80" name="Google Shape;1295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AUAALkYAAAoBgAAGhoAAAAAAAAmAAAACAAAAP//////////"/>
                </a:ext>
              </a:extLst>
            </p:cNvSpPr>
            <p:nvPr/>
          </p:nvSpPr>
          <p:spPr>
            <a:xfrm>
              <a:off x="914400" y="4018915"/>
              <a:ext cx="86360" cy="224155"/>
            </a:xfrm>
            <a:custGeom>
              <a:avLst/>
              <a:gdLst/>
              <a:ahLst/>
              <a:cxnLst/>
              <a:rect l="0" t="0" r="86360" b="224155"/>
              <a:pathLst>
                <a:path w="86360" h="224155">
                  <a:moveTo>
                    <a:pt x="69079" y="68991"/>
                  </a:moveTo>
                  <a:lnTo>
                    <a:pt x="69079" y="77581"/>
                  </a:lnTo>
                  <a:cubicBezTo>
                    <a:pt x="69079" y="82363"/>
                    <a:pt x="65220" y="86232"/>
                    <a:pt x="60476" y="86232"/>
                  </a:cubicBezTo>
                  <a:cubicBezTo>
                    <a:pt x="55687" y="86232"/>
                    <a:pt x="51813" y="90039"/>
                    <a:pt x="51813" y="94821"/>
                  </a:cubicBezTo>
                  <a:lnTo>
                    <a:pt x="51813" y="198294"/>
                  </a:lnTo>
                  <a:cubicBezTo>
                    <a:pt x="51813" y="203076"/>
                    <a:pt x="47939" y="206899"/>
                    <a:pt x="43195" y="206899"/>
                  </a:cubicBezTo>
                  <a:cubicBezTo>
                    <a:pt x="38406" y="206899"/>
                    <a:pt x="34547" y="203076"/>
                    <a:pt x="34547" y="198294"/>
                  </a:cubicBezTo>
                  <a:lnTo>
                    <a:pt x="34547" y="94821"/>
                  </a:lnTo>
                  <a:cubicBezTo>
                    <a:pt x="34547" y="90039"/>
                    <a:pt x="30673" y="86232"/>
                    <a:pt x="25929" y="86232"/>
                  </a:cubicBezTo>
                  <a:cubicBezTo>
                    <a:pt x="21140" y="86232"/>
                    <a:pt x="17266" y="82363"/>
                    <a:pt x="17266" y="77581"/>
                  </a:cubicBezTo>
                  <a:lnTo>
                    <a:pt x="17266" y="68991"/>
                  </a:lnTo>
                  <a:close/>
                  <a:moveTo>
                    <a:pt x="8663" y="0"/>
                  </a:moveTo>
                  <a:cubicBezTo>
                    <a:pt x="3874" y="0"/>
                    <a:pt x="0" y="3822"/>
                    <a:pt x="0" y="8604"/>
                  </a:cubicBezTo>
                  <a:lnTo>
                    <a:pt x="0" y="77581"/>
                  </a:lnTo>
                  <a:cubicBezTo>
                    <a:pt x="0" y="88531"/>
                    <a:pt x="6909" y="98324"/>
                    <a:pt x="17266" y="101949"/>
                  </a:cubicBezTo>
                  <a:lnTo>
                    <a:pt x="17266" y="198294"/>
                  </a:lnTo>
                  <a:cubicBezTo>
                    <a:pt x="17266" y="212595"/>
                    <a:pt x="28873" y="224139"/>
                    <a:pt x="43195" y="224139"/>
                  </a:cubicBezTo>
                  <a:cubicBezTo>
                    <a:pt x="57472" y="224139"/>
                    <a:pt x="69079" y="212595"/>
                    <a:pt x="69079" y="198294"/>
                  </a:cubicBezTo>
                  <a:lnTo>
                    <a:pt x="69079" y="101949"/>
                  </a:lnTo>
                  <a:cubicBezTo>
                    <a:pt x="79451" y="98324"/>
                    <a:pt x="86360" y="88531"/>
                    <a:pt x="86360" y="77581"/>
                  </a:cubicBezTo>
                  <a:lnTo>
                    <a:pt x="86360" y="8604"/>
                  </a:lnTo>
                  <a:cubicBezTo>
                    <a:pt x="86360" y="3822"/>
                    <a:pt x="82486" y="0"/>
                    <a:pt x="77742" y="0"/>
                  </a:cubicBezTo>
                  <a:cubicBezTo>
                    <a:pt x="72953" y="0"/>
                    <a:pt x="69079" y="3822"/>
                    <a:pt x="69079" y="8604"/>
                  </a:cubicBezTo>
                  <a:lnTo>
                    <a:pt x="69079" y="51736"/>
                  </a:lnTo>
                  <a:lnTo>
                    <a:pt x="51813" y="51736"/>
                  </a:lnTo>
                  <a:lnTo>
                    <a:pt x="51813" y="8604"/>
                  </a:lnTo>
                  <a:cubicBezTo>
                    <a:pt x="51813" y="3822"/>
                    <a:pt x="47939" y="0"/>
                    <a:pt x="43195" y="0"/>
                  </a:cubicBezTo>
                  <a:cubicBezTo>
                    <a:pt x="38406" y="0"/>
                    <a:pt x="34547" y="3822"/>
                    <a:pt x="34547" y="8604"/>
                  </a:cubicBezTo>
                  <a:lnTo>
                    <a:pt x="34547" y="51736"/>
                  </a:lnTo>
                  <a:lnTo>
                    <a:pt x="17266" y="51736"/>
                  </a:lnTo>
                  <a:lnTo>
                    <a:pt x="17266" y="8604"/>
                  </a:lnTo>
                  <a:cubicBezTo>
                    <a:pt x="17266" y="3822"/>
                    <a:pt x="13407" y="0"/>
                    <a:pt x="86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79" name="Google Shape;1295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YAALkYAACvBgAAGhoAAAAAAAAmAAAACAAAAP//////////"/>
                </a:ext>
              </a:extLst>
            </p:cNvSpPr>
            <p:nvPr/>
          </p:nvSpPr>
          <p:spPr>
            <a:xfrm>
              <a:off x="1017905" y="4018915"/>
              <a:ext cx="68580" cy="224155"/>
            </a:xfrm>
            <a:custGeom>
              <a:avLst/>
              <a:gdLst/>
              <a:ahLst/>
              <a:cxnLst/>
              <a:rect l="0" t="0" r="68580" b="224155"/>
              <a:pathLst>
                <a:path w="68580" h="224155">
                  <a:moveTo>
                    <a:pt x="51431" y="18077"/>
                  </a:moveTo>
                  <a:lnTo>
                    <a:pt x="51431" y="198294"/>
                  </a:lnTo>
                  <a:cubicBezTo>
                    <a:pt x="51431" y="203076"/>
                    <a:pt x="47587" y="206899"/>
                    <a:pt x="42880" y="206899"/>
                  </a:cubicBezTo>
                  <a:cubicBezTo>
                    <a:pt x="38127" y="206899"/>
                    <a:pt x="34298" y="203076"/>
                    <a:pt x="34298" y="198294"/>
                  </a:cubicBezTo>
                  <a:lnTo>
                    <a:pt x="34298" y="129317"/>
                  </a:lnTo>
                  <a:cubicBezTo>
                    <a:pt x="34298" y="124535"/>
                    <a:pt x="30453" y="120712"/>
                    <a:pt x="25746" y="120712"/>
                  </a:cubicBezTo>
                  <a:lnTo>
                    <a:pt x="17149" y="120712"/>
                  </a:lnTo>
                  <a:lnTo>
                    <a:pt x="17149" y="60341"/>
                  </a:lnTo>
                  <a:cubicBezTo>
                    <a:pt x="17194" y="39872"/>
                    <a:pt x="31497" y="22220"/>
                    <a:pt x="51431" y="18077"/>
                  </a:cubicBezTo>
                  <a:close/>
                  <a:moveTo>
                    <a:pt x="60013" y="0"/>
                  </a:moveTo>
                  <a:cubicBezTo>
                    <a:pt x="26881" y="0"/>
                    <a:pt x="61" y="27002"/>
                    <a:pt x="15" y="60341"/>
                  </a:cubicBezTo>
                  <a:lnTo>
                    <a:pt x="15" y="129317"/>
                  </a:lnTo>
                  <a:cubicBezTo>
                    <a:pt x="15" y="134100"/>
                    <a:pt x="3860" y="137968"/>
                    <a:pt x="8612" y="137968"/>
                  </a:cubicBezTo>
                  <a:lnTo>
                    <a:pt x="17149" y="137968"/>
                  </a:lnTo>
                  <a:lnTo>
                    <a:pt x="17149" y="198294"/>
                  </a:lnTo>
                  <a:cubicBezTo>
                    <a:pt x="17149" y="212595"/>
                    <a:pt x="28667" y="224139"/>
                    <a:pt x="42880" y="224139"/>
                  </a:cubicBezTo>
                  <a:cubicBezTo>
                    <a:pt x="57047" y="224139"/>
                    <a:pt x="68565" y="212595"/>
                    <a:pt x="68565" y="198294"/>
                  </a:cubicBezTo>
                  <a:lnTo>
                    <a:pt x="68565" y="8604"/>
                  </a:lnTo>
                  <a:cubicBezTo>
                    <a:pt x="68565" y="3822"/>
                    <a:pt x="64720" y="0"/>
                    <a:pt x="600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82" name="Google Shape;12959;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kUAAB3GAAAHhYAAFwaAAAQAAAAJgAAAAgAAAD/////AAAAAA=="/>
              </a:ext>
            </a:extLst>
          </p:cNvGrpSpPr>
          <p:nvPr/>
        </p:nvGrpSpPr>
        <p:grpSpPr>
          <a:xfrm>
            <a:off x="3287395" y="3977005"/>
            <a:ext cx="307975" cy="307975"/>
            <a:chOff x="3287395" y="3977005"/>
            <a:chExt cx="307975" cy="307975"/>
          </a:xfrm>
        </p:grpSpPr>
        <p:sp>
          <p:nvSpPr>
            <p:cNvPr id="285" name="Google Shape;1296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RQAAHcYAAAeFgAAXBoAAAAAAAAmAAAACAAAAP//////////"/>
                </a:ext>
              </a:extLst>
            </p:cNvSpPr>
            <p:nvPr/>
          </p:nvSpPr>
          <p:spPr>
            <a:xfrm>
              <a:off x="3287395" y="3977005"/>
              <a:ext cx="307975" cy="307975"/>
            </a:xfrm>
            <a:custGeom>
              <a:avLst/>
              <a:gdLst/>
              <a:ahLst/>
              <a:cxnLst/>
              <a:rect l="0" t="0" r="307975" b="307975"/>
              <a:pathLst>
                <a:path w="307975" h="307975">
                  <a:moveTo>
                    <a:pt x="280930" y="18056"/>
                  </a:moveTo>
                  <a:cubicBezTo>
                    <a:pt x="285886" y="18056"/>
                    <a:pt x="289934" y="22088"/>
                    <a:pt x="289934" y="27092"/>
                  </a:cubicBezTo>
                  <a:lnTo>
                    <a:pt x="289934" y="280930"/>
                  </a:lnTo>
                  <a:cubicBezTo>
                    <a:pt x="289934" y="285886"/>
                    <a:pt x="285886" y="289934"/>
                    <a:pt x="280930" y="289934"/>
                  </a:cubicBezTo>
                  <a:lnTo>
                    <a:pt x="27092" y="289934"/>
                  </a:lnTo>
                  <a:cubicBezTo>
                    <a:pt x="22088" y="289934"/>
                    <a:pt x="18056" y="285886"/>
                    <a:pt x="18056" y="280930"/>
                  </a:cubicBezTo>
                  <a:lnTo>
                    <a:pt x="18056" y="27092"/>
                  </a:lnTo>
                  <a:cubicBezTo>
                    <a:pt x="18056" y="22088"/>
                    <a:pt x="22088" y="18056"/>
                    <a:pt x="27092" y="18056"/>
                  </a:cubicBezTo>
                  <a:close/>
                  <a:moveTo>
                    <a:pt x="27092" y="15"/>
                  </a:moveTo>
                  <a:cubicBezTo>
                    <a:pt x="12127" y="15"/>
                    <a:pt x="15" y="12127"/>
                    <a:pt x="15" y="27092"/>
                  </a:cubicBezTo>
                  <a:lnTo>
                    <a:pt x="15" y="280930"/>
                  </a:lnTo>
                  <a:cubicBezTo>
                    <a:pt x="15" y="295847"/>
                    <a:pt x="12127" y="307975"/>
                    <a:pt x="27092" y="307975"/>
                  </a:cubicBezTo>
                  <a:lnTo>
                    <a:pt x="280930" y="307975"/>
                  </a:lnTo>
                  <a:cubicBezTo>
                    <a:pt x="295847" y="307975"/>
                    <a:pt x="307975" y="295847"/>
                    <a:pt x="307975" y="280930"/>
                  </a:cubicBezTo>
                  <a:lnTo>
                    <a:pt x="307975" y="27092"/>
                  </a:lnTo>
                  <a:cubicBezTo>
                    <a:pt x="307975" y="12127"/>
                    <a:pt x="295847" y="15"/>
                    <a:pt x="280930" y="1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84" name="Google Shape;1296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RUAAM0YAABaFQAAIxkAAAAAAAAmAAAACAAAAP//////////"/>
                </a:ext>
              </a:extLst>
            </p:cNvSpPr>
            <p:nvPr/>
          </p:nvSpPr>
          <p:spPr>
            <a:xfrm>
              <a:off x="3414395" y="4031615"/>
              <a:ext cx="56515" cy="54610"/>
            </a:xfrm>
            <a:custGeom>
              <a:avLst/>
              <a:gdLst/>
              <a:ahLst/>
              <a:cxnLst/>
              <a:rect l="0" t="0" r="56515" b="54610"/>
              <a:pathLst>
                <a:path w="56515" h="54610">
                  <a:moveTo>
                    <a:pt x="27177" y="18230"/>
                  </a:moveTo>
                  <a:cubicBezTo>
                    <a:pt x="35243" y="18230"/>
                    <a:pt x="39309" y="27980"/>
                    <a:pt x="33595" y="33746"/>
                  </a:cubicBezTo>
                  <a:cubicBezTo>
                    <a:pt x="31738" y="35593"/>
                    <a:pt x="29481" y="36428"/>
                    <a:pt x="27257" y="36428"/>
                  </a:cubicBezTo>
                  <a:cubicBezTo>
                    <a:pt x="22583" y="36428"/>
                    <a:pt x="18134" y="32782"/>
                    <a:pt x="18134" y="27305"/>
                  </a:cubicBezTo>
                  <a:cubicBezTo>
                    <a:pt x="18134" y="22262"/>
                    <a:pt x="22151" y="18230"/>
                    <a:pt x="27177" y="18230"/>
                  </a:cubicBezTo>
                  <a:close/>
                  <a:moveTo>
                    <a:pt x="27177" y="0"/>
                  </a:moveTo>
                  <a:cubicBezTo>
                    <a:pt x="23671" y="0"/>
                    <a:pt x="20150" y="675"/>
                    <a:pt x="16789" y="2072"/>
                  </a:cubicBezTo>
                  <a:cubicBezTo>
                    <a:pt x="6642" y="6296"/>
                    <a:pt x="16" y="16238"/>
                    <a:pt x="16" y="27305"/>
                  </a:cubicBezTo>
                  <a:cubicBezTo>
                    <a:pt x="16" y="42387"/>
                    <a:pt x="12148" y="54562"/>
                    <a:pt x="27177" y="54610"/>
                  </a:cubicBezTo>
                  <a:cubicBezTo>
                    <a:pt x="38188" y="54610"/>
                    <a:pt x="48096" y="47912"/>
                    <a:pt x="52305" y="37729"/>
                  </a:cubicBezTo>
                  <a:cubicBezTo>
                    <a:pt x="56515" y="27546"/>
                    <a:pt x="54194" y="15805"/>
                    <a:pt x="46415" y="7999"/>
                  </a:cubicBezTo>
                  <a:cubicBezTo>
                    <a:pt x="41197" y="2779"/>
                    <a:pt x="34251" y="0"/>
                    <a:pt x="271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83" name="Google Shape;1296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BQAAD8ZAABzFQAABhoAAAAAAAAmAAAACAAAAP//////////"/>
                </a:ext>
              </a:extLst>
            </p:cNvSpPr>
            <p:nvPr/>
          </p:nvSpPr>
          <p:spPr>
            <a:xfrm>
              <a:off x="3395980" y="4104005"/>
              <a:ext cx="90805" cy="126365"/>
            </a:xfrm>
            <a:custGeom>
              <a:avLst/>
              <a:gdLst/>
              <a:ahLst/>
              <a:cxnLst/>
              <a:rect l="0" t="0" r="90805" b="126365"/>
              <a:pathLst>
                <a:path w="90805" h="126365">
                  <a:moveTo>
                    <a:pt x="54508" y="18061"/>
                  </a:moveTo>
                  <a:lnTo>
                    <a:pt x="54508" y="108319"/>
                  </a:lnTo>
                  <a:lnTo>
                    <a:pt x="36344" y="108319"/>
                  </a:lnTo>
                  <a:lnTo>
                    <a:pt x="36344" y="18061"/>
                  </a:lnTo>
                  <a:close/>
                  <a:moveTo>
                    <a:pt x="9066" y="15"/>
                  </a:moveTo>
                  <a:cubicBezTo>
                    <a:pt x="4027" y="15"/>
                    <a:pt x="16" y="4001"/>
                    <a:pt x="16" y="9006"/>
                  </a:cubicBezTo>
                  <a:cubicBezTo>
                    <a:pt x="16" y="14012"/>
                    <a:pt x="4027" y="18061"/>
                    <a:pt x="9066" y="18061"/>
                  </a:cubicBezTo>
                  <a:lnTo>
                    <a:pt x="18180" y="18061"/>
                  </a:lnTo>
                  <a:lnTo>
                    <a:pt x="18180" y="108319"/>
                  </a:lnTo>
                  <a:lnTo>
                    <a:pt x="9066" y="108319"/>
                  </a:lnTo>
                  <a:cubicBezTo>
                    <a:pt x="4027" y="108319"/>
                    <a:pt x="16" y="112304"/>
                    <a:pt x="16" y="117310"/>
                  </a:cubicBezTo>
                  <a:cubicBezTo>
                    <a:pt x="16" y="122315"/>
                    <a:pt x="4027" y="126365"/>
                    <a:pt x="9066" y="126365"/>
                  </a:cubicBezTo>
                  <a:lnTo>
                    <a:pt x="81738" y="126365"/>
                  </a:lnTo>
                  <a:cubicBezTo>
                    <a:pt x="86777" y="126365"/>
                    <a:pt x="90805" y="122315"/>
                    <a:pt x="90805" y="117310"/>
                  </a:cubicBezTo>
                  <a:cubicBezTo>
                    <a:pt x="90805" y="112304"/>
                    <a:pt x="86777" y="108319"/>
                    <a:pt x="81738" y="108319"/>
                  </a:cubicBezTo>
                  <a:lnTo>
                    <a:pt x="72688" y="108319"/>
                  </a:lnTo>
                  <a:lnTo>
                    <a:pt x="72688" y="9006"/>
                  </a:lnTo>
                  <a:cubicBezTo>
                    <a:pt x="72688" y="4001"/>
                    <a:pt x="68613" y="15"/>
                    <a:pt x="63574" y="1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86" name="Google Shape;12963;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IHAACCGAAAoQkAAFEaAAAQAAAAJgAAAAgAAAD/////AAAAAA=="/>
              </a:ext>
            </a:extLst>
          </p:cNvGrpSpPr>
          <p:nvPr/>
        </p:nvGrpSpPr>
        <p:grpSpPr>
          <a:xfrm>
            <a:off x="1271270" y="3983990"/>
            <a:ext cx="294005" cy="294005"/>
            <a:chOff x="1271270" y="3983990"/>
            <a:chExt cx="294005" cy="294005"/>
          </a:xfrm>
        </p:grpSpPr>
        <p:sp>
          <p:nvSpPr>
            <p:cNvPr id="288" name="Google Shape;1296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gcAAIIYAAChCQAAURoAAAAAAAAmAAAACAAAAP//////////"/>
                </a:ext>
              </a:extLst>
            </p:cNvSpPr>
            <p:nvPr/>
          </p:nvSpPr>
          <p:spPr>
            <a:xfrm>
              <a:off x="1271270" y="3983990"/>
              <a:ext cx="294005" cy="294005"/>
            </a:xfrm>
            <a:custGeom>
              <a:avLst/>
              <a:gdLst/>
              <a:ahLst/>
              <a:cxnLst/>
              <a:rect l="0" t="0" r="294005" b="294005"/>
              <a:pathLst>
                <a:path w="294005" h="294005">
                  <a:moveTo>
                    <a:pt x="144066" y="17201"/>
                  </a:moveTo>
                  <a:cubicBezTo>
                    <a:pt x="144811" y="17201"/>
                    <a:pt x="145572" y="17383"/>
                    <a:pt x="146272" y="17718"/>
                  </a:cubicBezTo>
                  <a:lnTo>
                    <a:pt x="266302" y="79208"/>
                  </a:lnTo>
                  <a:lnTo>
                    <a:pt x="217286" y="103725"/>
                  </a:lnTo>
                  <a:lnTo>
                    <a:pt x="97803" y="41368"/>
                  </a:lnTo>
                  <a:lnTo>
                    <a:pt x="141860" y="17764"/>
                  </a:lnTo>
                  <a:cubicBezTo>
                    <a:pt x="142529" y="17383"/>
                    <a:pt x="143290" y="17201"/>
                    <a:pt x="144066" y="17201"/>
                  </a:cubicBezTo>
                  <a:close/>
                  <a:moveTo>
                    <a:pt x="79426" y="51193"/>
                  </a:moveTo>
                  <a:lnTo>
                    <a:pt x="198270" y="113230"/>
                  </a:lnTo>
                  <a:lnTo>
                    <a:pt x="144020" y="140378"/>
                  </a:lnTo>
                  <a:lnTo>
                    <a:pt x="27063" y="79208"/>
                  </a:lnTo>
                  <a:lnTo>
                    <a:pt x="79426" y="51193"/>
                  </a:lnTo>
                  <a:close/>
                  <a:moveTo>
                    <a:pt x="17236" y="93535"/>
                  </a:moveTo>
                  <a:lnTo>
                    <a:pt x="135334" y="155253"/>
                  </a:lnTo>
                  <a:lnTo>
                    <a:pt x="135334" y="272773"/>
                  </a:lnTo>
                  <a:lnTo>
                    <a:pt x="19761" y="211648"/>
                  </a:lnTo>
                  <a:cubicBezTo>
                    <a:pt x="18209" y="210827"/>
                    <a:pt x="17236" y="209169"/>
                    <a:pt x="17236" y="207420"/>
                  </a:cubicBezTo>
                  <a:lnTo>
                    <a:pt x="17236" y="93535"/>
                  </a:lnTo>
                  <a:close/>
                  <a:moveTo>
                    <a:pt x="276768" y="93261"/>
                  </a:moveTo>
                  <a:lnTo>
                    <a:pt x="276768" y="207283"/>
                  </a:lnTo>
                  <a:cubicBezTo>
                    <a:pt x="276768" y="209032"/>
                    <a:pt x="275764" y="210690"/>
                    <a:pt x="274152" y="211511"/>
                  </a:cubicBezTo>
                  <a:lnTo>
                    <a:pt x="152555" y="273047"/>
                  </a:lnTo>
                  <a:lnTo>
                    <a:pt x="152555" y="155390"/>
                  </a:lnTo>
                  <a:lnTo>
                    <a:pt x="208873" y="127192"/>
                  </a:lnTo>
                  <a:lnTo>
                    <a:pt x="208873" y="156363"/>
                  </a:lnTo>
                  <a:cubicBezTo>
                    <a:pt x="208873" y="161093"/>
                    <a:pt x="212737" y="164941"/>
                    <a:pt x="217514" y="164941"/>
                  </a:cubicBezTo>
                  <a:cubicBezTo>
                    <a:pt x="222245" y="164941"/>
                    <a:pt x="226109" y="161093"/>
                    <a:pt x="226109" y="156363"/>
                  </a:cubicBezTo>
                  <a:lnTo>
                    <a:pt x="226109" y="118569"/>
                  </a:lnTo>
                  <a:lnTo>
                    <a:pt x="276768" y="93261"/>
                  </a:lnTo>
                  <a:close/>
                  <a:moveTo>
                    <a:pt x="144096" y="0"/>
                  </a:moveTo>
                  <a:cubicBezTo>
                    <a:pt x="140521" y="0"/>
                    <a:pt x="136946" y="882"/>
                    <a:pt x="133675" y="2615"/>
                  </a:cubicBezTo>
                  <a:lnTo>
                    <a:pt x="11637" y="67953"/>
                  </a:lnTo>
                  <a:cubicBezTo>
                    <a:pt x="4472" y="71771"/>
                    <a:pt x="15" y="79208"/>
                    <a:pt x="15" y="87284"/>
                  </a:cubicBezTo>
                  <a:lnTo>
                    <a:pt x="15" y="207420"/>
                  </a:lnTo>
                  <a:cubicBezTo>
                    <a:pt x="15" y="215557"/>
                    <a:pt x="4518" y="223039"/>
                    <a:pt x="11729" y="226811"/>
                  </a:cubicBezTo>
                  <a:lnTo>
                    <a:pt x="133812" y="291465"/>
                  </a:lnTo>
                  <a:cubicBezTo>
                    <a:pt x="137038" y="293153"/>
                    <a:pt x="140567" y="294005"/>
                    <a:pt x="144112" y="294005"/>
                  </a:cubicBezTo>
                  <a:cubicBezTo>
                    <a:pt x="147504" y="294005"/>
                    <a:pt x="150912" y="293214"/>
                    <a:pt x="154030" y="291647"/>
                  </a:cubicBezTo>
                  <a:lnTo>
                    <a:pt x="281956" y="226857"/>
                  </a:lnTo>
                  <a:cubicBezTo>
                    <a:pt x="289349" y="223131"/>
                    <a:pt x="293989" y="215557"/>
                    <a:pt x="293989" y="207283"/>
                  </a:cubicBezTo>
                  <a:lnTo>
                    <a:pt x="293989" y="87482"/>
                  </a:lnTo>
                  <a:cubicBezTo>
                    <a:pt x="293989" y="79208"/>
                    <a:pt x="289395" y="71679"/>
                    <a:pt x="282002" y="67908"/>
                  </a:cubicBezTo>
                  <a:lnTo>
                    <a:pt x="154076" y="2433"/>
                  </a:lnTo>
                  <a:cubicBezTo>
                    <a:pt x="150942" y="806"/>
                    <a:pt x="147519" y="0"/>
                    <a:pt x="1440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87" name="Google Shape;1296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ggAAGoZAAB2CAAA2xkAAAAAAAAmAAAACAAAAP//////////"/>
                </a:ext>
              </a:extLst>
            </p:cNvSpPr>
            <p:nvPr/>
          </p:nvSpPr>
          <p:spPr>
            <a:xfrm>
              <a:off x="1314450" y="4131310"/>
              <a:ext cx="60960" cy="71755"/>
            </a:xfrm>
            <a:custGeom>
              <a:avLst/>
              <a:gdLst/>
              <a:ahLst/>
              <a:cxnLst/>
              <a:rect l="0" t="0" r="60960" b="71755"/>
              <a:pathLst>
                <a:path w="60960" h="71755">
                  <a:moveTo>
                    <a:pt x="13137" y="15"/>
                  </a:moveTo>
                  <a:cubicBezTo>
                    <a:pt x="11577" y="15"/>
                    <a:pt x="10002" y="423"/>
                    <a:pt x="8595" y="1285"/>
                  </a:cubicBezTo>
                  <a:cubicBezTo>
                    <a:pt x="4527" y="3794"/>
                    <a:pt x="3288" y="9010"/>
                    <a:pt x="5781" y="13017"/>
                  </a:cubicBezTo>
                  <a:lnTo>
                    <a:pt x="17373" y="31462"/>
                  </a:lnTo>
                  <a:lnTo>
                    <a:pt x="6607" y="35892"/>
                  </a:lnTo>
                  <a:cubicBezTo>
                    <a:pt x="2126" y="37676"/>
                    <a:pt x="0" y="42741"/>
                    <a:pt x="1851" y="47126"/>
                  </a:cubicBezTo>
                  <a:cubicBezTo>
                    <a:pt x="3227" y="50422"/>
                    <a:pt x="6454" y="52402"/>
                    <a:pt x="9849" y="52402"/>
                  </a:cubicBezTo>
                  <a:cubicBezTo>
                    <a:pt x="10996" y="52402"/>
                    <a:pt x="12174" y="52175"/>
                    <a:pt x="13305" y="51692"/>
                  </a:cubicBezTo>
                  <a:lnTo>
                    <a:pt x="26641" y="46173"/>
                  </a:lnTo>
                  <a:lnTo>
                    <a:pt x="40176" y="67672"/>
                  </a:lnTo>
                  <a:cubicBezTo>
                    <a:pt x="41797" y="70303"/>
                    <a:pt x="44642" y="71755"/>
                    <a:pt x="47563" y="71755"/>
                  </a:cubicBezTo>
                  <a:cubicBezTo>
                    <a:pt x="49123" y="71755"/>
                    <a:pt x="50713" y="71331"/>
                    <a:pt x="52136" y="70454"/>
                  </a:cubicBezTo>
                  <a:cubicBezTo>
                    <a:pt x="56204" y="67945"/>
                    <a:pt x="57442" y="62653"/>
                    <a:pt x="54858" y="58631"/>
                  </a:cubicBezTo>
                  <a:lnTo>
                    <a:pt x="42852" y="39506"/>
                  </a:lnTo>
                  <a:lnTo>
                    <a:pt x="54445" y="34713"/>
                  </a:lnTo>
                  <a:cubicBezTo>
                    <a:pt x="58880" y="32883"/>
                    <a:pt x="60960" y="27864"/>
                    <a:pt x="59109" y="23525"/>
                  </a:cubicBezTo>
                  <a:cubicBezTo>
                    <a:pt x="57718" y="20229"/>
                    <a:pt x="54506" y="18248"/>
                    <a:pt x="51126" y="18248"/>
                  </a:cubicBezTo>
                  <a:cubicBezTo>
                    <a:pt x="50010" y="18248"/>
                    <a:pt x="48878" y="18460"/>
                    <a:pt x="47792" y="18913"/>
                  </a:cubicBezTo>
                  <a:lnTo>
                    <a:pt x="33569" y="24749"/>
                  </a:lnTo>
                  <a:lnTo>
                    <a:pt x="20463" y="3991"/>
                  </a:lnTo>
                  <a:cubicBezTo>
                    <a:pt x="18811" y="1406"/>
                    <a:pt x="16012" y="15"/>
                    <a:pt x="13137" y="1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89" name="Google Shape;12966;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UPAAB3GAAACxEAAFwaAAAQAAAAJgAAAAgAAAD/////AAAAAA=="/>
              </a:ext>
            </a:extLst>
          </p:cNvGrpSpPr>
          <p:nvPr/>
        </p:nvGrpSpPr>
        <p:grpSpPr>
          <a:xfrm>
            <a:off x="2461895" y="3977005"/>
            <a:ext cx="308610" cy="307975"/>
            <a:chOff x="2461895" y="3977005"/>
            <a:chExt cx="308610" cy="307975"/>
          </a:xfrm>
        </p:grpSpPr>
        <p:sp>
          <p:nvSpPr>
            <p:cNvPr id="291" name="Google Shape;1296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Q8AAHcYAAALEQAAXBoAAAAAAAAmAAAACAAAAP//////////"/>
                </a:ext>
              </a:extLst>
            </p:cNvSpPr>
            <p:nvPr/>
          </p:nvSpPr>
          <p:spPr>
            <a:xfrm>
              <a:off x="2461895" y="3977005"/>
              <a:ext cx="308610" cy="307975"/>
            </a:xfrm>
            <a:custGeom>
              <a:avLst/>
              <a:gdLst/>
              <a:ahLst/>
              <a:cxnLst/>
              <a:rect l="0" t="0" r="308610" b="307975"/>
              <a:pathLst>
                <a:path w="308610" h="307975">
                  <a:moveTo>
                    <a:pt x="154297" y="18056"/>
                  </a:moveTo>
                  <a:cubicBezTo>
                    <a:pt x="188823" y="18056"/>
                    <a:pt x="223301" y="31474"/>
                    <a:pt x="250210" y="58280"/>
                  </a:cubicBezTo>
                  <a:cubicBezTo>
                    <a:pt x="303979" y="111986"/>
                    <a:pt x="303979" y="196052"/>
                    <a:pt x="250210" y="249694"/>
                  </a:cubicBezTo>
                  <a:cubicBezTo>
                    <a:pt x="223301" y="276532"/>
                    <a:pt x="188791" y="289934"/>
                    <a:pt x="154281" y="289934"/>
                  </a:cubicBezTo>
                  <a:cubicBezTo>
                    <a:pt x="119771" y="289934"/>
                    <a:pt x="85277" y="276532"/>
                    <a:pt x="58400" y="249694"/>
                  </a:cubicBezTo>
                  <a:cubicBezTo>
                    <a:pt x="4631" y="196052"/>
                    <a:pt x="4631" y="111938"/>
                    <a:pt x="58400" y="58280"/>
                  </a:cubicBezTo>
                  <a:cubicBezTo>
                    <a:pt x="85309" y="31474"/>
                    <a:pt x="119771" y="18056"/>
                    <a:pt x="154297" y="18056"/>
                  </a:cubicBezTo>
                  <a:close/>
                  <a:moveTo>
                    <a:pt x="154297" y="15"/>
                  </a:moveTo>
                  <a:cubicBezTo>
                    <a:pt x="113655" y="15"/>
                    <a:pt x="75025" y="16175"/>
                    <a:pt x="45625" y="45530"/>
                  </a:cubicBezTo>
                  <a:cubicBezTo>
                    <a:pt x="16209" y="74886"/>
                    <a:pt x="0" y="113420"/>
                    <a:pt x="0" y="153995"/>
                  </a:cubicBezTo>
                  <a:cubicBezTo>
                    <a:pt x="0" y="194554"/>
                    <a:pt x="16209" y="233104"/>
                    <a:pt x="45625" y="262460"/>
                  </a:cubicBezTo>
                  <a:cubicBezTo>
                    <a:pt x="75025" y="291799"/>
                    <a:pt x="113655" y="307975"/>
                    <a:pt x="154297" y="307975"/>
                  </a:cubicBezTo>
                  <a:cubicBezTo>
                    <a:pt x="194955" y="307975"/>
                    <a:pt x="233569" y="291799"/>
                    <a:pt x="262985" y="262460"/>
                  </a:cubicBezTo>
                  <a:cubicBezTo>
                    <a:pt x="292401" y="233104"/>
                    <a:pt x="308610" y="194554"/>
                    <a:pt x="308610" y="153995"/>
                  </a:cubicBezTo>
                  <a:cubicBezTo>
                    <a:pt x="308610" y="113420"/>
                    <a:pt x="292401" y="74886"/>
                    <a:pt x="262985" y="45530"/>
                  </a:cubicBezTo>
                  <a:cubicBezTo>
                    <a:pt x="233569" y="16175"/>
                    <a:pt x="194955" y="15"/>
                    <a:pt x="154297" y="1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90" name="Google Shape;1296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Q8AAA4ZAACVEAAAxRkAAAAAAAAmAAAACAAAAP//////////"/>
                </a:ext>
              </a:extLst>
            </p:cNvSpPr>
            <p:nvPr/>
          </p:nvSpPr>
          <p:spPr>
            <a:xfrm>
              <a:off x="2535555" y="4072890"/>
              <a:ext cx="160020" cy="116205"/>
            </a:xfrm>
            <a:custGeom>
              <a:avLst/>
              <a:gdLst/>
              <a:ahLst/>
              <a:cxnLst/>
              <a:rect l="0" t="0" r="160020" b="116205"/>
              <a:pathLst>
                <a:path w="160020" h="116205">
                  <a:moveTo>
                    <a:pt x="130218" y="18029"/>
                  </a:moveTo>
                  <a:cubicBezTo>
                    <a:pt x="132535" y="18029"/>
                    <a:pt x="134852" y="18903"/>
                    <a:pt x="136610" y="20668"/>
                  </a:cubicBezTo>
                  <a:cubicBezTo>
                    <a:pt x="140125" y="24166"/>
                    <a:pt x="140125" y="29874"/>
                    <a:pt x="136610" y="33387"/>
                  </a:cubicBezTo>
                  <a:lnTo>
                    <a:pt x="74129" y="95868"/>
                  </a:lnTo>
                  <a:cubicBezTo>
                    <a:pt x="72340" y="97301"/>
                    <a:pt x="69943" y="98207"/>
                    <a:pt x="67546" y="98207"/>
                  </a:cubicBezTo>
                  <a:cubicBezTo>
                    <a:pt x="65213" y="98207"/>
                    <a:pt x="62912" y="97348"/>
                    <a:pt x="61202" y="95647"/>
                  </a:cubicBezTo>
                  <a:lnTo>
                    <a:pt x="24720" y="59589"/>
                  </a:lnTo>
                  <a:cubicBezTo>
                    <a:pt x="20710" y="56186"/>
                    <a:pt x="20470" y="50097"/>
                    <a:pt x="24193" y="46392"/>
                  </a:cubicBezTo>
                  <a:cubicBezTo>
                    <a:pt x="25983" y="44612"/>
                    <a:pt x="28300" y="43721"/>
                    <a:pt x="30617" y="43721"/>
                  </a:cubicBezTo>
                  <a:cubicBezTo>
                    <a:pt x="33142" y="43721"/>
                    <a:pt x="35667" y="44787"/>
                    <a:pt x="37456" y="46869"/>
                  </a:cubicBezTo>
                  <a:lnTo>
                    <a:pt x="60467" y="69880"/>
                  </a:lnTo>
                  <a:cubicBezTo>
                    <a:pt x="60611" y="69971"/>
                    <a:pt x="60802" y="70114"/>
                    <a:pt x="60994" y="70257"/>
                  </a:cubicBezTo>
                  <a:cubicBezTo>
                    <a:pt x="60994" y="70304"/>
                    <a:pt x="61042" y="70304"/>
                    <a:pt x="61090" y="70352"/>
                  </a:cubicBezTo>
                  <a:cubicBezTo>
                    <a:pt x="62864" y="72101"/>
                    <a:pt x="65165" y="72975"/>
                    <a:pt x="67466" y="72975"/>
                  </a:cubicBezTo>
                  <a:cubicBezTo>
                    <a:pt x="69783" y="72975"/>
                    <a:pt x="72100" y="72101"/>
                    <a:pt x="73890" y="70352"/>
                  </a:cubicBezTo>
                  <a:lnTo>
                    <a:pt x="123826" y="20416"/>
                  </a:lnTo>
                  <a:cubicBezTo>
                    <a:pt x="125584" y="18903"/>
                    <a:pt x="127901" y="18029"/>
                    <a:pt x="130218" y="18029"/>
                  </a:cubicBezTo>
                  <a:close/>
                  <a:moveTo>
                    <a:pt x="130170" y="15"/>
                  </a:moveTo>
                  <a:cubicBezTo>
                    <a:pt x="123235" y="15"/>
                    <a:pt x="116316" y="2639"/>
                    <a:pt x="111042" y="7885"/>
                  </a:cubicBezTo>
                  <a:lnTo>
                    <a:pt x="110994" y="7885"/>
                  </a:lnTo>
                  <a:lnTo>
                    <a:pt x="67418" y="51461"/>
                  </a:lnTo>
                  <a:lnTo>
                    <a:pt x="50240" y="34283"/>
                  </a:lnTo>
                  <a:cubicBezTo>
                    <a:pt x="44871" y="28284"/>
                    <a:pt x="37520" y="25342"/>
                    <a:pt x="30154" y="25342"/>
                  </a:cubicBezTo>
                  <a:cubicBezTo>
                    <a:pt x="23218" y="25342"/>
                    <a:pt x="16283" y="27950"/>
                    <a:pt x="10962" y="33244"/>
                  </a:cubicBezTo>
                  <a:cubicBezTo>
                    <a:pt x="16" y="44135"/>
                    <a:pt x="447" y="61942"/>
                    <a:pt x="11937" y="72324"/>
                  </a:cubicBezTo>
                  <a:lnTo>
                    <a:pt x="48402" y="108414"/>
                  </a:lnTo>
                  <a:cubicBezTo>
                    <a:pt x="53436" y="113374"/>
                    <a:pt x="60211" y="116189"/>
                    <a:pt x="67338" y="116189"/>
                  </a:cubicBezTo>
                  <a:cubicBezTo>
                    <a:pt x="67402" y="116189"/>
                    <a:pt x="67450" y="116189"/>
                    <a:pt x="67514" y="116189"/>
                  </a:cubicBezTo>
                  <a:cubicBezTo>
                    <a:pt x="74753" y="116189"/>
                    <a:pt x="81752" y="113311"/>
                    <a:pt x="86913" y="108223"/>
                  </a:cubicBezTo>
                  <a:lnTo>
                    <a:pt x="149394" y="45742"/>
                  </a:lnTo>
                  <a:cubicBezTo>
                    <a:pt x="160004" y="35549"/>
                    <a:pt x="160004" y="18458"/>
                    <a:pt x="149394" y="7933"/>
                  </a:cubicBezTo>
                  <a:cubicBezTo>
                    <a:pt x="144088" y="2655"/>
                    <a:pt x="137121" y="15"/>
                    <a:pt x="130170" y="1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92" name="Google Shape;12969;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8RAAB3GAAAlBMAAFwaAAAQAAAAJgAAAAgAAAD/////AAAAAA=="/>
              </a:ext>
            </a:extLst>
          </p:cNvGrpSpPr>
          <p:nvPr/>
        </p:nvGrpSpPr>
        <p:grpSpPr>
          <a:xfrm>
            <a:off x="2874645" y="3977005"/>
            <a:ext cx="307975" cy="307975"/>
            <a:chOff x="2874645" y="3977005"/>
            <a:chExt cx="307975" cy="307975"/>
          </a:xfrm>
        </p:grpSpPr>
        <p:sp>
          <p:nvSpPr>
            <p:cNvPr id="294" name="Google Shape;12970;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xEAAHcYAACUEwAAXBoAAAAAAAAmAAAACAAAAP//////////"/>
                </a:ext>
              </a:extLst>
            </p:cNvSpPr>
            <p:nvPr/>
          </p:nvSpPr>
          <p:spPr>
            <a:xfrm>
              <a:off x="2874645" y="3977005"/>
              <a:ext cx="307975" cy="307975"/>
            </a:xfrm>
            <a:custGeom>
              <a:avLst/>
              <a:gdLst/>
              <a:ahLst/>
              <a:cxnLst/>
              <a:rect l="0" t="0" r="307975" b="307975"/>
              <a:pathLst>
                <a:path w="307975" h="307975">
                  <a:moveTo>
                    <a:pt x="153995" y="18056"/>
                  </a:moveTo>
                  <a:cubicBezTo>
                    <a:pt x="188434" y="18056"/>
                    <a:pt x="222841" y="31474"/>
                    <a:pt x="249694" y="58280"/>
                  </a:cubicBezTo>
                  <a:cubicBezTo>
                    <a:pt x="303353" y="111986"/>
                    <a:pt x="303353" y="196052"/>
                    <a:pt x="249694" y="249694"/>
                  </a:cubicBezTo>
                  <a:cubicBezTo>
                    <a:pt x="222841" y="276500"/>
                    <a:pt x="188434" y="289934"/>
                    <a:pt x="153995" y="289934"/>
                  </a:cubicBezTo>
                  <a:cubicBezTo>
                    <a:pt x="119540" y="289934"/>
                    <a:pt x="85133" y="276500"/>
                    <a:pt x="58280" y="249694"/>
                  </a:cubicBezTo>
                  <a:cubicBezTo>
                    <a:pt x="4621" y="196052"/>
                    <a:pt x="4621" y="111938"/>
                    <a:pt x="58280" y="58280"/>
                  </a:cubicBezTo>
                  <a:cubicBezTo>
                    <a:pt x="85133" y="31474"/>
                    <a:pt x="119540" y="18056"/>
                    <a:pt x="153995" y="18056"/>
                  </a:cubicBezTo>
                  <a:close/>
                  <a:moveTo>
                    <a:pt x="153995" y="15"/>
                  </a:moveTo>
                  <a:cubicBezTo>
                    <a:pt x="113420" y="15"/>
                    <a:pt x="74886" y="16175"/>
                    <a:pt x="45530" y="45530"/>
                  </a:cubicBezTo>
                  <a:cubicBezTo>
                    <a:pt x="16175" y="74886"/>
                    <a:pt x="0" y="113420"/>
                    <a:pt x="0" y="153995"/>
                  </a:cubicBezTo>
                  <a:cubicBezTo>
                    <a:pt x="0" y="194554"/>
                    <a:pt x="16175" y="233104"/>
                    <a:pt x="45530" y="262460"/>
                  </a:cubicBezTo>
                  <a:cubicBezTo>
                    <a:pt x="74886" y="291799"/>
                    <a:pt x="113420" y="307975"/>
                    <a:pt x="153995" y="307975"/>
                  </a:cubicBezTo>
                  <a:cubicBezTo>
                    <a:pt x="194554" y="307975"/>
                    <a:pt x="233088" y="291799"/>
                    <a:pt x="262444" y="262460"/>
                  </a:cubicBezTo>
                  <a:cubicBezTo>
                    <a:pt x="291799" y="233104"/>
                    <a:pt x="307975" y="194554"/>
                    <a:pt x="307975" y="153995"/>
                  </a:cubicBezTo>
                  <a:cubicBezTo>
                    <a:pt x="307975" y="113420"/>
                    <a:pt x="291799" y="74886"/>
                    <a:pt x="262444" y="45530"/>
                  </a:cubicBezTo>
                  <a:cubicBezTo>
                    <a:pt x="233088" y="16175"/>
                    <a:pt x="194554" y="15"/>
                    <a:pt x="153995" y="1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93" name="Google Shape;1297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xIAAPsYAAAUEwAA2BkAAAAAAAAmAAAACAAAAP//////////"/>
                </a:ext>
              </a:extLst>
            </p:cNvSpPr>
            <p:nvPr/>
          </p:nvSpPr>
          <p:spPr>
            <a:xfrm>
              <a:off x="2955925" y="4060825"/>
              <a:ext cx="145415" cy="140335"/>
            </a:xfrm>
            <a:custGeom>
              <a:avLst/>
              <a:gdLst/>
              <a:ahLst/>
              <a:cxnLst/>
              <a:rect l="0" t="0" r="145415" b="140335"/>
              <a:pathLst>
                <a:path w="145415" h="140335">
                  <a:moveTo>
                    <a:pt x="115514" y="18281"/>
                  </a:moveTo>
                  <a:cubicBezTo>
                    <a:pt x="117830" y="18281"/>
                    <a:pt x="120146" y="19161"/>
                    <a:pt x="121919" y="20920"/>
                  </a:cubicBezTo>
                  <a:cubicBezTo>
                    <a:pt x="125401" y="24439"/>
                    <a:pt x="125449" y="30101"/>
                    <a:pt x="122015" y="33620"/>
                  </a:cubicBezTo>
                  <a:lnTo>
                    <a:pt x="91922" y="63713"/>
                  </a:lnTo>
                  <a:cubicBezTo>
                    <a:pt x="88360" y="67336"/>
                    <a:pt x="88360" y="73030"/>
                    <a:pt x="91922" y="76597"/>
                  </a:cubicBezTo>
                  <a:lnTo>
                    <a:pt x="122015" y="106690"/>
                  </a:lnTo>
                  <a:cubicBezTo>
                    <a:pt x="125449" y="110265"/>
                    <a:pt x="125401" y="115911"/>
                    <a:pt x="121919" y="119446"/>
                  </a:cubicBezTo>
                  <a:cubicBezTo>
                    <a:pt x="120146" y="121189"/>
                    <a:pt x="117830" y="122085"/>
                    <a:pt x="115514" y="122085"/>
                  </a:cubicBezTo>
                  <a:cubicBezTo>
                    <a:pt x="113246" y="122085"/>
                    <a:pt x="110977" y="121237"/>
                    <a:pt x="109236" y="119542"/>
                  </a:cubicBezTo>
                  <a:lnTo>
                    <a:pt x="109093" y="119446"/>
                  </a:lnTo>
                  <a:lnTo>
                    <a:pt x="79000" y="90368"/>
                  </a:lnTo>
                  <a:cubicBezTo>
                    <a:pt x="77243" y="88673"/>
                    <a:pt x="74991" y="87825"/>
                    <a:pt x="72739" y="87825"/>
                  </a:cubicBezTo>
                  <a:cubicBezTo>
                    <a:pt x="70471" y="87825"/>
                    <a:pt x="68219" y="88673"/>
                    <a:pt x="66462" y="90368"/>
                  </a:cubicBezTo>
                  <a:lnTo>
                    <a:pt x="36369" y="119446"/>
                  </a:lnTo>
                  <a:lnTo>
                    <a:pt x="36225" y="119542"/>
                  </a:lnTo>
                  <a:cubicBezTo>
                    <a:pt x="34484" y="121237"/>
                    <a:pt x="32216" y="122085"/>
                    <a:pt x="29948" y="122085"/>
                  </a:cubicBezTo>
                  <a:cubicBezTo>
                    <a:pt x="27632" y="122085"/>
                    <a:pt x="25316" y="121189"/>
                    <a:pt x="23543" y="119446"/>
                  </a:cubicBezTo>
                  <a:cubicBezTo>
                    <a:pt x="20061" y="115911"/>
                    <a:pt x="20013" y="110265"/>
                    <a:pt x="23447" y="106730"/>
                  </a:cubicBezTo>
                  <a:lnTo>
                    <a:pt x="53540" y="76637"/>
                  </a:lnTo>
                  <a:cubicBezTo>
                    <a:pt x="57102" y="73030"/>
                    <a:pt x="57102" y="67336"/>
                    <a:pt x="53540" y="63753"/>
                  </a:cubicBezTo>
                  <a:lnTo>
                    <a:pt x="23447" y="33660"/>
                  </a:lnTo>
                  <a:cubicBezTo>
                    <a:pt x="20013" y="30101"/>
                    <a:pt x="20061" y="24439"/>
                    <a:pt x="23543" y="20920"/>
                  </a:cubicBezTo>
                  <a:cubicBezTo>
                    <a:pt x="25316" y="19161"/>
                    <a:pt x="27632" y="18281"/>
                    <a:pt x="29948" y="18281"/>
                  </a:cubicBezTo>
                  <a:cubicBezTo>
                    <a:pt x="32216" y="18281"/>
                    <a:pt x="34484" y="19129"/>
                    <a:pt x="36225" y="20824"/>
                  </a:cubicBezTo>
                  <a:lnTo>
                    <a:pt x="36369" y="20920"/>
                  </a:lnTo>
                  <a:lnTo>
                    <a:pt x="66462" y="49998"/>
                  </a:lnTo>
                  <a:cubicBezTo>
                    <a:pt x="68219" y="51677"/>
                    <a:pt x="70471" y="52525"/>
                    <a:pt x="72739" y="52525"/>
                  </a:cubicBezTo>
                  <a:cubicBezTo>
                    <a:pt x="74991" y="52525"/>
                    <a:pt x="77243" y="51677"/>
                    <a:pt x="79000" y="49998"/>
                  </a:cubicBezTo>
                  <a:lnTo>
                    <a:pt x="109093" y="20920"/>
                  </a:lnTo>
                  <a:lnTo>
                    <a:pt x="109236" y="20824"/>
                  </a:lnTo>
                  <a:cubicBezTo>
                    <a:pt x="110977" y="19129"/>
                    <a:pt x="113246" y="18281"/>
                    <a:pt x="115514" y="18281"/>
                  </a:cubicBezTo>
                  <a:close/>
                  <a:moveTo>
                    <a:pt x="29788" y="0"/>
                  </a:moveTo>
                  <a:cubicBezTo>
                    <a:pt x="22840" y="0"/>
                    <a:pt x="15892" y="2655"/>
                    <a:pt x="10605" y="7981"/>
                  </a:cubicBezTo>
                  <a:cubicBezTo>
                    <a:pt x="0" y="18601"/>
                    <a:pt x="47" y="35843"/>
                    <a:pt x="10653" y="46415"/>
                  </a:cubicBezTo>
                  <a:lnTo>
                    <a:pt x="34389" y="70151"/>
                  </a:lnTo>
                  <a:lnTo>
                    <a:pt x="10653" y="93887"/>
                  </a:lnTo>
                  <a:cubicBezTo>
                    <a:pt x="0" y="104523"/>
                    <a:pt x="0" y="121717"/>
                    <a:pt x="10557" y="132337"/>
                  </a:cubicBezTo>
                  <a:cubicBezTo>
                    <a:pt x="15892" y="137663"/>
                    <a:pt x="22856" y="140335"/>
                    <a:pt x="29836" y="140335"/>
                  </a:cubicBezTo>
                  <a:cubicBezTo>
                    <a:pt x="36753" y="140335"/>
                    <a:pt x="43669" y="137695"/>
                    <a:pt x="48956" y="132433"/>
                  </a:cubicBezTo>
                  <a:lnTo>
                    <a:pt x="72739" y="109497"/>
                  </a:lnTo>
                  <a:lnTo>
                    <a:pt x="96506" y="132433"/>
                  </a:lnTo>
                  <a:cubicBezTo>
                    <a:pt x="101793" y="137695"/>
                    <a:pt x="108709" y="140335"/>
                    <a:pt x="115626" y="140335"/>
                  </a:cubicBezTo>
                  <a:cubicBezTo>
                    <a:pt x="122590" y="140335"/>
                    <a:pt x="129554" y="137663"/>
                    <a:pt x="134857" y="132337"/>
                  </a:cubicBezTo>
                  <a:cubicBezTo>
                    <a:pt x="145415" y="121717"/>
                    <a:pt x="145415" y="104523"/>
                    <a:pt x="134809" y="93935"/>
                  </a:cubicBezTo>
                  <a:lnTo>
                    <a:pt x="111121" y="70247"/>
                  </a:lnTo>
                  <a:lnTo>
                    <a:pt x="134809" y="46559"/>
                  </a:lnTo>
                  <a:cubicBezTo>
                    <a:pt x="139920" y="41345"/>
                    <a:pt x="142763" y="34435"/>
                    <a:pt x="142763" y="27238"/>
                  </a:cubicBezTo>
                  <a:cubicBezTo>
                    <a:pt x="142763" y="16282"/>
                    <a:pt x="136150" y="6381"/>
                    <a:pt x="126072" y="2127"/>
                  </a:cubicBezTo>
                  <a:cubicBezTo>
                    <a:pt x="122701" y="735"/>
                    <a:pt x="119155" y="47"/>
                    <a:pt x="115626" y="47"/>
                  </a:cubicBezTo>
                  <a:cubicBezTo>
                    <a:pt x="108598" y="47"/>
                    <a:pt x="101681" y="2783"/>
                    <a:pt x="96506" y="7933"/>
                  </a:cubicBezTo>
                  <a:lnTo>
                    <a:pt x="72739" y="30869"/>
                  </a:lnTo>
                  <a:lnTo>
                    <a:pt x="48956" y="7933"/>
                  </a:lnTo>
                  <a:cubicBezTo>
                    <a:pt x="43653" y="2639"/>
                    <a:pt x="36721" y="0"/>
                    <a:pt x="2978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grpSp>
        <p:nvGrpSpPr>
          <p:cNvPr id="295" name="Google Shape;12972;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gKAACCGAAA9wsAAFEaAAAQAAAAJgAAAAgAAAD/////AAAAAA=="/>
              </a:ext>
            </a:extLst>
          </p:cNvGrpSpPr>
          <p:nvPr/>
        </p:nvGrpSpPr>
        <p:grpSpPr>
          <a:xfrm>
            <a:off x="1651000" y="3983990"/>
            <a:ext cx="294005" cy="294005"/>
            <a:chOff x="1651000" y="3983990"/>
            <a:chExt cx="294005" cy="294005"/>
          </a:xfrm>
        </p:grpSpPr>
        <p:sp>
          <p:nvSpPr>
            <p:cNvPr id="297" name="Google Shape;1297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AoAAIIYAAD3CwAAURoAAAAAAAAmAAAACAAAAP//////////"/>
                </a:ext>
              </a:extLst>
            </p:cNvSpPr>
            <p:nvPr/>
          </p:nvSpPr>
          <p:spPr>
            <a:xfrm>
              <a:off x="1651000" y="3983990"/>
              <a:ext cx="294005" cy="294005"/>
            </a:xfrm>
            <a:custGeom>
              <a:avLst/>
              <a:gdLst/>
              <a:ahLst/>
              <a:cxnLst/>
              <a:rect l="0" t="0" r="294005" b="294005"/>
              <a:pathLst>
                <a:path w="294005" h="294005">
                  <a:moveTo>
                    <a:pt x="144066" y="17201"/>
                  </a:moveTo>
                  <a:cubicBezTo>
                    <a:pt x="144811" y="17201"/>
                    <a:pt x="145572" y="17383"/>
                    <a:pt x="146272" y="17718"/>
                  </a:cubicBezTo>
                  <a:lnTo>
                    <a:pt x="266302" y="79208"/>
                  </a:lnTo>
                  <a:lnTo>
                    <a:pt x="217286" y="103725"/>
                  </a:lnTo>
                  <a:lnTo>
                    <a:pt x="97803" y="41368"/>
                  </a:lnTo>
                  <a:lnTo>
                    <a:pt x="141860" y="17764"/>
                  </a:lnTo>
                  <a:cubicBezTo>
                    <a:pt x="142529" y="17383"/>
                    <a:pt x="143290" y="17201"/>
                    <a:pt x="144066" y="17201"/>
                  </a:cubicBezTo>
                  <a:close/>
                  <a:moveTo>
                    <a:pt x="79441" y="51193"/>
                  </a:moveTo>
                  <a:lnTo>
                    <a:pt x="198270" y="113230"/>
                  </a:lnTo>
                  <a:lnTo>
                    <a:pt x="144020" y="140378"/>
                  </a:lnTo>
                  <a:lnTo>
                    <a:pt x="27063" y="79208"/>
                  </a:lnTo>
                  <a:lnTo>
                    <a:pt x="79441" y="51193"/>
                  </a:lnTo>
                  <a:close/>
                  <a:moveTo>
                    <a:pt x="17236" y="93535"/>
                  </a:moveTo>
                  <a:lnTo>
                    <a:pt x="135334" y="155253"/>
                  </a:lnTo>
                  <a:lnTo>
                    <a:pt x="135334" y="272773"/>
                  </a:lnTo>
                  <a:lnTo>
                    <a:pt x="19761" y="211648"/>
                  </a:lnTo>
                  <a:cubicBezTo>
                    <a:pt x="18209" y="210827"/>
                    <a:pt x="17236" y="209169"/>
                    <a:pt x="17236" y="207420"/>
                  </a:cubicBezTo>
                  <a:lnTo>
                    <a:pt x="17236" y="93535"/>
                  </a:lnTo>
                  <a:close/>
                  <a:moveTo>
                    <a:pt x="276768" y="93261"/>
                  </a:moveTo>
                  <a:lnTo>
                    <a:pt x="276768" y="207283"/>
                  </a:lnTo>
                  <a:cubicBezTo>
                    <a:pt x="276768" y="209032"/>
                    <a:pt x="275764" y="210690"/>
                    <a:pt x="274152" y="211511"/>
                  </a:cubicBezTo>
                  <a:lnTo>
                    <a:pt x="152570" y="273047"/>
                  </a:lnTo>
                  <a:lnTo>
                    <a:pt x="152570" y="155390"/>
                  </a:lnTo>
                  <a:lnTo>
                    <a:pt x="208873" y="127192"/>
                  </a:lnTo>
                  <a:lnTo>
                    <a:pt x="208873" y="156363"/>
                  </a:lnTo>
                  <a:cubicBezTo>
                    <a:pt x="208873" y="161093"/>
                    <a:pt x="212737" y="164941"/>
                    <a:pt x="217514" y="164941"/>
                  </a:cubicBezTo>
                  <a:cubicBezTo>
                    <a:pt x="222245" y="164941"/>
                    <a:pt x="226109" y="161093"/>
                    <a:pt x="226109" y="156363"/>
                  </a:cubicBezTo>
                  <a:lnTo>
                    <a:pt x="226109" y="118569"/>
                  </a:lnTo>
                  <a:lnTo>
                    <a:pt x="276768" y="93261"/>
                  </a:lnTo>
                  <a:close/>
                  <a:moveTo>
                    <a:pt x="144096" y="0"/>
                  </a:moveTo>
                  <a:cubicBezTo>
                    <a:pt x="140521" y="0"/>
                    <a:pt x="136946" y="882"/>
                    <a:pt x="133691" y="2615"/>
                  </a:cubicBezTo>
                  <a:lnTo>
                    <a:pt x="11637" y="67953"/>
                  </a:lnTo>
                  <a:cubicBezTo>
                    <a:pt x="4472" y="71771"/>
                    <a:pt x="15" y="79208"/>
                    <a:pt x="15" y="87284"/>
                  </a:cubicBezTo>
                  <a:lnTo>
                    <a:pt x="15" y="207420"/>
                  </a:lnTo>
                  <a:cubicBezTo>
                    <a:pt x="15" y="215557"/>
                    <a:pt x="4518" y="223039"/>
                    <a:pt x="11729" y="226811"/>
                  </a:cubicBezTo>
                  <a:lnTo>
                    <a:pt x="133828" y="291465"/>
                  </a:lnTo>
                  <a:cubicBezTo>
                    <a:pt x="137038" y="293153"/>
                    <a:pt x="140567" y="294005"/>
                    <a:pt x="144112" y="294005"/>
                  </a:cubicBezTo>
                  <a:cubicBezTo>
                    <a:pt x="147504" y="294005"/>
                    <a:pt x="150912" y="293214"/>
                    <a:pt x="154030" y="291647"/>
                  </a:cubicBezTo>
                  <a:lnTo>
                    <a:pt x="281956" y="226857"/>
                  </a:lnTo>
                  <a:cubicBezTo>
                    <a:pt x="289349" y="223131"/>
                    <a:pt x="293989" y="215557"/>
                    <a:pt x="293989" y="207283"/>
                  </a:cubicBezTo>
                  <a:lnTo>
                    <a:pt x="293989" y="87482"/>
                  </a:lnTo>
                  <a:cubicBezTo>
                    <a:pt x="293989" y="79208"/>
                    <a:pt x="289395" y="71679"/>
                    <a:pt x="282002" y="67908"/>
                  </a:cubicBezTo>
                  <a:lnTo>
                    <a:pt x="154076" y="2433"/>
                  </a:lnTo>
                  <a:cubicBezTo>
                    <a:pt x="150957" y="806"/>
                    <a:pt x="147534" y="0"/>
                    <a:pt x="1440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sp>
          <p:nvSpPr>
            <p:cNvPr id="296" name="Google Shape;12974;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woAAIUZAADQCgAAwBkAAAAAAAAmAAAACAAAAP//////////"/>
                </a:ext>
              </a:extLst>
            </p:cNvSpPr>
            <p:nvPr/>
          </p:nvSpPr>
          <p:spPr>
            <a:xfrm>
              <a:off x="1693545" y="4148455"/>
              <a:ext cx="64135" cy="37465"/>
            </a:xfrm>
            <a:custGeom>
              <a:avLst/>
              <a:gdLst/>
              <a:ahLst/>
              <a:cxnLst/>
              <a:rect l="0" t="0" r="64135" b="37465"/>
              <a:pathLst>
                <a:path w="64135" h="37465">
                  <a:moveTo>
                    <a:pt x="54273" y="15"/>
                  </a:moveTo>
                  <a:cubicBezTo>
                    <a:pt x="52765" y="15"/>
                    <a:pt x="51240" y="394"/>
                    <a:pt x="49853" y="1228"/>
                  </a:cubicBezTo>
                  <a:lnTo>
                    <a:pt x="23212" y="17011"/>
                  </a:lnTo>
                  <a:lnTo>
                    <a:pt x="17359" y="6807"/>
                  </a:lnTo>
                  <a:cubicBezTo>
                    <a:pt x="15774" y="4033"/>
                    <a:pt x="12863" y="2456"/>
                    <a:pt x="9861" y="2456"/>
                  </a:cubicBezTo>
                  <a:cubicBezTo>
                    <a:pt x="8397" y="2456"/>
                    <a:pt x="6934" y="2835"/>
                    <a:pt x="5578" y="3608"/>
                  </a:cubicBezTo>
                  <a:cubicBezTo>
                    <a:pt x="1447" y="5943"/>
                    <a:pt x="15" y="11159"/>
                    <a:pt x="2362" y="15283"/>
                  </a:cubicBezTo>
                  <a:lnTo>
                    <a:pt x="12573" y="33128"/>
                  </a:lnTo>
                  <a:lnTo>
                    <a:pt x="12665" y="33219"/>
                  </a:lnTo>
                  <a:cubicBezTo>
                    <a:pt x="12665" y="33265"/>
                    <a:pt x="12665" y="33265"/>
                    <a:pt x="12665" y="33265"/>
                  </a:cubicBezTo>
                  <a:cubicBezTo>
                    <a:pt x="12711" y="33356"/>
                    <a:pt x="12756" y="33401"/>
                    <a:pt x="12802" y="33447"/>
                  </a:cubicBezTo>
                  <a:lnTo>
                    <a:pt x="12939" y="33720"/>
                  </a:lnTo>
                  <a:lnTo>
                    <a:pt x="13122" y="33962"/>
                  </a:lnTo>
                  <a:lnTo>
                    <a:pt x="13320" y="34190"/>
                  </a:lnTo>
                  <a:lnTo>
                    <a:pt x="13457" y="34417"/>
                  </a:lnTo>
                  <a:lnTo>
                    <a:pt x="13686" y="34599"/>
                  </a:lnTo>
                  <a:lnTo>
                    <a:pt x="13869" y="34826"/>
                  </a:lnTo>
                  <a:lnTo>
                    <a:pt x="14052" y="35054"/>
                  </a:lnTo>
                  <a:lnTo>
                    <a:pt x="14281" y="35236"/>
                  </a:lnTo>
                  <a:lnTo>
                    <a:pt x="14463" y="35418"/>
                  </a:lnTo>
                  <a:lnTo>
                    <a:pt x="14692" y="35600"/>
                  </a:lnTo>
                  <a:cubicBezTo>
                    <a:pt x="14783" y="35645"/>
                    <a:pt x="14829" y="35691"/>
                    <a:pt x="14921" y="35736"/>
                  </a:cubicBezTo>
                  <a:lnTo>
                    <a:pt x="15149" y="35918"/>
                  </a:lnTo>
                  <a:lnTo>
                    <a:pt x="15378" y="36054"/>
                  </a:lnTo>
                  <a:lnTo>
                    <a:pt x="15667" y="36252"/>
                  </a:lnTo>
                  <a:lnTo>
                    <a:pt x="15850" y="36388"/>
                  </a:lnTo>
                  <a:lnTo>
                    <a:pt x="16125" y="36524"/>
                  </a:lnTo>
                  <a:lnTo>
                    <a:pt x="16353" y="36615"/>
                  </a:lnTo>
                  <a:cubicBezTo>
                    <a:pt x="16445" y="36661"/>
                    <a:pt x="16536" y="36706"/>
                    <a:pt x="16628" y="36752"/>
                  </a:cubicBezTo>
                  <a:lnTo>
                    <a:pt x="16856" y="36843"/>
                  </a:lnTo>
                  <a:lnTo>
                    <a:pt x="17131" y="36934"/>
                  </a:lnTo>
                  <a:lnTo>
                    <a:pt x="17359" y="37025"/>
                  </a:lnTo>
                  <a:lnTo>
                    <a:pt x="17679" y="37116"/>
                  </a:lnTo>
                  <a:lnTo>
                    <a:pt x="17923" y="37207"/>
                  </a:lnTo>
                  <a:lnTo>
                    <a:pt x="18243" y="37252"/>
                  </a:lnTo>
                  <a:lnTo>
                    <a:pt x="18472" y="37298"/>
                  </a:lnTo>
                  <a:lnTo>
                    <a:pt x="18792" y="37343"/>
                  </a:lnTo>
                  <a:lnTo>
                    <a:pt x="18975" y="37389"/>
                  </a:lnTo>
                  <a:cubicBezTo>
                    <a:pt x="19112" y="37389"/>
                    <a:pt x="19249" y="37389"/>
                    <a:pt x="19341" y="37434"/>
                  </a:cubicBezTo>
                  <a:cubicBezTo>
                    <a:pt x="19386" y="37449"/>
                    <a:pt x="19417" y="37449"/>
                    <a:pt x="19447" y="37449"/>
                  </a:cubicBezTo>
                  <a:cubicBezTo>
                    <a:pt x="19493" y="37449"/>
                    <a:pt x="19493" y="37434"/>
                    <a:pt x="19523" y="37434"/>
                  </a:cubicBezTo>
                  <a:lnTo>
                    <a:pt x="20865" y="37434"/>
                  </a:lnTo>
                  <a:lnTo>
                    <a:pt x="21231" y="37389"/>
                  </a:lnTo>
                  <a:lnTo>
                    <a:pt x="21459" y="37343"/>
                  </a:lnTo>
                  <a:cubicBezTo>
                    <a:pt x="21551" y="37343"/>
                    <a:pt x="21642" y="37343"/>
                    <a:pt x="21733" y="37298"/>
                  </a:cubicBezTo>
                  <a:lnTo>
                    <a:pt x="22008" y="37252"/>
                  </a:lnTo>
                  <a:lnTo>
                    <a:pt x="22282" y="37161"/>
                  </a:lnTo>
                  <a:lnTo>
                    <a:pt x="22556" y="37116"/>
                  </a:lnTo>
                  <a:lnTo>
                    <a:pt x="22846" y="37025"/>
                  </a:lnTo>
                  <a:lnTo>
                    <a:pt x="23120" y="36934"/>
                  </a:lnTo>
                  <a:cubicBezTo>
                    <a:pt x="23212" y="36888"/>
                    <a:pt x="23303" y="36843"/>
                    <a:pt x="23395" y="36797"/>
                  </a:cubicBezTo>
                  <a:lnTo>
                    <a:pt x="23669" y="36706"/>
                  </a:lnTo>
                  <a:lnTo>
                    <a:pt x="23898" y="36570"/>
                  </a:lnTo>
                  <a:lnTo>
                    <a:pt x="24172" y="36433"/>
                  </a:lnTo>
                  <a:cubicBezTo>
                    <a:pt x="24218" y="36433"/>
                    <a:pt x="24309" y="36388"/>
                    <a:pt x="24355" y="36343"/>
                  </a:cubicBezTo>
                  <a:cubicBezTo>
                    <a:pt x="24385" y="36312"/>
                    <a:pt x="24385" y="36312"/>
                    <a:pt x="24401" y="36312"/>
                  </a:cubicBezTo>
                  <a:cubicBezTo>
                    <a:pt x="24401" y="36312"/>
                    <a:pt x="24401" y="36312"/>
                    <a:pt x="24401" y="36297"/>
                  </a:cubicBezTo>
                  <a:lnTo>
                    <a:pt x="24492" y="36252"/>
                  </a:lnTo>
                  <a:lnTo>
                    <a:pt x="58693" y="15965"/>
                  </a:lnTo>
                  <a:cubicBezTo>
                    <a:pt x="62778" y="13539"/>
                    <a:pt x="64119" y="8278"/>
                    <a:pt x="61681" y="4199"/>
                  </a:cubicBezTo>
                  <a:cubicBezTo>
                    <a:pt x="60065" y="1501"/>
                    <a:pt x="57200" y="15"/>
                    <a:pt x="54273" y="1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cap="none">
                <a:solidFill>
                  <a:srgbClr val="435D74"/>
                </a:solidFill>
              </a:endParaRPr>
            </a:p>
          </p:txBody>
        </p:sp>
      </p:grpSp>
      <p:sp>
        <p:nvSpPr>
          <p:cNvPr id="298" name="Google Shape;12975;p7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CUDAADXMwAAHAY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...and our sets of editable icons</a:t>
            </a:r>
          </a:p>
        </p:txBody>
      </p:sp>
      <p:grpSp>
        <p:nvGrpSpPr>
          <p:cNvPr id="299" name="Google Shape;12976;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wsAABdGAAAPy0AAHYaAAAQAAAAJgAAAAgAAAD/////AAAAAA=="/>
              </a:ext>
            </a:extLst>
          </p:cNvGrpSpPr>
          <p:nvPr/>
        </p:nvGrpSpPr>
        <p:grpSpPr>
          <a:xfrm>
            <a:off x="7160260" y="3960495"/>
            <a:ext cx="194945" cy="340995"/>
            <a:chOff x="7160260" y="3960495"/>
            <a:chExt cx="194945" cy="340995"/>
          </a:xfrm>
        </p:grpSpPr>
        <p:sp>
          <p:nvSpPr>
            <p:cNvPr id="302" name="Google Shape;1297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DCwAAF0YAAA/LQAAkBkAAAAAAAAmAAAACAAAAP//////////"/>
                </a:ext>
              </a:extLst>
            </p:cNvSpPr>
            <p:nvPr/>
          </p:nvSpPr>
          <p:spPr>
            <a:xfrm>
              <a:off x="7160260" y="3960495"/>
              <a:ext cx="194945" cy="194945"/>
            </a:xfrm>
            <a:custGeom>
              <a:avLst/>
              <a:gdLst/>
              <a:ahLst/>
              <a:cxnLst/>
              <a:rect l="0" t="0" r="194945" b="194945"/>
              <a:pathLst>
                <a:path w="194945" h="194945" fill="none">
                  <a:moveTo>
                    <a:pt x="194933" y="97884"/>
                  </a:moveTo>
                  <a:cubicBezTo>
                    <a:pt x="194933" y="151516"/>
                    <a:pt x="151496" y="194945"/>
                    <a:pt x="97866" y="194945"/>
                  </a:cubicBezTo>
                  <a:cubicBezTo>
                    <a:pt x="44225" y="194945"/>
                    <a:pt x="11" y="151516"/>
                    <a:pt x="11" y="97884"/>
                  </a:cubicBezTo>
                  <a:cubicBezTo>
                    <a:pt x="11" y="44264"/>
                    <a:pt x="44273" y="0"/>
                    <a:pt x="97866" y="0"/>
                  </a:cubicBezTo>
                  <a:cubicBezTo>
                    <a:pt x="151448" y="0"/>
                    <a:pt x="194933" y="44264"/>
                    <a:pt x="194933" y="97884"/>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1" name="Google Shape;1297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piwAAJAZAACmLAAAdhoAAAAAAAAmAAAACAAAAP//////////"/>
                </a:ext>
              </a:extLst>
            </p:cNvSpPr>
            <p:nvPr/>
          </p:nvSpPr>
          <p:spPr>
            <a:xfrm>
              <a:off x="7258050" y="4155440"/>
              <a:ext cx="0" cy="146050"/>
            </a:xfrm>
            <a:custGeom>
              <a:avLst/>
              <a:gdLst/>
              <a:ahLst/>
              <a:cxnLst/>
              <a:rect l="0" t="0" r="0" b="146050"/>
              <a:pathLst>
                <a:path w="0" h="146050" fill="none">
                  <a:moveTo>
                    <a:pt x="0" y="12"/>
                  </a:moveTo>
                  <a:lnTo>
                    <a:pt x="0" y="146050"/>
                  </a:lnTo>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0" name="Google Shape;12979;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WiwAACkaAADzLAAAKRoAAAAAAAAmAAAACAAAAP//////////"/>
                </a:ext>
              </a:extLst>
            </p:cNvSpPr>
            <p:nvPr/>
          </p:nvSpPr>
          <p:spPr>
            <a:xfrm>
              <a:off x="7209790" y="4252595"/>
              <a:ext cx="97155" cy="0"/>
            </a:xfrm>
            <a:custGeom>
              <a:avLst/>
              <a:gdLst/>
              <a:ahLst/>
              <a:cxnLst/>
              <a:rect l="0" t="0" r="97155" b="0"/>
              <a:pathLst>
                <a:path w="97155" h="0" fill="none">
                  <a:moveTo>
                    <a:pt x="11" y="0"/>
                  </a:moveTo>
                  <a:lnTo>
                    <a:pt x="97155" y="0"/>
                  </a:lnTo>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3" name="Google Shape;12980;p73"/>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ouAACNGAAA0i8AAEYaAAAQAAAAJgAAAAgAAAD/////AAAAAA=="/>
              </a:ext>
            </a:extLst>
          </p:cNvGrpSpPr>
          <p:nvPr/>
        </p:nvGrpSpPr>
        <p:grpSpPr>
          <a:xfrm>
            <a:off x="7494270" y="3990975"/>
            <a:ext cx="279400" cy="280035"/>
            <a:chOff x="7494270" y="3990975"/>
            <a:chExt cx="279400" cy="280035"/>
          </a:xfrm>
        </p:grpSpPr>
        <p:sp>
          <p:nvSpPr>
            <p:cNvPr id="306" name="Google Shape;12981;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Gi4AAPQYAABsLwAARhoAAAAAAAAmAAAACAAAAP//////////"/>
                </a:ext>
              </a:extLst>
            </p:cNvSpPr>
            <p:nvPr/>
          </p:nvSpPr>
          <p:spPr>
            <a:xfrm>
              <a:off x="7494270" y="4056380"/>
              <a:ext cx="214630" cy="214630"/>
            </a:xfrm>
            <a:custGeom>
              <a:avLst/>
              <a:gdLst/>
              <a:ahLst/>
              <a:cxnLst/>
              <a:rect l="0" t="0" r="214630" b="214630"/>
              <a:pathLst>
                <a:path w="214630" h="214630" fill="none">
                  <a:moveTo>
                    <a:pt x="176658" y="176506"/>
                  </a:moveTo>
                  <a:cubicBezTo>
                    <a:pt x="138687" y="214618"/>
                    <a:pt x="75979" y="214618"/>
                    <a:pt x="38019" y="176506"/>
                  </a:cubicBezTo>
                  <a:cubicBezTo>
                    <a:pt x="12" y="138431"/>
                    <a:pt x="646" y="76187"/>
                    <a:pt x="38558" y="38076"/>
                  </a:cubicBezTo>
                  <a:cubicBezTo>
                    <a:pt x="76518" y="0"/>
                    <a:pt x="138064" y="0"/>
                    <a:pt x="176072" y="38076"/>
                  </a:cubicBezTo>
                  <a:cubicBezTo>
                    <a:pt x="214080" y="76091"/>
                    <a:pt x="214618" y="138431"/>
                    <a:pt x="176658" y="176506"/>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5" name="Google Shape;12982;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MC8AAJEYAADOLwAAMBkAAAAAAAAmAAAACAAAAP//////////"/>
                </a:ext>
              </a:extLst>
            </p:cNvSpPr>
            <p:nvPr/>
          </p:nvSpPr>
          <p:spPr>
            <a:xfrm>
              <a:off x="7670800" y="3993515"/>
              <a:ext cx="100330" cy="100965"/>
            </a:xfrm>
            <a:custGeom>
              <a:avLst/>
              <a:gdLst/>
              <a:ahLst/>
              <a:cxnLst/>
              <a:rect l="0" t="0" r="100330" b="100965"/>
              <a:pathLst>
                <a:path w="100330" h="100965" fill="none">
                  <a:moveTo>
                    <a:pt x="100318" y="0"/>
                  </a:moveTo>
                  <a:lnTo>
                    <a:pt x="12" y="100306"/>
                  </a:lnTo>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4" name="Google Shape;12983;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Zi8AAI0YAADSLwAA+RgAAAAAAAAmAAAACAAAAP//////////"/>
                </a:ext>
              </a:extLst>
            </p:cNvSpPr>
            <p:nvPr/>
          </p:nvSpPr>
          <p:spPr>
            <a:xfrm>
              <a:off x="7705090" y="3990975"/>
              <a:ext cx="68580" cy="68580"/>
            </a:xfrm>
            <a:custGeom>
              <a:avLst/>
              <a:gdLst/>
              <a:ahLst/>
              <a:cxnLst/>
              <a:rect l="0" t="0" r="68580" b="68580"/>
              <a:pathLst>
                <a:path w="68580" h="68580" fill="none">
                  <a:moveTo>
                    <a:pt x="12" y="0"/>
                  </a:moveTo>
                  <a:lnTo>
                    <a:pt x="68568" y="0"/>
                  </a:lnTo>
                  <a:lnTo>
                    <a:pt x="68568" y="68580"/>
                  </a:lnTo>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7" name="Google Shape;12984;p73"/>
          <p:cNvGrpSpPr>
            <a:extLst>
              <a:ext uri="smNativeData">
                <pr:smNativeData xmlns:pr="smNativeData" xmlns="smNativeData" val="SMDATA_6_r2NKZxMAAAAlAAAAAQAAAA8BAAAAkAAAAEgAAACQAAAASAAAAAAAAAAAAAAAAAAAABcAAAAUAAAAAAAAAAAAAAD/fwAA/38AAAAAAAAJAAAABAAAAG0EAAAfAAAAVAAAAAAAAAAAAAAAAAAAAAAAAAAAAAAAAAAAAAAAAAAAAAAAAAAAAAAAAAAAAAAAAAAAAAAAAAAAAAAAAAAAAAAAAAAAAAAAAAAAAAAAAAAAAAAAAAAAACEAAAAYAAAAFAAAAK0wAADFGAAAGDMAAA4aAAAQAAAAJgAAAAgAAAD/////AAAAAA=="/>
              </a:ext>
            </a:extLst>
          </p:cNvGrpSpPr>
          <p:nvPr/>
        </p:nvGrpSpPr>
        <p:grpSpPr>
          <a:xfrm>
            <a:off x="7912735" y="4026535"/>
            <a:ext cx="393065" cy="208915"/>
            <a:chOff x="7912735" y="4026535"/>
            <a:chExt cx="393065" cy="208915"/>
          </a:xfrm>
        </p:grpSpPr>
        <p:sp>
          <p:nvSpPr>
            <p:cNvPr id="311" name="Google Shape;12985;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5jEAAGkZAAALMwAAahkAAAAAAAAmAAAACAAAAP//////////"/>
                </a:ext>
              </a:extLst>
            </p:cNvSpPr>
            <p:nvPr/>
          </p:nvSpPr>
          <p:spPr>
            <a:xfrm>
              <a:off x="8111490" y="4130675"/>
              <a:ext cx="186055" cy="635"/>
            </a:xfrm>
            <a:custGeom>
              <a:avLst/>
              <a:gdLst/>
              <a:ahLst/>
              <a:cxnLst/>
              <a:rect l="0" t="0" r="186055" b="635"/>
              <a:pathLst>
                <a:path w="186055" h="635" fill="none">
                  <a:moveTo>
                    <a:pt x="186055" y="635"/>
                  </a:moveTo>
                  <a:lnTo>
                    <a:pt x="11" y="635"/>
                  </a:lnTo>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10" name="Google Shape;12986;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TTIAAP4YAABNMgAA1RkAAAAAAAAmAAAACAAAAP//////////"/>
                </a:ext>
              </a:extLst>
            </p:cNvSpPr>
            <p:nvPr/>
          </p:nvSpPr>
          <p:spPr>
            <a:xfrm>
              <a:off x="8176895" y="4062730"/>
              <a:ext cx="0" cy="136525"/>
            </a:xfrm>
            <a:custGeom>
              <a:avLst/>
              <a:gdLst/>
              <a:ahLst/>
              <a:cxnLst/>
              <a:rect l="0" t="0" r="0" b="136525"/>
              <a:pathLst>
                <a:path w="0" h="136525" fill="none">
                  <a:moveTo>
                    <a:pt x="0" y="12"/>
                  </a:moveTo>
                  <a:lnTo>
                    <a:pt x="0" y="136512"/>
                  </a:lnTo>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9" name="Google Shape;12987;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tTIAAAcZAAAYMwAAzBkAAAAAAAAmAAAACAAAAP//////////"/>
                </a:ext>
              </a:extLst>
            </p:cNvSpPr>
            <p:nvPr/>
          </p:nvSpPr>
          <p:spPr>
            <a:xfrm>
              <a:off x="8242935" y="4068445"/>
              <a:ext cx="62865" cy="125095"/>
            </a:xfrm>
            <a:custGeom>
              <a:avLst/>
              <a:gdLst/>
              <a:ahLst/>
              <a:cxnLst/>
              <a:rect l="0" t="0" r="62865" b="125095"/>
              <a:pathLst>
                <a:path w="62865" h="125095" fill="none">
                  <a:moveTo>
                    <a:pt x="0" y="125083"/>
                  </a:moveTo>
                  <a:lnTo>
                    <a:pt x="62853" y="62230"/>
                  </a:lnTo>
                  <a:lnTo>
                    <a:pt x="0" y="11"/>
                  </a:lnTo>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308" name="Google Shape;12988;p73"/>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IafsgAe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IafsgB/f38AAAAAA8zMzADAwP8Af39/AAAAAAAAAAAAAAAAAAAAAAAAAAAAIQAAABgAAAAUAAAArTAAAMUYAAD2MQAADhoAAAAAAAAmAAAACAAAAP//////////"/>
                </a:ext>
              </a:extLst>
            </p:cNvSpPr>
            <p:nvPr/>
          </p:nvSpPr>
          <p:spPr>
            <a:xfrm>
              <a:off x="7912735" y="4026535"/>
              <a:ext cx="208915" cy="208915"/>
            </a:xfrm>
            <a:custGeom>
              <a:avLst/>
              <a:gdLst/>
              <a:ahLst/>
              <a:cxnLst/>
              <a:rect l="0" t="0" r="208915" b="208915"/>
              <a:pathLst>
                <a:path w="208915" h="208915" fill="none">
                  <a:moveTo>
                    <a:pt x="171744" y="171735"/>
                  </a:moveTo>
                  <a:cubicBezTo>
                    <a:pt x="208915" y="134615"/>
                    <a:pt x="208915" y="74299"/>
                    <a:pt x="171744" y="37179"/>
                  </a:cubicBezTo>
                  <a:cubicBezTo>
                    <a:pt x="134610" y="11"/>
                    <a:pt x="74304" y="11"/>
                    <a:pt x="37182" y="37179"/>
                  </a:cubicBezTo>
                  <a:cubicBezTo>
                    <a:pt x="0" y="74299"/>
                    <a:pt x="0" y="134615"/>
                    <a:pt x="37182" y="171735"/>
                  </a:cubicBezTo>
                  <a:cubicBezTo>
                    <a:pt x="74304" y="208903"/>
                    <a:pt x="134610" y="208903"/>
                    <a:pt x="171744" y="171735"/>
                  </a:cubicBezTo>
                  <a:close/>
                </a:path>
              </a:pathLst>
            </a:custGeom>
            <a:solidFill>
              <a:srgbClr val="869FB2"/>
            </a:solidFill>
            <a:ln w="19050" cap="flat" cmpd="sng" algn="ctr">
              <a:solidFill>
                <a:srgbClr val="869FB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46.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1299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QUAABQIAAAvBwAAYAoAABAAAAAmAAAACAAAAP//////////"/>
              </a:ext>
            </a:extLst>
          </p:cNvSpPr>
          <p:nvPr/>
        </p:nvSpPr>
        <p:spPr>
          <a:xfrm>
            <a:off x="843915" y="1313180"/>
            <a:ext cx="323850" cy="373380"/>
          </a:xfrm>
          <a:custGeom>
            <a:avLst/>
            <a:gdLst/>
            <a:ahLst/>
            <a:cxnLst/>
            <a:rect l="0" t="0" r="323850" b="373380"/>
            <a:pathLst>
              <a:path w="323850" h="373380">
                <a:moveTo>
                  <a:pt x="178182" y="24125"/>
                </a:moveTo>
                <a:lnTo>
                  <a:pt x="178182" y="48221"/>
                </a:lnTo>
                <a:lnTo>
                  <a:pt x="153119" y="48221"/>
                </a:lnTo>
                <a:lnTo>
                  <a:pt x="153119" y="24125"/>
                </a:lnTo>
                <a:close/>
                <a:moveTo>
                  <a:pt x="275608" y="72316"/>
                </a:moveTo>
                <a:lnTo>
                  <a:pt x="275608" y="242869"/>
                </a:lnTo>
                <a:lnTo>
                  <a:pt x="56635" y="242869"/>
                </a:lnTo>
                <a:lnTo>
                  <a:pt x="56635" y="72316"/>
                </a:lnTo>
                <a:close/>
                <a:moveTo>
                  <a:pt x="287654" y="266965"/>
                </a:moveTo>
                <a:cubicBezTo>
                  <a:pt x="295076" y="266965"/>
                  <a:pt x="299729" y="273467"/>
                  <a:pt x="300642" y="279939"/>
                </a:cubicBezTo>
                <a:cubicBezTo>
                  <a:pt x="299729" y="285500"/>
                  <a:pt x="296018" y="289207"/>
                  <a:pt x="291365" y="292002"/>
                </a:cubicBezTo>
                <a:cubicBezTo>
                  <a:pt x="290452" y="292443"/>
                  <a:pt x="291365" y="292679"/>
                  <a:pt x="282559" y="292679"/>
                </a:cubicBezTo>
                <a:cubicBezTo>
                  <a:pt x="273753" y="292679"/>
                  <a:pt x="255198" y="292443"/>
                  <a:pt x="215291" y="292002"/>
                </a:cubicBezTo>
                <a:lnTo>
                  <a:pt x="44560" y="292002"/>
                </a:lnTo>
                <a:cubicBezTo>
                  <a:pt x="38994" y="292002"/>
                  <a:pt x="34341" y="288295"/>
                  <a:pt x="32485" y="283646"/>
                </a:cubicBezTo>
                <a:cubicBezTo>
                  <a:pt x="30630" y="275320"/>
                  <a:pt x="36196" y="266965"/>
                  <a:pt x="44560" y="266965"/>
                </a:cubicBezTo>
                <a:close/>
                <a:moveTo>
                  <a:pt x="141073" y="29"/>
                </a:moveTo>
                <a:cubicBezTo>
                  <a:pt x="133651" y="29"/>
                  <a:pt x="128056" y="5590"/>
                  <a:pt x="128056" y="11151"/>
                </a:cubicBezTo>
                <a:lnTo>
                  <a:pt x="128056" y="48221"/>
                </a:lnTo>
                <a:lnTo>
                  <a:pt x="41792" y="48221"/>
                </a:lnTo>
                <a:cubicBezTo>
                  <a:pt x="35283" y="48221"/>
                  <a:pt x="30630" y="53781"/>
                  <a:pt x="30630" y="61195"/>
                </a:cubicBezTo>
                <a:lnTo>
                  <a:pt x="30630" y="245635"/>
                </a:lnTo>
                <a:cubicBezTo>
                  <a:pt x="23208" y="247518"/>
                  <a:pt x="16729" y="252137"/>
                  <a:pt x="12075" y="258639"/>
                </a:cubicBezTo>
                <a:cubicBezTo>
                  <a:pt x="29" y="275320"/>
                  <a:pt x="4653" y="298475"/>
                  <a:pt x="21352" y="310537"/>
                </a:cubicBezTo>
                <a:cubicBezTo>
                  <a:pt x="26919" y="313303"/>
                  <a:pt x="34341" y="316098"/>
                  <a:pt x="41792" y="316098"/>
                </a:cubicBezTo>
                <a:lnTo>
                  <a:pt x="96513" y="316098"/>
                </a:lnTo>
                <a:lnTo>
                  <a:pt x="78901" y="355021"/>
                </a:lnTo>
                <a:cubicBezTo>
                  <a:pt x="77045" y="361523"/>
                  <a:pt x="78901" y="367996"/>
                  <a:pt x="83525" y="371703"/>
                </a:cubicBezTo>
                <a:cubicBezTo>
                  <a:pt x="85793" y="372850"/>
                  <a:pt x="87972" y="373380"/>
                  <a:pt x="90034" y="373380"/>
                </a:cubicBezTo>
                <a:cubicBezTo>
                  <a:pt x="94658" y="373380"/>
                  <a:pt x="98575" y="370644"/>
                  <a:pt x="101166" y="366142"/>
                </a:cubicBezTo>
                <a:lnTo>
                  <a:pt x="122489" y="316098"/>
                </a:lnTo>
                <a:lnTo>
                  <a:pt x="151264" y="316098"/>
                </a:lnTo>
                <a:lnTo>
                  <a:pt x="151264" y="359670"/>
                </a:lnTo>
                <a:cubicBezTo>
                  <a:pt x="151264" y="366142"/>
                  <a:pt x="155917" y="371703"/>
                  <a:pt x="161483" y="372644"/>
                </a:cubicBezTo>
                <a:cubicBezTo>
                  <a:pt x="162013" y="372703"/>
                  <a:pt x="162573" y="372733"/>
                  <a:pt x="163103" y="372733"/>
                </a:cubicBezTo>
                <a:cubicBezTo>
                  <a:pt x="169818" y="372733"/>
                  <a:pt x="175384" y="367525"/>
                  <a:pt x="175384" y="361523"/>
                </a:cubicBezTo>
                <a:lnTo>
                  <a:pt x="175384" y="316098"/>
                </a:lnTo>
                <a:lnTo>
                  <a:pt x="204159" y="316098"/>
                </a:lnTo>
                <a:lnTo>
                  <a:pt x="225511" y="364289"/>
                </a:lnTo>
                <a:cubicBezTo>
                  <a:pt x="227013" y="368879"/>
                  <a:pt x="232314" y="372203"/>
                  <a:pt x="237262" y="372203"/>
                </a:cubicBezTo>
                <a:cubicBezTo>
                  <a:pt x="238322" y="372203"/>
                  <a:pt x="239353" y="372027"/>
                  <a:pt x="240355" y="371703"/>
                </a:cubicBezTo>
                <a:cubicBezTo>
                  <a:pt x="247776" y="368937"/>
                  <a:pt x="250545" y="360582"/>
                  <a:pt x="248689" y="355021"/>
                </a:cubicBezTo>
                <a:lnTo>
                  <a:pt x="231077" y="316098"/>
                </a:lnTo>
                <a:lnTo>
                  <a:pt x="285799" y="316098"/>
                </a:lnTo>
                <a:cubicBezTo>
                  <a:pt x="305295" y="316098"/>
                  <a:pt x="322937" y="299416"/>
                  <a:pt x="322937" y="279027"/>
                </a:cubicBezTo>
                <a:cubicBezTo>
                  <a:pt x="323850" y="264199"/>
                  <a:pt x="314573" y="250283"/>
                  <a:pt x="299729" y="245635"/>
                </a:cubicBezTo>
                <a:lnTo>
                  <a:pt x="299729" y="61195"/>
                </a:lnTo>
                <a:cubicBezTo>
                  <a:pt x="299729" y="53781"/>
                  <a:pt x="294163" y="48221"/>
                  <a:pt x="286741" y="48221"/>
                </a:cubicBezTo>
                <a:lnTo>
                  <a:pt x="202303" y="48221"/>
                </a:lnTo>
                <a:lnTo>
                  <a:pt x="202303" y="11151"/>
                </a:lnTo>
                <a:cubicBezTo>
                  <a:pt x="202303" y="4648"/>
                  <a:pt x="196737" y="29"/>
                  <a:pt x="18931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 name="Google Shape;1299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QUAAPAKAACMBwAABQ0AABAAAAAmAAAACAAAAP//////////"/>
              </a:ext>
            </a:extLst>
          </p:cNvSpPr>
          <p:nvPr/>
        </p:nvSpPr>
        <p:spPr>
          <a:xfrm>
            <a:off x="843915" y="1778000"/>
            <a:ext cx="382905" cy="338455"/>
          </a:xfrm>
          <a:custGeom>
            <a:avLst/>
            <a:gdLst/>
            <a:ahLst/>
            <a:cxnLst/>
            <a:rect l="0" t="0" r="382905" b="338455"/>
            <a:pathLst>
              <a:path w="382905" h="338455">
                <a:moveTo>
                  <a:pt x="273848" y="24587"/>
                </a:moveTo>
                <a:cubicBezTo>
                  <a:pt x="276967" y="24587"/>
                  <a:pt x="279998" y="25734"/>
                  <a:pt x="281852" y="28057"/>
                </a:cubicBezTo>
                <a:lnTo>
                  <a:pt x="350446" y="96651"/>
                </a:lnTo>
                <a:cubicBezTo>
                  <a:pt x="355096" y="101260"/>
                  <a:pt x="355096" y="108671"/>
                  <a:pt x="350446" y="114230"/>
                </a:cubicBezTo>
                <a:lnTo>
                  <a:pt x="203046" y="261630"/>
                </a:lnTo>
                <a:lnTo>
                  <a:pt x="117737" y="175374"/>
                </a:lnTo>
                <a:lnTo>
                  <a:pt x="265167" y="27944"/>
                </a:lnTo>
                <a:cubicBezTo>
                  <a:pt x="267462" y="25734"/>
                  <a:pt x="270729" y="24587"/>
                  <a:pt x="273848" y="24587"/>
                </a:cubicBezTo>
                <a:close/>
                <a:moveTo>
                  <a:pt x="101994" y="191138"/>
                </a:moveTo>
                <a:lnTo>
                  <a:pt x="187273" y="277281"/>
                </a:lnTo>
                <a:lnTo>
                  <a:pt x="178004" y="286550"/>
                </a:lnTo>
                <a:cubicBezTo>
                  <a:pt x="176150" y="288427"/>
                  <a:pt x="173384" y="290280"/>
                  <a:pt x="169676" y="290280"/>
                </a:cubicBezTo>
                <a:cubicBezTo>
                  <a:pt x="165968" y="290280"/>
                  <a:pt x="164114" y="288427"/>
                  <a:pt x="162260" y="286575"/>
                </a:cubicBezTo>
                <a:cubicBezTo>
                  <a:pt x="154639" y="279575"/>
                  <a:pt x="145252" y="275634"/>
                  <a:pt x="135658" y="275634"/>
                </a:cubicBezTo>
                <a:cubicBezTo>
                  <a:pt x="131244" y="275634"/>
                  <a:pt x="126771" y="276457"/>
                  <a:pt x="122387" y="278222"/>
                </a:cubicBezTo>
                <a:cubicBezTo>
                  <a:pt x="115883" y="281016"/>
                  <a:pt x="112175" y="285633"/>
                  <a:pt x="108468" y="288427"/>
                </a:cubicBezTo>
                <a:lnTo>
                  <a:pt x="90870" y="271722"/>
                </a:lnTo>
                <a:lnTo>
                  <a:pt x="93636" y="268956"/>
                </a:lnTo>
                <a:cubicBezTo>
                  <a:pt x="107555" y="255047"/>
                  <a:pt x="108468" y="230959"/>
                  <a:pt x="92724" y="217078"/>
                </a:cubicBezTo>
                <a:cubicBezTo>
                  <a:pt x="88075" y="212431"/>
                  <a:pt x="89016" y="204108"/>
                  <a:pt x="93636" y="199461"/>
                </a:cubicBezTo>
                <a:lnTo>
                  <a:pt x="101994" y="191103"/>
                </a:lnTo>
                <a:close/>
                <a:moveTo>
                  <a:pt x="71390" y="288427"/>
                </a:moveTo>
                <a:lnTo>
                  <a:pt x="89016" y="306053"/>
                </a:lnTo>
                <a:lnTo>
                  <a:pt x="81601" y="313468"/>
                </a:lnTo>
                <a:lnTo>
                  <a:pt x="45435" y="313468"/>
                </a:lnTo>
                <a:lnTo>
                  <a:pt x="71390" y="288427"/>
                </a:lnTo>
                <a:close/>
                <a:moveTo>
                  <a:pt x="273965" y="29"/>
                </a:moveTo>
                <a:cubicBezTo>
                  <a:pt x="264696" y="29"/>
                  <a:pt x="255426" y="3499"/>
                  <a:pt x="248452" y="10440"/>
                </a:cubicBezTo>
                <a:lnTo>
                  <a:pt x="76039" y="182853"/>
                </a:lnTo>
                <a:cubicBezTo>
                  <a:pt x="62120" y="197608"/>
                  <a:pt x="61178" y="221695"/>
                  <a:pt x="75097" y="235606"/>
                </a:cubicBezTo>
                <a:cubicBezTo>
                  <a:pt x="79747" y="239312"/>
                  <a:pt x="79747" y="245782"/>
                  <a:pt x="76951" y="249488"/>
                </a:cubicBezTo>
                <a:cubicBezTo>
                  <a:pt x="76039" y="251341"/>
                  <a:pt x="76039" y="251341"/>
                  <a:pt x="75097" y="253194"/>
                </a:cubicBezTo>
                <a:lnTo>
                  <a:pt x="7415" y="318073"/>
                </a:lnTo>
                <a:cubicBezTo>
                  <a:pt x="0" y="325485"/>
                  <a:pt x="5561" y="338455"/>
                  <a:pt x="15772" y="338455"/>
                </a:cubicBezTo>
                <a:lnTo>
                  <a:pt x="86221" y="338455"/>
                </a:lnTo>
                <a:cubicBezTo>
                  <a:pt x="89929" y="338455"/>
                  <a:pt x="93636" y="337513"/>
                  <a:pt x="95490" y="334749"/>
                </a:cubicBezTo>
                <a:lnTo>
                  <a:pt x="126094" y="305103"/>
                </a:lnTo>
                <a:cubicBezTo>
                  <a:pt x="128419" y="302780"/>
                  <a:pt x="131656" y="301603"/>
                  <a:pt x="134893" y="301603"/>
                </a:cubicBezTo>
                <a:cubicBezTo>
                  <a:pt x="138130" y="301603"/>
                  <a:pt x="141397" y="302780"/>
                  <a:pt x="143692" y="305103"/>
                </a:cubicBezTo>
                <a:cubicBezTo>
                  <a:pt x="149842" y="312162"/>
                  <a:pt x="159288" y="315867"/>
                  <a:pt x="168970" y="315867"/>
                </a:cubicBezTo>
                <a:cubicBezTo>
                  <a:pt x="178328" y="315867"/>
                  <a:pt x="187862" y="312397"/>
                  <a:pt x="194689" y="305103"/>
                </a:cubicBezTo>
                <a:lnTo>
                  <a:pt x="367132" y="132660"/>
                </a:lnTo>
                <a:cubicBezTo>
                  <a:pt x="381963" y="116994"/>
                  <a:pt x="382905" y="93848"/>
                  <a:pt x="368073" y="78996"/>
                </a:cubicBezTo>
                <a:lnTo>
                  <a:pt x="299449" y="10372"/>
                </a:lnTo>
                <a:cubicBezTo>
                  <a:pt x="292505" y="3499"/>
                  <a:pt x="283235" y="29"/>
                  <a:pt x="27396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1299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UAAJQNAAB/BwAA4A8AABAAAAAmAAAACAAAAP//////////"/>
              </a:ext>
            </a:extLst>
          </p:cNvSpPr>
          <p:nvPr/>
        </p:nvSpPr>
        <p:spPr>
          <a:xfrm>
            <a:off x="852170" y="2207260"/>
            <a:ext cx="366395" cy="373380"/>
          </a:xfrm>
          <a:custGeom>
            <a:avLst/>
            <a:gdLst/>
            <a:ahLst/>
            <a:cxnLst/>
            <a:rect l="0" t="0" r="366395" b="373380"/>
            <a:pathLst>
              <a:path w="366395" h="373380">
                <a:moveTo>
                  <a:pt x="181813" y="23781"/>
                </a:moveTo>
                <a:cubicBezTo>
                  <a:pt x="189232" y="23781"/>
                  <a:pt x="192941" y="29344"/>
                  <a:pt x="192941" y="36761"/>
                </a:cubicBezTo>
                <a:cubicBezTo>
                  <a:pt x="192941" y="44060"/>
                  <a:pt x="187201" y="49064"/>
                  <a:pt x="181136" y="49064"/>
                </a:cubicBezTo>
                <a:cubicBezTo>
                  <a:pt x="179488" y="49064"/>
                  <a:pt x="177839" y="48681"/>
                  <a:pt x="176249" y="47887"/>
                </a:cubicBezTo>
                <a:cubicBezTo>
                  <a:pt x="171598" y="46032"/>
                  <a:pt x="168831" y="42324"/>
                  <a:pt x="168831" y="36761"/>
                </a:cubicBezTo>
                <a:cubicBezTo>
                  <a:pt x="169743" y="29344"/>
                  <a:pt x="174395" y="23781"/>
                  <a:pt x="181813" y="23781"/>
                </a:cubicBezTo>
                <a:close/>
                <a:moveTo>
                  <a:pt x="58465" y="74788"/>
                </a:moveTo>
                <a:lnTo>
                  <a:pt x="90906" y="169384"/>
                </a:lnTo>
                <a:lnTo>
                  <a:pt x="27849" y="169384"/>
                </a:lnTo>
                <a:lnTo>
                  <a:pt x="58465" y="74788"/>
                </a:lnTo>
                <a:close/>
                <a:moveTo>
                  <a:pt x="303307" y="74788"/>
                </a:moveTo>
                <a:lnTo>
                  <a:pt x="334836" y="169384"/>
                </a:lnTo>
                <a:lnTo>
                  <a:pt x="270836" y="169384"/>
                </a:lnTo>
                <a:lnTo>
                  <a:pt x="303307" y="74788"/>
                </a:lnTo>
                <a:close/>
                <a:moveTo>
                  <a:pt x="93703" y="194401"/>
                </a:moveTo>
                <a:cubicBezTo>
                  <a:pt x="89052" y="209235"/>
                  <a:pt x="76069" y="218506"/>
                  <a:pt x="60320" y="218506"/>
                </a:cubicBezTo>
                <a:cubicBezTo>
                  <a:pt x="43598" y="218506"/>
                  <a:pt x="30616" y="208323"/>
                  <a:pt x="25052" y="194401"/>
                </a:cubicBezTo>
                <a:close/>
                <a:moveTo>
                  <a:pt x="336691" y="194401"/>
                </a:moveTo>
                <a:cubicBezTo>
                  <a:pt x="332039" y="209235"/>
                  <a:pt x="319999" y="218506"/>
                  <a:pt x="303307" y="218506"/>
                </a:cubicBezTo>
                <a:cubicBezTo>
                  <a:pt x="287528" y="218506"/>
                  <a:pt x="274546" y="208323"/>
                  <a:pt x="268982" y="194401"/>
                </a:cubicBezTo>
                <a:close/>
                <a:moveTo>
                  <a:pt x="194796" y="71079"/>
                </a:moveTo>
                <a:lnTo>
                  <a:pt x="194796" y="251883"/>
                </a:lnTo>
                <a:lnTo>
                  <a:pt x="169743" y="251883"/>
                </a:lnTo>
                <a:lnTo>
                  <a:pt x="169743" y="71079"/>
                </a:lnTo>
                <a:cubicBezTo>
                  <a:pt x="173924" y="72463"/>
                  <a:pt x="178104" y="73169"/>
                  <a:pt x="182255" y="73169"/>
                </a:cubicBezTo>
                <a:cubicBezTo>
                  <a:pt x="186435" y="73169"/>
                  <a:pt x="190616" y="72463"/>
                  <a:pt x="194796" y="71079"/>
                </a:cubicBezTo>
                <a:close/>
                <a:moveTo>
                  <a:pt x="243017" y="275076"/>
                </a:moveTo>
                <a:lnTo>
                  <a:pt x="243017" y="299181"/>
                </a:lnTo>
                <a:lnTo>
                  <a:pt x="121523" y="299181"/>
                </a:lnTo>
                <a:lnTo>
                  <a:pt x="121523" y="275076"/>
                </a:lnTo>
                <a:close/>
                <a:moveTo>
                  <a:pt x="267127" y="324228"/>
                </a:moveTo>
                <a:lnTo>
                  <a:pt x="267127" y="348333"/>
                </a:lnTo>
                <a:lnTo>
                  <a:pt x="97412" y="348333"/>
                </a:lnTo>
                <a:lnTo>
                  <a:pt x="97412" y="324228"/>
                </a:lnTo>
                <a:close/>
                <a:moveTo>
                  <a:pt x="184433" y="29"/>
                </a:moveTo>
                <a:cubicBezTo>
                  <a:pt x="169184" y="29"/>
                  <a:pt x="154641" y="9595"/>
                  <a:pt x="149342" y="24723"/>
                </a:cubicBezTo>
                <a:lnTo>
                  <a:pt x="38034" y="24723"/>
                </a:lnTo>
                <a:cubicBezTo>
                  <a:pt x="32470" y="24723"/>
                  <a:pt x="26907" y="29344"/>
                  <a:pt x="25052" y="34907"/>
                </a:cubicBezTo>
                <a:cubicBezTo>
                  <a:pt x="24139" y="42324"/>
                  <a:pt x="29703" y="48828"/>
                  <a:pt x="37122" y="48828"/>
                </a:cubicBezTo>
                <a:lnTo>
                  <a:pt x="43598" y="48828"/>
                </a:lnTo>
                <a:cubicBezTo>
                  <a:pt x="883" y="177890"/>
                  <a:pt x="29" y="180509"/>
                  <a:pt x="29" y="180509"/>
                </a:cubicBezTo>
                <a:cubicBezTo>
                  <a:pt x="29" y="180509"/>
                  <a:pt x="29" y="180509"/>
                  <a:pt x="29" y="180509"/>
                </a:cubicBezTo>
                <a:lnTo>
                  <a:pt x="29" y="182363"/>
                </a:lnTo>
                <a:cubicBezTo>
                  <a:pt x="29" y="190693"/>
                  <a:pt x="1884" y="199052"/>
                  <a:pt x="4651" y="205527"/>
                </a:cubicBezTo>
                <a:cubicBezTo>
                  <a:pt x="13659" y="229102"/>
                  <a:pt x="36180" y="242818"/>
                  <a:pt x="60113" y="242818"/>
                </a:cubicBezTo>
                <a:cubicBezTo>
                  <a:pt x="68209" y="242818"/>
                  <a:pt x="76452" y="241258"/>
                  <a:pt x="84430" y="237991"/>
                </a:cubicBezTo>
                <a:cubicBezTo>
                  <a:pt x="100180" y="231486"/>
                  <a:pt x="113162" y="217594"/>
                  <a:pt x="118726" y="199964"/>
                </a:cubicBezTo>
                <a:cubicBezTo>
                  <a:pt x="121523" y="192547"/>
                  <a:pt x="122435" y="185130"/>
                  <a:pt x="121523" y="181422"/>
                </a:cubicBezTo>
                <a:lnTo>
                  <a:pt x="121523" y="177713"/>
                </a:lnTo>
                <a:cubicBezTo>
                  <a:pt x="121523" y="176801"/>
                  <a:pt x="78866" y="48828"/>
                  <a:pt x="78866" y="47887"/>
                </a:cubicBezTo>
                <a:lnTo>
                  <a:pt x="146546" y="47887"/>
                </a:lnTo>
                <a:lnTo>
                  <a:pt x="146546" y="250970"/>
                </a:lnTo>
                <a:lnTo>
                  <a:pt x="111308" y="250970"/>
                </a:lnTo>
                <a:cubicBezTo>
                  <a:pt x="103889" y="250970"/>
                  <a:pt x="98325" y="256533"/>
                  <a:pt x="98325" y="263950"/>
                </a:cubicBezTo>
                <a:lnTo>
                  <a:pt x="98325" y="299181"/>
                </a:lnTo>
                <a:lnTo>
                  <a:pt x="86285" y="299181"/>
                </a:lnTo>
                <a:cubicBezTo>
                  <a:pt x="79779" y="299181"/>
                  <a:pt x="74215" y="305685"/>
                  <a:pt x="74215" y="312161"/>
                </a:cubicBezTo>
                <a:lnTo>
                  <a:pt x="74215" y="360400"/>
                </a:lnTo>
                <a:cubicBezTo>
                  <a:pt x="74215" y="367817"/>
                  <a:pt x="79779" y="373380"/>
                  <a:pt x="86285" y="373380"/>
                </a:cubicBezTo>
                <a:lnTo>
                  <a:pt x="281051" y="373380"/>
                </a:lnTo>
                <a:cubicBezTo>
                  <a:pt x="284761" y="373380"/>
                  <a:pt x="287528" y="372438"/>
                  <a:pt x="289383" y="369672"/>
                </a:cubicBezTo>
                <a:cubicBezTo>
                  <a:pt x="292179" y="367817"/>
                  <a:pt x="293092" y="364109"/>
                  <a:pt x="293092" y="362255"/>
                </a:cubicBezTo>
                <a:lnTo>
                  <a:pt x="293092" y="313102"/>
                </a:lnTo>
                <a:cubicBezTo>
                  <a:pt x="293092" y="306598"/>
                  <a:pt x="287528" y="301035"/>
                  <a:pt x="280109" y="301035"/>
                </a:cubicBezTo>
                <a:lnTo>
                  <a:pt x="268982" y="301035"/>
                </a:lnTo>
                <a:lnTo>
                  <a:pt x="268982" y="263950"/>
                </a:lnTo>
                <a:cubicBezTo>
                  <a:pt x="268982" y="256533"/>
                  <a:pt x="262505" y="250970"/>
                  <a:pt x="255999" y="250970"/>
                </a:cubicBezTo>
                <a:lnTo>
                  <a:pt x="219819" y="250970"/>
                </a:lnTo>
                <a:lnTo>
                  <a:pt x="219819" y="47887"/>
                </a:lnTo>
                <a:lnTo>
                  <a:pt x="288470" y="47887"/>
                </a:lnTo>
                <a:cubicBezTo>
                  <a:pt x="288470" y="48828"/>
                  <a:pt x="245813" y="177713"/>
                  <a:pt x="245813" y="178655"/>
                </a:cubicBezTo>
                <a:lnTo>
                  <a:pt x="245813" y="181422"/>
                </a:lnTo>
                <a:lnTo>
                  <a:pt x="245813" y="183276"/>
                </a:lnTo>
                <a:cubicBezTo>
                  <a:pt x="245813" y="204614"/>
                  <a:pt x="255999" y="222215"/>
                  <a:pt x="271778" y="233340"/>
                </a:cubicBezTo>
                <a:cubicBezTo>
                  <a:pt x="282641" y="240699"/>
                  <a:pt x="294711" y="244142"/>
                  <a:pt x="306487" y="244142"/>
                </a:cubicBezTo>
                <a:cubicBezTo>
                  <a:pt x="331922" y="244142"/>
                  <a:pt x="355973" y="228131"/>
                  <a:pt x="363598" y="200906"/>
                </a:cubicBezTo>
                <a:cubicBezTo>
                  <a:pt x="364510" y="195343"/>
                  <a:pt x="366365" y="189780"/>
                  <a:pt x="366365" y="183276"/>
                </a:cubicBezTo>
                <a:cubicBezTo>
                  <a:pt x="364510" y="181422"/>
                  <a:pt x="363598" y="180509"/>
                  <a:pt x="363598" y="178655"/>
                </a:cubicBezTo>
                <a:lnTo>
                  <a:pt x="320912" y="48828"/>
                </a:lnTo>
                <a:lnTo>
                  <a:pt x="328330" y="48828"/>
                </a:lnTo>
                <a:cubicBezTo>
                  <a:pt x="333894" y="48828"/>
                  <a:pt x="339487" y="44178"/>
                  <a:pt x="340400" y="38615"/>
                </a:cubicBezTo>
                <a:cubicBezTo>
                  <a:pt x="342255" y="32140"/>
                  <a:pt x="335778" y="24723"/>
                  <a:pt x="329272" y="24723"/>
                </a:cubicBezTo>
                <a:lnTo>
                  <a:pt x="217964" y="24723"/>
                </a:lnTo>
                <a:cubicBezTo>
                  <a:pt x="214255" y="13598"/>
                  <a:pt x="204982" y="5239"/>
                  <a:pt x="194796" y="1530"/>
                </a:cubicBezTo>
                <a:cubicBezTo>
                  <a:pt x="191381" y="500"/>
                  <a:pt x="187878" y="29"/>
                  <a:pt x="18443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5" name="Google Shape;12996;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ESAABACAAAqxQAAIwKAAAQAAAAJgAAAAgAAAD/////AAAAAA=="/>
              </a:ext>
            </a:extLst>
          </p:cNvGrpSpPr>
          <p:nvPr/>
        </p:nvGrpSpPr>
        <p:grpSpPr>
          <a:xfrm>
            <a:off x="2987675" y="1341120"/>
            <a:ext cx="372110" cy="373380"/>
            <a:chOff x="2987675" y="1341120"/>
            <a:chExt cx="372110" cy="373380"/>
          </a:xfrm>
        </p:grpSpPr>
        <p:sp>
          <p:nvSpPr>
            <p:cNvPr id="9" name="Google Shape;1299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RIAAEAIAACrFAAAjAoAAAAAAAAmAAAACAAAAP//////////"/>
                </a:ext>
              </a:extLst>
            </p:cNvSpPr>
            <p:nvPr/>
          </p:nvSpPr>
          <p:spPr>
            <a:xfrm>
              <a:off x="2987675" y="1341120"/>
              <a:ext cx="372110" cy="373380"/>
            </a:xfrm>
            <a:custGeom>
              <a:avLst/>
              <a:gdLst/>
              <a:ahLst/>
              <a:cxnLst/>
              <a:rect l="0" t="0" r="372110" b="373380"/>
              <a:pathLst>
                <a:path w="372110" h="373380">
                  <a:moveTo>
                    <a:pt x="347958" y="24112"/>
                  </a:moveTo>
                  <a:lnTo>
                    <a:pt x="347958" y="348357"/>
                  </a:lnTo>
                  <a:lnTo>
                    <a:pt x="23209" y="348357"/>
                  </a:lnTo>
                  <a:lnTo>
                    <a:pt x="23209" y="24112"/>
                  </a:lnTo>
                  <a:close/>
                  <a:moveTo>
                    <a:pt x="11133" y="29"/>
                  </a:moveTo>
                  <a:cubicBezTo>
                    <a:pt x="4654" y="29"/>
                    <a:pt x="0" y="5587"/>
                    <a:pt x="0" y="12056"/>
                  </a:cubicBezTo>
                  <a:lnTo>
                    <a:pt x="0" y="361324"/>
                  </a:lnTo>
                  <a:cubicBezTo>
                    <a:pt x="0" y="367793"/>
                    <a:pt x="5567" y="373351"/>
                    <a:pt x="11133" y="373351"/>
                  </a:cubicBezTo>
                  <a:lnTo>
                    <a:pt x="360034" y="373351"/>
                  </a:lnTo>
                  <a:cubicBezTo>
                    <a:pt x="367456" y="373351"/>
                    <a:pt x="372110" y="367793"/>
                    <a:pt x="372110" y="361324"/>
                  </a:cubicBezTo>
                  <a:lnTo>
                    <a:pt x="372110" y="12056"/>
                  </a:lnTo>
                  <a:cubicBezTo>
                    <a:pt x="372110" y="4646"/>
                    <a:pt x="367456" y="29"/>
                    <a:pt x="36003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299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xIAAI0IAABgFAAA8QkAAAAAAAAmAAAACAAAAP//////////"/>
                </a:ext>
              </a:extLst>
            </p:cNvSpPr>
            <p:nvPr/>
          </p:nvSpPr>
          <p:spPr>
            <a:xfrm>
              <a:off x="3034665" y="1390015"/>
              <a:ext cx="277495" cy="226060"/>
            </a:xfrm>
            <a:custGeom>
              <a:avLst/>
              <a:gdLst/>
              <a:ahLst/>
              <a:cxnLst/>
              <a:rect l="0" t="0" r="277495" b="226060"/>
              <a:pathLst>
                <a:path w="277495" h="226060">
                  <a:moveTo>
                    <a:pt x="251515" y="23171"/>
                  </a:moveTo>
                  <a:lnTo>
                    <a:pt x="251515" y="201978"/>
                  </a:lnTo>
                  <a:lnTo>
                    <a:pt x="24153" y="201978"/>
                  </a:lnTo>
                  <a:lnTo>
                    <a:pt x="24153" y="23171"/>
                  </a:lnTo>
                  <a:close/>
                  <a:moveTo>
                    <a:pt x="13019" y="29"/>
                  </a:moveTo>
                  <a:cubicBezTo>
                    <a:pt x="5596" y="29"/>
                    <a:pt x="29" y="6498"/>
                    <a:pt x="29" y="12056"/>
                  </a:cubicBezTo>
                  <a:lnTo>
                    <a:pt x="29" y="214945"/>
                  </a:lnTo>
                  <a:cubicBezTo>
                    <a:pt x="29" y="217709"/>
                    <a:pt x="942" y="220503"/>
                    <a:pt x="3740" y="222355"/>
                  </a:cubicBezTo>
                  <a:cubicBezTo>
                    <a:pt x="5596" y="225119"/>
                    <a:pt x="9307" y="226060"/>
                    <a:pt x="13019" y="226060"/>
                  </a:cubicBezTo>
                  <a:lnTo>
                    <a:pt x="264505" y="226060"/>
                  </a:lnTo>
                  <a:cubicBezTo>
                    <a:pt x="271928" y="226060"/>
                    <a:pt x="277495" y="220503"/>
                    <a:pt x="277495" y="214945"/>
                  </a:cubicBezTo>
                  <a:lnTo>
                    <a:pt x="277495" y="12056"/>
                  </a:lnTo>
                  <a:cubicBezTo>
                    <a:pt x="277495" y="4646"/>
                    <a:pt x="271928" y="29"/>
                    <a:pt x="26450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1299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MAAOQIAADvEwAApAkAAAAAAAAmAAAACAAAAP//////////"/>
                </a:ext>
              </a:extLst>
            </p:cNvSpPr>
            <p:nvPr/>
          </p:nvSpPr>
          <p:spPr>
            <a:xfrm>
              <a:off x="3141980" y="1445260"/>
              <a:ext cx="98425" cy="121920"/>
            </a:xfrm>
            <a:custGeom>
              <a:avLst/>
              <a:gdLst/>
              <a:ahLst/>
              <a:cxnLst/>
              <a:rect l="0" t="0" r="98425" b="121920"/>
              <a:pathLst>
                <a:path w="98425" h="121920">
                  <a:moveTo>
                    <a:pt x="23243" y="35956"/>
                  </a:moveTo>
                  <a:lnTo>
                    <a:pt x="62218" y="60975"/>
                  </a:lnTo>
                  <a:lnTo>
                    <a:pt x="23243" y="87817"/>
                  </a:lnTo>
                  <a:lnTo>
                    <a:pt x="23243" y="35956"/>
                  </a:lnTo>
                  <a:close/>
                  <a:moveTo>
                    <a:pt x="11459" y="0"/>
                  </a:moveTo>
                  <a:cubicBezTo>
                    <a:pt x="5361" y="0"/>
                    <a:pt x="29" y="5439"/>
                    <a:pt x="29" y="12789"/>
                  </a:cubicBezTo>
                  <a:lnTo>
                    <a:pt x="29" y="110043"/>
                  </a:lnTo>
                  <a:cubicBezTo>
                    <a:pt x="29" y="117040"/>
                    <a:pt x="5833" y="121920"/>
                    <a:pt x="12255" y="121920"/>
                  </a:cubicBezTo>
                  <a:cubicBezTo>
                    <a:pt x="14346" y="121920"/>
                    <a:pt x="16526" y="121391"/>
                    <a:pt x="18589" y="120244"/>
                  </a:cubicBezTo>
                  <a:lnTo>
                    <a:pt x="91914" y="72088"/>
                  </a:lnTo>
                  <a:cubicBezTo>
                    <a:pt x="98395" y="67443"/>
                    <a:pt x="98395" y="56330"/>
                    <a:pt x="91914" y="50773"/>
                  </a:cubicBezTo>
                  <a:lnTo>
                    <a:pt x="18589" y="2617"/>
                  </a:lnTo>
                  <a:cubicBezTo>
                    <a:pt x="16261" y="823"/>
                    <a:pt x="13816" y="0"/>
                    <a:pt x="114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1300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xIAABYKAABgFAAAPQoAAAAAAAAmAAAACAAAAP//////////"/>
                </a:ext>
              </a:extLst>
            </p:cNvSpPr>
            <p:nvPr/>
          </p:nvSpPr>
          <p:spPr>
            <a:xfrm>
              <a:off x="3034665" y="1639570"/>
              <a:ext cx="277495" cy="24765"/>
            </a:xfrm>
            <a:custGeom>
              <a:avLst/>
              <a:gdLst/>
              <a:ahLst/>
              <a:cxnLst/>
              <a:rect l="0" t="0" r="277495" b="24765"/>
              <a:pathLst>
                <a:path w="277495" h="24765">
                  <a:moveTo>
                    <a:pt x="13019" y="0"/>
                  </a:moveTo>
                  <a:cubicBezTo>
                    <a:pt x="5596" y="0"/>
                    <a:pt x="29" y="5493"/>
                    <a:pt x="29" y="12818"/>
                  </a:cubicBezTo>
                  <a:cubicBezTo>
                    <a:pt x="29" y="19242"/>
                    <a:pt x="5596" y="24735"/>
                    <a:pt x="13019" y="24735"/>
                  </a:cubicBezTo>
                  <a:lnTo>
                    <a:pt x="264505" y="24735"/>
                  </a:lnTo>
                  <a:cubicBezTo>
                    <a:pt x="271928" y="24735"/>
                    <a:pt x="277495" y="19242"/>
                    <a:pt x="277495" y="12818"/>
                  </a:cubicBezTo>
                  <a:cubicBezTo>
                    <a:pt x="277495" y="5493"/>
                    <a:pt x="271928" y="0"/>
                    <a:pt x="2645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 name="Google Shape;13001;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0SAAAACwAA7BQAAEoNAAAQAAAAJgAAAAgAAAD/////AAAAAA=="/>
              </a:ext>
            </a:extLst>
          </p:cNvGrpSpPr>
          <p:nvPr/>
        </p:nvGrpSpPr>
        <p:grpSpPr>
          <a:xfrm>
            <a:off x="3005455" y="1788160"/>
            <a:ext cx="395605" cy="372110"/>
            <a:chOff x="3005455" y="1788160"/>
            <a:chExt cx="395605" cy="372110"/>
          </a:xfrm>
        </p:grpSpPr>
        <p:sp>
          <p:nvSpPr>
            <p:cNvPr id="11" name="Google Shape;1300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RIAAAALAADsFAAASg0AAAAAAAAmAAAACAAAAP//////////"/>
                </a:ext>
              </a:extLst>
            </p:cNvSpPr>
            <p:nvPr/>
          </p:nvSpPr>
          <p:spPr>
            <a:xfrm>
              <a:off x="3005455" y="1788160"/>
              <a:ext cx="395605" cy="372110"/>
            </a:xfrm>
            <a:custGeom>
              <a:avLst/>
              <a:gdLst/>
              <a:ahLst/>
              <a:cxnLst/>
              <a:rect l="0" t="0" r="395605" b="372110"/>
              <a:pathLst>
                <a:path w="395605" h="372110">
                  <a:moveTo>
                    <a:pt x="195434" y="31321"/>
                  </a:moveTo>
                  <a:lnTo>
                    <a:pt x="229732" y="66556"/>
                  </a:lnTo>
                  <a:lnTo>
                    <a:pt x="195434" y="100854"/>
                  </a:lnTo>
                  <a:lnTo>
                    <a:pt x="160224" y="66556"/>
                  </a:lnTo>
                  <a:lnTo>
                    <a:pt x="195434" y="31346"/>
                  </a:lnTo>
                  <a:close/>
                  <a:moveTo>
                    <a:pt x="332597" y="168584"/>
                  </a:moveTo>
                  <a:lnTo>
                    <a:pt x="367807" y="202908"/>
                  </a:lnTo>
                  <a:lnTo>
                    <a:pt x="332597" y="238118"/>
                  </a:lnTo>
                  <a:lnTo>
                    <a:pt x="298299" y="202908"/>
                  </a:lnTo>
                  <a:lnTo>
                    <a:pt x="332597" y="168610"/>
                  </a:lnTo>
                  <a:close/>
                  <a:moveTo>
                    <a:pt x="142604" y="83277"/>
                  </a:moveTo>
                  <a:lnTo>
                    <a:pt x="177814" y="118487"/>
                  </a:lnTo>
                  <a:cubicBezTo>
                    <a:pt x="113895" y="182508"/>
                    <a:pt x="115748" y="179711"/>
                    <a:pt x="112042" y="185275"/>
                  </a:cubicBezTo>
                  <a:cubicBezTo>
                    <a:pt x="81450" y="227016"/>
                    <a:pt x="102776" y="286361"/>
                    <a:pt x="153723" y="299342"/>
                  </a:cubicBezTo>
                  <a:cubicBezTo>
                    <a:pt x="160695" y="301197"/>
                    <a:pt x="166931" y="301668"/>
                    <a:pt x="171343" y="301668"/>
                  </a:cubicBezTo>
                  <a:cubicBezTo>
                    <a:pt x="175755" y="301668"/>
                    <a:pt x="178285" y="301197"/>
                    <a:pt x="177814" y="301197"/>
                  </a:cubicBezTo>
                  <a:cubicBezTo>
                    <a:pt x="177814" y="301197"/>
                    <a:pt x="179668" y="301197"/>
                    <a:pt x="183374" y="300284"/>
                  </a:cubicBezTo>
                  <a:cubicBezTo>
                    <a:pt x="198229" y="298430"/>
                    <a:pt x="211201" y="291012"/>
                    <a:pt x="221378" y="280797"/>
                  </a:cubicBezTo>
                  <a:lnTo>
                    <a:pt x="280679" y="221496"/>
                  </a:lnTo>
                  <a:lnTo>
                    <a:pt x="315919" y="256736"/>
                  </a:lnTo>
                  <a:cubicBezTo>
                    <a:pt x="251970" y="318829"/>
                    <a:pt x="253823" y="316975"/>
                    <a:pt x="248264" y="321597"/>
                  </a:cubicBezTo>
                  <a:cubicBezTo>
                    <a:pt x="226467" y="339906"/>
                    <a:pt x="198287" y="349650"/>
                    <a:pt x="170166" y="349650"/>
                  </a:cubicBezTo>
                  <a:cubicBezTo>
                    <a:pt x="161195" y="349650"/>
                    <a:pt x="152253" y="348649"/>
                    <a:pt x="143546" y="346647"/>
                  </a:cubicBezTo>
                  <a:cubicBezTo>
                    <a:pt x="81450" y="332724"/>
                    <a:pt x="36974" y="270583"/>
                    <a:pt x="50858" y="203820"/>
                  </a:cubicBezTo>
                  <a:cubicBezTo>
                    <a:pt x="55506" y="183420"/>
                    <a:pt x="64772" y="162079"/>
                    <a:pt x="81450" y="145388"/>
                  </a:cubicBezTo>
                  <a:lnTo>
                    <a:pt x="142604" y="83277"/>
                  </a:lnTo>
                  <a:close/>
                  <a:moveTo>
                    <a:pt x="193110" y="29"/>
                  </a:moveTo>
                  <a:cubicBezTo>
                    <a:pt x="189875" y="29"/>
                    <a:pt x="186639" y="1177"/>
                    <a:pt x="184315" y="3503"/>
                  </a:cubicBezTo>
                  <a:lnTo>
                    <a:pt x="64772" y="123046"/>
                  </a:lnTo>
                  <a:cubicBezTo>
                    <a:pt x="48093" y="140767"/>
                    <a:pt x="35121" y="163021"/>
                    <a:pt x="27709" y="184362"/>
                  </a:cubicBezTo>
                  <a:cubicBezTo>
                    <a:pt x="0" y="278207"/>
                    <a:pt x="71331" y="372081"/>
                    <a:pt x="167813" y="372081"/>
                  </a:cubicBezTo>
                  <a:cubicBezTo>
                    <a:pt x="171431" y="372081"/>
                    <a:pt x="175079" y="371963"/>
                    <a:pt x="178756" y="371698"/>
                  </a:cubicBezTo>
                  <a:cubicBezTo>
                    <a:pt x="178756" y="371698"/>
                    <a:pt x="182462" y="371698"/>
                    <a:pt x="184315" y="369843"/>
                  </a:cubicBezTo>
                  <a:cubicBezTo>
                    <a:pt x="213054" y="367047"/>
                    <a:pt x="240851" y="354978"/>
                    <a:pt x="264001" y="334578"/>
                  </a:cubicBezTo>
                  <a:cubicBezTo>
                    <a:pt x="268649" y="330869"/>
                    <a:pt x="258441" y="340142"/>
                    <a:pt x="389133" y="209384"/>
                  </a:cubicBezTo>
                  <a:cubicBezTo>
                    <a:pt x="391898" y="206617"/>
                    <a:pt x="392839" y="202908"/>
                    <a:pt x="392839" y="201053"/>
                  </a:cubicBezTo>
                  <a:cubicBezTo>
                    <a:pt x="392839" y="198257"/>
                    <a:pt x="395605" y="197344"/>
                    <a:pt x="392839" y="195489"/>
                  </a:cubicBezTo>
                  <a:lnTo>
                    <a:pt x="340922" y="142621"/>
                  </a:lnTo>
                  <a:cubicBezTo>
                    <a:pt x="338627" y="140296"/>
                    <a:pt x="335362" y="139148"/>
                    <a:pt x="332127" y="139148"/>
                  </a:cubicBezTo>
                  <a:cubicBezTo>
                    <a:pt x="328891" y="139148"/>
                    <a:pt x="325626" y="140296"/>
                    <a:pt x="323331" y="142621"/>
                  </a:cubicBezTo>
                  <a:lnTo>
                    <a:pt x="203788" y="262164"/>
                  </a:lnTo>
                  <a:cubicBezTo>
                    <a:pt x="193787" y="271878"/>
                    <a:pt x="181168" y="276470"/>
                    <a:pt x="168754" y="276470"/>
                  </a:cubicBezTo>
                  <a:cubicBezTo>
                    <a:pt x="150076" y="276470"/>
                    <a:pt x="131868" y="265991"/>
                    <a:pt x="124073" y="246474"/>
                  </a:cubicBezTo>
                  <a:cubicBezTo>
                    <a:pt x="117601" y="227929"/>
                    <a:pt x="120366" y="206617"/>
                    <a:pt x="134280" y="192693"/>
                  </a:cubicBezTo>
                  <a:lnTo>
                    <a:pt x="253823" y="73150"/>
                  </a:lnTo>
                  <a:cubicBezTo>
                    <a:pt x="258441" y="68411"/>
                    <a:pt x="258441" y="60993"/>
                    <a:pt x="253823" y="55429"/>
                  </a:cubicBezTo>
                  <a:lnTo>
                    <a:pt x="201935" y="3541"/>
                  </a:lnTo>
                  <a:cubicBezTo>
                    <a:pt x="199611" y="1177"/>
                    <a:pt x="196375" y="29"/>
                    <a:pt x="19311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2" name="Google Shape;1300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hIAAKgNAADfFAAA9Q8AABAAAAAmAAAACAAAAP//////////"/>
              </a:ext>
            </a:extLst>
          </p:cNvSpPr>
          <p:nvPr/>
        </p:nvSpPr>
        <p:spPr>
          <a:xfrm>
            <a:off x="3016250" y="2219960"/>
            <a:ext cx="376555" cy="374015"/>
          </a:xfrm>
          <a:custGeom>
            <a:avLst/>
            <a:gdLst/>
            <a:ahLst/>
            <a:cxnLst/>
            <a:rect l="0" t="0" r="376555" b="374015"/>
            <a:pathLst>
              <a:path w="376555" h="374015">
                <a:moveTo>
                  <a:pt x="87905" y="226525"/>
                </a:moveTo>
                <a:cubicBezTo>
                  <a:pt x="120994" y="226525"/>
                  <a:pt x="149314" y="252586"/>
                  <a:pt x="149314" y="287461"/>
                </a:cubicBezTo>
                <a:cubicBezTo>
                  <a:pt x="149314" y="316233"/>
                  <a:pt x="131710" y="338550"/>
                  <a:pt x="106657" y="345979"/>
                </a:cubicBezTo>
                <a:cubicBezTo>
                  <a:pt x="100239" y="348160"/>
                  <a:pt x="93763" y="349222"/>
                  <a:pt x="87463" y="349222"/>
                </a:cubicBezTo>
                <a:cubicBezTo>
                  <a:pt x="61851" y="349222"/>
                  <a:pt x="38594" y="332094"/>
                  <a:pt x="29674" y="306033"/>
                </a:cubicBezTo>
                <a:cubicBezTo>
                  <a:pt x="19488" y="273517"/>
                  <a:pt x="38035" y="239172"/>
                  <a:pt x="70477" y="228943"/>
                </a:cubicBezTo>
                <a:cubicBezTo>
                  <a:pt x="76364" y="227292"/>
                  <a:pt x="82193" y="226525"/>
                  <a:pt x="87905" y="226525"/>
                </a:cubicBezTo>
                <a:close/>
                <a:moveTo>
                  <a:pt x="291034" y="226879"/>
                </a:moveTo>
                <a:cubicBezTo>
                  <a:pt x="299130" y="226879"/>
                  <a:pt x="307373" y="228441"/>
                  <a:pt x="315351" y="231743"/>
                </a:cubicBezTo>
                <a:cubicBezTo>
                  <a:pt x="337607" y="241029"/>
                  <a:pt x="352444" y="261459"/>
                  <a:pt x="352444" y="287461"/>
                </a:cubicBezTo>
                <a:cubicBezTo>
                  <a:pt x="352444" y="315319"/>
                  <a:pt x="334810" y="338550"/>
                  <a:pt x="309787" y="345979"/>
                </a:cubicBezTo>
                <a:cubicBezTo>
                  <a:pt x="303369" y="348160"/>
                  <a:pt x="296892" y="349222"/>
                  <a:pt x="290563" y="349222"/>
                </a:cubicBezTo>
                <a:cubicBezTo>
                  <a:pt x="264980" y="349222"/>
                  <a:pt x="241724" y="332094"/>
                  <a:pt x="232804" y="306033"/>
                </a:cubicBezTo>
                <a:cubicBezTo>
                  <a:pt x="228152" y="293032"/>
                  <a:pt x="229094" y="278174"/>
                  <a:pt x="235571" y="264230"/>
                </a:cubicBezTo>
                <a:cubicBezTo>
                  <a:pt x="244609" y="240617"/>
                  <a:pt x="267100" y="226879"/>
                  <a:pt x="291034" y="226879"/>
                </a:cubicBezTo>
                <a:close/>
                <a:moveTo>
                  <a:pt x="63323" y="29"/>
                </a:moveTo>
                <a:cubicBezTo>
                  <a:pt x="31146" y="29"/>
                  <a:pt x="1854" y="26532"/>
                  <a:pt x="1854" y="60847"/>
                </a:cubicBezTo>
                <a:lnTo>
                  <a:pt x="1854" y="282803"/>
                </a:lnTo>
                <a:cubicBezTo>
                  <a:pt x="0" y="313462"/>
                  <a:pt x="14837" y="341321"/>
                  <a:pt x="38947" y="358980"/>
                </a:cubicBezTo>
                <a:cubicBezTo>
                  <a:pt x="53637" y="369121"/>
                  <a:pt x="70271" y="373985"/>
                  <a:pt x="86756" y="373985"/>
                </a:cubicBezTo>
                <a:cubicBezTo>
                  <a:pt x="114046" y="373985"/>
                  <a:pt x="140895" y="360630"/>
                  <a:pt x="157675" y="335749"/>
                </a:cubicBezTo>
                <a:cubicBezTo>
                  <a:pt x="166948" y="321805"/>
                  <a:pt x="172512" y="306033"/>
                  <a:pt x="172512" y="288375"/>
                </a:cubicBezTo>
                <a:cubicBezTo>
                  <a:pt x="172512" y="283746"/>
                  <a:pt x="177164" y="279088"/>
                  <a:pt x="182728" y="276317"/>
                </a:cubicBezTo>
                <a:cubicBezTo>
                  <a:pt x="184582" y="275846"/>
                  <a:pt x="186643" y="275610"/>
                  <a:pt x="188733" y="275610"/>
                </a:cubicBezTo>
                <a:cubicBezTo>
                  <a:pt x="190823" y="275610"/>
                  <a:pt x="192914" y="275846"/>
                  <a:pt x="194768" y="276317"/>
                </a:cubicBezTo>
                <a:cubicBezTo>
                  <a:pt x="200332" y="279088"/>
                  <a:pt x="204984" y="283746"/>
                  <a:pt x="204984" y="288375"/>
                </a:cubicBezTo>
                <a:cubicBezTo>
                  <a:pt x="204984" y="317177"/>
                  <a:pt x="219821" y="343178"/>
                  <a:pt x="242077" y="358980"/>
                </a:cubicBezTo>
                <a:cubicBezTo>
                  <a:pt x="256384" y="369121"/>
                  <a:pt x="272958" y="373985"/>
                  <a:pt x="289474" y="373985"/>
                </a:cubicBezTo>
                <a:cubicBezTo>
                  <a:pt x="316823" y="373985"/>
                  <a:pt x="344024" y="360630"/>
                  <a:pt x="360805" y="335749"/>
                </a:cubicBezTo>
                <a:cubicBezTo>
                  <a:pt x="370991" y="320891"/>
                  <a:pt x="376555" y="301375"/>
                  <a:pt x="374700" y="280946"/>
                </a:cubicBezTo>
                <a:cubicBezTo>
                  <a:pt x="376555" y="279088"/>
                  <a:pt x="376555" y="293946"/>
                  <a:pt x="376555" y="60847"/>
                </a:cubicBezTo>
                <a:cubicBezTo>
                  <a:pt x="376555" y="52474"/>
                  <a:pt x="375642" y="44131"/>
                  <a:pt x="371933" y="37616"/>
                </a:cubicBezTo>
                <a:cubicBezTo>
                  <a:pt x="362394" y="13501"/>
                  <a:pt x="339697" y="235"/>
                  <a:pt x="316469" y="235"/>
                </a:cubicBezTo>
                <a:cubicBezTo>
                  <a:pt x="301220" y="235"/>
                  <a:pt x="285735" y="5954"/>
                  <a:pt x="273606" y="18100"/>
                </a:cubicBezTo>
                <a:cubicBezTo>
                  <a:pt x="268984" y="22758"/>
                  <a:pt x="268984" y="30187"/>
                  <a:pt x="273606" y="34845"/>
                </a:cubicBezTo>
                <a:cubicBezTo>
                  <a:pt x="275932" y="37145"/>
                  <a:pt x="279170" y="38324"/>
                  <a:pt x="282408" y="38324"/>
                </a:cubicBezTo>
                <a:cubicBezTo>
                  <a:pt x="285676" y="38324"/>
                  <a:pt x="288914" y="37145"/>
                  <a:pt x="291240" y="34845"/>
                </a:cubicBezTo>
                <a:cubicBezTo>
                  <a:pt x="298512" y="27563"/>
                  <a:pt x="307579" y="24144"/>
                  <a:pt x="316528" y="24144"/>
                </a:cubicBezTo>
                <a:cubicBezTo>
                  <a:pt x="331572" y="24144"/>
                  <a:pt x="346291" y="33725"/>
                  <a:pt x="351502" y="50617"/>
                </a:cubicBezTo>
                <a:cubicBezTo>
                  <a:pt x="352444" y="53418"/>
                  <a:pt x="352444" y="57132"/>
                  <a:pt x="352444" y="60847"/>
                </a:cubicBezTo>
                <a:lnTo>
                  <a:pt x="352444" y="228943"/>
                </a:lnTo>
                <a:cubicBezTo>
                  <a:pt x="335281" y="211756"/>
                  <a:pt x="313349" y="203619"/>
                  <a:pt x="291711" y="203619"/>
                </a:cubicBezTo>
                <a:cubicBezTo>
                  <a:pt x="258445" y="203619"/>
                  <a:pt x="225885" y="222840"/>
                  <a:pt x="212402" y="257745"/>
                </a:cubicBezTo>
                <a:cubicBezTo>
                  <a:pt x="205896" y="254030"/>
                  <a:pt x="198713" y="252173"/>
                  <a:pt x="191177" y="252173"/>
                </a:cubicBezTo>
                <a:cubicBezTo>
                  <a:pt x="183640" y="252173"/>
                  <a:pt x="175751" y="254030"/>
                  <a:pt x="167861" y="257745"/>
                </a:cubicBezTo>
                <a:cubicBezTo>
                  <a:pt x="162297" y="241943"/>
                  <a:pt x="151169" y="228029"/>
                  <a:pt x="135419" y="217799"/>
                </a:cubicBezTo>
                <a:cubicBezTo>
                  <a:pt x="121200" y="207923"/>
                  <a:pt x="104803" y="203088"/>
                  <a:pt x="88346" y="203088"/>
                </a:cubicBezTo>
                <a:cubicBezTo>
                  <a:pt x="66179" y="203088"/>
                  <a:pt x="43952" y="211874"/>
                  <a:pt x="26907" y="228943"/>
                </a:cubicBezTo>
                <a:lnTo>
                  <a:pt x="26907" y="60847"/>
                </a:lnTo>
                <a:cubicBezTo>
                  <a:pt x="26907" y="39503"/>
                  <a:pt x="43746" y="23996"/>
                  <a:pt x="62764" y="23996"/>
                </a:cubicBezTo>
                <a:cubicBezTo>
                  <a:pt x="67739" y="23996"/>
                  <a:pt x="72891" y="25087"/>
                  <a:pt x="77895" y="27387"/>
                </a:cubicBezTo>
                <a:cubicBezTo>
                  <a:pt x="82547" y="29244"/>
                  <a:pt x="85343" y="32044"/>
                  <a:pt x="89053" y="34845"/>
                </a:cubicBezTo>
                <a:cubicBezTo>
                  <a:pt x="91349" y="37145"/>
                  <a:pt x="94617" y="38324"/>
                  <a:pt x="97855" y="38324"/>
                </a:cubicBezTo>
                <a:cubicBezTo>
                  <a:pt x="101093" y="38324"/>
                  <a:pt x="104332" y="37145"/>
                  <a:pt x="106657" y="34845"/>
                </a:cubicBezTo>
                <a:cubicBezTo>
                  <a:pt x="111309" y="30187"/>
                  <a:pt x="111309" y="22758"/>
                  <a:pt x="106657" y="18100"/>
                </a:cubicBezTo>
                <a:cubicBezTo>
                  <a:pt x="101093" y="11615"/>
                  <a:pt x="94617" y="6957"/>
                  <a:pt x="87198" y="5100"/>
                </a:cubicBezTo>
                <a:cubicBezTo>
                  <a:pt x="79308" y="1621"/>
                  <a:pt x="71242" y="29"/>
                  <a:pt x="6332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300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gsAAFgQAACMDAAAoxIAABAAAAAmAAAACAAAAP//////////"/>
              </a:ext>
            </a:extLst>
          </p:cNvSpPr>
          <p:nvPr/>
        </p:nvSpPr>
        <p:spPr>
          <a:xfrm>
            <a:off x="1807210" y="2656840"/>
            <a:ext cx="232410" cy="372745"/>
          </a:xfrm>
          <a:custGeom>
            <a:avLst/>
            <a:gdLst/>
            <a:ahLst/>
            <a:cxnLst/>
            <a:rect l="0" t="0" r="232410" b="372745"/>
            <a:pathLst>
              <a:path w="232410" h="372745">
                <a:moveTo>
                  <a:pt x="191516" y="23189"/>
                </a:moveTo>
                <a:cubicBezTo>
                  <a:pt x="198951" y="23189"/>
                  <a:pt x="203584" y="28751"/>
                  <a:pt x="204528" y="35226"/>
                </a:cubicBezTo>
                <a:cubicBezTo>
                  <a:pt x="202669" y="42642"/>
                  <a:pt x="198007" y="47292"/>
                  <a:pt x="190572" y="47292"/>
                </a:cubicBezTo>
                <a:lnTo>
                  <a:pt x="166408" y="47292"/>
                </a:lnTo>
                <a:cubicBezTo>
                  <a:pt x="158972" y="47292"/>
                  <a:pt x="154311" y="53766"/>
                  <a:pt x="154311" y="59357"/>
                </a:cubicBezTo>
                <a:cubicBezTo>
                  <a:pt x="154311" y="65832"/>
                  <a:pt x="160831" y="72335"/>
                  <a:pt x="166408" y="72335"/>
                </a:cubicBezTo>
                <a:lnTo>
                  <a:pt x="179419" y="72335"/>
                </a:lnTo>
                <a:lnTo>
                  <a:pt x="179419" y="128868"/>
                </a:lnTo>
                <a:lnTo>
                  <a:pt x="56708" y="128868"/>
                </a:lnTo>
                <a:lnTo>
                  <a:pt x="56708" y="72335"/>
                </a:lnTo>
                <a:lnTo>
                  <a:pt x="69750" y="72335"/>
                </a:lnTo>
                <a:cubicBezTo>
                  <a:pt x="77185" y="72335"/>
                  <a:pt x="82761" y="65832"/>
                  <a:pt x="82761" y="59357"/>
                </a:cubicBezTo>
                <a:cubicBezTo>
                  <a:pt x="82761" y="51912"/>
                  <a:pt x="77185" y="47292"/>
                  <a:pt x="69750" y="47292"/>
                </a:cubicBezTo>
                <a:lnTo>
                  <a:pt x="45556" y="47292"/>
                </a:lnTo>
                <a:cubicBezTo>
                  <a:pt x="38120" y="47292"/>
                  <a:pt x="33488" y="41730"/>
                  <a:pt x="33488" y="35226"/>
                </a:cubicBezTo>
                <a:cubicBezTo>
                  <a:pt x="33488" y="27810"/>
                  <a:pt x="39979" y="23189"/>
                  <a:pt x="45556" y="23189"/>
                </a:cubicBezTo>
                <a:close/>
                <a:moveTo>
                  <a:pt x="177560" y="151116"/>
                </a:moveTo>
                <a:lnTo>
                  <a:pt x="177560" y="283722"/>
                </a:lnTo>
                <a:cubicBezTo>
                  <a:pt x="177560" y="320803"/>
                  <a:pt x="151537" y="347701"/>
                  <a:pt x="117134" y="347701"/>
                </a:cubicBezTo>
                <a:cubicBezTo>
                  <a:pt x="88338" y="347701"/>
                  <a:pt x="63229" y="326365"/>
                  <a:pt x="58567" y="299467"/>
                </a:cubicBezTo>
                <a:lnTo>
                  <a:pt x="92970" y="299467"/>
                </a:lnTo>
                <a:cubicBezTo>
                  <a:pt x="100405" y="299467"/>
                  <a:pt x="105067" y="292992"/>
                  <a:pt x="105067" y="286489"/>
                </a:cubicBezTo>
                <a:cubicBezTo>
                  <a:pt x="105067" y="279073"/>
                  <a:pt x="98546" y="274452"/>
                  <a:pt x="92970" y="274452"/>
                </a:cubicBezTo>
                <a:lnTo>
                  <a:pt x="55794" y="274452"/>
                </a:lnTo>
                <a:lnTo>
                  <a:pt x="55794" y="250350"/>
                </a:lnTo>
                <a:lnTo>
                  <a:pt x="92970" y="250350"/>
                </a:lnTo>
                <a:cubicBezTo>
                  <a:pt x="100405" y="250350"/>
                  <a:pt x="105067" y="244759"/>
                  <a:pt x="105067" y="237343"/>
                </a:cubicBezTo>
                <a:cubicBezTo>
                  <a:pt x="105067" y="230868"/>
                  <a:pt x="98546" y="225306"/>
                  <a:pt x="92970" y="225306"/>
                </a:cubicBezTo>
                <a:lnTo>
                  <a:pt x="55794" y="225306"/>
                </a:lnTo>
                <a:lnTo>
                  <a:pt x="55794" y="200262"/>
                </a:lnTo>
                <a:lnTo>
                  <a:pt x="92970" y="200262"/>
                </a:lnTo>
                <a:cubicBezTo>
                  <a:pt x="100405" y="200262"/>
                  <a:pt x="105067" y="194700"/>
                  <a:pt x="105067" y="188226"/>
                </a:cubicBezTo>
                <a:cubicBezTo>
                  <a:pt x="105067" y="180810"/>
                  <a:pt x="98546" y="175248"/>
                  <a:pt x="92970" y="175248"/>
                </a:cubicBezTo>
                <a:lnTo>
                  <a:pt x="55794" y="175248"/>
                </a:lnTo>
                <a:lnTo>
                  <a:pt x="55794" y="151116"/>
                </a:lnTo>
                <a:close/>
                <a:moveTo>
                  <a:pt x="44641" y="0"/>
                </a:moveTo>
                <a:cubicBezTo>
                  <a:pt x="31629" y="0"/>
                  <a:pt x="21391" y="5562"/>
                  <a:pt x="13956" y="16686"/>
                </a:cubicBezTo>
                <a:cubicBezTo>
                  <a:pt x="30" y="36167"/>
                  <a:pt x="9324" y="63065"/>
                  <a:pt x="32544" y="70481"/>
                </a:cubicBezTo>
                <a:lnTo>
                  <a:pt x="32544" y="287430"/>
                </a:lnTo>
                <a:cubicBezTo>
                  <a:pt x="32544" y="336135"/>
                  <a:pt x="73851" y="372745"/>
                  <a:pt x="119141" y="372745"/>
                </a:cubicBezTo>
                <a:cubicBezTo>
                  <a:pt x="129881" y="372745"/>
                  <a:pt x="140856" y="370684"/>
                  <a:pt x="151537" y="366241"/>
                </a:cubicBezTo>
                <a:cubicBezTo>
                  <a:pt x="182222" y="353263"/>
                  <a:pt x="203584" y="322657"/>
                  <a:pt x="203584" y="287430"/>
                </a:cubicBezTo>
                <a:lnTo>
                  <a:pt x="203584" y="70481"/>
                </a:lnTo>
                <a:cubicBezTo>
                  <a:pt x="210104" y="68627"/>
                  <a:pt x="217540" y="63978"/>
                  <a:pt x="222172" y="56562"/>
                </a:cubicBezTo>
                <a:cubicBezTo>
                  <a:pt x="232410" y="39876"/>
                  <a:pt x="227748" y="17627"/>
                  <a:pt x="211963" y="5562"/>
                </a:cubicBezTo>
                <a:cubicBezTo>
                  <a:pt x="205443" y="2795"/>
                  <a:pt x="198951" y="0"/>
                  <a:pt x="1905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300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woAAP0SAADYDAAATBUAABAAAAAmAAAACAAAAP//////////"/>
              </a:ext>
            </a:extLst>
          </p:cNvSpPr>
          <p:nvPr/>
        </p:nvSpPr>
        <p:spPr>
          <a:xfrm>
            <a:off x="1759585" y="3086735"/>
            <a:ext cx="328295" cy="375285"/>
          </a:xfrm>
          <a:custGeom>
            <a:avLst/>
            <a:gdLst/>
            <a:ahLst/>
            <a:cxnLst/>
            <a:rect l="0" t="0" r="328295" b="375285"/>
            <a:pathLst>
              <a:path w="328295" h="375285">
                <a:moveTo>
                  <a:pt x="278225" y="125576"/>
                </a:moveTo>
                <a:cubicBezTo>
                  <a:pt x="285642" y="138569"/>
                  <a:pt x="282846" y="155276"/>
                  <a:pt x="271719" y="167326"/>
                </a:cubicBezTo>
                <a:cubicBezTo>
                  <a:pt x="264213" y="174280"/>
                  <a:pt x="255265" y="177963"/>
                  <a:pt x="246199" y="177963"/>
                </a:cubicBezTo>
                <a:cubicBezTo>
                  <a:pt x="240724" y="177963"/>
                  <a:pt x="235249" y="176637"/>
                  <a:pt x="230009" y="173838"/>
                </a:cubicBezTo>
                <a:lnTo>
                  <a:pt x="278225" y="125622"/>
                </a:lnTo>
                <a:close/>
                <a:moveTo>
                  <a:pt x="177143" y="24602"/>
                </a:moveTo>
                <a:cubicBezTo>
                  <a:pt x="180145" y="24602"/>
                  <a:pt x="183177" y="25781"/>
                  <a:pt x="185473" y="28108"/>
                </a:cubicBezTo>
                <a:lnTo>
                  <a:pt x="212377" y="55012"/>
                </a:lnTo>
                <a:cubicBezTo>
                  <a:pt x="215056" y="57013"/>
                  <a:pt x="217734" y="58545"/>
                  <a:pt x="220737" y="58545"/>
                </a:cubicBezTo>
                <a:cubicBezTo>
                  <a:pt x="221914" y="58545"/>
                  <a:pt x="223151" y="58309"/>
                  <a:pt x="224446" y="57808"/>
                </a:cubicBezTo>
                <a:cubicBezTo>
                  <a:pt x="231451" y="55893"/>
                  <a:pt x="238722" y="54950"/>
                  <a:pt x="246051" y="54950"/>
                </a:cubicBezTo>
                <a:cubicBezTo>
                  <a:pt x="263831" y="54950"/>
                  <a:pt x="281933" y="60548"/>
                  <a:pt x="297681" y="71715"/>
                </a:cubicBezTo>
                <a:lnTo>
                  <a:pt x="178055" y="191341"/>
                </a:lnTo>
                <a:cubicBezTo>
                  <a:pt x="161365" y="170126"/>
                  <a:pt x="157656" y="144138"/>
                  <a:pt x="164162" y="118151"/>
                </a:cubicBezTo>
                <a:cubicBezTo>
                  <a:pt x="165074" y="113495"/>
                  <a:pt x="164162" y="109783"/>
                  <a:pt x="160453" y="106984"/>
                </a:cubicBezTo>
                <a:lnTo>
                  <a:pt x="153035" y="99566"/>
                </a:lnTo>
                <a:lnTo>
                  <a:pt x="133549" y="80080"/>
                </a:lnTo>
                <a:cubicBezTo>
                  <a:pt x="128927" y="75428"/>
                  <a:pt x="128927" y="67089"/>
                  <a:pt x="133549" y="62434"/>
                </a:cubicBezTo>
                <a:lnTo>
                  <a:pt x="168783" y="28108"/>
                </a:lnTo>
                <a:cubicBezTo>
                  <a:pt x="171109" y="25781"/>
                  <a:pt x="174111" y="24602"/>
                  <a:pt x="177143" y="24602"/>
                </a:cubicBezTo>
                <a:close/>
                <a:moveTo>
                  <a:pt x="37971" y="203803"/>
                </a:moveTo>
                <a:cubicBezTo>
                  <a:pt x="44212" y="203803"/>
                  <a:pt x="50099" y="209372"/>
                  <a:pt x="50099" y="215618"/>
                </a:cubicBezTo>
                <a:cubicBezTo>
                  <a:pt x="49157" y="222100"/>
                  <a:pt x="45448" y="226756"/>
                  <a:pt x="40827" y="227669"/>
                </a:cubicBezTo>
                <a:cubicBezTo>
                  <a:pt x="39502" y="228052"/>
                  <a:pt x="38207" y="228229"/>
                  <a:pt x="36971" y="228229"/>
                </a:cubicBezTo>
                <a:cubicBezTo>
                  <a:pt x="31908" y="228229"/>
                  <a:pt x="27463" y="225253"/>
                  <a:pt x="25991" y="219331"/>
                </a:cubicBezTo>
                <a:cubicBezTo>
                  <a:pt x="23195" y="212819"/>
                  <a:pt x="26904" y="206308"/>
                  <a:pt x="34321" y="204451"/>
                </a:cubicBezTo>
                <a:cubicBezTo>
                  <a:pt x="35528" y="204009"/>
                  <a:pt x="36735" y="203803"/>
                  <a:pt x="37971" y="203803"/>
                </a:cubicBezTo>
                <a:close/>
                <a:moveTo>
                  <a:pt x="170932" y="301712"/>
                </a:moveTo>
                <a:cubicBezTo>
                  <a:pt x="179674" y="301712"/>
                  <a:pt x="188652" y="303274"/>
                  <a:pt x="197542" y="306574"/>
                </a:cubicBezTo>
                <a:cubicBezTo>
                  <a:pt x="217028" y="313086"/>
                  <a:pt x="231864" y="329792"/>
                  <a:pt x="240194" y="350211"/>
                </a:cubicBezTo>
                <a:lnTo>
                  <a:pt x="103878" y="350211"/>
                </a:lnTo>
                <a:cubicBezTo>
                  <a:pt x="113238" y="320628"/>
                  <a:pt x="140525" y="301712"/>
                  <a:pt x="170932" y="301712"/>
                </a:cubicBezTo>
                <a:close/>
                <a:moveTo>
                  <a:pt x="177496" y="29"/>
                </a:moveTo>
                <a:cubicBezTo>
                  <a:pt x="168106" y="29"/>
                  <a:pt x="158598" y="3506"/>
                  <a:pt x="151181" y="10459"/>
                </a:cubicBezTo>
                <a:lnTo>
                  <a:pt x="115917" y="45723"/>
                </a:lnTo>
                <a:cubicBezTo>
                  <a:pt x="102023" y="58722"/>
                  <a:pt x="102023" y="81939"/>
                  <a:pt x="115917" y="97703"/>
                </a:cubicBezTo>
                <a:lnTo>
                  <a:pt x="127985" y="108840"/>
                </a:lnTo>
                <a:lnTo>
                  <a:pt x="53808" y="183017"/>
                </a:lnTo>
                <a:cubicBezTo>
                  <a:pt x="48627" y="180526"/>
                  <a:pt x="43211" y="179348"/>
                  <a:pt x="37883" y="179348"/>
                </a:cubicBezTo>
                <a:cubicBezTo>
                  <a:pt x="18338" y="179348"/>
                  <a:pt x="0" y="195200"/>
                  <a:pt x="0" y="215618"/>
                </a:cubicBezTo>
                <a:cubicBezTo>
                  <a:pt x="0" y="237245"/>
                  <a:pt x="17985" y="252890"/>
                  <a:pt x="38060" y="252890"/>
                </a:cubicBezTo>
                <a:cubicBezTo>
                  <a:pt x="42946" y="252890"/>
                  <a:pt x="47950" y="251948"/>
                  <a:pt x="52866" y="249944"/>
                </a:cubicBezTo>
                <a:lnTo>
                  <a:pt x="105732" y="302810"/>
                </a:lnTo>
                <a:cubicBezTo>
                  <a:pt x="89955" y="317712"/>
                  <a:pt x="77915" y="338130"/>
                  <a:pt x="76061" y="361348"/>
                </a:cubicBezTo>
                <a:cubicBezTo>
                  <a:pt x="74207" y="367830"/>
                  <a:pt x="80682" y="375255"/>
                  <a:pt x="87188" y="375255"/>
                </a:cubicBezTo>
                <a:lnTo>
                  <a:pt x="255029" y="375255"/>
                </a:lnTo>
                <a:cubicBezTo>
                  <a:pt x="262447" y="375255"/>
                  <a:pt x="268010" y="367830"/>
                  <a:pt x="267098" y="361348"/>
                </a:cubicBezTo>
                <a:cubicBezTo>
                  <a:pt x="260122" y="311023"/>
                  <a:pt x="216851" y="277522"/>
                  <a:pt x="170579" y="277522"/>
                </a:cubicBezTo>
                <a:cubicBezTo>
                  <a:pt x="155390" y="277522"/>
                  <a:pt x="139877" y="281147"/>
                  <a:pt x="125218" y="288925"/>
                </a:cubicBezTo>
                <a:lnTo>
                  <a:pt x="69556" y="233263"/>
                </a:lnTo>
                <a:cubicBezTo>
                  <a:pt x="74207" y="223957"/>
                  <a:pt x="74207" y="212819"/>
                  <a:pt x="71410" y="201682"/>
                </a:cubicBezTo>
                <a:lnTo>
                  <a:pt x="137258" y="135834"/>
                </a:lnTo>
                <a:lnTo>
                  <a:pt x="137258" y="135770"/>
                </a:lnTo>
                <a:cubicBezTo>
                  <a:pt x="136345" y="167326"/>
                  <a:pt x="146530" y="197026"/>
                  <a:pt x="168783" y="219331"/>
                </a:cubicBezTo>
                <a:cubicBezTo>
                  <a:pt x="171109" y="221629"/>
                  <a:pt x="174111" y="222807"/>
                  <a:pt x="177143" y="222807"/>
                </a:cubicBezTo>
                <a:cubicBezTo>
                  <a:pt x="180145" y="222807"/>
                  <a:pt x="183177" y="221629"/>
                  <a:pt x="185473" y="219331"/>
                </a:cubicBezTo>
                <a:lnTo>
                  <a:pt x="212377" y="192427"/>
                </a:lnTo>
                <a:cubicBezTo>
                  <a:pt x="222650" y="199501"/>
                  <a:pt x="234248" y="202919"/>
                  <a:pt x="245845" y="202919"/>
                </a:cubicBezTo>
                <a:cubicBezTo>
                  <a:pt x="261476" y="202919"/>
                  <a:pt x="277106" y="196702"/>
                  <a:pt x="289351" y="184975"/>
                </a:cubicBezTo>
                <a:cubicBezTo>
                  <a:pt x="309750" y="163614"/>
                  <a:pt x="312546" y="131144"/>
                  <a:pt x="296769" y="107927"/>
                </a:cubicBezTo>
                <a:lnTo>
                  <a:pt x="323673" y="81023"/>
                </a:lnTo>
                <a:cubicBezTo>
                  <a:pt x="328295" y="75428"/>
                  <a:pt x="328295" y="68946"/>
                  <a:pt x="323673" y="62434"/>
                </a:cubicBezTo>
                <a:cubicBezTo>
                  <a:pt x="301979" y="40748"/>
                  <a:pt x="273662" y="31114"/>
                  <a:pt x="245522" y="31114"/>
                </a:cubicBezTo>
                <a:cubicBezTo>
                  <a:pt x="238751" y="31114"/>
                  <a:pt x="232011" y="31644"/>
                  <a:pt x="225358" y="32734"/>
                </a:cubicBezTo>
                <a:lnTo>
                  <a:pt x="203105" y="10481"/>
                </a:lnTo>
                <a:cubicBezTo>
                  <a:pt x="196158" y="3506"/>
                  <a:pt x="186886" y="29"/>
                  <a:pt x="17749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300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QoAAAcWAAD4DAAAVBgAABAAAAAmAAAACAAAAP//////////"/>
              </a:ext>
            </a:extLst>
          </p:cNvSpPr>
          <p:nvPr/>
        </p:nvSpPr>
        <p:spPr>
          <a:xfrm>
            <a:off x="1735455" y="3580765"/>
            <a:ext cx="372745" cy="374015"/>
          </a:xfrm>
          <a:custGeom>
            <a:avLst/>
            <a:gdLst/>
            <a:ahLst/>
            <a:cxnLst/>
            <a:rect l="0" t="0" r="372745" b="374015"/>
            <a:pathLst>
              <a:path w="372745" h="374015">
                <a:moveTo>
                  <a:pt x="186784" y="24751"/>
                </a:moveTo>
                <a:cubicBezTo>
                  <a:pt x="202352" y="24751"/>
                  <a:pt x="216301" y="34493"/>
                  <a:pt x="221598" y="50386"/>
                </a:cubicBezTo>
                <a:cubicBezTo>
                  <a:pt x="227160" y="70782"/>
                  <a:pt x="216949" y="90266"/>
                  <a:pt x="196554" y="95828"/>
                </a:cubicBezTo>
                <a:cubicBezTo>
                  <a:pt x="193317" y="96800"/>
                  <a:pt x="190021" y="97270"/>
                  <a:pt x="186725" y="97270"/>
                </a:cubicBezTo>
                <a:cubicBezTo>
                  <a:pt x="171334" y="97270"/>
                  <a:pt x="156649" y="86999"/>
                  <a:pt x="152058" y="71724"/>
                </a:cubicBezTo>
                <a:cubicBezTo>
                  <a:pt x="145584" y="52240"/>
                  <a:pt x="156708" y="31844"/>
                  <a:pt x="176160" y="26282"/>
                </a:cubicBezTo>
                <a:cubicBezTo>
                  <a:pt x="179751" y="25252"/>
                  <a:pt x="183311" y="24751"/>
                  <a:pt x="186784" y="24751"/>
                </a:cubicBezTo>
                <a:close/>
                <a:moveTo>
                  <a:pt x="186961" y="174204"/>
                </a:moveTo>
                <a:cubicBezTo>
                  <a:pt x="206619" y="174204"/>
                  <a:pt x="224365" y="190097"/>
                  <a:pt x="224365" y="210788"/>
                </a:cubicBezTo>
                <a:cubicBezTo>
                  <a:pt x="223452" y="226563"/>
                  <a:pt x="212328" y="240455"/>
                  <a:pt x="198408" y="245105"/>
                </a:cubicBezTo>
                <a:cubicBezTo>
                  <a:pt x="194465" y="246370"/>
                  <a:pt x="190521" y="246959"/>
                  <a:pt x="186725" y="246959"/>
                </a:cubicBezTo>
                <a:cubicBezTo>
                  <a:pt x="170981" y="246959"/>
                  <a:pt x="157473" y="236687"/>
                  <a:pt x="153000" y="221000"/>
                </a:cubicBezTo>
                <a:cubicBezTo>
                  <a:pt x="147438" y="201517"/>
                  <a:pt x="157620" y="182063"/>
                  <a:pt x="177102" y="175558"/>
                </a:cubicBezTo>
                <a:cubicBezTo>
                  <a:pt x="180398" y="174646"/>
                  <a:pt x="183694" y="174204"/>
                  <a:pt x="186961" y="174204"/>
                </a:cubicBezTo>
                <a:close/>
                <a:moveTo>
                  <a:pt x="61182" y="275213"/>
                </a:moveTo>
                <a:cubicBezTo>
                  <a:pt x="80752" y="275213"/>
                  <a:pt x="98292" y="290517"/>
                  <a:pt x="98292" y="311855"/>
                </a:cubicBezTo>
                <a:cubicBezTo>
                  <a:pt x="97350" y="328543"/>
                  <a:pt x="87168" y="341522"/>
                  <a:pt x="71394" y="346172"/>
                </a:cubicBezTo>
                <a:cubicBezTo>
                  <a:pt x="67833" y="347202"/>
                  <a:pt x="64243" y="347673"/>
                  <a:pt x="60770" y="347673"/>
                </a:cubicBezTo>
                <a:cubicBezTo>
                  <a:pt x="45261" y="347673"/>
                  <a:pt x="31429" y="337961"/>
                  <a:pt x="26897" y="322068"/>
                </a:cubicBezTo>
                <a:cubicBezTo>
                  <a:pt x="20394" y="302584"/>
                  <a:pt x="31518" y="282188"/>
                  <a:pt x="51000" y="276626"/>
                </a:cubicBezTo>
                <a:cubicBezTo>
                  <a:pt x="54413" y="275684"/>
                  <a:pt x="57827" y="275213"/>
                  <a:pt x="61182" y="275213"/>
                </a:cubicBezTo>
                <a:close/>
                <a:moveTo>
                  <a:pt x="312445" y="275213"/>
                </a:moveTo>
                <a:cubicBezTo>
                  <a:pt x="331986" y="275213"/>
                  <a:pt x="349555" y="290517"/>
                  <a:pt x="349555" y="311855"/>
                </a:cubicBezTo>
                <a:cubicBezTo>
                  <a:pt x="348613" y="328543"/>
                  <a:pt x="338431" y="341522"/>
                  <a:pt x="323569" y="346172"/>
                </a:cubicBezTo>
                <a:cubicBezTo>
                  <a:pt x="319832" y="347202"/>
                  <a:pt x="316124" y="347673"/>
                  <a:pt x="312533" y="347673"/>
                </a:cubicBezTo>
                <a:cubicBezTo>
                  <a:pt x="296524" y="347673"/>
                  <a:pt x="282692" y="337961"/>
                  <a:pt x="278160" y="322068"/>
                </a:cubicBezTo>
                <a:cubicBezTo>
                  <a:pt x="272598" y="302584"/>
                  <a:pt x="282781" y="282188"/>
                  <a:pt x="302263" y="276626"/>
                </a:cubicBezTo>
                <a:cubicBezTo>
                  <a:pt x="305676" y="275684"/>
                  <a:pt x="309090" y="275213"/>
                  <a:pt x="312445" y="275213"/>
                </a:cubicBezTo>
                <a:close/>
                <a:moveTo>
                  <a:pt x="186696" y="0"/>
                </a:moveTo>
                <a:cubicBezTo>
                  <a:pt x="167067" y="0"/>
                  <a:pt x="147761" y="9064"/>
                  <a:pt x="136284" y="26282"/>
                </a:cubicBezTo>
                <a:cubicBezTo>
                  <a:pt x="112182" y="62453"/>
                  <a:pt x="131664" y="110662"/>
                  <a:pt x="175248" y="119933"/>
                </a:cubicBezTo>
                <a:lnTo>
                  <a:pt x="175248" y="151454"/>
                </a:lnTo>
                <a:cubicBezTo>
                  <a:pt x="135372" y="159812"/>
                  <a:pt x="114978" y="203371"/>
                  <a:pt x="133518" y="238600"/>
                </a:cubicBezTo>
                <a:lnTo>
                  <a:pt x="101058" y="265501"/>
                </a:lnTo>
                <a:cubicBezTo>
                  <a:pt x="89022" y="256230"/>
                  <a:pt x="76043" y="251580"/>
                  <a:pt x="61211" y="251580"/>
                </a:cubicBezTo>
                <a:cubicBezTo>
                  <a:pt x="27810" y="251580"/>
                  <a:pt x="0" y="279422"/>
                  <a:pt x="0" y="312797"/>
                </a:cubicBezTo>
                <a:cubicBezTo>
                  <a:pt x="0" y="346172"/>
                  <a:pt x="27810" y="373985"/>
                  <a:pt x="61211" y="373985"/>
                </a:cubicBezTo>
                <a:cubicBezTo>
                  <a:pt x="94584" y="373985"/>
                  <a:pt x="122394" y="347085"/>
                  <a:pt x="122394" y="312797"/>
                </a:cubicBezTo>
                <a:cubicBezTo>
                  <a:pt x="122394" y="302584"/>
                  <a:pt x="120540" y="293313"/>
                  <a:pt x="115890" y="284984"/>
                </a:cubicBezTo>
                <a:lnTo>
                  <a:pt x="148350" y="258084"/>
                </a:lnTo>
                <a:cubicBezTo>
                  <a:pt x="159945" y="267355"/>
                  <a:pt x="173835" y="272005"/>
                  <a:pt x="187637" y="272005"/>
                </a:cubicBezTo>
                <a:cubicBezTo>
                  <a:pt x="201440" y="272005"/>
                  <a:pt x="215094" y="267355"/>
                  <a:pt x="226219" y="258084"/>
                </a:cubicBezTo>
                <a:lnTo>
                  <a:pt x="258679" y="284984"/>
                </a:lnTo>
                <a:cubicBezTo>
                  <a:pt x="244788" y="311855"/>
                  <a:pt x="252204" y="345231"/>
                  <a:pt x="278160" y="363802"/>
                </a:cubicBezTo>
                <a:cubicBezTo>
                  <a:pt x="288490" y="370689"/>
                  <a:pt x="300261" y="373985"/>
                  <a:pt x="311886" y="373985"/>
                </a:cubicBezTo>
                <a:cubicBezTo>
                  <a:pt x="331544" y="373985"/>
                  <a:pt x="350879" y="364567"/>
                  <a:pt x="362533" y="347085"/>
                </a:cubicBezTo>
                <a:cubicBezTo>
                  <a:pt x="369949" y="337814"/>
                  <a:pt x="372715" y="325776"/>
                  <a:pt x="372715" y="313709"/>
                </a:cubicBezTo>
                <a:cubicBezTo>
                  <a:pt x="372715" y="277568"/>
                  <a:pt x="346759" y="251580"/>
                  <a:pt x="312445" y="251580"/>
                </a:cubicBezTo>
                <a:cubicBezTo>
                  <a:pt x="297613" y="251580"/>
                  <a:pt x="284635" y="256230"/>
                  <a:pt x="273511" y="265501"/>
                </a:cubicBezTo>
                <a:lnTo>
                  <a:pt x="241080" y="238600"/>
                </a:lnTo>
                <a:cubicBezTo>
                  <a:pt x="259620" y="202459"/>
                  <a:pt x="238284" y="158871"/>
                  <a:pt x="199350" y="151454"/>
                </a:cubicBezTo>
                <a:lnTo>
                  <a:pt x="199350" y="119933"/>
                </a:lnTo>
                <a:cubicBezTo>
                  <a:pt x="221598" y="115283"/>
                  <a:pt x="238284" y="99537"/>
                  <a:pt x="245700" y="78199"/>
                </a:cubicBezTo>
                <a:cubicBezTo>
                  <a:pt x="254058" y="53153"/>
                  <a:pt x="244788" y="25340"/>
                  <a:pt x="221598" y="10507"/>
                </a:cubicBezTo>
                <a:cubicBezTo>
                  <a:pt x="211004" y="3443"/>
                  <a:pt x="198791" y="0"/>
                  <a:pt x="1866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300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hgAAFkQAACgGgAAoxIAABAAAAAmAAAACAAAAP//////////"/>
              </a:ext>
            </a:extLst>
          </p:cNvSpPr>
          <p:nvPr/>
        </p:nvSpPr>
        <p:spPr>
          <a:xfrm>
            <a:off x="3953510" y="2657475"/>
            <a:ext cx="374650" cy="372110"/>
          </a:xfrm>
          <a:custGeom>
            <a:avLst/>
            <a:gdLst/>
            <a:ahLst/>
            <a:cxnLst/>
            <a:rect l="0" t="0" r="374650" b="372110"/>
            <a:pathLst>
              <a:path w="374650" h="372110">
                <a:moveTo>
                  <a:pt x="274490" y="29416"/>
                </a:moveTo>
                <a:lnTo>
                  <a:pt x="343098" y="98024"/>
                </a:lnTo>
                <a:lnTo>
                  <a:pt x="100160" y="340962"/>
                </a:lnTo>
                <a:lnTo>
                  <a:pt x="31552" y="273155"/>
                </a:lnTo>
                <a:lnTo>
                  <a:pt x="74200" y="230507"/>
                </a:lnTo>
                <a:lnTo>
                  <a:pt x="100160" y="255565"/>
                </a:lnTo>
                <a:cubicBezTo>
                  <a:pt x="102485" y="257859"/>
                  <a:pt x="105487" y="259036"/>
                  <a:pt x="108489" y="259036"/>
                </a:cubicBezTo>
                <a:cubicBezTo>
                  <a:pt x="111521" y="259036"/>
                  <a:pt x="114523" y="257859"/>
                  <a:pt x="116848" y="255565"/>
                </a:cubicBezTo>
                <a:cubicBezTo>
                  <a:pt x="121499" y="250917"/>
                  <a:pt x="121499" y="243504"/>
                  <a:pt x="116848" y="237944"/>
                </a:cubicBezTo>
                <a:lnTo>
                  <a:pt x="91801" y="212897"/>
                </a:lnTo>
                <a:lnTo>
                  <a:pt x="123353" y="181345"/>
                </a:lnTo>
                <a:lnTo>
                  <a:pt x="148371" y="207352"/>
                </a:lnTo>
                <a:cubicBezTo>
                  <a:pt x="150696" y="209676"/>
                  <a:pt x="153933" y="210823"/>
                  <a:pt x="157171" y="210823"/>
                </a:cubicBezTo>
                <a:cubicBezTo>
                  <a:pt x="160438" y="210823"/>
                  <a:pt x="163676" y="209676"/>
                  <a:pt x="166001" y="207352"/>
                </a:cubicBezTo>
                <a:cubicBezTo>
                  <a:pt x="170622" y="202734"/>
                  <a:pt x="170622" y="194380"/>
                  <a:pt x="166001" y="189761"/>
                </a:cubicBezTo>
                <a:lnTo>
                  <a:pt x="140041" y="164729"/>
                </a:lnTo>
                <a:lnTo>
                  <a:pt x="171564" y="133206"/>
                </a:lnTo>
                <a:lnTo>
                  <a:pt x="197523" y="158257"/>
                </a:lnTo>
                <a:cubicBezTo>
                  <a:pt x="199849" y="160551"/>
                  <a:pt x="202851" y="161728"/>
                  <a:pt x="205853" y="161728"/>
                </a:cubicBezTo>
                <a:cubicBezTo>
                  <a:pt x="208885" y="161728"/>
                  <a:pt x="211887" y="160551"/>
                  <a:pt x="214212" y="158257"/>
                </a:cubicBezTo>
                <a:cubicBezTo>
                  <a:pt x="218862" y="153609"/>
                  <a:pt x="218862" y="146197"/>
                  <a:pt x="214212" y="141549"/>
                </a:cubicBezTo>
                <a:lnTo>
                  <a:pt x="189165" y="115604"/>
                </a:lnTo>
                <a:lnTo>
                  <a:pt x="220717" y="84052"/>
                </a:lnTo>
                <a:lnTo>
                  <a:pt x="245734" y="110045"/>
                </a:lnTo>
                <a:cubicBezTo>
                  <a:pt x="248060" y="112368"/>
                  <a:pt x="251297" y="113516"/>
                  <a:pt x="254535" y="113516"/>
                </a:cubicBezTo>
                <a:cubicBezTo>
                  <a:pt x="257802" y="113516"/>
                  <a:pt x="261039" y="112368"/>
                  <a:pt x="263365" y="110045"/>
                </a:cubicBezTo>
                <a:cubicBezTo>
                  <a:pt x="267986" y="105426"/>
                  <a:pt x="267986" y="97072"/>
                  <a:pt x="263365" y="92454"/>
                </a:cubicBezTo>
                <a:lnTo>
                  <a:pt x="237405" y="67421"/>
                </a:lnTo>
                <a:lnTo>
                  <a:pt x="274490" y="29416"/>
                </a:lnTo>
                <a:close/>
                <a:moveTo>
                  <a:pt x="275403" y="0"/>
                </a:moveTo>
                <a:cubicBezTo>
                  <a:pt x="272400" y="0"/>
                  <a:pt x="269398" y="1147"/>
                  <a:pt x="267073" y="3471"/>
                </a:cubicBezTo>
                <a:lnTo>
                  <a:pt x="213299" y="56302"/>
                </a:lnTo>
                <a:lnTo>
                  <a:pt x="209561" y="60040"/>
                </a:lnTo>
                <a:lnTo>
                  <a:pt x="165059" y="105426"/>
                </a:lnTo>
                <a:lnTo>
                  <a:pt x="161351" y="108191"/>
                </a:lnTo>
                <a:lnTo>
                  <a:pt x="115906" y="153636"/>
                </a:lnTo>
                <a:lnTo>
                  <a:pt x="112198" y="157344"/>
                </a:lnTo>
                <a:lnTo>
                  <a:pt x="67695" y="202734"/>
                </a:lnTo>
                <a:lnTo>
                  <a:pt x="63987" y="206442"/>
                </a:lnTo>
                <a:lnTo>
                  <a:pt x="4650" y="264831"/>
                </a:lnTo>
                <a:cubicBezTo>
                  <a:pt x="0" y="269449"/>
                  <a:pt x="0" y="277803"/>
                  <a:pt x="4650" y="282421"/>
                </a:cubicBezTo>
                <a:lnTo>
                  <a:pt x="90888" y="368659"/>
                </a:lnTo>
                <a:cubicBezTo>
                  <a:pt x="93214" y="370933"/>
                  <a:pt x="96216" y="372081"/>
                  <a:pt x="99218" y="372081"/>
                </a:cubicBezTo>
                <a:cubicBezTo>
                  <a:pt x="102250" y="372081"/>
                  <a:pt x="105252" y="370933"/>
                  <a:pt x="107577" y="368610"/>
                </a:cubicBezTo>
                <a:lnTo>
                  <a:pt x="369058" y="107129"/>
                </a:lnTo>
                <a:cubicBezTo>
                  <a:pt x="374621" y="101720"/>
                  <a:pt x="374621" y="93366"/>
                  <a:pt x="370000" y="88747"/>
                </a:cubicBezTo>
                <a:lnTo>
                  <a:pt x="283762" y="3471"/>
                </a:lnTo>
                <a:cubicBezTo>
                  <a:pt x="281436" y="1147"/>
                  <a:pt x="278434" y="0"/>
                  <a:pt x="27540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7" name="Google Shape;13010;p74"/>
          <p:cNvGrpSpPr>
            <a:extLst>
              <a:ext uri="smNativeData">
                <pr:smNativeData xmlns:pr="smNativeData" xmlns="smNativeData" val="SMDATA_6_r2NKZxMAAAAlAAAAAQAAAA8BAAAAkAAAAEgAAACQAAAASAAAAAAAAAAAAAAAAAAAABcAAAAUAAAAAAAAAAAAAAD/fwAA/38AAAAAAAAJAAAABAAAAIceAAAfAAAAVAAAAAAAAAAAAAAAAAAAAAAAAAAAAAAAAAAAAAAAAAAAAAAAAAAAAAAAAAAAAAAAAAAAAAAAAAAAAAAAAAAAAAAAAAAAAAAAAAAAAAAAAAAAAAAAAAAAACEAAAAYAAAAFAAAAJAHAAAUCAAAAQoAAF8KAAAQAAAAJgAAAAgAAAD/////AAAAAA=="/>
              </a:ext>
            </a:extLst>
          </p:cNvGrpSpPr>
          <p:nvPr/>
        </p:nvGrpSpPr>
        <p:grpSpPr>
          <a:xfrm>
            <a:off x="1229360" y="1313180"/>
            <a:ext cx="396875" cy="372745"/>
            <a:chOff x="1229360" y="1313180"/>
            <a:chExt cx="396875" cy="372745"/>
          </a:xfrm>
        </p:grpSpPr>
        <p:sp>
          <p:nvSpPr>
            <p:cNvPr id="20" name="Google Shape;1301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AgAAIoIAAB4CQAA6QkAAAAAAAAmAAAACAAAAP//////////"/>
                </a:ext>
              </a:extLst>
            </p:cNvSpPr>
            <p:nvPr/>
          </p:nvSpPr>
          <p:spPr>
            <a:xfrm>
              <a:off x="1315720" y="1388110"/>
              <a:ext cx="223520" cy="222885"/>
            </a:xfrm>
            <a:custGeom>
              <a:avLst/>
              <a:gdLst/>
              <a:ahLst/>
              <a:cxnLst/>
              <a:rect l="0" t="0" r="223520" b="222885"/>
              <a:pathLst>
                <a:path w="223520" h="222885">
                  <a:moveTo>
                    <a:pt x="111304" y="23620"/>
                  </a:moveTo>
                  <a:cubicBezTo>
                    <a:pt x="159523" y="23620"/>
                    <a:pt x="198469" y="62440"/>
                    <a:pt x="198469" y="110532"/>
                  </a:cubicBezTo>
                  <a:cubicBezTo>
                    <a:pt x="199411" y="158595"/>
                    <a:pt x="159523" y="198354"/>
                    <a:pt x="111304" y="198354"/>
                  </a:cubicBezTo>
                  <a:cubicBezTo>
                    <a:pt x="71416" y="198354"/>
                    <a:pt x="38033" y="172474"/>
                    <a:pt x="27848" y="136412"/>
                  </a:cubicBezTo>
                  <a:cubicBezTo>
                    <a:pt x="10215" y="80016"/>
                    <a:pt x="51957" y="23620"/>
                    <a:pt x="111304" y="23620"/>
                  </a:cubicBezTo>
                  <a:close/>
                  <a:moveTo>
                    <a:pt x="112128" y="29"/>
                  </a:moveTo>
                  <a:cubicBezTo>
                    <a:pt x="97056" y="29"/>
                    <a:pt x="81984" y="3080"/>
                    <a:pt x="67707" y="8832"/>
                  </a:cubicBezTo>
                  <a:cubicBezTo>
                    <a:pt x="27848" y="25469"/>
                    <a:pt x="0" y="65228"/>
                    <a:pt x="0" y="111442"/>
                  </a:cubicBezTo>
                  <a:cubicBezTo>
                    <a:pt x="0" y="148413"/>
                    <a:pt x="18546" y="182627"/>
                    <a:pt x="49161" y="203900"/>
                  </a:cubicBezTo>
                  <a:cubicBezTo>
                    <a:pt x="68678" y="216840"/>
                    <a:pt x="90079" y="222885"/>
                    <a:pt x="111157" y="222885"/>
                  </a:cubicBezTo>
                  <a:cubicBezTo>
                    <a:pt x="126170" y="222885"/>
                    <a:pt x="141006" y="219833"/>
                    <a:pt x="154901" y="214052"/>
                  </a:cubicBezTo>
                  <a:cubicBezTo>
                    <a:pt x="195701" y="196506"/>
                    <a:pt x="223520" y="157656"/>
                    <a:pt x="223520" y="111442"/>
                  </a:cubicBezTo>
                  <a:cubicBezTo>
                    <a:pt x="223520" y="73532"/>
                    <a:pt x="204032" y="39348"/>
                    <a:pt x="173447" y="19013"/>
                  </a:cubicBezTo>
                  <a:cubicBezTo>
                    <a:pt x="154489" y="6044"/>
                    <a:pt x="133294" y="29"/>
                    <a:pt x="11212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1301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AcAABQIAAABCgAAXwoAAAAAAAAmAAAACAAAAP//////////"/>
                </a:ext>
              </a:extLst>
            </p:cNvSpPr>
            <p:nvPr/>
          </p:nvSpPr>
          <p:spPr>
            <a:xfrm>
              <a:off x="1229360" y="1313180"/>
              <a:ext cx="396875" cy="372745"/>
            </a:xfrm>
            <a:custGeom>
              <a:avLst/>
              <a:gdLst/>
              <a:ahLst/>
              <a:cxnLst/>
              <a:rect l="0" t="0" r="396875" b="372745"/>
              <a:pathLst>
                <a:path w="396875" h="372745">
                  <a:moveTo>
                    <a:pt x="97298" y="24022"/>
                  </a:moveTo>
                  <a:cubicBezTo>
                    <a:pt x="110924" y="24022"/>
                    <a:pt x="124580" y="28432"/>
                    <a:pt x="135381" y="37253"/>
                  </a:cubicBezTo>
                  <a:cubicBezTo>
                    <a:pt x="96444" y="52984"/>
                    <a:pt x="63982" y="85416"/>
                    <a:pt x="47295" y="125257"/>
                  </a:cubicBezTo>
                  <a:cubicBezTo>
                    <a:pt x="26899" y="96530"/>
                    <a:pt x="31549" y="55777"/>
                    <a:pt x="63070" y="34460"/>
                  </a:cubicBezTo>
                  <a:cubicBezTo>
                    <a:pt x="73106" y="27492"/>
                    <a:pt x="85202" y="24022"/>
                    <a:pt x="97298" y="24022"/>
                  </a:cubicBezTo>
                  <a:close/>
                  <a:moveTo>
                    <a:pt x="297281" y="24198"/>
                  </a:moveTo>
                  <a:cubicBezTo>
                    <a:pt x="316999" y="24198"/>
                    <a:pt x="336571" y="33431"/>
                    <a:pt x="348637" y="52073"/>
                  </a:cubicBezTo>
                  <a:cubicBezTo>
                    <a:pt x="364412" y="74302"/>
                    <a:pt x="362558" y="103940"/>
                    <a:pt x="346783" y="125257"/>
                  </a:cubicBezTo>
                  <a:cubicBezTo>
                    <a:pt x="331038" y="85416"/>
                    <a:pt x="299517" y="52984"/>
                    <a:pt x="258697" y="37253"/>
                  </a:cubicBezTo>
                  <a:cubicBezTo>
                    <a:pt x="270057" y="28550"/>
                    <a:pt x="283713" y="24198"/>
                    <a:pt x="297281" y="24198"/>
                  </a:cubicBezTo>
                  <a:close/>
                  <a:moveTo>
                    <a:pt x="196068" y="49573"/>
                  </a:moveTo>
                  <a:cubicBezTo>
                    <a:pt x="214462" y="49573"/>
                    <a:pt x="232739" y="53190"/>
                    <a:pt x="249426" y="60423"/>
                  </a:cubicBezTo>
                  <a:cubicBezTo>
                    <a:pt x="299517" y="80800"/>
                    <a:pt x="332892" y="129874"/>
                    <a:pt x="332892" y="186387"/>
                  </a:cubicBezTo>
                  <a:cubicBezTo>
                    <a:pt x="334746" y="261424"/>
                    <a:pt x="272617" y="322553"/>
                    <a:pt x="197510" y="322553"/>
                  </a:cubicBezTo>
                  <a:cubicBezTo>
                    <a:pt x="122402" y="322553"/>
                    <a:pt x="60274" y="261424"/>
                    <a:pt x="59362" y="186387"/>
                  </a:cubicBezTo>
                  <a:cubicBezTo>
                    <a:pt x="59362" y="140077"/>
                    <a:pt x="82524" y="98383"/>
                    <a:pt x="119636" y="72449"/>
                  </a:cubicBezTo>
                  <a:cubicBezTo>
                    <a:pt x="142621" y="57130"/>
                    <a:pt x="169492" y="49573"/>
                    <a:pt x="196068" y="49573"/>
                  </a:cubicBezTo>
                  <a:close/>
                  <a:moveTo>
                    <a:pt x="96592" y="29"/>
                  </a:moveTo>
                  <a:cubicBezTo>
                    <a:pt x="69074" y="29"/>
                    <a:pt x="41526" y="12849"/>
                    <a:pt x="24133" y="38165"/>
                  </a:cubicBezTo>
                  <a:cubicBezTo>
                    <a:pt x="0" y="73390"/>
                    <a:pt x="5562" y="122464"/>
                    <a:pt x="38024" y="151191"/>
                  </a:cubicBezTo>
                  <a:cubicBezTo>
                    <a:pt x="24133" y="215114"/>
                    <a:pt x="50091" y="280889"/>
                    <a:pt x="102919" y="318848"/>
                  </a:cubicBezTo>
                  <a:lnTo>
                    <a:pt x="84378" y="354985"/>
                  </a:lnTo>
                  <a:cubicBezTo>
                    <a:pt x="81611" y="360542"/>
                    <a:pt x="84378" y="367952"/>
                    <a:pt x="90882" y="371657"/>
                  </a:cubicBezTo>
                  <a:cubicBezTo>
                    <a:pt x="92324" y="372392"/>
                    <a:pt x="93854" y="372745"/>
                    <a:pt x="95355" y="372745"/>
                  </a:cubicBezTo>
                  <a:cubicBezTo>
                    <a:pt x="99652" y="372745"/>
                    <a:pt x="103890" y="369951"/>
                    <a:pt x="106627" y="365188"/>
                  </a:cubicBezTo>
                  <a:lnTo>
                    <a:pt x="124257" y="330904"/>
                  </a:lnTo>
                  <a:cubicBezTo>
                    <a:pt x="146977" y="342018"/>
                    <a:pt x="171316" y="347575"/>
                    <a:pt x="195656" y="347575"/>
                  </a:cubicBezTo>
                  <a:cubicBezTo>
                    <a:pt x="219995" y="347575"/>
                    <a:pt x="244334" y="342018"/>
                    <a:pt x="267055" y="330904"/>
                  </a:cubicBezTo>
                  <a:lnTo>
                    <a:pt x="283742" y="365188"/>
                  </a:lnTo>
                  <a:cubicBezTo>
                    <a:pt x="286538" y="370098"/>
                    <a:pt x="291483" y="372333"/>
                    <a:pt x="296133" y="372333"/>
                  </a:cubicBezTo>
                  <a:cubicBezTo>
                    <a:pt x="297634" y="372333"/>
                    <a:pt x="299076" y="372098"/>
                    <a:pt x="300430" y="371657"/>
                  </a:cubicBezTo>
                  <a:cubicBezTo>
                    <a:pt x="305992" y="367952"/>
                    <a:pt x="308788" y="360542"/>
                    <a:pt x="305992" y="354985"/>
                  </a:cubicBezTo>
                  <a:lnTo>
                    <a:pt x="287451" y="318848"/>
                  </a:lnTo>
                  <a:cubicBezTo>
                    <a:pt x="341221" y="281800"/>
                    <a:pt x="367179" y="216025"/>
                    <a:pt x="352346" y="151191"/>
                  </a:cubicBezTo>
                  <a:cubicBezTo>
                    <a:pt x="396875" y="114143"/>
                    <a:pt x="393166" y="46515"/>
                    <a:pt x="345871" y="15025"/>
                  </a:cubicBezTo>
                  <a:cubicBezTo>
                    <a:pt x="330891" y="5027"/>
                    <a:pt x="313673" y="147"/>
                    <a:pt x="296604" y="147"/>
                  </a:cubicBezTo>
                  <a:cubicBezTo>
                    <a:pt x="272470" y="147"/>
                    <a:pt x="248661" y="9938"/>
                    <a:pt x="231826" y="28903"/>
                  </a:cubicBezTo>
                  <a:cubicBezTo>
                    <a:pt x="220231" y="26609"/>
                    <a:pt x="208399" y="25433"/>
                    <a:pt x="196568" y="25433"/>
                  </a:cubicBezTo>
                  <a:cubicBezTo>
                    <a:pt x="184766" y="25433"/>
                    <a:pt x="172935" y="26609"/>
                    <a:pt x="161339" y="28903"/>
                  </a:cubicBezTo>
                  <a:cubicBezTo>
                    <a:pt x="144152" y="9585"/>
                    <a:pt x="120372" y="29"/>
                    <a:pt x="9659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301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BA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gAAOEIAAAnCQAAWgkAAAAAAAAmAAAACAAAAP//////////"/>
                </a:ext>
              </a:extLst>
            </p:cNvSpPr>
            <p:nvPr/>
          </p:nvSpPr>
          <p:spPr>
            <a:xfrm>
              <a:off x="1418590" y="1443355"/>
              <a:ext cx="69215" cy="76835"/>
            </a:xfrm>
            <a:custGeom>
              <a:avLst/>
              <a:gdLst/>
              <a:ahLst/>
              <a:cxnLst/>
              <a:rect l="0" t="0" r="69215" b="76835"/>
              <a:pathLst>
                <a:path w="69215" h="76835">
                  <a:moveTo>
                    <a:pt x="12941" y="0"/>
                  </a:moveTo>
                  <a:cubicBezTo>
                    <a:pt x="5533" y="0"/>
                    <a:pt x="0" y="5551"/>
                    <a:pt x="0" y="12042"/>
                  </a:cubicBezTo>
                  <a:lnTo>
                    <a:pt x="0" y="65703"/>
                  </a:lnTo>
                  <a:cubicBezTo>
                    <a:pt x="0" y="72194"/>
                    <a:pt x="5533" y="76805"/>
                    <a:pt x="12941" y="76805"/>
                  </a:cubicBezTo>
                  <a:lnTo>
                    <a:pt x="56273" y="76805"/>
                  </a:lnTo>
                  <a:cubicBezTo>
                    <a:pt x="63652" y="76805"/>
                    <a:pt x="69185" y="71254"/>
                    <a:pt x="69185" y="65703"/>
                  </a:cubicBezTo>
                  <a:cubicBezTo>
                    <a:pt x="69185" y="57391"/>
                    <a:pt x="63652" y="52750"/>
                    <a:pt x="56273" y="52750"/>
                  </a:cubicBezTo>
                  <a:lnTo>
                    <a:pt x="24008" y="52750"/>
                  </a:lnTo>
                  <a:lnTo>
                    <a:pt x="24008" y="12042"/>
                  </a:lnTo>
                  <a:cubicBezTo>
                    <a:pt x="24008" y="5551"/>
                    <a:pt x="18474" y="0"/>
                    <a:pt x="129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1" name="Google Shape;13014;p74"/>
          <p:cNvGrpSpPr>
            <a:extLst>
              <a:ext uri="smNativeData">
                <pr:smNativeData xmlns:pr="smNativeData" xmlns="smNativeData" val="SMDATA_6_r2NKZxMAAAAlAAAAAQAAAA8BAAAAkAAAAEgAAACQAAAASAAAAAAAAAAAAAAAAAAAABcAAAAUAAAAAAAAAAAAAAD/fwAA/38AAAAAAAAJAAAABAAAALDMYeQfAAAAVAAAAAAAAAAAAAAAAAAAAAAAAAAAAAAAAAAAAAAAAAAAAAAAAAAAAAAAAAAAAAAAAAAAAAAAAAAAAAAAAAAAAAAAAAAAAAAAAAAAAAAAAAAAAAAAAAAAACEAAAAYAAAAFAAAAPMHAADdCgAABAoAABoNAAAQAAAAJgAAAAgAAAD/////AAAAAA=="/>
              </a:ext>
            </a:extLst>
          </p:cNvGrpSpPr>
          <p:nvPr/>
        </p:nvGrpSpPr>
        <p:grpSpPr>
          <a:xfrm>
            <a:off x="1292225" y="1765935"/>
            <a:ext cx="335915" cy="363855"/>
            <a:chOff x="1292225" y="1765935"/>
            <a:chExt cx="335915" cy="363855"/>
          </a:xfrm>
        </p:grpSpPr>
        <p:sp>
          <p:nvSpPr>
            <p:cNvPr id="23" name="Google Shape;1301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cAAN0KAAAECgAAGg0AAAAAAAAmAAAACAAAAP//////////"/>
                </a:ext>
              </a:extLst>
            </p:cNvSpPr>
            <p:nvPr/>
          </p:nvSpPr>
          <p:spPr>
            <a:xfrm>
              <a:off x="1292225" y="1765935"/>
              <a:ext cx="335915" cy="363855"/>
            </a:xfrm>
            <a:custGeom>
              <a:avLst/>
              <a:gdLst/>
              <a:ahLst/>
              <a:cxnLst/>
              <a:rect l="0" t="0" r="335915" b="363855"/>
              <a:pathLst>
                <a:path w="335915" h="363855">
                  <a:moveTo>
                    <a:pt x="166529" y="23962"/>
                  </a:moveTo>
                  <a:cubicBezTo>
                    <a:pt x="174363" y="23962"/>
                    <a:pt x="182168" y="28373"/>
                    <a:pt x="190238" y="36841"/>
                  </a:cubicBezTo>
                  <a:cubicBezTo>
                    <a:pt x="197661" y="46103"/>
                    <a:pt x="205083" y="58157"/>
                    <a:pt x="209707" y="71124"/>
                  </a:cubicBezTo>
                  <a:cubicBezTo>
                    <a:pt x="194863" y="74829"/>
                    <a:pt x="180961" y="80386"/>
                    <a:pt x="167029" y="85943"/>
                  </a:cubicBezTo>
                  <a:cubicBezTo>
                    <a:pt x="153098" y="80386"/>
                    <a:pt x="139196" y="74829"/>
                    <a:pt x="123409" y="71124"/>
                  </a:cubicBezTo>
                  <a:cubicBezTo>
                    <a:pt x="128062" y="60921"/>
                    <a:pt x="134542" y="48896"/>
                    <a:pt x="141051" y="39634"/>
                  </a:cubicBezTo>
                  <a:cubicBezTo>
                    <a:pt x="149711" y="29049"/>
                    <a:pt x="158105" y="23962"/>
                    <a:pt x="166529" y="23962"/>
                  </a:cubicBezTo>
                  <a:close/>
                  <a:moveTo>
                    <a:pt x="115987" y="95205"/>
                  </a:moveTo>
                  <a:cubicBezTo>
                    <a:pt x="122496" y="97968"/>
                    <a:pt x="129918" y="98909"/>
                    <a:pt x="135485" y="100762"/>
                  </a:cubicBezTo>
                  <a:cubicBezTo>
                    <a:pt x="126207" y="106319"/>
                    <a:pt x="118785" y="110964"/>
                    <a:pt x="111362" y="114669"/>
                  </a:cubicBezTo>
                  <a:cubicBezTo>
                    <a:pt x="113218" y="108171"/>
                    <a:pt x="115074" y="100762"/>
                    <a:pt x="115987" y="95205"/>
                  </a:cubicBezTo>
                  <a:close/>
                  <a:moveTo>
                    <a:pt x="216216" y="95205"/>
                  </a:moveTo>
                  <a:cubicBezTo>
                    <a:pt x="218985" y="102614"/>
                    <a:pt x="219927" y="109112"/>
                    <a:pt x="220840" y="116521"/>
                  </a:cubicBezTo>
                  <a:cubicBezTo>
                    <a:pt x="213418" y="111876"/>
                    <a:pt x="205083" y="106319"/>
                    <a:pt x="196718" y="102614"/>
                  </a:cubicBezTo>
                  <a:cubicBezTo>
                    <a:pt x="202285" y="98909"/>
                    <a:pt x="209707" y="97057"/>
                    <a:pt x="216216" y="95205"/>
                  </a:cubicBezTo>
                  <a:close/>
                  <a:moveTo>
                    <a:pt x="68920" y="88001"/>
                  </a:moveTo>
                  <a:cubicBezTo>
                    <a:pt x="77108" y="88001"/>
                    <a:pt x="85326" y="88824"/>
                    <a:pt x="92807" y="89647"/>
                  </a:cubicBezTo>
                  <a:cubicBezTo>
                    <a:pt x="89096" y="103555"/>
                    <a:pt x="85385" y="117433"/>
                    <a:pt x="84442" y="135045"/>
                  </a:cubicBezTo>
                  <a:cubicBezTo>
                    <a:pt x="72366" y="144307"/>
                    <a:pt x="60320" y="153568"/>
                    <a:pt x="49187" y="163742"/>
                  </a:cubicBezTo>
                  <a:cubicBezTo>
                    <a:pt x="30631" y="140602"/>
                    <a:pt x="13931" y="106319"/>
                    <a:pt x="39909" y="93352"/>
                  </a:cubicBezTo>
                  <a:cubicBezTo>
                    <a:pt x="48627" y="89265"/>
                    <a:pt x="58759" y="88001"/>
                    <a:pt x="68920" y="88001"/>
                  </a:cubicBezTo>
                  <a:close/>
                  <a:moveTo>
                    <a:pt x="263165" y="88589"/>
                  </a:moveTo>
                  <a:cubicBezTo>
                    <a:pt x="285049" y="88589"/>
                    <a:pt x="306226" y="94617"/>
                    <a:pt x="306226" y="113728"/>
                  </a:cubicBezTo>
                  <a:cubicBezTo>
                    <a:pt x="306226" y="130399"/>
                    <a:pt x="293237" y="149864"/>
                    <a:pt x="283016" y="163742"/>
                  </a:cubicBezTo>
                  <a:cubicBezTo>
                    <a:pt x="273739" y="154480"/>
                    <a:pt x="261663" y="144307"/>
                    <a:pt x="247761" y="135045"/>
                  </a:cubicBezTo>
                  <a:cubicBezTo>
                    <a:pt x="245905" y="120226"/>
                    <a:pt x="243107" y="104466"/>
                    <a:pt x="240339" y="90559"/>
                  </a:cubicBezTo>
                  <a:cubicBezTo>
                    <a:pt x="247407" y="89353"/>
                    <a:pt x="255330" y="88589"/>
                    <a:pt x="263165" y="88589"/>
                  </a:cubicBezTo>
                  <a:close/>
                  <a:moveTo>
                    <a:pt x="251472" y="167446"/>
                  </a:moveTo>
                  <a:cubicBezTo>
                    <a:pt x="257039" y="172092"/>
                    <a:pt x="261663" y="176708"/>
                    <a:pt x="266316" y="181354"/>
                  </a:cubicBezTo>
                  <a:cubicBezTo>
                    <a:pt x="261663" y="185970"/>
                    <a:pt x="256096" y="190615"/>
                    <a:pt x="251472" y="195232"/>
                  </a:cubicBezTo>
                  <a:lnTo>
                    <a:pt x="251472" y="167446"/>
                  </a:lnTo>
                  <a:close/>
                  <a:moveTo>
                    <a:pt x="80731" y="168387"/>
                  </a:moveTo>
                  <a:lnTo>
                    <a:pt x="80731" y="196172"/>
                  </a:lnTo>
                  <a:cubicBezTo>
                    <a:pt x="75164" y="191527"/>
                    <a:pt x="70511" y="186911"/>
                    <a:pt x="65887" y="182265"/>
                  </a:cubicBezTo>
                  <a:cubicBezTo>
                    <a:pt x="71453" y="176708"/>
                    <a:pt x="76077" y="173003"/>
                    <a:pt x="80731" y="168387"/>
                  </a:cubicBezTo>
                  <a:close/>
                  <a:moveTo>
                    <a:pt x="167029" y="112817"/>
                  </a:moveTo>
                  <a:cubicBezTo>
                    <a:pt x="187440" y="122078"/>
                    <a:pt x="206938" y="134104"/>
                    <a:pt x="225494" y="147070"/>
                  </a:cubicBezTo>
                  <a:cubicBezTo>
                    <a:pt x="228263" y="171151"/>
                    <a:pt x="228263" y="194320"/>
                    <a:pt x="225494" y="215637"/>
                  </a:cubicBezTo>
                  <a:cubicBezTo>
                    <a:pt x="206938" y="228603"/>
                    <a:pt x="187440" y="240629"/>
                    <a:pt x="167029" y="250832"/>
                  </a:cubicBezTo>
                  <a:cubicBezTo>
                    <a:pt x="145676" y="241570"/>
                    <a:pt x="126207" y="229515"/>
                    <a:pt x="107651" y="215637"/>
                  </a:cubicBezTo>
                  <a:cubicBezTo>
                    <a:pt x="104853" y="194320"/>
                    <a:pt x="104853" y="171151"/>
                    <a:pt x="107651" y="147070"/>
                  </a:cubicBezTo>
                  <a:cubicBezTo>
                    <a:pt x="116929" y="140602"/>
                    <a:pt x="126207" y="135045"/>
                    <a:pt x="136398" y="129488"/>
                  </a:cubicBezTo>
                  <a:cubicBezTo>
                    <a:pt x="146618" y="122990"/>
                    <a:pt x="157751" y="117433"/>
                    <a:pt x="167029" y="112817"/>
                  </a:cubicBezTo>
                  <a:close/>
                  <a:moveTo>
                    <a:pt x="111362" y="248038"/>
                  </a:moveTo>
                  <a:cubicBezTo>
                    <a:pt x="115074" y="250832"/>
                    <a:pt x="118785" y="252684"/>
                    <a:pt x="124351" y="255448"/>
                  </a:cubicBezTo>
                  <a:cubicBezTo>
                    <a:pt x="124911" y="254066"/>
                    <a:pt x="125117" y="253595"/>
                    <a:pt x="125176" y="253595"/>
                  </a:cubicBezTo>
                  <a:cubicBezTo>
                    <a:pt x="125235" y="253595"/>
                    <a:pt x="124675" y="255183"/>
                    <a:pt x="124440" y="255507"/>
                  </a:cubicBezTo>
                  <a:cubicBezTo>
                    <a:pt x="124410" y="255477"/>
                    <a:pt x="124381" y="255477"/>
                    <a:pt x="124351" y="255448"/>
                  </a:cubicBezTo>
                  <a:cubicBezTo>
                    <a:pt x="124351" y="255536"/>
                    <a:pt x="124351" y="255565"/>
                    <a:pt x="124381" y="255565"/>
                  </a:cubicBezTo>
                  <a:cubicBezTo>
                    <a:pt x="124381" y="255565"/>
                    <a:pt x="124410" y="255536"/>
                    <a:pt x="124440" y="255507"/>
                  </a:cubicBezTo>
                  <a:cubicBezTo>
                    <a:pt x="128121" y="257359"/>
                    <a:pt x="131803" y="260093"/>
                    <a:pt x="136398" y="261946"/>
                  </a:cubicBezTo>
                  <a:cubicBezTo>
                    <a:pt x="129918" y="264710"/>
                    <a:pt x="122496" y="266562"/>
                    <a:pt x="116929" y="268414"/>
                  </a:cubicBezTo>
                  <a:cubicBezTo>
                    <a:pt x="115074" y="261946"/>
                    <a:pt x="113218" y="255448"/>
                    <a:pt x="111362" y="248038"/>
                  </a:cubicBezTo>
                  <a:close/>
                  <a:moveTo>
                    <a:pt x="220840" y="249891"/>
                  </a:moveTo>
                  <a:cubicBezTo>
                    <a:pt x="219927" y="255448"/>
                    <a:pt x="218985" y="261946"/>
                    <a:pt x="216216" y="269355"/>
                  </a:cubicBezTo>
                  <a:cubicBezTo>
                    <a:pt x="209707" y="266562"/>
                    <a:pt x="202285" y="265650"/>
                    <a:pt x="196718" y="263798"/>
                  </a:cubicBezTo>
                  <a:cubicBezTo>
                    <a:pt x="205996" y="259152"/>
                    <a:pt x="214361" y="253595"/>
                    <a:pt x="220840" y="249891"/>
                  </a:cubicBezTo>
                  <a:close/>
                  <a:moveTo>
                    <a:pt x="48244" y="199877"/>
                  </a:moveTo>
                  <a:cubicBezTo>
                    <a:pt x="58464" y="210080"/>
                    <a:pt x="70511" y="220253"/>
                    <a:pt x="83529" y="228603"/>
                  </a:cubicBezTo>
                  <a:cubicBezTo>
                    <a:pt x="85385" y="243422"/>
                    <a:pt x="88153" y="259152"/>
                    <a:pt x="90951" y="273060"/>
                  </a:cubicBezTo>
                  <a:cubicBezTo>
                    <a:pt x="83883" y="274824"/>
                    <a:pt x="76077" y="275471"/>
                    <a:pt x="68007" y="275471"/>
                  </a:cubicBezTo>
                  <a:cubicBezTo>
                    <a:pt x="63324" y="275471"/>
                    <a:pt x="58582" y="275236"/>
                    <a:pt x="53811" y="274912"/>
                  </a:cubicBezTo>
                  <a:cubicBezTo>
                    <a:pt x="32487" y="271207"/>
                    <a:pt x="21353" y="260093"/>
                    <a:pt x="27833" y="237865"/>
                  </a:cubicBezTo>
                  <a:cubicBezTo>
                    <a:pt x="30631" y="224899"/>
                    <a:pt x="38966" y="212844"/>
                    <a:pt x="48244" y="199877"/>
                  </a:cubicBezTo>
                  <a:close/>
                  <a:moveTo>
                    <a:pt x="283959" y="200818"/>
                  </a:moveTo>
                  <a:cubicBezTo>
                    <a:pt x="294150" y="213785"/>
                    <a:pt x="307139" y="233220"/>
                    <a:pt x="307139" y="250832"/>
                  </a:cubicBezTo>
                  <a:cubicBezTo>
                    <a:pt x="306461" y="270267"/>
                    <a:pt x="285903" y="276118"/>
                    <a:pt x="264726" y="276118"/>
                  </a:cubicBezTo>
                  <a:cubicBezTo>
                    <a:pt x="256626" y="276118"/>
                    <a:pt x="248438" y="275265"/>
                    <a:pt x="241252" y="273971"/>
                  </a:cubicBezTo>
                  <a:cubicBezTo>
                    <a:pt x="244050" y="260093"/>
                    <a:pt x="247761" y="246186"/>
                    <a:pt x="248674" y="229515"/>
                  </a:cubicBezTo>
                  <a:cubicBezTo>
                    <a:pt x="260750" y="220253"/>
                    <a:pt x="273739" y="210991"/>
                    <a:pt x="283959" y="200818"/>
                  </a:cubicBezTo>
                  <a:close/>
                  <a:moveTo>
                    <a:pt x="167029" y="277676"/>
                  </a:moveTo>
                  <a:cubicBezTo>
                    <a:pt x="180961" y="283233"/>
                    <a:pt x="194863" y="288790"/>
                    <a:pt x="209707" y="292495"/>
                  </a:cubicBezTo>
                  <a:cubicBezTo>
                    <a:pt x="202285" y="307343"/>
                    <a:pt x="192094" y="328630"/>
                    <a:pt x="178163" y="336040"/>
                  </a:cubicBezTo>
                  <a:cubicBezTo>
                    <a:pt x="174039" y="338921"/>
                    <a:pt x="170299" y="340156"/>
                    <a:pt x="166676" y="340156"/>
                  </a:cubicBezTo>
                  <a:cubicBezTo>
                    <a:pt x="162111" y="340156"/>
                    <a:pt x="157751" y="338216"/>
                    <a:pt x="153098" y="335128"/>
                  </a:cubicBezTo>
                  <a:cubicBezTo>
                    <a:pt x="140109" y="325867"/>
                    <a:pt x="129918" y="307343"/>
                    <a:pt x="124351" y="292495"/>
                  </a:cubicBezTo>
                  <a:cubicBezTo>
                    <a:pt x="138253" y="288790"/>
                    <a:pt x="153098" y="283233"/>
                    <a:pt x="167029" y="277676"/>
                  </a:cubicBezTo>
                  <a:close/>
                  <a:moveTo>
                    <a:pt x="167559" y="29"/>
                  </a:moveTo>
                  <a:cubicBezTo>
                    <a:pt x="151448" y="29"/>
                    <a:pt x="137340" y="8320"/>
                    <a:pt x="126207" y="20170"/>
                  </a:cubicBezTo>
                  <a:cubicBezTo>
                    <a:pt x="115074" y="33136"/>
                    <a:pt x="106709" y="48896"/>
                    <a:pt x="101142" y="66478"/>
                  </a:cubicBezTo>
                  <a:cubicBezTo>
                    <a:pt x="89950" y="64597"/>
                    <a:pt x="79877" y="63744"/>
                    <a:pt x="70835" y="63744"/>
                  </a:cubicBezTo>
                  <a:cubicBezTo>
                    <a:pt x="22178" y="63744"/>
                    <a:pt x="3711" y="88736"/>
                    <a:pt x="3711" y="113728"/>
                  </a:cubicBezTo>
                  <a:cubicBezTo>
                    <a:pt x="3711" y="137809"/>
                    <a:pt x="18555" y="162830"/>
                    <a:pt x="34342" y="181354"/>
                  </a:cubicBezTo>
                  <a:cubicBezTo>
                    <a:pt x="23209" y="195232"/>
                    <a:pt x="12988" y="210991"/>
                    <a:pt x="6509" y="228603"/>
                  </a:cubicBezTo>
                  <a:cubicBezTo>
                    <a:pt x="0" y="249891"/>
                    <a:pt x="3711" y="271207"/>
                    <a:pt x="20411" y="285085"/>
                  </a:cubicBezTo>
                  <a:cubicBezTo>
                    <a:pt x="34018" y="296317"/>
                    <a:pt x="52544" y="300022"/>
                    <a:pt x="71159" y="300022"/>
                  </a:cubicBezTo>
                  <a:cubicBezTo>
                    <a:pt x="81732" y="300022"/>
                    <a:pt x="92336" y="298816"/>
                    <a:pt x="102085" y="297140"/>
                  </a:cubicBezTo>
                  <a:lnTo>
                    <a:pt x="112276" y="321221"/>
                  </a:lnTo>
                  <a:cubicBezTo>
                    <a:pt x="130831" y="354563"/>
                    <a:pt x="151242" y="363825"/>
                    <a:pt x="167942" y="363825"/>
                  </a:cubicBezTo>
                  <a:cubicBezTo>
                    <a:pt x="201372" y="363825"/>
                    <a:pt x="223638" y="328630"/>
                    <a:pt x="235685" y="297140"/>
                  </a:cubicBezTo>
                  <a:cubicBezTo>
                    <a:pt x="244963" y="298699"/>
                    <a:pt x="255065" y="299728"/>
                    <a:pt x="265197" y="299728"/>
                  </a:cubicBezTo>
                  <a:cubicBezTo>
                    <a:pt x="285402" y="299728"/>
                    <a:pt x="305607" y="295611"/>
                    <a:pt x="319214" y="283233"/>
                  </a:cubicBezTo>
                  <a:cubicBezTo>
                    <a:pt x="333116" y="269355"/>
                    <a:pt x="334972" y="250832"/>
                    <a:pt x="330348" y="232308"/>
                  </a:cubicBezTo>
                  <a:cubicBezTo>
                    <a:pt x="323839" y="214696"/>
                    <a:pt x="312705" y="197084"/>
                    <a:pt x="300659" y="182265"/>
                  </a:cubicBezTo>
                  <a:cubicBezTo>
                    <a:pt x="319214" y="160037"/>
                    <a:pt x="335915" y="130399"/>
                    <a:pt x="329405" y="102614"/>
                  </a:cubicBezTo>
                  <a:cubicBezTo>
                    <a:pt x="323839" y="81297"/>
                    <a:pt x="306226" y="70183"/>
                    <a:pt x="283959" y="65567"/>
                  </a:cubicBezTo>
                  <a:cubicBezTo>
                    <a:pt x="277037" y="63950"/>
                    <a:pt x="269586" y="63215"/>
                    <a:pt x="261987" y="63215"/>
                  </a:cubicBezTo>
                  <a:cubicBezTo>
                    <a:pt x="252267" y="63215"/>
                    <a:pt x="242282" y="64420"/>
                    <a:pt x="232916" y="66478"/>
                  </a:cubicBezTo>
                  <a:cubicBezTo>
                    <a:pt x="223638" y="39634"/>
                    <a:pt x="205996" y="9996"/>
                    <a:pt x="180018" y="1646"/>
                  </a:cubicBezTo>
                  <a:cubicBezTo>
                    <a:pt x="175747" y="529"/>
                    <a:pt x="171594" y="29"/>
                    <a:pt x="16755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301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QgAAMILAAA1CQAANAwAAAAAAAAmAAAACAAAAP//////////"/>
                </a:ext>
              </a:extLst>
            </p:cNvSpPr>
            <p:nvPr/>
          </p:nvSpPr>
          <p:spPr>
            <a:xfrm>
              <a:off x="1423035" y="1911350"/>
              <a:ext cx="73660" cy="72390"/>
            </a:xfrm>
            <a:custGeom>
              <a:avLst/>
              <a:gdLst/>
              <a:ahLst/>
              <a:cxnLst/>
              <a:rect l="0" t="0" r="73660" b="72390"/>
              <a:pathLst>
                <a:path w="73660" h="72390">
                  <a:moveTo>
                    <a:pt x="36948" y="25258"/>
                  </a:moveTo>
                  <a:cubicBezTo>
                    <a:pt x="43427" y="25258"/>
                    <a:pt x="48485" y="30234"/>
                    <a:pt x="48485" y="37093"/>
                  </a:cubicBezTo>
                  <a:cubicBezTo>
                    <a:pt x="47539" y="41744"/>
                    <a:pt x="43811" y="46366"/>
                    <a:pt x="39137" y="49163"/>
                  </a:cubicBezTo>
                  <a:cubicBezTo>
                    <a:pt x="38013" y="49487"/>
                    <a:pt x="36919" y="49634"/>
                    <a:pt x="35824" y="49634"/>
                  </a:cubicBezTo>
                  <a:cubicBezTo>
                    <a:pt x="30766" y="49634"/>
                    <a:pt x="26535" y="46189"/>
                    <a:pt x="24228" y="40802"/>
                  </a:cubicBezTo>
                  <a:cubicBezTo>
                    <a:pt x="22364" y="33384"/>
                    <a:pt x="25175" y="27820"/>
                    <a:pt x="32629" y="25965"/>
                  </a:cubicBezTo>
                  <a:cubicBezTo>
                    <a:pt x="34108" y="25494"/>
                    <a:pt x="35558" y="25258"/>
                    <a:pt x="36948" y="25258"/>
                  </a:cubicBezTo>
                  <a:close/>
                  <a:moveTo>
                    <a:pt x="36357" y="0"/>
                  </a:moveTo>
                  <a:cubicBezTo>
                    <a:pt x="16773" y="0"/>
                    <a:pt x="0" y="16692"/>
                    <a:pt x="0" y="36180"/>
                  </a:cubicBezTo>
                  <a:cubicBezTo>
                    <a:pt x="0" y="55168"/>
                    <a:pt x="15057" y="72390"/>
                    <a:pt x="34818" y="72390"/>
                  </a:cubicBezTo>
                  <a:cubicBezTo>
                    <a:pt x="35321" y="72390"/>
                    <a:pt x="35824" y="72361"/>
                    <a:pt x="36357" y="72361"/>
                  </a:cubicBezTo>
                  <a:cubicBezTo>
                    <a:pt x="55940" y="72361"/>
                    <a:pt x="73630" y="55669"/>
                    <a:pt x="73630" y="36180"/>
                  </a:cubicBezTo>
                  <a:cubicBezTo>
                    <a:pt x="71767" y="16692"/>
                    <a:pt x="55940" y="0"/>
                    <a:pt x="363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 name="Google Shape;13017;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AHAACdDQAAHwoAAOsPAAAQAAAAJgAAAAgAAAD/////AAAAAA=="/>
              </a:ext>
            </a:extLst>
          </p:cNvGrpSpPr>
          <p:nvPr/>
        </p:nvGrpSpPr>
        <p:grpSpPr>
          <a:xfrm>
            <a:off x="1270000" y="2212975"/>
            <a:ext cx="375285" cy="374650"/>
            <a:chOff x="1270000" y="2212975"/>
            <a:chExt cx="375285" cy="374650"/>
          </a:xfrm>
        </p:grpSpPr>
        <p:sp>
          <p:nvSpPr>
            <p:cNvPr id="29" name="Google Shape;1301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AgAAN4OAAA6CQAABg8AAAAAAAAmAAAACAAAAP//////////"/>
                </a:ext>
              </a:extLst>
            </p:cNvSpPr>
            <p:nvPr/>
          </p:nvSpPr>
          <p:spPr>
            <a:xfrm>
              <a:off x="1417320" y="2416810"/>
              <a:ext cx="82550" cy="25400"/>
            </a:xfrm>
            <a:custGeom>
              <a:avLst/>
              <a:gdLst/>
              <a:ahLst/>
              <a:cxnLst/>
              <a:rect l="0" t="0" r="82550" b="25400"/>
              <a:pathLst>
                <a:path w="82550" h="25400">
                  <a:moveTo>
                    <a:pt x="13008" y="0"/>
                  </a:moveTo>
                  <a:cubicBezTo>
                    <a:pt x="5592" y="0"/>
                    <a:pt x="29" y="6596"/>
                    <a:pt x="29" y="12237"/>
                  </a:cubicBezTo>
                  <a:cubicBezTo>
                    <a:pt x="29" y="18804"/>
                    <a:pt x="5592" y="25400"/>
                    <a:pt x="13008" y="25400"/>
                  </a:cubicBezTo>
                  <a:lnTo>
                    <a:pt x="69572" y="25400"/>
                  </a:lnTo>
                  <a:cubicBezTo>
                    <a:pt x="76988" y="25400"/>
                    <a:pt x="81608" y="18804"/>
                    <a:pt x="81608" y="12237"/>
                  </a:cubicBezTo>
                  <a:cubicBezTo>
                    <a:pt x="82550" y="6596"/>
                    <a:pt x="76046" y="0"/>
                    <a:pt x="695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1301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AgAACwPAAA6CQAAUg8AAAAAAAAmAAAACAAAAP//////////"/>
                </a:ext>
              </a:extLst>
            </p:cNvSpPr>
            <p:nvPr/>
          </p:nvSpPr>
          <p:spPr>
            <a:xfrm>
              <a:off x="1417320" y="2466340"/>
              <a:ext cx="82550" cy="24130"/>
            </a:xfrm>
            <a:custGeom>
              <a:avLst/>
              <a:gdLst/>
              <a:ahLst/>
              <a:cxnLst/>
              <a:rect l="0" t="0" r="82550" b="24130"/>
              <a:pathLst>
                <a:path w="82550" h="24130">
                  <a:moveTo>
                    <a:pt x="13008" y="29"/>
                  </a:moveTo>
                  <a:cubicBezTo>
                    <a:pt x="5592" y="29"/>
                    <a:pt x="29" y="5584"/>
                    <a:pt x="29" y="12991"/>
                  </a:cubicBezTo>
                  <a:cubicBezTo>
                    <a:pt x="29" y="19486"/>
                    <a:pt x="5592" y="24101"/>
                    <a:pt x="13008" y="24101"/>
                  </a:cubicBezTo>
                  <a:lnTo>
                    <a:pt x="69572" y="24101"/>
                  </a:lnTo>
                  <a:cubicBezTo>
                    <a:pt x="76988" y="24101"/>
                    <a:pt x="81608" y="18546"/>
                    <a:pt x="81608" y="12991"/>
                  </a:cubicBezTo>
                  <a:cubicBezTo>
                    <a:pt x="82550" y="5584"/>
                    <a:pt x="76046" y="29"/>
                    <a:pt x="6957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302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AcAAJ0NAAAfCgAA6w8AAAAAAAAmAAAACAAAAP//////////"/>
                </a:ext>
              </a:extLst>
            </p:cNvSpPr>
            <p:nvPr/>
          </p:nvSpPr>
          <p:spPr>
            <a:xfrm>
              <a:off x="1270000" y="2212975"/>
              <a:ext cx="375285" cy="374650"/>
            </a:xfrm>
            <a:custGeom>
              <a:avLst/>
              <a:gdLst/>
              <a:ahLst/>
              <a:cxnLst/>
              <a:rect l="0" t="0" r="375285" b="374650"/>
              <a:pathLst>
                <a:path w="375285" h="374650">
                  <a:moveTo>
                    <a:pt x="265022" y="25960"/>
                  </a:moveTo>
                  <a:cubicBezTo>
                    <a:pt x="269640" y="25960"/>
                    <a:pt x="275199" y="26902"/>
                    <a:pt x="278904" y="27814"/>
                  </a:cubicBezTo>
                  <a:cubicBezTo>
                    <a:pt x="288198" y="31523"/>
                    <a:pt x="295610" y="39881"/>
                    <a:pt x="299316" y="50065"/>
                  </a:cubicBezTo>
                  <a:lnTo>
                    <a:pt x="76909" y="50065"/>
                  </a:lnTo>
                  <a:cubicBezTo>
                    <a:pt x="82468" y="36173"/>
                    <a:pt x="95438" y="25960"/>
                    <a:pt x="111203" y="25960"/>
                  </a:cubicBezTo>
                  <a:close/>
                  <a:moveTo>
                    <a:pt x="50969" y="106635"/>
                  </a:moveTo>
                  <a:lnTo>
                    <a:pt x="50969" y="155788"/>
                  </a:lnTo>
                  <a:lnTo>
                    <a:pt x="26881" y="155788"/>
                  </a:lnTo>
                  <a:lnTo>
                    <a:pt x="26881" y="106635"/>
                  </a:lnTo>
                  <a:close/>
                  <a:moveTo>
                    <a:pt x="351197" y="106635"/>
                  </a:moveTo>
                  <a:lnTo>
                    <a:pt x="351197" y="155788"/>
                  </a:lnTo>
                  <a:lnTo>
                    <a:pt x="327109" y="155788"/>
                  </a:lnTo>
                  <a:lnTo>
                    <a:pt x="327109" y="106635"/>
                  </a:lnTo>
                  <a:close/>
                  <a:moveTo>
                    <a:pt x="301169" y="74200"/>
                  </a:moveTo>
                  <a:lnTo>
                    <a:pt x="301169" y="156465"/>
                  </a:lnTo>
                  <a:cubicBezTo>
                    <a:pt x="298345" y="155788"/>
                    <a:pt x="294198" y="155788"/>
                    <a:pt x="290051" y="155788"/>
                  </a:cubicBezTo>
                  <a:lnTo>
                    <a:pt x="203877" y="155788"/>
                  </a:lnTo>
                  <a:lnTo>
                    <a:pt x="203877" y="74200"/>
                  </a:lnTo>
                  <a:close/>
                  <a:moveTo>
                    <a:pt x="180701" y="74200"/>
                  </a:moveTo>
                  <a:lnTo>
                    <a:pt x="180701" y="155788"/>
                  </a:lnTo>
                  <a:lnTo>
                    <a:pt x="87115" y="155788"/>
                  </a:lnTo>
                  <a:cubicBezTo>
                    <a:pt x="82468" y="155788"/>
                    <a:pt x="78762" y="155788"/>
                    <a:pt x="75057" y="156700"/>
                  </a:cubicBezTo>
                  <a:lnTo>
                    <a:pt x="75057" y="74200"/>
                  </a:lnTo>
                  <a:close/>
                  <a:moveTo>
                    <a:pt x="290963" y="182689"/>
                  </a:moveTo>
                  <a:cubicBezTo>
                    <a:pt x="310433" y="182689"/>
                    <a:pt x="327109" y="198436"/>
                    <a:pt x="327109" y="217920"/>
                  </a:cubicBezTo>
                  <a:lnTo>
                    <a:pt x="327109" y="290237"/>
                  </a:lnTo>
                  <a:cubicBezTo>
                    <a:pt x="327109" y="294887"/>
                    <a:pt x="324315" y="298596"/>
                    <a:pt x="321551" y="300450"/>
                  </a:cubicBezTo>
                  <a:cubicBezTo>
                    <a:pt x="318756" y="301362"/>
                    <a:pt x="316904" y="303217"/>
                    <a:pt x="314139" y="303217"/>
                  </a:cubicBezTo>
                  <a:lnTo>
                    <a:pt x="63027" y="303217"/>
                  </a:lnTo>
                  <a:cubicBezTo>
                    <a:pt x="56528" y="303217"/>
                    <a:pt x="52822" y="299508"/>
                    <a:pt x="50969" y="294887"/>
                  </a:cubicBezTo>
                  <a:cubicBezTo>
                    <a:pt x="50057" y="292091"/>
                    <a:pt x="50969" y="295800"/>
                    <a:pt x="50969" y="242938"/>
                  </a:cubicBezTo>
                  <a:lnTo>
                    <a:pt x="50969" y="217920"/>
                  </a:lnTo>
                  <a:cubicBezTo>
                    <a:pt x="50969" y="205853"/>
                    <a:pt x="56528" y="194727"/>
                    <a:pt x="67645" y="188252"/>
                  </a:cubicBezTo>
                  <a:cubicBezTo>
                    <a:pt x="73204" y="184544"/>
                    <a:pt x="79703" y="182689"/>
                    <a:pt x="88027" y="182689"/>
                  </a:cubicBezTo>
                  <a:close/>
                  <a:moveTo>
                    <a:pt x="100085" y="326410"/>
                  </a:moveTo>
                  <a:lnTo>
                    <a:pt x="100085" y="350515"/>
                  </a:lnTo>
                  <a:lnTo>
                    <a:pt x="75057" y="350515"/>
                  </a:lnTo>
                  <a:lnTo>
                    <a:pt x="75057" y="326410"/>
                  </a:lnTo>
                  <a:close/>
                  <a:moveTo>
                    <a:pt x="302080" y="326410"/>
                  </a:moveTo>
                  <a:lnTo>
                    <a:pt x="302080" y="350515"/>
                  </a:lnTo>
                  <a:lnTo>
                    <a:pt x="277993" y="350515"/>
                  </a:lnTo>
                  <a:lnTo>
                    <a:pt x="277993" y="326410"/>
                  </a:lnTo>
                  <a:close/>
                  <a:moveTo>
                    <a:pt x="110291" y="0"/>
                  </a:moveTo>
                  <a:cubicBezTo>
                    <a:pt x="76909" y="0"/>
                    <a:pt x="49116" y="27814"/>
                    <a:pt x="49116" y="61191"/>
                  </a:cubicBezTo>
                  <a:lnTo>
                    <a:pt x="49116" y="82530"/>
                  </a:lnTo>
                  <a:lnTo>
                    <a:pt x="12999" y="82530"/>
                  </a:lnTo>
                  <a:cubicBezTo>
                    <a:pt x="5588" y="82530"/>
                    <a:pt x="0" y="88092"/>
                    <a:pt x="0" y="94597"/>
                  </a:cubicBezTo>
                  <a:lnTo>
                    <a:pt x="0" y="166913"/>
                  </a:lnTo>
                  <a:cubicBezTo>
                    <a:pt x="0" y="174330"/>
                    <a:pt x="5588" y="179893"/>
                    <a:pt x="12999" y="179893"/>
                  </a:cubicBezTo>
                  <a:lnTo>
                    <a:pt x="37087" y="179893"/>
                  </a:lnTo>
                  <a:cubicBezTo>
                    <a:pt x="28734" y="190106"/>
                    <a:pt x="24117" y="203086"/>
                    <a:pt x="24117" y="216066"/>
                  </a:cubicBezTo>
                  <a:lnTo>
                    <a:pt x="24117" y="289324"/>
                  </a:lnTo>
                  <a:cubicBezTo>
                    <a:pt x="24117" y="305071"/>
                    <a:pt x="35234" y="318051"/>
                    <a:pt x="49116" y="323614"/>
                  </a:cubicBezTo>
                  <a:lnTo>
                    <a:pt x="49116" y="361641"/>
                  </a:lnTo>
                  <a:cubicBezTo>
                    <a:pt x="49116" y="369058"/>
                    <a:pt x="54675" y="374621"/>
                    <a:pt x="60233" y="374621"/>
                  </a:cubicBezTo>
                  <a:lnTo>
                    <a:pt x="109350" y="374621"/>
                  </a:lnTo>
                  <a:cubicBezTo>
                    <a:pt x="115850" y="374621"/>
                    <a:pt x="120467" y="369058"/>
                    <a:pt x="120467" y="361641"/>
                  </a:cubicBezTo>
                  <a:lnTo>
                    <a:pt x="120467" y="326410"/>
                  </a:lnTo>
                  <a:lnTo>
                    <a:pt x="250199" y="326410"/>
                  </a:lnTo>
                  <a:lnTo>
                    <a:pt x="250199" y="361641"/>
                  </a:lnTo>
                  <a:cubicBezTo>
                    <a:pt x="250199" y="369058"/>
                    <a:pt x="255758" y="374621"/>
                    <a:pt x="262228" y="374621"/>
                  </a:cubicBezTo>
                  <a:lnTo>
                    <a:pt x="310433" y="374621"/>
                  </a:lnTo>
                  <a:cubicBezTo>
                    <a:pt x="317845" y="374621"/>
                    <a:pt x="322462" y="369058"/>
                    <a:pt x="322462" y="361641"/>
                  </a:cubicBezTo>
                  <a:lnTo>
                    <a:pt x="322462" y="323614"/>
                  </a:lnTo>
                  <a:cubicBezTo>
                    <a:pt x="337285" y="318993"/>
                    <a:pt x="346550" y="305071"/>
                    <a:pt x="346550" y="289324"/>
                  </a:cubicBezTo>
                  <a:lnTo>
                    <a:pt x="346550" y="216066"/>
                  </a:lnTo>
                  <a:cubicBezTo>
                    <a:pt x="346550" y="202144"/>
                    <a:pt x="341932" y="189165"/>
                    <a:pt x="334521" y="179893"/>
                  </a:cubicBezTo>
                  <a:lnTo>
                    <a:pt x="359520" y="179893"/>
                  </a:lnTo>
                  <a:cubicBezTo>
                    <a:pt x="366020" y="179893"/>
                    <a:pt x="370638" y="174330"/>
                    <a:pt x="370638" y="166913"/>
                  </a:cubicBezTo>
                  <a:lnTo>
                    <a:pt x="370638" y="94597"/>
                  </a:lnTo>
                  <a:cubicBezTo>
                    <a:pt x="375285" y="88092"/>
                    <a:pt x="369726" y="82530"/>
                    <a:pt x="362314" y="82530"/>
                  </a:cubicBezTo>
                  <a:lnTo>
                    <a:pt x="325256" y="82530"/>
                  </a:lnTo>
                  <a:lnTo>
                    <a:pt x="325256" y="61191"/>
                  </a:lnTo>
                  <a:cubicBezTo>
                    <a:pt x="325256" y="27814"/>
                    <a:pt x="298375" y="0"/>
                    <a:pt x="2640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302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AgAAN8OAACXCAAAUg8AAAAAAAAmAAAACAAAAP//////////"/>
                </a:ext>
              </a:extLst>
            </p:cNvSpPr>
            <p:nvPr/>
          </p:nvSpPr>
          <p:spPr>
            <a:xfrm>
              <a:off x="1320800" y="2417445"/>
              <a:ext cx="75565" cy="73025"/>
            </a:xfrm>
            <a:custGeom>
              <a:avLst/>
              <a:gdLst/>
              <a:ahLst/>
              <a:cxnLst/>
              <a:rect l="0" t="0" r="75565" b="73025"/>
              <a:pathLst>
                <a:path w="75565" h="73025">
                  <a:moveTo>
                    <a:pt x="37382" y="24529"/>
                  </a:moveTo>
                  <a:cubicBezTo>
                    <a:pt x="42473" y="24529"/>
                    <a:pt x="46321" y="28079"/>
                    <a:pt x="48511" y="33849"/>
                  </a:cubicBezTo>
                  <a:cubicBezTo>
                    <a:pt x="50850" y="41720"/>
                    <a:pt x="43894" y="49590"/>
                    <a:pt x="36050" y="49590"/>
                  </a:cubicBezTo>
                  <a:cubicBezTo>
                    <a:pt x="34630" y="49590"/>
                    <a:pt x="33150" y="49354"/>
                    <a:pt x="31700" y="48762"/>
                  </a:cubicBezTo>
                  <a:cubicBezTo>
                    <a:pt x="27970" y="47815"/>
                    <a:pt x="26105" y="44087"/>
                    <a:pt x="25188" y="40359"/>
                  </a:cubicBezTo>
                  <a:cubicBezTo>
                    <a:pt x="22376" y="33849"/>
                    <a:pt x="27053" y="26393"/>
                    <a:pt x="32647" y="25446"/>
                  </a:cubicBezTo>
                  <a:cubicBezTo>
                    <a:pt x="34334" y="24824"/>
                    <a:pt x="35902" y="24529"/>
                    <a:pt x="37382" y="24529"/>
                  </a:cubicBezTo>
                  <a:close/>
                  <a:moveTo>
                    <a:pt x="36524" y="0"/>
                  </a:moveTo>
                  <a:cubicBezTo>
                    <a:pt x="24892" y="0"/>
                    <a:pt x="13112" y="5740"/>
                    <a:pt x="5594" y="16125"/>
                  </a:cubicBezTo>
                  <a:cubicBezTo>
                    <a:pt x="2811" y="21718"/>
                    <a:pt x="0" y="29174"/>
                    <a:pt x="0" y="36630"/>
                  </a:cubicBezTo>
                  <a:cubicBezTo>
                    <a:pt x="0" y="57165"/>
                    <a:pt x="16782" y="72995"/>
                    <a:pt x="36376" y="72995"/>
                  </a:cubicBezTo>
                  <a:cubicBezTo>
                    <a:pt x="52241" y="72995"/>
                    <a:pt x="66211" y="62757"/>
                    <a:pt x="70888" y="47815"/>
                  </a:cubicBezTo>
                  <a:cubicBezTo>
                    <a:pt x="75535" y="31985"/>
                    <a:pt x="69941" y="15208"/>
                    <a:pt x="56888" y="6805"/>
                  </a:cubicBezTo>
                  <a:cubicBezTo>
                    <a:pt x="50850" y="2189"/>
                    <a:pt x="43717" y="0"/>
                    <a:pt x="365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1302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gkAAN4OAADTCQAAUA8AAAAAAAAmAAAACAAAAP//////////"/>
                </a:ext>
              </a:extLst>
            </p:cNvSpPr>
            <p:nvPr/>
          </p:nvSpPr>
          <p:spPr>
            <a:xfrm>
              <a:off x="1522730" y="2416810"/>
              <a:ext cx="74295" cy="72390"/>
            </a:xfrm>
            <a:custGeom>
              <a:avLst/>
              <a:gdLst/>
              <a:ahLst/>
              <a:cxnLst/>
              <a:rect l="0" t="0" r="74295" b="72390"/>
              <a:pathLst>
                <a:path w="74295" h="72390">
                  <a:moveTo>
                    <a:pt x="37397" y="25317"/>
                  </a:moveTo>
                  <a:cubicBezTo>
                    <a:pt x="43999" y="25317"/>
                    <a:pt x="49215" y="30881"/>
                    <a:pt x="49215" y="37093"/>
                  </a:cubicBezTo>
                  <a:cubicBezTo>
                    <a:pt x="49215" y="43599"/>
                    <a:pt x="46445" y="48221"/>
                    <a:pt x="39932" y="49163"/>
                  </a:cubicBezTo>
                  <a:cubicBezTo>
                    <a:pt x="38635" y="49545"/>
                    <a:pt x="37368" y="49722"/>
                    <a:pt x="36160" y="49722"/>
                  </a:cubicBezTo>
                  <a:cubicBezTo>
                    <a:pt x="31327" y="49722"/>
                    <a:pt x="27319" y="46749"/>
                    <a:pt x="25079" y="40802"/>
                  </a:cubicBezTo>
                  <a:cubicBezTo>
                    <a:pt x="23222" y="34326"/>
                    <a:pt x="25992" y="27820"/>
                    <a:pt x="33448" y="25965"/>
                  </a:cubicBezTo>
                  <a:cubicBezTo>
                    <a:pt x="34775" y="25523"/>
                    <a:pt x="36101" y="25317"/>
                    <a:pt x="37397" y="25317"/>
                  </a:cubicBezTo>
                  <a:close/>
                  <a:moveTo>
                    <a:pt x="37162" y="0"/>
                  </a:moveTo>
                  <a:cubicBezTo>
                    <a:pt x="16709" y="0"/>
                    <a:pt x="0" y="16692"/>
                    <a:pt x="943" y="36180"/>
                  </a:cubicBezTo>
                  <a:cubicBezTo>
                    <a:pt x="943" y="55168"/>
                    <a:pt x="15943" y="72390"/>
                    <a:pt x="35600" y="72390"/>
                  </a:cubicBezTo>
                  <a:cubicBezTo>
                    <a:pt x="36130" y="72390"/>
                    <a:pt x="36631" y="72361"/>
                    <a:pt x="37162" y="72361"/>
                  </a:cubicBezTo>
                  <a:cubicBezTo>
                    <a:pt x="56642" y="72361"/>
                    <a:pt x="74295" y="55669"/>
                    <a:pt x="72438" y="36180"/>
                  </a:cubicBezTo>
                  <a:cubicBezTo>
                    <a:pt x="74295" y="16692"/>
                    <a:pt x="57585" y="0"/>
                    <a:pt x="371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0" name="Google Shape;1302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RUAADwIAAB4FwAAhwoAABAAAAAmAAAACAAAAP//////////"/>
              </a:ext>
            </a:extLst>
          </p:cNvSpPr>
          <p:nvPr/>
        </p:nvSpPr>
        <p:spPr>
          <a:xfrm>
            <a:off x="3439795" y="1338580"/>
            <a:ext cx="375285" cy="372745"/>
          </a:xfrm>
          <a:custGeom>
            <a:avLst/>
            <a:gdLst/>
            <a:ahLst/>
            <a:cxnLst/>
            <a:rect l="0" t="0" r="375285" b="372745"/>
            <a:pathLst>
              <a:path w="375285" h="372745">
                <a:moveTo>
                  <a:pt x="65439" y="25471"/>
                </a:moveTo>
                <a:cubicBezTo>
                  <a:pt x="69733" y="25471"/>
                  <a:pt x="74145" y="27324"/>
                  <a:pt x="77851" y="31059"/>
                </a:cubicBezTo>
                <a:lnTo>
                  <a:pt x="95438" y="48646"/>
                </a:lnTo>
                <a:lnTo>
                  <a:pt x="50057" y="93120"/>
                </a:lnTo>
                <a:lnTo>
                  <a:pt x="32440" y="76443"/>
                </a:lnTo>
                <a:cubicBezTo>
                  <a:pt x="31528" y="74590"/>
                  <a:pt x="28734" y="72737"/>
                  <a:pt x="28734" y="69972"/>
                </a:cubicBezTo>
                <a:cubicBezTo>
                  <a:pt x="26881" y="64413"/>
                  <a:pt x="27822" y="56060"/>
                  <a:pt x="32440" y="51442"/>
                </a:cubicBezTo>
                <a:lnTo>
                  <a:pt x="53763" y="31059"/>
                </a:lnTo>
                <a:cubicBezTo>
                  <a:pt x="56998" y="27324"/>
                  <a:pt x="61174" y="25471"/>
                  <a:pt x="65439" y="25471"/>
                </a:cubicBezTo>
                <a:close/>
                <a:moveTo>
                  <a:pt x="112114" y="65325"/>
                </a:moveTo>
                <a:lnTo>
                  <a:pt x="132526" y="85737"/>
                </a:lnTo>
                <a:lnTo>
                  <a:pt x="87115" y="130209"/>
                </a:lnTo>
                <a:lnTo>
                  <a:pt x="67645" y="110739"/>
                </a:lnTo>
                <a:lnTo>
                  <a:pt x="112114" y="65325"/>
                </a:lnTo>
                <a:close/>
                <a:moveTo>
                  <a:pt x="277993" y="31059"/>
                </a:moveTo>
                <a:lnTo>
                  <a:pt x="346550" y="99616"/>
                </a:lnTo>
                <a:lnTo>
                  <a:pt x="264081" y="181151"/>
                </a:lnTo>
                <a:lnTo>
                  <a:pt x="195524" y="112594"/>
                </a:lnTo>
                <a:lnTo>
                  <a:pt x="232582" y="76443"/>
                </a:lnTo>
                <a:lnTo>
                  <a:pt x="258523" y="101473"/>
                </a:lnTo>
                <a:cubicBezTo>
                  <a:pt x="260846" y="103796"/>
                  <a:pt x="264081" y="104943"/>
                  <a:pt x="267346" y="104943"/>
                </a:cubicBezTo>
                <a:cubicBezTo>
                  <a:pt x="270581" y="104943"/>
                  <a:pt x="273816" y="103796"/>
                  <a:pt x="276140" y="101473"/>
                </a:cubicBezTo>
                <a:cubicBezTo>
                  <a:pt x="280757" y="96826"/>
                  <a:pt x="280757" y="88502"/>
                  <a:pt x="276140" y="83855"/>
                </a:cubicBezTo>
                <a:lnTo>
                  <a:pt x="250199" y="58854"/>
                </a:lnTo>
                <a:lnTo>
                  <a:pt x="277993" y="31060"/>
                </a:lnTo>
                <a:close/>
                <a:moveTo>
                  <a:pt x="148261" y="101473"/>
                </a:moveTo>
                <a:cubicBezTo>
                  <a:pt x="157525" y="110738"/>
                  <a:pt x="304874" y="256212"/>
                  <a:pt x="309492" y="262712"/>
                </a:cubicBezTo>
                <a:lnTo>
                  <a:pt x="263170" y="306243"/>
                </a:lnTo>
                <a:lnTo>
                  <a:pt x="102850" y="145923"/>
                </a:lnTo>
                <a:lnTo>
                  <a:pt x="148261" y="101473"/>
                </a:lnTo>
                <a:close/>
                <a:moveTo>
                  <a:pt x="323403" y="283095"/>
                </a:moveTo>
                <a:lnTo>
                  <a:pt x="342844" y="341479"/>
                </a:lnTo>
                <a:lnTo>
                  <a:pt x="282610" y="322008"/>
                </a:lnTo>
                <a:lnTo>
                  <a:pt x="323403" y="283095"/>
                </a:lnTo>
                <a:close/>
                <a:moveTo>
                  <a:pt x="115850" y="194122"/>
                </a:moveTo>
                <a:lnTo>
                  <a:pt x="184407" y="262679"/>
                </a:lnTo>
                <a:lnTo>
                  <a:pt x="101938" y="345148"/>
                </a:lnTo>
                <a:lnTo>
                  <a:pt x="33381" y="276591"/>
                </a:lnTo>
                <a:lnTo>
                  <a:pt x="73204" y="236768"/>
                </a:lnTo>
                <a:lnTo>
                  <a:pt x="98232" y="262712"/>
                </a:lnTo>
                <a:cubicBezTo>
                  <a:pt x="100556" y="265006"/>
                  <a:pt x="103791" y="266183"/>
                  <a:pt x="107026" y="266183"/>
                </a:cubicBezTo>
                <a:cubicBezTo>
                  <a:pt x="110262" y="266183"/>
                  <a:pt x="113526" y="265006"/>
                  <a:pt x="115850" y="262712"/>
                </a:cubicBezTo>
                <a:cubicBezTo>
                  <a:pt x="120467" y="258065"/>
                  <a:pt x="120467" y="249741"/>
                  <a:pt x="115850" y="245094"/>
                </a:cubicBezTo>
                <a:lnTo>
                  <a:pt x="90821" y="220065"/>
                </a:lnTo>
                <a:lnTo>
                  <a:pt x="115850" y="194122"/>
                </a:lnTo>
                <a:close/>
                <a:moveTo>
                  <a:pt x="64527" y="0"/>
                </a:moveTo>
                <a:cubicBezTo>
                  <a:pt x="53763" y="0"/>
                  <a:pt x="43087" y="4176"/>
                  <a:pt x="35234" y="12500"/>
                </a:cubicBezTo>
                <a:lnTo>
                  <a:pt x="13911" y="32912"/>
                </a:lnTo>
                <a:cubicBezTo>
                  <a:pt x="6499" y="41236"/>
                  <a:pt x="2794" y="51442"/>
                  <a:pt x="2794" y="62560"/>
                </a:cubicBezTo>
                <a:cubicBezTo>
                  <a:pt x="2794" y="72737"/>
                  <a:pt x="7411" y="83855"/>
                  <a:pt x="13911" y="91267"/>
                </a:cubicBezTo>
                <a:lnTo>
                  <a:pt x="40793" y="118149"/>
                </a:lnTo>
                <a:cubicBezTo>
                  <a:pt x="40793" y="118150"/>
                  <a:pt x="77851" y="155209"/>
                  <a:pt x="76909" y="155209"/>
                </a:cubicBezTo>
                <a:lnTo>
                  <a:pt x="96380" y="174680"/>
                </a:lnTo>
                <a:lnTo>
                  <a:pt x="63939" y="207121"/>
                </a:lnTo>
                <a:lnTo>
                  <a:pt x="60233" y="210827"/>
                </a:lnTo>
                <a:lnTo>
                  <a:pt x="4646" y="266414"/>
                </a:lnTo>
                <a:cubicBezTo>
                  <a:pt x="0" y="271036"/>
                  <a:pt x="0" y="278448"/>
                  <a:pt x="4646" y="283095"/>
                </a:cubicBezTo>
                <a:lnTo>
                  <a:pt x="90821" y="369270"/>
                </a:lnTo>
                <a:cubicBezTo>
                  <a:pt x="93144" y="371597"/>
                  <a:pt x="96144" y="372745"/>
                  <a:pt x="99144" y="372745"/>
                </a:cubicBezTo>
                <a:cubicBezTo>
                  <a:pt x="102173" y="372745"/>
                  <a:pt x="105173" y="371597"/>
                  <a:pt x="107497" y="369274"/>
                </a:cubicBezTo>
                <a:lnTo>
                  <a:pt x="198289" y="278482"/>
                </a:lnTo>
                <a:lnTo>
                  <a:pt x="252052" y="332245"/>
                </a:lnTo>
                <a:cubicBezTo>
                  <a:pt x="252964" y="333126"/>
                  <a:pt x="253905" y="334067"/>
                  <a:pt x="255758" y="334067"/>
                </a:cubicBezTo>
                <a:cubicBezTo>
                  <a:pt x="257611" y="336832"/>
                  <a:pt x="259464" y="338685"/>
                  <a:pt x="263170" y="340538"/>
                </a:cubicBezTo>
                <a:lnTo>
                  <a:pt x="355814" y="371127"/>
                </a:lnTo>
                <a:cubicBezTo>
                  <a:pt x="357256" y="371686"/>
                  <a:pt x="358697" y="371950"/>
                  <a:pt x="360079" y="371950"/>
                </a:cubicBezTo>
                <a:cubicBezTo>
                  <a:pt x="367638" y="371950"/>
                  <a:pt x="373785" y="364127"/>
                  <a:pt x="370638" y="356303"/>
                </a:cubicBezTo>
                <a:lnTo>
                  <a:pt x="342844" y="263624"/>
                </a:lnTo>
                <a:cubicBezTo>
                  <a:pt x="341932" y="261771"/>
                  <a:pt x="340991" y="259006"/>
                  <a:pt x="337285" y="257153"/>
                </a:cubicBezTo>
                <a:cubicBezTo>
                  <a:pt x="336374" y="254359"/>
                  <a:pt x="339138" y="259006"/>
                  <a:pt x="280757" y="198769"/>
                </a:cubicBezTo>
                <a:lnTo>
                  <a:pt x="370638" y="108888"/>
                </a:lnTo>
                <a:cubicBezTo>
                  <a:pt x="375285" y="104238"/>
                  <a:pt x="375285" y="95914"/>
                  <a:pt x="370638" y="91267"/>
                </a:cubicBezTo>
                <a:lnTo>
                  <a:pt x="285404" y="5088"/>
                </a:lnTo>
                <a:cubicBezTo>
                  <a:pt x="283081" y="2794"/>
                  <a:pt x="279846" y="1617"/>
                  <a:pt x="276610" y="1617"/>
                </a:cubicBezTo>
                <a:cubicBezTo>
                  <a:pt x="273346" y="1617"/>
                  <a:pt x="270111" y="2794"/>
                  <a:pt x="267787" y="5088"/>
                </a:cubicBezTo>
                <a:lnTo>
                  <a:pt x="225171" y="48648"/>
                </a:lnTo>
                <a:lnTo>
                  <a:pt x="221465" y="51442"/>
                </a:lnTo>
                <a:lnTo>
                  <a:pt x="177907" y="95914"/>
                </a:lnTo>
                <a:lnTo>
                  <a:pt x="94527" y="12534"/>
                </a:lnTo>
                <a:cubicBezTo>
                  <a:pt x="86174" y="4176"/>
                  <a:pt x="75292" y="0"/>
                  <a:pt x="645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302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BUAADILAACfFwAAJw0AABAAAAAmAAAACAAAAP//////////"/>
              </a:ext>
            </a:extLst>
          </p:cNvSpPr>
          <p:nvPr/>
        </p:nvSpPr>
        <p:spPr>
          <a:xfrm>
            <a:off x="3459480" y="1819910"/>
            <a:ext cx="380365" cy="318135"/>
          </a:xfrm>
          <a:custGeom>
            <a:avLst/>
            <a:gdLst/>
            <a:ahLst/>
            <a:cxnLst/>
            <a:rect l="0" t="0" r="380365" b="318135"/>
            <a:pathLst>
              <a:path w="380365" h="318135">
                <a:moveTo>
                  <a:pt x="318207" y="25051"/>
                </a:moveTo>
                <a:cubicBezTo>
                  <a:pt x="305222" y="47336"/>
                  <a:pt x="305222" y="76067"/>
                  <a:pt x="318207" y="98322"/>
                </a:cubicBezTo>
                <a:lnTo>
                  <a:pt x="68664" y="98322"/>
                </a:lnTo>
                <a:cubicBezTo>
                  <a:pt x="51969" y="98322"/>
                  <a:pt x="38071" y="87194"/>
                  <a:pt x="33419" y="72358"/>
                </a:cubicBezTo>
                <a:cubicBezTo>
                  <a:pt x="26941" y="49190"/>
                  <a:pt x="44549" y="25051"/>
                  <a:pt x="68664" y="25051"/>
                </a:cubicBezTo>
                <a:close/>
                <a:moveTo>
                  <a:pt x="259760" y="122432"/>
                </a:moveTo>
                <a:lnTo>
                  <a:pt x="259760" y="195702"/>
                </a:lnTo>
                <a:lnTo>
                  <a:pt x="55679" y="195702"/>
                </a:lnTo>
                <a:lnTo>
                  <a:pt x="55679" y="122432"/>
                </a:lnTo>
                <a:close/>
                <a:moveTo>
                  <a:pt x="309874" y="122432"/>
                </a:moveTo>
                <a:lnTo>
                  <a:pt x="309874" y="195702"/>
                </a:lnTo>
                <a:lnTo>
                  <a:pt x="285730" y="195702"/>
                </a:lnTo>
                <a:lnTo>
                  <a:pt x="285730" y="122432"/>
                </a:lnTo>
                <a:close/>
                <a:moveTo>
                  <a:pt x="357162" y="122432"/>
                </a:moveTo>
                <a:lnTo>
                  <a:pt x="357162" y="195702"/>
                </a:lnTo>
                <a:lnTo>
                  <a:pt x="333989" y="195702"/>
                </a:lnTo>
                <a:lnTo>
                  <a:pt x="333989" y="122432"/>
                </a:lnTo>
                <a:close/>
                <a:moveTo>
                  <a:pt x="58476" y="219812"/>
                </a:moveTo>
                <a:lnTo>
                  <a:pt x="58476" y="293083"/>
                </a:lnTo>
                <a:lnTo>
                  <a:pt x="32506" y="293083"/>
                </a:lnTo>
                <a:lnTo>
                  <a:pt x="32506" y="219812"/>
                </a:lnTo>
                <a:close/>
                <a:moveTo>
                  <a:pt x="106707" y="219812"/>
                </a:moveTo>
                <a:lnTo>
                  <a:pt x="106707" y="293083"/>
                </a:lnTo>
                <a:lnTo>
                  <a:pt x="82592" y="293083"/>
                </a:lnTo>
                <a:lnTo>
                  <a:pt x="82592" y="219812"/>
                </a:lnTo>
                <a:close/>
                <a:moveTo>
                  <a:pt x="333047" y="219812"/>
                </a:moveTo>
                <a:lnTo>
                  <a:pt x="333047" y="293083"/>
                </a:lnTo>
                <a:lnTo>
                  <a:pt x="130822" y="293083"/>
                </a:lnTo>
                <a:lnTo>
                  <a:pt x="130822" y="219812"/>
                </a:lnTo>
                <a:close/>
                <a:moveTo>
                  <a:pt x="69606" y="29"/>
                </a:moveTo>
                <a:cubicBezTo>
                  <a:pt x="49201" y="29"/>
                  <a:pt x="30651" y="11156"/>
                  <a:pt x="18579" y="26906"/>
                </a:cubicBezTo>
                <a:cubicBezTo>
                  <a:pt x="29" y="53812"/>
                  <a:pt x="7449" y="90904"/>
                  <a:pt x="32506" y="109449"/>
                </a:cubicBezTo>
                <a:lnTo>
                  <a:pt x="32506" y="195702"/>
                </a:lnTo>
                <a:lnTo>
                  <a:pt x="20434" y="195702"/>
                </a:lnTo>
                <a:cubicBezTo>
                  <a:pt x="13014" y="195702"/>
                  <a:pt x="8362" y="201266"/>
                  <a:pt x="8362" y="207772"/>
                </a:cubicBezTo>
                <a:lnTo>
                  <a:pt x="8362" y="305152"/>
                </a:lnTo>
                <a:cubicBezTo>
                  <a:pt x="8362" y="312571"/>
                  <a:pt x="13927" y="318135"/>
                  <a:pt x="20434" y="318135"/>
                </a:cubicBezTo>
                <a:lnTo>
                  <a:pt x="345119" y="318135"/>
                </a:lnTo>
                <a:cubicBezTo>
                  <a:pt x="351597" y="318135"/>
                  <a:pt x="357162" y="312571"/>
                  <a:pt x="357162" y="305152"/>
                </a:cubicBezTo>
                <a:lnTo>
                  <a:pt x="357162" y="220754"/>
                </a:lnTo>
                <a:lnTo>
                  <a:pt x="369234" y="220754"/>
                </a:lnTo>
                <a:cubicBezTo>
                  <a:pt x="375712" y="220754"/>
                  <a:pt x="380365" y="215190"/>
                  <a:pt x="380365" y="207772"/>
                </a:cubicBezTo>
                <a:lnTo>
                  <a:pt x="380365" y="110391"/>
                </a:lnTo>
                <a:cubicBezTo>
                  <a:pt x="380365" y="103886"/>
                  <a:pt x="375712" y="98322"/>
                  <a:pt x="369234" y="98322"/>
                </a:cubicBezTo>
                <a:lnTo>
                  <a:pt x="349742" y="98322"/>
                </a:lnTo>
                <a:cubicBezTo>
                  <a:pt x="326569" y="77922"/>
                  <a:pt x="327482" y="40830"/>
                  <a:pt x="352539" y="22284"/>
                </a:cubicBezTo>
                <a:cubicBezTo>
                  <a:pt x="360872" y="15778"/>
                  <a:pt x="357162" y="1884"/>
                  <a:pt x="34697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302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xUAAKgNAACnFwAA8w8AABAAAAAmAAAACAAAAP//////////"/>
              </a:ext>
            </a:extLst>
          </p:cNvSpPr>
          <p:nvPr/>
        </p:nvSpPr>
        <p:spPr>
          <a:xfrm>
            <a:off x="3469005" y="2219960"/>
            <a:ext cx="375920" cy="372745"/>
          </a:xfrm>
          <a:custGeom>
            <a:avLst/>
            <a:gdLst/>
            <a:ahLst/>
            <a:cxnLst/>
            <a:rect l="0" t="0" r="375920" b="372745"/>
            <a:pathLst>
              <a:path w="375920" h="372745">
                <a:moveTo>
                  <a:pt x="188417" y="25511"/>
                </a:moveTo>
                <a:lnTo>
                  <a:pt x="337860" y="111826"/>
                </a:lnTo>
                <a:cubicBezTo>
                  <a:pt x="258027" y="157311"/>
                  <a:pt x="374977" y="90498"/>
                  <a:pt x="188417" y="197228"/>
                </a:cubicBezTo>
                <a:cubicBezTo>
                  <a:pt x="29" y="90498"/>
                  <a:pt x="120692" y="159167"/>
                  <a:pt x="39003" y="111826"/>
                </a:cubicBezTo>
                <a:lnTo>
                  <a:pt x="188417" y="25511"/>
                </a:lnTo>
                <a:close/>
                <a:moveTo>
                  <a:pt x="300712" y="161965"/>
                </a:moveTo>
                <a:lnTo>
                  <a:pt x="300712" y="238058"/>
                </a:lnTo>
                <a:cubicBezTo>
                  <a:pt x="299799" y="241770"/>
                  <a:pt x="296087" y="246424"/>
                  <a:pt x="292376" y="248280"/>
                </a:cubicBezTo>
                <a:cubicBezTo>
                  <a:pt x="274318" y="264247"/>
                  <a:pt x="232339" y="273968"/>
                  <a:pt x="187474" y="273968"/>
                </a:cubicBezTo>
                <a:cubicBezTo>
                  <a:pt x="172391" y="273968"/>
                  <a:pt x="156984" y="272878"/>
                  <a:pt x="142019" y="270551"/>
                </a:cubicBezTo>
                <a:cubicBezTo>
                  <a:pt x="127172" y="268695"/>
                  <a:pt x="109527" y="264041"/>
                  <a:pt x="95622" y="256617"/>
                </a:cubicBezTo>
                <a:cubicBezTo>
                  <a:pt x="88199" y="252905"/>
                  <a:pt x="76121" y="245482"/>
                  <a:pt x="76121" y="237145"/>
                </a:cubicBezTo>
                <a:lnTo>
                  <a:pt x="76121" y="161965"/>
                </a:lnTo>
                <a:cubicBezTo>
                  <a:pt x="129971" y="192573"/>
                  <a:pt x="127172" y="190717"/>
                  <a:pt x="182849" y="222268"/>
                </a:cubicBezTo>
                <a:cubicBezTo>
                  <a:pt x="184263" y="223211"/>
                  <a:pt x="186119" y="223682"/>
                  <a:pt x="188093" y="223682"/>
                </a:cubicBezTo>
                <a:cubicBezTo>
                  <a:pt x="190066" y="223682"/>
                  <a:pt x="192128" y="223211"/>
                  <a:pt x="193984" y="222268"/>
                </a:cubicBezTo>
                <a:cubicBezTo>
                  <a:pt x="194927" y="220412"/>
                  <a:pt x="292376" y="164734"/>
                  <a:pt x="300712" y="161965"/>
                </a:cubicBezTo>
                <a:close/>
                <a:moveTo>
                  <a:pt x="188093" y="0"/>
                </a:moveTo>
                <a:cubicBezTo>
                  <a:pt x="186119" y="0"/>
                  <a:pt x="184263" y="471"/>
                  <a:pt x="182849" y="1384"/>
                </a:cubicBezTo>
                <a:lnTo>
                  <a:pt x="8366" y="101633"/>
                </a:lnTo>
                <a:cubicBezTo>
                  <a:pt x="29" y="106258"/>
                  <a:pt x="29" y="117394"/>
                  <a:pt x="8366" y="122048"/>
                </a:cubicBezTo>
                <a:lnTo>
                  <a:pt x="52937" y="146175"/>
                </a:lnTo>
                <a:lnTo>
                  <a:pt x="52937" y="236202"/>
                </a:lnTo>
                <a:cubicBezTo>
                  <a:pt x="52937" y="256617"/>
                  <a:pt x="72409" y="271464"/>
                  <a:pt x="90968" y="279831"/>
                </a:cubicBezTo>
                <a:cubicBezTo>
                  <a:pt x="117657" y="291732"/>
                  <a:pt x="153626" y="297653"/>
                  <a:pt x="189418" y="297653"/>
                </a:cubicBezTo>
                <a:cubicBezTo>
                  <a:pt x="234578" y="297653"/>
                  <a:pt x="279502" y="288256"/>
                  <a:pt x="305367" y="269608"/>
                </a:cubicBezTo>
                <a:cubicBezTo>
                  <a:pt x="317445" y="261272"/>
                  <a:pt x="326724" y="250136"/>
                  <a:pt x="326724" y="236202"/>
                </a:cubicBezTo>
                <a:lnTo>
                  <a:pt x="326724" y="146175"/>
                </a:lnTo>
                <a:lnTo>
                  <a:pt x="351764" y="132271"/>
                </a:lnTo>
                <a:lnTo>
                  <a:pt x="351764" y="359635"/>
                </a:lnTo>
                <a:cubicBezTo>
                  <a:pt x="351764" y="366146"/>
                  <a:pt x="356418" y="371713"/>
                  <a:pt x="361986" y="372627"/>
                </a:cubicBezTo>
                <a:cubicBezTo>
                  <a:pt x="362516" y="372715"/>
                  <a:pt x="363076" y="372745"/>
                  <a:pt x="363606" y="372745"/>
                </a:cubicBezTo>
                <a:cubicBezTo>
                  <a:pt x="370323" y="372745"/>
                  <a:pt x="375891" y="367501"/>
                  <a:pt x="375891" y="361491"/>
                </a:cubicBezTo>
                <a:lnTo>
                  <a:pt x="375891" y="111826"/>
                </a:lnTo>
                <a:cubicBezTo>
                  <a:pt x="374977" y="107201"/>
                  <a:pt x="373121" y="103489"/>
                  <a:pt x="368467" y="101633"/>
                </a:cubicBezTo>
                <a:lnTo>
                  <a:pt x="193984" y="1384"/>
                </a:lnTo>
                <a:cubicBezTo>
                  <a:pt x="192128" y="471"/>
                  <a:pt x="190066" y="0"/>
                  <a:pt x="18809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1302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0AAFgQAABgDwAAoBIAABAAAAAmAAAACAAAAP//////////"/>
              </a:ext>
            </a:extLst>
          </p:cNvSpPr>
          <p:nvPr/>
        </p:nvSpPr>
        <p:spPr>
          <a:xfrm>
            <a:off x="2230755" y="2656840"/>
            <a:ext cx="268605" cy="370840"/>
          </a:xfrm>
          <a:custGeom>
            <a:avLst/>
            <a:gdLst/>
            <a:ahLst/>
            <a:cxnLst/>
            <a:rect l="0" t="0" r="268605" b="370840"/>
            <a:pathLst>
              <a:path w="268605" h="370840">
                <a:moveTo>
                  <a:pt x="159317" y="23187"/>
                </a:moveTo>
                <a:cubicBezTo>
                  <a:pt x="206524" y="23187"/>
                  <a:pt x="243590" y="61203"/>
                  <a:pt x="243590" y="107547"/>
                </a:cubicBezTo>
                <a:lnTo>
                  <a:pt x="243590" y="146476"/>
                </a:lnTo>
                <a:lnTo>
                  <a:pt x="171339" y="146476"/>
                </a:lnTo>
                <a:lnTo>
                  <a:pt x="171339" y="109401"/>
                </a:lnTo>
                <a:cubicBezTo>
                  <a:pt x="171339" y="92717"/>
                  <a:pt x="160228" y="79741"/>
                  <a:pt x="146354" y="74180"/>
                </a:cubicBezTo>
                <a:lnTo>
                  <a:pt x="146354" y="23187"/>
                </a:lnTo>
                <a:close/>
                <a:moveTo>
                  <a:pt x="122250" y="25953"/>
                </a:moveTo>
                <a:lnTo>
                  <a:pt x="122250" y="76946"/>
                </a:lnTo>
                <a:cubicBezTo>
                  <a:pt x="108376" y="81595"/>
                  <a:pt x="98176" y="95483"/>
                  <a:pt x="98176" y="111255"/>
                </a:cubicBezTo>
                <a:lnTo>
                  <a:pt x="98176" y="148330"/>
                </a:lnTo>
                <a:lnTo>
                  <a:pt x="25014" y="148330"/>
                </a:lnTo>
                <a:lnTo>
                  <a:pt x="25014" y="110313"/>
                </a:lnTo>
                <a:cubicBezTo>
                  <a:pt x="25014" y="63057"/>
                  <a:pt x="63932" y="25953"/>
                  <a:pt x="111139" y="25953"/>
                </a:cubicBezTo>
                <a:close/>
                <a:moveTo>
                  <a:pt x="134302" y="97337"/>
                </a:moveTo>
                <a:cubicBezTo>
                  <a:pt x="140798" y="97337"/>
                  <a:pt x="145413" y="102898"/>
                  <a:pt x="145413" y="110313"/>
                </a:cubicBezTo>
                <a:lnTo>
                  <a:pt x="145413" y="158540"/>
                </a:lnTo>
                <a:cubicBezTo>
                  <a:pt x="145413" y="165367"/>
                  <a:pt x="139211" y="171546"/>
                  <a:pt x="132391" y="171546"/>
                </a:cubicBezTo>
                <a:cubicBezTo>
                  <a:pt x="130892" y="171546"/>
                  <a:pt x="129334" y="171252"/>
                  <a:pt x="127806" y="170575"/>
                </a:cubicBezTo>
                <a:cubicBezTo>
                  <a:pt x="123191" y="167809"/>
                  <a:pt x="121339" y="165014"/>
                  <a:pt x="121339" y="158540"/>
                </a:cubicBezTo>
                <a:lnTo>
                  <a:pt x="121339" y="109401"/>
                </a:lnTo>
                <a:cubicBezTo>
                  <a:pt x="122250" y="101986"/>
                  <a:pt x="127806" y="97337"/>
                  <a:pt x="134302" y="97337"/>
                </a:cubicBezTo>
                <a:close/>
                <a:moveTo>
                  <a:pt x="243590" y="170575"/>
                </a:moveTo>
                <a:lnTo>
                  <a:pt x="243590" y="263293"/>
                </a:lnTo>
                <a:cubicBezTo>
                  <a:pt x="243590" y="310549"/>
                  <a:pt x="205613" y="347653"/>
                  <a:pt x="159317" y="347653"/>
                </a:cubicBezTo>
                <a:lnTo>
                  <a:pt x="111139" y="347653"/>
                </a:lnTo>
                <a:cubicBezTo>
                  <a:pt x="62991" y="347653"/>
                  <a:pt x="25955" y="309637"/>
                  <a:pt x="25014" y="263293"/>
                </a:cubicBezTo>
                <a:lnTo>
                  <a:pt x="25014" y="170575"/>
                </a:lnTo>
                <a:lnTo>
                  <a:pt x="100028" y="170575"/>
                </a:lnTo>
                <a:cubicBezTo>
                  <a:pt x="102821" y="177078"/>
                  <a:pt x="107436" y="184493"/>
                  <a:pt x="113932" y="189113"/>
                </a:cubicBezTo>
                <a:cubicBezTo>
                  <a:pt x="120457" y="193585"/>
                  <a:pt x="127571" y="195645"/>
                  <a:pt x="134478" y="195645"/>
                </a:cubicBezTo>
                <a:cubicBezTo>
                  <a:pt x="149117" y="195645"/>
                  <a:pt x="162903" y="186317"/>
                  <a:pt x="168576" y="170575"/>
                </a:cubicBezTo>
                <a:close/>
                <a:moveTo>
                  <a:pt x="110228" y="0"/>
                </a:moveTo>
                <a:cubicBezTo>
                  <a:pt x="50029" y="0"/>
                  <a:pt x="29" y="49139"/>
                  <a:pt x="29" y="109401"/>
                </a:cubicBezTo>
                <a:lnTo>
                  <a:pt x="29" y="261439"/>
                </a:lnTo>
                <a:cubicBezTo>
                  <a:pt x="29" y="321671"/>
                  <a:pt x="48177" y="370811"/>
                  <a:pt x="110228" y="370811"/>
                </a:cubicBezTo>
                <a:lnTo>
                  <a:pt x="158376" y="370811"/>
                </a:lnTo>
                <a:cubicBezTo>
                  <a:pt x="218575" y="370811"/>
                  <a:pt x="268575" y="322613"/>
                  <a:pt x="266723" y="261439"/>
                </a:cubicBezTo>
                <a:lnTo>
                  <a:pt x="266723" y="108460"/>
                </a:lnTo>
                <a:cubicBezTo>
                  <a:pt x="268575" y="49139"/>
                  <a:pt x="219487" y="0"/>
                  <a:pt x="1583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4" name="Google Shape;13027;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YNAAAEEwAAvQ8AAEoVAAAQAAAAJgAAAAgAAAD/////AAAAAA=="/>
              </a:ext>
            </a:extLst>
          </p:cNvGrpSpPr>
          <p:nvPr/>
        </p:nvGrpSpPr>
        <p:grpSpPr>
          <a:xfrm>
            <a:off x="2167890" y="3091180"/>
            <a:ext cx="390525" cy="369570"/>
            <a:chOff x="2167890" y="3091180"/>
            <a:chExt cx="390525" cy="369570"/>
          </a:xfrm>
        </p:grpSpPr>
        <p:sp>
          <p:nvSpPr>
            <p:cNvPr id="36" name="Google Shape;1302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A0AAI4TAAAfDwAAwRQAAAAAAAAmAAAACAAAAP//////////"/>
                </a:ext>
              </a:extLst>
            </p:cNvSpPr>
            <p:nvPr/>
          </p:nvSpPr>
          <p:spPr>
            <a:xfrm>
              <a:off x="2260600" y="3178810"/>
              <a:ext cx="197485" cy="194945"/>
            </a:xfrm>
            <a:custGeom>
              <a:avLst/>
              <a:gdLst/>
              <a:ahLst/>
              <a:cxnLst/>
              <a:rect l="0" t="0" r="197485" b="194945"/>
              <a:pathLst>
                <a:path w="197485" h="194945">
                  <a:moveTo>
                    <a:pt x="110792" y="29"/>
                  </a:moveTo>
                  <a:cubicBezTo>
                    <a:pt x="107555" y="29"/>
                    <a:pt x="104318" y="1175"/>
                    <a:pt x="101994" y="3497"/>
                  </a:cubicBezTo>
                  <a:cubicBezTo>
                    <a:pt x="97374" y="8111"/>
                    <a:pt x="97374" y="16458"/>
                    <a:pt x="101994" y="21102"/>
                  </a:cubicBezTo>
                  <a:lnTo>
                    <a:pt x="129802" y="48910"/>
                  </a:lnTo>
                  <a:lnTo>
                    <a:pt x="98286" y="80426"/>
                  </a:lnTo>
                  <a:lnTo>
                    <a:pt x="70477" y="52617"/>
                  </a:lnTo>
                  <a:cubicBezTo>
                    <a:pt x="68153" y="50257"/>
                    <a:pt x="65151" y="49110"/>
                    <a:pt x="62120" y="49110"/>
                  </a:cubicBezTo>
                  <a:cubicBezTo>
                    <a:pt x="59118" y="49110"/>
                    <a:pt x="56117" y="50257"/>
                    <a:pt x="53792" y="52579"/>
                  </a:cubicBezTo>
                  <a:cubicBezTo>
                    <a:pt x="49143" y="57193"/>
                    <a:pt x="49143" y="64599"/>
                    <a:pt x="53792" y="70154"/>
                  </a:cubicBezTo>
                  <a:lnTo>
                    <a:pt x="81601" y="97963"/>
                  </a:lnTo>
                  <a:lnTo>
                    <a:pt x="50084" y="128493"/>
                  </a:lnTo>
                  <a:lnTo>
                    <a:pt x="22276" y="100685"/>
                  </a:lnTo>
                  <a:cubicBezTo>
                    <a:pt x="19951" y="98398"/>
                    <a:pt x="16714" y="97252"/>
                    <a:pt x="13448" y="97252"/>
                  </a:cubicBezTo>
                  <a:cubicBezTo>
                    <a:pt x="10211" y="97252"/>
                    <a:pt x="6974" y="98398"/>
                    <a:pt x="4649" y="100720"/>
                  </a:cubicBezTo>
                  <a:cubicBezTo>
                    <a:pt x="29" y="105334"/>
                    <a:pt x="29" y="113681"/>
                    <a:pt x="4649" y="118324"/>
                  </a:cubicBezTo>
                  <a:lnTo>
                    <a:pt x="32458" y="146133"/>
                  </a:lnTo>
                  <a:lnTo>
                    <a:pt x="28750" y="149801"/>
                  </a:lnTo>
                  <a:cubicBezTo>
                    <a:pt x="24130" y="154415"/>
                    <a:pt x="24130" y="162762"/>
                    <a:pt x="28750" y="167377"/>
                  </a:cubicBezTo>
                  <a:cubicBezTo>
                    <a:pt x="31074" y="169698"/>
                    <a:pt x="34311" y="170845"/>
                    <a:pt x="37548" y="170845"/>
                  </a:cubicBezTo>
                  <a:cubicBezTo>
                    <a:pt x="40815" y="170845"/>
                    <a:pt x="44052" y="169698"/>
                    <a:pt x="46377" y="167377"/>
                  </a:cubicBezTo>
                  <a:lnTo>
                    <a:pt x="50084" y="163670"/>
                  </a:lnTo>
                  <a:lnTo>
                    <a:pt x="77893" y="191479"/>
                  </a:lnTo>
                  <a:cubicBezTo>
                    <a:pt x="80218" y="193769"/>
                    <a:pt x="83455" y="194945"/>
                    <a:pt x="86692" y="194945"/>
                  </a:cubicBezTo>
                  <a:cubicBezTo>
                    <a:pt x="89958" y="194945"/>
                    <a:pt x="93195" y="193769"/>
                    <a:pt x="95520" y="191447"/>
                  </a:cubicBezTo>
                  <a:cubicBezTo>
                    <a:pt x="100140" y="186833"/>
                    <a:pt x="100140" y="178486"/>
                    <a:pt x="95520" y="173872"/>
                  </a:cubicBezTo>
                  <a:lnTo>
                    <a:pt x="67682" y="146034"/>
                  </a:lnTo>
                  <a:lnTo>
                    <a:pt x="98286" y="114592"/>
                  </a:lnTo>
                  <a:lnTo>
                    <a:pt x="126094" y="142400"/>
                  </a:lnTo>
                  <a:cubicBezTo>
                    <a:pt x="128419" y="144687"/>
                    <a:pt x="131656" y="145863"/>
                    <a:pt x="134923" y="145863"/>
                  </a:cubicBezTo>
                  <a:cubicBezTo>
                    <a:pt x="138160" y="145863"/>
                    <a:pt x="141397" y="144687"/>
                    <a:pt x="143721" y="142395"/>
                  </a:cubicBezTo>
                  <a:cubicBezTo>
                    <a:pt x="148341" y="137751"/>
                    <a:pt x="148341" y="130345"/>
                    <a:pt x="143721" y="125731"/>
                  </a:cubicBezTo>
                  <a:lnTo>
                    <a:pt x="115913" y="97923"/>
                  </a:lnTo>
                  <a:lnTo>
                    <a:pt x="147429" y="66407"/>
                  </a:lnTo>
                  <a:lnTo>
                    <a:pt x="175238" y="94216"/>
                  </a:lnTo>
                  <a:cubicBezTo>
                    <a:pt x="177562" y="96546"/>
                    <a:pt x="180799" y="97722"/>
                    <a:pt x="184036" y="97722"/>
                  </a:cubicBezTo>
                  <a:cubicBezTo>
                    <a:pt x="187303" y="97722"/>
                    <a:pt x="190540" y="96546"/>
                    <a:pt x="192864" y="94224"/>
                  </a:cubicBezTo>
                  <a:cubicBezTo>
                    <a:pt x="197485" y="89610"/>
                    <a:pt x="197485" y="81263"/>
                    <a:pt x="192864" y="76649"/>
                  </a:cubicBezTo>
                  <a:lnTo>
                    <a:pt x="165026" y="48811"/>
                  </a:lnTo>
                  <a:lnTo>
                    <a:pt x="167822" y="45172"/>
                  </a:lnTo>
                  <a:cubicBezTo>
                    <a:pt x="172442" y="40529"/>
                    <a:pt x="172442" y="33122"/>
                    <a:pt x="167822" y="28508"/>
                  </a:cubicBezTo>
                  <a:cubicBezTo>
                    <a:pt x="165497" y="26186"/>
                    <a:pt x="162496" y="25011"/>
                    <a:pt x="159465" y="25011"/>
                  </a:cubicBezTo>
                  <a:cubicBezTo>
                    <a:pt x="156463" y="25011"/>
                    <a:pt x="153462" y="26186"/>
                    <a:pt x="151137" y="28508"/>
                  </a:cubicBezTo>
                  <a:lnTo>
                    <a:pt x="147429" y="31271"/>
                  </a:lnTo>
                  <a:lnTo>
                    <a:pt x="119620" y="3462"/>
                  </a:lnTo>
                  <a:cubicBezTo>
                    <a:pt x="117296" y="1175"/>
                    <a:pt x="114059" y="29"/>
                    <a:pt x="11079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1302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g0AAAQTAAC9DwAAShUAAAAAAAAmAAAACAAAAP//////////"/>
                </a:ext>
              </a:extLst>
            </p:cNvSpPr>
            <p:nvPr/>
          </p:nvSpPr>
          <p:spPr>
            <a:xfrm>
              <a:off x="2167890" y="3091180"/>
              <a:ext cx="390525" cy="369570"/>
            </a:xfrm>
            <a:custGeom>
              <a:avLst/>
              <a:gdLst/>
              <a:ahLst/>
              <a:cxnLst/>
              <a:rect l="0" t="0" r="390525" b="369570"/>
              <a:pathLst>
                <a:path w="390525" h="369570">
                  <a:moveTo>
                    <a:pt x="267426" y="23312"/>
                  </a:moveTo>
                  <a:cubicBezTo>
                    <a:pt x="294071" y="23312"/>
                    <a:pt x="314239" y="26991"/>
                    <a:pt x="327429" y="30641"/>
                  </a:cubicBezTo>
                  <a:cubicBezTo>
                    <a:pt x="330226" y="31582"/>
                    <a:pt x="334849" y="34349"/>
                    <a:pt x="338559" y="35291"/>
                  </a:cubicBezTo>
                  <a:lnTo>
                    <a:pt x="342268" y="39000"/>
                  </a:lnTo>
                  <a:cubicBezTo>
                    <a:pt x="347833" y="47329"/>
                    <a:pt x="350630" y="63106"/>
                    <a:pt x="351543" y="72378"/>
                  </a:cubicBezTo>
                  <a:cubicBezTo>
                    <a:pt x="353398" y="92775"/>
                    <a:pt x="353398" y="113173"/>
                    <a:pt x="352485" y="131716"/>
                  </a:cubicBezTo>
                  <a:lnTo>
                    <a:pt x="244873" y="24104"/>
                  </a:lnTo>
                  <a:cubicBezTo>
                    <a:pt x="252851" y="23576"/>
                    <a:pt x="260359" y="23312"/>
                    <a:pt x="267426" y="23312"/>
                  </a:cubicBezTo>
                  <a:close/>
                  <a:moveTo>
                    <a:pt x="213340" y="28786"/>
                  </a:moveTo>
                  <a:lnTo>
                    <a:pt x="347833" y="163279"/>
                  </a:lnTo>
                  <a:cubicBezTo>
                    <a:pt x="329284" y="256898"/>
                    <a:pt x="268986" y="324595"/>
                    <a:pt x="170678" y="341284"/>
                  </a:cubicBezTo>
                  <a:lnTo>
                    <a:pt x="36184" y="206790"/>
                  </a:lnTo>
                  <a:cubicBezTo>
                    <a:pt x="55646" y="113173"/>
                    <a:pt x="115031" y="47329"/>
                    <a:pt x="213340" y="28786"/>
                  </a:cubicBezTo>
                  <a:close/>
                  <a:moveTo>
                    <a:pt x="31532" y="235588"/>
                  </a:moveTo>
                  <a:lnTo>
                    <a:pt x="139145" y="343201"/>
                  </a:lnTo>
                  <a:cubicBezTo>
                    <a:pt x="129281" y="345022"/>
                    <a:pt x="120213" y="345434"/>
                    <a:pt x="111881" y="345434"/>
                  </a:cubicBezTo>
                  <a:cubicBezTo>
                    <a:pt x="71574" y="345434"/>
                    <a:pt x="49139" y="335868"/>
                    <a:pt x="44517" y="332013"/>
                  </a:cubicBezTo>
                  <a:cubicBezTo>
                    <a:pt x="36184" y="324595"/>
                    <a:pt x="26910" y="288421"/>
                    <a:pt x="31532" y="235588"/>
                  </a:cubicBezTo>
                  <a:close/>
                  <a:moveTo>
                    <a:pt x="268868" y="0"/>
                  </a:moveTo>
                  <a:cubicBezTo>
                    <a:pt x="245991" y="0"/>
                    <a:pt x="221054" y="2266"/>
                    <a:pt x="198501" y="6534"/>
                  </a:cubicBezTo>
                  <a:cubicBezTo>
                    <a:pt x="161403" y="14893"/>
                    <a:pt x="129870" y="28786"/>
                    <a:pt x="104815" y="48271"/>
                  </a:cubicBezTo>
                  <a:cubicBezTo>
                    <a:pt x="51936" y="86270"/>
                    <a:pt x="22258" y="145638"/>
                    <a:pt x="10216" y="208685"/>
                  </a:cubicBezTo>
                  <a:lnTo>
                    <a:pt x="10216" y="209627"/>
                  </a:lnTo>
                  <a:cubicBezTo>
                    <a:pt x="0" y="265257"/>
                    <a:pt x="5564" y="321828"/>
                    <a:pt x="22258" y="344993"/>
                  </a:cubicBezTo>
                  <a:cubicBezTo>
                    <a:pt x="25968" y="349643"/>
                    <a:pt x="27823" y="351498"/>
                    <a:pt x="32475" y="354264"/>
                  </a:cubicBezTo>
                  <a:cubicBezTo>
                    <a:pt x="49404" y="364655"/>
                    <a:pt x="80230" y="369570"/>
                    <a:pt x="113883" y="369570"/>
                  </a:cubicBezTo>
                  <a:cubicBezTo>
                    <a:pt x="137319" y="369570"/>
                    <a:pt x="162110" y="367186"/>
                    <a:pt x="184604" y="362624"/>
                  </a:cubicBezTo>
                  <a:cubicBezTo>
                    <a:pt x="246727" y="349643"/>
                    <a:pt x="293129" y="317178"/>
                    <a:pt x="325574" y="273587"/>
                  </a:cubicBezTo>
                  <a:cubicBezTo>
                    <a:pt x="390525" y="185491"/>
                    <a:pt x="384960" y="59397"/>
                    <a:pt x="360817" y="25078"/>
                  </a:cubicBezTo>
                  <a:cubicBezTo>
                    <a:pt x="357107" y="20456"/>
                    <a:pt x="352485" y="15806"/>
                    <a:pt x="343210" y="12097"/>
                  </a:cubicBezTo>
                  <a:cubicBezTo>
                    <a:pt x="332081" y="6534"/>
                    <a:pt x="315387" y="4680"/>
                    <a:pt x="302403" y="1884"/>
                  </a:cubicBezTo>
                  <a:cubicBezTo>
                    <a:pt x="292216" y="618"/>
                    <a:pt x="280822" y="0"/>
                    <a:pt x="26886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7" name="Google Shape;1303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Q0AADMWAACvDwAAKBgAABAAAAAmAAAACAAAAP//////////"/>
              </a:ext>
            </a:extLst>
          </p:cNvSpPr>
          <p:nvPr/>
        </p:nvSpPr>
        <p:spPr>
          <a:xfrm>
            <a:off x="2174875" y="3608705"/>
            <a:ext cx="374650" cy="318135"/>
          </a:xfrm>
          <a:custGeom>
            <a:avLst/>
            <a:gdLst/>
            <a:ahLst/>
            <a:cxnLst/>
            <a:rect l="0" t="0" r="374650" b="318135"/>
            <a:pathLst>
              <a:path w="374650" h="318135">
                <a:moveTo>
                  <a:pt x="349601" y="24109"/>
                </a:moveTo>
                <a:lnTo>
                  <a:pt x="349601" y="73270"/>
                </a:lnTo>
                <a:lnTo>
                  <a:pt x="25049" y="73270"/>
                </a:lnTo>
                <a:lnTo>
                  <a:pt x="25049" y="24109"/>
                </a:lnTo>
                <a:close/>
                <a:moveTo>
                  <a:pt x="98313" y="97380"/>
                </a:moveTo>
                <a:lnTo>
                  <a:pt x="98313" y="194760"/>
                </a:lnTo>
                <a:lnTo>
                  <a:pt x="74176" y="194760"/>
                </a:lnTo>
                <a:lnTo>
                  <a:pt x="74176" y="97380"/>
                </a:lnTo>
                <a:close/>
                <a:moveTo>
                  <a:pt x="195685" y="97380"/>
                </a:moveTo>
                <a:lnTo>
                  <a:pt x="195685" y="194760"/>
                </a:lnTo>
                <a:lnTo>
                  <a:pt x="171548" y="194760"/>
                </a:lnTo>
                <a:lnTo>
                  <a:pt x="171548" y="97380"/>
                </a:lnTo>
                <a:close/>
                <a:moveTo>
                  <a:pt x="301386" y="97380"/>
                </a:moveTo>
                <a:lnTo>
                  <a:pt x="301386" y="194760"/>
                </a:lnTo>
                <a:lnTo>
                  <a:pt x="277279" y="194760"/>
                </a:lnTo>
                <a:lnTo>
                  <a:pt x="277279" y="97380"/>
                </a:lnTo>
                <a:close/>
                <a:moveTo>
                  <a:pt x="50069" y="97380"/>
                </a:moveTo>
                <a:lnTo>
                  <a:pt x="50069" y="206830"/>
                </a:lnTo>
                <a:cubicBezTo>
                  <a:pt x="50069" y="213306"/>
                  <a:pt x="55632" y="218870"/>
                  <a:pt x="62138" y="218870"/>
                </a:cubicBezTo>
                <a:lnTo>
                  <a:pt x="75118" y="218870"/>
                </a:lnTo>
                <a:lnTo>
                  <a:pt x="75118" y="292141"/>
                </a:lnTo>
                <a:lnTo>
                  <a:pt x="25049" y="292141"/>
                </a:lnTo>
                <a:lnTo>
                  <a:pt x="25049" y="97380"/>
                </a:lnTo>
                <a:close/>
                <a:moveTo>
                  <a:pt x="147440" y="97380"/>
                </a:moveTo>
                <a:lnTo>
                  <a:pt x="147440" y="206830"/>
                </a:lnTo>
                <a:cubicBezTo>
                  <a:pt x="147440" y="213306"/>
                  <a:pt x="153004" y="218870"/>
                  <a:pt x="158567" y="218870"/>
                </a:cubicBezTo>
                <a:lnTo>
                  <a:pt x="171548" y="218870"/>
                </a:lnTo>
                <a:lnTo>
                  <a:pt x="171548" y="292141"/>
                </a:lnTo>
                <a:lnTo>
                  <a:pt x="98313" y="292141"/>
                </a:lnTo>
                <a:lnTo>
                  <a:pt x="98313" y="218870"/>
                </a:lnTo>
                <a:lnTo>
                  <a:pt x="111294" y="218870"/>
                </a:lnTo>
                <a:cubicBezTo>
                  <a:pt x="117770" y="218870"/>
                  <a:pt x="122421" y="213306"/>
                  <a:pt x="122421" y="206830"/>
                </a:cubicBezTo>
                <a:lnTo>
                  <a:pt x="122421" y="97380"/>
                </a:lnTo>
                <a:close/>
                <a:moveTo>
                  <a:pt x="252229" y="97380"/>
                </a:moveTo>
                <a:lnTo>
                  <a:pt x="252229" y="206830"/>
                </a:lnTo>
                <a:cubicBezTo>
                  <a:pt x="252229" y="213306"/>
                  <a:pt x="258735" y="218870"/>
                  <a:pt x="265210" y="218870"/>
                </a:cubicBezTo>
                <a:lnTo>
                  <a:pt x="278221" y="218870"/>
                </a:lnTo>
                <a:lnTo>
                  <a:pt x="278221" y="292141"/>
                </a:lnTo>
                <a:lnTo>
                  <a:pt x="195685" y="292141"/>
                </a:lnTo>
                <a:lnTo>
                  <a:pt x="195685" y="218870"/>
                </a:lnTo>
                <a:lnTo>
                  <a:pt x="208665" y="218870"/>
                </a:lnTo>
                <a:cubicBezTo>
                  <a:pt x="215141" y="218870"/>
                  <a:pt x="219792" y="213306"/>
                  <a:pt x="219792" y="206830"/>
                </a:cubicBezTo>
                <a:lnTo>
                  <a:pt x="219792" y="97380"/>
                </a:lnTo>
                <a:close/>
                <a:moveTo>
                  <a:pt x="351455" y="97380"/>
                </a:moveTo>
                <a:lnTo>
                  <a:pt x="351455" y="292141"/>
                </a:lnTo>
                <a:lnTo>
                  <a:pt x="301386" y="292141"/>
                </a:lnTo>
                <a:lnTo>
                  <a:pt x="301386" y="218870"/>
                </a:lnTo>
                <a:lnTo>
                  <a:pt x="314367" y="218870"/>
                </a:lnTo>
                <a:cubicBezTo>
                  <a:pt x="320872" y="218870"/>
                  <a:pt x="326435" y="213306"/>
                  <a:pt x="326435" y="206830"/>
                </a:cubicBezTo>
                <a:lnTo>
                  <a:pt x="326435" y="97380"/>
                </a:lnTo>
                <a:close/>
                <a:moveTo>
                  <a:pt x="12981" y="0"/>
                </a:moveTo>
                <a:cubicBezTo>
                  <a:pt x="5563" y="0"/>
                  <a:pt x="0" y="5563"/>
                  <a:pt x="0" y="12982"/>
                </a:cubicBezTo>
                <a:lnTo>
                  <a:pt x="0" y="305123"/>
                </a:lnTo>
                <a:cubicBezTo>
                  <a:pt x="0" y="311629"/>
                  <a:pt x="5563" y="318105"/>
                  <a:pt x="12981" y="318105"/>
                </a:cubicBezTo>
                <a:lnTo>
                  <a:pt x="361669" y="318105"/>
                </a:lnTo>
                <a:cubicBezTo>
                  <a:pt x="368174" y="318105"/>
                  <a:pt x="374650" y="311629"/>
                  <a:pt x="374650" y="305123"/>
                </a:cubicBezTo>
                <a:lnTo>
                  <a:pt x="374650" y="86252"/>
                </a:lnTo>
                <a:lnTo>
                  <a:pt x="374650" y="12982"/>
                </a:lnTo>
                <a:cubicBezTo>
                  <a:pt x="374650" y="5563"/>
                  <a:pt x="368174" y="0"/>
                  <a:pt x="3616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1303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BgAAO0SAABdGgAAPBUAABAAAAAmAAAACAAAAP//////////"/>
              </a:ext>
            </a:extLst>
          </p:cNvSpPr>
          <p:nvPr/>
        </p:nvSpPr>
        <p:spPr>
          <a:xfrm>
            <a:off x="3995420" y="3076575"/>
            <a:ext cx="290195" cy="375285"/>
          </a:xfrm>
          <a:custGeom>
            <a:avLst/>
            <a:gdLst/>
            <a:ahLst/>
            <a:cxnLst/>
            <a:rect l="0" t="0" r="290195" b="375285"/>
            <a:pathLst>
              <a:path w="290195" h="375285">
                <a:moveTo>
                  <a:pt x="70474" y="29458"/>
                </a:moveTo>
                <a:lnTo>
                  <a:pt x="148363" y="104533"/>
                </a:lnTo>
                <a:lnTo>
                  <a:pt x="116848" y="136994"/>
                </a:lnTo>
                <a:lnTo>
                  <a:pt x="39901" y="61890"/>
                </a:lnTo>
                <a:lnTo>
                  <a:pt x="70474" y="29458"/>
                </a:lnTo>
                <a:close/>
                <a:moveTo>
                  <a:pt x="165960" y="122161"/>
                </a:moveTo>
                <a:lnTo>
                  <a:pt x="185439" y="140702"/>
                </a:lnTo>
                <a:lnTo>
                  <a:pt x="153925" y="173163"/>
                </a:lnTo>
                <a:lnTo>
                  <a:pt x="134445" y="154622"/>
                </a:lnTo>
                <a:lnTo>
                  <a:pt x="165960" y="122161"/>
                </a:lnTo>
                <a:close/>
                <a:moveTo>
                  <a:pt x="130737" y="251975"/>
                </a:moveTo>
                <a:cubicBezTo>
                  <a:pt x="137240" y="251975"/>
                  <a:pt x="141860" y="255683"/>
                  <a:pt x="142802" y="260303"/>
                </a:cubicBezTo>
                <a:cubicBezTo>
                  <a:pt x="143714" y="262157"/>
                  <a:pt x="142802" y="261245"/>
                  <a:pt x="143714" y="288114"/>
                </a:cubicBezTo>
                <a:lnTo>
                  <a:pt x="143714" y="300180"/>
                </a:lnTo>
                <a:lnTo>
                  <a:pt x="119614" y="300180"/>
                </a:lnTo>
                <a:lnTo>
                  <a:pt x="119614" y="264953"/>
                </a:lnTo>
                <a:cubicBezTo>
                  <a:pt x="119614" y="257537"/>
                  <a:pt x="125176" y="251975"/>
                  <a:pt x="130737" y="251975"/>
                </a:cubicBezTo>
                <a:close/>
                <a:moveTo>
                  <a:pt x="229931" y="322429"/>
                </a:moveTo>
                <a:cubicBezTo>
                  <a:pt x="236434" y="322429"/>
                  <a:pt x="241995" y="327991"/>
                  <a:pt x="241995" y="334495"/>
                </a:cubicBezTo>
                <a:lnTo>
                  <a:pt x="241995" y="345620"/>
                </a:lnTo>
                <a:lnTo>
                  <a:pt x="23216" y="349328"/>
                </a:lnTo>
                <a:lnTo>
                  <a:pt x="23216" y="337262"/>
                </a:lnTo>
                <a:cubicBezTo>
                  <a:pt x="23216" y="331699"/>
                  <a:pt x="26924" y="327079"/>
                  <a:pt x="31544" y="326137"/>
                </a:cubicBezTo>
                <a:cubicBezTo>
                  <a:pt x="32485" y="325666"/>
                  <a:pt x="31544" y="325666"/>
                  <a:pt x="40342" y="325666"/>
                </a:cubicBezTo>
                <a:cubicBezTo>
                  <a:pt x="49170" y="325666"/>
                  <a:pt x="67708" y="325666"/>
                  <a:pt x="107579" y="325225"/>
                </a:cubicBezTo>
                <a:cubicBezTo>
                  <a:pt x="109433" y="325225"/>
                  <a:pt x="157632" y="323371"/>
                  <a:pt x="156691" y="323371"/>
                </a:cubicBezTo>
                <a:cubicBezTo>
                  <a:pt x="161340" y="323371"/>
                  <a:pt x="209539" y="322429"/>
                  <a:pt x="229931" y="322429"/>
                </a:cubicBezTo>
                <a:close/>
                <a:moveTo>
                  <a:pt x="71415" y="0"/>
                </a:moveTo>
                <a:cubicBezTo>
                  <a:pt x="68385" y="0"/>
                  <a:pt x="65383" y="1177"/>
                  <a:pt x="63059" y="3472"/>
                </a:cubicBezTo>
                <a:lnTo>
                  <a:pt x="14859" y="53561"/>
                </a:lnTo>
                <a:cubicBezTo>
                  <a:pt x="10240" y="58182"/>
                  <a:pt x="10240" y="66540"/>
                  <a:pt x="14859" y="71160"/>
                </a:cubicBezTo>
                <a:lnTo>
                  <a:pt x="47316" y="101767"/>
                </a:lnTo>
                <a:cubicBezTo>
                  <a:pt x="21362" y="136082"/>
                  <a:pt x="14859" y="179637"/>
                  <a:pt x="27836" y="217660"/>
                </a:cubicBezTo>
                <a:cubicBezTo>
                  <a:pt x="39901" y="250121"/>
                  <a:pt x="64000" y="276990"/>
                  <a:pt x="96427" y="290910"/>
                </a:cubicBezTo>
                <a:lnTo>
                  <a:pt x="96427" y="302034"/>
                </a:lnTo>
                <a:lnTo>
                  <a:pt x="36193" y="302947"/>
                </a:lnTo>
                <a:cubicBezTo>
                  <a:pt x="16713" y="302947"/>
                  <a:pt x="29" y="319663"/>
                  <a:pt x="29" y="340057"/>
                </a:cubicBezTo>
                <a:lnTo>
                  <a:pt x="29" y="364160"/>
                </a:lnTo>
                <a:cubicBezTo>
                  <a:pt x="29" y="370635"/>
                  <a:pt x="6532" y="375285"/>
                  <a:pt x="13006" y="375285"/>
                </a:cubicBezTo>
                <a:lnTo>
                  <a:pt x="256826" y="372489"/>
                </a:lnTo>
                <a:cubicBezTo>
                  <a:pt x="263300" y="372489"/>
                  <a:pt x="267949" y="366014"/>
                  <a:pt x="267949" y="359510"/>
                </a:cubicBezTo>
                <a:lnTo>
                  <a:pt x="267949" y="335408"/>
                </a:lnTo>
                <a:cubicBezTo>
                  <a:pt x="267949" y="315013"/>
                  <a:pt x="250323" y="299239"/>
                  <a:pt x="230873" y="299239"/>
                </a:cubicBezTo>
                <a:lnTo>
                  <a:pt x="170609" y="300180"/>
                </a:lnTo>
                <a:lnTo>
                  <a:pt x="170609" y="298326"/>
                </a:lnTo>
                <a:cubicBezTo>
                  <a:pt x="210481" y="289968"/>
                  <a:pt x="242908" y="262157"/>
                  <a:pt x="257738" y="226018"/>
                </a:cubicBezTo>
                <a:lnTo>
                  <a:pt x="278130" y="226018"/>
                </a:lnTo>
                <a:cubicBezTo>
                  <a:pt x="285545" y="226018"/>
                  <a:pt x="290195" y="220456"/>
                  <a:pt x="290195" y="213952"/>
                </a:cubicBezTo>
                <a:cubicBezTo>
                  <a:pt x="288341" y="205594"/>
                  <a:pt x="282779" y="200032"/>
                  <a:pt x="276276" y="200032"/>
                </a:cubicBezTo>
                <a:lnTo>
                  <a:pt x="203065" y="200974"/>
                </a:lnTo>
                <a:cubicBezTo>
                  <a:pt x="195650" y="200974"/>
                  <a:pt x="191001" y="206536"/>
                  <a:pt x="191001" y="213952"/>
                </a:cubicBezTo>
                <a:cubicBezTo>
                  <a:pt x="191001" y="220456"/>
                  <a:pt x="197504" y="225076"/>
                  <a:pt x="203978" y="225076"/>
                </a:cubicBezTo>
                <a:lnTo>
                  <a:pt x="228077" y="225076"/>
                </a:lnTo>
                <a:cubicBezTo>
                  <a:pt x="216042" y="248267"/>
                  <a:pt x="193796" y="264953"/>
                  <a:pt x="167814" y="271428"/>
                </a:cubicBezTo>
                <a:lnTo>
                  <a:pt x="167814" y="262157"/>
                </a:lnTo>
                <a:cubicBezTo>
                  <a:pt x="167814" y="245471"/>
                  <a:pt x="157632" y="232493"/>
                  <a:pt x="141860" y="226930"/>
                </a:cubicBezTo>
                <a:cubicBezTo>
                  <a:pt x="138565" y="226018"/>
                  <a:pt x="135298" y="225577"/>
                  <a:pt x="132061" y="225577"/>
                </a:cubicBezTo>
                <a:cubicBezTo>
                  <a:pt x="112582" y="225577"/>
                  <a:pt x="95515" y="241469"/>
                  <a:pt x="95515" y="262157"/>
                </a:cubicBezTo>
                <a:cubicBezTo>
                  <a:pt x="42667" y="233434"/>
                  <a:pt x="30632" y="163892"/>
                  <a:pt x="64912" y="118453"/>
                </a:cubicBezTo>
                <a:lnTo>
                  <a:pt x="147422" y="198178"/>
                </a:lnTo>
                <a:cubicBezTo>
                  <a:pt x="149746" y="200503"/>
                  <a:pt x="152983" y="201680"/>
                  <a:pt x="156249" y="201680"/>
                </a:cubicBezTo>
                <a:cubicBezTo>
                  <a:pt x="159486" y="201680"/>
                  <a:pt x="162723" y="200503"/>
                  <a:pt x="165048" y="198178"/>
                </a:cubicBezTo>
                <a:lnTo>
                  <a:pt x="212334" y="148118"/>
                </a:lnTo>
                <a:cubicBezTo>
                  <a:pt x="216954" y="143498"/>
                  <a:pt x="216954" y="136082"/>
                  <a:pt x="212334" y="131432"/>
                </a:cubicBezTo>
                <a:lnTo>
                  <a:pt x="175229" y="95263"/>
                </a:lnTo>
                <a:lnTo>
                  <a:pt x="79743" y="3472"/>
                </a:lnTo>
                <a:cubicBezTo>
                  <a:pt x="77448" y="1177"/>
                  <a:pt x="74417" y="0"/>
                  <a:pt x="7141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9" name="Google Shape;13032;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YKAAAUCAAAjQwAAF0KAAAQAAAAJgAAAAgAAAD/////AAAAAA=="/>
              </a:ext>
            </a:extLst>
          </p:cNvGrpSpPr>
          <p:nvPr/>
        </p:nvGrpSpPr>
        <p:grpSpPr>
          <a:xfrm>
            <a:off x="1659890" y="1313180"/>
            <a:ext cx="380365" cy="371475"/>
            <a:chOff x="1659890" y="1313180"/>
            <a:chExt cx="380365" cy="371475"/>
          </a:xfrm>
        </p:grpSpPr>
        <p:sp>
          <p:nvSpPr>
            <p:cNvPr id="43" name="Google Shape;1303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GMf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QoAAOoIAAARCwAANgkAAAAAAAAmAAAACAAAAP//////////"/>
                </a:ext>
              </a:extLst>
            </p:cNvSpPr>
            <p:nvPr/>
          </p:nvSpPr>
          <p:spPr>
            <a:xfrm>
              <a:off x="1750695" y="1449070"/>
              <a:ext cx="48260" cy="48260"/>
            </a:xfrm>
            <a:custGeom>
              <a:avLst/>
              <a:gdLst/>
              <a:ahLst/>
              <a:cxnLst/>
              <a:rect l="0" t="0" r="48260" b="48260"/>
              <a:pathLst>
                <a:path w="48260" h="48260">
                  <a:moveTo>
                    <a:pt x="24145" y="29"/>
                  </a:moveTo>
                  <a:cubicBezTo>
                    <a:pt x="11160" y="29"/>
                    <a:pt x="29" y="11153"/>
                    <a:pt x="29" y="24130"/>
                  </a:cubicBezTo>
                  <a:cubicBezTo>
                    <a:pt x="29" y="38049"/>
                    <a:pt x="11160" y="48231"/>
                    <a:pt x="24145" y="48231"/>
                  </a:cubicBezTo>
                  <a:cubicBezTo>
                    <a:pt x="37130" y="48231"/>
                    <a:pt x="48260" y="38049"/>
                    <a:pt x="48260" y="24130"/>
                  </a:cubicBezTo>
                  <a:cubicBezTo>
                    <a:pt x="48260" y="11153"/>
                    <a:pt x="37130" y="29"/>
                    <a:pt x="2414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1303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sAAOoIAACHCwAANgkAAAAAAAAmAAAACAAAAP//////////"/>
                </a:ext>
              </a:extLst>
            </p:cNvSpPr>
            <p:nvPr/>
          </p:nvSpPr>
          <p:spPr>
            <a:xfrm>
              <a:off x="1825625" y="1449070"/>
              <a:ext cx="48260" cy="48260"/>
            </a:xfrm>
            <a:custGeom>
              <a:avLst/>
              <a:gdLst/>
              <a:ahLst/>
              <a:cxnLst/>
              <a:rect l="0" t="0" r="48260" b="48260"/>
              <a:pathLst>
                <a:path w="48260" h="48260">
                  <a:moveTo>
                    <a:pt x="24145" y="29"/>
                  </a:moveTo>
                  <a:cubicBezTo>
                    <a:pt x="11160" y="29"/>
                    <a:pt x="29" y="11153"/>
                    <a:pt x="29" y="24130"/>
                  </a:cubicBezTo>
                  <a:cubicBezTo>
                    <a:pt x="29" y="38049"/>
                    <a:pt x="11160" y="48231"/>
                    <a:pt x="24145" y="48231"/>
                  </a:cubicBezTo>
                  <a:cubicBezTo>
                    <a:pt x="38043" y="48231"/>
                    <a:pt x="48260" y="38049"/>
                    <a:pt x="48260" y="24130"/>
                  </a:cubicBezTo>
                  <a:cubicBezTo>
                    <a:pt x="48260" y="11153"/>
                    <a:pt x="38043" y="29"/>
                    <a:pt x="2414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1303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AsAAOoIAAD8CwAANgkAAAAAAAAmAAAACAAAAP//////////"/>
                </a:ext>
              </a:extLst>
            </p:cNvSpPr>
            <p:nvPr/>
          </p:nvSpPr>
          <p:spPr>
            <a:xfrm>
              <a:off x="1899920" y="1449070"/>
              <a:ext cx="48260" cy="48260"/>
            </a:xfrm>
            <a:custGeom>
              <a:avLst/>
              <a:gdLst/>
              <a:ahLst/>
              <a:cxnLst/>
              <a:rect l="0" t="0" r="48260" b="48260"/>
              <a:pathLst>
                <a:path w="48260" h="48260">
                  <a:moveTo>
                    <a:pt x="24115" y="29"/>
                  </a:moveTo>
                  <a:cubicBezTo>
                    <a:pt x="11130" y="29"/>
                    <a:pt x="0" y="11153"/>
                    <a:pt x="0" y="24130"/>
                  </a:cubicBezTo>
                  <a:cubicBezTo>
                    <a:pt x="0" y="38049"/>
                    <a:pt x="11130" y="48231"/>
                    <a:pt x="24115" y="48231"/>
                  </a:cubicBezTo>
                  <a:cubicBezTo>
                    <a:pt x="38043" y="48231"/>
                    <a:pt x="48231" y="38049"/>
                    <a:pt x="48231" y="24130"/>
                  </a:cubicBezTo>
                  <a:cubicBezTo>
                    <a:pt x="48231" y="11153"/>
                    <a:pt x="38043" y="29"/>
                    <a:pt x="2411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303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oAABQIAACNDAAAXQoAAAAAAAAmAAAACAAAAP//////////"/>
                </a:ext>
              </a:extLst>
            </p:cNvSpPr>
            <p:nvPr/>
          </p:nvSpPr>
          <p:spPr>
            <a:xfrm>
              <a:off x="1659890" y="1313180"/>
              <a:ext cx="380365" cy="371475"/>
            </a:xfrm>
            <a:custGeom>
              <a:avLst/>
              <a:gdLst/>
              <a:ahLst/>
              <a:cxnLst/>
              <a:rect l="0" t="0" r="380365" b="371475"/>
              <a:pathLst>
                <a:path w="380365" h="371475">
                  <a:moveTo>
                    <a:pt x="189240" y="22263"/>
                  </a:moveTo>
                  <a:cubicBezTo>
                    <a:pt x="258817" y="22263"/>
                    <a:pt x="315410" y="59319"/>
                    <a:pt x="338612" y="107492"/>
                  </a:cubicBezTo>
                  <a:cubicBezTo>
                    <a:pt x="356220" y="141784"/>
                    <a:pt x="356220" y="178840"/>
                    <a:pt x="338612" y="212191"/>
                  </a:cubicBezTo>
                  <a:cubicBezTo>
                    <a:pt x="314438" y="260482"/>
                    <a:pt x="258788" y="296068"/>
                    <a:pt x="190565" y="296068"/>
                  </a:cubicBezTo>
                  <a:cubicBezTo>
                    <a:pt x="182850" y="296068"/>
                    <a:pt x="174989" y="295597"/>
                    <a:pt x="166980" y="294656"/>
                  </a:cubicBezTo>
                  <a:cubicBezTo>
                    <a:pt x="163270" y="294656"/>
                    <a:pt x="160502" y="295597"/>
                    <a:pt x="156792" y="298362"/>
                  </a:cubicBezTo>
                  <a:lnTo>
                    <a:pt x="126169" y="328007"/>
                  </a:lnTo>
                  <a:lnTo>
                    <a:pt x="126169" y="293744"/>
                  </a:lnTo>
                  <a:cubicBezTo>
                    <a:pt x="126169" y="289098"/>
                    <a:pt x="123372" y="284480"/>
                    <a:pt x="118749" y="281686"/>
                  </a:cubicBezTo>
                  <a:cubicBezTo>
                    <a:pt x="90924" y="270570"/>
                    <a:pt x="67722" y="252982"/>
                    <a:pt x="52882" y="232572"/>
                  </a:cubicBezTo>
                  <a:cubicBezTo>
                    <a:pt x="0" y="164018"/>
                    <a:pt x="31535" y="72289"/>
                    <a:pt x="118749" y="36144"/>
                  </a:cubicBezTo>
                  <a:cubicBezTo>
                    <a:pt x="139155" y="26880"/>
                    <a:pt x="163270" y="22263"/>
                    <a:pt x="189240" y="22263"/>
                  </a:cubicBezTo>
                  <a:close/>
                  <a:moveTo>
                    <a:pt x="189240" y="29"/>
                  </a:moveTo>
                  <a:cubicBezTo>
                    <a:pt x="87214" y="29"/>
                    <a:pt x="3710" y="71377"/>
                    <a:pt x="3710" y="160312"/>
                  </a:cubicBezTo>
                  <a:cubicBezTo>
                    <a:pt x="3710" y="223308"/>
                    <a:pt x="45462" y="276128"/>
                    <a:pt x="102967" y="303009"/>
                  </a:cubicBezTo>
                  <a:lnTo>
                    <a:pt x="102967" y="358593"/>
                  </a:lnTo>
                  <a:cubicBezTo>
                    <a:pt x="102967" y="362299"/>
                    <a:pt x="104822" y="366945"/>
                    <a:pt x="107619" y="368798"/>
                  </a:cubicBezTo>
                  <a:cubicBezTo>
                    <a:pt x="109798" y="370533"/>
                    <a:pt x="112625" y="371475"/>
                    <a:pt x="115452" y="371475"/>
                  </a:cubicBezTo>
                  <a:cubicBezTo>
                    <a:pt x="118632" y="371475"/>
                    <a:pt x="121871" y="370298"/>
                    <a:pt x="124314" y="367857"/>
                  </a:cubicBezTo>
                  <a:lnTo>
                    <a:pt x="171632" y="320539"/>
                  </a:lnTo>
                  <a:cubicBezTo>
                    <a:pt x="178522" y="321301"/>
                    <a:pt x="185353" y="321625"/>
                    <a:pt x="192096" y="321625"/>
                  </a:cubicBezTo>
                  <a:cubicBezTo>
                    <a:pt x="267209" y="321625"/>
                    <a:pt x="332841" y="280275"/>
                    <a:pt x="361785" y="223308"/>
                  </a:cubicBezTo>
                  <a:cubicBezTo>
                    <a:pt x="380335" y="183487"/>
                    <a:pt x="380335" y="137137"/>
                    <a:pt x="360872" y="97316"/>
                  </a:cubicBezTo>
                  <a:cubicBezTo>
                    <a:pt x="333047" y="38938"/>
                    <a:pt x="267180" y="29"/>
                    <a:pt x="18924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44" name="Google Shape;1303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woAANUKAACSDAAAIA0AABAAAAAmAAAACAAAAP//////////"/>
              </a:ext>
            </a:extLst>
          </p:cNvSpPr>
          <p:nvPr/>
        </p:nvSpPr>
        <p:spPr>
          <a:xfrm>
            <a:off x="1718945" y="1760855"/>
            <a:ext cx="324485" cy="372745"/>
          </a:xfrm>
          <a:custGeom>
            <a:avLst/>
            <a:gdLst/>
            <a:ahLst/>
            <a:cxnLst/>
            <a:rect l="0" t="0" r="324485" b="372745"/>
            <a:pathLst>
              <a:path w="324485" h="372745">
                <a:moveTo>
                  <a:pt x="251219" y="24131"/>
                </a:moveTo>
                <a:lnTo>
                  <a:pt x="251219" y="79752"/>
                </a:lnTo>
                <a:lnTo>
                  <a:pt x="247512" y="76045"/>
                </a:lnTo>
                <a:cubicBezTo>
                  <a:pt x="245188" y="73719"/>
                  <a:pt x="241951" y="72571"/>
                  <a:pt x="238714" y="72571"/>
                </a:cubicBezTo>
                <a:cubicBezTo>
                  <a:pt x="235478" y="72571"/>
                  <a:pt x="232212" y="73719"/>
                  <a:pt x="229917" y="76043"/>
                </a:cubicBezTo>
                <a:lnTo>
                  <a:pt x="227121" y="79752"/>
                </a:lnTo>
                <a:lnTo>
                  <a:pt x="227121" y="24131"/>
                </a:lnTo>
                <a:close/>
                <a:moveTo>
                  <a:pt x="299445" y="24131"/>
                </a:moveTo>
                <a:lnTo>
                  <a:pt x="299445" y="275365"/>
                </a:lnTo>
                <a:lnTo>
                  <a:pt x="72323" y="275365"/>
                </a:lnTo>
                <a:lnTo>
                  <a:pt x="72323" y="24131"/>
                </a:lnTo>
                <a:lnTo>
                  <a:pt x="202111" y="24131"/>
                </a:lnTo>
                <a:lnTo>
                  <a:pt x="202111" y="108503"/>
                </a:lnTo>
                <a:cubicBezTo>
                  <a:pt x="202111" y="112211"/>
                  <a:pt x="203965" y="116832"/>
                  <a:pt x="206731" y="118686"/>
                </a:cubicBezTo>
                <a:cubicBezTo>
                  <a:pt x="208908" y="120452"/>
                  <a:pt x="211733" y="121364"/>
                  <a:pt x="214557" y="121364"/>
                </a:cubicBezTo>
                <a:cubicBezTo>
                  <a:pt x="217735" y="121364"/>
                  <a:pt x="220972" y="120216"/>
                  <a:pt x="223414" y="117774"/>
                </a:cubicBezTo>
                <a:lnTo>
                  <a:pt x="239185" y="102003"/>
                </a:lnTo>
                <a:lnTo>
                  <a:pt x="254927" y="116832"/>
                </a:lnTo>
                <a:cubicBezTo>
                  <a:pt x="256545" y="118421"/>
                  <a:pt x="260223" y="120716"/>
                  <a:pt x="263577" y="120716"/>
                </a:cubicBezTo>
                <a:cubicBezTo>
                  <a:pt x="264107" y="120716"/>
                  <a:pt x="264637" y="120658"/>
                  <a:pt x="265137" y="120540"/>
                </a:cubicBezTo>
                <a:cubicBezTo>
                  <a:pt x="270698" y="118686"/>
                  <a:pt x="275317" y="114065"/>
                  <a:pt x="275317" y="108503"/>
                </a:cubicBezTo>
                <a:lnTo>
                  <a:pt x="275317" y="24131"/>
                </a:lnTo>
                <a:close/>
                <a:moveTo>
                  <a:pt x="48225" y="25043"/>
                </a:moveTo>
                <a:lnTo>
                  <a:pt x="48225" y="274452"/>
                </a:lnTo>
                <a:cubicBezTo>
                  <a:pt x="39869" y="274452"/>
                  <a:pt x="32454" y="276306"/>
                  <a:pt x="24127" y="280927"/>
                </a:cubicBezTo>
                <a:lnTo>
                  <a:pt x="24127" y="59357"/>
                </a:lnTo>
                <a:cubicBezTo>
                  <a:pt x="24127" y="43584"/>
                  <a:pt x="34308" y="30605"/>
                  <a:pt x="48225" y="25043"/>
                </a:cubicBezTo>
                <a:close/>
                <a:moveTo>
                  <a:pt x="298503" y="299496"/>
                </a:moveTo>
                <a:lnTo>
                  <a:pt x="298503" y="348613"/>
                </a:lnTo>
                <a:lnTo>
                  <a:pt x="48225" y="348613"/>
                </a:lnTo>
                <a:cubicBezTo>
                  <a:pt x="34308" y="348613"/>
                  <a:pt x="24127" y="338431"/>
                  <a:pt x="24127" y="324511"/>
                </a:cubicBezTo>
                <a:cubicBezTo>
                  <a:pt x="24127" y="310620"/>
                  <a:pt x="34308" y="299496"/>
                  <a:pt x="48225" y="299496"/>
                </a:cubicBezTo>
                <a:close/>
                <a:moveTo>
                  <a:pt x="58406" y="0"/>
                </a:moveTo>
                <a:cubicBezTo>
                  <a:pt x="25039" y="941"/>
                  <a:pt x="0" y="27839"/>
                  <a:pt x="0" y="59357"/>
                </a:cubicBezTo>
                <a:lnTo>
                  <a:pt x="0" y="324511"/>
                </a:lnTo>
                <a:cubicBezTo>
                  <a:pt x="0" y="350467"/>
                  <a:pt x="21332" y="372715"/>
                  <a:pt x="48225" y="372715"/>
                </a:cubicBezTo>
                <a:lnTo>
                  <a:pt x="312421" y="372715"/>
                </a:lnTo>
                <a:cubicBezTo>
                  <a:pt x="319836" y="372715"/>
                  <a:pt x="324455" y="367153"/>
                  <a:pt x="324455" y="359737"/>
                </a:cubicBezTo>
                <a:lnTo>
                  <a:pt x="324455" y="11153"/>
                </a:lnTo>
                <a:cubicBezTo>
                  <a:pt x="324455" y="5562"/>
                  <a:pt x="317982" y="0"/>
                  <a:pt x="31147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303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AoAAH4NAAC2DAAAyQ8AABAAAAAmAAAACAAAAP//////////"/>
              </a:ext>
            </a:extLst>
          </p:cNvSpPr>
          <p:nvPr/>
        </p:nvSpPr>
        <p:spPr>
          <a:xfrm>
            <a:off x="1696720" y="2193290"/>
            <a:ext cx="369570" cy="372745"/>
          </a:xfrm>
          <a:custGeom>
            <a:avLst/>
            <a:gdLst/>
            <a:ahLst/>
            <a:cxnLst/>
            <a:rect l="0" t="0" r="369570" b="372745"/>
            <a:pathLst>
              <a:path w="369570" h="372745">
                <a:moveTo>
                  <a:pt x="81516" y="24731"/>
                </a:moveTo>
                <a:cubicBezTo>
                  <a:pt x="88924" y="24731"/>
                  <a:pt x="93568" y="31238"/>
                  <a:pt x="93568" y="36803"/>
                </a:cubicBezTo>
                <a:lnTo>
                  <a:pt x="93568" y="85030"/>
                </a:lnTo>
                <a:cubicBezTo>
                  <a:pt x="93568" y="92450"/>
                  <a:pt x="87072" y="97102"/>
                  <a:pt x="81516" y="97102"/>
                </a:cubicBezTo>
                <a:cubicBezTo>
                  <a:pt x="75049" y="97102"/>
                  <a:pt x="70404" y="91537"/>
                  <a:pt x="68552" y="85030"/>
                </a:cubicBezTo>
                <a:lnTo>
                  <a:pt x="68552" y="36803"/>
                </a:lnTo>
                <a:cubicBezTo>
                  <a:pt x="68552" y="29383"/>
                  <a:pt x="75049" y="24731"/>
                  <a:pt x="81516" y="24731"/>
                </a:cubicBezTo>
                <a:close/>
                <a:moveTo>
                  <a:pt x="284350" y="24731"/>
                </a:moveTo>
                <a:cubicBezTo>
                  <a:pt x="291758" y="24731"/>
                  <a:pt x="296373" y="31238"/>
                  <a:pt x="296373" y="36803"/>
                </a:cubicBezTo>
                <a:lnTo>
                  <a:pt x="296373" y="85030"/>
                </a:lnTo>
                <a:cubicBezTo>
                  <a:pt x="296373" y="92450"/>
                  <a:pt x="289906" y="97102"/>
                  <a:pt x="284350" y="97102"/>
                </a:cubicBezTo>
                <a:cubicBezTo>
                  <a:pt x="277854" y="97102"/>
                  <a:pt x="273238" y="91537"/>
                  <a:pt x="271386" y="85030"/>
                </a:cubicBezTo>
                <a:lnTo>
                  <a:pt x="271386" y="36803"/>
                </a:lnTo>
                <a:cubicBezTo>
                  <a:pt x="271386" y="29383"/>
                  <a:pt x="277854" y="24731"/>
                  <a:pt x="284350" y="24731"/>
                </a:cubicBezTo>
                <a:close/>
                <a:moveTo>
                  <a:pt x="334353" y="72988"/>
                </a:moveTo>
                <a:cubicBezTo>
                  <a:pt x="337146" y="72988"/>
                  <a:pt x="340850" y="74843"/>
                  <a:pt x="343613" y="78553"/>
                </a:cubicBezTo>
                <a:cubicBezTo>
                  <a:pt x="345465" y="82262"/>
                  <a:pt x="344554" y="84117"/>
                  <a:pt x="344554" y="87827"/>
                </a:cubicBezTo>
                <a:lnTo>
                  <a:pt x="344554" y="145329"/>
                </a:lnTo>
                <a:lnTo>
                  <a:pt x="20401" y="145329"/>
                </a:lnTo>
                <a:lnTo>
                  <a:pt x="20401" y="87827"/>
                </a:lnTo>
                <a:cubicBezTo>
                  <a:pt x="20401" y="84117"/>
                  <a:pt x="20401" y="82262"/>
                  <a:pt x="21312" y="78553"/>
                </a:cubicBezTo>
                <a:cubicBezTo>
                  <a:pt x="24105" y="74843"/>
                  <a:pt x="27809" y="72988"/>
                  <a:pt x="30572" y="72988"/>
                </a:cubicBezTo>
                <a:lnTo>
                  <a:pt x="44477" y="72988"/>
                </a:lnTo>
                <a:lnTo>
                  <a:pt x="44477" y="85030"/>
                </a:lnTo>
                <a:cubicBezTo>
                  <a:pt x="44477" y="106406"/>
                  <a:pt x="62673" y="121686"/>
                  <a:pt x="82398" y="121686"/>
                </a:cubicBezTo>
                <a:cubicBezTo>
                  <a:pt x="85808" y="121686"/>
                  <a:pt x="89247" y="121245"/>
                  <a:pt x="92628" y="120273"/>
                </a:cubicBezTo>
                <a:cubicBezTo>
                  <a:pt x="107443" y="115651"/>
                  <a:pt x="117644" y="101724"/>
                  <a:pt x="117644" y="85030"/>
                </a:cubicBezTo>
                <a:lnTo>
                  <a:pt x="117644" y="72988"/>
                </a:lnTo>
                <a:lnTo>
                  <a:pt x="247311" y="72988"/>
                </a:lnTo>
                <a:lnTo>
                  <a:pt x="247311" y="85030"/>
                </a:lnTo>
                <a:cubicBezTo>
                  <a:pt x="247311" y="101724"/>
                  <a:pt x="257482" y="115651"/>
                  <a:pt x="272298" y="120273"/>
                </a:cubicBezTo>
                <a:cubicBezTo>
                  <a:pt x="275708" y="121245"/>
                  <a:pt x="279147" y="121686"/>
                  <a:pt x="282557" y="121686"/>
                </a:cubicBezTo>
                <a:cubicBezTo>
                  <a:pt x="302253" y="121686"/>
                  <a:pt x="320478" y="106406"/>
                  <a:pt x="320478" y="85030"/>
                </a:cubicBezTo>
                <a:lnTo>
                  <a:pt x="320478" y="72988"/>
                </a:lnTo>
                <a:close/>
                <a:moveTo>
                  <a:pt x="344554" y="170385"/>
                </a:moveTo>
                <a:lnTo>
                  <a:pt x="344554" y="337325"/>
                </a:lnTo>
                <a:cubicBezTo>
                  <a:pt x="344554" y="343832"/>
                  <a:pt x="338998" y="348454"/>
                  <a:pt x="331590" y="349396"/>
                </a:cubicBezTo>
                <a:lnTo>
                  <a:pt x="31513" y="349396"/>
                </a:lnTo>
                <a:cubicBezTo>
                  <a:pt x="25016" y="349396"/>
                  <a:pt x="20401" y="343832"/>
                  <a:pt x="20401" y="337325"/>
                </a:cubicBezTo>
                <a:lnTo>
                  <a:pt x="20401" y="170385"/>
                </a:lnTo>
                <a:close/>
                <a:moveTo>
                  <a:pt x="83044" y="29"/>
                </a:moveTo>
                <a:cubicBezTo>
                  <a:pt x="64084" y="29"/>
                  <a:pt x="47269" y="15486"/>
                  <a:pt x="47269" y="36803"/>
                </a:cubicBezTo>
                <a:lnTo>
                  <a:pt x="47269" y="49787"/>
                </a:lnTo>
                <a:lnTo>
                  <a:pt x="33365" y="49787"/>
                </a:lnTo>
                <a:cubicBezTo>
                  <a:pt x="25016" y="49787"/>
                  <a:pt x="16697" y="52555"/>
                  <a:pt x="11141" y="59062"/>
                </a:cubicBezTo>
                <a:cubicBezTo>
                  <a:pt x="4645" y="65568"/>
                  <a:pt x="29" y="74843"/>
                  <a:pt x="29" y="85030"/>
                </a:cubicBezTo>
                <a:lnTo>
                  <a:pt x="29" y="337325"/>
                </a:lnTo>
                <a:cubicBezTo>
                  <a:pt x="29" y="355874"/>
                  <a:pt x="14287" y="372715"/>
                  <a:pt x="32395" y="372715"/>
                </a:cubicBezTo>
                <a:cubicBezTo>
                  <a:pt x="33335" y="372715"/>
                  <a:pt x="34276" y="372686"/>
                  <a:pt x="35217" y="372597"/>
                </a:cubicBezTo>
                <a:lnTo>
                  <a:pt x="332501" y="372597"/>
                </a:lnTo>
                <a:cubicBezTo>
                  <a:pt x="352873" y="372597"/>
                  <a:pt x="369541" y="356816"/>
                  <a:pt x="369541" y="337325"/>
                </a:cubicBezTo>
                <a:lnTo>
                  <a:pt x="369541" y="85030"/>
                </a:lnTo>
                <a:cubicBezTo>
                  <a:pt x="369541" y="74843"/>
                  <a:pt x="364925" y="65568"/>
                  <a:pt x="358429" y="59062"/>
                </a:cubicBezTo>
                <a:cubicBezTo>
                  <a:pt x="352873" y="52555"/>
                  <a:pt x="344554" y="49787"/>
                  <a:pt x="336205" y="49787"/>
                </a:cubicBezTo>
                <a:lnTo>
                  <a:pt x="322330" y="49787"/>
                </a:lnTo>
                <a:lnTo>
                  <a:pt x="322330" y="36803"/>
                </a:lnTo>
                <a:cubicBezTo>
                  <a:pt x="322330" y="15486"/>
                  <a:pt x="305486" y="29"/>
                  <a:pt x="286526" y="29"/>
                </a:cubicBezTo>
                <a:cubicBezTo>
                  <a:pt x="281528" y="29"/>
                  <a:pt x="276384" y="1089"/>
                  <a:pt x="271386" y="3415"/>
                </a:cubicBezTo>
                <a:cubicBezTo>
                  <a:pt x="257482" y="8980"/>
                  <a:pt x="250074" y="21964"/>
                  <a:pt x="250074" y="36803"/>
                </a:cubicBezTo>
                <a:lnTo>
                  <a:pt x="250074" y="49787"/>
                </a:lnTo>
                <a:lnTo>
                  <a:pt x="120407" y="49787"/>
                </a:lnTo>
                <a:lnTo>
                  <a:pt x="120407" y="36803"/>
                </a:lnTo>
                <a:cubicBezTo>
                  <a:pt x="120407" y="21964"/>
                  <a:pt x="111147" y="8980"/>
                  <a:pt x="98184" y="3415"/>
                </a:cubicBezTo>
                <a:cubicBezTo>
                  <a:pt x="93186" y="1089"/>
                  <a:pt x="88042" y="29"/>
                  <a:pt x="8304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1303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RgAAEoIAABlGgAAYgoAABAAAAAmAAAACAAAAP//////////"/>
              </a:ext>
            </a:extLst>
          </p:cNvSpPr>
          <p:nvPr/>
        </p:nvSpPr>
        <p:spPr>
          <a:xfrm>
            <a:off x="3917315" y="1347470"/>
            <a:ext cx="373380" cy="340360"/>
          </a:xfrm>
          <a:custGeom>
            <a:avLst/>
            <a:gdLst/>
            <a:ahLst/>
            <a:cxnLst/>
            <a:rect l="0" t="0" r="373380" b="340360"/>
            <a:pathLst>
              <a:path w="373380" h="340360">
                <a:moveTo>
                  <a:pt x="73218" y="24137"/>
                </a:moveTo>
                <a:cubicBezTo>
                  <a:pt x="103769" y="26904"/>
                  <a:pt x="135261" y="38030"/>
                  <a:pt x="161226" y="59371"/>
                </a:cubicBezTo>
                <a:lnTo>
                  <a:pt x="170488" y="65847"/>
                </a:lnTo>
                <a:lnTo>
                  <a:pt x="170488" y="304184"/>
                </a:lnTo>
                <a:lnTo>
                  <a:pt x="169547" y="304184"/>
                </a:lnTo>
                <a:cubicBezTo>
                  <a:pt x="140819" y="282843"/>
                  <a:pt x="107474" y="269863"/>
                  <a:pt x="73218" y="268008"/>
                </a:cubicBezTo>
                <a:lnTo>
                  <a:pt x="73218" y="24137"/>
                </a:lnTo>
                <a:close/>
                <a:moveTo>
                  <a:pt x="291841" y="25991"/>
                </a:moveTo>
                <a:lnTo>
                  <a:pt x="291841" y="268950"/>
                </a:lnTo>
                <a:cubicBezTo>
                  <a:pt x="256644" y="270804"/>
                  <a:pt x="223269" y="282843"/>
                  <a:pt x="194570" y="304184"/>
                </a:cubicBezTo>
                <a:lnTo>
                  <a:pt x="194570" y="67701"/>
                </a:lnTo>
                <a:lnTo>
                  <a:pt x="203833" y="60283"/>
                </a:lnTo>
                <a:cubicBezTo>
                  <a:pt x="228827" y="39885"/>
                  <a:pt x="260349" y="27846"/>
                  <a:pt x="291841" y="25991"/>
                </a:cubicBezTo>
                <a:close/>
                <a:moveTo>
                  <a:pt x="50047" y="72352"/>
                </a:moveTo>
                <a:lnTo>
                  <a:pt x="50047" y="279135"/>
                </a:lnTo>
                <a:cubicBezTo>
                  <a:pt x="50047" y="286552"/>
                  <a:pt x="55604" y="292116"/>
                  <a:pt x="61162" y="292116"/>
                </a:cubicBezTo>
                <a:cubicBezTo>
                  <a:pt x="89890" y="292116"/>
                  <a:pt x="120441" y="300475"/>
                  <a:pt x="146376" y="316253"/>
                </a:cubicBezTo>
                <a:lnTo>
                  <a:pt x="37079" y="316253"/>
                </a:lnTo>
                <a:cubicBezTo>
                  <a:pt x="29669" y="316253"/>
                  <a:pt x="25023" y="310689"/>
                  <a:pt x="25023" y="304184"/>
                </a:cubicBezTo>
                <a:lnTo>
                  <a:pt x="25023" y="84391"/>
                </a:lnTo>
                <a:cubicBezTo>
                  <a:pt x="25023" y="77915"/>
                  <a:pt x="30581" y="73264"/>
                  <a:pt x="37079" y="72352"/>
                </a:cubicBezTo>
                <a:close/>
                <a:moveTo>
                  <a:pt x="335389" y="72352"/>
                </a:moveTo>
                <a:cubicBezTo>
                  <a:pt x="342799" y="72352"/>
                  <a:pt x="347416" y="77915"/>
                  <a:pt x="348357" y="84391"/>
                </a:cubicBezTo>
                <a:lnTo>
                  <a:pt x="348357" y="304184"/>
                </a:lnTo>
                <a:cubicBezTo>
                  <a:pt x="348357" y="310689"/>
                  <a:pt x="342799" y="315311"/>
                  <a:pt x="335389" y="316253"/>
                </a:cubicBezTo>
                <a:lnTo>
                  <a:pt x="218653" y="316253"/>
                </a:lnTo>
                <a:cubicBezTo>
                  <a:pt x="242735" y="301388"/>
                  <a:pt x="273316" y="292116"/>
                  <a:pt x="302956" y="292116"/>
                </a:cubicBezTo>
                <a:cubicBezTo>
                  <a:pt x="310366" y="292116"/>
                  <a:pt x="314982" y="286552"/>
                  <a:pt x="314982" y="279135"/>
                </a:cubicBezTo>
                <a:lnTo>
                  <a:pt x="314982" y="72352"/>
                </a:lnTo>
                <a:close/>
                <a:moveTo>
                  <a:pt x="61162" y="0"/>
                </a:moveTo>
                <a:cubicBezTo>
                  <a:pt x="53752" y="0"/>
                  <a:pt x="49106" y="5563"/>
                  <a:pt x="49106" y="12068"/>
                </a:cubicBezTo>
                <a:lnTo>
                  <a:pt x="49106" y="49157"/>
                </a:lnTo>
                <a:lnTo>
                  <a:pt x="37079" y="49157"/>
                </a:lnTo>
                <a:cubicBezTo>
                  <a:pt x="16702" y="49157"/>
                  <a:pt x="29" y="64934"/>
                  <a:pt x="941" y="86245"/>
                </a:cubicBezTo>
                <a:lnTo>
                  <a:pt x="941" y="304184"/>
                </a:lnTo>
                <a:cubicBezTo>
                  <a:pt x="941" y="323670"/>
                  <a:pt x="16702" y="340360"/>
                  <a:pt x="37079" y="340360"/>
                </a:cubicBezTo>
                <a:lnTo>
                  <a:pt x="336301" y="340360"/>
                </a:lnTo>
                <a:cubicBezTo>
                  <a:pt x="356678" y="340360"/>
                  <a:pt x="373351" y="324583"/>
                  <a:pt x="373351" y="304184"/>
                </a:cubicBezTo>
                <a:lnTo>
                  <a:pt x="373351" y="84391"/>
                </a:lnTo>
                <a:cubicBezTo>
                  <a:pt x="372439" y="64934"/>
                  <a:pt x="356678" y="49157"/>
                  <a:pt x="336301" y="49157"/>
                </a:cubicBezTo>
                <a:lnTo>
                  <a:pt x="315923" y="49157"/>
                </a:lnTo>
                <a:lnTo>
                  <a:pt x="315923" y="12068"/>
                </a:lnTo>
                <a:cubicBezTo>
                  <a:pt x="315923" y="4651"/>
                  <a:pt x="310366" y="0"/>
                  <a:pt x="303867" y="0"/>
                </a:cubicBezTo>
                <a:cubicBezTo>
                  <a:pt x="264054" y="0"/>
                  <a:pt x="222358" y="13923"/>
                  <a:pt x="188072" y="40827"/>
                </a:cubicBezTo>
                <a:lnTo>
                  <a:pt x="182515" y="45448"/>
                </a:lnTo>
                <a:lnTo>
                  <a:pt x="176957" y="40827"/>
                </a:lnTo>
                <a:cubicBezTo>
                  <a:pt x="144524" y="13923"/>
                  <a:pt x="102857" y="0"/>
                  <a:pt x="611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304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xgAAP4KAACMGgAASg0AABAAAAAmAAAACAAAAP//////////"/>
              </a:ext>
            </a:extLst>
          </p:cNvSpPr>
          <p:nvPr/>
        </p:nvSpPr>
        <p:spPr>
          <a:xfrm>
            <a:off x="3936365" y="1786890"/>
            <a:ext cx="379095" cy="373380"/>
          </a:xfrm>
          <a:custGeom>
            <a:avLst/>
            <a:gdLst/>
            <a:ahLst/>
            <a:cxnLst/>
            <a:rect l="0" t="0" r="379095" b="373380"/>
            <a:pathLst>
              <a:path w="379095" h="373380">
                <a:moveTo>
                  <a:pt x="229863" y="97300"/>
                </a:moveTo>
                <a:cubicBezTo>
                  <a:pt x="228921" y="105621"/>
                  <a:pt x="228921" y="114884"/>
                  <a:pt x="229863" y="122294"/>
                </a:cubicBezTo>
                <a:lnTo>
                  <a:pt x="145525" y="122294"/>
                </a:lnTo>
                <a:cubicBezTo>
                  <a:pt x="146437" y="113972"/>
                  <a:pt x="146437" y="105621"/>
                  <a:pt x="145525" y="97300"/>
                </a:cubicBezTo>
                <a:close/>
                <a:moveTo>
                  <a:pt x="289167" y="23171"/>
                </a:moveTo>
                <a:cubicBezTo>
                  <a:pt x="296580" y="23171"/>
                  <a:pt x="304935" y="24112"/>
                  <a:pt x="312348" y="27817"/>
                </a:cubicBezTo>
                <a:cubicBezTo>
                  <a:pt x="344794" y="43548"/>
                  <a:pt x="358679" y="78746"/>
                  <a:pt x="345706" y="109326"/>
                </a:cubicBezTo>
                <a:cubicBezTo>
                  <a:pt x="338293" y="125087"/>
                  <a:pt x="324379" y="138055"/>
                  <a:pt x="307700" y="143612"/>
                </a:cubicBezTo>
                <a:cubicBezTo>
                  <a:pt x="301846" y="145553"/>
                  <a:pt x="295198" y="146729"/>
                  <a:pt x="288755" y="146729"/>
                </a:cubicBezTo>
                <a:cubicBezTo>
                  <a:pt x="282960" y="146729"/>
                  <a:pt x="277312" y="145788"/>
                  <a:pt x="272488" y="143612"/>
                </a:cubicBezTo>
                <a:cubicBezTo>
                  <a:pt x="266928" y="141760"/>
                  <a:pt x="261368" y="137114"/>
                  <a:pt x="258603" y="131556"/>
                </a:cubicBezTo>
                <a:cubicBezTo>
                  <a:pt x="258603" y="129704"/>
                  <a:pt x="257662" y="128792"/>
                  <a:pt x="256750" y="127851"/>
                </a:cubicBezTo>
                <a:cubicBezTo>
                  <a:pt x="252102" y="116736"/>
                  <a:pt x="252102" y="104710"/>
                  <a:pt x="256750" y="93595"/>
                </a:cubicBezTo>
                <a:cubicBezTo>
                  <a:pt x="257662" y="92654"/>
                  <a:pt x="257662" y="91742"/>
                  <a:pt x="258603" y="90801"/>
                </a:cubicBezTo>
                <a:cubicBezTo>
                  <a:pt x="264163" y="79687"/>
                  <a:pt x="275282" y="74129"/>
                  <a:pt x="289167" y="74129"/>
                </a:cubicBezTo>
                <a:cubicBezTo>
                  <a:pt x="292874" y="74129"/>
                  <a:pt x="294727" y="75041"/>
                  <a:pt x="296580" y="76893"/>
                </a:cubicBezTo>
                <a:cubicBezTo>
                  <a:pt x="301228" y="81539"/>
                  <a:pt x="301228" y="88949"/>
                  <a:pt x="298433" y="93595"/>
                </a:cubicBezTo>
                <a:cubicBezTo>
                  <a:pt x="295668" y="97300"/>
                  <a:pt x="292874" y="98211"/>
                  <a:pt x="289167" y="98211"/>
                </a:cubicBezTo>
                <a:cubicBezTo>
                  <a:pt x="281754" y="98211"/>
                  <a:pt x="276194" y="104710"/>
                  <a:pt x="276194" y="111179"/>
                </a:cubicBezTo>
                <a:cubicBezTo>
                  <a:pt x="276194" y="118589"/>
                  <a:pt x="281754" y="124146"/>
                  <a:pt x="289167" y="124146"/>
                </a:cubicBezTo>
                <a:cubicBezTo>
                  <a:pt x="310494" y="124146"/>
                  <a:pt x="325320" y="107474"/>
                  <a:pt x="325320" y="87097"/>
                </a:cubicBezTo>
                <a:cubicBezTo>
                  <a:pt x="325320" y="70424"/>
                  <a:pt x="314201" y="55604"/>
                  <a:pt x="297522" y="50958"/>
                </a:cubicBezTo>
                <a:cubicBezTo>
                  <a:pt x="295168" y="50605"/>
                  <a:pt x="292197" y="50341"/>
                  <a:pt x="288785" y="50341"/>
                </a:cubicBezTo>
                <a:cubicBezTo>
                  <a:pt x="274724" y="50341"/>
                  <a:pt x="253308" y="54722"/>
                  <a:pt x="239129" y="74129"/>
                </a:cubicBezTo>
                <a:lnTo>
                  <a:pt x="135317" y="74129"/>
                </a:lnTo>
                <a:cubicBezTo>
                  <a:pt x="123286" y="58368"/>
                  <a:pt x="105665" y="50047"/>
                  <a:pt x="86220" y="50047"/>
                </a:cubicBezTo>
                <a:cubicBezTo>
                  <a:pt x="70453" y="50047"/>
                  <a:pt x="58421" y="58368"/>
                  <a:pt x="52832" y="72277"/>
                </a:cubicBezTo>
                <a:cubicBezTo>
                  <a:pt x="43566" y="95447"/>
                  <a:pt x="57480" y="123235"/>
                  <a:pt x="86220" y="123235"/>
                </a:cubicBezTo>
                <a:cubicBezTo>
                  <a:pt x="93633" y="123235"/>
                  <a:pt x="98252" y="116736"/>
                  <a:pt x="98252" y="110267"/>
                </a:cubicBezTo>
                <a:cubicBezTo>
                  <a:pt x="98252" y="102857"/>
                  <a:pt x="91780" y="97300"/>
                  <a:pt x="86220" y="97300"/>
                </a:cubicBezTo>
                <a:cubicBezTo>
                  <a:pt x="82514" y="97300"/>
                  <a:pt x="80661" y="96359"/>
                  <a:pt x="77866" y="95447"/>
                </a:cubicBezTo>
                <a:cubicBezTo>
                  <a:pt x="72306" y="89890"/>
                  <a:pt x="73247" y="76893"/>
                  <a:pt x="82514" y="74129"/>
                </a:cubicBezTo>
                <a:cubicBezTo>
                  <a:pt x="83426" y="73894"/>
                  <a:pt x="84691" y="73776"/>
                  <a:pt x="86220" y="73776"/>
                </a:cubicBezTo>
                <a:cubicBezTo>
                  <a:pt x="90721" y="73776"/>
                  <a:pt x="97340" y="74835"/>
                  <a:pt x="102900" y="76893"/>
                </a:cubicBezTo>
                <a:cubicBezTo>
                  <a:pt x="108459" y="78746"/>
                  <a:pt x="114019" y="83392"/>
                  <a:pt x="116784" y="88949"/>
                </a:cubicBezTo>
                <a:cubicBezTo>
                  <a:pt x="116784" y="90801"/>
                  <a:pt x="117726" y="91742"/>
                  <a:pt x="118638" y="92654"/>
                </a:cubicBezTo>
                <a:cubicBezTo>
                  <a:pt x="123286" y="102857"/>
                  <a:pt x="123286" y="115825"/>
                  <a:pt x="118638" y="125999"/>
                </a:cubicBezTo>
                <a:cubicBezTo>
                  <a:pt x="117726" y="127851"/>
                  <a:pt x="117726" y="128792"/>
                  <a:pt x="116784" y="129704"/>
                </a:cubicBezTo>
                <a:cubicBezTo>
                  <a:pt x="110313" y="138966"/>
                  <a:pt x="100105" y="146376"/>
                  <a:pt x="86220" y="146376"/>
                </a:cubicBezTo>
                <a:cubicBezTo>
                  <a:pt x="52832" y="146376"/>
                  <a:pt x="25033" y="118589"/>
                  <a:pt x="25033" y="85244"/>
                </a:cubicBezTo>
                <a:cubicBezTo>
                  <a:pt x="25033" y="50958"/>
                  <a:pt x="51920" y="25023"/>
                  <a:pt x="86220" y="23171"/>
                </a:cubicBezTo>
                <a:close/>
                <a:moveTo>
                  <a:pt x="228010" y="144524"/>
                </a:moveTo>
                <a:lnTo>
                  <a:pt x="228010" y="312218"/>
                </a:lnTo>
                <a:cubicBezTo>
                  <a:pt x="228010" y="318687"/>
                  <a:pt x="233569" y="324245"/>
                  <a:pt x="239129" y="324245"/>
                </a:cubicBezTo>
                <a:cubicBezTo>
                  <a:pt x="244689" y="324245"/>
                  <a:pt x="252102" y="318687"/>
                  <a:pt x="252102" y="312218"/>
                </a:cubicBezTo>
                <a:lnTo>
                  <a:pt x="252102" y="159344"/>
                </a:lnTo>
                <a:cubicBezTo>
                  <a:pt x="258603" y="163990"/>
                  <a:pt x="266928" y="166754"/>
                  <a:pt x="276194" y="169547"/>
                </a:cubicBezTo>
                <a:lnTo>
                  <a:pt x="276194" y="349268"/>
                </a:lnTo>
                <a:lnTo>
                  <a:pt x="99193" y="349268"/>
                </a:lnTo>
                <a:lnTo>
                  <a:pt x="99193" y="169547"/>
                </a:lnTo>
                <a:cubicBezTo>
                  <a:pt x="108459" y="168606"/>
                  <a:pt x="116784" y="164901"/>
                  <a:pt x="123286" y="159344"/>
                </a:cubicBezTo>
                <a:lnTo>
                  <a:pt x="123286" y="312218"/>
                </a:lnTo>
                <a:cubicBezTo>
                  <a:pt x="123286" y="318687"/>
                  <a:pt x="128845" y="324245"/>
                  <a:pt x="135317" y="324245"/>
                </a:cubicBezTo>
                <a:cubicBezTo>
                  <a:pt x="141818" y="324245"/>
                  <a:pt x="147378" y="318687"/>
                  <a:pt x="147378" y="312218"/>
                </a:cubicBezTo>
                <a:lnTo>
                  <a:pt x="147378" y="144524"/>
                </a:lnTo>
                <a:lnTo>
                  <a:pt x="172412" y="144524"/>
                </a:lnTo>
                <a:lnTo>
                  <a:pt x="172412" y="312218"/>
                </a:lnTo>
                <a:cubicBezTo>
                  <a:pt x="172412" y="318687"/>
                  <a:pt x="177971" y="324245"/>
                  <a:pt x="183531" y="324245"/>
                </a:cubicBezTo>
                <a:cubicBezTo>
                  <a:pt x="189091" y="324245"/>
                  <a:pt x="195563" y="318687"/>
                  <a:pt x="195563" y="312218"/>
                </a:cubicBezTo>
                <a:lnTo>
                  <a:pt x="195563" y="144524"/>
                </a:lnTo>
                <a:close/>
                <a:moveTo>
                  <a:pt x="86220" y="29"/>
                </a:moveTo>
                <a:cubicBezTo>
                  <a:pt x="38947" y="29"/>
                  <a:pt x="29" y="38932"/>
                  <a:pt x="29" y="85244"/>
                </a:cubicBezTo>
                <a:cubicBezTo>
                  <a:pt x="29" y="127851"/>
                  <a:pt x="31534" y="162137"/>
                  <a:pt x="73247" y="169547"/>
                </a:cubicBezTo>
                <a:lnTo>
                  <a:pt x="73247" y="360383"/>
                </a:lnTo>
                <a:cubicBezTo>
                  <a:pt x="73247" y="367793"/>
                  <a:pt x="78807" y="373351"/>
                  <a:pt x="86220" y="373351"/>
                </a:cubicBezTo>
                <a:lnTo>
                  <a:pt x="289167" y="373351"/>
                </a:lnTo>
                <a:cubicBezTo>
                  <a:pt x="295668" y="373351"/>
                  <a:pt x="300287" y="367793"/>
                  <a:pt x="300287" y="360383"/>
                </a:cubicBezTo>
                <a:lnTo>
                  <a:pt x="300287" y="170459"/>
                </a:lnTo>
                <a:cubicBezTo>
                  <a:pt x="322526" y="166754"/>
                  <a:pt x="344794" y="155639"/>
                  <a:pt x="358679" y="133409"/>
                </a:cubicBezTo>
                <a:cubicBezTo>
                  <a:pt x="377212" y="109326"/>
                  <a:pt x="379065" y="78746"/>
                  <a:pt x="367946" y="52811"/>
                </a:cubicBezTo>
                <a:cubicBezTo>
                  <a:pt x="354973" y="21318"/>
                  <a:pt x="323467" y="29"/>
                  <a:pt x="28916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304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RgAAKcNAABVGgAA8w8AABAAAAAmAAAACAAAAP//////////"/>
              </a:ext>
            </a:extLst>
          </p:cNvSpPr>
          <p:nvPr/>
        </p:nvSpPr>
        <p:spPr>
          <a:xfrm>
            <a:off x="3907155" y="2219325"/>
            <a:ext cx="373380" cy="373380"/>
          </a:xfrm>
          <a:custGeom>
            <a:avLst/>
            <a:gdLst/>
            <a:ahLst/>
            <a:cxnLst/>
            <a:rect l="0" t="0" r="373380" b="373380"/>
            <a:pathLst>
              <a:path w="373380" h="373380">
                <a:moveTo>
                  <a:pt x="346504" y="28525"/>
                </a:moveTo>
                <a:lnTo>
                  <a:pt x="346504" y="75782"/>
                </a:lnTo>
                <a:lnTo>
                  <a:pt x="151963" y="118392"/>
                </a:lnTo>
                <a:lnTo>
                  <a:pt x="151963" y="71165"/>
                </a:lnTo>
                <a:lnTo>
                  <a:pt x="346504" y="28525"/>
                </a:lnTo>
                <a:close/>
                <a:moveTo>
                  <a:pt x="297428" y="227639"/>
                </a:moveTo>
                <a:cubicBezTo>
                  <a:pt x="322922" y="227639"/>
                  <a:pt x="346504" y="243666"/>
                  <a:pt x="346504" y="263869"/>
                </a:cubicBezTo>
                <a:cubicBezTo>
                  <a:pt x="346504" y="284248"/>
                  <a:pt x="324245" y="299980"/>
                  <a:pt x="298310" y="299980"/>
                </a:cubicBezTo>
                <a:cubicBezTo>
                  <a:pt x="275169" y="299980"/>
                  <a:pt x="254791" y="287953"/>
                  <a:pt x="250145" y="271279"/>
                </a:cubicBezTo>
                <a:cubicBezTo>
                  <a:pt x="245529" y="255517"/>
                  <a:pt x="256644" y="239784"/>
                  <a:pt x="272375" y="233285"/>
                </a:cubicBezTo>
                <a:cubicBezTo>
                  <a:pt x="280432" y="229374"/>
                  <a:pt x="289018" y="227639"/>
                  <a:pt x="297428" y="227639"/>
                </a:cubicBezTo>
                <a:close/>
                <a:moveTo>
                  <a:pt x="78363" y="276219"/>
                </a:moveTo>
                <a:cubicBezTo>
                  <a:pt x="104004" y="276219"/>
                  <a:pt x="127851" y="291952"/>
                  <a:pt x="127851" y="312949"/>
                </a:cubicBezTo>
                <a:cubicBezTo>
                  <a:pt x="127851" y="332416"/>
                  <a:pt x="105621" y="349090"/>
                  <a:pt x="78775" y="349090"/>
                </a:cubicBezTo>
                <a:cubicBezTo>
                  <a:pt x="55604" y="349090"/>
                  <a:pt x="36138" y="336121"/>
                  <a:pt x="31522" y="320359"/>
                </a:cubicBezTo>
                <a:cubicBezTo>
                  <a:pt x="26876" y="303686"/>
                  <a:pt x="37079" y="288864"/>
                  <a:pt x="53752" y="281454"/>
                </a:cubicBezTo>
                <a:cubicBezTo>
                  <a:pt x="61662" y="277837"/>
                  <a:pt x="70101" y="276219"/>
                  <a:pt x="78363" y="276219"/>
                </a:cubicBezTo>
                <a:close/>
                <a:moveTo>
                  <a:pt x="359971" y="29"/>
                </a:moveTo>
                <a:cubicBezTo>
                  <a:pt x="358648" y="29"/>
                  <a:pt x="357237" y="265"/>
                  <a:pt x="355767" y="735"/>
                </a:cubicBezTo>
                <a:lnTo>
                  <a:pt x="137114" y="48933"/>
                </a:lnTo>
                <a:cubicBezTo>
                  <a:pt x="131556" y="49845"/>
                  <a:pt x="127851" y="54491"/>
                  <a:pt x="127851" y="60961"/>
                </a:cubicBezTo>
                <a:lnTo>
                  <a:pt x="127851" y="266633"/>
                </a:lnTo>
                <a:cubicBezTo>
                  <a:pt x="113972" y="256458"/>
                  <a:pt x="96359" y="251812"/>
                  <a:pt x="78775" y="251812"/>
                </a:cubicBezTo>
                <a:cubicBezTo>
                  <a:pt x="43548" y="251812"/>
                  <a:pt x="15761" y="272191"/>
                  <a:pt x="8351" y="298128"/>
                </a:cubicBezTo>
                <a:cubicBezTo>
                  <a:pt x="29" y="325947"/>
                  <a:pt x="16702" y="354648"/>
                  <a:pt x="49106" y="367616"/>
                </a:cubicBezTo>
                <a:cubicBezTo>
                  <a:pt x="58721" y="371527"/>
                  <a:pt x="69071" y="373380"/>
                  <a:pt x="79393" y="373380"/>
                </a:cubicBezTo>
                <a:cubicBezTo>
                  <a:pt x="105857" y="373380"/>
                  <a:pt x="132144" y="361147"/>
                  <a:pt x="145465" y="339827"/>
                </a:cubicBezTo>
                <a:cubicBezTo>
                  <a:pt x="150081" y="331505"/>
                  <a:pt x="152875" y="322212"/>
                  <a:pt x="152875" y="312037"/>
                </a:cubicBezTo>
                <a:lnTo>
                  <a:pt x="152875" y="144359"/>
                </a:lnTo>
                <a:lnTo>
                  <a:pt x="347416" y="100807"/>
                </a:lnTo>
                <a:lnTo>
                  <a:pt x="347416" y="219376"/>
                </a:lnTo>
                <a:cubicBezTo>
                  <a:pt x="333507" y="209201"/>
                  <a:pt x="316835" y="204555"/>
                  <a:pt x="299251" y="204555"/>
                </a:cubicBezTo>
                <a:cubicBezTo>
                  <a:pt x="263113" y="204555"/>
                  <a:pt x="235325" y="224934"/>
                  <a:pt x="228827" y="250900"/>
                </a:cubicBezTo>
                <a:cubicBezTo>
                  <a:pt x="220505" y="278690"/>
                  <a:pt x="236237" y="307391"/>
                  <a:pt x="268670" y="320359"/>
                </a:cubicBezTo>
                <a:cubicBezTo>
                  <a:pt x="278462" y="323976"/>
                  <a:pt x="288842" y="325711"/>
                  <a:pt x="299104" y="325711"/>
                </a:cubicBezTo>
                <a:cubicBezTo>
                  <a:pt x="325715" y="325711"/>
                  <a:pt x="351650" y="313978"/>
                  <a:pt x="365029" y="292570"/>
                </a:cubicBezTo>
                <a:cubicBezTo>
                  <a:pt x="369646" y="284248"/>
                  <a:pt x="373351" y="274984"/>
                  <a:pt x="373351" y="263869"/>
                </a:cubicBezTo>
                <a:cubicBezTo>
                  <a:pt x="370587" y="262928"/>
                  <a:pt x="370587" y="11851"/>
                  <a:pt x="370587" y="11851"/>
                </a:cubicBezTo>
                <a:cubicBezTo>
                  <a:pt x="370587" y="4999"/>
                  <a:pt x="366176" y="29"/>
                  <a:pt x="35997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304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AAAFMQAABmEgAAoxIAABAAAAAmAAAACAAAAP//////////"/>
              </a:ext>
            </a:extLst>
          </p:cNvSpPr>
          <p:nvPr/>
        </p:nvSpPr>
        <p:spPr>
          <a:xfrm>
            <a:off x="2616200" y="2653665"/>
            <a:ext cx="374650" cy="375920"/>
          </a:xfrm>
          <a:custGeom>
            <a:avLst/>
            <a:gdLst/>
            <a:ahLst/>
            <a:cxnLst/>
            <a:rect l="0" t="0" r="374650" b="375920"/>
            <a:pathLst>
              <a:path w="374650" h="375920">
                <a:moveTo>
                  <a:pt x="311840" y="25982"/>
                </a:moveTo>
                <a:cubicBezTo>
                  <a:pt x="326145" y="25982"/>
                  <a:pt x="340184" y="34290"/>
                  <a:pt x="345894" y="48518"/>
                </a:cubicBezTo>
                <a:cubicBezTo>
                  <a:pt x="351457" y="62452"/>
                  <a:pt x="348661" y="77299"/>
                  <a:pt x="338477" y="89348"/>
                </a:cubicBezTo>
                <a:lnTo>
                  <a:pt x="334769" y="92146"/>
                </a:lnTo>
                <a:lnTo>
                  <a:pt x="282820" y="40197"/>
                </a:lnTo>
                <a:lnTo>
                  <a:pt x="286528" y="36440"/>
                </a:lnTo>
                <a:cubicBezTo>
                  <a:pt x="293710" y="29282"/>
                  <a:pt x="302805" y="25982"/>
                  <a:pt x="311840" y="25982"/>
                </a:cubicBezTo>
                <a:close/>
                <a:moveTo>
                  <a:pt x="265219" y="55942"/>
                </a:moveTo>
                <a:lnTo>
                  <a:pt x="318080" y="108803"/>
                </a:lnTo>
                <a:lnTo>
                  <a:pt x="225337" y="201546"/>
                </a:lnTo>
                <a:lnTo>
                  <a:pt x="172476" y="148685"/>
                </a:lnTo>
                <a:lnTo>
                  <a:pt x="265219" y="55942"/>
                </a:lnTo>
                <a:close/>
                <a:moveTo>
                  <a:pt x="155788" y="166382"/>
                </a:moveTo>
                <a:lnTo>
                  <a:pt x="207707" y="219289"/>
                </a:lnTo>
                <a:lnTo>
                  <a:pt x="119644" y="307352"/>
                </a:lnTo>
                <a:lnTo>
                  <a:pt x="67695" y="254551"/>
                </a:lnTo>
                <a:lnTo>
                  <a:pt x="155788" y="166458"/>
                </a:lnTo>
                <a:close/>
                <a:moveTo>
                  <a:pt x="59366" y="280533"/>
                </a:moveTo>
                <a:lnTo>
                  <a:pt x="95509" y="316676"/>
                </a:lnTo>
                <a:lnTo>
                  <a:pt x="51007" y="324161"/>
                </a:lnTo>
                <a:lnTo>
                  <a:pt x="59366" y="280533"/>
                </a:lnTo>
                <a:close/>
                <a:moveTo>
                  <a:pt x="228457" y="29"/>
                </a:moveTo>
                <a:cubicBezTo>
                  <a:pt x="219068" y="29"/>
                  <a:pt x="209561" y="3506"/>
                  <a:pt x="202144" y="10458"/>
                </a:cubicBezTo>
                <a:lnTo>
                  <a:pt x="134478" y="77299"/>
                </a:lnTo>
                <a:cubicBezTo>
                  <a:pt x="129828" y="81924"/>
                  <a:pt x="129828" y="90290"/>
                  <a:pt x="134478" y="94915"/>
                </a:cubicBezTo>
                <a:cubicBezTo>
                  <a:pt x="136774" y="97243"/>
                  <a:pt x="140041" y="98391"/>
                  <a:pt x="143279" y="98391"/>
                </a:cubicBezTo>
                <a:cubicBezTo>
                  <a:pt x="146516" y="98391"/>
                  <a:pt x="149754" y="97243"/>
                  <a:pt x="152079" y="94915"/>
                </a:cubicBezTo>
                <a:lnTo>
                  <a:pt x="218862" y="27161"/>
                </a:lnTo>
                <a:cubicBezTo>
                  <a:pt x="221158" y="24863"/>
                  <a:pt x="224425" y="23685"/>
                  <a:pt x="227663" y="23685"/>
                </a:cubicBezTo>
                <a:cubicBezTo>
                  <a:pt x="230900" y="23685"/>
                  <a:pt x="234138" y="24863"/>
                  <a:pt x="236463" y="27161"/>
                </a:cubicBezTo>
                <a:lnTo>
                  <a:pt x="249443" y="40141"/>
                </a:lnTo>
                <a:lnTo>
                  <a:pt x="148371" y="141213"/>
                </a:lnTo>
                <a:lnTo>
                  <a:pt x="42678" y="246906"/>
                </a:lnTo>
                <a:cubicBezTo>
                  <a:pt x="41736" y="248041"/>
                  <a:pt x="40823" y="249897"/>
                  <a:pt x="39881" y="252695"/>
                </a:cubicBezTo>
                <a:cubicBezTo>
                  <a:pt x="39881" y="253638"/>
                  <a:pt x="40823" y="248041"/>
                  <a:pt x="25989" y="333441"/>
                </a:cubicBezTo>
                <a:lnTo>
                  <a:pt x="4650" y="354780"/>
                </a:lnTo>
                <a:cubicBezTo>
                  <a:pt x="0" y="359423"/>
                  <a:pt x="0" y="367789"/>
                  <a:pt x="4650" y="372414"/>
                </a:cubicBezTo>
                <a:cubicBezTo>
                  <a:pt x="6976" y="374742"/>
                  <a:pt x="10213" y="375891"/>
                  <a:pt x="13451" y="375891"/>
                </a:cubicBezTo>
                <a:cubicBezTo>
                  <a:pt x="16688" y="375891"/>
                  <a:pt x="19955" y="374742"/>
                  <a:pt x="22251" y="372414"/>
                </a:cubicBezTo>
                <a:lnTo>
                  <a:pt x="42678" y="351086"/>
                </a:lnTo>
                <a:cubicBezTo>
                  <a:pt x="44532" y="351086"/>
                  <a:pt x="123353" y="337153"/>
                  <a:pt x="123353" y="337153"/>
                </a:cubicBezTo>
                <a:cubicBezTo>
                  <a:pt x="125207" y="337153"/>
                  <a:pt x="127061" y="336210"/>
                  <a:pt x="128916" y="335297"/>
                </a:cubicBezTo>
                <a:lnTo>
                  <a:pt x="357020" y="107193"/>
                </a:lnTo>
                <a:cubicBezTo>
                  <a:pt x="369058" y="94915"/>
                  <a:pt x="374621" y="80068"/>
                  <a:pt x="374621" y="63365"/>
                </a:cubicBezTo>
                <a:cubicBezTo>
                  <a:pt x="373708" y="29017"/>
                  <a:pt x="346807" y="2121"/>
                  <a:pt x="313430" y="2121"/>
                </a:cubicBezTo>
                <a:cubicBezTo>
                  <a:pt x="296741" y="2121"/>
                  <a:pt x="281907" y="7689"/>
                  <a:pt x="269840" y="19737"/>
                </a:cubicBezTo>
                <a:lnTo>
                  <a:pt x="267073" y="22536"/>
                </a:lnTo>
                <a:lnTo>
                  <a:pt x="254093" y="10458"/>
                </a:lnTo>
                <a:cubicBezTo>
                  <a:pt x="247118" y="3506"/>
                  <a:pt x="237846" y="29"/>
                  <a:pt x="22845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50" name="Google Shape;13043;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MQAAABEwAAbhIAAEsVAAAQAAAAJgAAAAgAAAD/////AAAAAA=="/>
              </a:ext>
            </a:extLst>
          </p:cNvGrpSpPr>
          <p:nvPr/>
        </p:nvGrpSpPr>
        <p:grpSpPr>
          <a:xfrm>
            <a:off x="2623185" y="3089275"/>
            <a:ext cx="372745" cy="372110"/>
            <a:chOff x="2623185" y="3089275"/>
            <a:chExt cx="372745" cy="372110"/>
          </a:xfrm>
        </p:grpSpPr>
        <p:sp>
          <p:nvSpPr>
            <p:cNvPr id="52" name="Google Shape;1304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xAAAAETAABuEgAASxUAAAAAAAAmAAAACAAAAP//////////"/>
                </a:ext>
              </a:extLst>
            </p:cNvSpPr>
            <p:nvPr/>
          </p:nvSpPr>
          <p:spPr>
            <a:xfrm>
              <a:off x="2623185" y="3089275"/>
              <a:ext cx="372745" cy="372110"/>
            </a:xfrm>
            <a:custGeom>
              <a:avLst/>
              <a:gdLst/>
              <a:ahLst/>
              <a:cxnLst/>
              <a:rect l="0" t="0" r="372745" b="372110"/>
              <a:pathLst>
                <a:path w="372745" h="372110">
                  <a:moveTo>
                    <a:pt x="240168" y="25082"/>
                  </a:moveTo>
                  <a:cubicBezTo>
                    <a:pt x="246642" y="25082"/>
                    <a:pt x="251292" y="30646"/>
                    <a:pt x="252204" y="37152"/>
                  </a:cubicBezTo>
                  <a:lnTo>
                    <a:pt x="252204" y="50135"/>
                  </a:lnTo>
                  <a:lnTo>
                    <a:pt x="122423" y="50135"/>
                  </a:lnTo>
                  <a:lnTo>
                    <a:pt x="122423" y="36210"/>
                  </a:lnTo>
                  <a:lnTo>
                    <a:pt x="121482" y="36210"/>
                  </a:lnTo>
                  <a:cubicBezTo>
                    <a:pt x="121482" y="35297"/>
                    <a:pt x="121482" y="32501"/>
                    <a:pt x="122423" y="31588"/>
                  </a:cubicBezTo>
                  <a:cubicBezTo>
                    <a:pt x="125190" y="26937"/>
                    <a:pt x="128898" y="25082"/>
                    <a:pt x="134460" y="25082"/>
                  </a:cubicBezTo>
                  <a:close/>
                  <a:moveTo>
                    <a:pt x="336577" y="71449"/>
                  </a:moveTo>
                  <a:cubicBezTo>
                    <a:pt x="343080" y="71449"/>
                    <a:pt x="347701" y="77013"/>
                    <a:pt x="348642" y="82577"/>
                  </a:cubicBezTo>
                  <a:lnTo>
                    <a:pt x="348642" y="166066"/>
                  </a:lnTo>
                  <a:cubicBezTo>
                    <a:pt x="348642" y="171630"/>
                    <a:pt x="344934" y="176252"/>
                    <a:pt x="340285" y="178106"/>
                  </a:cubicBezTo>
                  <a:cubicBezTo>
                    <a:pt x="339667" y="178430"/>
                    <a:pt x="339372" y="178519"/>
                    <a:pt x="337783" y="178519"/>
                  </a:cubicBezTo>
                  <a:cubicBezTo>
                    <a:pt x="334634" y="178519"/>
                    <a:pt x="326394" y="178106"/>
                    <a:pt x="300409" y="178106"/>
                  </a:cubicBezTo>
                  <a:lnTo>
                    <a:pt x="300409" y="141955"/>
                  </a:lnTo>
                  <a:cubicBezTo>
                    <a:pt x="300409" y="134537"/>
                    <a:pt x="293934" y="128973"/>
                    <a:pt x="287430" y="128973"/>
                  </a:cubicBezTo>
                  <a:lnTo>
                    <a:pt x="239226" y="128973"/>
                  </a:lnTo>
                  <a:cubicBezTo>
                    <a:pt x="231810" y="128973"/>
                    <a:pt x="226248" y="134537"/>
                    <a:pt x="226248" y="141955"/>
                  </a:cubicBezTo>
                  <a:lnTo>
                    <a:pt x="226248" y="178106"/>
                  </a:lnTo>
                  <a:lnTo>
                    <a:pt x="144671" y="178106"/>
                  </a:lnTo>
                  <a:lnTo>
                    <a:pt x="144671" y="141955"/>
                  </a:lnTo>
                  <a:cubicBezTo>
                    <a:pt x="144671" y="134537"/>
                    <a:pt x="139109" y="128973"/>
                    <a:pt x="132606" y="128973"/>
                  </a:cubicBezTo>
                  <a:lnTo>
                    <a:pt x="83460" y="128973"/>
                  </a:lnTo>
                  <a:cubicBezTo>
                    <a:pt x="79752" y="128973"/>
                    <a:pt x="77897" y="129885"/>
                    <a:pt x="75131" y="132682"/>
                  </a:cubicBezTo>
                  <a:cubicBezTo>
                    <a:pt x="73277" y="134537"/>
                    <a:pt x="72335" y="138246"/>
                    <a:pt x="72335" y="141013"/>
                  </a:cubicBezTo>
                  <a:lnTo>
                    <a:pt x="72335" y="176252"/>
                  </a:lnTo>
                  <a:lnTo>
                    <a:pt x="36197" y="176252"/>
                  </a:lnTo>
                  <a:cubicBezTo>
                    <a:pt x="28781" y="176252"/>
                    <a:pt x="24131" y="170688"/>
                    <a:pt x="23189" y="164211"/>
                  </a:cubicBezTo>
                  <a:lnTo>
                    <a:pt x="23189" y="82577"/>
                  </a:lnTo>
                  <a:cubicBezTo>
                    <a:pt x="23189" y="76100"/>
                    <a:pt x="28781" y="71449"/>
                    <a:pt x="36197" y="71449"/>
                  </a:cubicBezTo>
                  <a:close/>
                  <a:moveTo>
                    <a:pt x="121482" y="153083"/>
                  </a:moveTo>
                  <a:lnTo>
                    <a:pt x="121482" y="189234"/>
                  </a:lnTo>
                  <a:cubicBezTo>
                    <a:pt x="121482" y="193886"/>
                    <a:pt x="119628" y="197595"/>
                    <a:pt x="115919" y="199450"/>
                  </a:cubicBezTo>
                  <a:cubicBezTo>
                    <a:pt x="113506" y="200951"/>
                    <a:pt x="110887" y="201687"/>
                    <a:pt x="108415" y="201687"/>
                  </a:cubicBezTo>
                  <a:cubicBezTo>
                    <a:pt x="103236" y="201687"/>
                    <a:pt x="98615" y="198596"/>
                    <a:pt x="97379" y="192944"/>
                  </a:cubicBezTo>
                  <a:lnTo>
                    <a:pt x="97379" y="153083"/>
                  </a:lnTo>
                  <a:close/>
                  <a:moveTo>
                    <a:pt x="275394" y="153083"/>
                  </a:moveTo>
                  <a:lnTo>
                    <a:pt x="275394" y="189234"/>
                  </a:lnTo>
                  <a:cubicBezTo>
                    <a:pt x="275394" y="193886"/>
                    <a:pt x="273540" y="197595"/>
                    <a:pt x="269832" y="199450"/>
                  </a:cubicBezTo>
                  <a:cubicBezTo>
                    <a:pt x="267713" y="200951"/>
                    <a:pt x="265300" y="201687"/>
                    <a:pt x="262916" y="201687"/>
                  </a:cubicBezTo>
                  <a:cubicBezTo>
                    <a:pt x="257972" y="201687"/>
                    <a:pt x="253146" y="198596"/>
                    <a:pt x="251292" y="192944"/>
                  </a:cubicBezTo>
                  <a:lnTo>
                    <a:pt x="251292" y="153083"/>
                  </a:lnTo>
                  <a:close/>
                  <a:moveTo>
                    <a:pt x="325452" y="202217"/>
                  </a:moveTo>
                  <a:lnTo>
                    <a:pt x="325452" y="336724"/>
                  </a:lnTo>
                  <a:lnTo>
                    <a:pt x="324540" y="336724"/>
                  </a:lnTo>
                  <a:cubicBezTo>
                    <a:pt x="324540" y="343201"/>
                    <a:pt x="318978" y="347852"/>
                    <a:pt x="312474" y="347852"/>
                  </a:cubicBezTo>
                  <a:lnTo>
                    <a:pt x="61211" y="347852"/>
                  </a:lnTo>
                  <a:cubicBezTo>
                    <a:pt x="54737" y="347852"/>
                    <a:pt x="50087" y="342288"/>
                    <a:pt x="50087" y="336724"/>
                  </a:cubicBezTo>
                  <a:lnTo>
                    <a:pt x="50087" y="202217"/>
                  </a:lnTo>
                  <a:lnTo>
                    <a:pt x="76985" y="202217"/>
                  </a:lnTo>
                  <a:cubicBezTo>
                    <a:pt x="79752" y="212432"/>
                    <a:pt x="89022" y="221706"/>
                    <a:pt x="100146" y="225415"/>
                  </a:cubicBezTo>
                  <a:cubicBezTo>
                    <a:pt x="103589" y="226445"/>
                    <a:pt x="107032" y="226946"/>
                    <a:pt x="110416" y="226946"/>
                  </a:cubicBezTo>
                  <a:cubicBezTo>
                    <a:pt x="125454" y="226946"/>
                    <a:pt x="139374" y="217349"/>
                    <a:pt x="144671" y="202217"/>
                  </a:cubicBezTo>
                  <a:lnTo>
                    <a:pt x="230898" y="202217"/>
                  </a:lnTo>
                  <a:cubicBezTo>
                    <a:pt x="235930" y="217378"/>
                    <a:pt x="250527" y="226916"/>
                    <a:pt x="265918" y="226916"/>
                  </a:cubicBezTo>
                  <a:cubicBezTo>
                    <a:pt x="270303" y="226916"/>
                    <a:pt x="274776" y="226151"/>
                    <a:pt x="279102" y="224502"/>
                  </a:cubicBezTo>
                  <a:cubicBezTo>
                    <a:pt x="288372" y="220793"/>
                    <a:pt x="296701" y="212432"/>
                    <a:pt x="298555" y="202217"/>
                  </a:cubicBezTo>
                  <a:close/>
                  <a:moveTo>
                    <a:pt x="241639" y="0"/>
                  </a:moveTo>
                  <a:cubicBezTo>
                    <a:pt x="241139" y="0"/>
                    <a:pt x="240639" y="29"/>
                    <a:pt x="240168" y="29"/>
                  </a:cubicBezTo>
                  <a:lnTo>
                    <a:pt x="134460" y="29"/>
                  </a:lnTo>
                  <a:cubicBezTo>
                    <a:pt x="114978" y="29"/>
                    <a:pt x="97379" y="16751"/>
                    <a:pt x="98292" y="36210"/>
                  </a:cubicBezTo>
                  <a:lnTo>
                    <a:pt x="98292" y="49193"/>
                  </a:lnTo>
                  <a:lnTo>
                    <a:pt x="37109" y="49193"/>
                  </a:lnTo>
                  <a:cubicBezTo>
                    <a:pt x="17627" y="49193"/>
                    <a:pt x="29" y="64972"/>
                    <a:pt x="29" y="84431"/>
                  </a:cubicBezTo>
                  <a:lnTo>
                    <a:pt x="29" y="166066"/>
                  </a:lnTo>
                  <a:cubicBezTo>
                    <a:pt x="29" y="180903"/>
                    <a:pt x="9299" y="194798"/>
                    <a:pt x="24131" y="201304"/>
                  </a:cubicBezTo>
                  <a:lnTo>
                    <a:pt x="24131" y="336724"/>
                  </a:lnTo>
                  <a:cubicBezTo>
                    <a:pt x="24131" y="355241"/>
                    <a:pt x="39228" y="372081"/>
                    <a:pt x="57474" y="372081"/>
                  </a:cubicBezTo>
                  <a:cubicBezTo>
                    <a:pt x="58386" y="372081"/>
                    <a:pt x="59328" y="372051"/>
                    <a:pt x="60299" y="371963"/>
                  </a:cubicBezTo>
                  <a:lnTo>
                    <a:pt x="311562" y="371963"/>
                  </a:lnTo>
                  <a:cubicBezTo>
                    <a:pt x="331014" y="371963"/>
                    <a:pt x="348642" y="356183"/>
                    <a:pt x="347701" y="336724"/>
                  </a:cubicBezTo>
                  <a:lnTo>
                    <a:pt x="347701" y="201304"/>
                  </a:lnTo>
                  <a:cubicBezTo>
                    <a:pt x="361620" y="196653"/>
                    <a:pt x="371803" y="182758"/>
                    <a:pt x="371803" y="166066"/>
                  </a:cubicBezTo>
                  <a:lnTo>
                    <a:pt x="371803" y="84431"/>
                  </a:lnTo>
                  <a:cubicBezTo>
                    <a:pt x="372745" y="64972"/>
                    <a:pt x="356971" y="48280"/>
                    <a:pt x="337518" y="48280"/>
                  </a:cubicBezTo>
                  <a:lnTo>
                    <a:pt x="275394" y="48280"/>
                  </a:lnTo>
                  <a:lnTo>
                    <a:pt x="275394" y="36210"/>
                  </a:lnTo>
                  <a:cubicBezTo>
                    <a:pt x="275394" y="17222"/>
                    <a:pt x="260415" y="0"/>
                    <a:pt x="2416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304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hAAAIsUAACwEQAAABUAAAAAAAAmAAAACAAAAP//////////"/>
                </a:ext>
              </a:extLst>
            </p:cNvSpPr>
            <p:nvPr/>
          </p:nvSpPr>
          <p:spPr>
            <a:xfrm>
              <a:off x="2744470" y="3339465"/>
              <a:ext cx="130810" cy="74295"/>
            </a:xfrm>
            <a:custGeom>
              <a:avLst/>
              <a:gdLst/>
              <a:ahLst/>
              <a:cxnLst/>
              <a:rect l="0" t="0" r="130810" b="74295"/>
              <a:pathLst>
                <a:path w="130810" h="74295">
                  <a:moveTo>
                    <a:pt x="105755" y="25069"/>
                  </a:moveTo>
                  <a:lnTo>
                    <a:pt x="105755" y="49196"/>
                  </a:lnTo>
                  <a:lnTo>
                    <a:pt x="24113" y="49196"/>
                  </a:lnTo>
                  <a:lnTo>
                    <a:pt x="24113" y="25069"/>
                  </a:lnTo>
                  <a:close/>
                  <a:moveTo>
                    <a:pt x="12984" y="29"/>
                  </a:moveTo>
                  <a:cubicBezTo>
                    <a:pt x="5565" y="29"/>
                    <a:pt x="0" y="6510"/>
                    <a:pt x="0" y="13020"/>
                  </a:cubicBezTo>
                  <a:lnTo>
                    <a:pt x="0" y="62216"/>
                  </a:lnTo>
                  <a:cubicBezTo>
                    <a:pt x="0" y="68697"/>
                    <a:pt x="5565" y="74265"/>
                    <a:pt x="12984" y="74265"/>
                  </a:cubicBezTo>
                  <a:lnTo>
                    <a:pt x="118739" y="74265"/>
                  </a:lnTo>
                  <a:cubicBezTo>
                    <a:pt x="125216" y="74265"/>
                    <a:pt x="130781" y="68697"/>
                    <a:pt x="130781" y="62216"/>
                  </a:cubicBezTo>
                  <a:lnTo>
                    <a:pt x="130781" y="13020"/>
                  </a:lnTo>
                  <a:cubicBezTo>
                    <a:pt x="129868" y="6510"/>
                    <a:pt x="125216" y="29"/>
                    <a:pt x="11873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3" name="Google Shape;13046;p74"/>
          <p:cNvGrpSpPr>
            <a:extLst>
              <a:ext uri="smNativeData">
                <pr:smNativeData xmlns:pr="smNativeData" xmlns="smNativeData" val="SMDATA_6_r2NKZxMAAAAlAAAAAQAAAA8BAAAAkAAAAEgAAACQAAAASAAAAAAAAAAAAAAAAAAAABcAAAAUAAAAAAAAAAAAAAD/fwAA/38AAAAAAAAJAAAABAAAAOUAAAAfAAAAVAAAAAAAAAAAAAAAAAAAAAAAAAAAAAAAAAAAAAAAAAAAAAAAAAAAAAAAAAAAAAAAAAAAAAAAAAAAAAAAAAAAAAAAAAAAAAAAAAAAAAAAAAAAAAAAAAAAACEAAAAYAAAAFAAAACEQAAAIFgAAcRIAAFQYAAAQAAAAJgAAAAgAAAD/////AAAAAA=="/>
              </a:ext>
            </a:extLst>
          </p:cNvGrpSpPr>
          <p:nvPr/>
        </p:nvGrpSpPr>
        <p:grpSpPr>
          <a:xfrm>
            <a:off x="2621915" y="3581400"/>
            <a:ext cx="375920" cy="373380"/>
            <a:chOff x="2621915" y="3581400"/>
            <a:chExt cx="375920" cy="373380"/>
          </a:xfrm>
        </p:grpSpPr>
        <p:sp>
          <p:nvSpPr>
            <p:cNvPr id="55" name="Google Shape;1304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RAAAAgWAABxEgAAVBgAAAAAAAAmAAAACAAAAP//////////"/>
                </a:ext>
              </a:extLst>
            </p:cNvSpPr>
            <p:nvPr/>
          </p:nvSpPr>
          <p:spPr>
            <a:xfrm>
              <a:off x="2621915" y="3581400"/>
              <a:ext cx="375920" cy="373380"/>
            </a:xfrm>
            <a:custGeom>
              <a:avLst/>
              <a:gdLst/>
              <a:ahLst/>
              <a:cxnLst/>
              <a:rect l="0" t="0" r="375920" b="373380"/>
              <a:pathLst>
                <a:path w="375920" h="373380">
                  <a:moveTo>
                    <a:pt x="339097" y="176295"/>
                  </a:moveTo>
                  <a:cubicBezTo>
                    <a:pt x="345902" y="176295"/>
                    <a:pt x="351764" y="181853"/>
                    <a:pt x="351764" y="188087"/>
                  </a:cubicBezTo>
                  <a:cubicBezTo>
                    <a:pt x="351764" y="194556"/>
                    <a:pt x="348052" y="199203"/>
                    <a:pt x="342485" y="200114"/>
                  </a:cubicBezTo>
                  <a:cubicBezTo>
                    <a:pt x="341012" y="200497"/>
                    <a:pt x="339598" y="200673"/>
                    <a:pt x="338272" y="200673"/>
                  </a:cubicBezTo>
                  <a:cubicBezTo>
                    <a:pt x="332940" y="200673"/>
                    <a:pt x="328934" y="197703"/>
                    <a:pt x="326724" y="191792"/>
                  </a:cubicBezTo>
                  <a:cubicBezTo>
                    <a:pt x="324868" y="185293"/>
                    <a:pt x="328580" y="178824"/>
                    <a:pt x="335061" y="176971"/>
                  </a:cubicBezTo>
                  <a:cubicBezTo>
                    <a:pt x="336416" y="176500"/>
                    <a:pt x="337771" y="176295"/>
                    <a:pt x="339097" y="176295"/>
                  </a:cubicBezTo>
                  <a:close/>
                  <a:moveTo>
                    <a:pt x="148530" y="23173"/>
                  </a:moveTo>
                  <a:cubicBezTo>
                    <a:pt x="215342" y="23173"/>
                    <a:pt x="270105" y="76899"/>
                    <a:pt x="270105" y="144535"/>
                  </a:cubicBezTo>
                  <a:cubicBezTo>
                    <a:pt x="270105" y="211230"/>
                    <a:pt x="215342" y="265898"/>
                    <a:pt x="148530" y="265898"/>
                  </a:cubicBezTo>
                  <a:cubicBezTo>
                    <a:pt x="106758" y="265898"/>
                    <a:pt x="69640" y="244578"/>
                    <a:pt x="47369" y="213083"/>
                  </a:cubicBezTo>
                  <a:cubicBezTo>
                    <a:pt x="24156" y="177883"/>
                    <a:pt x="20444" y="134331"/>
                    <a:pt x="36234" y="97278"/>
                  </a:cubicBezTo>
                  <a:cubicBezTo>
                    <a:pt x="54793" y="53726"/>
                    <a:pt x="97478" y="23173"/>
                    <a:pt x="148530" y="23173"/>
                  </a:cubicBezTo>
                  <a:close/>
                  <a:moveTo>
                    <a:pt x="221852" y="270544"/>
                  </a:moveTo>
                  <a:lnTo>
                    <a:pt x="221852" y="334445"/>
                  </a:lnTo>
                  <a:cubicBezTo>
                    <a:pt x="221852" y="340944"/>
                    <a:pt x="215342" y="345561"/>
                    <a:pt x="208831" y="347414"/>
                  </a:cubicBezTo>
                  <a:lnTo>
                    <a:pt x="87256" y="347414"/>
                  </a:lnTo>
                  <a:cubicBezTo>
                    <a:pt x="79833" y="347414"/>
                    <a:pt x="75208" y="340944"/>
                    <a:pt x="75208" y="334445"/>
                  </a:cubicBezTo>
                  <a:lnTo>
                    <a:pt x="75208" y="270544"/>
                  </a:lnTo>
                  <a:cubicBezTo>
                    <a:pt x="97684" y="283630"/>
                    <a:pt x="122960" y="290335"/>
                    <a:pt x="148500" y="290335"/>
                  </a:cubicBezTo>
                  <a:cubicBezTo>
                    <a:pt x="173570" y="290335"/>
                    <a:pt x="198845" y="283836"/>
                    <a:pt x="221852" y="270544"/>
                  </a:cubicBezTo>
                  <a:close/>
                  <a:moveTo>
                    <a:pt x="145731" y="0"/>
                  </a:moveTo>
                  <a:cubicBezTo>
                    <a:pt x="126554" y="0"/>
                    <a:pt x="107317" y="3705"/>
                    <a:pt x="89112" y="11116"/>
                  </a:cubicBezTo>
                  <a:cubicBezTo>
                    <a:pt x="36234" y="33347"/>
                    <a:pt x="29" y="86162"/>
                    <a:pt x="29" y="145447"/>
                  </a:cubicBezTo>
                  <a:cubicBezTo>
                    <a:pt x="29" y="188087"/>
                    <a:pt x="18588" y="227904"/>
                    <a:pt x="48282" y="254782"/>
                  </a:cubicBezTo>
                  <a:lnTo>
                    <a:pt x="48282" y="336298"/>
                  </a:lnTo>
                  <a:cubicBezTo>
                    <a:pt x="48282" y="355765"/>
                    <a:pt x="64985" y="373380"/>
                    <a:pt x="84487" y="373380"/>
                  </a:cubicBezTo>
                  <a:lnTo>
                    <a:pt x="206062" y="373380"/>
                  </a:lnTo>
                  <a:cubicBezTo>
                    <a:pt x="222765" y="373380"/>
                    <a:pt x="236699" y="363176"/>
                    <a:pt x="241324" y="349266"/>
                  </a:cubicBezTo>
                  <a:cubicBezTo>
                    <a:pt x="297943" y="344649"/>
                    <a:pt x="348995" y="297392"/>
                    <a:pt x="348995" y="239961"/>
                  </a:cubicBezTo>
                  <a:lnTo>
                    <a:pt x="348995" y="226992"/>
                  </a:lnTo>
                  <a:cubicBezTo>
                    <a:pt x="363842" y="221434"/>
                    <a:pt x="373121" y="208466"/>
                    <a:pt x="373121" y="191792"/>
                  </a:cubicBezTo>
                  <a:cubicBezTo>
                    <a:pt x="375891" y="168619"/>
                    <a:pt x="359188" y="152857"/>
                    <a:pt x="338773" y="152857"/>
                  </a:cubicBezTo>
                  <a:cubicBezTo>
                    <a:pt x="319301" y="152857"/>
                    <a:pt x="301655" y="168619"/>
                    <a:pt x="301655" y="189939"/>
                  </a:cubicBezTo>
                  <a:cubicBezTo>
                    <a:pt x="301655" y="205672"/>
                    <a:pt x="311877" y="218641"/>
                    <a:pt x="325782" y="224199"/>
                  </a:cubicBezTo>
                  <a:lnTo>
                    <a:pt x="325782" y="238108"/>
                  </a:lnTo>
                  <a:cubicBezTo>
                    <a:pt x="325782" y="280719"/>
                    <a:pt x="287721" y="316860"/>
                    <a:pt x="245036" y="322418"/>
                  </a:cubicBezTo>
                  <a:lnTo>
                    <a:pt x="245036" y="254782"/>
                  </a:lnTo>
                  <a:cubicBezTo>
                    <a:pt x="254315" y="246430"/>
                    <a:pt x="261739" y="237167"/>
                    <a:pt x="268249" y="227904"/>
                  </a:cubicBezTo>
                  <a:cubicBezTo>
                    <a:pt x="312790" y="162150"/>
                    <a:pt x="296087" y="70430"/>
                    <a:pt x="228333" y="25025"/>
                  </a:cubicBezTo>
                  <a:cubicBezTo>
                    <a:pt x="203264" y="8352"/>
                    <a:pt x="174542" y="0"/>
                    <a:pt x="14573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304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BAAALEWAABFEQAAIxcAAAAAAAAmAAAACAAAAP//////////"/>
                </a:ext>
              </a:extLst>
            </p:cNvSpPr>
            <p:nvPr/>
          </p:nvSpPr>
          <p:spPr>
            <a:xfrm>
              <a:off x="2733040" y="3688715"/>
              <a:ext cx="74295" cy="72390"/>
            </a:xfrm>
            <a:custGeom>
              <a:avLst/>
              <a:gdLst/>
              <a:ahLst/>
              <a:cxnLst/>
              <a:rect l="0" t="0" r="74295" b="72390"/>
              <a:pathLst>
                <a:path w="74295" h="72390">
                  <a:moveTo>
                    <a:pt x="37250" y="23245"/>
                  </a:moveTo>
                  <a:cubicBezTo>
                    <a:pt x="38753" y="23245"/>
                    <a:pt x="40315" y="23540"/>
                    <a:pt x="41789" y="24189"/>
                  </a:cubicBezTo>
                  <a:cubicBezTo>
                    <a:pt x="45502" y="25103"/>
                    <a:pt x="47359" y="28820"/>
                    <a:pt x="48302" y="32537"/>
                  </a:cubicBezTo>
                  <a:cubicBezTo>
                    <a:pt x="50571" y="40915"/>
                    <a:pt x="44765" y="48643"/>
                    <a:pt x="37515" y="48643"/>
                  </a:cubicBezTo>
                  <a:cubicBezTo>
                    <a:pt x="35895" y="48643"/>
                    <a:pt x="34215" y="48260"/>
                    <a:pt x="32505" y="47405"/>
                  </a:cubicBezTo>
                  <a:cubicBezTo>
                    <a:pt x="26935" y="45546"/>
                    <a:pt x="23222" y="38112"/>
                    <a:pt x="25079" y="31623"/>
                  </a:cubicBezTo>
                  <a:cubicBezTo>
                    <a:pt x="27230" y="26608"/>
                    <a:pt x="32122" y="23245"/>
                    <a:pt x="37250" y="23245"/>
                  </a:cubicBezTo>
                  <a:close/>
                  <a:moveTo>
                    <a:pt x="37162" y="29"/>
                  </a:moveTo>
                  <a:cubicBezTo>
                    <a:pt x="17652" y="29"/>
                    <a:pt x="0" y="15811"/>
                    <a:pt x="943" y="36254"/>
                  </a:cubicBezTo>
                  <a:cubicBezTo>
                    <a:pt x="943" y="52065"/>
                    <a:pt x="11169" y="66018"/>
                    <a:pt x="26935" y="70650"/>
                  </a:cubicBezTo>
                  <a:cubicBezTo>
                    <a:pt x="30590" y="71830"/>
                    <a:pt x="34274" y="72361"/>
                    <a:pt x="37869" y="72361"/>
                  </a:cubicBezTo>
                  <a:cubicBezTo>
                    <a:pt x="57143" y="72361"/>
                    <a:pt x="74295" y="56638"/>
                    <a:pt x="74295" y="36254"/>
                  </a:cubicBezTo>
                  <a:cubicBezTo>
                    <a:pt x="73351" y="15811"/>
                    <a:pt x="56642" y="29"/>
                    <a:pt x="3716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6" name="Google Shape;13049;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0YAAAFFgAAphoAAFYYAAAQAAAAJgAAAAgAAAD/////AAAAAA=="/>
              </a:ext>
            </a:extLst>
          </p:cNvGrpSpPr>
          <p:nvPr/>
        </p:nvGrpSpPr>
        <p:grpSpPr>
          <a:xfrm>
            <a:off x="3940175" y="3579495"/>
            <a:ext cx="391795" cy="376555"/>
            <a:chOff x="3940175" y="3579495"/>
            <a:chExt cx="391795" cy="376555"/>
          </a:xfrm>
        </p:grpSpPr>
        <p:sp>
          <p:nvSpPr>
            <p:cNvPr id="58" name="Google Shape;1305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RgAAAUWAACmGgAAVhgAAAAAAAAmAAAACAAAAP//////////"/>
                </a:ext>
              </a:extLst>
            </p:cNvSpPr>
            <p:nvPr/>
          </p:nvSpPr>
          <p:spPr>
            <a:xfrm>
              <a:off x="3940175" y="3579495"/>
              <a:ext cx="391795" cy="376555"/>
            </a:xfrm>
            <a:custGeom>
              <a:avLst/>
              <a:gdLst/>
              <a:ahLst/>
              <a:cxnLst/>
              <a:rect l="0" t="0" r="391795" b="376555"/>
              <a:pathLst>
                <a:path w="391795" h="376555">
                  <a:moveTo>
                    <a:pt x="154938" y="24542"/>
                  </a:moveTo>
                  <a:cubicBezTo>
                    <a:pt x="170879" y="24542"/>
                    <a:pt x="186762" y="27514"/>
                    <a:pt x="201466" y="33370"/>
                  </a:cubicBezTo>
                  <a:cubicBezTo>
                    <a:pt x="268298" y="63033"/>
                    <a:pt x="295231" y="142782"/>
                    <a:pt x="259959" y="204904"/>
                  </a:cubicBezTo>
                  <a:cubicBezTo>
                    <a:pt x="259016" y="206758"/>
                    <a:pt x="259016" y="206758"/>
                    <a:pt x="259016" y="207670"/>
                  </a:cubicBezTo>
                  <a:cubicBezTo>
                    <a:pt x="254360" y="216939"/>
                    <a:pt x="247877" y="225297"/>
                    <a:pt x="240451" y="231771"/>
                  </a:cubicBezTo>
                  <a:cubicBezTo>
                    <a:pt x="235795" y="235479"/>
                    <a:pt x="232083" y="239187"/>
                    <a:pt x="229313" y="241041"/>
                  </a:cubicBezTo>
                  <a:cubicBezTo>
                    <a:pt x="226513" y="241982"/>
                    <a:pt x="227456" y="241982"/>
                    <a:pt x="226513" y="243836"/>
                  </a:cubicBezTo>
                  <a:cubicBezTo>
                    <a:pt x="210748" y="254960"/>
                    <a:pt x="194041" y="263288"/>
                    <a:pt x="174533" y="266996"/>
                  </a:cubicBezTo>
                  <a:cubicBezTo>
                    <a:pt x="167785" y="268085"/>
                    <a:pt x="161126" y="268614"/>
                    <a:pt x="154555" y="268614"/>
                  </a:cubicBezTo>
                  <a:cubicBezTo>
                    <a:pt x="87723" y="268614"/>
                    <a:pt x="31559" y="214762"/>
                    <a:pt x="31559" y="145548"/>
                  </a:cubicBezTo>
                  <a:cubicBezTo>
                    <a:pt x="31559" y="105703"/>
                    <a:pt x="52922" y="66741"/>
                    <a:pt x="85425" y="45436"/>
                  </a:cubicBezTo>
                  <a:cubicBezTo>
                    <a:pt x="106170" y="31428"/>
                    <a:pt x="130627" y="24542"/>
                    <a:pt x="154938" y="24542"/>
                  </a:cubicBezTo>
                  <a:close/>
                  <a:moveTo>
                    <a:pt x="271097" y="231771"/>
                  </a:moveTo>
                  <a:lnTo>
                    <a:pt x="350924" y="311598"/>
                  </a:lnTo>
                  <a:cubicBezTo>
                    <a:pt x="355579" y="316140"/>
                    <a:pt x="357436" y="320789"/>
                    <a:pt x="357436" y="328205"/>
                  </a:cubicBezTo>
                  <a:cubicBezTo>
                    <a:pt x="357436" y="341183"/>
                    <a:pt x="347211" y="350452"/>
                    <a:pt x="336072" y="350452"/>
                  </a:cubicBezTo>
                  <a:cubicBezTo>
                    <a:pt x="329560" y="350452"/>
                    <a:pt x="323991" y="347657"/>
                    <a:pt x="319364" y="343037"/>
                  </a:cubicBezTo>
                  <a:lnTo>
                    <a:pt x="239508" y="263181"/>
                  </a:lnTo>
                  <a:cubicBezTo>
                    <a:pt x="240451" y="262376"/>
                    <a:pt x="258102" y="250310"/>
                    <a:pt x="271097" y="231771"/>
                  </a:cubicBezTo>
                  <a:close/>
                  <a:moveTo>
                    <a:pt x="153170" y="0"/>
                  </a:moveTo>
                  <a:cubicBezTo>
                    <a:pt x="103989" y="0"/>
                    <a:pt x="58492" y="25955"/>
                    <a:pt x="32502" y="64887"/>
                  </a:cubicBezTo>
                  <a:cubicBezTo>
                    <a:pt x="4655" y="106616"/>
                    <a:pt x="0" y="158526"/>
                    <a:pt x="18564" y="203962"/>
                  </a:cubicBezTo>
                  <a:cubicBezTo>
                    <a:pt x="43316" y="260728"/>
                    <a:pt x="98891" y="293451"/>
                    <a:pt x="154731" y="293451"/>
                  </a:cubicBezTo>
                  <a:cubicBezTo>
                    <a:pt x="176449" y="293451"/>
                    <a:pt x="198166" y="288507"/>
                    <a:pt x="218174" y="278149"/>
                  </a:cubicBezTo>
                  <a:lnTo>
                    <a:pt x="303570" y="362488"/>
                  </a:lnTo>
                  <a:cubicBezTo>
                    <a:pt x="311998" y="371552"/>
                    <a:pt x="324904" y="376555"/>
                    <a:pt x="337929" y="376555"/>
                  </a:cubicBezTo>
                  <a:cubicBezTo>
                    <a:pt x="343616" y="376555"/>
                    <a:pt x="349303" y="375583"/>
                    <a:pt x="354636" y="373641"/>
                  </a:cubicBezTo>
                  <a:cubicBezTo>
                    <a:pt x="384339" y="357868"/>
                    <a:pt x="391765" y="317994"/>
                    <a:pt x="369488" y="295746"/>
                  </a:cubicBezTo>
                  <a:lnTo>
                    <a:pt x="285006" y="211264"/>
                  </a:lnTo>
                  <a:cubicBezTo>
                    <a:pt x="304513" y="172445"/>
                    <a:pt x="304513" y="127951"/>
                    <a:pt x="287805" y="89018"/>
                  </a:cubicBezTo>
                  <a:cubicBezTo>
                    <a:pt x="266441" y="36166"/>
                    <a:pt x="212605" y="0"/>
                    <a:pt x="1531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7" name="Google Shape;1305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RgAAFIWAADIGQAAgxcAAAAAAAAmAAAACAAAAP//////////"/>
                </a:ext>
              </a:extLst>
            </p:cNvSpPr>
            <p:nvPr/>
          </p:nvSpPr>
          <p:spPr>
            <a:xfrm>
              <a:off x="3996055" y="3628390"/>
              <a:ext cx="194945" cy="193675"/>
            </a:xfrm>
            <a:custGeom>
              <a:avLst/>
              <a:gdLst/>
              <a:ahLst/>
              <a:cxnLst/>
              <a:rect l="0" t="0" r="194945" b="193675"/>
              <a:pathLst>
                <a:path w="194945" h="193675">
                  <a:moveTo>
                    <a:pt x="97457" y="24525"/>
                  </a:moveTo>
                  <a:cubicBezTo>
                    <a:pt x="138320" y="24525"/>
                    <a:pt x="170786" y="57001"/>
                    <a:pt x="170786" y="96866"/>
                  </a:cubicBezTo>
                  <a:cubicBezTo>
                    <a:pt x="170786" y="135849"/>
                    <a:pt x="139233" y="170150"/>
                    <a:pt x="97457" y="170150"/>
                  </a:cubicBezTo>
                  <a:cubicBezTo>
                    <a:pt x="57567" y="170150"/>
                    <a:pt x="25071" y="137704"/>
                    <a:pt x="25071" y="96866"/>
                  </a:cubicBezTo>
                  <a:cubicBezTo>
                    <a:pt x="25071" y="57001"/>
                    <a:pt x="57567" y="24525"/>
                    <a:pt x="97457" y="24525"/>
                  </a:cubicBezTo>
                  <a:close/>
                  <a:moveTo>
                    <a:pt x="97781" y="0"/>
                  </a:moveTo>
                  <a:cubicBezTo>
                    <a:pt x="84848" y="0"/>
                    <a:pt x="71826" y="2384"/>
                    <a:pt x="59423" y="6889"/>
                  </a:cubicBezTo>
                  <a:cubicBezTo>
                    <a:pt x="25071" y="21728"/>
                    <a:pt x="0" y="57001"/>
                    <a:pt x="0" y="95954"/>
                  </a:cubicBezTo>
                  <a:cubicBezTo>
                    <a:pt x="0" y="128429"/>
                    <a:pt x="16733" y="159020"/>
                    <a:pt x="43632" y="177569"/>
                  </a:cubicBezTo>
                  <a:cubicBezTo>
                    <a:pt x="59894" y="188581"/>
                    <a:pt x="77924" y="193675"/>
                    <a:pt x="95896" y="193675"/>
                  </a:cubicBezTo>
                  <a:cubicBezTo>
                    <a:pt x="109743" y="193675"/>
                    <a:pt x="123530" y="190642"/>
                    <a:pt x="136464" y="184989"/>
                  </a:cubicBezTo>
                  <a:cubicBezTo>
                    <a:pt x="171729" y="169237"/>
                    <a:pt x="194002" y="133994"/>
                    <a:pt x="194002" y="95954"/>
                  </a:cubicBezTo>
                  <a:cubicBezTo>
                    <a:pt x="194915" y="65333"/>
                    <a:pt x="179153" y="34742"/>
                    <a:pt x="152226" y="16164"/>
                  </a:cubicBezTo>
                  <a:cubicBezTo>
                    <a:pt x="135668" y="5152"/>
                    <a:pt x="116813" y="0"/>
                    <a:pt x="97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59" name="Google Shape;1305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gwAABMIAABFDwAAXgoAABAAAAAmAAAACAAAAP//////////"/>
              </a:ext>
            </a:extLst>
          </p:cNvSpPr>
          <p:nvPr/>
        </p:nvSpPr>
        <p:spPr>
          <a:xfrm>
            <a:off x="2106930" y="1312545"/>
            <a:ext cx="375285" cy="372745"/>
          </a:xfrm>
          <a:custGeom>
            <a:avLst/>
            <a:gdLst/>
            <a:ahLst/>
            <a:cxnLst/>
            <a:rect l="0" t="0" r="375285" b="372745"/>
            <a:pathLst>
              <a:path w="375285" h="372745">
                <a:moveTo>
                  <a:pt x="184407" y="30389"/>
                </a:moveTo>
                <a:lnTo>
                  <a:pt x="203877" y="49859"/>
                </a:lnTo>
                <a:lnTo>
                  <a:pt x="165878" y="49859"/>
                </a:lnTo>
                <a:lnTo>
                  <a:pt x="184407" y="30389"/>
                </a:lnTo>
                <a:close/>
                <a:moveTo>
                  <a:pt x="333580" y="73058"/>
                </a:moveTo>
                <a:lnTo>
                  <a:pt x="309492" y="97146"/>
                </a:lnTo>
                <a:lnTo>
                  <a:pt x="68586" y="97146"/>
                </a:lnTo>
                <a:lnTo>
                  <a:pt x="44498" y="73058"/>
                </a:lnTo>
                <a:close/>
                <a:moveTo>
                  <a:pt x="246494" y="276245"/>
                </a:moveTo>
                <a:lnTo>
                  <a:pt x="246494" y="300363"/>
                </a:lnTo>
                <a:lnTo>
                  <a:pt x="197377" y="300363"/>
                </a:lnTo>
                <a:lnTo>
                  <a:pt x="197377" y="276245"/>
                </a:lnTo>
                <a:close/>
                <a:moveTo>
                  <a:pt x="303022" y="122236"/>
                </a:moveTo>
                <a:lnTo>
                  <a:pt x="303022" y="300363"/>
                </a:lnTo>
                <a:lnTo>
                  <a:pt x="270581" y="300363"/>
                </a:lnTo>
                <a:lnTo>
                  <a:pt x="270581" y="265114"/>
                </a:lnTo>
                <a:cubicBezTo>
                  <a:pt x="270581" y="257694"/>
                  <a:pt x="264111" y="252128"/>
                  <a:pt x="257611" y="252128"/>
                </a:cubicBezTo>
                <a:lnTo>
                  <a:pt x="184407" y="252128"/>
                </a:lnTo>
                <a:cubicBezTo>
                  <a:pt x="177936" y="252128"/>
                  <a:pt x="173289" y="257694"/>
                  <a:pt x="173289" y="265114"/>
                </a:cubicBezTo>
                <a:lnTo>
                  <a:pt x="173289" y="300363"/>
                </a:lnTo>
                <a:lnTo>
                  <a:pt x="75998" y="300363"/>
                </a:lnTo>
                <a:lnTo>
                  <a:pt x="75998" y="122236"/>
                </a:lnTo>
                <a:close/>
                <a:moveTo>
                  <a:pt x="26881" y="90697"/>
                </a:moveTo>
                <a:lnTo>
                  <a:pt x="50969" y="114785"/>
                </a:lnTo>
                <a:lnTo>
                  <a:pt x="50969" y="307784"/>
                </a:lnTo>
                <a:lnTo>
                  <a:pt x="26881" y="331872"/>
                </a:lnTo>
                <a:lnTo>
                  <a:pt x="26881" y="90697"/>
                </a:lnTo>
                <a:close/>
                <a:moveTo>
                  <a:pt x="351197" y="90697"/>
                </a:moveTo>
                <a:lnTo>
                  <a:pt x="351197" y="331901"/>
                </a:lnTo>
                <a:lnTo>
                  <a:pt x="327109" y="307813"/>
                </a:lnTo>
                <a:lnTo>
                  <a:pt x="327109" y="114815"/>
                </a:lnTo>
                <a:lnTo>
                  <a:pt x="351197" y="90727"/>
                </a:lnTo>
                <a:close/>
                <a:moveTo>
                  <a:pt x="308580" y="325393"/>
                </a:moveTo>
                <a:lnTo>
                  <a:pt x="332668" y="349481"/>
                </a:lnTo>
                <a:lnTo>
                  <a:pt x="43557" y="349481"/>
                </a:lnTo>
                <a:lnTo>
                  <a:pt x="67645" y="325393"/>
                </a:lnTo>
                <a:close/>
                <a:moveTo>
                  <a:pt x="183936" y="0"/>
                </a:moveTo>
                <a:cubicBezTo>
                  <a:pt x="180701" y="0"/>
                  <a:pt x="177466" y="1148"/>
                  <a:pt x="175142" y="3474"/>
                </a:cubicBezTo>
                <a:lnTo>
                  <a:pt x="130673" y="48941"/>
                </a:lnTo>
                <a:lnTo>
                  <a:pt x="11146" y="48941"/>
                </a:lnTo>
                <a:cubicBezTo>
                  <a:pt x="6499" y="49854"/>
                  <a:pt x="2794" y="53564"/>
                  <a:pt x="1882" y="57304"/>
                </a:cubicBezTo>
                <a:cubicBezTo>
                  <a:pt x="29" y="59159"/>
                  <a:pt x="1882" y="43375"/>
                  <a:pt x="1882" y="360671"/>
                </a:cubicBezTo>
                <a:cubicBezTo>
                  <a:pt x="1882" y="364381"/>
                  <a:pt x="2794" y="368092"/>
                  <a:pt x="6499" y="369947"/>
                </a:cubicBezTo>
                <a:cubicBezTo>
                  <a:pt x="8352" y="372715"/>
                  <a:pt x="11146" y="372715"/>
                  <a:pt x="13911" y="372715"/>
                </a:cubicBezTo>
                <a:lnTo>
                  <a:pt x="363255" y="372715"/>
                </a:lnTo>
                <a:cubicBezTo>
                  <a:pt x="369726" y="372715"/>
                  <a:pt x="374373" y="367149"/>
                  <a:pt x="374373" y="359729"/>
                </a:cubicBezTo>
                <a:lnTo>
                  <a:pt x="374373" y="59159"/>
                </a:lnTo>
                <a:cubicBezTo>
                  <a:pt x="375285" y="54507"/>
                  <a:pt x="369726" y="48941"/>
                  <a:pt x="363255" y="48941"/>
                </a:cubicBezTo>
                <a:lnTo>
                  <a:pt x="238141" y="48941"/>
                </a:lnTo>
                <a:lnTo>
                  <a:pt x="192760" y="3560"/>
                </a:lnTo>
                <a:cubicBezTo>
                  <a:pt x="190436" y="1148"/>
                  <a:pt x="187201" y="0"/>
                  <a:pt x="1839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60" name="Google Shape;13053;p74"/>
          <p:cNvGrpSpPr>
            <a:extLst>
              <a:ext uri="smNativeData">
                <pr:smNativeData xmlns:pr="smNativeData" xmlns="smNativeData" val="SMDATA_6_r2NKZxMAAAAlAAAAAQAAAA8BAAAAkAAAAEgAAACQAAAASAAAAAAAAAAAAAAAAAAAABcAAAAUAAAAAAAAAAAAAAD/fwAA/38AAAAAAAAJAAAABAAAAAAAgAAfAAAAVAAAAAAAAAAAAAAAAAAAAAAAAAAAAAAAAAAAAAAAAAAAAAAAAAAAAAAAAAAAAAAAAAAAAAAAAAAAAAAAAAAAAAAAAAAAAAAAAAAAAAAAAAAAAAAAAAAAACEAAAAYAAAAFAAAAB0NAADVCgAAbA8AACINAAAQAAAAJgAAAAgAAAD/////AAAAAA=="/>
              </a:ext>
            </a:extLst>
          </p:cNvGrpSpPr>
          <p:nvPr/>
        </p:nvGrpSpPr>
        <p:grpSpPr>
          <a:xfrm>
            <a:off x="2131695" y="1760855"/>
            <a:ext cx="375285" cy="374015"/>
            <a:chOff x="2131695" y="1760855"/>
            <a:chExt cx="375285" cy="374015"/>
          </a:xfrm>
        </p:grpSpPr>
        <p:sp>
          <p:nvSpPr>
            <p:cNvPr id="62" name="Google Shape;1305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A0AAAAMAAC3DgAA0QwAAAAAAAAmAAAACAAAAP//////////"/>
                </a:ext>
              </a:extLst>
            </p:cNvSpPr>
            <p:nvPr/>
          </p:nvSpPr>
          <p:spPr>
            <a:xfrm>
              <a:off x="2245360" y="1950720"/>
              <a:ext cx="146685" cy="132715"/>
            </a:xfrm>
            <a:custGeom>
              <a:avLst/>
              <a:gdLst/>
              <a:ahLst/>
              <a:cxnLst/>
              <a:rect l="0" t="0" r="146685" b="132715"/>
              <a:pathLst>
                <a:path w="146685" h="132715">
                  <a:moveTo>
                    <a:pt x="74270" y="40371"/>
                  </a:moveTo>
                  <a:lnTo>
                    <a:pt x="81694" y="53356"/>
                  </a:lnTo>
                  <a:cubicBezTo>
                    <a:pt x="83550" y="57067"/>
                    <a:pt x="86349" y="58922"/>
                    <a:pt x="90974" y="60777"/>
                  </a:cubicBezTo>
                  <a:lnTo>
                    <a:pt x="105822" y="62632"/>
                  </a:lnTo>
                  <a:lnTo>
                    <a:pt x="92830" y="72820"/>
                  </a:lnTo>
                  <a:cubicBezTo>
                    <a:pt x="90974" y="75618"/>
                    <a:pt x="88205" y="80241"/>
                    <a:pt x="90061" y="83951"/>
                  </a:cubicBezTo>
                  <a:lnTo>
                    <a:pt x="91917" y="98792"/>
                  </a:lnTo>
                  <a:lnTo>
                    <a:pt x="78925" y="91372"/>
                  </a:lnTo>
                  <a:cubicBezTo>
                    <a:pt x="77511" y="90459"/>
                    <a:pt x="75655" y="89988"/>
                    <a:pt x="73681" y="89988"/>
                  </a:cubicBezTo>
                  <a:cubicBezTo>
                    <a:pt x="71707" y="89988"/>
                    <a:pt x="69645" y="90459"/>
                    <a:pt x="67789" y="91372"/>
                  </a:cubicBezTo>
                  <a:lnTo>
                    <a:pt x="54796" y="98792"/>
                  </a:lnTo>
                  <a:lnTo>
                    <a:pt x="57566" y="83951"/>
                  </a:lnTo>
                  <a:cubicBezTo>
                    <a:pt x="58509" y="80241"/>
                    <a:pt x="55710" y="75618"/>
                    <a:pt x="53854" y="72820"/>
                  </a:cubicBezTo>
                  <a:lnTo>
                    <a:pt x="43631" y="62597"/>
                  </a:lnTo>
                  <a:lnTo>
                    <a:pt x="58509" y="60777"/>
                  </a:lnTo>
                  <a:cubicBezTo>
                    <a:pt x="62221" y="60777"/>
                    <a:pt x="64990" y="57067"/>
                    <a:pt x="67789" y="53356"/>
                  </a:cubicBezTo>
                  <a:lnTo>
                    <a:pt x="74270" y="40371"/>
                  </a:lnTo>
                  <a:close/>
                  <a:moveTo>
                    <a:pt x="72885" y="0"/>
                  </a:moveTo>
                  <a:cubicBezTo>
                    <a:pt x="68702" y="0"/>
                    <a:pt x="64519" y="2326"/>
                    <a:pt x="62221" y="6949"/>
                  </a:cubicBezTo>
                  <a:lnTo>
                    <a:pt x="46430" y="37573"/>
                  </a:lnTo>
                  <a:lnTo>
                    <a:pt x="13934" y="42226"/>
                  </a:lnTo>
                  <a:cubicBezTo>
                    <a:pt x="3741" y="43139"/>
                    <a:pt x="29" y="56124"/>
                    <a:pt x="7453" y="62632"/>
                  </a:cubicBezTo>
                  <a:lnTo>
                    <a:pt x="30639" y="85818"/>
                  </a:lnTo>
                  <a:lnTo>
                    <a:pt x="25071" y="118286"/>
                  </a:lnTo>
                  <a:cubicBezTo>
                    <a:pt x="23627" y="126354"/>
                    <a:pt x="30285" y="132685"/>
                    <a:pt x="36796" y="132685"/>
                  </a:cubicBezTo>
                  <a:cubicBezTo>
                    <a:pt x="38534" y="132685"/>
                    <a:pt x="40243" y="132243"/>
                    <a:pt x="41775" y="131272"/>
                  </a:cubicBezTo>
                  <a:lnTo>
                    <a:pt x="71501" y="116431"/>
                  </a:lnTo>
                  <a:lnTo>
                    <a:pt x="100254" y="131272"/>
                  </a:lnTo>
                  <a:cubicBezTo>
                    <a:pt x="102081" y="132184"/>
                    <a:pt x="103937" y="132597"/>
                    <a:pt x="105734" y="132597"/>
                  </a:cubicBezTo>
                  <a:cubicBezTo>
                    <a:pt x="113099" y="132597"/>
                    <a:pt x="119374" y="125736"/>
                    <a:pt x="117901" y="118286"/>
                  </a:cubicBezTo>
                  <a:lnTo>
                    <a:pt x="111391" y="85806"/>
                  </a:lnTo>
                  <a:lnTo>
                    <a:pt x="134606" y="62591"/>
                  </a:lnTo>
                  <a:cubicBezTo>
                    <a:pt x="146655" y="56124"/>
                    <a:pt x="142030" y="43139"/>
                    <a:pt x="131807" y="42226"/>
                  </a:cubicBezTo>
                  <a:lnTo>
                    <a:pt x="99341" y="37573"/>
                  </a:lnTo>
                  <a:lnTo>
                    <a:pt x="83550" y="6949"/>
                  </a:lnTo>
                  <a:cubicBezTo>
                    <a:pt x="81223" y="2326"/>
                    <a:pt x="77069" y="0"/>
                    <a:pt x="728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1305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Q0AANUKAABsDwAAIg0AAAAAAAAmAAAACAAAAP//////////"/>
                </a:ext>
              </a:extLst>
            </p:cNvSpPr>
            <p:nvPr/>
          </p:nvSpPr>
          <p:spPr>
            <a:xfrm>
              <a:off x="2131695" y="1760855"/>
              <a:ext cx="375285" cy="374015"/>
            </a:xfrm>
            <a:custGeom>
              <a:avLst/>
              <a:gdLst/>
              <a:ahLst/>
              <a:cxnLst/>
              <a:rect l="0" t="0" r="375285" b="374015"/>
              <a:pathLst>
                <a:path w="375285" h="374015">
                  <a:moveTo>
                    <a:pt x="282640" y="25046"/>
                  </a:moveTo>
                  <a:lnTo>
                    <a:pt x="239082" y="76963"/>
                  </a:lnTo>
                  <a:cubicBezTo>
                    <a:pt x="238141" y="76050"/>
                    <a:pt x="236288" y="76050"/>
                    <a:pt x="233523" y="76050"/>
                  </a:cubicBezTo>
                  <a:lnTo>
                    <a:pt x="141790" y="76050"/>
                  </a:lnTo>
                  <a:cubicBezTo>
                    <a:pt x="139937" y="76050"/>
                    <a:pt x="138996" y="76050"/>
                    <a:pt x="136231" y="76963"/>
                  </a:cubicBezTo>
                  <a:lnTo>
                    <a:pt x="93615" y="25046"/>
                  </a:lnTo>
                  <a:close/>
                  <a:moveTo>
                    <a:pt x="221465" y="99213"/>
                  </a:moveTo>
                  <a:lnTo>
                    <a:pt x="188113" y="139093"/>
                  </a:lnTo>
                  <a:lnTo>
                    <a:pt x="155672" y="99213"/>
                  </a:lnTo>
                  <a:close/>
                  <a:moveTo>
                    <a:pt x="310433" y="29696"/>
                  </a:moveTo>
                  <a:lnTo>
                    <a:pt x="346550" y="65813"/>
                  </a:lnTo>
                  <a:lnTo>
                    <a:pt x="257611" y="174322"/>
                  </a:lnTo>
                  <a:cubicBezTo>
                    <a:pt x="242788" y="163197"/>
                    <a:pt x="227023" y="154868"/>
                    <a:pt x="209436" y="151159"/>
                  </a:cubicBezTo>
                  <a:lnTo>
                    <a:pt x="310433" y="29696"/>
                  </a:lnTo>
                  <a:close/>
                  <a:moveTo>
                    <a:pt x="66733" y="30608"/>
                  </a:moveTo>
                  <a:lnTo>
                    <a:pt x="167731" y="153014"/>
                  </a:lnTo>
                  <a:cubicBezTo>
                    <a:pt x="150114" y="155780"/>
                    <a:pt x="132526" y="163197"/>
                    <a:pt x="118614" y="176176"/>
                  </a:cubicBezTo>
                  <a:cubicBezTo>
                    <a:pt x="94527" y="145597"/>
                    <a:pt x="30587" y="66779"/>
                    <a:pt x="30587" y="66779"/>
                  </a:cubicBezTo>
                  <a:lnTo>
                    <a:pt x="66733" y="30633"/>
                  </a:lnTo>
                  <a:close/>
                  <a:moveTo>
                    <a:pt x="186730" y="175941"/>
                  </a:moveTo>
                  <a:cubicBezTo>
                    <a:pt x="208730" y="175941"/>
                    <a:pt x="230729" y="184064"/>
                    <a:pt x="247405" y="200281"/>
                  </a:cubicBezTo>
                  <a:lnTo>
                    <a:pt x="251111" y="203987"/>
                  </a:lnTo>
                  <a:cubicBezTo>
                    <a:pt x="253905" y="206785"/>
                    <a:pt x="256670" y="210493"/>
                    <a:pt x="259464" y="214202"/>
                  </a:cubicBezTo>
                  <a:cubicBezTo>
                    <a:pt x="277993" y="238306"/>
                    <a:pt x="278934" y="269827"/>
                    <a:pt x="268728" y="296727"/>
                  </a:cubicBezTo>
                  <a:cubicBezTo>
                    <a:pt x="254758" y="329602"/>
                    <a:pt x="221288" y="349792"/>
                    <a:pt x="186995" y="349792"/>
                  </a:cubicBezTo>
                  <a:cubicBezTo>
                    <a:pt x="175819" y="349792"/>
                    <a:pt x="164554" y="347644"/>
                    <a:pt x="153819" y="343082"/>
                  </a:cubicBezTo>
                  <a:cubicBezTo>
                    <a:pt x="98232" y="319919"/>
                    <a:pt x="82497" y="247577"/>
                    <a:pt x="122320" y="204018"/>
                  </a:cubicBezTo>
                  <a:lnTo>
                    <a:pt x="126026" y="200312"/>
                  </a:lnTo>
                  <a:cubicBezTo>
                    <a:pt x="142702" y="184064"/>
                    <a:pt x="164731" y="175941"/>
                    <a:pt x="186730" y="175941"/>
                  </a:cubicBezTo>
                  <a:close/>
                  <a:moveTo>
                    <a:pt x="66733" y="0"/>
                  </a:moveTo>
                  <a:cubicBezTo>
                    <a:pt x="63027" y="0"/>
                    <a:pt x="60233" y="941"/>
                    <a:pt x="57469" y="2795"/>
                  </a:cubicBezTo>
                  <a:lnTo>
                    <a:pt x="4646" y="56567"/>
                  </a:lnTo>
                  <a:cubicBezTo>
                    <a:pt x="29" y="61217"/>
                    <a:pt x="29" y="67692"/>
                    <a:pt x="2794" y="72342"/>
                  </a:cubicBezTo>
                  <a:lnTo>
                    <a:pt x="99174" y="191951"/>
                  </a:lnTo>
                  <a:cubicBezTo>
                    <a:pt x="58380" y="242956"/>
                    <a:pt x="70439" y="318065"/>
                    <a:pt x="125114" y="354207"/>
                  </a:cubicBezTo>
                  <a:cubicBezTo>
                    <a:pt x="144437" y="367569"/>
                    <a:pt x="166437" y="374015"/>
                    <a:pt x="188142" y="374015"/>
                  </a:cubicBezTo>
                  <a:cubicBezTo>
                    <a:pt x="223700" y="374015"/>
                    <a:pt x="258552" y="356768"/>
                    <a:pt x="279846" y="324540"/>
                  </a:cubicBezTo>
                  <a:cubicBezTo>
                    <a:pt x="306727" y="283748"/>
                    <a:pt x="305786" y="229977"/>
                    <a:pt x="274287" y="191951"/>
                  </a:cubicBezTo>
                  <a:lnTo>
                    <a:pt x="371579" y="72342"/>
                  </a:lnTo>
                  <a:cubicBezTo>
                    <a:pt x="375285" y="67692"/>
                    <a:pt x="375285" y="61217"/>
                    <a:pt x="370667" y="56567"/>
                  </a:cubicBezTo>
                  <a:lnTo>
                    <a:pt x="316904" y="2804"/>
                  </a:lnTo>
                  <a:cubicBezTo>
                    <a:pt x="315051" y="941"/>
                    <a:pt x="310433" y="0"/>
                    <a:pt x="3067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63" name="Google Shape;1305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g0AAHwNAAB2DwAAyw8AABAAAAAmAAAACAAAAP//////////"/>
              </a:ext>
            </a:extLst>
          </p:cNvSpPr>
          <p:nvPr/>
        </p:nvSpPr>
        <p:spPr>
          <a:xfrm>
            <a:off x="2134870" y="2192020"/>
            <a:ext cx="378460" cy="375285"/>
          </a:xfrm>
          <a:custGeom>
            <a:avLst/>
            <a:gdLst/>
            <a:ahLst/>
            <a:cxnLst/>
            <a:rect l="0" t="0" r="378460" b="375285"/>
            <a:pathLst>
              <a:path w="378460" h="375285">
                <a:moveTo>
                  <a:pt x="185594" y="22664"/>
                </a:moveTo>
                <a:cubicBezTo>
                  <a:pt x="191924" y="22664"/>
                  <a:pt x="197576" y="28021"/>
                  <a:pt x="197576" y="34908"/>
                </a:cubicBezTo>
                <a:lnTo>
                  <a:pt x="197576" y="48831"/>
                </a:lnTo>
                <a:cubicBezTo>
                  <a:pt x="193396" y="48360"/>
                  <a:pt x="189451" y="48124"/>
                  <a:pt x="185535" y="48124"/>
                </a:cubicBezTo>
                <a:cubicBezTo>
                  <a:pt x="181590" y="48124"/>
                  <a:pt x="177645" y="48360"/>
                  <a:pt x="173465" y="48831"/>
                </a:cubicBezTo>
                <a:lnTo>
                  <a:pt x="173465" y="34908"/>
                </a:lnTo>
                <a:cubicBezTo>
                  <a:pt x="173465" y="30287"/>
                  <a:pt x="175319" y="27491"/>
                  <a:pt x="179029" y="24724"/>
                </a:cubicBezTo>
                <a:cubicBezTo>
                  <a:pt x="181178" y="23282"/>
                  <a:pt x="183415" y="22664"/>
                  <a:pt x="185594" y="22664"/>
                </a:cubicBezTo>
                <a:close/>
                <a:moveTo>
                  <a:pt x="183975" y="71318"/>
                </a:moveTo>
                <a:cubicBezTo>
                  <a:pt x="208057" y="71318"/>
                  <a:pt x="228106" y="97485"/>
                  <a:pt x="217066" y="122092"/>
                </a:cubicBezTo>
                <a:cubicBezTo>
                  <a:pt x="211502" y="135956"/>
                  <a:pt x="198165" y="144639"/>
                  <a:pt x="184034" y="144639"/>
                </a:cubicBezTo>
                <a:cubicBezTo>
                  <a:pt x="179264" y="144639"/>
                  <a:pt x="174436" y="143667"/>
                  <a:pt x="169755" y="141548"/>
                </a:cubicBezTo>
                <a:cubicBezTo>
                  <a:pt x="151207" y="134131"/>
                  <a:pt x="142846" y="109112"/>
                  <a:pt x="153975" y="89626"/>
                </a:cubicBezTo>
                <a:cubicBezTo>
                  <a:pt x="156772" y="84063"/>
                  <a:pt x="161394" y="79442"/>
                  <a:pt x="166045" y="76646"/>
                </a:cubicBezTo>
                <a:cubicBezTo>
                  <a:pt x="169755" y="74792"/>
                  <a:pt x="173465" y="73879"/>
                  <a:pt x="177174" y="72025"/>
                </a:cubicBezTo>
                <a:cubicBezTo>
                  <a:pt x="179470" y="71554"/>
                  <a:pt x="181737" y="71318"/>
                  <a:pt x="183975" y="71318"/>
                </a:cubicBezTo>
                <a:close/>
                <a:moveTo>
                  <a:pt x="142846" y="151762"/>
                </a:moveTo>
                <a:cubicBezTo>
                  <a:pt x="148410" y="158267"/>
                  <a:pt x="155830" y="162888"/>
                  <a:pt x="164191" y="164742"/>
                </a:cubicBezTo>
                <a:lnTo>
                  <a:pt x="115967" y="242625"/>
                </a:lnTo>
                <a:lnTo>
                  <a:pt x="87203" y="242625"/>
                </a:lnTo>
                <a:lnTo>
                  <a:pt x="142846" y="151762"/>
                </a:lnTo>
                <a:close/>
                <a:moveTo>
                  <a:pt x="227253" y="152674"/>
                </a:moveTo>
                <a:lnTo>
                  <a:pt x="282925" y="242625"/>
                </a:lnTo>
                <a:lnTo>
                  <a:pt x="254161" y="242625"/>
                </a:lnTo>
                <a:lnTo>
                  <a:pt x="206850" y="164742"/>
                </a:lnTo>
                <a:cubicBezTo>
                  <a:pt x="215211" y="161975"/>
                  <a:pt x="221688" y="158267"/>
                  <a:pt x="227253" y="152674"/>
                </a:cubicBezTo>
                <a:close/>
                <a:moveTo>
                  <a:pt x="186448" y="176810"/>
                </a:moveTo>
                <a:lnTo>
                  <a:pt x="226340" y="243567"/>
                </a:lnTo>
                <a:lnTo>
                  <a:pt x="219834" y="243567"/>
                </a:lnTo>
                <a:lnTo>
                  <a:pt x="219834" y="242625"/>
                </a:lnTo>
                <a:cubicBezTo>
                  <a:pt x="217066" y="234295"/>
                  <a:pt x="212415" y="228732"/>
                  <a:pt x="205938" y="224081"/>
                </a:cubicBezTo>
                <a:cubicBezTo>
                  <a:pt x="199696" y="219637"/>
                  <a:pt x="192689" y="217547"/>
                  <a:pt x="185771" y="217547"/>
                </a:cubicBezTo>
                <a:cubicBezTo>
                  <a:pt x="171109" y="217547"/>
                  <a:pt x="156889" y="226878"/>
                  <a:pt x="151207" y="242625"/>
                </a:cubicBezTo>
                <a:lnTo>
                  <a:pt x="145643" y="242625"/>
                </a:lnTo>
                <a:lnTo>
                  <a:pt x="186448" y="176810"/>
                </a:lnTo>
                <a:close/>
                <a:moveTo>
                  <a:pt x="184711" y="241712"/>
                </a:moveTo>
                <a:cubicBezTo>
                  <a:pt x="186212" y="241712"/>
                  <a:pt x="187743" y="242007"/>
                  <a:pt x="189245" y="242625"/>
                </a:cubicBezTo>
                <a:cubicBezTo>
                  <a:pt x="193867" y="244479"/>
                  <a:pt x="196664" y="250042"/>
                  <a:pt x="196664" y="254693"/>
                </a:cubicBezTo>
                <a:cubicBezTo>
                  <a:pt x="197370" y="261993"/>
                  <a:pt x="191806" y="266996"/>
                  <a:pt x="185329" y="266996"/>
                </a:cubicBezTo>
                <a:cubicBezTo>
                  <a:pt x="183563" y="266996"/>
                  <a:pt x="181737" y="266614"/>
                  <a:pt x="179971" y="265819"/>
                </a:cubicBezTo>
                <a:cubicBezTo>
                  <a:pt x="174407" y="263965"/>
                  <a:pt x="170697" y="256547"/>
                  <a:pt x="173465" y="250042"/>
                </a:cubicBezTo>
                <a:cubicBezTo>
                  <a:pt x="174907" y="245068"/>
                  <a:pt x="179618" y="241712"/>
                  <a:pt x="184711" y="241712"/>
                </a:cubicBezTo>
                <a:close/>
                <a:moveTo>
                  <a:pt x="101129" y="266761"/>
                </a:moveTo>
                <a:lnTo>
                  <a:pt x="55672" y="340935"/>
                </a:lnTo>
                <a:cubicBezTo>
                  <a:pt x="46399" y="329809"/>
                  <a:pt x="44544" y="312178"/>
                  <a:pt x="52875" y="299197"/>
                </a:cubicBezTo>
                <a:lnTo>
                  <a:pt x="72365" y="266761"/>
                </a:lnTo>
                <a:close/>
                <a:moveTo>
                  <a:pt x="298676" y="266761"/>
                </a:moveTo>
                <a:lnTo>
                  <a:pt x="318165" y="299197"/>
                </a:lnTo>
                <a:cubicBezTo>
                  <a:pt x="324642" y="312178"/>
                  <a:pt x="323730" y="329809"/>
                  <a:pt x="314456" y="340935"/>
                </a:cubicBezTo>
                <a:lnTo>
                  <a:pt x="269942" y="266761"/>
                </a:lnTo>
                <a:close/>
                <a:moveTo>
                  <a:pt x="184181" y="29"/>
                </a:moveTo>
                <a:cubicBezTo>
                  <a:pt x="168636" y="29"/>
                  <a:pt x="154829" y="9742"/>
                  <a:pt x="150265" y="25637"/>
                </a:cubicBezTo>
                <a:cubicBezTo>
                  <a:pt x="148410" y="29345"/>
                  <a:pt x="148410" y="33054"/>
                  <a:pt x="148410" y="35850"/>
                </a:cubicBezTo>
                <a:lnTo>
                  <a:pt x="148410" y="60899"/>
                </a:lnTo>
                <a:cubicBezTo>
                  <a:pt x="127095" y="76646"/>
                  <a:pt x="118734" y="105403"/>
                  <a:pt x="128008" y="130422"/>
                </a:cubicBezTo>
                <a:cubicBezTo>
                  <a:pt x="117822" y="147111"/>
                  <a:pt x="83494" y="203684"/>
                  <a:pt x="58440" y="243567"/>
                </a:cubicBezTo>
                <a:lnTo>
                  <a:pt x="13925" y="243567"/>
                </a:lnTo>
                <a:cubicBezTo>
                  <a:pt x="8361" y="243567"/>
                  <a:pt x="2797" y="248188"/>
                  <a:pt x="1884" y="254693"/>
                </a:cubicBezTo>
                <a:cubicBezTo>
                  <a:pt x="29" y="261198"/>
                  <a:pt x="6506" y="267673"/>
                  <a:pt x="13013" y="267673"/>
                </a:cubicBezTo>
                <a:lnTo>
                  <a:pt x="41747" y="267673"/>
                </a:lnTo>
                <a:lnTo>
                  <a:pt x="29706" y="288071"/>
                </a:lnTo>
                <a:cubicBezTo>
                  <a:pt x="17635" y="306615"/>
                  <a:pt x="17635" y="330721"/>
                  <a:pt x="27851" y="349265"/>
                </a:cubicBezTo>
                <a:cubicBezTo>
                  <a:pt x="32473" y="358566"/>
                  <a:pt x="40834" y="366896"/>
                  <a:pt x="50108" y="372459"/>
                </a:cubicBezTo>
                <a:cubicBezTo>
                  <a:pt x="51845" y="373636"/>
                  <a:pt x="53788" y="374137"/>
                  <a:pt x="55731" y="374137"/>
                </a:cubicBezTo>
                <a:cubicBezTo>
                  <a:pt x="59971" y="374137"/>
                  <a:pt x="64240" y="371635"/>
                  <a:pt x="66801" y="367838"/>
                </a:cubicBezTo>
                <a:lnTo>
                  <a:pt x="128008" y="267673"/>
                </a:lnTo>
                <a:lnTo>
                  <a:pt x="148410" y="267673"/>
                </a:lnTo>
                <a:cubicBezTo>
                  <a:pt x="152120" y="279741"/>
                  <a:pt x="161394" y="288071"/>
                  <a:pt x="171610" y="290867"/>
                </a:cubicBezTo>
                <a:cubicBezTo>
                  <a:pt x="175496" y="292221"/>
                  <a:pt x="179470" y="292869"/>
                  <a:pt x="183327" y="292869"/>
                </a:cubicBezTo>
                <a:cubicBezTo>
                  <a:pt x="195133" y="292869"/>
                  <a:pt x="206144" y="286953"/>
                  <a:pt x="212415" y="277887"/>
                </a:cubicBezTo>
                <a:cubicBezTo>
                  <a:pt x="215211" y="275091"/>
                  <a:pt x="217066" y="270470"/>
                  <a:pt x="217066" y="270470"/>
                </a:cubicBezTo>
                <a:lnTo>
                  <a:pt x="238381" y="270470"/>
                </a:lnTo>
                <a:lnTo>
                  <a:pt x="298676" y="368750"/>
                </a:lnTo>
                <a:cubicBezTo>
                  <a:pt x="300501" y="373018"/>
                  <a:pt x="304328" y="375285"/>
                  <a:pt x="308332" y="375285"/>
                </a:cubicBezTo>
                <a:cubicBezTo>
                  <a:pt x="310423" y="375285"/>
                  <a:pt x="312542" y="374666"/>
                  <a:pt x="314456" y="373401"/>
                </a:cubicBezTo>
                <a:cubicBezTo>
                  <a:pt x="343190" y="356712"/>
                  <a:pt x="352464" y="317741"/>
                  <a:pt x="335771" y="289926"/>
                </a:cubicBezTo>
                <a:lnTo>
                  <a:pt x="323730" y="270470"/>
                </a:lnTo>
                <a:lnTo>
                  <a:pt x="361767" y="270470"/>
                </a:lnTo>
                <a:cubicBezTo>
                  <a:pt x="368244" y="270470"/>
                  <a:pt x="373808" y="265819"/>
                  <a:pt x="374750" y="260256"/>
                </a:cubicBezTo>
                <a:cubicBezTo>
                  <a:pt x="378460" y="248188"/>
                  <a:pt x="372896" y="242625"/>
                  <a:pt x="364535" y="242625"/>
                </a:cubicBezTo>
                <a:lnTo>
                  <a:pt x="310746" y="242625"/>
                </a:lnTo>
                <a:lnTo>
                  <a:pt x="241178" y="128568"/>
                </a:lnTo>
                <a:cubicBezTo>
                  <a:pt x="250452" y="104461"/>
                  <a:pt x="243033" y="75733"/>
                  <a:pt x="220776" y="59015"/>
                </a:cubicBezTo>
                <a:lnTo>
                  <a:pt x="220776" y="35850"/>
                </a:lnTo>
                <a:cubicBezTo>
                  <a:pt x="220776" y="20074"/>
                  <a:pt x="210560" y="6181"/>
                  <a:pt x="194809" y="1530"/>
                </a:cubicBezTo>
                <a:cubicBezTo>
                  <a:pt x="191217" y="529"/>
                  <a:pt x="187655" y="29"/>
                  <a:pt x="18418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64" name="Google Shape;13057;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QFAABwEAAAbAcAALQSAAAQAAAAJgAAAAgAAAD/////AAAAAA=="/>
              </a:ext>
            </a:extLst>
          </p:cNvGrpSpPr>
          <p:nvPr/>
        </p:nvGrpSpPr>
        <p:grpSpPr>
          <a:xfrm>
            <a:off x="876300" y="2672080"/>
            <a:ext cx="330200" cy="368300"/>
            <a:chOff x="876300" y="2672080"/>
            <a:chExt cx="330200" cy="368300"/>
          </a:xfrm>
        </p:grpSpPr>
        <p:sp>
          <p:nvSpPr>
            <p:cNvPr id="66" name="Google Shape;1305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AUAAHAQAABsBwAAtBIAAAAAAAAmAAAACAAAAP//////////"/>
                </a:ext>
              </a:extLst>
            </p:cNvSpPr>
            <p:nvPr/>
          </p:nvSpPr>
          <p:spPr>
            <a:xfrm>
              <a:off x="876300" y="2672080"/>
              <a:ext cx="330200" cy="368300"/>
            </a:xfrm>
            <a:custGeom>
              <a:avLst/>
              <a:gdLst/>
              <a:ahLst/>
              <a:cxnLst/>
              <a:rect l="0" t="0" r="330200" b="368300"/>
              <a:pathLst>
                <a:path w="330200" h="368300">
                  <a:moveTo>
                    <a:pt x="246678" y="24675"/>
                  </a:moveTo>
                  <a:cubicBezTo>
                    <a:pt x="253950" y="24675"/>
                    <a:pt x="261428" y="25706"/>
                    <a:pt x="268994" y="27855"/>
                  </a:cubicBezTo>
                  <a:cubicBezTo>
                    <a:pt x="263430" y="51028"/>
                    <a:pt x="250417" y="67724"/>
                    <a:pt x="234667" y="76999"/>
                  </a:cubicBezTo>
                  <a:cubicBezTo>
                    <a:pt x="232812" y="78854"/>
                    <a:pt x="231870" y="78854"/>
                    <a:pt x="231870" y="78854"/>
                  </a:cubicBezTo>
                  <a:cubicBezTo>
                    <a:pt x="231429" y="79325"/>
                    <a:pt x="231193" y="79325"/>
                    <a:pt x="230957" y="79325"/>
                  </a:cubicBezTo>
                  <a:cubicBezTo>
                    <a:pt x="230722" y="79325"/>
                    <a:pt x="230486" y="79325"/>
                    <a:pt x="230015" y="79796"/>
                  </a:cubicBezTo>
                  <a:cubicBezTo>
                    <a:pt x="219917" y="84449"/>
                    <a:pt x="208524" y="86510"/>
                    <a:pt x="198544" y="86510"/>
                  </a:cubicBezTo>
                  <a:cubicBezTo>
                    <a:pt x="196601" y="86510"/>
                    <a:pt x="194746" y="86422"/>
                    <a:pt x="192921" y="86274"/>
                  </a:cubicBezTo>
                  <a:lnTo>
                    <a:pt x="190154" y="86274"/>
                  </a:lnTo>
                  <a:cubicBezTo>
                    <a:pt x="185502" y="86274"/>
                    <a:pt x="179938" y="85362"/>
                    <a:pt x="175316" y="84419"/>
                  </a:cubicBezTo>
                  <a:cubicBezTo>
                    <a:pt x="183706" y="47024"/>
                    <a:pt x="212852" y="24675"/>
                    <a:pt x="246678" y="24675"/>
                  </a:cubicBezTo>
                  <a:close/>
                  <a:moveTo>
                    <a:pt x="288454" y="251403"/>
                  </a:moveTo>
                  <a:cubicBezTo>
                    <a:pt x="289425" y="251609"/>
                    <a:pt x="290338" y="251874"/>
                    <a:pt x="291221" y="252198"/>
                  </a:cubicBezTo>
                  <a:cubicBezTo>
                    <a:pt x="289367" y="251638"/>
                    <a:pt x="288454" y="251403"/>
                    <a:pt x="288454" y="251403"/>
                  </a:cubicBezTo>
                  <a:close/>
                  <a:moveTo>
                    <a:pt x="101068" y="95873"/>
                  </a:moveTo>
                  <a:cubicBezTo>
                    <a:pt x="103217" y="95873"/>
                    <a:pt x="105101" y="96109"/>
                    <a:pt x="106661" y="96492"/>
                  </a:cubicBezTo>
                  <a:cubicBezTo>
                    <a:pt x="119645" y="100202"/>
                    <a:pt x="136337" y="116897"/>
                    <a:pt x="152117" y="121550"/>
                  </a:cubicBezTo>
                  <a:cubicBezTo>
                    <a:pt x="155826" y="122462"/>
                    <a:pt x="159536" y="122462"/>
                    <a:pt x="162333" y="122462"/>
                  </a:cubicBezTo>
                  <a:lnTo>
                    <a:pt x="164187" y="122462"/>
                  </a:lnTo>
                  <a:cubicBezTo>
                    <a:pt x="174374" y="122462"/>
                    <a:pt x="184589" y="115042"/>
                    <a:pt x="193863" y="109477"/>
                  </a:cubicBezTo>
                  <a:cubicBezTo>
                    <a:pt x="210555" y="109477"/>
                    <a:pt x="226306" y="105767"/>
                    <a:pt x="240231" y="99260"/>
                  </a:cubicBezTo>
                  <a:cubicBezTo>
                    <a:pt x="273616" y="112245"/>
                    <a:pt x="319072" y="158650"/>
                    <a:pt x="287541" y="249548"/>
                  </a:cubicBezTo>
                  <a:cubicBezTo>
                    <a:pt x="277326" y="284794"/>
                    <a:pt x="250417" y="333967"/>
                    <a:pt x="222596" y="341387"/>
                  </a:cubicBezTo>
                  <a:cubicBezTo>
                    <a:pt x="220330" y="342359"/>
                    <a:pt x="217974" y="342771"/>
                    <a:pt x="215472" y="342771"/>
                  </a:cubicBezTo>
                  <a:cubicBezTo>
                    <a:pt x="210820" y="342771"/>
                    <a:pt x="205786" y="341358"/>
                    <a:pt x="200340" y="339532"/>
                  </a:cubicBezTo>
                  <a:cubicBezTo>
                    <a:pt x="190154" y="332112"/>
                    <a:pt x="179025" y="324692"/>
                    <a:pt x="165100" y="324692"/>
                  </a:cubicBezTo>
                  <a:cubicBezTo>
                    <a:pt x="161391" y="324692"/>
                    <a:pt x="157681" y="324692"/>
                    <a:pt x="151175" y="325634"/>
                  </a:cubicBezTo>
                  <a:cubicBezTo>
                    <a:pt x="141901" y="327489"/>
                    <a:pt x="133570" y="333054"/>
                    <a:pt x="125209" y="337677"/>
                  </a:cubicBezTo>
                  <a:cubicBezTo>
                    <a:pt x="120528" y="340622"/>
                    <a:pt x="115817" y="342447"/>
                    <a:pt x="110901" y="342447"/>
                  </a:cubicBezTo>
                  <a:cubicBezTo>
                    <a:pt x="108045" y="342447"/>
                    <a:pt x="105101" y="341829"/>
                    <a:pt x="102039" y="340474"/>
                  </a:cubicBezTo>
                  <a:cubicBezTo>
                    <a:pt x="91824" y="336764"/>
                    <a:pt x="82550" y="327489"/>
                    <a:pt x="75131" y="319127"/>
                  </a:cubicBezTo>
                  <a:cubicBezTo>
                    <a:pt x="40804" y="280171"/>
                    <a:pt x="0" y="182766"/>
                    <a:pt x="49165" y="124317"/>
                  </a:cubicBezTo>
                  <a:cubicBezTo>
                    <a:pt x="65887" y="103588"/>
                    <a:pt x="88085" y="95873"/>
                    <a:pt x="101068" y="95873"/>
                  </a:cubicBezTo>
                  <a:close/>
                  <a:moveTo>
                    <a:pt x="247738" y="0"/>
                  </a:moveTo>
                  <a:cubicBezTo>
                    <a:pt x="208554" y="0"/>
                    <a:pt x="174433" y="22143"/>
                    <a:pt x="157681" y="58449"/>
                  </a:cubicBezTo>
                  <a:cubicBezTo>
                    <a:pt x="150262" y="46406"/>
                    <a:pt x="137279" y="35275"/>
                    <a:pt x="123354" y="28768"/>
                  </a:cubicBezTo>
                  <a:lnTo>
                    <a:pt x="118732" y="26000"/>
                  </a:lnTo>
                  <a:cubicBezTo>
                    <a:pt x="117024" y="25264"/>
                    <a:pt x="115317" y="24911"/>
                    <a:pt x="113698" y="24911"/>
                  </a:cubicBezTo>
                  <a:cubicBezTo>
                    <a:pt x="109017" y="24911"/>
                    <a:pt x="104777" y="27678"/>
                    <a:pt x="102039" y="32478"/>
                  </a:cubicBezTo>
                  <a:cubicBezTo>
                    <a:pt x="98330" y="38043"/>
                    <a:pt x="102039" y="44551"/>
                    <a:pt x="107604" y="48261"/>
                  </a:cubicBezTo>
                  <a:lnTo>
                    <a:pt x="112226" y="51028"/>
                  </a:lnTo>
                  <a:cubicBezTo>
                    <a:pt x="129860" y="58449"/>
                    <a:pt x="141901" y="74231"/>
                    <a:pt x="146553" y="90927"/>
                  </a:cubicBezTo>
                  <a:cubicBezTo>
                    <a:pt x="135424" y="84419"/>
                    <a:pt x="125209" y="76999"/>
                    <a:pt x="115022" y="74231"/>
                  </a:cubicBezTo>
                  <a:cubicBezTo>
                    <a:pt x="111077" y="72995"/>
                    <a:pt x="106661" y="72406"/>
                    <a:pt x="101922" y="72406"/>
                  </a:cubicBezTo>
                  <a:cubicBezTo>
                    <a:pt x="63326" y="72406"/>
                    <a:pt x="3709" y="112804"/>
                    <a:pt x="3709" y="192954"/>
                  </a:cubicBezTo>
                  <a:cubicBezTo>
                    <a:pt x="3709" y="236562"/>
                    <a:pt x="21344" y="283881"/>
                    <a:pt x="45455" y="320069"/>
                  </a:cubicBezTo>
                  <a:cubicBezTo>
                    <a:pt x="69626" y="355403"/>
                    <a:pt x="93001" y="367534"/>
                    <a:pt x="112756" y="367534"/>
                  </a:cubicBezTo>
                  <a:cubicBezTo>
                    <a:pt x="122530" y="367534"/>
                    <a:pt x="131450" y="364560"/>
                    <a:pt x="139134" y="359938"/>
                  </a:cubicBezTo>
                  <a:cubicBezTo>
                    <a:pt x="146553" y="355315"/>
                    <a:pt x="156739" y="348807"/>
                    <a:pt x="162333" y="348807"/>
                  </a:cubicBezTo>
                  <a:cubicBezTo>
                    <a:pt x="163245" y="348807"/>
                    <a:pt x="164070" y="348748"/>
                    <a:pt x="164923" y="348748"/>
                  </a:cubicBezTo>
                  <a:cubicBezTo>
                    <a:pt x="167485" y="348748"/>
                    <a:pt x="170429" y="349278"/>
                    <a:pt x="178083" y="353460"/>
                  </a:cubicBezTo>
                  <a:lnTo>
                    <a:pt x="188299" y="359938"/>
                  </a:lnTo>
                  <a:cubicBezTo>
                    <a:pt x="197572" y="366445"/>
                    <a:pt x="205904" y="368300"/>
                    <a:pt x="215178" y="368300"/>
                  </a:cubicBezTo>
                  <a:cubicBezTo>
                    <a:pt x="259720" y="368300"/>
                    <a:pt x="296815" y="303344"/>
                    <a:pt x="312565" y="260678"/>
                  </a:cubicBezTo>
                  <a:cubicBezTo>
                    <a:pt x="327403" y="213360"/>
                    <a:pt x="330200" y="162361"/>
                    <a:pt x="302379" y="120607"/>
                  </a:cubicBezTo>
                  <a:cubicBezTo>
                    <a:pt x="292163" y="104825"/>
                    <a:pt x="278268" y="92782"/>
                    <a:pt x="264343" y="84419"/>
                  </a:cubicBezTo>
                  <a:cubicBezTo>
                    <a:pt x="281035" y="69579"/>
                    <a:pt x="292163" y="47318"/>
                    <a:pt x="295873" y="20405"/>
                  </a:cubicBezTo>
                  <a:cubicBezTo>
                    <a:pt x="296815" y="14840"/>
                    <a:pt x="293105" y="10217"/>
                    <a:pt x="287541" y="7420"/>
                  </a:cubicBezTo>
                  <a:cubicBezTo>
                    <a:pt x="274028" y="2385"/>
                    <a:pt x="260604" y="0"/>
                    <a:pt x="2477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306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8k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AYAADsRAAAcBwAA/xEAAAAAAAAmAAAACAAAAP//////////"/>
                </a:ext>
              </a:extLst>
            </p:cNvSpPr>
            <p:nvPr/>
          </p:nvSpPr>
          <p:spPr>
            <a:xfrm>
              <a:off x="1102360" y="2800985"/>
              <a:ext cx="53340" cy="124460"/>
            </a:xfrm>
            <a:custGeom>
              <a:avLst/>
              <a:gdLst/>
              <a:ahLst/>
              <a:cxnLst/>
              <a:rect l="0" t="0" r="53340" b="124460"/>
              <a:pathLst>
                <a:path w="53340" h="124460">
                  <a:moveTo>
                    <a:pt x="13031" y="30"/>
                  </a:moveTo>
                  <a:cubicBezTo>
                    <a:pt x="9677" y="30"/>
                    <a:pt x="6411" y="1624"/>
                    <a:pt x="3740" y="5346"/>
                  </a:cubicBezTo>
                  <a:cubicBezTo>
                    <a:pt x="0" y="10928"/>
                    <a:pt x="0" y="17426"/>
                    <a:pt x="5610" y="22092"/>
                  </a:cubicBezTo>
                  <a:cubicBezTo>
                    <a:pt x="29950" y="40699"/>
                    <a:pt x="27130" y="77913"/>
                    <a:pt x="15910" y="108629"/>
                  </a:cubicBezTo>
                  <a:cubicBezTo>
                    <a:pt x="14040" y="114211"/>
                    <a:pt x="17780" y="120709"/>
                    <a:pt x="24310" y="123515"/>
                  </a:cubicBezTo>
                  <a:cubicBezTo>
                    <a:pt x="25587" y="124135"/>
                    <a:pt x="26952" y="124430"/>
                    <a:pt x="28317" y="124430"/>
                  </a:cubicBezTo>
                  <a:cubicBezTo>
                    <a:pt x="33007" y="124430"/>
                    <a:pt x="37846" y="120886"/>
                    <a:pt x="39300" y="115127"/>
                  </a:cubicBezTo>
                  <a:cubicBezTo>
                    <a:pt x="48650" y="86301"/>
                    <a:pt x="53310" y="52779"/>
                    <a:pt x="39300" y="24868"/>
                  </a:cubicBezTo>
                  <a:cubicBezTo>
                    <a:pt x="34610" y="16510"/>
                    <a:pt x="29000" y="8122"/>
                    <a:pt x="20570" y="2540"/>
                  </a:cubicBezTo>
                  <a:cubicBezTo>
                    <a:pt x="18166" y="945"/>
                    <a:pt x="15583" y="30"/>
                    <a:pt x="1303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7" name="Google Shape;13062;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sFAABDEwAAdgcAAI4VAAAQAAAAJgAAAAgAAAD/////AAAAAA=="/>
              </a:ext>
            </a:extLst>
          </p:cNvGrpSpPr>
          <p:nvPr/>
        </p:nvGrpSpPr>
        <p:grpSpPr>
          <a:xfrm>
            <a:off x="870585" y="3131185"/>
            <a:ext cx="342265" cy="372745"/>
            <a:chOff x="870585" y="3131185"/>
            <a:chExt cx="342265" cy="372745"/>
          </a:xfrm>
        </p:grpSpPr>
        <p:sp>
          <p:nvSpPr>
            <p:cNvPr id="71" name="Google Shape;1306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YAAM4UAAD+BgAAQRUAAAAAAAAmAAAACAAAAP//////////"/>
                </a:ext>
              </a:extLst>
            </p:cNvSpPr>
            <p:nvPr/>
          </p:nvSpPr>
          <p:spPr>
            <a:xfrm>
              <a:off x="1053465" y="3382010"/>
              <a:ext cx="83185" cy="73025"/>
            </a:xfrm>
            <a:custGeom>
              <a:avLst/>
              <a:gdLst/>
              <a:ahLst/>
              <a:cxnLst/>
              <a:rect l="0" t="0" r="83185" b="73025"/>
              <a:pathLst>
                <a:path w="83185" h="73025">
                  <a:moveTo>
                    <a:pt x="41299" y="23695"/>
                  </a:moveTo>
                  <a:cubicBezTo>
                    <a:pt x="42853" y="23695"/>
                    <a:pt x="44525" y="23989"/>
                    <a:pt x="46197" y="24635"/>
                  </a:cubicBezTo>
                  <a:cubicBezTo>
                    <a:pt x="50832" y="26485"/>
                    <a:pt x="52679" y="30184"/>
                    <a:pt x="52679" y="36644"/>
                  </a:cubicBezTo>
                  <a:cubicBezTo>
                    <a:pt x="54117" y="43926"/>
                    <a:pt x="48720" y="48918"/>
                    <a:pt x="42296" y="48918"/>
                  </a:cubicBezTo>
                  <a:cubicBezTo>
                    <a:pt x="40565" y="48918"/>
                    <a:pt x="38747" y="48536"/>
                    <a:pt x="36958" y="47743"/>
                  </a:cubicBezTo>
                  <a:cubicBezTo>
                    <a:pt x="31414" y="45893"/>
                    <a:pt x="27718" y="38494"/>
                    <a:pt x="29566" y="32034"/>
                  </a:cubicBezTo>
                  <a:cubicBezTo>
                    <a:pt x="31707" y="27043"/>
                    <a:pt x="36048" y="23695"/>
                    <a:pt x="41299" y="23695"/>
                  </a:cubicBezTo>
                  <a:close/>
                  <a:moveTo>
                    <a:pt x="42179" y="29"/>
                  </a:moveTo>
                  <a:cubicBezTo>
                    <a:pt x="30505" y="29"/>
                    <a:pt x="18625" y="5520"/>
                    <a:pt x="11087" y="15356"/>
                  </a:cubicBezTo>
                  <a:cubicBezTo>
                    <a:pt x="0" y="32034"/>
                    <a:pt x="4634" y="55143"/>
                    <a:pt x="20326" y="66242"/>
                  </a:cubicBezTo>
                  <a:cubicBezTo>
                    <a:pt x="26662" y="70822"/>
                    <a:pt x="33966" y="72995"/>
                    <a:pt x="41211" y="72995"/>
                  </a:cubicBezTo>
                  <a:cubicBezTo>
                    <a:pt x="52973" y="72995"/>
                    <a:pt x="64647" y="67299"/>
                    <a:pt x="72068" y="56992"/>
                  </a:cubicBezTo>
                  <a:cubicBezTo>
                    <a:pt x="83185" y="41283"/>
                    <a:pt x="78550" y="18146"/>
                    <a:pt x="61919" y="6107"/>
                  </a:cubicBezTo>
                  <a:cubicBezTo>
                    <a:pt x="56053" y="1967"/>
                    <a:pt x="49160" y="29"/>
                    <a:pt x="4217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306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AYAAC8VAAByBgAAVRUAAAAAAAAmAAAACAAAAP//////////"/>
                </a:ext>
              </a:extLst>
            </p:cNvSpPr>
            <p:nvPr/>
          </p:nvSpPr>
          <p:spPr>
            <a:xfrm>
              <a:off x="1013460" y="3443605"/>
              <a:ext cx="34290" cy="24130"/>
            </a:xfrm>
            <a:custGeom>
              <a:avLst/>
              <a:gdLst/>
              <a:ahLst/>
              <a:cxnLst/>
              <a:rect l="0" t="0" r="34290" b="24130"/>
              <a:pathLst>
                <a:path w="34290" h="24130">
                  <a:moveTo>
                    <a:pt x="21321" y="29"/>
                  </a:moveTo>
                  <a:cubicBezTo>
                    <a:pt x="13910" y="29"/>
                    <a:pt x="0" y="5591"/>
                    <a:pt x="0" y="12065"/>
                  </a:cubicBezTo>
                  <a:cubicBezTo>
                    <a:pt x="0" y="18568"/>
                    <a:pt x="13910" y="24130"/>
                    <a:pt x="21321" y="24130"/>
                  </a:cubicBezTo>
                  <a:cubicBezTo>
                    <a:pt x="27791" y="24130"/>
                    <a:pt x="34290" y="18568"/>
                    <a:pt x="34290" y="12065"/>
                  </a:cubicBezTo>
                  <a:cubicBezTo>
                    <a:pt x="32437" y="4649"/>
                    <a:pt x="26879" y="29"/>
                    <a:pt x="2132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1306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QUAAAkVAAAWBgAALhUAAAAAAAAmAAAACAAAAP//////////"/>
                </a:ext>
              </a:extLst>
            </p:cNvSpPr>
            <p:nvPr/>
          </p:nvSpPr>
          <p:spPr>
            <a:xfrm>
              <a:off x="965835" y="3419475"/>
              <a:ext cx="23495" cy="23495"/>
            </a:xfrm>
            <a:custGeom>
              <a:avLst/>
              <a:gdLst/>
              <a:ahLst/>
              <a:cxnLst/>
              <a:rect l="0" t="0" r="23495" b="23495"/>
              <a:pathLst>
                <a:path w="23495" h="23495">
                  <a:moveTo>
                    <a:pt x="12209" y="29"/>
                  </a:moveTo>
                  <a:cubicBezTo>
                    <a:pt x="5657" y="29"/>
                    <a:pt x="29" y="4704"/>
                    <a:pt x="29" y="11285"/>
                  </a:cubicBezTo>
                  <a:cubicBezTo>
                    <a:pt x="29" y="17837"/>
                    <a:pt x="5657" y="23465"/>
                    <a:pt x="12209" y="23465"/>
                  </a:cubicBezTo>
                  <a:cubicBezTo>
                    <a:pt x="18790" y="23465"/>
                    <a:pt x="23465" y="17837"/>
                    <a:pt x="23465" y="11285"/>
                  </a:cubicBezTo>
                  <a:cubicBezTo>
                    <a:pt x="23465" y="4704"/>
                    <a:pt x="18790" y="29"/>
                    <a:pt x="1220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1306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wUAAEMTAAB2BwAAjhUAAAAAAAAmAAAACAAAAP//////////"/>
                </a:ext>
              </a:extLst>
            </p:cNvSpPr>
            <p:nvPr/>
          </p:nvSpPr>
          <p:spPr>
            <a:xfrm>
              <a:off x="870585" y="3131185"/>
              <a:ext cx="342265" cy="372745"/>
            </a:xfrm>
            <a:custGeom>
              <a:avLst/>
              <a:gdLst/>
              <a:ahLst/>
              <a:cxnLst/>
              <a:rect l="0" t="0" r="342265" b="372745"/>
              <a:pathLst>
                <a:path w="342265" h="372745">
                  <a:moveTo>
                    <a:pt x="225389" y="24131"/>
                  </a:moveTo>
                  <a:cubicBezTo>
                    <a:pt x="230953" y="24131"/>
                    <a:pt x="235605" y="27839"/>
                    <a:pt x="237459" y="31547"/>
                  </a:cubicBezTo>
                  <a:cubicBezTo>
                    <a:pt x="239314" y="39876"/>
                    <a:pt x="233750" y="48233"/>
                    <a:pt x="225389" y="48233"/>
                  </a:cubicBezTo>
                  <a:lnTo>
                    <a:pt x="119672" y="48233"/>
                  </a:lnTo>
                  <a:cubicBezTo>
                    <a:pt x="114107" y="48233"/>
                    <a:pt x="108543" y="42671"/>
                    <a:pt x="108543" y="37109"/>
                  </a:cubicBezTo>
                  <a:cubicBezTo>
                    <a:pt x="108543" y="29693"/>
                    <a:pt x="114107" y="25043"/>
                    <a:pt x="119672" y="24131"/>
                  </a:cubicBezTo>
                  <a:close/>
                  <a:moveTo>
                    <a:pt x="215203" y="72335"/>
                  </a:moveTo>
                  <a:lnTo>
                    <a:pt x="215203" y="172452"/>
                  </a:lnTo>
                  <a:cubicBezTo>
                    <a:pt x="215203" y="184518"/>
                    <a:pt x="219825" y="197496"/>
                    <a:pt x="225389" y="206766"/>
                  </a:cubicBezTo>
                  <a:cubicBezTo>
                    <a:pt x="206842" y="210474"/>
                    <a:pt x="188295" y="217890"/>
                    <a:pt x="170661" y="229014"/>
                  </a:cubicBezTo>
                  <a:cubicBezTo>
                    <a:pt x="151496" y="241522"/>
                    <a:pt x="124853" y="248761"/>
                    <a:pt x="100124" y="248761"/>
                  </a:cubicBezTo>
                  <a:cubicBezTo>
                    <a:pt x="97327" y="248761"/>
                    <a:pt x="94560" y="248673"/>
                    <a:pt x="91851" y="248496"/>
                  </a:cubicBezTo>
                  <a:lnTo>
                    <a:pt x="121526" y="206766"/>
                  </a:lnTo>
                  <a:cubicBezTo>
                    <a:pt x="128945" y="196584"/>
                    <a:pt x="133567" y="183606"/>
                    <a:pt x="133567" y="171540"/>
                  </a:cubicBezTo>
                  <a:lnTo>
                    <a:pt x="133567" y="72335"/>
                  </a:lnTo>
                  <a:close/>
                  <a:moveTo>
                    <a:pt x="241169" y="229014"/>
                  </a:moveTo>
                  <a:cubicBezTo>
                    <a:pt x="317211" y="338431"/>
                    <a:pt x="311647" y="330073"/>
                    <a:pt x="312589" y="331927"/>
                  </a:cubicBezTo>
                  <a:cubicBezTo>
                    <a:pt x="314444" y="340285"/>
                    <a:pt x="309793" y="348613"/>
                    <a:pt x="300519" y="348613"/>
                  </a:cubicBezTo>
                  <a:lnTo>
                    <a:pt x="46396" y="348613"/>
                  </a:lnTo>
                  <a:cubicBezTo>
                    <a:pt x="35268" y="348613"/>
                    <a:pt x="30617" y="336577"/>
                    <a:pt x="35268" y="330073"/>
                  </a:cubicBezTo>
                  <a:lnTo>
                    <a:pt x="76071" y="271686"/>
                  </a:lnTo>
                  <a:cubicBezTo>
                    <a:pt x="83166" y="272598"/>
                    <a:pt x="90585" y="273099"/>
                    <a:pt x="98122" y="273099"/>
                  </a:cubicBezTo>
                  <a:cubicBezTo>
                    <a:pt x="127974" y="273099"/>
                    <a:pt x="159974" y="265506"/>
                    <a:pt x="183673" y="248496"/>
                  </a:cubicBezTo>
                  <a:cubicBezTo>
                    <a:pt x="201278" y="237372"/>
                    <a:pt x="220767" y="229956"/>
                    <a:pt x="241169" y="229014"/>
                  </a:cubicBezTo>
                  <a:close/>
                  <a:moveTo>
                    <a:pt x="121526" y="29"/>
                  </a:moveTo>
                  <a:cubicBezTo>
                    <a:pt x="101125" y="29"/>
                    <a:pt x="85345" y="15773"/>
                    <a:pt x="85345" y="37109"/>
                  </a:cubicBezTo>
                  <a:cubicBezTo>
                    <a:pt x="85345" y="51941"/>
                    <a:pt x="94618" y="65832"/>
                    <a:pt x="109456" y="71394"/>
                  </a:cubicBezTo>
                  <a:lnTo>
                    <a:pt x="109456" y="172452"/>
                  </a:lnTo>
                  <a:cubicBezTo>
                    <a:pt x="109456" y="178956"/>
                    <a:pt x="107601" y="187314"/>
                    <a:pt x="102979" y="192876"/>
                  </a:cubicBezTo>
                  <a:lnTo>
                    <a:pt x="16721" y="316182"/>
                  </a:lnTo>
                  <a:cubicBezTo>
                    <a:pt x="29" y="340285"/>
                    <a:pt x="16721" y="372745"/>
                    <a:pt x="47309" y="372745"/>
                  </a:cubicBezTo>
                  <a:lnTo>
                    <a:pt x="302374" y="372745"/>
                  </a:lnTo>
                  <a:cubicBezTo>
                    <a:pt x="310735" y="372745"/>
                    <a:pt x="320008" y="369036"/>
                    <a:pt x="326485" y="363445"/>
                  </a:cubicBezTo>
                  <a:cubicBezTo>
                    <a:pt x="339468" y="352321"/>
                    <a:pt x="342265" y="331014"/>
                    <a:pt x="331136" y="316182"/>
                  </a:cubicBezTo>
                  <a:lnTo>
                    <a:pt x="244878" y="192876"/>
                  </a:lnTo>
                  <a:cubicBezTo>
                    <a:pt x="240227" y="187314"/>
                    <a:pt x="238372" y="178956"/>
                    <a:pt x="238372" y="172452"/>
                  </a:cubicBezTo>
                  <a:lnTo>
                    <a:pt x="238372" y="71394"/>
                  </a:lnTo>
                  <a:cubicBezTo>
                    <a:pt x="252297" y="66773"/>
                    <a:pt x="262483" y="52854"/>
                    <a:pt x="262483" y="37109"/>
                  </a:cubicBezTo>
                  <a:cubicBezTo>
                    <a:pt x="262483" y="16715"/>
                    <a:pt x="246733" y="29"/>
                    <a:pt x="22633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2" name="Google Shape;13067;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4FAAAIFgAAjgcAAFMYAAAQAAAAJgAAAAgAAAD/////AAAAAA=="/>
              </a:ext>
            </a:extLst>
          </p:cNvGrpSpPr>
          <p:nvPr/>
        </p:nvGrpSpPr>
        <p:grpSpPr>
          <a:xfrm>
            <a:off x="852170" y="3581400"/>
            <a:ext cx="375920" cy="372745"/>
            <a:chOff x="852170" y="3581400"/>
            <a:chExt cx="375920" cy="372745"/>
          </a:xfrm>
        </p:grpSpPr>
        <p:sp>
          <p:nvSpPr>
            <p:cNvPr id="74" name="Google Shape;1306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UAAKEWAABXBgAADhcAAAAAAAAmAAAACAAAAP//////////"/>
                </a:ext>
              </a:extLst>
            </p:cNvSpPr>
            <p:nvPr/>
          </p:nvSpPr>
          <p:spPr>
            <a:xfrm>
              <a:off x="973455" y="3678555"/>
              <a:ext cx="57150" cy="69215"/>
            </a:xfrm>
            <a:custGeom>
              <a:avLst/>
              <a:gdLst/>
              <a:ahLst/>
              <a:cxnLst/>
              <a:rect l="0" t="0" r="57150" b="69215"/>
              <a:pathLst>
                <a:path w="57150" h="69215">
                  <a:moveTo>
                    <a:pt x="13136" y="0"/>
                  </a:moveTo>
                  <a:cubicBezTo>
                    <a:pt x="5647" y="0"/>
                    <a:pt x="30" y="4651"/>
                    <a:pt x="951" y="12070"/>
                  </a:cubicBezTo>
                  <a:cubicBezTo>
                    <a:pt x="951" y="37124"/>
                    <a:pt x="15008" y="58439"/>
                    <a:pt x="37476" y="67713"/>
                  </a:cubicBezTo>
                  <a:cubicBezTo>
                    <a:pt x="39289" y="68743"/>
                    <a:pt x="41191" y="69215"/>
                    <a:pt x="43033" y="69215"/>
                  </a:cubicBezTo>
                  <a:cubicBezTo>
                    <a:pt x="47759" y="69215"/>
                    <a:pt x="52038" y="66153"/>
                    <a:pt x="53376" y="62149"/>
                  </a:cubicBezTo>
                  <a:cubicBezTo>
                    <a:pt x="57120" y="55672"/>
                    <a:pt x="53376" y="48253"/>
                    <a:pt x="47759" y="46398"/>
                  </a:cubicBezTo>
                  <a:cubicBezTo>
                    <a:pt x="33731" y="39892"/>
                    <a:pt x="25291" y="27821"/>
                    <a:pt x="25291" y="12070"/>
                  </a:cubicBezTo>
                  <a:cubicBezTo>
                    <a:pt x="25291" y="5564"/>
                    <a:pt x="19674" y="0"/>
                    <a:pt x="131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306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UAAAgWAACOBwAAUxgAAAAAAAAmAAAACAAAAP//////////"/>
                </a:ext>
              </a:extLst>
            </p:cNvSpPr>
            <p:nvPr/>
          </p:nvSpPr>
          <p:spPr>
            <a:xfrm>
              <a:off x="852170" y="3581400"/>
              <a:ext cx="375920" cy="372745"/>
            </a:xfrm>
            <a:custGeom>
              <a:avLst/>
              <a:gdLst/>
              <a:ahLst/>
              <a:cxnLst/>
              <a:rect l="0" t="0" r="375920" b="372745"/>
              <a:pathLst>
                <a:path w="375920" h="372745">
                  <a:moveTo>
                    <a:pt x="73328" y="48233"/>
                  </a:moveTo>
                  <a:lnTo>
                    <a:pt x="73328" y="109416"/>
                  </a:lnTo>
                  <a:cubicBezTo>
                    <a:pt x="73328" y="121452"/>
                    <a:pt x="75184" y="132606"/>
                    <a:pt x="78896" y="143730"/>
                  </a:cubicBezTo>
                  <a:cubicBezTo>
                    <a:pt x="48286" y="135372"/>
                    <a:pt x="24158" y="106620"/>
                    <a:pt x="24158" y="72335"/>
                  </a:cubicBezTo>
                  <a:lnTo>
                    <a:pt x="24158" y="60270"/>
                  </a:lnTo>
                  <a:cubicBezTo>
                    <a:pt x="24158" y="52854"/>
                    <a:pt x="29726" y="48233"/>
                    <a:pt x="37150" y="48233"/>
                  </a:cubicBezTo>
                  <a:close/>
                  <a:moveTo>
                    <a:pt x="338799" y="48233"/>
                  </a:moveTo>
                  <a:cubicBezTo>
                    <a:pt x="345281" y="48233"/>
                    <a:pt x="349936" y="53795"/>
                    <a:pt x="349936" y="60270"/>
                  </a:cubicBezTo>
                  <a:lnTo>
                    <a:pt x="349936" y="71394"/>
                  </a:lnTo>
                  <a:cubicBezTo>
                    <a:pt x="349936" y="106620"/>
                    <a:pt x="326720" y="134460"/>
                    <a:pt x="295168" y="143730"/>
                  </a:cubicBezTo>
                  <a:cubicBezTo>
                    <a:pt x="298880" y="132606"/>
                    <a:pt x="301679" y="121452"/>
                    <a:pt x="301679" y="109416"/>
                  </a:cubicBezTo>
                  <a:lnTo>
                    <a:pt x="301679" y="48233"/>
                  </a:lnTo>
                  <a:close/>
                  <a:moveTo>
                    <a:pt x="276608" y="23189"/>
                  </a:moveTo>
                  <a:lnTo>
                    <a:pt x="276608" y="108474"/>
                  </a:lnTo>
                  <a:cubicBezTo>
                    <a:pt x="276608" y="140934"/>
                    <a:pt x="258047" y="172452"/>
                    <a:pt x="225552" y="186372"/>
                  </a:cubicBezTo>
                  <a:cubicBezTo>
                    <a:pt x="213503" y="191934"/>
                    <a:pt x="204222" y="204912"/>
                    <a:pt x="204222" y="219744"/>
                  </a:cubicBezTo>
                  <a:cubicBezTo>
                    <a:pt x="204222" y="219744"/>
                    <a:pt x="204222" y="232722"/>
                    <a:pt x="206992" y="250350"/>
                  </a:cubicBezTo>
                  <a:cubicBezTo>
                    <a:pt x="209790" y="257766"/>
                    <a:pt x="213503" y="267036"/>
                    <a:pt x="216272" y="275365"/>
                  </a:cubicBezTo>
                  <a:lnTo>
                    <a:pt x="157792" y="275365"/>
                  </a:lnTo>
                  <a:cubicBezTo>
                    <a:pt x="167072" y="257766"/>
                    <a:pt x="169871" y="237372"/>
                    <a:pt x="169871" y="220657"/>
                  </a:cubicBezTo>
                  <a:cubicBezTo>
                    <a:pt x="169871" y="205824"/>
                    <a:pt x="160591" y="192846"/>
                    <a:pt x="148512" y="187284"/>
                  </a:cubicBezTo>
                  <a:cubicBezTo>
                    <a:pt x="134606" y="180810"/>
                    <a:pt x="121614" y="169686"/>
                    <a:pt x="112334" y="155766"/>
                  </a:cubicBezTo>
                  <a:cubicBezTo>
                    <a:pt x="103054" y="141876"/>
                    <a:pt x="98399" y="126102"/>
                    <a:pt x="98399" y="108474"/>
                  </a:cubicBezTo>
                  <a:lnTo>
                    <a:pt x="98399" y="23189"/>
                  </a:lnTo>
                  <a:close/>
                  <a:moveTo>
                    <a:pt x="256191" y="299467"/>
                  </a:moveTo>
                  <a:lnTo>
                    <a:pt x="272896" y="348613"/>
                  </a:lnTo>
                  <a:lnTo>
                    <a:pt x="103054" y="348613"/>
                  </a:lnTo>
                  <a:lnTo>
                    <a:pt x="118815" y="299467"/>
                  </a:lnTo>
                  <a:close/>
                  <a:moveTo>
                    <a:pt x="86320" y="0"/>
                  </a:moveTo>
                  <a:cubicBezTo>
                    <a:pt x="79839" y="0"/>
                    <a:pt x="75184" y="5562"/>
                    <a:pt x="75184" y="12065"/>
                  </a:cubicBezTo>
                  <a:lnTo>
                    <a:pt x="75184" y="25043"/>
                  </a:lnTo>
                  <a:lnTo>
                    <a:pt x="39006" y="25043"/>
                  </a:lnTo>
                  <a:cubicBezTo>
                    <a:pt x="38358" y="25014"/>
                    <a:pt x="37710" y="25014"/>
                    <a:pt x="37062" y="25014"/>
                  </a:cubicBezTo>
                  <a:cubicBezTo>
                    <a:pt x="14907" y="25014"/>
                    <a:pt x="29" y="40435"/>
                    <a:pt x="29" y="60270"/>
                  </a:cubicBezTo>
                  <a:lnTo>
                    <a:pt x="29" y="71394"/>
                  </a:lnTo>
                  <a:cubicBezTo>
                    <a:pt x="29" y="123306"/>
                    <a:pt x="39919" y="165036"/>
                    <a:pt x="90975" y="169686"/>
                  </a:cubicBezTo>
                  <a:cubicBezTo>
                    <a:pt x="103054" y="187284"/>
                    <a:pt x="118815" y="201204"/>
                    <a:pt x="139232" y="209532"/>
                  </a:cubicBezTo>
                  <a:cubicBezTo>
                    <a:pt x="143887" y="211386"/>
                    <a:pt x="145743" y="215094"/>
                    <a:pt x="145743" y="220657"/>
                  </a:cubicBezTo>
                  <a:cubicBezTo>
                    <a:pt x="145743" y="238284"/>
                    <a:pt x="139232" y="261474"/>
                    <a:pt x="128096" y="275365"/>
                  </a:cubicBezTo>
                  <a:lnTo>
                    <a:pt x="109535" y="275365"/>
                  </a:lnTo>
                  <a:cubicBezTo>
                    <a:pt x="103967" y="275365"/>
                    <a:pt x="99342" y="279073"/>
                    <a:pt x="98399" y="283722"/>
                  </a:cubicBezTo>
                  <a:lnTo>
                    <a:pt x="74271" y="356971"/>
                  </a:lnTo>
                  <a:cubicBezTo>
                    <a:pt x="71472" y="364387"/>
                    <a:pt x="77040" y="372715"/>
                    <a:pt x="85407" y="372715"/>
                  </a:cubicBezTo>
                  <a:lnTo>
                    <a:pt x="288687" y="372715"/>
                  </a:lnTo>
                  <a:cubicBezTo>
                    <a:pt x="297024" y="372715"/>
                    <a:pt x="302592" y="364387"/>
                    <a:pt x="299823" y="356971"/>
                  </a:cubicBezTo>
                  <a:lnTo>
                    <a:pt x="275665" y="283722"/>
                  </a:lnTo>
                  <a:cubicBezTo>
                    <a:pt x="274752" y="279073"/>
                    <a:pt x="270097" y="275365"/>
                    <a:pt x="264529" y="275365"/>
                  </a:cubicBezTo>
                  <a:lnTo>
                    <a:pt x="245968" y="275365"/>
                  </a:lnTo>
                  <a:cubicBezTo>
                    <a:pt x="234832" y="261474"/>
                    <a:pt x="228351" y="238284"/>
                    <a:pt x="228351" y="220657"/>
                  </a:cubicBezTo>
                  <a:cubicBezTo>
                    <a:pt x="228351" y="216036"/>
                    <a:pt x="232063" y="211386"/>
                    <a:pt x="234832" y="210474"/>
                  </a:cubicBezTo>
                  <a:cubicBezTo>
                    <a:pt x="253392" y="202116"/>
                    <a:pt x="271039" y="188226"/>
                    <a:pt x="283118" y="171540"/>
                  </a:cubicBezTo>
                  <a:cubicBezTo>
                    <a:pt x="321152" y="168744"/>
                    <a:pt x="353648" y="145584"/>
                    <a:pt x="367553" y="111270"/>
                  </a:cubicBezTo>
                  <a:cubicBezTo>
                    <a:pt x="375920" y="89934"/>
                    <a:pt x="375920" y="75102"/>
                    <a:pt x="375920" y="61211"/>
                  </a:cubicBezTo>
                  <a:cubicBezTo>
                    <a:pt x="375920" y="42230"/>
                    <a:pt x="360041" y="25014"/>
                    <a:pt x="341186" y="25014"/>
                  </a:cubicBezTo>
                  <a:cubicBezTo>
                    <a:pt x="340714" y="25014"/>
                    <a:pt x="340213" y="25014"/>
                    <a:pt x="339713" y="25043"/>
                  </a:cubicBezTo>
                  <a:lnTo>
                    <a:pt x="302592" y="25043"/>
                  </a:lnTo>
                  <a:lnTo>
                    <a:pt x="302592" y="12065"/>
                  </a:lnTo>
                  <a:cubicBezTo>
                    <a:pt x="302592" y="5562"/>
                    <a:pt x="297024" y="0"/>
                    <a:pt x="2896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5" name="Google Shape;13070;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ITAABXEAAAzxQAAKMSAAAQAAAAJgAAAAgAAAD/////AAAAAA=="/>
              </a:ext>
            </a:extLst>
          </p:cNvGrpSpPr>
          <p:nvPr/>
        </p:nvGrpSpPr>
        <p:grpSpPr>
          <a:xfrm>
            <a:off x="3110230" y="2656205"/>
            <a:ext cx="272415" cy="373380"/>
            <a:chOff x="3110230" y="2656205"/>
            <a:chExt cx="272415" cy="373380"/>
          </a:xfrm>
        </p:grpSpPr>
        <p:sp>
          <p:nvSpPr>
            <p:cNvPr id="77" name="Google Shape;1307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hMAAFcQAADPFAAAoxIAAAAAAAAmAAAACAAAAP//////////"/>
                </a:ext>
              </a:extLst>
            </p:cNvSpPr>
            <p:nvPr/>
          </p:nvSpPr>
          <p:spPr>
            <a:xfrm>
              <a:off x="3110230" y="2656205"/>
              <a:ext cx="272415" cy="373380"/>
            </a:xfrm>
            <a:custGeom>
              <a:avLst/>
              <a:gdLst/>
              <a:ahLst/>
              <a:cxnLst/>
              <a:rect l="0" t="0" r="272415" b="373380"/>
              <a:pathLst>
                <a:path w="272415" h="373380">
                  <a:moveTo>
                    <a:pt x="133678" y="26229"/>
                  </a:moveTo>
                  <a:cubicBezTo>
                    <a:pt x="141471" y="26229"/>
                    <a:pt x="149440" y="27052"/>
                    <a:pt x="157526" y="28728"/>
                  </a:cubicBezTo>
                  <a:cubicBezTo>
                    <a:pt x="204781" y="37991"/>
                    <a:pt x="243685" y="80627"/>
                    <a:pt x="243685" y="135261"/>
                  </a:cubicBezTo>
                  <a:cubicBezTo>
                    <a:pt x="243685" y="176046"/>
                    <a:pt x="221454" y="212154"/>
                    <a:pt x="188079" y="230679"/>
                  </a:cubicBezTo>
                  <a:cubicBezTo>
                    <a:pt x="176052" y="236237"/>
                    <a:pt x="170494" y="249204"/>
                    <a:pt x="170494" y="261260"/>
                  </a:cubicBezTo>
                  <a:lnTo>
                    <a:pt x="170494" y="269611"/>
                  </a:lnTo>
                  <a:lnTo>
                    <a:pt x="97303" y="269611"/>
                  </a:lnTo>
                  <a:lnTo>
                    <a:pt x="97303" y="260349"/>
                  </a:lnTo>
                  <a:cubicBezTo>
                    <a:pt x="97303" y="247352"/>
                    <a:pt x="90805" y="236237"/>
                    <a:pt x="78778" y="228827"/>
                  </a:cubicBezTo>
                  <a:cubicBezTo>
                    <a:pt x="45431" y="209390"/>
                    <a:pt x="24112" y="175105"/>
                    <a:pt x="24112" y="135261"/>
                  </a:cubicBezTo>
                  <a:cubicBezTo>
                    <a:pt x="24112" y="74570"/>
                    <a:pt x="73485" y="26229"/>
                    <a:pt x="133678" y="26229"/>
                  </a:cubicBezTo>
                  <a:close/>
                  <a:moveTo>
                    <a:pt x="170494" y="292753"/>
                  </a:moveTo>
                  <a:lnTo>
                    <a:pt x="170494" y="314071"/>
                  </a:lnTo>
                  <a:cubicBezTo>
                    <a:pt x="170494" y="320540"/>
                    <a:pt x="164936" y="325186"/>
                    <a:pt x="157526" y="326097"/>
                  </a:cubicBezTo>
                  <a:lnTo>
                    <a:pt x="109360" y="326097"/>
                  </a:lnTo>
                  <a:cubicBezTo>
                    <a:pt x="101949" y="326097"/>
                    <a:pt x="97303" y="320540"/>
                    <a:pt x="96362" y="314071"/>
                  </a:cubicBezTo>
                  <a:lnTo>
                    <a:pt x="96362" y="292753"/>
                  </a:lnTo>
                  <a:close/>
                  <a:moveTo>
                    <a:pt x="130649" y="29"/>
                  </a:moveTo>
                  <a:cubicBezTo>
                    <a:pt x="60252" y="941"/>
                    <a:pt x="29" y="61162"/>
                    <a:pt x="29" y="135261"/>
                  </a:cubicBezTo>
                  <a:cubicBezTo>
                    <a:pt x="29" y="184367"/>
                    <a:pt x="25965" y="226974"/>
                    <a:pt x="65810" y="251086"/>
                  </a:cubicBezTo>
                  <a:cubicBezTo>
                    <a:pt x="68574" y="251998"/>
                    <a:pt x="70426" y="255703"/>
                    <a:pt x="72279" y="257555"/>
                  </a:cubicBezTo>
                  <a:lnTo>
                    <a:pt x="72279" y="314071"/>
                  </a:lnTo>
                  <a:cubicBezTo>
                    <a:pt x="72279" y="329802"/>
                    <a:pt x="82483" y="343711"/>
                    <a:pt x="97303" y="348357"/>
                  </a:cubicBezTo>
                  <a:cubicBezTo>
                    <a:pt x="101949" y="363177"/>
                    <a:pt x="115829" y="373351"/>
                    <a:pt x="132502" y="373351"/>
                  </a:cubicBezTo>
                  <a:cubicBezTo>
                    <a:pt x="148263" y="373351"/>
                    <a:pt x="162143" y="363177"/>
                    <a:pt x="166789" y="348357"/>
                  </a:cubicBezTo>
                  <a:cubicBezTo>
                    <a:pt x="181610" y="343711"/>
                    <a:pt x="192725" y="329802"/>
                    <a:pt x="192725" y="314071"/>
                  </a:cubicBezTo>
                  <a:lnTo>
                    <a:pt x="192725" y="260349"/>
                  </a:lnTo>
                  <a:cubicBezTo>
                    <a:pt x="192725" y="256644"/>
                    <a:pt x="194577" y="251998"/>
                    <a:pt x="197371" y="250145"/>
                  </a:cubicBezTo>
                  <a:cubicBezTo>
                    <a:pt x="244597" y="223269"/>
                    <a:pt x="272385" y="168636"/>
                    <a:pt x="263122" y="110267"/>
                  </a:cubicBezTo>
                  <a:cubicBezTo>
                    <a:pt x="252948" y="50047"/>
                    <a:pt x="200135" y="29"/>
                    <a:pt x="13064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307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MAAKYQAAAJFAAAQBEAAAAAAAAmAAAACAAAAP//////////"/>
                </a:ext>
              </a:extLst>
            </p:cNvSpPr>
            <p:nvPr/>
          </p:nvSpPr>
          <p:spPr>
            <a:xfrm>
              <a:off x="3157220" y="2706370"/>
              <a:ext cx="99695" cy="97790"/>
            </a:xfrm>
            <a:custGeom>
              <a:avLst/>
              <a:gdLst/>
              <a:ahLst/>
              <a:cxnLst/>
              <a:rect l="0" t="0" r="99695" b="97790"/>
              <a:pathLst>
                <a:path w="99695" h="97790">
                  <a:moveTo>
                    <a:pt x="86656" y="29"/>
                  </a:moveTo>
                  <a:cubicBezTo>
                    <a:pt x="40061" y="29"/>
                    <a:pt x="1892" y="37846"/>
                    <a:pt x="29" y="84853"/>
                  </a:cubicBezTo>
                  <a:cubicBezTo>
                    <a:pt x="29" y="91321"/>
                    <a:pt x="4671" y="97761"/>
                    <a:pt x="12121" y="97761"/>
                  </a:cubicBezTo>
                  <a:cubicBezTo>
                    <a:pt x="18655" y="97761"/>
                    <a:pt x="25160" y="91321"/>
                    <a:pt x="25160" y="84853"/>
                  </a:cubicBezTo>
                  <a:cubicBezTo>
                    <a:pt x="26106" y="51661"/>
                    <a:pt x="53099" y="24001"/>
                    <a:pt x="86656" y="24001"/>
                  </a:cubicBezTo>
                  <a:cubicBezTo>
                    <a:pt x="93161" y="24001"/>
                    <a:pt x="99695" y="18469"/>
                    <a:pt x="99695" y="11093"/>
                  </a:cubicBezTo>
                  <a:cubicBezTo>
                    <a:pt x="99695" y="5561"/>
                    <a:pt x="93161" y="29"/>
                    <a:pt x="8665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78" name="Google Shape;1307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BIAAP8SAAAeFQAATBUAABAAAAAmAAAACAAAAP//////////"/>
              </a:ext>
            </a:extLst>
          </p:cNvSpPr>
          <p:nvPr/>
        </p:nvSpPr>
        <p:spPr>
          <a:xfrm>
            <a:off x="3058160" y="3088005"/>
            <a:ext cx="374650" cy="374015"/>
          </a:xfrm>
          <a:custGeom>
            <a:avLst/>
            <a:gdLst/>
            <a:ahLst/>
            <a:cxnLst/>
            <a:rect l="0" t="0" r="374650" b="374015"/>
            <a:pathLst>
              <a:path w="374650" h="374015">
                <a:moveTo>
                  <a:pt x="208649" y="26309"/>
                </a:moveTo>
                <a:cubicBezTo>
                  <a:pt x="240172" y="29105"/>
                  <a:pt x="268927" y="42995"/>
                  <a:pt x="293033" y="64332"/>
                </a:cubicBezTo>
                <a:lnTo>
                  <a:pt x="241113" y="116252"/>
                </a:lnTo>
                <a:cubicBezTo>
                  <a:pt x="218862" y="91200"/>
                  <a:pt x="208649" y="56915"/>
                  <a:pt x="208649" y="26309"/>
                </a:cubicBezTo>
                <a:close/>
                <a:moveTo>
                  <a:pt x="310663" y="80076"/>
                </a:moveTo>
                <a:cubicBezTo>
                  <a:pt x="331060" y="105120"/>
                  <a:pt x="344040" y="133873"/>
                  <a:pt x="348690" y="165391"/>
                </a:cubicBezTo>
                <a:cubicBezTo>
                  <a:pt x="317138" y="165391"/>
                  <a:pt x="284703" y="154267"/>
                  <a:pt x="258744" y="132019"/>
                </a:cubicBezTo>
                <a:lnTo>
                  <a:pt x="310663" y="80100"/>
                </a:lnTo>
                <a:close/>
                <a:moveTo>
                  <a:pt x="184544" y="24455"/>
                </a:moveTo>
                <a:cubicBezTo>
                  <a:pt x="182689" y="63390"/>
                  <a:pt x="196611" y="102325"/>
                  <a:pt x="223483" y="133873"/>
                </a:cubicBezTo>
                <a:lnTo>
                  <a:pt x="187340" y="170016"/>
                </a:lnTo>
                <a:lnTo>
                  <a:pt x="82559" y="65235"/>
                </a:lnTo>
                <a:cubicBezTo>
                  <a:pt x="111285" y="38375"/>
                  <a:pt x="147458" y="24455"/>
                  <a:pt x="184544" y="24455"/>
                </a:cubicBezTo>
                <a:close/>
                <a:moveTo>
                  <a:pt x="64929" y="80076"/>
                </a:moveTo>
                <a:lnTo>
                  <a:pt x="170651" y="185798"/>
                </a:lnTo>
                <a:lnTo>
                  <a:pt x="134478" y="221971"/>
                </a:lnTo>
                <a:cubicBezTo>
                  <a:pt x="107371" y="194820"/>
                  <a:pt x="68784" y="177398"/>
                  <a:pt x="28197" y="177398"/>
                </a:cubicBezTo>
                <a:cubicBezTo>
                  <a:pt x="27166" y="177398"/>
                  <a:pt x="26107" y="177428"/>
                  <a:pt x="25047" y="177428"/>
                </a:cubicBezTo>
                <a:cubicBezTo>
                  <a:pt x="27843" y="143143"/>
                  <a:pt x="40823" y="107887"/>
                  <a:pt x="64929" y="80076"/>
                </a:cubicBezTo>
                <a:close/>
                <a:moveTo>
                  <a:pt x="241113" y="151471"/>
                </a:moveTo>
                <a:cubicBezTo>
                  <a:pt x="272636" y="177428"/>
                  <a:pt x="311576" y="190406"/>
                  <a:pt x="349603" y="190406"/>
                </a:cubicBezTo>
                <a:cubicBezTo>
                  <a:pt x="348690" y="226574"/>
                  <a:pt x="335681" y="263655"/>
                  <a:pt x="310663" y="292407"/>
                </a:cubicBezTo>
                <a:lnTo>
                  <a:pt x="204941" y="186685"/>
                </a:lnTo>
                <a:lnTo>
                  <a:pt x="241113" y="151471"/>
                </a:lnTo>
                <a:close/>
                <a:moveTo>
                  <a:pt x="30227" y="203355"/>
                </a:moveTo>
                <a:cubicBezTo>
                  <a:pt x="64163" y="203355"/>
                  <a:pt x="95333" y="217128"/>
                  <a:pt x="117790" y="240494"/>
                </a:cubicBezTo>
                <a:lnTo>
                  <a:pt x="64929" y="293355"/>
                </a:lnTo>
                <a:cubicBezTo>
                  <a:pt x="42678" y="268305"/>
                  <a:pt x="29698" y="236786"/>
                  <a:pt x="26902" y="203384"/>
                </a:cubicBezTo>
                <a:cubicBezTo>
                  <a:pt x="28020" y="203355"/>
                  <a:pt x="29109" y="203355"/>
                  <a:pt x="30227" y="203355"/>
                </a:cubicBezTo>
                <a:close/>
                <a:moveTo>
                  <a:pt x="133537" y="258093"/>
                </a:moveTo>
                <a:cubicBezTo>
                  <a:pt x="150225" y="284050"/>
                  <a:pt x="156730" y="314656"/>
                  <a:pt x="153021" y="344320"/>
                </a:cubicBezTo>
                <a:cubicBezTo>
                  <a:pt x="126120" y="338758"/>
                  <a:pt x="102956" y="327634"/>
                  <a:pt x="82559" y="309094"/>
                </a:cubicBezTo>
                <a:lnTo>
                  <a:pt x="133537" y="258116"/>
                </a:lnTo>
                <a:close/>
                <a:moveTo>
                  <a:pt x="187340" y="203384"/>
                </a:moveTo>
                <a:lnTo>
                  <a:pt x="293033" y="309077"/>
                </a:lnTo>
                <a:cubicBezTo>
                  <a:pt x="263365" y="335462"/>
                  <a:pt x="227103" y="348647"/>
                  <a:pt x="190754" y="348647"/>
                </a:cubicBezTo>
                <a:cubicBezTo>
                  <a:pt x="186221" y="348647"/>
                  <a:pt x="181659" y="348441"/>
                  <a:pt x="177127" y="348029"/>
                </a:cubicBezTo>
                <a:cubicBezTo>
                  <a:pt x="181777" y="310948"/>
                  <a:pt x="173418" y="272925"/>
                  <a:pt x="150225" y="240494"/>
                </a:cubicBezTo>
                <a:lnTo>
                  <a:pt x="187340" y="203379"/>
                </a:lnTo>
                <a:close/>
                <a:moveTo>
                  <a:pt x="186869" y="0"/>
                </a:moveTo>
                <a:cubicBezTo>
                  <a:pt x="83648" y="0"/>
                  <a:pt x="29" y="83019"/>
                  <a:pt x="29" y="186698"/>
                </a:cubicBezTo>
                <a:cubicBezTo>
                  <a:pt x="29" y="290553"/>
                  <a:pt x="83471" y="373985"/>
                  <a:pt x="186398" y="373985"/>
                </a:cubicBezTo>
                <a:cubicBezTo>
                  <a:pt x="289324" y="373985"/>
                  <a:pt x="372796" y="290553"/>
                  <a:pt x="372796" y="186698"/>
                </a:cubicBezTo>
                <a:cubicBezTo>
                  <a:pt x="374650" y="87492"/>
                  <a:pt x="296741" y="5915"/>
                  <a:pt x="198465" y="353"/>
                </a:cubicBezTo>
                <a:cubicBezTo>
                  <a:pt x="194580" y="117"/>
                  <a:pt x="190695" y="0"/>
                  <a:pt x="1868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307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hMAAAcWAACoFAAAVRgAABAAAAAmAAAACAAAAP//////////"/>
              </a:ext>
            </a:extLst>
          </p:cNvSpPr>
          <p:nvPr/>
        </p:nvSpPr>
        <p:spPr>
          <a:xfrm>
            <a:off x="3138170" y="3580765"/>
            <a:ext cx="219710" cy="374650"/>
          </a:xfrm>
          <a:custGeom>
            <a:avLst/>
            <a:gdLst/>
            <a:ahLst/>
            <a:cxnLst/>
            <a:rect l="0" t="0" r="219710" b="374650"/>
            <a:pathLst>
              <a:path w="219710" h="374650">
                <a:moveTo>
                  <a:pt x="109296" y="169621"/>
                </a:moveTo>
                <a:cubicBezTo>
                  <a:pt x="113356" y="169621"/>
                  <a:pt x="117504" y="171681"/>
                  <a:pt x="120505" y="175272"/>
                </a:cubicBezTo>
                <a:cubicBezTo>
                  <a:pt x="126066" y="183631"/>
                  <a:pt x="120505" y="193815"/>
                  <a:pt x="109384" y="193815"/>
                </a:cubicBezTo>
                <a:cubicBezTo>
                  <a:pt x="104765" y="193815"/>
                  <a:pt x="101970" y="191048"/>
                  <a:pt x="99205" y="188252"/>
                </a:cubicBezTo>
                <a:cubicBezTo>
                  <a:pt x="95498" y="183631"/>
                  <a:pt x="97351" y="175272"/>
                  <a:pt x="102912" y="171564"/>
                </a:cubicBezTo>
                <a:cubicBezTo>
                  <a:pt x="104883" y="170239"/>
                  <a:pt x="107060" y="169621"/>
                  <a:pt x="109296" y="169621"/>
                </a:cubicBezTo>
                <a:close/>
                <a:moveTo>
                  <a:pt x="121447" y="56570"/>
                </a:moveTo>
                <a:lnTo>
                  <a:pt x="192820" y="181777"/>
                </a:lnTo>
                <a:lnTo>
                  <a:pt x="150161" y="267073"/>
                </a:lnTo>
                <a:lnTo>
                  <a:pt x="67666" y="267073"/>
                </a:lnTo>
                <a:cubicBezTo>
                  <a:pt x="57487" y="245734"/>
                  <a:pt x="28744" y="186398"/>
                  <a:pt x="25037" y="181777"/>
                </a:cubicBezTo>
                <a:lnTo>
                  <a:pt x="97351" y="56570"/>
                </a:lnTo>
                <a:lnTo>
                  <a:pt x="97351" y="147458"/>
                </a:lnTo>
                <a:cubicBezTo>
                  <a:pt x="83436" y="152079"/>
                  <a:pt x="72315" y="166001"/>
                  <a:pt x="72315" y="181777"/>
                </a:cubicBezTo>
                <a:cubicBezTo>
                  <a:pt x="72315" y="201232"/>
                  <a:pt x="88996" y="218862"/>
                  <a:pt x="109384" y="218862"/>
                </a:cubicBezTo>
                <a:cubicBezTo>
                  <a:pt x="129772" y="218862"/>
                  <a:pt x="146454" y="203086"/>
                  <a:pt x="145542" y="181777"/>
                </a:cubicBezTo>
                <a:cubicBezTo>
                  <a:pt x="145542" y="166001"/>
                  <a:pt x="135333" y="153021"/>
                  <a:pt x="121447" y="147458"/>
                </a:cubicBezTo>
                <a:lnTo>
                  <a:pt x="121447" y="56570"/>
                </a:lnTo>
                <a:close/>
                <a:moveTo>
                  <a:pt x="145542" y="291179"/>
                </a:moveTo>
                <a:lnTo>
                  <a:pt x="145542" y="347748"/>
                </a:lnTo>
                <a:lnTo>
                  <a:pt x="72315" y="347748"/>
                </a:lnTo>
                <a:lnTo>
                  <a:pt x="72315" y="291179"/>
                </a:lnTo>
                <a:close/>
                <a:moveTo>
                  <a:pt x="105677" y="29"/>
                </a:moveTo>
                <a:cubicBezTo>
                  <a:pt x="103824" y="942"/>
                  <a:pt x="101970" y="2796"/>
                  <a:pt x="101058" y="3738"/>
                </a:cubicBezTo>
                <a:cubicBezTo>
                  <a:pt x="101058" y="3738"/>
                  <a:pt x="101058" y="4650"/>
                  <a:pt x="99205" y="4650"/>
                </a:cubicBezTo>
                <a:lnTo>
                  <a:pt x="99205" y="5592"/>
                </a:lnTo>
                <a:lnTo>
                  <a:pt x="1883" y="176214"/>
                </a:lnTo>
                <a:cubicBezTo>
                  <a:pt x="29" y="179923"/>
                  <a:pt x="29" y="184544"/>
                  <a:pt x="1883" y="188252"/>
                </a:cubicBezTo>
                <a:lnTo>
                  <a:pt x="49132" y="282849"/>
                </a:lnTo>
                <a:lnTo>
                  <a:pt x="49132" y="361670"/>
                </a:lnTo>
                <a:cubicBezTo>
                  <a:pt x="49132" y="369087"/>
                  <a:pt x="55634" y="374650"/>
                  <a:pt x="61194" y="374650"/>
                </a:cubicBezTo>
                <a:lnTo>
                  <a:pt x="158516" y="374650"/>
                </a:lnTo>
                <a:cubicBezTo>
                  <a:pt x="164988" y="374650"/>
                  <a:pt x="171490" y="369087"/>
                  <a:pt x="171490" y="361670"/>
                </a:cubicBezTo>
                <a:lnTo>
                  <a:pt x="171490" y="282849"/>
                </a:lnTo>
                <a:lnTo>
                  <a:pt x="218769" y="188252"/>
                </a:lnTo>
                <a:cubicBezTo>
                  <a:pt x="219681" y="183631"/>
                  <a:pt x="218769" y="179923"/>
                  <a:pt x="217827" y="176214"/>
                </a:cubicBezTo>
                <a:lnTo>
                  <a:pt x="120505" y="5592"/>
                </a:lnTo>
                <a:lnTo>
                  <a:pt x="120505" y="4650"/>
                </a:lnTo>
                <a:cubicBezTo>
                  <a:pt x="120505" y="4650"/>
                  <a:pt x="120505" y="3738"/>
                  <a:pt x="118652" y="3738"/>
                </a:cubicBezTo>
                <a:cubicBezTo>
                  <a:pt x="117740" y="2796"/>
                  <a:pt x="116798" y="942"/>
                  <a:pt x="11403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80" name="Google Shape;13075;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8NAADvGAAAuQ8AADkbAAAQAAAAJgAAAAgAAAD/////AAAAAA=="/>
              </a:ext>
            </a:extLst>
          </p:cNvGrpSpPr>
          <p:nvPr/>
        </p:nvGrpSpPr>
        <p:grpSpPr>
          <a:xfrm>
            <a:off x="2173605" y="4053205"/>
            <a:ext cx="382270" cy="372110"/>
            <a:chOff x="2173605" y="4053205"/>
            <a:chExt cx="382270" cy="372110"/>
          </a:xfrm>
        </p:grpSpPr>
        <p:sp>
          <p:nvSpPr>
            <p:cNvPr id="85" name="Google Shape;1307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0AAO8YAAC5DwAAORsAAAAAAAAmAAAACAAAAP//////////"/>
                </a:ext>
              </a:extLst>
            </p:cNvSpPr>
            <p:nvPr/>
          </p:nvSpPr>
          <p:spPr>
            <a:xfrm>
              <a:off x="2173605" y="4053205"/>
              <a:ext cx="382270" cy="372110"/>
            </a:xfrm>
            <a:custGeom>
              <a:avLst/>
              <a:gdLst/>
              <a:ahLst/>
              <a:cxnLst/>
              <a:rect l="0" t="0" r="382270" b="372110"/>
              <a:pathLst>
                <a:path w="382270" h="372110">
                  <a:moveTo>
                    <a:pt x="197098" y="23266"/>
                  </a:moveTo>
                  <a:cubicBezTo>
                    <a:pt x="244451" y="23266"/>
                    <a:pt x="291922" y="43852"/>
                    <a:pt x="324757" y="84465"/>
                  </a:cubicBezTo>
                  <a:cubicBezTo>
                    <a:pt x="346078" y="112296"/>
                    <a:pt x="359065" y="147548"/>
                    <a:pt x="359065" y="184656"/>
                  </a:cubicBezTo>
                  <a:cubicBezTo>
                    <a:pt x="358152" y="207863"/>
                    <a:pt x="340512" y="223619"/>
                    <a:pt x="320104" y="223619"/>
                  </a:cubicBezTo>
                  <a:lnTo>
                    <a:pt x="295044" y="223619"/>
                  </a:lnTo>
                  <a:cubicBezTo>
                    <a:pt x="260736" y="223619"/>
                    <a:pt x="233820" y="251480"/>
                    <a:pt x="233820" y="285790"/>
                  </a:cubicBezTo>
                  <a:lnTo>
                    <a:pt x="233820" y="309910"/>
                  </a:lnTo>
                  <a:cubicBezTo>
                    <a:pt x="233820" y="330319"/>
                    <a:pt x="218036" y="347047"/>
                    <a:pt x="196715" y="347960"/>
                  </a:cubicBezTo>
                  <a:cubicBezTo>
                    <a:pt x="183729" y="347960"/>
                    <a:pt x="173510" y="347047"/>
                    <a:pt x="159610" y="343337"/>
                  </a:cubicBezTo>
                  <a:cubicBezTo>
                    <a:pt x="113200" y="333117"/>
                    <a:pt x="73327" y="300633"/>
                    <a:pt x="51976" y="258901"/>
                  </a:cubicBezTo>
                  <a:cubicBezTo>
                    <a:pt x="15784" y="189309"/>
                    <a:pt x="37134" y="98365"/>
                    <a:pt x="106721" y="51038"/>
                  </a:cubicBezTo>
                  <a:cubicBezTo>
                    <a:pt x="133843" y="32455"/>
                    <a:pt x="165441" y="23266"/>
                    <a:pt x="197098" y="23266"/>
                  </a:cubicBezTo>
                  <a:close/>
                  <a:moveTo>
                    <a:pt x="195773" y="29"/>
                  </a:moveTo>
                  <a:cubicBezTo>
                    <a:pt x="131752" y="29"/>
                    <a:pt x="75182" y="32484"/>
                    <a:pt x="41787" y="82609"/>
                  </a:cubicBezTo>
                  <a:cubicBezTo>
                    <a:pt x="2798" y="139184"/>
                    <a:pt x="29" y="212487"/>
                    <a:pt x="29713" y="270034"/>
                  </a:cubicBezTo>
                  <a:cubicBezTo>
                    <a:pt x="61253" y="330319"/>
                    <a:pt x="123418" y="372081"/>
                    <a:pt x="196715" y="372081"/>
                  </a:cubicBezTo>
                  <a:cubicBezTo>
                    <a:pt x="230110" y="372081"/>
                    <a:pt x="258881" y="344250"/>
                    <a:pt x="258881" y="309910"/>
                  </a:cubicBezTo>
                  <a:lnTo>
                    <a:pt x="258881" y="285790"/>
                  </a:lnTo>
                  <a:cubicBezTo>
                    <a:pt x="258881" y="264468"/>
                    <a:pt x="275578" y="248682"/>
                    <a:pt x="295044" y="248682"/>
                  </a:cubicBezTo>
                  <a:lnTo>
                    <a:pt x="320104" y="248682"/>
                  </a:lnTo>
                  <a:cubicBezTo>
                    <a:pt x="353499" y="248682"/>
                    <a:pt x="382270" y="220851"/>
                    <a:pt x="382270" y="186511"/>
                  </a:cubicBezTo>
                  <a:cubicBezTo>
                    <a:pt x="382270" y="87233"/>
                    <a:pt x="301552" y="29"/>
                    <a:pt x="19577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307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Q4AAHcaAACvDgAA7BoAAAAAAAAmAAAACAAAAP//////////"/>
                </a:ext>
              </a:extLst>
            </p:cNvSpPr>
            <p:nvPr/>
          </p:nvSpPr>
          <p:spPr>
            <a:xfrm>
              <a:off x="2301875" y="4302125"/>
              <a:ext cx="85090" cy="74295"/>
            </a:xfrm>
            <a:custGeom>
              <a:avLst/>
              <a:gdLst/>
              <a:ahLst/>
              <a:cxnLst/>
              <a:rect l="0" t="0" r="85090" b="74295"/>
              <a:pathLst>
                <a:path w="85090" h="74295">
                  <a:moveTo>
                    <a:pt x="41620" y="23901"/>
                  </a:moveTo>
                  <a:cubicBezTo>
                    <a:pt x="49017" y="23901"/>
                    <a:pt x="54564" y="29464"/>
                    <a:pt x="54564" y="36882"/>
                  </a:cubicBezTo>
                  <a:cubicBezTo>
                    <a:pt x="54564" y="43387"/>
                    <a:pt x="49017" y="48951"/>
                    <a:pt x="41620" y="48951"/>
                  </a:cubicBezTo>
                  <a:cubicBezTo>
                    <a:pt x="35163" y="48951"/>
                    <a:pt x="29616" y="43387"/>
                    <a:pt x="29616" y="36882"/>
                  </a:cubicBezTo>
                  <a:cubicBezTo>
                    <a:pt x="29616" y="29464"/>
                    <a:pt x="35163" y="23901"/>
                    <a:pt x="41620" y="23901"/>
                  </a:cubicBezTo>
                  <a:close/>
                  <a:moveTo>
                    <a:pt x="41239" y="0"/>
                  </a:moveTo>
                  <a:cubicBezTo>
                    <a:pt x="36689" y="0"/>
                    <a:pt x="32111" y="824"/>
                    <a:pt x="27767" y="2590"/>
                  </a:cubicBezTo>
                  <a:cubicBezTo>
                    <a:pt x="9275" y="10920"/>
                    <a:pt x="0" y="33173"/>
                    <a:pt x="8336" y="51718"/>
                  </a:cubicBezTo>
                  <a:cubicBezTo>
                    <a:pt x="14558" y="65611"/>
                    <a:pt x="28559" y="74295"/>
                    <a:pt x="42941" y="74295"/>
                  </a:cubicBezTo>
                  <a:cubicBezTo>
                    <a:pt x="47784" y="74295"/>
                    <a:pt x="52686" y="73294"/>
                    <a:pt x="57353" y="71204"/>
                  </a:cubicBezTo>
                  <a:cubicBezTo>
                    <a:pt x="75844" y="62844"/>
                    <a:pt x="85090" y="40591"/>
                    <a:pt x="76754" y="22047"/>
                  </a:cubicBezTo>
                  <a:cubicBezTo>
                    <a:pt x="70414" y="8595"/>
                    <a:pt x="55973" y="0"/>
                    <a:pt x="412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307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A0AAAEaAAA6DgAAdhoAAAAAAAAmAAAACAAAAP//////////"/>
                </a:ext>
              </a:extLst>
            </p:cNvSpPr>
            <p:nvPr/>
          </p:nvSpPr>
          <p:spPr>
            <a:xfrm>
              <a:off x="2227580" y="4227195"/>
              <a:ext cx="85090" cy="74295"/>
            </a:xfrm>
            <a:custGeom>
              <a:avLst/>
              <a:gdLst/>
              <a:ahLst/>
              <a:cxnLst/>
              <a:rect l="0" t="0" r="85090" b="74295"/>
              <a:pathLst>
                <a:path w="85090" h="74295">
                  <a:moveTo>
                    <a:pt x="41620" y="24666"/>
                  </a:moveTo>
                  <a:cubicBezTo>
                    <a:pt x="49017" y="24666"/>
                    <a:pt x="54564" y="30249"/>
                    <a:pt x="54564" y="37694"/>
                  </a:cubicBezTo>
                  <a:cubicBezTo>
                    <a:pt x="54564" y="44192"/>
                    <a:pt x="49017" y="49776"/>
                    <a:pt x="41620" y="49776"/>
                  </a:cubicBezTo>
                  <a:cubicBezTo>
                    <a:pt x="35134" y="49776"/>
                    <a:pt x="29586" y="44192"/>
                    <a:pt x="29586" y="37694"/>
                  </a:cubicBezTo>
                  <a:cubicBezTo>
                    <a:pt x="29586" y="30249"/>
                    <a:pt x="35134" y="24666"/>
                    <a:pt x="41620" y="24666"/>
                  </a:cubicBezTo>
                  <a:close/>
                  <a:moveTo>
                    <a:pt x="41415" y="0"/>
                  </a:moveTo>
                  <a:cubicBezTo>
                    <a:pt x="36807" y="0"/>
                    <a:pt x="32169" y="768"/>
                    <a:pt x="27737" y="2333"/>
                  </a:cubicBezTo>
                  <a:cubicBezTo>
                    <a:pt x="9246" y="10693"/>
                    <a:pt x="0" y="33026"/>
                    <a:pt x="8336" y="51637"/>
                  </a:cubicBezTo>
                  <a:cubicBezTo>
                    <a:pt x="14558" y="65580"/>
                    <a:pt x="28530" y="74295"/>
                    <a:pt x="42941" y="74295"/>
                  </a:cubicBezTo>
                  <a:cubicBezTo>
                    <a:pt x="47784" y="74295"/>
                    <a:pt x="52686" y="73290"/>
                    <a:pt x="57323" y="71193"/>
                  </a:cubicBezTo>
                  <a:cubicBezTo>
                    <a:pt x="75815" y="62803"/>
                    <a:pt x="85090" y="40470"/>
                    <a:pt x="76754" y="21860"/>
                  </a:cubicBezTo>
                  <a:cubicBezTo>
                    <a:pt x="70414" y="7710"/>
                    <a:pt x="56061" y="0"/>
                    <a:pt x="4141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307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w0AAGUZAABgDgAA2RkAAAAAAAAmAAAACAAAAP//////////"/>
                </a:ext>
              </a:extLst>
            </p:cNvSpPr>
            <p:nvPr/>
          </p:nvSpPr>
          <p:spPr>
            <a:xfrm>
              <a:off x="2252345" y="4128135"/>
              <a:ext cx="84455" cy="73660"/>
            </a:xfrm>
            <a:custGeom>
              <a:avLst/>
              <a:gdLst/>
              <a:ahLst/>
              <a:cxnLst/>
              <a:rect l="0" t="0" r="84455" b="73660"/>
              <a:pathLst>
                <a:path w="84455" h="73660">
                  <a:moveTo>
                    <a:pt x="41756" y="23409"/>
                  </a:moveTo>
                  <a:cubicBezTo>
                    <a:pt x="48264" y="23409"/>
                    <a:pt x="53829" y="29892"/>
                    <a:pt x="53829" y="36346"/>
                  </a:cubicBezTo>
                  <a:cubicBezTo>
                    <a:pt x="53829" y="42829"/>
                    <a:pt x="48264" y="49283"/>
                    <a:pt x="41756" y="49283"/>
                  </a:cubicBezTo>
                  <a:cubicBezTo>
                    <a:pt x="34335" y="49283"/>
                    <a:pt x="28770" y="42829"/>
                    <a:pt x="28770" y="36346"/>
                  </a:cubicBezTo>
                  <a:cubicBezTo>
                    <a:pt x="29712" y="29892"/>
                    <a:pt x="34335" y="23409"/>
                    <a:pt x="41756" y="23409"/>
                  </a:cubicBezTo>
                  <a:close/>
                  <a:moveTo>
                    <a:pt x="42139" y="0"/>
                  </a:moveTo>
                  <a:cubicBezTo>
                    <a:pt x="37368" y="0"/>
                    <a:pt x="32539" y="997"/>
                    <a:pt x="27857" y="3080"/>
                  </a:cubicBezTo>
                  <a:cubicBezTo>
                    <a:pt x="9305" y="11411"/>
                    <a:pt x="29" y="32650"/>
                    <a:pt x="7450" y="51131"/>
                  </a:cubicBezTo>
                  <a:cubicBezTo>
                    <a:pt x="13899" y="65446"/>
                    <a:pt x="28681" y="73660"/>
                    <a:pt x="43611" y="73660"/>
                  </a:cubicBezTo>
                  <a:cubicBezTo>
                    <a:pt x="47999" y="73660"/>
                    <a:pt x="52416" y="72956"/>
                    <a:pt x="56627" y="71460"/>
                  </a:cubicBezTo>
                  <a:cubicBezTo>
                    <a:pt x="75179" y="63158"/>
                    <a:pt x="84455" y="40981"/>
                    <a:pt x="76091" y="22500"/>
                  </a:cubicBezTo>
                  <a:cubicBezTo>
                    <a:pt x="69849" y="8654"/>
                    <a:pt x="56332" y="0"/>
                    <a:pt x="421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308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A4AAD0ZAAD9DgAAshkAAAAAAAAmAAAACAAAAP//////////"/>
                </a:ext>
              </a:extLst>
            </p:cNvSpPr>
            <p:nvPr/>
          </p:nvSpPr>
          <p:spPr>
            <a:xfrm>
              <a:off x="2352040" y="4102735"/>
              <a:ext cx="84455" cy="74295"/>
            </a:xfrm>
            <a:custGeom>
              <a:avLst/>
              <a:gdLst/>
              <a:ahLst/>
              <a:cxnLst/>
              <a:rect l="0" t="0" r="84455" b="74295"/>
              <a:pathLst>
                <a:path w="84455" h="74295">
                  <a:moveTo>
                    <a:pt x="41756" y="24833"/>
                  </a:moveTo>
                  <a:cubicBezTo>
                    <a:pt x="49206" y="24833"/>
                    <a:pt x="54772" y="30394"/>
                    <a:pt x="54772" y="37809"/>
                  </a:cubicBezTo>
                  <a:cubicBezTo>
                    <a:pt x="54772" y="44312"/>
                    <a:pt x="49206" y="50785"/>
                    <a:pt x="41756" y="50785"/>
                  </a:cubicBezTo>
                  <a:cubicBezTo>
                    <a:pt x="35277" y="50785"/>
                    <a:pt x="28770" y="44312"/>
                    <a:pt x="28770" y="37809"/>
                  </a:cubicBezTo>
                  <a:cubicBezTo>
                    <a:pt x="28770" y="30394"/>
                    <a:pt x="35277" y="24833"/>
                    <a:pt x="41756" y="24833"/>
                  </a:cubicBezTo>
                  <a:close/>
                  <a:moveTo>
                    <a:pt x="41285" y="29"/>
                  </a:moveTo>
                  <a:cubicBezTo>
                    <a:pt x="36750" y="29"/>
                    <a:pt x="32215" y="853"/>
                    <a:pt x="27857" y="2589"/>
                  </a:cubicBezTo>
                  <a:cubicBezTo>
                    <a:pt x="9305" y="10945"/>
                    <a:pt x="29" y="33190"/>
                    <a:pt x="8363" y="51726"/>
                  </a:cubicBezTo>
                  <a:cubicBezTo>
                    <a:pt x="14605" y="65585"/>
                    <a:pt x="28122" y="74265"/>
                    <a:pt x="42315" y="74265"/>
                  </a:cubicBezTo>
                  <a:cubicBezTo>
                    <a:pt x="47086" y="74265"/>
                    <a:pt x="51945" y="73294"/>
                    <a:pt x="56627" y="71176"/>
                  </a:cubicBezTo>
                  <a:cubicBezTo>
                    <a:pt x="75179" y="62849"/>
                    <a:pt x="84455" y="41516"/>
                    <a:pt x="77034" y="22979"/>
                  </a:cubicBezTo>
                  <a:cubicBezTo>
                    <a:pt x="70644" y="8797"/>
                    <a:pt x="56097" y="29"/>
                    <a:pt x="4128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86" name="Google Shape;1308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8AABAIAAD2EQAAXAoAABAAAAAmAAAACAAAAP//////////"/>
              </a:ext>
            </a:extLst>
          </p:cNvSpPr>
          <p:nvPr/>
        </p:nvSpPr>
        <p:spPr>
          <a:xfrm>
            <a:off x="2541905" y="1310640"/>
            <a:ext cx="377825" cy="373380"/>
          </a:xfrm>
          <a:custGeom>
            <a:avLst/>
            <a:gdLst/>
            <a:ahLst/>
            <a:cxnLst/>
            <a:rect l="0" t="0" r="377825" b="373380"/>
            <a:pathLst>
              <a:path w="377825" h="373380">
                <a:moveTo>
                  <a:pt x="236158" y="30348"/>
                </a:moveTo>
                <a:lnTo>
                  <a:pt x="348198" y="142388"/>
                </a:lnTo>
                <a:lnTo>
                  <a:pt x="219494" y="271092"/>
                </a:lnTo>
                <a:lnTo>
                  <a:pt x="107425" y="159023"/>
                </a:lnTo>
                <a:lnTo>
                  <a:pt x="236158" y="30290"/>
                </a:lnTo>
                <a:close/>
                <a:moveTo>
                  <a:pt x="89849" y="175795"/>
                </a:moveTo>
                <a:lnTo>
                  <a:pt x="201888" y="287834"/>
                </a:lnTo>
                <a:lnTo>
                  <a:pt x="144487" y="346267"/>
                </a:lnTo>
                <a:cubicBezTo>
                  <a:pt x="142165" y="348590"/>
                  <a:pt x="138932" y="349737"/>
                  <a:pt x="135670" y="349737"/>
                </a:cubicBezTo>
                <a:cubicBezTo>
                  <a:pt x="132437" y="349737"/>
                  <a:pt x="129204" y="348590"/>
                  <a:pt x="126882" y="346267"/>
                </a:cubicBezTo>
                <a:lnTo>
                  <a:pt x="32447" y="250841"/>
                </a:lnTo>
                <a:cubicBezTo>
                  <a:pt x="27804" y="246195"/>
                  <a:pt x="27804" y="238784"/>
                  <a:pt x="32447" y="234168"/>
                </a:cubicBezTo>
                <a:lnTo>
                  <a:pt x="89849" y="175795"/>
                </a:lnTo>
                <a:close/>
                <a:moveTo>
                  <a:pt x="234748" y="0"/>
                </a:moveTo>
                <a:cubicBezTo>
                  <a:pt x="231515" y="0"/>
                  <a:pt x="228282" y="1147"/>
                  <a:pt x="225960" y="3470"/>
                </a:cubicBezTo>
                <a:lnTo>
                  <a:pt x="12990" y="216440"/>
                </a:lnTo>
                <a:cubicBezTo>
                  <a:pt x="29" y="230462"/>
                  <a:pt x="29" y="253635"/>
                  <a:pt x="12990" y="268456"/>
                </a:cubicBezTo>
                <a:lnTo>
                  <a:pt x="108365" y="363831"/>
                </a:lnTo>
                <a:cubicBezTo>
                  <a:pt x="115302" y="369881"/>
                  <a:pt x="124560" y="373380"/>
                  <a:pt x="133936" y="373380"/>
                </a:cubicBezTo>
                <a:cubicBezTo>
                  <a:pt x="143311" y="373380"/>
                  <a:pt x="152805" y="369881"/>
                  <a:pt x="160211" y="362941"/>
                </a:cubicBezTo>
                <a:lnTo>
                  <a:pt x="373181" y="149971"/>
                </a:lnTo>
                <a:cubicBezTo>
                  <a:pt x="377825" y="146153"/>
                  <a:pt x="377825" y="137801"/>
                  <a:pt x="373181" y="133184"/>
                </a:cubicBezTo>
                <a:lnTo>
                  <a:pt x="243565" y="3568"/>
                </a:lnTo>
                <a:cubicBezTo>
                  <a:pt x="241243" y="1147"/>
                  <a:pt x="238010" y="0"/>
                  <a:pt x="2347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87" name="Google Shape;13082;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YPAABRCwAAIhIAAB8NAAAQAAAAJgAAAAgAAAD/////AAAAAA=="/>
              </a:ext>
            </a:extLst>
          </p:cNvGrpSpPr>
          <p:nvPr/>
        </p:nvGrpSpPr>
        <p:grpSpPr>
          <a:xfrm>
            <a:off x="2574290" y="1839595"/>
            <a:ext cx="373380" cy="293370"/>
            <a:chOff x="2574290" y="1839595"/>
            <a:chExt cx="373380" cy="293370"/>
          </a:xfrm>
        </p:grpSpPr>
        <p:sp>
          <p:nvSpPr>
            <p:cNvPr id="89" name="Google Shape;1308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g8AAFELAAAiEgAAHw0AAAAAAAAmAAAACAAAAP//////////"/>
                </a:ext>
              </a:extLst>
            </p:cNvSpPr>
            <p:nvPr/>
          </p:nvSpPr>
          <p:spPr>
            <a:xfrm>
              <a:off x="2574290" y="1839595"/>
              <a:ext cx="373380" cy="293370"/>
            </a:xfrm>
            <a:custGeom>
              <a:avLst/>
              <a:gdLst/>
              <a:ahLst/>
              <a:cxnLst/>
              <a:rect l="0" t="0" r="373380" b="293370"/>
              <a:pathLst>
                <a:path w="373380" h="293370">
                  <a:moveTo>
                    <a:pt x="310390" y="25076"/>
                  </a:moveTo>
                  <a:cubicBezTo>
                    <a:pt x="317801" y="25076"/>
                    <a:pt x="322418" y="30645"/>
                    <a:pt x="322418" y="38071"/>
                  </a:cubicBezTo>
                  <a:lnTo>
                    <a:pt x="322418" y="220970"/>
                  </a:lnTo>
                  <a:lnTo>
                    <a:pt x="46345" y="220970"/>
                  </a:lnTo>
                  <a:lnTo>
                    <a:pt x="46345" y="38071"/>
                  </a:lnTo>
                  <a:lnTo>
                    <a:pt x="47257" y="38071"/>
                  </a:lnTo>
                  <a:cubicBezTo>
                    <a:pt x="47257" y="30645"/>
                    <a:pt x="53756" y="25990"/>
                    <a:pt x="59314" y="25076"/>
                  </a:cubicBezTo>
                  <a:close/>
                  <a:moveTo>
                    <a:pt x="250165" y="244161"/>
                  </a:moveTo>
                  <a:lnTo>
                    <a:pt x="250165" y="257155"/>
                  </a:lnTo>
                  <a:cubicBezTo>
                    <a:pt x="250165" y="262784"/>
                    <a:pt x="253870" y="267351"/>
                    <a:pt x="258105" y="269237"/>
                  </a:cubicBezTo>
                  <a:lnTo>
                    <a:pt x="35230" y="269237"/>
                  </a:lnTo>
                  <a:cubicBezTo>
                    <a:pt x="29672" y="269237"/>
                    <a:pt x="25025" y="265524"/>
                    <a:pt x="23173" y="260868"/>
                  </a:cubicBezTo>
                  <a:cubicBezTo>
                    <a:pt x="22261" y="258098"/>
                    <a:pt x="23173" y="258098"/>
                    <a:pt x="23173" y="244161"/>
                  </a:cubicBezTo>
                  <a:close/>
                  <a:moveTo>
                    <a:pt x="298333" y="244161"/>
                  </a:moveTo>
                  <a:lnTo>
                    <a:pt x="298333" y="257155"/>
                  </a:lnTo>
                  <a:cubicBezTo>
                    <a:pt x="298333" y="262784"/>
                    <a:pt x="301539" y="267351"/>
                    <a:pt x="305891" y="269237"/>
                  </a:cubicBezTo>
                  <a:lnTo>
                    <a:pt x="266162" y="269237"/>
                  </a:lnTo>
                  <a:cubicBezTo>
                    <a:pt x="270132" y="267351"/>
                    <a:pt x="273308" y="262784"/>
                    <a:pt x="273308" y="257155"/>
                  </a:cubicBezTo>
                  <a:lnTo>
                    <a:pt x="273308" y="244161"/>
                  </a:lnTo>
                  <a:close/>
                  <a:moveTo>
                    <a:pt x="346502" y="244161"/>
                  </a:moveTo>
                  <a:lnTo>
                    <a:pt x="346502" y="257155"/>
                  </a:lnTo>
                  <a:cubicBezTo>
                    <a:pt x="347443" y="264581"/>
                    <a:pt x="341885" y="269237"/>
                    <a:pt x="334475" y="269237"/>
                  </a:cubicBezTo>
                  <a:lnTo>
                    <a:pt x="315242" y="269237"/>
                  </a:lnTo>
                  <a:cubicBezTo>
                    <a:pt x="319771" y="267351"/>
                    <a:pt x="322418" y="262784"/>
                    <a:pt x="322418" y="257155"/>
                  </a:cubicBezTo>
                  <a:lnTo>
                    <a:pt x="322418" y="244161"/>
                  </a:lnTo>
                  <a:close/>
                  <a:moveTo>
                    <a:pt x="60225" y="0"/>
                  </a:moveTo>
                  <a:cubicBezTo>
                    <a:pt x="40787" y="0"/>
                    <a:pt x="23173" y="15794"/>
                    <a:pt x="24114" y="37157"/>
                  </a:cubicBezTo>
                  <a:lnTo>
                    <a:pt x="24114" y="220028"/>
                  </a:lnTo>
                  <a:lnTo>
                    <a:pt x="10204" y="220028"/>
                  </a:lnTo>
                  <a:cubicBezTo>
                    <a:pt x="4646" y="220028"/>
                    <a:pt x="0" y="224683"/>
                    <a:pt x="0" y="230252"/>
                  </a:cubicBezTo>
                  <a:lnTo>
                    <a:pt x="0" y="256242"/>
                  </a:lnTo>
                  <a:cubicBezTo>
                    <a:pt x="0" y="275719"/>
                    <a:pt x="16703" y="293370"/>
                    <a:pt x="36141" y="293370"/>
                  </a:cubicBezTo>
                  <a:lnTo>
                    <a:pt x="336327" y="293370"/>
                  </a:lnTo>
                  <a:cubicBezTo>
                    <a:pt x="355765" y="293370"/>
                    <a:pt x="373380" y="276662"/>
                    <a:pt x="373380" y="256242"/>
                  </a:cubicBezTo>
                  <a:lnTo>
                    <a:pt x="373380" y="232109"/>
                  </a:lnTo>
                  <a:cubicBezTo>
                    <a:pt x="371527" y="225597"/>
                    <a:pt x="365969" y="220028"/>
                    <a:pt x="359471" y="220028"/>
                  </a:cubicBezTo>
                  <a:lnTo>
                    <a:pt x="347443" y="220028"/>
                  </a:lnTo>
                  <a:lnTo>
                    <a:pt x="347443" y="37157"/>
                  </a:lnTo>
                  <a:cubicBezTo>
                    <a:pt x="347443" y="16708"/>
                    <a:pt x="331681" y="0"/>
                    <a:pt x="3113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308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RAAAKALAABkEQAAXwwAAAAAAAAmAAAACAAAAP//////////"/>
                </a:ext>
              </a:extLst>
            </p:cNvSpPr>
            <p:nvPr/>
          </p:nvSpPr>
          <p:spPr>
            <a:xfrm>
              <a:off x="2700655" y="1889760"/>
              <a:ext cx="126365" cy="121285"/>
            </a:xfrm>
            <a:custGeom>
              <a:avLst/>
              <a:gdLst/>
              <a:ahLst/>
              <a:cxnLst/>
              <a:rect l="0" t="0" r="126365" b="121285"/>
              <a:pathLst>
                <a:path w="126365" h="121285">
                  <a:moveTo>
                    <a:pt x="33722" y="30549"/>
                  </a:moveTo>
                  <a:lnTo>
                    <a:pt x="65211" y="40772"/>
                  </a:lnTo>
                  <a:lnTo>
                    <a:pt x="43895" y="62088"/>
                  </a:lnTo>
                  <a:lnTo>
                    <a:pt x="33722" y="30549"/>
                  </a:lnTo>
                  <a:close/>
                  <a:moveTo>
                    <a:pt x="13700" y="29"/>
                  </a:moveTo>
                  <a:cubicBezTo>
                    <a:pt x="6144" y="29"/>
                    <a:pt x="29" y="7865"/>
                    <a:pt x="3145" y="15701"/>
                  </a:cubicBezTo>
                  <a:lnTo>
                    <a:pt x="27225" y="89026"/>
                  </a:lnTo>
                  <a:cubicBezTo>
                    <a:pt x="29018" y="93799"/>
                    <a:pt x="34222" y="97010"/>
                    <a:pt x="39426" y="97010"/>
                  </a:cubicBezTo>
                  <a:cubicBezTo>
                    <a:pt x="42366" y="97010"/>
                    <a:pt x="45277" y="96008"/>
                    <a:pt x="47600" y="93681"/>
                  </a:cubicBezTo>
                  <a:lnTo>
                    <a:pt x="63358" y="76977"/>
                  </a:lnTo>
                  <a:lnTo>
                    <a:pt x="104108" y="117727"/>
                  </a:lnTo>
                  <a:cubicBezTo>
                    <a:pt x="106431" y="120106"/>
                    <a:pt x="109665" y="121285"/>
                    <a:pt x="112899" y="121285"/>
                  </a:cubicBezTo>
                  <a:cubicBezTo>
                    <a:pt x="116162" y="121285"/>
                    <a:pt x="119396" y="120106"/>
                    <a:pt x="121719" y="117808"/>
                  </a:cubicBezTo>
                  <a:cubicBezTo>
                    <a:pt x="126335" y="113154"/>
                    <a:pt x="126335" y="104817"/>
                    <a:pt x="121719" y="100162"/>
                  </a:cubicBezTo>
                  <a:lnTo>
                    <a:pt x="80029" y="61187"/>
                  </a:lnTo>
                  <a:lnTo>
                    <a:pt x="95788" y="44483"/>
                  </a:lnTo>
                  <a:cubicBezTo>
                    <a:pt x="103197" y="37973"/>
                    <a:pt x="99492" y="26837"/>
                    <a:pt x="91142" y="24981"/>
                  </a:cubicBezTo>
                  <a:lnTo>
                    <a:pt x="17963" y="854"/>
                  </a:lnTo>
                  <a:cubicBezTo>
                    <a:pt x="16523" y="294"/>
                    <a:pt x="15112" y="29"/>
                    <a:pt x="1370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0" name="Google Shape;13085;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EPAAB9DQAAIBIAAMoPAAAQAAAAJgAAAAgAAAD/////AAAAAA=="/>
              </a:ext>
            </a:extLst>
          </p:cNvGrpSpPr>
          <p:nvPr/>
        </p:nvGrpSpPr>
        <p:grpSpPr>
          <a:xfrm>
            <a:off x="2571115" y="2192655"/>
            <a:ext cx="375285" cy="374015"/>
            <a:chOff x="2571115" y="2192655"/>
            <a:chExt cx="375285" cy="374015"/>
          </a:xfrm>
        </p:grpSpPr>
        <p:sp>
          <p:nvSpPr>
            <p:cNvPr id="93" name="Google Shape;1308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Q8AAH0NAAAgEgAAyg8AAAAAAAAmAAAACAAAAP//////////"/>
                </a:ext>
              </a:extLst>
            </p:cNvSpPr>
            <p:nvPr/>
          </p:nvSpPr>
          <p:spPr>
            <a:xfrm>
              <a:off x="2571115" y="2192655"/>
              <a:ext cx="375285" cy="374015"/>
            </a:xfrm>
            <a:custGeom>
              <a:avLst/>
              <a:gdLst/>
              <a:ahLst/>
              <a:cxnLst/>
              <a:rect l="0" t="0" r="375285" b="374015"/>
              <a:pathLst>
                <a:path w="375285" h="374015">
                  <a:moveTo>
                    <a:pt x="183466" y="74255"/>
                  </a:moveTo>
                  <a:lnTo>
                    <a:pt x="301169" y="153134"/>
                  </a:lnTo>
                  <a:lnTo>
                    <a:pt x="301169" y="348006"/>
                  </a:lnTo>
                  <a:lnTo>
                    <a:pt x="74145" y="348006"/>
                  </a:lnTo>
                  <a:lnTo>
                    <a:pt x="74145" y="153134"/>
                  </a:lnTo>
                  <a:lnTo>
                    <a:pt x="183466" y="74255"/>
                  </a:lnTo>
                  <a:close/>
                  <a:moveTo>
                    <a:pt x="184407" y="29"/>
                  </a:moveTo>
                  <a:cubicBezTo>
                    <a:pt x="177907" y="29"/>
                    <a:pt x="172348" y="5596"/>
                    <a:pt x="172348" y="11163"/>
                  </a:cubicBezTo>
                  <a:lnTo>
                    <a:pt x="172348" y="54756"/>
                  </a:lnTo>
                  <a:lnTo>
                    <a:pt x="55616" y="138289"/>
                  </a:lnTo>
                  <a:lnTo>
                    <a:pt x="6499" y="172633"/>
                  </a:lnTo>
                  <a:cubicBezTo>
                    <a:pt x="941" y="176344"/>
                    <a:pt x="0" y="184680"/>
                    <a:pt x="4646" y="190247"/>
                  </a:cubicBezTo>
                  <a:cubicBezTo>
                    <a:pt x="6735" y="193399"/>
                    <a:pt x="10058" y="195078"/>
                    <a:pt x="13705" y="195078"/>
                  </a:cubicBezTo>
                  <a:cubicBezTo>
                    <a:pt x="16470" y="195078"/>
                    <a:pt x="19440" y="194106"/>
                    <a:pt x="22264" y="192103"/>
                  </a:cubicBezTo>
                  <a:lnTo>
                    <a:pt x="50969" y="171691"/>
                  </a:lnTo>
                  <a:lnTo>
                    <a:pt x="50969" y="361938"/>
                  </a:lnTo>
                  <a:cubicBezTo>
                    <a:pt x="50969" y="368418"/>
                    <a:pt x="56528" y="373985"/>
                    <a:pt x="62086" y="373985"/>
                  </a:cubicBezTo>
                  <a:lnTo>
                    <a:pt x="313198" y="373985"/>
                  </a:lnTo>
                  <a:cubicBezTo>
                    <a:pt x="320609" y="373985"/>
                    <a:pt x="325256" y="368418"/>
                    <a:pt x="325256" y="361938"/>
                  </a:cubicBezTo>
                  <a:lnTo>
                    <a:pt x="325256" y="170777"/>
                  </a:lnTo>
                  <a:lnTo>
                    <a:pt x="353961" y="191190"/>
                  </a:lnTo>
                  <a:cubicBezTo>
                    <a:pt x="356285" y="192721"/>
                    <a:pt x="358932" y="193458"/>
                    <a:pt x="361579" y="193458"/>
                  </a:cubicBezTo>
                  <a:cubicBezTo>
                    <a:pt x="365226" y="193458"/>
                    <a:pt x="368873" y="192014"/>
                    <a:pt x="371579" y="189334"/>
                  </a:cubicBezTo>
                  <a:cubicBezTo>
                    <a:pt x="375285" y="182824"/>
                    <a:pt x="373432" y="176344"/>
                    <a:pt x="369726" y="171691"/>
                  </a:cubicBezTo>
                  <a:lnTo>
                    <a:pt x="320609" y="136433"/>
                  </a:lnTo>
                  <a:cubicBezTo>
                    <a:pt x="320609" y="136433"/>
                    <a:pt x="196436" y="52900"/>
                    <a:pt x="195524" y="52900"/>
                  </a:cubicBezTo>
                  <a:lnTo>
                    <a:pt x="195524" y="11163"/>
                  </a:lnTo>
                  <a:cubicBezTo>
                    <a:pt x="195524" y="4653"/>
                    <a:pt x="189965" y="29"/>
                    <a:pt x="18440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1308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hAAAHAOAACAEQAAfQ8AAAAAAAAmAAAACAAAAP//////////"/>
                </a:ext>
              </a:extLst>
            </p:cNvSpPr>
            <p:nvPr/>
          </p:nvSpPr>
          <p:spPr>
            <a:xfrm>
              <a:off x="2665730" y="2346960"/>
              <a:ext cx="179070" cy="170815"/>
            </a:xfrm>
            <a:custGeom>
              <a:avLst/>
              <a:gdLst/>
              <a:ahLst/>
              <a:cxnLst/>
              <a:rect l="0" t="0" r="179070" b="170815"/>
              <a:pathLst>
                <a:path w="179070" h="170815">
                  <a:moveTo>
                    <a:pt x="89800" y="23034"/>
                  </a:moveTo>
                  <a:cubicBezTo>
                    <a:pt x="97897" y="23034"/>
                    <a:pt x="106170" y="24595"/>
                    <a:pt x="114120" y="27894"/>
                  </a:cubicBezTo>
                  <a:cubicBezTo>
                    <a:pt x="142885" y="41797"/>
                    <a:pt x="157724" y="77056"/>
                    <a:pt x="144740" y="107690"/>
                  </a:cubicBezTo>
                  <a:cubicBezTo>
                    <a:pt x="135465" y="129959"/>
                    <a:pt x="115062" y="144805"/>
                    <a:pt x="89064" y="144805"/>
                  </a:cubicBezTo>
                  <a:cubicBezTo>
                    <a:pt x="45489" y="144805"/>
                    <a:pt x="16723" y="101210"/>
                    <a:pt x="33417" y="60355"/>
                  </a:cubicBezTo>
                  <a:cubicBezTo>
                    <a:pt x="43133" y="36761"/>
                    <a:pt x="65804" y="23034"/>
                    <a:pt x="89800" y="23034"/>
                  </a:cubicBezTo>
                  <a:close/>
                  <a:moveTo>
                    <a:pt x="87386" y="0"/>
                  </a:moveTo>
                  <a:cubicBezTo>
                    <a:pt x="58738" y="0"/>
                    <a:pt x="32976" y="14639"/>
                    <a:pt x="18578" y="37173"/>
                  </a:cubicBezTo>
                  <a:cubicBezTo>
                    <a:pt x="2797" y="61297"/>
                    <a:pt x="29" y="92845"/>
                    <a:pt x="10217" y="118825"/>
                  </a:cubicBezTo>
                  <a:cubicBezTo>
                    <a:pt x="23230" y="149459"/>
                    <a:pt x="54763" y="170785"/>
                    <a:pt x="90006" y="170785"/>
                  </a:cubicBezTo>
                  <a:cubicBezTo>
                    <a:pt x="118772" y="170785"/>
                    <a:pt x="143798" y="156882"/>
                    <a:pt x="160492" y="133671"/>
                  </a:cubicBezTo>
                  <a:cubicBezTo>
                    <a:pt x="176273" y="109546"/>
                    <a:pt x="179041" y="77999"/>
                    <a:pt x="168853" y="52019"/>
                  </a:cubicBezTo>
                  <a:cubicBezTo>
                    <a:pt x="155869" y="21385"/>
                    <a:pt x="124336" y="29"/>
                    <a:pt x="90006" y="29"/>
                  </a:cubicBezTo>
                  <a:cubicBezTo>
                    <a:pt x="89123" y="29"/>
                    <a:pt x="88240" y="0"/>
                    <a:pt x="873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1308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xAAALoOAAApEQAACQ8AAAAAAAAmAAAACAAAAP//////////"/>
                </a:ext>
              </a:extLst>
            </p:cNvSpPr>
            <p:nvPr/>
          </p:nvSpPr>
          <p:spPr>
            <a:xfrm>
              <a:off x="2742565" y="2393950"/>
              <a:ext cx="46990" cy="50165"/>
            </a:xfrm>
            <a:custGeom>
              <a:avLst/>
              <a:gdLst/>
              <a:ahLst/>
              <a:cxnLst/>
              <a:rect l="0" t="0" r="46990" b="50165"/>
              <a:pathLst>
                <a:path w="46990" h="50165">
                  <a:moveTo>
                    <a:pt x="11075" y="0"/>
                  </a:moveTo>
                  <a:cubicBezTo>
                    <a:pt x="5552" y="0"/>
                    <a:pt x="29" y="6513"/>
                    <a:pt x="29" y="12998"/>
                  </a:cubicBezTo>
                  <a:lnTo>
                    <a:pt x="29" y="37137"/>
                  </a:lnTo>
                  <a:cubicBezTo>
                    <a:pt x="29" y="44564"/>
                    <a:pt x="5552" y="50135"/>
                    <a:pt x="11075" y="50135"/>
                  </a:cubicBezTo>
                  <a:lnTo>
                    <a:pt x="35944" y="50135"/>
                  </a:lnTo>
                  <a:cubicBezTo>
                    <a:pt x="42373" y="50135"/>
                    <a:pt x="46990" y="44564"/>
                    <a:pt x="46990" y="37137"/>
                  </a:cubicBezTo>
                  <a:cubicBezTo>
                    <a:pt x="46990" y="30653"/>
                    <a:pt x="41467" y="25082"/>
                    <a:pt x="35944" y="25082"/>
                  </a:cubicBezTo>
                  <a:lnTo>
                    <a:pt x="23027" y="25082"/>
                  </a:lnTo>
                  <a:lnTo>
                    <a:pt x="23027" y="12084"/>
                  </a:lnTo>
                  <a:cubicBezTo>
                    <a:pt x="23027" y="4656"/>
                    <a:pt x="16598" y="0"/>
                    <a:pt x="1107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4" name="Google Shape;13089;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QIAACGEAAALwoAANUSAAAQAAAAJgAAAAgAAAD/////AAAAAA=="/>
              </a:ext>
            </a:extLst>
          </p:cNvGrpSpPr>
          <p:nvPr/>
        </p:nvGrpSpPr>
        <p:grpSpPr>
          <a:xfrm>
            <a:off x="1313180" y="2686050"/>
            <a:ext cx="342265" cy="375285"/>
            <a:chOff x="1313180" y="2686050"/>
            <a:chExt cx="342265" cy="375285"/>
          </a:xfrm>
        </p:grpSpPr>
        <p:sp>
          <p:nvSpPr>
            <p:cNvPr id="96" name="Google Shape;1309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AAMcRAABICQAAFBIAAAAAAAAmAAAACAAAAP//////////"/>
                </a:ext>
              </a:extLst>
            </p:cNvSpPr>
            <p:nvPr/>
          </p:nvSpPr>
          <p:spPr>
            <a:xfrm>
              <a:off x="1460500" y="2889885"/>
              <a:ext cx="48260" cy="48895"/>
            </a:xfrm>
            <a:custGeom>
              <a:avLst/>
              <a:gdLst/>
              <a:ahLst/>
              <a:cxnLst/>
              <a:rect l="0" t="0" r="48260" b="48895"/>
              <a:pathLst>
                <a:path w="48260" h="48895">
                  <a:moveTo>
                    <a:pt x="24145" y="29"/>
                  </a:moveTo>
                  <a:cubicBezTo>
                    <a:pt x="11160" y="29"/>
                    <a:pt x="29" y="11089"/>
                    <a:pt x="29" y="24930"/>
                  </a:cubicBezTo>
                  <a:cubicBezTo>
                    <a:pt x="29" y="37834"/>
                    <a:pt x="11160" y="48895"/>
                    <a:pt x="24145" y="48895"/>
                  </a:cubicBezTo>
                  <a:cubicBezTo>
                    <a:pt x="37130" y="48895"/>
                    <a:pt x="48260" y="37834"/>
                    <a:pt x="48260" y="24930"/>
                  </a:cubicBezTo>
                  <a:cubicBezTo>
                    <a:pt x="48260" y="11089"/>
                    <a:pt x="37130" y="29"/>
                    <a:pt x="2414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309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AgAAIYQAAAvCgAA1RIAAAAAAAAmAAAACAAAAP//////////"/>
                </a:ext>
              </a:extLst>
            </p:cNvSpPr>
            <p:nvPr/>
          </p:nvSpPr>
          <p:spPr>
            <a:xfrm>
              <a:off x="1313180" y="2686050"/>
              <a:ext cx="342265" cy="375285"/>
            </a:xfrm>
            <a:custGeom>
              <a:avLst/>
              <a:gdLst/>
              <a:ahLst/>
              <a:cxnLst/>
              <a:rect l="0" t="0" r="342265" b="375285"/>
              <a:pathLst>
                <a:path w="342265" h="375285">
                  <a:moveTo>
                    <a:pt x="182731" y="108430"/>
                  </a:moveTo>
                  <a:cubicBezTo>
                    <a:pt x="203133" y="108430"/>
                    <a:pt x="218913" y="124163"/>
                    <a:pt x="218913" y="143632"/>
                  </a:cubicBezTo>
                  <a:lnTo>
                    <a:pt x="218913" y="350258"/>
                  </a:lnTo>
                  <a:lnTo>
                    <a:pt x="122439" y="350258"/>
                  </a:lnTo>
                  <a:lnTo>
                    <a:pt x="122439" y="143632"/>
                  </a:lnTo>
                  <a:cubicBezTo>
                    <a:pt x="122439" y="124163"/>
                    <a:pt x="139131" y="108430"/>
                    <a:pt x="158620" y="108430"/>
                  </a:cubicBezTo>
                  <a:close/>
                  <a:moveTo>
                    <a:pt x="316299" y="26879"/>
                  </a:moveTo>
                  <a:lnTo>
                    <a:pt x="316299" y="115841"/>
                  </a:lnTo>
                  <a:cubicBezTo>
                    <a:pt x="287536" y="129751"/>
                    <a:pt x="268047" y="159395"/>
                    <a:pt x="268047" y="192744"/>
                  </a:cubicBezTo>
                  <a:cubicBezTo>
                    <a:pt x="268047" y="226094"/>
                    <a:pt x="287536" y="254826"/>
                    <a:pt x="316299" y="268707"/>
                  </a:cubicBezTo>
                  <a:cubicBezTo>
                    <a:pt x="317211" y="298351"/>
                    <a:pt x="317211" y="331730"/>
                    <a:pt x="317211" y="350258"/>
                  </a:cubicBezTo>
                  <a:lnTo>
                    <a:pt x="244878" y="350258"/>
                  </a:lnTo>
                  <a:lnTo>
                    <a:pt x="244878" y="143632"/>
                  </a:lnTo>
                  <a:cubicBezTo>
                    <a:pt x="244878" y="110282"/>
                    <a:pt x="217058" y="82491"/>
                    <a:pt x="182731" y="82491"/>
                  </a:cubicBezTo>
                  <a:lnTo>
                    <a:pt x="158620" y="82491"/>
                  </a:lnTo>
                  <a:cubicBezTo>
                    <a:pt x="125236" y="82491"/>
                    <a:pt x="97386" y="110282"/>
                    <a:pt x="97386" y="143632"/>
                  </a:cubicBezTo>
                  <a:lnTo>
                    <a:pt x="97386" y="350258"/>
                  </a:lnTo>
                  <a:lnTo>
                    <a:pt x="24140" y="350258"/>
                  </a:lnTo>
                  <a:lnTo>
                    <a:pt x="24140" y="268707"/>
                  </a:lnTo>
                  <a:cubicBezTo>
                    <a:pt x="64001" y="250180"/>
                    <a:pt x="82548" y="206625"/>
                    <a:pt x="68653" y="165865"/>
                  </a:cubicBezTo>
                  <a:cubicBezTo>
                    <a:pt x="61234" y="143632"/>
                    <a:pt x="45454" y="125104"/>
                    <a:pt x="24140" y="115841"/>
                  </a:cubicBezTo>
                  <a:lnTo>
                    <a:pt x="24140" y="26879"/>
                  </a:lnTo>
                  <a:close/>
                  <a:moveTo>
                    <a:pt x="12982" y="29"/>
                  </a:moveTo>
                  <a:cubicBezTo>
                    <a:pt x="5564" y="29"/>
                    <a:pt x="0" y="6499"/>
                    <a:pt x="0" y="12998"/>
                  </a:cubicBezTo>
                  <a:lnTo>
                    <a:pt x="0" y="123252"/>
                  </a:lnTo>
                  <a:cubicBezTo>
                    <a:pt x="0" y="127898"/>
                    <a:pt x="3709" y="132515"/>
                    <a:pt x="8360" y="134368"/>
                  </a:cubicBezTo>
                  <a:cubicBezTo>
                    <a:pt x="31559" y="142720"/>
                    <a:pt x="48251" y="164953"/>
                    <a:pt x="48251" y="191803"/>
                  </a:cubicBezTo>
                  <a:cubicBezTo>
                    <a:pt x="48251" y="217742"/>
                    <a:pt x="31559" y="240004"/>
                    <a:pt x="8360" y="249268"/>
                  </a:cubicBezTo>
                  <a:cubicBezTo>
                    <a:pt x="3709" y="250180"/>
                    <a:pt x="0" y="254826"/>
                    <a:pt x="0" y="261296"/>
                  </a:cubicBezTo>
                  <a:lnTo>
                    <a:pt x="0" y="363227"/>
                  </a:lnTo>
                  <a:cubicBezTo>
                    <a:pt x="0" y="369697"/>
                    <a:pt x="5564" y="375255"/>
                    <a:pt x="12982" y="375255"/>
                  </a:cubicBezTo>
                  <a:lnTo>
                    <a:pt x="329282" y="375255"/>
                  </a:lnTo>
                  <a:cubicBezTo>
                    <a:pt x="335758" y="375255"/>
                    <a:pt x="340410" y="369697"/>
                    <a:pt x="342265" y="364139"/>
                  </a:cubicBezTo>
                  <a:lnTo>
                    <a:pt x="342265" y="261296"/>
                  </a:lnTo>
                  <a:cubicBezTo>
                    <a:pt x="342265" y="255738"/>
                    <a:pt x="338555" y="251121"/>
                    <a:pt x="333904" y="249268"/>
                  </a:cubicBezTo>
                  <a:cubicBezTo>
                    <a:pt x="310735" y="240916"/>
                    <a:pt x="293100" y="217742"/>
                    <a:pt x="293100" y="191803"/>
                  </a:cubicBezTo>
                  <a:cubicBezTo>
                    <a:pt x="293100" y="164953"/>
                    <a:pt x="310735" y="142720"/>
                    <a:pt x="333904" y="134368"/>
                  </a:cubicBezTo>
                  <a:cubicBezTo>
                    <a:pt x="338555" y="133456"/>
                    <a:pt x="342265" y="128810"/>
                    <a:pt x="342265" y="123252"/>
                  </a:cubicBezTo>
                  <a:lnTo>
                    <a:pt x="342265" y="12998"/>
                  </a:lnTo>
                  <a:cubicBezTo>
                    <a:pt x="342265" y="6499"/>
                    <a:pt x="335758" y="29"/>
                    <a:pt x="32928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97" name="Google Shape;1309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AAAgWAABDCgAAVBgAABAAAAAmAAAACAAAAP//////////"/>
              </a:ext>
            </a:extLst>
          </p:cNvSpPr>
          <p:nvPr/>
        </p:nvSpPr>
        <p:spPr>
          <a:xfrm>
            <a:off x="1296670" y="3581400"/>
            <a:ext cx="371475" cy="373380"/>
          </a:xfrm>
          <a:custGeom>
            <a:avLst/>
            <a:gdLst/>
            <a:ahLst/>
            <a:cxnLst/>
            <a:rect l="0" t="0" r="371475" b="373380"/>
            <a:pathLst>
              <a:path w="371475" h="373380">
                <a:moveTo>
                  <a:pt x="59300" y="25469"/>
                </a:moveTo>
                <a:lnTo>
                  <a:pt x="106547" y="37541"/>
                </a:lnTo>
                <a:cubicBezTo>
                  <a:pt x="107458" y="40338"/>
                  <a:pt x="78763" y="146072"/>
                  <a:pt x="78763" y="146072"/>
                </a:cubicBezTo>
                <a:lnTo>
                  <a:pt x="75059" y="157202"/>
                </a:lnTo>
                <a:lnTo>
                  <a:pt x="27812" y="144217"/>
                </a:lnTo>
                <a:lnTo>
                  <a:pt x="59300" y="25469"/>
                </a:lnTo>
                <a:close/>
                <a:moveTo>
                  <a:pt x="307528" y="143304"/>
                </a:moveTo>
                <a:lnTo>
                  <a:pt x="343662" y="152579"/>
                </a:lnTo>
                <a:lnTo>
                  <a:pt x="337194" y="176694"/>
                </a:lnTo>
                <a:lnTo>
                  <a:pt x="301060" y="167419"/>
                </a:lnTo>
                <a:lnTo>
                  <a:pt x="307528" y="143304"/>
                </a:lnTo>
                <a:close/>
                <a:moveTo>
                  <a:pt x="122276" y="69076"/>
                </a:moveTo>
                <a:lnTo>
                  <a:pt x="288095" y="113595"/>
                </a:lnTo>
                <a:lnTo>
                  <a:pt x="270484" y="185026"/>
                </a:lnTo>
                <a:lnTo>
                  <a:pt x="246405" y="178549"/>
                </a:lnTo>
                <a:cubicBezTo>
                  <a:pt x="247346" y="160912"/>
                  <a:pt x="239937" y="143304"/>
                  <a:pt x="224178" y="134029"/>
                </a:cubicBezTo>
                <a:cubicBezTo>
                  <a:pt x="215828" y="128553"/>
                  <a:pt x="206214" y="125873"/>
                  <a:pt x="196718" y="125873"/>
                </a:cubicBezTo>
                <a:cubicBezTo>
                  <a:pt x="178872" y="125873"/>
                  <a:pt x="161320" y="135325"/>
                  <a:pt x="152853" y="153492"/>
                </a:cubicBezTo>
                <a:cubicBezTo>
                  <a:pt x="135271" y="148869"/>
                  <a:pt x="103754" y="141449"/>
                  <a:pt x="103754" y="141449"/>
                </a:cubicBezTo>
                <a:cubicBezTo>
                  <a:pt x="106547" y="134029"/>
                  <a:pt x="121365" y="77438"/>
                  <a:pt x="122276" y="69076"/>
                </a:cubicBezTo>
                <a:close/>
                <a:moveTo>
                  <a:pt x="198335" y="150341"/>
                </a:moveTo>
                <a:cubicBezTo>
                  <a:pt x="208802" y="150341"/>
                  <a:pt x="218592" y="157673"/>
                  <a:pt x="222326" y="167419"/>
                </a:cubicBezTo>
                <a:cubicBezTo>
                  <a:pt x="223267" y="173897"/>
                  <a:pt x="223267" y="179461"/>
                  <a:pt x="221414" y="185026"/>
                </a:cubicBezTo>
                <a:cubicBezTo>
                  <a:pt x="216622" y="194625"/>
                  <a:pt x="207773" y="200161"/>
                  <a:pt x="198629" y="200161"/>
                </a:cubicBezTo>
                <a:cubicBezTo>
                  <a:pt x="195395" y="200161"/>
                  <a:pt x="192132" y="199483"/>
                  <a:pt x="188986" y="198011"/>
                </a:cubicBezTo>
                <a:cubicBezTo>
                  <a:pt x="181577" y="195243"/>
                  <a:pt x="176932" y="189679"/>
                  <a:pt x="175079" y="183171"/>
                </a:cubicBezTo>
                <a:cubicBezTo>
                  <a:pt x="170463" y="169274"/>
                  <a:pt x="177872" y="155347"/>
                  <a:pt x="190838" y="151637"/>
                </a:cubicBezTo>
                <a:cubicBezTo>
                  <a:pt x="193308" y="150754"/>
                  <a:pt x="195836" y="150341"/>
                  <a:pt x="198335" y="150341"/>
                </a:cubicBezTo>
                <a:close/>
                <a:moveTo>
                  <a:pt x="221414" y="217503"/>
                </a:moveTo>
                <a:lnTo>
                  <a:pt x="249198" y="273152"/>
                </a:lnTo>
                <a:lnTo>
                  <a:pt x="145444" y="273152"/>
                </a:lnTo>
                <a:lnTo>
                  <a:pt x="175079" y="217503"/>
                </a:lnTo>
                <a:cubicBezTo>
                  <a:pt x="182047" y="221684"/>
                  <a:pt x="189662" y="223775"/>
                  <a:pt x="197541" y="223775"/>
                </a:cubicBezTo>
                <a:cubicBezTo>
                  <a:pt x="205421" y="223775"/>
                  <a:pt x="213535" y="221684"/>
                  <a:pt x="221414" y="217503"/>
                </a:cubicBezTo>
                <a:close/>
                <a:moveTo>
                  <a:pt x="52656" y="29"/>
                </a:moveTo>
                <a:cubicBezTo>
                  <a:pt x="47246" y="29"/>
                  <a:pt x="42336" y="4063"/>
                  <a:pt x="40778" y="8774"/>
                </a:cubicBezTo>
                <a:lnTo>
                  <a:pt x="2793" y="151637"/>
                </a:lnTo>
                <a:cubicBezTo>
                  <a:pt x="29" y="158144"/>
                  <a:pt x="4645" y="164622"/>
                  <a:pt x="10201" y="166477"/>
                </a:cubicBezTo>
                <a:lnTo>
                  <a:pt x="80616" y="185026"/>
                </a:lnTo>
                <a:cubicBezTo>
                  <a:pt x="81527" y="185144"/>
                  <a:pt x="82438" y="185203"/>
                  <a:pt x="83291" y="185203"/>
                </a:cubicBezTo>
                <a:cubicBezTo>
                  <a:pt x="89377" y="185203"/>
                  <a:pt x="93934" y="182376"/>
                  <a:pt x="96345" y="176694"/>
                </a:cubicBezTo>
                <a:lnTo>
                  <a:pt x="100049" y="165564"/>
                </a:lnTo>
                <a:lnTo>
                  <a:pt x="149148" y="179461"/>
                </a:lnTo>
                <a:cubicBezTo>
                  <a:pt x="149148" y="187824"/>
                  <a:pt x="152853" y="195243"/>
                  <a:pt x="156557" y="202663"/>
                </a:cubicBezTo>
                <a:lnTo>
                  <a:pt x="76911" y="355714"/>
                </a:lnTo>
                <a:cubicBezTo>
                  <a:pt x="73207" y="361278"/>
                  <a:pt x="75059" y="368698"/>
                  <a:pt x="81527" y="371496"/>
                </a:cubicBezTo>
                <a:cubicBezTo>
                  <a:pt x="83438" y="372762"/>
                  <a:pt x="85467" y="373380"/>
                  <a:pt x="87437" y="373380"/>
                </a:cubicBezTo>
                <a:cubicBezTo>
                  <a:pt x="91229" y="373380"/>
                  <a:pt x="94845" y="371113"/>
                  <a:pt x="97286" y="366843"/>
                </a:cubicBezTo>
                <a:lnTo>
                  <a:pt x="133419" y="300064"/>
                </a:lnTo>
                <a:cubicBezTo>
                  <a:pt x="134036" y="300359"/>
                  <a:pt x="133419" y="300477"/>
                  <a:pt x="137241" y="300477"/>
                </a:cubicBezTo>
                <a:cubicBezTo>
                  <a:pt x="144944" y="300477"/>
                  <a:pt x="170463" y="300064"/>
                  <a:pt x="259370" y="300064"/>
                </a:cubicBezTo>
                <a:lnTo>
                  <a:pt x="262164" y="300064"/>
                </a:lnTo>
                <a:lnTo>
                  <a:pt x="296415" y="366843"/>
                </a:lnTo>
                <a:cubicBezTo>
                  <a:pt x="298855" y="371113"/>
                  <a:pt x="302501" y="373380"/>
                  <a:pt x="306529" y="373380"/>
                </a:cubicBezTo>
                <a:cubicBezTo>
                  <a:pt x="308646" y="373380"/>
                  <a:pt x="310880" y="372762"/>
                  <a:pt x="313115" y="371496"/>
                </a:cubicBezTo>
                <a:cubicBezTo>
                  <a:pt x="318671" y="368698"/>
                  <a:pt x="320523" y="361278"/>
                  <a:pt x="317730" y="355714"/>
                </a:cubicBezTo>
                <a:lnTo>
                  <a:pt x="238996" y="203576"/>
                </a:lnTo>
                <a:lnTo>
                  <a:pt x="276041" y="213793"/>
                </a:lnTo>
                <a:cubicBezTo>
                  <a:pt x="277187" y="214117"/>
                  <a:pt x="278304" y="214264"/>
                  <a:pt x="279392" y="214264"/>
                </a:cubicBezTo>
                <a:cubicBezTo>
                  <a:pt x="284420" y="214264"/>
                  <a:pt x="288595" y="210937"/>
                  <a:pt x="290858" y="206373"/>
                </a:cubicBezTo>
                <a:lnTo>
                  <a:pt x="294563" y="194301"/>
                </a:lnTo>
                <a:lnTo>
                  <a:pt x="341809" y="207286"/>
                </a:lnTo>
                <a:cubicBezTo>
                  <a:pt x="342809" y="207581"/>
                  <a:pt x="343809" y="207728"/>
                  <a:pt x="344779" y="207728"/>
                </a:cubicBezTo>
                <a:cubicBezTo>
                  <a:pt x="350159" y="207728"/>
                  <a:pt x="355069" y="203664"/>
                  <a:pt x="356627" y="198953"/>
                </a:cubicBezTo>
                <a:lnTo>
                  <a:pt x="369593" y="151637"/>
                </a:lnTo>
                <a:cubicBezTo>
                  <a:pt x="371445" y="141449"/>
                  <a:pt x="367741" y="134942"/>
                  <a:pt x="361273" y="133087"/>
                </a:cubicBezTo>
                <a:lnTo>
                  <a:pt x="314026" y="120102"/>
                </a:lnTo>
                <a:lnTo>
                  <a:pt x="316819" y="108972"/>
                </a:lnTo>
                <a:cubicBezTo>
                  <a:pt x="318671" y="101553"/>
                  <a:pt x="314967" y="95988"/>
                  <a:pt x="309381" y="93190"/>
                </a:cubicBezTo>
                <a:lnTo>
                  <a:pt x="130626" y="45903"/>
                </a:lnTo>
                <a:lnTo>
                  <a:pt x="134330" y="34773"/>
                </a:lnTo>
                <a:cubicBezTo>
                  <a:pt x="135271" y="27324"/>
                  <a:pt x="132478" y="21759"/>
                  <a:pt x="125981" y="18991"/>
                </a:cubicBezTo>
                <a:lnTo>
                  <a:pt x="55596" y="442"/>
                </a:lnTo>
                <a:cubicBezTo>
                  <a:pt x="54596" y="147"/>
                  <a:pt x="53626" y="29"/>
                  <a:pt x="5265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98" name="Google Shape;13093;p74"/>
          <p:cNvGrpSpPr>
            <a:extLst>
              <a:ext uri="smNativeData">
                <pr:smNativeData xmlns:pr="smNativeData" xmlns="smNativeData" val="SMDATA_6_r2NKZxMAAAAlAAAAAQAAAA8BAAAAkAAAAEgAAACQAAAASAAAAAAAAAAAAAAAAAAAABcAAAAUAAAAAAAAAAAAAAD/fwAA/38AAAAAAAAJAAAABAAAAPpc7z8fAAAAVAAAAAAAAAAAAAAAAAAAAAAAAAAAAAAAAAAAAAAAAAAAAAAAAAAAAAAAAAAAAAAAAAAAAAAAAAAAAAAAAAAAAAAAAAAAAAAAAAAAAAAAAAAAAAAAAAAAACEAAAAYAAAAFAAAAHkVAABaEAAA1RcAAKQSAAAQAAAAJgAAAAgAAAD/////AAAAAA=="/>
              </a:ext>
            </a:extLst>
          </p:cNvGrpSpPr>
          <p:nvPr/>
        </p:nvGrpSpPr>
        <p:grpSpPr>
          <a:xfrm>
            <a:off x="3490595" y="2658110"/>
            <a:ext cx="383540" cy="372110"/>
            <a:chOff x="3490595" y="2658110"/>
            <a:chExt cx="383540" cy="372110"/>
          </a:xfrm>
        </p:grpSpPr>
        <p:sp>
          <p:nvSpPr>
            <p:cNvPr id="100" name="Google Shape;1309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RUAAFoQAADVFwAApBIAAAAAAAAmAAAACAAAAP//////////"/>
                </a:ext>
              </a:extLst>
            </p:cNvSpPr>
            <p:nvPr/>
          </p:nvSpPr>
          <p:spPr>
            <a:xfrm>
              <a:off x="3490595" y="2658110"/>
              <a:ext cx="383540" cy="372110"/>
            </a:xfrm>
            <a:custGeom>
              <a:avLst/>
              <a:gdLst/>
              <a:ahLst/>
              <a:cxnLst/>
              <a:rect l="0" t="0" r="383540" b="372110"/>
              <a:pathLst>
                <a:path w="383540" h="372110">
                  <a:moveTo>
                    <a:pt x="341875" y="24809"/>
                  </a:moveTo>
                  <a:cubicBezTo>
                    <a:pt x="348344" y="24809"/>
                    <a:pt x="354813" y="29189"/>
                    <a:pt x="354813" y="36126"/>
                  </a:cubicBezTo>
                  <a:cubicBezTo>
                    <a:pt x="354813" y="39830"/>
                    <a:pt x="353901" y="41682"/>
                    <a:pt x="351108" y="44474"/>
                  </a:cubicBezTo>
                  <a:lnTo>
                    <a:pt x="267749" y="125046"/>
                  </a:lnTo>
                  <a:cubicBezTo>
                    <a:pt x="263103" y="119490"/>
                    <a:pt x="257546" y="113935"/>
                    <a:pt x="250136" y="108379"/>
                  </a:cubicBezTo>
                  <a:cubicBezTo>
                    <a:pt x="275158" y="85216"/>
                    <a:pt x="333525" y="27808"/>
                    <a:pt x="333525" y="27808"/>
                  </a:cubicBezTo>
                  <a:cubicBezTo>
                    <a:pt x="335877" y="25750"/>
                    <a:pt x="338876" y="24809"/>
                    <a:pt x="341875" y="24809"/>
                  </a:cubicBezTo>
                  <a:close/>
                  <a:moveTo>
                    <a:pt x="113057" y="314878"/>
                  </a:moveTo>
                  <a:lnTo>
                    <a:pt x="129728" y="332486"/>
                  </a:lnTo>
                  <a:lnTo>
                    <a:pt x="119525" y="342689"/>
                  </a:lnTo>
                  <a:cubicBezTo>
                    <a:pt x="117203" y="344979"/>
                    <a:pt x="113968" y="346154"/>
                    <a:pt x="110734" y="346154"/>
                  </a:cubicBezTo>
                  <a:cubicBezTo>
                    <a:pt x="107499" y="346154"/>
                    <a:pt x="104236" y="344979"/>
                    <a:pt x="101942" y="342656"/>
                  </a:cubicBezTo>
                  <a:cubicBezTo>
                    <a:pt x="97296" y="338041"/>
                    <a:pt x="97296" y="330634"/>
                    <a:pt x="101942" y="325989"/>
                  </a:cubicBezTo>
                  <a:lnTo>
                    <a:pt x="113057" y="314874"/>
                  </a:lnTo>
                  <a:close/>
                  <a:moveTo>
                    <a:pt x="182949" y="107527"/>
                  </a:moveTo>
                  <a:cubicBezTo>
                    <a:pt x="197563" y="107527"/>
                    <a:pt x="212411" y="111377"/>
                    <a:pt x="226055" y="119490"/>
                  </a:cubicBezTo>
                  <a:cubicBezTo>
                    <a:pt x="236258" y="125046"/>
                    <a:pt x="245520" y="134305"/>
                    <a:pt x="252929" y="143565"/>
                  </a:cubicBezTo>
                  <a:cubicBezTo>
                    <a:pt x="276070" y="182454"/>
                    <a:pt x="267749" y="228751"/>
                    <a:pt x="239022" y="257470"/>
                  </a:cubicBezTo>
                  <a:lnTo>
                    <a:pt x="206619" y="289873"/>
                  </a:lnTo>
                  <a:cubicBezTo>
                    <a:pt x="201062" y="295448"/>
                    <a:pt x="197357" y="303767"/>
                    <a:pt x="196416" y="313026"/>
                  </a:cubicBezTo>
                  <a:cubicBezTo>
                    <a:pt x="196416" y="324138"/>
                    <a:pt x="192711" y="337101"/>
                    <a:pt x="184360" y="345449"/>
                  </a:cubicBezTo>
                  <a:cubicBezTo>
                    <a:pt x="183919" y="345919"/>
                    <a:pt x="182743" y="346154"/>
                    <a:pt x="181596" y="346154"/>
                  </a:cubicBezTo>
                  <a:cubicBezTo>
                    <a:pt x="180450" y="346154"/>
                    <a:pt x="179273" y="345919"/>
                    <a:pt x="178803" y="345449"/>
                  </a:cubicBezTo>
                  <a:cubicBezTo>
                    <a:pt x="21347" y="188010"/>
                    <a:pt x="29668" y="196358"/>
                    <a:pt x="29668" y="194506"/>
                  </a:cubicBezTo>
                  <a:lnTo>
                    <a:pt x="29668" y="191714"/>
                  </a:lnTo>
                  <a:cubicBezTo>
                    <a:pt x="29668" y="189862"/>
                    <a:pt x="30609" y="189862"/>
                    <a:pt x="30609" y="189862"/>
                  </a:cubicBezTo>
                  <a:cubicBezTo>
                    <a:pt x="35225" y="185247"/>
                    <a:pt x="41724" y="182454"/>
                    <a:pt x="49133" y="179691"/>
                  </a:cubicBezTo>
                  <a:cubicBezTo>
                    <a:pt x="60248" y="175987"/>
                    <a:pt x="66717" y="178750"/>
                    <a:pt x="76920" y="175047"/>
                  </a:cubicBezTo>
                  <a:cubicBezTo>
                    <a:pt x="81536" y="173195"/>
                    <a:pt x="85241" y="170432"/>
                    <a:pt x="88034" y="166728"/>
                  </a:cubicBezTo>
                  <a:lnTo>
                    <a:pt x="123230" y="132453"/>
                  </a:lnTo>
                  <a:cubicBezTo>
                    <a:pt x="139402" y="116286"/>
                    <a:pt x="160926" y="107527"/>
                    <a:pt x="182949" y="107527"/>
                  </a:cubicBezTo>
                  <a:close/>
                  <a:moveTo>
                    <a:pt x="342169" y="29"/>
                  </a:moveTo>
                  <a:cubicBezTo>
                    <a:pt x="332907" y="29"/>
                    <a:pt x="323645" y="3733"/>
                    <a:pt x="316853" y="11141"/>
                  </a:cubicBezTo>
                  <a:lnTo>
                    <a:pt x="229759" y="96327"/>
                  </a:lnTo>
                  <a:cubicBezTo>
                    <a:pt x="214675" y="89125"/>
                    <a:pt x="198209" y="85480"/>
                    <a:pt x="181743" y="85480"/>
                  </a:cubicBezTo>
                  <a:cubicBezTo>
                    <a:pt x="153692" y="85480"/>
                    <a:pt x="125700" y="96063"/>
                    <a:pt x="104706" y="117638"/>
                  </a:cubicBezTo>
                  <a:lnTo>
                    <a:pt x="69510" y="151883"/>
                  </a:lnTo>
                  <a:cubicBezTo>
                    <a:pt x="67658" y="154676"/>
                    <a:pt x="63953" y="155617"/>
                    <a:pt x="60248" y="155617"/>
                  </a:cubicBezTo>
                  <a:cubicBezTo>
                    <a:pt x="26904" y="156528"/>
                    <a:pt x="13937" y="174135"/>
                    <a:pt x="12085" y="175047"/>
                  </a:cubicBezTo>
                  <a:cubicBezTo>
                    <a:pt x="29" y="187099"/>
                    <a:pt x="1882" y="203765"/>
                    <a:pt x="12085" y="215788"/>
                  </a:cubicBezTo>
                  <a:lnTo>
                    <a:pt x="95444" y="299147"/>
                  </a:lnTo>
                  <a:lnTo>
                    <a:pt x="83388" y="310263"/>
                  </a:lnTo>
                  <a:cubicBezTo>
                    <a:pt x="64864" y="328782"/>
                    <a:pt x="72274" y="360264"/>
                    <a:pt x="95444" y="369523"/>
                  </a:cubicBezTo>
                  <a:cubicBezTo>
                    <a:pt x="99825" y="371287"/>
                    <a:pt x="104294" y="372110"/>
                    <a:pt x="108676" y="372110"/>
                  </a:cubicBezTo>
                  <a:cubicBezTo>
                    <a:pt x="118202" y="372110"/>
                    <a:pt x="127376" y="368171"/>
                    <a:pt x="134345" y="361204"/>
                  </a:cubicBezTo>
                  <a:lnTo>
                    <a:pt x="146400" y="350093"/>
                  </a:lnTo>
                  <a:lnTo>
                    <a:pt x="160279" y="363972"/>
                  </a:lnTo>
                  <a:cubicBezTo>
                    <a:pt x="165718" y="369406"/>
                    <a:pt x="172716" y="371963"/>
                    <a:pt x="179832" y="371963"/>
                  </a:cubicBezTo>
                  <a:cubicBezTo>
                    <a:pt x="187301" y="371963"/>
                    <a:pt x="194887" y="369171"/>
                    <a:pt x="201062" y="363968"/>
                  </a:cubicBezTo>
                  <a:cubicBezTo>
                    <a:pt x="213088" y="351004"/>
                    <a:pt x="219586" y="333397"/>
                    <a:pt x="220497" y="314878"/>
                  </a:cubicBezTo>
                  <a:cubicBezTo>
                    <a:pt x="220497" y="313026"/>
                    <a:pt x="221438" y="309323"/>
                    <a:pt x="224202" y="307471"/>
                  </a:cubicBezTo>
                  <a:lnTo>
                    <a:pt x="256634" y="275039"/>
                  </a:lnTo>
                  <a:cubicBezTo>
                    <a:pt x="289978" y="240803"/>
                    <a:pt x="300181" y="188950"/>
                    <a:pt x="280716" y="147268"/>
                  </a:cubicBezTo>
                  <a:lnTo>
                    <a:pt x="368721" y="62082"/>
                  </a:lnTo>
                  <a:cubicBezTo>
                    <a:pt x="372425" y="58378"/>
                    <a:pt x="374278" y="53734"/>
                    <a:pt x="377042" y="49089"/>
                  </a:cubicBezTo>
                  <a:cubicBezTo>
                    <a:pt x="383540" y="31511"/>
                    <a:pt x="374278" y="11141"/>
                    <a:pt x="355754" y="2793"/>
                  </a:cubicBezTo>
                  <a:cubicBezTo>
                    <a:pt x="351431" y="941"/>
                    <a:pt x="346786" y="29"/>
                    <a:pt x="34216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309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RYAACcRAADpFgAAZhEAAAAAAAAmAAAACAAAAP//////////"/>
                </a:ext>
              </a:extLst>
            </p:cNvSpPr>
            <p:nvPr/>
          </p:nvSpPr>
          <p:spPr>
            <a:xfrm>
              <a:off x="3627755" y="2788285"/>
              <a:ext cx="96520" cy="40005"/>
            </a:xfrm>
            <a:custGeom>
              <a:avLst/>
              <a:gdLst/>
              <a:ahLst/>
              <a:cxnLst/>
              <a:rect l="0" t="0" r="96520" b="40005"/>
              <a:pathLst>
                <a:path w="96520" h="40005">
                  <a:moveTo>
                    <a:pt x="44079" y="0"/>
                  </a:moveTo>
                  <a:cubicBezTo>
                    <a:pt x="30328" y="0"/>
                    <a:pt x="16990" y="4373"/>
                    <a:pt x="6507" y="12654"/>
                  </a:cubicBezTo>
                  <a:cubicBezTo>
                    <a:pt x="942" y="18165"/>
                    <a:pt x="29" y="25542"/>
                    <a:pt x="4652" y="31053"/>
                  </a:cubicBezTo>
                  <a:cubicBezTo>
                    <a:pt x="7214" y="33561"/>
                    <a:pt x="10306" y="34989"/>
                    <a:pt x="13692" y="34989"/>
                  </a:cubicBezTo>
                  <a:cubicBezTo>
                    <a:pt x="16430" y="34989"/>
                    <a:pt x="19345" y="34027"/>
                    <a:pt x="22290" y="31957"/>
                  </a:cubicBezTo>
                  <a:cubicBezTo>
                    <a:pt x="28503" y="27029"/>
                    <a:pt x="36541" y="24492"/>
                    <a:pt x="44874" y="24492"/>
                  </a:cubicBezTo>
                  <a:cubicBezTo>
                    <a:pt x="55238" y="24492"/>
                    <a:pt x="66015" y="28400"/>
                    <a:pt x="74230" y="36564"/>
                  </a:cubicBezTo>
                  <a:cubicBezTo>
                    <a:pt x="76556" y="38838"/>
                    <a:pt x="79795" y="40005"/>
                    <a:pt x="83034" y="40005"/>
                  </a:cubicBezTo>
                  <a:cubicBezTo>
                    <a:pt x="86303" y="40005"/>
                    <a:pt x="89542" y="38838"/>
                    <a:pt x="91868" y="36564"/>
                  </a:cubicBezTo>
                  <a:cubicBezTo>
                    <a:pt x="96491" y="31957"/>
                    <a:pt x="96491" y="24609"/>
                    <a:pt x="91868" y="20002"/>
                  </a:cubicBezTo>
                  <a:cubicBezTo>
                    <a:pt x="78117" y="6414"/>
                    <a:pt x="60774" y="0"/>
                    <a:pt x="4407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1" name="Google Shape;13097;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UIAABHEwAAJAoAAJYVAAAQAAAAJgAAAAgAAAD/////AAAAAA=="/>
              </a:ext>
            </a:extLst>
          </p:cNvGrpSpPr>
          <p:nvPr/>
        </p:nvGrpSpPr>
        <p:grpSpPr>
          <a:xfrm>
            <a:off x="1323975" y="3133725"/>
            <a:ext cx="324485" cy="375285"/>
            <a:chOff x="1323975" y="3133725"/>
            <a:chExt cx="324485" cy="375285"/>
          </a:xfrm>
        </p:grpSpPr>
        <p:sp>
          <p:nvSpPr>
            <p:cNvPr id="103" name="Google Shape;1309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gAADoUAADfCQAATRUAAAAAAAAmAAAACAAAAP//////////"/>
                </a:ext>
              </a:extLst>
            </p:cNvSpPr>
            <p:nvPr/>
          </p:nvSpPr>
          <p:spPr>
            <a:xfrm>
              <a:off x="1376045" y="3288030"/>
              <a:ext cx="228600" cy="174625"/>
            </a:xfrm>
            <a:custGeom>
              <a:avLst/>
              <a:gdLst/>
              <a:ahLst/>
              <a:cxnLst/>
              <a:rect l="0" t="0" r="228600" b="174625"/>
              <a:pathLst>
                <a:path w="228600" h="174625">
                  <a:moveTo>
                    <a:pt x="186481" y="22695"/>
                  </a:moveTo>
                  <a:cubicBezTo>
                    <a:pt x="189712" y="22695"/>
                    <a:pt x="192972" y="23871"/>
                    <a:pt x="195263" y="26193"/>
                  </a:cubicBezTo>
                  <a:cubicBezTo>
                    <a:pt x="197114" y="28045"/>
                    <a:pt x="198053" y="29897"/>
                    <a:pt x="199904" y="31750"/>
                  </a:cubicBezTo>
                  <a:cubicBezTo>
                    <a:pt x="200814" y="38217"/>
                    <a:pt x="200814" y="42862"/>
                    <a:pt x="197114" y="45625"/>
                  </a:cubicBezTo>
                  <a:lnTo>
                    <a:pt x="98102" y="145667"/>
                  </a:lnTo>
                  <a:cubicBezTo>
                    <a:pt x="95781" y="147960"/>
                    <a:pt x="92550" y="149136"/>
                    <a:pt x="89319" y="149136"/>
                  </a:cubicBezTo>
                  <a:cubicBezTo>
                    <a:pt x="86088" y="149136"/>
                    <a:pt x="82828" y="147960"/>
                    <a:pt x="80537" y="145667"/>
                  </a:cubicBezTo>
                  <a:lnTo>
                    <a:pt x="30547" y="95677"/>
                  </a:lnTo>
                  <a:cubicBezTo>
                    <a:pt x="25935" y="91016"/>
                    <a:pt x="25935" y="82667"/>
                    <a:pt x="30547" y="78052"/>
                  </a:cubicBezTo>
                  <a:lnTo>
                    <a:pt x="33337" y="76200"/>
                  </a:lnTo>
                  <a:cubicBezTo>
                    <a:pt x="35657" y="73877"/>
                    <a:pt x="38653" y="72731"/>
                    <a:pt x="41649" y="72731"/>
                  </a:cubicBezTo>
                  <a:cubicBezTo>
                    <a:pt x="44674" y="72731"/>
                    <a:pt x="47670" y="73877"/>
                    <a:pt x="49991" y="76200"/>
                  </a:cubicBezTo>
                  <a:lnTo>
                    <a:pt x="80537" y="105833"/>
                  </a:lnTo>
                  <a:cubicBezTo>
                    <a:pt x="82828" y="108155"/>
                    <a:pt x="86088" y="109302"/>
                    <a:pt x="89319" y="109302"/>
                  </a:cubicBezTo>
                  <a:cubicBezTo>
                    <a:pt x="92550" y="109302"/>
                    <a:pt x="95781" y="108155"/>
                    <a:pt x="98102" y="105833"/>
                  </a:cubicBezTo>
                  <a:lnTo>
                    <a:pt x="177699" y="26236"/>
                  </a:lnTo>
                  <a:cubicBezTo>
                    <a:pt x="179990" y="23871"/>
                    <a:pt x="183250" y="22695"/>
                    <a:pt x="186481" y="22695"/>
                  </a:cubicBezTo>
                  <a:close/>
                  <a:moveTo>
                    <a:pt x="187068" y="29"/>
                  </a:moveTo>
                  <a:cubicBezTo>
                    <a:pt x="177699" y="29"/>
                    <a:pt x="167977" y="3498"/>
                    <a:pt x="160105" y="10436"/>
                  </a:cubicBezTo>
                  <a:lnTo>
                    <a:pt x="88849" y="81692"/>
                  </a:lnTo>
                  <a:lnTo>
                    <a:pt x="66644" y="59487"/>
                  </a:lnTo>
                  <a:cubicBezTo>
                    <a:pt x="59918" y="52799"/>
                    <a:pt x="51166" y="48889"/>
                    <a:pt x="41737" y="48889"/>
                  </a:cubicBezTo>
                  <a:cubicBezTo>
                    <a:pt x="36891" y="48889"/>
                    <a:pt x="31868" y="49918"/>
                    <a:pt x="26846" y="52122"/>
                  </a:cubicBezTo>
                  <a:cubicBezTo>
                    <a:pt x="20384" y="54886"/>
                    <a:pt x="15743" y="58590"/>
                    <a:pt x="13893" y="62294"/>
                  </a:cubicBezTo>
                  <a:cubicBezTo>
                    <a:pt x="29" y="76200"/>
                    <a:pt x="29" y="99336"/>
                    <a:pt x="13893" y="114153"/>
                  </a:cubicBezTo>
                  <a:lnTo>
                    <a:pt x="62944" y="164188"/>
                  </a:lnTo>
                  <a:cubicBezTo>
                    <a:pt x="69875" y="171126"/>
                    <a:pt x="79127" y="174595"/>
                    <a:pt x="88614" y="174595"/>
                  </a:cubicBezTo>
                  <a:cubicBezTo>
                    <a:pt x="98102" y="174595"/>
                    <a:pt x="107824" y="171126"/>
                    <a:pt x="115695" y="164188"/>
                  </a:cubicBezTo>
                  <a:lnTo>
                    <a:pt x="214707" y="64146"/>
                  </a:lnTo>
                  <a:cubicBezTo>
                    <a:pt x="224870" y="53975"/>
                    <a:pt x="228571" y="38217"/>
                    <a:pt x="223019" y="25253"/>
                  </a:cubicBezTo>
                  <a:cubicBezTo>
                    <a:pt x="219319" y="16903"/>
                    <a:pt x="214707" y="12288"/>
                    <a:pt x="211917" y="10436"/>
                  </a:cubicBezTo>
                  <a:cubicBezTo>
                    <a:pt x="205455" y="3498"/>
                    <a:pt x="196438" y="29"/>
                    <a:pt x="18706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309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QgAAEcTAAAkCgAAlhUAAAAAAAAmAAAACAAAAP//////////"/>
                </a:ext>
              </a:extLst>
            </p:cNvSpPr>
            <p:nvPr/>
          </p:nvSpPr>
          <p:spPr>
            <a:xfrm>
              <a:off x="1323975" y="3133725"/>
              <a:ext cx="324485" cy="375285"/>
            </a:xfrm>
            <a:custGeom>
              <a:avLst/>
              <a:gdLst/>
              <a:ahLst/>
              <a:cxnLst/>
              <a:rect l="0" t="0" r="324485" b="375285"/>
              <a:pathLst>
                <a:path w="324485" h="375285">
                  <a:moveTo>
                    <a:pt x="165008" y="23370"/>
                  </a:moveTo>
                  <a:cubicBezTo>
                    <a:pt x="171510" y="23370"/>
                    <a:pt x="176130" y="29883"/>
                    <a:pt x="177984" y="36367"/>
                  </a:cubicBezTo>
                  <a:cubicBezTo>
                    <a:pt x="177984" y="43794"/>
                    <a:pt x="183545" y="48450"/>
                    <a:pt x="190047" y="48450"/>
                  </a:cubicBezTo>
                  <a:lnTo>
                    <a:pt x="239185" y="48450"/>
                  </a:lnTo>
                  <a:cubicBezTo>
                    <a:pt x="245658" y="48450"/>
                    <a:pt x="250307" y="54020"/>
                    <a:pt x="252161" y="60504"/>
                  </a:cubicBezTo>
                  <a:lnTo>
                    <a:pt x="252161" y="73500"/>
                  </a:lnTo>
                  <a:lnTo>
                    <a:pt x="81592" y="73500"/>
                  </a:lnTo>
                  <a:lnTo>
                    <a:pt x="81592" y="62360"/>
                  </a:lnTo>
                  <a:lnTo>
                    <a:pt x="80650" y="62360"/>
                  </a:lnTo>
                  <a:cubicBezTo>
                    <a:pt x="80650" y="54934"/>
                    <a:pt x="86211" y="50307"/>
                    <a:pt x="91772" y="49364"/>
                  </a:cubicBezTo>
                  <a:lnTo>
                    <a:pt x="140910" y="49364"/>
                  </a:lnTo>
                  <a:cubicBezTo>
                    <a:pt x="147412" y="49364"/>
                    <a:pt x="152032" y="43794"/>
                    <a:pt x="152032" y="36367"/>
                  </a:cubicBezTo>
                  <a:cubicBezTo>
                    <a:pt x="152032" y="29883"/>
                    <a:pt x="157593" y="25227"/>
                    <a:pt x="165008" y="23370"/>
                  </a:cubicBezTo>
                  <a:close/>
                  <a:moveTo>
                    <a:pt x="299445" y="73500"/>
                  </a:moveTo>
                  <a:lnTo>
                    <a:pt x="299445" y="350205"/>
                  </a:lnTo>
                  <a:lnTo>
                    <a:pt x="23185" y="350205"/>
                  </a:lnTo>
                  <a:lnTo>
                    <a:pt x="23185" y="73500"/>
                  </a:lnTo>
                  <a:lnTo>
                    <a:pt x="55640" y="73500"/>
                  </a:lnTo>
                  <a:lnTo>
                    <a:pt x="55640" y="85584"/>
                  </a:lnTo>
                  <a:cubicBezTo>
                    <a:pt x="55640" y="92097"/>
                    <a:pt x="62113" y="97667"/>
                    <a:pt x="68616" y="97667"/>
                  </a:cubicBezTo>
                  <a:lnTo>
                    <a:pt x="263283" y="97667"/>
                  </a:lnTo>
                  <a:cubicBezTo>
                    <a:pt x="270698" y="97667"/>
                    <a:pt x="275317" y="92097"/>
                    <a:pt x="275317" y="85584"/>
                  </a:cubicBezTo>
                  <a:lnTo>
                    <a:pt x="275317" y="73500"/>
                  </a:lnTo>
                  <a:close/>
                  <a:moveTo>
                    <a:pt x="165214" y="29"/>
                  </a:moveTo>
                  <a:cubicBezTo>
                    <a:pt x="160535" y="29"/>
                    <a:pt x="155739" y="972"/>
                    <a:pt x="151120" y="2947"/>
                  </a:cubicBezTo>
                  <a:cubicBezTo>
                    <a:pt x="141851" y="6660"/>
                    <a:pt x="133495" y="14087"/>
                    <a:pt x="131641" y="25227"/>
                  </a:cubicBezTo>
                  <a:lnTo>
                    <a:pt x="92714" y="25227"/>
                  </a:lnTo>
                  <a:cubicBezTo>
                    <a:pt x="77884" y="25227"/>
                    <a:pt x="63967" y="35453"/>
                    <a:pt x="58406" y="49364"/>
                  </a:cubicBezTo>
                  <a:lnTo>
                    <a:pt x="12063" y="49364"/>
                  </a:lnTo>
                  <a:cubicBezTo>
                    <a:pt x="4648" y="49364"/>
                    <a:pt x="0" y="54934"/>
                    <a:pt x="0" y="62360"/>
                  </a:cubicBezTo>
                  <a:lnTo>
                    <a:pt x="0" y="362258"/>
                  </a:lnTo>
                  <a:cubicBezTo>
                    <a:pt x="0" y="369685"/>
                    <a:pt x="6502" y="375285"/>
                    <a:pt x="12063" y="375285"/>
                  </a:cubicBezTo>
                  <a:lnTo>
                    <a:pt x="312421" y="375285"/>
                  </a:lnTo>
                  <a:cubicBezTo>
                    <a:pt x="318894" y="375285"/>
                    <a:pt x="324455" y="369685"/>
                    <a:pt x="324455" y="362258"/>
                  </a:cubicBezTo>
                  <a:lnTo>
                    <a:pt x="324455" y="62360"/>
                  </a:lnTo>
                  <a:cubicBezTo>
                    <a:pt x="323543" y="54934"/>
                    <a:pt x="317982" y="49364"/>
                    <a:pt x="310567" y="49364"/>
                  </a:cubicBezTo>
                  <a:lnTo>
                    <a:pt x="272552" y="49364"/>
                  </a:lnTo>
                  <a:cubicBezTo>
                    <a:pt x="267903" y="35453"/>
                    <a:pt x="254015" y="25227"/>
                    <a:pt x="238244" y="25227"/>
                  </a:cubicBezTo>
                  <a:lnTo>
                    <a:pt x="199316" y="25227"/>
                  </a:lnTo>
                  <a:cubicBezTo>
                    <a:pt x="194373" y="9666"/>
                    <a:pt x="180279" y="29"/>
                    <a:pt x="16521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4" name="Google Shape;13100;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QVAAB5EwAA1BcAAPcUAAAQAAAAJgAAAAgAAAD/////AAAAAA=="/>
              </a:ext>
            </a:extLst>
          </p:cNvGrpSpPr>
          <p:nvPr/>
        </p:nvGrpSpPr>
        <p:grpSpPr>
          <a:xfrm>
            <a:off x="3497580" y="3165475"/>
            <a:ext cx="375920" cy="242570"/>
            <a:chOff x="3497580" y="3165475"/>
            <a:chExt cx="375920" cy="242570"/>
          </a:xfrm>
        </p:grpSpPr>
        <p:sp>
          <p:nvSpPr>
            <p:cNvPr id="109" name="Google Shape;1310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UAAHkTAADUFwAA9xQAAAAAAAAmAAAACAAAAP//////////"/>
                </a:ext>
              </a:extLst>
            </p:cNvSpPr>
            <p:nvPr/>
          </p:nvSpPr>
          <p:spPr>
            <a:xfrm>
              <a:off x="3497580" y="3165475"/>
              <a:ext cx="375920" cy="242570"/>
            </a:xfrm>
            <a:custGeom>
              <a:avLst/>
              <a:gdLst/>
              <a:ahLst/>
              <a:cxnLst/>
              <a:rect l="0" t="0" r="375920" b="242570"/>
              <a:pathLst>
                <a:path w="375920" h="242570">
                  <a:moveTo>
                    <a:pt x="337860" y="23152"/>
                  </a:moveTo>
                  <a:cubicBezTo>
                    <a:pt x="345283" y="23152"/>
                    <a:pt x="349908" y="28705"/>
                    <a:pt x="350851" y="35199"/>
                  </a:cubicBezTo>
                  <a:lnTo>
                    <a:pt x="350851" y="182368"/>
                  </a:lnTo>
                  <a:lnTo>
                    <a:pt x="348995" y="182368"/>
                  </a:lnTo>
                  <a:cubicBezTo>
                    <a:pt x="348995" y="187921"/>
                    <a:pt x="346196" y="192563"/>
                    <a:pt x="341571" y="194414"/>
                  </a:cubicBezTo>
                  <a:cubicBezTo>
                    <a:pt x="340629" y="194708"/>
                    <a:pt x="342072" y="194826"/>
                    <a:pt x="332557" y="194826"/>
                  </a:cubicBezTo>
                  <a:cubicBezTo>
                    <a:pt x="313527" y="194826"/>
                    <a:pt x="250604" y="194414"/>
                    <a:pt x="37147" y="194414"/>
                  </a:cubicBezTo>
                  <a:cubicBezTo>
                    <a:pt x="30666" y="194414"/>
                    <a:pt x="26012" y="187921"/>
                    <a:pt x="25099" y="181457"/>
                  </a:cubicBezTo>
                  <a:lnTo>
                    <a:pt x="25099" y="35199"/>
                  </a:lnTo>
                  <a:cubicBezTo>
                    <a:pt x="25099" y="28705"/>
                    <a:pt x="30666" y="24092"/>
                    <a:pt x="37147" y="23152"/>
                  </a:cubicBezTo>
                  <a:close/>
                  <a:moveTo>
                    <a:pt x="37147" y="29"/>
                  </a:moveTo>
                  <a:cubicBezTo>
                    <a:pt x="17675" y="29"/>
                    <a:pt x="29" y="15748"/>
                    <a:pt x="29" y="35199"/>
                  </a:cubicBezTo>
                  <a:lnTo>
                    <a:pt x="29" y="181457"/>
                  </a:lnTo>
                  <a:cubicBezTo>
                    <a:pt x="29" y="197176"/>
                    <a:pt x="10252" y="210133"/>
                    <a:pt x="24156" y="215686"/>
                  </a:cubicBezTo>
                  <a:lnTo>
                    <a:pt x="24156" y="229584"/>
                  </a:lnTo>
                  <a:cubicBezTo>
                    <a:pt x="24156" y="236988"/>
                    <a:pt x="30666" y="242541"/>
                    <a:pt x="37147" y="242541"/>
                  </a:cubicBezTo>
                  <a:lnTo>
                    <a:pt x="86343" y="242541"/>
                  </a:lnTo>
                  <a:cubicBezTo>
                    <a:pt x="92824" y="242541"/>
                    <a:pt x="98421" y="236988"/>
                    <a:pt x="98421" y="229584"/>
                  </a:cubicBezTo>
                  <a:lnTo>
                    <a:pt x="98421" y="217537"/>
                  </a:lnTo>
                  <a:lnTo>
                    <a:pt x="277529" y="217537"/>
                  </a:lnTo>
                  <a:lnTo>
                    <a:pt x="277529" y="229584"/>
                  </a:lnTo>
                  <a:cubicBezTo>
                    <a:pt x="277529" y="236988"/>
                    <a:pt x="283096" y="242541"/>
                    <a:pt x="290520" y="242541"/>
                  </a:cubicBezTo>
                  <a:lnTo>
                    <a:pt x="338773" y="242541"/>
                  </a:lnTo>
                  <a:cubicBezTo>
                    <a:pt x="346196" y="242541"/>
                    <a:pt x="351764" y="236988"/>
                    <a:pt x="351764" y="229584"/>
                  </a:cubicBezTo>
                  <a:lnTo>
                    <a:pt x="351764" y="215686"/>
                  </a:lnTo>
                  <a:cubicBezTo>
                    <a:pt x="366611" y="211074"/>
                    <a:pt x="375891" y="197176"/>
                    <a:pt x="375891" y="181457"/>
                  </a:cubicBezTo>
                  <a:lnTo>
                    <a:pt x="375891" y="35199"/>
                  </a:lnTo>
                  <a:cubicBezTo>
                    <a:pt x="374035" y="15748"/>
                    <a:pt x="357332" y="29"/>
                    <a:pt x="33786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310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YAAMUTAACRFwAAhRQAAAAAAAAmAAAACAAAAP//////////"/>
                </a:ext>
              </a:extLst>
            </p:cNvSpPr>
            <p:nvPr/>
          </p:nvSpPr>
          <p:spPr>
            <a:xfrm>
              <a:off x="3700780" y="3213735"/>
              <a:ext cx="130175" cy="121920"/>
            </a:xfrm>
            <a:custGeom>
              <a:avLst/>
              <a:gdLst/>
              <a:ahLst/>
              <a:cxnLst/>
              <a:rect l="0" t="0" r="130175" b="121920"/>
              <a:pathLst>
                <a:path w="130175" h="121920">
                  <a:moveTo>
                    <a:pt x="60278" y="23546"/>
                  </a:moveTo>
                  <a:cubicBezTo>
                    <a:pt x="72198" y="23546"/>
                    <a:pt x="84354" y="29462"/>
                    <a:pt x="92054" y="40591"/>
                  </a:cubicBezTo>
                  <a:cubicBezTo>
                    <a:pt x="102263" y="56289"/>
                    <a:pt x="98545" y="79337"/>
                    <a:pt x="80902" y="91345"/>
                  </a:cubicBezTo>
                  <a:cubicBezTo>
                    <a:pt x="75060" y="95445"/>
                    <a:pt x="68215" y="97378"/>
                    <a:pt x="61281" y="97378"/>
                  </a:cubicBezTo>
                  <a:cubicBezTo>
                    <a:pt x="49449" y="97378"/>
                    <a:pt x="37382" y="91667"/>
                    <a:pt x="29770" y="81212"/>
                  </a:cubicBezTo>
                  <a:cubicBezTo>
                    <a:pt x="18617" y="64577"/>
                    <a:pt x="23249" y="41528"/>
                    <a:pt x="40923" y="29521"/>
                  </a:cubicBezTo>
                  <a:cubicBezTo>
                    <a:pt x="46676" y="25479"/>
                    <a:pt x="53433" y="23546"/>
                    <a:pt x="60278" y="23546"/>
                  </a:cubicBezTo>
                  <a:close/>
                  <a:moveTo>
                    <a:pt x="61369" y="0"/>
                  </a:moveTo>
                  <a:cubicBezTo>
                    <a:pt x="27911" y="0"/>
                    <a:pt x="29" y="27676"/>
                    <a:pt x="29" y="60887"/>
                  </a:cubicBezTo>
                  <a:cubicBezTo>
                    <a:pt x="29" y="87655"/>
                    <a:pt x="17673" y="110733"/>
                    <a:pt x="42781" y="119021"/>
                  </a:cubicBezTo>
                  <a:cubicBezTo>
                    <a:pt x="48594" y="120954"/>
                    <a:pt x="54554" y="121920"/>
                    <a:pt x="60484" y="121920"/>
                  </a:cubicBezTo>
                  <a:cubicBezTo>
                    <a:pt x="68805" y="121920"/>
                    <a:pt x="77007" y="120016"/>
                    <a:pt x="84619" y="116268"/>
                  </a:cubicBezTo>
                  <a:cubicBezTo>
                    <a:pt x="116219" y="104260"/>
                    <a:pt x="130145" y="68267"/>
                    <a:pt x="117133" y="36901"/>
                  </a:cubicBezTo>
                  <a:cubicBezTo>
                    <a:pt x="107839" y="14760"/>
                    <a:pt x="85534" y="0"/>
                    <a:pt x="613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310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xUAAMUTAACSFgAA7BMAAAAAAAAmAAAACAAAAP//////////"/>
                </a:ext>
              </a:extLst>
            </p:cNvSpPr>
            <p:nvPr/>
          </p:nvSpPr>
          <p:spPr>
            <a:xfrm>
              <a:off x="3547745" y="3213735"/>
              <a:ext cx="121285" cy="24765"/>
            </a:xfrm>
            <a:custGeom>
              <a:avLst/>
              <a:gdLst/>
              <a:ahLst/>
              <a:cxnLst/>
              <a:rect l="0" t="0" r="121285" b="24765"/>
              <a:pathLst>
                <a:path w="121285" h="24765">
                  <a:moveTo>
                    <a:pt x="11106" y="0"/>
                  </a:moveTo>
                  <a:cubicBezTo>
                    <a:pt x="4642" y="0"/>
                    <a:pt x="0" y="5500"/>
                    <a:pt x="0" y="12833"/>
                  </a:cubicBezTo>
                  <a:cubicBezTo>
                    <a:pt x="0" y="19264"/>
                    <a:pt x="5553" y="24765"/>
                    <a:pt x="11106" y="24765"/>
                  </a:cubicBezTo>
                  <a:lnTo>
                    <a:pt x="108298" y="24765"/>
                  </a:lnTo>
                  <a:cubicBezTo>
                    <a:pt x="115702" y="24765"/>
                    <a:pt x="121255" y="19264"/>
                    <a:pt x="121255" y="12833"/>
                  </a:cubicBezTo>
                  <a:cubicBezTo>
                    <a:pt x="120344" y="5500"/>
                    <a:pt x="114791" y="0"/>
                    <a:pt x="10829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310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xUAABIUAACSFgAAORQAAAAAAAAmAAAACAAAAP//////////"/>
                </a:ext>
              </a:extLst>
            </p:cNvSpPr>
            <p:nvPr/>
          </p:nvSpPr>
          <p:spPr>
            <a:xfrm>
              <a:off x="3547745" y="3262630"/>
              <a:ext cx="121285" cy="24765"/>
            </a:xfrm>
            <a:custGeom>
              <a:avLst/>
              <a:gdLst/>
              <a:ahLst/>
              <a:cxnLst/>
              <a:rect l="0" t="0" r="121285" b="24765"/>
              <a:pathLst>
                <a:path w="121285" h="24765">
                  <a:moveTo>
                    <a:pt x="11106" y="29"/>
                  </a:moveTo>
                  <a:cubicBezTo>
                    <a:pt x="4642" y="29"/>
                    <a:pt x="0" y="5522"/>
                    <a:pt x="0" y="11917"/>
                  </a:cubicBezTo>
                  <a:cubicBezTo>
                    <a:pt x="0" y="19242"/>
                    <a:pt x="5553" y="24735"/>
                    <a:pt x="11106" y="24735"/>
                  </a:cubicBezTo>
                  <a:lnTo>
                    <a:pt x="108298" y="24735"/>
                  </a:lnTo>
                  <a:cubicBezTo>
                    <a:pt x="115702" y="24735"/>
                    <a:pt x="121255" y="19242"/>
                    <a:pt x="121255" y="11917"/>
                  </a:cubicBezTo>
                  <a:cubicBezTo>
                    <a:pt x="121255" y="5522"/>
                    <a:pt x="114791" y="29"/>
                    <a:pt x="10829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310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xUAAF4UAACSFgAAhxQAAAAAAAAmAAAACAAAAP//////////"/>
                </a:ext>
              </a:extLst>
            </p:cNvSpPr>
            <p:nvPr/>
          </p:nvSpPr>
          <p:spPr>
            <a:xfrm>
              <a:off x="3547745" y="3310890"/>
              <a:ext cx="121285" cy="26035"/>
            </a:xfrm>
            <a:custGeom>
              <a:avLst/>
              <a:gdLst/>
              <a:ahLst/>
              <a:cxnLst/>
              <a:rect l="0" t="0" r="121285" b="26035"/>
              <a:pathLst>
                <a:path w="121285" h="26035">
                  <a:moveTo>
                    <a:pt x="11106" y="0"/>
                  </a:moveTo>
                  <a:cubicBezTo>
                    <a:pt x="4642" y="0"/>
                    <a:pt x="0" y="5572"/>
                    <a:pt x="0" y="13002"/>
                  </a:cubicBezTo>
                  <a:cubicBezTo>
                    <a:pt x="0" y="19518"/>
                    <a:pt x="5553" y="26005"/>
                    <a:pt x="11106" y="26005"/>
                  </a:cubicBezTo>
                  <a:lnTo>
                    <a:pt x="108298" y="26005"/>
                  </a:lnTo>
                  <a:cubicBezTo>
                    <a:pt x="115702" y="26005"/>
                    <a:pt x="121255" y="19518"/>
                    <a:pt x="121255" y="13002"/>
                  </a:cubicBezTo>
                  <a:cubicBezTo>
                    <a:pt x="121255" y="5572"/>
                    <a:pt x="114791" y="0"/>
                    <a:pt x="10829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10" name="Google Shape;1310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hUAAAcWAADZFwAAVRgAABAAAAAmAAAACAAAAP//////////"/>
              </a:ext>
            </a:extLst>
          </p:cNvSpPr>
          <p:nvPr/>
        </p:nvSpPr>
        <p:spPr>
          <a:xfrm>
            <a:off x="3491230" y="3580765"/>
            <a:ext cx="385445" cy="374650"/>
          </a:xfrm>
          <a:custGeom>
            <a:avLst/>
            <a:gdLst/>
            <a:ahLst/>
            <a:cxnLst/>
            <a:rect l="0" t="0" r="385445" b="374650"/>
            <a:pathLst>
              <a:path w="385445" h="374650">
                <a:moveTo>
                  <a:pt x="301133" y="24665"/>
                </a:moveTo>
                <a:cubicBezTo>
                  <a:pt x="307514" y="24665"/>
                  <a:pt x="314102" y="25960"/>
                  <a:pt x="320601" y="28756"/>
                </a:cubicBezTo>
                <a:cubicBezTo>
                  <a:pt x="345597" y="38940"/>
                  <a:pt x="356713" y="68637"/>
                  <a:pt x="346538" y="92743"/>
                </a:cubicBezTo>
                <a:cubicBezTo>
                  <a:pt x="338334" y="111639"/>
                  <a:pt x="319866" y="122411"/>
                  <a:pt x="300721" y="122411"/>
                </a:cubicBezTo>
                <a:cubicBezTo>
                  <a:pt x="291723" y="122411"/>
                  <a:pt x="282577" y="120027"/>
                  <a:pt x="274254" y="114994"/>
                </a:cubicBezTo>
                <a:cubicBezTo>
                  <a:pt x="262227" y="105723"/>
                  <a:pt x="252963" y="89947"/>
                  <a:pt x="252963" y="74200"/>
                </a:cubicBezTo>
                <a:cubicBezTo>
                  <a:pt x="253699" y="45268"/>
                  <a:pt x="275754" y="24665"/>
                  <a:pt x="301133" y="24665"/>
                </a:cubicBezTo>
                <a:close/>
                <a:moveTo>
                  <a:pt x="325218" y="142808"/>
                </a:moveTo>
                <a:lnTo>
                  <a:pt x="325218" y="176302"/>
                </a:lnTo>
                <a:lnTo>
                  <a:pt x="310396" y="162292"/>
                </a:lnTo>
                <a:cubicBezTo>
                  <a:pt x="308073" y="159967"/>
                  <a:pt x="304838" y="158790"/>
                  <a:pt x="301604" y="158790"/>
                </a:cubicBezTo>
                <a:cubicBezTo>
                  <a:pt x="298369" y="158790"/>
                  <a:pt x="295104" y="159967"/>
                  <a:pt x="292811" y="162292"/>
                </a:cubicBezTo>
                <a:lnTo>
                  <a:pt x="277048" y="178055"/>
                </a:lnTo>
                <a:lnTo>
                  <a:pt x="277048" y="142808"/>
                </a:lnTo>
                <a:cubicBezTo>
                  <a:pt x="284459" y="145575"/>
                  <a:pt x="292575" y="146987"/>
                  <a:pt x="300780" y="146987"/>
                </a:cubicBezTo>
                <a:cubicBezTo>
                  <a:pt x="309014" y="146987"/>
                  <a:pt x="317337" y="145575"/>
                  <a:pt x="325218" y="142808"/>
                </a:cubicBezTo>
                <a:close/>
                <a:moveTo>
                  <a:pt x="348391" y="324555"/>
                </a:moveTo>
                <a:cubicBezTo>
                  <a:pt x="342833" y="339390"/>
                  <a:pt x="329864" y="348661"/>
                  <a:pt x="314102" y="348661"/>
                </a:cubicBezTo>
                <a:lnTo>
                  <a:pt x="111219" y="348661"/>
                </a:lnTo>
                <a:cubicBezTo>
                  <a:pt x="116777" y="342156"/>
                  <a:pt x="120482" y="333827"/>
                  <a:pt x="121394" y="324555"/>
                </a:cubicBezTo>
                <a:close/>
                <a:moveTo>
                  <a:pt x="248317" y="25047"/>
                </a:moveTo>
                <a:cubicBezTo>
                  <a:pt x="221468" y="55628"/>
                  <a:pt x="223321" y="102014"/>
                  <a:pt x="253875" y="128886"/>
                </a:cubicBezTo>
                <a:lnTo>
                  <a:pt x="253875" y="208649"/>
                </a:lnTo>
                <a:cubicBezTo>
                  <a:pt x="253875" y="213270"/>
                  <a:pt x="257580" y="217920"/>
                  <a:pt x="260374" y="219775"/>
                </a:cubicBezTo>
                <a:cubicBezTo>
                  <a:pt x="262197" y="220864"/>
                  <a:pt x="264021" y="221393"/>
                  <a:pt x="265785" y="221393"/>
                </a:cubicBezTo>
                <a:cubicBezTo>
                  <a:pt x="268520" y="221393"/>
                  <a:pt x="271108" y="220157"/>
                  <a:pt x="273343" y="217920"/>
                </a:cubicBezTo>
                <a:lnTo>
                  <a:pt x="301133" y="190130"/>
                </a:lnTo>
                <a:lnTo>
                  <a:pt x="301133" y="302304"/>
                </a:lnTo>
                <a:lnTo>
                  <a:pt x="111219" y="302304"/>
                </a:lnTo>
                <a:cubicBezTo>
                  <a:pt x="110337" y="302039"/>
                  <a:pt x="109513" y="301922"/>
                  <a:pt x="108719" y="301922"/>
                </a:cubicBezTo>
                <a:cubicBezTo>
                  <a:pt x="103573" y="301922"/>
                  <a:pt x="100103" y="306866"/>
                  <a:pt x="100103" y="312488"/>
                </a:cubicBezTo>
                <a:cubicBezTo>
                  <a:pt x="100103" y="333503"/>
                  <a:pt x="82488" y="349662"/>
                  <a:pt x="63020" y="349662"/>
                </a:cubicBezTo>
                <a:cubicBezTo>
                  <a:pt x="58432" y="349662"/>
                  <a:pt x="53727" y="348749"/>
                  <a:pt x="49140" y="346807"/>
                </a:cubicBezTo>
                <a:cubicBezTo>
                  <a:pt x="38023" y="342156"/>
                  <a:pt x="31524" y="333827"/>
                  <a:pt x="27819" y="323614"/>
                </a:cubicBezTo>
                <a:cubicBezTo>
                  <a:pt x="25966" y="316196"/>
                  <a:pt x="26907" y="312488"/>
                  <a:pt x="26907" y="303217"/>
                </a:cubicBezTo>
                <a:lnTo>
                  <a:pt x="26907" y="25047"/>
                </a:lnTo>
                <a:close/>
                <a:moveTo>
                  <a:pt x="12998" y="0"/>
                </a:moveTo>
                <a:cubicBezTo>
                  <a:pt x="5587" y="0"/>
                  <a:pt x="29" y="5563"/>
                  <a:pt x="29" y="12980"/>
                </a:cubicBezTo>
                <a:lnTo>
                  <a:pt x="29" y="312488"/>
                </a:lnTo>
                <a:cubicBezTo>
                  <a:pt x="29" y="346807"/>
                  <a:pt x="27819" y="374621"/>
                  <a:pt x="61167" y="374621"/>
                </a:cubicBezTo>
                <a:lnTo>
                  <a:pt x="313190" y="374621"/>
                </a:lnTo>
                <a:cubicBezTo>
                  <a:pt x="346538" y="374621"/>
                  <a:pt x="374328" y="346807"/>
                  <a:pt x="374328" y="312488"/>
                </a:cubicBezTo>
                <a:cubicBezTo>
                  <a:pt x="375240" y="306013"/>
                  <a:pt x="369682" y="300450"/>
                  <a:pt x="362271" y="300450"/>
                </a:cubicBezTo>
                <a:lnTo>
                  <a:pt x="327070" y="300450"/>
                </a:lnTo>
                <a:lnTo>
                  <a:pt x="327070" y="212358"/>
                </a:lnTo>
                <a:lnTo>
                  <a:pt x="329864" y="215124"/>
                </a:lnTo>
                <a:cubicBezTo>
                  <a:pt x="332334" y="217597"/>
                  <a:pt x="335628" y="218833"/>
                  <a:pt x="338628" y="218833"/>
                </a:cubicBezTo>
                <a:cubicBezTo>
                  <a:pt x="340157" y="218833"/>
                  <a:pt x="341598" y="218538"/>
                  <a:pt x="342833" y="217920"/>
                </a:cubicBezTo>
                <a:cubicBezTo>
                  <a:pt x="347450" y="215124"/>
                  <a:pt x="350244" y="212358"/>
                  <a:pt x="350244" y="205853"/>
                </a:cubicBezTo>
                <a:lnTo>
                  <a:pt x="350244" y="126120"/>
                </a:lnTo>
                <a:cubicBezTo>
                  <a:pt x="385445" y="94597"/>
                  <a:pt x="380828" y="38027"/>
                  <a:pt x="341892" y="11126"/>
                </a:cubicBezTo>
                <a:cubicBezTo>
                  <a:pt x="336334" y="6505"/>
                  <a:pt x="328012" y="3709"/>
                  <a:pt x="320601" y="1854"/>
                </a:cubicBezTo>
                <a:cubicBezTo>
                  <a:pt x="318748" y="0"/>
                  <a:pt x="315954" y="0"/>
                  <a:pt x="3131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310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xAAAO4YAAATEgAAOxsAABAAAAAmAAAACAAAAP//////////"/>
              </a:ext>
            </a:extLst>
          </p:cNvSpPr>
          <p:nvPr/>
        </p:nvSpPr>
        <p:spPr>
          <a:xfrm>
            <a:off x="2668905" y="4052570"/>
            <a:ext cx="269240" cy="374015"/>
          </a:xfrm>
          <a:custGeom>
            <a:avLst/>
            <a:gdLst/>
            <a:ahLst/>
            <a:cxnLst/>
            <a:rect l="0" t="0" r="269240" b="374015"/>
            <a:pathLst>
              <a:path w="269240" h="374015">
                <a:moveTo>
                  <a:pt x="220006" y="25065"/>
                </a:moveTo>
                <a:lnTo>
                  <a:pt x="220006" y="51987"/>
                </a:lnTo>
                <a:cubicBezTo>
                  <a:pt x="220006" y="69601"/>
                  <a:pt x="217236" y="86331"/>
                  <a:pt x="210725" y="102089"/>
                </a:cubicBezTo>
                <a:cubicBezTo>
                  <a:pt x="201797" y="99851"/>
                  <a:pt x="192398" y="98731"/>
                  <a:pt x="182941" y="98731"/>
                </a:cubicBezTo>
                <a:cubicBezTo>
                  <a:pt x="164850" y="98731"/>
                  <a:pt x="146406" y="102855"/>
                  <a:pt x="129965" y="111367"/>
                </a:cubicBezTo>
                <a:cubicBezTo>
                  <a:pt x="115969" y="118378"/>
                  <a:pt x="100354" y="121677"/>
                  <a:pt x="84767" y="121677"/>
                </a:cubicBezTo>
                <a:cubicBezTo>
                  <a:pt x="79700" y="121677"/>
                  <a:pt x="74632" y="121323"/>
                  <a:pt x="69652" y="120646"/>
                </a:cubicBezTo>
                <a:cubicBezTo>
                  <a:pt x="55716" y="100234"/>
                  <a:pt x="50147" y="76110"/>
                  <a:pt x="50147" y="51987"/>
                </a:cubicBezTo>
                <a:lnTo>
                  <a:pt x="50147" y="25065"/>
                </a:lnTo>
                <a:close/>
                <a:moveTo>
                  <a:pt x="184974" y="121853"/>
                </a:moveTo>
                <a:cubicBezTo>
                  <a:pt x="189305" y="121853"/>
                  <a:pt x="193577" y="122089"/>
                  <a:pt x="197731" y="122501"/>
                </a:cubicBezTo>
                <a:cubicBezTo>
                  <a:pt x="189393" y="132722"/>
                  <a:pt x="179169" y="141058"/>
                  <a:pt x="167119" y="146625"/>
                </a:cubicBezTo>
                <a:cubicBezTo>
                  <a:pt x="152269" y="154047"/>
                  <a:pt x="144844" y="171691"/>
                  <a:pt x="145757" y="187478"/>
                </a:cubicBezTo>
                <a:lnTo>
                  <a:pt x="134620" y="210659"/>
                </a:lnTo>
                <a:lnTo>
                  <a:pt x="122540" y="187478"/>
                </a:lnTo>
                <a:cubicBezTo>
                  <a:pt x="124396" y="171691"/>
                  <a:pt x="116971" y="154047"/>
                  <a:pt x="102121" y="146625"/>
                </a:cubicBezTo>
                <a:cubicBezTo>
                  <a:pt x="99352" y="146625"/>
                  <a:pt x="98409" y="145712"/>
                  <a:pt x="96553" y="144769"/>
                </a:cubicBezTo>
                <a:cubicBezTo>
                  <a:pt x="111403" y="143856"/>
                  <a:pt x="126252" y="139202"/>
                  <a:pt x="140189" y="131780"/>
                </a:cubicBezTo>
                <a:cubicBezTo>
                  <a:pt x="154567" y="124593"/>
                  <a:pt x="170094" y="121853"/>
                  <a:pt x="184974" y="121853"/>
                </a:cubicBezTo>
                <a:close/>
                <a:moveTo>
                  <a:pt x="158751" y="219024"/>
                </a:moveTo>
                <a:cubicBezTo>
                  <a:pt x="161550" y="220880"/>
                  <a:pt x="164319" y="223649"/>
                  <a:pt x="168032" y="225504"/>
                </a:cubicBezTo>
                <a:cubicBezTo>
                  <a:pt x="204243" y="243148"/>
                  <a:pt x="220949" y="283059"/>
                  <a:pt x="220949" y="322027"/>
                </a:cubicBezTo>
                <a:lnTo>
                  <a:pt x="220949" y="336872"/>
                </a:lnTo>
                <a:lnTo>
                  <a:pt x="220006" y="336872"/>
                </a:lnTo>
                <a:lnTo>
                  <a:pt x="142988" y="279347"/>
                </a:lnTo>
                <a:cubicBezTo>
                  <a:pt x="140660" y="277492"/>
                  <a:pt x="137861" y="276549"/>
                  <a:pt x="135091" y="276549"/>
                </a:cubicBezTo>
                <a:cubicBezTo>
                  <a:pt x="132292" y="276549"/>
                  <a:pt x="129523" y="277492"/>
                  <a:pt x="127195" y="279347"/>
                </a:cubicBezTo>
                <a:lnTo>
                  <a:pt x="50147" y="336872"/>
                </a:lnTo>
                <a:lnTo>
                  <a:pt x="50147" y="322027"/>
                </a:lnTo>
                <a:cubicBezTo>
                  <a:pt x="50147" y="281203"/>
                  <a:pt x="66853" y="243148"/>
                  <a:pt x="102121" y="225504"/>
                </a:cubicBezTo>
                <a:cubicBezTo>
                  <a:pt x="105834" y="224591"/>
                  <a:pt x="107690" y="221793"/>
                  <a:pt x="111403" y="219024"/>
                </a:cubicBezTo>
                <a:lnTo>
                  <a:pt x="124396" y="244061"/>
                </a:lnTo>
                <a:cubicBezTo>
                  <a:pt x="126724" y="248714"/>
                  <a:pt x="130908" y="251041"/>
                  <a:pt x="135091" y="251041"/>
                </a:cubicBezTo>
                <a:cubicBezTo>
                  <a:pt x="139246" y="251041"/>
                  <a:pt x="143430" y="248714"/>
                  <a:pt x="145757" y="244061"/>
                </a:cubicBezTo>
                <a:lnTo>
                  <a:pt x="158751" y="219024"/>
                </a:lnTo>
                <a:close/>
                <a:moveTo>
                  <a:pt x="135533" y="303471"/>
                </a:moveTo>
                <a:lnTo>
                  <a:pt x="197731" y="348919"/>
                </a:lnTo>
                <a:lnTo>
                  <a:pt x="74278" y="348919"/>
                </a:lnTo>
                <a:lnTo>
                  <a:pt x="135533" y="303471"/>
                </a:lnTo>
                <a:close/>
                <a:moveTo>
                  <a:pt x="13023" y="29"/>
                </a:moveTo>
                <a:cubicBezTo>
                  <a:pt x="5598" y="29"/>
                  <a:pt x="29" y="5596"/>
                  <a:pt x="29" y="12076"/>
                </a:cubicBezTo>
                <a:cubicBezTo>
                  <a:pt x="29" y="19498"/>
                  <a:pt x="5598" y="25065"/>
                  <a:pt x="13023" y="25065"/>
                </a:cubicBezTo>
                <a:lnTo>
                  <a:pt x="25074" y="25065"/>
                </a:lnTo>
                <a:lnTo>
                  <a:pt x="25074" y="51987"/>
                </a:lnTo>
                <a:cubicBezTo>
                  <a:pt x="25074" y="102089"/>
                  <a:pt x="47348" y="148480"/>
                  <a:pt x="91927" y="169835"/>
                </a:cubicBezTo>
                <a:cubicBezTo>
                  <a:pt x="97496" y="172604"/>
                  <a:pt x="98409" y="180969"/>
                  <a:pt x="98409" y="187478"/>
                </a:cubicBezTo>
                <a:cubicBezTo>
                  <a:pt x="98409" y="188391"/>
                  <a:pt x="97496" y="191190"/>
                  <a:pt x="98409" y="192103"/>
                </a:cubicBezTo>
                <a:cubicBezTo>
                  <a:pt x="97496" y="196756"/>
                  <a:pt x="94697" y="202323"/>
                  <a:pt x="91927" y="204179"/>
                </a:cubicBezTo>
                <a:cubicBezTo>
                  <a:pt x="47348" y="225504"/>
                  <a:pt x="25074" y="271925"/>
                  <a:pt x="25074" y="322027"/>
                </a:cubicBezTo>
                <a:lnTo>
                  <a:pt x="25074" y="348919"/>
                </a:lnTo>
                <a:lnTo>
                  <a:pt x="13023" y="348919"/>
                </a:lnTo>
                <a:cubicBezTo>
                  <a:pt x="5598" y="348919"/>
                  <a:pt x="29" y="354486"/>
                  <a:pt x="29" y="361909"/>
                </a:cubicBezTo>
                <a:cubicBezTo>
                  <a:pt x="29" y="368418"/>
                  <a:pt x="5598" y="373985"/>
                  <a:pt x="13023" y="373985"/>
                </a:cubicBezTo>
                <a:lnTo>
                  <a:pt x="256217" y="373985"/>
                </a:lnTo>
                <a:cubicBezTo>
                  <a:pt x="263642" y="373985"/>
                  <a:pt x="269211" y="368418"/>
                  <a:pt x="269211" y="361909"/>
                </a:cubicBezTo>
                <a:cubicBezTo>
                  <a:pt x="269211" y="354486"/>
                  <a:pt x="263642" y="348919"/>
                  <a:pt x="256217" y="348919"/>
                </a:cubicBezTo>
                <a:lnTo>
                  <a:pt x="243223" y="348919"/>
                </a:lnTo>
                <a:lnTo>
                  <a:pt x="243223" y="322027"/>
                </a:lnTo>
                <a:cubicBezTo>
                  <a:pt x="243223" y="271925"/>
                  <a:pt x="221862" y="225504"/>
                  <a:pt x="177313" y="204179"/>
                </a:cubicBezTo>
                <a:cubicBezTo>
                  <a:pt x="173601" y="201381"/>
                  <a:pt x="171744" y="196756"/>
                  <a:pt x="170831" y="192103"/>
                </a:cubicBezTo>
                <a:lnTo>
                  <a:pt x="170831" y="187478"/>
                </a:lnTo>
                <a:cubicBezTo>
                  <a:pt x="170831" y="180969"/>
                  <a:pt x="172687" y="172604"/>
                  <a:pt x="177313" y="169835"/>
                </a:cubicBezTo>
                <a:cubicBezTo>
                  <a:pt x="221862" y="148480"/>
                  <a:pt x="243223" y="101176"/>
                  <a:pt x="243223" y="51987"/>
                </a:cubicBezTo>
                <a:lnTo>
                  <a:pt x="243223" y="25065"/>
                </a:lnTo>
                <a:lnTo>
                  <a:pt x="256217" y="25065"/>
                </a:lnTo>
                <a:cubicBezTo>
                  <a:pt x="263642" y="25065"/>
                  <a:pt x="269211" y="19498"/>
                  <a:pt x="269211" y="12076"/>
                </a:cubicBezTo>
                <a:cubicBezTo>
                  <a:pt x="269211" y="5596"/>
                  <a:pt x="263642" y="29"/>
                  <a:pt x="25621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3108;p7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gUAACUDAACmGgAAHAYAABAAAAAmAAAACAAAAD2wAAAAAAAA"/>
              </a:ext>
            </a:extLst>
          </p:cNvSpPr>
          <p:nvPr>
            <p:ph type="title"/>
          </p:nvPr>
        </p:nvSpPr>
        <p:spPr>
          <a:xfrm>
            <a:off x="849630" y="511175"/>
            <a:ext cx="3482340" cy="481965"/>
          </a:xfrm>
        </p:spPr>
        <p:txBody>
          <a:bodyPr vert="horz" wrap="square" lIns="91440" tIns="91440" rIns="91440" bIns="91440" numCol="1" spcCol="215900" anchor="t">
            <a:prstTxWarp prst="textNoShape">
              <a:avLst/>
            </a:prstTxWarp>
          </a:bodyPr>
          <a:lstStyle>
            <a:lvl1pPr algn="ctr">
              <a:spcBef>
                <a:spcPts val="0"/>
              </a:spcBef>
              <a:spcAft>
                <a:spcPts val="0"/>
              </a:spcAft>
              <a:buNone/>
              <a:defRPr sz="2400" cap="none">
                <a:solidFill>
                  <a:srgbClr val="FFFFFF"/>
                </a:solidFill>
              </a:defRPr>
            </a:lvl1pPr>
            <a:lvl2pPr algn="ctr">
              <a:spcBef>
                <a:spcPts val="0"/>
              </a:spcBef>
              <a:spcAft>
                <a:spcPts val="0"/>
              </a:spcAft>
              <a:buNone/>
              <a:defRPr sz="2400" cap="none">
                <a:solidFill>
                  <a:srgbClr val="FFFFFF"/>
                </a:solidFill>
              </a:defRPr>
            </a:lvl2pPr>
            <a:lvl3pPr algn="ctr">
              <a:spcBef>
                <a:spcPts val="0"/>
              </a:spcBef>
              <a:spcAft>
                <a:spcPts val="0"/>
              </a:spcAft>
              <a:buNone/>
              <a:defRPr sz="2400" cap="none">
                <a:solidFill>
                  <a:srgbClr val="FFFFFF"/>
                </a:solidFill>
              </a:defRPr>
            </a:lvl3pPr>
            <a:lvl4pPr algn="ctr">
              <a:spcBef>
                <a:spcPts val="0"/>
              </a:spcBef>
              <a:spcAft>
                <a:spcPts val="0"/>
              </a:spcAft>
              <a:buNone/>
              <a:defRPr sz="2400" cap="none">
                <a:solidFill>
                  <a:srgbClr val="FFFFFF"/>
                </a:solidFill>
              </a:defRPr>
            </a:lvl4pPr>
            <a:lvl5pPr algn="ctr">
              <a:spcBef>
                <a:spcPts val="0"/>
              </a:spcBef>
              <a:spcAft>
                <a:spcPts val="0"/>
              </a:spcAft>
              <a:buNone/>
              <a:defRPr sz="2400" cap="none">
                <a:solidFill>
                  <a:srgbClr val="FFFFFF"/>
                </a:solidFill>
              </a:defRPr>
            </a:lvl5pPr>
            <a:lvl6pPr algn="ctr">
              <a:spcBef>
                <a:spcPts val="0"/>
              </a:spcBef>
              <a:spcAft>
                <a:spcPts val="0"/>
              </a:spcAft>
              <a:buNone/>
              <a:defRPr sz="2400" cap="none">
                <a:solidFill>
                  <a:srgbClr val="FFFFFF"/>
                </a:solidFill>
              </a:defRPr>
            </a:lvl6pPr>
            <a:lvl7pPr algn="ctr">
              <a:spcBef>
                <a:spcPts val="0"/>
              </a:spcBef>
              <a:spcAft>
                <a:spcPts val="0"/>
              </a:spcAft>
              <a:buNone/>
              <a:defRPr sz="2400" cap="none">
                <a:solidFill>
                  <a:srgbClr val="FFFFFF"/>
                </a:solidFill>
              </a:defRPr>
            </a:lvl7pPr>
            <a:lvl8pPr algn="ctr">
              <a:spcBef>
                <a:spcPts val="0"/>
              </a:spcBef>
              <a:spcAft>
                <a:spcPts val="0"/>
              </a:spcAft>
              <a:buNone/>
              <a:defRPr sz="2400" cap="none">
                <a:solidFill>
                  <a:srgbClr val="FFFFFF"/>
                </a:solidFill>
              </a:defRPr>
            </a:lvl8pPr>
            <a:lvl9pPr algn="ctr">
              <a:spcBef>
                <a:spcPts val="0"/>
              </a:spcBef>
              <a:spcAft>
                <a:spcPts val="0"/>
              </a:spcAft>
              <a:buNone/>
              <a:defRPr sz="2400" cap="none">
                <a:solidFill>
                  <a:srgbClr val="FFFFFF"/>
                </a:solidFill>
              </a:defRPr>
            </a:lvl9pPr>
          </a:lstStyle>
          <a:p>
            <a:pPr marL="0" indent="0" algn="ctr">
              <a:spcBef>
                <a:spcPts val="0"/>
              </a:spcBef>
              <a:spcAft>
                <a:spcPts val="0"/>
              </a:spcAft>
              <a:buNone/>
            </a:pPr>
            <a:r>
              <a:rPr lang="en-us" cap="none"/>
              <a:t>Educational Icons</a:t>
            </a:r>
          </a:p>
        </p:txBody>
      </p:sp>
      <p:sp>
        <p:nvSpPr>
          <p:cNvPr id="113" name="Google Shape;13109;p7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4x0AACUDAABPMwAAHAYAABAAAAAmAAAACAAAAD2wAAAAAAAA"/>
              </a:ext>
            </a:extLst>
          </p:cNvSpPr>
          <p:nvPr>
            <p:ph type="title"/>
          </p:nvPr>
        </p:nvSpPr>
        <p:spPr>
          <a:xfrm>
            <a:off x="4858385" y="511175"/>
            <a:ext cx="3482340" cy="481965"/>
          </a:xfrm>
        </p:spPr>
        <p:txBody>
          <a:bodyPr vert="horz" wrap="square" lIns="91440" tIns="91440" rIns="91440" bIns="91440" numCol="1" spcCol="215900" anchor="t">
            <a:prstTxWarp prst="textNoShape">
              <a:avLst/>
            </a:prstTxWarp>
          </a:bodyPr>
          <a:lstStyle>
            <a:lvl1pPr algn="ctr">
              <a:spcBef>
                <a:spcPts val="0"/>
              </a:spcBef>
              <a:spcAft>
                <a:spcPts val="0"/>
              </a:spcAft>
              <a:buNone/>
              <a:defRPr sz="2400" cap="none">
                <a:solidFill>
                  <a:srgbClr val="FFFFFF"/>
                </a:solidFill>
              </a:defRPr>
            </a:lvl1pPr>
            <a:lvl2pPr algn="ctr">
              <a:spcBef>
                <a:spcPts val="0"/>
              </a:spcBef>
              <a:spcAft>
                <a:spcPts val="0"/>
              </a:spcAft>
              <a:buNone/>
              <a:defRPr sz="2400" cap="none">
                <a:solidFill>
                  <a:srgbClr val="FFFFFF"/>
                </a:solidFill>
              </a:defRPr>
            </a:lvl2pPr>
            <a:lvl3pPr algn="ctr">
              <a:spcBef>
                <a:spcPts val="0"/>
              </a:spcBef>
              <a:spcAft>
                <a:spcPts val="0"/>
              </a:spcAft>
              <a:buNone/>
              <a:defRPr sz="2400" cap="none">
                <a:solidFill>
                  <a:srgbClr val="FFFFFF"/>
                </a:solidFill>
              </a:defRPr>
            </a:lvl3pPr>
            <a:lvl4pPr algn="ctr">
              <a:spcBef>
                <a:spcPts val="0"/>
              </a:spcBef>
              <a:spcAft>
                <a:spcPts val="0"/>
              </a:spcAft>
              <a:buNone/>
              <a:defRPr sz="2400" cap="none">
                <a:solidFill>
                  <a:srgbClr val="FFFFFF"/>
                </a:solidFill>
              </a:defRPr>
            </a:lvl4pPr>
            <a:lvl5pPr algn="ctr">
              <a:spcBef>
                <a:spcPts val="0"/>
              </a:spcBef>
              <a:spcAft>
                <a:spcPts val="0"/>
              </a:spcAft>
              <a:buNone/>
              <a:defRPr sz="2400" cap="none">
                <a:solidFill>
                  <a:srgbClr val="FFFFFF"/>
                </a:solidFill>
              </a:defRPr>
            </a:lvl5pPr>
            <a:lvl6pPr algn="ctr">
              <a:spcBef>
                <a:spcPts val="0"/>
              </a:spcBef>
              <a:spcAft>
                <a:spcPts val="0"/>
              </a:spcAft>
              <a:buNone/>
              <a:defRPr sz="2400" cap="none">
                <a:solidFill>
                  <a:srgbClr val="FFFFFF"/>
                </a:solidFill>
              </a:defRPr>
            </a:lvl6pPr>
            <a:lvl7pPr algn="ctr">
              <a:spcBef>
                <a:spcPts val="0"/>
              </a:spcBef>
              <a:spcAft>
                <a:spcPts val="0"/>
              </a:spcAft>
              <a:buNone/>
              <a:defRPr sz="2400" cap="none">
                <a:solidFill>
                  <a:srgbClr val="FFFFFF"/>
                </a:solidFill>
              </a:defRPr>
            </a:lvl7pPr>
            <a:lvl8pPr algn="ctr">
              <a:spcBef>
                <a:spcPts val="0"/>
              </a:spcBef>
              <a:spcAft>
                <a:spcPts val="0"/>
              </a:spcAft>
              <a:buNone/>
              <a:defRPr sz="2400" cap="none">
                <a:solidFill>
                  <a:srgbClr val="FFFFFF"/>
                </a:solidFill>
              </a:defRPr>
            </a:lvl8pPr>
            <a:lvl9pPr algn="ctr">
              <a:spcBef>
                <a:spcPts val="0"/>
              </a:spcBef>
              <a:spcAft>
                <a:spcPts val="0"/>
              </a:spcAft>
              <a:buNone/>
              <a:defRPr sz="2400" cap="none">
                <a:solidFill>
                  <a:srgbClr val="FFFFFF"/>
                </a:solidFill>
              </a:defRPr>
            </a:lvl9pPr>
          </a:lstStyle>
          <a:p>
            <a:pPr marL="0" indent="0" algn="ctr">
              <a:spcBef>
                <a:spcPts val="0"/>
              </a:spcBef>
              <a:spcAft>
                <a:spcPts val="0"/>
              </a:spcAft>
              <a:buNone/>
            </a:pPr>
            <a:r>
              <a:rPr lang="en-us" cap="none"/>
              <a:t>Medical Icons</a:t>
            </a:r>
          </a:p>
        </p:txBody>
      </p:sp>
      <p:sp>
        <p:nvSpPr>
          <p:cNvPr id="114" name="Google Shape;1311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0AAFYIAAAMIAAARgoAABAAAAAmAAAACAAAAP//////////"/>
              </a:ext>
            </a:extLst>
          </p:cNvSpPr>
          <p:nvPr/>
        </p:nvSpPr>
        <p:spPr>
          <a:xfrm>
            <a:off x="4856480" y="1355090"/>
            <a:ext cx="353060" cy="314960"/>
          </a:xfrm>
          <a:custGeom>
            <a:avLst/>
            <a:gdLst/>
            <a:ahLst/>
            <a:cxnLst/>
            <a:rect l="0" t="0" r="353060" b="314960"/>
            <a:pathLst>
              <a:path w="353060" h="314960">
                <a:moveTo>
                  <a:pt x="258901" y="21728"/>
                </a:moveTo>
                <a:cubicBezTo>
                  <a:pt x="278683" y="21728"/>
                  <a:pt x="297509" y="30197"/>
                  <a:pt x="311613" y="44353"/>
                </a:cubicBezTo>
                <a:cubicBezTo>
                  <a:pt x="324791" y="58479"/>
                  <a:pt x="331395" y="78291"/>
                  <a:pt x="331395" y="99031"/>
                </a:cubicBezTo>
                <a:cubicBezTo>
                  <a:pt x="331395" y="125427"/>
                  <a:pt x="320100" y="145240"/>
                  <a:pt x="301274" y="166907"/>
                </a:cubicBezTo>
                <a:lnTo>
                  <a:pt x="222175" y="166907"/>
                </a:lnTo>
                <a:cubicBezTo>
                  <a:pt x="218410" y="166907"/>
                  <a:pt x="215601" y="168793"/>
                  <a:pt x="212762" y="171636"/>
                </a:cubicBezTo>
                <a:lnTo>
                  <a:pt x="198658" y="195189"/>
                </a:lnTo>
                <a:lnTo>
                  <a:pt x="165698" y="110344"/>
                </a:lnTo>
                <a:cubicBezTo>
                  <a:pt x="164771" y="106573"/>
                  <a:pt x="161006" y="102802"/>
                  <a:pt x="156285" y="102802"/>
                </a:cubicBezTo>
                <a:cubicBezTo>
                  <a:pt x="151593" y="102802"/>
                  <a:pt x="147828" y="105615"/>
                  <a:pt x="146872" y="108458"/>
                </a:cubicBezTo>
                <a:lnTo>
                  <a:pt x="122398" y="165022"/>
                </a:lnTo>
                <a:lnTo>
                  <a:pt x="50860" y="165022"/>
                </a:lnTo>
                <a:cubicBezTo>
                  <a:pt x="32960" y="145240"/>
                  <a:pt x="20708" y="125427"/>
                  <a:pt x="20708" y="99031"/>
                </a:cubicBezTo>
                <a:cubicBezTo>
                  <a:pt x="20708" y="78291"/>
                  <a:pt x="28239" y="59437"/>
                  <a:pt x="40491" y="44353"/>
                </a:cubicBezTo>
                <a:cubicBezTo>
                  <a:pt x="53669" y="30197"/>
                  <a:pt x="72495" y="21728"/>
                  <a:pt x="94159" y="21728"/>
                </a:cubicBezTo>
                <a:cubicBezTo>
                  <a:pt x="122398" y="21728"/>
                  <a:pt x="141224" y="38697"/>
                  <a:pt x="151593" y="53780"/>
                </a:cubicBezTo>
                <a:cubicBezTo>
                  <a:pt x="161006" y="66021"/>
                  <a:pt x="165698" y="79219"/>
                  <a:pt x="166654" y="84875"/>
                </a:cubicBezTo>
                <a:cubicBezTo>
                  <a:pt x="167580" y="89604"/>
                  <a:pt x="172302" y="92417"/>
                  <a:pt x="176067" y="92417"/>
                </a:cubicBezTo>
                <a:cubicBezTo>
                  <a:pt x="180758" y="92417"/>
                  <a:pt x="184524" y="89604"/>
                  <a:pt x="185480" y="84875"/>
                </a:cubicBezTo>
                <a:cubicBezTo>
                  <a:pt x="186406" y="80177"/>
                  <a:pt x="193010" y="66021"/>
                  <a:pt x="201467" y="53780"/>
                </a:cubicBezTo>
                <a:cubicBezTo>
                  <a:pt x="211836" y="38697"/>
                  <a:pt x="229706" y="21728"/>
                  <a:pt x="258901" y="21728"/>
                </a:cubicBezTo>
                <a:close/>
                <a:moveTo>
                  <a:pt x="158167" y="143354"/>
                </a:moveTo>
                <a:lnTo>
                  <a:pt x="190171" y="223501"/>
                </a:lnTo>
                <a:cubicBezTo>
                  <a:pt x="191128" y="226314"/>
                  <a:pt x="194893" y="229157"/>
                  <a:pt x="198658" y="230085"/>
                </a:cubicBezTo>
                <a:lnTo>
                  <a:pt x="199584" y="230085"/>
                </a:lnTo>
                <a:cubicBezTo>
                  <a:pt x="203349" y="230085"/>
                  <a:pt x="207115" y="228199"/>
                  <a:pt x="208997" y="225386"/>
                </a:cubicBezTo>
                <a:lnTo>
                  <a:pt x="231588" y="188605"/>
                </a:lnTo>
                <a:lnTo>
                  <a:pt x="283374" y="188605"/>
                </a:lnTo>
                <a:cubicBezTo>
                  <a:pt x="273961" y="193304"/>
                  <a:pt x="266431" y="200845"/>
                  <a:pt x="258901" y="207459"/>
                </a:cubicBezTo>
                <a:cubicBezTo>
                  <a:pt x="233471" y="230085"/>
                  <a:pt x="205232" y="254596"/>
                  <a:pt x="176993" y="287606"/>
                </a:cubicBezTo>
                <a:cubicBezTo>
                  <a:pt x="148754" y="254596"/>
                  <a:pt x="120516" y="230085"/>
                  <a:pt x="96042" y="207459"/>
                </a:cubicBezTo>
                <a:cubicBezTo>
                  <a:pt x="87555" y="200845"/>
                  <a:pt x="80981" y="193304"/>
                  <a:pt x="73451" y="187647"/>
                </a:cubicBezTo>
                <a:lnTo>
                  <a:pt x="131811" y="187647"/>
                </a:lnTo>
                <a:cubicBezTo>
                  <a:pt x="134620" y="187647"/>
                  <a:pt x="139341" y="185762"/>
                  <a:pt x="141224" y="181991"/>
                </a:cubicBezTo>
                <a:lnTo>
                  <a:pt x="158167" y="143354"/>
                </a:lnTo>
                <a:close/>
                <a:moveTo>
                  <a:pt x="94159" y="30"/>
                </a:moveTo>
                <a:cubicBezTo>
                  <a:pt x="67803" y="30"/>
                  <a:pt x="43300" y="11343"/>
                  <a:pt x="25430" y="30197"/>
                </a:cubicBezTo>
                <a:cubicBezTo>
                  <a:pt x="9413" y="47166"/>
                  <a:pt x="0" y="72635"/>
                  <a:pt x="0" y="99031"/>
                </a:cubicBezTo>
                <a:cubicBezTo>
                  <a:pt x="0" y="122614"/>
                  <a:pt x="7530" y="144282"/>
                  <a:pt x="24474" y="165022"/>
                </a:cubicBezTo>
                <a:lnTo>
                  <a:pt x="24474" y="166907"/>
                </a:lnTo>
                <a:lnTo>
                  <a:pt x="10369" y="166907"/>
                </a:lnTo>
                <a:cubicBezTo>
                  <a:pt x="4721" y="166907"/>
                  <a:pt x="0" y="171636"/>
                  <a:pt x="0" y="177292"/>
                </a:cubicBezTo>
                <a:cubicBezTo>
                  <a:pt x="0" y="182949"/>
                  <a:pt x="4721" y="187647"/>
                  <a:pt x="10369" y="187647"/>
                </a:cubicBezTo>
                <a:lnTo>
                  <a:pt x="42373" y="187647"/>
                </a:lnTo>
                <a:cubicBezTo>
                  <a:pt x="53669" y="199918"/>
                  <a:pt x="66847" y="211230"/>
                  <a:pt x="80981" y="223501"/>
                </a:cubicBezTo>
                <a:cubicBezTo>
                  <a:pt x="108264" y="247054"/>
                  <a:pt x="137459" y="273450"/>
                  <a:pt x="168536" y="310231"/>
                </a:cubicBezTo>
                <a:lnTo>
                  <a:pt x="168536" y="311159"/>
                </a:lnTo>
                <a:cubicBezTo>
                  <a:pt x="170419" y="314002"/>
                  <a:pt x="173228" y="314960"/>
                  <a:pt x="176067" y="314960"/>
                </a:cubicBezTo>
                <a:cubicBezTo>
                  <a:pt x="179832" y="314960"/>
                  <a:pt x="181715" y="314002"/>
                  <a:pt x="184524" y="311159"/>
                </a:cubicBezTo>
                <a:lnTo>
                  <a:pt x="184524" y="310231"/>
                </a:lnTo>
                <a:cubicBezTo>
                  <a:pt x="213719" y="273450"/>
                  <a:pt x="244796" y="248012"/>
                  <a:pt x="271152" y="223501"/>
                </a:cubicBezTo>
                <a:cubicBezTo>
                  <a:pt x="285257" y="210273"/>
                  <a:pt x="298435" y="198032"/>
                  <a:pt x="310687" y="187647"/>
                </a:cubicBezTo>
                <a:lnTo>
                  <a:pt x="341764" y="187647"/>
                </a:lnTo>
                <a:cubicBezTo>
                  <a:pt x="348339" y="187647"/>
                  <a:pt x="353060" y="182949"/>
                  <a:pt x="353060" y="177292"/>
                </a:cubicBezTo>
                <a:cubicBezTo>
                  <a:pt x="353060" y="171636"/>
                  <a:pt x="348339" y="166907"/>
                  <a:pt x="341764" y="166907"/>
                </a:cubicBezTo>
                <a:lnTo>
                  <a:pt x="327630" y="166907"/>
                </a:lnTo>
                <a:lnTo>
                  <a:pt x="327630" y="165022"/>
                </a:lnTo>
                <a:cubicBezTo>
                  <a:pt x="344573" y="144282"/>
                  <a:pt x="353060" y="122614"/>
                  <a:pt x="353060" y="99031"/>
                </a:cubicBezTo>
                <a:cubicBezTo>
                  <a:pt x="353060" y="73562"/>
                  <a:pt x="343647" y="49052"/>
                  <a:pt x="326674" y="30197"/>
                </a:cubicBezTo>
                <a:cubicBezTo>
                  <a:pt x="309731" y="11343"/>
                  <a:pt x="286213" y="30"/>
                  <a:pt x="258901" y="30"/>
                </a:cubicBezTo>
                <a:cubicBezTo>
                  <a:pt x="221249" y="30"/>
                  <a:pt x="197702" y="22655"/>
                  <a:pt x="184524" y="41510"/>
                </a:cubicBezTo>
                <a:cubicBezTo>
                  <a:pt x="180758" y="46238"/>
                  <a:pt x="178876" y="50937"/>
                  <a:pt x="176067" y="55666"/>
                </a:cubicBezTo>
                <a:cubicBezTo>
                  <a:pt x="174184" y="50937"/>
                  <a:pt x="170419" y="46238"/>
                  <a:pt x="168536" y="41510"/>
                </a:cubicBezTo>
                <a:cubicBezTo>
                  <a:pt x="155358" y="22655"/>
                  <a:pt x="131811" y="30"/>
                  <a:pt x="9415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15" name="Google Shape;13111;p74"/>
          <p:cNvGrpSpPr>
            <a:extLst>
              <a:ext uri="smNativeData">
                <pr:smNativeData xmlns:pr="smNativeData" xmlns="smNativeData" val="SMDATA_6_r2NKZxMAAAAlAAAAAQAAAA8BAAAAkAAAAEgAAACQAAAASAAAAAAAAAAAAAAAAAAAABcAAAAUAAAAAAAAAAAAAAD/fwAA/38AAAAAAAAJAAAABAAAAAQAAAAfAAAAVAAAAAAAAAAAAAAAAAAAAAAAAAAAAAAAAAAAAAAAAAAAAAAAAAAAAAAAAAAAAAAAAAAAAAAAAAAAAAAAAAAAAAAAAAAAAAAAAAAAAAAAAAAAAAAAAAAAACEAAAAYAAAAFAAAAN8dAAD3CgAADCAAACYNAAAQAAAAJgAAAAgAAAD/////AAAAAA=="/>
              </a:ext>
            </a:extLst>
          </p:cNvGrpSpPr>
          <p:nvPr/>
        </p:nvGrpSpPr>
        <p:grpSpPr>
          <a:xfrm>
            <a:off x="4855845" y="1782445"/>
            <a:ext cx="353695" cy="354965"/>
            <a:chOff x="4855845" y="1782445"/>
            <a:chExt cx="353695" cy="354965"/>
          </a:xfrm>
        </p:grpSpPr>
        <p:sp>
          <p:nvSpPr>
            <p:cNvPr id="117" name="Google Shape;1311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x0AAPcKAAAMIAAAJg0AAAAAAAAmAAAACAAAAP//////////"/>
                </a:ext>
              </a:extLst>
            </p:cNvSpPr>
            <p:nvPr/>
          </p:nvSpPr>
          <p:spPr>
            <a:xfrm>
              <a:off x="4855845" y="1782445"/>
              <a:ext cx="353695" cy="354965"/>
            </a:xfrm>
            <a:custGeom>
              <a:avLst/>
              <a:gdLst/>
              <a:ahLst/>
              <a:cxnLst/>
              <a:rect l="0" t="0" r="353695" b="354965"/>
              <a:pathLst>
                <a:path w="353695" h="354965">
                  <a:moveTo>
                    <a:pt x="51743" y="103578"/>
                  </a:moveTo>
                  <a:cubicBezTo>
                    <a:pt x="57386" y="103578"/>
                    <a:pt x="62104" y="108300"/>
                    <a:pt x="62104" y="113948"/>
                  </a:cubicBezTo>
                  <a:cubicBezTo>
                    <a:pt x="62104" y="119596"/>
                    <a:pt x="57386" y="124288"/>
                    <a:pt x="51743" y="124288"/>
                  </a:cubicBezTo>
                  <a:lnTo>
                    <a:pt x="20691" y="124288"/>
                  </a:lnTo>
                  <a:lnTo>
                    <a:pt x="20691" y="103578"/>
                  </a:lnTo>
                  <a:close/>
                  <a:moveTo>
                    <a:pt x="42338" y="144071"/>
                  </a:moveTo>
                  <a:lnTo>
                    <a:pt x="42338" y="208083"/>
                  </a:lnTo>
                  <a:lnTo>
                    <a:pt x="20691" y="208083"/>
                  </a:lnTo>
                  <a:lnTo>
                    <a:pt x="20691" y="144071"/>
                  </a:lnTo>
                  <a:close/>
                  <a:moveTo>
                    <a:pt x="51743" y="228793"/>
                  </a:moveTo>
                  <a:cubicBezTo>
                    <a:pt x="57386" y="228793"/>
                    <a:pt x="62104" y="233515"/>
                    <a:pt x="62104" y="240089"/>
                  </a:cubicBezTo>
                  <a:cubicBezTo>
                    <a:pt x="62104" y="245738"/>
                    <a:pt x="57386" y="250459"/>
                    <a:pt x="51743" y="250459"/>
                  </a:cubicBezTo>
                  <a:lnTo>
                    <a:pt x="20691" y="250459"/>
                  </a:lnTo>
                  <a:lnTo>
                    <a:pt x="20691" y="228793"/>
                  </a:lnTo>
                  <a:close/>
                  <a:moveTo>
                    <a:pt x="280334" y="62159"/>
                  </a:moveTo>
                  <a:cubicBezTo>
                    <a:pt x="286903" y="62159"/>
                    <a:pt x="291620" y="66851"/>
                    <a:pt x="291620" y="72499"/>
                  </a:cubicBezTo>
                  <a:lnTo>
                    <a:pt x="291620" y="280583"/>
                  </a:lnTo>
                  <a:cubicBezTo>
                    <a:pt x="291620" y="287187"/>
                    <a:pt x="286903" y="291879"/>
                    <a:pt x="280334" y="291879"/>
                  </a:cubicBezTo>
                  <a:lnTo>
                    <a:pt x="72434" y="291879"/>
                  </a:lnTo>
                  <a:cubicBezTo>
                    <a:pt x="66791" y="291879"/>
                    <a:pt x="62104" y="287187"/>
                    <a:pt x="62104" y="280583"/>
                  </a:cubicBezTo>
                  <a:lnTo>
                    <a:pt x="62104" y="269286"/>
                  </a:lnTo>
                  <a:cubicBezTo>
                    <a:pt x="73390" y="264565"/>
                    <a:pt x="82795" y="254225"/>
                    <a:pt x="82795" y="240089"/>
                  </a:cubicBezTo>
                  <a:cubicBezTo>
                    <a:pt x="82795" y="225984"/>
                    <a:pt x="75271" y="214688"/>
                    <a:pt x="62104" y="209966"/>
                  </a:cubicBezTo>
                  <a:lnTo>
                    <a:pt x="62104" y="143115"/>
                  </a:lnTo>
                  <a:cubicBezTo>
                    <a:pt x="73390" y="138423"/>
                    <a:pt x="82795" y="128053"/>
                    <a:pt x="82795" y="113948"/>
                  </a:cubicBezTo>
                  <a:cubicBezTo>
                    <a:pt x="82795" y="99813"/>
                    <a:pt x="75271" y="89473"/>
                    <a:pt x="62104" y="84751"/>
                  </a:cubicBezTo>
                  <a:lnTo>
                    <a:pt x="62104" y="72499"/>
                  </a:lnTo>
                  <a:cubicBezTo>
                    <a:pt x="62104" y="66851"/>
                    <a:pt x="66791" y="62159"/>
                    <a:pt x="72434" y="62159"/>
                  </a:cubicBezTo>
                  <a:close/>
                  <a:moveTo>
                    <a:pt x="280334" y="20739"/>
                  </a:moveTo>
                  <a:cubicBezTo>
                    <a:pt x="308550" y="20739"/>
                    <a:pt x="332048" y="44258"/>
                    <a:pt x="332048" y="72499"/>
                  </a:cubicBezTo>
                  <a:lnTo>
                    <a:pt x="332048" y="280583"/>
                  </a:lnTo>
                  <a:cubicBezTo>
                    <a:pt x="332048" y="308823"/>
                    <a:pt x="308550" y="332372"/>
                    <a:pt x="280334" y="332372"/>
                  </a:cubicBezTo>
                  <a:lnTo>
                    <a:pt x="72434" y="332372"/>
                  </a:lnTo>
                  <a:cubicBezTo>
                    <a:pt x="44219" y="332372"/>
                    <a:pt x="20691" y="308823"/>
                    <a:pt x="20691" y="280583"/>
                  </a:cubicBezTo>
                  <a:lnTo>
                    <a:pt x="20691" y="270213"/>
                  </a:lnTo>
                  <a:lnTo>
                    <a:pt x="42338" y="270213"/>
                  </a:lnTo>
                  <a:lnTo>
                    <a:pt x="42338" y="280583"/>
                  </a:lnTo>
                  <a:cubicBezTo>
                    <a:pt x="42338" y="298483"/>
                    <a:pt x="56461" y="311662"/>
                    <a:pt x="72434" y="311662"/>
                  </a:cubicBezTo>
                  <a:lnTo>
                    <a:pt x="280334" y="311662"/>
                  </a:lnTo>
                  <a:cubicBezTo>
                    <a:pt x="298189" y="311662"/>
                    <a:pt x="311356" y="297527"/>
                    <a:pt x="311356" y="280583"/>
                  </a:cubicBezTo>
                  <a:lnTo>
                    <a:pt x="311356" y="72499"/>
                  </a:lnTo>
                  <a:cubicBezTo>
                    <a:pt x="311356" y="54628"/>
                    <a:pt x="297263" y="42375"/>
                    <a:pt x="280334" y="42375"/>
                  </a:cubicBezTo>
                  <a:lnTo>
                    <a:pt x="72434" y="42375"/>
                  </a:lnTo>
                  <a:cubicBezTo>
                    <a:pt x="54579" y="42375"/>
                    <a:pt x="42338" y="56511"/>
                    <a:pt x="42338" y="72499"/>
                  </a:cubicBezTo>
                  <a:lnTo>
                    <a:pt x="42338" y="82868"/>
                  </a:lnTo>
                  <a:lnTo>
                    <a:pt x="20691" y="82868"/>
                  </a:lnTo>
                  <a:lnTo>
                    <a:pt x="20691" y="72499"/>
                  </a:lnTo>
                  <a:cubicBezTo>
                    <a:pt x="20691" y="44258"/>
                    <a:pt x="44219" y="20739"/>
                    <a:pt x="72434" y="20739"/>
                  </a:cubicBezTo>
                  <a:close/>
                  <a:moveTo>
                    <a:pt x="72434" y="29"/>
                  </a:moveTo>
                  <a:cubicBezTo>
                    <a:pt x="32933" y="29"/>
                    <a:pt x="0" y="32962"/>
                    <a:pt x="0" y="72499"/>
                  </a:cubicBezTo>
                  <a:lnTo>
                    <a:pt x="0" y="94165"/>
                  </a:lnTo>
                  <a:lnTo>
                    <a:pt x="0" y="134658"/>
                  </a:lnTo>
                  <a:lnTo>
                    <a:pt x="0" y="219380"/>
                  </a:lnTo>
                  <a:lnTo>
                    <a:pt x="0" y="260799"/>
                  </a:lnTo>
                  <a:lnTo>
                    <a:pt x="0" y="282465"/>
                  </a:lnTo>
                  <a:cubicBezTo>
                    <a:pt x="0" y="322002"/>
                    <a:pt x="32933" y="354965"/>
                    <a:pt x="72434" y="354965"/>
                  </a:cubicBezTo>
                  <a:lnTo>
                    <a:pt x="280334" y="354965"/>
                  </a:lnTo>
                  <a:cubicBezTo>
                    <a:pt x="320761" y="354965"/>
                    <a:pt x="353695" y="322002"/>
                    <a:pt x="353695" y="282465"/>
                  </a:cubicBezTo>
                  <a:lnTo>
                    <a:pt x="353695" y="73455"/>
                  </a:lnTo>
                  <a:cubicBezTo>
                    <a:pt x="353695" y="32962"/>
                    <a:pt x="320761" y="29"/>
                    <a:pt x="28033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311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B4AAJwLAAB4HwAAgAwAAAAAAAAmAAAACAAAAP//////////"/>
                </a:ext>
              </a:extLst>
            </p:cNvSpPr>
            <p:nvPr/>
          </p:nvSpPr>
          <p:spPr>
            <a:xfrm>
              <a:off x="4970780" y="1887220"/>
              <a:ext cx="144780" cy="144780"/>
            </a:xfrm>
            <a:custGeom>
              <a:avLst/>
              <a:gdLst/>
              <a:ahLst/>
              <a:cxnLst/>
              <a:rect l="0" t="0" r="144780" b="144780"/>
              <a:pathLst>
                <a:path w="144780" h="144780">
                  <a:moveTo>
                    <a:pt x="82727" y="19750"/>
                  </a:moveTo>
                  <a:lnTo>
                    <a:pt x="82727" y="49821"/>
                  </a:lnTo>
                  <a:cubicBezTo>
                    <a:pt x="82727" y="56414"/>
                    <a:pt x="87441" y="61098"/>
                    <a:pt x="93079" y="61098"/>
                  </a:cubicBezTo>
                  <a:lnTo>
                    <a:pt x="124076" y="61098"/>
                  </a:lnTo>
                  <a:lnTo>
                    <a:pt x="124076" y="81773"/>
                  </a:lnTo>
                  <a:lnTo>
                    <a:pt x="93079" y="81773"/>
                  </a:lnTo>
                  <a:cubicBezTo>
                    <a:pt x="87441" y="81773"/>
                    <a:pt x="82727" y="86486"/>
                    <a:pt x="82727" y="93079"/>
                  </a:cubicBezTo>
                  <a:lnTo>
                    <a:pt x="82727" y="123151"/>
                  </a:lnTo>
                  <a:lnTo>
                    <a:pt x="61128" y="123151"/>
                  </a:lnTo>
                  <a:lnTo>
                    <a:pt x="61128" y="93079"/>
                  </a:lnTo>
                  <a:cubicBezTo>
                    <a:pt x="61128" y="86486"/>
                    <a:pt x="56414" y="81773"/>
                    <a:pt x="50776" y="81773"/>
                  </a:cubicBezTo>
                  <a:lnTo>
                    <a:pt x="19750" y="81773"/>
                  </a:lnTo>
                  <a:lnTo>
                    <a:pt x="19750" y="61098"/>
                  </a:lnTo>
                  <a:lnTo>
                    <a:pt x="50776" y="61098"/>
                  </a:lnTo>
                  <a:cubicBezTo>
                    <a:pt x="56414" y="61098"/>
                    <a:pt x="61128" y="56414"/>
                    <a:pt x="61128" y="49821"/>
                  </a:cubicBezTo>
                  <a:lnTo>
                    <a:pt x="61128" y="19750"/>
                  </a:lnTo>
                  <a:close/>
                  <a:moveTo>
                    <a:pt x="51731" y="30"/>
                  </a:moveTo>
                  <a:cubicBezTo>
                    <a:pt x="46092" y="30"/>
                    <a:pt x="41378" y="4714"/>
                    <a:pt x="41378" y="10352"/>
                  </a:cubicBezTo>
                  <a:lnTo>
                    <a:pt x="41378" y="41378"/>
                  </a:lnTo>
                  <a:lnTo>
                    <a:pt x="10352" y="41378"/>
                  </a:lnTo>
                  <a:cubicBezTo>
                    <a:pt x="4714" y="41378"/>
                    <a:pt x="30" y="46062"/>
                    <a:pt x="30" y="51701"/>
                  </a:cubicBezTo>
                  <a:lnTo>
                    <a:pt x="30" y="93079"/>
                  </a:lnTo>
                  <a:cubicBezTo>
                    <a:pt x="30" y="98718"/>
                    <a:pt x="4714" y="103402"/>
                    <a:pt x="10352" y="103402"/>
                  </a:cubicBezTo>
                  <a:lnTo>
                    <a:pt x="41378" y="103402"/>
                  </a:lnTo>
                  <a:lnTo>
                    <a:pt x="41378" y="133473"/>
                  </a:lnTo>
                  <a:cubicBezTo>
                    <a:pt x="41378" y="140066"/>
                    <a:pt x="46092" y="144750"/>
                    <a:pt x="51731" y="144750"/>
                  </a:cubicBezTo>
                  <a:lnTo>
                    <a:pt x="93079" y="144750"/>
                  </a:lnTo>
                  <a:cubicBezTo>
                    <a:pt x="98718" y="144750"/>
                    <a:pt x="103402" y="140066"/>
                    <a:pt x="103402" y="133473"/>
                  </a:cubicBezTo>
                  <a:lnTo>
                    <a:pt x="103402" y="103402"/>
                  </a:lnTo>
                  <a:lnTo>
                    <a:pt x="134428" y="103402"/>
                  </a:lnTo>
                  <a:cubicBezTo>
                    <a:pt x="140066" y="103402"/>
                    <a:pt x="144780" y="98718"/>
                    <a:pt x="144780" y="93079"/>
                  </a:cubicBezTo>
                  <a:lnTo>
                    <a:pt x="144780" y="51701"/>
                  </a:lnTo>
                  <a:cubicBezTo>
                    <a:pt x="144780" y="46062"/>
                    <a:pt x="140066" y="41378"/>
                    <a:pt x="134428" y="41378"/>
                  </a:cubicBezTo>
                  <a:lnTo>
                    <a:pt x="103402" y="41378"/>
                  </a:lnTo>
                  <a:lnTo>
                    <a:pt x="103402" y="10352"/>
                  </a:lnTo>
                  <a:cubicBezTo>
                    <a:pt x="103402" y="4714"/>
                    <a:pt x="98718" y="30"/>
                    <a:pt x="9307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8" name="Google Shape;13114;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UdAACxDQAA9h8AANoPAAAQAAAAJgAAAAgAAAD/////AAAAAA=="/>
              </a:ext>
            </a:extLst>
          </p:cNvGrpSpPr>
          <p:nvPr/>
        </p:nvGrpSpPr>
        <p:grpSpPr>
          <a:xfrm>
            <a:off x="4869815" y="2225675"/>
            <a:ext cx="325755" cy="351155"/>
            <a:chOff x="4869815" y="2225675"/>
            <a:chExt cx="325755" cy="351155"/>
          </a:xfrm>
        </p:grpSpPr>
        <p:sp>
          <p:nvSpPr>
            <p:cNvPr id="121" name="Google Shape;1311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R4AAFUOAACbHgAA7Q4AAAAAAAAmAAAACAAAAP//////////"/>
                </a:ext>
              </a:extLst>
            </p:cNvSpPr>
            <p:nvPr/>
          </p:nvSpPr>
          <p:spPr>
            <a:xfrm>
              <a:off x="4910455" y="2329815"/>
              <a:ext cx="64770" cy="96520"/>
            </a:xfrm>
            <a:custGeom>
              <a:avLst/>
              <a:gdLst/>
              <a:ahLst/>
              <a:cxnLst/>
              <a:rect l="0" t="0" r="64770" b="96520"/>
              <a:pathLst>
                <a:path w="64770" h="96520">
                  <a:moveTo>
                    <a:pt x="53752" y="30"/>
                  </a:moveTo>
                  <a:cubicBezTo>
                    <a:pt x="53067" y="30"/>
                    <a:pt x="52352" y="90"/>
                    <a:pt x="51637" y="210"/>
                  </a:cubicBezTo>
                  <a:cubicBezTo>
                    <a:pt x="28171" y="4914"/>
                    <a:pt x="8487" y="24752"/>
                    <a:pt x="3782" y="49294"/>
                  </a:cubicBezTo>
                  <a:cubicBezTo>
                    <a:pt x="30" y="68172"/>
                    <a:pt x="5658" y="84234"/>
                    <a:pt x="10363" y="91785"/>
                  </a:cubicBezTo>
                  <a:cubicBezTo>
                    <a:pt x="13162" y="95561"/>
                    <a:pt x="15991" y="96490"/>
                    <a:pt x="19744" y="96490"/>
                  </a:cubicBezTo>
                  <a:cubicBezTo>
                    <a:pt x="20667" y="96490"/>
                    <a:pt x="23496" y="96490"/>
                    <a:pt x="24419" y="95561"/>
                  </a:cubicBezTo>
                  <a:cubicBezTo>
                    <a:pt x="29124" y="93673"/>
                    <a:pt x="31923" y="86122"/>
                    <a:pt x="28171" y="81387"/>
                  </a:cubicBezTo>
                  <a:cubicBezTo>
                    <a:pt x="24419" y="75724"/>
                    <a:pt x="21620" y="65356"/>
                    <a:pt x="23496" y="52141"/>
                  </a:cubicBezTo>
                  <a:cubicBezTo>
                    <a:pt x="26295" y="35150"/>
                    <a:pt x="40381" y="22864"/>
                    <a:pt x="55390" y="19088"/>
                  </a:cubicBezTo>
                  <a:cubicBezTo>
                    <a:pt x="61018" y="18129"/>
                    <a:pt x="64770" y="13425"/>
                    <a:pt x="62894" y="6802"/>
                  </a:cubicBezTo>
                  <a:cubicBezTo>
                    <a:pt x="62060" y="2697"/>
                    <a:pt x="58397" y="30"/>
                    <a:pt x="5375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1311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h4AAJcOAACZHwAAWQ8AAAAAAAAmAAAACAAAAP//////////"/>
                </a:ext>
              </a:extLst>
            </p:cNvSpPr>
            <p:nvPr/>
          </p:nvSpPr>
          <p:spPr>
            <a:xfrm>
              <a:off x="4987290" y="2371725"/>
              <a:ext cx="149225" cy="123190"/>
            </a:xfrm>
            <a:custGeom>
              <a:avLst/>
              <a:gdLst/>
              <a:ahLst/>
              <a:cxnLst/>
              <a:rect l="0" t="0" r="149225" b="123190"/>
              <a:pathLst>
                <a:path w="149225" h="123190">
                  <a:moveTo>
                    <a:pt x="102919" y="20681"/>
                  </a:moveTo>
                  <a:cubicBezTo>
                    <a:pt x="115208" y="20681"/>
                    <a:pt x="124648" y="30081"/>
                    <a:pt x="124648" y="42317"/>
                  </a:cubicBezTo>
                  <a:cubicBezTo>
                    <a:pt x="124648" y="57357"/>
                    <a:pt x="107655" y="71443"/>
                    <a:pt x="82150" y="91199"/>
                  </a:cubicBezTo>
                  <a:cubicBezTo>
                    <a:pt x="78373" y="94034"/>
                    <a:pt x="75556" y="95914"/>
                    <a:pt x="72709" y="99674"/>
                  </a:cubicBezTo>
                  <a:cubicBezTo>
                    <a:pt x="68933" y="96839"/>
                    <a:pt x="65156" y="94959"/>
                    <a:pt x="63268" y="91199"/>
                  </a:cubicBezTo>
                  <a:cubicBezTo>
                    <a:pt x="36834" y="71443"/>
                    <a:pt x="20799" y="57357"/>
                    <a:pt x="20799" y="42317"/>
                  </a:cubicBezTo>
                  <a:cubicBezTo>
                    <a:pt x="20799" y="29156"/>
                    <a:pt x="30240" y="20681"/>
                    <a:pt x="41569" y="20681"/>
                  </a:cubicBezTo>
                  <a:cubicBezTo>
                    <a:pt x="56674" y="20681"/>
                    <a:pt x="63268" y="37602"/>
                    <a:pt x="63268" y="38557"/>
                  </a:cubicBezTo>
                  <a:cubicBezTo>
                    <a:pt x="64227" y="43242"/>
                    <a:pt x="68003" y="45122"/>
                    <a:pt x="72709" y="45122"/>
                  </a:cubicBezTo>
                  <a:cubicBezTo>
                    <a:pt x="77444" y="45122"/>
                    <a:pt x="80262" y="42317"/>
                    <a:pt x="82150" y="38557"/>
                  </a:cubicBezTo>
                  <a:cubicBezTo>
                    <a:pt x="82150" y="37602"/>
                    <a:pt x="87814" y="20681"/>
                    <a:pt x="102919" y="20681"/>
                  </a:cubicBezTo>
                  <a:close/>
                  <a:moveTo>
                    <a:pt x="41569" y="0"/>
                  </a:moveTo>
                  <a:cubicBezTo>
                    <a:pt x="17952" y="0"/>
                    <a:pt x="0" y="18801"/>
                    <a:pt x="0" y="42317"/>
                  </a:cubicBezTo>
                  <a:cubicBezTo>
                    <a:pt x="0" y="67683"/>
                    <a:pt x="21728" y="84604"/>
                    <a:pt x="51010" y="108120"/>
                  </a:cubicBezTo>
                  <a:cubicBezTo>
                    <a:pt x="55715" y="110955"/>
                    <a:pt x="61380" y="115640"/>
                    <a:pt x="68003" y="120355"/>
                  </a:cubicBezTo>
                  <a:cubicBezTo>
                    <a:pt x="69892" y="121280"/>
                    <a:pt x="72709" y="123160"/>
                    <a:pt x="74597" y="123160"/>
                  </a:cubicBezTo>
                  <a:cubicBezTo>
                    <a:pt x="77444" y="123160"/>
                    <a:pt x="79332" y="121280"/>
                    <a:pt x="82150" y="120355"/>
                  </a:cubicBezTo>
                  <a:cubicBezTo>
                    <a:pt x="87814" y="115640"/>
                    <a:pt x="92550" y="110955"/>
                    <a:pt x="98214" y="108120"/>
                  </a:cubicBezTo>
                  <a:cubicBezTo>
                    <a:pt x="127496" y="84604"/>
                    <a:pt x="149195" y="67683"/>
                    <a:pt x="149195" y="42317"/>
                  </a:cubicBezTo>
                  <a:cubicBezTo>
                    <a:pt x="145418" y="18801"/>
                    <a:pt x="126537" y="0"/>
                    <a:pt x="102919" y="0"/>
                  </a:cubicBezTo>
                  <a:cubicBezTo>
                    <a:pt x="91591" y="0"/>
                    <a:pt x="79332" y="4715"/>
                    <a:pt x="72709" y="15041"/>
                  </a:cubicBezTo>
                  <a:cubicBezTo>
                    <a:pt x="64227" y="5640"/>
                    <a:pt x="53827" y="0"/>
                    <a:pt x="415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311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R0AALENAAD2HwAA2g8AAAAAAAAmAAAACAAAAP//////////"/>
                </a:ext>
              </a:extLst>
            </p:cNvSpPr>
            <p:nvPr/>
          </p:nvSpPr>
          <p:spPr>
            <a:xfrm>
              <a:off x="4869815" y="2225675"/>
              <a:ext cx="325755" cy="351155"/>
            </a:xfrm>
            <a:custGeom>
              <a:avLst/>
              <a:gdLst/>
              <a:ahLst/>
              <a:cxnLst/>
              <a:rect l="0" t="0" r="325755" b="351155"/>
              <a:pathLst>
                <a:path w="325755" h="351155">
                  <a:moveTo>
                    <a:pt x="234432" y="79086"/>
                  </a:moveTo>
                  <a:cubicBezTo>
                    <a:pt x="273967" y="79086"/>
                    <a:pt x="305046" y="112968"/>
                    <a:pt x="305046" y="153452"/>
                  </a:cubicBezTo>
                  <a:cubicBezTo>
                    <a:pt x="305046" y="166629"/>
                    <a:pt x="303163" y="176996"/>
                    <a:pt x="298441" y="186408"/>
                  </a:cubicBezTo>
                  <a:lnTo>
                    <a:pt x="240080" y="307832"/>
                  </a:lnTo>
                  <a:cubicBezTo>
                    <a:pt x="233506" y="322890"/>
                    <a:pt x="219371" y="331345"/>
                    <a:pt x="204310" y="331345"/>
                  </a:cubicBezTo>
                  <a:cubicBezTo>
                    <a:pt x="191131" y="331345"/>
                    <a:pt x="180762" y="325699"/>
                    <a:pt x="172305" y="315361"/>
                  </a:cubicBezTo>
                  <a:cubicBezTo>
                    <a:pt x="170422" y="312522"/>
                    <a:pt x="167584" y="311596"/>
                    <a:pt x="163818" y="311596"/>
                  </a:cubicBezTo>
                  <a:cubicBezTo>
                    <a:pt x="161009" y="311596"/>
                    <a:pt x="158170" y="312522"/>
                    <a:pt x="156288" y="315361"/>
                  </a:cubicBezTo>
                  <a:cubicBezTo>
                    <a:pt x="147831" y="325699"/>
                    <a:pt x="135579" y="331345"/>
                    <a:pt x="124283" y="331345"/>
                  </a:cubicBezTo>
                  <a:cubicBezTo>
                    <a:pt x="109222" y="331345"/>
                    <a:pt x="95087" y="321934"/>
                    <a:pt x="87557" y="307832"/>
                  </a:cubicBezTo>
                  <a:lnTo>
                    <a:pt x="30122" y="186408"/>
                  </a:lnTo>
                  <a:cubicBezTo>
                    <a:pt x="25430" y="176040"/>
                    <a:pt x="22591" y="165702"/>
                    <a:pt x="22591" y="153452"/>
                  </a:cubicBezTo>
                  <a:cubicBezTo>
                    <a:pt x="22591" y="112968"/>
                    <a:pt x="54626" y="79086"/>
                    <a:pt x="93205" y="79086"/>
                  </a:cubicBezTo>
                  <a:cubicBezTo>
                    <a:pt x="118635" y="79086"/>
                    <a:pt x="142183" y="93219"/>
                    <a:pt x="154405" y="115806"/>
                  </a:cubicBezTo>
                  <a:cubicBezTo>
                    <a:pt x="157244" y="119571"/>
                    <a:pt x="159127" y="120497"/>
                    <a:pt x="163818" y="120497"/>
                  </a:cubicBezTo>
                  <a:cubicBezTo>
                    <a:pt x="168540" y="120497"/>
                    <a:pt x="171349" y="118615"/>
                    <a:pt x="173231" y="115806"/>
                  </a:cubicBezTo>
                  <a:cubicBezTo>
                    <a:pt x="186410" y="93219"/>
                    <a:pt x="209958" y="79086"/>
                    <a:pt x="234432" y="79086"/>
                  </a:cubicBezTo>
                  <a:close/>
                  <a:moveTo>
                    <a:pt x="202427" y="29"/>
                  </a:moveTo>
                  <a:cubicBezTo>
                    <a:pt x="174188" y="29"/>
                    <a:pt x="152523" y="23543"/>
                    <a:pt x="152523" y="51808"/>
                  </a:cubicBezTo>
                  <a:lnTo>
                    <a:pt x="152523" y="82851"/>
                  </a:lnTo>
                  <a:cubicBezTo>
                    <a:pt x="135579" y="68749"/>
                    <a:pt x="114870" y="59337"/>
                    <a:pt x="92278" y="59337"/>
                  </a:cubicBezTo>
                  <a:cubicBezTo>
                    <a:pt x="41417" y="59337"/>
                    <a:pt x="0" y="101674"/>
                    <a:pt x="0" y="153452"/>
                  </a:cubicBezTo>
                  <a:cubicBezTo>
                    <a:pt x="0" y="167585"/>
                    <a:pt x="3765" y="181687"/>
                    <a:pt x="9413" y="194863"/>
                  </a:cubicBezTo>
                  <a:lnTo>
                    <a:pt x="67804" y="316287"/>
                  </a:lnTo>
                  <a:cubicBezTo>
                    <a:pt x="78144" y="338905"/>
                    <a:pt x="98853" y="351125"/>
                    <a:pt x="122400" y="351125"/>
                  </a:cubicBezTo>
                  <a:cubicBezTo>
                    <a:pt x="138418" y="351125"/>
                    <a:pt x="152523" y="345478"/>
                    <a:pt x="162892" y="336066"/>
                  </a:cubicBezTo>
                  <a:cubicBezTo>
                    <a:pt x="173231" y="345478"/>
                    <a:pt x="187366" y="351125"/>
                    <a:pt x="202427" y="351125"/>
                  </a:cubicBezTo>
                  <a:cubicBezTo>
                    <a:pt x="225945" y="351125"/>
                    <a:pt x="247610" y="337022"/>
                    <a:pt x="257980" y="316287"/>
                  </a:cubicBezTo>
                  <a:lnTo>
                    <a:pt x="315385" y="194863"/>
                  </a:lnTo>
                  <a:cubicBezTo>
                    <a:pt x="321989" y="181687"/>
                    <a:pt x="325755" y="167585"/>
                    <a:pt x="325755" y="153452"/>
                  </a:cubicBezTo>
                  <a:cubicBezTo>
                    <a:pt x="324798" y="103556"/>
                    <a:pt x="284337" y="59337"/>
                    <a:pt x="233506" y="59337"/>
                  </a:cubicBezTo>
                  <a:cubicBezTo>
                    <a:pt x="210884" y="59337"/>
                    <a:pt x="190175" y="67792"/>
                    <a:pt x="173231" y="82851"/>
                  </a:cubicBezTo>
                  <a:lnTo>
                    <a:pt x="173231" y="51808"/>
                  </a:lnTo>
                  <a:cubicBezTo>
                    <a:pt x="173231" y="33911"/>
                    <a:pt x="186410" y="20735"/>
                    <a:pt x="202427" y="20735"/>
                  </a:cubicBezTo>
                  <a:cubicBezTo>
                    <a:pt x="209001" y="20735"/>
                    <a:pt x="213723" y="16014"/>
                    <a:pt x="213723" y="10367"/>
                  </a:cubicBezTo>
                  <a:cubicBezTo>
                    <a:pt x="213723" y="4720"/>
                    <a:pt x="209001" y="29"/>
                    <a:pt x="20242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2" name="Google Shape;13118;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QrAACcCAAA0S0AAAEKAAAQAAAAJgAAAAgAAAD/////AAAAAA=="/>
              </a:ext>
            </a:extLst>
          </p:cNvGrpSpPr>
          <p:nvPr/>
        </p:nvGrpSpPr>
        <p:grpSpPr>
          <a:xfrm>
            <a:off x="7094220" y="1399540"/>
            <a:ext cx="353695" cy="226695"/>
            <a:chOff x="7094220" y="1399540"/>
            <a:chExt cx="353695" cy="226695"/>
          </a:xfrm>
        </p:grpSpPr>
        <p:sp>
          <p:nvSpPr>
            <p:cNvPr id="127" name="Google Shape;1311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0AAF0JAADRLQAA4AkAAAAAAAAmAAAACAAAAP//////////"/>
                </a:ext>
              </a:extLst>
            </p:cNvSpPr>
            <p:nvPr/>
          </p:nvSpPr>
          <p:spPr>
            <a:xfrm>
              <a:off x="7386955" y="1522095"/>
              <a:ext cx="60960" cy="83185"/>
            </a:xfrm>
            <a:custGeom>
              <a:avLst/>
              <a:gdLst/>
              <a:ahLst/>
              <a:cxnLst/>
              <a:rect l="0" t="0" r="60960" b="83185"/>
              <a:pathLst>
                <a:path w="60960" h="83185">
                  <a:moveTo>
                    <a:pt x="30004" y="28973"/>
                  </a:moveTo>
                  <a:cubicBezTo>
                    <a:pt x="36582" y="39264"/>
                    <a:pt x="41255" y="47686"/>
                    <a:pt x="41255" y="51423"/>
                  </a:cubicBezTo>
                  <a:cubicBezTo>
                    <a:pt x="39380" y="57028"/>
                    <a:pt x="34707" y="61684"/>
                    <a:pt x="30004" y="61684"/>
                  </a:cubicBezTo>
                  <a:cubicBezTo>
                    <a:pt x="24378" y="61684"/>
                    <a:pt x="19705" y="57028"/>
                    <a:pt x="19705" y="51423"/>
                  </a:cubicBezTo>
                  <a:cubicBezTo>
                    <a:pt x="19705" y="47686"/>
                    <a:pt x="24378" y="39264"/>
                    <a:pt x="30004" y="28973"/>
                  </a:cubicBezTo>
                  <a:close/>
                  <a:moveTo>
                    <a:pt x="30004" y="29"/>
                  </a:moveTo>
                  <a:cubicBezTo>
                    <a:pt x="27206" y="29"/>
                    <a:pt x="23455" y="948"/>
                    <a:pt x="22503" y="4685"/>
                  </a:cubicBezTo>
                  <a:cubicBezTo>
                    <a:pt x="22503" y="4685"/>
                    <a:pt x="15954" y="13107"/>
                    <a:pt x="11251" y="22449"/>
                  </a:cubicBezTo>
                  <a:cubicBezTo>
                    <a:pt x="953" y="39264"/>
                    <a:pt x="0" y="47686"/>
                    <a:pt x="0" y="52342"/>
                  </a:cubicBezTo>
                  <a:cubicBezTo>
                    <a:pt x="0" y="70106"/>
                    <a:pt x="14079" y="83185"/>
                    <a:pt x="30004" y="83185"/>
                  </a:cubicBezTo>
                  <a:cubicBezTo>
                    <a:pt x="47833" y="83185"/>
                    <a:pt x="60960" y="69157"/>
                    <a:pt x="60960" y="52342"/>
                  </a:cubicBezTo>
                  <a:cubicBezTo>
                    <a:pt x="60960" y="47686"/>
                    <a:pt x="60008" y="41132"/>
                    <a:pt x="48756" y="22449"/>
                  </a:cubicBezTo>
                  <a:cubicBezTo>
                    <a:pt x="43130" y="13107"/>
                    <a:pt x="38457" y="4685"/>
                    <a:pt x="38457" y="4685"/>
                  </a:cubicBezTo>
                  <a:cubicBezTo>
                    <a:pt x="36582" y="1897"/>
                    <a:pt x="33754" y="29"/>
                    <a:pt x="3000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312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sAAJwIAADQLQAAAQoAAAAAAAAmAAAACAAAAP//////////"/>
                </a:ext>
              </a:extLst>
            </p:cNvSpPr>
            <p:nvPr/>
          </p:nvSpPr>
          <p:spPr>
            <a:xfrm>
              <a:off x="7094220" y="1399540"/>
              <a:ext cx="353060" cy="226695"/>
            </a:xfrm>
            <a:custGeom>
              <a:avLst/>
              <a:gdLst/>
              <a:ahLst/>
              <a:cxnLst/>
              <a:rect l="0" t="0" r="353060" b="226695"/>
              <a:pathLst>
                <a:path w="353060" h="226695">
                  <a:moveTo>
                    <a:pt x="321982" y="60189"/>
                  </a:moveTo>
                  <a:cubicBezTo>
                    <a:pt x="327630" y="60189"/>
                    <a:pt x="332322" y="64906"/>
                    <a:pt x="332322" y="70549"/>
                  </a:cubicBezTo>
                  <a:cubicBezTo>
                    <a:pt x="332322" y="76191"/>
                    <a:pt x="327630" y="80909"/>
                    <a:pt x="321982" y="80909"/>
                  </a:cubicBezTo>
                  <a:lnTo>
                    <a:pt x="293744" y="80909"/>
                  </a:lnTo>
                  <a:lnTo>
                    <a:pt x="298435" y="60189"/>
                  </a:lnTo>
                  <a:close/>
                  <a:moveTo>
                    <a:pt x="186406" y="20690"/>
                  </a:moveTo>
                  <a:cubicBezTo>
                    <a:pt x="181715" y="32930"/>
                    <a:pt x="171345" y="42335"/>
                    <a:pt x="157211" y="42335"/>
                  </a:cubicBezTo>
                  <a:lnTo>
                    <a:pt x="115794" y="42335"/>
                  </a:lnTo>
                  <a:cubicBezTo>
                    <a:pt x="110146" y="42335"/>
                    <a:pt x="105455" y="47022"/>
                    <a:pt x="105455" y="52665"/>
                  </a:cubicBezTo>
                  <a:cubicBezTo>
                    <a:pt x="105455" y="58308"/>
                    <a:pt x="110146" y="63025"/>
                    <a:pt x="115794" y="63025"/>
                  </a:cubicBezTo>
                  <a:lnTo>
                    <a:pt x="278683" y="63025"/>
                  </a:lnTo>
                  <a:lnTo>
                    <a:pt x="273961" y="84671"/>
                  </a:lnTo>
                  <a:lnTo>
                    <a:pt x="176993" y="84671"/>
                  </a:lnTo>
                  <a:lnTo>
                    <a:pt x="176993" y="80909"/>
                  </a:lnTo>
                  <a:cubicBezTo>
                    <a:pt x="171345" y="80909"/>
                    <a:pt x="166624" y="85596"/>
                    <a:pt x="166624" y="91239"/>
                  </a:cubicBezTo>
                  <a:cubicBezTo>
                    <a:pt x="166624" y="97837"/>
                    <a:pt x="171345" y="102524"/>
                    <a:pt x="176993" y="102524"/>
                  </a:cubicBezTo>
                  <a:lnTo>
                    <a:pt x="240075" y="102524"/>
                  </a:lnTo>
                  <a:cubicBezTo>
                    <a:pt x="245723" y="102524"/>
                    <a:pt x="250414" y="107241"/>
                    <a:pt x="250414" y="112884"/>
                  </a:cubicBezTo>
                  <a:cubicBezTo>
                    <a:pt x="250414" y="118527"/>
                    <a:pt x="245723" y="123214"/>
                    <a:pt x="240075" y="123214"/>
                  </a:cubicBezTo>
                  <a:lnTo>
                    <a:pt x="176993" y="123214"/>
                  </a:lnTo>
                  <a:cubicBezTo>
                    <a:pt x="171345" y="123214"/>
                    <a:pt x="166624" y="127932"/>
                    <a:pt x="166624" y="133574"/>
                  </a:cubicBezTo>
                  <a:cubicBezTo>
                    <a:pt x="166624" y="140143"/>
                    <a:pt x="171345" y="144860"/>
                    <a:pt x="176993" y="144860"/>
                  </a:cubicBezTo>
                  <a:lnTo>
                    <a:pt x="218410" y="144860"/>
                  </a:lnTo>
                  <a:cubicBezTo>
                    <a:pt x="224058" y="144860"/>
                    <a:pt x="228779" y="149547"/>
                    <a:pt x="228779" y="155190"/>
                  </a:cubicBezTo>
                  <a:cubicBezTo>
                    <a:pt x="228779" y="160862"/>
                    <a:pt x="224058" y="165550"/>
                    <a:pt x="218410" y="165550"/>
                  </a:cubicBezTo>
                  <a:lnTo>
                    <a:pt x="176993" y="165550"/>
                  </a:lnTo>
                  <a:cubicBezTo>
                    <a:pt x="171345" y="165550"/>
                    <a:pt x="166624" y="170267"/>
                    <a:pt x="166624" y="175910"/>
                  </a:cubicBezTo>
                  <a:cubicBezTo>
                    <a:pt x="166624" y="182478"/>
                    <a:pt x="171345" y="187195"/>
                    <a:pt x="176993" y="187195"/>
                  </a:cubicBezTo>
                  <a:lnTo>
                    <a:pt x="198658" y="187195"/>
                  </a:lnTo>
                  <a:cubicBezTo>
                    <a:pt x="204306" y="187195"/>
                    <a:pt x="208997" y="191883"/>
                    <a:pt x="208997" y="197525"/>
                  </a:cubicBezTo>
                  <a:cubicBezTo>
                    <a:pt x="208997" y="203168"/>
                    <a:pt x="204306" y="207885"/>
                    <a:pt x="198658" y="207885"/>
                  </a:cubicBezTo>
                  <a:lnTo>
                    <a:pt x="94159" y="207885"/>
                  </a:lnTo>
                  <a:cubicBezTo>
                    <a:pt x="53669" y="207885"/>
                    <a:pt x="20708" y="174954"/>
                    <a:pt x="20708" y="135455"/>
                  </a:cubicBezTo>
                  <a:lnTo>
                    <a:pt x="20708" y="94075"/>
                  </a:lnTo>
                  <a:cubicBezTo>
                    <a:pt x="20708" y="53620"/>
                    <a:pt x="53669" y="20690"/>
                    <a:pt x="94159" y="20690"/>
                  </a:cubicBezTo>
                  <a:close/>
                  <a:moveTo>
                    <a:pt x="92277" y="0"/>
                  </a:moveTo>
                  <a:cubicBezTo>
                    <a:pt x="40491" y="0"/>
                    <a:pt x="0" y="42335"/>
                    <a:pt x="0" y="93120"/>
                  </a:cubicBezTo>
                  <a:lnTo>
                    <a:pt x="0" y="133574"/>
                  </a:lnTo>
                  <a:cubicBezTo>
                    <a:pt x="0" y="185314"/>
                    <a:pt x="42373" y="226695"/>
                    <a:pt x="92277" y="226695"/>
                  </a:cubicBezTo>
                  <a:lnTo>
                    <a:pt x="197702" y="226695"/>
                  </a:lnTo>
                  <a:cubicBezTo>
                    <a:pt x="214645" y="226695"/>
                    <a:pt x="227823" y="212573"/>
                    <a:pt x="227823" y="196600"/>
                  </a:cubicBezTo>
                  <a:cubicBezTo>
                    <a:pt x="227823" y="192838"/>
                    <a:pt x="226897" y="188121"/>
                    <a:pt x="225940" y="184359"/>
                  </a:cubicBezTo>
                  <a:cubicBezTo>
                    <a:pt x="238192" y="180597"/>
                    <a:pt x="248532" y="169312"/>
                    <a:pt x="248532" y="155190"/>
                  </a:cubicBezTo>
                  <a:cubicBezTo>
                    <a:pt x="248532" y="151428"/>
                    <a:pt x="246649" y="146741"/>
                    <a:pt x="245723" y="142979"/>
                  </a:cubicBezTo>
                  <a:cubicBezTo>
                    <a:pt x="258901" y="140143"/>
                    <a:pt x="268314" y="127932"/>
                    <a:pt x="268314" y="113810"/>
                  </a:cubicBezTo>
                  <a:cubicBezTo>
                    <a:pt x="268314" y="110048"/>
                    <a:pt x="267387" y="107241"/>
                    <a:pt x="265475" y="103480"/>
                  </a:cubicBezTo>
                  <a:lnTo>
                    <a:pt x="280565" y="101599"/>
                  </a:lnTo>
                  <a:lnTo>
                    <a:pt x="321982" y="101599"/>
                  </a:lnTo>
                  <a:cubicBezTo>
                    <a:pt x="339852" y="101599"/>
                    <a:pt x="353030" y="87477"/>
                    <a:pt x="353030" y="71504"/>
                  </a:cubicBezTo>
                  <a:cubicBezTo>
                    <a:pt x="353030" y="53620"/>
                    <a:pt x="338926" y="41380"/>
                    <a:pt x="321982" y="41380"/>
                  </a:cubicBezTo>
                  <a:lnTo>
                    <a:pt x="197702" y="41380"/>
                  </a:lnTo>
                  <a:cubicBezTo>
                    <a:pt x="204306" y="32930"/>
                    <a:pt x="208071" y="20690"/>
                    <a:pt x="208071" y="10359"/>
                  </a:cubicBezTo>
                  <a:cubicBezTo>
                    <a:pt x="208071" y="4717"/>
                    <a:pt x="203349" y="0"/>
                    <a:pt x="1977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312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SwAABsJAACLLAAAPgkAAAAAAAAmAAAACAAAAP//////////"/>
                </a:ext>
              </a:extLst>
            </p:cNvSpPr>
            <p:nvPr/>
          </p:nvSpPr>
          <p:spPr>
            <a:xfrm>
              <a:off x="7219315" y="1480185"/>
              <a:ext cx="21590" cy="22225"/>
            </a:xfrm>
            <a:custGeom>
              <a:avLst/>
              <a:gdLst/>
              <a:ahLst/>
              <a:cxnLst/>
              <a:rect l="0" t="0" r="21590" b="22225"/>
              <a:pathLst>
                <a:path w="21590" h="22225">
                  <a:moveTo>
                    <a:pt x="11257" y="30"/>
                  </a:moveTo>
                  <a:cubicBezTo>
                    <a:pt x="4705" y="30"/>
                    <a:pt x="0" y="4836"/>
                    <a:pt x="0" y="10622"/>
                  </a:cubicBezTo>
                  <a:cubicBezTo>
                    <a:pt x="0" y="17388"/>
                    <a:pt x="4705" y="22194"/>
                    <a:pt x="11257" y="22194"/>
                  </a:cubicBezTo>
                  <a:cubicBezTo>
                    <a:pt x="16885" y="22194"/>
                    <a:pt x="21590" y="17388"/>
                    <a:pt x="21590" y="10622"/>
                  </a:cubicBezTo>
                  <a:cubicBezTo>
                    <a:pt x="21590" y="4836"/>
                    <a:pt x="16885" y="30"/>
                    <a:pt x="1125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312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SwAAF0JAACLLAAAfQkAAAAAAAAmAAAACAAAAP//////////"/>
                </a:ext>
              </a:extLst>
            </p:cNvSpPr>
            <p:nvPr/>
          </p:nvSpPr>
          <p:spPr>
            <a:xfrm>
              <a:off x="7219315" y="1522095"/>
              <a:ext cx="21590" cy="20320"/>
            </a:xfrm>
            <a:custGeom>
              <a:avLst/>
              <a:gdLst/>
              <a:ahLst/>
              <a:cxnLst/>
              <a:rect l="0" t="0" r="21590" b="20320"/>
              <a:pathLst>
                <a:path w="21590" h="20320">
                  <a:moveTo>
                    <a:pt x="11257" y="29"/>
                  </a:moveTo>
                  <a:cubicBezTo>
                    <a:pt x="4705" y="29"/>
                    <a:pt x="0" y="4626"/>
                    <a:pt x="0" y="10160"/>
                  </a:cubicBezTo>
                  <a:cubicBezTo>
                    <a:pt x="0" y="15694"/>
                    <a:pt x="4705" y="20320"/>
                    <a:pt x="11257" y="20320"/>
                  </a:cubicBezTo>
                  <a:cubicBezTo>
                    <a:pt x="16885" y="20320"/>
                    <a:pt x="21590" y="15694"/>
                    <a:pt x="21590" y="10160"/>
                  </a:cubicBezTo>
                  <a:cubicBezTo>
                    <a:pt x="21590" y="4626"/>
                    <a:pt x="16885" y="29"/>
                    <a:pt x="1125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312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SwAAJ4JAACLLAAAvgkAAAAAAAAmAAAACAAAAP//////////"/>
                </a:ext>
              </a:extLst>
            </p:cNvSpPr>
            <p:nvPr/>
          </p:nvSpPr>
          <p:spPr>
            <a:xfrm>
              <a:off x="7219315" y="1563370"/>
              <a:ext cx="21590" cy="20320"/>
            </a:xfrm>
            <a:custGeom>
              <a:avLst/>
              <a:gdLst/>
              <a:ahLst/>
              <a:cxnLst/>
              <a:rect l="0" t="0" r="21590" b="20320"/>
              <a:pathLst>
                <a:path w="21590" h="20320">
                  <a:moveTo>
                    <a:pt x="11257" y="0"/>
                  </a:moveTo>
                  <a:cubicBezTo>
                    <a:pt x="4705" y="0"/>
                    <a:pt x="0" y="4626"/>
                    <a:pt x="0" y="10160"/>
                  </a:cubicBezTo>
                  <a:cubicBezTo>
                    <a:pt x="0" y="15694"/>
                    <a:pt x="4705" y="20291"/>
                    <a:pt x="11257" y="20291"/>
                  </a:cubicBezTo>
                  <a:cubicBezTo>
                    <a:pt x="16885" y="20291"/>
                    <a:pt x="21590" y="15694"/>
                    <a:pt x="21590" y="10160"/>
                  </a:cubicBezTo>
                  <a:cubicBezTo>
                    <a:pt x="21590" y="4626"/>
                    <a:pt x="16885" y="0"/>
                    <a:pt x="112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8" name="Google Shape;13124;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QrAAD5CgAA0C0AACUNAAAQAAAAJgAAAAgAAAD/////AAAAAA=="/>
              </a:ext>
            </a:extLst>
          </p:cNvGrpSpPr>
          <p:nvPr/>
        </p:nvGrpSpPr>
        <p:grpSpPr>
          <a:xfrm>
            <a:off x="7094220" y="1783715"/>
            <a:ext cx="353060" cy="353060"/>
            <a:chOff x="7094220" y="1783715"/>
            <a:chExt cx="353060" cy="353060"/>
          </a:xfrm>
        </p:grpSpPr>
        <p:sp>
          <p:nvSpPr>
            <p:cNvPr id="133" name="Google Shape;1312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wAAOALAADqLAAAQQwAAAAAAAAmAAAACAAAAP//////////"/>
                </a:ext>
              </a:extLst>
            </p:cNvSpPr>
            <p:nvPr/>
          </p:nvSpPr>
          <p:spPr>
            <a:xfrm>
              <a:off x="7240270" y="1930400"/>
              <a:ext cx="60960" cy="61595"/>
            </a:xfrm>
            <a:custGeom>
              <a:avLst/>
              <a:gdLst/>
              <a:ahLst/>
              <a:cxnLst/>
              <a:rect l="0" t="0" r="60960" b="61595"/>
              <a:pathLst>
                <a:path w="60960" h="61595">
                  <a:moveTo>
                    <a:pt x="30019" y="18968"/>
                  </a:moveTo>
                  <a:cubicBezTo>
                    <a:pt x="36594" y="18968"/>
                    <a:pt x="41265" y="23688"/>
                    <a:pt x="41265" y="29369"/>
                  </a:cubicBezTo>
                  <a:cubicBezTo>
                    <a:pt x="39390" y="36975"/>
                    <a:pt x="34720" y="40762"/>
                    <a:pt x="30019" y="40762"/>
                  </a:cubicBezTo>
                  <a:cubicBezTo>
                    <a:pt x="24396" y="40762"/>
                    <a:pt x="19695" y="36013"/>
                    <a:pt x="19695" y="29369"/>
                  </a:cubicBezTo>
                  <a:cubicBezTo>
                    <a:pt x="19695" y="23688"/>
                    <a:pt x="24396" y="18968"/>
                    <a:pt x="30019" y="18968"/>
                  </a:cubicBezTo>
                  <a:close/>
                  <a:moveTo>
                    <a:pt x="30019" y="30"/>
                  </a:moveTo>
                  <a:cubicBezTo>
                    <a:pt x="13150" y="30"/>
                    <a:pt x="30" y="14218"/>
                    <a:pt x="30" y="31293"/>
                  </a:cubicBezTo>
                  <a:cubicBezTo>
                    <a:pt x="30" y="48338"/>
                    <a:pt x="14072" y="61595"/>
                    <a:pt x="30019" y="61595"/>
                  </a:cubicBezTo>
                  <a:cubicBezTo>
                    <a:pt x="46888" y="61595"/>
                    <a:pt x="60960" y="47376"/>
                    <a:pt x="60960" y="31293"/>
                  </a:cubicBezTo>
                  <a:cubicBezTo>
                    <a:pt x="60960" y="13286"/>
                    <a:pt x="46888" y="30"/>
                    <a:pt x="3001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1312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ywAAD0LAAAnLQAAywsAAAAAAAAmAAAACAAAAP//////////"/>
                </a:ext>
              </a:extLst>
            </p:cNvSpPr>
            <p:nvPr/>
          </p:nvSpPr>
          <p:spPr>
            <a:xfrm>
              <a:off x="7195185" y="1826895"/>
              <a:ext cx="144780" cy="90170"/>
            </a:xfrm>
            <a:custGeom>
              <a:avLst/>
              <a:gdLst/>
              <a:ahLst/>
              <a:cxnLst/>
              <a:rect l="0" t="0" r="144780" b="90170"/>
              <a:pathLst>
                <a:path w="144780" h="90170">
                  <a:moveTo>
                    <a:pt x="75209" y="19851"/>
                  </a:moveTo>
                  <a:cubicBezTo>
                    <a:pt x="92125" y="19851"/>
                    <a:pt x="107160" y="23630"/>
                    <a:pt x="121272" y="29297"/>
                  </a:cubicBezTo>
                  <a:lnTo>
                    <a:pt x="101522" y="66151"/>
                  </a:lnTo>
                  <a:cubicBezTo>
                    <a:pt x="93079" y="62372"/>
                    <a:pt x="84607" y="61413"/>
                    <a:pt x="76164" y="61413"/>
                  </a:cubicBezTo>
                  <a:cubicBezTo>
                    <a:pt x="65812" y="61413"/>
                    <a:pt x="58294" y="62372"/>
                    <a:pt x="49821" y="66151"/>
                  </a:cubicBezTo>
                  <a:lnTo>
                    <a:pt x="30102" y="29297"/>
                  </a:lnTo>
                  <a:cubicBezTo>
                    <a:pt x="44183" y="23630"/>
                    <a:pt x="59219" y="19851"/>
                    <a:pt x="75209" y="19851"/>
                  </a:cubicBezTo>
                  <a:close/>
                  <a:moveTo>
                    <a:pt x="73330" y="0"/>
                  </a:moveTo>
                  <a:cubicBezTo>
                    <a:pt x="50776" y="0"/>
                    <a:pt x="27267" y="5667"/>
                    <a:pt x="7548" y="17002"/>
                  </a:cubicBezTo>
                  <a:cubicBezTo>
                    <a:pt x="2834" y="18892"/>
                    <a:pt x="30" y="26448"/>
                    <a:pt x="3789" y="31186"/>
                  </a:cubicBezTo>
                  <a:lnTo>
                    <a:pt x="35740" y="85042"/>
                  </a:lnTo>
                  <a:cubicBezTo>
                    <a:pt x="36665" y="87861"/>
                    <a:pt x="39499" y="89750"/>
                    <a:pt x="41378" y="89750"/>
                  </a:cubicBezTo>
                  <a:cubicBezTo>
                    <a:pt x="42214" y="90050"/>
                    <a:pt x="43019" y="90140"/>
                    <a:pt x="43855" y="90140"/>
                  </a:cubicBezTo>
                  <a:cubicBezTo>
                    <a:pt x="45853" y="90140"/>
                    <a:pt x="47852" y="89480"/>
                    <a:pt x="49821" y="88821"/>
                  </a:cubicBezTo>
                  <a:cubicBezTo>
                    <a:pt x="56414" y="84083"/>
                    <a:pt x="65812" y="81264"/>
                    <a:pt x="74284" y="81264"/>
                  </a:cubicBezTo>
                  <a:cubicBezTo>
                    <a:pt x="82727" y="81264"/>
                    <a:pt x="92125" y="84083"/>
                    <a:pt x="98718" y="88821"/>
                  </a:cubicBezTo>
                  <a:cubicBezTo>
                    <a:pt x="100597" y="89750"/>
                    <a:pt x="102477" y="89750"/>
                    <a:pt x="103402" y="89750"/>
                  </a:cubicBezTo>
                  <a:lnTo>
                    <a:pt x="106236" y="89750"/>
                  </a:lnTo>
                  <a:cubicBezTo>
                    <a:pt x="108115" y="88821"/>
                    <a:pt x="110919" y="87861"/>
                    <a:pt x="111874" y="85042"/>
                  </a:cubicBezTo>
                  <a:lnTo>
                    <a:pt x="142871" y="31186"/>
                  </a:lnTo>
                  <a:cubicBezTo>
                    <a:pt x="144750" y="26448"/>
                    <a:pt x="143825" y="18892"/>
                    <a:pt x="139112" y="17002"/>
                  </a:cubicBezTo>
                  <a:cubicBezTo>
                    <a:pt x="119392" y="5667"/>
                    <a:pt x="96838" y="0"/>
                    <a:pt x="733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312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SsAAAEMAACZLAAAyAwAAAAAAAAmAAAACAAAAP//////////"/>
                </a:ext>
              </a:extLst>
            </p:cNvSpPr>
            <p:nvPr/>
          </p:nvSpPr>
          <p:spPr>
            <a:xfrm>
              <a:off x="7135495" y="1951355"/>
              <a:ext cx="114300" cy="126365"/>
            </a:xfrm>
            <a:custGeom>
              <a:avLst/>
              <a:gdLst/>
              <a:ahLst/>
              <a:cxnLst/>
              <a:rect l="0" t="0" r="114300" b="126365"/>
              <a:pathLst>
                <a:path w="114300" h="126365">
                  <a:moveTo>
                    <a:pt x="62351" y="20616"/>
                  </a:moveTo>
                  <a:cubicBezTo>
                    <a:pt x="64239" y="38565"/>
                    <a:pt x="73682" y="53668"/>
                    <a:pt x="87861" y="64995"/>
                  </a:cubicBezTo>
                  <a:lnTo>
                    <a:pt x="67087" y="101793"/>
                  </a:lnTo>
                  <a:cubicBezTo>
                    <a:pt x="41577" y="82914"/>
                    <a:pt x="24581" y="53668"/>
                    <a:pt x="20804" y="21575"/>
                  </a:cubicBezTo>
                  <a:lnTo>
                    <a:pt x="62351" y="20616"/>
                  </a:lnTo>
                  <a:close/>
                  <a:moveTo>
                    <a:pt x="75031" y="0"/>
                  </a:moveTo>
                  <a:cubicBezTo>
                    <a:pt x="74311" y="0"/>
                    <a:pt x="73562" y="239"/>
                    <a:pt x="72753" y="779"/>
                  </a:cubicBezTo>
                  <a:lnTo>
                    <a:pt x="10402" y="1738"/>
                  </a:lnTo>
                  <a:cubicBezTo>
                    <a:pt x="4736" y="1738"/>
                    <a:pt x="30" y="6442"/>
                    <a:pt x="30" y="12136"/>
                  </a:cubicBezTo>
                  <a:cubicBezTo>
                    <a:pt x="30" y="35719"/>
                    <a:pt x="6625" y="58373"/>
                    <a:pt x="18915" y="78210"/>
                  </a:cubicBezTo>
                  <a:cubicBezTo>
                    <a:pt x="30246" y="97088"/>
                    <a:pt x="45354" y="114079"/>
                    <a:pt x="66128" y="125406"/>
                  </a:cubicBezTo>
                  <a:cubicBezTo>
                    <a:pt x="67087" y="126365"/>
                    <a:pt x="68976" y="126365"/>
                    <a:pt x="71793" y="126365"/>
                  </a:cubicBezTo>
                  <a:lnTo>
                    <a:pt x="73682" y="126365"/>
                  </a:lnTo>
                  <a:cubicBezTo>
                    <a:pt x="76530" y="125406"/>
                    <a:pt x="78418" y="124477"/>
                    <a:pt x="80307" y="121630"/>
                  </a:cubicBezTo>
                  <a:lnTo>
                    <a:pt x="111452" y="68771"/>
                  </a:lnTo>
                  <a:cubicBezTo>
                    <a:pt x="114300" y="63107"/>
                    <a:pt x="113341" y="57444"/>
                    <a:pt x="108634" y="53668"/>
                  </a:cubicBezTo>
                  <a:cubicBezTo>
                    <a:pt x="92567" y="44229"/>
                    <a:pt x="83125" y="27238"/>
                    <a:pt x="83125" y="10248"/>
                  </a:cubicBezTo>
                  <a:cubicBezTo>
                    <a:pt x="83125" y="7401"/>
                    <a:pt x="82195" y="3625"/>
                    <a:pt x="80307" y="2666"/>
                  </a:cubicBezTo>
                  <a:cubicBezTo>
                    <a:pt x="78298" y="1348"/>
                    <a:pt x="76770" y="0"/>
                    <a:pt x="7503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312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ywAAAIMAACNLQAAxgwAAAAAAAAmAAAACAAAAP//////////"/>
                </a:ext>
              </a:extLst>
            </p:cNvSpPr>
            <p:nvPr/>
          </p:nvSpPr>
          <p:spPr>
            <a:xfrm>
              <a:off x="7289165" y="1951990"/>
              <a:ext cx="115570" cy="124460"/>
            </a:xfrm>
            <a:custGeom>
              <a:avLst/>
              <a:gdLst/>
              <a:ahLst/>
              <a:cxnLst/>
              <a:rect l="0" t="0" r="115570" b="124460"/>
              <a:pathLst>
                <a:path w="115570" h="124460">
                  <a:moveTo>
                    <a:pt x="53551" y="20763"/>
                  </a:moveTo>
                  <a:lnTo>
                    <a:pt x="93953" y="21691"/>
                  </a:lnTo>
                  <a:cubicBezTo>
                    <a:pt x="91120" y="52806"/>
                    <a:pt x="74214" y="82006"/>
                    <a:pt x="48840" y="100854"/>
                  </a:cubicBezTo>
                  <a:lnTo>
                    <a:pt x="27253" y="66000"/>
                  </a:lnTo>
                  <a:cubicBezTo>
                    <a:pt x="41326" y="53733"/>
                    <a:pt x="50718" y="38654"/>
                    <a:pt x="53551" y="20763"/>
                  </a:cubicBezTo>
                  <a:close/>
                  <a:moveTo>
                    <a:pt x="42280" y="0"/>
                  </a:moveTo>
                  <a:cubicBezTo>
                    <a:pt x="40402" y="0"/>
                    <a:pt x="36645" y="957"/>
                    <a:pt x="35691" y="1885"/>
                  </a:cubicBezTo>
                  <a:cubicBezTo>
                    <a:pt x="32888" y="4727"/>
                    <a:pt x="31934" y="6612"/>
                    <a:pt x="31934" y="9454"/>
                  </a:cubicBezTo>
                  <a:cubicBezTo>
                    <a:pt x="31934" y="26418"/>
                    <a:pt x="22542" y="43381"/>
                    <a:pt x="7514" y="52806"/>
                  </a:cubicBezTo>
                  <a:cubicBezTo>
                    <a:pt x="2833" y="56575"/>
                    <a:pt x="0" y="62230"/>
                    <a:pt x="3757" y="66927"/>
                  </a:cubicBezTo>
                  <a:lnTo>
                    <a:pt x="35691" y="119733"/>
                  </a:lnTo>
                  <a:cubicBezTo>
                    <a:pt x="36645" y="121618"/>
                    <a:pt x="39448" y="123503"/>
                    <a:pt x="41326" y="124430"/>
                  </a:cubicBezTo>
                  <a:lnTo>
                    <a:pt x="44159" y="124430"/>
                  </a:lnTo>
                  <a:cubicBezTo>
                    <a:pt x="46037" y="124430"/>
                    <a:pt x="46961" y="124430"/>
                    <a:pt x="49794" y="123503"/>
                  </a:cubicBezTo>
                  <a:cubicBezTo>
                    <a:pt x="68579" y="111236"/>
                    <a:pt x="84561" y="95200"/>
                    <a:pt x="96756" y="76351"/>
                  </a:cubicBezTo>
                  <a:cubicBezTo>
                    <a:pt x="108026" y="56575"/>
                    <a:pt x="114616" y="33957"/>
                    <a:pt x="115540" y="10382"/>
                  </a:cubicBezTo>
                  <a:cubicBezTo>
                    <a:pt x="115540" y="5655"/>
                    <a:pt x="110859" y="957"/>
                    <a:pt x="105224" y="957"/>
                  </a:cubicBezTo>
                  <a:lnTo>
                    <a:pt x="42280" y="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312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sAAPkKAADQLQAAJQ0AAAAAAAAmAAAACAAAAP//////////"/>
                </a:ext>
              </a:extLst>
            </p:cNvSpPr>
            <p:nvPr/>
          </p:nvSpPr>
          <p:spPr>
            <a:xfrm>
              <a:off x="7094220" y="1783715"/>
              <a:ext cx="353060" cy="353060"/>
            </a:xfrm>
            <a:custGeom>
              <a:avLst/>
              <a:gdLst/>
              <a:ahLst/>
              <a:cxnLst/>
              <a:rect l="0" t="0" r="353060" b="353060"/>
              <a:pathLst>
                <a:path w="353060" h="353060">
                  <a:moveTo>
                    <a:pt x="175140" y="20708"/>
                  </a:moveTo>
                  <a:cubicBezTo>
                    <a:pt x="216557" y="20708"/>
                    <a:pt x="256092" y="37652"/>
                    <a:pt x="286213" y="66847"/>
                  </a:cubicBezTo>
                  <a:cubicBezTo>
                    <a:pt x="315408" y="96042"/>
                    <a:pt x="331395" y="135576"/>
                    <a:pt x="331395" y="177949"/>
                  </a:cubicBezTo>
                  <a:cubicBezTo>
                    <a:pt x="331395" y="218410"/>
                    <a:pt x="316335" y="257944"/>
                    <a:pt x="286213" y="288096"/>
                  </a:cubicBezTo>
                  <a:cubicBezTo>
                    <a:pt x="256092" y="317261"/>
                    <a:pt x="217484" y="334204"/>
                    <a:pt x="175140" y="334204"/>
                  </a:cubicBezTo>
                  <a:cubicBezTo>
                    <a:pt x="133694" y="334204"/>
                    <a:pt x="94159" y="317261"/>
                    <a:pt x="64964" y="288096"/>
                  </a:cubicBezTo>
                  <a:cubicBezTo>
                    <a:pt x="34843" y="258901"/>
                    <a:pt x="18856" y="220293"/>
                    <a:pt x="18856" y="177949"/>
                  </a:cubicBezTo>
                  <a:cubicBezTo>
                    <a:pt x="18856" y="136503"/>
                    <a:pt x="34843" y="96042"/>
                    <a:pt x="64964" y="66847"/>
                  </a:cubicBezTo>
                  <a:cubicBezTo>
                    <a:pt x="94159" y="37652"/>
                    <a:pt x="132767" y="20708"/>
                    <a:pt x="175140" y="20708"/>
                  </a:cubicBezTo>
                  <a:close/>
                  <a:moveTo>
                    <a:pt x="176067" y="0"/>
                  </a:moveTo>
                  <a:cubicBezTo>
                    <a:pt x="129002" y="0"/>
                    <a:pt x="84746" y="18826"/>
                    <a:pt x="51786" y="51786"/>
                  </a:cubicBezTo>
                  <a:cubicBezTo>
                    <a:pt x="18856" y="84746"/>
                    <a:pt x="30" y="128972"/>
                    <a:pt x="30" y="176037"/>
                  </a:cubicBezTo>
                  <a:cubicBezTo>
                    <a:pt x="30" y="223132"/>
                    <a:pt x="18856" y="268314"/>
                    <a:pt x="51786" y="301274"/>
                  </a:cubicBezTo>
                  <a:cubicBezTo>
                    <a:pt x="84746" y="334204"/>
                    <a:pt x="129002" y="353030"/>
                    <a:pt x="176067" y="353030"/>
                  </a:cubicBezTo>
                  <a:cubicBezTo>
                    <a:pt x="223132" y="353030"/>
                    <a:pt x="268344" y="334204"/>
                    <a:pt x="301274" y="301274"/>
                  </a:cubicBezTo>
                  <a:cubicBezTo>
                    <a:pt x="334234" y="268314"/>
                    <a:pt x="353060" y="223132"/>
                    <a:pt x="353060" y="176037"/>
                  </a:cubicBezTo>
                  <a:cubicBezTo>
                    <a:pt x="353060" y="130855"/>
                    <a:pt x="334234" y="85673"/>
                    <a:pt x="301274" y="51786"/>
                  </a:cubicBezTo>
                  <a:cubicBezTo>
                    <a:pt x="268344" y="18826"/>
                    <a:pt x="223132" y="0"/>
                    <a:pt x="17606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4" name="Google Shape;13130;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wrAACvDQAA2S0AANwPAAAQAAAAJgAAAAgAAAD/////AAAAAA=="/>
              </a:ext>
            </a:extLst>
          </p:cNvGrpSpPr>
          <p:nvPr/>
        </p:nvGrpSpPr>
        <p:grpSpPr>
          <a:xfrm>
            <a:off x="7089140" y="2224405"/>
            <a:ext cx="363855" cy="353695"/>
            <a:chOff x="7089140" y="2224405"/>
            <a:chExt cx="363855" cy="353695"/>
          </a:xfrm>
        </p:grpSpPr>
        <p:sp>
          <p:nvSpPr>
            <p:cNvPr id="146" name="Google Shape;1313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sAAK8NAADZLQAA3A8AAAAAAAAmAAAACAAAAP//////////"/>
                </a:ext>
              </a:extLst>
            </p:cNvSpPr>
            <p:nvPr/>
          </p:nvSpPr>
          <p:spPr>
            <a:xfrm>
              <a:off x="7089140" y="2224405"/>
              <a:ext cx="363855" cy="353695"/>
            </a:xfrm>
            <a:custGeom>
              <a:avLst/>
              <a:gdLst/>
              <a:ahLst/>
              <a:cxnLst/>
              <a:rect l="0" t="0" r="363855" b="353695"/>
              <a:pathLst>
                <a:path w="363855" h="353695">
                  <a:moveTo>
                    <a:pt x="260631" y="21449"/>
                  </a:moveTo>
                  <a:cubicBezTo>
                    <a:pt x="279241" y="21449"/>
                    <a:pt x="297881" y="28539"/>
                    <a:pt x="312003" y="42659"/>
                  </a:cubicBezTo>
                  <a:cubicBezTo>
                    <a:pt x="340278" y="70930"/>
                    <a:pt x="340278" y="117120"/>
                    <a:pt x="312003" y="144463"/>
                  </a:cubicBezTo>
                  <a:lnTo>
                    <a:pt x="294111" y="162355"/>
                  </a:lnTo>
                  <a:lnTo>
                    <a:pt x="221526" y="89770"/>
                  </a:lnTo>
                  <a:lnTo>
                    <a:pt x="238490" y="71887"/>
                  </a:lnTo>
                  <a:cubicBezTo>
                    <a:pt x="245073" y="66233"/>
                    <a:pt x="252613" y="62464"/>
                    <a:pt x="261110" y="62464"/>
                  </a:cubicBezTo>
                  <a:cubicBezTo>
                    <a:pt x="269607" y="62464"/>
                    <a:pt x="278074" y="66233"/>
                    <a:pt x="283729" y="71887"/>
                  </a:cubicBezTo>
                  <a:cubicBezTo>
                    <a:pt x="285614" y="73772"/>
                    <a:pt x="288217" y="74699"/>
                    <a:pt x="290790" y="74699"/>
                  </a:cubicBezTo>
                  <a:cubicBezTo>
                    <a:pt x="293393" y="74699"/>
                    <a:pt x="295996" y="73772"/>
                    <a:pt x="297881" y="71887"/>
                  </a:cubicBezTo>
                  <a:cubicBezTo>
                    <a:pt x="301651" y="68118"/>
                    <a:pt x="301651" y="61506"/>
                    <a:pt x="297881" y="57737"/>
                  </a:cubicBezTo>
                  <a:cubicBezTo>
                    <a:pt x="288457" y="48314"/>
                    <a:pt x="275262" y="42659"/>
                    <a:pt x="261110" y="42659"/>
                  </a:cubicBezTo>
                  <a:cubicBezTo>
                    <a:pt x="246958" y="42659"/>
                    <a:pt x="233763" y="48314"/>
                    <a:pt x="225296" y="57737"/>
                  </a:cubicBezTo>
                  <a:lnTo>
                    <a:pt x="207374" y="75659"/>
                  </a:lnTo>
                  <a:lnTo>
                    <a:pt x="193252" y="61537"/>
                  </a:lnTo>
                  <a:lnTo>
                    <a:pt x="209259" y="42659"/>
                  </a:lnTo>
                  <a:cubicBezTo>
                    <a:pt x="223411" y="28539"/>
                    <a:pt x="242021" y="21449"/>
                    <a:pt x="260631" y="21449"/>
                  </a:cubicBezTo>
                  <a:close/>
                  <a:moveTo>
                    <a:pt x="61275" y="190623"/>
                  </a:moveTo>
                  <a:lnTo>
                    <a:pt x="133861" y="264156"/>
                  </a:lnTo>
                  <a:lnTo>
                    <a:pt x="115939" y="281119"/>
                  </a:lnTo>
                  <a:cubicBezTo>
                    <a:pt x="110284" y="287251"/>
                    <a:pt x="102505" y="290303"/>
                    <a:pt x="94606" y="290303"/>
                  </a:cubicBezTo>
                  <a:cubicBezTo>
                    <a:pt x="86737" y="290303"/>
                    <a:pt x="78719" y="287251"/>
                    <a:pt x="72585" y="281119"/>
                  </a:cubicBezTo>
                  <a:cubicBezTo>
                    <a:pt x="70700" y="279713"/>
                    <a:pt x="68097" y="278995"/>
                    <a:pt x="65524" y="278995"/>
                  </a:cubicBezTo>
                  <a:cubicBezTo>
                    <a:pt x="62921" y="278995"/>
                    <a:pt x="60318" y="279713"/>
                    <a:pt x="58433" y="281119"/>
                  </a:cubicBezTo>
                  <a:cubicBezTo>
                    <a:pt x="54663" y="284888"/>
                    <a:pt x="54663" y="292427"/>
                    <a:pt x="58433" y="295239"/>
                  </a:cubicBezTo>
                  <a:cubicBezTo>
                    <a:pt x="69743" y="306547"/>
                    <a:pt x="82010" y="311274"/>
                    <a:pt x="95204" y="311274"/>
                  </a:cubicBezTo>
                  <a:cubicBezTo>
                    <a:pt x="108399" y="311274"/>
                    <a:pt x="122551" y="306547"/>
                    <a:pt x="131976" y="295239"/>
                  </a:cubicBezTo>
                  <a:lnTo>
                    <a:pt x="148940" y="278275"/>
                  </a:lnTo>
                  <a:lnTo>
                    <a:pt x="163063" y="292398"/>
                  </a:lnTo>
                  <a:lnTo>
                    <a:pt x="144213" y="312201"/>
                  </a:lnTo>
                  <a:cubicBezTo>
                    <a:pt x="130091" y="326351"/>
                    <a:pt x="111690" y="333412"/>
                    <a:pt x="93319" y="333412"/>
                  </a:cubicBezTo>
                  <a:cubicBezTo>
                    <a:pt x="74949" y="333412"/>
                    <a:pt x="56548" y="326351"/>
                    <a:pt x="42426" y="312201"/>
                  </a:cubicBezTo>
                  <a:cubicBezTo>
                    <a:pt x="14152" y="283931"/>
                    <a:pt x="14152" y="237771"/>
                    <a:pt x="43353" y="208543"/>
                  </a:cubicBezTo>
                  <a:lnTo>
                    <a:pt x="61275" y="190621"/>
                  </a:lnTo>
                  <a:close/>
                  <a:moveTo>
                    <a:pt x="94277" y="20971"/>
                  </a:moveTo>
                  <a:cubicBezTo>
                    <a:pt x="113126" y="20971"/>
                    <a:pt x="131976" y="28539"/>
                    <a:pt x="146098" y="42659"/>
                  </a:cubicBezTo>
                  <a:lnTo>
                    <a:pt x="312961" y="209522"/>
                  </a:lnTo>
                  <a:cubicBezTo>
                    <a:pt x="340278" y="237771"/>
                    <a:pt x="340278" y="283931"/>
                    <a:pt x="312003" y="312201"/>
                  </a:cubicBezTo>
                  <a:cubicBezTo>
                    <a:pt x="297881" y="326351"/>
                    <a:pt x="279241" y="333412"/>
                    <a:pt x="260631" y="333412"/>
                  </a:cubicBezTo>
                  <a:cubicBezTo>
                    <a:pt x="242021" y="333412"/>
                    <a:pt x="223411" y="326351"/>
                    <a:pt x="209259" y="312201"/>
                  </a:cubicBezTo>
                  <a:lnTo>
                    <a:pt x="184754" y="287696"/>
                  </a:lnTo>
                  <a:lnTo>
                    <a:pt x="155523" y="258465"/>
                  </a:lnTo>
                  <a:lnTo>
                    <a:pt x="66930" y="169872"/>
                  </a:lnTo>
                  <a:lnTo>
                    <a:pt x="42426" y="145368"/>
                  </a:lnTo>
                  <a:cubicBezTo>
                    <a:pt x="14152" y="117120"/>
                    <a:pt x="14152" y="70930"/>
                    <a:pt x="42426" y="42659"/>
                  </a:cubicBezTo>
                  <a:cubicBezTo>
                    <a:pt x="56548" y="28539"/>
                    <a:pt x="75397" y="20971"/>
                    <a:pt x="94277" y="20971"/>
                  </a:cubicBezTo>
                  <a:close/>
                  <a:moveTo>
                    <a:pt x="261110" y="0"/>
                  </a:moveTo>
                  <a:cubicBezTo>
                    <a:pt x="237294" y="0"/>
                    <a:pt x="213507" y="9214"/>
                    <a:pt x="195137" y="27582"/>
                  </a:cubicBezTo>
                  <a:lnTo>
                    <a:pt x="178172" y="44547"/>
                  </a:lnTo>
                  <a:lnTo>
                    <a:pt x="160250" y="27582"/>
                  </a:lnTo>
                  <a:cubicBezTo>
                    <a:pt x="142328" y="9662"/>
                    <a:pt x="118781" y="239"/>
                    <a:pt x="94277" y="239"/>
                  </a:cubicBezTo>
                  <a:cubicBezTo>
                    <a:pt x="69743" y="239"/>
                    <a:pt x="46196" y="9662"/>
                    <a:pt x="28274" y="27582"/>
                  </a:cubicBezTo>
                  <a:cubicBezTo>
                    <a:pt x="10382" y="44544"/>
                    <a:pt x="957" y="68118"/>
                    <a:pt x="957" y="93546"/>
                  </a:cubicBezTo>
                  <a:cubicBezTo>
                    <a:pt x="957" y="118047"/>
                    <a:pt x="10382" y="141621"/>
                    <a:pt x="28274" y="159541"/>
                  </a:cubicBezTo>
                  <a:lnTo>
                    <a:pt x="46196" y="176503"/>
                  </a:lnTo>
                  <a:lnTo>
                    <a:pt x="28274" y="194425"/>
                  </a:lnTo>
                  <a:cubicBezTo>
                    <a:pt x="10382" y="212312"/>
                    <a:pt x="957" y="235886"/>
                    <a:pt x="0" y="260387"/>
                  </a:cubicBezTo>
                  <a:cubicBezTo>
                    <a:pt x="0" y="284888"/>
                    <a:pt x="9424" y="308432"/>
                    <a:pt x="27346" y="326351"/>
                  </a:cubicBezTo>
                  <a:cubicBezTo>
                    <a:pt x="44311" y="344271"/>
                    <a:pt x="69743" y="353695"/>
                    <a:pt x="93319" y="353695"/>
                  </a:cubicBezTo>
                  <a:cubicBezTo>
                    <a:pt x="116896" y="353695"/>
                    <a:pt x="141401" y="344271"/>
                    <a:pt x="159293" y="326351"/>
                  </a:cubicBezTo>
                  <a:lnTo>
                    <a:pt x="176287" y="308432"/>
                  </a:lnTo>
                  <a:lnTo>
                    <a:pt x="194179" y="326324"/>
                  </a:lnTo>
                  <a:cubicBezTo>
                    <a:pt x="212101" y="344271"/>
                    <a:pt x="235648" y="353695"/>
                    <a:pt x="260152" y="353695"/>
                  </a:cubicBezTo>
                  <a:cubicBezTo>
                    <a:pt x="284687" y="353695"/>
                    <a:pt x="308234" y="344271"/>
                    <a:pt x="326156" y="326351"/>
                  </a:cubicBezTo>
                  <a:cubicBezTo>
                    <a:pt x="344048" y="308432"/>
                    <a:pt x="353472" y="284888"/>
                    <a:pt x="353472" y="260387"/>
                  </a:cubicBezTo>
                  <a:cubicBezTo>
                    <a:pt x="354430" y="235886"/>
                    <a:pt x="345005" y="212312"/>
                    <a:pt x="327083" y="194393"/>
                  </a:cubicBezTo>
                  <a:lnTo>
                    <a:pt x="309191" y="176501"/>
                  </a:lnTo>
                  <a:lnTo>
                    <a:pt x="327083" y="159541"/>
                  </a:lnTo>
                  <a:cubicBezTo>
                    <a:pt x="363855" y="122774"/>
                    <a:pt x="363855" y="63391"/>
                    <a:pt x="327083" y="27582"/>
                  </a:cubicBezTo>
                  <a:cubicBezTo>
                    <a:pt x="308712" y="9214"/>
                    <a:pt x="284896" y="0"/>
                    <a:pt x="26111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313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SwAAFoOAAAkLQAAMA8AAAAAAAAmAAAACAAAAP//////////"/>
                </a:ext>
              </a:extLst>
            </p:cNvSpPr>
            <p:nvPr/>
          </p:nvSpPr>
          <p:spPr>
            <a:xfrm>
              <a:off x="7196455" y="2332990"/>
              <a:ext cx="141605" cy="135890"/>
            </a:xfrm>
            <a:custGeom>
              <a:avLst/>
              <a:gdLst/>
              <a:ahLst/>
              <a:cxnLst/>
              <a:rect l="0" t="0" r="141605" b="135890"/>
              <a:pathLst>
                <a:path w="141605" h="135890">
                  <a:moveTo>
                    <a:pt x="63238" y="22468"/>
                  </a:moveTo>
                  <a:cubicBezTo>
                    <a:pt x="65155" y="22468"/>
                    <a:pt x="68930" y="23398"/>
                    <a:pt x="70817" y="25288"/>
                  </a:cubicBezTo>
                  <a:lnTo>
                    <a:pt x="114224" y="69715"/>
                  </a:lnTo>
                  <a:cubicBezTo>
                    <a:pt x="117040" y="72535"/>
                    <a:pt x="117040" y="79164"/>
                    <a:pt x="114224" y="83874"/>
                  </a:cubicBezTo>
                  <a:lnTo>
                    <a:pt x="84028" y="113182"/>
                  </a:lnTo>
                  <a:cubicBezTo>
                    <a:pt x="82590" y="115072"/>
                    <a:pt x="80014" y="116031"/>
                    <a:pt x="77407" y="116031"/>
                  </a:cubicBezTo>
                  <a:cubicBezTo>
                    <a:pt x="74801" y="116031"/>
                    <a:pt x="72225" y="115072"/>
                    <a:pt x="70817" y="113182"/>
                  </a:cubicBezTo>
                  <a:lnTo>
                    <a:pt x="26451" y="69715"/>
                  </a:lnTo>
                  <a:cubicBezTo>
                    <a:pt x="23605" y="65935"/>
                    <a:pt x="23605" y="58376"/>
                    <a:pt x="26451" y="55526"/>
                  </a:cubicBezTo>
                  <a:lnTo>
                    <a:pt x="56647" y="25330"/>
                  </a:lnTo>
                  <a:cubicBezTo>
                    <a:pt x="58535" y="23398"/>
                    <a:pt x="61351" y="22468"/>
                    <a:pt x="63238" y="22468"/>
                  </a:cubicBezTo>
                  <a:close/>
                  <a:moveTo>
                    <a:pt x="62669" y="0"/>
                  </a:moveTo>
                  <a:cubicBezTo>
                    <a:pt x="54760" y="0"/>
                    <a:pt x="46732" y="3090"/>
                    <a:pt x="40591" y="9209"/>
                  </a:cubicBezTo>
                  <a:lnTo>
                    <a:pt x="11353" y="38447"/>
                  </a:lnTo>
                  <a:cubicBezTo>
                    <a:pt x="29" y="50816"/>
                    <a:pt x="29" y="70645"/>
                    <a:pt x="11353" y="81984"/>
                  </a:cubicBezTo>
                  <a:lnTo>
                    <a:pt x="54760" y="125391"/>
                  </a:lnTo>
                  <a:cubicBezTo>
                    <a:pt x="60422" y="132080"/>
                    <a:pt x="68930" y="135860"/>
                    <a:pt x="77407" y="135860"/>
                  </a:cubicBezTo>
                  <a:cubicBezTo>
                    <a:pt x="85915" y="135860"/>
                    <a:pt x="94393" y="132080"/>
                    <a:pt x="100055" y="125481"/>
                  </a:cubicBezTo>
                  <a:lnTo>
                    <a:pt x="129322" y="96214"/>
                  </a:lnTo>
                  <a:cubicBezTo>
                    <a:pt x="141575" y="84834"/>
                    <a:pt x="141575" y="64975"/>
                    <a:pt x="129322" y="52706"/>
                  </a:cubicBezTo>
                  <a:lnTo>
                    <a:pt x="84028" y="9209"/>
                  </a:lnTo>
                  <a:cubicBezTo>
                    <a:pt x="78366" y="3090"/>
                    <a:pt x="70577" y="0"/>
                    <a:pt x="626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313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y0AAH4PAABILQAAoQ8AAAAAAAAmAAAACAAAAP//////////"/>
                </a:ext>
              </a:extLst>
            </p:cNvSpPr>
            <p:nvPr/>
          </p:nvSpPr>
          <p:spPr>
            <a:xfrm>
              <a:off x="7339965" y="2518410"/>
              <a:ext cx="20955" cy="22225"/>
            </a:xfrm>
            <a:custGeom>
              <a:avLst/>
              <a:gdLst/>
              <a:ahLst/>
              <a:cxnLst/>
              <a:rect l="0" t="0" r="20955" b="22225"/>
              <a:pathLst>
                <a:path w="20955" h="22225">
                  <a:moveTo>
                    <a:pt x="10477" y="30"/>
                  </a:moveTo>
                  <a:cubicBezTo>
                    <a:pt x="4770" y="30"/>
                    <a:pt x="0" y="4836"/>
                    <a:pt x="0" y="11602"/>
                  </a:cubicBezTo>
                  <a:cubicBezTo>
                    <a:pt x="0" y="17388"/>
                    <a:pt x="4770" y="22194"/>
                    <a:pt x="10477" y="22194"/>
                  </a:cubicBezTo>
                  <a:cubicBezTo>
                    <a:pt x="16184" y="22194"/>
                    <a:pt x="20955" y="17388"/>
                    <a:pt x="20955" y="11602"/>
                  </a:cubicBezTo>
                  <a:cubicBezTo>
                    <a:pt x="20955" y="4836"/>
                    <a:pt x="16184" y="30"/>
                    <a:pt x="1047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313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y0AADoPAACNLQAAXA8AAAAAAAAmAAAACAAAAP//////////"/>
                </a:ext>
              </a:extLst>
            </p:cNvSpPr>
            <p:nvPr/>
          </p:nvSpPr>
          <p:spPr>
            <a:xfrm>
              <a:off x="7383145" y="2475230"/>
              <a:ext cx="21590" cy="21590"/>
            </a:xfrm>
            <a:custGeom>
              <a:avLst/>
              <a:gdLst/>
              <a:ahLst/>
              <a:cxnLst/>
              <a:rect l="0" t="0" r="21590" b="21590"/>
              <a:pathLst>
                <a:path w="21590" h="21590">
                  <a:moveTo>
                    <a:pt x="10319" y="30"/>
                  </a:moveTo>
                  <a:cubicBezTo>
                    <a:pt x="4699" y="30"/>
                    <a:pt x="30" y="4699"/>
                    <a:pt x="30" y="10319"/>
                  </a:cubicBezTo>
                  <a:cubicBezTo>
                    <a:pt x="30" y="15940"/>
                    <a:pt x="4699" y="21560"/>
                    <a:pt x="10319" y="21560"/>
                  </a:cubicBezTo>
                  <a:cubicBezTo>
                    <a:pt x="16891" y="21560"/>
                    <a:pt x="21560" y="15940"/>
                    <a:pt x="21560" y="10319"/>
                  </a:cubicBezTo>
                  <a:cubicBezTo>
                    <a:pt x="21560" y="4699"/>
                    <a:pt x="16891" y="30"/>
                    <a:pt x="1031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313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S0AAAwPAABeLQAALQ8AAAAAAAAmAAAACAAAAP//////////"/>
                </a:ext>
              </a:extLst>
            </p:cNvSpPr>
            <p:nvPr/>
          </p:nvSpPr>
          <p:spPr>
            <a:xfrm>
              <a:off x="7353935" y="2446020"/>
              <a:ext cx="20955" cy="20955"/>
            </a:xfrm>
            <a:custGeom>
              <a:avLst/>
              <a:gdLst/>
              <a:ahLst/>
              <a:cxnLst/>
              <a:rect l="0" t="0" r="20955" b="20955"/>
              <a:pathLst>
                <a:path w="20955" h="20955">
                  <a:moveTo>
                    <a:pt x="10507" y="30"/>
                  </a:moveTo>
                  <a:cubicBezTo>
                    <a:pt x="4800" y="30"/>
                    <a:pt x="30" y="4794"/>
                    <a:pt x="30" y="10492"/>
                  </a:cubicBezTo>
                  <a:cubicBezTo>
                    <a:pt x="30" y="16191"/>
                    <a:pt x="4800" y="20924"/>
                    <a:pt x="10507" y="20924"/>
                  </a:cubicBezTo>
                  <a:cubicBezTo>
                    <a:pt x="16214" y="20924"/>
                    <a:pt x="20955" y="16191"/>
                    <a:pt x="20955" y="10492"/>
                  </a:cubicBezTo>
                  <a:cubicBezTo>
                    <a:pt x="20955" y="4794"/>
                    <a:pt x="16214" y="30"/>
                    <a:pt x="1050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313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y0AAEUPAABTLQAAZw8AAAAAAAAmAAAACAAAAP//////////"/>
                </a:ext>
              </a:extLst>
            </p:cNvSpPr>
            <p:nvPr/>
          </p:nvSpPr>
          <p:spPr>
            <a:xfrm>
              <a:off x="7347585" y="2482215"/>
              <a:ext cx="20320" cy="21590"/>
            </a:xfrm>
            <a:custGeom>
              <a:avLst/>
              <a:gdLst/>
              <a:ahLst/>
              <a:cxnLst/>
              <a:rect l="0" t="0" r="20320" b="21590"/>
              <a:pathLst>
                <a:path w="20320" h="21590">
                  <a:moveTo>
                    <a:pt x="10160" y="0"/>
                  </a:moveTo>
                  <a:cubicBezTo>
                    <a:pt x="4626" y="0"/>
                    <a:pt x="0" y="5628"/>
                    <a:pt x="0" y="11257"/>
                  </a:cubicBezTo>
                  <a:cubicBezTo>
                    <a:pt x="0" y="16885"/>
                    <a:pt x="4626" y="21590"/>
                    <a:pt x="10160" y="21590"/>
                  </a:cubicBezTo>
                  <a:cubicBezTo>
                    <a:pt x="15694" y="21590"/>
                    <a:pt x="20320" y="16885"/>
                    <a:pt x="20320" y="11257"/>
                  </a:cubicBezTo>
                  <a:cubicBezTo>
                    <a:pt x="20320" y="5628"/>
                    <a:pt x="15694" y="0"/>
                    <a:pt x="101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313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AAFEPAAAaLQAAcQ8AAAAAAAAmAAAACAAAAP//////////"/>
                </a:ext>
              </a:extLst>
            </p:cNvSpPr>
            <p:nvPr/>
          </p:nvSpPr>
          <p:spPr>
            <a:xfrm>
              <a:off x="7310755" y="2489835"/>
              <a:ext cx="20955" cy="20320"/>
            </a:xfrm>
            <a:custGeom>
              <a:avLst/>
              <a:gdLst/>
              <a:ahLst/>
              <a:cxnLst/>
              <a:rect l="0" t="0" r="20955" b="20320"/>
              <a:pathLst>
                <a:path w="20955" h="20320">
                  <a:moveTo>
                    <a:pt x="10356" y="0"/>
                  </a:moveTo>
                  <a:cubicBezTo>
                    <a:pt x="7639" y="0"/>
                    <a:pt x="4770" y="1155"/>
                    <a:pt x="2868" y="3495"/>
                  </a:cubicBezTo>
                  <a:cubicBezTo>
                    <a:pt x="30" y="7228"/>
                    <a:pt x="30" y="13774"/>
                    <a:pt x="2868" y="17506"/>
                  </a:cubicBezTo>
                  <a:cubicBezTo>
                    <a:pt x="4770" y="19372"/>
                    <a:pt x="7639" y="20290"/>
                    <a:pt x="10356" y="20290"/>
                  </a:cubicBezTo>
                  <a:cubicBezTo>
                    <a:pt x="13104" y="20290"/>
                    <a:pt x="15731" y="19372"/>
                    <a:pt x="17150" y="17506"/>
                  </a:cubicBezTo>
                  <a:cubicBezTo>
                    <a:pt x="20955" y="13774"/>
                    <a:pt x="20955" y="7228"/>
                    <a:pt x="17150" y="3495"/>
                  </a:cubicBezTo>
                  <a:cubicBezTo>
                    <a:pt x="15731" y="1155"/>
                    <a:pt x="13104" y="0"/>
                    <a:pt x="103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313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ywAAGAOAAApLAAAgQ4AAAAAAAAmAAAACAAAAP//////////"/>
                </a:ext>
              </a:extLst>
            </p:cNvSpPr>
            <p:nvPr/>
          </p:nvSpPr>
          <p:spPr>
            <a:xfrm>
              <a:off x="7157085" y="2336800"/>
              <a:ext cx="21590" cy="20955"/>
            </a:xfrm>
            <a:custGeom>
              <a:avLst/>
              <a:gdLst/>
              <a:ahLst/>
              <a:cxnLst/>
              <a:rect l="0" t="0" r="21590" b="20955"/>
              <a:pathLst>
                <a:path w="21590" h="20955">
                  <a:moveTo>
                    <a:pt x="10333" y="0"/>
                  </a:moveTo>
                  <a:cubicBezTo>
                    <a:pt x="4705" y="0"/>
                    <a:pt x="0" y="4770"/>
                    <a:pt x="0" y="10477"/>
                  </a:cubicBezTo>
                  <a:cubicBezTo>
                    <a:pt x="0" y="16184"/>
                    <a:pt x="4705" y="20955"/>
                    <a:pt x="10333" y="20955"/>
                  </a:cubicBezTo>
                  <a:cubicBezTo>
                    <a:pt x="16915" y="20955"/>
                    <a:pt x="21590" y="16184"/>
                    <a:pt x="21590" y="10477"/>
                  </a:cubicBezTo>
                  <a:cubicBezTo>
                    <a:pt x="21590" y="4770"/>
                    <a:pt x="16915" y="0"/>
                    <a:pt x="103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313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iwAABwOAABvLAAAPA4AAAAAAAAmAAAACAAAAP//////////"/>
                </a:ext>
              </a:extLst>
            </p:cNvSpPr>
            <p:nvPr/>
          </p:nvSpPr>
          <p:spPr>
            <a:xfrm>
              <a:off x="7202170" y="2293620"/>
              <a:ext cx="20955" cy="20320"/>
            </a:xfrm>
            <a:custGeom>
              <a:avLst/>
              <a:gdLst/>
              <a:ahLst/>
              <a:cxnLst/>
              <a:rect l="0" t="0" r="20955" b="20320"/>
              <a:pathLst>
                <a:path w="20955" h="20320">
                  <a:moveTo>
                    <a:pt x="10356" y="0"/>
                  </a:moveTo>
                  <a:cubicBezTo>
                    <a:pt x="7639" y="0"/>
                    <a:pt x="4770" y="948"/>
                    <a:pt x="2868" y="2814"/>
                  </a:cubicBezTo>
                  <a:cubicBezTo>
                    <a:pt x="30" y="6546"/>
                    <a:pt x="30" y="13063"/>
                    <a:pt x="2868" y="16795"/>
                  </a:cubicBezTo>
                  <a:cubicBezTo>
                    <a:pt x="4770" y="19135"/>
                    <a:pt x="7156" y="20290"/>
                    <a:pt x="9662" y="20290"/>
                  </a:cubicBezTo>
                  <a:cubicBezTo>
                    <a:pt x="12138" y="20290"/>
                    <a:pt x="14765" y="19135"/>
                    <a:pt x="17150" y="16795"/>
                  </a:cubicBezTo>
                  <a:cubicBezTo>
                    <a:pt x="20955" y="13063"/>
                    <a:pt x="20955" y="6546"/>
                    <a:pt x="17150" y="2814"/>
                  </a:cubicBezTo>
                  <a:cubicBezTo>
                    <a:pt x="15731" y="948"/>
                    <a:pt x="13104" y="0"/>
                    <a:pt x="103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314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CwAAOwNAABBLAAADg4AAAAAAAAmAAAACAAAAP//////////"/>
                </a:ext>
              </a:extLst>
            </p:cNvSpPr>
            <p:nvPr/>
          </p:nvSpPr>
          <p:spPr>
            <a:xfrm>
              <a:off x="7172960" y="2263140"/>
              <a:ext cx="20955" cy="21590"/>
            </a:xfrm>
            <a:custGeom>
              <a:avLst/>
              <a:gdLst/>
              <a:ahLst/>
              <a:cxnLst/>
              <a:rect l="0" t="0" r="20955" b="21590"/>
              <a:pathLst>
                <a:path w="20955" h="21590">
                  <a:moveTo>
                    <a:pt x="10477" y="0"/>
                  </a:moveTo>
                  <a:cubicBezTo>
                    <a:pt x="4770" y="0"/>
                    <a:pt x="0" y="4705"/>
                    <a:pt x="0" y="10333"/>
                  </a:cubicBezTo>
                  <a:cubicBezTo>
                    <a:pt x="0" y="15962"/>
                    <a:pt x="4770" y="21590"/>
                    <a:pt x="10477" y="21590"/>
                  </a:cubicBezTo>
                  <a:cubicBezTo>
                    <a:pt x="16184" y="21590"/>
                    <a:pt x="20924" y="15962"/>
                    <a:pt x="20924" y="10333"/>
                  </a:cubicBezTo>
                  <a:cubicBezTo>
                    <a:pt x="20924" y="4705"/>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1314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ywAACgOAAAzLAAARg4AAAAAAAAmAAAACAAAAP//////////"/>
                </a:ext>
              </a:extLst>
            </p:cNvSpPr>
            <p:nvPr/>
          </p:nvSpPr>
          <p:spPr>
            <a:xfrm>
              <a:off x="7164705" y="2301240"/>
              <a:ext cx="20320" cy="19050"/>
            </a:xfrm>
            <a:custGeom>
              <a:avLst/>
              <a:gdLst/>
              <a:ahLst/>
              <a:cxnLst/>
              <a:rect l="0" t="0" r="20320" b="19050"/>
              <a:pathLst>
                <a:path w="20320" h="19050">
                  <a:moveTo>
                    <a:pt x="10394" y="0"/>
                  </a:moveTo>
                  <a:cubicBezTo>
                    <a:pt x="7847" y="0"/>
                    <a:pt x="5095" y="954"/>
                    <a:pt x="2782" y="2832"/>
                  </a:cubicBezTo>
                  <a:cubicBezTo>
                    <a:pt x="0" y="5635"/>
                    <a:pt x="0" y="13147"/>
                    <a:pt x="2782" y="16904"/>
                  </a:cubicBezTo>
                  <a:cubicBezTo>
                    <a:pt x="4626" y="18335"/>
                    <a:pt x="7408" y="19020"/>
                    <a:pt x="10043" y="19020"/>
                  </a:cubicBezTo>
                  <a:cubicBezTo>
                    <a:pt x="12707" y="19020"/>
                    <a:pt x="15225" y="18335"/>
                    <a:pt x="16631" y="16904"/>
                  </a:cubicBezTo>
                  <a:cubicBezTo>
                    <a:pt x="20320" y="13147"/>
                    <a:pt x="20320" y="5635"/>
                    <a:pt x="16631" y="2832"/>
                  </a:cubicBezTo>
                  <a:cubicBezTo>
                    <a:pt x="15225" y="954"/>
                    <a:pt x="12942" y="0"/>
                    <a:pt x="1039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5" name="Google Shape;1314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SsAADEOAAD6KwAAUw4AAAAAAAAmAAAACAAAAP//////////"/>
                </a:ext>
              </a:extLst>
            </p:cNvSpPr>
            <p:nvPr/>
          </p:nvSpPr>
          <p:spPr>
            <a:xfrm>
              <a:off x="7127875" y="2306955"/>
              <a:ext cx="20955" cy="21590"/>
            </a:xfrm>
            <a:custGeom>
              <a:avLst/>
              <a:gdLst/>
              <a:ahLst/>
              <a:cxnLst/>
              <a:rect l="0" t="0" r="20955" b="21590"/>
              <a:pathLst>
                <a:path w="20955" h="21590">
                  <a:moveTo>
                    <a:pt x="10477" y="0"/>
                  </a:moveTo>
                  <a:cubicBezTo>
                    <a:pt x="4770" y="0"/>
                    <a:pt x="30" y="4705"/>
                    <a:pt x="30" y="11257"/>
                  </a:cubicBezTo>
                  <a:cubicBezTo>
                    <a:pt x="30" y="16885"/>
                    <a:pt x="4770" y="21590"/>
                    <a:pt x="10477" y="21590"/>
                  </a:cubicBezTo>
                  <a:cubicBezTo>
                    <a:pt x="16184" y="21590"/>
                    <a:pt x="20955" y="16885"/>
                    <a:pt x="20955" y="11257"/>
                  </a:cubicBezTo>
                  <a:cubicBezTo>
                    <a:pt x="20955" y="4705"/>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7" name="Google Shape;13143;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YjAABmEAAAhCUAAJMSAAAQAAAAJgAAAAgAAAD/////AAAAAA=="/>
              </a:ext>
            </a:extLst>
          </p:cNvGrpSpPr>
          <p:nvPr/>
        </p:nvGrpSpPr>
        <p:grpSpPr>
          <a:xfrm>
            <a:off x="5744210" y="2665730"/>
            <a:ext cx="354330" cy="353695"/>
            <a:chOff x="5744210" y="2665730"/>
            <a:chExt cx="354330" cy="353695"/>
          </a:xfrm>
        </p:grpSpPr>
        <p:sp>
          <p:nvSpPr>
            <p:cNvPr id="149" name="Google Shape;1314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MAAGYQAACEJQAAkxIAAAAAAAAmAAAACAAAAP//////////"/>
                </a:ext>
              </a:extLst>
            </p:cNvSpPr>
            <p:nvPr/>
          </p:nvSpPr>
          <p:spPr>
            <a:xfrm>
              <a:off x="5744210" y="2665730"/>
              <a:ext cx="354330" cy="353695"/>
            </a:xfrm>
            <a:custGeom>
              <a:avLst/>
              <a:gdLst/>
              <a:ahLst/>
              <a:cxnLst/>
              <a:rect l="0" t="0" r="354330" b="353695"/>
              <a:pathLst>
                <a:path w="354330" h="353695">
                  <a:moveTo>
                    <a:pt x="292120" y="43403"/>
                  </a:moveTo>
                  <a:cubicBezTo>
                    <a:pt x="297772" y="43403"/>
                    <a:pt x="310035" y="46247"/>
                    <a:pt x="319456" y="51904"/>
                  </a:cubicBezTo>
                  <a:cubicBezTo>
                    <a:pt x="329805" y="57562"/>
                    <a:pt x="333573" y="62261"/>
                    <a:pt x="333573" y="65105"/>
                  </a:cubicBezTo>
                  <a:cubicBezTo>
                    <a:pt x="333573" y="66991"/>
                    <a:pt x="329805" y="71690"/>
                    <a:pt x="319456" y="77348"/>
                  </a:cubicBezTo>
                  <a:cubicBezTo>
                    <a:pt x="309078" y="83005"/>
                    <a:pt x="297772" y="85849"/>
                    <a:pt x="292120" y="85849"/>
                  </a:cubicBezTo>
                  <a:cubicBezTo>
                    <a:pt x="280814" y="85849"/>
                    <a:pt x="270436" y="76420"/>
                    <a:pt x="270436" y="65105"/>
                  </a:cubicBezTo>
                  <a:cubicBezTo>
                    <a:pt x="272320" y="52832"/>
                    <a:pt x="281741" y="43403"/>
                    <a:pt x="292120" y="43403"/>
                  </a:cubicBezTo>
                  <a:close/>
                  <a:moveTo>
                    <a:pt x="147002" y="20773"/>
                  </a:moveTo>
                  <a:cubicBezTo>
                    <a:pt x="169613" y="20773"/>
                    <a:pt x="188456" y="39632"/>
                    <a:pt x="188456" y="62261"/>
                  </a:cubicBezTo>
                  <a:cubicBezTo>
                    <a:pt x="188456" y="77348"/>
                    <a:pt x="179991" y="90549"/>
                    <a:pt x="166802" y="99050"/>
                  </a:cubicBezTo>
                  <a:lnTo>
                    <a:pt x="166802" y="94320"/>
                  </a:lnTo>
                  <a:cubicBezTo>
                    <a:pt x="166802" y="76420"/>
                    <a:pt x="152655" y="63219"/>
                    <a:pt x="136653" y="63219"/>
                  </a:cubicBezTo>
                  <a:lnTo>
                    <a:pt x="42411" y="63219"/>
                  </a:lnTo>
                  <a:cubicBezTo>
                    <a:pt x="30178" y="63219"/>
                    <a:pt x="20727" y="53790"/>
                    <a:pt x="20727" y="42475"/>
                  </a:cubicBezTo>
                  <a:cubicBezTo>
                    <a:pt x="20727" y="30202"/>
                    <a:pt x="30178" y="20773"/>
                    <a:pt x="42411" y="20773"/>
                  </a:cubicBezTo>
                  <a:close/>
                  <a:moveTo>
                    <a:pt x="21684" y="77348"/>
                  </a:moveTo>
                  <a:cubicBezTo>
                    <a:pt x="27337" y="81119"/>
                    <a:pt x="33947" y="83963"/>
                    <a:pt x="42411" y="83963"/>
                  </a:cubicBezTo>
                  <a:lnTo>
                    <a:pt x="136653" y="83963"/>
                  </a:lnTo>
                  <a:cubicBezTo>
                    <a:pt x="142306" y="83963"/>
                    <a:pt x="147002" y="88663"/>
                    <a:pt x="147002" y="94320"/>
                  </a:cubicBezTo>
                  <a:lnTo>
                    <a:pt x="147002" y="104707"/>
                  </a:lnTo>
                  <a:lnTo>
                    <a:pt x="73516" y="104707"/>
                  </a:lnTo>
                  <a:cubicBezTo>
                    <a:pt x="55601" y="104707"/>
                    <a:pt x="42411" y="118836"/>
                    <a:pt x="42411" y="135838"/>
                  </a:cubicBezTo>
                  <a:lnTo>
                    <a:pt x="42411" y="187683"/>
                  </a:lnTo>
                  <a:cubicBezTo>
                    <a:pt x="30178" y="182983"/>
                    <a:pt x="21684" y="170711"/>
                    <a:pt x="21684" y="157510"/>
                  </a:cubicBezTo>
                  <a:lnTo>
                    <a:pt x="21684" y="77348"/>
                  </a:lnTo>
                  <a:close/>
                  <a:moveTo>
                    <a:pt x="312846" y="146195"/>
                  </a:moveTo>
                  <a:cubicBezTo>
                    <a:pt x="325109" y="146195"/>
                    <a:pt x="334530" y="155624"/>
                    <a:pt x="334530" y="166939"/>
                  </a:cubicBezTo>
                  <a:cubicBezTo>
                    <a:pt x="334530" y="179212"/>
                    <a:pt x="325109" y="188641"/>
                    <a:pt x="312846" y="188641"/>
                  </a:cubicBezTo>
                  <a:cubicBezTo>
                    <a:pt x="301541" y="188641"/>
                    <a:pt x="292120" y="179212"/>
                    <a:pt x="292120" y="166939"/>
                  </a:cubicBezTo>
                  <a:cubicBezTo>
                    <a:pt x="292120" y="155624"/>
                    <a:pt x="301541" y="146195"/>
                    <a:pt x="312846" y="146195"/>
                  </a:cubicBezTo>
                  <a:close/>
                  <a:moveTo>
                    <a:pt x="188456" y="109407"/>
                  </a:moveTo>
                  <a:lnTo>
                    <a:pt x="188456" y="198998"/>
                  </a:lnTo>
                  <a:cubicBezTo>
                    <a:pt x="188456" y="216928"/>
                    <a:pt x="174339" y="229201"/>
                    <a:pt x="158307" y="229201"/>
                  </a:cubicBezTo>
                  <a:lnTo>
                    <a:pt x="73516" y="229201"/>
                  </a:lnTo>
                  <a:cubicBezTo>
                    <a:pt x="72948" y="229261"/>
                    <a:pt x="72379" y="229321"/>
                    <a:pt x="71841" y="229321"/>
                  </a:cubicBezTo>
                  <a:cubicBezTo>
                    <a:pt x="66128" y="229321"/>
                    <a:pt x="62210" y="225010"/>
                    <a:pt x="62210" y="220700"/>
                  </a:cubicBezTo>
                  <a:lnTo>
                    <a:pt x="62210" y="135838"/>
                  </a:lnTo>
                  <a:cubicBezTo>
                    <a:pt x="62210" y="129223"/>
                    <a:pt x="66906" y="124493"/>
                    <a:pt x="73516" y="124493"/>
                  </a:cubicBezTo>
                  <a:lnTo>
                    <a:pt x="147002" y="124493"/>
                  </a:lnTo>
                  <a:cubicBezTo>
                    <a:pt x="151728" y="124493"/>
                    <a:pt x="155496" y="124493"/>
                    <a:pt x="159265" y="123565"/>
                  </a:cubicBezTo>
                  <a:lnTo>
                    <a:pt x="160192" y="123565"/>
                  </a:lnTo>
                  <a:cubicBezTo>
                    <a:pt x="170570" y="120722"/>
                    <a:pt x="181876" y="116950"/>
                    <a:pt x="188456" y="109407"/>
                  </a:cubicBezTo>
                  <a:close/>
                  <a:moveTo>
                    <a:pt x="41484" y="29"/>
                  </a:moveTo>
                  <a:cubicBezTo>
                    <a:pt x="18843" y="29"/>
                    <a:pt x="0" y="18888"/>
                    <a:pt x="0" y="41517"/>
                  </a:cubicBezTo>
                  <a:lnTo>
                    <a:pt x="0" y="156582"/>
                  </a:lnTo>
                  <a:cubicBezTo>
                    <a:pt x="0" y="181098"/>
                    <a:pt x="17915" y="202769"/>
                    <a:pt x="41484" y="207499"/>
                  </a:cubicBezTo>
                  <a:lnTo>
                    <a:pt x="41484" y="218814"/>
                  </a:lnTo>
                  <a:cubicBezTo>
                    <a:pt x="41484" y="236744"/>
                    <a:pt x="55601" y="249945"/>
                    <a:pt x="71632" y="249945"/>
                  </a:cubicBezTo>
                  <a:lnTo>
                    <a:pt x="104591" y="249945"/>
                  </a:lnTo>
                  <a:cubicBezTo>
                    <a:pt x="107433" y="307447"/>
                    <a:pt x="155496" y="353665"/>
                    <a:pt x="212951" y="353665"/>
                  </a:cubicBezTo>
                  <a:cubicBezTo>
                    <a:pt x="241245" y="353665"/>
                    <a:pt x="269509" y="338578"/>
                    <a:pt x="291163" y="310291"/>
                  </a:cubicBezTo>
                  <a:cubicBezTo>
                    <a:pt x="310962" y="284817"/>
                    <a:pt x="321341" y="251831"/>
                    <a:pt x="321341" y="223513"/>
                  </a:cubicBezTo>
                  <a:lnTo>
                    <a:pt x="321341" y="207499"/>
                  </a:lnTo>
                  <a:cubicBezTo>
                    <a:pt x="339226" y="202769"/>
                    <a:pt x="352416" y="185797"/>
                    <a:pt x="352416" y="166939"/>
                  </a:cubicBezTo>
                  <a:cubicBezTo>
                    <a:pt x="354300" y="145267"/>
                    <a:pt x="335458" y="126379"/>
                    <a:pt x="312846" y="126379"/>
                  </a:cubicBezTo>
                  <a:cubicBezTo>
                    <a:pt x="291163" y="126379"/>
                    <a:pt x="272320" y="144309"/>
                    <a:pt x="272320" y="166939"/>
                  </a:cubicBezTo>
                  <a:cubicBezTo>
                    <a:pt x="272320" y="185797"/>
                    <a:pt x="284583" y="202769"/>
                    <a:pt x="302468" y="207499"/>
                  </a:cubicBezTo>
                  <a:lnTo>
                    <a:pt x="302468" y="223513"/>
                  </a:lnTo>
                  <a:cubicBezTo>
                    <a:pt x="302468" y="248987"/>
                    <a:pt x="293047" y="275388"/>
                    <a:pt x="275161" y="298018"/>
                  </a:cubicBezTo>
                  <a:cubicBezTo>
                    <a:pt x="258203" y="320648"/>
                    <a:pt x="236519" y="333878"/>
                    <a:pt x="213908" y="333878"/>
                  </a:cubicBezTo>
                  <a:cubicBezTo>
                    <a:pt x="166802" y="333878"/>
                    <a:pt x="129116" y="297090"/>
                    <a:pt x="126275" y="250873"/>
                  </a:cubicBezTo>
                  <a:lnTo>
                    <a:pt x="147002" y="250873"/>
                  </a:lnTo>
                  <a:cubicBezTo>
                    <a:pt x="149843" y="263145"/>
                    <a:pt x="155496" y="272575"/>
                    <a:pt x="164917" y="280118"/>
                  </a:cubicBezTo>
                  <a:cubicBezTo>
                    <a:pt x="174339" y="288589"/>
                    <a:pt x="186571" y="292361"/>
                    <a:pt x="198834" y="292361"/>
                  </a:cubicBezTo>
                  <a:cubicBezTo>
                    <a:pt x="201645" y="292361"/>
                    <a:pt x="204487" y="292361"/>
                    <a:pt x="207298" y="291433"/>
                  </a:cubicBezTo>
                  <a:cubicBezTo>
                    <a:pt x="231823" y="287661"/>
                    <a:pt x="250666" y="264073"/>
                    <a:pt x="250666" y="237672"/>
                  </a:cubicBezTo>
                  <a:lnTo>
                    <a:pt x="250666" y="95278"/>
                  </a:lnTo>
                  <a:cubicBezTo>
                    <a:pt x="250666" y="90549"/>
                    <a:pt x="251593" y="85849"/>
                    <a:pt x="254434" y="81119"/>
                  </a:cubicBezTo>
                  <a:cubicBezTo>
                    <a:pt x="260087" y="95278"/>
                    <a:pt x="275161" y="105635"/>
                    <a:pt x="292120" y="105635"/>
                  </a:cubicBezTo>
                  <a:cubicBezTo>
                    <a:pt x="302468" y="105635"/>
                    <a:pt x="316615" y="102821"/>
                    <a:pt x="329805" y="95278"/>
                  </a:cubicBezTo>
                  <a:cubicBezTo>
                    <a:pt x="345836" y="86777"/>
                    <a:pt x="354300" y="75462"/>
                    <a:pt x="354300" y="65105"/>
                  </a:cubicBezTo>
                  <a:cubicBezTo>
                    <a:pt x="354300" y="52832"/>
                    <a:pt x="344879" y="42475"/>
                    <a:pt x="329805" y="33974"/>
                  </a:cubicBezTo>
                  <a:cubicBezTo>
                    <a:pt x="317572" y="28317"/>
                    <a:pt x="302468" y="23587"/>
                    <a:pt x="292120" y="23587"/>
                  </a:cubicBezTo>
                  <a:cubicBezTo>
                    <a:pt x="273277" y="23587"/>
                    <a:pt x="256319" y="35860"/>
                    <a:pt x="251593" y="52832"/>
                  </a:cubicBezTo>
                  <a:cubicBezTo>
                    <a:pt x="237476" y="62261"/>
                    <a:pt x="229939" y="79234"/>
                    <a:pt x="229939" y="95278"/>
                  </a:cubicBezTo>
                  <a:lnTo>
                    <a:pt x="229939" y="237672"/>
                  </a:lnTo>
                  <a:cubicBezTo>
                    <a:pt x="229939" y="254644"/>
                    <a:pt x="218634" y="268803"/>
                    <a:pt x="203530" y="270689"/>
                  </a:cubicBezTo>
                  <a:cubicBezTo>
                    <a:pt x="201586" y="271078"/>
                    <a:pt x="199612" y="271257"/>
                    <a:pt x="197668" y="271257"/>
                  </a:cubicBezTo>
                  <a:cubicBezTo>
                    <a:pt x="190310" y="271257"/>
                    <a:pt x="183311" y="268563"/>
                    <a:pt x="178107" y="264073"/>
                  </a:cubicBezTo>
                  <a:cubicBezTo>
                    <a:pt x="173382" y="260302"/>
                    <a:pt x="169613" y="254644"/>
                    <a:pt x="168686" y="249945"/>
                  </a:cubicBezTo>
                  <a:cubicBezTo>
                    <a:pt x="192224" y="244287"/>
                    <a:pt x="208255" y="223513"/>
                    <a:pt x="208255" y="198998"/>
                  </a:cubicBezTo>
                  <a:lnTo>
                    <a:pt x="208255" y="72648"/>
                  </a:lnTo>
                  <a:lnTo>
                    <a:pt x="208255" y="62261"/>
                  </a:lnTo>
                  <a:cubicBezTo>
                    <a:pt x="208255" y="28317"/>
                    <a:pt x="179991" y="29"/>
                    <a:pt x="14607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314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iMAAEwRAAD7IwAAbREAAAAAAAAmAAAACAAAAP//////////"/>
                </a:ext>
              </a:extLst>
            </p:cNvSpPr>
            <p:nvPr/>
          </p:nvSpPr>
          <p:spPr>
            <a:xfrm>
              <a:off x="5828030" y="2811780"/>
              <a:ext cx="20955" cy="20955"/>
            </a:xfrm>
            <a:custGeom>
              <a:avLst/>
              <a:gdLst/>
              <a:ahLst/>
              <a:cxnLst/>
              <a:rect l="0" t="0" r="20955" b="20955"/>
              <a:pathLst>
                <a:path w="20955" h="20955">
                  <a:moveTo>
                    <a:pt x="10477" y="0"/>
                  </a:moveTo>
                  <a:cubicBezTo>
                    <a:pt x="4770" y="0"/>
                    <a:pt x="0" y="4770"/>
                    <a:pt x="0" y="10477"/>
                  </a:cubicBezTo>
                  <a:cubicBezTo>
                    <a:pt x="0" y="16184"/>
                    <a:pt x="4770" y="20924"/>
                    <a:pt x="10477" y="20924"/>
                  </a:cubicBezTo>
                  <a:cubicBezTo>
                    <a:pt x="16184" y="20924"/>
                    <a:pt x="20924" y="16184"/>
                    <a:pt x="20924" y="10477"/>
                  </a:cubicBezTo>
                  <a:cubicBezTo>
                    <a:pt x="20924" y="4770"/>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0" name="Google Shape;13146;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kjAAAmEwAAUSUAAFQVAAAQAAAAJgAAAAgAAAD/////AAAAAA=="/>
              </a:ext>
            </a:extLst>
          </p:cNvGrpSpPr>
          <p:nvPr/>
        </p:nvGrpSpPr>
        <p:grpSpPr>
          <a:xfrm>
            <a:off x="5776595" y="3112770"/>
            <a:ext cx="289560" cy="354330"/>
            <a:chOff x="5776595" y="3112770"/>
            <a:chExt cx="289560" cy="354330"/>
          </a:xfrm>
        </p:grpSpPr>
        <p:sp>
          <p:nvSpPr>
            <p:cNvPr id="154" name="Google Shape;1314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SMAAIgTAABMJAAAVBUAAAAAAAAmAAAACAAAAP//////////"/>
                </a:ext>
              </a:extLst>
            </p:cNvSpPr>
            <p:nvPr/>
          </p:nvSpPr>
          <p:spPr>
            <a:xfrm>
              <a:off x="5776595" y="3175000"/>
              <a:ext cx="123825" cy="292100"/>
            </a:xfrm>
            <a:custGeom>
              <a:avLst/>
              <a:gdLst/>
              <a:ahLst/>
              <a:cxnLst/>
              <a:rect l="0" t="0" r="123825" b="292100"/>
              <a:pathLst>
                <a:path w="123825" h="292100">
                  <a:moveTo>
                    <a:pt x="61912" y="21682"/>
                  </a:moveTo>
                  <a:cubicBezTo>
                    <a:pt x="84415" y="21682"/>
                    <a:pt x="103167" y="39597"/>
                    <a:pt x="103167" y="62206"/>
                  </a:cubicBezTo>
                  <a:lnTo>
                    <a:pt x="103167" y="135687"/>
                  </a:lnTo>
                  <a:lnTo>
                    <a:pt x="20657" y="135687"/>
                  </a:lnTo>
                  <a:lnTo>
                    <a:pt x="20657" y="62206"/>
                  </a:lnTo>
                  <a:cubicBezTo>
                    <a:pt x="20657" y="39597"/>
                    <a:pt x="39409" y="21682"/>
                    <a:pt x="61912" y="21682"/>
                  </a:cubicBezTo>
                  <a:close/>
                  <a:moveTo>
                    <a:pt x="103167" y="156413"/>
                  </a:moveTo>
                  <a:lnTo>
                    <a:pt x="103167" y="229924"/>
                  </a:lnTo>
                  <a:cubicBezTo>
                    <a:pt x="104120" y="253460"/>
                    <a:pt x="85338" y="271375"/>
                    <a:pt x="61912" y="271375"/>
                  </a:cubicBezTo>
                  <a:cubicBezTo>
                    <a:pt x="39409" y="271375"/>
                    <a:pt x="20657" y="252533"/>
                    <a:pt x="20657" y="229924"/>
                  </a:cubicBezTo>
                  <a:lnTo>
                    <a:pt x="20657" y="156413"/>
                  </a:lnTo>
                  <a:close/>
                  <a:moveTo>
                    <a:pt x="61912" y="0"/>
                  </a:moveTo>
                  <a:cubicBezTo>
                    <a:pt x="28158" y="0"/>
                    <a:pt x="29" y="28292"/>
                    <a:pt x="29" y="62206"/>
                  </a:cubicBezTo>
                  <a:lnTo>
                    <a:pt x="29" y="229924"/>
                  </a:lnTo>
                  <a:cubicBezTo>
                    <a:pt x="29" y="263838"/>
                    <a:pt x="28158" y="292100"/>
                    <a:pt x="61912" y="292100"/>
                  </a:cubicBezTo>
                  <a:cubicBezTo>
                    <a:pt x="95666" y="292100"/>
                    <a:pt x="123795" y="263838"/>
                    <a:pt x="123795" y="229924"/>
                  </a:cubicBezTo>
                  <a:lnTo>
                    <a:pt x="123795" y="62206"/>
                  </a:lnTo>
                  <a:cubicBezTo>
                    <a:pt x="123795" y="28292"/>
                    <a:pt x="96619" y="0"/>
                    <a:pt x="619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314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SMAAKAUAAD7IwAAExUAAAAAAAAmAAAACAAAAP//////////"/>
                </a:ext>
              </a:extLst>
            </p:cNvSpPr>
            <p:nvPr/>
          </p:nvSpPr>
          <p:spPr>
            <a:xfrm>
              <a:off x="5817235" y="3352800"/>
              <a:ext cx="31750" cy="73025"/>
            </a:xfrm>
            <a:custGeom>
              <a:avLst/>
              <a:gdLst/>
              <a:ahLst/>
              <a:cxnLst/>
              <a:rect l="0" t="0" r="31750" b="73025"/>
              <a:pathLst>
                <a:path w="31750" h="73025">
                  <a:moveTo>
                    <a:pt x="11195" y="30"/>
                  </a:moveTo>
                  <a:cubicBezTo>
                    <a:pt x="4680" y="30"/>
                    <a:pt x="0" y="4753"/>
                    <a:pt x="0" y="10440"/>
                  </a:cubicBezTo>
                  <a:lnTo>
                    <a:pt x="0" y="52173"/>
                  </a:lnTo>
                  <a:cubicBezTo>
                    <a:pt x="0" y="63547"/>
                    <a:pt x="9330" y="73025"/>
                    <a:pt x="21473" y="73025"/>
                  </a:cubicBezTo>
                  <a:cubicBezTo>
                    <a:pt x="27070" y="73025"/>
                    <a:pt x="31720" y="68271"/>
                    <a:pt x="31720" y="62584"/>
                  </a:cubicBezTo>
                  <a:cubicBezTo>
                    <a:pt x="31720" y="56897"/>
                    <a:pt x="27070" y="52173"/>
                    <a:pt x="21473" y="52173"/>
                  </a:cubicBezTo>
                  <a:lnTo>
                    <a:pt x="21473" y="10440"/>
                  </a:lnTo>
                  <a:cubicBezTo>
                    <a:pt x="21473" y="4753"/>
                    <a:pt x="16793" y="30"/>
                    <a:pt x="1119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314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iQAACYTAABRJQAA8hQAAAAAAAAmAAAACAAAAP//////////"/>
                </a:ext>
              </a:extLst>
            </p:cNvSpPr>
            <p:nvPr/>
          </p:nvSpPr>
          <p:spPr>
            <a:xfrm>
              <a:off x="5942330" y="3112770"/>
              <a:ext cx="123825" cy="292100"/>
            </a:xfrm>
            <a:custGeom>
              <a:avLst/>
              <a:gdLst/>
              <a:ahLst/>
              <a:cxnLst/>
              <a:rect l="0" t="0" r="123825" b="292100"/>
              <a:pathLst>
                <a:path w="123825" h="292100">
                  <a:moveTo>
                    <a:pt x="61912" y="20725"/>
                  </a:moveTo>
                  <a:cubicBezTo>
                    <a:pt x="84415" y="20725"/>
                    <a:pt x="103167" y="39567"/>
                    <a:pt x="103167" y="62176"/>
                  </a:cubicBezTo>
                  <a:lnTo>
                    <a:pt x="103167" y="135687"/>
                  </a:lnTo>
                  <a:lnTo>
                    <a:pt x="20657" y="135687"/>
                  </a:lnTo>
                  <a:lnTo>
                    <a:pt x="20657" y="62176"/>
                  </a:lnTo>
                  <a:cubicBezTo>
                    <a:pt x="20657" y="39567"/>
                    <a:pt x="39409" y="20725"/>
                    <a:pt x="61912" y="20725"/>
                  </a:cubicBezTo>
                  <a:close/>
                  <a:moveTo>
                    <a:pt x="103167" y="157340"/>
                  </a:moveTo>
                  <a:lnTo>
                    <a:pt x="103167" y="230851"/>
                  </a:lnTo>
                  <a:cubicBezTo>
                    <a:pt x="104090" y="253460"/>
                    <a:pt x="85338" y="272302"/>
                    <a:pt x="61912" y="272302"/>
                  </a:cubicBezTo>
                  <a:cubicBezTo>
                    <a:pt x="39409" y="272302"/>
                    <a:pt x="20657" y="253460"/>
                    <a:pt x="20657" y="230851"/>
                  </a:cubicBezTo>
                  <a:lnTo>
                    <a:pt x="20657" y="157340"/>
                  </a:lnTo>
                  <a:close/>
                  <a:moveTo>
                    <a:pt x="61912" y="0"/>
                  </a:moveTo>
                  <a:cubicBezTo>
                    <a:pt x="28158" y="0"/>
                    <a:pt x="0" y="28262"/>
                    <a:pt x="0" y="62176"/>
                  </a:cubicBezTo>
                  <a:lnTo>
                    <a:pt x="0" y="229894"/>
                  </a:lnTo>
                  <a:cubicBezTo>
                    <a:pt x="0" y="263808"/>
                    <a:pt x="28158" y="292100"/>
                    <a:pt x="61912" y="292100"/>
                  </a:cubicBezTo>
                  <a:cubicBezTo>
                    <a:pt x="95666" y="292100"/>
                    <a:pt x="123795" y="263808"/>
                    <a:pt x="123795" y="229894"/>
                  </a:cubicBezTo>
                  <a:lnTo>
                    <a:pt x="123795" y="62176"/>
                  </a:lnTo>
                  <a:cubicBezTo>
                    <a:pt x="123795" y="28262"/>
                    <a:pt x="97541" y="0"/>
                    <a:pt x="619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315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yQAAGcTAAARJQAA2hMAAAAAAAAmAAAACAAAAP//////////"/>
                </a:ext>
              </a:extLst>
            </p:cNvSpPr>
            <p:nvPr/>
          </p:nvSpPr>
          <p:spPr>
            <a:xfrm>
              <a:off x="5993765" y="3154045"/>
              <a:ext cx="31750" cy="73025"/>
            </a:xfrm>
            <a:custGeom>
              <a:avLst/>
              <a:gdLst/>
              <a:ahLst/>
              <a:cxnLst/>
              <a:rect l="0" t="0" r="31750" b="73025"/>
              <a:pathLst>
                <a:path w="31750" h="73025">
                  <a:moveTo>
                    <a:pt x="10277" y="0"/>
                  </a:moveTo>
                  <a:cubicBezTo>
                    <a:pt x="4680" y="0"/>
                    <a:pt x="0" y="4753"/>
                    <a:pt x="0" y="10440"/>
                  </a:cubicBezTo>
                  <a:cubicBezTo>
                    <a:pt x="948" y="16127"/>
                    <a:pt x="5598" y="20851"/>
                    <a:pt x="10277" y="20851"/>
                  </a:cubicBezTo>
                  <a:lnTo>
                    <a:pt x="10277" y="62584"/>
                  </a:lnTo>
                  <a:cubicBezTo>
                    <a:pt x="10277" y="68271"/>
                    <a:pt x="14927" y="72994"/>
                    <a:pt x="20525" y="72994"/>
                  </a:cubicBezTo>
                  <a:cubicBezTo>
                    <a:pt x="27070" y="72994"/>
                    <a:pt x="31720" y="68271"/>
                    <a:pt x="31720" y="62584"/>
                  </a:cubicBezTo>
                  <a:lnTo>
                    <a:pt x="31720" y="20851"/>
                  </a:lnTo>
                  <a:cubicBezTo>
                    <a:pt x="31720" y="9477"/>
                    <a:pt x="22391" y="0"/>
                    <a:pt x="102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55" name="Google Shape;1315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SMAAN0VAABSJQAACxgAABAAAAAmAAAACAAAAP//////////"/>
              </a:ext>
            </a:extLst>
          </p:cNvSpPr>
          <p:nvPr/>
        </p:nvSpPr>
        <p:spPr>
          <a:xfrm>
            <a:off x="5776595" y="3554095"/>
            <a:ext cx="290195" cy="354330"/>
          </a:xfrm>
          <a:custGeom>
            <a:avLst/>
            <a:gdLst/>
            <a:ahLst/>
            <a:cxnLst/>
            <a:rect l="0" t="0" r="290195" b="354330"/>
            <a:pathLst>
              <a:path w="290195" h="354330">
                <a:moveTo>
                  <a:pt x="227066" y="20727"/>
                </a:moveTo>
                <a:lnTo>
                  <a:pt x="227066" y="42411"/>
                </a:lnTo>
                <a:lnTo>
                  <a:pt x="206342" y="42411"/>
                </a:lnTo>
                <a:lnTo>
                  <a:pt x="206342" y="20727"/>
                </a:lnTo>
                <a:close/>
                <a:moveTo>
                  <a:pt x="237413" y="62210"/>
                </a:moveTo>
                <a:cubicBezTo>
                  <a:pt x="244022" y="62210"/>
                  <a:pt x="248717" y="66906"/>
                  <a:pt x="248717" y="72559"/>
                </a:cubicBezTo>
                <a:lnTo>
                  <a:pt x="248717" y="166802"/>
                </a:lnTo>
                <a:lnTo>
                  <a:pt x="205385" y="166802"/>
                </a:lnTo>
                <a:cubicBezTo>
                  <a:pt x="206342" y="163960"/>
                  <a:pt x="207269" y="160192"/>
                  <a:pt x="207269" y="156423"/>
                </a:cubicBezTo>
                <a:cubicBezTo>
                  <a:pt x="207269" y="143233"/>
                  <a:pt x="198806" y="131928"/>
                  <a:pt x="185618" y="127232"/>
                </a:cubicBezTo>
                <a:lnTo>
                  <a:pt x="185618" y="72559"/>
                </a:lnTo>
                <a:cubicBezTo>
                  <a:pt x="185618" y="66906"/>
                  <a:pt x="190313" y="62210"/>
                  <a:pt x="196922" y="62210"/>
                </a:cubicBezTo>
                <a:close/>
                <a:moveTo>
                  <a:pt x="175241" y="147002"/>
                </a:moveTo>
                <a:cubicBezTo>
                  <a:pt x="180893" y="147002"/>
                  <a:pt x="185618" y="151728"/>
                  <a:pt x="185618" y="157380"/>
                </a:cubicBezTo>
                <a:cubicBezTo>
                  <a:pt x="185618" y="163960"/>
                  <a:pt x="180893" y="168686"/>
                  <a:pt x="175241" y="168686"/>
                </a:cubicBezTo>
                <a:cubicBezTo>
                  <a:pt x="169589" y="168686"/>
                  <a:pt x="164864" y="163960"/>
                  <a:pt x="164864" y="157380"/>
                </a:cubicBezTo>
                <a:cubicBezTo>
                  <a:pt x="165821" y="151728"/>
                  <a:pt x="169589" y="147002"/>
                  <a:pt x="175241" y="147002"/>
                </a:cubicBezTo>
                <a:close/>
                <a:moveTo>
                  <a:pt x="248717" y="187528"/>
                </a:moveTo>
                <a:lnTo>
                  <a:pt x="248717" y="197877"/>
                </a:lnTo>
                <a:cubicBezTo>
                  <a:pt x="248717" y="204487"/>
                  <a:pt x="244022" y="208255"/>
                  <a:pt x="237413" y="208255"/>
                </a:cubicBezTo>
                <a:lnTo>
                  <a:pt x="196922" y="208255"/>
                </a:lnTo>
                <a:cubicBezTo>
                  <a:pt x="190313" y="208255"/>
                  <a:pt x="185618" y="203530"/>
                  <a:pt x="185618" y="197877"/>
                </a:cubicBezTo>
                <a:lnTo>
                  <a:pt x="185618" y="187528"/>
                </a:lnTo>
                <a:close/>
                <a:moveTo>
                  <a:pt x="227066" y="229939"/>
                </a:moveTo>
                <a:lnTo>
                  <a:pt x="227066" y="250666"/>
                </a:lnTo>
                <a:lnTo>
                  <a:pt x="206342" y="250666"/>
                </a:lnTo>
                <a:lnTo>
                  <a:pt x="206342" y="229939"/>
                </a:lnTo>
                <a:close/>
                <a:moveTo>
                  <a:pt x="164864" y="105548"/>
                </a:moveTo>
                <a:lnTo>
                  <a:pt x="164864" y="128159"/>
                </a:lnTo>
                <a:cubicBezTo>
                  <a:pt x="155444" y="131928"/>
                  <a:pt x="147908" y="138538"/>
                  <a:pt x="146024" y="147959"/>
                </a:cubicBezTo>
                <a:cubicBezTo>
                  <a:pt x="121532" y="152655"/>
                  <a:pt x="102692" y="174339"/>
                  <a:pt x="102692" y="198834"/>
                </a:cubicBezTo>
                <a:lnTo>
                  <a:pt x="102692" y="302468"/>
                </a:lnTo>
                <a:cubicBezTo>
                  <a:pt x="102692" y="308121"/>
                  <a:pt x="107417" y="312846"/>
                  <a:pt x="113069" y="312846"/>
                </a:cubicBezTo>
                <a:lnTo>
                  <a:pt x="168632" y="312846"/>
                </a:lnTo>
                <a:lnTo>
                  <a:pt x="179009" y="334530"/>
                </a:lnTo>
                <a:lnTo>
                  <a:pt x="61244" y="334530"/>
                </a:lnTo>
                <a:lnTo>
                  <a:pt x="61244" y="333573"/>
                </a:lnTo>
                <a:lnTo>
                  <a:pt x="61244" y="218604"/>
                </a:lnTo>
                <a:cubicBezTo>
                  <a:pt x="61244" y="160192"/>
                  <a:pt x="107417" y="110244"/>
                  <a:pt x="164864" y="105548"/>
                </a:cubicBezTo>
                <a:close/>
                <a:moveTo>
                  <a:pt x="177125" y="0"/>
                </a:moveTo>
                <a:cubicBezTo>
                  <a:pt x="170516" y="0"/>
                  <a:pt x="165821" y="4726"/>
                  <a:pt x="165821" y="10378"/>
                </a:cubicBezTo>
                <a:cubicBezTo>
                  <a:pt x="165821" y="16031"/>
                  <a:pt x="170516" y="20727"/>
                  <a:pt x="177125" y="20727"/>
                </a:cubicBezTo>
                <a:lnTo>
                  <a:pt x="187502" y="20727"/>
                </a:lnTo>
                <a:lnTo>
                  <a:pt x="187502" y="43368"/>
                </a:lnTo>
                <a:cubicBezTo>
                  <a:pt x="175241" y="48064"/>
                  <a:pt x="165821" y="58442"/>
                  <a:pt x="165821" y="72559"/>
                </a:cubicBezTo>
                <a:lnTo>
                  <a:pt x="165821" y="84821"/>
                </a:lnTo>
                <a:cubicBezTo>
                  <a:pt x="97040" y="90474"/>
                  <a:pt x="41447" y="147959"/>
                  <a:pt x="41447" y="218604"/>
                </a:cubicBezTo>
                <a:lnTo>
                  <a:pt x="41447" y="333573"/>
                </a:lnTo>
                <a:lnTo>
                  <a:pt x="10376" y="333573"/>
                </a:lnTo>
                <a:cubicBezTo>
                  <a:pt x="4724" y="333573"/>
                  <a:pt x="0" y="338299"/>
                  <a:pt x="0" y="343952"/>
                </a:cubicBezTo>
                <a:cubicBezTo>
                  <a:pt x="0" y="349604"/>
                  <a:pt x="4724" y="354300"/>
                  <a:pt x="10376" y="354300"/>
                </a:cubicBezTo>
                <a:lnTo>
                  <a:pt x="238370" y="354300"/>
                </a:lnTo>
                <a:cubicBezTo>
                  <a:pt x="244022" y="354300"/>
                  <a:pt x="248717" y="349604"/>
                  <a:pt x="248717" y="343952"/>
                </a:cubicBezTo>
                <a:cubicBezTo>
                  <a:pt x="248717" y="338299"/>
                  <a:pt x="244022" y="333573"/>
                  <a:pt x="238370" y="333573"/>
                </a:cubicBezTo>
                <a:lnTo>
                  <a:pt x="202574" y="333573"/>
                </a:lnTo>
                <a:lnTo>
                  <a:pt x="192197" y="311889"/>
                </a:lnTo>
                <a:lnTo>
                  <a:pt x="278891" y="311889"/>
                </a:lnTo>
                <a:cubicBezTo>
                  <a:pt x="285470" y="311889"/>
                  <a:pt x="290195" y="307194"/>
                  <a:pt x="290195" y="301541"/>
                </a:cubicBezTo>
                <a:cubicBezTo>
                  <a:pt x="289238" y="296815"/>
                  <a:pt x="284543" y="292120"/>
                  <a:pt x="278891" y="292120"/>
                </a:cubicBezTo>
                <a:lnTo>
                  <a:pt x="123416" y="292120"/>
                </a:lnTo>
                <a:lnTo>
                  <a:pt x="123416" y="198834"/>
                </a:lnTo>
                <a:cubicBezTo>
                  <a:pt x="123416" y="184687"/>
                  <a:pt x="132836" y="173382"/>
                  <a:pt x="146024" y="169613"/>
                </a:cubicBezTo>
                <a:cubicBezTo>
                  <a:pt x="149792" y="178107"/>
                  <a:pt x="156401" y="184687"/>
                  <a:pt x="164864" y="187528"/>
                </a:cubicBezTo>
                <a:lnTo>
                  <a:pt x="164864" y="198834"/>
                </a:lnTo>
                <a:cubicBezTo>
                  <a:pt x="164864" y="212024"/>
                  <a:pt x="173357" y="223329"/>
                  <a:pt x="186545" y="228055"/>
                </a:cubicBezTo>
                <a:lnTo>
                  <a:pt x="186545" y="261014"/>
                </a:lnTo>
                <a:cubicBezTo>
                  <a:pt x="186545" y="267624"/>
                  <a:pt x="191270" y="272320"/>
                  <a:pt x="196922" y="272320"/>
                </a:cubicBezTo>
                <a:lnTo>
                  <a:pt x="238370" y="272320"/>
                </a:lnTo>
                <a:cubicBezTo>
                  <a:pt x="244022" y="272320"/>
                  <a:pt x="248717" y="267624"/>
                  <a:pt x="248717" y="261014"/>
                </a:cubicBezTo>
                <a:lnTo>
                  <a:pt x="248717" y="228055"/>
                </a:lnTo>
                <a:cubicBezTo>
                  <a:pt x="260021" y="223329"/>
                  <a:pt x="269441" y="212951"/>
                  <a:pt x="269441" y="198834"/>
                </a:cubicBezTo>
                <a:lnTo>
                  <a:pt x="269441" y="72559"/>
                </a:lnTo>
                <a:cubicBezTo>
                  <a:pt x="269441" y="60326"/>
                  <a:pt x="261905" y="48064"/>
                  <a:pt x="248717" y="43368"/>
                </a:cubicBezTo>
                <a:lnTo>
                  <a:pt x="248717" y="20727"/>
                </a:lnTo>
                <a:lnTo>
                  <a:pt x="259094" y="20727"/>
                </a:lnTo>
                <a:cubicBezTo>
                  <a:pt x="264746" y="20727"/>
                  <a:pt x="269441" y="16031"/>
                  <a:pt x="269441" y="10378"/>
                </a:cubicBezTo>
                <a:cubicBezTo>
                  <a:pt x="269441" y="4726"/>
                  <a:pt x="264746" y="0"/>
                  <a:pt x="25909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56" name="Google Shape;13152;p74"/>
          <p:cNvGrpSpPr>
            <a:extLst>
              <a:ext uri="smNativeData">
                <pr:smNativeData xmlns:pr="smNativeData" xmlns="smNativeData" val="SMDATA_6_r2NKZxMAAAAlAAAAAQAAAA8BAAAAkAAAAEgAAACQAAAASAAAAAAAAAAAAAAAAAAAABcAAAAUAAAAAAAAAAAAAAD/fwAA/38AAAAAAAAJAAAABAAAAP0IAAAfAAAAVAAAAAAAAAAAAAAAAAAAAAAAAAAAAAAAAAAAAAAAAAAAAAAAAAAAAAAAAAAAAAAAAAAAAAAAAAAAAAAAAAAAAAAAAAAAAAAAAAAAAAAAAAAAAAAAAAAAACEAAAAYAAAAFAAAABsxAABmEAAAUzMAAJMSAAAQAAAAJgAAAAgAAAD/////AAAAAA=="/>
              </a:ext>
            </a:extLst>
          </p:cNvGrpSpPr>
          <p:nvPr/>
        </p:nvGrpSpPr>
        <p:grpSpPr>
          <a:xfrm>
            <a:off x="7982585" y="2665730"/>
            <a:ext cx="360680" cy="353695"/>
            <a:chOff x="7982585" y="2665730"/>
            <a:chExt cx="360680" cy="353695"/>
          </a:xfrm>
        </p:grpSpPr>
        <p:sp>
          <p:nvSpPr>
            <p:cNvPr id="162" name="Google Shape;1315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DEAAOoQAACLMgAAjhEAAAAAAAAmAAAACAAAAP//////////"/>
                </a:ext>
              </a:extLst>
            </p:cNvSpPr>
            <p:nvPr/>
          </p:nvSpPr>
          <p:spPr>
            <a:xfrm>
              <a:off x="8112760" y="2749550"/>
              <a:ext cx="103505" cy="104140"/>
            </a:xfrm>
            <a:custGeom>
              <a:avLst/>
              <a:gdLst/>
              <a:ahLst/>
              <a:cxnLst/>
              <a:rect l="0" t="0" r="103505" b="104140"/>
              <a:pathLst>
                <a:path w="103505" h="104140">
                  <a:moveTo>
                    <a:pt x="51752" y="21777"/>
                  </a:moveTo>
                  <a:cubicBezTo>
                    <a:pt x="67729" y="21777"/>
                    <a:pt x="81854" y="35985"/>
                    <a:pt x="81854" y="52085"/>
                  </a:cubicBezTo>
                  <a:cubicBezTo>
                    <a:pt x="81854" y="68155"/>
                    <a:pt x="68684" y="82363"/>
                    <a:pt x="51752" y="82363"/>
                  </a:cubicBezTo>
                  <a:cubicBezTo>
                    <a:pt x="33864" y="82363"/>
                    <a:pt x="20695" y="68155"/>
                    <a:pt x="20695" y="52085"/>
                  </a:cubicBezTo>
                  <a:cubicBezTo>
                    <a:pt x="20695" y="35985"/>
                    <a:pt x="34820" y="21777"/>
                    <a:pt x="51752" y="21777"/>
                  </a:cubicBezTo>
                  <a:close/>
                  <a:moveTo>
                    <a:pt x="51752" y="30"/>
                  </a:moveTo>
                  <a:cubicBezTo>
                    <a:pt x="23532" y="30"/>
                    <a:pt x="0" y="23670"/>
                    <a:pt x="0" y="52085"/>
                  </a:cubicBezTo>
                  <a:cubicBezTo>
                    <a:pt x="0" y="80470"/>
                    <a:pt x="23532" y="104110"/>
                    <a:pt x="51752" y="104110"/>
                  </a:cubicBezTo>
                  <a:cubicBezTo>
                    <a:pt x="79972" y="104110"/>
                    <a:pt x="103505" y="80470"/>
                    <a:pt x="103505" y="52085"/>
                  </a:cubicBezTo>
                  <a:cubicBezTo>
                    <a:pt x="103505" y="22738"/>
                    <a:pt x="79972" y="30"/>
                    <a:pt x="5175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315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jIAAK0RAACLMgAADRIAAAAAAAAmAAAACAAAAP//////////"/>
                </a:ext>
              </a:extLst>
            </p:cNvSpPr>
            <p:nvPr/>
          </p:nvSpPr>
          <p:spPr>
            <a:xfrm>
              <a:off x="8154670" y="2873375"/>
              <a:ext cx="61595" cy="60960"/>
            </a:xfrm>
            <a:custGeom>
              <a:avLst/>
              <a:gdLst/>
              <a:ahLst/>
              <a:cxnLst/>
              <a:rect l="0" t="0" r="61595" b="60960"/>
              <a:pathLst>
                <a:path w="61595" h="60960">
                  <a:moveTo>
                    <a:pt x="30331" y="21599"/>
                  </a:moveTo>
                  <a:cubicBezTo>
                    <a:pt x="36013" y="21599"/>
                    <a:pt x="41694" y="26270"/>
                    <a:pt x="41694" y="31893"/>
                  </a:cubicBezTo>
                  <a:cubicBezTo>
                    <a:pt x="41694" y="37516"/>
                    <a:pt x="36013" y="42217"/>
                    <a:pt x="30331" y="42217"/>
                  </a:cubicBezTo>
                  <a:cubicBezTo>
                    <a:pt x="24650" y="42217"/>
                    <a:pt x="19900" y="37516"/>
                    <a:pt x="19900" y="31893"/>
                  </a:cubicBezTo>
                  <a:cubicBezTo>
                    <a:pt x="19900" y="26270"/>
                    <a:pt x="24650" y="21599"/>
                    <a:pt x="30331" y="21599"/>
                  </a:cubicBezTo>
                  <a:close/>
                  <a:moveTo>
                    <a:pt x="30331" y="30"/>
                  </a:moveTo>
                  <a:cubicBezTo>
                    <a:pt x="12325" y="30"/>
                    <a:pt x="30" y="14072"/>
                    <a:pt x="30" y="30971"/>
                  </a:cubicBezTo>
                  <a:cubicBezTo>
                    <a:pt x="30" y="47840"/>
                    <a:pt x="14218" y="60960"/>
                    <a:pt x="30331" y="60960"/>
                  </a:cubicBezTo>
                  <a:cubicBezTo>
                    <a:pt x="47376" y="60960"/>
                    <a:pt x="61595" y="46888"/>
                    <a:pt x="61595" y="30971"/>
                  </a:cubicBezTo>
                  <a:cubicBezTo>
                    <a:pt x="61595" y="14072"/>
                    <a:pt x="47376" y="30"/>
                    <a:pt x="3033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1315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jEAAGsRAADHMQAAjhEAAAAAAAAmAAAACAAAAP//////////"/>
                </a:ext>
              </a:extLst>
            </p:cNvSpPr>
            <p:nvPr/>
          </p:nvSpPr>
          <p:spPr>
            <a:xfrm>
              <a:off x="8070850" y="2831465"/>
              <a:ext cx="20955" cy="22225"/>
            </a:xfrm>
            <a:custGeom>
              <a:avLst/>
              <a:gdLst/>
              <a:ahLst/>
              <a:cxnLst/>
              <a:rect l="0" t="0" r="20955" b="22225"/>
              <a:pathLst>
                <a:path w="20955" h="22225">
                  <a:moveTo>
                    <a:pt x="10477" y="30"/>
                  </a:moveTo>
                  <a:cubicBezTo>
                    <a:pt x="4770" y="30"/>
                    <a:pt x="30" y="5816"/>
                    <a:pt x="30" y="11602"/>
                  </a:cubicBezTo>
                  <a:cubicBezTo>
                    <a:pt x="30" y="17388"/>
                    <a:pt x="4770" y="22194"/>
                    <a:pt x="10477" y="22194"/>
                  </a:cubicBezTo>
                  <a:cubicBezTo>
                    <a:pt x="16184" y="22194"/>
                    <a:pt x="20955" y="17388"/>
                    <a:pt x="20955" y="11602"/>
                  </a:cubicBezTo>
                  <a:cubicBezTo>
                    <a:pt x="20955" y="5816"/>
                    <a:pt x="16184" y="30"/>
                    <a:pt x="1047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315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DEAAM8RAAAIMgAA8BEAAAAAAAAmAAAACAAAAP//////////"/>
                </a:ext>
              </a:extLst>
            </p:cNvSpPr>
            <p:nvPr/>
          </p:nvSpPr>
          <p:spPr>
            <a:xfrm>
              <a:off x="8112760" y="2894965"/>
              <a:ext cx="20320" cy="20955"/>
            </a:xfrm>
            <a:custGeom>
              <a:avLst/>
              <a:gdLst/>
              <a:ahLst/>
              <a:cxnLst/>
              <a:rect l="0" t="0" r="20320" b="20955"/>
              <a:pathLst>
                <a:path w="20320" h="20955">
                  <a:moveTo>
                    <a:pt x="10160" y="30"/>
                  </a:moveTo>
                  <a:cubicBezTo>
                    <a:pt x="4626" y="30"/>
                    <a:pt x="0" y="4770"/>
                    <a:pt x="0" y="10477"/>
                  </a:cubicBezTo>
                  <a:cubicBezTo>
                    <a:pt x="0" y="16184"/>
                    <a:pt x="4626" y="20955"/>
                    <a:pt x="10160" y="20955"/>
                  </a:cubicBezTo>
                  <a:cubicBezTo>
                    <a:pt x="15694" y="20955"/>
                    <a:pt x="20291" y="16184"/>
                    <a:pt x="20291" y="10477"/>
                  </a:cubicBezTo>
                  <a:cubicBezTo>
                    <a:pt x="20291" y="4770"/>
                    <a:pt x="15694" y="30"/>
                    <a:pt x="1016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315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zIAAGsRAADOMgAAjhEAAAAAAAAmAAAACAAAAP//////////"/>
                </a:ext>
              </a:extLst>
            </p:cNvSpPr>
            <p:nvPr/>
          </p:nvSpPr>
          <p:spPr>
            <a:xfrm>
              <a:off x="8236585" y="2831465"/>
              <a:ext cx="22225" cy="22225"/>
            </a:xfrm>
            <a:custGeom>
              <a:avLst/>
              <a:gdLst/>
              <a:ahLst/>
              <a:cxnLst/>
              <a:rect l="0" t="0" r="22225" b="22225"/>
              <a:pathLst>
                <a:path w="22225" h="22225">
                  <a:moveTo>
                    <a:pt x="10622" y="30"/>
                  </a:moveTo>
                  <a:cubicBezTo>
                    <a:pt x="4836" y="30"/>
                    <a:pt x="30" y="5816"/>
                    <a:pt x="30" y="11602"/>
                  </a:cubicBezTo>
                  <a:cubicBezTo>
                    <a:pt x="30" y="17388"/>
                    <a:pt x="4836" y="22194"/>
                    <a:pt x="10622" y="22194"/>
                  </a:cubicBezTo>
                  <a:cubicBezTo>
                    <a:pt x="17388" y="22194"/>
                    <a:pt x="22194" y="17388"/>
                    <a:pt x="22194" y="11602"/>
                  </a:cubicBezTo>
                  <a:cubicBezTo>
                    <a:pt x="20265" y="5816"/>
                    <a:pt x="17388" y="30"/>
                    <a:pt x="1062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315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zEAAGYQAABTMwAAkxIAAAAAAAAmAAAACAAAAP//////////"/>
                </a:ext>
              </a:extLst>
            </p:cNvSpPr>
            <p:nvPr/>
          </p:nvSpPr>
          <p:spPr>
            <a:xfrm>
              <a:off x="7982585" y="2665730"/>
              <a:ext cx="360680" cy="353695"/>
            </a:xfrm>
            <a:custGeom>
              <a:avLst/>
              <a:gdLst/>
              <a:ahLst/>
              <a:cxnLst/>
              <a:rect l="0" t="0" r="360680" b="353695"/>
              <a:pathLst>
                <a:path w="360680" h="353695">
                  <a:moveTo>
                    <a:pt x="181760" y="63219"/>
                  </a:moveTo>
                  <a:cubicBezTo>
                    <a:pt x="195868" y="63219"/>
                    <a:pt x="208123" y="65105"/>
                    <a:pt x="220377" y="69805"/>
                  </a:cubicBezTo>
                  <a:cubicBezTo>
                    <a:pt x="258038" y="83963"/>
                    <a:pt x="286284" y="116950"/>
                    <a:pt x="292860" y="157510"/>
                  </a:cubicBezTo>
                  <a:cubicBezTo>
                    <a:pt x="294743" y="163167"/>
                    <a:pt x="294743" y="169783"/>
                    <a:pt x="294743" y="177326"/>
                  </a:cubicBezTo>
                  <a:cubicBezTo>
                    <a:pt x="294743" y="183911"/>
                    <a:pt x="294743" y="189569"/>
                    <a:pt x="292860" y="197112"/>
                  </a:cubicBezTo>
                  <a:cubicBezTo>
                    <a:pt x="287211" y="236744"/>
                    <a:pt x="258038" y="270689"/>
                    <a:pt x="220377" y="283889"/>
                  </a:cubicBezTo>
                  <a:cubicBezTo>
                    <a:pt x="208123" y="289547"/>
                    <a:pt x="194941" y="291433"/>
                    <a:pt x="181760" y="291433"/>
                  </a:cubicBezTo>
                  <a:cubicBezTo>
                    <a:pt x="168578" y="291433"/>
                    <a:pt x="154441" y="289547"/>
                    <a:pt x="142216" y="283889"/>
                  </a:cubicBezTo>
                  <a:cubicBezTo>
                    <a:pt x="104525" y="270689"/>
                    <a:pt x="76279" y="236744"/>
                    <a:pt x="69703" y="197112"/>
                  </a:cubicBezTo>
                  <a:cubicBezTo>
                    <a:pt x="68746" y="191455"/>
                    <a:pt x="68746" y="183911"/>
                    <a:pt x="68746" y="177326"/>
                  </a:cubicBezTo>
                  <a:cubicBezTo>
                    <a:pt x="68746" y="169783"/>
                    <a:pt x="68746" y="164125"/>
                    <a:pt x="69703" y="157510"/>
                  </a:cubicBezTo>
                  <a:cubicBezTo>
                    <a:pt x="76279" y="116950"/>
                    <a:pt x="104525" y="83963"/>
                    <a:pt x="142216" y="69805"/>
                  </a:cubicBezTo>
                  <a:cubicBezTo>
                    <a:pt x="154441" y="65105"/>
                    <a:pt x="167622" y="63219"/>
                    <a:pt x="181760" y="63219"/>
                  </a:cubicBezTo>
                  <a:close/>
                  <a:moveTo>
                    <a:pt x="159283" y="29"/>
                  </a:moveTo>
                  <a:cubicBezTo>
                    <a:pt x="156563" y="29"/>
                    <a:pt x="153962" y="957"/>
                    <a:pt x="152557" y="2843"/>
                  </a:cubicBezTo>
                  <a:cubicBezTo>
                    <a:pt x="148791" y="6615"/>
                    <a:pt x="148791" y="13230"/>
                    <a:pt x="152557" y="17002"/>
                  </a:cubicBezTo>
                  <a:cubicBezTo>
                    <a:pt x="160090" y="25473"/>
                    <a:pt x="166695" y="32088"/>
                    <a:pt x="168578" y="41517"/>
                  </a:cubicBezTo>
                  <a:cubicBezTo>
                    <a:pt x="160090" y="42475"/>
                    <a:pt x="150674" y="44361"/>
                    <a:pt x="143142" y="46247"/>
                  </a:cubicBezTo>
                  <a:cubicBezTo>
                    <a:pt x="134683" y="31160"/>
                    <a:pt x="122429" y="25473"/>
                    <a:pt x="107364" y="17930"/>
                  </a:cubicBezTo>
                  <a:cubicBezTo>
                    <a:pt x="106139" y="17451"/>
                    <a:pt x="104794" y="17211"/>
                    <a:pt x="103449" y="17211"/>
                  </a:cubicBezTo>
                  <a:cubicBezTo>
                    <a:pt x="99503" y="17211"/>
                    <a:pt x="95319" y="19157"/>
                    <a:pt x="93226" y="22659"/>
                  </a:cubicBezTo>
                  <a:cubicBezTo>
                    <a:pt x="91343" y="27359"/>
                    <a:pt x="93226" y="34932"/>
                    <a:pt x="97949" y="36818"/>
                  </a:cubicBezTo>
                  <a:cubicBezTo>
                    <a:pt x="108291" y="41517"/>
                    <a:pt x="116779" y="46247"/>
                    <a:pt x="121502" y="54718"/>
                  </a:cubicBezTo>
                  <a:cubicBezTo>
                    <a:pt x="113013" y="58490"/>
                    <a:pt x="106408" y="63219"/>
                    <a:pt x="98875" y="67919"/>
                  </a:cubicBezTo>
                  <a:cubicBezTo>
                    <a:pt x="86650" y="55676"/>
                    <a:pt x="72513" y="54718"/>
                    <a:pt x="56522" y="51904"/>
                  </a:cubicBezTo>
                  <a:cubicBezTo>
                    <a:pt x="50872" y="51904"/>
                    <a:pt x="46150" y="55676"/>
                    <a:pt x="45223" y="61333"/>
                  </a:cubicBezTo>
                  <a:cubicBezTo>
                    <a:pt x="45223" y="67919"/>
                    <a:pt x="48989" y="72648"/>
                    <a:pt x="54639" y="73576"/>
                  </a:cubicBezTo>
                  <a:cubicBezTo>
                    <a:pt x="65937" y="74534"/>
                    <a:pt x="74396" y="75462"/>
                    <a:pt x="82884" y="82077"/>
                  </a:cubicBezTo>
                  <a:cubicBezTo>
                    <a:pt x="77235" y="87735"/>
                    <a:pt x="70630" y="94320"/>
                    <a:pt x="65937" y="101863"/>
                  </a:cubicBezTo>
                  <a:cubicBezTo>
                    <a:pt x="58704" y="99319"/>
                    <a:pt x="52038" y="98301"/>
                    <a:pt x="45552" y="98301"/>
                  </a:cubicBezTo>
                  <a:cubicBezTo>
                    <a:pt x="37631" y="98301"/>
                    <a:pt x="29950" y="99798"/>
                    <a:pt x="21670" y="101863"/>
                  </a:cubicBezTo>
                  <a:cubicBezTo>
                    <a:pt x="16021" y="102821"/>
                    <a:pt x="13181" y="108479"/>
                    <a:pt x="14138" y="115064"/>
                  </a:cubicBezTo>
                  <a:cubicBezTo>
                    <a:pt x="15722" y="119824"/>
                    <a:pt x="19936" y="121919"/>
                    <a:pt x="24599" y="121919"/>
                  </a:cubicBezTo>
                  <a:cubicBezTo>
                    <a:pt x="25496" y="121919"/>
                    <a:pt x="26393" y="121829"/>
                    <a:pt x="27319" y="121679"/>
                  </a:cubicBezTo>
                  <a:cubicBezTo>
                    <a:pt x="34732" y="119404"/>
                    <a:pt x="40411" y="118147"/>
                    <a:pt x="45851" y="118147"/>
                  </a:cubicBezTo>
                  <a:cubicBezTo>
                    <a:pt x="49378" y="118147"/>
                    <a:pt x="52785" y="118686"/>
                    <a:pt x="56522" y="119794"/>
                  </a:cubicBezTo>
                  <a:cubicBezTo>
                    <a:pt x="53682" y="127337"/>
                    <a:pt x="49916" y="135838"/>
                    <a:pt x="48989" y="144309"/>
                  </a:cubicBezTo>
                  <a:cubicBezTo>
                    <a:pt x="31085" y="144309"/>
                    <a:pt x="18831" y="150925"/>
                    <a:pt x="6606" y="160354"/>
                  </a:cubicBezTo>
                  <a:cubicBezTo>
                    <a:pt x="1883" y="164125"/>
                    <a:pt x="0" y="169783"/>
                    <a:pt x="3766" y="174482"/>
                  </a:cubicBezTo>
                  <a:cubicBezTo>
                    <a:pt x="6606" y="177326"/>
                    <a:pt x="8489" y="179212"/>
                    <a:pt x="12255" y="179212"/>
                  </a:cubicBezTo>
                  <a:cubicBezTo>
                    <a:pt x="14138" y="179212"/>
                    <a:pt x="16948" y="178254"/>
                    <a:pt x="17904" y="177326"/>
                  </a:cubicBezTo>
                  <a:cubicBezTo>
                    <a:pt x="27319" y="169783"/>
                    <a:pt x="35808" y="165053"/>
                    <a:pt x="45223" y="165053"/>
                  </a:cubicBezTo>
                  <a:lnTo>
                    <a:pt x="45223" y="177326"/>
                  </a:lnTo>
                  <a:cubicBezTo>
                    <a:pt x="45223" y="182026"/>
                    <a:pt x="45223" y="186755"/>
                    <a:pt x="46150" y="191455"/>
                  </a:cubicBezTo>
                  <a:cubicBezTo>
                    <a:pt x="30159" y="197112"/>
                    <a:pt x="21670" y="207499"/>
                    <a:pt x="12255" y="220700"/>
                  </a:cubicBezTo>
                  <a:cubicBezTo>
                    <a:pt x="8489" y="225429"/>
                    <a:pt x="9415" y="231087"/>
                    <a:pt x="14138" y="234858"/>
                  </a:cubicBezTo>
                  <a:cubicBezTo>
                    <a:pt x="16948" y="235786"/>
                    <a:pt x="17904" y="237672"/>
                    <a:pt x="20744" y="237672"/>
                  </a:cubicBezTo>
                  <a:cubicBezTo>
                    <a:pt x="23553" y="237672"/>
                    <a:pt x="27319" y="235786"/>
                    <a:pt x="28276" y="232972"/>
                  </a:cubicBezTo>
                  <a:cubicBezTo>
                    <a:pt x="35808" y="223513"/>
                    <a:pt x="40501" y="215970"/>
                    <a:pt x="49916" y="212199"/>
                  </a:cubicBezTo>
                  <a:cubicBezTo>
                    <a:pt x="51799" y="220700"/>
                    <a:pt x="54639" y="229201"/>
                    <a:pt x="59331" y="237672"/>
                  </a:cubicBezTo>
                  <a:cubicBezTo>
                    <a:pt x="46150" y="248059"/>
                    <a:pt x="41457" y="261260"/>
                    <a:pt x="36735" y="276346"/>
                  </a:cubicBezTo>
                  <a:cubicBezTo>
                    <a:pt x="35808" y="282004"/>
                    <a:pt x="39574" y="287661"/>
                    <a:pt x="44267" y="289547"/>
                  </a:cubicBezTo>
                  <a:lnTo>
                    <a:pt x="46150" y="289547"/>
                  </a:lnTo>
                  <a:cubicBezTo>
                    <a:pt x="50872" y="289547"/>
                    <a:pt x="54639" y="285775"/>
                    <a:pt x="56522" y="281046"/>
                  </a:cubicBezTo>
                  <a:cubicBezTo>
                    <a:pt x="60288" y="268803"/>
                    <a:pt x="63097" y="261260"/>
                    <a:pt x="69703" y="253716"/>
                  </a:cubicBezTo>
                  <a:cubicBezTo>
                    <a:pt x="74396" y="261260"/>
                    <a:pt x="80045" y="267845"/>
                    <a:pt x="86650" y="273502"/>
                  </a:cubicBezTo>
                  <a:cubicBezTo>
                    <a:pt x="77235" y="287661"/>
                    <a:pt x="78162" y="301790"/>
                    <a:pt x="79118" y="318762"/>
                  </a:cubicBezTo>
                  <a:cubicBezTo>
                    <a:pt x="79118" y="324449"/>
                    <a:pt x="83811" y="328221"/>
                    <a:pt x="89460" y="328221"/>
                  </a:cubicBezTo>
                  <a:lnTo>
                    <a:pt x="91343" y="328221"/>
                  </a:lnTo>
                  <a:cubicBezTo>
                    <a:pt x="96992" y="328221"/>
                    <a:pt x="100758" y="322534"/>
                    <a:pt x="100758" y="315948"/>
                  </a:cubicBezTo>
                  <a:cubicBezTo>
                    <a:pt x="98875" y="304633"/>
                    <a:pt x="98875" y="295204"/>
                    <a:pt x="102642" y="286703"/>
                  </a:cubicBezTo>
                  <a:cubicBezTo>
                    <a:pt x="110174" y="291433"/>
                    <a:pt x="116779" y="296132"/>
                    <a:pt x="125268" y="299904"/>
                  </a:cubicBezTo>
                  <a:cubicBezTo>
                    <a:pt x="121502" y="315948"/>
                    <a:pt x="126195" y="329149"/>
                    <a:pt x="133727" y="344235"/>
                  </a:cubicBezTo>
                  <a:cubicBezTo>
                    <a:pt x="134683" y="348007"/>
                    <a:pt x="139376" y="350851"/>
                    <a:pt x="143142" y="350851"/>
                  </a:cubicBezTo>
                  <a:cubicBezTo>
                    <a:pt x="144099" y="350851"/>
                    <a:pt x="145982" y="350851"/>
                    <a:pt x="147865" y="348965"/>
                  </a:cubicBezTo>
                  <a:cubicBezTo>
                    <a:pt x="152557" y="347079"/>
                    <a:pt x="154441" y="341422"/>
                    <a:pt x="152557" y="334806"/>
                  </a:cubicBezTo>
                  <a:cubicBezTo>
                    <a:pt x="147865" y="324449"/>
                    <a:pt x="144099" y="315948"/>
                    <a:pt x="145025" y="306519"/>
                  </a:cubicBezTo>
                  <a:cubicBezTo>
                    <a:pt x="153514" y="309333"/>
                    <a:pt x="161973" y="310291"/>
                    <a:pt x="171388" y="311219"/>
                  </a:cubicBezTo>
                  <a:cubicBezTo>
                    <a:pt x="173271" y="328221"/>
                    <a:pt x="182686" y="338578"/>
                    <a:pt x="194941" y="350851"/>
                  </a:cubicBezTo>
                  <a:cubicBezTo>
                    <a:pt x="196824" y="352737"/>
                    <a:pt x="199634" y="353665"/>
                    <a:pt x="201517" y="353665"/>
                  </a:cubicBezTo>
                  <a:cubicBezTo>
                    <a:pt x="204356" y="353665"/>
                    <a:pt x="207166" y="352737"/>
                    <a:pt x="209049" y="350851"/>
                  </a:cubicBezTo>
                  <a:cubicBezTo>
                    <a:pt x="211889" y="347079"/>
                    <a:pt x="211889" y="339536"/>
                    <a:pt x="209049" y="336692"/>
                  </a:cubicBezTo>
                  <a:cubicBezTo>
                    <a:pt x="200590" y="328221"/>
                    <a:pt x="194941" y="320648"/>
                    <a:pt x="192102" y="311219"/>
                  </a:cubicBezTo>
                  <a:cubicBezTo>
                    <a:pt x="200590" y="310291"/>
                    <a:pt x="210006" y="309333"/>
                    <a:pt x="218494" y="306519"/>
                  </a:cubicBezTo>
                  <a:cubicBezTo>
                    <a:pt x="226027" y="322534"/>
                    <a:pt x="238251" y="328221"/>
                    <a:pt x="253316" y="334806"/>
                  </a:cubicBezTo>
                  <a:cubicBezTo>
                    <a:pt x="254272" y="336692"/>
                    <a:pt x="256155" y="336692"/>
                    <a:pt x="258038" y="336692"/>
                  </a:cubicBezTo>
                  <a:cubicBezTo>
                    <a:pt x="261805" y="336692"/>
                    <a:pt x="265571" y="333878"/>
                    <a:pt x="267454" y="330107"/>
                  </a:cubicBezTo>
                  <a:cubicBezTo>
                    <a:pt x="270263" y="325377"/>
                    <a:pt x="267454" y="318762"/>
                    <a:pt x="262731" y="315948"/>
                  </a:cubicBezTo>
                  <a:cubicBezTo>
                    <a:pt x="252389" y="311219"/>
                    <a:pt x="243901" y="306519"/>
                    <a:pt x="239208" y="298976"/>
                  </a:cubicBezTo>
                  <a:cubicBezTo>
                    <a:pt x="247667" y="295204"/>
                    <a:pt x="254272" y="290475"/>
                    <a:pt x="261805" y="285775"/>
                  </a:cubicBezTo>
                  <a:cubicBezTo>
                    <a:pt x="274986" y="297090"/>
                    <a:pt x="289094" y="298976"/>
                    <a:pt x="304158" y="300862"/>
                  </a:cubicBezTo>
                  <a:lnTo>
                    <a:pt x="305115" y="300862"/>
                  </a:lnTo>
                  <a:cubicBezTo>
                    <a:pt x="310764" y="300862"/>
                    <a:pt x="314530" y="297090"/>
                    <a:pt x="315487" y="291433"/>
                  </a:cubicBezTo>
                  <a:cubicBezTo>
                    <a:pt x="315487" y="285775"/>
                    <a:pt x="312647" y="281046"/>
                    <a:pt x="306071" y="280118"/>
                  </a:cubicBezTo>
                  <a:cubicBezTo>
                    <a:pt x="294743" y="278232"/>
                    <a:pt x="286284" y="277274"/>
                    <a:pt x="277796" y="271617"/>
                  </a:cubicBezTo>
                  <a:cubicBezTo>
                    <a:pt x="284401" y="265959"/>
                    <a:pt x="290050" y="258416"/>
                    <a:pt x="294743" y="251831"/>
                  </a:cubicBezTo>
                  <a:cubicBezTo>
                    <a:pt x="301349" y="253716"/>
                    <a:pt x="307954" y="254644"/>
                    <a:pt x="314530" y="254644"/>
                  </a:cubicBezTo>
                  <a:cubicBezTo>
                    <a:pt x="323019" y="254644"/>
                    <a:pt x="331478" y="252759"/>
                    <a:pt x="340893" y="249945"/>
                  </a:cubicBezTo>
                  <a:cubicBezTo>
                    <a:pt x="346542" y="248987"/>
                    <a:pt x="348425" y="243329"/>
                    <a:pt x="347499" y="237672"/>
                  </a:cubicBezTo>
                  <a:cubicBezTo>
                    <a:pt x="346692" y="232104"/>
                    <a:pt x="342567" y="229889"/>
                    <a:pt x="337366" y="229889"/>
                  </a:cubicBezTo>
                  <a:cubicBezTo>
                    <a:pt x="336380" y="229889"/>
                    <a:pt x="335363" y="229979"/>
                    <a:pt x="334317" y="230129"/>
                  </a:cubicBezTo>
                  <a:cubicBezTo>
                    <a:pt x="326785" y="232643"/>
                    <a:pt x="320508" y="233900"/>
                    <a:pt x="314351" y="233900"/>
                  </a:cubicBezTo>
                  <a:cubicBezTo>
                    <a:pt x="311302" y="233900"/>
                    <a:pt x="308253" y="233601"/>
                    <a:pt x="305115" y="232972"/>
                  </a:cubicBezTo>
                  <a:cubicBezTo>
                    <a:pt x="308881" y="224471"/>
                    <a:pt x="312647" y="215970"/>
                    <a:pt x="313604" y="207499"/>
                  </a:cubicBezTo>
                  <a:lnTo>
                    <a:pt x="314530" y="207499"/>
                  </a:lnTo>
                  <a:cubicBezTo>
                    <a:pt x="331478" y="207499"/>
                    <a:pt x="342776" y="200884"/>
                    <a:pt x="355957" y="191455"/>
                  </a:cubicBezTo>
                  <a:cubicBezTo>
                    <a:pt x="358797" y="189569"/>
                    <a:pt x="360680" y="183911"/>
                    <a:pt x="356914" y="179212"/>
                  </a:cubicBezTo>
                  <a:cubicBezTo>
                    <a:pt x="354702" y="176458"/>
                    <a:pt x="351892" y="174991"/>
                    <a:pt x="348963" y="174991"/>
                  </a:cubicBezTo>
                  <a:cubicBezTo>
                    <a:pt x="346871" y="174991"/>
                    <a:pt x="344749" y="175739"/>
                    <a:pt x="342776" y="177326"/>
                  </a:cubicBezTo>
                  <a:cubicBezTo>
                    <a:pt x="333361" y="183911"/>
                    <a:pt x="324902" y="188641"/>
                    <a:pt x="315487" y="188641"/>
                  </a:cubicBezTo>
                  <a:lnTo>
                    <a:pt x="315487" y="177326"/>
                  </a:lnTo>
                  <a:cubicBezTo>
                    <a:pt x="315487" y="172596"/>
                    <a:pt x="315487" y="167897"/>
                    <a:pt x="314530" y="163167"/>
                  </a:cubicBezTo>
                  <a:cubicBezTo>
                    <a:pt x="331478" y="157510"/>
                    <a:pt x="339010" y="146195"/>
                    <a:pt x="348425" y="133952"/>
                  </a:cubicBezTo>
                  <a:cubicBezTo>
                    <a:pt x="352191" y="129223"/>
                    <a:pt x="351265" y="122607"/>
                    <a:pt x="346542" y="119794"/>
                  </a:cubicBezTo>
                  <a:cubicBezTo>
                    <a:pt x="344569" y="118207"/>
                    <a:pt x="342447" y="117459"/>
                    <a:pt x="340355" y="117459"/>
                  </a:cubicBezTo>
                  <a:cubicBezTo>
                    <a:pt x="337456" y="117459"/>
                    <a:pt x="334616" y="118926"/>
                    <a:pt x="332434" y="121679"/>
                  </a:cubicBezTo>
                  <a:cubicBezTo>
                    <a:pt x="324902" y="131109"/>
                    <a:pt x="320179" y="138652"/>
                    <a:pt x="310764" y="141495"/>
                  </a:cubicBezTo>
                  <a:cubicBezTo>
                    <a:pt x="308881" y="133952"/>
                    <a:pt x="306071" y="125451"/>
                    <a:pt x="301349" y="116950"/>
                  </a:cubicBezTo>
                  <a:cubicBezTo>
                    <a:pt x="314530" y="106593"/>
                    <a:pt x="319253" y="93392"/>
                    <a:pt x="323945" y="78306"/>
                  </a:cubicBezTo>
                  <a:cubicBezTo>
                    <a:pt x="324902" y="72648"/>
                    <a:pt x="322062" y="66033"/>
                    <a:pt x="317370" y="65105"/>
                  </a:cubicBezTo>
                  <a:cubicBezTo>
                    <a:pt x="316682" y="64985"/>
                    <a:pt x="315995" y="64955"/>
                    <a:pt x="315337" y="64955"/>
                  </a:cubicBezTo>
                  <a:cubicBezTo>
                    <a:pt x="309628" y="64955"/>
                    <a:pt x="305025" y="68428"/>
                    <a:pt x="304158" y="72648"/>
                  </a:cubicBezTo>
                  <a:cubicBezTo>
                    <a:pt x="300392" y="83963"/>
                    <a:pt x="298509" y="92434"/>
                    <a:pt x="290977" y="99050"/>
                  </a:cubicBezTo>
                  <a:cubicBezTo>
                    <a:pt x="286284" y="92434"/>
                    <a:pt x="280635" y="84891"/>
                    <a:pt x="274986" y="79234"/>
                  </a:cubicBezTo>
                  <a:cubicBezTo>
                    <a:pt x="284401" y="65105"/>
                    <a:pt x="282518" y="50946"/>
                    <a:pt x="281562" y="34932"/>
                  </a:cubicBezTo>
                  <a:cubicBezTo>
                    <a:pt x="281562" y="28317"/>
                    <a:pt x="275913" y="25473"/>
                    <a:pt x="270263" y="25473"/>
                  </a:cubicBezTo>
                  <a:cubicBezTo>
                    <a:pt x="263688" y="25473"/>
                    <a:pt x="260848" y="31160"/>
                    <a:pt x="260848" y="36818"/>
                  </a:cubicBezTo>
                  <a:cubicBezTo>
                    <a:pt x="261805" y="49061"/>
                    <a:pt x="261805" y="58490"/>
                    <a:pt x="258038" y="66033"/>
                  </a:cubicBezTo>
                  <a:cubicBezTo>
                    <a:pt x="251433" y="61333"/>
                    <a:pt x="243901" y="56604"/>
                    <a:pt x="235442" y="53790"/>
                  </a:cubicBezTo>
                  <a:cubicBezTo>
                    <a:pt x="239208" y="36818"/>
                    <a:pt x="234485" y="23587"/>
                    <a:pt x="227910" y="8501"/>
                  </a:cubicBezTo>
                  <a:cubicBezTo>
                    <a:pt x="225787" y="5028"/>
                    <a:pt x="222141" y="3083"/>
                    <a:pt x="218106" y="3083"/>
                  </a:cubicBezTo>
                  <a:cubicBezTo>
                    <a:pt x="216701" y="3083"/>
                    <a:pt x="215236" y="3322"/>
                    <a:pt x="213772" y="3801"/>
                  </a:cubicBezTo>
                  <a:cubicBezTo>
                    <a:pt x="209049" y="6615"/>
                    <a:pt x="206239" y="12272"/>
                    <a:pt x="209049" y="17930"/>
                  </a:cubicBezTo>
                  <a:cubicBezTo>
                    <a:pt x="213772" y="28317"/>
                    <a:pt x="216611" y="36818"/>
                    <a:pt x="215655" y="46247"/>
                  </a:cubicBezTo>
                  <a:cubicBezTo>
                    <a:pt x="207166" y="44361"/>
                    <a:pt x="199634" y="42475"/>
                    <a:pt x="190219" y="41517"/>
                  </a:cubicBezTo>
                  <a:cubicBezTo>
                    <a:pt x="187409" y="25473"/>
                    <a:pt x="177994" y="14158"/>
                    <a:pt x="166695" y="2843"/>
                  </a:cubicBezTo>
                  <a:cubicBezTo>
                    <a:pt x="164812" y="957"/>
                    <a:pt x="161973" y="29"/>
                    <a:pt x="15928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3" name="Google Shape;1315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CAAADcIAACjIgAAZQoAABAAAAAmAAAACAAAAP//////////"/>
              </a:ext>
            </a:extLst>
          </p:cNvSpPr>
          <p:nvPr/>
        </p:nvSpPr>
        <p:spPr>
          <a:xfrm>
            <a:off x="5316220" y="1335405"/>
            <a:ext cx="314325" cy="354330"/>
          </a:xfrm>
          <a:custGeom>
            <a:avLst/>
            <a:gdLst/>
            <a:ahLst/>
            <a:cxnLst/>
            <a:rect l="0" t="0" r="314325" b="354330"/>
            <a:pathLst>
              <a:path w="314325" h="354330">
                <a:moveTo>
                  <a:pt x="217375" y="19800"/>
                </a:moveTo>
                <a:cubicBezTo>
                  <a:pt x="223975" y="19800"/>
                  <a:pt x="228665" y="24525"/>
                  <a:pt x="228665" y="30178"/>
                </a:cubicBezTo>
                <a:lnTo>
                  <a:pt x="228665" y="94243"/>
                </a:lnTo>
                <a:cubicBezTo>
                  <a:pt x="221138" y="91431"/>
                  <a:pt x="214567" y="89547"/>
                  <a:pt x="207041" y="89547"/>
                </a:cubicBezTo>
                <a:lnTo>
                  <a:pt x="207041" y="30178"/>
                </a:lnTo>
                <a:cubicBezTo>
                  <a:pt x="207041" y="24525"/>
                  <a:pt x="211730" y="19800"/>
                  <a:pt x="217375" y="19800"/>
                </a:cubicBezTo>
                <a:close/>
                <a:moveTo>
                  <a:pt x="93186" y="19800"/>
                </a:moveTo>
                <a:cubicBezTo>
                  <a:pt x="98831" y="19800"/>
                  <a:pt x="103520" y="24525"/>
                  <a:pt x="103520" y="30178"/>
                </a:cubicBezTo>
                <a:lnTo>
                  <a:pt x="103520" y="89547"/>
                </a:lnTo>
                <a:cubicBezTo>
                  <a:pt x="96949" y="90474"/>
                  <a:pt x="89423" y="91431"/>
                  <a:pt x="82822" y="95200"/>
                </a:cubicBezTo>
                <a:lnTo>
                  <a:pt x="82822" y="30178"/>
                </a:lnTo>
                <a:cubicBezTo>
                  <a:pt x="82822" y="24525"/>
                  <a:pt x="87541" y="19800"/>
                  <a:pt x="93186" y="19800"/>
                </a:cubicBezTo>
                <a:close/>
                <a:moveTo>
                  <a:pt x="134582" y="50905"/>
                </a:moveTo>
                <a:cubicBezTo>
                  <a:pt x="140227" y="50905"/>
                  <a:pt x="144916" y="55630"/>
                  <a:pt x="144916" y="61283"/>
                </a:cubicBezTo>
                <a:lnTo>
                  <a:pt x="144916" y="98968"/>
                </a:lnTo>
                <a:cubicBezTo>
                  <a:pt x="139271" y="95200"/>
                  <a:pt x="131745" y="91431"/>
                  <a:pt x="123292" y="90474"/>
                </a:cubicBezTo>
                <a:lnTo>
                  <a:pt x="123292" y="61283"/>
                </a:lnTo>
                <a:cubicBezTo>
                  <a:pt x="123292" y="55630"/>
                  <a:pt x="127982" y="50905"/>
                  <a:pt x="134582" y="50905"/>
                </a:cubicBezTo>
                <a:close/>
                <a:moveTo>
                  <a:pt x="175053" y="50905"/>
                </a:moveTo>
                <a:cubicBezTo>
                  <a:pt x="181623" y="50905"/>
                  <a:pt x="186342" y="55630"/>
                  <a:pt x="186342" y="61283"/>
                </a:cubicBezTo>
                <a:lnTo>
                  <a:pt x="186342" y="90474"/>
                </a:lnTo>
                <a:cubicBezTo>
                  <a:pt x="178816" y="93316"/>
                  <a:pt x="172215" y="95200"/>
                  <a:pt x="164689" y="99896"/>
                </a:cubicBezTo>
                <a:lnTo>
                  <a:pt x="164689" y="61283"/>
                </a:lnTo>
                <a:cubicBezTo>
                  <a:pt x="165644" y="55630"/>
                  <a:pt x="170334" y="50905"/>
                  <a:pt x="175053" y="50905"/>
                </a:cubicBezTo>
                <a:close/>
                <a:moveTo>
                  <a:pt x="51760" y="39599"/>
                </a:moveTo>
                <a:cubicBezTo>
                  <a:pt x="57405" y="39599"/>
                  <a:pt x="62124" y="44325"/>
                  <a:pt x="62124" y="50905"/>
                </a:cubicBezTo>
                <a:lnTo>
                  <a:pt x="62124" y="108390"/>
                </a:lnTo>
                <a:cubicBezTo>
                  <a:pt x="60242" y="110274"/>
                  <a:pt x="57405" y="113085"/>
                  <a:pt x="55523" y="116854"/>
                </a:cubicBezTo>
                <a:cubicBezTo>
                  <a:pt x="51760" y="110274"/>
                  <a:pt x="47071" y="105548"/>
                  <a:pt x="41426" y="102737"/>
                </a:cubicBezTo>
                <a:lnTo>
                  <a:pt x="41426" y="50905"/>
                </a:lnTo>
                <a:cubicBezTo>
                  <a:pt x="41426" y="44325"/>
                  <a:pt x="46115" y="39599"/>
                  <a:pt x="51760" y="39599"/>
                </a:cubicBezTo>
                <a:close/>
                <a:moveTo>
                  <a:pt x="258801" y="39599"/>
                </a:moveTo>
                <a:cubicBezTo>
                  <a:pt x="264446" y="39599"/>
                  <a:pt x="269135" y="44325"/>
                  <a:pt x="269135" y="50905"/>
                </a:cubicBezTo>
                <a:lnTo>
                  <a:pt x="269135" y="103664"/>
                </a:lnTo>
                <a:cubicBezTo>
                  <a:pt x="264446" y="107433"/>
                  <a:pt x="261608" y="112158"/>
                  <a:pt x="257845" y="116854"/>
                </a:cubicBezTo>
                <a:cubicBezTo>
                  <a:pt x="255038" y="113085"/>
                  <a:pt x="253156" y="110274"/>
                  <a:pt x="250319" y="107433"/>
                </a:cubicBezTo>
                <a:lnTo>
                  <a:pt x="249363" y="105548"/>
                </a:lnTo>
                <a:lnTo>
                  <a:pt x="249363" y="50905"/>
                </a:lnTo>
                <a:cubicBezTo>
                  <a:pt x="248437" y="44325"/>
                  <a:pt x="253156" y="39599"/>
                  <a:pt x="258801" y="39599"/>
                </a:cubicBezTo>
                <a:close/>
                <a:moveTo>
                  <a:pt x="202322" y="109078"/>
                </a:moveTo>
                <a:cubicBezTo>
                  <a:pt x="213850" y="109078"/>
                  <a:pt x="225379" y="113564"/>
                  <a:pt x="234310" y="122507"/>
                </a:cubicBezTo>
                <a:cubicBezTo>
                  <a:pt x="248437" y="136653"/>
                  <a:pt x="252200" y="158337"/>
                  <a:pt x="240910" y="176223"/>
                </a:cubicBezTo>
                <a:cubicBezTo>
                  <a:pt x="211730" y="184717"/>
                  <a:pt x="189150" y="211097"/>
                  <a:pt x="186342" y="242202"/>
                </a:cubicBezTo>
                <a:lnTo>
                  <a:pt x="155280" y="270466"/>
                </a:lnTo>
                <a:lnTo>
                  <a:pt x="123292" y="240318"/>
                </a:lnTo>
                <a:cubicBezTo>
                  <a:pt x="121411" y="209212"/>
                  <a:pt x="98831" y="183760"/>
                  <a:pt x="69650" y="176223"/>
                </a:cubicBezTo>
                <a:cubicBezTo>
                  <a:pt x="59286" y="159265"/>
                  <a:pt x="63080" y="136653"/>
                  <a:pt x="76251" y="122507"/>
                </a:cubicBezTo>
                <a:cubicBezTo>
                  <a:pt x="84704" y="114042"/>
                  <a:pt x="96949" y="109317"/>
                  <a:pt x="108239" y="109317"/>
                </a:cubicBezTo>
                <a:cubicBezTo>
                  <a:pt x="120455" y="109317"/>
                  <a:pt x="131745" y="114042"/>
                  <a:pt x="140227" y="122507"/>
                </a:cubicBezTo>
                <a:lnTo>
                  <a:pt x="146798" y="129078"/>
                </a:lnTo>
                <a:lnTo>
                  <a:pt x="148680" y="130044"/>
                </a:lnTo>
                <a:cubicBezTo>
                  <a:pt x="150113" y="131928"/>
                  <a:pt x="152682" y="132885"/>
                  <a:pt x="155400" y="132885"/>
                </a:cubicBezTo>
                <a:cubicBezTo>
                  <a:pt x="158118" y="132885"/>
                  <a:pt x="160925" y="131928"/>
                  <a:pt x="162807" y="130044"/>
                </a:cubicBezTo>
                <a:lnTo>
                  <a:pt x="170334" y="122517"/>
                </a:lnTo>
                <a:cubicBezTo>
                  <a:pt x="179264" y="113564"/>
                  <a:pt x="190793" y="109078"/>
                  <a:pt x="202322" y="109078"/>
                </a:cubicBezTo>
                <a:close/>
                <a:moveTo>
                  <a:pt x="19772" y="114042"/>
                </a:moveTo>
                <a:cubicBezTo>
                  <a:pt x="32943" y="118738"/>
                  <a:pt x="42352" y="131001"/>
                  <a:pt x="42352" y="146075"/>
                </a:cubicBezTo>
                <a:lnTo>
                  <a:pt x="42352" y="184717"/>
                </a:lnTo>
                <a:cubicBezTo>
                  <a:pt x="42352" y="190370"/>
                  <a:pt x="47071" y="195065"/>
                  <a:pt x="52716" y="195065"/>
                </a:cubicBezTo>
                <a:cubicBezTo>
                  <a:pt x="80014" y="195065"/>
                  <a:pt x="102594" y="216749"/>
                  <a:pt x="102594" y="244086"/>
                </a:cubicBezTo>
                <a:lnTo>
                  <a:pt x="102594" y="245970"/>
                </a:lnTo>
                <a:lnTo>
                  <a:pt x="102594" y="268581"/>
                </a:lnTo>
                <a:cubicBezTo>
                  <a:pt x="102594" y="274234"/>
                  <a:pt x="107283" y="278930"/>
                  <a:pt x="112928" y="278930"/>
                </a:cubicBezTo>
                <a:cubicBezTo>
                  <a:pt x="118573" y="278930"/>
                  <a:pt x="123292" y="274234"/>
                  <a:pt x="123292" y="268581"/>
                </a:cubicBezTo>
                <a:lnTo>
                  <a:pt x="144916" y="287424"/>
                </a:lnTo>
                <a:lnTo>
                  <a:pt x="144916" y="330762"/>
                </a:lnTo>
                <a:lnTo>
                  <a:pt x="62124" y="330762"/>
                </a:lnTo>
                <a:lnTo>
                  <a:pt x="62124" y="296845"/>
                </a:lnTo>
                <a:cubicBezTo>
                  <a:pt x="62124" y="289308"/>
                  <a:pt x="59286" y="281771"/>
                  <a:pt x="52716" y="275161"/>
                </a:cubicBezTo>
                <a:lnTo>
                  <a:pt x="35781" y="258226"/>
                </a:lnTo>
                <a:cubicBezTo>
                  <a:pt x="26372" y="247855"/>
                  <a:pt x="19772" y="235592"/>
                  <a:pt x="19772" y="221445"/>
                </a:cubicBezTo>
                <a:lnTo>
                  <a:pt x="19772" y="114042"/>
                </a:lnTo>
                <a:close/>
                <a:moveTo>
                  <a:pt x="291715" y="114970"/>
                </a:moveTo>
                <a:lnTo>
                  <a:pt x="291715" y="222402"/>
                </a:lnTo>
                <a:cubicBezTo>
                  <a:pt x="291715" y="236549"/>
                  <a:pt x="286070" y="249739"/>
                  <a:pt x="276662" y="259160"/>
                </a:cubicBezTo>
                <a:lnTo>
                  <a:pt x="258801" y="277021"/>
                </a:lnTo>
                <a:cubicBezTo>
                  <a:pt x="253156" y="282698"/>
                  <a:pt x="249363" y="290235"/>
                  <a:pt x="249363" y="298729"/>
                </a:cubicBezTo>
                <a:lnTo>
                  <a:pt x="249363" y="333573"/>
                </a:lnTo>
                <a:lnTo>
                  <a:pt x="164689" y="333573"/>
                </a:lnTo>
                <a:lnTo>
                  <a:pt x="164689" y="291192"/>
                </a:lnTo>
                <a:lnTo>
                  <a:pt x="186342" y="270466"/>
                </a:lnTo>
                <a:cubicBezTo>
                  <a:pt x="187268" y="275161"/>
                  <a:pt x="191032" y="278930"/>
                  <a:pt x="196677" y="278930"/>
                </a:cubicBezTo>
                <a:cubicBezTo>
                  <a:pt x="202322" y="278930"/>
                  <a:pt x="207041" y="274234"/>
                  <a:pt x="207041" y="268581"/>
                </a:cubicBezTo>
                <a:lnTo>
                  <a:pt x="207041" y="246897"/>
                </a:lnTo>
                <a:cubicBezTo>
                  <a:pt x="207041" y="221445"/>
                  <a:pt x="224901" y="200718"/>
                  <a:pt x="249363" y="196023"/>
                </a:cubicBezTo>
                <a:lnTo>
                  <a:pt x="258801" y="196023"/>
                </a:lnTo>
                <a:cubicBezTo>
                  <a:pt x="264446" y="196023"/>
                  <a:pt x="269135" y="191297"/>
                  <a:pt x="269135" y="185644"/>
                </a:cubicBezTo>
                <a:lnTo>
                  <a:pt x="269135" y="147032"/>
                </a:lnTo>
                <a:cubicBezTo>
                  <a:pt x="269135" y="132885"/>
                  <a:pt x="278543" y="119695"/>
                  <a:pt x="291715" y="114970"/>
                </a:cubicBezTo>
                <a:close/>
                <a:moveTo>
                  <a:pt x="93186" y="30"/>
                </a:moveTo>
                <a:cubicBezTo>
                  <a:pt x="79059" y="30"/>
                  <a:pt x="66843" y="9451"/>
                  <a:pt x="64005" y="22641"/>
                </a:cubicBezTo>
                <a:cubicBezTo>
                  <a:pt x="60242" y="20757"/>
                  <a:pt x="56479" y="19800"/>
                  <a:pt x="51760" y="19800"/>
                </a:cubicBezTo>
                <a:cubicBezTo>
                  <a:pt x="33899" y="19800"/>
                  <a:pt x="21653" y="33947"/>
                  <a:pt x="21653" y="50905"/>
                </a:cubicBezTo>
                <a:lnTo>
                  <a:pt x="21653" y="93316"/>
                </a:lnTo>
                <a:cubicBezTo>
                  <a:pt x="17890" y="91431"/>
                  <a:pt x="14127" y="91431"/>
                  <a:pt x="10364" y="91431"/>
                </a:cubicBezTo>
                <a:cubicBezTo>
                  <a:pt x="4719" y="91431"/>
                  <a:pt x="29" y="96127"/>
                  <a:pt x="29" y="102737"/>
                </a:cubicBezTo>
                <a:lnTo>
                  <a:pt x="29" y="222402"/>
                </a:lnTo>
                <a:cubicBezTo>
                  <a:pt x="29" y="241245"/>
                  <a:pt x="7556" y="260087"/>
                  <a:pt x="21653" y="274234"/>
                </a:cubicBezTo>
                <a:lnTo>
                  <a:pt x="38588" y="292120"/>
                </a:lnTo>
                <a:cubicBezTo>
                  <a:pt x="41426" y="294004"/>
                  <a:pt x="42352" y="296845"/>
                  <a:pt x="42352" y="298729"/>
                </a:cubicBezTo>
                <a:lnTo>
                  <a:pt x="42352" y="333573"/>
                </a:lnTo>
                <a:lnTo>
                  <a:pt x="32017" y="333573"/>
                </a:lnTo>
                <a:cubicBezTo>
                  <a:pt x="26372" y="333573"/>
                  <a:pt x="21653" y="338299"/>
                  <a:pt x="21653" y="343952"/>
                </a:cubicBezTo>
                <a:cubicBezTo>
                  <a:pt x="21653" y="349604"/>
                  <a:pt x="26372" y="354330"/>
                  <a:pt x="32017" y="354330"/>
                </a:cubicBezTo>
                <a:lnTo>
                  <a:pt x="280425" y="354330"/>
                </a:lnTo>
                <a:cubicBezTo>
                  <a:pt x="286070" y="354330"/>
                  <a:pt x="290789" y="349604"/>
                  <a:pt x="290789" y="343952"/>
                </a:cubicBezTo>
                <a:cubicBezTo>
                  <a:pt x="290789" y="338299"/>
                  <a:pt x="286070" y="333573"/>
                  <a:pt x="280425" y="333573"/>
                </a:cubicBezTo>
                <a:lnTo>
                  <a:pt x="271972" y="333573"/>
                </a:lnTo>
                <a:lnTo>
                  <a:pt x="271972" y="298729"/>
                </a:lnTo>
                <a:cubicBezTo>
                  <a:pt x="271972" y="296845"/>
                  <a:pt x="272898" y="293077"/>
                  <a:pt x="275736" y="292120"/>
                </a:cubicBezTo>
                <a:lnTo>
                  <a:pt x="293596" y="274260"/>
                </a:lnTo>
                <a:cubicBezTo>
                  <a:pt x="306768" y="260087"/>
                  <a:pt x="314295" y="242202"/>
                  <a:pt x="314295" y="222402"/>
                </a:cubicBezTo>
                <a:lnTo>
                  <a:pt x="314295" y="103664"/>
                </a:lnTo>
                <a:cubicBezTo>
                  <a:pt x="313369" y="96127"/>
                  <a:pt x="308650" y="91431"/>
                  <a:pt x="302079" y="91431"/>
                </a:cubicBezTo>
                <a:cubicBezTo>
                  <a:pt x="297360" y="91431"/>
                  <a:pt x="294552" y="91431"/>
                  <a:pt x="289833" y="93316"/>
                </a:cubicBezTo>
                <a:lnTo>
                  <a:pt x="289833" y="50905"/>
                </a:lnTo>
                <a:cubicBezTo>
                  <a:pt x="289833" y="32989"/>
                  <a:pt x="275736" y="19800"/>
                  <a:pt x="258801" y="19800"/>
                </a:cubicBezTo>
                <a:cubicBezTo>
                  <a:pt x="255038" y="19800"/>
                  <a:pt x="251274" y="20757"/>
                  <a:pt x="247481" y="22641"/>
                </a:cubicBezTo>
                <a:cubicBezTo>
                  <a:pt x="243718" y="9451"/>
                  <a:pt x="231502" y="30"/>
                  <a:pt x="217375" y="30"/>
                </a:cubicBezTo>
                <a:cubicBezTo>
                  <a:pt x="200440" y="30"/>
                  <a:pt x="187268" y="14147"/>
                  <a:pt x="187268" y="30178"/>
                </a:cubicBezTo>
                <a:lnTo>
                  <a:pt x="187268" y="32989"/>
                </a:lnTo>
                <a:cubicBezTo>
                  <a:pt x="183505" y="32062"/>
                  <a:pt x="180698" y="30178"/>
                  <a:pt x="176934" y="30178"/>
                </a:cubicBezTo>
                <a:cubicBezTo>
                  <a:pt x="168452" y="30178"/>
                  <a:pt x="160925" y="33947"/>
                  <a:pt x="155280" y="38642"/>
                </a:cubicBezTo>
                <a:cubicBezTo>
                  <a:pt x="149635" y="33947"/>
                  <a:pt x="142109" y="30178"/>
                  <a:pt x="134582" y="30178"/>
                </a:cubicBezTo>
                <a:cubicBezTo>
                  <a:pt x="130819" y="30178"/>
                  <a:pt x="127056" y="32062"/>
                  <a:pt x="123292" y="32989"/>
                </a:cubicBezTo>
                <a:lnTo>
                  <a:pt x="123292" y="30178"/>
                </a:lnTo>
                <a:cubicBezTo>
                  <a:pt x="123292" y="13220"/>
                  <a:pt x="109165" y="30"/>
                  <a:pt x="9318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316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iAAAPgKAADFIgAAJQ0AABAAAAAmAAAACAAAAP//////////"/>
              </a:ext>
            </a:extLst>
          </p:cNvSpPr>
          <p:nvPr/>
        </p:nvSpPr>
        <p:spPr>
          <a:xfrm>
            <a:off x="5294630" y="1783080"/>
            <a:ext cx="357505" cy="353695"/>
          </a:xfrm>
          <a:custGeom>
            <a:avLst/>
            <a:gdLst/>
            <a:ahLst/>
            <a:cxnLst/>
            <a:rect l="0" t="0" r="357505" b="353695"/>
            <a:pathLst>
              <a:path w="357505" h="353695">
                <a:moveTo>
                  <a:pt x="278348" y="19568"/>
                </a:moveTo>
                <a:cubicBezTo>
                  <a:pt x="281065" y="19568"/>
                  <a:pt x="283633" y="20494"/>
                  <a:pt x="285066" y="22376"/>
                </a:cubicBezTo>
                <a:lnTo>
                  <a:pt x="329258" y="65666"/>
                </a:lnTo>
                <a:cubicBezTo>
                  <a:pt x="332094" y="69430"/>
                  <a:pt x="332094" y="76032"/>
                  <a:pt x="329258" y="79797"/>
                </a:cubicBezTo>
                <a:cubicBezTo>
                  <a:pt x="327376" y="81201"/>
                  <a:pt x="324570" y="81918"/>
                  <a:pt x="321853" y="81918"/>
                </a:cubicBezTo>
                <a:cubicBezTo>
                  <a:pt x="319165" y="81918"/>
                  <a:pt x="316567" y="81201"/>
                  <a:pt x="315164" y="79797"/>
                </a:cubicBezTo>
                <a:lnTo>
                  <a:pt x="307640" y="72273"/>
                </a:lnTo>
                <a:lnTo>
                  <a:pt x="270942" y="35575"/>
                </a:lnTo>
                <a:cubicBezTo>
                  <a:pt x="266225" y="32743"/>
                  <a:pt x="266225" y="27096"/>
                  <a:pt x="270942" y="22376"/>
                </a:cubicBezTo>
                <a:cubicBezTo>
                  <a:pt x="272824" y="20494"/>
                  <a:pt x="275660" y="19568"/>
                  <a:pt x="278348" y="19568"/>
                </a:cubicBezTo>
                <a:close/>
                <a:moveTo>
                  <a:pt x="271898" y="66622"/>
                </a:moveTo>
                <a:lnTo>
                  <a:pt x="285066" y="80723"/>
                </a:lnTo>
                <a:lnTo>
                  <a:pt x="269061" y="97692"/>
                </a:lnTo>
                <a:lnTo>
                  <a:pt x="254938" y="83569"/>
                </a:lnTo>
                <a:lnTo>
                  <a:pt x="271898" y="66609"/>
                </a:lnTo>
                <a:close/>
                <a:moveTo>
                  <a:pt x="189098" y="50608"/>
                </a:moveTo>
                <a:cubicBezTo>
                  <a:pt x="190979" y="50608"/>
                  <a:pt x="194742" y="51564"/>
                  <a:pt x="195697" y="53447"/>
                </a:cubicBezTo>
                <a:lnTo>
                  <a:pt x="261537" y="119287"/>
                </a:lnTo>
                <a:lnTo>
                  <a:pt x="298234" y="155984"/>
                </a:lnTo>
                <a:cubicBezTo>
                  <a:pt x="301041" y="156965"/>
                  <a:pt x="301996" y="159803"/>
                  <a:pt x="301996" y="163567"/>
                </a:cubicBezTo>
                <a:cubicBezTo>
                  <a:pt x="301996" y="165450"/>
                  <a:pt x="301041" y="169214"/>
                  <a:pt x="298234" y="170140"/>
                </a:cubicBezTo>
                <a:cubicBezTo>
                  <a:pt x="296353" y="171096"/>
                  <a:pt x="293516" y="173904"/>
                  <a:pt x="291635" y="173904"/>
                </a:cubicBezTo>
                <a:cubicBezTo>
                  <a:pt x="288828" y="173904"/>
                  <a:pt x="285066" y="172978"/>
                  <a:pt x="284110" y="170140"/>
                </a:cubicBezTo>
                <a:lnTo>
                  <a:pt x="181574" y="67604"/>
                </a:lnTo>
                <a:cubicBezTo>
                  <a:pt x="179693" y="65666"/>
                  <a:pt x="178767" y="62857"/>
                  <a:pt x="178767" y="60975"/>
                </a:cubicBezTo>
                <a:cubicBezTo>
                  <a:pt x="178767" y="58137"/>
                  <a:pt x="179693" y="55329"/>
                  <a:pt x="181574" y="53447"/>
                </a:cubicBezTo>
                <a:cubicBezTo>
                  <a:pt x="184410" y="51564"/>
                  <a:pt x="186291" y="50608"/>
                  <a:pt x="189098" y="50608"/>
                </a:cubicBezTo>
                <a:close/>
                <a:moveTo>
                  <a:pt x="189098" y="103339"/>
                </a:moveTo>
                <a:lnTo>
                  <a:pt x="247413" y="161654"/>
                </a:lnTo>
                <a:lnTo>
                  <a:pt x="232364" y="177669"/>
                </a:lnTo>
                <a:lnTo>
                  <a:pt x="209791" y="155096"/>
                </a:lnTo>
                <a:cubicBezTo>
                  <a:pt x="208387" y="153201"/>
                  <a:pt x="205790" y="152274"/>
                  <a:pt x="203102" y="152274"/>
                </a:cubicBezTo>
                <a:cubicBezTo>
                  <a:pt x="200385" y="152274"/>
                  <a:pt x="197578" y="153201"/>
                  <a:pt x="195697" y="155083"/>
                </a:cubicBezTo>
                <a:cubicBezTo>
                  <a:pt x="192861" y="158847"/>
                  <a:pt x="192861" y="165450"/>
                  <a:pt x="195697" y="169214"/>
                </a:cubicBezTo>
                <a:lnTo>
                  <a:pt x="218271" y="191788"/>
                </a:lnTo>
                <a:lnTo>
                  <a:pt x="204147" y="205912"/>
                </a:lnTo>
                <a:lnTo>
                  <a:pt x="145832" y="146628"/>
                </a:lnTo>
                <a:lnTo>
                  <a:pt x="189098" y="103362"/>
                </a:lnTo>
                <a:close/>
                <a:moveTo>
                  <a:pt x="129828" y="164494"/>
                </a:moveTo>
                <a:lnTo>
                  <a:pt x="189098" y="222870"/>
                </a:lnTo>
                <a:lnTo>
                  <a:pt x="174975" y="236993"/>
                </a:lnTo>
                <a:lnTo>
                  <a:pt x="160881" y="222899"/>
                </a:lnTo>
                <a:cubicBezTo>
                  <a:pt x="159000" y="221436"/>
                  <a:pt x="156402" y="220749"/>
                  <a:pt x="153834" y="220749"/>
                </a:cubicBezTo>
                <a:cubicBezTo>
                  <a:pt x="151237" y="220749"/>
                  <a:pt x="148639" y="221436"/>
                  <a:pt x="146758" y="222870"/>
                </a:cubicBezTo>
                <a:cubicBezTo>
                  <a:pt x="142996" y="226634"/>
                  <a:pt x="142996" y="234163"/>
                  <a:pt x="146758" y="236971"/>
                </a:cubicBezTo>
                <a:lnTo>
                  <a:pt x="160881" y="251094"/>
                </a:lnTo>
                <a:lnTo>
                  <a:pt x="154282" y="258631"/>
                </a:lnTo>
                <a:cubicBezTo>
                  <a:pt x="146758" y="264277"/>
                  <a:pt x="138308" y="267086"/>
                  <a:pt x="130186" y="267086"/>
                </a:cubicBezTo>
                <a:cubicBezTo>
                  <a:pt x="122064" y="267086"/>
                  <a:pt x="114301" y="264277"/>
                  <a:pt x="108209" y="258631"/>
                </a:cubicBezTo>
                <a:lnTo>
                  <a:pt x="94086" y="244508"/>
                </a:lnTo>
                <a:cubicBezTo>
                  <a:pt x="81874" y="232281"/>
                  <a:pt x="81874" y="212503"/>
                  <a:pt x="94086" y="201210"/>
                </a:cubicBezTo>
                <a:lnTo>
                  <a:pt x="129828" y="164494"/>
                </a:lnTo>
                <a:close/>
                <a:moveTo>
                  <a:pt x="79963" y="258631"/>
                </a:moveTo>
                <a:lnTo>
                  <a:pt x="94086" y="272754"/>
                </a:lnTo>
                <a:lnTo>
                  <a:pt x="86562" y="279335"/>
                </a:lnTo>
                <a:cubicBezTo>
                  <a:pt x="84680" y="281217"/>
                  <a:pt x="82083" y="282143"/>
                  <a:pt x="79515" y="282143"/>
                </a:cubicBezTo>
                <a:cubicBezTo>
                  <a:pt x="76917" y="282143"/>
                  <a:pt x="74319" y="281217"/>
                  <a:pt x="72438" y="279335"/>
                </a:cubicBezTo>
                <a:cubicBezTo>
                  <a:pt x="68676" y="276496"/>
                  <a:pt x="68676" y="268968"/>
                  <a:pt x="72438" y="265204"/>
                </a:cubicBezTo>
                <a:lnTo>
                  <a:pt x="79963" y="258631"/>
                </a:lnTo>
                <a:close/>
                <a:moveTo>
                  <a:pt x="280348" y="29"/>
                </a:moveTo>
                <a:cubicBezTo>
                  <a:pt x="272346" y="29"/>
                  <a:pt x="264344" y="3077"/>
                  <a:pt x="258700" y="9201"/>
                </a:cubicBezTo>
                <a:cubicBezTo>
                  <a:pt x="246488" y="20494"/>
                  <a:pt x="246488" y="41198"/>
                  <a:pt x="258700" y="52491"/>
                </a:cubicBezTo>
                <a:lnTo>
                  <a:pt x="241770" y="69421"/>
                </a:lnTo>
                <a:lnTo>
                  <a:pt x="212627" y="39316"/>
                </a:lnTo>
                <a:cubicBezTo>
                  <a:pt x="206984" y="33669"/>
                  <a:pt x="198504" y="29905"/>
                  <a:pt x="190054" y="29905"/>
                </a:cubicBezTo>
                <a:cubicBezTo>
                  <a:pt x="181574" y="29905"/>
                  <a:pt x="174049" y="33669"/>
                  <a:pt x="167450" y="39316"/>
                </a:cubicBezTo>
                <a:cubicBezTo>
                  <a:pt x="161807" y="45918"/>
                  <a:pt x="158045" y="53447"/>
                  <a:pt x="158045" y="61901"/>
                </a:cubicBezTo>
                <a:cubicBezTo>
                  <a:pt x="158045" y="70386"/>
                  <a:pt x="161807" y="78841"/>
                  <a:pt x="167450" y="84487"/>
                </a:cubicBezTo>
                <a:lnTo>
                  <a:pt x="174975" y="91090"/>
                </a:lnTo>
                <a:lnTo>
                  <a:pt x="79963" y="187109"/>
                </a:lnTo>
                <a:cubicBezTo>
                  <a:pt x="63988" y="202166"/>
                  <a:pt x="61151" y="222870"/>
                  <a:pt x="67750" y="241692"/>
                </a:cubicBezTo>
                <a:lnTo>
                  <a:pt x="57389" y="252984"/>
                </a:lnTo>
                <a:cubicBezTo>
                  <a:pt x="47983" y="262395"/>
                  <a:pt x="45177" y="276496"/>
                  <a:pt x="51746" y="287819"/>
                </a:cubicBezTo>
                <a:lnTo>
                  <a:pt x="2836" y="335799"/>
                </a:lnTo>
                <a:cubicBezTo>
                  <a:pt x="29" y="339563"/>
                  <a:pt x="29" y="347092"/>
                  <a:pt x="2836" y="349930"/>
                </a:cubicBezTo>
                <a:cubicBezTo>
                  <a:pt x="5673" y="352738"/>
                  <a:pt x="8480" y="353695"/>
                  <a:pt x="10361" y="353695"/>
                </a:cubicBezTo>
                <a:cubicBezTo>
                  <a:pt x="12242" y="353695"/>
                  <a:pt x="16004" y="352738"/>
                  <a:pt x="16960" y="349930"/>
                </a:cubicBezTo>
                <a:lnTo>
                  <a:pt x="65869" y="301920"/>
                </a:lnTo>
                <a:cubicBezTo>
                  <a:pt x="70557" y="304759"/>
                  <a:pt x="73394" y="305685"/>
                  <a:pt x="78081" y="305685"/>
                </a:cubicBezTo>
                <a:cubicBezTo>
                  <a:pt x="86562" y="305685"/>
                  <a:pt x="95042" y="301920"/>
                  <a:pt x="100685" y="296274"/>
                </a:cubicBezTo>
                <a:lnTo>
                  <a:pt x="111016" y="285943"/>
                </a:lnTo>
                <a:cubicBezTo>
                  <a:pt x="117615" y="287819"/>
                  <a:pt x="124184" y="288745"/>
                  <a:pt x="129828" y="288745"/>
                </a:cubicBezTo>
                <a:cubicBezTo>
                  <a:pt x="142996" y="288745"/>
                  <a:pt x="157119" y="284055"/>
                  <a:pt x="166525" y="273688"/>
                </a:cubicBezTo>
                <a:lnTo>
                  <a:pt x="261537" y="178676"/>
                </a:lnTo>
                <a:lnTo>
                  <a:pt x="269061" y="185197"/>
                </a:lnTo>
                <a:cubicBezTo>
                  <a:pt x="274705" y="191800"/>
                  <a:pt x="283185" y="194638"/>
                  <a:pt x="291635" y="194638"/>
                </a:cubicBezTo>
                <a:cubicBezTo>
                  <a:pt x="299159" y="194638"/>
                  <a:pt x="307640" y="191800"/>
                  <a:pt x="313283" y="185197"/>
                </a:cubicBezTo>
                <a:cubicBezTo>
                  <a:pt x="319852" y="179551"/>
                  <a:pt x="322689" y="171096"/>
                  <a:pt x="322689" y="163567"/>
                </a:cubicBezTo>
                <a:cubicBezTo>
                  <a:pt x="322689" y="155083"/>
                  <a:pt x="319852" y="146628"/>
                  <a:pt x="313283" y="140982"/>
                </a:cubicBezTo>
                <a:lnTo>
                  <a:pt x="284110" y="110867"/>
                </a:lnTo>
                <a:lnTo>
                  <a:pt x="301041" y="95810"/>
                </a:lnTo>
                <a:cubicBezTo>
                  <a:pt x="306684" y="102383"/>
                  <a:pt x="315164" y="105221"/>
                  <a:pt x="322689" y="105221"/>
                </a:cubicBezTo>
                <a:cubicBezTo>
                  <a:pt x="331139" y="105221"/>
                  <a:pt x="339619" y="102383"/>
                  <a:pt x="345262" y="95810"/>
                </a:cubicBezTo>
                <a:cubicBezTo>
                  <a:pt x="357475" y="84487"/>
                  <a:pt x="357475" y="64740"/>
                  <a:pt x="345262" y="52491"/>
                </a:cubicBezTo>
                <a:lnTo>
                  <a:pt x="301996" y="9225"/>
                </a:lnTo>
                <a:cubicBezTo>
                  <a:pt x="296353" y="3077"/>
                  <a:pt x="288350" y="29"/>
                  <a:pt x="28034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65" name="Google Shape;13161;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cgAACvDQAAXiIAANwPAAAQAAAAJgAAAAgAAAD/////AAAAAA=="/>
              </a:ext>
            </a:extLst>
          </p:cNvGrpSpPr>
          <p:nvPr/>
        </p:nvGrpSpPr>
        <p:grpSpPr>
          <a:xfrm>
            <a:off x="5358765" y="2224405"/>
            <a:ext cx="227965" cy="353695"/>
            <a:chOff x="5358765" y="2224405"/>
            <a:chExt cx="227965" cy="353695"/>
          </a:xfrm>
        </p:grpSpPr>
        <p:sp>
          <p:nvSpPr>
            <p:cNvPr id="170" name="Google Shape;1316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yAAAK8NAABeIgAA3A8AAAAAAAAmAAAACAAAAP//////////"/>
                </a:ext>
              </a:extLst>
            </p:cNvSpPr>
            <p:nvPr/>
          </p:nvSpPr>
          <p:spPr>
            <a:xfrm>
              <a:off x="5358765" y="2224405"/>
              <a:ext cx="227965" cy="353695"/>
            </a:xfrm>
            <a:custGeom>
              <a:avLst/>
              <a:gdLst/>
              <a:ahLst/>
              <a:cxnLst/>
              <a:rect l="0" t="0" r="227965" b="353695"/>
              <a:pathLst>
                <a:path w="227965" h="353695">
                  <a:moveTo>
                    <a:pt x="153551" y="19764"/>
                  </a:moveTo>
                  <a:cubicBezTo>
                    <a:pt x="159201" y="19764"/>
                    <a:pt x="163925" y="24481"/>
                    <a:pt x="163925" y="30123"/>
                  </a:cubicBezTo>
                  <a:cubicBezTo>
                    <a:pt x="163925" y="35766"/>
                    <a:pt x="159201" y="40483"/>
                    <a:pt x="153551" y="40483"/>
                  </a:cubicBezTo>
                  <a:lnTo>
                    <a:pt x="70676" y="40483"/>
                  </a:lnTo>
                  <a:cubicBezTo>
                    <a:pt x="65026" y="40483"/>
                    <a:pt x="60302" y="35766"/>
                    <a:pt x="60302" y="30123"/>
                  </a:cubicBezTo>
                  <a:cubicBezTo>
                    <a:pt x="60302" y="24481"/>
                    <a:pt x="65026" y="19764"/>
                    <a:pt x="70676" y="19764"/>
                  </a:cubicBezTo>
                  <a:close/>
                  <a:moveTo>
                    <a:pt x="143206" y="62098"/>
                  </a:moveTo>
                  <a:lnTo>
                    <a:pt x="143206" y="131691"/>
                  </a:lnTo>
                  <a:cubicBezTo>
                    <a:pt x="143206" y="142051"/>
                    <a:pt x="148857" y="152410"/>
                    <a:pt x="158274" y="158053"/>
                  </a:cubicBezTo>
                  <a:cubicBezTo>
                    <a:pt x="182760" y="172145"/>
                    <a:pt x="199712" y="195671"/>
                    <a:pt x="204406" y="223884"/>
                  </a:cubicBezTo>
                  <a:cubicBezTo>
                    <a:pt x="194450" y="227855"/>
                    <a:pt x="184345" y="229855"/>
                    <a:pt x="174240" y="229855"/>
                  </a:cubicBezTo>
                  <a:cubicBezTo>
                    <a:pt x="155673" y="229855"/>
                    <a:pt x="136988" y="223167"/>
                    <a:pt x="118721" y="209762"/>
                  </a:cubicBezTo>
                  <a:cubicBezTo>
                    <a:pt x="100812" y="198477"/>
                    <a:pt x="82904" y="190954"/>
                    <a:pt x="64069" y="189073"/>
                  </a:cubicBezTo>
                  <a:cubicBezTo>
                    <a:pt x="58897" y="188625"/>
                    <a:pt x="53964" y="188386"/>
                    <a:pt x="49001" y="188386"/>
                  </a:cubicBezTo>
                  <a:cubicBezTo>
                    <a:pt x="44068" y="188386"/>
                    <a:pt x="39105" y="188625"/>
                    <a:pt x="33933" y="189073"/>
                  </a:cubicBezTo>
                  <a:cubicBezTo>
                    <a:pt x="41467" y="175907"/>
                    <a:pt x="51841" y="165577"/>
                    <a:pt x="65026" y="158053"/>
                  </a:cubicBezTo>
                  <a:cubicBezTo>
                    <a:pt x="74443" y="152410"/>
                    <a:pt x="80094" y="143006"/>
                    <a:pt x="80094" y="132646"/>
                  </a:cubicBezTo>
                  <a:lnTo>
                    <a:pt x="80094" y="62098"/>
                  </a:lnTo>
                  <a:close/>
                  <a:moveTo>
                    <a:pt x="49928" y="207165"/>
                  </a:moveTo>
                  <a:cubicBezTo>
                    <a:pt x="69002" y="207165"/>
                    <a:pt x="87957" y="213644"/>
                    <a:pt x="106463" y="225765"/>
                  </a:cubicBezTo>
                  <a:cubicBezTo>
                    <a:pt x="124371" y="237050"/>
                    <a:pt x="143206" y="244574"/>
                    <a:pt x="162042" y="246454"/>
                  </a:cubicBezTo>
                  <a:cubicBezTo>
                    <a:pt x="166735" y="246454"/>
                    <a:pt x="169576" y="247410"/>
                    <a:pt x="174269" y="247410"/>
                  </a:cubicBezTo>
                  <a:cubicBezTo>
                    <a:pt x="185570" y="247410"/>
                    <a:pt x="195945" y="246454"/>
                    <a:pt x="205362" y="242693"/>
                  </a:cubicBezTo>
                  <a:cubicBezTo>
                    <a:pt x="205362" y="246454"/>
                    <a:pt x="204406" y="250216"/>
                    <a:pt x="204406" y="253978"/>
                  </a:cubicBezTo>
                  <a:cubicBezTo>
                    <a:pt x="196872" y="292551"/>
                    <a:pt x="168619" y="322645"/>
                    <a:pt x="131905" y="330169"/>
                  </a:cubicBezTo>
                  <a:cubicBezTo>
                    <a:pt x="125328" y="331482"/>
                    <a:pt x="118691" y="332139"/>
                    <a:pt x="112113" y="332139"/>
                  </a:cubicBezTo>
                  <a:cubicBezTo>
                    <a:pt x="90498" y="332139"/>
                    <a:pt x="69600" y="325063"/>
                    <a:pt x="53724" y="311360"/>
                  </a:cubicBezTo>
                  <a:cubicBezTo>
                    <a:pt x="31122" y="293476"/>
                    <a:pt x="18865" y="266219"/>
                    <a:pt x="18865" y="238005"/>
                  </a:cubicBezTo>
                  <a:cubicBezTo>
                    <a:pt x="18865" y="228571"/>
                    <a:pt x="20748" y="221048"/>
                    <a:pt x="22632" y="211643"/>
                  </a:cubicBezTo>
                  <a:cubicBezTo>
                    <a:pt x="31750" y="208628"/>
                    <a:pt x="40839" y="207165"/>
                    <a:pt x="49928" y="207165"/>
                  </a:cubicBezTo>
                  <a:close/>
                  <a:moveTo>
                    <a:pt x="72560" y="29"/>
                  </a:moveTo>
                  <a:cubicBezTo>
                    <a:pt x="54651" y="29"/>
                    <a:pt x="41467" y="14121"/>
                    <a:pt x="41467" y="30123"/>
                  </a:cubicBezTo>
                  <a:cubicBezTo>
                    <a:pt x="41467" y="43290"/>
                    <a:pt x="49957" y="54575"/>
                    <a:pt x="63142" y="59292"/>
                  </a:cubicBezTo>
                  <a:lnTo>
                    <a:pt x="63142" y="132646"/>
                  </a:lnTo>
                  <a:cubicBezTo>
                    <a:pt x="63142" y="136408"/>
                    <a:pt x="60302" y="138289"/>
                    <a:pt x="56535" y="141125"/>
                  </a:cubicBezTo>
                  <a:cubicBezTo>
                    <a:pt x="40540" y="150530"/>
                    <a:pt x="26399" y="164621"/>
                    <a:pt x="16024" y="181549"/>
                  </a:cubicBezTo>
                  <a:cubicBezTo>
                    <a:pt x="12257" y="188147"/>
                    <a:pt x="8490" y="194715"/>
                    <a:pt x="6607" y="200358"/>
                  </a:cubicBezTo>
                  <a:lnTo>
                    <a:pt x="6607" y="201313"/>
                  </a:lnTo>
                  <a:cubicBezTo>
                    <a:pt x="1913" y="213524"/>
                    <a:pt x="29" y="226690"/>
                    <a:pt x="29" y="238931"/>
                  </a:cubicBezTo>
                  <a:cubicBezTo>
                    <a:pt x="29" y="273742"/>
                    <a:pt x="16024" y="306643"/>
                    <a:pt x="42423" y="327332"/>
                  </a:cubicBezTo>
                  <a:cubicBezTo>
                    <a:pt x="63142" y="344290"/>
                    <a:pt x="88555" y="353695"/>
                    <a:pt x="114954" y="353695"/>
                  </a:cubicBezTo>
                  <a:cubicBezTo>
                    <a:pt x="122488" y="353695"/>
                    <a:pt x="130949" y="351814"/>
                    <a:pt x="139439" y="350858"/>
                  </a:cubicBezTo>
                  <a:cubicBezTo>
                    <a:pt x="162042" y="346171"/>
                    <a:pt x="181803" y="335811"/>
                    <a:pt x="196872" y="318883"/>
                  </a:cubicBezTo>
                  <a:cubicBezTo>
                    <a:pt x="211970" y="302881"/>
                    <a:pt x="223271" y="283147"/>
                    <a:pt x="227965" y="260576"/>
                  </a:cubicBezTo>
                  <a:cubicBezTo>
                    <a:pt x="226081" y="249291"/>
                    <a:pt x="226081" y="238005"/>
                    <a:pt x="225154" y="228571"/>
                  </a:cubicBezTo>
                  <a:cubicBezTo>
                    <a:pt x="224197" y="214480"/>
                    <a:pt x="220430" y="201313"/>
                    <a:pt x="214780" y="189073"/>
                  </a:cubicBezTo>
                  <a:cubicBezTo>
                    <a:pt x="204406" y="167458"/>
                    <a:pt x="188411" y="151455"/>
                    <a:pt x="168619" y="139244"/>
                  </a:cubicBezTo>
                  <a:cubicBezTo>
                    <a:pt x="166735" y="138289"/>
                    <a:pt x="163925" y="134527"/>
                    <a:pt x="163925" y="131691"/>
                  </a:cubicBezTo>
                  <a:lnTo>
                    <a:pt x="163925" y="59292"/>
                  </a:lnTo>
                  <a:cubicBezTo>
                    <a:pt x="176153" y="54575"/>
                    <a:pt x="185570" y="44245"/>
                    <a:pt x="185570" y="30123"/>
                  </a:cubicBezTo>
                  <a:cubicBezTo>
                    <a:pt x="185570" y="12240"/>
                    <a:pt x="171459" y="29"/>
                    <a:pt x="15450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316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EAADgPAACXIQAAWA8AAAAAAAAmAAAACAAAAP//////////"/>
                </a:ext>
              </a:extLst>
            </p:cNvSpPr>
            <p:nvPr/>
          </p:nvSpPr>
          <p:spPr>
            <a:xfrm>
              <a:off x="5438775" y="2473960"/>
              <a:ext cx="21590" cy="20320"/>
            </a:xfrm>
            <a:custGeom>
              <a:avLst/>
              <a:gdLst/>
              <a:ahLst/>
              <a:cxnLst/>
              <a:rect l="0" t="0" r="21590" b="20320"/>
              <a:pathLst>
                <a:path w="21590" h="20320">
                  <a:moveTo>
                    <a:pt x="11271" y="29"/>
                  </a:moveTo>
                  <a:cubicBezTo>
                    <a:pt x="4699" y="29"/>
                    <a:pt x="30" y="4626"/>
                    <a:pt x="30" y="10160"/>
                  </a:cubicBezTo>
                  <a:cubicBezTo>
                    <a:pt x="30" y="15694"/>
                    <a:pt x="4699" y="20320"/>
                    <a:pt x="11271" y="20320"/>
                  </a:cubicBezTo>
                  <a:cubicBezTo>
                    <a:pt x="16891" y="20320"/>
                    <a:pt x="21560" y="15694"/>
                    <a:pt x="21560" y="10160"/>
                  </a:cubicBezTo>
                  <a:cubicBezTo>
                    <a:pt x="21560" y="4626"/>
                    <a:pt x="16891" y="29"/>
                    <a:pt x="1127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316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CEAAFgPAAD5IQAAeg8AAAAAAAAmAAAACAAAAP//////////"/>
                </a:ext>
              </a:extLst>
            </p:cNvSpPr>
            <p:nvPr/>
          </p:nvSpPr>
          <p:spPr>
            <a:xfrm>
              <a:off x="5501640" y="2494280"/>
              <a:ext cx="20955" cy="21590"/>
            </a:xfrm>
            <a:custGeom>
              <a:avLst/>
              <a:gdLst/>
              <a:ahLst/>
              <a:cxnLst/>
              <a:rect l="0" t="0" r="20955" b="21590"/>
              <a:pathLst>
                <a:path w="20955" h="21590">
                  <a:moveTo>
                    <a:pt x="10477" y="30"/>
                  </a:moveTo>
                  <a:cubicBezTo>
                    <a:pt x="4770" y="30"/>
                    <a:pt x="30" y="4699"/>
                    <a:pt x="30" y="10319"/>
                  </a:cubicBezTo>
                  <a:cubicBezTo>
                    <a:pt x="30" y="16891"/>
                    <a:pt x="4770" y="21560"/>
                    <a:pt x="10477" y="21560"/>
                  </a:cubicBezTo>
                  <a:cubicBezTo>
                    <a:pt x="16184" y="21560"/>
                    <a:pt x="20955" y="16891"/>
                    <a:pt x="20955" y="10319"/>
                  </a:cubicBezTo>
                  <a:cubicBezTo>
                    <a:pt x="20955" y="4699"/>
                    <a:pt x="16184" y="30"/>
                    <a:pt x="1047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316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EAAHoPAACXIQAAmw8AAAAAAAAmAAAACAAAAP//////////"/>
                </a:ext>
              </a:extLst>
            </p:cNvSpPr>
            <p:nvPr/>
          </p:nvSpPr>
          <p:spPr>
            <a:xfrm>
              <a:off x="5438775" y="2515870"/>
              <a:ext cx="21590" cy="20955"/>
            </a:xfrm>
            <a:custGeom>
              <a:avLst/>
              <a:gdLst/>
              <a:ahLst/>
              <a:cxnLst/>
              <a:rect l="0" t="0" r="21590" b="20955"/>
              <a:pathLst>
                <a:path w="21590" h="20955">
                  <a:moveTo>
                    <a:pt x="11271" y="0"/>
                  </a:moveTo>
                  <a:cubicBezTo>
                    <a:pt x="4699" y="0"/>
                    <a:pt x="30" y="4770"/>
                    <a:pt x="30" y="10477"/>
                  </a:cubicBezTo>
                  <a:cubicBezTo>
                    <a:pt x="30" y="16184"/>
                    <a:pt x="4699" y="20924"/>
                    <a:pt x="11271" y="20924"/>
                  </a:cubicBezTo>
                  <a:cubicBezTo>
                    <a:pt x="16891" y="20924"/>
                    <a:pt x="21560" y="16184"/>
                    <a:pt x="21560" y="10477"/>
                  </a:cubicBezTo>
                  <a:cubicBezTo>
                    <a:pt x="21560" y="4770"/>
                    <a:pt x="16891" y="0"/>
                    <a:pt x="112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1316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EAABcPAABWIQAAOQ8AAAAAAAAmAAAACAAAAP//////////"/>
                </a:ext>
              </a:extLst>
            </p:cNvSpPr>
            <p:nvPr/>
          </p:nvSpPr>
          <p:spPr>
            <a:xfrm>
              <a:off x="5398135" y="2453005"/>
              <a:ext cx="20955" cy="21590"/>
            </a:xfrm>
            <a:custGeom>
              <a:avLst/>
              <a:gdLst/>
              <a:ahLst/>
              <a:cxnLst/>
              <a:rect l="0" t="0" r="20955" b="21590"/>
              <a:pathLst>
                <a:path w="20955" h="21590">
                  <a:moveTo>
                    <a:pt x="10477" y="0"/>
                  </a:moveTo>
                  <a:cubicBezTo>
                    <a:pt x="4770" y="0"/>
                    <a:pt x="0" y="4699"/>
                    <a:pt x="0" y="11271"/>
                  </a:cubicBezTo>
                  <a:cubicBezTo>
                    <a:pt x="0" y="16891"/>
                    <a:pt x="4770" y="21560"/>
                    <a:pt x="10477" y="21560"/>
                  </a:cubicBezTo>
                  <a:cubicBezTo>
                    <a:pt x="16184" y="21560"/>
                    <a:pt x="20924" y="16891"/>
                    <a:pt x="20924" y="11271"/>
                  </a:cubicBezTo>
                  <a:cubicBezTo>
                    <a:pt x="20924" y="4699"/>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1" name="Google Shape;13167;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UuAAA4CAAAgzAAAGQKAAAQAAAAJgAAAAgAAAD/////AAAAAA=="/>
              </a:ext>
            </a:extLst>
          </p:cNvGrpSpPr>
          <p:nvPr/>
        </p:nvGrpSpPr>
        <p:grpSpPr>
          <a:xfrm>
            <a:off x="7531735" y="1336040"/>
            <a:ext cx="354330" cy="353060"/>
            <a:chOff x="7531735" y="1336040"/>
            <a:chExt cx="354330" cy="353060"/>
          </a:xfrm>
        </p:grpSpPr>
        <p:sp>
          <p:nvSpPr>
            <p:cNvPr id="179" name="Google Shape;1316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y8AADgIAACcLwAA4AkAAAAAAAAmAAAACAAAAP//////////"/>
                </a:ext>
              </a:extLst>
            </p:cNvSpPr>
            <p:nvPr/>
          </p:nvSpPr>
          <p:spPr>
            <a:xfrm>
              <a:off x="7677785" y="1336040"/>
              <a:ext cx="61595" cy="269240"/>
            </a:xfrm>
            <a:custGeom>
              <a:avLst/>
              <a:gdLst/>
              <a:ahLst/>
              <a:cxnLst/>
              <a:rect l="0" t="0" r="61595" b="269240"/>
              <a:pathLst>
                <a:path w="61595" h="269240">
                  <a:moveTo>
                    <a:pt x="30331" y="216504"/>
                  </a:moveTo>
                  <a:cubicBezTo>
                    <a:pt x="36013" y="226872"/>
                    <a:pt x="40732" y="235357"/>
                    <a:pt x="40732" y="239122"/>
                  </a:cubicBezTo>
                  <a:cubicBezTo>
                    <a:pt x="40732" y="244769"/>
                    <a:pt x="36013" y="249460"/>
                    <a:pt x="30331" y="249460"/>
                  </a:cubicBezTo>
                  <a:cubicBezTo>
                    <a:pt x="24650" y="249460"/>
                    <a:pt x="19900" y="244769"/>
                    <a:pt x="19900" y="239122"/>
                  </a:cubicBezTo>
                  <a:cubicBezTo>
                    <a:pt x="20862" y="235357"/>
                    <a:pt x="24650" y="225945"/>
                    <a:pt x="30331" y="216504"/>
                  </a:cubicBezTo>
                  <a:close/>
                  <a:moveTo>
                    <a:pt x="29369" y="0"/>
                  </a:moveTo>
                  <a:cubicBezTo>
                    <a:pt x="23688" y="0"/>
                    <a:pt x="18968" y="4721"/>
                    <a:pt x="18968" y="10368"/>
                  </a:cubicBezTo>
                  <a:lnTo>
                    <a:pt x="18968" y="193915"/>
                  </a:lnTo>
                  <a:cubicBezTo>
                    <a:pt x="16112" y="197680"/>
                    <a:pt x="12325" y="202401"/>
                    <a:pt x="9499" y="208048"/>
                  </a:cubicBezTo>
                  <a:cubicBezTo>
                    <a:pt x="961" y="225945"/>
                    <a:pt x="30" y="234401"/>
                    <a:pt x="30" y="239122"/>
                  </a:cubicBezTo>
                  <a:cubicBezTo>
                    <a:pt x="30" y="256990"/>
                    <a:pt x="14218" y="269240"/>
                    <a:pt x="30331" y="269240"/>
                  </a:cubicBezTo>
                  <a:cubicBezTo>
                    <a:pt x="47376" y="269240"/>
                    <a:pt x="61564" y="255107"/>
                    <a:pt x="61564" y="239122"/>
                  </a:cubicBezTo>
                  <a:cubicBezTo>
                    <a:pt x="61564" y="234401"/>
                    <a:pt x="59671" y="226872"/>
                    <a:pt x="49269" y="208048"/>
                  </a:cubicBezTo>
                  <a:cubicBezTo>
                    <a:pt x="45482" y="202401"/>
                    <a:pt x="42626" y="196753"/>
                    <a:pt x="39800" y="193915"/>
                  </a:cubicBezTo>
                  <a:lnTo>
                    <a:pt x="39800" y="10368"/>
                  </a:lnTo>
                  <a:cubicBezTo>
                    <a:pt x="39800" y="4721"/>
                    <a:pt x="35051" y="0"/>
                    <a:pt x="293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316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C4AAAIKAAC4LgAAIwoAAAAAAAAmAAAACAAAAP//////////"/>
                </a:ext>
              </a:extLst>
            </p:cNvSpPr>
            <p:nvPr/>
          </p:nvSpPr>
          <p:spPr>
            <a:xfrm>
              <a:off x="7574280" y="1626870"/>
              <a:ext cx="20320" cy="20955"/>
            </a:xfrm>
            <a:custGeom>
              <a:avLst/>
              <a:gdLst/>
              <a:ahLst/>
              <a:cxnLst/>
              <a:rect l="0" t="0" r="20320" b="20955"/>
              <a:pathLst>
                <a:path w="20320" h="20955">
                  <a:moveTo>
                    <a:pt x="10160" y="0"/>
                  </a:moveTo>
                  <a:cubicBezTo>
                    <a:pt x="4626" y="0"/>
                    <a:pt x="0" y="4770"/>
                    <a:pt x="0" y="10477"/>
                  </a:cubicBezTo>
                  <a:cubicBezTo>
                    <a:pt x="0" y="16184"/>
                    <a:pt x="4626" y="20924"/>
                    <a:pt x="10160" y="20924"/>
                  </a:cubicBezTo>
                  <a:cubicBezTo>
                    <a:pt x="15694" y="20924"/>
                    <a:pt x="20291" y="16184"/>
                    <a:pt x="20291" y="10477"/>
                  </a:cubicBezTo>
                  <a:cubicBezTo>
                    <a:pt x="20291" y="4770"/>
                    <a:pt x="15694" y="0"/>
                    <a:pt x="101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317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y4AAL8JAADYLgAA4AkAAAAAAAAmAAAACAAAAP//////////"/>
                </a:ext>
              </a:extLst>
            </p:cNvSpPr>
            <p:nvPr/>
          </p:nvSpPr>
          <p:spPr>
            <a:xfrm>
              <a:off x="7593965" y="1584325"/>
              <a:ext cx="20955" cy="20955"/>
            </a:xfrm>
            <a:custGeom>
              <a:avLst/>
              <a:gdLst/>
              <a:ahLst/>
              <a:cxnLst/>
              <a:rect l="0" t="0" r="20955" b="20955"/>
              <a:pathLst>
                <a:path w="20955" h="20955">
                  <a:moveTo>
                    <a:pt x="10477" y="30"/>
                  </a:moveTo>
                  <a:cubicBezTo>
                    <a:pt x="4770" y="30"/>
                    <a:pt x="30" y="4770"/>
                    <a:pt x="30" y="10477"/>
                  </a:cubicBezTo>
                  <a:cubicBezTo>
                    <a:pt x="30" y="16184"/>
                    <a:pt x="4770" y="20955"/>
                    <a:pt x="10477" y="20955"/>
                  </a:cubicBezTo>
                  <a:cubicBezTo>
                    <a:pt x="16184" y="20955"/>
                    <a:pt x="20955" y="16184"/>
                    <a:pt x="20955" y="10477"/>
                  </a:cubicBezTo>
                  <a:cubicBezTo>
                    <a:pt x="20955" y="4770"/>
                    <a:pt x="16184" y="30"/>
                    <a:pt x="1047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317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C4AAAIKAAD6LgAAIwoAAAAAAAAmAAAACAAAAP//////////"/>
                </a:ext>
              </a:extLst>
            </p:cNvSpPr>
            <p:nvPr/>
          </p:nvSpPr>
          <p:spPr>
            <a:xfrm>
              <a:off x="7614920" y="1626870"/>
              <a:ext cx="21590" cy="20955"/>
            </a:xfrm>
            <a:custGeom>
              <a:avLst/>
              <a:gdLst/>
              <a:ahLst/>
              <a:cxnLst/>
              <a:rect l="0" t="0" r="21590" b="20955"/>
              <a:pathLst>
                <a:path w="21590" h="20955">
                  <a:moveTo>
                    <a:pt x="11271" y="0"/>
                  </a:moveTo>
                  <a:cubicBezTo>
                    <a:pt x="4699" y="0"/>
                    <a:pt x="30" y="4770"/>
                    <a:pt x="30" y="10477"/>
                  </a:cubicBezTo>
                  <a:cubicBezTo>
                    <a:pt x="30" y="16184"/>
                    <a:pt x="4699" y="20924"/>
                    <a:pt x="11271" y="20924"/>
                  </a:cubicBezTo>
                  <a:cubicBezTo>
                    <a:pt x="16891" y="20924"/>
                    <a:pt x="21560" y="16184"/>
                    <a:pt x="21560" y="10477"/>
                  </a:cubicBezTo>
                  <a:cubicBezTo>
                    <a:pt x="21560" y="4770"/>
                    <a:pt x="16891" y="0"/>
                    <a:pt x="112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317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8AAL8JAAAhMAAA4AkAAAAAAAAmAAAACAAAAP//////////"/>
                </a:ext>
              </a:extLst>
            </p:cNvSpPr>
            <p:nvPr/>
          </p:nvSpPr>
          <p:spPr>
            <a:xfrm>
              <a:off x="7802245" y="1584325"/>
              <a:ext cx="21590" cy="20955"/>
            </a:xfrm>
            <a:custGeom>
              <a:avLst/>
              <a:gdLst/>
              <a:ahLst/>
              <a:cxnLst/>
              <a:rect l="0" t="0" r="21590" b="20955"/>
              <a:pathLst>
                <a:path w="21590" h="20955">
                  <a:moveTo>
                    <a:pt x="10333" y="30"/>
                  </a:moveTo>
                  <a:cubicBezTo>
                    <a:pt x="4705" y="30"/>
                    <a:pt x="0" y="4770"/>
                    <a:pt x="0" y="10477"/>
                  </a:cubicBezTo>
                  <a:cubicBezTo>
                    <a:pt x="0" y="16184"/>
                    <a:pt x="4705" y="20955"/>
                    <a:pt x="10333" y="20955"/>
                  </a:cubicBezTo>
                  <a:cubicBezTo>
                    <a:pt x="16885" y="20955"/>
                    <a:pt x="21590" y="16184"/>
                    <a:pt x="21590" y="10477"/>
                  </a:cubicBezTo>
                  <a:cubicBezTo>
                    <a:pt x="19714" y="4770"/>
                    <a:pt x="15009" y="30"/>
                    <a:pt x="1033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317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i8AAAIKAAD/LwAAIwoAAAAAAAAmAAAACAAAAP//////////"/>
                </a:ext>
              </a:extLst>
            </p:cNvSpPr>
            <p:nvPr/>
          </p:nvSpPr>
          <p:spPr>
            <a:xfrm>
              <a:off x="7781290" y="1626870"/>
              <a:ext cx="20955" cy="20955"/>
            </a:xfrm>
            <a:custGeom>
              <a:avLst/>
              <a:gdLst/>
              <a:ahLst/>
              <a:cxnLst/>
              <a:rect l="0" t="0" r="20955" b="20955"/>
              <a:pathLst>
                <a:path w="20955" h="20955">
                  <a:moveTo>
                    <a:pt x="10477" y="0"/>
                  </a:moveTo>
                  <a:cubicBezTo>
                    <a:pt x="4770" y="0"/>
                    <a:pt x="0" y="4770"/>
                    <a:pt x="0" y="10477"/>
                  </a:cubicBezTo>
                  <a:cubicBezTo>
                    <a:pt x="0" y="16184"/>
                    <a:pt x="4770" y="20924"/>
                    <a:pt x="10477" y="20924"/>
                  </a:cubicBezTo>
                  <a:cubicBezTo>
                    <a:pt x="16184" y="20924"/>
                    <a:pt x="20924" y="16184"/>
                    <a:pt x="20924" y="10477"/>
                  </a:cubicBezTo>
                  <a:cubicBezTo>
                    <a:pt x="20924" y="4770"/>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317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jAAAAIKAABAMAAAIwoAAAAAAAAmAAAACAAAAP//////////"/>
                </a:ext>
              </a:extLst>
            </p:cNvSpPr>
            <p:nvPr/>
          </p:nvSpPr>
          <p:spPr>
            <a:xfrm>
              <a:off x="7821930" y="1626870"/>
              <a:ext cx="21590" cy="20955"/>
            </a:xfrm>
            <a:custGeom>
              <a:avLst/>
              <a:gdLst/>
              <a:ahLst/>
              <a:cxnLst/>
              <a:rect l="0" t="0" r="21590" b="20955"/>
              <a:pathLst>
                <a:path w="21590" h="20955">
                  <a:moveTo>
                    <a:pt x="11271" y="0"/>
                  </a:moveTo>
                  <a:cubicBezTo>
                    <a:pt x="4699" y="0"/>
                    <a:pt x="30" y="4770"/>
                    <a:pt x="30" y="10477"/>
                  </a:cubicBezTo>
                  <a:cubicBezTo>
                    <a:pt x="30" y="16184"/>
                    <a:pt x="4699" y="20924"/>
                    <a:pt x="11271" y="20924"/>
                  </a:cubicBezTo>
                  <a:cubicBezTo>
                    <a:pt x="16891" y="20924"/>
                    <a:pt x="21590" y="16184"/>
                    <a:pt x="21590" y="10477"/>
                  </a:cubicBezTo>
                  <a:cubicBezTo>
                    <a:pt x="21590" y="4770"/>
                    <a:pt x="16891" y="0"/>
                    <a:pt x="112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317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S4AADsJAACDMAAAZAoAAAAAAAAmAAAACAAAAP//////////"/>
                </a:ext>
              </a:extLst>
            </p:cNvSpPr>
            <p:nvPr/>
          </p:nvSpPr>
          <p:spPr>
            <a:xfrm>
              <a:off x="7531735" y="1500505"/>
              <a:ext cx="354330" cy="188595"/>
            </a:xfrm>
            <a:custGeom>
              <a:avLst/>
              <a:gdLst/>
              <a:ahLst/>
              <a:cxnLst/>
              <a:rect l="0" t="0" r="354330" b="188595"/>
              <a:pathLst>
                <a:path w="354330" h="188595">
                  <a:moveTo>
                    <a:pt x="123464" y="21696"/>
                  </a:moveTo>
                  <a:cubicBezTo>
                    <a:pt x="118738" y="28310"/>
                    <a:pt x="114970" y="35851"/>
                    <a:pt x="113085" y="42435"/>
                  </a:cubicBezTo>
                  <a:cubicBezTo>
                    <a:pt x="113085" y="43393"/>
                    <a:pt x="112128" y="45278"/>
                    <a:pt x="112128" y="46206"/>
                  </a:cubicBezTo>
                  <a:cubicBezTo>
                    <a:pt x="101780" y="40550"/>
                    <a:pt x="89517" y="37736"/>
                    <a:pt x="78212" y="37736"/>
                  </a:cubicBezTo>
                  <a:cubicBezTo>
                    <a:pt x="63138" y="37736"/>
                    <a:pt x="43368" y="42435"/>
                    <a:pt x="34874" y="56590"/>
                  </a:cubicBezTo>
                  <a:cubicBezTo>
                    <a:pt x="31105" y="62246"/>
                    <a:pt x="25452" y="65089"/>
                    <a:pt x="20757" y="65089"/>
                  </a:cubicBezTo>
                  <a:lnTo>
                    <a:pt x="20757" y="32080"/>
                  </a:lnTo>
                  <a:cubicBezTo>
                    <a:pt x="20757" y="25467"/>
                    <a:pt x="25452" y="21696"/>
                    <a:pt x="31105" y="21696"/>
                  </a:cubicBezTo>
                  <a:close/>
                  <a:moveTo>
                    <a:pt x="322268" y="21696"/>
                  </a:moveTo>
                  <a:cubicBezTo>
                    <a:pt x="327920" y="21696"/>
                    <a:pt x="332646" y="26424"/>
                    <a:pt x="332646" y="32080"/>
                  </a:cubicBezTo>
                  <a:lnTo>
                    <a:pt x="332646" y="65089"/>
                  </a:lnTo>
                  <a:cubicBezTo>
                    <a:pt x="326993" y="65089"/>
                    <a:pt x="322268" y="62246"/>
                    <a:pt x="318499" y="56590"/>
                  </a:cubicBezTo>
                  <a:cubicBezTo>
                    <a:pt x="311919" y="45278"/>
                    <a:pt x="300584" y="37736"/>
                    <a:pt x="285510" y="37736"/>
                  </a:cubicBezTo>
                  <a:cubicBezTo>
                    <a:pt x="271393" y="37736"/>
                    <a:pt x="260087" y="45278"/>
                    <a:pt x="252550" y="56590"/>
                  </a:cubicBezTo>
                  <a:cubicBezTo>
                    <a:pt x="251593" y="59403"/>
                    <a:pt x="249709" y="61318"/>
                    <a:pt x="247825" y="64131"/>
                  </a:cubicBezTo>
                  <a:cubicBezTo>
                    <a:pt x="246897" y="54705"/>
                    <a:pt x="242172" y="40550"/>
                    <a:pt x="230866" y="21696"/>
                  </a:cubicBezTo>
                  <a:close/>
                  <a:moveTo>
                    <a:pt x="287394" y="57518"/>
                  </a:moveTo>
                  <a:cubicBezTo>
                    <a:pt x="294004" y="57518"/>
                    <a:pt x="298700" y="61318"/>
                    <a:pt x="302468" y="66017"/>
                  </a:cubicBezTo>
                  <a:cubicBezTo>
                    <a:pt x="309078" y="78286"/>
                    <a:pt x="321341" y="84870"/>
                    <a:pt x="334530" y="84870"/>
                  </a:cubicBezTo>
                  <a:lnTo>
                    <a:pt x="334530" y="165970"/>
                  </a:lnTo>
                  <a:lnTo>
                    <a:pt x="20757" y="165970"/>
                  </a:lnTo>
                  <a:lnTo>
                    <a:pt x="20757" y="87713"/>
                  </a:lnTo>
                  <a:cubicBezTo>
                    <a:pt x="33947" y="87713"/>
                    <a:pt x="47136" y="80172"/>
                    <a:pt x="52789" y="68860"/>
                  </a:cubicBezTo>
                  <a:cubicBezTo>
                    <a:pt x="54673" y="64131"/>
                    <a:pt x="64095" y="60361"/>
                    <a:pt x="78212" y="60361"/>
                  </a:cubicBezTo>
                  <a:cubicBezTo>
                    <a:pt x="91401" y="60361"/>
                    <a:pt x="100823" y="65089"/>
                    <a:pt x="104591" y="68860"/>
                  </a:cubicBezTo>
                  <a:lnTo>
                    <a:pt x="105548" y="70745"/>
                  </a:lnTo>
                  <a:cubicBezTo>
                    <a:pt x="105548" y="71673"/>
                    <a:pt x="106475" y="71673"/>
                    <a:pt x="106475" y="71673"/>
                  </a:cubicBezTo>
                  <a:cubicBezTo>
                    <a:pt x="106475" y="85828"/>
                    <a:pt x="110244" y="99025"/>
                    <a:pt x="117811" y="111265"/>
                  </a:cubicBezTo>
                  <a:cubicBezTo>
                    <a:pt x="129116" y="131076"/>
                    <a:pt x="147959" y="142388"/>
                    <a:pt x="169613" y="145201"/>
                  </a:cubicBezTo>
                  <a:lnTo>
                    <a:pt x="177150" y="145201"/>
                  </a:lnTo>
                  <a:cubicBezTo>
                    <a:pt x="212981" y="145201"/>
                    <a:pt x="242172" y="120692"/>
                    <a:pt x="247825" y="85828"/>
                  </a:cubicBezTo>
                  <a:cubicBezTo>
                    <a:pt x="261014" y="82985"/>
                    <a:pt x="266667" y="73558"/>
                    <a:pt x="271393" y="66017"/>
                  </a:cubicBezTo>
                  <a:cubicBezTo>
                    <a:pt x="275161" y="60361"/>
                    <a:pt x="279857" y="57518"/>
                    <a:pt x="287394" y="57518"/>
                  </a:cubicBezTo>
                  <a:close/>
                  <a:moveTo>
                    <a:pt x="31105" y="29"/>
                  </a:moveTo>
                  <a:cubicBezTo>
                    <a:pt x="14147" y="29"/>
                    <a:pt x="0" y="14155"/>
                    <a:pt x="0" y="32080"/>
                  </a:cubicBezTo>
                  <a:lnTo>
                    <a:pt x="0" y="178210"/>
                  </a:lnTo>
                  <a:cubicBezTo>
                    <a:pt x="0" y="183866"/>
                    <a:pt x="4726" y="188595"/>
                    <a:pt x="10378" y="188595"/>
                  </a:cubicBezTo>
                  <a:lnTo>
                    <a:pt x="343952" y="188595"/>
                  </a:lnTo>
                  <a:cubicBezTo>
                    <a:pt x="349604" y="188595"/>
                    <a:pt x="354300" y="183866"/>
                    <a:pt x="354300" y="178210"/>
                  </a:cubicBezTo>
                  <a:lnTo>
                    <a:pt x="354300" y="32080"/>
                  </a:lnTo>
                  <a:cubicBezTo>
                    <a:pt x="354300" y="15112"/>
                    <a:pt x="340183" y="29"/>
                    <a:pt x="322268" y="29"/>
                  </a:cubicBezTo>
                  <a:lnTo>
                    <a:pt x="212024" y="29"/>
                  </a:lnTo>
                  <a:cubicBezTo>
                    <a:pt x="208255" y="29"/>
                    <a:pt x="204487" y="1915"/>
                    <a:pt x="202602" y="5685"/>
                  </a:cubicBezTo>
                  <a:cubicBezTo>
                    <a:pt x="199761" y="9456"/>
                    <a:pt x="200718" y="13227"/>
                    <a:pt x="202602" y="16998"/>
                  </a:cubicBezTo>
                  <a:lnTo>
                    <a:pt x="203530" y="17926"/>
                  </a:lnTo>
                  <a:cubicBezTo>
                    <a:pt x="219561" y="41507"/>
                    <a:pt x="228055" y="60361"/>
                    <a:pt x="228055" y="74516"/>
                  </a:cubicBezTo>
                  <a:cubicBezTo>
                    <a:pt x="228055" y="102796"/>
                    <a:pt x="205414" y="125420"/>
                    <a:pt x="177150" y="125420"/>
                  </a:cubicBezTo>
                  <a:lnTo>
                    <a:pt x="171497" y="125420"/>
                  </a:lnTo>
                  <a:cubicBezTo>
                    <a:pt x="156423" y="123535"/>
                    <a:pt x="143233" y="114108"/>
                    <a:pt x="134769" y="99953"/>
                  </a:cubicBezTo>
                  <a:cubicBezTo>
                    <a:pt x="125348" y="84870"/>
                    <a:pt x="124391" y="66017"/>
                    <a:pt x="131928" y="50934"/>
                  </a:cubicBezTo>
                  <a:cubicBezTo>
                    <a:pt x="134769" y="41507"/>
                    <a:pt x="142306" y="29237"/>
                    <a:pt x="150770" y="17925"/>
                  </a:cubicBezTo>
                  <a:lnTo>
                    <a:pt x="151728" y="16998"/>
                  </a:lnTo>
                  <a:cubicBezTo>
                    <a:pt x="153612" y="13227"/>
                    <a:pt x="153612" y="9456"/>
                    <a:pt x="151728" y="5685"/>
                  </a:cubicBezTo>
                  <a:cubicBezTo>
                    <a:pt x="148886" y="2842"/>
                    <a:pt x="146075" y="29"/>
                    <a:pt x="14230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0" name="Google Shape;13176;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QuAAD5CgAAhDAAACQNAAAQAAAAJgAAAAgAAAD/////AAAAAA=="/>
              </a:ext>
            </a:extLst>
          </p:cNvGrpSpPr>
          <p:nvPr/>
        </p:nvGrpSpPr>
        <p:grpSpPr>
          <a:xfrm>
            <a:off x="7531100" y="1783715"/>
            <a:ext cx="355600" cy="352425"/>
            <a:chOff x="7531100" y="1783715"/>
            <a:chExt cx="355600" cy="352425"/>
          </a:xfrm>
        </p:grpSpPr>
        <p:sp>
          <p:nvSpPr>
            <p:cNvPr id="182" name="Google Shape;1317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4AAN8LAACEMAAAJA0AAAAAAAAmAAAACAAAAP//////////"/>
                </a:ext>
              </a:extLst>
            </p:cNvSpPr>
            <p:nvPr/>
          </p:nvSpPr>
          <p:spPr>
            <a:xfrm>
              <a:off x="7532370" y="1929765"/>
              <a:ext cx="354330" cy="206375"/>
            </a:xfrm>
            <a:custGeom>
              <a:avLst/>
              <a:gdLst/>
              <a:ahLst/>
              <a:cxnLst/>
              <a:rect l="0" t="0" r="354330" b="206375"/>
              <a:pathLst>
                <a:path w="354330" h="206375">
                  <a:moveTo>
                    <a:pt x="302468" y="21681"/>
                  </a:moveTo>
                  <a:cubicBezTo>
                    <a:pt x="320383" y="21681"/>
                    <a:pt x="332646" y="35826"/>
                    <a:pt x="332646" y="51855"/>
                  </a:cubicBezTo>
                  <a:cubicBezTo>
                    <a:pt x="332646" y="69738"/>
                    <a:pt x="318499" y="82926"/>
                    <a:pt x="302468" y="82926"/>
                  </a:cubicBezTo>
                  <a:lnTo>
                    <a:pt x="209182" y="82926"/>
                  </a:lnTo>
                  <a:cubicBezTo>
                    <a:pt x="197877" y="82926"/>
                    <a:pt x="188456" y="73506"/>
                    <a:pt x="188456" y="61275"/>
                  </a:cubicBezTo>
                  <a:cubicBezTo>
                    <a:pt x="188456" y="55623"/>
                    <a:pt x="191297" y="49971"/>
                    <a:pt x="195993" y="46203"/>
                  </a:cubicBezTo>
                  <a:cubicBezTo>
                    <a:pt x="204487" y="56550"/>
                    <a:pt x="216749" y="62202"/>
                    <a:pt x="229939" y="62202"/>
                  </a:cubicBezTo>
                  <a:cubicBezTo>
                    <a:pt x="246897" y="62202"/>
                    <a:pt x="261014" y="49971"/>
                    <a:pt x="273277" y="38667"/>
                  </a:cubicBezTo>
                  <a:cubicBezTo>
                    <a:pt x="282698" y="29217"/>
                    <a:pt x="292120" y="21681"/>
                    <a:pt x="302468" y="21681"/>
                  </a:cubicBezTo>
                  <a:close/>
                  <a:moveTo>
                    <a:pt x="228982" y="103651"/>
                  </a:moveTo>
                  <a:lnTo>
                    <a:pt x="228982" y="145129"/>
                  </a:lnTo>
                  <a:lnTo>
                    <a:pt x="208255" y="145129"/>
                  </a:lnTo>
                  <a:lnTo>
                    <a:pt x="208255" y="103651"/>
                  </a:lnTo>
                  <a:close/>
                  <a:moveTo>
                    <a:pt x="271393" y="103651"/>
                  </a:moveTo>
                  <a:lnTo>
                    <a:pt x="271393" y="145129"/>
                  </a:lnTo>
                  <a:lnTo>
                    <a:pt x="250666" y="145129"/>
                  </a:lnTo>
                  <a:lnTo>
                    <a:pt x="250666" y="103651"/>
                  </a:lnTo>
                  <a:close/>
                  <a:moveTo>
                    <a:pt x="312846" y="102723"/>
                  </a:moveTo>
                  <a:lnTo>
                    <a:pt x="312846" y="145129"/>
                  </a:lnTo>
                  <a:lnTo>
                    <a:pt x="292120" y="145129"/>
                  </a:lnTo>
                  <a:lnTo>
                    <a:pt x="292120" y="103651"/>
                  </a:lnTo>
                  <a:lnTo>
                    <a:pt x="302468" y="103651"/>
                  </a:lnTo>
                  <a:cubicBezTo>
                    <a:pt x="306266" y="103651"/>
                    <a:pt x="309078" y="103651"/>
                    <a:pt x="312846" y="102723"/>
                  </a:cubicBezTo>
                  <a:close/>
                  <a:moveTo>
                    <a:pt x="89517" y="123448"/>
                  </a:moveTo>
                  <a:cubicBezTo>
                    <a:pt x="100823" y="123448"/>
                    <a:pt x="113085" y="127216"/>
                    <a:pt x="123464" y="131941"/>
                  </a:cubicBezTo>
                  <a:lnTo>
                    <a:pt x="174339" y="159244"/>
                  </a:lnTo>
                  <a:cubicBezTo>
                    <a:pt x="180919" y="163012"/>
                    <a:pt x="190340" y="164896"/>
                    <a:pt x="198834" y="164896"/>
                  </a:cubicBezTo>
                  <a:lnTo>
                    <a:pt x="324152" y="164896"/>
                  </a:lnTo>
                  <a:cubicBezTo>
                    <a:pt x="329805" y="164896"/>
                    <a:pt x="334530" y="169621"/>
                    <a:pt x="334530" y="175273"/>
                  </a:cubicBezTo>
                  <a:cubicBezTo>
                    <a:pt x="334530" y="180925"/>
                    <a:pt x="327920" y="186577"/>
                    <a:pt x="322268" y="186577"/>
                  </a:cubicBezTo>
                  <a:lnTo>
                    <a:pt x="197877" y="186577"/>
                  </a:lnTo>
                  <a:cubicBezTo>
                    <a:pt x="193181" y="186577"/>
                    <a:pt x="186571" y="184693"/>
                    <a:pt x="183760" y="182809"/>
                  </a:cubicBezTo>
                  <a:lnTo>
                    <a:pt x="132885" y="155476"/>
                  </a:lnTo>
                  <a:cubicBezTo>
                    <a:pt x="119695" y="148897"/>
                    <a:pt x="104591" y="145129"/>
                    <a:pt x="89517" y="145129"/>
                  </a:cubicBezTo>
                  <a:lnTo>
                    <a:pt x="20757" y="145129"/>
                  </a:lnTo>
                  <a:lnTo>
                    <a:pt x="20757" y="123448"/>
                  </a:lnTo>
                  <a:close/>
                  <a:moveTo>
                    <a:pt x="302468" y="29"/>
                  </a:moveTo>
                  <a:cubicBezTo>
                    <a:pt x="284583" y="29"/>
                    <a:pt x="270436" y="13218"/>
                    <a:pt x="259130" y="23565"/>
                  </a:cubicBezTo>
                  <a:cubicBezTo>
                    <a:pt x="249709" y="33015"/>
                    <a:pt x="240288" y="41478"/>
                    <a:pt x="228982" y="41478"/>
                  </a:cubicBezTo>
                  <a:cubicBezTo>
                    <a:pt x="221445" y="41478"/>
                    <a:pt x="212981" y="36783"/>
                    <a:pt x="210139" y="28290"/>
                  </a:cubicBezTo>
                  <a:cubicBezTo>
                    <a:pt x="208554" y="24372"/>
                    <a:pt x="205025" y="22398"/>
                    <a:pt x="200628" y="22398"/>
                  </a:cubicBezTo>
                  <a:cubicBezTo>
                    <a:pt x="199761" y="22398"/>
                    <a:pt x="198834" y="22488"/>
                    <a:pt x="197877" y="22638"/>
                  </a:cubicBezTo>
                  <a:cubicBezTo>
                    <a:pt x="179991" y="27333"/>
                    <a:pt x="166802" y="43362"/>
                    <a:pt x="166802" y="62202"/>
                  </a:cubicBezTo>
                  <a:cubicBezTo>
                    <a:pt x="166802" y="78231"/>
                    <a:pt x="175266" y="90462"/>
                    <a:pt x="188456" y="97998"/>
                  </a:cubicBezTo>
                  <a:lnTo>
                    <a:pt x="188456" y="142288"/>
                  </a:lnTo>
                  <a:cubicBezTo>
                    <a:pt x="187528" y="142288"/>
                    <a:pt x="185644" y="141361"/>
                    <a:pt x="183760" y="140404"/>
                  </a:cubicBezTo>
                  <a:lnTo>
                    <a:pt x="132885" y="113071"/>
                  </a:lnTo>
                  <a:cubicBezTo>
                    <a:pt x="119695" y="106492"/>
                    <a:pt x="104591" y="102723"/>
                    <a:pt x="89517" y="102723"/>
                  </a:cubicBezTo>
                  <a:lnTo>
                    <a:pt x="10378" y="102723"/>
                  </a:lnTo>
                  <a:cubicBezTo>
                    <a:pt x="4726" y="102723"/>
                    <a:pt x="0" y="107419"/>
                    <a:pt x="0" y="113071"/>
                  </a:cubicBezTo>
                  <a:lnTo>
                    <a:pt x="0" y="154549"/>
                  </a:lnTo>
                  <a:cubicBezTo>
                    <a:pt x="0" y="160201"/>
                    <a:pt x="4726" y="164896"/>
                    <a:pt x="10378" y="164896"/>
                  </a:cubicBezTo>
                  <a:lnTo>
                    <a:pt x="89517" y="164896"/>
                  </a:lnTo>
                  <a:cubicBezTo>
                    <a:pt x="100823" y="164896"/>
                    <a:pt x="113085" y="168664"/>
                    <a:pt x="123464" y="173389"/>
                  </a:cubicBezTo>
                  <a:lnTo>
                    <a:pt x="174339" y="200693"/>
                  </a:lnTo>
                  <a:cubicBezTo>
                    <a:pt x="180919" y="203534"/>
                    <a:pt x="190340" y="206345"/>
                    <a:pt x="198834" y="206345"/>
                  </a:cubicBezTo>
                  <a:lnTo>
                    <a:pt x="324152" y="206345"/>
                  </a:lnTo>
                  <a:cubicBezTo>
                    <a:pt x="341110" y="206345"/>
                    <a:pt x="354300" y="192229"/>
                    <a:pt x="354300" y="175273"/>
                  </a:cubicBezTo>
                  <a:cubicBezTo>
                    <a:pt x="354300" y="163012"/>
                    <a:pt x="345836" y="150781"/>
                    <a:pt x="332646" y="146056"/>
                  </a:cubicBezTo>
                  <a:lnTo>
                    <a:pt x="332646" y="92346"/>
                  </a:lnTo>
                  <a:cubicBezTo>
                    <a:pt x="345836" y="83883"/>
                    <a:pt x="354300" y="68811"/>
                    <a:pt x="354300" y="51855"/>
                  </a:cubicBezTo>
                  <a:cubicBezTo>
                    <a:pt x="354300" y="23565"/>
                    <a:pt x="330762" y="29"/>
                    <a:pt x="30246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317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4AAPkKAACEMAAA2wsAAAAAAAAmAAAACAAAAP//////////"/>
                </a:ext>
              </a:extLst>
            </p:cNvSpPr>
            <p:nvPr/>
          </p:nvSpPr>
          <p:spPr>
            <a:xfrm>
              <a:off x="7531100" y="1783715"/>
              <a:ext cx="355600" cy="143510"/>
            </a:xfrm>
            <a:custGeom>
              <a:avLst/>
              <a:gdLst/>
              <a:ahLst/>
              <a:cxnLst/>
              <a:rect l="0" t="0" r="355600" b="143510"/>
              <a:pathLst>
                <a:path w="355600" h="143510">
                  <a:moveTo>
                    <a:pt x="323509" y="50992"/>
                  </a:moveTo>
                  <a:cubicBezTo>
                    <a:pt x="329167" y="50992"/>
                    <a:pt x="333897" y="55696"/>
                    <a:pt x="333897" y="61359"/>
                  </a:cubicBezTo>
                  <a:cubicBezTo>
                    <a:pt x="333897" y="67021"/>
                    <a:pt x="329167" y="71755"/>
                    <a:pt x="323509" y="71755"/>
                  </a:cubicBezTo>
                  <a:lnTo>
                    <a:pt x="313152" y="71755"/>
                  </a:lnTo>
                  <a:lnTo>
                    <a:pt x="313152" y="50992"/>
                  </a:lnTo>
                  <a:close/>
                  <a:moveTo>
                    <a:pt x="63223" y="23609"/>
                  </a:moveTo>
                  <a:lnTo>
                    <a:pt x="283905" y="38709"/>
                  </a:lnTo>
                  <a:cubicBezTo>
                    <a:pt x="288605" y="40596"/>
                    <a:pt x="293335" y="43442"/>
                    <a:pt x="293335" y="50034"/>
                  </a:cubicBezTo>
                  <a:lnTo>
                    <a:pt x="293335" y="74571"/>
                  </a:lnTo>
                  <a:cubicBezTo>
                    <a:pt x="293335" y="79305"/>
                    <a:pt x="289563" y="84039"/>
                    <a:pt x="284833" y="84968"/>
                  </a:cubicBezTo>
                  <a:lnTo>
                    <a:pt x="63223" y="117055"/>
                  </a:lnTo>
                  <a:lnTo>
                    <a:pt x="63223" y="23609"/>
                  </a:lnTo>
                  <a:close/>
                  <a:moveTo>
                    <a:pt x="21733" y="21721"/>
                  </a:moveTo>
                  <a:lnTo>
                    <a:pt x="43406" y="22680"/>
                  </a:lnTo>
                  <a:lnTo>
                    <a:pt x="43406" y="118943"/>
                  </a:lnTo>
                  <a:lnTo>
                    <a:pt x="21733" y="121789"/>
                  </a:lnTo>
                  <a:lnTo>
                    <a:pt x="21733" y="21721"/>
                  </a:lnTo>
                  <a:close/>
                  <a:moveTo>
                    <a:pt x="11345" y="30"/>
                  </a:moveTo>
                  <a:cubicBezTo>
                    <a:pt x="9460" y="30"/>
                    <a:pt x="5688" y="959"/>
                    <a:pt x="2844" y="1917"/>
                  </a:cubicBezTo>
                  <a:cubicBezTo>
                    <a:pt x="958" y="4734"/>
                    <a:pt x="30" y="6621"/>
                    <a:pt x="30" y="9467"/>
                  </a:cubicBezTo>
                  <a:lnTo>
                    <a:pt x="30" y="135001"/>
                  </a:lnTo>
                  <a:cubicBezTo>
                    <a:pt x="958" y="136889"/>
                    <a:pt x="1916" y="140664"/>
                    <a:pt x="3802" y="141593"/>
                  </a:cubicBezTo>
                  <a:cubicBezTo>
                    <a:pt x="6616" y="142551"/>
                    <a:pt x="8502" y="143480"/>
                    <a:pt x="11345" y="143480"/>
                  </a:cubicBezTo>
                  <a:lnTo>
                    <a:pt x="12273" y="143480"/>
                  </a:lnTo>
                  <a:lnTo>
                    <a:pt x="286719" y="104801"/>
                  </a:lnTo>
                  <a:cubicBezTo>
                    <a:pt x="295221" y="103843"/>
                    <a:pt x="303692" y="99139"/>
                    <a:pt x="308422" y="91589"/>
                  </a:cubicBezTo>
                  <a:lnTo>
                    <a:pt x="325395" y="91589"/>
                  </a:lnTo>
                  <a:cubicBezTo>
                    <a:pt x="342369" y="91589"/>
                    <a:pt x="355570" y="77418"/>
                    <a:pt x="355570" y="61359"/>
                  </a:cubicBezTo>
                  <a:cubicBezTo>
                    <a:pt x="355570" y="44371"/>
                    <a:pt x="341441" y="30230"/>
                    <a:pt x="325395" y="30230"/>
                  </a:cubicBezTo>
                  <a:lnTo>
                    <a:pt x="307494" y="30230"/>
                  </a:lnTo>
                  <a:cubicBezTo>
                    <a:pt x="302764" y="23609"/>
                    <a:pt x="294263" y="19834"/>
                    <a:pt x="284833" y="18905"/>
                  </a:cubicBezTo>
                  <a:lnTo>
                    <a:pt x="11345" y="30"/>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3" name="Google Shape;13179;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cuAACvDQAAUTAAANwPAAAQAAAAJgAAAAgAAAD/////AAAAAA=="/>
              </a:ext>
            </a:extLst>
          </p:cNvGrpSpPr>
          <p:nvPr/>
        </p:nvGrpSpPr>
        <p:grpSpPr>
          <a:xfrm>
            <a:off x="7563485" y="2224405"/>
            <a:ext cx="290830" cy="353695"/>
            <a:chOff x="7563485" y="2224405"/>
            <a:chExt cx="290830" cy="353695"/>
          </a:xfrm>
        </p:grpSpPr>
        <p:sp>
          <p:nvSpPr>
            <p:cNvPr id="186" name="Google Shape;1318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y4AAK8NAABRMAAA3A8AAAAAAAAmAAAACAAAAP//////////"/>
                </a:ext>
              </a:extLst>
            </p:cNvSpPr>
            <p:nvPr/>
          </p:nvSpPr>
          <p:spPr>
            <a:xfrm>
              <a:off x="7563485" y="2224405"/>
              <a:ext cx="290830" cy="353695"/>
            </a:xfrm>
            <a:custGeom>
              <a:avLst/>
              <a:gdLst/>
              <a:ahLst/>
              <a:cxnLst/>
              <a:rect l="0" t="0" r="290830" b="353695"/>
              <a:pathLst>
                <a:path w="290830" h="353695">
                  <a:moveTo>
                    <a:pt x="230579" y="20745"/>
                  </a:moveTo>
                  <a:cubicBezTo>
                    <a:pt x="234343" y="29247"/>
                    <a:pt x="238107" y="34905"/>
                    <a:pt x="244678" y="42449"/>
                  </a:cubicBezTo>
                  <a:lnTo>
                    <a:pt x="30111" y="42449"/>
                  </a:lnTo>
                  <a:cubicBezTo>
                    <a:pt x="24465" y="42449"/>
                    <a:pt x="19775" y="37749"/>
                    <a:pt x="19775" y="32091"/>
                  </a:cubicBezTo>
                  <a:cubicBezTo>
                    <a:pt x="19775" y="25475"/>
                    <a:pt x="24465" y="20745"/>
                    <a:pt x="30111" y="20745"/>
                  </a:cubicBezTo>
                  <a:close/>
                  <a:moveTo>
                    <a:pt x="268217" y="62267"/>
                  </a:moveTo>
                  <a:lnTo>
                    <a:pt x="268217" y="333877"/>
                  </a:lnTo>
                  <a:lnTo>
                    <a:pt x="61177" y="333877"/>
                  </a:lnTo>
                  <a:lnTo>
                    <a:pt x="61177" y="62267"/>
                  </a:lnTo>
                  <a:close/>
                  <a:moveTo>
                    <a:pt x="19775" y="61309"/>
                  </a:moveTo>
                  <a:cubicBezTo>
                    <a:pt x="23539" y="62267"/>
                    <a:pt x="26347" y="63195"/>
                    <a:pt x="30111" y="63195"/>
                  </a:cubicBezTo>
                  <a:lnTo>
                    <a:pt x="40476" y="63195"/>
                  </a:lnTo>
                  <a:lnTo>
                    <a:pt x="40476" y="334835"/>
                  </a:lnTo>
                  <a:cubicBezTo>
                    <a:pt x="29185" y="333877"/>
                    <a:pt x="19775" y="324447"/>
                    <a:pt x="19775" y="313131"/>
                  </a:cubicBezTo>
                  <a:lnTo>
                    <a:pt x="19775" y="61309"/>
                  </a:lnTo>
                  <a:close/>
                  <a:moveTo>
                    <a:pt x="30111" y="0"/>
                  </a:moveTo>
                  <a:cubicBezTo>
                    <a:pt x="12247" y="0"/>
                    <a:pt x="0" y="14159"/>
                    <a:pt x="0" y="30205"/>
                  </a:cubicBezTo>
                  <a:lnTo>
                    <a:pt x="0" y="312173"/>
                  </a:lnTo>
                  <a:cubicBezTo>
                    <a:pt x="0" y="334835"/>
                    <a:pt x="18819" y="353695"/>
                    <a:pt x="40476" y="353695"/>
                  </a:cubicBezTo>
                  <a:lnTo>
                    <a:pt x="279509" y="353695"/>
                  </a:lnTo>
                  <a:cubicBezTo>
                    <a:pt x="286110" y="353695"/>
                    <a:pt x="290800" y="348965"/>
                    <a:pt x="290800" y="343307"/>
                  </a:cubicBezTo>
                  <a:lnTo>
                    <a:pt x="290800" y="51879"/>
                  </a:lnTo>
                  <a:cubicBezTo>
                    <a:pt x="288918" y="47179"/>
                    <a:pt x="287036" y="43407"/>
                    <a:pt x="282346" y="42449"/>
                  </a:cubicBezTo>
                  <a:cubicBezTo>
                    <a:pt x="265409" y="36791"/>
                    <a:pt x="252206" y="23589"/>
                    <a:pt x="246560" y="6615"/>
                  </a:cubicBezTo>
                  <a:cubicBezTo>
                    <a:pt x="245634" y="1885"/>
                    <a:pt x="240915" y="0"/>
                    <a:pt x="23715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1318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i8AAFIOAAANMAAANw8AAAAAAAAmAAAACAAAAP//////////"/>
                </a:ext>
              </a:extLst>
            </p:cNvSpPr>
            <p:nvPr/>
          </p:nvSpPr>
          <p:spPr>
            <a:xfrm>
              <a:off x="7666990" y="2327910"/>
              <a:ext cx="144145" cy="145415"/>
            </a:xfrm>
            <a:custGeom>
              <a:avLst/>
              <a:gdLst/>
              <a:ahLst/>
              <a:cxnLst/>
              <a:rect l="0" t="0" r="144145" b="145415"/>
              <a:pathLst>
                <a:path w="144145" h="145415">
                  <a:moveTo>
                    <a:pt x="81984" y="20794"/>
                  </a:moveTo>
                  <a:lnTo>
                    <a:pt x="81984" y="51957"/>
                  </a:lnTo>
                  <a:cubicBezTo>
                    <a:pt x="81984" y="57620"/>
                    <a:pt x="86678" y="62324"/>
                    <a:pt x="92329" y="62324"/>
                  </a:cubicBezTo>
                  <a:lnTo>
                    <a:pt x="123424" y="62324"/>
                  </a:lnTo>
                  <a:lnTo>
                    <a:pt x="123424" y="84048"/>
                  </a:lnTo>
                  <a:lnTo>
                    <a:pt x="92329" y="84048"/>
                  </a:lnTo>
                  <a:cubicBezTo>
                    <a:pt x="86678" y="84048"/>
                    <a:pt x="81984" y="88753"/>
                    <a:pt x="81984" y="94416"/>
                  </a:cubicBezTo>
                  <a:lnTo>
                    <a:pt x="81984" y="124649"/>
                  </a:lnTo>
                  <a:lnTo>
                    <a:pt x="61233" y="124649"/>
                  </a:lnTo>
                  <a:lnTo>
                    <a:pt x="61233" y="94416"/>
                  </a:lnTo>
                  <a:cubicBezTo>
                    <a:pt x="61233" y="88753"/>
                    <a:pt x="56539" y="84048"/>
                    <a:pt x="49931" y="84048"/>
                  </a:cubicBezTo>
                  <a:lnTo>
                    <a:pt x="19793" y="84048"/>
                  </a:lnTo>
                  <a:lnTo>
                    <a:pt x="19793" y="62324"/>
                  </a:lnTo>
                  <a:lnTo>
                    <a:pt x="49931" y="62324"/>
                  </a:lnTo>
                  <a:cubicBezTo>
                    <a:pt x="56539" y="62324"/>
                    <a:pt x="61233" y="57620"/>
                    <a:pt x="61233" y="51957"/>
                  </a:cubicBezTo>
                  <a:lnTo>
                    <a:pt x="61233" y="20794"/>
                  </a:lnTo>
                  <a:close/>
                  <a:moveTo>
                    <a:pt x="51815" y="29"/>
                  </a:moveTo>
                  <a:cubicBezTo>
                    <a:pt x="45237" y="29"/>
                    <a:pt x="40513" y="4734"/>
                    <a:pt x="40513" y="10397"/>
                  </a:cubicBezTo>
                  <a:lnTo>
                    <a:pt x="40513" y="41559"/>
                  </a:lnTo>
                  <a:lnTo>
                    <a:pt x="10375" y="41559"/>
                  </a:lnTo>
                  <a:cubicBezTo>
                    <a:pt x="4724" y="41559"/>
                    <a:pt x="29" y="46294"/>
                    <a:pt x="29" y="51957"/>
                  </a:cubicBezTo>
                  <a:lnTo>
                    <a:pt x="29" y="93487"/>
                  </a:lnTo>
                  <a:cubicBezTo>
                    <a:pt x="29" y="99150"/>
                    <a:pt x="4724" y="103855"/>
                    <a:pt x="10375" y="103855"/>
                  </a:cubicBezTo>
                  <a:lnTo>
                    <a:pt x="40513" y="103855"/>
                  </a:lnTo>
                  <a:lnTo>
                    <a:pt x="40513" y="134088"/>
                  </a:lnTo>
                  <a:cubicBezTo>
                    <a:pt x="40513" y="140680"/>
                    <a:pt x="45237" y="145415"/>
                    <a:pt x="51815" y="145415"/>
                  </a:cubicBezTo>
                  <a:lnTo>
                    <a:pt x="92329" y="145415"/>
                  </a:lnTo>
                  <a:cubicBezTo>
                    <a:pt x="98937" y="145415"/>
                    <a:pt x="103631" y="140680"/>
                    <a:pt x="103631" y="134088"/>
                  </a:cubicBezTo>
                  <a:lnTo>
                    <a:pt x="103631" y="103855"/>
                  </a:lnTo>
                  <a:lnTo>
                    <a:pt x="133769" y="103855"/>
                  </a:lnTo>
                  <a:cubicBezTo>
                    <a:pt x="139420" y="103855"/>
                    <a:pt x="144145" y="99150"/>
                    <a:pt x="144145" y="93487"/>
                  </a:cubicBezTo>
                  <a:lnTo>
                    <a:pt x="144145" y="51957"/>
                  </a:lnTo>
                  <a:cubicBezTo>
                    <a:pt x="144145" y="46294"/>
                    <a:pt x="139420" y="41559"/>
                    <a:pt x="133769" y="41559"/>
                  </a:cubicBezTo>
                  <a:lnTo>
                    <a:pt x="103631" y="41559"/>
                  </a:lnTo>
                  <a:lnTo>
                    <a:pt x="103631" y="10397"/>
                  </a:lnTo>
                  <a:cubicBezTo>
                    <a:pt x="103631" y="4734"/>
                    <a:pt x="98937" y="29"/>
                    <a:pt x="9232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4" name="Google Shape;1318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y8AAHsPAAANMAAAnA8AAAAAAAAmAAAACAAAAP//////////"/>
                </a:ext>
              </a:extLst>
            </p:cNvSpPr>
            <p:nvPr/>
          </p:nvSpPr>
          <p:spPr>
            <a:xfrm>
              <a:off x="7665085" y="2516505"/>
              <a:ext cx="146050" cy="20955"/>
            </a:xfrm>
            <a:custGeom>
              <a:avLst/>
              <a:gdLst/>
              <a:ahLst/>
              <a:cxnLst/>
              <a:rect l="0" t="0" r="146050" b="20955"/>
              <a:pathLst>
                <a:path w="146050" h="20955">
                  <a:moveTo>
                    <a:pt x="11334" y="30"/>
                  </a:moveTo>
                  <a:cubicBezTo>
                    <a:pt x="4725" y="30"/>
                    <a:pt x="30" y="4770"/>
                    <a:pt x="30" y="10477"/>
                  </a:cubicBezTo>
                  <a:cubicBezTo>
                    <a:pt x="30" y="16184"/>
                    <a:pt x="4725" y="20955"/>
                    <a:pt x="11334" y="20955"/>
                  </a:cubicBezTo>
                  <a:lnTo>
                    <a:pt x="135673" y="20955"/>
                  </a:lnTo>
                  <a:cubicBezTo>
                    <a:pt x="141325" y="20955"/>
                    <a:pt x="146050" y="16184"/>
                    <a:pt x="146050" y="10477"/>
                  </a:cubicBezTo>
                  <a:cubicBezTo>
                    <a:pt x="146050" y="4770"/>
                    <a:pt x="141325" y="30"/>
                    <a:pt x="13567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7" name="Google Shape;13183;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gmAABnEAAAOygAAJMSAAAQAAAAJgAAAAgAAAD/////AAAAAA=="/>
              </a:ext>
            </a:extLst>
          </p:cNvGrpSpPr>
          <p:nvPr/>
        </p:nvGrpSpPr>
        <p:grpSpPr>
          <a:xfrm>
            <a:off x="6202680" y="2666365"/>
            <a:ext cx="337185" cy="353060"/>
            <a:chOff x="6202680" y="2666365"/>
            <a:chExt cx="337185" cy="353060"/>
          </a:xfrm>
        </p:grpSpPr>
        <p:sp>
          <p:nvSpPr>
            <p:cNvPr id="189" name="Google Shape;1318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AAEsRAABbJwAArBEAAAAAAAAmAAAACAAAAP//////////"/>
                </a:ext>
              </a:extLst>
            </p:cNvSpPr>
            <p:nvPr/>
          </p:nvSpPr>
          <p:spPr>
            <a:xfrm>
              <a:off x="6335395" y="2811145"/>
              <a:ext cx="62230" cy="61595"/>
            </a:xfrm>
            <a:custGeom>
              <a:avLst/>
              <a:gdLst/>
              <a:ahLst/>
              <a:cxnLst/>
              <a:rect l="0" t="0" r="62230" b="61595"/>
              <a:pathLst>
                <a:path w="62230" h="61595">
                  <a:moveTo>
                    <a:pt x="30173" y="20842"/>
                  </a:moveTo>
                  <a:cubicBezTo>
                    <a:pt x="36782" y="20842"/>
                    <a:pt x="41477" y="25594"/>
                    <a:pt x="41477" y="32211"/>
                  </a:cubicBezTo>
                  <a:cubicBezTo>
                    <a:pt x="41477" y="37895"/>
                    <a:pt x="36782" y="42647"/>
                    <a:pt x="30173" y="42647"/>
                  </a:cubicBezTo>
                  <a:cubicBezTo>
                    <a:pt x="24521" y="42647"/>
                    <a:pt x="19826" y="37895"/>
                    <a:pt x="19826" y="32211"/>
                  </a:cubicBezTo>
                  <a:cubicBezTo>
                    <a:pt x="19826" y="25594"/>
                    <a:pt x="24521" y="20842"/>
                    <a:pt x="30173" y="20842"/>
                  </a:cubicBezTo>
                  <a:close/>
                  <a:moveTo>
                    <a:pt x="30173" y="0"/>
                  </a:moveTo>
                  <a:cubicBezTo>
                    <a:pt x="13218" y="0"/>
                    <a:pt x="30" y="14225"/>
                    <a:pt x="30" y="30316"/>
                  </a:cubicBezTo>
                  <a:cubicBezTo>
                    <a:pt x="30" y="48331"/>
                    <a:pt x="14174" y="61595"/>
                    <a:pt x="30173" y="61595"/>
                  </a:cubicBezTo>
                  <a:cubicBezTo>
                    <a:pt x="47129" y="61595"/>
                    <a:pt x="61273" y="47369"/>
                    <a:pt x="61273" y="30316"/>
                  </a:cubicBezTo>
                  <a:cubicBezTo>
                    <a:pt x="62200" y="14225"/>
                    <a:pt x="48085" y="0"/>
                    <a:pt x="3017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8" name="Google Shape;1318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CYAAGcQAAA7KAAAkxIAAAAAAAAmAAAACAAAAP//////////"/>
                </a:ext>
              </a:extLst>
            </p:cNvSpPr>
            <p:nvPr/>
          </p:nvSpPr>
          <p:spPr>
            <a:xfrm>
              <a:off x="6202680" y="2666365"/>
              <a:ext cx="337185" cy="353060"/>
            </a:xfrm>
            <a:custGeom>
              <a:avLst/>
              <a:gdLst/>
              <a:ahLst/>
              <a:cxnLst/>
              <a:rect l="0" t="0" r="337185" b="353060"/>
              <a:pathLst>
                <a:path w="337185" h="353060">
                  <a:moveTo>
                    <a:pt x="60292" y="62155"/>
                  </a:moveTo>
                  <a:cubicBezTo>
                    <a:pt x="65942" y="62155"/>
                    <a:pt x="70665" y="66847"/>
                    <a:pt x="70665" y="73451"/>
                  </a:cubicBezTo>
                  <a:cubicBezTo>
                    <a:pt x="70665" y="79099"/>
                    <a:pt x="65942" y="83790"/>
                    <a:pt x="60292" y="83790"/>
                  </a:cubicBezTo>
                  <a:cubicBezTo>
                    <a:pt x="53716" y="83790"/>
                    <a:pt x="48993" y="79099"/>
                    <a:pt x="48993" y="73451"/>
                  </a:cubicBezTo>
                  <a:cubicBezTo>
                    <a:pt x="48993" y="66847"/>
                    <a:pt x="53716" y="62155"/>
                    <a:pt x="60292" y="62155"/>
                  </a:cubicBezTo>
                  <a:close/>
                  <a:moveTo>
                    <a:pt x="162942" y="19782"/>
                  </a:moveTo>
                  <a:cubicBezTo>
                    <a:pt x="175198" y="19782"/>
                    <a:pt x="188381" y="35799"/>
                    <a:pt x="197797" y="62155"/>
                  </a:cubicBezTo>
                  <a:cubicBezTo>
                    <a:pt x="199680" y="66847"/>
                    <a:pt x="201563" y="73451"/>
                    <a:pt x="203446" y="79099"/>
                  </a:cubicBezTo>
                  <a:cubicBezTo>
                    <a:pt x="190264" y="83790"/>
                    <a:pt x="178008" y="88512"/>
                    <a:pt x="162942" y="94159"/>
                  </a:cubicBezTo>
                  <a:cubicBezTo>
                    <a:pt x="150716" y="88512"/>
                    <a:pt x="136577" y="82864"/>
                    <a:pt x="123395" y="79099"/>
                  </a:cubicBezTo>
                  <a:cubicBezTo>
                    <a:pt x="125278" y="73451"/>
                    <a:pt x="127161" y="66847"/>
                    <a:pt x="129045" y="62155"/>
                  </a:cubicBezTo>
                  <a:cubicBezTo>
                    <a:pt x="138461" y="36725"/>
                    <a:pt x="151643" y="19782"/>
                    <a:pt x="162942" y="19782"/>
                  </a:cubicBezTo>
                  <a:close/>
                  <a:moveTo>
                    <a:pt x="118672" y="98851"/>
                  </a:moveTo>
                  <a:cubicBezTo>
                    <a:pt x="125278" y="101690"/>
                    <a:pt x="131854" y="103572"/>
                    <a:pt x="138461" y="106381"/>
                  </a:cubicBezTo>
                  <a:cubicBezTo>
                    <a:pt x="134694" y="108264"/>
                    <a:pt x="130928" y="111103"/>
                    <a:pt x="127161" y="112985"/>
                  </a:cubicBezTo>
                  <a:cubicBezTo>
                    <a:pt x="123395" y="115794"/>
                    <a:pt x="119628" y="117677"/>
                    <a:pt x="114905" y="120516"/>
                  </a:cubicBezTo>
                  <a:lnTo>
                    <a:pt x="118672" y="98851"/>
                  </a:lnTo>
                  <a:close/>
                  <a:moveTo>
                    <a:pt x="208139" y="99807"/>
                  </a:moveTo>
                  <a:lnTo>
                    <a:pt x="211906" y="121442"/>
                  </a:lnTo>
                  <a:cubicBezTo>
                    <a:pt x="208139" y="118633"/>
                    <a:pt x="203446" y="116750"/>
                    <a:pt x="199680" y="113912"/>
                  </a:cubicBezTo>
                  <a:cubicBezTo>
                    <a:pt x="195914" y="111103"/>
                    <a:pt x="191191" y="109220"/>
                    <a:pt x="188381" y="107337"/>
                  </a:cubicBezTo>
                  <a:cubicBezTo>
                    <a:pt x="194957" y="104499"/>
                    <a:pt x="202490" y="101690"/>
                    <a:pt x="208139" y="99807"/>
                  </a:cubicBezTo>
                  <a:close/>
                  <a:moveTo>
                    <a:pt x="306097" y="128046"/>
                  </a:moveTo>
                  <a:cubicBezTo>
                    <a:pt x="307023" y="128046"/>
                    <a:pt x="309863" y="128046"/>
                    <a:pt x="310790" y="129002"/>
                  </a:cubicBezTo>
                  <a:cubicBezTo>
                    <a:pt x="312673" y="130885"/>
                    <a:pt x="314556" y="132767"/>
                    <a:pt x="315513" y="135576"/>
                  </a:cubicBezTo>
                  <a:cubicBezTo>
                    <a:pt x="316439" y="137459"/>
                    <a:pt x="315513" y="141224"/>
                    <a:pt x="313629" y="144063"/>
                  </a:cubicBezTo>
                  <a:cubicBezTo>
                    <a:pt x="312434" y="147021"/>
                    <a:pt x="308966" y="148874"/>
                    <a:pt x="305648" y="148874"/>
                  </a:cubicBezTo>
                  <a:cubicBezTo>
                    <a:pt x="303705" y="148874"/>
                    <a:pt x="301822" y="148246"/>
                    <a:pt x="300447" y="146872"/>
                  </a:cubicBezTo>
                  <a:cubicBezTo>
                    <a:pt x="297607" y="145945"/>
                    <a:pt x="296680" y="144063"/>
                    <a:pt x="295724" y="141224"/>
                  </a:cubicBezTo>
                  <a:cubicBezTo>
                    <a:pt x="293841" y="139341"/>
                    <a:pt x="295724" y="135576"/>
                    <a:pt x="296680" y="132767"/>
                  </a:cubicBezTo>
                  <a:cubicBezTo>
                    <a:pt x="298564" y="129928"/>
                    <a:pt x="302330" y="128046"/>
                    <a:pt x="306097" y="128046"/>
                  </a:cubicBezTo>
                  <a:close/>
                  <a:moveTo>
                    <a:pt x="266698" y="87406"/>
                  </a:moveTo>
                  <a:cubicBezTo>
                    <a:pt x="282541" y="87406"/>
                    <a:pt x="293631" y="91261"/>
                    <a:pt x="297607" y="97924"/>
                  </a:cubicBezTo>
                  <a:cubicBezTo>
                    <a:pt x="298564" y="99807"/>
                    <a:pt x="299490" y="103572"/>
                    <a:pt x="299490" y="107337"/>
                  </a:cubicBezTo>
                  <a:cubicBezTo>
                    <a:pt x="290074" y="108264"/>
                    <a:pt x="282541" y="113912"/>
                    <a:pt x="277848" y="122398"/>
                  </a:cubicBezTo>
                  <a:cubicBezTo>
                    <a:pt x="273125" y="129002"/>
                    <a:pt x="273125" y="137459"/>
                    <a:pt x="274082" y="145945"/>
                  </a:cubicBezTo>
                  <a:cubicBezTo>
                    <a:pt x="274082" y="148754"/>
                    <a:pt x="275009" y="149711"/>
                    <a:pt x="275965" y="150637"/>
                  </a:cubicBezTo>
                  <a:cubicBezTo>
                    <a:pt x="274082" y="154402"/>
                    <a:pt x="270315" y="158167"/>
                    <a:pt x="266549" y="161006"/>
                  </a:cubicBezTo>
                  <a:cubicBezTo>
                    <a:pt x="256176" y="151593"/>
                    <a:pt x="245834" y="144063"/>
                    <a:pt x="233578" y="135576"/>
                  </a:cubicBezTo>
                  <a:cubicBezTo>
                    <a:pt x="232651" y="120516"/>
                    <a:pt x="230738" y="106381"/>
                    <a:pt x="227928" y="93203"/>
                  </a:cubicBezTo>
                  <a:cubicBezTo>
                    <a:pt x="233578" y="92277"/>
                    <a:pt x="240184" y="90394"/>
                    <a:pt x="244877" y="89438"/>
                  </a:cubicBezTo>
                  <a:cubicBezTo>
                    <a:pt x="252858" y="88063"/>
                    <a:pt x="260182" y="87406"/>
                    <a:pt x="266698" y="87406"/>
                  </a:cubicBezTo>
                  <a:close/>
                  <a:moveTo>
                    <a:pt x="85731" y="92277"/>
                  </a:moveTo>
                  <a:lnTo>
                    <a:pt x="99840" y="95086"/>
                  </a:lnTo>
                  <a:cubicBezTo>
                    <a:pt x="97030" y="108264"/>
                    <a:pt x="95147" y="122398"/>
                    <a:pt x="94190" y="137459"/>
                  </a:cubicBezTo>
                  <a:cubicBezTo>
                    <a:pt x="81964" y="145945"/>
                    <a:pt x="70665" y="155358"/>
                    <a:pt x="61249" y="163815"/>
                  </a:cubicBezTo>
                  <a:cubicBezTo>
                    <a:pt x="56526" y="159124"/>
                    <a:pt x="52759" y="155358"/>
                    <a:pt x="48993" y="150637"/>
                  </a:cubicBezTo>
                  <a:cubicBezTo>
                    <a:pt x="30161" y="127090"/>
                    <a:pt x="23555" y="108264"/>
                    <a:pt x="29204" y="98851"/>
                  </a:cubicBezTo>
                  <a:cubicBezTo>
                    <a:pt x="30161" y="96968"/>
                    <a:pt x="32971" y="94159"/>
                    <a:pt x="35810" y="93203"/>
                  </a:cubicBezTo>
                  <a:cubicBezTo>
                    <a:pt x="42417" y="99807"/>
                    <a:pt x="49950" y="104499"/>
                    <a:pt x="59366" y="104499"/>
                  </a:cubicBezTo>
                  <a:cubicBezTo>
                    <a:pt x="70665" y="104499"/>
                    <a:pt x="80081" y="98851"/>
                    <a:pt x="85731" y="92277"/>
                  </a:cubicBezTo>
                  <a:close/>
                  <a:moveTo>
                    <a:pt x="91380" y="162889"/>
                  </a:moveTo>
                  <a:lnTo>
                    <a:pt x="91380" y="176993"/>
                  </a:lnTo>
                  <a:lnTo>
                    <a:pt x="91380" y="190171"/>
                  </a:lnTo>
                  <a:cubicBezTo>
                    <a:pt x="85731" y="185480"/>
                    <a:pt x="80081" y="180758"/>
                    <a:pt x="75358" y="176993"/>
                  </a:cubicBezTo>
                  <a:cubicBezTo>
                    <a:pt x="80081" y="172302"/>
                    <a:pt x="85731" y="166654"/>
                    <a:pt x="91380" y="162889"/>
                  </a:cubicBezTo>
                  <a:close/>
                  <a:moveTo>
                    <a:pt x="236418" y="162889"/>
                  </a:moveTo>
                  <a:cubicBezTo>
                    <a:pt x="242067" y="166654"/>
                    <a:pt x="248644" y="172302"/>
                    <a:pt x="253367" y="176993"/>
                  </a:cubicBezTo>
                  <a:cubicBezTo>
                    <a:pt x="248644" y="181715"/>
                    <a:pt x="242067" y="186406"/>
                    <a:pt x="236418" y="190171"/>
                  </a:cubicBezTo>
                  <a:lnTo>
                    <a:pt x="236418" y="176993"/>
                  </a:lnTo>
                  <a:lnTo>
                    <a:pt x="236418" y="162889"/>
                  </a:lnTo>
                  <a:close/>
                  <a:moveTo>
                    <a:pt x="163899" y="117677"/>
                  </a:moveTo>
                  <a:cubicBezTo>
                    <a:pt x="171432" y="122398"/>
                    <a:pt x="180848" y="127090"/>
                    <a:pt x="189307" y="131811"/>
                  </a:cubicBezTo>
                  <a:cubicBezTo>
                    <a:pt x="197797" y="136532"/>
                    <a:pt x="206256" y="142180"/>
                    <a:pt x="213789" y="146872"/>
                  </a:cubicBezTo>
                  <a:cubicBezTo>
                    <a:pt x="214746" y="156285"/>
                    <a:pt x="214746" y="165698"/>
                    <a:pt x="214746" y="176993"/>
                  </a:cubicBezTo>
                  <a:cubicBezTo>
                    <a:pt x="214746" y="186406"/>
                    <a:pt x="214746" y="196775"/>
                    <a:pt x="213789" y="206188"/>
                  </a:cubicBezTo>
                  <a:cubicBezTo>
                    <a:pt x="207213" y="210880"/>
                    <a:pt x="198723" y="216528"/>
                    <a:pt x="189307" y="221249"/>
                  </a:cubicBezTo>
                  <a:cubicBezTo>
                    <a:pt x="180848" y="225970"/>
                    <a:pt x="171432" y="230662"/>
                    <a:pt x="163899" y="235383"/>
                  </a:cubicBezTo>
                  <a:cubicBezTo>
                    <a:pt x="155410" y="230662"/>
                    <a:pt x="145993" y="225970"/>
                    <a:pt x="137534" y="221249"/>
                  </a:cubicBezTo>
                  <a:cubicBezTo>
                    <a:pt x="129045" y="216528"/>
                    <a:pt x="121512" y="210880"/>
                    <a:pt x="113022" y="206188"/>
                  </a:cubicBezTo>
                  <a:cubicBezTo>
                    <a:pt x="112096" y="196775"/>
                    <a:pt x="112096" y="186406"/>
                    <a:pt x="112096" y="176993"/>
                  </a:cubicBezTo>
                  <a:cubicBezTo>
                    <a:pt x="112096" y="166654"/>
                    <a:pt x="112096" y="156285"/>
                    <a:pt x="113022" y="146872"/>
                  </a:cubicBezTo>
                  <a:cubicBezTo>
                    <a:pt x="121512" y="141224"/>
                    <a:pt x="129045" y="136532"/>
                    <a:pt x="137534" y="131811"/>
                  </a:cubicBezTo>
                  <a:cubicBezTo>
                    <a:pt x="145993" y="127090"/>
                    <a:pt x="155410" y="122398"/>
                    <a:pt x="163899" y="117677"/>
                  </a:cubicBezTo>
                  <a:close/>
                  <a:moveTo>
                    <a:pt x="115862" y="231618"/>
                  </a:moveTo>
                  <a:cubicBezTo>
                    <a:pt x="119628" y="234427"/>
                    <a:pt x="124322" y="236310"/>
                    <a:pt x="128088" y="239148"/>
                  </a:cubicBezTo>
                  <a:cubicBezTo>
                    <a:pt x="131854" y="241031"/>
                    <a:pt x="134694" y="243840"/>
                    <a:pt x="139417" y="245723"/>
                  </a:cubicBezTo>
                  <a:cubicBezTo>
                    <a:pt x="132811" y="248561"/>
                    <a:pt x="125278" y="252327"/>
                    <a:pt x="119628" y="253253"/>
                  </a:cubicBezTo>
                  <a:lnTo>
                    <a:pt x="115862" y="231618"/>
                  </a:lnTo>
                  <a:close/>
                  <a:moveTo>
                    <a:pt x="211906" y="231618"/>
                  </a:moveTo>
                  <a:lnTo>
                    <a:pt x="208139" y="253253"/>
                  </a:lnTo>
                  <a:cubicBezTo>
                    <a:pt x="200607" y="250444"/>
                    <a:pt x="194957" y="248561"/>
                    <a:pt x="188381" y="245723"/>
                  </a:cubicBezTo>
                  <a:cubicBezTo>
                    <a:pt x="191191" y="243840"/>
                    <a:pt x="195914" y="241031"/>
                    <a:pt x="199680" y="239148"/>
                  </a:cubicBezTo>
                  <a:cubicBezTo>
                    <a:pt x="203446" y="236310"/>
                    <a:pt x="208139" y="234427"/>
                    <a:pt x="211906" y="231618"/>
                  </a:cubicBezTo>
                  <a:close/>
                  <a:moveTo>
                    <a:pt x="59366" y="191128"/>
                  </a:moveTo>
                  <a:cubicBezTo>
                    <a:pt x="70665" y="200540"/>
                    <a:pt x="81008" y="208071"/>
                    <a:pt x="92307" y="217484"/>
                  </a:cubicBezTo>
                  <a:cubicBezTo>
                    <a:pt x="94190" y="233501"/>
                    <a:pt x="96073" y="247605"/>
                    <a:pt x="98913" y="259857"/>
                  </a:cubicBezTo>
                  <a:cubicBezTo>
                    <a:pt x="92307" y="260783"/>
                    <a:pt x="87614" y="262666"/>
                    <a:pt x="81964" y="262666"/>
                  </a:cubicBezTo>
                  <a:cubicBezTo>
                    <a:pt x="73983" y="264040"/>
                    <a:pt x="66659" y="264698"/>
                    <a:pt x="60113" y="264698"/>
                  </a:cubicBezTo>
                  <a:cubicBezTo>
                    <a:pt x="44300" y="264698"/>
                    <a:pt x="33210" y="260873"/>
                    <a:pt x="29204" y="254209"/>
                  </a:cubicBezTo>
                  <a:cubicBezTo>
                    <a:pt x="23555" y="243840"/>
                    <a:pt x="30161" y="225014"/>
                    <a:pt x="48066" y="203349"/>
                  </a:cubicBezTo>
                  <a:cubicBezTo>
                    <a:pt x="51833" y="198658"/>
                    <a:pt x="54643" y="195819"/>
                    <a:pt x="59366" y="191128"/>
                  </a:cubicBezTo>
                  <a:close/>
                  <a:moveTo>
                    <a:pt x="268432" y="190171"/>
                  </a:moveTo>
                  <a:cubicBezTo>
                    <a:pt x="273125" y="195819"/>
                    <a:pt x="275965" y="198658"/>
                    <a:pt x="279732" y="203349"/>
                  </a:cubicBezTo>
                  <a:cubicBezTo>
                    <a:pt x="297607" y="225014"/>
                    <a:pt x="304213" y="243840"/>
                    <a:pt x="298564" y="254209"/>
                  </a:cubicBezTo>
                  <a:cubicBezTo>
                    <a:pt x="294678" y="261321"/>
                    <a:pt x="284126" y="264877"/>
                    <a:pt x="269030" y="264877"/>
                  </a:cubicBezTo>
                  <a:cubicBezTo>
                    <a:pt x="262155" y="264877"/>
                    <a:pt x="254353" y="264130"/>
                    <a:pt x="245834" y="262666"/>
                  </a:cubicBezTo>
                  <a:cubicBezTo>
                    <a:pt x="240184" y="260783"/>
                    <a:pt x="235461" y="259857"/>
                    <a:pt x="228855" y="258901"/>
                  </a:cubicBezTo>
                  <a:cubicBezTo>
                    <a:pt x="231695" y="245723"/>
                    <a:pt x="233578" y="231618"/>
                    <a:pt x="235461" y="216528"/>
                  </a:cubicBezTo>
                  <a:cubicBezTo>
                    <a:pt x="246760" y="208071"/>
                    <a:pt x="259016" y="198658"/>
                    <a:pt x="268432" y="190171"/>
                  </a:cubicBezTo>
                  <a:close/>
                  <a:moveTo>
                    <a:pt x="124322" y="308804"/>
                  </a:moveTo>
                  <a:cubicBezTo>
                    <a:pt x="128088" y="308804"/>
                    <a:pt x="131854" y="310687"/>
                    <a:pt x="133738" y="313496"/>
                  </a:cubicBezTo>
                  <a:cubicBezTo>
                    <a:pt x="135621" y="315378"/>
                    <a:pt x="135621" y="318217"/>
                    <a:pt x="135621" y="321026"/>
                  </a:cubicBezTo>
                  <a:cubicBezTo>
                    <a:pt x="133738" y="323865"/>
                    <a:pt x="132811" y="325748"/>
                    <a:pt x="130928" y="327630"/>
                  </a:cubicBezTo>
                  <a:cubicBezTo>
                    <a:pt x="129104" y="328527"/>
                    <a:pt x="127311" y="328945"/>
                    <a:pt x="125547" y="328945"/>
                  </a:cubicBezTo>
                  <a:cubicBezTo>
                    <a:pt x="121840" y="328945"/>
                    <a:pt x="118433" y="327062"/>
                    <a:pt x="115862" y="323865"/>
                  </a:cubicBezTo>
                  <a:cubicBezTo>
                    <a:pt x="114905" y="321026"/>
                    <a:pt x="114905" y="319144"/>
                    <a:pt x="114905" y="315378"/>
                  </a:cubicBezTo>
                  <a:cubicBezTo>
                    <a:pt x="115862" y="313496"/>
                    <a:pt x="117745" y="310687"/>
                    <a:pt x="119628" y="309731"/>
                  </a:cubicBezTo>
                  <a:cubicBezTo>
                    <a:pt x="120555" y="308804"/>
                    <a:pt x="123395" y="308804"/>
                    <a:pt x="124322" y="308804"/>
                  </a:cubicBezTo>
                  <a:close/>
                  <a:moveTo>
                    <a:pt x="162016" y="258901"/>
                  </a:moveTo>
                  <a:cubicBezTo>
                    <a:pt x="175198" y="264548"/>
                    <a:pt x="189307" y="270196"/>
                    <a:pt x="202490" y="273961"/>
                  </a:cubicBezTo>
                  <a:cubicBezTo>
                    <a:pt x="202490" y="278683"/>
                    <a:pt x="199680" y="284331"/>
                    <a:pt x="197797" y="290905"/>
                  </a:cubicBezTo>
                  <a:cubicBezTo>
                    <a:pt x="188381" y="316335"/>
                    <a:pt x="175198" y="333278"/>
                    <a:pt x="162942" y="333278"/>
                  </a:cubicBezTo>
                  <a:cubicBezTo>
                    <a:pt x="161059" y="333278"/>
                    <a:pt x="157293" y="331395"/>
                    <a:pt x="153526" y="330469"/>
                  </a:cubicBezTo>
                  <a:cubicBezTo>
                    <a:pt x="153526" y="329513"/>
                    <a:pt x="155410" y="328586"/>
                    <a:pt x="155410" y="326704"/>
                  </a:cubicBezTo>
                  <a:cubicBezTo>
                    <a:pt x="157293" y="319144"/>
                    <a:pt x="156366" y="310687"/>
                    <a:pt x="151643" y="303156"/>
                  </a:cubicBezTo>
                  <a:cubicBezTo>
                    <a:pt x="146950" y="293744"/>
                    <a:pt x="137534" y="289978"/>
                    <a:pt x="127161" y="288096"/>
                  </a:cubicBezTo>
                  <a:cubicBezTo>
                    <a:pt x="125278" y="283374"/>
                    <a:pt x="123395" y="278683"/>
                    <a:pt x="122438" y="273961"/>
                  </a:cubicBezTo>
                  <a:cubicBezTo>
                    <a:pt x="134694" y="269270"/>
                    <a:pt x="147877" y="264548"/>
                    <a:pt x="162016" y="258901"/>
                  </a:cubicBezTo>
                  <a:close/>
                  <a:moveTo>
                    <a:pt x="162016" y="0"/>
                  </a:moveTo>
                  <a:cubicBezTo>
                    <a:pt x="141300" y="0"/>
                    <a:pt x="122438" y="19782"/>
                    <a:pt x="108329" y="55551"/>
                  </a:cubicBezTo>
                  <a:cubicBezTo>
                    <a:pt x="105489" y="61199"/>
                    <a:pt x="104563" y="66847"/>
                    <a:pt x="101723" y="73451"/>
                  </a:cubicBezTo>
                  <a:cubicBezTo>
                    <a:pt x="97030" y="71568"/>
                    <a:pt x="94190" y="70612"/>
                    <a:pt x="89497" y="70612"/>
                  </a:cubicBezTo>
                  <a:cubicBezTo>
                    <a:pt x="88540" y="54625"/>
                    <a:pt x="75358" y="42373"/>
                    <a:pt x="58409" y="42373"/>
                  </a:cubicBezTo>
                  <a:cubicBezTo>
                    <a:pt x="41460" y="42373"/>
                    <a:pt x="28278" y="56508"/>
                    <a:pt x="28278" y="72495"/>
                  </a:cubicBezTo>
                  <a:cubicBezTo>
                    <a:pt x="19788" y="76260"/>
                    <a:pt x="14139" y="80981"/>
                    <a:pt x="10372" y="88512"/>
                  </a:cubicBezTo>
                  <a:cubicBezTo>
                    <a:pt x="29" y="107337"/>
                    <a:pt x="6606" y="132767"/>
                    <a:pt x="32044" y="161932"/>
                  </a:cubicBezTo>
                  <a:cubicBezTo>
                    <a:pt x="34854" y="166654"/>
                    <a:pt x="39577" y="172302"/>
                    <a:pt x="44300" y="176067"/>
                  </a:cubicBezTo>
                  <a:cubicBezTo>
                    <a:pt x="39577" y="180758"/>
                    <a:pt x="36737" y="185480"/>
                    <a:pt x="32044" y="190171"/>
                  </a:cubicBezTo>
                  <a:cubicBezTo>
                    <a:pt x="6606" y="220293"/>
                    <a:pt x="29" y="245723"/>
                    <a:pt x="10372" y="264548"/>
                  </a:cubicBezTo>
                  <a:cubicBezTo>
                    <a:pt x="18862" y="278683"/>
                    <a:pt x="34854" y="286213"/>
                    <a:pt x="60292" y="286213"/>
                  </a:cubicBezTo>
                  <a:cubicBezTo>
                    <a:pt x="67825" y="286213"/>
                    <a:pt x="76315" y="284331"/>
                    <a:pt x="85731" y="283374"/>
                  </a:cubicBezTo>
                  <a:lnTo>
                    <a:pt x="103606" y="279609"/>
                  </a:lnTo>
                  <a:cubicBezTo>
                    <a:pt x="104563" y="284331"/>
                    <a:pt x="105489" y="289978"/>
                    <a:pt x="108329" y="292787"/>
                  </a:cubicBezTo>
                  <a:cubicBezTo>
                    <a:pt x="101723" y="297509"/>
                    <a:pt x="97030" y="303156"/>
                    <a:pt x="95147" y="310687"/>
                  </a:cubicBezTo>
                  <a:cubicBezTo>
                    <a:pt x="93263" y="319144"/>
                    <a:pt x="94190" y="326704"/>
                    <a:pt x="98913" y="334234"/>
                  </a:cubicBezTo>
                  <a:cubicBezTo>
                    <a:pt x="104563" y="343647"/>
                    <a:pt x="114905" y="349295"/>
                    <a:pt x="126205" y="349295"/>
                  </a:cubicBezTo>
                  <a:cubicBezTo>
                    <a:pt x="130928" y="349295"/>
                    <a:pt x="136577" y="348339"/>
                    <a:pt x="141300" y="344573"/>
                  </a:cubicBezTo>
                  <a:cubicBezTo>
                    <a:pt x="147877" y="349295"/>
                    <a:pt x="155410" y="353060"/>
                    <a:pt x="163899" y="353060"/>
                  </a:cubicBezTo>
                  <a:cubicBezTo>
                    <a:pt x="184614" y="353060"/>
                    <a:pt x="203446" y="333278"/>
                    <a:pt x="217556" y="297509"/>
                  </a:cubicBezTo>
                  <a:cubicBezTo>
                    <a:pt x="220395" y="291861"/>
                    <a:pt x="221322" y="286213"/>
                    <a:pt x="223205" y="279609"/>
                  </a:cubicBezTo>
                  <a:cubicBezTo>
                    <a:pt x="229811" y="281492"/>
                    <a:pt x="236418" y="282448"/>
                    <a:pt x="242067" y="283374"/>
                  </a:cubicBezTo>
                  <a:cubicBezTo>
                    <a:pt x="251483" y="284331"/>
                    <a:pt x="259943" y="286213"/>
                    <a:pt x="268432" y="286213"/>
                  </a:cubicBezTo>
                  <a:cubicBezTo>
                    <a:pt x="291957" y="286213"/>
                    <a:pt x="309863" y="278683"/>
                    <a:pt x="317396" y="264548"/>
                  </a:cubicBezTo>
                  <a:cubicBezTo>
                    <a:pt x="328695" y="245723"/>
                    <a:pt x="321162" y="220293"/>
                    <a:pt x="296680" y="190171"/>
                  </a:cubicBezTo>
                  <a:cubicBezTo>
                    <a:pt x="292914" y="185480"/>
                    <a:pt x="288191" y="180758"/>
                    <a:pt x="283498" y="176067"/>
                  </a:cubicBezTo>
                  <a:cubicBezTo>
                    <a:pt x="287264" y="173228"/>
                    <a:pt x="289148" y="169463"/>
                    <a:pt x="292914" y="166654"/>
                  </a:cubicBezTo>
                  <a:cubicBezTo>
                    <a:pt x="297607" y="169463"/>
                    <a:pt x="302330" y="170419"/>
                    <a:pt x="306097" y="170419"/>
                  </a:cubicBezTo>
                  <a:cubicBezTo>
                    <a:pt x="316439" y="170419"/>
                    <a:pt x="326812" y="164771"/>
                    <a:pt x="333418" y="155358"/>
                  </a:cubicBezTo>
                  <a:cubicBezTo>
                    <a:pt x="336228" y="146872"/>
                    <a:pt x="337185" y="139341"/>
                    <a:pt x="335301" y="130885"/>
                  </a:cubicBezTo>
                  <a:cubicBezTo>
                    <a:pt x="332462" y="122398"/>
                    <a:pt x="327768" y="115794"/>
                    <a:pt x="321162" y="112029"/>
                  </a:cubicBezTo>
                  <a:cubicBezTo>
                    <a:pt x="322089" y="103572"/>
                    <a:pt x="320206" y="95086"/>
                    <a:pt x="316439" y="88512"/>
                  </a:cubicBezTo>
                  <a:cubicBezTo>
                    <a:pt x="308637" y="74288"/>
                    <a:pt x="291150" y="67594"/>
                    <a:pt x="266848" y="67594"/>
                  </a:cubicBezTo>
                  <a:cubicBezTo>
                    <a:pt x="258956" y="67594"/>
                    <a:pt x="250347" y="68281"/>
                    <a:pt x="241111" y="69686"/>
                  </a:cubicBezTo>
                  <a:cubicBezTo>
                    <a:pt x="235461" y="70612"/>
                    <a:pt x="228855" y="71568"/>
                    <a:pt x="222279" y="73451"/>
                  </a:cubicBezTo>
                  <a:cubicBezTo>
                    <a:pt x="219439" y="66847"/>
                    <a:pt x="218512" y="60273"/>
                    <a:pt x="216629" y="55551"/>
                  </a:cubicBezTo>
                  <a:cubicBezTo>
                    <a:pt x="203446" y="18826"/>
                    <a:pt x="183658" y="0"/>
                    <a:pt x="1620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0" name="Google Shape;13186;p74"/>
          <p:cNvGrpSpPr>
            <a:extLst>
              <a:ext uri="smNativeData">
                <pr:smNativeData xmlns:pr="smNativeData" xmlns="smNativeData" val="SMDATA_6_r2NKZxMAAAAlAAAAAQAAAA8BAAAAkAAAAEgAAACQAAAASAAAAAAAAAAAAAAAAAAAABcAAAAUAAAAAAAAAAAAAAD/fwAA/38AAAAAAAAJAAAABAAAAABAASAfAAAAVAAAAAAAAAAAAAAAAAAAAAAAAAAAAAAAAAAAAAAAAAAAAAAAAAAAAAAAAAAAAAAAAAAAAAAAAAAAAAAAAAAAAAAAAAAAAAAAAAAAAAAAAAAAAAAAAAAAACEAAAAYAAAAFAAAACsmAAAnEwAANygAAFMVAAAQAAAAJgAAAAgAAAD/////AAAAAA=="/>
              </a:ext>
            </a:extLst>
          </p:cNvGrpSpPr>
          <p:nvPr/>
        </p:nvGrpSpPr>
        <p:grpSpPr>
          <a:xfrm>
            <a:off x="6204585" y="3113405"/>
            <a:ext cx="332740" cy="353060"/>
            <a:chOff x="6204585" y="3113405"/>
            <a:chExt cx="332740" cy="353060"/>
          </a:xfrm>
        </p:grpSpPr>
        <p:sp>
          <p:nvSpPr>
            <p:cNvPr id="197" name="Google Shape;1318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yYAACcTAAA3KAAAUxUAAAAAAAAmAAAACAAAAP//////////"/>
                </a:ext>
              </a:extLst>
            </p:cNvSpPr>
            <p:nvPr/>
          </p:nvSpPr>
          <p:spPr>
            <a:xfrm>
              <a:off x="6204585" y="3113405"/>
              <a:ext cx="332740" cy="353060"/>
            </a:xfrm>
            <a:custGeom>
              <a:avLst/>
              <a:gdLst/>
              <a:ahLst/>
              <a:cxnLst/>
              <a:rect l="0" t="0" r="332740" b="353060"/>
              <a:pathLst>
                <a:path w="332740" h="353060">
                  <a:moveTo>
                    <a:pt x="166849" y="20708"/>
                  </a:moveTo>
                  <a:cubicBezTo>
                    <a:pt x="200775" y="20708"/>
                    <a:pt x="229047" y="48947"/>
                    <a:pt x="229047" y="83790"/>
                  </a:cubicBezTo>
                  <a:lnTo>
                    <a:pt x="229047" y="94159"/>
                  </a:lnTo>
                  <a:cubicBezTo>
                    <a:pt x="229047" y="99807"/>
                    <a:pt x="224350" y="104499"/>
                    <a:pt x="218695" y="104499"/>
                  </a:cubicBezTo>
                  <a:lnTo>
                    <a:pt x="177230" y="104499"/>
                  </a:lnTo>
                  <a:lnTo>
                    <a:pt x="177230" y="94159"/>
                  </a:lnTo>
                  <a:cubicBezTo>
                    <a:pt x="177230" y="88512"/>
                    <a:pt x="172503" y="83790"/>
                    <a:pt x="166849" y="83790"/>
                  </a:cubicBezTo>
                  <a:cubicBezTo>
                    <a:pt x="160267" y="83790"/>
                    <a:pt x="155540" y="88512"/>
                    <a:pt x="155540" y="94159"/>
                  </a:cubicBezTo>
                  <a:lnTo>
                    <a:pt x="155540" y="104499"/>
                  </a:lnTo>
                  <a:lnTo>
                    <a:pt x="115002" y="104499"/>
                  </a:lnTo>
                  <a:cubicBezTo>
                    <a:pt x="108420" y="104499"/>
                    <a:pt x="103693" y="99807"/>
                    <a:pt x="103693" y="94159"/>
                  </a:cubicBezTo>
                  <a:lnTo>
                    <a:pt x="103693" y="83790"/>
                  </a:lnTo>
                  <a:cubicBezTo>
                    <a:pt x="103693" y="48947"/>
                    <a:pt x="131965" y="20708"/>
                    <a:pt x="166849" y="20708"/>
                  </a:cubicBezTo>
                  <a:close/>
                  <a:moveTo>
                    <a:pt x="248852" y="85673"/>
                  </a:moveTo>
                  <a:cubicBezTo>
                    <a:pt x="261118" y="89438"/>
                    <a:pt x="270542" y="100733"/>
                    <a:pt x="270542" y="114868"/>
                  </a:cubicBezTo>
                  <a:lnTo>
                    <a:pt x="270542" y="260783"/>
                  </a:lnTo>
                  <a:cubicBezTo>
                    <a:pt x="270542" y="278683"/>
                    <a:pt x="256391" y="291861"/>
                    <a:pt x="239428" y="291861"/>
                  </a:cubicBezTo>
                  <a:lnTo>
                    <a:pt x="177230" y="291861"/>
                  </a:lnTo>
                  <a:lnTo>
                    <a:pt x="177230" y="218410"/>
                  </a:lnTo>
                  <a:cubicBezTo>
                    <a:pt x="177230" y="212762"/>
                    <a:pt x="172503" y="208071"/>
                    <a:pt x="166849" y="208071"/>
                  </a:cubicBezTo>
                  <a:cubicBezTo>
                    <a:pt x="160267" y="208071"/>
                    <a:pt x="155540" y="212762"/>
                    <a:pt x="155540" y="218410"/>
                  </a:cubicBezTo>
                  <a:lnTo>
                    <a:pt x="155540" y="291861"/>
                  </a:lnTo>
                  <a:lnTo>
                    <a:pt x="93342" y="291861"/>
                  </a:lnTo>
                  <a:cubicBezTo>
                    <a:pt x="75421" y="291861"/>
                    <a:pt x="63185" y="277727"/>
                    <a:pt x="63185" y="260783"/>
                  </a:cubicBezTo>
                  <a:lnTo>
                    <a:pt x="63185" y="114868"/>
                  </a:lnTo>
                  <a:cubicBezTo>
                    <a:pt x="63185" y="102616"/>
                    <a:pt x="70724" y="90394"/>
                    <a:pt x="83918" y="85673"/>
                  </a:cubicBezTo>
                  <a:lnTo>
                    <a:pt x="83918" y="94159"/>
                  </a:lnTo>
                  <a:cubicBezTo>
                    <a:pt x="83918" y="112029"/>
                    <a:pt x="98039" y="124281"/>
                    <a:pt x="115002" y="124281"/>
                  </a:cubicBezTo>
                  <a:lnTo>
                    <a:pt x="218695" y="124281"/>
                  </a:lnTo>
                  <a:cubicBezTo>
                    <a:pt x="235658" y="124281"/>
                    <a:pt x="248852" y="110146"/>
                    <a:pt x="248852" y="94159"/>
                  </a:cubicBezTo>
                  <a:lnTo>
                    <a:pt x="248852" y="85673"/>
                  </a:lnTo>
                  <a:close/>
                  <a:moveTo>
                    <a:pt x="238501" y="20708"/>
                  </a:moveTo>
                  <a:cubicBezTo>
                    <a:pt x="279009" y="20708"/>
                    <a:pt x="312007" y="53669"/>
                    <a:pt x="312007" y="94159"/>
                  </a:cubicBezTo>
                  <a:lnTo>
                    <a:pt x="312007" y="260783"/>
                  </a:lnTo>
                  <a:lnTo>
                    <a:pt x="311050" y="260783"/>
                  </a:lnTo>
                  <a:cubicBezTo>
                    <a:pt x="311050" y="301274"/>
                    <a:pt x="278081" y="334204"/>
                    <a:pt x="238501" y="334204"/>
                  </a:cubicBezTo>
                  <a:lnTo>
                    <a:pt x="93342" y="334204"/>
                  </a:lnTo>
                  <a:cubicBezTo>
                    <a:pt x="53761" y="334204"/>
                    <a:pt x="20763" y="301274"/>
                    <a:pt x="20763" y="260783"/>
                  </a:cubicBezTo>
                  <a:lnTo>
                    <a:pt x="20763" y="94159"/>
                  </a:lnTo>
                  <a:cubicBezTo>
                    <a:pt x="20763" y="53669"/>
                    <a:pt x="53761" y="20708"/>
                    <a:pt x="93342" y="20708"/>
                  </a:cubicBezTo>
                  <a:lnTo>
                    <a:pt x="111232" y="20708"/>
                  </a:lnTo>
                  <a:cubicBezTo>
                    <a:pt x="98039" y="32004"/>
                    <a:pt x="89572" y="47065"/>
                    <a:pt x="85803" y="63082"/>
                  </a:cubicBezTo>
                  <a:cubicBezTo>
                    <a:pt x="60343" y="66847"/>
                    <a:pt x="41495" y="89438"/>
                    <a:pt x="41495" y="114868"/>
                  </a:cubicBezTo>
                  <a:lnTo>
                    <a:pt x="41495" y="260783"/>
                  </a:lnTo>
                  <a:cubicBezTo>
                    <a:pt x="41495" y="289022"/>
                    <a:pt x="65070" y="312569"/>
                    <a:pt x="93342" y="312569"/>
                  </a:cubicBezTo>
                  <a:lnTo>
                    <a:pt x="238501" y="312569"/>
                  </a:lnTo>
                  <a:cubicBezTo>
                    <a:pt x="266772" y="312569"/>
                    <a:pt x="290317" y="289022"/>
                    <a:pt x="290317" y="260783"/>
                  </a:cubicBezTo>
                  <a:lnTo>
                    <a:pt x="290317" y="114868"/>
                  </a:lnTo>
                  <a:cubicBezTo>
                    <a:pt x="290317" y="89438"/>
                    <a:pt x="271469" y="66847"/>
                    <a:pt x="246967" y="63082"/>
                  </a:cubicBezTo>
                  <a:cubicBezTo>
                    <a:pt x="242270" y="47065"/>
                    <a:pt x="233774" y="32004"/>
                    <a:pt x="220580" y="20708"/>
                  </a:cubicBezTo>
                  <a:close/>
                  <a:moveTo>
                    <a:pt x="93342" y="0"/>
                  </a:moveTo>
                  <a:cubicBezTo>
                    <a:pt x="41495" y="0"/>
                    <a:pt x="30" y="42373"/>
                    <a:pt x="30" y="93203"/>
                  </a:cubicBezTo>
                  <a:lnTo>
                    <a:pt x="30" y="259827"/>
                  </a:lnTo>
                  <a:cubicBezTo>
                    <a:pt x="30" y="311613"/>
                    <a:pt x="42423" y="353030"/>
                    <a:pt x="93342" y="353030"/>
                  </a:cubicBezTo>
                  <a:lnTo>
                    <a:pt x="238501" y="353030"/>
                  </a:lnTo>
                  <a:cubicBezTo>
                    <a:pt x="290317" y="353030"/>
                    <a:pt x="331813" y="310687"/>
                    <a:pt x="331813" y="259827"/>
                  </a:cubicBezTo>
                  <a:lnTo>
                    <a:pt x="331813" y="93203"/>
                  </a:lnTo>
                  <a:cubicBezTo>
                    <a:pt x="332740" y="42373"/>
                    <a:pt x="290317" y="0"/>
                    <a:pt x="23850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6" name="Google Shape;1318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CYAAGoTAAByJwAAqxMAAAAAAAAmAAAACAAAAP//////////"/>
                </a:ext>
              </a:extLst>
            </p:cNvSpPr>
            <p:nvPr/>
          </p:nvSpPr>
          <p:spPr>
            <a:xfrm>
              <a:off x="6329680" y="3155950"/>
              <a:ext cx="82550" cy="41275"/>
            </a:xfrm>
            <a:custGeom>
              <a:avLst/>
              <a:gdLst/>
              <a:ahLst/>
              <a:cxnLst/>
              <a:rect l="0" t="0" r="82550" b="41275"/>
              <a:pathLst>
                <a:path w="82550" h="41275">
                  <a:moveTo>
                    <a:pt x="41757" y="29"/>
                  </a:moveTo>
                  <a:cubicBezTo>
                    <a:pt x="23753" y="29"/>
                    <a:pt x="8550" y="10318"/>
                    <a:pt x="1927" y="27179"/>
                  </a:cubicBezTo>
                  <a:cubicBezTo>
                    <a:pt x="30" y="32799"/>
                    <a:pt x="1927" y="38449"/>
                    <a:pt x="8550" y="39371"/>
                  </a:cubicBezTo>
                  <a:cubicBezTo>
                    <a:pt x="9935" y="40055"/>
                    <a:pt x="11290" y="40353"/>
                    <a:pt x="12584" y="40353"/>
                  </a:cubicBezTo>
                  <a:cubicBezTo>
                    <a:pt x="16709" y="40353"/>
                    <a:pt x="20171" y="37319"/>
                    <a:pt x="20893" y="33751"/>
                  </a:cubicBezTo>
                  <a:cubicBezTo>
                    <a:pt x="23753" y="25306"/>
                    <a:pt x="32273" y="19685"/>
                    <a:pt x="41757" y="19685"/>
                  </a:cubicBezTo>
                  <a:cubicBezTo>
                    <a:pt x="49343" y="19685"/>
                    <a:pt x="57893" y="25306"/>
                    <a:pt x="61687" y="33751"/>
                  </a:cubicBezTo>
                  <a:cubicBezTo>
                    <a:pt x="62620" y="38449"/>
                    <a:pt x="67377" y="41245"/>
                    <a:pt x="71170" y="41245"/>
                  </a:cubicBezTo>
                  <a:cubicBezTo>
                    <a:pt x="72103" y="41245"/>
                    <a:pt x="73067" y="41245"/>
                    <a:pt x="74963" y="39371"/>
                  </a:cubicBezTo>
                  <a:cubicBezTo>
                    <a:pt x="80653" y="37498"/>
                    <a:pt x="82550" y="31878"/>
                    <a:pt x="80653" y="27179"/>
                  </a:cubicBezTo>
                  <a:cubicBezTo>
                    <a:pt x="74963" y="10318"/>
                    <a:pt x="58827" y="29"/>
                    <a:pt x="4175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5" name="Google Shape;1318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iYAAA0UAACzJwAALRQAAAAAAAAmAAAACAAAAP//////////"/>
                </a:ext>
              </a:extLst>
            </p:cNvSpPr>
            <p:nvPr/>
          </p:nvSpPr>
          <p:spPr>
            <a:xfrm>
              <a:off x="6287770" y="3259455"/>
              <a:ext cx="165735" cy="20320"/>
            </a:xfrm>
            <a:custGeom>
              <a:avLst/>
              <a:gdLst/>
              <a:ahLst/>
              <a:cxnLst/>
              <a:rect l="0" t="0" r="165735" b="20320"/>
              <a:pathLst>
                <a:path w="165735" h="20320">
                  <a:moveTo>
                    <a:pt x="10369" y="0"/>
                  </a:moveTo>
                  <a:cubicBezTo>
                    <a:pt x="4721" y="0"/>
                    <a:pt x="0" y="4626"/>
                    <a:pt x="0" y="10160"/>
                  </a:cubicBezTo>
                  <a:cubicBezTo>
                    <a:pt x="0" y="15694"/>
                    <a:pt x="4721" y="20291"/>
                    <a:pt x="10369" y="20291"/>
                  </a:cubicBezTo>
                  <a:lnTo>
                    <a:pt x="155365" y="20291"/>
                  </a:lnTo>
                  <a:cubicBezTo>
                    <a:pt x="161013" y="20291"/>
                    <a:pt x="165705" y="15694"/>
                    <a:pt x="165705" y="10160"/>
                  </a:cubicBezTo>
                  <a:cubicBezTo>
                    <a:pt x="165705" y="4626"/>
                    <a:pt x="161013" y="0"/>
                    <a:pt x="15536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4" name="Google Shape;1319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yYAAHAUAAABJwAAkhQAAAAAAAAmAAAACAAAAP//////////"/>
                </a:ext>
              </a:extLst>
            </p:cNvSpPr>
            <p:nvPr/>
          </p:nvSpPr>
          <p:spPr>
            <a:xfrm>
              <a:off x="6288405" y="3322320"/>
              <a:ext cx="52070" cy="21590"/>
            </a:xfrm>
            <a:custGeom>
              <a:avLst/>
              <a:gdLst/>
              <a:ahLst/>
              <a:cxnLst/>
              <a:rect l="0" t="0" r="52070" b="21590"/>
              <a:pathLst>
                <a:path w="52070" h="21590">
                  <a:moveTo>
                    <a:pt x="10420" y="0"/>
                  </a:moveTo>
                  <a:cubicBezTo>
                    <a:pt x="4745" y="0"/>
                    <a:pt x="30" y="4705"/>
                    <a:pt x="30" y="11257"/>
                  </a:cubicBezTo>
                  <a:cubicBezTo>
                    <a:pt x="30" y="16885"/>
                    <a:pt x="4745" y="21590"/>
                    <a:pt x="10420" y="21590"/>
                  </a:cubicBezTo>
                  <a:lnTo>
                    <a:pt x="41650" y="21590"/>
                  </a:lnTo>
                  <a:cubicBezTo>
                    <a:pt x="47325" y="21590"/>
                    <a:pt x="52040" y="16885"/>
                    <a:pt x="52040" y="11257"/>
                  </a:cubicBezTo>
                  <a:cubicBezTo>
                    <a:pt x="51109" y="4705"/>
                    <a:pt x="46365" y="0"/>
                    <a:pt x="416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3" name="Google Shape;1319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iYAALEUAADwJgAA0xQAAAAAAAAmAAAACAAAAP//////////"/>
                </a:ext>
              </a:extLst>
            </p:cNvSpPr>
            <p:nvPr/>
          </p:nvSpPr>
          <p:spPr>
            <a:xfrm>
              <a:off x="6287770" y="3363595"/>
              <a:ext cx="41910" cy="21590"/>
            </a:xfrm>
            <a:custGeom>
              <a:avLst/>
              <a:gdLst/>
              <a:ahLst/>
              <a:cxnLst/>
              <a:rect l="0" t="0" r="41910" b="21590"/>
              <a:pathLst>
                <a:path w="41910" h="21590">
                  <a:moveTo>
                    <a:pt x="10256" y="0"/>
                  </a:moveTo>
                  <a:cubicBezTo>
                    <a:pt x="4670" y="0"/>
                    <a:pt x="0" y="4705"/>
                    <a:pt x="0" y="10333"/>
                  </a:cubicBezTo>
                  <a:cubicBezTo>
                    <a:pt x="0" y="16885"/>
                    <a:pt x="4670" y="21590"/>
                    <a:pt x="10256" y="21590"/>
                  </a:cubicBezTo>
                  <a:lnTo>
                    <a:pt x="31654" y="21590"/>
                  </a:lnTo>
                  <a:cubicBezTo>
                    <a:pt x="37240" y="21590"/>
                    <a:pt x="41910" y="16885"/>
                    <a:pt x="41910" y="10333"/>
                  </a:cubicBezTo>
                  <a:cubicBezTo>
                    <a:pt x="41910" y="4705"/>
                    <a:pt x="37240" y="0"/>
                    <a:pt x="316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2" name="Google Shape;1319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ScAAHAUAACzJwAAkhQAAAAAAAAmAAAACAAAAP//////////"/>
                </a:ext>
              </a:extLst>
            </p:cNvSpPr>
            <p:nvPr/>
          </p:nvSpPr>
          <p:spPr>
            <a:xfrm>
              <a:off x="6401435" y="3322320"/>
              <a:ext cx="52070" cy="21590"/>
            </a:xfrm>
            <a:custGeom>
              <a:avLst/>
              <a:gdLst/>
              <a:ahLst/>
              <a:cxnLst/>
              <a:rect l="0" t="0" r="52070" b="21590"/>
              <a:pathLst>
                <a:path w="52070" h="21590">
                  <a:moveTo>
                    <a:pt x="11351" y="0"/>
                  </a:moveTo>
                  <a:cubicBezTo>
                    <a:pt x="4745" y="0"/>
                    <a:pt x="0" y="4705"/>
                    <a:pt x="0" y="11257"/>
                  </a:cubicBezTo>
                  <a:cubicBezTo>
                    <a:pt x="0" y="16885"/>
                    <a:pt x="4745" y="21590"/>
                    <a:pt x="11351" y="21590"/>
                  </a:cubicBezTo>
                  <a:lnTo>
                    <a:pt x="41650" y="21590"/>
                  </a:lnTo>
                  <a:cubicBezTo>
                    <a:pt x="47325" y="21590"/>
                    <a:pt x="52040" y="16885"/>
                    <a:pt x="52040" y="11257"/>
                  </a:cubicBezTo>
                  <a:cubicBezTo>
                    <a:pt x="52040" y="4705"/>
                    <a:pt x="47325" y="0"/>
                    <a:pt x="416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1" name="Google Shape;1319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CcAALEUAACzJwAA0xQAAAAAAAAmAAAACAAAAP//////////"/>
                </a:ext>
              </a:extLst>
            </p:cNvSpPr>
            <p:nvPr/>
          </p:nvSpPr>
          <p:spPr>
            <a:xfrm>
              <a:off x="6410960" y="3363595"/>
              <a:ext cx="42545" cy="21590"/>
            </a:xfrm>
            <a:custGeom>
              <a:avLst/>
              <a:gdLst/>
              <a:ahLst/>
              <a:cxnLst/>
              <a:rect l="0" t="0" r="42545" b="21590"/>
              <a:pathLst>
                <a:path w="42545" h="21590">
                  <a:moveTo>
                    <a:pt x="10403" y="0"/>
                  </a:moveTo>
                  <a:cubicBezTo>
                    <a:pt x="4737" y="0"/>
                    <a:pt x="0" y="4705"/>
                    <a:pt x="0" y="10333"/>
                  </a:cubicBezTo>
                  <a:cubicBezTo>
                    <a:pt x="0" y="16885"/>
                    <a:pt x="4737" y="21590"/>
                    <a:pt x="10403" y="21590"/>
                  </a:cubicBezTo>
                  <a:lnTo>
                    <a:pt x="32141" y="21590"/>
                  </a:lnTo>
                  <a:cubicBezTo>
                    <a:pt x="37807" y="21590"/>
                    <a:pt x="42515" y="16885"/>
                    <a:pt x="42515" y="10333"/>
                  </a:cubicBezTo>
                  <a:cubicBezTo>
                    <a:pt x="42515" y="4705"/>
                    <a:pt x="37807" y="0"/>
                    <a:pt x="321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8" name="Google Shape;13194;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smAADeFQAARygAAAoYAAAQAAAAJgAAAAgAAAD/////AAAAAA=="/>
              </a:ext>
            </a:extLst>
          </p:cNvGrpSpPr>
          <p:nvPr/>
        </p:nvGrpSpPr>
        <p:grpSpPr>
          <a:xfrm>
            <a:off x="6194425" y="3554730"/>
            <a:ext cx="353060" cy="353060"/>
            <a:chOff x="6194425" y="3554730"/>
            <a:chExt cx="353060" cy="353060"/>
          </a:xfrm>
        </p:grpSpPr>
        <p:sp>
          <p:nvSpPr>
            <p:cNvPr id="200" name="Google Shape;1319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SYAAKYWAACqJwAAaBcAAAAAAAAmAAAACAAAAP//////////"/>
                </a:ext>
              </a:extLst>
            </p:cNvSpPr>
            <p:nvPr/>
          </p:nvSpPr>
          <p:spPr>
            <a:xfrm>
              <a:off x="6299835" y="3681730"/>
              <a:ext cx="147955" cy="123190"/>
            </a:xfrm>
            <a:custGeom>
              <a:avLst/>
              <a:gdLst/>
              <a:ahLst/>
              <a:cxnLst/>
              <a:rect l="0" t="0" r="147955" b="123190"/>
              <a:pathLst>
                <a:path w="147955" h="123190">
                  <a:moveTo>
                    <a:pt x="101777" y="19756"/>
                  </a:moveTo>
                  <a:cubicBezTo>
                    <a:pt x="114039" y="19756"/>
                    <a:pt x="123460" y="29156"/>
                    <a:pt x="123460" y="41392"/>
                  </a:cubicBezTo>
                  <a:cubicBezTo>
                    <a:pt x="123460" y="57357"/>
                    <a:pt x="106502" y="70518"/>
                    <a:pt x="81050" y="90274"/>
                  </a:cubicBezTo>
                  <a:cubicBezTo>
                    <a:pt x="77282" y="93079"/>
                    <a:pt x="74470" y="94959"/>
                    <a:pt x="71629" y="98749"/>
                  </a:cubicBezTo>
                  <a:cubicBezTo>
                    <a:pt x="67861" y="95914"/>
                    <a:pt x="64092" y="94034"/>
                    <a:pt x="62208" y="90274"/>
                  </a:cubicBezTo>
                  <a:cubicBezTo>
                    <a:pt x="35829" y="70518"/>
                    <a:pt x="19799" y="56432"/>
                    <a:pt x="19799" y="41392"/>
                  </a:cubicBezTo>
                  <a:cubicBezTo>
                    <a:pt x="19799" y="28231"/>
                    <a:pt x="29220" y="19756"/>
                    <a:pt x="40525" y="19756"/>
                  </a:cubicBezTo>
                  <a:cubicBezTo>
                    <a:pt x="55628" y="19756"/>
                    <a:pt x="62208" y="36676"/>
                    <a:pt x="62208" y="37631"/>
                  </a:cubicBezTo>
                  <a:cubicBezTo>
                    <a:pt x="63165" y="42317"/>
                    <a:pt x="66934" y="44197"/>
                    <a:pt x="71629" y="44197"/>
                  </a:cubicBezTo>
                  <a:cubicBezTo>
                    <a:pt x="76355" y="44197"/>
                    <a:pt x="79166" y="40437"/>
                    <a:pt x="81050" y="37631"/>
                  </a:cubicBezTo>
                  <a:cubicBezTo>
                    <a:pt x="81050" y="36676"/>
                    <a:pt x="86703" y="19756"/>
                    <a:pt x="101777" y="19756"/>
                  </a:cubicBezTo>
                  <a:close/>
                  <a:moveTo>
                    <a:pt x="40525" y="30"/>
                  </a:moveTo>
                  <a:cubicBezTo>
                    <a:pt x="16987" y="30"/>
                    <a:pt x="29" y="18831"/>
                    <a:pt x="29" y="42317"/>
                  </a:cubicBezTo>
                  <a:cubicBezTo>
                    <a:pt x="29" y="67713"/>
                    <a:pt x="20756" y="84633"/>
                    <a:pt x="49976" y="108149"/>
                  </a:cubicBezTo>
                  <a:cubicBezTo>
                    <a:pt x="54671" y="111910"/>
                    <a:pt x="61281" y="116595"/>
                    <a:pt x="66934" y="121310"/>
                  </a:cubicBezTo>
                  <a:cubicBezTo>
                    <a:pt x="68818" y="122235"/>
                    <a:pt x="71629" y="123190"/>
                    <a:pt x="73513" y="123190"/>
                  </a:cubicBezTo>
                  <a:cubicBezTo>
                    <a:pt x="76355" y="123190"/>
                    <a:pt x="78239" y="122235"/>
                    <a:pt x="81050" y="121310"/>
                  </a:cubicBezTo>
                  <a:cubicBezTo>
                    <a:pt x="86703" y="116595"/>
                    <a:pt x="91428" y="110955"/>
                    <a:pt x="97081" y="108149"/>
                  </a:cubicBezTo>
                  <a:cubicBezTo>
                    <a:pt x="127228" y="84633"/>
                    <a:pt x="147955" y="67713"/>
                    <a:pt x="147955" y="42317"/>
                  </a:cubicBezTo>
                  <a:cubicBezTo>
                    <a:pt x="144186" y="17876"/>
                    <a:pt x="125344" y="30"/>
                    <a:pt x="101777" y="30"/>
                  </a:cubicBezTo>
                  <a:cubicBezTo>
                    <a:pt x="90471" y="30"/>
                    <a:pt x="78239" y="4715"/>
                    <a:pt x="71629" y="15070"/>
                  </a:cubicBezTo>
                  <a:cubicBezTo>
                    <a:pt x="63165" y="5670"/>
                    <a:pt x="52787" y="30"/>
                    <a:pt x="4052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9" name="Google Shape;1319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yYAAN4VAABHKAAAChgAAAAAAAAmAAAACAAAAP//////////"/>
                </a:ext>
              </a:extLst>
            </p:cNvSpPr>
            <p:nvPr/>
          </p:nvSpPr>
          <p:spPr>
            <a:xfrm>
              <a:off x="6194425" y="3554730"/>
              <a:ext cx="353060" cy="353060"/>
            </a:xfrm>
            <a:custGeom>
              <a:avLst/>
              <a:gdLst/>
              <a:ahLst/>
              <a:cxnLst/>
              <a:rect l="0" t="0" r="353060" b="353060"/>
              <a:pathLst>
                <a:path w="353060" h="353060">
                  <a:moveTo>
                    <a:pt x="219366" y="21665"/>
                  </a:moveTo>
                  <a:cubicBezTo>
                    <a:pt x="225014" y="21665"/>
                    <a:pt x="229706" y="26356"/>
                    <a:pt x="229706" y="32960"/>
                  </a:cubicBezTo>
                  <a:lnTo>
                    <a:pt x="229706" y="114868"/>
                  </a:lnTo>
                  <a:cubicBezTo>
                    <a:pt x="229706" y="120516"/>
                    <a:pt x="234427" y="126163"/>
                    <a:pt x="240075" y="126163"/>
                  </a:cubicBezTo>
                  <a:lnTo>
                    <a:pt x="322909" y="126163"/>
                  </a:lnTo>
                  <a:cubicBezTo>
                    <a:pt x="328556" y="126163"/>
                    <a:pt x="333278" y="130885"/>
                    <a:pt x="333278" y="136532"/>
                  </a:cubicBezTo>
                  <a:lnTo>
                    <a:pt x="333278" y="218410"/>
                  </a:lnTo>
                  <a:cubicBezTo>
                    <a:pt x="333278" y="225014"/>
                    <a:pt x="328556" y="229736"/>
                    <a:pt x="322909" y="229736"/>
                  </a:cubicBezTo>
                  <a:lnTo>
                    <a:pt x="240075" y="229736"/>
                  </a:lnTo>
                  <a:cubicBezTo>
                    <a:pt x="234427" y="229736"/>
                    <a:pt x="229706" y="234427"/>
                    <a:pt x="229706" y="240075"/>
                  </a:cubicBezTo>
                  <a:lnTo>
                    <a:pt x="229706" y="321982"/>
                  </a:lnTo>
                  <a:cubicBezTo>
                    <a:pt x="229706" y="328586"/>
                    <a:pt x="225014" y="333278"/>
                    <a:pt x="219366" y="333278"/>
                  </a:cubicBezTo>
                  <a:lnTo>
                    <a:pt x="136503" y="333278"/>
                  </a:lnTo>
                  <a:cubicBezTo>
                    <a:pt x="130855" y="333278"/>
                    <a:pt x="126163" y="328586"/>
                    <a:pt x="126163" y="321982"/>
                  </a:cubicBezTo>
                  <a:lnTo>
                    <a:pt x="126163" y="240075"/>
                  </a:lnTo>
                  <a:cubicBezTo>
                    <a:pt x="126163" y="234427"/>
                    <a:pt x="121442" y="229736"/>
                    <a:pt x="115794" y="229736"/>
                  </a:cubicBezTo>
                  <a:lnTo>
                    <a:pt x="32960" y="229736"/>
                  </a:lnTo>
                  <a:cubicBezTo>
                    <a:pt x="27312" y="229736"/>
                    <a:pt x="22591" y="225014"/>
                    <a:pt x="22591" y="218410"/>
                  </a:cubicBezTo>
                  <a:lnTo>
                    <a:pt x="22591" y="136532"/>
                  </a:lnTo>
                  <a:cubicBezTo>
                    <a:pt x="22591" y="130885"/>
                    <a:pt x="27312" y="126163"/>
                    <a:pt x="32960" y="126163"/>
                  </a:cubicBezTo>
                  <a:lnTo>
                    <a:pt x="115794" y="126163"/>
                  </a:lnTo>
                  <a:cubicBezTo>
                    <a:pt x="121442" y="126163"/>
                    <a:pt x="126163" y="120516"/>
                    <a:pt x="126163" y="114868"/>
                  </a:cubicBezTo>
                  <a:lnTo>
                    <a:pt x="126163" y="32960"/>
                  </a:lnTo>
                  <a:cubicBezTo>
                    <a:pt x="126163" y="26356"/>
                    <a:pt x="130855" y="21665"/>
                    <a:pt x="136503" y="21665"/>
                  </a:cubicBezTo>
                  <a:close/>
                  <a:moveTo>
                    <a:pt x="135576" y="0"/>
                  </a:moveTo>
                  <a:cubicBezTo>
                    <a:pt x="117677" y="0"/>
                    <a:pt x="103572" y="14134"/>
                    <a:pt x="103572" y="32034"/>
                  </a:cubicBezTo>
                  <a:lnTo>
                    <a:pt x="103572" y="103572"/>
                  </a:lnTo>
                  <a:lnTo>
                    <a:pt x="32004" y="103572"/>
                  </a:lnTo>
                  <a:cubicBezTo>
                    <a:pt x="14134" y="103572"/>
                    <a:pt x="0" y="117677"/>
                    <a:pt x="0" y="135576"/>
                  </a:cubicBezTo>
                  <a:lnTo>
                    <a:pt x="0" y="217484"/>
                  </a:lnTo>
                  <a:cubicBezTo>
                    <a:pt x="0" y="235383"/>
                    <a:pt x="14134" y="249488"/>
                    <a:pt x="32004" y="249488"/>
                  </a:cubicBezTo>
                  <a:lnTo>
                    <a:pt x="103572" y="249488"/>
                  </a:lnTo>
                  <a:lnTo>
                    <a:pt x="103572" y="321026"/>
                  </a:lnTo>
                  <a:cubicBezTo>
                    <a:pt x="103572" y="338926"/>
                    <a:pt x="117677" y="353060"/>
                    <a:pt x="135576" y="353060"/>
                  </a:cubicBezTo>
                  <a:lnTo>
                    <a:pt x="218410" y="353060"/>
                  </a:lnTo>
                  <a:cubicBezTo>
                    <a:pt x="235353" y="353060"/>
                    <a:pt x="249488" y="338926"/>
                    <a:pt x="249488" y="321026"/>
                  </a:cubicBezTo>
                  <a:lnTo>
                    <a:pt x="249488" y="249488"/>
                  </a:lnTo>
                  <a:lnTo>
                    <a:pt x="321026" y="249488"/>
                  </a:lnTo>
                  <a:cubicBezTo>
                    <a:pt x="338926" y="249488"/>
                    <a:pt x="353060" y="235383"/>
                    <a:pt x="353060" y="217484"/>
                  </a:cubicBezTo>
                  <a:lnTo>
                    <a:pt x="353060" y="135576"/>
                  </a:lnTo>
                  <a:cubicBezTo>
                    <a:pt x="353060" y="117677"/>
                    <a:pt x="338926" y="103572"/>
                    <a:pt x="321026" y="103572"/>
                  </a:cubicBezTo>
                  <a:lnTo>
                    <a:pt x="249488" y="103572"/>
                  </a:lnTo>
                  <a:lnTo>
                    <a:pt x="249488" y="32034"/>
                  </a:lnTo>
                  <a:cubicBezTo>
                    <a:pt x="249488" y="14134"/>
                    <a:pt x="235353" y="0"/>
                    <a:pt x="21841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1" name="Google Shape;13197;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8xAAAoEwAATzMAAFIVAAAQAAAAJgAAAAgAAAD/////AAAAAA=="/>
              </a:ext>
            </a:extLst>
          </p:cNvGrpSpPr>
          <p:nvPr/>
        </p:nvGrpSpPr>
        <p:grpSpPr>
          <a:xfrm>
            <a:off x="7985125" y="3114040"/>
            <a:ext cx="355600" cy="351790"/>
            <a:chOff x="7985125" y="3114040"/>
            <a:chExt cx="355600" cy="351790"/>
          </a:xfrm>
        </p:grpSpPr>
        <p:sp>
          <p:nvSpPr>
            <p:cNvPr id="204" name="Google Shape;1319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zEAACgTAABPMwAAUhUAAAAAAAAmAAAACAAAAP//////////"/>
                </a:ext>
              </a:extLst>
            </p:cNvSpPr>
            <p:nvPr/>
          </p:nvSpPr>
          <p:spPr>
            <a:xfrm>
              <a:off x="7985125" y="3114040"/>
              <a:ext cx="355600" cy="351790"/>
            </a:xfrm>
            <a:custGeom>
              <a:avLst/>
              <a:gdLst/>
              <a:ahLst/>
              <a:cxnLst/>
              <a:rect l="0" t="0" r="355600" b="351790"/>
              <a:pathLst>
                <a:path w="355600" h="351790">
                  <a:moveTo>
                    <a:pt x="218725" y="19808"/>
                  </a:moveTo>
                  <a:cubicBezTo>
                    <a:pt x="221210" y="19808"/>
                    <a:pt x="223784" y="20047"/>
                    <a:pt x="226389" y="20465"/>
                  </a:cubicBezTo>
                  <a:cubicBezTo>
                    <a:pt x="233933" y="23303"/>
                    <a:pt x="240519" y="27994"/>
                    <a:pt x="245250" y="33640"/>
                  </a:cubicBezTo>
                  <a:cubicBezTo>
                    <a:pt x="236747" y="35523"/>
                    <a:pt x="229203" y="40243"/>
                    <a:pt x="223545" y="46816"/>
                  </a:cubicBezTo>
                  <a:cubicBezTo>
                    <a:pt x="219773" y="49654"/>
                    <a:pt x="219773" y="57183"/>
                    <a:pt x="223545" y="59991"/>
                  </a:cubicBezTo>
                  <a:cubicBezTo>
                    <a:pt x="225431" y="61873"/>
                    <a:pt x="228035" y="62829"/>
                    <a:pt x="230610" y="62829"/>
                  </a:cubicBezTo>
                  <a:cubicBezTo>
                    <a:pt x="233215" y="62829"/>
                    <a:pt x="235819" y="61873"/>
                    <a:pt x="237705" y="59991"/>
                  </a:cubicBezTo>
                  <a:cubicBezTo>
                    <a:pt x="243364" y="54344"/>
                    <a:pt x="251836" y="50580"/>
                    <a:pt x="260338" y="50580"/>
                  </a:cubicBezTo>
                  <a:cubicBezTo>
                    <a:pt x="268811" y="50580"/>
                    <a:pt x="276355" y="54344"/>
                    <a:pt x="282971" y="59991"/>
                  </a:cubicBezTo>
                  <a:cubicBezTo>
                    <a:pt x="292402" y="70358"/>
                    <a:pt x="294288" y="82577"/>
                    <a:pt x="289587" y="94826"/>
                  </a:cubicBezTo>
                  <a:cubicBezTo>
                    <a:pt x="281085" y="96709"/>
                    <a:pt x="273541" y="101429"/>
                    <a:pt x="265996" y="107076"/>
                  </a:cubicBezTo>
                  <a:cubicBezTo>
                    <a:pt x="262224" y="110840"/>
                    <a:pt x="262224" y="118369"/>
                    <a:pt x="265996" y="121177"/>
                  </a:cubicBezTo>
                  <a:cubicBezTo>
                    <a:pt x="267883" y="123059"/>
                    <a:pt x="270487" y="124015"/>
                    <a:pt x="273062" y="124015"/>
                  </a:cubicBezTo>
                  <a:cubicBezTo>
                    <a:pt x="275666" y="124015"/>
                    <a:pt x="278241" y="123059"/>
                    <a:pt x="280157" y="121177"/>
                  </a:cubicBezTo>
                  <a:cubicBezTo>
                    <a:pt x="285815" y="115531"/>
                    <a:pt x="294288" y="111766"/>
                    <a:pt x="302790" y="111766"/>
                  </a:cubicBezTo>
                  <a:cubicBezTo>
                    <a:pt x="311262" y="111766"/>
                    <a:pt x="318807" y="115531"/>
                    <a:pt x="325423" y="121177"/>
                  </a:cubicBezTo>
                  <a:cubicBezTo>
                    <a:pt x="331081" y="127780"/>
                    <a:pt x="334853" y="135308"/>
                    <a:pt x="334853" y="143763"/>
                  </a:cubicBezTo>
                  <a:cubicBezTo>
                    <a:pt x="334853" y="152248"/>
                    <a:pt x="331081" y="160703"/>
                    <a:pt x="325423" y="166350"/>
                  </a:cubicBezTo>
                  <a:cubicBezTo>
                    <a:pt x="318807" y="171996"/>
                    <a:pt x="311262" y="175761"/>
                    <a:pt x="302790" y="175761"/>
                  </a:cubicBezTo>
                  <a:cubicBezTo>
                    <a:pt x="297132" y="175761"/>
                    <a:pt x="292402" y="180481"/>
                    <a:pt x="292402" y="186128"/>
                  </a:cubicBezTo>
                  <a:cubicBezTo>
                    <a:pt x="292402" y="192730"/>
                    <a:pt x="297132" y="197421"/>
                    <a:pt x="302790" y="197421"/>
                  </a:cubicBezTo>
                  <a:cubicBezTo>
                    <a:pt x="312220" y="197421"/>
                    <a:pt x="320693" y="194612"/>
                    <a:pt x="328237" y="189892"/>
                  </a:cubicBezTo>
                  <a:cubicBezTo>
                    <a:pt x="332009" y="194612"/>
                    <a:pt x="332967" y="200259"/>
                    <a:pt x="332967" y="207788"/>
                  </a:cubicBezTo>
                  <a:cubicBezTo>
                    <a:pt x="332967" y="217199"/>
                    <a:pt x="330123" y="225653"/>
                    <a:pt x="323537" y="231300"/>
                  </a:cubicBezTo>
                  <a:cubicBezTo>
                    <a:pt x="317878" y="236947"/>
                    <a:pt x="310334" y="240711"/>
                    <a:pt x="301832" y="240711"/>
                  </a:cubicBezTo>
                  <a:cubicBezTo>
                    <a:pt x="293360" y="240711"/>
                    <a:pt x="284857" y="236947"/>
                    <a:pt x="279199" y="231300"/>
                  </a:cubicBezTo>
                  <a:cubicBezTo>
                    <a:pt x="273541" y="225653"/>
                    <a:pt x="269769" y="217199"/>
                    <a:pt x="269769" y="208714"/>
                  </a:cubicBezTo>
                  <a:cubicBezTo>
                    <a:pt x="269769" y="200259"/>
                    <a:pt x="273541" y="191774"/>
                    <a:pt x="279199" y="186128"/>
                  </a:cubicBezTo>
                  <a:cubicBezTo>
                    <a:pt x="282971" y="182363"/>
                    <a:pt x="282971" y="175761"/>
                    <a:pt x="279199" y="171996"/>
                  </a:cubicBezTo>
                  <a:cubicBezTo>
                    <a:pt x="277313" y="170114"/>
                    <a:pt x="274708" y="169188"/>
                    <a:pt x="272134" y="169188"/>
                  </a:cubicBezTo>
                  <a:cubicBezTo>
                    <a:pt x="269529" y="169188"/>
                    <a:pt x="266925" y="170114"/>
                    <a:pt x="265038" y="171996"/>
                  </a:cubicBezTo>
                  <a:cubicBezTo>
                    <a:pt x="255608" y="181407"/>
                    <a:pt x="249950" y="194612"/>
                    <a:pt x="249950" y="208714"/>
                  </a:cubicBezTo>
                  <a:cubicBezTo>
                    <a:pt x="249950" y="212478"/>
                    <a:pt x="249950" y="215316"/>
                    <a:pt x="250908" y="219081"/>
                  </a:cubicBezTo>
                  <a:cubicBezTo>
                    <a:pt x="226389" y="222845"/>
                    <a:pt x="207528" y="245431"/>
                    <a:pt x="207528" y="269900"/>
                  </a:cubicBezTo>
                  <a:cubicBezTo>
                    <a:pt x="207528" y="275546"/>
                    <a:pt x="212228" y="280267"/>
                    <a:pt x="217887" y="280267"/>
                  </a:cubicBezTo>
                  <a:cubicBezTo>
                    <a:pt x="223545" y="280267"/>
                    <a:pt x="228275" y="275546"/>
                    <a:pt x="228275" y="269900"/>
                  </a:cubicBezTo>
                  <a:cubicBezTo>
                    <a:pt x="228275" y="252004"/>
                    <a:pt x="242406" y="239785"/>
                    <a:pt x="259380" y="239785"/>
                  </a:cubicBezTo>
                  <a:lnTo>
                    <a:pt x="260338" y="239785"/>
                  </a:lnTo>
                  <a:cubicBezTo>
                    <a:pt x="261266" y="241667"/>
                    <a:pt x="264110" y="242593"/>
                    <a:pt x="265038" y="245431"/>
                  </a:cubicBezTo>
                  <a:cubicBezTo>
                    <a:pt x="271655" y="252004"/>
                    <a:pt x="279199" y="255769"/>
                    <a:pt x="288629" y="258607"/>
                  </a:cubicBezTo>
                  <a:cubicBezTo>
                    <a:pt x="289587" y="261415"/>
                    <a:pt x="290515" y="266135"/>
                    <a:pt x="290515" y="269900"/>
                  </a:cubicBezTo>
                  <a:cubicBezTo>
                    <a:pt x="290515" y="284031"/>
                    <a:pt x="282971" y="294368"/>
                    <a:pt x="269769" y="299089"/>
                  </a:cubicBezTo>
                  <a:cubicBezTo>
                    <a:pt x="268811" y="294368"/>
                    <a:pt x="265038" y="291560"/>
                    <a:pt x="259380" y="291560"/>
                  </a:cubicBezTo>
                  <a:cubicBezTo>
                    <a:pt x="252794" y="291560"/>
                    <a:pt x="248064" y="296251"/>
                    <a:pt x="248064" y="301897"/>
                  </a:cubicBezTo>
                  <a:cubicBezTo>
                    <a:pt x="248064" y="319793"/>
                    <a:pt x="233933" y="332012"/>
                    <a:pt x="217887" y="332012"/>
                  </a:cubicBezTo>
                  <a:cubicBezTo>
                    <a:pt x="200912" y="332012"/>
                    <a:pt x="186781" y="317911"/>
                    <a:pt x="186781" y="301897"/>
                  </a:cubicBezTo>
                  <a:lnTo>
                    <a:pt x="186781" y="198377"/>
                  </a:lnTo>
                  <a:cubicBezTo>
                    <a:pt x="195254" y="204949"/>
                    <a:pt x="207528" y="208714"/>
                    <a:pt x="217887" y="208714"/>
                  </a:cubicBezTo>
                  <a:cubicBezTo>
                    <a:pt x="223545" y="208714"/>
                    <a:pt x="228275" y="204023"/>
                    <a:pt x="228275" y="198377"/>
                  </a:cubicBezTo>
                  <a:cubicBezTo>
                    <a:pt x="228275" y="192730"/>
                    <a:pt x="223545" y="188010"/>
                    <a:pt x="217887" y="188010"/>
                  </a:cubicBezTo>
                  <a:cubicBezTo>
                    <a:pt x="199984" y="188010"/>
                    <a:pt x="186781" y="173878"/>
                    <a:pt x="186781" y="156939"/>
                  </a:cubicBezTo>
                  <a:lnTo>
                    <a:pt x="186781" y="53418"/>
                  </a:lnTo>
                  <a:lnTo>
                    <a:pt x="186781" y="52462"/>
                  </a:lnTo>
                  <a:lnTo>
                    <a:pt x="186781" y="51536"/>
                  </a:lnTo>
                  <a:cubicBezTo>
                    <a:pt x="186781" y="43051"/>
                    <a:pt x="190553" y="34596"/>
                    <a:pt x="196212" y="28950"/>
                  </a:cubicBezTo>
                  <a:cubicBezTo>
                    <a:pt x="202738" y="22407"/>
                    <a:pt x="210372" y="19808"/>
                    <a:pt x="218725" y="19808"/>
                  </a:cubicBezTo>
                  <a:close/>
                  <a:moveTo>
                    <a:pt x="134480" y="21690"/>
                  </a:moveTo>
                  <a:cubicBezTo>
                    <a:pt x="142384" y="21690"/>
                    <a:pt x="150048" y="24289"/>
                    <a:pt x="156574" y="30832"/>
                  </a:cubicBezTo>
                  <a:cubicBezTo>
                    <a:pt x="162232" y="36479"/>
                    <a:pt x="166005" y="44934"/>
                    <a:pt x="166005" y="53418"/>
                  </a:cubicBezTo>
                  <a:lnTo>
                    <a:pt x="166005" y="54344"/>
                  </a:lnTo>
                  <a:lnTo>
                    <a:pt x="166005" y="157895"/>
                  </a:lnTo>
                  <a:cubicBezTo>
                    <a:pt x="166005" y="175761"/>
                    <a:pt x="151874" y="188966"/>
                    <a:pt x="134899" y="188966"/>
                  </a:cubicBezTo>
                  <a:cubicBezTo>
                    <a:pt x="129241" y="188966"/>
                    <a:pt x="124511" y="193656"/>
                    <a:pt x="124511" y="199303"/>
                  </a:cubicBezTo>
                  <a:cubicBezTo>
                    <a:pt x="124511" y="204949"/>
                    <a:pt x="129241" y="209670"/>
                    <a:pt x="134899" y="209670"/>
                  </a:cubicBezTo>
                  <a:cubicBezTo>
                    <a:pt x="147144" y="209670"/>
                    <a:pt x="157532" y="205905"/>
                    <a:pt x="166005" y="199303"/>
                  </a:cubicBezTo>
                  <a:lnTo>
                    <a:pt x="166005" y="301897"/>
                  </a:lnTo>
                  <a:lnTo>
                    <a:pt x="166005" y="302853"/>
                  </a:lnTo>
                  <a:cubicBezTo>
                    <a:pt x="166005" y="319793"/>
                    <a:pt x="151874" y="333894"/>
                    <a:pt x="134899" y="333894"/>
                  </a:cubicBezTo>
                  <a:cubicBezTo>
                    <a:pt x="117925" y="333894"/>
                    <a:pt x="104722" y="319793"/>
                    <a:pt x="104722" y="302853"/>
                  </a:cubicBezTo>
                  <a:cubicBezTo>
                    <a:pt x="104722" y="297207"/>
                    <a:pt x="99992" y="292486"/>
                    <a:pt x="94334" y="292486"/>
                  </a:cubicBezTo>
                  <a:cubicBezTo>
                    <a:pt x="89633" y="292486"/>
                    <a:pt x="84903" y="296251"/>
                    <a:pt x="83017" y="300971"/>
                  </a:cubicBezTo>
                  <a:cubicBezTo>
                    <a:pt x="71701" y="296251"/>
                    <a:pt x="62270" y="284957"/>
                    <a:pt x="62270" y="270826"/>
                  </a:cubicBezTo>
                  <a:cubicBezTo>
                    <a:pt x="62270" y="266135"/>
                    <a:pt x="63198" y="263297"/>
                    <a:pt x="64156" y="259533"/>
                  </a:cubicBezTo>
                  <a:cubicBezTo>
                    <a:pt x="72629" y="256725"/>
                    <a:pt x="81131" y="252004"/>
                    <a:pt x="87717" y="246358"/>
                  </a:cubicBezTo>
                  <a:cubicBezTo>
                    <a:pt x="89633" y="245431"/>
                    <a:pt x="91520" y="242593"/>
                    <a:pt x="92448" y="240711"/>
                  </a:cubicBezTo>
                  <a:lnTo>
                    <a:pt x="94334" y="240711"/>
                  </a:lnTo>
                  <a:cubicBezTo>
                    <a:pt x="111308" y="240711"/>
                    <a:pt x="124511" y="254842"/>
                    <a:pt x="124511" y="270826"/>
                  </a:cubicBezTo>
                  <a:cubicBezTo>
                    <a:pt x="124511" y="277429"/>
                    <a:pt x="129241" y="282149"/>
                    <a:pt x="134899" y="282149"/>
                  </a:cubicBezTo>
                  <a:cubicBezTo>
                    <a:pt x="141486" y="282149"/>
                    <a:pt x="146216" y="277429"/>
                    <a:pt x="146216" y="270826"/>
                  </a:cubicBezTo>
                  <a:cubicBezTo>
                    <a:pt x="146216" y="245431"/>
                    <a:pt x="127355" y="223771"/>
                    <a:pt x="101878" y="220963"/>
                  </a:cubicBezTo>
                  <a:cubicBezTo>
                    <a:pt x="103764" y="217199"/>
                    <a:pt x="103764" y="213434"/>
                    <a:pt x="103764" y="209670"/>
                  </a:cubicBezTo>
                  <a:cubicBezTo>
                    <a:pt x="103764" y="195538"/>
                    <a:pt x="97178" y="182363"/>
                    <a:pt x="87717" y="173878"/>
                  </a:cubicBezTo>
                  <a:cubicBezTo>
                    <a:pt x="86310" y="171996"/>
                    <a:pt x="83736" y="171070"/>
                    <a:pt x="81011" y="171070"/>
                  </a:cubicBezTo>
                  <a:cubicBezTo>
                    <a:pt x="78287" y="171070"/>
                    <a:pt x="75473" y="171996"/>
                    <a:pt x="73587" y="173878"/>
                  </a:cubicBezTo>
                  <a:cubicBezTo>
                    <a:pt x="70743" y="176717"/>
                    <a:pt x="70743" y="184245"/>
                    <a:pt x="73587" y="187084"/>
                  </a:cubicBezTo>
                  <a:cubicBezTo>
                    <a:pt x="80173" y="193656"/>
                    <a:pt x="83017" y="201185"/>
                    <a:pt x="83017" y="209670"/>
                  </a:cubicBezTo>
                  <a:cubicBezTo>
                    <a:pt x="83017" y="218125"/>
                    <a:pt x="80173" y="226610"/>
                    <a:pt x="73587" y="232256"/>
                  </a:cubicBezTo>
                  <a:cubicBezTo>
                    <a:pt x="67929" y="237903"/>
                    <a:pt x="59426" y="241667"/>
                    <a:pt x="51882" y="241667"/>
                  </a:cubicBezTo>
                  <a:cubicBezTo>
                    <a:pt x="43410" y="241667"/>
                    <a:pt x="34907" y="237903"/>
                    <a:pt x="29249" y="232256"/>
                  </a:cubicBezTo>
                  <a:cubicBezTo>
                    <a:pt x="23591" y="226610"/>
                    <a:pt x="19819" y="218125"/>
                    <a:pt x="19819" y="209670"/>
                  </a:cubicBezTo>
                  <a:cubicBezTo>
                    <a:pt x="19819" y="204023"/>
                    <a:pt x="21705" y="198377"/>
                    <a:pt x="24549" y="191774"/>
                  </a:cubicBezTo>
                  <a:cubicBezTo>
                    <a:pt x="33021" y="197421"/>
                    <a:pt x="40566" y="199303"/>
                    <a:pt x="49996" y="199303"/>
                  </a:cubicBezTo>
                  <a:cubicBezTo>
                    <a:pt x="56612" y="199303"/>
                    <a:pt x="61312" y="194612"/>
                    <a:pt x="61312" y="188966"/>
                  </a:cubicBezTo>
                  <a:cubicBezTo>
                    <a:pt x="61312" y="182363"/>
                    <a:pt x="56612" y="177643"/>
                    <a:pt x="49996" y="177643"/>
                  </a:cubicBezTo>
                  <a:cubicBezTo>
                    <a:pt x="42452" y="177643"/>
                    <a:pt x="33979" y="174834"/>
                    <a:pt x="28321" y="168232"/>
                  </a:cubicBezTo>
                  <a:cubicBezTo>
                    <a:pt x="21705" y="162585"/>
                    <a:pt x="18891" y="154130"/>
                    <a:pt x="18891" y="146602"/>
                  </a:cubicBezTo>
                  <a:cubicBezTo>
                    <a:pt x="18891" y="138117"/>
                    <a:pt x="21705" y="129662"/>
                    <a:pt x="28321" y="124015"/>
                  </a:cubicBezTo>
                  <a:cubicBezTo>
                    <a:pt x="33979" y="118369"/>
                    <a:pt x="42452" y="114604"/>
                    <a:pt x="49996" y="114604"/>
                  </a:cubicBezTo>
                  <a:cubicBezTo>
                    <a:pt x="58498" y="114604"/>
                    <a:pt x="66971" y="118369"/>
                    <a:pt x="72629" y="124015"/>
                  </a:cubicBezTo>
                  <a:cubicBezTo>
                    <a:pt x="74515" y="125897"/>
                    <a:pt x="77120" y="126824"/>
                    <a:pt x="79724" y="126824"/>
                  </a:cubicBezTo>
                  <a:cubicBezTo>
                    <a:pt x="82299" y="126824"/>
                    <a:pt x="84903" y="125897"/>
                    <a:pt x="86789" y="124015"/>
                  </a:cubicBezTo>
                  <a:cubicBezTo>
                    <a:pt x="90562" y="120251"/>
                    <a:pt x="90562" y="113648"/>
                    <a:pt x="86789" y="109884"/>
                  </a:cubicBezTo>
                  <a:cubicBezTo>
                    <a:pt x="80173" y="102355"/>
                    <a:pt x="72629" y="99547"/>
                    <a:pt x="63198" y="96709"/>
                  </a:cubicBezTo>
                  <a:cubicBezTo>
                    <a:pt x="58498" y="85416"/>
                    <a:pt x="61312" y="72240"/>
                    <a:pt x="70743" y="62829"/>
                  </a:cubicBezTo>
                  <a:cubicBezTo>
                    <a:pt x="76401" y="57183"/>
                    <a:pt x="84903" y="53418"/>
                    <a:pt x="92448" y="53418"/>
                  </a:cubicBezTo>
                  <a:cubicBezTo>
                    <a:pt x="100950" y="53418"/>
                    <a:pt x="109422" y="57183"/>
                    <a:pt x="115081" y="62829"/>
                  </a:cubicBezTo>
                  <a:cubicBezTo>
                    <a:pt x="116967" y="64711"/>
                    <a:pt x="119571" y="65638"/>
                    <a:pt x="122146" y="65638"/>
                  </a:cubicBezTo>
                  <a:cubicBezTo>
                    <a:pt x="124750" y="65638"/>
                    <a:pt x="127355" y="64711"/>
                    <a:pt x="129241" y="62829"/>
                  </a:cubicBezTo>
                  <a:cubicBezTo>
                    <a:pt x="133013" y="59065"/>
                    <a:pt x="133013" y="52462"/>
                    <a:pt x="129241" y="48698"/>
                  </a:cubicBezTo>
                  <a:cubicBezTo>
                    <a:pt x="123583" y="43051"/>
                    <a:pt x="116039" y="38361"/>
                    <a:pt x="108494" y="35523"/>
                  </a:cubicBezTo>
                  <a:cubicBezTo>
                    <a:pt x="113194" y="28950"/>
                    <a:pt x="118853" y="24229"/>
                    <a:pt x="127355" y="22347"/>
                  </a:cubicBezTo>
                  <a:cubicBezTo>
                    <a:pt x="129720" y="21929"/>
                    <a:pt x="132115" y="21690"/>
                    <a:pt x="134480" y="21690"/>
                  </a:cubicBezTo>
                  <a:close/>
                  <a:moveTo>
                    <a:pt x="217168" y="0"/>
                  </a:moveTo>
                  <a:cubicBezTo>
                    <a:pt x="204085" y="0"/>
                    <a:pt x="191212" y="5676"/>
                    <a:pt x="181093" y="15775"/>
                  </a:cubicBezTo>
                  <a:cubicBezTo>
                    <a:pt x="180165" y="16701"/>
                    <a:pt x="177321" y="19539"/>
                    <a:pt x="176393" y="21421"/>
                  </a:cubicBezTo>
                  <a:cubicBezTo>
                    <a:pt x="175435" y="19539"/>
                    <a:pt x="172621" y="18583"/>
                    <a:pt x="171663" y="15775"/>
                  </a:cubicBezTo>
                  <a:cubicBezTo>
                    <a:pt x="161394" y="5527"/>
                    <a:pt x="148850" y="388"/>
                    <a:pt x="135348" y="388"/>
                  </a:cubicBezTo>
                  <a:cubicBezTo>
                    <a:pt x="131486" y="388"/>
                    <a:pt x="127565" y="807"/>
                    <a:pt x="123583" y="1643"/>
                  </a:cubicBezTo>
                  <a:cubicBezTo>
                    <a:pt x="106608" y="5408"/>
                    <a:pt x="94334" y="16701"/>
                    <a:pt x="86789" y="33640"/>
                  </a:cubicBezTo>
                  <a:cubicBezTo>
                    <a:pt x="76401" y="34596"/>
                    <a:pt x="66043" y="40243"/>
                    <a:pt x="57540" y="47772"/>
                  </a:cubicBezTo>
                  <a:cubicBezTo>
                    <a:pt x="44338" y="60947"/>
                    <a:pt x="39638" y="77887"/>
                    <a:pt x="43410" y="95782"/>
                  </a:cubicBezTo>
                  <a:cubicBezTo>
                    <a:pt x="33021" y="96709"/>
                    <a:pt x="23591" y="103311"/>
                    <a:pt x="15119" y="109884"/>
                  </a:cubicBezTo>
                  <a:cubicBezTo>
                    <a:pt x="5688" y="119295"/>
                    <a:pt x="30" y="132470"/>
                    <a:pt x="30" y="146602"/>
                  </a:cubicBezTo>
                  <a:cubicBezTo>
                    <a:pt x="30" y="157895"/>
                    <a:pt x="3802" y="169188"/>
                    <a:pt x="10388" y="176717"/>
                  </a:cubicBezTo>
                  <a:cubicBezTo>
                    <a:pt x="3802" y="186128"/>
                    <a:pt x="30" y="197421"/>
                    <a:pt x="30" y="207788"/>
                  </a:cubicBezTo>
                  <a:cubicBezTo>
                    <a:pt x="30" y="221889"/>
                    <a:pt x="5688" y="235064"/>
                    <a:pt x="15119" y="244475"/>
                  </a:cubicBezTo>
                  <a:cubicBezTo>
                    <a:pt x="23591" y="252004"/>
                    <a:pt x="33021" y="256725"/>
                    <a:pt x="43410" y="257651"/>
                  </a:cubicBezTo>
                  <a:cubicBezTo>
                    <a:pt x="42452" y="261415"/>
                    <a:pt x="42452" y="265179"/>
                    <a:pt x="42452" y="268944"/>
                  </a:cubicBezTo>
                  <a:cubicBezTo>
                    <a:pt x="42452" y="296251"/>
                    <a:pt x="62270" y="316955"/>
                    <a:pt x="88675" y="320719"/>
                  </a:cubicBezTo>
                  <a:cubicBezTo>
                    <a:pt x="96220" y="339541"/>
                    <a:pt x="114152" y="351790"/>
                    <a:pt x="136785" y="351790"/>
                  </a:cubicBezTo>
                  <a:cubicBezTo>
                    <a:pt x="152802" y="351790"/>
                    <a:pt x="168849" y="344261"/>
                    <a:pt x="178279" y="331086"/>
                  </a:cubicBezTo>
                  <a:cubicBezTo>
                    <a:pt x="187709" y="344261"/>
                    <a:pt x="202798" y="351790"/>
                    <a:pt x="218845" y="351790"/>
                  </a:cubicBezTo>
                  <a:cubicBezTo>
                    <a:pt x="240519" y="351790"/>
                    <a:pt x="259380" y="339541"/>
                    <a:pt x="267883" y="320719"/>
                  </a:cubicBezTo>
                  <a:cubicBezTo>
                    <a:pt x="293360" y="316955"/>
                    <a:pt x="313148" y="296251"/>
                    <a:pt x="313148" y="268944"/>
                  </a:cubicBezTo>
                  <a:cubicBezTo>
                    <a:pt x="313148" y="265179"/>
                    <a:pt x="313148" y="261415"/>
                    <a:pt x="312220" y="257651"/>
                  </a:cubicBezTo>
                  <a:cubicBezTo>
                    <a:pt x="322579" y="256725"/>
                    <a:pt x="332009" y="251078"/>
                    <a:pt x="340511" y="244475"/>
                  </a:cubicBezTo>
                  <a:cubicBezTo>
                    <a:pt x="349942" y="234138"/>
                    <a:pt x="355600" y="221889"/>
                    <a:pt x="355600" y="207788"/>
                  </a:cubicBezTo>
                  <a:cubicBezTo>
                    <a:pt x="355600" y="195538"/>
                    <a:pt x="352756" y="185201"/>
                    <a:pt x="345212" y="176717"/>
                  </a:cubicBezTo>
                  <a:cubicBezTo>
                    <a:pt x="349942" y="169188"/>
                    <a:pt x="353714" y="157895"/>
                    <a:pt x="353714" y="146602"/>
                  </a:cubicBezTo>
                  <a:cubicBezTo>
                    <a:pt x="353714" y="132470"/>
                    <a:pt x="347098" y="119295"/>
                    <a:pt x="337667" y="109884"/>
                  </a:cubicBezTo>
                  <a:cubicBezTo>
                    <a:pt x="330123" y="101429"/>
                    <a:pt x="320693" y="96709"/>
                    <a:pt x="309376" y="95782"/>
                  </a:cubicBezTo>
                  <a:cubicBezTo>
                    <a:pt x="313148" y="79769"/>
                    <a:pt x="308448" y="60947"/>
                    <a:pt x="295246" y="47772"/>
                  </a:cubicBezTo>
                  <a:cubicBezTo>
                    <a:pt x="287701" y="39287"/>
                    <a:pt x="276355" y="34596"/>
                    <a:pt x="265996" y="33640"/>
                  </a:cubicBezTo>
                  <a:cubicBezTo>
                    <a:pt x="259380" y="16701"/>
                    <a:pt x="246178" y="5408"/>
                    <a:pt x="229203" y="1643"/>
                  </a:cubicBezTo>
                  <a:cubicBezTo>
                    <a:pt x="225221" y="538"/>
                    <a:pt x="221180" y="0"/>
                    <a:pt x="21716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1319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zIAALATAACbMgAALRQAAAAAAAAmAAAACAAAAP//////////"/>
                </a:ext>
              </a:extLst>
            </p:cNvSpPr>
            <p:nvPr/>
          </p:nvSpPr>
          <p:spPr>
            <a:xfrm>
              <a:off x="8193405" y="3200400"/>
              <a:ext cx="33020" cy="79375"/>
            </a:xfrm>
            <a:custGeom>
              <a:avLst/>
              <a:gdLst/>
              <a:ahLst/>
              <a:cxnLst/>
              <a:rect l="0" t="0" r="33020" b="79375"/>
              <a:pathLst>
                <a:path w="33020" h="79375">
                  <a:moveTo>
                    <a:pt x="22153" y="29"/>
                  </a:moveTo>
                  <a:cubicBezTo>
                    <a:pt x="19578" y="29"/>
                    <a:pt x="16974" y="959"/>
                    <a:pt x="15088" y="2848"/>
                  </a:cubicBezTo>
                  <a:cubicBezTo>
                    <a:pt x="5658" y="12294"/>
                    <a:pt x="0" y="24589"/>
                    <a:pt x="0" y="38742"/>
                  </a:cubicBezTo>
                  <a:cubicBezTo>
                    <a:pt x="0" y="52926"/>
                    <a:pt x="5658" y="66150"/>
                    <a:pt x="15088" y="75596"/>
                  </a:cubicBezTo>
                  <a:cubicBezTo>
                    <a:pt x="17932" y="77485"/>
                    <a:pt x="19818" y="79375"/>
                    <a:pt x="22632" y="79375"/>
                  </a:cubicBezTo>
                  <a:cubicBezTo>
                    <a:pt x="24518" y="79375"/>
                    <a:pt x="28290" y="78415"/>
                    <a:pt x="29248" y="75596"/>
                  </a:cubicBezTo>
                  <a:cubicBezTo>
                    <a:pt x="33020" y="71818"/>
                    <a:pt x="33020" y="65191"/>
                    <a:pt x="29248" y="61412"/>
                  </a:cubicBezTo>
                  <a:cubicBezTo>
                    <a:pt x="23590" y="55745"/>
                    <a:pt x="19818" y="47259"/>
                    <a:pt x="19818" y="38742"/>
                  </a:cubicBezTo>
                  <a:cubicBezTo>
                    <a:pt x="19818" y="31186"/>
                    <a:pt x="23590" y="22699"/>
                    <a:pt x="29248" y="16072"/>
                  </a:cubicBezTo>
                  <a:cubicBezTo>
                    <a:pt x="33020" y="13254"/>
                    <a:pt x="33020" y="7586"/>
                    <a:pt x="29248" y="2848"/>
                  </a:cubicBezTo>
                  <a:cubicBezTo>
                    <a:pt x="27362" y="959"/>
                    <a:pt x="24758" y="29"/>
                    <a:pt x="2215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2" name="Google Shape;1320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jEAALETAAACMgAALhQAAAAAAAAmAAAACAAAAP//////////"/>
                </a:ext>
              </a:extLst>
            </p:cNvSpPr>
            <p:nvPr/>
          </p:nvSpPr>
          <p:spPr>
            <a:xfrm>
              <a:off x="8096250" y="3201035"/>
              <a:ext cx="33020" cy="79375"/>
            </a:xfrm>
            <a:custGeom>
              <a:avLst/>
              <a:gdLst/>
              <a:ahLst/>
              <a:cxnLst/>
              <a:rect l="0" t="0" r="33020" b="79375"/>
              <a:pathLst>
                <a:path w="33020" h="79375">
                  <a:moveTo>
                    <a:pt x="10837" y="0"/>
                  </a:moveTo>
                  <a:cubicBezTo>
                    <a:pt x="8262" y="0"/>
                    <a:pt x="5658" y="959"/>
                    <a:pt x="3772" y="2848"/>
                  </a:cubicBezTo>
                  <a:cubicBezTo>
                    <a:pt x="0" y="6627"/>
                    <a:pt x="0" y="13224"/>
                    <a:pt x="3772" y="17002"/>
                  </a:cubicBezTo>
                  <a:cubicBezTo>
                    <a:pt x="9430" y="22670"/>
                    <a:pt x="13202" y="31186"/>
                    <a:pt x="13202" y="39672"/>
                  </a:cubicBezTo>
                  <a:cubicBezTo>
                    <a:pt x="13202" y="47229"/>
                    <a:pt x="9430" y="55745"/>
                    <a:pt x="3772" y="61412"/>
                  </a:cubicBezTo>
                  <a:cubicBezTo>
                    <a:pt x="0" y="65191"/>
                    <a:pt x="0" y="72747"/>
                    <a:pt x="3772" y="75566"/>
                  </a:cubicBezTo>
                  <a:cubicBezTo>
                    <a:pt x="6616" y="78415"/>
                    <a:pt x="8502" y="79345"/>
                    <a:pt x="11316" y="79345"/>
                  </a:cubicBezTo>
                  <a:cubicBezTo>
                    <a:pt x="13202" y="79345"/>
                    <a:pt x="16974" y="78415"/>
                    <a:pt x="17932" y="75566"/>
                  </a:cubicBezTo>
                  <a:cubicBezTo>
                    <a:pt x="29248" y="65191"/>
                    <a:pt x="33020" y="51967"/>
                    <a:pt x="33020" y="39672"/>
                  </a:cubicBezTo>
                  <a:cubicBezTo>
                    <a:pt x="33020" y="25518"/>
                    <a:pt x="27362" y="12294"/>
                    <a:pt x="17932" y="2848"/>
                  </a:cubicBezTo>
                  <a:cubicBezTo>
                    <a:pt x="16046" y="959"/>
                    <a:pt x="13442" y="0"/>
                    <a:pt x="1083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5" name="Google Shape;13201;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YjAAA4CAAAYSUAAGQKAAAQAAAAJgAAAAgAAAD/////AAAAAA=="/>
              </a:ext>
            </a:extLst>
          </p:cNvGrpSpPr>
          <p:nvPr/>
        </p:nvGrpSpPr>
        <p:grpSpPr>
          <a:xfrm>
            <a:off x="5764530" y="1336040"/>
            <a:ext cx="311785" cy="353060"/>
            <a:chOff x="5764530" y="1336040"/>
            <a:chExt cx="311785" cy="353060"/>
          </a:xfrm>
        </p:grpSpPr>
        <p:sp>
          <p:nvSpPr>
            <p:cNvPr id="207" name="Google Shape;1320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iMAADgIAABhJQAAZAoAAAAAAAAmAAAACAAAAP//////////"/>
                </a:ext>
              </a:extLst>
            </p:cNvSpPr>
            <p:nvPr/>
          </p:nvSpPr>
          <p:spPr>
            <a:xfrm>
              <a:off x="5764530" y="1336040"/>
              <a:ext cx="311785" cy="353060"/>
            </a:xfrm>
            <a:custGeom>
              <a:avLst/>
              <a:gdLst/>
              <a:ahLst/>
              <a:cxnLst/>
              <a:rect l="0" t="0" r="311785" b="353060"/>
              <a:pathLst>
                <a:path w="311785" h="353060">
                  <a:moveTo>
                    <a:pt x="32048" y="106402"/>
                  </a:moveTo>
                  <a:cubicBezTo>
                    <a:pt x="37698" y="106402"/>
                    <a:pt x="42392" y="111093"/>
                    <a:pt x="42392" y="116740"/>
                  </a:cubicBezTo>
                  <a:lnTo>
                    <a:pt x="42392" y="146889"/>
                  </a:lnTo>
                  <a:lnTo>
                    <a:pt x="20747" y="146889"/>
                  </a:lnTo>
                  <a:lnTo>
                    <a:pt x="20747" y="116740"/>
                  </a:lnTo>
                  <a:cubicBezTo>
                    <a:pt x="20747" y="111093"/>
                    <a:pt x="25441" y="106402"/>
                    <a:pt x="32048" y="106402"/>
                  </a:cubicBezTo>
                  <a:close/>
                  <a:moveTo>
                    <a:pt x="156355" y="106402"/>
                  </a:moveTo>
                  <a:cubicBezTo>
                    <a:pt x="162006" y="106402"/>
                    <a:pt x="166729" y="111093"/>
                    <a:pt x="166729" y="116740"/>
                  </a:cubicBezTo>
                  <a:lnTo>
                    <a:pt x="166729" y="146889"/>
                  </a:lnTo>
                  <a:lnTo>
                    <a:pt x="146011" y="146889"/>
                  </a:lnTo>
                  <a:lnTo>
                    <a:pt x="146011" y="116740"/>
                  </a:lnTo>
                  <a:cubicBezTo>
                    <a:pt x="146011" y="111093"/>
                    <a:pt x="150705" y="106402"/>
                    <a:pt x="156355" y="106402"/>
                  </a:cubicBezTo>
                  <a:close/>
                  <a:moveTo>
                    <a:pt x="259975" y="129917"/>
                  </a:moveTo>
                  <a:cubicBezTo>
                    <a:pt x="277853" y="129917"/>
                    <a:pt x="291067" y="144051"/>
                    <a:pt x="291067" y="160066"/>
                  </a:cubicBezTo>
                  <a:cubicBezTo>
                    <a:pt x="291067" y="177008"/>
                    <a:pt x="276926" y="191111"/>
                    <a:pt x="259975" y="191111"/>
                  </a:cubicBezTo>
                  <a:cubicBezTo>
                    <a:pt x="242067" y="191111"/>
                    <a:pt x="229840" y="177008"/>
                    <a:pt x="229840" y="160066"/>
                  </a:cubicBezTo>
                  <a:cubicBezTo>
                    <a:pt x="229840" y="144051"/>
                    <a:pt x="243951" y="129917"/>
                    <a:pt x="259975" y="129917"/>
                  </a:cubicBezTo>
                  <a:close/>
                  <a:moveTo>
                    <a:pt x="163889" y="167596"/>
                  </a:moveTo>
                  <a:cubicBezTo>
                    <a:pt x="161079" y="184538"/>
                    <a:pt x="151662" y="202406"/>
                    <a:pt x="136594" y="212774"/>
                  </a:cubicBezTo>
                  <a:cubicBezTo>
                    <a:pt x="123171" y="223352"/>
                    <a:pt x="107087" y="228670"/>
                    <a:pt x="90764" y="228670"/>
                  </a:cubicBezTo>
                  <a:cubicBezTo>
                    <a:pt x="85323" y="228670"/>
                    <a:pt x="79852" y="228073"/>
                    <a:pt x="74411" y="226878"/>
                  </a:cubicBezTo>
                  <a:cubicBezTo>
                    <a:pt x="48999" y="221230"/>
                    <a:pt x="28281" y="197715"/>
                    <a:pt x="22631" y="168522"/>
                  </a:cubicBezTo>
                  <a:lnTo>
                    <a:pt x="42392" y="168522"/>
                  </a:lnTo>
                  <a:cubicBezTo>
                    <a:pt x="44275" y="177934"/>
                    <a:pt x="48999" y="187346"/>
                    <a:pt x="56533" y="193950"/>
                  </a:cubicBezTo>
                  <a:cubicBezTo>
                    <a:pt x="65950" y="203362"/>
                    <a:pt x="79134" y="209936"/>
                    <a:pt x="93245" y="209936"/>
                  </a:cubicBezTo>
                  <a:cubicBezTo>
                    <a:pt x="95158" y="209936"/>
                    <a:pt x="98925" y="209936"/>
                    <a:pt x="100809" y="208053"/>
                  </a:cubicBezTo>
                  <a:cubicBezTo>
                    <a:pt x="122453" y="204288"/>
                    <a:pt x="137521" y="188303"/>
                    <a:pt x="142244" y="167596"/>
                  </a:cubicBezTo>
                  <a:close/>
                  <a:moveTo>
                    <a:pt x="72527" y="30"/>
                  </a:moveTo>
                  <a:cubicBezTo>
                    <a:pt x="66877" y="30"/>
                    <a:pt x="62183" y="4721"/>
                    <a:pt x="62183" y="10368"/>
                  </a:cubicBezTo>
                  <a:lnTo>
                    <a:pt x="62183" y="21663"/>
                  </a:lnTo>
                  <a:lnTo>
                    <a:pt x="51809" y="21663"/>
                  </a:lnTo>
                  <a:cubicBezTo>
                    <a:pt x="33931" y="21663"/>
                    <a:pt x="20747" y="35796"/>
                    <a:pt x="20747" y="51812"/>
                  </a:cubicBezTo>
                  <a:lnTo>
                    <a:pt x="20747" y="84739"/>
                  </a:lnTo>
                  <a:cubicBezTo>
                    <a:pt x="9447" y="89460"/>
                    <a:pt x="29" y="99799"/>
                    <a:pt x="29" y="113932"/>
                  </a:cubicBezTo>
                  <a:lnTo>
                    <a:pt x="29" y="151580"/>
                  </a:lnTo>
                  <a:lnTo>
                    <a:pt x="29" y="156301"/>
                  </a:lnTo>
                  <a:cubicBezTo>
                    <a:pt x="956" y="177008"/>
                    <a:pt x="8490" y="195832"/>
                    <a:pt x="19791" y="210892"/>
                  </a:cubicBezTo>
                  <a:cubicBezTo>
                    <a:pt x="32975" y="228760"/>
                    <a:pt x="50882" y="240084"/>
                    <a:pt x="71600" y="245732"/>
                  </a:cubicBezTo>
                  <a:cubicBezTo>
                    <a:pt x="75367" y="247614"/>
                    <a:pt x="80061" y="247614"/>
                    <a:pt x="83828" y="248540"/>
                  </a:cubicBezTo>
                  <a:lnTo>
                    <a:pt x="83828" y="259835"/>
                  </a:lnTo>
                  <a:cubicBezTo>
                    <a:pt x="83828" y="311617"/>
                    <a:pt x="126220" y="353030"/>
                    <a:pt x="176147" y="353030"/>
                  </a:cubicBezTo>
                  <a:cubicBezTo>
                    <a:pt x="227956" y="353030"/>
                    <a:pt x="269392" y="310661"/>
                    <a:pt x="269392" y="259835"/>
                  </a:cubicBezTo>
                  <a:lnTo>
                    <a:pt x="269392" y="207127"/>
                  </a:lnTo>
                  <a:cubicBezTo>
                    <a:pt x="293877" y="204288"/>
                    <a:pt x="311785" y="184538"/>
                    <a:pt x="311785" y="159110"/>
                  </a:cubicBezTo>
                  <a:cubicBezTo>
                    <a:pt x="311785" y="130874"/>
                    <a:pt x="288226" y="107328"/>
                    <a:pt x="259975" y="107328"/>
                  </a:cubicBezTo>
                  <a:cubicBezTo>
                    <a:pt x="231723" y="107328"/>
                    <a:pt x="208165" y="130874"/>
                    <a:pt x="208165" y="159110"/>
                  </a:cubicBezTo>
                  <a:cubicBezTo>
                    <a:pt x="208165" y="183582"/>
                    <a:pt x="226073" y="204288"/>
                    <a:pt x="249601" y="209936"/>
                  </a:cubicBezTo>
                  <a:lnTo>
                    <a:pt x="249601" y="262674"/>
                  </a:lnTo>
                  <a:cubicBezTo>
                    <a:pt x="249601" y="302205"/>
                    <a:pt x="216656" y="335132"/>
                    <a:pt x="176147" y="335132"/>
                  </a:cubicBezTo>
                  <a:cubicBezTo>
                    <a:pt x="136594" y="335132"/>
                    <a:pt x="103619" y="302205"/>
                    <a:pt x="103619" y="262674"/>
                  </a:cubicBezTo>
                  <a:lnTo>
                    <a:pt x="103619" y="249497"/>
                  </a:lnTo>
                  <a:cubicBezTo>
                    <a:pt x="121527" y="247614"/>
                    <a:pt x="137521" y="241011"/>
                    <a:pt x="151662" y="229716"/>
                  </a:cubicBezTo>
                  <a:cubicBezTo>
                    <a:pt x="174263" y="211818"/>
                    <a:pt x="187447" y="184538"/>
                    <a:pt x="187447" y="156301"/>
                  </a:cubicBezTo>
                  <a:lnTo>
                    <a:pt x="187447" y="115814"/>
                  </a:lnTo>
                  <a:cubicBezTo>
                    <a:pt x="187447" y="102637"/>
                    <a:pt x="178957" y="90386"/>
                    <a:pt x="165773" y="85695"/>
                  </a:cubicBezTo>
                  <a:lnTo>
                    <a:pt x="165773" y="52738"/>
                  </a:lnTo>
                  <a:cubicBezTo>
                    <a:pt x="165773" y="35796"/>
                    <a:pt x="151662" y="22619"/>
                    <a:pt x="135637" y="22619"/>
                  </a:cubicBezTo>
                  <a:lnTo>
                    <a:pt x="124337" y="22619"/>
                  </a:lnTo>
                  <a:lnTo>
                    <a:pt x="124337" y="12251"/>
                  </a:lnTo>
                  <a:cubicBezTo>
                    <a:pt x="124337" y="5677"/>
                    <a:pt x="119643" y="956"/>
                    <a:pt x="113993" y="956"/>
                  </a:cubicBezTo>
                  <a:cubicBezTo>
                    <a:pt x="108342" y="956"/>
                    <a:pt x="103619" y="5677"/>
                    <a:pt x="103619" y="12251"/>
                  </a:cubicBezTo>
                  <a:lnTo>
                    <a:pt x="103619" y="52738"/>
                  </a:lnTo>
                  <a:cubicBezTo>
                    <a:pt x="103619" y="59341"/>
                    <a:pt x="108342" y="64032"/>
                    <a:pt x="113993" y="64032"/>
                  </a:cubicBezTo>
                  <a:cubicBezTo>
                    <a:pt x="119643" y="64032"/>
                    <a:pt x="124337" y="59341"/>
                    <a:pt x="124337" y="52738"/>
                  </a:cubicBezTo>
                  <a:lnTo>
                    <a:pt x="124337" y="42370"/>
                  </a:lnTo>
                  <a:lnTo>
                    <a:pt x="135637" y="42370"/>
                  </a:lnTo>
                  <a:cubicBezTo>
                    <a:pt x="141288" y="42370"/>
                    <a:pt x="146011" y="47091"/>
                    <a:pt x="146011" y="52738"/>
                  </a:cubicBezTo>
                  <a:lnTo>
                    <a:pt x="146011" y="85695"/>
                  </a:lnTo>
                  <a:cubicBezTo>
                    <a:pt x="133754" y="90386"/>
                    <a:pt x="124337" y="101681"/>
                    <a:pt x="124337" y="115814"/>
                  </a:cubicBezTo>
                  <a:lnTo>
                    <a:pt x="124337" y="154419"/>
                  </a:lnTo>
                  <a:cubicBezTo>
                    <a:pt x="124337" y="170405"/>
                    <a:pt x="113993" y="184538"/>
                    <a:pt x="98925" y="187346"/>
                  </a:cubicBezTo>
                  <a:lnTo>
                    <a:pt x="94202" y="187346"/>
                  </a:lnTo>
                  <a:cubicBezTo>
                    <a:pt x="85711" y="187346"/>
                    <a:pt x="77251" y="183582"/>
                    <a:pt x="71600" y="177934"/>
                  </a:cubicBezTo>
                  <a:cubicBezTo>
                    <a:pt x="65950" y="172287"/>
                    <a:pt x="62183" y="163831"/>
                    <a:pt x="62183" y="155345"/>
                  </a:cubicBezTo>
                  <a:lnTo>
                    <a:pt x="62183" y="113932"/>
                  </a:lnTo>
                  <a:cubicBezTo>
                    <a:pt x="62183" y="101681"/>
                    <a:pt x="53693" y="89460"/>
                    <a:pt x="41465" y="84739"/>
                  </a:cubicBezTo>
                  <a:lnTo>
                    <a:pt x="41465" y="51812"/>
                  </a:lnTo>
                  <a:cubicBezTo>
                    <a:pt x="41465" y="46164"/>
                    <a:pt x="46159" y="41443"/>
                    <a:pt x="51809" y="41443"/>
                  </a:cubicBezTo>
                  <a:lnTo>
                    <a:pt x="62183" y="41443"/>
                  </a:lnTo>
                  <a:lnTo>
                    <a:pt x="62183" y="51812"/>
                  </a:lnTo>
                  <a:cubicBezTo>
                    <a:pt x="62183" y="57459"/>
                    <a:pt x="66877" y="62150"/>
                    <a:pt x="72527" y="62150"/>
                  </a:cubicBezTo>
                  <a:cubicBezTo>
                    <a:pt x="79134" y="62150"/>
                    <a:pt x="83828" y="57459"/>
                    <a:pt x="83828" y="51812"/>
                  </a:cubicBezTo>
                  <a:lnTo>
                    <a:pt x="83828" y="10368"/>
                  </a:lnTo>
                  <a:cubicBezTo>
                    <a:pt x="83828" y="4721"/>
                    <a:pt x="79134" y="30"/>
                    <a:pt x="7252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6" name="Google Shape;1320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QAACQJAAAgJQAARAkAAAAAAAAmAAAACAAAAP//////////"/>
                </a:ext>
              </a:extLst>
            </p:cNvSpPr>
            <p:nvPr/>
          </p:nvSpPr>
          <p:spPr>
            <a:xfrm>
              <a:off x="6014085" y="1485900"/>
              <a:ext cx="20955" cy="20320"/>
            </a:xfrm>
            <a:custGeom>
              <a:avLst/>
              <a:gdLst/>
              <a:ahLst/>
              <a:cxnLst/>
              <a:rect l="0" t="0" r="20955" b="20320"/>
              <a:pathLst>
                <a:path w="20955" h="20320">
                  <a:moveTo>
                    <a:pt x="10477" y="0"/>
                  </a:moveTo>
                  <a:cubicBezTo>
                    <a:pt x="4770" y="0"/>
                    <a:pt x="0" y="4626"/>
                    <a:pt x="0" y="10160"/>
                  </a:cubicBezTo>
                  <a:cubicBezTo>
                    <a:pt x="0" y="15694"/>
                    <a:pt x="4770" y="20291"/>
                    <a:pt x="10477" y="20291"/>
                  </a:cubicBezTo>
                  <a:cubicBezTo>
                    <a:pt x="16184" y="20291"/>
                    <a:pt x="20924" y="15694"/>
                    <a:pt x="20924" y="10160"/>
                  </a:cubicBezTo>
                  <a:cubicBezTo>
                    <a:pt x="20924" y="4626"/>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8" name="Google Shape;13204;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QjAABZCwAAhCUAAMQMAAAQAAAAJgAAAAgAAAD/////AAAAAA=="/>
              </a:ext>
            </a:extLst>
          </p:cNvGrpSpPr>
          <p:nvPr/>
        </p:nvGrpSpPr>
        <p:grpSpPr>
          <a:xfrm>
            <a:off x="5742940" y="1844675"/>
            <a:ext cx="355600" cy="230505"/>
            <a:chOff x="5742940" y="1844675"/>
            <a:chExt cx="355600" cy="230505"/>
          </a:xfrm>
        </p:grpSpPr>
        <p:sp>
          <p:nvSpPr>
            <p:cNvPr id="211" name="Google Shape;1320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iQAAN4LAAB8JAAAIQwAAAAAAAAmAAAACAAAAP//////////"/>
                </a:ext>
              </a:extLst>
            </p:cNvSpPr>
            <p:nvPr/>
          </p:nvSpPr>
          <p:spPr>
            <a:xfrm>
              <a:off x="5888990" y="1929130"/>
              <a:ext cx="41910" cy="42545"/>
            </a:xfrm>
            <a:custGeom>
              <a:avLst/>
              <a:gdLst/>
              <a:ahLst/>
              <a:cxnLst/>
              <a:rect l="0" t="0" r="41910" b="42545"/>
              <a:pathLst>
                <a:path w="41910" h="42545">
                  <a:moveTo>
                    <a:pt x="21428" y="29"/>
                  </a:moveTo>
                  <a:cubicBezTo>
                    <a:pt x="9310" y="29"/>
                    <a:pt x="0" y="9474"/>
                    <a:pt x="0" y="20807"/>
                  </a:cubicBezTo>
                  <a:cubicBezTo>
                    <a:pt x="0" y="33070"/>
                    <a:pt x="9310" y="42545"/>
                    <a:pt x="21428" y="42545"/>
                  </a:cubicBezTo>
                  <a:cubicBezTo>
                    <a:pt x="32600" y="42545"/>
                    <a:pt x="41910" y="33070"/>
                    <a:pt x="41910" y="20807"/>
                  </a:cubicBezTo>
                  <a:cubicBezTo>
                    <a:pt x="41910" y="9474"/>
                    <a:pt x="32600" y="29"/>
                    <a:pt x="2142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0" name="Google Shape;1320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MAAFkLAACEJQAAxAwAAAAAAAAmAAAACAAAAP//////////"/>
                </a:ext>
              </a:extLst>
            </p:cNvSpPr>
            <p:nvPr/>
          </p:nvSpPr>
          <p:spPr>
            <a:xfrm>
              <a:off x="5742940" y="1844675"/>
              <a:ext cx="355600" cy="230505"/>
            </a:xfrm>
            <a:custGeom>
              <a:avLst/>
              <a:gdLst/>
              <a:ahLst/>
              <a:cxnLst/>
              <a:rect l="0" t="0" r="355600" b="230505"/>
              <a:pathLst>
                <a:path w="355600" h="230505">
                  <a:moveTo>
                    <a:pt x="177800" y="22572"/>
                  </a:moveTo>
                  <a:cubicBezTo>
                    <a:pt x="221093" y="22572"/>
                    <a:pt x="262475" y="49863"/>
                    <a:pt x="288809" y="72435"/>
                  </a:cubicBezTo>
                  <a:cubicBezTo>
                    <a:pt x="308575" y="90320"/>
                    <a:pt x="323623" y="107250"/>
                    <a:pt x="331147" y="117581"/>
                  </a:cubicBezTo>
                  <a:cubicBezTo>
                    <a:pt x="314218" y="138303"/>
                    <a:pt x="251189" y="209783"/>
                    <a:pt x="177800" y="209783"/>
                  </a:cubicBezTo>
                  <a:cubicBezTo>
                    <a:pt x="134537" y="209783"/>
                    <a:pt x="93155" y="183448"/>
                    <a:pt x="67746" y="160875"/>
                  </a:cubicBezTo>
                  <a:cubicBezTo>
                    <a:pt x="47055" y="142990"/>
                    <a:pt x="32007" y="125105"/>
                    <a:pt x="25438" y="115700"/>
                  </a:cubicBezTo>
                  <a:cubicBezTo>
                    <a:pt x="42367" y="95008"/>
                    <a:pt x="105366" y="23528"/>
                    <a:pt x="177800" y="22572"/>
                  </a:cubicBezTo>
                  <a:close/>
                  <a:moveTo>
                    <a:pt x="177800" y="0"/>
                  </a:moveTo>
                  <a:cubicBezTo>
                    <a:pt x="155228" y="0"/>
                    <a:pt x="131730" y="5643"/>
                    <a:pt x="108203" y="16929"/>
                  </a:cubicBezTo>
                  <a:cubicBezTo>
                    <a:pt x="89393" y="26334"/>
                    <a:pt x="70583" y="39532"/>
                    <a:pt x="53654" y="54580"/>
                  </a:cubicBezTo>
                  <a:cubicBezTo>
                    <a:pt x="22602" y="81841"/>
                    <a:pt x="3792" y="108176"/>
                    <a:pt x="2836" y="109131"/>
                  </a:cubicBezTo>
                  <a:cubicBezTo>
                    <a:pt x="30" y="112893"/>
                    <a:pt x="30" y="117581"/>
                    <a:pt x="2836" y="120417"/>
                  </a:cubicBezTo>
                  <a:cubicBezTo>
                    <a:pt x="3792" y="122299"/>
                    <a:pt x="22602" y="148633"/>
                    <a:pt x="53654" y="174968"/>
                  </a:cubicBezTo>
                  <a:cubicBezTo>
                    <a:pt x="72464" y="190972"/>
                    <a:pt x="89393" y="203184"/>
                    <a:pt x="108203" y="212590"/>
                  </a:cubicBezTo>
                  <a:cubicBezTo>
                    <a:pt x="131730" y="223906"/>
                    <a:pt x="155228" y="230475"/>
                    <a:pt x="177800" y="230475"/>
                  </a:cubicBezTo>
                  <a:cubicBezTo>
                    <a:pt x="200372" y="230475"/>
                    <a:pt x="223900" y="223906"/>
                    <a:pt x="247427" y="212590"/>
                  </a:cubicBezTo>
                  <a:cubicBezTo>
                    <a:pt x="266237" y="203184"/>
                    <a:pt x="285047" y="190017"/>
                    <a:pt x="302902" y="174968"/>
                  </a:cubicBezTo>
                  <a:cubicBezTo>
                    <a:pt x="333028" y="147708"/>
                    <a:pt x="351838" y="122299"/>
                    <a:pt x="352764" y="120417"/>
                  </a:cubicBezTo>
                  <a:cubicBezTo>
                    <a:pt x="355600" y="117581"/>
                    <a:pt x="355600" y="112893"/>
                    <a:pt x="352764" y="109131"/>
                  </a:cubicBezTo>
                  <a:cubicBezTo>
                    <a:pt x="351838" y="108176"/>
                    <a:pt x="333028" y="80915"/>
                    <a:pt x="302902" y="54580"/>
                  </a:cubicBezTo>
                  <a:cubicBezTo>
                    <a:pt x="284092" y="38576"/>
                    <a:pt x="266237" y="26334"/>
                    <a:pt x="247427" y="16929"/>
                  </a:cubicBezTo>
                  <a:cubicBezTo>
                    <a:pt x="223900" y="5643"/>
                    <a:pt x="200372" y="0"/>
                    <a:pt x="1778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1320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MAAJ0LAADgJAAAgwwAAAAAAAAmAAAACAAAAP//////////"/>
                </a:ext>
              </a:extLst>
            </p:cNvSpPr>
            <p:nvPr/>
          </p:nvSpPr>
          <p:spPr>
            <a:xfrm>
              <a:off x="5848350" y="1887855"/>
              <a:ext cx="146050" cy="146050"/>
            </a:xfrm>
            <a:custGeom>
              <a:avLst/>
              <a:gdLst/>
              <a:ahLst/>
              <a:cxnLst/>
              <a:rect l="0" t="0" r="146050" b="146050"/>
              <a:pathLst>
                <a:path w="146050" h="146050">
                  <a:moveTo>
                    <a:pt x="72547" y="20753"/>
                  </a:moveTo>
                  <a:cubicBezTo>
                    <a:pt x="101763" y="20753"/>
                    <a:pt x="124370" y="44287"/>
                    <a:pt x="124370" y="72547"/>
                  </a:cubicBezTo>
                  <a:cubicBezTo>
                    <a:pt x="124370" y="100836"/>
                    <a:pt x="100806" y="124370"/>
                    <a:pt x="72547" y="124370"/>
                  </a:cubicBezTo>
                  <a:cubicBezTo>
                    <a:pt x="44287" y="124370"/>
                    <a:pt x="20753" y="100836"/>
                    <a:pt x="20753" y="72547"/>
                  </a:cubicBezTo>
                  <a:cubicBezTo>
                    <a:pt x="20753" y="44287"/>
                    <a:pt x="44287" y="20753"/>
                    <a:pt x="72547" y="20753"/>
                  </a:cubicBezTo>
                  <a:close/>
                  <a:moveTo>
                    <a:pt x="72547" y="30"/>
                  </a:moveTo>
                  <a:cubicBezTo>
                    <a:pt x="32984" y="30"/>
                    <a:pt x="0" y="32984"/>
                    <a:pt x="0" y="72547"/>
                  </a:cubicBezTo>
                  <a:cubicBezTo>
                    <a:pt x="0" y="113066"/>
                    <a:pt x="32984" y="146050"/>
                    <a:pt x="72547" y="146050"/>
                  </a:cubicBezTo>
                  <a:cubicBezTo>
                    <a:pt x="113066" y="146050"/>
                    <a:pt x="146050" y="113066"/>
                    <a:pt x="146050" y="72547"/>
                  </a:cubicBezTo>
                  <a:cubicBezTo>
                    <a:pt x="146050" y="32984"/>
                    <a:pt x="113066" y="30"/>
                    <a:pt x="7254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12" name="Google Shape;1320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SMAALkNAACEJQAA0g8AABAAAAAmAAAACAAAAP//////////"/>
              </a:ext>
            </a:extLst>
          </p:cNvSpPr>
          <p:nvPr/>
        </p:nvSpPr>
        <p:spPr>
          <a:xfrm>
            <a:off x="5743575" y="2230755"/>
            <a:ext cx="354965" cy="340995"/>
          </a:xfrm>
          <a:custGeom>
            <a:avLst/>
            <a:gdLst/>
            <a:ahLst/>
            <a:cxnLst/>
            <a:rect l="0" t="0" r="354965" b="340995"/>
            <a:pathLst>
              <a:path w="354965" h="340995">
                <a:moveTo>
                  <a:pt x="300221" y="19609"/>
                </a:moveTo>
                <a:cubicBezTo>
                  <a:pt x="309843" y="19609"/>
                  <a:pt x="319405" y="22333"/>
                  <a:pt x="327653" y="27842"/>
                </a:cubicBezTo>
                <a:lnTo>
                  <a:pt x="224083" y="134422"/>
                </a:lnTo>
                <a:cubicBezTo>
                  <a:pt x="223156" y="132535"/>
                  <a:pt x="223156" y="131607"/>
                  <a:pt x="221274" y="130649"/>
                </a:cubicBezTo>
                <a:lnTo>
                  <a:pt x="211861" y="121236"/>
                </a:lnTo>
                <a:cubicBezTo>
                  <a:pt x="210905" y="119333"/>
                  <a:pt x="209948" y="118375"/>
                  <a:pt x="209022" y="118375"/>
                </a:cubicBezTo>
                <a:lnTo>
                  <a:pt x="215626" y="111771"/>
                </a:lnTo>
                <a:cubicBezTo>
                  <a:pt x="221274" y="106130"/>
                  <a:pt x="225039" y="97628"/>
                  <a:pt x="225039" y="89155"/>
                </a:cubicBezTo>
                <a:cubicBezTo>
                  <a:pt x="225039" y="84425"/>
                  <a:pt x="224083" y="79725"/>
                  <a:pt x="221274" y="75952"/>
                </a:cubicBezTo>
                <a:lnTo>
                  <a:pt x="262690" y="35386"/>
                </a:lnTo>
                <a:cubicBezTo>
                  <a:pt x="273118" y="24938"/>
                  <a:pt x="286745" y="19609"/>
                  <a:pt x="300221" y="19609"/>
                </a:cubicBezTo>
                <a:close/>
                <a:moveTo>
                  <a:pt x="190197" y="132535"/>
                </a:moveTo>
                <a:cubicBezTo>
                  <a:pt x="192079" y="132535"/>
                  <a:pt x="195844" y="134422"/>
                  <a:pt x="196771" y="136308"/>
                </a:cubicBezTo>
                <a:lnTo>
                  <a:pt x="206183" y="145720"/>
                </a:lnTo>
                <a:cubicBezTo>
                  <a:pt x="210905" y="149510"/>
                  <a:pt x="210905" y="155169"/>
                  <a:pt x="207140" y="159899"/>
                </a:cubicBezTo>
                <a:lnTo>
                  <a:pt x="190197" y="178760"/>
                </a:lnTo>
                <a:lnTo>
                  <a:pt x="163841" y="153283"/>
                </a:lnTo>
                <a:lnTo>
                  <a:pt x="182666" y="135380"/>
                </a:lnTo>
                <a:cubicBezTo>
                  <a:pt x="185475" y="134422"/>
                  <a:pt x="187358" y="132535"/>
                  <a:pt x="190197" y="132535"/>
                </a:cubicBezTo>
                <a:close/>
                <a:moveTo>
                  <a:pt x="147824" y="168371"/>
                </a:moveTo>
                <a:lnTo>
                  <a:pt x="174180" y="195735"/>
                </a:lnTo>
                <a:lnTo>
                  <a:pt x="161002" y="210824"/>
                </a:lnTo>
                <a:lnTo>
                  <a:pt x="153472" y="203294"/>
                </a:lnTo>
                <a:cubicBezTo>
                  <a:pt x="151589" y="201872"/>
                  <a:pt x="149020" y="201154"/>
                  <a:pt x="146420" y="201154"/>
                </a:cubicBezTo>
                <a:cubicBezTo>
                  <a:pt x="143820" y="201154"/>
                  <a:pt x="141250" y="201872"/>
                  <a:pt x="139368" y="203279"/>
                </a:cubicBezTo>
                <a:cubicBezTo>
                  <a:pt x="135603" y="207051"/>
                  <a:pt x="135603" y="214596"/>
                  <a:pt x="139368" y="217410"/>
                </a:cubicBezTo>
                <a:lnTo>
                  <a:pt x="147824" y="225866"/>
                </a:lnTo>
                <a:lnTo>
                  <a:pt x="133720" y="241001"/>
                </a:lnTo>
                <a:lnTo>
                  <a:pt x="123351" y="230632"/>
                </a:lnTo>
                <a:cubicBezTo>
                  <a:pt x="121469" y="228757"/>
                  <a:pt x="118660" y="227799"/>
                  <a:pt x="115941" y="227799"/>
                </a:cubicBezTo>
                <a:cubicBezTo>
                  <a:pt x="113221" y="227799"/>
                  <a:pt x="110652" y="228757"/>
                  <a:pt x="109217" y="230643"/>
                </a:cubicBezTo>
                <a:cubicBezTo>
                  <a:pt x="105452" y="234415"/>
                  <a:pt x="105452" y="241001"/>
                  <a:pt x="109217" y="244773"/>
                </a:cubicBezTo>
                <a:lnTo>
                  <a:pt x="120542" y="257048"/>
                </a:lnTo>
                <a:lnTo>
                  <a:pt x="106408" y="272137"/>
                </a:lnTo>
                <a:lnTo>
                  <a:pt x="92274" y="258003"/>
                </a:lnTo>
                <a:cubicBezTo>
                  <a:pt x="90392" y="256090"/>
                  <a:pt x="87822" y="255162"/>
                  <a:pt x="85222" y="255162"/>
                </a:cubicBezTo>
                <a:cubicBezTo>
                  <a:pt x="82622" y="255162"/>
                  <a:pt x="80053" y="256090"/>
                  <a:pt x="78170" y="257976"/>
                </a:cubicBezTo>
                <a:cubicBezTo>
                  <a:pt x="74405" y="261748"/>
                  <a:pt x="74405" y="268365"/>
                  <a:pt x="78170" y="272137"/>
                </a:cubicBezTo>
                <a:lnTo>
                  <a:pt x="93230" y="287197"/>
                </a:lnTo>
                <a:lnTo>
                  <a:pt x="79096" y="302314"/>
                </a:lnTo>
                <a:lnTo>
                  <a:pt x="62153" y="285371"/>
                </a:lnTo>
                <a:cubicBezTo>
                  <a:pt x="60271" y="283453"/>
                  <a:pt x="57462" y="282495"/>
                  <a:pt x="54743" y="282495"/>
                </a:cubicBezTo>
                <a:cubicBezTo>
                  <a:pt x="52053" y="282495"/>
                  <a:pt x="49454" y="283453"/>
                  <a:pt x="48049" y="285340"/>
                </a:cubicBezTo>
                <a:cubicBezTo>
                  <a:pt x="44284" y="288154"/>
                  <a:pt x="44284" y="295698"/>
                  <a:pt x="48049" y="299470"/>
                </a:cubicBezTo>
                <a:lnTo>
                  <a:pt x="64992" y="316413"/>
                </a:lnTo>
                <a:cubicBezTo>
                  <a:pt x="60271" y="320217"/>
                  <a:pt x="55580" y="321175"/>
                  <a:pt x="50858" y="321175"/>
                </a:cubicBezTo>
                <a:cubicBezTo>
                  <a:pt x="42402" y="321175"/>
                  <a:pt x="35798" y="319289"/>
                  <a:pt x="30150" y="313631"/>
                </a:cubicBezTo>
                <a:cubicBezTo>
                  <a:pt x="23576" y="307015"/>
                  <a:pt x="21694" y="300428"/>
                  <a:pt x="21694" y="291926"/>
                </a:cubicBezTo>
                <a:cubicBezTo>
                  <a:pt x="21694" y="283453"/>
                  <a:pt x="25459" y="276837"/>
                  <a:pt x="31106" y="272137"/>
                </a:cubicBezTo>
                <a:lnTo>
                  <a:pt x="147824" y="168371"/>
                </a:lnTo>
                <a:close/>
                <a:moveTo>
                  <a:pt x="299863" y="29"/>
                </a:moveTo>
                <a:cubicBezTo>
                  <a:pt x="281276" y="29"/>
                  <a:pt x="262690" y="7095"/>
                  <a:pt x="248556" y="21226"/>
                </a:cubicBezTo>
                <a:lnTo>
                  <a:pt x="201492" y="68290"/>
                </a:lnTo>
                <a:cubicBezTo>
                  <a:pt x="199609" y="70294"/>
                  <a:pt x="197727" y="73108"/>
                  <a:pt x="197727" y="74994"/>
                </a:cubicBezTo>
                <a:cubicBezTo>
                  <a:pt x="197727" y="77839"/>
                  <a:pt x="199609" y="80653"/>
                  <a:pt x="201492" y="82539"/>
                </a:cubicBezTo>
                <a:cubicBezTo>
                  <a:pt x="204301" y="84425"/>
                  <a:pt x="205257" y="87269"/>
                  <a:pt x="205257" y="89155"/>
                </a:cubicBezTo>
                <a:cubicBezTo>
                  <a:pt x="205257" y="91041"/>
                  <a:pt x="204301" y="94813"/>
                  <a:pt x="201492" y="95742"/>
                </a:cubicBezTo>
                <a:lnTo>
                  <a:pt x="185475" y="112716"/>
                </a:lnTo>
                <a:cubicBezTo>
                  <a:pt x="178901" y="113674"/>
                  <a:pt x="173254" y="116489"/>
                  <a:pt x="168532" y="119333"/>
                </a:cubicBezTo>
                <a:lnTo>
                  <a:pt x="16972" y="255162"/>
                </a:lnTo>
                <a:cubicBezTo>
                  <a:pt x="6603" y="264592"/>
                  <a:pt x="29" y="276837"/>
                  <a:pt x="29" y="290998"/>
                </a:cubicBezTo>
                <a:cubicBezTo>
                  <a:pt x="29" y="305129"/>
                  <a:pt x="4721" y="318331"/>
                  <a:pt x="14134" y="326834"/>
                </a:cubicBezTo>
                <a:cubicBezTo>
                  <a:pt x="23576" y="337222"/>
                  <a:pt x="36754" y="340995"/>
                  <a:pt x="49932" y="340995"/>
                </a:cubicBezTo>
                <a:lnTo>
                  <a:pt x="50858" y="340995"/>
                </a:lnTo>
                <a:cubicBezTo>
                  <a:pt x="64036" y="340995"/>
                  <a:pt x="77214" y="334378"/>
                  <a:pt x="86627" y="324948"/>
                </a:cubicBezTo>
                <a:lnTo>
                  <a:pt x="221274" y="173102"/>
                </a:lnTo>
                <a:cubicBezTo>
                  <a:pt x="225965" y="168371"/>
                  <a:pt x="228804" y="161785"/>
                  <a:pt x="228804" y="156127"/>
                </a:cubicBezTo>
                <a:lnTo>
                  <a:pt x="351170" y="33761"/>
                </a:lnTo>
                <a:cubicBezTo>
                  <a:pt x="354935" y="32572"/>
                  <a:pt x="354935" y="30686"/>
                  <a:pt x="354935" y="27842"/>
                </a:cubicBezTo>
                <a:cubicBezTo>
                  <a:pt x="354935" y="25956"/>
                  <a:pt x="353052" y="22184"/>
                  <a:pt x="351170" y="21226"/>
                </a:cubicBezTo>
                <a:cubicBezTo>
                  <a:pt x="337065" y="7095"/>
                  <a:pt x="318449" y="29"/>
                  <a:pt x="29986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3" name="Google Shape;1320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jEAADcIAAA8MwAAZQoAABAAAAAmAAAACAAAAP//////////"/>
              </a:ext>
            </a:extLst>
          </p:cNvSpPr>
          <p:nvPr/>
        </p:nvSpPr>
        <p:spPr>
          <a:xfrm>
            <a:off x="7974330" y="1335405"/>
            <a:ext cx="354330" cy="354330"/>
          </a:xfrm>
          <a:custGeom>
            <a:avLst/>
            <a:gdLst/>
            <a:ahLst/>
            <a:cxnLst/>
            <a:rect l="0" t="0" r="354330" b="354330"/>
            <a:pathLst>
              <a:path w="354330" h="354330">
                <a:moveTo>
                  <a:pt x="165874" y="19800"/>
                </a:moveTo>
                <a:lnTo>
                  <a:pt x="165874" y="81980"/>
                </a:lnTo>
                <a:lnTo>
                  <a:pt x="144191" y="81980"/>
                </a:lnTo>
                <a:lnTo>
                  <a:pt x="144191" y="31105"/>
                </a:lnTo>
                <a:cubicBezTo>
                  <a:pt x="144191" y="24495"/>
                  <a:pt x="148916" y="19800"/>
                  <a:pt x="155496" y="19800"/>
                </a:cubicBezTo>
                <a:close/>
                <a:moveTo>
                  <a:pt x="207328" y="19800"/>
                </a:moveTo>
                <a:lnTo>
                  <a:pt x="207328" y="82937"/>
                </a:lnTo>
                <a:lnTo>
                  <a:pt x="185644" y="82937"/>
                </a:lnTo>
                <a:lnTo>
                  <a:pt x="185644" y="19800"/>
                </a:lnTo>
                <a:close/>
                <a:moveTo>
                  <a:pt x="249739" y="19800"/>
                </a:moveTo>
                <a:lnTo>
                  <a:pt x="249739" y="82937"/>
                </a:lnTo>
                <a:lnTo>
                  <a:pt x="228055" y="82937"/>
                </a:lnTo>
                <a:lnTo>
                  <a:pt x="228055" y="19800"/>
                </a:lnTo>
                <a:close/>
                <a:moveTo>
                  <a:pt x="290235" y="19800"/>
                </a:moveTo>
                <a:lnTo>
                  <a:pt x="290235" y="82937"/>
                </a:lnTo>
                <a:lnTo>
                  <a:pt x="269509" y="82937"/>
                </a:lnTo>
                <a:lnTo>
                  <a:pt x="269509" y="19800"/>
                </a:lnTo>
                <a:close/>
                <a:moveTo>
                  <a:pt x="321341" y="19800"/>
                </a:moveTo>
                <a:cubicBezTo>
                  <a:pt x="326993" y="19800"/>
                  <a:pt x="331689" y="24495"/>
                  <a:pt x="331689" y="31105"/>
                </a:cubicBezTo>
                <a:lnTo>
                  <a:pt x="331689" y="82937"/>
                </a:lnTo>
                <a:lnTo>
                  <a:pt x="310962" y="82937"/>
                </a:lnTo>
                <a:lnTo>
                  <a:pt x="310962" y="19800"/>
                </a:lnTo>
                <a:close/>
                <a:moveTo>
                  <a:pt x="187528" y="166802"/>
                </a:moveTo>
                <a:lnTo>
                  <a:pt x="187528" y="271393"/>
                </a:lnTo>
                <a:lnTo>
                  <a:pt x="165874" y="271393"/>
                </a:lnTo>
                <a:lnTo>
                  <a:pt x="165874" y="166802"/>
                </a:lnTo>
                <a:close/>
                <a:moveTo>
                  <a:pt x="310962" y="168686"/>
                </a:moveTo>
                <a:lnTo>
                  <a:pt x="310962" y="187528"/>
                </a:lnTo>
                <a:lnTo>
                  <a:pt x="279887" y="187528"/>
                </a:lnTo>
                <a:cubicBezTo>
                  <a:pt x="274234" y="187528"/>
                  <a:pt x="269509" y="192224"/>
                  <a:pt x="269509" y="197877"/>
                </a:cubicBezTo>
                <a:cubicBezTo>
                  <a:pt x="269509" y="203530"/>
                  <a:pt x="274234" y="208255"/>
                  <a:pt x="279887" y="208255"/>
                </a:cubicBezTo>
                <a:lnTo>
                  <a:pt x="310962" y="208255"/>
                </a:lnTo>
                <a:lnTo>
                  <a:pt x="310962" y="229939"/>
                </a:lnTo>
                <a:lnTo>
                  <a:pt x="279887" y="229939"/>
                </a:lnTo>
                <a:cubicBezTo>
                  <a:pt x="274234" y="229939"/>
                  <a:pt x="269509" y="234635"/>
                  <a:pt x="269509" y="240288"/>
                </a:cubicBezTo>
                <a:cubicBezTo>
                  <a:pt x="269509" y="245940"/>
                  <a:pt x="274234" y="250666"/>
                  <a:pt x="279887" y="250666"/>
                </a:cubicBezTo>
                <a:lnTo>
                  <a:pt x="310962" y="250666"/>
                </a:lnTo>
                <a:lnTo>
                  <a:pt x="310962" y="272320"/>
                </a:lnTo>
                <a:lnTo>
                  <a:pt x="247855" y="272320"/>
                </a:lnTo>
                <a:lnTo>
                  <a:pt x="247855" y="168686"/>
                </a:lnTo>
                <a:close/>
                <a:moveTo>
                  <a:pt x="62210" y="229939"/>
                </a:moveTo>
                <a:cubicBezTo>
                  <a:pt x="68820" y="229939"/>
                  <a:pt x="75400" y="230866"/>
                  <a:pt x="81053" y="234635"/>
                </a:cubicBezTo>
                <a:cubicBezTo>
                  <a:pt x="72589" y="238403"/>
                  <a:pt x="65979" y="243129"/>
                  <a:pt x="58442" y="248782"/>
                </a:cubicBezTo>
                <a:lnTo>
                  <a:pt x="57515" y="249709"/>
                </a:lnTo>
                <a:cubicBezTo>
                  <a:pt x="47136" y="260087"/>
                  <a:pt x="40526" y="275161"/>
                  <a:pt x="40526" y="292120"/>
                </a:cubicBezTo>
                <a:cubicBezTo>
                  <a:pt x="40526" y="297772"/>
                  <a:pt x="42411" y="302468"/>
                  <a:pt x="43368" y="308121"/>
                </a:cubicBezTo>
                <a:cubicBezTo>
                  <a:pt x="29221" y="300584"/>
                  <a:pt x="20757" y="286467"/>
                  <a:pt x="20757" y="271393"/>
                </a:cubicBezTo>
                <a:cubicBezTo>
                  <a:pt x="20757" y="248782"/>
                  <a:pt x="39599" y="229939"/>
                  <a:pt x="62210" y="229939"/>
                </a:cubicBezTo>
                <a:close/>
                <a:moveTo>
                  <a:pt x="101780" y="248782"/>
                </a:moveTo>
                <a:cubicBezTo>
                  <a:pt x="125348" y="249709"/>
                  <a:pt x="144191" y="268551"/>
                  <a:pt x="144191" y="291163"/>
                </a:cubicBezTo>
                <a:cubicBezTo>
                  <a:pt x="144191" y="298700"/>
                  <a:pt x="142306" y="306237"/>
                  <a:pt x="137581" y="313774"/>
                </a:cubicBezTo>
                <a:lnTo>
                  <a:pt x="80126" y="255362"/>
                </a:lnTo>
                <a:cubicBezTo>
                  <a:pt x="85779" y="250666"/>
                  <a:pt x="94243" y="248782"/>
                  <a:pt x="101780" y="248782"/>
                </a:cubicBezTo>
                <a:close/>
                <a:moveTo>
                  <a:pt x="66936" y="271393"/>
                </a:moveTo>
                <a:lnTo>
                  <a:pt x="123464" y="327921"/>
                </a:lnTo>
                <a:cubicBezTo>
                  <a:pt x="117811" y="330762"/>
                  <a:pt x="110274" y="332646"/>
                  <a:pt x="103664" y="332646"/>
                </a:cubicBezTo>
                <a:cubicBezTo>
                  <a:pt x="103126" y="332646"/>
                  <a:pt x="102587" y="332676"/>
                  <a:pt x="102049" y="332676"/>
                </a:cubicBezTo>
                <a:cubicBezTo>
                  <a:pt x="80156" y="332676"/>
                  <a:pt x="62210" y="314162"/>
                  <a:pt x="62210" y="291163"/>
                </a:cubicBezTo>
                <a:cubicBezTo>
                  <a:pt x="62210" y="283626"/>
                  <a:pt x="64095" y="277046"/>
                  <a:pt x="66936" y="271393"/>
                </a:cubicBezTo>
                <a:close/>
                <a:moveTo>
                  <a:pt x="309078" y="103664"/>
                </a:moveTo>
                <a:lnTo>
                  <a:pt x="309078" y="146075"/>
                </a:lnTo>
                <a:lnTo>
                  <a:pt x="237476" y="146075"/>
                </a:lnTo>
                <a:cubicBezTo>
                  <a:pt x="231823" y="146075"/>
                  <a:pt x="227098" y="150770"/>
                  <a:pt x="227098" y="156423"/>
                </a:cubicBezTo>
                <a:lnTo>
                  <a:pt x="227098" y="281741"/>
                </a:lnTo>
                <a:cubicBezTo>
                  <a:pt x="227098" y="287394"/>
                  <a:pt x="231823" y="292120"/>
                  <a:pt x="237476" y="292120"/>
                </a:cubicBezTo>
                <a:lnTo>
                  <a:pt x="310962" y="292120"/>
                </a:lnTo>
                <a:lnTo>
                  <a:pt x="310962" y="323195"/>
                </a:lnTo>
                <a:cubicBezTo>
                  <a:pt x="310962" y="328878"/>
                  <a:pt x="306266" y="333573"/>
                  <a:pt x="299657" y="333573"/>
                </a:cubicBezTo>
                <a:lnTo>
                  <a:pt x="175296" y="333573"/>
                </a:lnTo>
                <a:cubicBezTo>
                  <a:pt x="169643" y="333573"/>
                  <a:pt x="164917" y="328878"/>
                  <a:pt x="164917" y="323195"/>
                </a:cubicBezTo>
                <a:lnTo>
                  <a:pt x="164917" y="292120"/>
                </a:lnTo>
                <a:lnTo>
                  <a:pt x="195065" y="292120"/>
                </a:lnTo>
                <a:cubicBezTo>
                  <a:pt x="200718" y="292120"/>
                  <a:pt x="205444" y="287394"/>
                  <a:pt x="205444" y="281741"/>
                </a:cubicBezTo>
                <a:lnTo>
                  <a:pt x="205444" y="156423"/>
                </a:lnTo>
                <a:cubicBezTo>
                  <a:pt x="205444" y="150770"/>
                  <a:pt x="200718" y="146075"/>
                  <a:pt x="195065" y="146075"/>
                </a:cubicBezTo>
                <a:lnTo>
                  <a:pt x="164917" y="146075"/>
                </a:lnTo>
                <a:lnTo>
                  <a:pt x="164917" y="103664"/>
                </a:lnTo>
                <a:close/>
                <a:moveTo>
                  <a:pt x="155496" y="0"/>
                </a:moveTo>
                <a:cubicBezTo>
                  <a:pt x="137581" y="0"/>
                  <a:pt x="124391" y="14147"/>
                  <a:pt x="124391" y="31105"/>
                </a:cubicBezTo>
                <a:lnTo>
                  <a:pt x="124391" y="93286"/>
                </a:lnTo>
                <a:cubicBezTo>
                  <a:pt x="124391" y="98938"/>
                  <a:pt x="129116" y="103664"/>
                  <a:pt x="134769" y="103664"/>
                </a:cubicBezTo>
                <a:lnTo>
                  <a:pt x="146075" y="103664"/>
                </a:lnTo>
                <a:lnTo>
                  <a:pt x="146075" y="245013"/>
                </a:lnTo>
                <a:cubicBezTo>
                  <a:pt x="136653" y="236519"/>
                  <a:pt x="123464" y="230866"/>
                  <a:pt x="109317" y="229939"/>
                </a:cubicBezTo>
                <a:cubicBezTo>
                  <a:pt x="98011" y="216719"/>
                  <a:pt x="81053" y="208255"/>
                  <a:pt x="62210" y="208255"/>
                </a:cubicBezTo>
                <a:cubicBezTo>
                  <a:pt x="28294" y="208255"/>
                  <a:pt x="30" y="236519"/>
                  <a:pt x="30" y="271393"/>
                </a:cubicBezTo>
                <a:cubicBezTo>
                  <a:pt x="30" y="304352"/>
                  <a:pt x="24525" y="329805"/>
                  <a:pt x="57515" y="333573"/>
                </a:cubicBezTo>
                <a:cubicBezTo>
                  <a:pt x="69747" y="346763"/>
                  <a:pt x="85779" y="354300"/>
                  <a:pt x="104621" y="354300"/>
                </a:cubicBezTo>
                <a:cubicBezTo>
                  <a:pt x="121579" y="354300"/>
                  <a:pt x="134769" y="348647"/>
                  <a:pt x="147032" y="338299"/>
                </a:cubicBezTo>
                <a:cubicBezTo>
                  <a:pt x="147032" y="338299"/>
                  <a:pt x="148916" y="337342"/>
                  <a:pt x="148916" y="335458"/>
                </a:cubicBezTo>
                <a:cubicBezTo>
                  <a:pt x="153612" y="346763"/>
                  <a:pt x="164917" y="354300"/>
                  <a:pt x="177180" y="354300"/>
                </a:cubicBezTo>
                <a:lnTo>
                  <a:pt x="302498" y="354300"/>
                </a:lnTo>
                <a:cubicBezTo>
                  <a:pt x="320383" y="354300"/>
                  <a:pt x="332646" y="340183"/>
                  <a:pt x="332646" y="324152"/>
                </a:cubicBezTo>
                <a:lnTo>
                  <a:pt x="332646" y="104591"/>
                </a:lnTo>
                <a:lnTo>
                  <a:pt x="343952" y="104591"/>
                </a:lnTo>
                <a:cubicBezTo>
                  <a:pt x="349604" y="104591"/>
                  <a:pt x="354330" y="99896"/>
                  <a:pt x="354330" y="94243"/>
                </a:cubicBezTo>
                <a:lnTo>
                  <a:pt x="354330" y="32062"/>
                </a:lnTo>
                <a:cubicBezTo>
                  <a:pt x="351489" y="13190"/>
                  <a:pt x="339256" y="0"/>
                  <a:pt x="3213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14" name="Google Shape;13210;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0xAAAHCwAAOzMAABYNAAAQAAAAJgAAAAgAAAD/////AAAAAA=="/>
              </a:ext>
            </a:extLst>
          </p:cNvGrpSpPr>
          <p:nvPr/>
        </p:nvGrpSpPr>
        <p:grpSpPr>
          <a:xfrm>
            <a:off x="7973695" y="1792605"/>
            <a:ext cx="354330" cy="334645"/>
            <a:chOff x="7973695" y="1792605"/>
            <a:chExt cx="354330" cy="334645"/>
          </a:xfrm>
        </p:grpSpPr>
        <p:sp>
          <p:nvSpPr>
            <p:cNvPr id="220" name="Google Shape;1321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DEAAI0LAADZMgAAFg0AAAAAAAAmAAAACAAAAP//////////"/>
                </a:ext>
              </a:extLst>
            </p:cNvSpPr>
            <p:nvPr/>
          </p:nvSpPr>
          <p:spPr>
            <a:xfrm>
              <a:off x="8036560" y="1877695"/>
              <a:ext cx="229235" cy="249555"/>
            </a:xfrm>
            <a:custGeom>
              <a:avLst/>
              <a:gdLst/>
              <a:ahLst/>
              <a:cxnLst/>
              <a:rect l="0" t="0" r="229235" b="249555"/>
              <a:pathLst>
                <a:path w="229235" h="249555">
                  <a:moveTo>
                    <a:pt x="113195" y="82876"/>
                  </a:moveTo>
                  <a:cubicBezTo>
                    <a:pt x="118853" y="82876"/>
                    <a:pt x="123583" y="87598"/>
                    <a:pt x="123583" y="93246"/>
                  </a:cubicBezTo>
                  <a:cubicBezTo>
                    <a:pt x="123583" y="98895"/>
                    <a:pt x="118853" y="103587"/>
                    <a:pt x="113195" y="103587"/>
                  </a:cubicBezTo>
                  <a:cubicBezTo>
                    <a:pt x="107537" y="103587"/>
                    <a:pt x="102836" y="98895"/>
                    <a:pt x="102836" y="93246"/>
                  </a:cubicBezTo>
                  <a:cubicBezTo>
                    <a:pt x="102836" y="87598"/>
                    <a:pt x="107537" y="82876"/>
                    <a:pt x="113195" y="82876"/>
                  </a:cubicBezTo>
                  <a:close/>
                  <a:moveTo>
                    <a:pt x="114153" y="20741"/>
                  </a:moveTo>
                  <a:cubicBezTo>
                    <a:pt x="154689" y="20741"/>
                    <a:pt x="187711" y="53676"/>
                    <a:pt x="187711" y="93246"/>
                  </a:cubicBezTo>
                  <a:lnTo>
                    <a:pt x="187711" y="186463"/>
                  </a:lnTo>
                  <a:lnTo>
                    <a:pt x="125470" y="186463"/>
                  </a:lnTo>
                  <a:lnTo>
                    <a:pt x="125470" y="122416"/>
                  </a:lnTo>
                  <a:cubicBezTo>
                    <a:pt x="136786" y="117724"/>
                    <a:pt x="146217" y="107353"/>
                    <a:pt x="146217" y="93246"/>
                  </a:cubicBezTo>
                  <a:cubicBezTo>
                    <a:pt x="146217" y="75344"/>
                    <a:pt x="132056" y="63091"/>
                    <a:pt x="116039" y="63091"/>
                  </a:cubicBezTo>
                  <a:cubicBezTo>
                    <a:pt x="98106" y="63091"/>
                    <a:pt x="84904" y="77227"/>
                    <a:pt x="84904" y="93246"/>
                  </a:cubicBezTo>
                  <a:cubicBezTo>
                    <a:pt x="84904" y="106426"/>
                    <a:pt x="93406" y="117724"/>
                    <a:pt x="106609" y="122416"/>
                  </a:cubicBezTo>
                  <a:lnTo>
                    <a:pt x="106609" y="186463"/>
                  </a:lnTo>
                  <a:lnTo>
                    <a:pt x="43410" y="186463"/>
                  </a:lnTo>
                  <a:lnTo>
                    <a:pt x="43410" y="93246"/>
                  </a:lnTo>
                  <a:lnTo>
                    <a:pt x="41523" y="93246"/>
                  </a:lnTo>
                  <a:cubicBezTo>
                    <a:pt x="41523" y="53676"/>
                    <a:pt x="74515" y="20741"/>
                    <a:pt x="114153" y="20741"/>
                  </a:cubicBezTo>
                  <a:close/>
                  <a:moveTo>
                    <a:pt x="197141" y="207175"/>
                  </a:moveTo>
                  <a:cubicBezTo>
                    <a:pt x="202799" y="207175"/>
                    <a:pt x="207529" y="211867"/>
                    <a:pt x="207529" y="218472"/>
                  </a:cubicBezTo>
                  <a:lnTo>
                    <a:pt x="207529" y="227887"/>
                  </a:lnTo>
                  <a:lnTo>
                    <a:pt x="19818" y="227887"/>
                  </a:lnTo>
                  <a:lnTo>
                    <a:pt x="19818" y="218472"/>
                  </a:lnTo>
                  <a:cubicBezTo>
                    <a:pt x="19818" y="211867"/>
                    <a:pt x="24549" y="207175"/>
                    <a:pt x="31135" y="207175"/>
                  </a:cubicBezTo>
                  <a:close/>
                  <a:moveTo>
                    <a:pt x="114153" y="29"/>
                  </a:moveTo>
                  <a:cubicBezTo>
                    <a:pt x="62270" y="29"/>
                    <a:pt x="21705" y="42379"/>
                    <a:pt x="21705" y="93246"/>
                  </a:cubicBezTo>
                  <a:lnTo>
                    <a:pt x="21705" y="188346"/>
                  </a:lnTo>
                  <a:cubicBezTo>
                    <a:pt x="9460" y="193039"/>
                    <a:pt x="29" y="204336"/>
                    <a:pt x="29" y="218472"/>
                  </a:cubicBezTo>
                  <a:lnTo>
                    <a:pt x="29" y="239184"/>
                  </a:lnTo>
                  <a:cubicBezTo>
                    <a:pt x="29" y="244832"/>
                    <a:pt x="4730" y="249525"/>
                    <a:pt x="10388" y="249525"/>
                  </a:cubicBezTo>
                  <a:lnTo>
                    <a:pt x="217888" y="249525"/>
                  </a:lnTo>
                  <a:cubicBezTo>
                    <a:pt x="224504" y="249525"/>
                    <a:pt x="229205" y="244832"/>
                    <a:pt x="229205" y="239184"/>
                  </a:cubicBezTo>
                  <a:lnTo>
                    <a:pt x="229205" y="218472"/>
                  </a:lnTo>
                  <a:cubicBezTo>
                    <a:pt x="227318" y="204336"/>
                    <a:pt x="219774" y="192112"/>
                    <a:pt x="207529" y="188346"/>
                  </a:cubicBezTo>
                  <a:lnTo>
                    <a:pt x="207529" y="93246"/>
                  </a:lnTo>
                  <a:cubicBezTo>
                    <a:pt x="207529" y="41453"/>
                    <a:pt x="165077" y="29"/>
                    <a:pt x="11415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9" name="Google Shape;1321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jIAAA8MAAA7MwAAMAwAAAAAAAAmAAAACAAAAP//////////"/>
                </a:ext>
              </a:extLst>
            </p:cNvSpPr>
            <p:nvPr/>
          </p:nvSpPr>
          <p:spPr>
            <a:xfrm>
              <a:off x="8263890" y="1960245"/>
              <a:ext cx="64135" cy="20955"/>
            </a:xfrm>
            <a:custGeom>
              <a:avLst/>
              <a:gdLst/>
              <a:ahLst/>
              <a:cxnLst/>
              <a:rect l="0" t="0" r="64135" b="20955"/>
              <a:pathLst>
                <a:path w="64135" h="20955">
                  <a:moveTo>
                    <a:pt x="11312" y="0"/>
                  </a:moveTo>
                  <a:cubicBezTo>
                    <a:pt x="4728" y="0"/>
                    <a:pt x="0" y="4770"/>
                    <a:pt x="0" y="10477"/>
                  </a:cubicBezTo>
                  <a:cubicBezTo>
                    <a:pt x="0" y="16184"/>
                    <a:pt x="4728" y="20924"/>
                    <a:pt x="11312" y="20924"/>
                  </a:cubicBezTo>
                  <a:lnTo>
                    <a:pt x="53750" y="20924"/>
                  </a:lnTo>
                  <a:cubicBezTo>
                    <a:pt x="59406" y="20924"/>
                    <a:pt x="64135" y="16184"/>
                    <a:pt x="64135" y="10477"/>
                  </a:cubicBezTo>
                  <a:cubicBezTo>
                    <a:pt x="64135" y="4770"/>
                    <a:pt x="59406" y="0"/>
                    <a:pt x="537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1321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TEAAA8MAABwMQAAMAwAAAAAAAAmAAAACAAAAP//////////"/>
                </a:ext>
              </a:extLst>
            </p:cNvSpPr>
            <p:nvPr/>
          </p:nvSpPr>
          <p:spPr>
            <a:xfrm>
              <a:off x="7973695" y="1960245"/>
              <a:ext cx="62865" cy="20955"/>
            </a:xfrm>
            <a:custGeom>
              <a:avLst/>
              <a:gdLst/>
              <a:ahLst/>
              <a:cxnLst/>
              <a:rect l="0" t="0" r="62865" b="20955"/>
              <a:pathLst>
                <a:path w="62865" h="20955">
                  <a:moveTo>
                    <a:pt x="10328" y="0"/>
                  </a:moveTo>
                  <a:cubicBezTo>
                    <a:pt x="4702" y="0"/>
                    <a:pt x="29" y="4770"/>
                    <a:pt x="29" y="10477"/>
                  </a:cubicBezTo>
                  <a:cubicBezTo>
                    <a:pt x="29" y="16184"/>
                    <a:pt x="4702" y="20924"/>
                    <a:pt x="10328" y="20924"/>
                  </a:cubicBezTo>
                  <a:lnTo>
                    <a:pt x="52536" y="20924"/>
                  </a:lnTo>
                  <a:cubicBezTo>
                    <a:pt x="58162" y="20924"/>
                    <a:pt x="62865" y="16184"/>
                    <a:pt x="62865" y="10477"/>
                  </a:cubicBezTo>
                  <a:cubicBezTo>
                    <a:pt x="61912" y="4770"/>
                    <a:pt x="57239" y="0"/>
                    <a:pt x="525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1321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jIAAAcLAAAzMgAAbAsAAAAAAAAmAAAACAAAAP//////////"/>
                </a:ext>
              </a:extLst>
            </p:cNvSpPr>
            <p:nvPr/>
          </p:nvSpPr>
          <p:spPr>
            <a:xfrm>
              <a:off x="8139430" y="1792605"/>
              <a:ext cx="20955" cy="64135"/>
            </a:xfrm>
            <a:custGeom>
              <a:avLst/>
              <a:gdLst/>
              <a:ahLst/>
              <a:cxnLst/>
              <a:rect l="0" t="0" r="20955" b="64135"/>
              <a:pathLst>
                <a:path w="20955" h="64135">
                  <a:moveTo>
                    <a:pt x="10477" y="0"/>
                  </a:moveTo>
                  <a:cubicBezTo>
                    <a:pt x="4770" y="0"/>
                    <a:pt x="30" y="4728"/>
                    <a:pt x="30" y="10384"/>
                  </a:cubicBezTo>
                  <a:lnTo>
                    <a:pt x="30" y="52792"/>
                  </a:lnTo>
                  <a:cubicBezTo>
                    <a:pt x="30" y="59406"/>
                    <a:pt x="4770" y="64135"/>
                    <a:pt x="10477" y="64135"/>
                  </a:cubicBezTo>
                  <a:cubicBezTo>
                    <a:pt x="16184" y="64135"/>
                    <a:pt x="20955" y="59406"/>
                    <a:pt x="20955" y="52792"/>
                  </a:cubicBezTo>
                  <a:lnTo>
                    <a:pt x="20955" y="10384"/>
                  </a:lnTo>
                  <a:cubicBezTo>
                    <a:pt x="20955" y="4728"/>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6" name="Google Shape;1321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TEAAFcLAACpMQAApgsAAAAAAAAmAAAACAAAAP//////////"/>
                </a:ext>
              </a:extLst>
            </p:cNvSpPr>
            <p:nvPr/>
          </p:nvSpPr>
          <p:spPr>
            <a:xfrm>
              <a:off x="8021955" y="1843405"/>
              <a:ext cx="50800" cy="50165"/>
            </a:xfrm>
            <a:custGeom>
              <a:avLst/>
              <a:gdLst/>
              <a:ahLst/>
              <a:cxnLst/>
              <a:rect l="0" t="0" r="50800" b="50165"/>
              <a:pathLst>
                <a:path w="50800" h="50165">
                  <a:moveTo>
                    <a:pt x="10476" y="0"/>
                  </a:moveTo>
                  <a:cubicBezTo>
                    <a:pt x="7760" y="0"/>
                    <a:pt x="5193" y="960"/>
                    <a:pt x="3791" y="2851"/>
                  </a:cubicBezTo>
                  <a:cubicBezTo>
                    <a:pt x="0" y="5673"/>
                    <a:pt x="0" y="13269"/>
                    <a:pt x="3791" y="17051"/>
                  </a:cubicBezTo>
                  <a:lnTo>
                    <a:pt x="32922" y="46182"/>
                  </a:lnTo>
                  <a:cubicBezTo>
                    <a:pt x="34802" y="48243"/>
                    <a:pt x="37637" y="50134"/>
                    <a:pt x="39518" y="50134"/>
                  </a:cubicBezTo>
                  <a:cubicBezTo>
                    <a:pt x="42323" y="50134"/>
                    <a:pt x="46084" y="48243"/>
                    <a:pt x="47039" y="46352"/>
                  </a:cubicBezTo>
                  <a:cubicBezTo>
                    <a:pt x="50800" y="42569"/>
                    <a:pt x="50800" y="35965"/>
                    <a:pt x="47039" y="32182"/>
                  </a:cubicBezTo>
                  <a:lnTo>
                    <a:pt x="17878" y="3021"/>
                  </a:lnTo>
                  <a:cubicBezTo>
                    <a:pt x="15998" y="960"/>
                    <a:pt x="13192" y="0"/>
                    <a:pt x="104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1321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jIAAFcLAADsMgAApgsAAAAAAAAmAAAACAAAAP//////////"/>
                </a:ext>
              </a:extLst>
            </p:cNvSpPr>
            <p:nvPr/>
          </p:nvSpPr>
          <p:spPr>
            <a:xfrm>
              <a:off x="8228330" y="1843405"/>
              <a:ext cx="49530" cy="50165"/>
            </a:xfrm>
            <a:custGeom>
              <a:avLst/>
              <a:gdLst/>
              <a:ahLst/>
              <a:cxnLst/>
              <a:rect l="0" t="0" r="49530" b="50165"/>
              <a:pathLst>
                <a:path w="49530" h="50165">
                  <a:moveTo>
                    <a:pt x="39357" y="0"/>
                  </a:moveTo>
                  <a:cubicBezTo>
                    <a:pt x="36688" y="0"/>
                    <a:pt x="34107" y="960"/>
                    <a:pt x="32714" y="2851"/>
                  </a:cubicBezTo>
                  <a:lnTo>
                    <a:pt x="2818" y="32182"/>
                  </a:lnTo>
                  <a:cubicBezTo>
                    <a:pt x="0" y="35965"/>
                    <a:pt x="0" y="42569"/>
                    <a:pt x="2818" y="46352"/>
                  </a:cubicBezTo>
                  <a:cubicBezTo>
                    <a:pt x="4686" y="48243"/>
                    <a:pt x="7474" y="50134"/>
                    <a:pt x="10292" y="50134"/>
                  </a:cubicBezTo>
                  <a:cubicBezTo>
                    <a:pt x="12160" y="50134"/>
                    <a:pt x="15897" y="48243"/>
                    <a:pt x="16816" y="46352"/>
                  </a:cubicBezTo>
                  <a:lnTo>
                    <a:pt x="46712" y="17051"/>
                  </a:lnTo>
                  <a:cubicBezTo>
                    <a:pt x="49530" y="13269"/>
                    <a:pt x="49530" y="5673"/>
                    <a:pt x="46712" y="2851"/>
                  </a:cubicBezTo>
                  <a:cubicBezTo>
                    <a:pt x="44844" y="960"/>
                    <a:pt x="42056" y="0"/>
                    <a:pt x="393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21" name="Google Shape;1321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jEAAK8NAABAMwAA3A8AABAAAAAmAAAACAAAAP//////////"/>
              </a:ext>
            </a:extLst>
          </p:cNvSpPr>
          <p:nvPr/>
        </p:nvSpPr>
        <p:spPr>
          <a:xfrm>
            <a:off x="7971790" y="2224405"/>
            <a:ext cx="359410" cy="353695"/>
          </a:xfrm>
          <a:custGeom>
            <a:avLst/>
            <a:gdLst/>
            <a:ahLst/>
            <a:cxnLst/>
            <a:rect l="0" t="0" r="359410" b="353695"/>
            <a:pathLst>
              <a:path w="359410" h="353695">
                <a:moveTo>
                  <a:pt x="222610" y="20464"/>
                </a:moveTo>
                <a:cubicBezTo>
                  <a:pt x="225455" y="20464"/>
                  <a:pt x="229227" y="22346"/>
                  <a:pt x="230155" y="24228"/>
                </a:cubicBezTo>
                <a:lnTo>
                  <a:pt x="332972" y="127045"/>
                </a:lnTo>
                <a:cubicBezTo>
                  <a:pt x="337703" y="130615"/>
                  <a:pt x="337703" y="137187"/>
                  <a:pt x="332972" y="140952"/>
                </a:cubicBezTo>
                <a:cubicBezTo>
                  <a:pt x="331086" y="142834"/>
                  <a:pt x="328272" y="143790"/>
                  <a:pt x="325547" y="143790"/>
                </a:cubicBezTo>
                <a:cubicBezTo>
                  <a:pt x="322852" y="143790"/>
                  <a:pt x="320247" y="142834"/>
                  <a:pt x="318840" y="140952"/>
                </a:cubicBezTo>
                <a:lnTo>
                  <a:pt x="216023" y="38135"/>
                </a:lnTo>
                <a:cubicBezTo>
                  <a:pt x="212251" y="34595"/>
                  <a:pt x="212251" y="28023"/>
                  <a:pt x="216023" y="24228"/>
                </a:cubicBezTo>
                <a:cubicBezTo>
                  <a:pt x="217910" y="22346"/>
                  <a:pt x="220724" y="20464"/>
                  <a:pt x="222610" y="20464"/>
                </a:cubicBezTo>
                <a:close/>
                <a:moveTo>
                  <a:pt x="238659" y="89178"/>
                </a:moveTo>
                <a:lnTo>
                  <a:pt x="267911" y="118430"/>
                </a:lnTo>
                <a:lnTo>
                  <a:pt x="221682" y="164659"/>
                </a:lnTo>
                <a:lnTo>
                  <a:pt x="192430" y="135407"/>
                </a:lnTo>
                <a:lnTo>
                  <a:pt x="238659" y="89178"/>
                </a:lnTo>
                <a:close/>
                <a:moveTo>
                  <a:pt x="177340" y="150362"/>
                </a:moveTo>
                <a:lnTo>
                  <a:pt x="206592" y="179614"/>
                </a:lnTo>
                <a:lnTo>
                  <a:pt x="193388" y="192818"/>
                </a:lnTo>
                <a:cubicBezTo>
                  <a:pt x="183687" y="202405"/>
                  <a:pt x="169825" y="207245"/>
                  <a:pt x="156561" y="207245"/>
                </a:cubicBezTo>
                <a:cubicBezTo>
                  <a:pt x="154345" y="207245"/>
                  <a:pt x="152159" y="207096"/>
                  <a:pt x="150004" y="206827"/>
                </a:cubicBezTo>
                <a:cubicBezTo>
                  <a:pt x="148087" y="189888"/>
                  <a:pt x="153776" y="173904"/>
                  <a:pt x="164136" y="163538"/>
                </a:cubicBezTo>
                <a:lnTo>
                  <a:pt x="177340" y="150334"/>
                </a:lnTo>
                <a:close/>
                <a:moveTo>
                  <a:pt x="207520" y="58137"/>
                </a:moveTo>
                <a:lnTo>
                  <a:pt x="221682" y="72299"/>
                </a:lnTo>
                <a:lnTo>
                  <a:pt x="149046" y="145672"/>
                </a:lnTo>
                <a:cubicBezTo>
                  <a:pt x="131111" y="162611"/>
                  <a:pt x="123566" y="186123"/>
                  <a:pt x="128297" y="211547"/>
                </a:cubicBezTo>
                <a:lnTo>
                  <a:pt x="130183" y="214356"/>
                </a:lnTo>
                <a:cubicBezTo>
                  <a:pt x="131111" y="218120"/>
                  <a:pt x="132997" y="221884"/>
                  <a:pt x="137728" y="222840"/>
                </a:cubicBezTo>
                <a:lnTo>
                  <a:pt x="141500" y="223796"/>
                </a:lnTo>
                <a:cubicBezTo>
                  <a:pt x="146201" y="225678"/>
                  <a:pt x="150932" y="225678"/>
                  <a:pt x="155662" y="225678"/>
                </a:cubicBezTo>
                <a:cubicBezTo>
                  <a:pt x="174525" y="225678"/>
                  <a:pt x="193388" y="218120"/>
                  <a:pt x="207520" y="204019"/>
                </a:cubicBezTo>
                <a:lnTo>
                  <a:pt x="281115" y="131541"/>
                </a:lnTo>
                <a:lnTo>
                  <a:pt x="295247" y="145673"/>
                </a:lnTo>
                <a:lnTo>
                  <a:pt x="230155" y="215312"/>
                </a:lnTo>
                <a:cubicBezTo>
                  <a:pt x="208508" y="236165"/>
                  <a:pt x="181142" y="248145"/>
                  <a:pt x="151680" y="248145"/>
                </a:cubicBezTo>
                <a:cubicBezTo>
                  <a:pt x="145243" y="248145"/>
                  <a:pt x="138686" y="247547"/>
                  <a:pt x="132069" y="246382"/>
                </a:cubicBezTo>
                <a:lnTo>
                  <a:pt x="130183" y="246382"/>
                </a:lnTo>
                <a:cubicBezTo>
                  <a:pt x="126410" y="246382"/>
                  <a:pt x="122638" y="248264"/>
                  <a:pt x="120751" y="249190"/>
                </a:cubicBezTo>
                <a:lnTo>
                  <a:pt x="62277" y="306611"/>
                </a:lnTo>
                <a:lnTo>
                  <a:pt x="48115" y="292449"/>
                </a:lnTo>
                <a:lnTo>
                  <a:pt x="106589" y="235089"/>
                </a:lnTo>
                <a:cubicBezTo>
                  <a:pt x="108476" y="232251"/>
                  <a:pt x="109434" y="229443"/>
                  <a:pt x="108476" y="225678"/>
                </a:cubicBezTo>
                <a:lnTo>
                  <a:pt x="108476" y="222840"/>
                </a:lnTo>
                <a:cubicBezTo>
                  <a:pt x="103775" y="188005"/>
                  <a:pt x="116021" y="151318"/>
                  <a:pt x="140542" y="125894"/>
                </a:cubicBezTo>
                <a:lnTo>
                  <a:pt x="207520" y="58137"/>
                </a:lnTo>
                <a:close/>
                <a:moveTo>
                  <a:pt x="33025" y="309419"/>
                </a:moveTo>
                <a:lnTo>
                  <a:pt x="47157" y="323551"/>
                </a:lnTo>
                <a:lnTo>
                  <a:pt x="40570" y="330138"/>
                </a:lnTo>
                <a:cubicBezTo>
                  <a:pt x="38684" y="332035"/>
                  <a:pt x="36318" y="332961"/>
                  <a:pt x="33833" y="332961"/>
                </a:cubicBezTo>
                <a:cubicBezTo>
                  <a:pt x="31378" y="332961"/>
                  <a:pt x="28773" y="332035"/>
                  <a:pt x="26408" y="330153"/>
                </a:cubicBezTo>
                <a:cubicBezTo>
                  <a:pt x="22635" y="326388"/>
                  <a:pt x="22635" y="319786"/>
                  <a:pt x="26408" y="316022"/>
                </a:cubicBezTo>
                <a:lnTo>
                  <a:pt x="33025" y="309405"/>
                </a:lnTo>
                <a:close/>
                <a:moveTo>
                  <a:pt x="223928" y="0"/>
                </a:moveTo>
                <a:cubicBezTo>
                  <a:pt x="216023" y="0"/>
                  <a:pt x="207999" y="3077"/>
                  <a:pt x="201861" y="9171"/>
                </a:cubicBezTo>
                <a:cubicBezTo>
                  <a:pt x="192430" y="18582"/>
                  <a:pt x="190544" y="32713"/>
                  <a:pt x="196202" y="44006"/>
                </a:cubicBezTo>
                <a:lnTo>
                  <a:pt x="127338" y="112870"/>
                </a:lnTo>
                <a:cubicBezTo>
                  <a:pt x="98116" y="141908"/>
                  <a:pt x="83954" y="183315"/>
                  <a:pt x="88685" y="224722"/>
                </a:cubicBezTo>
                <a:lnTo>
                  <a:pt x="12276" y="301131"/>
                </a:lnTo>
                <a:cubicBezTo>
                  <a:pt x="0" y="312257"/>
                  <a:pt x="0" y="332961"/>
                  <a:pt x="12276" y="344254"/>
                </a:cubicBezTo>
                <a:cubicBezTo>
                  <a:pt x="17935" y="349900"/>
                  <a:pt x="26408" y="353665"/>
                  <a:pt x="33953" y="353665"/>
                </a:cubicBezTo>
                <a:cubicBezTo>
                  <a:pt x="42456" y="353665"/>
                  <a:pt x="50929" y="349900"/>
                  <a:pt x="56618" y="344254"/>
                </a:cubicBezTo>
                <a:lnTo>
                  <a:pt x="132997" y="267875"/>
                </a:lnTo>
                <a:cubicBezTo>
                  <a:pt x="138267" y="268609"/>
                  <a:pt x="143507" y="268908"/>
                  <a:pt x="148746" y="268908"/>
                </a:cubicBezTo>
                <a:cubicBezTo>
                  <a:pt x="184825" y="268908"/>
                  <a:pt x="219706" y="254926"/>
                  <a:pt x="245275" y="229443"/>
                </a:cubicBezTo>
                <a:lnTo>
                  <a:pt x="314109" y="160609"/>
                </a:lnTo>
                <a:cubicBezTo>
                  <a:pt x="318840" y="162611"/>
                  <a:pt x="321655" y="164494"/>
                  <a:pt x="326385" y="164494"/>
                </a:cubicBezTo>
                <a:cubicBezTo>
                  <a:pt x="334859" y="164494"/>
                  <a:pt x="343362" y="160729"/>
                  <a:pt x="349021" y="155083"/>
                </a:cubicBezTo>
                <a:cubicBezTo>
                  <a:pt x="359410" y="142834"/>
                  <a:pt x="359410" y="123056"/>
                  <a:pt x="348092" y="111763"/>
                </a:cubicBezTo>
                <a:lnTo>
                  <a:pt x="245275" y="8946"/>
                </a:lnTo>
                <a:cubicBezTo>
                  <a:pt x="239587" y="3077"/>
                  <a:pt x="231832" y="0"/>
                  <a:pt x="22392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22" name="Google Shape;13218;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wpAABmEAAApCoAAJMSAAAQAAAAJgAAAAgAAAD/////AAAAAA=="/>
              </a:ext>
            </a:extLst>
          </p:cNvGrpSpPr>
          <p:nvPr/>
        </p:nvGrpSpPr>
        <p:grpSpPr>
          <a:xfrm>
            <a:off x="6703060" y="2665730"/>
            <a:ext cx="228600" cy="353695"/>
            <a:chOff x="6703060" y="2665730"/>
            <a:chExt cx="228600" cy="353695"/>
          </a:xfrm>
        </p:grpSpPr>
        <p:sp>
          <p:nvSpPr>
            <p:cNvPr id="225" name="Google Shape;1321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kAAGYQAACkKgAAkxIAAAAAAAAmAAAACAAAAP//////////"/>
                </a:ext>
              </a:extLst>
            </p:cNvSpPr>
            <p:nvPr/>
          </p:nvSpPr>
          <p:spPr>
            <a:xfrm>
              <a:off x="6703060" y="2665730"/>
              <a:ext cx="228600" cy="353695"/>
            </a:xfrm>
            <a:custGeom>
              <a:avLst/>
              <a:gdLst/>
              <a:ahLst/>
              <a:cxnLst/>
              <a:rect l="0" t="0" r="228600" b="353695"/>
              <a:pathLst>
                <a:path w="228600" h="353695">
                  <a:moveTo>
                    <a:pt x="197521" y="20773"/>
                  </a:moveTo>
                  <a:cubicBezTo>
                    <a:pt x="203164" y="20773"/>
                    <a:pt x="207881" y="25473"/>
                    <a:pt x="207881" y="32088"/>
                  </a:cubicBezTo>
                  <a:lnTo>
                    <a:pt x="207881" y="43403"/>
                  </a:lnTo>
                  <a:lnTo>
                    <a:pt x="21645" y="43403"/>
                  </a:lnTo>
                  <a:lnTo>
                    <a:pt x="21645" y="32088"/>
                  </a:lnTo>
                  <a:cubicBezTo>
                    <a:pt x="21645" y="25473"/>
                    <a:pt x="26362" y="20773"/>
                    <a:pt x="32005" y="20773"/>
                  </a:cubicBezTo>
                  <a:close/>
                  <a:moveTo>
                    <a:pt x="208806" y="65105"/>
                  </a:moveTo>
                  <a:lnTo>
                    <a:pt x="208806" y="251831"/>
                  </a:lnTo>
                  <a:lnTo>
                    <a:pt x="21645" y="251831"/>
                  </a:lnTo>
                  <a:lnTo>
                    <a:pt x="21645" y="65105"/>
                  </a:lnTo>
                  <a:close/>
                  <a:moveTo>
                    <a:pt x="206925" y="272575"/>
                  </a:moveTo>
                  <a:lnTo>
                    <a:pt x="206925" y="324419"/>
                  </a:lnTo>
                  <a:cubicBezTo>
                    <a:pt x="206925" y="330107"/>
                    <a:pt x="202238" y="334806"/>
                    <a:pt x="196595" y="334806"/>
                  </a:cubicBezTo>
                  <a:lnTo>
                    <a:pt x="31049" y="334806"/>
                  </a:lnTo>
                  <a:cubicBezTo>
                    <a:pt x="24451" y="334806"/>
                    <a:pt x="19764" y="330107"/>
                    <a:pt x="19764" y="324419"/>
                  </a:cubicBezTo>
                  <a:lnTo>
                    <a:pt x="19764" y="272575"/>
                  </a:lnTo>
                  <a:close/>
                  <a:moveTo>
                    <a:pt x="31049" y="29"/>
                  </a:moveTo>
                  <a:cubicBezTo>
                    <a:pt x="13166" y="29"/>
                    <a:pt x="0" y="14158"/>
                    <a:pt x="0" y="30202"/>
                  </a:cubicBezTo>
                  <a:lnTo>
                    <a:pt x="0" y="322534"/>
                  </a:lnTo>
                  <a:cubicBezTo>
                    <a:pt x="0" y="340464"/>
                    <a:pt x="14121" y="353665"/>
                    <a:pt x="31049" y="353665"/>
                  </a:cubicBezTo>
                  <a:lnTo>
                    <a:pt x="196595" y="353665"/>
                  </a:lnTo>
                  <a:cubicBezTo>
                    <a:pt x="214479" y="353665"/>
                    <a:pt x="226689" y="339536"/>
                    <a:pt x="226689" y="322534"/>
                  </a:cubicBezTo>
                  <a:lnTo>
                    <a:pt x="226689" y="30202"/>
                  </a:lnTo>
                  <a:cubicBezTo>
                    <a:pt x="228570" y="14158"/>
                    <a:pt x="214479" y="29"/>
                    <a:pt x="19659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1322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kAAOwQAABjKgAA0BEAAAAAAAAmAAAACAAAAP//////////"/>
                </a:ext>
              </a:extLst>
            </p:cNvSpPr>
            <p:nvPr/>
          </p:nvSpPr>
          <p:spPr>
            <a:xfrm>
              <a:off x="6745605" y="2750820"/>
              <a:ext cx="144780" cy="144780"/>
            </a:xfrm>
            <a:custGeom>
              <a:avLst/>
              <a:gdLst/>
              <a:ahLst/>
              <a:cxnLst/>
              <a:rect l="0" t="0" r="144780" b="144780"/>
              <a:pathLst>
                <a:path w="144780" h="144780">
                  <a:moveTo>
                    <a:pt x="82744" y="19750"/>
                  </a:moveTo>
                  <a:lnTo>
                    <a:pt x="82744" y="50776"/>
                  </a:lnTo>
                  <a:cubicBezTo>
                    <a:pt x="82744" y="56414"/>
                    <a:pt x="87429" y="61098"/>
                    <a:pt x="93069" y="61098"/>
                  </a:cubicBezTo>
                  <a:lnTo>
                    <a:pt x="123147" y="61098"/>
                  </a:lnTo>
                  <a:lnTo>
                    <a:pt x="123147" y="82727"/>
                  </a:lnTo>
                  <a:lnTo>
                    <a:pt x="93069" y="82727"/>
                  </a:lnTo>
                  <a:cubicBezTo>
                    <a:pt x="87429" y="82727"/>
                    <a:pt x="82744" y="88366"/>
                    <a:pt x="82744" y="94004"/>
                  </a:cubicBezTo>
                  <a:lnTo>
                    <a:pt x="82744" y="124076"/>
                  </a:lnTo>
                  <a:lnTo>
                    <a:pt x="61111" y="124076"/>
                  </a:lnTo>
                  <a:lnTo>
                    <a:pt x="61111" y="93049"/>
                  </a:lnTo>
                  <a:cubicBezTo>
                    <a:pt x="61111" y="86486"/>
                    <a:pt x="56396" y="81773"/>
                    <a:pt x="50757" y="81773"/>
                  </a:cubicBezTo>
                  <a:lnTo>
                    <a:pt x="19754" y="81773"/>
                  </a:lnTo>
                  <a:lnTo>
                    <a:pt x="19754" y="61098"/>
                  </a:lnTo>
                  <a:lnTo>
                    <a:pt x="50757" y="61098"/>
                  </a:lnTo>
                  <a:cubicBezTo>
                    <a:pt x="56396" y="61098"/>
                    <a:pt x="61111" y="56414"/>
                    <a:pt x="61111" y="50776"/>
                  </a:cubicBezTo>
                  <a:lnTo>
                    <a:pt x="61111" y="19750"/>
                  </a:lnTo>
                  <a:close/>
                  <a:moveTo>
                    <a:pt x="51711" y="0"/>
                  </a:moveTo>
                  <a:cubicBezTo>
                    <a:pt x="46072" y="0"/>
                    <a:pt x="41357" y="4714"/>
                    <a:pt x="41357" y="10352"/>
                  </a:cubicBezTo>
                  <a:lnTo>
                    <a:pt x="41357" y="41349"/>
                  </a:lnTo>
                  <a:lnTo>
                    <a:pt x="10354" y="41349"/>
                  </a:lnTo>
                  <a:cubicBezTo>
                    <a:pt x="4715" y="41349"/>
                    <a:pt x="0" y="46062"/>
                    <a:pt x="0" y="51701"/>
                  </a:cubicBezTo>
                  <a:lnTo>
                    <a:pt x="0" y="93049"/>
                  </a:lnTo>
                  <a:cubicBezTo>
                    <a:pt x="0" y="98688"/>
                    <a:pt x="4715" y="103402"/>
                    <a:pt x="10354" y="103402"/>
                  </a:cubicBezTo>
                  <a:lnTo>
                    <a:pt x="41357" y="103402"/>
                  </a:lnTo>
                  <a:lnTo>
                    <a:pt x="41357" y="133473"/>
                  </a:lnTo>
                  <a:cubicBezTo>
                    <a:pt x="41357" y="140037"/>
                    <a:pt x="46072" y="144750"/>
                    <a:pt x="51711" y="144750"/>
                  </a:cubicBezTo>
                  <a:lnTo>
                    <a:pt x="93069" y="144750"/>
                  </a:lnTo>
                  <a:cubicBezTo>
                    <a:pt x="98708" y="144750"/>
                    <a:pt x="103423" y="140037"/>
                    <a:pt x="103423" y="133473"/>
                  </a:cubicBezTo>
                  <a:lnTo>
                    <a:pt x="103423" y="103402"/>
                  </a:lnTo>
                  <a:lnTo>
                    <a:pt x="134426" y="103402"/>
                  </a:lnTo>
                  <a:cubicBezTo>
                    <a:pt x="140065" y="103402"/>
                    <a:pt x="144780" y="98688"/>
                    <a:pt x="144780" y="93049"/>
                  </a:cubicBezTo>
                  <a:lnTo>
                    <a:pt x="144780" y="51701"/>
                  </a:lnTo>
                  <a:cubicBezTo>
                    <a:pt x="144780" y="46062"/>
                    <a:pt x="140065" y="41349"/>
                    <a:pt x="134426" y="41349"/>
                  </a:cubicBezTo>
                  <a:lnTo>
                    <a:pt x="103423" y="41349"/>
                  </a:lnTo>
                  <a:lnTo>
                    <a:pt x="103423" y="10352"/>
                  </a:lnTo>
                  <a:cubicBezTo>
                    <a:pt x="103423" y="4714"/>
                    <a:pt x="98708" y="0"/>
                    <a:pt x="930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1322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ykAADISAAARKgAAUxIAAAAAAAAmAAAACAAAAP//////////"/>
                </a:ext>
              </a:extLst>
            </p:cNvSpPr>
            <p:nvPr/>
          </p:nvSpPr>
          <p:spPr>
            <a:xfrm>
              <a:off x="6796405" y="2957830"/>
              <a:ext cx="41910" cy="20955"/>
            </a:xfrm>
            <a:custGeom>
              <a:avLst/>
              <a:gdLst/>
              <a:ahLst/>
              <a:cxnLst/>
              <a:rect l="0" t="0" r="41910" b="20955"/>
              <a:pathLst>
                <a:path w="41910" h="20955">
                  <a:moveTo>
                    <a:pt x="10249" y="0"/>
                  </a:moveTo>
                  <a:cubicBezTo>
                    <a:pt x="4667" y="0"/>
                    <a:pt x="0" y="4770"/>
                    <a:pt x="0" y="10477"/>
                  </a:cubicBezTo>
                  <a:cubicBezTo>
                    <a:pt x="0" y="16184"/>
                    <a:pt x="4667" y="20924"/>
                    <a:pt x="10249" y="20924"/>
                  </a:cubicBezTo>
                  <a:lnTo>
                    <a:pt x="31661" y="20924"/>
                  </a:lnTo>
                  <a:cubicBezTo>
                    <a:pt x="37243" y="20924"/>
                    <a:pt x="41880" y="16184"/>
                    <a:pt x="41880" y="10477"/>
                  </a:cubicBezTo>
                  <a:cubicBezTo>
                    <a:pt x="41880" y="4770"/>
                    <a:pt x="37243" y="0"/>
                    <a:pt x="316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6" name="Google Shape;13222;p74"/>
          <p:cNvGrpSpPr>
            <a:extLst>
              <a:ext uri="smNativeData">
                <pr:smNativeData xmlns:pr="smNativeData" xmlns="smNativeData" val="SMDATA_6_r2NKZxMAAAAlAAAAAQAAAA8BAAAAkAAAAEgAAACQAAAASAAAAAAAAAAAAAAAAAAAABcAAAAUAAAAAAAAAAAAAAD/fwAA/38AAAAAAAAJAAAABAAAAAEAAAAfAAAAVAAAAAAAAAAAAAAAAAAAAAAAAAAAAAAAAAAAAAAAAAAAAAAAAAAAAAAAAAAAAAAAAAAAAAAAAAAAAAAAAAAAAAAAAAAAAAAAAAAAAAAAAAAAAAAAAAAAACEAAAAYAAAAFAAAAPUoAAAmEwAA6yoAAFQVAAAQAAAAJgAAAAgAAAD/////AAAAAA=="/>
              </a:ext>
            </a:extLst>
          </p:cNvGrpSpPr>
          <p:nvPr/>
        </p:nvGrpSpPr>
        <p:grpSpPr>
          <a:xfrm>
            <a:off x="6657975" y="3112770"/>
            <a:ext cx="318770" cy="354330"/>
            <a:chOff x="6657975" y="3112770"/>
            <a:chExt cx="318770" cy="354330"/>
          </a:xfrm>
        </p:grpSpPr>
        <p:sp>
          <p:nvSpPr>
            <p:cNvPr id="228" name="Google Shape;1322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SgAACYTAADrKgAAVBUAAAAAAAAmAAAACAAAAP//////////"/>
                </a:ext>
              </a:extLst>
            </p:cNvSpPr>
            <p:nvPr/>
          </p:nvSpPr>
          <p:spPr>
            <a:xfrm>
              <a:off x="6657975" y="3112770"/>
              <a:ext cx="318770" cy="354330"/>
            </a:xfrm>
            <a:custGeom>
              <a:avLst/>
              <a:gdLst/>
              <a:ahLst/>
              <a:cxnLst/>
              <a:rect l="0" t="0" r="318770" b="354330"/>
              <a:pathLst>
                <a:path w="318770" h="354330">
                  <a:moveTo>
                    <a:pt x="115067" y="20729"/>
                  </a:moveTo>
                  <a:cubicBezTo>
                    <a:pt x="120725" y="20729"/>
                    <a:pt x="125425" y="25455"/>
                    <a:pt x="125425" y="31108"/>
                  </a:cubicBezTo>
                  <a:lnTo>
                    <a:pt x="125425" y="43342"/>
                  </a:lnTo>
                  <a:lnTo>
                    <a:pt x="83936" y="43342"/>
                  </a:lnTo>
                  <a:lnTo>
                    <a:pt x="83936" y="31108"/>
                  </a:lnTo>
                  <a:lnTo>
                    <a:pt x="83008" y="31108"/>
                  </a:lnTo>
                  <a:cubicBezTo>
                    <a:pt x="83008" y="25455"/>
                    <a:pt x="87707" y="20729"/>
                    <a:pt x="93365" y="20729"/>
                  </a:cubicBezTo>
                  <a:close/>
                  <a:moveTo>
                    <a:pt x="156556" y="63143"/>
                  </a:moveTo>
                  <a:cubicBezTo>
                    <a:pt x="167871" y="63143"/>
                    <a:pt x="178259" y="70681"/>
                    <a:pt x="184844" y="81060"/>
                  </a:cubicBezTo>
                  <a:cubicBezTo>
                    <a:pt x="170715" y="89525"/>
                    <a:pt x="161256" y="104600"/>
                    <a:pt x="161256" y="122517"/>
                  </a:cubicBezTo>
                  <a:cubicBezTo>
                    <a:pt x="161256" y="132866"/>
                    <a:pt x="164100" y="141361"/>
                    <a:pt x="168829" y="147942"/>
                  </a:cubicBezTo>
                  <a:cubicBezTo>
                    <a:pt x="166045" y="148360"/>
                    <a:pt x="163261" y="148540"/>
                    <a:pt x="160508" y="148540"/>
                  </a:cubicBezTo>
                  <a:cubicBezTo>
                    <a:pt x="143565" y="148540"/>
                    <a:pt x="127101" y="141271"/>
                    <a:pt x="114109" y="129097"/>
                  </a:cubicBezTo>
                  <a:lnTo>
                    <a:pt x="111296" y="127213"/>
                  </a:lnTo>
                  <a:cubicBezTo>
                    <a:pt x="97137" y="114022"/>
                    <a:pt x="79236" y="105557"/>
                    <a:pt x="60347" y="103673"/>
                  </a:cubicBezTo>
                  <a:cubicBezTo>
                    <a:pt x="56097" y="102686"/>
                    <a:pt x="51696" y="102267"/>
                    <a:pt x="47236" y="102267"/>
                  </a:cubicBezTo>
                  <a:cubicBezTo>
                    <a:pt x="38885" y="102267"/>
                    <a:pt x="30293" y="103703"/>
                    <a:pt x="21702" y="105557"/>
                  </a:cubicBezTo>
                  <a:lnTo>
                    <a:pt x="21702" y="94251"/>
                  </a:lnTo>
                  <a:cubicBezTo>
                    <a:pt x="20744" y="77261"/>
                    <a:pt x="34903" y="63143"/>
                    <a:pt x="51876" y="63143"/>
                  </a:cubicBezTo>
                  <a:close/>
                  <a:moveTo>
                    <a:pt x="268780" y="95178"/>
                  </a:moveTo>
                  <a:cubicBezTo>
                    <a:pt x="284825" y="95178"/>
                    <a:pt x="297068" y="108369"/>
                    <a:pt x="297068" y="123444"/>
                  </a:cubicBezTo>
                  <a:cubicBezTo>
                    <a:pt x="297068" y="136635"/>
                    <a:pt x="285753" y="146057"/>
                    <a:pt x="273509" y="155479"/>
                  </a:cubicBezTo>
                  <a:cubicBezTo>
                    <a:pt x="271624" y="156436"/>
                    <a:pt x="242378" y="182818"/>
                    <a:pt x="238606" y="185660"/>
                  </a:cubicBezTo>
                  <a:cubicBezTo>
                    <a:pt x="234834" y="183775"/>
                    <a:pt x="199931" y="152668"/>
                    <a:pt x="199931" y="152668"/>
                  </a:cubicBezTo>
                  <a:cubicBezTo>
                    <a:pt x="187688" y="142288"/>
                    <a:pt x="179187" y="134751"/>
                    <a:pt x="179187" y="123444"/>
                  </a:cubicBezTo>
                  <a:cubicBezTo>
                    <a:pt x="179187" y="108369"/>
                    <a:pt x="192388" y="95178"/>
                    <a:pt x="207474" y="95178"/>
                  </a:cubicBezTo>
                  <a:cubicBezTo>
                    <a:pt x="215976" y="95178"/>
                    <a:pt x="224447" y="98947"/>
                    <a:pt x="230105" y="105557"/>
                  </a:cubicBezTo>
                  <a:cubicBezTo>
                    <a:pt x="232948" y="108369"/>
                    <a:pt x="234834" y="110253"/>
                    <a:pt x="238606" y="110253"/>
                  </a:cubicBezTo>
                  <a:cubicBezTo>
                    <a:pt x="242378" y="110253"/>
                    <a:pt x="244264" y="109326"/>
                    <a:pt x="247077" y="105557"/>
                  </a:cubicBezTo>
                  <a:cubicBezTo>
                    <a:pt x="252735" y="98947"/>
                    <a:pt x="259350" y="95178"/>
                    <a:pt x="268780" y="95178"/>
                  </a:cubicBezTo>
                  <a:close/>
                  <a:moveTo>
                    <a:pt x="46727" y="123444"/>
                  </a:moveTo>
                  <a:cubicBezTo>
                    <a:pt x="64119" y="123444"/>
                    <a:pt x="81122" y="129726"/>
                    <a:pt x="94323" y="142288"/>
                  </a:cubicBezTo>
                  <a:lnTo>
                    <a:pt x="97137" y="144173"/>
                  </a:lnTo>
                  <a:cubicBezTo>
                    <a:pt x="115067" y="160205"/>
                    <a:pt x="136740" y="169627"/>
                    <a:pt x="159370" y="169627"/>
                  </a:cubicBezTo>
                  <a:cubicBezTo>
                    <a:pt x="167871" y="169627"/>
                    <a:pt x="175415" y="168670"/>
                    <a:pt x="182958" y="165859"/>
                  </a:cubicBezTo>
                  <a:cubicBezTo>
                    <a:pt x="183916" y="165859"/>
                    <a:pt x="183916" y="166786"/>
                    <a:pt x="185802" y="166786"/>
                  </a:cubicBezTo>
                  <a:lnTo>
                    <a:pt x="185802" y="217695"/>
                  </a:lnTo>
                  <a:cubicBezTo>
                    <a:pt x="185802" y="235582"/>
                    <a:pt x="171643" y="247846"/>
                    <a:pt x="154670" y="247846"/>
                  </a:cubicBezTo>
                  <a:lnTo>
                    <a:pt x="50918" y="247846"/>
                  </a:lnTo>
                  <a:cubicBezTo>
                    <a:pt x="49541" y="248085"/>
                    <a:pt x="48194" y="248204"/>
                    <a:pt x="46847" y="248204"/>
                  </a:cubicBezTo>
                  <a:cubicBezTo>
                    <a:pt x="32568" y="248204"/>
                    <a:pt x="20744" y="234984"/>
                    <a:pt x="20744" y="218622"/>
                  </a:cubicBezTo>
                  <a:lnTo>
                    <a:pt x="20744" y="128170"/>
                  </a:lnTo>
                  <a:cubicBezTo>
                    <a:pt x="29246" y="125029"/>
                    <a:pt x="38046" y="123444"/>
                    <a:pt x="46727" y="123444"/>
                  </a:cubicBezTo>
                  <a:close/>
                  <a:moveTo>
                    <a:pt x="115067" y="272343"/>
                  </a:moveTo>
                  <a:lnTo>
                    <a:pt x="115067" y="282722"/>
                  </a:lnTo>
                  <a:cubicBezTo>
                    <a:pt x="115067" y="288375"/>
                    <a:pt x="110338" y="293072"/>
                    <a:pt x="103752" y="293072"/>
                  </a:cubicBezTo>
                  <a:cubicBezTo>
                    <a:pt x="98095" y="293072"/>
                    <a:pt x="93365" y="288375"/>
                    <a:pt x="93365" y="282722"/>
                  </a:cubicBezTo>
                  <a:lnTo>
                    <a:pt x="93365" y="272343"/>
                  </a:lnTo>
                  <a:close/>
                  <a:moveTo>
                    <a:pt x="209360" y="185660"/>
                  </a:moveTo>
                  <a:cubicBezTo>
                    <a:pt x="211246" y="188471"/>
                    <a:pt x="225405" y="199778"/>
                    <a:pt x="230105" y="203547"/>
                  </a:cubicBezTo>
                  <a:lnTo>
                    <a:pt x="230105" y="301566"/>
                  </a:lnTo>
                  <a:cubicBezTo>
                    <a:pt x="229177" y="319453"/>
                    <a:pt x="215018" y="333601"/>
                    <a:pt x="197117" y="333601"/>
                  </a:cubicBezTo>
                  <a:lnTo>
                    <a:pt x="145241" y="333601"/>
                  </a:lnTo>
                  <a:cubicBezTo>
                    <a:pt x="131082" y="333601"/>
                    <a:pt x="119767" y="324179"/>
                    <a:pt x="115995" y="310988"/>
                  </a:cubicBezTo>
                  <a:cubicBezTo>
                    <a:pt x="127310" y="306262"/>
                    <a:pt x="135812" y="295913"/>
                    <a:pt x="135812" y="281765"/>
                  </a:cubicBezTo>
                  <a:lnTo>
                    <a:pt x="135812" y="270459"/>
                  </a:lnTo>
                  <a:lnTo>
                    <a:pt x="157484" y="270459"/>
                  </a:lnTo>
                  <a:cubicBezTo>
                    <a:pt x="185802" y="270459"/>
                    <a:pt x="209360" y="246888"/>
                    <a:pt x="209360" y="218622"/>
                  </a:cubicBezTo>
                  <a:lnTo>
                    <a:pt x="209360" y="185660"/>
                  </a:lnTo>
                  <a:close/>
                  <a:moveTo>
                    <a:pt x="93365" y="0"/>
                  </a:moveTo>
                  <a:cubicBezTo>
                    <a:pt x="75464" y="0"/>
                    <a:pt x="63191" y="14148"/>
                    <a:pt x="63191" y="30151"/>
                  </a:cubicBezTo>
                  <a:lnTo>
                    <a:pt x="63191" y="42414"/>
                  </a:lnTo>
                  <a:lnTo>
                    <a:pt x="51876" y="42414"/>
                  </a:lnTo>
                  <a:cubicBezTo>
                    <a:pt x="23588" y="42414"/>
                    <a:pt x="0" y="65955"/>
                    <a:pt x="0" y="94251"/>
                  </a:cubicBezTo>
                  <a:lnTo>
                    <a:pt x="0" y="218622"/>
                  </a:lnTo>
                  <a:cubicBezTo>
                    <a:pt x="0" y="246888"/>
                    <a:pt x="23588" y="270459"/>
                    <a:pt x="51876" y="270459"/>
                  </a:cubicBezTo>
                  <a:lnTo>
                    <a:pt x="73578" y="270459"/>
                  </a:lnTo>
                  <a:lnTo>
                    <a:pt x="73578" y="281765"/>
                  </a:lnTo>
                  <a:cubicBezTo>
                    <a:pt x="73578" y="295913"/>
                    <a:pt x="83008" y="307220"/>
                    <a:pt x="95251" y="310988"/>
                  </a:cubicBezTo>
                  <a:cubicBezTo>
                    <a:pt x="99980" y="335486"/>
                    <a:pt x="120725" y="354330"/>
                    <a:pt x="145241" y="354330"/>
                  </a:cubicBezTo>
                  <a:lnTo>
                    <a:pt x="197117" y="354330"/>
                  </a:lnTo>
                  <a:cubicBezTo>
                    <a:pt x="225405" y="354330"/>
                    <a:pt x="248963" y="330760"/>
                    <a:pt x="248963" y="302494"/>
                  </a:cubicBezTo>
                  <a:lnTo>
                    <a:pt x="248963" y="204504"/>
                  </a:lnTo>
                  <a:cubicBezTo>
                    <a:pt x="252735" y="201662"/>
                    <a:pt x="285753" y="173396"/>
                    <a:pt x="286710" y="171512"/>
                  </a:cubicBezTo>
                  <a:cubicBezTo>
                    <a:pt x="300839" y="160205"/>
                    <a:pt x="317812" y="146057"/>
                    <a:pt x="317812" y="123444"/>
                  </a:cubicBezTo>
                  <a:cubicBezTo>
                    <a:pt x="318770" y="96135"/>
                    <a:pt x="296140" y="74449"/>
                    <a:pt x="269738" y="74449"/>
                  </a:cubicBezTo>
                  <a:cubicBezTo>
                    <a:pt x="257465" y="74449"/>
                    <a:pt x="247077" y="77261"/>
                    <a:pt x="238606" y="84829"/>
                  </a:cubicBezTo>
                  <a:cubicBezTo>
                    <a:pt x="230105" y="77261"/>
                    <a:pt x="219747" y="74449"/>
                    <a:pt x="208432" y="74449"/>
                  </a:cubicBezTo>
                  <a:lnTo>
                    <a:pt x="203703" y="74449"/>
                  </a:lnTo>
                  <a:cubicBezTo>
                    <a:pt x="195231" y="55605"/>
                    <a:pt x="176373" y="42414"/>
                    <a:pt x="156556" y="42414"/>
                  </a:cubicBezTo>
                  <a:lnTo>
                    <a:pt x="145241" y="42414"/>
                  </a:lnTo>
                  <a:lnTo>
                    <a:pt x="145241" y="30151"/>
                  </a:lnTo>
                  <a:cubicBezTo>
                    <a:pt x="145241" y="13191"/>
                    <a:pt x="131082" y="0"/>
                    <a:pt x="11506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7" name="Google Shape;1322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kAACsUAACaKQAAjhQAAAAAAAAmAAAACAAAAP//////////"/>
                </a:ext>
              </a:extLst>
            </p:cNvSpPr>
            <p:nvPr/>
          </p:nvSpPr>
          <p:spPr>
            <a:xfrm>
              <a:off x="6698615" y="3278505"/>
              <a:ext cx="64135" cy="62865"/>
            </a:xfrm>
            <a:custGeom>
              <a:avLst/>
              <a:gdLst/>
              <a:ahLst/>
              <a:cxnLst/>
              <a:rect l="0" t="0" r="64135" b="62865"/>
              <a:pathLst>
                <a:path w="64135" h="62865">
                  <a:moveTo>
                    <a:pt x="10380" y="30"/>
                  </a:moveTo>
                  <a:cubicBezTo>
                    <a:pt x="4726" y="30"/>
                    <a:pt x="29" y="4741"/>
                    <a:pt x="29" y="10412"/>
                  </a:cubicBezTo>
                  <a:lnTo>
                    <a:pt x="29" y="32167"/>
                  </a:lnTo>
                  <a:cubicBezTo>
                    <a:pt x="29" y="50141"/>
                    <a:pt x="14149" y="62414"/>
                    <a:pt x="30182" y="62414"/>
                  </a:cubicBezTo>
                  <a:lnTo>
                    <a:pt x="51870" y="62414"/>
                  </a:lnTo>
                  <a:cubicBezTo>
                    <a:pt x="52857" y="62714"/>
                    <a:pt x="53844" y="62834"/>
                    <a:pt x="54772" y="62834"/>
                  </a:cubicBezTo>
                  <a:cubicBezTo>
                    <a:pt x="60036" y="62834"/>
                    <a:pt x="64105" y="58573"/>
                    <a:pt x="64105" y="52962"/>
                  </a:cubicBezTo>
                  <a:cubicBezTo>
                    <a:pt x="64105" y="47291"/>
                    <a:pt x="58451" y="42580"/>
                    <a:pt x="52797" y="42580"/>
                  </a:cubicBezTo>
                  <a:lnTo>
                    <a:pt x="32067" y="42580"/>
                  </a:lnTo>
                  <a:cubicBezTo>
                    <a:pt x="25456" y="42580"/>
                    <a:pt x="20760" y="37839"/>
                    <a:pt x="20760" y="32167"/>
                  </a:cubicBezTo>
                  <a:lnTo>
                    <a:pt x="20760" y="10412"/>
                  </a:lnTo>
                  <a:cubicBezTo>
                    <a:pt x="20760" y="4741"/>
                    <a:pt x="16033" y="30"/>
                    <a:pt x="1038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29" name="Google Shape;1322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ygAAN4VAAAWKwAACRgAABAAAAAmAAAACAAAAP//////////"/>
              </a:ext>
            </a:extLst>
          </p:cNvSpPr>
          <p:nvPr/>
        </p:nvSpPr>
        <p:spPr>
          <a:xfrm>
            <a:off x="6631305" y="3554730"/>
            <a:ext cx="372745" cy="352425"/>
          </a:xfrm>
          <a:custGeom>
            <a:avLst/>
            <a:gdLst/>
            <a:ahLst/>
            <a:cxnLst/>
            <a:rect l="0" t="0" r="372745" b="352425"/>
            <a:pathLst>
              <a:path w="372745" h="352425">
                <a:moveTo>
                  <a:pt x="323989" y="20621"/>
                </a:moveTo>
                <a:cubicBezTo>
                  <a:pt x="330771" y="20621"/>
                  <a:pt x="336507" y="21070"/>
                  <a:pt x="340749" y="21907"/>
                </a:cubicBezTo>
                <a:cubicBezTo>
                  <a:pt x="342631" y="31351"/>
                  <a:pt x="342631" y="48297"/>
                  <a:pt x="339793" y="67125"/>
                </a:cubicBezTo>
                <a:lnTo>
                  <a:pt x="295578" y="22910"/>
                </a:lnTo>
                <a:cubicBezTo>
                  <a:pt x="305915" y="21309"/>
                  <a:pt x="315714" y="20621"/>
                  <a:pt x="323989" y="20621"/>
                </a:cubicBezTo>
                <a:close/>
                <a:moveTo>
                  <a:pt x="272037" y="27585"/>
                </a:moveTo>
                <a:lnTo>
                  <a:pt x="336985" y="92533"/>
                </a:lnTo>
                <a:cubicBezTo>
                  <a:pt x="334147" y="99134"/>
                  <a:pt x="331338" y="106665"/>
                  <a:pt x="328500" y="113241"/>
                </a:cubicBezTo>
                <a:lnTo>
                  <a:pt x="249452" y="34193"/>
                </a:lnTo>
                <a:cubicBezTo>
                  <a:pt x="256981" y="31351"/>
                  <a:pt x="263553" y="28511"/>
                  <a:pt x="272037" y="27585"/>
                </a:cubicBezTo>
                <a:close/>
                <a:moveTo>
                  <a:pt x="230631" y="43574"/>
                </a:moveTo>
                <a:lnTo>
                  <a:pt x="317208" y="131143"/>
                </a:lnTo>
                <a:cubicBezTo>
                  <a:pt x="315326" y="133026"/>
                  <a:pt x="312517" y="136791"/>
                  <a:pt x="310635" y="139631"/>
                </a:cubicBezTo>
                <a:cubicBezTo>
                  <a:pt x="307797" y="142440"/>
                  <a:pt x="305915" y="145279"/>
                  <a:pt x="302151" y="146206"/>
                </a:cubicBezTo>
                <a:lnTo>
                  <a:pt x="215574" y="59629"/>
                </a:lnTo>
                <a:cubicBezTo>
                  <a:pt x="217456" y="56755"/>
                  <a:pt x="220265" y="52989"/>
                  <a:pt x="222147" y="51106"/>
                </a:cubicBezTo>
                <a:cubicBezTo>
                  <a:pt x="224985" y="48297"/>
                  <a:pt x="226867" y="46414"/>
                  <a:pt x="230631" y="43574"/>
                </a:cubicBezTo>
                <a:close/>
                <a:moveTo>
                  <a:pt x="206164" y="79349"/>
                </a:moveTo>
                <a:lnTo>
                  <a:pt x="284256" y="157441"/>
                </a:lnTo>
                <a:cubicBezTo>
                  <a:pt x="276728" y="160342"/>
                  <a:pt x="269199" y="163151"/>
                  <a:pt x="262627" y="165034"/>
                </a:cubicBezTo>
                <a:lnTo>
                  <a:pt x="198636" y="101943"/>
                </a:lnTo>
                <a:cubicBezTo>
                  <a:pt x="199562" y="94412"/>
                  <a:pt x="202400" y="85954"/>
                  <a:pt x="206164" y="79349"/>
                </a:cubicBezTo>
                <a:close/>
                <a:moveTo>
                  <a:pt x="193915" y="126450"/>
                </a:moveTo>
                <a:lnTo>
                  <a:pt x="235321" y="167856"/>
                </a:lnTo>
                <a:cubicBezTo>
                  <a:pt x="228181" y="168651"/>
                  <a:pt x="221340" y="168950"/>
                  <a:pt x="215216" y="168950"/>
                </a:cubicBezTo>
                <a:cubicBezTo>
                  <a:pt x="206821" y="168950"/>
                  <a:pt x="199741" y="168412"/>
                  <a:pt x="194871" y="167874"/>
                </a:cubicBezTo>
                <a:cubicBezTo>
                  <a:pt x="193915" y="159386"/>
                  <a:pt x="192989" y="144323"/>
                  <a:pt x="193915" y="126450"/>
                </a:cubicBezTo>
                <a:close/>
                <a:moveTo>
                  <a:pt x="148835" y="184431"/>
                </a:moveTo>
                <a:cubicBezTo>
                  <a:pt x="160456" y="184431"/>
                  <a:pt x="170524" y="185327"/>
                  <a:pt x="176020" y="186702"/>
                </a:cubicBezTo>
                <a:cubicBezTo>
                  <a:pt x="177903" y="194234"/>
                  <a:pt x="178859" y="210223"/>
                  <a:pt x="177903" y="227199"/>
                </a:cubicBezTo>
                <a:lnTo>
                  <a:pt x="135570" y="184866"/>
                </a:lnTo>
                <a:cubicBezTo>
                  <a:pt x="140111" y="184550"/>
                  <a:pt x="144563" y="184431"/>
                  <a:pt x="148835" y="184431"/>
                </a:cubicBezTo>
                <a:close/>
                <a:moveTo>
                  <a:pt x="111103" y="188585"/>
                </a:moveTo>
                <a:lnTo>
                  <a:pt x="174138" y="252603"/>
                </a:lnTo>
                <a:cubicBezTo>
                  <a:pt x="173212" y="259208"/>
                  <a:pt x="170374" y="267666"/>
                  <a:pt x="167566" y="274271"/>
                </a:cubicBezTo>
                <a:lnTo>
                  <a:pt x="88488" y="196117"/>
                </a:lnTo>
                <a:cubicBezTo>
                  <a:pt x="95090" y="192351"/>
                  <a:pt x="102619" y="189512"/>
                  <a:pt x="111103" y="188585"/>
                </a:cubicBezTo>
                <a:close/>
                <a:moveTo>
                  <a:pt x="69667" y="206457"/>
                </a:moveTo>
                <a:lnTo>
                  <a:pt x="156273" y="293063"/>
                </a:lnTo>
                <a:cubicBezTo>
                  <a:pt x="154391" y="295909"/>
                  <a:pt x="151553" y="299674"/>
                  <a:pt x="149671" y="301557"/>
                </a:cubicBezTo>
                <a:cubicBezTo>
                  <a:pt x="146863" y="304396"/>
                  <a:pt x="144981" y="306279"/>
                  <a:pt x="141217" y="309089"/>
                </a:cubicBezTo>
                <a:lnTo>
                  <a:pt x="53684" y="221556"/>
                </a:lnTo>
                <a:cubicBezTo>
                  <a:pt x="56492" y="219638"/>
                  <a:pt x="58374" y="215872"/>
                  <a:pt x="61212" y="213062"/>
                </a:cubicBezTo>
                <a:cubicBezTo>
                  <a:pt x="63095" y="211180"/>
                  <a:pt x="65903" y="208340"/>
                  <a:pt x="69667" y="206457"/>
                </a:cubicBezTo>
                <a:close/>
                <a:moveTo>
                  <a:pt x="43318" y="239423"/>
                </a:moveTo>
                <a:lnTo>
                  <a:pt x="122396" y="318501"/>
                </a:lnTo>
                <a:cubicBezTo>
                  <a:pt x="116749" y="321342"/>
                  <a:pt x="108265" y="324181"/>
                  <a:pt x="100737" y="326064"/>
                </a:cubicBezTo>
                <a:lnTo>
                  <a:pt x="36745" y="262072"/>
                </a:lnTo>
                <a:cubicBezTo>
                  <a:pt x="38627" y="254485"/>
                  <a:pt x="41436" y="246028"/>
                  <a:pt x="43318" y="239423"/>
                </a:cubicBezTo>
                <a:close/>
                <a:moveTo>
                  <a:pt x="32025" y="286494"/>
                </a:moveTo>
                <a:lnTo>
                  <a:pt x="76269" y="330738"/>
                </a:lnTo>
                <a:cubicBezTo>
                  <a:pt x="64977" y="332460"/>
                  <a:pt x="54700" y="332789"/>
                  <a:pt x="45827" y="332789"/>
                </a:cubicBezTo>
                <a:cubicBezTo>
                  <a:pt x="39942" y="332789"/>
                  <a:pt x="34654" y="332639"/>
                  <a:pt x="30143" y="332639"/>
                </a:cubicBezTo>
                <a:cubicBezTo>
                  <a:pt x="29217" y="323225"/>
                  <a:pt x="29217" y="305323"/>
                  <a:pt x="32025" y="286494"/>
                </a:cubicBezTo>
                <a:close/>
                <a:moveTo>
                  <a:pt x="324796" y="29"/>
                </a:moveTo>
                <a:cubicBezTo>
                  <a:pt x="292681" y="29"/>
                  <a:pt x="239833" y="5170"/>
                  <a:pt x="208046" y="36999"/>
                </a:cubicBezTo>
                <a:cubicBezTo>
                  <a:pt x="202400" y="42648"/>
                  <a:pt x="197680" y="48297"/>
                  <a:pt x="193915" y="54872"/>
                </a:cubicBezTo>
                <a:cubicBezTo>
                  <a:pt x="171330" y="90646"/>
                  <a:pt x="171330" y="140557"/>
                  <a:pt x="174138" y="164108"/>
                </a:cubicBezTo>
                <a:cubicBezTo>
                  <a:pt x="167865" y="163450"/>
                  <a:pt x="159649" y="162882"/>
                  <a:pt x="150298" y="162882"/>
                </a:cubicBezTo>
                <a:cubicBezTo>
                  <a:pt x="119169" y="162882"/>
                  <a:pt x="75313" y="169009"/>
                  <a:pt x="47082" y="197999"/>
                </a:cubicBezTo>
                <a:cubicBezTo>
                  <a:pt x="29" y="245071"/>
                  <a:pt x="10396" y="338288"/>
                  <a:pt x="11322" y="342054"/>
                </a:cubicBezTo>
                <a:cubicBezTo>
                  <a:pt x="13204" y="346776"/>
                  <a:pt x="16968" y="349585"/>
                  <a:pt x="21688" y="351468"/>
                </a:cubicBezTo>
                <a:cubicBezTo>
                  <a:pt x="22615" y="351468"/>
                  <a:pt x="33907" y="352425"/>
                  <a:pt x="49920" y="352425"/>
                </a:cubicBezTo>
                <a:cubicBezTo>
                  <a:pt x="80960" y="352425"/>
                  <a:pt x="132732" y="346776"/>
                  <a:pt x="164728" y="314737"/>
                </a:cubicBezTo>
                <a:cubicBezTo>
                  <a:pt x="202400" y="277080"/>
                  <a:pt x="201444" y="214945"/>
                  <a:pt x="198636" y="187629"/>
                </a:cubicBezTo>
                <a:cubicBezTo>
                  <a:pt x="205208" y="187629"/>
                  <a:pt x="212736" y="188585"/>
                  <a:pt x="221221" y="188585"/>
                </a:cubicBezTo>
                <a:cubicBezTo>
                  <a:pt x="253216" y="188585"/>
                  <a:pt x="296505" y="182937"/>
                  <a:pt x="325692" y="153737"/>
                </a:cubicBezTo>
                <a:cubicBezTo>
                  <a:pt x="372745" y="107592"/>
                  <a:pt x="361452" y="14375"/>
                  <a:pt x="361452" y="10609"/>
                </a:cubicBezTo>
                <a:cubicBezTo>
                  <a:pt x="359570" y="5917"/>
                  <a:pt x="356732" y="3078"/>
                  <a:pt x="352041" y="1195"/>
                </a:cubicBezTo>
                <a:cubicBezTo>
                  <a:pt x="350817" y="1195"/>
                  <a:pt x="340181" y="29"/>
                  <a:pt x="32479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30" name="Google Shape;13226;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sxAADcFQAA8zIAAAwYAAAQAAAAJgAAAAgAAAD/////AAAAAA=="/>
              </a:ext>
            </a:extLst>
          </p:cNvGrpSpPr>
          <p:nvPr/>
        </p:nvGrpSpPr>
        <p:grpSpPr>
          <a:xfrm>
            <a:off x="8043545" y="3553460"/>
            <a:ext cx="238760" cy="355600"/>
            <a:chOff x="8043545" y="3553460"/>
            <a:chExt cx="238760" cy="355600"/>
          </a:xfrm>
        </p:grpSpPr>
        <p:sp>
          <p:nvSpPr>
            <p:cNvPr id="233" name="Google Shape;1322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zEAANwVAAAeMgAACxgAAAAAAAAmAAAACAAAAP//////////"/>
                </a:ext>
              </a:extLst>
            </p:cNvSpPr>
            <p:nvPr/>
          </p:nvSpPr>
          <p:spPr>
            <a:xfrm>
              <a:off x="8043545" y="3553460"/>
              <a:ext cx="103505" cy="354965"/>
            </a:xfrm>
            <a:custGeom>
              <a:avLst/>
              <a:gdLst/>
              <a:ahLst/>
              <a:cxnLst/>
              <a:rect l="0" t="0" r="103505" b="354965"/>
              <a:pathLst>
                <a:path w="103505" h="354965">
                  <a:moveTo>
                    <a:pt x="50826" y="21664"/>
                  </a:moveTo>
                  <a:cubicBezTo>
                    <a:pt x="67759" y="21664"/>
                    <a:pt x="80928" y="35798"/>
                    <a:pt x="80928" y="51814"/>
                  </a:cubicBezTo>
                  <a:cubicBezTo>
                    <a:pt x="80928" y="69684"/>
                    <a:pt x="66803" y="82862"/>
                    <a:pt x="50826" y="82862"/>
                  </a:cubicBezTo>
                  <a:cubicBezTo>
                    <a:pt x="50289" y="82891"/>
                    <a:pt x="49751" y="82921"/>
                    <a:pt x="49214" y="82921"/>
                  </a:cubicBezTo>
                  <a:cubicBezTo>
                    <a:pt x="32998" y="82921"/>
                    <a:pt x="19769" y="69116"/>
                    <a:pt x="19769" y="51814"/>
                  </a:cubicBezTo>
                  <a:cubicBezTo>
                    <a:pt x="19769" y="34842"/>
                    <a:pt x="33894" y="21664"/>
                    <a:pt x="50826" y="21664"/>
                  </a:cubicBezTo>
                  <a:close/>
                  <a:moveTo>
                    <a:pt x="52708" y="167606"/>
                  </a:moveTo>
                  <a:cubicBezTo>
                    <a:pt x="58352" y="167606"/>
                    <a:pt x="62114" y="172298"/>
                    <a:pt x="63040" y="177019"/>
                  </a:cubicBezTo>
                  <a:lnTo>
                    <a:pt x="63040" y="188314"/>
                  </a:lnTo>
                  <a:lnTo>
                    <a:pt x="39538" y="188314"/>
                  </a:lnTo>
                  <a:lnTo>
                    <a:pt x="39538" y="177945"/>
                  </a:lnTo>
                  <a:cubicBezTo>
                    <a:pt x="39538" y="172298"/>
                    <a:pt x="44227" y="167606"/>
                    <a:pt x="50826" y="167606"/>
                  </a:cubicBezTo>
                  <a:close/>
                  <a:moveTo>
                    <a:pt x="64922" y="209948"/>
                  </a:moveTo>
                  <a:lnTo>
                    <a:pt x="69640" y="291854"/>
                  </a:lnTo>
                  <a:lnTo>
                    <a:pt x="37657" y="291854"/>
                  </a:lnTo>
                  <a:lnTo>
                    <a:pt x="39538" y="209948"/>
                  </a:lnTo>
                  <a:close/>
                  <a:moveTo>
                    <a:pt x="70566" y="314445"/>
                  </a:moveTo>
                  <a:lnTo>
                    <a:pt x="70566" y="316327"/>
                  </a:lnTo>
                  <a:cubicBezTo>
                    <a:pt x="70566" y="320093"/>
                    <a:pt x="69640" y="324814"/>
                    <a:pt x="65877" y="328579"/>
                  </a:cubicBezTo>
                  <a:cubicBezTo>
                    <a:pt x="62114" y="332344"/>
                    <a:pt x="59277" y="334227"/>
                    <a:pt x="53633" y="334227"/>
                  </a:cubicBezTo>
                  <a:cubicBezTo>
                    <a:pt x="48945" y="334227"/>
                    <a:pt x="44227" y="332344"/>
                    <a:pt x="42345" y="329505"/>
                  </a:cubicBezTo>
                  <a:cubicBezTo>
                    <a:pt x="38582" y="326696"/>
                    <a:pt x="37657" y="322931"/>
                    <a:pt x="37657" y="318210"/>
                  </a:cubicBezTo>
                  <a:lnTo>
                    <a:pt x="37657" y="314445"/>
                  </a:lnTo>
                  <a:close/>
                  <a:moveTo>
                    <a:pt x="51752" y="29"/>
                  </a:moveTo>
                  <a:cubicBezTo>
                    <a:pt x="23532" y="29"/>
                    <a:pt x="0" y="23546"/>
                    <a:pt x="0" y="51814"/>
                  </a:cubicBezTo>
                  <a:cubicBezTo>
                    <a:pt x="0" y="77214"/>
                    <a:pt x="17887" y="97922"/>
                    <a:pt x="41419" y="102643"/>
                  </a:cubicBezTo>
                  <a:lnTo>
                    <a:pt x="41419" y="148781"/>
                  </a:lnTo>
                  <a:cubicBezTo>
                    <a:pt x="29176" y="152546"/>
                    <a:pt x="19769" y="163841"/>
                    <a:pt x="19769" y="177019"/>
                  </a:cubicBezTo>
                  <a:lnTo>
                    <a:pt x="16006" y="315401"/>
                  </a:lnTo>
                  <a:cubicBezTo>
                    <a:pt x="16006" y="326696"/>
                    <a:pt x="19769" y="336109"/>
                    <a:pt x="27294" y="342713"/>
                  </a:cubicBezTo>
                  <a:cubicBezTo>
                    <a:pt x="33894" y="350243"/>
                    <a:pt x="43301" y="354935"/>
                    <a:pt x="53633" y="354935"/>
                  </a:cubicBezTo>
                  <a:cubicBezTo>
                    <a:pt x="64922" y="354935"/>
                    <a:pt x="74328" y="350243"/>
                    <a:pt x="80928" y="342713"/>
                  </a:cubicBezTo>
                  <a:cubicBezTo>
                    <a:pt x="88454" y="336109"/>
                    <a:pt x="91261" y="324814"/>
                    <a:pt x="91261" y="314445"/>
                  </a:cubicBezTo>
                  <a:lnTo>
                    <a:pt x="84691" y="177019"/>
                  </a:lnTo>
                  <a:cubicBezTo>
                    <a:pt x="83735" y="163841"/>
                    <a:pt x="75284" y="153472"/>
                    <a:pt x="62114" y="148781"/>
                  </a:cubicBezTo>
                  <a:lnTo>
                    <a:pt x="62114" y="103570"/>
                  </a:lnTo>
                  <a:cubicBezTo>
                    <a:pt x="84691" y="97922"/>
                    <a:pt x="103505" y="78170"/>
                    <a:pt x="103505" y="51814"/>
                  </a:cubicBezTo>
                  <a:cubicBezTo>
                    <a:pt x="103505" y="23546"/>
                    <a:pt x="79972" y="29"/>
                    <a:pt x="5175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2" name="Google Shape;1322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TIAAN4VAADzMgAADBgAAAAAAAAmAAAACAAAAP//////////"/>
                </a:ext>
              </a:extLst>
            </p:cNvSpPr>
            <p:nvPr/>
          </p:nvSpPr>
          <p:spPr>
            <a:xfrm>
              <a:off x="8184515" y="3554730"/>
              <a:ext cx="97790" cy="354330"/>
            </a:xfrm>
            <a:custGeom>
              <a:avLst/>
              <a:gdLst/>
              <a:ahLst/>
              <a:cxnLst/>
              <a:rect l="0" t="0" r="97790" b="354330"/>
              <a:pathLst>
                <a:path w="97790" h="354330">
                  <a:moveTo>
                    <a:pt x="36675" y="166319"/>
                  </a:moveTo>
                  <a:cubicBezTo>
                    <a:pt x="42315" y="166319"/>
                    <a:pt x="46075" y="171003"/>
                    <a:pt x="47000" y="175718"/>
                  </a:cubicBezTo>
                  <a:lnTo>
                    <a:pt x="47000" y="186997"/>
                  </a:lnTo>
                  <a:lnTo>
                    <a:pt x="23515" y="186997"/>
                  </a:lnTo>
                  <a:lnTo>
                    <a:pt x="23515" y="176643"/>
                  </a:lnTo>
                  <a:cubicBezTo>
                    <a:pt x="23515" y="171003"/>
                    <a:pt x="28200" y="166319"/>
                    <a:pt x="33840" y="166319"/>
                  </a:cubicBezTo>
                  <a:close/>
                  <a:moveTo>
                    <a:pt x="47000" y="208600"/>
                  </a:moveTo>
                  <a:lnTo>
                    <a:pt x="51715" y="290386"/>
                  </a:lnTo>
                  <a:lnTo>
                    <a:pt x="19755" y="290386"/>
                  </a:lnTo>
                  <a:lnTo>
                    <a:pt x="22560" y="208600"/>
                  </a:lnTo>
                  <a:close/>
                  <a:moveTo>
                    <a:pt x="52640" y="312944"/>
                  </a:moveTo>
                  <a:lnTo>
                    <a:pt x="52640" y="314824"/>
                  </a:lnTo>
                  <a:cubicBezTo>
                    <a:pt x="53595" y="318584"/>
                    <a:pt x="51715" y="323298"/>
                    <a:pt x="47955" y="327058"/>
                  </a:cubicBezTo>
                  <a:cubicBezTo>
                    <a:pt x="44195" y="330817"/>
                    <a:pt x="41360" y="332697"/>
                    <a:pt x="36675" y="332697"/>
                  </a:cubicBezTo>
                  <a:cubicBezTo>
                    <a:pt x="31960" y="332697"/>
                    <a:pt x="27275" y="330817"/>
                    <a:pt x="24440" y="327983"/>
                  </a:cubicBezTo>
                  <a:cubicBezTo>
                    <a:pt x="20680" y="325178"/>
                    <a:pt x="19755" y="321418"/>
                    <a:pt x="19755" y="316704"/>
                  </a:cubicBezTo>
                  <a:lnTo>
                    <a:pt x="19755" y="312944"/>
                  </a:lnTo>
                  <a:close/>
                  <a:moveTo>
                    <a:pt x="86092" y="30"/>
                  </a:moveTo>
                  <a:cubicBezTo>
                    <a:pt x="83466" y="30"/>
                    <a:pt x="80959" y="1194"/>
                    <a:pt x="78960" y="3670"/>
                  </a:cubicBezTo>
                  <a:lnTo>
                    <a:pt x="27275" y="66659"/>
                  </a:lnTo>
                  <a:cubicBezTo>
                    <a:pt x="26320" y="68539"/>
                    <a:pt x="24440" y="71373"/>
                    <a:pt x="24440" y="73253"/>
                  </a:cubicBezTo>
                  <a:lnTo>
                    <a:pt x="24440" y="148446"/>
                  </a:lnTo>
                  <a:cubicBezTo>
                    <a:pt x="13160" y="152205"/>
                    <a:pt x="3760" y="163484"/>
                    <a:pt x="3760" y="176643"/>
                  </a:cubicBezTo>
                  <a:lnTo>
                    <a:pt x="0" y="315779"/>
                  </a:lnTo>
                  <a:cubicBezTo>
                    <a:pt x="0" y="326103"/>
                    <a:pt x="3760" y="335532"/>
                    <a:pt x="10355" y="342096"/>
                  </a:cubicBezTo>
                  <a:cubicBezTo>
                    <a:pt x="17875" y="349616"/>
                    <a:pt x="27275" y="354330"/>
                    <a:pt x="37600" y="354330"/>
                  </a:cubicBezTo>
                  <a:cubicBezTo>
                    <a:pt x="47955" y="354330"/>
                    <a:pt x="57355" y="349616"/>
                    <a:pt x="64875" y="342096"/>
                  </a:cubicBezTo>
                  <a:cubicBezTo>
                    <a:pt x="71440" y="335532"/>
                    <a:pt x="75200" y="325178"/>
                    <a:pt x="75200" y="313899"/>
                  </a:cubicBezTo>
                  <a:lnTo>
                    <a:pt x="68635" y="176643"/>
                  </a:lnTo>
                  <a:cubicBezTo>
                    <a:pt x="66755" y="163484"/>
                    <a:pt x="59235" y="153160"/>
                    <a:pt x="46075" y="148446"/>
                  </a:cubicBezTo>
                  <a:lnTo>
                    <a:pt x="46075" y="77013"/>
                  </a:lnTo>
                  <a:lnTo>
                    <a:pt x="94030" y="16829"/>
                  </a:lnTo>
                  <a:cubicBezTo>
                    <a:pt x="97790" y="12144"/>
                    <a:pt x="97790" y="6505"/>
                    <a:pt x="93075" y="2745"/>
                  </a:cubicBezTo>
                  <a:cubicBezTo>
                    <a:pt x="90867" y="955"/>
                    <a:pt x="88420" y="30"/>
                    <a:pt x="8609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1" name="Google Shape;1322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TEAAB0WAADbMQAAPxYAAAAAAAAmAAAACAAAAP//////////"/>
                </a:ext>
              </a:extLst>
            </p:cNvSpPr>
            <p:nvPr/>
          </p:nvSpPr>
          <p:spPr>
            <a:xfrm>
              <a:off x="8082915" y="3594735"/>
              <a:ext cx="21590" cy="21590"/>
            </a:xfrm>
            <a:custGeom>
              <a:avLst/>
              <a:gdLst/>
              <a:ahLst/>
              <a:cxnLst/>
              <a:rect l="0" t="0" r="21590" b="21590"/>
              <a:pathLst>
                <a:path w="21590" h="21590">
                  <a:moveTo>
                    <a:pt x="11271" y="0"/>
                  </a:moveTo>
                  <a:cubicBezTo>
                    <a:pt x="4699" y="0"/>
                    <a:pt x="30" y="4705"/>
                    <a:pt x="30" y="10333"/>
                  </a:cubicBezTo>
                  <a:cubicBezTo>
                    <a:pt x="30" y="16885"/>
                    <a:pt x="4699" y="21590"/>
                    <a:pt x="11271" y="21590"/>
                  </a:cubicBezTo>
                  <a:cubicBezTo>
                    <a:pt x="16891" y="21590"/>
                    <a:pt x="21560" y="16885"/>
                    <a:pt x="21560" y="10333"/>
                  </a:cubicBezTo>
                  <a:cubicBezTo>
                    <a:pt x="21560" y="4705"/>
                    <a:pt x="16891" y="0"/>
                    <a:pt x="112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4" name="Google Shape;13230;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cmAAA3CAAARigAAGUKAAAQAAAAJgAAAAgAAAD/////AAAAAA=="/>
              </a:ext>
            </a:extLst>
          </p:cNvGrpSpPr>
          <p:nvPr/>
        </p:nvGrpSpPr>
        <p:grpSpPr>
          <a:xfrm>
            <a:off x="6191885" y="1335405"/>
            <a:ext cx="354965" cy="354330"/>
            <a:chOff x="6191885" y="1335405"/>
            <a:chExt cx="354965" cy="354330"/>
          </a:xfrm>
        </p:grpSpPr>
        <p:sp>
          <p:nvSpPr>
            <p:cNvPr id="236" name="Google Shape;1323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YAADcIAABGKAAAZQoAAAAAAAAmAAAACAAAAP//////////"/>
                </a:ext>
              </a:extLst>
            </p:cNvSpPr>
            <p:nvPr/>
          </p:nvSpPr>
          <p:spPr>
            <a:xfrm>
              <a:off x="6191885" y="1335405"/>
              <a:ext cx="354965" cy="354330"/>
            </a:xfrm>
            <a:custGeom>
              <a:avLst/>
              <a:gdLst/>
              <a:ahLst/>
              <a:cxnLst/>
              <a:rect l="0" t="0" r="354965" b="354330"/>
              <a:pathLst>
                <a:path w="354965" h="354330">
                  <a:moveTo>
                    <a:pt x="230676" y="62210"/>
                  </a:moveTo>
                  <a:lnTo>
                    <a:pt x="230676" y="84821"/>
                  </a:lnTo>
                  <a:lnTo>
                    <a:pt x="126171" y="84821"/>
                  </a:lnTo>
                  <a:lnTo>
                    <a:pt x="126171" y="62210"/>
                  </a:lnTo>
                  <a:close/>
                  <a:moveTo>
                    <a:pt x="240089" y="20727"/>
                  </a:moveTo>
                  <a:cubicBezTo>
                    <a:pt x="257990" y="20727"/>
                    <a:pt x="271169" y="34874"/>
                    <a:pt x="271169" y="51832"/>
                  </a:cubicBezTo>
                  <a:lnTo>
                    <a:pt x="271169" y="84821"/>
                  </a:lnTo>
                  <a:lnTo>
                    <a:pt x="249503" y="84821"/>
                  </a:lnTo>
                  <a:lnTo>
                    <a:pt x="249503" y="51832"/>
                  </a:lnTo>
                  <a:cubicBezTo>
                    <a:pt x="249503" y="45252"/>
                    <a:pt x="244811" y="40526"/>
                    <a:pt x="239133" y="40526"/>
                  </a:cubicBezTo>
                  <a:lnTo>
                    <a:pt x="112992" y="40526"/>
                  </a:lnTo>
                  <a:cubicBezTo>
                    <a:pt x="107344" y="40526"/>
                    <a:pt x="102622" y="45252"/>
                    <a:pt x="102622" y="51832"/>
                  </a:cubicBezTo>
                  <a:lnTo>
                    <a:pt x="102622" y="84821"/>
                  </a:lnTo>
                  <a:lnTo>
                    <a:pt x="81912" y="84821"/>
                  </a:lnTo>
                  <a:lnTo>
                    <a:pt x="81912" y="51832"/>
                  </a:lnTo>
                  <a:lnTo>
                    <a:pt x="83795" y="51832"/>
                  </a:lnTo>
                  <a:cubicBezTo>
                    <a:pt x="83795" y="33917"/>
                    <a:pt x="97930" y="20727"/>
                    <a:pt x="114875" y="20727"/>
                  </a:cubicBezTo>
                  <a:close/>
                  <a:moveTo>
                    <a:pt x="304102" y="104591"/>
                  </a:moveTo>
                  <a:cubicBezTo>
                    <a:pt x="317280" y="104591"/>
                    <a:pt x="328577" y="113085"/>
                    <a:pt x="333298" y="125318"/>
                  </a:cubicBezTo>
                  <a:lnTo>
                    <a:pt x="25431" y="125318"/>
                  </a:lnTo>
                  <a:cubicBezTo>
                    <a:pt x="27314" y="114012"/>
                    <a:pt x="39536" y="104591"/>
                    <a:pt x="53672" y="104591"/>
                  </a:cubicBezTo>
                  <a:close/>
                  <a:moveTo>
                    <a:pt x="333298" y="147002"/>
                  </a:moveTo>
                  <a:lnTo>
                    <a:pt x="333298" y="188456"/>
                  </a:lnTo>
                  <a:lnTo>
                    <a:pt x="312589" y="188456"/>
                  </a:lnTo>
                  <a:lnTo>
                    <a:pt x="312589" y="177150"/>
                  </a:lnTo>
                  <a:cubicBezTo>
                    <a:pt x="313515" y="171497"/>
                    <a:pt x="308823" y="166802"/>
                    <a:pt x="303175" y="166802"/>
                  </a:cubicBezTo>
                  <a:lnTo>
                    <a:pt x="261756" y="166802"/>
                  </a:lnTo>
                  <a:cubicBezTo>
                    <a:pt x="256107" y="166802"/>
                    <a:pt x="251386" y="171497"/>
                    <a:pt x="251386" y="177150"/>
                  </a:cubicBezTo>
                  <a:lnTo>
                    <a:pt x="251386" y="188456"/>
                  </a:lnTo>
                  <a:lnTo>
                    <a:pt x="105461" y="188456"/>
                  </a:lnTo>
                  <a:lnTo>
                    <a:pt x="105461" y="177150"/>
                  </a:lnTo>
                  <a:cubicBezTo>
                    <a:pt x="105461" y="171497"/>
                    <a:pt x="100739" y="166802"/>
                    <a:pt x="94165" y="166802"/>
                  </a:cubicBezTo>
                  <a:lnTo>
                    <a:pt x="53672" y="166802"/>
                  </a:lnTo>
                  <a:cubicBezTo>
                    <a:pt x="47067" y="166802"/>
                    <a:pt x="42375" y="171497"/>
                    <a:pt x="42375" y="177150"/>
                  </a:cubicBezTo>
                  <a:lnTo>
                    <a:pt x="42375" y="188456"/>
                  </a:lnTo>
                  <a:lnTo>
                    <a:pt x="21666" y="188456"/>
                  </a:lnTo>
                  <a:lnTo>
                    <a:pt x="21666" y="147002"/>
                  </a:lnTo>
                  <a:close/>
                  <a:moveTo>
                    <a:pt x="84751" y="188456"/>
                  </a:moveTo>
                  <a:lnTo>
                    <a:pt x="84751" y="240288"/>
                  </a:lnTo>
                  <a:cubicBezTo>
                    <a:pt x="84751" y="245940"/>
                    <a:pt x="80029" y="250666"/>
                    <a:pt x="74381" y="250666"/>
                  </a:cubicBezTo>
                  <a:cubicBezTo>
                    <a:pt x="68733" y="250666"/>
                    <a:pt x="64041" y="245940"/>
                    <a:pt x="64041" y="240288"/>
                  </a:cubicBezTo>
                  <a:lnTo>
                    <a:pt x="64041" y="188456"/>
                  </a:lnTo>
                  <a:close/>
                  <a:moveTo>
                    <a:pt x="293762" y="188456"/>
                  </a:moveTo>
                  <a:lnTo>
                    <a:pt x="293762" y="240288"/>
                  </a:lnTo>
                  <a:cubicBezTo>
                    <a:pt x="293762" y="245940"/>
                    <a:pt x="289040" y="250666"/>
                    <a:pt x="282465" y="250666"/>
                  </a:cubicBezTo>
                  <a:cubicBezTo>
                    <a:pt x="276817" y="250666"/>
                    <a:pt x="272096" y="245940"/>
                    <a:pt x="272096" y="240288"/>
                  </a:cubicBezTo>
                  <a:lnTo>
                    <a:pt x="272096" y="188456"/>
                  </a:lnTo>
                  <a:close/>
                  <a:moveTo>
                    <a:pt x="332342" y="209182"/>
                  </a:moveTo>
                  <a:lnTo>
                    <a:pt x="332342" y="302468"/>
                  </a:lnTo>
                  <a:cubicBezTo>
                    <a:pt x="334225" y="318499"/>
                    <a:pt x="320119" y="332616"/>
                    <a:pt x="303175" y="332616"/>
                  </a:cubicBezTo>
                  <a:lnTo>
                    <a:pt x="51789" y="332616"/>
                  </a:lnTo>
                  <a:cubicBezTo>
                    <a:pt x="34845" y="332616"/>
                    <a:pt x="21666" y="318499"/>
                    <a:pt x="21666" y="302468"/>
                  </a:cubicBezTo>
                  <a:lnTo>
                    <a:pt x="21666" y="209182"/>
                  </a:lnTo>
                  <a:lnTo>
                    <a:pt x="42375" y="209182"/>
                  </a:lnTo>
                  <a:lnTo>
                    <a:pt x="42375" y="240288"/>
                  </a:lnTo>
                  <a:cubicBezTo>
                    <a:pt x="42375" y="257246"/>
                    <a:pt x="56511" y="270436"/>
                    <a:pt x="73455" y="270436"/>
                  </a:cubicBezTo>
                  <a:cubicBezTo>
                    <a:pt x="89443" y="270436"/>
                    <a:pt x="103578" y="256319"/>
                    <a:pt x="103578" y="240288"/>
                  </a:cubicBezTo>
                  <a:lnTo>
                    <a:pt x="103578" y="209182"/>
                  </a:lnTo>
                  <a:lnTo>
                    <a:pt x="249503" y="209182"/>
                  </a:lnTo>
                  <a:lnTo>
                    <a:pt x="249503" y="240288"/>
                  </a:lnTo>
                  <a:cubicBezTo>
                    <a:pt x="249503" y="257246"/>
                    <a:pt x="263638" y="270436"/>
                    <a:pt x="280583" y="270436"/>
                  </a:cubicBezTo>
                  <a:cubicBezTo>
                    <a:pt x="296571" y="270436"/>
                    <a:pt x="310706" y="256319"/>
                    <a:pt x="310706" y="240288"/>
                  </a:cubicBezTo>
                  <a:lnTo>
                    <a:pt x="310706" y="209182"/>
                  </a:lnTo>
                  <a:close/>
                  <a:moveTo>
                    <a:pt x="114875" y="0"/>
                  </a:moveTo>
                  <a:cubicBezTo>
                    <a:pt x="86634" y="0"/>
                    <a:pt x="63085" y="23568"/>
                    <a:pt x="63085" y="51832"/>
                  </a:cubicBezTo>
                  <a:lnTo>
                    <a:pt x="63085" y="84821"/>
                  </a:lnTo>
                  <a:lnTo>
                    <a:pt x="51789" y="84821"/>
                  </a:lnTo>
                  <a:cubicBezTo>
                    <a:pt x="23548" y="84821"/>
                    <a:pt x="0" y="108360"/>
                    <a:pt x="0" y="136624"/>
                  </a:cubicBezTo>
                  <a:lnTo>
                    <a:pt x="0" y="302468"/>
                  </a:lnTo>
                  <a:cubicBezTo>
                    <a:pt x="0" y="330732"/>
                    <a:pt x="23548" y="354300"/>
                    <a:pt x="51789" y="354300"/>
                  </a:cubicBezTo>
                  <a:lnTo>
                    <a:pt x="303175" y="354300"/>
                  </a:lnTo>
                  <a:cubicBezTo>
                    <a:pt x="331416" y="354300"/>
                    <a:pt x="354965" y="330732"/>
                    <a:pt x="354965" y="302468"/>
                  </a:cubicBezTo>
                  <a:lnTo>
                    <a:pt x="354965" y="136624"/>
                  </a:lnTo>
                  <a:cubicBezTo>
                    <a:pt x="354965" y="108360"/>
                    <a:pt x="332342" y="84821"/>
                    <a:pt x="303175" y="84821"/>
                  </a:cubicBezTo>
                  <a:lnTo>
                    <a:pt x="291879" y="84821"/>
                  </a:lnTo>
                  <a:lnTo>
                    <a:pt x="291879" y="51832"/>
                  </a:lnTo>
                  <a:cubicBezTo>
                    <a:pt x="291879" y="23568"/>
                    <a:pt x="268330" y="0"/>
                    <a:pt x="2400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5" name="Google Shape;1323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yYAAJ4JAABwJwAAJAoAAAAAAAAmAAAACAAAAP//////////"/>
                </a:ext>
              </a:extLst>
            </p:cNvSpPr>
            <p:nvPr/>
          </p:nvSpPr>
          <p:spPr>
            <a:xfrm>
              <a:off x="6326505" y="1563370"/>
              <a:ext cx="84455" cy="85090"/>
            </a:xfrm>
            <a:custGeom>
              <a:avLst/>
              <a:gdLst/>
              <a:ahLst/>
              <a:cxnLst/>
              <a:rect l="0" t="0" r="84455" b="85090"/>
              <a:pathLst>
                <a:path w="84455" h="85090">
                  <a:moveTo>
                    <a:pt x="42227" y="0"/>
                  </a:moveTo>
                  <a:cubicBezTo>
                    <a:pt x="36599" y="0"/>
                    <a:pt x="31923" y="4741"/>
                    <a:pt x="31923" y="10411"/>
                  </a:cubicBezTo>
                  <a:lnTo>
                    <a:pt x="31923" y="32164"/>
                  </a:lnTo>
                  <a:lnTo>
                    <a:pt x="10333" y="32164"/>
                  </a:lnTo>
                  <a:cubicBezTo>
                    <a:pt x="4705" y="32164"/>
                    <a:pt x="0" y="36874"/>
                    <a:pt x="0" y="42545"/>
                  </a:cubicBezTo>
                  <a:cubicBezTo>
                    <a:pt x="0" y="48216"/>
                    <a:pt x="4705" y="52956"/>
                    <a:pt x="10333" y="52956"/>
                  </a:cubicBezTo>
                  <a:lnTo>
                    <a:pt x="31923" y="52956"/>
                  </a:lnTo>
                  <a:lnTo>
                    <a:pt x="31923" y="74679"/>
                  </a:lnTo>
                  <a:cubicBezTo>
                    <a:pt x="31923" y="80349"/>
                    <a:pt x="36599" y="85090"/>
                    <a:pt x="42227" y="85090"/>
                  </a:cubicBezTo>
                  <a:cubicBezTo>
                    <a:pt x="47855" y="85090"/>
                    <a:pt x="52561" y="80349"/>
                    <a:pt x="52561" y="74679"/>
                  </a:cubicBezTo>
                  <a:lnTo>
                    <a:pt x="52561" y="52956"/>
                  </a:lnTo>
                  <a:lnTo>
                    <a:pt x="74121" y="52956"/>
                  </a:lnTo>
                  <a:cubicBezTo>
                    <a:pt x="79749" y="52956"/>
                    <a:pt x="84455" y="48216"/>
                    <a:pt x="84455" y="42545"/>
                  </a:cubicBezTo>
                  <a:cubicBezTo>
                    <a:pt x="84455" y="36874"/>
                    <a:pt x="79749" y="32164"/>
                    <a:pt x="74121" y="32164"/>
                  </a:cubicBezTo>
                  <a:lnTo>
                    <a:pt x="52561" y="32164"/>
                  </a:lnTo>
                  <a:lnTo>
                    <a:pt x="52561" y="10411"/>
                  </a:lnTo>
                  <a:cubicBezTo>
                    <a:pt x="52561" y="4741"/>
                    <a:pt x="47855" y="0"/>
                    <a:pt x="422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37" name="Google Shape;1323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SYAAPkKAAAFKAAAJQ0AABAAAAAmAAAACAAAAP//////////"/>
              </a:ext>
            </a:extLst>
          </p:cNvSpPr>
          <p:nvPr/>
        </p:nvSpPr>
        <p:spPr>
          <a:xfrm>
            <a:off x="6233795" y="1783715"/>
            <a:ext cx="271780" cy="353060"/>
          </a:xfrm>
          <a:custGeom>
            <a:avLst/>
            <a:gdLst/>
            <a:ahLst/>
            <a:cxnLst/>
            <a:rect l="0" t="0" r="271780" b="353060"/>
            <a:pathLst>
              <a:path w="271780" h="353060">
                <a:moveTo>
                  <a:pt x="138755" y="18614"/>
                </a:moveTo>
                <a:cubicBezTo>
                  <a:pt x="155678" y="18614"/>
                  <a:pt x="171795" y="26800"/>
                  <a:pt x="187136" y="39587"/>
                </a:cubicBezTo>
                <a:lnTo>
                  <a:pt x="178690" y="70660"/>
                </a:lnTo>
                <a:cubicBezTo>
                  <a:pt x="165527" y="64057"/>
                  <a:pt x="150485" y="61248"/>
                  <a:pt x="136368" y="61248"/>
                </a:cubicBezTo>
                <a:cubicBezTo>
                  <a:pt x="122280" y="61248"/>
                  <a:pt x="107238" y="64057"/>
                  <a:pt x="94046" y="70660"/>
                </a:cubicBezTo>
                <a:lnTo>
                  <a:pt x="85599" y="39587"/>
                </a:lnTo>
                <a:cubicBezTo>
                  <a:pt x="99686" y="27368"/>
                  <a:pt x="117564" y="19839"/>
                  <a:pt x="133562" y="18882"/>
                </a:cubicBezTo>
                <a:cubicBezTo>
                  <a:pt x="135293" y="18703"/>
                  <a:pt x="137024" y="18614"/>
                  <a:pt x="138755" y="18614"/>
                </a:cubicBezTo>
                <a:close/>
                <a:moveTo>
                  <a:pt x="137323" y="143142"/>
                </a:moveTo>
                <a:cubicBezTo>
                  <a:pt x="144844" y="151597"/>
                  <a:pt x="155171" y="160083"/>
                  <a:pt x="168333" y="167612"/>
                </a:cubicBezTo>
                <a:lnTo>
                  <a:pt x="168333" y="195846"/>
                </a:lnTo>
                <a:cubicBezTo>
                  <a:pt x="168333" y="213742"/>
                  <a:pt x="154245" y="226918"/>
                  <a:pt x="137323" y="226918"/>
                </a:cubicBezTo>
                <a:cubicBezTo>
                  <a:pt x="121325" y="226918"/>
                  <a:pt x="107238" y="212786"/>
                  <a:pt x="107238" y="195846"/>
                </a:cubicBezTo>
                <a:lnTo>
                  <a:pt x="107238" y="168538"/>
                </a:lnTo>
                <a:cubicBezTo>
                  <a:pt x="117564" y="160083"/>
                  <a:pt x="126966" y="154436"/>
                  <a:pt x="133562" y="146907"/>
                </a:cubicBezTo>
                <a:lnTo>
                  <a:pt x="137323" y="143146"/>
                </a:lnTo>
                <a:close/>
                <a:moveTo>
                  <a:pt x="136368" y="83836"/>
                </a:moveTo>
                <a:cubicBezTo>
                  <a:pt x="151410" y="83836"/>
                  <a:pt x="166453" y="88556"/>
                  <a:pt x="179615" y="96085"/>
                </a:cubicBezTo>
                <a:cubicBezTo>
                  <a:pt x="193732" y="104541"/>
                  <a:pt x="205969" y="118673"/>
                  <a:pt x="212535" y="133731"/>
                </a:cubicBezTo>
                <a:lnTo>
                  <a:pt x="235099" y="206213"/>
                </a:lnTo>
                <a:lnTo>
                  <a:pt x="235099" y="207139"/>
                </a:lnTo>
                <a:cubicBezTo>
                  <a:pt x="238860" y="215624"/>
                  <a:pt x="236054" y="223154"/>
                  <a:pt x="232293" y="227844"/>
                </a:cubicBezTo>
                <a:cubicBezTo>
                  <a:pt x="225697" y="240094"/>
                  <a:pt x="211610" y="248549"/>
                  <a:pt x="197493" y="249505"/>
                </a:cubicBezTo>
                <a:cubicBezTo>
                  <a:pt x="187136" y="249505"/>
                  <a:pt x="177734" y="243858"/>
                  <a:pt x="172094" y="235373"/>
                </a:cubicBezTo>
                <a:cubicBezTo>
                  <a:pt x="181495" y="225962"/>
                  <a:pt x="188091" y="212786"/>
                  <a:pt x="188091" y="197728"/>
                </a:cubicBezTo>
                <a:lnTo>
                  <a:pt x="188091" y="182670"/>
                </a:lnTo>
                <a:cubicBezTo>
                  <a:pt x="189016" y="183596"/>
                  <a:pt x="191852" y="184552"/>
                  <a:pt x="192777" y="185478"/>
                </a:cubicBezTo>
                <a:cubicBezTo>
                  <a:pt x="195612" y="187390"/>
                  <a:pt x="196538" y="187390"/>
                  <a:pt x="198418" y="187390"/>
                </a:cubicBezTo>
                <a:cubicBezTo>
                  <a:pt x="202208" y="187390"/>
                  <a:pt x="205969" y="185478"/>
                  <a:pt x="206894" y="182670"/>
                </a:cubicBezTo>
                <a:cubicBezTo>
                  <a:pt x="210655" y="177949"/>
                  <a:pt x="208775" y="170420"/>
                  <a:pt x="205014" y="168538"/>
                </a:cubicBezTo>
                <a:cubicBezTo>
                  <a:pt x="197493" y="163847"/>
                  <a:pt x="191852" y="160083"/>
                  <a:pt x="186211" y="156318"/>
                </a:cubicBezTo>
                <a:cubicBezTo>
                  <a:pt x="184330" y="155362"/>
                  <a:pt x="183375" y="154436"/>
                  <a:pt x="182450" y="154436"/>
                </a:cubicBezTo>
                <a:cubicBezTo>
                  <a:pt x="155171" y="136539"/>
                  <a:pt x="148605" y="130892"/>
                  <a:pt x="148605" y="113952"/>
                </a:cubicBezTo>
                <a:cubicBezTo>
                  <a:pt x="148605" y="108305"/>
                  <a:pt x="143889" y="103614"/>
                  <a:pt x="137323" y="103614"/>
                </a:cubicBezTo>
                <a:cubicBezTo>
                  <a:pt x="131682" y="103614"/>
                  <a:pt x="126966" y="108305"/>
                  <a:pt x="126966" y="113952"/>
                </a:cubicBezTo>
                <a:cubicBezTo>
                  <a:pt x="126966" y="130892"/>
                  <a:pt x="120400" y="136539"/>
                  <a:pt x="93120" y="154436"/>
                </a:cubicBezTo>
                <a:cubicBezTo>
                  <a:pt x="91240" y="154436"/>
                  <a:pt x="90285" y="155362"/>
                  <a:pt x="89360" y="156318"/>
                </a:cubicBezTo>
                <a:cubicBezTo>
                  <a:pt x="83719" y="160083"/>
                  <a:pt x="77123" y="163847"/>
                  <a:pt x="70557" y="168538"/>
                </a:cubicBezTo>
                <a:cubicBezTo>
                  <a:pt x="65841" y="171376"/>
                  <a:pt x="64916" y="177949"/>
                  <a:pt x="67721" y="182670"/>
                </a:cubicBezTo>
                <a:cubicBezTo>
                  <a:pt x="69930" y="185418"/>
                  <a:pt x="73064" y="186882"/>
                  <a:pt x="76048" y="186882"/>
                </a:cubicBezTo>
                <a:cubicBezTo>
                  <a:pt x="78197" y="186882"/>
                  <a:pt x="80257" y="186136"/>
                  <a:pt x="81838" y="184552"/>
                </a:cubicBezTo>
                <a:cubicBezTo>
                  <a:pt x="83719" y="183596"/>
                  <a:pt x="85599" y="182670"/>
                  <a:pt x="86524" y="180788"/>
                </a:cubicBezTo>
                <a:lnTo>
                  <a:pt x="86524" y="196802"/>
                </a:lnTo>
                <a:cubicBezTo>
                  <a:pt x="86524" y="210904"/>
                  <a:pt x="93120" y="225036"/>
                  <a:pt x="103447" y="234447"/>
                </a:cubicBezTo>
                <a:cubicBezTo>
                  <a:pt x="97806" y="241976"/>
                  <a:pt x="88405" y="248549"/>
                  <a:pt x="78078" y="248549"/>
                </a:cubicBezTo>
                <a:cubicBezTo>
                  <a:pt x="63961" y="246667"/>
                  <a:pt x="49873" y="239138"/>
                  <a:pt x="42352" y="226918"/>
                </a:cubicBezTo>
                <a:cubicBezTo>
                  <a:pt x="36711" y="222197"/>
                  <a:pt x="33875" y="215624"/>
                  <a:pt x="37636" y="207139"/>
                </a:cubicBezTo>
                <a:lnTo>
                  <a:pt x="60200" y="133731"/>
                </a:lnTo>
                <a:cubicBezTo>
                  <a:pt x="66796" y="117717"/>
                  <a:pt x="79003" y="104541"/>
                  <a:pt x="93120" y="96085"/>
                </a:cubicBezTo>
                <a:cubicBezTo>
                  <a:pt x="105327" y="88556"/>
                  <a:pt x="121325" y="83836"/>
                  <a:pt x="136368" y="83836"/>
                </a:cubicBezTo>
                <a:close/>
                <a:moveTo>
                  <a:pt x="156126" y="245741"/>
                </a:moveTo>
                <a:cubicBezTo>
                  <a:pt x="158931" y="250431"/>
                  <a:pt x="161767" y="254196"/>
                  <a:pt x="166453" y="257961"/>
                </a:cubicBezTo>
                <a:lnTo>
                  <a:pt x="136368" y="286224"/>
                </a:lnTo>
                <a:lnTo>
                  <a:pt x="108163" y="258019"/>
                </a:lnTo>
                <a:cubicBezTo>
                  <a:pt x="111923" y="254196"/>
                  <a:pt x="114759" y="250431"/>
                  <a:pt x="118519" y="245741"/>
                </a:cubicBezTo>
                <a:cubicBezTo>
                  <a:pt x="124160" y="248549"/>
                  <a:pt x="130727" y="249505"/>
                  <a:pt x="137323" y="249505"/>
                </a:cubicBezTo>
                <a:cubicBezTo>
                  <a:pt x="144844" y="249505"/>
                  <a:pt x="150485" y="248549"/>
                  <a:pt x="156126" y="245741"/>
                </a:cubicBezTo>
                <a:close/>
                <a:moveTo>
                  <a:pt x="89360" y="267372"/>
                </a:moveTo>
                <a:lnTo>
                  <a:pt x="126966" y="304978"/>
                </a:lnTo>
                <a:lnTo>
                  <a:pt x="126966" y="331399"/>
                </a:lnTo>
                <a:lnTo>
                  <a:pt x="23549" y="331399"/>
                </a:lnTo>
                <a:lnTo>
                  <a:pt x="23549" y="321032"/>
                </a:lnTo>
                <a:cubicBezTo>
                  <a:pt x="23549" y="292797"/>
                  <a:pt x="47038" y="269254"/>
                  <a:pt x="75242" y="269254"/>
                </a:cubicBezTo>
                <a:cubicBezTo>
                  <a:pt x="79958" y="269254"/>
                  <a:pt x="84644" y="268328"/>
                  <a:pt x="89360" y="267372"/>
                </a:cubicBezTo>
                <a:close/>
                <a:moveTo>
                  <a:pt x="184330" y="267372"/>
                </a:moveTo>
                <a:cubicBezTo>
                  <a:pt x="189016" y="268328"/>
                  <a:pt x="193732" y="269254"/>
                  <a:pt x="198418" y="269254"/>
                </a:cubicBezTo>
                <a:cubicBezTo>
                  <a:pt x="226652" y="269254"/>
                  <a:pt x="250141" y="292797"/>
                  <a:pt x="250141" y="321032"/>
                </a:cubicBezTo>
                <a:lnTo>
                  <a:pt x="250141" y="331399"/>
                </a:lnTo>
                <a:lnTo>
                  <a:pt x="146724" y="331399"/>
                </a:lnTo>
                <a:lnTo>
                  <a:pt x="146724" y="305047"/>
                </a:lnTo>
                <a:lnTo>
                  <a:pt x="184330" y="267441"/>
                </a:lnTo>
                <a:close/>
                <a:moveTo>
                  <a:pt x="135890" y="0"/>
                </a:moveTo>
                <a:cubicBezTo>
                  <a:pt x="134816" y="0"/>
                  <a:pt x="133711" y="30"/>
                  <a:pt x="132607" y="60"/>
                </a:cubicBezTo>
                <a:cubicBezTo>
                  <a:pt x="109118" y="1016"/>
                  <a:pt x="84644" y="11353"/>
                  <a:pt x="65841" y="30176"/>
                </a:cubicBezTo>
                <a:cubicBezTo>
                  <a:pt x="63961" y="33014"/>
                  <a:pt x="62080" y="36779"/>
                  <a:pt x="63961" y="39587"/>
                </a:cubicBezTo>
                <a:lnTo>
                  <a:pt x="74317" y="81953"/>
                </a:lnTo>
                <a:cubicBezTo>
                  <a:pt x="59275" y="93247"/>
                  <a:pt x="47038" y="108305"/>
                  <a:pt x="38591" y="126202"/>
                </a:cubicBezTo>
                <a:lnTo>
                  <a:pt x="38591" y="127128"/>
                </a:lnTo>
                <a:lnTo>
                  <a:pt x="16953" y="198684"/>
                </a:lnTo>
                <a:cubicBezTo>
                  <a:pt x="12267" y="211860"/>
                  <a:pt x="13192" y="225962"/>
                  <a:pt x="19788" y="239138"/>
                </a:cubicBezTo>
                <a:cubicBezTo>
                  <a:pt x="24474" y="245741"/>
                  <a:pt x="31070" y="253270"/>
                  <a:pt x="37636" y="257961"/>
                </a:cubicBezTo>
                <a:cubicBezTo>
                  <a:pt x="15072" y="269254"/>
                  <a:pt x="30" y="293754"/>
                  <a:pt x="30" y="321032"/>
                </a:cubicBezTo>
                <a:lnTo>
                  <a:pt x="30" y="342693"/>
                </a:lnTo>
                <a:cubicBezTo>
                  <a:pt x="30" y="348339"/>
                  <a:pt x="4716" y="353030"/>
                  <a:pt x="10357" y="353030"/>
                </a:cubicBezTo>
                <a:lnTo>
                  <a:pt x="258618" y="353030"/>
                </a:lnTo>
                <a:cubicBezTo>
                  <a:pt x="264259" y="353030"/>
                  <a:pt x="268945" y="348339"/>
                  <a:pt x="268945" y="342693"/>
                </a:cubicBezTo>
                <a:lnTo>
                  <a:pt x="268945" y="321032"/>
                </a:lnTo>
                <a:cubicBezTo>
                  <a:pt x="271780" y="293754"/>
                  <a:pt x="255782" y="269254"/>
                  <a:pt x="232293" y="257961"/>
                </a:cubicBezTo>
                <a:cubicBezTo>
                  <a:pt x="239815" y="253270"/>
                  <a:pt x="246381" y="245741"/>
                  <a:pt x="250141" y="239138"/>
                </a:cubicBezTo>
                <a:cubicBezTo>
                  <a:pt x="258618" y="225962"/>
                  <a:pt x="259543" y="211860"/>
                  <a:pt x="253902" y="198684"/>
                </a:cubicBezTo>
                <a:lnTo>
                  <a:pt x="231338" y="127128"/>
                </a:lnTo>
                <a:lnTo>
                  <a:pt x="231338" y="126202"/>
                </a:lnTo>
                <a:cubicBezTo>
                  <a:pt x="224772" y="108305"/>
                  <a:pt x="211610" y="93247"/>
                  <a:pt x="196538" y="81953"/>
                </a:cubicBezTo>
                <a:lnTo>
                  <a:pt x="206894" y="39587"/>
                </a:lnTo>
                <a:cubicBezTo>
                  <a:pt x="207849" y="36779"/>
                  <a:pt x="206894" y="33014"/>
                  <a:pt x="204089" y="30176"/>
                </a:cubicBezTo>
                <a:cubicBezTo>
                  <a:pt x="184241" y="10338"/>
                  <a:pt x="160961" y="0"/>
                  <a:pt x="1358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8" name="Google Shape;1323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YAAK8NAABHKAAA3A8AABAAAAAmAAAACAAAAP//////////"/>
              </a:ext>
            </a:extLst>
          </p:cNvSpPr>
          <p:nvPr/>
        </p:nvSpPr>
        <p:spPr>
          <a:xfrm>
            <a:off x="6192520" y="2224405"/>
            <a:ext cx="354965" cy="353695"/>
          </a:xfrm>
          <a:custGeom>
            <a:avLst/>
            <a:gdLst/>
            <a:ahLst/>
            <a:cxnLst/>
            <a:rect l="0" t="0" r="354965" b="353695"/>
            <a:pathLst>
              <a:path w="354965" h="353695">
                <a:moveTo>
                  <a:pt x="314471" y="20719"/>
                </a:moveTo>
                <a:cubicBezTo>
                  <a:pt x="319163" y="20719"/>
                  <a:pt x="325768" y="23525"/>
                  <a:pt x="328577" y="26362"/>
                </a:cubicBezTo>
                <a:cubicBezTo>
                  <a:pt x="332342" y="30123"/>
                  <a:pt x="334225" y="35766"/>
                  <a:pt x="334225" y="40483"/>
                </a:cubicBezTo>
                <a:cubicBezTo>
                  <a:pt x="334225" y="47051"/>
                  <a:pt x="332342" y="51768"/>
                  <a:pt x="328577" y="54575"/>
                </a:cubicBezTo>
                <a:lnTo>
                  <a:pt x="280583" y="103478"/>
                </a:lnTo>
                <a:cubicBezTo>
                  <a:pt x="272096" y="111001"/>
                  <a:pt x="267404" y="122287"/>
                  <a:pt x="266447" y="132646"/>
                </a:cubicBezTo>
                <a:lnTo>
                  <a:pt x="223145" y="89344"/>
                </a:lnTo>
                <a:cubicBezTo>
                  <a:pt x="233485" y="87505"/>
                  <a:pt x="243855" y="82788"/>
                  <a:pt x="252342" y="75265"/>
                </a:cubicBezTo>
                <a:lnTo>
                  <a:pt x="300336" y="26362"/>
                </a:lnTo>
                <a:cubicBezTo>
                  <a:pt x="304102" y="23525"/>
                  <a:pt x="309750" y="20719"/>
                  <a:pt x="314471" y="20719"/>
                </a:cubicBezTo>
                <a:close/>
                <a:moveTo>
                  <a:pt x="172312" y="72458"/>
                </a:moveTo>
                <a:cubicBezTo>
                  <a:pt x="175121" y="72458"/>
                  <a:pt x="177960" y="73384"/>
                  <a:pt x="179843" y="76220"/>
                </a:cubicBezTo>
                <a:lnTo>
                  <a:pt x="281509" y="177886"/>
                </a:lnTo>
                <a:cubicBezTo>
                  <a:pt x="284348" y="180624"/>
                  <a:pt x="285274" y="183430"/>
                  <a:pt x="285274" y="185311"/>
                </a:cubicBezTo>
                <a:cubicBezTo>
                  <a:pt x="282465" y="186266"/>
                  <a:pt x="282465" y="189073"/>
                  <a:pt x="280583" y="190954"/>
                </a:cubicBezTo>
                <a:cubicBezTo>
                  <a:pt x="278700" y="192834"/>
                  <a:pt x="276100" y="193790"/>
                  <a:pt x="273500" y="193790"/>
                </a:cubicBezTo>
                <a:cubicBezTo>
                  <a:pt x="270930" y="193790"/>
                  <a:pt x="268330" y="192834"/>
                  <a:pt x="266447" y="190954"/>
                </a:cubicBezTo>
                <a:lnTo>
                  <a:pt x="252342" y="176849"/>
                </a:lnTo>
                <a:lnTo>
                  <a:pt x="179843" y="104350"/>
                </a:lnTo>
                <a:lnTo>
                  <a:pt x="165708" y="90215"/>
                </a:lnTo>
                <a:cubicBezTo>
                  <a:pt x="161942" y="86550"/>
                  <a:pt x="161942" y="79982"/>
                  <a:pt x="165708" y="76220"/>
                </a:cubicBezTo>
                <a:cubicBezTo>
                  <a:pt x="167590" y="73384"/>
                  <a:pt x="170429" y="72458"/>
                  <a:pt x="172312" y="72458"/>
                </a:cubicBezTo>
                <a:close/>
                <a:moveTo>
                  <a:pt x="171356" y="124167"/>
                </a:moveTo>
                <a:lnTo>
                  <a:pt x="229720" y="183430"/>
                </a:lnTo>
                <a:lnTo>
                  <a:pt x="214658" y="198492"/>
                </a:lnTo>
                <a:lnTo>
                  <a:pt x="192066" y="175900"/>
                </a:lnTo>
                <a:cubicBezTo>
                  <a:pt x="190183" y="174026"/>
                  <a:pt x="187613" y="173100"/>
                  <a:pt x="185013" y="173100"/>
                </a:cubicBezTo>
                <a:cubicBezTo>
                  <a:pt x="182413" y="173100"/>
                  <a:pt x="179843" y="174026"/>
                  <a:pt x="177960" y="175907"/>
                </a:cubicBezTo>
                <a:cubicBezTo>
                  <a:pt x="174195" y="179668"/>
                  <a:pt x="174195" y="186266"/>
                  <a:pt x="177960" y="190028"/>
                </a:cubicBezTo>
                <a:lnTo>
                  <a:pt x="200553" y="212621"/>
                </a:lnTo>
                <a:lnTo>
                  <a:pt x="186417" y="226757"/>
                </a:lnTo>
                <a:lnTo>
                  <a:pt x="127097" y="167437"/>
                </a:lnTo>
                <a:lnTo>
                  <a:pt x="171356" y="124167"/>
                </a:lnTo>
                <a:close/>
                <a:moveTo>
                  <a:pt x="111109" y="184385"/>
                </a:moveTo>
                <a:lnTo>
                  <a:pt x="170429" y="242693"/>
                </a:lnTo>
                <a:lnTo>
                  <a:pt x="156294" y="256828"/>
                </a:lnTo>
                <a:lnTo>
                  <a:pt x="133702" y="235169"/>
                </a:lnTo>
                <a:cubicBezTo>
                  <a:pt x="131819" y="233288"/>
                  <a:pt x="129219" y="232333"/>
                  <a:pt x="126649" y="232333"/>
                </a:cubicBezTo>
                <a:cubicBezTo>
                  <a:pt x="124049" y="232333"/>
                  <a:pt x="121449" y="233288"/>
                  <a:pt x="119566" y="235169"/>
                </a:cubicBezTo>
                <a:cubicBezTo>
                  <a:pt x="115801" y="238005"/>
                  <a:pt x="115801" y="245529"/>
                  <a:pt x="119566" y="249291"/>
                </a:cubicBezTo>
                <a:lnTo>
                  <a:pt x="140276" y="270001"/>
                </a:lnTo>
                <a:cubicBezTo>
                  <a:pt x="135584" y="273742"/>
                  <a:pt x="130863" y="275623"/>
                  <a:pt x="125214" y="277504"/>
                </a:cubicBezTo>
                <a:cubicBezTo>
                  <a:pt x="93208" y="285027"/>
                  <a:pt x="69690" y="298194"/>
                  <a:pt x="51789" y="316047"/>
                </a:cubicBezTo>
                <a:lnTo>
                  <a:pt x="40493" y="327343"/>
                </a:lnTo>
                <a:cubicBezTo>
                  <a:pt x="38610" y="329213"/>
                  <a:pt x="36010" y="330169"/>
                  <a:pt x="33440" y="330169"/>
                </a:cubicBezTo>
                <a:cubicBezTo>
                  <a:pt x="30840" y="330169"/>
                  <a:pt x="28240" y="329213"/>
                  <a:pt x="26357" y="327332"/>
                </a:cubicBezTo>
                <a:cubicBezTo>
                  <a:pt x="24475" y="325451"/>
                  <a:pt x="22592" y="322645"/>
                  <a:pt x="22592" y="320764"/>
                </a:cubicBezTo>
                <a:cubicBezTo>
                  <a:pt x="22592" y="317928"/>
                  <a:pt x="23548" y="315122"/>
                  <a:pt x="26357" y="313241"/>
                </a:cubicBezTo>
                <a:lnTo>
                  <a:pt x="37654" y="301944"/>
                </a:lnTo>
                <a:cubicBezTo>
                  <a:pt x="55554" y="284072"/>
                  <a:pt x="68733" y="259621"/>
                  <a:pt x="77220" y="228571"/>
                </a:cubicBezTo>
                <a:cubicBezTo>
                  <a:pt x="79103" y="221048"/>
                  <a:pt x="83795" y="212599"/>
                  <a:pt x="90399" y="205075"/>
                </a:cubicBezTo>
                <a:lnTo>
                  <a:pt x="111109" y="184365"/>
                </a:lnTo>
                <a:close/>
                <a:moveTo>
                  <a:pt x="313515" y="29"/>
                </a:moveTo>
                <a:cubicBezTo>
                  <a:pt x="303175" y="29"/>
                  <a:pt x="291879" y="4717"/>
                  <a:pt x="284348" y="11315"/>
                </a:cubicBezTo>
                <a:lnTo>
                  <a:pt x="235368" y="59292"/>
                </a:lnTo>
                <a:cubicBezTo>
                  <a:pt x="229720" y="65382"/>
                  <a:pt x="221980" y="68458"/>
                  <a:pt x="214090" y="68458"/>
                </a:cubicBezTo>
                <a:cubicBezTo>
                  <a:pt x="206201" y="68458"/>
                  <a:pt x="198192" y="65382"/>
                  <a:pt x="192066" y="59292"/>
                </a:cubicBezTo>
                <a:cubicBezTo>
                  <a:pt x="186417" y="53649"/>
                  <a:pt x="178647" y="50813"/>
                  <a:pt x="170758" y="50813"/>
                </a:cubicBezTo>
                <a:cubicBezTo>
                  <a:pt x="162898" y="50813"/>
                  <a:pt x="154890" y="53649"/>
                  <a:pt x="148763" y="59292"/>
                </a:cubicBezTo>
                <a:cubicBezTo>
                  <a:pt x="137467" y="71503"/>
                  <a:pt x="137467" y="91267"/>
                  <a:pt x="148763" y="102552"/>
                </a:cubicBezTo>
                <a:lnTo>
                  <a:pt x="155368" y="110076"/>
                </a:lnTo>
                <a:lnTo>
                  <a:pt x="103578" y="161866"/>
                </a:lnTo>
                <a:lnTo>
                  <a:pt x="74381" y="191063"/>
                </a:lnTo>
                <a:cubicBezTo>
                  <a:pt x="64968" y="200358"/>
                  <a:pt x="59320" y="210718"/>
                  <a:pt x="55554" y="223884"/>
                </a:cubicBezTo>
                <a:cubicBezTo>
                  <a:pt x="48950" y="251172"/>
                  <a:pt x="36727" y="271861"/>
                  <a:pt x="21666" y="287834"/>
                </a:cubicBezTo>
                <a:lnTo>
                  <a:pt x="9413" y="299119"/>
                </a:lnTo>
                <a:cubicBezTo>
                  <a:pt x="3765" y="305717"/>
                  <a:pt x="0" y="313241"/>
                  <a:pt x="0" y="321690"/>
                </a:cubicBezTo>
                <a:cubicBezTo>
                  <a:pt x="0" y="330169"/>
                  <a:pt x="3765" y="338647"/>
                  <a:pt x="9413" y="344290"/>
                </a:cubicBezTo>
                <a:cubicBezTo>
                  <a:pt x="16017" y="349933"/>
                  <a:pt x="23548" y="353695"/>
                  <a:pt x="32006" y="353695"/>
                </a:cubicBezTo>
                <a:cubicBezTo>
                  <a:pt x="40493" y="353695"/>
                  <a:pt x="48950" y="349933"/>
                  <a:pt x="54628" y="344290"/>
                </a:cubicBezTo>
                <a:lnTo>
                  <a:pt x="66851" y="332067"/>
                </a:lnTo>
                <a:cubicBezTo>
                  <a:pt x="81912" y="317002"/>
                  <a:pt x="102622" y="305717"/>
                  <a:pt x="129936" y="298194"/>
                </a:cubicBezTo>
                <a:cubicBezTo>
                  <a:pt x="142159" y="294432"/>
                  <a:pt x="153485" y="288789"/>
                  <a:pt x="161942" y="280310"/>
                </a:cubicBezTo>
                <a:lnTo>
                  <a:pt x="191139" y="251113"/>
                </a:lnTo>
                <a:lnTo>
                  <a:pt x="220306" y="221946"/>
                </a:lnTo>
                <a:lnTo>
                  <a:pt x="242928" y="199324"/>
                </a:lnTo>
                <a:lnTo>
                  <a:pt x="249503" y="206956"/>
                </a:lnTo>
                <a:cubicBezTo>
                  <a:pt x="256107" y="212599"/>
                  <a:pt x="263638" y="216360"/>
                  <a:pt x="272096" y="216360"/>
                </a:cubicBezTo>
                <a:cubicBezTo>
                  <a:pt x="280583" y="216360"/>
                  <a:pt x="289040" y="212599"/>
                  <a:pt x="294688" y="206956"/>
                </a:cubicBezTo>
                <a:cubicBezTo>
                  <a:pt x="300336" y="200358"/>
                  <a:pt x="304102" y="192834"/>
                  <a:pt x="304102" y="184385"/>
                </a:cubicBezTo>
                <a:cubicBezTo>
                  <a:pt x="304102" y="175907"/>
                  <a:pt x="300336" y="167458"/>
                  <a:pt x="294688" y="161815"/>
                </a:cubicBezTo>
                <a:cubicBezTo>
                  <a:pt x="289040" y="156172"/>
                  <a:pt x="285274" y="147693"/>
                  <a:pt x="285274" y="139244"/>
                </a:cubicBezTo>
                <a:cubicBezTo>
                  <a:pt x="285274" y="130765"/>
                  <a:pt x="289040" y="123242"/>
                  <a:pt x="294688" y="116644"/>
                </a:cubicBezTo>
                <a:lnTo>
                  <a:pt x="342712" y="70577"/>
                </a:lnTo>
                <a:cubicBezTo>
                  <a:pt x="351199" y="62098"/>
                  <a:pt x="354965" y="51768"/>
                  <a:pt x="354965" y="40483"/>
                </a:cubicBezTo>
                <a:cubicBezTo>
                  <a:pt x="354965" y="30123"/>
                  <a:pt x="350243" y="19764"/>
                  <a:pt x="342712" y="11315"/>
                </a:cubicBezTo>
                <a:cubicBezTo>
                  <a:pt x="334225" y="2836"/>
                  <a:pt x="323885" y="29"/>
                  <a:pt x="31351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39" name="Google Shape;13235;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4rAABnEAAAzC0AAJMSAAAQAAAAJgAAAAgAAAD/////AAAAAA=="/>
              </a:ext>
            </a:extLst>
          </p:cNvGrpSpPr>
          <p:nvPr/>
        </p:nvGrpSpPr>
        <p:grpSpPr>
          <a:xfrm>
            <a:off x="7090410" y="2666365"/>
            <a:ext cx="354330" cy="353060"/>
            <a:chOff x="7090410" y="2666365"/>
            <a:chExt cx="354330" cy="353060"/>
          </a:xfrm>
        </p:grpSpPr>
        <p:sp>
          <p:nvSpPr>
            <p:cNvPr id="241" name="Google Shape;1323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isAAGcQAADMLQAAkxIAAAAAAAAmAAAACAAAAP//////////"/>
                </a:ext>
              </a:extLst>
            </p:cNvSpPr>
            <p:nvPr/>
          </p:nvSpPr>
          <p:spPr>
            <a:xfrm>
              <a:off x="7090410" y="2666365"/>
              <a:ext cx="354330" cy="353060"/>
            </a:xfrm>
            <a:custGeom>
              <a:avLst/>
              <a:gdLst/>
              <a:ahLst/>
              <a:cxnLst/>
              <a:rect l="0" t="0" r="354330" b="353060"/>
              <a:pathLst>
                <a:path w="354330" h="353060">
                  <a:moveTo>
                    <a:pt x="228982" y="19782"/>
                  </a:moveTo>
                  <a:lnTo>
                    <a:pt x="228982" y="125207"/>
                  </a:lnTo>
                  <a:lnTo>
                    <a:pt x="124391" y="125207"/>
                  </a:lnTo>
                  <a:lnTo>
                    <a:pt x="124391" y="19782"/>
                  </a:lnTo>
                  <a:close/>
                  <a:moveTo>
                    <a:pt x="166802" y="145945"/>
                  </a:moveTo>
                  <a:lnTo>
                    <a:pt x="166802" y="166654"/>
                  </a:lnTo>
                  <a:lnTo>
                    <a:pt x="126275" y="166654"/>
                  </a:lnTo>
                  <a:lnTo>
                    <a:pt x="126275" y="145945"/>
                  </a:lnTo>
                  <a:close/>
                  <a:moveTo>
                    <a:pt x="228055" y="145945"/>
                  </a:moveTo>
                  <a:lnTo>
                    <a:pt x="228055" y="167580"/>
                  </a:lnTo>
                  <a:lnTo>
                    <a:pt x="187528" y="167580"/>
                  </a:lnTo>
                  <a:lnTo>
                    <a:pt x="187528" y="145945"/>
                  </a:lnTo>
                  <a:close/>
                  <a:moveTo>
                    <a:pt x="63138" y="166654"/>
                  </a:moveTo>
                  <a:lnTo>
                    <a:pt x="63138" y="188289"/>
                  </a:lnTo>
                  <a:lnTo>
                    <a:pt x="20727" y="188289"/>
                  </a:lnTo>
                  <a:lnTo>
                    <a:pt x="20727" y="176993"/>
                  </a:lnTo>
                  <a:cubicBezTo>
                    <a:pt x="20727" y="172302"/>
                    <a:pt x="25452" y="166654"/>
                    <a:pt x="32062" y="166654"/>
                  </a:cubicBezTo>
                  <a:close/>
                  <a:moveTo>
                    <a:pt x="322268" y="166654"/>
                  </a:moveTo>
                  <a:cubicBezTo>
                    <a:pt x="328878" y="166654"/>
                    <a:pt x="333573" y="172302"/>
                    <a:pt x="333573" y="177949"/>
                  </a:cubicBezTo>
                  <a:lnTo>
                    <a:pt x="333573" y="188289"/>
                  </a:lnTo>
                  <a:lnTo>
                    <a:pt x="291163" y="188289"/>
                  </a:lnTo>
                  <a:lnTo>
                    <a:pt x="291163" y="166654"/>
                  </a:lnTo>
                  <a:close/>
                  <a:moveTo>
                    <a:pt x="165845" y="187362"/>
                  </a:moveTo>
                  <a:lnTo>
                    <a:pt x="165845" y="208071"/>
                  </a:lnTo>
                  <a:lnTo>
                    <a:pt x="124391" y="208071"/>
                  </a:lnTo>
                  <a:lnTo>
                    <a:pt x="124391" y="187362"/>
                  </a:lnTo>
                  <a:close/>
                  <a:moveTo>
                    <a:pt x="228055" y="187362"/>
                  </a:moveTo>
                  <a:lnTo>
                    <a:pt x="228055" y="208071"/>
                  </a:lnTo>
                  <a:lnTo>
                    <a:pt x="187528" y="208071"/>
                  </a:lnTo>
                  <a:lnTo>
                    <a:pt x="187528" y="187362"/>
                  </a:lnTo>
                  <a:close/>
                  <a:moveTo>
                    <a:pt x="63138" y="207115"/>
                  </a:moveTo>
                  <a:lnTo>
                    <a:pt x="63138" y="228779"/>
                  </a:lnTo>
                  <a:lnTo>
                    <a:pt x="20727" y="228779"/>
                  </a:lnTo>
                  <a:lnTo>
                    <a:pt x="20727" y="207115"/>
                  </a:lnTo>
                  <a:close/>
                  <a:moveTo>
                    <a:pt x="333573" y="208071"/>
                  </a:moveTo>
                  <a:lnTo>
                    <a:pt x="333573" y="229736"/>
                  </a:lnTo>
                  <a:lnTo>
                    <a:pt x="291163" y="229736"/>
                  </a:lnTo>
                  <a:lnTo>
                    <a:pt x="291163" y="208071"/>
                  </a:lnTo>
                  <a:close/>
                  <a:moveTo>
                    <a:pt x="165845" y="227853"/>
                  </a:moveTo>
                  <a:lnTo>
                    <a:pt x="165845" y="249488"/>
                  </a:lnTo>
                  <a:lnTo>
                    <a:pt x="124391" y="249488"/>
                  </a:lnTo>
                  <a:lnTo>
                    <a:pt x="124391" y="227853"/>
                  </a:lnTo>
                  <a:close/>
                  <a:moveTo>
                    <a:pt x="228055" y="228779"/>
                  </a:moveTo>
                  <a:lnTo>
                    <a:pt x="228055" y="249488"/>
                  </a:lnTo>
                  <a:lnTo>
                    <a:pt x="187528" y="249488"/>
                  </a:lnTo>
                  <a:lnTo>
                    <a:pt x="187528" y="228779"/>
                  </a:lnTo>
                  <a:close/>
                  <a:moveTo>
                    <a:pt x="63138" y="249488"/>
                  </a:moveTo>
                  <a:lnTo>
                    <a:pt x="63138" y="271152"/>
                  </a:lnTo>
                  <a:lnTo>
                    <a:pt x="20727" y="271152"/>
                  </a:lnTo>
                  <a:lnTo>
                    <a:pt x="20727" y="249488"/>
                  </a:lnTo>
                  <a:close/>
                  <a:moveTo>
                    <a:pt x="333573" y="249488"/>
                  </a:moveTo>
                  <a:lnTo>
                    <a:pt x="333573" y="271152"/>
                  </a:lnTo>
                  <a:lnTo>
                    <a:pt x="291163" y="271152"/>
                  </a:lnTo>
                  <a:lnTo>
                    <a:pt x="291163" y="249488"/>
                  </a:lnTo>
                  <a:close/>
                  <a:moveTo>
                    <a:pt x="63138" y="290905"/>
                  </a:moveTo>
                  <a:lnTo>
                    <a:pt x="63138" y="331395"/>
                  </a:lnTo>
                  <a:lnTo>
                    <a:pt x="20727" y="331395"/>
                  </a:lnTo>
                  <a:lnTo>
                    <a:pt x="20727" y="290905"/>
                  </a:lnTo>
                  <a:close/>
                  <a:moveTo>
                    <a:pt x="261972" y="61199"/>
                  </a:moveTo>
                  <a:cubicBezTo>
                    <a:pt x="267624" y="61199"/>
                    <a:pt x="272320" y="65920"/>
                    <a:pt x="272320" y="71568"/>
                  </a:cubicBezTo>
                  <a:lnTo>
                    <a:pt x="272320" y="331395"/>
                  </a:lnTo>
                  <a:lnTo>
                    <a:pt x="230866" y="331395"/>
                  </a:lnTo>
                  <a:lnTo>
                    <a:pt x="230866" y="301274"/>
                  </a:lnTo>
                  <a:cubicBezTo>
                    <a:pt x="230866" y="295626"/>
                    <a:pt x="226171" y="290905"/>
                    <a:pt x="220518" y="290905"/>
                  </a:cubicBezTo>
                  <a:lnTo>
                    <a:pt x="137581" y="290905"/>
                  </a:lnTo>
                  <a:cubicBezTo>
                    <a:pt x="131928" y="290905"/>
                    <a:pt x="127232" y="295626"/>
                    <a:pt x="127232" y="301274"/>
                  </a:cubicBezTo>
                  <a:lnTo>
                    <a:pt x="127232" y="331395"/>
                  </a:lnTo>
                  <a:lnTo>
                    <a:pt x="85749" y="331395"/>
                  </a:lnTo>
                  <a:lnTo>
                    <a:pt x="85749" y="71568"/>
                  </a:lnTo>
                  <a:lnTo>
                    <a:pt x="83864" y="71568"/>
                  </a:lnTo>
                  <a:cubicBezTo>
                    <a:pt x="83864" y="65920"/>
                    <a:pt x="88590" y="61199"/>
                    <a:pt x="94243" y="61199"/>
                  </a:cubicBezTo>
                  <a:lnTo>
                    <a:pt x="104591" y="61199"/>
                  </a:lnTo>
                  <a:lnTo>
                    <a:pt x="104591" y="259857"/>
                  </a:lnTo>
                  <a:cubicBezTo>
                    <a:pt x="104591" y="266431"/>
                    <a:pt x="109317" y="271152"/>
                    <a:pt x="115897" y="271152"/>
                  </a:cubicBezTo>
                  <a:lnTo>
                    <a:pt x="240288" y="271152"/>
                  </a:lnTo>
                  <a:cubicBezTo>
                    <a:pt x="245940" y="271152"/>
                    <a:pt x="250666" y="266431"/>
                    <a:pt x="250666" y="259857"/>
                  </a:cubicBezTo>
                  <a:lnTo>
                    <a:pt x="250666" y="61199"/>
                  </a:lnTo>
                  <a:close/>
                  <a:moveTo>
                    <a:pt x="208255" y="311613"/>
                  </a:moveTo>
                  <a:lnTo>
                    <a:pt x="208255" y="333278"/>
                  </a:lnTo>
                  <a:lnTo>
                    <a:pt x="146075" y="333278"/>
                  </a:lnTo>
                  <a:lnTo>
                    <a:pt x="146075" y="311613"/>
                  </a:lnTo>
                  <a:close/>
                  <a:moveTo>
                    <a:pt x="333573" y="291861"/>
                  </a:moveTo>
                  <a:lnTo>
                    <a:pt x="333573" y="333278"/>
                  </a:lnTo>
                  <a:lnTo>
                    <a:pt x="291163" y="333278"/>
                  </a:lnTo>
                  <a:lnTo>
                    <a:pt x="291163" y="291861"/>
                  </a:lnTo>
                  <a:close/>
                  <a:moveTo>
                    <a:pt x="114012" y="0"/>
                  </a:moveTo>
                  <a:cubicBezTo>
                    <a:pt x="108360" y="0"/>
                    <a:pt x="103664" y="4721"/>
                    <a:pt x="103664" y="10369"/>
                  </a:cubicBezTo>
                  <a:lnTo>
                    <a:pt x="103664" y="41447"/>
                  </a:lnTo>
                  <a:lnTo>
                    <a:pt x="93286" y="41447"/>
                  </a:lnTo>
                  <a:cubicBezTo>
                    <a:pt x="75400" y="41447"/>
                    <a:pt x="62210" y="55551"/>
                    <a:pt x="62210" y="71568"/>
                  </a:cubicBezTo>
                  <a:lnTo>
                    <a:pt x="62210" y="145945"/>
                  </a:lnTo>
                  <a:lnTo>
                    <a:pt x="30178" y="145945"/>
                  </a:lnTo>
                  <a:cubicBezTo>
                    <a:pt x="13190" y="145945"/>
                    <a:pt x="0" y="160050"/>
                    <a:pt x="0" y="176993"/>
                  </a:cubicBezTo>
                  <a:lnTo>
                    <a:pt x="0" y="342691"/>
                  </a:lnTo>
                  <a:cubicBezTo>
                    <a:pt x="0" y="348339"/>
                    <a:pt x="4726" y="353060"/>
                    <a:pt x="10378" y="353060"/>
                  </a:cubicBezTo>
                  <a:lnTo>
                    <a:pt x="342995" y="353060"/>
                  </a:lnTo>
                  <a:cubicBezTo>
                    <a:pt x="348647" y="353060"/>
                    <a:pt x="353373" y="348339"/>
                    <a:pt x="353373" y="342691"/>
                  </a:cubicBezTo>
                  <a:lnTo>
                    <a:pt x="353373" y="176993"/>
                  </a:lnTo>
                  <a:cubicBezTo>
                    <a:pt x="354300" y="160050"/>
                    <a:pt x="340183" y="145945"/>
                    <a:pt x="322268" y="145945"/>
                  </a:cubicBezTo>
                  <a:lnTo>
                    <a:pt x="291163" y="145945"/>
                  </a:lnTo>
                  <a:lnTo>
                    <a:pt x="291163" y="71568"/>
                  </a:lnTo>
                  <a:cubicBezTo>
                    <a:pt x="291163" y="54625"/>
                    <a:pt x="277046" y="41447"/>
                    <a:pt x="260087" y="41447"/>
                  </a:cubicBezTo>
                  <a:lnTo>
                    <a:pt x="249709" y="41447"/>
                  </a:lnTo>
                  <a:lnTo>
                    <a:pt x="249709" y="10369"/>
                  </a:lnTo>
                  <a:cubicBezTo>
                    <a:pt x="249709" y="4721"/>
                    <a:pt x="245013" y="0"/>
                    <a:pt x="2393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0" name="Google Shape;1323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CwAAKUQAADpLAAAChEAAAAAAAAmAAAACAAAAP//////////"/>
                </a:ext>
              </a:extLst>
            </p:cNvSpPr>
            <p:nvPr/>
          </p:nvSpPr>
          <p:spPr>
            <a:xfrm>
              <a:off x="7236460" y="2705735"/>
              <a:ext cx="64135" cy="64135"/>
            </a:xfrm>
            <a:custGeom>
              <a:avLst/>
              <a:gdLst/>
              <a:ahLst/>
              <a:cxnLst/>
              <a:rect l="0" t="0" r="64135" b="64135"/>
              <a:pathLst>
                <a:path w="64135" h="64135">
                  <a:moveTo>
                    <a:pt x="32082" y="29"/>
                  </a:moveTo>
                  <a:cubicBezTo>
                    <a:pt x="25468" y="29"/>
                    <a:pt x="20769" y="4728"/>
                    <a:pt x="20769" y="11342"/>
                  </a:cubicBezTo>
                  <a:lnTo>
                    <a:pt x="20769" y="21697"/>
                  </a:lnTo>
                  <a:lnTo>
                    <a:pt x="10384" y="21697"/>
                  </a:lnTo>
                  <a:cubicBezTo>
                    <a:pt x="4728" y="21697"/>
                    <a:pt x="29" y="26426"/>
                    <a:pt x="29" y="32082"/>
                  </a:cubicBezTo>
                  <a:cubicBezTo>
                    <a:pt x="29" y="38666"/>
                    <a:pt x="4728" y="43395"/>
                    <a:pt x="10384" y="43395"/>
                  </a:cubicBezTo>
                  <a:lnTo>
                    <a:pt x="20769" y="43395"/>
                  </a:lnTo>
                  <a:lnTo>
                    <a:pt x="20769" y="53750"/>
                  </a:lnTo>
                  <a:cubicBezTo>
                    <a:pt x="20769" y="59406"/>
                    <a:pt x="25468" y="64135"/>
                    <a:pt x="32082" y="64135"/>
                  </a:cubicBezTo>
                  <a:cubicBezTo>
                    <a:pt x="37738" y="64135"/>
                    <a:pt x="42437" y="59406"/>
                    <a:pt x="42437" y="53750"/>
                  </a:cubicBezTo>
                  <a:lnTo>
                    <a:pt x="42437" y="43395"/>
                  </a:lnTo>
                  <a:lnTo>
                    <a:pt x="52822" y="43395"/>
                  </a:lnTo>
                  <a:cubicBezTo>
                    <a:pt x="59406" y="43395"/>
                    <a:pt x="64135" y="38666"/>
                    <a:pt x="64135" y="32082"/>
                  </a:cubicBezTo>
                  <a:cubicBezTo>
                    <a:pt x="64135" y="26426"/>
                    <a:pt x="59406" y="21697"/>
                    <a:pt x="52822" y="21697"/>
                  </a:cubicBezTo>
                  <a:lnTo>
                    <a:pt x="42437" y="21697"/>
                  </a:lnTo>
                  <a:lnTo>
                    <a:pt x="42437" y="11342"/>
                  </a:lnTo>
                  <a:cubicBezTo>
                    <a:pt x="42437" y="4728"/>
                    <a:pt x="37738" y="29"/>
                    <a:pt x="3208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42" name="Google Shape;1323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sAACUTAADLLQAAVRUAABAAAAAmAAAACAAAAP//////////"/>
              </a:ext>
            </a:extLst>
          </p:cNvSpPr>
          <p:nvPr/>
        </p:nvSpPr>
        <p:spPr>
          <a:xfrm>
            <a:off x="7091045" y="3112135"/>
            <a:ext cx="353060" cy="355600"/>
          </a:xfrm>
          <a:custGeom>
            <a:avLst/>
            <a:gdLst/>
            <a:ahLst/>
            <a:cxnLst/>
            <a:rect l="0" t="0" r="353060" b="355600"/>
            <a:pathLst>
              <a:path w="353060" h="355600">
                <a:moveTo>
                  <a:pt x="188289" y="21705"/>
                </a:moveTo>
                <a:lnTo>
                  <a:pt x="188289" y="49996"/>
                </a:lnTo>
                <a:cubicBezTo>
                  <a:pt x="188289" y="64156"/>
                  <a:pt x="193936" y="77359"/>
                  <a:pt x="203349" y="86789"/>
                </a:cubicBezTo>
                <a:lnTo>
                  <a:pt x="212762" y="96202"/>
                </a:lnTo>
                <a:cubicBezTo>
                  <a:pt x="209953" y="99992"/>
                  <a:pt x="205232" y="105650"/>
                  <a:pt x="201467" y="113194"/>
                </a:cubicBezTo>
                <a:lnTo>
                  <a:pt x="198658" y="113194"/>
                </a:lnTo>
                <a:cubicBezTo>
                  <a:pt x="193010" y="107057"/>
                  <a:pt x="185002" y="104004"/>
                  <a:pt x="176993" y="104004"/>
                </a:cubicBezTo>
                <a:cubicBezTo>
                  <a:pt x="169015" y="104004"/>
                  <a:pt x="161006" y="107057"/>
                  <a:pt x="155358" y="113194"/>
                </a:cubicBezTo>
                <a:lnTo>
                  <a:pt x="154402" y="114150"/>
                </a:lnTo>
                <a:cubicBezTo>
                  <a:pt x="154402" y="114152"/>
                  <a:pt x="154402" y="113194"/>
                  <a:pt x="153476" y="113194"/>
                </a:cubicBezTo>
                <a:cubicBezTo>
                  <a:pt x="149711" y="105650"/>
                  <a:pt x="145945" y="100950"/>
                  <a:pt x="142180" y="96220"/>
                </a:cubicBezTo>
                <a:lnTo>
                  <a:pt x="151593" y="86807"/>
                </a:lnTo>
                <a:cubicBezTo>
                  <a:pt x="161006" y="77359"/>
                  <a:pt x="167580" y="64156"/>
                  <a:pt x="167580" y="49996"/>
                </a:cubicBezTo>
                <a:lnTo>
                  <a:pt x="167580" y="21705"/>
                </a:lnTo>
                <a:close/>
                <a:moveTo>
                  <a:pt x="118633" y="105650"/>
                </a:moveTo>
                <a:cubicBezTo>
                  <a:pt x="124281" y="105650"/>
                  <a:pt x="129928" y="110380"/>
                  <a:pt x="134650" y="119811"/>
                </a:cubicBezTo>
                <a:cubicBezTo>
                  <a:pt x="136532" y="123583"/>
                  <a:pt x="137459" y="128283"/>
                  <a:pt x="139341" y="133941"/>
                </a:cubicBezTo>
                <a:cubicBezTo>
                  <a:pt x="142180" y="145258"/>
                  <a:pt x="144063" y="158460"/>
                  <a:pt x="144989" y="174507"/>
                </a:cubicBezTo>
                <a:lnTo>
                  <a:pt x="113912" y="204684"/>
                </a:lnTo>
                <a:lnTo>
                  <a:pt x="99807" y="191482"/>
                </a:lnTo>
                <a:cubicBezTo>
                  <a:pt x="98403" y="189595"/>
                  <a:pt x="95803" y="188667"/>
                  <a:pt x="93084" y="188667"/>
                </a:cubicBezTo>
                <a:cubicBezTo>
                  <a:pt x="90394" y="188667"/>
                  <a:pt x="87555" y="189595"/>
                  <a:pt x="85673" y="191482"/>
                </a:cubicBezTo>
                <a:cubicBezTo>
                  <a:pt x="83790" y="194326"/>
                  <a:pt x="83790" y="196212"/>
                  <a:pt x="83790" y="199026"/>
                </a:cubicBezTo>
                <a:cubicBezTo>
                  <a:pt x="83790" y="200912"/>
                  <a:pt x="84746" y="204684"/>
                  <a:pt x="87555" y="205642"/>
                </a:cubicBezTo>
                <a:lnTo>
                  <a:pt x="99807" y="218845"/>
                </a:lnTo>
                <a:lnTo>
                  <a:pt x="65920" y="252732"/>
                </a:lnTo>
                <a:cubicBezTo>
                  <a:pt x="62155" y="256566"/>
                  <a:pt x="62155" y="264110"/>
                  <a:pt x="65920" y="266925"/>
                </a:cubicBezTo>
                <a:cubicBezTo>
                  <a:pt x="68729" y="269769"/>
                  <a:pt x="70612" y="270697"/>
                  <a:pt x="73451" y="270697"/>
                </a:cubicBezTo>
                <a:cubicBezTo>
                  <a:pt x="75333" y="270697"/>
                  <a:pt x="79099" y="269769"/>
                  <a:pt x="80025" y="266925"/>
                </a:cubicBezTo>
                <a:lnTo>
                  <a:pt x="144989" y="201961"/>
                </a:lnTo>
                <a:lnTo>
                  <a:pt x="144989" y="203756"/>
                </a:lnTo>
                <a:cubicBezTo>
                  <a:pt x="142180" y="238633"/>
                  <a:pt x="136532" y="268811"/>
                  <a:pt x="127120" y="280157"/>
                </a:cubicBezTo>
                <a:cubicBezTo>
                  <a:pt x="118633" y="292402"/>
                  <a:pt x="105455" y="299018"/>
                  <a:pt x="91320" y="307490"/>
                </a:cubicBezTo>
                <a:cubicBezTo>
                  <a:pt x="85673" y="311262"/>
                  <a:pt x="80981" y="314106"/>
                  <a:pt x="75333" y="317878"/>
                </a:cubicBezTo>
                <a:cubicBezTo>
                  <a:pt x="63082" y="326351"/>
                  <a:pt x="50860" y="334853"/>
                  <a:pt x="38608" y="334853"/>
                </a:cubicBezTo>
                <a:cubicBezTo>
                  <a:pt x="25430" y="332967"/>
                  <a:pt x="19782" y="320693"/>
                  <a:pt x="20708" y="295246"/>
                </a:cubicBezTo>
                <a:cubicBezTo>
                  <a:pt x="22591" y="262224"/>
                  <a:pt x="37682" y="214114"/>
                  <a:pt x="58390" y="172621"/>
                </a:cubicBezTo>
                <a:cubicBezTo>
                  <a:pt x="69686" y="152802"/>
                  <a:pt x="80981" y="134899"/>
                  <a:pt x="91320" y="123583"/>
                </a:cubicBezTo>
                <a:cubicBezTo>
                  <a:pt x="102616" y="113194"/>
                  <a:pt x="112029" y="105650"/>
                  <a:pt x="118633" y="105650"/>
                </a:cubicBezTo>
                <a:close/>
                <a:moveTo>
                  <a:pt x="234427" y="108494"/>
                </a:moveTo>
                <a:cubicBezTo>
                  <a:pt x="241031" y="108494"/>
                  <a:pt x="250444" y="114152"/>
                  <a:pt x="261740" y="125469"/>
                </a:cubicBezTo>
                <a:cubicBezTo>
                  <a:pt x="272079" y="137713"/>
                  <a:pt x="283374" y="153760"/>
                  <a:pt x="294670" y="175435"/>
                </a:cubicBezTo>
                <a:cubicBezTo>
                  <a:pt x="315408" y="216959"/>
                  <a:pt x="330469" y="265038"/>
                  <a:pt x="332352" y="298060"/>
                </a:cubicBezTo>
                <a:cubicBezTo>
                  <a:pt x="333278" y="321651"/>
                  <a:pt x="326704" y="334853"/>
                  <a:pt x="314452" y="334853"/>
                </a:cubicBezTo>
                <a:cubicBezTo>
                  <a:pt x="313884" y="334883"/>
                  <a:pt x="313316" y="334913"/>
                  <a:pt x="312749" y="334913"/>
                </a:cubicBezTo>
                <a:cubicBezTo>
                  <a:pt x="300975" y="334913"/>
                  <a:pt x="288514" y="325962"/>
                  <a:pt x="277727" y="317878"/>
                </a:cubicBezTo>
                <a:cubicBezTo>
                  <a:pt x="272079" y="314106"/>
                  <a:pt x="267387" y="311262"/>
                  <a:pt x="260783" y="307490"/>
                </a:cubicBezTo>
                <a:cubicBezTo>
                  <a:pt x="247605" y="299018"/>
                  <a:pt x="234427" y="292402"/>
                  <a:pt x="225970" y="280157"/>
                </a:cubicBezTo>
                <a:cubicBezTo>
                  <a:pt x="217484" y="268811"/>
                  <a:pt x="210880" y="238633"/>
                  <a:pt x="208071" y="205642"/>
                </a:cubicBezTo>
                <a:lnTo>
                  <a:pt x="208071" y="204684"/>
                </a:lnTo>
                <a:lnTo>
                  <a:pt x="273035" y="269648"/>
                </a:lnTo>
                <a:cubicBezTo>
                  <a:pt x="274918" y="271655"/>
                  <a:pt x="277727" y="273541"/>
                  <a:pt x="279609" y="273541"/>
                </a:cubicBezTo>
                <a:cubicBezTo>
                  <a:pt x="282448" y="273541"/>
                  <a:pt x="286213" y="271655"/>
                  <a:pt x="287140" y="269769"/>
                </a:cubicBezTo>
                <a:cubicBezTo>
                  <a:pt x="290905" y="265996"/>
                  <a:pt x="290905" y="258452"/>
                  <a:pt x="287140" y="255608"/>
                </a:cubicBezTo>
                <a:lnTo>
                  <a:pt x="253253" y="221721"/>
                </a:lnTo>
                <a:lnTo>
                  <a:pt x="265505" y="208456"/>
                </a:lnTo>
                <a:cubicBezTo>
                  <a:pt x="269270" y="204684"/>
                  <a:pt x="269270" y="198098"/>
                  <a:pt x="265505" y="194326"/>
                </a:cubicBezTo>
                <a:cubicBezTo>
                  <a:pt x="264100" y="192440"/>
                  <a:pt x="261500" y="191482"/>
                  <a:pt x="258781" y="191482"/>
                </a:cubicBezTo>
                <a:cubicBezTo>
                  <a:pt x="256092" y="191482"/>
                  <a:pt x="253253" y="192440"/>
                  <a:pt x="251370" y="194326"/>
                </a:cubicBezTo>
                <a:lnTo>
                  <a:pt x="239148" y="207528"/>
                </a:lnTo>
                <a:lnTo>
                  <a:pt x="208071" y="176451"/>
                </a:lnTo>
                <a:cubicBezTo>
                  <a:pt x="208997" y="161304"/>
                  <a:pt x="210880" y="147144"/>
                  <a:pt x="213719" y="136785"/>
                </a:cubicBezTo>
                <a:cubicBezTo>
                  <a:pt x="215601" y="132055"/>
                  <a:pt x="217484" y="126397"/>
                  <a:pt x="218440" y="122625"/>
                </a:cubicBezTo>
                <a:cubicBezTo>
                  <a:pt x="224088" y="113194"/>
                  <a:pt x="228779" y="108494"/>
                  <a:pt x="234427" y="108494"/>
                </a:cubicBezTo>
                <a:close/>
                <a:moveTo>
                  <a:pt x="156285" y="30"/>
                </a:moveTo>
                <a:cubicBezTo>
                  <a:pt x="150637" y="30"/>
                  <a:pt x="145945" y="4730"/>
                  <a:pt x="145945" y="10388"/>
                </a:cubicBezTo>
                <a:lnTo>
                  <a:pt x="145945" y="49068"/>
                </a:lnTo>
                <a:cubicBezTo>
                  <a:pt x="145945" y="57540"/>
                  <a:pt x="142180" y="66043"/>
                  <a:pt x="136532" y="71701"/>
                </a:cubicBezTo>
                <a:lnTo>
                  <a:pt x="122398" y="85835"/>
                </a:lnTo>
                <a:lnTo>
                  <a:pt x="119589" y="85835"/>
                </a:lnTo>
                <a:cubicBezTo>
                  <a:pt x="119260" y="85831"/>
                  <a:pt x="118962" y="85831"/>
                  <a:pt x="118633" y="85831"/>
                </a:cubicBezTo>
                <a:cubicBezTo>
                  <a:pt x="86061" y="85831"/>
                  <a:pt x="56358" y="134241"/>
                  <a:pt x="41447" y="163190"/>
                </a:cubicBezTo>
                <a:cubicBezTo>
                  <a:pt x="17900" y="208456"/>
                  <a:pt x="1883" y="257494"/>
                  <a:pt x="956" y="295246"/>
                </a:cubicBezTo>
                <a:cubicBezTo>
                  <a:pt x="0" y="312220"/>
                  <a:pt x="1883" y="326351"/>
                  <a:pt x="8487" y="335781"/>
                </a:cubicBezTo>
                <a:cubicBezTo>
                  <a:pt x="14134" y="348984"/>
                  <a:pt x="24504" y="355600"/>
                  <a:pt x="38608" y="355600"/>
                </a:cubicBezTo>
                <a:lnTo>
                  <a:pt x="41447" y="355600"/>
                </a:lnTo>
                <a:cubicBezTo>
                  <a:pt x="58390" y="355600"/>
                  <a:pt x="74377" y="345212"/>
                  <a:pt x="88512" y="335781"/>
                </a:cubicBezTo>
                <a:cubicBezTo>
                  <a:pt x="93203" y="332009"/>
                  <a:pt x="97924" y="328237"/>
                  <a:pt x="102616" y="326351"/>
                </a:cubicBezTo>
                <a:cubicBezTo>
                  <a:pt x="118633" y="316920"/>
                  <a:pt x="133694" y="308448"/>
                  <a:pt x="144989" y="293360"/>
                </a:cubicBezTo>
                <a:cubicBezTo>
                  <a:pt x="155358" y="277313"/>
                  <a:pt x="163815" y="246178"/>
                  <a:pt x="165698" y="208456"/>
                </a:cubicBezTo>
                <a:cubicBezTo>
                  <a:pt x="165698" y="199026"/>
                  <a:pt x="166654" y="190553"/>
                  <a:pt x="165698" y="182051"/>
                </a:cubicBezTo>
                <a:lnTo>
                  <a:pt x="165698" y="179237"/>
                </a:lnTo>
                <a:cubicBezTo>
                  <a:pt x="165698" y="163190"/>
                  <a:pt x="163815" y="149030"/>
                  <a:pt x="161006" y="136785"/>
                </a:cubicBezTo>
                <a:lnTo>
                  <a:pt x="169463" y="128328"/>
                </a:lnTo>
                <a:cubicBezTo>
                  <a:pt x="171345" y="126397"/>
                  <a:pt x="173945" y="125469"/>
                  <a:pt x="176545" y="125469"/>
                </a:cubicBezTo>
                <a:cubicBezTo>
                  <a:pt x="179115" y="125469"/>
                  <a:pt x="181715" y="126397"/>
                  <a:pt x="183597" y="128283"/>
                </a:cubicBezTo>
                <a:lnTo>
                  <a:pt x="192054" y="136740"/>
                </a:lnTo>
                <a:cubicBezTo>
                  <a:pt x="187362" y="156574"/>
                  <a:pt x="185480" y="181123"/>
                  <a:pt x="187362" y="208456"/>
                </a:cubicBezTo>
                <a:cubicBezTo>
                  <a:pt x="189245" y="246178"/>
                  <a:pt x="197702" y="278271"/>
                  <a:pt x="208071" y="293360"/>
                </a:cubicBezTo>
                <a:cubicBezTo>
                  <a:pt x="218440" y="308448"/>
                  <a:pt x="234427" y="317878"/>
                  <a:pt x="250444" y="326351"/>
                </a:cubicBezTo>
                <a:cubicBezTo>
                  <a:pt x="255136" y="328237"/>
                  <a:pt x="259857" y="332009"/>
                  <a:pt x="264548" y="335781"/>
                </a:cubicBezTo>
                <a:cubicBezTo>
                  <a:pt x="278683" y="345212"/>
                  <a:pt x="293744" y="355600"/>
                  <a:pt x="311643" y="355600"/>
                </a:cubicBezTo>
                <a:lnTo>
                  <a:pt x="314452" y="355600"/>
                </a:lnTo>
                <a:cubicBezTo>
                  <a:pt x="328586" y="354642"/>
                  <a:pt x="338926" y="347098"/>
                  <a:pt x="344573" y="335781"/>
                </a:cubicBezTo>
                <a:cubicBezTo>
                  <a:pt x="350221" y="325423"/>
                  <a:pt x="353060" y="312220"/>
                  <a:pt x="352104" y="295246"/>
                </a:cubicBezTo>
                <a:cubicBezTo>
                  <a:pt x="350221" y="259380"/>
                  <a:pt x="335160" y="208456"/>
                  <a:pt x="311643" y="163190"/>
                </a:cubicBezTo>
                <a:cubicBezTo>
                  <a:pt x="296552" y="133941"/>
                  <a:pt x="265505" y="85861"/>
                  <a:pt x="232544" y="85861"/>
                </a:cubicBezTo>
                <a:lnTo>
                  <a:pt x="231618" y="85861"/>
                </a:lnTo>
                <a:lnTo>
                  <a:pt x="217484" y="71727"/>
                </a:lnTo>
                <a:cubicBezTo>
                  <a:pt x="211836" y="66043"/>
                  <a:pt x="208071" y="57540"/>
                  <a:pt x="208071" y="49068"/>
                </a:cubicBezTo>
                <a:lnTo>
                  <a:pt x="208071" y="10388"/>
                </a:lnTo>
                <a:cubicBezTo>
                  <a:pt x="208071" y="4730"/>
                  <a:pt x="203349" y="30"/>
                  <a:pt x="19770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1323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sAAO8VAADPLQAA+RcAABAAAAAmAAAACAAAAP//////////"/>
              </a:ext>
            </a:extLst>
          </p:cNvSpPr>
          <p:nvPr/>
        </p:nvSpPr>
        <p:spPr>
          <a:xfrm>
            <a:off x="7089140" y="3565525"/>
            <a:ext cx="357505" cy="331470"/>
          </a:xfrm>
          <a:custGeom>
            <a:avLst/>
            <a:gdLst/>
            <a:ahLst/>
            <a:cxnLst/>
            <a:rect l="0" t="0" r="357505" b="331470"/>
            <a:pathLst>
              <a:path w="357505" h="331470">
                <a:moveTo>
                  <a:pt x="63988" y="20741"/>
                </a:moveTo>
                <a:cubicBezTo>
                  <a:pt x="65869" y="20741"/>
                  <a:pt x="69631" y="21698"/>
                  <a:pt x="70557" y="24507"/>
                </a:cubicBezTo>
                <a:cubicBezTo>
                  <a:pt x="74319" y="27346"/>
                  <a:pt x="74319" y="34877"/>
                  <a:pt x="70557" y="38643"/>
                </a:cubicBezTo>
                <a:lnTo>
                  <a:pt x="41414" y="67786"/>
                </a:lnTo>
                <a:cubicBezTo>
                  <a:pt x="39533" y="69695"/>
                  <a:pt x="36697" y="71578"/>
                  <a:pt x="33890" y="71578"/>
                </a:cubicBezTo>
                <a:cubicBezTo>
                  <a:pt x="32009" y="71578"/>
                  <a:pt x="29172" y="69695"/>
                  <a:pt x="27291" y="67812"/>
                </a:cubicBezTo>
                <a:cubicBezTo>
                  <a:pt x="23529" y="64047"/>
                  <a:pt x="23529" y="57472"/>
                  <a:pt x="27291" y="53706"/>
                </a:cubicBezTo>
                <a:lnTo>
                  <a:pt x="56463" y="24534"/>
                </a:lnTo>
                <a:cubicBezTo>
                  <a:pt x="59270" y="21698"/>
                  <a:pt x="61151" y="20741"/>
                  <a:pt x="63988" y="20741"/>
                </a:cubicBezTo>
                <a:close/>
                <a:moveTo>
                  <a:pt x="79037" y="60281"/>
                </a:moveTo>
                <a:lnTo>
                  <a:pt x="159000" y="125254"/>
                </a:lnTo>
                <a:lnTo>
                  <a:pt x="94086" y="125254"/>
                </a:lnTo>
                <a:lnTo>
                  <a:pt x="63032" y="77226"/>
                </a:lnTo>
                <a:lnTo>
                  <a:pt x="79037" y="60281"/>
                </a:lnTo>
                <a:close/>
                <a:moveTo>
                  <a:pt x="315164" y="83831"/>
                </a:moveTo>
                <a:cubicBezTo>
                  <a:pt x="314209" y="97938"/>
                  <a:pt x="308565" y="112074"/>
                  <a:pt x="300085" y="125254"/>
                </a:cubicBezTo>
                <a:lnTo>
                  <a:pt x="248369" y="125254"/>
                </a:lnTo>
                <a:cubicBezTo>
                  <a:pt x="263418" y="101703"/>
                  <a:pt x="287873" y="87597"/>
                  <a:pt x="315164" y="83831"/>
                </a:cubicBezTo>
                <a:close/>
                <a:moveTo>
                  <a:pt x="327376" y="145039"/>
                </a:moveTo>
                <a:cubicBezTo>
                  <a:pt x="333020" y="145039"/>
                  <a:pt x="337738" y="149731"/>
                  <a:pt x="337738" y="156336"/>
                </a:cubicBezTo>
                <a:cubicBezTo>
                  <a:pt x="336782" y="158219"/>
                  <a:pt x="336782" y="161028"/>
                  <a:pt x="333975" y="161984"/>
                </a:cubicBezTo>
                <a:cubicBezTo>
                  <a:pt x="332094" y="163867"/>
                  <a:pt x="329258" y="166676"/>
                  <a:pt x="326451" y="166676"/>
                </a:cubicBezTo>
                <a:lnTo>
                  <a:pt x="35771" y="166676"/>
                </a:lnTo>
                <a:cubicBezTo>
                  <a:pt x="32009" y="166676"/>
                  <a:pt x="30128" y="165750"/>
                  <a:pt x="27291" y="161984"/>
                </a:cubicBezTo>
                <a:cubicBezTo>
                  <a:pt x="26335" y="159145"/>
                  <a:pt x="25410" y="158219"/>
                  <a:pt x="25410" y="156336"/>
                </a:cubicBezTo>
                <a:cubicBezTo>
                  <a:pt x="25410" y="149731"/>
                  <a:pt x="30128" y="145039"/>
                  <a:pt x="35771" y="145039"/>
                </a:cubicBezTo>
                <a:close/>
                <a:moveTo>
                  <a:pt x="315164" y="186461"/>
                </a:moveTo>
                <a:cubicBezTo>
                  <a:pt x="311372" y="210938"/>
                  <a:pt x="301041" y="242020"/>
                  <a:pt x="261537" y="270263"/>
                </a:cubicBezTo>
                <a:lnTo>
                  <a:pt x="99729" y="270263"/>
                </a:lnTo>
                <a:cubicBezTo>
                  <a:pt x="70557" y="250478"/>
                  <a:pt x="52701" y="228840"/>
                  <a:pt x="47058" y="187388"/>
                </a:cubicBezTo>
                <a:lnTo>
                  <a:pt x="272824" y="187388"/>
                </a:lnTo>
                <a:cubicBezTo>
                  <a:pt x="270942" y="200568"/>
                  <a:pt x="263418" y="215660"/>
                  <a:pt x="244607" y="231649"/>
                </a:cubicBezTo>
                <a:cubicBezTo>
                  <a:pt x="239889" y="234489"/>
                  <a:pt x="239889" y="242020"/>
                  <a:pt x="243651" y="245786"/>
                </a:cubicBezTo>
                <a:cubicBezTo>
                  <a:pt x="245532" y="247669"/>
                  <a:pt x="248369" y="248595"/>
                  <a:pt x="252131" y="248595"/>
                </a:cubicBezTo>
                <a:cubicBezTo>
                  <a:pt x="254012" y="248595"/>
                  <a:pt x="256819" y="247669"/>
                  <a:pt x="257775" y="246712"/>
                </a:cubicBezTo>
                <a:cubicBezTo>
                  <a:pt x="283155" y="225074"/>
                  <a:pt x="291635" y="204363"/>
                  <a:pt x="294442" y="186461"/>
                </a:cubicBezTo>
                <a:close/>
                <a:moveTo>
                  <a:pt x="253057" y="290018"/>
                </a:moveTo>
                <a:lnTo>
                  <a:pt x="253057" y="300388"/>
                </a:lnTo>
                <a:cubicBezTo>
                  <a:pt x="254012" y="306993"/>
                  <a:pt x="249295" y="311685"/>
                  <a:pt x="243651" y="311685"/>
                </a:cubicBezTo>
                <a:lnTo>
                  <a:pt x="117585" y="311685"/>
                </a:lnTo>
                <a:cubicBezTo>
                  <a:pt x="111942" y="311685"/>
                  <a:pt x="107254" y="306993"/>
                  <a:pt x="107254" y="300388"/>
                </a:cubicBezTo>
                <a:lnTo>
                  <a:pt x="107254" y="290018"/>
                </a:lnTo>
                <a:close/>
                <a:moveTo>
                  <a:pt x="63988" y="30"/>
                </a:moveTo>
                <a:cubicBezTo>
                  <a:pt x="55508" y="30"/>
                  <a:pt x="47058" y="3796"/>
                  <a:pt x="41414" y="10400"/>
                </a:cubicBezTo>
                <a:lnTo>
                  <a:pt x="12242" y="39572"/>
                </a:lnTo>
                <a:cubicBezTo>
                  <a:pt x="0" y="50867"/>
                  <a:pt x="0" y="70651"/>
                  <a:pt x="12242" y="82875"/>
                </a:cubicBezTo>
                <a:cubicBezTo>
                  <a:pt x="17885" y="88524"/>
                  <a:pt x="26335" y="92289"/>
                  <a:pt x="33890" y="92289"/>
                </a:cubicBezTo>
                <a:cubicBezTo>
                  <a:pt x="37652" y="92289"/>
                  <a:pt x="42340" y="91363"/>
                  <a:pt x="46102" y="90406"/>
                </a:cubicBezTo>
                <a:lnTo>
                  <a:pt x="69631" y="125254"/>
                </a:lnTo>
                <a:lnTo>
                  <a:pt x="35771" y="125254"/>
                </a:lnTo>
                <a:cubicBezTo>
                  <a:pt x="17885" y="125254"/>
                  <a:pt x="4717" y="139390"/>
                  <a:pt x="4717" y="156336"/>
                </a:cubicBezTo>
                <a:cubicBezTo>
                  <a:pt x="4717" y="162911"/>
                  <a:pt x="7524" y="168559"/>
                  <a:pt x="10361" y="175164"/>
                </a:cubicBezTo>
                <a:cubicBezTo>
                  <a:pt x="14123" y="180813"/>
                  <a:pt x="19766" y="184578"/>
                  <a:pt x="27291" y="185505"/>
                </a:cubicBezTo>
                <a:cubicBezTo>
                  <a:pt x="29172" y="209055"/>
                  <a:pt x="36697" y="227884"/>
                  <a:pt x="46102" y="243903"/>
                </a:cubicBezTo>
                <a:cubicBezTo>
                  <a:pt x="55508" y="259892"/>
                  <a:pt x="68676" y="272146"/>
                  <a:pt x="87487" y="285325"/>
                </a:cubicBezTo>
                <a:lnTo>
                  <a:pt x="87487" y="300388"/>
                </a:lnTo>
                <a:cubicBezTo>
                  <a:pt x="87487" y="318290"/>
                  <a:pt x="101611" y="331470"/>
                  <a:pt x="117585" y="331470"/>
                </a:cubicBezTo>
                <a:lnTo>
                  <a:pt x="243651" y="331470"/>
                </a:lnTo>
                <a:cubicBezTo>
                  <a:pt x="261537" y="331470"/>
                  <a:pt x="273749" y="317334"/>
                  <a:pt x="273749" y="300388"/>
                </a:cubicBezTo>
                <a:lnTo>
                  <a:pt x="273749" y="285325"/>
                </a:lnTo>
                <a:cubicBezTo>
                  <a:pt x="311372" y="259892"/>
                  <a:pt x="332094" y="226957"/>
                  <a:pt x="334901" y="185505"/>
                </a:cubicBezTo>
                <a:cubicBezTo>
                  <a:pt x="341500" y="182696"/>
                  <a:pt x="347143" y="179856"/>
                  <a:pt x="350906" y="175164"/>
                </a:cubicBezTo>
                <a:cubicBezTo>
                  <a:pt x="353712" y="168559"/>
                  <a:pt x="356549" y="162911"/>
                  <a:pt x="356549" y="156336"/>
                </a:cubicBezTo>
                <a:cubicBezTo>
                  <a:pt x="357475" y="138434"/>
                  <a:pt x="343381" y="125254"/>
                  <a:pt x="325495" y="125254"/>
                </a:cubicBezTo>
                <a:lnTo>
                  <a:pt x="323614" y="125254"/>
                </a:lnTo>
                <a:cubicBezTo>
                  <a:pt x="332094" y="109265"/>
                  <a:pt x="336782" y="91363"/>
                  <a:pt x="336782" y="73461"/>
                </a:cubicBezTo>
                <a:cubicBezTo>
                  <a:pt x="336782" y="67812"/>
                  <a:pt x="332094" y="63120"/>
                  <a:pt x="325495" y="63120"/>
                </a:cubicBezTo>
                <a:cubicBezTo>
                  <a:pt x="282229" y="63120"/>
                  <a:pt x="243651" y="87597"/>
                  <a:pt x="224840" y="125254"/>
                </a:cubicBezTo>
                <a:lnTo>
                  <a:pt x="191905" y="125254"/>
                </a:lnTo>
                <a:lnTo>
                  <a:pt x="92205" y="44292"/>
                </a:lnTo>
                <a:cubicBezTo>
                  <a:pt x="96893" y="32038"/>
                  <a:pt x="94086" y="19815"/>
                  <a:pt x="85606" y="10400"/>
                </a:cubicBezTo>
                <a:cubicBezTo>
                  <a:pt x="79963" y="3796"/>
                  <a:pt x="71512" y="30"/>
                  <a:pt x="63988"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4" name="Google Shape;1324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YAAOUYAABIKAAAExsAABAAAAAmAAAACAAAAP//////////"/>
              </a:ext>
            </a:extLst>
          </p:cNvSpPr>
          <p:nvPr/>
        </p:nvSpPr>
        <p:spPr>
          <a:xfrm>
            <a:off x="6191885" y="4046855"/>
            <a:ext cx="356235" cy="354330"/>
          </a:xfrm>
          <a:custGeom>
            <a:avLst/>
            <a:gdLst/>
            <a:ahLst/>
            <a:cxnLst/>
            <a:rect l="0" t="0" r="356235" b="354330"/>
            <a:pathLst>
              <a:path w="356235" h="354330">
                <a:moveTo>
                  <a:pt x="33021" y="20727"/>
                </a:moveTo>
                <a:cubicBezTo>
                  <a:pt x="75404" y="20727"/>
                  <a:pt x="107438" y="50905"/>
                  <a:pt x="114049" y="100823"/>
                </a:cubicBezTo>
                <a:lnTo>
                  <a:pt x="117817" y="125318"/>
                </a:lnTo>
                <a:lnTo>
                  <a:pt x="113091" y="125318"/>
                </a:lnTo>
                <a:cubicBezTo>
                  <a:pt x="107438" y="125318"/>
                  <a:pt x="102742" y="125318"/>
                  <a:pt x="97089" y="126275"/>
                </a:cubicBezTo>
                <a:lnTo>
                  <a:pt x="94248" y="104591"/>
                </a:lnTo>
                <a:cubicBezTo>
                  <a:pt x="88595" y="64095"/>
                  <a:pt x="65982" y="42411"/>
                  <a:pt x="33021" y="42411"/>
                </a:cubicBezTo>
                <a:cubicBezTo>
                  <a:pt x="27368" y="42411"/>
                  <a:pt x="22642" y="37685"/>
                  <a:pt x="22642" y="31105"/>
                </a:cubicBezTo>
                <a:cubicBezTo>
                  <a:pt x="22642" y="25452"/>
                  <a:pt x="27368" y="20727"/>
                  <a:pt x="33021" y="20727"/>
                </a:cubicBezTo>
                <a:close/>
                <a:moveTo>
                  <a:pt x="197918" y="105548"/>
                </a:moveTo>
                <a:cubicBezTo>
                  <a:pt x="214877" y="105548"/>
                  <a:pt x="229025" y="119665"/>
                  <a:pt x="229025" y="136624"/>
                </a:cubicBezTo>
                <a:lnTo>
                  <a:pt x="229025" y="166802"/>
                </a:lnTo>
                <a:lnTo>
                  <a:pt x="202614" y="166802"/>
                </a:lnTo>
                <a:lnTo>
                  <a:pt x="196033" y="160221"/>
                </a:lnTo>
                <a:lnTo>
                  <a:pt x="195076" y="158307"/>
                </a:lnTo>
                <a:cubicBezTo>
                  <a:pt x="180959" y="144161"/>
                  <a:pt x="161158" y="133812"/>
                  <a:pt x="140430" y="129087"/>
                </a:cubicBezTo>
                <a:lnTo>
                  <a:pt x="136661" y="105548"/>
                </a:lnTo>
                <a:close/>
                <a:moveTo>
                  <a:pt x="103670" y="147002"/>
                </a:moveTo>
                <a:lnTo>
                  <a:pt x="103670" y="167729"/>
                </a:lnTo>
                <a:cubicBezTo>
                  <a:pt x="92363" y="169613"/>
                  <a:pt x="80130" y="175266"/>
                  <a:pt x="70708" y="181876"/>
                </a:cubicBezTo>
                <a:lnTo>
                  <a:pt x="55633" y="166801"/>
                </a:lnTo>
                <a:cubicBezTo>
                  <a:pt x="69751" y="156423"/>
                  <a:pt x="85783" y="148886"/>
                  <a:pt x="103670" y="147002"/>
                </a:cubicBezTo>
                <a:close/>
                <a:moveTo>
                  <a:pt x="125355" y="147002"/>
                </a:moveTo>
                <a:cubicBezTo>
                  <a:pt x="143271" y="148886"/>
                  <a:pt x="159273" y="156423"/>
                  <a:pt x="173421" y="166802"/>
                </a:cubicBezTo>
                <a:lnTo>
                  <a:pt x="158346" y="181877"/>
                </a:lnTo>
                <a:cubicBezTo>
                  <a:pt x="148924" y="175266"/>
                  <a:pt x="136661" y="170570"/>
                  <a:pt x="125355" y="167729"/>
                </a:cubicBezTo>
                <a:lnTo>
                  <a:pt x="125355" y="147002"/>
                </a:lnTo>
                <a:close/>
                <a:moveTo>
                  <a:pt x="187539" y="180919"/>
                </a:moveTo>
                <a:cubicBezTo>
                  <a:pt x="197918" y="195065"/>
                  <a:pt x="205455" y="211067"/>
                  <a:pt x="207340" y="228982"/>
                </a:cubicBezTo>
                <a:lnTo>
                  <a:pt x="186612" y="228982"/>
                </a:lnTo>
                <a:cubicBezTo>
                  <a:pt x="184727" y="217677"/>
                  <a:pt x="179074" y="205414"/>
                  <a:pt x="172464" y="195993"/>
                </a:cubicBezTo>
                <a:lnTo>
                  <a:pt x="187539" y="180918"/>
                </a:lnTo>
                <a:close/>
                <a:moveTo>
                  <a:pt x="41485" y="181876"/>
                </a:moveTo>
                <a:lnTo>
                  <a:pt x="56560" y="197877"/>
                </a:lnTo>
                <a:cubicBezTo>
                  <a:pt x="49980" y="207298"/>
                  <a:pt x="45254" y="218604"/>
                  <a:pt x="42443" y="230866"/>
                </a:cubicBezTo>
                <a:lnTo>
                  <a:pt x="21685" y="230866"/>
                </a:lnTo>
                <a:cubicBezTo>
                  <a:pt x="23569" y="211067"/>
                  <a:pt x="31136" y="195065"/>
                  <a:pt x="41485" y="181876"/>
                </a:cubicBezTo>
                <a:close/>
                <a:moveTo>
                  <a:pt x="262973" y="189233"/>
                </a:moveTo>
                <a:cubicBezTo>
                  <a:pt x="278646" y="189233"/>
                  <a:pt x="291209" y="203560"/>
                  <a:pt x="291209" y="219561"/>
                </a:cubicBezTo>
                <a:lnTo>
                  <a:pt x="291209" y="230866"/>
                </a:lnTo>
                <a:lnTo>
                  <a:pt x="229025" y="230866"/>
                </a:lnTo>
                <a:cubicBezTo>
                  <a:pt x="227140" y="214835"/>
                  <a:pt x="222415" y="202602"/>
                  <a:pt x="216761" y="189413"/>
                </a:cubicBezTo>
                <a:lnTo>
                  <a:pt x="260102" y="189413"/>
                </a:lnTo>
                <a:cubicBezTo>
                  <a:pt x="261089" y="189293"/>
                  <a:pt x="262046" y="189233"/>
                  <a:pt x="262973" y="189233"/>
                </a:cubicBezTo>
                <a:close/>
                <a:moveTo>
                  <a:pt x="114049" y="187528"/>
                </a:moveTo>
                <a:cubicBezTo>
                  <a:pt x="143271" y="187528"/>
                  <a:pt x="166811" y="211067"/>
                  <a:pt x="166811" y="240288"/>
                </a:cubicBezTo>
                <a:cubicBezTo>
                  <a:pt x="166811" y="268551"/>
                  <a:pt x="143271" y="292120"/>
                  <a:pt x="114049" y="292120"/>
                </a:cubicBezTo>
                <a:cubicBezTo>
                  <a:pt x="85783" y="292120"/>
                  <a:pt x="62214" y="268551"/>
                  <a:pt x="62214" y="240288"/>
                </a:cubicBezTo>
                <a:cubicBezTo>
                  <a:pt x="62214" y="211067"/>
                  <a:pt x="85783" y="187528"/>
                  <a:pt x="114049" y="187528"/>
                </a:cubicBezTo>
                <a:close/>
                <a:moveTo>
                  <a:pt x="42443" y="250666"/>
                </a:moveTo>
                <a:cubicBezTo>
                  <a:pt x="43370" y="261972"/>
                  <a:pt x="49980" y="274204"/>
                  <a:pt x="56560" y="283626"/>
                </a:cubicBezTo>
                <a:lnTo>
                  <a:pt x="41485" y="298701"/>
                </a:lnTo>
                <a:cubicBezTo>
                  <a:pt x="31136" y="284583"/>
                  <a:pt x="23569" y="268551"/>
                  <a:pt x="21685" y="250666"/>
                </a:cubicBezTo>
                <a:close/>
                <a:moveTo>
                  <a:pt x="207340" y="250666"/>
                </a:moveTo>
                <a:cubicBezTo>
                  <a:pt x="205455" y="268551"/>
                  <a:pt x="197918" y="284583"/>
                  <a:pt x="187539" y="298700"/>
                </a:cubicBezTo>
                <a:lnTo>
                  <a:pt x="172464" y="283625"/>
                </a:lnTo>
                <a:cubicBezTo>
                  <a:pt x="179074" y="274204"/>
                  <a:pt x="183770" y="261972"/>
                  <a:pt x="186612" y="250666"/>
                </a:cubicBezTo>
                <a:close/>
                <a:moveTo>
                  <a:pt x="158346" y="297772"/>
                </a:moveTo>
                <a:lnTo>
                  <a:pt x="173421" y="312847"/>
                </a:lnTo>
                <a:cubicBezTo>
                  <a:pt x="160230" y="323195"/>
                  <a:pt x="144198" y="330732"/>
                  <a:pt x="125355" y="332616"/>
                </a:cubicBezTo>
                <a:lnTo>
                  <a:pt x="125355" y="311889"/>
                </a:lnTo>
                <a:cubicBezTo>
                  <a:pt x="136661" y="310962"/>
                  <a:pt x="148924" y="304352"/>
                  <a:pt x="158346" y="297772"/>
                </a:cubicBezTo>
                <a:close/>
                <a:moveTo>
                  <a:pt x="70708" y="298700"/>
                </a:moveTo>
                <a:cubicBezTo>
                  <a:pt x="80130" y="305309"/>
                  <a:pt x="92363" y="310962"/>
                  <a:pt x="103670" y="312846"/>
                </a:cubicBezTo>
                <a:lnTo>
                  <a:pt x="103670" y="334500"/>
                </a:lnTo>
                <a:cubicBezTo>
                  <a:pt x="85783" y="331689"/>
                  <a:pt x="69751" y="324152"/>
                  <a:pt x="55633" y="313774"/>
                </a:cubicBezTo>
                <a:lnTo>
                  <a:pt x="70708" y="298699"/>
                </a:lnTo>
                <a:close/>
                <a:moveTo>
                  <a:pt x="280830" y="312846"/>
                </a:moveTo>
                <a:cubicBezTo>
                  <a:pt x="286483" y="312846"/>
                  <a:pt x="291209" y="317542"/>
                  <a:pt x="291209" y="323195"/>
                </a:cubicBezTo>
                <a:cubicBezTo>
                  <a:pt x="291209" y="328848"/>
                  <a:pt x="286483" y="334500"/>
                  <a:pt x="280830" y="334500"/>
                </a:cubicBezTo>
                <a:cubicBezTo>
                  <a:pt x="274250" y="334500"/>
                  <a:pt x="269524" y="328848"/>
                  <a:pt x="269524" y="323195"/>
                </a:cubicBezTo>
                <a:cubicBezTo>
                  <a:pt x="269524" y="317542"/>
                  <a:pt x="274250" y="312846"/>
                  <a:pt x="280830" y="312846"/>
                </a:cubicBezTo>
                <a:close/>
                <a:moveTo>
                  <a:pt x="33021" y="0"/>
                </a:moveTo>
                <a:cubicBezTo>
                  <a:pt x="15104" y="0"/>
                  <a:pt x="2841" y="14147"/>
                  <a:pt x="2841" y="30148"/>
                </a:cubicBezTo>
                <a:cubicBezTo>
                  <a:pt x="2841" y="46179"/>
                  <a:pt x="16989" y="61253"/>
                  <a:pt x="33021" y="61253"/>
                </a:cubicBezTo>
                <a:cubicBezTo>
                  <a:pt x="61286" y="61253"/>
                  <a:pt x="70708" y="85749"/>
                  <a:pt x="74477" y="105548"/>
                </a:cubicBezTo>
                <a:lnTo>
                  <a:pt x="78246" y="130044"/>
                </a:lnTo>
                <a:cubicBezTo>
                  <a:pt x="61286" y="135696"/>
                  <a:pt x="47139" y="145118"/>
                  <a:pt x="34905" y="157380"/>
                </a:cubicBezTo>
                <a:lnTo>
                  <a:pt x="33021" y="158307"/>
                </a:lnTo>
                <a:cubicBezTo>
                  <a:pt x="13220" y="178107"/>
                  <a:pt x="29" y="206371"/>
                  <a:pt x="29" y="238403"/>
                </a:cubicBezTo>
                <a:cubicBezTo>
                  <a:pt x="29" y="269509"/>
                  <a:pt x="13220" y="297772"/>
                  <a:pt x="33021" y="318499"/>
                </a:cubicBezTo>
                <a:lnTo>
                  <a:pt x="34905" y="319426"/>
                </a:lnTo>
                <a:lnTo>
                  <a:pt x="35832" y="321311"/>
                </a:lnTo>
                <a:cubicBezTo>
                  <a:pt x="55633" y="341110"/>
                  <a:pt x="83899" y="354300"/>
                  <a:pt x="115933" y="354300"/>
                </a:cubicBezTo>
                <a:cubicBezTo>
                  <a:pt x="146083" y="354300"/>
                  <a:pt x="174348" y="341110"/>
                  <a:pt x="196033" y="321311"/>
                </a:cubicBezTo>
                <a:lnTo>
                  <a:pt x="196961" y="319426"/>
                </a:lnTo>
                <a:lnTo>
                  <a:pt x="197918" y="318499"/>
                </a:lnTo>
                <a:cubicBezTo>
                  <a:pt x="215834" y="299657"/>
                  <a:pt x="228068" y="276088"/>
                  <a:pt x="229952" y="248782"/>
                </a:cubicBezTo>
                <a:lnTo>
                  <a:pt x="272365" y="248782"/>
                </a:lnTo>
                <a:lnTo>
                  <a:pt x="272365" y="293047"/>
                </a:lnTo>
                <a:cubicBezTo>
                  <a:pt x="261059" y="297772"/>
                  <a:pt x="250680" y="308121"/>
                  <a:pt x="250680" y="322268"/>
                </a:cubicBezTo>
                <a:cubicBezTo>
                  <a:pt x="250680" y="340153"/>
                  <a:pt x="264828" y="352416"/>
                  <a:pt x="281787" y="352416"/>
                </a:cubicBezTo>
                <a:cubicBezTo>
                  <a:pt x="294978" y="352416"/>
                  <a:pt x="306284" y="344879"/>
                  <a:pt x="311010" y="331689"/>
                </a:cubicBezTo>
                <a:lnTo>
                  <a:pt x="344928" y="331689"/>
                </a:lnTo>
                <a:cubicBezTo>
                  <a:pt x="351509" y="331689"/>
                  <a:pt x="356235" y="326963"/>
                  <a:pt x="356235" y="321311"/>
                </a:cubicBezTo>
                <a:cubicBezTo>
                  <a:pt x="356235" y="314731"/>
                  <a:pt x="349624" y="312846"/>
                  <a:pt x="343971" y="312846"/>
                </a:cubicBezTo>
                <a:lnTo>
                  <a:pt x="310053" y="312846"/>
                </a:lnTo>
                <a:cubicBezTo>
                  <a:pt x="306284" y="304352"/>
                  <a:pt x="299674" y="297772"/>
                  <a:pt x="291209" y="294004"/>
                </a:cubicBezTo>
                <a:lnTo>
                  <a:pt x="291209" y="250666"/>
                </a:lnTo>
                <a:lnTo>
                  <a:pt x="323243" y="250666"/>
                </a:lnTo>
                <a:cubicBezTo>
                  <a:pt x="328896" y="250666"/>
                  <a:pt x="333622" y="245940"/>
                  <a:pt x="333622" y="240288"/>
                </a:cubicBezTo>
                <a:cubicBezTo>
                  <a:pt x="333622" y="233678"/>
                  <a:pt x="328896" y="228982"/>
                  <a:pt x="323243" y="228982"/>
                </a:cubicBezTo>
                <a:lnTo>
                  <a:pt x="312894" y="228982"/>
                </a:lnTo>
                <a:lnTo>
                  <a:pt x="312894" y="218604"/>
                </a:lnTo>
                <a:cubicBezTo>
                  <a:pt x="312894" y="190340"/>
                  <a:pt x="289325" y="166802"/>
                  <a:pt x="261059" y="166802"/>
                </a:cubicBezTo>
                <a:lnTo>
                  <a:pt x="249753" y="166802"/>
                </a:lnTo>
                <a:lnTo>
                  <a:pt x="249753" y="136624"/>
                </a:lnTo>
                <a:cubicBezTo>
                  <a:pt x="249753" y="108360"/>
                  <a:pt x="226183" y="84821"/>
                  <a:pt x="197918" y="84821"/>
                </a:cubicBezTo>
                <a:lnTo>
                  <a:pt x="132892" y="84821"/>
                </a:lnTo>
                <a:cubicBezTo>
                  <a:pt x="127239" y="61253"/>
                  <a:pt x="116860" y="42411"/>
                  <a:pt x="101785" y="26380"/>
                </a:cubicBezTo>
                <a:cubicBezTo>
                  <a:pt x="82942" y="9421"/>
                  <a:pt x="59402" y="0"/>
                  <a:pt x="330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45" name="Google Shape;13241;p74"/>
          <p:cNvGrpSpPr>
            <a:extLst>
              <a:ext uri="smNativeData">
                <pr:smNativeData xmlns:pr="smNativeData" xmlns="smNativeData" val="SMDATA_6_r2NKZxMAAAAlAAAAAQAAAA8BAAAAkAAAAEgAAACQAAAASAAAAAAAAAAAAAAAAAAAABcAAAAUAAAAAAAAAAAAAAD/fwAA/38AAAAAAAAJAAAABAAAACqp7T8fAAAAVAAAAAAAAAAAAAAAAAAAAAAAAAAAAAAAAAAAAAAAAAAAAAAAAAAAAAAAAAAAAAAAAAAAAAAAAAAAAAAAAAAAAAAAAAAAAAAAAAAAAAAAAAAAAAAAAAAAACEAAAAYAAAAFAAAANEoAAA4CAAACSsAAGUKAAAQAAAAJgAAAAgAAAD/////AAAAAA=="/>
              </a:ext>
            </a:extLst>
          </p:cNvGrpSpPr>
          <p:nvPr/>
        </p:nvGrpSpPr>
        <p:grpSpPr>
          <a:xfrm>
            <a:off x="6635115" y="1336040"/>
            <a:ext cx="360680" cy="353695"/>
            <a:chOff x="6635115" y="1336040"/>
            <a:chExt cx="360680" cy="353695"/>
          </a:xfrm>
        </p:grpSpPr>
        <p:sp>
          <p:nvSpPr>
            <p:cNvPr id="248" name="Google Shape;1324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SgAADgIAAAJKwAAZQoAAAAAAAAmAAAACAAAAP//////////"/>
                </a:ext>
              </a:extLst>
            </p:cNvSpPr>
            <p:nvPr/>
          </p:nvSpPr>
          <p:spPr>
            <a:xfrm>
              <a:off x="6635115" y="1336040"/>
              <a:ext cx="360680" cy="353695"/>
            </a:xfrm>
            <a:custGeom>
              <a:avLst/>
              <a:gdLst/>
              <a:ahLst/>
              <a:cxnLst/>
              <a:rect l="0" t="0" r="360680" b="353695"/>
              <a:pathLst>
                <a:path w="360680" h="353695">
                  <a:moveTo>
                    <a:pt x="257082" y="20464"/>
                  </a:moveTo>
                  <a:cubicBezTo>
                    <a:pt x="258965" y="20464"/>
                    <a:pt x="262731" y="21420"/>
                    <a:pt x="263688" y="24228"/>
                  </a:cubicBezTo>
                  <a:lnTo>
                    <a:pt x="337127" y="96706"/>
                  </a:lnTo>
                  <a:cubicBezTo>
                    <a:pt x="339010" y="99544"/>
                    <a:pt x="339966" y="101427"/>
                    <a:pt x="339966" y="104235"/>
                  </a:cubicBezTo>
                  <a:cubicBezTo>
                    <a:pt x="339966" y="106117"/>
                    <a:pt x="339010" y="108955"/>
                    <a:pt x="337127" y="110837"/>
                  </a:cubicBezTo>
                  <a:cubicBezTo>
                    <a:pt x="335244" y="112719"/>
                    <a:pt x="332434" y="113646"/>
                    <a:pt x="329714" y="113646"/>
                  </a:cubicBezTo>
                  <a:cubicBezTo>
                    <a:pt x="327024" y="113646"/>
                    <a:pt x="324424" y="112719"/>
                    <a:pt x="323019" y="110837"/>
                  </a:cubicBezTo>
                  <a:lnTo>
                    <a:pt x="249550" y="38360"/>
                  </a:lnTo>
                  <a:cubicBezTo>
                    <a:pt x="247667" y="35521"/>
                    <a:pt x="245784" y="33639"/>
                    <a:pt x="245784" y="30831"/>
                  </a:cubicBezTo>
                  <a:cubicBezTo>
                    <a:pt x="245784" y="28949"/>
                    <a:pt x="247667" y="25184"/>
                    <a:pt x="249550" y="24228"/>
                  </a:cubicBezTo>
                  <a:cubicBezTo>
                    <a:pt x="252389" y="21420"/>
                    <a:pt x="254272" y="20464"/>
                    <a:pt x="257082" y="20464"/>
                  </a:cubicBezTo>
                  <a:close/>
                  <a:moveTo>
                    <a:pt x="238251" y="62827"/>
                  </a:moveTo>
                  <a:lnTo>
                    <a:pt x="261805" y="86381"/>
                  </a:lnTo>
                  <a:lnTo>
                    <a:pt x="296656" y="121232"/>
                  </a:lnTo>
                  <a:lnTo>
                    <a:pt x="210962" y="207783"/>
                  </a:lnTo>
                  <a:cubicBezTo>
                    <a:pt x="197781" y="195534"/>
                    <a:pt x="178920" y="189888"/>
                    <a:pt x="159163" y="189888"/>
                  </a:cubicBezTo>
                  <a:lnTo>
                    <a:pt x="158207" y="189888"/>
                  </a:lnTo>
                  <a:cubicBezTo>
                    <a:pt x="157101" y="189977"/>
                    <a:pt x="155995" y="190007"/>
                    <a:pt x="154889" y="190007"/>
                  </a:cubicBezTo>
                  <a:cubicBezTo>
                    <a:pt x="142843" y="190007"/>
                    <a:pt x="131067" y="185406"/>
                    <a:pt x="122429" y="177669"/>
                  </a:cubicBezTo>
                  <a:lnTo>
                    <a:pt x="153514" y="147554"/>
                  </a:lnTo>
                  <a:lnTo>
                    <a:pt x="160090" y="154130"/>
                  </a:lnTo>
                  <a:cubicBezTo>
                    <a:pt x="162929" y="156965"/>
                    <a:pt x="164812" y="157891"/>
                    <a:pt x="167622" y="157891"/>
                  </a:cubicBezTo>
                  <a:cubicBezTo>
                    <a:pt x="169505" y="157891"/>
                    <a:pt x="173271" y="156965"/>
                    <a:pt x="174228" y="154127"/>
                  </a:cubicBezTo>
                  <a:cubicBezTo>
                    <a:pt x="177994" y="151318"/>
                    <a:pt x="177994" y="143790"/>
                    <a:pt x="174228" y="140026"/>
                  </a:cubicBezTo>
                  <a:lnTo>
                    <a:pt x="167622" y="133420"/>
                  </a:lnTo>
                  <a:lnTo>
                    <a:pt x="181760" y="119282"/>
                  </a:lnTo>
                  <a:lnTo>
                    <a:pt x="188365" y="125887"/>
                  </a:lnTo>
                  <a:cubicBezTo>
                    <a:pt x="191175" y="128703"/>
                    <a:pt x="193058" y="129659"/>
                    <a:pt x="195898" y="129659"/>
                  </a:cubicBezTo>
                  <a:cubicBezTo>
                    <a:pt x="197781" y="129659"/>
                    <a:pt x="201547" y="128703"/>
                    <a:pt x="202473" y="125894"/>
                  </a:cubicBezTo>
                  <a:cubicBezTo>
                    <a:pt x="206239" y="123056"/>
                    <a:pt x="206239" y="115528"/>
                    <a:pt x="202473" y="111763"/>
                  </a:cubicBezTo>
                  <a:lnTo>
                    <a:pt x="195898" y="105188"/>
                  </a:lnTo>
                  <a:lnTo>
                    <a:pt x="210006" y="91080"/>
                  </a:lnTo>
                  <a:lnTo>
                    <a:pt x="216611" y="97685"/>
                  </a:lnTo>
                  <a:cubicBezTo>
                    <a:pt x="219421" y="100471"/>
                    <a:pt x="221304" y="101427"/>
                    <a:pt x="224143" y="101427"/>
                  </a:cubicBezTo>
                  <a:cubicBezTo>
                    <a:pt x="226027" y="101427"/>
                    <a:pt x="229793" y="100471"/>
                    <a:pt x="230719" y="97662"/>
                  </a:cubicBezTo>
                  <a:cubicBezTo>
                    <a:pt x="234485" y="94824"/>
                    <a:pt x="234485" y="87295"/>
                    <a:pt x="230719" y="83531"/>
                  </a:cubicBezTo>
                  <a:lnTo>
                    <a:pt x="224143" y="76955"/>
                  </a:lnTo>
                  <a:lnTo>
                    <a:pt x="238251" y="62847"/>
                  </a:lnTo>
                  <a:close/>
                  <a:moveTo>
                    <a:pt x="107364" y="193652"/>
                  </a:moveTo>
                  <a:cubicBezTo>
                    <a:pt x="120695" y="204317"/>
                    <a:pt x="137373" y="211637"/>
                    <a:pt x="155815" y="211637"/>
                  </a:cubicBezTo>
                  <a:cubicBezTo>
                    <a:pt x="156921" y="211637"/>
                    <a:pt x="158057" y="211607"/>
                    <a:pt x="159163" y="211547"/>
                  </a:cubicBezTo>
                  <a:cubicBezTo>
                    <a:pt x="173271" y="211547"/>
                    <a:pt x="186482" y="214356"/>
                    <a:pt x="195898" y="222840"/>
                  </a:cubicBezTo>
                  <a:lnTo>
                    <a:pt x="97949" y="320789"/>
                  </a:lnTo>
                  <a:cubicBezTo>
                    <a:pt x="89460" y="328719"/>
                    <a:pt x="78879" y="332722"/>
                    <a:pt x="68298" y="332722"/>
                  </a:cubicBezTo>
                  <a:cubicBezTo>
                    <a:pt x="57687" y="332722"/>
                    <a:pt x="47106" y="328719"/>
                    <a:pt x="38618" y="320712"/>
                  </a:cubicBezTo>
                  <a:cubicBezTo>
                    <a:pt x="22627" y="303773"/>
                    <a:pt x="22627" y="278379"/>
                    <a:pt x="38618" y="261439"/>
                  </a:cubicBezTo>
                  <a:lnTo>
                    <a:pt x="107364" y="193652"/>
                  </a:lnTo>
                  <a:close/>
                  <a:moveTo>
                    <a:pt x="256514" y="0"/>
                  </a:moveTo>
                  <a:cubicBezTo>
                    <a:pt x="248623" y="0"/>
                    <a:pt x="240613" y="3077"/>
                    <a:pt x="234485" y="9171"/>
                  </a:cubicBezTo>
                  <a:cubicBezTo>
                    <a:pt x="228836" y="14818"/>
                    <a:pt x="225070" y="23302"/>
                    <a:pt x="225070" y="30831"/>
                  </a:cubicBezTo>
                  <a:cubicBezTo>
                    <a:pt x="225070" y="35521"/>
                    <a:pt x="226027" y="40242"/>
                    <a:pt x="228836" y="44006"/>
                  </a:cubicBezTo>
                  <a:lnTo>
                    <a:pt x="205313" y="67529"/>
                  </a:lnTo>
                  <a:lnTo>
                    <a:pt x="145982" y="126860"/>
                  </a:lnTo>
                  <a:lnTo>
                    <a:pt x="24510" y="248332"/>
                  </a:lnTo>
                  <a:cubicBezTo>
                    <a:pt x="30" y="271776"/>
                    <a:pt x="30" y="311301"/>
                    <a:pt x="24510" y="335799"/>
                  </a:cubicBezTo>
                  <a:cubicBezTo>
                    <a:pt x="36735" y="348018"/>
                    <a:pt x="53682" y="353665"/>
                    <a:pt x="68746" y="353665"/>
                  </a:cubicBezTo>
                  <a:cubicBezTo>
                    <a:pt x="84767" y="353665"/>
                    <a:pt x="99832" y="348018"/>
                    <a:pt x="112087" y="335799"/>
                  </a:cubicBezTo>
                  <a:lnTo>
                    <a:pt x="315487" y="132399"/>
                  </a:lnTo>
                  <a:cubicBezTo>
                    <a:pt x="320179" y="134349"/>
                    <a:pt x="323945" y="136231"/>
                    <a:pt x="328668" y="136231"/>
                  </a:cubicBezTo>
                  <a:cubicBezTo>
                    <a:pt x="337127" y="136231"/>
                    <a:pt x="344659" y="132467"/>
                    <a:pt x="351265" y="126821"/>
                  </a:cubicBezTo>
                  <a:cubicBezTo>
                    <a:pt x="356914" y="120248"/>
                    <a:pt x="360680" y="112719"/>
                    <a:pt x="360680" y="104235"/>
                  </a:cubicBezTo>
                  <a:cubicBezTo>
                    <a:pt x="360680" y="95780"/>
                    <a:pt x="356914" y="87295"/>
                    <a:pt x="351265" y="81649"/>
                  </a:cubicBezTo>
                  <a:lnTo>
                    <a:pt x="277796" y="9171"/>
                  </a:lnTo>
                  <a:cubicBezTo>
                    <a:pt x="272146" y="3077"/>
                    <a:pt x="264405" y="0"/>
                    <a:pt x="25651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1324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kAALYJAAChKQAA2AkAAAAAAAAmAAAACAAAAP//////////"/>
                </a:ext>
              </a:extLst>
            </p:cNvSpPr>
            <p:nvPr/>
          </p:nvSpPr>
          <p:spPr>
            <a:xfrm>
              <a:off x="6746240" y="1578610"/>
              <a:ext cx="20955" cy="21590"/>
            </a:xfrm>
            <a:custGeom>
              <a:avLst/>
              <a:gdLst/>
              <a:ahLst/>
              <a:cxnLst/>
              <a:rect l="0" t="0" r="20955" b="21590"/>
              <a:pathLst>
                <a:path w="20955" h="21590">
                  <a:moveTo>
                    <a:pt x="10477" y="30"/>
                  </a:moveTo>
                  <a:cubicBezTo>
                    <a:pt x="4770" y="30"/>
                    <a:pt x="0" y="4699"/>
                    <a:pt x="0" y="11271"/>
                  </a:cubicBezTo>
                  <a:cubicBezTo>
                    <a:pt x="0" y="16891"/>
                    <a:pt x="4770" y="21560"/>
                    <a:pt x="10477" y="21560"/>
                  </a:cubicBezTo>
                  <a:cubicBezTo>
                    <a:pt x="16184" y="21560"/>
                    <a:pt x="20924" y="16891"/>
                    <a:pt x="20924" y="11271"/>
                  </a:cubicBezTo>
                  <a:cubicBezTo>
                    <a:pt x="20924" y="4699"/>
                    <a:pt x="16184" y="30"/>
                    <a:pt x="1047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6" name="Google Shape;1324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SkAAM4JAABbKQAA7QkAAAAAAAAmAAAACAAAAP//////////"/>
                </a:ext>
              </a:extLst>
            </p:cNvSpPr>
            <p:nvPr/>
          </p:nvSpPr>
          <p:spPr>
            <a:xfrm>
              <a:off x="6701155" y="1593850"/>
              <a:ext cx="21590" cy="19685"/>
            </a:xfrm>
            <a:custGeom>
              <a:avLst/>
              <a:gdLst/>
              <a:ahLst/>
              <a:cxnLst/>
              <a:rect l="0" t="0" r="21590" b="19685"/>
              <a:pathLst>
                <a:path w="21590" h="19685">
                  <a:moveTo>
                    <a:pt x="11152" y="29"/>
                  </a:moveTo>
                  <a:cubicBezTo>
                    <a:pt x="8684" y="29"/>
                    <a:pt x="6126" y="950"/>
                    <a:pt x="3777" y="2820"/>
                  </a:cubicBezTo>
                  <a:cubicBezTo>
                    <a:pt x="30" y="6561"/>
                    <a:pt x="30" y="13123"/>
                    <a:pt x="3777" y="16864"/>
                  </a:cubicBezTo>
                  <a:cubicBezTo>
                    <a:pt x="5650" y="18734"/>
                    <a:pt x="8238" y="19655"/>
                    <a:pt x="10795" y="19655"/>
                  </a:cubicBezTo>
                  <a:cubicBezTo>
                    <a:pt x="13382" y="19655"/>
                    <a:pt x="15940" y="18734"/>
                    <a:pt x="17813" y="16864"/>
                  </a:cubicBezTo>
                  <a:cubicBezTo>
                    <a:pt x="21560" y="13123"/>
                    <a:pt x="21560" y="6561"/>
                    <a:pt x="17813" y="2820"/>
                  </a:cubicBezTo>
                  <a:cubicBezTo>
                    <a:pt x="15940" y="950"/>
                    <a:pt x="13620" y="29"/>
                    <a:pt x="1115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9" name="Google Shape;13245;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goAAD5CgAA4SoAACUNAAAQAAAAJgAAAAgAAAD/////AAAAAA=="/>
              </a:ext>
            </a:extLst>
          </p:cNvGrpSpPr>
          <p:nvPr/>
        </p:nvGrpSpPr>
        <p:grpSpPr>
          <a:xfrm>
            <a:off x="6659880" y="1783715"/>
            <a:ext cx="310515" cy="353060"/>
            <a:chOff x="6659880" y="1783715"/>
            <a:chExt cx="310515" cy="353060"/>
          </a:xfrm>
        </p:grpSpPr>
        <p:sp>
          <p:nvSpPr>
            <p:cNvPr id="251" name="Google Shape;1324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QP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AAPkKAADhKgAAJQ0AAAAAAAAmAAAACAAAAP//////////"/>
                </a:ext>
              </a:extLst>
            </p:cNvSpPr>
            <p:nvPr/>
          </p:nvSpPr>
          <p:spPr>
            <a:xfrm>
              <a:off x="6659880" y="1783715"/>
              <a:ext cx="310515" cy="353060"/>
            </a:xfrm>
            <a:custGeom>
              <a:avLst/>
              <a:gdLst/>
              <a:ahLst/>
              <a:cxnLst/>
              <a:rect l="0" t="0" r="310515" b="353060"/>
              <a:pathLst>
                <a:path w="310515" h="353060">
                  <a:moveTo>
                    <a:pt x="207955" y="19782"/>
                  </a:moveTo>
                  <a:cubicBezTo>
                    <a:pt x="213600" y="19782"/>
                    <a:pt x="221126" y="20708"/>
                    <a:pt x="226771" y="22591"/>
                  </a:cubicBezTo>
                  <a:cubicBezTo>
                    <a:pt x="254994" y="29195"/>
                    <a:pt x="277572" y="51786"/>
                    <a:pt x="284173" y="79069"/>
                  </a:cubicBezTo>
                  <a:cubicBezTo>
                    <a:pt x="288862" y="103572"/>
                    <a:pt x="283217" y="128046"/>
                    <a:pt x="268165" y="147798"/>
                  </a:cubicBezTo>
                  <a:cubicBezTo>
                    <a:pt x="253112" y="168507"/>
                    <a:pt x="243705" y="194893"/>
                    <a:pt x="243705" y="223132"/>
                  </a:cubicBezTo>
                  <a:lnTo>
                    <a:pt x="243705" y="305039"/>
                  </a:lnTo>
                  <a:cubicBezTo>
                    <a:pt x="243705" y="320100"/>
                    <a:pt x="230534" y="331395"/>
                    <a:pt x="216407" y="331395"/>
                  </a:cubicBezTo>
                  <a:cubicBezTo>
                    <a:pt x="201355" y="331395"/>
                    <a:pt x="189140" y="319144"/>
                    <a:pt x="189140" y="305039"/>
                  </a:cubicBezTo>
                  <a:lnTo>
                    <a:pt x="189140" y="255136"/>
                  </a:lnTo>
                  <a:cubicBezTo>
                    <a:pt x="189140" y="236310"/>
                    <a:pt x="174087" y="221249"/>
                    <a:pt x="155242" y="221249"/>
                  </a:cubicBezTo>
                  <a:cubicBezTo>
                    <a:pt x="136427" y="221249"/>
                    <a:pt x="121374" y="236310"/>
                    <a:pt x="121374" y="255136"/>
                  </a:cubicBezTo>
                  <a:lnTo>
                    <a:pt x="121374" y="305039"/>
                  </a:lnTo>
                  <a:cubicBezTo>
                    <a:pt x="121374" y="320100"/>
                    <a:pt x="108203" y="331395"/>
                    <a:pt x="94107" y="331395"/>
                  </a:cubicBezTo>
                  <a:cubicBezTo>
                    <a:pt x="79054" y="331395"/>
                    <a:pt x="66809" y="319144"/>
                    <a:pt x="66809" y="305039"/>
                  </a:cubicBezTo>
                  <a:lnTo>
                    <a:pt x="66809" y="223132"/>
                  </a:lnTo>
                  <a:cubicBezTo>
                    <a:pt x="66809" y="194893"/>
                    <a:pt x="58327" y="168507"/>
                    <a:pt x="42349" y="147798"/>
                  </a:cubicBezTo>
                  <a:cubicBezTo>
                    <a:pt x="27297" y="128046"/>
                    <a:pt x="22578" y="103572"/>
                    <a:pt x="28223" y="79069"/>
                  </a:cubicBezTo>
                  <a:cubicBezTo>
                    <a:pt x="34823" y="50830"/>
                    <a:pt x="57402" y="28239"/>
                    <a:pt x="85625" y="22591"/>
                  </a:cubicBezTo>
                  <a:cubicBezTo>
                    <a:pt x="91269" y="20708"/>
                    <a:pt x="98796" y="19782"/>
                    <a:pt x="104440" y="19782"/>
                  </a:cubicBezTo>
                  <a:cubicBezTo>
                    <a:pt x="121374" y="19782"/>
                    <a:pt x="137382" y="24474"/>
                    <a:pt x="150553" y="33887"/>
                  </a:cubicBezTo>
                  <a:cubicBezTo>
                    <a:pt x="152435" y="34843"/>
                    <a:pt x="154555" y="35291"/>
                    <a:pt x="156556" y="35291"/>
                  </a:cubicBezTo>
                  <a:cubicBezTo>
                    <a:pt x="158557" y="35291"/>
                    <a:pt x="160439" y="34843"/>
                    <a:pt x="161842" y="33887"/>
                  </a:cubicBezTo>
                  <a:cubicBezTo>
                    <a:pt x="175013" y="24474"/>
                    <a:pt x="191947" y="19782"/>
                    <a:pt x="207955" y="19782"/>
                  </a:cubicBezTo>
                  <a:close/>
                  <a:moveTo>
                    <a:pt x="103514" y="0"/>
                  </a:moveTo>
                  <a:cubicBezTo>
                    <a:pt x="95033" y="0"/>
                    <a:pt x="86581" y="956"/>
                    <a:pt x="79980" y="1883"/>
                  </a:cubicBezTo>
                  <a:cubicBezTo>
                    <a:pt x="44231" y="10369"/>
                    <a:pt x="15052" y="38608"/>
                    <a:pt x="6600" y="74377"/>
                  </a:cubicBezTo>
                  <a:cubicBezTo>
                    <a:pt x="0" y="104499"/>
                    <a:pt x="5644" y="136503"/>
                    <a:pt x="25415" y="160976"/>
                  </a:cubicBezTo>
                  <a:cubicBezTo>
                    <a:pt x="38586" y="177920"/>
                    <a:pt x="46112" y="199584"/>
                    <a:pt x="46112" y="223132"/>
                  </a:cubicBezTo>
                  <a:lnTo>
                    <a:pt x="46112" y="305039"/>
                  </a:lnTo>
                  <a:cubicBezTo>
                    <a:pt x="46112" y="331395"/>
                    <a:pt x="66809" y="353030"/>
                    <a:pt x="94107" y="353030"/>
                  </a:cubicBezTo>
                  <a:cubicBezTo>
                    <a:pt x="121374" y="353030"/>
                    <a:pt x="142071" y="331395"/>
                    <a:pt x="142071" y="305039"/>
                  </a:cubicBezTo>
                  <a:lnTo>
                    <a:pt x="142071" y="255136"/>
                  </a:lnTo>
                  <a:cubicBezTo>
                    <a:pt x="142071" y="248532"/>
                    <a:pt x="147716" y="241001"/>
                    <a:pt x="156198" y="241001"/>
                  </a:cubicBezTo>
                  <a:cubicBezTo>
                    <a:pt x="163724" y="241001"/>
                    <a:pt x="170324" y="246649"/>
                    <a:pt x="170324" y="255136"/>
                  </a:cubicBezTo>
                  <a:lnTo>
                    <a:pt x="170324" y="305039"/>
                  </a:lnTo>
                  <a:cubicBezTo>
                    <a:pt x="170324" y="331395"/>
                    <a:pt x="191947" y="353030"/>
                    <a:pt x="218289" y="353030"/>
                  </a:cubicBezTo>
                  <a:cubicBezTo>
                    <a:pt x="245586" y="353030"/>
                    <a:pt x="267239" y="331395"/>
                    <a:pt x="267239" y="305039"/>
                  </a:cubicBezTo>
                  <a:lnTo>
                    <a:pt x="267239" y="223132"/>
                  </a:lnTo>
                  <a:cubicBezTo>
                    <a:pt x="267239" y="199584"/>
                    <a:pt x="273809" y="177920"/>
                    <a:pt x="286980" y="160976"/>
                  </a:cubicBezTo>
                  <a:cubicBezTo>
                    <a:pt x="302988" y="136503"/>
                    <a:pt x="310515" y="104499"/>
                    <a:pt x="302988" y="74377"/>
                  </a:cubicBezTo>
                  <a:cubicBezTo>
                    <a:pt x="295462" y="38608"/>
                    <a:pt x="265357" y="10369"/>
                    <a:pt x="230534" y="1883"/>
                  </a:cubicBezTo>
                  <a:cubicBezTo>
                    <a:pt x="222052" y="0"/>
                    <a:pt x="213600" y="0"/>
                    <a:pt x="207000" y="0"/>
                  </a:cubicBezTo>
                  <a:cubicBezTo>
                    <a:pt x="189140" y="0"/>
                    <a:pt x="170324" y="4721"/>
                    <a:pt x="155242" y="14134"/>
                  </a:cubicBezTo>
                  <a:cubicBezTo>
                    <a:pt x="140190" y="4721"/>
                    <a:pt x="121374" y="0"/>
                    <a:pt x="10351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1324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kAADcLAACYKgAA0QsAAAAAAAAmAAAACAAAAP//////////"/>
                </a:ext>
              </a:extLst>
            </p:cNvSpPr>
            <p:nvPr/>
          </p:nvSpPr>
          <p:spPr>
            <a:xfrm>
              <a:off x="6825615" y="1823085"/>
              <a:ext cx="98425" cy="97790"/>
            </a:xfrm>
            <a:custGeom>
              <a:avLst/>
              <a:gdLst/>
              <a:ahLst/>
              <a:cxnLst/>
              <a:rect l="0" t="0" r="98425" b="97790"/>
              <a:pathLst>
                <a:path w="98425" h="97790">
                  <a:moveTo>
                    <a:pt x="39721" y="0"/>
                  </a:moveTo>
                  <a:cubicBezTo>
                    <a:pt x="27879" y="0"/>
                    <a:pt x="16185" y="3612"/>
                    <a:pt x="5623" y="11254"/>
                  </a:cubicBezTo>
                  <a:cubicBezTo>
                    <a:pt x="952" y="14089"/>
                    <a:pt x="0" y="20656"/>
                    <a:pt x="3748" y="24418"/>
                  </a:cubicBezTo>
                  <a:cubicBezTo>
                    <a:pt x="6010" y="27821"/>
                    <a:pt x="8926" y="29522"/>
                    <a:pt x="11931" y="29522"/>
                  </a:cubicBezTo>
                  <a:cubicBezTo>
                    <a:pt x="13924" y="29522"/>
                    <a:pt x="15947" y="28746"/>
                    <a:pt x="17822" y="27253"/>
                  </a:cubicBezTo>
                  <a:cubicBezTo>
                    <a:pt x="24338" y="22477"/>
                    <a:pt x="31985" y="19970"/>
                    <a:pt x="39602" y="19970"/>
                  </a:cubicBezTo>
                  <a:cubicBezTo>
                    <a:pt x="44005" y="19970"/>
                    <a:pt x="48379" y="20836"/>
                    <a:pt x="52485" y="22537"/>
                  </a:cubicBezTo>
                  <a:cubicBezTo>
                    <a:pt x="64684" y="27253"/>
                    <a:pt x="73104" y="35701"/>
                    <a:pt x="74979" y="46985"/>
                  </a:cubicBezTo>
                  <a:cubicBezTo>
                    <a:pt x="78728" y="59223"/>
                    <a:pt x="74979" y="71462"/>
                    <a:pt x="68433" y="80865"/>
                  </a:cubicBezTo>
                  <a:cubicBezTo>
                    <a:pt x="64684" y="85551"/>
                    <a:pt x="65606" y="92148"/>
                    <a:pt x="69355" y="94954"/>
                  </a:cubicBezTo>
                  <a:cubicBezTo>
                    <a:pt x="71230" y="96835"/>
                    <a:pt x="74056" y="97790"/>
                    <a:pt x="74979" y="97790"/>
                  </a:cubicBezTo>
                  <a:cubicBezTo>
                    <a:pt x="78728" y="97790"/>
                    <a:pt x="80602" y="96835"/>
                    <a:pt x="83429" y="94029"/>
                  </a:cubicBezTo>
                  <a:cubicBezTo>
                    <a:pt x="94676" y="79910"/>
                    <a:pt x="98425" y="61104"/>
                    <a:pt x="93753" y="42298"/>
                  </a:cubicBezTo>
                  <a:cubicBezTo>
                    <a:pt x="92801" y="24418"/>
                    <a:pt x="78728" y="11254"/>
                    <a:pt x="60935" y="3731"/>
                  </a:cubicBezTo>
                  <a:cubicBezTo>
                    <a:pt x="53943" y="1284"/>
                    <a:pt x="46802" y="0"/>
                    <a:pt x="397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2" name="Google Shape;13248;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coAADhDQAAAisAAKoPAAAQAAAAJgAAAAgAAAD/////AAAAAA=="/>
              </a:ext>
            </a:extLst>
          </p:cNvGrpSpPr>
          <p:nvPr/>
        </p:nvGrpSpPr>
        <p:grpSpPr>
          <a:xfrm>
            <a:off x="6638925" y="2256155"/>
            <a:ext cx="352425" cy="290195"/>
            <a:chOff x="6638925" y="2256155"/>
            <a:chExt cx="352425" cy="290195"/>
          </a:xfrm>
        </p:grpSpPr>
        <p:sp>
          <p:nvSpPr>
            <p:cNvPr id="254" name="Google Shape;1324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ygAAOENAAACKwAAqg8AAAAAAAAmAAAACAAAAP//////////"/>
                </a:ext>
              </a:extLst>
            </p:cNvSpPr>
            <p:nvPr/>
          </p:nvSpPr>
          <p:spPr>
            <a:xfrm>
              <a:off x="6638925" y="2256155"/>
              <a:ext cx="352425" cy="290195"/>
            </a:xfrm>
            <a:custGeom>
              <a:avLst/>
              <a:gdLst/>
              <a:ahLst/>
              <a:cxnLst/>
              <a:rect l="0" t="0" r="352425" b="290195"/>
              <a:pathLst>
                <a:path w="352425" h="290195">
                  <a:moveTo>
                    <a:pt x="113088" y="22637"/>
                  </a:moveTo>
                  <a:cubicBezTo>
                    <a:pt x="118741" y="22637"/>
                    <a:pt x="123436" y="27332"/>
                    <a:pt x="123436" y="32984"/>
                  </a:cubicBezTo>
                  <a:lnTo>
                    <a:pt x="123436" y="44288"/>
                  </a:lnTo>
                  <a:lnTo>
                    <a:pt x="102709" y="44288"/>
                  </a:lnTo>
                  <a:lnTo>
                    <a:pt x="102709" y="32984"/>
                  </a:lnTo>
                  <a:cubicBezTo>
                    <a:pt x="102709" y="27332"/>
                    <a:pt x="107435" y="22637"/>
                    <a:pt x="113088" y="22637"/>
                  </a:cubicBezTo>
                  <a:close/>
                  <a:moveTo>
                    <a:pt x="273284" y="83852"/>
                  </a:moveTo>
                  <a:cubicBezTo>
                    <a:pt x="284589" y="84809"/>
                    <a:pt x="296823" y="92345"/>
                    <a:pt x="301548" y="103649"/>
                  </a:cubicBezTo>
                  <a:lnTo>
                    <a:pt x="326971" y="167705"/>
                  </a:lnTo>
                  <a:lnTo>
                    <a:pt x="279864" y="167705"/>
                  </a:lnTo>
                  <a:cubicBezTo>
                    <a:pt x="274211" y="167705"/>
                    <a:pt x="269485" y="163010"/>
                    <a:pt x="269485" y="157358"/>
                  </a:cubicBezTo>
                  <a:lnTo>
                    <a:pt x="269485" y="83852"/>
                  </a:lnTo>
                  <a:close/>
                  <a:moveTo>
                    <a:pt x="195070" y="64085"/>
                  </a:moveTo>
                  <a:cubicBezTo>
                    <a:pt x="201650" y="64085"/>
                    <a:pt x="206376" y="68780"/>
                    <a:pt x="206376" y="74432"/>
                  </a:cubicBezTo>
                  <a:lnTo>
                    <a:pt x="206376" y="188429"/>
                  </a:lnTo>
                  <a:lnTo>
                    <a:pt x="18843" y="188429"/>
                  </a:lnTo>
                  <a:lnTo>
                    <a:pt x="18843" y="74432"/>
                  </a:lnTo>
                  <a:cubicBezTo>
                    <a:pt x="18843" y="68780"/>
                    <a:pt x="23568" y="64085"/>
                    <a:pt x="29221" y="64085"/>
                  </a:cubicBezTo>
                  <a:close/>
                  <a:moveTo>
                    <a:pt x="206376" y="210110"/>
                  </a:moveTo>
                  <a:lnTo>
                    <a:pt x="206376" y="251558"/>
                  </a:lnTo>
                  <a:lnTo>
                    <a:pt x="99898" y="251558"/>
                  </a:lnTo>
                  <a:cubicBezTo>
                    <a:pt x="95172" y="239327"/>
                    <a:pt x="84823" y="229907"/>
                    <a:pt x="70676" y="229907"/>
                  </a:cubicBezTo>
                  <a:cubicBezTo>
                    <a:pt x="56529" y="229907"/>
                    <a:pt x="46180" y="238370"/>
                    <a:pt x="41454" y="251558"/>
                  </a:cubicBezTo>
                  <a:lnTo>
                    <a:pt x="29221" y="251558"/>
                  </a:lnTo>
                  <a:cubicBezTo>
                    <a:pt x="23568" y="251558"/>
                    <a:pt x="18843" y="246863"/>
                    <a:pt x="18843" y="240254"/>
                  </a:cubicBezTo>
                  <a:lnTo>
                    <a:pt x="18843" y="210110"/>
                  </a:lnTo>
                  <a:close/>
                  <a:moveTo>
                    <a:pt x="249715" y="84809"/>
                  </a:moveTo>
                  <a:lnTo>
                    <a:pt x="249715" y="158285"/>
                  </a:lnTo>
                  <a:cubicBezTo>
                    <a:pt x="249715" y="176198"/>
                    <a:pt x="263832" y="188429"/>
                    <a:pt x="279864" y="188429"/>
                  </a:cubicBezTo>
                  <a:lnTo>
                    <a:pt x="331697" y="188429"/>
                  </a:lnTo>
                  <a:lnTo>
                    <a:pt x="331697" y="210110"/>
                  </a:lnTo>
                  <a:lnTo>
                    <a:pt x="321318" y="210110"/>
                  </a:lnTo>
                  <a:cubicBezTo>
                    <a:pt x="315666" y="210110"/>
                    <a:pt x="310970" y="214835"/>
                    <a:pt x="310970" y="220487"/>
                  </a:cubicBezTo>
                  <a:cubicBezTo>
                    <a:pt x="310970" y="226139"/>
                    <a:pt x="315666" y="230834"/>
                    <a:pt x="321318" y="230834"/>
                  </a:cubicBezTo>
                  <a:lnTo>
                    <a:pt x="331697" y="230834"/>
                  </a:lnTo>
                  <a:lnTo>
                    <a:pt x="331697" y="242138"/>
                  </a:lnTo>
                  <a:cubicBezTo>
                    <a:pt x="331697" y="246863"/>
                    <a:pt x="326971" y="251558"/>
                    <a:pt x="321318" y="251558"/>
                  </a:cubicBezTo>
                  <a:lnTo>
                    <a:pt x="310013" y="251558"/>
                  </a:lnTo>
                  <a:cubicBezTo>
                    <a:pt x="305317" y="239327"/>
                    <a:pt x="294011" y="229907"/>
                    <a:pt x="279864" y="229907"/>
                  </a:cubicBezTo>
                  <a:cubicBezTo>
                    <a:pt x="267601" y="229907"/>
                    <a:pt x="255368" y="238370"/>
                    <a:pt x="250642" y="251558"/>
                  </a:cubicBezTo>
                  <a:lnTo>
                    <a:pt x="227103" y="251558"/>
                  </a:lnTo>
                  <a:lnTo>
                    <a:pt x="227103" y="84809"/>
                  </a:lnTo>
                  <a:close/>
                  <a:moveTo>
                    <a:pt x="70676" y="249674"/>
                  </a:moveTo>
                  <a:cubicBezTo>
                    <a:pt x="76329" y="249674"/>
                    <a:pt x="81025" y="254399"/>
                    <a:pt x="81025" y="260978"/>
                  </a:cubicBezTo>
                  <a:cubicBezTo>
                    <a:pt x="81025" y="266630"/>
                    <a:pt x="76329" y="271355"/>
                    <a:pt x="70676" y="271355"/>
                  </a:cubicBezTo>
                  <a:cubicBezTo>
                    <a:pt x="65023" y="271355"/>
                    <a:pt x="60297" y="266630"/>
                    <a:pt x="60297" y="260978"/>
                  </a:cubicBezTo>
                  <a:cubicBezTo>
                    <a:pt x="60297" y="254399"/>
                    <a:pt x="65023" y="249674"/>
                    <a:pt x="70676" y="249674"/>
                  </a:cubicBezTo>
                  <a:close/>
                  <a:moveTo>
                    <a:pt x="278937" y="249674"/>
                  </a:moveTo>
                  <a:cubicBezTo>
                    <a:pt x="284589" y="249674"/>
                    <a:pt x="289285" y="254399"/>
                    <a:pt x="289285" y="260978"/>
                  </a:cubicBezTo>
                  <a:cubicBezTo>
                    <a:pt x="289285" y="266630"/>
                    <a:pt x="284589" y="271355"/>
                    <a:pt x="278937" y="271355"/>
                  </a:cubicBezTo>
                  <a:cubicBezTo>
                    <a:pt x="273284" y="271355"/>
                    <a:pt x="268558" y="266630"/>
                    <a:pt x="268558" y="260978"/>
                  </a:cubicBezTo>
                  <a:cubicBezTo>
                    <a:pt x="268558" y="254399"/>
                    <a:pt x="273284" y="249674"/>
                    <a:pt x="278937" y="249674"/>
                  </a:cubicBezTo>
                  <a:close/>
                  <a:moveTo>
                    <a:pt x="113088" y="29"/>
                  </a:moveTo>
                  <a:cubicBezTo>
                    <a:pt x="95172" y="29"/>
                    <a:pt x="81982" y="14144"/>
                    <a:pt x="81982" y="31100"/>
                  </a:cubicBezTo>
                  <a:lnTo>
                    <a:pt x="81982" y="41477"/>
                  </a:lnTo>
                  <a:lnTo>
                    <a:pt x="30148" y="41477"/>
                  </a:lnTo>
                  <a:cubicBezTo>
                    <a:pt x="13190" y="41477"/>
                    <a:pt x="0" y="55592"/>
                    <a:pt x="0" y="71621"/>
                  </a:cubicBezTo>
                  <a:lnTo>
                    <a:pt x="0" y="238370"/>
                  </a:lnTo>
                  <a:cubicBezTo>
                    <a:pt x="0" y="255326"/>
                    <a:pt x="14147" y="268514"/>
                    <a:pt x="30148" y="268514"/>
                  </a:cubicBezTo>
                  <a:lnTo>
                    <a:pt x="42411" y="268514"/>
                  </a:lnTo>
                  <a:cubicBezTo>
                    <a:pt x="47107" y="280775"/>
                    <a:pt x="57486" y="290195"/>
                    <a:pt x="71603" y="290195"/>
                  </a:cubicBezTo>
                  <a:cubicBezTo>
                    <a:pt x="85750" y="290195"/>
                    <a:pt x="96129" y="281702"/>
                    <a:pt x="100825" y="268514"/>
                  </a:cubicBezTo>
                  <a:lnTo>
                    <a:pt x="250642" y="268514"/>
                  </a:lnTo>
                  <a:cubicBezTo>
                    <a:pt x="255368" y="280775"/>
                    <a:pt x="266674" y="290195"/>
                    <a:pt x="280821" y="290195"/>
                  </a:cubicBezTo>
                  <a:cubicBezTo>
                    <a:pt x="293054" y="290195"/>
                    <a:pt x="305317" y="281702"/>
                    <a:pt x="310013" y="268514"/>
                  </a:cubicBezTo>
                  <a:lnTo>
                    <a:pt x="321318" y="268514"/>
                  </a:lnTo>
                  <a:cubicBezTo>
                    <a:pt x="339234" y="268514"/>
                    <a:pt x="352425" y="254399"/>
                    <a:pt x="352425" y="238370"/>
                  </a:cubicBezTo>
                  <a:lnTo>
                    <a:pt x="352425" y="183734"/>
                  </a:lnTo>
                  <a:cubicBezTo>
                    <a:pt x="352425" y="182777"/>
                    <a:pt x="352425" y="179009"/>
                    <a:pt x="350540" y="176198"/>
                  </a:cubicBezTo>
                  <a:cubicBezTo>
                    <a:pt x="349583" y="172430"/>
                    <a:pt x="349583" y="169589"/>
                    <a:pt x="348656" y="166778"/>
                  </a:cubicBezTo>
                  <a:lnTo>
                    <a:pt x="320391" y="96113"/>
                  </a:lnTo>
                  <a:cubicBezTo>
                    <a:pt x="311897" y="75389"/>
                    <a:pt x="293054" y="62201"/>
                    <a:pt x="272327" y="62201"/>
                  </a:cubicBezTo>
                  <a:lnTo>
                    <a:pt x="225219" y="62201"/>
                  </a:lnTo>
                  <a:cubicBezTo>
                    <a:pt x="220493" y="50897"/>
                    <a:pt x="209187" y="41477"/>
                    <a:pt x="195070" y="41477"/>
                  </a:cubicBezTo>
                  <a:lnTo>
                    <a:pt x="143237" y="41477"/>
                  </a:lnTo>
                  <a:lnTo>
                    <a:pt x="143237" y="31100"/>
                  </a:lnTo>
                  <a:cubicBezTo>
                    <a:pt x="143237" y="13217"/>
                    <a:pt x="129089" y="29"/>
                    <a:pt x="11308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1325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ikAAGUOAADMKQAA6w4AAAAAAAAmAAAACAAAAP//////////"/>
                </a:ext>
              </a:extLst>
            </p:cNvSpPr>
            <p:nvPr/>
          </p:nvSpPr>
          <p:spPr>
            <a:xfrm>
              <a:off x="6709410" y="2339975"/>
              <a:ext cx="85090" cy="85090"/>
            </a:xfrm>
            <a:custGeom>
              <a:avLst/>
              <a:gdLst/>
              <a:ahLst/>
              <a:cxnLst/>
              <a:rect l="0" t="0" r="85090" b="85090"/>
              <a:pathLst>
                <a:path w="85090" h="85090">
                  <a:moveTo>
                    <a:pt x="42560" y="0"/>
                  </a:moveTo>
                  <a:cubicBezTo>
                    <a:pt x="36891" y="0"/>
                    <a:pt x="32152" y="4741"/>
                    <a:pt x="32152" y="10411"/>
                  </a:cubicBezTo>
                  <a:lnTo>
                    <a:pt x="32152" y="32164"/>
                  </a:lnTo>
                  <a:lnTo>
                    <a:pt x="10408" y="32164"/>
                  </a:lnTo>
                  <a:cubicBezTo>
                    <a:pt x="4739" y="32164"/>
                    <a:pt x="30" y="36874"/>
                    <a:pt x="30" y="42545"/>
                  </a:cubicBezTo>
                  <a:cubicBezTo>
                    <a:pt x="30" y="48216"/>
                    <a:pt x="4739" y="52956"/>
                    <a:pt x="10408" y="52956"/>
                  </a:cubicBezTo>
                  <a:lnTo>
                    <a:pt x="32152" y="52956"/>
                  </a:lnTo>
                  <a:lnTo>
                    <a:pt x="32152" y="74679"/>
                  </a:lnTo>
                  <a:cubicBezTo>
                    <a:pt x="32152" y="80349"/>
                    <a:pt x="36891" y="85090"/>
                    <a:pt x="42560" y="85090"/>
                  </a:cubicBezTo>
                  <a:cubicBezTo>
                    <a:pt x="48229" y="85090"/>
                    <a:pt x="52938" y="80349"/>
                    <a:pt x="52938" y="74679"/>
                  </a:cubicBezTo>
                  <a:lnTo>
                    <a:pt x="52938" y="52956"/>
                  </a:lnTo>
                  <a:lnTo>
                    <a:pt x="74682" y="52956"/>
                  </a:lnTo>
                  <a:cubicBezTo>
                    <a:pt x="80351" y="52956"/>
                    <a:pt x="85060" y="48216"/>
                    <a:pt x="85060" y="42545"/>
                  </a:cubicBezTo>
                  <a:cubicBezTo>
                    <a:pt x="85060" y="36874"/>
                    <a:pt x="80351" y="32164"/>
                    <a:pt x="74682" y="32164"/>
                  </a:cubicBezTo>
                  <a:lnTo>
                    <a:pt x="52938" y="32164"/>
                  </a:lnTo>
                  <a:lnTo>
                    <a:pt x="52938" y="10411"/>
                  </a:lnTo>
                  <a:cubicBezTo>
                    <a:pt x="52938" y="4741"/>
                    <a:pt x="48229" y="0"/>
                    <a:pt x="425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5" name="Google Shape;13251;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8uAABmEAAAjjAAAJMSAAAQAAAAJgAAAAgAAAD/////AAAAAA=="/>
              </a:ext>
            </a:extLst>
          </p:cNvGrpSpPr>
          <p:nvPr/>
        </p:nvGrpSpPr>
        <p:grpSpPr>
          <a:xfrm>
            <a:off x="7538085" y="2665730"/>
            <a:ext cx="354965" cy="353695"/>
            <a:chOff x="7538085" y="2665730"/>
            <a:chExt cx="354965" cy="353695"/>
          </a:xfrm>
        </p:grpSpPr>
        <p:sp>
          <p:nvSpPr>
            <p:cNvPr id="259" name="Google Shape;1325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y4AAGYQAACOMAAAkxIAAAAAAAAmAAAACAAAAP//////////"/>
                </a:ext>
              </a:extLst>
            </p:cNvSpPr>
            <p:nvPr/>
          </p:nvSpPr>
          <p:spPr>
            <a:xfrm>
              <a:off x="7538085" y="2665730"/>
              <a:ext cx="354965" cy="353695"/>
            </a:xfrm>
            <a:custGeom>
              <a:avLst/>
              <a:gdLst/>
              <a:ahLst/>
              <a:cxnLst/>
              <a:rect l="0" t="0" r="354965" b="353695"/>
              <a:pathLst>
                <a:path w="354965" h="353695">
                  <a:moveTo>
                    <a:pt x="303175" y="20719"/>
                  </a:moveTo>
                  <a:cubicBezTo>
                    <a:pt x="321046" y="20719"/>
                    <a:pt x="334225" y="34841"/>
                    <a:pt x="334225" y="51768"/>
                  </a:cubicBezTo>
                  <a:lnTo>
                    <a:pt x="334225" y="301955"/>
                  </a:lnTo>
                  <a:cubicBezTo>
                    <a:pt x="334225" y="319809"/>
                    <a:pt x="320119" y="332049"/>
                    <a:pt x="303175" y="332049"/>
                  </a:cubicBezTo>
                  <a:lnTo>
                    <a:pt x="52715" y="332049"/>
                  </a:lnTo>
                  <a:cubicBezTo>
                    <a:pt x="34845" y="332049"/>
                    <a:pt x="21666" y="318883"/>
                    <a:pt x="21666" y="301955"/>
                  </a:cubicBezTo>
                  <a:lnTo>
                    <a:pt x="21666" y="51768"/>
                  </a:lnTo>
                  <a:cubicBezTo>
                    <a:pt x="21666" y="33885"/>
                    <a:pt x="35771" y="20719"/>
                    <a:pt x="52715" y="20719"/>
                  </a:cubicBezTo>
                  <a:close/>
                  <a:moveTo>
                    <a:pt x="51789" y="29"/>
                  </a:moveTo>
                  <a:cubicBezTo>
                    <a:pt x="23548" y="29"/>
                    <a:pt x="0" y="23525"/>
                    <a:pt x="0" y="51768"/>
                  </a:cubicBezTo>
                  <a:lnTo>
                    <a:pt x="0" y="301955"/>
                  </a:lnTo>
                  <a:cubicBezTo>
                    <a:pt x="0" y="330169"/>
                    <a:pt x="23548" y="353695"/>
                    <a:pt x="51789" y="353695"/>
                  </a:cubicBezTo>
                  <a:lnTo>
                    <a:pt x="302219" y="353695"/>
                  </a:lnTo>
                  <a:cubicBezTo>
                    <a:pt x="330459" y="353695"/>
                    <a:pt x="354008" y="330169"/>
                    <a:pt x="354008" y="301955"/>
                  </a:cubicBezTo>
                  <a:lnTo>
                    <a:pt x="354008" y="51768"/>
                  </a:lnTo>
                  <a:cubicBezTo>
                    <a:pt x="354965" y="23525"/>
                    <a:pt x="331416" y="29"/>
                    <a:pt x="30221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1325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4AAKkQAABLMAAAEhIAAAAAAAAmAAAACAAAAP//////////"/>
                </a:ext>
              </a:extLst>
            </p:cNvSpPr>
            <p:nvPr/>
          </p:nvSpPr>
          <p:spPr>
            <a:xfrm>
              <a:off x="7578725" y="2708275"/>
              <a:ext cx="271780" cy="229235"/>
            </a:xfrm>
            <a:custGeom>
              <a:avLst/>
              <a:gdLst/>
              <a:ahLst/>
              <a:cxnLst/>
              <a:rect l="0" t="0" r="271780" b="229235"/>
              <a:pathLst>
                <a:path w="271780" h="229235">
                  <a:moveTo>
                    <a:pt x="252022" y="19739"/>
                  </a:moveTo>
                  <a:lnTo>
                    <a:pt x="252022" y="102422"/>
                  </a:lnTo>
                  <a:lnTo>
                    <a:pt x="183375" y="102422"/>
                  </a:lnTo>
                  <a:cubicBezTo>
                    <a:pt x="178690" y="102422"/>
                    <a:pt x="175854" y="104300"/>
                    <a:pt x="173974" y="108057"/>
                  </a:cubicBezTo>
                  <a:lnTo>
                    <a:pt x="159886" y="144673"/>
                  </a:lnTo>
                  <a:lnTo>
                    <a:pt x="128846" y="46991"/>
                  </a:lnTo>
                  <a:cubicBezTo>
                    <a:pt x="126966" y="43235"/>
                    <a:pt x="124160" y="39478"/>
                    <a:pt x="119445" y="39478"/>
                  </a:cubicBezTo>
                  <a:cubicBezTo>
                    <a:pt x="114759" y="39478"/>
                    <a:pt x="110968" y="42280"/>
                    <a:pt x="108163" y="46037"/>
                  </a:cubicBezTo>
                  <a:lnTo>
                    <a:pt x="83719" y="102422"/>
                  </a:lnTo>
                  <a:lnTo>
                    <a:pt x="22594" y="102422"/>
                  </a:lnTo>
                  <a:lnTo>
                    <a:pt x="22594" y="19739"/>
                  </a:lnTo>
                  <a:close/>
                  <a:moveTo>
                    <a:pt x="115684" y="79850"/>
                  </a:moveTo>
                  <a:lnTo>
                    <a:pt x="147649" y="178486"/>
                  </a:lnTo>
                  <a:cubicBezTo>
                    <a:pt x="148605" y="183197"/>
                    <a:pt x="152365" y="185075"/>
                    <a:pt x="157051" y="185075"/>
                  </a:cubicBezTo>
                  <a:cubicBezTo>
                    <a:pt x="161767" y="185075"/>
                    <a:pt x="164572" y="183197"/>
                    <a:pt x="166453" y="179440"/>
                  </a:cubicBezTo>
                  <a:lnTo>
                    <a:pt x="189016" y="124009"/>
                  </a:lnTo>
                  <a:lnTo>
                    <a:pt x="251097" y="124009"/>
                  </a:lnTo>
                  <a:lnTo>
                    <a:pt x="251097" y="208571"/>
                  </a:lnTo>
                  <a:lnTo>
                    <a:pt x="22594" y="208571"/>
                  </a:lnTo>
                  <a:lnTo>
                    <a:pt x="22594" y="207617"/>
                  </a:lnTo>
                  <a:lnTo>
                    <a:pt x="22594" y="123085"/>
                  </a:lnTo>
                  <a:lnTo>
                    <a:pt x="89360" y="123085"/>
                  </a:lnTo>
                  <a:cubicBezTo>
                    <a:pt x="93120" y="123085"/>
                    <a:pt x="97806" y="121207"/>
                    <a:pt x="98761" y="117450"/>
                  </a:cubicBezTo>
                  <a:lnTo>
                    <a:pt x="115684" y="79850"/>
                  </a:lnTo>
                  <a:close/>
                  <a:moveTo>
                    <a:pt x="11312" y="29"/>
                  </a:moveTo>
                  <a:cubicBezTo>
                    <a:pt x="4716" y="29"/>
                    <a:pt x="30" y="4711"/>
                    <a:pt x="30" y="10346"/>
                  </a:cubicBezTo>
                  <a:lnTo>
                    <a:pt x="30" y="217964"/>
                  </a:lnTo>
                  <a:cubicBezTo>
                    <a:pt x="30" y="224523"/>
                    <a:pt x="4716" y="229235"/>
                    <a:pt x="11312" y="229235"/>
                  </a:cubicBezTo>
                  <a:lnTo>
                    <a:pt x="261423" y="229235"/>
                  </a:lnTo>
                  <a:cubicBezTo>
                    <a:pt x="267064" y="229235"/>
                    <a:pt x="271780" y="224523"/>
                    <a:pt x="271780" y="217964"/>
                  </a:cubicBezTo>
                  <a:lnTo>
                    <a:pt x="271780" y="10346"/>
                  </a:lnTo>
                  <a:cubicBezTo>
                    <a:pt x="271780" y="4711"/>
                    <a:pt x="267064" y="29"/>
                    <a:pt x="26142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7" name="Google Shape;1325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C8AADESAAAkLwAAUhIAAAAAAAAmAAAACAAAAP//////////"/>
                </a:ext>
              </a:extLst>
            </p:cNvSpPr>
            <p:nvPr/>
          </p:nvSpPr>
          <p:spPr>
            <a:xfrm>
              <a:off x="7642860" y="2957195"/>
              <a:ext cx="20320" cy="20955"/>
            </a:xfrm>
            <a:custGeom>
              <a:avLst/>
              <a:gdLst/>
              <a:ahLst/>
              <a:cxnLst/>
              <a:rect l="0" t="0" r="20320" b="20955"/>
              <a:pathLst>
                <a:path w="20320" h="20955">
                  <a:moveTo>
                    <a:pt x="10160" y="0"/>
                  </a:moveTo>
                  <a:cubicBezTo>
                    <a:pt x="4626" y="0"/>
                    <a:pt x="0" y="4770"/>
                    <a:pt x="0" y="10477"/>
                  </a:cubicBezTo>
                  <a:cubicBezTo>
                    <a:pt x="0" y="16184"/>
                    <a:pt x="4626" y="20924"/>
                    <a:pt x="10160" y="20924"/>
                  </a:cubicBezTo>
                  <a:cubicBezTo>
                    <a:pt x="15694" y="20924"/>
                    <a:pt x="20291" y="16184"/>
                    <a:pt x="20291" y="10477"/>
                  </a:cubicBezTo>
                  <a:cubicBezTo>
                    <a:pt x="20291" y="4770"/>
                    <a:pt x="15694" y="0"/>
                    <a:pt x="101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6" name="Google Shape;1325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i4AADESAADkLgAAUhIAAAAAAAAmAAAACAAAAP//////////"/>
                </a:ext>
              </a:extLst>
            </p:cNvSpPr>
            <p:nvPr/>
          </p:nvSpPr>
          <p:spPr>
            <a:xfrm>
              <a:off x="7600950" y="2957195"/>
              <a:ext cx="21590" cy="20955"/>
            </a:xfrm>
            <a:custGeom>
              <a:avLst/>
              <a:gdLst/>
              <a:ahLst/>
              <a:cxnLst/>
              <a:rect l="0" t="0" r="21590" b="20955"/>
              <a:pathLst>
                <a:path w="21590" h="20955">
                  <a:moveTo>
                    <a:pt x="10333" y="0"/>
                  </a:moveTo>
                  <a:cubicBezTo>
                    <a:pt x="4705" y="0"/>
                    <a:pt x="0" y="4770"/>
                    <a:pt x="0" y="10477"/>
                  </a:cubicBezTo>
                  <a:cubicBezTo>
                    <a:pt x="0" y="16184"/>
                    <a:pt x="4705" y="20924"/>
                    <a:pt x="10333" y="20924"/>
                  </a:cubicBezTo>
                  <a:cubicBezTo>
                    <a:pt x="16885" y="20924"/>
                    <a:pt x="21590" y="16184"/>
                    <a:pt x="21590" y="10477"/>
                  </a:cubicBezTo>
                  <a:cubicBezTo>
                    <a:pt x="19714" y="4770"/>
                    <a:pt x="15009" y="0"/>
                    <a:pt x="103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0" name="Google Shape;13256;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IuAAAlEwAASzAAAFUVAAAQAAAAJgAAAAgAAAD/////AAAAAA=="/>
              </a:ext>
            </a:extLst>
          </p:cNvGrpSpPr>
          <p:nvPr/>
        </p:nvGrpSpPr>
        <p:grpSpPr>
          <a:xfrm>
            <a:off x="7580630" y="3112135"/>
            <a:ext cx="269875" cy="355600"/>
            <a:chOff x="7580630" y="3112135"/>
            <a:chExt cx="269875" cy="355600"/>
          </a:xfrm>
        </p:grpSpPr>
        <p:sp>
          <p:nvSpPr>
            <p:cNvPr id="262" name="Google Shape;1325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i4AACUTAABLMAAAVRUAAAAAAAAmAAAACAAAAP//////////"/>
                </a:ext>
              </a:extLst>
            </p:cNvSpPr>
            <p:nvPr/>
          </p:nvSpPr>
          <p:spPr>
            <a:xfrm>
              <a:off x="7580630" y="3112135"/>
              <a:ext cx="269875" cy="355600"/>
            </a:xfrm>
            <a:custGeom>
              <a:avLst/>
              <a:gdLst/>
              <a:ahLst/>
              <a:cxnLst/>
              <a:rect l="0" t="0" r="269875" b="355600"/>
              <a:pathLst>
                <a:path w="269875" h="355600">
                  <a:moveTo>
                    <a:pt x="42318" y="20747"/>
                  </a:moveTo>
                  <a:lnTo>
                    <a:pt x="42318" y="43380"/>
                  </a:lnTo>
                  <a:cubicBezTo>
                    <a:pt x="42318" y="61312"/>
                    <a:pt x="56434" y="73557"/>
                    <a:pt x="72400" y="73557"/>
                  </a:cubicBezTo>
                  <a:lnTo>
                    <a:pt x="83681" y="73557"/>
                  </a:lnTo>
                  <a:cubicBezTo>
                    <a:pt x="86516" y="73557"/>
                    <a:pt x="89321" y="72629"/>
                    <a:pt x="91231" y="68857"/>
                  </a:cubicBezTo>
                  <a:cubicBezTo>
                    <a:pt x="99677" y="58468"/>
                    <a:pt x="111913" y="52810"/>
                    <a:pt x="124119" y="52810"/>
                  </a:cubicBezTo>
                  <a:cubicBezTo>
                    <a:pt x="192759" y="52810"/>
                    <a:pt x="249163" y="108464"/>
                    <a:pt x="249163" y="177321"/>
                  </a:cubicBezTo>
                  <a:cubicBezTo>
                    <a:pt x="249163" y="247106"/>
                    <a:pt x="193714" y="302760"/>
                    <a:pt x="124119" y="302760"/>
                  </a:cubicBezTo>
                  <a:cubicBezTo>
                    <a:pt x="111913" y="302760"/>
                    <a:pt x="99677" y="297102"/>
                    <a:pt x="91231" y="286743"/>
                  </a:cubicBezTo>
                  <a:cubicBezTo>
                    <a:pt x="89321" y="283899"/>
                    <a:pt x="86516" y="281085"/>
                    <a:pt x="83681" y="281085"/>
                  </a:cubicBezTo>
                  <a:lnTo>
                    <a:pt x="72400" y="281085"/>
                  </a:lnTo>
                  <a:cubicBezTo>
                    <a:pt x="55479" y="281085"/>
                    <a:pt x="42318" y="295216"/>
                    <a:pt x="42318" y="312190"/>
                  </a:cubicBezTo>
                  <a:lnTo>
                    <a:pt x="42318" y="333895"/>
                  </a:lnTo>
                  <a:lnTo>
                    <a:pt x="20711" y="333895"/>
                  </a:lnTo>
                  <a:lnTo>
                    <a:pt x="20711" y="312190"/>
                  </a:lnTo>
                  <a:cubicBezTo>
                    <a:pt x="20711" y="283899"/>
                    <a:pt x="44198" y="260308"/>
                    <a:pt x="72400" y="260308"/>
                  </a:cubicBezTo>
                  <a:lnTo>
                    <a:pt x="74280" y="260308"/>
                  </a:lnTo>
                  <a:cubicBezTo>
                    <a:pt x="78995" y="260308"/>
                    <a:pt x="83681" y="256536"/>
                    <a:pt x="84636" y="251836"/>
                  </a:cubicBezTo>
                  <a:cubicBezTo>
                    <a:pt x="88396" y="232975"/>
                    <a:pt x="105317" y="218815"/>
                    <a:pt x="125999" y="218815"/>
                  </a:cubicBezTo>
                  <a:cubicBezTo>
                    <a:pt x="147635" y="218815"/>
                    <a:pt x="166437" y="199954"/>
                    <a:pt x="166437" y="177321"/>
                  </a:cubicBezTo>
                  <a:cubicBezTo>
                    <a:pt x="166437" y="155616"/>
                    <a:pt x="147635" y="136755"/>
                    <a:pt x="125999" y="136755"/>
                  </a:cubicBezTo>
                  <a:cubicBezTo>
                    <a:pt x="105317" y="136755"/>
                    <a:pt x="89321" y="122625"/>
                    <a:pt x="84636" y="103764"/>
                  </a:cubicBezTo>
                  <a:cubicBezTo>
                    <a:pt x="83681" y="99034"/>
                    <a:pt x="79920" y="95262"/>
                    <a:pt x="74280" y="95262"/>
                  </a:cubicBezTo>
                  <a:lnTo>
                    <a:pt x="72400" y="95262"/>
                  </a:lnTo>
                  <a:cubicBezTo>
                    <a:pt x="44198" y="95262"/>
                    <a:pt x="20711" y="71671"/>
                    <a:pt x="20711" y="43380"/>
                  </a:cubicBezTo>
                  <a:lnTo>
                    <a:pt x="20711" y="20747"/>
                  </a:lnTo>
                  <a:close/>
                  <a:moveTo>
                    <a:pt x="10355" y="0"/>
                  </a:moveTo>
                  <a:cubicBezTo>
                    <a:pt x="4715" y="0"/>
                    <a:pt x="29" y="4730"/>
                    <a:pt x="29" y="10388"/>
                  </a:cubicBezTo>
                  <a:lnTo>
                    <a:pt x="29" y="43380"/>
                  </a:lnTo>
                  <a:cubicBezTo>
                    <a:pt x="29" y="81131"/>
                    <a:pt x="29157" y="112236"/>
                    <a:pt x="65834" y="115081"/>
                  </a:cubicBezTo>
                  <a:cubicBezTo>
                    <a:pt x="74280" y="140528"/>
                    <a:pt x="97797" y="157502"/>
                    <a:pt x="124119" y="157502"/>
                  </a:cubicBezTo>
                  <a:cubicBezTo>
                    <a:pt x="136355" y="157502"/>
                    <a:pt x="145755" y="166933"/>
                    <a:pt x="145755" y="179207"/>
                  </a:cubicBezTo>
                  <a:cubicBezTo>
                    <a:pt x="145755" y="190524"/>
                    <a:pt x="136355" y="199954"/>
                    <a:pt x="124119" y="199954"/>
                  </a:cubicBezTo>
                  <a:cubicBezTo>
                    <a:pt x="97797" y="199954"/>
                    <a:pt x="74280" y="217887"/>
                    <a:pt x="65834" y="242406"/>
                  </a:cubicBezTo>
                  <a:cubicBezTo>
                    <a:pt x="29157" y="246178"/>
                    <a:pt x="29" y="277313"/>
                    <a:pt x="29" y="315034"/>
                  </a:cubicBezTo>
                  <a:lnTo>
                    <a:pt x="29" y="345212"/>
                  </a:lnTo>
                  <a:cubicBezTo>
                    <a:pt x="29" y="350870"/>
                    <a:pt x="4715" y="355570"/>
                    <a:pt x="10355" y="355570"/>
                  </a:cubicBezTo>
                  <a:lnTo>
                    <a:pt x="51718" y="355570"/>
                  </a:lnTo>
                  <a:cubicBezTo>
                    <a:pt x="57359" y="355570"/>
                    <a:pt x="62074" y="350870"/>
                    <a:pt x="62074" y="345212"/>
                  </a:cubicBezTo>
                  <a:lnTo>
                    <a:pt x="62074" y="315034"/>
                  </a:lnTo>
                  <a:cubicBezTo>
                    <a:pt x="62074" y="308418"/>
                    <a:pt x="66759" y="303718"/>
                    <a:pt x="72400" y="303718"/>
                  </a:cubicBezTo>
                  <a:lnTo>
                    <a:pt x="78995" y="303718"/>
                  </a:lnTo>
                  <a:cubicBezTo>
                    <a:pt x="90276" y="316920"/>
                    <a:pt x="107197" y="325393"/>
                    <a:pt x="124119" y="325393"/>
                  </a:cubicBezTo>
                  <a:cubicBezTo>
                    <a:pt x="204040" y="325393"/>
                    <a:pt x="268920" y="260308"/>
                    <a:pt x="268920" y="180165"/>
                  </a:cubicBezTo>
                  <a:cubicBezTo>
                    <a:pt x="269845" y="98106"/>
                    <a:pt x="204040" y="33021"/>
                    <a:pt x="124119" y="33021"/>
                  </a:cubicBezTo>
                  <a:cubicBezTo>
                    <a:pt x="107197" y="33021"/>
                    <a:pt x="90276" y="39608"/>
                    <a:pt x="78995" y="53768"/>
                  </a:cubicBezTo>
                  <a:lnTo>
                    <a:pt x="72400" y="53768"/>
                  </a:lnTo>
                  <a:cubicBezTo>
                    <a:pt x="66759" y="53768"/>
                    <a:pt x="62074" y="49038"/>
                    <a:pt x="62074" y="43380"/>
                  </a:cubicBezTo>
                  <a:lnTo>
                    <a:pt x="62074" y="10388"/>
                  </a:lnTo>
                  <a:cubicBezTo>
                    <a:pt x="62074" y="4730"/>
                    <a:pt x="57359" y="0"/>
                    <a:pt x="517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1325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y8AAMUTAAALMAAA4xQAAAAAAAAmAAAACAAAAP//////////"/>
                </a:ext>
              </a:extLst>
            </p:cNvSpPr>
            <p:nvPr/>
          </p:nvSpPr>
          <p:spPr>
            <a:xfrm>
              <a:off x="7695565" y="3213735"/>
              <a:ext cx="114300" cy="181610"/>
            </a:xfrm>
            <a:custGeom>
              <a:avLst/>
              <a:gdLst/>
              <a:ahLst/>
              <a:cxnLst/>
              <a:rect l="0" t="0" r="114300" b="181610"/>
              <a:pathLst>
                <a:path w="114300" h="181610">
                  <a:moveTo>
                    <a:pt x="76359" y="30"/>
                  </a:moveTo>
                  <a:cubicBezTo>
                    <a:pt x="73772" y="30"/>
                    <a:pt x="71214" y="961"/>
                    <a:pt x="69341" y="2852"/>
                  </a:cubicBezTo>
                  <a:cubicBezTo>
                    <a:pt x="65565" y="6634"/>
                    <a:pt x="65565" y="13268"/>
                    <a:pt x="69341" y="17050"/>
                  </a:cubicBezTo>
                  <a:cubicBezTo>
                    <a:pt x="85249" y="32179"/>
                    <a:pt x="93694" y="53913"/>
                    <a:pt x="93694" y="76636"/>
                  </a:cubicBezTo>
                  <a:cubicBezTo>
                    <a:pt x="93694" y="98370"/>
                    <a:pt x="86201" y="119172"/>
                    <a:pt x="69341" y="135262"/>
                  </a:cubicBezTo>
                  <a:cubicBezTo>
                    <a:pt x="54325" y="150391"/>
                    <a:pt x="33719" y="159847"/>
                    <a:pt x="11240" y="159847"/>
                  </a:cubicBezTo>
                  <a:cubicBezTo>
                    <a:pt x="5620" y="159847"/>
                    <a:pt x="0" y="164560"/>
                    <a:pt x="0" y="171194"/>
                  </a:cubicBezTo>
                  <a:cubicBezTo>
                    <a:pt x="0" y="176867"/>
                    <a:pt x="5620" y="181610"/>
                    <a:pt x="11240" y="181610"/>
                  </a:cubicBezTo>
                  <a:cubicBezTo>
                    <a:pt x="38417" y="181610"/>
                    <a:pt x="64643" y="171194"/>
                    <a:pt x="83376" y="150391"/>
                  </a:cubicBezTo>
                  <a:cubicBezTo>
                    <a:pt x="103060" y="130519"/>
                    <a:pt x="114300" y="105004"/>
                    <a:pt x="114300" y="77567"/>
                  </a:cubicBezTo>
                  <a:cubicBezTo>
                    <a:pt x="114300" y="50130"/>
                    <a:pt x="102109" y="22724"/>
                    <a:pt x="83376" y="2852"/>
                  </a:cubicBezTo>
                  <a:cubicBezTo>
                    <a:pt x="81503" y="961"/>
                    <a:pt x="78916" y="30"/>
                    <a:pt x="7635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3" name="Google Shape;13259;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AuAADdFQAAjTAAAAsYAAAQAAAAJgAAAAgAAAD/////AAAAAA=="/>
              </a:ext>
            </a:extLst>
          </p:cNvGrpSpPr>
          <p:nvPr/>
        </p:nvGrpSpPr>
        <p:grpSpPr>
          <a:xfrm>
            <a:off x="7538720" y="3554095"/>
            <a:ext cx="353695" cy="354330"/>
            <a:chOff x="7538720" y="3554095"/>
            <a:chExt cx="353695" cy="354330"/>
          </a:xfrm>
        </p:grpSpPr>
        <p:sp>
          <p:nvSpPr>
            <p:cNvPr id="265" name="Google Shape;1326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i4AAP4VAAAqMAAA5BcAAAAAAAAmAAAACAAAAP//////////"/>
                </a:ext>
              </a:extLst>
            </p:cNvSpPr>
            <p:nvPr/>
          </p:nvSpPr>
          <p:spPr>
            <a:xfrm>
              <a:off x="7600950" y="3575050"/>
              <a:ext cx="228600" cy="308610"/>
            </a:xfrm>
            <a:custGeom>
              <a:avLst/>
              <a:gdLst/>
              <a:ahLst/>
              <a:cxnLst/>
              <a:rect l="0" t="0" r="228600" b="308610"/>
              <a:pathLst>
                <a:path w="228600" h="308610">
                  <a:moveTo>
                    <a:pt x="113822" y="21649"/>
                  </a:moveTo>
                  <a:cubicBezTo>
                    <a:pt x="120421" y="21649"/>
                    <a:pt x="125109" y="26367"/>
                    <a:pt x="125109" y="32011"/>
                  </a:cubicBezTo>
                  <a:lnTo>
                    <a:pt x="125109" y="42342"/>
                  </a:lnTo>
                  <a:lnTo>
                    <a:pt x="103491" y="42342"/>
                  </a:lnTo>
                  <a:lnTo>
                    <a:pt x="103491" y="32011"/>
                  </a:lnTo>
                  <a:cubicBezTo>
                    <a:pt x="103491" y="26367"/>
                    <a:pt x="108179" y="21649"/>
                    <a:pt x="113822" y="21649"/>
                  </a:cubicBezTo>
                  <a:close/>
                  <a:moveTo>
                    <a:pt x="186260" y="41417"/>
                  </a:moveTo>
                  <a:cubicBezTo>
                    <a:pt x="198502" y="42342"/>
                    <a:pt x="206952" y="50823"/>
                    <a:pt x="206952" y="63036"/>
                  </a:cubicBezTo>
                  <a:cubicBezTo>
                    <a:pt x="206952" y="65873"/>
                    <a:pt x="206027" y="70561"/>
                    <a:pt x="203190" y="73398"/>
                  </a:cubicBezTo>
                  <a:cubicBezTo>
                    <a:pt x="196621" y="65873"/>
                    <a:pt x="186260" y="63036"/>
                    <a:pt x="174973" y="63036"/>
                  </a:cubicBezTo>
                  <a:lnTo>
                    <a:pt x="144876" y="63036"/>
                  </a:lnTo>
                  <a:lnTo>
                    <a:pt x="144876" y="41417"/>
                  </a:lnTo>
                  <a:close/>
                  <a:moveTo>
                    <a:pt x="83724" y="42342"/>
                  </a:moveTo>
                  <a:lnTo>
                    <a:pt x="83724" y="63991"/>
                  </a:lnTo>
                  <a:lnTo>
                    <a:pt x="53627" y="63991"/>
                  </a:lnTo>
                  <a:cubicBezTo>
                    <a:pt x="42340" y="63991"/>
                    <a:pt x="31979" y="68680"/>
                    <a:pt x="25410" y="74323"/>
                  </a:cubicBezTo>
                  <a:cubicBezTo>
                    <a:pt x="22573" y="70561"/>
                    <a:pt x="21648" y="67754"/>
                    <a:pt x="21648" y="63991"/>
                  </a:cubicBezTo>
                  <a:cubicBezTo>
                    <a:pt x="21648" y="50823"/>
                    <a:pt x="31053" y="42342"/>
                    <a:pt x="42340" y="42342"/>
                  </a:cubicBezTo>
                  <a:close/>
                  <a:moveTo>
                    <a:pt x="125109" y="63036"/>
                  </a:moveTo>
                  <a:lnTo>
                    <a:pt x="125109" y="83729"/>
                  </a:lnTo>
                  <a:lnTo>
                    <a:pt x="103491" y="83729"/>
                  </a:lnTo>
                  <a:lnTo>
                    <a:pt x="103491" y="63036"/>
                  </a:lnTo>
                  <a:close/>
                  <a:moveTo>
                    <a:pt x="82769" y="82804"/>
                  </a:moveTo>
                  <a:lnTo>
                    <a:pt x="82769" y="103497"/>
                  </a:lnTo>
                  <a:lnTo>
                    <a:pt x="62077" y="103497"/>
                  </a:lnTo>
                  <a:cubicBezTo>
                    <a:pt x="51746" y="103497"/>
                    <a:pt x="41384" y="108215"/>
                    <a:pt x="33860" y="114784"/>
                  </a:cubicBezTo>
                  <a:cubicBezTo>
                    <a:pt x="31979" y="111022"/>
                    <a:pt x="31053" y="107260"/>
                    <a:pt x="31053" y="103497"/>
                  </a:cubicBezTo>
                  <a:cubicBezTo>
                    <a:pt x="31053" y="92210"/>
                    <a:pt x="40459" y="82804"/>
                    <a:pt x="51746" y="82804"/>
                  </a:cubicBezTo>
                  <a:close/>
                  <a:moveTo>
                    <a:pt x="174973" y="83729"/>
                  </a:moveTo>
                  <a:cubicBezTo>
                    <a:pt x="187216" y="83729"/>
                    <a:pt x="196621" y="93135"/>
                    <a:pt x="196621" y="105378"/>
                  </a:cubicBezTo>
                  <a:cubicBezTo>
                    <a:pt x="196621" y="108215"/>
                    <a:pt x="195666" y="112903"/>
                    <a:pt x="192859" y="115740"/>
                  </a:cubicBezTo>
                  <a:cubicBezTo>
                    <a:pt x="187216" y="108215"/>
                    <a:pt x="176854" y="103497"/>
                    <a:pt x="166493" y="103497"/>
                  </a:cubicBezTo>
                  <a:lnTo>
                    <a:pt x="144876" y="103497"/>
                  </a:lnTo>
                  <a:lnTo>
                    <a:pt x="144876" y="83729"/>
                  </a:lnTo>
                  <a:close/>
                  <a:moveTo>
                    <a:pt x="125109" y="103497"/>
                  </a:moveTo>
                  <a:lnTo>
                    <a:pt x="125109" y="125146"/>
                  </a:lnTo>
                  <a:lnTo>
                    <a:pt x="103491" y="125146"/>
                  </a:lnTo>
                  <a:lnTo>
                    <a:pt x="103491" y="103497"/>
                  </a:lnTo>
                  <a:close/>
                  <a:moveTo>
                    <a:pt x="125109" y="145840"/>
                  </a:moveTo>
                  <a:lnTo>
                    <a:pt x="125109" y="167459"/>
                  </a:lnTo>
                  <a:lnTo>
                    <a:pt x="103491" y="167459"/>
                  </a:lnTo>
                  <a:lnTo>
                    <a:pt x="103491" y="145840"/>
                  </a:lnTo>
                  <a:close/>
                  <a:moveTo>
                    <a:pt x="125109" y="187226"/>
                  </a:moveTo>
                  <a:lnTo>
                    <a:pt x="125109" y="213563"/>
                  </a:lnTo>
                  <a:lnTo>
                    <a:pt x="125109" y="218281"/>
                  </a:lnTo>
                  <a:cubicBezTo>
                    <a:pt x="125109" y="223925"/>
                    <a:pt x="120421" y="228613"/>
                    <a:pt x="113822" y="228613"/>
                  </a:cubicBezTo>
                  <a:cubicBezTo>
                    <a:pt x="108179" y="228613"/>
                    <a:pt x="103491" y="223925"/>
                    <a:pt x="103491" y="218281"/>
                  </a:cubicBezTo>
                  <a:lnTo>
                    <a:pt x="103491" y="213563"/>
                  </a:lnTo>
                  <a:lnTo>
                    <a:pt x="103491" y="187226"/>
                  </a:lnTo>
                  <a:close/>
                  <a:moveTo>
                    <a:pt x="176854" y="228613"/>
                  </a:moveTo>
                  <a:cubicBezTo>
                    <a:pt x="182498" y="228613"/>
                    <a:pt x="187216" y="233331"/>
                    <a:pt x="187216" y="238975"/>
                  </a:cubicBezTo>
                  <a:cubicBezTo>
                    <a:pt x="187216" y="244619"/>
                    <a:pt x="183453" y="247425"/>
                    <a:pt x="178736" y="248381"/>
                  </a:cubicBezTo>
                  <a:cubicBezTo>
                    <a:pt x="171211" y="251188"/>
                    <a:pt x="162731" y="253069"/>
                    <a:pt x="155207" y="257787"/>
                  </a:cubicBezTo>
                  <a:cubicBezTo>
                    <a:pt x="142994" y="265312"/>
                    <a:pt x="131708" y="274718"/>
                    <a:pt x="122302" y="286005"/>
                  </a:cubicBezTo>
                  <a:cubicBezTo>
                    <a:pt x="121347" y="286931"/>
                    <a:pt x="117584" y="290694"/>
                    <a:pt x="113822" y="290694"/>
                  </a:cubicBezTo>
                  <a:cubicBezTo>
                    <a:pt x="109134" y="290694"/>
                    <a:pt x="107253" y="288812"/>
                    <a:pt x="106298" y="286005"/>
                  </a:cubicBezTo>
                  <a:cubicBezTo>
                    <a:pt x="92204" y="267193"/>
                    <a:pt x="72438" y="254025"/>
                    <a:pt x="49864" y="249307"/>
                  </a:cubicBezTo>
                  <a:cubicBezTo>
                    <a:pt x="46102" y="248381"/>
                    <a:pt x="41384" y="244619"/>
                    <a:pt x="41384" y="238975"/>
                  </a:cubicBezTo>
                  <a:cubicBezTo>
                    <a:pt x="41384" y="233331"/>
                    <a:pt x="46102" y="228613"/>
                    <a:pt x="51746" y="228613"/>
                  </a:cubicBezTo>
                  <a:lnTo>
                    <a:pt x="84650" y="228613"/>
                  </a:lnTo>
                  <a:cubicBezTo>
                    <a:pt x="89368" y="239901"/>
                    <a:pt x="100654" y="249307"/>
                    <a:pt x="114778" y="249307"/>
                  </a:cubicBezTo>
                  <a:cubicBezTo>
                    <a:pt x="128871" y="249307"/>
                    <a:pt x="139232" y="241782"/>
                    <a:pt x="143920" y="228613"/>
                  </a:cubicBezTo>
                  <a:close/>
                  <a:moveTo>
                    <a:pt x="113822" y="0"/>
                  </a:moveTo>
                  <a:cubicBezTo>
                    <a:pt x="100654" y="0"/>
                    <a:pt x="89368" y="8480"/>
                    <a:pt x="84650" y="21649"/>
                  </a:cubicBezTo>
                  <a:lnTo>
                    <a:pt x="41384" y="21649"/>
                  </a:lnTo>
                  <a:cubicBezTo>
                    <a:pt x="18811" y="21649"/>
                    <a:pt x="0" y="40461"/>
                    <a:pt x="0" y="63036"/>
                  </a:cubicBezTo>
                  <a:cubicBezTo>
                    <a:pt x="0" y="74323"/>
                    <a:pt x="4718" y="83729"/>
                    <a:pt x="12242" y="92210"/>
                  </a:cubicBezTo>
                  <a:cubicBezTo>
                    <a:pt x="11287" y="95972"/>
                    <a:pt x="9406" y="99735"/>
                    <a:pt x="9406" y="103497"/>
                  </a:cubicBezTo>
                  <a:cubicBezTo>
                    <a:pt x="9406" y="115740"/>
                    <a:pt x="14123" y="125146"/>
                    <a:pt x="21648" y="133597"/>
                  </a:cubicBezTo>
                  <a:cubicBezTo>
                    <a:pt x="20692" y="136433"/>
                    <a:pt x="18811" y="141122"/>
                    <a:pt x="18811" y="144884"/>
                  </a:cubicBezTo>
                  <a:cubicBezTo>
                    <a:pt x="18811" y="167459"/>
                    <a:pt x="37622" y="186271"/>
                    <a:pt x="60196" y="186271"/>
                  </a:cubicBezTo>
                  <a:cubicBezTo>
                    <a:pt x="65839" y="186271"/>
                    <a:pt x="70557" y="181583"/>
                    <a:pt x="70557" y="175939"/>
                  </a:cubicBezTo>
                  <a:cubicBezTo>
                    <a:pt x="70557" y="169340"/>
                    <a:pt x="65839" y="164652"/>
                    <a:pt x="60196" y="164652"/>
                  </a:cubicBezTo>
                  <a:cubicBezTo>
                    <a:pt x="48909" y="164652"/>
                    <a:pt x="39503" y="155246"/>
                    <a:pt x="39503" y="143958"/>
                  </a:cubicBezTo>
                  <a:cubicBezTo>
                    <a:pt x="39503" y="131715"/>
                    <a:pt x="48909" y="122309"/>
                    <a:pt x="60196" y="122309"/>
                  </a:cubicBezTo>
                  <a:lnTo>
                    <a:pt x="81843" y="122309"/>
                  </a:lnTo>
                  <a:lnTo>
                    <a:pt x="81843" y="205113"/>
                  </a:lnTo>
                  <a:lnTo>
                    <a:pt x="50790" y="205113"/>
                  </a:lnTo>
                  <a:cubicBezTo>
                    <a:pt x="32934" y="205113"/>
                    <a:pt x="20692" y="219207"/>
                    <a:pt x="20692" y="235212"/>
                  </a:cubicBezTo>
                  <a:cubicBezTo>
                    <a:pt x="20692" y="249307"/>
                    <a:pt x="30098" y="261550"/>
                    <a:pt x="44221" y="266238"/>
                  </a:cubicBezTo>
                  <a:cubicBezTo>
                    <a:pt x="61151" y="270956"/>
                    <a:pt x="78081" y="281287"/>
                    <a:pt x="88412" y="295412"/>
                  </a:cubicBezTo>
                  <a:cubicBezTo>
                    <a:pt x="94086" y="303892"/>
                    <a:pt x="103491" y="308580"/>
                    <a:pt x="112897" y="308580"/>
                  </a:cubicBezTo>
                  <a:cubicBezTo>
                    <a:pt x="122302" y="308580"/>
                    <a:pt x="131708" y="303892"/>
                    <a:pt x="138277" y="296337"/>
                  </a:cubicBezTo>
                  <a:cubicBezTo>
                    <a:pt x="144876" y="286931"/>
                    <a:pt x="153326" y="280362"/>
                    <a:pt x="163687" y="273763"/>
                  </a:cubicBezTo>
                  <a:cubicBezTo>
                    <a:pt x="169330" y="270956"/>
                    <a:pt x="175899" y="268119"/>
                    <a:pt x="182498" y="267193"/>
                  </a:cubicBezTo>
                  <a:cubicBezTo>
                    <a:pt x="196621" y="263431"/>
                    <a:pt x="206027" y="252143"/>
                    <a:pt x="206027" y="238019"/>
                  </a:cubicBezTo>
                  <a:cubicBezTo>
                    <a:pt x="206027" y="220163"/>
                    <a:pt x="191903" y="206994"/>
                    <a:pt x="175899" y="206994"/>
                  </a:cubicBezTo>
                  <a:lnTo>
                    <a:pt x="144876" y="206994"/>
                  </a:lnTo>
                  <a:lnTo>
                    <a:pt x="144876" y="125146"/>
                  </a:lnTo>
                  <a:lnTo>
                    <a:pt x="166493" y="125146"/>
                  </a:lnTo>
                  <a:cubicBezTo>
                    <a:pt x="177780" y="125146"/>
                    <a:pt x="187216" y="134552"/>
                    <a:pt x="187216" y="145840"/>
                  </a:cubicBezTo>
                  <a:cubicBezTo>
                    <a:pt x="187216" y="158053"/>
                    <a:pt x="177780" y="167459"/>
                    <a:pt x="166493" y="167459"/>
                  </a:cubicBezTo>
                  <a:cubicBezTo>
                    <a:pt x="159924" y="167459"/>
                    <a:pt x="155207" y="172177"/>
                    <a:pt x="155207" y="177820"/>
                  </a:cubicBezTo>
                  <a:cubicBezTo>
                    <a:pt x="155207" y="183464"/>
                    <a:pt x="159924" y="188152"/>
                    <a:pt x="166493" y="188152"/>
                  </a:cubicBezTo>
                  <a:cubicBezTo>
                    <a:pt x="188141" y="188152"/>
                    <a:pt x="206952" y="169340"/>
                    <a:pt x="206952" y="146765"/>
                  </a:cubicBezTo>
                  <a:cubicBezTo>
                    <a:pt x="206952" y="142077"/>
                    <a:pt x="206027" y="139240"/>
                    <a:pt x="205071" y="135478"/>
                  </a:cubicBezTo>
                  <a:cubicBezTo>
                    <a:pt x="213551" y="127027"/>
                    <a:pt x="216358" y="117621"/>
                    <a:pt x="216358" y="106334"/>
                  </a:cubicBezTo>
                  <a:cubicBezTo>
                    <a:pt x="216358" y="101616"/>
                    <a:pt x="215432" y="97853"/>
                    <a:pt x="214477" y="94091"/>
                  </a:cubicBezTo>
                  <a:cubicBezTo>
                    <a:pt x="223882" y="84685"/>
                    <a:pt x="228600" y="74323"/>
                    <a:pt x="228600" y="63036"/>
                  </a:cubicBezTo>
                  <a:cubicBezTo>
                    <a:pt x="228600" y="40461"/>
                    <a:pt x="209789" y="21649"/>
                    <a:pt x="187216" y="21649"/>
                  </a:cubicBezTo>
                  <a:lnTo>
                    <a:pt x="143920" y="21649"/>
                  </a:lnTo>
                  <a:cubicBezTo>
                    <a:pt x="139232" y="9436"/>
                    <a:pt x="127946" y="0"/>
                    <a:pt x="11382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1326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C4AAN0VAACNMAAACxgAAAAAAAAmAAAACAAAAP//////////"/>
                </a:ext>
              </a:extLst>
            </p:cNvSpPr>
            <p:nvPr/>
          </p:nvSpPr>
          <p:spPr>
            <a:xfrm>
              <a:off x="7538720" y="3554095"/>
              <a:ext cx="353695" cy="354330"/>
            </a:xfrm>
            <a:custGeom>
              <a:avLst/>
              <a:gdLst/>
              <a:ahLst/>
              <a:cxnLst/>
              <a:rect l="0" t="0" r="353695" b="354330"/>
              <a:pathLst>
                <a:path w="353695" h="354330">
                  <a:moveTo>
                    <a:pt x="321690" y="20727"/>
                  </a:moveTo>
                  <a:cubicBezTo>
                    <a:pt x="328288" y="20727"/>
                    <a:pt x="332975" y="25452"/>
                    <a:pt x="332975" y="32062"/>
                  </a:cubicBezTo>
                  <a:lnTo>
                    <a:pt x="332975" y="322268"/>
                  </a:lnTo>
                  <a:cubicBezTo>
                    <a:pt x="332975" y="328878"/>
                    <a:pt x="328288" y="333573"/>
                    <a:pt x="321690" y="333573"/>
                  </a:cubicBezTo>
                  <a:lnTo>
                    <a:pt x="32004" y="333573"/>
                  </a:lnTo>
                  <a:cubicBezTo>
                    <a:pt x="25406" y="333573"/>
                    <a:pt x="20719" y="328878"/>
                    <a:pt x="20719" y="322268"/>
                  </a:cubicBezTo>
                  <a:lnTo>
                    <a:pt x="20719" y="32062"/>
                  </a:lnTo>
                  <a:cubicBezTo>
                    <a:pt x="20719" y="25452"/>
                    <a:pt x="25406" y="20727"/>
                    <a:pt x="32004" y="20727"/>
                  </a:cubicBezTo>
                  <a:close/>
                  <a:moveTo>
                    <a:pt x="32004" y="0"/>
                  </a:moveTo>
                  <a:cubicBezTo>
                    <a:pt x="14121" y="0"/>
                    <a:pt x="29" y="14147"/>
                    <a:pt x="29" y="32062"/>
                  </a:cubicBezTo>
                  <a:lnTo>
                    <a:pt x="29" y="322268"/>
                  </a:lnTo>
                  <a:cubicBezTo>
                    <a:pt x="29" y="340183"/>
                    <a:pt x="14121" y="354300"/>
                    <a:pt x="32004" y="354300"/>
                  </a:cubicBezTo>
                  <a:lnTo>
                    <a:pt x="322645" y="354300"/>
                  </a:lnTo>
                  <a:cubicBezTo>
                    <a:pt x="339573" y="354300"/>
                    <a:pt x="353695" y="340183"/>
                    <a:pt x="353695" y="322268"/>
                  </a:cubicBezTo>
                  <a:lnTo>
                    <a:pt x="353695" y="32062"/>
                  </a:lnTo>
                  <a:cubicBezTo>
                    <a:pt x="353695" y="14147"/>
                    <a:pt x="338618" y="0"/>
                    <a:pt x="32264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66" name="Google Shape;1326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igAAOYYAAAHKwAAEhsAABAAAAAmAAAACAAAAP//////////"/>
              </a:ext>
            </a:extLst>
          </p:cNvSpPr>
          <p:nvPr/>
        </p:nvSpPr>
        <p:spPr>
          <a:xfrm>
            <a:off x="6640830" y="4047490"/>
            <a:ext cx="353695" cy="353060"/>
          </a:xfrm>
          <a:custGeom>
            <a:avLst/>
            <a:gdLst/>
            <a:ahLst/>
            <a:cxnLst/>
            <a:rect l="0" t="0" r="353695" b="353060"/>
            <a:pathLst>
              <a:path w="353695" h="353060">
                <a:moveTo>
                  <a:pt x="174026" y="19782"/>
                </a:moveTo>
                <a:cubicBezTo>
                  <a:pt x="179668" y="19782"/>
                  <a:pt x="184385" y="24504"/>
                  <a:pt x="184385" y="30151"/>
                </a:cubicBezTo>
                <a:cubicBezTo>
                  <a:pt x="184385" y="36725"/>
                  <a:pt x="179668" y="41447"/>
                  <a:pt x="174026" y="41447"/>
                </a:cubicBezTo>
                <a:cubicBezTo>
                  <a:pt x="168383" y="41447"/>
                  <a:pt x="163696" y="36725"/>
                  <a:pt x="163696" y="30151"/>
                </a:cubicBezTo>
                <a:cubicBezTo>
                  <a:pt x="163696" y="24504"/>
                  <a:pt x="168383" y="19782"/>
                  <a:pt x="174026" y="19782"/>
                </a:cubicBezTo>
                <a:close/>
                <a:moveTo>
                  <a:pt x="96283" y="83611"/>
                </a:moveTo>
                <a:cubicBezTo>
                  <a:pt x="112434" y="83611"/>
                  <a:pt x="146619" y="110804"/>
                  <a:pt x="163696" y="124281"/>
                </a:cubicBezTo>
                <a:lnTo>
                  <a:pt x="163696" y="145945"/>
                </a:lnTo>
                <a:lnTo>
                  <a:pt x="141125" y="145945"/>
                </a:lnTo>
                <a:cubicBezTo>
                  <a:pt x="142051" y="142180"/>
                  <a:pt x="143006" y="138415"/>
                  <a:pt x="143006" y="135576"/>
                </a:cubicBezTo>
                <a:cubicBezTo>
                  <a:pt x="143006" y="129002"/>
                  <a:pt x="138289" y="124281"/>
                  <a:pt x="132646" y="124281"/>
                </a:cubicBezTo>
                <a:cubicBezTo>
                  <a:pt x="127004" y="124281"/>
                  <a:pt x="122316" y="129002"/>
                  <a:pt x="122316" y="135576"/>
                </a:cubicBezTo>
                <a:cubicBezTo>
                  <a:pt x="122316" y="141224"/>
                  <a:pt x="117599" y="145945"/>
                  <a:pt x="111957" y="145945"/>
                </a:cubicBezTo>
                <a:lnTo>
                  <a:pt x="102552" y="145945"/>
                </a:lnTo>
                <a:cubicBezTo>
                  <a:pt x="109120" y="136532"/>
                  <a:pt x="113838" y="127120"/>
                  <a:pt x="116674" y="117707"/>
                </a:cubicBezTo>
                <a:cubicBezTo>
                  <a:pt x="118555" y="112059"/>
                  <a:pt x="114763" y="105455"/>
                  <a:pt x="109120" y="104528"/>
                </a:cubicBezTo>
                <a:cubicBezTo>
                  <a:pt x="107986" y="104140"/>
                  <a:pt x="106822" y="103931"/>
                  <a:pt x="105717" y="103931"/>
                </a:cubicBezTo>
                <a:cubicBezTo>
                  <a:pt x="101358" y="103931"/>
                  <a:pt x="97477" y="106800"/>
                  <a:pt x="95954" y="112059"/>
                </a:cubicBezTo>
                <a:cubicBezTo>
                  <a:pt x="90312" y="130885"/>
                  <a:pt x="80907" y="141224"/>
                  <a:pt x="67741" y="145945"/>
                </a:cubicBezTo>
                <a:lnTo>
                  <a:pt x="44245" y="145945"/>
                </a:lnTo>
                <a:cubicBezTo>
                  <a:pt x="61173" y="131811"/>
                  <a:pt x="70577" y="116750"/>
                  <a:pt x="77145" y="103572"/>
                </a:cubicBezTo>
                <a:cubicBezTo>
                  <a:pt x="84669" y="91350"/>
                  <a:pt x="88431" y="84746"/>
                  <a:pt x="94073" y="83820"/>
                </a:cubicBezTo>
                <a:cubicBezTo>
                  <a:pt x="94760" y="83671"/>
                  <a:pt x="95506" y="83611"/>
                  <a:pt x="96283" y="83611"/>
                </a:cubicBezTo>
                <a:close/>
                <a:moveTo>
                  <a:pt x="251500" y="82774"/>
                </a:moveTo>
                <a:cubicBezTo>
                  <a:pt x="252037" y="82774"/>
                  <a:pt x="252545" y="82804"/>
                  <a:pt x="253052" y="82864"/>
                </a:cubicBezTo>
                <a:cubicBezTo>
                  <a:pt x="258695" y="84746"/>
                  <a:pt x="262457" y="91350"/>
                  <a:pt x="269025" y="103572"/>
                </a:cubicBezTo>
                <a:cubicBezTo>
                  <a:pt x="276549" y="115824"/>
                  <a:pt x="285953" y="131811"/>
                  <a:pt x="301000" y="145945"/>
                </a:cubicBezTo>
                <a:lnTo>
                  <a:pt x="278429" y="145945"/>
                </a:lnTo>
                <a:cubicBezTo>
                  <a:pt x="265263" y="141224"/>
                  <a:pt x="255859" y="129928"/>
                  <a:pt x="250216" y="112059"/>
                </a:cubicBezTo>
                <a:cubicBezTo>
                  <a:pt x="248634" y="106501"/>
                  <a:pt x="243738" y="104289"/>
                  <a:pt x="239409" y="104289"/>
                </a:cubicBezTo>
                <a:cubicBezTo>
                  <a:pt x="238603" y="104289"/>
                  <a:pt x="237796" y="104379"/>
                  <a:pt x="237050" y="104528"/>
                </a:cubicBezTo>
                <a:cubicBezTo>
                  <a:pt x="232363" y="105455"/>
                  <a:pt x="229527" y="112985"/>
                  <a:pt x="230482" y="117707"/>
                </a:cubicBezTo>
                <a:cubicBezTo>
                  <a:pt x="232363" y="125237"/>
                  <a:pt x="237050" y="136532"/>
                  <a:pt x="244574" y="145945"/>
                </a:cubicBezTo>
                <a:lnTo>
                  <a:pt x="235169" y="145945"/>
                </a:lnTo>
                <a:cubicBezTo>
                  <a:pt x="229527" y="145945"/>
                  <a:pt x="224839" y="141224"/>
                  <a:pt x="224839" y="135576"/>
                </a:cubicBezTo>
                <a:cubicBezTo>
                  <a:pt x="224839" y="129002"/>
                  <a:pt x="220122" y="124281"/>
                  <a:pt x="213554" y="124281"/>
                </a:cubicBezTo>
                <a:cubicBezTo>
                  <a:pt x="207882" y="124281"/>
                  <a:pt x="203194" y="129002"/>
                  <a:pt x="203194" y="135576"/>
                </a:cubicBezTo>
                <a:cubicBezTo>
                  <a:pt x="203194" y="138415"/>
                  <a:pt x="204120" y="142180"/>
                  <a:pt x="206001" y="145945"/>
                </a:cubicBezTo>
                <a:lnTo>
                  <a:pt x="183430" y="145945"/>
                </a:lnTo>
                <a:lnTo>
                  <a:pt x="183430" y="124281"/>
                </a:lnTo>
                <a:cubicBezTo>
                  <a:pt x="198925" y="110595"/>
                  <a:pt x="234751" y="82774"/>
                  <a:pt x="251500" y="82774"/>
                </a:cubicBezTo>
                <a:close/>
                <a:moveTo>
                  <a:pt x="215435" y="165698"/>
                </a:moveTo>
                <a:cubicBezTo>
                  <a:pt x="221078" y="165698"/>
                  <a:pt x="225765" y="170419"/>
                  <a:pt x="225765" y="176067"/>
                </a:cubicBezTo>
                <a:cubicBezTo>
                  <a:pt x="225765" y="182671"/>
                  <a:pt x="221078" y="187362"/>
                  <a:pt x="215435" y="187362"/>
                </a:cubicBezTo>
                <a:lnTo>
                  <a:pt x="184385" y="187362"/>
                </a:lnTo>
                <a:lnTo>
                  <a:pt x="184385" y="165698"/>
                </a:lnTo>
                <a:close/>
                <a:moveTo>
                  <a:pt x="163696" y="208071"/>
                </a:moveTo>
                <a:lnTo>
                  <a:pt x="163696" y="229736"/>
                </a:lnTo>
                <a:lnTo>
                  <a:pt x="132646" y="229736"/>
                </a:lnTo>
                <a:cubicBezTo>
                  <a:pt x="127004" y="229736"/>
                  <a:pt x="122316" y="225014"/>
                  <a:pt x="122316" y="218440"/>
                </a:cubicBezTo>
                <a:cubicBezTo>
                  <a:pt x="122316" y="212792"/>
                  <a:pt x="127004" y="208071"/>
                  <a:pt x="132646" y="208071"/>
                </a:cubicBezTo>
                <a:close/>
                <a:moveTo>
                  <a:pt x="193790" y="249488"/>
                </a:moveTo>
                <a:cubicBezTo>
                  <a:pt x="199432" y="249488"/>
                  <a:pt x="204120" y="254209"/>
                  <a:pt x="204120" y="259857"/>
                </a:cubicBezTo>
                <a:cubicBezTo>
                  <a:pt x="204120" y="265505"/>
                  <a:pt x="199432" y="270196"/>
                  <a:pt x="193790" y="270196"/>
                </a:cubicBezTo>
                <a:lnTo>
                  <a:pt x="183430" y="270196"/>
                </a:lnTo>
                <a:lnTo>
                  <a:pt x="183430" y="249488"/>
                </a:lnTo>
                <a:close/>
                <a:moveTo>
                  <a:pt x="163696" y="290935"/>
                </a:moveTo>
                <a:lnTo>
                  <a:pt x="163696" y="311643"/>
                </a:lnTo>
                <a:lnTo>
                  <a:pt x="152410" y="311643"/>
                </a:lnTo>
                <a:cubicBezTo>
                  <a:pt x="146768" y="311643"/>
                  <a:pt x="142051" y="306922"/>
                  <a:pt x="142051" y="301274"/>
                </a:cubicBezTo>
                <a:cubicBezTo>
                  <a:pt x="142051" y="295626"/>
                  <a:pt x="146768" y="290935"/>
                  <a:pt x="152410" y="290935"/>
                </a:cubicBezTo>
                <a:close/>
                <a:moveTo>
                  <a:pt x="174981" y="30"/>
                </a:moveTo>
                <a:cubicBezTo>
                  <a:pt x="158979" y="30"/>
                  <a:pt x="144887" y="14134"/>
                  <a:pt x="144887" y="30151"/>
                </a:cubicBezTo>
                <a:cubicBezTo>
                  <a:pt x="144887" y="43329"/>
                  <a:pt x="153336" y="54625"/>
                  <a:pt x="165577" y="59316"/>
                </a:cubicBezTo>
                <a:lnTo>
                  <a:pt x="165577" y="98881"/>
                </a:lnTo>
                <a:cubicBezTo>
                  <a:pt x="133602" y="72913"/>
                  <a:pt x="112733" y="62872"/>
                  <a:pt x="97148" y="62872"/>
                </a:cubicBezTo>
                <a:cubicBezTo>
                  <a:pt x="95775" y="62872"/>
                  <a:pt x="94432" y="62932"/>
                  <a:pt x="93148" y="63082"/>
                </a:cubicBezTo>
                <a:cubicBezTo>
                  <a:pt x="78101" y="65920"/>
                  <a:pt x="69622" y="80025"/>
                  <a:pt x="62098" y="94159"/>
                </a:cubicBezTo>
                <a:cubicBezTo>
                  <a:pt x="51768" y="112059"/>
                  <a:pt x="40483" y="133694"/>
                  <a:pt x="7553" y="146872"/>
                </a:cubicBezTo>
                <a:cubicBezTo>
                  <a:pt x="2836" y="148754"/>
                  <a:pt x="29" y="154402"/>
                  <a:pt x="955" y="159124"/>
                </a:cubicBezTo>
                <a:cubicBezTo>
                  <a:pt x="2836" y="163815"/>
                  <a:pt x="5672" y="166654"/>
                  <a:pt x="12240" y="166654"/>
                </a:cubicBezTo>
                <a:lnTo>
                  <a:pt x="167458" y="166654"/>
                </a:lnTo>
                <a:lnTo>
                  <a:pt x="167458" y="188319"/>
                </a:lnTo>
                <a:lnTo>
                  <a:pt x="136408" y="188319"/>
                </a:lnTo>
                <a:cubicBezTo>
                  <a:pt x="118555" y="188319"/>
                  <a:pt x="106314" y="202423"/>
                  <a:pt x="106314" y="218440"/>
                </a:cubicBezTo>
                <a:cubicBezTo>
                  <a:pt x="106314" y="236310"/>
                  <a:pt x="120436" y="249488"/>
                  <a:pt x="136408" y="249488"/>
                </a:cubicBezTo>
                <a:lnTo>
                  <a:pt x="167458" y="249488"/>
                </a:lnTo>
                <a:lnTo>
                  <a:pt x="167458" y="270196"/>
                </a:lnTo>
                <a:lnTo>
                  <a:pt x="156172" y="270196"/>
                </a:lnTo>
                <a:cubicBezTo>
                  <a:pt x="139244" y="270196"/>
                  <a:pt x="126078" y="284331"/>
                  <a:pt x="126078" y="301274"/>
                </a:cubicBezTo>
                <a:cubicBezTo>
                  <a:pt x="126078" y="319173"/>
                  <a:pt x="140170" y="331395"/>
                  <a:pt x="156172" y="331395"/>
                </a:cubicBezTo>
                <a:lnTo>
                  <a:pt x="167458" y="331395"/>
                </a:lnTo>
                <a:lnTo>
                  <a:pt x="167458" y="342691"/>
                </a:lnTo>
                <a:cubicBezTo>
                  <a:pt x="167458" y="348339"/>
                  <a:pt x="172145" y="353060"/>
                  <a:pt x="177787" y="353060"/>
                </a:cubicBezTo>
                <a:cubicBezTo>
                  <a:pt x="183430" y="353060"/>
                  <a:pt x="188147" y="348339"/>
                  <a:pt x="188147" y="342691"/>
                </a:cubicBezTo>
                <a:lnTo>
                  <a:pt x="188147" y="331395"/>
                </a:lnTo>
                <a:lnTo>
                  <a:pt x="198477" y="331395"/>
                </a:lnTo>
                <a:cubicBezTo>
                  <a:pt x="205075" y="331395"/>
                  <a:pt x="209792" y="326704"/>
                  <a:pt x="209792" y="321056"/>
                </a:cubicBezTo>
                <a:cubicBezTo>
                  <a:pt x="209792" y="315408"/>
                  <a:pt x="205075" y="310687"/>
                  <a:pt x="198477" y="310687"/>
                </a:cubicBezTo>
                <a:lnTo>
                  <a:pt x="188147" y="310687"/>
                </a:lnTo>
                <a:lnTo>
                  <a:pt x="188147" y="289052"/>
                </a:lnTo>
                <a:lnTo>
                  <a:pt x="198477" y="289052"/>
                </a:lnTo>
                <a:cubicBezTo>
                  <a:pt x="216360" y="289052"/>
                  <a:pt x="229527" y="274918"/>
                  <a:pt x="229527" y="258901"/>
                </a:cubicBezTo>
                <a:cubicBezTo>
                  <a:pt x="229527" y="241031"/>
                  <a:pt x="215435" y="227853"/>
                  <a:pt x="198477" y="227853"/>
                </a:cubicBezTo>
                <a:lnTo>
                  <a:pt x="188147" y="227853"/>
                </a:lnTo>
                <a:lnTo>
                  <a:pt x="188147" y="207144"/>
                </a:lnTo>
                <a:lnTo>
                  <a:pt x="219197" y="207144"/>
                </a:lnTo>
                <a:cubicBezTo>
                  <a:pt x="236125" y="207144"/>
                  <a:pt x="249291" y="193010"/>
                  <a:pt x="249291" y="176067"/>
                </a:cubicBezTo>
                <a:cubicBezTo>
                  <a:pt x="249291" y="172302"/>
                  <a:pt x="248335" y="169463"/>
                  <a:pt x="247410" y="165698"/>
                </a:cubicBezTo>
                <a:lnTo>
                  <a:pt x="342409" y="165698"/>
                </a:lnTo>
                <a:cubicBezTo>
                  <a:pt x="347096" y="165698"/>
                  <a:pt x="351814" y="161932"/>
                  <a:pt x="352739" y="157241"/>
                </a:cubicBezTo>
                <a:cubicBezTo>
                  <a:pt x="353695" y="152520"/>
                  <a:pt x="348052" y="147828"/>
                  <a:pt x="343335" y="146872"/>
                </a:cubicBezTo>
                <a:cubicBezTo>
                  <a:pt x="310434" y="133694"/>
                  <a:pt x="298194" y="112059"/>
                  <a:pt x="287834" y="94159"/>
                </a:cubicBezTo>
                <a:cubicBezTo>
                  <a:pt x="280310" y="80025"/>
                  <a:pt x="272787" y="66847"/>
                  <a:pt x="257740" y="63082"/>
                </a:cubicBezTo>
                <a:cubicBezTo>
                  <a:pt x="255650" y="62633"/>
                  <a:pt x="253500" y="62394"/>
                  <a:pt x="251291" y="62394"/>
                </a:cubicBezTo>
                <a:cubicBezTo>
                  <a:pt x="235647" y="62394"/>
                  <a:pt x="216510" y="74138"/>
                  <a:pt x="184385" y="98881"/>
                </a:cubicBezTo>
                <a:lnTo>
                  <a:pt x="184385" y="59316"/>
                </a:lnTo>
                <a:cubicBezTo>
                  <a:pt x="196596" y="54625"/>
                  <a:pt x="206001" y="44256"/>
                  <a:pt x="206001" y="30151"/>
                </a:cubicBezTo>
                <a:cubicBezTo>
                  <a:pt x="206001" y="12252"/>
                  <a:pt x="191909" y="30"/>
                  <a:pt x="17498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1326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0AAGcQAAD2HwAAkhIAABAAAAAmAAAACAAAAP//////////"/>
              </a:ext>
            </a:extLst>
          </p:cNvSpPr>
          <p:nvPr/>
        </p:nvSpPr>
        <p:spPr>
          <a:xfrm>
            <a:off x="4873625" y="2666365"/>
            <a:ext cx="321945" cy="352425"/>
          </a:xfrm>
          <a:custGeom>
            <a:avLst/>
            <a:gdLst/>
            <a:ahLst/>
            <a:cxnLst/>
            <a:rect l="0" t="0" r="321945" b="352425"/>
            <a:pathLst>
              <a:path w="321945" h="352425">
                <a:moveTo>
                  <a:pt x="160972" y="19798"/>
                </a:moveTo>
                <a:cubicBezTo>
                  <a:pt x="183558" y="19798"/>
                  <a:pt x="202380" y="40524"/>
                  <a:pt x="202380" y="62206"/>
                </a:cubicBezTo>
                <a:cubicBezTo>
                  <a:pt x="202380" y="65975"/>
                  <a:pt x="200498" y="69743"/>
                  <a:pt x="199572" y="74438"/>
                </a:cubicBezTo>
                <a:cubicBezTo>
                  <a:pt x="189205" y="65975"/>
                  <a:pt x="175103" y="60322"/>
                  <a:pt x="160972" y="60322"/>
                </a:cubicBezTo>
                <a:cubicBezTo>
                  <a:pt x="146841" y="60322"/>
                  <a:pt x="132739" y="65017"/>
                  <a:pt x="122372" y="74438"/>
                </a:cubicBezTo>
                <a:cubicBezTo>
                  <a:pt x="120490" y="69743"/>
                  <a:pt x="119564" y="65975"/>
                  <a:pt x="119564" y="62206"/>
                </a:cubicBezTo>
                <a:cubicBezTo>
                  <a:pt x="119564" y="40524"/>
                  <a:pt x="138386" y="19798"/>
                  <a:pt x="160972" y="19798"/>
                </a:cubicBezTo>
                <a:close/>
                <a:moveTo>
                  <a:pt x="160972" y="81048"/>
                </a:moveTo>
                <a:cubicBezTo>
                  <a:pt x="172265" y="81048"/>
                  <a:pt x="183558" y="85743"/>
                  <a:pt x="190161" y="94237"/>
                </a:cubicBezTo>
                <a:cubicBezTo>
                  <a:pt x="184514" y="107426"/>
                  <a:pt x="174147" y="122499"/>
                  <a:pt x="161898" y="139456"/>
                </a:cubicBezTo>
                <a:cubicBezTo>
                  <a:pt x="158134" y="134761"/>
                  <a:pt x="156252" y="130992"/>
                  <a:pt x="152487" y="127194"/>
                </a:cubicBezTo>
                <a:cubicBezTo>
                  <a:pt x="144958" y="114005"/>
                  <a:pt x="137430" y="103657"/>
                  <a:pt x="131783" y="94237"/>
                </a:cubicBezTo>
                <a:cubicBezTo>
                  <a:pt x="139312" y="85743"/>
                  <a:pt x="150605" y="81048"/>
                  <a:pt x="160972" y="81048"/>
                </a:cubicBezTo>
                <a:close/>
                <a:moveTo>
                  <a:pt x="221202" y="47133"/>
                </a:moveTo>
                <a:cubicBezTo>
                  <a:pt x="236260" y="61249"/>
                  <a:pt x="244745" y="82932"/>
                  <a:pt x="244745" y="104585"/>
                </a:cubicBezTo>
                <a:cubicBezTo>
                  <a:pt x="244745" y="126267"/>
                  <a:pt x="230613" y="156414"/>
                  <a:pt x="203336" y="194096"/>
                </a:cubicBezTo>
                <a:cubicBezTo>
                  <a:pt x="192969" y="181864"/>
                  <a:pt x="183558" y="168675"/>
                  <a:pt x="174147" y="156414"/>
                </a:cubicBezTo>
                <a:cubicBezTo>
                  <a:pt x="180750" y="146993"/>
                  <a:pt x="192043" y="132877"/>
                  <a:pt x="201454" y="117774"/>
                </a:cubicBezTo>
                <a:cubicBezTo>
                  <a:pt x="215556" y="94237"/>
                  <a:pt x="223084" y="76322"/>
                  <a:pt x="223084" y="64090"/>
                </a:cubicBezTo>
                <a:cubicBezTo>
                  <a:pt x="223084" y="57481"/>
                  <a:pt x="222158" y="51828"/>
                  <a:pt x="221202" y="47133"/>
                </a:cubicBezTo>
                <a:close/>
                <a:moveTo>
                  <a:pt x="118608" y="227084"/>
                </a:moveTo>
                <a:cubicBezTo>
                  <a:pt x="119564" y="228968"/>
                  <a:pt x="120490" y="229925"/>
                  <a:pt x="120490" y="230852"/>
                </a:cubicBezTo>
                <a:lnTo>
                  <a:pt x="147797" y="264767"/>
                </a:lnTo>
                <a:lnTo>
                  <a:pt x="94139" y="333553"/>
                </a:lnTo>
                <a:lnTo>
                  <a:pt x="33909" y="333553"/>
                </a:lnTo>
                <a:cubicBezTo>
                  <a:pt x="68715" y="288334"/>
                  <a:pt x="96021" y="255346"/>
                  <a:pt x="115799" y="230852"/>
                </a:cubicBezTo>
                <a:lnTo>
                  <a:pt x="118608" y="227084"/>
                </a:lnTo>
                <a:close/>
                <a:moveTo>
                  <a:pt x="102624" y="47133"/>
                </a:moveTo>
                <a:cubicBezTo>
                  <a:pt x="100742" y="52785"/>
                  <a:pt x="99786" y="57481"/>
                  <a:pt x="99786" y="64090"/>
                </a:cubicBezTo>
                <a:cubicBezTo>
                  <a:pt x="99786" y="81048"/>
                  <a:pt x="110153" y="103657"/>
                  <a:pt x="136503" y="139456"/>
                </a:cubicBezTo>
                <a:cubicBezTo>
                  <a:pt x="141194" y="146066"/>
                  <a:pt x="154369" y="163950"/>
                  <a:pt x="155325" y="163950"/>
                </a:cubicBezTo>
                <a:cubicBezTo>
                  <a:pt x="176030" y="191285"/>
                  <a:pt x="202380" y="224243"/>
                  <a:pt x="232495" y="261956"/>
                </a:cubicBezTo>
                <a:cubicBezTo>
                  <a:pt x="250391" y="282681"/>
                  <a:pt x="269213" y="306218"/>
                  <a:pt x="288991" y="332626"/>
                </a:cubicBezTo>
                <a:lnTo>
                  <a:pt x="228731" y="332626"/>
                </a:lnTo>
                <a:lnTo>
                  <a:pt x="228731" y="333553"/>
                </a:lnTo>
                <a:lnTo>
                  <a:pt x="169457" y="258187"/>
                </a:lnTo>
                <a:lnTo>
                  <a:pt x="137430" y="217663"/>
                </a:lnTo>
                <a:cubicBezTo>
                  <a:pt x="133665" y="212938"/>
                  <a:pt x="130857" y="210127"/>
                  <a:pt x="127092" y="205401"/>
                </a:cubicBezTo>
                <a:lnTo>
                  <a:pt x="127092" y="203517"/>
                </a:lnTo>
                <a:cubicBezTo>
                  <a:pt x="96021" y="163023"/>
                  <a:pt x="79082" y="127194"/>
                  <a:pt x="79082" y="104585"/>
                </a:cubicBezTo>
                <a:cubicBezTo>
                  <a:pt x="79082" y="82932"/>
                  <a:pt x="86610" y="61249"/>
                  <a:pt x="102624" y="47133"/>
                </a:cubicBezTo>
                <a:close/>
                <a:moveTo>
                  <a:pt x="160972" y="0"/>
                </a:moveTo>
                <a:cubicBezTo>
                  <a:pt x="133665" y="0"/>
                  <a:pt x="107315" y="10377"/>
                  <a:pt x="88493" y="30176"/>
                </a:cubicBezTo>
                <a:cubicBezTo>
                  <a:pt x="67788" y="50901"/>
                  <a:pt x="57421" y="76322"/>
                  <a:pt x="57421" y="104585"/>
                </a:cubicBezTo>
                <a:cubicBezTo>
                  <a:pt x="57421" y="136645"/>
                  <a:pt x="80964" y="176212"/>
                  <a:pt x="104506" y="209170"/>
                </a:cubicBezTo>
                <a:lnTo>
                  <a:pt x="98860" y="216706"/>
                </a:lnTo>
                <a:cubicBezTo>
                  <a:pt x="76273" y="244998"/>
                  <a:pt x="46128" y="282681"/>
                  <a:pt x="3794" y="335437"/>
                </a:cubicBezTo>
                <a:cubicBezTo>
                  <a:pt x="956" y="339206"/>
                  <a:pt x="29" y="342974"/>
                  <a:pt x="1912" y="345815"/>
                </a:cubicBezTo>
                <a:cubicBezTo>
                  <a:pt x="3794" y="349583"/>
                  <a:pt x="8484" y="352395"/>
                  <a:pt x="11323" y="352395"/>
                </a:cubicBezTo>
                <a:lnTo>
                  <a:pt x="97904" y="352395"/>
                </a:lnTo>
                <a:cubicBezTo>
                  <a:pt x="100742" y="352395"/>
                  <a:pt x="103550" y="350510"/>
                  <a:pt x="105432" y="348626"/>
                </a:cubicBezTo>
                <a:lnTo>
                  <a:pt x="160972" y="279840"/>
                </a:lnTo>
                <a:lnTo>
                  <a:pt x="216512" y="348626"/>
                </a:lnTo>
                <a:cubicBezTo>
                  <a:pt x="218394" y="350510"/>
                  <a:pt x="221202" y="352395"/>
                  <a:pt x="224967" y="352395"/>
                </a:cubicBezTo>
                <a:lnTo>
                  <a:pt x="310621" y="352395"/>
                </a:lnTo>
                <a:cubicBezTo>
                  <a:pt x="314386" y="352395"/>
                  <a:pt x="317224" y="349583"/>
                  <a:pt x="320032" y="345815"/>
                </a:cubicBezTo>
                <a:cubicBezTo>
                  <a:pt x="321915" y="343931"/>
                  <a:pt x="321915" y="340163"/>
                  <a:pt x="318150" y="337321"/>
                </a:cubicBezTo>
                <a:cubicBezTo>
                  <a:pt x="292756" y="305291"/>
                  <a:pt x="269213" y="276072"/>
                  <a:pt x="247553" y="249694"/>
                </a:cubicBezTo>
                <a:cubicBezTo>
                  <a:pt x="237216" y="235578"/>
                  <a:pt x="226849" y="222359"/>
                  <a:pt x="216512" y="211054"/>
                </a:cubicBezTo>
                <a:cubicBezTo>
                  <a:pt x="239098" y="179023"/>
                  <a:pt x="264523" y="137572"/>
                  <a:pt x="264523" y="104585"/>
                </a:cubicBezTo>
                <a:cubicBezTo>
                  <a:pt x="264523" y="76322"/>
                  <a:pt x="254156" y="50901"/>
                  <a:pt x="233451" y="30176"/>
                </a:cubicBezTo>
                <a:cubicBezTo>
                  <a:pt x="213673" y="10377"/>
                  <a:pt x="188279" y="0"/>
                  <a:pt x="1609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68" name="Google Shape;13264;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8dAAA3EwAAESAAAEMVAAAQAAAAJgAAAAgAAAD/////AAAAAA=="/>
              </a:ext>
            </a:extLst>
          </p:cNvGrpSpPr>
          <p:nvPr/>
        </p:nvGrpSpPr>
        <p:grpSpPr>
          <a:xfrm>
            <a:off x="4855845" y="3123565"/>
            <a:ext cx="356870" cy="332740"/>
            <a:chOff x="4855845" y="3123565"/>
            <a:chExt cx="356870" cy="332740"/>
          </a:xfrm>
        </p:grpSpPr>
        <p:sp>
          <p:nvSpPr>
            <p:cNvPr id="270" name="Google Shape;1326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x0AADcTAAARIAAAQxUAAAAAAAAmAAAACAAAAP//////////"/>
                </a:ext>
              </a:extLst>
            </p:cNvSpPr>
            <p:nvPr/>
          </p:nvSpPr>
          <p:spPr>
            <a:xfrm>
              <a:off x="4855845" y="3123565"/>
              <a:ext cx="356870" cy="332740"/>
            </a:xfrm>
            <a:custGeom>
              <a:avLst/>
              <a:gdLst/>
              <a:ahLst/>
              <a:cxnLst/>
              <a:rect l="0" t="0" r="356870" b="332740"/>
              <a:pathLst>
                <a:path w="356870" h="332740">
                  <a:moveTo>
                    <a:pt x="210906" y="36768"/>
                  </a:moveTo>
                  <a:lnTo>
                    <a:pt x="238222" y="64084"/>
                  </a:lnTo>
                  <a:lnTo>
                    <a:pt x="210906" y="64084"/>
                  </a:lnTo>
                  <a:lnTo>
                    <a:pt x="210906" y="36768"/>
                  </a:lnTo>
                  <a:close/>
                  <a:moveTo>
                    <a:pt x="189269" y="22617"/>
                  </a:moveTo>
                  <a:lnTo>
                    <a:pt x="189269" y="74464"/>
                  </a:lnTo>
                  <a:cubicBezTo>
                    <a:pt x="189269" y="80118"/>
                    <a:pt x="193961" y="84845"/>
                    <a:pt x="199609" y="84845"/>
                  </a:cubicBezTo>
                  <a:lnTo>
                    <a:pt x="251402" y="84845"/>
                  </a:lnTo>
                  <a:lnTo>
                    <a:pt x="251402" y="147971"/>
                  </a:lnTo>
                  <a:lnTo>
                    <a:pt x="226925" y="147971"/>
                  </a:lnTo>
                  <a:lnTo>
                    <a:pt x="215628" y="122541"/>
                  </a:lnTo>
                  <a:cubicBezTo>
                    <a:pt x="209980" y="112160"/>
                    <a:pt x="198683" y="105578"/>
                    <a:pt x="187386" y="105578"/>
                  </a:cubicBezTo>
                  <a:lnTo>
                    <a:pt x="96980" y="105578"/>
                  </a:lnTo>
                  <a:cubicBezTo>
                    <a:pt x="93215" y="105578"/>
                    <a:pt x="89449" y="106506"/>
                    <a:pt x="85683" y="107463"/>
                  </a:cubicBezTo>
                  <a:lnTo>
                    <a:pt x="85683" y="22617"/>
                  </a:lnTo>
                  <a:close/>
                  <a:moveTo>
                    <a:pt x="325788" y="209241"/>
                  </a:moveTo>
                  <a:cubicBezTo>
                    <a:pt x="329554" y="209241"/>
                    <a:pt x="331437" y="210199"/>
                    <a:pt x="334246" y="212084"/>
                  </a:cubicBezTo>
                  <a:cubicBezTo>
                    <a:pt x="336129" y="214896"/>
                    <a:pt x="336129" y="216781"/>
                    <a:pt x="336129" y="220550"/>
                  </a:cubicBezTo>
                  <a:lnTo>
                    <a:pt x="328598" y="272397"/>
                  </a:lnTo>
                  <a:lnTo>
                    <a:pt x="311652" y="209241"/>
                  </a:lnTo>
                  <a:close/>
                  <a:moveTo>
                    <a:pt x="187386" y="125353"/>
                  </a:moveTo>
                  <a:cubicBezTo>
                    <a:pt x="190195" y="125353"/>
                    <a:pt x="193961" y="127238"/>
                    <a:pt x="196800" y="131008"/>
                  </a:cubicBezTo>
                  <a:lnTo>
                    <a:pt x="211863" y="160237"/>
                  </a:lnTo>
                  <a:cubicBezTo>
                    <a:pt x="212789" y="164007"/>
                    <a:pt x="217511" y="166849"/>
                    <a:pt x="221277" y="166849"/>
                  </a:cubicBezTo>
                  <a:lnTo>
                    <a:pt x="272113" y="166849"/>
                  </a:lnTo>
                  <a:cubicBezTo>
                    <a:pt x="276805" y="166849"/>
                    <a:pt x="281527" y="169661"/>
                    <a:pt x="282483" y="174388"/>
                  </a:cubicBezTo>
                  <a:lnTo>
                    <a:pt x="316374" y="311050"/>
                  </a:lnTo>
                  <a:lnTo>
                    <a:pt x="65899" y="311050"/>
                  </a:lnTo>
                  <a:lnTo>
                    <a:pt x="65899" y="312935"/>
                  </a:lnTo>
                  <a:cubicBezTo>
                    <a:pt x="61207" y="312935"/>
                    <a:pt x="56485" y="309165"/>
                    <a:pt x="55558" y="304438"/>
                  </a:cubicBezTo>
                  <a:lnTo>
                    <a:pt x="23550" y="179085"/>
                  </a:lnTo>
                  <a:cubicBezTo>
                    <a:pt x="22594" y="176273"/>
                    <a:pt x="23550" y="173430"/>
                    <a:pt x="25433" y="171546"/>
                  </a:cubicBezTo>
                  <a:cubicBezTo>
                    <a:pt x="28242" y="168733"/>
                    <a:pt x="30125" y="167776"/>
                    <a:pt x="33891" y="167776"/>
                  </a:cubicBezTo>
                  <a:lnTo>
                    <a:pt x="75313" y="167776"/>
                  </a:lnTo>
                  <a:cubicBezTo>
                    <a:pt x="80961" y="167776"/>
                    <a:pt x="85683" y="163079"/>
                    <a:pt x="85683" y="157425"/>
                  </a:cubicBezTo>
                  <a:lnTo>
                    <a:pt x="85683" y="135735"/>
                  </a:lnTo>
                  <a:cubicBezTo>
                    <a:pt x="85683" y="130080"/>
                    <a:pt x="90405" y="125353"/>
                    <a:pt x="96054" y="125353"/>
                  </a:cubicBezTo>
                  <a:close/>
                  <a:moveTo>
                    <a:pt x="74387" y="0"/>
                  </a:moveTo>
                  <a:cubicBezTo>
                    <a:pt x="67782" y="0"/>
                    <a:pt x="63090" y="4727"/>
                    <a:pt x="63090" y="11309"/>
                  </a:cubicBezTo>
                  <a:lnTo>
                    <a:pt x="63090" y="135735"/>
                  </a:lnTo>
                  <a:lnTo>
                    <a:pt x="63090" y="146086"/>
                  </a:lnTo>
                  <a:lnTo>
                    <a:pt x="32964" y="146086"/>
                  </a:lnTo>
                  <a:cubicBezTo>
                    <a:pt x="23550" y="146086"/>
                    <a:pt x="14136" y="150813"/>
                    <a:pt x="8488" y="158352"/>
                  </a:cubicBezTo>
                  <a:cubicBezTo>
                    <a:pt x="1883" y="164964"/>
                    <a:pt x="0" y="174388"/>
                    <a:pt x="1883" y="183812"/>
                  </a:cubicBezTo>
                  <a:lnTo>
                    <a:pt x="33891" y="309165"/>
                  </a:lnTo>
                  <a:cubicBezTo>
                    <a:pt x="37656" y="323286"/>
                    <a:pt x="50836" y="332710"/>
                    <a:pt x="64972" y="332710"/>
                  </a:cubicBezTo>
                  <a:lnTo>
                    <a:pt x="328598" y="332710"/>
                  </a:lnTo>
                  <a:cubicBezTo>
                    <a:pt x="333320" y="332710"/>
                    <a:pt x="338012" y="328941"/>
                    <a:pt x="338968" y="324243"/>
                  </a:cubicBezTo>
                  <a:lnTo>
                    <a:pt x="354957" y="223392"/>
                  </a:lnTo>
                  <a:cubicBezTo>
                    <a:pt x="356840" y="213968"/>
                    <a:pt x="354031" y="205472"/>
                    <a:pt x="348382" y="197933"/>
                  </a:cubicBezTo>
                  <a:cubicBezTo>
                    <a:pt x="343660" y="192278"/>
                    <a:pt x="335203" y="188509"/>
                    <a:pt x="325788" y="188509"/>
                  </a:cubicBezTo>
                  <a:lnTo>
                    <a:pt x="306004" y="188509"/>
                  </a:lnTo>
                  <a:lnTo>
                    <a:pt x="301312" y="171546"/>
                  </a:lnTo>
                  <a:cubicBezTo>
                    <a:pt x="297546" y="157425"/>
                    <a:pt x="286249" y="147971"/>
                    <a:pt x="272113" y="146086"/>
                  </a:cubicBezTo>
                  <a:lnTo>
                    <a:pt x="272113" y="73537"/>
                  </a:lnTo>
                  <a:cubicBezTo>
                    <a:pt x="272113" y="70695"/>
                    <a:pt x="270230" y="67882"/>
                    <a:pt x="268347" y="65998"/>
                  </a:cubicBezTo>
                  <a:lnTo>
                    <a:pt x="206214" y="3865"/>
                  </a:lnTo>
                  <a:cubicBezTo>
                    <a:pt x="203375" y="1885"/>
                    <a:pt x="201492" y="0"/>
                    <a:pt x="19868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1326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4AAF8UAABMHwAABhUAAAAAAAAmAAAACAAAAP//////////"/>
                </a:ext>
              </a:extLst>
            </p:cNvSpPr>
            <p:nvPr/>
          </p:nvSpPr>
          <p:spPr>
            <a:xfrm>
              <a:off x="4963160" y="3311525"/>
              <a:ext cx="124460" cy="106045"/>
            </a:xfrm>
            <a:custGeom>
              <a:avLst/>
              <a:gdLst/>
              <a:ahLst/>
              <a:cxnLst/>
              <a:rect l="0" t="0" r="124460" b="106045"/>
              <a:pathLst>
                <a:path w="124460" h="106045">
                  <a:moveTo>
                    <a:pt x="52417" y="29"/>
                  </a:moveTo>
                  <a:cubicBezTo>
                    <a:pt x="51340" y="29"/>
                    <a:pt x="50203" y="179"/>
                    <a:pt x="49036" y="508"/>
                  </a:cubicBezTo>
                  <a:cubicBezTo>
                    <a:pt x="43381" y="2392"/>
                    <a:pt x="39612" y="8044"/>
                    <a:pt x="42424" y="13696"/>
                  </a:cubicBezTo>
                  <a:lnTo>
                    <a:pt x="49036" y="41957"/>
                  </a:lnTo>
                  <a:lnTo>
                    <a:pt x="10382" y="41957"/>
                  </a:lnTo>
                  <a:cubicBezTo>
                    <a:pt x="4727" y="41957"/>
                    <a:pt x="30" y="46682"/>
                    <a:pt x="30" y="52334"/>
                  </a:cubicBezTo>
                  <a:cubicBezTo>
                    <a:pt x="30" y="58913"/>
                    <a:pt x="4727" y="63638"/>
                    <a:pt x="10382" y="63638"/>
                  </a:cubicBezTo>
                  <a:lnTo>
                    <a:pt x="53733" y="63638"/>
                  </a:lnTo>
                  <a:lnTo>
                    <a:pt x="62230" y="97551"/>
                  </a:lnTo>
                  <a:cubicBezTo>
                    <a:pt x="63157" y="102276"/>
                    <a:pt x="67885" y="106045"/>
                    <a:pt x="72582" y="106045"/>
                  </a:cubicBezTo>
                  <a:lnTo>
                    <a:pt x="75424" y="106045"/>
                  </a:lnTo>
                  <a:cubicBezTo>
                    <a:pt x="81079" y="104160"/>
                    <a:pt x="84848" y="98508"/>
                    <a:pt x="82036" y="92856"/>
                  </a:cubicBezTo>
                  <a:lnTo>
                    <a:pt x="75424" y="64566"/>
                  </a:lnTo>
                  <a:lnTo>
                    <a:pt x="114078" y="64566"/>
                  </a:lnTo>
                  <a:cubicBezTo>
                    <a:pt x="119733" y="64566"/>
                    <a:pt x="124430" y="59870"/>
                    <a:pt x="124430" y="54218"/>
                  </a:cubicBezTo>
                  <a:cubicBezTo>
                    <a:pt x="124430" y="46682"/>
                    <a:pt x="119733" y="41957"/>
                    <a:pt x="114078" y="41957"/>
                  </a:cubicBezTo>
                  <a:lnTo>
                    <a:pt x="70697" y="41957"/>
                  </a:lnTo>
                  <a:lnTo>
                    <a:pt x="62230" y="8044"/>
                  </a:lnTo>
                  <a:cubicBezTo>
                    <a:pt x="61452" y="3409"/>
                    <a:pt x="57473" y="29"/>
                    <a:pt x="5241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71" name="Google Shape;1326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R0AAN4VAAAQIAAAChgAABAAAAAmAAAACAAAAP//////////"/>
              </a:ext>
            </a:extLst>
          </p:cNvSpPr>
          <p:nvPr/>
        </p:nvSpPr>
        <p:spPr>
          <a:xfrm>
            <a:off x="4857115" y="3554730"/>
            <a:ext cx="354965" cy="353060"/>
          </a:xfrm>
          <a:custGeom>
            <a:avLst/>
            <a:gdLst/>
            <a:ahLst/>
            <a:cxnLst/>
            <a:rect l="0" t="0" r="354965" b="353060"/>
            <a:pathLst>
              <a:path w="354965" h="353060">
                <a:moveTo>
                  <a:pt x="289996" y="21775"/>
                </a:moveTo>
                <a:cubicBezTo>
                  <a:pt x="299410" y="21775"/>
                  <a:pt x="307897" y="23657"/>
                  <a:pt x="314471" y="29332"/>
                </a:cubicBezTo>
                <a:cubicBezTo>
                  <a:pt x="323885" y="36859"/>
                  <a:pt x="328607" y="48150"/>
                  <a:pt x="330489" y="60367"/>
                </a:cubicBezTo>
                <a:cubicBezTo>
                  <a:pt x="333298" y="70731"/>
                  <a:pt x="330489" y="81066"/>
                  <a:pt x="321076" y="89549"/>
                </a:cubicBezTo>
                <a:lnTo>
                  <a:pt x="246694" y="163931"/>
                </a:lnTo>
                <a:lnTo>
                  <a:pt x="187374" y="104611"/>
                </a:lnTo>
                <a:lnTo>
                  <a:pt x="201509" y="90476"/>
                </a:lnTo>
                <a:lnTo>
                  <a:pt x="224101" y="113068"/>
                </a:lnTo>
                <a:cubicBezTo>
                  <a:pt x="226911" y="115894"/>
                  <a:pt x="228793" y="116820"/>
                  <a:pt x="231632" y="116820"/>
                </a:cubicBezTo>
                <a:cubicBezTo>
                  <a:pt x="233515" y="116820"/>
                  <a:pt x="237280" y="115894"/>
                  <a:pt x="238207" y="113057"/>
                </a:cubicBezTo>
                <a:cubicBezTo>
                  <a:pt x="241972" y="109293"/>
                  <a:pt x="241972" y="102722"/>
                  <a:pt x="238207" y="98958"/>
                </a:cubicBezTo>
                <a:lnTo>
                  <a:pt x="215614" y="76365"/>
                </a:lnTo>
                <a:lnTo>
                  <a:pt x="229750" y="62229"/>
                </a:lnTo>
                <a:lnTo>
                  <a:pt x="252342" y="84821"/>
                </a:lnTo>
                <a:cubicBezTo>
                  <a:pt x="255151" y="87668"/>
                  <a:pt x="257034" y="88594"/>
                  <a:pt x="259873" y="88594"/>
                </a:cubicBezTo>
                <a:cubicBezTo>
                  <a:pt x="261756" y="88594"/>
                  <a:pt x="265521" y="87668"/>
                  <a:pt x="266447" y="84830"/>
                </a:cubicBezTo>
                <a:cubicBezTo>
                  <a:pt x="270213" y="81066"/>
                  <a:pt x="270213" y="74495"/>
                  <a:pt x="266447" y="70731"/>
                </a:cubicBezTo>
                <a:lnTo>
                  <a:pt x="243855" y="48139"/>
                </a:lnTo>
                <a:lnTo>
                  <a:pt x="257034" y="35903"/>
                </a:lnTo>
                <a:cubicBezTo>
                  <a:pt x="266447" y="26494"/>
                  <a:pt x="278700" y="21775"/>
                  <a:pt x="289996" y="21775"/>
                </a:cubicBezTo>
                <a:close/>
                <a:moveTo>
                  <a:pt x="172312" y="123422"/>
                </a:moveTo>
                <a:lnTo>
                  <a:pt x="231632" y="182742"/>
                </a:lnTo>
                <a:lnTo>
                  <a:pt x="166664" y="244812"/>
                </a:lnTo>
                <a:cubicBezTo>
                  <a:pt x="156294" y="255177"/>
                  <a:pt x="143115" y="261748"/>
                  <a:pt x="129010" y="263630"/>
                </a:cubicBezTo>
                <a:cubicBezTo>
                  <a:pt x="110183" y="266468"/>
                  <a:pt x="92282" y="275877"/>
                  <a:pt x="80029" y="288093"/>
                </a:cubicBezTo>
                <a:lnTo>
                  <a:pt x="39566" y="328556"/>
                </a:lnTo>
                <a:cubicBezTo>
                  <a:pt x="37684" y="330449"/>
                  <a:pt x="35084" y="331404"/>
                  <a:pt x="32484" y="331404"/>
                </a:cubicBezTo>
                <a:cubicBezTo>
                  <a:pt x="29914" y="331404"/>
                  <a:pt x="27314" y="330449"/>
                  <a:pt x="25431" y="328567"/>
                </a:cubicBezTo>
                <a:cubicBezTo>
                  <a:pt x="21666" y="324803"/>
                  <a:pt x="21666" y="318202"/>
                  <a:pt x="25431" y="314438"/>
                </a:cubicBezTo>
                <a:lnTo>
                  <a:pt x="65924" y="273945"/>
                </a:lnTo>
                <a:cubicBezTo>
                  <a:pt x="78147" y="261748"/>
                  <a:pt x="87590" y="243886"/>
                  <a:pt x="90399" y="225068"/>
                </a:cubicBezTo>
                <a:cubicBezTo>
                  <a:pt x="92282" y="210940"/>
                  <a:pt x="98886" y="196812"/>
                  <a:pt x="109226" y="187403"/>
                </a:cubicBezTo>
                <a:lnTo>
                  <a:pt x="115831" y="179875"/>
                </a:lnTo>
                <a:lnTo>
                  <a:pt x="138423" y="202467"/>
                </a:lnTo>
                <a:cubicBezTo>
                  <a:pt x="141232" y="205295"/>
                  <a:pt x="143115" y="206220"/>
                  <a:pt x="145954" y="206220"/>
                </a:cubicBezTo>
                <a:cubicBezTo>
                  <a:pt x="147837" y="206220"/>
                  <a:pt x="151602" y="205295"/>
                  <a:pt x="152529" y="202457"/>
                </a:cubicBezTo>
                <a:cubicBezTo>
                  <a:pt x="156294" y="198693"/>
                  <a:pt x="156294" y="192122"/>
                  <a:pt x="152529" y="188358"/>
                </a:cubicBezTo>
                <a:lnTo>
                  <a:pt x="129936" y="165765"/>
                </a:lnTo>
                <a:lnTo>
                  <a:pt x="144071" y="151630"/>
                </a:lnTo>
                <a:lnTo>
                  <a:pt x="166664" y="174223"/>
                </a:lnTo>
                <a:cubicBezTo>
                  <a:pt x="168547" y="177068"/>
                  <a:pt x="171356" y="177994"/>
                  <a:pt x="173238" y="177994"/>
                </a:cubicBezTo>
                <a:cubicBezTo>
                  <a:pt x="176077" y="177994"/>
                  <a:pt x="179843" y="177068"/>
                  <a:pt x="180799" y="174230"/>
                </a:cubicBezTo>
                <a:cubicBezTo>
                  <a:pt x="184565" y="170466"/>
                  <a:pt x="184565" y="163895"/>
                  <a:pt x="180799" y="160132"/>
                </a:cubicBezTo>
                <a:lnTo>
                  <a:pt x="158177" y="137510"/>
                </a:lnTo>
                <a:lnTo>
                  <a:pt x="172312" y="123375"/>
                </a:lnTo>
                <a:close/>
                <a:moveTo>
                  <a:pt x="291939" y="30"/>
                </a:moveTo>
                <a:cubicBezTo>
                  <a:pt x="290654" y="30"/>
                  <a:pt x="289369" y="60"/>
                  <a:pt x="288113" y="149"/>
                </a:cubicBezTo>
                <a:cubicBezTo>
                  <a:pt x="272096" y="1075"/>
                  <a:pt x="257034" y="8602"/>
                  <a:pt x="246694" y="19893"/>
                </a:cubicBezTo>
                <a:lnTo>
                  <a:pt x="95121" y="173304"/>
                </a:lnTo>
                <a:cubicBezTo>
                  <a:pt x="81912" y="185521"/>
                  <a:pt x="72499" y="203413"/>
                  <a:pt x="70616" y="222231"/>
                </a:cubicBezTo>
                <a:cubicBezTo>
                  <a:pt x="67807" y="236359"/>
                  <a:pt x="62159" y="250458"/>
                  <a:pt x="51789" y="259866"/>
                </a:cubicBezTo>
                <a:lnTo>
                  <a:pt x="11326" y="300329"/>
                </a:lnTo>
                <a:cubicBezTo>
                  <a:pt x="29" y="311631"/>
                  <a:pt x="29" y="331404"/>
                  <a:pt x="11326" y="343621"/>
                </a:cubicBezTo>
                <a:cubicBezTo>
                  <a:pt x="16974" y="349267"/>
                  <a:pt x="25431" y="353030"/>
                  <a:pt x="33918" y="353030"/>
                </a:cubicBezTo>
                <a:cubicBezTo>
                  <a:pt x="42375" y="353030"/>
                  <a:pt x="49906" y="349267"/>
                  <a:pt x="56511" y="343621"/>
                </a:cubicBezTo>
                <a:lnTo>
                  <a:pt x="96047" y="303148"/>
                </a:lnTo>
                <a:cubicBezTo>
                  <a:pt x="106417" y="292813"/>
                  <a:pt x="119596" y="287167"/>
                  <a:pt x="133702" y="284330"/>
                </a:cubicBezTo>
                <a:cubicBezTo>
                  <a:pt x="152529" y="282448"/>
                  <a:pt x="170429" y="273039"/>
                  <a:pt x="183608" y="259866"/>
                </a:cubicBezTo>
                <a:lnTo>
                  <a:pt x="337064" y="104604"/>
                </a:lnTo>
                <a:cubicBezTo>
                  <a:pt x="348360" y="92357"/>
                  <a:pt x="354965" y="75421"/>
                  <a:pt x="354008" y="57559"/>
                </a:cubicBezTo>
                <a:cubicBezTo>
                  <a:pt x="353082" y="40623"/>
                  <a:pt x="344595" y="23657"/>
                  <a:pt x="331416" y="13322"/>
                </a:cubicBezTo>
                <a:cubicBezTo>
                  <a:pt x="320209" y="4690"/>
                  <a:pt x="305835" y="30"/>
                  <a:pt x="29193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1326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CAAAGYQAADFIgAAkxIAABAAAAAmAAAACAAAAP//////////"/>
              </a:ext>
            </a:extLst>
          </p:cNvSpPr>
          <p:nvPr/>
        </p:nvSpPr>
        <p:spPr>
          <a:xfrm>
            <a:off x="5298440" y="2665730"/>
            <a:ext cx="353695" cy="353695"/>
          </a:xfrm>
          <a:custGeom>
            <a:avLst/>
            <a:gdLst/>
            <a:ahLst/>
            <a:cxnLst/>
            <a:rect l="0" t="0" r="353695" b="353695"/>
            <a:pathLst>
              <a:path w="353695" h="353695">
                <a:moveTo>
                  <a:pt x="187699" y="19817"/>
                </a:moveTo>
                <a:lnTo>
                  <a:pt x="187699" y="61309"/>
                </a:lnTo>
                <a:cubicBezTo>
                  <a:pt x="187699" y="80168"/>
                  <a:pt x="198057" y="97142"/>
                  <a:pt x="216946" y="104686"/>
                </a:cubicBezTo>
                <a:cubicBezTo>
                  <a:pt x="223532" y="108458"/>
                  <a:pt x="228262" y="116002"/>
                  <a:pt x="228262" y="123546"/>
                </a:cubicBezTo>
                <a:cubicBezTo>
                  <a:pt x="228262" y="135820"/>
                  <a:pt x="218832" y="145249"/>
                  <a:pt x="207487" y="145249"/>
                </a:cubicBezTo>
                <a:cubicBezTo>
                  <a:pt x="200901" y="145249"/>
                  <a:pt x="195243" y="142435"/>
                  <a:pt x="191471" y="137706"/>
                </a:cubicBezTo>
                <a:cubicBezTo>
                  <a:pt x="188627" y="133006"/>
                  <a:pt x="182041" y="131120"/>
                  <a:pt x="176383" y="131120"/>
                </a:cubicBezTo>
                <a:cubicBezTo>
                  <a:pt x="170725" y="131120"/>
                  <a:pt x="165067" y="133006"/>
                  <a:pt x="161295" y="137706"/>
                </a:cubicBezTo>
                <a:cubicBezTo>
                  <a:pt x="157523" y="142435"/>
                  <a:pt x="151865" y="145249"/>
                  <a:pt x="146207" y="145249"/>
                </a:cubicBezTo>
                <a:cubicBezTo>
                  <a:pt x="139592" y="145249"/>
                  <a:pt x="133934" y="142435"/>
                  <a:pt x="130162" y="137706"/>
                </a:cubicBezTo>
                <a:cubicBezTo>
                  <a:pt x="127348" y="133006"/>
                  <a:pt x="124504" y="128276"/>
                  <a:pt x="124504" y="122618"/>
                </a:cubicBezTo>
                <a:cubicBezTo>
                  <a:pt x="124504" y="116002"/>
                  <a:pt x="130162" y="108458"/>
                  <a:pt x="137706" y="104686"/>
                </a:cubicBezTo>
                <a:cubicBezTo>
                  <a:pt x="153751" y="98100"/>
                  <a:pt x="165995" y="79240"/>
                  <a:pt x="165995" y="57537"/>
                </a:cubicBezTo>
                <a:lnTo>
                  <a:pt x="165995" y="19817"/>
                </a:lnTo>
                <a:close/>
                <a:moveTo>
                  <a:pt x="208445" y="23589"/>
                </a:moveTo>
                <a:cubicBezTo>
                  <a:pt x="237692" y="29247"/>
                  <a:pt x="265982" y="45293"/>
                  <a:pt x="287655" y="66039"/>
                </a:cubicBezTo>
                <a:cubicBezTo>
                  <a:pt x="316903" y="95256"/>
                  <a:pt x="333877" y="134892"/>
                  <a:pt x="333877" y="177311"/>
                </a:cubicBezTo>
                <a:cubicBezTo>
                  <a:pt x="332949" y="217874"/>
                  <a:pt x="316903" y="258438"/>
                  <a:pt x="287655" y="287655"/>
                </a:cubicBezTo>
                <a:cubicBezTo>
                  <a:pt x="265024" y="310287"/>
                  <a:pt x="237692" y="324447"/>
                  <a:pt x="208445" y="330105"/>
                </a:cubicBezTo>
                <a:lnTo>
                  <a:pt x="208445" y="291427"/>
                </a:lnTo>
                <a:cubicBezTo>
                  <a:pt x="208445" y="280112"/>
                  <a:pt x="215988" y="271640"/>
                  <a:pt x="226376" y="266910"/>
                </a:cubicBezTo>
                <a:cubicBezTo>
                  <a:pt x="240506" y="259366"/>
                  <a:pt x="249936" y="245236"/>
                  <a:pt x="249936" y="229190"/>
                </a:cubicBezTo>
                <a:cubicBezTo>
                  <a:pt x="249936" y="206559"/>
                  <a:pt x="231076" y="187699"/>
                  <a:pt x="208445" y="187699"/>
                </a:cubicBezTo>
                <a:cubicBezTo>
                  <a:pt x="197129" y="187699"/>
                  <a:pt x="184855" y="192399"/>
                  <a:pt x="178269" y="201829"/>
                </a:cubicBezTo>
                <a:cubicBezTo>
                  <a:pt x="169767" y="192399"/>
                  <a:pt x="159409" y="187699"/>
                  <a:pt x="147135" y="187699"/>
                </a:cubicBezTo>
                <a:cubicBezTo>
                  <a:pt x="135820" y="187699"/>
                  <a:pt x="124504" y="192399"/>
                  <a:pt x="116960" y="200901"/>
                </a:cubicBezTo>
                <a:cubicBezTo>
                  <a:pt x="108458" y="208445"/>
                  <a:pt x="104686" y="220688"/>
                  <a:pt x="105644" y="232034"/>
                </a:cubicBezTo>
                <a:cubicBezTo>
                  <a:pt x="107530" y="248050"/>
                  <a:pt x="116960" y="260324"/>
                  <a:pt x="131120" y="267868"/>
                </a:cubicBezTo>
                <a:cubicBezTo>
                  <a:pt x="140549" y="272568"/>
                  <a:pt x="147135" y="283884"/>
                  <a:pt x="147135" y="297085"/>
                </a:cubicBezTo>
                <a:lnTo>
                  <a:pt x="147135" y="331063"/>
                </a:lnTo>
                <a:cubicBezTo>
                  <a:pt x="117918" y="325405"/>
                  <a:pt x="89598" y="310287"/>
                  <a:pt x="67925" y="288613"/>
                </a:cubicBezTo>
                <a:cubicBezTo>
                  <a:pt x="38677" y="259366"/>
                  <a:pt x="22661" y="220688"/>
                  <a:pt x="22661" y="178269"/>
                </a:cubicBezTo>
                <a:cubicBezTo>
                  <a:pt x="22661" y="136778"/>
                  <a:pt x="38677" y="96214"/>
                  <a:pt x="67925" y="66967"/>
                </a:cubicBezTo>
                <a:cubicBezTo>
                  <a:pt x="90556" y="44335"/>
                  <a:pt x="117918" y="31133"/>
                  <a:pt x="147135" y="24517"/>
                </a:cubicBezTo>
                <a:lnTo>
                  <a:pt x="147135" y="59423"/>
                </a:lnTo>
                <a:cubicBezTo>
                  <a:pt x="147135" y="71696"/>
                  <a:pt x="140549" y="83940"/>
                  <a:pt x="131120" y="88670"/>
                </a:cubicBezTo>
                <a:cubicBezTo>
                  <a:pt x="116960" y="94328"/>
                  <a:pt x="107530" y="108458"/>
                  <a:pt x="105644" y="123546"/>
                </a:cubicBezTo>
                <a:cubicBezTo>
                  <a:pt x="104686" y="135820"/>
                  <a:pt x="109416" y="146207"/>
                  <a:pt x="116960" y="155637"/>
                </a:cubicBezTo>
                <a:cubicBezTo>
                  <a:pt x="124504" y="164109"/>
                  <a:pt x="135820" y="168839"/>
                  <a:pt x="147135" y="168839"/>
                </a:cubicBezTo>
                <a:cubicBezTo>
                  <a:pt x="159409" y="168839"/>
                  <a:pt x="170725" y="164109"/>
                  <a:pt x="178269" y="154679"/>
                </a:cubicBezTo>
                <a:cubicBezTo>
                  <a:pt x="185813" y="164109"/>
                  <a:pt x="197129" y="168839"/>
                  <a:pt x="208445" y="168839"/>
                </a:cubicBezTo>
                <a:cubicBezTo>
                  <a:pt x="231076" y="168839"/>
                  <a:pt x="249936" y="149979"/>
                  <a:pt x="249936" y="127318"/>
                </a:cubicBezTo>
                <a:cubicBezTo>
                  <a:pt x="249936" y="112230"/>
                  <a:pt x="240506" y="97142"/>
                  <a:pt x="226376" y="89598"/>
                </a:cubicBezTo>
                <a:cubicBezTo>
                  <a:pt x="214102" y="83940"/>
                  <a:pt x="208445" y="74510"/>
                  <a:pt x="208445" y="65081"/>
                </a:cubicBezTo>
                <a:lnTo>
                  <a:pt x="208445" y="23589"/>
                </a:lnTo>
                <a:close/>
                <a:moveTo>
                  <a:pt x="207487" y="206559"/>
                </a:moveTo>
                <a:cubicBezTo>
                  <a:pt x="218832" y="206559"/>
                  <a:pt x="228262" y="215988"/>
                  <a:pt x="228262" y="227304"/>
                </a:cubicBezTo>
                <a:cubicBezTo>
                  <a:pt x="228262" y="235806"/>
                  <a:pt x="223532" y="243350"/>
                  <a:pt x="216946" y="246164"/>
                </a:cubicBezTo>
                <a:cubicBezTo>
                  <a:pt x="198057" y="255594"/>
                  <a:pt x="187699" y="272568"/>
                  <a:pt x="187699" y="291427"/>
                </a:cubicBezTo>
                <a:lnTo>
                  <a:pt x="187699" y="331991"/>
                </a:lnTo>
                <a:lnTo>
                  <a:pt x="165995" y="331991"/>
                </a:lnTo>
                <a:lnTo>
                  <a:pt x="165995" y="295199"/>
                </a:lnTo>
                <a:cubicBezTo>
                  <a:pt x="165995" y="273526"/>
                  <a:pt x="153751" y="254666"/>
                  <a:pt x="137706" y="246164"/>
                </a:cubicBezTo>
                <a:cubicBezTo>
                  <a:pt x="130162" y="243350"/>
                  <a:pt x="125462" y="235806"/>
                  <a:pt x="124504" y="229190"/>
                </a:cubicBezTo>
                <a:cubicBezTo>
                  <a:pt x="124504" y="222574"/>
                  <a:pt x="125462" y="216916"/>
                  <a:pt x="130162" y="213145"/>
                </a:cubicBezTo>
                <a:cubicBezTo>
                  <a:pt x="133934" y="208445"/>
                  <a:pt x="140549" y="206559"/>
                  <a:pt x="146207" y="206559"/>
                </a:cubicBezTo>
                <a:cubicBezTo>
                  <a:pt x="151865" y="206559"/>
                  <a:pt x="157523" y="208445"/>
                  <a:pt x="161295" y="213145"/>
                </a:cubicBezTo>
                <a:cubicBezTo>
                  <a:pt x="165067" y="217874"/>
                  <a:pt x="170725" y="220688"/>
                  <a:pt x="176383" y="220688"/>
                </a:cubicBezTo>
                <a:cubicBezTo>
                  <a:pt x="182969" y="220688"/>
                  <a:pt x="188627" y="217874"/>
                  <a:pt x="192399" y="213145"/>
                </a:cubicBezTo>
                <a:cubicBezTo>
                  <a:pt x="195243" y="208445"/>
                  <a:pt x="201829" y="206559"/>
                  <a:pt x="207487" y="206559"/>
                </a:cubicBezTo>
                <a:close/>
                <a:moveTo>
                  <a:pt x="176383" y="0"/>
                </a:moveTo>
                <a:cubicBezTo>
                  <a:pt x="129234" y="0"/>
                  <a:pt x="84898" y="18859"/>
                  <a:pt x="51879" y="51879"/>
                </a:cubicBezTo>
                <a:cubicBezTo>
                  <a:pt x="18859" y="84898"/>
                  <a:pt x="0" y="130162"/>
                  <a:pt x="0" y="177311"/>
                </a:cubicBezTo>
                <a:cubicBezTo>
                  <a:pt x="0" y="224460"/>
                  <a:pt x="18859" y="268796"/>
                  <a:pt x="51879" y="301815"/>
                </a:cubicBezTo>
                <a:cubicBezTo>
                  <a:pt x="84898" y="334835"/>
                  <a:pt x="129234" y="353695"/>
                  <a:pt x="176383" y="353695"/>
                </a:cubicBezTo>
                <a:cubicBezTo>
                  <a:pt x="223532" y="353695"/>
                  <a:pt x="268796" y="334835"/>
                  <a:pt x="301815" y="301815"/>
                </a:cubicBezTo>
                <a:cubicBezTo>
                  <a:pt x="334835" y="268796"/>
                  <a:pt x="353695" y="224460"/>
                  <a:pt x="353695" y="177311"/>
                </a:cubicBezTo>
                <a:cubicBezTo>
                  <a:pt x="353695" y="130162"/>
                  <a:pt x="335763" y="84898"/>
                  <a:pt x="301815" y="51879"/>
                </a:cubicBezTo>
                <a:cubicBezTo>
                  <a:pt x="268796" y="18859"/>
                  <a:pt x="223532" y="0"/>
                  <a:pt x="17638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73" name="Google Shape;13269;p74"/>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ggAAAmEwAAxCIAAFQVAAAQAAAAJgAAAAgAAAD/////AAAAAA=="/>
              </a:ext>
            </a:extLst>
          </p:cNvGrpSpPr>
          <p:nvPr/>
        </p:nvGrpSpPr>
        <p:grpSpPr>
          <a:xfrm>
            <a:off x="5298440" y="3112770"/>
            <a:ext cx="353060" cy="354330"/>
            <a:chOff x="5298440" y="3112770"/>
            <a:chExt cx="353060" cy="354330"/>
          </a:xfrm>
        </p:grpSpPr>
        <p:sp>
          <p:nvSpPr>
            <p:cNvPr id="282" name="Google Shape;13270;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CAAACYTAABAIgAAVBUAAAAAAAAmAAAACAAAAP//////////"/>
                </a:ext>
              </a:extLst>
            </p:cNvSpPr>
            <p:nvPr/>
          </p:nvSpPr>
          <p:spPr>
            <a:xfrm>
              <a:off x="5298440" y="3112770"/>
              <a:ext cx="269240" cy="354330"/>
            </a:xfrm>
            <a:custGeom>
              <a:avLst/>
              <a:gdLst/>
              <a:ahLst/>
              <a:cxnLst/>
              <a:rect l="0" t="0" r="269240" b="354330"/>
              <a:pathLst>
                <a:path w="269240" h="354330">
                  <a:moveTo>
                    <a:pt x="133679" y="20729"/>
                  </a:moveTo>
                  <a:cubicBezTo>
                    <a:pt x="150620" y="20729"/>
                    <a:pt x="164753" y="34877"/>
                    <a:pt x="164753" y="51836"/>
                  </a:cubicBezTo>
                  <a:cubicBezTo>
                    <a:pt x="164753" y="57490"/>
                    <a:pt x="169444" y="62186"/>
                    <a:pt x="175091" y="62186"/>
                  </a:cubicBezTo>
                  <a:lnTo>
                    <a:pt x="196753" y="62186"/>
                  </a:lnTo>
                  <a:cubicBezTo>
                    <a:pt x="202401" y="62186"/>
                    <a:pt x="207092" y="66912"/>
                    <a:pt x="207092" y="72565"/>
                  </a:cubicBezTo>
                  <a:lnTo>
                    <a:pt x="207092" y="83871"/>
                  </a:lnTo>
                  <a:lnTo>
                    <a:pt x="62148" y="83871"/>
                  </a:lnTo>
                  <a:lnTo>
                    <a:pt x="62148" y="72565"/>
                  </a:lnTo>
                  <a:cubicBezTo>
                    <a:pt x="61192" y="66912"/>
                    <a:pt x="65913" y="62186"/>
                    <a:pt x="71560" y="62186"/>
                  </a:cubicBezTo>
                  <a:lnTo>
                    <a:pt x="93193" y="62186"/>
                  </a:lnTo>
                  <a:cubicBezTo>
                    <a:pt x="98840" y="62186"/>
                    <a:pt x="103561" y="57490"/>
                    <a:pt x="103561" y="51836"/>
                  </a:cubicBezTo>
                  <a:cubicBezTo>
                    <a:pt x="103561" y="33919"/>
                    <a:pt x="117694" y="20729"/>
                    <a:pt x="133679" y="20729"/>
                  </a:cubicBezTo>
                  <a:close/>
                  <a:moveTo>
                    <a:pt x="239122" y="83871"/>
                  </a:moveTo>
                  <a:cubicBezTo>
                    <a:pt x="244769" y="83871"/>
                    <a:pt x="249460" y="88597"/>
                    <a:pt x="249460" y="94251"/>
                  </a:cubicBezTo>
                  <a:lnTo>
                    <a:pt x="249460" y="324179"/>
                  </a:lnTo>
                  <a:lnTo>
                    <a:pt x="247578" y="324179"/>
                  </a:lnTo>
                  <a:cubicBezTo>
                    <a:pt x="247578" y="329833"/>
                    <a:pt x="242887" y="334529"/>
                    <a:pt x="237240" y="334529"/>
                  </a:cubicBezTo>
                  <a:lnTo>
                    <a:pt x="30148" y="334529"/>
                  </a:lnTo>
                  <a:cubicBezTo>
                    <a:pt x="24501" y="334529"/>
                    <a:pt x="19780" y="329833"/>
                    <a:pt x="19780" y="324179"/>
                  </a:cubicBezTo>
                  <a:lnTo>
                    <a:pt x="19780" y="94251"/>
                  </a:lnTo>
                  <a:cubicBezTo>
                    <a:pt x="19780" y="88597"/>
                    <a:pt x="24501" y="83871"/>
                    <a:pt x="30148" y="83871"/>
                  </a:cubicBezTo>
                  <a:lnTo>
                    <a:pt x="40486" y="83871"/>
                  </a:lnTo>
                  <a:lnTo>
                    <a:pt x="40486" y="94251"/>
                  </a:lnTo>
                  <a:cubicBezTo>
                    <a:pt x="40486" y="99904"/>
                    <a:pt x="46133" y="104600"/>
                    <a:pt x="51780" y="104600"/>
                  </a:cubicBezTo>
                  <a:lnTo>
                    <a:pt x="217460" y="104600"/>
                  </a:lnTo>
                  <a:cubicBezTo>
                    <a:pt x="223107" y="104600"/>
                    <a:pt x="227828" y="99904"/>
                    <a:pt x="227828" y="94251"/>
                  </a:cubicBezTo>
                  <a:lnTo>
                    <a:pt x="227828" y="83871"/>
                  </a:lnTo>
                  <a:close/>
                  <a:moveTo>
                    <a:pt x="133679" y="0"/>
                  </a:moveTo>
                  <a:cubicBezTo>
                    <a:pt x="109208" y="0"/>
                    <a:pt x="87546" y="17917"/>
                    <a:pt x="82855" y="41457"/>
                  </a:cubicBezTo>
                  <a:lnTo>
                    <a:pt x="71560" y="41457"/>
                  </a:lnTo>
                  <a:cubicBezTo>
                    <a:pt x="58384" y="41457"/>
                    <a:pt x="47089" y="48995"/>
                    <a:pt x="42368" y="62186"/>
                  </a:cubicBezTo>
                  <a:lnTo>
                    <a:pt x="30148" y="62186"/>
                  </a:lnTo>
                  <a:cubicBezTo>
                    <a:pt x="12250" y="62186"/>
                    <a:pt x="0" y="76334"/>
                    <a:pt x="0" y="93294"/>
                  </a:cubicBezTo>
                  <a:lnTo>
                    <a:pt x="0" y="324179"/>
                  </a:lnTo>
                  <a:cubicBezTo>
                    <a:pt x="0" y="341139"/>
                    <a:pt x="14133" y="354330"/>
                    <a:pt x="30148" y="354330"/>
                  </a:cubicBezTo>
                  <a:lnTo>
                    <a:pt x="237240" y="354330"/>
                  </a:lnTo>
                  <a:cubicBezTo>
                    <a:pt x="255107" y="354330"/>
                    <a:pt x="268284" y="340182"/>
                    <a:pt x="268284" y="324179"/>
                  </a:cubicBezTo>
                  <a:lnTo>
                    <a:pt x="268284" y="94251"/>
                  </a:lnTo>
                  <a:cubicBezTo>
                    <a:pt x="269240" y="76334"/>
                    <a:pt x="255107" y="62186"/>
                    <a:pt x="237240" y="62186"/>
                  </a:cubicBezTo>
                  <a:lnTo>
                    <a:pt x="225945" y="62186"/>
                  </a:lnTo>
                  <a:cubicBezTo>
                    <a:pt x="221224" y="50879"/>
                    <a:pt x="209930" y="41457"/>
                    <a:pt x="195797" y="41457"/>
                  </a:cubicBezTo>
                  <a:lnTo>
                    <a:pt x="184503" y="41457"/>
                  </a:lnTo>
                  <a:cubicBezTo>
                    <a:pt x="179812" y="17917"/>
                    <a:pt x="158150" y="0"/>
                    <a:pt x="13367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13271;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iEAAGcTAAB8IQAAiBMAAAAAAAAmAAAACAAAAP//////////"/>
                </a:ext>
              </a:extLst>
            </p:cNvSpPr>
            <p:nvPr/>
          </p:nvSpPr>
          <p:spPr>
            <a:xfrm>
              <a:off x="5421630" y="3154045"/>
              <a:ext cx="21590" cy="20955"/>
            </a:xfrm>
            <a:custGeom>
              <a:avLst/>
              <a:gdLst/>
              <a:ahLst/>
              <a:cxnLst/>
              <a:rect l="0" t="0" r="21590" b="20955"/>
              <a:pathLst>
                <a:path w="21590" h="20955">
                  <a:moveTo>
                    <a:pt x="10319" y="0"/>
                  </a:moveTo>
                  <a:cubicBezTo>
                    <a:pt x="4699" y="0"/>
                    <a:pt x="30" y="4770"/>
                    <a:pt x="30" y="10477"/>
                  </a:cubicBezTo>
                  <a:cubicBezTo>
                    <a:pt x="30" y="16184"/>
                    <a:pt x="4699" y="20924"/>
                    <a:pt x="10319" y="20924"/>
                  </a:cubicBezTo>
                  <a:cubicBezTo>
                    <a:pt x="16891" y="20924"/>
                    <a:pt x="21560" y="16184"/>
                    <a:pt x="21560" y="10477"/>
                  </a:cubicBezTo>
                  <a:cubicBezTo>
                    <a:pt x="21560" y="4770"/>
                    <a:pt x="16891" y="0"/>
                    <a:pt x="103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0" name="Google Shape;13272;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CAAAOoTAAB8IQAAjRQAAAAAAAAmAAAACAAAAP//////////"/>
                </a:ext>
              </a:extLst>
            </p:cNvSpPr>
            <p:nvPr/>
          </p:nvSpPr>
          <p:spPr>
            <a:xfrm>
              <a:off x="5339080" y="3237230"/>
              <a:ext cx="104140" cy="103505"/>
            </a:xfrm>
            <a:custGeom>
              <a:avLst/>
              <a:gdLst/>
              <a:ahLst/>
              <a:cxnLst/>
              <a:rect l="0" t="0" r="104140" b="103505"/>
              <a:pathLst>
                <a:path w="104140" h="103505">
                  <a:moveTo>
                    <a:pt x="82556" y="21644"/>
                  </a:moveTo>
                  <a:lnTo>
                    <a:pt x="82556" y="83741"/>
                  </a:lnTo>
                  <a:lnTo>
                    <a:pt x="20632" y="83741"/>
                  </a:lnTo>
                  <a:lnTo>
                    <a:pt x="20632" y="21644"/>
                  </a:lnTo>
                  <a:close/>
                  <a:moveTo>
                    <a:pt x="11254" y="29"/>
                  </a:moveTo>
                  <a:cubicBezTo>
                    <a:pt x="5627" y="29"/>
                    <a:pt x="0" y="4716"/>
                    <a:pt x="0" y="11314"/>
                  </a:cubicBezTo>
                  <a:lnTo>
                    <a:pt x="0" y="93145"/>
                  </a:lnTo>
                  <a:cubicBezTo>
                    <a:pt x="0" y="98788"/>
                    <a:pt x="5627" y="103475"/>
                    <a:pt x="11254" y="103475"/>
                  </a:cubicBezTo>
                  <a:lnTo>
                    <a:pt x="92857" y="103475"/>
                  </a:lnTo>
                  <a:cubicBezTo>
                    <a:pt x="99436" y="103475"/>
                    <a:pt x="104110" y="98788"/>
                    <a:pt x="104110" y="93145"/>
                  </a:cubicBezTo>
                  <a:lnTo>
                    <a:pt x="104110" y="11314"/>
                  </a:lnTo>
                  <a:cubicBezTo>
                    <a:pt x="104110" y="4716"/>
                    <a:pt x="99436" y="29"/>
                    <a:pt x="9285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9" name="Google Shape;13273;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yEAACsUAAD9IQAATRQAAAAAAAAmAAAACAAAAP//////////"/>
                </a:ext>
              </a:extLst>
            </p:cNvSpPr>
            <p:nvPr/>
          </p:nvSpPr>
          <p:spPr>
            <a:xfrm>
              <a:off x="5462905" y="3278505"/>
              <a:ext cx="62230" cy="21590"/>
            </a:xfrm>
            <a:custGeom>
              <a:avLst/>
              <a:gdLst/>
              <a:ahLst/>
              <a:cxnLst/>
              <a:rect l="0" t="0" r="62230" b="21590"/>
              <a:pathLst>
                <a:path w="62230" h="21590">
                  <a:moveTo>
                    <a:pt x="10377" y="30"/>
                  </a:moveTo>
                  <a:cubicBezTo>
                    <a:pt x="4725" y="30"/>
                    <a:pt x="30" y="4699"/>
                    <a:pt x="30" y="10319"/>
                  </a:cubicBezTo>
                  <a:cubicBezTo>
                    <a:pt x="30" y="16891"/>
                    <a:pt x="4725" y="21590"/>
                    <a:pt x="10377" y="21590"/>
                  </a:cubicBezTo>
                  <a:lnTo>
                    <a:pt x="51853" y="21590"/>
                  </a:lnTo>
                  <a:cubicBezTo>
                    <a:pt x="57505" y="21590"/>
                    <a:pt x="62200" y="16891"/>
                    <a:pt x="62200" y="10319"/>
                  </a:cubicBezTo>
                  <a:cubicBezTo>
                    <a:pt x="62200" y="4699"/>
                    <a:pt x="57505" y="30"/>
                    <a:pt x="5185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8" name="Google Shape;13274;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yEAAOoTAAD9IQAADBQAAAAAAAAmAAAACAAAAP//////////"/>
                </a:ext>
              </a:extLst>
            </p:cNvSpPr>
            <p:nvPr/>
          </p:nvSpPr>
          <p:spPr>
            <a:xfrm>
              <a:off x="5462905" y="3237230"/>
              <a:ext cx="62230" cy="21590"/>
            </a:xfrm>
            <a:custGeom>
              <a:avLst/>
              <a:gdLst/>
              <a:ahLst/>
              <a:cxnLst/>
              <a:rect l="0" t="0" r="62230" b="21590"/>
              <a:pathLst>
                <a:path w="62230" h="21590">
                  <a:moveTo>
                    <a:pt x="10377" y="30"/>
                  </a:moveTo>
                  <a:cubicBezTo>
                    <a:pt x="4725" y="30"/>
                    <a:pt x="30" y="4699"/>
                    <a:pt x="30" y="11271"/>
                  </a:cubicBezTo>
                  <a:cubicBezTo>
                    <a:pt x="30" y="16891"/>
                    <a:pt x="4725" y="21560"/>
                    <a:pt x="10377" y="21560"/>
                  </a:cubicBezTo>
                  <a:lnTo>
                    <a:pt x="51853" y="21560"/>
                  </a:lnTo>
                  <a:cubicBezTo>
                    <a:pt x="57505" y="21560"/>
                    <a:pt x="62200" y="16891"/>
                    <a:pt x="62200" y="11271"/>
                  </a:cubicBezTo>
                  <a:cubicBezTo>
                    <a:pt x="62200" y="4699"/>
                    <a:pt x="57505" y="30"/>
                    <a:pt x="5185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13275;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ge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yEAAGwUAAD9IQAAjRQAAAAAAAAmAAAACAAAAP//////////"/>
                </a:ext>
              </a:extLst>
            </p:cNvSpPr>
            <p:nvPr/>
          </p:nvSpPr>
          <p:spPr>
            <a:xfrm>
              <a:off x="5462905" y="3319780"/>
              <a:ext cx="62230" cy="20955"/>
            </a:xfrm>
            <a:custGeom>
              <a:avLst/>
              <a:gdLst/>
              <a:ahLst/>
              <a:cxnLst/>
              <a:rect l="0" t="0" r="62230" b="20955"/>
              <a:pathLst>
                <a:path w="62230" h="20955">
                  <a:moveTo>
                    <a:pt x="10377" y="0"/>
                  </a:moveTo>
                  <a:cubicBezTo>
                    <a:pt x="4725" y="0"/>
                    <a:pt x="30" y="4770"/>
                    <a:pt x="30" y="10477"/>
                  </a:cubicBezTo>
                  <a:cubicBezTo>
                    <a:pt x="30" y="16184"/>
                    <a:pt x="4725" y="20924"/>
                    <a:pt x="10377" y="20924"/>
                  </a:cubicBezTo>
                  <a:lnTo>
                    <a:pt x="51853" y="20924"/>
                  </a:lnTo>
                  <a:cubicBezTo>
                    <a:pt x="57505" y="20924"/>
                    <a:pt x="62200" y="16184"/>
                    <a:pt x="62200" y="10477"/>
                  </a:cubicBezTo>
                  <a:cubicBezTo>
                    <a:pt x="62200" y="4770"/>
                    <a:pt x="57505" y="0"/>
                    <a:pt x="518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6" name="Google Shape;13276;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iAAAK8UAAD9IQAA0BQAAAAAAAAmAAAACAAAAP//////////"/>
                </a:ext>
              </a:extLst>
            </p:cNvSpPr>
            <p:nvPr/>
          </p:nvSpPr>
          <p:spPr>
            <a:xfrm>
              <a:off x="5337810" y="3362325"/>
              <a:ext cx="187325" cy="20955"/>
            </a:xfrm>
            <a:custGeom>
              <a:avLst/>
              <a:gdLst/>
              <a:ahLst/>
              <a:cxnLst/>
              <a:rect l="0" t="0" r="187325" b="20955"/>
              <a:pathLst>
                <a:path w="187325" h="20955">
                  <a:moveTo>
                    <a:pt x="11321" y="30"/>
                  </a:moveTo>
                  <a:cubicBezTo>
                    <a:pt x="4719" y="30"/>
                    <a:pt x="29" y="4770"/>
                    <a:pt x="29" y="10477"/>
                  </a:cubicBezTo>
                  <a:cubicBezTo>
                    <a:pt x="29" y="16184"/>
                    <a:pt x="4719" y="20955"/>
                    <a:pt x="11321" y="20955"/>
                  </a:cubicBezTo>
                  <a:lnTo>
                    <a:pt x="176959" y="20955"/>
                  </a:lnTo>
                  <a:cubicBezTo>
                    <a:pt x="182605" y="20955"/>
                    <a:pt x="187295" y="16184"/>
                    <a:pt x="187295" y="10477"/>
                  </a:cubicBezTo>
                  <a:cubicBezTo>
                    <a:pt x="187295" y="4770"/>
                    <a:pt x="182605" y="30"/>
                    <a:pt x="17695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5" name="Google Shape;13277;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iAAAPEUAAD9IQAAERUAAAAAAAAmAAAACAAAAP//////////"/>
                </a:ext>
              </a:extLst>
            </p:cNvSpPr>
            <p:nvPr/>
          </p:nvSpPr>
          <p:spPr>
            <a:xfrm>
              <a:off x="5337810" y="3404235"/>
              <a:ext cx="187325" cy="20320"/>
            </a:xfrm>
            <a:custGeom>
              <a:avLst/>
              <a:gdLst/>
              <a:ahLst/>
              <a:cxnLst/>
              <a:rect l="0" t="0" r="187325" b="20320"/>
              <a:pathLst>
                <a:path w="187325" h="20320">
                  <a:moveTo>
                    <a:pt x="11321" y="0"/>
                  </a:moveTo>
                  <a:cubicBezTo>
                    <a:pt x="4719" y="0"/>
                    <a:pt x="29" y="4626"/>
                    <a:pt x="29" y="10160"/>
                  </a:cubicBezTo>
                  <a:cubicBezTo>
                    <a:pt x="29" y="15694"/>
                    <a:pt x="4719" y="20291"/>
                    <a:pt x="11321" y="20291"/>
                  </a:cubicBezTo>
                  <a:lnTo>
                    <a:pt x="176959" y="20291"/>
                  </a:lnTo>
                  <a:cubicBezTo>
                    <a:pt x="182605" y="20291"/>
                    <a:pt x="187295" y="15694"/>
                    <a:pt x="187295" y="10160"/>
                  </a:cubicBezTo>
                  <a:cubicBezTo>
                    <a:pt x="187295" y="4626"/>
                    <a:pt x="182605" y="0"/>
                    <a:pt x="1769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13278;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yIAAGkTAADEIgAAVBUAAAAAAAAmAAAACAAAAP//////////"/>
                </a:ext>
              </a:extLst>
            </p:cNvSpPr>
            <p:nvPr/>
          </p:nvSpPr>
          <p:spPr>
            <a:xfrm>
              <a:off x="5587365" y="3155315"/>
              <a:ext cx="64135" cy="311785"/>
            </a:xfrm>
            <a:custGeom>
              <a:avLst/>
              <a:gdLst/>
              <a:ahLst/>
              <a:cxnLst/>
              <a:rect l="0" t="0" r="64135" b="311785"/>
              <a:pathLst>
                <a:path w="64135" h="311785">
                  <a:moveTo>
                    <a:pt x="33010" y="32975"/>
                  </a:moveTo>
                  <a:lnTo>
                    <a:pt x="44322" y="53723"/>
                  </a:lnTo>
                  <a:lnTo>
                    <a:pt x="44322" y="227956"/>
                  </a:lnTo>
                  <a:lnTo>
                    <a:pt x="22655" y="227956"/>
                  </a:lnTo>
                  <a:lnTo>
                    <a:pt x="22655" y="53723"/>
                  </a:lnTo>
                  <a:lnTo>
                    <a:pt x="33010" y="32975"/>
                  </a:lnTo>
                  <a:close/>
                  <a:moveTo>
                    <a:pt x="44322" y="246791"/>
                  </a:moveTo>
                  <a:lnTo>
                    <a:pt x="44322" y="279766"/>
                  </a:lnTo>
                  <a:cubicBezTo>
                    <a:pt x="43395" y="286343"/>
                    <a:pt x="39624" y="291067"/>
                    <a:pt x="33010" y="291067"/>
                  </a:cubicBezTo>
                  <a:cubicBezTo>
                    <a:pt x="27353" y="291067"/>
                    <a:pt x="22655" y="286343"/>
                    <a:pt x="22655" y="279766"/>
                  </a:cubicBezTo>
                  <a:lnTo>
                    <a:pt x="22655" y="246791"/>
                  </a:lnTo>
                  <a:close/>
                  <a:moveTo>
                    <a:pt x="32082" y="29"/>
                  </a:moveTo>
                  <a:cubicBezTo>
                    <a:pt x="28311" y="29"/>
                    <a:pt x="24540" y="1913"/>
                    <a:pt x="22655" y="5680"/>
                  </a:cubicBezTo>
                  <a:lnTo>
                    <a:pt x="957" y="47116"/>
                  </a:lnTo>
                  <a:cubicBezTo>
                    <a:pt x="0" y="48072"/>
                    <a:pt x="0" y="50882"/>
                    <a:pt x="0" y="51839"/>
                  </a:cubicBezTo>
                  <a:lnTo>
                    <a:pt x="0" y="281649"/>
                  </a:lnTo>
                  <a:cubicBezTo>
                    <a:pt x="0" y="298600"/>
                    <a:pt x="14155" y="311785"/>
                    <a:pt x="31124" y="311785"/>
                  </a:cubicBezTo>
                  <a:cubicBezTo>
                    <a:pt x="48093" y="311785"/>
                    <a:pt x="61291" y="297644"/>
                    <a:pt x="61291" y="281649"/>
                  </a:cubicBezTo>
                  <a:lnTo>
                    <a:pt x="61291" y="51839"/>
                  </a:lnTo>
                  <a:cubicBezTo>
                    <a:pt x="64135" y="48999"/>
                    <a:pt x="64135" y="48072"/>
                    <a:pt x="63177" y="47116"/>
                  </a:cubicBezTo>
                  <a:lnTo>
                    <a:pt x="41509" y="5680"/>
                  </a:lnTo>
                  <a:cubicBezTo>
                    <a:pt x="40551" y="1913"/>
                    <a:pt x="35853" y="29"/>
                    <a:pt x="3208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83" name="Google Shape;13279;p74"/>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SAAACQWAADIIgAAwxcAABAAAAAmAAAACAAAAP//////////"/>
              </a:ext>
            </a:extLst>
          </p:cNvSpPr>
          <p:nvPr/>
        </p:nvSpPr>
        <p:spPr>
          <a:xfrm>
            <a:off x="5296535" y="3599180"/>
            <a:ext cx="357505" cy="263525"/>
          </a:xfrm>
          <a:custGeom>
            <a:avLst/>
            <a:gdLst/>
            <a:ahLst/>
            <a:cxnLst/>
            <a:rect l="0" t="0" r="357505" b="263525"/>
            <a:pathLst>
              <a:path w="357505" h="263525">
                <a:moveTo>
                  <a:pt x="215083" y="36711"/>
                </a:moveTo>
                <a:lnTo>
                  <a:pt x="215083" y="57412"/>
                </a:lnTo>
                <a:lnTo>
                  <a:pt x="193377" y="57412"/>
                </a:lnTo>
                <a:lnTo>
                  <a:pt x="193377" y="36711"/>
                </a:lnTo>
                <a:close/>
                <a:moveTo>
                  <a:pt x="173558" y="37667"/>
                </a:moveTo>
                <a:lnTo>
                  <a:pt x="173558" y="58368"/>
                </a:lnTo>
                <a:lnTo>
                  <a:pt x="151881" y="58368"/>
                </a:lnTo>
                <a:lnTo>
                  <a:pt x="151881" y="48003"/>
                </a:lnTo>
                <a:cubicBezTo>
                  <a:pt x="151881" y="42357"/>
                  <a:pt x="156582" y="37667"/>
                  <a:pt x="162240" y="37667"/>
                </a:cubicBezTo>
                <a:close/>
                <a:moveTo>
                  <a:pt x="245262" y="37667"/>
                </a:moveTo>
                <a:cubicBezTo>
                  <a:pt x="250921" y="37667"/>
                  <a:pt x="255621" y="42357"/>
                  <a:pt x="255621" y="48003"/>
                </a:cubicBezTo>
                <a:lnTo>
                  <a:pt x="255621" y="58368"/>
                </a:lnTo>
                <a:lnTo>
                  <a:pt x="234873" y="58368"/>
                </a:lnTo>
                <a:lnTo>
                  <a:pt x="234873" y="37667"/>
                </a:lnTo>
                <a:close/>
                <a:moveTo>
                  <a:pt x="43411" y="20730"/>
                </a:moveTo>
                <a:cubicBezTo>
                  <a:pt x="48112" y="20730"/>
                  <a:pt x="53770" y="23538"/>
                  <a:pt x="57543" y="27302"/>
                </a:cubicBezTo>
                <a:lnTo>
                  <a:pt x="95266" y="65025"/>
                </a:lnTo>
                <a:cubicBezTo>
                  <a:pt x="104697" y="74349"/>
                  <a:pt x="117900" y="80025"/>
                  <a:pt x="132062" y="80025"/>
                </a:cubicBezTo>
                <a:lnTo>
                  <a:pt x="315051" y="80025"/>
                </a:lnTo>
                <a:cubicBezTo>
                  <a:pt x="326368" y="80025"/>
                  <a:pt x="335799" y="89434"/>
                  <a:pt x="335799" y="100726"/>
                </a:cubicBezTo>
                <a:cubicBezTo>
                  <a:pt x="335799" y="112943"/>
                  <a:pt x="326368" y="122353"/>
                  <a:pt x="315051" y="122353"/>
                </a:cubicBezTo>
                <a:lnTo>
                  <a:pt x="114128" y="122353"/>
                </a:lnTo>
                <a:cubicBezTo>
                  <a:pt x="99997" y="122353"/>
                  <a:pt x="86793" y="116707"/>
                  <a:pt x="77363" y="107297"/>
                </a:cubicBezTo>
                <a:lnTo>
                  <a:pt x="29250" y="56486"/>
                </a:lnTo>
                <a:cubicBezTo>
                  <a:pt x="20747" y="48003"/>
                  <a:pt x="20747" y="34829"/>
                  <a:pt x="29250" y="27302"/>
                </a:cubicBezTo>
                <a:cubicBezTo>
                  <a:pt x="33023" y="23538"/>
                  <a:pt x="38681" y="20730"/>
                  <a:pt x="43411" y="20730"/>
                </a:cubicBezTo>
                <a:close/>
                <a:moveTo>
                  <a:pt x="247148" y="141171"/>
                </a:moveTo>
                <a:lnTo>
                  <a:pt x="203736" y="165636"/>
                </a:lnTo>
                <a:lnTo>
                  <a:pt x="160354" y="141171"/>
                </a:lnTo>
                <a:close/>
                <a:moveTo>
                  <a:pt x="203736" y="189175"/>
                </a:moveTo>
                <a:lnTo>
                  <a:pt x="264124" y="223049"/>
                </a:lnTo>
                <a:lnTo>
                  <a:pt x="144337" y="223049"/>
                </a:lnTo>
                <a:lnTo>
                  <a:pt x="203736" y="189175"/>
                </a:lnTo>
                <a:close/>
                <a:moveTo>
                  <a:pt x="99997" y="223049"/>
                </a:moveTo>
                <a:cubicBezTo>
                  <a:pt x="105655" y="223049"/>
                  <a:pt x="110356" y="227769"/>
                  <a:pt x="110356" y="234340"/>
                </a:cubicBezTo>
                <a:cubicBezTo>
                  <a:pt x="110356" y="239986"/>
                  <a:pt x="105655" y="244706"/>
                  <a:pt x="99997" y="244706"/>
                </a:cubicBezTo>
                <a:cubicBezTo>
                  <a:pt x="94338" y="244706"/>
                  <a:pt x="89608" y="239986"/>
                  <a:pt x="89608" y="234340"/>
                </a:cubicBezTo>
                <a:cubicBezTo>
                  <a:pt x="89608" y="227769"/>
                  <a:pt x="94338" y="223049"/>
                  <a:pt x="99997" y="223049"/>
                </a:cubicBezTo>
                <a:close/>
                <a:moveTo>
                  <a:pt x="307506" y="223049"/>
                </a:moveTo>
                <a:cubicBezTo>
                  <a:pt x="313164" y="223049"/>
                  <a:pt x="317895" y="227769"/>
                  <a:pt x="317895" y="234340"/>
                </a:cubicBezTo>
                <a:cubicBezTo>
                  <a:pt x="317895" y="239986"/>
                  <a:pt x="313164" y="244706"/>
                  <a:pt x="307506" y="244706"/>
                </a:cubicBezTo>
                <a:cubicBezTo>
                  <a:pt x="301847" y="244706"/>
                  <a:pt x="297117" y="239986"/>
                  <a:pt x="297117" y="234340"/>
                </a:cubicBezTo>
                <a:cubicBezTo>
                  <a:pt x="297117" y="227769"/>
                  <a:pt x="301847" y="223049"/>
                  <a:pt x="307506" y="223049"/>
                </a:cubicBezTo>
                <a:close/>
                <a:moveTo>
                  <a:pt x="46226" y="29"/>
                </a:moveTo>
                <a:cubicBezTo>
                  <a:pt x="34909" y="29"/>
                  <a:pt x="24550" y="4719"/>
                  <a:pt x="16047" y="11321"/>
                </a:cubicBezTo>
                <a:cubicBezTo>
                  <a:pt x="0" y="28258"/>
                  <a:pt x="0" y="53648"/>
                  <a:pt x="16047" y="70585"/>
                </a:cubicBezTo>
                <a:lnTo>
                  <a:pt x="66046" y="119545"/>
                </a:lnTo>
                <a:cubicBezTo>
                  <a:pt x="80177" y="133644"/>
                  <a:pt x="98111" y="141171"/>
                  <a:pt x="117900" y="141171"/>
                </a:cubicBezTo>
                <a:lnTo>
                  <a:pt x="119817" y="141171"/>
                </a:lnTo>
                <a:lnTo>
                  <a:pt x="184875" y="177883"/>
                </a:lnTo>
                <a:lnTo>
                  <a:pt x="123589" y="211757"/>
                </a:lnTo>
                <a:cubicBezTo>
                  <a:pt x="117900" y="206112"/>
                  <a:pt x="110356" y="202348"/>
                  <a:pt x="100925" y="202348"/>
                </a:cubicBezTo>
                <a:cubicBezTo>
                  <a:pt x="83949" y="202348"/>
                  <a:pt x="70746" y="216477"/>
                  <a:pt x="70746" y="232458"/>
                </a:cubicBezTo>
                <a:cubicBezTo>
                  <a:pt x="70746" y="250351"/>
                  <a:pt x="84907" y="263525"/>
                  <a:pt x="100925" y="263525"/>
                </a:cubicBezTo>
                <a:cubicBezTo>
                  <a:pt x="114128" y="263525"/>
                  <a:pt x="126403" y="255041"/>
                  <a:pt x="131134" y="241868"/>
                </a:cubicBezTo>
                <a:lnTo>
                  <a:pt x="279213" y="241868"/>
                </a:lnTo>
                <a:cubicBezTo>
                  <a:pt x="283914" y="254115"/>
                  <a:pt x="294303" y="263525"/>
                  <a:pt x="308434" y="263525"/>
                </a:cubicBezTo>
                <a:cubicBezTo>
                  <a:pt x="326368" y="263525"/>
                  <a:pt x="339571" y="249395"/>
                  <a:pt x="339571" y="232458"/>
                </a:cubicBezTo>
                <a:cubicBezTo>
                  <a:pt x="339571" y="214595"/>
                  <a:pt x="325440" y="202348"/>
                  <a:pt x="308434" y="202348"/>
                </a:cubicBezTo>
                <a:cubicBezTo>
                  <a:pt x="300889" y="202348"/>
                  <a:pt x="292416" y="206112"/>
                  <a:pt x="286758" y="211757"/>
                </a:cubicBezTo>
                <a:lnTo>
                  <a:pt x="225442" y="177883"/>
                </a:lnTo>
                <a:lnTo>
                  <a:pt x="289572" y="141171"/>
                </a:lnTo>
                <a:lnTo>
                  <a:pt x="316009" y="141171"/>
                </a:lnTo>
                <a:cubicBezTo>
                  <a:pt x="338643" y="141171"/>
                  <a:pt x="357505" y="122353"/>
                  <a:pt x="357505" y="99770"/>
                </a:cubicBezTo>
                <a:cubicBezTo>
                  <a:pt x="357505" y="77187"/>
                  <a:pt x="338643" y="58368"/>
                  <a:pt x="316009" y="58368"/>
                </a:cubicBezTo>
                <a:lnTo>
                  <a:pt x="277327" y="58368"/>
                </a:lnTo>
                <a:lnTo>
                  <a:pt x="277327" y="48003"/>
                </a:lnTo>
                <a:cubicBezTo>
                  <a:pt x="277327" y="30140"/>
                  <a:pt x="263166" y="17892"/>
                  <a:pt x="246190" y="17892"/>
                </a:cubicBezTo>
                <a:lnTo>
                  <a:pt x="164127" y="17892"/>
                </a:lnTo>
                <a:cubicBezTo>
                  <a:pt x="146223" y="17892"/>
                  <a:pt x="133020" y="32022"/>
                  <a:pt x="133020" y="48003"/>
                </a:cubicBezTo>
                <a:lnTo>
                  <a:pt x="133020" y="58368"/>
                </a:lnTo>
                <a:cubicBezTo>
                  <a:pt x="126403" y="58368"/>
                  <a:pt x="118858" y="55530"/>
                  <a:pt x="113200" y="48959"/>
                </a:cubicBezTo>
                <a:lnTo>
                  <a:pt x="75476" y="11235"/>
                </a:lnTo>
                <a:cubicBezTo>
                  <a:pt x="66974" y="3793"/>
                  <a:pt x="56615" y="29"/>
                  <a:pt x="4622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Tree>
  </p:cSld>
  <p:clrMapOvr>
    <a:masterClrMapping/>
  </p:clrMapOvr>
  <p:timing>
    <p:tnLst>
      <p:par>
        <p:cTn id="1" dur="indefinite" restart="never" nodeType="tmRoot"/>
      </p:par>
    </p:tnLst>
  </p:timing>
</p:sld>
</file>

<file path=ppt/slides/slide47.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13284;p7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gUAACUDAACmGgAAHAYAABAAAAAmAAAACAAAAD2wAAAAAAAA"/>
              </a:ext>
            </a:extLst>
          </p:cNvSpPr>
          <p:nvPr>
            <p:ph type="title"/>
          </p:nvPr>
        </p:nvSpPr>
        <p:spPr>
          <a:xfrm>
            <a:off x="849630" y="511175"/>
            <a:ext cx="3482340" cy="481965"/>
          </a:xfrm>
        </p:spPr>
        <p:txBody>
          <a:bodyPr vert="horz" wrap="square" lIns="91440" tIns="91440" rIns="91440" bIns="91440" numCol="1" spcCol="215900" anchor="t">
            <a:prstTxWarp prst="textNoShape">
              <a:avLst/>
            </a:prstTxWarp>
          </a:bodyPr>
          <a:lstStyle>
            <a:lvl1pPr algn="ctr">
              <a:spcBef>
                <a:spcPts val="0"/>
              </a:spcBef>
              <a:spcAft>
                <a:spcPts val="0"/>
              </a:spcAft>
              <a:buNone/>
              <a:defRPr sz="2400" cap="none">
                <a:solidFill>
                  <a:srgbClr val="FFFFFF"/>
                </a:solidFill>
              </a:defRPr>
            </a:lvl1pPr>
            <a:lvl2pPr algn="ctr">
              <a:spcBef>
                <a:spcPts val="0"/>
              </a:spcBef>
              <a:spcAft>
                <a:spcPts val="0"/>
              </a:spcAft>
              <a:buNone/>
              <a:defRPr sz="2400" cap="none">
                <a:solidFill>
                  <a:srgbClr val="FFFFFF"/>
                </a:solidFill>
              </a:defRPr>
            </a:lvl2pPr>
            <a:lvl3pPr algn="ctr">
              <a:spcBef>
                <a:spcPts val="0"/>
              </a:spcBef>
              <a:spcAft>
                <a:spcPts val="0"/>
              </a:spcAft>
              <a:buNone/>
              <a:defRPr sz="2400" cap="none">
                <a:solidFill>
                  <a:srgbClr val="FFFFFF"/>
                </a:solidFill>
              </a:defRPr>
            </a:lvl3pPr>
            <a:lvl4pPr algn="ctr">
              <a:spcBef>
                <a:spcPts val="0"/>
              </a:spcBef>
              <a:spcAft>
                <a:spcPts val="0"/>
              </a:spcAft>
              <a:buNone/>
              <a:defRPr sz="2400" cap="none">
                <a:solidFill>
                  <a:srgbClr val="FFFFFF"/>
                </a:solidFill>
              </a:defRPr>
            </a:lvl4pPr>
            <a:lvl5pPr algn="ctr">
              <a:spcBef>
                <a:spcPts val="0"/>
              </a:spcBef>
              <a:spcAft>
                <a:spcPts val="0"/>
              </a:spcAft>
              <a:buNone/>
              <a:defRPr sz="2400" cap="none">
                <a:solidFill>
                  <a:srgbClr val="FFFFFF"/>
                </a:solidFill>
              </a:defRPr>
            </a:lvl5pPr>
            <a:lvl6pPr algn="ctr">
              <a:spcBef>
                <a:spcPts val="0"/>
              </a:spcBef>
              <a:spcAft>
                <a:spcPts val="0"/>
              </a:spcAft>
              <a:buNone/>
              <a:defRPr sz="2400" cap="none">
                <a:solidFill>
                  <a:srgbClr val="FFFFFF"/>
                </a:solidFill>
              </a:defRPr>
            </a:lvl6pPr>
            <a:lvl7pPr algn="ctr">
              <a:spcBef>
                <a:spcPts val="0"/>
              </a:spcBef>
              <a:spcAft>
                <a:spcPts val="0"/>
              </a:spcAft>
              <a:buNone/>
              <a:defRPr sz="2400" cap="none">
                <a:solidFill>
                  <a:srgbClr val="FFFFFF"/>
                </a:solidFill>
              </a:defRPr>
            </a:lvl7pPr>
            <a:lvl8pPr algn="ctr">
              <a:spcBef>
                <a:spcPts val="0"/>
              </a:spcBef>
              <a:spcAft>
                <a:spcPts val="0"/>
              </a:spcAft>
              <a:buNone/>
              <a:defRPr sz="2400" cap="none">
                <a:solidFill>
                  <a:srgbClr val="FFFFFF"/>
                </a:solidFill>
              </a:defRPr>
            </a:lvl8pPr>
            <a:lvl9pPr algn="ctr">
              <a:spcBef>
                <a:spcPts val="0"/>
              </a:spcBef>
              <a:spcAft>
                <a:spcPts val="0"/>
              </a:spcAft>
              <a:buNone/>
              <a:defRPr sz="2400" cap="none">
                <a:solidFill>
                  <a:srgbClr val="FFFFFF"/>
                </a:solidFill>
              </a:defRPr>
            </a:lvl9pPr>
          </a:lstStyle>
          <a:p>
            <a:pPr marL="0" indent="0" algn="ctr">
              <a:spcBef>
                <a:spcPts val="0"/>
              </a:spcBef>
              <a:spcAft>
                <a:spcPts val="0"/>
              </a:spcAft>
              <a:buNone/>
            </a:pPr>
            <a:r>
              <a:rPr lang="en-us" cap="none"/>
              <a:t>Business Icons</a:t>
            </a:r>
          </a:p>
        </p:txBody>
      </p:sp>
      <p:sp>
        <p:nvSpPr>
          <p:cNvPr id="3" name="Google Shape;13285;p7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4x0AACUDAABPMwAAHAYAABAAAAAmAAAACAAAAD2wAAAAAAAA"/>
              </a:ext>
            </a:extLst>
          </p:cNvSpPr>
          <p:nvPr>
            <p:ph type="title"/>
          </p:nvPr>
        </p:nvSpPr>
        <p:spPr>
          <a:xfrm>
            <a:off x="4858385" y="511175"/>
            <a:ext cx="3482340" cy="481965"/>
          </a:xfrm>
        </p:spPr>
        <p:txBody>
          <a:bodyPr vert="horz" wrap="square" lIns="91440" tIns="91440" rIns="91440" bIns="91440" numCol="1" spcCol="215900" anchor="t">
            <a:prstTxWarp prst="textNoShape">
              <a:avLst/>
            </a:prstTxWarp>
          </a:bodyPr>
          <a:lstStyle>
            <a:lvl1pPr algn="ctr">
              <a:spcBef>
                <a:spcPts val="0"/>
              </a:spcBef>
              <a:spcAft>
                <a:spcPts val="0"/>
              </a:spcAft>
              <a:buNone/>
              <a:defRPr sz="2400" cap="none">
                <a:solidFill>
                  <a:srgbClr val="FFFFFF"/>
                </a:solidFill>
              </a:defRPr>
            </a:lvl1pPr>
            <a:lvl2pPr algn="ctr">
              <a:spcBef>
                <a:spcPts val="0"/>
              </a:spcBef>
              <a:spcAft>
                <a:spcPts val="0"/>
              </a:spcAft>
              <a:buNone/>
              <a:defRPr sz="2400" cap="none">
                <a:solidFill>
                  <a:srgbClr val="FFFFFF"/>
                </a:solidFill>
              </a:defRPr>
            </a:lvl2pPr>
            <a:lvl3pPr algn="ctr">
              <a:spcBef>
                <a:spcPts val="0"/>
              </a:spcBef>
              <a:spcAft>
                <a:spcPts val="0"/>
              </a:spcAft>
              <a:buNone/>
              <a:defRPr sz="2400" cap="none">
                <a:solidFill>
                  <a:srgbClr val="FFFFFF"/>
                </a:solidFill>
              </a:defRPr>
            </a:lvl3pPr>
            <a:lvl4pPr algn="ctr">
              <a:spcBef>
                <a:spcPts val="0"/>
              </a:spcBef>
              <a:spcAft>
                <a:spcPts val="0"/>
              </a:spcAft>
              <a:buNone/>
              <a:defRPr sz="2400" cap="none">
                <a:solidFill>
                  <a:srgbClr val="FFFFFF"/>
                </a:solidFill>
              </a:defRPr>
            </a:lvl4pPr>
            <a:lvl5pPr algn="ctr">
              <a:spcBef>
                <a:spcPts val="0"/>
              </a:spcBef>
              <a:spcAft>
                <a:spcPts val="0"/>
              </a:spcAft>
              <a:buNone/>
              <a:defRPr sz="2400" cap="none">
                <a:solidFill>
                  <a:srgbClr val="FFFFFF"/>
                </a:solidFill>
              </a:defRPr>
            </a:lvl5pPr>
            <a:lvl6pPr algn="ctr">
              <a:spcBef>
                <a:spcPts val="0"/>
              </a:spcBef>
              <a:spcAft>
                <a:spcPts val="0"/>
              </a:spcAft>
              <a:buNone/>
              <a:defRPr sz="2400" cap="none">
                <a:solidFill>
                  <a:srgbClr val="FFFFFF"/>
                </a:solidFill>
              </a:defRPr>
            </a:lvl6pPr>
            <a:lvl7pPr algn="ctr">
              <a:spcBef>
                <a:spcPts val="0"/>
              </a:spcBef>
              <a:spcAft>
                <a:spcPts val="0"/>
              </a:spcAft>
              <a:buNone/>
              <a:defRPr sz="2400" cap="none">
                <a:solidFill>
                  <a:srgbClr val="FFFFFF"/>
                </a:solidFill>
              </a:defRPr>
            </a:lvl7pPr>
            <a:lvl8pPr algn="ctr">
              <a:spcBef>
                <a:spcPts val="0"/>
              </a:spcBef>
              <a:spcAft>
                <a:spcPts val="0"/>
              </a:spcAft>
              <a:buNone/>
              <a:defRPr sz="2400" cap="none">
                <a:solidFill>
                  <a:srgbClr val="FFFFFF"/>
                </a:solidFill>
              </a:defRPr>
            </a:lvl8pPr>
            <a:lvl9pPr algn="ctr">
              <a:spcBef>
                <a:spcPts val="0"/>
              </a:spcBef>
              <a:spcAft>
                <a:spcPts val="0"/>
              </a:spcAft>
              <a:buNone/>
              <a:defRPr sz="2400" cap="none">
                <a:solidFill>
                  <a:srgbClr val="FFFFFF"/>
                </a:solidFill>
              </a:defRPr>
            </a:lvl9pPr>
          </a:lstStyle>
          <a:p>
            <a:pPr marL="0" indent="0" algn="ctr">
              <a:spcBef>
                <a:spcPts val="0"/>
              </a:spcBef>
              <a:spcAft>
                <a:spcPts val="0"/>
              </a:spcAft>
              <a:buNone/>
            </a:pPr>
            <a:r>
              <a:rPr lang="en-us" cap="none"/>
              <a:t>Teamwork Icons</a:t>
            </a:r>
          </a:p>
        </p:txBody>
      </p:sp>
      <p:grpSp>
        <p:nvGrpSpPr>
          <p:cNvPr id="4" name="Google Shape;13286;p75"/>
          <p:cNvGrpSpPr>
            <a:extLst>
              <a:ext uri="smNativeData">
                <pr:smNativeData xmlns:pr="smNativeData" xmlns="smNativeData" val="SMDATA_6_r2NKZxMAAAAlAAAAAQAAAA8BAAAAkAAAAEgAAACQAAAASAAAAAAAAAAAAAAAAAAAABcAAAAUAAAAAAAAAAAAAAD/fwAA/38AAAAAAAAJAAAABAAAAAIAAAAfAAAAVAAAAAAAAAAAAAAAAAAAAAAAAAAAAAAAAAAAAAAAAAAAAAAAAAAAAAAAAAAAAAAAAAAAAAAAAAAAAAAAAAAAAAAAAAAAAAAAAAAAAAAAAAAAAAAAAAAAACEAAAAYAAAAFAAAAEEFAAAVCAAAggcAAFYKAAAQAAAAJgAAAAgAAAD/////AAAAAA=="/>
              </a:ext>
            </a:extLst>
          </p:cNvGrpSpPr>
          <p:nvPr/>
        </p:nvGrpSpPr>
        <p:grpSpPr>
          <a:xfrm>
            <a:off x="854075" y="1313815"/>
            <a:ext cx="366395" cy="366395"/>
            <a:chOff x="854075" y="1313815"/>
            <a:chExt cx="366395" cy="366395"/>
          </a:xfrm>
        </p:grpSpPr>
        <p:sp>
          <p:nvSpPr>
            <p:cNvPr id="6" name="Google Shape;1328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AYAAFYIAADABgAAGAoAAAAAAAAmAAAACAAAAP//////////"/>
                </a:ext>
              </a:extLst>
            </p:cNvSpPr>
            <p:nvPr/>
          </p:nvSpPr>
          <p:spPr>
            <a:xfrm>
              <a:off x="977900" y="1355090"/>
              <a:ext cx="119380" cy="285750"/>
            </a:xfrm>
            <a:custGeom>
              <a:avLst/>
              <a:gdLst/>
              <a:ahLst/>
              <a:cxnLst/>
              <a:rect l="0" t="0" r="119380" b="285750"/>
              <a:pathLst>
                <a:path w="119380" h="285750">
                  <a:moveTo>
                    <a:pt x="59242" y="29"/>
                  </a:moveTo>
                  <a:cubicBezTo>
                    <a:pt x="53775" y="29"/>
                    <a:pt x="47382" y="5487"/>
                    <a:pt x="47382" y="10946"/>
                  </a:cubicBezTo>
                  <a:lnTo>
                    <a:pt x="47382" y="24578"/>
                  </a:lnTo>
                  <a:cubicBezTo>
                    <a:pt x="20972" y="30036"/>
                    <a:pt x="0" y="54614"/>
                    <a:pt x="0" y="82831"/>
                  </a:cubicBezTo>
                  <a:cubicBezTo>
                    <a:pt x="0" y="114658"/>
                    <a:pt x="28261" y="133777"/>
                    <a:pt x="52849" y="151973"/>
                  </a:cubicBezTo>
                  <a:cubicBezTo>
                    <a:pt x="73821" y="168348"/>
                    <a:pt x="95689" y="182904"/>
                    <a:pt x="95689" y="202024"/>
                  </a:cubicBezTo>
                  <a:cubicBezTo>
                    <a:pt x="95689" y="221114"/>
                    <a:pt x="80184" y="238414"/>
                    <a:pt x="60138" y="238414"/>
                  </a:cubicBezTo>
                  <a:cubicBezTo>
                    <a:pt x="41018" y="238414"/>
                    <a:pt x="24617" y="222038"/>
                    <a:pt x="24617" y="202024"/>
                  </a:cubicBezTo>
                  <a:cubicBezTo>
                    <a:pt x="24617" y="195641"/>
                    <a:pt x="19149" y="191107"/>
                    <a:pt x="12757" y="191107"/>
                  </a:cubicBezTo>
                  <a:cubicBezTo>
                    <a:pt x="5467" y="191107"/>
                    <a:pt x="926" y="196565"/>
                    <a:pt x="926" y="202024"/>
                  </a:cubicBezTo>
                  <a:cubicBezTo>
                    <a:pt x="926" y="230212"/>
                    <a:pt x="21868" y="255714"/>
                    <a:pt x="49204" y="260248"/>
                  </a:cubicBezTo>
                  <a:lnTo>
                    <a:pt x="49204" y="273909"/>
                  </a:lnTo>
                  <a:cubicBezTo>
                    <a:pt x="49204" y="280263"/>
                    <a:pt x="54671" y="285721"/>
                    <a:pt x="60138" y="285721"/>
                  </a:cubicBezTo>
                  <a:cubicBezTo>
                    <a:pt x="65605" y="285721"/>
                    <a:pt x="71998" y="280263"/>
                    <a:pt x="71998" y="273909"/>
                  </a:cubicBezTo>
                  <a:lnTo>
                    <a:pt x="71998" y="260248"/>
                  </a:lnTo>
                  <a:cubicBezTo>
                    <a:pt x="99334" y="253894"/>
                    <a:pt x="119380" y="230212"/>
                    <a:pt x="119380" y="202024"/>
                  </a:cubicBezTo>
                  <a:cubicBezTo>
                    <a:pt x="119380" y="170168"/>
                    <a:pt x="91148" y="151077"/>
                    <a:pt x="67428" y="132853"/>
                  </a:cubicBezTo>
                  <a:cubicBezTo>
                    <a:pt x="45559" y="116478"/>
                    <a:pt x="23691" y="101922"/>
                    <a:pt x="23691" y="82831"/>
                  </a:cubicBezTo>
                  <a:cubicBezTo>
                    <a:pt x="22794" y="61892"/>
                    <a:pt x="40092" y="46412"/>
                    <a:pt x="59242" y="46412"/>
                  </a:cubicBezTo>
                  <a:cubicBezTo>
                    <a:pt x="78362" y="46412"/>
                    <a:pt x="94792" y="61892"/>
                    <a:pt x="94792" y="82831"/>
                  </a:cubicBezTo>
                  <a:cubicBezTo>
                    <a:pt x="94792" y="89185"/>
                    <a:pt x="100260" y="93748"/>
                    <a:pt x="106623" y="93748"/>
                  </a:cubicBezTo>
                  <a:cubicBezTo>
                    <a:pt x="113913" y="93748"/>
                    <a:pt x="118483" y="88290"/>
                    <a:pt x="118483" y="82831"/>
                  </a:cubicBezTo>
                  <a:cubicBezTo>
                    <a:pt x="118483" y="54614"/>
                    <a:pt x="97512" y="29141"/>
                    <a:pt x="70176" y="24578"/>
                  </a:cubicBezTo>
                  <a:lnTo>
                    <a:pt x="70176" y="10946"/>
                  </a:lnTo>
                  <a:cubicBezTo>
                    <a:pt x="70176" y="4563"/>
                    <a:pt x="64709" y="29"/>
                    <a:pt x="5924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328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QUAABUIAACCBwAAVgoAAAAAAAAmAAAACAAAAP//////////"/>
                </a:ext>
              </a:extLst>
            </p:cNvSpPr>
            <p:nvPr/>
          </p:nvSpPr>
          <p:spPr>
            <a:xfrm>
              <a:off x="854075" y="1313815"/>
              <a:ext cx="366395" cy="366395"/>
            </a:xfrm>
            <a:custGeom>
              <a:avLst/>
              <a:gdLst/>
              <a:ahLst/>
              <a:cxnLst/>
              <a:rect l="0" t="0" r="366395" b="366395"/>
              <a:pathLst>
                <a:path w="366395" h="366395">
                  <a:moveTo>
                    <a:pt x="183197" y="23693"/>
                  </a:moveTo>
                  <a:cubicBezTo>
                    <a:pt x="270674" y="23693"/>
                    <a:pt x="342674" y="95699"/>
                    <a:pt x="342674" y="183183"/>
                  </a:cubicBezTo>
                  <a:cubicBezTo>
                    <a:pt x="342674" y="270695"/>
                    <a:pt x="270674" y="342701"/>
                    <a:pt x="183197" y="342701"/>
                  </a:cubicBezTo>
                  <a:cubicBezTo>
                    <a:pt x="95691" y="342701"/>
                    <a:pt x="23691" y="270695"/>
                    <a:pt x="23691" y="183183"/>
                  </a:cubicBezTo>
                  <a:cubicBezTo>
                    <a:pt x="23691" y="95699"/>
                    <a:pt x="95691" y="23693"/>
                    <a:pt x="183197" y="23693"/>
                  </a:cubicBezTo>
                  <a:close/>
                  <a:moveTo>
                    <a:pt x="183197" y="0"/>
                  </a:moveTo>
                  <a:cubicBezTo>
                    <a:pt x="82038" y="0"/>
                    <a:pt x="0" y="82015"/>
                    <a:pt x="0" y="183183"/>
                  </a:cubicBezTo>
                  <a:cubicBezTo>
                    <a:pt x="0" y="284379"/>
                    <a:pt x="82038" y="366395"/>
                    <a:pt x="183197" y="366395"/>
                  </a:cubicBezTo>
                  <a:cubicBezTo>
                    <a:pt x="284356" y="366395"/>
                    <a:pt x="366366" y="284379"/>
                    <a:pt x="366366" y="183183"/>
                  </a:cubicBezTo>
                  <a:cubicBezTo>
                    <a:pt x="366366" y="82015"/>
                    <a:pt x="284356" y="0"/>
                    <a:pt x="18319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 name="Google Shape;13289;p75"/>
          <p:cNvGrpSpPr>
            <a:extLst>
              <a:ext uri="smNativeData">
                <pr:smNativeData xmlns:pr="smNativeData" xmlns="smNativeData" val="SMDATA_6_r2NKZxMAAAAlAAAAAQAAAA8BAAAAkAAAAEgAAACQAAAASAAAAAAAAAAAAAAAAAAAABcAAAAUAAAAAAAAAAAAAAD/fwAA/38AAAAAAAAJAAAABAAAAGZm7j8fAAAAVAAAAAAAAAAAAAAAAAAAAAAAAAAAAAAAAAAAAAAAAAAAAAAAAAAAAAAAAAAAAAAAAAAAAAAAAAAAAAAAAAAAAAAAAAAAAAAAAAAAAAAAAAAAAAAAAAAAACEAAAAYAAAAFAAAAEEFAAAKCwAAggcAAEoNAAAQAAAAJgAAAAgAAAD/////AAAAAA=="/>
              </a:ext>
            </a:extLst>
          </p:cNvGrpSpPr>
          <p:nvPr/>
        </p:nvGrpSpPr>
        <p:grpSpPr>
          <a:xfrm>
            <a:off x="854075" y="1794510"/>
            <a:ext cx="366395" cy="365760"/>
            <a:chOff x="854075" y="1794510"/>
            <a:chExt cx="366395" cy="365760"/>
          </a:xfrm>
        </p:grpSpPr>
        <p:sp>
          <p:nvSpPr>
            <p:cNvPr id="9" name="Google Shape;1329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QUAAFQLAAA3BwAASg0AAAAAAAAmAAAACAAAAP//////////"/>
                </a:ext>
              </a:extLst>
            </p:cNvSpPr>
            <p:nvPr/>
          </p:nvSpPr>
          <p:spPr>
            <a:xfrm>
              <a:off x="854075" y="1841500"/>
              <a:ext cx="318770" cy="318770"/>
            </a:xfrm>
            <a:custGeom>
              <a:avLst/>
              <a:gdLst/>
              <a:ahLst/>
              <a:cxnLst/>
              <a:rect l="0" t="0" r="318770" b="318770"/>
              <a:pathLst>
                <a:path w="318770" h="318770">
                  <a:moveTo>
                    <a:pt x="146651" y="23703"/>
                  </a:moveTo>
                  <a:lnTo>
                    <a:pt x="146651" y="159385"/>
                  </a:lnTo>
                  <a:cubicBezTo>
                    <a:pt x="146651" y="166669"/>
                    <a:pt x="152115" y="171207"/>
                    <a:pt x="158474" y="171207"/>
                  </a:cubicBezTo>
                  <a:lnTo>
                    <a:pt x="293273" y="171207"/>
                  </a:lnTo>
                  <a:cubicBezTo>
                    <a:pt x="287809" y="240436"/>
                    <a:pt x="229531" y="295067"/>
                    <a:pt x="158474" y="295067"/>
                  </a:cubicBezTo>
                  <a:cubicBezTo>
                    <a:pt x="82880" y="295067"/>
                    <a:pt x="22780" y="234973"/>
                    <a:pt x="22780" y="159385"/>
                  </a:cubicBezTo>
                  <a:cubicBezTo>
                    <a:pt x="22780" y="89260"/>
                    <a:pt x="77416" y="30987"/>
                    <a:pt x="146651" y="23703"/>
                  </a:cubicBezTo>
                  <a:close/>
                  <a:moveTo>
                    <a:pt x="159399" y="0"/>
                  </a:moveTo>
                  <a:cubicBezTo>
                    <a:pt x="71056" y="0"/>
                    <a:pt x="0" y="71946"/>
                    <a:pt x="0" y="159385"/>
                  </a:cubicBezTo>
                  <a:cubicBezTo>
                    <a:pt x="0" y="246795"/>
                    <a:pt x="71056" y="318741"/>
                    <a:pt x="159399" y="318741"/>
                  </a:cubicBezTo>
                  <a:cubicBezTo>
                    <a:pt x="246818" y="318741"/>
                    <a:pt x="318770" y="246795"/>
                    <a:pt x="318770" y="159385"/>
                  </a:cubicBezTo>
                  <a:cubicBezTo>
                    <a:pt x="318770" y="152997"/>
                    <a:pt x="312410" y="147534"/>
                    <a:pt x="306947" y="147534"/>
                  </a:cubicBezTo>
                  <a:lnTo>
                    <a:pt x="171223" y="147534"/>
                  </a:lnTo>
                  <a:lnTo>
                    <a:pt x="171223" y="11851"/>
                  </a:lnTo>
                  <a:cubicBezTo>
                    <a:pt x="170327" y="4567"/>
                    <a:pt x="165759" y="0"/>
                    <a:pt x="15939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329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YAAAoLAACCBwAAGQwAAAAAAAAmAAAACAAAAP//////////"/>
                </a:ext>
              </a:extLst>
            </p:cNvSpPr>
            <p:nvPr/>
          </p:nvSpPr>
          <p:spPr>
            <a:xfrm>
              <a:off x="1048385" y="1794510"/>
              <a:ext cx="172085" cy="172085"/>
            </a:xfrm>
            <a:custGeom>
              <a:avLst/>
              <a:gdLst/>
              <a:ahLst/>
              <a:cxnLst/>
              <a:rect l="0" t="0" r="172085" b="172085"/>
              <a:pathLst>
                <a:path w="172085" h="172085">
                  <a:moveTo>
                    <a:pt x="24616" y="23667"/>
                  </a:moveTo>
                  <a:cubicBezTo>
                    <a:pt x="89220" y="29128"/>
                    <a:pt x="141112" y="81953"/>
                    <a:pt x="147497" y="146597"/>
                  </a:cubicBezTo>
                  <a:lnTo>
                    <a:pt x="24616" y="146597"/>
                  </a:lnTo>
                  <a:lnTo>
                    <a:pt x="24616" y="23667"/>
                  </a:lnTo>
                  <a:close/>
                  <a:moveTo>
                    <a:pt x="12770" y="0"/>
                  </a:moveTo>
                  <a:cubicBezTo>
                    <a:pt x="6385" y="0"/>
                    <a:pt x="28" y="5461"/>
                    <a:pt x="28" y="12743"/>
                  </a:cubicBezTo>
                  <a:lnTo>
                    <a:pt x="28" y="159341"/>
                  </a:lnTo>
                  <a:cubicBezTo>
                    <a:pt x="28" y="165698"/>
                    <a:pt x="6385" y="172085"/>
                    <a:pt x="12770" y="172085"/>
                  </a:cubicBezTo>
                  <a:lnTo>
                    <a:pt x="159314" y="172085"/>
                  </a:lnTo>
                  <a:cubicBezTo>
                    <a:pt x="166595" y="172085"/>
                    <a:pt x="172056" y="165698"/>
                    <a:pt x="172056" y="159341"/>
                  </a:cubicBezTo>
                  <a:cubicBezTo>
                    <a:pt x="172056" y="70105"/>
                    <a:pt x="100142" y="0"/>
                    <a:pt x="127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 name="Google Shape;13292;p75"/>
          <p:cNvGrpSpPr>
            <a:extLst>
              <a:ext uri="smNativeData">
                <pr:smNativeData xmlns:pr="smNativeData" xmlns="smNativeData" val="SMDATA_6_r2NKZxMAAAAlAAAAAQAAAA8BAAAAkAAAAEgAAACQAAAASAAAAAAAAAAAAAAAAAAAABcAAAAUAAAAAAAAAAAAAAD/fwAA/38AAAAAAAAJAAAABAAAACqp7T8fAAAAVAAAAAAAAAAAAAAAAAAAAAAAAAAAAAAAAAAAAAAAAAAAAAAAAAAAAAAAAAAAAAAAAAAAAAAAAAAAAAAAAAAAAAAAAAAAAAAAAAAAAAAAAAAAAAAAAAAAACEAAAAYAAAAFAAAAEYFAADmDQAAfQcAACgQAAAQAAAAJgAAAAgAAAD/////AAAAAA=="/>
              </a:ext>
            </a:extLst>
          </p:cNvGrpSpPr>
          <p:nvPr/>
        </p:nvGrpSpPr>
        <p:grpSpPr>
          <a:xfrm>
            <a:off x="857250" y="2259330"/>
            <a:ext cx="360045" cy="367030"/>
            <a:chOff x="857250" y="2259330"/>
            <a:chExt cx="360045" cy="367030"/>
          </a:xfrm>
        </p:grpSpPr>
        <p:sp>
          <p:nvSpPr>
            <p:cNvPr id="12" name="Google Shape;1329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gUAAOYNAAB9BwAAKBAAAAAAAAAmAAAACAAAAP//////////"/>
                </a:ext>
              </a:extLst>
            </p:cNvSpPr>
            <p:nvPr/>
          </p:nvSpPr>
          <p:spPr>
            <a:xfrm>
              <a:off x="857250" y="2259330"/>
              <a:ext cx="360045" cy="367030"/>
            </a:xfrm>
            <a:custGeom>
              <a:avLst/>
              <a:gdLst/>
              <a:ahLst/>
              <a:cxnLst/>
              <a:rect l="0" t="0" r="360045" b="367030"/>
              <a:pathLst>
                <a:path w="360045" h="367030">
                  <a:moveTo>
                    <a:pt x="192332" y="24600"/>
                  </a:moveTo>
                  <a:lnTo>
                    <a:pt x="192332" y="56484"/>
                  </a:lnTo>
                  <a:lnTo>
                    <a:pt x="169535" y="56484"/>
                  </a:lnTo>
                  <a:lnTo>
                    <a:pt x="169535" y="24600"/>
                  </a:lnTo>
                  <a:close/>
                  <a:moveTo>
                    <a:pt x="36481" y="56484"/>
                  </a:moveTo>
                  <a:cubicBezTo>
                    <a:pt x="39201" y="56484"/>
                    <a:pt x="41949" y="57380"/>
                    <a:pt x="44669" y="60126"/>
                  </a:cubicBezTo>
                  <a:cubicBezTo>
                    <a:pt x="50137" y="64665"/>
                    <a:pt x="50137" y="72874"/>
                    <a:pt x="45595" y="77412"/>
                  </a:cubicBezTo>
                  <a:cubicBezTo>
                    <a:pt x="43309" y="79696"/>
                    <a:pt x="40127" y="80852"/>
                    <a:pt x="36915" y="80852"/>
                  </a:cubicBezTo>
                  <a:cubicBezTo>
                    <a:pt x="33733" y="80852"/>
                    <a:pt x="30551" y="79696"/>
                    <a:pt x="28265" y="77412"/>
                  </a:cubicBezTo>
                  <a:cubicBezTo>
                    <a:pt x="23694" y="72874"/>
                    <a:pt x="23694" y="64665"/>
                    <a:pt x="28265" y="60126"/>
                  </a:cubicBezTo>
                  <a:cubicBezTo>
                    <a:pt x="31013" y="57380"/>
                    <a:pt x="34659" y="56484"/>
                    <a:pt x="36481" y="56484"/>
                  </a:cubicBezTo>
                  <a:close/>
                  <a:moveTo>
                    <a:pt x="324488" y="56484"/>
                  </a:moveTo>
                  <a:cubicBezTo>
                    <a:pt x="331779" y="56484"/>
                    <a:pt x="336350" y="61947"/>
                    <a:pt x="336350" y="69232"/>
                  </a:cubicBezTo>
                  <a:cubicBezTo>
                    <a:pt x="336350" y="75591"/>
                    <a:pt x="330882" y="81980"/>
                    <a:pt x="324488" y="81980"/>
                  </a:cubicBezTo>
                  <a:cubicBezTo>
                    <a:pt x="319020" y="81980"/>
                    <a:pt x="312656" y="75591"/>
                    <a:pt x="312656" y="69232"/>
                  </a:cubicBezTo>
                  <a:cubicBezTo>
                    <a:pt x="312656" y="61947"/>
                    <a:pt x="318124" y="56484"/>
                    <a:pt x="324488" y="56484"/>
                  </a:cubicBezTo>
                  <a:close/>
                  <a:moveTo>
                    <a:pt x="181396" y="80159"/>
                  </a:moveTo>
                  <a:cubicBezTo>
                    <a:pt x="253405" y="80159"/>
                    <a:pt x="312656" y="139360"/>
                    <a:pt x="312656" y="212205"/>
                  </a:cubicBezTo>
                  <a:cubicBezTo>
                    <a:pt x="312656" y="285050"/>
                    <a:pt x="253405" y="344251"/>
                    <a:pt x="181396" y="344251"/>
                  </a:cubicBezTo>
                  <a:cubicBezTo>
                    <a:pt x="109387" y="344251"/>
                    <a:pt x="50137" y="285050"/>
                    <a:pt x="50137" y="212205"/>
                  </a:cubicBezTo>
                  <a:cubicBezTo>
                    <a:pt x="50137" y="139360"/>
                    <a:pt x="109387" y="80159"/>
                    <a:pt x="181396" y="80159"/>
                  </a:cubicBezTo>
                  <a:close/>
                  <a:moveTo>
                    <a:pt x="134904" y="0"/>
                  </a:moveTo>
                  <a:cubicBezTo>
                    <a:pt x="127614" y="0"/>
                    <a:pt x="123072" y="5463"/>
                    <a:pt x="123072" y="11852"/>
                  </a:cubicBezTo>
                  <a:cubicBezTo>
                    <a:pt x="123072" y="19136"/>
                    <a:pt x="129436" y="24600"/>
                    <a:pt x="134904" y="24600"/>
                  </a:cubicBezTo>
                  <a:lnTo>
                    <a:pt x="147663" y="24600"/>
                  </a:lnTo>
                  <a:lnTo>
                    <a:pt x="147663" y="61022"/>
                  </a:lnTo>
                  <a:cubicBezTo>
                    <a:pt x="123072" y="66486"/>
                    <a:pt x="100274" y="78338"/>
                    <a:pt x="82048" y="93803"/>
                  </a:cubicBezTo>
                  <a:lnTo>
                    <a:pt x="72009" y="83764"/>
                  </a:lnTo>
                  <a:cubicBezTo>
                    <a:pt x="79299" y="70128"/>
                    <a:pt x="76580" y="54663"/>
                    <a:pt x="65644" y="42811"/>
                  </a:cubicBezTo>
                  <a:cubicBezTo>
                    <a:pt x="58787" y="35989"/>
                    <a:pt x="49674" y="32578"/>
                    <a:pt x="40329" y="32578"/>
                  </a:cubicBezTo>
                  <a:cubicBezTo>
                    <a:pt x="31013" y="32578"/>
                    <a:pt x="21437" y="35989"/>
                    <a:pt x="13684" y="42811"/>
                  </a:cubicBezTo>
                  <a:cubicBezTo>
                    <a:pt x="0" y="56484"/>
                    <a:pt x="0" y="79234"/>
                    <a:pt x="13684" y="93803"/>
                  </a:cubicBezTo>
                  <a:cubicBezTo>
                    <a:pt x="20974" y="101116"/>
                    <a:pt x="30088" y="104758"/>
                    <a:pt x="39201" y="104758"/>
                  </a:cubicBezTo>
                  <a:cubicBezTo>
                    <a:pt x="44669" y="104758"/>
                    <a:pt x="49240" y="102937"/>
                    <a:pt x="54708" y="101116"/>
                  </a:cubicBezTo>
                  <a:lnTo>
                    <a:pt x="65644" y="111118"/>
                  </a:lnTo>
                  <a:cubicBezTo>
                    <a:pt x="42846" y="138435"/>
                    <a:pt x="27368" y="173961"/>
                    <a:pt x="27368" y="212205"/>
                  </a:cubicBezTo>
                  <a:cubicBezTo>
                    <a:pt x="27368" y="297827"/>
                    <a:pt x="97526" y="367030"/>
                    <a:pt x="182293" y="367030"/>
                  </a:cubicBezTo>
                  <a:cubicBezTo>
                    <a:pt x="267986" y="367030"/>
                    <a:pt x="337247" y="297827"/>
                    <a:pt x="337247" y="212205"/>
                  </a:cubicBezTo>
                  <a:cubicBezTo>
                    <a:pt x="337247" y="173961"/>
                    <a:pt x="323592" y="138435"/>
                    <a:pt x="299868" y="111118"/>
                  </a:cubicBezTo>
                  <a:lnTo>
                    <a:pt x="309907" y="101079"/>
                  </a:lnTo>
                  <a:cubicBezTo>
                    <a:pt x="313553" y="102937"/>
                    <a:pt x="319020" y="104758"/>
                    <a:pt x="324488" y="104758"/>
                  </a:cubicBezTo>
                  <a:cubicBezTo>
                    <a:pt x="344538" y="104758"/>
                    <a:pt x="360045" y="88339"/>
                    <a:pt x="360045" y="68307"/>
                  </a:cubicBezTo>
                  <a:cubicBezTo>
                    <a:pt x="360045" y="48274"/>
                    <a:pt x="344538" y="32809"/>
                    <a:pt x="324488" y="32809"/>
                  </a:cubicBezTo>
                  <a:cubicBezTo>
                    <a:pt x="305365" y="32809"/>
                    <a:pt x="289858" y="48274"/>
                    <a:pt x="289858" y="68307"/>
                  </a:cubicBezTo>
                  <a:cubicBezTo>
                    <a:pt x="289858" y="73770"/>
                    <a:pt x="290755" y="78338"/>
                    <a:pt x="292578" y="83801"/>
                  </a:cubicBezTo>
                  <a:lnTo>
                    <a:pt x="282568" y="93811"/>
                  </a:lnTo>
                  <a:cubicBezTo>
                    <a:pt x="264341" y="78338"/>
                    <a:pt x="241544" y="66486"/>
                    <a:pt x="217849" y="61022"/>
                  </a:cubicBezTo>
                  <a:lnTo>
                    <a:pt x="217849" y="24600"/>
                  </a:lnTo>
                  <a:lnTo>
                    <a:pt x="230608" y="24600"/>
                  </a:lnTo>
                  <a:cubicBezTo>
                    <a:pt x="237001" y="24600"/>
                    <a:pt x="241544" y="19136"/>
                    <a:pt x="241544" y="11852"/>
                  </a:cubicBezTo>
                  <a:cubicBezTo>
                    <a:pt x="241544" y="5463"/>
                    <a:pt x="236076" y="0"/>
                    <a:pt x="2306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329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UAAIwOAAAOBwAA3Q8AAAAAAAAmAAAACAAAAP//////////"/>
                </a:ext>
              </a:extLst>
            </p:cNvSpPr>
            <p:nvPr/>
          </p:nvSpPr>
          <p:spPr>
            <a:xfrm>
              <a:off x="930275" y="2364740"/>
              <a:ext cx="216535" cy="213995"/>
            </a:xfrm>
            <a:custGeom>
              <a:avLst/>
              <a:gdLst/>
              <a:ahLst/>
              <a:cxnLst/>
              <a:rect l="0" t="0" r="216535" b="213995"/>
              <a:pathLst>
                <a:path w="216535" h="213995">
                  <a:moveTo>
                    <a:pt x="95547" y="23671"/>
                  </a:moveTo>
                  <a:lnTo>
                    <a:pt x="95547" y="106535"/>
                  </a:lnTo>
                  <a:cubicBezTo>
                    <a:pt x="95547" y="113818"/>
                    <a:pt x="101005" y="119281"/>
                    <a:pt x="107357" y="119281"/>
                  </a:cubicBezTo>
                  <a:lnTo>
                    <a:pt x="190922" y="119281"/>
                  </a:lnTo>
                  <a:cubicBezTo>
                    <a:pt x="185089" y="159802"/>
                    <a:pt x="149804" y="190323"/>
                    <a:pt x="108281" y="190323"/>
                  </a:cubicBezTo>
                  <a:cubicBezTo>
                    <a:pt x="61879" y="190323"/>
                    <a:pt x="23677" y="152056"/>
                    <a:pt x="23677" y="106535"/>
                  </a:cubicBezTo>
                  <a:cubicBezTo>
                    <a:pt x="23677" y="64655"/>
                    <a:pt x="54602" y="29133"/>
                    <a:pt x="95547" y="23671"/>
                  </a:cubicBezTo>
                  <a:close/>
                  <a:moveTo>
                    <a:pt x="108281" y="0"/>
                  </a:moveTo>
                  <a:cubicBezTo>
                    <a:pt x="49145" y="0"/>
                    <a:pt x="28" y="47342"/>
                    <a:pt x="28" y="106535"/>
                  </a:cubicBezTo>
                  <a:cubicBezTo>
                    <a:pt x="28" y="165727"/>
                    <a:pt x="48250" y="213995"/>
                    <a:pt x="108281" y="213995"/>
                  </a:cubicBezTo>
                  <a:cubicBezTo>
                    <a:pt x="167418" y="213995"/>
                    <a:pt x="216535" y="165727"/>
                    <a:pt x="216535" y="106535"/>
                  </a:cubicBezTo>
                  <a:cubicBezTo>
                    <a:pt x="216535" y="100176"/>
                    <a:pt x="210153" y="94713"/>
                    <a:pt x="203801" y="94713"/>
                  </a:cubicBezTo>
                  <a:lnTo>
                    <a:pt x="119196" y="94713"/>
                  </a:lnTo>
                  <a:lnTo>
                    <a:pt x="119196" y="10925"/>
                  </a:lnTo>
                  <a:cubicBezTo>
                    <a:pt x="119196" y="4566"/>
                    <a:pt x="113739" y="0"/>
                    <a:pt x="1082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 name="Google Shape;13295;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QSAAATCAAAGRUAAFgKAAAQAAAAJgAAAAgAAAD/////AAAAAA=="/>
              </a:ext>
            </a:extLst>
          </p:cNvGrpSpPr>
          <p:nvPr/>
        </p:nvGrpSpPr>
        <p:grpSpPr>
          <a:xfrm>
            <a:off x="3060700" y="1312545"/>
            <a:ext cx="368935" cy="368935"/>
            <a:chOff x="3060700" y="1312545"/>
            <a:chExt cx="368935" cy="368935"/>
          </a:xfrm>
        </p:grpSpPr>
        <p:sp>
          <p:nvSpPr>
            <p:cNvPr id="15" name="Google Shape;1329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BIAABMIAAAZFQAAWAoAAAAAAAAmAAAACAAAAP//////////"/>
                </a:ext>
              </a:extLst>
            </p:cNvSpPr>
            <p:nvPr/>
          </p:nvSpPr>
          <p:spPr>
            <a:xfrm>
              <a:off x="3060700" y="1312545"/>
              <a:ext cx="368935" cy="368935"/>
            </a:xfrm>
            <a:custGeom>
              <a:avLst/>
              <a:gdLst/>
              <a:ahLst/>
              <a:cxnLst/>
              <a:rect l="0" t="0" r="368935" b="368935"/>
              <a:pathLst>
                <a:path w="368935" h="368935">
                  <a:moveTo>
                    <a:pt x="203145" y="26424"/>
                  </a:moveTo>
                  <a:lnTo>
                    <a:pt x="203145" y="56492"/>
                  </a:lnTo>
                  <a:cubicBezTo>
                    <a:pt x="203145" y="62852"/>
                    <a:pt x="205863" y="67420"/>
                    <a:pt x="212253" y="68317"/>
                  </a:cubicBezTo>
                  <a:cubicBezTo>
                    <a:pt x="225900" y="71959"/>
                    <a:pt x="239576" y="76527"/>
                    <a:pt x="250505" y="83813"/>
                  </a:cubicBezTo>
                  <a:cubicBezTo>
                    <a:pt x="252500" y="85403"/>
                    <a:pt x="255016" y="86126"/>
                    <a:pt x="257473" y="86126"/>
                  </a:cubicBezTo>
                  <a:cubicBezTo>
                    <a:pt x="260567" y="86126"/>
                    <a:pt x="263545" y="84940"/>
                    <a:pt x="265078" y="82917"/>
                  </a:cubicBezTo>
                  <a:lnTo>
                    <a:pt x="286936" y="61059"/>
                  </a:lnTo>
                  <a:lnTo>
                    <a:pt x="309720" y="83843"/>
                  </a:lnTo>
                  <a:lnTo>
                    <a:pt x="287861" y="105702"/>
                  </a:lnTo>
                  <a:cubicBezTo>
                    <a:pt x="285115" y="109313"/>
                    <a:pt x="283293" y="115702"/>
                    <a:pt x="286936" y="120241"/>
                  </a:cubicBezTo>
                  <a:cubicBezTo>
                    <a:pt x="295148" y="132991"/>
                    <a:pt x="300612" y="145741"/>
                    <a:pt x="302434" y="159416"/>
                  </a:cubicBezTo>
                  <a:cubicBezTo>
                    <a:pt x="304255" y="164880"/>
                    <a:pt x="308795" y="168523"/>
                    <a:pt x="314259" y="168523"/>
                  </a:cubicBezTo>
                  <a:lnTo>
                    <a:pt x="345254" y="168523"/>
                  </a:lnTo>
                  <a:lnTo>
                    <a:pt x="345254" y="200411"/>
                  </a:lnTo>
                  <a:lnTo>
                    <a:pt x="314259" y="200411"/>
                  </a:lnTo>
                  <a:cubicBezTo>
                    <a:pt x="308795" y="200411"/>
                    <a:pt x="304255" y="204054"/>
                    <a:pt x="302434" y="209518"/>
                  </a:cubicBezTo>
                  <a:cubicBezTo>
                    <a:pt x="299687" y="223165"/>
                    <a:pt x="295148" y="236840"/>
                    <a:pt x="286936" y="247768"/>
                  </a:cubicBezTo>
                  <a:cubicBezTo>
                    <a:pt x="283293" y="252307"/>
                    <a:pt x="285115" y="259593"/>
                    <a:pt x="287861" y="263235"/>
                  </a:cubicBezTo>
                  <a:lnTo>
                    <a:pt x="309720" y="284196"/>
                  </a:lnTo>
                  <a:lnTo>
                    <a:pt x="286936" y="306980"/>
                  </a:lnTo>
                  <a:lnTo>
                    <a:pt x="265078" y="286017"/>
                  </a:lnTo>
                  <a:cubicBezTo>
                    <a:pt x="263429" y="283820"/>
                    <a:pt x="260104" y="282606"/>
                    <a:pt x="256722" y="282606"/>
                  </a:cubicBezTo>
                  <a:cubicBezTo>
                    <a:pt x="254524" y="282606"/>
                    <a:pt x="252298" y="283126"/>
                    <a:pt x="250505" y="284196"/>
                  </a:cubicBezTo>
                  <a:cubicBezTo>
                    <a:pt x="237754" y="292407"/>
                    <a:pt x="225900" y="297871"/>
                    <a:pt x="212253" y="300589"/>
                  </a:cubicBezTo>
                  <a:cubicBezTo>
                    <a:pt x="205863" y="301514"/>
                    <a:pt x="203145" y="306053"/>
                    <a:pt x="203145" y="311517"/>
                  </a:cubicBezTo>
                  <a:lnTo>
                    <a:pt x="203145" y="342481"/>
                  </a:lnTo>
                  <a:lnTo>
                    <a:pt x="171254" y="342481"/>
                  </a:lnTo>
                  <a:lnTo>
                    <a:pt x="171254" y="311517"/>
                  </a:lnTo>
                  <a:cubicBezTo>
                    <a:pt x="171254" y="306053"/>
                    <a:pt x="167610" y="301514"/>
                    <a:pt x="161250" y="300589"/>
                  </a:cubicBezTo>
                  <a:cubicBezTo>
                    <a:pt x="148470" y="296946"/>
                    <a:pt x="134823" y="292407"/>
                    <a:pt x="122968" y="284196"/>
                  </a:cubicBezTo>
                  <a:cubicBezTo>
                    <a:pt x="121176" y="283126"/>
                    <a:pt x="119094" y="282606"/>
                    <a:pt x="117012" y="282606"/>
                  </a:cubicBezTo>
                  <a:cubicBezTo>
                    <a:pt x="113832" y="282606"/>
                    <a:pt x="110622" y="283820"/>
                    <a:pt x="108396" y="286017"/>
                  </a:cubicBezTo>
                  <a:lnTo>
                    <a:pt x="86537" y="306978"/>
                  </a:lnTo>
                  <a:lnTo>
                    <a:pt x="63782" y="284223"/>
                  </a:lnTo>
                  <a:lnTo>
                    <a:pt x="85641" y="263235"/>
                  </a:lnTo>
                  <a:cubicBezTo>
                    <a:pt x="89284" y="259593"/>
                    <a:pt x="90180" y="252307"/>
                    <a:pt x="86537" y="247768"/>
                  </a:cubicBezTo>
                  <a:cubicBezTo>
                    <a:pt x="78355" y="235914"/>
                    <a:pt x="72890" y="223165"/>
                    <a:pt x="71069" y="209518"/>
                  </a:cubicBezTo>
                  <a:cubicBezTo>
                    <a:pt x="69247" y="204054"/>
                    <a:pt x="64679" y="200411"/>
                    <a:pt x="59214" y="200411"/>
                  </a:cubicBezTo>
                  <a:lnTo>
                    <a:pt x="28248" y="200411"/>
                  </a:lnTo>
                  <a:lnTo>
                    <a:pt x="28248" y="168523"/>
                  </a:lnTo>
                  <a:lnTo>
                    <a:pt x="59214" y="168523"/>
                  </a:lnTo>
                  <a:cubicBezTo>
                    <a:pt x="64679" y="168523"/>
                    <a:pt x="69247" y="164880"/>
                    <a:pt x="71069" y="159416"/>
                  </a:cubicBezTo>
                  <a:cubicBezTo>
                    <a:pt x="73787" y="145741"/>
                    <a:pt x="78355" y="132094"/>
                    <a:pt x="86537" y="120241"/>
                  </a:cubicBezTo>
                  <a:cubicBezTo>
                    <a:pt x="90180" y="115702"/>
                    <a:pt x="89284" y="109313"/>
                    <a:pt x="85641" y="105670"/>
                  </a:cubicBezTo>
                  <a:lnTo>
                    <a:pt x="63782" y="83811"/>
                  </a:lnTo>
                  <a:lnTo>
                    <a:pt x="86537" y="61056"/>
                  </a:lnTo>
                  <a:lnTo>
                    <a:pt x="108396" y="82915"/>
                  </a:lnTo>
                  <a:cubicBezTo>
                    <a:pt x="110449" y="84940"/>
                    <a:pt x="113369" y="86126"/>
                    <a:pt x="116318" y="86126"/>
                  </a:cubicBezTo>
                  <a:cubicBezTo>
                    <a:pt x="118631" y="86126"/>
                    <a:pt x="120973" y="85403"/>
                    <a:pt x="122968" y="83813"/>
                  </a:cubicBezTo>
                  <a:cubicBezTo>
                    <a:pt x="135719" y="76527"/>
                    <a:pt x="148470" y="70138"/>
                    <a:pt x="161250" y="68317"/>
                  </a:cubicBezTo>
                  <a:cubicBezTo>
                    <a:pt x="167610" y="67420"/>
                    <a:pt x="171254" y="62852"/>
                    <a:pt x="171254" y="56492"/>
                  </a:cubicBezTo>
                  <a:lnTo>
                    <a:pt x="171254" y="26424"/>
                  </a:lnTo>
                  <a:close/>
                  <a:moveTo>
                    <a:pt x="168536" y="28"/>
                  </a:moveTo>
                  <a:cubicBezTo>
                    <a:pt x="154860" y="28"/>
                    <a:pt x="144827" y="10032"/>
                    <a:pt x="144827" y="23707"/>
                  </a:cubicBezTo>
                  <a:lnTo>
                    <a:pt x="144827" y="45563"/>
                  </a:lnTo>
                  <a:cubicBezTo>
                    <a:pt x="133897" y="49206"/>
                    <a:pt x="123893" y="51924"/>
                    <a:pt x="114786" y="58313"/>
                  </a:cubicBezTo>
                  <a:lnTo>
                    <a:pt x="100213" y="42817"/>
                  </a:lnTo>
                  <a:cubicBezTo>
                    <a:pt x="95645" y="38278"/>
                    <a:pt x="89718" y="35994"/>
                    <a:pt x="83588" y="35994"/>
                  </a:cubicBezTo>
                  <a:cubicBezTo>
                    <a:pt x="77430" y="35994"/>
                    <a:pt x="71069" y="38278"/>
                    <a:pt x="65604" y="42817"/>
                  </a:cubicBezTo>
                  <a:lnTo>
                    <a:pt x="42820" y="65601"/>
                  </a:lnTo>
                  <a:cubicBezTo>
                    <a:pt x="33713" y="74706"/>
                    <a:pt x="33713" y="90202"/>
                    <a:pt x="42820" y="100205"/>
                  </a:cubicBezTo>
                  <a:lnTo>
                    <a:pt x="58318" y="114777"/>
                  </a:lnTo>
                  <a:cubicBezTo>
                    <a:pt x="51928" y="123884"/>
                    <a:pt x="49181" y="133916"/>
                    <a:pt x="45538" y="144844"/>
                  </a:cubicBezTo>
                  <a:lnTo>
                    <a:pt x="23680" y="144844"/>
                  </a:lnTo>
                  <a:cubicBezTo>
                    <a:pt x="10032" y="144844"/>
                    <a:pt x="0" y="154848"/>
                    <a:pt x="0" y="168523"/>
                  </a:cubicBezTo>
                  <a:lnTo>
                    <a:pt x="0" y="200411"/>
                  </a:lnTo>
                  <a:cubicBezTo>
                    <a:pt x="0" y="214058"/>
                    <a:pt x="10032" y="224090"/>
                    <a:pt x="23680" y="224090"/>
                  </a:cubicBezTo>
                  <a:lnTo>
                    <a:pt x="45538" y="224090"/>
                  </a:lnTo>
                  <a:cubicBezTo>
                    <a:pt x="49181" y="234093"/>
                    <a:pt x="51928" y="245021"/>
                    <a:pt x="58318" y="253232"/>
                  </a:cubicBezTo>
                  <a:lnTo>
                    <a:pt x="42820" y="268730"/>
                  </a:lnTo>
                  <a:cubicBezTo>
                    <a:pt x="33713" y="277836"/>
                    <a:pt x="33713" y="292407"/>
                    <a:pt x="42820" y="302410"/>
                  </a:cubicBezTo>
                  <a:lnTo>
                    <a:pt x="65604" y="325194"/>
                  </a:lnTo>
                  <a:cubicBezTo>
                    <a:pt x="70143" y="329731"/>
                    <a:pt x="76302" y="332015"/>
                    <a:pt x="82547" y="332015"/>
                  </a:cubicBezTo>
                  <a:cubicBezTo>
                    <a:pt x="88821" y="332015"/>
                    <a:pt x="95182" y="329731"/>
                    <a:pt x="100213" y="325192"/>
                  </a:cubicBezTo>
                  <a:lnTo>
                    <a:pt x="114786" y="310619"/>
                  </a:lnTo>
                  <a:cubicBezTo>
                    <a:pt x="123893" y="316085"/>
                    <a:pt x="133897" y="319728"/>
                    <a:pt x="144827" y="323371"/>
                  </a:cubicBezTo>
                  <a:lnTo>
                    <a:pt x="144827" y="344302"/>
                  </a:lnTo>
                  <a:cubicBezTo>
                    <a:pt x="144827" y="357977"/>
                    <a:pt x="154860" y="368906"/>
                    <a:pt x="168536" y="368906"/>
                  </a:cubicBezTo>
                  <a:lnTo>
                    <a:pt x="200398" y="368906"/>
                  </a:lnTo>
                  <a:cubicBezTo>
                    <a:pt x="214074" y="368906"/>
                    <a:pt x="224078" y="357977"/>
                    <a:pt x="224078" y="344302"/>
                  </a:cubicBezTo>
                  <a:lnTo>
                    <a:pt x="224078" y="323371"/>
                  </a:lnTo>
                  <a:cubicBezTo>
                    <a:pt x="234111" y="319728"/>
                    <a:pt x="245041" y="316085"/>
                    <a:pt x="254148" y="310621"/>
                  </a:cubicBezTo>
                  <a:lnTo>
                    <a:pt x="268721" y="325194"/>
                  </a:lnTo>
                  <a:cubicBezTo>
                    <a:pt x="273289" y="329731"/>
                    <a:pt x="279187" y="332015"/>
                    <a:pt x="285230" y="332015"/>
                  </a:cubicBezTo>
                  <a:cubicBezTo>
                    <a:pt x="291273" y="332015"/>
                    <a:pt x="297432" y="329731"/>
                    <a:pt x="302434" y="325192"/>
                  </a:cubicBezTo>
                  <a:lnTo>
                    <a:pt x="325189" y="302437"/>
                  </a:lnTo>
                  <a:cubicBezTo>
                    <a:pt x="334325" y="293303"/>
                    <a:pt x="334325" y="278732"/>
                    <a:pt x="325189" y="268729"/>
                  </a:cubicBezTo>
                  <a:lnTo>
                    <a:pt x="310616" y="253232"/>
                  </a:lnTo>
                  <a:cubicBezTo>
                    <a:pt x="316081" y="244125"/>
                    <a:pt x="319724" y="234093"/>
                    <a:pt x="323367" y="224090"/>
                  </a:cubicBezTo>
                  <a:lnTo>
                    <a:pt x="345254" y="224090"/>
                  </a:lnTo>
                  <a:cubicBezTo>
                    <a:pt x="358902" y="224090"/>
                    <a:pt x="368935" y="214058"/>
                    <a:pt x="368935" y="200411"/>
                  </a:cubicBezTo>
                  <a:lnTo>
                    <a:pt x="368935" y="168523"/>
                  </a:lnTo>
                  <a:cubicBezTo>
                    <a:pt x="368935" y="154848"/>
                    <a:pt x="357080" y="144844"/>
                    <a:pt x="345254" y="144844"/>
                  </a:cubicBezTo>
                  <a:lnTo>
                    <a:pt x="323367" y="144844"/>
                  </a:lnTo>
                  <a:cubicBezTo>
                    <a:pt x="319724" y="133916"/>
                    <a:pt x="316081" y="123884"/>
                    <a:pt x="310616" y="114777"/>
                  </a:cubicBezTo>
                  <a:lnTo>
                    <a:pt x="325189" y="100204"/>
                  </a:lnTo>
                  <a:cubicBezTo>
                    <a:pt x="334325" y="91098"/>
                    <a:pt x="334325" y="76527"/>
                    <a:pt x="325189" y="65599"/>
                  </a:cubicBezTo>
                  <a:lnTo>
                    <a:pt x="302434" y="42844"/>
                  </a:lnTo>
                  <a:cubicBezTo>
                    <a:pt x="297865" y="38278"/>
                    <a:pt x="291967" y="35994"/>
                    <a:pt x="285924" y="35994"/>
                  </a:cubicBezTo>
                  <a:cubicBezTo>
                    <a:pt x="279881" y="35994"/>
                    <a:pt x="273723" y="38278"/>
                    <a:pt x="268721" y="42817"/>
                  </a:cubicBezTo>
                  <a:lnTo>
                    <a:pt x="254148" y="58313"/>
                  </a:lnTo>
                  <a:cubicBezTo>
                    <a:pt x="245041" y="51924"/>
                    <a:pt x="234111" y="49206"/>
                    <a:pt x="224078" y="45563"/>
                  </a:cubicBezTo>
                  <a:lnTo>
                    <a:pt x="224078" y="23707"/>
                  </a:lnTo>
                  <a:cubicBezTo>
                    <a:pt x="224078" y="10032"/>
                    <a:pt x="214074" y="28"/>
                    <a:pt x="20039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329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hMAALgIAAB1FAAAswkAAAAAAAAmAAAACAAAAP//////////"/>
                </a:ext>
              </a:extLst>
            </p:cNvSpPr>
            <p:nvPr/>
          </p:nvSpPr>
          <p:spPr>
            <a:xfrm>
              <a:off x="3166110" y="1417320"/>
              <a:ext cx="159385" cy="159385"/>
            </a:xfrm>
            <a:custGeom>
              <a:avLst/>
              <a:gdLst/>
              <a:ahLst/>
              <a:cxnLst/>
              <a:rect l="0" t="0" r="159385" b="159385"/>
              <a:pathLst>
                <a:path w="159385" h="159385">
                  <a:moveTo>
                    <a:pt x="80154" y="23702"/>
                  </a:moveTo>
                  <a:cubicBezTo>
                    <a:pt x="110216" y="23702"/>
                    <a:pt x="135711" y="49197"/>
                    <a:pt x="135711" y="79258"/>
                  </a:cubicBezTo>
                  <a:cubicBezTo>
                    <a:pt x="135711" y="110216"/>
                    <a:pt x="110216" y="135711"/>
                    <a:pt x="80154" y="135711"/>
                  </a:cubicBezTo>
                  <a:cubicBezTo>
                    <a:pt x="49197" y="135711"/>
                    <a:pt x="23702" y="110216"/>
                    <a:pt x="23702" y="79258"/>
                  </a:cubicBezTo>
                  <a:cubicBezTo>
                    <a:pt x="23702" y="49197"/>
                    <a:pt x="49197" y="23702"/>
                    <a:pt x="80154" y="23702"/>
                  </a:cubicBezTo>
                  <a:close/>
                  <a:moveTo>
                    <a:pt x="80154" y="28"/>
                  </a:moveTo>
                  <a:cubicBezTo>
                    <a:pt x="35524" y="28"/>
                    <a:pt x="28" y="34628"/>
                    <a:pt x="28" y="79258"/>
                  </a:cubicBezTo>
                  <a:cubicBezTo>
                    <a:pt x="28" y="123860"/>
                    <a:pt x="35524" y="159385"/>
                    <a:pt x="80154" y="159385"/>
                  </a:cubicBezTo>
                  <a:cubicBezTo>
                    <a:pt x="123860" y="159385"/>
                    <a:pt x="159385" y="123860"/>
                    <a:pt x="159385" y="79258"/>
                  </a:cubicBezTo>
                  <a:cubicBezTo>
                    <a:pt x="159385" y="35524"/>
                    <a:pt x="122964" y="28"/>
                    <a:pt x="80154"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 name="Google Shape;1329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BIAAAgLAAASFQAATA0AABAAAAAmAAAACAAAAP//////////"/>
              </a:ext>
            </a:extLst>
          </p:cNvSpPr>
          <p:nvPr/>
        </p:nvSpPr>
        <p:spPr>
          <a:xfrm>
            <a:off x="3053080" y="1793240"/>
            <a:ext cx="372110" cy="368300"/>
          </a:xfrm>
          <a:custGeom>
            <a:avLst/>
            <a:gdLst/>
            <a:ahLst/>
            <a:cxnLst/>
            <a:rect l="0" t="0" r="372110" b="368300"/>
            <a:pathLst>
              <a:path w="372110" h="368300">
                <a:moveTo>
                  <a:pt x="303190" y="46399"/>
                </a:moveTo>
                <a:lnTo>
                  <a:pt x="301370" y="53694"/>
                </a:lnTo>
                <a:cubicBezTo>
                  <a:pt x="301370" y="57341"/>
                  <a:pt x="303190" y="61885"/>
                  <a:pt x="305011" y="63709"/>
                </a:cubicBezTo>
                <a:cubicBezTo>
                  <a:pt x="307727" y="66458"/>
                  <a:pt x="312293" y="67356"/>
                  <a:pt x="315009" y="67356"/>
                </a:cubicBezTo>
                <a:lnTo>
                  <a:pt x="322291" y="66458"/>
                </a:lnTo>
                <a:lnTo>
                  <a:pt x="303190" y="85559"/>
                </a:lnTo>
                <a:lnTo>
                  <a:pt x="281344" y="89238"/>
                </a:lnTo>
                <a:lnTo>
                  <a:pt x="283164" y="66458"/>
                </a:lnTo>
                <a:lnTo>
                  <a:pt x="303190" y="46432"/>
                </a:lnTo>
                <a:close/>
                <a:moveTo>
                  <a:pt x="181186" y="176798"/>
                </a:moveTo>
                <a:cubicBezTo>
                  <a:pt x="184827" y="176798"/>
                  <a:pt x="186647" y="177695"/>
                  <a:pt x="189393" y="180445"/>
                </a:cubicBezTo>
                <a:cubicBezTo>
                  <a:pt x="191213" y="181342"/>
                  <a:pt x="192109" y="184989"/>
                  <a:pt x="192109" y="187739"/>
                </a:cubicBezTo>
                <a:cubicBezTo>
                  <a:pt x="192109" y="195033"/>
                  <a:pt x="186647" y="200504"/>
                  <a:pt x="181186" y="200504"/>
                </a:cubicBezTo>
                <a:cubicBezTo>
                  <a:pt x="175724" y="200504"/>
                  <a:pt x="169367" y="195033"/>
                  <a:pt x="169367" y="187739"/>
                </a:cubicBezTo>
                <a:cubicBezTo>
                  <a:pt x="169367" y="181342"/>
                  <a:pt x="175724" y="176798"/>
                  <a:pt x="181186" y="176798"/>
                </a:cubicBezTo>
                <a:close/>
                <a:moveTo>
                  <a:pt x="178469" y="126636"/>
                </a:moveTo>
                <a:cubicBezTo>
                  <a:pt x="191213" y="126636"/>
                  <a:pt x="203032" y="130283"/>
                  <a:pt x="212135" y="136680"/>
                </a:cubicBezTo>
                <a:lnTo>
                  <a:pt x="194854" y="153961"/>
                </a:lnTo>
                <a:cubicBezTo>
                  <a:pt x="191213" y="153092"/>
                  <a:pt x="185752" y="151268"/>
                  <a:pt x="180290" y="151268"/>
                </a:cubicBezTo>
                <a:cubicBezTo>
                  <a:pt x="160264" y="151268"/>
                  <a:pt x="144775" y="167680"/>
                  <a:pt x="144775" y="186813"/>
                </a:cubicBezTo>
                <a:cubicBezTo>
                  <a:pt x="144775" y="205975"/>
                  <a:pt x="160264" y="223313"/>
                  <a:pt x="180290" y="223313"/>
                </a:cubicBezTo>
                <a:cubicBezTo>
                  <a:pt x="199391" y="223313"/>
                  <a:pt x="215776" y="206872"/>
                  <a:pt x="215776" y="186813"/>
                </a:cubicBezTo>
                <a:cubicBezTo>
                  <a:pt x="215776" y="181342"/>
                  <a:pt x="213955" y="176798"/>
                  <a:pt x="212135" y="170401"/>
                </a:cubicBezTo>
                <a:lnTo>
                  <a:pt x="228520" y="154016"/>
                </a:lnTo>
                <a:cubicBezTo>
                  <a:pt x="235802" y="163107"/>
                  <a:pt x="239443" y="174048"/>
                  <a:pt x="239443" y="186813"/>
                </a:cubicBezTo>
                <a:cubicBezTo>
                  <a:pt x="239443" y="219637"/>
                  <a:pt x="212135" y="247019"/>
                  <a:pt x="178469" y="247019"/>
                </a:cubicBezTo>
                <a:cubicBezTo>
                  <a:pt x="145671" y="247019"/>
                  <a:pt x="118363" y="219637"/>
                  <a:pt x="118363" y="186813"/>
                </a:cubicBezTo>
                <a:cubicBezTo>
                  <a:pt x="118363" y="153989"/>
                  <a:pt x="145671" y="126636"/>
                  <a:pt x="178469" y="126636"/>
                </a:cubicBezTo>
                <a:close/>
                <a:moveTo>
                  <a:pt x="180290" y="81047"/>
                </a:moveTo>
                <a:cubicBezTo>
                  <a:pt x="204853" y="81047"/>
                  <a:pt x="228520" y="90165"/>
                  <a:pt x="246754" y="104753"/>
                </a:cubicBezTo>
                <a:lnTo>
                  <a:pt x="230340" y="122062"/>
                </a:lnTo>
                <a:cubicBezTo>
                  <a:pt x="216701" y="111121"/>
                  <a:pt x="198495" y="104753"/>
                  <a:pt x="180290" y="104753"/>
                </a:cubicBezTo>
                <a:cubicBezTo>
                  <a:pt x="132927" y="104753"/>
                  <a:pt x="95621" y="142150"/>
                  <a:pt x="95621" y="187739"/>
                </a:cubicBezTo>
                <a:cubicBezTo>
                  <a:pt x="95621" y="235152"/>
                  <a:pt x="133852" y="272549"/>
                  <a:pt x="180290" y="272549"/>
                </a:cubicBezTo>
                <a:cubicBezTo>
                  <a:pt x="226699" y="272549"/>
                  <a:pt x="264034" y="235152"/>
                  <a:pt x="264034" y="187739"/>
                </a:cubicBezTo>
                <a:cubicBezTo>
                  <a:pt x="264034" y="169504"/>
                  <a:pt x="258573" y="151268"/>
                  <a:pt x="246754" y="137577"/>
                </a:cubicBezTo>
                <a:lnTo>
                  <a:pt x="264034" y="120297"/>
                </a:lnTo>
                <a:cubicBezTo>
                  <a:pt x="278598" y="139401"/>
                  <a:pt x="287701" y="162209"/>
                  <a:pt x="287701" y="187739"/>
                </a:cubicBezTo>
                <a:cubicBezTo>
                  <a:pt x="287701" y="247019"/>
                  <a:pt x="240367" y="296255"/>
                  <a:pt x="180290" y="296255"/>
                </a:cubicBezTo>
                <a:cubicBezTo>
                  <a:pt x="121108" y="296255"/>
                  <a:pt x="71954" y="248843"/>
                  <a:pt x="71954" y="187739"/>
                </a:cubicBezTo>
                <a:cubicBezTo>
                  <a:pt x="71954" y="128459"/>
                  <a:pt x="119288" y="81047"/>
                  <a:pt x="180290" y="81047"/>
                </a:cubicBezTo>
                <a:close/>
                <a:moveTo>
                  <a:pt x="181186" y="32708"/>
                </a:moveTo>
                <a:cubicBezTo>
                  <a:pt x="209418" y="32708"/>
                  <a:pt x="237622" y="40929"/>
                  <a:pt x="262214" y="55517"/>
                </a:cubicBezTo>
                <a:cubicBezTo>
                  <a:pt x="262214" y="56414"/>
                  <a:pt x="260393" y="58238"/>
                  <a:pt x="260393" y="59164"/>
                </a:cubicBezTo>
                <a:lnTo>
                  <a:pt x="257677" y="81944"/>
                </a:lnTo>
                <a:cubicBezTo>
                  <a:pt x="235802" y="66458"/>
                  <a:pt x="209418" y="57341"/>
                  <a:pt x="181186" y="57341"/>
                </a:cubicBezTo>
                <a:cubicBezTo>
                  <a:pt x="108365" y="57341"/>
                  <a:pt x="50079" y="116592"/>
                  <a:pt x="50079" y="187739"/>
                </a:cubicBezTo>
                <a:cubicBezTo>
                  <a:pt x="50079" y="260681"/>
                  <a:pt x="109261" y="319961"/>
                  <a:pt x="181186" y="319961"/>
                </a:cubicBezTo>
                <a:cubicBezTo>
                  <a:pt x="253111" y="319961"/>
                  <a:pt x="312293" y="260681"/>
                  <a:pt x="312293" y="187739"/>
                </a:cubicBezTo>
                <a:cubicBezTo>
                  <a:pt x="312293" y="159460"/>
                  <a:pt x="303190" y="133033"/>
                  <a:pt x="286805" y="112047"/>
                </a:cubicBezTo>
                <a:lnTo>
                  <a:pt x="309547" y="108400"/>
                </a:lnTo>
                <a:cubicBezTo>
                  <a:pt x="310472" y="108400"/>
                  <a:pt x="312293" y="108400"/>
                  <a:pt x="313188" y="107474"/>
                </a:cubicBezTo>
                <a:cubicBezTo>
                  <a:pt x="327753" y="131209"/>
                  <a:pt x="335960" y="158562"/>
                  <a:pt x="335960" y="187739"/>
                </a:cubicBezTo>
                <a:cubicBezTo>
                  <a:pt x="335960" y="273446"/>
                  <a:pt x="266779" y="343668"/>
                  <a:pt x="181186" y="343668"/>
                </a:cubicBezTo>
                <a:cubicBezTo>
                  <a:pt x="95621" y="343668"/>
                  <a:pt x="26412" y="274373"/>
                  <a:pt x="26412" y="187739"/>
                </a:cubicBezTo>
                <a:cubicBezTo>
                  <a:pt x="26412" y="102003"/>
                  <a:pt x="95621" y="32708"/>
                  <a:pt x="181186" y="32708"/>
                </a:cubicBezTo>
                <a:close/>
                <a:moveTo>
                  <a:pt x="318737" y="0"/>
                </a:moveTo>
                <a:cubicBezTo>
                  <a:pt x="315847" y="0"/>
                  <a:pt x="312928" y="1071"/>
                  <a:pt x="310472" y="3531"/>
                </a:cubicBezTo>
                <a:lnTo>
                  <a:pt x="277703" y="36300"/>
                </a:lnTo>
                <a:cubicBezTo>
                  <a:pt x="248574" y="17194"/>
                  <a:pt x="215776" y="8076"/>
                  <a:pt x="180290" y="8076"/>
                </a:cubicBezTo>
                <a:cubicBezTo>
                  <a:pt x="81057" y="8076"/>
                  <a:pt x="29" y="87415"/>
                  <a:pt x="29" y="187739"/>
                </a:cubicBezTo>
                <a:cubicBezTo>
                  <a:pt x="29" y="287137"/>
                  <a:pt x="80132" y="368300"/>
                  <a:pt x="180290" y="368300"/>
                </a:cubicBezTo>
                <a:cubicBezTo>
                  <a:pt x="278598" y="368300"/>
                  <a:pt x="359626" y="288035"/>
                  <a:pt x="359626" y="187739"/>
                </a:cubicBezTo>
                <a:cubicBezTo>
                  <a:pt x="359626" y="153092"/>
                  <a:pt x="349628" y="119341"/>
                  <a:pt x="331394" y="90165"/>
                </a:cubicBezTo>
                <a:lnTo>
                  <a:pt x="364192" y="57367"/>
                </a:lnTo>
                <a:cubicBezTo>
                  <a:pt x="372110" y="49381"/>
                  <a:pt x="365550" y="36326"/>
                  <a:pt x="355205" y="36326"/>
                </a:cubicBezTo>
                <a:cubicBezTo>
                  <a:pt x="354858" y="36326"/>
                  <a:pt x="354512" y="36326"/>
                  <a:pt x="354165" y="36355"/>
                </a:cubicBezTo>
                <a:lnTo>
                  <a:pt x="327753" y="40002"/>
                </a:lnTo>
                <a:lnTo>
                  <a:pt x="331394" y="13546"/>
                </a:lnTo>
                <a:cubicBezTo>
                  <a:pt x="332058" y="5876"/>
                  <a:pt x="325528" y="0"/>
                  <a:pt x="31873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7" name="Google Shape;13299;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YSAADlDQAAGBUAACkQAAAQAAAAJgAAAAgAAAD/////AAAAAA=="/>
              </a:ext>
            </a:extLst>
          </p:cNvGrpSpPr>
          <p:nvPr/>
        </p:nvGrpSpPr>
        <p:grpSpPr>
          <a:xfrm>
            <a:off x="3061970" y="2258695"/>
            <a:ext cx="367030" cy="368300"/>
            <a:chOff x="3061970" y="2258695"/>
            <a:chExt cx="367030" cy="368300"/>
          </a:xfrm>
        </p:grpSpPr>
        <p:sp>
          <p:nvSpPr>
            <p:cNvPr id="19" name="Google Shape;1330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hIAAOUNAAAYFQAAKRAAAAAAAAAmAAAACAAAAP//////////"/>
                </a:ext>
              </a:extLst>
            </p:cNvSpPr>
            <p:nvPr/>
          </p:nvSpPr>
          <p:spPr>
            <a:xfrm>
              <a:off x="3061970" y="2258695"/>
              <a:ext cx="367030" cy="368300"/>
            </a:xfrm>
            <a:custGeom>
              <a:avLst/>
              <a:gdLst/>
              <a:ahLst/>
              <a:cxnLst/>
              <a:rect l="0" t="0" r="367030" b="368300"/>
              <a:pathLst>
                <a:path w="367030" h="368300">
                  <a:moveTo>
                    <a:pt x="183963" y="72942"/>
                  </a:moveTo>
                  <a:cubicBezTo>
                    <a:pt x="244985" y="72942"/>
                    <a:pt x="295081" y="123085"/>
                    <a:pt x="295081" y="185061"/>
                  </a:cubicBezTo>
                  <a:cubicBezTo>
                    <a:pt x="295081" y="246141"/>
                    <a:pt x="244985" y="296283"/>
                    <a:pt x="183963" y="296283"/>
                  </a:cubicBezTo>
                  <a:cubicBezTo>
                    <a:pt x="122045" y="296283"/>
                    <a:pt x="71949" y="246141"/>
                    <a:pt x="71949" y="185061"/>
                  </a:cubicBezTo>
                  <a:cubicBezTo>
                    <a:pt x="71949" y="123085"/>
                    <a:pt x="122045" y="72942"/>
                    <a:pt x="183963" y="72942"/>
                  </a:cubicBezTo>
                  <a:close/>
                  <a:moveTo>
                    <a:pt x="183963" y="29"/>
                  </a:moveTo>
                  <a:cubicBezTo>
                    <a:pt x="176679" y="29"/>
                    <a:pt x="171215" y="5497"/>
                    <a:pt x="171215" y="12789"/>
                  </a:cubicBezTo>
                  <a:lnTo>
                    <a:pt x="171215" y="49246"/>
                  </a:lnTo>
                  <a:cubicBezTo>
                    <a:pt x="142973" y="51068"/>
                    <a:pt x="116581" y="62902"/>
                    <a:pt x="95624" y="80234"/>
                  </a:cubicBezTo>
                  <a:lnTo>
                    <a:pt x="70128" y="53788"/>
                  </a:lnTo>
                  <a:cubicBezTo>
                    <a:pt x="67844" y="51531"/>
                    <a:pt x="64665" y="50374"/>
                    <a:pt x="61485" y="50374"/>
                  </a:cubicBezTo>
                  <a:cubicBezTo>
                    <a:pt x="58305" y="50374"/>
                    <a:pt x="55096" y="51531"/>
                    <a:pt x="52813" y="53788"/>
                  </a:cubicBezTo>
                  <a:cubicBezTo>
                    <a:pt x="48274" y="58360"/>
                    <a:pt x="48274" y="66548"/>
                    <a:pt x="52813" y="71120"/>
                  </a:cubicBezTo>
                  <a:lnTo>
                    <a:pt x="79234" y="96639"/>
                  </a:lnTo>
                  <a:cubicBezTo>
                    <a:pt x="61947" y="117616"/>
                    <a:pt x="50096" y="144033"/>
                    <a:pt x="48274" y="172302"/>
                  </a:cubicBezTo>
                  <a:lnTo>
                    <a:pt x="11852" y="172302"/>
                  </a:lnTo>
                  <a:cubicBezTo>
                    <a:pt x="4567" y="172302"/>
                    <a:pt x="0" y="177770"/>
                    <a:pt x="0" y="183239"/>
                  </a:cubicBezTo>
                  <a:cubicBezTo>
                    <a:pt x="0" y="190530"/>
                    <a:pt x="6388" y="195998"/>
                    <a:pt x="11852" y="195998"/>
                  </a:cubicBezTo>
                  <a:lnTo>
                    <a:pt x="48274" y="195998"/>
                  </a:lnTo>
                  <a:cubicBezTo>
                    <a:pt x="50096" y="224267"/>
                    <a:pt x="61947" y="250684"/>
                    <a:pt x="79234" y="271661"/>
                  </a:cubicBezTo>
                  <a:lnTo>
                    <a:pt x="52813" y="297180"/>
                  </a:lnTo>
                  <a:cubicBezTo>
                    <a:pt x="48274" y="301752"/>
                    <a:pt x="48274" y="309940"/>
                    <a:pt x="52813" y="314512"/>
                  </a:cubicBezTo>
                  <a:cubicBezTo>
                    <a:pt x="54634" y="317232"/>
                    <a:pt x="58305" y="318157"/>
                    <a:pt x="61022" y="318157"/>
                  </a:cubicBezTo>
                  <a:cubicBezTo>
                    <a:pt x="62843" y="318157"/>
                    <a:pt x="66486" y="317232"/>
                    <a:pt x="68307" y="314512"/>
                  </a:cubicBezTo>
                  <a:lnTo>
                    <a:pt x="94728" y="288091"/>
                  </a:lnTo>
                  <a:cubicBezTo>
                    <a:pt x="115656" y="305398"/>
                    <a:pt x="141152" y="317232"/>
                    <a:pt x="170319" y="319054"/>
                  </a:cubicBezTo>
                  <a:lnTo>
                    <a:pt x="170319" y="355511"/>
                  </a:lnTo>
                  <a:cubicBezTo>
                    <a:pt x="170319" y="361906"/>
                    <a:pt x="175782" y="368300"/>
                    <a:pt x="182142" y="368300"/>
                  </a:cubicBezTo>
                  <a:cubicBezTo>
                    <a:pt x="189426" y="368300"/>
                    <a:pt x="193994" y="361906"/>
                    <a:pt x="193994" y="355511"/>
                  </a:cubicBezTo>
                  <a:lnTo>
                    <a:pt x="193994" y="319054"/>
                  </a:lnTo>
                  <a:cubicBezTo>
                    <a:pt x="222207" y="317232"/>
                    <a:pt x="248628" y="305398"/>
                    <a:pt x="268660" y="288066"/>
                  </a:cubicBezTo>
                  <a:lnTo>
                    <a:pt x="295081" y="314487"/>
                  </a:lnTo>
                  <a:cubicBezTo>
                    <a:pt x="297798" y="317232"/>
                    <a:pt x="300544" y="318157"/>
                    <a:pt x="303262" y="318157"/>
                  </a:cubicBezTo>
                  <a:cubicBezTo>
                    <a:pt x="306904" y="318157"/>
                    <a:pt x="308725" y="317232"/>
                    <a:pt x="311471" y="314512"/>
                  </a:cubicBezTo>
                  <a:cubicBezTo>
                    <a:pt x="316009" y="309940"/>
                    <a:pt x="316009" y="301752"/>
                    <a:pt x="311471" y="297180"/>
                  </a:cubicBezTo>
                  <a:lnTo>
                    <a:pt x="285050" y="271661"/>
                  </a:lnTo>
                  <a:cubicBezTo>
                    <a:pt x="302365" y="250684"/>
                    <a:pt x="313292" y="224267"/>
                    <a:pt x="316009" y="195998"/>
                  </a:cubicBezTo>
                  <a:lnTo>
                    <a:pt x="352461" y="195998"/>
                  </a:lnTo>
                  <a:cubicBezTo>
                    <a:pt x="358820" y="195998"/>
                    <a:pt x="364284" y="190530"/>
                    <a:pt x="364284" y="183239"/>
                  </a:cubicBezTo>
                  <a:cubicBezTo>
                    <a:pt x="367030" y="177770"/>
                    <a:pt x="361567" y="172302"/>
                    <a:pt x="354282" y="172302"/>
                  </a:cubicBezTo>
                  <a:lnTo>
                    <a:pt x="317831" y="172302"/>
                  </a:lnTo>
                  <a:cubicBezTo>
                    <a:pt x="316009" y="144033"/>
                    <a:pt x="304187" y="117616"/>
                    <a:pt x="286871" y="96639"/>
                  </a:cubicBezTo>
                  <a:lnTo>
                    <a:pt x="313292" y="71120"/>
                  </a:lnTo>
                  <a:cubicBezTo>
                    <a:pt x="317831" y="66548"/>
                    <a:pt x="317831" y="58360"/>
                    <a:pt x="313292" y="53788"/>
                  </a:cubicBezTo>
                  <a:cubicBezTo>
                    <a:pt x="311009" y="51531"/>
                    <a:pt x="307829" y="50374"/>
                    <a:pt x="304649" y="50374"/>
                  </a:cubicBezTo>
                  <a:cubicBezTo>
                    <a:pt x="301440" y="50374"/>
                    <a:pt x="298261" y="51531"/>
                    <a:pt x="295977" y="53788"/>
                  </a:cubicBezTo>
                  <a:lnTo>
                    <a:pt x="270481" y="80234"/>
                  </a:lnTo>
                  <a:cubicBezTo>
                    <a:pt x="249553" y="62902"/>
                    <a:pt x="223132" y="51068"/>
                    <a:pt x="194890" y="49246"/>
                  </a:cubicBezTo>
                  <a:lnTo>
                    <a:pt x="194890" y="12789"/>
                  </a:lnTo>
                  <a:cubicBezTo>
                    <a:pt x="194890" y="5497"/>
                    <a:pt x="189426" y="29"/>
                    <a:pt x="18396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330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RMAAH0OAACBFAAAkg8AAAAAAAAmAAAACAAAAP//////////"/>
                </a:ext>
              </a:extLst>
            </p:cNvSpPr>
            <p:nvPr/>
          </p:nvSpPr>
          <p:spPr>
            <a:xfrm>
              <a:off x="3157855" y="2355215"/>
              <a:ext cx="175260" cy="175895"/>
            </a:xfrm>
            <a:custGeom>
              <a:avLst/>
              <a:gdLst/>
              <a:ahLst/>
              <a:cxnLst/>
              <a:rect l="0" t="0" r="175260" b="175895"/>
              <a:pathLst>
                <a:path w="175260" h="175895">
                  <a:moveTo>
                    <a:pt x="75367" y="23689"/>
                  </a:moveTo>
                  <a:lnTo>
                    <a:pt x="75367" y="49202"/>
                  </a:lnTo>
                  <a:cubicBezTo>
                    <a:pt x="72658" y="50127"/>
                    <a:pt x="70842" y="50127"/>
                    <a:pt x="68104" y="51024"/>
                  </a:cubicBezTo>
                  <a:lnTo>
                    <a:pt x="51762" y="34682"/>
                  </a:lnTo>
                  <a:cubicBezTo>
                    <a:pt x="58132" y="30082"/>
                    <a:pt x="66288" y="26437"/>
                    <a:pt x="75367" y="23689"/>
                  </a:cubicBezTo>
                  <a:close/>
                  <a:moveTo>
                    <a:pt x="98971" y="25512"/>
                  </a:moveTo>
                  <a:cubicBezTo>
                    <a:pt x="108050" y="26437"/>
                    <a:pt x="116235" y="30082"/>
                    <a:pt x="122575" y="35549"/>
                  </a:cubicBezTo>
                  <a:lnTo>
                    <a:pt x="106234" y="52846"/>
                  </a:lnTo>
                  <a:cubicBezTo>
                    <a:pt x="103525" y="51949"/>
                    <a:pt x="101709" y="50127"/>
                    <a:pt x="98971" y="50127"/>
                  </a:cubicBezTo>
                  <a:lnTo>
                    <a:pt x="98971" y="25512"/>
                  </a:lnTo>
                  <a:close/>
                  <a:moveTo>
                    <a:pt x="34499" y="51949"/>
                  </a:moveTo>
                  <a:lnTo>
                    <a:pt x="51762" y="68350"/>
                  </a:lnTo>
                  <a:cubicBezTo>
                    <a:pt x="49947" y="71069"/>
                    <a:pt x="49024" y="72891"/>
                    <a:pt x="49024" y="75639"/>
                  </a:cubicBezTo>
                  <a:lnTo>
                    <a:pt x="24527" y="75639"/>
                  </a:lnTo>
                  <a:cubicBezTo>
                    <a:pt x="26342" y="66528"/>
                    <a:pt x="29974" y="58313"/>
                    <a:pt x="34499" y="51949"/>
                  </a:cubicBezTo>
                  <a:close/>
                  <a:moveTo>
                    <a:pt x="139839" y="51949"/>
                  </a:moveTo>
                  <a:cubicBezTo>
                    <a:pt x="144393" y="58313"/>
                    <a:pt x="148024" y="66528"/>
                    <a:pt x="149840" y="75639"/>
                  </a:cubicBezTo>
                  <a:lnTo>
                    <a:pt x="125313" y="75639"/>
                  </a:lnTo>
                  <a:cubicBezTo>
                    <a:pt x="124391" y="72891"/>
                    <a:pt x="124391" y="71069"/>
                    <a:pt x="122575" y="68350"/>
                  </a:cubicBezTo>
                  <a:lnTo>
                    <a:pt x="139839" y="51949"/>
                  </a:lnTo>
                  <a:close/>
                  <a:moveTo>
                    <a:pt x="88077" y="71069"/>
                  </a:moveTo>
                  <a:cubicBezTo>
                    <a:pt x="92630" y="71069"/>
                    <a:pt x="95340" y="72891"/>
                    <a:pt x="98971" y="75639"/>
                  </a:cubicBezTo>
                  <a:cubicBezTo>
                    <a:pt x="102602" y="79284"/>
                    <a:pt x="103525" y="82032"/>
                    <a:pt x="103525" y="86573"/>
                  </a:cubicBezTo>
                  <a:cubicBezTo>
                    <a:pt x="103525" y="91143"/>
                    <a:pt x="101709" y="95685"/>
                    <a:pt x="98971" y="98432"/>
                  </a:cubicBezTo>
                  <a:cubicBezTo>
                    <a:pt x="95340" y="102077"/>
                    <a:pt x="92630" y="102974"/>
                    <a:pt x="88077" y="102974"/>
                  </a:cubicBezTo>
                  <a:cubicBezTo>
                    <a:pt x="83552" y="102974"/>
                    <a:pt x="79920" y="100255"/>
                    <a:pt x="76289" y="98432"/>
                  </a:cubicBezTo>
                  <a:cubicBezTo>
                    <a:pt x="72658" y="94788"/>
                    <a:pt x="71735" y="91143"/>
                    <a:pt x="71735" y="86573"/>
                  </a:cubicBezTo>
                  <a:cubicBezTo>
                    <a:pt x="71735" y="82032"/>
                    <a:pt x="74473" y="79284"/>
                    <a:pt x="76289" y="75639"/>
                  </a:cubicBezTo>
                  <a:cubicBezTo>
                    <a:pt x="79920" y="71995"/>
                    <a:pt x="83552" y="71069"/>
                    <a:pt x="88077" y="71069"/>
                  </a:cubicBezTo>
                  <a:close/>
                  <a:moveTo>
                    <a:pt x="49947" y="99329"/>
                  </a:moveTo>
                  <a:cubicBezTo>
                    <a:pt x="51762" y="102077"/>
                    <a:pt x="51762" y="103899"/>
                    <a:pt x="52685" y="106618"/>
                  </a:cubicBezTo>
                  <a:lnTo>
                    <a:pt x="35421" y="123019"/>
                  </a:lnTo>
                  <a:cubicBezTo>
                    <a:pt x="29974" y="116655"/>
                    <a:pt x="26342" y="108441"/>
                    <a:pt x="25420" y="99329"/>
                  </a:cubicBezTo>
                  <a:close/>
                  <a:moveTo>
                    <a:pt x="149840" y="99329"/>
                  </a:moveTo>
                  <a:cubicBezTo>
                    <a:pt x="148024" y="108441"/>
                    <a:pt x="144393" y="116655"/>
                    <a:pt x="139839" y="123019"/>
                  </a:cubicBezTo>
                  <a:lnTo>
                    <a:pt x="122575" y="106618"/>
                  </a:lnTo>
                  <a:cubicBezTo>
                    <a:pt x="124391" y="103899"/>
                    <a:pt x="125313" y="102077"/>
                    <a:pt x="125313" y="99329"/>
                  </a:cubicBezTo>
                  <a:close/>
                  <a:moveTo>
                    <a:pt x="68104" y="123019"/>
                  </a:moveTo>
                  <a:cubicBezTo>
                    <a:pt x="70842" y="124841"/>
                    <a:pt x="72658" y="125767"/>
                    <a:pt x="75367" y="125767"/>
                  </a:cubicBezTo>
                  <a:lnTo>
                    <a:pt x="75367" y="150353"/>
                  </a:lnTo>
                  <a:cubicBezTo>
                    <a:pt x="66288" y="149457"/>
                    <a:pt x="58132" y="145812"/>
                    <a:pt x="51762" y="140345"/>
                  </a:cubicBezTo>
                  <a:lnTo>
                    <a:pt x="68104" y="123019"/>
                  </a:lnTo>
                  <a:close/>
                  <a:moveTo>
                    <a:pt x="106234" y="123019"/>
                  </a:moveTo>
                  <a:lnTo>
                    <a:pt x="122575" y="140345"/>
                  </a:lnTo>
                  <a:cubicBezTo>
                    <a:pt x="116235" y="144887"/>
                    <a:pt x="108050" y="148531"/>
                    <a:pt x="98971" y="150353"/>
                  </a:cubicBezTo>
                  <a:lnTo>
                    <a:pt x="98971" y="125767"/>
                  </a:lnTo>
                  <a:cubicBezTo>
                    <a:pt x="101709" y="124841"/>
                    <a:pt x="103525" y="124841"/>
                    <a:pt x="106234" y="123019"/>
                  </a:cubicBezTo>
                  <a:close/>
                  <a:moveTo>
                    <a:pt x="88077" y="0"/>
                  </a:moveTo>
                  <a:cubicBezTo>
                    <a:pt x="39052" y="0"/>
                    <a:pt x="0" y="40090"/>
                    <a:pt x="0" y="88395"/>
                  </a:cubicBezTo>
                  <a:cubicBezTo>
                    <a:pt x="0" y="112085"/>
                    <a:pt x="9079" y="133953"/>
                    <a:pt x="25420" y="149457"/>
                  </a:cubicBezTo>
                  <a:cubicBezTo>
                    <a:pt x="35421" y="162213"/>
                    <a:pt x="60841" y="175895"/>
                    <a:pt x="88077" y="175895"/>
                  </a:cubicBezTo>
                  <a:cubicBezTo>
                    <a:pt x="135285" y="175895"/>
                    <a:pt x="175260" y="136701"/>
                    <a:pt x="175260" y="88395"/>
                  </a:cubicBezTo>
                  <a:cubicBezTo>
                    <a:pt x="175260" y="39193"/>
                    <a:pt x="135285" y="0"/>
                    <a:pt x="880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 name="Google Shape;13302;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IKAADTEAAA7gwAAAwTAAAQAAAAJgAAAAgAAAD/////AAAAAA=="/>
              </a:ext>
            </a:extLst>
          </p:cNvGrpSpPr>
          <p:nvPr/>
        </p:nvGrpSpPr>
        <p:grpSpPr>
          <a:xfrm>
            <a:off x="1738630" y="2734945"/>
            <a:ext cx="363220" cy="361315"/>
            <a:chOff x="1738630" y="2734945"/>
            <a:chExt cx="363220" cy="361315"/>
          </a:xfrm>
        </p:grpSpPr>
        <p:sp>
          <p:nvSpPr>
            <p:cNvPr id="24" name="Google Shape;1330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oAANMQAADuDAAADBMAAAAAAAAmAAAACAAAAP//////////"/>
                </a:ext>
              </a:extLst>
            </p:cNvSpPr>
            <p:nvPr/>
          </p:nvSpPr>
          <p:spPr>
            <a:xfrm>
              <a:off x="1738630" y="2734945"/>
              <a:ext cx="363220" cy="361315"/>
            </a:xfrm>
            <a:custGeom>
              <a:avLst/>
              <a:gdLst/>
              <a:ahLst/>
              <a:cxnLst/>
              <a:rect l="0" t="0" r="363220" b="361315"/>
              <a:pathLst>
                <a:path w="363220" h="361315">
                  <a:moveTo>
                    <a:pt x="181162" y="28950"/>
                  </a:moveTo>
                  <a:lnTo>
                    <a:pt x="222104" y="69892"/>
                  </a:lnTo>
                  <a:cubicBezTo>
                    <a:pt x="223925" y="71782"/>
                    <a:pt x="227565" y="72679"/>
                    <a:pt x="230310" y="72679"/>
                  </a:cubicBezTo>
                  <a:lnTo>
                    <a:pt x="287664" y="72679"/>
                  </a:lnTo>
                  <a:lnTo>
                    <a:pt x="287664" y="130985"/>
                  </a:lnTo>
                  <a:cubicBezTo>
                    <a:pt x="287664" y="134629"/>
                    <a:pt x="289484" y="136451"/>
                    <a:pt x="291304" y="139198"/>
                  </a:cubicBezTo>
                  <a:lnTo>
                    <a:pt x="332246" y="180140"/>
                  </a:lnTo>
                  <a:lnTo>
                    <a:pt x="291304" y="221082"/>
                  </a:lnTo>
                  <a:cubicBezTo>
                    <a:pt x="289484" y="223012"/>
                    <a:pt x="287664" y="226656"/>
                    <a:pt x="287664" y="228479"/>
                  </a:cubicBezTo>
                  <a:lnTo>
                    <a:pt x="287664" y="286813"/>
                  </a:lnTo>
                  <a:lnTo>
                    <a:pt x="230310" y="286813"/>
                  </a:lnTo>
                  <a:cubicBezTo>
                    <a:pt x="226669" y="286813"/>
                    <a:pt x="223925" y="287710"/>
                    <a:pt x="222104" y="290457"/>
                  </a:cubicBezTo>
                  <a:lnTo>
                    <a:pt x="181162" y="331399"/>
                  </a:lnTo>
                  <a:lnTo>
                    <a:pt x="140191" y="290428"/>
                  </a:lnTo>
                  <a:cubicBezTo>
                    <a:pt x="137446" y="287710"/>
                    <a:pt x="133806" y="286813"/>
                    <a:pt x="131985" y="286813"/>
                  </a:cubicBezTo>
                  <a:lnTo>
                    <a:pt x="73736" y="286813"/>
                  </a:lnTo>
                  <a:lnTo>
                    <a:pt x="73736" y="228479"/>
                  </a:lnTo>
                  <a:cubicBezTo>
                    <a:pt x="73736" y="225760"/>
                    <a:pt x="72840" y="223012"/>
                    <a:pt x="70096" y="221190"/>
                  </a:cubicBezTo>
                  <a:lnTo>
                    <a:pt x="29125" y="180219"/>
                  </a:lnTo>
                  <a:lnTo>
                    <a:pt x="70096" y="139248"/>
                  </a:lnTo>
                  <a:cubicBezTo>
                    <a:pt x="72840" y="136451"/>
                    <a:pt x="73736" y="133732"/>
                    <a:pt x="73736" y="130985"/>
                  </a:cubicBezTo>
                  <a:lnTo>
                    <a:pt x="73736" y="72679"/>
                  </a:lnTo>
                  <a:lnTo>
                    <a:pt x="131985" y="72679"/>
                  </a:lnTo>
                  <a:cubicBezTo>
                    <a:pt x="135626" y="72679"/>
                    <a:pt x="137446" y="71782"/>
                    <a:pt x="140191" y="69960"/>
                  </a:cubicBezTo>
                  <a:lnTo>
                    <a:pt x="181162" y="28989"/>
                  </a:lnTo>
                  <a:close/>
                  <a:moveTo>
                    <a:pt x="181596" y="28"/>
                  </a:moveTo>
                  <a:cubicBezTo>
                    <a:pt x="178417" y="28"/>
                    <a:pt x="175239" y="1156"/>
                    <a:pt x="172956" y="3441"/>
                  </a:cubicBezTo>
                  <a:lnTo>
                    <a:pt x="127449" y="48948"/>
                  </a:lnTo>
                  <a:lnTo>
                    <a:pt x="62814" y="48948"/>
                  </a:lnTo>
                  <a:cubicBezTo>
                    <a:pt x="55533" y="48992"/>
                    <a:pt x="50072" y="54458"/>
                    <a:pt x="50072" y="61747"/>
                  </a:cubicBezTo>
                  <a:lnTo>
                    <a:pt x="50072" y="126444"/>
                  </a:lnTo>
                  <a:lnTo>
                    <a:pt x="4565" y="171951"/>
                  </a:lnTo>
                  <a:cubicBezTo>
                    <a:pt x="0" y="176565"/>
                    <a:pt x="0" y="184749"/>
                    <a:pt x="4565" y="189319"/>
                  </a:cubicBezTo>
                  <a:lnTo>
                    <a:pt x="50072" y="234826"/>
                  </a:lnTo>
                  <a:lnTo>
                    <a:pt x="50072" y="299567"/>
                  </a:lnTo>
                  <a:cubicBezTo>
                    <a:pt x="50072" y="305930"/>
                    <a:pt x="55533" y="310500"/>
                    <a:pt x="62814" y="310500"/>
                  </a:cubicBezTo>
                  <a:lnTo>
                    <a:pt x="127449" y="310500"/>
                  </a:lnTo>
                  <a:lnTo>
                    <a:pt x="172956" y="357873"/>
                  </a:lnTo>
                  <a:cubicBezTo>
                    <a:pt x="175239" y="360158"/>
                    <a:pt x="178417" y="361286"/>
                    <a:pt x="181596" y="361286"/>
                  </a:cubicBezTo>
                  <a:cubicBezTo>
                    <a:pt x="184803" y="361286"/>
                    <a:pt x="187981" y="360158"/>
                    <a:pt x="190264" y="357873"/>
                  </a:cubicBezTo>
                  <a:lnTo>
                    <a:pt x="235771" y="310500"/>
                  </a:lnTo>
                  <a:lnTo>
                    <a:pt x="300406" y="310500"/>
                  </a:lnTo>
                  <a:cubicBezTo>
                    <a:pt x="306762" y="310500"/>
                    <a:pt x="311327" y="305033"/>
                    <a:pt x="311327" y="299567"/>
                  </a:cubicBezTo>
                  <a:lnTo>
                    <a:pt x="311327" y="234870"/>
                  </a:lnTo>
                  <a:lnTo>
                    <a:pt x="358655" y="189319"/>
                  </a:lnTo>
                  <a:cubicBezTo>
                    <a:pt x="363220" y="184749"/>
                    <a:pt x="363220" y="176565"/>
                    <a:pt x="358655" y="171995"/>
                  </a:cubicBezTo>
                  <a:lnTo>
                    <a:pt x="311327" y="126444"/>
                  </a:lnTo>
                  <a:lnTo>
                    <a:pt x="311327" y="61747"/>
                  </a:lnTo>
                  <a:cubicBezTo>
                    <a:pt x="311327" y="54458"/>
                    <a:pt x="305866" y="48992"/>
                    <a:pt x="300406" y="48992"/>
                  </a:cubicBezTo>
                  <a:lnTo>
                    <a:pt x="235771" y="48992"/>
                  </a:lnTo>
                  <a:lnTo>
                    <a:pt x="190264" y="3485"/>
                  </a:lnTo>
                  <a:cubicBezTo>
                    <a:pt x="187981" y="1156"/>
                    <a:pt x="184803" y="28"/>
                    <a:pt x="18159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1330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gsAAGwRAAC9CwAA3BEAAAAAAAAmAAAACAAAAP//////////"/>
                </a:ext>
              </a:extLst>
            </p:cNvSpPr>
            <p:nvPr/>
          </p:nvSpPr>
          <p:spPr>
            <a:xfrm>
              <a:off x="1837690" y="2832100"/>
              <a:ext cx="70485" cy="71120"/>
            </a:xfrm>
            <a:custGeom>
              <a:avLst/>
              <a:gdLst/>
              <a:ahLst/>
              <a:cxnLst/>
              <a:rect l="0" t="0" r="70485" b="71120"/>
              <a:pathLst>
                <a:path w="70485" h="71120">
                  <a:moveTo>
                    <a:pt x="34777" y="23716"/>
                  </a:moveTo>
                  <a:cubicBezTo>
                    <a:pt x="42099" y="23716"/>
                    <a:pt x="46689" y="29183"/>
                    <a:pt x="46689" y="36471"/>
                  </a:cubicBezTo>
                  <a:cubicBezTo>
                    <a:pt x="46689" y="42834"/>
                    <a:pt x="41198" y="47404"/>
                    <a:pt x="34777" y="47404"/>
                  </a:cubicBezTo>
                  <a:cubicBezTo>
                    <a:pt x="29286" y="47404"/>
                    <a:pt x="23795" y="41937"/>
                    <a:pt x="23795" y="36471"/>
                  </a:cubicBezTo>
                  <a:cubicBezTo>
                    <a:pt x="22894" y="28257"/>
                    <a:pt x="28385" y="23716"/>
                    <a:pt x="34777" y="23716"/>
                  </a:cubicBezTo>
                  <a:close/>
                  <a:moveTo>
                    <a:pt x="34777" y="29"/>
                  </a:moveTo>
                  <a:cubicBezTo>
                    <a:pt x="15572" y="29"/>
                    <a:pt x="0" y="15502"/>
                    <a:pt x="0" y="36471"/>
                  </a:cubicBezTo>
                  <a:cubicBezTo>
                    <a:pt x="0" y="56514"/>
                    <a:pt x="14643" y="71091"/>
                    <a:pt x="34777" y="71091"/>
                  </a:cubicBezTo>
                  <a:cubicBezTo>
                    <a:pt x="54912" y="71091"/>
                    <a:pt x="70485" y="55589"/>
                    <a:pt x="70485" y="36471"/>
                  </a:cubicBezTo>
                  <a:cubicBezTo>
                    <a:pt x="70485" y="16428"/>
                    <a:pt x="54912" y="29"/>
                    <a:pt x="3477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330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gsAAAMSAABSDAAAcxIAAAAAAAAmAAAACAAAAP//////////"/>
                </a:ext>
              </a:extLst>
            </p:cNvSpPr>
            <p:nvPr/>
          </p:nvSpPr>
          <p:spPr>
            <a:xfrm>
              <a:off x="1931670" y="2927985"/>
              <a:ext cx="71120" cy="71120"/>
            </a:xfrm>
            <a:custGeom>
              <a:avLst/>
              <a:gdLst/>
              <a:ahLst/>
              <a:cxnLst/>
              <a:rect l="0" t="0" r="71120" b="71120"/>
              <a:pathLst>
                <a:path w="71120" h="71120">
                  <a:moveTo>
                    <a:pt x="35560" y="22791"/>
                  </a:moveTo>
                  <a:cubicBezTo>
                    <a:pt x="43748" y="23716"/>
                    <a:pt x="48320" y="28257"/>
                    <a:pt x="48320" y="34649"/>
                  </a:cubicBezTo>
                  <a:cubicBezTo>
                    <a:pt x="48320" y="41937"/>
                    <a:pt x="42851" y="47404"/>
                    <a:pt x="35560" y="47404"/>
                  </a:cubicBezTo>
                  <a:cubicBezTo>
                    <a:pt x="29166" y="47404"/>
                    <a:pt x="24623" y="41937"/>
                    <a:pt x="24623" y="34649"/>
                  </a:cubicBezTo>
                  <a:cubicBezTo>
                    <a:pt x="24623" y="28257"/>
                    <a:pt x="30091" y="22791"/>
                    <a:pt x="35560" y="22791"/>
                  </a:cubicBezTo>
                  <a:close/>
                  <a:moveTo>
                    <a:pt x="35560" y="29"/>
                  </a:moveTo>
                  <a:cubicBezTo>
                    <a:pt x="16406" y="29"/>
                    <a:pt x="0" y="15502"/>
                    <a:pt x="0" y="34649"/>
                  </a:cubicBezTo>
                  <a:cubicBezTo>
                    <a:pt x="0" y="54692"/>
                    <a:pt x="16406" y="71091"/>
                    <a:pt x="35560" y="71091"/>
                  </a:cubicBezTo>
                  <a:cubicBezTo>
                    <a:pt x="55611" y="71091"/>
                    <a:pt x="71120" y="55589"/>
                    <a:pt x="71120" y="34649"/>
                  </a:cubicBezTo>
                  <a:cubicBezTo>
                    <a:pt x="71120" y="15502"/>
                    <a:pt x="55611" y="29"/>
                    <a:pt x="3556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330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sAAJARAAAvDAAATRIAAAAAAAAmAAAACAAAAP//////////"/>
                </a:ext>
              </a:extLst>
            </p:cNvSpPr>
            <p:nvPr/>
          </p:nvSpPr>
          <p:spPr>
            <a:xfrm>
              <a:off x="1858645" y="2854960"/>
              <a:ext cx="121920" cy="120015"/>
            </a:xfrm>
            <a:custGeom>
              <a:avLst/>
              <a:gdLst/>
              <a:ahLst/>
              <a:cxnLst/>
              <a:rect l="0" t="0" r="121920" b="120015"/>
              <a:pathLst>
                <a:path w="121920" h="120015">
                  <a:moveTo>
                    <a:pt x="108726" y="0"/>
                  </a:moveTo>
                  <a:cubicBezTo>
                    <a:pt x="105522" y="0"/>
                    <a:pt x="102346" y="1158"/>
                    <a:pt x="100065" y="3417"/>
                  </a:cubicBezTo>
                  <a:lnTo>
                    <a:pt x="4562" y="98920"/>
                  </a:lnTo>
                  <a:cubicBezTo>
                    <a:pt x="29" y="104694"/>
                    <a:pt x="29" y="111094"/>
                    <a:pt x="4562" y="116568"/>
                  </a:cubicBezTo>
                  <a:cubicBezTo>
                    <a:pt x="6842" y="118856"/>
                    <a:pt x="10018" y="119986"/>
                    <a:pt x="13223" y="119986"/>
                  </a:cubicBezTo>
                  <a:cubicBezTo>
                    <a:pt x="16398" y="119986"/>
                    <a:pt x="19574" y="118856"/>
                    <a:pt x="21855" y="116568"/>
                  </a:cubicBezTo>
                  <a:lnTo>
                    <a:pt x="117358" y="21065"/>
                  </a:lnTo>
                  <a:cubicBezTo>
                    <a:pt x="121891" y="16189"/>
                    <a:pt x="121891" y="7993"/>
                    <a:pt x="117358" y="3417"/>
                  </a:cubicBezTo>
                  <a:cubicBezTo>
                    <a:pt x="115078" y="1158"/>
                    <a:pt x="111902" y="0"/>
                    <a:pt x="1087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 name="Google Shape;13307;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AKAACWEwAA8AwAAKcVAAAQAAAAJgAAAAgAAAD/////AAAAAA=="/>
              </a:ext>
            </a:extLst>
          </p:cNvGrpSpPr>
          <p:nvPr/>
        </p:nvGrpSpPr>
        <p:grpSpPr>
          <a:xfrm>
            <a:off x="1737360" y="3183890"/>
            <a:ext cx="365760" cy="335915"/>
            <a:chOff x="1737360" y="3183890"/>
            <a:chExt cx="365760" cy="335915"/>
          </a:xfrm>
        </p:grpSpPr>
        <p:sp>
          <p:nvSpPr>
            <p:cNvPr id="28" name="Google Shape;1330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AoAAJYTAADwDAAApxUAAAAAAAAmAAAACAAAAP//////////"/>
                </a:ext>
              </a:extLst>
            </p:cNvSpPr>
            <p:nvPr/>
          </p:nvSpPr>
          <p:spPr>
            <a:xfrm>
              <a:off x="1737360" y="3183890"/>
              <a:ext cx="365760" cy="335915"/>
            </a:xfrm>
            <a:custGeom>
              <a:avLst/>
              <a:gdLst/>
              <a:ahLst/>
              <a:cxnLst/>
              <a:rect l="0" t="0" r="365760" b="335915"/>
              <a:pathLst>
                <a:path w="365760" h="335915">
                  <a:moveTo>
                    <a:pt x="329346" y="22768"/>
                  </a:moveTo>
                  <a:cubicBezTo>
                    <a:pt x="336623" y="22768"/>
                    <a:pt x="342109" y="29153"/>
                    <a:pt x="342109" y="35510"/>
                  </a:cubicBezTo>
                  <a:lnTo>
                    <a:pt x="342109" y="298584"/>
                  </a:lnTo>
                  <a:cubicBezTo>
                    <a:pt x="342109" y="304970"/>
                    <a:pt x="336623" y="311326"/>
                    <a:pt x="329346" y="311326"/>
                  </a:cubicBezTo>
                  <a:lnTo>
                    <a:pt x="34595" y="311326"/>
                  </a:lnTo>
                  <a:cubicBezTo>
                    <a:pt x="28213" y="311326"/>
                    <a:pt x="23679" y="304970"/>
                    <a:pt x="23679" y="298584"/>
                  </a:cubicBezTo>
                  <a:lnTo>
                    <a:pt x="23679" y="35510"/>
                  </a:lnTo>
                  <a:cubicBezTo>
                    <a:pt x="23679" y="29153"/>
                    <a:pt x="29137" y="22768"/>
                    <a:pt x="34595" y="22768"/>
                  </a:cubicBezTo>
                  <a:close/>
                  <a:moveTo>
                    <a:pt x="34595" y="0"/>
                  </a:moveTo>
                  <a:cubicBezTo>
                    <a:pt x="15478" y="0"/>
                    <a:pt x="29" y="16411"/>
                    <a:pt x="29" y="36434"/>
                  </a:cubicBezTo>
                  <a:lnTo>
                    <a:pt x="29" y="299509"/>
                  </a:lnTo>
                  <a:cubicBezTo>
                    <a:pt x="29" y="318607"/>
                    <a:pt x="15478" y="335915"/>
                    <a:pt x="34595" y="335915"/>
                  </a:cubicBezTo>
                  <a:lnTo>
                    <a:pt x="329346" y="335915"/>
                  </a:lnTo>
                  <a:cubicBezTo>
                    <a:pt x="348462" y="335915"/>
                    <a:pt x="365760" y="319532"/>
                    <a:pt x="365760" y="299509"/>
                  </a:cubicBezTo>
                  <a:lnTo>
                    <a:pt x="365760" y="36434"/>
                  </a:lnTo>
                  <a:cubicBezTo>
                    <a:pt x="365760" y="16411"/>
                    <a:pt x="350282" y="0"/>
                    <a:pt x="32934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330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oAAOITAACmDAAAWhUAAAAAAAAmAAAACAAAAP//////////"/>
                </a:ext>
              </a:extLst>
            </p:cNvSpPr>
            <p:nvPr/>
          </p:nvSpPr>
          <p:spPr>
            <a:xfrm>
              <a:off x="1784350" y="3232150"/>
              <a:ext cx="271780" cy="238760"/>
            </a:xfrm>
            <a:custGeom>
              <a:avLst/>
              <a:gdLst/>
              <a:ahLst/>
              <a:cxnLst/>
              <a:rect l="0" t="0" r="271780" b="238760"/>
              <a:pathLst>
                <a:path w="271780" h="238760">
                  <a:moveTo>
                    <a:pt x="247149" y="23688"/>
                  </a:moveTo>
                  <a:lnTo>
                    <a:pt x="247149" y="215043"/>
                  </a:lnTo>
                  <a:lnTo>
                    <a:pt x="23734" y="215043"/>
                  </a:lnTo>
                  <a:lnTo>
                    <a:pt x="23734" y="179526"/>
                  </a:lnTo>
                  <a:lnTo>
                    <a:pt x="48365" y="179526"/>
                  </a:lnTo>
                  <a:cubicBezTo>
                    <a:pt x="54732" y="179526"/>
                    <a:pt x="60203" y="174059"/>
                    <a:pt x="60203" y="167667"/>
                  </a:cubicBezTo>
                  <a:cubicBezTo>
                    <a:pt x="60203" y="160378"/>
                    <a:pt x="54732" y="154912"/>
                    <a:pt x="48365" y="154912"/>
                  </a:cubicBezTo>
                  <a:lnTo>
                    <a:pt x="23734" y="154912"/>
                  </a:lnTo>
                  <a:lnTo>
                    <a:pt x="23734" y="82922"/>
                  </a:lnTo>
                  <a:lnTo>
                    <a:pt x="48365" y="82922"/>
                  </a:lnTo>
                  <a:cubicBezTo>
                    <a:pt x="54732" y="82922"/>
                    <a:pt x="60203" y="77456"/>
                    <a:pt x="60203" y="70167"/>
                  </a:cubicBezTo>
                  <a:cubicBezTo>
                    <a:pt x="60203" y="63804"/>
                    <a:pt x="54732" y="59234"/>
                    <a:pt x="48365" y="59234"/>
                  </a:cubicBezTo>
                  <a:lnTo>
                    <a:pt x="23734" y="59234"/>
                  </a:lnTo>
                  <a:lnTo>
                    <a:pt x="23734" y="23688"/>
                  </a:lnTo>
                  <a:close/>
                  <a:moveTo>
                    <a:pt x="11867" y="0"/>
                  </a:moveTo>
                  <a:cubicBezTo>
                    <a:pt x="4573" y="0"/>
                    <a:pt x="29" y="5466"/>
                    <a:pt x="29" y="10933"/>
                  </a:cubicBezTo>
                  <a:lnTo>
                    <a:pt x="29" y="226902"/>
                  </a:lnTo>
                  <a:cubicBezTo>
                    <a:pt x="29" y="233265"/>
                    <a:pt x="5499" y="238760"/>
                    <a:pt x="11867" y="238760"/>
                  </a:cubicBezTo>
                  <a:lnTo>
                    <a:pt x="258987" y="238760"/>
                  </a:lnTo>
                  <a:cubicBezTo>
                    <a:pt x="265383" y="238760"/>
                    <a:pt x="269928" y="233265"/>
                    <a:pt x="269928" y="226902"/>
                  </a:cubicBezTo>
                  <a:lnTo>
                    <a:pt x="269928" y="10933"/>
                  </a:lnTo>
                  <a:cubicBezTo>
                    <a:pt x="271751" y="4570"/>
                    <a:pt x="265383" y="0"/>
                    <a:pt x="25898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331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sAAEEUAABKDAAA+xQAAAAAAAAmAAAACAAAAP//////////"/>
                </a:ext>
              </a:extLst>
            </p:cNvSpPr>
            <p:nvPr/>
          </p:nvSpPr>
          <p:spPr>
            <a:xfrm>
              <a:off x="1876425" y="3292475"/>
              <a:ext cx="121285" cy="118110"/>
            </a:xfrm>
            <a:custGeom>
              <a:avLst/>
              <a:gdLst/>
              <a:ahLst/>
              <a:cxnLst/>
              <a:rect l="0" t="0" r="121285" b="118110"/>
              <a:pathLst>
                <a:path w="121285" h="118110">
                  <a:moveTo>
                    <a:pt x="62943" y="35268"/>
                  </a:moveTo>
                  <a:cubicBezTo>
                    <a:pt x="76602" y="35268"/>
                    <a:pt x="86644" y="45291"/>
                    <a:pt x="86644" y="58925"/>
                  </a:cubicBezTo>
                  <a:cubicBezTo>
                    <a:pt x="86644" y="72588"/>
                    <a:pt x="76602" y="82582"/>
                    <a:pt x="62943" y="82582"/>
                  </a:cubicBezTo>
                  <a:cubicBezTo>
                    <a:pt x="49254" y="82582"/>
                    <a:pt x="39241" y="72588"/>
                    <a:pt x="39241" y="58925"/>
                  </a:cubicBezTo>
                  <a:cubicBezTo>
                    <a:pt x="39241" y="45291"/>
                    <a:pt x="49254" y="35268"/>
                    <a:pt x="62943" y="35268"/>
                  </a:cubicBezTo>
                  <a:close/>
                  <a:moveTo>
                    <a:pt x="13254" y="0"/>
                  </a:moveTo>
                  <a:cubicBezTo>
                    <a:pt x="10041" y="0"/>
                    <a:pt x="6858" y="1155"/>
                    <a:pt x="4572" y="3437"/>
                  </a:cubicBezTo>
                  <a:cubicBezTo>
                    <a:pt x="28" y="7972"/>
                    <a:pt x="28" y="16175"/>
                    <a:pt x="4572" y="20710"/>
                  </a:cubicBezTo>
                  <a:lnTo>
                    <a:pt x="20083" y="35268"/>
                  </a:lnTo>
                  <a:cubicBezTo>
                    <a:pt x="15511" y="41652"/>
                    <a:pt x="12791" y="50751"/>
                    <a:pt x="12791" y="58925"/>
                  </a:cubicBezTo>
                  <a:cubicBezTo>
                    <a:pt x="12791" y="67128"/>
                    <a:pt x="15511" y="76227"/>
                    <a:pt x="20083" y="82582"/>
                  </a:cubicBezTo>
                  <a:lnTo>
                    <a:pt x="4572" y="98093"/>
                  </a:lnTo>
                  <a:cubicBezTo>
                    <a:pt x="2749" y="102628"/>
                    <a:pt x="2749" y="109907"/>
                    <a:pt x="7321" y="114442"/>
                  </a:cubicBezTo>
                  <a:cubicBezTo>
                    <a:pt x="9144" y="117186"/>
                    <a:pt x="12791" y="118081"/>
                    <a:pt x="15511" y="118081"/>
                  </a:cubicBezTo>
                  <a:cubicBezTo>
                    <a:pt x="18260" y="118081"/>
                    <a:pt x="21010" y="117186"/>
                    <a:pt x="22833" y="114442"/>
                  </a:cubicBezTo>
                  <a:lnTo>
                    <a:pt x="38315" y="99884"/>
                  </a:lnTo>
                  <a:cubicBezTo>
                    <a:pt x="44711" y="104447"/>
                    <a:pt x="53827" y="107163"/>
                    <a:pt x="62017" y="107163"/>
                  </a:cubicBezTo>
                  <a:cubicBezTo>
                    <a:pt x="70235" y="107163"/>
                    <a:pt x="79351" y="104447"/>
                    <a:pt x="85718" y="99884"/>
                  </a:cubicBezTo>
                  <a:lnTo>
                    <a:pt x="101230" y="114442"/>
                  </a:lnTo>
                  <a:cubicBezTo>
                    <a:pt x="103053" y="117186"/>
                    <a:pt x="106699" y="118081"/>
                    <a:pt x="108522" y="118081"/>
                  </a:cubicBezTo>
                  <a:cubicBezTo>
                    <a:pt x="112169" y="118081"/>
                    <a:pt x="114918" y="117186"/>
                    <a:pt x="116741" y="114442"/>
                  </a:cubicBezTo>
                  <a:cubicBezTo>
                    <a:pt x="121285" y="109907"/>
                    <a:pt x="121285" y="102628"/>
                    <a:pt x="116741" y="98064"/>
                  </a:cubicBezTo>
                  <a:lnTo>
                    <a:pt x="102127" y="82582"/>
                  </a:lnTo>
                  <a:cubicBezTo>
                    <a:pt x="106699" y="76227"/>
                    <a:pt x="108522" y="67128"/>
                    <a:pt x="108522" y="58925"/>
                  </a:cubicBezTo>
                  <a:cubicBezTo>
                    <a:pt x="108522" y="50751"/>
                    <a:pt x="106699" y="41652"/>
                    <a:pt x="102127" y="35268"/>
                  </a:cubicBezTo>
                  <a:lnTo>
                    <a:pt x="116741" y="20654"/>
                  </a:lnTo>
                  <a:cubicBezTo>
                    <a:pt x="121285" y="16175"/>
                    <a:pt x="121285" y="7972"/>
                    <a:pt x="116741" y="3437"/>
                  </a:cubicBezTo>
                  <a:cubicBezTo>
                    <a:pt x="114455" y="1155"/>
                    <a:pt x="111271" y="0"/>
                    <a:pt x="108059" y="0"/>
                  </a:cubicBezTo>
                  <a:cubicBezTo>
                    <a:pt x="104876" y="0"/>
                    <a:pt x="101693" y="1155"/>
                    <a:pt x="99406" y="3437"/>
                  </a:cubicBezTo>
                  <a:lnTo>
                    <a:pt x="84821" y="18022"/>
                  </a:lnTo>
                  <a:cubicBezTo>
                    <a:pt x="77528" y="13431"/>
                    <a:pt x="69309" y="11612"/>
                    <a:pt x="61120" y="11612"/>
                  </a:cubicBezTo>
                  <a:cubicBezTo>
                    <a:pt x="52901" y="11612"/>
                    <a:pt x="43785" y="13431"/>
                    <a:pt x="36492" y="17995"/>
                  </a:cubicBezTo>
                  <a:lnTo>
                    <a:pt x="21907" y="3410"/>
                  </a:lnTo>
                  <a:cubicBezTo>
                    <a:pt x="19620" y="1155"/>
                    <a:pt x="16437" y="0"/>
                    <a:pt x="132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9" name="Google Shape;13311;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AKAAA3FgAA8AwAAHgYAAAQAAAAJgAAAAgAAAD/////AAAAAA=="/>
              </a:ext>
            </a:extLst>
          </p:cNvGrpSpPr>
          <p:nvPr/>
        </p:nvGrpSpPr>
        <p:grpSpPr>
          <a:xfrm>
            <a:off x="1737360" y="3611245"/>
            <a:ext cx="365760" cy="366395"/>
            <a:chOff x="1737360" y="3611245"/>
            <a:chExt cx="365760" cy="366395"/>
          </a:xfrm>
        </p:grpSpPr>
        <p:sp>
          <p:nvSpPr>
            <p:cNvPr id="34" name="Google Shape;1331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AoAADcWAADwDAAAeBgAAAAAAAAmAAAACAAAAP//////////"/>
                </a:ext>
              </a:extLst>
            </p:cNvSpPr>
            <p:nvPr/>
          </p:nvSpPr>
          <p:spPr>
            <a:xfrm>
              <a:off x="1737360" y="3611245"/>
              <a:ext cx="365760" cy="366395"/>
            </a:xfrm>
            <a:custGeom>
              <a:avLst/>
              <a:gdLst/>
              <a:ahLst/>
              <a:cxnLst/>
              <a:rect l="0" t="0" r="365760" b="366395"/>
              <a:pathLst>
                <a:path w="365760" h="366395">
                  <a:moveTo>
                    <a:pt x="329346" y="49205"/>
                  </a:moveTo>
                  <a:cubicBezTo>
                    <a:pt x="336623" y="49205"/>
                    <a:pt x="342109" y="54672"/>
                    <a:pt x="342109" y="61065"/>
                  </a:cubicBezTo>
                  <a:lnTo>
                    <a:pt x="342109" y="96617"/>
                  </a:lnTo>
                  <a:lnTo>
                    <a:pt x="23679" y="96617"/>
                  </a:lnTo>
                  <a:lnTo>
                    <a:pt x="23679" y="61065"/>
                  </a:lnTo>
                  <a:cubicBezTo>
                    <a:pt x="23679" y="54672"/>
                    <a:pt x="29137" y="49205"/>
                    <a:pt x="34595" y="49205"/>
                  </a:cubicBezTo>
                  <a:lnTo>
                    <a:pt x="47330" y="49205"/>
                  </a:lnTo>
                  <a:lnTo>
                    <a:pt x="47330" y="61065"/>
                  </a:lnTo>
                  <a:cubicBezTo>
                    <a:pt x="47330" y="68355"/>
                    <a:pt x="52788" y="73822"/>
                    <a:pt x="59141" y="73822"/>
                  </a:cubicBezTo>
                  <a:cubicBezTo>
                    <a:pt x="64599" y="73822"/>
                    <a:pt x="70085" y="68355"/>
                    <a:pt x="70085" y="61065"/>
                  </a:cubicBezTo>
                  <a:lnTo>
                    <a:pt x="70085" y="49205"/>
                  </a:lnTo>
                  <a:lnTo>
                    <a:pt x="170145" y="49205"/>
                  </a:lnTo>
                  <a:lnTo>
                    <a:pt x="170145" y="61065"/>
                  </a:lnTo>
                  <a:cubicBezTo>
                    <a:pt x="170145" y="68355"/>
                    <a:pt x="175603" y="73822"/>
                    <a:pt x="182880" y="73822"/>
                  </a:cubicBezTo>
                  <a:cubicBezTo>
                    <a:pt x="190157" y="73822"/>
                    <a:pt x="194720" y="68355"/>
                    <a:pt x="194720" y="61065"/>
                  </a:cubicBezTo>
                  <a:lnTo>
                    <a:pt x="194720" y="49205"/>
                  </a:lnTo>
                  <a:lnTo>
                    <a:pt x="294780" y="49205"/>
                  </a:lnTo>
                  <a:lnTo>
                    <a:pt x="294780" y="61065"/>
                  </a:lnTo>
                  <a:cubicBezTo>
                    <a:pt x="294780" y="68355"/>
                    <a:pt x="300237" y="73822"/>
                    <a:pt x="306619" y="73822"/>
                  </a:cubicBezTo>
                  <a:cubicBezTo>
                    <a:pt x="313896" y="73822"/>
                    <a:pt x="318430" y="68355"/>
                    <a:pt x="318430" y="61065"/>
                  </a:cubicBezTo>
                  <a:lnTo>
                    <a:pt x="318430" y="49205"/>
                  </a:lnTo>
                  <a:close/>
                  <a:moveTo>
                    <a:pt x="343005" y="120309"/>
                  </a:moveTo>
                  <a:lnTo>
                    <a:pt x="343005" y="176804"/>
                  </a:lnTo>
                  <a:lnTo>
                    <a:pt x="342109" y="176804"/>
                  </a:lnTo>
                  <a:cubicBezTo>
                    <a:pt x="320249" y="146719"/>
                    <a:pt x="284788" y="128495"/>
                    <a:pt x="246554" y="128495"/>
                  </a:cubicBezTo>
                  <a:cubicBezTo>
                    <a:pt x="180166" y="128495"/>
                    <a:pt x="127378" y="182271"/>
                    <a:pt x="127378" y="247879"/>
                  </a:cubicBezTo>
                  <a:cubicBezTo>
                    <a:pt x="127378" y="265206"/>
                    <a:pt x="130121" y="281608"/>
                    <a:pt x="137398" y="296188"/>
                  </a:cubicBezTo>
                  <a:lnTo>
                    <a:pt x="36414" y="296188"/>
                  </a:lnTo>
                  <a:cubicBezTo>
                    <a:pt x="29137" y="296188"/>
                    <a:pt x="24575" y="290720"/>
                    <a:pt x="24575" y="284356"/>
                  </a:cubicBezTo>
                  <a:lnTo>
                    <a:pt x="24575" y="120309"/>
                  </a:lnTo>
                  <a:close/>
                  <a:moveTo>
                    <a:pt x="246554" y="152187"/>
                  </a:moveTo>
                  <a:cubicBezTo>
                    <a:pt x="298418" y="152187"/>
                    <a:pt x="342109" y="195954"/>
                    <a:pt x="342109" y="247879"/>
                  </a:cubicBezTo>
                  <a:cubicBezTo>
                    <a:pt x="342109" y="300758"/>
                    <a:pt x="298418" y="343571"/>
                    <a:pt x="246554" y="343571"/>
                  </a:cubicBezTo>
                  <a:cubicBezTo>
                    <a:pt x="193796" y="343571"/>
                    <a:pt x="151028" y="300758"/>
                    <a:pt x="151028" y="247879"/>
                  </a:cubicBezTo>
                  <a:cubicBezTo>
                    <a:pt x="151028" y="195954"/>
                    <a:pt x="194720" y="152187"/>
                    <a:pt x="246554" y="152187"/>
                  </a:cubicBezTo>
                  <a:close/>
                  <a:moveTo>
                    <a:pt x="59141" y="0"/>
                  </a:moveTo>
                  <a:cubicBezTo>
                    <a:pt x="52788" y="0"/>
                    <a:pt x="47330" y="5467"/>
                    <a:pt x="47330" y="12757"/>
                  </a:cubicBezTo>
                  <a:lnTo>
                    <a:pt x="47330" y="24617"/>
                  </a:lnTo>
                  <a:lnTo>
                    <a:pt x="34595" y="24617"/>
                  </a:lnTo>
                  <a:cubicBezTo>
                    <a:pt x="15478" y="24617"/>
                    <a:pt x="29" y="41019"/>
                    <a:pt x="29" y="60140"/>
                  </a:cubicBezTo>
                  <a:lnTo>
                    <a:pt x="29" y="283431"/>
                  </a:lnTo>
                  <a:cubicBezTo>
                    <a:pt x="29" y="302581"/>
                    <a:pt x="15478" y="318982"/>
                    <a:pt x="34595" y="318982"/>
                  </a:cubicBezTo>
                  <a:lnTo>
                    <a:pt x="151028" y="318982"/>
                  </a:lnTo>
                  <a:cubicBezTo>
                    <a:pt x="172888" y="347216"/>
                    <a:pt x="207455" y="366366"/>
                    <a:pt x="246554" y="366366"/>
                  </a:cubicBezTo>
                  <a:cubicBezTo>
                    <a:pt x="312077" y="366366"/>
                    <a:pt x="365760" y="313515"/>
                    <a:pt x="365760" y="246982"/>
                  </a:cubicBezTo>
                  <a:lnTo>
                    <a:pt x="365760" y="60140"/>
                  </a:lnTo>
                  <a:cubicBezTo>
                    <a:pt x="365760" y="41019"/>
                    <a:pt x="350282" y="24617"/>
                    <a:pt x="329346" y="24617"/>
                  </a:cubicBezTo>
                  <a:lnTo>
                    <a:pt x="318430" y="24617"/>
                  </a:lnTo>
                  <a:lnTo>
                    <a:pt x="318430" y="12757"/>
                  </a:lnTo>
                  <a:cubicBezTo>
                    <a:pt x="318430" y="5467"/>
                    <a:pt x="312077" y="0"/>
                    <a:pt x="306619" y="0"/>
                  </a:cubicBezTo>
                  <a:cubicBezTo>
                    <a:pt x="300237" y="0"/>
                    <a:pt x="293884" y="5467"/>
                    <a:pt x="293884" y="12757"/>
                  </a:cubicBezTo>
                  <a:lnTo>
                    <a:pt x="293884" y="24617"/>
                  </a:lnTo>
                  <a:lnTo>
                    <a:pt x="193796" y="24617"/>
                  </a:lnTo>
                  <a:lnTo>
                    <a:pt x="193796" y="12757"/>
                  </a:lnTo>
                  <a:cubicBezTo>
                    <a:pt x="193796" y="5467"/>
                    <a:pt x="188338" y="0"/>
                    <a:pt x="182880" y="0"/>
                  </a:cubicBezTo>
                  <a:cubicBezTo>
                    <a:pt x="175603" y="0"/>
                    <a:pt x="170145" y="5467"/>
                    <a:pt x="170145" y="12757"/>
                  </a:cubicBezTo>
                  <a:lnTo>
                    <a:pt x="170145" y="24617"/>
                  </a:lnTo>
                  <a:lnTo>
                    <a:pt x="70085" y="24617"/>
                  </a:lnTo>
                  <a:lnTo>
                    <a:pt x="70085" y="12757"/>
                  </a:lnTo>
                  <a:cubicBezTo>
                    <a:pt x="70085" y="5467"/>
                    <a:pt x="64599" y="0"/>
                    <a:pt x="591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1331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sAADsXAABsDAAARBgAAAAAAAAmAAAACAAAAP//////////"/>
                </a:ext>
              </a:extLst>
            </p:cNvSpPr>
            <p:nvPr/>
          </p:nvSpPr>
          <p:spPr>
            <a:xfrm>
              <a:off x="1947545" y="3776345"/>
              <a:ext cx="71755" cy="168275"/>
            </a:xfrm>
            <a:custGeom>
              <a:avLst/>
              <a:gdLst/>
              <a:ahLst/>
              <a:cxnLst/>
              <a:rect l="0" t="0" r="71755" b="168275"/>
              <a:pathLst>
                <a:path w="71755" h="168275">
                  <a:moveTo>
                    <a:pt x="36324" y="0"/>
                  </a:moveTo>
                  <a:cubicBezTo>
                    <a:pt x="29059" y="0"/>
                    <a:pt x="23610" y="5485"/>
                    <a:pt x="23610" y="11836"/>
                  </a:cubicBezTo>
                  <a:lnTo>
                    <a:pt x="23610" y="19111"/>
                  </a:lnTo>
                  <a:cubicBezTo>
                    <a:pt x="10003" y="23672"/>
                    <a:pt x="0" y="37298"/>
                    <a:pt x="0" y="53666"/>
                  </a:cubicBezTo>
                  <a:cubicBezTo>
                    <a:pt x="0" y="72777"/>
                    <a:pt x="15452" y="83690"/>
                    <a:pt x="28165" y="93678"/>
                  </a:cubicBezTo>
                  <a:cubicBezTo>
                    <a:pt x="37246" y="100058"/>
                    <a:pt x="47250" y="106438"/>
                    <a:pt x="47250" y="113713"/>
                  </a:cubicBezTo>
                  <a:cubicBezTo>
                    <a:pt x="47250" y="120988"/>
                    <a:pt x="41801" y="126444"/>
                    <a:pt x="36324" y="126444"/>
                  </a:cubicBezTo>
                  <a:cubicBezTo>
                    <a:pt x="29059" y="126444"/>
                    <a:pt x="23610" y="120988"/>
                    <a:pt x="23610" y="113713"/>
                  </a:cubicBezTo>
                  <a:cubicBezTo>
                    <a:pt x="23610" y="107333"/>
                    <a:pt x="18162" y="100982"/>
                    <a:pt x="12713" y="100982"/>
                  </a:cubicBezTo>
                  <a:cubicBezTo>
                    <a:pt x="5448" y="100982"/>
                    <a:pt x="0" y="107333"/>
                    <a:pt x="0" y="113713"/>
                  </a:cubicBezTo>
                  <a:cubicBezTo>
                    <a:pt x="0" y="130081"/>
                    <a:pt x="10003" y="141889"/>
                    <a:pt x="23610" y="148269"/>
                  </a:cubicBezTo>
                  <a:lnTo>
                    <a:pt x="23610" y="155543"/>
                  </a:lnTo>
                  <a:cubicBezTo>
                    <a:pt x="23610" y="162818"/>
                    <a:pt x="29059" y="168275"/>
                    <a:pt x="36324" y="168275"/>
                  </a:cubicBezTo>
                  <a:cubicBezTo>
                    <a:pt x="42695" y="168275"/>
                    <a:pt x="47250" y="162818"/>
                    <a:pt x="47250" y="155543"/>
                  </a:cubicBezTo>
                  <a:lnTo>
                    <a:pt x="47250" y="148269"/>
                  </a:lnTo>
                  <a:cubicBezTo>
                    <a:pt x="60857" y="143707"/>
                    <a:pt x="71755" y="130081"/>
                    <a:pt x="71755" y="113713"/>
                  </a:cubicBezTo>
                  <a:cubicBezTo>
                    <a:pt x="71755" y="94602"/>
                    <a:pt x="55409" y="82766"/>
                    <a:pt x="42695" y="73672"/>
                  </a:cubicBezTo>
                  <a:cubicBezTo>
                    <a:pt x="33614" y="67321"/>
                    <a:pt x="23610" y="60046"/>
                    <a:pt x="23610" y="53666"/>
                  </a:cubicBezTo>
                  <a:cubicBezTo>
                    <a:pt x="23610" y="46391"/>
                    <a:pt x="29059" y="40935"/>
                    <a:pt x="36324" y="40935"/>
                  </a:cubicBezTo>
                  <a:cubicBezTo>
                    <a:pt x="43618" y="40935"/>
                    <a:pt x="47250" y="46391"/>
                    <a:pt x="47250" y="53666"/>
                  </a:cubicBezTo>
                  <a:cubicBezTo>
                    <a:pt x="47250" y="60046"/>
                    <a:pt x="53592" y="65502"/>
                    <a:pt x="59041" y="65502"/>
                  </a:cubicBezTo>
                  <a:cubicBezTo>
                    <a:pt x="66306" y="65502"/>
                    <a:pt x="71755" y="60046"/>
                    <a:pt x="71755" y="53666"/>
                  </a:cubicBezTo>
                  <a:cubicBezTo>
                    <a:pt x="71755" y="37298"/>
                    <a:pt x="61780" y="25490"/>
                    <a:pt x="47250" y="19111"/>
                  </a:cubicBezTo>
                  <a:lnTo>
                    <a:pt x="47250" y="11836"/>
                  </a:lnTo>
                  <a:cubicBezTo>
                    <a:pt x="47250" y="4561"/>
                    <a:pt x="41801" y="0"/>
                    <a:pt x="363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331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oAABsXAABFCwAAQRcAAAAAAAAmAAAACAAAAP//////////"/>
                </a:ext>
              </a:extLst>
            </p:cNvSpPr>
            <p:nvPr/>
          </p:nvSpPr>
          <p:spPr>
            <a:xfrm>
              <a:off x="1784350" y="3756025"/>
              <a:ext cx="47625" cy="24130"/>
            </a:xfrm>
            <a:custGeom>
              <a:avLst/>
              <a:gdLst/>
              <a:ahLst/>
              <a:cxnLst/>
              <a:rect l="0" t="0" r="47625" b="24130"/>
              <a:pathLst>
                <a:path w="47625" h="24130">
                  <a:moveTo>
                    <a:pt x="11913" y="0"/>
                  </a:moveTo>
                  <a:cubicBezTo>
                    <a:pt x="4591" y="0"/>
                    <a:pt x="29" y="5562"/>
                    <a:pt x="29" y="11123"/>
                  </a:cubicBezTo>
                  <a:cubicBezTo>
                    <a:pt x="29" y="18539"/>
                    <a:pt x="4591" y="24130"/>
                    <a:pt x="11913" y="24130"/>
                  </a:cubicBezTo>
                  <a:lnTo>
                    <a:pt x="35740" y="24130"/>
                  </a:lnTo>
                  <a:cubicBezTo>
                    <a:pt x="43062" y="24130"/>
                    <a:pt x="47625" y="18539"/>
                    <a:pt x="47625" y="11123"/>
                  </a:cubicBezTo>
                  <a:cubicBezTo>
                    <a:pt x="47625" y="4649"/>
                    <a:pt x="41232" y="0"/>
                    <a:pt x="357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331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oAAGYXAABFCwAAixcAAAAAAAAmAAAACAAAAP//////////"/>
                </a:ext>
              </a:extLst>
            </p:cNvSpPr>
            <p:nvPr/>
          </p:nvSpPr>
          <p:spPr>
            <a:xfrm>
              <a:off x="1784350" y="3803650"/>
              <a:ext cx="47625" cy="23495"/>
            </a:xfrm>
            <a:custGeom>
              <a:avLst/>
              <a:gdLst/>
              <a:ahLst/>
              <a:cxnLst/>
              <a:rect l="0" t="0" r="47625" b="23495"/>
              <a:pathLst>
                <a:path w="47625" h="23495">
                  <a:moveTo>
                    <a:pt x="11913" y="28"/>
                  </a:moveTo>
                  <a:cubicBezTo>
                    <a:pt x="4591" y="28"/>
                    <a:pt x="29" y="5443"/>
                    <a:pt x="29" y="12664"/>
                  </a:cubicBezTo>
                  <a:cubicBezTo>
                    <a:pt x="29" y="18079"/>
                    <a:pt x="4591" y="23495"/>
                    <a:pt x="11913" y="23495"/>
                  </a:cubicBezTo>
                  <a:lnTo>
                    <a:pt x="35740" y="23495"/>
                  </a:lnTo>
                  <a:cubicBezTo>
                    <a:pt x="43062" y="23495"/>
                    <a:pt x="47625" y="18079"/>
                    <a:pt x="47625" y="12664"/>
                  </a:cubicBezTo>
                  <a:cubicBezTo>
                    <a:pt x="47625" y="5443"/>
                    <a:pt x="41232" y="28"/>
                    <a:pt x="3574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331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oAAK8XAABFCwAA1xcAAAAAAAAmAAAACAAAAP//////////"/>
                </a:ext>
              </a:extLst>
            </p:cNvSpPr>
            <p:nvPr/>
          </p:nvSpPr>
          <p:spPr>
            <a:xfrm>
              <a:off x="1784350" y="3850005"/>
              <a:ext cx="47625" cy="25400"/>
            </a:xfrm>
            <a:custGeom>
              <a:avLst/>
              <a:gdLst/>
              <a:ahLst/>
              <a:cxnLst/>
              <a:rect l="0" t="0" r="47625" b="25400"/>
              <a:pathLst>
                <a:path w="47625" h="25400">
                  <a:moveTo>
                    <a:pt x="11913" y="0"/>
                  </a:moveTo>
                  <a:cubicBezTo>
                    <a:pt x="4591" y="0"/>
                    <a:pt x="29" y="6357"/>
                    <a:pt x="29" y="12686"/>
                  </a:cubicBezTo>
                  <a:cubicBezTo>
                    <a:pt x="29" y="19935"/>
                    <a:pt x="4591" y="25400"/>
                    <a:pt x="11913" y="25400"/>
                  </a:cubicBezTo>
                  <a:lnTo>
                    <a:pt x="35740" y="25400"/>
                  </a:lnTo>
                  <a:cubicBezTo>
                    <a:pt x="43062" y="25400"/>
                    <a:pt x="47625" y="19935"/>
                    <a:pt x="47625" y="12686"/>
                  </a:cubicBezTo>
                  <a:cubicBezTo>
                    <a:pt x="47625" y="6357"/>
                    <a:pt x="41232" y="0"/>
                    <a:pt x="357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5" name="Google Shape;13317;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AYAADNEAAAlRoAABMTAAAQAAAAJgAAAAgAAAD/////AAAAAA=="/>
              </a:ext>
            </a:extLst>
          </p:cNvGrpSpPr>
          <p:nvPr/>
        </p:nvGrpSpPr>
        <p:grpSpPr>
          <a:xfrm>
            <a:off x="3952240" y="2731135"/>
            <a:ext cx="368935" cy="369570"/>
            <a:chOff x="3952240" y="2731135"/>
            <a:chExt cx="368935" cy="369570"/>
          </a:xfrm>
        </p:grpSpPr>
        <p:sp>
          <p:nvSpPr>
            <p:cNvPr id="38" name="Google Shape;1331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hgAACwSAABFGgAAnRIAAAAAAAAmAAAACAAAAP//////////"/>
                </a:ext>
              </a:extLst>
            </p:cNvSpPr>
            <p:nvPr/>
          </p:nvSpPr>
          <p:spPr>
            <a:xfrm>
              <a:off x="4006850" y="2954020"/>
              <a:ext cx="263525" cy="71755"/>
            </a:xfrm>
            <a:custGeom>
              <a:avLst/>
              <a:gdLst/>
              <a:ahLst/>
              <a:cxnLst/>
              <a:rect l="0" t="0" r="263525" b="71755"/>
              <a:pathLst>
                <a:path w="263525" h="71755">
                  <a:moveTo>
                    <a:pt x="48329" y="23610"/>
                  </a:moveTo>
                  <a:lnTo>
                    <a:pt x="48329" y="48144"/>
                  </a:lnTo>
                  <a:lnTo>
                    <a:pt x="23730" y="48144"/>
                  </a:lnTo>
                  <a:lnTo>
                    <a:pt x="23730" y="23610"/>
                  </a:lnTo>
                  <a:close/>
                  <a:moveTo>
                    <a:pt x="95761" y="23610"/>
                  </a:moveTo>
                  <a:lnTo>
                    <a:pt x="95761" y="48144"/>
                  </a:lnTo>
                  <a:lnTo>
                    <a:pt x="72030" y="48144"/>
                  </a:lnTo>
                  <a:lnTo>
                    <a:pt x="72030" y="23610"/>
                  </a:lnTo>
                  <a:close/>
                  <a:moveTo>
                    <a:pt x="144061" y="23610"/>
                  </a:moveTo>
                  <a:lnTo>
                    <a:pt x="144061" y="48144"/>
                  </a:lnTo>
                  <a:lnTo>
                    <a:pt x="119463" y="48144"/>
                  </a:lnTo>
                  <a:lnTo>
                    <a:pt x="119463" y="23610"/>
                  </a:lnTo>
                  <a:close/>
                  <a:moveTo>
                    <a:pt x="191494" y="23610"/>
                  </a:moveTo>
                  <a:lnTo>
                    <a:pt x="191494" y="48144"/>
                  </a:lnTo>
                  <a:lnTo>
                    <a:pt x="167792" y="48144"/>
                  </a:lnTo>
                  <a:lnTo>
                    <a:pt x="167792" y="23610"/>
                  </a:lnTo>
                  <a:close/>
                  <a:moveTo>
                    <a:pt x="239794" y="23610"/>
                  </a:moveTo>
                  <a:lnTo>
                    <a:pt x="239794" y="48144"/>
                  </a:lnTo>
                  <a:lnTo>
                    <a:pt x="215195" y="48144"/>
                  </a:lnTo>
                  <a:lnTo>
                    <a:pt x="215195" y="23610"/>
                  </a:lnTo>
                  <a:close/>
                  <a:moveTo>
                    <a:pt x="11865" y="0"/>
                  </a:moveTo>
                  <a:cubicBezTo>
                    <a:pt x="4572" y="0"/>
                    <a:pt x="28" y="5448"/>
                    <a:pt x="28" y="11819"/>
                  </a:cubicBezTo>
                  <a:lnTo>
                    <a:pt x="28" y="59041"/>
                  </a:lnTo>
                  <a:cubicBezTo>
                    <a:pt x="28" y="66306"/>
                    <a:pt x="5498" y="71755"/>
                    <a:pt x="11865" y="71755"/>
                  </a:cubicBezTo>
                  <a:lnTo>
                    <a:pt x="250733" y="71755"/>
                  </a:lnTo>
                  <a:cubicBezTo>
                    <a:pt x="258055" y="71755"/>
                    <a:pt x="263525" y="66306"/>
                    <a:pt x="263525" y="59041"/>
                  </a:cubicBezTo>
                  <a:lnTo>
                    <a:pt x="263525" y="11819"/>
                  </a:lnTo>
                  <a:cubicBezTo>
                    <a:pt x="263525" y="4554"/>
                    <a:pt x="258055" y="0"/>
                    <a:pt x="2507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331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BgAAD4RAACVGgAAExMAAAAAAAAmAAAACAAAAP//////////"/>
                </a:ext>
              </a:extLst>
            </p:cNvSpPr>
            <p:nvPr/>
          </p:nvSpPr>
          <p:spPr>
            <a:xfrm>
              <a:off x="3952240" y="2802890"/>
              <a:ext cx="368935" cy="297815"/>
            </a:xfrm>
            <a:custGeom>
              <a:avLst/>
              <a:gdLst/>
              <a:ahLst/>
              <a:cxnLst/>
              <a:rect l="0" t="0" r="368935" b="297815"/>
              <a:pathLst>
                <a:path w="368935" h="297815">
                  <a:moveTo>
                    <a:pt x="249609" y="47376"/>
                  </a:moveTo>
                  <a:lnTo>
                    <a:pt x="249609" y="103829"/>
                  </a:lnTo>
                  <a:lnTo>
                    <a:pt x="225929" y="103829"/>
                  </a:lnTo>
                  <a:lnTo>
                    <a:pt x="225929" y="47376"/>
                  </a:lnTo>
                  <a:close/>
                  <a:moveTo>
                    <a:pt x="345254" y="23673"/>
                  </a:moveTo>
                  <a:lnTo>
                    <a:pt x="345254" y="103829"/>
                  </a:lnTo>
                  <a:lnTo>
                    <a:pt x="321574" y="103829"/>
                  </a:lnTo>
                  <a:lnTo>
                    <a:pt x="321574" y="23673"/>
                  </a:lnTo>
                  <a:close/>
                  <a:moveTo>
                    <a:pt x="145752" y="90156"/>
                  </a:moveTo>
                  <a:lnTo>
                    <a:pt x="145752" y="114755"/>
                  </a:lnTo>
                  <a:cubicBezTo>
                    <a:pt x="145752" y="122039"/>
                    <a:pt x="151217" y="127502"/>
                    <a:pt x="158503" y="127502"/>
                  </a:cubicBezTo>
                  <a:lnTo>
                    <a:pt x="345254" y="127502"/>
                  </a:lnTo>
                  <a:lnTo>
                    <a:pt x="345254" y="270470"/>
                  </a:lnTo>
                  <a:lnTo>
                    <a:pt x="26426" y="270470"/>
                  </a:lnTo>
                  <a:lnTo>
                    <a:pt x="26426" y="122039"/>
                  </a:lnTo>
                  <a:lnTo>
                    <a:pt x="73787" y="90156"/>
                  </a:lnTo>
                  <a:lnTo>
                    <a:pt x="73787" y="114755"/>
                  </a:lnTo>
                  <a:cubicBezTo>
                    <a:pt x="73787" y="121606"/>
                    <a:pt x="80003" y="126404"/>
                    <a:pt x="86161" y="126404"/>
                  </a:cubicBezTo>
                  <a:cubicBezTo>
                    <a:pt x="88185" y="126404"/>
                    <a:pt x="90209" y="125884"/>
                    <a:pt x="92002" y="124756"/>
                  </a:cubicBezTo>
                  <a:lnTo>
                    <a:pt x="145752" y="90156"/>
                  </a:lnTo>
                  <a:close/>
                  <a:moveTo>
                    <a:pt x="309720" y="0"/>
                  </a:moveTo>
                  <a:cubicBezTo>
                    <a:pt x="303330" y="0"/>
                    <a:pt x="298791" y="5463"/>
                    <a:pt x="298791" y="12747"/>
                  </a:cubicBezTo>
                  <a:lnTo>
                    <a:pt x="298791" y="103829"/>
                  </a:lnTo>
                  <a:lnTo>
                    <a:pt x="274185" y="103829"/>
                  </a:lnTo>
                  <a:lnTo>
                    <a:pt x="274185" y="36450"/>
                  </a:lnTo>
                  <a:cubicBezTo>
                    <a:pt x="274185" y="29136"/>
                    <a:pt x="268721" y="23673"/>
                    <a:pt x="262360" y="23673"/>
                  </a:cubicBezTo>
                  <a:lnTo>
                    <a:pt x="214074" y="23673"/>
                  </a:lnTo>
                  <a:cubicBezTo>
                    <a:pt x="207684" y="23673"/>
                    <a:pt x="201324" y="29136"/>
                    <a:pt x="201324" y="36450"/>
                  </a:cubicBezTo>
                  <a:lnTo>
                    <a:pt x="201324" y="103829"/>
                  </a:lnTo>
                  <a:lnTo>
                    <a:pt x="169432" y="103829"/>
                  </a:lnTo>
                  <a:lnTo>
                    <a:pt x="169432" y="68304"/>
                  </a:lnTo>
                  <a:cubicBezTo>
                    <a:pt x="169432" y="63765"/>
                    <a:pt x="167610" y="60123"/>
                    <a:pt x="163071" y="58302"/>
                  </a:cubicBezTo>
                  <a:cubicBezTo>
                    <a:pt x="161365" y="57030"/>
                    <a:pt x="159283" y="56337"/>
                    <a:pt x="157173" y="56337"/>
                  </a:cubicBezTo>
                  <a:cubicBezTo>
                    <a:pt x="154744" y="56337"/>
                    <a:pt x="152257" y="57262"/>
                    <a:pt x="150320" y="59198"/>
                  </a:cubicBezTo>
                  <a:lnTo>
                    <a:pt x="96570" y="93798"/>
                  </a:lnTo>
                  <a:lnTo>
                    <a:pt x="96570" y="69229"/>
                  </a:lnTo>
                  <a:cubicBezTo>
                    <a:pt x="96570" y="64661"/>
                    <a:pt x="94749" y="61019"/>
                    <a:pt x="90180" y="59198"/>
                  </a:cubicBezTo>
                  <a:cubicBezTo>
                    <a:pt x="88503" y="57926"/>
                    <a:pt x="86422" y="57262"/>
                    <a:pt x="84311" y="57262"/>
                  </a:cubicBezTo>
                  <a:cubicBezTo>
                    <a:pt x="81853" y="57262"/>
                    <a:pt x="79396" y="58158"/>
                    <a:pt x="77430" y="60123"/>
                  </a:cubicBezTo>
                  <a:lnTo>
                    <a:pt x="5464" y="107471"/>
                  </a:lnTo>
                  <a:cubicBezTo>
                    <a:pt x="2746" y="110188"/>
                    <a:pt x="0" y="113830"/>
                    <a:pt x="0" y="118397"/>
                  </a:cubicBezTo>
                  <a:lnTo>
                    <a:pt x="0" y="285038"/>
                  </a:lnTo>
                  <a:cubicBezTo>
                    <a:pt x="0" y="292322"/>
                    <a:pt x="5464" y="297786"/>
                    <a:pt x="12750" y="297786"/>
                  </a:cubicBezTo>
                  <a:lnTo>
                    <a:pt x="355258" y="297786"/>
                  </a:lnTo>
                  <a:cubicBezTo>
                    <a:pt x="362545" y="297786"/>
                    <a:pt x="367113" y="292322"/>
                    <a:pt x="367113" y="285038"/>
                  </a:cubicBezTo>
                  <a:lnTo>
                    <a:pt x="367113" y="14568"/>
                  </a:lnTo>
                  <a:cubicBezTo>
                    <a:pt x="368935" y="4567"/>
                    <a:pt x="364366" y="0"/>
                    <a:pt x="3580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1332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xkAAM0QAABZGgAAGBEAAAAAAAAmAAAACAAAAP//////////"/>
                </a:ext>
              </a:extLst>
            </p:cNvSpPr>
            <p:nvPr/>
          </p:nvSpPr>
          <p:spPr>
            <a:xfrm>
              <a:off x="4159885" y="2731135"/>
              <a:ext cx="123190" cy="47625"/>
            </a:xfrm>
            <a:custGeom>
              <a:avLst/>
              <a:gdLst/>
              <a:ahLst/>
              <a:cxnLst/>
              <a:rect l="0" t="0" r="123190" b="47625"/>
              <a:pathLst>
                <a:path w="123190" h="47625">
                  <a:moveTo>
                    <a:pt x="37386" y="0"/>
                  </a:moveTo>
                  <a:cubicBezTo>
                    <a:pt x="25773" y="0"/>
                    <a:pt x="14045" y="5233"/>
                    <a:pt x="4575" y="16077"/>
                  </a:cubicBezTo>
                  <a:cubicBezTo>
                    <a:pt x="0" y="20617"/>
                    <a:pt x="927" y="27904"/>
                    <a:pt x="5473" y="32472"/>
                  </a:cubicBezTo>
                  <a:cubicBezTo>
                    <a:pt x="7674" y="34641"/>
                    <a:pt x="10686" y="35769"/>
                    <a:pt x="13726" y="35769"/>
                  </a:cubicBezTo>
                  <a:cubicBezTo>
                    <a:pt x="17057" y="35769"/>
                    <a:pt x="20445" y="34410"/>
                    <a:pt x="22819" y="31547"/>
                  </a:cubicBezTo>
                  <a:cubicBezTo>
                    <a:pt x="27395" y="26545"/>
                    <a:pt x="32405" y="24029"/>
                    <a:pt x="37415" y="24029"/>
                  </a:cubicBezTo>
                  <a:cubicBezTo>
                    <a:pt x="42424" y="24029"/>
                    <a:pt x="47463" y="26545"/>
                    <a:pt x="52010" y="31547"/>
                  </a:cubicBezTo>
                  <a:cubicBezTo>
                    <a:pt x="61247" y="42130"/>
                    <a:pt x="73265" y="47596"/>
                    <a:pt x="85370" y="47596"/>
                  </a:cubicBezTo>
                  <a:cubicBezTo>
                    <a:pt x="97214" y="47596"/>
                    <a:pt x="109145" y="42362"/>
                    <a:pt x="118615" y="31547"/>
                  </a:cubicBezTo>
                  <a:cubicBezTo>
                    <a:pt x="123190" y="26082"/>
                    <a:pt x="121366" y="18795"/>
                    <a:pt x="116790" y="14255"/>
                  </a:cubicBezTo>
                  <a:cubicBezTo>
                    <a:pt x="115111" y="12144"/>
                    <a:pt x="112504" y="11017"/>
                    <a:pt x="109695" y="11017"/>
                  </a:cubicBezTo>
                  <a:cubicBezTo>
                    <a:pt x="106394" y="11017"/>
                    <a:pt x="102832" y="12607"/>
                    <a:pt x="100371" y="16077"/>
                  </a:cubicBezTo>
                  <a:cubicBezTo>
                    <a:pt x="95795" y="21079"/>
                    <a:pt x="90554" y="23566"/>
                    <a:pt x="85312" y="23566"/>
                  </a:cubicBezTo>
                  <a:cubicBezTo>
                    <a:pt x="80071" y="23566"/>
                    <a:pt x="74829" y="21079"/>
                    <a:pt x="70254" y="16077"/>
                  </a:cubicBezTo>
                  <a:cubicBezTo>
                    <a:pt x="61045" y="5465"/>
                    <a:pt x="49259" y="0"/>
                    <a:pt x="373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9" name="Google Shape;13321;p75"/>
          <p:cNvGrpSpPr>
            <a:extLst>
              <a:ext uri="smNativeData">
                <pr:smNativeData xmlns:pr="smNativeData" xmlns="smNativeData" val="SMDATA_6_r2NKZxMAAAAlAAAAAQAAAA8BAAAAkAAAAEgAAACQAAAASAAAAAAAAAAAAAAAAAAAABcAAAAUAAAAAAAAAAAAAAD/fwAA/38AAAAAAAAJAAAABAAAAAwFAAAfAAAAVAAAAAAAAAAAAAAAAAAAAAAAAAAAAAAAAAAAAAAAAAAAAAAAAAAAAAAAAAAAAAAAAAAAAAAAAAAAAAAAAAAAAAAAAAAAAAAAAAAAAAAAAAAAAAAAAAAAACEAAAAYAAAAFAAAAP0HAAAXCAAAQgoAAFQKAAAQAAAAJgAAAAgAAAD/////AAAAAA=="/>
              </a:ext>
            </a:extLst>
          </p:cNvGrpSpPr>
          <p:nvPr/>
        </p:nvGrpSpPr>
        <p:grpSpPr>
          <a:xfrm>
            <a:off x="1298575" y="1315085"/>
            <a:ext cx="368935" cy="363855"/>
            <a:chOff x="1298575" y="1315085"/>
            <a:chExt cx="368935" cy="363855"/>
          </a:xfrm>
        </p:grpSpPr>
        <p:sp>
          <p:nvSpPr>
            <p:cNvPr id="41" name="Google Shape;1332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cAABcIAABCCgAAVAoAAAAAAAAmAAAACAAAAP//////////"/>
                </a:ext>
              </a:extLst>
            </p:cNvSpPr>
            <p:nvPr/>
          </p:nvSpPr>
          <p:spPr>
            <a:xfrm>
              <a:off x="1298575" y="1315085"/>
              <a:ext cx="368935" cy="363855"/>
            </a:xfrm>
            <a:custGeom>
              <a:avLst/>
              <a:gdLst/>
              <a:ahLst/>
              <a:cxnLst/>
              <a:rect l="0" t="0" r="368935" b="363855"/>
              <a:pathLst>
                <a:path w="368935" h="363855">
                  <a:moveTo>
                    <a:pt x="330653" y="24766"/>
                  </a:moveTo>
                  <a:cubicBezTo>
                    <a:pt x="334296" y="24766"/>
                    <a:pt x="337043" y="25692"/>
                    <a:pt x="340686" y="27514"/>
                  </a:cubicBezTo>
                  <a:cubicBezTo>
                    <a:pt x="343404" y="31160"/>
                    <a:pt x="345226" y="34805"/>
                    <a:pt x="344329" y="38451"/>
                  </a:cubicBezTo>
                  <a:cubicBezTo>
                    <a:pt x="341582" y="70334"/>
                    <a:pt x="334296" y="99527"/>
                    <a:pt x="320649" y="127765"/>
                  </a:cubicBezTo>
                  <a:lnTo>
                    <a:pt x="240472" y="48461"/>
                  </a:lnTo>
                  <a:cubicBezTo>
                    <a:pt x="267824" y="35702"/>
                    <a:pt x="298791" y="27514"/>
                    <a:pt x="330653" y="24766"/>
                  </a:cubicBezTo>
                  <a:close/>
                  <a:moveTo>
                    <a:pt x="109321" y="131411"/>
                  </a:moveTo>
                  <a:cubicBezTo>
                    <a:pt x="102035" y="144170"/>
                    <a:pt x="93823" y="157855"/>
                    <a:pt x="88359" y="172437"/>
                  </a:cubicBezTo>
                  <a:cubicBezTo>
                    <a:pt x="83212" y="172119"/>
                    <a:pt x="78037" y="171916"/>
                    <a:pt x="72919" y="171916"/>
                  </a:cubicBezTo>
                  <a:cubicBezTo>
                    <a:pt x="62655" y="171916"/>
                    <a:pt x="52535" y="172726"/>
                    <a:pt x="42820" y="175157"/>
                  </a:cubicBezTo>
                  <a:cubicBezTo>
                    <a:pt x="44642" y="171511"/>
                    <a:pt x="48285" y="167866"/>
                    <a:pt x="50106" y="166043"/>
                  </a:cubicBezTo>
                  <a:cubicBezTo>
                    <a:pt x="67397" y="148741"/>
                    <a:pt x="86537" y="136879"/>
                    <a:pt x="109321" y="131411"/>
                  </a:cubicBezTo>
                  <a:close/>
                  <a:moveTo>
                    <a:pt x="218614" y="58501"/>
                  </a:moveTo>
                  <a:lnTo>
                    <a:pt x="308795" y="148682"/>
                  </a:lnTo>
                  <a:cubicBezTo>
                    <a:pt x="276007" y="207069"/>
                    <a:pt x="222257" y="250815"/>
                    <a:pt x="156681" y="269969"/>
                  </a:cubicBezTo>
                  <a:lnTo>
                    <a:pt x="98392" y="212538"/>
                  </a:lnTo>
                  <a:cubicBezTo>
                    <a:pt x="117504" y="147816"/>
                    <a:pt x="161221" y="93133"/>
                    <a:pt x="218614" y="58501"/>
                  </a:cubicBezTo>
                  <a:close/>
                  <a:moveTo>
                    <a:pt x="83819" y="231691"/>
                  </a:moveTo>
                  <a:lnTo>
                    <a:pt x="138466" y="286338"/>
                  </a:lnTo>
                  <a:lnTo>
                    <a:pt x="124790" y="307349"/>
                  </a:lnTo>
                  <a:lnTo>
                    <a:pt x="61932" y="244491"/>
                  </a:lnTo>
                  <a:lnTo>
                    <a:pt x="83819" y="231691"/>
                  </a:lnTo>
                  <a:close/>
                  <a:moveTo>
                    <a:pt x="68322" y="285476"/>
                  </a:moveTo>
                  <a:lnTo>
                    <a:pt x="83819" y="300058"/>
                  </a:lnTo>
                  <a:cubicBezTo>
                    <a:pt x="79251" y="303704"/>
                    <a:pt x="72861" y="308246"/>
                    <a:pt x="66500" y="311892"/>
                  </a:cubicBezTo>
                  <a:cubicBezTo>
                    <a:pt x="57393" y="317360"/>
                    <a:pt x="50106" y="321005"/>
                    <a:pt x="47360" y="321931"/>
                  </a:cubicBezTo>
                  <a:cubicBezTo>
                    <a:pt x="49181" y="317360"/>
                    <a:pt x="51928" y="311892"/>
                    <a:pt x="57393" y="302778"/>
                  </a:cubicBezTo>
                  <a:cubicBezTo>
                    <a:pt x="61932" y="295487"/>
                    <a:pt x="65575" y="290019"/>
                    <a:pt x="68322" y="285476"/>
                  </a:cubicBezTo>
                  <a:close/>
                  <a:moveTo>
                    <a:pt x="236829" y="259929"/>
                  </a:moveTo>
                  <a:cubicBezTo>
                    <a:pt x="230468" y="285476"/>
                    <a:pt x="215896" y="309172"/>
                    <a:pt x="194037" y="326474"/>
                  </a:cubicBezTo>
                  <a:cubicBezTo>
                    <a:pt x="197680" y="310995"/>
                    <a:pt x="197680" y="296413"/>
                    <a:pt x="195859" y="281831"/>
                  </a:cubicBezTo>
                  <a:cubicBezTo>
                    <a:pt x="211328" y="276334"/>
                    <a:pt x="225004" y="268146"/>
                    <a:pt x="236829" y="259929"/>
                  </a:cubicBezTo>
                  <a:close/>
                  <a:moveTo>
                    <a:pt x="332764" y="28"/>
                  </a:moveTo>
                  <a:cubicBezTo>
                    <a:pt x="331752" y="28"/>
                    <a:pt x="330769" y="57"/>
                    <a:pt x="329757" y="173"/>
                  </a:cubicBezTo>
                  <a:cubicBezTo>
                    <a:pt x="299687" y="2893"/>
                    <a:pt x="271467" y="9287"/>
                    <a:pt x="243219" y="21120"/>
                  </a:cubicBezTo>
                  <a:cubicBezTo>
                    <a:pt x="216792" y="31160"/>
                    <a:pt x="191291" y="47565"/>
                    <a:pt x="167610" y="65792"/>
                  </a:cubicBezTo>
                  <a:cubicBezTo>
                    <a:pt x="153934" y="76728"/>
                    <a:pt x="140287" y="89488"/>
                    <a:pt x="129358" y="103173"/>
                  </a:cubicBezTo>
                  <a:cubicBezTo>
                    <a:pt x="93823" y="104996"/>
                    <a:pt x="59214" y="121400"/>
                    <a:pt x="33713" y="147816"/>
                  </a:cubicBezTo>
                  <a:cubicBezTo>
                    <a:pt x="20962" y="159678"/>
                    <a:pt x="10929" y="175157"/>
                    <a:pt x="2746" y="190665"/>
                  </a:cubicBezTo>
                  <a:cubicBezTo>
                    <a:pt x="0" y="195236"/>
                    <a:pt x="1821" y="200704"/>
                    <a:pt x="4568" y="204350"/>
                  </a:cubicBezTo>
                  <a:cubicBezTo>
                    <a:pt x="7286" y="207069"/>
                    <a:pt x="10929" y="207995"/>
                    <a:pt x="12750" y="207995"/>
                  </a:cubicBezTo>
                  <a:cubicBezTo>
                    <a:pt x="15497" y="207995"/>
                    <a:pt x="16393" y="207995"/>
                    <a:pt x="18215" y="207069"/>
                  </a:cubicBezTo>
                  <a:cubicBezTo>
                    <a:pt x="34638" y="198853"/>
                    <a:pt x="53258" y="195091"/>
                    <a:pt x="71445" y="195091"/>
                  </a:cubicBezTo>
                  <a:cubicBezTo>
                    <a:pt x="73440" y="195091"/>
                    <a:pt x="75435" y="195120"/>
                    <a:pt x="77430" y="195236"/>
                  </a:cubicBezTo>
                  <a:cubicBezTo>
                    <a:pt x="76533" y="199778"/>
                    <a:pt x="75608" y="203424"/>
                    <a:pt x="74712" y="207995"/>
                  </a:cubicBezTo>
                  <a:lnTo>
                    <a:pt x="35534" y="230765"/>
                  </a:lnTo>
                  <a:cubicBezTo>
                    <a:pt x="29144" y="235336"/>
                    <a:pt x="27323" y="244450"/>
                    <a:pt x="33713" y="248993"/>
                  </a:cubicBezTo>
                  <a:lnTo>
                    <a:pt x="50106" y="265386"/>
                  </a:lnTo>
                  <a:cubicBezTo>
                    <a:pt x="44642" y="272688"/>
                    <a:pt x="38252" y="282728"/>
                    <a:pt x="31891" y="292767"/>
                  </a:cubicBezTo>
                  <a:cubicBezTo>
                    <a:pt x="27323" y="302778"/>
                    <a:pt x="22783" y="310069"/>
                    <a:pt x="20962" y="315537"/>
                  </a:cubicBezTo>
                  <a:cubicBezTo>
                    <a:pt x="17319" y="327400"/>
                    <a:pt x="18215" y="335587"/>
                    <a:pt x="24605" y="341056"/>
                  </a:cubicBezTo>
                  <a:cubicBezTo>
                    <a:pt x="28364" y="344817"/>
                    <a:pt x="33076" y="346061"/>
                    <a:pt x="38165" y="346061"/>
                  </a:cubicBezTo>
                  <a:cubicBezTo>
                    <a:pt x="41722" y="346061"/>
                    <a:pt x="45451" y="345453"/>
                    <a:pt x="49181" y="344701"/>
                  </a:cubicBezTo>
                  <a:cubicBezTo>
                    <a:pt x="56467" y="341982"/>
                    <a:pt x="62857" y="338336"/>
                    <a:pt x="71965" y="332868"/>
                  </a:cubicBezTo>
                  <a:cubicBezTo>
                    <a:pt x="81998" y="327400"/>
                    <a:pt x="91106" y="321005"/>
                    <a:pt x="99288" y="314640"/>
                  </a:cubicBezTo>
                  <a:lnTo>
                    <a:pt x="116607" y="331959"/>
                  </a:lnTo>
                  <a:cubicBezTo>
                    <a:pt x="119007" y="334372"/>
                    <a:pt x="122159" y="335530"/>
                    <a:pt x="125195" y="335530"/>
                  </a:cubicBezTo>
                  <a:cubicBezTo>
                    <a:pt x="129069" y="335530"/>
                    <a:pt x="132799" y="333678"/>
                    <a:pt x="134823" y="330119"/>
                  </a:cubicBezTo>
                  <a:lnTo>
                    <a:pt x="157578" y="290945"/>
                  </a:lnTo>
                  <a:cubicBezTo>
                    <a:pt x="162146" y="290019"/>
                    <a:pt x="165789" y="289122"/>
                    <a:pt x="170357" y="287299"/>
                  </a:cubicBezTo>
                  <a:cubicBezTo>
                    <a:pt x="171254" y="306424"/>
                    <a:pt x="167610" y="327400"/>
                    <a:pt x="158503" y="346524"/>
                  </a:cubicBezTo>
                  <a:cubicBezTo>
                    <a:pt x="156681" y="351095"/>
                    <a:pt x="157578" y="356564"/>
                    <a:pt x="161221" y="360209"/>
                  </a:cubicBezTo>
                  <a:cubicBezTo>
                    <a:pt x="163042" y="362639"/>
                    <a:pt x="166512" y="363855"/>
                    <a:pt x="169952" y="363855"/>
                  </a:cubicBezTo>
                  <a:cubicBezTo>
                    <a:pt x="171658" y="363855"/>
                    <a:pt x="173393" y="363536"/>
                    <a:pt x="174897" y="362929"/>
                  </a:cubicBezTo>
                  <a:cubicBezTo>
                    <a:pt x="190394" y="354741"/>
                    <a:pt x="204967" y="344701"/>
                    <a:pt x="217717" y="331942"/>
                  </a:cubicBezTo>
                  <a:cubicBezTo>
                    <a:pt x="244115" y="305527"/>
                    <a:pt x="259613" y="271791"/>
                    <a:pt x="262360" y="236233"/>
                  </a:cubicBezTo>
                  <a:cubicBezTo>
                    <a:pt x="276007" y="224400"/>
                    <a:pt x="288758" y="212538"/>
                    <a:pt x="299687" y="197059"/>
                  </a:cubicBezTo>
                  <a:cubicBezTo>
                    <a:pt x="318828" y="173334"/>
                    <a:pt x="334296" y="148741"/>
                    <a:pt x="345226" y="122297"/>
                  </a:cubicBezTo>
                  <a:cubicBezTo>
                    <a:pt x="357080" y="94956"/>
                    <a:pt x="363470" y="64866"/>
                    <a:pt x="366188" y="35702"/>
                  </a:cubicBezTo>
                  <a:cubicBezTo>
                    <a:pt x="368935" y="29337"/>
                    <a:pt x="366188" y="18401"/>
                    <a:pt x="358005" y="11110"/>
                  </a:cubicBezTo>
                  <a:cubicBezTo>
                    <a:pt x="350603" y="3703"/>
                    <a:pt x="341756" y="28"/>
                    <a:pt x="332764"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332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AAMIIAACcCQAAWQkAAAAAAAAmAAAACAAAAP//////////"/>
                </a:ext>
              </a:extLst>
            </p:cNvSpPr>
            <p:nvPr/>
          </p:nvSpPr>
          <p:spPr>
            <a:xfrm>
              <a:off x="1457960" y="1423670"/>
              <a:ext cx="104140" cy="95885"/>
            </a:xfrm>
            <a:custGeom>
              <a:avLst/>
              <a:gdLst/>
              <a:ahLst/>
              <a:cxnLst/>
              <a:rect l="0" t="0" r="104140" b="95885"/>
              <a:pathLst>
                <a:path w="104140" h="95885">
                  <a:moveTo>
                    <a:pt x="52998" y="24022"/>
                  </a:moveTo>
                  <a:cubicBezTo>
                    <a:pt x="59376" y="24022"/>
                    <a:pt x="65783" y="26316"/>
                    <a:pt x="70335" y="30906"/>
                  </a:cubicBezTo>
                  <a:cubicBezTo>
                    <a:pt x="79468" y="40956"/>
                    <a:pt x="79468" y="55596"/>
                    <a:pt x="70335" y="64746"/>
                  </a:cubicBezTo>
                  <a:cubicBezTo>
                    <a:pt x="65783" y="69335"/>
                    <a:pt x="59376" y="71630"/>
                    <a:pt x="52998" y="71630"/>
                  </a:cubicBezTo>
                  <a:cubicBezTo>
                    <a:pt x="46590" y="71630"/>
                    <a:pt x="40212" y="69335"/>
                    <a:pt x="35631" y="64746"/>
                  </a:cubicBezTo>
                  <a:cubicBezTo>
                    <a:pt x="26499" y="55596"/>
                    <a:pt x="26499" y="40056"/>
                    <a:pt x="35631" y="30906"/>
                  </a:cubicBezTo>
                  <a:cubicBezTo>
                    <a:pt x="40212" y="26316"/>
                    <a:pt x="46590" y="24022"/>
                    <a:pt x="52998" y="24022"/>
                  </a:cubicBezTo>
                  <a:close/>
                  <a:moveTo>
                    <a:pt x="52766" y="0"/>
                  </a:moveTo>
                  <a:cubicBezTo>
                    <a:pt x="40647" y="0"/>
                    <a:pt x="28325" y="4821"/>
                    <a:pt x="18294" y="14436"/>
                  </a:cubicBezTo>
                  <a:cubicBezTo>
                    <a:pt x="0" y="32736"/>
                    <a:pt x="0" y="63845"/>
                    <a:pt x="18294" y="82145"/>
                  </a:cubicBezTo>
                  <a:cubicBezTo>
                    <a:pt x="27427" y="91295"/>
                    <a:pt x="39748" y="95885"/>
                    <a:pt x="52070" y="95885"/>
                  </a:cubicBezTo>
                  <a:cubicBezTo>
                    <a:pt x="64421" y="95885"/>
                    <a:pt x="76742" y="91295"/>
                    <a:pt x="85875" y="82145"/>
                  </a:cubicBezTo>
                  <a:cubicBezTo>
                    <a:pt x="104140" y="63845"/>
                    <a:pt x="104140" y="32736"/>
                    <a:pt x="85875" y="14436"/>
                  </a:cubicBezTo>
                  <a:cubicBezTo>
                    <a:pt x="76742" y="4821"/>
                    <a:pt x="64856" y="0"/>
                    <a:pt x="5276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2" name="Google Shape;13324;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8HAAAHCwAAQAoAAE0NAAAQAAAAJgAAAAgAAAD/////AAAAAA=="/>
              </a:ext>
            </a:extLst>
          </p:cNvGrpSpPr>
          <p:nvPr/>
        </p:nvGrpSpPr>
        <p:grpSpPr>
          <a:xfrm>
            <a:off x="1299845" y="1792605"/>
            <a:ext cx="366395" cy="369570"/>
            <a:chOff x="1299845" y="1792605"/>
            <a:chExt cx="366395" cy="369570"/>
          </a:xfrm>
        </p:grpSpPr>
        <p:sp>
          <p:nvSpPr>
            <p:cNvPr id="44" name="Google Shape;1332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cAAAcLAABACgAATQ0AAAAAAAAmAAAACAAAAP//////////"/>
                </a:ext>
              </a:extLst>
            </p:cNvSpPr>
            <p:nvPr/>
          </p:nvSpPr>
          <p:spPr>
            <a:xfrm>
              <a:off x="1299845" y="1792605"/>
              <a:ext cx="366395" cy="369570"/>
            </a:xfrm>
            <a:custGeom>
              <a:avLst/>
              <a:gdLst/>
              <a:ahLst/>
              <a:cxnLst/>
              <a:rect l="0" t="0" r="366395" b="369570"/>
              <a:pathLst>
                <a:path w="366395" h="369570">
                  <a:moveTo>
                    <a:pt x="329917" y="23690"/>
                  </a:moveTo>
                  <a:cubicBezTo>
                    <a:pt x="337207" y="23690"/>
                    <a:pt x="341777" y="29151"/>
                    <a:pt x="341777" y="36431"/>
                  </a:cubicBezTo>
                  <a:cubicBezTo>
                    <a:pt x="341777" y="42787"/>
                    <a:pt x="337207" y="48247"/>
                    <a:pt x="329917" y="48247"/>
                  </a:cubicBezTo>
                  <a:lnTo>
                    <a:pt x="35551" y="48247"/>
                  </a:lnTo>
                  <a:cubicBezTo>
                    <a:pt x="28262" y="48247"/>
                    <a:pt x="22794" y="42787"/>
                    <a:pt x="22794" y="36431"/>
                  </a:cubicBezTo>
                  <a:cubicBezTo>
                    <a:pt x="22794" y="29151"/>
                    <a:pt x="28262" y="23690"/>
                    <a:pt x="35551" y="23690"/>
                  </a:cubicBezTo>
                  <a:close/>
                  <a:moveTo>
                    <a:pt x="318086" y="72833"/>
                  </a:moveTo>
                  <a:lnTo>
                    <a:pt x="318086" y="239388"/>
                  </a:lnTo>
                  <a:lnTo>
                    <a:pt x="46486" y="239388"/>
                  </a:lnTo>
                  <a:lnTo>
                    <a:pt x="46486" y="72833"/>
                  </a:lnTo>
                  <a:close/>
                  <a:moveTo>
                    <a:pt x="182300" y="318578"/>
                  </a:moveTo>
                  <a:cubicBezTo>
                    <a:pt x="189590" y="318578"/>
                    <a:pt x="195057" y="324038"/>
                    <a:pt x="195057" y="330423"/>
                  </a:cubicBezTo>
                  <a:cubicBezTo>
                    <a:pt x="195057" y="337704"/>
                    <a:pt x="188664" y="343164"/>
                    <a:pt x="182300" y="343164"/>
                  </a:cubicBezTo>
                  <a:cubicBezTo>
                    <a:pt x="175011" y="343164"/>
                    <a:pt x="170440" y="337704"/>
                    <a:pt x="170440" y="330423"/>
                  </a:cubicBezTo>
                  <a:cubicBezTo>
                    <a:pt x="170440" y="324038"/>
                    <a:pt x="176833" y="318578"/>
                    <a:pt x="182300" y="318578"/>
                  </a:cubicBezTo>
                  <a:close/>
                  <a:moveTo>
                    <a:pt x="35551" y="29"/>
                  </a:moveTo>
                  <a:cubicBezTo>
                    <a:pt x="15505" y="29"/>
                    <a:pt x="28" y="15485"/>
                    <a:pt x="28" y="36431"/>
                  </a:cubicBezTo>
                  <a:cubicBezTo>
                    <a:pt x="28" y="51917"/>
                    <a:pt x="10037" y="64657"/>
                    <a:pt x="23720" y="70118"/>
                  </a:cubicBezTo>
                  <a:lnTo>
                    <a:pt x="23720" y="239388"/>
                  </a:lnTo>
                  <a:lnTo>
                    <a:pt x="12785" y="239388"/>
                  </a:lnTo>
                  <a:cubicBezTo>
                    <a:pt x="5496" y="239388"/>
                    <a:pt x="925" y="245773"/>
                    <a:pt x="925" y="252158"/>
                  </a:cubicBezTo>
                  <a:cubicBezTo>
                    <a:pt x="925" y="259439"/>
                    <a:pt x="6392" y="264899"/>
                    <a:pt x="12785" y="264899"/>
                  </a:cubicBezTo>
                  <a:lnTo>
                    <a:pt x="172262" y="264899"/>
                  </a:lnTo>
                  <a:lnTo>
                    <a:pt x="172262" y="298557"/>
                  </a:lnTo>
                  <a:cubicBezTo>
                    <a:pt x="158609" y="303121"/>
                    <a:pt x="147645" y="316758"/>
                    <a:pt x="147645" y="333139"/>
                  </a:cubicBezTo>
                  <a:cubicBezTo>
                    <a:pt x="147645" y="352264"/>
                    <a:pt x="164076" y="369570"/>
                    <a:pt x="183197" y="369570"/>
                  </a:cubicBezTo>
                  <a:cubicBezTo>
                    <a:pt x="202347" y="369570"/>
                    <a:pt x="219646" y="353189"/>
                    <a:pt x="219646" y="333139"/>
                  </a:cubicBezTo>
                  <a:cubicBezTo>
                    <a:pt x="219646" y="316758"/>
                    <a:pt x="209637" y="304941"/>
                    <a:pt x="195954" y="298557"/>
                  </a:cubicBezTo>
                  <a:lnTo>
                    <a:pt x="195954" y="264899"/>
                  </a:lnTo>
                  <a:lnTo>
                    <a:pt x="355460" y="264899"/>
                  </a:lnTo>
                  <a:cubicBezTo>
                    <a:pt x="361824" y="264899"/>
                    <a:pt x="366395" y="259439"/>
                    <a:pt x="366395" y="252158"/>
                  </a:cubicBezTo>
                  <a:cubicBezTo>
                    <a:pt x="366395" y="245773"/>
                    <a:pt x="360927" y="239388"/>
                    <a:pt x="355460" y="239388"/>
                  </a:cubicBezTo>
                  <a:lnTo>
                    <a:pt x="342703" y="239388"/>
                  </a:lnTo>
                  <a:lnTo>
                    <a:pt x="342703" y="70118"/>
                  </a:lnTo>
                  <a:cubicBezTo>
                    <a:pt x="356357" y="64657"/>
                    <a:pt x="365469" y="51917"/>
                    <a:pt x="365469" y="36431"/>
                  </a:cubicBezTo>
                  <a:cubicBezTo>
                    <a:pt x="365469" y="16410"/>
                    <a:pt x="349993" y="29"/>
                    <a:pt x="32991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332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ggAAKALAAClCQAAWwwAAAAAAAAmAAAACAAAAP//////////"/>
                </a:ext>
              </a:extLst>
            </p:cNvSpPr>
            <p:nvPr/>
          </p:nvSpPr>
          <p:spPr>
            <a:xfrm>
              <a:off x="1398270" y="1889760"/>
              <a:ext cx="169545" cy="118745"/>
            </a:xfrm>
            <a:custGeom>
              <a:avLst/>
              <a:gdLst/>
              <a:ahLst/>
              <a:cxnLst/>
              <a:rect l="0" t="0" r="169545" b="118745"/>
              <a:pathLst>
                <a:path w="169545" h="118745">
                  <a:moveTo>
                    <a:pt x="108468" y="28"/>
                  </a:moveTo>
                  <a:cubicBezTo>
                    <a:pt x="102103" y="28"/>
                    <a:pt x="97531" y="5505"/>
                    <a:pt x="97531" y="12807"/>
                  </a:cubicBezTo>
                  <a:cubicBezTo>
                    <a:pt x="97531" y="19182"/>
                    <a:pt x="103000" y="23760"/>
                    <a:pt x="108468" y="23760"/>
                  </a:cubicBezTo>
                  <a:lnTo>
                    <a:pt x="128518" y="23760"/>
                  </a:lnTo>
                  <a:lnTo>
                    <a:pt x="84772" y="67506"/>
                  </a:lnTo>
                  <a:lnTo>
                    <a:pt x="69293" y="51143"/>
                  </a:lnTo>
                  <a:cubicBezTo>
                    <a:pt x="67007" y="48854"/>
                    <a:pt x="63825" y="47724"/>
                    <a:pt x="60613" y="47724"/>
                  </a:cubicBezTo>
                  <a:cubicBezTo>
                    <a:pt x="57431" y="47724"/>
                    <a:pt x="54248" y="48854"/>
                    <a:pt x="51962" y="51143"/>
                  </a:cubicBezTo>
                  <a:lnTo>
                    <a:pt x="3645" y="99460"/>
                  </a:lnTo>
                  <a:cubicBezTo>
                    <a:pt x="0" y="104082"/>
                    <a:pt x="0" y="111385"/>
                    <a:pt x="3645" y="116861"/>
                  </a:cubicBezTo>
                  <a:cubicBezTo>
                    <a:pt x="5641" y="118078"/>
                    <a:pt x="8332" y="118745"/>
                    <a:pt x="11110" y="118745"/>
                  </a:cubicBezTo>
                  <a:cubicBezTo>
                    <a:pt x="14668" y="118745"/>
                    <a:pt x="18401" y="117614"/>
                    <a:pt x="20976" y="115036"/>
                  </a:cubicBezTo>
                  <a:lnTo>
                    <a:pt x="61076" y="75802"/>
                  </a:lnTo>
                  <a:lnTo>
                    <a:pt x="76584" y="91310"/>
                  </a:lnTo>
                  <a:cubicBezTo>
                    <a:pt x="78841" y="93593"/>
                    <a:pt x="82052" y="94723"/>
                    <a:pt x="85235" y="94723"/>
                  </a:cubicBezTo>
                  <a:cubicBezTo>
                    <a:pt x="88418" y="94723"/>
                    <a:pt x="91600" y="93593"/>
                    <a:pt x="93886" y="91304"/>
                  </a:cubicBezTo>
                  <a:lnTo>
                    <a:pt x="144923" y="40267"/>
                  </a:lnTo>
                  <a:lnTo>
                    <a:pt x="144923" y="59372"/>
                  </a:lnTo>
                  <a:cubicBezTo>
                    <a:pt x="144923" y="65747"/>
                    <a:pt x="151317" y="72151"/>
                    <a:pt x="157711" y="72151"/>
                  </a:cubicBezTo>
                  <a:cubicBezTo>
                    <a:pt x="165002" y="72151"/>
                    <a:pt x="169545" y="65747"/>
                    <a:pt x="169545" y="59372"/>
                  </a:cubicBezTo>
                  <a:lnTo>
                    <a:pt x="169545" y="11880"/>
                  </a:lnTo>
                  <a:cubicBezTo>
                    <a:pt x="169545" y="4578"/>
                    <a:pt x="163179" y="28"/>
                    <a:pt x="15678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45" name="Google Shape;1332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ggAAOcNAAARCgAAJxAAABAAAAAmAAAACAAAAP//////////"/>
              </a:ext>
            </a:extLst>
          </p:cNvSpPr>
          <p:nvPr/>
        </p:nvSpPr>
        <p:spPr>
          <a:xfrm>
            <a:off x="1316990" y="2259965"/>
            <a:ext cx="319405" cy="365760"/>
          </a:xfrm>
          <a:custGeom>
            <a:avLst/>
            <a:gdLst/>
            <a:ahLst/>
            <a:cxnLst/>
            <a:rect l="0" t="0" r="319405" b="365760"/>
            <a:pathLst>
              <a:path w="319405" h="365760">
                <a:moveTo>
                  <a:pt x="123758" y="22784"/>
                </a:moveTo>
                <a:cubicBezTo>
                  <a:pt x="137420" y="22784"/>
                  <a:pt x="148337" y="32776"/>
                  <a:pt x="148337" y="46435"/>
                </a:cubicBezTo>
                <a:lnTo>
                  <a:pt x="148337" y="119206"/>
                </a:lnTo>
                <a:cubicBezTo>
                  <a:pt x="121015" y="124663"/>
                  <a:pt x="100104" y="149238"/>
                  <a:pt x="100104" y="177422"/>
                </a:cubicBezTo>
                <a:cubicBezTo>
                  <a:pt x="100104" y="183804"/>
                  <a:pt x="105563" y="190157"/>
                  <a:pt x="112841" y="190157"/>
                </a:cubicBezTo>
                <a:cubicBezTo>
                  <a:pt x="119195" y="190157"/>
                  <a:pt x="123758" y="183804"/>
                  <a:pt x="123758" y="177422"/>
                </a:cubicBezTo>
                <a:cubicBezTo>
                  <a:pt x="123758" y="161049"/>
                  <a:pt x="134676" y="149238"/>
                  <a:pt x="148337" y="142856"/>
                </a:cubicBezTo>
                <a:lnTo>
                  <a:pt x="148337" y="236563"/>
                </a:lnTo>
                <a:cubicBezTo>
                  <a:pt x="148337" y="250222"/>
                  <a:pt x="137420" y="260213"/>
                  <a:pt x="123758" y="260213"/>
                </a:cubicBezTo>
                <a:cubicBezTo>
                  <a:pt x="113736" y="260213"/>
                  <a:pt x="103743" y="253860"/>
                  <a:pt x="101000" y="242021"/>
                </a:cubicBezTo>
                <a:cubicBezTo>
                  <a:pt x="99180" y="240201"/>
                  <a:pt x="94646" y="236563"/>
                  <a:pt x="90082" y="236563"/>
                </a:cubicBezTo>
                <a:cubicBezTo>
                  <a:pt x="85548" y="236563"/>
                  <a:pt x="83728" y="238382"/>
                  <a:pt x="76450" y="238382"/>
                </a:cubicBezTo>
                <a:cubicBezTo>
                  <a:pt x="44593" y="238382"/>
                  <a:pt x="44593" y="191081"/>
                  <a:pt x="76450" y="191081"/>
                </a:cubicBezTo>
                <a:cubicBezTo>
                  <a:pt x="82804" y="191081"/>
                  <a:pt x="87367" y="185623"/>
                  <a:pt x="87367" y="178346"/>
                </a:cubicBezTo>
                <a:cubicBezTo>
                  <a:pt x="87367" y="171964"/>
                  <a:pt x="81909" y="165611"/>
                  <a:pt x="76450" y="165611"/>
                </a:cubicBezTo>
                <a:cubicBezTo>
                  <a:pt x="60074" y="165611"/>
                  <a:pt x="46413" y="173784"/>
                  <a:pt x="37315" y="185623"/>
                </a:cubicBezTo>
                <a:cubicBezTo>
                  <a:pt x="31856" y="181061"/>
                  <a:pt x="28217" y="173784"/>
                  <a:pt x="28217" y="165611"/>
                </a:cubicBezTo>
                <a:cubicBezTo>
                  <a:pt x="28217" y="158334"/>
                  <a:pt x="31856" y="153772"/>
                  <a:pt x="33676" y="150133"/>
                </a:cubicBezTo>
                <a:cubicBezTo>
                  <a:pt x="38210" y="145599"/>
                  <a:pt x="38210" y="138322"/>
                  <a:pt x="33676" y="133760"/>
                </a:cubicBezTo>
                <a:cubicBezTo>
                  <a:pt x="19119" y="118310"/>
                  <a:pt x="31856" y="94631"/>
                  <a:pt x="52796" y="94631"/>
                </a:cubicBezTo>
                <a:cubicBezTo>
                  <a:pt x="59150" y="94631"/>
                  <a:pt x="64608" y="96450"/>
                  <a:pt x="69172" y="101013"/>
                </a:cubicBezTo>
                <a:cubicBezTo>
                  <a:pt x="71424" y="103294"/>
                  <a:pt x="74630" y="104420"/>
                  <a:pt x="77807" y="104420"/>
                </a:cubicBezTo>
                <a:cubicBezTo>
                  <a:pt x="80984" y="104420"/>
                  <a:pt x="84161" y="103294"/>
                  <a:pt x="86443" y="101013"/>
                </a:cubicBezTo>
                <a:cubicBezTo>
                  <a:pt x="91006" y="96450"/>
                  <a:pt x="91006" y="88278"/>
                  <a:pt x="86443" y="83715"/>
                </a:cubicBezTo>
                <a:cubicBezTo>
                  <a:pt x="77345" y="74619"/>
                  <a:pt x="65533" y="70085"/>
                  <a:pt x="52796" y="70085"/>
                </a:cubicBezTo>
                <a:cubicBezTo>
                  <a:pt x="52796" y="56426"/>
                  <a:pt x="62789" y="46435"/>
                  <a:pt x="76450" y="46435"/>
                </a:cubicBezTo>
                <a:cubicBezTo>
                  <a:pt x="80089" y="46435"/>
                  <a:pt x="81909" y="47330"/>
                  <a:pt x="85548" y="49149"/>
                </a:cubicBezTo>
                <a:cubicBezTo>
                  <a:pt x="86645" y="49467"/>
                  <a:pt x="87800" y="49611"/>
                  <a:pt x="88927" y="49611"/>
                </a:cubicBezTo>
                <a:cubicBezTo>
                  <a:pt x="94270" y="49611"/>
                  <a:pt x="99498" y="46233"/>
                  <a:pt x="101000" y="40977"/>
                </a:cubicBezTo>
                <a:cubicBezTo>
                  <a:pt x="103743" y="30956"/>
                  <a:pt x="113736" y="22784"/>
                  <a:pt x="123758" y="22784"/>
                </a:cubicBezTo>
                <a:close/>
                <a:moveTo>
                  <a:pt x="193826" y="26423"/>
                </a:moveTo>
                <a:cubicBezTo>
                  <a:pt x="203819" y="26423"/>
                  <a:pt x="213841" y="32776"/>
                  <a:pt x="216556" y="44615"/>
                </a:cubicBezTo>
                <a:cubicBezTo>
                  <a:pt x="217971" y="49525"/>
                  <a:pt x="222621" y="52788"/>
                  <a:pt x="227589" y="52788"/>
                </a:cubicBezTo>
                <a:cubicBezTo>
                  <a:pt x="229062" y="52788"/>
                  <a:pt x="230564" y="52499"/>
                  <a:pt x="232037" y="51893"/>
                </a:cubicBezTo>
                <a:cubicBezTo>
                  <a:pt x="235676" y="50968"/>
                  <a:pt x="237495" y="50073"/>
                  <a:pt x="241135" y="50073"/>
                </a:cubicBezTo>
                <a:cubicBezTo>
                  <a:pt x="254796" y="50073"/>
                  <a:pt x="264789" y="60065"/>
                  <a:pt x="264789" y="73724"/>
                </a:cubicBezTo>
                <a:cubicBezTo>
                  <a:pt x="252976" y="73724"/>
                  <a:pt x="240239" y="78258"/>
                  <a:pt x="231141" y="87354"/>
                </a:cubicBezTo>
                <a:cubicBezTo>
                  <a:pt x="226578" y="91916"/>
                  <a:pt x="226578" y="100118"/>
                  <a:pt x="231141" y="104651"/>
                </a:cubicBezTo>
                <a:cubicBezTo>
                  <a:pt x="233394" y="106933"/>
                  <a:pt x="236600" y="108059"/>
                  <a:pt x="239777" y="108059"/>
                </a:cubicBezTo>
                <a:cubicBezTo>
                  <a:pt x="242954" y="108059"/>
                  <a:pt x="246131" y="106933"/>
                  <a:pt x="248413" y="104651"/>
                </a:cubicBezTo>
                <a:cubicBezTo>
                  <a:pt x="252976" y="100118"/>
                  <a:pt x="258435" y="97374"/>
                  <a:pt x="264789" y="97374"/>
                </a:cubicBezTo>
                <a:cubicBezTo>
                  <a:pt x="285728" y="97374"/>
                  <a:pt x="296646" y="121025"/>
                  <a:pt x="282984" y="137398"/>
                </a:cubicBezTo>
                <a:cubicBezTo>
                  <a:pt x="281165" y="140142"/>
                  <a:pt x="281165" y="146495"/>
                  <a:pt x="283909" y="151057"/>
                </a:cubicBezTo>
                <a:cubicBezTo>
                  <a:pt x="287548" y="154696"/>
                  <a:pt x="290263" y="159229"/>
                  <a:pt x="290263" y="167431"/>
                </a:cubicBezTo>
                <a:cubicBezTo>
                  <a:pt x="290263" y="174708"/>
                  <a:pt x="286624" y="181985"/>
                  <a:pt x="281165" y="186519"/>
                </a:cubicBezTo>
                <a:cubicBezTo>
                  <a:pt x="272067" y="174708"/>
                  <a:pt x="258435" y="167431"/>
                  <a:pt x="242059" y="167431"/>
                </a:cubicBezTo>
                <a:cubicBezTo>
                  <a:pt x="235676" y="167431"/>
                  <a:pt x="231141" y="172888"/>
                  <a:pt x="231141" y="179241"/>
                </a:cubicBezTo>
                <a:cubicBezTo>
                  <a:pt x="231141" y="186519"/>
                  <a:pt x="236600" y="191976"/>
                  <a:pt x="242059" y="191976"/>
                </a:cubicBezTo>
                <a:cubicBezTo>
                  <a:pt x="273887" y="191976"/>
                  <a:pt x="273887" y="240201"/>
                  <a:pt x="242059" y="240201"/>
                </a:cubicBezTo>
                <a:cubicBezTo>
                  <a:pt x="238420" y="240201"/>
                  <a:pt x="236600" y="238382"/>
                  <a:pt x="232961" y="237487"/>
                </a:cubicBezTo>
                <a:cubicBezTo>
                  <a:pt x="231661" y="237112"/>
                  <a:pt x="230362" y="236938"/>
                  <a:pt x="229062" y="236938"/>
                </a:cubicBezTo>
                <a:cubicBezTo>
                  <a:pt x="223892" y="236938"/>
                  <a:pt x="218924" y="239855"/>
                  <a:pt x="217480" y="245659"/>
                </a:cubicBezTo>
                <a:cubicBezTo>
                  <a:pt x="214736" y="255680"/>
                  <a:pt x="204743" y="263852"/>
                  <a:pt x="194721" y="263852"/>
                </a:cubicBezTo>
                <a:cubicBezTo>
                  <a:pt x="181089" y="263852"/>
                  <a:pt x="170172" y="252936"/>
                  <a:pt x="170172" y="240201"/>
                </a:cubicBezTo>
                <a:lnTo>
                  <a:pt x="170172" y="146495"/>
                </a:lnTo>
                <a:cubicBezTo>
                  <a:pt x="183804" y="151057"/>
                  <a:pt x="194721" y="164687"/>
                  <a:pt x="194721" y="181061"/>
                </a:cubicBezTo>
                <a:cubicBezTo>
                  <a:pt x="194721" y="187443"/>
                  <a:pt x="200180" y="192900"/>
                  <a:pt x="205639" y="192900"/>
                </a:cubicBezTo>
                <a:cubicBezTo>
                  <a:pt x="212022" y="192900"/>
                  <a:pt x="217480" y="187443"/>
                  <a:pt x="217480" y="181061"/>
                </a:cubicBezTo>
                <a:cubicBezTo>
                  <a:pt x="217480" y="151952"/>
                  <a:pt x="196541" y="127407"/>
                  <a:pt x="169247" y="122844"/>
                </a:cubicBezTo>
                <a:lnTo>
                  <a:pt x="169247" y="50073"/>
                </a:lnTo>
                <a:cubicBezTo>
                  <a:pt x="169247" y="36414"/>
                  <a:pt x="179269" y="26423"/>
                  <a:pt x="193826" y="26423"/>
                </a:cubicBezTo>
                <a:close/>
                <a:moveTo>
                  <a:pt x="159254" y="270234"/>
                </a:moveTo>
                <a:cubicBezTo>
                  <a:pt x="168352" y="281149"/>
                  <a:pt x="181089" y="286607"/>
                  <a:pt x="195646" y="286607"/>
                </a:cubicBezTo>
                <a:lnTo>
                  <a:pt x="195646" y="294808"/>
                </a:lnTo>
                <a:lnTo>
                  <a:pt x="123758" y="294808"/>
                </a:lnTo>
                <a:lnTo>
                  <a:pt x="123758" y="286607"/>
                </a:lnTo>
                <a:cubicBezTo>
                  <a:pt x="138315" y="286607"/>
                  <a:pt x="151052" y="279330"/>
                  <a:pt x="159254" y="270234"/>
                </a:cubicBezTo>
                <a:close/>
                <a:moveTo>
                  <a:pt x="192006" y="318459"/>
                </a:moveTo>
                <a:cubicBezTo>
                  <a:pt x="188367" y="332089"/>
                  <a:pt x="174706" y="342109"/>
                  <a:pt x="159254" y="342109"/>
                </a:cubicBezTo>
                <a:cubicBezTo>
                  <a:pt x="143774" y="342109"/>
                  <a:pt x="131037" y="332089"/>
                  <a:pt x="124654" y="318459"/>
                </a:cubicBezTo>
                <a:close/>
                <a:moveTo>
                  <a:pt x="123758" y="29"/>
                </a:moveTo>
                <a:cubicBezTo>
                  <a:pt x="106458" y="29"/>
                  <a:pt x="91006" y="9125"/>
                  <a:pt x="82804" y="23679"/>
                </a:cubicBezTo>
                <a:cubicBezTo>
                  <a:pt x="80753" y="23419"/>
                  <a:pt x="78674" y="23275"/>
                  <a:pt x="76652" y="23275"/>
                </a:cubicBezTo>
                <a:cubicBezTo>
                  <a:pt x="50889" y="23275"/>
                  <a:pt x="28217" y="44067"/>
                  <a:pt x="28217" y="71905"/>
                </a:cubicBezTo>
                <a:lnTo>
                  <a:pt x="28217" y="77362"/>
                </a:lnTo>
                <a:cubicBezTo>
                  <a:pt x="24578" y="79182"/>
                  <a:pt x="21834" y="81896"/>
                  <a:pt x="18195" y="85535"/>
                </a:cubicBezTo>
                <a:cubicBezTo>
                  <a:pt x="1819" y="101013"/>
                  <a:pt x="0" y="123768"/>
                  <a:pt x="10022" y="142856"/>
                </a:cubicBezTo>
                <a:cubicBezTo>
                  <a:pt x="5458" y="150133"/>
                  <a:pt x="3639" y="159229"/>
                  <a:pt x="3639" y="166507"/>
                </a:cubicBezTo>
                <a:cubicBezTo>
                  <a:pt x="3639" y="183804"/>
                  <a:pt x="12736" y="200178"/>
                  <a:pt x="27293" y="207455"/>
                </a:cubicBezTo>
                <a:cubicBezTo>
                  <a:pt x="23654" y="236563"/>
                  <a:pt x="45517" y="261138"/>
                  <a:pt x="74630" y="261138"/>
                </a:cubicBezTo>
                <a:lnTo>
                  <a:pt x="81909" y="261138"/>
                </a:lnTo>
                <a:cubicBezTo>
                  <a:pt x="86443" y="269310"/>
                  <a:pt x="91902" y="274768"/>
                  <a:pt x="99180" y="279330"/>
                </a:cubicBezTo>
                <a:lnTo>
                  <a:pt x="99180" y="305724"/>
                </a:lnTo>
                <a:cubicBezTo>
                  <a:pt x="99180" y="338471"/>
                  <a:pt x="126473" y="365760"/>
                  <a:pt x="159254" y="365760"/>
                </a:cubicBezTo>
                <a:cubicBezTo>
                  <a:pt x="192006" y="365760"/>
                  <a:pt x="219300" y="338471"/>
                  <a:pt x="219300" y="305724"/>
                </a:cubicBezTo>
                <a:lnTo>
                  <a:pt x="219300" y="279330"/>
                </a:lnTo>
                <a:cubicBezTo>
                  <a:pt x="226578" y="274768"/>
                  <a:pt x="232961" y="269310"/>
                  <a:pt x="236600" y="261138"/>
                </a:cubicBezTo>
                <a:lnTo>
                  <a:pt x="243878" y="261138"/>
                </a:lnTo>
                <a:cubicBezTo>
                  <a:pt x="272067" y="261138"/>
                  <a:pt x="294826" y="234744"/>
                  <a:pt x="291187" y="206559"/>
                </a:cubicBezTo>
                <a:cubicBezTo>
                  <a:pt x="305743" y="198358"/>
                  <a:pt x="314841" y="182880"/>
                  <a:pt x="314841" y="165611"/>
                </a:cubicBezTo>
                <a:cubicBezTo>
                  <a:pt x="314841" y="157410"/>
                  <a:pt x="313022" y="148314"/>
                  <a:pt x="308458" y="141961"/>
                </a:cubicBezTo>
                <a:cubicBezTo>
                  <a:pt x="319405" y="124663"/>
                  <a:pt x="315765" y="101013"/>
                  <a:pt x="301180" y="85535"/>
                </a:cubicBezTo>
                <a:cubicBezTo>
                  <a:pt x="297541" y="81896"/>
                  <a:pt x="294826" y="79182"/>
                  <a:pt x="291187" y="77362"/>
                </a:cubicBezTo>
                <a:lnTo>
                  <a:pt x="291187" y="71905"/>
                </a:lnTo>
                <a:cubicBezTo>
                  <a:pt x="291187" y="45511"/>
                  <a:pt x="269352" y="23679"/>
                  <a:pt x="243878" y="23679"/>
                </a:cubicBezTo>
                <a:lnTo>
                  <a:pt x="236600" y="23679"/>
                </a:lnTo>
                <a:cubicBezTo>
                  <a:pt x="228398" y="9125"/>
                  <a:pt x="212917" y="29"/>
                  <a:pt x="195646" y="29"/>
                </a:cubicBezTo>
                <a:cubicBezTo>
                  <a:pt x="181089" y="29"/>
                  <a:pt x="168352" y="6411"/>
                  <a:pt x="159254" y="15507"/>
                </a:cubicBezTo>
                <a:cubicBezTo>
                  <a:pt x="150157" y="5487"/>
                  <a:pt x="137420" y="29"/>
                  <a:pt x="12375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46" name="Google Shape;13328;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sVAABRCAAA2hcAABoKAAAQAAAAJgAAAAgAAAD/////AAAAAA=="/>
              </a:ext>
            </a:extLst>
          </p:cNvGrpSpPr>
          <p:nvPr/>
        </p:nvGrpSpPr>
        <p:grpSpPr>
          <a:xfrm>
            <a:off x="3512185" y="1351915"/>
            <a:ext cx="365125" cy="290195"/>
            <a:chOff x="3512185" y="1351915"/>
            <a:chExt cx="365125" cy="290195"/>
          </a:xfrm>
        </p:grpSpPr>
        <p:sp>
          <p:nvSpPr>
            <p:cNvPr id="48" name="Google Shape;1332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xUAAFEIAADaFwAAGgoAAAAAAAAmAAAACAAAAP//////////"/>
                </a:ext>
              </a:extLst>
            </p:cNvSpPr>
            <p:nvPr/>
          </p:nvSpPr>
          <p:spPr>
            <a:xfrm>
              <a:off x="3512185" y="1351915"/>
              <a:ext cx="365125" cy="290195"/>
            </a:xfrm>
            <a:custGeom>
              <a:avLst/>
              <a:gdLst/>
              <a:ahLst/>
              <a:cxnLst/>
              <a:rect l="0" t="0" r="365125" b="290195"/>
              <a:pathLst>
                <a:path w="365125" h="290195">
                  <a:moveTo>
                    <a:pt x="305937" y="24646"/>
                  </a:moveTo>
                  <a:cubicBezTo>
                    <a:pt x="313220" y="24646"/>
                    <a:pt x="318682" y="30120"/>
                    <a:pt x="318682" y="36520"/>
                  </a:cubicBezTo>
                  <a:lnTo>
                    <a:pt x="318682" y="217182"/>
                  </a:lnTo>
                  <a:lnTo>
                    <a:pt x="47338" y="217182"/>
                  </a:lnTo>
                  <a:lnTo>
                    <a:pt x="47338" y="36520"/>
                  </a:lnTo>
                  <a:lnTo>
                    <a:pt x="46442" y="36520"/>
                  </a:lnTo>
                  <a:cubicBezTo>
                    <a:pt x="46442" y="30120"/>
                    <a:pt x="51904" y="24646"/>
                    <a:pt x="59187" y="24646"/>
                  </a:cubicBezTo>
                  <a:close/>
                  <a:moveTo>
                    <a:pt x="341426" y="240902"/>
                  </a:moveTo>
                  <a:lnTo>
                    <a:pt x="341426" y="252747"/>
                  </a:lnTo>
                  <a:cubicBezTo>
                    <a:pt x="341426" y="259148"/>
                    <a:pt x="335068" y="264621"/>
                    <a:pt x="329606" y="264621"/>
                  </a:cubicBezTo>
                  <a:lnTo>
                    <a:pt x="34593" y="264621"/>
                  </a:lnTo>
                  <a:cubicBezTo>
                    <a:pt x="28235" y="264621"/>
                    <a:pt x="22773" y="259148"/>
                    <a:pt x="22773" y="252747"/>
                  </a:cubicBezTo>
                  <a:lnTo>
                    <a:pt x="22773" y="240902"/>
                  </a:lnTo>
                  <a:close/>
                  <a:moveTo>
                    <a:pt x="59187" y="28"/>
                  </a:moveTo>
                  <a:cubicBezTo>
                    <a:pt x="39159" y="28"/>
                    <a:pt x="22773" y="16450"/>
                    <a:pt x="22773" y="36520"/>
                  </a:cubicBezTo>
                  <a:lnTo>
                    <a:pt x="22773" y="217182"/>
                  </a:lnTo>
                  <a:lnTo>
                    <a:pt x="10924" y="217182"/>
                  </a:lnTo>
                  <a:cubicBezTo>
                    <a:pt x="4566" y="217182"/>
                    <a:pt x="0" y="222656"/>
                    <a:pt x="0" y="229954"/>
                  </a:cubicBezTo>
                  <a:lnTo>
                    <a:pt x="0" y="253674"/>
                  </a:lnTo>
                  <a:cubicBezTo>
                    <a:pt x="0" y="272818"/>
                    <a:pt x="15490" y="290166"/>
                    <a:pt x="34593" y="290166"/>
                  </a:cubicBezTo>
                  <a:lnTo>
                    <a:pt x="329606" y="290166"/>
                  </a:lnTo>
                  <a:cubicBezTo>
                    <a:pt x="348709" y="290166"/>
                    <a:pt x="365125" y="273744"/>
                    <a:pt x="365125" y="253674"/>
                  </a:cubicBezTo>
                  <a:lnTo>
                    <a:pt x="365125" y="229954"/>
                  </a:lnTo>
                  <a:cubicBezTo>
                    <a:pt x="365125" y="221729"/>
                    <a:pt x="359633" y="217182"/>
                    <a:pt x="353275" y="217182"/>
                  </a:cubicBezTo>
                  <a:lnTo>
                    <a:pt x="341426" y="217182"/>
                  </a:lnTo>
                  <a:lnTo>
                    <a:pt x="341426" y="36520"/>
                  </a:lnTo>
                  <a:cubicBezTo>
                    <a:pt x="341426" y="17347"/>
                    <a:pt x="325040" y="28"/>
                    <a:pt x="305937"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333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hYAAMQIAAAxFwAAgQkAAAAAAAAmAAAACAAAAP//////////"/>
                </a:ext>
              </a:extLst>
            </p:cNvSpPr>
            <p:nvPr/>
          </p:nvSpPr>
          <p:spPr>
            <a:xfrm>
              <a:off x="3600450" y="1424940"/>
              <a:ext cx="169545" cy="120015"/>
            </a:xfrm>
            <a:custGeom>
              <a:avLst/>
              <a:gdLst/>
              <a:ahLst/>
              <a:cxnLst/>
              <a:rect l="0" t="0" r="169545" b="120015"/>
              <a:pathLst>
                <a:path w="169545" h="120015">
                  <a:moveTo>
                    <a:pt x="109404" y="28"/>
                  </a:moveTo>
                  <a:cubicBezTo>
                    <a:pt x="103011" y="28"/>
                    <a:pt x="96647" y="6388"/>
                    <a:pt x="96647" y="11851"/>
                  </a:cubicBezTo>
                  <a:cubicBezTo>
                    <a:pt x="96647" y="18239"/>
                    <a:pt x="103011" y="24627"/>
                    <a:pt x="109404" y="24627"/>
                  </a:cubicBezTo>
                  <a:lnTo>
                    <a:pt x="128525" y="24627"/>
                  </a:lnTo>
                  <a:lnTo>
                    <a:pt x="85683" y="67469"/>
                  </a:lnTo>
                  <a:lnTo>
                    <a:pt x="69281" y="51067"/>
                  </a:lnTo>
                  <a:cubicBezTo>
                    <a:pt x="67459" y="48734"/>
                    <a:pt x="64508" y="47607"/>
                    <a:pt x="61442" y="47607"/>
                  </a:cubicBezTo>
                  <a:cubicBezTo>
                    <a:pt x="58347" y="47607"/>
                    <a:pt x="55165" y="48734"/>
                    <a:pt x="52879" y="51017"/>
                  </a:cubicBezTo>
                  <a:lnTo>
                    <a:pt x="4599" y="99297"/>
                  </a:lnTo>
                  <a:cubicBezTo>
                    <a:pt x="28" y="103828"/>
                    <a:pt x="28" y="112037"/>
                    <a:pt x="4599" y="116604"/>
                  </a:cubicBezTo>
                  <a:cubicBezTo>
                    <a:pt x="6855" y="118858"/>
                    <a:pt x="10066" y="120015"/>
                    <a:pt x="13248" y="120015"/>
                  </a:cubicBezTo>
                  <a:cubicBezTo>
                    <a:pt x="16430" y="120015"/>
                    <a:pt x="19612" y="118858"/>
                    <a:pt x="21898" y="116604"/>
                  </a:cubicBezTo>
                  <a:lnTo>
                    <a:pt x="61991" y="76511"/>
                  </a:lnTo>
                  <a:lnTo>
                    <a:pt x="77497" y="92017"/>
                  </a:lnTo>
                  <a:cubicBezTo>
                    <a:pt x="79782" y="94289"/>
                    <a:pt x="82964" y="95416"/>
                    <a:pt x="86146" y="95416"/>
                  </a:cubicBezTo>
                  <a:cubicBezTo>
                    <a:pt x="89328" y="95416"/>
                    <a:pt x="92539" y="94289"/>
                    <a:pt x="94824" y="92005"/>
                  </a:cubicBezTo>
                  <a:lnTo>
                    <a:pt x="145853" y="40976"/>
                  </a:lnTo>
                  <a:lnTo>
                    <a:pt x="145853" y="60123"/>
                  </a:lnTo>
                  <a:cubicBezTo>
                    <a:pt x="145853" y="67407"/>
                    <a:pt x="151320" y="72870"/>
                    <a:pt x="157684" y="72870"/>
                  </a:cubicBezTo>
                  <a:cubicBezTo>
                    <a:pt x="163151" y="72870"/>
                    <a:pt x="169545" y="67407"/>
                    <a:pt x="169545" y="60123"/>
                  </a:cubicBezTo>
                  <a:lnTo>
                    <a:pt x="169545" y="12776"/>
                  </a:lnTo>
                  <a:cubicBezTo>
                    <a:pt x="169545" y="4567"/>
                    <a:pt x="164077" y="28"/>
                    <a:pt x="157684"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9" name="Google Shape;13331;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0VAAAJCwAA6BcAAEsNAAAQAAAAJgAAAAgAAAD/////AAAAAA=="/>
              </a:ext>
            </a:extLst>
          </p:cNvGrpSpPr>
          <p:nvPr/>
        </p:nvGrpSpPr>
        <p:grpSpPr>
          <a:xfrm>
            <a:off x="3503295" y="1793875"/>
            <a:ext cx="382905" cy="367030"/>
            <a:chOff x="3503295" y="1793875"/>
            <a:chExt cx="382905" cy="367030"/>
          </a:xfrm>
        </p:grpSpPr>
        <p:sp>
          <p:nvSpPr>
            <p:cNvPr id="52" name="Google Shape;1333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RUAAAkLAADIFwAAbQwAAAAAAAAmAAAACAAAAP//////////"/>
                </a:ext>
              </a:extLst>
            </p:cNvSpPr>
            <p:nvPr/>
          </p:nvSpPr>
          <p:spPr>
            <a:xfrm>
              <a:off x="3503295" y="1793875"/>
              <a:ext cx="362585" cy="226060"/>
            </a:xfrm>
            <a:custGeom>
              <a:avLst/>
              <a:gdLst/>
              <a:ahLst/>
              <a:cxnLst/>
              <a:rect l="0" t="0" r="362585" b="226060"/>
              <a:pathLst>
                <a:path w="362585" h="226060">
                  <a:moveTo>
                    <a:pt x="330692" y="60167"/>
                  </a:moveTo>
                  <a:lnTo>
                    <a:pt x="337082" y="84783"/>
                  </a:lnTo>
                  <a:lnTo>
                    <a:pt x="311580" y="79316"/>
                  </a:lnTo>
                  <a:lnTo>
                    <a:pt x="330692" y="60204"/>
                  </a:lnTo>
                  <a:close/>
                  <a:moveTo>
                    <a:pt x="191325" y="29"/>
                  </a:moveTo>
                  <a:cubicBezTo>
                    <a:pt x="142142" y="29"/>
                    <a:pt x="96573" y="19149"/>
                    <a:pt x="61066" y="52878"/>
                  </a:cubicBezTo>
                  <a:cubicBezTo>
                    <a:pt x="19170" y="94792"/>
                    <a:pt x="28" y="156781"/>
                    <a:pt x="10958" y="215994"/>
                  </a:cubicBezTo>
                  <a:cubicBezTo>
                    <a:pt x="12780" y="221461"/>
                    <a:pt x="16423" y="226031"/>
                    <a:pt x="22813" y="226031"/>
                  </a:cubicBezTo>
                  <a:lnTo>
                    <a:pt x="24634" y="226031"/>
                  </a:lnTo>
                  <a:cubicBezTo>
                    <a:pt x="31921" y="225134"/>
                    <a:pt x="34639" y="218742"/>
                    <a:pt x="33742" y="212349"/>
                  </a:cubicBezTo>
                  <a:cubicBezTo>
                    <a:pt x="24634" y="161323"/>
                    <a:pt x="41029" y="107548"/>
                    <a:pt x="78357" y="71101"/>
                  </a:cubicBezTo>
                  <a:cubicBezTo>
                    <a:pt x="107532" y="41943"/>
                    <a:pt x="148503" y="24616"/>
                    <a:pt x="191325" y="24616"/>
                  </a:cubicBezTo>
                  <a:cubicBezTo>
                    <a:pt x="229579" y="24616"/>
                    <a:pt x="266011" y="38299"/>
                    <a:pt x="294260" y="63812"/>
                  </a:cubicBezTo>
                  <a:lnTo>
                    <a:pt x="277866" y="80206"/>
                  </a:lnTo>
                  <a:cubicBezTo>
                    <a:pt x="274222" y="83858"/>
                    <a:pt x="273297" y="88428"/>
                    <a:pt x="274222" y="92073"/>
                  </a:cubicBezTo>
                  <a:cubicBezTo>
                    <a:pt x="275119" y="96614"/>
                    <a:pt x="278762" y="98437"/>
                    <a:pt x="283330" y="100259"/>
                  </a:cubicBezTo>
                  <a:lnTo>
                    <a:pt x="348012" y="113941"/>
                  </a:lnTo>
                  <a:lnTo>
                    <a:pt x="350730" y="113941"/>
                  </a:lnTo>
                  <a:cubicBezTo>
                    <a:pt x="353477" y="113941"/>
                    <a:pt x="356194" y="112119"/>
                    <a:pt x="358016" y="110296"/>
                  </a:cubicBezTo>
                  <a:cubicBezTo>
                    <a:pt x="361659" y="106652"/>
                    <a:pt x="362585" y="103007"/>
                    <a:pt x="361659" y="98437"/>
                  </a:cubicBezTo>
                  <a:lnTo>
                    <a:pt x="348012" y="33757"/>
                  </a:lnTo>
                  <a:cubicBezTo>
                    <a:pt x="347086" y="29187"/>
                    <a:pt x="343443" y="25542"/>
                    <a:pt x="339800" y="24616"/>
                  </a:cubicBezTo>
                  <a:cubicBezTo>
                    <a:pt x="338730" y="24414"/>
                    <a:pt x="337660" y="24298"/>
                    <a:pt x="336619" y="24298"/>
                  </a:cubicBezTo>
                  <a:cubicBezTo>
                    <a:pt x="333265" y="24298"/>
                    <a:pt x="330258" y="25484"/>
                    <a:pt x="328870" y="28261"/>
                  </a:cubicBezTo>
                  <a:lnTo>
                    <a:pt x="311580" y="45551"/>
                  </a:lnTo>
                  <a:cubicBezTo>
                    <a:pt x="278762" y="15505"/>
                    <a:pt x="235044" y="29"/>
                    <a:pt x="19132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333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hUAAOYLAADoFwAASw0AAAAAAAAmAAAACAAAAP//////////"/>
                </a:ext>
              </a:extLst>
            </p:cNvSpPr>
            <p:nvPr/>
          </p:nvSpPr>
          <p:spPr>
            <a:xfrm>
              <a:off x="3521710" y="1934210"/>
              <a:ext cx="364490" cy="226695"/>
            </a:xfrm>
            <a:custGeom>
              <a:avLst/>
              <a:gdLst/>
              <a:ahLst/>
              <a:cxnLst/>
              <a:rect l="0" t="0" r="364490" b="226695"/>
              <a:pathLst>
                <a:path w="364490" h="226695">
                  <a:moveTo>
                    <a:pt x="28258" y="140244"/>
                  </a:moveTo>
                  <a:lnTo>
                    <a:pt x="52843" y="146625"/>
                  </a:lnTo>
                  <a:lnTo>
                    <a:pt x="33724" y="165744"/>
                  </a:lnTo>
                  <a:lnTo>
                    <a:pt x="28258" y="140244"/>
                  </a:lnTo>
                  <a:close/>
                  <a:moveTo>
                    <a:pt x="340686" y="28"/>
                  </a:moveTo>
                  <a:cubicBezTo>
                    <a:pt x="340108" y="28"/>
                    <a:pt x="339529" y="57"/>
                    <a:pt x="338980" y="173"/>
                  </a:cubicBezTo>
                  <a:cubicBezTo>
                    <a:pt x="332588" y="1992"/>
                    <a:pt x="328943" y="8344"/>
                    <a:pt x="329869" y="13802"/>
                  </a:cubicBezTo>
                  <a:cubicBezTo>
                    <a:pt x="338980" y="65660"/>
                    <a:pt x="323477" y="118415"/>
                    <a:pt x="285212" y="154797"/>
                  </a:cubicBezTo>
                  <a:cubicBezTo>
                    <a:pt x="256057" y="184826"/>
                    <a:pt x="215044" y="202122"/>
                    <a:pt x="173134" y="202122"/>
                  </a:cubicBezTo>
                  <a:cubicBezTo>
                    <a:pt x="133943" y="202122"/>
                    <a:pt x="97500" y="188464"/>
                    <a:pt x="69242" y="162997"/>
                  </a:cubicBezTo>
                  <a:lnTo>
                    <a:pt x="86567" y="145672"/>
                  </a:lnTo>
                  <a:cubicBezTo>
                    <a:pt x="89315" y="142987"/>
                    <a:pt x="91137" y="138425"/>
                    <a:pt x="89315" y="134786"/>
                  </a:cubicBezTo>
                  <a:cubicBezTo>
                    <a:pt x="88389" y="130253"/>
                    <a:pt x="85670" y="127510"/>
                    <a:pt x="80175" y="126615"/>
                  </a:cubicBezTo>
                  <a:lnTo>
                    <a:pt x="15503" y="112957"/>
                  </a:lnTo>
                  <a:cubicBezTo>
                    <a:pt x="14635" y="112755"/>
                    <a:pt x="13767" y="112640"/>
                    <a:pt x="12900" y="112640"/>
                  </a:cubicBezTo>
                  <a:cubicBezTo>
                    <a:pt x="10123" y="112640"/>
                    <a:pt x="7346" y="113823"/>
                    <a:pt x="4570" y="116595"/>
                  </a:cubicBezTo>
                  <a:cubicBezTo>
                    <a:pt x="926" y="120234"/>
                    <a:pt x="0" y="123872"/>
                    <a:pt x="926" y="128434"/>
                  </a:cubicBezTo>
                  <a:lnTo>
                    <a:pt x="14577" y="193027"/>
                  </a:lnTo>
                  <a:cubicBezTo>
                    <a:pt x="15503" y="197560"/>
                    <a:pt x="19147" y="200303"/>
                    <a:pt x="22791" y="202122"/>
                  </a:cubicBezTo>
                  <a:lnTo>
                    <a:pt x="25510" y="202122"/>
                  </a:lnTo>
                  <a:cubicBezTo>
                    <a:pt x="29155" y="202122"/>
                    <a:pt x="31902" y="201198"/>
                    <a:pt x="33724" y="198484"/>
                  </a:cubicBezTo>
                  <a:lnTo>
                    <a:pt x="51021" y="181187"/>
                  </a:lnTo>
                  <a:cubicBezTo>
                    <a:pt x="83848" y="211218"/>
                    <a:pt x="127580" y="226666"/>
                    <a:pt x="171312" y="226666"/>
                  </a:cubicBezTo>
                  <a:cubicBezTo>
                    <a:pt x="220510" y="226666"/>
                    <a:pt x="266093" y="207579"/>
                    <a:pt x="301611" y="173912"/>
                  </a:cubicBezTo>
                  <a:cubicBezTo>
                    <a:pt x="344446" y="130253"/>
                    <a:pt x="364490" y="69299"/>
                    <a:pt x="352631" y="9268"/>
                  </a:cubicBezTo>
                  <a:cubicBezTo>
                    <a:pt x="351822" y="3551"/>
                    <a:pt x="345863" y="28"/>
                    <a:pt x="34068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333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hYAAHkLAABqFwAA2AwAAAAAAAAmAAAACAAAAP//////////"/>
                </a:ext>
              </a:extLst>
            </p:cNvSpPr>
            <p:nvPr/>
          </p:nvSpPr>
          <p:spPr>
            <a:xfrm>
              <a:off x="3582670" y="1864995"/>
              <a:ext cx="223520" cy="222885"/>
            </a:xfrm>
            <a:custGeom>
              <a:avLst/>
              <a:gdLst/>
              <a:ahLst/>
              <a:cxnLst/>
              <a:rect l="0" t="0" r="223520" b="222885"/>
              <a:pathLst>
                <a:path w="223520" h="222885">
                  <a:moveTo>
                    <a:pt x="64798" y="38201"/>
                  </a:moveTo>
                  <a:cubicBezTo>
                    <a:pt x="62047" y="44582"/>
                    <a:pt x="59325" y="52754"/>
                    <a:pt x="57501" y="60954"/>
                  </a:cubicBezTo>
                  <a:lnTo>
                    <a:pt x="41085" y="60954"/>
                  </a:lnTo>
                  <a:cubicBezTo>
                    <a:pt x="48381" y="51859"/>
                    <a:pt x="55677" y="43658"/>
                    <a:pt x="64798" y="38201"/>
                  </a:cubicBezTo>
                  <a:close/>
                  <a:moveTo>
                    <a:pt x="100352" y="30029"/>
                  </a:moveTo>
                  <a:lnTo>
                    <a:pt x="100352" y="60954"/>
                  </a:lnTo>
                  <a:lnTo>
                    <a:pt x="82112" y="60954"/>
                  </a:lnTo>
                  <a:cubicBezTo>
                    <a:pt x="86686" y="45477"/>
                    <a:pt x="93983" y="35487"/>
                    <a:pt x="100352" y="30029"/>
                  </a:cubicBezTo>
                  <a:close/>
                  <a:moveTo>
                    <a:pt x="123168" y="30029"/>
                  </a:moveTo>
                  <a:cubicBezTo>
                    <a:pt x="131390" y="35487"/>
                    <a:pt x="136863" y="45477"/>
                    <a:pt x="141408" y="60954"/>
                  </a:cubicBezTo>
                  <a:lnTo>
                    <a:pt x="123168" y="60954"/>
                  </a:lnTo>
                  <a:lnTo>
                    <a:pt x="123168" y="30029"/>
                  </a:lnTo>
                  <a:close/>
                  <a:moveTo>
                    <a:pt x="158751" y="38201"/>
                  </a:moveTo>
                  <a:cubicBezTo>
                    <a:pt x="167872" y="43658"/>
                    <a:pt x="176065" y="51859"/>
                    <a:pt x="182464" y="60954"/>
                  </a:cubicBezTo>
                  <a:lnTo>
                    <a:pt x="166945" y="60954"/>
                  </a:lnTo>
                  <a:cubicBezTo>
                    <a:pt x="164224" y="52754"/>
                    <a:pt x="162399" y="44582"/>
                    <a:pt x="158751" y="38201"/>
                  </a:cubicBezTo>
                  <a:close/>
                  <a:moveTo>
                    <a:pt x="51103" y="84603"/>
                  </a:moveTo>
                  <a:cubicBezTo>
                    <a:pt x="50205" y="93698"/>
                    <a:pt x="49279" y="102794"/>
                    <a:pt x="49279" y="111890"/>
                  </a:cubicBezTo>
                  <a:cubicBezTo>
                    <a:pt x="49279" y="120985"/>
                    <a:pt x="50205" y="131005"/>
                    <a:pt x="51103" y="139176"/>
                  </a:cubicBezTo>
                  <a:lnTo>
                    <a:pt x="28316" y="139176"/>
                  </a:lnTo>
                  <a:cubicBezTo>
                    <a:pt x="25566" y="131005"/>
                    <a:pt x="23742" y="121909"/>
                    <a:pt x="23742" y="111890"/>
                  </a:cubicBezTo>
                  <a:cubicBezTo>
                    <a:pt x="23742" y="100975"/>
                    <a:pt x="25566" y="92803"/>
                    <a:pt x="28316" y="84603"/>
                  </a:cubicBezTo>
                  <a:close/>
                  <a:moveTo>
                    <a:pt x="148704" y="84603"/>
                  </a:moveTo>
                  <a:cubicBezTo>
                    <a:pt x="149631" y="93698"/>
                    <a:pt x="150529" y="102794"/>
                    <a:pt x="150529" y="111890"/>
                  </a:cubicBezTo>
                  <a:cubicBezTo>
                    <a:pt x="150529" y="121909"/>
                    <a:pt x="149631" y="131005"/>
                    <a:pt x="148704" y="139176"/>
                  </a:cubicBezTo>
                  <a:lnTo>
                    <a:pt x="124094" y="139176"/>
                  </a:lnTo>
                  <a:lnTo>
                    <a:pt x="124094" y="84603"/>
                  </a:lnTo>
                  <a:close/>
                  <a:moveTo>
                    <a:pt x="195233" y="84603"/>
                  </a:moveTo>
                  <a:cubicBezTo>
                    <a:pt x="198881" y="93698"/>
                    <a:pt x="199778" y="102794"/>
                    <a:pt x="199778" y="111890"/>
                  </a:cubicBezTo>
                  <a:cubicBezTo>
                    <a:pt x="199778" y="121909"/>
                    <a:pt x="198881" y="131005"/>
                    <a:pt x="195233" y="139176"/>
                  </a:cubicBezTo>
                  <a:lnTo>
                    <a:pt x="172417" y="139176"/>
                  </a:lnTo>
                  <a:cubicBezTo>
                    <a:pt x="173344" y="130081"/>
                    <a:pt x="174241" y="120985"/>
                    <a:pt x="174241" y="111890"/>
                  </a:cubicBezTo>
                  <a:cubicBezTo>
                    <a:pt x="174241" y="102794"/>
                    <a:pt x="173344" y="92803"/>
                    <a:pt x="172417" y="84603"/>
                  </a:cubicBezTo>
                  <a:close/>
                  <a:moveTo>
                    <a:pt x="100352" y="84603"/>
                  </a:moveTo>
                  <a:lnTo>
                    <a:pt x="100352" y="140100"/>
                  </a:lnTo>
                  <a:lnTo>
                    <a:pt x="76640" y="140100"/>
                  </a:lnTo>
                  <a:cubicBezTo>
                    <a:pt x="73918" y="131005"/>
                    <a:pt x="73918" y="121909"/>
                    <a:pt x="73918" y="111890"/>
                  </a:cubicBezTo>
                  <a:cubicBezTo>
                    <a:pt x="73918" y="100975"/>
                    <a:pt x="75742" y="92803"/>
                    <a:pt x="76640" y="84603"/>
                  </a:cubicBezTo>
                  <a:close/>
                  <a:moveTo>
                    <a:pt x="182464" y="162854"/>
                  </a:moveTo>
                  <a:cubicBezTo>
                    <a:pt x="176065" y="171949"/>
                    <a:pt x="167872" y="180121"/>
                    <a:pt x="158751" y="185578"/>
                  </a:cubicBezTo>
                  <a:cubicBezTo>
                    <a:pt x="162399" y="179226"/>
                    <a:pt x="164224" y="171025"/>
                    <a:pt x="166945" y="162854"/>
                  </a:cubicBezTo>
                  <a:close/>
                  <a:moveTo>
                    <a:pt x="57501" y="163749"/>
                  </a:moveTo>
                  <a:cubicBezTo>
                    <a:pt x="59325" y="171949"/>
                    <a:pt x="62047" y="180121"/>
                    <a:pt x="64798" y="186502"/>
                  </a:cubicBezTo>
                  <a:cubicBezTo>
                    <a:pt x="55677" y="180121"/>
                    <a:pt x="48381" y="171949"/>
                    <a:pt x="41085" y="163749"/>
                  </a:cubicBezTo>
                  <a:close/>
                  <a:moveTo>
                    <a:pt x="142335" y="162854"/>
                  </a:moveTo>
                  <a:cubicBezTo>
                    <a:pt x="136863" y="177407"/>
                    <a:pt x="131390" y="188321"/>
                    <a:pt x="124094" y="193779"/>
                  </a:cubicBezTo>
                  <a:lnTo>
                    <a:pt x="124094" y="162854"/>
                  </a:lnTo>
                  <a:close/>
                  <a:moveTo>
                    <a:pt x="100352" y="163749"/>
                  </a:moveTo>
                  <a:lnTo>
                    <a:pt x="100352" y="194674"/>
                  </a:lnTo>
                  <a:cubicBezTo>
                    <a:pt x="93983" y="189216"/>
                    <a:pt x="86686" y="177407"/>
                    <a:pt x="82112" y="163749"/>
                  </a:cubicBezTo>
                  <a:close/>
                  <a:moveTo>
                    <a:pt x="112223" y="0"/>
                  </a:moveTo>
                  <a:cubicBezTo>
                    <a:pt x="66622" y="0"/>
                    <a:pt x="26492" y="27286"/>
                    <a:pt x="9149" y="67336"/>
                  </a:cubicBezTo>
                  <a:cubicBezTo>
                    <a:pt x="3677" y="80965"/>
                    <a:pt x="29" y="95518"/>
                    <a:pt x="29" y="111890"/>
                  </a:cubicBezTo>
                  <a:cubicBezTo>
                    <a:pt x="29" y="127366"/>
                    <a:pt x="3677" y="142815"/>
                    <a:pt x="9149" y="156472"/>
                  </a:cubicBezTo>
                  <a:cubicBezTo>
                    <a:pt x="26492" y="195598"/>
                    <a:pt x="66622" y="222885"/>
                    <a:pt x="112223" y="222885"/>
                  </a:cubicBezTo>
                  <a:cubicBezTo>
                    <a:pt x="157825" y="222885"/>
                    <a:pt x="197057" y="195598"/>
                    <a:pt x="214400" y="156472"/>
                  </a:cubicBezTo>
                  <a:cubicBezTo>
                    <a:pt x="219872" y="142815"/>
                    <a:pt x="223520" y="127366"/>
                    <a:pt x="223520" y="111890"/>
                  </a:cubicBezTo>
                  <a:cubicBezTo>
                    <a:pt x="223520" y="95518"/>
                    <a:pt x="219872" y="80965"/>
                    <a:pt x="214400" y="67336"/>
                  </a:cubicBezTo>
                  <a:cubicBezTo>
                    <a:pt x="197057" y="27286"/>
                    <a:pt x="157825" y="0"/>
                    <a:pt x="1122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3" name="Google Shape;13335;p75"/>
          <p:cNvGrpSpPr>
            <a:extLst>
              <a:ext uri="smNativeData">
                <pr:smNativeData xmlns:pr="smNativeData" xmlns="smNativeData" val="SMDATA_6_r2NKZxMAAAAlAAAAAQAAAA8BAAAAkAAAAEgAAACQAAAASAAAAAAAAAAAAAAAAAAAABcAAAAUAAAAAAAAAAAAAAD/fwAA/38AAAAAAAAJAAAABAAAAAAQAAAfAAAAVAAAAAAAAAAAAAAAAAAAAAAAAAAAAAAAAAAAAAAAAAAAAAAAAAAAAAAAAAAAAAAAAAAAAAAAAAAAAAAAAAAAAAAAAAAAAAAAAAAAAAAAAAAAAAAAAAAAACEAAAAYAAAAFAAAAJsVAADmDQAA2hcAACgQAAAQAAAAJgAAAAgAAAD/////AAAAAA=="/>
              </a:ext>
            </a:extLst>
          </p:cNvGrpSpPr>
          <p:nvPr/>
        </p:nvGrpSpPr>
        <p:grpSpPr>
          <a:xfrm>
            <a:off x="3512185" y="2259330"/>
            <a:ext cx="365125" cy="367030"/>
            <a:chOff x="3512185" y="2259330"/>
            <a:chExt cx="365125" cy="367030"/>
          </a:xfrm>
        </p:grpSpPr>
        <p:sp>
          <p:nvSpPr>
            <p:cNvPr id="55" name="Google Shape;1333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xUAAOYNAADaFwAAKBAAAAAAAAAmAAAACAAAAP//////////"/>
                </a:ext>
              </a:extLst>
            </p:cNvSpPr>
            <p:nvPr/>
          </p:nvSpPr>
          <p:spPr>
            <a:xfrm>
              <a:off x="3512185" y="2259330"/>
              <a:ext cx="365125" cy="367030"/>
            </a:xfrm>
            <a:custGeom>
              <a:avLst/>
              <a:gdLst/>
              <a:ahLst/>
              <a:cxnLst/>
              <a:rect l="0" t="0" r="365125" b="367030"/>
              <a:pathLst>
                <a:path w="365125" h="367030">
                  <a:moveTo>
                    <a:pt x="329606" y="24600"/>
                  </a:moveTo>
                  <a:cubicBezTo>
                    <a:pt x="336889" y="24600"/>
                    <a:pt x="341426" y="30063"/>
                    <a:pt x="341426" y="36423"/>
                  </a:cubicBezTo>
                  <a:lnTo>
                    <a:pt x="341426" y="223132"/>
                  </a:lnTo>
                  <a:lnTo>
                    <a:pt x="22773" y="223132"/>
                  </a:lnTo>
                  <a:lnTo>
                    <a:pt x="22773" y="36423"/>
                  </a:lnTo>
                  <a:cubicBezTo>
                    <a:pt x="22773" y="30063"/>
                    <a:pt x="28235" y="24600"/>
                    <a:pt x="34593" y="24600"/>
                  </a:cubicBezTo>
                  <a:close/>
                  <a:moveTo>
                    <a:pt x="341426" y="245881"/>
                  </a:moveTo>
                  <a:lnTo>
                    <a:pt x="341426" y="258629"/>
                  </a:lnTo>
                  <a:cubicBezTo>
                    <a:pt x="341426" y="265914"/>
                    <a:pt x="335068" y="271406"/>
                    <a:pt x="329606" y="271406"/>
                  </a:cubicBezTo>
                  <a:lnTo>
                    <a:pt x="34593" y="271406"/>
                  </a:lnTo>
                  <a:cubicBezTo>
                    <a:pt x="28235" y="271406"/>
                    <a:pt x="22773" y="265914"/>
                    <a:pt x="22773" y="258629"/>
                  </a:cubicBezTo>
                  <a:lnTo>
                    <a:pt x="22773" y="245881"/>
                  </a:lnTo>
                  <a:close/>
                  <a:moveTo>
                    <a:pt x="224901" y="295081"/>
                  </a:moveTo>
                  <a:lnTo>
                    <a:pt x="241287" y="343326"/>
                  </a:lnTo>
                  <a:lnTo>
                    <a:pt x="122912" y="343326"/>
                  </a:lnTo>
                  <a:lnTo>
                    <a:pt x="138403" y="295081"/>
                  </a:lnTo>
                  <a:close/>
                  <a:moveTo>
                    <a:pt x="34593" y="0"/>
                  </a:moveTo>
                  <a:cubicBezTo>
                    <a:pt x="15490" y="0"/>
                    <a:pt x="0" y="16390"/>
                    <a:pt x="0" y="35526"/>
                  </a:cubicBezTo>
                  <a:lnTo>
                    <a:pt x="0" y="258629"/>
                  </a:lnTo>
                  <a:cubicBezTo>
                    <a:pt x="0" y="277766"/>
                    <a:pt x="15490" y="294156"/>
                    <a:pt x="34593" y="294156"/>
                  </a:cubicBezTo>
                  <a:lnTo>
                    <a:pt x="113808" y="294156"/>
                  </a:lnTo>
                  <a:lnTo>
                    <a:pt x="97422" y="341505"/>
                  </a:lnTo>
                  <a:lnTo>
                    <a:pt x="82856" y="341505"/>
                  </a:lnTo>
                  <a:cubicBezTo>
                    <a:pt x="75573" y="341505"/>
                    <a:pt x="71007" y="346969"/>
                    <a:pt x="71007" y="354253"/>
                  </a:cubicBezTo>
                  <a:cubicBezTo>
                    <a:pt x="71007" y="360642"/>
                    <a:pt x="77394" y="367030"/>
                    <a:pt x="82856" y="367030"/>
                  </a:cubicBezTo>
                  <a:lnTo>
                    <a:pt x="282268" y="367030"/>
                  </a:lnTo>
                  <a:cubicBezTo>
                    <a:pt x="288626" y="367030"/>
                    <a:pt x="294088" y="360642"/>
                    <a:pt x="294088" y="354253"/>
                  </a:cubicBezTo>
                  <a:cubicBezTo>
                    <a:pt x="294088" y="346969"/>
                    <a:pt x="288626" y="341505"/>
                    <a:pt x="282268" y="341505"/>
                  </a:cubicBezTo>
                  <a:lnTo>
                    <a:pt x="266777" y="341505"/>
                  </a:lnTo>
                  <a:lnTo>
                    <a:pt x="251287" y="294156"/>
                  </a:lnTo>
                  <a:lnTo>
                    <a:pt x="329606" y="294156"/>
                  </a:lnTo>
                  <a:cubicBezTo>
                    <a:pt x="348709" y="294156"/>
                    <a:pt x="365125" y="277766"/>
                    <a:pt x="365125" y="258629"/>
                  </a:cubicBezTo>
                  <a:lnTo>
                    <a:pt x="365125" y="35526"/>
                  </a:lnTo>
                  <a:cubicBezTo>
                    <a:pt x="365125" y="16390"/>
                    <a:pt x="348709" y="0"/>
                    <a:pt x="32960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333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hYAACsOAADzFgAANg8AAAAAAAAmAAAACAAAAP//////////"/>
                </a:ext>
              </a:extLst>
            </p:cNvSpPr>
            <p:nvPr/>
          </p:nvSpPr>
          <p:spPr>
            <a:xfrm>
              <a:off x="3658870" y="2303145"/>
              <a:ext cx="71755" cy="169545"/>
            </a:xfrm>
            <a:custGeom>
              <a:avLst/>
              <a:gdLst/>
              <a:ahLst/>
              <a:cxnLst/>
              <a:rect l="0" t="0" r="71755" b="169545"/>
              <a:pathLst>
                <a:path w="71755" h="169545">
                  <a:moveTo>
                    <a:pt x="35430" y="0"/>
                  </a:moveTo>
                  <a:cubicBezTo>
                    <a:pt x="28165" y="0"/>
                    <a:pt x="23610" y="5467"/>
                    <a:pt x="23610" y="12757"/>
                  </a:cubicBezTo>
                  <a:lnTo>
                    <a:pt x="23610" y="20046"/>
                  </a:lnTo>
                  <a:cubicBezTo>
                    <a:pt x="10003" y="24617"/>
                    <a:pt x="0" y="38300"/>
                    <a:pt x="0" y="54702"/>
                  </a:cubicBezTo>
                  <a:cubicBezTo>
                    <a:pt x="0" y="73823"/>
                    <a:pt x="15452" y="85683"/>
                    <a:pt x="28165" y="94795"/>
                  </a:cubicBezTo>
                  <a:cubicBezTo>
                    <a:pt x="37246" y="101160"/>
                    <a:pt x="47250" y="108449"/>
                    <a:pt x="47250" y="114842"/>
                  </a:cubicBezTo>
                  <a:cubicBezTo>
                    <a:pt x="47250" y="122132"/>
                    <a:pt x="41801" y="127599"/>
                    <a:pt x="35430" y="127599"/>
                  </a:cubicBezTo>
                  <a:cubicBezTo>
                    <a:pt x="28165" y="127599"/>
                    <a:pt x="23610" y="122132"/>
                    <a:pt x="23610" y="114842"/>
                  </a:cubicBezTo>
                  <a:cubicBezTo>
                    <a:pt x="23610" y="108449"/>
                    <a:pt x="18162" y="102085"/>
                    <a:pt x="12713" y="102085"/>
                  </a:cubicBezTo>
                  <a:cubicBezTo>
                    <a:pt x="5448" y="102085"/>
                    <a:pt x="0" y="108449"/>
                    <a:pt x="0" y="114842"/>
                  </a:cubicBezTo>
                  <a:cubicBezTo>
                    <a:pt x="0" y="131244"/>
                    <a:pt x="10003" y="143105"/>
                    <a:pt x="23610" y="149469"/>
                  </a:cubicBezTo>
                  <a:lnTo>
                    <a:pt x="23610" y="156758"/>
                  </a:lnTo>
                  <a:cubicBezTo>
                    <a:pt x="23610" y="164048"/>
                    <a:pt x="29059" y="169516"/>
                    <a:pt x="35430" y="169516"/>
                  </a:cubicBezTo>
                  <a:cubicBezTo>
                    <a:pt x="41801" y="169516"/>
                    <a:pt x="47250" y="164048"/>
                    <a:pt x="47250" y="156758"/>
                  </a:cubicBezTo>
                  <a:lnTo>
                    <a:pt x="47250" y="149469"/>
                  </a:lnTo>
                  <a:cubicBezTo>
                    <a:pt x="60857" y="144927"/>
                    <a:pt x="71755" y="131244"/>
                    <a:pt x="71755" y="114842"/>
                  </a:cubicBezTo>
                  <a:cubicBezTo>
                    <a:pt x="71755" y="95692"/>
                    <a:pt x="55409" y="83861"/>
                    <a:pt x="42695" y="74749"/>
                  </a:cubicBezTo>
                  <a:cubicBezTo>
                    <a:pt x="33614" y="68356"/>
                    <a:pt x="23610" y="61066"/>
                    <a:pt x="23610" y="54702"/>
                  </a:cubicBezTo>
                  <a:cubicBezTo>
                    <a:pt x="23610" y="47412"/>
                    <a:pt x="28165" y="41945"/>
                    <a:pt x="35430" y="41945"/>
                  </a:cubicBezTo>
                  <a:cubicBezTo>
                    <a:pt x="41801" y="41945"/>
                    <a:pt x="47250" y="47412"/>
                    <a:pt x="47250" y="54702"/>
                  </a:cubicBezTo>
                  <a:cubicBezTo>
                    <a:pt x="47250" y="61066"/>
                    <a:pt x="53592" y="67459"/>
                    <a:pt x="59041" y="67459"/>
                  </a:cubicBezTo>
                  <a:cubicBezTo>
                    <a:pt x="64490" y="67459"/>
                    <a:pt x="71755" y="61066"/>
                    <a:pt x="71755" y="54702"/>
                  </a:cubicBezTo>
                  <a:cubicBezTo>
                    <a:pt x="71755" y="38300"/>
                    <a:pt x="61780" y="26439"/>
                    <a:pt x="47250" y="20046"/>
                  </a:cubicBezTo>
                  <a:lnTo>
                    <a:pt x="47250" y="12757"/>
                  </a:lnTo>
                  <a:cubicBezTo>
                    <a:pt x="47250" y="5467"/>
                    <a:pt x="41801" y="0"/>
                    <a:pt x="354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56" name="Google Shape;1333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0AANEQAACnDwAADxMAABAAAAAmAAAACAAAAP//////////"/>
              </a:ext>
            </a:extLst>
          </p:cNvSpPr>
          <p:nvPr/>
        </p:nvSpPr>
        <p:spPr>
          <a:xfrm>
            <a:off x="2175510" y="2733675"/>
            <a:ext cx="368935" cy="364490"/>
          </a:xfrm>
          <a:custGeom>
            <a:avLst/>
            <a:gdLst/>
            <a:ahLst/>
            <a:cxnLst/>
            <a:rect l="0" t="0" r="368935" b="364490"/>
            <a:pathLst>
              <a:path w="368935" h="364490">
                <a:moveTo>
                  <a:pt x="53774" y="60252"/>
                </a:moveTo>
                <a:lnTo>
                  <a:pt x="213161" y="86648"/>
                </a:lnTo>
                <a:lnTo>
                  <a:pt x="169448" y="130361"/>
                </a:lnTo>
                <a:lnTo>
                  <a:pt x="36456" y="77541"/>
                </a:lnTo>
                <a:lnTo>
                  <a:pt x="53774" y="60223"/>
                </a:lnTo>
                <a:close/>
                <a:moveTo>
                  <a:pt x="324643" y="24170"/>
                </a:moveTo>
                <a:cubicBezTo>
                  <a:pt x="329933" y="24170"/>
                  <a:pt x="334733" y="25471"/>
                  <a:pt x="337942" y="28362"/>
                </a:cubicBezTo>
                <a:cubicBezTo>
                  <a:pt x="342510" y="32005"/>
                  <a:pt x="343406" y="39291"/>
                  <a:pt x="342510" y="46577"/>
                </a:cubicBezTo>
                <a:cubicBezTo>
                  <a:pt x="341585" y="54759"/>
                  <a:pt x="337046" y="63895"/>
                  <a:pt x="332478" y="68434"/>
                </a:cubicBezTo>
                <a:lnTo>
                  <a:pt x="214086" y="186826"/>
                </a:lnTo>
                <a:lnTo>
                  <a:pt x="149412" y="251500"/>
                </a:lnTo>
                <a:cubicBezTo>
                  <a:pt x="146666" y="254250"/>
                  <a:pt x="144844" y="258818"/>
                  <a:pt x="145769" y="262461"/>
                </a:cubicBezTo>
                <a:lnTo>
                  <a:pt x="152130" y="297964"/>
                </a:lnTo>
                <a:lnTo>
                  <a:pt x="122091" y="328929"/>
                </a:lnTo>
                <a:lnTo>
                  <a:pt x="109341" y="266103"/>
                </a:lnTo>
                <a:cubicBezTo>
                  <a:pt x="108416" y="261535"/>
                  <a:pt x="104773" y="258818"/>
                  <a:pt x="100205" y="256996"/>
                </a:cubicBezTo>
                <a:lnTo>
                  <a:pt x="37382" y="245142"/>
                </a:lnTo>
                <a:lnTo>
                  <a:pt x="68345" y="214179"/>
                </a:lnTo>
                <a:lnTo>
                  <a:pt x="104773" y="220539"/>
                </a:lnTo>
                <a:cubicBezTo>
                  <a:pt x="105785" y="221059"/>
                  <a:pt x="106884" y="221290"/>
                  <a:pt x="107954" y="221290"/>
                </a:cubicBezTo>
                <a:cubicBezTo>
                  <a:pt x="110758" y="221290"/>
                  <a:pt x="113476" y="219787"/>
                  <a:pt x="114806" y="217821"/>
                </a:cubicBezTo>
                <a:lnTo>
                  <a:pt x="179451" y="152249"/>
                </a:lnTo>
                <a:lnTo>
                  <a:pt x="296975" y="34725"/>
                </a:lnTo>
                <a:cubicBezTo>
                  <a:pt x="303451" y="28565"/>
                  <a:pt x="314900" y="24170"/>
                  <a:pt x="324643" y="24170"/>
                </a:cubicBezTo>
                <a:close/>
                <a:moveTo>
                  <a:pt x="278732" y="154967"/>
                </a:moveTo>
                <a:lnTo>
                  <a:pt x="306082" y="314357"/>
                </a:lnTo>
                <a:lnTo>
                  <a:pt x="288764" y="331675"/>
                </a:lnTo>
                <a:lnTo>
                  <a:pt x="235943" y="198681"/>
                </a:lnTo>
                <a:lnTo>
                  <a:pt x="278732" y="154967"/>
                </a:lnTo>
                <a:close/>
                <a:moveTo>
                  <a:pt x="324990" y="29"/>
                </a:moveTo>
                <a:cubicBezTo>
                  <a:pt x="309002" y="29"/>
                  <a:pt x="292118" y="7170"/>
                  <a:pt x="281478" y="18330"/>
                </a:cubicBezTo>
                <a:lnTo>
                  <a:pt x="233197" y="66611"/>
                </a:lnTo>
                <a:lnTo>
                  <a:pt x="51028" y="35648"/>
                </a:lnTo>
                <a:cubicBezTo>
                  <a:pt x="50363" y="35475"/>
                  <a:pt x="49669" y="35417"/>
                  <a:pt x="48946" y="35417"/>
                </a:cubicBezTo>
                <a:cubicBezTo>
                  <a:pt x="45824" y="35417"/>
                  <a:pt x="42499" y="36891"/>
                  <a:pt x="41024" y="38366"/>
                </a:cubicBezTo>
                <a:lnTo>
                  <a:pt x="6389" y="73001"/>
                </a:lnTo>
                <a:cubicBezTo>
                  <a:pt x="4567" y="74824"/>
                  <a:pt x="1850" y="79363"/>
                  <a:pt x="3671" y="83931"/>
                </a:cubicBezTo>
                <a:cubicBezTo>
                  <a:pt x="4567" y="87574"/>
                  <a:pt x="6389" y="91216"/>
                  <a:pt x="10061" y="93038"/>
                </a:cubicBezTo>
                <a:lnTo>
                  <a:pt x="150308" y="149502"/>
                </a:lnTo>
                <a:lnTo>
                  <a:pt x="102952" y="196858"/>
                </a:lnTo>
                <a:lnTo>
                  <a:pt x="66524" y="190499"/>
                </a:lnTo>
                <a:cubicBezTo>
                  <a:pt x="65541" y="190008"/>
                  <a:pt x="64500" y="189777"/>
                  <a:pt x="63459" y="189777"/>
                </a:cubicBezTo>
                <a:cubicBezTo>
                  <a:pt x="60568" y="189777"/>
                  <a:pt x="57590" y="191453"/>
                  <a:pt x="55596" y="194142"/>
                </a:cubicBezTo>
                <a:lnTo>
                  <a:pt x="4567" y="245171"/>
                </a:lnTo>
                <a:cubicBezTo>
                  <a:pt x="925" y="248785"/>
                  <a:pt x="28" y="252428"/>
                  <a:pt x="925" y="256071"/>
                </a:cubicBezTo>
                <a:cubicBezTo>
                  <a:pt x="2746" y="260639"/>
                  <a:pt x="5493" y="263357"/>
                  <a:pt x="10061" y="264282"/>
                </a:cubicBezTo>
                <a:lnTo>
                  <a:pt x="86559" y="278853"/>
                </a:lnTo>
                <a:lnTo>
                  <a:pt x="101131" y="355354"/>
                </a:lnTo>
                <a:cubicBezTo>
                  <a:pt x="102952" y="359922"/>
                  <a:pt x="105699" y="363565"/>
                  <a:pt x="109341" y="364461"/>
                </a:cubicBezTo>
                <a:lnTo>
                  <a:pt x="112984" y="364461"/>
                </a:lnTo>
                <a:cubicBezTo>
                  <a:pt x="116627" y="364461"/>
                  <a:pt x="118448" y="363565"/>
                  <a:pt x="121166" y="360818"/>
                </a:cubicBezTo>
                <a:lnTo>
                  <a:pt x="172165" y="309819"/>
                </a:lnTo>
                <a:cubicBezTo>
                  <a:pt x="173987" y="307997"/>
                  <a:pt x="176733" y="302532"/>
                  <a:pt x="175808" y="299786"/>
                </a:cubicBezTo>
                <a:lnTo>
                  <a:pt x="168523" y="263357"/>
                </a:lnTo>
                <a:lnTo>
                  <a:pt x="216804" y="215076"/>
                </a:lnTo>
                <a:lnTo>
                  <a:pt x="272371" y="355354"/>
                </a:lnTo>
                <a:cubicBezTo>
                  <a:pt x="273268" y="358997"/>
                  <a:pt x="276910" y="362640"/>
                  <a:pt x="281478" y="362640"/>
                </a:cubicBezTo>
                <a:lnTo>
                  <a:pt x="283300" y="362640"/>
                </a:lnTo>
                <a:cubicBezTo>
                  <a:pt x="286943" y="362640"/>
                  <a:pt x="288764" y="360818"/>
                  <a:pt x="291510" y="358997"/>
                </a:cubicBezTo>
                <a:lnTo>
                  <a:pt x="325192" y="324389"/>
                </a:lnTo>
                <a:cubicBezTo>
                  <a:pt x="327939" y="322568"/>
                  <a:pt x="328835" y="318000"/>
                  <a:pt x="328835" y="314357"/>
                </a:cubicBezTo>
                <a:lnTo>
                  <a:pt x="297871" y="132184"/>
                </a:lnTo>
                <a:lnTo>
                  <a:pt x="346153" y="83902"/>
                </a:lnTo>
                <a:cubicBezTo>
                  <a:pt x="355260" y="74824"/>
                  <a:pt x="360724" y="62970"/>
                  <a:pt x="363441" y="49294"/>
                </a:cubicBezTo>
                <a:cubicBezTo>
                  <a:pt x="368906" y="34723"/>
                  <a:pt x="364367" y="21077"/>
                  <a:pt x="355260" y="11969"/>
                </a:cubicBezTo>
                <a:cubicBezTo>
                  <a:pt x="347309" y="3643"/>
                  <a:pt x="336381" y="29"/>
                  <a:pt x="32499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57" name="Google Shape;13339;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4NAACDEwAArw8AALoVAAAQAAAAJgAAAAgAAAD/////AAAAAA=="/>
              </a:ext>
            </a:extLst>
          </p:cNvGrpSpPr>
          <p:nvPr/>
        </p:nvGrpSpPr>
        <p:grpSpPr>
          <a:xfrm>
            <a:off x="2183130" y="3171825"/>
            <a:ext cx="366395" cy="360045"/>
            <a:chOff x="2183130" y="3171825"/>
            <a:chExt cx="366395" cy="360045"/>
          </a:xfrm>
        </p:grpSpPr>
        <p:sp>
          <p:nvSpPr>
            <p:cNvPr id="63" name="Google Shape;1334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g0AAIMTAAClDwAAuhUAAAAAAAAmAAAACAAAAP//////////"/>
                </a:ext>
              </a:extLst>
            </p:cNvSpPr>
            <p:nvPr/>
          </p:nvSpPr>
          <p:spPr>
            <a:xfrm>
              <a:off x="2183130" y="3171825"/>
              <a:ext cx="360045" cy="360045"/>
            </a:xfrm>
            <a:custGeom>
              <a:avLst/>
              <a:gdLst/>
              <a:ahLst/>
              <a:cxnLst/>
              <a:rect l="0" t="0" r="360045" b="360045"/>
              <a:pathLst>
                <a:path w="360045" h="360045">
                  <a:moveTo>
                    <a:pt x="227888" y="25543"/>
                  </a:moveTo>
                  <a:cubicBezTo>
                    <a:pt x="234253" y="25543"/>
                    <a:pt x="240647" y="31011"/>
                    <a:pt x="240647" y="38301"/>
                  </a:cubicBezTo>
                  <a:lnTo>
                    <a:pt x="240647" y="300799"/>
                  </a:lnTo>
                  <a:cubicBezTo>
                    <a:pt x="240647" y="314453"/>
                    <a:pt x="244292" y="327211"/>
                    <a:pt x="252479" y="336323"/>
                  </a:cubicBezTo>
                  <a:lnTo>
                    <a:pt x="61073" y="336323"/>
                  </a:lnTo>
                  <a:cubicBezTo>
                    <a:pt x="41949" y="336323"/>
                    <a:pt x="24620" y="320846"/>
                    <a:pt x="24620" y="300799"/>
                  </a:cubicBezTo>
                  <a:lnTo>
                    <a:pt x="24620" y="38301"/>
                  </a:lnTo>
                  <a:lnTo>
                    <a:pt x="23723" y="38301"/>
                  </a:lnTo>
                  <a:cubicBezTo>
                    <a:pt x="23723" y="31011"/>
                    <a:pt x="29191" y="25543"/>
                    <a:pt x="36481" y="25543"/>
                  </a:cubicBezTo>
                  <a:close/>
                  <a:moveTo>
                    <a:pt x="332705" y="312631"/>
                  </a:moveTo>
                  <a:cubicBezTo>
                    <a:pt x="328134" y="326314"/>
                    <a:pt x="314478" y="336323"/>
                    <a:pt x="298075" y="336323"/>
                  </a:cubicBezTo>
                  <a:cubicBezTo>
                    <a:pt x="282568" y="336323"/>
                    <a:pt x="269809" y="326314"/>
                    <a:pt x="264341" y="312631"/>
                  </a:cubicBezTo>
                  <a:close/>
                  <a:moveTo>
                    <a:pt x="36481" y="28"/>
                  </a:moveTo>
                  <a:cubicBezTo>
                    <a:pt x="16432" y="28"/>
                    <a:pt x="925" y="16431"/>
                    <a:pt x="925" y="35582"/>
                  </a:cubicBezTo>
                  <a:lnTo>
                    <a:pt x="925" y="298947"/>
                  </a:lnTo>
                  <a:cubicBezTo>
                    <a:pt x="0" y="334501"/>
                    <a:pt x="27368" y="360016"/>
                    <a:pt x="60176" y="360016"/>
                  </a:cubicBezTo>
                  <a:lnTo>
                    <a:pt x="298971" y="360016"/>
                  </a:lnTo>
                  <a:cubicBezTo>
                    <a:pt x="332705" y="360016"/>
                    <a:pt x="360045" y="332678"/>
                    <a:pt x="360045" y="299873"/>
                  </a:cubicBezTo>
                  <a:cubicBezTo>
                    <a:pt x="360045" y="293480"/>
                    <a:pt x="353651" y="287116"/>
                    <a:pt x="347286" y="287116"/>
                  </a:cubicBezTo>
                  <a:lnTo>
                    <a:pt x="262518" y="287116"/>
                  </a:lnTo>
                  <a:lnTo>
                    <a:pt x="262518" y="35582"/>
                  </a:lnTo>
                  <a:cubicBezTo>
                    <a:pt x="262518" y="16431"/>
                    <a:pt x="247011" y="28"/>
                    <a:pt x="22788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334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0AANETAADCDgAA9hMAAAAAAAAmAAAACAAAAP//////////"/>
                </a:ext>
              </a:extLst>
            </p:cNvSpPr>
            <p:nvPr/>
          </p:nvSpPr>
          <p:spPr>
            <a:xfrm>
              <a:off x="2230755" y="3221355"/>
              <a:ext cx="168275" cy="23495"/>
            </a:xfrm>
            <a:custGeom>
              <a:avLst/>
              <a:gdLst/>
              <a:ahLst/>
              <a:cxnLst/>
              <a:rect l="0" t="0" r="168275" b="23495"/>
              <a:pathLst>
                <a:path w="168275" h="23495">
                  <a:moveTo>
                    <a:pt x="12759" y="0"/>
                  </a:moveTo>
                  <a:cubicBezTo>
                    <a:pt x="5485" y="0"/>
                    <a:pt x="28" y="5415"/>
                    <a:pt x="28" y="12635"/>
                  </a:cubicBezTo>
                  <a:cubicBezTo>
                    <a:pt x="28" y="18051"/>
                    <a:pt x="5485" y="23466"/>
                    <a:pt x="12759" y="23466"/>
                  </a:cubicBezTo>
                  <a:lnTo>
                    <a:pt x="155543" y="23466"/>
                  </a:lnTo>
                  <a:cubicBezTo>
                    <a:pt x="162818" y="23466"/>
                    <a:pt x="168275" y="18051"/>
                    <a:pt x="168275" y="12635"/>
                  </a:cubicBezTo>
                  <a:cubicBezTo>
                    <a:pt x="168275" y="5415"/>
                    <a:pt x="162818" y="0"/>
                    <a:pt x="1555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1334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0AAEIUAADCDgAAZxQAAAAAAAAmAAAACAAAAP//////////"/>
                </a:ext>
              </a:extLst>
            </p:cNvSpPr>
            <p:nvPr/>
          </p:nvSpPr>
          <p:spPr>
            <a:xfrm>
              <a:off x="2230755" y="3293110"/>
              <a:ext cx="168275" cy="23495"/>
            </a:xfrm>
            <a:custGeom>
              <a:avLst/>
              <a:gdLst/>
              <a:ahLst/>
              <a:cxnLst/>
              <a:rect l="0" t="0" r="168275" b="23495"/>
              <a:pathLst>
                <a:path w="168275" h="23495">
                  <a:moveTo>
                    <a:pt x="12759" y="0"/>
                  </a:moveTo>
                  <a:cubicBezTo>
                    <a:pt x="5485" y="0"/>
                    <a:pt x="28" y="5415"/>
                    <a:pt x="28" y="10830"/>
                  </a:cubicBezTo>
                  <a:cubicBezTo>
                    <a:pt x="28" y="18051"/>
                    <a:pt x="5485" y="23466"/>
                    <a:pt x="12759" y="23466"/>
                  </a:cubicBezTo>
                  <a:lnTo>
                    <a:pt x="155543" y="23466"/>
                  </a:lnTo>
                  <a:cubicBezTo>
                    <a:pt x="162818" y="23466"/>
                    <a:pt x="168275" y="18051"/>
                    <a:pt x="168275" y="10830"/>
                  </a:cubicBezTo>
                  <a:cubicBezTo>
                    <a:pt x="168275" y="4527"/>
                    <a:pt x="162818" y="0"/>
                    <a:pt x="1555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334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0AALAUAADCDgAA2RQAAAAAAAAmAAAACAAAAP//////////"/>
                </a:ext>
              </a:extLst>
            </p:cNvSpPr>
            <p:nvPr/>
          </p:nvSpPr>
          <p:spPr>
            <a:xfrm>
              <a:off x="2230755" y="3362960"/>
              <a:ext cx="168275" cy="26035"/>
            </a:xfrm>
            <a:custGeom>
              <a:avLst/>
              <a:gdLst/>
              <a:ahLst/>
              <a:cxnLst/>
              <a:rect l="0" t="0" r="168275" b="26035"/>
              <a:pathLst>
                <a:path w="168275" h="26035">
                  <a:moveTo>
                    <a:pt x="12759" y="29"/>
                  </a:moveTo>
                  <a:cubicBezTo>
                    <a:pt x="5485" y="29"/>
                    <a:pt x="28" y="6508"/>
                    <a:pt x="28" y="13017"/>
                  </a:cubicBezTo>
                  <a:cubicBezTo>
                    <a:pt x="28" y="20439"/>
                    <a:pt x="5485" y="26005"/>
                    <a:pt x="12759" y="26005"/>
                  </a:cubicBezTo>
                  <a:lnTo>
                    <a:pt x="155543" y="26005"/>
                  </a:lnTo>
                  <a:cubicBezTo>
                    <a:pt x="162818" y="26005"/>
                    <a:pt x="168275" y="20439"/>
                    <a:pt x="168275" y="13017"/>
                  </a:cubicBezTo>
                  <a:cubicBezTo>
                    <a:pt x="168275" y="6508"/>
                    <a:pt x="162818" y="29"/>
                    <a:pt x="15554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1334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0AACIVAADCDgAAShUAAAAAAAAmAAAACAAAAP//////////"/>
                </a:ext>
              </a:extLst>
            </p:cNvSpPr>
            <p:nvPr/>
          </p:nvSpPr>
          <p:spPr>
            <a:xfrm>
              <a:off x="2230755" y="3435350"/>
              <a:ext cx="168275" cy="25400"/>
            </a:xfrm>
            <a:custGeom>
              <a:avLst/>
              <a:gdLst/>
              <a:ahLst/>
              <a:cxnLst/>
              <a:rect l="0" t="0" r="168275" b="25400"/>
              <a:pathLst>
                <a:path w="168275" h="25400">
                  <a:moveTo>
                    <a:pt x="12759" y="29"/>
                  </a:moveTo>
                  <a:cubicBezTo>
                    <a:pt x="5485" y="29"/>
                    <a:pt x="28" y="5465"/>
                    <a:pt x="28" y="12714"/>
                  </a:cubicBezTo>
                  <a:cubicBezTo>
                    <a:pt x="28" y="19043"/>
                    <a:pt x="5485" y="25400"/>
                    <a:pt x="12759" y="25400"/>
                  </a:cubicBezTo>
                  <a:lnTo>
                    <a:pt x="155543" y="25400"/>
                  </a:lnTo>
                  <a:cubicBezTo>
                    <a:pt x="162818" y="25400"/>
                    <a:pt x="168275" y="19043"/>
                    <a:pt x="168275" y="12714"/>
                  </a:cubicBezTo>
                  <a:cubicBezTo>
                    <a:pt x="168275" y="5465"/>
                    <a:pt x="162818" y="29"/>
                    <a:pt x="15554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1334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g8AAIYTAACvDwAAMBUAAAAAAAAmAAAACAAAAP//////////"/>
                </a:ext>
              </a:extLst>
            </p:cNvSpPr>
            <p:nvPr/>
          </p:nvSpPr>
          <p:spPr>
            <a:xfrm>
              <a:off x="2470150" y="3173730"/>
              <a:ext cx="79375" cy="270510"/>
            </a:xfrm>
            <a:custGeom>
              <a:avLst/>
              <a:gdLst/>
              <a:ahLst/>
              <a:cxnLst/>
              <a:rect l="0" t="0" r="79375" b="270510"/>
              <a:pathLst>
                <a:path w="79375" h="270510">
                  <a:moveTo>
                    <a:pt x="51990" y="22807"/>
                  </a:moveTo>
                  <a:cubicBezTo>
                    <a:pt x="54740" y="22807"/>
                    <a:pt x="55637" y="24629"/>
                    <a:pt x="55637" y="27346"/>
                  </a:cubicBezTo>
                  <a:lnTo>
                    <a:pt x="55637" y="47378"/>
                  </a:lnTo>
                  <a:lnTo>
                    <a:pt x="23737" y="47378"/>
                  </a:lnTo>
                  <a:lnTo>
                    <a:pt x="23737" y="27346"/>
                  </a:lnTo>
                  <a:cubicBezTo>
                    <a:pt x="23737" y="24629"/>
                    <a:pt x="25560" y="22807"/>
                    <a:pt x="28282" y="22807"/>
                  </a:cubicBezTo>
                  <a:close/>
                  <a:moveTo>
                    <a:pt x="55637" y="71053"/>
                  </a:moveTo>
                  <a:lnTo>
                    <a:pt x="55637" y="191276"/>
                  </a:lnTo>
                  <a:lnTo>
                    <a:pt x="23737" y="191276"/>
                  </a:lnTo>
                  <a:lnTo>
                    <a:pt x="23737" y="71053"/>
                  </a:lnTo>
                  <a:close/>
                  <a:moveTo>
                    <a:pt x="47445" y="214951"/>
                  </a:moveTo>
                  <a:lnTo>
                    <a:pt x="39224" y="232266"/>
                  </a:lnTo>
                  <a:lnTo>
                    <a:pt x="30105" y="214951"/>
                  </a:lnTo>
                  <a:close/>
                  <a:moveTo>
                    <a:pt x="28282" y="29"/>
                  </a:moveTo>
                  <a:cubicBezTo>
                    <a:pt x="11868" y="29"/>
                    <a:pt x="28" y="11852"/>
                    <a:pt x="28" y="27346"/>
                  </a:cubicBezTo>
                  <a:lnTo>
                    <a:pt x="28" y="202203"/>
                  </a:lnTo>
                  <a:cubicBezTo>
                    <a:pt x="28" y="204949"/>
                    <a:pt x="28" y="205845"/>
                    <a:pt x="926" y="207667"/>
                  </a:cubicBezTo>
                  <a:lnTo>
                    <a:pt x="29208" y="264122"/>
                  </a:lnTo>
                  <a:cubicBezTo>
                    <a:pt x="31929" y="268689"/>
                    <a:pt x="34679" y="270510"/>
                    <a:pt x="39224" y="270510"/>
                  </a:cubicBezTo>
                  <a:cubicBezTo>
                    <a:pt x="43798" y="270510"/>
                    <a:pt x="48342" y="268689"/>
                    <a:pt x="50166" y="264122"/>
                  </a:cubicBezTo>
                  <a:lnTo>
                    <a:pt x="77522" y="207667"/>
                  </a:lnTo>
                  <a:cubicBezTo>
                    <a:pt x="78448" y="206770"/>
                    <a:pt x="78448" y="204949"/>
                    <a:pt x="78448" y="202203"/>
                  </a:cubicBezTo>
                  <a:lnTo>
                    <a:pt x="78448" y="27346"/>
                  </a:lnTo>
                  <a:cubicBezTo>
                    <a:pt x="79346" y="11852"/>
                    <a:pt x="66580" y="29"/>
                    <a:pt x="5199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4" name="Google Shape;13346;p75"/>
          <p:cNvGrpSpPr>
            <a:extLst>
              <a:ext uri="smNativeData">
                <pr:smNativeData xmlns:pr="smNativeData" xmlns="smNativeData" val="SMDATA_6_r2NKZxMAAAAlAAAAAQAAAA8BAAAAkAAAAEgAAACQAAAASAAAAAAAAAAAAAAAAAAAABcAAAAUAAAAAAAAAAAAAAD/fwAA/38AAAAAAAAJAAAABAAAAPwIAAAfAAAAVAAAAAAAAAAAAAAAAAAAAAAAAAAAAAAAAAAAAAAAAAAAAAAAAAAAAAAAAAAAAAAAAAAAAAAAAAAAAAAAAAAAAAAAAAAAAAAAAAAAAAAAAAAAAAAAAAAAACEAAAAYAAAAFAAAAG8NAAA1FgAArg8AAHoYAAAQAAAAJgAAAAgAAAD/////AAAAAA=="/>
              </a:ext>
            </a:extLst>
          </p:cNvGrpSpPr>
          <p:nvPr/>
        </p:nvGrpSpPr>
        <p:grpSpPr>
          <a:xfrm>
            <a:off x="2183765" y="3609975"/>
            <a:ext cx="365125" cy="368935"/>
            <a:chOff x="2183765" y="3609975"/>
            <a:chExt cx="365125" cy="368935"/>
          </a:xfrm>
        </p:grpSpPr>
        <p:sp>
          <p:nvSpPr>
            <p:cNvPr id="66" name="Google Shape;1334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w0AADUWAACuDwAAehgAAAAAAAAmAAAACAAAAP//////////"/>
                </a:ext>
              </a:extLst>
            </p:cNvSpPr>
            <p:nvPr/>
          </p:nvSpPr>
          <p:spPr>
            <a:xfrm>
              <a:off x="2183765" y="3609975"/>
              <a:ext cx="365125" cy="368935"/>
            </a:xfrm>
            <a:custGeom>
              <a:avLst/>
              <a:gdLst/>
              <a:ahLst/>
              <a:cxnLst/>
              <a:rect l="0" t="0" r="365125" b="368935"/>
              <a:pathLst>
                <a:path w="365125" h="368935">
                  <a:moveTo>
                    <a:pt x="181204" y="24416"/>
                  </a:moveTo>
                  <a:lnTo>
                    <a:pt x="340530" y="91850"/>
                  </a:lnTo>
                  <a:lnTo>
                    <a:pt x="340530" y="120114"/>
                  </a:lnTo>
                  <a:lnTo>
                    <a:pt x="21877" y="120114"/>
                  </a:lnTo>
                  <a:lnTo>
                    <a:pt x="21877" y="91850"/>
                  </a:lnTo>
                  <a:lnTo>
                    <a:pt x="181204" y="24416"/>
                  </a:lnTo>
                  <a:close/>
                  <a:moveTo>
                    <a:pt x="73753" y="144704"/>
                  </a:moveTo>
                  <a:lnTo>
                    <a:pt x="73753" y="296004"/>
                  </a:lnTo>
                  <a:lnTo>
                    <a:pt x="50084" y="296004"/>
                  </a:lnTo>
                  <a:lnTo>
                    <a:pt x="50084" y="144704"/>
                  </a:lnTo>
                  <a:close/>
                  <a:moveTo>
                    <a:pt x="145685" y="144704"/>
                  </a:moveTo>
                  <a:lnTo>
                    <a:pt x="145685" y="296004"/>
                  </a:lnTo>
                  <a:lnTo>
                    <a:pt x="98347" y="296004"/>
                  </a:lnTo>
                  <a:lnTo>
                    <a:pt x="98347" y="144704"/>
                  </a:lnTo>
                  <a:close/>
                  <a:moveTo>
                    <a:pt x="193949" y="144704"/>
                  </a:moveTo>
                  <a:lnTo>
                    <a:pt x="193949" y="296004"/>
                  </a:lnTo>
                  <a:lnTo>
                    <a:pt x="169355" y="296004"/>
                  </a:lnTo>
                  <a:lnTo>
                    <a:pt x="169355" y="144704"/>
                  </a:lnTo>
                  <a:close/>
                  <a:moveTo>
                    <a:pt x="264956" y="144704"/>
                  </a:moveTo>
                  <a:lnTo>
                    <a:pt x="264956" y="296004"/>
                  </a:lnTo>
                  <a:lnTo>
                    <a:pt x="217618" y="296004"/>
                  </a:lnTo>
                  <a:lnTo>
                    <a:pt x="217618" y="144704"/>
                  </a:lnTo>
                  <a:close/>
                  <a:moveTo>
                    <a:pt x="313220" y="144704"/>
                  </a:moveTo>
                  <a:lnTo>
                    <a:pt x="313220" y="296004"/>
                  </a:lnTo>
                  <a:lnTo>
                    <a:pt x="289551" y="296004"/>
                  </a:lnTo>
                  <a:lnTo>
                    <a:pt x="289551" y="144704"/>
                  </a:lnTo>
                  <a:close/>
                  <a:moveTo>
                    <a:pt x="328710" y="318800"/>
                  </a:moveTo>
                  <a:cubicBezTo>
                    <a:pt x="335068" y="319697"/>
                    <a:pt x="340530" y="324268"/>
                    <a:pt x="340530" y="331558"/>
                  </a:cubicBezTo>
                  <a:lnTo>
                    <a:pt x="340530" y="343390"/>
                  </a:lnTo>
                  <a:lnTo>
                    <a:pt x="21877" y="343390"/>
                  </a:lnTo>
                  <a:lnTo>
                    <a:pt x="21877" y="331558"/>
                  </a:lnTo>
                  <a:cubicBezTo>
                    <a:pt x="21877" y="324268"/>
                    <a:pt x="27339" y="318800"/>
                    <a:pt x="34622" y="318800"/>
                  </a:cubicBezTo>
                  <a:close/>
                  <a:moveTo>
                    <a:pt x="181782" y="28"/>
                  </a:moveTo>
                  <a:cubicBezTo>
                    <a:pt x="180279" y="28"/>
                    <a:pt x="178921" y="260"/>
                    <a:pt x="177562" y="723"/>
                  </a:cubicBezTo>
                  <a:lnTo>
                    <a:pt x="7282" y="72728"/>
                  </a:lnTo>
                  <a:cubicBezTo>
                    <a:pt x="2745" y="74550"/>
                    <a:pt x="0" y="78195"/>
                    <a:pt x="0" y="83663"/>
                  </a:cubicBezTo>
                  <a:lnTo>
                    <a:pt x="0" y="131946"/>
                  </a:lnTo>
                  <a:cubicBezTo>
                    <a:pt x="0" y="138339"/>
                    <a:pt x="5462" y="144704"/>
                    <a:pt x="11849" y="144704"/>
                  </a:cubicBezTo>
                  <a:lnTo>
                    <a:pt x="27339" y="144704"/>
                  </a:lnTo>
                  <a:lnTo>
                    <a:pt x="27339" y="296930"/>
                  </a:lnTo>
                  <a:cubicBezTo>
                    <a:pt x="11849" y="300575"/>
                    <a:pt x="0" y="315155"/>
                    <a:pt x="0" y="332455"/>
                  </a:cubicBezTo>
                  <a:lnTo>
                    <a:pt x="0" y="356148"/>
                  </a:lnTo>
                  <a:cubicBezTo>
                    <a:pt x="0" y="362541"/>
                    <a:pt x="5462" y="368935"/>
                    <a:pt x="11849" y="368935"/>
                  </a:cubicBezTo>
                  <a:lnTo>
                    <a:pt x="354200" y="368935"/>
                  </a:lnTo>
                  <a:cubicBezTo>
                    <a:pt x="360558" y="368935"/>
                    <a:pt x="365125" y="362541"/>
                    <a:pt x="365125" y="356148"/>
                  </a:cubicBezTo>
                  <a:lnTo>
                    <a:pt x="365125" y="332455"/>
                  </a:lnTo>
                  <a:cubicBezTo>
                    <a:pt x="365125" y="315155"/>
                    <a:pt x="354200" y="300575"/>
                    <a:pt x="337814" y="296930"/>
                  </a:cubicBezTo>
                  <a:lnTo>
                    <a:pt x="337814" y="144704"/>
                  </a:lnTo>
                  <a:lnTo>
                    <a:pt x="354200" y="144704"/>
                  </a:lnTo>
                  <a:cubicBezTo>
                    <a:pt x="360558" y="144704"/>
                    <a:pt x="365125" y="138339"/>
                    <a:pt x="365125" y="131946"/>
                  </a:cubicBezTo>
                  <a:lnTo>
                    <a:pt x="365125" y="83663"/>
                  </a:lnTo>
                  <a:cubicBezTo>
                    <a:pt x="364200" y="79092"/>
                    <a:pt x="362379" y="74550"/>
                    <a:pt x="357842" y="72728"/>
                  </a:cubicBezTo>
                  <a:lnTo>
                    <a:pt x="186666" y="723"/>
                  </a:lnTo>
                  <a:cubicBezTo>
                    <a:pt x="184845" y="260"/>
                    <a:pt x="183256" y="28"/>
                    <a:pt x="18178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334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w4AAKIWAACfDgAAxhYAAAAAAAAmAAAACAAAAP//////////"/>
                </a:ext>
              </a:extLst>
            </p:cNvSpPr>
            <p:nvPr/>
          </p:nvSpPr>
          <p:spPr>
            <a:xfrm>
              <a:off x="2353945" y="3679190"/>
              <a:ext cx="22860" cy="22860"/>
            </a:xfrm>
            <a:custGeom>
              <a:avLst/>
              <a:gdLst/>
              <a:ahLst/>
              <a:cxnLst/>
              <a:rect l="0" t="0" r="22860" b="22860"/>
              <a:pathLst>
                <a:path w="22860" h="22860">
                  <a:moveTo>
                    <a:pt x="10981" y="0"/>
                  </a:moveTo>
                  <a:cubicBezTo>
                    <a:pt x="4578" y="0"/>
                    <a:pt x="29" y="5505"/>
                    <a:pt x="29" y="10981"/>
                  </a:cubicBezTo>
                  <a:cubicBezTo>
                    <a:pt x="29" y="17355"/>
                    <a:pt x="4578" y="22831"/>
                    <a:pt x="10981" y="22831"/>
                  </a:cubicBezTo>
                  <a:cubicBezTo>
                    <a:pt x="17355" y="22831"/>
                    <a:pt x="22860" y="17355"/>
                    <a:pt x="22860" y="10981"/>
                  </a:cubicBezTo>
                  <a:cubicBezTo>
                    <a:pt x="22860" y="5505"/>
                    <a:pt x="17355" y="0"/>
                    <a:pt x="109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7" name="Google Shape;13349;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AYAACEEwAAlRoAALgVAAAQAAAAJgAAAAgAAAD/////AAAAAA=="/>
              </a:ext>
            </a:extLst>
          </p:cNvGrpSpPr>
          <p:nvPr/>
        </p:nvGrpSpPr>
        <p:grpSpPr>
          <a:xfrm>
            <a:off x="3952240" y="3172460"/>
            <a:ext cx="368935" cy="358140"/>
            <a:chOff x="3952240" y="3172460"/>
            <a:chExt cx="368935" cy="358140"/>
          </a:xfrm>
        </p:grpSpPr>
        <p:sp>
          <p:nvSpPr>
            <p:cNvPr id="73" name="Google Shape;1335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BgAAIQTAACVGgAAuBUAAAAAAAAmAAAACAAAAP//////////"/>
                </a:ext>
              </a:extLst>
            </p:cNvSpPr>
            <p:nvPr/>
          </p:nvSpPr>
          <p:spPr>
            <a:xfrm>
              <a:off x="3952240" y="3172460"/>
              <a:ext cx="368935" cy="358140"/>
            </a:xfrm>
            <a:custGeom>
              <a:avLst/>
              <a:gdLst/>
              <a:ahLst/>
              <a:cxnLst/>
              <a:rect l="0" t="0" r="368935" b="358140"/>
              <a:pathLst>
                <a:path w="368935" h="358140">
                  <a:moveTo>
                    <a:pt x="185826" y="24615"/>
                  </a:moveTo>
                  <a:cubicBezTo>
                    <a:pt x="199502" y="24615"/>
                    <a:pt x="209535" y="34622"/>
                    <a:pt x="209535" y="48303"/>
                  </a:cubicBezTo>
                  <a:lnTo>
                    <a:pt x="209535" y="120296"/>
                  </a:lnTo>
                  <a:lnTo>
                    <a:pt x="162146" y="120296"/>
                  </a:lnTo>
                  <a:lnTo>
                    <a:pt x="162146" y="48303"/>
                  </a:lnTo>
                  <a:cubicBezTo>
                    <a:pt x="162146" y="34622"/>
                    <a:pt x="172179" y="24615"/>
                    <a:pt x="185826" y="24615"/>
                  </a:cubicBezTo>
                  <a:close/>
                  <a:moveTo>
                    <a:pt x="335221" y="95681"/>
                  </a:moveTo>
                  <a:cubicBezTo>
                    <a:pt x="342508" y="95681"/>
                    <a:pt x="347076" y="102074"/>
                    <a:pt x="347076" y="108437"/>
                  </a:cubicBezTo>
                  <a:lnTo>
                    <a:pt x="347076" y="323518"/>
                  </a:lnTo>
                  <a:lnTo>
                    <a:pt x="345254" y="323518"/>
                  </a:lnTo>
                  <a:cubicBezTo>
                    <a:pt x="345254" y="330807"/>
                    <a:pt x="339790" y="335348"/>
                    <a:pt x="334325" y="335348"/>
                  </a:cubicBezTo>
                  <a:lnTo>
                    <a:pt x="39177" y="335348"/>
                  </a:lnTo>
                  <a:cubicBezTo>
                    <a:pt x="31891" y="335348"/>
                    <a:pt x="26426" y="329881"/>
                    <a:pt x="26426" y="323518"/>
                  </a:cubicBezTo>
                  <a:lnTo>
                    <a:pt x="26426" y="108437"/>
                  </a:lnTo>
                  <a:cubicBezTo>
                    <a:pt x="26426" y="102074"/>
                    <a:pt x="31891" y="95681"/>
                    <a:pt x="39177" y="95681"/>
                  </a:cubicBezTo>
                  <a:lnTo>
                    <a:pt x="139391" y="95681"/>
                  </a:lnTo>
                  <a:lnTo>
                    <a:pt x="139391" y="132126"/>
                  </a:lnTo>
                  <a:cubicBezTo>
                    <a:pt x="139391" y="139444"/>
                    <a:pt x="144856" y="144910"/>
                    <a:pt x="150320" y="144910"/>
                  </a:cubicBezTo>
                  <a:lnTo>
                    <a:pt x="222286" y="144910"/>
                  </a:lnTo>
                  <a:cubicBezTo>
                    <a:pt x="229572" y="144910"/>
                    <a:pt x="235037" y="139444"/>
                    <a:pt x="235037" y="132126"/>
                  </a:cubicBezTo>
                  <a:lnTo>
                    <a:pt x="235037" y="95681"/>
                  </a:lnTo>
                  <a:close/>
                  <a:moveTo>
                    <a:pt x="184930" y="0"/>
                  </a:moveTo>
                  <a:cubicBezTo>
                    <a:pt x="158503" y="0"/>
                    <a:pt x="136644" y="21867"/>
                    <a:pt x="136644" y="48303"/>
                  </a:cubicBezTo>
                  <a:lnTo>
                    <a:pt x="136644" y="71992"/>
                  </a:lnTo>
                  <a:lnTo>
                    <a:pt x="36459" y="71992"/>
                  </a:lnTo>
                  <a:cubicBezTo>
                    <a:pt x="17319" y="71992"/>
                    <a:pt x="0" y="88392"/>
                    <a:pt x="0" y="107540"/>
                  </a:cubicBezTo>
                  <a:lnTo>
                    <a:pt x="0" y="322592"/>
                  </a:lnTo>
                  <a:cubicBezTo>
                    <a:pt x="0" y="341740"/>
                    <a:pt x="16422" y="358140"/>
                    <a:pt x="36459" y="358140"/>
                  </a:cubicBezTo>
                  <a:lnTo>
                    <a:pt x="331578" y="358140"/>
                  </a:lnTo>
                  <a:cubicBezTo>
                    <a:pt x="350719" y="358140"/>
                    <a:pt x="367113" y="341740"/>
                    <a:pt x="367113" y="322592"/>
                  </a:cubicBezTo>
                  <a:lnTo>
                    <a:pt x="367113" y="108437"/>
                  </a:lnTo>
                  <a:cubicBezTo>
                    <a:pt x="368935" y="87496"/>
                    <a:pt x="352541" y="71992"/>
                    <a:pt x="332504" y="71992"/>
                  </a:cubicBezTo>
                  <a:lnTo>
                    <a:pt x="232290" y="71992"/>
                  </a:lnTo>
                  <a:lnTo>
                    <a:pt x="232290" y="48303"/>
                  </a:lnTo>
                  <a:cubicBezTo>
                    <a:pt x="232290" y="21867"/>
                    <a:pt x="211356" y="0"/>
                    <a:pt x="1849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335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kAALEUAABKGgAA2BQAAAAAAAAmAAAACAAAAP//////////"/>
                </a:ext>
              </a:extLst>
            </p:cNvSpPr>
            <p:nvPr/>
          </p:nvSpPr>
          <p:spPr>
            <a:xfrm>
              <a:off x="4177030" y="3363595"/>
              <a:ext cx="96520" cy="24765"/>
            </a:xfrm>
            <a:custGeom>
              <a:avLst/>
              <a:gdLst/>
              <a:ahLst/>
              <a:cxnLst/>
              <a:rect l="0" t="0" r="96520" b="24765"/>
              <a:pathLst>
                <a:path w="96520" h="24765">
                  <a:moveTo>
                    <a:pt x="11848" y="0"/>
                  </a:moveTo>
                  <a:cubicBezTo>
                    <a:pt x="5462" y="0"/>
                    <a:pt x="0" y="6431"/>
                    <a:pt x="0" y="12833"/>
                  </a:cubicBezTo>
                  <a:cubicBezTo>
                    <a:pt x="0" y="20167"/>
                    <a:pt x="5462" y="24765"/>
                    <a:pt x="11848" y="24765"/>
                  </a:cubicBezTo>
                  <a:lnTo>
                    <a:pt x="83776" y="24765"/>
                  </a:lnTo>
                  <a:cubicBezTo>
                    <a:pt x="91058" y="24765"/>
                    <a:pt x="95595" y="18333"/>
                    <a:pt x="95595" y="12833"/>
                  </a:cubicBezTo>
                  <a:cubicBezTo>
                    <a:pt x="96520" y="6431"/>
                    <a:pt x="91058" y="0"/>
                    <a:pt x="837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335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kAAP0UAABKGgAAJBUAAAAAAAAmAAAACAAAAP//////////"/>
                </a:ext>
              </a:extLst>
            </p:cNvSpPr>
            <p:nvPr/>
          </p:nvSpPr>
          <p:spPr>
            <a:xfrm>
              <a:off x="4177030" y="3411855"/>
              <a:ext cx="96520" cy="24765"/>
            </a:xfrm>
            <a:custGeom>
              <a:avLst/>
              <a:gdLst/>
              <a:ahLst/>
              <a:cxnLst/>
              <a:rect l="0" t="0" r="96520" b="24765"/>
              <a:pathLst>
                <a:path w="96520" h="24765">
                  <a:moveTo>
                    <a:pt x="11848" y="0"/>
                  </a:moveTo>
                  <a:cubicBezTo>
                    <a:pt x="5462" y="0"/>
                    <a:pt x="0" y="5500"/>
                    <a:pt x="0" y="12833"/>
                  </a:cubicBezTo>
                  <a:cubicBezTo>
                    <a:pt x="0" y="19264"/>
                    <a:pt x="5462" y="24765"/>
                    <a:pt x="11848" y="24765"/>
                  </a:cubicBezTo>
                  <a:lnTo>
                    <a:pt x="83776" y="24765"/>
                  </a:lnTo>
                  <a:cubicBezTo>
                    <a:pt x="91058" y="24765"/>
                    <a:pt x="95595" y="19264"/>
                    <a:pt x="95595" y="12833"/>
                  </a:cubicBezTo>
                  <a:cubicBezTo>
                    <a:pt x="96520" y="5500"/>
                    <a:pt x="91058" y="0"/>
                    <a:pt x="837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335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kAAEgVAABJGgAAcBUAAAAAAAAmAAAACAAAAP//////////"/>
                </a:ext>
              </a:extLst>
            </p:cNvSpPr>
            <p:nvPr/>
          </p:nvSpPr>
          <p:spPr>
            <a:xfrm>
              <a:off x="4177030" y="3459480"/>
              <a:ext cx="95885" cy="25400"/>
            </a:xfrm>
            <a:custGeom>
              <a:avLst/>
              <a:gdLst/>
              <a:ahLst/>
              <a:cxnLst/>
              <a:rect l="0" t="0" r="95885" b="25400"/>
              <a:pathLst>
                <a:path w="95885" h="25400">
                  <a:moveTo>
                    <a:pt x="11884" y="0"/>
                  </a:moveTo>
                  <a:cubicBezTo>
                    <a:pt x="5478" y="0"/>
                    <a:pt x="0" y="6357"/>
                    <a:pt x="0" y="12686"/>
                  </a:cubicBezTo>
                  <a:cubicBezTo>
                    <a:pt x="0" y="19043"/>
                    <a:pt x="5478" y="25371"/>
                    <a:pt x="11884" y="25371"/>
                  </a:cubicBezTo>
                  <a:lnTo>
                    <a:pt x="84029" y="25371"/>
                  </a:lnTo>
                  <a:cubicBezTo>
                    <a:pt x="91334" y="25371"/>
                    <a:pt x="95885" y="19043"/>
                    <a:pt x="95885" y="12686"/>
                  </a:cubicBezTo>
                  <a:cubicBezTo>
                    <a:pt x="95885" y="6357"/>
                    <a:pt x="91334" y="0"/>
                    <a:pt x="8402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1335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RgAAHkUAACCGQAAbxUAAAAAAAAmAAAACAAAAP//////////"/>
                </a:ext>
              </a:extLst>
            </p:cNvSpPr>
            <p:nvPr/>
          </p:nvSpPr>
          <p:spPr>
            <a:xfrm>
              <a:off x="4001135" y="3328035"/>
              <a:ext cx="145415" cy="156210"/>
            </a:xfrm>
            <a:custGeom>
              <a:avLst/>
              <a:gdLst/>
              <a:ahLst/>
              <a:cxnLst/>
              <a:rect l="0" t="0" r="145415" b="156210"/>
              <a:pathLst>
                <a:path w="145415" h="156210">
                  <a:moveTo>
                    <a:pt x="73084" y="24779"/>
                  </a:moveTo>
                  <a:cubicBezTo>
                    <a:pt x="79005" y="24779"/>
                    <a:pt x="84985" y="26808"/>
                    <a:pt x="89629" y="31126"/>
                  </a:cubicBezTo>
                  <a:cubicBezTo>
                    <a:pt x="95114" y="37502"/>
                    <a:pt x="96943" y="46631"/>
                    <a:pt x="95114" y="55760"/>
                  </a:cubicBezTo>
                  <a:cubicBezTo>
                    <a:pt x="92386" y="63064"/>
                    <a:pt x="86900" y="70367"/>
                    <a:pt x="78657" y="71294"/>
                  </a:cubicBezTo>
                  <a:cubicBezTo>
                    <a:pt x="76219" y="72019"/>
                    <a:pt x="73897" y="72367"/>
                    <a:pt x="71662" y="72367"/>
                  </a:cubicBezTo>
                  <a:cubicBezTo>
                    <a:pt x="65596" y="72367"/>
                    <a:pt x="60255" y="69816"/>
                    <a:pt x="54886" y="65817"/>
                  </a:cubicBezTo>
                  <a:cubicBezTo>
                    <a:pt x="49400" y="58514"/>
                    <a:pt x="46643" y="49384"/>
                    <a:pt x="49400" y="42081"/>
                  </a:cubicBezTo>
                  <a:cubicBezTo>
                    <a:pt x="52302" y="31010"/>
                    <a:pt x="62635" y="24779"/>
                    <a:pt x="73084" y="24779"/>
                  </a:cubicBezTo>
                  <a:close/>
                  <a:moveTo>
                    <a:pt x="73171" y="96856"/>
                  </a:moveTo>
                  <a:cubicBezTo>
                    <a:pt x="96043" y="96856"/>
                    <a:pt x="114329" y="111463"/>
                    <a:pt x="120714" y="131547"/>
                  </a:cubicBezTo>
                  <a:lnTo>
                    <a:pt x="26528" y="131547"/>
                  </a:lnTo>
                  <a:cubicBezTo>
                    <a:pt x="32014" y="111463"/>
                    <a:pt x="50300" y="96856"/>
                    <a:pt x="73171" y="96856"/>
                  </a:cubicBezTo>
                  <a:close/>
                  <a:moveTo>
                    <a:pt x="71778" y="0"/>
                  </a:moveTo>
                  <a:cubicBezTo>
                    <a:pt x="51693" y="0"/>
                    <a:pt x="32217" y="12636"/>
                    <a:pt x="26528" y="34778"/>
                  </a:cubicBezTo>
                  <a:cubicBezTo>
                    <a:pt x="21971" y="52109"/>
                    <a:pt x="26528" y="67643"/>
                    <a:pt x="37500" y="80424"/>
                  </a:cubicBezTo>
                  <a:cubicBezTo>
                    <a:pt x="16486" y="93204"/>
                    <a:pt x="29" y="116042"/>
                    <a:pt x="29" y="143429"/>
                  </a:cubicBezTo>
                  <a:cubicBezTo>
                    <a:pt x="29" y="149805"/>
                    <a:pt x="5514" y="156210"/>
                    <a:pt x="11900" y="156210"/>
                  </a:cubicBezTo>
                  <a:lnTo>
                    <a:pt x="131686" y="156210"/>
                  </a:lnTo>
                  <a:cubicBezTo>
                    <a:pt x="138100" y="156210"/>
                    <a:pt x="144486" y="149805"/>
                    <a:pt x="144486" y="143429"/>
                  </a:cubicBezTo>
                  <a:cubicBezTo>
                    <a:pt x="145415" y="116940"/>
                    <a:pt x="130786" y="93204"/>
                    <a:pt x="107914" y="81351"/>
                  </a:cubicBezTo>
                  <a:cubicBezTo>
                    <a:pt x="113400" y="75873"/>
                    <a:pt x="117057" y="69469"/>
                    <a:pt x="118886" y="61238"/>
                  </a:cubicBezTo>
                  <a:cubicBezTo>
                    <a:pt x="123472" y="43907"/>
                    <a:pt x="118886" y="26547"/>
                    <a:pt x="106086" y="14694"/>
                  </a:cubicBezTo>
                  <a:cubicBezTo>
                    <a:pt x="96420" y="4666"/>
                    <a:pt x="83998" y="0"/>
                    <a:pt x="717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1335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RkAAMMTAACCGQAA3BMAAAAAAAAmAAAACAAAAP//////////"/>
                </a:ext>
              </a:extLst>
            </p:cNvSpPr>
            <p:nvPr/>
          </p:nvSpPr>
          <p:spPr>
            <a:xfrm>
              <a:off x="4130675" y="3212465"/>
              <a:ext cx="15875" cy="15875"/>
            </a:xfrm>
            <a:custGeom>
              <a:avLst/>
              <a:gdLst/>
              <a:ahLst/>
              <a:cxnLst/>
              <a:rect l="0" t="0" r="15875" b="15875"/>
              <a:pathLst>
                <a:path w="15875" h="15875">
                  <a:moveTo>
                    <a:pt x="7463" y="29"/>
                  </a:moveTo>
                  <a:cubicBezTo>
                    <a:pt x="2813" y="29"/>
                    <a:pt x="0" y="3754"/>
                    <a:pt x="0" y="8395"/>
                  </a:cubicBezTo>
                  <a:cubicBezTo>
                    <a:pt x="0" y="13066"/>
                    <a:pt x="2813" y="15845"/>
                    <a:pt x="7463" y="15845"/>
                  </a:cubicBezTo>
                  <a:cubicBezTo>
                    <a:pt x="12143" y="15845"/>
                    <a:pt x="15875" y="13066"/>
                    <a:pt x="15875" y="8395"/>
                  </a:cubicBezTo>
                  <a:cubicBezTo>
                    <a:pt x="15875" y="3754"/>
                    <a:pt x="12143" y="29"/>
                    <a:pt x="746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4" name="Google Shape;13356;p75"/>
          <p:cNvGrpSpPr>
            <a:extLst>
              <a:ext uri="smNativeData">
                <pr:smNativeData xmlns:pr="smNativeData" xmlns="smNativeData" val="SMDATA_6_r2NKZxMAAAAlAAAAAQAAAA8BAAAAkAAAAEgAAACQAAAASAAAAAAAAAAAAAAAAAAAABcAAAAUAAAAAAAAAAAAAAD/fwAA/38AAAAAAAAJAAAABAAAAO0EAAAfAAAAVAAAAAAAAAAAAAAAAAAAAAAAAAAAAAAAAAAAAAAAAAAAAAAAAAAAAAAAAAAAAAAAAAAAAAAAAAAAAAAAAAAAAAAAAAAAAAAAAAAAAAAAAAAAAAAAAAAAACEAAAAYAAAAFAAAALcKAAAVCAAA/AwAAFcKAAAQAAAAJgAAAAgAAAD/////AAAAAA=="/>
              </a:ext>
            </a:extLst>
          </p:cNvGrpSpPr>
          <p:nvPr/>
        </p:nvGrpSpPr>
        <p:grpSpPr>
          <a:xfrm>
            <a:off x="1741805" y="1313815"/>
            <a:ext cx="368935" cy="367030"/>
            <a:chOff x="1741805" y="1313815"/>
            <a:chExt cx="368935" cy="367030"/>
          </a:xfrm>
        </p:grpSpPr>
        <p:sp>
          <p:nvSpPr>
            <p:cNvPr id="77" name="Google Shape;1335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oAABUIAAD8DAAAVwoAAAAAAAAmAAAACAAAAP//////////"/>
                </a:ext>
              </a:extLst>
            </p:cNvSpPr>
            <p:nvPr/>
          </p:nvSpPr>
          <p:spPr>
            <a:xfrm>
              <a:off x="1741805" y="1313815"/>
              <a:ext cx="368935" cy="367030"/>
            </a:xfrm>
            <a:custGeom>
              <a:avLst/>
              <a:gdLst/>
              <a:ahLst/>
              <a:cxnLst/>
              <a:rect l="0" t="0" r="368935" b="367030"/>
              <a:pathLst>
                <a:path w="368935" h="367030">
                  <a:moveTo>
                    <a:pt x="136644" y="38088"/>
                  </a:moveTo>
                  <a:lnTo>
                    <a:pt x="136644" y="78172"/>
                  </a:lnTo>
                  <a:cubicBezTo>
                    <a:pt x="134823" y="79098"/>
                    <a:pt x="133001" y="81816"/>
                    <a:pt x="132105" y="82742"/>
                  </a:cubicBezTo>
                  <a:lnTo>
                    <a:pt x="117532" y="102783"/>
                  </a:lnTo>
                  <a:cubicBezTo>
                    <a:pt x="114786" y="91851"/>
                    <a:pt x="112964" y="78172"/>
                    <a:pt x="112964" y="69062"/>
                  </a:cubicBezTo>
                  <a:cubicBezTo>
                    <a:pt x="112068" y="56308"/>
                    <a:pt x="114786" y="47198"/>
                    <a:pt x="122072" y="42658"/>
                  </a:cubicBezTo>
                  <a:cubicBezTo>
                    <a:pt x="125715" y="39014"/>
                    <a:pt x="131180" y="38088"/>
                    <a:pt x="136644" y="38088"/>
                  </a:cubicBezTo>
                  <a:close/>
                  <a:moveTo>
                    <a:pt x="203723" y="23512"/>
                  </a:moveTo>
                  <a:cubicBezTo>
                    <a:pt x="217052" y="23512"/>
                    <a:pt x="229485" y="26491"/>
                    <a:pt x="239576" y="32622"/>
                  </a:cubicBezTo>
                  <a:cubicBezTo>
                    <a:pt x="253252" y="40836"/>
                    <a:pt x="259613" y="52664"/>
                    <a:pt x="258717" y="69988"/>
                  </a:cubicBezTo>
                  <a:cubicBezTo>
                    <a:pt x="258717" y="78172"/>
                    <a:pt x="255970" y="90030"/>
                    <a:pt x="254148" y="102783"/>
                  </a:cubicBezTo>
                  <a:lnTo>
                    <a:pt x="239576" y="82742"/>
                  </a:lnTo>
                  <a:cubicBezTo>
                    <a:pt x="233215" y="75454"/>
                    <a:pt x="225929" y="70884"/>
                    <a:pt x="216821" y="70884"/>
                  </a:cubicBezTo>
                  <a:lnTo>
                    <a:pt x="159428" y="70884"/>
                  </a:lnTo>
                  <a:lnTo>
                    <a:pt x="159428" y="33548"/>
                  </a:lnTo>
                  <a:cubicBezTo>
                    <a:pt x="174058" y="26925"/>
                    <a:pt x="189411" y="23512"/>
                    <a:pt x="203723" y="23512"/>
                  </a:cubicBezTo>
                  <a:close/>
                  <a:moveTo>
                    <a:pt x="217717" y="96421"/>
                  </a:moveTo>
                  <a:cubicBezTo>
                    <a:pt x="218643" y="96421"/>
                    <a:pt x="219539" y="97317"/>
                    <a:pt x="221361" y="97317"/>
                  </a:cubicBezTo>
                  <a:lnTo>
                    <a:pt x="248684" y="134683"/>
                  </a:lnTo>
                  <a:cubicBezTo>
                    <a:pt x="244144" y="171123"/>
                    <a:pt x="222286" y="207562"/>
                    <a:pt x="185826" y="207562"/>
                  </a:cubicBezTo>
                  <a:cubicBezTo>
                    <a:pt x="149395" y="207562"/>
                    <a:pt x="127537" y="172945"/>
                    <a:pt x="122997" y="134683"/>
                  </a:cubicBezTo>
                  <a:lnTo>
                    <a:pt x="150320" y="97317"/>
                  </a:lnTo>
                  <a:cubicBezTo>
                    <a:pt x="151217" y="96421"/>
                    <a:pt x="153038" y="96421"/>
                    <a:pt x="153963" y="96421"/>
                  </a:cubicBezTo>
                  <a:close/>
                  <a:moveTo>
                    <a:pt x="150320" y="222138"/>
                  </a:moveTo>
                  <a:cubicBezTo>
                    <a:pt x="162146" y="228530"/>
                    <a:pt x="173075" y="232174"/>
                    <a:pt x="185826" y="232174"/>
                  </a:cubicBezTo>
                  <a:cubicBezTo>
                    <a:pt x="198606" y="232174"/>
                    <a:pt x="211356" y="228530"/>
                    <a:pt x="222286" y="223064"/>
                  </a:cubicBezTo>
                  <a:lnTo>
                    <a:pt x="222286" y="225782"/>
                  </a:lnTo>
                  <a:cubicBezTo>
                    <a:pt x="222286" y="232174"/>
                    <a:pt x="223182" y="236714"/>
                    <a:pt x="225929" y="241284"/>
                  </a:cubicBezTo>
                  <a:lnTo>
                    <a:pt x="185826" y="278620"/>
                  </a:lnTo>
                  <a:lnTo>
                    <a:pt x="146677" y="239471"/>
                  </a:lnTo>
                  <a:cubicBezTo>
                    <a:pt x="149395" y="234892"/>
                    <a:pt x="150320" y="230352"/>
                    <a:pt x="150320" y="224886"/>
                  </a:cubicBezTo>
                  <a:lnTo>
                    <a:pt x="150320" y="222138"/>
                  </a:lnTo>
                  <a:close/>
                  <a:moveTo>
                    <a:pt x="131180" y="256756"/>
                  </a:moveTo>
                  <a:lnTo>
                    <a:pt x="168536" y="294112"/>
                  </a:lnTo>
                  <a:lnTo>
                    <a:pt x="151217" y="311431"/>
                  </a:lnTo>
                  <a:lnTo>
                    <a:pt x="117532" y="261326"/>
                  </a:lnTo>
                  <a:cubicBezTo>
                    <a:pt x="122072" y="261326"/>
                    <a:pt x="126640" y="260400"/>
                    <a:pt x="131180" y="256756"/>
                  </a:cubicBezTo>
                  <a:close/>
                  <a:moveTo>
                    <a:pt x="240501" y="256756"/>
                  </a:moveTo>
                  <a:cubicBezTo>
                    <a:pt x="245041" y="259504"/>
                    <a:pt x="249609" y="261326"/>
                    <a:pt x="254148" y="261326"/>
                  </a:cubicBezTo>
                  <a:lnTo>
                    <a:pt x="219539" y="311445"/>
                  </a:lnTo>
                  <a:lnTo>
                    <a:pt x="203145" y="294121"/>
                  </a:lnTo>
                  <a:lnTo>
                    <a:pt x="240501" y="256765"/>
                  </a:lnTo>
                  <a:close/>
                  <a:moveTo>
                    <a:pt x="302434" y="262222"/>
                  </a:moveTo>
                  <a:cubicBezTo>
                    <a:pt x="326114" y="262222"/>
                    <a:pt x="345254" y="282264"/>
                    <a:pt x="345254" y="305979"/>
                  </a:cubicBezTo>
                  <a:lnTo>
                    <a:pt x="345254" y="342419"/>
                  </a:lnTo>
                  <a:lnTo>
                    <a:pt x="225929" y="342419"/>
                  </a:lnTo>
                  <a:cubicBezTo>
                    <a:pt x="228647" y="341493"/>
                    <a:pt x="231393" y="339671"/>
                    <a:pt x="232290" y="337849"/>
                  </a:cubicBezTo>
                  <a:lnTo>
                    <a:pt x="283293" y="262222"/>
                  </a:lnTo>
                  <a:close/>
                  <a:moveTo>
                    <a:pt x="89284" y="262222"/>
                  </a:moveTo>
                  <a:lnTo>
                    <a:pt x="140287" y="336953"/>
                  </a:lnTo>
                  <a:cubicBezTo>
                    <a:pt x="142109" y="339671"/>
                    <a:pt x="145752" y="341493"/>
                    <a:pt x="149395" y="342419"/>
                  </a:cubicBezTo>
                  <a:lnTo>
                    <a:pt x="150320" y="342419"/>
                  </a:lnTo>
                  <a:cubicBezTo>
                    <a:pt x="153963" y="342419"/>
                    <a:pt x="156681" y="341493"/>
                    <a:pt x="158503" y="338775"/>
                  </a:cubicBezTo>
                  <a:lnTo>
                    <a:pt x="185826" y="311452"/>
                  </a:lnTo>
                  <a:lnTo>
                    <a:pt x="214074" y="339700"/>
                  </a:lnTo>
                  <a:cubicBezTo>
                    <a:pt x="215000" y="340597"/>
                    <a:pt x="217717" y="342419"/>
                    <a:pt x="219539" y="343315"/>
                  </a:cubicBezTo>
                  <a:lnTo>
                    <a:pt x="26426" y="343315"/>
                  </a:lnTo>
                  <a:lnTo>
                    <a:pt x="26426" y="342419"/>
                  </a:lnTo>
                  <a:lnTo>
                    <a:pt x="26426" y="305979"/>
                  </a:lnTo>
                  <a:cubicBezTo>
                    <a:pt x="26426" y="282264"/>
                    <a:pt x="45567" y="262222"/>
                    <a:pt x="69247" y="262222"/>
                  </a:cubicBezTo>
                  <a:close/>
                  <a:moveTo>
                    <a:pt x="203637" y="29"/>
                  </a:moveTo>
                  <a:cubicBezTo>
                    <a:pt x="184467" y="29"/>
                    <a:pt x="164025" y="4801"/>
                    <a:pt x="144856" y="14402"/>
                  </a:cubicBezTo>
                  <a:cubicBezTo>
                    <a:pt x="141617" y="13795"/>
                    <a:pt x="138437" y="13506"/>
                    <a:pt x="135314" y="13506"/>
                  </a:cubicBezTo>
                  <a:cubicBezTo>
                    <a:pt x="124327" y="13506"/>
                    <a:pt x="113976" y="17121"/>
                    <a:pt x="104782" y="23512"/>
                  </a:cubicBezTo>
                  <a:cubicBezTo>
                    <a:pt x="95645" y="29904"/>
                    <a:pt x="85641" y="43554"/>
                    <a:pt x="85641" y="69062"/>
                  </a:cubicBezTo>
                  <a:cubicBezTo>
                    <a:pt x="85641" y="90926"/>
                    <a:pt x="94749" y="127395"/>
                    <a:pt x="96570" y="133757"/>
                  </a:cubicBezTo>
                  <a:cubicBezTo>
                    <a:pt x="100213" y="161087"/>
                    <a:pt x="109321" y="184773"/>
                    <a:pt x="123893" y="202096"/>
                  </a:cubicBezTo>
                  <a:lnTo>
                    <a:pt x="123893" y="223960"/>
                  </a:lnTo>
                  <a:cubicBezTo>
                    <a:pt x="123893" y="232174"/>
                    <a:pt x="117532" y="238536"/>
                    <a:pt x="109321" y="238536"/>
                  </a:cubicBezTo>
                  <a:lnTo>
                    <a:pt x="67426" y="238536"/>
                  </a:lnTo>
                  <a:cubicBezTo>
                    <a:pt x="30995" y="238536"/>
                    <a:pt x="0" y="268614"/>
                    <a:pt x="0" y="305979"/>
                  </a:cubicBezTo>
                  <a:lnTo>
                    <a:pt x="0" y="355173"/>
                  </a:lnTo>
                  <a:cubicBezTo>
                    <a:pt x="0" y="361535"/>
                    <a:pt x="5464" y="367001"/>
                    <a:pt x="11854" y="367001"/>
                  </a:cubicBezTo>
                  <a:lnTo>
                    <a:pt x="354362" y="367001"/>
                  </a:lnTo>
                  <a:cubicBezTo>
                    <a:pt x="361648" y="367001"/>
                    <a:pt x="367113" y="361535"/>
                    <a:pt x="367113" y="355173"/>
                  </a:cubicBezTo>
                  <a:lnTo>
                    <a:pt x="367113" y="305979"/>
                  </a:lnTo>
                  <a:cubicBezTo>
                    <a:pt x="368935" y="269510"/>
                    <a:pt x="337968" y="238536"/>
                    <a:pt x="301537" y="238536"/>
                  </a:cubicBezTo>
                  <a:lnTo>
                    <a:pt x="259613" y="238536"/>
                  </a:lnTo>
                  <a:cubicBezTo>
                    <a:pt x="251430" y="238536"/>
                    <a:pt x="245041" y="232174"/>
                    <a:pt x="245041" y="223960"/>
                  </a:cubicBezTo>
                  <a:lnTo>
                    <a:pt x="245041" y="201200"/>
                  </a:lnTo>
                  <a:cubicBezTo>
                    <a:pt x="259613" y="183877"/>
                    <a:pt x="268721" y="160191"/>
                    <a:pt x="271467" y="133757"/>
                  </a:cubicBezTo>
                  <a:cubicBezTo>
                    <a:pt x="276007" y="119181"/>
                    <a:pt x="281471" y="88208"/>
                    <a:pt x="282397" y="69988"/>
                  </a:cubicBezTo>
                  <a:cubicBezTo>
                    <a:pt x="282397" y="44480"/>
                    <a:pt x="272364" y="24438"/>
                    <a:pt x="250505" y="11684"/>
                  </a:cubicBezTo>
                  <a:cubicBezTo>
                    <a:pt x="237147" y="3904"/>
                    <a:pt x="220898" y="29"/>
                    <a:pt x="20363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335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AwAAPEJAACxDAAAGQoAAAAAAAAmAAAACAAAAP//////////"/>
                </a:ext>
              </a:extLst>
            </p:cNvSpPr>
            <p:nvPr/>
          </p:nvSpPr>
          <p:spPr>
            <a:xfrm>
              <a:off x="2006600" y="1616075"/>
              <a:ext cx="56515" cy="25400"/>
            </a:xfrm>
            <a:custGeom>
              <a:avLst/>
              <a:gdLst/>
              <a:ahLst/>
              <a:cxnLst/>
              <a:rect l="0" t="0" r="56515" b="25400"/>
              <a:pathLst>
                <a:path w="56515" h="25400">
                  <a:moveTo>
                    <a:pt x="11858" y="29"/>
                  </a:moveTo>
                  <a:cubicBezTo>
                    <a:pt x="4569" y="29"/>
                    <a:pt x="0" y="5465"/>
                    <a:pt x="0" y="12714"/>
                  </a:cubicBezTo>
                  <a:cubicBezTo>
                    <a:pt x="0" y="19043"/>
                    <a:pt x="6391" y="25400"/>
                    <a:pt x="11858" y="25400"/>
                  </a:cubicBezTo>
                  <a:lnTo>
                    <a:pt x="43760" y="25400"/>
                  </a:lnTo>
                  <a:cubicBezTo>
                    <a:pt x="51048" y="25400"/>
                    <a:pt x="54692" y="19043"/>
                    <a:pt x="54692" y="12714"/>
                  </a:cubicBezTo>
                  <a:cubicBezTo>
                    <a:pt x="56515" y="5465"/>
                    <a:pt x="50123" y="29"/>
                    <a:pt x="4376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335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wAADAKAAAZDAAAMAoAAAAAAAAmAAAACAAAAP//////////"/>
                </a:ext>
              </a:extLst>
            </p:cNvSpPr>
            <p:nvPr/>
          </p:nvSpPr>
          <p:spPr>
            <a:xfrm>
              <a:off x="1960245" y="1656080"/>
              <a:ext cx="6350" cy="0"/>
            </a:xfrm>
            <a:custGeom>
              <a:avLst/>
              <a:gdLst/>
              <a:ahLst/>
              <a:cxnLst/>
              <a:rect l="0" t="0" r="6350" b="0"/>
              <a:pathLst>
                <a:path w="6350" h="0">
                  <a:moveTo>
                    <a:pt x="29" y="0"/>
                  </a:moveTo>
                  <a:lnTo>
                    <a:pt x="6350" y="0"/>
                  </a:lnTo>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8" name="Google Shape;13360;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0LAAAKCwAAlgwAAEoNAAAQAAAAJgAAAAgAAAD/////AAAAAA=="/>
              </a:ext>
            </a:extLst>
          </p:cNvGrpSpPr>
          <p:nvPr/>
        </p:nvGrpSpPr>
        <p:grpSpPr>
          <a:xfrm>
            <a:off x="1806575" y="1794510"/>
            <a:ext cx="239395" cy="365760"/>
            <a:chOff x="1806575" y="1794510"/>
            <a:chExt cx="239395" cy="365760"/>
          </a:xfrm>
        </p:grpSpPr>
        <p:sp>
          <p:nvSpPr>
            <p:cNvPr id="80" name="Google Shape;1336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sAAD4LAAASDAAASgwAAAAAAAAmAAAACAAAAP//////////"/>
                </a:ext>
              </a:extLst>
            </p:cNvSpPr>
            <p:nvPr/>
          </p:nvSpPr>
          <p:spPr>
            <a:xfrm>
              <a:off x="1891030" y="1827530"/>
              <a:ext cx="71120" cy="170180"/>
            </a:xfrm>
            <a:custGeom>
              <a:avLst/>
              <a:gdLst/>
              <a:ahLst/>
              <a:cxnLst/>
              <a:rect l="0" t="0" r="71120" b="170180"/>
              <a:pathLst>
                <a:path w="71120" h="170180">
                  <a:moveTo>
                    <a:pt x="35560" y="29"/>
                  </a:moveTo>
                  <a:cubicBezTo>
                    <a:pt x="29166" y="29"/>
                    <a:pt x="24623" y="6382"/>
                    <a:pt x="24623" y="12764"/>
                  </a:cubicBezTo>
                  <a:lnTo>
                    <a:pt x="24623" y="20966"/>
                  </a:lnTo>
                  <a:cubicBezTo>
                    <a:pt x="10937" y="25500"/>
                    <a:pt x="0" y="39159"/>
                    <a:pt x="0" y="54609"/>
                  </a:cubicBezTo>
                  <a:cubicBezTo>
                    <a:pt x="0" y="74622"/>
                    <a:pt x="16406" y="85538"/>
                    <a:pt x="29166" y="94634"/>
                  </a:cubicBezTo>
                  <a:cubicBezTo>
                    <a:pt x="38280" y="101912"/>
                    <a:pt x="48320" y="108294"/>
                    <a:pt x="48320" y="115571"/>
                  </a:cubicBezTo>
                  <a:cubicBezTo>
                    <a:pt x="48320" y="121953"/>
                    <a:pt x="42851" y="127411"/>
                    <a:pt x="35560" y="127411"/>
                  </a:cubicBezTo>
                  <a:cubicBezTo>
                    <a:pt x="29166" y="127411"/>
                    <a:pt x="24623" y="121953"/>
                    <a:pt x="24623" y="115571"/>
                  </a:cubicBezTo>
                  <a:cubicBezTo>
                    <a:pt x="24623" y="108294"/>
                    <a:pt x="18228" y="103731"/>
                    <a:pt x="12760" y="103731"/>
                  </a:cubicBezTo>
                  <a:cubicBezTo>
                    <a:pt x="6394" y="103731"/>
                    <a:pt x="0" y="109189"/>
                    <a:pt x="0" y="115571"/>
                  </a:cubicBezTo>
                  <a:cubicBezTo>
                    <a:pt x="0" y="131050"/>
                    <a:pt x="10937" y="143785"/>
                    <a:pt x="24623" y="149243"/>
                  </a:cubicBezTo>
                  <a:lnTo>
                    <a:pt x="24623" y="157416"/>
                  </a:lnTo>
                  <a:cubicBezTo>
                    <a:pt x="24623" y="163798"/>
                    <a:pt x="30091" y="170151"/>
                    <a:pt x="35560" y="170151"/>
                  </a:cubicBezTo>
                  <a:cubicBezTo>
                    <a:pt x="42851" y="168332"/>
                    <a:pt x="47423" y="162874"/>
                    <a:pt x="47423" y="157416"/>
                  </a:cubicBezTo>
                  <a:lnTo>
                    <a:pt x="47423" y="149243"/>
                  </a:lnTo>
                  <a:cubicBezTo>
                    <a:pt x="61080" y="144680"/>
                    <a:pt x="71120" y="131050"/>
                    <a:pt x="71120" y="115571"/>
                  </a:cubicBezTo>
                  <a:cubicBezTo>
                    <a:pt x="71120" y="95558"/>
                    <a:pt x="54714" y="84642"/>
                    <a:pt x="42851" y="75546"/>
                  </a:cubicBezTo>
                  <a:cubicBezTo>
                    <a:pt x="33737" y="68268"/>
                    <a:pt x="22800" y="61886"/>
                    <a:pt x="22800" y="54609"/>
                  </a:cubicBezTo>
                  <a:cubicBezTo>
                    <a:pt x="22800" y="48256"/>
                    <a:pt x="29166" y="43693"/>
                    <a:pt x="34634" y="43693"/>
                  </a:cubicBezTo>
                  <a:cubicBezTo>
                    <a:pt x="41029" y="43693"/>
                    <a:pt x="47423" y="49151"/>
                    <a:pt x="47423" y="54609"/>
                  </a:cubicBezTo>
                  <a:cubicBezTo>
                    <a:pt x="47423" y="61886"/>
                    <a:pt x="52892" y="67344"/>
                    <a:pt x="58360" y="67344"/>
                  </a:cubicBezTo>
                  <a:cubicBezTo>
                    <a:pt x="65651" y="67344"/>
                    <a:pt x="71120" y="61886"/>
                    <a:pt x="71120" y="54609"/>
                  </a:cubicBezTo>
                  <a:cubicBezTo>
                    <a:pt x="71120" y="39159"/>
                    <a:pt x="61080" y="26424"/>
                    <a:pt x="47423" y="20966"/>
                  </a:cubicBezTo>
                  <a:lnTo>
                    <a:pt x="47423" y="12764"/>
                  </a:lnTo>
                  <a:cubicBezTo>
                    <a:pt x="47423" y="6382"/>
                    <a:pt x="41029" y="29"/>
                    <a:pt x="3556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336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QsAAAoLAACWDAAASg0AAAAAAAAmAAAACAAAAP//////////"/>
                </a:ext>
              </a:extLst>
            </p:cNvSpPr>
            <p:nvPr/>
          </p:nvSpPr>
          <p:spPr>
            <a:xfrm>
              <a:off x="1806575" y="1794510"/>
              <a:ext cx="239395" cy="365760"/>
            </a:xfrm>
            <a:custGeom>
              <a:avLst/>
              <a:gdLst/>
              <a:ahLst/>
              <a:cxnLst/>
              <a:rect l="0" t="0" r="239395" b="365760"/>
              <a:pathLst>
                <a:path w="239395" h="365760">
                  <a:moveTo>
                    <a:pt x="120159" y="22802"/>
                  </a:moveTo>
                  <a:cubicBezTo>
                    <a:pt x="172944" y="22802"/>
                    <a:pt x="215732" y="66583"/>
                    <a:pt x="215732" y="118525"/>
                  </a:cubicBezTo>
                  <a:cubicBezTo>
                    <a:pt x="215732" y="171421"/>
                    <a:pt x="172944" y="214247"/>
                    <a:pt x="120159" y="214247"/>
                  </a:cubicBezTo>
                  <a:cubicBezTo>
                    <a:pt x="66450" y="214247"/>
                    <a:pt x="24586" y="171421"/>
                    <a:pt x="24586" y="118525"/>
                  </a:cubicBezTo>
                  <a:cubicBezTo>
                    <a:pt x="24586" y="66583"/>
                    <a:pt x="68270" y="22802"/>
                    <a:pt x="120159" y="22802"/>
                  </a:cubicBezTo>
                  <a:close/>
                  <a:moveTo>
                    <a:pt x="24586" y="258029"/>
                  </a:moveTo>
                  <a:cubicBezTo>
                    <a:pt x="43712" y="259852"/>
                    <a:pt x="63734" y="268967"/>
                    <a:pt x="80116" y="285374"/>
                  </a:cubicBezTo>
                  <a:cubicBezTo>
                    <a:pt x="96497" y="301781"/>
                    <a:pt x="105598" y="321834"/>
                    <a:pt x="107418" y="340990"/>
                  </a:cubicBezTo>
                  <a:cubicBezTo>
                    <a:pt x="88292" y="338241"/>
                    <a:pt x="69195" y="329126"/>
                    <a:pt x="51889" y="313616"/>
                  </a:cubicBezTo>
                  <a:cubicBezTo>
                    <a:pt x="36432" y="297209"/>
                    <a:pt x="27302" y="277156"/>
                    <a:pt x="24586" y="258029"/>
                  </a:cubicBezTo>
                  <a:close/>
                  <a:moveTo>
                    <a:pt x="215732" y="258029"/>
                  </a:moveTo>
                  <a:cubicBezTo>
                    <a:pt x="213912" y="277156"/>
                    <a:pt x="204811" y="296312"/>
                    <a:pt x="188430" y="313616"/>
                  </a:cubicBezTo>
                  <a:cubicBezTo>
                    <a:pt x="171124" y="329126"/>
                    <a:pt x="152027" y="338241"/>
                    <a:pt x="132900" y="340990"/>
                  </a:cubicBezTo>
                  <a:cubicBezTo>
                    <a:pt x="134721" y="321834"/>
                    <a:pt x="142926" y="301781"/>
                    <a:pt x="160203" y="285374"/>
                  </a:cubicBezTo>
                  <a:cubicBezTo>
                    <a:pt x="175689" y="268967"/>
                    <a:pt x="196606" y="259852"/>
                    <a:pt x="215732" y="258029"/>
                  </a:cubicBezTo>
                  <a:close/>
                  <a:moveTo>
                    <a:pt x="120159" y="29"/>
                  </a:moveTo>
                  <a:cubicBezTo>
                    <a:pt x="54633" y="29"/>
                    <a:pt x="924" y="53822"/>
                    <a:pt x="924" y="119451"/>
                  </a:cubicBezTo>
                  <a:cubicBezTo>
                    <a:pt x="924" y="181433"/>
                    <a:pt x="48248" y="232478"/>
                    <a:pt x="109238" y="237947"/>
                  </a:cubicBezTo>
                  <a:lnTo>
                    <a:pt x="109238" y="281728"/>
                  </a:lnTo>
                  <a:cubicBezTo>
                    <a:pt x="104673" y="277156"/>
                    <a:pt x="101033" y="272613"/>
                    <a:pt x="97393" y="268967"/>
                  </a:cubicBezTo>
                  <a:cubicBezTo>
                    <a:pt x="74655" y="246165"/>
                    <a:pt x="45533" y="233403"/>
                    <a:pt x="11845" y="233403"/>
                  </a:cubicBezTo>
                  <a:cubicBezTo>
                    <a:pt x="5460" y="233403"/>
                    <a:pt x="924" y="239799"/>
                    <a:pt x="924" y="245268"/>
                  </a:cubicBezTo>
                  <a:cubicBezTo>
                    <a:pt x="0" y="277156"/>
                    <a:pt x="11845" y="308147"/>
                    <a:pt x="36432" y="330949"/>
                  </a:cubicBezTo>
                  <a:cubicBezTo>
                    <a:pt x="59169" y="353751"/>
                    <a:pt x="88292" y="365586"/>
                    <a:pt x="118339" y="365586"/>
                  </a:cubicBezTo>
                  <a:lnTo>
                    <a:pt x="120159" y="365586"/>
                  </a:lnTo>
                  <a:cubicBezTo>
                    <a:pt x="122066" y="365702"/>
                    <a:pt x="123944" y="365760"/>
                    <a:pt x="125822" y="365760"/>
                  </a:cubicBezTo>
                  <a:cubicBezTo>
                    <a:pt x="155580" y="365760"/>
                    <a:pt x="183403" y="352391"/>
                    <a:pt x="204811" y="330949"/>
                  </a:cubicBezTo>
                  <a:cubicBezTo>
                    <a:pt x="227578" y="308147"/>
                    <a:pt x="239395" y="278082"/>
                    <a:pt x="239395" y="245268"/>
                  </a:cubicBezTo>
                  <a:cubicBezTo>
                    <a:pt x="239395" y="237947"/>
                    <a:pt x="233934" y="233403"/>
                    <a:pt x="228474" y="233403"/>
                  </a:cubicBezTo>
                  <a:cubicBezTo>
                    <a:pt x="227433" y="233375"/>
                    <a:pt x="226422" y="233346"/>
                    <a:pt x="225382" y="233346"/>
                  </a:cubicBezTo>
                  <a:cubicBezTo>
                    <a:pt x="193833" y="233346"/>
                    <a:pt x="164941" y="246888"/>
                    <a:pt x="142926" y="268967"/>
                  </a:cubicBezTo>
                  <a:cubicBezTo>
                    <a:pt x="139285" y="273510"/>
                    <a:pt x="134721" y="277156"/>
                    <a:pt x="132005" y="281728"/>
                  </a:cubicBezTo>
                  <a:lnTo>
                    <a:pt x="132005" y="237947"/>
                  </a:lnTo>
                  <a:cubicBezTo>
                    <a:pt x="192070" y="232478"/>
                    <a:pt x="239395" y="181433"/>
                    <a:pt x="239395" y="119451"/>
                  </a:cubicBezTo>
                  <a:cubicBezTo>
                    <a:pt x="239395" y="53822"/>
                    <a:pt x="186610" y="29"/>
                    <a:pt x="12015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81" name="Google Shape;1336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goAAOQNAADxDAAAKhAAABAAAAAmAAAACAAAAP//////////"/>
              </a:ext>
            </a:extLst>
          </p:cNvSpPr>
          <p:nvPr/>
        </p:nvSpPr>
        <p:spPr>
          <a:xfrm>
            <a:off x="1736090" y="2258060"/>
            <a:ext cx="367665" cy="369570"/>
          </a:xfrm>
          <a:custGeom>
            <a:avLst/>
            <a:gdLst/>
            <a:ahLst/>
            <a:cxnLst/>
            <a:rect l="0" t="0" r="367665" b="369570"/>
            <a:pathLst>
              <a:path w="367665" h="369570">
                <a:moveTo>
                  <a:pt x="211674" y="99240"/>
                </a:moveTo>
                <a:cubicBezTo>
                  <a:pt x="214396" y="99240"/>
                  <a:pt x="216220" y="101060"/>
                  <a:pt x="215323" y="104700"/>
                </a:cubicBezTo>
                <a:cubicBezTo>
                  <a:pt x="211674" y="113801"/>
                  <a:pt x="209850" y="122005"/>
                  <a:pt x="208923" y="131106"/>
                </a:cubicBezTo>
                <a:lnTo>
                  <a:pt x="156917" y="131106"/>
                </a:lnTo>
                <a:cubicBezTo>
                  <a:pt x="156019" y="122005"/>
                  <a:pt x="153268" y="112905"/>
                  <a:pt x="150546" y="104700"/>
                </a:cubicBezTo>
                <a:cubicBezTo>
                  <a:pt x="149619" y="101060"/>
                  <a:pt x="151444" y="99240"/>
                  <a:pt x="154195" y="99240"/>
                </a:cubicBezTo>
                <a:close/>
                <a:moveTo>
                  <a:pt x="206201" y="154768"/>
                </a:moveTo>
                <a:cubicBezTo>
                  <a:pt x="205275" y="185710"/>
                  <a:pt x="211674" y="214831"/>
                  <a:pt x="227166" y="242133"/>
                </a:cubicBezTo>
                <a:lnTo>
                  <a:pt x="231741" y="250338"/>
                </a:lnTo>
                <a:lnTo>
                  <a:pt x="136850" y="250338"/>
                </a:lnTo>
                <a:lnTo>
                  <a:pt x="140498" y="242133"/>
                </a:lnTo>
                <a:cubicBezTo>
                  <a:pt x="155092" y="214831"/>
                  <a:pt x="161492" y="184785"/>
                  <a:pt x="160565" y="154768"/>
                </a:cubicBezTo>
                <a:close/>
                <a:moveTo>
                  <a:pt x="242687" y="274000"/>
                </a:moveTo>
                <a:cubicBezTo>
                  <a:pt x="249984" y="274000"/>
                  <a:pt x="254530" y="280355"/>
                  <a:pt x="254530" y="286740"/>
                </a:cubicBezTo>
                <a:lnTo>
                  <a:pt x="254530" y="298586"/>
                </a:lnTo>
                <a:lnTo>
                  <a:pt x="110412" y="298586"/>
                </a:lnTo>
                <a:lnTo>
                  <a:pt x="110412" y="286740"/>
                </a:lnTo>
                <a:lnTo>
                  <a:pt x="111310" y="286740"/>
                </a:lnTo>
                <a:cubicBezTo>
                  <a:pt x="111310" y="280355"/>
                  <a:pt x="117709" y="274000"/>
                  <a:pt x="123182" y="274000"/>
                </a:cubicBezTo>
                <a:close/>
                <a:moveTo>
                  <a:pt x="266402" y="322247"/>
                </a:moveTo>
                <a:cubicBezTo>
                  <a:pt x="273700" y="322247"/>
                  <a:pt x="278246" y="327707"/>
                  <a:pt x="278246" y="334988"/>
                </a:cubicBezTo>
                <a:lnTo>
                  <a:pt x="278246" y="346804"/>
                </a:lnTo>
                <a:lnTo>
                  <a:pt x="86667" y="346804"/>
                </a:lnTo>
                <a:lnTo>
                  <a:pt x="86667" y="334988"/>
                </a:lnTo>
                <a:lnTo>
                  <a:pt x="87594" y="334988"/>
                </a:lnTo>
                <a:cubicBezTo>
                  <a:pt x="87594" y="327707"/>
                  <a:pt x="93067" y="322247"/>
                  <a:pt x="99466" y="322247"/>
                </a:cubicBezTo>
                <a:close/>
                <a:moveTo>
                  <a:pt x="183383" y="29"/>
                </a:moveTo>
                <a:cubicBezTo>
                  <a:pt x="177910" y="29"/>
                  <a:pt x="172437" y="5489"/>
                  <a:pt x="172437" y="12770"/>
                </a:cubicBezTo>
                <a:lnTo>
                  <a:pt x="172437" y="25510"/>
                </a:lnTo>
                <a:lnTo>
                  <a:pt x="159668" y="25510"/>
                </a:lnTo>
                <a:cubicBezTo>
                  <a:pt x="152370" y="25510"/>
                  <a:pt x="147795" y="30971"/>
                  <a:pt x="147795" y="36431"/>
                </a:cubicBezTo>
                <a:cubicBezTo>
                  <a:pt x="147795" y="43712"/>
                  <a:pt x="154195" y="49172"/>
                  <a:pt x="159668" y="49172"/>
                </a:cubicBezTo>
                <a:lnTo>
                  <a:pt x="172437" y="49172"/>
                </a:lnTo>
                <a:lnTo>
                  <a:pt x="172437" y="72833"/>
                </a:lnTo>
                <a:lnTo>
                  <a:pt x="155092" y="72833"/>
                </a:lnTo>
                <a:cubicBezTo>
                  <a:pt x="135952" y="72833"/>
                  <a:pt x="122255" y="91959"/>
                  <a:pt x="128655" y="110160"/>
                </a:cubicBezTo>
                <a:cubicBezTo>
                  <a:pt x="131377" y="116545"/>
                  <a:pt x="132303" y="122901"/>
                  <a:pt x="134128" y="128361"/>
                </a:cubicBezTo>
                <a:lnTo>
                  <a:pt x="124080" y="128361"/>
                </a:lnTo>
                <a:cubicBezTo>
                  <a:pt x="117709" y="128361"/>
                  <a:pt x="113134" y="134746"/>
                  <a:pt x="113134" y="141102"/>
                </a:cubicBezTo>
                <a:cubicBezTo>
                  <a:pt x="113134" y="148383"/>
                  <a:pt x="118607" y="153843"/>
                  <a:pt x="124080" y="153843"/>
                </a:cubicBezTo>
                <a:lnTo>
                  <a:pt x="136850" y="153843"/>
                </a:lnTo>
                <a:cubicBezTo>
                  <a:pt x="139600" y="199375"/>
                  <a:pt x="121358" y="226677"/>
                  <a:pt x="107661" y="253978"/>
                </a:cubicBezTo>
                <a:cubicBezTo>
                  <a:pt x="95789" y="259439"/>
                  <a:pt x="87594" y="272179"/>
                  <a:pt x="87594" y="285816"/>
                </a:cubicBezTo>
                <a:lnTo>
                  <a:pt x="87594" y="299481"/>
                </a:lnTo>
                <a:cubicBezTo>
                  <a:pt x="73897" y="304046"/>
                  <a:pt x="63878" y="317682"/>
                  <a:pt x="63878" y="333168"/>
                </a:cubicBezTo>
                <a:lnTo>
                  <a:pt x="63878" y="345909"/>
                </a:lnTo>
                <a:lnTo>
                  <a:pt x="12798" y="345909"/>
                </a:lnTo>
                <a:cubicBezTo>
                  <a:pt x="5472" y="345909"/>
                  <a:pt x="0" y="351369"/>
                  <a:pt x="0" y="357725"/>
                </a:cubicBezTo>
                <a:cubicBezTo>
                  <a:pt x="0" y="364110"/>
                  <a:pt x="4575" y="369570"/>
                  <a:pt x="10974" y="369570"/>
                </a:cubicBezTo>
                <a:lnTo>
                  <a:pt x="354895" y="369570"/>
                </a:lnTo>
                <a:cubicBezTo>
                  <a:pt x="361265" y="369570"/>
                  <a:pt x="367665" y="364110"/>
                  <a:pt x="367665" y="357725"/>
                </a:cubicBezTo>
                <a:cubicBezTo>
                  <a:pt x="367665" y="350444"/>
                  <a:pt x="361265" y="345909"/>
                  <a:pt x="354895" y="345909"/>
                </a:cubicBezTo>
                <a:lnTo>
                  <a:pt x="302888" y="345909"/>
                </a:lnTo>
                <a:lnTo>
                  <a:pt x="302888" y="333168"/>
                </a:lnTo>
                <a:cubicBezTo>
                  <a:pt x="302888" y="317682"/>
                  <a:pt x="292869" y="304941"/>
                  <a:pt x="279172" y="299481"/>
                </a:cubicBezTo>
                <a:lnTo>
                  <a:pt x="279172" y="285816"/>
                </a:lnTo>
                <a:cubicBezTo>
                  <a:pt x="279172" y="272179"/>
                  <a:pt x="270949" y="259439"/>
                  <a:pt x="260003" y="253978"/>
                </a:cubicBezTo>
                <a:cubicBezTo>
                  <a:pt x="246335" y="227572"/>
                  <a:pt x="228093" y="200270"/>
                  <a:pt x="229917" y="153843"/>
                </a:cubicBezTo>
                <a:lnTo>
                  <a:pt x="242687" y="153843"/>
                </a:lnTo>
                <a:cubicBezTo>
                  <a:pt x="249984" y="153843"/>
                  <a:pt x="254530" y="148383"/>
                  <a:pt x="254530" y="141102"/>
                </a:cubicBezTo>
                <a:cubicBezTo>
                  <a:pt x="254530" y="134746"/>
                  <a:pt x="248160" y="128361"/>
                  <a:pt x="242687" y="128361"/>
                </a:cubicBezTo>
                <a:lnTo>
                  <a:pt x="232639" y="128361"/>
                </a:lnTo>
                <a:cubicBezTo>
                  <a:pt x="233565" y="122901"/>
                  <a:pt x="236287" y="116545"/>
                  <a:pt x="238112" y="110160"/>
                </a:cubicBezTo>
                <a:cubicBezTo>
                  <a:pt x="245409" y="91959"/>
                  <a:pt x="231741" y="72833"/>
                  <a:pt x="211674" y="72833"/>
                </a:cubicBezTo>
                <a:lnTo>
                  <a:pt x="195255" y="72833"/>
                </a:lnTo>
                <a:lnTo>
                  <a:pt x="195255" y="49172"/>
                </a:lnTo>
                <a:lnTo>
                  <a:pt x="208025" y="49172"/>
                </a:lnTo>
                <a:cubicBezTo>
                  <a:pt x="214396" y="49172"/>
                  <a:pt x="218971" y="43712"/>
                  <a:pt x="218971" y="36431"/>
                </a:cubicBezTo>
                <a:cubicBezTo>
                  <a:pt x="218971" y="30075"/>
                  <a:pt x="213498" y="25510"/>
                  <a:pt x="208025" y="25510"/>
                </a:cubicBezTo>
                <a:lnTo>
                  <a:pt x="195255" y="25510"/>
                </a:lnTo>
                <a:lnTo>
                  <a:pt x="195255" y="12770"/>
                </a:lnTo>
                <a:cubicBezTo>
                  <a:pt x="195255" y="5489"/>
                  <a:pt x="188856" y="29"/>
                  <a:pt x="18338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82" name="Google Shape;13364;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cYAAAVCAAAfRoAAFYKAAAQAAAAJgAAAAgAAAD/////AAAAAA=="/>
              </a:ext>
            </a:extLst>
          </p:cNvGrpSpPr>
          <p:nvPr/>
        </p:nvGrpSpPr>
        <p:grpSpPr>
          <a:xfrm>
            <a:off x="3987165" y="1313815"/>
            <a:ext cx="318770" cy="366395"/>
            <a:chOff x="3987165" y="1313815"/>
            <a:chExt cx="318770" cy="366395"/>
          </a:xfrm>
        </p:grpSpPr>
        <p:sp>
          <p:nvSpPr>
            <p:cNvPr id="84" name="Google Shape;1336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xgAABUIAAB9GgAAVgoAAAAAAAAmAAAACAAAAP//////////"/>
                </a:ext>
              </a:extLst>
            </p:cNvSpPr>
            <p:nvPr/>
          </p:nvSpPr>
          <p:spPr>
            <a:xfrm>
              <a:off x="3987165" y="1313815"/>
              <a:ext cx="318770" cy="366395"/>
            </a:xfrm>
            <a:custGeom>
              <a:avLst/>
              <a:gdLst/>
              <a:ahLst/>
              <a:cxnLst/>
              <a:rect l="0" t="0" r="318770" b="366395"/>
              <a:pathLst>
                <a:path w="318770" h="366395">
                  <a:moveTo>
                    <a:pt x="159399" y="30270"/>
                  </a:moveTo>
                  <a:cubicBezTo>
                    <a:pt x="180329" y="43916"/>
                    <a:pt x="208572" y="53023"/>
                    <a:pt x="231352" y="53023"/>
                  </a:cubicBezTo>
                  <a:cubicBezTo>
                    <a:pt x="246818" y="53023"/>
                    <a:pt x="268672" y="49380"/>
                    <a:pt x="295094" y="34809"/>
                  </a:cubicBezTo>
                  <a:lnTo>
                    <a:pt x="295094" y="151409"/>
                  </a:lnTo>
                  <a:cubicBezTo>
                    <a:pt x="294198" y="237016"/>
                    <a:pt x="241354" y="313544"/>
                    <a:pt x="159399" y="341762"/>
                  </a:cubicBezTo>
                  <a:cubicBezTo>
                    <a:pt x="78341" y="313544"/>
                    <a:pt x="23705" y="237016"/>
                    <a:pt x="23705" y="151409"/>
                  </a:cubicBezTo>
                  <a:lnTo>
                    <a:pt x="23705" y="34809"/>
                  </a:lnTo>
                  <a:cubicBezTo>
                    <a:pt x="43738" y="45737"/>
                    <a:pt x="65593" y="53023"/>
                    <a:pt x="87447" y="53023"/>
                  </a:cubicBezTo>
                  <a:cubicBezTo>
                    <a:pt x="111123" y="53023"/>
                    <a:pt x="137545" y="44841"/>
                    <a:pt x="159399" y="30270"/>
                  </a:cubicBezTo>
                  <a:close/>
                  <a:moveTo>
                    <a:pt x="307987" y="28"/>
                  </a:moveTo>
                  <a:cubicBezTo>
                    <a:pt x="305472" y="28"/>
                    <a:pt x="302842" y="954"/>
                    <a:pt x="300558" y="2948"/>
                  </a:cubicBezTo>
                  <a:cubicBezTo>
                    <a:pt x="271418" y="23880"/>
                    <a:pt x="246818" y="27523"/>
                    <a:pt x="232248" y="27523"/>
                  </a:cubicBezTo>
                  <a:cubicBezTo>
                    <a:pt x="211318" y="27523"/>
                    <a:pt x="184896" y="18416"/>
                    <a:pt x="166684" y="4770"/>
                  </a:cubicBezTo>
                  <a:cubicBezTo>
                    <a:pt x="164863" y="2948"/>
                    <a:pt x="162348" y="2023"/>
                    <a:pt x="159746" y="2023"/>
                  </a:cubicBezTo>
                  <a:cubicBezTo>
                    <a:pt x="157116" y="2023"/>
                    <a:pt x="154398" y="2948"/>
                    <a:pt x="152115" y="4770"/>
                  </a:cubicBezTo>
                  <a:cubicBezTo>
                    <a:pt x="133902" y="18416"/>
                    <a:pt x="109302" y="27523"/>
                    <a:pt x="87447" y="27523"/>
                  </a:cubicBezTo>
                  <a:cubicBezTo>
                    <a:pt x="64667" y="27523"/>
                    <a:pt x="41917" y="18416"/>
                    <a:pt x="19137" y="2948"/>
                  </a:cubicBezTo>
                  <a:cubicBezTo>
                    <a:pt x="16825" y="1156"/>
                    <a:pt x="14310" y="375"/>
                    <a:pt x="11881" y="375"/>
                  </a:cubicBezTo>
                  <a:cubicBezTo>
                    <a:pt x="5666" y="375"/>
                    <a:pt x="0" y="5493"/>
                    <a:pt x="0" y="12056"/>
                  </a:cubicBezTo>
                  <a:lnTo>
                    <a:pt x="0" y="151409"/>
                  </a:lnTo>
                  <a:cubicBezTo>
                    <a:pt x="0" y="248869"/>
                    <a:pt x="60129" y="335401"/>
                    <a:pt x="155757" y="365469"/>
                  </a:cubicBezTo>
                  <a:cubicBezTo>
                    <a:pt x="156653" y="365469"/>
                    <a:pt x="157578" y="366366"/>
                    <a:pt x="159399" y="366366"/>
                  </a:cubicBezTo>
                  <a:cubicBezTo>
                    <a:pt x="160296" y="366366"/>
                    <a:pt x="161221" y="366366"/>
                    <a:pt x="163042" y="365469"/>
                  </a:cubicBezTo>
                  <a:cubicBezTo>
                    <a:pt x="259566" y="333580"/>
                    <a:pt x="318770" y="246123"/>
                    <a:pt x="318770" y="151409"/>
                  </a:cubicBezTo>
                  <a:lnTo>
                    <a:pt x="318770" y="12056"/>
                  </a:lnTo>
                  <a:cubicBezTo>
                    <a:pt x="318770" y="4539"/>
                    <a:pt x="313595" y="28"/>
                    <a:pt x="307987"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336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RkAALAIAAC7GQAAuwkAAAAAAAAmAAAACAAAAP//////////"/>
                </a:ext>
              </a:extLst>
            </p:cNvSpPr>
            <p:nvPr/>
          </p:nvSpPr>
          <p:spPr>
            <a:xfrm>
              <a:off x="4110355" y="1412240"/>
              <a:ext cx="72390" cy="169545"/>
            </a:xfrm>
            <a:custGeom>
              <a:avLst/>
              <a:gdLst/>
              <a:ahLst/>
              <a:cxnLst/>
              <a:rect l="0" t="0" r="72390" b="169545"/>
              <a:pathLst>
                <a:path w="72390" h="169545">
                  <a:moveTo>
                    <a:pt x="36209" y="28"/>
                  </a:moveTo>
                  <a:cubicBezTo>
                    <a:pt x="28973" y="28"/>
                    <a:pt x="23546" y="5496"/>
                    <a:pt x="23546" y="11860"/>
                  </a:cubicBezTo>
                  <a:lnTo>
                    <a:pt x="23546" y="20075"/>
                  </a:lnTo>
                  <a:cubicBezTo>
                    <a:pt x="9964" y="24617"/>
                    <a:pt x="29" y="38300"/>
                    <a:pt x="29" y="54702"/>
                  </a:cubicBezTo>
                  <a:cubicBezTo>
                    <a:pt x="29" y="73852"/>
                    <a:pt x="15391" y="84786"/>
                    <a:pt x="28054" y="93899"/>
                  </a:cubicBezTo>
                  <a:cubicBezTo>
                    <a:pt x="37100" y="101188"/>
                    <a:pt x="47064" y="107553"/>
                    <a:pt x="47064" y="114842"/>
                  </a:cubicBezTo>
                  <a:cubicBezTo>
                    <a:pt x="47064" y="121235"/>
                    <a:pt x="41636" y="127599"/>
                    <a:pt x="36209" y="127599"/>
                  </a:cubicBezTo>
                  <a:cubicBezTo>
                    <a:pt x="29863" y="127599"/>
                    <a:pt x="23546" y="121235"/>
                    <a:pt x="23546" y="114842"/>
                  </a:cubicBezTo>
                  <a:cubicBezTo>
                    <a:pt x="23546" y="107553"/>
                    <a:pt x="18119" y="103011"/>
                    <a:pt x="11773" y="103011"/>
                  </a:cubicBezTo>
                  <a:cubicBezTo>
                    <a:pt x="6346" y="103011"/>
                    <a:pt x="919" y="109375"/>
                    <a:pt x="919" y="114842"/>
                  </a:cubicBezTo>
                  <a:cubicBezTo>
                    <a:pt x="919" y="130348"/>
                    <a:pt x="10883" y="143105"/>
                    <a:pt x="24436" y="148572"/>
                  </a:cubicBezTo>
                  <a:lnTo>
                    <a:pt x="24436" y="156758"/>
                  </a:lnTo>
                  <a:cubicBezTo>
                    <a:pt x="24436" y="164048"/>
                    <a:pt x="29863" y="169545"/>
                    <a:pt x="37100" y="169545"/>
                  </a:cubicBezTo>
                  <a:cubicBezTo>
                    <a:pt x="43445" y="169545"/>
                    <a:pt x="47954" y="164048"/>
                    <a:pt x="47954" y="156758"/>
                  </a:cubicBezTo>
                  <a:lnTo>
                    <a:pt x="47954" y="148572"/>
                  </a:lnTo>
                  <a:cubicBezTo>
                    <a:pt x="61536" y="144001"/>
                    <a:pt x="72390" y="130348"/>
                    <a:pt x="72390" y="114842"/>
                  </a:cubicBezTo>
                  <a:cubicBezTo>
                    <a:pt x="72390" y="95721"/>
                    <a:pt x="56109" y="83861"/>
                    <a:pt x="43445" y="74749"/>
                  </a:cubicBezTo>
                  <a:cubicBezTo>
                    <a:pt x="34400" y="68356"/>
                    <a:pt x="24436" y="61066"/>
                    <a:pt x="24436" y="54702"/>
                  </a:cubicBezTo>
                  <a:cubicBezTo>
                    <a:pt x="24436" y="48309"/>
                    <a:pt x="29863" y="42841"/>
                    <a:pt x="36209" y="42841"/>
                  </a:cubicBezTo>
                  <a:cubicBezTo>
                    <a:pt x="42527" y="42841"/>
                    <a:pt x="47064" y="48309"/>
                    <a:pt x="47064" y="54702"/>
                  </a:cubicBezTo>
                  <a:cubicBezTo>
                    <a:pt x="47064" y="61066"/>
                    <a:pt x="52491" y="66533"/>
                    <a:pt x="59727" y="66533"/>
                  </a:cubicBezTo>
                  <a:cubicBezTo>
                    <a:pt x="66044" y="66533"/>
                    <a:pt x="70581" y="61066"/>
                    <a:pt x="70581" y="54702"/>
                  </a:cubicBezTo>
                  <a:cubicBezTo>
                    <a:pt x="70581" y="38300"/>
                    <a:pt x="60617" y="25543"/>
                    <a:pt x="47064" y="20075"/>
                  </a:cubicBezTo>
                  <a:lnTo>
                    <a:pt x="47064" y="11860"/>
                  </a:lnTo>
                  <a:cubicBezTo>
                    <a:pt x="47064" y="5496"/>
                    <a:pt x="41636" y="28"/>
                    <a:pt x="3620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5" name="Google Shape;13367;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IYAAAJCwAAoRoAAEsNAAAQAAAAJgAAAAgAAAD/////AAAAAA=="/>
              </a:ext>
            </a:extLst>
          </p:cNvGrpSpPr>
          <p:nvPr/>
        </p:nvGrpSpPr>
        <p:grpSpPr>
          <a:xfrm>
            <a:off x="3963670" y="1793875"/>
            <a:ext cx="365125" cy="367030"/>
            <a:chOff x="3963670" y="1793875"/>
            <a:chExt cx="365125" cy="367030"/>
          </a:xfrm>
        </p:grpSpPr>
        <p:sp>
          <p:nvSpPr>
            <p:cNvPr id="87" name="Google Shape;1336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hgAAAkLAAChGgAASw0AAAAAAAAmAAAACAAAAP//////////"/>
                </a:ext>
              </a:extLst>
            </p:cNvSpPr>
            <p:nvPr/>
          </p:nvSpPr>
          <p:spPr>
            <a:xfrm>
              <a:off x="3963670" y="1793875"/>
              <a:ext cx="365125" cy="367030"/>
            </a:xfrm>
            <a:custGeom>
              <a:avLst/>
              <a:gdLst/>
              <a:ahLst/>
              <a:cxnLst/>
              <a:rect l="0" t="0" r="365125" b="367030"/>
              <a:pathLst>
                <a:path w="365125" h="367030">
                  <a:moveTo>
                    <a:pt x="133855" y="95585"/>
                  </a:moveTo>
                  <a:cubicBezTo>
                    <a:pt x="155701" y="95585"/>
                    <a:pt x="173907" y="113783"/>
                    <a:pt x="173907" y="135621"/>
                  </a:cubicBezTo>
                  <a:cubicBezTo>
                    <a:pt x="173907" y="142005"/>
                    <a:pt x="171191" y="149285"/>
                    <a:pt x="168445" y="155640"/>
                  </a:cubicBezTo>
                  <a:lnTo>
                    <a:pt x="154806" y="169279"/>
                  </a:lnTo>
                  <a:cubicBezTo>
                    <a:pt x="148419" y="172943"/>
                    <a:pt x="142062" y="175658"/>
                    <a:pt x="133855" y="175658"/>
                  </a:cubicBezTo>
                  <a:cubicBezTo>
                    <a:pt x="112008" y="175658"/>
                    <a:pt x="93802" y="157460"/>
                    <a:pt x="93802" y="135621"/>
                  </a:cubicBezTo>
                  <a:cubicBezTo>
                    <a:pt x="93802" y="113783"/>
                    <a:pt x="112008" y="95585"/>
                    <a:pt x="133855" y="95585"/>
                  </a:cubicBezTo>
                  <a:close/>
                  <a:moveTo>
                    <a:pt x="133855" y="23687"/>
                  </a:moveTo>
                  <a:cubicBezTo>
                    <a:pt x="191217" y="23687"/>
                    <a:pt x="239476" y="68287"/>
                    <a:pt x="244013" y="123778"/>
                  </a:cubicBezTo>
                  <a:lnTo>
                    <a:pt x="244013" y="127447"/>
                  </a:lnTo>
                  <a:cubicBezTo>
                    <a:pt x="227628" y="127447"/>
                    <a:pt x="211243" y="131086"/>
                    <a:pt x="196679" y="137441"/>
                  </a:cubicBezTo>
                  <a:lnTo>
                    <a:pt x="196679" y="135621"/>
                  </a:lnTo>
                  <a:cubicBezTo>
                    <a:pt x="196679" y="100120"/>
                    <a:pt x="168445" y="71927"/>
                    <a:pt x="132959" y="71927"/>
                  </a:cubicBezTo>
                  <a:cubicBezTo>
                    <a:pt x="97443" y="71927"/>
                    <a:pt x="69210" y="100120"/>
                    <a:pt x="69210" y="135621"/>
                  </a:cubicBezTo>
                  <a:cubicBezTo>
                    <a:pt x="69210" y="171123"/>
                    <a:pt x="97443" y="199316"/>
                    <a:pt x="132959" y="199316"/>
                  </a:cubicBezTo>
                  <a:lnTo>
                    <a:pt x="134779" y="199316"/>
                  </a:lnTo>
                  <a:cubicBezTo>
                    <a:pt x="128393" y="213875"/>
                    <a:pt x="124752" y="230282"/>
                    <a:pt x="124752" y="246661"/>
                  </a:cubicBezTo>
                  <a:cubicBezTo>
                    <a:pt x="124752" y="272138"/>
                    <a:pt x="132959" y="295796"/>
                    <a:pt x="146599" y="314919"/>
                  </a:cubicBezTo>
                  <a:lnTo>
                    <a:pt x="132959" y="333117"/>
                  </a:lnTo>
                  <a:lnTo>
                    <a:pt x="43722" y="202956"/>
                  </a:lnTo>
                  <a:cubicBezTo>
                    <a:pt x="29157" y="182937"/>
                    <a:pt x="20950" y="160204"/>
                    <a:pt x="20950" y="135621"/>
                  </a:cubicBezTo>
                  <a:cubicBezTo>
                    <a:pt x="22771" y="73747"/>
                    <a:pt x="72851" y="23687"/>
                    <a:pt x="133855" y="23687"/>
                  </a:cubicBezTo>
                  <a:close/>
                  <a:moveTo>
                    <a:pt x="245834" y="151105"/>
                  </a:moveTo>
                  <a:cubicBezTo>
                    <a:pt x="298630" y="151105"/>
                    <a:pt x="341428" y="194781"/>
                    <a:pt x="341428" y="246661"/>
                  </a:cubicBezTo>
                  <a:cubicBezTo>
                    <a:pt x="341428" y="299436"/>
                    <a:pt x="297735" y="342217"/>
                    <a:pt x="245834" y="342217"/>
                  </a:cubicBezTo>
                  <a:cubicBezTo>
                    <a:pt x="193037" y="342217"/>
                    <a:pt x="150240" y="299436"/>
                    <a:pt x="150240" y="246661"/>
                  </a:cubicBezTo>
                  <a:cubicBezTo>
                    <a:pt x="150240" y="194781"/>
                    <a:pt x="193037" y="151105"/>
                    <a:pt x="245834" y="151105"/>
                  </a:cubicBezTo>
                  <a:close/>
                  <a:moveTo>
                    <a:pt x="134779" y="29"/>
                  </a:moveTo>
                  <a:cubicBezTo>
                    <a:pt x="60107" y="29"/>
                    <a:pt x="28" y="60084"/>
                    <a:pt x="28" y="135621"/>
                  </a:cubicBezTo>
                  <a:cubicBezTo>
                    <a:pt x="28" y="164739"/>
                    <a:pt x="9131" y="193856"/>
                    <a:pt x="27337" y="216619"/>
                  </a:cubicBezTo>
                  <a:lnTo>
                    <a:pt x="124752" y="362235"/>
                  </a:lnTo>
                  <a:cubicBezTo>
                    <a:pt x="127035" y="365412"/>
                    <a:pt x="130676" y="367001"/>
                    <a:pt x="134317" y="367001"/>
                  </a:cubicBezTo>
                  <a:cubicBezTo>
                    <a:pt x="137958" y="367001"/>
                    <a:pt x="141599" y="365412"/>
                    <a:pt x="143882" y="362235"/>
                  </a:cubicBezTo>
                  <a:lnTo>
                    <a:pt x="163908" y="333117"/>
                  </a:lnTo>
                  <a:cubicBezTo>
                    <a:pt x="184830" y="354031"/>
                    <a:pt x="213960" y="366770"/>
                    <a:pt x="245834" y="366770"/>
                  </a:cubicBezTo>
                  <a:cubicBezTo>
                    <a:pt x="311403" y="366770"/>
                    <a:pt x="365096" y="313070"/>
                    <a:pt x="365096" y="246661"/>
                  </a:cubicBezTo>
                  <a:cubicBezTo>
                    <a:pt x="365096" y="189321"/>
                    <a:pt x="324147" y="141081"/>
                    <a:pt x="269501" y="130162"/>
                  </a:cubicBezTo>
                  <a:lnTo>
                    <a:pt x="269501" y="121958"/>
                  </a:lnTo>
                  <a:cubicBezTo>
                    <a:pt x="262219" y="54624"/>
                    <a:pt x="205781" y="29"/>
                    <a:pt x="13477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336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kAAAgMAAAdGgAAEQ0AAAAAAAAmAAAACAAAAP//////////"/>
                </a:ext>
              </a:extLst>
            </p:cNvSpPr>
            <p:nvPr/>
          </p:nvSpPr>
          <p:spPr>
            <a:xfrm>
              <a:off x="4173220" y="1955800"/>
              <a:ext cx="71755" cy="168275"/>
            </a:xfrm>
            <a:custGeom>
              <a:avLst/>
              <a:gdLst/>
              <a:ahLst/>
              <a:cxnLst/>
              <a:rect l="0" t="0" r="71755" b="168275"/>
              <a:pathLst>
                <a:path w="71755" h="168275">
                  <a:moveTo>
                    <a:pt x="36338" y="28"/>
                  </a:moveTo>
                  <a:cubicBezTo>
                    <a:pt x="29076" y="28"/>
                    <a:pt x="23630" y="5484"/>
                    <a:pt x="23630" y="11834"/>
                  </a:cubicBezTo>
                  <a:lnTo>
                    <a:pt x="23630" y="20031"/>
                  </a:lnTo>
                  <a:cubicBezTo>
                    <a:pt x="10028" y="24562"/>
                    <a:pt x="28" y="38215"/>
                    <a:pt x="28" y="54581"/>
                  </a:cubicBezTo>
                  <a:cubicBezTo>
                    <a:pt x="28" y="73688"/>
                    <a:pt x="15474" y="84599"/>
                    <a:pt x="28183" y="93691"/>
                  </a:cubicBezTo>
                  <a:cubicBezTo>
                    <a:pt x="37260" y="100965"/>
                    <a:pt x="47231" y="107315"/>
                    <a:pt x="47231" y="114588"/>
                  </a:cubicBezTo>
                  <a:cubicBezTo>
                    <a:pt x="48153" y="120967"/>
                    <a:pt x="42707" y="127317"/>
                    <a:pt x="36338" y="127317"/>
                  </a:cubicBezTo>
                  <a:cubicBezTo>
                    <a:pt x="29076" y="127317"/>
                    <a:pt x="23630" y="120967"/>
                    <a:pt x="23630" y="114588"/>
                  </a:cubicBezTo>
                  <a:cubicBezTo>
                    <a:pt x="23630" y="107315"/>
                    <a:pt x="18183" y="101859"/>
                    <a:pt x="11843" y="101859"/>
                  </a:cubicBezTo>
                  <a:cubicBezTo>
                    <a:pt x="5475" y="101859"/>
                    <a:pt x="28" y="107315"/>
                    <a:pt x="28" y="114588"/>
                  </a:cubicBezTo>
                  <a:cubicBezTo>
                    <a:pt x="28" y="130059"/>
                    <a:pt x="10028" y="142788"/>
                    <a:pt x="23630" y="148243"/>
                  </a:cubicBezTo>
                  <a:lnTo>
                    <a:pt x="23630" y="156440"/>
                  </a:lnTo>
                  <a:cubicBezTo>
                    <a:pt x="23630" y="163714"/>
                    <a:pt x="29076" y="168246"/>
                    <a:pt x="36338" y="168246"/>
                  </a:cubicBezTo>
                  <a:cubicBezTo>
                    <a:pt x="42707" y="168246"/>
                    <a:pt x="47231" y="161896"/>
                    <a:pt x="47231" y="156440"/>
                  </a:cubicBezTo>
                  <a:lnTo>
                    <a:pt x="47231" y="148243"/>
                  </a:lnTo>
                  <a:cubicBezTo>
                    <a:pt x="60862" y="143683"/>
                    <a:pt x="70832" y="130059"/>
                    <a:pt x="70832" y="114588"/>
                  </a:cubicBezTo>
                  <a:cubicBezTo>
                    <a:pt x="70832" y="95509"/>
                    <a:pt x="55415" y="83675"/>
                    <a:pt x="42707" y="74583"/>
                  </a:cubicBezTo>
                  <a:cubicBezTo>
                    <a:pt x="33629" y="68233"/>
                    <a:pt x="23630" y="60960"/>
                    <a:pt x="23630" y="54581"/>
                  </a:cubicBezTo>
                  <a:cubicBezTo>
                    <a:pt x="23630" y="47307"/>
                    <a:pt x="29076" y="41852"/>
                    <a:pt x="36338" y="41852"/>
                  </a:cubicBezTo>
                  <a:cubicBezTo>
                    <a:pt x="42707" y="41852"/>
                    <a:pt x="47231" y="47307"/>
                    <a:pt x="47231" y="54581"/>
                  </a:cubicBezTo>
                  <a:cubicBezTo>
                    <a:pt x="47231" y="60960"/>
                    <a:pt x="53600" y="66415"/>
                    <a:pt x="59046" y="66415"/>
                  </a:cubicBezTo>
                  <a:cubicBezTo>
                    <a:pt x="65386" y="66415"/>
                    <a:pt x="71755" y="60960"/>
                    <a:pt x="71755" y="54581"/>
                  </a:cubicBezTo>
                  <a:cubicBezTo>
                    <a:pt x="71755" y="38215"/>
                    <a:pt x="60862" y="25486"/>
                    <a:pt x="47231" y="20031"/>
                  </a:cubicBezTo>
                  <a:lnTo>
                    <a:pt x="47231" y="11834"/>
                  </a:lnTo>
                  <a:cubicBezTo>
                    <a:pt x="47231" y="5484"/>
                    <a:pt x="41785" y="28"/>
                    <a:pt x="3633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8" name="Google Shape;13370;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AYAAAADgAApBoAAA4QAAAQAAAAJgAAAAgAAAD/////AAAAAA=="/>
              </a:ext>
            </a:extLst>
          </p:cNvGrpSpPr>
          <p:nvPr/>
        </p:nvGrpSpPr>
        <p:grpSpPr>
          <a:xfrm>
            <a:off x="3962400" y="2275840"/>
            <a:ext cx="368300" cy="334010"/>
            <a:chOff x="3962400" y="2275840"/>
            <a:chExt cx="368300" cy="334010"/>
          </a:xfrm>
        </p:grpSpPr>
        <p:sp>
          <p:nvSpPr>
            <p:cNvPr id="90" name="Google Shape;1337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BgAAAAOAACkGgAADhAAAAAAAAAmAAAACAAAAP//////////"/>
                </a:ext>
              </a:extLst>
            </p:cNvSpPr>
            <p:nvPr/>
          </p:nvSpPr>
          <p:spPr>
            <a:xfrm>
              <a:off x="3962400" y="2275840"/>
              <a:ext cx="368300" cy="334010"/>
            </a:xfrm>
            <a:custGeom>
              <a:avLst/>
              <a:gdLst/>
              <a:ahLst/>
              <a:cxnLst/>
              <a:rect l="0" t="0" r="368300" b="334010"/>
              <a:pathLst>
                <a:path w="368300" h="334010">
                  <a:moveTo>
                    <a:pt x="108502" y="24580"/>
                  </a:moveTo>
                  <a:cubicBezTo>
                    <a:pt x="156822" y="24580"/>
                    <a:pt x="191456" y="43701"/>
                    <a:pt x="191456" y="61002"/>
                  </a:cubicBezTo>
                  <a:cubicBezTo>
                    <a:pt x="191456" y="77379"/>
                    <a:pt x="156822" y="95576"/>
                    <a:pt x="108502" y="95576"/>
                  </a:cubicBezTo>
                  <a:cubicBezTo>
                    <a:pt x="63828" y="95576"/>
                    <a:pt x="24623" y="77379"/>
                    <a:pt x="24623" y="61002"/>
                  </a:cubicBezTo>
                  <a:cubicBezTo>
                    <a:pt x="24623" y="42777"/>
                    <a:pt x="61108" y="24580"/>
                    <a:pt x="108502" y="24580"/>
                  </a:cubicBezTo>
                  <a:close/>
                  <a:moveTo>
                    <a:pt x="191456" y="98291"/>
                  </a:moveTo>
                  <a:lnTo>
                    <a:pt x="191456" y="109209"/>
                  </a:lnTo>
                  <a:cubicBezTo>
                    <a:pt x="168656" y="121947"/>
                    <a:pt x="150428" y="141068"/>
                    <a:pt x="139490" y="163828"/>
                  </a:cubicBezTo>
                  <a:cubicBezTo>
                    <a:pt x="129479" y="166543"/>
                    <a:pt x="118513" y="166543"/>
                    <a:pt x="108502" y="166543"/>
                  </a:cubicBezTo>
                  <a:cubicBezTo>
                    <a:pt x="63828" y="166543"/>
                    <a:pt x="24623" y="148346"/>
                    <a:pt x="24623" y="130150"/>
                  </a:cubicBezTo>
                  <a:lnTo>
                    <a:pt x="24623" y="98291"/>
                  </a:lnTo>
                  <a:cubicBezTo>
                    <a:pt x="47423" y="113773"/>
                    <a:pt x="79337" y="120127"/>
                    <a:pt x="108502" y="120127"/>
                  </a:cubicBezTo>
                  <a:cubicBezTo>
                    <a:pt x="136771" y="120127"/>
                    <a:pt x="168656" y="113773"/>
                    <a:pt x="191456" y="98291"/>
                  </a:cubicBezTo>
                  <a:close/>
                  <a:moveTo>
                    <a:pt x="25549" y="170789"/>
                  </a:moveTo>
                  <a:cubicBezTo>
                    <a:pt x="40392" y="180638"/>
                    <a:pt x="68313" y="191123"/>
                    <a:pt x="108502" y="191123"/>
                  </a:cubicBezTo>
                  <a:cubicBezTo>
                    <a:pt x="116691" y="191123"/>
                    <a:pt x="123085" y="191123"/>
                    <a:pt x="131302" y="190199"/>
                  </a:cubicBezTo>
                  <a:cubicBezTo>
                    <a:pt x="129479" y="198401"/>
                    <a:pt x="129479" y="207500"/>
                    <a:pt x="129479" y="215674"/>
                  </a:cubicBezTo>
                  <a:cubicBezTo>
                    <a:pt x="129479" y="222953"/>
                    <a:pt x="130376" y="230231"/>
                    <a:pt x="131302" y="238434"/>
                  </a:cubicBezTo>
                  <a:cubicBezTo>
                    <a:pt x="124908" y="239358"/>
                    <a:pt x="116691" y="239358"/>
                    <a:pt x="109399" y="239358"/>
                  </a:cubicBezTo>
                  <a:cubicBezTo>
                    <a:pt x="65651" y="239358"/>
                    <a:pt x="25549" y="221133"/>
                    <a:pt x="25549" y="202936"/>
                  </a:cubicBezTo>
                  <a:lnTo>
                    <a:pt x="25549" y="170789"/>
                  </a:lnTo>
                  <a:close/>
                  <a:moveTo>
                    <a:pt x="24623" y="241178"/>
                  </a:moveTo>
                  <a:cubicBezTo>
                    <a:pt x="47423" y="257555"/>
                    <a:pt x="80234" y="263014"/>
                    <a:pt x="108502" y="263014"/>
                  </a:cubicBezTo>
                  <a:cubicBezTo>
                    <a:pt x="118513" y="263014"/>
                    <a:pt x="127657" y="262090"/>
                    <a:pt x="136771" y="261194"/>
                  </a:cubicBezTo>
                  <a:cubicBezTo>
                    <a:pt x="144062" y="275752"/>
                    <a:pt x="153176" y="289385"/>
                    <a:pt x="164113" y="300303"/>
                  </a:cubicBezTo>
                  <a:cubicBezTo>
                    <a:pt x="148605" y="307582"/>
                    <a:pt x="129479" y="311221"/>
                    <a:pt x="108502" y="311221"/>
                  </a:cubicBezTo>
                  <a:cubicBezTo>
                    <a:pt x="61108" y="311221"/>
                    <a:pt x="24623" y="291204"/>
                    <a:pt x="24623" y="275752"/>
                  </a:cubicBezTo>
                  <a:lnTo>
                    <a:pt x="24623" y="241178"/>
                  </a:lnTo>
                  <a:close/>
                  <a:moveTo>
                    <a:pt x="247964" y="120127"/>
                  </a:moveTo>
                  <a:cubicBezTo>
                    <a:pt x="299929" y="120127"/>
                    <a:pt x="343677" y="162904"/>
                    <a:pt x="343677" y="215674"/>
                  </a:cubicBezTo>
                  <a:cubicBezTo>
                    <a:pt x="343677" y="267549"/>
                    <a:pt x="299929" y="311221"/>
                    <a:pt x="247964" y="311221"/>
                  </a:cubicBezTo>
                  <a:cubicBezTo>
                    <a:pt x="195101" y="311221"/>
                    <a:pt x="152250" y="267549"/>
                    <a:pt x="152250" y="215674"/>
                  </a:cubicBezTo>
                  <a:cubicBezTo>
                    <a:pt x="152250" y="162008"/>
                    <a:pt x="195101" y="120127"/>
                    <a:pt x="247964" y="120127"/>
                  </a:cubicBezTo>
                  <a:close/>
                  <a:moveTo>
                    <a:pt x="109399" y="29"/>
                  </a:moveTo>
                  <a:cubicBezTo>
                    <a:pt x="51994" y="29"/>
                    <a:pt x="1852" y="24580"/>
                    <a:pt x="1852" y="61002"/>
                  </a:cubicBezTo>
                  <a:lnTo>
                    <a:pt x="1852" y="275752"/>
                  </a:lnTo>
                  <a:cubicBezTo>
                    <a:pt x="29" y="291204"/>
                    <a:pt x="12789" y="307582"/>
                    <a:pt x="35589" y="318500"/>
                  </a:cubicBezTo>
                  <a:cubicBezTo>
                    <a:pt x="54714" y="329418"/>
                    <a:pt x="81160" y="333981"/>
                    <a:pt x="108502" y="333981"/>
                  </a:cubicBezTo>
                  <a:cubicBezTo>
                    <a:pt x="138594" y="333981"/>
                    <a:pt x="165936" y="326702"/>
                    <a:pt x="185987" y="316680"/>
                  </a:cubicBezTo>
                  <a:cubicBezTo>
                    <a:pt x="204216" y="327598"/>
                    <a:pt x="226090" y="333981"/>
                    <a:pt x="248890" y="333981"/>
                  </a:cubicBezTo>
                  <a:cubicBezTo>
                    <a:pt x="314512" y="333981"/>
                    <a:pt x="368300" y="280286"/>
                    <a:pt x="368300" y="213854"/>
                  </a:cubicBezTo>
                  <a:cubicBezTo>
                    <a:pt x="368300" y="148346"/>
                    <a:pt x="314512" y="94652"/>
                    <a:pt x="248890" y="94652"/>
                  </a:cubicBezTo>
                  <a:cubicBezTo>
                    <a:pt x="237027" y="94652"/>
                    <a:pt x="227016" y="95576"/>
                    <a:pt x="216976" y="99215"/>
                  </a:cubicBezTo>
                  <a:lnTo>
                    <a:pt x="216976" y="59183"/>
                  </a:lnTo>
                  <a:cubicBezTo>
                    <a:pt x="216976" y="42777"/>
                    <a:pt x="204216" y="26400"/>
                    <a:pt x="182342" y="15482"/>
                  </a:cubicBezTo>
                  <a:cubicBezTo>
                    <a:pt x="163187" y="4564"/>
                    <a:pt x="136771" y="29"/>
                    <a:pt x="10939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337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RkAAMwOAAAeGgAA1g8AAAAAAAAmAAAACAAAAP//////////"/>
                </a:ext>
              </a:extLst>
            </p:cNvSpPr>
            <p:nvPr/>
          </p:nvSpPr>
          <p:spPr>
            <a:xfrm>
              <a:off x="4173855" y="2405380"/>
              <a:ext cx="71755" cy="168910"/>
            </a:xfrm>
            <a:custGeom>
              <a:avLst/>
              <a:gdLst/>
              <a:ahLst/>
              <a:cxnLst/>
              <a:rect l="0" t="0" r="71755" b="168910"/>
              <a:pathLst>
                <a:path w="71755" h="168910">
                  <a:moveTo>
                    <a:pt x="36338" y="0"/>
                  </a:moveTo>
                  <a:cubicBezTo>
                    <a:pt x="29076" y="0"/>
                    <a:pt x="23630" y="5447"/>
                    <a:pt x="23630" y="11816"/>
                  </a:cubicBezTo>
                  <a:lnTo>
                    <a:pt x="23630" y="20001"/>
                  </a:lnTo>
                  <a:cubicBezTo>
                    <a:pt x="10028" y="24525"/>
                    <a:pt x="28" y="38157"/>
                    <a:pt x="28" y="54497"/>
                  </a:cubicBezTo>
                  <a:cubicBezTo>
                    <a:pt x="28" y="73547"/>
                    <a:pt x="15474" y="84441"/>
                    <a:pt x="28183" y="93519"/>
                  </a:cubicBezTo>
                  <a:cubicBezTo>
                    <a:pt x="37260" y="100781"/>
                    <a:pt x="47231" y="107150"/>
                    <a:pt x="47231" y="114413"/>
                  </a:cubicBezTo>
                  <a:cubicBezTo>
                    <a:pt x="48153" y="122597"/>
                    <a:pt x="42707" y="127122"/>
                    <a:pt x="36338" y="127122"/>
                  </a:cubicBezTo>
                  <a:cubicBezTo>
                    <a:pt x="29076" y="127122"/>
                    <a:pt x="23630" y="120782"/>
                    <a:pt x="23630" y="114413"/>
                  </a:cubicBezTo>
                  <a:cubicBezTo>
                    <a:pt x="23630" y="107150"/>
                    <a:pt x="18183" y="101703"/>
                    <a:pt x="11843" y="101703"/>
                  </a:cubicBezTo>
                  <a:cubicBezTo>
                    <a:pt x="5475" y="101703"/>
                    <a:pt x="28" y="107150"/>
                    <a:pt x="28" y="114413"/>
                  </a:cubicBezTo>
                  <a:cubicBezTo>
                    <a:pt x="28" y="129860"/>
                    <a:pt x="10028" y="142569"/>
                    <a:pt x="23630" y="148016"/>
                  </a:cubicBezTo>
                  <a:lnTo>
                    <a:pt x="23630" y="156172"/>
                  </a:lnTo>
                  <a:cubicBezTo>
                    <a:pt x="23630" y="163434"/>
                    <a:pt x="29076" y="168881"/>
                    <a:pt x="36338" y="168881"/>
                  </a:cubicBezTo>
                  <a:cubicBezTo>
                    <a:pt x="42707" y="168881"/>
                    <a:pt x="47231" y="163434"/>
                    <a:pt x="47231" y="156172"/>
                  </a:cubicBezTo>
                  <a:lnTo>
                    <a:pt x="47231" y="148016"/>
                  </a:lnTo>
                  <a:cubicBezTo>
                    <a:pt x="60862" y="143463"/>
                    <a:pt x="70832" y="129860"/>
                    <a:pt x="70832" y="114413"/>
                  </a:cubicBezTo>
                  <a:cubicBezTo>
                    <a:pt x="70832" y="95334"/>
                    <a:pt x="55415" y="83547"/>
                    <a:pt x="42707" y="74469"/>
                  </a:cubicBezTo>
                  <a:cubicBezTo>
                    <a:pt x="33629" y="68100"/>
                    <a:pt x="23630" y="60838"/>
                    <a:pt x="23630" y="54497"/>
                  </a:cubicBezTo>
                  <a:cubicBezTo>
                    <a:pt x="23630" y="47235"/>
                    <a:pt x="29076" y="41788"/>
                    <a:pt x="36338" y="41788"/>
                  </a:cubicBezTo>
                  <a:cubicBezTo>
                    <a:pt x="42707" y="41788"/>
                    <a:pt x="47231" y="47235"/>
                    <a:pt x="47231" y="54497"/>
                  </a:cubicBezTo>
                  <a:cubicBezTo>
                    <a:pt x="47231" y="60838"/>
                    <a:pt x="53600" y="66284"/>
                    <a:pt x="59046" y="66284"/>
                  </a:cubicBezTo>
                  <a:cubicBezTo>
                    <a:pt x="65386" y="66284"/>
                    <a:pt x="71755" y="60838"/>
                    <a:pt x="71755" y="54497"/>
                  </a:cubicBezTo>
                  <a:cubicBezTo>
                    <a:pt x="71755" y="38157"/>
                    <a:pt x="60862" y="25447"/>
                    <a:pt x="47231" y="20001"/>
                  </a:cubicBezTo>
                  <a:lnTo>
                    <a:pt x="47231" y="11816"/>
                  </a:lnTo>
                  <a:cubicBezTo>
                    <a:pt x="47231" y="5447"/>
                    <a:pt x="41785" y="0"/>
                    <a:pt x="363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1" name="Google Shape;13373;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wQAADQEAAAMxIAAA8TAAAQAAAAJgAAAAgAAAD/////AAAAAA=="/>
              </a:ext>
            </a:extLst>
          </p:cNvGrpSpPr>
          <p:nvPr/>
        </p:nvGrpSpPr>
        <p:grpSpPr>
          <a:xfrm>
            <a:off x="2649220" y="2733040"/>
            <a:ext cx="309245" cy="365125"/>
            <a:chOff x="2649220" y="2733040"/>
            <a:chExt cx="309245" cy="365125"/>
          </a:xfrm>
        </p:grpSpPr>
        <p:sp>
          <p:nvSpPr>
            <p:cNvPr id="93" name="Google Shape;1337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AAANAQAAAzEgAADxMAAAAAAAAmAAAACAAAAP//////////"/>
                </a:ext>
              </a:extLst>
            </p:cNvSpPr>
            <p:nvPr/>
          </p:nvSpPr>
          <p:spPr>
            <a:xfrm>
              <a:off x="2649220" y="2733040"/>
              <a:ext cx="309245" cy="365125"/>
            </a:xfrm>
            <a:custGeom>
              <a:avLst/>
              <a:gdLst/>
              <a:ahLst/>
              <a:cxnLst/>
              <a:rect l="0" t="0" r="309245" b="365125"/>
              <a:pathLst>
                <a:path w="309245" h="365125">
                  <a:moveTo>
                    <a:pt x="214650" y="22773"/>
                  </a:moveTo>
                  <a:lnTo>
                    <a:pt x="214650" y="53725"/>
                  </a:lnTo>
                  <a:cubicBezTo>
                    <a:pt x="211012" y="50084"/>
                    <a:pt x="209194" y="46442"/>
                    <a:pt x="201919" y="46442"/>
                  </a:cubicBezTo>
                  <a:cubicBezTo>
                    <a:pt x="196464" y="46442"/>
                    <a:pt x="194645" y="50084"/>
                    <a:pt x="191008" y="53725"/>
                  </a:cubicBezTo>
                  <a:lnTo>
                    <a:pt x="191008" y="22773"/>
                  </a:lnTo>
                  <a:close/>
                  <a:moveTo>
                    <a:pt x="274663" y="22773"/>
                  </a:moveTo>
                  <a:cubicBezTo>
                    <a:pt x="281937" y="22773"/>
                    <a:pt x="286498" y="28235"/>
                    <a:pt x="286498" y="34593"/>
                  </a:cubicBezTo>
                  <a:lnTo>
                    <a:pt x="286498" y="122016"/>
                  </a:lnTo>
                  <a:lnTo>
                    <a:pt x="71877" y="122016"/>
                  </a:lnTo>
                  <a:lnTo>
                    <a:pt x="71877" y="22773"/>
                  </a:lnTo>
                  <a:lnTo>
                    <a:pt x="167366" y="22773"/>
                  </a:lnTo>
                  <a:lnTo>
                    <a:pt x="167366" y="82856"/>
                  </a:lnTo>
                  <a:cubicBezTo>
                    <a:pt x="167366" y="90139"/>
                    <a:pt x="172620" y="94994"/>
                    <a:pt x="178538" y="94994"/>
                  </a:cubicBezTo>
                  <a:cubicBezTo>
                    <a:pt x="181511" y="94994"/>
                    <a:pt x="184629" y="93781"/>
                    <a:pt x="187371" y="91064"/>
                  </a:cubicBezTo>
                  <a:lnTo>
                    <a:pt x="203738" y="75573"/>
                  </a:lnTo>
                  <a:lnTo>
                    <a:pt x="219210" y="91045"/>
                  </a:lnTo>
                  <a:cubicBezTo>
                    <a:pt x="221924" y="93781"/>
                    <a:pt x="225157" y="94994"/>
                    <a:pt x="228246" y="94994"/>
                  </a:cubicBezTo>
                  <a:cubicBezTo>
                    <a:pt x="234452" y="94994"/>
                    <a:pt x="240110" y="90139"/>
                    <a:pt x="240110" y="82856"/>
                  </a:cubicBezTo>
                  <a:lnTo>
                    <a:pt x="240110" y="22773"/>
                  </a:lnTo>
                  <a:close/>
                  <a:moveTo>
                    <a:pt x="286498" y="145685"/>
                  </a:moveTo>
                  <a:lnTo>
                    <a:pt x="286498" y="241287"/>
                  </a:lnTo>
                  <a:lnTo>
                    <a:pt x="71877" y="241287"/>
                  </a:lnTo>
                  <a:lnTo>
                    <a:pt x="71877" y="145685"/>
                  </a:lnTo>
                  <a:close/>
                  <a:moveTo>
                    <a:pt x="286498" y="264956"/>
                  </a:moveTo>
                  <a:lnTo>
                    <a:pt x="286498" y="328681"/>
                  </a:lnTo>
                  <a:cubicBezTo>
                    <a:pt x="286498" y="335964"/>
                    <a:pt x="281042" y="340530"/>
                    <a:pt x="274663" y="340530"/>
                  </a:cubicBezTo>
                  <a:lnTo>
                    <a:pt x="71877" y="340530"/>
                  </a:lnTo>
                  <a:lnTo>
                    <a:pt x="71877" y="264956"/>
                  </a:lnTo>
                  <a:close/>
                  <a:moveTo>
                    <a:pt x="47311" y="22773"/>
                  </a:moveTo>
                  <a:lnTo>
                    <a:pt x="47311" y="341426"/>
                  </a:lnTo>
                  <a:lnTo>
                    <a:pt x="23670" y="341426"/>
                  </a:lnTo>
                  <a:lnTo>
                    <a:pt x="23670" y="22773"/>
                  </a:lnTo>
                  <a:close/>
                  <a:moveTo>
                    <a:pt x="10940" y="0"/>
                  </a:moveTo>
                  <a:cubicBezTo>
                    <a:pt x="4560" y="0"/>
                    <a:pt x="28" y="5462"/>
                    <a:pt x="28" y="11849"/>
                  </a:cubicBezTo>
                  <a:lnTo>
                    <a:pt x="28" y="354200"/>
                  </a:lnTo>
                  <a:cubicBezTo>
                    <a:pt x="28" y="359662"/>
                    <a:pt x="5484" y="365125"/>
                    <a:pt x="10940" y="365125"/>
                  </a:cubicBezTo>
                  <a:lnTo>
                    <a:pt x="273768" y="365125"/>
                  </a:lnTo>
                  <a:cubicBezTo>
                    <a:pt x="292877" y="365125"/>
                    <a:pt x="309245" y="349634"/>
                    <a:pt x="309245" y="330502"/>
                  </a:cubicBezTo>
                  <a:lnTo>
                    <a:pt x="309245" y="35518"/>
                  </a:lnTo>
                  <a:cubicBezTo>
                    <a:pt x="309245" y="16386"/>
                    <a:pt x="293772" y="0"/>
                    <a:pt x="27376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1337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BEAAO8RAADDEQAAFBIAAAAAAAAmAAAACAAAAP//////////"/>
                </a:ext>
              </a:extLst>
            </p:cNvSpPr>
            <p:nvPr/>
          </p:nvSpPr>
          <p:spPr>
            <a:xfrm>
              <a:off x="2768600" y="2915285"/>
              <a:ext cx="118745" cy="23495"/>
            </a:xfrm>
            <a:custGeom>
              <a:avLst/>
              <a:gdLst/>
              <a:ahLst/>
              <a:cxnLst/>
              <a:rect l="0" t="0" r="118745" b="23495"/>
              <a:pathLst>
                <a:path w="118745" h="23495">
                  <a:moveTo>
                    <a:pt x="11796" y="0"/>
                  </a:moveTo>
                  <a:cubicBezTo>
                    <a:pt x="4546" y="0"/>
                    <a:pt x="0" y="5415"/>
                    <a:pt x="0" y="11747"/>
                  </a:cubicBezTo>
                  <a:cubicBezTo>
                    <a:pt x="0" y="18051"/>
                    <a:pt x="5438" y="23466"/>
                    <a:pt x="11796" y="23466"/>
                  </a:cubicBezTo>
                  <a:lnTo>
                    <a:pt x="106976" y="23466"/>
                  </a:lnTo>
                  <a:cubicBezTo>
                    <a:pt x="113306" y="23466"/>
                    <a:pt x="118745" y="18051"/>
                    <a:pt x="118745" y="11747"/>
                  </a:cubicBezTo>
                  <a:cubicBezTo>
                    <a:pt x="118745" y="4527"/>
                    <a:pt x="113306" y="0"/>
                    <a:pt x="1069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4" name="Google Shape;13376;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0QAAB8EwAAYhIAAMEVAAAQAAAAJgAAAAgAAAD/////AAAAAA=="/>
              </a:ext>
            </a:extLst>
          </p:cNvGrpSpPr>
          <p:nvPr/>
        </p:nvGrpSpPr>
        <p:grpSpPr>
          <a:xfrm>
            <a:off x="2619375" y="3167380"/>
            <a:ext cx="368935" cy="368935"/>
            <a:chOff x="2619375" y="3167380"/>
            <a:chExt cx="368935" cy="368935"/>
          </a:xfrm>
        </p:grpSpPr>
        <p:sp>
          <p:nvSpPr>
            <p:cNvPr id="97" name="Google Shape;1337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RAAAHwTAABiEgAAwRUAAAAAAAAmAAAACAAAAP//////////"/>
                </a:ext>
              </a:extLst>
            </p:cNvSpPr>
            <p:nvPr/>
          </p:nvSpPr>
          <p:spPr>
            <a:xfrm>
              <a:off x="2619375" y="3167380"/>
              <a:ext cx="368935" cy="368935"/>
            </a:xfrm>
            <a:custGeom>
              <a:avLst/>
              <a:gdLst/>
              <a:ahLst/>
              <a:cxnLst/>
              <a:rect l="0" t="0" r="368935" b="368935"/>
              <a:pathLst>
                <a:path w="368935" h="368935">
                  <a:moveTo>
                    <a:pt x="316283" y="24462"/>
                  </a:moveTo>
                  <a:cubicBezTo>
                    <a:pt x="317151" y="24462"/>
                    <a:pt x="318076" y="24694"/>
                    <a:pt x="318828" y="25070"/>
                  </a:cubicBezTo>
                  <a:lnTo>
                    <a:pt x="339790" y="36939"/>
                  </a:lnTo>
                  <a:cubicBezTo>
                    <a:pt x="340686" y="38763"/>
                    <a:pt x="341611" y="41484"/>
                    <a:pt x="340686" y="42411"/>
                  </a:cubicBezTo>
                  <a:lnTo>
                    <a:pt x="330682" y="59723"/>
                  </a:lnTo>
                  <a:lnTo>
                    <a:pt x="303330" y="43308"/>
                  </a:lnTo>
                  <a:lnTo>
                    <a:pt x="313363" y="25996"/>
                  </a:lnTo>
                  <a:cubicBezTo>
                    <a:pt x="313883" y="24925"/>
                    <a:pt x="315069" y="24462"/>
                    <a:pt x="316283" y="24462"/>
                  </a:cubicBezTo>
                  <a:close/>
                  <a:moveTo>
                    <a:pt x="290579" y="65194"/>
                  </a:moveTo>
                  <a:lnTo>
                    <a:pt x="317902" y="81609"/>
                  </a:lnTo>
                  <a:lnTo>
                    <a:pt x="257791" y="184670"/>
                  </a:lnTo>
                  <a:lnTo>
                    <a:pt x="230468" y="169182"/>
                  </a:lnTo>
                  <a:lnTo>
                    <a:pt x="290579" y="65194"/>
                  </a:lnTo>
                  <a:close/>
                  <a:moveTo>
                    <a:pt x="225900" y="192891"/>
                  </a:moveTo>
                  <a:lnTo>
                    <a:pt x="240501" y="202011"/>
                  </a:lnTo>
                  <a:lnTo>
                    <a:pt x="225004" y="212027"/>
                  </a:lnTo>
                  <a:lnTo>
                    <a:pt x="225900" y="192891"/>
                  </a:lnTo>
                  <a:close/>
                  <a:moveTo>
                    <a:pt x="327935" y="151841"/>
                  </a:moveTo>
                  <a:cubicBezTo>
                    <a:pt x="335221" y="151841"/>
                    <a:pt x="339790" y="157312"/>
                    <a:pt x="339790" y="164608"/>
                  </a:cubicBezTo>
                  <a:lnTo>
                    <a:pt x="339790" y="332429"/>
                  </a:lnTo>
                  <a:cubicBezTo>
                    <a:pt x="339790" y="338827"/>
                    <a:pt x="333400" y="344298"/>
                    <a:pt x="327935" y="344298"/>
                  </a:cubicBezTo>
                  <a:lnTo>
                    <a:pt x="34609" y="344298"/>
                  </a:lnTo>
                  <a:cubicBezTo>
                    <a:pt x="27323" y="344298"/>
                    <a:pt x="22783" y="338827"/>
                    <a:pt x="22783" y="332429"/>
                  </a:cubicBezTo>
                  <a:lnTo>
                    <a:pt x="22783" y="164608"/>
                  </a:lnTo>
                  <a:cubicBezTo>
                    <a:pt x="22783" y="157312"/>
                    <a:pt x="28248" y="151841"/>
                    <a:pt x="34609" y="151841"/>
                  </a:cubicBezTo>
                  <a:lnTo>
                    <a:pt x="213149" y="151841"/>
                  </a:lnTo>
                  <a:lnTo>
                    <a:pt x="204041" y="166431"/>
                  </a:lnTo>
                  <a:cubicBezTo>
                    <a:pt x="203145" y="168255"/>
                    <a:pt x="203145" y="170079"/>
                    <a:pt x="203145" y="172829"/>
                  </a:cubicBezTo>
                  <a:lnTo>
                    <a:pt x="199502" y="223896"/>
                  </a:lnTo>
                  <a:lnTo>
                    <a:pt x="160324" y="223896"/>
                  </a:lnTo>
                  <a:cubicBezTo>
                    <a:pt x="153963" y="223896"/>
                    <a:pt x="149395" y="229368"/>
                    <a:pt x="149395" y="236663"/>
                  </a:cubicBezTo>
                  <a:cubicBezTo>
                    <a:pt x="149395" y="243061"/>
                    <a:pt x="154860" y="248533"/>
                    <a:pt x="160324" y="248533"/>
                  </a:cubicBezTo>
                  <a:lnTo>
                    <a:pt x="304255" y="248533"/>
                  </a:lnTo>
                  <a:cubicBezTo>
                    <a:pt x="310616" y="248533"/>
                    <a:pt x="317006" y="243061"/>
                    <a:pt x="317006" y="236663"/>
                  </a:cubicBezTo>
                  <a:cubicBezTo>
                    <a:pt x="317006" y="229368"/>
                    <a:pt x="310616" y="223896"/>
                    <a:pt x="304255" y="223896"/>
                  </a:cubicBezTo>
                  <a:lnTo>
                    <a:pt x="249609" y="223896"/>
                  </a:lnTo>
                  <a:lnTo>
                    <a:pt x="268721" y="211130"/>
                  </a:lnTo>
                  <a:cubicBezTo>
                    <a:pt x="269646" y="210203"/>
                    <a:pt x="272364" y="209306"/>
                    <a:pt x="272364" y="206556"/>
                  </a:cubicBezTo>
                  <a:lnTo>
                    <a:pt x="304255" y="151841"/>
                  </a:lnTo>
                  <a:close/>
                  <a:moveTo>
                    <a:pt x="316110" y="0"/>
                  </a:moveTo>
                  <a:cubicBezTo>
                    <a:pt x="306453" y="0"/>
                    <a:pt x="297229" y="5066"/>
                    <a:pt x="292401" y="14127"/>
                  </a:cubicBezTo>
                  <a:lnTo>
                    <a:pt x="276932" y="41484"/>
                  </a:lnTo>
                  <a:lnTo>
                    <a:pt x="227750" y="127233"/>
                  </a:lnTo>
                  <a:lnTo>
                    <a:pt x="35534" y="127233"/>
                  </a:lnTo>
                  <a:cubicBezTo>
                    <a:pt x="16393" y="127233"/>
                    <a:pt x="0" y="142722"/>
                    <a:pt x="0" y="161886"/>
                  </a:cubicBezTo>
                  <a:lnTo>
                    <a:pt x="0" y="332429"/>
                  </a:lnTo>
                  <a:cubicBezTo>
                    <a:pt x="0" y="351594"/>
                    <a:pt x="16393" y="368906"/>
                    <a:pt x="35534" y="368906"/>
                  </a:cubicBezTo>
                  <a:lnTo>
                    <a:pt x="328861" y="368906"/>
                  </a:lnTo>
                  <a:cubicBezTo>
                    <a:pt x="348898" y="368906"/>
                    <a:pt x="364366" y="352491"/>
                    <a:pt x="364366" y="332429"/>
                  </a:cubicBezTo>
                  <a:lnTo>
                    <a:pt x="364366" y="164608"/>
                  </a:lnTo>
                  <a:cubicBezTo>
                    <a:pt x="364366" y="145472"/>
                    <a:pt x="348898" y="129057"/>
                    <a:pt x="328861" y="129057"/>
                  </a:cubicBezTo>
                  <a:lnTo>
                    <a:pt x="318828" y="129057"/>
                  </a:lnTo>
                  <a:lnTo>
                    <a:pt x="361648" y="56075"/>
                  </a:lnTo>
                  <a:cubicBezTo>
                    <a:pt x="368935" y="41484"/>
                    <a:pt x="364366" y="24173"/>
                    <a:pt x="350719" y="15951"/>
                  </a:cubicBezTo>
                  <a:lnTo>
                    <a:pt x="330682" y="4081"/>
                  </a:lnTo>
                  <a:cubicBezTo>
                    <a:pt x="326056" y="1331"/>
                    <a:pt x="321025" y="0"/>
                    <a:pt x="31611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1337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BEAAE4VAAAQEgAAcxUAAAAAAAAmAAAACAAAAP//////////"/>
                </a:ext>
              </a:extLst>
            </p:cNvSpPr>
            <p:nvPr/>
          </p:nvSpPr>
          <p:spPr>
            <a:xfrm>
              <a:off x="2768600" y="3463290"/>
              <a:ext cx="167640" cy="23495"/>
            </a:xfrm>
            <a:custGeom>
              <a:avLst/>
              <a:gdLst/>
              <a:ahLst/>
              <a:cxnLst/>
              <a:rect l="0" t="0" r="167640" b="23495"/>
              <a:pathLst>
                <a:path w="167640" h="23495">
                  <a:moveTo>
                    <a:pt x="10931" y="28"/>
                  </a:moveTo>
                  <a:cubicBezTo>
                    <a:pt x="4569" y="28"/>
                    <a:pt x="0" y="5437"/>
                    <a:pt x="0" y="11761"/>
                  </a:cubicBezTo>
                  <a:cubicBezTo>
                    <a:pt x="0" y="18973"/>
                    <a:pt x="5466" y="23466"/>
                    <a:pt x="10931" y="23466"/>
                  </a:cubicBezTo>
                  <a:lnTo>
                    <a:pt x="154887" y="23466"/>
                  </a:lnTo>
                  <a:cubicBezTo>
                    <a:pt x="161249" y="23466"/>
                    <a:pt x="167640" y="18057"/>
                    <a:pt x="167640" y="11761"/>
                  </a:cubicBezTo>
                  <a:cubicBezTo>
                    <a:pt x="167640" y="5437"/>
                    <a:pt x="161249" y="28"/>
                    <a:pt x="154887"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337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xAAAH4UAADkEAAAiRUAAAAAAAAmAAAACAAAAP//////////"/>
                </a:ext>
              </a:extLst>
            </p:cNvSpPr>
            <p:nvPr/>
          </p:nvSpPr>
          <p:spPr>
            <a:xfrm>
              <a:off x="2673985" y="3331210"/>
              <a:ext cx="71755" cy="169545"/>
            </a:xfrm>
            <a:custGeom>
              <a:avLst/>
              <a:gdLst/>
              <a:ahLst/>
              <a:cxnLst/>
              <a:rect l="0" t="0" r="71755" b="169545"/>
              <a:pathLst>
                <a:path w="71755" h="169545">
                  <a:moveTo>
                    <a:pt x="35416" y="28"/>
                  </a:moveTo>
                  <a:cubicBezTo>
                    <a:pt x="28154" y="28"/>
                    <a:pt x="23630" y="5496"/>
                    <a:pt x="23630" y="11860"/>
                  </a:cubicBezTo>
                  <a:lnTo>
                    <a:pt x="23630" y="20075"/>
                  </a:lnTo>
                  <a:cubicBezTo>
                    <a:pt x="9999" y="24617"/>
                    <a:pt x="28" y="38300"/>
                    <a:pt x="28" y="54702"/>
                  </a:cubicBezTo>
                  <a:cubicBezTo>
                    <a:pt x="28" y="73852"/>
                    <a:pt x="16368" y="84786"/>
                    <a:pt x="28154" y="93899"/>
                  </a:cubicBezTo>
                  <a:cubicBezTo>
                    <a:pt x="37231" y="101188"/>
                    <a:pt x="48124" y="107553"/>
                    <a:pt x="48124" y="114842"/>
                  </a:cubicBezTo>
                  <a:cubicBezTo>
                    <a:pt x="48124" y="121235"/>
                    <a:pt x="41785" y="125777"/>
                    <a:pt x="35416" y="125777"/>
                  </a:cubicBezTo>
                  <a:cubicBezTo>
                    <a:pt x="28154" y="125777"/>
                    <a:pt x="23630" y="120310"/>
                    <a:pt x="23630" y="114842"/>
                  </a:cubicBezTo>
                  <a:cubicBezTo>
                    <a:pt x="23630" y="107553"/>
                    <a:pt x="18183" y="102085"/>
                    <a:pt x="12737" y="102085"/>
                  </a:cubicBezTo>
                  <a:cubicBezTo>
                    <a:pt x="5475" y="102085"/>
                    <a:pt x="28" y="107553"/>
                    <a:pt x="28" y="114842"/>
                  </a:cubicBezTo>
                  <a:cubicBezTo>
                    <a:pt x="28" y="130348"/>
                    <a:pt x="9999" y="143105"/>
                    <a:pt x="23630" y="148572"/>
                  </a:cubicBezTo>
                  <a:lnTo>
                    <a:pt x="23630" y="156787"/>
                  </a:lnTo>
                  <a:cubicBezTo>
                    <a:pt x="23630" y="164077"/>
                    <a:pt x="29969" y="169545"/>
                    <a:pt x="35416" y="169545"/>
                  </a:cubicBezTo>
                  <a:cubicBezTo>
                    <a:pt x="41785" y="169545"/>
                    <a:pt x="48124" y="164077"/>
                    <a:pt x="48124" y="156787"/>
                  </a:cubicBezTo>
                  <a:lnTo>
                    <a:pt x="48124" y="148572"/>
                  </a:lnTo>
                  <a:cubicBezTo>
                    <a:pt x="61755" y="144030"/>
                    <a:pt x="71726" y="130348"/>
                    <a:pt x="71726" y="114842"/>
                  </a:cubicBezTo>
                  <a:cubicBezTo>
                    <a:pt x="71726" y="95721"/>
                    <a:pt x="55386" y="83861"/>
                    <a:pt x="43600" y="74749"/>
                  </a:cubicBezTo>
                  <a:cubicBezTo>
                    <a:pt x="34523" y="68384"/>
                    <a:pt x="23630" y="61095"/>
                    <a:pt x="23630" y="54702"/>
                  </a:cubicBezTo>
                  <a:cubicBezTo>
                    <a:pt x="22708" y="47412"/>
                    <a:pt x="28154" y="41945"/>
                    <a:pt x="35416" y="41945"/>
                  </a:cubicBezTo>
                  <a:cubicBezTo>
                    <a:pt x="41785" y="41945"/>
                    <a:pt x="48124" y="47412"/>
                    <a:pt x="48124" y="54702"/>
                  </a:cubicBezTo>
                  <a:cubicBezTo>
                    <a:pt x="48124" y="61095"/>
                    <a:pt x="53571" y="65636"/>
                    <a:pt x="59017" y="65636"/>
                  </a:cubicBezTo>
                  <a:cubicBezTo>
                    <a:pt x="66279" y="65636"/>
                    <a:pt x="71726" y="60169"/>
                    <a:pt x="71726" y="54702"/>
                  </a:cubicBezTo>
                  <a:cubicBezTo>
                    <a:pt x="71726" y="38300"/>
                    <a:pt x="61755" y="25543"/>
                    <a:pt x="48124" y="20075"/>
                  </a:cubicBezTo>
                  <a:lnTo>
                    <a:pt x="48124" y="11860"/>
                  </a:lnTo>
                  <a:cubicBezTo>
                    <a:pt x="48124" y="5496"/>
                    <a:pt x="41785" y="28"/>
                    <a:pt x="3541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8" name="Google Shape;13380;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8QAACJFgAAYBIAACYYAAAQAAAAJgAAAAgAAAD/////AAAAAA=="/>
              </a:ext>
            </a:extLst>
          </p:cNvGrpSpPr>
          <p:nvPr/>
        </p:nvGrpSpPr>
        <p:grpSpPr>
          <a:xfrm>
            <a:off x="2620645" y="3663315"/>
            <a:ext cx="366395" cy="262255"/>
            <a:chOff x="2620645" y="3663315"/>
            <a:chExt cx="366395" cy="262255"/>
          </a:xfrm>
        </p:grpSpPr>
        <p:sp>
          <p:nvSpPr>
            <p:cNvPr id="100" name="Google Shape;1338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xAAAIkWAABgEgAAJhgAAAAAAAAmAAAACAAAAP//////////"/>
                </a:ext>
              </a:extLst>
            </p:cNvSpPr>
            <p:nvPr/>
          </p:nvSpPr>
          <p:spPr>
            <a:xfrm>
              <a:off x="2620645" y="3663315"/>
              <a:ext cx="366395" cy="262255"/>
            </a:xfrm>
            <a:custGeom>
              <a:avLst/>
              <a:gdLst/>
              <a:ahLst/>
              <a:cxnLst/>
              <a:rect l="0" t="0" r="366395" b="262255"/>
              <a:pathLst>
                <a:path w="366395" h="262255">
                  <a:moveTo>
                    <a:pt x="329020" y="22801"/>
                  </a:moveTo>
                  <a:cubicBezTo>
                    <a:pt x="336310" y="22801"/>
                    <a:pt x="341777" y="29158"/>
                    <a:pt x="341777" y="35545"/>
                  </a:cubicBezTo>
                  <a:lnTo>
                    <a:pt x="341777" y="48289"/>
                  </a:lnTo>
                  <a:lnTo>
                    <a:pt x="22794" y="48289"/>
                  </a:lnTo>
                  <a:lnTo>
                    <a:pt x="22794" y="35545"/>
                  </a:lnTo>
                  <a:cubicBezTo>
                    <a:pt x="22794" y="29158"/>
                    <a:pt x="28262" y="22801"/>
                    <a:pt x="33729" y="22801"/>
                  </a:cubicBezTo>
                  <a:close/>
                  <a:moveTo>
                    <a:pt x="341777" y="71957"/>
                  </a:moveTo>
                  <a:lnTo>
                    <a:pt x="341777" y="227634"/>
                  </a:lnTo>
                  <a:cubicBezTo>
                    <a:pt x="341777" y="234916"/>
                    <a:pt x="336310" y="240378"/>
                    <a:pt x="329020" y="240378"/>
                  </a:cubicBezTo>
                  <a:lnTo>
                    <a:pt x="33729" y="240378"/>
                  </a:lnTo>
                  <a:cubicBezTo>
                    <a:pt x="27365" y="240378"/>
                    <a:pt x="22794" y="234916"/>
                    <a:pt x="22794" y="227634"/>
                  </a:cubicBezTo>
                  <a:lnTo>
                    <a:pt x="22794" y="71957"/>
                  </a:lnTo>
                  <a:close/>
                  <a:moveTo>
                    <a:pt x="35551" y="28"/>
                  </a:moveTo>
                  <a:cubicBezTo>
                    <a:pt x="15505" y="28"/>
                    <a:pt x="28" y="16414"/>
                    <a:pt x="28" y="35545"/>
                  </a:cubicBezTo>
                  <a:lnTo>
                    <a:pt x="28" y="226738"/>
                  </a:lnTo>
                  <a:cubicBezTo>
                    <a:pt x="28" y="245840"/>
                    <a:pt x="15505" y="262226"/>
                    <a:pt x="35551" y="262226"/>
                  </a:cubicBezTo>
                  <a:lnTo>
                    <a:pt x="329946" y="262226"/>
                  </a:lnTo>
                  <a:cubicBezTo>
                    <a:pt x="349993" y="262226"/>
                    <a:pt x="366395" y="245840"/>
                    <a:pt x="366395" y="226738"/>
                  </a:cubicBezTo>
                  <a:lnTo>
                    <a:pt x="366395" y="35545"/>
                  </a:lnTo>
                  <a:cubicBezTo>
                    <a:pt x="365469" y="16414"/>
                    <a:pt x="349993" y="28"/>
                    <a:pt x="32994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338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xAAAB4XAADWEQAA3RcAAAAAAAAmAAAACAAAAP//////////"/>
                </a:ext>
              </a:extLst>
            </p:cNvSpPr>
            <p:nvPr/>
          </p:nvSpPr>
          <p:spPr>
            <a:xfrm>
              <a:off x="2707005" y="3757930"/>
              <a:ext cx="192405" cy="121285"/>
            </a:xfrm>
            <a:custGeom>
              <a:avLst/>
              <a:gdLst/>
              <a:ahLst/>
              <a:cxnLst/>
              <a:rect l="0" t="0" r="192405" b="121285"/>
              <a:pathLst>
                <a:path w="192405" h="121285">
                  <a:moveTo>
                    <a:pt x="60189" y="25553"/>
                  </a:moveTo>
                  <a:cubicBezTo>
                    <a:pt x="67482" y="25553"/>
                    <a:pt x="73877" y="27376"/>
                    <a:pt x="81169" y="31023"/>
                  </a:cubicBezTo>
                  <a:cubicBezTo>
                    <a:pt x="76597" y="40138"/>
                    <a:pt x="72951" y="50151"/>
                    <a:pt x="72951" y="60193"/>
                  </a:cubicBezTo>
                  <a:cubicBezTo>
                    <a:pt x="72951" y="72030"/>
                    <a:pt x="76597" y="81146"/>
                    <a:pt x="81169" y="90261"/>
                  </a:cubicBezTo>
                  <a:cubicBezTo>
                    <a:pt x="74774" y="93908"/>
                    <a:pt x="68408" y="95731"/>
                    <a:pt x="60189" y="95731"/>
                  </a:cubicBezTo>
                  <a:cubicBezTo>
                    <a:pt x="41033" y="95731"/>
                    <a:pt x="23728" y="79322"/>
                    <a:pt x="23728" y="59267"/>
                  </a:cubicBezTo>
                  <a:cubicBezTo>
                    <a:pt x="23728" y="41036"/>
                    <a:pt x="41033" y="25553"/>
                    <a:pt x="60189" y="25553"/>
                  </a:cubicBezTo>
                  <a:close/>
                  <a:moveTo>
                    <a:pt x="132215" y="25553"/>
                  </a:moveTo>
                  <a:cubicBezTo>
                    <a:pt x="151371" y="25553"/>
                    <a:pt x="167779" y="41036"/>
                    <a:pt x="167779" y="60193"/>
                  </a:cubicBezTo>
                  <a:cubicBezTo>
                    <a:pt x="167779" y="79322"/>
                    <a:pt x="151371" y="96657"/>
                    <a:pt x="132215" y="96657"/>
                  </a:cubicBezTo>
                  <a:cubicBezTo>
                    <a:pt x="113058" y="96657"/>
                    <a:pt x="96651" y="81146"/>
                    <a:pt x="96651" y="60193"/>
                  </a:cubicBezTo>
                  <a:cubicBezTo>
                    <a:pt x="95753" y="41036"/>
                    <a:pt x="113058" y="25553"/>
                    <a:pt x="132215" y="25553"/>
                  </a:cubicBezTo>
                  <a:close/>
                  <a:moveTo>
                    <a:pt x="60189" y="0"/>
                  </a:moveTo>
                  <a:cubicBezTo>
                    <a:pt x="27374" y="0"/>
                    <a:pt x="28" y="27376"/>
                    <a:pt x="28" y="60193"/>
                  </a:cubicBezTo>
                  <a:cubicBezTo>
                    <a:pt x="28" y="93908"/>
                    <a:pt x="27374" y="121285"/>
                    <a:pt x="60189" y="121285"/>
                  </a:cubicBezTo>
                  <a:cubicBezTo>
                    <a:pt x="72951" y="121285"/>
                    <a:pt x="85712" y="116712"/>
                    <a:pt x="96651" y="108493"/>
                  </a:cubicBezTo>
                  <a:cubicBezTo>
                    <a:pt x="106692" y="116712"/>
                    <a:pt x="119453" y="121285"/>
                    <a:pt x="132215" y="121285"/>
                  </a:cubicBezTo>
                  <a:cubicBezTo>
                    <a:pt x="165030" y="121285"/>
                    <a:pt x="192376" y="93908"/>
                    <a:pt x="192376" y="60193"/>
                  </a:cubicBezTo>
                  <a:cubicBezTo>
                    <a:pt x="192376" y="27376"/>
                    <a:pt x="165030" y="0"/>
                    <a:pt x="132215" y="0"/>
                  </a:cubicBezTo>
                  <a:cubicBezTo>
                    <a:pt x="118527" y="0"/>
                    <a:pt x="105766" y="4572"/>
                    <a:pt x="96651" y="12762"/>
                  </a:cubicBezTo>
                  <a:cubicBezTo>
                    <a:pt x="86638" y="4572"/>
                    <a:pt x="73877" y="0"/>
                    <a:pt x="601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1" name="Google Shape;13383;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kYAAA3FgAAjRoAAHgYAAAQAAAAJgAAAAgAAAD/////AAAAAA=="/>
              </a:ext>
            </a:extLst>
          </p:cNvGrpSpPr>
          <p:nvPr/>
        </p:nvGrpSpPr>
        <p:grpSpPr>
          <a:xfrm>
            <a:off x="3957955" y="3611245"/>
            <a:ext cx="358140" cy="366395"/>
            <a:chOff x="3957955" y="3611245"/>
            <a:chExt cx="358140" cy="366395"/>
          </a:xfrm>
        </p:grpSpPr>
        <p:sp>
          <p:nvSpPr>
            <p:cNvPr id="108" name="Google Shape;1338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RgAAAcYAADUGAAAKxgAAAAAAAAmAAAACAAAAP//////////"/>
                </a:ext>
              </a:extLst>
            </p:cNvSpPr>
            <p:nvPr/>
          </p:nvSpPr>
          <p:spPr>
            <a:xfrm>
              <a:off x="4013835" y="3905885"/>
              <a:ext cx="22225" cy="22860"/>
            </a:xfrm>
            <a:custGeom>
              <a:avLst/>
              <a:gdLst/>
              <a:ahLst/>
              <a:cxnLst/>
              <a:rect l="0" t="0" r="22225" b="22860"/>
              <a:pathLst>
                <a:path w="22225" h="22860">
                  <a:moveTo>
                    <a:pt x="11563" y="0"/>
                  </a:moveTo>
                  <a:cubicBezTo>
                    <a:pt x="5330" y="0"/>
                    <a:pt x="0" y="5483"/>
                    <a:pt x="0" y="11894"/>
                  </a:cubicBezTo>
                  <a:cubicBezTo>
                    <a:pt x="0" y="18276"/>
                    <a:pt x="5330" y="22860"/>
                    <a:pt x="11563" y="22860"/>
                  </a:cubicBezTo>
                  <a:cubicBezTo>
                    <a:pt x="17768" y="22860"/>
                    <a:pt x="22225" y="18276"/>
                    <a:pt x="22225" y="11894"/>
                  </a:cubicBezTo>
                  <a:cubicBezTo>
                    <a:pt x="22225" y="5483"/>
                    <a:pt x="17768" y="0"/>
                    <a:pt x="115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338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xgAAIIWAADUGAAAmBcAAAAAAAAmAAAACAAAAP//////////"/>
                </a:ext>
              </a:extLst>
            </p:cNvSpPr>
            <p:nvPr/>
          </p:nvSpPr>
          <p:spPr>
            <a:xfrm>
              <a:off x="4012565" y="3658870"/>
              <a:ext cx="23495" cy="176530"/>
            </a:xfrm>
            <a:custGeom>
              <a:avLst/>
              <a:gdLst/>
              <a:ahLst/>
              <a:cxnLst/>
              <a:rect l="0" t="0" r="23495" b="176530"/>
              <a:pathLst>
                <a:path w="23495" h="176530">
                  <a:moveTo>
                    <a:pt x="12664" y="0"/>
                  </a:moveTo>
                  <a:cubicBezTo>
                    <a:pt x="5443" y="0"/>
                    <a:pt x="28" y="5458"/>
                    <a:pt x="28" y="12735"/>
                  </a:cubicBezTo>
                  <a:lnTo>
                    <a:pt x="28" y="163766"/>
                  </a:lnTo>
                  <a:cubicBezTo>
                    <a:pt x="28" y="171043"/>
                    <a:pt x="5443" y="176501"/>
                    <a:pt x="12664" y="176501"/>
                  </a:cubicBezTo>
                  <a:cubicBezTo>
                    <a:pt x="18967" y="176501"/>
                    <a:pt x="23495" y="171043"/>
                    <a:pt x="23495" y="163766"/>
                  </a:cubicBezTo>
                  <a:lnTo>
                    <a:pt x="23495" y="11840"/>
                  </a:lnTo>
                  <a:cubicBezTo>
                    <a:pt x="23495" y="4563"/>
                    <a:pt x="18079" y="0"/>
                    <a:pt x="126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338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RkAAAcYAACFGQAAKxgAAAAAAAAmAAAACAAAAP//////////"/>
                </a:ext>
              </a:extLst>
            </p:cNvSpPr>
            <p:nvPr/>
          </p:nvSpPr>
          <p:spPr>
            <a:xfrm>
              <a:off x="4125595" y="3905885"/>
              <a:ext cx="22860" cy="22860"/>
            </a:xfrm>
            <a:custGeom>
              <a:avLst/>
              <a:gdLst/>
              <a:ahLst/>
              <a:cxnLst/>
              <a:rect l="0" t="0" r="22860" b="22860"/>
              <a:pathLst>
                <a:path w="22860" h="22860">
                  <a:moveTo>
                    <a:pt x="10966" y="0"/>
                  </a:moveTo>
                  <a:cubicBezTo>
                    <a:pt x="4584" y="0"/>
                    <a:pt x="0" y="5483"/>
                    <a:pt x="0" y="11894"/>
                  </a:cubicBezTo>
                  <a:cubicBezTo>
                    <a:pt x="0" y="18276"/>
                    <a:pt x="4584" y="22860"/>
                    <a:pt x="10966" y="22860"/>
                  </a:cubicBezTo>
                  <a:cubicBezTo>
                    <a:pt x="17377" y="22860"/>
                    <a:pt x="22860" y="18276"/>
                    <a:pt x="22860" y="11894"/>
                  </a:cubicBezTo>
                  <a:cubicBezTo>
                    <a:pt x="22860" y="5483"/>
                    <a:pt x="17377" y="0"/>
                    <a:pt x="1096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338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RkAAIIWAACGGQAAmBcAAAAAAAAmAAAACAAAAP//////////"/>
                </a:ext>
              </a:extLst>
            </p:cNvSpPr>
            <p:nvPr/>
          </p:nvSpPr>
          <p:spPr>
            <a:xfrm>
              <a:off x="4125595" y="3658870"/>
              <a:ext cx="23495" cy="176530"/>
            </a:xfrm>
            <a:custGeom>
              <a:avLst/>
              <a:gdLst/>
              <a:ahLst/>
              <a:cxnLst/>
              <a:rect l="0" t="0" r="23495" b="176530"/>
              <a:pathLst>
                <a:path w="23495" h="176530">
                  <a:moveTo>
                    <a:pt x="10830" y="0"/>
                  </a:moveTo>
                  <a:cubicBezTo>
                    <a:pt x="4527" y="0"/>
                    <a:pt x="0" y="5458"/>
                    <a:pt x="0" y="12735"/>
                  </a:cubicBezTo>
                  <a:lnTo>
                    <a:pt x="0" y="163766"/>
                  </a:lnTo>
                  <a:cubicBezTo>
                    <a:pt x="0" y="171043"/>
                    <a:pt x="5415" y="176501"/>
                    <a:pt x="10830" y="176501"/>
                  </a:cubicBezTo>
                  <a:cubicBezTo>
                    <a:pt x="18051" y="176501"/>
                    <a:pt x="23495" y="171043"/>
                    <a:pt x="23495" y="163766"/>
                  </a:cubicBezTo>
                  <a:lnTo>
                    <a:pt x="23495" y="11840"/>
                  </a:lnTo>
                  <a:cubicBezTo>
                    <a:pt x="22578" y="4563"/>
                    <a:pt x="16245" y="0"/>
                    <a:pt x="108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338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RgAADcWAACNGgAAeBgAAAAAAAAmAAAACAAAAP//////////"/>
                </a:ext>
              </a:extLst>
            </p:cNvSpPr>
            <p:nvPr/>
          </p:nvSpPr>
          <p:spPr>
            <a:xfrm>
              <a:off x="3957955" y="3611245"/>
              <a:ext cx="358140" cy="366395"/>
            </a:xfrm>
            <a:custGeom>
              <a:avLst/>
              <a:gdLst/>
              <a:ahLst/>
              <a:cxnLst/>
              <a:rect l="0" t="0" r="358140" b="366395"/>
              <a:pathLst>
                <a:path w="358140" h="366395">
                  <a:moveTo>
                    <a:pt x="97533" y="22796"/>
                  </a:moveTo>
                  <a:cubicBezTo>
                    <a:pt x="104821" y="22796"/>
                    <a:pt x="110288" y="28264"/>
                    <a:pt x="110288" y="34628"/>
                  </a:cubicBezTo>
                  <a:lnTo>
                    <a:pt x="110288" y="247002"/>
                  </a:lnTo>
                  <a:lnTo>
                    <a:pt x="22792" y="247002"/>
                  </a:lnTo>
                  <a:lnTo>
                    <a:pt x="22792" y="34628"/>
                  </a:lnTo>
                  <a:cubicBezTo>
                    <a:pt x="22792" y="28264"/>
                    <a:pt x="28259" y="22796"/>
                    <a:pt x="33726" y="22796"/>
                  </a:cubicBezTo>
                  <a:close/>
                  <a:moveTo>
                    <a:pt x="210511" y="22796"/>
                  </a:moveTo>
                  <a:cubicBezTo>
                    <a:pt x="217800" y="22796"/>
                    <a:pt x="222370" y="28264"/>
                    <a:pt x="222370" y="34628"/>
                  </a:cubicBezTo>
                  <a:lnTo>
                    <a:pt x="222370" y="247002"/>
                  </a:lnTo>
                  <a:lnTo>
                    <a:pt x="133977" y="247002"/>
                  </a:lnTo>
                  <a:lnTo>
                    <a:pt x="133977" y="34628"/>
                  </a:lnTo>
                  <a:cubicBezTo>
                    <a:pt x="133977" y="28264"/>
                    <a:pt x="140340" y="22796"/>
                    <a:pt x="146733" y="22796"/>
                  </a:cubicBezTo>
                  <a:close/>
                  <a:moveTo>
                    <a:pt x="321695" y="22796"/>
                  </a:moveTo>
                  <a:cubicBezTo>
                    <a:pt x="328059" y="22796"/>
                    <a:pt x="332629" y="28264"/>
                    <a:pt x="332629" y="34628"/>
                  </a:cubicBezTo>
                  <a:lnTo>
                    <a:pt x="332629" y="247002"/>
                  </a:lnTo>
                  <a:lnTo>
                    <a:pt x="246059" y="247002"/>
                  </a:lnTo>
                  <a:lnTo>
                    <a:pt x="246059" y="34628"/>
                  </a:lnTo>
                  <a:cubicBezTo>
                    <a:pt x="246059" y="28264"/>
                    <a:pt x="251525" y="22796"/>
                    <a:pt x="256992" y="22796"/>
                  </a:cubicBezTo>
                  <a:close/>
                  <a:moveTo>
                    <a:pt x="110288" y="269769"/>
                  </a:moveTo>
                  <a:lnTo>
                    <a:pt x="110288" y="329943"/>
                  </a:lnTo>
                  <a:cubicBezTo>
                    <a:pt x="110288" y="337233"/>
                    <a:pt x="104821" y="342701"/>
                    <a:pt x="97533" y="342701"/>
                  </a:cubicBezTo>
                  <a:lnTo>
                    <a:pt x="33726" y="342701"/>
                  </a:lnTo>
                  <a:cubicBezTo>
                    <a:pt x="27362" y="342701"/>
                    <a:pt x="22792" y="337233"/>
                    <a:pt x="22792" y="329943"/>
                  </a:cubicBezTo>
                  <a:lnTo>
                    <a:pt x="22792" y="269769"/>
                  </a:lnTo>
                  <a:close/>
                  <a:moveTo>
                    <a:pt x="222370" y="269769"/>
                  </a:moveTo>
                  <a:lnTo>
                    <a:pt x="222370" y="329943"/>
                  </a:lnTo>
                  <a:cubicBezTo>
                    <a:pt x="222370" y="337233"/>
                    <a:pt x="215977" y="342701"/>
                    <a:pt x="210511" y="342701"/>
                  </a:cubicBezTo>
                  <a:lnTo>
                    <a:pt x="146733" y="342701"/>
                  </a:lnTo>
                  <a:cubicBezTo>
                    <a:pt x="140340" y="342701"/>
                    <a:pt x="133977" y="337233"/>
                    <a:pt x="133977" y="329943"/>
                  </a:cubicBezTo>
                  <a:lnTo>
                    <a:pt x="133977" y="269769"/>
                  </a:lnTo>
                  <a:close/>
                  <a:moveTo>
                    <a:pt x="334451" y="269769"/>
                  </a:moveTo>
                  <a:lnTo>
                    <a:pt x="334451" y="329943"/>
                  </a:lnTo>
                  <a:lnTo>
                    <a:pt x="333525" y="329943"/>
                  </a:lnTo>
                  <a:cubicBezTo>
                    <a:pt x="333525" y="337233"/>
                    <a:pt x="328059" y="342701"/>
                    <a:pt x="322592" y="342701"/>
                  </a:cubicBezTo>
                  <a:lnTo>
                    <a:pt x="258814" y="342701"/>
                  </a:lnTo>
                  <a:cubicBezTo>
                    <a:pt x="251525" y="342701"/>
                    <a:pt x="246955" y="337233"/>
                    <a:pt x="246955" y="329943"/>
                  </a:cubicBezTo>
                  <a:lnTo>
                    <a:pt x="246955" y="269769"/>
                  </a:lnTo>
                  <a:close/>
                  <a:moveTo>
                    <a:pt x="35548" y="0"/>
                  </a:moveTo>
                  <a:cubicBezTo>
                    <a:pt x="15503" y="0"/>
                    <a:pt x="0" y="15506"/>
                    <a:pt x="0" y="34628"/>
                  </a:cubicBezTo>
                  <a:lnTo>
                    <a:pt x="0" y="329943"/>
                  </a:lnTo>
                  <a:cubicBezTo>
                    <a:pt x="0" y="349066"/>
                    <a:pt x="15503" y="366395"/>
                    <a:pt x="35548" y="366395"/>
                  </a:cubicBezTo>
                  <a:lnTo>
                    <a:pt x="99355" y="366395"/>
                  </a:lnTo>
                  <a:cubicBezTo>
                    <a:pt x="108466" y="366395"/>
                    <a:pt x="115755" y="362749"/>
                    <a:pt x="123044" y="357282"/>
                  </a:cubicBezTo>
                  <a:cubicBezTo>
                    <a:pt x="129407" y="362749"/>
                    <a:pt x="137622" y="366395"/>
                    <a:pt x="146733" y="366395"/>
                  </a:cubicBezTo>
                  <a:lnTo>
                    <a:pt x="210511" y="366395"/>
                  </a:lnTo>
                  <a:cubicBezTo>
                    <a:pt x="219622" y="366395"/>
                    <a:pt x="227836" y="362749"/>
                    <a:pt x="234200" y="357282"/>
                  </a:cubicBezTo>
                  <a:cubicBezTo>
                    <a:pt x="241489" y="362749"/>
                    <a:pt x="249703" y="366395"/>
                    <a:pt x="258814" y="366395"/>
                  </a:cubicBezTo>
                  <a:lnTo>
                    <a:pt x="322592" y="366395"/>
                  </a:lnTo>
                  <a:cubicBezTo>
                    <a:pt x="341740" y="366395"/>
                    <a:pt x="358140" y="350888"/>
                    <a:pt x="358140" y="329943"/>
                  </a:cubicBezTo>
                  <a:lnTo>
                    <a:pt x="358140" y="34628"/>
                  </a:lnTo>
                  <a:cubicBezTo>
                    <a:pt x="357214" y="15506"/>
                    <a:pt x="341740" y="0"/>
                    <a:pt x="322592" y="0"/>
                  </a:cubicBezTo>
                  <a:lnTo>
                    <a:pt x="258814" y="0"/>
                  </a:lnTo>
                  <a:cubicBezTo>
                    <a:pt x="249703" y="0"/>
                    <a:pt x="241489" y="2748"/>
                    <a:pt x="234200" y="9112"/>
                  </a:cubicBezTo>
                  <a:cubicBezTo>
                    <a:pt x="227836" y="2748"/>
                    <a:pt x="219622" y="0"/>
                    <a:pt x="210511" y="0"/>
                  </a:cubicBezTo>
                  <a:lnTo>
                    <a:pt x="146733" y="0"/>
                  </a:lnTo>
                  <a:cubicBezTo>
                    <a:pt x="137622" y="0"/>
                    <a:pt x="129407" y="2748"/>
                    <a:pt x="123044" y="9112"/>
                  </a:cubicBezTo>
                  <a:cubicBezTo>
                    <a:pt x="115755" y="2748"/>
                    <a:pt x="108466" y="0"/>
                    <a:pt x="9935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338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BoAAAcYAAA0GgAAKxgAAAAAAAAmAAAACAAAAP//////////"/>
                </a:ext>
              </a:extLst>
            </p:cNvSpPr>
            <p:nvPr/>
          </p:nvSpPr>
          <p:spPr>
            <a:xfrm>
              <a:off x="4236720" y="3905885"/>
              <a:ext cx="22860" cy="22860"/>
            </a:xfrm>
            <a:custGeom>
              <a:avLst/>
              <a:gdLst/>
              <a:ahLst/>
              <a:cxnLst/>
              <a:rect l="0" t="0" r="22860" b="22860"/>
              <a:pathLst>
                <a:path w="22860" h="22860">
                  <a:moveTo>
                    <a:pt x="11908" y="0"/>
                  </a:moveTo>
                  <a:cubicBezTo>
                    <a:pt x="5505" y="0"/>
                    <a:pt x="29" y="5483"/>
                    <a:pt x="29" y="11894"/>
                  </a:cubicBezTo>
                  <a:cubicBezTo>
                    <a:pt x="29" y="18276"/>
                    <a:pt x="5505" y="22860"/>
                    <a:pt x="11908" y="22860"/>
                  </a:cubicBezTo>
                  <a:cubicBezTo>
                    <a:pt x="18282" y="22860"/>
                    <a:pt x="22860" y="18276"/>
                    <a:pt x="22860" y="11894"/>
                  </a:cubicBezTo>
                  <a:cubicBezTo>
                    <a:pt x="22860" y="5483"/>
                    <a:pt x="18282" y="0"/>
                    <a:pt x="119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339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xoAAIIWAAA0GgAAmBcAAAAAAAAmAAAACAAAAP//////////"/>
                </a:ext>
              </a:extLst>
            </p:cNvSpPr>
            <p:nvPr/>
          </p:nvSpPr>
          <p:spPr>
            <a:xfrm>
              <a:off x="4236085" y="3658870"/>
              <a:ext cx="23495" cy="176530"/>
            </a:xfrm>
            <a:custGeom>
              <a:avLst/>
              <a:gdLst/>
              <a:ahLst/>
              <a:cxnLst/>
              <a:rect l="0" t="0" r="23495" b="176530"/>
              <a:pathLst>
                <a:path w="23495" h="176530">
                  <a:moveTo>
                    <a:pt x="12664" y="0"/>
                  </a:moveTo>
                  <a:cubicBezTo>
                    <a:pt x="5443" y="0"/>
                    <a:pt x="0" y="5458"/>
                    <a:pt x="0" y="12735"/>
                  </a:cubicBezTo>
                  <a:lnTo>
                    <a:pt x="0" y="163766"/>
                  </a:lnTo>
                  <a:cubicBezTo>
                    <a:pt x="0" y="171043"/>
                    <a:pt x="5443" y="176501"/>
                    <a:pt x="12664" y="176501"/>
                  </a:cubicBezTo>
                  <a:cubicBezTo>
                    <a:pt x="18967" y="176501"/>
                    <a:pt x="23495" y="171043"/>
                    <a:pt x="23495" y="163766"/>
                  </a:cubicBezTo>
                  <a:lnTo>
                    <a:pt x="23495" y="11840"/>
                  </a:lnTo>
                  <a:cubicBezTo>
                    <a:pt x="23495" y="4563"/>
                    <a:pt x="18079" y="0"/>
                    <a:pt x="126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09" name="Google Shape;1339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g0AABYIAACiDwAAVQoAABAAAAAmAAAACAAAAP//////////"/>
              </a:ext>
            </a:extLst>
          </p:cNvSpPr>
          <p:nvPr/>
        </p:nvSpPr>
        <p:spPr>
          <a:xfrm>
            <a:off x="2175510" y="1314450"/>
            <a:ext cx="365760" cy="365125"/>
          </a:xfrm>
          <a:custGeom>
            <a:avLst/>
            <a:gdLst/>
            <a:ahLst/>
            <a:cxnLst/>
            <a:rect l="0" t="0" r="365760" b="365125"/>
            <a:pathLst>
              <a:path w="365760" h="365125">
                <a:moveTo>
                  <a:pt x="182431" y="79215"/>
                </a:moveTo>
                <a:cubicBezTo>
                  <a:pt x="196095" y="79215"/>
                  <a:pt x="207037" y="89214"/>
                  <a:pt x="207037" y="102884"/>
                </a:cubicBezTo>
                <a:cubicBezTo>
                  <a:pt x="207037" y="116554"/>
                  <a:pt x="196095" y="127478"/>
                  <a:pt x="182431" y="127478"/>
                </a:cubicBezTo>
                <a:cubicBezTo>
                  <a:pt x="169665" y="127478"/>
                  <a:pt x="158723" y="116554"/>
                  <a:pt x="158723" y="102884"/>
                </a:cubicBezTo>
                <a:cubicBezTo>
                  <a:pt x="158723" y="89214"/>
                  <a:pt x="168739" y="79215"/>
                  <a:pt x="182431" y="79215"/>
                </a:cubicBezTo>
                <a:close/>
                <a:moveTo>
                  <a:pt x="344773" y="23669"/>
                </a:moveTo>
                <a:lnTo>
                  <a:pt x="344773" y="151147"/>
                </a:lnTo>
                <a:lnTo>
                  <a:pt x="236246" y="151147"/>
                </a:lnTo>
                <a:cubicBezTo>
                  <a:pt x="230775" y="145685"/>
                  <a:pt x="224377" y="139298"/>
                  <a:pt x="217980" y="136582"/>
                </a:cubicBezTo>
                <a:cubicBezTo>
                  <a:pt x="226201" y="127478"/>
                  <a:pt x="231672" y="115629"/>
                  <a:pt x="231672" y="102884"/>
                </a:cubicBezTo>
                <a:cubicBezTo>
                  <a:pt x="231672" y="77394"/>
                  <a:pt x="209787" y="55546"/>
                  <a:pt x="183329" y="55546"/>
                </a:cubicBezTo>
                <a:cubicBezTo>
                  <a:pt x="157796" y="55546"/>
                  <a:pt x="135912" y="77394"/>
                  <a:pt x="135912" y="102884"/>
                </a:cubicBezTo>
                <a:cubicBezTo>
                  <a:pt x="135912" y="115629"/>
                  <a:pt x="140485" y="127478"/>
                  <a:pt x="149604" y="136582"/>
                </a:cubicBezTo>
                <a:cubicBezTo>
                  <a:pt x="142309" y="139298"/>
                  <a:pt x="135912" y="145685"/>
                  <a:pt x="131338" y="151147"/>
                </a:cubicBezTo>
                <a:lnTo>
                  <a:pt x="25561" y="151147"/>
                </a:lnTo>
                <a:lnTo>
                  <a:pt x="25561" y="23669"/>
                </a:lnTo>
                <a:close/>
                <a:moveTo>
                  <a:pt x="182431" y="151147"/>
                </a:moveTo>
                <a:cubicBezTo>
                  <a:pt x="208861" y="151147"/>
                  <a:pt x="230775" y="172996"/>
                  <a:pt x="230775" y="198486"/>
                </a:cubicBezTo>
                <a:lnTo>
                  <a:pt x="135014" y="198486"/>
                </a:lnTo>
                <a:cubicBezTo>
                  <a:pt x="135014" y="172996"/>
                  <a:pt x="155973" y="151147"/>
                  <a:pt x="182431" y="151147"/>
                </a:cubicBezTo>
                <a:close/>
                <a:moveTo>
                  <a:pt x="239893" y="223080"/>
                </a:moveTo>
                <a:lnTo>
                  <a:pt x="219803" y="342351"/>
                </a:lnTo>
                <a:lnTo>
                  <a:pt x="145030" y="342351"/>
                </a:lnTo>
                <a:lnTo>
                  <a:pt x="124043" y="223080"/>
                </a:lnTo>
                <a:close/>
                <a:moveTo>
                  <a:pt x="11869" y="0"/>
                </a:moveTo>
                <a:cubicBezTo>
                  <a:pt x="4574" y="0"/>
                  <a:pt x="29" y="5462"/>
                  <a:pt x="29" y="10924"/>
                </a:cubicBezTo>
                <a:lnTo>
                  <a:pt x="29" y="162072"/>
                </a:lnTo>
                <a:cubicBezTo>
                  <a:pt x="29" y="169355"/>
                  <a:pt x="5500" y="173892"/>
                  <a:pt x="11869" y="173892"/>
                </a:cubicBezTo>
                <a:lnTo>
                  <a:pt x="114924" y="173892"/>
                </a:lnTo>
                <a:cubicBezTo>
                  <a:pt x="113100" y="182100"/>
                  <a:pt x="110379" y="189382"/>
                  <a:pt x="110379" y="197590"/>
                </a:cubicBezTo>
                <a:lnTo>
                  <a:pt x="86671" y="197590"/>
                </a:lnTo>
                <a:cubicBezTo>
                  <a:pt x="80273" y="197590"/>
                  <a:pt x="75728" y="203052"/>
                  <a:pt x="75728" y="209410"/>
                </a:cubicBezTo>
                <a:cubicBezTo>
                  <a:pt x="75728" y="215797"/>
                  <a:pt x="81200" y="221259"/>
                  <a:pt x="86671" y="221259"/>
                </a:cubicBezTo>
                <a:lnTo>
                  <a:pt x="100334" y="221259"/>
                </a:lnTo>
                <a:lnTo>
                  <a:pt x="123145" y="354171"/>
                </a:lnTo>
                <a:cubicBezTo>
                  <a:pt x="124043" y="360558"/>
                  <a:pt x="128617" y="365096"/>
                  <a:pt x="135014" y="365096"/>
                </a:cubicBezTo>
                <a:lnTo>
                  <a:pt x="230775" y="365096"/>
                </a:lnTo>
                <a:cubicBezTo>
                  <a:pt x="236246" y="365096"/>
                  <a:pt x="241717" y="360558"/>
                  <a:pt x="241717" y="354171"/>
                </a:cubicBezTo>
                <a:lnTo>
                  <a:pt x="264499" y="221259"/>
                </a:lnTo>
                <a:lnTo>
                  <a:pt x="278192" y="221259"/>
                </a:lnTo>
                <a:cubicBezTo>
                  <a:pt x="285487" y="221259"/>
                  <a:pt x="290032" y="215797"/>
                  <a:pt x="290032" y="208514"/>
                </a:cubicBezTo>
                <a:cubicBezTo>
                  <a:pt x="290032" y="202127"/>
                  <a:pt x="283663" y="197590"/>
                  <a:pt x="278192" y="197590"/>
                </a:cubicBezTo>
                <a:lnTo>
                  <a:pt x="254483" y="197590"/>
                </a:lnTo>
                <a:cubicBezTo>
                  <a:pt x="254483" y="189382"/>
                  <a:pt x="253557" y="181175"/>
                  <a:pt x="249909" y="173892"/>
                </a:cubicBezTo>
                <a:lnTo>
                  <a:pt x="353891" y="173892"/>
                </a:lnTo>
                <a:cubicBezTo>
                  <a:pt x="360260" y="173892"/>
                  <a:pt x="364834" y="167534"/>
                  <a:pt x="364834" y="162072"/>
                </a:cubicBezTo>
                <a:lnTo>
                  <a:pt x="364834" y="10924"/>
                </a:lnTo>
                <a:cubicBezTo>
                  <a:pt x="365731" y="5462"/>
                  <a:pt x="360260" y="0"/>
                  <a:pt x="3547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339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Q0AAAcLAAB3DwAATA0AABAAAAAmAAAACAAAAP//////////"/>
              </a:ext>
            </a:extLst>
          </p:cNvSpPr>
          <p:nvPr/>
        </p:nvSpPr>
        <p:spPr>
          <a:xfrm>
            <a:off x="2202815" y="1792605"/>
            <a:ext cx="311150" cy="368935"/>
          </a:xfrm>
          <a:custGeom>
            <a:avLst/>
            <a:gdLst/>
            <a:ahLst/>
            <a:cxnLst/>
            <a:rect l="0" t="0" r="311150" b="368935"/>
            <a:pathLst>
              <a:path w="311150" h="368935">
                <a:moveTo>
                  <a:pt x="156936" y="23707"/>
                </a:moveTo>
                <a:cubicBezTo>
                  <a:pt x="190704" y="23707"/>
                  <a:pt x="218071" y="51028"/>
                  <a:pt x="218071" y="83813"/>
                </a:cubicBezTo>
                <a:cubicBezTo>
                  <a:pt x="218071" y="105670"/>
                  <a:pt x="206227" y="124809"/>
                  <a:pt x="187953" y="134812"/>
                </a:cubicBezTo>
                <a:cubicBezTo>
                  <a:pt x="184304" y="137559"/>
                  <a:pt x="182479" y="141201"/>
                  <a:pt x="182479" y="145769"/>
                </a:cubicBezTo>
                <a:lnTo>
                  <a:pt x="182479" y="214983"/>
                </a:lnTo>
                <a:lnTo>
                  <a:pt x="134144" y="214983"/>
                </a:lnTo>
                <a:lnTo>
                  <a:pt x="134144" y="145769"/>
                </a:lnTo>
                <a:cubicBezTo>
                  <a:pt x="134144" y="141201"/>
                  <a:pt x="132320" y="137559"/>
                  <a:pt x="128671" y="134812"/>
                </a:cubicBezTo>
                <a:cubicBezTo>
                  <a:pt x="106777" y="124809"/>
                  <a:pt x="96728" y="105670"/>
                  <a:pt x="96728" y="83813"/>
                </a:cubicBezTo>
                <a:cubicBezTo>
                  <a:pt x="96728" y="51028"/>
                  <a:pt x="124095" y="23707"/>
                  <a:pt x="156936" y="23707"/>
                </a:cubicBezTo>
                <a:close/>
                <a:moveTo>
                  <a:pt x="251839" y="239557"/>
                </a:moveTo>
                <a:cubicBezTo>
                  <a:pt x="270982" y="239557"/>
                  <a:pt x="287403" y="255979"/>
                  <a:pt x="287403" y="276014"/>
                </a:cubicBezTo>
                <a:lnTo>
                  <a:pt x="287403" y="296946"/>
                </a:lnTo>
                <a:lnTo>
                  <a:pt x="23747" y="296946"/>
                </a:lnTo>
                <a:lnTo>
                  <a:pt x="23747" y="276014"/>
                </a:lnTo>
                <a:cubicBezTo>
                  <a:pt x="23747" y="256875"/>
                  <a:pt x="40168" y="239557"/>
                  <a:pt x="59311" y="239557"/>
                </a:cubicBezTo>
                <a:close/>
                <a:moveTo>
                  <a:pt x="264611" y="319728"/>
                </a:moveTo>
                <a:lnTo>
                  <a:pt x="264611" y="343406"/>
                </a:lnTo>
                <a:lnTo>
                  <a:pt x="49291" y="343406"/>
                </a:lnTo>
                <a:lnTo>
                  <a:pt x="49291" y="319728"/>
                </a:lnTo>
                <a:close/>
                <a:moveTo>
                  <a:pt x="154214" y="28"/>
                </a:moveTo>
                <a:cubicBezTo>
                  <a:pt x="107675" y="28"/>
                  <a:pt x="71185" y="37353"/>
                  <a:pt x="71185" y="83813"/>
                </a:cubicBezTo>
                <a:cubicBezTo>
                  <a:pt x="71185" y="98384"/>
                  <a:pt x="75731" y="113880"/>
                  <a:pt x="82132" y="125705"/>
                </a:cubicBezTo>
                <a:cubicBezTo>
                  <a:pt x="87605" y="136634"/>
                  <a:pt x="96728" y="144844"/>
                  <a:pt x="105850" y="152130"/>
                </a:cubicBezTo>
                <a:lnTo>
                  <a:pt x="105850" y="215879"/>
                </a:lnTo>
                <a:lnTo>
                  <a:pt x="60238" y="215879"/>
                </a:lnTo>
                <a:cubicBezTo>
                  <a:pt x="27396" y="215879"/>
                  <a:pt x="0" y="243229"/>
                  <a:pt x="0" y="276014"/>
                </a:cubicBezTo>
                <a:lnTo>
                  <a:pt x="0" y="307874"/>
                </a:lnTo>
                <a:cubicBezTo>
                  <a:pt x="0" y="315160"/>
                  <a:pt x="5474" y="319728"/>
                  <a:pt x="12772" y="319728"/>
                </a:cubicBezTo>
                <a:lnTo>
                  <a:pt x="23747" y="319728"/>
                </a:lnTo>
                <a:lnTo>
                  <a:pt x="23747" y="356156"/>
                </a:lnTo>
                <a:cubicBezTo>
                  <a:pt x="23747" y="362545"/>
                  <a:pt x="29221" y="368906"/>
                  <a:pt x="35592" y="368906"/>
                </a:cubicBezTo>
                <a:lnTo>
                  <a:pt x="274631" y="368906"/>
                </a:lnTo>
                <a:cubicBezTo>
                  <a:pt x="281929" y="368906"/>
                  <a:pt x="287403" y="362545"/>
                  <a:pt x="287403" y="356156"/>
                </a:cubicBezTo>
                <a:lnTo>
                  <a:pt x="287403" y="319728"/>
                </a:lnTo>
                <a:lnTo>
                  <a:pt x="298378" y="319728"/>
                </a:lnTo>
                <a:cubicBezTo>
                  <a:pt x="305676" y="319728"/>
                  <a:pt x="311150" y="314264"/>
                  <a:pt x="311150" y="307874"/>
                </a:cubicBezTo>
                <a:lnTo>
                  <a:pt x="311150" y="276014"/>
                </a:lnTo>
                <a:cubicBezTo>
                  <a:pt x="311150" y="243229"/>
                  <a:pt x="283754" y="215879"/>
                  <a:pt x="250912" y="215879"/>
                </a:cubicBezTo>
                <a:lnTo>
                  <a:pt x="203475" y="215879"/>
                </a:lnTo>
                <a:lnTo>
                  <a:pt x="203475" y="152130"/>
                </a:lnTo>
                <a:cubicBezTo>
                  <a:pt x="213525" y="145769"/>
                  <a:pt x="221720" y="136634"/>
                  <a:pt x="227194" y="125705"/>
                </a:cubicBezTo>
                <a:cubicBezTo>
                  <a:pt x="235419" y="113880"/>
                  <a:pt x="238141" y="98384"/>
                  <a:pt x="238141" y="83813"/>
                </a:cubicBezTo>
                <a:cubicBezTo>
                  <a:pt x="238141" y="37353"/>
                  <a:pt x="200753" y="28"/>
                  <a:pt x="154214"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11" name="Google Shape;13393;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0NAADmDQAAWw8AACgQAAAQAAAAJgAAAAgAAAD/////AAAAAA=="/>
              </a:ext>
            </a:extLst>
          </p:cNvGrpSpPr>
          <p:nvPr/>
        </p:nvGrpSpPr>
        <p:grpSpPr>
          <a:xfrm>
            <a:off x="2233295" y="2259330"/>
            <a:ext cx="262890" cy="367030"/>
            <a:chOff x="2233295" y="2259330"/>
            <a:chExt cx="262890" cy="367030"/>
          </a:xfrm>
        </p:grpSpPr>
        <p:sp>
          <p:nvSpPr>
            <p:cNvPr id="113" name="Google Shape;1339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Q0AAOYNAABbDwAAKBAAAAAAAAAmAAAACAAAAP//////////"/>
                </a:ext>
              </a:extLst>
            </p:cNvSpPr>
            <p:nvPr/>
          </p:nvSpPr>
          <p:spPr>
            <a:xfrm>
              <a:off x="2233295" y="2259330"/>
              <a:ext cx="262890" cy="367030"/>
            </a:xfrm>
            <a:custGeom>
              <a:avLst/>
              <a:gdLst/>
              <a:ahLst/>
              <a:cxnLst/>
              <a:rect l="0" t="0" r="262890" b="367030"/>
              <a:pathLst>
                <a:path w="262890" h="367030">
                  <a:moveTo>
                    <a:pt x="215596" y="24600"/>
                  </a:moveTo>
                  <a:lnTo>
                    <a:pt x="215596" y="70128"/>
                  </a:lnTo>
                  <a:cubicBezTo>
                    <a:pt x="206501" y="66486"/>
                    <a:pt x="193768" y="64665"/>
                    <a:pt x="180111" y="64665"/>
                  </a:cubicBezTo>
                  <a:cubicBezTo>
                    <a:pt x="150083" y="64665"/>
                    <a:pt x="127359" y="77412"/>
                    <a:pt x="126436" y="78338"/>
                  </a:cubicBezTo>
                  <a:cubicBezTo>
                    <a:pt x="126436" y="78338"/>
                    <a:pt x="107350" y="88339"/>
                    <a:pt x="84598" y="88339"/>
                  </a:cubicBezTo>
                  <a:cubicBezTo>
                    <a:pt x="70046" y="88339"/>
                    <a:pt x="56389" y="83801"/>
                    <a:pt x="49113" y="80159"/>
                  </a:cubicBezTo>
                  <a:lnTo>
                    <a:pt x="49113" y="24600"/>
                  </a:lnTo>
                  <a:close/>
                  <a:moveTo>
                    <a:pt x="179216" y="89264"/>
                  </a:moveTo>
                  <a:cubicBezTo>
                    <a:pt x="193768" y="89264"/>
                    <a:pt x="207396" y="93803"/>
                    <a:pt x="213777" y="97445"/>
                  </a:cubicBezTo>
                  <a:cubicBezTo>
                    <a:pt x="211034" y="138435"/>
                    <a:pt x="174654" y="173036"/>
                    <a:pt x="130997" y="173036"/>
                  </a:cubicBezTo>
                  <a:cubicBezTo>
                    <a:pt x="90979" y="173036"/>
                    <a:pt x="58208" y="145719"/>
                    <a:pt x="49113" y="107476"/>
                  </a:cubicBezTo>
                  <a:cubicBezTo>
                    <a:pt x="58208" y="111118"/>
                    <a:pt x="70046" y="113864"/>
                    <a:pt x="83703" y="113864"/>
                  </a:cubicBezTo>
                  <a:cubicBezTo>
                    <a:pt x="112807" y="113864"/>
                    <a:pt x="135531" y="101116"/>
                    <a:pt x="136454" y="100191"/>
                  </a:cubicBezTo>
                  <a:cubicBezTo>
                    <a:pt x="136454" y="100191"/>
                    <a:pt x="156464" y="89264"/>
                    <a:pt x="179216" y="89264"/>
                  </a:cubicBezTo>
                  <a:close/>
                  <a:moveTo>
                    <a:pt x="130997" y="296006"/>
                  </a:moveTo>
                  <a:cubicBezTo>
                    <a:pt x="148264" y="296006"/>
                    <a:pt x="162816" y="316038"/>
                    <a:pt x="166454" y="343355"/>
                  </a:cubicBezTo>
                  <a:lnTo>
                    <a:pt x="95512" y="343355"/>
                  </a:lnTo>
                  <a:cubicBezTo>
                    <a:pt x="99150" y="316038"/>
                    <a:pt x="113702" y="296006"/>
                    <a:pt x="130997" y="296006"/>
                  </a:cubicBezTo>
                  <a:close/>
                  <a:moveTo>
                    <a:pt x="130074" y="195815"/>
                  </a:moveTo>
                  <a:cubicBezTo>
                    <a:pt x="177397" y="196740"/>
                    <a:pt x="215596" y="233162"/>
                    <a:pt x="215596" y="279587"/>
                  </a:cubicBezTo>
                  <a:lnTo>
                    <a:pt x="215596" y="343355"/>
                  </a:lnTo>
                  <a:lnTo>
                    <a:pt x="190130" y="343355"/>
                  </a:lnTo>
                  <a:cubicBezTo>
                    <a:pt x="189206" y="326040"/>
                    <a:pt x="183749" y="310575"/>
                    <a:pt x="174654" y="297827"/>
                  </a:cubicBezTo>
                  <a:cubicBezTo>
                    <a:pt x="162816" y="280512"/>
                    <a:pt x="147369" y="271406"/>
                    <a:pt x="130997" y="271406"/>
                  </a:cubicBezTo>
                  <a:cubicBezTo>
                    <a:pt x="113702" y="271406"/>
                    <a:pt x="99150" y="280512"/>
                    <a:pt x="88236" y="297827"/>
                  </a:cubicBezTo>
                  <a:cubicBezTo>
                    <a:pt x="80036" y="310575"/>
                    <a:pt x="74579" y="326040"/>
                    <a:pt x="71865" y="343355"/>
                  </a:cubicBezTo>
                  <a:lnTo>
                    <a:pt x="47294" y="343355"/>
                  </a:lnTo>
                  <a:lnTo>
                    <a:pt x="47294" y="279587"/>
                  </a:lnTo>
                  <a:cubicBezTo>
                    <a:pt x="47294" y="233162"/>
                    <a:pt x="84598" y="195815"/>
                    <a:pt x="130074" y="195815"/>
                  </a:cubicBezTo>
                  <a:close/>
                  <a:moveTo>
                    <a:pt x="11838" y="0"/>
                  </a:moveTo>
                  <a:cubicBezTo>
                    <a:pt x="4562" y="0"/>
                    <a:pt x="0" y="5463"/>
                    <a:pt x="0" y="11852"/>
                  </a:cubicBezTo>
                  <a:cubicBezTo>
                    <a:pt x="0" y="19136"/>
                    <a:pt x="6381" y="24600"/>
                    <a:pt x="11838" y="24600"/>
                  </a:cubicBezTo>
                  <a:lnTo>
                    <a:pt x="24571" y="24600"/>
                  </a:lnTo>
                  <a:lnTo>
                    <a:pt x="24571" y="88339"/>
                  </a:lnTo>
                  <a:cubicBezTo>
                    <a:pt x="24571" y="130254"/>
                    <a:pt x="48218" y="165752"/>
                    <a:pt x="82779" y="183963"/>
                  </a:cubicBezTo>
                  <a:cubicBezTo>
                    <a:pt x="48218" y="202203"/>
                    <a:pt x="24571" y="237701"/>
                    <a:pt x="24571" y="279587"/>
                  </a:cubicBezTo>
                  <a:lnTo>
                    <a:pt x="24571" y="343355"/>
                  </a:lnTo>
                  <a:lnTo>
                    <a:pt x="11838" y="343355"/>
                  </a:lnTo>
                  <a:cubicBezTo>
                    <a:pt x="4562" y="343355"/>
                    <a:pt x="0" y="348819"/>
                    <a:pt x="0" y="355178"/>
                  </a:cubicBezTo>
                  <a:cubicBezTo>
                    <a:pt x="0" y="361567"/>
                    <a:pt x="6381" y="367030"/>
                    <a:pt x="11838" y="367030"/>
                  </a:cubicBezTo>
                  <a:lnTo>
                    <a:pt x="250157" y="367030"/>
                  </a:lnTo>
                  <a:cubicBezTo>
                    <a:pt x="257433" y="367030"/>
                    <a:pt x="262890" y="361567"/>
                    <a:pt x="262890" y="355178"/>
                  </a:cubicBezTo>
                  <a:cubicBezTo>
                    <a:pt x="262890" y="347894"/>
                    <a:pt x="257433" y="343355"/>
                    <a:pt x="250157" y="343355"/>
                  </a:cubicBezTo>
                  <a:lnTo>
                    <a:pt x="239243" y="343355"/>
                  </a:lnTo>
                  <a:lnTo>
                    <a:pt x="239243" y="279587"/>
                  </a:lnTo>
                  <a:cubicBezTo>
                    <a:pt x="239243" y="237701"/>
                    <a:pt x="215596" y="202203"/>
                    <a:pt x="181035" y="183963"/>
                  </a:cubicBezTo>
                  <a:cubicBezTo>
                    <a:pt x="215596" y="165752"/>
                    <a:pt x="239243" y="130254"/>
                    <a:pt x="239243" y="88339"/>
                  </a:cubicBezTo>
                  <a:lnTo>
                    <a:pt x="239243" y="24600"/>
                  </a:lnTo>
                  <a:lnTo>
                    <a:pt x="250157" y="24600"/>
                  </a:lnTo>
                  <a:cubicBezTo>
                    <a:pt x="257433" y="24600"/>
                    <a:pt x="262890" y="19136"/>
                    <a:pt x="262890" y="11852"/>
                  </a:cubicBezTo>
                  <a:cubicBezTo>
                    <a:pt x="262890" y="5463"/>
                    <a:pt x="257433" y="0"/>
                    <a:pt x="2501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339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g4AAC0PAACfDgAAeQ8AAAAAAAAmAAAACAAAAP//////////"/>
                </a:ext>
              </a:extLst>
            </p:cNvSpPr>
            <p:nvPr/>
          </p:nvSpPr>
          <p:spPr>
            <a:xfrm>
              <a:off x="2353310" y="2466975"/>
              <a:ext cx="23495" cy="48260"/>
            </a:xfrm>
            <a:custGeom>
              <a:avLst/>
              <a:gdLst/>
              <a:ahLst/>
              <a:cxnLst/>
              <a:rect l="0" t="0" r="23495" b="48260"/>
              <a:pathLst>
                <a:path w="23495" h="48260">
                  <a:moveTo>
                    <a:pt x="10859" y="29"/>
                  </a:moveTo>
                  <a:cubicBezTo>
                    <a:pt x="4527" y="29"/>
                    <a:pt x="28" y="6383"/>
                    <a:pt x="28" y="12765"/>
                  </a:cubicBezTo>
                  <a:lnTo>
                    <a:pt x="28" y="36419"/>
                  </a:lnTo>
                  <a:cubicBezTo>
                    <a:pt x="28" y="43697"/>
                    <a:pt x="5443" y="48231"/>
                    <a:pt x="10859" y="48231"/>
                  </a:cubicBezTo>
                  <a:cubicBezTo>
                    <a:pt x="18079" y="48231"/>
                    <a:pt x="23495" y="42773"/>
                    <a:pt x="23495" y="36419"/>
                  </a:cubicBezTo>
                  <a:lnTo>
                    <a:pt x="23495" y="12765"/>
                  </a:lnTo>
                  <a:cubicBezTo>
                    <a:pt x="23495" y="6383"/>
                    <a:pt x="18079" y="29"/>
                    <a:pt x="1085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4" name="Google Shape;13396;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4FAADNEAAAcgcAABMTAAAQAAAAJgAAAAgAAAD/////AAAAAA=="/>
              </a:ext>
            </a:extLst>
          </p:cNvGrpSpPr>
          <p:nvPr/>
        </p:nvGrpSpPr>
        <p:grpSpPr>
          <a:xfrm>
            <a:off x="852170" y="2731135"/>
            <a:ext cx="358140" cy="369570"/>
            <a:chOff x="852170" y="2731135"/>
            <a:chExt cx="358140" cy="369570"/>
          </a:xfrm>
        </p:grpSpPr>
        <p:sp>
          <p:nvSpPr>
            <p:cNvPr id="116" name="Google Shape;1339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UAAM0QAAByBwAAExMAAAAAAAAmAAAACAAAAP//////////"/>
                </a:ext>
              </a:extLst>
            </p:cNvSpPr>
            <p:nvPr/>
          </p:nvSpPr>
          <p:spPr>
            <a:xfrm>
              <a:off x="852170" y="2731135"/>
              <a:ext cx="358140" cy="369570"/>
            </a:xfrm>
            <a:custGeom>
              <a:avLst/>
              <a:gdLst/>
              <a:ahLst/>
              <a:cxnLst/>
              <a:rect l="0" t="0" r="358140" b="369570"/>
              <a:pathLst>
                <a:path w="358140" h="369570">
                  <a:moveTo>
                    <a:pt x="335348" y="48247"/>
                  </a:moveTo>
                  <a:lnTo>
                    <a:pt x="335348" y="83754"/>
                  </a:lnTo>
                  <a:cubicBezTo>
                    <a:pt x="335348" y="114696"/>
                    <a:pt x="311659" y="141073"/>
                    <a:pt x="281578" y="142893"/>
                  </a:cubicBezTo>
                  <a:cubicBezTo>
                    <a:pt x="285222" y="133793"/>
                    <a:pt x="287044" y="121052"/>
                    <a:pt x="287044" y="109236"/>
                  </a:cubicBezTo>
                  <a:lnTo>
                    <a:pt x="287044" y="48247"/>
                  </a:lnTo>
                  <a:close/>
                  <a:moveTo>
                    <a:pt x="71992" y="50068"/>
                  </a:moveTo>
                  <a:lnTo>
                    <a:pt x="71992" y="110131"/>
                  </a:lnTo>
                  <a:cubicBezTo>
                    <a:pt x="71992" y="122872"/>
                    <a:pt x="74740" y="133793"/>
                    <a:pt x="77459" y="145638"/>
                  </a:cubicBezTo>
                  <a:cubicBezTo>
                    <a:pt x="47378" y="141998"/>
                    <a:pt x="24615" y="116516"/>
                    <a:pt x="24615" y="86470"/>
                  </a:cubicBezTo>
                  <a:lnTo>
                    <a:pt x="24615" y="50068"/>
                  </a:lnTo>
                  <a:close/>
                  <a:moveTo>
                    <a:pt x="263355" y="25482"/>
                  </a:moveTo>
                  <a:lnTo>
                    <a:pt x="263355" y="110131"/>
                  </a:lnTo>
                  <a:cubicBezTo>
                    <a:pt x="263355" y="156559"/>
                    <a:pt x="225985" y="192961"/>
                    <a:pt x="179533" y="192961"/>
                  </a:cubicBezTo>
                  <a:cubicBezTo>
                    <a:pt x="133052" y="192961"/>
                    <a:pt x="95681" y="155634"/>
                    <a:pt x="95681" y="110131"/>
                  </a:cubicBezTo>
                  <a:lnTo>
                    <a:pt x="95681" y="25482"/>
                  </a:lnTo>
                  <a:close/>
                  <a:moveTo>
                    <a:pt x="192288" y="215727"/>
                  </a:moveTo>
                  <a:lnTo>
                    <a:pt x="192288" y="248489"/>
                  </a:lnTo>
                  <a:lnTo>
                    <a:pt x="167674" y="248489"/>
                  </a:lnTo>
                  <a:lnTo>
                    <a:pt x="167674" y="215727"/>
                  </a:lnTo>
                  <a:cubicBezTo>
                    <a:pt x="171318" y="215727"/>
                    <a:pt x="175888" y="216623"/>
                    <a:pt x="179533" y="216623"/>
                  </a:cubicBezTo>
                  <a:cubicBezTo>
                    <a:pt x="182252" y="216623"/>
                    <a:pt x="186822" y="216623"/>
                    <a:pt x="192288" y="215727"/>
                  </a:cubicBezTo>
                  <a:close/>
                  <a:moveTo>
                    <a:pt x="204118" y="271255"/>
                  </a:moveTo>
                  <a:cubicBezTo>
                    <a:pt x="211407" y="271255"/>
                    <a:pt x="216874" y="277611"/>
                    <a:pt x="216874" y="283996"/>
                  </a:cubicBezTo>
                  <a:lnTo>
                    <a:pt x="216874" y="296737"/>
                  </a:lnTo>
                  <a:lnTo>
                    <a:pt x="144882" y="296737"/>
                  </a:lnTo>
                  <a:lnTo>
                    <a:pt x="144882" y="283996"/>
                  </a:lnTo>
                  <a:lnTo>
                    <a:pt x="143985" y="283996"/>
                  </a:lnTo>
                  <a:cubicBezTo>
                    <a:pt x="143985" y="277611"/>
                    <a:pt x="149452" y="271255"/>
                    <a:pt x="156740" y="271255"/>
                  </a:cubicBezTo>
                  <a:close/>
                  <a:moveTo>
                    <a:pt x="252422" y="320398"/>
                  </a:moveTo>
                  <a:cubicBezTo>
                    <a:pt x="258814" y="320398"/>
                    <a:pt x="263355" y="325858"/>
                    <a:pt x="263355" y="332214"/>
                  </a:cubicBezTo>
                  <a:lnTo>
                    <a:pt x="263355" y="344060"/>
                  </a:lnTo>
                  <a:lnTo>
                    <a:pt x="95681" y="344060"/>
                  </a:lnTo>
                  <a:lnTo>
                    <a:pt x="95681" y="332214"/>
                  </a:lnTo>
                  <a:cubicBezTo>
                    <a:pt x="95681" y="324934"/>
                    <a:pt x="102074" y="320398"/>
                    <a:pt x="107540" y="320398"/>
                  </a:cubicBezTo>
                  <a:close/>
                  <a:moveTo>
                    <a:pt x="83851" y="0"/>
                  </a:moveTo>
                  <a:cubicBezTo>
                    <a:pt x="76562" y="0"/>
                    <a:pt x="71992" y="5460"/>
                    <a:pt x="71992" y="11845"/>
                  </a:cubicBezTo>
                  <a:lnTo>
                    <a:pt x="71992" y="23661"/>
                  </a:lnTo>
                  <a:lnTo>
                    <a:pt x="11859" y="23661"/>
                  </a:lnTo>
                  <a:cubicBezTo>
                    <a:pt x="6392" y="25482"/>
                    <a:pt x="0" y="30046"/>
                    <a:pt x="0" y="37327"/>
                  </a:cubicBezTo>
                  <a:lnTo>
                    <a:pt x="0" y="84650"/>
                  </a:lnTo>
                  <a:cubicBezTo>
                    <a:pt x="0" y="131973"/>
                    <a:pt x="38267" y="169300"/>
                    <a:pt x="84748" y="169300"/>
                  </a:cubicBezTo>
                  <a:lnTo>
                    <a:pt x="90215" y="169300"/>
                  </a:lnTo>
                  <a:cubicBezTo>
                    <a:pt x="102970" y="188425"/>
                    <a:pt x="122118" y="202986"/>
                    <a:pt x="143985" y="211162"/>
                  </a:cubicBezTo>
                  <a:lnTo>
                    <a:pt x="143985" y="251205"/>
                  </a:lnTo>
                  <a:cubicBezTo>
                    <a:pt x="130304" y="255769"/>
                    <a:pt x="120296" y="269435"/>
                    <a:pt x="120296" y="284891"/>
                  </a:cubicBezTo>
                  <a:lnTo>
                    <a:pt x="120296" y="297632"/>
                  </a:lnTo>
                  <a:lnTo>
                    <a:pt x="108437" y="297632"/>
                  </a:lnTo>
                  <a:cubicBezTo>
                    <a:pt x="89318" y="297632"/>
                    <a:pt x="72918" y="314013"/>
                    <a:pt x="72918" y="333139"/>
                  </a:cubicBezTo>
                  <a:lnTo>
                    <a:pt x="72918" y="356800"/>
                  </a:lnTo>
                  <a:cubicBezTo>
                    <a:pt x="72918" y="363185"/>
                    <a:pt x="79281" y="369541"/>
                    <a:pt x="84748" y="369541"/>
                  </a:cubicBezTo>
                  <a:lnTo>
                    <a:pt x="276111" y="369541"/>
                  </a:lnTo>
                  <a:cubicBezTo>
                    <a:pt x="282503" y="369541"/>
                    <a:pt x="287044" y="363185"/>
                    <a:pt x="287044" y="356800"/>
                  </a:cubicBezTo>
                  <a:lnTo>
                    <a:pt x="287044" y="332214"/>
                  </a:lnTo>
                  <a:cubicBezTo>
                    <a:pt x="287044" y="312193"/>
                    <a:pt x="271570" y="296737"/>
                    <a:pt x="252422" y="296737"/>
                  </a:cubicBezTo>
                  <a:lnTo>
                    <a:pt x="239666" y="296737"/>
                  </a:lnTo>
                  <a:lnTo>
                    <a:pt x="239666" y="283996"/>
                  </a:lnTo>
                  <a:cubicBezTo>
                    <a:pt x="239666" y="268510"/>
                    <a:pt x="229630" y="255769"/>
                    <a:pt x="215977" y="250309"/>
                  </a:cubicBezTo>
                  <a:lnTo>
                    <a:pt x="215977" y="210267"/>
                  </a:lnTo>
                  <a:cubicBezTo>
                    <a:pt x="236918" y="202062"/>
                    <a:pt x="256992" y="187501"/>
                    <a:pt x="268822" y="168375"/>
                  </a:cubicBezTo>
                  <a:lnTo>
                    <a:pt x="275214" y="168375"/>
                  </a:lnTo>
                  <a:cubicBezTo>
                    <a:pt x="321667" y="168375"/>
                    <a:pt x="358140" y="130153"/>
                    <a:pt x="358140" y="83754"/>
                  </a:cubicBezTo>
                  <a:lnTo>
                    <a:pt x="358140" y="36402"/>
                  </a:lnTo>
                  <a:cubicBezTo>
                    <a:pt x="358140" y="29122"/>
                    <a:pt x="352673" y="23661"/>
                    <a:pt x="346281" y="23661"/>
                  </a:cubicBezTo>
                  <a:lnTo>
                    <a:pt x="286148" y="23661"/>
                  </a:lnTo>
                  <a:lnTo>
                    <a:pt x="286148" y="11845"/>
                  </a:lnTo>
                  <a:cubicBezTo>
                    <a:pt x="286148" y="5460"/>
                    <a:pt x="280681" y="0"/>
                    <a:pt x="27521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5" name="Google Shape;1339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UAABoRAAC9BgAAyxEAAAAAAAAmAAAACAAAAP//////////"/>
                </a:ext>
              </a:extLst>
            </p:cNvSpPr>
            <p:nvPr/>
          </p:nvSpPr>
          <p:spPr>
            <a:xfrm>
              <a:off x="971550" y="2780030"/>
              <a:ext cx="123825" cy="112395"/>
            </a:xfrm>
            <a:custGeom>
              <a:avLst/>
              <a:gdLst/>
              <a:ahLst/>
              <a:cxnLst/>
              <a:rect l="0" t="0" r="123825" b="112395"/>
              <a:pathLst>
                <a:path w="123825" h="112395">
                  <a:moveTo>
                    <a:pt x="61002" y="37618"/>
                  </a:moveTo>
                  <a:lnTo>
                    <a:pt x="64643" y="44865"/>
                  </a:lnTo>
                  <a:cubicBezTo>
                    <a:pt x="66463" y="48489"/>
                    <a:pt x="69209" y="51221"/>
                    <a:pt x="73745" y="52113"/>
                  </a:cubicBezTo>
                  <a:lnTo>
                    <a:pt x="82848" y="53033"/>
                  </a:lnTo>
                  <a:lnTo>
                    <a:pt x="75566" y="58469"/>
                  </a:lnTo>
                  <a:cubicBezTo>
                    <a:pt x="73745" y="61173"/>
                    <a:pt x="71029" y="65717"/>
                    <a:pt x="72850" y="69340"/>
                  </a:cubicBezTo>
                  <a:lnTo>
                    <a:pt x="73745" y="78400"/>
                  </a:lnTo>
                  <a:lnTo>
                    <a:pt x="65568" y="73856"/>
                  </a:lnTo>
                  <a:cubicBezTo>
                    <a:pt x="63747" y="72044"/>
                    <a:pt x="61926" y="72044"/>
                    <a:pt x="60106" y="72044"/>
                  </a:cubicBezTo>
                  <a:cubicBezTo>
                    <a:pt x="57361" y="72044"/>
                    <a:pt x="56465" y="72044"/>
                    <a:pt x="54644" y="73856"/>
                  </a:cubicBezTo>
                  <a:lnTo>
                    <a:pt x="46437" y="78400"/>
                  </a:lnTo>
                  <a:lnTo>
                    <a:pt x="47362" y="69340"/>
                  </a:lnTo>
                  <a:cubicBezTo>
                    <a:pt x="48258" y="65717"/>
                    <a:pt x="46437" y="61173"/>
                    <a:pt x="43721" y="58469"/>
                  </a:cubicBezTo>
                  <a:lnTo>
                    <a:pt x="37335" y="53033"/>
                  </a:lnTo>
                  <a:lnTo>
                    <a:pt x="48258" y="52113"/>
                  </a:lnTo>
                  <a:cubicBezTo>
                    <a:pt x="51899" y="52113"/>
                    <a:pt x="55540" y="48489"/>
                    <a:pt x="57361" y="44865"/>
                  </a:cubicBezTo>
                  <a:lnTo>
                    <a:pt x="61002" y="37618"/>
                  </a:lnTo>
                  <a:close/>
                  <a:moveTo>
                    <a:pt x="61926" y="28"/>
                  </a:moveTo>
                  <a:cubicBezTo>
                    <a:pt x="57592" y="28"/>
                    <a:pt x="53257" y="2272"/>
                    <a:pt x="51003" y="6816"/>
                  </a:cubicBezTo>
                  <a:lnTo>
                    <a:pt x="39155" y="30370"/>
                  </a:lnTo>
                  <a:lnTo>
                    <a:pt x="13668" y="33994"/>
                  </a:lnTo>
                  <a:cubicBezTo>
                    <a:pt x="2745" y="34914"/>
                    <a:pt x="0" y="47598"/>
                    <a:pt x="6386" y="53925"/>
                  </a:cubicBezTo>
                  <a:lnTo>
                    <a:pt x="24591" y="72130"/>
                  </a:lnTo>
                  <a:lnTo>
                    <a:pt x="20025" y="98331"/>
                  </a:lnTo>
                  <a:cubicBezTo>
                    <a:pt x="19303" y="106211"/>
                    <a:pt x="25429" y="112395"/>
                    <a:pt x="32076" y="112395"/>
                  </a:cubicBezTo>
                  <a:cubicBezTo>
                    <a:pt x="33838" y="112395"/>
                    <a:pt x="35630" y="111963"/>
                    <a:pt x="37335" y="111014"/>
                  </a:cubicBezTo>
                  <a:lnTo>
                    <a:pt x="61002" y="98331"/>
                  </a:lnTo>
                  <a:lnTo>
                    <a:pt x="84669" y="111014"/>
                  </a:lnTo>
                  <a:cubicBezTo>
                    <a:pt x="86460" y="111906"/>
                    <a:pt x="88310" y="112308"/>
                    <a:pt x="90130" y="112308"/>
                  </a:cubicBezTo>
                  <a:cubicBezTo>
                    <a:pt x="97557" y="112308"/>
                    <a:pt x="104174" y="105607"/>
                    <a:pt x="101978" y="98331"/>
                  </a:cubicBezTo>
                  <a:lnTo>
                    <a:pt x="97412" y="72044"/>
                  </a:lnTo>
                  <a:lnTo>
                    <a:pt x="116542" y="53925"/>
                  </a:lnTo>
                  <a:cubicBezTo>
                    <a:pt x="123825" y="47598"/>
                    <a:pt x="120183" y="34914"/>
                    <a:pt x="110156" y="33994"/>
                  </a:cubicBezTo>
                  <a:lnTo>
                    <a:pt x="83773" y="30370"/>
                  </a:lnTo>
                  <a:lnTo>
                    <a:pt x="72850" y="6816"/>
                  </a:lnTo>
                  <a:cubicBezTo>
                    <a:pt x="70567" y="2272"/>
                    <a:pt x="66232" y="28"/>
                    <a:pt x="6192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7" name="Google Shape;13399;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oFAAB/EwAAdwcAAL4VAAAQAAAAJgAAAAgAAAD/////AAAAAA=="/>
              </a:ext>
            </a:extLst>
          </p:cNvGrpSpPr>
          <p:nvPr/>
        </p:nvGrpSpPr>
        <p:grpSpPr>
          <a:xfrm>
            <a:off x="849630" y="3169285"/>
            <a:ext cx="363855" cy="365125"/>
            <a:chOff x="849630" y="3169285"/>
            <a:chExt cx="363855" cy="365125"/>
          </a:xfrm>
        </p:grpSpPr>
        <p:sp>
          <p:nvSpPr>
            <p:cNvPr id="122" name="Google Shape;1340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gYAAH8TAADMBgAA/hMAAAAAAAAmAAAACAAAAP//////////"/>
                </a:ext>
              </a:extLst>
            </p:cNvSpPr>
            <p:nvPr/>
          </p:nvSpPr>
          <p:spPr>
            <a:xfrm>
              <a:off x="1029970" y="3169285"/>
              <a:ext cx="74930" cy="80645"/>
            </a:xfrm>
            <a:custGeom>
              <a:avLst/>
              <a:gdLst/>
              <a:ahLst/>
              <a:cxnLst/>
              <a:rect l="0" t="0" r="74930" b="80645"/>
              <a:pathLst>
                <a:path w="74930" h="80645">
                  <a:moveTo>
                    <a:pt x="38393" y="28"/>
                  </a:moveTo>
                  <a:cubicBezTo>
                    <a:pt x="31086" y="28"/>
                    <a:pt x="25605" y="5478"/>
                    <a:pt x="25605" y="12744"/>
                  </a:cubicBezTo>
                  <a:lnTo>
                    <a:pt x="25605" y="39990"/>
                  </a:lnTo>
                  <a:lnTo>
                    <a:pt x="21951" y="36336"/>
                  </a:lnTo>
                  <a:cubicBezTo>
                    <a:pt x="19660" y="34080"/>
                    <a:pt x="16471" y="32955"/>
                    <a:pt x="13252" y="32955"/>
                  </a:cubicBezTo>
                  <a:cubicBezTo>
                    <a:pt x="10062" y="32955"/>
                    <a:pt x="6872" y="34080"/>
                    <a:pt x="4582" y="36358"/>
                  </a:cubicBezTo>
                  <a:cubicBezTo>
                    <a:pt x="29" y="40913"/>
                    <a:pt x="29" y="49073"/>
                    <a:pt x="4582" y="53628"/>
                  </a:cubicBezTo>
                  <a:lnTo>
                    <a:pt x="29259" y="77242"/>
                  </a:lnTo>
                  <a:cubicBezTo>
                    <a:pt x="31549" y="79520"/>
                    <a:pt x="34507" y="80645"/>
                    <a:pt x="37465" y="80645"/>
                  </a:cubicBezTo>
                  <a:cubicBezTo>
                    <a:pt x="40452" y="80645"/>
                    <a:pt x="43410" y="79520"/>
                    <a:pt x="45700" y="77242"/>
                  </a:cubicBezTo>
                  <a:lnTo>
                    <a:pt x="70348" y="53628"/>
                  </a:lnTo>
                  <a:cubicBezTo>
                    <a:pt x="74930" y="49073"/>
                    <a:pt x="74930" y="40913"/>
                    <a:pt x="70348" y="36358"/>
                  </a:cubicBezTo>
                  <a:cubicBezTo>
                    <a:pt x="68087" y="34080"/>
                    <a:pt x="64868" y="32955"/>
                    <a:pt x="61678" y="32955"/>
                  </a:cubicBezTo>
                  <a:cubicBezTo>
                    <a:pt x="58488" y="32955"/>
                    <a:pt x="55299" y="34080"/>
                    <a:pt x="53008" y="36358"/>
                  </a:cubicBezTo>
                  <a:lnTo>
                    <a:pt x="49354" y="40012"/>
                  </a:lnTo>
                  <a:lnTo>
                    <a:pt x="49354" y="12744"/>
                  </a:lnTo>
                  <a:cubicBezTo>
                    <a:pt x="50253" y="5478"/>
                    <a:pt x="44772" y="28"/>
                    <a:pt x="38393"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340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UAAMgTAAB3BwAAvhUAAAAAAAAmAAAACAAAAP//////////"/>
                </a:ext>
              </a:extLst>
            </p:cNvSpPr>
            <p:nvPr/>
          </p:nvSpPr>
          <p:spPr>
            <a:xfrm>
              <a:off x="849630" y="3215640"/>
              <a:ext cx="363855" cy="318770"/>
            </a:xfrm>
            <a:custGeom>
              <a:avLst/>
              <a:gdLst/>
              <a:ahLst/>
              <a:cxnLst/>
              <a:rect l="0" t="0" r="363855" b="318770"/>
              <a:pathLst>
                <a:path w="363855" h="318770">
                  <a:moveTo>
                    <a:pt x="340149" y="81080"/>
                  </a:moveTo>
                  <a:lnTo>
                    <a:pt x="320091" y="200373"/>
                  </a:lnTo>
                  <a:lnTo>
                    <a:pt x="114907" y="200373"/>
                  </a:lnTo>
                  <a:lnTo>
                    <a:pt x="92128" y="81080"/>
                  </a:lnTo>
                  <a:close/>
                  <a:moveTo>
                    <a:pt x="150479" y="272319"/>
                  </a:moveTo>
                  <a:cubicBezTo>
                    <a:pt x="155950" y="273215"/>
                    <a:pt x="159597" y="277782"/>
                    <a:pt x="159597" y="284141"/>
                  </a:cubicBezTo>
                  <a:cubicBezTo>
                    <a:pt x="159597" y="290529"/>
                    <a:pt x="153200" y="295992"/>
                    <a:pt x="146832" y="295992"/>
                  </a:cubicBezTo>
                  <a:cubicBezTo>
                    <a:pt x="139539" y="295992"/>
                    <a:pt x="134965" y="290529"/>
                    <a:pt x="134965" y="284141"/>
                  </a:cubicBezTo>
                  <a:cubicBezTo>
                    <a:pt x="134965" y="277782"/>
                    <a:pt x="138612" y="273215"/>
                    <a:pt x="144083" y="272319"/>
                  </a:cubicBezTo>
                  <a:close/>
                  <a:moveTo>
                    <a:pt x="284519" y="272319"/>
                  </a:moveTo>
                  <a:cubicBezTo>
                    <a:pt x="289989" y="273215"/>
                    <a:pt x="293636" y="277782"/>
                    <a:pt x="293636" y="284141"/>
                  </a:cubicBezTo>
                  <a:cubicBezTo>
                    <a:pt x="293636" y="290529"/>
                    <a:pt x="288166" y="295992"/>
                    <a:pt x="280872" y="295992"/>
                  </a:cubicBezTo>
                  <a:cubicBezTo>
                    <a:pt x="274504" y="295992"/>
                    <a:pt x="269931" y="290529"/>
                    <a:pt x="269931" y="284141"/>
                  </a:cubicBezTo>
                  <a:cubicBezTo>
                    <a:pt x="270857" y="277782"/>
                    <a:pt x="274504" y="273215"/>
                    <a:pt x="279975" y="272319"/>
                  </a:cubicBezTo>
                  <a:close/>
                  <a:moveTo>
                    <a:pt x="8220" y="29"/>
                  </a:moveTo>
                  <a:cubicBezTo>
                    <a:pt x="5499" y="1850"/>
                    <a:pt x="28" y="7313"/>
                    <a:pt x="28" y="13672"/>
                  </a:cubicBezTo>
                  <a:cubicBezTo>
                    <a:pt x="28" y="20956"/>
                    <a:pt x="5499" y="25524"/>
                    <a:pt x="10969" y="25524"/>
                  </a:cubicBezTo>
                  <a:lnTo>
                    <a:pt x="56556" y="25524"/>
                  </a:lnTo>
                  <a:lnTo>
                    <a:pt x="91202" y="204015"/>
                  </a:lnTo>
                  <a:cubicBezTo>
                    <a:pt x="78438" y="209478"/>
                    <a:pt x="70247" y="222226"/>
                    <a:pt x="70247" y="236794"/>
                  </a:cubicBezTo>
                  <a:cubicBezTo>
                    <a:pt x="70247" y="256825"/>
                    <a:pt x="86658" y="272319"/>
                    <a:pt x="105790" y="272319"/>
                  </a:cubicBezTo>
                  <a:lnTo>
                    <a:pt x="111260" y="272319"/>
                  </a:lnTo>
                  <a:cubicBezTo>
                    <a:pt x="110363" y="275961"/>
                    <a:pt x="109437" y="280499"/>
                    <a:pt x="109437" y="284141"/>
                  </a:cubicBezTo>
                  <a:cubicBezTo>
                    <a:pt x="109437" y="303277"/>
                    <a:pt x="124951" y="318741"/>
                    <a:pt x="145009" y="318741"/>
                  </a:cubicBezTo>
                  <a:cubicBezTo>
                    <a:pt x="164170" y="318741"/>
                    <a:pt x="179655" y="303277"/>
                    <a:pt x="179655" y="284141"/>
                  </a:cubicBezTo>
                  <a:cubicBezTo>
                    <a:pt x="179655" y="279603"/>
                    <a:pt x="178758" y="275961"/>
                    <a:pt x="177831" y="272319"/>
                  </a:cubicBezTo>
                  <a:lnTo>
                    <a:pt x="245300" y="272319"/>
                  </a:lnTo>
                  <a:cubicBezTo>
                    <a:pt x="243476" y="275961"/>
                    <a:pt x="242579" y="280499"/>
                    <a:pt x="242579" y="284141"/>
                  </a:cubicBezTo>
                  <a:cubicBezTo>
                    <a:pt x="242579" y="303277"/>
                    <a:pt x="258990" y="318741"/>
                    <a:pt x="278151" y="318741"/>
                  </a:cubicBezTo>
                  <a:cubicBezTo>
                    <a:pt x="297283" y="318741"/>
                    <a:pt x="314621" y="303277"/>
                    <a:pt x="314621" y="284141"/>
                  </a:cubicBezTo>
                  <a:cubicBezTo>
                    <a:pt x="314621" y="279603"/>
                    <a:pt x="313695" y="275961"/>
                    <a:pt x="311871" y="272319"/>
                  </a:cubicBezTo>
                  <a:lnTo>
                    <a:pt x="330106" y="272319"/>
                  </a:lnTo>
                  <a:cubicBezTo>
                    <a:pt x="337400" y="272319"/>
                    <a:pt x="341973" y="266827"/>
                    <a:pt x="341973" y="261364"/>
                  </a:cubicBezTo>
                  <a:cubicBezTo>
                    <a:pt x="341973" y="255004"/>
                    <a:pt x="336502" y="248616"/>
                    <a:pt x="330106" y="248616"/>
                  </a:cubicBezTo>
                  <a:lnTo>
                    <a:pt x="102143" y="248616"/>
                  </a:lnTo>
                  <a:cubicBezTo>
                    <a:pt x="95775" y="248616"/>
                    <a:pt x="91202" y="243153"/>
                    <a:pt x="91202" y="235869"/>
                  </a:cubicBezTo>
                  <a:cubicBezTo>
                    <a:pt x="91202" y="229510"/>
                    <a:pt x="96672" y="223122"/>
                    <a:pt x="102143" y="223122"/>
                  </a:cubicBezTo>
                  <a:lnTo>
                    <a:pt x="327385" y="223122"/>
                  </a:lnTo>
                  <a:cubicBezTo>
                    <a:pt x="332855" y="223122"/>
                    <a:pt x="338326" y="218583"/>
                    <a:pt x="338326" y="213120"/>
                  </a:cubicBezTo>
                  <a:lnTo>
                    <a:pt x="362031" y="70125"/>
                  </a:lnTo>
                  <a:cubicBezTo>
                    <a:pt x="363855" y="62841"/>
                    <a:pt x="357487" y="56481"/>
                    <a:pt x="351090" y="56481"/>
                  </a:cubicBezTo>
                  <a:lnTo>
                    <a:pt x="83908" y="56481"/>
                  </a:lnTo>
                  <a:lnTo>
                    <a:pt x="74791" y="10955"/>
                  </a:lnTo>
                  <a:cubicBezTo>
                    <a:pt x="73894" y="4567"/>
                    <a:pt x="69320" y="29"/>
                    <a:pt x="6385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1340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wYAAHAUAACkBgAA3hQAAAAAAAAmAAAACAAAAP//////////"/>
                </a:ext>
              </a:extLst>
            </p:cNvSpPr>
            <p:nvPr/>
          </p:nvSpPr>
          <p:spPr>
            <a:xfrm>
              <a:off x="1056005" y="3322320"/>
              <a:ext cx="23495" cy="69850"/>
            </a:xfrm>
            <a:custGeom>
              <a:avLst/>
              <a:gdLst/>
              <a:ahLst/>
              <a:cxnLst/>
              <a:rect l="0" t="0" r="23495" b="69850"/>
              <a:pathLst>
                <a:path w="23495" h="69850">
                  <a:moveTo>
                    <a:pt x="12664" y="29"/>
                  </a:moveTo>
                  <a:cubicBezTo>
                    <a:pt x="5443" y="29"/>
                    <a:pt x="28" y="5468"/>
                    <a:pt x="28" y="10908"/>
                  </a:cubicBezTo>
                  <a:lnTo>
                    <a:pt x="28" y="58942"/>
                  </a:lnTo>
                  <a:cubicBezTo>
                    <a:pt x="916" y="65303"/>
                    <a:pt x="6332" y="69850"/>
                    <a:pt x="12664" y="69850"/>
                  </a:cubicBezTo>
                  <a:cubicBezTo>
                    <a:pt x="18967" y="69850"/>
                    <a:pt x="23495" y="64382"/>
                    <a:pt x="23495" y="58942"/>
                  </a:cubicBezTo>
                  <a:lnTo>
                    <a:pt x="23495" y="10908"/>
                  </a:lnTo>
                  <a:cubicBezTo>
                    <a:pt x="23495" y="4547"/>
                    <a:pt x="18079" y="29"/>
                    <a:pt x="1266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340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QYAAHAUAAAVBwAA3hQAAAAAAAAmAAAACAAAAP//////////"/>
                </a:ext>
              </a:extLst>
            </p:cNvSpPr>
            <p:nvPr/>
          </p:nvSpPr>
          <p:spPr>
            <a:xfrm>
              <a:off x="1128395" y="3322320"/>
              <a:ext cx="22860" cy="69850"/>
            </a:xfrm>
            <a:custGeom>
              <a:avLst/>
              <a:gdLst/>
              <a:ahLst/>
              <a:cxnLst/>
              <a:rect l="0" t="0" r="22860" b="69850"/>
              <a:pathLst>
                <a:path w="22860" h="69850">
                  <a:moveTo>
                    <a:pt x="10966" y="29"/>
                  </a:moveTo>
                  <a:cubicBezTo>
                    <a:pt x="5483" y="29"/>
                    <a:pt x="0" y="5468"/>
                    <a:pt x="0" y="10908"/>
                  </a:cubicBezTo>
                  <a:lnTo>
                    <a:pt x="0" y="58942"/>
                  </a:lnTo>
                  <a:cubicBezTo>
                    <a:pt x="0" y="65303"/>
                    <a:pt x="5483" y="69850"/>
                    <a:pt x="10966" y="69850"/>
                  </a:cubicBezTo>
                  <a:cubicBezTo>
                    <a:pt x="18276" y="69850"/>
                    <a:pt x="22860" y="64382"/>
                    <a:pt x="22860" y="58942"/>
                  </a:cubicBezTo>
                  <a:lnTo>
                    <a:pt x="22860" y="10908"/>
                  </a:lnTo>
                  <a:cubicBezTo>
                    <a:pt x="22860" y="4547"/>
                    <a:pt x="17377" y="29"/>
                    <a:pt x="1096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1340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YAAHAUAAA1BgAA3hQAAAAAAAAmAAAACAAAAP//////////"/>
                </a:ext>
              </a:extLst>
            </p:cNvSpPr>
            <p:nvPr/>
          </p:nvSpPr>
          <p:spPr>
            <a:xfrm>
              <a:off x="984885" y="3322320"/>
              <a:ext cx="24130" cy="69850"/>
            </a:xfrm>
            <a:custGeom>
              <a:avLst/>
              <a:gdLst/>
              <a:ahLst/>
              <a:cxnLst/>
              <a:rect l="0" t="0" r="24130" b="69850"/>
              <a:pathLst>
                <a:path w="24130" h="69850">
                  <a:moveTo>
                    <a:pt x="11625" y="29"/>
                  </a:moveTo>
                  <a:cubicBezTo>
                    <a:pt x="4480" y="29"/>
                    <a:pt x="0" y="5468"/>
                    <a:pt x="0" y="10908"/>
                  </a:cubicBezTo>
                  <a:lnTo>
                    <a:pt x="0" y="58942"/>
                  </a:lnTo>
                  <a:cubicBezTo>
                    <a:pt x="0" y="65303"/>
                    <a:pt x="6266" y="69850"/>
                    <a:pt x="11625" y="69850"/>
                  </a:cubicBezTo>
                  <a:cubicBezTo>
                    <a:pt x="17864" y="69850"/>
                    <a:pt x="24130" y="64382"/>
                    <a:pt x="24130" y="58942"/>
                  </a:cubicBezTo>
                  <a:lnTo>
                    <a:pt x="24130" y="10908"/>
                  </a:lnTo>
                  <a:cubicBezTo>
                    <a:pt x="24130" y="4547"/>
                    <a:pt x="17864" y="29"/>
                    <a:pt x="1162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3" name="Google Shape;13405;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gFAAA2FgAAeQcAAHkYAAAQAAAAJgAAAAgAAAD/////AAAAAA=="/>
              </a:ext>
            </a:extLst>
          </p:cNvGrpSpPr>
          <p:nvPr/>
        </p:nvGrpSpPr>
        <p:grpSpPr>
          <a:xfrm>
            <a:off x="848360" y="3610610"/>
            <a:ext cx="366395" cy="367665"/>
            <a:chOff x="848360" y="3610610"/>
            <a:chExt cx="366395" cy="367665"/>
          </a:xfrm>
        </p:grpSpPr>
        <p:sp>
          <p:nvSpPr>
            <p:cNvPr id="127" name="Google Shape;1340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AUAAFIYAAB5BwAAeRgAAAAAAAAmAAAACAAAAP//////////"/>
                </a:ext>
              </a:extLst>
            </p:cNvSpPr>
            <p:nvPr/>
          </p:nvSpPr>
          <p:spPr>
            <a:xfrm>
              <a:off x="848360" y="3953510"/>
              <a:ext cx="366395" cy="24765"/>
            </a:xfrm>
            <a:custGeom>
              <a:avLst/>
              <a:gdLst/>
              <a:ahLst/>
              <a:cxnLst/>
              <a:rect l="0" t="0" r="366395" b="24765"/>
              <a:pathLst>
                <a:path w="366395" h="24765">
                  <a:moveTo>
                    <a:pt x="10963" y="0"/>
                  </a:moveTo>
                  <a:cubicBezTo>
                    <a:pt x="4570" y="0"/>
                    <a:pt x="28" y="5493"/>
                    <a:pt x="28" y="11917"/>
                  </a:cubicBezTo>
                  <a:cubicBezTo>
                    <a:pt x="28" y="19242"/>
                    <a:pt x="5496" y="24735"/>
                    <a:pt x="10963" y="24735"/>
                  </a:cubicBezTo>
                  <a:lnTo>
                    <a:pt x="353637" y="24735"/>
                  </a:lnTo>
                  <a:cubicBezTo>
                    <a:pt x="360927" y="24735"/>
                    <a:pt x="365469" y="19242"/>
                    <a:pt x="365469" y="11917"/>
                  </a:cubicBezTo>
                  <a:cubicBezTo>
                    <a:pt x="366395" y="4592"/>
                    <a:pt x="360927" y="0"/>
                    <a:pt x="35363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340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AUAAHEXAADPBQAALBgAAAAAAAAmAAAACAAAAP//////////"/>
                </a:ext>
              </a:extLst>
            </p:cNvSpPr>
            <p:nvPr/>
          </p:nvSpPr>
          <p:spPr>
            <a:xfrm>
              <a:off x="848360" y="3810635"/>
              <a:ext cx="95885" cy="118745"/>
            </a:xfrm>
            <a:custGeom>
              <a:avLst/>
              <a:gdLst/>
              <a:ahLst/>
              <a:cxnLst/>
              <a:rect l="0" t="0" r="95885" b="118745"/>
              <a:pathLst>
                <a:path w="95885" h="118745">
                  <a:moveTo>
                    <a:pt x="68472" y="21916"/>
                  </a:moveTo>
                  <a:cubicBezTo>
                    <a:pt x="70327" y="21916"/>
                    <a:pt x="73051" y="24670"/>
                    <a:pt x="73051" y="26497"/>
                  </a:cubicBezTo>
                  <a:lnTo>
                    <a:pt x="73051" y="90421"/>
                  </a:lnTo>
                  <a:cubicBezTo>
                    <a:pt x="73051" y="93175"/>
                    <a:pt x="70327" y="94074"/>
                    <a:pt x="68472" y="94074"/>
                  </a:cubicBezTo>
                  <a:lnTo>
                    <a:pt x="28310" y="94074"/>
                  </a:lnTo>
                  <a:cubicBezTo>
                    <a:pt x="25586" y="94074"/>
                    <a:pt x="23761" y="91348"/>
                    <a:pt x="23761" y="90421"/>
                  </a:cubicBezTo>
                  <a:lnTo>
                    <a:pt x="23761" y="26497"/>
                  </a:lnTo>
                  <a:cubicBezTo>
                    <a:pt x="23761" y="24670"/>
                    <a:pt x="25586" y="21916"/>
                    <a:pt x="28310" y="21916"/>
                  </a:cubicBezTo>
                  <a:close/>
                  <a:moveTo>
                    <a:pt x="27412" y="0"/>
                  </a:moveTo>
                  <a:cubicBezTo>
                    <a:pt x="10982" y="0"/>
                    <a:pt x="28" y="12784"/>
                    <a:pt x="28" y="27396"/>
                  </a:cubicBezTo>
                  <a:lnTo>
                    <a:pt x="28" y="91348"/>
                  </a:lnTo>
                  <a:cubicBezTo>
                    <a:pt x="28" y="106858"/>
                    <a:pt x="11880" y="118745"/>
                    <a:pt x="27412" y="118745"/>
                  </a:cubicBezTo>
                  <a:lnTo>
                    <a:pt x="66647" y="118745"/>
                  </a:lnTo>
                  <a:cubicBezTo>
                    <a:pt x="83106" y="118745"/>
                    <a:pt x="95885" y="106858"/>
                    <a:pt x="95885" y="91348"/>
                  </a:cubicBezTo>
                  <a:lnTo>
                    <a:pt x="95885" y="27396"/>
                  </a:lnTo>
                  <a:cubicBezTo>
                    <a:pt x="95885" y="11886"/>
                    <a:pt x="83106" y="0"/>
                    <a:pt x="666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340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AYAADYWAACjBgAAKhgAAAAAAAAmAAAACAAAAP//////////"/>
                </a:ext>
              </a:extLst>
            </p:cNvSpPr>
            <p:nvPr/>
          </p:nvSpPr>
          <p:spPr>
            <a:xfrm>
              <a:off x="982980" y="3610610"/>
              <a:ext cx="95885" cy="317500"/>
            </a:xfrm>
            <a:custGeom>
              <a:avLst/>
              <a:gdLst/>
              <a:ahLst/>
              <a:cxnLst/>
              <a:rect l="0" t="0" r="95885" b="317500"/>
              <a:pathLst>
                <a:path w="95885" h="317500">
                  <a:moveTo>
                    <a:pt x="67574" y="22753"/>
                  </a:moveTo>
                  <a:cubicBezTo>
                    <a:pt x="70298" y="24572"/>
                    <a:pt x="72123" y="25467"/>
                    <a:pt x="72123" y="27286"/>
                  </a:cubicBezTo>
                  <a:lnTo>
                    <a:pt x="72123" y="290185"/>
                  </a:lnTo>
                  <a:cubicBezTo>
                    <a:pt x="72123" y="292928"/>
                    <a:pt x="70298" y="293823"/>
                    <a:pt x="67574" y="293823"/>
                  </a:cubicBezTo>
                  <a:lnTo>
                    <a:pt x="27412" y="293823"/>
                  </a:lnTo>
                  <a:cubicBezTo>
                    <a:pt x="25557" y="293823"/>
                    <a:pt x="24659" y="291109"/>
                    <a:pt x="24659" y="290185"/>
                  </a:cubicBezTo>
                  <a:lnTo>
                    <a:pt x="24659" y="27286"/>
                  </a:lnTo>
                  <a:cubicBezTo>
                    <a:pt x="24659" y="25467"/>
                    <a:pt x="26485" y="22753"/>
                    <a:pt x="27412" y="22753"/>
                  </a:cubicBezTo>
                  <a:close/>
                  <a:moveTo>
                    <a:pt x="27412" y="0"/>
                  </a:moveTo>
                  <a:cubicBezTo>
                    <a:pt x="11880" y="0"/>
                    <a:pt x="0" y="12733"/>
                    <a:pt x="0" y="27286"/>
                  </a:cubicBezTo>
                  <a:lnTo>
                    <a:pt x="0" y="290185"/>
                  </a:lnTo>
                  <a:cubicBezTo>
                    <a:pt x="0" y="306557"/>
                    <a:pt x="12778" y="317471"/>
                    <a:pt x="27412" y="317471"/>
                  </a:cubicBezTo>
                  <a:lnTo>
                    <a:pt x="67574" y="317471"/>
                  </a:lnTo>
                  <a:cubicBezTo>
                    <a:pt x="84004" y="317471"/>
                    <a:pt x="95856" y="304738"/>
                    <a:pt x="95856" y="290185"/>
                  </a:cubicBezTo>
                  <a:lnTo>
                    <a:pt x="95856" y="27286"/>
                  </a:lnTo>
                  <a:cubicBezTo>
                    <a:pt x="95856" y="11838"/>
                    <a:pt x="84004" y="0"/>
                    <a:pt x="6757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340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QYAANkWAAB5BwAALBgAAAAAAAAmAAAACAAAAP//////////"/>
                </a:ext>
              </a:extLst>
            </p:cNvSpPr>
            <p:nvPr/>
          </p:nvSpPr>
          <p:spPr>
            <a:xfrm>
              <a:off x="1118235" y="3714115"/>
              <a:ext cx="96520" cy="215265"/>
            </a:xfrm>
            <a:custGeom>
              <a:avLst/>
              <a:gdLst/>
              <a:ahLst/>
              <a:cxnLst/>
              <a:rect l="0" t="0" r="96520" b="215265"/>
              <a:pathLst>
                <a:path w="96520" h="215265">
                  <a:moveTo>
                    <a:pt x="69182" y="22811"/>
                  </a:moveTo>
                  <a:cubicBezTo>
                    <a:pt x="71928" y="22811"/>
                    <a:pt x="72823" y="25561"/>
                    <a:pt x="72823" y="27385"/>
                  </a:cubicBezTo>
                  <a:lnTo>
                    <a:pt x="72823" y="186981"/>
                  </a:lnTo>
                  <a:cubicBezTo>
                    <a:pt x="72823" y="189731"/>
                    <a:pt x="70107" y="190629"/>
                    <a:pt x="69182" y="190629"/>
                  </a:cubicBezTo>
                  <a:lnTo>
                    <a:pt x="29129" y="190629"/>
                  </a:lnTo>
                  <a:cubicBezTo>
                    <a:pt x="27309" y="190629"/>
                    <a:pt x="24592" y="187908"/>
                    <a:pt x="24592" y="186981"/>
                  </a:cubicBezTo>
                  <a:lnTo>
                    <a:pt x="24592" y="27385"/>
                  </a:lnTo>
                  <a:cubicBezTo>
                    <a:pt x="24592" y="25561"/>
                    <a:pt x="27309" y="22811"/>
                    <a:pt x="29129" y="22811"/>
                  </a:cubicBezTo>
                  <a:close/>
                  <a:moveTo>
                    <a:pt x="28234" y="28"/>
                  </a:moveTo>
                  <a:cubicBezTo>
                    <a:pt x="12744" y="28"/>
                    <a:pt x="0" y="12795"/>
                    <a:pt x="0" y="28283"/>
                  </a:cubicBezTo>
                  <a:lnTo>
                    <a:pt x="0" y="187908"/>
                  </a:lnTo>
                  <a:cubicBezTo>
                    <a:pt x="0" y="204322"/>
                    <a:pt x="12744" y="215265"/>
                    <a:pt x="28234" y="215265"/>
                  </a:cubicBezTo>
                  <a:lnTo>
                    <a:pt x="68286" y="215265"/>
                  </a:lnTo>
                  <a:cubicBezTo>
                    <a:pt x="83776" y="215265"/>
                    <a:pt x="95595" y="203395"/>
                    <a:pt x="95595" y="187908"/>
                  </a:cubicBezTo>
                  <a:lnTo>
                    <a:pt x="95595" y="28283"/>
                  </a:lnTo>
                  <a:cubicBezTo>
                    <a:pt x="96520" y="12795"/>
                    <a:pt x="83776" y="28"/>
                    <a:pt x="6828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8" name="Google Shape;13410;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wSAADNEAAAHhUAABITAAAQAAAAJgAAAAgAAAD/////AAAAAA=="/>
              </a:ext>
            </a:extLst>
          </p:cNvGrpSpPr>
          <p:nvPr/>
        </p:nvGrpSpPr>
        <p:grpSpPr>
          <a:xfrm>
            <a:off x="3065780" y="2731135"/>
            <a:ext cx="367030" cy="368935"/>
            <a:chOff x="3065780" y="2731135"/>
            <a:chExt cx="367030" cy="368935"/>
          </a:xfrm>
        </p:grpSpPr>
        <p:sp>
          <p:nvSpPr>
            <p:cNvPr id="132" name="Google Shape;1341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BIAAJcRAAAeFQAAEhMAAAAAAAAmAAAACAAAAP//////////"/>
                </a:ext>
              </a:extLst>
            </p:cNvSpPr>
            <p:nvPr/>
          </p:nvSpPr>
          <p:spPr>
            <a:xfrm>
              <a:off x="3065780" y="2859405"/>
              <a:ext cx="367030" cy="240665"/>
            </a:xfrm>
            <a:custGeom>
              <a:avLst/>
              <a:gdLst/>
              <a:ahLst/>
              <a:cxnLst/>
              <a:rect l="0" t="0" r="367030" b="240665"/>
              <a:pathLst>
                <a:path w="367030" h="240665">
                  <a:moveTo>
                    <a:pt x="301440" y="47421"/>
                  </a:moveTo>
                  <a:cubicBezTo>
                    <a:pt x="323294" y="47421"/>
                    <a:pt x="341505" y="65649"/>
                    <a:pt x="341505" y="87522"/>
                  </a:cubicBezTo>
                  <a:cubicBezTo>
                    <a:pt x="341505" y="109395"/>
                    <a:pt x="323294" y="127623"/>
                    <a:pt x="301440" y="127623"/>
                  </a:cubicBezTo>
                  <a:lnTo>
                    <a:pt x="282333" y="127623"/>
                  </a:lnTo>
                  <a:cubicBezTo>
                    <a:pt x="285050" y="116686"/>
                    <a:pt x="285975" y="106647"/>
                    <a:pt x="285975" y="95710"/>
                  </a:cubicBezTo>
                  <a:lnTo>
                    <a:pt x="285975" y="47421"/>
                  </a:lnTo>
                  <a:close/>
                  <a:moveTo>
                    <a:pt x="262272" y="23696"/>
                  </a:moveTo>
                  <a:lnTo>
                    <a:pt x="262272" y="95710"/>
                  </a:lnTo>
                  <a:cubicBezTo>
                    <a:pt x="262272" y="161359"/>
                    <a:pt x="208563" y="215117"/>
                    <a:pt x="142077" y="215117"/>
                  </a:cubicBezTo>
                  <a:cubicBezTo>
                    <a:pt x="76487" y="215117"/>
                    <a:pt x="22779" y="161359"/>
                    <a:pt x="22779" y="95710"/>
                  </a:cubicBezTo>
                  <a:lnTo>
                    <a:pt x="22779" y="23696"/>
                  </a:lnTo>
                  <a:close/>
                  <a:moveTo>
                    <a:pt x="11852" y="0"/>
                  </a:moveTo>
                  <a:cubicBezTo>
                    <a:pt x="4567" y="0"/>
                    <a:pt x="0" y="5468"/>
                    <a:pt x="0" y="12759"/>
                  </a:cubicBezTo>
                  <a:lnTo>
                    <a:pt x="0" y="95710"/>
                  </a:lnTo>
                  <a:cubicBezTo>
                    <a:pt x="0" y="145851"/>
                    <a:pt x="25496" y="188701"/>
                    <a:pt x="63740" y="215117"/>
                  </a:cubicBezTo>
                  <a:lnTo>
                    <a:pt x="11852" y="215117"/>
                  </a:lnTo>
                  <a:cubicBezTo>
                    <a:pt x="4567" y="215117"/>
                    <a:pt x="0" y="220585"/>
                    <a:pt x="0" y="227905"/>
                  </a:cubicBezTo>
                  <a:cubicBezTo>
                    <a:pt x="0" y="234270"/>
                    <a:pt x="5463" y="240665"/>
                    <a:pt x="11852" y="240665"/>
                  </a:cubicBezTo>
                  <a:lnTo>
                    <a:pt x="274123" y="240665"/>
                  </a:lnTo>
                  <a:cubicBezTo>
                    <a:pt x="281408" y="240665"/>
                    <a:pt x="285975" y="234270"/>
                    <a:pt x="285975" y="227905"/>
                  </a:cubicBezTo>
                  <a:cubicBezTo>
                    <a:pt x="285975" y="220585"/>
                    <a:pt x="280512" y="215117"/>
                    <a:pt x="274123" y="215117"/>
                  </a:cubicBezTo>
                  <a:lnTo>
                    <a:pt x="222207" y="215117"/>
                  </a:lnTo>
                  <a:cubicBezTo>
                    <a:pt x="245881" y="199637"/>
                    <a:pt x="264122" y="177764"/>
                    <a:pt x="275945" y="151319"/>
                  </a:cubicBezTo>
                  <a:lnTo>
                    <a:pt x="303262" y="151319"/>
                  </a:lnTo>
                  <a:cubicBezTo>
                    <a:pt x="337863" y="151319"/>
                    <a:pt x="367030" y="123052"/>
                    <a:pt x="367030" y="87522"/>
                  </a:cubicBezTo>
                  <a:cubicBezTo>
                    <a:pt x="367030" y="51963"/>
                    <a:pt x="336967" y="23696"/>
                    <a:pt x="301440" y="23696"/>
                  </a:cubicBezTo>
                  <a:lnTo>
                    <a:pt x="285975" y="23696"/>
                  </a:lnTo>
                  <a:lnTo>
                    <a:pt x="285975" y="12759"/>
                  </a:lnTo>
                  <a:cubicBezTo>
                    <a:pt x="285975" y="5468"/>
                    <a:pt x="280512" y="0"/>
                    <a:pt x="2741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341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RMAAM0QAAB6EwAAihEAAAAAAAAmAAAACAAAAP//////////"/>
                </a:ext>
              </a:extLst>
            </p:cNvSpPr>
            <p:nvPr/>
          </p:nvSpPr>
          <p:spPr>
            <a:xfrm>
              <a:off x="3107055" y="2731135"/>
              <a:ext cx="59055" cy="120015"/>
            </a:xfrm>
            <a:custGeom>
              <a:avLst/>
              <a:gdLst/>
              <a:ahLst/>
              <a:cxnLst/>
              <a:rect l="0" t="0" r="59055" b="120015"/>
              <a:pathLst>
                <a:path w="59055" h="120015">
                  <a:moveTo>
                    <a:pt x="30781" y="0"/>
                  </a:moveTo>
                  <a:cubicBezTo>
                    <a:pt x="27293" y="0"/>
                    <a:pt x="23604" y="1766"/>
                    <a:pt x="20895" y="4487"/>
                  </a:cubicBezTo>
                  <a:cubicBezTo>
                    <a:pt x="16370" y="9033"/>
                    <a:pt x="16370" y="16330"/>
                    <a:pt x="21817" y="20904"/>
                  </a:cubicBezTo>
                  <a:cubicBezTo>
                    <a:pt x="31789" y="31849"/>
                    <a:pt x="31789" y="41867"/>
                    <a:pt x="21817" y="50988"/>
                  </a:cubicBezTo>
                  <a:cubicBezTo>
                    <a:pt x="922" y="69258"/>
                    <a:pt x="28" y="97517"/>
                    <a:pt x="21817" y="116685"/>
                  </a:cubicBezTo>
                  <a:cubicBezTo>
                    <a:pt x="23979" y="118856"/>
                    <a:pt x="26976" y="119986"/>
                    <a:pt x="30003" y="119986"/>
                  </a:cubicBezTo>
                  <a:cubicBezTo>
                    <a:pt x="33317" y="119986"/>
                    <a:pt x="36689" y="118625"/>
                    <a:pt x="39081" y="115758"/>
                  </a:cubicBezTo>
                  <a:cubicBezTo>
                    <a:pt x="43606" y="111212"/>
                    <a:pt x="43606" y="102989"/>
                    <a:pt x="37237" y="98444"/>
                  </a:cubicBezTo>
                  <a:cubicBezTo>
                    <a:pt x="27265" y="89323"/>
                    <a:pt x="27265" y="78378"/>
                    <a:pt x="37237" y="69258"/>
                  </a:cubicBezTo>
                  <a:cubicBezTo>
                    <a:pt x="58132" y="50988"/>
                    <a:pt x="59055" y="22729"/>
                    <a:pt x="37237" y="2663"/>
                  </a:cubicBezTo>
                  <a:cubicBezTo>
                    <a:pt x="35421" y="810"/>
                    <a:pt x="33144" y="0"/>
                    <a:pt x="307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341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hMAAM0QAADrEwAAihEAAAAAAAAmAAAACAAAAP//////////"/>
                </a:ext>
              </a:extLst>
            </p:cNvSpPr>
            <p:nvPr/>
          </p:nvSpPr>
          <p:spPr>
            <a:xfrm>
              <a:off x="3178810" y="2731135"/>
              <a:ext cx="59055" cy="120015"/>
            </a:xfrm>
            <a:custGeom>
              <a:avLst/>
              <a:gdLst/>
              <a:ahLst/>
              <a:cxnLst/>
              <a:rect l="0" t="0" r="59055" b="120015"/>
              <a:pathLst>
                <a:path w="59055" h="120015">
                  <a:moveTo>
                    <a:pt x="30464" y="0"/>
                  </a:moveTo>
                  <a:cubicBezTo>
                    <a:pt x="26688" y="0"/>
                    <a:pt x="22711" y="1766"/>
                    <a:pt x="20002" y="4487"/>
                  </a:cubicBezTo>
                  <a:cubicBezTo>
                    <a:pt x="15448" y="9033"/>
                    <a:pt x="15448" y="16330"/>
                    <a:pt x="21817" y="20904"/>
                  </a:cubicBezTo>
                  <a:cubicBezTo>
                    <a:pt x="31789" y="31849"/>
                    <a:pt x="31789" y="41867"/>
                    <a:pt x="21817" y="50988"/>
                  </a:cubicBezTo>
                  <a:cubicBezTo>
                    <a:pt x="922" y="69258"/>
                    <a:pt x="28" y="97517"/>
                    <a:pt x="21817" y="116685"/>
                  </a:cubicBezTo>
                  <a:cubicBezTo>
                    <a:pt x="23979" y="118856"/>
                    <a:pt x="26775" y="119986"/>
                    <a:pt x="29570" y="119986"/>
                  </a:cubicBezTo>
                  <a:cubicBezTo>
                    <a:pt x="32654" y="119986"/>
                    <a:pt x="35796" y="118625"/>
                    <a:pt x="38159" y="115758"/>
                  </a:cubicBezTo>
                  <a:cubicBezTo>
                    <a:pt x="53578" y="100268"/>
                    <a:pt x="13632" y="92045"/>
                    <a:pt x="37237" y="69258"/>
                  </a:cubicBezTo>
                  <a:cubicBezTo>
                    <a:pt x="58132" y="50988"/>
                    <a:pt x="59055" y="22729"/>
                    <a:pt x="37237" y="2663"/>
                  </a:cubicBezTo>
                  <a:cubicBezTo>
                    <a:pt x="35421" y="810"/>
                    <a:pt x="33000" y="0"/>
                    <a:pt x="304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341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MAAM0QAABcFAAAihEAAAAAAAAmAAAACAAAAP//////////"/>
                </a:ext>
              </a:extLst>
            </p:cNvSpPr>
            <p:nvPr/>
          </p:nvSpPr>
          <p:spPr>
            <a:xfrm>
              <a:off x="3250565" y="2731135"/>
              <a:ext cx="59055" cy="120015"/>
            </a:xfrm>
            <a:custGeom>
              <a:avLst/>
              <a:gdLst/>
              <a:ahLst/>
              <a:cxnLst/>
              <a:rect l="0" t="0" r="59055" b="120015"/>
              <a:pathLst>
                <a:path w="59055" h="120015">
                  <a:moveTo>
                    <a:pt x="30435" y="0"/>
                  </a:moveTo>
                  <a:cubicBezTo>
                    <a:pt x="26688" y="0"/>
                    <a:pt x="22711" y="1766"/>
                    <a:pt x="20002" y="4487"/>
                  </a:cubicBezTo>
                  <a:cubicBezTo>
                    <a:pt x="15448" y="9033"/>
                    <a:pt x="15448" y="16330"/>
                    <a:pt x="20895" y="20904"/>
                  </a:cubicBezTo>
                  <a:cubicBezTo>
                    <a:pt x="31789" y="31849"/>
                    <a:pt x="31789" y="41867"/>
                    <a:pt x="20895" y="50988"/>
                  </a:cubicBezTo>
                  <a:cubicBezTo>
                    <a:pt x="922" y="69258"/>
                    <a:pt x="28" y="97517"/>
                    <a:pt x="20895" y="116685"/>
                  </a:cubicBezTo>
                  <a:cubicBezTo>
                    <a:pt x="23057" y="118856"/>
                    <a:pt x="26054" y="119986"/>
                    <a:pt x="29080" y="119986"/>
                  </a:cubicBezTo>
                  <a:cubicBezTo>
                    <a:pt x="32424" y="119986"/>
                    <a:pt x="35767" y="118625"/>
                    <a:pt x="38159" y="115758"/>
                  </a:cubicBezTo>
                  <a:cubicBezTo>
                    <a:pt x="42684" y="111212"/>
                    <a:pt x="42684" y="102989"/>
                    <a:pt x="37237" y="98444"/>
                  </a:cubicBezTo>
                  <a:cubicBezTo>
                    <a:pt x="27265" y="89323"/>
                    <a:pt x="27265" y="78378"/>
                    <a:pt x="37237" y="69258"/>
                  </a:cubicBezTo>
                  <a:cubicBezTo>
                    <a:pt x="57210" y="50988"/>
                    <a:pt x="59026" y="22729"/>
                    <a:pt x="37237" y="2663"/>
                  </a:cubicBezTo>
                  <a:cubicBezTo>
                    <a:pt x="35421" y="810"/>
                    <a:pt x="33000" y="0"/>
                    <a:pt x="304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3" name="Google Shape;13415;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kTAAA1FgAA8hQAAHoYAAAQAAAAJgAAAAgAAAD/////AAAAAA=="/>
              </a:ext>
            </a:extLst>
          </p:cNvGrpSpPr>
          <p:nvPr/>
        </p:nvGrpSpPr>
        <p:grpSpPr>
          <a:xfrm>
            <a:off x="3094355" y="3609975"/>
            <a:ext cx="310515" cy="368935"/>
            <a:chOff x="3094355" y="3609975"/>
            <a:chExt cx="310515" cy="368935"/>
          </a:xfrm>
        </p:grpSpPr>
        <p:sp>
          <p:nvSpPr>
            <p:cNvPr id="135" name="Google Shape;1341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MAAG8XAACOEwAAehgAAAAAAAAmAAAACAAAAP//////////"/>
                </a:ext>
              </a:extLst>
            </p:cNvSpPr>
            <p:nvPr/>
          </p:nvSpPr>
          <p:spPr>
            <a:xfrm>
              <a:off x="3106420" y="3809365"/>
              <a:ext cx="72390" cy="169545"/>
            </a:xfrm>
            <a:custGeom>
              <a:avLst/>
              <a:gdLst/>
              <a:ahLst/>
              <a:cxnLst/>
              <a:rect l="0" t="0" r="72390" b="169545"/>
              <a:pathLst>
                <a:path w="72390" h="169545">
                  <a:moveTo>
                    <a:pt x="36209" y="28"/>
                  </a:moveTo>
                  <a:cubicBezTo>
                    <a:pt x="29863" y="28"/>
                    <a:pt x="24436" y="5496"/>
                    <a:pt x="24436" y="11860"/>
                  </a:cubicBezTo>
                  <a:lnTo>
                    <a:pt x="24436" y="20075"/>
                  </a:lnTo>
                  <a:cubicBezTo>
                    <a:pt x="10883" y="24617"/>
                    <a:pt x="29" y="38300"/>
                    <a:pt x="29" y="54702"/>
                  </a:cubicBezTo>
                  <a:cubicBezTo>
                    <a:pt x="29" y="73852"/>
                    <a:pt x="16310" y="84786"/>
                    <a:pt x="28973" y="93899"/>
                  </a:cubicBezTo>
                  <a:cubicBezTo>
                    <a:pt x="38018" y="101188"/>
                    <a:pt x="47982" y="107553"/>
                    <a:pt x="47982" y="114842"/>
                  </a:cubicBezTo>
                  <a:cubicBezTo>
                    <a:pt x="47982" y="121235"/>
                    <a:pt x="42555" y="125777"/>
                    <a:pt x="36209" y="125777"/>
                  </a:cubicBezTo>
                  <a:cubicBezTo>
                    <a:pt x="30782" y="125777"/>
                    <a:pt x="24436" y="120310"/>
                    <a:pt x="24436" y="114842"/>
                  </a:cubicBezTo>
                  <a:cubicBezTo>
                    <a:pt x="24436" y="107553"/>
                    <a:pt x="18119" y="102085"/>
                    <a:pt x="12692" y="102085"/>
                  </a:cubicBezTo>
                  <a:cubicBezTo>
                    <a:pt x="7265" y="102085"/>
                    <a:pt x="1838" y="107553"/>
                    <a:pt x="1838" y="114842"/>
                  </a:cubicBezTo>
                  <a:cubicBezTo>
                    <a:pt x="1838" y="130348"/>
                    <a:pt x="11773" y="143105"/>
                    <a:pt x="25355" y="148572"/>
                  </a:cubicBezTo>
                  <a:lnTo>
                    <a:pt x="25355" y="156758"/>
                  </a:lnTo>
                  <a:cubicBezTo>
                    <a:pt x="25355" y="164077"/>
                    <a:pt x="30782" y="169545"/>
                    <a:pt x="38018" y="169545"/>
                  </a:cubicBezTo>
                  <a:cubicBezTo>
                    <a:pt x="44364" y="169545"/>
                    <a:pt x="48873" y="164077"/>
                    <a:pt x="48873" y="156758"/>
                  </a:cubicBezTo>
                  <a:lnTo>
                    <a:pt x="48873" y="148572"/>
                  </a:lnTo>
                  <a:cubicBezTo>
                    <a:pt x="62455" y="144001"/>
                    <a:pt x="72390" y="130348"/>
                    <a:pt x="72390" y="114842"/>
                  </a:cubicBezTo>
                  <a:cubicBezTo>
                    <a:pt x="72390" y="95721"/>
                    <a:pt x="57028" y="83861"/>
                    <a:pt x="44364" y="74749"/>
                  </a:cubicBezTo>
                  <a:cubicBezTo>
                    <a:pt x="35290" y="68384"/>
                    <a:pt x="25355" y="61066"/>
                    <a:pt x="25355" y="54702"/>
                  </a:cubicBezTo>
                  <a:cubicBezTo>
                    <a:pt x="25355" y="47412"/>
                    <a:pt x="30782" y="41945"/>
                    <a:pt x="36209" y="41945"/>
                  </a:cubicBezTo>
                  <a:cubicBezTo>
                    <a:pt x="43445" y="41945"/>
                    <a:pt x="47982" y="47412"/>
                    <a:pt x="47982" y="54702"/>
                  </a:cubicBezTo>
                  <a:cubicBezTo>
                    <a:pt x="47982" y="61066"/>
                    <a:pt x="53410" y="65636"/>
                    <a:pt x="60646" y="65636"/>
                  </a:cubicBezTo>
                  <a:cubicBezTo>
                    <a:pt x="66963" y="65636"/>
                    <a:pt x="71500" y="60169"/>
                    <a:pt x="71500" y="54702"/>
                  </a:cubicBezTo>
                  <a:cubicBezTo>
                    <a:pt x="71500" y="38300"/>
                    <a:pt x="61536" y="25543"/>
                    <a:pt x="47982" y="20075"/>
                  </a:cubicBezTo>
                  <a:lnTo>
                    <a:pt x="47982" y="11860"/>
                  </a:lnTo>
                  <a:cubicBezTo>
                    <a:pt x="47982" y="5496"/>
                    <a:pt x="42555" y="28"/>
                    <a:pt x="3620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341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RMAADUWAADyFAAAeRgAAAAAAAAmAAAACAAAAP//////////"/>
                </a:ext>
              </a:extLst>
            </p:cNvSpPr>
            <p:nvPr/>
          </p:nvSpPr>
          <p:spPr>
            <a:xfrm>
              <a:off x="3094355" y="3609975"/>
              <a:ext cx="310515" cy="368300"/>
            </a:xfrm>
            <a:custGeom>
              <a:avLst/>
              <a:gdLst/>
              <a:ahLst/>
              <a:cxnLst/>
              <a:rect l="0" t="0" r="310515" b="368300"/>
              <a:pathLst>
                <a:path w="310515" h="368300">
                  <a:moveTo>
                    <a:pt x="156615" y="49217"/>
                  </a:moveTo>
                  <a:cubicBezTo>
                    <a:pt x="218522" y="49217"/>
                    <a:pt x="270428" y="91171"/>
                    <a:pt x="284099" y="149502"/>
                  </a:cubicBezTo>
                  <a:cubicBezTo>
                    <a:pt x="278636" y="145856"/>
                    <a:pt x="271353" y="144930"/>
                    <a:pt x="264070" y="144930"/>
                  </a:cubicBezTo>
                  <a:cubicBezTo>
                    <a:pt x="248579" y="144930"/>
                    <a:pt x="236730" y="151324"/>
                    <a:pt x="228551" y="160439"/>
                  </a:cubicBezTo>
                  <a:cubicBezTo>
                    <a:pt x="219447" y="150399"/>
                    <a:pt x="206701" y="144930"/>
                    <a:pt x="193031" y="144930"/>
                  </a:cubicBezTo>
                  <a:cubicBezTo>
                    <a:pt x="178465" y="144930"/>
                    <a:pt x="165719" y="151324"/>
                    <a:pt x="156615" y="160439"/>
                  </a:cubicBezTo>
                  <a:cubicBezTo>
                    <a:pt x="147511" y="150399"/>
                    <a:pt x="134766" y="144930"/>
                    <a:pt x="121096" y="144930"/>
                  </a:cubicBezTo>
                  <a:cubicBezTo>
                    <a:pt x="106529" y="144930"/>
                    <a:pt x="93784" y="151324"/>
                    <a:pt x="86501" y="160439"/>
                  </a:cubicBezTo>
                  <a:cubicBezTo>
                    <a:pt x="77397" y="150399"/>
                    <a:pt x="64652" y="144930"/>
                    <a:pt x="50981" y="144930"/>
                  </a:cubicBezTo>
                  <a:cubicBezTo>
                    <a:pt x="43698" y="144930"/>
                    <a:pt x="37340" y="145856"/>
                    <a:pt x="30057" y="149502"/>
                  </a:cubicBezTo>
                  <a:cubicBezTo>
                    <a:pt x="42802" y="91171"/>
                    <a:pt x="95605" y="49217"/>
                    <a:pt x="156615" y="49217"/>
                  </a:cubicBezTo>
                  <a:close/>
                  <a:moveTo>
                    <a:pt x="154795" y="0"/>
                  </a:moveTo>
                  <a:cubicBezTo>
                    <a:pt x="147511" y="0"/>
                    <a:pt x="142945" y="5469"/>
                    <a:pt x="142945" y="12760"/>
                  </a:cubicBezTo>
                  <a:lnTo>
                    <a:pt x="142945" y="24623"/>
                  </a:lnTo>
                  <a:cubicBezTo>
                    <a:pt x="63756" y="30988"/>
                    <a:pt x="0" y="97536"/>
                    <a:pt x="0" y="179593"/>
                  </a:cubicBezTo>
                  <a:lnTo>
                    <a:pt x="0" y="192353"/>
                  </a:lnTo>
                  <a:lnTo>
                    <a:pt x="924" y="192353"/>
                  </a:lnTo>
                  <a:cubicBezTo>
                    <a:pt x="924" y="199644"/>
                    <a:pt x="6387" y="205113"/>
                    <a:pt x="13670" y="205113"/>
                  </a:cubicBezTo>
                  <a:cubicBezTo>
                    <a:pt x="20028" y="205113"/>
                    <a:pt x="24594" y="199644"/>
                    <a:pt x="24594" y="192353"/>
                  </a:cubicBezTo>
                  <a:cubicBezTo>
                    <a:pt x="24594" y="178667"/>
                    <a:pt x="34594" y="168656"/>
                    <a:pt x="49161" y="168656"/>
                  </a:cubicBezTo>
                  <a:cubicBezTo>
                    <a:pt x="61935" y="168656"/>
                    <a:pt x="72860" y="178667"/>
                    <a:pt x="72860" y="192353"/>
                  </a:cubicBezTo>
                  <a:cubicBezTo>
                    <a:pt x="72860" y="199644"/>
                    <a:pt x="78322" y="205113"/>
                    <a:pt x="83784" y="205113"/>
                  </a:cubicBezTo>
                  <a:cubicBezTo>
                    <a:pt x="90142" y="205113"/>
                    <a:pt x="95605" y="199644"/>
                    <a:pt x="95605" y="192353"/>
                  </a:cubicBezTo>
                  <a:cubicBezTo>
                    <a:pt x="95605" y="178667"/>
                    <a:pt x="105634" y="168656"/>
                    <a:pt x="119275" y="168656"/>
                  </a:cubicBezTo>
                  <a:cubicBezTo>
                    <a:pt x="132945" y="168656"/>
                    <a:pt x="142945" y="178667"/>
                    <a:pt x="142945" y="192353"/>
                  </a:cubicBezTo>
                  <a:lnTo>
                    <a:pt x="142945" y="332711"/>
                  </a:lnTo>
                  <a:cubicBezTo>
                    <a:pt x="142945" y="351866"/>
                    <a:pt x="159361" y="368271"/>
                    <a:pt x="178465" y="368271"/>
                  </a:cubicBezTo>
                  <a:cubicBezTo>
                    <a:pt x="197597" y="368271"/>
                    <a:pt x="213984" y="351866"/>
                    <a:pt x="213984" y="332711"/>
                  </a:cubicBezTo>
                  <a:lnTo>
                    <a:pt x="213984" y="309014"/>
                  </a:lnTo>
                  <a:cubicBezTo>
                    <a:pt x="213984" y="301723"/>
                    <a:pt x="208522" y="296255"/>
                    <a:pt x="202135" y="296255"/>
                  </a:cubicBezTo>
                  <a:cubicBezTo>
                    <a:pt x="196672" y="296255"/>
                    <a:pt x="191210" y="301723"/>
                    <a:pt x="191210" y="309014"/>
                  </a:cubicBezTo>
                  <a:lnTo>
                    <a:pt x="191210" y="332711"/>
                  </a:lnTo>
                  <a:cubicBezTo>
                    <a:pt x="191210" y="339106"/>
                    <a:pt x="185748" y="345471"/>
                    <a:pt x="178465" y="345471"/>
                  </a:cubicBezTo>
                  <a:cubicBezTo>
                    <a:pt x="172106" y="345471"/>
                    <a:pt x="167540" y="339106"/>
                    <a:pt x="167540" y="332711"/>
                  </a:cubicBezTo>
                  <a:lnTo>
                    <a:pt x="167540" y="192353"/>
                  </a:lnTo>
                  <a:cubicBezTo>
                    <a:pt x="167540" y="178667"/>
                    <a:pt x="177569" y="168656"/>
                    <a:pt x="191210" y="168656"/>
                  </a:cubicBezTo>
                  <a:cubicBezTo>
                    <a:pt x="204880" y="168656"/>
                    <a:pt x="214880" y="178667"/>
                    <a:pt x="214880" y="192353"/>
                  </a:cubicBezTo>
                  <a:cubicBezTo>
                    <a:pt x="214880" y="199644"/>
                    <a:pt x="220343" y="205113"/>
                    <a:pt x="227626" y="205113"/>
                  </a:cubicBezTo>
                  <a:cubicBezTo>
                    <a:pt x="234013" y="205113"/>
                    <a:pt x="238579" y="199644"/>
                    <a:pt x="238579" y="192353"/>
                  </a:cubicBezTo>
                  <a:cubicBezTo>
                    <a:pt x="238579" y="178667"/>
                    <a:pt x="249504" y="168656"/>
                    <a:pt x="263145" y="168656"/>
                  </a:cubicBezTo>
                  <a:cubicBezTo>
                    <a:pt x="276816" y="168656"/>
                    <a:pt x="286815" y="178667"/>
                    <a:pt x="286815" y="192353"/>
                  </a:cubicBezTo>
                  <a:cubicBezTo>
                    <a:pt x="286815" y="199644"/>
                    <a:pt x="292278" y="205113"/>
                    <a:pt x="297740" y="205113"/>
                  </a:cubicBezTo>
                  <a:cubicBezTo>
                    <a:pt x="305023" y="205113"/>
                    <a:pt x="310486" y="199644"/>
                    <a:pt x="310486" y="192353"/>
                  </a:cubicBezTo>
                  <a:lnTo>
                    <a:pt x="310486" y="179593"/>
                  </a:lnTo>
                  <a:cubicBezTo>
                    <a:pt x="310486" y="97536"/>
                    <a:pt x="246758" y="30988"/>
                    <a:pt x="167540" y="24623"/>
                  </a:cubicBezTo>
                  <a:lnTo>
                    <a:pt x="167540" y="12760"/>
                  </a:lnTo>
                  <a:cubicBezTo>
                    <a:pt x="167540" y="5469"/>
                    <a:pt x="161182" y="0"/>
                    <a:pt x="1547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6" name="Google Shape;13418;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kNAAD3GAAAqA8AADwbAAAQAAAAJgAAAAgAAAD/////AAAAAA=="/>
              </a:ext>
            </a:extLst>
          </p:cNvGrpSpPr>
          <p:nvPr/>
        </p:nvGrpSpPr>
        <p:grpSpPr>
          <a:xfrm>
            <a:off x="2179955" y="4058285"/>
            <a:ext cx="365125" cy="368935"/>
            <a:chOff x="2179955" y="4058285"/>
            <a:chExt cx="365125" cy="368935"/>
          </a:xfrm>
        </p:grpSpPr>
        <p:sp>
          <p:nvSpPr>
            <p:cNvPr id="146" name="Google Shape;1341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A4AAIwZAAApDgAAshkAAAAAAAAmAAAACAAAAP//////////"/>
                </a:ext>
              </a:extLst>
            </p:cNvSpPr>
            <p:nvPr/>
          </p:nvSpPr>
          <p:spPr>
            <a:xfrm>
              <a:off x="2278380" y="4152900"/>
              <a:ext cx="23495" cy="24130"/>
            </a:xfrm>
            <a:custGeom>
              <a:avLst/>
              <a:gdLst/>
              <a:ahLst/>
              <a:cxnLst/>
              <a:rect l="0" t="0" r="23495" b="24130"/>
              <a:pathLst>
                <a:path w="23495" h="24130">
                  <a:moveTo>
                    <a:pt x="5415" y="29"/>
                  </a:moveTo>
                  <a:cubicBezTo>
                    <a:pt x="1805" y="29"/>
                    <a:pt x="0" y="1881"/>
                    <a:pt x="0" y="5584"/>
                  </a:cubicBezTo>
                  <a:lnTo>
                    <a:pt x="0" y="18546"/>
                  </a:lnTo>
                  <a:cubicBezTo>
                    <a:pt x="0" y="22249"/>
                    <a:pt x="2721" y="24101"/>
                    <a:pt x="5415" y="24101"/>
                  </a:cubicBezTo>
                  <a:lnTo>
                    <a:pt x="18051" y="24101"/>
                  </a:lnTo>
                  <a:cubicBezTo>
                    <a:pt x="20773" y="24101"/>
                    <a:pt x="23495" y="22249"/>
                    <a:pt x="23495" y="18546"/>
                  </a:cubicBezTo>
                  <a:lnTo>
                    <a:pt x="23495" y="5584"/>
                  </a:lnTo>
                  <a:cubicBezTo>
                    <a:pt x="23495" y="1881"/>
                    <a:pt x="20773" y="29"/>
                    <a:pt x="1805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342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A4AAIwZAACaDgAAshkAAAAAAAAmAAAACAAAAP//////////"/>
                </a:ext>
              </a:extLst>
            </p:cNvSpPr>
            <p:nvPr/>
          </p:nvSpPr>
          <p:spPr>
            <a:xfrm>
              <a:off x="2349500" y="4152900"/>
              <a:ext cx="24130" cy="24130"/>
            </a:xfrm>
            <a:custGeom>
              <a:avLst/>
              <a:gdLst/>
              <a:ahLst/>
              <a:cxnLst/>
              <a:rect l="0" t="0" r="24130" b="24130"/>
              <a:pathLst>
                <a:path w="24130" h="24130">
                  <a:moveTo>
                    <a:pt x="6259" y="29"/>
                  </a:moveTo>
                  <a:cubicBezTo>
                    <a:pt x="2691" y="29"/>
                    <a:pt x="28" y="1881"/>
                    <a:pt x="28" y="5584"/>
                  </a:cubicBezTo>
                  <a:lnTo>
                    <a:pt x="28" y="18546"/>
                  </a:lnTo>
                  <a:cubicBezTo>
                    <a:pt x="28" y="22249"/>
                    <a:pt x="3597" y="24101"/>
                    <a:pt x="6259" y="24101"/>
                  </a:cubicBezTo>
                  <a:lnTo>
                    <a:pt x="17871" y="24101"/>
                  </a:lnTo>
                  <a:cubicBezTo>
                    <a:pt x="21439" y="24101"/>
                    <a:pt x="24102" y="22249"/>
                    <a:pt x="24102" y="18546"/>
                  </a:cubicBezTo>
                  <a:lnTo>
                    <a:pt x="24102" y="5584"/>
                  </a:lnTo>
                  <a:cubicBezTo>
                    <a:pt x="24102" y="1881"/>
                    <a:pt x="21439" y="29"/>
                    <a:pt x="1787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342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Q4AAIwZAAAMDwAAshkAAAAAAAAmAAAACAAAAP//////////"/>
                </a:ext>
              </a:extLst>
            </p:cNvSpPr>
            <p:nvPr/>
          </p:nvSpPr>
          <p:spPr>
            <a:xfrm>
              <a:off x="2421255" y="4152900"/>
              <a:ext cx="24765" cy="24130"/>
            </a:xfrm>
            <a:custGeom>
              <a:avLst/>
              <a:gdLst/>
              <a:ahLst/>
              <a:cxnLst/>
              <a:rect l="0" t="0" r="24765" b="24130"/>
              <a:pathLst>
                <a:path w="24765" h="24130">
                  <a:moveTo>
                    <a:pt x="5522" y="29"/>
                  </a:moveTo>
                  <a:cubicBezTo>
                    <a:pt x="2761" y="29"/>
                    <a:pt x="29" y="1881"/>
                    <a:pt x="29" y="5584"/>
                  </a:cubicBezTo>
                  <a:lnTo>
                    <a:pt x="29" y="18546"/>
                  </a:lnTo>
                  <a:cubicBezTo>
                    <a:pt x="29" y="22249"/>
                    <a:pt x="3691" y="24101"/>
                    <a:pt x="5522" y="24101"/>
                  </a:cubicBezTo>
                  <a:lnTo>
                    <a:pt x="18341" y="24101"/>
                  </a:lnTo>
                  <a:cubicBezTo>
                    <a:pt x="22003" y="24101"/>
                    <a:pt x="24735" y="22249"/>
                    <a:pt x="24735" y="18546"/>
                  </a:cubicBezTo>
                  <a:lnTo>
                    <a:pt x="24735" y="5584"/>
                  </a:lnTo>
                  <a:cubicBezTo>
                    <a:pt x="24735" y="1881"/>
                    <a:pt x="22003" y="29"/>
                    <a:pt x="1834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342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A4AANcZAAApDgAA/hkAAAAAAAAmAAAACAAAAP//////////"/>
                </a:ext>
              </a:extLst>
            </p:cNvSpPr>
            <p:nvPr/>
          </p:nvSpPr>
          <p:spPr>
            <a:xfrm>
              <a:off x="2278380" y="4200525"/>
              <a:ext cx="23495" cy="24765"/>
            </a:xfrm>
            <a:custGeom>
              <a:avLst/>
              <a:gdLst/>
              <a:ahLst/>
              <a:cxnLst/>
              <a:rect l="0" t="0" r="23495" b="24765"/>
              <a:pathLst>
                <a:path w="23495" h="24765">
                  <a:moveTo>
                    <a:pt x="5415" y="0"/>
                  </a:moveTo>
                  <a:cubicBezTo>
                    <a:pt x="1805" y="0"/>
                    <a:pt x="0" y="2764"/>
                    <a:pt x="0" y="6431"/>
                  </a:cubicBezTo>
                  <a:lnTo>
                    <a:pt x="0" y="18333"/>
                  </a:lnTo>
                  <a:cubicBezTo>
                    <a:pt x="0" y="22000"/>
                    <a:pt x="2721" y="24765"/>
                    <a:pt x="5415" y="24765"/>
                  </a:cubicBezTo>
                  <a:lnTo>
                    <a:pt x="18051" y="24765"/>
                  </a:lnTo>
                  <a:cubicBezTo>
                    <a:pt x="20773" y="24765"/>
                    <a:pt x="23495" y="22000"/>
                    <a:pt x="23495" y="18333"/>
                  </a:cubicBezTo>
                  <a:lnTo>
                    <a:pt x="23495" y="6431"/>
                  </a:lnTo>
                  <a:cubicBezTo>
                    <a:pt x="23495" y="2764"/>
                    <a:pt x="20773" y="0"/>
                    <a:pt x="1805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342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A4AANcZAACaDgAA/hkAAAAAAAAmAAAACAAAAP//////////"/>
                </a:ext>
              </a:extLst>
            </p:cNvSpPr>
            <p:nvPr/>
          </p:nvSpPr>
          <p:spPr>
            <a:xfrm>
              <a:off x="2349500" y="4200525"/>
              <a:ext cx="24130" cy="24765"/>
            </a:xfrm>
            <a:custGeom>
              <a:avLst/>
              <a:gdLst/>
              <a:ahLst/>
              <a:cxnLst/>
              <a:rect l="0" t="0" r="24130" b="24765"/>
              <a:pathLst>
                <a:path w="24130" h="24765">
                  <a:moveTo>
                    <a:pt x="6259" y="0"/>
                  </a:moveTo>
                  <a:cubicBezTo>
                    <a:pt x="2691" y="0"/>
                    <a:pt x="28" y="2764"/>
                    <a:pt x="28" y="6431"/>
                  </a:cubicBezTo>
                  <a:lnTo>
                    <a:pt x="28" y="18333"/>
                  </a:lnTo>
                  <a:cubicBezTo>
                    <a:pt x="28" y="22000"/>
                    <a:pt x="3597" y="24765"/>
                    <a:pt x="6259" y="24765"/>
                  </a:cubicBezTo>
                  <a:lnTo>
                    <a:pt x="17871" y="24765"/>
                  </a:lnTo>
                  <a:cubicBezTo>
                    <a:pt x="21439" y="24765"/>
                    <a:pt x="24102" y="22000"/>
                    <a:pt x="24102" y="18333"/>
                  </a:cubicBezTo>
                  <a:lnTo>
                    <a:pt x="24102" y="6431"/>
                  </a:lnTo>
                  <a:cubicBezTo>
                    <a:pt x="24102" y="2764"/>
                    <a:pt x="21439" y="0"/>
                    <a:pt x="178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342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Q4AANcZAAAMDwAA/hkAAAAAAAAmAAAACAAAAP//////////"/>
                </a:ext>
              </a:extLst>
            </p:cNvSpPr>
            <p:nvPr/>
          </p:nvSpPr>
          <p:spPr>
            <a:xfrm>
              <a:off x="2421255" y="4200525"/>
              <a:ext cx="24765" cy="24765"/>
            </a:xfrm>
            <a:custGeom>
              <a:avLst/>
              <a:gdLst/>
              <a:ahLst/>
              <a:cxnLst/>
              <a:rect l="0" t="0" r="24765" b="24765"/>
              <a:pathLst>
                <a:path w="24765" h="24765">
                  <a:moveTo>
                    <a:pt x="5522" y="0"/>
                  </a:moveTo>
                  <a:cubicBezTo>
                    <a:pt x="2761" y="0"/>
                    <a:pt x="29" y="2764"/>
                    <a:pt x="29" y="6431"/>
                  </a:cubicBezTo>
                  <a:lnTo>
                    <a:pt x="29" y="18333"/>
                  </a:lnTo>
                  <a:cubicBezTo>
                    <a:pt x="29" y="22000"/>
                    <a:pt x="3691" y="24765"/>
                    <a:pt x="5522" y="24765"/>
                  </a:cubicBezTo>
                  <a:lnTo>
                    <a:pt x="18341" y="24765"/>
                  </a:lnTo>
                  <a:cubicBezTo>
                    <a:pt x="22003" y="24765"/>
                    <a:pt x="24735" y="22000"/>
                    <a:pt x="24735" y="18333"/>
                  </a:cubicBezTo>
                  <a:lnTo>
                    <a:pt x="24735" y="6431"/>
                  </a:lnTo>
                  <a:cubicBezTo>
                    <a:pt x="24735" y="2764"/>
                    <a:pt x="22003" y="0"/>
                    <a:pt x="183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342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A4AACMaAAApDgAASBoAAAAAAAAmAAAACAAAAP//////////"/>
                </a:ext>
              </a:extLst>
            </p:cNvSpPr>
            <p:nvPr/>
          </p:nvSpPr>
          <p:spPr>
            <a:xfrm>
              <a:off x="2278380" y="4248785"/>
              <a:ext cx="23495" cy="23495"/>
            </a:xfrm>
            <a:custGeom>
              <a:avLst/>
              <a:gdLst/>
              <a:ahLst/>
              <a:cxnLst/>
              <a:rect l="0" t="0" r="23495" b="23495"/>
              <a:pathLst>
                <a:path w="23495" h="23495">
                  <a:moveTo>
                    <a:pt x="5415" y="28"/>
                  </a:moveTo>
                  <a:cubicBezTo>
                    <a:pt x="1805" y="28"/>
                    <a:pt x="0" y="1831"/>
                    <a:pt x="0" y="5437"/>
                  </a:cubicBezTo>
                  <a:lnTo>
                    <a:pt x="0" y="18057"/>
                  </a:lnTo>
                  <a:cubicBezTo>
                    <a:pt x="0" y="21663"/>
                    <a:pt x="2721" y="23466"/>
                    <a:pt x="5415" y="23466"/>
                  </a:cubicBezTo>
                  <a:lnTo>
                    <a:pt x="18051" y="23466"/>
                  </a:lnTo>
                  <a:cubicBezTo>
                    <a:pt x="20773" y="23466"/>
                    <a:pt x="23495" y="21663"/>
                    <a:pt x="23495" y="18057"/>
                  </a:cubicBezTo>
                  <a:lnTo>
                    <a:pt x="23495" y="5437"/>
                  </a:lnTo>
                  <a:cubicBezTo>
                    <a:pt x="23495" y="1831"/>
                    <a:pt x="20773" y="28"/>
                    <a:pt x="1805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342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A4AACMaAACaDgAASBoAAAAAAAAmAAAACAAAAP//////////"/>
                </a:ext>
              </a:extLst>
            </p:cNvSpPr>
            <p:nvPr/>
          </p:nvSpPr>
          <p:spPr>
            <a:xfrm>
              <a:off x="2349500" y="4248785"/>
              <a:ext cx="24130" cy="23495"/>
            </a:xfrm>
            <a:custGeom>
              <a:avLst/>
              <a:gdLst/>
              <a:ahLst/>
              <a:cxnLst/>
              <a:rect l="0" t="0" r="24130" b="23495"/>
              <a:pathLst>
                <a:path w="24130" h="23495">
                  <a:moveTo>
                    <a:pt x="6259" y="28"/>
                  </a:moveTo>
                  <a:cubicBezTo>
                    <a:pt x="2691" y="28"/>
                    <a:pt x="28" y="1831"/>
                    <a:pt x="28" y="5437"/>
                  </a:cubicBezTo>
                  <a:lnTo>
                    <a:pt x="28" y="18057"/>
                  </a:lnTo>
                  <a:cubicBezTo>
                    <a:pt x="28" y="21663"/>
                    <a:pt x="3597" y="23466"/>
                    <a:pt x="6259" y="23466"/>
                  </a:cubicBezTo>
                  <a:lnTo>
                    <a:pt x="17871" y="23466"/>
                  </a:lnTo>
                  <a:cubicBezTo>
                    <a:pt x="21439" y="23466"/>
                    <a:pt x="24102" y="21663"/>
                    <a:pt x="24102" y="18057"/>
                  </a:cubicBezTo>
                  <a:lnTo>
                    <a:pt x="24102" y="5437"/>
                  </a:lnTo>
                  <a:cubicBezTo>
                    <a:pt x="24102" y="1831"/>
                    <a:pt x="21439" y="28"/>
                    <a:pt x="1787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342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Q4AACMaAAAMDwAASBoAAAAAAAAmAAAACAAAAP//////////"/>
                </a:ext>
              </a:extLst>
            </p:cNvSpPr>
            <p:nvPr/>
          </p:nvSpPr>
          <p:spPr>
            <a:xfrm>
              <a:off x="2421255" y="4248785"/>
              <a:ext cx="24765" cy="23495"/>
            </a:xfrm>
            <a:custGeom>
              <a:avLst/>
              <a:gdLst/>
              <a:ahLst/>
              <a:cxnLst/>
              <a:rect l="0" t="0" r="24765" b="23495"/>
              <a:pathLst>
                <a:path w="24765" h="23495">
                  <a:moveTo>
                    <a:pt x="5522" y="28"/>
                  </a:moveTo>
                  <a:cubicBezTo>
                    <a:pt x="2761" y="28"/>
                    <a:pt x="29" y="1831"/>
                    <a:pt x="29" y="5437"/>
                  </a:cubicBezTo>
                  <a:lnTo>
                    <a:pt x="29" y="18057"/>
                  </a:lnTo>
                  <a:cubicBezTo>
                    <a:pt x="29" y="21663"/>
                    <a:pt x="3691" y="23466"/>
                    <a:pt x="5522" y="23466"/>
                  </a:cubicBezTo>
                  <a:lnTo>
                    <a:pt x="18341" y="23466"/>
                  </a:lnTo>
                  <a:cubicBezTo>
                    <a:pt x="22003" y="23466"/>
                    <a:pt x="24735" y="21663"/>
                    <a:pt x="24735" y="18057"/>
                  </a:cubicBezTo>
                  <a:lnTo>
                    <a:pt x="24735" y="5437"/>
                  </a:lnTo>
                  <a:cubicBezTo>
                    <a:pt x="24735" y="1831"/>
                    <a:pt x="22003" y="28"/>
                    <a:pt x="1834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342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Q0AAPcYAACoDwAAPBsAAAAAAAAmAAAACAAAAP//////////"/>
                </a:ext>
              </a:extLst>
            </p:cNvSpPr>
            <p:nvPr/>
          </p:nvSpPr>
          <p:spPr>
            <a:xfrm>
              <a:off x="2179955" y="4058285"/>
              <a:ext cx="365125" cy="368935"/>
            </a:xfrm>
            <a:custGeom>
              <a:avLst/>
              <a:gdLst/>
              <a:ahLst/>
              <a:cxnLst/>
              <a:rect l="0" t="0" r="365125" b="368935"/>
              <a:pathLst>
                <a:path w="365125" h="368935">
                  <a:moveTo>
                    <a:pt x="264964" y="22783"/>
                  </a:moveTo>
                  <a:lnTo>
                    <a:pt x="264964" y="46463"/>
                  </a:lnTo>
                  <a:lnTo>
                    <a:pt x="98339" y="46463"/>
                  </a:lnTo>
                  <a:lnTo>
                    <a:pt x="98339" y="22783"/>
                  </a:lnTo>
                  <a:close/>
                  <a:moveTo>
                    <a:pt x="50108" y="262360"/>
                  </a:moveTo>
                  <a:lnTo>
                    <a:pt x="50108" y="341611"/>
                  </a:lnTo>
                  <a:lnTo>
                    <a:pt x="22771" y="341611"/>
                  </a:lnTo>
                  <a:lnTo>
                    <a:pt x="22771" y="262360"/>
                  </a:lnTo>
                  <a:close/>
                  <a:moveTo>
                    <a:pt x="169370" y="262360"/>
                  </a:moveTo>
                  <a:lnTo>
                    <a:pt x="169370" y="341611"/>
                  </a:lnTo>
                  <a:lnTo>
                    <a:pt x="122035" y="341611"/>
                  </a:lnTo>
                  <a:lnTo>
                    <a:pt x="122035" y="262360"/>
                  </a:lnTo>
                  <a:close/>
                  <a:moveTo>
                    <a:pt x="241297" y="262360"/>
                  </a:moveTo>
                  <a:lnTo>
                    <a:pt x="241297" y="341611"/>
                  </a:lnTo>
                  <a:lnTo>
                    <a:pt x="193933" y="341611"/>
                  </a:lnTo>
                  <a:lnTo>
                    <a:pt x="193933" y="262360"/>
                  </a:lnTo>
                  <a:close/>
                  <a:moveTo>
                    <a:pt x="290452" y="71069"/>
                  </a:moveTo>
                  <a:lnTo>
                    <a:pt x="290452" y="341611"/>
                  </a:lnTo>
                  <a:lnTo>
                    <a:pt x="264964" y="341611"/>
                  </a:lnTo>
                  <a:lnTo>
                    <a:pt x="264964" y="250505"/>
                  </a:lnTo>
                  <a:cubicBezTo>
                    <a:pt x="264964" y="244144"/>
                    <a:pt x="259503" y="237754"/>
                    <a:pt x="254041" y="237754"/>
                  </a:cubicBezTo>
                  <a:lnTo>
                    <a:pt x="110187" y="237754"/>
                  </a:lnTo>
                  <a:cubicBezTo>
                    <a:pt x="103801" y="237754"/>
                    <a:pt x="99264" y="244144"/>
                    <a:pt x="99264" y="250505"/>
                  </a:cubicBezTo>
                  <a:lnTo>
                    <a:pt x="99264" y="341611"/>
                  </a:lnTo>
                  <a:lnTo>
                    <a:pt x="75596" y="341611"/>
                  </a:lnTo>
                  <a:lnTo>
                    <a:pt x="75596" y="71069"/>
                  </a:lnTo>
                  <a:close/>
                  <a:moveTo>
                    <a:pt x="341428" y="262360"/>
                  </a:moveTo>
                  <a:lnTo>
                    <a:pt x="341428" y="341611"/>
                  </a:lnTo>
                  <a:lnTo>
                    <a:pt x="313224" y="341611"/>
                  </a:lnTo>
                  <a:lnTo>
                    <a:pt x="313224" y="262360"/>
                  </a:lnTo>
                  <a:close/>
                  <a:moveTo>
                    <a:pt x="86520" y="0"/>
                  </a:moveTo>
                  <a:cubicBezTo>
                    <a:pt x="80133" y="0"/>
                    <a:pt x="75596" y="5493"/>
                    <a:pt x="75596" y="11854"/>
                  </a:cubicBezTo>
                  <a:lnTo>
                    <a:pt x="75596" y="48285"/>
                  </a:lnTo>
                  <a:lnTo>
                    <a:pt x="63748" y="48285"/>
                  </a:lnTo>
                  <a:cubicBezTo>
                    <a:pt x="57391" y="48285"/>
                    <a:pt x="51004" y="53750"/>
                    <a:pt x="51004" y="60139"/>
                  </a:cubicBezTo>
                  <a:lnTo>
                    <a:pt x="51004" y="240501"/>
                  </a:lnTo>
                  <a:lnTo>
                    <a:pt x="11848" y="240501"/>
                  </a:lnTo>
                  <a:cubicBezTo>
                    <a:pt x="4565" y="240501"/>
                    <a:pt x="28" y="245966"/>
                    <a:pt x="28" y="252327"/>
                  </a:cubicBezTo>
                  <a:lnTo>
                    <a:pt x="28" y="356184"/>
                  </a:lnTo>
                  <a:cubicBezTo>
                    <a:pt x="28" y="363470"/>
                    <a:pt x="5490" y="368935"/>
                    <a:pt x="11848" y="368935"/>
                  </a:cubicBezTo>
                  <a:lnTo>
                    <a:pt x="354172" y="368935"/>
                  </a:lnTo>
                  <a:cubicBezTo>
                    <a:pt x="360559" y="368935"/>
                    <a:pt x="365096" y="363470"/>
                    <a:pt x="365096" y="356184"/>
                  </a:cubicBezTo>
                  <a:lnTo>
                    <a:pt x="365096" y="250505"/>
                  </a:lnTo>
                  <a:cubicBezTo>
                    <a:pt x="365096" y="244144"/>
                    <a:pt x="359634" y="237754"/>
                    <a:pt x="353276" y="237754"/>
                  </a:cubicBezTo>
                  <a:lnTo>
                    <a:pt x="313224" y="237754"/>
                  </a:lnTo>
                  <a:lnTo>
                    <a:pt x="313224" y="58318"/>
                  </a:lnTo>
                  <a:cubicBezTo>
                    <a:pt x="313224" y="51032"/>
                    <a:pt x="307762" y="45567"/>
                    <a:pt x="301376" y="45567"/>
                  </a:cubicBezTo>
                  <a:lnTo>
                    <a:pt x="289528" y="45567"/>
                  </a:lnTo>
                  <a:lnTo>
                    <a:pt x="289528" y="11854"/>
                  </a:lnTo>
                  <a:cubicBezTo>
                    <a:pt x="289528" y="4568"/>
                    <a:pt x="283170" y="0"/>
                    <a:pt x="2777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7" name="Google Shape;13429;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EQAAAVCAAAdxIAAFYKAAAQAAAAJgAAAAgAAAD/////AAAAAA=="/>
              </a:ext>
            </a:extLst>
          </p:cNvGrpSpPr>
          <p:nvPr/>
        </p:nvGrpSpPr>
        <p:grpSpPr>
          <a:xfrm>
            <a:off x="2621915" y="1313815"/>
            <a:ext cx="379730" cy="366395"/>
            <a:chOff x="2621915" y="1313815"/>
            <a:chExt cx="379730" cy="366395"/>
          </a:xfrm>
        </p:grpSpPr>
        <p:sp>
          <p:nvSpPr>
            <p:cNvPr id="149" name="Google Shape;1343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RAAABUIAAB3EgAAVgoAAAAAAAAmAAAACAAAAP//////////"/>
                </a:ext>
              </a:extLst>
            </p:cNvSpPr>
            <p:nvPr/>
          </p:nvSpPr>
          <p:spPr>
            <a:xfrm>
              <a:off x="2621915" y="1313815"/>
              <a:ext cx="379730" cy="366395"/>
            </a:xfrm>
            <a:custGeom>
              <a:avLst/>
              <a:gdLst/>
              <a:ahLst/>
              <a:cxnLst/>
              <a:rect l="0" t="0" r="379730" b="366395"/>
              <a:pathLst>
                <a:path w="379730" h="366395">
                  <a:moveTo>
                    <a:pt x="235388" y="24169"/>
                  </a:moveTo>
                  <a:cubicBezTo>
                    <a:pt x="262932" y="24169"/>
                    <a:pt x="290477" y="34648"/>
                    <a:pt x="311432" y="55633"/>
                  </a:cubicBezTo>
                  <a:cubicBezTo>
                    <a:pt x="354237" y="97576"/>
                    <a:pt x="354237" y="165974"/>
                    <a:pt x="311432" y="207917"/>
                  </a:cubicBezTo>
                  <a:cubicBezTo>
                    <a:pt x="290477" y="228902"/>
                    <a:pt x="262932" y="239381"/>
                    <a:pt x="235388" y="239381"/>
                  </a:cubicBezTo>
                  <a:cubicBezTo>
                    <a:pt x="207843" y="239381"/>
                    <a:pt x="180298" y="228902"/>
                    <a:pt x="159343" y="207917"/>
                  </a:cubicBezTo>
                  <a:cubicBezTo>
                    <a:pt x="117463" y="165974"/>
                    <a:pt x="117463" y="97576"/>
                    <a:pt x="159343" y="55633"/>
                  </a:cubicBezTo>
                  <a:cubicBezTo>
                    <a:pt x="180298" y="34648"/>
                    <a:pt x="207843" y="24169"/>
                    <a:pt x="235388" y="24169"/>
                  </a:cubicBezTo>
                  <a:close/>
                  <a:moveTo>
                    <a:pt x="100178" y="249859"/>
                  </a:moveTo>
                  <a:lnTo>
                    <a:pt x="117463" y="267144"/>
                  </a:lnTo>
                  <a:lnTo>
                    <a:pt x="46447" y="338160"/>
                  </a:lnTo>
                  <a:lnTo>
                    <a:pt x="29134" y="320847"/>
                  </a:lnTo>
                  <a:lnTo>
                    <a:pt x="100178" y="249803"/>
                  </a:lnTo>
                  <a:close/>
                  <a:moveTo>
                    <a:pt x="236197" y="0"/>
                  </a:moveTo>
                  <a:cubicBezTo>
                    <a:pt x="202611" y="0"/>
                    <a:pt x="168910" y="12765"/>
                    <a:pt x="142955" y="38295"/>
                  </a:cubicBezTo>
                  <a:cubicBezTo>
                    <a:pt x="94716" y="87531"/>
                    <a:pt x="91970" y="164151"/>
                    <a:pt x="135672" y="216137"/>
                  </a:cubicBezTo>
                  <a:lnTo>
                    <a:pt x="118387" y="233422"/>
                  </a:lnTo>
                  <a:lnTo>
                    <a:pt x="92895" y="207930"/>
                  </a:lnTo>
                  <a:cubicBezTo>
                    <a:pt x="91074" y="205630"/>
                    <a:pt x="88097" y="204501"/>
                    <a:pt x="85033" y="204501"/>
                  </a:cubicBezTo>
                  <a:cubicBezTo>
                    <a:pt x="81969" y="204501"/>
                    <a:pt x="78761" y="205630"/>
                    <a:pt x="76478" y="207917"/>
                  </a:cubicBezTo>
                  <a:cubicBezTo>
                    <a:pt x="71940" y="212490"/>
                    <a:pt x="71940" y="220682"/>
                    <a:pt x="76478" y="225255"/>
                  </a:cubicBezTo>
                  <a:lnTo>
                    <a:pt x="83790" y="233447"/>
                  </a:lnTo>
                  <a:lnTo>
                    <a:pt x="4567" y="312670"/>
                  </a:lnTo>
                  <a:cubicBezTo>
                    <a:pt x="0" y="317360"/>
                    <a:pt x="0" y="325552"/>
                    <a:pt x="4567" y="330126"/>
                  </a:cubicBezTo>
                  <a:lnTo>
                    <a:pt x="37343" y="362902"/>
                  </a:lnTo>
                  <a:cubicBezTo>
                    <a:pt x="39626" y="365237"/>
                    <a:pt x="42806" y="366366"/>
                    <a:pt x="45985" y="366366"/>
                  </a:cubicBezTo>
                  <a:cubicBezTo>
                    <a:pt x="49164" y="366366"/>
                    <a:pt x="52373" y="365237"/>
                    <a:pt x="54627" y="362950"/>
                  </a:cubicBezTo>
                  <a:lnTo>
                    <a:pt x="133851" y="283726"/>
                  </a:lnTo>
                  <a:lnTo>
                    <a:pt x="142059" y="290904"/>
                  </a:lnTo>
                  <a:cubicBezTo>
                    <a:pt x="144342" y="293191"/>
                    <a:pt x="147522" y="294320"/>
                    <a:pt x="150701" y="294320"/>
                  </a:cubicBezTo>
                  <a:cubicBezTo>
                    <a:pt x="153881" y="294320"/>
                    <a:pt x="157089" y="293191"/>
                    <a:pt x="159343" y="290904"/>
                  </a:cubicBezTo>
                  <a:cubicBezTo>
                    <a:pt x="163910" y="286360"/>
                    <a:pt x="163910" y="279036"/>
                    <a:pt x="159343" y="274492"/>
                  </a:cubicBezTo>
                  <a:lnTo>
                    <a:pt x="133851" y="249000"/>
                  </a:lnTo>
                  <a:lnTo>
                    <a:pt x="151164" y="232549"/>
                  </a:lnTo>
                  <a:cubicBezTo>
                    <a:pt x="175124" y="252696"/>
                    <a:pt x="204924" y="262769"/>
                    <a:pt x="234896" y="262769"/>
                  </a:cubicBezTo>
                  <a:cubicBezTo>
                    <a:pt x="268684" y="262769"/>
                    <a:pt x="302674" y="249946"/>
                    <a:pt x="328716" y="224329"/>
                  </a:cubicBezTo>
                  <a:cubicBezTo>
                    <a:pt x="379730" y="173269"/>
                    <a:pt x="379730" y="89355"/>
                    <a:pt x="328716" y="38295"/>
                  </a:cubicBezTo>
                  <a:cubicBezTo>
                    <a:pt x="303223" y="12765"/>
                    <a:pt x="269753" y="0"/>
                    <a:pt x="23619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343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hEAAGAIAAADEgAAVQkAAAAAAAAmAAAACAAAAP//////////"/>
                </a:ext>
              </a:extLst>
            </p:cNvSpPr>
            <p:nvPr/>
          </p:nvSpPr>
          <p:spPr>
            <a:xfrm>
              <a:off x="2785110" y="1361440"/>
              <a:ext cx="142875" cy="155575"/>
            </a:xfrm>
            <a:custGeom>
              <a:avLst/>
              <a:gdLst/>
              <a:ahLst/>
              <a:cxnLst/>
              <a:rect l="0" t="0" r="142875" b="155575"/>
              <a:pathLst>
                <a:path w="142875" h="155575">
                  <a:moveTo>
                    <a:pt x="70989" y="25467"/>
                  </a:moveTo>
                  <a:cubicBezTo>
                    <a:pt x="84621" y="25467"/>
                    <a:pt x="95538" y="35486"/>
                    <a:pt x="95538" y="49144"/>
                  </a:cubicBezTo>
                  <a:cubicBezTo>
                    <a:pt x="95538" y="62772"/>
                    <a:pt x="85545" y="72792"/>
                    <a:pt x="70989" y="72792"/>
                  </a:cubicBezTo>
                  <a:cubicBezTo>
                    <a:pt x="57329" y="72792"/>
                    <a:pt x="47336" y="62772"/>
                    <a:pt x="47336" y="49144"/>
                  </a:cubicBezTo>
                  <a:cubicBezTo>
                    <a:pt x="47336" y="35486"/>
                    <a:pt x="59148" y="25467"/>
                    <a:pt x="70989" y="25467"/>
                  </a:cubicBezTo>
                  <a:close/>
                  <a:moveTo>
                    <a:pt x="70989" y="96440"/>
                  </a:moveTo>
                  <a:cubicBezTo>
                    <a:pt x="93719" y="96440"/>
                    <a:pt x="111943" y="111888"/>
                    <a:pt x="118297" y="132822"/>
                  </a:cubicBezTo>
                  <a:lnTo>
                    <a:pt x="25502" y="132822"/>
                  </a:lnTo>
                  <a:cubicBezTo>
                    <a:pt x="30036" y="111888"/>
                    <a:pt x="50051" y="96440"/>
                    <a:pt x="70989" y="96440"/>
                  </a:cubicBezTo>
                  <a:close/>
                  <a:moveTo>
                    <a:pt x="70989" y="0"/>
                  </a:moveTo>
                  <a:cubicBezTo>
                    <a:pt x="45516" y="0"/>
                    <a:pt x="23682" y="21829"/>
                    <a:pt x="23682" y="48220"/>
                  </a:cubicBezTo>
                  <a:cubicBezTo>
                    <a:pt x="23682" y="60058"/>
                    <a:pt x="28216" y="71868"/>
                    <a:pt x="37314" y="80963"/>
                  </a:cubicBezTo>
                  <a:cubicBezTo>
                    <a:pt x="15480" y="93697"/>
                    <a:pt x="0" y="116450"/>
                    <a:pt x="0" y="143736"/>
                  </a:cubicBezTo>
                  <a:cubicBezTo>
                    <a:pt x="0" y="151012"/>
                    <a:pt x="5458" y="155575"/>
                    <a:pt x="11841" y="155575"/>
                  </a:cubicBezTo>
                  <a:lnTo>
                    <a:pt x="131957" y="155575"/>
                  </a:lnTo>
                  <a:cubicBezTo>
                    <a:pt x="138311" y="155575"/>
                    <a:pt x="142875" y="150117"/>
                    <a:pt x="142875" y="143736"/>
                  </a:cubicBezTo>
                  <a:cubicBezTo>
                    <a:pt x="142875" y="116450"/>
                    <a:pt x="128318" y="93697"/>
                    <a:pt x="105560" y="80963"/>
                  </a:cubicBezTo>
                  <a:cubicBezTo>
                    <a:pt x="113762" y="71868"/>
                    <a:pt x="119221" y="60058"/>
                    <a:pt x="119221" y="48220"/>
                  </a:cubicBezTo>
                  <a:cubicBezTo>
                    <a:pt x="119221" y="21829"/>
                    <a:pt x="97358" y="0"/>
                    <a:pt x="709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0" name="Google Shape;13432;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kQAAAICwAAbxIAAEwNAAAQAAAAJgAAAAgAAAD/////AAAAAA=="/>
              </a:ext>
            </a:extLst>
          </p:cNvGrpSpPr>
          <p:nvPr/>
        </p:nvGrpSpPr>
        <p:grpSpPr>
          <a:xfrm>
            <a:off x="2626995" y="1793240"/>
            <a:ext cx="369570" cy="368300"/>
            <a:chOff x="2626995" y="1793240"/>
            <a:chExt cx="369570" cy="368300"/>
          </a:xfrm>
        </p:grpSpPr>
        <p:sp>
          <p:nvSpPr>
            <p:cNvPr id="152" name="Google Shape;1343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hEAAEALAADrEQAASwwAAAAAAAAmAAAACAAAAP//////////"/>
                </a:ext>
              </a:extLst>
            </p:cNvSpPr>
            <p:nvPr/>
          </p:nvSpPr>
          <p:spPr>
            <a:xfrm>
              <a:off x="2840990" y="1828800"/>
              <a:ext cx="71755" cy="169545"/>
            </a:xfrm>
            <a:custGeom>
              <a:avLst/>
              <a:gdLst/>
              <a:ahLst/>
              <a:cxnLst/>
              <a:rect l="0" t="0" r="71755" b="169545"/>
              <a:pathLst>
                <a:path w="71755" h="169545">
                  <a:moveTo>
                    <a:pt x="35430" y="0"/>
                  </a:moveTo>
                  <a:cubicBezTo>
                    <a:pt x="28165" y="0"/>
                    <a:pt x="23610" y="5467"/>
                    <a:pt x="23610" y="12757"/>
                  </a:cubicBezTo>
                  <a:lnTo>
                    <a:pt x="23610" y="20075"/>
                  </a:lnTo>
                  <a:cubicBezTo>
                    <a:pt x="10003" y="25543"/>
                    <a:pt x="0" y="38300"/>
                    <a:pt x="0" y="54702"/>
                  </a:cubicBezTo>
                  <a:cubicBezTo>
                    <a:pt x="0" y="73823"/>
                    <a:pt x="15452" y="85683"/>
                    <a:pt x="28165" y="94795"/>
                  </a:cubicBezTo>
                  <a:cubicBezTo>
                    <a:pt x="37246" y="101160"/>
                    <a:pt x="47221" y="108449"/>
                    <a:pt x="47221" y="114842"/>
                  </a:cubicBezTo>
                  <a:cubicBezTo>
                    <a:pt x="46327" y="123058"/>
                    <a:pt x="40879" y="127599"/>
                    <a:pt x="34508" y="127599"/>
                  </a:cubicBezTo>
                  <a:cubicBezTo>
                    <a:pt x="28165" y="127599"/>
                    <a:pt x="23610" y="122132"/>
                    <a:pt x="23610" y="114842"/>
                  </a:cubicBezTo>
                  <a:cubicBezTo>
                    <a:pt x="23610" y="108449"/>
                    <a:pt x="18162" y="102982"/>
                    <a:pt x="11819" y="102982"/>
                  </a:cubicBezTo>
                  <a:cubicBezTo>
                    <a:pt x="5448" y="102982"/>
                    <a:pt x="0" y="108449"/>
                    <a:pt x="0" y="114842"/>
                  </a:cubicBezTo>
                  <a:cubicBezTo>
                    <a:pt x="0" y="131244"/>
                    <a:pt x="10003" y="144001"/>
                    <a:pt x="23610" y="149469"/>
                  </a:cubicBezTo>
                  <a:lnTo>
                    <a:pt x="23610" y="156758"/>
                  </a:lnTo>
                  <a:cubicBezTo>
                    <a:pt x="23610" y="164048"/>
                    <a:pt x="29059" y="169516"/>
                    <a:pt x="34508" y="169516"/>
                  </a:cubicBezTo>
                  <a:cubicBezTo>
                    <a:pt x="41772" y="169516"/>
                    <a:pt x="47221" y="164048"/>
                    <a:pt x="47221" y="156758"/>
                  </a:cubicBezTo>
                  <a:lnTo>
                    <a:pt x="47221" y="149469"/>
                  </a:lnTo>
                  <a:cubicBezTo>
                    <a:pt x="60857" y="144927"/>
                    <a:pt x="71755" y="131244"/>
                    <a:pt x="71755" y="114842"/>
                  </a:cubicBezTo>
                  <a:cubicBezTo>
                    <a:pt x="71755" y="95692"/>
                    <a:pt x="55409" y="84758"/>
                    <a:pt x="42695" y="75645"/>
                  </a:cubicBezTo>
                  <a:cubicBezTo>
                    <a:pt x="33614" y="68356"/>
                    <a:pt x="23610" y="61991"/>
                    <a:pt x="23610" y="54702"/>
                  </a:cubicBezTo>
                  <a:cubicBezTo>
                    <a:pt x="23610" y="48309"/>
                    <a:pt x="29059" y="41945"/>
                    <a:pt x="35430" y="41945"/>
                  </a:cubicBezTo>
                  <a:cubicBezTo>
                    <a:pt x="41772" y="41945"/>
                    <a:pt x="47221" y="48309"/>
                    <a:pt x="47221" y="54702"/>
                  </a:cubicBezTo>
                  <a:cubicBezTo>
                    <a:pt x="47221" y="61066"/>
                    <a:pt x="53592" y="67459"/>
                    <a:pt x="59041" y="67459"/>
                  </a:cubicBezTo>
                  <a:cubicBezTo>
                    <a:pt x="65412" y="67459"/>
                    <a:pt x="71755" y="61066"/>
                    <a:pt x="71755" y="54702"/>
                  </a:cubicBezTo>
                  <a:cubicBezTo>
                    <a:pt x="71755" y="38300"/>
                    <a:pt x="60857" y="26439"/>
                    <a:pt x="47221" y="20075"/>
                  </a:cubicBezTo>
                  <a:lnTo>
                    <a:pt x="47221" y="12757"/>
                  </a:lnTo>
                  <a:cubicBezTo>
                    <a:pt x="47221" y="5467"/>
                    <a:pt x="41772" y="0"/>
                    <a:pt x="354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343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RAAAAgLAABvEgAATA0AAAAAAAAmAAAACAAAAP//////////"/>
                </a:ext>
              </a:extLst>
            </p:cNvSpPr>
            <p:nvPr/>
          </p:nvSpPr>
          <p:spPr>
            <a:xfrm>
              <a:off x="2626995" y="1793240"/>
              <a:ext cx="369570" cy="368300"/>
            </a:xfrm>
            <a:custGeom>
              <a:avLst/>
              <a:gdLst/>
              <a:ahLst/>
              <a:cxnLst/>
              <a:rect l="0" t="0" r="369570" b="368300"/>
              <a:pathLst>
                <a:path w="369570" h="368300">
                  <a:moveTo>
                    <a:pt x="248489" y="26412"/>
                  </a:moveTo>
                  <a:cubicBezTo>
                    <a:pt x="301301" y="26412"/>
                    <a:pt x="344060" y="70134"/>
                    <a:pt x="344060" y="122006"/>
                  </a:cubicBezTo>
                  <a:cubicBezTo>
                    <a:pt x="344060" y="174831"/>
                    <a:pt x="301301" y="217599"/>
                    <a:pt x="248489" y="217599"/>
                  </a:cubicBezTo>
                  <a:cubicBezTo>
                    <a:pt x="230288" y="217599"/>
                    <a:pt x="213907" y="213062"/>
                    <a:pt x="198450" y="203035"/>
                  </a:cubicBezTo>
                  <a:lnTo>
                    <a:pt x="204806" y="181188"/>
                  </a:lnTo>
                  <a:cubicBezTo>
                    <a:pt x="206395" y="173299"/>
                    <a:pt x="200444" y="166103"/>
                    <a:pt x="192903" y="166103"/>
                  </a:cubicBezTo>
                  <a:cubicBezTo>
                    <a:pt x="191748" y="166103"/>
                    <a:pt x="190563" y="166277"/>
                    <a:pt x="189350" y="166624"/>
                  </a:cubicBezTo>
                  <a:lnTo>
                    <a:pt x="168404" y="172085"/>
                  </a:lnTo>
                  <a:cubicBezTo>
                    <a:pt x="159303" y="157521"/>
                    <a:pt x="152919" y="140211"/>
                    <a:pt x="152919" y="122006"/>
                  </a:cubicBezTo>
                  <a:cubicBezTo>
                    <a:pt x="152919" y="68314"/>
                    <a:pt x="195706" y="26412"/>
                    <a:pt x="248489" y="26412"/>
                  </a:cubicBezTo>
                  <a:close/>
                  <a:moveTo>
                    <a:pt x="174789" y="193932"/>
                  </a:moveTo>
                  <a:lnTo>
                    <a:pt x="145638" y="297732"/>
                  </a:lnTo>
                  <a:lnTo>
                    <a:pt x="138358" y="272244"/>
                  </a:lnTo>
                  <a:cubicBezTo>
                    <a:pt x="137202" y="266465"/>
                    <a:pt x="132059" y="262910"/>
                    <a:pt x="126801" y="262910"/>
                  </a:cubicBezTo>
                  <a:cubicBezTo>
                    <a:pt x="123768" y="262910"/>
                    <a:pt x="120677" y="264095"/>
                    <a:pt x="118336" y="266783"/>
                  </a:cubicBezTo>
                  <a:lnTo>
                    <a:pt x="40967" y="344152"/>
                  </a:lnTo>
                  <a:lnTo>
                    <a:pt x="23690" y="326875"/>
                  </a:lnTo>
                  <a:lnTo>
                    <a:pt x="101955" y="250398"/>
                  </a:lnTo>
                  <a:cubicBezTo>
                    <a:pt x="109236" y="244011"/>
                    <a:pt x="105596" y="232163"/>
                    <a:pt x="96495" y="230343"/>
                  </a:cubicBezTo>
                  <a:lnTo>
                    <a:pt x="71013" y="223061"/>
                  </a:lnTo>
                  <a:lnTo>
                    <a:pt x="174789" y="193932"/>
                  </a:lnTo>
                  <a:close/>
                  <a:moveTo>
                    <a:pt x="250309" y="29"/>
                  </a:moveTo>
                  <a:cubicBezTo>
                    <a:pt x="183889" y="29"/>
                    <a:pt x="130182" y="53750"/>
                    <a:pt x="130182" y="120185"/>
                  </a:cubicBezTo>
                  <a:cubicBezTo>
                    <a:pt x="130182" y="140211"/>
                    <a:pt x="134717" y="159341"/>
                    <a:pt x="145638" y="176651"/>
                  </a:cubicBezTo>
                  <a:lnTo>
                    <a:pt x="23690" y="212137"/>
                  </a:lnTo>
                  <a:cubicBezTo>
                    <a:pt x="18230" y="213062"/>
                    <a:pt x="14590" y="218524"/>
                    <a:pt x="14590" y="223061"/>
                  </a:cubicBezTo>
                  <a:cubicBezTo>
                    <a:pt x="14590" y="229447"/>
                    <a:pt x="18230" y="233984"/>
                    <a:pt x="23690" y="234909"/>
                  </a:cubicBezTo>
                  <a:lnTo>
                    <a:pt x="71013" y="247652"/>
                  </a:lnTo>
                  <a:lnTo>
                    <a:pt x="9129" y="309536"/>
                  </a:lnTo>
                  <a:cubicBezTo>
                    <a:pt x="29" y="318654"/>
                    <a:pt x="29" y="334143"/>
                    <a:pt x="9129" y="344170"/>
                  </a:cubicBezTo>
                  <a:lnTo>
                    <a:pt x="25510" y="361451"/>
                  </a:lnTo>
                  <a:cubicBezTo>
                    <a:pt x="30046" y="366017"/>
                    <a:pt x="36200" y="368271"/>
                    <a:pt x="42440" y="368271"/>
                  </a:cubicBezTo>
                  <a:cubicBezTo>
                    <a:pt x="48710" y="368271"/>
                    <a:pt x="55095" y="366017"/>
                    <a:pt x="60093" y="361451"/>
                  </a:cubicBezTo>
                  <a:lnTo>
                    <a:pt x="122901" y="298643"/>
                  </a:lnTo>
                  <a:lnTo>
                    <a:pt x="134717" y="345991"/>
                  </a:lnTo>
                  <a:cubicBezTo>
                    <a:pt x="136566" y="352002"/>
                    <a:pt x="141738" y="355209"/>
                    <a:pt x="146707" y="355209"/>
                  </a:cubicBezTo>
                  <a:cubicBezTo>
                    <a:pt x="151503" y="355209"/>
                    <a:pt x="156154" y="352233"/>
                    <a:pt x="157483" y="345991"/>
                  </a:cubicBezTo>
                  <a:lnTo>
                    <a:pt x="192990" y="224881"/>
                  </a:lnTo>
                  <a:cubicBezTo>
                    <a:pt x="210267" y="233984"/>
                    <a:pt x="229392" y="239446"/>
                    <a:pt x="250309" y="239446"/>
                  </a:cubicBezTo>
                  <a:cubicBezTo>
                    <a:pt x="315862" y="239446"/>
                    <a:pt x="369570" y="185754"/>
                    <a:pt x="369570" y="120185"/>
                  </a:cubicBezTo>
                  <a:cubicBezTo>
                    <a:pt x="369570" y="53750"/>
                    <a:pt x="315862" y="29"/>
                    <a:pt x="25030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3" name="Google Shape;13435;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QQAADmDQAAdBIAACgQAAAQAAAAJgAAAAgAAAD/////AAAAAA=="/>
              </a:ext>
            </a:extLst>
          </p:cNvGrpSpPr>
          <p:nvPr/>
        </p:nvGrpSpPr>
        <p:grpSpPr>
          <a:xfrm>
            <a:off x="2623820" y="2259330"/>
            <a:ext cx="375920" cy="367030"/>
            <a:chOff x="2623820" y="2259330"/>
            <a:chExt cx="375920" cy="367030"/>
          </a:xfrm>
        </p:grpSpPr>
        <p:sp>
          <p:nvSpPr>
            <p:cNvPr id="155" name="Google Shape;1343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BAAAOYNAAB0EgAAKBAAAAAAAAAmAAAACAAAAP//////////"/>
                </a:ext>
              </a:extLst>
            </p:cNvSpPr>
            <p:nvPr/>
          </p:nvSpPr>
          <p:spPr>
            <a:xfrm>
              <a:off x="2623820" y="2259330"/>
              <a:ext cx="375920" cy="367030"/>
            </a:xfrm>
            <a:custGeom>
              <a:avLst/>
              <a:gdLst/>
              <a:ahLst/>
              <a:cxnLst/>
              <a:rect l="0" t="0" r="375920" b="367030"/>
              <a:pathLst>
                <a:path w="375920" h="367030">
                  <a:moveTo>
                    <a:pt x="201180" y="25052"/>
                  </a:moveTo>
                  <a:cubicBezTo>
                    <a:pt x="204394" y="25052"/>
                    <a:pt x="207580" y="26179"/>
                    <a:pt x="209868" y="28462"/>
                  </a:cubicBezTo>
                  <a:cubicBezTo>
                    <a:pt x="214414" y="33027"/>
                    <a:pt x="214414" y="41205"/>
                    <a:pt x="209868" y="45770"/>
                  </a:cubicBezTo>
                  <a:lnTo>
                    <a:pt x="150559" y="105079"/>
                  </a:lnTo>
                  <a:cubicBezTo>
                    <a:pt x="148271" y="107202"/>
                    <a:pt x="145086" y="108358"/>
                    <a:pt x="141900" y="108358"/>
                  </a:cubicBezTo>
                  <a:cubicBezTo>
                    <a:pt x="138686" y="108358"/>
                    <a:pt x="135500" y="107202"/>
                    <a:pt x="133213" y="104948"/>
                  </a:cubicBezTo>
                  <a:cubicBezTo>
                    <a:pt x="128666" y="100383"/>
                    <a:pt x="128666" y="92176"/>
                    <a:pt x="133213" y="87640"/>
                  </a:cubicBezTo>
                  <a:lnTo>
                    <a:pt x="192521" y="28332"/>
                  </a:lnTo>
                  <a:cubicBezTo>
                    <a:pt x="194809" y="26179"/>
                    <a:pt x="197994" y="25052"/>
                    <a:pt x="201180" y="25052"/>
                  </a:cubicBezTo>
                  <a:close/>
                  <a:moveTo>
                    <a:pt x="218063" y="70332"/>
                  </a:moveTo>
                  <a:lnTo>
                    <a:pt x="302016" y="154285"/>
                  </a:lnTo>
                  <a:lnTo>
                    <a:pt x="260025" y="196894"/>
                  </a:lnTo>
                  <a:lnTo>
                    <a:pt x="175203" y="112072"/>
                  </a:lnTo>
                  <a:lnTo>
                    <a:pt x="218063" y="70332"/>
                  </a:lnTo>
                  <a:close/>
                  <a:moveTo>
                    <a:pt x="192521" y="164097"/>
                  </a:moveTo>
                  <a:lnTo>
                    <a:pt x="209868" y="180481"/>
                  </a:lnTo>
                  <a:lnTo>
                    <a:pt x="158755" y="232377"/>
                  </a:lnTo>
                  <a:lnTo>
                    <a:pt x="141437" y="215059"/>
                  </a:lnTo>
                  <a:lnTo>
                    <a:pt x="192521" y="163975"/>
                  </a:lnTo>
                  <a:close/>
                  <a:moveTo>
                    <a:pt x="337144" y="160688"/>
                  </a:moveTo>
                  <a:cubicBezTo>
                    <a:pt x="340329" y="160688"/>
                    <a:pt x="343515" y="161843"/>
                    <a:pt x="345802" y="164097"/>
                  </a:cubicBezTo>
                  <a:cubicBezTo>
                    <a:pt x="350349" y="168663"/>
                    <a:pt x="350349" y="175944"/>
                    <a:pt x="345802" y="180481"/>
                  </a:cubicBezTo>
                  <a:lnTo>
                    <a:pt x="286494" y="239789"/>
                  </a:lnTo>
                  <a:cubicBezTo>
                    <a:pt x="284206" y="241942"/>
                    <a:pt x="281021" y="243069"/>
                    <a:pt x="277835" y="243069"/>
                  </a:cubicBezTo>
                  <a:cubicBezTo>
                    <a:pt x="274650" y="243069"/>
                    <a:pt x="271435" y="241942"/>
                    <a:pt x="269176" y="239659"/>
                  </a:cubicBezTo>
                  <a:cubicBezTo>
                    <a:pt x="264601" y="235122"/>
                    <a:pt x="264601" y="227841"/>
                    <a:pt x="269176" y="223275"/>
                  </a:cubicBezTo>
                  <a:lnTo>
                    <a:pt x="328456" y="163995"/>
                  </a:lnTo>
                  <a:cubicBezTo>
                    <a:pt x="330744" y="161843"/>
                    <a:pt x="333929" y="160688"/>
                    <a:pt x="337144" y="160688"/>
                  </a:cubicBezTo>
                  <a:close/>
                  <a:moveTo>
                    <a:pt x="117719" y="221455"/>
                  </a:moveTo>
                  <a:lnTo>
                    <a:pt x="151457" y="256043"/>
                  </a:lnTo>
                  <a:lnTo>
                    <a:pt x="70255" y="337245"/>
                  </a:lnTo>
                  <a:cubicBezTo>
                    <a:pt x="65709" y="341631"/>
                    <a:pt x="59772" y="343914"/>
                    <a:pt x="53719" y="343914"/>
                  </a:cubicBezTo>
                  <a:cubicBezTo>
                    <a:pt x="47696" y="343914"/>
                    <a:pt x="41528" y="341631"/>
                    <a:pt x="36518" y="337065"/>
                  </a:cubicBezTo>
                  <a:cubicBezTo>
                    <a:pt x="26469" y="327963"/>
                    <a:pt x="26469" y="311580"/>
                    <a:pt x="36518" y="302478"/>
                  </a:cubicBezTo>
                  <a:lnTo>
                    <a:pt x="117719" y="221277"/>
                  </a:lnTo>
                  <a:close/>
                  <a:moveTo>
                    <a:pt x="201875" y="29"/>
                  </a:moveTo>
                  <a:cubicBezTo>
                    <a:pt x="192521" y="29"/>
                    <a:pt x="182936" y="3439"/>
                    <a:pt x="175203" y="10258"/>
                  </a:cubicBezTo>
                  <a:lnTo>
                    <a:pt x="115895" y="69566"/>
                  </a:lnTo>
                  <a:cubicBezTo>
                    <a:pt x="102197" y="83074"/>
                    <a:pt x="102197" y="105844"/>
                    <a:pt x="115895" y="120407"/>
                  </a:cubicBezTo>
                  <a:cubicBezTo>
                    <a:pt x="123308" y="127833"/>
                    <a:pt x="132170" y="131301"/>
                    <a:pt x="141147" y="131301"/>
                  </a:cubicBezTo>
                  <a:cubicBezTo>
                    <a:pt x="146476" y="131301"/>
                    <a:pt x="151833" y="130058"/>
                    <a:pt x="156930" y="127689"/>
                  </a:cubicBezTo>
                  <a:lnTo>
                    <a:pt x="176101" y="144997"/>
                  </a:lnTo>
                  <a:lnTo>
                    <a:pt x="124090" y="197008"/>
                  </a:lnTo>
                  <a:cubicBezTo>
                    <a:pt x="121803" y="194611"/>
                    <a:pt x="118617" y="193455"/>
                    <a:pt x="115547" y="193455"/>
                  </a:cubicBezTo>
                  <a:cubicBezTo>
                    <a:pt x="112478" y="193455"/>
                    <a:pt x="109495" y="194611"/>
                    <a:pt x="107670" y="196894"/>
                  </a:cubicBezTo>
                  <a:lnTo>
                    <a:pt x="18273" y="285169"/>
                  </a:lnTo>
                  <a:cubicBezTo>
                    <a:pt x="29" y="303402"/>
                    <a:pt x="29" y="334349"/>
                    <a:pt x="18273" y="352553"/>
                  </a:cubicBezTo>
                  <a:cubicBezTo>
                    <a:pt x="27946" y="362233"/>
                    <a:pt x="40688" y="367001"/>
                    <a:pt x="53285" y="367001"/>
                  </a:cubicBezTo>
                  <a:cubicBezTo>
                    <a:pt x="65564" y="367001"/>
                    <a:pt x="77669" y="362465"/>
                    <a:pt x="86704" y="353449"/>
                  </a:cubicBezTo>
                  <a:lnTo>
                    <a:pt x="175203" y="264950"/>
                  </a:lnTo>
                  <a:cubicBezTo>
                    <a:pt x="179750" y="260608"/>
                    <a:pt x="179750" y="252402"/>
                    <a:pt x="175203" y="247865"/>
                  </a:cubicBezTo>
                  <a:lnTo>
                    <a:pt x="227185" y="196894"/>
                  </a:lnTo>
                  <a:lnTo>
                    <a:pt x="245430" y="215139"/>
                  </a:lnTo>
                  <a:cubicBezTo>
                    <a:pt x="239059" y="226916"/>
                    <a:pt x="240883" y="244224"/>
                    <a:pt x="251830" y="256043"/>
                  </a:cubicBezTo>
                  <a:cubicBezTo>
                    <a:pt x="258664" y="262891"/>
                    <a:pt x="267786" y="266300"/>
                    <a:pt x="277024" y="266300"/>
                  </a:cubicBezTo>
                  <a:cubicBezTo>
                    <a:pt x="286262" y="266300"/>
                    <a:pt x="295616" y="262891"/>
                    <a:pt x="302914" y="256043"/>
                  </a:cubicBezTo>
                  <a:lnTo>
                    <a:pt x="362222" y="196735"/>
                  </a:lnTo>
                  <a:cubicBezTo>
                    <a:pt x="375920" y="183226"/>
                    <a:pt x="375920" y="160456"/>
                    <a:pt x="362222" y="144997"/>
                  </a:cubicBezTo>
                  <a:cubicBezTo>
                    <a:pt x="355446" y="138236"/>
                    <a:pt x="346903" y="134942"/>
                    <a:pt x="337925" y="134942"/>
                  </a:cubicBezTo>
                  <a:cubicBezTo>
                    <a:pt x="332423" y="134942"/>
                    <a:pt x="326718" y="136184"/>
                    <a:pt x="321158" y="138611"/>
                  </a:cubicBezTo>
                  <a:lnTo>
                    <a:pt x="233585" y="51038"/>
                  </a:lnTo>
                  <a:cubicBezTo>
                    <a:pt x="239059" y="38489"/>
                    <a:pt x="238132" y="21180"/>
                    <a:pt x="227185" y="10258"/>
                  </a:cubicBezTo>
                  <a:cubicBezTo>
                    <a:pt x="220351" y="3439"/>
                    <a:pt x="211229" y="29"/>
                    <a:pt x="20187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343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hEAALUPAABxEgAAKBAAAAAAAAAmAAAACAAAAP//////////"/>
                </a:ext>
              </a:extLst>
            </p:cNvSpPr>
            <p:nvPr/>
          </p:nvSpPr>
          <p:spPr>
            <a:xfrm>
              <a:off x="2782570" y="2553335"/>
              <a:ext cx="215265" cy="73025"/>
            </a:xfrm>
            <a:custGeom>
              <a:avLst/>
              <a:gdLst/>
              <a:ahLst/>
              <a:cxnLst/>
              <a:rect l="0" t="0" r="215265" b="73025"/>
              <a:pathLst>
                <a:path w="215265" h="73025">
                  <a:moveTo>
                    <a:pt x="155051" y="24650"/>
                  </a:moveTo>
                  <a:cubicBezTo>
                    <a:pt x="161448" y="24650"/>
                    <a:pt x="165993" y="30125"/>
                    <a:pt x="165993" y="36526"/>
                  </a:cubicBezTo>
                  <a:lnTo>
                    <a:pt x="165993" y="49301"/>
                  </a:lnTo>
                  <a:lnTo>
                    <a:pt x="46521" y="49301"/>
                  </a:lnTo>
                  <a:lnTo>
                    <a:pt x="46521" y="36526"/>
                  </a:lnTo>
                  <a:cubicBezTo>
                    <a:pt x="46521" y="30125"/>
                    <a:pt x="51992" y="24650"/>
                    <a:pt x="59287" y="24650"/>
                  </a:cubicBezTo>
                  <a:close/>
                  <a:moveTo>
                    <a:pt x="59287" y="28"/>
                  </a:moveTo>
                  <a:cubicBezTo>
                    <a:pt x="39225" y="28"/>
                    <a:pt x="22811" y="16453"/>
                    <a:pt x="22811" y="36526"/>
                  </a:cubicBezTo>
                  <a:lnTo>
                    <a:pt x="22811" y="49301"/>
                  </a:lnTo>
                  <a:lnTo>
                    <a:pt x="10942" y="49301"/>
                  </a:lnTo>
                  <a:cubicBezTo>
                    <a:pt x="4573" y="49301"/>
                    <a:pt x="0" y="54775"/>
                    <a:pt x="0" y="61148"/>
                  </a:cubicBezTo>
                  <a:cubicBezTo>
                    <a:pt x="0" y="67550"/>
                    <a:pt x="5471" y="73025"/>
                    <a:pt x="10942" y="73025"/>
                  </a:cubicBezTo>
                  <a:lnTo>
                    <a:pt x="202498" y="73025"/>
                  </a:lnTo>
                  <a:cubicBezTo>
                    <a:pt x="209793" y="73025"/>
                    <a:pt x="215265" y="67550"/>
                    <a:pt x="215265" y="61148"/>
                  </a:cubicBezTo>
                  <a:cubicBezTo>
                    <a:pt x="214338" y="54775"/>
                    <a:pt x="207969" y="49301"/>
                    <a:pt x="201572" y="49301"/>
                  </a:cubicBezTo>
                  <a:lnTo>
                    <a:pt x="189703" y="49301"/>
                  </a:lnTo>
                  <a:lnTo>
                    <a:pt x="189703" y="36526"/>
                  </a:lnTo>
                  <a:cubicBezTo>
                    <a:pt x="189703" y="17351"/>
                    <a:pt x="174215" y="28"/>
                    <a:pt x="15505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6" name="Google Shape;13438;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oHAADPEAAAKwoAABETAAAQAAAAJgAAAAgAAAD/////AAAAAA=="/>
              </a:ext>
            </a:extLst>
          </p:cNvGrpSpPr>
          <p:nvPr/>
        </p:nvGrpSpPr>
        <p:grpSpPr>
          <a:xfrm>
            <a:off x="1286510" y="2732405"/>
            <a:ext cx="366395" cy="367030"/>
            <a:chOff x="1286510" y="2732405"/>
            <a:chExt cx="366395" cy="367030"/>
          </a:xfrm>
        </p:grpSpPr>
        <p:sp>
          <p:nvSpPr>
            <p:cNvPr id="160" name="Google Shape;1343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QgAAM8QAAB8CQAAxBEAAAAAAAAmAAAACAAAAP//////////"/>
                </a:ext>
              </a:extLst>
            </p:cNvSpPr>
            <p:nvPr/>
          </p:nvSpPr>
          <p:spPr>
            <a:xfrm>
              <a:off x="1397635" y="2732405"/>
              <a:ext cx="144145" cy="155575"/>
            </a:xfrm>
            <a:custGeom>
              <a:avLst/>
              <a:gdLst/>
              <a:ahLst/>
              <a:cxnLst/>
              <a:rect l="0" t="0" r="144145" b="155575"/>
              <a:pathLst>
                <a:path w="144145" h="155575">
                  <a:moveTo>
                    <a:pt x="72304" y="24471"/>
                  </a:moveTo>
                  <a:cubicBezTo>
                    <a:pt x="78442" y="24471"/>
                    <a:pt x="84610" y="26701"/>
                    <a:pt x="89417" y="31479"/>
                  </a:cubicBezTo>
                  <a:cubicBezTo>
                    <a:pt x="94890" y="36953"/>
                    <a:pt x="96714" y="46075"/>
                    <a:pt x="94890" y="55198"/>
                  </a:cubicBezTo>
                  <a:cubicBezTo>
                    <a:pt x="92139" y="63423"/>
                    <a:pt x="86666" y="69794"/>
                    <a:pt x="78442" y="70721"/>
                  </a:cubicBezTo>
                  <a:cubicBezTo>
                    <a:pt x="76010" y="71445"/>
                    <a:pt x="73694" y="71792"/>
                    <a:pt x="71493" y="71792"/>
                  </a:cubicBezTo>
                  <a:cubicBezTo>
                    <a:pt x="65412" y="71792"/>
                    <a:pt x="60084" y="69244"/>
                    <a:pt x="54727" y="65247"/>
                  </a:cubicBezTo>
                  <a:cubicBezTo>
                    <a:pt x="49254" y="58847"/>
                    <a:pt x="46532" y="49724"/>
                    <a:pt x="49254" y="41529"/>
                  </a:cubicBezTo>
                  <a:cubicBezTo>
                    <a:pt x="52121" y="30669"/>
                    <a:pt x="62111" y="24471"/>
                    <a:pt x="72304" y="24471"/>
                  </a:cubicBezTo>
                  <a:close/>
                  <a:moveTo>
                    <a:pt x="72970" y="96264"/>
                  </a:moveTo>
                  <a:cubicBezTo>
                    <a:pt x="94890" y="96264"/>
                    <a:pt x="113132" y="110860"/>
                    <a:pt x="118605" y="131856"/>
                  </a:cubicBezTo>
                  <a:lnTo>
                    <a:pt x="26466" y="131856"/>
                  </a:lnTo>
                  <a:cubicBezTo>
                    <a:pt x="31938" y="110860"/>
                    <a:pt x="50181" y="96264"/>
                    <a:pt x="72970" y="96264"/>
                  </a:cubicBezTo>
                  <a:close/>
                  <a:moveTo>
                    <a:pt x="72680" y="28"/>
                  </a:moveTo>
                  <a:cubicBezTo>
                    <a:pt x="52266" y="28"/>
                    <a:pt x="32228" y="13176"/>
                    <a:pt x="26466" y="35128"/>
                  </a:cubicBezTo>
                  <a:cubicBezTo>
                    <a:pt x="21891" y="51549"/>
                    <a:pt x="26466" y="67969"/>
                    <a:pt x="37411" y="80770"/>
                  </a:cubicBezTo>
                  <a:cubicBezTo>
                    <a:pt x="16418" y="92615"/>
                    <a:pt x="0" y="115435"/>
                    <a:pt x="0" y="142803"/>
                  </a:cubicBezTo>
                  <a:cubicBezTo>
                    <a:pt x="0" y="150101"/>
                    <a:pt x="5472" y="155575"/>
                    <a:pt x="12769" y="155575"/>
                  </a:cubicBezTo>
                  <a:lnTo>
                    <a:pt x="132272" y="155575"/>
                  </a:lnTo>
                  <a:cubicBezTo>
                    <a:pt x="139569" y="155575"/>
                    <a:pt x="144145" y="150101"/>
                    <a:pt x="144145" y="142803"/>
                  </a:cubicBezTo>
                  <a:cubicBezTo>
                    <a:pt x="144145" y="115435"/>
                    <a:pt x="128624" y="92615"/>
                    <a:pt x="107659" y="80770"/>
                  </a:cubicBezTo>
                  <a:cubicBezTo>
                    <a:pt x="113132" y="74370"/>
                    <a:pt x="116781" y="67969"/>
                    <a:pt x="118605" y="59774"/>
                  </a:cubicBezTo>
                  <a:cubicBezTo>
                    <a:pt x="123151" y="44251"/>
                    <a:pt x="118605" y="26933"/>
                    <a:pt x="105835" y="14161"/>
                  </a:cubicBezTo>
                  <a:cubicBezTo>
                    <a:pt x="96453" y="4430"/>
                    <a:pt x="84494" y="28"/>
                    <a:pt x="7268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344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gcAABsSAADNCAAAERMAAAAAAAAmAAAACAAAAP//////////"/>
                </a:ext>
              </a:extLst>
            </p:cNvSpPr>
            <p:nvPr/>
          </p:nvSpPr>
          <p:spPr>
            <a:xfrm>
              <a:off x="1286510" y="2943225"/>
              <a:ext cx="144145" cy="156210"/>
            </a:xfrm>
            <a:custGeom>
              <a:avLst/>
              <a:gdLst/>
              <a:ahLst/>
              <a:cxnLst/>
              <a:rect l="0" t="0" r="144145" b="156210"/>
              <a:pathLst>
                <a:path w="144145" h="156210">
                  <a:moveTo>
                    <a:pt x="71869" y="24535"/>
                  </a:moveTo>
                  <a:cubicBezTo>
                    <a:pt x="77834" y="24535"/>
                    <a:pt x="83828" y="26647"/>
                    <a:pt x="88490" y="31306"/>
                  </a:cubicBezTo>
                  <a:cubicBezTo>
                    <a:pt x="93963" y="36774"/>
                    <a:pt x="96714" y="45888"/>
                    <a:pt x="93963" y="55002"/>
                  </a:cubicBezTo>
                  <a:cubicBezTo>
                    <a:pt x="92139" y="63219"/>
                    <a:pt x="86666" y="70510"/>
                    <a:pt x="78471" y="71407"/>
                  </a:cubicBezTo>
                  <a:cubicBezTo>
                    <a:pt x="76242" y="71841"/>
                    <a:pt x="74099" y="72072"/>
                    <a:pt x="72014" y="72072"/>
                  </a:cubicBezTo>
                  <a:cubicBezTo>
                    <a:pt x="65470" y="72072"/>
                    <a:pt x="59592" y="69874"/>
                    <a:pt x="54756" y="65042"/>
                  </a:cubicBezTo>
                  <a:cubicBezTo>
                    <a:pt x="48357" y="59573"/>
                    <a:pt x="46532" y="50430"/>
                    <a:pt x="48357" y="41317"/>
                  </a:cubicBezTo>
                  <a:cubicBezTo>
                    <a:pt x="51252" y="30901"/>
                    <a:pt x="61503" y="24535"/>
                    <a:pt x="71869" y="24535"/>
                  </a:cubicBezTo>
                  <a:close/>
                  <a:moveTo>
                    <a:pt x="71174" y="96029"/>
                  </a:moveTo>
                  <a:cubicBezTo>
                    <a:pt x="93963" y="96029"/>
                    <a:pt x="113132" y="111508"/>
                    <a:pt x="118605" y="131559"/>
                  </a:cubicBezTo>
                  <a:lnTo>
                    <a:pt x="25568" y="131559"/>
                  </a:lnTo>
                  <a:cubicBezTo>
                    <a:pt x="30114" y="112434"/>
                    <a:pt x="50181" y="96029"/>
                    <a:pt x="71174" y="96029"/>
                  </a:cubicBezTo>
                  <a:close/>
                  <a:moveTo>
                    <a:pt x="72651" y="29"/>
                  </a:moveTo>
                  <a:cubicBezTo>
                    <a:pt x="52469" y="29"/>
                    <a:pt x="33097" y="12644"/>
                    <a:pt x="27392" y="34951"/>
                  </a:cubicBezTo>
                  <a:cubicBezTo>
                    <a:pt x="22817" y="52253"/>
                    <a:pt x="27392" y="67761"/>
                    <a:pt x="38338" y="80521"/>
                  </a:cubicBezTo>
                  <a:cubicBezTo>
                    <a:pt x="16447" y="93280"/>
                    <a:pt x="926" y="116080"/>
                    <a:pt x="926" y="143422"/>
                  </a:cubicBezTo>
                  <a:cubicBezTo>
                    <a:pt x="0" y="150713"/>
                    <a:pt x="5472" y="156181"/>
                    <a:pt x="11872" y="156181"/>
                  </a:cubicBezTo>
                  <a:lnTo>
                    <a:pt x="132301" y="156181"/>
                  </a:lnTo>
                  <a:cubicBezTo>
                    <a:pt x="138672" y="156181"/>
                    <a:pt x="144145" y="150713"/>
                    <a:pt x="144145" y="144318"/>
                  </a:cubicBezTo>
                  <a:cubicBezTo>
                    <a:pt x="144145" y="116977"/>
                    <a:pt x="129550" y="94206"/>
                    <a:pt x="107659" y="81447"/>
                  </a:cubicBezTo>
                  <a:cubicBezTo>
                    <a:pt x="114059" y="75978"/>
                    <a:pt x="116781" y="68687"/>
                    <a:pt x="119532" y="60470"/>
                  </a:cubicBezTo>
                  <a:cubicBezTo>
                    <a:pt x="124078" y="44065"/>
                    <a:pt x="119532" y="26734"/>
                    <a:pt x="106762" y="13975"/>
                  </a:cubicBezTo>
                  <a:cubicBezTo>
                    <a:pt x="96888" y="4485"/>
                    <a:pt x="84639" y="29"/>
                    <a:pt x="7265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344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kAABsSAAArCgAAEBMAAAAAAAAmAAAACAAAAP//////////"/>
                </a:ext>
              </a:extLst>
            </p:cNvSpPr>
            <p:nvPr/>
          </p:nvSpPr>
          <p:spPr>
            <a:xfrm>
              <a:off x="1510030" y="2943225"/>
              <a:ext cx="142875" cy="155575"/>
            </a:xfrm>
            <a:custGeom>
              <a:avLst/>
              <a:gdLst/>
              <a:ahLst/>
              <a:cxnLst/>
              <a:rect l="0" t="0" r="142875" b="155575"/>
              <a:pathLst>
                <a:path w="142875" h="155575">
                  <a:moveTo>
                    <a:pt x="71682" y="24581"/>
                  </a:moveTo>
                  <a:cubicBezTo>
                    <a:pt x="77632" y="24581"/>
                    <a:pt x="83610" y="26697"/>
                    <a:pt x="88260" y="31364"/>
                  </a:cubicBezTo>
                  <a:cubicBezTo>
                    <a:pt x="93719" y="36842"/>
                    <a:pt x="96463" y="45973"/>
                    <a:pt x="93719" y="55104"/>
                  </a:cubicBezTo>
                  <a:cubicBezTo>
                    <a:pt x="91899" y="63337"/>
                    <a:pt x="86441" y="70642"/>
                    <a:pt x="78267" y="71540"/>
                  </a:cubicBezTo>
                  <a:cubicBezTo>
                    <a:pt x="76044" y="71975"/>
                    <a:pt x="73906" y="72207"/>
                    <a:pt x="71798" y="72207"/>
                  </a:cubicBezTo>
                  <a:cubicBezTo>
                    <a:pt x="65300" y="72207"/>
                    <a:pt x="59408" y="70004"/>
                    <a:pt x="54585" y="65163"/>
                  </a:cubicBezTo>
                  <a:cubicBezTo>
                    <a:pt x="48231" y="59684"/>
                    <a:pt x="46411" y="50524"/>
                    <a:pt x="48231" y="41393"/>
                  </a:cubicBezTo>
                  <a:cubicBezTo>
                    <a:pt x="51119" y="30958"/>
                    <a:pt x="61343" y="24581"/>
                    <a:pt x="71682" y="24581"/>
                  </a:cubicBezTo>
                  <a:close/>
                  <a:moveTo>
                    <a:pt x="72809" y="98035"/>
                  </a:moveTo>
                  <a:cubicBezTo>
                    <a:pt x="95538" y="98035"/>
                    <a:pt x="113733" y="112644"/>
                    <a:pt x="119192" y="132732"/>
                  </a:cubicBezTo>
                  <a:lnTo>
                    <a:pt x="25473" y="132732"/>
                  </a:lnTo>
                  <a:cubicBezTo>
                    <a:pt x="31855" y="112644"/>
                    <a:pt x="50051" y="98035"/>
                    <a:pt x="72809" y="98035"/>
                  </a:cubicBezTo>
                  <a:close/>
                  <a:moveTo>
                    <a:pt x="71249" y="28"/>
                  </a:moveTo>
                  <a:cubicBezTo>
                    <a:pt x="50859" y="28"/>
                    <a:pt x="31191" y="12667"/>
                    <a:pt x="25473" y="35016"/>
                  </a:cubicBezTo>
                  <a:cubicBezTo>
                    <a:pt x="20938" y="52351"/>
                    <a:pt x="25473" y="67888"/>
                    <a:pt x="37314" y="80671"/>
                  </a:cubicBezTo>
                  <a:cubicBezTo>
                    <a:pt x="15480" y="93455"/>
                    <a:pt x="0" y="116297"/>
                    <a:pt x="0" y="143690"/>
                  </a:cubicBezTo>
                  <a:cubicBezTo>
                    <a:pt x="0" y="150096"/>
                    <a:pt x="5458" y="155575"/>
                    <a:pt x="10917" y="155575"/>
                  </a:cubicBezTo>
                  <a:lnTo>
                    <a:pt x="130109" y="155575"/>
                  </a:lnTo>
                  <a:cubicBezTo>
                    <a:pt x="137387" y="155575"/>
                    <a:pt x="142846" y="150096"/>
                    <a:pt x="142846" y="143690"/>
                  </a:cubicBezTo>
                  <a:cubicBezTo>
                    <a:pt x="142846" y="118123"/>
                    <a:pt x="128290" y="94382"/>
                    <a:pt x="106455" y="81599"/>
                  </a:cubicBezTo>
                  <a:cubicBezTo>
                    <a:pt x="111914" y="76120"/>
                    <a:pt x="115553" y="68815"/>
                    <a:pt x="118297" y="60583"/>
                  </a:cubicBezTo>
                  <a:cubicBezTo>
                    <a:pt x="122831" y="44147"/>
                    <a:pt x="118297" y="26784"/>
                    <a:pt x="105560" y="14000"/>
                  </a:cubicBezTo>
                  <a:cubicBezTo>
                    <a:pt x="95712" y="4493"/>
                    <a:pt x="83379" y="28"/>
                    <a:pt x="7124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344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IX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AgAANARAABuCQAAQhIAAAAAAAAmAAAACAAAAP//////////"/>
                </a:ext>
              </a:extLst>
            </p:cNvSpPr>
            <p:nvPr/>
          </p:nvSpPr>
          <p:spPr>
            <a:xfrm>
              <a:off x="1409700" y="2895600"/>
              <a:ext cx="123190" cy="72390"/>
            </a:xfrm>
            <a:custGeom>
              <a:avLst/>
              <a:gdLst/>
              <a:ahLst/>
              <a:cxnLst/>
              <a:rect l="0" t="0" r="123190" b="72390"/>
              <a:pathLst>
                <a:path w="123190" h="72390">
                  <a:moveTo>
                    <a:pt x="60697" y="29"/>
                  </a:moveTo>
                  <a:cubicBezTo>
                    <a:pt x="57483" y="29"/>
                    <a:pt x="54297" y="1391"/>
                    <a:pt x="52010" y="4115"/>
                  </a:cubicBezTo>
                  <a:lnTo>
                    <a:pt x="4575" y="51550"/>
                  </a:lnTo>
                  <a:cubicBezTo>
                    <a:pt x="29" y="56162"/>
                    <a:pt x="29" y="64392"/>
                    <a:pt x="4575" y="68941"/>
                  </a:cubicBezTo>
                  <a:cubicBezTo>
                    <a:pt x="6863" y="71231"/>
                    <a:pt x="9817" y="72361"/>
                    <a:pt x="12800" y="72361"/>
                  </a:cubicBezTo>
                  <a:cubicBezTo>
                    <a:pt x="15753" y="72361"/>
                    <a:pt x="18707" y="71231"/>
                    <a:pt x="20995" y="68941"/>
                  </a:cubicBezTo>
                  <a:lnTo>
                    <a:pt x="61132" y="28804"/>
                  </a:lnTo>
                  <a:lnTo>
                    <a:pt x="101297" y="68969"/>
                  </a:lnTo>
                  <a:cubicBezTo>
                    <a:pt x="103556" y="71231"/>
                    <a:pt x="106770" y="72361"/>
                    <a:pt x="109956" y="72361"/>
                  </a:cubicBezTo>
                  <a:cubicBezTo>
                    <a:pt x="113141" y="72361"/>
                    <a:pt x="116327" y="71231"/>
                    <a:pt x="118615" y="68941"/>
                  </a:cubicBezTo>
                  <a:cubicBezTo>
                    <a:pt x="123190" y="64392"/>
                    <a:pt x="123190" y="56162"/>
                    <a:pt x="118615" y="51612"/>
                  </a:cubicBezTo>
                  <a:lnTo>
                    <a:pt x="69356" y="4115"/>
                  </a:lnTo>
                  <a:cubicBezTo>
                    <a:pt x="67068" y="1391"/>
                    <a:pt x="63883" y="29"/>
                    <a:pt x="6069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1" name="Google Shape;13443;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oHAAB+EwAAKwoAAL8VAAAQAAAAJgAAAAgAAAD/////AAAAAA=="/>
              </a:ext>
            </a:extLst>
          </p:cNvGrpSpPr>
          <p:nvPr/>
        </p:nvGrpSpPr>
        <p:grpSpPr>
          <a:xfrm>
            <a:off x="1286510" y="3168650"/>
            <a:ext cx="366395" cy="366395"/>
            <a:chOff x="1286510" y="3168650"/>
            <a:chExt cx="366395" cy="366395"/>
          </a:xfrm>
        </p:grpSpPr>
        <p:sp>
          <p:nvSpPr>
            <p:cNvPr id="163" name="Google Shape;1344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gcAAH4TAAArCgAAvxUAAAAAAAAmAAAACAAAAP//////////"/>
                </a:ext>
              </a:extLst>
            </p:cNvSpPr>
            <p:nvPr/>
          </p:nvSpPr>
          <p:spPr>
            <a:xfrm>
              <a:off x="1286510" y="3168650"/>
              <a:ext cx="366395" cy="366395"/>
            </a:xfrm>
            <a:custGeom>
              <a:avLst/>
              <a:gdLst/>
              <a:ahLst/>
              <a:cxnLst/>
              <a:rect l="0" t="0" r="366395" b="366395"/>
              <a:pathLst>
                <a:path w="366395" h="366395">
                  <a:moveTo>
                    <a:pt x="10963" y="0"/>
                  </a:moveTo>
                  <a:cubicBezTo>
                    <a:pt x="4570" y="0"/>
                    <a:pt x="28" y="5467"/>
                    <a:pt x="28" y="12757"/>
                  </a:cubicBezTo>
                  <a:lnTo>
                    <a:pt x="28" y="355431"/>
                  </a:lnTo>
                  <a:cubicBezTo>
                    <a:pt x="28" y="361824"/>
                    <a:pt x="5496" y="366366"/>
                    <a:pt x="10963" y="366366"/>
                  </a:cubicBezTo>
                  <a:lnTo>
                    <a:pt x="354534" y="366366"/>
                  </a:lnTo>
                  <a:cubicBezTo>
                    <a:pt x="360927" y="366366"/>
                    <a:pt x="366395" y="360898"/>
                    <a:pt x="366395" y="355431"/>
                  </a:cubicBezTo>
                  <a:cubicBezTo>
                    <a:pt x="365469" y="349964"/>
                    <a:pt x="360927" y="343600"/>
                    <a:pt x="354534" y="343600"/>
                  </a:cubicBezTo>
                  <a:lnTo>
                    <a:pt x="23720" y="343600"/>
                  </a:lnTo>
                  <a:lnTo>
                    <a:pt x="23720" y="12757"/>
                  </a:lnTo>
                  <a:cubicBezTo>
                    <a:pt x="23720" y="5467"/>
                    <a:pt x="18253" y="0"/>
                    <a:pt x="109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1344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QgAACMUAAArCgAANxUAAAAAAAAmAAAACAAAAP//////////"/>
                </a:ext>
              </a:extLst>
            </p:cNvSpPr>
            <p:nvPr/>
          </p:nvSpPr>
          <p:spPr>
            <a:xfrm>
              <a:off x="1334135" y="3273425"/>
              <a:ext cx="318770" cy="175260"/>
            </a:xfrm>
            <a:custGeom>
              <a:avLst/>
              <a:gdLst/>
              <a:ahLst/>
              <a:cxnLst/>
              <a:rect l="0" t="0" r="318770" b="175260"/>
              <a:pathLst>
                <a:path w="318770" h="175260">
                  <a:moveTo>
                    <a:pt x="282346" y="22827"/>
                  </a:moveTo>
                  <a:cubicBezTo>
                    <a:pt x="289631" y="22827"/>
                    <a:pt x="295094" y="28302"/>
                    <a:pt x="295094" y="35602"/>
                  </a:cubicBezTo>
                  <a:cubicBezTo>
                    <a:pt x="294169" y="42004"/>
                    <a:pt x="289631" y="47480"/>
                    <a:pt x="282346" y="47480"/>
                  </a:cubicBezTo>
                  <a:cubicBezTo>
                    <a:pt x="275957" y="47480"/>
                    <a:pt x="271418" y="42004"/>
                    <a:pt x="271418" y="35602"/>
                  </a:cubicBezTo>
                  <a:cubicBezTo>
                    <a:pt x="271418" y="28302"/>
                    <a:pt x="276882" y="22827"/>
                    <a:pt x="282346" y="22827"/>
                  </a:cubicBezTo>
                  <a:close/>
                  <a:moveTo>
                    <a:pt x="115661" y="46553"/>
                  </a:moveTo>
                  <a:cubicBezTo>
                    <a:pt x="122050" y="46553"/>
                    <a:pt x="126589" y="52028"/>
                    <a:pt x="126589" y="59328"/>
                  </a:cubicBezTo>
                  <a:cubicBezTo>
                    <a:pt x="126589" y="65730"/>
                    <a:pt x="122050" y="72103"/>
                    <a:pt x="115661" y="72103"/>
                  </a:cubicBezTo>
                  <a:cubicBezTo>
                    <a:pt x="108377" y="72103"/>
                    <a:pt x="102913" y="65730"/>
                    <a:pt x="102913" y="59328"/>
                  </a:cubicBezTo>
                  <a:cubicBezTo>
                    <a:pt x="102913" y="52028"/>
                    <a:pt x="108377" y="46553"/>
                    <a:pt x="115661" y="46553"/>
                  </a:cubicBezTo>
                  <a:close/>
                  <a:moveTo>
                    <a:pt x="186718" y="119582"/>
                  </a:moveTo>
                  <a:cubicBezTo>
                    <a:pt x="193077" y="119582"/>
                    <a:pt x="199466" y="125057"/>
                    <a:pt x="199466" y="132358"/>
                  </a:cubicBezTo>
                  <a:cubicBezTo>
                    <a:pt x="198541" y="137833"/>
                    <a:pt x="194002" y="143308"/>
                    <a:pt x="186718" y="143308"/>
                  </a:cubicBezTo>
                  <a:cubicBezTo>
                    <a:pt x="180329" y="143308"/>
                    <a:pt x="175790" y="137833"/>
                    <a:pt x="175790" y="132358"/>
                  </a:cubicBezTo>
                  <a:cubicBezTo>
                    <a:pt x="175790" y="125057"/>
                    <a:pt x="181254" y="119582"/>
                    <a:pt x="186718" y="119582"/>
                  </a:cubicBezTo>
                  <a:close/>
                  <a:moveTo>
                    <a:pt x="35528" y="126882"/>
                  </a:moveTo>
                  <a:cubicBezTo>
                    <a:pt x="42813" y="126882"/>
                    <a:pt x="47352" y="132358"/>
                    <a:pt x="47352" y="138731"/>
                  </a:cubicBezTo>
                  <a:cubicBezTo>
                    <a:pt x="47352" y="146031"/>
                    <a:pt x="42813" y="151506"/>
                    <a:pt x="35528" y="151506"/>
                  </a:cubicBezTo>
                  <a:cubicBezTo>
                    <a:pt x="29139" y="151506"/>
                    <a:pt x="22780" y="146031"/>
                    <a:pt x="22780" y="138731"/>
                  </a:cubicBezTo>
                  <a:cubicBezTo>
                    <a:pt x="22780" y="132358"/>
                    <a:pt x="29139" y="126882"/>
                    <a:pt x="35528" y="126882"/>
                  </a:cubicBezTo>
                  <a:close/>
                  <a:moveTo>
                    <a:pt x="282346" y="0"/>
                  </a:moveTo>
                  <a:cubicBezTo>
                    <a:pt x="263209" y="0"/>
                    <a:pt x="247743" y="15527"/>
                    <a:pt x="247743" y="35602"/>
                  </a:cubicBezTo>
                  <a:cubicBezTo>
                    <a:pt x="247743" y="41077"/>
                    <a:pt x="248639" y="45655"/>
                    <a:pt x="250460" y="51130"/>
                  </a:cubicBezTo>
                  <a:lnTo>
                    <a:pt x="203109" y="99478"/>
                  </a:lnTo>
                  <a:cubicBezTo>
                    <a:pt x="198541" y="96755"/>
                    <a:pt x="193077" y="95828"/>
                    <a:pt x="186718" y="95828"/>
                  </a:cubicBezTo>
                  <a:cubicBezTo>
                    <a:pt x="181254" y="95828"/>
                    <a:pt x="176687" y="96755"/>
                    <a:pt x="171223" y="99478"/>
                  </a:cubicBezTo>
                  <a:lnTo>
                    <a:pt x="147547" y="74855"/>
                  </a:lnTo>
                  <a:cubicBezTo>
                    <a:pt x="149368" y="70278"/>
                    <a:pt x="150293" y="64803"/>
                    <a:pt x="150293" y="59328"/>
                  </a:cubicBezTo>
                  <a:cubicBezTo>
                    <a:pt x="150293" y="40179"/>
                    <a:pt x="134799" y="22827"/>
                    <a:pt x="115661" y="22827"/>
                  </a:cubicBezTo>
                  <a:cubicBezTo>
                    <a:pt x="95628" y="22827"/>
                    <a:pt x="80162" y="38354"/>
                    <a:pt x="80162" y="59328"/>
                  </a:cubicBezTo>
                  <a:cubicBezTo>
                    <a:pt x="80162" y="64803"/>
                    <a:pt x="81058" y="69380"/>
                    <a:pt x="83805" y="74855"/>
                  </a:cubicBezTo>
                  <a:lnTo>
                    <a:pt x="51919" y="106741"/>
                  </a:lnTo>
                  <a:cubicBezTo>
                    <a:pt x="47352" y="104953"/>
                    <a:pt x="40992" y="104055"/>
                    <a:pt x="35528" y="104055"/>
                  </a:cubicBezTo>
                  <a:cubicBezTo>
                    <a:pt x="16391" y="104055"/>
                    <a:pt x="0" y="119582"/>
                    <a:pt x="0" y="140556"/>
                  </a:cubicBezTo>
                  <a:cubicBezTo>
                    <a:pt x="0" y="159733"/>
                    <a:pt x="16391" y="175231"/>
                    <a:pt x="35528" y="175231"/>
                  </a:cubicBezTo>
                  <a:cubicBezTo>
                    <a:pt x="54636" y="175231"/>
                    <a:pt x="71056" y="159733"/>
                    <a:pt x="71056" y="140556"/>
                  </a:cubicBezTo>
                  <a:cubicBezTo>
                    <a:pt x="71056" y="134183"/>
                    <a:pt x="70131" y="129605"/>
                    <a:pt x="67414" y="124130"/>
                  </a:cubicBezTo>
                  <a:lnTo>
                    <a:pt x="99271" y="92273"/>
                  </a:lnTo>
                  <a:cubicBezTo>
                    <a:pt x="103838" y="94003"/>
                    <a:pt x="109302" y="95828"/>
                    <a:pt x="115661" y="95828"/>
                  </a:cubicBezTo>
                  <a:cubicBezTo>
                    <a:pt x="121125" y="95828"/>
                    <a:pt x="125693" y="94930"/>
                    <a:pt x="131156" y="92178"/>
                  </a:cubicBezTo>
                  <a:lnTo>
                    <a:pt x="154832" y="115854"/>
                  </a:lnTo>
                  <a:cubicBezTo>
                    <a:pt x="153011" y="120480"/>
                    <a:pt x="152115" y="125955"/>
                    <a:pt x="152115" y="132358"/>
                  </a:cubicBezTo>
                  <a:cubicBezTo>
                    <a:pt x="152115" y="151506"/>
                    <a:pt x="167580" y="167033"/>
                    <a:pt x="186718" y="167033"/>
                  </a:cubicBezTo>
                  <a:cubicBezTo>
                    <a:pt x="206751" y="167033"/>
                    <a:pt x="222217" y="151506"/>
                    <a:pt x="222217" y="132358"/>
                  </a:cubicBezTo>
                  <a:cubicBezTo>
                    <a:pt x="222217" y="125955"/>
                    <a:pt x="221321" y="121407"/>
                    <a:pt x="218574" y="115903"/>
                  </a:cubicBezTo>
                  <a:lnTo>
                    <a:pt x="266851" y="68453"/>
                  </a:lnTo>
                  <a:cubicBezTo>
                    <a:pt x="271418" y="70278"/>
                    <a:pt x="276882" y="72103"/>
                    <a:pt x="282346" y="72103"/>
                  </a:cubicBezTo>
                  <a:cubicBezTo>
                    <a:pt x="302379" y="72103"/>
                    <a:pt x="318770" y="55678"/>
                    <a:pt x="318770" y="35602"/>
                  </a:cubicBezTo>
                  <a:cubicBezTo>
                    <a:pt x="317845" y="15527"/>
                    <a:pt x="302379" y="0"/>
                    <a:pt x="28234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4" name="Google Shape;13446;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oHAAA1FgAAKwoAAHoYAAAQAAAAJgAAAAgAAAD/////AAAAAA=="/>
              </a:ext>
            </a:extLst>
          </p:cNvGrpSpPr>
          <p:nvPr/>
        </p:nvGrpSpPr>
        <p:grpSpPr>
          <a:xfrm>
            <a:off x="1286510" y="3609975"/>
            <a:ext cx="366395" cy="368935"/>
            <a:chOff x="1286510" y="3609975"/>
            <a:chExt cx="366395" cy="368935"/>
          </a:xfrm>
        </p:grpSpPr>
        <p:sp>
          <p:nvSpPr>
            <p:cNvPr id="167" name="Google Shape;1344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gcAADUWAAArCgAAehgAAAAAAAAmAAAACAAAAP//////////"/>
                </a:ext>
              </a:extLst>
            </p:cNvSpPr>
            <p:nvPr/>
          </p:nvSpPr>
          <p:spPr>
            <a:xfrm>
              <a:off x="1286510" y="3609975"/>
              <a:ext cx="366395" cy="368935"/>
            </a:xfrm>
            <a:custGeom>
              <a:avLst/>
              <a:gdLst/>
              <a:ahLst/>
              <a:cxnLst/>
              <a:rect l="0" t="0" r="366395" b="368935"/>
              <a:pathLst>
                <a:path w="366395" h="368935">
                  <a:moveTo>
                    <a:pt x="295291" y="24584"/>
                  </a:moveTo>
                  <a:cubicBezTo>
                    <a:pt x="299861" y="48243"/>
                    <a:pt x="318086" y="66443"/>
                    <a:pt x="341777" y="70979"/>
                  </a:cubicBezTo>
                  <a:lnTo>
                    <a:pt x="341777" y="192946"/>
                  </a:lnTo>
                  <a:lnTo>
                    <a:pt x="340852" y="192946"/>
                  </a:lnTo>
                  <a:cubicBezTo>
                    <a:pt x="317160" y="197510"/>
                    <a:pt x="298936" y="215710"/>
                    <a:pt x="294394" y="239370"/>
                  </a:cubicBezTo>
                  <a:lnTo>
                    <a:pt x="260665" y="239370"/>
                  </a:lnTo>
                  <a:cubicBezTo>
                    <a:pt x="263384" y="231165"/>
                    <a:pt x="265206" y="222990"/>
                    <a:pt x="265206" y="215710"/>
                  </a:cubicBezTo>
                  <a:cubicBezTo>
                    <a:pt x="265206" y="175670"/>
                    <a:pt x="233328" y="143806"/>
                    <a:pt x="194132" y="143806"/>
                  </a:cubicBezTo>
                  <a:cubicBezTo>
                    <a:pt x="154038" y="143806"/>
                    <a:pt x="122131" y="175670"/>
                    <a:pt x="122131" y="215710"/>
                  </a:cubicBezTo>
                  <a:cubicBezTo>
                    <a:pt x="122131" y="222990"/>
                    <a:pt x="123057" y="231165"/>
                    <a:pt x="126702" y="239370"/>
                  </a:cubicBezTo>
                  <a:lnTo>
                    <a:pt x="69281" y="239370"/>
                  </a:lnTo>
                  <a:cubicBezTo>
                    <a:pt x="64710" y="215710"/>
                    <a:pt x="46486" y="197510"/>
                    <a:pt x="22794" y="192946"/>
                  </a:cubicBezTo>
                  <a:lnTo>
                    <a:pt x="22794" y="70979"/>
                  </a:lnTo>
                  <a:cubicBezTo>
                    <a:pt x="46486" y="66443"/>
                    <a:pt x="64710" y="48243"/>
                    <a:pt x="69281" y="24584"/>
                  </a:cubicBezTo>
                  <a:close/>
                  <a:moveTo>
                    <a:pt x="194132" y="167466"/>
                  </a:moveTo>
                  <a:cubicBezTo>
                    <a:pt x="219646" y="167466"/>
                    <a:pt x="241515" y="189306"/>
                    <a:pt x="241515" y="215710"/>
                  </a:cubicBezTo>
                  <a:cubicBezTo>
                    <a:pt x="241515" y="241190"/>
                    <a:pt x="219646" y="263029"/>
                    <a:pt x="194132" y="263029"/>
                  </a:cubicBezTo>
                  <a:cubicBezTo>
                    <a:pt x="167692" y="263029"/>
                    <a:pt x="145823" y="241190"/>
                    <a:pt x="145823" y="215710"/>
                  </a:cubicBezTo>
                  <a:cubicBezTo>
                    <a:pt x="145823" y="189306"/>
                    <a:pt x="167692" y="167466"/>
                    <a:pt x="194132" y="167466"/>
                  </a:cubicBezTo>
                  <a:close/>
                  <a:moveTo>
                    <a:pt x="217823" y="282153"/>
                  </a:moveTo>
                  <a:lnTo>
                    <a:pt x="217823" y="331293"/>
                  </a:lnTo>
                  <a:lnTo>
                    <a:pt x="200525" y="320373"/>
                  </a:lnTo>
                  <a:cubicBezTo>
                    <a:pt x="198239" y="319015"/>
                    <a:pt x="195954" y="318322"/>
                    <a:pt x="193669" y="318322"/>
                  </a:cubicBezTo>
                  <a:cubicBezTo>
                    <a:pt x="191383" y="318322"/>
                    <a:pt x="189127" y="319015"/>
                    <a:pt x="186842" y="320373"/>
                  </a:cubicBezTo>
                  <a:lnTo>
                    <a:pt x="169514" y="331293"/>
                  </a:lnTo>
                  <a:lnTo>
                    <a:pt x="169514" y="282153"/>
                  </a:lnTo>
                  <a:cubicBezTo>
                    <a:pt x="177730" y="284869"/>
                    <a:pt x="185916" y="286689"/>
                    <a:pt x="194132" y="286689"/>
                  </a:cubicBezTo>
                  <a:cubicBezTo>
                    <a:pt x="202347" y="286689"/>
                    <a:pt x="209637" y="285793"/>
                    <a:pt x="217823" y="282153"/>
                  </a:cubicBezTo>
                  <a:close/>
                  <a:moveTo>
                    <a:pt x="59243" y="0"/>
                  </a:moveTo>
                  <a:cubicBezTo>
                    <a:pt x="52879" y="0"/>
                    <a:pt x="48308" y="6384"/>
                    <a:pt x="48308" y="12739"/>
                  </a:cubicBezTo>
                  <a:cubicBezTo>
                    <a:pt x="48308" y="31864"/>
                    <a:pt x="31906" y="48243"/>
                    <a:pt x="11860" y="48243"/>
                  </a:cubicBezTo>
                  <a:cubicBezTo>
                    <a:pt x="4570" y="48243"/>
                    <a:pt x="0" y="53703"/>
                    <a:pt x="0" y="60983"/>
                  </a:cubicBezTo>
                  <a:lnTo>
                    <a:pt x="0" y="203866"/>
                  </a:lnTo>
                  <a:cubicBezTo>
                    <a:pt x="0" y="210250"/>
                    <a:pt x="5467" y="216605"/>
                    <a:pt x="11860" y="216605"/>
                  </a:cubicBezTo>
                  <a:cubicBezTo>
                    <a:pt x="31010" y="216605"/>
                    <a:pt x="48308" y="232090"/>
                    <a:pt x="48308" y="253005"/>
                  </a:cubicBezTo>
                  <a:cubicBezTo>
                    <a:pt x="48308" y="259389"/>
                    <a:pt x="53776" y="263925"/>
                    <a:pt x="59243" y="263925"/>
                  </a:cubicBezTo>
                  <a:lnTo>
                    <a:pt x="141281" y="263925"/>
                  </a:lnTo>
                  <a:lnTo>
                    <a:pt x="146748" y="269392"/>
                  </a:lnTo>
                  <a:lnTo>
                    <a:pt x="146748" y="355848"/>
                  </a:lnTo>
                  <a:cubicBezTo>
                    <a:pt x="146748" y="362897"/>
                    <a:pt x="153257" y="368299"/>
                    <a:pt x="159592" y="368299"/>
                  </a:cubicBezTo>
                  <a:cubicBezTo>
                    <a:pt x="161444" y="368299"/>
                    <a:pt x="163295" y="367808"/>
                    <a:pt x="164973" y="366797"/>
                  </a:cubicBezTo>
                  <a:lnTo>
                    <a:pt x="195057" y="346748"/>
                  </a:lnTo>
                  <a:lnTo>
                    <a:pt x="225113" y="366797"/>
                  </a:lnTo>
                  <a:cubicBezTo>
                    <a:pt x="227080" y="368241"/>
                    <a:pt x="229278" y="368935"/>
                    <a:pt x="231477" y="368935"/>
                  </a:cubicBezTo>
                  <a:cubicBezTo>
                    <a:pt x="237494" y="368935"/>
                    <a:pt x="243337" y="363850"/>
                    <a:pt x="243337" y="355848"/>
                  </a:cubicBezTo>
                  <a:lnTo>
                    <a:pt x="243337" y="267565"/>
                  </a:lnTo>
                  <a:lnTo>
                    <a:pt x="248804" y="262098"/>
                  </a:lnTo>
                  <a:lnTo>
                    <a:pt x="307151" y="262098"/>
                  </a:lnTo>
                  <a:cubicBezTo>
                    <a:pt x="313515" y="262105"/>
                    <a:pt x="318086" y="256645"/>
                    <a:pt x="318086" y="250289"/>
                  </a:cubicBezTo>
                  <a:cubicBezTo>
                    <a:pt x="318086" y="231165"/>
                    <a:pt x="334488" y="213890"/>
                    <a:pt x="353609" y="213890"/>
                  </a:cubicBezTo>
                  <a:cubicBezTo>
                    <a:pt x="360002" y="213890"/>
                    <a:pt x="366366" y="208430"/>
                    <a:pt x="366366" y="202046"/>
                  </a:cubicBezTo>
                  <a:lnTo>
                    <a:pt x="366366" y="58239"/>
                  </a:lnTo>
                  <a:cubicBezTo>
                    <a:pt x="364543" y="52779"/>
                    <a:pt x="360002" y="48243"/>
                    <a:pt x="353609" y="48243"/>
                  </a:cubicBezTo>
                  <a:cubicBezTo>
                    <a:pt x="333562" y="48243"/>
                    <a:pt x="318086" y="31864"/>
                    <a:pt x="318086" y="12739"/>
                  </a:cubicBezTo>
                  <a:cubicBezTo>
                    <a:pt x="318086" y="6384"/>
                    <a:pt x="312618" y="0"/>
                    <a:pt x="3062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6" name="Google Shape;1344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ggAAIAWAACRCQAAphYAAAAAAAAmAAAACAAAAP//////////"/>
                </a:ext>
              </a:extLst>
            </p:cNvSpPr>
            <p:nvPr/>
          </p:nvSpPr>
          <p:spPr>
            <a:xfrm>
              <a:off x="1380490" y="3657600"/>
              <a:ext cx="174625" cy="24130"/>
            </a:xfrm>
            <a:custGeom>
              <a:avLst/>
              <a:gdLst/>
              <a:ahLst/>
              <a:cxnLst/>
              <a:rect l="0" t="0" r="174625" b="24130"/>
              <a:pathLst>
                <a:path w="174625" h="24130">
                  <a:moveTo>
                    <a:pt x="11834" y="0"/>
                  </a:moveTo>
                  <a:cubicBezTo>
                    <a:pt x="5455" y="0"/>
                    <a:pt x="0" y="5359"/>
                    <a:pt x="0" y="11625"/>
                  </a:cubicBezTo>
                  <a:cubicBezTo>
                    <a:pt x="0" y="18771"/>
                    <a:pt x="5455" y="24130"/>
                    <a:pt x="11834" y="24130"/>
                  </a:cubicBezTo>
                  <a:lnTo>
                    <a:pt x="163685" y="24130"/>
                  </a:lnTo>
                  <a:cubicBezTo>
                    <a:pt x="170064" y="24130"/>
                    <a:pt x="174596" y="18771"/>
                    <a:pt x="174596" y="11625"/>
                  </a:cubicBezTo>
                  <a:cubicBezTo>
                    <a:pt x="174596" y="5359"/>
                    <a:pt x="169140" y="0"/>
                    <a:pt x="1636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344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gAAMsWAADdCQAA9BYAAAAAAAAmAAAACAAAAP//////////"/>
                </a:ext>
              </a:extLst>
            </p:cNvSpPr>
            <p:nvPr/>
          </p:nvSpPr>
          <p:spPr>
            <a:xfrm>
              <a:off x="1332865" y="3705225"/>
              <a:ext cx="270510" cy="26035"/>
            </a:xfrm>
            <a:custGeom>
              <a:avLst/>
              <a:gdLst/>
              <a:ahLst/>
              <a:cxnLst/>
              <a:rect l="0" t="0" r="270510" b="26035"/>
              <a:pathLst>
                <a:path w="270510" h="26035">
                  <a:moveTo>
                    <a:pt x="11853" y="0"/>
                  </a:moveTo>
                  <a:cubicBezTo>
                    <a:pt x="4568" y="0"/>
                    <a:pt x="0" y="6516"/>
                    <a:pt x="0" y="13002"/>
                  </a:cubicBezTo>
                  <a:cubicBezTo>
                    <a:pt x="0" y="20432"/>
                    <a:pt x="6389" y="26005"/>
                    <a:pt x="11853" y="26005"/>
                  </a:cubicBezTo>
                  <a:lnTo>
                    <a:pt x="258686" y="26005"/>
                  </a:lnTo>
                  <a:cubicBezTo>
                    <a:pt x="265971" y="26005"/>
                    <a:pt x="270510" y="20432"/>
                    <a:pt x="270510" y="13002"/>
                  </a:cubicBezTo>
                  <a:cubicBezTo>
                    <a:pt x="270510" y="6516"/>
                    <a:pt x="264150" y="0"/>
                    <a:pt x="2586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8" name="Google Shape;13450;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UVAADdEAAA1xcAAAMTAAAQAAAAJgAAAAgAAAD/////AAAAAA=="/>
              </a:ext>
            </a:extLst>
          </p:cNvGrpSpPr>
          <p:nvPr/>
        </p:nvGrpSpPr>
        <p:grpSpPr>
          <a:xfrm>
            <a:off x="3508375" y="2741295"/>
            <a:ext cx="367030" cy="349250"/>
            <a:chOff x="3508375" y="2741295"/>
            <a:chExt cx="367030" cy="349250"/>
          </a:xfrm>
        </p:grpSpPr>
        <p:sp>
          <p:nvSpPr>
            <p:cNvPr id="172" name="Google Shape;1345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RUAAMgRAABYFgAAOBIAAAAAAAAmAAAACAAAAP//////////"/>
                </a:ext>
              </a:extLst>
            </p:cNvSpPr>
            <p:nvPr/>
          </p:nvSpPr>
          <p:spPr>
            <a:xfrm>
              <a:off x="3559175" y="2890520"/>
              <a:ext cx="73025" cy="71120"/>
            </a:xfrm>
            <a:custGeom>
              <a:avLst/>
              <a:gdLst/>
              <a:ahLst/>
              <a:cxnLst/>
              <a:rect l="0" t="0" r="73025" b="71120"/>
              <a:pathLst>
                <a:path w="73025" h="71120">
                  <a:moveTo>
                    <a:pt x="49301" y="22800"/>
                  </a:moveTo>
                  <a:lnTo>
                    <a:pt x="49301" y="47423"/>
                  </a:lnTo>
                  <a:lnTo>
                    <a:pt x="25577" y="47423"/>
                  </a:lnTo>
                  <a:lnTo>
                    <a:pt x="25577" y="22800"/>
                  </a:lnTo>
                  <a:close/>
                  <a:moveTo>
                    <a:pt x="12803" y="0"/>
                  </a:moveTo>
                  <a:cubicBezTo>
                    <a:pt x="5503" y="0"/>
                    <a:pt x="28" y="5497"/>
                    <a:pt x="28" y="11863"/>
                  </a:cubicBezTo>
                  <a:lnTo>
                    <a:pt x="28" y="59257"/>
                  </a:lnTo>
                  <a:cubicBezTo>
                    <a:pt x="28" y="66548"/>
                    <a:pt x="5503" y="71120"/>
                    <a:pt x="12803" y="71120"/>
                  </a:cubicBezTo>
                  <a:lnTo>
                    <a:pt x="60250" y="71120"/>
                  </a:lnTo>
                  <a:cubicBezTo>
                    <a:pt x="67550" y="71120"/>
                    <a:pt x="73025" y="64726"/>
                    <a:pt x="73025" y="59257"/>
                  </a:cubicBezTo>
                  <a:lnTo>
                    <a:pt x="73025" y="11863"/>
                  </a:lnTo>
                  <a:cubicBezTo>
                    <a:pt x="73025" y="4572"/>
                    <a:pt x="67550" y="0"/>
                    <a:pt x="602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345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RYAADARAADtFgAAOBIAAAAAAAAmAAAACAAAAP//////////"/>
                </a:ext>
              </a:extLst>
            </p:cNvSpPr>
            <p:nvPr/>
          </p:nvSpPr>
          <p:spPr>
            <a:xfrm>
              <a:off x="3655695" y="2794000"/>
              <a:ext cx="71120" cy="167640"/>
            </a:xfrm>
            <a:custGeom>
              <a:avLst/>
              <a:gdLst/>
              <a:ahLst/>
              <a:cxnLst/>
              <a:rect l="0" t="0" r="71120" b="167640"/>
              <a:pathLst>
                <a:path w="71120" h="167640">
                  <a:moveTo>
                    <a:pt x="48320" y="23709"/>
                  </a:moveTo>
                  <a:lnTo>
                    <a:pt x="48320" y="143960"/>
                  </a:lnTo>
                  <a:lnTo>
                    <a:pt x="24623" y="143960"/>
                  </a:lnTo>
                  <a:lnTo>
                    <a:pt x="24623" y="23709"/>
                  </a:lnTo>
                  <a:close/>
                  <a:moveTo>
                    <a:pt x="11863" y="29"/>
                  </a:moveTo>
                  <a:cubicBezTo>
                    <a:pt x="4572" y="29"/>
                    <a:pt x="0" y="5494"/>
                    <a:pt x="0" y="11883"/>
                  </a:cubicBezTo>
                  <a:lnTo>
                    <a:pt x="0" y="154889"/>
                  </a:lnTo>
                  <a:cubicBezTo>
                    <a:pt x="0" y="161250"/>
                    <a:pt x="4572" y="167640"/>
                    <a:pt x="11863" y="167640"/>
                  </a:cubicBezTo>
                  <a:lnTo>
                    <a:pt x="59257" y="167640"/>
                  </a:lnTo>
                  <a:cubicBezTo>
                    <a:pt x="66548" y="167640"/>
                    <a:pt x="71120" y="161250"/>
                    <a:pt x="71120" y="155785"/>
                  </a:cubicBezTo>
                  <a:lnTo>
                    <a:pt x="71120" y="11883"/>
                  </a:lnTo>
                  <a:cubicBezTo>
                    <a:pt x="71120" y="4568"/>
                    <a:pt x="65651" y="29"/>
                    <a:pt x="5925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1345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BcAAKMRAACEFwAAOBIAAAAAAAAmAAAACAAAAP//////////"/>
                </a:ext>
              </a:extLst>
            </p:cNvSpPr>
            <p:nvPr/>
          </p:nvSpPr>
          <p:spPr>
            <a:xfrm>
              <a:off x="3751580" y="2867025"/>
              <a:ext cx="71120" cy="94615"/>
            </a:xfrm>
            <a:custGeom>
              <a:avLst/>
              <a:gdLst/>
              <a:ahLst/>
              <a:cxnLst/>
              <a:rect l="0" t="0" r="71120" b="94615"/>
              <a:pathLst>
                <a:path w="71120" h="94615">
                  <a:moveTo>
                    <a:pt x="48320" y="22751"/>
                  </a:moveTo>
                  <a:lnTo>
                    <a:pt x="48320" y="70968"/>
                  </a:lnTo>
                  <a:lnTo>
                    <a:pt x="24623" y="70968"/>
                  </a:lnTo>
                  <a:lnTo>
                    <a:pt x="24623" y="22751"/>
                  </a:lnTo>
                  <a:close/>
                  <a:moveTo>
                    <a:pt x="11863" y="0"/>
                  </a:moveTo>
                  <a:cubicBezTo>
                    <a:pt x="4572" y="0"/>
                    <a:pt x="0" y="5456"/>
                    <a:pt x="0" y="11837"/>
                  </a:cubicBezTo>
                  <a:lnTo>
                    <a:pt x="0" y="82777"/>
                  </a:lnTo>
                  <a:cubicBezTo>
                    <a:pt x="0" y="88234"/>
                    <a:pt x="4572" y="94615"/>
                    <a:pt x="11863" y="94615"/>
                  </a:cubicBezTo>
                  <a:lnTo>
                    <a:pt x="59257" y="94615"/>
                  </a:lnTo>
                  <a:cubicBezTo>
                    <a:pt x="66548" y="94615"/>
                    <a:pt x="71120" y="88234"/>
                    <a:pt x="71120" y="82777"/>
                  </a:cubicBezTo>
                  <a:lnTo>
                    <a:pt x="71120" y="11837"/>
                  </a:lnTo>
                  <a:cubicBezTo>
                    <a:pt x="71120" y="4561"/>
                    <a:pt x="65651" y="0"/>
                    <a:pt x="592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345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RUAAN0QAADXFwAAAxMAAAAAAAAmAAAACAAAAP//////////"/>
                </a:ext>
              </a:extLst>
            </p:cNvSpPr>
            <p:nvPr/>
          </p:nvSpPr>
          <p:spPr>
            <a:xfrm>
              <a:off x="3508375" y="2741295"/>
              <a:ext cx="367030" cy="349250"/>
            </a:xfrm>
            <a:custGeom>
              <a:avLst/>
              <a:gdLst/>
              <a:ahLst/>
              <a:cxnLst/>
              <a:rect l="0" t="0" r="367030" b="349250"/>
              <a:pathLst>
                <a:path w="367030" h="349250">
                  <a:moveTo>
                    <a:pt x="183067" y="24606"/>
                  </a:moveTo>
                  <a:cubicBezTo>
                    <a:pt x="270481" y="24606"/>
                    <a:pt x="342430" y="84746"/>
                    <a:pt x="342430" y="160356"/>
                  </a:cubicBezTo>
                  <a:cubicBezTo>
                    <a:pt x="342430" y="235040"/>
                    <a:pt x="270481" y="295152"/>
                    <a:pt x="183067" y="295152"/>
                  </a:cubicBezTo>
                  <a:cubicBezTo>
                    <a:pt x="158467" y="295152"/>
                    <a:pt x="132971" y="289688"/>
                    <a:pt x="110193" y="280580"/>
                  </a:cubicBezTo>
                  <a:cubicBezTo>
                    <a:pt x="108603" y="279944"/>
                    <a:pt x="106869" y="279626"/>
                    <a:pt x="105134" y="279626"/>
                  </a:cubicBezTo>
                  <a:cubicBezTo>
                    <a:pt x="102012" y="279626"/>
                    <a:pt x="98890" y="280638"/>
                    <a:pt x="96549" y="282401"/>
                  </a:cubicBezTo>
                  <a:lnTo>
                    <a:pt x="71949" y="307903"/>
                  </a:lnTo>
                  <a:lnTo>
                    <a:pt x="71949" y="262364"/>
                  </a:lnTo>
                  <a:cubicBezTo>
                    <a:pt x="71949" y="258721"/>
                    <a:pt x="70128" y="255078"/>
                    <a:pt x="68307" y="253256"/>
                  </a:cubicBezTo>
                  <a:cubicBezTo>
                    <a:pt x="40094" y="227754"/>
                    <a:pt x="23675" y="194966"/>
                    <a:pt x="23675" y="159431"/>
                  </a:cubicBezTo>
                  <a:cubicBezTo>
                    <a:pt x="23675" y="85643"/>
                    <a:pt x="95624" y="24606"/>
                    <a:pt x="183067" y="24606"/>
                  </a:cubicBezTo>
                  <a:close/>
                  <a:moveTo>
                    <a:pt x="183067" y="29"/>
                  </a:moveTo>
                  <a:cubicBezTo>
                    <a:pt x="81980" y="29"/>
                    <a:pt x="0" y="71995"/>
                    <a:pt x="0" y="159431"/>
                  </a:cubicBezTo>
                  <a:cubicBezTo>
                    <a:pt x="0" y="201327"/>
                    <a:pt x="17315" y="238684"/>
                    <a:pt x="47378" y="267829"/>
                  </a:cubicBezTo>
                  <a:lnTo>
                    <a:pt x="47378" y="337974"/>
                  </a:lnTo>
                  <a:cubicBezTo>
                    <a:pt x="47378" y="344595"/>
                    <a:pt x="52957" y="349250"/>
                    <a:pt x="59114" y="349250"/>
                  </a:cubicBezTo>
                  <a:cubicBezTo>
                    <a:pt x="62236" y="349250"/>
                    <a:pt x="65532" y="348036"/>
                    <a:pt x="68307" y="345260"/>
                  </a:cubicBezTo>
                  <a:lnTo>
                    <a:pt x="108372" y="305195"/>
                  </a:lnTo>
                  <a:cubicBezTo>
                    <a:pt x="132075" y="315190"/>
                    <a:pt x="156646" y="318833"/>
                    <a:pt x="183067" y="318833"/>
                  </a:cubicBezTo>
                  <a:cubicBezTo>
                    <a:pt x="284154" y="318833"/>
                    <a:pt x="367030" y="247791"/>
                    <a:pt x="367030" y="159431"/>
                  </a:cubicBezTo>
                  <a:cubicBezTo>
                    <a:pt x="367030" y="71995"/>
                    <a:pt x="285050" y="29"/>
                    <a:pt x="18306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3" name="Google Shape;13455;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QSAAB+EwAA9RQAAL8VAAAQAAAAJgAAAAgAAAD/////AAAAAA=="/>
              </a:ext>
            </a:extLst>
          </p:cNvGrpSpPr>
          <p:nvPr/>
        </p:nvGrpSpPr>
        <p:grpSpPr>
          <a:xfrm>
            <a:off x="3040380" y="3168650"/>
            <a:ext cx="366395" cy="366395"/>
            <a:chOff x="3040380" y="3168650"/>
            <a:chExt cx="366395" cy="366395"/>
          </a:xfrm>
        </p:grpSpPr>
        <p:sp>
          <p:nvSpPr>
            <p:cNvPr id="182" name="Google Shape;1345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IAAEcUAADzEgAAbBQAAAAAAAAmAAAACAAAAP//////////"/>
                </a:ext>
              </a:extLst>
            </p:cNvSpPr>
            <p:nvPr/>
          </p:nvSpPr>
          <p:spPr>
            <a:xfrm>
              <a:off x="3040380" y="3296285"/>
              <a:ext cx="40005" cy="23495"/>
            </a:xfrm>
            <a:custGeom>
              <a:avLst/>
              <a:gdLst/>
              <a:ahLst/>
              <a:cxnLst/>
              <a:rect l="0" t="0" r="40005" b="23495"/>
              <a:pathLst>
                <a:path w="40005" h="23495">
                  <a:moveTo>
                    <a:pt x="10931" y="0"/>
                  </a:moveTo>
                  <a:cubicBezTo>
                    <a:pt x="4557" y="0"/>
                    <a:pt x="28" y="5415"/>
                    <a:pt x="28" y="10830"/>
                  </a:cubicBezTo>
                  <a:cubicBezTo>
                    <a:pt x="28" y="18051"/>
                    <a:pt x="5480" y="23466"/>
                    <a:pt x="10931" y="23466"/>
                  </a:cubicBezTo>
                  <a:lnTo>
                    <a:pt x="27285" y="23466"/>
                  </a:lnTo>
                  <a:cubicBezTo>
                    <a:pt x="33630" y="23466"/>
                    <a:pt x="40005" y="18051"/>
                    <a:pt x="40005" y="10830"/>
                  </a:cubicBezTo>
                  <a:cubicBezTo>
                    <a:pt x="40005" y="5415"/>
                    <a:pt x="33630" y="0"/>
                    <a:pt x="272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74" name="Google Shape;13457;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gSAAB+EwAA9RQAAL8VAAAAAAAAJgAAAAgAAAD/////AAAAAA=="/>
                </a:ext>
              </a:extLst>
            </p:cNvGrpSpPr>
            <p:nvPr/>
          </p:nvGrpSpPr>
          <p:grpSpPr>
            <a:xfrm>
              <a:off x="3083560" y="3168650"/>
              <a:ext cx="323215" cy="366395"/>
              <a:chOff x="3083560" y="3168650"/>
              <a:chExt cx="323215" cy="366395"/>
            </a:xfrm>
          </p:grpSpPr>
          <p:sp>
            <p:nvSpPr>
              <p:cNvPr id="181" name="Google Shape;1345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IAAH4TAAClFAAAvxUAAAAAAAAmAAAACAAAAP//////////"/>
                  </a:ext>
                </a:extLst>
              </p:cNvSpPr>
              <p:nvPr/>
            </p:nvSpPr>
            <p:spPr>
              <a:xfrm>
                <a:off x="3083560" y="3168650"/>
                <a:ext cx="272415" cy="366395"/>
              </a:xfrm>
              <a:custGeom>
                <a:avLst/>
                <a:gdLst/>
                <a:ahLst/>
                <a:cxnLst/>
                <a:rect l="0" t="0" r="272415" b="366395"/>
                <a:pathLst>
                  <a:path w="272415" h="366395">
                    <a:moveTo>
                      <a:pt x="141224" y="23855"/>
                    </a:moveTo>
                    <a:cubicBezTo>
                      <a:pt x="202236" y="23855"/>
                      <a:pt x="249629" y="71220"/>
                      <a:pt x="249629" y="131336"/>
                    </a:cubicBezTo>
                    <a:cubicBezTo>
                      <a:pt x="247807" y="174161"/>
                      <a:pt x="222304" y="213342"/>
                      <a:pt x="184019" y="229737"/>
                    </a:cubicBezTo>
                    <a:cubicBezTo>
                      <a:pt x="179479" y="232455"/>
                      <a:pt x="176732" y="236099"/>
                      <a:pt x="176732" y="241564"/>
                    </a:cubicBezTo>
                    <a:lnTo>
                      <a:pt x="176732" y="247029"/>
                    </a:lnTo>
                    <a:lnTo>
                      <a:pt x="104761" y="247029"/>
                    </a:lnTo>
                    <a:lnTo>
                      <a:pt x="104761" y="241564"/>
                    </a:lnTo>
                    <a:cubicBezTo>
                      <a:pt x="104761" y="237024"/>
                      <a:pt x="102939" y="232455"/>
                      <a:pt x="98400" y="229737"/>
                    </a:cubicBezTo>
                    <a:cubicBezTo>
                      <a:pt x="52857" y="209670"/>
                      <a:pt x="26428" y="161409"/>
                      <a:pt x="35537" y="112194"/>
                    </a:cubicBezTo>
                    <a:cubicBezTo>
                      <a:pt x="42824" y="70294"/>
                      <a:pt x="76539" y="34785"/>
                      <a:pt x="118438" y="25677"/>
                    </a:cubicBezTo>
                    <a:cubicBezTo>
                      <a:pt x="126621" y="24752"/>
                      <a:pt x="134834" y="23855"/>
                      <a:pt x="141224" y="23855"/>
                    </a:cubicBezTo>
                    <a:close/>
                    <a:moveTo>
                      <a:pt x="175836" y="270711"/>
                    </a:moveTo>
                    <a:lnTo>
                      <a:pt x="175836" y="295319"/>
                    </a:lnTo>
                    <a:lnTo>
                      <a:pt x="103865" y="295319"/>
                    </a:lnTo>
                    <a:lnTo>
                      <a:pt x="103865" y="270711"/>
                    </a:lnTo>
                    <a:close/>
                    <a:moveTo>
                      <a:pt x="173089" y="319001"/>
                    </a:moveTo>
                    <a:cubicBezTo>
                      <a:pt x="168549" y="332678"/>
                      <a:pt x="156694" y="342683"/>
                      <a:pt x="140299" y="342683"/>
                    </a:cubicBezTo>
                    <a:cubicBezTo>
                      <a:pt x="124800" y="342683"/>
                      <a:pt x="112048" y="332678"/>
                      <a:pt x="106583" y="319001"/>
                    </a:cubicBezTo>
                    <a:close/>
                    <a:moveTo>
                      <a:pt x="140009" y="0"/>
                    </a:moveTo>
                    <a:cubicBezTo>
                      <a:pt x="130872" y="0"/>
                      <a:pt x="121503" y="925"/>
                      <a:pt x="112048" y="2891"/>
                    </a:cubicBezTo>
                    <a:cubicBezTo>
                      <a:pt x="61041" y="14718"/>
                      <a:pt x="20038" y="56646"/>
                      <a:pt x="10930" y="107654"/>
                    </a:cubicBezTo>
                    <a:cubicBezTo>
                      <a:pt x="0" y="168696"/>
                      <a:pt x="30968" y="223347"/>
                      <a:pt x="80183" y="247954"/>
                    </a:cubicBezTo>
                    <a:lnTo>
                      <a:pt x="80183" y="306249"/>
                    </a:lnTo>
                    <a:cubicBezTo>
                      <a:pt x="80183" y="339040"/>
                      <a:pt x="107508" y="366366"/>
                      <a:pt x="140299" y="366366"/>
                    </a:cubicBezTo>
                    <a:cubicBezTo>
                      <a:pt x="173089" y="366366"/>
                      <a:pt x="201340" y="339040"/>
                      <a:pt x="201340" y="306249"/>
                    </a:cubicBezTo>
                    <a:lnTo>
                      <a:pt x="201340" y="247954"/>
                    </a:lnTo>
                    <a:cubicBezTo>
                      <a:pt x="244164" y="225169"/>
                      <a:pt x="272386" y="180522"/>
                      <a:pt x="272386" y="130440"/>
                    </a:cubicBezTo>
                    <a:cubicBezTo>
                      <a:pt x="271576" y="57687"/>
                      <a:pt x="211981" y="0"/>
                      <a:pt x="1400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345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RMAAMwTAAAOFAAA1RQAAAAAAAAmAAAACAAAAP//////////"/>
                  </a:ext>
                </a:extLst>
              </p:cNvSpPr>
              <p:nvPr/>
            </p:nvSpPr>
            <p:spPr>
              <a:xfrm>
                <a:off x="3188335" y="3218180"/>
                <a:ext cx="71755" cy="168275"/>
              </a:xfrm>
              <a:custGeom>
                <a:avLst/>
                <a:gdLst/>
                <a:ahLst/>
                <a:cxnLst/>
                <a:rect l="0" t="0" r="71755" b="168275"/>
                <a:pathLst>
                  <a:path w="71755" h="168275">
                    <a:moveTo>
                      <a:pt x="35416" y="28"/>
                    </a:moveTo>
                    <a:cubicBezTo>
                      <a:pt x="29076" y="28"/>
                      <a:pt x="24523" y="5484"/>
                      <a:pt x="24523" y="10939"/>
                    </a:cubicBezTo>
                    <a:lnTo>
                      <a:pt x="24523" y="19107"/>
                    </a:lnTo>
                    <a:cubicBezTo>
                      <a:pt x="10892" y="23668"/>
                      <a:pt x="0" y="37291"/>
                      <a:pt x="0" y="52762"/>
                    </a:cubicBezTo>
                    <a:cubicBezTo>
                      <a:pt x="0" y="72765"/>
                      <a:pt x="16339" y="83675"/>
                      <a:pt x="29076" y="92767"/>
                    </a:cubicBezTo>
                    <a:cubicBezTo>
                      <a:pt x="38154" y="100041"/>
                      <a:pt x="48124" y="106420"/>
                      <a:pt x="48124" y="113693"/>
                    </a:cubicBezTo>
                    <a:cubicBezTo>
                      <a:pt x="48124" y="120043"/>
                      <a:pt x="42678" y="125499"/>
                      <a:pt x="35416" y="125499"/>
                    </a:cubicBezTo>
                    <a:cubicBezTo>
                      <a:pt x="29076" y="125499"/>
                      <a:pt x="24523" y="120043"/>
                      <a:pt x="24523" y="113693"/>
                    </a:cubicBezTo>
                    <a:cubicBezTo>
                      <a:pt x="24523" y="106420"/>
                      <a:pt x="18154" y="100965"/>
                      <a:pt x="12708" y="100965"/>
                    </a:cubicBezTo>
                    <a:cubicBezTo>
                      <a:pt x="6368" y="100965"/>
                      <a:pt x="0" y="106420"/>
                      <a:pt x="0" y="113693"/>
                    </a:cubicBezTo>
                    <a:cubicBezTo>
                      <a:pt x="0" y="129135"/>
                      <a:pt x="10892" y="141864"/>
                      <a:pt x="24523" y="147320"/>
                    </a:cubicBezTo>
                    <a:lnTo>
                      <a:pt x="24523" y="155517"/>
                    </a:lnTo>
                    <a:cubicBezTo>
                      <a:pt x="24523" y="161867"/>
                      <a:pt x="29969" y="168246"/>
                      <a:pt x="35416" y="168246"/>
                    </a:cubicBezTo>
                    <a:cubicBezTo>
                      <a:pt x="42678" y="168246"/>
                      <a:pt x="48124" y="161867"/>
                      <a:pt x="48124" y="155517"/>
                    </a:cubicBezTo>
                    <a:lnTo>
                      <a:pt x="48124" y="147320"/>
                    </a:lnTo>
                    <a:cubicBezTo>
                      <a:pt x="61755" y="142788"/>
                      <a:pt x="71726" y="129135"/>
                      <a:pt x="71726" y="113693"/>
                    </a:cubicBezTo>
                    <a:cubicBezTo>
                      <a:pt x="71726" y="93691"/>
                      <a:pt x="56308" y="82780"/>
                      <a:pt x="43600" y="73688"/>
                    </a:cubicBezTo>
                    <a:cubicBezTo>
                      <a:pt x="34523" y="66386"/>
                      <a:pt x="24523" y="60036"/>
                      <a:pt x="24523" y="52762"/>
                    </a:cubicBezTo>
                    <a:cubicBezTo>
                      <a:pt x="22708" y="46383"/>
                      <a:pt x="29076" y="40928"/>
                      <a:pt x="35416" y="40928"/>
                    </a:cubicBezTo>
                    <a:cubicBezTo>
                      <a:pt x="42678" y="40928"/>
                      <a:pt x="48124" y="46383"/>
                      <a:pt x="48124" y="52762"/>
                    </a:cubicBezTo>
                    <a:cubicBezTo>
                      <a:pt x="48124" y="60036"/>
                      <a:pt x="53571" y="65491"/>
                      <a:pt x="59017" y="65491"/>
                    </a:cubicBezTo>
                    <a:cubicBezTo>
                      <a:pt x="66279" y="65491"/>
                      <a:pt x="71726" y="60036"/>
                      <a:pt x="71726" y="52762"/>
                    </a:cubicBezTo>
                    <a:cubicBezTo>
                      <a:pt x="71726" y="37291"/>
                      <a:pt x="61755" y="24562"/>
                      <a:pt x="48124" y="19107"/>
                    </a:cubicBezTo>
                    <a:lnTo>
                      <a:pt x="48124" y="10939"/>
                    </a:lnTo>
                    <a:cubicBezTo>
                      <a:pt x="48124" y="4560"/>
                      <a:pt x="42678" y="28"/>
                      <a:pt x="3541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346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hMAAPUUAAA9EwAALBUAAAAAAAAmAAAACAAAAP//////////"/>
                  </a:ext>
                </a:extLst>
              </p:cNvSpPr>
              <p:nvPr/>
            </p:nvSpPr>
            <p:spPr>
              <a:xfrm>
                <a:off x="3089910" y="3406775"/>
                <a:ext cx="37465" cy="34925"/>
              </a:xfrm>
              <a:custGeom>
                <a:avLst/>
                <a:gdLst/>
                <a:ahLst/>
                <a:cxnLst/>
                <a:rect l="0" t="0" r="37465" b="34925"/>
                <a:pathLst>
                  <a:path w="37465" h="34925">
                    <a:moveTo>
                      <a:pt x="24223" y="0"/>
                    </a:moveTo>
                    <a:cubicBezTo>
                      <a:pt x="21007" y="0"/>
                      <a:pt x="17819" y="1122"/>
                      <a:pt x="15530" y="3397"/>
                    </a:cubicBezTo>
                    <a:lnTo>
                      <a:pt x="4578" y="14349"/>
                    </a:lnTo>
                    <a:cubicBezTo>
                      <a:pt x="28" y="18830"/>
                      <a:pt x="28" y="26085"/>
                      <a:pt x="4578" y="31527"/>
                    </a:cubicBezTo>
                    <a:cubicBezTo>
                      <a:pt x="6867" y="33802"/>
                      <a:pt x="9851" y="34925"/>
                      <a:pt x="12807" y="34925"/>
                    </a:cubicBezTo>
                    <a:cubicBezTo>
                      <a:pt x="15762" y="34925"/>
                      <a:pt x="18746" y="33802"/>
                      <a:pt x="21007" y="31527"/>
                    </a:cubicBezTo>
                    <a:lnTo>
                      <a:pt x="32886" y="20644"/>
                    </a:lnTo>
                    <a:cubicBezTo>
                      <a:pt x="37465" y="16094"/>
                      <a:pt x="37465" y="7946"/>
                      <a:pt x="32886" y="3397"/>
                    </a:cubicBezTo>
                    <a:cubicBezTo>
                      <a:pt x="30597" y="1122"/>
                      <a:pt x="27410" y="0"/>
                      <a:pt x="242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346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hQAAIkTAACpFAAAwBMAAAAAAAAmAAAACAAAAP//////////"/>
                  </a:ext>
                </a:extLst>
              </p:cNvSpPr>
              <p:nvPr/>
            </p:nvSpPr>
            <p:spPr>
              <a:xfrm>
                <a:off x="3321050" y="3175635"/>
                <a:ext cx="37465" cy="34925"/>
              </a:xfrm>
              <a:custGeom>
                <a:avLst/>
                <a:gdLst/>
                <a:ahLst/>
                <a:cxnLst/>
                <a:rect l="0" t="0" r="37465" b="34925"/>
                <a:pathLst>
                  <a:path w="37465" h="34925">
                    <a:moveTo>
                      <a:pt x="24213" y="28"/>
                    </a:moveTo>
                    <a:cubicBezTo>
                      <a:pt x="21023" y="28"/>
                      <a:pt x="17804" y="1150"/>
                      <a:pt x="15542" y="3423"/>
                    </a:cubicBezTo>
                    <a:lnTo>
                      <a:pt x="3653" y="15189"/>
                    </a:lnTo>
                    <a:cubicBezTo>
                      <a:pt x="0" y="19735"/>
                      <a:pt x="0" y="26984"/>
                      <a:pt x="3653" y="31530"/>
                    </a:cubicBezTo>
                    <a:cubicBezTo>
                      <a:pt x="5944" y="33774"/>
                      <a:pt x="9134" y="34925"/>
                      <a:pt x="12324" y="34925"/>
                    </a:cubicBezTo>
                    <a:cubicBezTo>
                      <a:pt x="15542" y="34925"/>
                      <a:pt x="18732" y="33774"/>
                      <a:pt x="21023" y="31530"/>
                    </a:cubicBezTo>
                    <a:lnTo>
                      <a:pt x="32883" y="20655"/>
                    </a:lnTo>
                    <a:cubicBezTo>
                      <a:pt x="37465" y="16110"/>
                      <a:pt x="37465" y="7940"/>
                      <a:pt x="32883" y="3423"/>
                    </a:cubicBezTo>
                    <a:cubicBezTo>
                      <a:pt x="30621" y="1150"/>
                      <a:pt x="27402" y="28"/>
                      <a:pt x="24213"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346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hQAAPUUAACpFAAALBUAAAAAAAAmAAAACAAAAP//////////"/>
                  </a:ext>
                </a:extLst>
              </p:cNvSpPr>
              <p:nvPr/>
            </p:nvSpPr>
            <p:spPr>
              <a:xfrm>
                <a:off x="3321050" y="3406775"/>
                <a:ext cx="37465" cy="34925"/>
              </a:xfrm>
              <a:custGeom>
                <a:avLst/>
                <a:gdLst/>
                <a:ahLst/>
                <a:cxnLst/>
                <a:rect l="0" t="0" r="37465" b="34925"/>
                <a:pathLst>
                  <a:path w="37465" h="34925">
                    <a:moveTo>
                      <a:pt x="12324" y="0"/>
                    </a:moveTo>
                    <a:cubicBezTo>
                      <a:pt x="9134" y="0"/>
                      <a:pt x="5944" y="1122"/>
                      <a:pt x="3653" y="3397"/>
                    </a:cubicBezTo>
                    <a:cubicBezTo>
                      <a:pt x="0" y="7946"/>
                      <a:pt x="0" y="16094"/>
                      <a:pt x="3653" y="20644"/>
                    </a:cubicBezTo>
                    <a:lnTo>
                      <a:pt x="15542" y="31527"/>
                    </a:lnTo>
                    <a:cubicBezTo>
                      <a:pt x="17804" y="33802"/>
                      <a:pt x="21023" y="34925"/>
                      <a:pt x="24213" y="34925"/>
                    </a:cubicBezTo>
                    <a:cubicBezTo>
                      <a:pt x="27402" y="34925"/>
                      <a:pt x="30621" y="33802"/>
                      <a:pt x="32883" y="31527"/>
                    </a:cubicBezTo>
                    <a:cubicBezTo>
                      <a:pt x="37465" y="26978"/>
                      <a:pt x="37465" y="18830"/>
                      <a:pt x="32883" y="14280"/>
                    </a:cubicBezTo>
                    <a:lnTo>
                      <a:pt x="21023" y="3397"/>
                    </a:lnTo>
                    <a:cubicBezTo>
                      <a:pt x="18732" y="1122"/>
                      <a:pt x="15542" y="0"/>
                      <a:pt x="123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346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hMAAIkTAAA9EwAAwBMAAAAAAAAmAAAACAAAAP//////////"/>
                  </a:ext>
                </a:extLst>
              </p:cNvSpPr>
              <p:nvPr/>
            </p:nvSpPr>
            <p:spPr>
              <a:xfrm>
                <a:off x="3089910" y="3175635"/>
                <a:ext cx="37465" cy="34925"/>
              </a:xfrm>
              <a:custGeom>
                <a:avLst/>
                <a:gdLst/>
                <a:ahLst/>
                <a:cxnLst/>
                <a:rect l="0" t="0" r="37465" b="34925"/>
                <a:pathLst>
                  <a:path w="37465" h="34925">
                    <a:moveTo>
                      <a:pt x="12807" y="28"/>
                    </a:moveTo>
                    <a:cubicBezTo>
                      <a:pt x="9851" y="28"/>
                      <a:pt x="6867" y="1150"/>
                      <a:pt x="4578" y="3423"/>
                    </a:cubicBezTo>
                    <a:cubicBezTo>
                      <a:pt x="28" y="7940"/>
                      <a:pt x="28" y="16110"/>
                      <a:pt x="4578" y="20655"/>
                    </a:cubicBezTo>
                    <a:lnTo>
                      <a:pt x="15530" y="31607"/>
                    </a:lnTo>
                    <a:cubicBezTo>
                      <a:pt x="17819" y="33774"/>
                      <a:pt x="21007" y="34925"/>
                      <a:pt x="24223" y="34925"/>
                    </a:cubicBezTo>
                    <a:cubicBezTo>
                      <a:pt x="27410" y="34925"/>
                      <a:pt x="30597" y="33774"/>
                      <a:pt x="32886" y="31530"/>
                    </a:cubicBezTo>
                    <a:cubicBezTo>
                      <a:pt x="37465" y="26984"/>
                      <a:pt x="37465" y="19735"/>
                      <a:pt x="32886" y="15189"/>
                    </a:cubicBezTo>
                    <a:lnTo>
                      <a:pt x="21007" y="3310"/>
                    </a:lnTo>
                    <a:cubicBezTo>
                      <a:pt x="18746" y="1150"/>
                      <a:pt x="15762" y="28"/>
                      <a:pt x="12807"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346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QAAEcUAAD1FAAAbBQAAAAAAAAmAAAACAAAAP//////////"/>
                  </a:ext>
                </a:extLst>
              </p:cNvSpPr>
              <p:nvPr/>
            </p:nvSpPr>
            <p:spPr>
              <a:xfrm>
                <a:off x="3365500" y="3296285"/>
                <a:ext cx="41275" cy="23495"/>
              </a:xfrm>
              <a:custGeom>
                <a:avLst/>
                <a:gdLst/>
                <a:ahLst/>
                <a:cxnLst/>
                <a:rect l="0" t="0" r="41275" b="23495"/>
                <a:pathLst>
                  <a:path w="41275" h="23495">
                    <a:moveTo>
                      <a:pt x="12856" y="0"/>
                    </a:moveTo>
                    <a:cubicBezTo>
                      <a:pt x="6428" y="0"/>
                      <a:pt x="29" y="5415"/>
                      <a:pt x="29" y="10830"/>
                    </a:cubicBezTo>
                    <a:cubicBezTo>
                      <a:pt x="29" y="18051"/>
                      <a:pt x="6428" y="23466"/>
                      <a:pt x="12856" y="23466"/>
                    </a:cubicBezTo>
                    <a:lnTo>
                      <a:pt x="29349" y="23466"/>
                    </a:lnTo>
                    <a:cubicBezTo>
                      <a:pt x="35777" y="23466"/>
                      <a:pt x="40344" y="18051"/>
                      <a:pt x="40344" y="10830"/>
                    </a:cubicBezTo>
                    <a:cubicBezTo>
                      <a:pt x="41275" y="5415"/>
                      <a:pt x="35777" y="0"/>
                      <a:pt x="293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sp>
        <p:nvSpPr>
          <p:cNvPr id="183" name="Google Shape;1346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hUAALwTAADOFwAAgBUAABAAAAAmAAAACAAAAP//////////"/>
              </a:ext>
            </a:extLst>
          </p:cNvSpPr>
          <p:nvPr/>
        </p:nvSpPr>
        <p:spPr>
          <a:xfrm>
            <a:off x="3501390" y="3208020"/>
            <a:ext cx="368300" cy="287020"/>
          </a:xfrm>
          <a:custGeom>
            <a:avLst/>
            <a:gdLst/>
            <a:ahLst/>
            <a:cxnLst/>
            <a:rect l="0" t="0" r="368300" b="287020"/>
            <a:pathLst>
              <a:path w="368300" h="287020">
                <a:moveTo>
                  <a:pt x="26764" y="105380"/>
                </a:moveTo>
                <a:cubicBezTo>
                  <a:pt x="27314" y="105380"/>
                  <a:pt x="27863" y="105496"/>
                  <a:pt x="28297" y="105699"/>
                </a:cubicBezTo>
                <a:lnTo>
                  <a:pt x="46526" y="114808"/>
                </a:lnTo>
                <a:lnTo>
                  <a:pt x="46526" y="171287"/>
                </a:lnTo>
                <a:lnTo>
                  <a:pt x="28297" y="180425"/>
                </a:lnTo>
                <a:cubicBezTo>
                  <a:pt x="27863" y="180830"/>
                  <a:pt x="27343" y="181003"/>
                  <a:pt x="26793" y="181003"/>
                </a:cubicBezTo>
                <a:cubicBezTo>
                  <a:pt x="24970" y="181003"/>
                  <a:pt x="22800" y="179066"/>
                  <a:pt x="22800" y="177678"/>
                </a:cubicBezTo>
                <a:lnTo>
                  <a:pt x="22800" y="109342"/>
                </a:lnTo>
                <a:cubicBezTo>
                  <a:pt x="22800" y="106566"/>
                  <a:pt x="24941" y="105380"/>
                  <a:pt x="26764" y="105380"/>
                </a:cubicBezTo>
                <a:close/>
                <a:moveTo>
                  <a:pt x="294461" y="51938"/>
                </a:moveTo>
                <a:lnTo>
                  <a:pt x="294461" y="235082"/>
                </a:lnTo>
                <a:lnTo>
                  <a:pt x="71120" y="170390"/>
                </a:lnTo>
                <a:lnTo>
                  <a:pt x="71120" y="116630"/>
                </a:lnTo>
                <a:lnTo>
                  <a:pt x="294461" y="51938"/>
                </a:lnTo>
                <a:close/>
                <a:moveTo>
                  <a:pt x="119439" y="209575"/>
                </a:moveTo>
                <a:lnTo>
                  <a:pt x="201467" y="233260"/>
                </a:lnTo>
                <a:cubicBezTo>
                  <a:pt x="192353" y="246013"/>
                  <a:pt x="178696" y="255122"/>
                  <a:pt x="163187" y="255122"/>
                </a:cubicBezTo>
                <a:cubicBezTo>
                  <a:pt x="137668" y="255122"/>
                  <a:pt x="118542" y="234156"/>
                  <a:pt x="119439" y="209575"/>
                </a:cubicBezTo>
                <a:close/>
                <a:moveTo>
                  <a:pt x="329095" y="23713"/>
                </a:moveTo>
                <a:cubicBezTo>
                  <a:pt x="336386" y="23713"/>
                  <a:pt x="341854" y="29179"/>
                  <a:pt x="341854" y="36467"/>
                </a:cubicBezTo>
                <a:lnTo>
                  <a:pt x="341854" y="251479"/>
                </a:lnTo>
                <a:cubicBezTo>
                  <a:pt x="341854" y="257841"/>
                  <a:pt x="336386" y="264232"/>
                  <a:pt x="329095" y="264232"/>
                </a:cubicBezTo>
                <a:cubicBezTo>
                  <a:pt x="322729" y="264232"/>
                  <a:pt x="318157" y="257841"/>
                  <a:pt x="318157" y="251479"/>
                </a:cubicBezTo>
                <a:lnTo>
                  <a:pt x="318157" y="36467"/>
                </a:lnTo>
                <a:cubicBezTo>
                  <a:pt x="318157" y="29179"/>
                  <a:pt x="323626" y="23713"/>
                  <a:pt x="329095" y="23713"/>
                </a:cubicBezTo>
                <a:close/>
                <a:moveTo>
                  <a:pt x="330917" y="29"/>
                </a:moveTo>
                <a:cubicBezTo>
                  <a:pt x="313615" y="29"/>
                  <a:pt x="299929" y="10960"/>
                  <a:pt x="296283" y="25535"/>
                </a:cubicBezTo>
                <a:lnTo>
                  <a:pt x="60183" y="93871"/>
                </a:lnTo>
                <a:lnTo>
                  <a:pt x="40131" y="83836"/>
                </a:lnTo>
                <a:cubicBezTo>
                  <a:pt x="36196" y="81869"/>
                  <a:pt x="32088" y="80973"/>
                  <a:pt x="28066" y="80973"/>
                </a:cubicBezTo>
                <a:cubicBezTo>
                  <a:pt x="13483" y="80973"/>
                  <a:pt x="29" y="92916"/>
                  <a:pt x="29" y="109342"/>
                </a:cubicBezTo>
                <a:lnTo>
                  <a:pt x="29" y="177678"/>
                </a:lnTo>
                <a:cubicBezTo>
                  <a:pt x="29" y="193381"/>
                  <a:pt x="13454" y="205151"/>
                  <a:pt x="28442" y="205151"/>
                </a:cubicBezTo>
                <a:cubicBezTo>
                  <a:pt x="32609" y="205151"/>
                  <a:pt x="36891" y="204254"/>
                  <a:pt x="41057" y="202288"/>
                </a:cubicBezTo>
                <a:lnTo>
                  <a:pt x="62005" y="192253"/>
                </a:lnTo>
                <a:lnTo>
                  <a:pt x="96639" y="202288"/>
                </a:lnTo>
                <a:cubicBezTo>
                  <a:pt x="91171" y="243266"/>
                  <a:pt x="123085" y="278807"/>
                  <a:pt x="164113" y="278807"/>
                </a:cubicBezTo>
                <a:cubicBezTo>
                  <a:pt x="190530" y="278807"/>
                  <a:pt x="214256" y="262410"/>
                  <a:pt x="226090" y="239622"/>
                </a:cubicBezTo>
                <a:lnTo>
                  <a:pt x="297180" y="260588"/>
                </a:lnTo>
                <a:cubicBezTo>
                  <a:pt x="301752" y="275163"/>
                  <a:pt x="315438" y="287020"/>
                  <a:pt x="331843" y="287020"/>
                </a:cubicBezTo>
                <a:cubicBezTo>
                  <a:pt x="350969" y="287020"/>
                  <a:pt x="368300" y="270623"/>
                  <a:pt x="368300" y="250553"/>
                </a:cubicBezTo>
                <a:lnTo>
                  <a:pt x="368300" y="34645"/>
                </a:lnTo>
                <a:cubicBezTo>
                  <a:pt x="365551" y="15501"/>
                  <a:pt x="350072" y="29"/>
                  <a:pt x="33091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84" name="Google Shape;13466;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MVAAA4FgAA2BcAAHcYAAAQAAAAJgAAAAgAAAD/////AAAAAA=="/>
              </a:ext>
            </a:extLst>
          </p:cNvGrpSpPr>
          <p:nvPr/>
        </p:nvGrpSpPr>
        <p:grpSpPr>
          <a:xfrm>
            <a:off x="3507105" y="3611880"/>
            <a:ext cx="368935" cy="365125"/>
            <a:chOff x="3507105" y="3611880"/>
            <a:chExt cx="368935" cy="365125"/>
          </a:xfrm>
        </p:grpSpPr>
        <p:sp>
          <p:nvSpPr>
            <p:cNvPr id="188" name="Google Shape;1346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xUAADgWAACkFgAAChgAAAAAAAAmAAAACAAAAP//////////"/>
                </a:ext>
              </a:extLst>
            </p:cNvSpPr>
            <p:nvPr/>
          </p:nvSpPr>
          <p:spPr>
            <a:xfrm>
              <a:off x="3507105" y="3611880"/>
              <a:ext cx="173355" cy="295910"/>
            </a:xfrm>
            <a:custGeom>
              <a:avLst/>
              <a:gdLst/>
              <a:ahLst/>
              <a:cxnLst/>
              <a:rect l="0" t="0" r="173355" b="295910"/>
              <a:pathLst>
                <a:path w="173355" h="295910">
                  <a:moveTo>
                    <a:pt x="146889" y="27334"/>
                  </a:moveTo>
                  <a:lnTo>
                    <a:pt x="146889" y="76484"/>
                  </a:lnTo>
                  <a:lnTo>
                    <a:pt x="147787" y="76484"/>
                  </a:lnTo>
                  <a:cubicBezTo>
                    <a:pt x="104904" y="91047"/>
                    <a:pt x="72069" y="132020"/>
                    <a:pt x="72069" y="182094"/>
                  </a:cubicBezTo>
                  <a:cubicBezTo>
                    <a:pt x="72069" y="199373"/>
                    <a:pt x="76644" y="216681"/>
                    <a:pt x="83014" y="232140"/>
                  </a:cubicBezTo>
                  <a:lnTo>
                    <a:pt x="47457" y="267697"/>
                  </a:lnTo>
                  <a:cubicBezTo>
                    <a:pt x="31937" y="242166"/>
                    <a:pt x="22816" y="213040"/>
                    <a:pt x="22816" y="182094"/>
                  </a:cubicBezTo>
                  <a:cubicBezTo>
                    <a:pt x="22816" y="108355"/>
                    <a:pt x="74820" y="43718"/>
                    <a:pt x="146889" y="27334"/>
                  </a:cubicBezTo>
                  <a:close/>
                  <a:moveTo>
                    <a:pt x="158732" y="29"/>
                  </a:moveTo>
                  <a:cubicBezTo>
                    <a:pt x="69347" y="12771"/>
                    <a:pt x="0" y="89227"/>
                    <a:pt x="0" y="181169"/>
                  </a:cubicBezTo>
                  <a:cubicBezTo>
                    <a:pt x="0" y="222142"/>
                    <a:pt x="12769" y="259445"/>
                    <a:pt x="37410" y="291316"/>
                  </a:cubicBezTo>
                  <a:cubicBezTo>
                    <a:pt x="39871" y="294263"/>
                    <a:pt x="43432" y="295910"/>
                    <a:pt x="47023" y="295910"/>
                  </a:cubicBezTo>
                  <a:cubicBezTo>
                    <a:pt x="50063" y="295910"/>
                    <a:pt x="53132" y="294725"/>
                    <a:pt x="55651" y="292240"/>
                  </a:cubicBezTo>
                  <a:lnTo>
                    <a:pt x="107655" y="241241"/>
                  </a:lnTo>
                  <a:cubicBezTo>
                    <a:pt x="110377" y="237601"/>
                    <a:pt x="111303" y="231244"/>
                    <a:pt x="109479" y="226678"/>
                  </a:cubicBezTo>
                  <a:cubicBezTo>
                    <a:pt x="101256" y="213040"/>
                    <a:pt x="96710" y="196657"/>
                    <a:pt x="96710" y="181169"/>
                  </a:cubicBezTo>
                  <a:cubicBezTo>
                    <a:pt x="96710" y="141121"/>
                    <a:pt x="124073" y="105610"/>
                    <a:pt x="164205" y="95612"/>
                  </a:cubicBezTo>
                  <a:cubicBezTo>
                    <a:pt x="169677" y="94688"/>
                    <a:pt x="173326" y="90151"/>
                    <a:pt x="173326" y="83766"/>
                  </a:cubicBezTo>
                  <a:lnTo>
                    <a:pt x="173326" y="10951"/>
                  </a:lnTo>
                  <a:cubicBezTo>
                    <a:pt x="172428" y="5490"/>
                    <a:pt x="165131" y="29"/>
                    <a:pt x="15873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7" name="Google Shape;1346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UAAMkXAABsFwAAdxgAAAAAAAAmAAAACAAAAP//////////"/>
                </a:ext>
              </a:extLst>
            </p:cNvSpPr>
            <p:nvPr/>
          </p:nvSpPr>
          <p:spPr>
            <a:xfrm>
              <a:off x="3574415" y="3866515"/>
              <a:ext cx="233045" cy="110490"/>
            </a:xfrm>
            <a:custGeom>
              <a:avLst/>
              <a:gdLst/>
              <a:ahLst/>
              <a:cxnLst/>
              <a:rect l="0" t="0" r="233045" b="110490"/>
              <a:pathLst>
                <a:path w="233045" h="110490">
                  <a:moveTo>
                    <a:pt x="165697" y="27405"/>
                  </a:moveTo>
                  <a:lnTo>
                    <a:pt x="201176" y="62884"/>
                  </a:lnTo>
                  <a:cubicBezTo>
                    <a:pt x="176618" y="78508"/>
                    <a:pt x="146570" y="86735"/>
                    <a:pt x="117447" y="86735"/>
                  </a:cubicBezTo>
                  <a:cubicBezTo>
                    <a:pt x="87399" y="86735"/>
                    <a:pt x="58275" y="78508"/>
                    <a:pt x="32792" y="63009"/>
                  </a:cubicBezTo>
                  <a:lnTo>
                    <a:pt x="68301" y="27500"/>
                  </a:lnTo>
                  <a:cubicBezTo>
                    <a:pt x="82863" y="34706"/>
                    <a:pt x="100140" y="39283"/>
                    <a:pt x="117447" y="39283"/>
                  </a:cubicBezTo>
                  <a:cubicBezTo>
                    <a:pt x="132904" y="39283"/>
                    <a:pt x="150210" y="34706"/>
                    <a:pt x="165697" y="27405"/>
                  </a:cubicBezTo>
                  <a:close/>
                  <a:moveTo>
                    <a:pt x="166361" y="29"/>
                  </a:moveTo>
                  <a:cubicBezTo>
                    <a:pt x="164483" y="29"/>
                    <a:pt x="162663" y="319"/>
                    <a:pt x="161132" y="927"/>
                  </a:cubicBezTo>
                  <a:cubicBezTo>
                    <a:pt x="147495" y="9154"/>
                    <a:pt x="132008" y="13732"/>
                    <a:pt x="115626" y="13732"/>
                  </a:cubicBezTo>
                  <a:cubicBezTo>
                    <a:pt x="114297" y="13790"/>
                    <a:pt x="112997" y="13847"/>
                    <a:pt x="111668" y="13847"/>
                  </a:cubicBezTo>
                  <a:cubicBezTo>
                    <a:pt x="97540" y="13847"/>
                    <a:pt x="83498" y="9444"/>
                    <a:pt x="71017" y="2752"/>
                  </a:cubicBezTo>
                  <a:cubicBezTo>
                    <a:pt x="69023" y="1564"/>
                    <a:pt x="66885" y="898"/>
                    <a:pt x="64689" y="898"/>
                  </a:cubicBezTo>
                  <a:cubicBezTo>
                    <a:pt x="61887" y="898"/>
                    <a:pt x="59026" y="2028"/>
                    <a:pt x="56455" y="4577"/>
                  </a:cubicBezTo>
                  <a:lnTo>
                    <a:pt x="5489" y="55543"/>
                  </a:lnTo>
                  <a:cubicBezTo>
                    <a:pt x="28" y="62082"/>
                    <a:pt x="924" y="69382"/>
                    <a:pt x="6385" y="73959"/>
                  </a:cubicBezTo>
                  <a:cubicBezTo>
                    <a:pt x="38253" y="98584"/>
                    <a:pt x="75582" y="110461"/>
                    <a:pt x="115626" y="110461"/>
                  </a:cubicBezTo>
                  <a:cubicBezTo>
                    <a:pt x="155671" y="110461"/>
                    <a:pt x="193895" y="98584"/>
                    <a:pt x="225764" y="73032"/>
                  </a:cubicBezTo>
                  <a:cubicBezTo>
                    <a:pt x="232149" y="68484"/>
                    <a:pt x="233045" y="60257"/>
                    <a:pt x="227584" y="54781"/>
                  </a:cubicBezTo>
                  <a:lnTo>
                    <a:pt x="176618" y="3815"/>
                  </a:lnTo>
                  <a:cubicBezTo>
                    <a:pt x="174191" y="1246"/>
                    <a:pt x="170146" y="29"/>
                    <a:pt x="16636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6" name="Google Shape;1346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xYAADgWAADYFwAACxgAAAAAAAAmAAAACAAAAP//////////"/>
                </a:ext>
              </a:extLst>
            </p:cNvSpPr>
            <p:nvPr/>
          </p:nvSpPr>
          <p:spPr>
            <a:xfrm>
              <a:off x="3702685" y="3611880"/>
              <a:ext cx="173355" cy="296545"/>
            </a:xfrm>
            <a:custGeom>
              <a:avLst/>
              <a:gdLst/>
              <a:ahLst/>
              <a:cxnLst/>
              <a:rect l="0" t="0" r="173355" b="296545"/>
              <a:pathLst>
                <a:path w="173355" h="296545">
                  <a:moveTo>
                    <a:pt x="23743" y="26511"/>
                  </a:moveTo>
                  <a:cubicBezTo>
                    <a:pt x="95812" y="42008"/>
                    <a:pt x="147816" y="106683"/>
                    <a:pt x="147816" y="181361"/>
                  </a:cubicBezTo>
                  <a:cubicBezTo>
                    <a:pt x="146889" y="212325"/>
                    <a:pt x="138695" y="241468"/>
                    <a:pt x="123175" y="266997"/>
                  </a:cubicBezTo>
                  <a:lnTo>
                    <a:pt x="87589" y="231411"/>
                  </a:lnTo>
                  <a:cubicBezTo>
                    <a:pt x="95812" y="216893"/>
                    <a:pt x="99461" y="199575"/>
                    <a:pt x="99461" y="182286"/>
                  </a:cubicBezTo>
                  <a:cubicBezTo>
                    <a:pt x="99461" y="132183"/>
                    <a:pt x="67523" y="91186"/>
                    <a:pt x="23743" y="76615"/>
                  </a:cubicBezTo>
                  <a:lnTo>
                    <a:pt x="23743" y="26511"/>
                  </a:lnTo>
                  <a:close/>
                  <a:moveTo>
                    <a:pt x="12132" y="0"/>
                  </a:moveTo>
                  <a:cubicBezTo>
                    <a:pt x="5501" y="0"/>
                    <a:pt x="28" y="5204"/>
                    <a:pt x="28" y="11940"/>
                  </a:cubicBezTo>
                  <a:lnTo>
                    <a:pt x="28" y="84826"/>
                  </a:lnTo>
                  <a:cubicBezTo>
                    <a:pt x="28" y="90290"/>
                    <a:pt x="3677" y="94829"/>
                    <a:pt x="9149" y="95754"/>
                  </a:cubicBezTo>
                  <a:cubicBezTo>
                    <a:pt x="47457" y="105758"/>
                    <a:pt x="76644" y="140365"/>
                    <a:pt x="76644" y="181361"/>
                  </a:cubicBezTo>
                  <a:cubicBezTo>
                    <a:pt x="76644" y="196858"/>
                    <a:pt x="72098" y="213251"/>
                    <a:pt x="63875" y="226897"/>
                  </a:cubicBezTo>
                  <a:cubicBezTo>
                    <a:pt x="60226" y="231465"/>
                    <a:pt x="61153" y="236929"/>
                    <a:pt x="65699" y="241468"/>
                  </a:cubicBezTo>
                  <a:lnTo>
                    <a:pt x="117703" y="292497"/>
                  </a:lnTo>
                  <a:cubicBezTo>
                    <a:pt x="120135" y="295301"/>
                    <a:pt x="123088" y="296545"/>
                    <a:pt x="126042" y="296545"/>
                  </a:cubicBezTo>
                  <a:cubicBezTo>
                    <a:pt x="129748" y="296545"/>
                    <a:pt x="133425" y="294607"/>
                    <a:pt x="135944" y="291572"/>
                  </a:cubicBezTo>
                  <a:cubicBezTo>
                    <a:pt x="159659" y="259682"/>
                    <a:pt x="173355" y="221432"/>
                    <a:pt x="173355" y="181361"/>
                  </a:cubicBezTo>
                  <a:cubicBezTo>
                    <a:pt x="170604" y="90290"/>
                    <a:pt x="102183" y="12865"/>
                    <a:pt x="13724" y="115"/>
                  </a:cubicBezTo>
                  <a:cubicBezTo>
                    <a:pt x="13174" y="28"/>
                    <a:pt x="12653" y="0"/>
                    <a:pt x="121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1347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hYAANMWAADtFgAA3BcAAAAAAAAmAAAACAAAAP//////////"/>
                </a:ext>
              </a:extLst>
            </p:cNvSpPr>
            <p:nvPr/>
          </p:nvSpPr>
          <p:spPr>
            <a:xfrm>
              <a:off x="3653790" y="3710305"/>
              <a:ext cx="73025" cy="168275"/>
            </a:xfrm>
            <a:custGeom>
              <a:avLst/>
              <a:gdLst/>
              <a:ahLst/>
              <a:cxnLst/>
              <a:rect l="0" t="0" r="73025" b="168275"/>
              <a:pathLst>
                <a:path w="73025" h="168275">
                  <a:moveTo>
                    <a:pt x="36526" y="0"/>
                  </a:moveTo>
                  <a:cubicBezTo>
                    <a:pt x="30125" y="0"/>
                    <a:pt x="23752" y="5456"/>
                    <a:pt x="23752" y="10912"/>
                  </a:cubicBezTo>
                  <a:lnTo>
                    <a:pt x="23752" y="19111"/>
                  </a:lnTo>
                  <a:cubicBezTo>
                    <a:pt x="10051" y="23643"/>
                    <a:pt x="28" y="37298"/>
                    <a:pt x="28" y="52742"/>
                  </a:cubicBezTo>
                  <a:cubicBezTo>
                    <a:pt x="28" y="72777"/>
                    <a:pt x="16453" y="83690"/>
                    <a:pt x="28300" y="92783"/>
                  </a:cubicBezTo>
                  <a:cubicBezTo>
                    <a:pt x="37424" y="100058"/>
                    <a:pt x="48374" y="106409"/>
                    <a:pt x="48374" y="113684"/>
                  </a:cubicBezTo>
                  <a:cubicBezTo>
                    <a:pt x="48374" y="120064"/>
                    <a:pt x="42001" y="125520"/>
                    <a:pt x="36526" y="125520"/>
                  </a:cubicBezTo>
                  <a:cubicBezTo>
                    <a:pt x="31052" y="125520"/>
                    <a:pt x="23752" y="120064"/>
                    <a:pt x="23752" y="113684"/>
                  </a:cubicBezTo>
                  <a:cubicBezTo>
                    <a:pt x="23752" y="106409"/>
                    <a:pt x="18277" y="100953"/>
                    <a:pt x="12803" y="100953"/>
                  </a:cubicBezTo>
                  <a:cubicBezTo>
                    <a:pt x="7328" y="100953"/>
                    <a:pt x="926" y="106409"/>
                    <a:pt x="926" y="113684"/>
                  </a:cubicBezTo>
                  <a:cubicBezTo>
                    <a:pt x="926" y="129158"/>
                    <a:pt x="11876" y="141889"/>
                    <a:pt x="25577" y="147345"/>
                  </a:cubicBezTo>
                  <a:lnTo>
                    <a:pt x="25577" y="155515"/>
                  </a:lnTo>
                  <a:cubicBezTo>
                    <a:pt x="25577" y="161895"/>
                    <a:pt x="31052" y="168275"/>
                    <a:pt x="37424" y="168275"/>
                  </a:cubicBezTo>
                  <a:cubicBezTo>
                    <a:pt x="44724" y="168275"/>
                    <a:pt x="49301" y="161895"/>
                    <a:pt x="49301" y="155515"/>
                  </a:cubicBezTo>
                  <a:lnTo>
                    <a:pt x="49301" y="147345"/>
                  </a:lnTo>
                  <a:cubicBezTo>
                    <a:pt x="63002" y="142784"/>
                    <a:pt x="73025" y="129158"/>
                    <a:pt x="73025" y="113684"/>
                  </a:cubicBezTo>
                  <a:cubicBezTo>
                    <a:pt x="73025" y="93678"/>
                    <a:pt x="57498" y="82766"/>
                    <a:pt x="44724" y="73672"/>
                  </a:cubicBezTo>
                  <a:cubicBezTo>
                    <a:pt x="35600" y="66397"/>
                    <a:pt x="25577" y="60017"/>
                    <a:pt x="25577" y="52742"/>
                  </a:cubicBezTo>
                  <a:cubicBezTo>
                    <a:pt x="25577" y="46391"/>
                    <a:pt x="31052" y="40935"/>
                    <a:pt x="37424" y="40935"/>
                  </a:cubicBezTo>
                  <a:cubicBezTo>
                    <a:pt x="44724" y="40935"/>
                    <a:pt x="49301" y="46391"/>
                    <a:pt x="49301" y="52742"/>
                  </a:cubicBezTo>
                  <a:cubicBezTo>
                    <a:pt x="49301" y="60017"/>
                    <a:pt x="54775" y="65473"/>
                    <a:pt x="62075" y="65473"/>
                  </a:cubicBezTo>
                  <a:cubicBezTo>
                    <a:pt x="68477" y="65473"/>
                    <a:pt x="73025" y="60017"/>
                    <a:pt x="73025" y="52742"/>
                  </a:cubicBezTo>
                  <a:cubicBezTo>
                    <a:pt x="73025" y="37298"/>
                    <a:pt x="63002" y="24567"/>
                    <a:pt x="49301" y="19111"/>
                  </a:cubicBezTo>
                  <a:lnTo>
                    <a:pt x="49301" y="10912"/>
                  </a:lnTo>
                  <a:cubicBezTo>
                    <a:pt x="49301" y="5456"/>
                    <a:pt x="43826" y="0"/>
                    <a:pt x="365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9" name="Google Shape;13471;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4QAADxGAAAYRIAADEbAAAQAAAAJgAAAAgAAAD/////AAAAAA=="/>
              </a:ext>
            </a:extLst>
          </p:cNvGrpSpPr>
          <p:nvPr/>
        </p:nvGrpSpPr>
        <p:grpSpPr>
          <a:xfrm>
            <a:off x="2620010" y="4054475"/>
            <a:ext cx="367665" cy="365760"/>
            <a:chOff x="2620010" y="4054475"/>
            <a:chExt cx="367665" cy="365760"/>
          </a:xfrm>
        </p:grpSpPr>
        <p:sp>
          <p:nvSpPr>
            <p:cNvPr id="191" name="Google Shape;1347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BAAAI8ZAACwEQAAghoAAAAAAAAmAAAACAAAAP//////////"/>
                </a:ext>
              </a:extLst>
            </p:cNvSpPr>
            <p:nvPr/>
          </p:nvSpPr>
          <p:spPr>
            <a:xfrm>
              <a:off x="2733040" y="4154805"/>
              <a:ext cx="142240" cy="154305"/>
            </a:xfrm>
            <a:custGeom>
              <a:avLst/>
              <a:gdLst/>
              <a:ahLst/>
              <a:cxnLst/>
              <a:rect l="0" t="0" r="142240" b="154305"/>
              <a:pathLst>
                <a:path w="142240" h="154305">
                  <a:moveTo>
                    <a:pt x="71106" y="23590"/>
                  </a:moveTo>
                  <a:cubicBezTo>
                    <a:pt x="84794" y="23590"/>
                    <a:pt x="94836" y="33585"/>
                    <a:pt x="94836" y="47210"/>
                  </a:cubicBezTo>
                  <a:cubicBezTo>
                    <a:pt x="94836" y="60806"/>
                    <a:pt x="84794" y="70801"/>
                    <a:pt x="71106" y="70801"/>
                  </a:cubicBezTo>
                  <a:cubicBezTo>
                    <a:pt x="57446" y="70801"/>
                    <a:pt x="46507" y="60806"/>
                    <a:pt x="46507" y="47210"/>
                  </a:cubicBezTo>
                  <a:cubicBezTo>
                    <a:pt x="46507" y="33585"/>
                    <a:pt x="58343" y="23590"/>
                    <a:pt x="71106" y="23590"/>
                  </a:cubicBezTo>
                  <a:close/>
                  <a:moveTo>
                    <a:pt x="72032" y="93470"/>
                  </a:moveTo>
                  <a:cubicBezTo>
                    <a:pt x="94836" y="93470"/>
                    <a:pt x="113069" y="108909"/>
                    <a:pt x="118538" y="129792"/>
                  </a:cubicBezTo>
                  <a:lnTo>
                    <a:pt x="25525" y="129792"/>
                  </a:lnTo>
                  <a:cubicBezTo>
                    <a:pt x="30995" y="109802"/>
                    <a:pt x="49227" y="93470"/>
                    <a:pt x="72032" y="93470"/>
                  </a:cubicBezTo>
                  <a:close/>
                  <a:moveTo>
                    <a:pt x="72032" y="0"/>
                  </a:moveTo>
                  <a:cubicBezTo>
                    <a:pt x="45580" y="0"/>
                    <a:pt x="23702" y="20883"/>
                    <a:pt x="23702" y="47210"/>
                  </a:cubicBezTo>
                  <a:cubicBezTo>
                    <a:pt x="23702" y="59913"/>
                    <a:pt x="28274" y="70801"/>
                    <a:pt x="37390" y="79874"/>
                  </a:cubicBezTo>
                  <a:cubicBezTo>
                    <a:pt x="16409" y="92577"/>
                    <a:pt x="0" y="115246"/>
                    <a:pt x="0" y="142495"/>
                  </a:cubicBezTo>
                  <a:cubicBezTo>
                    <a:pt x="0" y="149753"/>
                    <a:pt x="5470" y="154276"/>
                    <a:pt x="11865" y="154276"/>
                  </a:cubicBezTo>
                  <a:lnTo>
                    <a:pt x="131301" y="154276"/>
                  </a:lnTo>
                  <a:cubicBezTo>
                    <a:pt x="137667" y="154276"/>
                    <a:pt x="142240" y="147939"/>
                    <a:pt x="142240" y="142495"/>
                  </a:cubicBezTo>
                  <a:cubicBezTo>
                    <a:pt x="142240" y="115246"/>
                    <a:pt x="127654" y="91655"/>
                    <a:pt x="105776" y="79874"/>
                  </a:cubicBezTo>
                  <a:cubicBezTo>
                    <a:pt x="113966" y="70801"/>
                    <a:pt x="119435" y="59913"/>
                    <a:pt x="119435" y="47210"/>
                  </a:cubicBezTo>
                  <a:cubicBezTo>
                    <a:pt x="119435" y="20883"/>
                    <a:pt x="98483" y="0"/>
                    <a:pt x="720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1347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hAAAPEYAABhEgAAMRsAAAAAAAAmAAAACAAAAP//////////"/>
                </a:ext>
              </a:extLst>
            </p:cNvSpPr>
            <p:nvPr/>
          </p:nvSpPr>
          <p:spPr>
            <a:xfrm>
              <a:off x="2620010" y="4054475"/>
              <a:ext cx="367665" cy="365760"/>
            </a:xfrm>
            <a:custGeom>
              <a:avLst/>
              <a:gdLst/>
              <a:ahLst/>
              <a:cxnLst/>
              <a:rect l="0" t="0" r="367665" b="365760"/>
              <a:pathLst>
                <a:path w="367665" h="365760">
                  <a:moveTo>
                    <a:pt x="36514" y="23679"/>
                  </a:moveTo>
                  <a:cubicBezTo>
                    <a:pt x="43811" y="23679"/>
                    <a:pt x="49284" y="29137"/>
                    <a:pt x="49284" y="34595"/>
                  </a:cubicBezTo>
                  <a:cubicBezTo>
                    <a:pt x="48357" y="41872"/>
                    <a:pt x="43811" y="47330"/>
                    <a:pt x="36514" y="47330"/>
                  </a:cubicBezTo>
                  <a:cubicBezTo>
                    <a:pt x="30115" y="47330"/>
                    <a:pt x="25568" y="41872"/>
                    <a:pt x="25568" y="34595"/>
                  </a:cubicBezTo>
                  <a:cubicBezTo>
                    <a:pt x="25568" y="28213"/>
                    <a:pt x="31041" y="23679"/>
                    <a:pt x="36514" y="23679"/>
                  </a:cubicBezTo>
                  <a:close/>
                  <a:moveTo>
                    <a:pt x="332077" y="23679"/>
                  </a:moveTo>
                  <a:cubicBezTo>
                    <a:pt x="339374" y="23679"/>
                    <a:pt x="343949" y="29137"/>
                    <a:pt x="343949" y="34595"/>
                  </a:cubicBezTo>
                  <a:cubicBezTo>
                    <a:pt x="343949" y="41872"/>
                    <a:pt x="337549" y="47330"/>
                    <a:pt x="332077" y="47330"/>
                  </a:cubicBezTo>
                  <a:cubicBezTo>
                    <a:pt x="325706" y="47330"/>
                    <a:pt x="319307" y="41872"/>
                    <a:pt x="319307" y="34595"/>
                  </a:cubicBezTo>
                  <a:cubicBezTo>
                    <a:pt x="319307" y="29137"/>
                    <a:pt x="325706" y="23679"/>
                    <a:pt x="332077" y="23679"/>
                  </a:cubicBezTo>
                  <a:close/>
                  <a:moveTo>
                    <a:pt x="185207" y="75543"/>
                  </a:moveTo>
                  <a:cubicBezTo>
                    <a:pt x="212572" y="75543"/>
                    <a:pt x="239936" y="86459"/>
                    <a:pt x="261827" y="107366"/>
                  </a:cubicBezTo>
                  <a:cubicBezTo>
                    <a:pt x="303815" y="148314"/>
                    <a:pt x="303815" y="216551"/>
                    <a:pt x="261827" y="257499"/>
                  </a:cubicBezTo>
                  <a:cubicBezTo>
                    <a:pt x="240862" y="278406"/>
                    <a:pt x="213498" y="289322"/>
                    <a:pt x="185207" y="289322"/>
                  </a:cubicBezTo>
                  <a:cubicBezTo>
                    <a:pt x="125904" y="289322"/>
                    <a:pt x="76648" y="242021"/>
                    <a:pt x="76648" y="182880"/>
                  </a:cubicBezTo>
                  <a:cubicBezTo>
                    <a:pt x="76648" y="121920"/>
                    <a:pt x="125904" y="75543"/>
                    <a:pt x="185207" y="75543"/>
                  </a:cubicBezTo>
                  <a:close/>
                  <a:moveTo>
                    <a:pt x="36514" y="316640"/>
                  </a:moveTo>
                  <a:cubicBezTo>
                    <a:pt x="43811" y="316640"/>
                    <a:pt x="49284" y="322993"/>
                    <a:pt x="49284" y="329375"/>
                  </a:cubicBezTo>
                  <a:cubicBezTo>
                    <a:pt x="48357" y="336652"/>
                    <a:pt x="43811" y="342109"/>
                    <a:pt x="36514" y="342109"/>
                  </a:cubicBezTo>
                  <a:cubicBezTo>
                    <a:pt x="30115" y="342109"/>
                    <a:pt x="25568" y="336652"/>
                    <a:pt x="25568" y="329375"/>
                  </a:cubicBezTo>
                  <a:cubicBezTo>
                    <a:pt x="25568" y="322993"/>
                    <a:pt x="31041" y="316640"/>
                    <a:pt x="36514" y="316640"/>
                  </a:cubicBezTo>
                  <a:close/>
                  <a:moveTo>
                    <a:pt x="332077" y="318459"/>
                  </a:moveTo>
                  <a:cubicBezTo>
                    <a:pt x="339374" y="318459"/>
                    <a:pt x="343949" y="323917"/>
                    <a:pt x="343949" y="330270"/>
                  </a:cubicBezTo>
                  <a:cubicBezTo>
                    <a:pt x="343949" y="337547"/>
                    <a:pt x="337549" y="343005"/>
                    <a:pt x="332077" y="343005"/>
                  </a:cubicBezTo>
                  <a:cubicBezTo>
                    <a:pt x="325706" y="343005"/>
                    <a:pt x="319307" y="337547"/>
                    <a:pt x="319307" y="330270"/>
                  </a:cubicBezTo>
                  <a:cubicBezTo>
                    <a:pt x="319307" y="323917"/>
                    <a:pt x="325706" y="318459"/>
                    <a:pt x="332077" y="318459"/>
                  </a:cubicBezTo>
                  <a:close/>
                  <a:moveTo>
                    <a:pt x="35587" y="29"/>
                  </a:moveTo>
                  <a:cubicBezTo>
                    <a:pt x="16418" y="29"/>
                    <a:pt x="0" y="15478"/>
                    <a:pt x="0" y="34595"/>
                  </a:cubicBezTo>
                  <a:cubicBezTo>
                    <a:pt x="0" y="54607"/>
                    <a:pt x="16418" y="70980"/>
                    <a:pt x="35587" y="70980"/>
                  </a:cubicBezTo>
                  <a:cubicBezTo>
                    <a:pt x="41060" y="70980"/>
                    <a:pt x="45635" y="70085"/>
                    <a:pt x="52006" y="68266"/>
                  </a:cubicBezTo>
                  <a:lnTo>
                    <a:pt x="82121" y="98381"/>
                  </a:lnTo>
                  <a:cubicBezTo>
                    <a:pt x="62952" y="121920"/>
                    <a:pt x="52933" y="151057"/>
                    <a:pt x="52933" y="181985"/>
                  </a:cubicBezTo>
                  <a:cubicBezTo>
                    <a:pt x="52933" y="211988"/>
                    <a:pt x="62952" y="242021"/>
                    <a:pt x="83945" y="265671"/>
                  </a:cubicBezTo>
                  <a:lnTo>
                    <a:pt x="52006" y="297610"/>
                  </a:lnTo>
                  <a:cubicBezTo>
                    <a:pt x="47460" y="295704"/>
                    <a:pt x="41060" y="293884"/>
                    <a:pt x="35587" y="293884"/>
                  </a:cubicBezTo>
                  <a:cubicBezTo>
                    <a:pt x="16418" y="293884"/>
                    <a:pt x="0" y="310258"/>
                    <a:pt x="0" y="330270"/>
                  </a:cubicBezTo>
                  <a:cubicBezTo>
                    <a:pt x="0" y="350282"/>
                    <a:pt x="16418" y="365760"/>
                    <a:pt x="35587" y="365760"/>
                  </a:cubicBezTo>
                  <a:cubicBezTo>
                    <a:pt x="54757" y="365760"/>
                    <a:pt x="72073" y="350282"/>
                    <a:pt x="72073" y="330270"/>
                  </a:cubicBezTo>
                  <a:cubicBezTo>
                    <a:pt x="72073" y="324812"/>
                    <a:pt x="71175" y="320278"/>
                    <a:pt x="68425" y="314792"/>
                  </a:cubicBezTo>
                  <a:lnTo>
                    <a:pt x="100364" y="282853"/>
                  </a:lnTo>
                  <a:cubicBezTo>
                    <a:pt x="125006" y="302057"/>
                    <a:pt x="154195" y="312972"/>
                    <a:pt x="185207" y="312972"/>
                  </a:cubicBezTo>
                  <a:cubicBezTo>
                    <a:pt x="216220" y="312972"/>
                    <a:pt x="245409" y="302981"/>
                    <a:pt x="268227" y="283864"/>
                  </a:cubicBezTo>
                  <a:lnTo>
                    <a:pt x="299239" y="314876"/>
                  </a:lnTo>
                  <a:cubicBezTo>
                    <a:pt x="296518" y="319354"/>
                    <a:pt x="295591" y="324812"/>
                    <a:pt x="295591" y="330270"/>
                  </a:cubicBezTo>
                  <a:cubicBezTo>
                    <a:pt x="295591" y="349387"/>
                    <a:pt x="312009" y="365760"/>
                    <a:pt x="332077" y="365760"/>
                  </a:cubicBezTo>
                  <a:cubicBezTo>
                    <a:pt x="351246" y="365760"/>
                    <a:pt x="367665" y="349387"/>
                    <a:pt x="367665" y="330270"/>
                  </a:cubicBezTo>
                  <a:cubicBezTo>
                    <a:pt x="367665" y="311153"/>
                    <a:pt x="351246" y="293884"/>
                    <a:pt x="332077" y="293884"/>
                  </a:cubicBezTo>
                  <a:cubicBezTo>
                    <a:pt x="326604" y="293884"/>
                    <a:pt x="322057" y="294780"/>
                    <a:pt x="316585" y="297523"/>
                  </a:cubicBezTo>
                  <a:lnTo>
                    <a:pt x="285543" y="266481"/>
                  </a:lnTo>
                  <a:cubicBezTo>
                    <a:pt x="326604" y="218370"/>
                    <a:pt x="326604" y="146495"/>
                    <a:pt x="285543" y="98269"/>
                  </a:cubicBezTo>
                  <a:lnTo>
                    <a:pt x="316585" y="68266"/>
                  </a:lnTo>
                  <a:cubicBezTo>
                    <a:pt x="322057" y="70085"/>
                    <a:pt x="326604" y="70980"/>
                    <a:pt x="332077" y="70980"/>
                  </a:cubicBezTo>
                  <a:cubicBezTo>
                    <a:pt x="351246" y="70980"/>
                    <a:pt x="367665" y="55531"/>
                    <a:pt x="367665" y="34595"/>
                  </a:cubicBezTo>
                  <a:cubicBezTo>
                    <a:pt x="367665" y="15478"/>
                    <a:pt x="351246" y="29"/>
                    <a:pt x="332077" y="29"/>
                  </a:cubicBezTo>
                  <a:cubicBezTo>
                    <a:pt x="312936" y="29"/>
                    <a:pt x="295591" y="15478"/>
                    <a:pt x="295591" y="34595"/>
                  </a:cubicBezTo>
                  <a:cubicBezTo>
                    <a:pt x="295591" y="40977"/>
                    <a:pt x="296518" y="45511"/>
                    <a:pt x="299239" y="50968"/>
                  </a:cubicBezTo>
                  <a:lnTo>
                    <a:pt x="268227" y="81980"/>
                  </a:lnTo>
                  <a:cubicBezTo>
                    <a:pt x="243584" y="61422"/>
                    <a:pt x="213498" y="51199"/>
                    <a:pt x="183499" y="51199"/>
                  </a:cubicBezTo>
                  <a:cubicBezTo>
                    <a:pt x="153500" y="51199"/>
                    <a:pt x="123616" y="61422"/>
                    <a:pt x="99437" y="81896"/>
                  </a:cubicBezTo>
                  <a:lnTo>
                    <a:pt x="68425" y="50884"/>
                  </a:lnTo>
                  <a:cubicBezTo>
                    <a:pt x="71175" y="46435"/>
                    <a:pt x="72073" y="40977"/>
                    <a:pt x="72073" y="34595"/>
                  </a:cubicBezTo>
                  <a:cubicBezTo>
                    <a:pt x="72073" y="15478"/>
                    <a:pt x="56581" y="29"/>
                    <a:pt x="3558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2" name="Google Shape;13474;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4dAAAHCAAAGyAAACsKAAAQAAAAJgAAAAgAAAD/////AAAAAA=="/>
              </a:ext>
            </a:extLst>
          </p:cNvGrpSpPr>
          <p:nvPr/>
        </p:nvGrpSpPr>
        <p:grpSpPr>
          <a:xfrm>
            <a:off x="4865370" y="1304925"/>
            <a:ext cx="353695" cy="347980"/>
            <a:chOff x="4865370" y="1304925"/>
            <a:chExt cx="353695" cy="347980"/>
          </a:xfrm>
        </p:grpSpPr>
        <p:sp>
          <p:nvSpPr>
            <p:cNvPr id="196" name="Google Shape;1347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x8AAEcIAAC5HwAAvggAAAAAAAAmAAAACAAAAP//////////"/>
                </a:ext>
              </a:extLst>
            </p:cNvSpPr>
            <p:nvPr/>
          </p:nvSpPr>
          <p:spPr>
            <a:xfrm>
              <a:off x="5094605" y="1345565"/>
              <a:ext cx="62230" cy="75565"/>
            </a:xfrm>
            <a:custGeom>
              <a:avLst/>
              <a:gdLst/>
              <a:ahLst/>
              <a:cxnLst/>
              <a:rect l="0" t="0" r="62230" b="75565"/>
              <a:pathLst>
                <a:path w="62230" h="75565">
                  <a:moveTo>
                    <a:pt x="31586" y="0"/>
                  </a:moveTo>
                  <a:cubicBezTo>
                    <a:pt x="13937" y="0"/>
                    <a:pt x="1886" y="14000"/>
                    <a:pt x="1886" y="29864"/>
                  </a:cubicBezTo>
                  <a:cubicBezTo>
                    <a:pt x="29" y="36376"/>
                    <a:pt x="4655" y="39188"/>
                    <a:pt x="11167" y="39188"/>
                  </a:cubicBezTo>
                  <a:cubicBezTo>
                    <a:pt x="16736" y="39188"/>
                    <a:pt x="21362" y="34511"/>
                    <a:pt x="21362" y="28917"/>
                  </a:cubicBezTo>
                  <a:cubicBezTo>
                    <a:pt x="21362" y="23323"/>
                    <a:pt x="26018" y="18676"/>
                    <a:pt x="31586" y="18676"/>
                  </a:cubicBezTo>
                  <a:cubicBezTo>
                    <a:pt x="37155" y="18676"/>
                    <a:pt x="41781" y="23323"/>
                    <a:pt x="41781" y="28917"/>
                  </a:cubicBezTo>
                  <a:cubicBezTo>
                    <a:pt x="41781" y="32647"/>
                    <a:pt x="39925" y="35459"/>
                    <a:pt x="36212" y="38241"/>
                  </a:cubicBezTo>
                  <a:cubicBezTo>
                    <a:pt x="26931" y="42917"/>
                    <a:pt x="21362" y="53158"/>
                    <a:pt x="21362" y="65294"/>
                  </a:cubicBezTo>
                  <a:cubicBezTo>
                    <a:pt x="21362" y="70888"/>
                    <a:pt x="26018" y="75535"/>
                    <a:pt x="31586" y="75535"/>
                  </a:cubicBezTo>
                  <a:cubicBezTo>
                    <a:pt x="37155" y="75535"/>
                    <a:pt x="41781" y="70888"/>
                    <a:pt x="41781" y="65294"/>
                  </a:cubicBezTo>
                  <a:cubicBezTo>
                    <a:pt x="41781" y="61564"/>
                    <a:pt x="43638" y="57835"/>
                    <a:pt x="45494" y="56888"/>
                  </a:cubicBezTo>
                  <a:cubicBezTo>
                    <a:pt x="55718" y="51294"/>
                    <a:pt x="62201" y="40105"/>
                    <a:pt x="62201" y="29864"/>
                  </a:cubicBezTo>
                  <a:cubicBezTo>
                    <a:pt x="62201" y="12135"/>
                    <a:pt x="48293" y="0"/>
                    <a:pt x="315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5" name="Google Shape;1347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h0AAMcIAAAYHwAAKwoAAAAAAAAmAAAACAAAAP//////////"/>
                </a:ext>
              </a:extLst>
            </p:cNvSpPr>
            <p:nvPr/>
          </p:nvSpPr>
          <p:spPr>
            <a:xfrm>
              <a:off x="4865370" y="1426845"/>
              <a:ext cx="189230" cy="226060"/>
            </a:xfrm>
            <a:custGeom>
              <a:avLst/>
              <a:gdLst/>
              <a:ahLst/>
              <a:cxnLst/>
              <a:rect l="0" t="0" r="189230" b="226060"/>
              <a:pathLst>
                <a:path w="189230" h="226060">
                  <a:moveTo>
                    <a:pt x="96006" y="20460"/>
                  </a:moveTo>
                  <a:cubicBezTo>
                    <a:pt x="112781" y="20460"/>
                    <a:pt x="126775" y="34424"/>
                    <a:pt x="126775" y="50249"/>
                  </a:cubicBezTo>
                  <a:cubicBezTo>
                    <a:pt x="126775" y="66988"/>
                    <a:pt x="112781" y="80008"/>
                    <a:pt x="96006" y="80008"/>
                  </a:cubicBezTo>
                  <a:cubicBezTo>
                    <a:pt x="78313" y="80008"/>
                    <a:pt x="64319" y="66988"/>
                    <a:pt x="64319" y="50249"/>
                  </a:cubicBezTo>
                  <a:cubicBezTo>
                    <a:pt x="64319" y="34424"/>
                    <a:pt x="79230" y="20460"/>
                    <a:pt x="96006" y="20460"/>
                  </a:cubicBezTo>
                  <a:close/>
                  <a:moveTo>
                    <a:pt x="96006" y="101383"/>
                  </a:moveTo>
                  <a:cubicBezTo>
                    <a:pt x="135177" y="101383"/>
                    <a:pt x="167780" y="133947"/>
                    <a:pt x="167780" y="173951"/>
                  </a:cubicBezTo>
                  <a:lnTo>
                    <a:pt x="167780" y="206486"/>
                  </a:lnTo>
                  <a:lnTo>
                    <a:pt x="23314" y="206486"/>
                  </a:lnTo>
                  <a:lnTo>
                    <a:pt x="23314" y="173951"/>
                  </a:lnTo>
                  <a:cubicBezTo>
                    <a:pt x="23314" y="133947"/>
                    <a:pt x="55947" y="101383"/>
                    <a:pt x="96006" y="101383"/>
                  </a:cubicBezTo>
                  <a:close/>
                  <a:moveTo>
                    <a:pt x="94142" y="0"/>
                  </a:moveTo>
                  <a:cubicBezTo>
                    <a:pt x="66183" y="0"/>
                    <a:pt x="41952" y="23264"/>
                    <a:pt x="41952" y="51164"/>
                  </a:cubicBezTo>
                  <a:cubicBezTo>
                    <a:pt x="41952" y="65128"/>
                    <a:pt x="47544" y="79063"/>
                    <a:pt x="58728" y="88363"/>
                  </a:cubicBezTo>
                  <a:cubicBezTo>
                    <a:pt x="24231" y="102328"/>
                    <a:pt x="0" y="134892"/>
                    <a:pt x="0" y="173951"/>
                  </a:cubicBezTo>
                  <a:lnTo>
                    <a:pt x="0" y="215786"/>
                  </a:lnTo>
                  <a:cubicBezTo>
                    <a:pt x="3728" y="221395"/>
                    <a:pt x="8402" y="226030"/>
                    <a:pt x="13047" y="226030"/>
                  </a:cubicBezTo>
                  <a:lnTo>
                    <a:pt x="178047" y="226030"/>
                  </a:lnTo>
                  <a:cubicBezTo>
                    <a:pt x="184555" y="226030"/>
                    <a:pt x="189230" y="221395"/>
                    <a:pt x="189230" y="215786"/>
                  </a:cubicBezTo>
                  <a:lnTo>
                    <a:pt x="189230" y="173951"/>
                  </a:lnTo>
                  <a:cubicBezTo>
                    <a:pt x="189230" y="134892"/>
                    <a:pt x="164053" y="102328"/>
                    <a:pt x="130502" y="88363"/>
                  </a:cubicBezTo>
                  <a:cubicBezTo>
                    <a:pt x="140769" y="78148"/>
                    <a:pt x="147278" y="65128"/>
                    <a:pt x="147278" y="51164"/>
                  </a:cubicBezTo>
                  <a:cubicBezTo>
                    <a:pt x="147278" y="23264"/>
                    <a:pt x="123964" y="0"/>
                    <a:pt x="941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4" name="Google Shape;1347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h4AAAcIAAAbIAAAKQkAAAAAAAAmAAAACAAAAP//////////"/>
                </a:ext>
              </a:extLst>
            </p:cNvSpPr>
            <p:nvPr/>
          </p:nvSpPr>
          <p:spPr>
            <a:xfrm>
              <a:off x="5033010" y="1304925"/>
              <a:ext cx="186055" cy="184150"/>
            </a:xfrm>
            <a:custGeom>
              <a:avLst/>
              <a:gdLst/>
              <a:ahLst/>
              <a:cxnLst/>
              <a:rect l="0" t="0" r="186055" b="184150"/>
              <a:pathLst>
                <a:path w="186055" h="184150">
                  <a:moveTo>
                    <a:pt x="93027" y="19540"/>
                  </a:moveTo>
                  <a:cubicBezTo>
                    <a:pt x="133001" y="19540"/>
                    <a:pt x="165565" y="52096"/>
                    <a:pt x="165565" y="92060"/>
                  </a:cubicBezTo>
                  <a:cubicBezTo>
                    <a:pt x="165565" y="131110"/>
                    <a:pt x="133001" y="163666"/>
                    <a:pt x="93027" y="163666"/>
                  </a:cubicBezTo>
                  <a:cubicBezTo>
                    <a:pt x="80007" y="163666"/>
                    <a:pt x="68848" y="160891"/>
                    <a:pt x="57688" y="154368"/>
                  </a:cubicBezTo>
                  <a:cubicBezTo>
                    <a:pt x="55798" y="153453"/>
                    <a:pt x="53023" y="153453"/>
                    <a:pt x="51163" y="153453"/>
                  </a:cubicBezTo>
                  <a:lnTo>
                    <a:pt x="27899" y="159032"/>
                  </a:lnTo>
                  <a:lnTo>
                    <a:pt x="34424" y="138548"/>
                  </a:lnTo>
                  <a:cubicBezTo>
                    <a:pt x="36283" y="134829"/>
                    <a:pt x="34424" y="132969"/>
                    <a:pt x="33479" y="130195"/>
                  </a:cubicBezTo>
                  <a:cubicBezTo>
                    <a:pt x="26984" y="119038"/>
                    <a:pt x="22319" y="106021"/>
                    <a:pt x="22319" y="92060"/>
                  </a:cubicBezTo>
                  <a:cubicBezTo>
                    <a:pt x="21404" y="51151"/>
                    <a:pt x="53938" y="19540"/>
                    <a:pt x="93027" y="19540"/>
                  </a:cubicBezTo>
                  <a:close/>
                  <a:moveTo>
                    <a:pt x="93942" y="0"/>
                  </a:moveTo>
                  <a:cubicBezTo>
                    <a:pt x="42779" y="0"/>
                    <a:pt x="2804" y="41854"/>
                    <a:pt x="2804" y="92060"/>
                  </a:cubicBezTo>
                  <a:cubicBezTo>
                    <a:pt x="2804" y="107881"/>
                    <a:pt x="5579" y="123672"/>
                    <a:pt x="13964" y="137633"/>
                  </a:cubicBezTo>
                  <a:lnTo>
                    <a:pt x="944" y="170189"/>
                  </a:lnTo>
                  <a:cubicBezTo>
                    <a:pt x="0" y="172963"/>
                    <a:pt x="944" y="176682"/>
                    <a:pt x="3719" y="180401"/>
                  </a:cubicBezTo>
                  <a:cubicBezTo>
                    <a:pt x="5579" y="182261"/>
                    <a:pt x="9299" y="184120"/>
                    <a:pt x="13964" y="184120"/>
                  </a:cubicBezTo>
                  <a:lnTo>
                    <a:pt x="52078" y="174823"/>
                  </a:lnTo>
                  <a:cubicBezTo>
                    <a:pt x="65128" y="181346"/>
                    <a:pt x="79063" y="184120"/>
                    <a:pt x="93942" y="184120"/>
                  </a:cubicBezTo>
                  <a:cubicBezTo>
                    <a:pt x="145106" y="184120"/>
                    <a:pt x="186025" y="142267"/>
                    <a:pt x="186025" y="92060"/>
                  </a:cubicBezTo>
                  <a:cubicBezTo>
                    <a:pt x="186025" y="40909"/>
                    <a:pt x="144161" y="0"/>
                    <a:pt x="939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3" name="Google Shape;1347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B8AAMcIAACZHwAA6QgAAAAAAAAmAAAACAAAAP//////////"/>
                </a:ext>
              </a:extLst>
            </p:cNvSpPr>
            <p:nvPr/>
          </p:nvSpPr>
          <p:spPr>
            <a:xfrm>
              <a:off x="5115560" y="1426845"/>
              <a:ext cx="20955" cy="21590"/>
            </a:xfrm>
            <a:custGeom>
              <a:avLst/>
              <a:gdLst/>
              <a:ahLst/>
              <a:cxnLst/>
              <a:rect l="0" t="0" r="20955" b="21590"/>
              <a:pathLst>
                <a:path w="20955" h="21590">
                  <a:moveTo>
                    <a:pt x="10477" y="0"/>
                  </a:moveTo>
                  <a:cubicBezTo>
                    <a:pt x="4770" y="0"/>
                    <a:pt x="0" y="4705"/>
                    <a:pt x="0" y="11257"/>
                  </a:cubicBezTo>
                  <a:cubicBezTo>
                    <a:pt x="0" y="16885"/>
                    <a:pt x="4770" y="21590"/>
                    <a:pt x="10477" y="21590"/>
                  </a:cubicBezTo>
                  <a:cubicBezTo>
                    <a:pt x="16184" y="21590"/>
                    <a:pt x="20924" y="16885"/>
                    <a:pt x="20924" y="11257"/>
                  </a:cubicBezTo>
                  <a:cubicBezTo>
                    <a:pt x="20924" y="4705"/>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7" name="Google Shape;13479;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AdAADNCgAAGSAAAPMMAAAQAAAAJgAAAAgAAAD/////AAAAAA=="/>
              </a:ext>
            </a:extLst>
          </p:cNvGrpSpPr>
          <p:nvPr/>
        </p:nvGrpSpPr>
        <p:grpSpPr>
          <a:xfrm>
            <a:off x="4866640" y="1755775"/>
            <a:ext cx="351155" cy="349250"/>
            <a:chOff x="4866640" y="1755775"/>
            <a:chExt cx="351155" cy="349250"/>
          </a:xfrm>
        </p:grpSpPr>
        <p:sp>
          <p:nvSpPr>
            <p:cNvPr id="200" name="Google Shape;1348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B0AADALAAD5HgAA8gwAAAAAAAAmAAAACAAAAP//////////"/>
                </a:ext>
              </a:extLst>
            </p:cNvSpPr>
            <p:nvPr/>
          </p:nvSpPr>
          <p:spPr>
            <a:xfrm>
              <a:off x="4866640" y="1818640"/>
              <a:ext cx="168275" cy="285750"/>
            </a:xfrm>
            <a:custGeom>
              <a:avLst/>
              <a:gdLst/>
              <a:ahLst/>
              <a:cxnLst/>
              <a:rect l="0" t="0" r="168275" b="285750"/>
              <a:pathLst>
                <a:path w="168275" h="285750">
                  <a:moveTo>
                    <a:pt x="61362" y="19544"/>
                  </a:moveTo>
                  <a:cubicBezTo>
                    <a:pt x="72514" y="19544"/>
                    <a:pt x="81806" y="28844"/>
                    <a:pt x="81806" y="40948"/>
                  </a:cubicBezTo>
                  <a:cubicBezTo>
                    <a:pt x="81806" y="52108"/>
                    <a:pt x="72514" y="61407"/>
                    <a:pt x="61362" y="61407"/>
                  </a:cubicBezTo>
                  <a:cubicBezTo>
                    <a:pt x="49296" y="61407"/>
                    <a:pt x="40003" y="52108"/>
                    <a:pt x="40003" y="40948"/>
                  </a:cubicBezTo>
                  <a:cubicBezTo>
                    <a:pt x="40003" y="28844"/>
                    <a:pt x="51155" y="19544"/>
                    <a:pt x="61362" y="19544"/>
                  </a:cubicBezTo>
                  <a:close/>
                  <a:moveTo>
                    <a:pt x="87382" y="203706"/>
                  </a:moveTo>
                  <a:lnTo>
                    <a:pt x="92043" y="224166"/>
                  </a:lnTo>
                  <a:lnTo>
                    <a:pt x="33483" y="224166"/>
                  </a:lnTo>
                  <a:lnTo>
                    <a:pt x="38145" y="203706"/>
                  </a:lnTo>
                  <a:close/>
                  <a:moveTo>
                    <a:pt x="51391" y="81689"/>
                  </a:moveTo>
                  <a:cubicBezTo>
                    <a:pt x="55049" y="81689"/>
                    <a:pt x="58736" y="83579"/>
                    <a:pt x="60448" y="87446"/>
                  </a:cubicBezTo>
                  <a:lnTo>
                    <a:pt x="75316" y="116260"/>
                  </a:lnTo>
                  <a:cubicBezTo>
                    <a:pt x="76231" y="119980"/>
                    <a:pt x="80892" y="121840"/>
                    <a:pt x="84609" y="121840"/>
                  </a:cubicBezTo>
                  <a:lnTo>
                    <a:pt x="112488" y="121840"/>
                  </a:lnTo>
                  <a:cubicBezTo>
                    <a:pt x="118063" y="121840"/>
                    <a:pt x="122695" y="126505"/>
                    <a:pt x="122695" y="132084"/>
                  </a:cubicBezTo>
                  <a:cubicBezTo>
                    <a:pt x="122695" y="138609"/>
                    <a:pt x="118063" y="143244"/>
                    <a:pt x="112488" y="143244"/>
                  </a:cubicBezTo>
                  <a:lnTo>
                    <a:pt x="71599" y="143244"/>
                  </a:lnTo>
                  <a:cubicBezTo>
                    <a:pt x="67882" y="143244"/>
                    <a:pt x="64165" y="140469"/>
                    <a:pt x="62306" y="136720"/>
                  </a:cubicBezTo>
                  <a:cubicBezTo>
                    <a:pt x="60241" y="133295"/>
                    <a:pt x="56612" y="131376"/>
                    <a:pt x="52630" y="131376"/>
                  </a:cubicBezTo>
                  <a:cubicBezTo>
                    <a:pt x="51243" y="131376"/>
                    <a:pt x="49798" y="131612"/>
                    <a:pt x="48352" y="132084"/>
                  </a:cubicBezTo>
                  <a:cubicBezTo>
                    <a:pt x="43720" y="134860"/>
                    <a:pt x="40918" y="140469"/>
                    <a:pt x="43720" y="146049"/>
                  </a:cubicBezTo>
                  <a:cubicBezTo>
                    <a:pt x="49296" y="157208"/>
                    <a:pt x="59503" y="163703"/>
                    <a:pt x="71599" y="163703"/>
                  </a:cubicBezTo>
                  <a:lnTo>
                    <a:pt x="112488" y="163703"/>
                  </a:lnTo>
                  <a:cubicBezTo>
                    <a:pt x="117119" y="163703"/>
                    <a:pt x="121781" y="167423"/>
                    <a:pt x="122695" y="172088"/>
                  </a:cubicBezTo>
                  <a:lnTo>
                    <a:pt x="143169" y="253009"/>
                  </a:lnTo>
                  <a:cubicBezTo>
                    <a:pt x="145028" y="259504"/>
                    <a:pt x="141310" y="265084"/>
                    <a:pt x="136649" y="266029"/>
                  </a:cubicBezTo>
                  <a:cubicBezTo>
                    <a:pt x="135941" y="266147"/>
                    <a:pt x="135233" y="266206"/>
                    <a:pt x="134525" y="266206"/>
                  </a:cubicBezTo>
                  <a:cubicBezTo>
                    <a:pt x="129893" y="266206"/>
                    <a:pt x="126058" y="263549"/>
                    <a:pt x="123639" y="259504"/>
                  </a:cubicBezTo>
                  <a:lnTo>
                    <a:pt x="107826" y="192547"/>
                  </a:lnTo>
                  <a:cubicBezTo>
                    <a:pt x="105968" y="187882"/>
                    <a:pt x="103195" y="185107"/>
                    <a:pt x="96675" y="185107"/>
                  </a:cubicBezTo>
                  <a:lnTo>
                    <a:pt x="30681" y="185107"/>
                  </a:lnTo>
                  <a:cubicBezTo>
                    <a:pt x="26964" y="185107"/>
                    <a:pt x="25105" y="183247"/>
                    <a:pt x="22332" y="181387"/>
                  </a:cubicBezTo>
                  <a:cubicBezTo>
                    <a:pt x="20473" y="176723"/>
                    <a:pt x="20473" y="173948"/>
                    <a:pt x="20473" y="171143"/>
                  </a:cubicBezTo>
                  <a:lnTo>
                    <a:pt x="41862" y="89306"/>
                  </a:lnTo>
                  <a:cubicBezTo>
                    <a:pt x="42865" y="84287"/>
                    <a:pt x="47113" y="81689"/>
                    <a:pt x="51391" y="81689"/>
                  </a:cubicBezTo>
                  <a:close/>
                  <a:moveTo>
                    <a:pt x="63221" y="0"/>
                  </a:moveTo>
                  <a:cubicBezTo>
                    <a:pt x="41862" y="0"/>
                    <a:pt x="23246" y="18599"/>
                    <a:pt x="23246" y="40948"/>
                  </a:cubicBezTo>
                  <a:cubicBezTo>
                    <a:pt x="23246" y="51163"/>
                    <a:pt x="27908" y="61407"/>
                    <a:pt x="33483" y="68847"/>
                  </a:cubicBezTo>
                  <a:cubicBezTo>
                    <a:pt x="28822" y="71622"/>
                    <a:pt x="25105" y="78147"/>
                    <a:pt x="23246" y="84642"/>
                  </a:cubicBezTo>
                  <a:lnTo>
                    <a:pt x="1888" y="166508"/>
                  </a:lnTo>
                  <a:cubicBezTo>
                    <a:pt x="29" y="175808"/>
                    <a:pt x="1888" y="185107"/>
                    <a:pt x="7463" y="192547"/>
                  </a:cubicBezTo>
                  <a:cubicBezTo>
                    <a:pt x="10236" y="196267"/>
                    <a:pt x="13954" y="199987"/>
                    <a:pt x="18615" y="200902"/>
                  </a:cubicBezTo>
                  <a:lnTo>
                    <a:pt x="944" y="273469"/>
                  </a:lnTo>
                  <a:cubicBezTo>
                    <a:pt x="29" y="279048"/>
                    <a:pt x="2802" y="283683"/>
                    <a:pt x="7463" y="285543"/>
                  </a:cubicBezTo>
                  <a:cubicBezTo>
                    <a:pt x="8289" y="285661"/>
                    <a:pt x="9115" y="285720"/>
                    <a:pt x="9882" y="285720"/>
                  </a:cubicBezTo>
                  <a:cubicBezTo>
                    <a:pt x="15134" y="285720"/>
                    <a:pt x="18851" y="283093"/>
                    <a:pt x="20473" y="279048"/>
                  </a:cubicBezTo>
                  <a:lnTo>
                    <a:pt x="28822" y="245570"/>
                  </a:lnTo>
                  <a:lnTo>
                    <a:pt x="99478" y="245570"/>
                  </a:lnTo>
                  <a:lnTo>
                    <a:pt x="104109" y="262309"/>
                  </a:lnTo>
                  <a:cubicBezTo>
                    <a:pt x="108003" y="276303"/>
                    <a:pt x="120335" y="285750"/>
                    <a:pt x="133522" y="285750"/>
                  </a:cubicBezTo>
                  <a:cubicBezTo>
                    <a:pt x="136089" y="285750"/>
                    <a:pt x="138714" y="285396"/>
                    <a:pt x="141310" y="284628"/>
                  </a:cubicBezTo>
                  <a:cubicBezTo>
                    <a:pt x="158038" y="279964"/>
                    <a:pt x="168245" y="263224"/>
                    <a:pt x="163613" y="247430"/>
                  </a:cubicBezTo>
                  <a:lnTo>
                    <a:pt x="142225" y="166508"/>
                  </a:lnTo>
                  <a:cubicBezTo>
                    <a:pt x="141310" y="161843"/>
                    <a:pt x="139452" y="157208"/>
                    <a:pt x="135735" y="153488"/>
                  </a:cubicBezTo>
                  <a:cubicBezTo>
                    <a:pt x="140366" y="147909"/>
                    <a:pt x="144083" y="140469"/>
                    <a:pt x="144083" y="132084"/>
                  </a:cubicBezTo>
                  <a:cubicBezTo>
                    <a:pt x="144083" y="115345"/>
                    <a:pt x="130159" y="102326"/>
                    <a:pt x="113402" y="102326"/>
                  </a:cubicBezTo>
                  <a:lnTo>
                    <a:pt x="91099" y="102326"/>
                  </a:lnTo>
                  <a:lnTo>
                    <a:pt x="79948" y="78147"/>
                  </a:lnTo>
                  <a:cubicBezTo>
                    <a:pt x="93902" y="70707"/>
                    <a:pt x="104109" y="56743"/>
                    <a:pt x="104109" y="40948"/>
                  </a:cubicBezTo>
                  <a:cubicBezTo>
                    <a:pt x="104109" y="18599"/>
                    <a:pt x="85524" y="0"/>
                    <a:pt x="632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9" name="Google Shape;1348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x8AADALAAAZIAAA8wwAAAAAAAAmAAAACAAAAP//////////"/>
                </a:ext>
              </a:extLst>
            </p:cNvSpPr>
            <p:nvPr/>
          </p:nvSpPr>
          <p:spPr>
            <a:xfrm>
              <a:off x="5048885" y="1818640"/>
              <a:ext cx="168910" cy="286385"/>
            </a:xfrm>
            <a:custGeom>
              <a:avLst/>
              <a:gdLst/>
              <a:ahLst/>
              <a:cxnLst/>
              <a:rect l="0" t="0" r="168910" b="286385"/>
              <a:pathLst>
                <a:path w="168910" h="286385">
                  <a:moveTo>
                    <a:pt x="106736" y="19534"/>
                  </a:moveTo>
                  <a:cubicBezTo>
                    <a:pt x="117869" y="19534"/>
                    <a:pt x="127146" y="28830"/>
                    <a:pt x="127146" y="39984"/>
                  </a:cubicBezTo>
                  <a:cubicBezTo>
                    <a:pt x="127146" y="52083"/>
                    <a:pt x="117869" y="61378"/>
                    <a:pt x="106736" y="61378"/>
                  </a:cubicBezTo>
                  <a:cubicBezTo>
                    <a:pt x="94660" y="61378"/>
                    <a:pt x="85383" y="52083"/>
                    <a:pt x="85383" y="39984"/>
                  </a:cubicBezTo>
                  <a:cubicBezTo>
                    <a:pt x="85383" y="28830"/>
                    <a:pt x="94660" y="19534"/>
                    <a:pt x="106736" y="19534"/>
                  </a:cubicBezTo>
                  <a:close/>
                  <a:moveTo>
                    <a:pt x="127146" y="203612"/>
                  </a:moveTo>
                  <a:lnTo>
                    <a:pt x="131770" y="224061"/>
                  </a:lnTo>
                  <a:lnTo>
                    <a:pt x="73337" y="224061"/>
                  </a:lnTo>
                  <a:lnTo>
                    <a:pt x="77961" y="203612"/>
                  </a:lnTo>
                  <a:close/>
                  <a:moveTo>
                    <a:pt x="116691" y="80589"/>
                  </a:moveTo>
                  <a:cubicBezTo>
                    <a:pt x="120991" y="80589"/>
                    <a:pt x="125173" y="83156"/>
                    <a:pt x="126204" y="88320"/>
                  </a:cubicBezTo>
                  <a:lnTo>
                    <a:pt x="146644" y="169204"/>
                  </a:lnTo>
                  <a:cubicBezTo>
                    <a:pt x="147557" y="177585"/>
                    <a:pt x="142933" y="183162"/>
                    <a:pt x="136424" y="183162"/>
                  </a:cubicBezTo>
                  <a:lnTo>
                    <a:pt x="70539" y="183162"/>
                  </a:lnTo>
                  <a:cubicBezTo>
                    <a:pt x="65915" y="183162"/>
                    <a:pt x="61261" y="186880"/>
                    <a:pt x="60348" y="191513"/>
                  </a:cubicBezTo>
                  <a:lnTo>
                    <a:pt x="43649" y="257525"/>
                  </a:lnTo>
                  <a:cubicBezTo>
                    <a:pt x="42883" y="262128"/>
                    <a:pt x="38966" y="265463"/>
                    <a:pt x="33988" y="265463"/>
                  </a:cubicBezTo>
                  <a:cubicBezTo>
                    <a:pt x="32928" y="265463"/>
                    <a:pt x="31809" y="265286"/>
                    <a:pt x="30631" y="264961"/>
                  </a:cubicBezTo>
                  <a:cubicBezTo>
                    <a:pt x="25064" y="263102"/>
                    <a:pt x="21353" y="257525"/>
                    <a:pt x="24151" y="251947"/>
                  </a:cubicBezTo>
                  <a:lnTo>
                    <a:pt x="44562" y="170148"/>
                  </a:lnTo>
                  <a:cubicBezTo>
                    <a:pt x="46417" y="165486"/>
                    <a:pt x="49215" y="162712"/>
                    <a:pt x="55695" y="162712"/>
                  </a:cubicBezTo>
                  <a:lnTo>
                    <a:pt x="95603" y="162712"/>
                  </a:lnTo>
                  <a:cubicBezTo>
                    <a:pt x="107649" y="162712"/>
                    <a:pt x="117869" y="155276"/>
                    <a:pt x="124348" y="145036"/>
                  </a:cubicBezTo>
                  <a:cubicBezTo>
                    <a:pt x="126204" y="140403"/>
                    <a:pt x="124348" y="133882"/>
                    <a:pt x="118782" y="131079"/>
                  </a:cubicBezTo>
                  <a:cubicBezTo>
                    <a:pt x="117604" y="130606"/>
                    <a:pt x="116278" y="130370"/>
                    <a:pt x="114924" y="130370"/>
                  </a:cubicBezTo>
                  <a:cubicBezTo>
                    <a:pt x="111036" y="130370"/>
                    <a:pt x="106942" y="132288"/>
                    <a:pt x="104880" y="135741"/>
                  </a:cubicBezTo>
                  <a:cubicBezTo>
                    <a:pt x="103938" y="139459"/>
                    <a:pt x="99314" y="141318"/>
                    <a:pt x="95603" y="141318"/>
                  </a:cubicBezTo>
                  <a:lnTo>
                    <a:pt x="55695" y="141318"/>
                  </a:lnTo>
                  <a:cubicBezTo>
                    <a:pt x="49215" y="141318"/>
                    <a:pt x="44562" y="136656"/>
                    <a:pt x="44562" y="131079"/>
                  </a:cubicBezTo>
                  <a:cubicBezTo>
                    <a:pt x="44562" y="125501"/>
                    <a:pt x="49215" y="120868"/>
                    <a:pt x="55695" y="120868"/>
                  </a:cubicBezTo>
                  <a:lnTo>
                    <a:pt x="83527" y="120868"/>
                  </a:lnTo>
                  <a:cubicBezTo>
                    <a:pt x="86325" y="120868"/>
                    <a:pt x="90036" y="118065"/>
                    <a:pt x="92805" y="115291"/>
                  </a:cubicBezTo>
                  <a:cubicBezTo>
                    <a:pt x="92805" y="113432"/>
                    <a:pt x="107649" y="85546"/>
                    <a:pt x="107649" y="85546"/>
                  </a:cubicBezTo>
                  <a:cubicBezTo>
                    <a:pt x="109711" y="82241"/>
                    <a:pt x="113245" y="80589"/>
                    <a:pt x="116691" y="80589"/>
                  </a:cubicBezTo>
                  <a:close/>
                  <a:moveTo>
                    <a:pt x="103938" y="0"/>
                  </a:moveTo>
                  <a:cubicBezTo>
                    <a:pt x="82614" y="0"/>
                    <a:pt x="64059" y="18590"/>
                    <a:pt x="64059" y="39984"/>
                  </a:cubicBezTo>
                  <a:cubicBezTo>
                    <a:pt x="64059" y="56716"/>
                    <a:pt x="73337" y="70674"/>
                    <a:pt x="88181" y="77166"/>
                  </a:cubicBezTo>
                  <a:lnTo>
                    <a:pt x="76105" y="102278"/>
                  </a:lnTo>
                  <a:lnTo>
                    <a:pt x="54782" y="102278"/>
                  </a:lnTo>
                  <a:cubicBezTo>
                    <a:pt x="37140" y="102278"/>
                    <a:pt x="24151" y="116206"/>
                    <a:pt x="24151" y="132023"/>
                  </a:cubicBezTo>
                  <a:cubicBezTo>
                    <a:pt x="24151" y="140403"/>
                    <a:pt x="27862" y="146895"/>
                    <a:pt x="32486" y="153417"/>
                  </a:cubicBezTo>
                  <a:cubicBezTo>
                    <a:pt x="28775" y="157135"/>
                    <a:pt x="26920" y="160853"/>
                    <a:pt x="25064" y="165486"/>
                  </a:cubicBezTo>
                  <a:lnTo>
                    <a:pt x="4653" y="247315"/>
                  </a:lnTo>
                  <a:cubicBezTo>
                    <a:pt x="29" y="263102"/>
                    <a:pt x="10220" y="279833"/>
                    <a:pt x="26920" y="284496"/>
                  </a:cubicBezTo>
                  <a:cubicBezTo>
                    <a:pt x="29511" y="285263"/>
                    <a:pt x="32133" y="285617"/>
                    <a:pt x="34695" y="285617"/>
                  </a:cubicBezTo>
                  <a:cubicBezTo>
                    <a:pt x="47831" y="285617"/>
                    <a:pt x="60024" y="276174"/>
                    <a:pt x="63117" y="262187"/>
                  </a:cubicBezTo>
                  <a:lnTo>
                    <a:pt x="68683" y="244511"/>
                  </a:lnTo>
                  <a:lnTo>
                    <a:pt x="138279" y="244511"/>
                  </a:lnTo>
                  <a:lnTo>
                    <a:pt x="145701" y="278919"/>
                  </a:lnTo>
                  <a:cubicBezTo>
                    <a:pt x="147115" y="283198"/>
                    <a:pt x="150738" y="286355"/>
                    <a:pt x="154832" y="286355"/>
                  </a:cubicBezTo>
                  <a:cubicBezTo>
                    <a:pt x="156098" y="286355"/>
                    <a:pt x="157394" y="286060"/>
                    <a:pt x="158690" y="285411"/>
                  </a:cubicBezTo>
                  <a:cubicBezTo>
                    <a:pt x="164257" y="284496"/>
                    <a:pt x="167968" y="278919"/>
                    <a:pt x="165199" y="272397"/>
                  </a:cubicBezTo>
                  <a:lnTo>
                    <a:pt x="148499" y="200808"/>
                  </a:lnTo>
                  <a:cubicBezTo>
                    <a:pt x="162401" y="195231"/>
                    <a:pt x="168910" y="181303"/>
                    <a:pt x="166112" y="166430"/>
                  </a:cubicBezTo>
                  <a:lnTo>
                    <a:pt x="144788" y="84602"/>
                  </a:lnTo>
                  <a:cubicBezTo>
                    <a:pt x="143846" y="78110"/>
                    <a:pt x="140135" y="73447"/>
                    <a:pt x="134568" y="68815"/>
                  </a:cubicBezTo>
                  <a:cubicBezTo>
                    <a:pt x="141077" y="61378"/>
                    <a:pt x="144788" y="51139"/>
                    <a:pt x="144788" y="39984"/>
                  </a:cubicBezTo>
                  <a:cubicBezTo>
                    <a:pt x="144788" y="18590"/>
                    <a:pt x="126204" y="0"/>
                    <a:pt x="1039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8" name="Google Shape;1348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h4AAM0KAAB1HwAAkAsAAAAAAAAmAAAACAAAAP//////////"/>
                </a:ext>
              </a:extLst>
            </p:cNvSpPr>
            <p:nvPr/>
          </p:nvSpPr>
          <p:spPr>
            <a:xfrm>
              <a:off x="4969510" y="1755775"/>
              <a:ext cx="144145" cy="123825"/>
            </a:xfrm>
            <a:custGeom>
              <a:avLst/>
              <a:gdLst/>
              <a:ahLst/>
              <a:cxnLst/>
              <a:rect l="0" t="0" r="144145" b="123825"/>
              <a:pathLst>
                <a:path w="144145" h="123825">
                  <a:moveTo>
                    <a:pt x="113427" y="18589"/>
                  </a:moveTo>
                  <a:cubicBezTo>
                    <a:pt x="119033" y="18589"/>
                    <a:pt x="124610" y="23244"/>
                    <a:pt x="124610" y="28812"/>
                  </a:cubicBezTo>
                  <a:lnTo>
                    <a:pt x="124610" y="51085"/>
                  </a:lnTo>
                  <a:cubicBezTo>
                    <a:pt x="124610" y="56653"/>
                    <a:pt x="119033" y="62221"/>
                    <a:pt x="113427" y="62221"/>
                  </a:cubicBezTo>
                  <a:cubicBezTo>
                    <a:pt x="107850" y="63135"/>
                    <a:pt x="103217" y="67789"/>
                    <a:pt x="103217" y="72415"/>
                  </a:cubicBezTo>
                  <a:lnTo>
                    <a:pt x="103217" y="88206"/>
                  </a:lnTo>
                  <a:lnTo>
                    <a:pt x="79051" y="64991"/>
                  </a:lnTo>
                  <a:cubicBezTo>
                    <a:pt x="76247" y="63135"/>
                    <a:pt x="74388" y="62221"/>
                    <a:pt x="71615" y="62221"/>
                  </a:cubicBezTo>
                  <a:lnTo>
                    <a:pt x="29773" y="62221"/>
                  </a:lnTo>
                  <a:cubicBezTo>
                    <a:pt x="24196" y="62221"/>
                    <a:pt x="19534" y="56653"/>
                    <a:pt x="19534" y="51085"/>
                  </a:cubicBezTo>
                  <a:lnTo>
                    <a:pt x="19534" y="28812"/>
                  </a:lnTo>
                  <a:cubicBezTo>
                    <a:pt x="19534" y="23244"/>
                    <a:pt x="24196" y="18589"/>
                    <a:pt x="29773" y="18589"/>
                  </a:cubicBezTo>
                  <a:close/>
                  <a:moveTo>
                    <a:pt x="29773" y="29"/>
                  </a:moveTo>
                  <a:cubicBezTo>
                    <a:pt x="13042" y="29"/>
                    <a:pt x="29" y="13964"/>
                    <a:pt x="29" y="30669"/>
                  </a:cubicBezTo>
                  <a:lnTo>
                    <a:pt x="29" y="51998"/>
                  </a:lnTo>
                  <a:cubicBezTo>
                    <a:pt x="29" y="69646"/>
                    <a:pt x="13957" y="82638"/>
                    <a:pt x="29773" y="82638"/>
                  </a:cubicBezTo>
                  <a:lnTo>
                    <a:pt x="66952" y="82638"/>
                  </a:lnTo>
                  <a:lnTo>
                    <a:pt x="105991" y="120702"/>
                  </a:lnTo>
                  <a:cubicBezTo>
                    <a:pt x="108086" y="122764"/>
                    <a:pt x="111243" y="123825"/>
                    <a:pt x="114253" y="123825"/>
                  </a:cubicBezTo>
                  <a:cubicBezTo>
                    <a:pt x="115256" y="123825"/>
                    <a:pt x="116230" y="123707"/>
                    <a:pt x="117145" y="123471"/>
                  </a:cubicBezTo>
                  <a:cubicBezTo>
                    <a:pt x="120892" y="122558"/>
                    <a:pt x="122751" y="117903"/>
                    <a:pt x="122751" y="114191"/>
                  </a:cubicBezTo>
                  <a:lnTo>
                    <a:pt x="122751" y="81695"/>
                  </a:lnTo>
                  <a:cubicBezTo>
                    <a:pt x="134820" y="77070"/>
                    <a:pt x="144115" y="65933"/>
                    <a:pt x="144115" y="51998"/>
                  </a:cubicBezTo>
                  <a:lnTo>
                    <a:pt x="144115" y="30669"/>
                  </a:lnTo>
                  <a:cubicBezTo>
                    <a:pt x="144115" y="13021"/>
                    <a:pt x="130187" y="29"/>
                    <a:pt x="11342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1" name="Google Shape;13483;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UrAAAHCAAAjC0AACsKAAAQAAAAJgAAAAgAAAD/////AAAAAA=="/>
              </a:ext>
            </a:extLst>
          </p:cNvGrpSpPr>
          <p:nvPr/>
        </p:nvGrpSpPr>
        <p:grpSpPr>
          <a:xfrm>
            <a:off x="7094855" y="1304925"/>
            <a:ext cx="309245" cy="347980"/>
            <a:chOff x="7094855" y="1304925"/>
            <a:chExt cx="309245" cy="347980"/>
          </a:xfrm>
        </p:grpSpPr>
        <p:sp>
          <p:nvSpPr>
            <p:cNvPr id="203" name="Google Shape;1348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SsAAAcIAACMLQAAKwoAAAAAAAAmAAAACAAAAP//////////"/>
                </a:ext>
              </a:extLst>
            </p:cNvSpPr>
            <p:nvPr/>
          </p:nvSpPr>
          <p:spPr>
            <a:xfrm>
              <a:off x="7094855" y="1304925"/>
              <a:ext cx="309245" cy="347980"/>
            </a:xfrm>
            <a:custGeom>
              <a:avLst/>
              <a:gdLst/>
              <a:ahLst/>
              <a:cxnLst/>
              <a:rect l="0" t="0" r="309245" b="347980"/>
              <a:pathLst>
                <a:path w="309245" h="347980">
                  <a:moveTo>
                    <a:pt x="156022" y="20908"/>
                  </a:moveTo>
                  <a:cubicBezTo>
                    <a:pt x="187144" y="38809"/>
                    <a:pt x="218737" y="47243"/>
                    <a:pt x="250125" y="47243"/>
                  </a:cubicBezTo>
                  <a:cubicBezTo>
                    <a:pt x="262738" y="47243"/>
                    <a:pt x="275352" y="45886"/>
                    <a:pt x="287848" y="43203"/>
                  </a:cubicBezTo>
                  <a:lnTo>
                    <a:pt x="287848" y="148216"/>
                  </a:lnTo>
                  <a:cubicBezTo>
                    <a:pt x="287848" y="229962"/>
                    <a:pt x="234004" y="303362"/>
                    <a:pt x="156022" y="328428"/>
                  </a:cubicBezTo>
                  <a:cubicBezTo>
                    <a:pt x="78011" y="305220"/>
                    <a:pt x="23253" y="229962"/>
                    <a:pt x="23253" y="148216"/>
                  </a:cubicBezTo>
                  <a:lnTo>
                    <a:pt x="23253" y="43203"/>
                  </a:lnTo>
                  <a:cubicBezTo>
                    <a:pt x="36014" y="45886"/>
                    <a:pt x="48745" y="47243"/>
                    <a:pt x="61418" y="47243"/>
                  </a:cubicBezTo>
                  <a:cubicBezTo>
                    <a:pt x="92923" y="47243"/>
                    <a:pt x="124222" y="38809"/>
                    <a:pt x="156022" y="20908"/>
                  </a:cubicBezTo>
                  <a:close/>
                  <a:moveTo>
                    <a:pt x="155197" y="0"/>
                  </a:moveTo>
                  <a:cubicBezTo>
                    <a:pt x="153458" y="0"/>
                    <a:pt x="151837" y="472"/>
                    <a:pt x="150452" y="1416"/>
                  </a:cubicBezTo>
                  <a:cubicBezTo>
                    <a:pt x="119801" y="19050"/>
                    <a:pt x="90094" y="27426"/>
                    <a:pt x="59444" y="27426"/>
                  </a:cubicBezTo>
                  <a:cubicBezTo>
                    <a:pt x="44590" y="27426"/>
                    <a:pt x="29736" y="24624"/>
                    <a:pt x="13940" y="19994"/>
                  </a:cubicBezTo>
                  <a:cubicBezTo>
                    <a:pt x="12967" y="19729"/>
                    <a:pt x="12024" y="19611"/>
                    <a:pt x="11140" y="19611"/>
                  </a:cubicBezTo>
                  <a:cubicBezTo>
                    <a:pt x="8753" y="19611"/>
                    <a:pt x="6719" y="20495"/>
                    <a:pt x="4656" y="21852"/>
                  </a:cubicBezTo>
                  <a:cubicBezTo>
                    <a:pt x="2799" y="23710"/>
                    <a:pt x="29" y="26482"/>
                    <a:pt x="29" y="29283"/>
                  </a:cubicBezTo>
                  <a:lnTo>
                    <a:pt x="29" y="147272"/>
                  </a:lnTo>
                  <a:cubicBezTo>
                    <a:pt x="3742" y="241109"/>
                    <a:pt x="65014" y="321940"/>
                    <a:pt x="153222" y="347951"/>
                  </a:cubicBezTo>
                  <a:lnTo>
                    <a:pt x="157879" y="347951"/>
                  </a:lnTo>
                  <a:cubicBezTo>
                    <a:pt x="246087" y="321940"/>
                    <a:pt x="309215" y="241109"/>
                    <a:pt x="309215" y="148216"/>
                  </a:cubicBezTo>
                  <a:lnTo>
                    <a:pt x="309215" y="31141"/>
                  </a:lnTo>
                  <a:cubicBezTo>
                    <a:pt x="309215" y="27426"/>
                    <a:pt x="307358" y="24624"/>
                    <a:pt x="304588" y="22766"/>
                  </a:cubicBezTo>
                  <a:cubicBezTo>
                    <a:pt x="303026" y="21233"/>
                    <a:pt x="301493" y="20554"/>
                    <a:pt x="299814" y="20554"/>
                  </a:cubicBezTo>
                  <a:cubicBezTo>
                    <a:pt x="298428" y="20554"/>
                    <a:pt x="296955" y="21026"/>
                    <a:pt x="295275" y="21852"/>
                  </a:cubicBezTo>
                  <a:cubicBezTo>
                    <a:pt x="280244" y="25833"/>
                    <a:pt x="265420" y="27897"/>
                    <a:pt x="250626" y="27897"/>
                  </a:cubicBezTo>
                  <a:cubicBezTo>
                    <a:pt x="220741" y="27897"/>
                    <a:pt x="191123" y="19434"/>
                    <a:pt x="160649" y="1416"/>
                  </a:cubicBezTo>
                  <a:cubicBezTo>
                    <a:pt x="158792" y="472"/>
                    <a:pt x="156936" y="0"/>
                    <a:pt x="15519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2" name="Google Shape;1348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CwAAIgIAAAOLQAAigkAAAAAAAAmAAAACAAAAP//////////"/>
                </a:ext>
              </a:extLst>
            </p:cNvSpPr>
            <p:nvPr/>
          </p:nvSpPr>
          <p:spPr>
            <a:xfrm>
              <a:off x="7180580" y="1386840"/>
              <a:ext cx="143510" cy="163830"/>
            </a:xfrm>
            <a:custGeom>
              <a:avLst/>
              <a:gdLst/>
              <a:ahLst/>
              <a:cxnLst/>
              <a:rect l="0" t="0" r="143510" b="163830"/>
              <a:pathLst>
                <a:path w="143510" h="163830">
                  <a:moveTo>
                    <a:pt x="71285" y="20501"/>
                  </a:moveTo>
                  <a:cubicBezTo>
                    <a:pt x="83332" y="20501"/>
                    <a:pt x="92588" y="29806"/>
                    <a:pt x="92588" y="41888"/>
                  </a:cubicBezTo>
                  <a:cubicBezTo>
                    <a:pt x="92588" y="53054"/>
                    <a:pt x="83332" y="62359"/>
                    <a:pt x="71285" y="62359"/>
                  </a:cubicBezTo>
                  <a:cubicBezTo>
                    <a:pt x="60178" y="62359"/>
                    <a:pt x="50922" y="53054"/>
                    <a:pt x="50922" y="41888"/>
                  </a:cubicBezTo>
                  <a:cubicBezTo>
                    <a:pt x="50922" y="29806"/>
                    <a:pt x="60178" y="20501"/>
                    <a:pt x="71285" y="20501"/>
                  </a:cubicBezTo>
                  <a:close/>
                  <a:moveTo>
                    <a:pt x="71285" y="80999"/>
                  </a:moveTo>
                  <a:cubicBezTo>
                    <a:pt x="99052" y="80999"/>
                    <a:pt x="122207" y="104247"/>
                    <a:pt x="122207" y="132163"/>
                  </a:cubicBezTo>
                  <a:lnTo>
                    <a:pt x="122207" y="142413"/>
                  </a:lnTo>
                  <a:lnTo>
                    <a:pt x="20363" y="142413"/>
                  </a:lnTo>
                  <a:lnTo>
                    <a:pt x="20363" y="132163"/>
                  </a:lnTo>
                  <a:cubicBezTo>
                    <a:pt x="20363" y="104247"/>
                    <a:pt x="43517" y="80999"/>
                    <a:pt x="71285" y="80999"/>
                  </a:cubicBezTo>
                  <a:close/>
                  <a:moveTo>
                    <a:pt x="72225" y="30"/>
                  </a:moveTo>
                  <a:cubicBezTo>
                    <a:pt x="50922" y="30"/>
                    <a:pt x="32410" y="17695"/>
                    <a:pt x="32410" y="40027"/>
                  </a:cubicBezTo>
                  <a:cubicBezTo>
                    <a:pt x="32410" y="51193"/>
                    <a:pt x="35202" y="60498"/>
                    <a:pt x="42606" y="67027"/>
                  </a:cubicBezTo>
                  <a:cubicBezTo>
                    <a:pt x="18512" y="78193"/>
                    <a:pt x="1851" y="103332"/>
                    <a:pt x="1851" y="132163"/>
                  </a:cubicBezTo>
                  <a:lnTo>
                    <a:pt x="1851" y="153580"/>
                  </a:lnTo>
                  <a:cubicBezTo>
                    <a:pt x="0" y="159163"/>
                    <a:pt x="4643" y="163830"/>
                    <a:pt x="10196" y="163830"/>
                  </a:cubicBezTo>
                  <a:lnTo>
                    <a:pt x="132403" y="163830"/>
                  </a:lnTo>
                  <a:cubicBezTo>
                    <a:pt x="138867" y="163830"/>
                    <a:pt x="143510" y="159163"/>
                    <a:pt x="143510" y="153580"/>
                  </a:cubicBezTo>
                  <a:lnTo>
                    <a:pt x="143510" y="132163"/>
                  </a:lnTo>
                  <a:cubicBezTo>
                    <a:pt x="143510" y="103332"/>
                    <a:pt x="126849" y="78193"/>
                    <a:pt x="102755" y="67027"/>
                  </a:cubicBezTo>
                  <a:cubicBezTo>
                    <a:pt x="109249" y="60498"/>
                    <a:pt x="112951" y="50277"/>
                    <a:pt x="112951" y="40027"/>
                  </a:cubicBezTo>
                  <a:cubicBezTo>
                    <a:pt x="112951" y="17695"/>
                    <a:pt x="94439" y="30"/>
                    <a:pt x="7222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4" name="Google Shape;13486;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QrAADOCgAArS0AAPIMAAAQAAAAJgAAAAgAAAD/////AAAAAA=="/>
              </a:ext>
            </a:extLst>
          </p:cNvGrpSpPr>
          <p:nvPr/>
        </p:nvGrpSpPr>
        <p:grpSpPr>
          <a:xfrm>
            <a:off x="7073900" y="1756410"/>
            <a:ext cx="351155" cy="347980"/>
            <a:chOff x="7073900" y="1756410"/>
            <a:chExt cx="351155" cy="347980"/>
          </a:xfrm>
        </p:grpSpPr>
        <p:sp>
          <p:nvSpPr>
            <p:cNvPr id="206" name="Google Shape;1348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CsAAM4KAACtLQAA8gwAAAAAAAAmAAAACAAAAP//////////"/>
                </a:ext>
              </a:extLst>
            </p:cNvSpPr>
            <p:nvPr/>
          </p:nvSpPr>
          <p:spPr>
            <a:xfrm>
              <a:off x="7073900" y="1756410"/>
              <a:ext cx="351155" cy="347980"/>
            </a:xfrm>
            <a:custGeom>
              <a:avLst/>
              <a:gdLst/>
              <a:ahLst/>
              <a:cxnLst/>
              <a:rect l="0" t="0" r="351155" b="347980"/>
              <a:pathLst>
                <a:path w="351155" h="347980">
                  <a:moveTo>
                    <a:pt x="173720" y="20438"/>
                  </a:moveTo>
                  <a:cubicBezTo>
                    <a:pt x="224815" y="20438"/>
                    <a:pt x="266624" y="62198"/>
                    <a:pt x="266624" y="113235"/>
                  </a:cubicBezTo>
                  <a:cubicBezTo>
                    <a:pt x="266624" y="161474"/>
                    <a:pt x="228530" y="201378"/>
                    <a:pt x="179292" y="204147"/>
                  </a:cubicBezTo>
                  <a:cubicBezTo>
                    <a:pt x="177434" y="204147"/>
                    <a:pt x="176520" y="203234"/>
                    <a:pt x="174663" y="202291"/>
                  </a:cubicBezTo>
                  <a:lnTo>
                    <a:pt x="170005" y="197633"/>
                  </a:lnTo>
                  <a:cubicBezTo>
                    <a:pt x="156176" y="185475"/>
                    <a:pt x="138073" y="179674"/>
                    <a:pt x="120059" y="179674"/>
                  </a:cubicBezTo>
                  <a:cubicBezTo>
                    <a:pt x="117493" y="179674"/>
                    <a:pt x="114958" y="179792"/>
                    <a:pt x="112422" y="180027"/>
                  </a:cubicBezTo>
                  <a:cubicBezTo>
                    <a:pt x="92904" y="164242"/>
                    <a:pt x="81759" y="139210"/>
                    <a:pt x="81759" y="113235"/>
                  </a:cubicBezTo>
                  <a:cubicBezTo>
                    <a:pt x="81759" y="62198"/>
                    <a:pt x="123567" y="20438"/>
                    <a:pt x="173720" y="20438"/>
                  </a:cubicBezTo>
                  <a:close/>
                  <a:moveTo>
                    <a:pt x="122977" y="200907"/>
                  </a:moveTo>
                  <a:cubicBezTo>
                    <a:pt x="134948" y="200907"/>
                    <a:pt x="146801" y="205089"/>
                    <a:pt x="156088" y="213423"/>
                  </a:cubicBezTo>
                  <a:cubicBezTo>
                    <a:pt x="159803" y="217134"/>
                    <a:pt x="169091" y="225498"/>
                    <a:pt x="173720" y="225498"/>
                  </a:cubicBezTo>
                  <a:lnTo>
                    <a:pt x="235046" y="225498"/>
                  </a:lnTo>
                  <a:cubicBezTo>
                    <a:pt x="241533" y="225498"/>
                    <a:pt x="246191" y="230122"/>
                    <a:pt x="246191" y="235688"/>
                  </a:cubicBezTo>
                  <a:cubicBezTo>
                    <a:pt x="246191" y="241254"/>
                    <a:pt x="241533" y="245907"/>
                    <a:pt x="235046" y="245907"/>
                  </a:cubicBezTo>
                  <a:lnTo>
                    <a:pt x="162575" y="245907"/>
                  </a:lnTo>
                  <a:cubicBezTo>
                    <a:pt x="156088" y="245907"/>
                    <a:pt x="151430" y="250530"/>
                    <a:pt x="151430" y="257039"/>
                  </a:cubicBezTo>
                  <a:cubicBezTo>
                    <a:pt x="151430" y="262605"/>
                    <a:pt x="156088" y="267228"/>
                    <a:pt x="162575" y="267228"/>
                  </a:cubicBezTo>
                  <a:lnTo>
                    <a:pt x="242476" y="267228"/>
                  </a:lnTo>
                  <a:cubicBezTo>
                    <a:pt x="250820" y="267228"/>
                    <a:pt x="258250" y="263518"/>
                    <a:pt x="264766" y="257952"/>
                  </a:cubicBezTo>
                  <a:lnTo>
                    <a:pt x="309346" y="208800"/>
                  </a:lnTo>
                  <a:cubicBezTo>
                    <a:pt x="311587" y="207121"/>
                    <a:pt x="314476" y="205766"/>
                    <a:pt x="317425" y="205766"/>
                  </a:cubicBezTo>
                  <a:cubicBezTo>
                    <a:pt x="319400" y="205766"/>
                    <a:pt x="321435" y="206385"/>
                    <a:pt x="323292" y="207857"/>
                  </a:cubicBezTo>
                  <a:cubicBezTo>
                    <a:pt x="327921" y="211568"/>
                    <a:pt x="329779" y="217134"/>
                    <a:pt x="326064" y="221787"/>
                  </a:cubicBezTo>
                  <a:lnTo>
                    <a:pt x="276825" y="287637"/>
                  </a:lnTo>
                  <a:cubicBezTo>
                    <a:pt x="267538" y="300654"/>
                    <a:pt x="252678" y="308988"/>
                    <a:pt x="236904" y="308988"/>
                  </a:cubicBezTo>
                  <a:lnTo>
                    <a:pt x="81759" y="308988"/>
                  </a:lnTo>
                  <a:lnTo>
                    <a:pt x="81759" y="219932"/>
                  </a:lnTo>
                  <a:lnTo>
                    <a:pt x="89189" y="213423"/>
                  </a:lnTo>
                  <a:cubicBezTo>
                    <a:pt x="98948" y="205089"/>
                    <a:pt x="111036" y="200907"/>
                    <a:pt x="122977" y="200907"/>
                  </a:cubicBezTo>
                  <a:close/>
                  <a:moveTo>
                    <a:pt x="51125" y="204147"/>
                  </a:moveTo>
                  <a:cubicBezTo>
                    <a:pt x="56697" y="204147"/>
                    <a:pt x="61326" y="208800"/>
                    <a:pt x="61326" y="215279"/>
                  </a:cubicBezTo>
                  <a:lnTo>
                    <a:pt x="61326" y="318265"/>
                  </a:lnTo>
                  <a:cubicBezTo>
                    <a:pt x="61326" y="323831"/>
                    <a:pt x="56697" y="328484"/>
                    <a:pt x="51125" y="328484"/>
                  </a:cubicBezTo>
                  <a:lnTo>
                    <a:pt x="19518" y="328484"/>
                  </a:lnTo>
                  <a:lnTo>
                    <a:pt x="19518" y="204147"/>
                  </a:lnTo>
                  <a:close/>
                  <a:moveTo>
                    <a:pt x="174663" y="29"/>
                  </a:moveTo>
                  <a:cubicBezTo>
                    <a:pt x="113336" y="29"/>
                    <a:pt x="62270" y="51066"/>
                    <a:pt x="62270" y="113235"/>
                  </a:cubicBezTo>
                  <a:cubicBezTo>
                    <a:pt x="62270" y="141065"/>
                    <a:pt x="72471" y="167040"/>
                    <a:pt x="91046" y="188362"/>
                  </a:cubicBezTo>
                  <a:cubicBezTo>
                    <a:pt x="86417" y="190217"/>
                    <a:pt x="81759" y="193928"/>
                    <a:pt x="77130" y="197638"/>
                  </a:cubicBezTo>
                  <a:cubicBezTo>
                    <a:pt x="71557" y="189304"/>
                    <a:pt x="62270" y="184651"/>
                    <a:pt x="52039" y="184651"/>
                  </a:cubicBezTo>
                  <a:lnTo>
                    <a:pt x="10230" y="184651"/>
                  </a:lnTo>
                  <a:cubicBezTo>
                    <a:pt x="4658" y="184651"/>
                    <a:pt x="29" y="189304"/>
                    <a:pt x="29" y="193928"/>
                  </a:cubicBezTo>
                  <a:lnTo>
                    <a:pt x="29" y="337761"/>
                  </a:lnTo>
                  <a:cubicBezTo>
                    <a:pt x="29" y="343327"/>
                    <a:pt x="4658" y="347951"/>
                    <a:pt x="10230" y="347951"/>
                  </a:cubicBezTo>
                  <a:lnTo>
                    <a:pt x="52039" y="347951"/>
                  </a:lnTo>
                  <a:cubicBezTo>
                    <a:pt x="65985" y="347951"/>
                    <a:pt x="76186" y="340529"/>
                    <a:pt x="80845" y="327542"/>
                  </a:cubicBezTo>
                  <a:lnTo>
                    <a:pt x="236904" y="327542"/>
                  </a:lnTo>
                  <a:cubicBezTo>
                    <a:pt x="258250" y="327542"/>
                    <a:pt x="280540" y="317352"/>
                    <a:pt x="293543" y="298799"/>
                  </a:cubicBezTo>
                  <a:lnTo>
                    <a:pt x="341867" y="231977"/>
                  </a:lnTo>
                  <a:cubicBezTo>
                    <a:pt x="351155" y="219932"/>
                    <a:pt x="350211" y="201378"/>
                    <a:pt x="337209" y="190217"/>
                  </a:cubicBezTo>
                  <a:cubicBezTo>
                    <a:pt x="331666" y="185564"/>
                    <a:pt x="324766" y="183208"/>
                    <a:pt x="317838" y="183208"/>
                  </a:cubicBezTo>
                  <a:cubicBezTo>
                    <a:pt x="309670" y="183208"/>
                    <a:pt x="301444" y="186477"/>
                    <a:pt x="295400" y="193015"/>
                  </a:cubicBezTo>
                  <a:lnTo>
                    <a:pt x="265680" y="225498"/>
                  </a:lnTo>
                  <a:cubicBezTo>
                    <a:pt x="261965" y="213423"/>
                    <a:pt x="251764" y="204147"/>
                    <a:pt x="238761" y="204147"/>
                  </a:cubicBezTo>
                  <a:cubicBezTo>
                    <a:pt x="244334" y="201378"/>
                    <a:pt x="248963" y="196725"/>
                    <a:pt x="253621" y="192072"/>
                  </a:cubicBezTo>
                  <a:cubicBezTo>
                    <a:pt x="275911" y="170751"/>
                    <a:pt x="287970" y="141978"/>
                    <a:pt x="287970" y="113235"/>
                  </a:cubicBezTo>
                  <a:cubicBezTo>
                    <a:pt x="287970" y="51066"/>
                    <a:pt x="236904" y="29"/>
                    <a:pt x="17466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5" name="Google Shape;1348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ER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wAAA4LAADJLAAA7wsAAAAAAAAmAAAACAAAAP//////////"/>
                </a:ext>
              </a:extLst>
            </p:cNvSpPr>
            <p:nvPr/>
          </p:nvSpPr>
          <p:spPr>
            <a:xfrm>
              <a:off x="7216140" y="1797050"/>
              <a:ext cx="64135" cy="142875"/>
            </a:xfrm>
            <a:custGeom>
              <a:avLst/>
              <a:gdLst/>
              <a:ahLst/>
              <a:cxnLst/>
              <a:rect l="0" t="0" r="64135" b="142875"/>
              <a:pathLst>
                <a:path w="64135" h="142875">
                  <a:moveTo>
                    <a:pt x="31595" y="0"/>
                  </a:moveTo>
                  <a:cubicBezTo>
                    <a:pt x="26019" y="0"/>
                    <a:pt x="21388" y="4652"/>
                    <a:pt x="21388" y="10217"/>
                  </a:cubicBezTo>
                  <a:lnTo>
                    <a:pt x="21388" y="22261"/>
                  </a:lnTo>
                  <a:cubicBezTo>
                    <a:pt x="9292" y="26914"/>
                    <a:pt x="1858" y="38045"/>
                    <a:pt x="1858" y="51030"/>
                  </a:cubicBezTo>
                  <a:cubicBezTo>
                    <a:pt x="0" y="68669"/>
                    <a:pt x="13953" y="82568"/>
                    <a:pt x="31595" y="82568"/>
                  </a:cubicBezTo>
                  <a:cubicBezTo>
                    <a:pt x="37171" y="82568"/>
                    <a:pt x="41832" y="87220"/>
                    <a:pt x="41832" y="92786"/>
                  </a:cubicBezTo>
                  <a:cubicBezTo>
                    <a:pt x="41832" y="97409"/>
                    <a:pt x="39973" y="101119"/>
                    <a:pt x="36256" y="102061"/>
                  </a:cubicBezTo>
                  <a:cubicBezTo>
                    <a:pt x="34958" y="102827"/>
                    <a:pt x="33631" y="103151"/>
                    <a:pt x="32244" y="103151"/>
                  </a:cubicBezTo>
                  <a:cubicBezTo>
                    <a:pt x="28615" y="103151"/>
                    <a:pt x="24751" y="100766"/>
                    <a:pt x="21388" y="97409"/>
                  </a:cubicBezTo>
                  <a:cubicBezTo>
                    <a:pt x="19529" y="95554"/>
                    <a:pt x="16963" y="94641"/>
                    <a:pt x="14396" y="94641"/>
                  </a:cubicBezTo>
                  <a:cubicBezTo>
                    <a:pt x="11859" y="94641"/>
                    <a:pt x="9292" y="95554"/>
                    <a:pt x="7434" y="97409"/>
                  </a:cubicBezTo>
                  <a:cubicBezTo>
                    <a:pt x="3717" y="101119"/>
                    <a:pt x="3717" y="107627"/>
                    <a:pt x="7434" y="111337"/>
                  </a:cubicBezTo>
                  <a:cubicBezTo>
                    <a:pt x="12095" y="115960"/>
                    <a:pt x="16727" y="119671"/>
                    <a:pt x="22302" y="120613"/>
                  </a:cubicBezTo>
                  <a:lnTo>
                    <a:pt x="22302" y="132657"/>
                  </a:lnTo>
                  <a:cubicBezTo>
                    <a:pt x="22302" y="138222"/>
                    <a:pt x="26963" y="142875"/>
                    <a:pt x="32539" y="142875"/>
                  </a:cubicBezTo>
                  <a:cubicBezTo>
                    <a:pt x="39029" y="142875"/>
                    <a:pt x="43690" y="138222"/>
                    <a:pt x="43690" y="132657"/>
                  </a:cubicBezTo>
                  <a:lnTo>
                    <a:pt x="43690" y="120613"/>
                  </a:lnTo>
                  <a:cubicBezTo>
                    <a:pt x="43690" y="120613"/>
                    <a:pt x="44605" y="120613"/>
                    <a:pt x="44605" y="119671"/>
                  </a:cubicBezTo>
                  <a:cubicBezTo>
                    <a:pt x="55756" y="115047"/>
                    <a:pt x="63190" y="102974"/>
                    <a:pt x="63190" y="91844"/>
                  </a:cubicBezTo>
                  <a:cubicBezTo>
                    <a:pt x="63190" y="74234"/>
                    <a:pt x="49266" y="61219"/>
                    <a:pt x="32539" y="61219"/>
                  </a:cubicBezTo>
                  <a:cubicBezTo>
                    <a:pt x="26963" y="61219"/>
                    <a:pt x="22302" y="56596"/>
                    <a:pt x="22302" y="51030"/>
                  </a:cubicBezTo>
                  <a:cubicBezTo>
                    <a:pt x="22302" y="46378"/>
                    <a:pt x="25105" y="42668"/>
                    <a:pt x="29736" y="41755"/>
                  </a:cubicBezTo>
                  <a:cubicBezTo>
                    <a:pt x="30887" y="41372"/>
                    <a:pt x="32008" y="41195"/>
                    <a:pt x="33159" y="41195"/>
                  </a:cubicBezTo>
                  <a:cubicBezTo>
                    <a:pt x="37554" y="41195"/>
                    <a:pt x="41832" y="43993"/>
                    <a:pt x="45549" y="49175"/>
                  </a:cubicBezTo>
                  <a:cubicBezTo>
                    <a:pt x="47496" y="51619"/>
                    <a:pt x="50240" y="52768"/>
                    <a:pt x="52954" y="52768"/>
                  </a:cubicBezTo>
                  <a:cubicBezTo>
                    <a:pt x="55343" y="52768"/>
                    <a:pt x="57733" y="51855"/>
                    <a:pt x="59473" y="50088"/>
                  </a:cubicBezTo>
                  <a:cubicBezTo>
                    <a:pt x="64135" y="46378"/>
                    <a:pt x="64135" y="38957"/>
                    <a:pt x="60417" y="36189"/>
                  </a:cubicBezTo>
                  <a:cubicBezTo>
                    <a:pt x="54842" y="28769"/>
                    <a:pt x="49266" y="24116"/>
                    <a:pt x="41832" y="22261"/>
                  </a:cubicBezTo>
                  <a:lnTo>
                    <a:pt x="41832" y="10217"/>
                  </a:lnTo>
                  <a:cubicBezTo>
                    <a:pt x="41832" y="4652"/>
                    <a:pt x="37171" y="0"/>
                    <a:pt x="315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07" name="Google Shape;1348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SsAAIUNAACsLQAAqw8AABAAAAAmAAAACAAAAP//////////"/>
              </a:ext>
            </a:extLst>
          </p:cNvSpPr>
          <p:nvPr/>
        </p:nvSpPr>
        <p:spPr>
          <a:xfrm>
            <a:off x="7074535" y="2197735"/>
            <a:ext cx="349885" cy="349250"/>
          </a:xfrm>
          <a:custGeom>
            <a:avLst/>
            <a:gdLst/>
            <a:ahLst/>
            <a:cxnLst/>
            <a:rect l="0" t="0" r="349885" b="349250"/>
            <a:pathLst>
              <a:path w="349885" h="349250">
                <a:moveTo>
                  <a:pt x="317309" y="109616"/>
                </a:moveTo>
                <a:lnTo>
                  <a:pt x="307976" y="128190"/>
                </a:lnTo>
                <a:cubicBezTo>
                  <a:pt x="307061" y="130961"/>
                  <a:pt x="307061" y="134676"/>
                  <a:pt x="307976" y="137477"/>
                </a:cubicBezTo>
                <a:lnTo>
                  <a:pt x="317309" y="156051"/>
                </a:lnTo>
                <a:lnTo>
                  <a:pt x="280067" y="144907"/>
                </a:lnTo>
                <a:lnTo>
                  <a:pt x="268903" y="132819"/>
                </a:lnTo>
                <a:lnTo>
                  <a:pt x="280067" y="121655"/>
                </a:lnTo>
                <a:lnTo>
                  <a:pt x="317309" y="109616"/>
                </a:lnTo>
                <a:close/>
                <a:moveTo>
                  <a:pt x="131217" y="103100"/>
                </a:moveTo>
                <a:cubicBezTo>
                  <a:pt x="144242" y="103100"/>
                  <a:pt x="155405" y="111473"/>
                  <a:pt x="160042" y="123532"/>
                </a:cubicBezTo>
                <a:lnTo>
                  <a:pt x="131217" y="123532"/>
                </a:lnTo>
                <a:cubicBezTo>
                  <a:pt x="125606" y="123532"/>
                  <a:pt x="120969" y="128190"/>
                  <a:pt x="120969" y="134676"/>
                </a:cubicBezTo>
                <a:cubicBezTo>
                  <a:pt x="120969" y="137477"/>
                  <a:pt x="125606" y="142106"/>
                  <a:pt x="131217" y="142106"/>
                </a:cubicBezTo>
                <a:lnTo>
                  <a:pt x="160042" y="142106"/>
                </a:lnTo>
                <a:cubicBezTo>
                  <a:pt x="155405" y="154194"/>
                  <a:pt x="145157" y="163481"/>
                  <a:pt x="131217" y="163481"/>
                </a:cubicBezTo>
                <a:cubicBezTo>
                  <a:pt x="113527" y="163481"/>
                  <a:pt x="101418" y="149535"/>
                  <a:pt x="101418" y="132819"/>
                </a:cubicBezTo>
                <a:cubicBezTo>
                  <a:pt x="101418" y="117046"/>
                  <a:pt x="115387" y="103100"/>
                  <a:pt x="131217" y="103100"/>
                </a:cubicBezTo>
                <a:close/>
                <a:moveTo>
                  <a:pt x="131217" y="61324"/>
                </a:moveTo>
                <a:cubicBezTo>
                  <a:pt x="167485" y="61324"/>
                  <a:pt x="197255" y="88241"/>
                  <a:pt x="201921" y="122618"/>
                </a:cubicBezTo>
                <a:lnTo>
                  <a:pt x="181454" y="122618"/>
                </a:lnTo>
                <a:cubicBezTo>
                  <a:pt x="176788" y="99386"/>
                  <a:pt x="155405" y="81755"/>
                  <a:pt x="131217" y="81755"/>
                </a:cubicBezTo>
                <a:cubicBezTo>
                  <a:pt x="103279" y="81755"/>
                  <a:pt x="80036" y="104958"/>
                  <a:pt x="80036" y="132819"/>
                </a:cubicBezTo>
                <a:cubicBezTo>
                  <a:pt x="80036" y="160709"/>
                  <a:pt x="103279" y="183912"/>
                  <a:pt x="131217" y="183912"/>
                </a:cubicBezTo>
                <a:cubicBezTo>
                  <a:pt x="155405" y="183912"/>
                  <a:pt x="176788" y="167195"/>
                  <a:pt x="181454" y="143963"/>
                </a:cubicBezTo>
                <a:lnTo>
                  <a:pt x="201921" y="143963"/>
                </a:lnTo>
                <a:cubicBezTo>
                  <a:pt x="197255" y="178340"/>
                  <a:pt x="167485" y="205287"/>
                  <a:pt x="131217" y="205287"/>
                </a:cubicBezTo>
                <a:cubicBezTo>
                  <a:pt x="92115" y="205287"/>
                  <a:pt x="59569" y="172768"/>
                  <a:pt x="59569" y="132819"/>
                </a:cubicBezTo>
                <a:cubicBezTo>
                  <a:pt x="59569" y="93813"/>
                  <a:pt x="92115" y="61324"/>
                  <a:pt x="131217" y="61324"/>
                </a:cubicBezTo>
                <a:close/>
                <a:moveTo>
                  <a:pt x="132133" y="19517"/>
                </a:moveTo>
                <a:cubicBezTo>
                  <a:pt x="190757" y="19517"/>
                  <a:pt x="239133" y="65038"/>
                  <a:pt x="243800" y="121674"/>
                </a:cubicBezTo>
                <a:lnTo>
                  <a:pt x="223333" y="121674"/>
                </a:lnTo>
                <a:cubicBezTo>
                  <a:pt x="217721" y="76183"/>
                  <a:pt x="178648" y="39949"/>
                  <a:pt x="131217" y="39949"/>
                </a:cubicBezTo>
                <a:cubicBezTo>
                  <a:pt x="80036" y="39949"/>
                  <a:pt x="39102" y="81755"/>
                  <a:pt x="39102" y="131905"/>
                </a:cubicBezTo>
                <a:cubicBezTo>
                  <a:pt x="39102" y="182055"/>
                  <a:pt x="80951" y="223861"/>
                  <a:pt x="131217" y="223861"/>
                </a:cubicBezTo>
                <a:cubicBezTo>
                  <a:pt x="178648" y="223861"/>
                  <a:pt x="217721" y="187627"/>
                  <a:pt x="223333" y="142106"/>
                </a:cubicBezTo>
                <a:lnTo>
                  <a:pt x="243800" y="142106"/>
                </a:lnTo>
                <a:cubicBezTo>
                  <a:pt x="239133" y="199715"/>
                  <a:pt x="190757" y="244292"/>
                  <a:pt x="132133" y="244292"/>
                </a:cubicBezTo>
                <a:cubicBezTo>
                  <a:pt x="70733" y="244292"/>
                  <a:pt x="19551" y="195056"/>
                  <a:pt x="19551" y="131905"/>
                </a:cubicBezTo>
                <a:cubicBezTo>
                  <a:pt x="19551" y="69667"/>
                  <a:pt x="69787" y="19517"/>
                  <a:pt x="132133" y="19517"/>
                </a:cubicBezTo>
                <a:close/>
                <a:moveTo>
                  <a:pt x="169345" y="260095"/>
                </a:moveTo>
                <a:lnTo>
                  <a:pt x="178648" y="287956"/>
                </a:lnTo>
                <a:lnTo>
                  <a:pt x="83757" y="287956"/>
                </a:lnTo>
                <a:lnTo>
                  <a:pt x="93060" y="260095"/>
                </a:lnTo>
                <a:cubicBezTo>
                  <a:pt x="104224" y="262866"/>
                  <a:pt x="118164" y="265667"/>
                  <a:pt x="131217" y="265667"/>
                </a:cubicBezTo>
                <a:cubicBezTo>
                  <a:pt x="144242" y="265667"/>
                  <a:pt x="158182" y="262866"/>
                  <a:pt x="169345" y="260095"/>
                </a:cubicBezTo>
                <a:close/>
                <a:moveTo>
                  <a:pt x="192618" y="307444"/>
                </a:moveTo>
                <a:cubicBezTo>
                  <a:pt x="205642" y="307444"/>
                  <a:pt x="217721" y="314873"/>
                  <a:pt x="222388" y="327875"/>
                </a:cubicBezTo>
                <a:lnTo>
                  <a:pt x="41878" y="327875"/>
                </a:lnTo>
                <a:cubicBezTo>
                  <a:pt x="46545" y="316731"/>
                  <a:pt x="56763" y="307444"/>
                  <a:pt x="70733" y="307444"/>
                </a:cubicBezTo>
                <a:close/>
                <a:moveTo>
                  <a:pt x="132133" y="0"/>
                </a:moveTo>
                <a:cubicBezTo>
                  <a:pt x="58624" y="0"/>
                  <a:pt x="0" y="58523"/>
                  <a:pt x="0" y="131905"/>
                </a:cubicBezTo>
                <a:cubicBezTo>
                  <a:pt x="0" y="183912"/>
                  <a:pt x="30714" y="230347"/>
                  <a:pt x="75369" y="251722"/>
                </a:cubicBezTo>
                <a:lnTo>
                  <a:pt x="63290" y="287956"/>
                </a:lnTo>
                <a:cubicBezTo>
                  <a:pt x="39102" y="290727"/>
                  <a:pt x="20466" y="312102"/>
                  <a:pt x="20466" y="339020"/>
                </a:cubicBezTo>
                <a:cubicBezTo>
                  <a:pt x="20466" y="344592"/>
                  <a:pt x="25133" y="349250"/>
                  <a:pt x="30714" y="349250"/>
                </a:cubicBezTo>
                <a:lnTo>
                  <a:pt x="235412" y="349250"/>
                </a:lnTo>
                <a:cubicBezTo>
                  <a:pt x="241939" y="349250"/>
                  <a:pt x="246576" y="344592"/>
                  <a:pt x="246576" y="339020"/>
                </a:cubicBezTo>
                <a:cubicBezTo>
                  <a:pt x="246576" y="313016"/>
                  <a:pt x="227970" y="292585"/>
                  <a:pt x="203782" y="287956"/>
                </a:cubicBezTo>
                <a:lnTo>
                  <a:pt x="191673" y="251722"/>
                </a:lnTo>
                <a:cubicBezTo>
                  <a:pt x="229830" y="233148"/>
                  <a:pt x="257740" y="196914"/>
                  <a:pt x="265182" y="154194"/>
                </a:cubicBezTo>
                <a:lnTo>
                  <a:pt x="269848" y="158860"/>
                </a:lnTo>
                <a:cubicBezTo>
                  <a:pt x="270764" y="159766"/>
                  <a:pt x="271709" y="160709"/>
                  <a:pt x="273570" y="160709"/>
                </a:cubicBezTo>
                <a:lnTo>
                  <a:pt x="335915" y="182055"/>
                </a:lnTo>
                <a:cubicBezTo>
                  <a:pt x="336772" y="182290"/>
                  <a:pt x="337717" y="182379"/>
                  <a:pt x="338632" y="182379"/>
                </a:cubicBezTo>
                <a:cubicBezTo>
                  <a:pt x="341674" y="182379"/>
                  <a:pt x="344716" y="181170"/>
                  <a:pt x="346134" y="178340"/>
                </a:cubicBezTo>
                <a:cubicBezTo>
                  <a:pt x="348939" y="174625"/>
                  <a:pt x="349855" y="169996"/>
                  <a:pt x="347994" y="167195"/>
                </a:cubicBezTo>
                <a:lnTo>
                  <a:pt x="329388" y="130961"/>
                </a:lnTo>
                <a:lnTo>
                  <a:pt x="347994" y="94757"/>
                </a:lnTo>
                <a:cubicBezTo>
                  <a:pt x="348939" y="92899"/>
                  <a:pt x="347994" y="88241"/>
                  <a:pt x="345218" y="85470"/>
                </a:cubicBezTo>
                <a:cubicBezTo>
                  <a:pt x="343801" y="82610"/>
                  <a:pt x="340197" y="81401"/>
                  <a:pt x="337333" y="81401"/>
                </a:cubicBezTo>
                <a:cubicBezTo>
                  <a:pt x="336447" y="81401"/>
                  <a:pt x="335620" y="81519"/>
                  <a:pt x="334970" y="81755"/>
                </a:cubicBezTo>
                <a:lnTo>
                  <a:pt x="271709" y="103100"/>
                </a:lnTo>
                <a:cubicBezTo>
                  <a:pt x="270764" y="103100"/>
                  <a:pt x="268903" y="104044"/>
                  <a:pt x="268903" y="104958"/>
                </a:cubicBezTo>
                <a:lnTo>
                  <a:pt x="263321" y="109616"/>
                </a:lnTo>
                <a:cubicBezTo>
                  <a:pt x="253103" y="47378"/>
                  <a:pt x="199115" y="0"/>
                  <a:pt x="1321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08" name="Google Shape;13490;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sjAABtEAAAfiUAAJISAAAQAAAAJgAAAAgAAAD/////AAAAAA=="/>
              </a:ext>
            </a:extLst>
          </p:cNvGrpSpPr>
          <p:nvPr/>
        </p:nvGrpSpPr>
        <p:grpSpPr>
          <a:xfrm>
            <a:off x="5747385" y="2670175"/>
            <a:ext cx="347345" cy="348615"/>
            <a:chOff x="5747385" y="2670175"/>
            <a:chExt cx="347345" cy="348615"/>
          </a:xfrm>
        </p:grpSpPr>
        <p:sp>
          <p:nvSpPr>
            <p:cNvPr id="211" name="Google Shape;1349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yMAAG0QAAB+JQAAkhIAAAAAAAAmAAAACAAAAP//////////"/>
                </a:ext>
              </a:extLst>
            </p:cNvSpPr>
            <p:nvPr/>
          </p:nvSpPr>
          <p:spPr>
            <a:xfrm>
              <a:off x="5747385" y="2670175"/>
              <a:ext cx="347345" cy="348615"/>
            </a:xfrm>
            <a:custGeom>
              <a:avLst/>
              <a:gdLst/>
              <a:ahLst/>
              <a:cxnLst/>
              <a:rect l="0" t="0" r="347345" b="348615"/>
              <a:pathLst>
                <a:path w="347345" h="348615">
                  <a:moveTo>
                    <a:pt x="266551" y="19533"/>
                  </a:moveTo>
                  <a:lnTo>
                    <a:pt x="266551" y="61372"/>
                  </a:lnTo>
                  <a:lnTo>
                    <a:pt x="80823" y="61372"/>
                  </a:lnTo>
                  <a:lnTo>
                    <a:pt x="80823" y="19533"/>
                  </a:lnTo>
                  <a:close/>
                  <a:moveTo>
                    <a:pt x="317603" y="80905"/>
                  </a:moveTo>
                  <a:cubicBezTo>
                    <a:pt x="324117" y="80905"/>
                    <a:pt x="328745" y="85538"/>
                    <a:pt x="328745" y="92059"/>
                  </a:cubicBezTo>
                  <a:lnTo>
                    <a:pt x="328745" y="193383"/>
                  </a:lnTo>
                  <a:cubicBezTo>
                    <a:pt x="328745" y="199874"/>
                    <a:pt x="324117" y="204536"/>
                    <a:pt x="317603" y="204536"/>
                  </a:cubicBezTo>
                  <a:lnTo>
                    <a:pt x="287891" y="204536"/>
                  </a:lnTo>
                  <a:lnTo>
                    <a:pt x="287891" y="132010"/>
                  </a:lnTo>
                  <a:cubicBezTo>
                    <a:pt x="287891" y="126433"/>
                    <a:pt x="283264" y="121801"/>
                    <a:pt x="277693" y="121801"/>
                  </a:cubicBezTo>
                  <a:lnTo>
                    <a:pt x="71538" y="121801"/>
                  </a:lnTo>
                  <a:cubicBezTo>
                    <a:pt x="65967" y="121801"/>
                    <a:pt x="61310" y="126433"/>
                    <a:pt x="61310" y="132010"/>
                  </a:cubicBezTo>
                  <a:lnTo>
                    <a:pt x="61310" y="204536"/>
                  </a:lnTo>
                  <a:lnTo>
                    <a:pt x="29741" y="204536"/>
                  </a:lnTo>
                  <a:cubicBezTo>
                    <a:pt x="24170" y="204536"/>
                    <a:pt x="19513" y="199874"/>
                    <a:pt x="19513" y="193383"/>
                  </a:cubicBezTo>
                  <a:lnTo>
                    <a:pt x="19513" y="92059"/>
                  </a:lnTo>
                  <a:cubicBezTo>
                    <a:pt x="19513" y="85538"/>
                    <a:pt x="24170" y="80905"/>
                    <a:pt x="29741" y="80905"/>
                  </a:cubicBezTo>
                  <a:close/>
                  <a:moveTo>
                    <a:pt x="265608" y="142249"/>
                  </a:moveTo>
                  <a:lnTo>
                    <a:pt x="265608" y="327223"/>
                  </a:lnTo>
                  <a:lnTo>
                    <a:pt x="79879" y="327223"/>
                  </a:lnTo>
                  <a:lnTo>
                    <a:pt x="79879" y="142249"/>
                  </a:lnTo>
                  <a:close/>
                  <a:moveTo>
                    <a:pt x="70594" y="29"/>
                  </a:moveTo>
                  <a:cubicBezTo>
                    <a:pt x="65024" y="29"/>
                    <a:pt x="60396" y="4661"/>
                    <a:pt x="60396" y="10238"/>
                  </a:cubicBezTo>
                  <a:lnTo>
                    <a:pt x="60396" y="62316"/>
                  </a:lnTo>
                  <a:lnTo>
                    <a:pt x="29741" y="62316"/>
                  </a:lnTo>
                  <a:cubicBezTo>
                    <a:pt x="13028" y="62316"/>
                    <a:pt x="29" y="76243"/>
                    <a:pt x="29" y="92973"/>
                  </a:cubicBezTo>
                  <a:lnTo>
                    <a:pt x="29" y="195242"/>
                  </a:lnTo>
                  <a:cubicBezTo>
                    <a:pt x="29" y="212886"/>
                    <a:pt x="13942" y="224984"/>
                    <a:pt x="29741" y="224984"/>
                  </a:cubicBezTo>
                  <a:lnTo>
                    <a:pt x="60396" y="224984"/>
                  </a:lnTo>
                  <a:lnTo>
                    <a:pt x="60396" y="338376"/>
                  </a:lnTo>
                  <a:cubicBezTo>
                    <a:pt x="60396" y="343953"/>
                    <a:pt x="65024" y="348615"/>
                    <a:pt x="70594" y="348615"/>
                  </a:cubicBezTo>
                  <a:lnTo>
                    <a:pt x="275836" y="348615"/>
                  </a:lnTo>
                  <a:cubicBezTo>
                    <a:pt x="282320" y="348615"/>
                    <a:pt x="286978" y="343953"/>
                    <a:pt x="286978" y="338376"/>
                  </a:cubicBezTo>
                  <a:lnTo>
                    <a:pt x="286978" y="224984"/>
                  </a:lnTo>
                  <a:lnTo>
                    <a:pt x="316689" y="224984"/>
                  </a:lnTo>
                  <a:cubicBezTo>
                    <a:pt x="334346" y="224984"/>
                    <a:pt x="347345" y="211027"/>
                    <a:pt x="347345" y="195242"/>
                  </a:cubicBezTo>
                  <a:lnTo>
                    <a:pt x="347345" y="92973"/>
                  </a:lnTo>
                  <a:cubicBezTo>
                    <a:pt x="347345" y="75329"/>
                    <a:pt x="333402" y="62316"/>
                    <a:pt x="316689" y="62316"/>
                  </a:cubicBezTo>
                  <a:lnTo>
                    <a:pt x="286978" y="62316"/>
                  </a:lnTo>
                  <a:lnTo>
                    <a:pt x="286978" y="10238"/>
                  </a:lnTo>
                  <a:cubicBezTo>
                    <a:pt x="286978" y="4661"/>
                    <a:pt x="282320" y="29"/>
                    <a:pt x="27583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0" name="Google Shape;1349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yUAAAsRAAA/JQAALREAAAAAAAAmAAAACAAAAP//////////"/>
                </a:ext>
              </a:extLst>
            </p:cNvSpPr>
            <p:nvPr/>
          </p:nvSpPr>
          <p:spPr>
            <a:xfrm>
              <a:off x="6034405" y="2770505"/>
              <a:ext cx="20320" cy="21590"/>
            </a:xfrm>
            <a:custGeom>
              <a:avLst/>
              <a:gdLst/>
              <a:ahLst/>
              <a:cxnLst/>
              <a:rect l="0" t="0" r="20320" b="21590"/>
              <a:pathLst>
                <a:path w="20320" h="21590">
                  <a:moveTo>
                    <a:pt x="10160" y="0"/>
                  </a:moveTo>
                  <a:cubicBezTo>
                    <a:pt x="4626" y="0"/>
                    <a:pt x="29" y="5628"/>
                    <a:pt x="29" y="11257"/>
                  </a:cubicBezTo>
                  <a:cubicBezTo>
                    <a:pt x="29" y="17838"/>
                    <a:pt x="4626" y="21590"/>
                    <a:pt x="10160" y="21590"/>
                  </a:cubicBezTo>
                  <a:cubicBezTo>
                    <a:pt x="15694" y="21590"/>
                    <a:pt x="20320" y="16885"/>
                    <a:pt x="20320" y="11257"/>
                  </a:cubicBezTo>
                  <a:cubicBezTo>
                    <a:pt x="20320" y="5628"/>
                    <a:pt x="15694" y="0"/>
                    <a:pt x="101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1349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CQAAG0RAADNJAAAUBIAAAAAAAAmAAAACAAAAP//////////"/>
                </a:ext>
              </a:extLst>
            </p:cNvSpPr>
            <p:nvPr/>
          </p:nvSpPr>
          <p:spPr>
            <a:xfrm>
              <a:off x="5857240" y="2832735"/>
              <a:ext cx="125095" cy="144145"/>
            </a:xfrm>
            <a:custGeom>
              <a:avLst/>
              <a:gdLst/>
              <a:ahLst/>
              <a:cxnLst/>
              <a:rect l="0" t="0" r="125095" b="144145"/>
              <a:pathLst>
                <a:path w="125095" h="144145">
                  <a:moveTo>
                    <a:pt x="63929" y="20453"/>
                  </a:moveTo>
                  <a:cubicBezTo>
                    <a:pt x="75986" y="20453"/>
                    <a:pt x="85249" y="29749"/>
                    <a:pt x="85249" y="41850"/>
                  </a:cubicBezTo>
                  <a:cubicBezTo>
                    <a:pt x="85249" y="53006"/>
                    <a:pt x="75986" y="62303"/>
                    <a:pt x="63929" y="62303"/>
                  </a:cubicBezTo>
                  <a:cubicBezTo>
                    <a:pt x="52813" y="62303"/>
                    <a:pt x="43550" y="53006"/>
                    <a:pt x="43550" y="41850"/>
                  </a:cubicBezTo>
                  <a:cubicBezTo>
                    <a:pt x="43550" y="29749"/>
                    <a:pt x="52813" y="20453"/>
                    <a:pt x="63929" y="20453"/>
                  </a:cubicBezTo>
                  <a:close/>
                  <a:moveTo>
                    <a:pt x="63929" y="82756"/>
                  </a:moveTo>
                  <a:cubicBezTo>
                    <a:pt x="86160" y="82756"/>
                    <a:pt x="105627" y="100435"/>
                    <a:pt x="105627" y="123662"/>
                  </a:cubicBezTo>
                  <a:lnTo>
                    <a:pt x="22231" y="123662"/>
                  </a:lnTo>
                  <a:cubicBezTo>
                    <a:pt x="22231" y="100435"/>
                    <a:pt x="40786" y="82756"/>
                    <a:pt x="63929" y="82756"/>
                  </a:cubicBezTo>
                  <a:close/>
                  <a:moveTo>
                    <a:pt x="63018" y="0"/>
                  </a:moveTo>
                  <a:cubicBezTo>
                    <a:pt x="40786" y="0"/>
                    <a:pt x="21319" y="18593"/>
                    <a:pt x="21319" y="40906"/>
                  </a:cubicBezTo>
                  <a:cubicBezTo>
                    <a:pt x="21319" y="51147"/>
                    <a:pt x="25936" y="61359"/>
                    <a:pt x="32435" y="68796"/>
                  </a:cubicBezTo>
                  <a:cubicBezTo>
                    <a:pt x="13909" y="79037"/>
                    <a:pt x="0" y="98575"/>
                    <a:pt x="0" y="122747"/>
                  </a:cubicBezTo>
                  <a:lnTo>
                    <a:pt x="0" y="133903"/>
                  </a:lnTo>
                  <a:cubicBezTo>
                    <a:pt x="1852" y="139481"/>
                    <a:pt x="6498" y="144115"/>
                    <a:pt x="12056" y="144115"/>
                  </a:cubicBezTo>
                  <a:lnTo>
                    <a:pt x="114890" y="144115"/>
                  </a:lnTo>
                  <a:cubicBezTo>
                    <a:pt x="121360" y="144115"/>
                    <a:pt x="125065" y="139481"/>
                    <a:pt x="125065" y="133903"/>
                  </a:cubicBezTo>
                  <a:lnTo>
                    <a:pt x="125065" y="122747"/>
                  </a:lnTo>
                  <a:cubicBezTo>
                    <a:pt x="125065" y="99490"/>
                    <a:pt x="113038" y="79952"/>
                    <a:pt x="92659" y="68796"/>
                  </a:cubicBezTo>
                  <a:cubicBezTo>
                    <a:pt x="100070" y="60444"/>
                    <a:pt x="104686" y="51147"/>
                    <a:pt x="104686" y="40906"/>
                  </a:cubicBezTo>
                  <a:cubicBezTo>
                    <a:pt x="104686" y="17678"/>
                    <a:pt x="86160" y="0"/>
                    <a:pt x="630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12" name="Google Shape;1349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MAAIETAACDJQAAghUAABAAAAAmAAAACAAAAP//////////"/>
              </a:ext>
            </a:extLst>
          </p:cNvSpPr>
          <p:nvPr/>
        </p:nvSpPr>
        <p:spPr>
          <a:xfrm>
            <a:off x="5744210" y="3170555"/>
            <a:ext cx="353695" cy="325755"/>
          </a:xfrm>
          <a:custGeom>
            <a:avLst/>
            <a:gdLst/>
            <a:ahLst/>
            <a:cxnLst/>
            <a:rect l="0" t="0" r="353695" b="325755"/>
            <a:pathLst>
              <a:path w="353695" h="325755">
                <a:moveTo>
                  <a:pt x="60368" y="60350"/>
                </a:moveTo>
                <a:cubicBezTo>
                  <a:pt x="65936" y="60350"/>
                  <a:pt x="70562" y="64974"/>
                  <a:pt x="70562" y="70540"/>
                </a:cubicBezTo>
                <a:cubicBezTo>
                  <a:pt x="70562" y="76107"/>
                  <a:pt x="65936" y="80761"/>
                  <a:pt x="60368" y="80761"/>
                </a:cubicBezTo>
                <a:cubicBezTo>
                  <a:pt x="54799" y="80761"/>
                  <a:pt x="50144" y="76107"/>
                  <a:pt x="50144" y="70540"/>
                </a:cubicBezTo>
                <a:cubicBezTo>
                  <a:pt x="51087" y="64974"/>
                  <a:pt x="54799" y="60350"/>
                  <a:pt x="60368" y="60350"/>
                </a:cubicBezTo>
                <a:close/>
                <a:moveTo>
                  <a:pt x="286845" y="60350"/>
                </a:moveTo>
                <a:cubicBezTo>
                  <a:pt x="292413" y="60350"/>
                  <a:pt x="297038" y="64974"/>
                  <a:pt x="297038" y="70540"/>
                </a:cubicBezTo>
                <a:cubicBezTo>
                  <a:pt x="297038" y="76107"/>
                  <a:pt x="292413" y="80761"/>
                  <a:pt x="286845" y="80761"/>
                </a:cubicBezTo>
                <a:cubicBezTo>
                  <a:pt x="280333" y="80761"/>
                  <a:pt x="275708" y="76107"/>
                  <a:pt x="275708" y="70540"/>
                </a:cubicBezTo>
                <a:cubicBezTo>
                  <a:pt x="275708" y="64974"/>
                  <a:pt x="280333" y="60350"/>
                  <a:pt x="286845" y="60350"/>
                </a:cubicBezTo>
                <a:close/>
                <a:moveTo>
                  <a:pt x="60368" y="109537"/>
                </a:moveTo>
                <a:lnTo>
                  <a:pt x="92835" y="162406"/>
                </a:lnTo>
                <a:lnTo>
                  <a:pt x="27871" y="162406"/>
                </a:lnTo>
                <a:lnTo>
                  <a:pt x="60368" y="109537"/>
                </a:lnTo>
                <a:close/>
                <a:moveTo>
                  <a:pt x="286845" y="109537"/>
                </a:moveTo>
                <a:lnTo>
                  <a:pt x="319312" y="162406"/>
                </a:lnTo>
                <a:lnTo>
                  <a:pt x="254348" y="162406"/>
                </a:lnTo>
                <a:lnTo>
                  <a:pt x="286845" y="109537"/>
                </a:lnTo>
                <a:close/>
                <a:moveTo>
                  <a:pt x="101203" y="182817"/>
                </a:moveTo>
                <a:cubicBezTo>
                  <a:pt x="102116" y="205113"/>
                  <a:pt x="83555" y="223669"/>
                  <a:pt x="60368" y="223669"/>
                </a:cubicBezTo>
                <a:cubicBezTo>
                  <a:pt x="38065" y="223669"/>
                  <a:pt x="19504" y="205113"/>
                  <a:pt x="19504" y="182817"/>
                </a:cubicBezTo>
                <a:close/>
                <a:moveTo>
                  <a:pt x="326736" y="182817"/>
                </a:moveTo>
                <a:cubicBezTo>
                  <a:pt x="326736" y="205113"/>
                  <a:pt x="308175" y="223669"/>
                  <a:pt x="286845" y="223669"/>
                </a:cubicBezTo>
                <a:cubicBezTo>
                  <a:pt x="264571" y="223669"/>
                  <a:pt x="246010" y="205113"/>
                  <a:pt x="246010" y="182817"/>
                </a:cubicBezTo>
                <a:close/>
                <a:moveTo>
                  <a:pt x="173591" y="19527"/>
                </a:moveTo>
                <a:cubicBezTo>
                  <a:pt x="180103" y="19527"/>
                  <a:pt x="184728" y="24151"/>
                  <a:pt x="184728" y="29718"/>
                </a:cubicBezTo>
                <a:lnTo>
                  <a:pt x="184728" y="264491"/>
                </a:lnTo>
                <a:lnTo>
                  <a:pt x="163397" y="264491"/>
                </a:lnTo>
                <a:lnTo>
                  <a:pt x="163397" y="29718"/>
                </a:lnTo>
                <a:cubicBezTo>
                  <a:pt x="163397" y="24151"/>
                  <a:pt x="168023" y="19527"/>
                  <a:pt x="173591" y="19527"/>
                </a:cubicBezTo>
                <a:close/>
                <a:moveTo>
                  <a:pt x="235786" y="284903"/>
                </a:moveTo>
                <a:cubicBezTo>
                  <a:pt x="241355" y="284903"/>
                  <a:pt x="246010" y="289527"/>
                  <a:pt x="246010" y="295123"/>
                </a:cubicBezTo>
                <a:lnTo>
                  <a:pt x="246010" y="306256"/>
                </a:lnTo>
                <a:lnTo>
                  <a:pt x="102116" y="306256"/>
                </a:lnTo>
                <a:lnTo>
                  <a:pt x="102116" y="295123"/>
                </a:lnTo>
                <a:cubicBezTo>
                  <a:pt x="102116" y="289527"/>
                  <a:pt x="106771" y="284903"/>
                  <a:pt x="112339" y="284903"/>
                </a:cubicBezTo>
                <a:close/>
                <a:moveTo>
                  <a:pt x="175448" y="29"/>
                </a:moveTo>
                <a:cubicBezTo>
                  <a:pt x="157829" y="29"/>
                  <a:pt x="144836" y="13960"/>
                  <a:pt x="144836" y="29718"/>
                </a:cubicBezTo>
                <a:lnTo>
                  <a:pt x="144836" y="34372"/>
                </a:lnTo>
                <a:cubicBezTo>
                  <a:pt x="116965" y="49216"/>
                  <a:pt x="107684" y="55696"/>
                  <a:pt x="90066" y="57552"/>
                </a:cubicBezTo>
                <a:cubicBezTo>
                  <a:pt x="85411" y="47361"/>
                  <a:pt x="75217" y="38996"/>
                  <a:pt x="62224" y="38996"/>
                </a:cubicBezTo>
                <a:cubicBezTo>
                  <a:pt x="51087" y="38996"/>
                  <a:pt x="40864" y="46418"/>
                  <a:pt x="34353" y="56638"/>
                </a:cubicBezTo>
                <a:cubicBezTo>
                  <a:pt x="27871" y="55696"/>
                  <a:pt x="20446" y="52927"/>
                  <a:pt x="14878" y="51072"/>
                </a:cubicBezTo>
                <a:cubicBezTo>
                  <a:pt x="13375" y="50306"/>
                  <a:pt x="11902" y="49982"/>
                  <a:pt x="10459" y="49982"/>
                </a:cubicBezTo>
                <a:cubicBezTo>
                  <a:pt x="6599" y="49982"/>
                  <a:pt x="3240" y="52544"/>
                  <a:pt x="1885" y="56638"/>
                </a:cubicBezTo>
                <a:cubicBezTo>
                  <a:pt x="29" y="62205"/>
                  <a:pt x="1885" y="67772"/>
                  <a:pt x="8367" y="69627"/>
                </a:cubicBezTo>
                <a:cubicBezTo>
                  <a:pt x="15791" y="72396"/>
                  <a:pt x="24159" y="75194"/>
                  <a:pt x="33439" y="77050"/>
                </a:cubicBezTo>
                <a:cubicBezTo>
                  <a:pt x="36209" y="85385"/>
                  <a:pt x="40864" y="92807"/>
                  <a:pt x="47345" y="96518"/>
                </a:cubicBezTo>
                <a:lnTo>
                  <a:pt x="3741" y="167972"/>
                </a:lnTo>
                <a:cubicBezTo>
                  <a:pt x="1885" y="168915"/>
                  <a:pt x="1885" y="171684"/>
                  <a:pt x="1885" y="173539"/>
                </a:cubicBezTo>
                <a:lnTo>
                  <a:pt x="1885" y="183759"/>
                </a:lnTo>
                <a:cubicBezTo>
                  <a:pt x="1885" y="218102"/>
                  <a:pt x="29727" y="245936"/>
                  <a:pt x="64080" y="245936"/>
                </a:cubicBezTo>
                <a:cubicBezTo>
                  <a:pt x="97490" y="245936"/>
                  <a:pt x="125332" y="218102"/>
                  <a:pt x="125332" y="183759"/>
                </a:cubicBezTo>
                <a:lnTo>
                  <a:pt x="125332" y="173539"/>
                </a:lnTo>
                <a:cubicBezTo>
                  <a:pt x="125332" y="171684"/>
                  <a:pt x="125332" y="169828"/>
                  <a:pt x="124389" y="167972"/>
                </a:cubicBezTo>
                <a:lnTo>
                  <a:pt x="79842" y="96518"/>
                </a:lnTo>
                <a:cubicBezTo>
                  <a:pt x="87267" y="93750"/>
                  <a:pt x="91922" y="86328"/>
                  <a:pt x="93778" y="77963"/>
                </a:cubicBezTo>
                <a:cubicBezTo>
                  <a:pt x="113253" y="75194"/>
                  <a:pt x="124389" y="68685"/>
                  <a:pt x="145750" y="57552"/>
                </a:cubicBezTo>
                <a:lnTo>
                  <a:pt x="145750" y="264491"/>
                </a:lnTo>
                <a:lnTo>
                  <a:pt x="116052" y="264491"/>
                </a:lnTo>
                <a:cubicBezTo>
                  <a:pt x="98404" y="264491"/>
                  <a:pt x="85411" y="277480"/>
                  <a:pt x="85411" y="294180"/>
                </a:cubicBezTo>
                <a:lnTo>
                  <a:pt x="85411" y="315534"/>
                </a:lnTo>
                <a:cubicBezTo>
                  <a:pt x="85411" y="321101"/>
                  <a:pt x="90066" y="325725"/>
                  <a:pt x="95634" y="325725"/>
                </a:cubicBezTo>
                <a:lnTo>
                  <a:pt x="259916" y="325725"/>
                </a:lnTo>
                <a:cubicBezTo>
                  <a:pt x="265484" y="325725"/>
                  <a:pt x="270139" y="321101"/>
                  <a:pt x="270139" y="315534"/>
                </a:cubicBezTo>
                <a:lnTo>
                  <a:pt x="270139" y="294180"/>
                </a:lnTo>
                <a:cubicBezTo>
                  <a:pt x="270139" y="276538"/>
                  <a:pt x="256204" y="264491"/>
                  <a:pt x="239499" y="264491"/>
                </a:cubicBezTo>
                <a:lnTo>
                  <a:pt x="208858" y="264491"/>
                </a:lnTo>
                <a:lnTo>
                  <a:pt x="208858" y="57552"/>
                </a:lnTo>
                <a:cubicBezTo>
                  <a:pt x="230218" y="68685"/>
                  <a:pt x="242298" y="75194"/>
                  <a:pt x="261772" y="77963"/>
                </a:cubicBezTo>
                <a:cubicBezTo>
                  <a:pt x="264571" y="86328"/>
                  <a:pt x="269197" y="91894"/>
                  <a:pt x="275708" y="96518"/>
                </a:cubicBezTo>
                <a:lnTo>
                  <a:pt x="232074" y="167972"/>
                </a:lnTo>
                <a:cubicBezTo>
                  <a:pt x="230218" y="168915"/>
                  <a:pt x="230218" y="171684"/>
                  <a:pt x="230218" y="173539"/>
                </a:cubicBezTo>
                <a:lnTo>
                  <a:pt x="230218" y="183759"/>
                </a:lnTo>
                <a:cubicBezTo>
                  <a:pt x="230218" y="218102"/>
                  <a:pt x="258060" y="245936"/>
                  <a:pt x="292413" y="245936"/>
                </a:cubicBezTo>
                <a:cubicBezTo>
                  <a:pt x="325823" y="245936"/>
                  <a:pt x="353665" y="218102"/>
                  <a:pt x="353665" y="183759"/>
                </a:cubicBezTo>
                <a:lnTo>
                  <a:pt x="353665" y="173539"/>
                </a:lnTo>
                <a:cubicBezTo>
                  <a:pt x="353665" y="171684"/>
                  <a:pt x="353665" y="169828"/>
                  <a:pt x="352752" y="167972"/>
                </a:cubicBezTo>
                <a:lnTo>
                  <a:pt x="308175" y="96518"/>
                </a:lnTo>
                <a:cubicBezTo>
                  <a:pt x="310031" y="92807"/>
                  <a:pt x="314686" y="85385"/>
                  <a:pt x="316543" y="77050"/>
                </a:cubicBezTo>
                <a:cubicBezTo>
                  <a:pt x="324880" y="75194"/>
                  <a:pt x="334190" y="72396"/>
                  <a:pt x="342528" y="69627"/>
                </a:cubicBezTo>
                <a:cubicBezTo>
                  <a:pt x="348097" y="66829"/>
                  <a:pt x="349953" y="61263"/>
                  <a:pt x="348097" y="56638"/>
                </a:cubicBezTo>
                <a:cubicBezTo>
                  <a:pt x="346064" y="52544"/>
                  <a:pt x="342528" y="49982"/>
                  <a:pt x="338963" y="49982"/>
                </a:cubicBezTo>
                <a:cubicBezTo>
                  <a:pt x="337667" y="49982"/>
                  <a:pt x="336341" y="50306"/>
                  <a:pt x="335104" y="51072"/>
                </a:cubicBezTo>
                <a:cubicBezTo>
                  <a:pt x="327679" y="52927"/>
                  <a:pt x="322111" y="55696"/>
                  <a:pt x="315600" y="56638"/>
                </a:cubicBezTo>
                <a:cubicBezTo>
                  <a:pt x="310974" y="46418"/>
                  <a:pt x="300751" y="38996"/>
                  <a:pt x="287758" y="38996"/>
                </a:cubicBezTo>
                <a:cubicBezTo>
                  <a:pt x="274765" y="38996"/>
                  <a:pt x="264571" y="46418"/>
                  <a:pt x="259916" y="57552"/>
                </a:cubicBezTo>
                <a:cubicBezTo>
                  <a:pt x="242298" y="53840"/>
                  <a:pt x="232987" y="48274"/>
                  <a:pt x="205146" y="34372"/>
                </a:cubicBezTo>
                <a:lnTo>
                  <a:pt x="205146" y="29718"/>
                </a:lnTo>
                <a:cubicBezTo>
                  <a:pt x="205146" y="12105"/>
                  <a:pt x="191239" y="29"/>
                  <a:pt x="17544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3" name="Google Shape;1349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MAADMWAACDJQAAVxgAABAAAAAmAAAACAAAAP//////////"/>
              </a:ext>
            </a:extLst>
          </p:cNvSpPr>
          <p:nvPr/>
        </p:nvSpPr>
        <p:spPr>
          <a:xfrm>
            <a:off x="5744210" y="3608705"/>
            <a:ext cx="353695" cy="347980"/>
          </a:xfrm>
          <a:custGeom>
            <a:avLst/>
            <a:gdLst/>
            <a:ahLst/>
            <a:cxnLst/>
            <a:rect l="0" t="0" r="353695" b="347980"/>
            <a:pathLst>
              <a:path w="353695" h="347980">
                <a:moveTo>
                  <a:pt x="176832" y="18584"/>
                </a:moveTo>
                <a:cubicBezTo>
                  <a:pt x="188944" y="18584"/>
                  <a:pt x="198249" y="27862"/>
                  <a:pt x="198249" y="38995"/>
                </a:cubicBezTo>
                <a:cubicBezTo>
                  <a:pt x="198249" y="51041"/>
                  <a:pt x="188944" y="60318"/>
                  <a:pt x="176832" y="60318"/>
                </a:cubicBezTo>
                <a:cubicBezTo>
                  <a:pt x="165666" y="60318"/>
                  <a:pt x="156360" y="51041"/>
                  <a:pt x="156360" y="38995"/>
                </a:cubicBezTo>
                <a:cubicBezTo>
                  <a:pt x="156360" y="27862"/>
                  <a:pt x="165666" y="18584"/>
                  <a:pt x="176832" y="18584"/>
                </a:cubicBezTo>
                <a:close/>
                <a:moveTo>
                  <a:pt x="176832" y="79816"/>
                </a:moveTo>
                <a:cubicBezTo>
                  <a:pt x="204749" y="79816"/>
                  <a:pt x="228027" y="103024"/>
                  <a:pt x="228027" y="130857"/>
                </a:cubicBezTo>
                <a:lnTo>
                  <a:pt x="228027" y="141048"/>
                </a:lnTo>
                <a:lnTo>
                  <a:pt x="125638" y="141048"/>
                </a:lnTo>
                <a:lnTo>
                  <a:pt x="125638" y="130857"/>
                </a:lnTo>
                <a:cubicBezTo>
                  <a:pt x="125638" y="103024"/>
                  <a:pt x="148916" y="79816"/>
                  <a:pt x="176832" y="79816"/>
                </a:cubicBezTo>
                <a:close/>
                <a:moveTo>
                  <a:pt x="95860" y="203221"/>
                </a:moveTo>
                <a:cubicBezTo>
                  <a:pt x="107027" y="203221"/>
                  <a:pt x="116332" y="212499"/>
                  <a:pt x="116332" y="223632"/>
                </a:cubicBezTo>
                <a:cubicBezTo>
                  <a:pt x="116332" y="235707"/>
                  <a:pt x="107027" y="244985"/>
                  <a:pt x="95860" y="244985"/>
                </a:cubicBezTo>
                <a:cubicBezTo>
                  <a:pt x="83778" y="243129"/>
                  <a:pt x="74472" y="233852"/>
                  <a:pt x="74472" y="223632"/>
                </a:cubicBezTo>
                <a:cubicBezTo>
                  <a:pt x="74472" y="212499"/>
                  <a:pt x="83778" y="203221"/>
                  <a:pt x="95860" y="203221"/>
                </a:cubicBezTo>
                <a:close/>
                <a:moveTo>
                  <a:pt x="258750" y="203221"/>
                </a:moveTo>
                <a:cubicBezTo>
                  <a:pt x="269916" y="203221"/>
                  <a:pt x="279222" y="212499"/>
                  <a:pt x="279222" y="223632"/>
                </a:cubicBezTo>
                <a:cubicBezTo>
                  <a:pt x="279222" y="235707"/>
                  <a:pt x="269916" y="244985"/>
                  <a:pt x="258750" y="244985"/>
                </a:cubicBezTo>
                <a:cubicBezTo>
                  <a:pt x="246638" y="244985"/>
                  <a:pt x="237332" y="233852"/>
                  <a:pt x="237332" y="223632"/>
                </a:cubicBezTo>
                <a:cubicBezTo>
                  <a:pt x="237332" y="212499"/>
                  <a:pt x="246638" y="203221"/>
                  <a:pt x="258750" y="203221"/>
                </a:cubicBezTo>
                <a:close/>
                <a:moveTo>
                  <a:pt x="306192" y="163314"/>
                </a:moveTo>
                <a:cubicBezTo>
                  <a:pt x="310860" y="163314"/>
                  <a:pt x="315498" y="167054"/>
                  <a:pt x="316443" y="171678"/>
                </a:cubicBezTo>
                <a:lnTo>
                  <a:pt x="331332" y="252407"/>
                </a:lnTo>
                <a:cubicBezTo>
                  <a:pt x="332248" y="258887"/>
                  <a:pt x="325749" y="264482"/>
                  <a:pt x="320165" y="264482"/>
                </a:cubicBezTo>
                <a:lnTo>
                  <a:pt x="308999" y="264482"/>
                </a:lnTo>
                <a:cubicBezTo>
                  <a:pt x="302470" y="258887"/>
                  <a:pt x="295971" y="254262"/>
                  <a:pt x="288527" y="250551"/>
                </a:cubicBezTo>
                <a:cubicBezTo>
                  <a:pt x="295971" y="243129"/>
                  <a:pt x="299693" y="233852"/>
                  <a:pt x="299693" y="222719"/>
                </a:cubicBezTo>
                <a:cubicBezTo>
                  <a:pt x="299693" y="200453"/>
                  <a:pt x="281083" y="181898"/>
                  <a:pt x="258750" y="181898"/>
                </a:cubicBezTo>
                <a:cubicBezTo>
                  <a:pt x="236387" y="181898"/>
                  <a:pt x="217776" y="200453"/>
                  <a:pt x="217776" y="222719"/>
                </a:cubicBezTo>
                <a:cubicBezTo>
                  <a:pt x="217776" y="232910"/>
                  <a:pt x="221498" y="242187"/>
                  <a:pt x="228027" y="250551"/>
                </a:cubicBezTo>
                <a:cubicBezTo>
                  <a:pt x="221498" y="254262"/>
                  <a:pt x="214054" y="258887"/>
                  <a:pt x="208471" y="264482"/>
                </a:cubicBezTo>
                <a:lnTo>
                  <a:pt x="144248" y="264482"/>
                </a:lnTo>
                <a:cubicBezTo>
                  <a:pt x="138665" y="258887"/>
                  <a:pt x="131221" y="254262"/>
                  <a:pt x="124722" y="250551"/>
                </a:cubicBezTo>
                <a:cubicBezTo>
                  <a:pt x="132166" y="243129"/>
                  <a:pt x="134943" y="233852"/>
                  <a:pt x="134943" y="222719"/>
                </a:cubicBezTo>
                <a:cubicBezTo>
                  <a:pt x="134943" y="200453"/>
                  <a:pt x="116332" y="181898"/>
                  <a:pt x="94944" y="181898"/>
                </a:cubicBezTo>
                <a:cubicBezTo>
                  <a:pt x="72611" y="181898"/>
                  <a:pt x="54001" y="200453"/>
                  <a:pt x="54001" y="222719"/>
                </a:cubicBezTo>
                <a:cubicBezTo>
                  <a:pt x="54001" y="232910"/>
                  <a:pt x="57723" y="242187"/>
                  <a:pt x="64222" y="250551"/>
                </a:cubicBezTo>
                <a:cubicBezTo>
                  <a:pt x="56777" y="254262"/>
                  <a:pt x="50249" y="258887"/>
                  <a:pt x="44666" y="264482"/>
                </a:cubicBezTo>
                <a:lnTo>
                  <a:pt x="32583" y="264482"/>
                </a:lnTo>
                <a:cubicBezTo>
                  <a:pt x="26055" y="264482"/>
                  <a:pt x="21417" y="258887"/>
                  <a:pt x="22333" y="252407"/>
                </a:cubicBezTo>
                <a:lnTo>
                  <a:pt x="37221" y="171678"/>
                </a:lnTo>
                <a:cubicBezTo>
                  <a:pt x="39082" y="167054"/>
                  <a:pt x="41889" y="163314"/>
                  <a:pt x="48388" y="163314"/>
                </a:cubicBezTo>
                <a:close/>
                <a:moveTo>
                  <a:pt x="94944" y="263540"/>
                </a:moveTo>
                <a:cubicBezTo>
                  <a:pt x="121915" y="263540"/>
                  <a:pt x="145194" y="286748"/>
                  <a:pt x="145194" y="315494"/>
                </a:cubicBezTo>
                <a:lnTo>
                  <a:pt x="145194" y="325714"/>
                </a:lnTo>
                <a:lnTo>
                  <a:pt x="43750" y="325714"/>
                </a:lnTo>
                <a:lnTo>
                  <a:pt x="43750" y="315494"/>
                </a:lnTo>
                <a:cubicBezTo>
                  <a:pt x="43750" y="286748"/>
                  <a:pt x="67028" y="263540"/>
                  <a:pt x="94944" y="263540"/>
                </a:cubicBezTo>
                <a:close/>
                <a:moveTo>
                  <a:pt x="258750" y="263540"/>
                </a:moveTo>
                <a:cubicBezTo>
                  <a:pt x="286666" y="263540"/>
                  <a:pt x="309915" y="286748"/>
                  <a:pt x="309915" y="315494"/>
                </a:cubicBezTo>
                <a:lnTo>
                  <a:pt x="309915" y="325714"/>
                </a:lnTo>
                <a:lnTo>
                  <a:pt x="207555" y="325714"/>
                </a:lnTo>
                <a:lnTo>
                  <a:pt x="207555" y="315494"/>
                </a:lnTo>
                <a:cubicBezTo>
                  <a:pt x="207555" y="286748"/>
                  <a:pt x="230804" y="263540"/>
                  <a:pt x="258750" y="263540"/>
                </a:cubicBezTo>
                <a:close/>
                <a:moveTo>
                  <a:pt x="176832" y="29"/>
                </a:moveTo>
                <a:cubicBezTo>
                  <a:pt x="155445" y="29"/>
                  <a:pt x="136804" y="18584"/>
                  <a:pt x="136804" y="40850"/>
                </a:cubicBezTo>
                <a:cubicBezTo>
                  <a:pt x="136804" y="51041"/>
                  <a:pt x="139611" y="60318"/>
                  <a:pt x="147055" y="66827"/>
                </a:cubicBezTo>
                <a:cubicBezTo>
                  <a:pt x="121915" y="78903"/>
                  <a:pt x="106111" y="103024"/>
                  <a:pt x="106111" y="131770"/>
                </a:cubicBezTo>
                <a:lnTo>
                  <a:pt x="106111" y="142903"/>
                </a:lnTo>
                <a:lnTo>
                  <a:pt x="49333" y="142903"/>
                </a:lnTo>
                <a:cubicBezTo>
                  <a:pt x="34444" y="142903"/>
                  <a:pt x="21417" y="153123"/>
                  <a:pt x="18610" y="167967"/>
                </a:cubicBezTo>
                <a:lnTo>
                  <a:pt x="3722" y="249609"/>
                </a:lnTo>
                <a:cubicBezTo>
                  <a:pt x="0" y="266338"/>
                  <a:pt x="13972" y="283037"/>
                  <a:pt x="31638" y="284893"/>
                </a:cubicBezTo>
                <a:cubicBezTo>
                  <a:pt x="27000" y="294170"/>
                  <a:pt x="24194" y="305303"/>
                  <a:pt x="24194" y="316436"/>
                </a:cubicBezTo>
                <a:lnTo>
                  <a:pt x="24194" y="337760"/>
                </a:lnTo>
                <a:cubicBezTo>
                  <a:pt x="24194" y="343327"/>
                  <a:pt x="28861" y="347980"/>
                  <a:pt x="35360" y="347980"/>
                </a:cubicBezTo>
                <a:lnTo>
                  <a:pt x="158221" y="347980"/>
                </a:lnTo>
                <a:cubicBezTo>
                  <a:pt x="163805" y="347980"/>
                  <a:pt x="168472" y="343327"/>
                  <a:pt x="168472" y="337760"/>
                </a:cubicBezTo>
                <a:lnTo>
                  <a:pt x="168472" y="316436"/>
                </a:lnTo>
                <a:cubicBezTo>
                  <a:pt x="168472" y="305303"/>
                  <a:pt x="166611" y="294170"/>
                  <a:pt x="161944" y="284893"/>
                </a:cubicBezTo>
                <a:lnTo>
                  <a:pt x="196388" y="284893"/>
                </a:lnTo>
                <a:cubicBezTo>
                  <a:pt x="191721" y="294170"/>
                  <a:pt x="189860" y="305303"/>
                  <a:pt x="189860" y="316436"/>
                </a:cubicBezTo>
                <a:lnTo>
                  <a:pt x="189860" y="337760"/>
                </a:lnTo>
                <a:cubicBezTo>
                  <a:pt x="189860" y="343327"/>
                  <a:pt x="194527" y="347980"/>
                  <a:pt x="200111" y="347980"/>
                </a:cubicBezTo>
                <a:lnTo>
                  <a:pt x="320165" y="347980"/>
                </a:lnTo>
                <a:cubicBezTo>
                  <a:pt x="325749" y="347980"/>
                  <a:pt x="330387" y="343327"/>
                  <a:pt x="330387" y="337760"/>
                </a:cubicBezTo>
                <a:lnTo>
                  <a:pt x="330387" y="316436"/>
                </a:lnTo>
                <a:cubicBezTo>
                  <a:pt x="330387" y="305303"/>
                  <a:pt x="328526" y="294170"/>
                  <a:pt x="323888" y="284893"/>
                </a:cubicBezTo>
                <a:cubicBezTo>
                  <a:pt x="341583" y="283037"/>
                  <a:pt x="353665" y="266338"/>
                  <a:pt x="350888" y="249609"/>
                </a:cubicBezTo>
                <a:lnTo>
                  <a:pt x="335054" y="167967"/>
                </a:lnTo>
                <a:cubicBezTo>
                  <a:pt x="333193" y="153123"/>
                  <a:pt x="320165" y="142903"/>
                  <a:pt x="305277" y="142903"/>
                </a:cubicBezTo>
                <a:lnTo>
                  <a:pt x="248499" y="142903"/>
                </a:lnTo>
                <a:lnTo>
                  <a:pt x="248499" y="131770"/>
                </a:lnTo>
                <a:cubicBezTo>
                  <a:pt x="248499" y="103024"/>
                  <a:pt x="231749" y="78903"/>
                  <a:pt x="207555" y="66827"/>
                </a:cubicBezTo>
                <a:cubicBezTo>
                  <a:pt x="214054" y="60318"/>
                  <a:pt x="217776" y="51041"/>
                  <a:pt x="217776" y="40850"/>
                </a:cubicBezTo>
                <a:cubicBezTo>
                  <a:pt x="217776" y="18584"/>
                  <a:pt x="199165" y="29"/>
                  <a:pt x="17683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4" name="Google Shape;1349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jEAAG4QAAC3MgAAkBIAABAAAAAmAAAACAAAAP//////////"/>
              </a:ext>
            </a:extLst>
          </p:cNvSpPr>
          <p:nvPr/>
        </p:nvSpPr>
        <p:spPr>
          <a:xfrm>
            <a:off x="8020050" y="2670810"/>
            <a:ext cx="224155" cy="346710"/>
          </a:xfrm>
          <a:custGeom>
            <a:avLst/>
            <a:gdLst/>
            <a:ahLst/>
            <a:cxnLst/>
            <a:rect l="0" t="0" r="224155" b="346710"/>
            <a:pathLst>
              <a:path w="224155" h="346710">
                <a:moveTo>
                  <a:pt x="194371" y="19530"/>
                </a:moveTo>
                <a:cubicBezTo>
                  <a:pt x="199950" y="19530"/>
                  <a:pt x="204614" y="24162"/>
                  <a:pt x="204614" y="29738"/>
                </a:cubicBezTo>
                <a:cubicBezTo>
                  <a:pt x="204614" y="35314"/>
                  <a:pt x="199950" y="39975"/>
                  <a:pt x="194371" y="39975"/>
                </a:cubicBezTo>
                <a:lnTo>
                  <a:pt x="30698" y="39975"/>
                </a:lnTo>
                <a:cubicBezTo>
                  <a:pt x="24204" y="39975"/>
                  <a:pt x="19540" y="35314"/>
                  <a:pt x="19540" y="29738"/>
                </a:cubicBezTo>
                <a:cubicBezTo>
                  <a:pt x="19540" y="24162"/>
                  <a:pt x="24204" y="19530"/>
                  <a:pt x="30698" y="19530"/>
                </a:cubicBezTo>
                <a:close/>
                <a:moveTo>
                  <a:pt x="182269" y="60421"/>
                </a:moveTo>
                <a:lnTo>
                  <a:pt x="182269" y="84583"/>
                </a:lnTo>
                <a:cubicBezTo>
                  <a:pt x="160426" y="96679"/>
                  <a:pt x="135779" y="102697"/>
                  <a:pt x="111132" y="102697"/>
                </a:cubicBezTo>
                <a:cubicBezTo>
                  <a:pt x="86485" y="102697"/>
                  <a:pt x="61868" y="96679"/>
                  <a:pt x="39996" y="84583"/>
                </a:cubicBezTo>
                <a:lnTo>
                  <a:pt x="39996" y="60421"/>
                </a:lnTo>
                <a:close/>
                <a:moveTo>
                  <a:pt x="41855" y="108745"/>
                </a:moveTo>
                <a:cubicBezTo>
                  <a:pt x="64170" y="118038"/>
                  <a:pt x="87430" y="123614"/>
                  <a:pt x="111605" y="123614"/>
                </a:cubicBezTo>
                <a:cubicBezTo>
                  <a:pt x="135779" y="123614"/>
                  <a:pt x="159039" y="118982"/>
                  <a:pt x="181354" y="108745"/>
                </a:cubicBezTo>
                <a:cubicBezTo>
                  <a:pt x="172971" y="140342"/>
                  <a:pt x="145077" y="163590"/>
                  <a:pt x="111605" y="163590"/>
                </a:cubicBezTo>
                <a:cubicBezTo>
                  <a:pt x="78132" y="163590"/>
                  <a:pt x="50238" y="140342"/>
                  <a:pt x="41855" y="108745"/>
                </a:cubicBezTo>
                <a:close/>
                <a:moveTo>
                  <a:pt x="101392" y="184035"/>
                </a:moveTo>
                <a:lnTo>
                  <a:pt x="101392" y="230501"/>
                </a:lnTo>
                <a:lnTo>
                  <a:pt x="45574" y="286319"/>
                </a:lnTo>
                <a:lnTo>
                  <a:pt x="39996" y="286319"/>
                </a:lnTo>
                <a:lnTo>
                  <a:pt x="39996" y="256522"/>
                </a:lnTo>
                <a:cubicBezTo>
                  <a:pt x="39996" y="220293"/>
                  <a:pt x="66030" y="189611"/>
                  <a:pt x="101392" y="184035"/>
                </a:cubicBezTo>
                <a:close/>
                <a:moveTo>
                  <a:pt x="111605" y="249087"/>
                </a:moveTo>
                <a:lnTo>
                  <a:pt x="148797" y="286279"/>
                </a:lnTo>
                <a:lnTo>
                  <a:pt x="75328" y="286279"/>
                </a:lnTo>
                <a:lnTo>
                  <a:pt x="111605" y="249087"/>
                </a:lnTo>
                <a:close/>
                <a:moveTo>
                  <a:pt x="121847" y="184035"/>
                </a:moveTo>
                <a:cubicBezTo>
                  <a:pt x="157180" y="188696"/>
                  <a:pt x="183214" y="219349"/>
                  <a:pt x="183214" y="256522"/>
                </a:cubicBezTo>
                <a:lnTo>
                  <a:pt x="183214" y="286289"/>
                </a:lnTo>
                <a:lnTo>
                  <a:pt x="177635" y="286289"/>
                </a:lnTo>
                <a:lnTo>
                  <a:pt x="121847" y="230501"/>
                </a:lnTo>
                <a:lnTo>
                  <a:pt x="121847" y="184035"/>
                </a:lnTo>
                <a:close/>
                <a:moveTo>
                  <a:pt x="193427" y="306735"/>
                </a:moveTo>
                <a:cubicBezTo>
                  <a:pt x="199035" y="307649"/>
                  <a:pt x="203669" y="312310"/>
                  <a:pt x="203669" y="316942"/>
                </a:cubicBezTo>
                <a:cubicBezTo>
                  <a:pt x="203669" y="322518"/>
                  <a:pt x="199035" y="327180"/>
                  <a:pt x="193427" y="327180"/>
                </a:cubicBezTo>
                <a:lnTo>
                  <a:pt x="28838" y="327180"/>
                </a:lnTo>
                <a:cubicBezTo>
                  <a:pt x="23259" y="327180"/>
                  <a:pt x="18625" y="322518"/>
                  <a:pt x="18625" y="316942"/>
                </a:cubicBezTo>
                <a:cubicBezTo>
                  <a:pt x="18625" y="311366"/>
                  <a:pt x="23259" y="306735"/>
                  <a:pt x="28838" y="306735"/>
                </a:cubicBezTo>
                <a:close/>
                <a:moveTo>
                  <a:pt x="29783" y="0"/>
                </a:moveTo>
                <a:cubicBezTo>
                  <a:pt x="13046" y="0"/>
                  <a:pt x="0" y="13955"/>
                  <a:pt x="0" y="29738"/>
                </a:cubicBezTo>
                <a:cubicBezTo>
                  <a:pt x="0" y="42749"/>
                  <a:pt x="8382" y="53901"/>
                  <a:pt x="20485" y="58562"/>
                </a:cubicBezTo>
                <a:lnTo>
                  <a:pt x="20485" y="91103"/>
                </a:lnTo>
                <a:cubicBezTo>
                  <a:pt x="20485" y="127332"/>
                  <a:pt x="40940" y="158014"/>
                  <a:pt x="70694" y="172883"/>
                </a:cubicBezTo>
                <a:cubicBezTo>
                  <a:pt x="40940" y="187752"/>
                  <a:pt x="20485" y="219349"/>
                  <a:pt x="20485" y="255607"/>
                </a:cubicBezTo>
                <a:lnTo>
                  <a:pt x="20485" y="288148"/>
                </a:lnTo>
                <a:cubicBezTo>
                  <a:pt x="9327" y="292780"/>
                  <a:pt x="0" y="303017"/>
                  <a:pt x="0" y="316942"/>
                </a:cubicBezTo>
                <a:cubicBezTo>
                  <a:pt x="0" y="334614"/>
                  <a:pt x="13961" y="346680"/>
                  <a:pt x="29783" y="346680"/>
                </a:cubicBezTo>
                <a:lnTo>
                  <a:pt x="194371" y="346680"/>
                </a:lnTo>
                <a:cubicBezTo>
                  <a:pt x="211108" y="346680"/>
                  <a:pt x="224125" y="332755"/>
                  <a:pt x="224125" y="316942"/>
                </a:cubicBezTo>
                <a:cubicBezTo>
                  <a:pt x="224125" y="303932"/>
                  <a:pt x="215772" y="292780"/>
                  <a:pt x="203669" y="288148"/>
                </a:cubicBezTo>
                <a:lnTo>
                  <a:pt x="203669" y="255607"/>
                </a:lnTo>
                <a:cubicBezTo>
                  <a:pt x="203669" y="219349"/>
                  <a:pt x="183214" y="187752"/>
                  <a:pt x="153460" y="172883"/>
                </a:cubicBezTo>
                <a:cubicBezTo>
                  <a:pt x="183214" y="158928"/>
                  <a:pt x="203669" y="127332"/>
                  <a:pt x="203669" y="91103"/>
                </a:cubicBezTo>
                <a:lnTo>
                  <a:pt x="203669" y="58562"/>
                </a:lnTo>
                <a:cubicBezTo>
                  <a:pt x="214827" y="53901"/>
                  <a:pt x="224125" y="43693"/>
                  <a:pt x="224125" y="29738"/>
                </a:cubicBezTo>
                <a:cubicBezTo>
                  <a:pt x="224125" y="12096"/>
                  <a:pt x="210193" y="0"/>
                  <a:pt x="1943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1349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yAAAAYIAADUIgAALAoAABAAAAAmAAAACAAAAP//////////"/>
              </a:ext>
            </a:extLst>
          </p:cNvSpPr>
          <p:nvPr/>
        </p:nvSpPr>
        <p:spPr>
          <a:xfrm>
            <a:off x="5310505" y="1304290"/>
            <a:ext cx="351155" cy="349250"/>
          </a:xfrm>
          <a:custGeom>
            <a:avLst/>
            <a:gdLst/>
            <a:ahLst/>
            <a:cxnLst/>
            <a:rect l="0" t="0" r="351155" b="349250"/>
            <a:pathLst>
              <a:path w="351155" h="349250">
                <a:moveTo>
                  <a:pt x="104972" y="78034"/>
                </a:moveTo>
                <a:lnTo>
                  <a:pt x="104972" y="104978"/>
                </a:lnTo>
                <a:lnTo>
                  <a:pt x="77107" y="104978"/>
                </a:lnTo>
                <a:lnTo>
                  <a:pt x="104972" y="78034"/>
                </a:lnTo>
                <a:close/>
                <a:moveTo>
                  <a:pt x="195082" y="124465"/>
                </a:moveTo>
                <a:cubicBezTo>
                  <a:pt x="235037" y="126322"/>
                  <a:pt x="267560" y="156981"/>
                  <a:pt x="267560" y="196927"/>
                </a:cubicBezTo>
                <a:cubicBezTo>
                  <a:pt x="267560" y="235929"/>
                  <a:pt x="235037" y="268445"/>
                  <a:pt x="195082" y="268445"/>
                </a:cubicBezTo>
                <a:cubicBezTo>
                  <a:pt x="156072" y="268445"/>
                  <a:pt x="123548" y="235929"/>
                  <a:pt x="123548" y="196927"/>
                </a:cubicBezTo>
                <a:cubicBezTo>
                  <a:pt x="123548" y="156981"/>
                  <a:pt x="156072" y="124465"/>
                  <a:pt x="195082" y="124465"/>
                </a:cubicBezTo>
                <a:close/>
                <a:moveTo>
                  <a:pt x="226662" y="22316"/>
                </a:moveTo>
                <a:lnTo>
                  <a:pt x="226662" y="44603"/>
                </a:lnTo>
                <a:lnTo>
                  <a:pt x="114260" y="44603"/>
                </a:lnTo>
                <a:cubicBezTo>
                  <a:pt x="111488" y="44603"/>
                  <a:pt x="107773" y="45517"/>
                  <a:pt x="106829" y="48318"/>
                </a:cubicBezTo>
                <a:lnTo>
                  <a:pt x="44583" y="109607"/>
                </a:lnTo>
                <a:cubicBezTo>
                  <a:pt x="41811" y="112407"/>
                  <a:pt x="40868" y="114265"/>
                  <a:pt x="40868" y="116122"/>
                </a:cubicBezTo>
                <a:lnTo>
                  <a:pt x="40868" y="290732"/>
                </a:lnTo>
                <a:lnTo>
                  <a:pt x="19520" y="290732"/>
                </a:lnTo>
                <a:lnTo>
                  <a:pt x="19520" y="22316"/>
                </a:lnTo>
                <a:close/>
                <a:moveTo>
                  <a:pt x="247097" y="64119"/>
                </a:moveTo>
                <a:lnTo>
                  <a:pt x="247097" y="121694"/>
                </a:lnTo>
                <a:cubicBezTo>
                  <a:pt x="232235" y="112407"/>
                  <a:pt x="214602" y="105892"/>
                  <a:pt x="196026" y="105892"/>
                </a:cubicBezTo>
                <a:cubicBezTo>
                  <a:pt x="144926" y="105892"/>
                  <a:pt x="104972" y="147695"/>
                  <a:pt x="104972" y="197841"/>
                </a:cubicBezTo>
                <a:cubicBezTo>
                  <a:pt x="104972" y="248929"/>
                  <a:pt x="145840" y="289789"/>
                  <a:pt x="196026" y="289789"/>
                </a:cubicBezTo>
                <a:cubicBezTo>
                  <a:pt x="209944" y="289789"/>
                  <a:pt x="223891" y="286074"/>
                  <a:pt x="235951" y="280503"/>
                </a:cubicBezTo>
                <a:lnTo>
                  <a:pt x="247097" y="291649"/>
                </a:lnTo>
                <a:lnTo>
                  <a:pt x="247097" y="309305"/>
                </a:lnTo>
                <a:lnTo>
                  <a:pt x="61302" y="309305"/>
                </a:lnTo>
                <a:lnTo>
                  <a:pt x="61302" y="126322"/>
                </a:lnTo>
                <a:lnTo>
                  <a:pt x="114260" y="126322"/>
                </a:lnTo>
                <a:cubicBezTo>
                  <a:pt x="119833" y="126322"/>
                  <a:pt x="124492" y="121694"/>
                  <a:pt x="124492" y="115179"/>
                </a:cubicBezTo>
                <a:lnTo>
                  <a:pt x="124492" y="64119"/>
                </a:lnTo>
                <a:close/>
                <a:moveTo>
                  <a:pt x="267560" y="254501"/>
                </a:moveTo>
                <a:lnTo>
                  <a:pt x="325147" y="313019"/>
                </a:lnTo>
                <a:cubicBezTo>
                  <a:pt x="328863" y="316734"/>
                  <a:pt x="328863" y="323219"/>
                  <a:pt x="325147" y="326934"/>
                </a:cubicBezTo>
                <a:cubicBezTo>
                  <a:pt x="323290" y="328791"/>
                  <a:pt x="320724" y="329734"/>
                  <a:pt x="318189" y="329734"/>
                </a:cubicBezTo>
                <a:cubicBezTo>
                  <a:pt x="315623" y="329734"/>
                  <a:pt x="313058" y="328791"/>
                  <a:pt x="311200" y="326934"/>
                </a:cubicBezTo>
                <a:lnTo>
                  <a:pt x="253613" y="268445"/>
                </a:lnTo>
                <a:cubicBezTo>
                  <a:pt x="259186" y="265645"/>
                  <a:pt x="263845" y="259159"/>
                  <a:pt x="267560" y="254501"/>
                </a:cubicBezTo>
                <a:close/>
                <a:moveTo>
                  <a:pt x="10231" y="29"/>
                </a:moveTo>
                <a:cubicBezTo>
                  <a:pt x="4658" y="29"/>
                  <a:pt x="0" y="5601"/>
                  <a:pt x="0" y="11173"/>
                </a:cubicBezTo>
                <a:lnTo>
                  <a:pt x="0" y="299075"/>
                </a:lnTo>
                <a:cubicBezTo>
                  <a:pt x="0" y="304647"/>
                  <a:pt x="4658" y="309305"/>
                  <a:pt x="10231" y="309305"/>
                </a:cubicBezTo>
                <a:lnTo>
                  <a:pt x="40868" y="309305"/>
                </a:lnTo>
                <a:lnTo>
                  <a:pt x="40868" y="319505"/>
                </a:lnTo>
                <a:cubicBezTo>
                  <a:pt x="40868" y="326020"/>
                  <a:pt x="45527" y="330648"/>
                  <a:pt x="51100" y="330648"/>
                </a:cubicBezTo>
                <a:lnTo>
                  <a:pt x="256385" y="330648"/>
                </a:lnTo>
                <a:cubicBezTo>
                  <a:pt x="262901" y="330648"/>
                  <a:pt x="267560" y="326020"/>
                  <a:pt x="267560" y="319505"/>
                </a:cubicBezTo>
                <a:lnTo>
                  <a:pt x="267560" y="312076"/>
                </a:lnTo>
                <a:lnTo>
                  <a:pt x="296339" y="340855"/>
                </a:lnTo>
                <a:cubicBezTo>
                  <a:pt x="301912" y="346449"/>
                  <a:pt x="309814" y="349250"/>
                  <a:pt x="317717" y="349250"/>
                </a:cubicBezTo>
                <a:cubicBezTo>
                  <a:pt x="325619" y="349250"/>
                  <a:pt x="333492" y="346449"/>
                  <a:pt x="339065" y="340878"/>
                </a:cubicBezTo>
                <a:cubicBezTo>
                  <a:pt x="351155" y="328791"/>
                  <a:pt x="351155" y="309305"/>
                  <a:pt x="339065" y="298161"/>
                </a:cubicBezTo>
                <a:lnTo>
                  <a:pt x="277763" y="235929"/>
                </a:lnTo>
                <a:cubicBezTo>
                  <a:pt x="283335" y="224785"/>
                  <a:pt x="287051" y="210841"/>
                  <a:pt x="287051" y="196927"/>
                </a:cubicBezTo>
                <a:cubicBezTo>
                  <a:pt x="287051" y="174640"/>
                  <a:pt x="278706" y="155124"/>
                  <a:pt x="265703" y="138409"/>
                </a:cubicBezTo>
                <a:lnTo>
                  <a:pt x="265703" y="53890"/>
                </a:lnTo>
                <a:cubicBezTo>
                  <a:pt x="265703" y="48318"/>
                  <a:pt x="261044" y="43660"/>
                  <a:pt x="255471" y="43660"/>
                </a:cubicBezTo>
                <a:lnTo>
                  <a:pt x="245239" y="43660"/>
                </a:lnTo>
                <a:lnTo>
                  <a:pt x="245239" y="11173"/>
                </a:lnTo>
                <a:cubicBezTo>
                  <a:pt x="245239" y="5601"/>
                  <a:pt x="240610" y="29"/>
                  <a:pt x="23503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16" name="Google Shape;13498;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ogAADOCgAA1SIAAPIMAAAQAAAAJgAAAAgAAAD/////AAAAAA=="/>
              </a:ext>
            </a:extLst>
          </p:cNvGrpSpPr>
          <p:nvPr/>
        </p:nvGrpSpPr>
        <p:grpSpPr>
          <a:xfrm>
            <a:off x="5309870" y="1756410"/>
            <a:ext cx="352425" cy="347980"/>
            <a:chOff x="5309870" y="1756410"/>
            <a:chExt cx="352425" cy="347980"/>
          </a:xfrm>
        </p:grpSpPr>
        <p:sp>
          <p:nvSpPr>
            <p:cNvPr id="220" name="Google Shape;1349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yEAABEMAACNIQAAbgwAAAAAAAAmAAAACAAAAP//////////"/>
                </a:ext>
              </a:extLst>
            </p:cNvSpPr>
            <p:nvPr/>
          </p:nvSpPr>
          <p:spPr>
            <a:xfrm>
              <a:off x="5371465" y="1961515"/>
              <a:ext cx="82550" cy="59055"/>
            </a:xfrm>
            <a:custGeom>
              <a:avLst/>
              <a:gdLst/>
              <a:ahLst/>
              <a:cxnLst/>
              <a:rect l="0" t="0" r="82550" b="59055"/>
              <a:pathLst>
                <a:path w="82550" h="59055">
                  <a:moveTo>
                    <a:pt x="72779" y="0"/>
                  </a:moveTo>
                  <a:cubicBezTo>
                    <a:pt x="69954" y="0"/>
                    <a:pt x="66893" y="935"/>
                    <a:pt x="64922" y="2892"/>
                  </a:cubicBezTo>
                  <a:lnTo>
                    <a:pt x="31549" y="36265"/>
                  </a:lnTo>
                  <a:lnTo>
                    <a:pt x="17628" y="22344"/>
                  </a:lnTo>
                  <a:cubicBezTo>
                    <a:pt x="15774" y="20834"/>
                    <a:pt x="13214" y="20162"/>
                    <a:pt x="10683" y="20162"/>
                  </a:cubicBezTo>
                  <a:cubicBezTo>
                    <a:pt x="8123" y="20162"/>
                    <a:pt x="5562" y="20834"/>
                    <a:pt x="3708" y="22236"/>
                  </a:cubicBezTo>
                  <a:cubicBezTo>
                    <a:pt x="0" y="25918"/>
                    <a:pt x="0" y="33282"/>
                    <a:pt x="3708" y="36029"/>
                  </a:cubicBezTo>
                  <a:lnTo>
                    <a:pt x="24132" y="57214"/>
                  </a:lnTo>
                  <a:cubicBezTo>
                    <a:pt x="26899" y="59055"/>
                    <a:pt x="28753" y="59055"/>
                    <a:pt x="31549" y="59055"/>
                  </a:cubicBezTo>
                  <a:cubicBezTo>
                    <a:pt x="33403" y="59055"/>
                    <a:pt x="37111" y="58119"/>
                    <a:pt x="38023" y="56279"/>
                  </a:cubicBezTo>
                  <a:lnTo>
                    <a:pt x="78812" y="15490"/>
                  </a:lnTo>
                  <a:cubicBezTo>
                    <a:pt x="82521" y="12097"/>
                    <a:pt x="82521" y="4733"/>
                    <a:pt x="78812" y="1987"/>
                  </a:cubicBezTo>
                  <a:cubicBezTo>
                    <a:pt x="77518" y="701"/>
                    <a:pt x="75251" y="0"/>
                    <a:pt x="7277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9" name="Google Shape;1350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yEAALELAACNIQAAEAwAAAAAAAAmAAAACAAAAP//////////"/>
                </a:ext>
              </a:extLst>
            </p:cNvSpPr>
            <p:nvPr/>
          </p:nvSpPr>
          <p:spPr>
            <a:xfrm>
              <a:off x="5371465" y="1900555"/>
              <a:ext cx="82550" cy="60325"/>
            </a:xfrm>
            <a:custGeom>
              <a:avLst/>
              <a:gdLst/>
              <a:ahLst/>
              <a:cxnLst/>
              <a:rect l="0" t="0" r="82550" b="60325"/>
              <a:pathLst>
                <a:path w="82550" h="60325">
                  <a:moveTo>
                    <a:pt x="72662" y="29"/>
                  </a:moveTo>
                  <a:cubicBezTo>
                    <a:pt x="69866" y="29"/>
                    <a:pt x="66864" y="1179"/>
                    <a:pt x="64922" y="3626"/>
                  </a:cubicBezTo>
                  <a:lnTo>
                    <a:pt x="31549" y="36999"/>
                  </a:lnTo>
                  <a:lnTo>
                    <a:pt x="17628" y="23078"/>
                  </a:lnTo>
                  <a:cubicBezTo>
                    <a:pt x="15774" y="21759"/>
                    <a:pt x="13214" y="21051"/>
                    <a:pt x="10683" y="21051"/>
                  </a:cubicBezTo>
                  <a:cubicBezTo>
                    <a:pt x="8123" y="21051"/>
                    <a:pt x="5562" y="21759"/>
                    <a:pt x="3708" y="23145"/>
                  </a:cubicBezTo>
                  <a:cubicBezTo>
                    <a:pt x="0" y="26860"/>
                    <a:pt x="0" y="34290"/>
                    <a:pt x="3708" y="37061"/>
                  </a:cubicBezTo>
                  <a:lnTo>
                    <a:pt x="24132" y="58438"/>
                  </a:lnTo>
                  <a:cubicBezTo>
                    <a:pt x="26899" y="60295"/>
                    <a:pt x="28753" y="60295"/>
                    <a:pt x="31549" y="60295"/>
                  </a:cubicBezTo>
                  <a:cubicBezTo>
                    <a:pt x="33403" y="60295"/>
                    <a:pt x="37111" y="59381"/>
                    <a:pt x="38023" y="57523"/>
                  </a:cubicBezTo>
                  <a:lnTo>
                    <a:pt x="78812" y="16734"/>
                  </a:lnTo>
                  <a:cubicBezTo>
                    <a:pt x="82521" y="12914"/>
                    <a:pt x="82521" y="5484"/>
                    <a:pt x="78812" y="2712"/>
                  </a:cubicBezTo>
                  <a:cubicBezTo>
                    <a:pt x="77518" y="943"/>
                    <a:pt x="75163" y="29"/>
                    <a:pt x="7266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1350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yEAAFALAACNIQAArwsAAAAAAAAmAAAACAAAAP//////////"/>
                </a:ext>
              </a:extLst>
            </p:cNvSpPr>
            <p:nvPr/>
          </p:nvSpPr>
          <p:spPr>
            <a:xfrm>
              <a:off x="5371465" y="1838960"/>
              <a:ext cx="82550" cy="60325"/>
            </a:xfrm>
            <a:custGeom>
              <a:avLst/>
              <a:gdLst/>
              <a:ahLst/>
              <a:cxnLst/>
              <a:rect l="0" t="0" r="82550" b="60325"/>
              <a:pathLst>
                <a:path w="82550" h="60325">
                  <a:moveTo>
                    <a:pt x="72662" y="29"/>
                  </a:moveTo>
                  <a:cubicBezTo>
                    <a:pt x="69866" y="29"/>
                    <a:pt x="66864" y="1179"/>
                    <a:pt x="64922" y="3628"/>
                  </a:cubicBezTo>
                  <a:lnTo>
                    <a:pt x="31549" y="37001"/>
                  </a:lnTo>
                  <a:lnTo>
                    <a:pt x="17628" y="23080"/>
                  </a:lnTo>
                  <a:cubicBezTo>
                    <a:pt x="15774" y="21298"/>
                    <a:pt x="13214" y="20354"/>
                    <a:pt x="10683" y="20354"/>
                  </a:cubicBezTo>
                  <a:cubicBezTo>
                    <a:pt x="8123" y="20354"/>
                    <a:pt x="5562" y="21298"/>
                    <a:pt x="3708" y="23156"/>
                  </a:cubicBezTo>
                  <a:cubicBezTo>
                    <a:pt x="0" y="26873"/>
                    <a:pt x="0" y="33363"/>
                    <a:pt x="3708" y="37079"/>
                  </a:cubicBezTo>
                  <a:lnTo>
                    <a:pt x="24132" y="58466"/>
                  </a:lnTo>
                  <a:cubicBezTo>
                    <a:pt x="26899" y="60325"/>
                    <a:pt x="28753" y="60325"/>
                    <a:pt x="31549" y="60325"/>
                  </a:cubicBezTo>
                  <a:cubicBezTo>
                    <a:pt x="33403" y="60325"/>
                    <a:pt x="37111" y="59381"/>
                    <a:pt x="38023" y="56608"/>
                  </a:cubicBezTo>
                  <a:lnTo>
                    <a:pt x="78812" y="15819"/>
                  </a:lnTo>
                  <a:cubicBezTo>
                    <a:pt x="82521" y="12920"/>
                    <a:pt x="82521" y="5486"/>
                    <a:pt x="78812" y="2684"/>
                  </a:cubicBezTo>
                  <a:cubicBezTo>
                    <a:pt x="77518" y="943"/>
                    <a:pt x="75163" y="29"/>
                    <a:pt x="7266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1350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AAAM4KAADVIgAA8gwAAAAAAAAmAAAACAAAAP//////////"/>
                </a:ext>
              </a:extLst>
            </p:cNvSpPr>
            <p:nvPr/>
          </p:nvSpPr>
          <p:spPr>
            <a:xfrm>
              <a:off x="5309870" y="1756410"/>
              <a:ext cx="352425" cy="347980"/>
            </a:xfrm>
            <a:custGeom>
              <a:avLst/>
              <a:gdLst/>
              <a:ahLst/>
              <a:cxnLst/>
              <a:rect l="0" t="0" r="352425" b="347980"/>
              <a:pathLst>
                <a:path w="352425" h="347980">
                  <a:moveTo>
                    <a:pt x="205505" y="35281"/>
                  </a:moveTo>
                  <a:lnTo>
                    <a:pt x="232451" y="63111"/>
                  </a:lnTo>
                  <a:lnTo>
                    <a:pt x="205505" y="63111"/>
                  </a:lnTo>
                  <a:lnTo>
                    <a:pt x="205505" y="35281"/>
                  </a:lnTo>
                  <a:close/>
                  <a:moveTo>
                    <a:pt x="303579" y="103016"/>
                  </a:moveTo>
                  <a:cubicBezTo>
                    <a:pt x="306147" y="103016"/>
                    <a:pt x="308714" y="103958"/>
                    <a:pt x="310574" y="105813"/>
                  </a:cubicBezTo>
                  <a:lnTo>
                    <a:pt x="324504" y="119743"/>
                  </a:lnTo>
                  <a:cubicBezTo>
                    <a:pt x="330083" y="124367"/>
                    <a:pt x="330083" y="131788"/>
                    <a:pt x="325449" y="134557"/>
                  </a:cubicBezTo>
                  <a:lnTo>
                    <a:pt x="318926" y="141978"/>
                  </a:lnTo>
                  <a:lnTo>
                    <a:pt x="289176" y="113235"/>
                  </a:lnTo>
                  <a:lnTo>
                    <a:pt x="296614" y="105797"/>
                  </a:lnTo>
                  <a:cubicBezTo>
                    <a:pt x="298473" y="103958"/>
                    <a:pt x="301041" y="103016"/>
                    <a:pt x="303579" y="103016"/>
                  </a:cubicBezTo>
                  <a:close/>
                  <a:moveTo>
                    <a:pt x="274301" y="128078"/>
                  </a:moveTo>
                  <a:lnTo>
                    <a:pt x="303136" y="156913"/>
                  </a:lnTo>
                  <a:lnTo>
                    <a:pt x="231536" y="228513"/>
                  </a:lnTo>
                  <a:lnTo>
                    <a:pt x="202701" y="199678"/>
                  </a:lnTo>
                  <a:lnTo>
                    <a:pt x="274301" y="128078"/>
                  </a:lnTo>
                  <a:close/>
                  <a:moveTo>
                    <a:pt x="194348" y="220845"/>
                  </a:moveTo>
                  <a:lnTo>
                    <a:pt x="211998" y="238495"/>
                  </a:lnTo>
                  <a:lnTo>
                    <a:pt x="189685" y="243109"/>
                  </a:lnTo>
                  <a:lnTo>
                    <a:pt x="194348" y="220845"/>
                  </a:lnTo>
                  <a:close/>
                  <a:moveTo>
                    <a:pt x="206419" y="306220"/>
                  </a:moveTo>
                  <a:lnTo>
                    <a:pt x="206419" y="317352"/>
                  </a:lnTo>
                  <a:cubicBezTo>
                    <a:pt x="206419" y="320120"/>
                    <a:pt x="208279" y="323831"/>
                    <a:pt x="209223" y="327542"/>
                  </a:cubicBezTo>
                  <a:lnTo>
                    <a:pt x="31609" y="327542"/>
                  </a:lnTo>
                  <a:cubicBezTo>
                    <a:pt x="26031" y="327542"/>
                    <a:pt x="20453" y="322918"/>
                    <a:pt x="20453" y="317352"/>
                  </a:cubicBezTo>
                  <a:lnTo>
                    <a:pt x="20453" y="306220"/>
                  </a:lnTo>
                  <a:close/>
                  <a:moveTo>
                    <a:pt x="185051" y="19525"/>
                  </a:moveTo>
                  <a:lnTo>
                    <a:pt x="185051" y="72388"/>
                  </a:lnTo>
                  <a:cubicBezTo>
                    <a:pt x="185051" y="77954"/>
                    <a:pt x="189685" y="82607"/>
                    <a:pt x="195263" y="82607"/>
                  </a:cubicBezTo>
                  <a:lnTo>
                    <a:pt x="246411" y="82607"/>
                  </a:lnTo>
                  <a:lnTo>
                    <a:pt x="246411" y="126222"/>
                  </a:lnTo>
                  <a:lnTo>
                    <a:pt x="180388" y="193015"/>
                  </a:lnTo>
                  <a:cubicBezTo>
                    <a:pt x="179473" y="193928"/>
                    <a:pt x="177614" y="196725"/>
                    <a:pt x="177614" y="197638"/>
                  </a:cubicBezTo>
                  <a:lnTo>
                    <a:pt x="165513" y="254241"/>
                  </a:lnTo>
                  <a:cubicBezTo>
                    <a:pt x="163654" y="257952"/>
                    <a:pt x="165513" y="261662"/>
                    <a:pt x="167373" y="263518"/>
                  </a:cubicBezTo>
                  <a:cubicBezTo>
                    <a:pt x="169468" y="265609"/>
                    <a:pt x="171564" y="266669"/>
                    <a:pt x="174043" y="266669"/>
                  </a:cubicBezTo>
                  <a:cubicBezTo>
                    <a:pt x="174869" y="266669"/>
                    <a:pt x="175755" y="266551"/>
                    <a:pt x="176669" y="266315"/>
                  </a:cubicBezTo>
                  <a:lnTo>
                    <a:pt x="233395" y="253328"/>
                  </a:lnTo>
                  <a:cubicBezTo>
                    <a:pt x="236169" y="253328"/>
                    <a:pt x="237114" y="252386"/>
                    <a:pt x="238029" y="250530"/>
                  </a:cubicBezTo>
                  <a:lnTo>
                    <a:pt x="246411" y="243109"/>
                  </a:lnTo>
                  <a:lnTo>
                    <a:pt x="246411" y="318265"/>
                  </a:lnTo>
                  <a:lnTo>
                    <a:pt x="247326" y="318265"/>
                  </a:lnTo>
                  <a:cubicBezTo>
                    <a:pt x="247326" y="323831"/>
                    <a:pt x="242692" y="328484"/>
                    <a:pt x="237114" y="328484"/>
                  </a:cubicBezTo>
                  <a:cubicBezTo>
                    <a:pt x="231536" y="328484"/>
                    <a:pt x="226873" y="323831"/>
                    <a:pt x="226873" y="318265"/>
                  </a:cubicBezTo>
                  <a:lnTo>
                    <a:pt x="226873" y="296943"/>
                  </a:lnTo>
                  <a:cubicBezTo>
                    <a:pt x="226873" y="291348"/>
                    <a:pt x="222239" y="286724"/>
                    <a:pt x="215716" y="286724"/>
                  </a:cubicBezTo>
                  <a:lnTo>
                    <a:pt x="40906" y="286724"/>
                  </a:lnTo>
                  <a:lnTo>
                    <a:pt x="40906" y="19525"/>
                  </a:lnTo>
                  <a:close/>
                  <a:moveTo>
                    <a:pt x="31609" y="29"/>
                  </a:moveTo>
                  <a:cubicBezTo>
                    <a:pt x="26031" y="29"/>
                    <a:pt x="20453" y="4653"/>
                    <a:pt x="20453" y="11162"/>
                  </a:cubicBezTo>
                  <a:lnTo>
                    <a:pt x="20453" y="286724"/>
                  </a:lnTo>
                  <a:lnTo>
                    <a:pt x="10241" y="286724"/>
                  </a:lnTo>
                  <a:cubicBezTo>
                    <a:pt x="4663" y="286724"/>
                    <a:pt x="0" y="291348"/>
                    <a:pt x="0" y="296943"/>
                  </a:cubicBezTo>
                  <a:lnTo>
                    <a:pt x="0" y="318265"/>
                  </a:lnTo>
                  <a:cubicBezTo>
                    <a:pt x="0" y="335906"/>
                    <a:pt x="13960" y="347951"/>
                    <a:pt x="29749" y="347951"/>
                  </a:cubicBezTo>
                  <a:lnTo>
                    <a:pt x="236169" y="347951"/>
                  </a:lnTo>
                  <a:cubicBezTo>
                    <a:pt x="252904" y="347951"/>
                    <a:pt x="265949" y="334050"/>
                    <a:pt x="265949" y="318265"/>
                  </a:cubicBezTo>
                  <a:lnTo>
                    <a:pt x="265949" y="222700"/>
                  </a:lnTo>
                  <a:lnTo>
                    <a:pt x="339379" y="150342"/>
                  </a:lnTo>
                  <a:cubicBezTo>
                    <a:pt x="352395" y="137354"/>
                    <a:pt x="352395" y="118801"/>
                    <a:pt x="340324" y="105813"/>
                  </a:cubicBezTo>
                  <a:lnTo>
                    <a:pt x="326364" y="91853"/>
                  </a:lnTo>
                  <a:cubicBezTo>
                    <a:pt x="320786" y="86318"/>
                    <a:pt x="313112" y="83520"/>
                    <a:pt x="305350" y="83520"/>
                  </a:cubicBezTo>
                  <a:cubicBezTo>
                    <a:pt x="297558" y="83520"/>
                    <a:pt x="289649" y="86318"/>
                    <a:pt x="283598" y="91884"/>
                  </a:cubicBezTo>
                  <a:lnTo>
                    <a:pt x="268723" y="106759"/>
                  </a:lnTo>
                  <a:lnTo>
                    <a:pt x="268723" y="73330"/>
                  </a:lnTo>
                  <a:cubicBezTo>
                    <a:pt x="268723" y="71475"/>
                    <a:pt x="267808" y="68677"/>
                    <a:pt x="265004" y="66822"/>
                  </a:cubicBezTo>
                  <a:lnTo>
                    <a:pt x="203645" y="3740"/>
                  </a:lnTo>
                  <a:cubicBezTo>
                    <a:pt x="200841" y="1885"/>
                    <a:pt x="198982" y="29"/>
                    <a:pt x="19620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1" name="Google Shape;13503;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sgAACDDQAA1CIAAKwPAAAQAAAAJgAAAAgAAAD/////AAAAAA=="/>
              </a:ext>
            </a:extLst>
          </p:cNvGrpSpPr>
          <p:nvPr/>
        </p:nvGrpSpPr>
        <p:grpSpPr>
          <a:xfrm>
            <a:off x="5310505" y="2196465"/>
            <a:ext cx="351155" cy="351155"/>
            <a:chOff x="5310505" y="2196465"/>
            <a:chExt cx="351155" cy="351155"/>
          </a:xfrm>
        </p:grpSpPr>
        <p:sp>
          <p:nvSpPr>
            <p:cNvPr id="223" name="Google Shape;1350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EAAAgOAABNIgAAKg8AAAAAAAAmAAAACAAAAP//////////"/>
                </a:ext>
              </a:extLst>
            </p:cNvSpPr>
            <p:nvPr/>
          </p:nvSpPr>
          <p:spPr>
            <a:xfrm>
              <a:off x="5386070" y="2280920"/>
              <a:ext cx="189865" cy="184150"/>
            </a:xfrm>
            <a:custGeom>
              <a:avLst/>
              <a:gdLst/>
              <a:ahLst/>
              <a:cxnLst/>
              <a:rect l="0" t="0" r="189865" b="184150"/>
              <a:pathLst>
                <a:path w="189865" h="184150">
                  <a:moveTo>
                    <a:pt x="100032" y="61364"/>
                  </a:moveTo>
                  <a:cubicBezTo>
                    <a:pt x="111144" y="61364"/>
                    <a:pt x="120403" y="70661"/>
                    <a:pt x="120403" y="81848"/>
                  </a:cubicBezTo>
                  <a:cubicBezTo>
                    <a:pt x="120403" y="93920"/>
                    <a:pt x="111144" y="103217"/>
                    <a:pt x="100032" y="103217"/>
                  </a:cubicBezTo>
                  <a:cubicBezTo>
                    <a:pt x="87980" y="101358"/>
                    <a:pt x="78720" y="92060"/>
                    <a:pt x="78720" y="81848"/>
                  </a:cubicBezTo>
                  <a:cubicBezTo>
                    <a:pt x="78720" y="70661"/>
                    <a:pt x="87980" y="61364"/>
                    <a:pt x="100032" y="61364"/>
                  </a:cubicBezTo>
                  <a:close/>
                  <a:moveTo>
                    <a:pt x="99091" y="20455"/>
                  </a:moveTo>
                  <a:cubicBezTo>
                    <a:pt x="137982" y="20455"/>
                    <a:pt x="169464" y="53011"/>
                    <a:pt x="169464" y="92060"/>
                  </a:cubicBezTo>
                  <a:cubicBezTo>
                    <a:pt x="169464" y="108796"/>
                    <a:pt x="162997" y="124616"/>
                    <a:pt x="152797" y="137633"/>
                  </a:cubicBezTo>
                  <a:cubicBezTo>
                    <a:pt x="149093" y="131110"/>
                    <a:pt x="144478" y="123672"/>
                    <a:pt x="137982" y="118093"/>
                  </a:cubicBezTo>
                  <a:cubicBezTo>
                    <a:pt x="134278" y="115319"/>
                    <a:pt x="130574" y="112515"/>
                    <a:pt x="127811" y="110655"/>
                  </a:cubicBezTo>
                  <a:cubicBezTo>
                    <a:pt x="134278" y="104162"/>
                    <a:pt x="138922" y="93920"/>
                    <a:pt x="138922" y="82763"/>
                  </a:cubicBezTo>
                  <a:cubicBezTo>
                    <a:pt x="138922" y="61364"/>
                    <a:pt x="120403" y="42769"/>
                    <a:pt x="98180" y="42769"/>
                  </a:cubicBezTo>
                  <a:cubicBezTo>
                    <a:pt x="76869" y="42769"/>
                    <a:pt x="58349" y="61364"/>
                    <a:pt x="58349" y="82763"/>
                  </a:cubicBezTo>
                  <a:cubicBezTo>
                    <a:pt x="58349" y="93920"/>
                    <a:pt x="62964" y="104162"/>
                    <a:pt x="69461" y="110655"/>
                  </a:cubicBezTo>
                  <a:lnTo>
                    <a:pt x="59261" y="118093"/>
                  </a:lnTo>
                  <a:cubicBezTo>
                    <a:pt x="53705" y="123672"/>
                    <a:pt x="47238" y="131110"/>
                    <a:pt x="44445" y="137633"/>
                  </a:cubicBezTo>
                  <a:cubicBezTo>
                    <a:pt x="30571" y="119953"/>
                    <a:pt x="25926" y="101358"/>
                    <a:pt x="27778" y="81848"/>
                  </a:cubicBezTo>
                  <a:cubicBezTo>
                    <a:pt x="32423" y="49292"/>
                    <a:pt x="62053" y="20455"/>
                    <a:pt x="99091" y="20455"/>
                  </a:cubicBezTo>
                  <a:close/>
                  <a:moveTo>
                    <a:pt x="99091" y="122757"/>
                  </a:moveTo>
                  <a:cubicBezTo>
                    <a:pt x="117611" y="122757"/>
                    <a:pt x="132426" y="135773"/>
                    <a:pt x="137982" y="151564"/>
                  </a:cubicBezTo>
                  <a:cubicBezTo>
                    <a:pt x="126870" y="159002"/>
                    <a:pt x="113907" y="163666"/>
                    <a:pt x="99091" y="163666"/>
                  </a:cubicBezTo>
                  <a:cubicBezTo>
                    <a:pt x="85187" y="163666"/>
                    <a:pt x="71313" y="159002"/>
                    <a:pt x="59261" y="151564"/>
                  </a:cubicBezTo>
                  <a:cubicBezTo>
                    <a:pt x="63905" y="133914"/>
                    <a:pt x="80572" y="122757"/>
                    <a:pt x="99091" y="122757"/>
                  </a:cubicBezTo>
                  <a:close/>
                  <a:moveTo>
                    <a:pt x="97240" y="0"/>
                  </a:moveTo>
                  <a:cubicBezTo>
                    <a:pt x="50001" y="0"/>
                    <a:pt x="12963" y="36275"/>
                    <a:pt x="7407" y="79988"/>
                  </a:cubicBezTo>
                  <a:cubicBezTo>
                    <a:pt x="0" y="135773"/>
                    <a:pt x="44445" y="184120"/>
                    <a:pt x="99091" y="184120"/>
                  </a:cubicBezTo>
                  <a:cubicBezTo>
                    <a:pt x="150034" y="184120"/>
                    <a:pt x="189865" y="142267"/>
                    <a:pt x="189865" y="92060"/>
                  </a:cubicBezTo>
                  <a:cubicBezTo>
                    <a:pt x="189865" y="40909"/>
                    <a:pt x="148182" y="0"/>
                    <a:pt x="972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1350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yAAAIMNAADUIgAArA8AAAAAAAAmAAAACAAAAP//////////"/>
                </a:ext>
              </a:extLst>
            </p:cNvSpPr>
            <p:nvPr/>
          </p:nvSpPr>
          <p:spPr>
            <a:xfrm>
              <a:off x="5310505" y="2196465"/>
              <a:ext cx="351155" cy="351155"/>
            </a:xfrm>
            <a:custGeom>
              <a:avLst/>
              <a:gdLst/>
              <a:ahLst/>
              <a:cxnLst/>
              <a:rect l="0" t="0" r="351155" b="351155"/>
              <a:pathLst>
                <a:path w="351155" h="351155">
                  <a:moveTo>
                    <a:pt x="184880" y="44583"/>
                  </a:moveTo>
                  <a:cubicBezTo>
                    <a:pt x="249898" y="49242"/>
                    <a:pt x="301912" y="101256"/>
                    <a:pt x="306571" y="166303"/>
                  </a:cubicBezTo>
                  <a:lnTo>
                    <a:pt x="297283" y="166303"/>
                  </a:lnTo>
                  <a:cubicBezTo>
                    <a:pt x="291710" y="166303"/>
                    <a:pt x="287051" y="170933"/>
                    <a:pt x="287051" y="176506"/>
                  </a:cubicBezTo>
                  <a:cubicBezTo>
                    <a:pt x="287051" y="183022"/>
                    <a:pt x="291710" y="187652"/>
                    <a:pt x="297283" y="187652"/>
                  </a:cubicBezTo>
                  <a:lnTo>
                    <a:pt x="306571" y="187652"/>
                  </a:lnTo>
                  <a:cubicBezTo>
                    <a:pt x="301912" y="252670"/>
                    <a:pt x="249898" y="304713"/>
                    <a:pt x="184880" y="309343"/>
                  </a:cubicBezTo>
                  <a:lnTo>
                    <a:pt x="184880" y="300054"/>
                  </a:lnTo>
                  <a:cubicBezTo>
                    <a:pt x="184880" y="294481"/>
                    <a:pt x="180221" y="289852"/>
                    <a:pt x="174648" y="289852"/>
                  </a:cubicBezTo>
                  <a:cubicBezTo>
                    <a:pt x="168161" y="289852"/>
                    <a:pt x="163502" y="294481"/>
                    <a:pt x="163502" y="300054"/>
                  </a:cubicBezTo>
                  <a:lnTo>
                    <a:pt x="163502" y="309343"/>
                  </a:lnTo>
                  <a:cubicBezTo>
                    <a:pt x="98484" y="304713"/>
                    <a:pt x="46441" y="252670"/>
                    <a:pt x="41811" y="187652"/>
                  </a:cubicBezTo>
                  <a:lnTo>
                    <a:pt x="51100" y="187652"/>
                  </a:lnTo>
                  <a:cubicBezTo>
                    <a:pt x="56673" y="187652"/>
                    <a:pt x="61302" y="183022"/>
                    <a:pt x="61302" y="176506"/>
                  </a:cubicBezTo>
                  <a:cubicBezTo>
                    <a:pt x="63160" y="170933"/>
                    <a:pt x="58530" y="166303"/>
                    <a:pt x="52014" y="166303"/>
                  </a:cubicBezTo>
                  <a:lnTo>
                    <a:pt x="41811" y="166303"/>
                  </a:lnTo>
                  <a:cubicBezTo>
                    <a:pt x="46441" y="101256"/>
                    <a:pt x="98484" y="49242"/>
                    <a:pt x="163502" y="44583"/>
                  </a:cubicBezTo>
                  <a:lnTo>
                    <a:pt x="163502" y="53871"/>
                  </a:lnTo>
                  <a:cubicBezTo>
                    <a:pt x="163502" y="59444"/>
                    <a:pt x="168161" y="64103"/>
                    <a:pt x="174648" y="64103"/>
                  </a:cubicBezTo>
                  <a:cubicBezTo>
                    <a:pt x="180221" y="64103"/>
                    <a:pt x="184880" y="59444"/>
                    <a:pt x="184880" y="53871"/>
                  </a:cubicBezTo>
                  <a:lnTo>
                    <a:pt x="184880" y="44583"/>
                  </a:lnTo>
                  <a:close/>
                  <a:moveTo>
                    <a:pt x="175592" y="0"/>
                  </a:moveTo>
                  <a:cubicBezTo>
                    <a:pt x="170019" y="0"/>
                    <a:pt x="165360" y="4658"/>
                    <a:pt x="165360" y="10231"/>
                  </a:cubicBezTo>
                  <a:lnTo>
                    <a:pt x="165360" y="22291"/>
                  </a:lnTo>
                  <a:cubicBezTo>
                    <a:pt x="88253" y="26950"/>
                    <a:pt x="26950" y="88253"/>
                    <a:pt x="22291" y="165360"/>
                  </a:cubicBezTo>
                  <a:lnTo>
                    <a:pt x="10231" y="165360"/>
                  </a:lnTo>
                  <a:cubicBezTo>
                    <a:pt x="4658" y="165360"/>
                    <a:pt x="0" y="170019"/>
                    <a:pt x="0" y="175592"/>
                  </a:cubicBezTo>
                  <a:cubicBezTo>
                    <a:pt x="0" y="181165"/>
                    <a:pt x="4658" y="185794"/>
                    <a:pt x="10231" y="185794"/>
                  </a:cubicBezTo>
                  <a:lnTo>
                    <a:pt x="22291" y="185794"/>
                  </a:lnTo>
                  <a:cubicBezTo>
                    <a:pt x="26950" y="262901"/>
                    <a:pt x="88253" y="324204"/>
                    <a:pt x="165360" y="328863"/>
                  </a:cubicBezTo>
                  <a:lnTo>
                    <a:pt x="165360" y="340923"/>
                  </a:lnTo>
                  <a:cubicBezTo>
                    <a:pt x="165360" y="346496"/>
                    <a:pt x="170019" y="351155"/>
                    <a:pt x="175592" y="351155"/>
                  </a:cubicBezTo>
                  <a:cubicBezTo>
                    <a:pt x="181165" y="351155"/>
                    <a:pt x="185794" y="346496"/>
                    <a:pt x="185794" y="340923"/>
                  </a:cubicBezTo>
                  <a:lnTo>
                    <a:pt x="185794" y="328863"/>
                  </a:lnTo>
                  <a:cubicBezTo>
                    <a:pt x="262901" y="324204"/>
                    <a:pt x="324204" y="262901"/>
                    <a:pt x="328863" y="185794"/>
                  </a:cubicBezTo>
                  <a:lnTo>
                    <a:pt x="340009" y="185794"/>
                  </a:lnTo>
                  <a:cubicBezTo>
                    <a:pt x="346496" y="185794"/>
                    <a:pt x="351155" y="181165"/>
                    <a:pt x="351155" y="175592"/>
                  </a:cubicBezTo>
                  <a:cubicBezTo>
                    <a:pt x="351155" y="170019"/>
                    <a:pt x="346496" y="165360"/>
                    <a:pt x="340009" y="165360"/>
                  </a:cubicBezTo>
                  <a:lnTo>
                    <a:pt x="328863" y="165360"/>
                  </a:lnTo>
                  <a:cubicBezTo>
                    <a:pt x="324204" y="88253"/>
                    <a:pt x="262901" y="26950"/>
                    <a:pt x="185794" y="22291"/>
                  </a:cubicBezTo>
                  <a:lnTo>
                    <a:pt x="185794" y="10231"/>
                  </a:lnTo>
                  <a:cubicBezTo>
                    <a:pt x="185794" y="4658"/>
                    <a:pt x="181165" y="0"/>
                    <a:pt x="17559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4" name="Google Shape;13506;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kuAAAHCAAAbTAAACsKAAAQAAAAJgAAAAgAAAD/////AAAAAA=="/>
              </a:ext>
            </a:extLst>
          </p:cNvGrpSpPr>
          <p:nvPr/>
        </p:nvGrpSpPr>
        <p:grpSpPr>
          <a:xfrm>
            <a:off x="7524115" y="1304925"/>
            <a:ext cx="347980" cy="347980"/>
            <a:chOff x="7524115" y="1304925"/>
            <a:chExt cx="347980" cy="347980"/>
          </a:xfrm>
        </p:grpSpPr>
        <p:sp>
          <p:nvSpPr>
            <p:cNvPr id="227" name="Google Shape;1350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i4AAAcIAADMLwAACgkAAAAAAAAmAAAACAAAAP//////////"/>
                </a:ext>
              </a:extLst>
            </p:cNvSpPr>
            <p:nvPr/>
          </p:nvSpPr>
          <p:spPr>
            <a:xfrm>
              <a:off x="7626350" y="1304925"/>
              <a:ext cx="143510" cy="164465"/>
            </a:xfrm>
            <a:custGeom>
              <a:avLst/>
              <a:gdLst/>
              <a:ahLst/>
              <a:cxnLst/>
              <a:rect l="0" t="0" r="143510" b="164465"/>
              <a:pathLst>
                <a:path w="143510" h="164465">
                  <a:moveTo>
                    <a:pt x="70374" y="20462"/>
                  </a:moveTo>
                  <a:cubicBezTo>
                    <a:pt x="82421" y="20462"/>
                    <a:pt x="91677" y="29749"/>
                    <a:pt x="91677" y="41809"/>
                  </a:cubicBezTo>
                  <a:cubicBezTo>
                    <a:pt x="91677" y="52983"/>
                    <a:pt x="82421" y="62271"/>
                    <a:pt x="70374" y="62271"/>
                  </a:cubicBezTo>
                  <a:cubicBezTo>
                    <a:pt x="59267" y="62271"/>
                    <a:pt x="50011" y="52983"/>
                    <a:pt x="50011" y="41809"/>
                  </a:cubicBezTo>
                  <a:cubicBezTo>
                    <a:pt x="50922" y="29749"/>
                    <a:pt x="60178" y="20462"/>
                    <a:pt x="70374" y="20462"/>
                  </a:cubicBezTo>
                  <a:close/>
                  <a:moveTo>
                    <a:pt x="70374" y="80846"/>
                  </a:moveTo>
                  <a:cubicBezTo>
                    <a:pt x="98142" y="80846"/>
                    <a:pt x="121296" y="104051"/>
                    <a:pt x="121296" y="133771"/>
                  </a:cubicBezTo>
                  <a:lnTo>
                    <a:pt x="121296" y="144002"/>
                  </a:lnTo>
                  <a:lnTo>
                    <a:pt x="19452" y="144002"/>
                  </a:lnTo>
                  <a:lnTo>
                    <a:pt x="19452" y="133771"/>
                  </a:lnTo>
                  <a:cubicBezTo>
                    <a:pt x="19452" y="104051"/>
                    <a:pt x="42606" y="80846"/>
                    <a:pt x="70374" y="80846"/>
                  </a:cubicBezTo>
                  <a:close/>
                  <a:moveTo>
                    <a:pt x="73165" y="29"/>
                  </a:moveTo>
                  <a:cubicBezTo>
                    <a:pt x="50922" y="29"/>
                    <a:pt x="32410" y="18604"/>
                    <a:pt x="32410" y="40895"/>
                  </a:cubicBezTo>
                  <a:cubicBezTo>
                    <a:pt x="32410" y="51126"/>
                    <a:pt x="36113" y="60413"/>
                    <a:pt x="42606" y="68758"/>
                  </a:cubicBezTo>
                  <a:cubicBezTo>
                    <a:pt x="16690" y="79903"/>
                    <a:pt x="29" y="104051"/>
                    <a:pt x="29" y="133771"/>
                  </a:cubicBezTo>
                  <a:lnTo>
                    <a:pt x="29" y="154233"/>
                  </a:lnTo>
                  <a:cubicBezTo>
                    <a:pt x="29" y="159806"/>
                    <a:pt x="4643" y="164435"/>
                    <a:pt x="10196" y="164435"/>
                  </a:cubicBezTo>
                  <a:lnTo>
                    <a:pt x="133314" y="164435"/>
                  </a:lnTo>
                  <a:cubicBezTo>
                    <a:pt x="138867" y="164435"/>
                    <a:pt x="143510" y="159806"/>
                    <a:pt x="143510" y="154233"/>
                  </a:cubicBezTo>
                  <a:lnTo>
                    <a:pt x="143510" y="133771"/>
                  </a:lnTo>
                  <a:cubicBezTo>
                    <a:pt x="143510" y="104051"/>
                    <a:pt x="126849" y="79903"/>
                    <a:pt x="102784" y="68758"/>
                  </a:cubicBezTo>
                  <a:cubicBezTo>
                    <a:pt x="110189" y="61327"/>
                    <a:pt x="112951" y="52040"/>
                    <a:pt x="112951" y="40895"/>
                  </a:cubicBezTo>
                  <a:cubicBezTo>
                    <a:pt x="112951" y="18604"/>
                    <a:pt x="94439" y="29"/>
                    <a:pt x="7316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6" name="Google Shape;1350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C4AAGwJAADrLwAA7AkAAAAAAAAmAAAACAAAAP//////////"/>
                </a:ext>
              </a:extLst>
            </p:cNvSpPr>
            <p:nvPr/>
          </p:nvSpPr>
          <p:spPr>
            <a:xfrm>
              <a:off x="7564120" y="1531620"/>
              <a:ext cx="225425" cy="81280"/>
            </a:xfrm>
            <a:custGeom>
              <a:avLst/>
              <a:gdLst/>
              <a:ahLst/>
              <a:cxnLst/>
              <a:rect l="0" t="0" r="225425" b="81280"/>
              <a:pathLst>
                <a:path w="225425" h="81280">
                  <a:moveTo>
                    <a:pt x="41775" y="20335"/>
                  </a:moveTo>
                  <a:lnTo>
                    <a:pt x="41775" y="60945"/>
                  </a:lnTo>
                  <a:lnTo>
                    <a:pt x="20431" y="60945"/>
                  </a:lnTo>
                  <a:lnTo>
                    <a:pt x="20431" y="20335"/>
                  </a:lnTo>
                  <a:close/>
                  <a:moveTo>
                    <a:pt x="81638" y="20335"/>
                  </a:moveTo>
                  <a:lnTo>
                    <a:pt x="81638" y="60945"/>
                  </a:lnTo>
                  <a:lnTo>
                    <a:pt x="61235" y="60945"/>
                  </a:lnTo>
                  <a:lnTo>
                    <a:pt x="61235" y="20335"/>
                  </a:lnTo>
                  <a:close/>
                  <a:moveTo>
                    <a:pt x="122442" y="20335"/>
                  </a:moveTo>
                  <a:lnTo>
                    <a:pt x="122442" y="60945"/>
                  </a:lnTo>
                  <a:lnTo>
                    <a:pt x="102040" y="60945"/>
                  </a:lnTo>
                  <a:lnTo>
                    <a:pt x="102040" y="20335"/>
                  </a:lnTo>
                  <a:close/>
                  <a:moveTo>
                    <a:pt x="205935" y="20335"/>
                  </a:moveTo>
                  <a:lnTo>
                    <a:pt x="205935" y="60945"/>
                  </a:lnTo>
                  <a:lnTo>
                    <a:pt x="143786" y="60945"/>
                  </a:lnTo>
                  <a:lnTo>
                    <a:pt x="143786" y="20335"/>
                  </a:lnTo>
                  <a:close/>
                  <a:moveTo>
                    <a:pt x="10215" y="29"/>
                  </a:moveTo>
                  <a:cubicBezTo>
                    <a:pt x="4651" y="29"/>
                    <a:pt x="29" y="4630"/>
                    <a:pt x="29" y="10167"/>
                  </a:cubicBezTo>
                  <a:lnTo>
                    <a:pt x="29" y="71113"/>
                  </a:lnTo>
                  <a:cubicBezTo>
                    <a:pt x="29" y="76650"/>
                    <a:pt x="4651" y="81251"/>
                    <a:pt x="10215" y="81251"/>
                  </a:cubicBezTo>
                  <a:lnTo>
                    <a:pt x="215209" y="81251"/>
                  </a:lnTo>
                  <a:cubicBezTo>
                    <a:pt x="220773" y="81251"/>
                    <a:pt x="225425" y="76650"/>
                    <a:pt x="225425" y="71113"/>
                  </a:cubicBezTo>
                  <a:lnTo>
                    <a:pt x="225425" y="10167"/>
                  </a:lnTo>
                  <a:cubicBezTo>
                    <a:pt x="225425" y="3721"/>
                    <a:pt x="220773" y="29"/>
                    <a:pt x="21520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5" name="Google Shape;1350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S4AACsJAABtMAAAKwoAAAAAAAAmAAAACAAAAP//////////"/>
                </a:ext>
              </a:extLst>
            </p:cNvSpPr>
            <p:nvPr/>
          </p:nvSpPr>
          <p:spPr>
            <a:xfrm>
              <a:off x="7524115" y="1490345"/>
              <a:ext cx="347980" cy="162560"/>
            </a:xfrm>
            <a:custGeom>
              <a:avLst/>
              <a:gdLst/>
              <a:ahLst/>
              <a:cxnLst/>
              <a:rect l="0" t="0" r="347980" b="162560"/>
              <a:pathLst>
                <a:path w="347980" h="162560">
                  <a:moveTo>
                    <a:pt x="327540" y="61310"/>
                  </a:moveTo>
                  <a:lnTo>
                    <a:pt x="327540" y="102164"/>
                  </a:lnTo>
                  <a:lnTo>
                    <a:pt x="306217" y="102164"/>
                  </a:lnTo>
                  <a:lnTo>
                    <a:pt x="306217" y="61310"/>
                  </a:lnTo>
                  <a:close/>
                  <a:moveTo>
                    <a:pt x="276528" y="19513"/>
                  </a:moveTo>
                  <a:cubicBezTo>
                    <a:pt x="282095" y="19513"/>
                    <a:pt x="286719" y="24170"/>
                    <a:pt x="286719" y="29741"/>
                  </a:cubicBezTo>
                  <a:lnTo>
                    <a:pt x="286719" y="131876"/>
                  </a:lnTo>
                  <a:cubicBezTo>
                    <a:pt x="286719" y="137446"/>
                    <a:pt x="282095" y="143017"/>
                    <a:pt x="276528" y="143017"/>
                  </a:cubicBezTo>
                  <a:lnTo>
                    <a:pt x="30630" y="143017"/>
                  </a:lnTo>
                  <a:cubicBezTo>
                    <a:pt x="24122" y="143017"/>
                    <a:pt x="19497" y="137446"/>
                    <a:pt x="19497" y="131876"/>
                  </a:cubicBezTo>
                  <a:lnTo>
                    <a:pt x="19497" y="29741"/>
                  </a:lnTo>
                  <a:cubicBezTo>
                    <a:pt x="19497" y="24170"/>
                    <a:pt x="24122" y="19513"/>
                    <a:pt x="30630" y="19513"/>
                  </a:cubicBezTo>
                  <a:close/>
                  <a:moveTo>
                    <a:pt x="30630" y="29"/>
                  </a:moveTo>
                  <a:cubicBezTo>
                    <a:pt x="12989" y="29"/>
                    <a:pt x="0" y="13942"/>
                    <a:pt x="0" y="29741"/>
                  </a:cubicBezTo>
                  <a:lnTo>
                    <a:pt x="0" y="131876"/>
                  </a:lnTo>
                  <a:cubicBezTo>
                    <a:pt x="0" y="149532"/>
                    <a:pt x="13931" y="162531"/>
                    <a:pt x="30630" y="162531"/>
                  </a:cubicBezTo>
                  <a:lnTo>
                    <a:pt x="275586" y="162531"/>
                  </a:lnTo>
                  <a:cubicBezTo>
                    <a:pt x="293228" y="162531"/>
                    <a:pt x="306217" y="148588"/>
                    <a:pt x="306217" y="131876"/>
                  </a:cubicBezTo>
                  <a:lnTo>
                    <a:pt x="306217" y="121677"/>
                  </a:lnTo>
                  <a:lnTo>
                    <a:pt x="336818" y="121677"/>
                  </a:lnTo>
                  <a:cubicBezTo>
                    <a:pt x="342384" y="121677"/>
                    <a:pt x="347038" y="117020"/>
                    <a:pt x="347038" y="111449"/>
                  </a:cubicBezTo>
                  <a:lnTo>
                    <a:pt x="347038" y="50168"/>
                  </a:lnTo>
                  <a:cubicBezTo>
                    <a:pt x="347951" y="44597"/>
                    <a:pt x="343327" y="40883"/>
                    <a:pt x="337760" y="40883"/>
                  </a:cubicBezTo>
                  <a:lnTo>
                    <a:pt x="306217" y="40883"/>
                  </a:lnTo>
                  <a:lnTo>
                    <a:pt x="306217" y="29741"/>
                  </a:lnTo>
                  <a:cubicBezTo>
                    <a:pt x="306217" y="13028"/>
                    <a:pt x="292286" y="29"/>
                    <a:pt x="27558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8" name="Google Shape;13510;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ouAADMCgAATDAAAPQMAAAQAAAAJgAAAAgAAAD/////AAAAAA=="/>
              </a:ext>
            </a:extLst>
          </p:cNvGrpSpPr>
          <p:nvPr/>
        </p:nvGrpSpPr>
        <p:grpSpPr>
          <a:xfrm>
            <a:off x="7545070" y="1755140"/>
            <a:ext cx="306070" cy="350520"/>
            <a:chOff x="7545070" y="1755140"/>
            <a:chExt cx="306070" cy="350520"/>
          </a:xfrm>
        </p:grpSpPr>
        <p:sp>
          <p:nvSpPr>
            <p:cNvPr id="230" name="Google Shape;1351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C4AAAwLAADrLwAALgwAAAAAAAAmAAAACAAAAP//////////"/>
                </a:ext>
              </a:extLst>
            </p:cNvSpPr>
            <p:nvPr/>
          </p:nvSpPr>
          <p:spPr>
            <a:xfrm>
              <a:off x="7599680" y="1795780"/>
              <a:ext cx="189865" cy="184150"/>
            </a:xfrm>
            <a:custGeom>
              <a:avLst/>
              <a:gdLst/>
              <a:ahLst/>
              <a:cxnLst/>
              <a:rect l="0" t="0" r="189865" b="184150"/>
              <a:pathLst>
                <a:path w="189865" h="184150">
                  <a:moveTo>
                    <a:pt x="99569" y="60449"/>
                  </a:moveTo>
                  <a:cubicBezTo>
                    <a:pt x="110734" y="60449"/>
                    <a:pt x="120039" y="69746"/>
                    <a:pt x="120039" y="81848"/>
                  </a:cubicBezTo>
                  <a:cubicBezTo>
                    <a:pt x="120039" y="93005"/>
                    <a:pt x="110734" y="102302"/>
                    <a:pt x="99569" y="102302"/>
                  </a:cubicBezTo>
                  <a:cubicBezTo>
                    <a:pt x="87459" y="102302"/>
                    <a:pt x="78155" y="93005"/>
                    <a:pt x="78155" y="81848"/>
                  </a:cubicBezTo>
                  <a:cubicBezTo>
                    <a:pt x="78155" y="69746"/>
                    <a:pt x="87459" y="60449"/>
                    <a:pt x="99569" y="60449"/>
                  </a:cubicBezTo>
                  <a:close/>
                  <a:moveTo>
                    <a:pt x="97708" y="19540"/>
                  </a:moveTo>
                  <a:cubicBezTo>
                    <a:pt x="137731" y="19540"/>
                    <a:pt x="169366" y="52066"/>
                    <a:pt x="169366" y="92060"/>
                  </a:cubicBezTo>
                  <a:cubicBezTo>
                    <a:pt x="169366" y="107881"/>
                    <a:pt x="162838" y="122757"/>
                    <a:pt x="152618" y="137633"/>
                  </a:cubicBezTo>
                  <a:cubicBezTo>
                    <a:pt x="147036" y="125531"/>
                    <a:pt x="138647" y="116234"/>
                    <a:pt x="127482" y="108796"/>
                  </a:cubicBezTo>
                  <a:cubicBezTo>
                    <a:pt x="134010" y="102302"/>
                    <a:pt x="138647" y="92060"/>
                    <a:pt x="138647" y="80903"/>
                  </a:cubicBezTo>
                  <a:cubicBezTo>
                    <a:pt x="138647" y="59504"/>
                    <a:pt x="120039" y="40909"/>
                    <a:pt x="97708" y="40909"/>
                  </a:cubicBezTo>
                  <a:cubicBezTo>
                    <a:pt x="76294" y="40909"/>
                    <a:pt x="57686" y="59504"/>
                    <a:pt x="57686" y="80903"/>
                  </a:cubicBezTo>
                  <a:cubicBezTo>
                    <a:pt x="57686" y="92060"/>
                    <a:pt x="62352" y="102302"/>
                    <a:pt x="68851" y="108796"/>
                  </a:cubicBezTo>
                  <a:cubicBezTo>
                    <a:pt x="57686" y="115319"/>
                    <a:pt x="49327" y="125531"/>
                    <a:pt x="43744" y="137633"/>
                  </a:cubicBezTo>
                  <a:cubicBezTo>
                    <a:pt x="29773" y="120897"/>
                    <a:pt x="25136" y="101358"/>
                    <a:pt x="26996" y="81848"/>
                  </a:cubicBezTo>
                  <a:cubicBezTo>
                    <a:pt x="31634" y="49292"/>
                    <a:pt x="60492" y="19540"/>
                    <a:pt x="97708" y="19540"/>
                  </a:cubicBezTo>
                  <a:close/>
                  <a:moveTo>
                    <a:pt x="97708" y="123672"/>
                  </a:moveTo>
                  <a:cubicBezTo>
                    <a:pt x="116317" y="123672"/>
                    <a:pt x="131204" y="135773"/>
                    <a:pt x="137731" y="152509"/>
                  </a:cubicBezTo>
                  <a:cubicBezTo>
                    <a:pt x="125621" y="159002"/>
                    <a:pt x="113540" y="163666"/>
                    <a:pt x="97708" y="163666"/>
                  </a:cubicBezTo>
                  <a:cubicBezTo>
                    <a:pt x="83737" y="163666"/>
                    <a:pt x="69796" y="159002"/>
                    <a:pt x="58631" y="152509"/>
                  </a:cubicBezTo>
                  <a:cubicBezTo>
                    <a:pt x="63268" y="134829"/>
                    <a:pt x="79100" y="123672"/>
                    <a:pt x="97708" y="123672"/>
                  </a:cubicBezTo>
                  <a:close/>
                  <a:moveTo>
                    <a:pt x="97708" y="0"/>
                  </a:moveTo>
                  <a:cubicBezTo>
                    <a:pt x="50242" y="0"/>
                    <a:pt x="12110" y="36275"/>
                    <a:pt x="7443" y="79044"/>
                  </a:cubicBezTo>
                  <a:cubicBezTo>
                    <a:pt x="0" y="135773"/>
                    <a:pt x="43744" y="184120"/>
                    <a:pt x="97708" y="184120"/>
                  </a:cubicBezTo>
                  <a:cubicBezTo>
                    <a:pt x="148896" y="184120"/>
                    <a:pt x="189835" y="142267"/>
                    <a:pt x="189835" y="92060"/>
                  </a:cubicBezTo>
                  <a:cubicBezTo>
                    <a:pt x="189835" y="40909"/>
                    <a:pt x="147951" y="0"/>
                    <a:pt x="977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9" name="Google Shape;1351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i4AAMwKAABMMAAA9AwAAAAAAAAmAAAACAAAAP//////////"/>
                </a:ext>
              </a:extLst>
            </p:cNvSpPr>
            <p:nvPr/>
          </p:nvSpPr>
          <p:spPr>
            <a:xfrm>
              <a:off x="7545070" y="1755140"/>
              <a:ext cx="306070" cy="350520"/>
            </a:xfrm>
            <a:custGeom>
              <a:avLst/>
              <a:gdLst/>
              <a:ahLst/>
              <a:cxnLst/>
              <a:rect l="0" t="0" r="306070" b="350520"/>
              <a:pathLst>
                <a:path w="306070" h="350520">
                  <a:moveTo>
                    <a:pt x="152563" y="20478"/>
                  </a:moveTo>
                  <a:cubicBezTo>
                    <a:pt x="215808" y="20478"/>
                    <a:pt x="266062" y="71615"/>
                    <a:pt x="266062" y="132961"/>
                  </a:cubicBezTo>
                  <a:cubicBezTo>
                    <a:pt x="266062" y="166422"/>
                    <a:pt x="250236" y="198025"/>
                    <a:pt x="226054" y="218503"/>
                  </a:cubicBezTo>
                  <a:lnTo>
                    <a:pt x="152563" y="281708"/>
                  </a:lnTo>
                  <a:lnTo>
                    <a:pt x="80016" y="218503"/>
                  </a:lnTo>
                  <a:cubicBezTo>
                    <a:pt x="53029" y="194307"/>
                    <a:pt x="36288" y="159931"/>
                    <a:pt x="40924" y="119033"/>
                  </a:cubicBezTo>
                  <a:cubicBezTo>
                    <a:pt x="46504" y="65094"/>
                    <a:pt x="93037" y="20478"/>
                    <a:pt x="152563" y="20478"/>
                  </a:cubicBezTo>
                  <a:close/>
                  <a:moveTo>
                    <a:pt x="250236" y="264978"/>
                  </a:moveTo>
                  <a:lnTo>
                    <a:pt x="281858" y="328183"/>
                  </a:lnTo>
                  <a:lnTo>
                    <a:pt x="28847" y="328183"/>
                  </a:lnTo>
                  <a:lnTo>
                    <a:pt x="59555" y="264978"/>
                  </a:lnTo>
                  <a:lnTo>
                    <a:pt x="104198" y="264978"/>
                  </a:lnTo>
                  <a:lnTo>
                    <a:pt x="146982" y="302157"/>
                  </a:lnTo>
                  <a:cubicBezTo>
                    <a:pt x="149787" y="303101"/>
                    <a:pt x="151647" y="304960"/>
                    <a:pt x="154423" y="304960"/>
                  </a:cubicBezTo>
                  <a:cubicBezTo>
                    <a:pt x="156283" y="304960"/>
                    <a:pt x="159088" y="303101"/>
                    <a:pt x="160948" y="302157"/>
                  </a:cubicBezTo>
                  <a:lnTo>
                    <a:pt x="203732" y="264978"/>
                  </a:lnTo>
                  <a:close/>
                  <a:moveTo>
                    <a:pt x="150791" y="30"/>
                  </a:moveTo>
                  <a:cubicBezTo>
                    <a:pt x="81847" y="30"/>
                    <a:pt x="26928" y="53556"/>
                    <a:pt x="19546" y="116230"/>
                  </a:cubicBezTo>
                  <a:cubicBezTo>
                    <a:pt x="13021" y="161790"/>
                    <a:pt x="30707" y="204546"/>
                    <a:pt x="64190" y="234290"/>
                  </a:cubicBezTo>
                  <a:lnTo>
                    <a:pt x="77211" y="245444"/>
                  </a:lnTo>
                  <a:lnTo>
                    <a:pt x="48364" y="245444"/>
                  </a:lnTo>
                  <a:cubicBezTo>
                    <a:pt x="46504" y="245444"/>
                    <a:pt x="43729" y="248247"/>
                    <a:pt x="42784" y="251021"/>
                  </a:cubicBezTo>
                  <a:lnTo>
                    <a:pt x="1860" y="334704"/>
                  </a:lnTo>
                  <a:cubicBezTo>
                    <a:pt x="0" y="338422"/>
                    <a:pt x="0" y="342140"/>
                    <a:pt x="1860" y="345858"/>
                  </a:cubicBezTo>
                  <a:cubicBezTo>
                    <a:pt x="3720" y="348632"/>
                    <a:pt x="6525" y="350490"/>
                    <a:pt x="10246" y="350490"/>
                  </a:cubicBezTo>
                  <a:lnTo>
                    <a:pt x="295824" y="350490"/>
                  </a:lnTo>
                  <a:cubicBezTo>
                    <a:pt x="299545" y="350490"/>
                    <a:pt x="303265" y="347717"/>
                    <a:pt x="304180" y="345858"/>
                  </a:cubicBezTo>
                  <a:cubicBezTo>
                    <a:pt x="306040" y="342140"/>
                    <a:pt x="306040" y="338422"/>
                    <a:pt x="304180" y="334704"/>
                  </a:cubicBezTo>
                  <a:lnTo>
                    <a:pt x="263257" y="251021"/>
                  </a:lnTo>
                  <a:cubicBezTo>
                    <a:pt x="262341" y="248247"/>
                    <a:pt x="257676" y="245444"/>
                    <a:pt x="253956" y="245444"/>
                  </a:cubicBezTo>
                  <a:lnTo>
                    <a:pt x="225109" y="245444"/>
                  </a:lnTo>
                  <a:lnTo>
                    <a:pt x="238130" y="234290"/>
                  </a:lnTo>
                  <a:cubicBezTo>
                    <a:pt x="266977" y="209208"/>
                    <a:pt x="284663" y="171999"/>
                    <a:pt x="284663" y="132961"/>
                  </a:cubicBezTo>
                  <a:cubicBezTo>
                    <a:pt x="284663" y="60461"/>
                    <a:pt x="226054" y="30"/>
                    <a:pt x="152563" y="30"/>
                  </a:cubicBezTo>
                  <a:cubicBezTo>
                    <a:pt x="151972" y="30"/>
                    <a:pt x="151382" y="30"/>
                    <a:pt x="15079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31" name="Google Shape;1351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S4AAIQNAAANMAAArA8AABAAAAAmAAAACAAAAP//////////"/>
              </a:ext>
            </a:extLst>
          </p:cNvSpPr>
          <p:nvPr/>
        </p:nvSpPr>
        <p:spPr>
          <a:xfrm>
            <a:off x="7585075" y="2197100"/>
            <a:ext cx="226060" cy="350520"/>
          </a:xfrm>
          <a:custGeom>
            <a:avLst/>
            <a:gdLst/>
            <a:ahLst/>
            <a:cxnLst/>
            <a:rect l="0" t="0" r="226060" b="350520"/>
            <a:pathLst>
              <a:path w="226060" h="350520">
                <a:moveTo>
                  <a:pt x="112572" y="40930"/>
                </a:moveTo>
                <a:cubicBezTo>
                  <a:pt x="125592" y="40930"/>
                  <a:pt x="137697" y="49282"/>
                  <a:pt x="142332" y="62325"/>
                </a:cubicBezTo>
                <a:lnTo>
                  <a:pt x="83728" y="62325"/>
                </a:lnTo>
                <a:cubicBezTo>
                  <a:pt x="88393" y="50226"/>
                  <a:pt x="99553" y="40930"/>
                  <a:pt x="112572" y="40930"/>
                </a:cubicBezTo>
                <a:close/>
                <a:moveTo>
                  <a:pt x="146052" y="82776"/>
                </a:moveTo>
                <a:cubicBezTo>
                  <a:pt x="153492" y="82776"/>
                  <a:pt x="158156" y="90212"/>
                  <a:pt x="156296" y="96704"/>
                </a:cubicBezTo>
                <a:lnTo>
                  <a:pt x="146052" y="124591"/>
                </a:lnTo>
                <a:lnTo>
                  <a:pt x="79093" y="124591"/>
                </a:lnTo>
                <a:lnTo>
                  <a:pt x="69793" y="96704"/>
                </a:lnTo>
                <a:cubicBezTo>
                  <a:pt x="68848" y="89268"/>
                  <a:pt x="73513" y="82776"/>
                  <a:pt x="80008" y="82776"/>
                </a:cubicBezTo>
                <a:close/>
                <a:moveTo>
                  <a:pt x="145137" y="143183"/>
                </a:moveTo>
                <a:lnTo>
                  <a:pt x="162792" y="247323"/>
                </a:lnTo>
                <a:lnTo>
                  <a:pt x="64213" y="247323"/>
                </a:lnTo>
                <a:lnTo>
                  <a:pt x="81868" y="143183"/>
                </a:lnTo>
                <a:close/>
                <a:moveTo>
                  <a:pt x="175811" y="267774"/>
                </a:moveTo>
                <a:cubicBezTo>
                  <a:pt x="181391" y="267774"/>
                  <a:pt x="186056" y="272436"/>
                  <a:pt x="186056" y="278014"/>
                </a:cubicBezTo>
                <a:lnTo>
                  <a:pt x="186056" y="289169"/>
                </a:lnTo>
                <a:lnTo>
                  <a:pt x="42809" y="289169"/>
                </a:lnTo>
                <a:lnTo>
                  <a:pt x="42809" y="278014"/>
                </a:lnTo>
                <a:cubicBezTo>
                  <a:pt x="41894" y="272436"/>
                  <a:pt x="46529" y="267774"/>
                  <a:pt x="52109" y="267774"/>
                </a:cubicBezTo>
                <a:close/>
                <a:moveTo>
                  <a:pt x="196271" y="308675"/>
                </a:moveTo>
                <a:cubicBezTo>
                  <a:pt x="200936" y="308675"/>
                  <a:pt x="205600" y="313337"/>
                  <a:pt x="205600" y="318915"/>
                </a:cubicBezTo>
                <a:lnTo>
                  <a:pt x="205600" y="329125"/>
                </a:lnTo>
                <a:lnTo>
                  <a:pt x="22349" y="329125"/>
                </a:lnTo>
                <a:lnTo>
                  <a:pt x="22349" y="318915"/>
                </a:lnTo>
                <a:cubicBezTo>
                  <a:pt x="22349" y="313337"/>
                  <a:pt x="27014" y="308675"/>
                  <a:pt x="32594" y="308675"/>
                </a:cubicBezTo>
                <a:close/>
                <a:moveTo>
                  <a:pt x="111657" y="30"/>
                </a:moveTo>
                <a:cubicBezTo>
                  <a:pt x="106048" y="30"/>
                  <a:pt x="101413" y="4663"/>
                  <a:pt x="101413" y="11184"/>
                </a:cubicBezTo>
                <a:lnTo>
                  <a:pt x="101413" y="22339"/>
                </a:lnTo>
                <a:cubicBezTo>
                  <a:pt x="79093" y="26972"/>
                  <a:pt x="63268" y="45563"/>
                  <a:pt x="60493" y="67903"/>
                </a:cubicBezTo>
                <a:cubicBezTo>
                  <a:pt x="50249" y="74395"/>
                  <a:pt x="45614" y="89268"/>
                  <a:pt x="49333" y="102282"/>
                </a:cubicBezTo>
                <a:lnTo>
                  <a:pt x="55829" y="123676"/>
                </a:lnTo>
                <a:lnTo>
                  <a:pt x="50249" y="123676"/>
                </a:lnTo>
                <a:cubicBezTo>
                  <a:pt x="44669" y="123676"/>
                  <a:pt x="40034" y="128310"/>
                  <a:pt x="40034" y="133887"/>
                </a:cubicBezTo>
                <a:cubicBezTo>
                  <a:pt x="40034" y="140409"/>
                  <a:pt x="44669" y="145042"/>
                  <a:pt x="50249" y="145042"/>
                </a:cubicBezTo>
                <a:lnTo>
                  <a:pt x="58633" y="145042"/>
                </a:lnTo>
                <a:lnTo>
                  <a:pt x="40949" y="249183"/>
                </a:lnTo>
                <a:cubicBezTo>
                  <a:pt x="29789" y="252901"/>
                  <a:pt x="21434" y="264056"/>
                  <a:pt x="21434" y="278014"/>
                </a:cubicBezTo>
                <a:lnTo>
                  <a:pt x="21434" y="290083"/>
                </a:lnTo>
                <a:cubicBezTo>
                  <a:pt x="9329" y="294746"/>
                  <a:pt x="30" y="304957"/>
                  <a:pt x="30" y="318915"/>
                </a:cubicBezTo>
                <a:lnTo>
                  <a:pt x="30" y="340280"/>
                </a:lnTo>
                <a:cubicBezTo>
                  <a:pt x="30" y="345857"/>
                  <a:pt x="4665" y="350520"/>
                  <a:pt x="10245" y="350520"/>
                </a:cubicBezTo>
                <a:lnTo>
                  <a:pt x="214900" y="350520"/>
                </a:lnTo>
                <a:cubicBezTo>
                  <a:pt x="221395" y="350520"/>
                  <a:pt x="226060" y="345857"/>
                  <a:pt x="226060" y="340280"/>
                </a:cubicBezTo>
                <a:lnTo>
                  <a:pt x="226060" y="318915"/>
                </a:lnTo>
                <a:cubicBezTo>
                  <a:pt x="226060" y="305901"/>
                  <a:pt x="217675" y="294746"/>
                  <a:pt x="204656" y="290083"/>
                </a:cubicBezTo>
                <a:lnTo>
                  <a:pt x="204656" y="278014"/>
                </a:lnTo>
                <a:cubicBezTo>
                  <a:pt x="204656" y="264056"/>
                  <a:pt x="195356" y="252901"/>
                  <a:pt x="182336" y="249183"/>
                </a:cubicBezTo>
                <a:lnTo>
                  <a:pt x="165596" y="145042"/>
                </a:lnTo>
                <a:lnTo>
                  <a:pt x="173036" y="145042"/>
                </a:lnTo>
                <a:cubicBezTo>
                  <a:pt x="179531" y="145042"/>
                  <a:pt x="183251" y="140409"/>
                  <a:pt x="183251" y="133887"/>
                </a:cubicBezTo>
                <a:cubicBezTo>
                  <a:pt x="183251" y="128310"/>
                  <a:pt x="179531" y="123676"/>
                  <a:pt x="173036" y="123676"/>
                </a:cubicBezTo>
                <a:lnTo>
                  <a:pt x="167456" y="123676"/>
                </a:lnTo>
                <a:lnTo>
                  <a:pt x="174896" y="102282"/>
                </a:lnTo>
                <a:cubicBezTo>
                  <a:pt x="179531" y="89268"/>
                  <a:pt x="173036" y="76254"/>
                  <a:pt x="162792" y="67903"/>
                </a:cubicBezTo>
                <a:cubicBezTo>
                  <a:pt x="160932" y="44649"/>
                  <a:pt x="144192" y="26972"/>
                  <a:pt x="121872" y="22339"/>
                </a:cubicBezTo>
                <a:lnTo>
                  <a:pt x="121872" y="11184"/>
                </a:lnTo>
                <a:cubicBezTo>
                  <a:pt x="121872" y="4663"/>
                  <a:pt x="117237" y="30"/>
                  <a:pt x="11165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32" name="Google Shape;13514;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AmAABuEAAANCgAAJESAAAQAAAAJgAAAAgAAAD/////AAAAAA=="/>
              </a:ext>
            </a:extLst>
          </p:cNvGrpSpPr>
          <p:nvPr/>
        </p:nvGrpSpPr>
        <p:grpSpPr>
          <a:xfrm>
            <a:off x="6187440" y="2670810"/>
            <a:ext cx="347980" cy="347345"/>
            <a:chOff x="6187440" y="2670810"/>
            <a:chExt cx="347980" cy="347345"/>
          </a:xfrm>
        </p:grpSpPr>
        <p:sp>
          <p:nvSpPr>
            <p:cNvPr id="237" name="Google Shape;1351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iYAAHIRAAAVJwAAVBIAAAAAAAAmAAAACAAAAP//////////"/>
                </a:ext>
              </a:extLst>
            </p:cNvSpPr>
            <p:nvPr/>
          </p:nvSpPr>
          <p:spPr>
            <a:xfrm>
              <a:off x="6229350" y="2835910"/>
              <a:ext cx="123825" cy="143510"/>
            </a:xfrm>
            <a:custGeom>
              <a:avLst/>
              <a:gdLst/>
              <a:ahLst/>
              <a:cxnLst/>
              <a:rect l="0" t="0" r="123825" b="143510"/>
              <a:pathLst>
                <a:path w="123825" h="143510">
                  <a:moveTo>
                    <a:pt x="59593" y="20497"/>
                  </a:moveTo>
                  <a:cubicBezTo>
                    <a:pt x="71706" y="20497"/>
                    <a:pt x="81013" y="29814"/>
                    <a:pt x="81013" y="40994"/>
                  </a:cubicBezTo>
                  <a:cubicBezTo>
                    <a:pt x="81013" y="53121"/>
                    <a:pt x="71706" y="62438"/>
                    <a:pt x="59593" y="62438"/>
                  </a:cubicBezTo>
                  <a:cubicBezTo>
                    <a:pt x="48425" y="62438"/>
                    <a:pt x="39118" y="53121"/>
                    <a:pt x="39118" y="40994"/>
                  </a:cubicBezTo>
                  <a:cubicBezTo>
                    <a:pt x="39118" y="29814"/>
                    <a:pt x="48425" y="20497"/>
                    <a:pt x="59593" y="20497"/>
                  </a:cubicBezTo>
                  <a:close/>
                  <a:moveTo>
                    <a:pt x="59593" y="81989"/>
                  </a:moveTo>
                  <a:cubicBezTo>
                    <a:pt x="81929" y="81989"/>
                    <a:pt x="100543" y="100652"/>
                    <a:pt x="100543" y="122066"/>
                  </a:cubicBezTo>
                  <a:lnTo>
                    <a:pt x="18643" y="122066"/>
                  </a:lnTo>
                  <a:cubicBezTo>
                    <a:pt x="18643" y="100652"/>
                    <a:pt x="37256" y="81989"/>
                    <a:pt x="59593" y="81989"/>
                  </a:cubicBezTo>
                  <a:close/>
                  <a:moveTo>
                    <a:pt x="60538" y="0"/>
                  </a:moveTo>
                  <a:cubicBezTo>
                    <a:pt x="39118" y="0"/>
                    <a:pt x="20504" y="18634"/>
                    <a:pt x="20504" y="40994"/>
                  </a:cubicBezTo>
                  <a:cubicBezTo>
                    <a:pt x="20504" y="51258"/>
                    <a:pt x="25143" y="62438"/>
                    <a:pt x="31672" y="68945"/>
                  </a:cubicBezTo>
                  <a:cubicBezTo>
                    <a:pt x="13059" y="79209"/>
                    <a:pt x="29" y="98789"/>
                    <a:pt x="29" y="122066"/>
                  </a:cubicBezTo>
                  <a:lnTo>
                    <a:pt x="29" y="133247"/>
                  </a:lnTo>
                  <a:cubicBezTo>
                    <a:pt x="29" y="138837"/>
                    <a:pt x="4668" y="143510"/>
                    <a:pt x="11197" y="143510"/>
                  </a:cubicBezTo>
                  <a:lnTo>
                    <a:pt x="113572" y="143510"/>
                  </a:lnTo>
                  <a:cubicBezTo>
                    <a:pt x="119156" y="143510"/>
                    <a:pt x="123825" y="138837"/>
                    <a:pt x="123825" y="133247"/>
                  </a:cubicBezTo>
                  <a:lnTo>
                    <a:pt x="123825" y="122066"/>
                  </a:lnTo>
                  <a:cubicBezTo>
                    <a:pt x="121018" y="98789"/>
                    <a:pt x="108934" y="79209"/>
                    <a:pt x="90320" y="68945"/>
                  </a:cubicBezTo>
                  <a:cubicBezTo>
                    <a:pt x="96820" y="62438"/>
                    <a:pt x="101488" y="51258"/>
                    <a:pt x="101488" y="40994"/>
                  </a:cubicBezTo>
                  <a:cubicBezTo>
                    <a:pt x="101488" y="18634"/>
                    <a:pt x="82875" y="0"/>
                    <a:pt x="605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6" name="Google Shape;1351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CYAAG4QAAA0KAAAkRIAAAAAAAAmAAAACAAAAP//////////"/>
                </a:ext>
              </a:extLst>
            </p:cNvSpPr>
            <p:nvPr/>
          </p:nvSpPr>
          <p:spPr>
            <a:xfrm>
              <a:off x="6187440" y="2670810"/>
              <a:ext cx="347980" cy="347345"/>
            </a:xfrm>
            <a:custGeom>
              <a:avLst/>
              <a:gdLst/>
              <a:ahLst/>
              <a:cxnLst/>
              <a:rect l="0" t="0" r="347980" b="347345"/>
              <a:pathLst>
                <a:path w="347980" h="347345">
                  <a:moveTo>
                    <a:pt x="203773" y="20428"/>
                  </a:moveTo>
                  <a:lnTo>
                    <a:pt x="203773" y="41800"/>
                  </a:lnTo>
                  <a:lnTo>
                    <a:pt x="142346" y="41800"/>
                  </a:lnTo>
                  <a:lnTo>
                    <a:pt x="142346" y="20428"/>
                  </a:lnTo>
                  <a:close/>
                  <a:moveTo>
                    <a:pt x="213076" y="62229"/>
                  </a:moveTo>
                  <a:cubicBezTo>
                    <a:pt x="218658" y="62229"/>
                    <a:pt x="223294" y="66886"/>
                    <a:pt x="223294" y="72458"/>
                  </a:cubicBezTo>
                  <a:cubicBezTo>
                    <a:pt x="223294" y="78943"/>
                    <a:pt x="218658" y="83600"/>
                    <a:pt x="213076" y="83600"/>
                  </a:cubicBezTo>
                  <a:lnTo>
                    <a:pt x="132128" y="83600"/>
                  </a:lnTo>
                  <a:cubicBezTo>
                    <a:pt x="125601" y="83600"/>
                    <a:pt x="120965" y="78943"/>
                    <a:pt x="120965" y="72458"/>
                  </a:cubicBezTo>
                  <a:cubicBezTo>
                    <a:pt x="120965" y="66886"/>
                    <a:pt x="127462" y="62229"/>
                    <a:pt x="132128" y="62229"/>
                  </a:cubicBezTo>
                  <a:close/>
                  <a:moveTo>
                    <a:pt x="203773" y="103086"/>
                  </a:moveTo>
                  <a:lnTo>
                    <a:pt x="203773" y="134657"/>
                  </a:lnTo>
                  <a:cubicBezTo>
                    <a:pt x="203773" y="140229"/>
                    <a:pt x="199107" y="144886"/>
                    <a:pt x="193526" y="144886"/>
                  </a:cubicBezTo>
                  <a:lnTo>
                    <a:pt x="152594" y="144886"/>
                  </a:lnTo>
                  <a:cubicBezTo>
                    <a:pt x="147012" y="144886"/>
                    <a:pt x="142346" y="140229"/>
                    <a:pt x="142346" y="134657"/>
                  </a:cubicBezTo>
                  <a:lnTo>
                    <a:pt x="142346" y="103086"/>
                  </a:lnTo>
                  <a:close/>
                  <a:moveTo>
                    <a:pt x="318211" y="143943"/>
                  </a:moveTo>
                  <a:cubicBezTo>
                    <a:pt x="323793" y="143943"/>
                    <a:pt x="328430" y="148601"/>
                    <a:pt x="328430" y="154172"/>
                  </a:cubicBezTo>
                  <a:lnTo>
                    <a:pt x="328430" y="317630"/>
                  </a:lnTo>
                  <a:cubicBezTo>
                    <a:pt x="328430" y="323202"/>
                    <a:pt x="323793" y="327830"/>
                    <a:pt x="318211" y="327830"/>
                  </a:cubicBezTo>
                  <a:lnTo>
                    <a:pt x="29769" y="327830"/>
                  </a:lnTo>
                  <a:cubicBezTo>
                    <a:pt x="23272" y="327830"/>
                    <a:pt x="18605" y="323202"/>
                    <a:pt x="18605" y="317630"/>
                  </a:cubicBezTo>
                  <a:lnTo>
                    <a:pt x="18605" y="154172"/>
                  </a:lnTo>
                  <a:cubicBezTo>
                    <a:pt x="18605" y="148601"/>
                    <a:pt x="23272" y="143943"/>
                    <a:pt x="29769" y="143943"/>
                  </a:cubicBezTo>
                  <a:lnTo>
                    <a:pt x="123741" y="143943"/>
                  </a:lnTo>
                  <a:cubicBezTo>
                    <a:pt x="128407" y="155086"/>
                    <a:pt x="138625" y="164401"/>
                    <a:pt x="152594" y="164401"/>
                  </a:cubicBezTo>
                  <a:lnTo>
                    <a:pt x="193526" y="164401"/>
                  </a:lnTo>
                  <a:cubicBezTo>
                    <a:pt x="206549" y="164401"/>
                    <a:pt x="217713" y="156029"/>
                    <a:pt x="222379" y="143943"/>
                  </a:cubicBezTo>
                  <a:close/>
                  <a:moveTo>
                    <a:pt x="133043" y="0"/>
                  </a:moveTo>
                  <a:cubicBezTo>
                    <a:pt x="127462" y="0"/>
                    <a:pt x="122825" y="4657"/>
                    <a:pt x="122825" y="10229"/>
                  </a:cubicBezTo>
                  <a:lnTo>
                    <a:pt x="122825" y="42714"/>
                  </a:lnTo>
                  <a:cubicBezTo>
                    <a:pt x="110717" y="47371"/>
                    <a:pt x="101414" y="57571"/>
                    <a:pt x="101414" y="71514"/>
                  </a:cubicBezTo>
                  <a:cubicBezTo>
                    <a:pt x="101414" y="84514"/>
                    <a:pt x="109801" y="95657"/>
                    <a:pt x="122825" y="100315"/>
                  </a:cubicBezTo>
                  <a:lnTo>
                    <a:pt x="122825" y="123514"/>
                  </a:lnTo>
                  <a:lnTo>
                    <a:pt x="30714" y="123514"/>
                  </a:lnTo>
                  <a:cubicBezTo>
                    <a:pt x="13024" y="123514"/>
                    <a:pt x="0" y="137458"/>
                    <a:pt x="0" y="154172"/>
                  </a:cubicBezTo>
                  <a:lnTo>
                    <a:pt x="0" y="317630"/>
                  </a:lnTo>
                  <a:cubicBezTo>
                    <a:pt x="0" y="335258"/>
                    <a:pt x="13969" y="347345"/>
                    <a:pt x="30714" y="347345"/>
                  </a:cubicBezTo>
                  <a:lnTo>
                    <a:pt x="318211" y="347345"/>
                  </a:lnTo>
                  <a:cubicBezTo>
                    <a:pt x="334956" y="347345"/>
                    <a:pt x="347980" y="333401"/>
                    <a:pt x="347980" y="317630"/>
                  </a:cubicBezTo>
                  <a:lnTo>
                    <a:pt x="347980" y="154172"/>
                  </a:lnTo>
                  <a:cubicBezTo>
                    <a:pt x="347980" y="137458"/>
                    <a:pt x="334956" y="123514"/>
                    <a:pt x="318211" y="123514"/>
                  </a:cubicBezTo>
                  <a:lnTo>
                    <a:pt x="225155" y="123514"/>
                  </a:lnTo>
                  <a:lnTo>
                    <a:pt x="225155" y="100315"/>
                  </a:lnTo>
                  <a:cubicBezTo>
                    <a:pt x="236318" y="95657"/>
                    <a:pt x="245621" y="85458"/>
                    <a:pt x="245621" y="71514"/>
                  </a:cubicBezTo>
                  <a:cubicBezTo>
                    <a:pt x="245621" y="58514"/>
                    <a:pt x="237263" y="47371"/>
                    <a:pt x="225155" y="42714"/>
                  </a:cubicBezTo>
                  <a:lnTo>
                    <a:pt x="225155" y="10229"/>
                  </a:lnTo>
                  <a:cubicBezTo>
                    <a:pt x="225155" y="4657"/>
                    <a:pt x="220518" y="0"/>
                    <a:pt x="21399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5" name="Google Shape;1351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ScAAJMRAAD0JwAAsxEAAAAAAAAmAAAACAAAAP//////////"/>
                </a:ext>
              </a:extLst>
            </p:cNvSpPr>
            <p:nvPr/>
          </p:nvSpPr>
          <p:spPr>
            <a:xfrm>
              <a:off x="6370955" y="2856865"/>
              <a:ext cx="123825" cy="20320"/>
            </a:xfrm>
            <a:custGeom>
              <a:avLst/>
              <a:gdLst/>
              <a:ahLst/>
              <a:cxnLst/>
              <a:rect l="0" t="0" r="123825" b="20320"/>
              <a:pathLst>
                <a:path w="123825" h="20320">
                  <a:moveTo>
                    <a:pt x="10252" y="0"/>
                  </a:moveTo>
                  <a:cubicBezTo>
                    <a:pt x="4668" y="0"/>
                    <a:pt x="0" y="4626"/>
                    <a:pt x="0" y="10160"/>
                  </a:cubicBezTo>
                  <a:cubicBezTo>
                    <a:pt x="0" y="15694"/>
                    <a:pt x="4668" y="20291"/>
                    <a:pt x="10252" y="20291"/>
                  </a:cubicBezTo>
                  <a:lnTo>
                    <a:pt x="113572" y="20291"/>
                  </a:lnTo>
                  <a:cubicBezTo>
                    <a:pt x="119156" y="20291"/>
                    <a:pt x="123825" y="15694"/>
                    <a:pt x="123825" y="10160"/>
                  </a:cubicBezTo>
                  <a:cubicBezTo>
                    <a:pt x="123825" y="4626"/>
                    <a:pt x="119156" y="0"/>
                    <a:pt x="1135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1351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ScAANERAAD0JwAA8xEAAAAAAAAmAAAACAAAAP//////////"/>
                </a:ext>
              </a:extLst>
            </p:cNvSpPr>
            <p:nvPr/>
          </p:nvSpPr>
          <p:spPr>
            <a:xfrm>
              <a:off x="6370955" y="2896235"/>
              <a:ext cx="123825" cy="21590"/>
            </a:xfrm>
            <a:custGeom>
              <a:avLst/>
              <a:gdLst/>
              <a:ahLst/>
              <a:cxnLst/>
              <a:rect l="0" t="0" r="123825" b="21590"/>
              <a:pathLst>
                <a:path w="123825" h="21590">
                  <a:moveTo>
                    <a:pt x="10252" y="30"/>
                  </a:moveTo>
                  <a:cubicBezTo>
                    <a:pt x="4668" y="30"/>
                    <a:pt x="0" y="4699"/>
                    <a:pt x="0" y="11271"/>
                  </a:cubicBezTo>
                  <a:cubicBezTo>
                    <a:pt x="0" y="16891"/>
                    <a:pt x="4668" y="21560"/>
                    <a:pt x="10252" y="21560"/>
                  </a:cubicBezTo>
                  <a:lnTo>
                    <a:pt x="113572" y="21560"/>
                  </a:lnTo>
                  <a:cubicBezTo>
                    <a:pt x="119156" y="21560"/>
                    <a:pt x="123825" y="16891"/>
                    <a:pt x="123825" y="11271"/>
                  </a:cubicBezTo>
                  <a:cubicBezTo>
                    <a:pt x="123825" y="4699"/>
                    <a:pt x="119156" y="30"/>
                    <a:pt x="11357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3" name="Google Shape;1351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ScAABISAAD0JwAAMxIAAAAAAAAmAAAACAAAAP//////////"/>
                </a:ext>
              </a:extLst>
            </p:cNvSpPr>
            <p:nvPr/>
          </p:nvSpPr>
          <p:spPr>
            <a:xfrm>
              <a:off x="6370955" y="2937510"/>
              <a:ext cx="123825" cy="20955"/>
            </a:xfrm>
            <a:custGeom>
              <a:avLst/>
              <a:gdLst/>
              <a:ahLst/>
              <a:cxnLst/>
              <a:rect l="0" t="0" r="123825" b="20955"/>
              <a:pathLst>
                <a:path w="123825" h="20955">
                  <a:moveTo>
                    <a:pt x="10252" y="0"/>
                  </a:moveTo>
                  <a:cubicBezTo>
                    <a:pt x="4668" y="0"/>
                    <a:pt x="0" y="4566"/>
                    <a:pt x="0" y="10029"/>
                  </a:cubicBezTo>
                  <a:cubicBezTo>
                    <a:pt x="0" y="16388"/>
                    <a:pt x="4668" y="20955"/>
                    <a:pt x="10252" y="20955"/>
                  </a:cubicBezTo>
                  <a:lnTo>
                    <a:pt x="113572" y="20955"/>
                  </a:lnTo>
                  <a:cubicBezTo>
                    <a:pt x="119156" y="20955"/>
                    <a:pt x="123825" y="16388"/>
                    <a:pt x="123825" y="10029"/>
                  </a:cubicBezTo>
                  <a:cubicBezTo>
                    <a:pt x="123825" y="4566"/>
                    <a:pt x="119156" y="0"/>
                    <a:pt x="1135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38" name="Google Shape;1352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CYAAHATAAA0KAAAkxUAABAAAAAmAAAACAAAAP//////////"/>
              </a:ext>
            </a:extLst>
          </p:cNvSpPr>
          <p:nvPr/>
        </p:nvSpPr>
        <p:spPr>
          <a:xfrm>
            <a:off x="6187440" y="3159760"/>
            <a:ext cx="347980" cy="347345"/>
          </a:xfrm>
          <a:custGeom>
            <a:avLst/>
            <a:gdLst/>
            <a:ahLst/>
            <a:cxnLst/>
            <a:rect l="0" t="0" r="347980" b="347345"/>
            <a:pathLst>
              <a:path w="347980" h="347345">
                <a:moveTo>
                  <a:pt x="174447" y="61310"/>
                </a:moveTo>
                <a:cubicBezTo>
                  <a:pt x="190233" y="61310"/>
                  <a:pt x="204164" y="75222"/>
                  <a:pt x="204164" y="91935"/>
                </a:cubicBezTo>
                <a:lnTo>
                  <a:pt x="204164" y="102163"/>
                </a:lnTo>
                <a:lnTo>
                  <a:pt x="143845" y="102163"/>
                </a:lnTo>
                <a:lnTo>
                  <a:pt x="143845" y="91935"/>
                </a:lnTo>
                <a:cubicBezTo>
                  <a:pt x="143845" y="74308"/>
                  <a:pt x="157747" y="61310"/>
                  <a:pt x="174447" y="61310"/>
                </a:cubicBezTo>
                <a:close/>
                <a:moveTo>
                  <a:pt x="174447" y="19513"/>
                </a:moveTo>
                <a:cubicBezTo>
                  <a:pt x="213441" y="19513"/>
                  <a:pt x="245898" y="52025"/>
                  <a:pt x="245898" y="91935"/>
                </a:cubicBezTo>
                <a:lnTo>
                  <a:pt x="245898" y="102163"/>
                </a:lnTo>
                <a:lnTo>
                  <a:pt x="225488" y="102163"/>
                </a:lnTo>
                <a:lnTo>
                  <a:pt x="225488" y="91935"/>
                </a:lnTo>
                <a:cubicBezTo>
                  <a:pt x="225488" y="64080"/>
                  <a:pt x="202308" y="40883"/>
                  <a:pt x="174447" y="40883"/>
                </a:cubicBezTo>
                <a:cubicBezTo>
                  <a:pt x="146614" y="40883"/>
                  <a:pt x="123435" y="64080"/>
                  <a:pt x="123435" y="91935"/>
                </a:cubicBezTo>
                <a:lnTo>
                  <a:pt x="123435" y="102163"/>
                </a:lnTo>
                <a:lnTo>
                  <a:pt x="102082" y="102163"/>
                </a:lnTo>
                <a:lnTo>
                  <a:pt x="102082" y="91935"/>
                </a:lnTo>
                <a:cubicBezTo>
                  <a:pt x="102082" y="52025"/>
                  <a:pt x="134568" y="19513"/>
                  <a:pt x="174447" y="19513"/>
                </a:cubicBezTo>
                <a:close/>
                <a:moveTo>
                  <a:pt x="40850" y="123533"/>
                </a:moveTo>
                <a:lnTo>
                  <a:pt x="40850" y="198727"/>
                </a:lnTo>
                <a:cubicBezTo>
                  <a:pt x="27862" y="191299"/>
                  <a:pt x="19497" y="177386"/>
                  <a:pt x="19497" y="163444"/>
                </a:cubicBezTo>
                <a:lnTo>
                  <a:pt x="19497" y="133732"/>
                </a:lnTo>
                <a:cubicBezTo>
                  <a:pt x="19497" y="128161"/>
                  <a:pt x="24151" y="123533"/>
                  <a:pt x="30630" y="123533"/>
                </a:cubicBezTo>
                <a:close/>
                <a:moveTo>
                  <a:pt x="317350" y="121676"/>
                </a:moveTo>
                <a:cubicBezTo>
                  <a:pt x="323858" y="121676"/>
                  <a:pt x="328483" y="126304"/>
                  <a:pt x="328483" y="132818"/>
                </a:cubicBezTo>
                <a:lnTo>
                  <a:pt x="328483" y="163444"/>
                </a:lnTo>
                <a:cubicBezTo>
                  <a:pt x="328483" y="179243"/>
                  <a:pt x="320147" y="191299"/>
                  <a:pt x="307159" y="198727"/>
                </a:cubicBezTo>
                <a:lnTo>
                  <a:pt x="307159" y="121676"/>
                </a:lnTo>
                <a:close/>
                <a:moveTo>
                  <a:pt x="245898" y="123533"/>
                </a:moveTo>
                <a:lnTo>
                  <a:pt x="245898" y="204298"/>
                </a:lnTo>
                <a:lnTo>
                  <a:pt x="103024" y="204298"/>
                </a:lnTo>
                <a:lnTo>
                  <a:pt x="103024" y="123533"/>
                </a:lnTo>
                <a:close/>
                <a:moveTo>
                  <a:pt x="184666" y="223811"/>
                </a:moveTo>
                <a:lnTo>
                  <a:pt x="184666" y="234953"/>
                </a:lnTo>
                <a:cubicBezTo>
                  <a:pt x="184666" y="240524"/>
                  <a:pt x="180013" y="245181"/>
                  <a:pt x="174447" y="245181"/>
                </a:cubicBezTo>
                <a:cubicBezTo>
                  <a:pt x="167967" y="245181"/>
                  <a:pt x="163314" y="240524"/>
                  <a:pt x="163314" y="234953"/>
                </a:cubicBezTo>
                <a:lnTo>
                  <a:pt x="163314" y="223811"/>
                </a:lnTo>
                <a:close/>
                <a:moveTo>
                  <a:pt x="19497" y="208955"/>
                </a:moveTo>
                <a:cubicBezTo>
                  <a:pt x="26006" y="214526"/>
                  <a:pt x="32486" y="218240"/>
                  <a:pt x="40850" y="220097"/>
                </a:cubicBezTo>
                <a:lnTo>
                  <a:pt x="40850" y="328745"/>
                </a:lnTo>
                <a:lnTo>
                  <a:pt x="30630" y="328745"/>
                </a:lnTo>
                <a:cubicBezTo>
                  <a:pt x="24151" y="328745"/>
                  <a:pt x="19497" y="324117"/>
                  <a:pt x="19497" y="318546"/>
                </a:cubicBezTo>
                <a:lnTo>
                  <a:pt x="19497" y="208955"/>
                </a:lnTo>
                <a:close/>
                <a:moveTo>
                  <a:pt x="82585" y="123533"/>
                </a:moveTo>
                <a:lnTo>
                  <a:pt x="82585" y="328745"/>
                </a:lnTo>
                <a:lnTo>
                  <a:pt x="61261" y="328745"/>
                </a:lnTo>
                <a:lnTo>
                  <a:pt x="61261" y="123533"/>
                </a:lnTo>
                <a:close/>
                <a:moveTo>
                  <a:pt x="244985" y="225668"/>
                </a:moveTo>
                <a:lnTo>
                  <a:pt x="244985" y="328745"/>
                </a:lnTo>
                <a:lnTo>
                  <a:pt x="103024" y="328745"/>
                </a:lnTo>
                <a:lnTo>
                  <a:pt x="103024" y="225668"/>
                </a:lnTo>
                <a:lnTo>
                  <a:pt x="143845" y="225668"/>
                </a:lnTo>
                <a:lnTo>
                  <a:pt x="143845" y="235896"/>
                </a:lnTo>
                <a:cubicBezTo>
                  <a:pt x="143845" y="253522"/>
                  <a:pt x="157747" y="265608"/>
                  <a:pt x="174447" y="265608"/>
                </a:cubicBezTo>
                <a:cubicBezTo>
                  <a:pt x="190233" y="265608"/>
                  <a:pt x="204164" y="251665"/>
                  <a:pt x="204164" y="235896"/>
                </a:cubicBezTo>
                <a:lnTo>
                  <a:pt x="204164" y="225668"/>
                </a:lnTo>
                <a:close/>
                <a:moveTo>
                  <a:pt x="287662" y="123533"/>
                </a:moveTo>
                <a:lnTo>
                  <a:pt x="287662" y="328745"/>
                </a:lnTo>
                <a:lnTo>
                  <a:pt x="267251" y="328745"/>
                </a:lnTo>
                <a:lnTo>
                  <a:pt x="267251" y="123533"/>
                </a:lnTo>
                <a:close/>
                <a:moveTo>
                  <a:pt x="328483" y="209869"/>
                </a:moveTo>
                <a:lnTo>
                  <a:pt x="328483" y="318546"/>
                </a:lnTo>
                <a:cubicBezTo>
                  <a:pt x="328483" y="324117"/>
                  <a:pt x="323858" y="328745"/>
                  <a:pt x="318292" y="328745"/>
                </a:cubicBezTo>
                <a:lnTo>
                  <a:pt x="307159" y="328745"/>
                </a:lnTo>
                <a:lnTo>
                  <a:pt x="307159" y="221954"/>
                </a:lnTo>
                <a:cubicBezTo>
                  <a:pt x="315494" y="219183"/>
                  <a:pt x="322916" y="214526"/>
                  <a:pt x="328483" y="209869"/>
                </a:cubicBezTo>
                <a:close/>
                <a:moveTo>
                  <a:pt x="174447" y="0"/>
                </a:moveTo>
                <a:cubicBezTo>
                  <a:pt x="123435" y="0"/>
                  <a:pt x="82585" y="41796"/>
                  <a:pt x="82585" y="91935"/>
                </a:cubicBezTo>
                <a:lnTo>
                  <a:pt x="82585" y="102163"/>
                </a:lnTo>
                <a:lnTo>
                  <a:pt x="30630" y="102163"/>
                </a:lnTo>
                <a:cubicBezTo>
                  <a:pt x="13018" y="102163"/>
                  <a:pt x="29" y="116105"/>
                  <a:pt x="29" y="131875"/>
                </a:cubicBezTo>
                <a:lnTo>
                  <a:pt x="29" y="162530"/>
                </a:lnTo>
                <a:lnTo>
                  <a:pt x="29" y="316689"/>
                </a:lnTo>
                <a:cubicBezTo>
                  <a:pt x="29" y="334316"/>
                  <a:pt x="13931" y="347315"/>
                  <a:pt x="30630" y="347315"/>
                </a:cubicBezTo>
                <a:lnTo>
                  <a:pt x="318292" y="347315"/>
                </a:lnTo>
                <a:cubicBezTo>
                  <a:pt x="334991" y="347315"/>
                  <a:pt x="347980" y="333402"/>
                  <a:pt x="347980" y="316689"/>
                </a:cubicBezTo>
                <a:lnTo>
                  <a:pt x="347980" y="162530"/>
                </a:lnTo>
                <a:lnTo>
                  <a:pt x="347980" y="131875"/>
                </a:lnTo>
                <a:cubicBezTo>
                  <a:pt x="347980" y="116105"/>
                  <a:pt x="334991" y="102163"/>
                  <a:pt x="318292" y="102163"/>
                </a:cubicBezTo>
                <a:lnTo>
                  <a:pt x="265395" y="102163"/>
                </a:lnTo>
                <a:lnTo>
                  <a:pt x="265395" y="91935"/>
                </a:lnTo>
                <a:cubicBezTo>
                  <a:pt x="265395" y="40883"/>
                  <a:pt x="223632" y="0"/>
                  <a:pt x="1744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1352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oN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CYAADEWAAATKAAAWRgAABAAAAAmAAAACAAAAP//////////"/>
              </a:ext>
            </a:extLst>
          </p:cNvSpPr>
          <p:nvPr/>
        </p:nvSpPr>
        <p:spPr>
          <a:xfrm>
            <a:off x="6207760" y="3607435"/>
            <a:ext cx="306705" cy="350520"/>
          </a:xfrm>
          <a:custGeom>
            <a:avLst/>
            <a:gdLst/>
            <a:ahLst/>
            <a:cxnLst/>
            <a:rect l="0" t="0" r="306705" b="350520"/>
            <a:pathLst>
              <a:path w="306705" h="350520">
                <a:moveTo>
                  <a:pt x="151479" y="21395"/>
                </a:moveTo>
                <a:cubicBezTo>
                  <a:pt x="202601" y="21395"/>
                  <a:pt x="243487" y="63210"/>
                  <a:pt x="243487" y="113437"/>
                </a:cubicBezTo>
                <a:lnTo>
                  <a:pt x="243487" y="174788"/>
                </a:lnTo>
                <a:cubicBezTo>
                  <a:pt x="243487" y="180365"/>
                  <a:pt x="238856" y="185028"/>
                  <a:pt x="233281" y="185028"/>
                </a:cubicBezTo>
                <a:lnTo>
                  <a:pt x="221186" y="185028"/>
                </a:lnTo>
                <a:cubicBezTo>
                  <a:pt x="223044" y="181310"/>
                  <a:pt x="223044" y="178506"/>
                  <a:pt x="223044" y="174788"/>
                </a:cubicBezTo>
                <a:lnTo>
                  <a:pt x="223044" y="113437"/>
                </a:lnTo>
                <a:cubicBezTo>
                  <a:pt x="223044" y="106915"/>
                  <a:pt x="218413" y="102282"/>
                  <a:pt x="211894" y="102282"/>
                </a:cubicBezTo>
                <a:lnTo>
                  <a:pt x="191450" y="102282"/>
                </a:lnTo>
                <a:cubicBezTo>
                  <a:pt x="173810" y="102282"/>
                  <a:pt x="160771" y="88323"/>
                  <a:pt x="160771" y="72536"/>
                </a:cubicBezTo>
                <a:lnTo>
                  <a:pt x="160771" y="51141"/>
                </a:lnTo>
                <a:cubicBezTo>
                  <a:pt x="160771" y="45563"/>
                  <a:pt x="156140" y="40901"/>
                  <a:pt x="150564" y="40901"/>
                </a:cubicBezTo>
                <a:cubicBezTo>
                  <a:pt x="144989" y="40901"/>
                  <a:pt x="140328" y="45563"/>
                  <a:pt x="140328" y="51141"/>
                </a:cubicBezTo>
                <a:lnTo>
                  <a:pt x="140328" y="72536"/>
                </a:lnTo>
                <a:cubicBezTo>
                  <a:pt x="140328" y="90183"/>
                  <a:pt x="126404" y="102282"/>
                  <a:pt x="109678" y="102282"/>
                </a:cubicBezTo>
                <a:lnTo>
                  <a:pt x="91094" y="102282"/>
                </a:lnTo>
                <a:cubicBezTo>
                  <a:pt x="85518" y="102282"/>
                  <a:pt x="80857" y="106915"/>
                  <a:pt x="80857" y="113437"/>
                </a:cubicBezTo>
                <a:lnTo>
                  <a:pt x="80857" y="174788"/>
                </a:lnTo>
                <a:cubicBezTo>
                  <a:pt x="80857" y="178506"/>
                  <a:pt x="80857" y="181310"/>
                  <a:pt x="81801" y="185028"/>
                </a:cubicBezTo>
                <a:lnTo>
                  <a:pt x="70651" y="185028"/>
                </a:lnTo>
                <a:cubicBezTo>
                  <a:pt x="65046" y="185028"/>
                  <a:pt x="60414" y="180365"/>
                  <a:pt x="60414" y="174788"/>
                </a:cubicBezTo>
                <a:lnTo>
                  <a:pt x="60414" y="113437"/>
                </a:lnTo>
                <a:cubicBezTo>
                  <a:pt x="60414" y="62296"/>
                  <a:pt x="102244" y="21395"/>
                  <a:pt x="151479" y="21395"/>
                </a:cubicBezTo>
                <a:close/>
                <a:moveTo>
                  <a:pt x="154281" y="102282"/>
                </a:moveTo>
                <a:cubicBezTo>
                  <a:pt x="163574" y="115296"/>
                  <a:pt x="178441" y="123647"/>
                  <a:pt x="194253" y="123647"/>
                </a:cubicBezTo>
                <a:lnTo>
                  <a:pt x="205404" y="123647"/>
                </a:lnTo>
                <a:lnTo>
                  <a:pt x="205404" y="175732"/>
                </a:lnTo>
                <a:lnTo>
                  <a:pt x="204460" y="175732"/>
                </a:lnTo>
                <a:cubicBezTo>
                  <a:pt x="204460" y="193379"/>
                  <a:pt x="190536" y="206393"/>
                  <a:pt x="173810" y="206393"/>
                </a:cubicBezTo>
                <a:lnTo>
                  <a:pt x="132894" y="206393"/>
                </a:lnTo>
                <a:cubicBezTo>
                  <a:pt x="116168" y="206393"/>
                  <a:pt x="103159" y="192464"/>
                  <a:pt x="103159" y="175732"/>
                </a:cubicBezTo>
                <a:lnTo>
                  <a:pt x="103159" y="123647"/>
                </a:lnTo>
                <a:lnTo>
                  <a:pt x="113395" y="123647"/>
                </a:lnTo>
                <a:cubicBezTo>
                  <a:pt x="129177" y="123647"/>
                  <a:pt x="144989" y="115296"/>
                  <a:pt x="154281" y="102282"/>
                </a:cubicBezTo>
                <a:close/>
                <a:moveTo>
                  <a:pt x="185875" y="224984"/>
                </a:moveTo>
                <a:cubicBezTo>
                  <a:pt x="188678" y="237083"/>
                  <a:pt x="200743" y="246379"/>
                  <a:pt x="214696" y="246379"/>
                </a:cubicBezTo>
                <a:lnTo>
                  <a:pt x="224903" y="246379"/>
                </a:lnTo>
                <a:lnTo>
                  <a:pt x="224903" y="271492"/>
                </a:lnTo>
                <a:cubicBezTo>
                  <a:pt x="202129" y="281703"/>
                  <a:pt x="177733" y="286808"/>
                  <a:pt x="153337" y="286808"/>
                </a:cubicBezTo>
                <a:cubicBezTo>
                  <a:pt x="128941" y="286808"/>
                  <a:pt x="104545" y="281703"/>
                  <a:pt x="81801" y="271492"/>
                </a:cubicBezTo>
                <a:lnTo>
                  <a:pt x="81801" y="246379"/>
                </a:lnTo>
                <a:lnTo>
                  <a:pt x="92008" y="246379"/>
                </a:lnTo>
                <a:cubicBezTo>
                  <a:pt x="105017" y="246379"/>
                  <a:pt x="117112" y="237083"/>
                  <a:pt x="121743" y="224984"/>
                </a:cubicBezTo>
                <a:cubicBezTo>
                  <a:pt x="125460" y="225929"/>
                  <a:pt x="130121" y="225929"/>
                  <a:pt x="132894" y="225929"/>
                </a:cubicBezTo>
                <a:lnTo>
                  <a:pt x="173810" y="225929"/>
                </a:lnTo>
                <a:cubicBezTo>
                  <a:pt x="177527" y="225929"/>
                  <a:pt x="182158" y="225929"/>
                  <a:pt x="185875" y="224984"/>
                </a:cubicBezTo>
                <a:close/>
                <a:moveTo>
                  <a:pt x="61329" y="246379"/>
                </a:moveTo>
                <a:lnTo>
                  <a:pt x="61329" y="329125"/>
                </a:lnTo>
                <a:lnTo>
                  <a:pt x="20443" y="329125"/>
                </a:lnTo>
                <a:lnTo>
                  <a:pt x="20443" y="277070"/>
                </a:lnTo>
                <a:cubicBezTo>
                  <a:pt x="20443" y="259393"/>
                  <a:pt x="34396" y="246379"/>
                  <a:pt x="51122" y="246379"/>
                </a:cubicBezTo>
                <a:close/>
                <a:moveTo>
                  <a:pt x="225847" y="292857"/>
                </a:moveTo>
                <a:lnTo>
                  <a:pt x="225847" y="329125"/>
                </a:lnTo>
                <a:lnTo>
                  <a:pt x="81801" y="329125"/>
                </a:lnTo>
                <a:lnTo>
                  <a:pt x="81801" y="292857"/>
                </a:lnTo>
                <a:cubicBezTo>
                  <a:pt x="105017" y="302153"/>
                  <a:pt x="130121" y="306816"/>
                  <a:pt x="154281" y="306816"/>
                </a:cubicBezTo>
                <a:cubicBezTo>
                  <a:pt x="178441" y="306816"/>
                  <a:pt x="202601" y="302153"/>
                  <a:pt x="225847" y="292857"/>
                </a:cubicBezTo>
                <a:close/>
                <a:moveTo>
                  <a:pt x="255582" y="246379"/>
                </a:moveTo>
                <a:cubicBezTo>
                  <a:pt x="272308" y="246379"/>
                  <a:pt x="285317" y="260308"/>
                  <a:pt x="285317" y="277070"/>
                </a:cubicBezTo>
                <a:lnTo>
                  <a:pt x="285317" y="329125"/>
                </a:lnTo>
                <a:lnTo>
                  <a:pt x="244431" y="329125"/>
                </a:lnTo>
                <a:lnTo>
                  <a:pt x="244431" y="246379"/>
                </a:lnTo>
                <a:close/>
                <a:moveTo>
                  <a:pt x="153337" y="0"/>
                </a:moveTo>
                <a:cubicBezTo>
                  <a:pt x="91094" y="0"/>
                  <a:pt x="39971" y="50197"/>
                  <a:pt x="39971" y="113437"/>
                </a:cubicBezTo>
                <a:lnTo>
                  <a:pt x="39971" y="174788"/>
                </a:lnTo>
                <a:cubicBezTo>
                  <a:pt x="39971" y="192464"/>
                  <a:pt x="53895" y="204534"/>
                  <a:pt x="70651" y="204534"/>
                </a:cubicBezTo>
                <a:lnTo>
                  <a:pt x="91094" y="204534"/>
                </a:lnTo>
                <a:cubicBezTo>
                  <a:pt x="93867" y="208252"/>
                  <a:pt x="97583" y="211970"/>
                  <a:pt x="102244" y="215689"/>
                </a:cubicBezTo>
                <a:cubicBezTo>
                  <a:pt x="102244" y="222210"/>
                  <a:pt x="97583" y="226844"/>
                  <a:pt x="91094" y="226844"/>
                </a:cubicBezTo>
                <a:lnTo>
                  <a:pt x="51122" y="226844"/>
                </a:lnTo>
                <a:cubicBezTo>
                  <a:pt x="23245" y="226844"/>
                  <a:pt x="0" y="250097"/>
                  <a:pt x="0" y="277984"/>
                </a:cubicBezTo>
                <a:lnTo>
                  <a:pt x="0" y="339336"/>
                </a:lnTo>
                <a:cubicBezTo>
                  <a:pt x="0" y="345857"/>
                  <a:pt x="4660" y="350490"/>
                  <a:pt x="10236" y="350490"/>
                </a:cubicBezTo>
                <a:lnTo>
                  <a:pt x="295554" y="350490"/>
                </a:lnTo>
                <a:cubicBezTo>
                  <a:pt x="302044" y="350490"/>
                  <a:pt x="306705" y="345857"/>
                  <a:pt x="306705" y="339336"/>
                </a:cubicBezTo>
                <a:lnTo>
                  <a:pt x="306705" y="277984"/>
                </a:lnTo>
                <a:cubicBezTo>
                  <a:pt x="306705" y="250097"/>
                  <a:pt x="283459" y="226844"/>
                  <a:pt x="255582" y="226844"/>
                </a:cubicBezTo>
                <a:lnTo>
                  <a:pt x="214696" y="226844"/>
                </a:lnTo>
                <a:cubicBezTo>
                  <a:pt x="209121" y="226844"/>
                  <a:pt x="204460" y="222210"/>
                  <a:pt x="204460" y="216633"/>
                </a:cubicBezTo>
                <a:cubicBezTo>
                  <a:pt x="207262" y="213830"/>
                  <a:pt x="210979" y="211056"/>
                  <a:pt x="214696" y="206393"/>
                </a:cubicBezTo>
                <a:lnTo>
                  <a:pt x="235139" y="206393"/>
                </a:lnTo>
                <a:cubicBezTo>
                  <a:pt x="252780" y="206393"/>
                  <a:pt x="265818" y="192464"/>
                  <a:pt x="265818" y="175732"/>
                </a:cubicBezTo>
                <a:lnTo>
                  <a:pt x="265818" y="113437"/>
                </a:lnTo>
                <a:cubicBezTo>
                  <a:pt x="265818" y="51141"/>
                  <a:pt x="215610" y="0"/>
                  <a:pt x="15333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40" name="Google Shape;13522;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wAABwEwAAGTMAAJMVAAAQAAAAJgAAAAgAAAD/////AAAAAA=="/>
              </a:ext>
            </a:extLst>
          </p:cNvGrpSpPr>
          <p:nvPr/>
        </p:nvGrpSpPr>
        <p:grpSpPr>
          <a:xfrm>
            <a:off x="7957820" y="3159760"/>
            <a:ext cx="348615" cy="347345"/>
            <a:chOff x="7957820" y="3159760"/>
            <a:chExt cx="348615" cy="347345"/>
          </a:xfrm>
        </p:grpSpPr>
        <p:sp>
          <p:nvSpPr>
            <p:cNvPr id="244" name="Google Shape;1352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DAAAHATAAAZMwAAkxUAAAAAAAAmAAAACAAAAP//////////"/>
                </a:ext>
              </a:extLst>
            </p:cNvSpPr>
            <p:nvPr/>
          </p:nvSpPr>
          <p:spPr>
            <a:xfrm>
              <a:off x="7957820" y="3159760"/>
              <a:ext cx="348615" cy="347345"/>
            </a:xfrm>
            <a:custGeom>
              <a:avLst/>
              <a:gdLst/>
              <a:ahLst/>
              <a:cxnLst/>
              <a:rect l="0" t="0" r="348615" b="347345"/>
              <a:pathLst>
                <a:path w="348615" h="347345">
                  <a:moveTo>
                    <a:pt x="112506" y="18569"/>
                  </a:moveTo>
                  <a:cubicBezTo>
                    <a:pt x="118083" y="18569"/>
                    <a:pt x="122716" y="23227"/>
                    <a:pt x="122716" y="28798"/>
                  </a:cubicBezTo>
                  <a:lnTo>
                    <a:pt x="122716" y="39939"/>
                  </a:lnTo>
                  <a:lnTo>
                    <a:pt x="40925" y="39939"/>
                  </a:lnTo>
                  <a:lnTo>
                    <a:pt x="40925" y="28798"/>
                  </a:lnTo>
                  <a:lnTo>
                    <a:pt x="39980" y="28798"/>
                  </a:lnTo>
                  <a:cubicBezTo>
                    <a:pt x="39980" y="23227"/>
                    <a:pt x="44642" y="18569"/>
                    <a:pt x="51134" y="18569"/>
                  </a:cubicBezTo>
                  <a:close/>
                  <a:moveTo>
                    <a:pt x="298425" y="39939"/>
                  </a:moveTo>
                  <a:cubicBezTo>
                    <a:pt x="304001" y="39939"/>
                    <a:pt x="308634" y="44597"/>
                    <a:pt x="308634" y="50168"/>
                  </a:cubicBezTo>
                  <a:lnTo>
                    <a:pt x="308634" y="101220"/>
                  </a:lnTo>
                  <a:lnTo>
                    <a:pt x="226843" y="101220"/>
                  </a:lnTo>
                  <a:cubicBezTo>
                    <a:pt x="225898" y="96592"/>
                    <a:pt x="225898" y="54795"/>
                    <a:pt x="225898" y="50168"/>
                  </a:cubicBezTo>
                  <a:cubicBezTo>
                    <a:pt x="225898" y="44597"/>
                    <a:pt x="230560" y="39939"/>
                    <a:pt x="237052" y="39939"/>
                  </a:cubicBezTo>
                  <a:close/>
                  <a:moveTo>
                    <a:pt x="121801" y="60366"/>
                  </a:moveTo>
                  <a:lnTo>
                    <a:pt x="121801" y="142103"/>
                  </a:lnTo>
                  <a:lnTo>
                    <a:pt x="39980" y="142103"/>
                  </a:lnTo>
                  <a:lnTo>
                    <a:pt x="39980" y="60366"/>
                  </a:lnTo>
                  <a:close/>
                  <a:moveTo>
                    <a:pt x="195242" y="60366"/>
                  </a:moveTo>
                  <a:cubicBezTo>
                    <a:pt x="200818" y="60366"/>
                    <a:pt x="205451" y="65024"/>
                    <a:pt x="205451" y="70594"/>
                  </a:cubicBezTo>
                  <a:lnTo>
                    <a:pt x="205451" y="143017"/>
                  </a:lnTo>
                  <a:lnTo>
                    <a:pt x="142249" y="143017"/>
                  </a:lnTo>
                  <a:lnTo>
                    <a:pt x="142249" y="70594"/>
                  </a:lnTo>
                  <a:cubicBezTo>
                    <a:pt x="142249" y="65024"/>
                    <a:pt x="146881" y="60366"/>
                    <a:pt x="152458" y="60366"/>
                  </a:cubicBezTo>
                  <a:close/>
                  <a:moveTo>
                    <a:pt x="307719" y="121647"/>
                  </a:moveTo>
                  <a:lnTo>
                    <a:pt x="307719" y="143017"/>
                  </a:lnTo>
                  <a:lnTo>
                    <a:pt x="225898" y="143017"/>
                  </a:lnTo>
                  <a:lnTo>
                    <a:pt x="225898" y="121647"/>
                  </a:lnTo>
                  <a:close/>
                  <a:moveTo>
                    <a:pt x="317928" y="162530"/>
                  </a:moveTo>
                  <a:cubicBezTo>
                    <a:pt x="323505" y="162530"/>
                    <a:pt x="328167" y="167158"/>
                    <a:pt x="328167" y="172729"/>
                  </a:cubicBezTo>
                  <a:lnTo>
                    <a:pt x="328167" y="316689"/>
                  </a:lnTo>
                  <a:cubicBezTo>
                    <a:pt x="328167" y="323174"/>
                    <a:pt x="323505" y="327831"/>
                    <a:pt x="317928" y="327831"/>
                  </a:cubicBezTo>
                  <a:lnTo>
                    <a:pt x="29771" y="327831"/>
                  </a:lnTo>
                  <a:cubicBezTo>
                    <a:pt x="24195" y="327831"/>
                    <a:pt x="19533" y="323174"/>
                    <a:pt x="19533" y="316689"/>
                  </a:cubicBezTo>
                  <a:lnTo>
                    <a:pt x="19533" y="172729"/>
                  </a:lnTo>
                  <a:cubicBezTo>
                    <a:pt x="19533" y="167158"/>
                    <a:pt x="24195" y="162530"/>
                    <a:pt x="29771" y="162530"/>
                  </a:cubicBezTo>
                  <a:close/>
                  <a:moveTo>
                    <a:pt x="51134" y="0"/>
                  </a:moveTo>
                  <a:cubicBezTo>
                    <a:pt x="33489" y="0"/>
                    <a:pt x="20477" y="13942"/>
                    <a:pt x="20477" y="30655"/>
                  </a:cubicBezTo>
                  <a:lnTo>
                    <a:pt x="20477" y="143960"/>
                  </a:lnTo>
                  <a:cubicBezTo>
                    <a:pt x="9323" y="148588"/>
                    <a:pt x="29" y="158816"/>
                    <a:pt x="29" y="172729"/>
                  </a:cubicBezTo>
                  <a:lnTo>
                    <a:pt x="29" y="316689"/>
                  </a:lnTo>
                  <a:cubicBezTo>
                    <a:pt x="29" y="334316"/>
                    <a:pt x="13956" y="347315"/>
                    <a:pt x="29771" y="347315"/>
                  </a:cubicBezTo>
                  <a:lnTo>
                    <a:pt x="317928" y="347315"/>
                  </a:lnTo>
                  <a:cubicBezTo>
                    <a:pt x="335602" y="347315"/>
                    <a:pt x="348615" y="333402"/>
                    <a:pt x="348615" y="316689"/>
                  </a:cubicBezTo>
                  <a:lnTo>
                    <a:pt x="348615" y="172729"/>
                  </a:lnTo>
                  <a:cubicBezTo>
                    <a:pt x="348615" y="158816"/>
                    <a:pt x="340235" y="147674"/>
                    <a:pt x="328167" y="143960"/>
                  </a:cubicBezTo>
                  <a:lnTo>
                    <a:pt x="328167" y="50168"/>
                  </a:lnTo>
                  <a:cubicBezTo>
                    <a:pt x="328167" y="32512"/>
                    <a:pt x="314210" y="19513"/>
                    <a:pt x="298425" y="19513"/>
                  </a:cubicBezTo>
                  <a:lnTo>
                    <a:pt x="237052" y="19513"/>
                  </a:lnTo>
                  <a:cubicBezTo>
                    <a:pt x="222181" y="19513"/>
                    <a:pt x="211027" y="28798"/>
                    <a:pt x="207310" y="41796"/>
                  </a:cubicBezTo>
                  <a:cubicBezTo>
                    <a:pt x="204536" y="40883"/>
                    <a:pt x="200818" y="39939"/>
                    <a:pt x="196156" y="39939"/>
                  </a:cubicBezTo>
                  <a:lnTo>
                    <a:pt x="154317" y="39939"/>
                  </a:lnTo>
                  <a:cubicBezTo>
                    <a:pt x="150599" y="39939"/>
                    <a:pt x="146881" y="40883"/>
                    <a:pt x="144107" y="41796"/>
                  </a:cubicBezTo>
                  <a:lnTo>
                    <a:pt x="144107" y="30655"/>
                  </a:lnTo>
                  <a:cubicBezTo>
                    <a:pt x="144107" y="12998"/>
                    <a:pt x="129236" y="0"/>
                    <a:pt x="1134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1352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TEAAI8UAAB4MgAA7hQAAAAAAAAmAAAACAAAAP//////////"/>
                </a:ext>
              </a:extLst>
            </p:cNvSpPr>
            <p:nvPr/>
          </p:nvSpPr>
          <p:spPr>
            <a:xfrm>
              <a:off x="8060055" y="3342005"/>
              <a:ext cx="144145" cy="60325"/>
            </a:xfrm>
            <a:custGeom>
              <a:avLst/>
              <a:gdLst/>
              <a:ahLst/>
              <a:cxnLst/>
              <a:rect l="0" t="0" r="144145" b="60325"/>
              <a:pathLst>
                <a:path w="144145" h="60325">
                  <a:moveTo>
                    <a:pt x="113450" y="21344"/>
                  </a:moveTo>
                  <a:cubicBezTo>
                    <a:pt x="119028" y="21344"/>
                    <a:pt x="123662" y="25967"/>
                    <a:pt x="123662" y="31531"/>
                  </a:cubicBezTo>
                  <a:cubicBezTo>
                    <a:pt x="123662" y="37095"/>
                    <a:pt x="119028" y="41747"/>
                    <a:pt x="113450" y="41747"/>
                  </a:cubicBezTo>
                  <a:lnTo>
                    <a:pt x="29749" y="41747"/>
                  </a:lnTo>
                  <a:cubicBezTo>
                    <a:pt x="24171" y="41747"/>
                    <a:pt x="19538" y="37095"/>
                    <a:pt x="19538" y="31531"/>
                  </a:cubicBezTo>
                  <a:cubicBezTo>
                    <a:pt x="19538" y="25967"/>
                    <a:pt x="24171" y="21344"/>
                    <a:pt x="29749" y="21344"/>
                  </a:cubicBezTo>
                  <a:close/>
                  <a:moveTo>
                    <a:pt x="29749" y="0"/>
                  </a:moveTo>
                  <a:cubicBezTo>
                    <a:pt x="12100" y="0"/>
                    <a:pt x="0" y="13925"/>
                    <a:pt x="0" y="30618"/>
                  </a:cubicBezTo>
                  <a:cubicBezTo>
                    <a:pt x="0" y="48254"/>
                    <a:pt x="13959" y="60295"/>
                    <a:pt x="29749" y="60295"/>
                  </a:cubicBezTo>
                  <a:lnTo>
                    <a:pt x="113450" y="60295"/>
                  </a:lnTo>
                  <a:cubicBezTo>
                    <a:pt x="131099" y="60295"/>
                    <a:pt x="144115" y="46399"/>
                    <a:pt x="144115" y="30618"/>
                  </a:cubicBezTo>
                  <a:cubicBezTo>
                    <a:pt x="143200" y="13925"/>
                    <a:pt x="130185" y="0"/>
                    <a:pt x="1134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1352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DIAAM8TAAC6MgAA8RMAAAAAAAAmAAAACAAAAP//////////"/>
                </a:ext>
              </a:extLst>
            </p:cNvSpPr>
            <p:nvPr/>
          </p:nvSpPr>
          <p:spPr>
            <a:xfrm>
              <a:off x="8204200" y="3220085"/>
              <a:ext cx="41910" cy="21590"/>
            </a:xfrm>
            <a:custGeom>
              <a:avLst/>
              <a:gdLst/>
              <a:ahLst/>
              <a:cxnLst/>
              <a:rect l="0" t="0" r="41910" b="21590"/>
              <a:pathLst>
                <a:path w="41910" h="21590">
                  <a:moveTo>
                    <a:pt x="10249" y="0"/>
                  </a:moveTo>
                  <a:cubicBezTo>
                    <a:pt x="4667" y="0"/>
                    <a:pt x="0" y="4705"/>
                    <a:pt x="0" y="10333"/>
                  </a:cubicBezTo>
                  <a:cubicBezTo>
                    <a:pt x="0" y="16885"/>
                    <a:pt x="4667" y="21590"/>
                    <a:pt x="10249" y="21590"/>
                  </a:cubicBezTo>
                  <a:lnTo>
                    <a:pt x="30716" y="21590"/>
                  </a:lnTo>
                  <a:cubicBezTo>
                    <a:pt x="37243" y="21590"/>
                    <a:pt x="41880" y="16885"/>
                    <a:pt x="41880" y="10333"/>
                  </a:cubicBezTo>
                  <a:cubicBezTo>
                    <a:pt x="40020" y="4705"/>
                    <a:pt x="35383" y="0"/>
                    <a:pt x="307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1" name="Google Shape;1352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zEAAO4TAACVMQAADxQAAAAAAAAmAAAACAAAAP//////////"/>
                </a:ext>
              </a:extLst>
            </p:cNvSpPr>
            <p:nvPr/>
          </p:nvSpPr>
          <p:spPr>
            <a:xfrm>
              <a:off x="8018145" y="3239770"/>
              <a:ext cx="41910" cy="20955"/>
            </a:xfrm>
            <a:custGeom>
              <a:avLst/>
              <a:gdLst/>
              <a:ahLst/>
              <a:cxnLst/>
              <a:rect l="0" t="0" r="41910" b="20955"/>
              <a:pathLst>
                <a:path w="41910" h="20955">
                  <a:moveTo>
                    <a:pt x="10249" y="28"/>
                  </a:moveTo>
                  <a:cubicBezTo>
                    <a:pt x="4667" y="28"/>
                    <a:pt x="0" y="4560"/>
                    <a:pt x="0" y="10939"/>
                  </a:cubicBezTo>
                  <a:cubicBezTo>
                    <a:pt x="0" y="16394"/>
                    <a:pt x="4667" y="20926"/>
                    <a:pt x="10249" y="20926"/>
                  </a:cubicBezTo>
                  <a:lnTo>
                    <a:pt x="30716" y="20926"/>
                  </a:lnTo>
                  <a:cubicBezTo>
                    <a:pt x="37243" y="20926"/>
                    <a:pt x="41880" y="16394"/>
                    <a:pt x="41880" y="10939"/>
                  </a:cubicBezTo>
                  <a:cubicBezTo>
                    <a:pt x="41880" y="4560"/>
                    <a:pt x="37243" y="28"/>
                    <a:pt x="3071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5" name="Google Shape;13527;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UjAAAGCAAAjyUAACwKAAAQAAAAJgAAAAgAAAD/////AAAAAA=="/>
              </a:ext>
            </a:extLst>
          </p:cNvGrpSpPr>
          <p:nvPr/>
        </p:nvGrpSpPr>
        <p:grpSpPr>
          <a:xfrm>
            <a:off x="5753735" y="1304290"/>
            <a:ext cx="351790" cy="349250"/>
            <a:chOff x="5753735" y="1304290"/>
            <a:chExt cx="351790" cy="349250"/>
          </a:xfrm>
        </p:grpSpPr>
        <p:sp>
          <p:nvSpPr>
            <p:cNvPr id="247" name="Google Shape;1352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SMAAIcIAAALJQAAqAkAAAAAAAAmAAAACAAAAP//////////"/>
                </a:ext>
              </a:extLst>
            </p:cNvSpPr>
            <p:nvPr/>
          </p:nvSpPr>
          <p:spPr>
            <a:xfrm>
              <a:off x="5837555" y="1386205"/>
              <a:ext cx="184150" cy="183515"/>
            </a:xfrm>
            <a:custGeom>
              <a:avLst/>
              <a:gdLst/>
              <a:ahLst/>
              <a:cxnLst/>
              <a:rect l="0" t="0" r="184150" b="183515"/>
              <a:pathLst>
                <a:path w="184150" h="183515">
                  <a:moveTo>
                    <a:pt x="92060" y="61152"/>
                  </a:moveTo>
                  <a:cubicBezTo>
                    <a:pt x="104162" y="61152"/>
                    <a:pt x="113459" y="70446"/>
                    <a:pt x="113459" y="81565"/>
                  </a:cubicBezTo>
                  <a:cubicBezTo>
                    <a:pt x="113459" y="93595"/>
                    <a:pt x="104162" y="102861"/>
                    <a:pt x="92060" y="102861"/>
                  </a:cubicBezTo>
                  <a:cubicBezTo>
                    <a:pt x="80903" y="102861"/>
                    <a:pt x="71606" y="93595"/>
                    <a:pt x="71606" y="81565"/>
                  </a:cubicBezTo>
                  <a:cubicBezTo>
                    <a:pt x="71606" y="70446"/>
                    <a:pt x="80903" y="61152"/>
                    <a:pt x="92060" y="61152"/>
                  </a:cubicBezTo>
                  <a:close/>
                  <a:moveTo>
                    <a:pt x="92060" y="21325"/>
                  </a:moveTo>
                  <a:cubicBezTo>
                    <a:pt x="132054" y="21325"/>
                    <a:pt x="164610" y="53739"/>
                    <a:pt x="164610" y="93595"/>
                  </a:cubicBezTo>
                  <a:cubicBezTo>
                    <a:pt x="164610" y="108420"/>
                    <a:pt x="159032" y="122333"/>
                    <a:pt x="151594" y="133452"/>
                  </a:cubicBezTo>
                  <a:cubicBezTo>
                    <a:pt x="144156" y="123245"/>
                    <a:pt x="133914" y="114921"/>
                    <a:pt x="123701" y="109361"/>
                  </a:cubicBezTo>
                  <a:cubicBezTo>
                    <a:pt x="130195" y="102861"/>
                    <a:pt x="133914" y="93595"/>
                    <a:pt x="133914" y="82477"/>
                  </a:cubicBezTo>
                  <a:cubicBezTo>
                    <a:pt x="133914" y="61152"/>
                    <a:pt x="115319" y="42621"/>
                    <a:pt x="93005" y="42621"/>
                  </a:cubicBezTo>
                  <a:cubicBezTo>
                    <a:pt x="71606" y="42621"/>
                    <a:pt x="53011" y="61152"/>
                    <a:pt x="53011" y="82477"/>
                  </a:cubicBezTo>
                  <a:cubicBezTo>
                    <a:pt x="53011" y="93595"/>
                    <a:pt x="55815" y="102861"/>
                    <a:pt x="63253" y="109361"/>
                  </a:cubicBezTo>
                  <a:cubicBezTo>
                    <a:pt x="51151" y="114921"/>
                    <a:pt x="41854" y="123245"/>
                    <a:pt x="35360" y="133452"/>
                  </a:cubicBezTo>
                  <a:cubicBezTo>
                    <a:pt x="26978" y="122333"/>
                    <a:pt x="22314" y="108420"/>
                    <a:pt x="22314" y="93595"/>
                  </a:cubicBezTo>
                  <a:cubicBezTo>
                    <a:pt x="19540" y="52827"/>
                    <a:pt x="53011" y="21325"/>
                    <a:pt x="92060" y="21325"/>
                  </a:cubicBezTo>
                  <a:close/>
                  <a:moveTo>
                    <a:pt x="92060" y="123245"/>
                  </a:moveTo>
                  <a:cubicBezTo>
                    <a:pt x="110655" y="123245"/>
                    <a:pt x="127420" y="132510"/>
                    <a:pt x="136718" y="148276"/>
                  </a:cubicBezTo>
                  <a:cubicBezTo>
                    <a:pt x="124616" y="158454"/>
                    <a:pt x="108796" y="164042"/>
                    <a:pt x="92060" y="164042"/>
                  </a:cubicBezTo>
                  <a:cubicBezTo>
                    <a:pt x="76269" y="164042"/>
                    <a:pt x="59534" y="158454"/>
                    <a:pt x="48377" y="148276"/>
                  </a:cubicBezTo>
                  <a:cubicBezTo>
                    <a:pt x="57674" y="132510"/>
                    <a:pt x="73465" y="123245"/>
                    <a:pt x="92060" y="123245"/>
                  </a:cubicBezTo>
                  <a:close/>
                  <a:moveTo>
                    <a:pt x="92060" y="0"/>
                  </a:moveTo>
                  <a:cubicBezTo>
                    <a:pt x="40939" y="0"/>
                    <a:pt x="0" y="41709"/>
                    <a:pt x="0" y="91742"/>
                  </a:cubicBezTo>
                  <a:cubicBezTo>
                    <a:pt x="0" y="142717"/>
                    <a:pt x="40939" y="183485"/>
                    <a:pt x="92060" y="183485"/>
                  </a:cubicBezTo>
                  <a:cubicBezTo>
                    <a:pt x="143211" y="183485"/>
                    <a:pt x="184120" y="141776"/>
                    <a:pt x="184120" y="91742"/>
                  </a:cubicBezTo>
                  <a:cubicBezTo>
                    <a:pt x="184120" y="40768"/>
                    <a:pt x="142296" y="0"/>
                    <a:pt x="920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6" name="Google Shape;1352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MAAAYIAACPJQAALAoAAAAAAAAmAAAACAAAAP//////////"/>
                </a:ext>
              </a:extLst>
            </p:cNvSpPr>
            <p:nvPr/>
          </p:nvSpPr>
          <p:spPr>
            <a:xfrm>
              <a:off x="5753735" y="1304290"/>
              <a:ext cx="351790" cy="349250"/>
            </a:xfrm>
            <a:custGeom>
              <a:avLst/>
              <a:gdLst/>
              <a:ahLst/>
              <a:cxnLst/>
              <a:rect l="0" t="0" r="351790" b="349250"/>
              <a:pathLst>
                <a:path w="351790" h="349250">
                  <a:moveTo>
                    <a:pt x="188005" y="19516"/>
                  </a:moveTo>
                  <a:lnTo>
                    <a:pt x="192643" y="44603"/>
                  </a:lnTo>
                  <a:cubicBezTo>
                    <a:pt x="193588" y="50175"/>
                    <a:pt x="195449" y="52032"/>
                    <a:pt x="200086" y="52976"/>
                  </a:cubicBezTo>
                  <a:cubicBezTo>
                    <a:pt x="216863" y="56690"/>
                    <a:pt x="230805" y="62262"/>
                    <a:pt x="244776" y="71548"/>
                  </a:cubicBezTo>
                  <a:cubicBezTo>
                    <a:pt x="246637" y="72934"/>
                    <a:pt x="248734" y="73641"/>
                    <a:pt x="250713" y="73641"/>
                  </a:cubicBezTo>
                  <a:cubicBezTo>
                    <a:pt x="252663" y="73641"/>
                    <a:pt x="254553" y="72934"/>
                    <a:pt x="255941" y="71548"/>
                  </a:cubicBezTo>
                  <a:lnTo>
                    <a:pt x="277326" y="56690"/>
                  </a:lnTo>
                  <a:lnTo>
                    <a:pt x="293158" y="73405"/>
                  </a:lnTo>
                  <a:lnTo>
                    <a:pt x="278272" y="93835"/>
                  </a:lnTo>
                  <a:cubicBezTo>
                    <a:pt x="276411" y="97549"/>
                    <a:pt x="276411" y="102178"/>
                    <a:pt x="278272" y="105892"/>
                  </a:cubicBezTo>
                  <a:cubicBezTo>
                    <a:pt x="287576" y="119836"/>
                    <a:pt x="293158" y="133751"/>
                    <a:pt x="296880" y="149552"/>
                  </a:cubicBezTo>
                  <a:cubicBezTo>
                    <a:pt x="297796" y="154210"/>
                    <a:pt x="301547" y="156067"/>
                    <a:pt x="305269" y="157925"/>
                  </a:cubicBezTo>
                  <a:lnTo>
                    <a:pt x="330375" y="162553"/>
                  </a:lnTo>
                  <a:lnTo>
                    <a:pt x="330375" y="185783"/>
                  </a:lnTo>
                  <a:lnTo>
                    <a:pt x="305269" y="190412"/>
                  </a:lnTo>
                  <a:cubicBezTo>
                    <a:pt x="300602" y="191355"/>
                    <a:pt x="297796" y="194126"/>
                    <a:pt x="296880" y="198784"/>
                  </a:cubicBezTo>
                  <a:cubicBezTo>
                    <a:pt x="293158" y="214556"/>
                    <a:pt x="287576" y="228500"/>
                    <a:pt x="278272" y="242444"/>
                  </a:cubicBezTo>
                  <a:cubicBezTo>
                    <a:pt x="276411" y="246158"/>
                    <a:pt x="276411" y="250787"/>
                    <a:pt x="278272" y="254501"/>
                  </a:cubicBezTo>
                  <a:lnTo>
                    <a:pt x="293158" y="274931"/>
                  </a:lnTo>
                  <a:lnTo>
                    <a:pt x="277326" y="291646"/>
                  </a:lnTo>
                  <a:lnTo>
                    <a:pt x="255941" y="275874"/>
                  </a:lnTo>
                  <a:cubicBezTo>
                    <a:pt x="254553" y="274931"/>
                    <a:pt x="252663" y="274459"/>
                    <a:pt x="250713" y="274459"/>
                  </a:cubicBezTo>
                  <a:cubicBezTo>
                    <a:pt x="248734" y="274459"/>
                    <a:pt x="246637" y="274931"/>
                    <a:pt x="244776" y="275874"/>
                  </a:cubicBezTo>
                  <a:cubicBezTo>
                    <a:pt x="230805" y="285160"/>
                    <a:pt x="216863" y="291646"/>
                    <a:pt x="200086" y="294447"/>
                  </a:cubicBezTo>
                  <a:cubicBezTo>
                    <a:pt x="195449" y="296304"/>
                    <a:pt x="193588" y="299075"/>
                    <a:pt x="192643" y="302789"/>
                  </a:cubicBezTo>
                  <a:lnTo>
                    <a:pt x="188005" y="328791"/>
                  </a:lnTo>
                  <a:lnTo>
                    <a:pt x="164730" y="328791"/>
                  </a:lnTo>
                  <a:lnTo>
                    <a:pt x="160093" y="302789"/>
                  </a:lnTo>
                  <a:cubicBezTo>
                    <a:pt x="158232" y="298161"/>
                    <a:pt x="156371" y="296304"/>
                    <a:pt x="151704" y="294447"/>
                  </a:cubicBezTo>
                  <a:cubicBezTo>
                    <a:pt x="134956" y="291646"/>
                    <a:pt x="121015" y="285160"/>
                    <a:pt x="107043" y="275874"/>
                  </a:cubicBezTo>
                  <a:cubicBezTo>
                    <a:pt x="105183" y="274931"/>
                    <a:pt x="103322" y="274459"/>
                    <a:pt x="101461" y="274459"/>
                  </a:cubicBezTo>
                  <a:cubicBezTo>
                    <a:pt x="99600" y="274459"/>
                    <a:pt x="97739" y="274931"/>
                    <a:pt x="95878" y="275874"/>
                  </a:cubicBezTo>
                  <a:lnTo>
                    <a:pt x="74464" y="291646"/>
                  </a:lnTo>
                  <a:lnTo>
                    <a:pt x="58661" y="274931"/>
                  </a:lnTo>
                  <a:lnTo>
                    <a:pt x="73548" y="254501"/>
                  </a:lnTo>
                  <a:cubicBezTo>
                    <a:pt x="76325" y="250787"/>
                    <a:pt x="76325" y="246158"/>
                    <a:pt x="73548" y="242444"/>
                  </a:cubicBezTo>
                  <a:cubicBezTo>
                    <a:pt x="64244" y="228500"/>
                    <a:pt x="58661" y="214556"/>
                    <a:pt x="54939" y="198784"/>
                  </a:cubicBezTo>
                  <a:cubicBezTo>
                    <a:pt x="53994" y="194126"/>
                    <a:pt x="50273" y="191355"/>
                    <a:pt x="46551" y="190412"/>
                  </a:cubicBezTo>
                  <a:lnTo>
                    <a:pt x="21444" y="185783"/>
                  </a:lnTo>
                  <a:lnTo>
                    <a:pt x="21444" y="162553"/>
                  </a:lnTo>
                  <a:lnTo>
                    <a:pt x="46551" y="157925"/>
                  </a:lnTo>
                  <a:cubicBezTo>
                    <a:pt x="51218" y="156981"/>
                    <a:pt x="53994" y="154210"/>
                    <a:pt x="54939" y="149552"/>
                  </a:cubicBezTo>
                  <a:cubicBezTo>
                    <a:pt x="58661" y="132837"/>
                    <a:pt x="64244" y="119836"/>
                    <a:pt x="73548" y="105892"/>
                  </a:cubicBezTo>
                  <a:cubicBezTo>
                    <a:pt x="76325" y="102178"/>
                    <a:pt x="76325" y="97549"/>
                    <a:pt x="73548" y="93835"/>
                  </a:cubicBezTo>
                  <a:lnTo>
                    <a:pt x="58661" y="73405"/>
                  </a:lnTo>
                  <a:lnTo>
                    <a:pt x="74464" y="56690"/>
                  </a:lnTo>
                  <a:lnTo>
                    <a:pt x="95878" y="71548"/>
                  </a:lnTo>
                  <a:cubicBezTo>
                    <a:pt x="97739" y="72934"/>
                    <a:pt x="99600" y="73641"/>
                    <a:pt x="101461" y="73641"/>
                  </a:cubicBezTo>
                  <a:cubicBezTo>
                    <a:pt x="103322" y="73641"/>
                    <a:pt x="105183" y="72934"/>
                    <a:pt x="107043" y="71548"/>
                  </a:cubicBezTo>
                  <a:cubicBezTo>
                    <a:pt x="121015" y="62262"/>
                    <a:pt x="134956" y="56690"/>
                    <a:pt x="151704" y="52976"/>
                  </a:cubicBezTo>
                  <a:cubicBezTo>
                    <a:pt x="156371" y="52032"/>
                    <a:pt x="158232" y="48318"/>
                    <a:pt x="160093" y="44603"/>
                  </a:cubicBezTo>
                  <a:lnTo>
                    <a:pt x="164730" y="19516"/>
                  </a:lnTo>
                  <a:close/>
                  <a:moveTo>
                    <a:pt x="155426" y="29"/>
                  </a:moveTo>
                  <a:cubicBezTo>
                    <a:pt x="149843" y="29"/>
                    <a:pt x="145206" y="3744"/>
                    <a:pt x="144260" y="8372"/>
                  </a:cubicBezTo>
                  <a:lnTo>
                    <a:pt x="139623" y="34374"/>
                  </a:lnTo>
                  <a:cubicBezTo>
                    <a:pt x="125652" y="38088"/>
                    <a:pt x="112626" y="43660"/>
                    <a:pt x="101461" y="51118"/>
                  </a:cubicBezTo>
                  <a:lnTo>
                    <a:pt x="79131" y="36231"/>
                  </a:lnTo>
                  <a:cubicBezTo>
                    <a:pt x="77093" y="34610"/>
                    <a:pt x="75054" y="33873"/>
                    <a:pt x="73075" y="33873"/>
                  </a:cubicBezTo>
                  <a:cubicBezTo>
                    <a:pt x="70565" y="33873"/>
                    <a:pt x="68202" y="35081"/>
                    <a:pt x="66105" y="37174"/>
                  </a:cubicBezTo>
                  <a:lnTo>
                    <a:pt x="37247" y="66032"/>
                  </a:lnTo>
                  <a:cubicBezTo>
                    <a:pt x="33525" y="69691"/>
                    <a:pt x="33525" y="75263"/>
                    <a:pt x="36331" y="78977"/>
                  </a:cubicBezTo>
                  <a:lnTo>
                    <a:pt x="51218" y="101264"/>
                  </a:lnTo>
                  <a:cubicBezTo>
                    <a:pt x="44690" y="112407"/>
                    <a:pt x="39107" y="125408"/>
                    <a:pt x="35386" y="139323"/>
                  </a:cubicBezTo>
                  <a:lnTo>
                    <a:pt x="8389" y="143981"/>
                  </a:lnTo>
                  <a:cubicBezTo>
                    <a:pt x="3751" y="144894"/>
                    <a:pt x="30" y="148638"/>
                    <a:pt x="30" y="154210"/>
                  </a:cubicBezTo>
                  <a:lnTo>
                    <a:pt x="30" y="195069"/>
                  </a:lnTo>
                  <a:cubicBezTo>
                    <a:pt x="1890" y="199698"/>
                    <a:pt x="4667" y="204356"/>
                    <a:pt x="9334" y="205269"/>
                  </a:cubicBezTo>
                  <a:lnTo>
                    <a:pt x="36331" y="209927"/>
                  </a:lnTo>
                  <a:cubicBezTo>
                    <a:pt x="40053" y="223842"/>
                    <a:pt x="45635" y="236843"/>
                    <a:pt x="53079" y="248016"/>
                  </a:cubicBezTo>
                  <a:lnTo>
                    <a:pt x="37247" y="270302"/>
                  </a:lnTo>
                  <a:cubicBezTo>
                    <a:pt x="34470" y="274017"/>
                    <a:pt x="35386" y="279589"/>
                    <a:pt x="39107" y="283303"/>
                  </a:cubicBezTo>
                  <a:lnTo>
                    <a:pt x="67965" y="312161"/>
                  </a:lnTo>
                  <a:cubicBezTo>
                    <a:pt x="69944" y="314080"/>
                    <a:pt x="72485" y="314994"/>
                    <a:pt x="74818" y="314994"/>
                  </a:cubicBezTo>
                  <a:cubicBezTo>
                    <a:pt x="76856" y="314994"/>
                    <a:pt x="78747" y="314316"/>
                    <a:pt x="80046" y="313019"/>
                  </a:cubicBezTo>
                  <a:lnTo>
                    <a:pt x="102377" y="298161"/>
                  </a:lnTo>
                  <a:cubicBezTo>
                    <a:pt x="114487" y="305590"/>
                    <a:pt x="126597" y="311162"/>
                    <a:pt x="141484" y="314876"/>
                  </a:cubicBezTo>
                  <a:lnTo>
                    <a:pt x="146121" y="340878"/>
                  </a:lnTo>
                  <a:cubicBezTo>
                    <a:pt x="147067" y="345536"/>
                    <a:pt x="150788" y="349250"/>
                    <a:pt x="156371" y="349250"/>
                  </a:cubicBezTo>
                  <a:lnTo>
                    <a:pt x="197310" y="349250"/>
                  </a:lnTo>
                  <a:cubicBezTo>
                    <a:pt x="201947" y="349250"/>
                    <a:pt x="206614" y="345536"/>
                    <a:pt x="207559" y="340878"/>
                  </a:cubicBezTo>
                  <a:lnTo>
                    <a:pt x="212196" y="314876"/>
                  </a:lnTo>
                  <a:cubicBezTo>
                    <a:pt x="226168" y="311162"/>
                    <a:pt x="239194" y="305590"/>
                    <a:pt x="250359" y="298161"/>
                  </a:cubicBezTo>
                  <a:lnTo>
                    <a:pt x="272689" y="313019"/>
                  </a:lnTo>
                  <a:cubicBezTo>
                    <a:pt x="274727" y="314640"/>
                    <a:pt x="276765" y="315377"/>
                    <a:pt x="278715" y="315377"/>
                  </a:cubicBezTo>
                  <a:cubicBezTo>
                    <a:pt x="281225" y="315377"/>
                    <a:pt x="283618" y="314169"/>
                    <a:pt x="285715" y="312076"/>
                  </a:cubicBezTo>
                  <a:lnTo>
                    <a:pt x="314573" y="283218"/>
                  </a:lnTo>
                  <a:cubicBezTo>
                    <a:pt x="318295" y="279589"/>
                    <a:pt x="318295" y="274017"/>
                    <a:pt x="315489" y="270302"/>
                  </a:cubicBezTo>
                  <a:lnTo>
                    <a:pt x="300602" y="248016"/>
                  </a:lnTo>
                  <a:cubicBezTo>
                    <a:pt x="307130" y="236843"/>
                    <a:pt x="313628" y="223842"/>
                    <a:pt x="316434" y="209927"/>
                  </a:cubicBezTo>
                  <a:lnTo>
                    <a:pt x="343401" y="205269"/>
                  </a:lnTo>
                  <a:cubicBezTo>
                    <a:pt x="348068" y="204356"/>
                    <a:pt x="351790" y="200641"/>
                    <a:pt x="351790" y="195069"/>
                  </a:cubicBezTo>
                  <a:lnTo>
                    <a:pt x="351790" y="154210"/>
                  </a:lnTo>
                  <a:cubicBezTo>
                    <a:pt x="351790" y="149552"/>
                    <a:pt x="348068" y="144894"/>
                    <a:pt x="343401" y="143981"/>
                  </a:cubicBezTo>
                  <a:lnTo>
                    <a:pt x="316434" y="139323"/>
                  </a:lnTo>
                  <a:cubicBezTo>
                    <a:pt x="313628" y="125408"/>
                    <a:pt x="307130" y="112407"/>
                    <a:pt x="300602" y="100321"/>
                  </a:cubicBezTo>
                  <a:lnTo>
                    <a:pt x="315489" y="78977"/>
                  </a:lnTo>
                  <a:cubicBezTo>
                    <a:pt x="319210" y="75263"/>
                    <a:pt x="318295" y="69691"/>
                    <a:pt x="314573" y="65976"/>
                  </a:cubicBezTo>
                  <a:lnTo>
                    <a:pt x="285715" y="37118"/>
                  </a:lnTo>
                  <a:cubicBezTo>
                    <a:pt x="283706" y="35170"/>
                    <a:pt x="281196" y="34256"/>
                    <a:pt x="278685" y="34256"/>
                  </a:cubicBezTo>
                  <a:cubicBezTo>
                    <a:pt x="276529" y="34256"/>
                    <a:pt x="274402" y="34963"/>
                    <a:pt x="272689" y="36231"/>
                  </a:cubicBezTo>
                  <a:lnTo>
                    <a:pt x="250359" y="51118"/>
                  </a:lnTo>
                  <a:cubicBezTo>
                    <a:pt x="239194" y="43660"/>
                    <a:pt x="226168" y="38088"/>
                    <a:pt x="212196" y="34374"/>
                  </a:cubicBezTo>
                  <a:lnTo>
                    <a:pt x="206614" y="8372"/>
                  </a:lnTo>
                  <a:cubicBezTo>
                    <a:pt x="204753" y="3744"/>
                    <a:pt x="201947" y="29"/>
                    <a:pt x="19544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48" name="Google Shape;1353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CMAANAKAACMJQAA8AwAABAAAAAmAAAACAAAAP//////////"/>
              </a:ext>
            </a:extLst>
          </p:cNvSpPr>
          <p:nvPr/>
        </p:nvSpPr>
        <p:spPr>
          <a:xfrm>
            <a:off x="5755640" y="1757680"/>
            <a:ext cx="347980" cy="345440"/>
          </a:xfrm>
          <a:custGeom>
            <a:avLst/>
            <a:gdLst/>
            <a:ahLst/>
            <a:cxnLst/>
            <a:rect l="0" t="0" r="347980" b="345440"/>
            <a:pathLst>
              <a:path w="347980" h="345440">
                <a:moveTo>
                  <a:pt x="70533" y="18597"/>
                </a:moveTo>
                <a:cubicBezTo>
                  <a:pt x="76099" y="18597"/>
                  <a:pt x="80752" y="23253"/>
                  <a:pt x="80752" y="28824"/>
                </a:cubicBezTo>
                <a:cubicBezTo>
                  <a:pt x="80752" y="34394"/>
                  <a:pt x="76099" y="39021"/>
                  <a:pt x="70533" y="39021"/>
                </a:cubicBezTo>
                <a:lnTo>
                  <a:pt x="29715" y="39021"/>
                </a:lnTo>
                <a:cubicBezTo>
                  <a:pt x="24149" y="39021"/>
                  <a:pt x="19525" y="34394"/>
                  <a:pt x="19525" y="28824"/>
                </a:cubicBezTo>
                <a:cubicBezTo>
                  <a:pt x="19525" y="23253"/>
                  <a:pt x="24149" y="18597"/>
                  <a:pt x="29715" y="18597"/>
                </a:cubicBezTo>
                <a:close/>
                <a:moveTo>
                  <a:pt x="193015" y="18597"/>
                </a:moveTo>
                <a:cubicBezTo>
                  <a:pt x="199494" y="18597"/>
                  <a:pt x="204147" y="23253"/>
                  <a:pt x="204147" y="28824"/>
                </a:cubicBezTo>
                <a:cubicBezTo>
                  <a:pt x="204147" y="34394"/>
                  <a:pt x="199494" y="39021"/>
                  <a:pt x="193015" y="39021"/>
                </a:cubicBezTo>
                <a:lnTo>
                  <a:pt x="153110" y="39021"/>
                </a:lnTo>
                <a:cubicBezTo>
                  <a:pt x="146631" y="39021"/>
                  <a:pt x="141978" y="34394"/>
                  <a:pt x="141978" y="28824"/>
                </a:cubicBezTo>
                <a:cubicBezTo>
                  <a:pt x="141978" y="23253"/>
                  <a:pt x="146631" y="18597"/>
                  <a:pt x="153110" y="18597"/>
                </a:cubicBezTo>
                <a:close/>
                <a:moveTo>
                  <a:pt x="317352" y="18597"/>
                </a:moveTo>
                <a:cubicBezTo>
                  <a:pt x="322918" y="18597"/>
                  <a:pt x="327542" y="23253"/>
                  <a:pt x="327542" y="28824"/>
                </a:cubicBezTo>
                <a:cubicBezTo>
                  <a:pt x="327542" y="34394"/>
                  <a:pt x="322918" y="39021"/>
                  <a:pt x="317352" y="39021"/>
                </a:cubicBezTo>
                <a:lnTo>
                  <a:pt x="276505" y="39021"/>
                </a:lnTo>
                <a:cubicBezTo>
                  <a:pt x="270939" y="39021"/>
                  <a:pt x="266315" y="34394"/>
                  <a:pt x="266315" y="28824"/>
                </a:cubicBezTo>
                <a:cubicBezTo>
                  <a:pt x="266315" y="23253"/>
                  <a:pt x="270939" y="18597"/>
                  <a:pt x="276505" y="18597"/>
                </a:cubicBezTo>
                <a:close/>
                <a:moveTo>
                  <a:pt x="214366" y="141170"/>
                </a:moveTo>
                <a:cubicBezTo>
                  <a:pt x="219932" y="141170"/>
                  <a:pt x="224555" y="145797"/>
                  <a:pt x="224555" y="151368"/>
                </a:cubicBezTo>
                <a:lnTo>
                  <a:pt x="224555" y="193159"/>
                </a:lnTo>
                <a:cubicBezTo>
                  <a:pt x="224555" y="199672"/>
                  <a:pt x="219932" y="204299"/>
                  <a:pt x="214366" y="204299"/>
                </a:cubicBezTo>
                <a:lnTo>
                  <a:pt x="132701" y="204299"/>
                </a:lnTo>
                <a:cubicBezTo>
                  <a:pt x="127135" y="204299"/>
                  <a:pt x="122512" y="199672"/>
                  <a:pt x="122512" y="193159"/>
                </a:cubicBezTo>
                <a:lnTo>
                  <a:pt x="122512" y="151368"/>
                </a:lnTo>
                <a:cubicBezTo>
                  <a:pt x="122512" y="145797"/>
                  <a:pt x="127135" y="141170"/>
                  <a:pt x="132701" y="141170"/>
                </a:cubicBezTo>
                <a:close/>
                <a:moveTo>
                  <a:pt x="70533" y="306449"/>
                </a:moveTo>
                <a:cubicBezTo>
                  <a:pt x="76099" y="306449"/>
                  <a:pt x="80752" y="311076"/>
                  <a:pt x="80752" y="316646"/>
                </a:cubicBezTo>
                <a:cubicBezTo>
                  <a:pt x="80752" y="322216"/>
                  <a:pt x="76099" y="326873"/>
                  <a:pt x="70533" y="326873"/>
                </a:cubicBezTo>
                <a:lnTo>
                  <a:pt x="29715" y="326873"/>
                </a:lnTo>
                <a:cubicBezTo>
                  <a:pt x="24149" y="326873"/>
                  <a:pt x="19525" y="322216"/>
                  <a:pt x="19525" y="316646"/>
                </a:cubicBezTo>
                <a:cubicBezTo>
                  <a:pt x="19525" y="311076"/>
                  <a:pt x="24149" y="306449"/>
                  <a:pt x="29715" y="306449"/>
                </a:cubicBezTo>
                <a:close/>
                <a:moveTo>
                  <a:pt x="193928" y="306449"/>
                </a:moveTo>
                <a:cubicBezTo>
                  <a:pt x="200436" y="306449"/>
                  <a:pt x="205089" y="311076"/>
                  <a:pt x="205089" y="316646"/>
                </a:cubicBezTo>
                <a:cubicBezTo>
                  <a:pt x="205089" y="322216"/>
                  <a:pt x="200436" y="326873"/>
                  <a:pt x="193928" y="326873"/>
                </a:cubicBezTo>
                <a:lnTo>
                  <a:pt x="154052" y="326873"/>
                </a:lnTo>
                <a:cubicBezTo>
                  <a:pt x="147544" y="326873"/>
                  <a:pt x="142920" y="322216"/>
                  <a:pt x="142920" y="316646"/>
                </a:cubicBezTo>
                <a:cubicBezTo>
                  <a:pt x="142920" y="311076"/>
                  <a:pt x="147544" y="306449"/>
                  <a:pt x="154052" y="306449"/>
                </a:cubicBezTo>
                <a:close/>
                <a:moveTo>
                  <a:pt x="317352" y="306449"/>
                </a:moveTo>
                <a:cubicBezTo>
                  <a:pt x="322918" y="306449"/>
                  <a:pt x="327542" y="311076"/>
                  <a:pt x="327542" y="316646"/>
                </a:cubicBezTo>
                <a:cubicBezTo>
                  <a:pt x="327542" y="322216"/>
                  <a:pt x="322918" y="326873"/>
                  <a:pt x="317352" y="326873"/>
                </a:cubicBezTo>
                <a:lnTo>
                  <a:pt x="276505" y="326873"/>
                </a:lnTo>
                <a:cubicBezTo>
                  <a:pt x="270939" y="326873"/>
                  <a:pt x="266315" y="322216"/>
                  <a:pt x="266315" y="316646"/>
                </a:cubicBezTo>
                <a:cubicBezTo>
                  <a:pt x="266315" y="311076"/>
                  <a:pt x="270939" y="306449"/>
                  <a:pt x="276505" y="306449"/>
                </a:cubicBezTo>
                <a:close/>
                <a:moveTo>
                  <a:pt x="29715" y="29"/>
                </a:moveTo>
                <a:cubicBezTo>
                  <a:pt x="12074" y="29"/>
                  <a:pt x="29" y="13970"/>
                  <a:pt x="29" y="29737"/>
                </a:cubicBezTo>
                <a:cubicBezTo>
                  <a:pt x="29" y="47391"/>
                  <a:pt x="13930" y="60388"/>
                  <a:pt x="29715" y="60388"/>
                </a:cubicBezTo>
                <a:lnTo>
                  <a:pt x="39934" y="60388"/>
                </a:lnTo>
                <a:lnTo>
                  <a:pt x="39934" y="70585"/>
                </a:lnTo>
                <a:cubicBezTo>
                  <a:pt x="39934" y="88239"/>
                  <a:pt x="53834" y="100293"/>
                  <a:pt x="70533" y="100293"/>
                </a:cubicBezTo>
                <a:lnTo>
                  <a:pt x="163329" y="100293"/>
                </a:lnTo>
                <a:lnTo>
                  <a:pt x="163329" y="121660"/>
                </a:lnTo>
                <a:lnTo>
                  <a:pt x="132701" y="121660"/>
                </a:lnTo>
                <a:cubicBezTo>
                  <a:pt x="116003" y="121660"/>
                  <a:pt x="102073" y="135600"/>
                  <a:pt x="102073" y="151368"/>
                </a:cubicBezTo>
                <a:lnTo>
                  <a:pt x="102073" y="193159"/>
                </a:lnTo>
                <a:cubicBezTo>
                  <a:pt x="102073" y="210812"/>
                  <a:pt x="116003" y="223810"/>
                  <a:pt x="132701" y="223810"/>
                </a:cubicBezTo>
                <a:lnTo>
                  <a:pt x="163329" y="223810"/>
                </a:lnTo>
                <a:lnTo>
                  <a:pt x="163329" y="244234"/>
                </a:lnTo>
                <a:lnTo>
                  <a:pt x="70533" y="244234"/>
                </a:lnTo>
                <a:cubicBezTo>
                  <a:pt x="52921" y="244234"/>
                  <a:pt x="39934" y="258144"/>
                  <a:pt x="39934" y="274855"/>
                </a:cubicBezTo>
                <a:lnTo>
                  <a:pt x="39934" y="285082"/>
                </a:lnTo>
                <a:lnTo>
                  <a:pt x="29715" y="285082"/>
                </a:lnTo>
                <a:cubicBezTo>
                  <a:pt x="12074" y="285082"/>
                  <a:pt x="29" y="299022"/>
                  <a:pt x="29" y="315732"/>
                </a:cubicBezTo>
                <a:cubicBezTo>
                  <a:pt x="29" y="332443"/>
                  <a:pt x="13930" y="345440"/>
                  <a:pt x="29715" y="345440"/>
                </a:cubicBezTo>
                <a:lnTo>
                  <a:pt x="70533" y="345440"/>
                </a:lnTo>
                <a:cubicBezTo>
                  <a:pt x="88173" y="345440"/>
                  <a:pt x="100218" y="331500"/>
                  <a:pt x="100218" y="315732"/>
                </a:cubicBezTo>
                <a:cubicBezTo>
                  <a:pt x="100218" y="298079"/>
                  <a:pt x="86318" y="285082"/>
                  <a:pt x="70533" y="285082"/>
                </a:cubicBezTo>
                <a:lnTo>
                  <a:pt x="60343" y="285082"/>
                </a:lnTo>
                <a:lnTo>
                  <a:pt x="60343" y="274855"/>
                </a:lnTo>
                <a:cubicBezTo>
                  <a:pt x="60343" y="269285"/>
                  <a:pt x="64966" y="264658"/>
                  <a:pt x="70533" y="264658"/>
                </a:cubicBezTo>
                <a:lnTo>
                  <a:pt x="163329" y="264658"/>
                </a:lnTo>
                <a:lnTo>
                  <a:pt x="163329" y="285082"/>
                </a:lnTo>
                <a:lnTo>
                  <a:pt x="153110" y="285082"/>
                </a:lnTo>
                <a:cubicBezTo>
                  <a:pt x="135499" y="285082"/>
                  <a:pt x="122512" y="299022"/>
                  <a:pt x="122512" y="315732"/>
                </a:cubicBezTo>
                <a:cubicBezTo>
                  <a:pt x="122512" y="332443"/>
                  <a:pt x="136412" y="345440"/>
                  <a:pt x="153110" y="345440"/>
                </a:cubicBezTo>
                <a:lnTo>
                  <a:pt x="193015" y="345440"/>
                </a:lnTo>
                <a:cubicBezTo>
                  <a:pt x="210655" y="345440"/>
                  <a:pt x="223643" y="331500"/>
                  <a:pt x="223643" y="315732"/>
                </a:cubicBezTo>
                <a:cubicBezTo>
                  <a:pt x="223643" y="298079"/>
                  <a:pt x="209713" y="285082"/>
                  <a:pt x="193015" y="285082"/>
                </a:cubicBezTo>
                <a:lnTo>
                  <a:pt x="182796" y="285082"/>
                </a:lnTo>
                <a:lnTo>
                  <a:pt x="182796" y="264658"/>
                </a:lnTo>
                <a:lnTo>
                  <a:pt x="275592" y="264658"/>
                </a:lnTo>
                <a:cubicBezTo>
                  <a:pt x="281158" y="264658"/>
                  <a:pt x="285782" y="269285"/>
                  <a:pt x="285782" y="274855"/>
                </a:cubicBezTo>
                <a:lnTo>
                  <a:pt x="285782" y="285082"/>
                </a:lnTo>
                <a:lnTo>
                  <a:pt x="275592" y="285082"/>
                </a:lnTo>
                <a:cubicBezTo>
                  <a:pt x="257952" y="285082"/>
                  <a:pt x="245907" y="299022"/>
                  <a:pt x="245907" y="315732"/>
                </a:cubicBezTo>
                <a:cubicBezTo>
                  <a:pt x="245907" y="332443"/>
                  <a:pt x="258894" y="345440"/>
                  <a:pt x="275592" y="345440"/>
                </a:cubicBezTo>
                <a:lnTo>
                  <a:pt x="316410" y="345440"/>
                </a:lnTo>
                <a:cubicBezTo>
                  <a:pt x="333108" y="345440"/>
                  <a:pt x="346095" y="331500"/>
                  <a:pt x="346095" y="315732"/>
                </a:cubicBezTo>
                <a:cubicBezTo>
                  <a:pt x="346095" y="298079"/>
                  <a:pt x="332195" y="285082"/>
                  <a:pt x="316410" y="285082"/>
                </a:cubicBezTo>
                <a:lnTo>
                  <a:pt x="305278" y="285082"/>
                </a:lnTo>
                <a:lnTo>
                  <a:pt x="305278" y="274855"/>
                </a:lnTo>
                <a:cubicBezTo>
                  <a:pt x="305278" y="257231"/>
                  <a:pt x="292290" y="244234"/>
                  <a:pt x="275592" y="244234"/>
                </a:cubicBezTo>
                <a:lnTo>
                  <a:pt x="182796" y="244234"/>
                </a:lnTo>
                <a:lnTo>
                  <a:pt x="182796" y="223810"/>
                </a:lnTo>
                <a:lnTo>
                  <a:pt x="212510" y="223810"/>
                </a:lnTo>
                <a:cubicBezTo>
                  <a:pt x="230122" y="223810"/>
                  <a:pt x="244051" y="209869"/>
                  <a:pt x="244051" y="193159"/>
                </a:cubicBezTo>
                <a:lnTo>
                  <a:pt x="244051" y="151368"/>
                </a:lnTo>
                <a:cubicBezTo>
                  <a:pt x="244051" y="134657"/>
                  <a:pt x="230122" y="121660"/>
                  <a:pt x="212510" y="121660"/>
                </a:cubicBezTo>
                <a:lnTo>
                  <a:pt x="182796" y="121660"/>
                </a:lnTo>
                <a:lnTo>
                  <a:pt x="182796" y="100293"/>
                </a:lnTo>
                <a:lnTo>
                  <a:pt x="276505" y="100293"/>
                </a:lnTo>
                <a:cubicBezTo>
                  <a:pt x="294146" y="100293"/>
                  <a:pt x="307133" y="86382"/>
                  <a:pt x="307133" y="70585"/>
                </a:cubicBezTo>
                <a:lnTo>
                  <a:pt x="307133" y="60388"/>
                </a:lnTo>
                <a:lnTo>
                  <a:pt x="317352" y="60388"/>
                </a:lnTo>
                <a:cubicBezTo>
                  <a:pt x="334963" y="60388"/>
                  <a:pt x="347951" y="46448"/>
                  <a:pt x="347951" y="29737"/>
                </a:cubicBezTo>
                <a:cubicBezTo>
                  <a:pt x="347951" y="12113"/>
                  <a:pt x="334050" y="29"/>
                  <a:pt x="317352" y="29"/>
                </a:cubicBezTo>
                <a:lnTo>
                  <a:pt x="276505" y="29"/>
                </a:lnTo>
                <a:cubicBezTo>
                  <a:pt x="259807" y="29"/>
                  <a:pt x="246820" y="13970"/>
                  <a:pt x="246820" y="29737"/>
                </a:cubicBezTo>
                <a:cubicBezTo>
                  <a:pt x="246820" y="47391"/>
                  <a:pt x="260749" y="60388"/>
                  <a:pt x="276505" y="60388"/>
                </a:cubicBezTo>
                <a:lnTo>
                  <a:pt x="287637" y="60388"/>
                </a:lnTo>
                <a:lnTo>
                  <a:pt x="287637" y="70585"/>
                </a:lnTo>
                <a:cubicBezTo>
                  <a:pt x="287637" y="76155"/>
                  <a:pt x="283014" y="80812"/>
                  <a:pt x="276505" y="80812"/>
                </a:cubicBezTo>
                <a:lnTo>
                  <a:pt x="183738" y="80812"/>
                </a:lnTo>
                <a:lnTo>
                  <a:pt x="183738" y="60388"/>
                </a:lnTo>
                <a:lnTo>
                  <a:pt x="194870" y="60388"/>
                </a:lnTo>
                <a:cubicBezTo>
                  <a:pt x="211568" y="60388"/>
                  <a:pt x="224555" y="46448"/>
                  <a:pt x="224555" y="29737"/>
                </a:cubicBezTo>
                <a:cubicBezTo>
                  <a:pt x="224555" y="12113"/>
                  <a:pt x="210655" y="29"/>
                  <a:pt x="194870" y="29"/>
                </a:cubicBezTo>
                <a:lnTo>
                  <a:pt x="154052" y="29"/>
                </a:lnTo>
                <a:cubicBezTo>
                  <a:pt x="136412" y="29"/>
                  <a:pt x="123425" y="13970"/>
                  <a:pt x="123425" y="29737"/>
                </a:cubicBezTo>
                <a:cubicBezTo>
                  <a:pt x="123425" y="47391"/>
                  <a:pt x="137354" y="60388"/>
                  <a:pt x="154052" y="60388"/>
                </a:cubicBezTo>
                <a:lnTo>
                  <a:pt x="164242" y="60388"/>
                </a:lnTo>
                <a:lnTo>
                  <a:pt x="164242" y="80812"/>
                </a:lnTo>
                <a:lnTo>
                  <a:pt x="71475" y="80812"/>
                </a:lnTo>
                <a:cubicBezTo>
                  <a:pt x="65909" y="80812"/>
                  <a:pt x="61256" y="76155"/>
                  <a:pt x="61256" y="70585"/>
                </a:cubicBezTo>
                <a:lnTo>
                  <a:pt x="61256" y="60388"/>
                </a:lnTo>
                <a:lnTo>
                  <a:pt x="71475" y="60388"/>
                </a:lnTo>
                <a:cubicBezTo>
                  <a:pt x="89086" y="60388"/>
                  <a:pt x="102073" y="46448"/>
                  <a:pt x="102073" y="29737"/>
                </a:cubicBezTo>
                <a:cubicBezTo>
                  <a:pt x="102073" y="12113"/>
                  <a:pt x="88173" y="29"/>
                  <a:pt x="7147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49" name="Google Shape;13531;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UjAACDDQAAjyUAAKwPAAAQAAAAJgAAAAgAAAD/////AAAAAA=="/>
              </a:ext>
            </a:extLst>
          </p:cNvGrpSpPr>
          <p:nvPr/>
        </p:nvGrpSpPr>
        <p:grpSpPr>
          <a:xfrm>
            <a:off x="5753735" y="2196465"/>
            <a:ext cx="351790" cy="351155"/>
            <a:chOff x="5753735" y="2196465"/>
            <a:chExt cx="351790" cy="351155"/>
          </a:xfrm>
        </p:grpSpPr>
        <p:sp>
          <p:nvSpPr>
            <p:cNvPr id="253" name="Google Shape;1353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MAAIMNAACPJQAArA8AAAAAAAAmAAAACAAAAP//////////"/>
                </a:ext>
              </a:extLst>
            </p:cNvSpPr>
            <p:nvPr/>
          </p:nvSpPr>
          <p:spPr>
            <a:xfrm>
              <a:off x="5753735" y="2196465"/>
              <a:ext cx="351790" cy="351155"/>
            </a:xfrm>
            <a:custGeom>
              <a:avLst/>
              <a:gdLst/>
              <a:ahLst/>
              <a:cxnLst/>
              <a:rect l="0" t="0" r="351790" b="351155"/>
              <a:pathLst>
                <a:path w="351790" h="351155">
                  <a:moveTo>
                    <a:pt x="308961" y="41839"/>
                  </a:moveTo>
                  <a:lnTo>
                    <a:pt x="308961" y="227759"/>
                  </a:lnTo>
                  <a:lnTo>
                    <a:pt x="40968" y="227759"/>
                  </a:lnTo>
                  <a:lnTo>
                    <a:pt x="40968" y="41839"/>
                  </a:lnTo>
                  <a:close/>
                  <a:moveTo>
                    <a:pt x="164730" y="247263"/>
                  </a:moveTo>
                  <a:lnTo>
                    <a:pt x="164730" y="268655"/>
                  </a:lnTo>
                  <a:lnTo>
                    <a:pt x="152620" y="268655"/>
                  </a:lnTo>
                  <a:lnTo>
                    <a:pt x="161008" y="247263"/>
                  </a:lnTo>
                  <a:close/>
                  <a:moveTo>
                    <a:pt x="188921" y="247263"/>
                  </a:moveTo>
                  <a:lnTo>
                    <a:pt x="197280" y="268655"/>
                  </a:lnTo>
                  <a:lnTo>
                    <a:pt x="185199" y="268655"/>
                  </a:lnTo>
                  <a:lnTo>
                    <a:pt x="185199" y="247263"/>
                  </a:lnTo>
                  <a:close/>
                  <a:moveTo>
                    <a:pt x="175895" y="0"/>
                  </a:moveTo>
                  <a:cubicBezTo>
                    <a:pt x="170312" y="0"/>
                    <a:pt x="165646" y="4662"/>
                    <a:pt x="165646" y="10238"/>
                  </a:cubicBezTo>
                  <a:lnTo>
                    <a:pt x="165646" y="21392"/>
                  </a:lnTo>
                  <a:lnTo>
                    <a:pt x="11165" y="21392"/>
                  </a:lnTo>
                  <a:cubicBezTo>
                    <a:pt x="4667" y="21392"/>
                    <a:pt x="0" y="26024"/>
                    <a:pt x="0" y="31601"/>
                  </a:cubicBezTo>
                  <a:cubicBezTo>
                    <a:pt x="0" y="37177"/>
                    <a:pt x="4667" y="41839"/>
                    <a:pt x="11165" y="41839"/>
                  </a:cubicBezTo>
                  <a:lnTo>
                    <a:pt x="21415" y="41839"/>
                  </a:lnTo>
                  <a:lnTo>
                    <a:pt x="21415" y="227759"/>
                  </a:lnTo>
                  <a:lnTo>
                    <a:pt x="11165" y="227759"/>
                  </a:lnTo>
                  <a:cubicBezTo>
                    <a:pt x="5583" y="227759"/>
                    <a:pt x="945" y="232391"/>
                    <a:pt x="945" y="238912"/>
                  </a:cubicBezTo>
                  <a:cubicBezTo>
                    <a:pt x="945" y="244489"/>
                    <a:pt x="5583" y="249122"/>
                    <a:pt x="11165" y="249122"/>
                  </a:cubicBezTo>
                  <a:lnTo>
                    <a:pt x="140539" y="249122"/>
                  </a:lnTo>
                  <a:lnTo>
                    <a:pt x="105153" y="337434"/>
                  </a:lnTo>
                  <a:cubicBezTo>
                    <a:pt x="103292" y="343011"/>
                    <a:pt x="105153" y="348587"/>
                    <a:pt x="110736" y="350446"/>
                  </a:cubicBezTo>
                  <a:cubicBezTo>
                    <a:pt x="112331" y="350918"/>
                    <a:pt x="113867" y="351155"/>
                    <a:pt x="115284" y="351155"/>
                  </a:cubicBezTo>
                  <a:cubicBezTo>
                    <a:pt x="119685" y="351155"/>
                    <a:pt x="123082" y="348883"/>
                    <a:pt x="123791" y="343955"/>
                  </a:cubicBezTo>
                  <a:lnTo>
                    <a:pt x="146121" y="290047"/>
                  </a:lnTo>
                  <a:lnTo>
                    <a:pt x="165646" y="290047"/>
                  </a:lnTo>
                  <a:lnTo>
                    <a:pt x="165646" y="319789"/>
                  </a:lnTo>
                  <a:cubicBezTo>
                    <a:pt x="165646" y="325366"/>
                    <a:pt x="170312" y="329998"/>
                    <a:pt x="175895" y="329998"/>
                  </a:cubicBezTo>
                  <a:cubicBezTo>
                    <a:pt x="182393" y="329998"/>
                    <a:pt x="187060" y="325366"/>
                    <a:pt x="187060" y="319789"/>
                  </a:cubicBezTo>
                  <a:lnTo>
                    <a:pt x="187060" y="290047"/>
                  </a:lnTo>
                  <a:lnTo>
                    <a:pt x="206614" y="290047"/>
                  </a:lnTo>
                  <a:lnTo>
                    <a:pt x="228944" y="343955"/>
                  </a:lnTo>
                  <a:cubicBezTo>
                    <a:pt x="230332" y="348883"/>
                    <a:pt x="233877" y="351155"/>
                    <a:pt x="237539" y="351155"/>
                  </a:cubicBezTo>
                  <a:cubicBezTo>
                    <a:pt x="238721" y="351155"/>
                    <a:pt x="239902" y="350918"/>
                    <a:pt x="241025" y="350446"/>
                  </a:cubicBezTo>
                  <a:cubicBezTo>
                    <a:pt x="247553" y="347673"/>
                    <a:pt x="249413" y="342096"/>
                    <a:pt x="247553" y="337434"/>
                  </a:cubicBezTo>
                  <a:lnTo>
                    <a:pt x="212196" y="249122"/>
                  </a:lnTo>
                  <a:lnTo>
                    <a:pt x="341541" y="249122"/>
                  </a:lnTo>
                  <a:cubicBezTo>
                    <a:pt x="347123" y="249122"/>
                    <a:pt x="351760" y="244489"/>
                    <a:pt x="351760" y="238912"/>
                  </a:cubicBezTo>
                  <a:cubicBezTo>
                    <a:pt x="351760" y="232391"/>
                    <a:pt x="347123" y="227759"/>
                    <a:pt x="341541" y="227759"/>
                  </a:cubicBezTo>
                  <a:lnTo>
                    <a:pt x="330375" y="227759"/>
                  </a:lnTo>
                  <a:lnTo>
                    <a:pt x="330375" y="41839"/>
                  </a:lnTo>
                  <a:lnTo>
                    <a:pt x="341541" y="41839"/>
                  </a:lnTo>
                  <a:cubicBezTo>
                    <a:pt x="347123" y="41839"/>
                    <a:pt x="351760" y="37177"/>
                    <a:pt x="351760" y="31601"/>
                  </a:cubicBezTo>
                  <a:cubicBezTo>
                    <a:pt x="351760" y="26024"/>
                    <a:pt x="347123" y="21392"/>
                    <a:pt x="341541" y="21392"/>
                  </a:cubicBezTo>
                  <a:lnTo>
                    <a:pt x="186115" y="21392"/>
                  </a:lnTo>
                  <a:lnTo>
                    <a:pt x="186115" y="10238"/>
                  </a:lnTo>
                  <a:cubicBezTo>
                    <a:pt x="186115" y="4662"/>
                    <a:pt x="181478" y="0"/>
                    <a:pt x="1758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1353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MAAGoOAAAoJAAAyw4AAAAAAAAmAAAACAAAAP//////////"/>
                </a:ext>
              </a:extLst>
            </p:cNvSpPr>
            <p:nvPr/>
          </p:nvSpPr>
          <p:spPr>
            <a:xfrm>
              <a:off x="5815330" y="2343150"/>
              <a:ext cx="62230" cy="61595"/>
            </a:xfrm>
            <a:custGeom>
              <a:avLst/>
              <a:gdLst/>
              <a:ahLst/>
              <a:cxnLst/>
              <a:rect l="0" t="0" r="62230" b="61595"/>
              <a:pathLst>
                <a:path w="62230" h="61595">
                  <a:moveTo>
                    <a:pt x="40868" y="19623"/>
                  </a:moveTo>
                  <a:lnTo>
                    <a:pt x="40868" y="41053"/>
                  </a:lnTo>
                  <a:lnTo>
                    <a:pt x="20449" y="41053"/>
                  </a:lnTo>
                  <a:lnTo>
                    <a:pt x="20449" y="19623"/>
                  </a:lnTo>
                  <a:close/>
                  <a:moveTo>
                    <a:pt x="10224" y="29"/>
                  </a:moveTo>
                  <a:cubicBezTo>
                    <a:pt x="4655" y="29"/>
                    <a:pt x="29" y="4676"/>
                    <a:pt x="29" y="10270"/>
                  </a:cubicBezTo>
                  <a:lnTo>
                    <a:pt x="29" y="51324"/>
                  </a:lnTo>
                  <a:cubicBezTo>
                    <a:pt x="29" y="56918"/>
                    <a:pt x="4655" y="61565"/>
                    <a:pt x="10224" y="61565"/>
                  </a:cubicBezTo>
                  <a:lnTo>
                    <a:pt x="52006" y="61565"/>
                  </a:lnTo>
                  <a:cubicBezTo>
                    <a:pt x="57575" y="61565"/>
                    <a:pt x="62230" y="56918"/>
                    <a:pt x="62230" y="51324"/>
                  </a:cubicBezTo>
                  <a:lnTo>
                    <a:pt x="62230" y="10270"/>
                  </a:lnTo>
                  <a:cubicBezTo>
                    <a:pt x="62230" y="4676"/>
                    <a:pt x="57575" y="29"/>
                    <a:pt x="5200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1" name="Google Shape;1353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CQAACgOAACqJAAAyw4AAAAAAAAmAAAACAAAAP//////////"/>
                </a:ext>
              </a:extLst>
            </p:cNvSpPr>
            <p:nvPr/>
          </p:nvSpPr>
          <p:spPr>
            <a:xfrm>
              <a:off x="5897880" y="2301240"/>
              <a:ext cx="62230" cy="103505"/>
            </a:xfrm>
            <a:custGeom>
              <a:avLst/>
              <a:gdLst/>
              <a:ahLst/>
              <a:cxnLst/>
              <a:rect l="0" t="0" r="62230" b="103505"/>
              <a:pathLst>
                <a:path w="62230" h="103505">
                  <a:moveTo>
                    <a:pt x="40868" y="19588"/>
                  </a:moveTo>
                  <a:lnTo>
                    <a:pt x="40868" y="81105"/>
                  </a:lnTo>
                  <a:lnTo>
                    <a:pt x="20449" y="81105"/>
                  </a:lnTo>
                  <a:lnTo>
                    <a:pt x="20449" y="19588"/>
                  </a:lnTo>
                  <a:close/>
                  <a:moveTo>
                    <a:pt x="11167" y="0"/>
                  </a:moveTo>
                  <a:cubicBezTo>
                    <a:pt x="4655" y="0"/>
                    <a:pt x="29" y="4675"/>
                    <a:pt x="29" y="10267"/>
                  </a:cubicBezTo>
                  <a:lnTo>
                    <a:pt x="29" y="93237"/>
                  </a:lnTo>
                  <a:cubicBezTo>
                    <a:pt x="29" y="98829"/>
                    <a:pt x="4655" y="103475"/>
                    <a:pt x="11167" y="103475"/>
                  </a:cubicBezTo>
                  <a:lnTo>
                    <a:pt x="51063" y="103475"/>
                  </a:lnTo>
                  <a:lnTo>
                    <a:pt x="51063" y="102558"/>
                  </a:lnTo>
                  <a:cubicBezTo>
                    <a:pt x="57575" y="102558"/>
                    <a:pt x="62230" y="97882"/>
                    <a:pt x="62230" y="92290"/>
                  </a:cubicBezTo>
                  <a:lnTo>
                    <a:pt x="62230" y="10267"/>
                  </a:lnTo>
                  <a:cubicBezTo>
                    <a:pt x="62230" y="4675"/>
                    <a:pt x="57575" y="0"/>
                    <a:pt x="510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1353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SQAAOUNAAArJQAAyQ4AAAAAAAAmAAAACAAAAP//////////"/>
                </a:ext>
              </a:extLst>
            </p:cNvSpPr>
            <p:nvPr/>
          </p:nvSpPr>
          <p:spPr>
            <a:xfrm>
              <a:off x="5979795" y="2258695"/>
              <a:ext cx="62230" cy="144780"/>
            </a:xfrm>
            <a:custGeom>
              <a:avLst/>
              <a:gdLst/>
              <a:ahLst/>
              <a:cxnLst/>
              <a:rect l="0" t="0" r="62230" b="144780"/>
              <a:pathLst>
                <a:path w="62230" h="144780">
                  <a:moveTo>
                    <a:pt x="41801" y="21381"/>
                  </a:moveTo>
                  <a:lnTo>
                    <a:pt x="41801" y="125284"/>
                  </a:lnTo>
                  <a:lnTo>
                    <a:pt x="21372" y="125284"/>
                  </a:lnTo>
                  <a:lnTo>
                    <a:pt x="21372" y="21381"/>
                  </a:lnTo>
                  <a:close/>
                  <a:moveTo>
                    <a:pt x="10229" y="29"/>
                  </a:moveTo>
                  <a:cubicBezTo>
                    <a:pt x="4658" y="29"/>
                    <a:pt x="0" y="4683"/>
                    <a:pt x="0" y="10249"/>
                  </a:cubicBezTo>
                  <a:lnTo>
                    <a:pt x="0" y="134561"/>
                  </a:lnTo>
                  <a:cubicBezTo>
                    <a:pt x="0" y="140127"/>
                    <a:pt x="4658" y="144780"/>
                    <a:pt x="10229" y="144780"/>
                  </a:cubicBezTo>
                  <a:lnTo>
                    <a:pt x="52001" y="144780"/>
                  </a:lnTo>
                  <a:cubicBezTo>
                    <a:pt x="57572" y="144780"/>
                    <a:pt x="62230" y="140127"/>
                    <a:pt x="62230" y="134561"/>
                  </a:cubicBezTo>
                  <a:lnTo>
                    <a:pt x="62230" y="10249"/>
                  </a:lnTo>
                  <a:cubicBezTo>
                    <a:pt x="62230" y="4683"/>
                    <a:pt x="57572" y="29"/>
                    <a:pt x="5200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54" name="Google Shape;1353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jEAAAYIAAD0MgAALAoAABAAAAAmAAAACAAAAP//////////"/>
              </a:ext>
            </a:extLst>
          </p:cNvSpPr>
          <p:nvPr/>
        </p:nvSpPr>
        <p:spPr>
          <a:xfrm>
            <a:off x="8012430" y="1304290"/>
            <a:ext cx="270510" cy="349250"/>
          </a:xfrm>
          <a:custGeom>
            <a:avLst/>
            <a:gdLst/>
            <a:ahLst/>
            <a:cxnLst/>
            <a:rect l="0" t="0" r="270510" b="349250"/>
            <a:pathLst>
              <a:path w="270510" h="349250">
                <a:moveTo>
                  <a:pt x="138515" y="61294"/>
                </a:moveTo>
                <a:cubicBezTo>
                  <a:pt x="149667" y="61294"/>
                  <a:pt x="158960" y="70581"/>
                  <a:pt x="158960" y="81726"/>
                </a:cubicBezTo>
                <a:cubicBezTo>
                  <a:pt x="158960" y="93784"/>
                  <a:pt x="149667" y="103071"/>
                  <a:pt x="138515" y="103071"/>
                </a:cubicBezTo>
                <a:cubicBezTo>
                  <a:pt x="126419" y="103071"/>
                  <a:pt x="117126" y="93784"/>
                  <a:pt x="117126" y="81726"/>
                </a:cubicBezTo>
                <a:cubicBezTo>
                  <a:pt x="117126" y="70581"/>
                  <a:pt x="126419" y="61294"/>
                  <a:pt x="138515" y="61294"/>
                </a:cubicBezTo>
                <a:close/>
                <a:moveTo>
                  <a:pt x="138515" y="123502"/>
                </a:moveTo>
                <a:cubicBezTo>
                  <a:pt x="166395" y="123502"/>
                  <a:pt x="189643" y="146735"/>
                  <a:pt x="189643" y="174596"/>
                </a:cubicBezTo>
                <a:lnTo>
                  <a:pt x="189643" y="185740"/>
                </a:lnTo>
                <a:lnTo>
                  <a:pt x="87387" y="185740"/>
                </a:lnTo>
                <a:lnTo>
                  <a:pt x="87387" y="174596"/>
                </a:lnTo>
                <a:cubicBezTo>
                  <a:pt x="87387" y="145791"/>
                  <a:pt x="110635" y="123502"/>
                  <a:pt x="138515" y="123502"/>
                </a:cubicBezTo>
                <a:close/>
                <a:moveTo>
                  <a:pt x="139548" y="19576"/>
                </a:moveTo>
                <a:cubicBezTo>
                  <a:pt x="202683" y="19576"/>
                  <a:pt x="251894" y="71289"/>
                  <a:pt x="251894" y="131875"/>
                </a:cubicBezTo>
                <a:cubicBezTo>
                  <a:pt x="251894" y="163451"/>
                  <a:pt x="238883" y="193170"/>
                  <a:pt x="215665" y="214544"/>
                </a:cubicBezTo>
                <a:cubicBezTo>
                  <a:pt x="212862" y="218259"/>
                  <a:pt x="210089" y="220117"/>
                  <a:pt x="206371" y="221030"/>
                </a:cubicBezTo>
                <a:cubicBezTo>
                  <a:pt x="199851" y="227546"/>
                  <a:pt x="192416" y="233118"/>
                  <a:pt x="190558" y="244263"/>
                </a:cubicBezTo>
                <a:lnTo>
                  <a:pt x="148723" y="244263"/>
                </a:lnTo>
                <a:lnTo>
                  <a:pt x="148723" y="206171"/>
                </a:lnTo>
                <a:lnTo>
                  <a:pt x="199851" y="206171"/>
                </a:lnTo>
                <a:cubicBezTo>
                  <a:pt x="205427" y="206171"/>
                  <a:pt x="210089" y="201543"/>
                  <a:pt x="210089" y="195970"/>
                </a:cubicBezTo>
                <a:lnTo>
                  <a:pt x="210089" y="174596"/>
                </a:lnTo>
                <a:cubicBezTo>
                  <a:pt x="210089" y="145791"/>
                  <a:pt x="194275" y="121645"/>
                  <a:pt x="169168" y="109587"/>
                </a:cubicBezTo>
                <a:cubicBezTo>
                  <a:pt x="176632" y="103071"/>
                  <a:pt x="180350" y="93784"/>
                  <a:pt x="180350" y="83583"/>
                </a:cubicBezTo>
                <a:cubicBezTo>
                  <a:pt x="180350" y="61294"/>
                  <a:pt x="161734" y="42691"/>
                  <a:pt x="139430" y="42691"/>
                </a:cubicBezTo>
                <a:cubicBezTo>
                  <a:pt x="117126" y="42691"/>
                  <a:pt x="98539" y="61294"/>
                  <a:pt x="98539" y="83583"/>
                </a:cubicBezTo>
                <a:cubicBezTo>
                  <a:pt x="98539" y="93784"/>
                  <a:pt x="102256" y="103071"/>
                  <a:pt x="108776" y="109587"/>
                </a:cubicBezTo>
                <a:cubicBezTo>
                  <a:pt x="84614" y="121645"/>
                  <a:pt x="68800" y="145791"/>
                  <a:pt x="68800" y="174596"/>
                </a:cubicBezTo>
                <a:lnTo>
                  <a:pt x="68800" y="195970"/>
                </a:lnTo>
                <a:cubicBezTo>
                  <a:pt x="68800" y="201543"/>
                  <a:pt x="73432" y="206171"/>
                  <a:pt x="79038" y="206171"/>
                </a:cubicBezTo>
                <a:lnTo>
                  <a:pt x="130136" y="206171"/>
                </a:lnTo>
                <a:lnTo>
                  <a:pt x="130136" y="247978"/>
                </a:lnTo>
                <a:lnTo>
                  <a:pt x="86472" y="247978"/>
                </a:lnTo>
                <a:lnTo>
                  <a:pt x="86472" y="247064"/>
                </a:lnTo>
                <a:cubicBezTo>
                  <a:pt x="83670" y="234032"/>
                  <a:pt x="77149" y="228460"/>
                  <a:pt x="69715" y="222888"/>
                </a:cubicBezTo>
                <a:cubicBezTo>
                  <a:pt x="67856" y="220117"/>
                  <a:pt x="64139" y="218259"/>
                  <a:pt x="60421" y="214544"/>
                </a:cubicBezTo>
                <a:cubicBezTo>
                  <a:pt x="33486" y="188541"/>
                  <a:pt x="22334" y="151393"/>
                  <a:pt x="27910" y="114215"/>
                </a:cubicBezTo>
                <a:cubicBezTo>
                  <a:pt x="35344" y="65923"/>
                  <a:pt x="77149" y="25974"/>
                  <a:pt x="125504" y="20402"/>
                </a:cubicBezTo>
                <a:cubicBezTo>
                  <a:pt x="130254" y="19842"/>
                  <a:pt x="134945" y="19576"/>
                  <a:pt x="139548" y="19576"/>
                </a:cubicBezTo>
                <a:close/>
                <a:moveTo>
                  <a:pt x="189643" y="267495"/>
                </a:moveTo>
                <a:lnTo>
                  <a:pt x="189643" y="277696"/>
                </a:lnTo>
                <a:cubicBezTo>
                  <a:pt x="189643" y="284212"/>
                  <a:pt x="184982" y="288840"/>
                  <a:pt x="179406" y="288840"/>
                </a:cubicBezTo>
                <a:lnTo>
                  <a:pt x="97624" y="288840"/>
                </a:lnTo>
                <a:cubicBezTo>
                  <a:pt x="92048" y="288840"/>
                  <a:pt x="87387" y="284212"/>
                  <a:pt x="87387" y="277696"/>
                </a:cubicBezTo>
                <a:lnTo>
                  <a:pt x="87387" y="267495"/>
                </a:lnTo>
                <a:close/>
                <a:moveTo>
                  <a:pt x="168254" y="308358"/>
                </a:moveTo>
                <a:lnTo>
                  <a:pt x="168254" y="318559"/>
                </a:lnTo>
                <a:cubicBezTo>
                  <a:pt x="168254" y="324131"/>
                  <a:pt x="163592" y="329703"/>
                  <a:pt x="158016" y="329703"/>
                </a:cubicBezTo>
                <a:lnTo>
                  <a:pt x="117126" y="329703"/>
                </a:lnTo>
                <a:cubicBezTo>
                  <a:pt x="111550" y="329703"/>
                  <a:pt x="106918" y="324131"/>
                  <a:pt x="106918" y="318559"/>
                </a:cubicBezTo>
                <a:lnTo>
                  <a:pt x="106918" y="308358"/>
                </a:lnTo>
                <a:close/>
                <a:moveTo>
                  <a:pt x="137541" y="0"/>
                </a:moveTo>
                <a:cubicBezTo>
                  <a:pt x="132349" y="0"/>
                  <a:pt x="127098" y="295"/>
                  <a:pt x="121787" y="914"/>
                </a:cubicBezTo>
                <a:cubicBezTo>
                  <a:pt x="64139" y="7400"/>
                  <a:pt x="16758" y="53865"/>
                  <a:pt x="7464" y="111444"/>
                </a:cubicBezTo>
                <a:cubicBezTo>
                  <a:pt x="30" y="154164"/>
                  <a:pt x="14899" y="197828"/>
                  <a:pt x="46496" y="228460"/>
                </a:cubicBezTo>
                <a:cubicBezTo>
                  <a:pt x="51128" y="232175"/>
                  <a:pt x="54845" y="234976"/>
                  <a:pt x="56704" y="237747"/>
                </a:cubicBezTo>
                <a:cubicBezTo>
                  <a:pt x="65083" y="244263"/>
                  <a:pt x="65997" y="246120"/>
                  <a:pt x="65997" y="256351"/>
                </a:cubicBezTo>
                <a:lnTo>
                  <a:pt x="65997" y="276782"/>
                </a:lnTo>
                <a:cubicBezTo>
                  <a:pt x="65997" y="289784"/>
                  <a:pt x="74376" y="301842"/>
                  <a:pt x="87387" y="306500"/>
                </a:cubicBezTo>
                <a:lnTo>
                  <a:pt x="87387" y="317645"/>
                </a:lnTo>
                <a:cubicBezTo>
                  <a:pt x="87387" y="336219"/>
                  <a:pt x="101342" y="349221"/>
                  <a:pt x="117126" y="349221"/>
                </a:cubicBezTo>
                <a:lnTo>
                  <a:pt x="158016" y="349221"/>
                </a:lnTo>
                <a:cubicBezTo>
                  <a:pt x="175688" y="349221"/>
                  <a:pt x="188699" y="335275"/>
                  <a:pt x="188699" y="318559"/>
                </a:cubicBezTo>
                <a:lnTo>
                  <a:pt x="188699" y="307414"/>
                </a:lnTo>
                <a:cubicBezTo>
                  <a:pt x="199851" y="302786"/>
                  <a:pt x="209144" y="292555"/>
                  <a:pt x="209144" y="278639"/>
                </a:cubicBezTo>
                <a:lnTo>
                  <a:pt x="209144" y="257265"/>
                </a:lnTo>
                <a:cubicBezTo>
                  <a:pt x="209144" y="247064"/>
                  <a:pt x="210089" y="246120"/>
                  <a:pt x="218438" y="238691"/>
                </a:cubicBezTo>
                <a:cubicBezTo>
                  <a:pt x="221241" y="236833"/>
                  <a:pt x="224014" y="234032"/>
                  <a:pt x="228675" y="230317"/>
                </a:cubicBezTo>
                <a:cubicBezTo>
                  <a:pt x="255611" y="205257"/>
                  <a:pt x="270510" y="169967"/>
                  <a:pt x="270510" y="132789"/>
                </a:cubicBezTo>
                <a:cubicBezTo>
                  <a:pt x="270510" y="60734"/>
                  <a:pt x="212006" y="0"/>
                  <a:pt x="1375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1353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AAAM4KAAA/MwAA8gwAABAAAAAmAAAACAAAAP//////////"/>
              </a:ext>
            </a:extLst>
          </p:cNvSpPr>
          <p:nvPr/>
        </p:nvSpPr>
        <p:spPr>
          <a:xfrm>
            <a:off x="7964805" y="1756410"/>
            <a:ext cx="365760" cy="347980"/>
          </a:xfrm>
          <a:custGeom>
            <a:avLst/>
            <a:gdLst/>
            <a:ahLst/>
            <a:cxnLst/>
            <a:rect l="0" t="0" r="365760" b="347980"/>
            <a:pathLst>
              <a:path w="365760" h="347980">
                <a:moveTo>
                  <a:pt x="264553" y="62730"/>
                </a:moveTo>
                <a:cubicBezTo>
                  <a:pt x="272449" y="62730"/>
                  <a:pt x="280345" y="65738"/>
                  <a:pt x="285914" y="71784"/>
                </a:cubicBezTo>
                <a:cubicBezTo>
                  <a:pt x="297964" y="82932"/>
                  <a:pt x="297964" y="102427"/>
                  <a:pt x="285914" y="114519"/>
                </a:cubicBezTo>
                <a:lnTo>
                  <a:pt x="261783" y="138650"/>
                </a:lnTo>
                <a:cubicBezTo>
                  <a:pt x="258984" y="140531"/>
                  <a:pt x="256215" y="143333"/>
                  <a:pt x="253416" y="144247"/>
                </a:cubicBezTo>
                <a:cubicBezTo>
                  <a:pt x="258984" y="133099"/>
                  <a:pt x="257128" y="119179"/>
                  <a:pt x="247847" y="109888"/>
                </a:cubicBezTo>
                <a:cubicBezTo>
                  <a:pt x="241778" y="103813"/>
                  <a:pt x="233734" y="100510"/>
                  <a:pt x="225514" y="100510"/>
                </a:cubicBezTo>
                <a:cubicBezTo>
                  <a:pt x="221183" y="100510"/>
                  <a:pt x="216763" y="101424"/>
                  <a:pt x="212579" y="103371"/>
                </a:cubicBezTo>
                <a:cubicBezTo>
                  <a:pt x="214435" y="100569"/>
                  <a:pt x="216292" y="97797"/>
                  <a:pt x="219091" y="95939"/>
                </a:cubicBezTo>
                <a:lnTo>
                  <a:pt x="243221" y="71809"/>
                </a:lnTo>
                <a:cubicBezTo>
                  <a:pt x="248790" y="65738"/>
                  <a:pt x="256657" y="62730"/>
                  <a:pt x="264553" y="62730"/>
                </a:cubicBezTo>
                <a:close/>
                <a:moveTo>
                  <a:pt x="265967" y="20202"/>
                </a:moveTo>
                <a:cubicBezTo>
                  <a:pt x="284293" y="20202"/>
                  <a:pt x="302620" y="27192"/>
                  <a:pt x="316556" y="41112"/>
                </a:cubicBezTo>
                <a:cubicBezTo>
                  <a:pt x="344399" y="68983"/>
                  <a:pt x="344399" y="114519"/>
                  <a:pt x="316556" y="142389"/>
                </a:cubicBezTo>
                <a:lnTo>
                  <a:pt x="291482" y="166543"/>
                </a:lnTo>
                <a:cubicBezTo>
                  <a:pt x="277870" y="180169"/>
                  <a:pt x="259750" y="187453"/>
                  <a:pt x="241218" y="187453"/>
                </a:cubicBezTo>
                <a:cubicBezTo>
                  <a:pt x="233174" y="187453"/>
                  <a:pt x="225072" y="186097"/>
                  <a:pt x="217234" y="183265"/>
                </a:cubicBezTo>
                <a:lnTo>
                  <a:pt x="233940" y="166559"/>
                </a:lnTo>
                <a:cubicBezTo>
                  <a:pt x="235944" y="166779"/>
                  <a:pt x="237977" y="166897"/>
                  <a:pt x="240010" y="166897"/>
                </a:cubicBezTo>
                <a:cubicBezTo>
                  <a:pt x="253887" y="166897"/>
                  <a:pt x="267735" y="161529"/>
                  <a:pt x="276633" y="152623"/>
                </a:cubicBezTo>
                <a:lnTo>
                  <a:pt x="300763" y="128493"/>
                </a:lnTo>
                <a:cubicBezTo>
                  <a:pt x="321182" y="108945"/>
                  <a:pt x="321182" y="76415"/>
                  <a:pt x="300763" y="55976"/>
                </a:cubicBezTo>
                <a:cubicBezTo>
                  <a:pt x="291011" y="46214"/>
                  <a:pt x="278018" y="41348"/>
                  <a:pt x="265024" y="41348"/>
                </a:cubicBezTo>
                <a:cubicBezTo>
                  <a:pt x="252031" y="41348"/>
                  <a:pt x="239037" y="46214"/>
                  <a:pt x="229285" y="55976"/>
                </a:cubicBezTo>
                <a:lnTo>
                  <a:pt x="204212" y="81049"/>
                </a:lnTo>
                <a:cubicBezTo>
                  <a:pt x="193074" y="92223"/>
                  <a:pt x="188449" y="108945"/>
                  <a:pt x="191218" y="123809"/>
                </a:cubicBezTo>
                <a:lnTo>
                  <a:pt x="174512" y="139617"/>
                </a:lnTo>
                <a:cubicBezTo>
                  <a:pt x="165231" y="114519"/>
                  <a:pt x="170800" y="85705"/>
                  <a:pt x="191218" y="65267"/>
                </a:cubicBezTo>
                <a:lnTo>
                  <a:pt x="215349" y="41136"/>
                </a:lnTo>
                <a:cubicBezTo>
                  <a:pt x="229285" y="27192"/>
                  <a:pt x="247611" y="20202"/>
                  <a:pt x="265967" y="20202"/>
                </a:cubicBezTo>
                <a:close/>
                <a:moveTo>
                  <a:pt x="226957" y="121037"/>
                </a:moveTo>
                <a:cubicBezTo>
                  <a:pt x="229521" y="121037"/>
                  <a:pt x="232084" y="121951"/>
                  <a:pt x="233940" y="123809"/>
                </a:cubicBezTo>
                <a:cubicBezTo>
                  <a:pt x="237653" y="127525"/>
                  <a:pt x="237653" y="134043"/>
                  <a:pt x="233940" y="137759"/>
                </a:cubicBezTo>
                <a:lnTo>
                  <a:pt x="146669" y="225030"/>
                </a:lnTo>
                <a:cubicBezTo>
                  <a:pt x="144813" y="226472"/>
                  <a:pt x="142250" y="227179"/>
                  <a:pt x="139716" y="227179"/>
                </a:cubicBezTo>
                <a:cubicBezTo>
                  <a:pt x="137153" y="227179"/>
                  <a:pt x="134619" y="226472"/>
                  <a:pt x="132763" y="225085"/>
                </a:cubicBezTo>
                <a:cubicBezTo>
                  <a:pt x="129050" y="221369"/>
                  <a:pt x="129050" y="213937"/>
                  <a:pt x="132763" y="211165"/>
                </a:cubicBezTo>
                <a:lnTo>
                  <a:pt x="220004" y="123924"/>
                </a:lnTo>
                <a:cubicBezTo>
                  <a:pt x="221860" y="121951"/>
                  <a:pt x="224424" y="121037"/>
                  <a:pt x="226957" y="121037"/>
                </a:cubicBezTo>
                <a:close/>
                <a:moveTo>
                  <a:pt x="111402" y="204647"/>
                </a:moveTo>
                <a:cubicBezTo>
                  <a:pt x="105833" y="216739"/>
                  <a:pt x="108602" y="230660"/>
                  <a:pt x="117883" y="239950"/>
                </a:cubicBezTo>
                <a:cubicBezTo>
                  <a:pt x="123688" y="245760"/>
                  <a:pt x="131319" y="248679"/>
                  <a:pt x="138920" y="248679"/>
                </a:cubicBezTo>
                <a:cubicBezTo>
                  <a:pt x="143487" y="248679"/>
                  <a:pt x="148054" y="247618"/>
                  <a:pt x="152238" y="245524"/>
                </a:cubicBezTo>
                <a:cubicBezTo>
                  <a:pt x="151325" y="249240"/>
                  <a:pt x="148526" y="251098"/>
                  <a:pt x="146669" y="253899"/>
                </a:cubicBezTo>
                <a:lnTo>
                  <a:pt x="122539" y="278029"/>
                </a:lnTo>
                <a:cubicBezTo>
                  <a:pt x="116499" y="284100"/>
                  <a:pt x="108602" y="287108"/>
                  <a:pt x="100736" y="287108"/>
                </a:cubicBezTo>
                <a:cubicBezTo>
                  <a:pt x="92840" y="287108"/>
                  <a:pt x="84943" y="284100"/>
                  <a:pt x="78903" y="278054"/>
                </a:cubicBezTo>
                <a:cubicBezTo>
                  <a:pt x="67766" y="266906"/>
                  <a:pt x="67766" y="246467"/>
                  <a:pt x="78903" y="235319"/>
                </a:cubicBezTo>
                <a:lnTo>
                  <a:pt x="103977" y="211165"/>
                </a:lnTo>
                <a:cubicBezTo>
                  <a:pt x="105833" y="208363"/>
                  <a:pt x="109545" y="206505"/>
                  <a:pt x="111402" y="204647"/>
                </a:cubicBezTo>
                <a:close/>
                <a:moveTo>
                  <a:pt x="124100" y="161235"/>
                </a:moveTo>
                <a:cubicBezTo>
                  <a:pt x="132350" y="161235"/>
                  <a:pt x="140629" y="162680"/>
                  <a:pt x="148526" y="165629"/>
                </a:cubicBezTo>
                <a:lnTo>
                  <a:pt x="132763" y="181392"/>
                </a:lnTo>
                <a:cubicBezTo>
                  <a:pt x="130730" y="181171"/>
                  <a:pt x="128697" y="181053"/>
                  <a:pt x="126664" y="181053"/>
                </a:cubicBezTo>
                <a:cubicBezTo>
                  <a:pt x="112786" y="181053"/>
                  <a:pt x="98938" y="186451"/>
                  <a:pt x="90040" y="195357"/>
                </a:cubicBezTo>
                <a:lnTo>
                  <a:pt x="64997" y="220400"/>
                </a:lnTo>
                <a:cubicBezTo>
                  <a:pt x="45492" y="239950"/>
                  <a:pt x="45492" y="272480"/>
                  <a:pt x="64997" y="291974"/>
                </a:cubicBezTo>
                <a:cubicBezTo>
                  <a:pt x="75191" y="301736"/>
                  <a:pt x="88420" y="306632"/>
                  <a:pt x="101531" y="306632"/>
                </a:cubicBezTo>
                <a:cubicBezTo>
                  <a:pt x="114643" y="306632"/>
                  <a:pt x="127636" y="301736"/>
                  <a:pt x="137388" y="291974"/>
                </a:cubicBezTo>
                <a:lnTo>
                  <a:pt x="161519" y="267843"/>
                </a:lnTo>
                <a:cubicBezTo>
                  <a:pt x="173599" y="255757"/>
                  <a:pt x="178225" y="239950"/>
                  <a:pt x="175455" y="225085"/>
                </a:cubicBezTo>
                <a:lnTo>
                  <a:pt x="192161" y="208379"/>
                </a:lnTo>
                <a:lnTo>
                  <a:pt x="192161" y="208363"/>
                </a:lnTo>
                <a:cubicBezTo>
                  <a:pt x="201442" y="234376"/>
                  <a:pt x="195873" y="263190"/>
                  <a:pt x="175455" y="282684"/>
                </a:cubicBezTo>
                <a:lnTo>
                  <a:pt x="151325" y="306814"/>
                </a:lnTo>
                <a:cubicBezTo>
                  <a:pt x="137388" y="320788"/>
                  <a:pt x="119062" y="327748"/>
                  <a:pt x="100736" y="327748"/>
                </a:cubicBezTo>
                <a:cubicBezTo>
                  <a:pt x="82380" y="327748"/>
                  <a:pt x="64054" y="320788"/>
                  <a:pt x="50147" y="306868"/>
                </a:cubicBezTo>
                <a:cubicBezTo>
                  <a:pt x="22274" y="278968"/>
                  <a:pt x="22274" y="233461"/>
                  <a:pt x="50147" y="206505"/>
                </a:cubicBezTo>
                <a:lnTo>
                  <a:pt x="75191" y="181461"/>
                </a:lnTo>
                <a:cubicBezTo>
                  <a:pt x="88538" y="168077"/>
                  <a:pt x="106216" y="161235"/>
                  <a:pt x="124100" y="161235"/>
                </a:cubicBezTo>
                <a:close/>
                <a:moveTo>
                  <a:pt x="265142" y="0"/>
                </a:moveTo>
                <a:cubicBezTo>
                  <a:pt x="241601" y="0"/>
                  <a:pt x="218148" y="9054"/>
                  <a:pt x="200499" y="27192"/>
                </a:cubicBezTo>
                <a:lnTo>
                  <a:pt x="175455" y="51346"/>
                </a:lnTo>
                <a:cubicBezTo>
                  <a:pt x="151325" y="75500"/>
                  <a:pt x="142957" y="111746"/>
                  <a:pt x="154094" y="144247"/>
                </a:cubicBezTo>
                <a:cubicBezTo>
                  <a:pt x="144960" y="141386"/>
                  <a:pt x="135562" y="139971"/>
                  <a:pt x="126192" y="139971"/>
                </a:cubicBezTo>
                <a:cubicBezTo>
                  <a:pt x="102209" y="139971"/>
                  <a:pt x="78638" y="149172"/>
                  <a:pt x="61284" y="166543"/>
                </a:cubicBezTo>
                <a:lnTo>
                  <a:pt x="36211" y="190697"/>
                </a:lnTo>
                <a:cubicBezTo>
                  <a:pt x="0" y="226943"/>
                  <a:pt x="0" y="285486"/>
                  <a:pt x="36211" y="320788"/>
                </a:cubicBezTo>
                <a:cubicBezTo>
                  <a:pt x="54301" y="338896"/>
                  <a:pt x="77990" y="347980"/>
                  <a:pt x="101531" y="347980"/>
                </a:cubicBezTo>
                <a:cubicBezTo>
                  <a:pt x="125102" y="347980"/>
                  <a:pt x="148526" y="338896"/>
                  <a:pt x="166174" y="320788"/>
                </a:cubicBezTo>
                <a:lnTo>
                  <a:pt x="191218" y="296634"/>
                </a:lnTo>
                <a:cubicBezTo>
                  <a:pt x="215349" y="272480"/>
                  <a:pt x="223716" y="236234"/>
                  <a:pt x="212579" y="203733"/>
                </a:cubicBezTo>
                <a:cubicBezTo>
                  <a:pt x="221713" y="206594"/>
                  <a:pt x="231112" y="208009"/>
                  <a:pt x="240481" y="208009"/>
                </a:cubicBezTo>
                <a:cubicBezTo>
                  <a:pt x="264464" y="208009"/>
                  <a:pt x="288035" y="198778"/>
                  <a:pt x="305389" y="181407"/>
                </a:cubicBezTo>
                <a:lnTo>
                  <a:pt x="330463" y="157253"/>
                </a:lnTo>
                <a:cubicBezTo>
                  <a:pt x="365731" y="121037"/>
                  <a:pt x="365731" y="63409"/>
                  <a:pt x="330463" y="27192"/>
                </a:cubicBezTo>
                <a:cubicBezTo>
                  <a:pt x="312372" y="9054"/>
                  <a:pt x="288683" y="0"/>
                  <a:pt x="2651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6" name="Google Shape;1353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jEAAIUNAAAzMwAAqw8AABAAAAAmAAAACAAAAP//////////"/>
              </a:ext>
            </a:extLst>
          </p:cNvSpPr>
          <p:nvPr/>
        </p:nvSpPr>
        <p:spPr>
          <a:xfrm>
            <a:off x="7971790" y="2197735"/>
            <a:ext cx="351155" cy="349250"/>
          </a:xfrm>
          <a:custGeom>
            <a:avLst/>
            <a:gdLst/>
            <a:ahLst/>
            <a:cxnLst/>
            <a:rect l="0" t="0" r="351155" b="349250"/>
            <a:pathLst>
              <a:path w="351155" h="349250">
                <a:moveTo>
                  <a:pt x="174663" y="61324"/>
                </a:moveTo>
                <a:cubicBezTo>
                  <a:pt x="185808" y="61324"/>
                  <a:pt x="195095" y="70611"/>
                  <a:pt x="195095" y="81755"/>
                </a:cubicBezTo>
                <a:cubicBezTo>
                  <a:pt x="195095" y="93813"/>
                  <a:pt x="185808" y="103100"/>
                  <a:pt x="174663" y="103100"/>
                </a:cubicBezTo>
                <a:cubicBezTo>
                  <a:pt x="162575" y="103100"/>
                  <a:pt x="153287" y="93813"/>
                  <a:pt x="153287" y="81755"/>
                </a:cubicBezTo>
                <a:cubicBezTo>
                  <a:pt x="153287" y="70611"/>
                  <a:pt x="162575" y="61324"/>
                  <a:pt x="174663" y="61324"/>
                </a:cubicBezTo>
                <a:close/>
                <a:moveTo>
                  <a:pt x="174663" y="19517"/>
                </a:moveTo>
                <a:cubicBezTo>
                  <a:pt x="213670" y="19517"/>
                  <a:pt x="245248" y="52007"/>
                  <a:pt x="245248" y="91042"/>
                </a:cubicBezTo>
                <a:cubicBezTo>
                  <a:pt x="245248" y="107759"/>
                  <a:pt x="239675" y="123532"/>
                  <a:pt x="229474" y="136534"/>
                </a:cubicBezTo>
                <a:cubicBezTo>
                  <a:pt x="222958" y="124475"/>
                  <a:pt x="215528" y="115188"/>
                  <a:pt x="203439" y="108673"/>
                </a:cubicBezTo>
                <a:cubicBezTo>
                  <a:pt x="210899" y="101243"/>
                  <a:pt x="215528" y="91042"/>
                  <a:pt x="215528" y="80812"/>
                </a:cubicBezTo>
                <a:cubicBezTo>
                  <a:pt x="215528" y="58523"/>
                  <a:pt x="196953" y="39949"/>
                  <a:pt x="174663" y="39949"/>
                </a:cubicBezTo>
                <a:cubicBezTo>
                  <a:pt x="152373" y="39949"/>
                  <a:pt x="133798" y="58523"/>
                  <a:pt x="133798" y="80812"/>
                </a:cubicBezTo>
                <a:cubicBezTo>
                  <a:pt x="133798" y="91042"/>
                  <a:pt x="138427" y="101243"/>
                  <a:pt x="145857" y="108673"/>
                </a:cubicBezTo>
                <a:cubicBezTo>
                  <a:pt x="133798" y="116102"/>
                  <a:pt x="124511" y="126333"/>
                  <a:pt x="118938" y="136534"/>
                </a:cubicBezTo>
                <a:cubicBezTo>
                  <a:pt x="105906" y="120760"/>
                  <a:pt x="100334" y="100329"/>
                  <a:pt x="103135" y="80812"/>
                </a:cubicBezTo>
                <a:cubicBezTo>
                  <a:pt x="107764" y="48292"/>
                  <a:pt x="137513" y="19517"/>
                  <a:pt x="174663" y="19517"/>
                </a:cubicBezTo>
                <a:close/>
                <a:moveTo>
                  <a:pt x="174663" y="122618"/>
                </a:moveTo>
                <a:cubicBezTo>
                  <a:pt x="193238" y="122618"/>
                  <a:pt x="208098" y="135620"/>
                  <a:pt x="213670" y="151393"/>
                </a:cubicBezTo>
                <a:cubicBezTo>
                  <a:pt x="202525" y="158852"/>
                  <a:pt x="189523" y="163481"/>
                  <a:pt x="174663" y="163481"/>
                </a:cubicBezTo>
                <a:cubicBezTo>
                  <a:pt x="160717" y="163481"/>
                  <a:pt x="146801" y="158852"/>
                  <a:pt x="134712" y="151393"/>
                </a:cubicBezTo>
                <a:cubicBezTo>
                  <a:pt x="139371" y="134676"/>
                  <a:pt x="156088" y="122618"/>
                  <a:pt x="174663" y="122618"/>
                </a:cubicBezTo>
                <a:close/>
                <a:moveTo>
                  <a:pt x="51125" y="266581"/>
                </a:moveTo>
                <a:cubicBezTo>
                  <a:pt x="67842" y="266581"/>
                  <a:pt x="81759" y="279583"/>
                  <a:pt x="81759" y="297243"/>
                </a:cubicBezTo>
                <a:cubicBezTo>
                  <a:pt x="81759" y="313959"/>
                  <a:pt x="67842" y="327875"/>
                  <a:pt x="51125" y="327875"/>
                </a:cubicBezTo>
                <a:cubicBezTo>
                  <a:pt x="35321" y="327875"/>
                  <a:pt x="21405" y="313959"/>
                  <a:pt x="21405" y="297243"/>
                </a:cubicBezTo>
                <a:cubicBezTo>
                  <a:pt x="21405" y="279583"/>
                  <a:pt x="35321" y="266581"/>
                  <a:pt x="51125" y="266581"/>
                </a:cubicBezTo>
                <a:close/>
                <a:moveTo>
                  <a:pt x="174663" y="266581"/>
                </a:moveTo>
                <a:cubicBezTo>
                  <a:pt x="192294" y="266581"/>
                  <a:pt x="204383" y="280526"/>
                  <a:pt x="204383" y="297243"/>
                </a:cubicBezTo>
                <a:cubicBezTo>
                  <a:pt x="204383" y="313959"/>
                  <a:pt x="190437" y="327875"/>
                  <a:pt x="174663" y="327875"/>
                </a:cubicBezTo>
                <a:cubicBezTo>
                  <a:pt x="157946" y="327875"/>
                  <a:pt x="144000" y="313959"/>
                  <a:pt x="144000" y="297243"/>
                </a:cubicBezTo>
                <a:cubicBezTo>
                  <a:pt x="144000" y="279583"/>
                  <a:pt x="157002" y="266581"/>
                  <a:pt x="174663" y="266581"/>
                </a:cubicBezTo>
                <a:close/>
                <a:moveTo>
                  <a:pt x="299115" y="266581"/>
                </a:moveTo>
                <a:cubicBezTo>
                  <a:pt x="314919" y="266581"/>
                  <a:pt x="328865" y="279583"/>
                  <a:pt x="328865" y="297243"/>
                </a:cubicBezTo>
                <a:cubicBezTo>
                  <a:pt x="328865" y="313959"/>
                  <a:pt x="314919" y="327875"/>
                  <a:pt x="299115" y="327875"/>
                </a:cubicBezTo>
                <a:cubicBezTo>
                  <a:pt x="282398" y="327875"/>
                  <a:pt x="268481" y="313959"/>
                  <a:pt x="268481" y="297243"/>
                </a:cubicBezTo>
                <a:cubicBezTo>
                  <a:pt x="268481" y="279583"/>
                  <a:pt x="282398" y="266581"/>
                  <a:pt x="299115" y="266581"/>
                </a:cubicBezTo>
                <a:close/>
                <a:moveTo>
                  <a:pt x="175577" y="0"/>
                </a:moveTo>
                <a:cubicBezTo>
                  <a:pt x="128226" y="0"/>
                  <a:pt x="91046" y="35291"/>
                  <a:pt x="84560" y="78954"/>
                </a:cubicBezTo>
                <a:cubicBezTo>
                  <a:pt x="78044" y="130961"/>
                  <a:pt x="115223" y="177426"/>
                  <a:pt x="166290" y="182998"/>
                </a:cubicBezTo>
                <a:lnTo>
                  <a:pt x="166290" y="205287"/>
                </a:lnTo>
                <a:lnTo>
                  <a:pt x="71557" y="205287"/>
                </a:lnTo>
                <a:cubicBezTo>
                  <a:pt x="53896" y="205287"/>
                  <a:pt x="40894" y="219203"/>
                  <a:pt x="40894" y="235005"/>
                </a:cubicBezTo>
                <a:lnTo>
                  <a:pt x="40894" y="247064"/>
                </a:lnTo>
                <a:cubicBezTo>
                  <a:pt x="17660" y="251722"/>
                  <a:pt x="29" y="272153"/>
                  <a:pt x="29" y="297243"/>
                </a:cubicBezTo>
                <a:cubicBezTo>
                  <a:pt x="29" y="325104"/>
                  <a:pt x="23262" y="349250"/>
                  <a:pt x="51125" y="349250"/>
                </a:cubicBezTo>
                <a:cubicBezTo>
                  <a:pt x="78987" y="349250"/>
                  <a:pt x="102191" y="326018"/>
                  <a:pt x="102191" y="297243"/>
                </a:cubicBezTo>
                <a:cubicBezTo>
                  <a:pt x="102191" y="272153"/>
                  <a:pt x="84560" y="251722"/>
                  <a:pt x="61326" y="247064"/>
                </a:cubicBezTo>
                <a:lnTo>
                  <a:pt x="61326" y="235005"/>
                </a:lnTo>
                <a:cubicBezTo>
                  <a:pt x="61326" y="229433"/>
                  <a:pt x="65985" y="224775"/>
                  <a:pt x="72471" y="224775"/>
                </a:cubicBezTo>
                <a:lnTo>
                  <a:pt x="165376" y="224775"/>
                </a:lnTo>
                <a:lnTo>
                  <a:pt x="165376" y="246150"/>
                </a:lnTo>
                <a:cubicBezTo>
                  <a:pt x="142142" y="250778"/>
                  <a:pt x="124511" y="271239"/>
                  <a:pt x="124511" y="295385"/>
                </a:cubicBezTo>
                <a:cubicBezTo>
                  <a:pt x="124511" y="323246"/>
                  <a:pt x="147715" y="348307"/>
                  <a:pt x="175577" y="348307"/>
                </a:cubicBezTo>
                <a:cubicBezTo>
                  <a:pt x="203439" y="348307"/>
                  <a:pt x="226673" y="325104"/>
                  <a:pt x="226673" y="295385"/>
                </a:cubicBezTo>
                <a:cubicBezTo>
                  <a:pt x="226673" y="271239"/>
                  <a:pt x="209041" y="250778"/>
                  <a:pt x="185808" y="246150"/>
                </a:cubicBezTo>
                <a:lnTo>
                  <a:pt x="185808" y="224775"/>
                </a:lnTo>
                <a:lnTo>
                  <a:pt x="278683" y="224775"/>
                </a:lnTo>
                <a:cubicBezTo>
                  <a:pt x="284255" y="224775"/>
                  <a:pt x="288914" y="229433"/>
                  <a:pt x="288914" y="235005"/>
                </a:cubicBezTo>
                <a:lnTo>
                  <a:pt x="288914" y="247064"/>
                </a:lnTo>
                <a:cubicBezTo>
                  <a:pt x="265680" y="251722"/>
                  <a:pt x="248963" y="272153"/>
                  <a:pt x="248963" y="297243"/>
                </a:cubicBezTo>
                <a:cubicBezTo>
                  <a:pt x="248963" y="325104"/>
                  <a:pt x="272196" y="349250"/>
                  <a:pt x="300059" y="349250"/>
                </a:cubicBezTo>
                <a:cubicBezTo>
                  <a:pt x="327921" y="349250"/>
                  <a:pt x="351155" y="326018"/>
                  <a:pt x="351155" y="297243"/>
                </a:cubicBezTo>
                <a:cubicBezTo>
                  <a:pt x="351155" y="272153"/>
                  <a:pt x="333494" y="251722"/>
                  <a:pt x="310290" y="247064"/>
                </a:cubicBezTo>
                <a:lnTo>
                  <a:pt x="310290" y="235005"/>
                </a:lnTo>
                <a:cubicBezTo>
                  <a:pt x="310290" y="218289"/>
                  <a:pt x="296344" y="205287"/>
                  <a:pt x="279626" y="205287"/>
                </a:cubicBezTo>
                <a:lnTo>
                  <a:pt x="186722" y="205287"/>
                </a:lnTo>
                <a:lnTo>
                  <a:pt x="186722" y="182998"/>
                </a:lnTo>
                <a:cubicBezTo>
                  <a:pt x="233189" y="178340"/>
                  <a:pt x="268481" y="139334"/>
                  <a:pt x="268481" y="91042"/>
                </a:cubicBezTo>
                <a:cubicBezTo>
                  <a:pt x="268481" y="39949"/>
                  <a:pt x="226673" y="0"/>
                  <a:pt x="1755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57" name="Google Shape;13539;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ooAABtEAAA8SoAAJISAAAQAAAAJgAAAAgAAAD/////AAAAAA=="/>
              </a:ext>
            </a:extLst>
          </p:cNvGrpSpPr>
          <p:nvPr/>
        </p:nvGrpSpPr>
        <p:grpSpPr>
          <a:xfrm>
            <a:off x="6630670" y="2670175"/>
            <a:ext cx="349885" cy="348615"/>
            <a:chOff x="6630670" y="2670175"/>
            <a:chExt cx="349885" cy="348615"/>
          </a:xfrm>
        </p:grpSpPr>
        <p:sp>
          <p:nvSpPr>
            <p:cNvPr id="259" name="Google Shape;1354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CkAAM4QAAByKgAA8BEAAAAAAAAmAAAACAAAAP//////////"/>
                </a:ext>
              </a:extLst>
            </p:cNvSpPr>
            <p:nvPr/>
          </p:nvSpPr>
          <p:spPr>
            <a:xfrm>
              <a:off x="6710680" y="2731770"/>
              <a:ext cx="189230" cy="184150"/>
            </a:xfrm>
            <a:custGeom>
              <a:avLst/>
              <a:gdLst/>
              <a:ahLst/>
              <a:cxnLst/>
              <a:rect l="0" t="0" r="189230" b="184150"/>
              <a:pathLst>
                <a:path w="189230" h="184150">
                  <a:moveTo>
                    <a:pt x="97412" y="61373"/>
                  </a:moveTo>
                  <a:cubicBezTo>
                    <a:pt x="109452" y="61373"/>
                    <a:pt x="118725" y="70673"/>
                    <a:pt x="118725" y="82776"/>
                  </a:cubicBezTo>
                  <a:cubicBezTo>
                    <a:pt x="118725" y="93935"/>
                    <a:pt x="109452" y="103234"/>
                    <a:pt x="97412" y="103234"/>
                  </a:cubicBezTo>
                  <a:cubicBezTo>
                    <a:pt x="86284" y="103234"/>
                    <a:pt x="77011" y="92990"/>
                    <a:pt x="77011" y="82776"/>
                  </a:cubicBezTo>
                  <a:cubicBezTo>
                    <a:pt x="77011" y="70673"/>
                    <a:pt x="86284" y="61373"/>
                    <a:pt x="97412" y="61373"/>
                  </a:cubicBezTo>
                  <a:close/>
                  <a:moveTo>
                    <a:pt x="100179" y="19543"/>
                  </a:moveTo>
                  <a:cubicBezTo>
                    <a:pt x="139126" y="19543"/>
                    <a:pt x="170684" y="52074"/>
                    <a:pt x="170684" y="92075"/>
                  </a:cubicBezTo>
                  <a:cubicBezTo>
                    <a:pt x="167887" y="107898"/>
                    <a:pt x="163265" y="124636"/>
                    <a:pt x="153050" y="137655"/>
                  </a:cubicBezTo>
                  <a:cubicBezTo>
                    <a:pt x="147486" y="125551"/>
                    <a:pt x="139126" y="116252"/>
                    <a:pt x="127998" y="108813"/>
                  </a:cubicBezTo>
                  <a:cubicBezTo>
                    <a:pt x="134504" y="102319"/>
                    <a:pt x="139126" y="92075"/>
                    <a:pt x="139126" y="80916"/>
                  </a:cubicBezTo>
                  <a:cubicBezTo>
                    <a:pt x="139126" y="59514"/>
                    <a:pt x="120580" y="40916"/>
                    <a:pt x="98324" y="40916"/>
                  </a:cubicBezTo>
                  <a:cubicBezTo>
                    <a:pt x="77011" y="40916"/>
                    <a:pt x="58465" y="59514"/>
                    <a:pt x="58465" y="80916"/>
                  </a:cubicBezTo>
                  <a:cubicBezTo>
                    <a:pt x="58465" y="92075"/>
                    <a:pt x="63086" y="102319"/>
                    <a:pt x="69592" y="108813"/>
                  </a:cubicBezTo>
                  <a:cubicBezTo>
                    <a:pt x="58465" y="115337"/>
                    <a:pt x="50104" y="125551"/>
                    <a:pt x="44540" y="137655"/>
                  </a:cubicBezTo>
                  <a:cubicBezTo>
                    <a:pt x="31558" y="120917"/>
                    <a:pt x="25994" y="101374"/>
                    <a:pt x="28761" y="81831"/>
                  </a:cubicBezTo>
                  <a:cubicBezTo>
                    <a:pt x="33413" y="49300"/>
                    <a:pt x="63086" y="19543"/>
                    <a:pt x="100179" y="19543"/>
                  </a:cubicBezTo>
                  <a:close/>
                  <a:moveTo>
                    <a:pt x="97412" y="123692"/>
                  </a:moveTo>
                  <a:cubicBezTo>
                    <a:pt x="115958" y="123692"/>
                    <a:pt x="130795" y="135795"/>
                    <a:pt x="137271" y="152533"/>
                  </a:cubicBezTo>
                  <a:cubicBezTo>
                    <a:pt x="125231" y="160888"/>
                    <a:pt x="111307" y="163692"/>
                    <a:pt x="97412" y="163692"/>
                  </a:cubicBezTo>
                  <a:cubicBezTo>
                    <a:pt x="83487" y="163692"/>
                    <a:pt x="69592" y="159028"/>
                    <a:pt x="58465" y="152533"/>
                  </a:cubicBezTo>
                  <a:cubicBezTo>
                    <a:pt x="63086" y="134850"/>
                    <a:pt x="78865" y="123692"/>
                    <a:pt x="97412" y="123692"/>
                  </a:cubicBezTo>
                  <a:close/>
                  <a:moveTo>
                    <a:pt x="97412" y="0"/>
                  </a:moveTo>
                  <a:cubicBezTo>
                    <a:pt x="51017" y="0"/>
                    <a:pt x="12070" y="36281"/>
                    <a:pt x="7448" y="79056"/>
                  </a:cubicBezTo>
                  <a:cubicBezTo>
                    <a:pt x="29" y="135795"/>
                    <a:pt x="42686" y="184150"/>
                    <a:pt x="97412" y="184150"/>
                  </a:cubicBezTo>
                  <a:cubicBezTo>
                    <a:pt x="148428" y="184150"/>
                    <a:pt x="189230" y="142290"/>
                    <a:pt x="189230" y="92075"/>
                  </a:cubicBezTo>
                  <a:cubicBezTo>
                    <a:pt x="189230" y="41860"/>
                    <a:pt x="148428" y="0"/>
                    <a:pt x="974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1354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gAAG0QAADxKgAAkhIAAAAAAAAmAAAACAAAAP//////////"/>
                </a:ext>
              </a:extLst>
            </p:cNvSpPr>
            <p:nvPr/>
          </p:nvSpPr>
          <p:spPr>
            <a:xfrm>
              <a:off x="6630670" y="2670175"/>
              <a:ext cx="349885" cy="348615"/>
            </a:xfrm>
            <a:custGeom>
              <a:avLst/>
              <a:gdLst/>
              <a:ahLst/>
              <a:cxnLst/>
              <a:rect l="0" t="0" r="349885" b="348615"/>
              <a:pathLst>
                <a:path w="349885" h="348615">
                  <a:moveTo>
                    <a:pt x="177269" y="22589"/>
                  </a:moveTo>
                  <a:lnTo>
                    <a:pt x="202307" y="42107"/>
                  </a:lnTo>
                  <a:cubicBezTo>
                    <a:pt x="205106" y="43052"/>
                    <a:pt x="206961" y="43968"/>
                    <a:pt x="210673" y="43968"/>
                  </a:cubicBezTo>
                  <a:lnTo>
                    <a:pt x="242221" y="39332"/>
                  </a:lnTo>
                  <a:lnTo>
                    <a:pt x="255211" y="70041"/>
                  </a:lnTo>
                  <a:cubicBezTo>
                    <a:pt x="256154" y="71902"/>
                    <a:pt x="258923" y="74677"/>
                    <a:pt x="260778" y="75622"/>
                  </a:cubicBezTo>
                  <a:lnTo>
                    <a:pt x="291413" y="87700"/>
                  </a:lnTo>
                  <a:lnTo>
                    <a:pt x="286759" y="120270"/>
                  </a:lnTo>
                  <a:cubicBezTo>
                    <a:pt x="286759" y="122130"/>
                    <a:pt x="286759" y="125851"/>
                    <a:pt x="288615" y="127711"/>
                  </a:cubicBezTo>
                  <a:lnTo>
                    <a:pt x="308115" y="153755"/>
                  </a:lnTo>
                  <a:lnTo>
                    <a:pt x="288615" y="178884"/>
                  </a:lnTo>
                  <a:cubicBezTo>
                    <a:pt x="287702" y="181660"/>
                    <a:pt x="286759" y="183520"/>
                    <a:pt x="286759" y="187241"/>
                  </a:cubicBezTo>
                  <a:lnTo>
                    <a:pt x="291413" y="219811"/>
                  </a:lnTo>
                  <a:lnTo>
                    <a:pt x="260778" y="231888"/>
                  </a:lnTo>
                  <a:cubicBezTo>
                    <a:pt x="258923" y="232833"/>
                    <a:pt x="256154" y="234693"/>
                    <a:pt x="255211" y="237469"/>
                  </a:cubicBezTo>
                  <a:lnTo>
                    <a:pt x="243163" y="267263"/>
                  </a:lnTo>
                  <a:lnTo>
                    <a:pt x="209730" y="262598"/>
                  </a:lnTo>
                  <a:cubicBezTo>
                    <a:pt x="207874" y="262598"/>
                    <a:pt x="204163" y="262598"/>
                    <a:pt x="201394" y="265403"/>
                  </a:cubicBezTo>
                  <a:lnTo>
                    <a:pt x="176326" y="284921"/>
                  </a:lnTo>
                  <a:lnTo>
                    <a:pt x="150346" y="265403"/>
                  </a:lnTo>
                  <a:cubicBezTo>
                    <a:pt x="148490" y="263543"/>
                    <a:pt x="147577" y="262598"/>
                    <a:pt x="144778" y="262598"/>
                  </a:cubicBezTo>
                  <a:lnTo>
                    <a:pt x="143865" y="262598"/>
                  </a:lnTo>
                  <a:lnTo>
                    <a:pt x="111375" y="267263"/>
                  </a:lnTo>
                  <a:lnTo>
                    <a:pt x="99298" y="237469"/>
                  </a:lnTo>
                  <a:cubicBezTo>
                    <a:pt x="98384" y="234693"/>
                    <a:pt x="96529" y="232833"/>
                    <a:pt x="93730" y="231888"/>
                  </a:cubicBezTo>
                  <a:lnTo>
                    <a:pt x="63125" y="219811"/>
                  </a:lnTo>
                  <a:lnTo>
                    <a:pt x="67750" y="187241"/>
                  </a:lnTo>
                  <a:cubicBezTo>
                    <a:pt x="67750" y="185380"/>
                    <a:pt x="67750" y="181660"/>
                    <a:pt x="65894" y="178884"/>
                  </a:cubicBezTo>
                  <a:lnTo>
                    <a:pt x="46423" y="153755"/>
                  </a:lnTo>
                  <a:lnTo>
                    <a:pt x="65894" y="127711"/>
                  </a:lnTo>
                  <a:cubicBezTo>
                    <a:pt x="66836" y="125851"/>
                    <a:pt x="67750" y="123045"/>
                    <a:pt x="67750" y="120270"/>
                  </a:cubicBezTo>
                  <a:lnTo>
                    <a:pt x="63125" y="87700"/>
                  </a:lnTo>
                  <a:lnTo>
                    <a:pt x="93730" y="75622"/>
                  </a:lnTo>
                  <a:cubicBezTo>
                    <a:pt x="96529" y="74677"/>
                    <a:pt x="98384" y="71902"/>
                    <a:pt x="99298" y="70041"/>
                  </a:cubicBezTo>
                  <a:lnTo>
                    <a:pt x="112288" y="39332"/>
                  </a:lnTo>
                  <a:lnTo>
                    <a:pt x="143865" y="43968"/>
                  </a:lnTo>
                  <a:cubicBezTo>
                    <a:pt x="145721" y="43968"/>
                    <a:pt x="149433" y="43968"/>
                    <a:pt x="152202" y="42107"/>
                  </a:cubicBezTo>
                  <a:lnTo>
                    <a:pt x="177269" y="22589"/>
                  </a:lnTo>
                  <a:close/>
                  <a:moveTo>
                    <a:pt x="64038" y="241189"/>
                  </a:moveTo>
                  <a:lnTo>
                    <a:pt x="82596" y="248631"/>
                  </a:lnTo>
                  <a:lnTo>
                    <a:pt x="96529" y="283061"/>
                  </a:lnTo>
                  <a:cubicBezTo>
                    <a:pt x="97442" y="285866"/>
                    <a:pt x="101153" y="288642"/>
                    <a:pt x="103952" y="288642"/>
                  </a:cubicBezTo>
                  <a:lnTo>
                    <a:pt x="77971" y="316546"/>
                  </a:lnTo>
                  <a:lnTo>
                    <a:pt x="71461" y="284921"/>
                  </a:lnTo>
                  <a:cubicBezTo>
                    <a:pt x="70548" y="281201"/>
                    <a:pt x="68692" y="278425"/>
                    <a:pt x="64038" y="276565"/>
                  </a:cubicBezTo>
                  <a:lnTo>
                    <a:pt x="33403" y="270984"/>
                  </a:lnTo>
                  <a:lnTo>
                    <a:pt x="64038" y="241189"/>
                  </a:lnTo>
                  <a:close/>
                  <a:moveTo>
                    <a:pt x="290471" y="239329"/>
                  </a:moveTo>
                  <a:lnTo>
                    <a:pt x="321105" y="269963"/>
                  </a:lnTo>
                  <a:lnTo>
                    <a:pt x="291413" y="276565"/>
                  </a:lnTo>
                  <a:cubicBezTo>
                    <a:pt x="287702" y="278425"/>
                    <a:pt x="283990" y="280285"/>
                    <a:pt x="283048" y="284921"/>
                  </a:cubicBezTo>
                  <a:lnTo>
                    <a:pt x="276567" y="316546"/>
                  </a:lnTo>
                  <a:lnTo>
                    <a:pt x="250586" y="286782"/>
                  </a:lnTo>
                  <a:cubicBezTo>
                    <a:pt x="253355" y="286782"/>
                    <a:pt x="257067" y="284921"/>
                    <a:pt x="258009" y="281201"/>
                  </a:cubicBezTo>
                  <a:lnTo>
                    <a:pt x="271913" y="247715"/>
                  </a:lnTo>
                  <a:lnTo>
                    <a:pt x="290471" y="239329"/>
                  </a:lnTo>
                  <a:close/>
                  <a:moveTo>
                    <a:pt x="176798" y="29"/>
                  </a:moveTo>
                  <a:cubicBezTo>
                    <a:pt x="174471" y="29"/>
                    <a:pt x="172144" y="708"/>
                    <a:pt x="170759" y="2126"/>
                  </a:cubicBezTo>
                  <a:lnTo>
                    <a:pt x="142923" y="24449"/>
                  </a:lnTo>
                  <a:lnTo>
                    <a:pt x="106721" y="19784"/>
                  </a:lnTo>
                  <a:cubicBezTo>
                    <a:pt x="106249" y="19695"/>
                    <a:pt x="105749" y="19636"/>
                    <a:pt x="105248" y="19636"/>
                  </a:cubicBezTo>
                  <a:cubicBezTo>
                    <a:pt x="101153" y="19636"/>
                    <a:pt x="97353" y="22884"/>
                    <a:pt x="96529" y="25365"/>
                  </a:cubicBezTo>
                  <a:lnTo>
                    <a:pt x="82596" y="59795"/>
                  </a:lnTo>
                  <a:lnTo>
                    <a:pt x="48279" y="73762"/>
                  </a:lnTo>
                  <a:cubicBezTo>
                    <a:pt x="43625" y="75622"/>
                    <a:pt x="41769" y="79343"/>
                    <a:pt x="42712" y="83979"/>
                  </a:cubicBezTo>
                  <a:lnTo>
                    <a:pt x="47336" y="120270"/>
                  </a:lnTo>
                  <a:lnTo>
                    <a:pt x="25067" y="148174"/>
                  </a:lnTo>
                  <a:cubicBezTo>
                    <a:pt x="23211" y="150950"/>
                    <a:pt x="23211" y="157476"/>
                    <a:pt x="25067" y="160281"/>
                  </a:cubicBezTo>
                  <a:lnTo>
                    <a:pt x="47336" y="188185"/>
                  </a:lnTo>
                  <a:lnTo>
                    <a:pt x="42712" y="224447"/>
                  </a:lnTo>
                  <a:cubicBezTo>
                    <a:pt x="42712" y="227252"/>
                    <a:pt x="42712" y="229112"/>
                    <a:pt x="43625" y="231888"/>
                  </a:cubicBezTo>
                  <a:lnTo>
                    <a:pt x="5567" y="269946"/>
                  </a:lnTo>
                  <a:cubicBezTo>
                    <a:pt x="0" y="275620"/>
                    <a:pt x="3711" y="284921"/>
                    <a:pt x="10221" y="287726"/>
                  </a:cubicBezTo>
                  <a:lnTo>
                    <a:pt x="51990" y="297028"/>
                  </a:lnTo>
                  <a:lnTo>
                    <a:pt x="61269" y="340730"/>
                  </a:lnTo>
                  <a:cubicBezTo>
                    <a:pt x="61829" y="345898"/>
                    <a:pt x="66277" y="348585"/>
                    <a:pt x="70901" y="348585"/>
                  </a:cubicBezTo>
                  <a:cubicBezTo>
                    <a:pt x="73788" y="348585"/>
                    <a:pt x="76763" y="347551"/>
                    <a:pt x="78884" y="345396"/>
                  </a:cubicBezTo>
                  <a:cubicBezTo>
                    <a:pt x="129903" y="291093"/>
                    <a:pt x="135117" y="285394"/>
                    <a:pt x="135529" y="284921"/>
                  </a:cubicBezTo>
                  <a:lnTo>
                    <a:pt x="141067" y="284006"/>
                  </a:lnTo>
                  <a:lnTo>
                    <a:pt x="168903" y="306330"/>
                  </a:lnTo>
                  <a:cubicBezTo>
                    <a:pt x="171702" y="307245"/>
                    <a:pt x="172615" y="308190"/>
                    <a:pt x="175413" y="308190"/>
                  </a:cubicBezTo>
                  <a:cubicBezTo>
                    <a:pt x="177269" y="308190"/>
                    <a:pt x="180038" y="307245"/>
                    <a:pt x="180981" y="306330"/>
                  </a:cubicBezTo>
                  <a:lnTo>
                    <a:pt x="208817" y="284006"/>
                  </a:lnTo>
                  <a:lnTo>
                    <a:pt x="214384" y="284921"/>
                  </a:lnTo>
                  <a:lnTo>
                    <a:pt x="271000" y="345396"/>
                  </a:lnTo>
                  <a:cubicBezTo>
                    <a:pt x="273474" y="347551"/>
                    <a:pt x="276538" y="348585"/>
                    <a:pt x="279395" y="348585"/>
                  </a:cubicBezTo>
                  <a:cubicBezTo>
                    <a:pt x="283961" y="348585"/>
                    <a:pt x="288055" y="345898"/>
                    <a:pt x="288615" y="340730"/>
                  </a:cubicBezTo>
                  <a:lnTo>
                    <a:pt x="297894" y="297028"/>
                  </a:lnTo>
                  <a:lnTo>
                    <a:pt x="339663" y="287726"/>
                  </a:lnTo>
                  <a:cubicBezTo>
                    <a:pt x="348029" y="285866"/>
                    <a:pt x="349885" y="275620"/>
                    <a:pt x="344317" y="270039"/>
                  </a:cubicBezTo>
                  <a:lnTo>
                    <a:pt x="309971" y="231888"/>
                  </a:lnTo>
                  <a:cubicBezTo>
                    <a:pt x="310884" y="229112"/>
                    <a:pt x="311827" y="227252"/>
                    <a:pt x="310884" y="224447"/>
                  </a:cubicBezTo>
                  <a:lnTo>
                    <a:pt x="306259" y="188185"/>
                  </a:lnTo>
                  <a:lnTo>
                    <a:pt x="328528" y="160281"/>
                  </a:lnTo>
                  <a:cubicBezTo>
                    <a:pt x="330384" y="157476"/>
                    <a:pt x="330384" y="150950"/>
                    <a:pt x="328528" y="148174"/>
                  </a:cubicBezTo>
                  <a:lnTo>
                    <a:pt x="306259" y="120270"/>
                  </a:lnTo>
                  <a:lnTo>
                    <a:pt x="310884" y="83979"/>
                  </a:lnTo>
                  <a:cubicBezTo>
                    <a:pt x="311827" y="79343"/>
                    <a:pt x="308115" y="74677"/>
                    <a:pt x="305317" y="73762"/>
                  </a:cubicBezTo>
                  <a:lnTo>
                    <a:pt x="271000" y="59795"/>
                  </a:lnTo>
                  <a:lnTo>
                    <a:pt x="257067" y="25365"/>
                  </a:lnTo>
                  <a:cubicBezTo>
                    <a:pt x="255535" y="21496"/>
                    <a:pt x="252678" y="19547"/>
                    <a:pt x="249114" y="19547"/>
                  </a:cubicBezTo>
                  <a:cubicBezTo>
                    <a:pt x="248377" y="19547"/>
                    <a:pt x="247641" y="19636"/>
                    <a:pt x="246875" y="19784"/>
                  </a:cubicBezTo>
                  <a:lnTo>
                    <a:pt x="210673" y="24449"/>
                  </a:lnTo>
                  <a:lnTo>
                    <a:pt x="182836" y="2126"/>
                  </a:lnTo>
                  <a:cubicBezTo>
                    <a:pt x="181452" y="708"/>
                    <a:pt x="179125" y="29"/>
                    <a:pt x="17679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0" name="Google Shape;13542;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coAACPEwAA9CoAAHQVAAAQAAAAJgAAAAgAAAD/////AAAAAA=="/>
              </a:ext>
            </a:extLst>
          </p:cNvGrpSpPr>
          <p:nvPr/>
        </p:nvGrpSpPr>
        <p:grpSpPr>
          <a:xfrm>
            <a:off x="6628765" y="3179445"/>
            <a:ext cx="353695" cy="307975"/>
            <a:chOff x="6628765" y="3179445"/>
            <a:chExt cx="353695" cy="307975"/>
          </a:xfrm>
        </p:grpSpPr>
        <p:sp>
          <p:nvSpPr>
            <p:cNvPr id="263" name="Google Shape;1354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ygAAHAUAADxKgAAdBUAAAAAAAAmAAAACAAAAP//////////"/>
                </a:ext>
              </a:extLst>
            </p:cNvSpPr>
            <p:nvPr/>
          </p:nvSpPr>
          <p:spPr>
            <a:xfrm>
              <a:off x="6628765" y="3322320"/>
              <a:ext cx="351790" cy="165100"/>
            </a:xfrm>
            <a:custGeom>
              <a:avLst/>
              <a:gdLst/>
              <a:ahLst/>
              <a:cxnLst/>
              <a:rect l="0" t="0" r="351790" b="165100"/>
              <a:pathLst>
                <a:path w="351790" h="165100">
                  <a:moveTo>
                    <a:pt x="134956" y="40797"/>
                  </a:moveTo>
                  <a:cubicBezTo>
                    <a:pt x="134041" y="46360"/>
                    <a:pt x="133095" y="53807"/>
                    <a:pt x="131235" y="62137"/>
                  </a:cubicBezTo>
                  <a:lnTo>
                    <a:pt x="22360" y="62137"/>
                  </a:lnTo>
                  <a:lnTo>
                    <a:pt x="22360" y="40797"/>
                  </a:lnTo>
                  <a:close/>
                  <a:moveTo>
                    <a:pt x="330375" y="40797"/>
                  </a:moveTo>
                  <a:lnTo>
                    <a:pt x="330375" y="62137"/>
                  </a:lnTo>
                  <a:lnTo>
                    <a:pt x="222416" y="62137"/>
                  </a:lnTo>
                  <a:cubicBezTo>
                    <a:pt x="220555" y="53807"/>
                    <a:pt x="219640" y="46360"/>
                    <a:pt x="217779" y="40797"/>
                  </a:cubicBezTo>
                  <a:close/>
                  <a:moveTo>
                    <a:pt x="175895" y="21340"/>
                  </a:moveTo>
                  <a:cubicBezTo>
                    <a:pt x="185199" y="21340"/>
                    <a:pt x="188921" y="23195"/>
                    <a:pt x="191727" y="31525"/>
                  </a:cubicBezTo>
                  <a:cubicBezTo>
                    <a:pt x="199170" y="48244"/>
                    <a:pt x="203808" y="82535"/>
                    <a:pt x="214057" y="142818"/>
                  </a:cubicBezTo>
                  <a:lnTo>
                    <a:pt x="137762" y="142818"/>
                  </a:lnTo>
                  <a:cubicBezTo>
                    <a:pt x="147982" y="82535"/>
                    <a:pt x="152649" y="48244"/>
                    <a:pt x="159147" y="31525"/>
                  </a:cubicBezTo>
                  <a:cubicBezTo>
                    <a:pt x="162869" y="23195"/>
                    <a:pt x="166591" y="21340"/>
                    <a:pt x="175895" y="21340"/>
                  </a:cubicBezTo>
                  <a:close/>
                  <a:moveTo>
                    <a:pt x="175895" y="0"/>
                  </a:moveTo>
                  <a:cubicBezTo>
                    <a:pt x="158232" y="0"/>
                    <a:pt x="147982" y="6505"/>
                    <a:pt x="140539" y="21340"/>
                  </a:cubicBezTo>
                  <a:lnTo>
                    <a:pt x="10249" y="21340"/>
                  </a:lnTo>
                  <a:cubicBezTo>
                    <a:pt x="4667" y="21340"/>
                    <a:pt x="30" y="25962"/>
                    <a:pt x="30" y="31525"/>
                  </a:cubicBezTo>
                  <a:lnTo>
                    <a:pt x="30" y="72351"/>
                  </a:lnTo>
                  <a:cubicBezTo>
                    <a:pt x="30" y="77914"/>
                    <a:pt x="4667" y="82535"/>
                    <a:pt x="10249" y="82535"/>
                  </a:cubicBezTo>
                  <a:lnTo>
                    <a:pt x="125652" y="82535"/>
                  </a:lnTo>
                  <a:cubicBezTo>
                    <a:pt x="123791" y="99225"/>
                    <a:pt x="120069" y="119623"/>
                    <a:pt x="115402" y="143760"/>
                  </a:cubicBezTo>
                  <a:lnTo>
                    <a:pt x="103322" y="143760"/>
                  </a:lnTo>
                  <a:cubicBezTo>
                    <a:pt x="97739" y="143760"/>
                    <a:pt x="93072" y="148381"/>
                    <a:pt x="93072" y="154886"/>
                  </a:cubicBezTo>
                  <a:cubicBezTo>
                    <a:pt x="93072" y="160449"/>
                    <a:pt x="97739" y="165071"/>
                    <a:pt x="103322" y="165071"/>
                  </a:cubicBezTo>
                  <a:lnTo>
                    <a:pt x="246637" y="165071"/>
                  </a:lnTo>
                  <a:cubicBezTo>
                    <a:pt x="252220" y="165071"/>
                    <a:pt x="256857" y="160449"/>
                    <a:pt x="256857" y="154886"/>
                  </a:cubicBezTo>
                  <a:cubicBezTo>
                    <a:pt x="256857" y="148381"/>
                    <a:pt x="252220" y="143760"/>
                    <a:pt x="246637" y="143760"/>
                  </a:cubicBezTo>
                  <a:lnTo>
                    <a:pt x="235472" y="143760"/>
                  </a:lnTo>
                  <a:cubicBezTo>
                    <a:pt x="230805" y="119623"/>
                    <a:pt x="227083" y="100167"/>
                    <a:pt x="224277" y="82535"/>
                  </a:cubicBezTo>
                  <a:lnTo>
                    <a:pt x="339680" y="82535"/>
                  </a:lnTo>
                  <a:cubicBezTo>
                    <a:pt x="345262" y="82535"/>
                    <a:pt x="349929" y="77914"/>
                    <a:pt x="349929" y="72351"/>
                  </a:cubicBezTo>
                  <a:lnTo>
                    <a:pt x="349929" y="31525"/>
                  </a:lnTo>
                  <a:cubicBezTo>
                    <a:pt x="351790" y="25962"/>
                    <a:pt x="347123" y="21340"/>
                    <a:pt x="340625" y="21340"/>
                  </a:cubicBezTo>
                  <a:lnTo>
                    <a:pt x="210336" y="21340"/>
                  </a:lnTo>
                  <a:cubicBezTo>
                    <a:pt x="203808" y="7418"/>
                    <a:pt x="193588" y="0"/>
                    <a:pt x="1758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1354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yoAAI8TAAD0KgAAcBQAAAAAAAAmAAAACAAAAP//////////"/>
                </a:ext>
              </a:extLst>
            </p:cNvSpPr>
            <p:nvPr/>
          </p:nvSpPr>
          <p:spPr>
            <a:xfrm>
              <a:off x="6859905" y="3179445"/>
              <a:ext cx="122555" cy="142875"/>
            </a:xfrm>
            <a:custGeom>
              <a:avLst/>
              <a:gdLst/>
              <a:ahLst/>
              <a:cxnLst/>
              <a:rect l="0" t="0" r="122555" b="142875"/>
              <a:pathLst>
                <a:path w="122555" h="142875">
                  <a:moveTo>
                    <a:pt x="58492" y="21344"/>
                  </a:moveTo>
                  <a:cubicBezTo>
                    <a:pt x="70545" y="21344"/>
                    <a:pt x="79827" y="30618"/>
                    <a:pt x="79827" y="42688"/>
                  </a:cubicBezTo>
                  <a:cubicBezTo>
                    <a:pt x="79827" y="53817"/>
                    <a:pt x="70545" y="63091"/>
                    <a:pt x="58492" y="63091"/>
                  </a:cubicBezTo>
                  <a:cubicBezTo>
                    <a:pt x="47354" y="63091"/>
                    <a:pt x="38071" y="53817"/>
                    <a:pt x="38071" y="42688"/>
                  </a:cubicBezTo>
                  <a:cubicBezTo>
                    <a:pt x="38071" y="30618"/>
                    <a:pt x="48267" y="21344"/>
                    <a:pt x="58492" y="21344"/>
                  </a:cubicBezTo>
                  <a:close/>
                  <a:moveTo>
                    <a:pt x="58492" y="82551"/>
                  </a:moveTo>
                  <a:cubicBezTo>
                    <a:pt x="80770" y="82551"/>
                    <a:pt x="99334" y="101128"/>
                    <a:pt x="99334" y="123385"/>
                  </a:cubicBezTo>
                  <a:lnTo>
                    <a:pt x="18564" y="123385"/>
                  </a:lnTo>
                  <a:cubicBezTo>
                    <a:pt x="18564" y="101128"/>
                    <a:pt x="37128" y="82551"/>
                    <a:pt x="58492" y="82551"/>
                  </a:cubicBezTo>
                  <a:close/>
                  <a:moveTo>
                    <a:pt x="60349" y="29"/>
                  </a:moveTo>
                  <a:cubicBezTo>
                    <a:pt x="38071" y="29"/>
                    <a:pt x="19507" y="18576"/>
                    <a:pt x="19507" y="40834"/>
                  </a:cubicBezTo>
                  <a:cubicBezTo>
                    <a:pt x="19507" y="51962"/>
                    <a:pt x="24133" y="62149"/>
                    <a:pt x="30646" y="68655"/>
                  </a:cubicBezTo>
                  <a:cubicBezTo>
                    <a:pt x="12081" y="79783"/>
                    <a:pt x="0" y="99273"/>
                    <a:pt x="0" y="122443"/>
                  </a:cubicBezTo>
                  <a:lnTo>
                    <a:pt x="0" y="132659"/>
                  </a:lnTo>
                  <a:cubicBezTo>
                    <a:pt x="0" y="138223"/>
                    <a:pt x="4655" y="142845"/>
                    <a:pt x="10225" y="142845"/>
                  </a:cubicBezTo>
                  <a:lnTo>
                    <a:pt x="112329" y="142845"/>
                  </a:lnTo>
                  <a:cubicBezTo>
                    <a:pt x="117899" y="142845"/>
                    <a:pt x="122555" y="138223"/>
                    <a:pt x="122555" y="132659"/>
                  </a:cubicBezTo>
                  <a:lnTo>
                    <a:pt x="122555" y="122443"/>
                  </a:lnTo>
                  <a:cubicBezTo>
                    <a:pt x="120698" y="100186"/>
                    <a:pt x="107703" y="79783"/>
                    <a:pt x="89138" y="68655"/>
                  </a:cubicBezTo>
                  <a:cubicBezTo>
                    <a:pt x="95621" y="62149"/>
                    <a:pt x="100277" y="51962"/>
                    <a:pt x="100277" y="40834"/>
                  </a:cubicBezTo>
                  <a:cubicBezTo>
                    <a:pt x="100277" y="18576"/>
                    <a:pt x="81683" y="29"/>
                    <a:pt x="6034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1354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ygAAJITAACNKQAAcxQAAAAAAAAmAAAACAAAAP//////////"/>
                </a:ext>
              </a:extLst>
            </p:cNvSpPr>
            <p:nvPr/>
          </p:nvSpPr>
          <p:spPr>
            <a:xfrm>
              <a:off x="6631305" y="3181350"/>
              <a:ext cx="123190" cy="142875"/>
            </a:xfrm>
            <a:custGeom>
              <a:avLst/>
              <a:gdLst/>
              <a:ahLst/>
              <a:cxnLst/>
              <a:rect l="0" t="0" r="123190" b="142875"/>
              <a:pathLst>
                <a:path w="123190" h="142875">
                  <a:moveTo>
                    <a:pt x="60662" y="19489"/>
                  </a:moveTo>
                  <a:cubicBezTo>
                    <a:pt x="71858" y="19489"/>
                    <a:pt x="81189" y="28763"/>
                    <a:pt x="81189" y="40834"/>
                  </a:cubicBezTo>
                  <a:cubicBezTo>
                    <a:pt x="81189" y="51962"/>
                    <a:pt x="71858" y="61236"/>
                    <a:pt x="60662" y="61236"/>
                  </a:cubicBezTo>
                  <a:cubicBezTo>
                    <a:pt x="48547" y="61236"/>
                    <a:pt x="39217" y="51962"/>
                    <a:pt x="39217" y="40834"/>
                  </a:cubicBezTo>
                  <a:cubicBezTo>
                    <a:pt x="39217" y="28763"/>
                    <a:pt x="49466" y="19489"/>
                    <a:pt x="60662" y="19489"/>
                  </a:cubicBezTo>
                  <a:close/>
                  <a:moveTo>
                    <a:pt x="60662" y="79783"/>
                  </a:moveTo>
                  <a:cubicBezTo>
                    <a:pt x="82137" y="79783"/>
                    <a:pt x="100797" y="98331"/>
                    <a:pt x="100797" y="120588"/>
                  </a:cubicBezTo>
                  <a:lnTo>
                    <a:pt x="19609" y="120588"/>
                  </a:lnTo>
                  <a:cubicBezTo>
                    <a:pt x="19609" y="98331"/>
                    <a:pt x="38269" y="79783"/>
                    <a:pt x="60662" y="79783"/>
                  </a:cubicBezTo>
                  <a:close/>
                  <a:moveTo>
                    <a:pt x="62528" y="29"/>
                  </a:moveTo>
                  <a:cubicBezTo>
                    <a:pt x="40135" y="29"/>
                    <a:pt x="21475" y="18576"/>
                    <a:pt x="21475" y="40834"/>
                  </a:cubicBezTo>
                  <a:cubicBezTo>
                    <a:pt x="21475" y="51020"/>
                    <a:pt x="26125" y="61236"/>
                    <a:pt x="33589" y="68655"/>
                  </a:cubicBezTo>
                  <a:cubicBezTo>
                    <a:pt x="12144" y="77929"/>
                    <a:pt x="0" y="98331"/>
                    <a:pt x="0" y="121530"/>
                  </a:cubicBezTo>
                  <a:lnTo>
                    <a:pt x="0" y="131717"/>
                  </a:lnTo>
                  <a:cubicBezTo>
                    <a:pt x="0" y="138223"/>
                    <a:pt x="4680" y="142845"/>
                    <a:pt x="10278" y="142845"/>
                  </a:cubicBezTo>
                  <a:lnTo>
                    <a:pt x="112912" y="142845"/>
                  </a:lnTo>
                  <a:cubicBezTo>
                    <a:pt x="118510" y="142845"/>
                    <a:pt x="123190" y="138223"/>
                    <a:pt x="123190" y="131717"/>
                  </a:cubicBezTo>
                  <a:lnTo>
                    <a:pt x="123190" y="121530"/>
                  </a:lnTo>
                  <a:cubicBezTo>
                    <a:pt x="123190" y="98331"/>
                    <a:pt x="110128" y="78841"/>
                    <a:pt x="91467" y="68655"/>
                  </a:cubicBezTo>
                  <a:cubicBezTo>
                    <a:pt x="98931" y="61236"/>
                    <a:pt x="103581" y="51020"/>
                    <a:pt x="103581" y="40834"/>
                  </a:cubicBezTo>
                  <a:cubicBezTo>
                    <a:pt x="103581" y="18576"/>
                    <a:pt x="84921" y="29"/>
                    <a:pt x="6252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64" name="Google Shape;1354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CkAADEWAAB3KgAAWRgAABAAAAAmAAAACAAAAP//////////"/>
              </a:ext>
            </a:extLst>
          </p:cNvSpPr>
          <p:nvPr/>
        </p:nvSpPr>
        <p:spPr>
          <a:xfrm>
            <a:off x="6708140" y="3607435"/>
            <a:ext cx="194945" cy="350520"/>
          </a:xfrm>
          <a:custGeom>
            <a:avLst/>
            <a:gdLst/>
            <a:ahLst/>
            <a:cxnLst/>
            <a:rect l="0" t="0" r="194945" b="350520"/>
            <a:pathLst>
              <a:path w="194945" h="350520">
                <a:moveTo>
                  <a:pt x="87264" y="21395"/>
                </a:moveTo>
                <a:lnTo>
                  <a:pt x="73329" y="62296"/>
                </a:lnTo>
                <a:lnTo>
                  <a:pt x="46401" y="62296"/>
                </a:lnTo>
                <a:lnTo>
                  <a:pt x="32495" y="21395"/>
                </a:lnTo>
                <a:close/>
                <a:moveTo>
                  <a:pt x="96544" y="104141"/>
                </a:moveTo>
                <a:lnTo>
                  <a:pt x="173585" y="181182"/>
                </a:lnTo>
                <a:lnTo>
                  <a:pt x="173585" y="195238"/>
                </a:lnTo>
                <a:lnTo>
                  <a:pt x="159650" y="195238"/>
                </a:lnTo>
                <a:lnTo>
                  <a:pt x="101169" y="137605"/>
                </a:lnTo>
                <a:lnTo>
                  <a:pt x="96544" y="104141"/>
                </a:lnTo>
                <a:close/>
                <a:moveTo>
                  <a:pt x="72415" y="82746"/>
                </a:moveTo>
                <a:lnTo>
                  <a:pt x="101169" y="276125"/>
                </a:lnTo>
                <a:lnTo>
                  <a:pt x="60336" y="323548"/>
                </a:lnTo>
                <a:lnTo>
                  <a:pt x="20416" y="276125"/>
                </a:lnTo>
                <a:lnTo>
                  <a:pt x="49200" y="82746"/>
                </a:lnTo>
                <a:close/>
                <a:moveTo>
                  <a:pt x="20416" y="0"/>
                </a:moveTo>
                <a:cubicBezTo>
                  <a:pt x="16704" y="0"/>
                  <a:pt x="13935" y="944"/>
                  <a:pt x="12079" y="4663"/>
                </a:cubicBezTo>
                <a:cubicBezTo>
                  <a:pt x="9280" y="7437"/>
                  <a:pt x="9280" y="11155"/>
                  <a:pt x="11136" y="13958"/>
                </a:cubicBezTo>
                <a:lnTo>
                  <a:pt x="30639" y="73450"/>
                </a:lnTo>
                <a:lnTo>
                  <a:pt x="0" y="277070"/>
                </a:lnTo>
                <a:cubicBezTo>
                  <a:pt x="0" y="278929"/>
                  <a:pt x="0" y="282647"/>
                  <a:pt x="2798" y="285421"/>
                </a:cubicBezTo>
                <a:lnTo>
                  <a:pt x="53855" y="346772"/>
                </a:lnTo>
                <a:cubicBezTo>
                  <a:pt x="55711" y="348631"/>
                  <a:pt x="58480" y="350490"/>
                  <a:pt x="61279" y="350490"/>
                </a:cubicBezTo>
                <a:cubicBezTo>
                  <a:pt x="64991" y="350490"/>
                  <a:pt x="67760" y="348631"/>
                  <a:pt x="69616" y="346772"/>
                </a:cubicBezTo>
                <a:lnTo>
                  <a:pt x="120673" y="285421"/>
                </a:lnTo>
                <a:cubicBezTo>
                  <a:pt x="123442" y="282647"/>
                  <a:pt x="123442" y="279844"/>
                  <a:pt x="123442" y="277070"/>
                </a:cubicBezTo>
                <a:lnTo>
                  <a:pt x="106738" y="171070"/>
                </a:lnTo>
                <a:lnTo>
                  <a:pt x="148514" y="211970"/>
                </a:lnTo>
                <a:cubicBezTo>
                  <a:pt x="151312" y="213830"/>
                  <a:pt x="153168" y="215689"/>
                  <a:pt x="155938" y="215689"/>
                </a:cubicBezTo>
                <a:lnTo>
                  <a:pt x="184721" y="215689"/>
                </a:lnTo>
                <a:cubicBezTo>
                  <a:pt x="190290" y="215689"/>
                  <a:pt x="194915" y="211056"/>
                  <a:pt x="194915" y="204534"/>
                </a:cubicBezTo>
                <a:lnTo>
                  <a:pt x="194915" y="175732"/>
                </a:lnTo>
                <a:cubicBezTo>
                  <a:pt x="194915" y="173873"/>
                  <a:pt x="194002" y="170155"/>
                  <a:pt x="191203" y="169210"/>
                </a:cubicBezTo>
                <a:lnTo>
                  <a:pt x="91889" y="71591"/>
                </a:lnTo>
                <a:lnTo>
                  <a:pt x="110450" y="13958"/>
                </a:lnTo>
                <a:cubicBezTo>
                  <a:pt x="111392" y="11155"/>
                  <a:pt x="110450" y="7437"/>
                  <a:pt x="109536" y="4663"/>
                </a:cubicBezTo>
                <a:cubicBezTo>
                  <a:pt x="106738" y="2803"/>
                  <a:pt x="104882" y="0"/>
                  <a:pt x="1011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65" name="Google Shape;13547;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IwAAAzFgAAGzMAAFcYAAAQAAAAJgAAAAgAAAD/////AAAAAA=="/>
              </a:ext>
            </a:extLst>
          </p:cNvGrpSpPr>
          <p:nvPr/>
        </p:nvGrpSpPr>
        <p:grpSpPr>
          <a:xfrm>
            <a:off x="7956550" y="3608705"/>
            <a:ext cx="351155" cy="347980"/>
            <a:chOff x="7956550" y="3608705"/>
            <a:chExt cx="351155" cy="347980"/>
          </a:xfrm>
        </p:grpSpPr>
        <p:sp>
          <p:nvSpPr>
            <p:cNvPr id="270" name="Google Shape;1354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jAAADMWAACXMgAAVxgAAAAAAAAmAAAACAAAAP//////////"/>
                </a:ext>
              </a:extLst>
            </p:cNvSpPr>
            <p:nvPr/>
          </p:nvSpPr>
          <p:spPr>
            <a:xfrm>
              <a:off x="7956550" y="3608705"/>
              <a:ext cx="267335" cy="347980"/>
            </a:xfrm>
            <a:custGeom>
              <a:avLst/>
              <a:gdLst/>
              <a:ahLst/>
              <a:cxnLst/>
              <a:rect l="0" t="0" r="267335" b="347980"/>
              <a:pathLst>
                <a:path w="267335" h="347980">
                  <a:moveTo>
                    <a:pt x="133667" y="21353"/>
                  </a:moveTo>
                  <a:cubicBezTo>
                    <a:pt x="140178" y="21353"/>
                    <a:pt x="144804" y="25977"/>
                    <a:pt x="144804" y="31544"/>
                  </a:cubicBezTo>
                  <a:cubicBezTo>
                    <a:pt x="144804" y="37110"/>
                    <a:pt x="149458" y="41763"/>
                    <a:pt x="155027" y="41763"/>
                  </a:cubicBezTo>
                  <a:lnTo>
                    <a:pt x="175444" y="41763"/>
                  </a:lnTo>
                  <a:cubicBezTo>
                    <a:pt x="181925" y="41763"/>
                    <a:pt x="186580" y="46388"/>
                    <a:pt x="186580" y="52896"/>
                  </a:cubicBezTo>
                  <a:cubicBezTo>
                    <a:pt x="186580" y="58463"/>
                    <a:pt x="181925" y="63087"/>
                    <a:pt x="175444" y="63087"/>
                  </a:cubicBezTo>
                  <a:lnTo>
                    <a:pt x="91890" y="63087"/>
                  </a:lnTo>
                  <a:cubicBezTo>
                    <a:pt x="86322" y="63087"/>
                    <a:pt x="81697" y="58463"/>
                    <a:pt x="81697" y="52896"/>
                  </a:cubicBezTo>
                  <a:cubicBezTo>
                    <a:pt x="81697" y="46388"/>
                    <a:pt x="86322" y="41763"/>
                    <a:pt x="92833" y="41763"/>
                  </a:cubicBezTo>
                  <a:lnTo>
                    <a:pt x="113250" y="41763"/>
                  </a:lnTo>
                  <a:cubicBezTo>
                    <a:pt x="118818" y="41763"/>
                    <a:pt x="123473" y="37110"/>
                    <a:pt x="123473" y="31544"/>
                  </a:cubicBezTo>
                  <a:cubicBezTo>
                    <a:pt x="123473" y="25977"/>
                    <a:pt x="128099" y="21353"/>
                    <a:pt x="133667" y="21353"/>
                  </a:cubicBezTo>
                  <a:close/>
                  <a:moveTo>
                    <a:pt x="237637" y="62174"/>
                  </a:moveTo>
                  <a:cubicBezTo>
                    <a:pt x="243205" y="62174"/>
                    <a:pt x="247831" y="66798"/>
                    <a:pt x="247831" y="72394"/>
                  </a:cubicBezTo>
                  <a:lnTo>
                    <a:pt x="247831" y="318263"/>
                  </a:lnTo>
                  <a:lnTo>
                    <a:pt x="246918" y="318263"/>
                  </a:lnTo>
                  <a:cubicBezTo>
                    <a:pt x="246918" y="323829"/>
                    <a:pt x="242263" y="328483"/>
                    <a:pt x="236694" y="328483"/>
                  </a:cubicBezTo>
                  <a:lnTo>
                    <a:pt x="30640" y="328483"/>
                  </a:lnTo>
                  <a:cubicBezTo>
                    <a:pt x="25071" y="328483"/>
                    <a:pt x="20416" y="323829"/>
                    <a:pt x="20416" y="318263"/>
                  </a:cubicBezTo>
                  <a:lnTo>
                    <a:pt x="20416" y="72394"/>
                  </a:lnTo>
                  <a:cubicBezTo>
                    <a:pt x="20416" y="66798"/>
                    <a:pt x="25071" y="62174"/>
                    <a:pt x="30640" y="62174"/>
                  </a:cubicBezTo>
                  <a:lnTo>
                    <a:pt x="63136" y="62174"/>
                  </a:lnTo>
                  <a:cubicBezTo>
                    <a:pt x="67761" y="73307"/>
                    <a:pt x="77984" y="82585"/>
                    <a:pt x="91890" y="82585"/>
                  </a:cubicBezTo>
                  <a:lnTo>
                    <a:pt x="176357" y="82585"/>
                  </a:lnTo>
                  <a:cubicBezTo>
                    <a:pt x="188436" y="82585"/>
                    <a:pt x="200486" y="74249"/>
                    <a:pt x="205141" y="62174"/>
                  </a:cubicBezTo>
                  <a:close/>
                  <a:moveTo>
                    <a:pt x="132754" y="0"/>
                  </a:moveTo>
                  <a:cubicBezTo>
                    <a:pt x="120674" y="0"/>
                    <a:pt x="108595" y="8364"/>
                    <a:pt x="103970" y="21353"/>
                  </a:cubicBezTo>
                  <a:lnTo>
                    <a:pt x="90977" y="21353"/>
                  </a:lnTo>
                  <a:cubicBezTo>
                    <a:pt x="78898" y="21353"/>
                    <a:pt x="66848" y="29688"/>
                    <a:pt x="62193" y="41763"/>
                  </a:cubicBezTo>
                  <a:lnTo>
                    <a:pt x="29726" y="41763"/>
                  </a:lnTo>
                  <a:cubicBezTo>
                    <a:pt x="12079" y="41763"/>
                    <a:pt x="0" y="55665"/>
                    <a:pt x="0" y="72394"/>
                  </a:cubicBezTo>
                  <a:lnTo>
                    <a:pt x="0" y="318263"/>
                  </a:lnTo>
                  <a:cubicBezTo>
                    <a:pt x="0" y="335905"/>
                    <a:pt x="13935" y="347951"/>
                    <a:pt x="29726" y="347951"/>
                  </a:cubicBezTo>
                  <a:lnTo>
                    <a:pt x="234838" y="347951"/>
                  </a:lnTo>
                  <a:cubicBezTo>
                    <a:pt x="252486" y="347951"/>
                    <a:pt x="265478" y="334049"/>
                    <a:pt x="265478" y="318263"/>
                  </a:cubicBezTo>
                  <a:lnTo>
                    <a:pt x="265478" y="72394"/>
                  </a:lnTo>
                  <a:cubicBezTo>
                    <a:pt x="267335" y="54752"/>
                    <a:pt x="253399" y="41763"/>
                    <a:pt x="236694" y="41763"/>
                  </a:cubicBezTo>
                  <a:lnTo>
                    <a:pt x="204198" y="41763"/>
                  </a:lnTo>
                  <a:cubicBezTo>
                    <a:pt x="199573" y="30630"/>
                    <a:pt x="188436" y="21353"/>
                    <a:pt x="174501" y="21353"/>
                  </a:cubicBezTo>
                  <a:lnTo>
                    <a:pt x="163364" y="21353"/>
                  </a:lnTo>
                  <a:cubicBezTo>
                    <a:pt x="162451" y="16700"/>
                    <a:pt x="158739" y="12989"/>
                    <a:pt x="155027" y="9278"/>
                  </a:cubicBezTo>
                  <a:cubicBezTo>
                    <a:pt x="149458" y="3711"/>
                    <a:pt x="141091" y="0"/>
                    <a:pt x="132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1354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TEAANoWAACTMQAANhcAAAAAAAAmAAAACAAAAP//////////"/>
                </a:ext>
              </a:extLst>
            </p:cNvSpPr>
            <p:nvPr/>
          </p:nvSpPr>
          <p:spPr>
            <a:xfrm>
              <a:off x="7996555" y="3714750"/>
              <a:ext cx="62230" cy="58420"/>
            </a:xfrm>
            <a:custGeom>
              <a:avLst/>
              <a:gdLst/>
              <a:ahLst/>
              <a:cxnLst/>
              <a:rect l="0" t="0" r="62230" b="58420"/>
              <a:pathLst>
                <a:path w="62230" h="58420">
                  <a:moveTo>
                    <a:pt x="11968" y="29"/>
                  </a:moveTo>
                  <a:cubicBezTo>
                    <a:pt x="9286" y="29"/>
                    <a:pt x="6515" y="941"/>
                    <a:pt x="4658" y="2795"/>
                  </a:cubicBezTo>
                  <a:cubicBezTo>
                    <a:pt x="1857" y="5589"/>
                    <a:pt x="1857" y="13002"/>
                    <a:pt x="4658" y="16708"/>
                  </a:cubicBezTo>
                  <a:lnTo>
                    <a:pt x="17658" y="28739"/>
                  </a:lnTo>
                  <a:lnTo>
                    <a:pt x="4658" y="41739"/>
                  </a:lnTo>
                  <a:cubicBezTo>
                    <a:pt x="0" y="45418"/>
                    <a:pt x="0" y="50978"/>
                    <a:pt x="4658" y="55625"/>
                  </a:cubicBezTo>
                  <a:cubicBezTo>
                    <a:pt x="6515" y="57479"/>
                    <a:pt x="9286" y="58391"/>
                    <a:pt x="11968" y="58391"/>
                  </a:cubicBezTo>
                  <a:cubicBezTo>
                    <a:pt x="14622" y="58391"/>
                    <a:pt x="17186" y="57479"/>
                    <a:pt x="18572" y="55625"/>
                  </a:cubicBezTo>
                  <a:lnTo>
                    <a:pt x="31572" y="42625"/>
                  </a:lnTo>
                  <a:lnTo>
                    <a:pt x="44572" y="55625"/>
                  </a:lnTo>
                  <a:cubicBezTo>
                    <a:pt x="46429" y="57479"/>
                    <a:pt x="48994" y="58391"/>
                    <a:pt x="51559" y="58391"/>
                  </a:cubicBezTo>
                  <a:cubicBezTo>
                    <a:pt x="54094" y="58391"/>
                    <a:pt x="56658" y="57479"/>
                    <a:pt x="58516" y="55625"/>
                  </a:cubicBezTo>
                  <a:cubicBezTo>
                    <a:pt x="62230" y="51919"/>
                    <a:pt x="62230" y="45418"/>
                    <a:pt x="58516" y="41712"/>
                  </a:cubicBezTo>
                  <a:lnTo>
                    <a:pt x="45515" y="28711"/>
                  </a:lnTo>
                  <a:lnTo>
                    <a:pt x="58516" y="16708"/>
                  </a:lnTo>
                  <a:cubicBezTo>
                    <a:pt x="62230" y="13002"/>
                    <a:pt x="62230" y="5589"/>
                    <a:pt x="58516" y="2795"/>
                  </a:cubicBezTo>
                  <a:cubicBezTo>
                    <a:pt x="56658" y="941"/>
                    <a:pt x="54094" y="29"/>
                    <a:pt x="51559" y="29"/>
                  </a:cubicBezTo>
                  <a:cubicBezTo>
                    <a:pt x="48994" y="29"/>
                    <a:pt x="46429" y="941"/>
                    <a:pt x="44572" y="2795"/>
                  </a:cubicBezTo>
                  <a:lnTo>
                    <a:pt x="31572" y="14855"/>
                  </a:lnTo>
                  <a:lnTo>
                    <a:pt x="18572" y="2795"/>
                  </a:lnTo>
                  <a:cubicBezTo>
                    <a:pt x="17186" y="941"/>
                    <a:pt x="14622" y="29"/>
                    <a:pt x="1196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1355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EAALgXAABXMgAAFBgAAAAAAAAmAAAACAAAAP//////////"/>
                </a:ext>
              </a:extLst>
            </p:cNvSpPr>
            <p:nvPr/>
          </p:nvSpPr>
          <p:spPr>
            <a:xfrm>
              <a:off x="8122920" y="3855720"/>
              <a:ext cx="60325" cy="58420"/>
            </a:xfrm>
            <a:custGeom>
              <a:avLst/>
              <a:gdLst/>
              <a:ahLst/>
              <a:cxnLst/>
              <a:rect l="0" t="0" r="60325" b="58420"/>
              <a:pathLst>
                <a:path w="60325" h="58420">
                  <a:moveTo>
                    <a:pt x="10687" y="0"/>
                  </a:moveTo>
                  <a:cubicBezTo>
                    <a:pt x="8125" y="0"/>
                    <a:pt x="5593" y="941"/>
                    <a:pt x="3739" y="2795"/>
                  </a:cubicBezTo>
                  <a:cubicBezTo>
                    <a:pt x="29" y="6501"/>
                    <a:pt x="29" y="12972"/>
                    <a:pt x="3739" y="16679"/>
                  </a:cubicBezTo>
                  <a:lnTo>
                    <a:pt x="16722" y="29662"/>
                  </a:lnTo>
                  <a:lnTo>
                    <a:pt x="3739" y="42645"/>
                  </a:lnTo>
                  <a:cubicBezTo>
                    <a:pt x="29" y="45418"/>
                    <a:pt x="29" y="52831"/>
                    <a:pt x="3739" y="55625"/>
                  </a:cubicBezTo>
                  <a:cubicBezTo>
                    <a:pt x="5593" y="57479"/>
                    <a:pt x="8125" y="58391"/>
                    <a:pt x="10687" y="58391"/>
                  </a:cubicBezTo>
                  <a:cubicBezTo>
                    <a:pt x="13248" y="58391"/>
                    <a:pt x="15780" y="57479"/>
                    <a:pt x="17635" y="55625"/>
                  </a:cubicBezTo>
                  <a:lnTo>
                    <a:pt x="30618" y="43565"/>
                  </a:lnTo>
                  <a:lnTo>
                    <a:pt x="43602" y="55625"/>
                  </a:lnTo>
                  <a:cubicBezTo>
                    <a:pt x="45015" y="57479"/>
                    <a:pt x="47547" y="58391"/>
                    <a:pt x="50226" y="58391"/>
                  </a:cubicBezTo>
                  <a:cubicBezTo>
                    <a:pt x="52905" y="58391"/>
                    <a:pt x="55673" y="57479"/>
                    <a:pt x="57528" y="55625"/>
                  </a:cubicBezTo>
                  <a:cubicBezTo>
                    <a:pt x="60325" y="52831"/>
                    <a:pt x="60325" y="45418"/>
                    <a:pt x="57528" y="42653"/>
                  </a:cubicBezTo>
                  <a:lnTo>
                    <a:pt x="44544" y="29669"/>
                  </a:lnTo>
                  <a:lnTo>
                    <a:pt x="57528" y="16685"/>
                  </a:lnTo>
                  <a:cubicBezTo>
                    <a:pt x="60325" y="12972"/>
                    <a:pt x="60325" y="7413"/>
                    <a:pt x="57528" y="2795"/>
                  </a:cubicBezTo>
                  <a:cubicBezTo>
                    <a:pt x="55673" y="941"/>
                    <a:pt x="53111" y="0"/>
                    <a:pt x="50579" y="0"/>
                  </a:cubicBezTo>
                  <a:cubicBezTo>
                    <a:pt x="48018" y="0"/>
                    <a:pt x="45457" y="941"/>
                    <a:pt x="43602" y="2795"/>
                  </a:cubicBezTo>
                  <a:lnTo>
                    <a:pt x="30618" y="15779"/>
                  </a:lnTo>
                  <a:lnTo>
                    <a:pt x="17635" y="2796"/>
                  </a:lnTo>
                  <a:cubicBezTo>
                    <a:pt x="15780" y="941"/>
                    <a:pt x="13248" y="0"/>
                    <a:pt x="1068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1355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zEAANQWAABTMgAAGBgAAAAAAAAmAAAACAAAAP//////////"/>
                </a:ext>
              </a:extLst>
            </p:cNvSpPr>
            <p:nvPr/>
          </p:nvSpPr>
          <p:spPr>
            <a:xfrm>
              <a:off x="7995285" y="3710940"/>
              <a:ext cx="185420" cy="205740"/>
            </a:xfrm>
            <a:custGeom>
              <a:avLst/>
              <a:gdLst/>
              <a:ahLst/>
              <a:cxnLst/>
              <a:rect l="0" t="0" r="185420" b="205740"/>
              <a:pathLst>
                <a:path w="185420" h="205740">
                  <a:moveTo>
                    <a:pt x="32613" y="164974"/>
                  </a:moveTo>
                  <a:cubicBezTo>
                    <a:pt x="38202" y="164974"/>
                    <a:pt x="42873" y="169592"/>
                    <a:pt x="42873" y="175151"/>
                  </a:cubicBezTo>
                  <a:cubicBezTo>
                    <a:pt x="42873" y="180710"/>
                    <a:pt x="38202" y="185357"/>
                    <a:pt x="32613" y="185357"/>
                  </a:cubicBezTo>
                  <a:cubicBezTo>
                    <a:pt x="27025" y="185357"/>
                    <a:pt x="22383" y="180710"/>
                    <a:pt x="22383" y="175151"/>
                  </a:cubicBezTo>
                  <a:cubicBezTo>
                    <a:pt x="22383" y="169592"/>
                    <a:pt x="27025" y="164974"/>
                    <a:pt x="32613" y="164974"/>
                  </a:cubicBezTo>
                  <a:close/>
                  <a:moveTo>
                    <a:pt x="157449" y="29"/>
                  </a:moveTo>
                  <a:cubicBezTo>
                    <a:pt x="154640" y="29"/>
                    <a:pt x="151860" y="1882"/>
                    <a:pt x="149998" y="3735"/>
                  </a:cubicBezTo>
                  <a:lnTo>
                    <a:pt x="129507" y="25030"/>
                  </a:lnTo>
                  <a:cubicBezTo>
                    <a:pt x="125782" y="27824"/>
                    <a:pt x="125782" y="35236"/>
                    <a:pt x="129507" y="38942"/>
                  </a:cubicBezTo>
                  <a:cubicBezTo>
                    <a:pt x="131370" y="40324"/>
                    <a:pt x="133913" y="41030"/>
                    <a:pt x="136485" y="41030"/>
                  </a:cubicBezTo>
                  <a:cubicBezTo>
                    <a:pt x="139058" y="41030"/>
                    <a:pt x="141600" y="40324"/>
                    <a:pt x="143463" y="38942"/>
                  </a:cubicBezTo>
                  <a:lnTo>
                    <a:pt x="147189" y="35216"/>
                  </a:lnTo>
                  <a:lnTo>
                    <a:pt x="147189" y="72296"/>
                  </a:lnTo>
                  <a:cubicBezTo>
                    <a:pt x="147189" y="77855"/>
                    <a:pt x="142547" y="82502"/>
                    <a:pt x="136012" y="82502"/>
                  </a:cubicBezTo>
                  <a:lnTo>
                    <a:pt x="52187" y="82502"/>
                  </a:lnTo>
                  <a:cubicBezTo>
                    <a:pt x="44736" y="82502"/>
                    <a:pt x="36339" y="86208"/>
                    <a:pt x="30751" y="91767"/>
                  </a:cubicBezTo>
                  <a:cubicBezTo>
                    <a:pt x="24246" y="97326"/>
                    <a:pt x="21437" y="105649"/>
                    <a:pt x="21437" y="114003"/>
                  </a:cubicBezTo>
                  <a:lnTo>
                    <a:pt x="21437" y="146415"/>
                  </a:lnTo>
                  <a:cubicBezTo>
                    <a:pt x="9343" y="151062"/>
                    <a:pt x="30" y="161239"/>
                    <a:pt x="30" y="175151"/>
                  </a:cubicBezTo>
                  <a:cubicBezTo>
                    <a:pt x="30" y="192769"/>
                    <a:pt x="13986" y="205740"/>
                    <a:pt x="30751" y="205740"/>
                  </a:cubicBezTo>
                  <a:cubicBezTo>
                    <a:pt x="47516" y="205740"/>
                    <a:pt x="60555" y="191828"/>
                    <a:pt x="60555" y="175151"/>
                  </a:cubicBezTo>
                  <a:cubicBezTo>
                    <a:pt x="60555" y="162180"/>
                    <a:pt x="52187" y="151062"/>
                    <a:pt x="40064" y="146415"/>
                  </a:cubicBezTo>
                  <a:lnTo>
                    <a:pt x="40064" y="114003"/>
                  </a:lnTo>
                  <a:cubicBezTo>
                    <a:pt x="40064" y="108444"/>
                    <a:pt x="44736" y="103796"/>
                    <a:pt x="50324" y="103796"/>
                  </a:cubicBezTo>
                  <a:lnTo>
                    <a:pt x="134149" y="103796"/>
                  </a:lnTo>
                  <a:cubicBezTo>
                    <a:pt x="151860" y="103796"/>
                    <a:pt x="163954" y="89914"/>
                    <a:pt x="163954" y="73237"/>
                  </a:cubicBezTo>
                  <a:lnTo>
                    <a:pt x="163954" y="36148"/>
                  </a:lnTo>
                  <a:lnTo>
                    <a:pt x="167679" y="39873"/>
                  </a:lnTo>
                  <a:cubicBezTo>
                    <a:pt x="169542" y="41707"/>
                    <a:pt x="172114" y="42648"/>
                    <a:pt x="174687" y="42648"/>
                  </a:cubicBezTo>
                  <a:cubicBezTo>
                    <a:pt x="177230" y="42648"/>
                    <a:pt x="179802" y="41707"/>
                    <a:pt x="181665" y="39854"/>
                  </a:cubicBezTo>
                  <a:cubicBezTo>
                    <a:pt x="185390" y="36148"/>
                    <a:pt x="185390" y="29677"/>
                    <a:pt x="181665" y="25971"/>
                  </a:cubicBezTo>
                  <a:lnTo>
                    <a:pt x="163954" y="3735"/>
                  </a:lnTo>
                  <a:cubicBezTo>
                    <a:pt x="162091" y="1882"/>
                    <a:pt x="159312" y="29"/>
                    <a:pt x="15744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6" name="Google Shape;1355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TIAALUWAAAbMwAAOBgAAAAAAAAmAAAACAAAAP//////////"/>
                </a:ext>
              </a:extLst>
            </p:cNvSpPr>
            <p:nvPr/>
          </p:nvSpPr>
          <p:spPr>
            <a:xfrm>
              <a:off x="8245475" y="3691255"/>
              <a:ext cx="62230" cy="245745"/>
            </a:xfrm>
            <a:custGeom>
              <a:avLst/>
              <a:gdLst/>
              <a:ahLst/>
              <a:cxnLst/>
              <a:rect l="0" t="0" r="62230" b="245745"/>
              <a:pathLst>
                <a:path w="62230" h="245745">
                  <a:moveTo>
                    <a:pt x="29730" y="19485"/>
                  </a:moveTo>
                  <a:cubicBezTo>
                    <a:pt x="36212" y="19485"/>
                    <a:pt x="40868" y="24106"/>
                    <a:pt x="40868" y="30611"/>
                  </a:cubicBezTo>
                  <a:lnTo>
                    <a:pt x="40868" y="40795"/>
                  </a:lnTo>
                  <a:lnTo>
                    <a:pt x="19506" y="40795"/>
                  </a:lnTo>
                  <a:lnTo>
                    <a:pt x="19506" y="30611"/>
                  </a:lnTo>
                  <a:cubicBezTo>
                    <a:pt x="19506" y="24106"/>
                    <a:pt x="24161" y="19485"/>
                    <a:pt x="29730" y="19485"/>
                  </a:cubicBezTo>
                  <a:close/>
                  <a:moveTo>
                    <a:pt x="40868" y="60280"/>
                  </a:moveTo>
                  <a:lnTo>
                    <a:pt x="40868" y="177104"/>
                  </a:lnTo>
                  <a:cubicBezTo>
                    <a:pt x="37155" y="176192"/>
                    <a:pt x="33649" y="175721"/>
                    <a:pt x="30172" y="175721"/>
                  </a:cubicBezTo>
                  <a:cubicBezTo>
                    <a:pt x="26695" y="175721"/>
                    <a:pt x="23218" y="176192"/>
                    <a:pt x="19506" y="177104"/>
                  </a:cubicBezTo>
                  <a:lnTo>
                    <a:pt x="19506" y="60280"/>
                  </a:lnTo>
                  <a:close/>
                  <a:moveTo>
                    <a:pt x="29730" y="197532"/>
                  </a:moveTo>
                  <a:cubicBezTo>
                    <a:pt x="32500" y="197532"/>
                    <a:pt x="34356" y="197532"/>
                    <a:pt x="37155" y="198444"/>
                  </a:cubicBezTo>
                  <a:lnTo>
                    <a:pt x="29730" y="213279"/>
                  </a:lnTo>
                  <a:lnTo>
                    <a:pt x="23218" y="198444"/>
                  </a:lnTo>
                  <a:cubicBezTo>
                    <a:pt x="25075" y="197532"/>
                    <a:pt x="27874" y="197532"/>
                    <a:pt x="29730" y="197532"/>
                  </a:cubicBezTo>
                  <a:close/>
                  <a:moveTo>
                    <a:pt x="29730" y="0"/>
                  </a:moveTo>
                  <a:cubicBezTo>
                    <a:pt x="12994" y="0"/>
                    <a:pt x="0" y="13922"/>
                    <a:pt x="0" y="30611"/>
                  </a:cubicBezTo>
                  <a:lnTo>
                    <a:pt x="0" y="194735"/>
                  </a:lnTo>
                  <a:cubicBezTo>
                    <a:pt x="0" y="195677"/>
                    <a:pt x="0" y="198444"/>
                    <a:pt x="943" y="199386"/>
                  </a:cubicBezTo>
                  <a:lnTo>
                    <a:pt x="22305" y="240181"/>
                  </a:lnTo>
                  <a:cubicBezTo>
                    <a:pt x="23218" y="243890"/>
                    <a:pt x="27874" y="245745"/>
                    <a:pt x="30644" y="245745"/>
                  </a:cubicBezTo>
                  <a:cubicBezTo>
                    <a:pt x="34356" y="245745"/>
                    <a:pt x="38069" y="243890"/>
                    <a:pt x="39925" y="240181"/>
                  </a:cubicBezTo>
                  <a:lnTo>
                    <a:pt x="61287" y="199386"/>
                  </a:lnTo>
                  <a:cubicBezTo>
                    <a:pt x="62201" y="198444"/>
                    <a:pt x="62201" y="195677"/>
                    <a:pt x="62201" y="194735"/>
                  </a:cubicBezTo>
                  <a:lnTo>
                    <a:pt x="62201" y="30611"/>
                  </a:lnTo>
                  <a:cubicBezTo>
                    <a:pt x="60344" y="13922"/>
                    <a:pt x="46437" y="0"/>
                    <a:pt x="297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71" name="Google Shape;13553;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AmAAAFCAAAQygAAC0KAAAQAAAAJgAAAAgAAAD/////AAAAAA=="/>
              </a:ext>
            </a:extLst>
          </p:cNvGrpSpPr>
          <p:nvPr/>
        </p:nvGrpSpPr>
        <p:grpSpPr>
          <a:xfrm>
            <a:off x="6197600" y="1303655"/>
            <a:ext cx="347345" cy="350520"/>
            <a:chOff x="6197600" y="1303655"/>
            <a:chExt cx="347345" cy="350520"/>
          </a:xfrm>
        </p:grpSpPr>
        <p:sp>
          <p:nvSpPr>
            <p:cNvPr id="275" name="Google Shape;1355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yYAALwIAABDKAAALQoAAAAAAAAmAAAACAAAAP//////////"/>
                </a:ext>
              </a:extLst>
            </p:cNvSpPr>
            <p:nvPr/>
          </p:nvSpPr>
          <p:spPr>
            <a:xfrm>
              <a:off x="6217285" y="1419860"/>
              <a:ext cx="327660" cy="234315"/>
            </a:xfrm>
            <a:custGeom>
              <a:avLst/>
              <a:gdLst/>
              <a:ahLst/>
              <a:cxnLst/>
              <a:rect l="0" t="0" r="327660" b="234315"/>
              <a:pathLst>
                <a:path w="327660" h="234315">
                  <a:moveTo>
                    <a:pt x="310633" y="29"/>
                  </a:moveTo>
                  <a:cubicBezTo>
                    <a:pt x="309278" y="29"/>
                    <a:pt x="307805" y="324"/>
                    <a:pt x="306274" y="973"/>
                  </a:cubicBezTo>
                  <a:cubicBezTo>
                    <a:pt x="300706" y="1888"/>
                    <a:pt x="298850" y="7465"/>
                    <a:pt x="299793" y="13986"/>
                  </a:cubicBezTo>
                  <a:cubicBezTo>
                    <a:pt x="304418" y="29772"/>
                    <a:pt x="308129" y="44673"/>
                    <a:pt x="308129" y="58600"/>
                  </a:cubicBezTo>
                  <a:cubicBezTo>
                    <a:pt x="308129" y="144141"/>
                    <a:pt x="239463" y="213837"/>
                    <a:pt x="153152" y="213837"/>
                  </a:cubicBezTo>
                  <a:cubicBezTo>
                    <a:pt x="104900" y="213837"/>
                    <a:pt x="59417" y="190615"/>
                    <a:pt x="30636" y="151577"/>
                  </a:cubicBezTo>
                  <a:lnTo>
                    <a:pt x="51080" y="151577"/>
                  </a:lnTo>
                  <a:cubicBezTo>
                    <a:pt x="57561" y="151577"/>
                    <a:pt x="62215" y="146915"/>
                    <a:pt x="62215" y="141338"/>
                  </a:cubicBezTo>
                  <a:cubicBezTo>
                    <a:pt x="62215" y="135761"/>
                    <a:pt x="57561" y="131129"/>
                    <a:pt x="51080" y="131129"/>
                  </a:cubicBezTo>
                  <a:lnTo>
                    <a:pt x="11165" y="131129"/>
                  </a:lnTo>
                  <a:cubicBezTo>
                    <a:pt x="4654" y="131129"/>
                    <a:pt x="29" y="135761"/>
                    <a:pt x="29" y="141338"/>
                  </a:cubicBezTo>
                  <a:lnTo>
                    <a:pt x="29" y="182235"/>
                  </a:lnTo>
                  <a:cubicBezTo>
                    <a:pt x="29" y="187811"/>
                    <a:pt x="4654" y="192474"/>
                    <a:pt x="11165" y="192474"/>
                  </a:cubicBezTo>
                  <a:cubicBezTo>
                    <a:pt x="16732" y="192474"/>
                    <a:pt x="21357" y="187811"/>
                    <a:pt x="21357" y="182235"/>
                  </a:cubicBezTo>
                  <a:lnTo>
                    <a:pt x="21357" y="172025"/>
                  </a:lnTo>
                  <a:cubicBezTo>
                    <a:pt x="54792" y="211978"/>
                    <a:pt x="103957" y="234315"/>
                    <a:pt x="153152" y="234315"/>
                  </a:cubicBezTo>
                  <a:cubicBezTo>
                    <a:pt x="249685" y="234315"/>
                    <a:pt x="327631" y="156210"/>
                    <a:pt x="327631" y="60459"/>
                  </a:cubicBezTo>
                  <a:cubicBezTo>
                    <a:pt x="327631" y="43729"/>
                    <a:pt x="324862" y="26054"/>
                    <a:pt x="319294" y="7465"/>
                  </a:cubicBezTo>
                  <a:cubicBezTo>
                    <a:pt x="318558" y="3216"/>
                    <a:pt x="315140" y="29"/>
                    <a:pt x="31063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1355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CYAAAUIAAAkKAAAdgkAAAAAAAAmAAAACAAAAP//////////"/>
                </a:ext>
              </a:extLst>
            </p:cNvSpPr>
            <p:nvPr/>
          </p:nvSpPr>
          <p:spPr>
            <a:xfrm>
              <a:off x="6197600" y="1303655"/>
              <a:ext cx="327660" cy="234315"/>
            </a:xfrm>
            <a:custGeom>
              <a:avLst/>
              <a:gdLst/>
              <a:ahLst/>
              <a:cxnLst/>
              <a:rect l="0" t="0" r="327660" b="234315"/>
              <a:pathLst>
                <a:path w="327660" h="234315">
                  <a:moveTo>
                    <a:pt x="173581" y="0"/>
                  </a:moveTo>
                  <a:cubicBezTo>
                    <a:pt x="77982" y="0"/>
                    <a:pt x="0" y="77102"/>
                    <a:pt x="0" y="173723"/>
                  </a:cubicBezTo>
                  <a:cubicBezTo>
                    <a:pt x="0" y="190441"/>
                    <a:pt x="1856" y="207159"/>
                    <a:pt x="8367" y="225734"/>
                  </a:cubicBezTo>
                  <a:cubicBezTo>
                    <a:pt x="9133" y="232015"/>
                    <a:pt x="13257" y="234315"/>
                    <a:pt x="17853" y="234315"/>
                  </a:cubicBezTo>
                  <a:cubicBezTo>
                    <a:pt x="18707" y="234315"/>
                    <a:pt x="19562" y="234226"/>
                    <a:pt x="20416" y="234079"/>
                  </a:cubicBezTo>
                  <a:cubicBezTo>
                    <a:pt x="26927" y="233165"/>
                    <a:pt x="28783" y="227592"/>
                    <a:pt x="27840" y="221076"/>
                  </a:cubicBezTo>
                  <a:cubicBezTo>
                    <a:pt x="23215" y="205302"/>
                    <a:pt x="19503" y="190441"/>
                    <a:pt x="19503" y="174637"/>
                  </a:cubicBezTo>
                  <a:cubicBezTo>
                    <a:pt x="19503" y="90105"/>
                    <a:pt x="88175" y="20432"/>
                    <a:pt x="174495" y="20432"/>
                  </a:cubicBezTo>
                  <a:cubicBezTo>
                    <a:pt x="222751" y="20432"/>
                    <a:pt x="268238" y="43666"/>
                    <a:pt x="297021" y="81761"/>
                  </a:cubicBezTo>
                  <a:lnTo>
                    <a:pt x="276605" y="81761"/>
                  </a:lnTo>
                  <a:cubicBezTo>
                    <a:pt x="270094" y="81761"/>
                    <a:pt x="265469" y="86390"/>
                    <a:pt x="265469" y="92906"/>
                  </a:cubicBezTo>
                  <a:cubicBezTo>
                    <a:pt x="265469" y="98478"/>
                    <a:pt x="270094" y="103108"/>
                    <a:pt x="276605" y="103108"/>
                  </a:cubicBezTo>
                  <a:lnTo>
                    <a:pt x="316494" y="103108"/>
                  </a:lnTo>
                  <a:cubicBezTo>
                    <a:pt x="323005" y="103108"/>
                    <a:pt x="327631" y="98478"/>
                    <a:pt x="327631" y="92906"/>
                  </a:cubicBezTo>
                  <a:lnTo>
                    <a:pt x="327631" y="52040"/>
                  </a:lnTo>
                  <a:cubicBezTo>
                    <a:pt x="327631" y="46438"/>
                    <a:pt x="323005" y="41809"/>
                    <a:pt x="316494" y="41809"/>
                  </a:cubicBezTo>
                  <a:cubicBezTo>
                    <a:pt x="310926" y="41809"/>
                    <a:pt x="306301" y="46438"/>
                    <a:pt x="306301" y="52040"/>
                  </a:cubicBezTo>
                  <a:lnTo>
                    <a:pt x="306301" y="62242"/>
                  </a:lnTo>
                  <a:cubicBezTo>
                    <a:pt x="272893" y="21376"/>
                    <a:pt x="223694" y="0"/>
                    <a:pt x="1735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1355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YAAGcIAADiJwAAywkAAAAAAAAmAAAACAAAAP//////////"/>
                </a:ext>
              </a:extLst>
            </p:cNvSpPr>
            <p:nvPr/>
          </p:nvSpPr>
          <p:spPr>
            <a:xfrm>
              <a:off x="6257925" y="1365885"/>
              <a:ext cx="225425" cy="226060"/>
            </a:xfrm>
            <a:custGeom>
              <a:avLst/>
              <a:gdLst/>
              <a:ahLst/>
              <a:cxnLst/>
              <a:rect l="0" t="0" r="225425" b="226060"/>
              <a:pathLst>
                <a:path w="225425" h="226060">
                  <a:moveTo>
                    <a:pt x="123371" y="20462"/>
                  </a:moveTo>
                  <a:cubicBezTo>
                    <a:pt x="140066" y="23267"/>
                    <a:pt x="156761" y="29763"/>
                    <a:pt x="170688" y="40925"/>
                  </a:cubicBezTo>
                  <a:lnTo>
                    <a:pt x="163268" y="47450"/>
                  </a:lnTo>
                  <a:cubicBezTo>
                    <a:pt x="160471" y="51171"/>
                    <a:pt x="160471" y="57667"/>
                    <a:pt x="163268" y="61387"/>
                  </a:cubicBezTo>
                  <a:cubicBezTo>
                    <a:pt x="165123" y="63247"/>
                    <a:pt x="167890" y="64192"/>
                    <a:pt x="170570" y="64192"/>
                  </a:cubicBezTo>
                  <a:cubicBezTo>
                    <a:pt x="173249" y="64192"/>
                    <a:pt x="175782" y="63247"/>
                    <a:pt x="177165" y="61387"/>
                  </a:cubicBezTo>
                  <a:lnTo>
                    <a:pt x="184615" y="54891"/>
                  </a:lnTo>
                  <a:cubicBezTo>
                    <a:pt x="194803" y="66968"/>
                    <a:pt x="202222" y="83710"/>
                    <a:pt x="204077" y="102341"/>
                  </a:cubicBezTo>
                  <a:lnTo>
                    <a:pt x="194803" y="102341"/>
                  </a:lnTo>
                  <a:cubicBezTo>
                    <a:pt x="189238" y="102341"/>
                    <a:pt x="184615" y="106977"/>
                    <a:pt x="184615" y="112558"/>
                  </a:cubicBezTo>
                  <a:cubicBezTo>
                    <a:pt x="184615" y="118138"/>
                    <a:pt x="189238" y="122803"/>
                    <a:pt x="194803" y="122803"/>
                  </a:cubicBezTo>
                  <a:lnTo>
                    <a:pt x="204077" y="122803"/>
                  </a:lnTo>
                  <a:cubicBezTo>
                    <a:pt x="202222" y="140461"/>
                    <a:pt x="194803" y="157203"/>
                    <a:pt x="184615" y="171169"/>
                  </a:cubicBezTo>
                  <a:lnTo>
                    <a:pt x="177165" y="163719"/>
                  </a:lnTo>
                  <a:cubicBezTo>
                    <a:pt x="175782" y="161868"/>
                    <a:pt x="173249" y="160923"/>
                    <a:pt x="170570" y="160923"/>
                  </a:cubicBezTo>
                  <a:cubicBezTo>
                    <a:pt x="167890" y="160923"/>
                    <a:pt x="165123" y="161868"/>
                    <a:pt x="163268" y="163728"/>
                  </a:cubicBezTo>
                  <a:cubicBezTo>
                    <a:pt x="160471" y="167449"/>
                    <a:pt x="160471" y="174889"/>
                    <a:pt x="163268" y="177665"/>
                  </a:cubicBezTo>
                  <a:lnTo>
                    <a:pt x="170688" y="185085"/>
                  </a:lnTo>
                  <a:cubicBezTo>
                    <a:pt x="157703" y="195352"/>
                    <a:pt x="141921" y="201877"/>
                    <a:pt x="123371" y="204653"/>
                  </a:cubicBezTo>
                  <a:lnTo>
                    <a:pt x="123371" y="195352"/>
                  </a:lnTo>
                  <a:cubicBezTo>
                    <a:pt x="123371" y="189771"/>
                    <a:pt x="118748" y="185135"/>
                    <a:pt x="112241" y="185135"/>
                  </a:cubicBezTo>
                  <a:cubicBezTo>
                    <a:pt x="106676" y="185135"/>
                    <a:pt x="102053" y="189771"/>
                    <a:pt x="102053" y="195352"/>
                  </a:cubicBezTo>
                  <a:lnTo>
                    <a:pt x="102053" y="204653"/>
                  </a:lnTo>
                  <a:cubicBezTo>
                    <a:pt x="84416" y="201877"/>
                    <a:pt x="68634" y="195352"/>
                    <a:pt x="54736" y="185135"/>
                  </a:cubicBezTo>
                  <a:lnTo>
                    <a:pt x="61214" y="177665"/>
                  </a:lnTo>
                  <a:cubicBezTo>
                    <a:pt x="64924" y="173945"/>
                    <a:pt x="64924" y="167449"/>
                    <a:pt x="61214" y="163728"/>
                  </a:cubicBezTo>
                  <a:cubicBezTo>
                    <a:pt x="59830" y="161868"/>
                    <a:pt x="57269" y="160923"/>
                    <a:pt x="54619" y="160923"/>
                  </a:cubicBezTo>
                  <a:cubicBezTo>
                    <a:pt x="51939" y="160923"/>
                    <a:pt x="49171" y="161868"/>
                    <a:pt x="47316" y="163728"/>
                  </a:cubicBezTo>
                  <a:lnTo>
                    <a:pt x="40809" y="171169"/>
                  </a:lnTo>
                  <a:cubicBezTo>
                    <a:pt x="30621" y="158148"/>
                    <a:pt x="23202" y="141406"/>
                    <a:pt x="21347" y="122803"/>
                  </a:cubicBezTo>
                  <a:lnTo>
                    <a:pt x="30621" y="122803"/>
                  </a:lnTo>
                  <a:cubicBezTo>
                    <a:pt x="36186" y="122803"/>
                    <a:pt x="40809" y="118138"/>
                    <a:pt x="40809" y="112558"/>
                  </a:cubicBezTo>
                  <a:cubicBezTo>
                    <a:pt x="40809" y="106977"/>
                    <a:pt x="36186" y="102341"/>
                    <a:pt x="30621" y="102341"/>
                  </a:cubicBezTo>
                  <a:lnTo>
                    <a:pt x="21347" y="102341"/>
                  </a:lnTo>
                  <a:cubicBezTo>
                    <a:pt x="23202" y="84654"/>
                    <a:pt x="30621" y="68828"/>
                    <a:pt x="40809" y="54891"/>
                  </a:cubicBezTo>
                  <a:lnTo>
                    <a:pt x="47316" y="61398"/>
                  </a:lnTo>
                  <a:cubicBezTo>
                    <a:pt x="50084" y="64192"/>
                    <a:pt x="51939" y="65107"/>
                    <a:pt x="54736" y="65107"/>
                  </a:cubicBezTo>
                  <a:cubicBezTo>
                    <a:pt x="56591" y="65107"/>
                    <a:pt x="60301" y="64192"/>
                    <a:pt x="61214" y="61387"/>
                  </a:cubicBezTo>
                  <a:cubicBezTo>
                    <a:pt x="64924" y="57667"/>
                    <a:pt x="64924" y="51171"/>
                    <a:pt x="61214" y="47450"/>
                  </a:cubicBezTo>
                  <a:lnTo>
                    <a:pt x="54736" y="40972"/>
                  </a:lnTo>
                  <a:cubicBezTo>
                    <a:pt x="67721" y="29763"/>
                    <a:pt x="83474" y="23267"/>
                    <a:pt x="102053" y="20462"/>
                  </a:cubicBezTo>
                  <a:lnTo>
                    <a:pt x="102053" y="29763"/>
                  </a:lnTo>
                  <a:cubicBezTo>
                    <a:pt x="102053" y="36289"/>
                    <a:pt x="106676" y="40925"/>
                    <a:pt x="112241" y="40925"/>
                  </a:cubicBezTo>
                  <a:cubicBezTo>
                    <a:pt x="118748" y="40925"/>
                    <a:pt x="123371" y="36289"/>
                    <a:pt x="123371" y="29763"/>
                  </a:cubicBezTo>
                  <a:lnTo>
                    <a:pt x="123371" y="20462"/>
                  </a:lnTo>
                  <a:close/>
                  <a:moveTo>
                    <a:pt x="112241" y="0"/>
                  </a:moveTo>
                  <a:cubicBezTo>
                    <a:pt x="51026" y="0"/>
                    <a:pt x="0" y="50226"/>
                    <a:pt x="0" y="112558"/>
                  </a:cubicBezTo>
                  <a:cubicBezTo>
                    <a:pt x="0" y="174889"/>
                    <a:pt x="50084" y="226060"/>
                    <a:pt x="112241" y="226060"/>
                  </a:cubicBezTo>
                  <a:cubicBezTo>
                    <a:pt x="174398" y="226060"/>
                    <a:pt x="225425" y="175805"/>
                    <a:pt x="225425" y="112558"/>
                  </a:cubicBezTo>
                  <a:cubicBezTo>
                    <a:pt x="225425" y="51171"/>
                    <a:pt x="175310" y="0"/>
                    <a:pt x="1122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1355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CcAAMgIAABiJwAAKgkAAAAAAAAmAAAACAAAAP//////////"/>
                </a:ext>
              </a:extLst>
            </p:cNvSpPr>
            <p:nvPr/>
          </p:nvSpPr>
          <p:spPr>
            <a:xfrm>
              <a:off x="6360160" y="1427480"/>
              <a:ext cx="41910" cy="62230"/>
            </a:xfrm>
            <a:custGeom>
              <a:avLst/>
              <a:gdLst/>
              <a:ahLst/>
              <a:cxnLst/>
              <a:rect l="0" t="0" r="41910" b="62230"/>
              <a:pathLst>
                <a:path w="41910" h="62230">
                  <a:moveTo>
                    <a:pt x="10249" y="0"/>
                  </a:moveTo>
                  <a:cubicBezTo>
                    <a:pt x="4667" y="0"/>
                    <a:pt x="30" y="4655"/>
                    <a:pt x="30" y="11138"/>
                  </a:cubicBezTo>
                  <a:lnTo>
                    <a:pt x="30" y="51063"/>
                  </a:lnTo>
                  <a:cubicBezTo>
                    <a:pt x="30" y="57575"/>
                    <a:pt x="4667" y="62201"/>
                    <a:pt x="10249" y="62201"/>
                  </a:cubicBezTo>
                  <a:lnTo>
                    <a:pt x="31661" y="62201"/>
                  </a:lnTo>
                  <a:cubicBezTo>
                    <a:pt x="37243" y="62201"/>
                    <a:pt x="41880" y="57575"/>
                    <a:pt x="41880" y="51063"/>
                  </a:cubicBezTo>
                  <a:cubicBezTo>
                    <a:pt x="41880" y="45494"/>
                    <a:pt x="37243" y="40868"/>
                    <a:pt x="31661" y="40868"/>
                  </a:cubicBezTo>
                  <a:lnTo>
                    <a:pt x="21413" y="40868"/>
                  </a:lnTo>
                  <a:lnTo>
                    <a:pt x="21413" y="11138"/>
                  </a:lnTo>
                  <a:cubicBezTo>
                    <a:pt x="21413" y="4655"/>
                    <a:pt x="16776" y="0"/>
                    <a:pt x="102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76" name="Google Shape;13558;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kmAADOCgAAKygAAPIMAAAQAAAAJgAAAAgAAAD/////AAAAAA=="/>
              </a:ext>
            </a:extLst>
          </p:cNvGrpSpPr>
          <p:nvPr/>
        </p:nvGrpSpPr>
        <p:grpSpPr>
          <a:xfrm>
            <a:off x="6213475" y="1756410"/>
            <a:ext cx="316230" cy="347980"/>
            <a:chOff x="6213475" y="1756410"/>
            <a:chExt cx="316230" cy="347980"/>
          </a:xfrm>
        </p:grpSpPr>
        <p:sp>
          <p:nvSpPr>
            <p:cNvPr id="278" name="Google Shape;1355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SYAAI8LAACFJwAAsAwAAAAAAAAmAAAACAAAAP//////////"/>
                </a:ext>
              </a:extLst>
            </p:cNvSpPr>
            <p:nvPr/>
          </p:nvSpPr>
          <p:spPr>
            <a:xfrm>
              <a:off x="6320155" y="1878965"/>
              <a:ext cx="104140" cy="183515"/>
            </a:xfrm>
            <a:custGeom>
              <a:avLst/>
              <a:gdLst/>
              <a:ahLst/>
              <a:cxnLst/>
              <a:rect l="0" t="0" r="104140" b="183515"/>
              <a:pathLst>
                <a:path w="104140" h="183515">
                  <a:moveTo>
                    <a:pt x="41845" y="39115"/>
                  </a:moveTo>
                  <a:lnTo>
                    <a:pt x="41845" y="81039"/>
                  </a:lnTo>
                  <a:lnTo>
                    <a:pt x="31634" y="81039"/>
                  </a:lnTo>
                  <a:cubicBezTo>
                    <a:pt x="26028" y="81039"/>
                    <a:pt x="21395" y="76368"/>
                    <a:pt x="21395" y="70780"/>
                  </a:cubicBezTo>
                  <a:lnTo>
                    <a:pt x="21395" y="50291"/>
                  </a:lnTo>
                  <a:cubicBezTo>
                    <a:pt x="21395" y="43786"/>
                    <a:pt x="26028" y="39115"/>
                    <a:pt x="31634" y="39115"/>
                  </a:cubicBezTo>
                  <a:close/>
                  <a:moveTo>
                    <a:pt x="72535" y="102475"/>
                  </a:moveTo>
                  <a:cubicBezTo>
                    <a:pt x="78112" y="102475"/>
                    <a:pt x="82745" y="107116"/>
                    <a:pt x="82745" y="112704"/>
                  </a:cubicBezTo>
                  <a:lnTo>
                    <a:pt x="82745" y="134140"/>
                  </a:lnTo>
                  <a:cubicBezTo>
                    <a:pt x="82745" y="139728"/>
                    <a:pt x="78112" y="144369"/>
                    <a:pt x="72535" y="144369"/>
                  </a:cubicBezTo>
                  <a:lnTo>
                    <a:pt x="62295" y="144369"/>
                  </a:lnTo>
                  <a:lnTo>
                    <a:pt x="62295" y="102475"/>
                  </a:lnTo>
                  <a:close/>
                  <a:moveTo>
                    <a:pt x="53000" y="0"/>
                  </a:moveTo>
                  <a:cubicBezTo>
                    <a:pt x="46507" y="0"/>
                    <a:pt x="41845" y="4671"/>
                    <a:pt x="41845" y="10259"/>
                  </a:cubicBezTo>
                  <a:lnTo>
                    <a:pt x="41845" y="20489"/>
                  </a:lnTo>
                  <a:lnTo>
                    <a:pt x="31634" y="20489"/>
                  </a:lnTo>
                  <a:cubicBezTo>
                    <a:pt x="13958" y="20489"/>
                    <a:pt x="1859" y="34473"/>
                    <a:pt x="1859" y="51237"/>
                  </a:cubicBezTo>
                  <a:lnTo>
                    <a:pt x="1859" y="71726"/>
                  </a:lnTo>
                  <a:cubicBezTo>
                    <a:pt x="1859" y="89436"/>
                    <a:pt x="15817" y="102475"/>
                    <a:pt x="31634" y="102475"/>
                  </a:cubicBezTo>
                  <a:lnTo>
                    <a:pt x="41845" y="102475"/>
                  </a:lnTo>
                  <a:lnTo>
                    <a:pt x="41845" y="143453"/>
                  </a:lnTo>
                  <a:lnTo>
                    <a:pt x="31634" y="143453"/>
                  </a:lnTo>
                  <a:cubicBezTo>
                    <a:pt x="26028" y="143453"/>
                    <a:pt x="21395" y="138781"/>
                    <a:pt x="21395" y="132277"/>
                  </a:cubicBezTo>
                  <a:cubicBezTo>
                    <a:pt x="21395" y="126689"/>
                    <a:pt x="16732" y="122018"/>
                    <a:pt x="11155" y="122018"/>
                  </a:cubicBezTo>
                  <a:cubicBezTo>
                    <a:pt x="4663" y="122018"/>
                    <a:pt x="0" y="126689"/>
                    <a:pt x="0" y="132277"/>
                  </a:cubicBezTo>
                  <a:cubicBezTo>
                    <a:pt x="0" y="149957"/>
                    <a:pt x="13958" y="162996"/>
                    <a:pt x="30690" y="162996"/>
                  </a:cubicBezTo>
                  <a:lnTo>
                    <a:pt x="40930" y="162996"/>
                  </a:lnTo>
                  <a:lnTo>
                    <a:pt x="40930" y="173255"/>
                  </a:lnTo>
                  <a:cubicBezTo>
                    <a:pt x="40930" y="178843"/>
                    <a:pt x="45563" y="183515"/>
                    <a:pt x="51140" y="183515"/>
                  </a:cubicBezTo>
                  <a:cubicBezTo>
                    <a:pt x="57662" y="183515"/>
                    <a:pt x="62295" y="178843"/>
                    <a:pt x="62295" y="173255"/>
                  </a:cubicBezTo>
                  <a:lnTo>
                    <a:pt x="62295" y="163942"/>
                  </a:lnTo>
                  <a:lnTo>
                    <a:pt x="72535" y="163942"/>
                  </a:lnTo>
                  <a:cubicBezTo>
                    <a:pt x="90182" y="163942"/>
                    <a:pt x="102281" y="149957"/>
                    <a:pt x="102281" y="134140"/>
                  </a:cubicBezTo>
                  <a:lnTo>
                    <a:pt x="102281" y="112704"/>
                  </a:lnTo>
                  <a:cubicBezTo>
                    <a:pt x="102281" y="95024"/>
                    <a:pt x="88323" y="82902"/>
                    <a:pt x="72535" y="82902"/>
                  </a:cubicBezTo>
                  <a:lnTo>
                    <a:pt x="62295" y="82902"/>
                  </a:lnTo>
                  <a:lnTo>
                    <a:pt x="62295" y="40978"/>
                  </a:lnTo>
                  <a:lnTo>
                    <a:pt x="72535" y="40978"/>
                  </a:lnTo>
                  <a:cubicBezTo>
                    <a:pt x="78112" y="40978"/>
                    <a:pt x="82745" y="45649"/>
                    <a:pt x="82745" y="51237"/>
                  </a:cubicBezTo>
                  <a:cubicBezTo>
                    <a:pt x="82745" y="56825"/>
                    <a:pt x="87408" y="61467"/>
                    <a:pt x="92985" y="61467"/>
                  </a:cubicBezTo>
                  <a:cubicBezTo>
                    <a:pt x="99477" y="61467"/>
                    <a:pt x="104140" y="56825"/>
                    <a:pt x="104140" y="51237"/>
                  </a:cubicBezTo>
                  <a:cubicBezTo>
                    <a:pt x="104140" y="33527"/>
                    <a:pt x="90182" y="20489"/>
                    <a:pt x="73450" y="20489"/>
                  </a:cubicBezTo>
                  <a:lnTo>
                    <a:pt x="63239" y="20489"/>
                  </a:lnTo>
                  <a:lnTo>
                    <a:pt x="63239" y="10259"/>
                  </a:lnTo>
                  <a:cubicBezTo>
                    <a:pt x="63239" y="4671"/>
                    <a:pt x="58577" y="0"/>
                    <a:pt x="530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1356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SYAAM4KAAArKAAA8gwAAAAAAAAmAAAACAAAAP//////////"/>
                </a:ext>
              </a:extLst>
            </p:cNvSpPr>
            <p:nvPr/>
          </p:nvSpPr>
          <p:spPr>
            <a:xfrm>
              <a:off x="6213475" y="1756410"/>
              <a:ext cx="316230" cy="347980"/>
            </a:xfrm>
            <a:custGeom>
              <a:avLst/>
              <a:gdLst/>
              <a:ahLst/>
              <a:cxnLst/>
              <a:rect l="0" t="0" r="316230" b="347980"/>
              <a:pathLst>
                <a:path w="316230" h="347980">
                  <a:moveTo>
                    <a:pt x="189732" y="19549"/>
                  </a:moveTo>
                  <a:cubicBezTo>
                    <a:pt x="201836" y="19549"/>
                    <a:pt x="211135" y="28851"/>
                    <a:pt x="211135" y="40013"/>
                  </a:cubicBezTo>
                  <a:cubicBezTo>
                    <a:pt x="211135" y="52120"/>
                    <a:pt x="201836" y="61422"/>
                    <a:pt x="189732" y="61422"/>
                  </a:cubicBezTo>
                  <a:lnTo>
                    <a:pt x="189732" y="50260"/>
                  </a:lnTo>
                  <a:cubicBezTo>
                    <a:pt x="189732" y="44679"/>
                    <a:pt x="185097" y="40013"/>
                    <a:pt x="179518" y="40013"/>
                  </a:cubicBezTo>
                  <a:lnTo>
                    <a:pt x="138602" y="40013"/>
                  </a:lnTo>
                  <a:cubicBezTo>
                    <a:pt x="132993" y="40013"/>
                    <a:pt x="128358" y="44679"/>
                    <a:pt x="128358" y="50260"/>
                  </a:cubicBezTo>
                  <a:lnTo>
                    <a:pt x="128358" y="61422"/>
                  </a:lnTo>
                  <a:cubicBezTo>
                    <a:pt x="116254" y="59562"/>
                    <a:pt x="106955" y="52120"/>
                    <a:pt x="106955" y="40013"/>
                  </a:cubicBezTo>
                  <a:cubicBezTo>
                    <a:pt x="106955" y="28851"/>
                    <a:pt x="116254" y="19549"/>
                    <a:pt x="128358" y="19549"/>
                  </a:cubicBezTo>
                  <a:close/>
                  <a:moveTo>
                    <a:pt x="169274" y="59562"/>
                  </a:moveTo>
                  <a:lnTo>
                    <a:pt x="169274" y="80941"/>
                  </a:lnTo>
                  <a:lnTo>
                    <a:pt x="147901" y="80941"/>
                  </a:lnTo>
                  <a:lnTo>
                    <a:pt x="147901" y="59562"/>
                  </a:lnTo>
                  <a:close/>
                  <a:moveTo>
                    <a:pt x="41861" y="58617"/>
                  </a:moveTo>
                  <a:lnTo>
                    <a:pt x="54880" y="73500"/>
                  </a:lnTo>
                  <a:lnTo>
                    <a:pt x="40001" y="86523"/>
                  </a:lnTo>
                  <a:lnTo>
                    <a:pt x="26982" y="71639"/>
                  </a:lnTo>
                  <a:lnTo>
                    <a:pt x="41861" y="58617"/>
                  </a:lnTo>
                  <a:close/>
                  <a:moveTo>
                    <a:pt x="276229" y="58617"/>
                  </a:moveTo>
                  <a:lnTo>
                    <a:pt x="291108" y="71639"/>
                  </a:lnTo>
                  <a:lnTo>
                    <a:pt x="278089" y="86523"/>
                  </a:lnTo>
                  <a:lnTo>
                    <a:pt x="263210" y="73500"/>
                  </a:lnTo>
                  <a:lnTo>
                    <a:pt x="276229" y="58617"/>
                  </a:lnTo>
                  <a:close/>
                  <a:moveTo>
                    <a:pt x="158115" y="101406"/>
                  </a:moveTo>
                  <a:cubicBezTo>
                    <a:pt x="220434" y="101406"/>
                    <a:pt x="271594" y="152581"/>
                    <a:pt x="271594" y="214918"/>
                  </a:cubicBezTo>
                  <a:cubicBezTo>
                    <a:pt x="271594" y="277256"/>
                    <a:pt x="221349" y="327486"/>
                    <a:pt x="158115" y="327486"/>
                  </a:cubicBezTo>
                  <a:cubicBezTo>
                    <a:pt x="96741" y="327486"/>
                    <a:pt x="45581" y="276311"/>
                    <a:pt x="45581" y="214918"/>
                  </a:cubicBezTo>
                  <a:cubicBezTo>
                    <a:pt x="46525" y="151665"/>
                    <a:pt x="96741" y="101406"/>
                    <a:pt x="158115" y="101406"/>
                  </a:cubicBezTo>
                  <a:close/>
                  <a:moveTo>
                    <a:pt x="127413" y="0"/>
                  </a:moveTo>
                  <a:cubicBezTo>
                    <a:pt x="105095" y="0"/>
                    <a:pt x="86497" y="18633"/>
                    <a:pt x="86497" y="40958"/>
                  </a:cubicBezTo>
                  <a:cubicBezTo>
                    <a:pt x="86497" y="63283"/>
                    <a:pt x="105095" y="81886"/>
                    <a:pt x="127413" y="81886"/>
                  </a:cubicBezTo>
                  <a:lnTo>
                    <a:pt x="127413" y="85607"/>
                  </a:lnTo>
                  <a:cubicBezTo>
                    <a:pt x="110675" y="89328"/>
                    <a:pt x="94881" y="96769"/>
                    <a:pt x="80917" y="106071"/>
                  </a:cubicBezTo>
                  <a:lnTo>
                    <a:pt x="66983" y="90243"/>
                  </a:lnTo>
                  <a:lnTo>
                    <a:pt x="74423" y="82803"/>
                  </a:lnTo>
                  <a:cubicBezTo>
                    <a:pt x="80917" y="79081"/>
                    <a:pt x="80917" y="72584"/>
                    <a:pt x="77198" y="68864"/>
                  </a:cubicBezTo>
                  <a:lnTo>
                    <a:pt x="50245" y="38153"/>
                  </a:lnTo>
                  <a:cubicBezTo>
                    <a:pt x="48149" y="35524"/>
                    <a:pt x="45167" y="34402"/>
                    <a:pt x="42274" y="34402"/>
                  </a:cubicBezTo>
                  <a:cubicBezTo>
                    <a:pt x="40060" y="34402"/>
                    <a:pt x="37905" y="35081"/>
                    <a:pt x="36281" y="36292"/>
                  </a:cubicBezTo>
                  <a:lnTo>
                    <a:pt x="4664" y="63283"/>
                  </a:lnTo>
                  <a:cubicBezTo>
                    <a:pt x="0" y="67003"/>
                    <a:pt x="0" y="73500"/>
                    <a:pt x="3720" y="77221"/>
                  </a:cubicBezTo>
                  <a:lnTo>
                    <a:pt x="30702" y="108877"/>
                  </a:lnTo>
                  <a:cubicBezTo>
                    <a:pt x="32650" y="111328"/>
                    <a:pt x="35396" y="112479"/>
                    <a:pt x="38112" y="112479"/>
                  </a:cubicBezTo>
                  <a:cubicBezTo>
                    <a:pt x="40503" y="112479"/>
                    <a:pt x="42894" y="111564"/>
                    <a:pt x="44665" y="109792"/>
                  </a:cubicBezTo>
                  <a:lnTo>
                    <a:pt x="53020" y="103295"/>
                  </a:lnTo>
                  <a:lnTo>
                    <a:pt x="66983" y="119094"/>
                  </a:lnTo>
                  <a:cubicBezTo>
                    <a:pt x="40946" y="143279"/>
                    <a:pt x="26038" y="177711"/>
                    <a:pt x="26038" y="214918"/>
                  </a:cubicBezTo>
                  <a:cubicBezTo>
                    <a:pt x="26038" y="287473"/>
                    <a:pt x="85582" y="347950"/>
                    <a:pt x="158115" y="347950"/>
                  </a:cubicBezTo>
                  <a:cubicBezTo>
                    <a:pt x="231593" y="347950"/>
                    <a:pt x="291108" y="287473"/>
                    <a:pt x="291108" y="214918"/>
                  </a:cubicBezTo>
                  <a:cubicBezTo>
                    <a:pt x="291108" y="179571"/>
                    <a:pt x="277174" y="145139"/>
                    <a:pt x="250191" y="119094"/>
                  </a:cubicBezTo>
                  <a:lnTo>
                    <a:pt x="264155" y="103295"/>
                  </a:lnTo>
                  <a:lnTo>
                    <a:pt x="272509" y="109792"/>
                  </a:lnTo>
                  <a:cubicBezTo>
                    <a:pt x="274723" y="111564"/>
                    <a:pt x="277115" y="112479"/>
                    <a:pt x="279417" y="112479"/>
                  </a:cubicBezTo>
                  <a:cubicBezTo>
                    <a:pt x="282015" y="112479"/>
                    <a:pt x="284495" y="111328"/>
                    <a:pt x="286473" y="108877"/>
                  </a:cubicBezTo>
                  <a:lnTo>
                    <a:pt x="313425" y="77221"/>
                  </a:lnTo>
                  <a:cubicBezTo>
                    <a:pt x="316230" y="72584"/>
                    <a:pt x="316230" y="67003"/>
                    <a:pt x="311566" y="63283"/>
                  </a:cubicBezTo>
                  <a:lnTo>
                    <a:pt x="280893" y="36292"/>
                  </a:lnTo>
                  <a:cubicBezTo>
                    <a:pt x="278856" y="35081"/>
                    <a:pt x="276465" y="34402"/>
                    <a:pt x="274192" y="34402"/>
                  </a:cubicBezTo>
                  <a:cubicBezTo>
                    <a:pt x="271269" y="34402"/>
                    <a:pt x="268494" y="35524"/>
                    <a:pt x="266930" y="38153"/>
                  </a:cubicBezTo>
                  <a:lnTo>
                    <a:pt x="239977" y="68864"/>
                  </a:lnTo>
                  <a:cubicBezTo>
                    <a:pt x="236257" y="73500"/>
                    <a:pt x="236257" y="80026"/>
                    <a:pt x="240892" y="82802"/>
                  </a:cubicBezTo>
                  <a:lnTo>
                    <a:pt x="249276" y="90243"/>
                  </a:lnTo>
                  <a:lnTo>
                    <a:pt x="235313" y="106071"/>
                  </a:lnTo>
                  <a:cubicBezTo>
                    <a:pt x="221349" y="95824"/>
                    <a:pt x="204611" y="89328"/>
                    <a:pt x="188817" y="85607"/>
                  </a:cubicBezTo>
                  <a:lnTo>
                    <a:pt x="188817" y="81886"/>
                  </a:lnTo>
                  <a:cubicBezTo>
                    <a:pt x="211135" y="81886"/>
                    <a:pt x="229733" y="63283"/>
                    <a:pt x="229733" y="40958"/>
                  </a:cubicBezTo>
                  <a:cubicBezTo>
                    <a:pt x="229733" y="18633"/>
                    <a:pt x="211135" y="0"/>
                    <a:pt x="188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79" name="Google Shape;1356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JIT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iYAAIQNAABGKAAArA8AABAAAAAmAAAACAAAAP//////////"/>
              </a:ext>
            </a:extLst>
          </p:cNvSpPr>
          <p:nvPr/>
        </p:nvSpPr>
        <p:spPr>
          <a:xfrm>
            <a:off x="6196330" y="2197100"/>
            <a:ext cx="350520" cy="350520"/>
          </a:xfrm>
          <a:custGeom>
            <a:avLst/>
            <a:gdLst/>
            <a:ahLst/>
            <a:cxnLst/>
            <a:rect l="0" t="0" r="350520" b="350520"/>
            <a:pathLst>
              <a:path w="350520" h="350520">
                <a:moveTo>
                  <a:pt x="173858" y="20450"/>
                </a:moveTo>
                <a:cubicBezTo>
                  <a:pt x="185956" y="20450"/>
                  <a:pt x="195251" y="29746"/>
                  <a:pt x="195251" y="41845"/>
                </a:cubicBezTo>
                <a:cubicBezTo>
                  <a:pt x="195251" y="53000"/>
                  <a:pt x="185956" y="62296"/>
                  <a:pt x="173858" y="62296"/>
                </a:cubicBezTo>
                <a:cubicBezTo>
                  <a:pt x="162705" y="62296"/>
                  <a:pt x="153410" y="53000"/>
                  <a:pt x="153410" y="41845"/>
                </a:cubicBezTo>
                <a:cubicBezTo>
                  <a:pt x="154354" y="29746"/>
                  <a:pt x="163649" y="20450"/>
                  <a:pt x="173858" y="20450"/>
                </a:cubicBezTo>
                <a:close/>
                <a:moveTo>
                  <a:pt x="173858" y="80887"/>
                </a:moveTo>
                <a:cubicBezTo>
                  <a:pt x="201743" y="80887"/>
                  <a:pt x="224995" y="104141"/>
                  <a:pt x="224995" y="132943"/>
                </a:cubicBezTo>
                <a:lnTo>
                  <a:pt x="224995" y="163633"/>
                </a:lnTo>
                <a:lnTo>
                  <a:pt x="122722" y="163633"/>
                </a:lnTo>
                <a:lnTo>
                  <a:pt x="122722" y="132943"/>
                </a:lnTo>
                <a:cubicBezTo>
                  <a:pt x="122722" y="104141"/>
                  <a:pt x="145974" y="80887"/>
                  <a:pt x="173858" y="80887"/>
                </a:cubicBezTo>
                <a:close/>
                <a:moveTo>
                  <a:pt x="247303" y="150619"/>
                </a:moveTo>
                <a:cubicBezTo>
                  <a:pt x="275187" y="158056"/>
                  <a:pt x="288200" y="168296"/>
                  <a:pt x="288200" y="173873"/>
                </a:cubicBezTo>
                <a:cubicBezTo>
                  <a:pt x="288200" y="184083"/>
                  <a:pt x="247303" y="204534"/>
                  <a:pt x="175717" y="204534"/>
                </a:cubicBezTo>
                <a:cubicBezTo>
                  <a:pt x="174035" y="204563"/>
                  <a:pt x="172383" y="204563"/>
                  <a:pt x="170760" y="204563"/>
                </a:cubicBezTo>
                <a:cubicBezTo>
                  <a:pt x="101329" y="204563"/>
                  <a:pt x="62320" y="185677"/>
                  <a:pt x="62320" y="173873"/>
                </a:cubicBezTo>
                <a:cubicBezTo>
                  <a:pt x="62320" y="168296"/>
                  <a:pt x="75333" y="159000"/>
                  <a:pt x="103217" y="150619"/>
                </a:cubicBezTo>
                <a:lnTo>
                  <a:pt x="103217" y="173873"/>
                </a:lnTo>
                <a:cubicBezTo>
                  <a:pt x="103217" y="179450"/>
                  <a:pt x="107850" y="184083"/>
                  <a:pt x="113427" y="184083"/>
                </a:cubicBezTo>
                <a:lnTo>
                  <a:pt x="237064" y="184083"/>
                </a:lnTo>
                <a:cubicBezTo>
                  <a:pt x="242640" y="184083"/>
                  <a:pt x="247303" y="179450"/>
                  <a:pt x="247303" y="173873"/>
                </a:cubicBezTo>
                <a:lnTo>
                  <a:pt x="247303" y="150619"/>
                </a:lnTo>
                <a:close/>
                <a:moveTo>
                  <a:pt x="52081" y="307730"/>
                </a:moveTo>
                <a:cubicBezTo>
                  <a:pt x="71615" y="307730"/>
                  <a:pt x="82769" y="315167"/>
                  <a:pt x="82769" y="317970"/>
                </a:cubicBezTo>
                <a:cubicBezTo>
                  <a:pt x="82769" y="320744"/>
                  <a:pt x="71615" y="328181"/>
                  <a:pt x="52081" y="328181"/>
                </a:cubicBezTo>
                <a:cubicBezTo>
                  <a:pt x="31632" y="328181"/>
                  <a:pt x="20478" y="320744"/>
                  <a:pt x="20478" y="317970"/>
                </a:cubicBezTo>
                <a:cubicBezTo>
                  <a:pt x="20478" y="316111"/>
                  <a:pt x="31632" y="307730"/>
                  <a:pt x="52081" y="307730"/>
                </a:cubicBezTo>
                <a:close/>
                <a:moveTo>
                  <a:pt x="175717" y="307730"/>
                </a:moveTo>
                <a:cubicBezTo>
                  <a:pt x="195251" y="307730"/>
                  <a:pt x="205461" y="316111"/>
                  <a:pt x="205461" y="317970"/>
                </a:cubicBezTo>
                <a:cubicBezTo>
                  <a:pt x="205461" y="320744"/>
                  <a:pt x="195251" y="328181"/>
                  <a:pt x="175717" y="328181"/>
                </a:cubicBezTo>
                <a:cubicBezTo>
                  <a:pt x="155269" y="328181"/>
                  <a:pt x="145030" y="320744"/>
                  <a:pt x="145030" y="317970"/>
                </a:cubicBezTo>
                <a:cubicBezTo>
                  <a:pt x="145030" y="316111"/>
                  <a:pt x="155269" y="307730"/>
                  <a:pt x="175717" y="307730"/>
                </a:cubicBezTo>
                <a:close/>
                <a:moveTo>
                  <a:pt x="297495" y="307730"/>
                </a:moveTo>
                <a:cubicBezTo>
                  <a:pt x="317944" y="307730"/>
                  <a:pt x="329098" y="315167"/>
                  <a:pt x="329098" y="317970"/>
                </a:cubicBezTo>
                <a:cubicBezTo>
                  <a:pt x="329098" y="320744"/>
                  <a:pt x="317944" y="328181"/>
                  <a:pt x="297495" y="328181"/>
                </a:cubicBezTo>
                <a:cubicBezTo>
                  <a:pt x="277990" y="328181"/>
                  <a:pt x="266837" y="320744"/>
                  <a:pt x="266837" y="317970"/>
                </a:cubicBezTo>
                <a:cubicBezTo>
                  <a:pt x="266837" y="316111"/>
                  <a:pt x="277990" y="307730"/>
                  <a:pt x="297495" y="307730"/>
                </a:cubicBezTo>
                <a:close/>
                <a:moveTo>
                  <a:pt x="176662" y="0"/>
                </a:moveTo>
                <a:cubicBezTo>
                  <a:pt x="154354" y="0"/>
                  <a:pt x="135735" y="18591"/>
                  <a:pt x="135735" y="39986"/>
                </a:cubicBezTo>
                <a:cubicBezTo>
                  <a:pt x="135735" y="51141"/>
                  <a:pt x="139453" y="59492"/>
                  <a:pt x="145974" y="67873"/>
                </a:cubicBezTo>
                <a:cubicBezTo>
                  <a:pt x="122722" y="79972"/>
                  <a:pt x="106935" y="103197"/>
                  <a:pt x="105076" y="131084"/>
                </a:cubicBezTo>
                <a:cubicBezTo>
                  <a:pt x="80910" y="136661"/>
                  <a:pt x="43701" y="149675"/>
                  <a:pt x="43701" y="174788"/>
                </a:cubicBezTo>
                <a:cubicBezTo>
                  <a:pt x="43701" y="197097"/>
                  <a:pt x="71615" y="210111"/>
                  <a:pt x="92978" y="215689"/>
                </a:cubicBezTo>
                <a:lnTo>
                  <a:pt x="57658" y="289139"/>
                </a:lnTo>
                <a:lnTo>
                  <a:pt x="53940" y="289139"/>
                </a:lnTo>
                <a:cubicBezTo>
                  <a:pt x="25111" y="289139"/>
                  <a:pt x="1888" y="302153"/>
                  <a:pt x="1888" y="318885"/>
                </a:cubicBezTo>
                <a:cubicBezTo>
                  <a:pt x="30" y="335617"/>
                  <a:pt x="21393" y="349576"/>
                  <a:pt x="52081" y="349576"/>
                </a:cubicBezTo>
                <a:cubicBezTo>
                  <a:pt x="79051" y="349576"/>
                  <a:pt x="103217" y="337477"/>
                  <a:pt x="103217" y="318885"/>
                </a:cubicBezTo>
                <a:cubicBezTo>
                  <a:pt x="103217" y="304957"/>
                  <a:pt x="90205" y="295661"/>
                  <a:pt x="76247" y="292857"/>
                </a:cubicBezTo>
                <a:lnTo>
                  <a:pt x="111568" y="221266"/>
                </a:lnTo>
                <a:cubicBezTo>
                  <a:pt x="127384" y="224984"/>
                  <a:pt x="145974" y="225929"/>
                  <a:pt x="164564" y="227788"/>
                </a:cubicBezTo>
                <a:lnTo>
                  <a:pt x="164564" y="290083"/>
                </a:lnTo>
                <a:cubicBezTo>
                  <a:pt x="145974" y="292857"/>
                  <a:pt x="124581" y="302153"/>
                  <a:pt x="124581" y="320744"/>
                </a:cubicBezTo>
                <a:cubicBezTo>
                  <a:pt x="124581" y="339336"/>
                  <a:pt x="148747" y="350490"/>
                  <a:pt x="175717" y="350490"/>
                </a:cubicBezTo>
                <a:cubicBezTo>
                  <a:pt x="201743" y="350490"/>
                  <a:pt x="226854" y="339336"/>
                  <a:pt x="226854" y="320744"/>
                </a:cubicBezTo>
                <a:cubicBezTo>
                  <a:pt x="226854" y="302153"/>
                  <a:pt x="204546" y="292857"/>
                  <a:pt x="185956" y="290083"/>
                </a:cubicBezTo>
                <a:lnTo>
                  <a:pt x="185956" y="227788"/>
                </a:lnTo>
                <a:cubicBezTo>
                  <a:pt x="204546" y="227788"/>
                  <a:pt x="223136" y="224984"/>
                  <a:pt x="238923" y="221266"/>
                </a:cubicBezTo>
                <a:lnTo>
                  <a:pt x="274273" y="292857"/>
                </a:lnTo>
                <a:cubicBezTo>
                  <a:pt x="260315" y="297520"/>
                  <a:pt x="247303" y="304957"/>
                  <a:pt x="247303" y="318885"/>
                </a:cubicBezTo>
                <a:cubicBezTo>
                  <a:pt x="247303" y="337477"/>
                  <a:pt x="271469" y="349576"/>
                  <a:pt x="298439" y="349576"/>
                </a:cubicBezTo>
                <a:cubicBezTo>
                  <a:pt x="327239" y="349576"/>
                  <a:pt x="350490" y="336562"/>
                  <a:pt x="350490" y="318885"/>
                </a:cubicBezTo>
                <a:cubicBezTo>
                  <a:pt x="350490" y="302153"/>
                  <a:pt x="329098" y="289139"/>
                  <a:pt x="298439" y="289139"/>
                </a:cubicBezTo>
                <a:lnTo>
                  <a:pt x="294721" y="289139"/>
                </a:lnTo>
                <a:lnTo>
                  <a:pt x="260315" y="215689"/>
                </a:lnTo>
                <a:cubicBezTo>
                  <a:pt x="280764" y="210111"/>
                  <a:pt x="308649" y="197097"/>
                  <a:pt x="308649" y="174788"/>
                </a:cubicBezTo>
                <a:cubicBezTo>
                  <a:pt x="308649" y="149675"/>
                  <a:pt x="271469" y="136661"/>
                  <a:pt x="247303" y="131084"/>
                </a:cubicBezTo>
                <a:cubicBezTo>
                  <a:pt x="246388" y="103197"/>
                  <a:pt x="229628" y="79972"/>
                  <a:pt x="206405" y="67873"/>
                </a:cubicBezTo>
                <a:cubicBezTo>
                  <a:pt x="213841" y="61381"/>
                  <a:pt x="216615" y="52056"/>
                  <a:pt x="216615" y="39986"/>
                </a:cubicBezTo>
                <a:cubicBezTo>
                  <a:pt x="216615" y="18591"/>
                  <a:pt x="198025" y="0"/>
                  <a:pt x="1766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80" name="Google Shape;13562;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AdAABtEAAAFiAAAJISAAAQAAAAJgAAAAgAAAD/////AAAAAA=="/>
              </a:ext>
            </a:extLst>
          </p:cNvGrpSpPr>
          <p:nvPr/>
        </p:nvGrpSpPr>
        <p:grpSpPr>
          <a:xfrm>
            <a:off x="4866640" y="2670175"/>
            <a:ext cx="349250" cy="348615"/>
            <a:chOff x="4866640" y="2670175"/>
            <a:chExt cx="349250" cy="348615"/>
          </a:xfrm>
        </p:grpSpPr>
        <p:sp>
          <p:nvSpPr>
            <p:cNvPr id="283" name="Google Shape;1356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B0AAG0QAAAWIAAAkhIAAAAAAAAmAAAACAAAAP//////////"/>
                </a:ext>
              </a:extLst>
            </p:cNvSpPr>
            <p:nvPr/>
          </p:nvSpPr>
          <p:spPr>
            <a:xfrm>
              <a:off x="4866640" y="2670175"/>
              <a:ext cx="349250" cy="348615"/>
            </a:xfrm>
            <a:custGeom>
              <a:avLst/>
              <a:gdLst/>
              <a:ahLst/>
              <a:cxnLst/>
              <a:rect l="0" t="0" r="349250" b="348615"/>
              <a:pathLst>
                <a:path w="349250" h="348615">
                  <a:moveTo>
                    <a:pt x="92892" y="20475"/>
                  </a:moveTo>
                  <a:cubicBezTo>
                    <a:pt x="109607" y="20475"/>
                    <a:pt x="122607" y="34401"/>
                    <a:pt x="122607" y="51159"/>
                  </a:cubicBezTo>
                  <a:cubicBezTo>
                    <a:pt x="122607" y="67887"/>
                    <a:pt x="108663" y="80898"/>
                    <a:pt x="92892" y="80898"/>
                  </a:cubicBezTo>
                  <a:cubicBezTo>
                    <a:pt x="76176" y="80898"/>
                    <a:pt x="62232" y="66943"/>
                    <a:pt x="62232" y="51159"/>
                  </a:cubicBezTo>
                  <a:cubicBezTo>
                    <a:pt x="61318" y="34401"/>
                    <a:pt x="75233" y="20475"/>
                    <a:pt x="92892" y="20475"/>
                  </a:cubicBezTo>
                  <a:close/>
                  <a:moveTo>
                    <a:pt x="257272" y="20475"/>
                  </a:moveTo>
                  <a:cubicBezTo>
                    <a:pt x="274931" y="20475"/>
                    <a:pt x="287932" y="34401"/>
                    <a:pt x="287932" y="51159"/>
                  </a:cubicBezTo>
                  <a:cubicBezTo>
                    <a:pt x="287932" y="67887"/>
                    <a:pt x="273987" y="80898"/>
                    <a:pt x="257272" y="80898"/>
                  </a:cubicBezTo>
                  <a:cubicBezTo>
                    <a:pt x="239614" y="80898"/>
                    <a:pt x="227556" y="66943"/>
                    <a:pt x="227556" y="51159"/>
                  </a:cubicBezTo>
                  <a:cubicBezTo>
                    <a:pt x="225699" y="34401"/>
                    <a:pt x="239614" y="20475"/>
                    <a:pt x="257272" y="20475"/>
                  </a:cubicBezTo>
                  <a:close/>
                  <a:moveTo>
                    <a:pt x="174610" y="143151"/>
                  </a:moveTo>
                  <a:cubicBezTo>
                    <a:pt x="192269" y="143151"/>
                    <a:pt x="206183" y="157106"/>
                    <a:pt x="206183" y="172920"/>
                  </a:cubicBezTo>
                  <a:cubicBezTo>
                    <a:pt x="206183" y="188705"/>
                    <a:pt x="192269" y="202660"/>
                    <a:pt x="174610" y="202660"/>
                  </a:cubicBezTo>
                  <a:cubicBezTo>
                    <a:pt x="157895" y="202660"/>
                    <a:pt x="143951" y="189649"/>
                    <a:pt x="143951" y="172920"/>
                  </a:cubicBezTo>
                  <a:cubicBezTo>
                    <a:pt x="143951" y="156192"/>
                    <a:pt x="157895" y="143151"/>
                    <a:pt x="174610" y="143151"/>
                  </a:cubicBezTo>
                  <a:close/>
                  <a:moveTo>
                    <a:pt x="92892" y="102259"/>
                  </a:moveTo>
                  <a:cubicBezTo>
                    <a:pt x="114235" y="102259"/>
                    <a:pt x="135608" y="112497"/>
                    <a:pt x="149523" y="129225"/>
                  </a:cubicBezTo>
                  <a:cubicBezTo>
                    <a:pt x="133751" y="138519"/>
                    <a:pt x="122607" y="154333"/>
                    <a:pt x="122607" y="172920"/>
                  </a:cubicBezTo>
                  <a:cubicBezTo>
                    <a:pt x="122607" y="184073"/>
                    <a:pt x="126322" y="195225"/>
                    <a:pt x="132808" y="203575"/>
                  </a:cubicBezTo>
                  <a:lnTo>
                    <a:pt x="20430" y="203575"/>
                  </a:lnTo>
                  <a:lnTo>
                    <a:pt x="20430" y="173835"/>
                  </a:lnTo>
                  <a:cubicBezTo>
                    <a:pt x="20430" y="134802"/>
                    <a:pt x="52946" y="102259"/>
                    <a:pt x="92892" y="102259"/>
                  </a:cubicBezTo>
                  <a:close/>
                  <a:moveTo>
                    <a:pt x="256358" y="103203"/>
                  </a:moveTo>
                  <a:cubicBezTo>
                    <a:pt x="295360" y="103203"/>
                    <a:pt x="327847" y="135716"/>
                    <a:pt x="327847" y="175694"/>
                  </a:cubicBezTo>
                  <a:lnTo>
                    <a:pt x="327847" y="204519"/>
                  </a:lnTo>
                  <a:lnTo>
                    <a:pt x="215470" y="204519"/>
                  </a:lnTo>
                  <a:cubicBezTo>
                    <a:pt x="222899" y="195225"/>
                    <a:pt x="225699" y="184987"/>
                    <a:pt x="225699" y="173835"/>
                  </a:cubicBezTo>
                  <a:cubicBezTo>
                    <a:pt x="225699" y="155248"/>
                    <a:pt x="215470" y="139434"/>
                    <a:pt x="199698" y="130140"/>
                  </a:cubicBezTo>
                  <a:cubicBezTo>
                    <a:pt x="212698" y="112497"/>
                    <a:pt x="234042" y="103203"/>
                    <a:pt x="256358" y="103203"/>
                  </a:cubicBezTo>
                  <a:close/>
                  <a:moveTo>
                    <a:pt x="174610" y="224965"/>
                  </a:moveTo>
                  <a:cubicBezTo>
                    <a:pt x="182983" y="224965"/>
                    <a:pt x="191325" y="225879"/>
                    <a:pt x="197841" y="228682"/>
                  </a:cubicBezTo>
                  <a:lnTo>
                    <a:pt x="174610" y="259366"/>
                  </a:lnTo>
                  <a:lnTo>
                    <a:pt x="151380" y="228682"/>
                  </a:lnTo>
                  <a:cubicBezTo>
                    <a:pt x="158838" y="226823"/>
                    <a:pt x="167181" y="224965"/>
                    <a:pt x="174610" y="224965"/>
                  </a:cubicBezTo>
                  <a:close/>
                  <a:moveTo>
                    <a:pt x="132808" y="237976"/>
                  </a:moveTo>
                  <a:lnTo>
                    <a:pt x="164410" y="279812"/>
                  </a:lnTo>
                  <a:lnTo>
                    <a:pt x="164410" y="329054"/>
                  </a:lnTo>
                  <a:lnTo>
                    <a:pt x="103092" y="329054"/>
                  </a:lnTo>
                  <a:lnTo>
                    <a:pt x="103092" y="295596"/>
                  </a:lnTo>
                  <a:cubicBezTo>
                    <a:pt x="103092" y="271433"/>
                    <a:pt x="114235" y="250987"/>
                    <a:pt x="132808" y="237976"/>
                  </a:cubicBezTo>
                  <a:close/>
                  <a:moveTo>
                    <a:pt x="216413" y="237976"/>
                  </a:moveTo>
                  <a:cubicBezTo>
                    <a:pt x="234042" y="250987"/>
                    <a:pt x="247072" y="273292"/>
                    <a:pt x="247072" y="296541"/>
                  </a:cubicBezTo>
                  <a:lnTo>
                    <a:pt x="247072" y="329054"/>
                  </a:lnTo>
                  <a:lnTo>
                    <a:pt x="185754" y="329054"/>
                  </a:lnTo>
                  <a:lnTo>
                    <a:pt x="185754" y="279812"/>
                  </a:lnTo>
                  <a:lnTo>
                    <a:pt x="216413" y="237976"/>
                  </a:lnTo>
                  <a:close/>
                  <a:moveTo>
                    <a:pt x="91034" y="29"/>
                  </a:moveTo>
                  <a:cubicBezTo>
                    <a:pt x="63176" y="29"/>
                    <a:pt x="39945" y="23248"/>
                    <a:pt x="39945" y="51159"/>
                  </a:cubicBezTo>
                  <a:cubicBezTo>
                    <a:pt x="39945" y="66029"/>
                    <a:pt x="46431" y="79040"/>
                    <a:pt x="56661" y="88333"/>
                  </a:cubicBezTo>
                  <a:cubicBezTo>
                    <a:pt x="23230" y="102259"/>
                    <a:pt x="0" y="134802"/>
                    <a:pt x="0" y="172920"/>
                  </a:cubicBezTo>
                  <a:lnTo>
                    <a:pt x="0" y="213812"/>
                  </a:lnTo>
                  <a:cubicBezTo>
                    <a:pt x="0" y="219389"/>
                    <a:pt x="4658" y="224021"/>
                    <a:pt x="10230" y="224021"/>
                  </a:cubicBezTo>
                  <a:lnTo>
                    <a:pt x="116092" y="224021"/>
                  </a:lnTo>
                  <a:cubicBezTo>
                    <a:pt x="94749" y="241693"/>
                    <a:pt x="80805" y="266801"/>
                    <a:pt x="80805" y="295596"/>
                  </a:cubicBezTo>
                  <a:lnTo>
                    <a:pt x="80805" y="337433"/>
                  </a:lnTo>
                  <a:cubicBezTo>
                    <a:pt x="80805" y="343953"/>
                    <a:pt x="85463" y="348585"/>
                    <a:pt x="91034" y="348585"/>
                  </a:cubicBezTo>
                  <a:lnTo>
                    <a:pt x="256358" y="348585"/>
                  </a:lnTo>
                  <a:cubicBezTo>
                    <a:pt x="261930" y="348585"/>
                    <a:pt x="266558" y="343953"/>
                    <a:pt x="266558" y="337433"/>
                  </a:cubicBezTo>
                  <a:lnTo>
                    <a:pt x="266558" y="295596"/>
                  </a:lnTo>
                  <a:cubicBezTo>
                    <a:pt x="266558" y="266801"/>
                    <a:pt x="252644" y="241693"/>
                    <a:pt x="232185" y="224021"/>
                  </a:cubicBezTo>
                  <a:lnTo>
                    <a:pt x="337134" y="224021"/>
                  </a:lnTo>
                  <a:cubicBezTo>
                    <a:pt x="343649" y="224021"/>
                    <a:pt x="348307" y="219389"/>
                    <a:pt x="348307" y="213812"/>
                  </a:cubicBezTo>
                  <a:lnTo>
                    <a:pt x="348307" y="172920"/>
                  </a:lnTo>
                  <a:cubicBezTo>
                    <a:pt x="349221" y="135716"/>
                    <a:pt x="325076" y="102259"/>
                    <a:pt x="290703" y="88333"/>
                  </a:cubicBezTo>
                  <a:cubicBezTo>
                    <a:pt x="301846" y="79040"/>
                    <a:pt x="307418" y="65085"/>
                    <a:pt x="307418" y="51159"/>
                  </a:cubicBezTo>
                  <a:cubicBezTo>
                    <a:pt x="307418" y="23248"/>
                    <a:pt x="284217" y="29"/>
                    <a:pt x="256358" y="29"/>
                  </a:cubicBezTo>
                  <a:cubicBezTo>
                    <a:pt x="228470" y="29"/>
                    <a:pt x="205269" y="23248"/>
                    <a:pt x="205269" y="51159"/>
                  </a:cubicBezTo>
                  <a:cubicBezTo>
                    <a:pt x="205269" y="66029"/>
                    <a:pt x="210841" y="79040"/>
                    <a:pt x="221041" y="88333"/>
                  </a:cubicBezTo>
                  <a:cubicBezTo>
                    <a:pt x="204326" y="94824"/>
                    <a:pt x="188554" y="106921"/>
                    <a:pt x="178325" y="122705"/>
                  </a:cubicBezTo>
                  <a:lnTo>
                    <a:pt x="169039" y="122705"/>
                  </a:lnTo>
                  <a:cubicBezTo>
                    <a:pt x="158838" y="107835"/>
                    <a:pt x="143951" y="94824"/>
                    <a:pt x="126322" y="88333"/>
                  </a:cubicBezTo>
                  <a:cubicBezTo>
                    <a:pt x="136522" y="79040"/>
                    <a:pt x="142094" y="66029"/>
                    <a:pt x="142094" y="51159"/>
                  </a:cubicBezTo>
                  <a:cubicBezTo>
                    <a:pt x="142094" y="23248"/>
                    <a:pt x="118893" y="29"/>
                    <a:pt x="9103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1356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B8AAE4RAADWHwAAbxEAAAAAAAAmAAAACAAAAP//////////"/>
                </a:ext>
              </a:extLst>
            </p:cNvSpPr>
            <p:nvPr/>
          </p:nvSpPr>
          <p:spPr>
            <a:xfrm>
              <a:off x="5133340" y="2813050"/>
              <a:ext cx="41910" cy="20955"/>
            </a:xfrm>
            <a:custGeom>
              <a:avLst/>
              <a:gdLst/>
              <a:ahLst/>
              <a:cxnLst/>
              <a:rect l="0" t="0" r="41910" b="20955"/>
              <a:pathLst>
                <a:path w="41910" h="20955">
                  <a:moveTo>
                    <a:pt x="10256" y="0"/>
                  </a:moveTo>
                  <a:cubicBezTo>
                    <a:pt x="4670" y="0"/>
                    <a:pt x="0" y="4770"/>
                    <a:pt x="0" y="10477"/>
                  </a:cubicBezTo>
                  <a:cubicBezTo>
                    <a:pt x="0" y="16184"/>
                    <a:pt x="4670" y="20955"/>
                    <a:pt x="10256" y="20955"/>
                  </a:cubicBezTo>
                  <a:lnTo>
                    <a:pt x="31654" y="20955"/>
                  </a:lnTo>
                  <a:cubicBezTo>
                    <a:pt x="37240" y="20955"/>
                    <a:pt x="41910" y="16184"/>
                    <a:pt x="41910" y="10477"/>
                  </a:cubicBezTo>
                  <a:cubicBezTo>
                    <a:pt x="41910" y="4770"/>
                    <a:pt x="37240" y="0"/>
                    <a:pt x="316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1356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x4AAE4RAABxHgAAbxEAAAAAAAAmAAAACAAAAP//////////"/>
                </a:ext>
              </a:extLst>
            </p:cNvSpPr>
            <p:nvPr/>
          </p:nvSpPr>
          <p:spPr>
            <a:xfrm>
              <a:off x="4906645" y="2813050"/>
              <a:ext cx="41910" cy="20955"/>
            </a:xfrm>
            <a:custGeom>
              <a:avLst/>
              <a:gdLst/>
              <a:ahLst/>
              <a:cxnLst/>
              <a:rect l="0" t="0" r="41910" b="20955"/>
              <a:pathLst>
                <a:path w="41910" h="20955">
                  <a:moveTo>
                    <a:pt x="11194" y="0"/>
                  </a:moveTo>
                  <a:cubicBezTo>
                    <a:pt x="4667" y="0"/>
                    <a:pt x="30" y="4770"/>
                    <a:pt x="30" y="10477"/>
                  </a:cubicBezTo>
                  <a:cubicBezTo>
                    <a:pt x="30" y="16184"/>
                    <a:pt x="4667" y="20955"/>
                    <a:pt x="11194" y="20955"/>
                  </a:cubicBezTo>
                  <a:lnTo>
                    <a:pt x="31661" y="20955"/>
                  </a:lnTo>
                  <a:cubicBezTo>
                    <a:pt x="37243" y="20955"/>
                    <a:pt x="41910" y="16184"/>
                    <a:pt x="41910" y="10477"/>
                  </a:cubicBezTo>
                  <a:cubicBezTo>
                    <a:pt x="41910" y="4770"/>
                    <a:pt x="37243" y="0"/>
                    <a:pt x="316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84" name="Google Shape;13566;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EdAABwEwAAFCAAAJMVAAAQAAAAJgAAAAgAAAD/////AAAAAA=="/>
              </a:ext>
            </a:extLst>
          </p:cNvGrpSpPr>
          <p:nvPr/>
        </p:nvGrpSpPr>
        <p:grpSpPr>
          <a:xfrm>
            <a:off x="4867275" y="3159760"/>
            <a:ext cx="347345" cy="347345"/>
            <a:chOff x="4867275" y="3159760"/>
            <a:chExt cx="347345" cy="347345"/>
          </a:xfrm>
        </p:grpSpPr>
        <p:sp>
          <p:nvSpPr>
            <p:cNvPr id="286" name="Google Shape;1356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R0AAHATAAAUIAAAkxUAAAAAAAAmAAAACAAAAP//////////"/>
                </a:ext>
              </a:extLst>
            </p:cNvSpPr>
            <p:nvPr/>
          </p:nvSpPr>
          <p:spPr>
            <a:xfrm>
              <a:off x="4867275" y="3159760"/>
              <a:ext cx="347345" cy="347345"/>
            </a:xfrm>
            <a:custGeom>
              <a:avLst/>
              <a:gdLst/>
              <a:ahLst/>
              <a:cxnLst/>
              <a:rect l="0" t="0" r="347345" b="347345"/>
              <a:pathLst>
                <a:path w="347345" h="347345">
                  <a:moveTo>
                    <a:pt x="242381" y="20456"/>
                  </a:moveTo>
                  <a:cubicBezTo>
                    <a:pt x="256323" y="21370"/>
                    <a:pt x="270235" y="26941"/>
                    <a:pt x="281377" y="35312"/>
                  </a:cubicBezTo>
                  <a:lnTo>
                    <a:pt x="208012" y="108677"/>
                  </a:lnTo>
                  <a:cubicBezTo>
                    <a:pt x="199670" y="103106"/>
                    <a:pt x="190385" y="98449"/>
                    <a:pt x="181100" y="95649"/>
                  </a:cubicBezTo>
                  <a:lnTo>
                    <a:pt x="242381" y="20456"/>
                  </a:lnTo>
                  <a:close/>
                  <a:moveTo>
                    <a:pt x="310175" y="35312"/>
                  </a:moveTo>
                  <a:cubicBezTo>
                    <a:pt x="319460" y="46454"/>
                    <a:pt x="325031" y="62223"/>
                    <a:pt x="325031" y="77079"/>
                  </a:cubicBezTo>
                  <a:lnTo>
                    <a:pt x="244238" y="143017"/>
                  </a:lnTo>
                  <a:lnTo>
                    <a:pt x="222867" y="122590"/>
                  </a:lnTo>
                  <a:lnTo>
                    <a:pt x="310175" y="35282"/>
                  </a:lnTo>
                  <a:close/>
                  <a:moveTo>
                    <a:pt x="164829" y="115634"/>
                  </a:moveTo>
                  <a:cubicBezTo>
                    <a:pt x="177828" y="115634"/>
                    <a:pt x="190827" y="120733"/>
                    <a:pt x="200584" y="130961"/>
                  </a:cubicBezTo>
                  <a:cubicBezTo>
                    <a:pt x="221010" y="150445"/>
                    <a:pt x="221010" y="182957"/>
                    <a:pt x="200584" y="202470"/>
                  </a:cubicBezTo>
                  <a:cubicBezTo>
                    <a:pt x="190827" y="212197"/>
                    <a:pt x="177828" y="217090"/>
                    <a:pt x="164829" y="217090"/>
                  </a:cubicBezTo>
                  <a:cubicBezTo>
                    <a:pt x="151830" y="217090"/>
                    <a:pt x="138831" y="212197"/>
                    <a:pt x="129075" y="202470"/>
                  </a:cubicBezTo>
                  <a:cubicBezTo>
                    <a:pt x="109591" y="182957"/>
                    <a:pt x="109591" y="150445"/>
                    <a:pt x="129075" y="130961"/>
                  </a:cubicBezTo>
                  <a:cubicBezTo>
                    <a:pt x="138831" y="120733"/>
                    <a:pt x="151830" y="115634"/>
                    <a:pt x="164829" y="115634"/>
                  </a:cubicBezTo>
                  <a:close/>
                  <a:moveTo>
                    <a:pt x="236810" y="164387"/>
                  </a:moveTo>
                  <a:lnTo>
                    <a:pt x="241437" y="169014"/>
                  </a:lnTo>
                  <a:cubicBezTo>
                    <a:pt x="256323" y="184814"/>
                    <a:pt x="274893" y="198727"/>
                    <a:pt x="295319" y="208041"/>
                  </a:cubicBezTo>
                  <a:lnTo>
                    <a:pt x="277663" y="214526"/>
                  </a:lnTo>
                  <a:cubicBezTo>
                    <a:pt x="273036" y="215469"/>
                    <a:pt x="270235" y="220097"/>
                    <a:pt x="270235" y="223811"/>
                  </a:cubicBezTo>
                  <a:lnTo>
                    <a:pt x="270235" y="237753"/>
                  </a:lnTo>
                  <a:cubicBezTo>
                    <a:pt x="253522" y="230325"/>
                    <a:pt x="236810" y="220097"/>
                    <a:pt x="222867" y="208041"/>
                  </a:cubicBezTo>
                  <a:cubicBezTo>
                    <a:pt x="232152" y="195956"/>
                    <a:pt x="236810" y="182014"/>
                    <a:pt x="236810" y="165301"/>
                  </a:cubicBezTo>
                  <a:lnTo>
                    <a:pt x="236810" y="164387"/>
                  </a:lnTo>
                  <a:close/>
                  <a:moveTo>
                    <a:pt x="95649" y="179243"/>
                  </a:moveTo>
                  <a:cubicBezTo>
                    <a:pt x="97506" y="189442"/>
                    <a:pt x="102163" y="200613"/>
                    <a:pt x="107734" y="208041"/>
                  </a:cubicBezTo>
                  <a:lnTo>
                    <a:pt x="35282" y="281377"/>
                  </a:lnTo>
                  <a:cubicBezTo>
                    <a:pt x="25997" y="271179"/>
                    <a:pt x="19513" y="256323"/>
                    <a:pt x="18569" y="240524"/>
                  </a:cubicBezTo>
                  <a:lnTo>
                    <a:pt x="95649" y="179243"/>
                  </a:lnTo>
                  <a:close/>
                  <a:moveTo>
                    <a:pt x="208012" y="223811"/>
                  </a:moveTo>
                  <a:cubicBezTo>
                    <a:pt x="219153" y="237753"/>
                    <a:pt x="230295" y="253522"/>
                    <a:pt x="236810" y="271179"/>
                  </a:cubicBezTo>
                  <a:lnTo>
                    <a:pt x="222867" y="271179"/>
                  </a:lnTo>
                  <a:cubicBezTo>
                    <a:pt x="218240" y="271179"/>
                    <a:pt x="214526" y="273036"/>
                    <a:pt x="213582" y="277663"/>
                  </a:cubicBezTo>
                  <a:lnTo>
                    <a:pt x="208012" y="295319"/>
                  </a:lnTo>
                  <a:cubicBezTo>
                    <a:pt x="198727" y="275806"/>
                    <a:pt x="184814" y="257236"/>
                    <a:pt x="169958" y="242381"/>
                  </a:cubicBezTo>
                  <a:lnTo>
                    <a:pt x="165301" y="237724"/>
                  </a:lnTo>
                  <a:lnTo>
                    <a:pt x="166244" y="237753"/>
                  </a:lnTo>
                  <a:cubicBezTo>
                    <a:pt x="181100" y="237753"/>
                    <a:pt x="195956" y="232182"/>
                    <a:pt x="208012" y="223811"/>
                  </a:cubicBezTo>
                  <a:close/>
                  <a:moveTo>
                    <a:pt x="120733" y="224754"/>
                  </a:moveTo>
                  <a:lnTo>
                    <a:pt x="142074" y="245181"/>
                  </a:lnTo>
                  <a:lnTo>
                    <a:pt x="75222" y="326888"/>
                  </a:lnTo>
                  <a:cubicBezTo>
                    <a:pt x="60366" y="325974"/>
                    <a:pt x="46424" y="321317"/>
                    <a:pt x="33425" y="312032"/>
                  </a:cubicBezTo>
                  <a:lnTo>
                    <a:pt x="120733" y="224724"/>
                  </a:lnTo>
                  <a:close/>
                  <a:moveTo>
                    <a:pt x="240524" y="0"/>
                  </a:moveTo>
                  <a:cubicBezTo>
                    <a:pt x="236810" y="0"/>
                    <a:pt x="234953" y="1856"/>
                    <a:pt x="232152" y="3713"/>
                  </a:cubicBezTo>
                  <a:lnTo>
                    <a:pt x="157873" y="95649"/>
                  </a:lnTo>
                  <a:cubicBezTo>
                    <a:pt x="143017" y="97506"/>
                    <a:pt x="128161" y="104020"/>
                    <a:pt x="116076" y="117019"/>
                  </a:cubicBezTo>
                  <a:cubicBezTo>
                    <a:pt x="105877" y="127247"/>
                    <a:pt x="98449" y="140246"/>
                    <a:pt x="96592" y="155102"/>
                  </a:cubicBezTo>
                  <a:lnTo>
                    <a:pt x="3713" y="229382"/>
                  </a:lnTo>
                  <a:cubicBezTo>
                    <a:pt x="943" y="231239"/>
                    <a:pt x="0" y="234039"/>
                    <a:pt x="0" y="237753"/>
                  </a:cubicBezTo>
                  <a:cubicBezTo>
                    <a:pt x="0" y="259093"/>
                    <a:pt x="8371" y="281377"/>
                    <a:pt x="22283" y="298120"/>
                  </a:cubicBezTo>
                  <a:lnTo>
                    <a:pt x="13942" y="305548"/>
                  </a:lnTo>
                  <a:cubicBezTo>
                    <a:pt x="12085" y="308318"/>
                    <a:pt x="10228" y="310175"/>
                    <a:pt x="10228" y="312976"/>
                  </a:cubicBezTo>
                  <a:cubicBezTo>
                    <a:pt x="10228" y="314832"/>
                    <a:pt x="12085" y="318546"/>
                    <a:pt x="13942" y="319460"/>
                  </a:cubicBezTo>
                  <a:cubicBezTo>
                    <a:pt x="32512" y="338030"/>
                    <a:pt x="56652" y="347315"/>
                    <a:pt x="82650" y="347315"/>
                  </a:cubicBezTo>
                  <a:cubicBezTo>
                    <a:pt x="86364" y="347315"/>
                    <a:pt x="88221" y="346401"/>
                    <a:pt x="91021" y="343601"/>
                  </a:cubicBezTo>
                  <a:lnTo>
                    <a:pt x="158816" y="259093"/>
                  </a:lnTo>
                  <a:cubicBezTo>
                    <a:pt x="177386" y="278607"/>
                    <a:pt x="193156" y="303691"/>
                    <a:pt x="200584" y="328745"/>
                  </a:cubicBezTo>
                  <a:cubicBezTo>
                    <a:pt x="202441" y="333402"/>
                    <a:pt x="207098" y="336173"/>
                    <a:pt x="209869" y="336173"/>
                  </a:cubicBezTo>
                  <a:cubicBezTo>
                    <a:pt x="214526" y="336173"/>
                    <a:pt x="218240" y="333402"/>
                    <a:pt x="219153" y="328745"/>
                  </a:cubicBezTo>
                  <a:lnTo>
                    <a:pt x="231239" y="292519"/>
                  </a:lnTo>
                  <a:lnTo>
                    <a:pt x="253522" y="292519"/>
                  </a:lnTo>
                  <a:cubicBezTo>
                    <a:pt x="256323" y="292519"/>
                    <a:pt x="259093" y="291605"/>
                    <a:pt x="260950" y="287891"/>
                  </a:cubicBezTo>
                  <a:cubicBezTo>
                    <a:pt x="263751" y="286034"/>
                    <a:pt x="263751" y="282320"/>
                    <a:pt x="262807" y="278607"/>
                  </a:cubicBezTo>
                  <a:cubicBezTo>
                    <a:pt x="259093" y="269322"/>
                    <a:pt x="255379" y="260037"/>
                    <a:pt x="250752" y="250752"/>
                  </a:cubicBezTo>
                  <a:cubicBezTo>
                    <a:pt x="260037" y="255379"/>
                    <a:pt x="269322" y="259093"/>
                    <a:pt x="278607" y="262807"/>
                  </a:cubicBezTo>
                  <a:cubicBezTo>
                    <a:pt x="279697" y="263102"/>
                    <a:pt x="280788" y="263191"/>
                    <a:pt x="281819" y="263191"/>
                  </a:cubicBezTo>
                  <a:cubicBezTo>
                    <a:pt x="284325" y="263191"/>
                    <a:pt x="286565" y="262542"/>
                    <a:pt x="287891" y="261894"/>
                  </a:cubicBezTo>
                  <a:cubicBezTo>
                    <a:pt x="290662" y="259093"/>
                    <a:pt x="292519" y="257236"/>
                    <a:pt x="292519" y="253522"/>
                  </a:cubicBezTo>
                  <a:lnTo>
                    <a:pt x="292519" y="231239"/>
                  </a:lnTo>
                  <a:lnTo>
                    <a:pt x="328745" y="220097"/>
                  </a:lnTo>
                  <a:cubicBezTo>
                    <a:pt x="333373" y="218240"/>
                    <a:pt x="335230" y="213612"/>
                    <a:pt x="335230" y="210812"/>
                  </a:cubicBezTo>
                  <a:cubicBezTo>
                    <a:pt x="335230" y="206184"/>
                    <a:pt x="333373" y="202470"/>
                    <a:pt x="328745" y="201527"/>
                  </a:cubicBezTo>
                  <a:cubicBezTo>
                    <a:pt x="302747" y="193156"/>
                    <a:pt x="278607" y="178300"/>
                    <a:pt x="259093" y="159730"/>
                  </a:cubicBezTo>
                  <a:lnTo>
                    <a:pt x="343601" y="91021"/>
                  </a:lnTo>
                  <a:cubicBezTo>
                    <a:pt x="344544" y="87307"/>
                    <a:pt x="347315" y="84507"/>
                    <a:pt x="347315" y="81736"/>
                  </a:cubicBezTo>
                  <a:cubicBezTo>
                    <a:pt x="347315" y="56652"/>
                    <a:pt x="337087" y="31598"/>
                    <a:pt x="319460" y="13028"/>
                  </a:cubicBezTo>
                  <a:cubicBezTo>
                    <a:pt x="317603" y="11171"/>
                    <a:pt x="315039" y="10228"/>
                    <a:pt x="312504" y="10228"/>
                  </a:cubicBezTo>
                  <a:cubicBezTo>
                    <a:pt x="309939" y="10228"/>
                    <a:pt x="307375" y="11171"/>
                    <a:pt x="305518" y="13028"/>
                  </a:cubicBezTo>
                  <a:lnTo>
                    <a:pt x="297176" y="21370"/>
                  </a:lnTo>
                  <a:cubicBezTo>
                    <a:pt x="281377" y="8371"/>
                    <a:pt x="260950" y="0"/>
                    <a:pt x="2405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5" name="Google Shape;1356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h4AAEYUAAAqHwAApxQAAAAAAAAmAAAACAAAAP//////////"/>
                </a:ext>
              </a:extLst>
            </p:cNvSpPr>
            <p:nvPr/>
          </p:nvSpPr>
          <p:spPr>
            <a:xfrm>
              <a:off x="4999990" y="3295650"/>
              <a:ext cx="66040" cy="61595"/>
            </a:xfrm>
            <a:custGeom>
              <a:avLst/>
              <a:gdLst/>
              <a:ahLst/>
              <a:cxnLst/>
              <a:rect l="0" t="0" r="66040" b="61595"/>
              <a:pathLst>
                <a:path w="66040" h="61595">
                  <a:moveTo>
                    <a:pt x="32076" y="20207"/>
                  </a:moveTo>
                  <a:cubicBezTo>
                    <a:pt x="34643" y="20207"/>
                    <a:pt x="37210" y="21151"/>
                    <a:pt x="39069" y="23009"/>
                  </a:cubicBezTo>
                  <a:cubicBezTo>
                    <a:pt x="42787" y="25782"/>
                    <a:pt x="42787" y="33216"/>
                    <a:pt x="39069" y="36933"/>
                  </a:cubicBezTo>
                  <a:cubicBezTo>
                    <a:pt x="37210" y="38349"/>
                    <a:pt x="34643" y="39027"/>
                    <a:pt x="32076" y="39027"/>
                  </a:cubicBezTo>
                  <a:cubicBezTo>
                    <a:pt x="29538" y="39027"/>
                    <a:pt x="26971" y="38349"/>
                    <a:pt x="25112" y="36933"/>
                  </a:cubicBezTo>
                  <a:cubicBezTo>
                    <a:pt x="21394" y="33216"/>
                    <a:pt x="21394" y="27641"/>
                    <a:pt x="25112" y="23009"/>
                  </a:cubicBezTo>
                  <a:cubicBezTo>
                    <a:pt x="26971" y="21151"/>
                    <a:pt x="29538" y="20207"/>
                    <a:pt x="32076" y="20207"/>
                  </a:cubicBezTo>
                  <a:close/>
                  <a:moveTo>
                    <a:pt x="32902" y="0"/>
                  </a:moveTo>
                  <a:cubicBezTo>
                    <a:pt x="25112" y="0"/>
                    <a:pt x="17203" y="3008"/>
                    <a:pt x="11154" y="9056"/>
                  </a:cubicBezTo>
                  <a:cubicBezTo>
                    <a:pt x="0" y="20207"/>
                    <a:pt x="0" y="39735"/>
                    <a:pt x="11154" y="51801"/>
                  </a:cubicBezTo>
                  <a:cubicBezTo>
                    <a:pt x="17203" y="58320"/>
                    <a:pt x="25112" y="61565"/>
                    <a:pt x="32902" y="61565"/>
                  </a:cubicBezTo>
                  <a:cubicBezTo>
                    <a:pt x="40692" y="61565"/>
                    <a:pt x="48364" y="58320"/>
                    <a:pt x="53942" y="51801"/>
                  </a:cubicBezTo>
                  <a:cubicBezTo>
                    <a:pt x="66010" y="39735"/>
                    <a:pt x="66010" y="20207"/>
                    <a:pt x="53942" y="9056"/>
                  </a:cubicBezTo>
                  <a:cubicBezTo>
                    <a:pt x="48364" y="3008"/>
                    <a:pt x="40692" y="0"/>
                    <a:pt x="329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87" name="Google Shape;1356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B0AADMWAAAVIAAAVxgAABAAAAAmAAAACAAAAP//////////"/>
              </a:ext>
            </a:extLst>
          </p:cNvSpPr>
          <p:nvPr/>
        </p:nvSpPr>
        <p:spPr>
          <a:xfrm>
            <a:off x="4866640" y="3608705"/>
            <a:ext cx="348615" cy="347980"/>
          </a:xfrm>
          <a:custGeom>
            <a:avLst/>
            <a:gdLst/>
            <a:ahLst/>
            <a:cxnLst/>
            <a:rect l="0" t="0" r="348615" b="347980"/>
            <a:pathLst>
              <a:path w="348615" h="347980">
                <a:moveTo>
                  <a:pt x="183129" y="20411"/>
                </a:moveTo>
                <a:cubicBezTo>
                  <a:pt x="232400" y="24122"/>
                  <a:pt x="275150" y="49185"/>
                  <a:pt x="301173" y="88151"/>
                </a:cubicBezTo>
                <a:lnTo>
                  <a:pt x="183129" y="155892"/>
                </a:lnTo>
                <a:lnTo>
                  <a:pt x="183129" y="20411"/>
                </a:lnTo>
                <a:close/>
                <a:moveTo>
                  <a:pt x="311410" y="106706"/>
                </a:moveTo>
                <a:cubicBezTo>
                  <a:pt x="321619" y="127117"/>
                  <a:pt x="327195" y="150325"/>
                  <a:pt x="327195" y="174447"/>
                </a:cubicBezTo>
                <a:cubicBezTo>
                  <a:pt x="327195" y="206932"/>
                  <a:pt x="316987" y="238476"/>
                  <a:pt x="298399" y="264453"/>
                </a:cubicBezTo>
                <a:lnTo>
                  <a:pt x="191508" y="176302"/>
                </a:lnTo>
                <a:lnTo>
                  <a:pt x="311410" y="106706"/>
                </a:lnTo>
                <a:close/>
                <a:moveTo>
                  <a:pt x="163627" y="20411"/>
                </a:moveTo>
                <a:lnTo>
                  <a:pt x="163627" y="173533"/>
                </a:lnTo>
                <a:cubicBezTo>
                  <a:pt x="163627" y="177244"/>
                  <a:pt x="164541" y="179100"/>
                  <a:pt x="167344" y="181869"/>
                </a:cubicBezTo>
                <a:lnTo>
                  <a:pt x="285388" y="279297"/>
                </a:lnTo>
                <a:cubicBezTo>
                  <a:pt x="257507" y="308985"/>
                  <a:pt x="217530" y="327540"/>
                  <a:pt x="173835" y="327540"/>
                </a:cubicBezTo>
                <a:cubicBezTo>
                  <a:pt x="89248" y="327540"/>
                  <a:pt x="19531" y="259829"/>
                  <a:pt x="19531" y="173533"/>
                </a:cubicBezTo>
                <a:cubicBezTo>
                  <a:pt x="19531" y="92804"/>
                  <a:pt x="83672" y="25064"/>
                  <a:pt x="163627" y="20411"/>
                </a:cubicBezTo>
                <a:close/>
                <a:moveTo>
                  <a:pt x="173835" y="0"/>
                </a:moveTo>
                <a:cubicBezTo>
                  <a:pt x="78096" y="0"/>
                  <a:pt x="29" y="77018"/>
                  <a:pt x="29" y="173533"/>
                </a:cubicBezTo>
                <a:cubicBezTo>
                  <a:pt x="29" y="270020"/>
                  <a:pt x="78096" y="347951"/>
                  <a:pt x="173835" y="347951"/>
                </a:cubicBezTo>
                <a:cubicBezTo>
                  <a:pt x="270518" y="347951"/>
                  <a:pt x="348585" y="270020"/>
                  <a:pt x="348585" y="173533"/>
                </a:cubicBezTo>
                <a:cubicBezTo>
                  <a:pt x="348585" y="78874"/>
                  <a:pt x="269574" y="0"/>
                  <a:pt x="1738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88" name="Google Shape;13570;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krAABsEAAAnS0AAJMSAAAQAAAAJgAAAAgAAAD/////AAAAAA=="/>
              </a:ext>
            </a:extLst>
          </p:cNvGrpSpPr>
          <p:nvPr/>
        </p:nvGrpSpPr>
        <p:grpSpPr>
          <a:xfrm>
            <a:off x="7087235" y="2669540"/>
            <a:ext cx="327660" cy="349885"/>
            <a:chOff x="7087235" y="2669540"/>
            <a:chExt cx="327660" cy="349885"/>
          </a:xfrm>
        </p:grpSpPr>
        <p:sp>
          <p:nvSpPr>
            <p:cNvPr id="296" name="Google Shape;1357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AANAQAAA4LQAAkxIAAAAAAAAmAAAACAAAAP//////////"/>
                </a:ext>
              </a:extLst>
            </p:cNvSpPr>
            <p:nvPr/>
          </p:nvSpPr>
          <p:spPr>
            <a:xfrm>
              <a:off x="7147560" y="2733040"/>
              <a:ext cx="203200" cy="286385"/>
            </a:xfrm>
            <a:custGeom>
              <a:avLst/>
              <a:gdLst/>
              <a:ahLst/>
              <a:cxnLst/>
              <a:rect l="0" t="0" r="203200" b="286385"/>
              <a:pathLst>
                <a:path w="203200" h="286385">
                  <a:moveTo>
                    <a:pt x="51970" y="39988"/>
                  </a:moveTo>
                  <a:cubicBezTo>
                    <a:pt x="58478" y="39988"/>
                    <a:pt x="63101" y="44651"/>
                    <a:pt x="63101" y="50229"/>
                  </a:cubicBezTo>
                  <a:lnTo>
                    <a:pt x="63101" y="60440"/>
                  </a:lnTo>
                  <a:lnTo>
                    <a:pt x="51970" y="60440"/>
                  </a:lnTo>
                  <a:cubicBezTo>
                    <a:pt x="49203" y="60440"/>
                    <a:pt x="45493" y="60440"/>
                    <a:pt x="41782" y="62299"/>
                  </a:cubicBezTo>
                  <a:lnTo>
                    <a:pt x="41782" y="50229"/>
                  </a:lnTo>
                  <a:cubicBezTo>
                    <a:pt x="41782" y="44651"/>
                    <a:pt x="46405" y="39988"/>
                    <a:pt x="51970" y="39988"/>
                  </a:cubicBezTo>
                  <a:close/>
                  <a:moveTo>
                    <a:pt x="92781" y="18622"/>
                  </a:moveTo>
                  <a:cubicBezTo>
                    <a:pt x="98376" y="18622"/>
                    <a:pt x="102999" y="23255"/>
                    <a:pt x="102999" y="29777"/>
                  </a:cubicBezTo>
                  <a:lnTo>
                    <a:pt x="102999" y="62299"/>
                  </a:lnTo>
                  <a:cubicBezTo>
                    <a:pt x="100231" y="60440"/>
                    <a:pt x="96491" y="59525"/>
                    <a:pt x="92781" y="59525"/>
                  </a:cubicBezTo>
                  <a:lnTo>
                    <a:pt x="82593" y="59525"/>
                  </a:lnTo>
                  <a:lnTo>
                    <a:pt x="82593" y="29777"/>
                  </a:lnTo>
                  <a:cubicBezTo>
                    <a:pt x="82593" y="23255"/>
                    <a:pt x="87216" y="18622"/>
                    <a:pt x="92781" y="18622"/>
                  </a:cubicBezTo>
                  <a:close/>
                  <a:moveTo>
                    <a:pt x="133621" y="39988"/>
                  </a:moveTo>
                  <a:cubicBezTo>
                    <a:pt x="139187" y="39988"/>
                    <a:pt x="143809" y="44651"/>
                    <a:pt x="143809" y="50229"/>
                  </a:cubicBezTo>
                  <a:lnTo>
                    <a:pt x="143809" y="91133"/>
                  </a:lnTo>
                  <a:cubicBezTo>
                    <a:pt x="143809" y="96711"/>
                    <a:pt x="139187" y="101373"/>
                    <a:pt x="133621" y="101373"/>
                  </a:cubicBezTo>
                  <a:cubicBezTo>
                    <a:pt x="128056" y="101373"/>
                    <a:pt x="123404" y="96711"/>
                    <a:pt x="123404" y="91133"/>
                  </a:cubicBezTo>
                  <a:lnTo>
                    <a:pt x="123404" y="50229"/>
                  </a:lnTo>
                  <a:cubicBezTo>
                    <a:pt x="123404" y="44651"/>
                    <a:pt x="128056" y="39988"/>
                    <a:pt x="133621" y="39988"/>
                  </a:cubicBezTo>
                  <a:close/>
                  <a:moveTo>
                    <a:pt x="174432" y="59525"/>
                  </a:moveTo>
                  <a:cubicBezTo>
                    <a:pt x="179997" y="59525"/>
                    <a:pt x="184620" y="64159"/>
                    <a:pt x="184620" y="69736"/>
                  </a:cubicBezTo>
                  <a:lnTo>
                    <a:pt x="184620" y="91133"/>
                  </a:lnTo>
                  <a:cubicBezTo>
                    <a:pt x="184620" y="96711"/>
                    <a:pt x="179997" y="101373"/>
                    <a:pt x="174432" y="101373"/>
                  </a:cubicBezTo>
                  <a:cubicBezTo>
                    <a:pt x="167925" y="101373"/>
                    <a:pt x="163302" y="96711"/>
                    <a:pt x="163302" y="91133"/>
                  </a:cubicBezTo>
                  <a:lnTo>
                    <a:pt x="163302" y="69736"/>
                  </a:lnTo>
                  <a:cubicBezTo>
                    <a:pt x="163302" y="64159"/>
                    <a:pt x="167925" y="59525"/>
                    <a:pt x="174432" y="59525"/>
                  </a:cubicBezTo>
                  <a:close/>
                  <a:moveTo>
                    <a:pt x="91868" y="80892"/>
                  </a:moveTo>
                  <a:cubicBezTo>
                    <a:pt x="97434" y="80892"/>
                    <a:pt x="102086" y="85555"/>
                    <a:pt x="102086" y="91133"/>
                  </a:cubicBezTo>
                  <a:cubicBezTo>
                    <a:pt x="102086" y="96711"/>
                    <a:pt x="97434" y="101373"/>
                    <a:pt x="91868" y="101373"/>
                  </a:cubicBezTo>
                  <a:lnTo>
                    <a:pt x="51058" y="101373"/>
                  </a:lnTo>
                  <a:cubicBezTo>
                    <a:pt x="45493" y="101373"/>
                    <a:pt x="40840" y="106007"/>
                    <a:pt x="40840" y="111585"/>
                  </a:cubicBezTo>
                  <a:cubicBezTo>
                    <a:pt x="40840" y="118107"/>
                    <a:pt x="45493" y="122740"/>
                    <a:pt x="51058" y="122740"/>
                  </a:cubicBezTo>
                  <a:cubicBezTo>
                    <a:pt x="78883" y="122740"/>
                    <a:pt x="102086" y="145996"/>
                    <a:pt x="102086" y="173885"/>
                  </a:cubicBezTo>
                  <a:cubicBezTo>
                    <a:pt x="102086" y="179462"/>
                    <a:pt x="106709" y="184096"/>
                    <a:pt x="113216" y="184096"/>
                  </a:cubicBezTo>
                  <a:cubicBezTo>
                    <a:pt x="118781" y="184096"/>
                    <a:pt x="123404" y="179462"/>
                    <a:pt x="123404" y="173885"/>
                  </a:cubicBezTo>
                  <a:cubicBezTo>
                    <a:pt x="123404" y="152488"/>
                    <a:pt x="114129" y="133896"/>
                    <a:pt x="101144" y="120881"/>
                  </a:cubicBezTo>
                  <a:cubicBezTo>
                    <a:pt x="105796" y="119966"/>
                    <a:pt x="110419" y="118107"/>
                    <a:pt x="114129" y="114388"/>
                  </a:cubicBezTo>
                  <a:cubicBezTo>
                    <a:pt x="119694" y="119022"/>
                    <a:pt x="127114" y="122740"/>
                    <a:pt x="134534" y="122740"/>
                  </a:cubicBezTo>
                  <a:cubicBezTo>
                    <a:pt x="142897" y="122740"/>
                    <a:pt x="149375" y="119022"/>
                    <a:pt x="155882" y="114388"/>
                  </a:cubicBezTo>
                  <a:cubicBezTo>
                    <a:pt x="161447" y="119022"/>
                    <a:pt x="167925" y="122740"/>
                    <a:pt x="176287" y="122740"/>
                  </a:cubicBezTo>
                  <a:cubicBezTo>
                    <a:pt x="179997" y="122740"/>
                    <a:pt x="183707" y="120881"/>
                    <a:pt x="186475" y="119966"/>
                  </a:cubicBezTo>
                  <a:lnTo>
                    <a:pt x="186475" y="152488"/>
                  </a:lnTo>
                  <a:cubicBezTo>
                    <a:pt x="186475" y="174799"/>
                    <a:pt x="172577" y="193422"/>
                    <a:pt x="153085" y="199914"/>
                  </a:cubicBezTo>
                  <a:cubicBezTo>
                    <a:pt x="148462" y="201773"/>
                    <a:pt x="146607" y="206436"/>
                    <a:pt x="146607" y="209210"/>
                  </a:cubicBezTo>
                  <a:lnTo>
                    <a:pt x="146607" y="223170"/>
                  </a:lnTo>
                  <a:lnTo>
                    <a:pt x="64956" y="223170"/>
                  </a:lnTo>
                  <a:lnTo>
                    <a:pt x="64956" y="209210"/>
                  </a:lnTo>
                  <a:cubicBezTo>
                    <a:pt x="64956" y="204577"/>
                    <a:pt x="63101" y="201773"/>
                    <a:pt x="58478" y="199914"/>
                  </a:cubicBezTo>
                  <a:cubicBezTo>
                    <a:pt x="37130" y="193422"/>
                    <a:pt x="24145" y="173885"/>
                    <a:pt x="24145" y="152488"/>
                  </a:cubicBezTo>
                  <a:lnTo>
                    <a:pt x="24145" y="110670"/>
                  </a:lnTo>
                  <a:lnTo>
                    <a:pt x="21377" y="110670"/>
                  </a:lnTo>
                  <a:cubicBezTo>
                    <a:pt x="21377" y="92992"/>
                    <a:pt x="35275" y="80892"/>
                    <a:pt x="51058" y="80892"/>
                  </a:cubicBezTo>
                  <a:close/>
                  <a:moveTo>
                    <a:pt x="153085" y="244536"/>
                  </a:moveTo>
                  <a:cubicBezTo>
                    <a:pt x="158650" y="244536"/>
                    <a:pt x="163302" y="249199"/>
                    <a:pt x="163302" y="254777"/>
                  </a:cubicBezTo>
                  <a:lnTo>
                    <a:pt x="163302" y="264988"/>
                  </a:lnTo>
                  <a:lnTo>
                    <a:pt x="40840" y="264988"/>
                  </a:lnTo>
                  <a:lnTo>
                    <a:pt x="40840" y="254777"/>
                  </a:lnTo>
                  <a:cubicBezTo>
                    <a:pt x="40840" y="249199"/>
                    <a:pt x="45493" y="244536"/>
                    <a:pt x="51058" y="244536"/>
                  </a:cubicBezTo>
                  <a:close/>
                  <a:moveTo>
                    <a:pt x="91868" y="29"/>
                  </a:moveTo>
                  <a:cubicBezTo>
                    <a:pt x="77941" y="29"/>
                    <a:pt x="66811" y="9325"/>
                    <a:pt x="63101" y="22340"/>
                  </a:cubicBezTo>
                  <a:cubicBezTo>
                    <a:pt x="59391" y="21396"/>
                    <a:pt x="55681" y="20481"/>
                    <a:pt x="51058" y="20481"/>
                  </a:cubicBezTo>
                  <a:cubicBezTo>
                    <a:pt x="34362" y="20481"/>
                    <a:pt x="21377" y="34411"/>
                    <a:pt x="21377" y="50229"/>
                  </a:cubicBezTo>
                  <a:lnTo>
                    <a:pt x="21377" y="71596"/>
                  </a:lnTo>
                  <a:cubicBezTo>
                    <a:pt x="8392" y="79033"/>
                    <a:pt x="29" y="94851"/>
                    <a:pt x="29" y="110670"/>
                  </a:cubicBezTo>
                  <a:lnTo>
                    <a:pt x="29" y="151573"/>
                  </a:lnTo>
                  <a:cubicBezTo>
                    <a:pt x="29" y="179462"/>
                    <a:pt x="16725" y="204577"/>
                    <a:pt x="40840" y="216648"/>
                  </a:cubicBezTo>
                  <a:lnTo>
                    <a:pt x="40840" y="225944"/>
                  </a:lnTo>
                  <a:cubicBezTo>
                    <a:pt x="29710" y="230607"/>
                    <a:pt x="20435" y="240818"/>
                    <a:pt x="20435" y="254777"/>
                  </a:cubicBezTo>
                  <a:lnTo>
                    <a:pt x="20435" y="276144"/>
                  </a:lnTo>
                  <a:cubicBezTo>
                    <a:pt x="20435" y="281722"/>
                    <a:pt x="25087" y="286385"/>
                    <a:pt x="30652" y="286385"/>
                  </a:cubicBezTo>
                  <a:lnTo>
                    <a:pt x="173490" y="286385"/>
                  </a:lnTo>
                  <a:cubicBezTo>
                    <a:pt x="179055" y="286385"/>
                    <a:pt x="183707" y="281722"/>
                    <a:pt x="183707" y="276144"/>
                  </a:cubicBezTo>
                  <a:lnTo>
                    <a:pt x="183707" y="254777"/>
                  </a:lnTo>
                  <a:cubicBezTo>
                    <a:pt x="183707" y="241762"/>
                    <a:pt x="175345" y="230607"/>
                    <a:pt x="162360" y="225944"/>
                  </a:cubicBezTo>
                  <a:lnTo>
                    <a:pt x="162360" y="216648"/>
                  </a:lnTo>
                  <a:cubicBezTo>
                    <a:pt x="187417" y="204577"/>
                    <a:pt x="203200" y="179462"/>
                    <a:pt x="203200" y="151573"/>
                  </a:cubicBezTo>
                  <a:lnTo>
                    <a:pt x="203200" y="69736"/>
                  </a:lnTo>
                  <a:cubicBezTo>
                    <a:pt x="203200" y="53003"/>
                    <a:pt x="189273" y="39988"/>
                    <a:pt x="173490" y="39988"/>
                  </a:cubicBezTo>
                  <a:cubicBezTo>
                    <a:pt x="169780" y="39988"/>
                    <a:pt x="165157" y="40933"/>
                    <a:pt x="161447" y="41848"/>
                  </a:cubicBezTo>
                  <a:cubicBezTo>
                    <a:pt x="157737" y="29777"/>
                    <a:pt x="146607" y="20481"/>
                    <a:pt x="132679" y="20481"/>
                  </a:cubicBezTo>
                  <a:cubicBezTo>
                    <a:pt x="128969" y="20481"/>
                    <a:pt x="124346" y="21396"/>
                    <a:pt x="120636" y="22340"/>
                  </a:cubicBezTo>
                  <a:cubicBezTo>
                    <a:pt x="117839" y="9325"/>
                    <a:pt x="105796" y="29"/>
                    <a:pt x="9186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5" name="Google Shape;1357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SwAAGwQAAC6LAAAvhAAAAAAAAAmAAAACAAAAP//////////"/>
                </a:ext>
              </a:extLst>
            </p:cNvSpPr>
            <p:nvPr/>
          </p:nvSpPr>
          <p:spPr>
            <a:xfrm>
              <a:off x="7249795" y="2669540"/>
              <a:ext cx="20955" cy="52070"/>
            </a:xfrm>
            <a:custGeom>
              <a:avLst/>
              <a:gdLst/>
              <a:ahLst/>
              <a:cxnLst/>
              <a:rect l="0" t="0" r="20955" b="52070"/>
              <a:pathLst>
                <a:path w="20955" h="52070">
                  <a:moveTo>
                    <a:pt x="10939" y="0"/>
                  </a:moveTo>
                  <a:cubicBezTo>
                    <a:pt x="4560" y="0"/>
                    <a:pt x="28" y="4661"/>
                    <a:pt x="28" y="10237"/>
                  </a:cubicBezTo>
                  <a:lnTo>
                    <a:pt x="28" y="41833"/>
                  </a:lnTo>
                  <a:cubicBezTo>
                    <a:pt x="28" y="47409"/>
                    <a:pt x="4560" y="52040"/>
                    <a:pt x="10939" y="52040"/>
                  </a:cubicBezTo>
                  <a:cubicBezTo>
                    <a:pt x="16394" y="52040"/>
                    <a:pt x="20926" y="47409"/>
                    <a:pt x="20926" y="41833"/>
                  </a:cubicBezTo>
                  <a:lnTo>
                    <a:pt x="20926" y="10237"/>
                  </a:lnTo>
                  <a:cubicBezTo>
                    <a:pt x="20926" y="4661"/>
                    <a:pt x="16394" y="0"/>
                    <a:pt x="109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4" name="Google Shape;1357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AAI4QAAA7LQAAzhAAAAAAAAAmAAAACAAAAP//////////"/>
                </a:ext>
              </a:extLst>
            </p:cNvSpPr>
            <p:nvPr/>
          </p:nvSpPr>
          <p:spPr>
            <a:xfrm>
              <a:off x="7310755" y="2691130"/>
              <a:ext cx="41910" cy="40640"/>
            </a:xfrm>
            <a:custGeom>
              <a:avLst/>
              <a:gdLst/>
              <a:ahLst/>
              <a:cxnLst/>
              <a:rect l="0" t="0" r="41910" b="40640"/>
              <a:pathLst>
                <a:path w="41910" h="40640">
                  <a:moveTo>
                    <a:pt x="31780" y="29"/>
                  </a:moveTo>
                  <a:cubicBezTo>
                    <a:pt x="29092" y="29"/>
                    <a:pt x="26552" y="942"/>
                    <a:pt x="25134" y="2798"/>
                  </a:cubicBezTo>
                  <a:lnTo>
                    <a:pt x="3751" y="23206"/>
                  </a:lnTo>
                  <a:cubicBezTo>
                    <a:pt x="30" y="26917"/>
                    <a:pt x="30" y="34338"/>
                    <a:pt x="3751" y="37136"/>
                  </a:cubicBezTo>
                  <a:cubicBezTo>
                    <a:pt x="5612" y="39462"/>
                    <a:pt x="8388" y="40611"/>
                    <a:pt x="11076" y="40611"/>
                  </a:cubicBezTo>
                  <a:cubicBezTo>
                    <a:pt x="13763" y="40611"/>
                    <a:pt x="16303" y="39462"/>
                    <a:pt x="17691" y="37136"/>
                  </a:cubicBezTo>
                  <a:lnTo>
                    <a:pt x="39104" y="16727"/>
                  </a:lnTo>
                  <a:cubicBezTo>
                    <a:pt x="41910" y="13017"/>
                    <a:pt x="41910" y="6508"/>
                    <a:pt x="39104" y="2798"/>
                  </a:cubicBezTo>
                  <a:cubicBezTo>
                    <a:pt x="37243" y="942"/>
                    <a:pt x="34467" y="29"/>
                    <a:pt x="3178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3" name="Google Shape;1357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y0AAE8RAACdLQAAbxEAAAAAAAAmAAAACAAAAP//////////"/>
                </a:ext>
              </a:extLst>
            </p:cNvSpPr>
            <p:nvPr/>
          </p:nvSpPr>
          <p:spPr>
            <a:xfrm>
              <a:off x="7372985" y="2813685"/>
              <a:ext cx="41910" cy="20320"/>
            </a:xfrm>
            <a:custGeom>
              <a:avLst/>
              <a:gdLst/>
              <a:ahLst/>
              <a:cxnLst/>
              <a:rect l="0" t="0" r="41910" b="20320"/>
              <a:pathLst>
                <a:path w="41910" h="20320">
                  <a:moveTo>
                    <a:pt x="10249" y="0"/>
                  </a:moveTo>
                  <a:cubicBezTo>
                    <a:pt x="4667" y="0"/>
                    <a:pt x="30" y="4626"/>
                    <a:pt x="30" y="10160"/>
                  </a:cubicBezTo>
                  <a:cubicBezTo>
                    <a:pt x="30" y="15694"/>
                    <a:pt x="4667" y="20320"/>
                    <a:pt x="10249" y="20320"/>
                  </a:cubicBezTo>
                  <a:lnTo>
                    <a:pt x="30716" y="20320"/>
                  </a:lnTo>
                  <a:cubicBezTo>
                    <a:pt x="37243" y="20320"/>
                    <a:pt x="41880" y="15694"/>
                    <a:pt x="41880" y="10160"/>
                  </a:cubicBezTo>
                  <a:cubicBezTo>
                    <a:pt x="41880" y="4626"/>
                    <a:pt x="37243" y="0"/>
                    <a:pt x="307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2" name="Google Shape;1357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SsAAE8RAADbKwAAbxEAAAAAAAAmAAAACAAAAP//////////"/>
                </a:ext>
              </a:extLst>
            </p:cNvSpPr>
            <p:nvPr/>
          </p:nvSpPr>
          <p:spPr>
            <a:xfrm>
              <a:off x="7087235" y="2813685"/>
              <a:ext cx="41910" cy="20320"/>
            </a:xfrm>
            <a:custGeom>
              <a:avLst/>
              <a:gdLst/>
              <a:ahLst/>
              <a:cxnLst/>
              <a:rect l="0" t="0" r="41910" b="20320"/>
              <a:pathLst>
                <a:path w="41910" h="20320">
                  <a:moveTo>
                    <a:pt x="11172" y="0"/>
                  </a:moveTo>
                  <a:cubicBezTo>
                    <a:pt x="4670" y="0"/>
                    <a:pt x="0" y="4626"/>
                    <a:pt x="0" y="10160"/>
                  </a:cubicBezTo>
                  <a:cubicBezTo>
                    <a:pt x="0" y="15694"/>
                    <a:pt x="4670" y="20320"/>
                    <a:pt x="11172" y="20320"/>
                  </a:cubicBezTo>
                  <a:lnTo>
                    <a:pt x="31654" y="20320"/>
                  </a:lnTo>
                  <a:cubicBezTo>
                    <a:pt x="37240" y="20320"/>
                    <a:pt x="41910" y="15694"/>
                    <a:pt x="41910" y="10160"/>
                  </a:cubicBezTo>
                  <a:cubicBezTo>
                    <a:pt x="41910" y="4626"/>
                    <a:pt x="37240" y="0"/>
                    <a:pt x="316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1" name="Google Shape;1357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wAAI4QAABaLAAAzRAAAAAAAAAmAAAACAAAAP//////////"/>
                </a:ext>
              </a:extLst>
            </p:cNvSpPr>
            <p:nvPr/>
          </p:nvSpPr>
          <p:spPr>
            <a:xfrm>
              <a:off x="7167880" y="2691130"/>
              <a:ext cx="41910" cy="40005"/>
            </a:xfrm>
            <a:custGeom>
              <a:avLst/>
              <a:gdLst/>
              <a:ahLst/>
              <a:cxnLst/>
              <a:rect l="0" t="0" r="41910" b="40005"/>
              <a:pathLst>
                <a:path w="41910" h="40005">
                  <a:moveTo>
                    <a:pt x="10138" y="29"/>
                  </a:moveTo>
                  <a:cubicBezTo>
                    <a:pt x="7448" y="29"/>
                    <a:pt x="4670" y="944"/>
                    <a:pt x="2808" y="2802"/>
                  </a:cubicBezTo>
                  <a:cubicBezTo>
                    <a:pt x="0" y="6519"/>
                    <a:pt x="0" y="13039"/>
                    <a:pt x="2808" y="16757"/>
                  </a:cubicBezTo>
                  <a:lnTo>
                    <a:pt x="24206" y="37202"/>
                  </a:lnTo>
                  <a:cubicBezTo>
                    <a:pt x="25595" y="39060"/>
                    <a:pt x="28167" y="40005"/>
                    <a:pt x="30856" y="40005"/>
                  </a:cubicBezTo>
                  <a:cubicBezTo>
                    <a:pt x="33516" y="40005"/>
                    <a:pt x="36324" y="39060"/>
                    <a:pt x="38186" y="37202"/>
                  </a:cubicBezTo>
                  <a:cubicBezTo>
                    <a:pt x="41910" y="34399"/>
                    <a:pt x="41910" y="26965"/>
                    <a:pt x="38186" y="23247"/>
                  </a:cubicBezTo>
                  <a:lnTo>
                    <a:pt x="16758" y="2802"/>
                  </a:lnTo>
                  <a:cubicBezTo>
                    <a:pt x="15369" y="944"/>
                    <a:pt x="12798" y="29"/>
                    <a:pt x="1013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0" name="Google Shape;1357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isAAMwQAAD8KwAA/RAAAAAAAAAmAAAACAAAAP//////////"/>
                </a:ext>
              </a:extLst>
            </p:cNvSpPr>
            <p:nvPr/>
          </p:nvSpPr>
          <p:spPr>
            <a:xfrm>
              <a:off x="7105650" y="2730500"/>
              <a:ext cx="44450" cy="31115"/>
            </a:xfrm>
            <a:custGeom>
              <a:avLst/>
              <a:gdLst/>
              <a:ahLst/>
              <a:cxnLst/>
              <a:rect l="0" t="0" r="44450" b="31115"/>
              <a:pathLst>
                <a:path w="44450" h="31115">
                  <a:moveTo>
                    <a:pt x="12398" y="0"/>
                  </a:moveTo>
                  <a:cubicBezTo>
                    <a:pt x="8373" y="0"/>
                    <a:pt x="4113" y="2393"/>
                    <a:pt x="2791" y="5791"/>
                  </a:cubicBezTo>
                  <a:cubicBezTo>
                    <a:pt x="0" y="10430"/>
                    <a:pt x="2791" y="16961"/>
                    <a:pt x="7403" y="19738"/>
                  </a:cubicBezTo>
                  <a:lnTo>
                    <a:pt x="27763" y="29992"/>
                  </a:lnTo>
                  <a:cubicBezTo>
                    <a:pt x="29056" y="30760"/>
                    <a:pt x="30524" y="31085"/>
                    <a:pt x="32052" y="31085"/>
                  </a:cubicBezTo>
                  <a:cubicBezTo>
                    <a:pt x="36048" y="31085"/>
                    <a:pt x="40308" y="28691"/>
                    <a:pt x="41659" y="25323"/>
                  </a:cubicBezTo>
                  <a:cubicBezTo>
                    <a:pt x="44421" y="20684"/>
                    <a:pt x="41659" y="14153"/>
                    <a:pt x="37017" y="11376"/>
                  </a:cubicBezTo>
                  <a:lnTo>
                    <a:pt x="16658" y="1122"/>
                  </a:lnTo>
                  <a:cubicBezTo>
                    <a:pt x="15394" y="354"/>
                    <a:pt x="13896" y="0"/>
                    <a:pt x="1239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9" name="Google Shape;1357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C0AAM4QAAB+LQAAABEAAAAAAAAmAAAACAAAAP//////////"/>
                </a:ext>
              </a:extLst>
            </p:cNvSpPr>
            <p:nvPr/>
          </p:nvSpPr>
          <p:spPr>
            <a:xfrm>
              <a:off x="7350760" y="2731770"/>
              <a:ext cx="44450" cy="31750"/>
            </a:xfrm>
            <a:custGeom>
              <a:avLst/>
              <a:gdLst/>
              <a:ahLst/>
              <a:cxnLst/>
              <a:rect l="0" t="0" r="44450" b="31750"/>
              <a:pathLst>
                <a:path w="44450" h="31750">
                  <a:moveTo>
                    <a:pt x="32258" y="0"/>
                  </a:moveTo>
                  <a:cubicBezTo>
                    <a:pt x="30730" y="0"/>
                    <a:pt x="29202" y="413"/>
                    <a:pt x="27792" y="1298"/>
                  </a:cubicBezTo>
                  <a:lnTo>
                    <a:pt x="7433" y="12452"/>
                  </a:lnTo>
                  <a:cubicBezTo>
                    <a:pt x="2791" y="14311"/>
                    <a:pt x="29" y="19888"/>
                    <a:pt x="2791" y="26380"/>
                  </a:cubicBezTo>
                  <a:cubicBezTo>
                    <a:pt x="4172" y="29832"/>
                    <a:pt x="7580" y="31750"/>
                    <a:pt x="11898" y="31750"/>
                  </a:cubicBezTo>
                  <a:cubicBezTo>
                    <a:pt x="13397" y="31750"/>
                    <a:pt x="15013" y="31514"/>
                    <a:pt x="16687" y="31042"/>
                  </a:cubicBezTo>
                  <a:lnTo>
                    <a:pt x="37047" y="19888"/>
                  </a:lnTo>
                  <a:cubicBezTo>
                    <a:pt x="41659" y="18029"/>
                    <a:pt x="44450" y="12452"/>
                    <a:pt x="41659" y="5931"/>
                  </a:cubicBezTo>
                  <a:cubicBezTo>
                    <a:pt x="39103" y="2095"/>
                    <a:pt x="35666" y="0"/>
                    <a:pt x="3225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97" name="Google Shape;1357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SsAAG0TAACxLQAAlhUAABAAAAAmAAAACAAAAP//////////"/>
              </a:ext>
            </a:extLst>
          </p:cNvSpPr>
          <p:nvPr/>
        </p:nvSpPr>
        <p:spPr>
          <a:xfrm>
            <a:off x="7074535" y="3157855"/>
            <a:ext cx="353060" cy="351155"/>
          </a:xfrm>
          <a:custGeom>
            <a:avLst/>
            <a:gdLst/>
            <a:ahLst/>
            <a:cxnLst/>
            <a:rect l="0" t="0" r="353060" b="351155"/>
            <a:pathLst>
              <a:path w="353060" h="351155">
                <a:moveTo>
                  <a:pt x="325164" y="19518"/>
                </a:moveTo>
                <a:lnTo>
                  <a:pt x="325164" y="40894"/>
                </a:lnTo>
                <a:lnTo>
                  <a:pt x="253626" y="40894"/>
                </a:lnTo>
                <a:cubicBezTo>
                  <a:pt x="248053" y="40894"/>
                  <a:pt x="243424" y="36235"/>
                  <a:pt x="243424" y="30663"/>
                </a:cubicBezTo>
                <a:cubicBezTo>
                  <a:pt x="243424" y="24176"/>
                  <a:pt x="248053" y="19518"/>
                  <a:pt x="253626" y="19518"/>
                </a:cubicBezTo>
                <a:close/>
                <a:moveTo>
                  <a:pt x="305673" y="60383"/>
                </a:moveTo>
                <a:lnTo>
                  <a:pt x="305673" y="81759"/>
                </a:lnTo>
                <a:lnTo>
                  <a:pt x="234135" y="81759"/>
                </a:lnTo>
                <a:cubicBezTo>
                  <a:pt x="233722" y="81818"/>
                  <a:pt x="233309" y="81847"/>
                  <a:pt x="232926" y="81847"/>
                </a:cubicBezTo>
                <a:cubicBezTo>
                  <a:pt x="227883" y="81847"/>
                  <a:pt x="223902" y="76629"/>
                  <a:pt x="223902" y="70614"/>
                </a:cubicBezTo>
                <a:cubicBezTo>
                  <a:pt x="223902" y="65041"/>
                  <a:pt x="228562" y="60383"/>
                  <a:pt x="234135" y="60383"/>
                </a:cubicBezTo>
                <a:close/>
                <a:moveTo>
                  <a:pt x="325164" y="102191"/>
                </a:moveTo>
                <a:lnTo>
                  <a:pt x="325164" y="123567"/>
                </a:lnTo>
                <a:lnTo>
                  <a:pt x="253626" y="123567"/>
                </a:lnTo>
                <a:cubicBezTo>
                  <a:pt x="248053" y="123567"/>
                  <a:pt x="243424" y="118909"/>
                  <a:pt x="243424" y="112393"/>
                </a:cubicBezTo>
                <a:cubicBezTo>
                  <a:pt x="243424" y="106820"/>
                  <a:pt x="248053" y="102191"/>
                  <a:pt x="253626" y="102191"/>
                </a:cubicBezTo>
                <a:close/>
                <a:moveTo>
                  <a:pt x="38099" y="144000"/>
                </a:moveTo>
                <a:lnTo>
                  <a:pt x="38099" y="165346"/>
                </a:lnTo>
                <a:lnTo>
                  <a:pt x="16749" y="165346"/>
                </a:lnTo>
                <a:lnTo>
                  <a:pt x="16749" y="144000"/>
                </a:lnTo>
                <a:close/>
                <a:moveTo>
                  <a:pt x="325164" y="144000"/>
                </a:moveTo>
                <a:lnTo>
                  <a:pt x="325164" y="165346"/>
                </a:lnTo>
                <a:lnTo>
                  <a:pt x="183032" y="165346"/>
                </a:lnTo>
                <a:lnTo>
                  <a:pt x="183032" y="144000"/>
                </a:lnTo>
                <a:close/>
                <a:moveTo>
                  <a:pt x="109636" y="61326"/>
                </a:moveTo>
                <a:cubicBezTo>
                  <a:pt x="137503" y="61326"/>
                  <a:pt x="161653" y="84530"/>
                  <a:pt x="161653" y="113336"/>
                </a:cubicBezTo>
                <a:lnTo>
                  <a:pt x="161653" y="175577"/>
                </a:lnTo>
                <a:cubicBezTo>
                  <a:pt x="161653" y="181149"/>
                  <a:pt x="157024" y="185778"/>
                  <a:pt x="151450" y="185778"/>
                </a:cubicBezTo>
                <a:lnTo>
                  <a:pt x="67822" y="185778"/>
                </a:lnTo>
                <a:cubicBezTo>
                  <a:pt x="62249" y="185778"/>
                  <a:pt x="57620" y="181149"/>
                  <a:pt x="57620" y="175577"/>
                </a:cubicBezTo>
                <a:lnTo>
                  <a:pt x="57620" y="113336"/>
                </a:lnTo>
                <a:cubicBezTo>
                  <a:pt x="57620" y="85474"/>
                  <a:pt x="80856" y="61326"/>
                  <a:pt x="109636" y="61326"/>
                </a:cubicBezTo>
                <a:close/>
                <a:moveTo>
                  <a:pt x="325164" y="185778"/>
                </a:moveTo>
                <a:lnTo>
                  <a:pt x="325164" y="226673"/>
                </a:lnTo>
                <a:lnTo>
                  <a:pt x="223902" y="226673"/>
                </a:lnTo>
                <a:lnTo>
                  <a:pt x="223902" y="185778"/>
                </a:lnTo>
                <a:lnTo>
                  <a:pt x="263859" y="185778"/>
                </a:lnTo>
                <a:lnTo>
                  <a:pt x="263859" y="196009"/>
                </a:lnTo>
                <a:cubicBezTo>
                  <a:pt x="263859" y="202496"/>
                  <a:pt x="268518" y="207154"/>
                  <a:pt x="275005" y="207154"/>
                </a:cubicBezTo>
                <a:cubicBezTo>
                  <a:pt x="280578" y="207154"/>
                  <a:pt x="285238" y="202496"/>
                  <a:pt x="285238" y="196009"/>
                </a:cubicBezTo>
                <a:lnTo>
                  <a:pt x="285238" y="185778"/>
                </a:lnTo>
                <a:close/>
                <a:moveTo>
                  <a:pt x="131015" y="246162"/>
                </a:moveTo>
                <a:cubicBezTo>
                  <a:pt x="143076" y="246162"/>
                  <a:pt x="156080" y="254535"/>
                  <a:pt x="159796" y="267538"/>
                </a:cubicBezTo>
                <a:lnTo>
                  <a:pt x="61335" y="267538"/>
                </a:lnTo>
                <a:cubicBezTo>
                  <a:pt x="65965" y="255449"/>
                  <a:pt x="77141" y="246162"/>
                  <a:pt x="90145" y="246162"/>
                </a:cubicBezTo>
                <a:close/>
                <a:moveTo>
                  <a:pt x="325164" y="246162"/>
                </a:moveTo>
                <a:lnTo>
                  <a:pt x="325164" y="287027"/>
                </a:lnTo>
                <a:lnTo>
                  <a:pt x="223902" y="287027"/>
                </a:lnTo>
                <a:lnTo>
                  <a:pt x="223902" y="246162"/>
                </a:lnTo>
                <a:lnTo>
                  <a:pt x="263859" y="246162"/>
                </a:lnTo>
                <a:lnTo>
                  <a:pt x="263859" y="256393"/>
                </a:lnTo>
                <a:cubicBezTo>
                  <a:pt x="263859" y="262879"/>
                  <a:pt x="268518" y="267538"/>
                  <a:pt x="275005" y="267538"/>
                </a:cubicBezTo>
                <a:cubicBezTo>
                  <a:pt x="280578" y="267538"/>
                  <a:pt x="285238" y="262879"/>
                  <a:pt x="285238" y="256393"/>
                </a:cubicBezTo>
                <a:lnTo>
                  <a:pt x="285238" y="246162"/>
                </a:lnTo>
                <a:close/>
                <a:moveTo>
                  <a:pt x="254570" y="0"/>
                </a:moveTo>
                <a:cubicBezTo>
                  <a:pt x="237850" y="0"/>
                  <a:pt x="224846" y="13945"/>
                  <a:pt x="224846" y="30663"/>
                </a:cubicBezTo>
                <a:cubicBezTo>
                  <a:pt x="224846" y="33464"/>
                  <a:pt x="225760" y="38093"/>
                  <a:pt x="226704" y="41808"/>
                </a:cubicBezTo>
                <a:cubicBezTo>
                  <a:pt x="214614" y="45523"/>
                  <a:pt x="205325" y="56668"/>
                  <a:pt x="205325" y="70614"/>
                </a:cubicBezTo>
                <a:cubicBezTo>
                  <a:pt x="205325" y="78958"/>
                  <a:pt x="208126" y="87331"/>
                  <a:pt x="214614" y="92904"/>
                </a:cubicBezTo>
                <a:cubicBezTo>
                  <a:pt x="217415" y="97533"/>
                  <a:pt x="222045" y="100334"/>
                  <a:pt x="228562" y="101248"/>
                </a:cubicBezTo>
                <a:cubicBezTo>
                  <a:pt x="226704" y="104963"/>
                  <a:pt x="225760" y="107764"/>
                  <a:pt x="225760" y="112393"/>
                </a:cubicBezTo>
                <a:cubicBezTo>
                  <a:pt x="225760" y="116137"/>
                  <a:pt x="226704" y="119852"/>
                  <a:pt x="228562" y="123567"/>
                </a:cubicBezTo>
                <a:lnTo>
                  <a:pt x="184890" y="123567"/>
                </a:lnTo>
                <a:lnTo>
                  <a:pt x="184890" y="112393"/>
                </a:lnTo>
                <a:cubicBezTo>
                  <a:pt x="184890" y="73385"/>
                  <a:pt x="152365" y="40894"/>
                  <a:pt x="113352" y="40894"/>
                </a:cubicBezTo>
                <a:cubicBezTo>
                  <a:pt x="73425" y="40894"/>
                  <a:pt x="40900" y="73385"/>
                  <a:pt x="40900" y="112393"/>
                </a:cubicBezTo>
                <a:lnTo>
                  <a:pt x="40900" y="123567"/>
                </a:lnTo>
                <a:lnTo>
                  <a:pt x="11176" y="123567"/>
                </a:lnTo>
                <a:cubicBezTo>
                  <a:pt x="4659" y="123567"/>
                  <a:pt x="29" y="128196"/>
                  <a:pt x="29" y="133769"/>
                </a:cubicBezTo>
                <a:lnTo>
                  <a:pt x="29" y="339066"/>
                </a:lnTo>
                <a:cubicBezTo>
                  <a:pt x="29" y="344639"/>
                  <a:pt x="4659" y="349268"/>
                  <a:pt x="11176" y="349268"/>
                </a:cubicBezTo>
                <a:cubicBezTo>
                  <a:pt x="16749" y="349268"/>
                  <a:pt x="21379" y="344639"/>
                  <a:pt x="21379" y="339066"/>
                </a:cubicBezTo>
                <a:lnTo>
                  <a:pt x="21379" y="185778"/>
                </a:lnTo>
                <a:lnTo>
                  <a:pt x="43672" y="185778"/>
                </a:lnTo>
                <a:cubicBezTo>
                  <a:pt x="48331" y="197867"/>
                  <a:pt x="58534" y="207154"/>
                  <a:pt x="72482" y="207154"/>
                </a:cubicBezTo>
                <a:lnTo>
                  <a:pt x="104063" y="207154"/>
                </a:lnTo>
                <a:lnTo>
                  <a:pt x="104063" y="227587"/>
                </a:lnTo>
                <a:lnTo>
                  <a:pt x="92917" y="227587"/>
                </a:lnTo>
                <a:cubicBezTo>
                  <a:pt x="65965" y="227587"/>
                  <a:pt x="40900" y="250820"/>
                  <a:pt x="40900" y="278683"/>
                </a:cubicBezTo>
                <a:cubicBezTo>
                  <a:pt x="40900" y="284255"/>
                  <a:pt x="45529" y="288884"/>
                  <a:pt x="51103" y="288884"/>
                </a:cubicBezTo>
                <a:lnTo>
                  <a:pt x="104063" y="288884"/>
                </a:lnTo>
                <a:lnTo>
                  <a:pt x="104063" y="310260"/>
                </a:lnTo>
                <a:lnTo>
                  <a:pt x="72482" y="310260"/>
                </a:lnTo>
                <a:cubicBezTo>
                  <a:pt x="54818" y="310260"/>
                  <a:pt x="41814" y="324206"/>
                  <a:pt x="41814" y="339980"/>
                </a:cubicBezTo>
                <a:cubicBezTo>
                  <a:pt x="41814" y="346496"/>
                  <a:pt x="46473" y="351125"/>
                  <a:pt x="52960" y="351125"/>
                </a:cubicBezTo>
                <a:cubicBezTo>
                  <a:pt x="58534" y="351125"/>
                  <a:pt x="63193" y="346496"/>
                  <a:pt x="63193" y="339980"/>
                </a:cubicBezTo>
                <a:cubicBezTo>
                  <a:pt x="63193" y="334408"/>
                  <a:pt x="67822" y="329779"/>
                  <a:pt x="73425" y="329779"/>
                </a:cubicBezTo>
                <a:lnTo>
                  <a:pt x="105007" y="329779"/>
                </a:lnTo>
                <a:lnTo>
                  <a:pt x="105007" y="339980"/>
                </a:lnTo>
                <a:cubicBezTo>
                  <a:pt x="105007" y="346496"/>
                  <a:pt x="109636" y="351125"/>
                  <a:pt x="115210" y="351125"/>
                </a:cubicBezTo>
                <a:cubicBezTo>
                  <a:pt x="120783" y="351125"/>
                  <a:pt x="125442" y="346496"/>
                  <a:pt x="125442" y="339980"/>
                </a:cubicBezTo>
                <a:lnTo>
                  <a:pt x="125442" y="329779"/>
                </a:lnTo>
                <a:lnTo>
                  <a:pt x="157024" y="329779"/>
                </a:lnTo>
                <a:cubicBezTo>
                  <a:pt x="162597" y="329779"/>
                  <a:pt x="167256" y="334408"/>
                  <a:pt x="167256" y="339980"/>
                </a:cubicBezTo>
                <a:cubicBezTo>
                  <a:pt x="167256" y="346496"/>
                  <a:pt x="171886" y="351125"/>
                  <a:pt x="178402" y="351125"/>
                </a:cubicBezTo>
                <a:cubicBezTo>
                  <a:pt x="183976" y="351125"/>
                  <a:pt x="188605" y="346496"/>
                  <a:pt x="188605" y="339980"/>
                </a:cubicBezTo>
                <a:cubicBezTo>
                  <a:pt x="188605" y="323263"/>
                  <a:pt x="174687" y="310260"/>
                  <a:pt x="157938" y="310260"/>
                </a:cubicBezTo>
                <a:lnTo>
                  <a:pt x="127300" y="310260"/>
                </a:lnTo>
                <a:lnTo>
                  <a:pt x="127300" y="288884"/>
                </a:lnTo>
                <a:lnTo>
                  <a:pt x="179317" y="288884"/>
                </a:lnTo>
                <a:cubicBezTo>
                  <a:pt x="184890" y="288884"/>
                  <a:pt x="189549" y="284255"/>
                  <a:pt x="189549" y="278683"/>
                </a:cubicBezTo>
                <a:cubicBezTo>
                  <a:pt x="189549" y="250820"/>
                  <a:pt x="166312" y="227587"/>
                  <a:pt x="137503" y="227587"/>
                </a:cubicBezTo>
                <a:lnTo>
                  <a:pt x="127300" y="227587"/>
                </a:lnTo>
                <a:lnTo>
                  <a:pt x="127300" y="207154"/>
                </a:lnTo>
                <a:lnTo>
                  <a:pt x="157938" y="207154"/>
                </a:lnTo>
                <a:cubicBezTo>
                  <a:pt x="170972" y="207154"/>
                  <a:pt x="183032" y="198781"/>
                  <a:pt x="187691" y="185778"/>
                </a:cubicBezTo>
                <a:lnTo>
                  <a:pt x="209041" y="185778"/>
                </a:lnTo>
                <a:lnTo>
                  <a:pt x="209041" y="339066"/>
                </a:lnTo>
                <a:cubicBezTo>
                  <a:pt x="209041" y="344639"/>
                  <a:pt x="213700" y="349268"/>
                  <a:pt x="220187" y="349268"/>
                </a:cubicBezTo>
                <a:cubicBezTo>
                  <a:pt x="225760" y="349268"/>
                  <a:pt x="230419" y="344639"/>
                  <a:pt x="230419" y="339066"/>
                </a:cubicBezTo>
                <a:lnTo>
                  <a:pt x="230419" y="309346"/>
                </a:lnTo>
                <a:lnTo>
                  <a:pt x="332595" y="309346"/>
                </a:lnTo>
                <a:lnTo>
                  <a:pt x="332595" y="339066"/>
                </a:lnTo>
                <a:cubicBezTo>
                  <a:pt x="332595" y="344639"/>
                  <a:pt x="337254" y="349268"/>
                  <a:pt x="342828" y="349268"/>
                </a:cubicBezTo>
                <a:cubicBezTo>
                  <a:pt x="348401" y="349268"/>
                  <a:pt x="353031" y="344639"/>
                  <a:pt x="353031" y="339066"/>
                </a:cubicBezTo>
                <a:lnTo>
                  <a:pt x="353031" y="92904"/>
                </a:lnTo>
                <a:cubicBezTo>
                  <a:pt x="353031" y="87331"/>
                  <a:pt x="348401" y="82673"/>
                  <a:pt x="342828" y="82673"/>
                </a:cubicBezTo>
                <a:lnTo>
                  <a:pt x="332595" y="82673"/>
                </a:lnTo>
                <a:lnTo>
                  <a:pt x="332595" y="61326"/>
                </a:lnTo>
                <a:lnTo>
                  <a:pt x="342828" y="61326"/>
                </a:lnTo>
                <a:cubicBezTo>
                  <a:pt x="348401" y="61326"/>
                  <a:pt x="353031" y="56668"/>
                  <a:pt x="353031" y="51095"/>
                </a:cubicBezTo>
                <a:lnTo>
                  <a:pt x="353031" y="10230"/>
                </a:lnTo>
                <a:cubicBezTo>
                  <a:pt x="346543" y="4658"/>
                  <a:pt x="341884" y="0"/>
                  <a:pt x="33631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98" name="Google Shape;13580;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crAACUFgAAry0AAPYXAAAQAAAAJgAAAAgAAAD/////AAAAAA=="/>
              </a:ext>
            </a:extLst>
          </p:cNvGrpSpPr>
          <p:nvPr/>
        </p:nvGrpSpPr>
        <p:grpSpPr>
          <a:xfrm>
            <a:off x="7075805" y="3670300"/>
            <a:ext cx="350520" cy="224790"/>
            <a:chOff x="7075805" y="3670300"/>
            <a:chExt cx="350520" cy="224790"/>
          </a:xfrm>
        </p:grpSpPr>
        <p:sp>
          <p:nvSpPr>
            <p:cNvPr id="300" name="Google Shape;1358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ywAABMXAADMLAAAchcAAAAAAAAmAAAACAAAAP//////////"/>
                </a:ext>
              </a:extLst>
            </p:cNvSpPr>
            <p:nvPr/>
          </p:nvSpPr>
          <p:spPr>
            <a:xfrm>
              <a:off x="7220585" y="3750945"/>
              <a:ext cx="61595" cy="60325"/>
            </a:xfrm>
            <a:custGeom>
              <a:avLst/>
              <a:gdLst/>
              <a:ahLst/>
              <a:cxnLst/>
              <a:rect l="0" t="0" r="61595" b="60325"/>
              <a:pathLst>
                <a:path w="61595" h="60325">
                  <a:moveTo>
                    <a:pt x="29879" y="19490"/>
                  </a:moveTo>
                  <a:cubicBezTo>
                    <a:pt x="36394" y="19490"/>
                    <a:pt x="41073" y="25054"/>
                    <a:pt x="41073" y="30618"/>
                  </a:cubicBezTo>
                  <a:cubicBezTo>
                    <a:pt x="41073" y="36183"/>
                    <a:pt x="36394" y="40834"/>
                    <a:pt x="29879" y="40834"/>
                  </a:cubicBezTo>
                  <a:cubicBezTo>
                    <a:pt x="24253" y="40834"/>
                    <a:pt x="19603" y="36183"/>
                    <a:pt x="19603" y="30618"/>
                  </a:cubicBezTo>
                  <a:cubicBezTo>
                    <a:pt x="19603" y="25054"/>
                    <a:pt x="24253" y="19490"/>
                    <a:pt x="29879" y="19490"/>
                  </a:cubicBezTo>
                  <a:close/>
                  <a:moveTo>
                    <a:pt x="29879" y="0"/>
                  </a:moveTo>
                  <a:cubicBezTo>
                    <a:pt x="13059" y="0"/>
                    <a:pt x="0" y="13925"/>
                    <a:pt x="0" y="30618"/>
                  </a:cubicBezTo>
                  <a:cubicBezTo>
                    <a:pt x="0" y="48254"/>
                    <a:pt x="14006" y="60295"/>
                    <a:pt x="29879" y="60295"/>
                  </a:cubicBezTo>
                  <a:cubicBezTo>
                    <a:pt x="47588" y="60295"/>
                    <a:pt x="60647" y="46399"/>
                    <a:pt x="60647" y="30618"/>
                  </a:cubicBezTo>
                  <a:cubicBezTo>
                    <a:pt x="61595" y="13925"/>
                    <a:pt x="47588" y="0"/>
                    <a:pt x="2987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9" name="Google Shape;1358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ysAAJQWAACvLQAA9hcAAAAAAAAmAAAACAAAAP//////////"/>
                </a:ext>
              </a:extLst>
            </p:cNvSpPr>
            <p:nvPr/>
          </p:nvSpPr>
          <p:spPr>
            <a:xfrm>
              <a:off x="7075805" y="3670300"/>
              <a:ext cx="350520" cy="224790"/>
            </a:xfrm>
            <a:custGeom>
              <a:avLst/>
              <a:gdLst/>
              <a:ahLst/>
              <a:cxnLst/>
              <a:rect l="0" t="0" r="350520" b="224790"/>
              <a:pathLst>
                <a:path w="350520" h="224790">
                  <a:moveTo>
                    <a:pt x="174817" y="19516"/>
                  </a:moveTo>
                  <a:cubicBezTo>
                    <a:pt x="218492" y="19516"/>
                    <a:pt x="258478" y="46462"/>
                    <a:pt x="284506" y="68749"/>
                  </a:cubicBezTo>
                  <a:cubicBezTo>
                    <a:pt x="287310" y="70606"/>
                    <a:pt x="290083" y="73377"/>
                    <a:pt x="292887" y="76178"/>
                  </a:cubicBezTo>
                  <a:cubicBezTo>
                    <a:pt x="256619" y="61320"/>
                    <a:pt x="214774" y="51090"/>
                    <a:pt x="174817" y="51090"/>
                  </a:cubicBezTo>
                  <a:cubicBezTo>
                    <a:pt x="134831" y="51090"/>
                    <a:pt x="93930" y="61320"/>
                    <a:pt x="57663" y="76178"/>
                  </a:cubicBezTo>
                  <a:cubicBezTo>
                    <a:pt x="60437" y="74321"/>
                    <a:pt x="62296" y="72463"/>
                    <a:pt x="65099" y="70606"/>
                  </a:cubicBezTo>
                  <a:cubicBezTo>
                    <a:pt x="92986" y="45518"/>
                    <a:pt x="132028" y="19516"/>
                    <a:pt x="174817" y="19516"/>
                  </a:cubicBezTo>
                  <a:close/>
                  <a:moveTo>
                    <a:pt x="174817" y="71520"/>
                  </a:moveTo>
                  <a:cubicBezTo>
                    <a:pt x="186887" y="71520"/>
                    <a:pt x="198042" y="73377"/>
                    <a:pt x="209197" y="74321"/>
                  </a:cubicBezTo>
                  <a:cubicBezTo>
                    <a:pt x="220351" y="83607"/>
                    <a:pt x="225929" y="97522"/>
                    <a:pt x="225929" y="112410"/>
                  </a:cubicBezTo>
                  <a:cubicBezTo>
                    <a:pt x="225929" y="140269"/>
                    <a:pt x="202704" y="163470"/>
                    <a:pt x="174817" y="163470"/>
                  </a:cubicBezTo>
                  <a:cubicBezTo>
                    <a:pt x="146901" y="163470"/>
                    <a:pt x="123676" y="140269"/>
                    <a:pt x="123676" y="112410"/>
                  </a:cubicBezTo>
                  <a:cubicBezTo>
                    <a:pt x="123676" y="97522"/>
                    <a:pt x="130169" y="83607"/>
                    <a:pt x="141323" y="74321"/>
                  </a:cubicBezTo>
                  <a:cubicBezTo>
                    <a:pt x="151563" y="73377"/>
                    <a:pt x="163633" y="71520"/>
                    <a:pt x="174817" y="71520"/>
                  </a:cubicBezTo>
                  <a:close/>
                  <a:moveTo>
                    <a:pt x="111577" y="79893"/>
                  </a:moveTo>
                  <a:cubicBezTo>
                    <a:pt x="106944" y="90093"/>
                    <a:pt x="103226" y="101237"/>
                    <a:pt x="103226" y="112410"/>
                  </a:cubicBezTo>
                  <a:cubicBezTo>
                    <a:pt x="103226" y="152327"/>
                    <a:pt x="135746" y="184844"/>
                    <a:pt x="174817" y="184844"/>
                  </a:cubicBezTo>
                  <a:cubicBezTo>
                    <a:pt x="214774" y="184844"/>
                    <a:pt x="247323" y="152327"/>
                    <a:pt x="247323" y="112410"/>
                  </a:cubicBezTo>
                  <a:cubicBezTo>
                    <a:pt x="247323" y="101237"/>
                    <a:pt x="244520" y="90093"/>
                    <a:pt x="238943" y="79893"/>
                  </a:cubicBezTo>
                  <a:cubicBezTo>
                    <a:pt x="269633" y="88236"/>
                    <a:pt x="299379" y="101237"/>
                    <a:pt x="325407" y="115181"/>
                  </a:cubicBezTo>
                  <a:cubicBezTo>
                    <a:pt x="317056" y="124467"/>
                    <a:pt x="302183" y="141183"/>
                    <a:pt x="281732" y="157898"/>
                  </a:cubicBezTo>
                  <a:cubicBezTo>
                    <a:pt x="253816" y="181129"/>
                    <a:pt x="215718" y="204360"/>
                    <a:pt x="174817" y="204360"/>
                  </a:cubicBezTo>
                  <a:cubicBezTo>
                    <a:pt x="132028" y="204360"/>
                    <a:pt x="91127" y="177415"/>
                    <a:pt x="66014" y="155127"/>
                  </a:cubicBezTo>
                  <a:cubicBezTo>
                    <a:pt x="47423" y="139326"/>
                    <a:pt x="33494" y="124467"/>
                    <a:pt x="25113" y="115181"/>
                  </a:cubicBezTo>
                  <a:cubicBezTo>
                    <a:pt x="51141" y="99379"/>
                    <a:pt x="79972" y="87322"/>
                    <a:pt x="111577" y="79893"/>
                  </a:cubicBezTo>
                  <a:close/>
                  <a:moveTo>
                    <a:pt x="174817" y="0"/>
                  </a:moveTo>
                  <a:cubicBezTo>
                    <a:pt x="130169" y="0"/>
                    <a:pt x="86494" y="24174"/>
                    <a:pt x="52085" y="52947"/>
                  </a:cubicBezTo>
                  <a:cubicBezTo>
                    <a:pt x="21395" y="78949"/>
                    <a:pt x="2803" y="105895"/>
                    <a:pt x="1889" y="106838"/>
                  </a:cubicBezTo>
                  <a:cubicBezTo>
                    <a:pt x="30" y="110552"/>
                    <a:pt x="30" y="115181"/>
                    <a:pt x="1889" y="117982"/>
                  </a:cubicBezTo>
                  <a:cubicBezTo>
                    <a:pt x="2803" y="119839"/>
                    <a:pt x="21395" y="144897"/>
                    <a:pt x="52085" y="171843"/>
                  </a:cubicBezTo>
                  <a:cubicBezTo>
                    <a:pt x="86494" y="200616"/>
                    <a:pt x="128310" y="224790"/>
                    <a:pt x="174817" y="224790"/>
                  </a:cubicBezTo>
                  <a:cubicBezTo>
                    <a:pt x="219436" y="224790"/>
                    <a:pt x="258478" y="203417"/>
                    <a:pt x="292887" y="175557"/>
                  </a:cubicBezTo>
                  <a:cubicBezTo>
                    <a:pt x="316111" y="156984"/>
                    <a:pt x="335647" y="135611"/>
                    <a:pt x="348661" y="117982"/>
                  </a:cubicBezTo>
                  <a:cubicBezTo>
                    <a:pt x="350520" y="115181"/>
                    <a:pt x="350520" y="110552"/>
                    <a:pt x="348661" y="106838"/>
                  </a:cubicBezTo>
                  <a:cubicBezTo>
                    <a:pt x="346802" y="105895"/>
                    <a:pt x="328210" y="79893"/>
                    <a:pt x="298464" y="52947"/>
                  </a:cubicBezTo>
                  <a:cubicBezTo>
                    <a:pt x="263111" y="24174"/>
                    <a:pt x="221296" y="0"/>
                    <a:pt x="1748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1" name="Google Shape;13583;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4mAAD5GAAANygAAPsaAAAQAAAAJgAAAAgAAAD/////AAAAAA=="/>
              </a:ext>
            </a:extLst>
          </p:cNvGrpSpPr>
          <p:nvPr/>
        </p:nvGrpSpPr>
        <p:grpSpPr>
          <a:xfrm>
            <a:off x="6186170" y="4059555"/>
            <a:ext cx="351155" cy="326390"/>
            <a:chOff x="6186170" y="4059555"/>
            <a:chExt cx="351155" cy="326390"/>
          </a:xfrm>
        </p:grpSpPr>
        <p:sp>
          <p:nvSpPr>
            <p:cNvPr id="305" name="Google Shape;1358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iYAAJoZAAA3KAAA+xoAAAAAAAAmAAAACAAAAP//////////"/>
                </a:ext>
              </a:extLst>
            </p:cNvSpPr>
            <p:nvPr/>
          </p:nvSpPr>
          <p:spPr>
            <a:xfrm>
              <a:off x="6186170" y="4161790"/>
              <a:ext cx="351155" cy="224155"/>
            </a:xfrm>
            <a:custGeom>
              <a:avLst/>
              <a:gdLst/>
              <a:ahLst/>
              <a:cxnLst/>
              <a:rect l="0" t="0" r="351155" b="224155"/>
              <a:pathLst>
                <a:path w="351155" h="224155">
                  <a:moveTo>
                    <a:pt x="287994" y="61326"/>
                  </a:moveTo>
                  <a:lnTo>
                    <a:pt x="287994" y="153330"/>
                  </a:lnTo>
                  <a:cubicBezTo>
                    <a:pt x="287051" y="148699"/>
                    <a:pt x="285193" y="144982"/>
                    <a:pt x="281478" y="141265"/>
                  </a:cubicBezTo>
                  <a:lnTo>
                    <a:pt x="230378" y="90165"/>
                  </a:lnTo>
                  <a:cubicBezTo>
                    <a:pt x="224805" y="84570"/>
                    <a:pt x="216460" y="80853"/>
                    <a:pt x="208086" y="80853"/>
                  </a:cubicBezTo>
                  <a:lnTo>
                    <a:pt x="177449" y="80853"/>
                  </a:lnTo>
                  <a:cubicBezTo>
                    <a:pt x="174648" y="80853"/>
                    <a:pt x="170933" y="83656"/>
                    <a:pt x="169075" y="86429"/>
                  </a:cubicBezTo>
                  <a:lnTo>
                    <a:pt x="161645" y="100381"/>
                  </a:lnTo>
                  <a:cubicBezTo>
                    <a:pt x="156072" y="112446"/>
                    <a:pt x="143982" y="118021"/>
                    <a:pt x="132836" y="118021"/>
                  </a:cubicBezTo>
                  <a:lnTo>
                    <a:pt x="157929" y="66930"/>
                  </a:lnTo>
                  <a:cubicBezTo>
                    <a:pt x="159787" y="63214"/>
                    <a:pt x="164416" y="61326"/>
                    <a:pt x="167218" y="61326"/>
                  </a:cubicBezTo>
                  <a:close/>
                  <a:moveTo>
                    <a:pt x="41811" y="61326"/>
                  </a:moveTo>
                  <a:lnTo>
                    <a:pt x="41811" y="163566"/>
                  </a:lnTo>
                  <a:lnTo>
                    <a:pt x="21377" y="163566"/>
                  </a:lnTo>
                  <a:lnTo>
                    <a:pt x="21377" y="61326"/>
                  </a:lnTo>
                  <a:close/>
                  <a:moveTo>
                    <a:pt x="328863" y="61326"/>
                  </a:moveTo>
                  <a:lnTo>
                    <a:pt x="328863" y="163566"/>
                  </a:lnTo>
                  <a:lnTo>
                    <a:pt x="308429" y="163566"/>
                  </a:lnTo>
                  <a:lnTo>
                    <a:pt x="308429" y="61326"/>
                  </a:lnTo>
                  <a:close/>
                  <a:moveTo>
                    <a:pt x="204371" y="18583"/>
                  </a:moveTo>
                  <a:cubicBezTo>
                    <a:pt x="199741" y="29733"/>
                    <a:pt x="189509" y="39025"/>
                    <a:pt x="175592" y="39025"/>
                  </a:cubicBezTo>
                  <a:lnTo>
                    <a:pt x="167218" y="39025"/>
                  </a:lnTo>
                  <a:cubicBezTo>
                    <a:pt x="156072" y="39025"/>
                    <a:pt x="145840" y="46459"/>
                    <a:pt x="139353" y="56695"/>
                  </a:cubicBezTo>
                  <a:lnTo>
                    <a:pt x="107773" y="119879"/>
                  </a:lnTo>
                  <a:cubicBezTo>
                    <a:pt x="106829" y="121738"/>
                    <a:pt x="106829" y="125454"/>
                    <a:pt x="107773" y="127313"/>
                  </a:cubicBezTo>
                  <a:cubicBezTo>
                    <a:pt x="109630" y="130115"/>
                    <a:pt x="111488" y="131973"/>
                    <a:pt x="114260" y="133832"/>
                  </a:cubicBezTo>
                  <a:cubicBezTo>
                    <a:pt x="120540" y="136487"/>
                    <a:pt x="127086" y="137755"/>
                    <a:pt x="133632" y="137755"/>
                  </a:cubicBezTo>
                  <a:cubicBezTo>
                    <a:pt x="152297" y="137755"/>
                    <a:pt x="170579" y="127313"/>
                    <a:pt x="180221" y="108729"/>
                  </a:cubicBezTo>
                  <a:lnTo>
                    <a:pt x="183936" y="101295"/>
                  </a:lnTo>
                  <a:lnTo>
                    <a:pt x="207172" y="101295"/>
                  </a:lnTo>
                  <a:cubicBezTo>
                    <a:pt x="209029" y="101295"/>
                    <a:pt x="212745" y="102239"/>
                    <a:pt x="213659" y="104098"/>
                  </a:cubicBezTo>
                  <a:lnTo>
                    <a:pt x="264759" y="155198"/>
                  </a:lnTo>
                  <a:cubicBezTo>
                    <a:pt x="269418" y="159849"/>
                    <a:pt x="269418" y="163566"/>
                    <a:pt x="268474" y="166368"/>
                  </a:cubicBezTo>
                  <a:cubicBezTo>
                    <a:pt x="268474" y="167282"/>
                    <a:pt x="266617" y="171943"/>
                    <a:pt x="261987" y="172858"/>
                  </a:cubicBezTo>
                  <a:lnTo>
                    <a:pt x="164416" y="200733"/>
                  </a:lnTo>
                  <a:cubicBezTo>
                    <a:pt x="163443" y="200999"/>
                    <a:pt x="162382" y="201117"/>
                    <a:pt x="161291" y="201117"/>
                  </a:cubicBezTo>
                  <a:cubicBezTo>
                    <a:pt x="158372" y="201117"/>
                    <a:pt x="155335" y="200232"/>
                    <a:pt x="153270" y="198875"/>
                  </a:cubicBezTo>
                  <a:lnTo>
                    <a:pt x="120776" y="166381"/>
                  </a:lnTo>
                  <a:cubicBezTo>
                    <a:pt x="118919" y="163566"/>
                    <a:pt x="116117" y="162651"/>
                    <a:pt x="114260" y="162651"/>
                  </a:cubicBezTo>
                  <a:lnTo>
                    <a:pt x="62246" y="162651"/>
                  </a:lnTo>
                  <a:lnTo>
                    <a:pt x="62246" y="60411"/>
                  </a:lnTo>
                  <a:lnTo>
                    <a:pt x="80822" y="60411"/>
                  </a:lnTo>
                  <a:cubicBezTo>
                    <a:pt x="91968" y="60411"/>
                    <a:pt x="102200" y="52978"/>
                    <a:pt x="108687" y="42742"/>
                  </a:cubicBezTo>
                  <a:lnTo>
                    <a:pt x="117975" y="24158"/>
                  </a:lnTo>
                  <a:cubicBezTo>
                    <a:pt x="119833" y="20442"/>
                    <a:pt x="123548" y="18583"/>
                    <a:pt x="127263" y="18583"/>
                  </a:cubicBezTo>
                  <a:close/>
                  <a:moveTo>
                    <a:pt x="127263" y="0"/>
                  </a:moveTo>
                  <a:cubicBezTo>
                    <a:pt x="115203" y="0"/>
                    <a:pt x="104972" y="6519"/>
                    <a:pt x="99399" y="17669"/>
                  </a:cubicBezTo>
                  <a:lnTo>
                    <a:pt x="90110" y="36252"/>
                  </a:lnTo>
                  <a:cubicBezTo>
                    <a:pt x="87339" y="39025"/>
                    <a:pt x="83623" y="41828"/>
                    <a:pt x="80822" y="41828"/>
                  </a:cubicBezTo>
                  <a:lnTo>
                    <a:pt x="11145" y="41828"/>
                  </a:lnTo>
                  <a:cubicBezTo>
                    <a:pt x="4658" y="41828"/>
                    <a:pt x="0" y="46459"/>
                    <a:pt x="0" y="52034"/>
                  </a:cubicBezTo>
                  <a:lnTo>
                    <a:pt x="0" y="175660"/>
                  </a:lnTo>
                  <a:cubicBezTo>
                    <a:pt x="0" y="181235"/>
                    <a:pt x="4658" y="185866"/>
                    <a:pt x="11145" y="185866"/>
                  </a:cubicBezTo>
                  <a:lnTo>
                    <a:pt x="109630" y="185866"/>
                  </a:lnTo>
                  <a:lnTo>
                    <a:pt x="138409" y="214645"/>
                  </a:lnTo>
                  <a:cubicBezTo>
                    <a:pt x="144307" y="220556"/>
                    <a:pt x="151531" y="224125"/>
                    <a:pt x="159522" y="224125"/>
                  </a:cubicBezTo>
                  <a:cubicBezTo>
                    <a:pt x="162913" y="224125"/>
                    <a:pt x="166421" y="223506"/>
                    <a:pt x="170019" y="222119"/>
                  </a:cubicBezTo>
                  <a:lnTo>
                    <a:pt x="267560" y="193300"/>
                  </a:lnTo>
                  <a:cubicBezTo>
                    <a:pt x="273133" y="192385"/>
                    <a:pt x="277763" y="188668"/>
                    <a:pt x="282421" y="184008"/>
                  </a:cubicBezTo>
                  <a:lnTo>
                    <a:pt x="340923" y="184008"/>
                  </a:lnTo>
                  <a:cubicBezTo>
                    <a:pt x="346496" y="184008"/>
                    <a:pt x="351155" y="179377"/>
                    <a:pt x="351155" y="173801"/>
                  </a:cubicBezTo>
                  <a:lnTo>
                    <a:pt x="351155" y="51119"/>
                  </a:lnTo>
                  <a:cubicBezTo>
                    <a:pt x="350211" y="45544"/>
                    <a:pt x="345582" y="40884"/>
                    <a:pt x="339065" y="40884"/>
                  </a:cubicBezTo>
                  <a:lnTo>
                    <a:pt x="216460" y="40884"/>
                  </a:lnTo>
                  <a:cubicBezTo>
                    <a:pt x="222947" y="32536"/>
                    <a:pt x="226662" y="20442"/>
                    <a:pt x="226662" y="10235"/>
                  </a:cubicBezTo>
                  <a:cubicBezTo>
                    <a:pt x="226662" y="4660"/>
                    <a:pt x="222033" y="0"/>
                    <a:pt x="2164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4" name="Google Shape;1358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icAAPkYAAAzJwAAShkAAAAAAAAmAAAACAAAAP//////////"/>
                </a:ext>
              </a:extLst>
            </p:cNvSpPr>
            <p:nvPr/>
          </p:nvSpPr>
          <p:spPr>
            <a:xfrm>
              <a:off x="6351270" y="4059555"/>
              <a:ext cx="20955" cy="51435"/>
            </a:xfrm>
            <a:custGeom>
              <a:avLst/>
              <a:gdLst/>
              <a:ahLst/>
              <a:cxnLst/>
              <a:rect l="0" t="0" r="20955" b="51435"/>
              <a:pathLst>
                <a:path w="20955" h="51435">
                  <a:moveTo>
                    <a:pt x="10492" y="29"/>
                  </a:moveTo>
                  <a:cubicBezTo>
                    <a:pt x="4794" y="29"/>
                    <a:pt x="30" y="4686"/>
                    <a:pt x="30" y="10292"/>
                  </a:cubicBezTo>
                  <a:lnTo>
                    <a:pt x="30" y="40192"/>
                  </a:lnTo>
                  <a:cubicBezTo>
                    <a:pt x="30" y="46748"/>
                    <a:pt x="4794" y="51405"/>
                    <a:pt x="10492" y="51405"/>
                  </a:cubicBezTo>
                  <a:cubicBezTo>
                    <a:pt x="16191" y="51405"/>
                    <a:pt x="20924" y="46748"/>
                    <a:pt x="20924" y="40192"/>
                  </a:cubicBezTo>
                  <a:lnTo>
                    <a:pt x="20924" y="10292"/>
                  </a:lnTo>
                  <a:cubicBezTo>
                    <a:pt x="20924" y="4686"/>
                    <a:pt x="16191" y="29"/>
                    <a:pt x="1049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3" name="Google Shape;1358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CYAADgZAADSJgAAehkAAAAAAAAmAAAACAAAAP//////////"/>
                </a:ext>
              </a:extLst>
            </p:cNvSpPr>
            <p:nvPr/>
          </p:nvSpPr>
          <p:spPr>
            <a:xfrm>
              <a:off x="6268720" y="4099560"/>
              <a:ext cx="41910" cy="41910"/>
            </a:xfrm>
            <a:custGeom>
              <a:avLst/>
              <a:gdLst/>
              <a:ahLst/>
              <a:cxnLst/>
              <a:rect l="0" t="0" r="41910" b="41910"/>
              <a:pathLst>
                <a:path w="41910" h="41910">
                  <a:moveTo>
                    <a:pt x="11054" y="0"/>
                  </a:moveTo>
                  <a:cubicBezTo>
                    <a:pt x="8601" y="0"/>
                    <a:pt x="6059" y="1188"/>
                    <a:pt x="3724" y="3505"/>
                  </a:cubicBezTo>
                  <a:cubicBezTo>
                    <a:pt x="0" y="7247"/>
                    <a:pt x="0" y="14732"/>
                    <a:pt x="3724" y="17554"/>
                  </a:cubicBezTo>
                  <a:lnTo>
                    <a:pt x="24206" y="39088"/>
                  </a:lnTo>
                  <a:cubicBezTo>
                    <a:pt x="26068" y="40960"/>
                    <a:pt x="28639" y="41880"/>
                    <a:pt x="31181" y="41880"/>
                  </a:cubicBezTo>
                  <a:cubicBezTo>
                    <a:pt x="33753" y="41880"/>
                    <a:pt x="36324" y="40960"/>
                    <a:pt x="38186" y="39088"/>
                  </a:cubicBezTo>
                  <a:cubicBezTo>
                    <a:pt x="41910" y="35346"/>
                    <a:pt x="41910" y="28782"/>
                    <a:pt x="38186" y="25039"/>
                  </a:cubicBezTo>
                  <a:lnTo>
                    <a:pt x="17704" y="3505"/>
                  </a:lnTo>
                  <a:cubicBezTo>
                    <a:pt x="15842" y="1188"/>
                    <a:pt x="13507" y="0"/>
                    <a:pt x="110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2" name="Google Shape;1358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cAADgZAACzJwAAehkAAAAAAAAmAAAACAAAAP//////////"/>
                </a:ext>
              </a:extLst>
            </p:cNvSpPr>
            <p:nvPr/>
          </p:nvSpPr>
          <p:spPr>
            <a:xfrm>
              <a:off x="6411595" y="4099560"/>
              <a:ext cx="41910" cy="41910"/>
            </a:xfrm>
            <a:custGeom>
              <a:avLst/>
              <a:gdLst/>
              <a:ahLst/>
              <a:cxnLst/>
              <a:rect l="0" t="0" r="41910" b="41910"/>
              <a:pathLst>
                <a:path w="41910" h="41910">
                  <a:moveTo>
                    <a:pt x="31189" y="0"/>
                  </a:moveTo>
                  <a:cubicBezTo>
                    <a:pt x="28649" y="0"/>
                    <a:pt x="26079" y="1188"/>
                    <a:pt x="24219" y="3505"/>
                  </a:cubicBezTo>
                  <a:lnTo>
                    <a:pt x="3751" y="25039"/>
                  </a:lnTo>
                  <a:cubicBezTo>
                    <a:pt x="30" y="28782"/>
                    <a:pt x="30" y="35346"/>
                    <a:pt x="3751" y="39088"/>
                  </a:cubicBezTo>
                  <a:cubicBezTo>
                    <a:pt x="5139" y="40960"/>
                    <a:pt x="7709" y="41880"/>
                    <a:pt x="10367" y="41880"/>
                  </a:cubicBezTo>
                  <a:cubicBezTo>
                    <a:pt x="13054" y="41880"/>
                    <a:pt x="15831" y="40960"/>
                    <a:pt x="17691" y="39088"/>
                  </a:cubicBezTo>
                  <a:lnTo>
                    <a:pt x="38189" y="17554"/>
                  </a:lnTo>
                  <a:cubicBezTo>
                    <a:pt x="41910" y="14732"/>
                    <a:pt x="41910" y="7247"/>
                    <a:pt x="38189" y="3505"/>
                  </a:cubicBezTo>
                  <a:cubicBezTo>
                    <a:pt x="36328" y="1188"/>
                    <a:pt x="33758" y="0"/>
                    <a:pt x="311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6" name="Google Shape;13588;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soAADNCgAABysAAPMMAAAQAAAAJgAAAAgAAAD/////AAAAAA=="/>
              </a:ext>
            </a:extLst>
          </p:cNvGrpSpPr>
          <p:nvPr/>
        </p:nvGrpSpPr>
        <p:grpSpPr>
          <a:xfrm>
            <a:off x="6631305" y="1755775"/>
            <a:ext cx="363220" cy="349250"/>
            <a:chOff x="6631305" y="1755775"/>
            <a:chExt cx="363220" cy="349250"/>
          </a:xfrm>
        </p:grpSpPr>
        <p:sp>
          <p:nvSpPr>
            <p:cNvPr id="308" name="Google Shape;1358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SkAAA0LAACSKgAA7wsAAAAAAAAmAAAACAAAAP//////////"/>
                </a:ext>
              </a:extLst>
            </p:cNvSpPr>
            <p:nvPr/>
          </p:nvSpPr>
          <p:spPr>
            <a:xfrm>
              <a:off x="6797675" y="1796415"/>
              <a:ext cx="122555" cy="143510"/>
            </a:xfrm>
            <a:custGeom>
              <a:avLst/>
              <a:gdLst/>
              <a:ahLst/>
              <a:cxnLst/>
              <a:rect l="0" t="0" r="122555" b="143510"/>
              <a:pathLst>
                <a:path w="122555" h="143510">
                  <a:moveTo>
                    <a:pt x="61277" y="19580"/>
                  </a:moveTo>
                  <a:cubicBezTo>
                    <a:pt x="73356" y="19580"/>
                    <a:pt x="82636" y="28897"/>
                    <a:pt x="82636" y="40994"/>
                  </a:cubicBezTo>
                  <a:cubicBezTo>
                    <a:pt x="82636" y="52175"/>
                    <a:pt x="73356" y="61492"/>
                    <a:pt x="61277" y="61492"/>
                  </a:cubicBezTo>
                  <a:cubicBezTo>
                    <a:pt x="50141" y="61492"/>
                    <a:pt x="40861" y="52175"/>
                    <a:pt x="40861" y="40994"/>
                  </a:cubicBezTo>
                  <a:cubicBezTo>
                    <a:pt x="40861" y="28897"/>
                    <a:pt x="50141" y="19580"/>
                    <a:pt x="61277" y="19580"/>
                  </a:cubicBezTo>
                  <a:close/>
                  <a:moveTo>
                    <a:pt x="61277" y="82018"/>
                  </a:moveTo>
                  <a:cubicBezTo>
                    <a:pt x="83549" y="82018"/>
                    <a:pt x="102109" y="100652"/>
                    <a:pt x="102109" y="122066"/>
                  </a:cubicBezTo>
                  <a:lnTo>
                    <a:pt x="19502" y="122066"/>
                  </a:lnTo>
                  <a:cubicBezTo>
                    <a:pt x="19502" y="100652"/>
                    <a:pt x="38092" y="82018"/>
                    <a:pt x="61277" y="82018"/>
                  </a:cubicBezTo>
                  <a:close/>
                  <a:moveTo>
                    <a:pt x="62220" y="0"/>
                  </a:moveTo>
                  <a:cubicBezTo>
                    <a:pt x="40861" y="0"/>
                    <a:pt x="22301" y="18634"/>
                    <a:pt x="22301" y="40994"/>
                  </a:cubicBezTo>
                  <a:cubicBezTo>
                    <a:pt x="22301" y="51258"/>
                    <a:pt x="26956" y="61492"/>
                    <a:pt x="33437" y="68975"/>
                  </a:cubicBezTo>
                  <a:cubicBezTo>
                    <a:pt x="14877" y="79209"/>
                    <a:pt x="1885" y="98789"/>
                    <a:pt x="1885" y="122066"/>
                  </a:cubicBezTo>
                  <a:lnTo>
                    <a:pt x="1885" y="133247"/>
                  </a:lnTo>
                  <a:cubicBezTo>
                    <a:pt x="29" y="138837"/>
                    <a:pt x="4654" y="143510"/>
                    <a:pt x="10222" y="143510"/>
                  </a:cubicBezTo>
                  <a:lnTo>
                    <a:pt x="112332" y="143510"/>
                  </a:lnTo>
                  <a:cubicBezTo>
                    <a:pt x="117900" y="143510"/>
                    <a:pt x="122555" y="138837"/>
                    <a:pt x="122555" y="133247"/>
                  </a:cubicBezTo>
                  <a:lnTo>
                    <a:pt x="122555" y="122066"/>
                  </a:lnTo>
                  <a:cubicBezTo>
                    <a:pt x="122555" y="98789"/>
                    <a:pt x="110476" y="79209"/>
                    <a:pt x="91916" y="68975"/>
                  </a:cubicBezTo>
                  <a:cubicBezTo>
                    <a:pt x="98397" y="61492"/>
                    <a:pt x="103052" y="51258"/>
                    <a:pt x="103052" y="40994"/>
                  </a:cubicBezTo>
                  <a:cubicBezTo>
                    <a:pt x="103052" y="18634"/>
                    <a:pt x="84492" y="0"/>
                    <a:pt x="622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1359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ygAAM0KAAAHKwAA8wwAAAAAAAAmAAAACAAAAP//////////"/>
                </a:ext>
              </a:extLst>
            </p:cNvSpPr>
            <p:nvPr/>
          </p:nvSpPr>
          <p:spPr>
            <a:xfrm>
              <a:off x="6631305" y="1755775"/>
              <a:ext cx="363220" cy="349250"/>
            </a:xfrm>
            <a:custGeom>
              <a:avLst/>
              <a:gdLst/>
              <a:ahLst/>
              <a:cxnLst/>
              <a:rect l="0" t="0" r="363220" b="349250"/>
              <a:pathLst>
                <a:path w="363220" h="349250">
                  <a:moveTo>
                    <a:pt x="227385" y="20144"/>
                  </a:moveTo>
                  <a:cubicBezTo>
                    <a:pt x="253773" y="20144"/>
                    <a:pt x="280074" y="30394"/>
                    <a:pt x="300064" y="49918"/>
                  </a:cubicBezTo>
                  <a:cubicBezTo>
                    <a:pt x="338129" y="88080"/>
                    <a:pt x="339986" y="153210"/>
                    <a:pt x="300064" y="194149"/>
                  </a:cubicBezTo>
                  <a:cubicBezTo>
                    <a:pt x="280103" y="214619"/>
                    <a:pt x="254363" y="224189"/>
                    <a:pt x="228623" y="224189"/>
                  </a:cubicBezTo>
                  <a:cubicBezTo>
                    <a:pt x="201645" y="224189"/>
                    <a:pt x="174637" y="213673"/>
                    <a:pt x="154204" y="194149"/>
                  </a:cubicBezTo>
                  <a:cubicBezTo>
                    <a:pt x="116140" y="156016"/>
                    <a:pt x="114282" y="89941"/>
                    <a:pt x="157005" y="49003"/>
                  </a:cubicBezTo>
                  <a:cubicBezTo>
                    <a:pt x="176937" y="29449"/>
                    <a:pt x="202205" y="20144"/>
                    <a:pt x="227385" y="20144"/>
                  </a:cubicBezTo>
                  <a:close/>
                  <a:moveTo>
                    <a:pt x="121712" y="184845"/>
                  </a:moveTo>
                  <a:cubicBezTo>
                    <a:pt x="126341" y="194149"/>
                    <a:pt x="133771" y="202538"/>
                    <a:pt x="140287" y="209066"/>
                  </a:cubicBezTo>
                  <a:cubicBezTo>
                    <a:pt x="147718" y="216509"/>
                    <a:pt x="156062" y="223007"/>
                    <a:pt x="164435" y="227674"/>
                  </a:cubicBezTo>
                  <a:lnTo>
                    <a:pt x="151433" y="241616"/>
                  </a:lnTo>
                  <a:cubicBezTo>
                    <a:pt x="149575" y="243477"/>
                    <a:pt x="146774" y="244422"/>
                    <a:pt x="144120" y="244422"/>
                  </a:cubicBezTo>
                  <a:cubicBezTo>
                    <a:pt x="141437" y="244422"/>
                    <a:pt x="138872" y="243477"/>
                    <a:pt x="137486" y="241616"/>
                  </a:cubicBezTo>
                  <a:lnTo>
                    <a:pt x="107766" y="212787"/>
                  </a:lnTo>
                  <a:cubicBezTo>
                    <a:pt x="103137" y="209066"/>
                    <a:pt x="103137" y="202538"/>
                    <a:pt x="107766" y="198816"/>
                  </a:cubicBezTo>
                  <a:lnTo>
                    <a:pt x="121712" y="184870"/>
                  </a:lnTo>
                  <a:close/>
                  <a:moveTo>
                    <a:pt x="100336" y="235118"/>
                  </a:moveTo>
                  <a:lnTo>
                    <a:pt x="114282" y="249064"/>
                  </a:lnTo>
                  <a:lnTo>
                    <a:pt x="97564" y="264891"/>
                  </a:lnTo>
                  <a:lnTo>
                    <a:pt x="83618" y="250945"/>
                  </a:lnTo>
                  <a:lnTo>
                    <a:pt x="100336" y="235118"/>
                  </a:lnTo>
                  <a:close/>
                  <a:moveTo>
                    <a:pt x="69672" y="264891"/>
                  </a:moveTo>
                  <a:lnTo>
                    <a:pt x="83618" y="278837"/>
                  </a:lnTo>
                  <a:lnTo>
                    <a:pt x="38094" y="324361"/>
                  </a:lnTo>
                  <a:cubicBezTo>
                    <a:pt x="36708" y="326299"/>
                    <a:pt x="34143" y="327245"/>
                    <a:pt x="31489" y="327245"/>
                  </a:cubicBezTo>
                  <a:cubicBezTo>
                    <a:pt x="28806" y="327245"/>
                    <a:pt x="26035" y="326299"/>
                    <a:pt x="24177" y="324439"/>
                  </a:cubicBezTo>
                  <a:cubicBezTo>
                    <a:pt x="21376" y="320717"/>
                    <a:pt x="21376" y="315134"/>
                    <a:pt x="24177" y="310497"/>
                  </a:cubicBezTo>
                  <a:lnTo>
                    <a:pt x="69672" y="265002"/>
                  </a:lnTo>
                  <a:close/>
                  <a:moveTo>
                    <a:pt x="227945" y="30"/>
                  </a:moveTo>
                  <a:cubicBezTo>
                    <a:pt x="196632" y="30"/>
                    <a:pt x="165231" y="11904"/>
                    <a:pt x="141201" y="35977"/>
                  </a:cubicBezTo>
                  <a:cubicBezTo>
                    <a:pt x="105908" y="72248"/>
                    <a:pt x="97564" y="123437"/>
                    <a:pt x="113339" y="166236"/>
                  </a:cubicBezTo>
                  <a:lnTo>
                    <a:pt x="93820" y="185755"/>
                  </a:lnTo>
                  <a:cubicBezTo>
                    <a:pt x="84532" y="195094"/>
                    <a:pt x="82675" y="209066"/>
                    <a:pt x="88247" y="221146"/>
                  </a:cubicBezTo>
                  <a:lnTo>
                    <a:pt x="12089" y="297304"/>
                  </a:lnTo>
                  <a:cubicBezTo>
                    <a:pt x="0" y="309552"/>
                    <a:pt x="0" y="329106"/>
                    <a:pt x="12089" y="340271"/>
                  </a:cubicBezTo>
                  <a:cubicBezTo>
                    <a:pt x="17101" y="346208"/>
                    <a:pt x="24354" y="349220"/>
                    <a:pt x="31873" y="349220"/>
                  </a:cubicBezTo>
                  <a:cubicBezTo>
                    <a:pt x="39657" y="349220"/>
                    <a:pt x="47735" y="345971"/>
                    <a:pt x="53898" y="339325"/>
                  </a:cubicBezTo>
                  <a:lnTo>
                    <a:pt x="130056" y="263167"/>
                  </a:lnTo>
                  <a:cubicBezTo>
                    <a:pt x="134597" y="265128"/>
                    <a:pt x="139373" y="266161"/>
                    <a:pt x="144091" y="266161"/>
                  </a:cubicBezTo>
                  <a:cubicBezTo>
                    <a:pt x="151934" y="266161"/>
                    <a:pt x="159541" y="263267"/>
                    <a:pt x="165349" y="257448"/>
                  </a:cubicBezTo>
                  <a:lnTo>
                    <a:pt x="184868" y="236978"/>
                  </a:lnTo>
                  <a:cubicBezTo>
                    <a:pt x="198608" y="242354"/>
                    <a:pt x="213203" y="245042"/>
                    <a:pt x="227886" y="245042"/>
                  </a:cubicBezTo>
                  <a:cubicBezTo>
                    <a:pt x="258904" y="245042"/>
                    <a:pt x="290334" y="233050"/>
                    <a:pt x="314924" y="209066"/>
                  </a:cubicBezTo>
                  <a:cubicBezTo>
                    <a:pt x="363220" y="160654"/>
                    <a:pt x="362276" y="82498"/>
                    <a:pt x="314924" y="35977"/>
                  </a:cubicBezTo>
                  <a:cubicBezTo>
                    <a:pt x="291101" y="12110"/>
                    <a:pt x="259582" y="30"/>
                    <a:pt x="22794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9" name="Google Shape;13591;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MoAACFDQAA/ioAAKsPAAAQAAAAJgAAAAgAAAD/////AAAAAA=="/>
              </a:ext>
            </a:extLst>
          </p:cNvGrpSpPr>
          <p:nvPr/>
        </p:nvGrpSpPr>
        <p:grpSpPr>
          <a:xfrm>
            <a:off x="6636385" y="2197735"/>
            <a:ext cx="352425" cy="349250"/>
            <a:chOff x="6636385" y="2197735"/>
            <a:chExt cx="352425" cy="349250"/>
          </a:xfrm>
        </p:grpSpPr>
        <p:sp>
          <p:nvSpPr>
            <p:cNvPr id="313" name="Google Shape;1359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ygAAEgOAAD7KQAAqw8AAAAAAAAmAAAACAAAAP//////////"/>
                </a:ext>
              </a:extLst>
            </p:cNvSpPr>
            <p:nvPr/>
          </p:nvSpPr>
          <p:spPr>
            <a:xfrm>
              <a:off x="6636385" y="2321560"/>
              <a:ext cx="187960" cy="225425"/>
            </a:xfrm>
            <a:custGeom>
              <a:avLst/>
              <a:gdLst/>
              <a:ahLst/>
              <a:cxnLst/>
              <a:rect l="0" t="0" r="187960" b="225425"/>
              <a:pathLst>
                <a:path w="187960" h="225425">
                  <a:moveTo>
                    <a:pt x="94910" y="18549"/>
                  </a:moveTo>
                  <a:cubicBezTo>
                    <a:pt x="112599" y="18549"/>
                    <a:pt x="126567" y="32476"/>
                    <a:pt x="126567" y="49171"/>
                  </a:cubicBezTo>
                  <a:cubicBezTo>
                    <a:pt x="126567" y="64953"/>
                    <a:pt x="112599" y="78851"/>
                    <a:pt x="94910" y="78851"/>
                  </a:cubicBezTo>
                  <a:cubicBezTo>
                    <a:pt x="78167" y="78851"/>
                    <a:pt x="64228" y="64953"/>
                    <a:pt x="64228" y="49171"/>
                  </a:cubicBezTo>
                  <a:cubicBezTo>
                    <a:pt x="64228" y="34331"/>
                    <a:pt x="78167" y="18549"/>
                    <a:pt x="94910" y="18549"/>
                  </a:cubicBezTo>
                  <a:close/>
                  <a:moveTo>
                    <a:pt x="93995" y="100198"/>
                  </a:moveTo>
                  <a:cubicBezTo>
                    <a:pt x="134008" y="100198"/>
                    <a:pt x="165635" y="132675"/>
                    <a:pt x="165635" y="171630"/>
                  </a:cubicBezTo>
                  <a:lnTo>
                    <a:pt x="165635" y="204077"/>
                  </a:lnTo>
                  <a:lnTo>
                    <a:pt x="22354" y="204077"/>
                  </a:lnTo>
                  <a:lnTo>
                    <a:pt x="22354" y="171630"/>
                  </a:lnTo>
                  <a:cubicBezTo>
                    <a:pt x="22354" y="132675"/>
                    <a:pt x="54926" y="100198"/>
                    <a:pt x="93995" y="100198"/>
                  </a:cubicBezTo>
                  <a:close/>
                  <a:moveTo>
                    <a:pt x="93995" y="0"/>
                  </a:moveTo>
                  <a:cubicBezTo>
                    <a:pt x="66089" y="0"/>
                    <a:pt x="41903" y="23202"/>
                    <a:pt x="41903" y="51026"/>
                  </a:cubicBezTo>
                  <a:cubicBezTo>
                    <a:pt x="41903" y="64953"/>
                    <a:pt x="47485" y="78851"/>
                    <a:pt x="57702" y="88126"/>
                  </a:cubicBezTo>
                  <a:cubicBezTo>
                    <a:pt x="24215" y="102053"/>
                    <a:pt x="30" y="134530"/>
                    <a:pt x="30" y="173485"/>
                  </a:cubicBezTo>
                  <a:lnTo>
                    <a:pt x="30" y="215207"/>
                  </a:lnTo>
                  <a:cubicBezTo>
                    <a:pt x="1890" y="220772"/>
                    <a:pt x="6556" y="225425"/>
                    <a:pt x="13052" y="225425"/>
                  </a:cubicBezTo>
                  <a:lnTo>
                    <a:pt x="177713" y="225425"/>
                  </a:lnTo>
                  <a:cubicBezTo>
                    <a:pt x="183294" y="225425"/>
                    <a:pt x="187960" y="220772"/>
                    <a:pt x="187960" y="215207"/>
                  </a:cubicBezTo>
                  <a:lnTo>
                    <a:pt x="187960" y="173485"/>
                  </a:lnTo>
                  <a:cubicBezTo>
                    <a:pt x="187960" y="134530"/>
                    <a:pt x="163775" y="102053"/>
                    <a:pt x="130287" y="88126"/>
                  </a:cubicBezTo>
                  <a:cubicBezTo>
                    <a:pt x="140505" y="77938"/>
                    <a:pt x="146086" y="64953"/>
                    <a:pt x="146086" y="51026"/>
                  </a:cubicBezTo>
                  <a:cubicBezTo>
                    <a:pt x="146086" y="23202"/>
                    <a:pt x="122846" y="0"/>
                    <a:pt x="939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1359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SkAAIUNAAD+KgAApw4AAAAAAAAmAAAACAAAAP//////////"/>
                </a:ext>
              </a:extLst>
            </p:cNvSpPr>
            <p:nvPr/>
          </p:nvSpPr>
          <p:spPr>
            <a:xfrm>
              <a:off x="6802755" y="2197735"/>
              <a:ext cx="186055" cy="184150"/>
            </a:xfrm>
            <a:custGeom>
              <a:avLst/>
              <a:gdLst/>
              <a:ahLst/>
              <a:cxnLst/>
              <a:rect l="0" t="0" r="186055" b="184150"/>
              <a:pathLst>
                <a:path w="186055" h="184150">
                  <a:moveTo>
                    <a:pt x="93942" y="19540"/>
                  </a:moveTo>
                  <a:cubicBezTo>
                    <a:pt x="133031" y="19540"/>
                    <a:pt x="165565" y="52066"/>
                    <a:pt x="165565" y="91145"/>
                  </a:cubicBezTo>
                  <a:cubicBezTo>
                    <a:pt x="164650" y="131110"/>
                    <a:pt x="132086" y="163666"/>
                    <a:pt x="93027" y="163666"/>
                  </a:cubicBezTo>
                  <a:cubicBezTo>
                    <a:pt x="80007" y="163666"/>
                    <a:pt x="67903" y="159947"/>
                    <a:pt x="57688" y="154368"/>
                  </a:cubicBezTo>
                  <a:cubicBezTo>
                    <a:pt x="55828" y="153424"/>
                    <a:pt x="53023" y="153424"/>
                    <a:pt x="51163" y="153424"/>
                  </a:cubicBezTo>
                  <a:lnTo>
                    <a:pt x="27928" y="159032"/>
                  </a:lnTo>
                  <a:lnTo>
                    <a:pt x="34424" y="137633"/>
                  </a:lnTo>
                  <a:cubicBezTo>
                    <a:pt x="35368" y="134829"/>
                    <a:pt x="34424" y="132054"/>
                    <a:pt x="33508" y="130195"/>
                  </a:cubicBezTo>
                  <a:cubicBezTo>
                    <a:pt x="26068" y="118093"/>
                    <a:pt x="21404" y="105077"/>
                    <a:pt x="21404" y="91145"/>
                  </a:cubicBezTo>
                  <a:cubicBezTo>
                    <a:pt x="21404" y="52066"/>
                    <a:pt x="53968" y="19540"/>
                    <a:pt x="93942" y="19540"/>
                  </a:cubicBezTo>
                  <a:close/>
                  <a:moveTo>
                    <a:pt x="93027" y="0"/>
                  </a:moveTo>
                  <a:cubicBezTo>
                    <a:pt x="41863" y="0"/>
                    <a:pt x="944" y="41854"/>
                    <a:pt x="944" y="91145"/>
                  </a:cubicBezTo>
                  <a:cubicBezTo>
                    <a:pt x="944" y="107881"/>
                    <a:pt x="4664" y="122757"/>
                    <a:pt x="12104" y="136688"/>
                  </a:cubicBezTo>
                  <a:lnTo>
                    <a:pt x="944" y="170189"/>
                  </a:lnTo>
                  <a:cubicBezTo>
                    <a:pt x="0" y="173908"/>
                    <a:pt x="944" y="177627"/>
                    <a:pt x="2804" y="181346"/>
                  </a:cubicBezTo>
                  <a:cubicBezTo>
                    <a:pt x="5579" y="183205"/>
                    <a:pt x="9299" y="184120"/>
                    <a:pt x="13964" y="184120"/>
                  </a:cubicBezTo>
                  <a:lnTo>
                    <a:pt x="52108" y="174823"/>
                  </a:lnTo>
                  <a:cubicBezTo>
                    <a:pt x="65128" y="182261"/>
                    <a:pt x="79063" y="184120"/>
                    <a:pt x="93942" y="184120"/>
                  </a:cubicBezTo>
                  <a:cubicBezTo>
                    <a:pt x="145106" y="184120"/>
                    <a:pt x="186025" y="142267"/>
                    <a:pt x="186025" y="93005"/>
                  </a:cubicBezTo>
                  <a:cubicBezTo>
                    <a:pt x="184165" y="41854"/>
                    <a:pt x="144191" y="0"/>
                    <a:pt x="9302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1" name="Google Shape;1359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ioAANUNAAB8KgAA9g0AAAAAAAAmAAAACAAAAP//////////"/>
                </a:ext>
              </a:extLst>
            </p:cNvSpPr>
            <p:nvPr/>
          </p:nvSpPr>
          <p:spPr>
            <a:xfrm>
              <a:off x="6884670" y="2248535"/>
              <a:ext cx="21590" cy="20955"/>
            </a:xfrm>
            <a:custGeom>
              <a:avLst/>
              <a:gdLst/>
              <a:ahLst/>
              <a:cxnLst/>
              <a:rect l="0" t="0" r="21590" b="20955"/>
              <a:pathLst>
                <a:path w="21590" h="20955">
                  <a:moveTo>
                    <a:pt x="11271" y="30"/>
                  </a:moveTo>
                  <a:cubicBezTo>
                    <a:pt x="4699" y="30"/>
                    <a:pt x="30" y="4763"/>
                    <a:pt x="30" y="10492"/>
                  </a:cubicBezTo>
                  <a:cubicBezTo>
                    <a:pt x="30" y="16191"/>
                    <a:pt x="4699" y="20924"/>
                    <a:pt x="11271" y="20924"/>
                  </a:cubicBezTo>
                  <a:cubicBezTo>
                    <a:pt x="16891" y="20924"/>
                    <a:pt x="21560" y="16191"/>
                    <a:pt x="21560" y="10492"/>
                  </a:cubicBezTo>
                  <a:cubicBezTo>
                    <a:pt x="21560" y="4763"/>
                    <a:pt x="16891" y="30"/>
                    <a:pt x="1127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0" name="Google Shape;1359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ioAAAYOAAB8KgAAaA4AAAAAAAAmAAAACAAAAP//////////"/>
                </a:ext>
              </a:extLst>
            </p:cNvSpPr>
            <p:nvPr/>
          </p:nvSpPr>
          <p:spPr>
            <a:xfrm>
              <a:off x="6884670" y="2279650"/>
              <a:ext cx="21590" cy="62230"/>
            </a:xfrm>
            <a:custGeom>
              <a:avLst/>
              <a:gdLst/>
              <a:ahLst/>
              <a:cxnLst/>
              <a:rect l="0" t="0" r="21590" b="62230"/>
              <a:pathLst>
                <a:path w="21590" h="62230">
                  <a:moveTo>
                    <a:pt x="11271" y="29"/>
                  </a:moveTo>
                  <a:cubicBezTo>
                    <a:pt x="4699" y="29"/>
                    <a:pt x="30" y="4655"/>
                    <a:pt x="30" y="11167"/>
                  </a:cubicBezTo>
                  <a:lnTo>
                    <a:pt x="30" y="51063"/>
                  </a:lnTo>
                  <a:cubicBezTo>
                    <a:pt x="30" y="57575"/>
                    <a:pt x="4699" y="62201"/>
                    <a:pt x="11271" y="62201"/>
                  </a:cubicBezTo>
                  <a:cubicBezTo>
                    <a:pt x="16891" y="62201"/>
                    <a:pt x="21560" y="57575"/>
                    <a:pt x="21560" y="51063"/>
                  </a:cubicBezTo>
                  <a:lnTo>
                    <a:pt x="21560" y="11167"/>
                  </a:lnTo>
                  <a:cubicBezTo>
                    <a:pt x="21560" y="4655"/>
                    <a:pt x="16891" y="29"/>
                    <a:pt x="1127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4" name="Google Shape;13596;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wgAACvEAAAxCIAAFASAAAQAAAAJgAAAAgAAAD/////AAAAAA=="/>
              </a:ext>
            </a:extLst>
          </p:cNvGrpSpPr>
          <p:nvPr/>
        </p:nvGrpSpPr>
        <p:grpSpPr>
          <a:xfrm>
            <a:off x="5300980" y="2712085"/>
            <a:ext cx="350520" cy="264795"/>
            <a:chOff x="5300980" y="2712085"/>
            <a:chExt cx="350520" cy="264795"/>
          </a:xfrm>
        </p:grpSpPr>
        <p:sp>
          <p:nvSpPr>
            <p:cNvPr id="318" name="Google Shape;1359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yIAAG0RAADEIgAAjxEAAAAAAAAmAAAACAAAAP//////////"/>
                </a:ext>
              </a:extLst>
            </p:cNvSpPr>
            <p:nvPr/>
          </p:nvSpPr>
          <p:spPr>
            <a:xfrm>
              <a:off x="5600065" y="2832735"/>
              <a:ext cx="51435" cy="21590"/>
            </a:xfrm>
            <a:custGeom>
              <a:avLst/>
              <a:gdLst/>
              <a:ahLst/>
              <a:cxnLst/>
              <a:rect l="0" t="0" r="51435" b="21590"/>
              <a:pathLst>
                <a:path w="51435" h="21590">
                  <a:moveTo>
                    <a:pt x="11242" y="30"/>
                  </a:moveTo>
                  <a:cubicBezTo>
                    <a:pt x="4686" y="30"/>
                    <a:pt x="29" y="4699"/>
                    <a:pt x="29" y="10319"/>
                  </a:cubicBezTo>
                  <a:cubicBezTo>
                    <a:pt x="29" y="16891"/>
                    <a:pt x="4686" y="21560"/>
                    <a:pt x="11242" y="21560"/>
                  </a:cubicBezTo>
                  <a:lnTo>
                    <a:pt x="41142" y="21560"/>
                  </a:lnTo>
                  <a:cubicBezTo>
                    <a:pt x="46748" y="21560"/>
                    <a:pt x="51405" y="16891"/>
                    <a:pt x="51405" y="10319"/>
                  </a:cubicBezTo>
                  <a:cubicBezTo>
                    <a:pt x="50485" y="4699"/>
                    <a:pt x="45799" y="30"/>
                    <a:pt x="4114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7" name="Google Shape;1359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IAALARAACkIgAA7xEAAAAAAAAmAAAACAAAAP//////////"/>
                </a:ext>
              </a:extLst>
            </p:cNvSpPr>
            <p:nvPr/>
          </p:nvSpPr>
          <p:spPr>
            <a:xfrm>
              <a:off x="5589270" y="2875280"/>
              <a:ext cx="41910" cy="40005"/>
            </a:xfrm>
            <a:custGeom>
              <a:avLst/>
              <a:gdLst/>
              <a:ahLst/>
              <a:cxnLst/>
              <a:rect l="0" t="0" r="41910" b="40005"/>
              <a:pathLst>
                <a:path w="41910" h="40005">
                  <a:moveTo>
                    <a:pt x="10367" y="29"/>
                  </a:moveTo>
                  <a:cubicBezTo>
                    <a:pt x="7679" y="29"/>
                    <a:pt x="5139" y="944"/>
                    <a:pt x="3751" y="2802"/>
                  </a:cubicBezTo>
                  <a:cubicBezTo>
                    <a:pt x="30" y="6519"/>
                    <a:pt x="30" y="12095"/>
                    <a:pt x="3751" y="16757"/>
                  </a:cubicBezTo>
                  <a:lnTo>
                    <a:pt x="24219" y="37225"/>
                  </a:lnTo>
                  <a:cubicBezTo>
                    <a:pt x="26079" y="39060"/>
                    <a:pt x="28619" y="40005"/>
                    <a:pt x="31189" y="40005"/>
                  </a:cubicBezTo>
                  <a:cubicBezTo>
                    <a:pt x="33758" y="40005"/>
                    <a:pt x="36298" y="39060"/>
                    <a:pt x="38159" y="37202"/>
                  </a:cubicBezTo>
                  <a:cubicBezTo>
                    <a:pt x="41880" y="34399"/>
                    <a:pt x="41880" y="26965"/>
                    <a:pt x="38159" y="23247"/>
                  </a:cubicBezTo>
                  <a:lnTo>
                    <a:pt x="17691" y="2779"/>
                  </a:lnTo>
                  <a:cubicBezTo>
                    <a:pt x="15831" y="944"/>
                    <a:pt x="13054" y="29"/>
                    <a:pt x="1036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6" name="Google Shape;1359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yIAAA4RAAClIgAAThEAAAAAAAAmAAAACAAAAP//////////"/>
                </a:ext>
              </a:extLst>
            </p:cNvSpPr>
            <p:nvPr/>
          </p:nvSpPr>
          <p:spPr>
            <a:xfrm>
              <a:off x="5589905" y="2772410"/>
              <a:ext cx="41910" cy="40640"/>
            </a:xfrm>
            <a:custGeom>
              <a:avLst/>
              <a:gdLst/>
              <a:ahLst/>
              <a:cxnLst/>
              <a:rect l="0" t="0" r="41910" b="40640"/>
              <a:pathLst>
                <a:path w="41910" h="40640">
                  <a:moveTo>
                    <a:pt x="31536" y="29"/>
                  </a:moveTo>
                  <a:cubicBezTo>
                    <a:pt x="28876" y="29"/>
                    <a:pt x="26068" y="942"/>
                    <a:pt x="24206" y="2798"/>
                  </a:cubicBezTo>
                  <a:lnTo>
                    <a:pt x="3724" y="23280"/>
                  </a:lnTo>
                  <a:cubicBezTo>
                    <a:pt x="0" y="26917"/>
                    <a:pt x="0" y="33425"/>
                    <a:pt x="3724" y="37136"/>
                  </a:cubicBezTo>
                  <a:cubicBezTo>
                    <a:pt x="5586" y="39462"/>
                    <a:pt x="7921" y="40611"/>
                    <a:pt x="10374" y="40611"/>
                  </a:cubicBezTo>
                  <a:cubicBezTo>
                    <a:pt x="12798" y="40611"/>
                    <a:pt x="15369" y="39462"/>
                    <a:pt x="17704" y="37136"/>
                  </a:cubicBezTo>
                  <a:lnTo>
                    <a:pt x="38186" y="16654"/>
                  </a:lnTo>
                  <a:cubicBezTo>
                    <a:pt x="41910" y="13017"/>
                    <a:pt x="41910" y="5595"/>
                    <a:pt x="38186" y="2798"/>
                  </a:cubicBezTo>
                  <a:cubicBezTo>
                    <a:pt x="36767" y="942"/>
                    <a:pt x="34226" y="29"/>
                    <a:pt x="3153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5" name="Google Shape;1360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AAAK8QAABAIgAAUBIAAAAAAAAmAAAACAAAAP//////////"/>
                </a:ext>
              </a:extLst>
            </p:cNvSpPr>
            <p:nvPr/>
          </p:nvSpPr>
          <p:spPr>
            <a:xfrm>
              <a:off x="5300980" y="2712085"/>
              <a:ext cx="266700" cy="264795"/>
            </a:xfrm>
            <a:custGeom>
              <a:avLst/>
              <a:gdLst/>
              <a:ahLst/>
              <a:cxnLst/>
              <a:rect l="0" t="0" r="266700" b="264795"/>
              <a:pathLst>
                <a:path w="266700" h="264795">
                  <a:moveTo>
                    <a:pt x="41850" y="100344"/>
                  </a:moveTo>
                  <a:lnTo>
                    <a:pt x="41850" y="141243"/>
                  </a:lnTo>
                  <a:cubicBezTo>
                    <a:pt x="29758" y="141243"/>
                    <a:pt x="20468" y="132869"/>
                    <a:pt x="20468" y="120809"/>
                  </a:cubicBezTo>
                  <a:cubicBezTo>
                    <a:pt x="20468" y="109662"/>
                    <a:pt x="29758" y="100344"/>
                    <a:pt x="41850" y="100344"/>
                  </a:cubicBezTo>
                  <a:close/>
                  <a:moveTo>
                    <a:pt x="123603" y="79910"/>
                  </a:moveTo>
                  <a:lnTo>
                    <a:pt x="123603" y="161678"/>
                  </a:lnTo>
                  <a:lnTo>
                    <a:pt x="73436" y="161678"/>
                  </a:lnTo>
                  <a:cubicBezTo>
                    <a:pt x="66918" y="161678"/>
                    <a:pt x="62288" y="157019"/>
                    <a:pt x="62288" y="150532"/>
                  </a:cubicBezTo>
                  <a:lnTo>
                    <a:pt x="62288" y="91056"/>
                  </a:lnTo>
                  <a:cubicBezTo>
                    <a:pt x="62288" y="84569"/>
                    <a:pt x="66918" y="79910"/>
                    <a:pt x="73436" y="79910"/>
                  </a:cubicBezTo>
                  <a:close/>
                  <a:moveTo>
                    <a:pt x="206300" y="53902"/>
                  </a:moveTo>
                  <a:lnTo>
                    <a:pt x="206300" y="189543"/>
                  </a:lnTo>
                  <a:cubicBezTo>
                    <a:pt x="189577" y="174682"/>
                    <a:pt x="167281" y="165393"/>
                    <a:pt x="144041" y="162592"/>
                  </a:cubicBezTo>
                  <a:lnTo>
                    <a:pt x="144041" y="79910"/>
                  </a:lnTo>
                  <a:cubicBezTo>
                    <a:pt x="167281" y="78052"/>
                    <a:pt x="189577" y="68764"/>
                    <a:pt x="206300" y="53902"/>
                  </a:cubicBezTo>
                  <a:close/>
                  <a:moveTo>
                    <a:pt x="237886" y="18606"/>
                  </a:moveTo>
                  <a:cubicBezTo>
                    <a:pt x="243460" y="18606"/>
                    <a:pt x="248120" y="23265"/>
                    <a:pt x="248120" y="28838"/>
                  </a:cubicBezTo>
                  <a:lnTo>
                    <a:pt x="248120" y="212779"/>
                  </a:lnTo>
                  <a:cubicBezTo>
                    <a:pt x="248120" y="218352"/>
                    <a:pt x="243460" y="222982"/>
                    <a:pt x="237886" y="222982"/>
                  </a:cubicBezTo>
                  <a:cubicBezTo>
                    <a:pt x="232312" y="222982"/>
                    <a:pt x="227682" y="218352"/>
                    <a:pt x="227682" y="212779"/>
                  </a:cubicBezTo>
                  <a:lnTo>
                    <a:pt x="227682" y="28838"/>
                  </a:lnTo>
                  <a:cubicBezTo>
                    <a:pt x="227682" y="23265"/>
                    <a:pt x="232312" y="18606"/>
                    <a:pt x="237886" y="18606"/>
                  </a:cubicBezTo>
                  <a:close/>
                  <a:moveTo>
                    <a:pt x="103165" y="182112"/>
                  </a:moveTo>
                  <a:lnTo>
                    <a:pt x="103165" y="233214"/>
                  </a:lnTo>
                  <a:cubicBezTo>
                    <a:pt x="103165" y="239701"/>
                    <a:pt x="98505" y="244360"/>
                    <a:pt x="92931" y="244360"/>
                  </a:cubicBezTo>
                  <a:cubicBezTo>
                    <a:pt x="87357" y="244360"/>
                    <a:pt x="82726" y="239701"/>
                    <a:pt x="82726" y="233214"/>
                  </a:cubicBezTo>
                  <a:lnTo>
                    <a:pt x="82726" y="182112"/>
                  </a:lnTo>
                  <a:close/>
                  <a:moveTo>
                    <a:pt x="236972" y="29"/>
                  </a:moveTo>
                  <a:cubicBezTo>
                    <a:pt x="222107" y="29"/>
                    <a:pt x="209101" y="12119"/>
                    <a:pt x="206300" y="26037"/>
                  </a:cubicBezTo>
                  <a:lnTo>
                    <a:pt x="197009" y="35328"/>
                  </a:lnTo>
                  <a:cubicBezTo>
                    <a:pt x="181201" y="51130"/>
                    <a:pt x="157047" y="60419"/>
                    <a:pt x="133837" y="60419"/>
                  </a:cubicBezTo>
                  <a:lnTo>
                    <a:pt x="71578" y="60419"/>
                  </a:lnTo>
                  <a:cubicBezTo>
                    <a:pt x="59486" y="60419"/>
                    <a:pt x="47424" y="68764"/>
                    <a:pt x="42764" y="81767"/>
                  </a:cubicBezTo>
                  <a:lnTo>
                    <a:pt x="40906" y="81767"/>
                  </a:lnTo>
                  <a:cubicBezTo>
                    <a:pt x="18610" y="81767"/>
                    <a:pt x="29" y="100344"/>
                    <a:pt x="29" y="121723"/>
                  </a:cubicBezTo>
                  <a:cubicBezTo>
                    <a:pt x="29" y="144015"/>
                    <a:pt x="18610" y="162592"/>
                    <a:pt x="40906" y="162592"/>
                  </a:cubicBezTo>
                  <a:lnTo>
                    <a:pt x="42764" y="162592"/>
                  </a:lnTo>
                  <a:cubicBezTo>
                    <a:pt x="46480" y="170966"/>
                    <a:pt x="52998" y="177453"/>
                    <a:pt x="61344" y="181169"/>
                  </a:cubicBezTo>
                  <a:lnTo>
                    <a:pt x="61344" y="234128"/>
                  </a:lnTo>
                  <a:cubicBezTo>
                    <a:pt x="62288" y="250847"/>
                    <a:pt x="76208" y="264795"/>
                    <a:pt x="92931" y="264795"/>
                  </a:cubicBezTo>
                  <a:cubicBezTo>
                    <a:pt x="110597" y="264795"/>
                    <a:pt x="122688" y="250847"/>
                    <a:pt x="122688" y="235071"/>
                  </a:cubicBezTo>
                  <a:lnTo>
                    <a:pt x="122688" y="183970"/>
                  </a:lnTo>
                  <a:lnTo>
                    <a:pt x="133837" y="183970"/>
                  </a:lnTo>
                  <a:cubicBezTo>
                    <a:pt x="157047" y="183970"/>
                    <a:pt x="181201" y="193259"/>
                    <a:pt x="197009" y="209064"/>
                  </a:cubicBezTo>
                  <a:lnTo>
                    <a:pt x="206300" y="218355"/>
                  </a:lnTo>
                  <a:cubicBezTo>
                    <a:pt x="209101" y="233214"/>
                    <a:pt x="222107" y="244360"/>
                    <a:pt x="236972" y="244360"/>
                  </a:cubicBezTo>
                  <a:cubicBezTo>
                    <a:pt x="254608" y="244360"/>
                    <a:pt x="266700" y="230412"/>
                    <a:pt x="266700" y="213693"/>
                  </a:cubicBezTo>
                  <a:lnTo>
                    <a:pt x="266700" y="30696"/>
                  </a:lnTo>
                  <a:cubicBezTo>
                    <a:pt x="266700" y="13033"/>
                    <a:pt x="252750" y="29"/>
                    <a:pt x="23697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9" name="Google Shape;13601;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0gAABuEwAAwyIAAJUVAAAQAAAAJgAAAAgAAAD/////AAAAAA=="/>
              </a:ext>
            </a:extLst>
          </p:cNvGrpSpPr>
          <p:nvPr/>
        </p:nvGrpSpPr>
        <p:grpSpPr>
          <a:xfrm>
            <a:off x="5301615" y="3158490"/>
            <a:ext cx="349250" cy="349885"/>
            <a:chOff x="5301615" y="3158490"/>
            <a:chExt cx="349250" cy="349885"/>
          </a:xfrm>
        </p:grpSpPr>
        <p:sp>
          <p:nvSpPr>
            <p:cNvPr id="335" name="Google Shape;1360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AAAG4TAADDIgAAlRUAAAAAAAAmAAAACAAAAP//////////"/>
                </a:ext>
              </a:extLst>
            </p:cNvSpPr>
            <p:nvPr/>
          </p:nvSpPr>
          <p:spPr>
            <a:xfrm>
              <a:off x="5301615" y="3158490"/>
              <a:ext cx="349250" cy="349885"/>
            </a:xfrm>
            <a:custGeom>
              <a:avLst/>
              <a:gdLst/>
              <a:ahLst/>
              <a:cxnLst/>
              <a:rect l="0" t="0" r="349250" b="349885"/>
              <a:pathLst>
                <a:path w="349250" h="349885">
                  <a:moveTo>
                    <a:pt x="279559" y="41878"/>
                  </a:moveTo>
                  <a:cubicBezTo>
                    <a:pt x="285131" y="41878"/>
                    <a:pt x="289789" y="46545"/>
                    <a:pt x="289789" y="52126"/>
                  </a:cubicBezTo>
                  <a:lnTo>
                    <a:pt x="289789" y="83757"/>
                  </a:lnTo>
                  <a:lnTo>
                    <a:pt x="23230" y="83757"/>
                  </a:lnTo>
                  <a:lnTo>
                    <a:pt x="23230" y="52126"/>
                  </a:lnTo>
                  <a:lnTo>
                    <a:pt x="21373" y="52126"/>
                  </a:lnTo>
                  <a:cubicBezTo>
                    <a:pt x="21373" y="46545"/>
                    <a:pt x="26031" y="41878"/>
                    <a:pt x="31603" y="41878"/>
                  </a:cubicBezTo>
                  <a:lnTo>
                    <a:pt x="41803" y="41878"/>
                  </a:lnTo>
                  <a:lnTo>
                    <a:pt x="41803" y="52126"/>
                  </a:lnTo>
                  <a:cubicBezTo>
                    <a:pt x="41803" y="57708"/>
                    <a:pt x="46461" y="63290"/>
                    <a:pt x="52032" y="63290"/>
                  </a:cubicBezTo>
                  <a:cubicBezTo>
                    <a:pt x="57604" y="63290"/>
                    <a:pt x="62232" y="57708"/>
                    <a:pt x="62232" y="52126"/>
                  </a:cubicBezTo>
                  <a:lnTo>
                    <a:pt x="62232" y="41878"/>
                  </a:lnTo>
                  <a:lnTo>
                    <a:pt x="103121" y="41878"/>
                  </a:lnTo>
                  <a:lnTo>
                    <a:pt x="103121" y="52126"/>
                  </a:lnTo>
                  <a:cubicBezTo>
                    <a:pt x="103121" y="57708"/>
                    <a:pt x="107750" y="63290"/>
                    <a:pt x="113321" y="63290"/>
                  </a:cubicBezTo>
                  <a:cubicBezTo>
                    <a:pt x="119836" y="63290"/>
                    <a:pt x="124465" y="57708"/>
                    <a:pt x="124465" y="52126"/>
                  </a:cubicBezTo>
                  <a:lnTo>
                    <a:pt x="124465" y="41878"/>
                  </a:lnTo>
                  <a:lnTo>
                    <a:pt x="186697" y="41878"/>
                  </a:lnTo>
                  <a:lnTo>
                    <a:pt x="186697" y="52126"/>
                  </a:lnTo>
                  <a:cubicBezTo>
                    <a:pt x="186697" y="57708"/>
                    <a:pt x="191325" y="63290"/>
                    <a:pt x="196927" y="63290"/>
                  </a:cubicBezTo>
                  <a:cubicBezTo>
                    <a:pt x="203412" y="63290"/>
                    <a:pt x="208070" y="57708"/>
                    <a:pt x="208070" y="52126"/>
                  </a:cubicBezTo>
                  <a:lnTo>
                    <a:pt x="208070" y="41878"/>
                  </a:lnTo>
                  <a:lnTo>
                    <a:pt x="247986" y="41878"/>
                  </a:lnTo>
                  <a:lnTo>
                    <a:pt x="247986" y="52126"/>
                  </a:lnTo>
                  <a:cubicBezTo>
                    <a:pt x="247986" y="57708"/>
                    <a:pt x="252644" y="63290"/>
                    <a:pt x="259130" y="63290"/>
                  </a:cubicBezTo>
                  <a:cubicBezTo>
                    <a:pt x="264701" y="63290"/>
                    <a:pt x="269359" y="57708"/>
                    <a:pt x="269359" y="52126"/>
                  </a:cubicBezTo>
                  <a:lnTo>
                    <a:pt x="269359" y="41878"/>
                  </a:lnTo>
                  <a:close/>
                  <a:moveTo>
                    <a:pt x="287932" y="103279"/>
                  </a:moveTo>
                  <a:lnTo>
                    <a:pt x="287932" y="207503"/>
                  </a:lnTo>
                  <a:cubicBezTo>
                    <a:pt x="284217" y="207503"/>
                    <a:pt x="281416" y="205642"/>
                    <a:pt x="277702" y="205642"/>
                  </a:cubicBezTo>
                  <a:cubicBezTo>
                    <a:pt x="237786" y="205642"/>
                    <a:pt x="205269" y="238218"/>
                    <a:pt x="205269" y="278206"/>
                  </a:cubicBezTo>
                  <a:cubicBezTo>
                    <a:pt x="205269" y="281928"/>
                    <a:pt x="205269" y="284733"/>
                    <a:pt x="207127" y="288455"/>
                  </a:cubicBezTo>
                  <a:lnTo>
                    <a:pt x="30659" y="288455"/>
                  </a:lnTo>
                  <a:cubicBezTo>
                    <a:pt x="24174" y="288455"/>
                    <a:pt x="19516" y="283788"/>
                    <a:pt x="19516" y="278206"/>
                  </a:cubicBezTo>
                  <a:lnTo>
                    <a:pt x="19516" y="103279"/>
                  </a:lnTo>
                  <a:close/>
                  <a:moveTo>
                    <a:pt x="277702" y="227054"/>
                  </a:moveTo>
                  <a:cubicBezTo>
                    <a:pt x="305590" y="227054"/>
                    <a:pt x="328791" y="250297"/>
                    <a:pt x="328791" y="278206"/>
                  </a:cubicBezTo>
                  <a:cubicBezTo>
                    <a:pt x="328791" y="307061"/>
                    <a:pt x="305590" y="330333"/>
                    <a:pt x="277702" y="330333"/>
                  </a:cubicBezTo>
                  <a:cubicBezTo>
                    <a:pt x="249843" y="330333"/>
                    <a:pt x="226643" y="307061"/>
                    <a:pt x="226643" y="278206"/>
                  </a:cubicBezTo>
                  <a:cubicBezTo>
                    <a:pt x="226643" y="250297"/>
                    <a:pt x="249843" y="227054"/>
                    <a:pt x="277702" y="227054"/>
                  </a:cubicBezTo>
                  <a:close/>
                  <a:moveTo>
                    <a:pt x="51089" y="0"/>
                  </a:moveTo>
                  <a:cubicBezTo>
                    <a:pt x="45517" y="0"/>
                    <a:pt x="40889" y="4666"/>
                    <a:pt x="40889" y="10248"/>
                  </a:cubicBezTo>
                  <a:lnTo>
                    <a:pt x="40889" y="21411"/>
                  </a:lnTo>
                  <a:lnTo>
                    <a:pt x="30659" y="21411"/>
                  </a:lnTo>
                  <a:cubicBezTo>
                    <a:pt x="13030" y="21411"/>
                    <a:pt x="0" y="34436"/>
                    <a:pt x="0" y="51181"/>
                  </a:cubicBezTo>
                  <a:lnTo>
                    <a:pt x="0" y="277291"/>
                  </a:lnTo>
                  <a:cubicBezTo>
                    <a:pt x="0" y="294036"/>
                    <a:pt x="13944" y="308006"/>
                    <a:pt x="30659" y="308006"/>
                  </a:cubicBezTo>
                  <a:lnTo>
                    <a:pt x="212698" y="308006"/>
                  </a:lnTo>
                  <a:cubicBezTo>
                    <a:pt x="223842" y="333109"/>
                    <a:pt x="248929" y="349855"/>
                    <a:pt x="277702" y="349855"/>
                  </a:cubicBezTo>
                  <a:cubicBezTo>
                    <a:pt x="316734" y="349855"/>
                    <a:pt x="349221" y="317309"/>
                    <a:pt x="349221" y="278206"/>
                  </a:cubicBezTo>
                  <a:cubicBezTo>
                    <a:pt x="349221" y="249382"/>
                    <a:pt x="333449" y="224248"/>
                    <a:pt x="309305" y="213085"/>
                  </a:cubicBezTo>
                  <a:lnTo>
                    <a:pt x="309305" y="51181"/>
                  </a:lnTo>
                  <a:cubicBezTo>
                    <a:pt x="309305" y="33520"/>
                    <a:pt x="295360" y="21411"/>
                    <a:pt x="278645" y="21411"/>
                  </a:cubicBezTo>
                  <a:lnTo>
                    <a:pt x="268416" y="21411"/>
                  </a:lnTo>
                  <a:lnTo>
                    <a:pt x="268416" y="10248"/>
                  </a:lnTo>
                  <a:cubicBezTo>
                    <a:pt x="268416" y="4666"/>
                    <a:pt x="263787" y="0"/>
                    <a:pt x="258216" y="0"/>
                  </a:cubicBezTo>
                  <a:cubicBezTo>
                    <a:pt x="251701" y="0"/>
                    <a:pt x="247072" y="4666"/>
                    <a:pt x="247072" y="10248"/>
                  </a:cubicBezTo>
                  <a:lnTo>
                    <a:pt x="247072" y="21411"/>
                  </a:lnTo>
                  <a:lnTo>
                    <a:pt x="207127" y="21411"/>
                  </a:lnTo>
                  <a:lnTo>
                    <a:pt x="207127" y="10248"/>
                  </a:lnTo>
                  <a:cubicBezTo>
                    <a:pt x="207127" y="4666"/>
                    <a:pt x="202498" y="0"/>
                    <a:pt x="195983" y="0"/>
                  </a:cubicBezTo>
                  <a:cubicBezTo>
                    <a:pt x="190412" y="0"/>
                    <a:pt x="185754" y="4666"/>
                    <a:pt x="185754" y="10248"/>
                  </a:cubicBezTo>
                  <a:lnTo>
                    <a:pt x="185754" y="21411"/>
                  </a:lnTo>
                  <a:lnTo>
                    <a:pt x="123551" y="21411"/>
                  </a:lnTo>
                  <a:lnTo>
                    <a:pt x="123551" y="10248"/>
                  </a:lnTo>
                  <a:cubicBezTo>
                    <a:pt x="123551" y="4666"/>
                    <a:pt x="118893" y="0"/>
                    <a:pt x="112407" y="0"/>
                  </a:cubicBezTo>
                  <a:cubicBezTo>
                    <a:pt x="106836" y="0"/>
                    <a:pt x="102178" y="4666"/>
                    <a:pt x="102178" y="10248"/>
                  </a:cubicBezTo>
                  <a:lnTo>
                    <a:pt x="102178" y="21411"/>
                  </a:lnTo>
                  <a:lnTo>
                    <a:pt x="61318" y="21411"/>
                  </a:lnTo>
                  <a:lnTo>
                    <a:pt x="61318" y="10248"/>
                  </a:lnTo>
                  <a:cubicBezTo>
                    <a:pt x="61318" y="4666"/>
                    <a:pt x="56661" y="0"/>
                    <a:pt x="510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4" name="Google Shape;1360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IAAPIUAACDIgAANBUAAAAAAAAmAAAACAAAAP//////////"/>
                </a:ext>
              </a:extLst>
            </p:cNvSpPr>
            <p:nvPr/>
          </p:nvSpPr>
          <p:spPr>
            <a:xfrm>
              <a:off x="5568950" y="3404870"/>
              <a:ext cx="41275" cy="41910"/>
            </a:xfrm>
            <a:custGeom>
              <a:avLst/>
              <a:gdLst/>
              <a:ahLst/>
              <a:cxnLst/>
              <a:rect l="0" t="0" r="41275" b="41910"/>
              <a:pathLst>
                <a:path w="41275" h="41910">
                  <a:moveTo>
                    <a:pt x="10318" y="0"/>
                  </a:moveTo>
                  <a:cubicBezTo>
                    <a:pt x="4698" y="0"/>
                    <a:pt x="29" y="4670"/>
                    <a:pt x="29" y="10256"/>
                  </a:cubicBezTo>
                  <a:lnTo>
                    <a:pt x="29" y="31654"/>
                  </a:lnTo>
                  <a:cubicBezTo>
                    <a:pt x="29" y="37240"/>
                    <a:pt x="3776" y="41910"/>
                    <a:pt x="10318" y="41910"/>
                  </a:cubicBezTo>
                  <a:lnTo>
                    <a:pt x="30956" y="41910"/>
                  </a:lnTo>
                  <a:cubicBezTo>
                    <a:pt x="37498" y="41910"/>
                    <a:pt x="41245" y="37240"/>
                    <a:pt x="41245" y="31654"/>
                  </a:cubicBezTo>
                  <a:cubicBezTo>
                    <a:pt x="41245" y="26068"/>
                    <a:pt x="37498" y="21428"/>
                    <a:pt x="30956" y="21428"/>
                  </a:cubicBezTo>
                  <a:lnTo>
                    <a:pt x="20637" y="21428"/>
                  </a:lnTo>
                  <a:lnTo>
                    <a:pt x="20637" y="10256"/>
                  </a:lnTo>
                  <a:cubicBezTo>
                    <a:pt x="20637" y="4670"/>
                    <a:pt x="15939" y="0"/>
                    <a:pt x="1031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3" name="Google Shape;1360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SAAAC8UAAAfIQAAURQAAAAAAAAmAAAACAAAAP//////////"/>
                </a:ext>
              </a:extLst>
            </p:cNvSpPr>
            <p:nvPr/>
          </p:nvSpPr>
          <p:spPr>
            <a:xfrm>
              <a:off x="5342255" y="3281045"/>
              <a:ext cx="41910" cy="21590"/>
            </a:xfrm>
            <a:custGeom>
              <a:avLst/>
              <a:gdLst/>
              <a:ahLst/>
              <a:cxnLst/>
              <a:rect l="0" t="0" r="41910" b="21590"/>
              <a:pathLst>
                <a:path w="41910" h="21590">
                  <a:moveTo>
                    <a:pt x="10249" y="0"/>
                  </a:moveTo>
                  <a:cubicBezTo>
                    <a:pt x="4667" y="0"/>
                    <a:pt x="30" y="4705"/>
                    <a:pt x="30" y="11257"/>
                  </a:cubicBezTo>
                  <a:cubicBezTo>
                    <a:pt x="30" y="16885"/>
                    <a:pt x="4667" y="21590"/>
                    <a:pt x="10249" y="21590"/>
                  </a:cubicBezTo>
                  <a:lnTo>
                    <a:pt x="31661" y="21590"/>
                  </a:lnTo>
                  <a:cubicBezTo>
                    <a:pt x="37243" y="21590"/>
                    <a:pt x="41880" y="16885"/>
                    <a:pt x="41880" y="11257"/>
                  </a:cubicBezTo>
                  <a:cubicBezTo>
                    <a:pt x="41880" y="4705"/>
                    <a:pt x="37243" y="0"/>
                    <a:pt x="316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1360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iEAAC8UAACAIQAAURQAAAAAAAAmAAAACAAAAP//////////"/>
                </a:ext>
              </a:extLst>
            </p:cNvSpPr>
            <p:nvPr/>
          </p:nvSpPr>
          <p:spPr>
            <a:xfrm>
              <a:off x="5403850" y="3281045"/>
              <a:ext cx="41910" cy="21590"/>
            </a:xfrm>
            <a:custGeom>
              <a:avLst/>
              <a:gdLst/>
              <a:ahLst/>
              <a:cxnLst/>
              <a:rect l="0" t="0" r="41910" b="21590"/>
              <a:pathLst>
                <a:path w="41910" h="21590">
                  <a:moveTo>
                    <a:pt x="10256" y="0"/>
                  </a:moveTo>
                  <a:cubicBezTo>
                    <a:pt x="4670" y="0"/>
                    <a:pt x="0" y="4705"/>
                    <a:pt x="0" y="11257"/>
                  </a:cubicBezTo>
                  <a:cubicBezTo>
                    <a:pt x="0" y="16885"/>
                    <a:pt x="4670" y="21590"/>
                    <a:pt x="10256" y="21590"/>
                  </a:cubicBezTo>
                  <a:lnTo>
                    <a:pt x="31654" y="21590"/>
                  </a:lnTo>
                  <a:cubicBezTo>
                    <a:pt x="37240" y="21590"/>
                    <a:pt x="41910" y="16885"/>
                    <a:pt x="41910" y="11257"/>
                  </a:cubicBezTo>
                  <a:cubicBezTo>
                    <a:pt x="41910" y="4705"/>
                    <a:pt x="37240" y="0"/>
                    <a:pt x="316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1360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iEAAC8UAADgIQAAURQAAAAAAAAmAAAACAAAAP//////////"/>
                </a:ext>
              </a:extLst>
            </p:cNvSpPr>
            <p:nvPr/>
          </p:nvSpPr>
          <p:spPr>
            <a:xfrm>
              <a:off x="5464810" y="3281045"/>
              <a:ext cx="41910" cy="21590"/>
            </a:xfrm>
            <a:custGeom>
              <a:avLst/>
              <a:gdLst/>
              <a:ahLst/>
              <a:cxnLst/>
              <a:rect l="0" t="0" r="41910" b="21590"/>
              <a:pathLst>
                <a:path w="41910" h="21590">
                  <a:moveTo>
                    <a:pt x="11164" y="0"/>
                  </a:moveTo>
                  <a:cubicBezTo>
                    <a:pt x="4667" y="0"/>
                    <a:pt x="0" y="4705"/>
                    <a:pt x="0" y="11257"/>
                  </a:cubicBezTo>
                  <a:cubicBezTo>
                    <a:pt x="0" y="16885"/>
                    <a:pt x="4667" y="21590"/>
                    <a:pt x="11164" y="21590"/>
                  </a:cubicBezTo>
                  <a:lnTo>
                    <a:pt x="31661" y="21590"/>
                  </a:lnTo>
                  <a:cubicBezTo>
                    <a:pt x="37243" y="21590"/>
                    <a:pt x="41880" y="16885"/>
                    <a:pt x="41880" y="11257"/>
                  </a:cubicBezTo>
                  <a:cubicBezTo>
                    <a:pt x="41880" y="4705"/>
                    <a:pt x="37243" y="0"/>
                    <a:pt x="316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0" name="Google Shape;1360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iIAAC8UAABEIgAAURQAAAAAAAAmAAAACAAAAP//////////"/>
                </a:ext>
              </a:extLst>
            </p:cNvSpPr>
            <p:nvPr/>
          </p:nvSpPr>
          <p:spPr>
            <a:xfrm>
              <a:off x="5528310" y="3281045"/>
              <a:ext cx="41910" cy="21590"/>
            </a:xfrm>
            <a:custGeom>
              <a:avLst/>
              <a:gdLst/>
              <a:ahLst/>
              <a:cxnLst/>
              <a:rect l="0" t="0" r="41910" b="21590"/>
              <a:pathLst>
                <a:path w="41910" h="21590">
                  <a:moveTo>
                    <a:pt x="10249" y="0"/>
                  </a:moveTo>
                  <a:cubicBezTo>
                    <a:pt x="4667" y="0"/>
                    <a:pt x="30" y="4705"/>
                    <a:pt x="30" y="11257"/>
                  </a:cubicBezTo>
                  <a:cubicBezTo>
                    <a:pt x="30" y="16885"/>
                    <a:pt x="4667" y="21590"/>
                    <a:pt x="10249" y="21590"/>
                  </a:cubicBezTo>
                  <a:lnTo>
                    <a:pt x="31661" y="21590"/>
                  </a:lnTo>
                  <a:cubicBezTo>
                    <a:pt x="37243" y="21590"/>
                    <a:pt x="41880" y="16885"/>
                    <a:pt x="41880" y="11257"/>
                  </a:cubicBezTo>
                  <a:cubicBezTo>
                    <a:pt x="41880" y="4705"/>
                    <a:pt x="37243" y="0"/>
                    <a:pt x="316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9" name="Google Shape;1360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SAAAHEUAAAfIQAAkxQAAAAAAAAmAAAACAAAAP//////////"/>
                </a:ext>
              </a:extLst>
            </p:cNvSpPr>
            <p:nvPr/>
          </p:nvSpPr>
          <p:spPr>
            <a:xfrm>
              <a:off x="5342255" y="3322955"/>
              <a:ext cx="41910" cy="21590"/>
            </a:xfrm>
            <a:custGeom>
              <a:avLst/>
              <a:gdLst/>
              <a:ahLst/>
              <a:cxnLst/>
              <a:rect l="0" t="0" r="41910" b="21590"/>
              <a:pathLst>
                <a:path w="41910" h="21590">
                  <a:moveTo>
                    <a:pt x="10249" y="30"/>
                  </a:moveTo>
                  <a:cubicBezTo>
                    <a:pt x="4667" y="30"/>
                    <a:pt x="30" y="4699"/>
                    <a:pt x="30" y="11271"/>
                  </a:cubicBezTo>
                  <a:cubicBezTo>
                    <a:pt x="30" y="16891"/>
                    <a:pt x="4667" y="21560"/>
                    <a:pt x="10249" y="21560"/>
                  </a:cubicBezTo>
                  <a:lnTo>
                    <a:pt x="31661" y="21560"/>
                  </a:lnTo>
                  <a:cubicBezTo>
                    <a:pt x="37243" y="21560"/>
                    <a:pt x="41880" y="16891"/>
                    <a:pt x="41880" y="11271"/>
                  </a:cubicBezTo>
                  <a:cubicBezTo>
                    <a:pt x="41880" y="4699"/>
                    <a:pt x="37243" y="30"/>
                    <a:pt x="3166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8" name="Google Shape;1360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iEAAHEUAACAIQAAkxQAAAAAAAAmAAAACAAAAP//////////"/>
                </a:ext>
              </a:extLst>
            </p:cNvSpPr>
            <p:nvPr/>
          </p:nvSpPr>
          <p:spPr>
            <a:xfrm>
              <a:off x="5403850" y="3322955"/>
              <a:ext cx="41910" cy="21590"/>
            </a:xfrm>
            <a:custGeom>
              <a:avLst/>
              <a:gdLst/>
              <a:ahLst/>
              <a:cxnLst/>
              <a:rect l="0" t="0" r="41910" b="21590"/>
              <a:pathLst>
                <a:path w="41910" h="21590">
                  <a:moveTo>
                    <a:pt x="10256" y="30"/>
                  </a:moveTo>
                  <a:cubicBezTo>
                    <a:pt x="4670" y="30"/>
                    <a:pt x="0" y="4699"/>
                    <a:pt x="0" y="11271"/>
                  </a:cubicBezTo>
                  <a:cubicBezTo>
                    <a:pt x="0" y="16891"/>
                    <a:pt x="4670" y="21560"/>
                    <a:pt x="10256" y="21560"/>
                  </a:cubicBezTo>
                  <a:lnTo>
                    <a:pt x="31654" y="21560"/>
                  </a:lnTo>
                  <a:cubicBezTo>
                    <a:pt x="37240" y="21560"/>
                    <a:pt x="41910" y="16891"/>
                    <a:pt x="41910" y="11271"/>
                  </a:cubicBezTo>
                  <a:cubicBezTo>
                    <a:pt x="41910" y="4699"/>
                    <a:pt x="37240" y="30"/>
                    <a:pt x="31654"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7" name="Google Shape;1361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iEAAHEUAADgIQAAkxQAAAAAAAAmAAAACAAAAP//////////"/>
                </a:ext>
              </a:extLst>
            </p:cNvSpPr>
            <p:nvPr/>
          </p:nvSpPr>
          <p:spPr>
            <a:xfrm>
              <a:off x="5464810" y="3322955"/>
              <a:ext cx="41910" cy="21590"/>
            </a:xfrm>
            <a:custGeom>
              <a:avLst/>
              <a:gdLst/>
              <a:ahLst/>
              <a:cxnLst/>
              <a:rect l="0" t="0" r="41910" b="21590"/>
              <a:pathLst>
                <a:path w="41910" h="21590">
                  <a:moveTo>
                    <a:pt x="11164" y="30"/>
                  </a:moveTo>
                  <a:cubicBezTo>
                    <a:pt x="4667" y="30"/>
                    <a:pt x="0" y="4699"/>
                    <a:pt x="0" y="11271"/>
                  </a:cubicBezTo>
                  <a:cubicBezTo>
                    <a:pt x="0" y="16891"/>
                    <a:pt x="4667" y="21560"/>
                    <a:pt x="11164" y="21560"/>
                  </a:cubicBezTo>
                  <a:lnTo>
                    <a:pt x="31661" y="21560"/>
                  </a:lnTo>
                  <a:cubicBezTo>
                    <a:pt x="37243" y="21560"/>
                    <a:pt x="41880" y="16891"/>
                    <a:pt x="41880" y="11271"/>
                  </a:cubicBezTo>
                  <a:cubicBezTo>
                    <a:pt x="41880" y="4699"/>
                    <a:pt x="37243" y="30"/>
                    <a:pt x="3166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6" name="Google Shape;1361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iIAAHEUAABEIgAAkxQAAAAAAAAmAAAACAAAAP//////////"/>
                </a:ext>
              </a:extLst>
            </p:cNvSpPr>
            <p:nvPr/>
          </p:nvSpPr>
          <p:spPr>
            <a:xfrm>
              <a:off x="5528310" y="3322955"/>
              <a:ext cx="41910" cy="21590"/>
            </a:xfrm>
            <a:custGeom>
              <a:avLst/>
              <a:gdLst/>
              <a:ahLst/>
              <a:cxnLst/>
              <a:rect l="0" t="0" r="41910" b="21590"/>
              <a:pathLst>
                <a:path w="41910" h="21590">
                  <a:moveTo>
                    <a:pt x="10249" y="30"/>
                  </a:moveTo>
                  <a:cubicBezTo>
                    <a:pt x="4667" y="30"/>
                    <a:pt x="30" y="4699"/>
                    <a:pt x="30" y="11271"/>
                  </a:cubicBezTo>
                  <a:cubicBezTo>
                    <a:pt x="30" y="16891"/>
                    <a:pt x="4667" y="21560"/>
                    <a:pt x="10249" y="21560"/>
                  </a:cubicBezTo>
                  <a:lnTo>
                    <a:pt x="31661" y="21560"/>
                  </a:lnTo>
                  <a:cubicBezTo>
                    <a:pt x="37243" y="21560"/>
                    <a:pt x="41880" y="16891"/>
                    <a:pt x="41880" y="11271"/>
                  </a:cubicBezTo>
                  <a:cubicBezTo>
                    <a:pt x="41880" y="4699"/>
                    <a:pt x="37243" y="30"/>
                    <a:pt x="3166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5" name="Google Shape;1361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SAAALIUAAAfIQAA1BQAAAAAAAAmAAAACAAAAP//////////"/>
                </a:ext>
              </a:extLst>
            </p:cNvSpPr>
            <p:nvPr/>
          </p:nvSpPr>
          <p:spPr>
            <a:xfrm>
              <a:off x="5342255" y="3364230"/>
              <a:ext cx="41910" cy="21590"/>
            </a:xfrm>
            <a:custGeom>
              <a:avLst/>
              <a:gdLst/>
              <a:ahLst/>
              <a:cxnLst/>
              <a:rect l="0" t="0" r="41910" b="21590"/>
              <a:pathLst>
                <a:path w="41910" h="21590">
                  <a:moveTo>
                    <a:pt x="10249" y="0"/>
                  </a:moveTo>
                  <a:cubicBezTo>
                    <a:pt x="4667" y="0"/>
                    <a:pt x="30" y="4705"/>
                    <a:pt x="30" y="11257"/>
                  </a:cubicBezTo>
                  <a:cubicBezTo>
                    <a:pt x="30" y="16885"/>
                    <a:pt x="4667" y="21590"/>
                    <a:pt x="10249" y="21590"/>
                  </a:cubicBezTo>
                  <a:lnTo>
                    <a:pt x="31661" y="21590"/>
                  </a:lnTo>
                  <a:cubicBezTo>
                    <a:pt x="37243" y="21590"/>
                    <a:pt x="41880" y="16885"/>
                    <a:pt x="41880" y="11257"/>
                  </a:cubicBezTo>
                  <a:cubicBezTo>
                    <a:pt x="41880" y="4705"/>
                    <a:pt x="37243" y="0"/>
                    <a:pt x="316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4" name="Google Shape;1361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iEAALIUAACAIQAA1BQAAAAAAAAmAAAACAAAAP//////////"/>
                </a:ext>
              </a:extLst>
            </p:cNvSpPr>
            <p:nvPr/>
          </p:nvSpPr>
          <p:spPr>
            <a:xfrm>
              <a:off x="5403850" y="3364230"/>
              <a:ext cx="41910" cy="21590"/>
            </a:xfrm>
            <a:custGeom>
              <a:avLst/>
              <a:gdLst/>
              <a:ahLst/>
              <a:cxnLst/>
              <a:rect l="0" t="0" r="41910" b="21590"/>
              <a:pathLst>
                <a:path w="41910" h="21590">
                  <a:moveTo>
                    <a:pt x="10256" y="0"/>
                  </a:moveTo>
                  <a:cubicBezTo>
                    <a:pt x="4670" y="0"/>
                    <a:pt x="0" y="4705"/>
                    <a:pt x="0" y="11257"/>
                  </a:cubicBezTo>
                  <a:cubicBezTo>
                    <a:pt x="0" y="16885"/>
                    <a:pt x="4670" y="21590"/>
                    <a:pt x="10256" y="21590"/>
                  </a:cubicBezTo>
                  <a:lnTo>
                    <a:pt x="31654" y="21590"/>
                  </a:lnTo>
                  <a:cubicBezTo>
                    <a:pt x="37240" y="21590"/>
                    <a:pt x="41910" y="16885"/>
                    <a:pt x="41910" y="11257"/>
                  </a:cubicBezTo>
                  <a:cubicBezTo>
                    <a:pt x="41910" y="4705"/>
                    <a:pt x="37240" y="0"/>
                    <a:pt x="316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3" name="Google Shape;1361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iEAALIUAADgIQAA1BQAAAAAAAAmAAAACAAAAP//////////"/>
                </a:ext>
              </a:extLst>
            </p:cNvSpPr>
            <p:nvPr/>
          </p:nvSpPr>
          <p:spPr>
            <a:xfrm>
              <a:off x="5464810" y="3364230"/>
              <a:ext cx="41910" cy="21590"/>
            </a:xfrm>
            <a:custGeom>
              <a:avLst/>
              <a:gdLst/>
              <a:ahLst/>
              <a:cxnLst/>
              <a:rect l="0" t="0" r="41910" b="21590"/>
              <a:pathLst>
                <a:path w="41910" h="21590">
                  <a:moveTo>
                    <a:pt x="11164" y="0"/>
                  </a:moveTo>
                  <a:cubicBezTo>
                    <a:pt x="4667" y="0"/>
                    <a:pt x="0" y="4705"/>
                    <a:pt x="0" y="11257"/>
                  </a:cubicBezTo>
                  <a:cubicBezTo>
                    <a:pt x="0" y="16885"/>
                    <a:pt x="4667" y="21590"/>
                    <a:pt x="11164" y="21590"/>
                  </a:cubicBezTo>
                  <a:lnTo>
                    <a:pt x="31661" y="21590"/>
                  </a:lnTo>
                  <a:cubicBezTo>
                    <a:pt x="37243" y="21590"/>
                    <a:pt x="41880" y="16885"/>
                    <a:pt x="41880" y="11257"/>
                  </a:cubicBezTo>
                  <a:cubicBezTo>
                    <a:pt x="41880" y="4705"/>
                    <a:pt x="37243" y="0"/>
                    <a:pt x="316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2" name="Google Shape;1361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SAAAPIUAAAfIQAAFBUAAAAAAAAmAAAACAAAAP//////////"/>
                </a:ext>
              </a:extLst>
            </p:cNvSpPr>
            <p:nvPr/>
          </p:nvSpPr>
          <p:spPr>
            <a:xfrm>
              <a:off x="5342255" y="3404870"/>
              <a:ext cx="41910" cy="21590"/>
            </a:xfrm>
            <a:custGeom>
              <a:avLst/>
              <a:gdLst/>
              <a:ahLst/>
              <a:cxnLst/>
              <a:rect l="0" t="0" r="41910" b="21590"/>
              <a:pathLst>
                <a:path w="41910" h="21590">
                  <a:moveTo>
                    <a:pt x="10249" y="0"/>
                  </a:moveTo>
                  <a:cubicBezTo>
                    <a:pt x="4667" y="0"/>
                    <a:pt x="30" y="4705"/>
                    <a:pt x="30" y="10333"/>
                  </a:cubicBezTo>
                  <a:cubicBezTo>
                    <a:pt x="30" y="16885"/>
                    <a:pt x="4667" y="21590"/>
                    <a:pt x="10249" y="21590"/>
                  </a:cubicBezTo>
                  <a:lnTo>
                    <a:pt x="31661" y="21590"/>
                  </a:lnTo>
                  <a:cubicBezTo>
                    <a:pt x="37243" y="21590"/>
                    <a:pt x="41880" y="16885"/>
                    <a:pt x="41880" y="10333"/>
                  </a:cubicBezTo>
                  <a:cubicBezTo>
                    <a:pt x="41880" y="4705"/>
                    <a:pt x="37243" y="0"/>
                    <a:pt x="316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1" name="Google Shape;1361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iEAAPIUAACAIQAAFBUAAAAAAAAmAAAACAAAAP//////////"/>
                </a:ext>
              </a:extLst>
            </p:cNvSpPr>
            <p:nvPr/>
          </p:nvSpPr>
          <p:spPr>
            <a:xfrm>
              <a:off x="5403850" y="3404870"/>
              <a:ext cx="41910" cy="21590"/>
            </a:xfrm>
            <a:custGeom>
              <a:avLst/>
              <a:gdLst/>
              <a:ahLst/>
              <a:cxnLst/>
              <a:rect l="0" t="0" r="41910" b="21590"/>
              <a:pathLst>
                <a:path w="41910" h="21590">
                  <a:moveTo>
                    <a:pt x="10256" y="0"/>
                  </a:moveTo>
                  <a:cubicBezTo>
                    <a:pt x="4670" y="0"/>
                    <a:pt x="0" y="4705"/>
                    <a:pt x="0" y="10333"/>
                  </a:cubicBezTo>
                  <a:cubicBezTo>
                    <a:pt x="0" y="16885"/>
                    <a:pt x="4670" y="21590"/>
                    <a:pt x="10256" y="21590"/>
                  </a:cubicBezTo>
                  <a:lnTo>
                    <a:pt x="31654" y="21590"/>
                  </a:lnTo>
                  <a:cubicBezTo>
                    <a:pt x="37240" y="21590"/>
                    <a:pt x="41910" y="16885"/>
                    <a:pt x="41910" y="10333"/>
                  </a:cubicBezTo>
                  <a:cubicBezTo>
                    <a:pt x="41910" y="4705"/>
                    <a:pt x="37240" y="0"/>
                    <a:pt x="316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0" name="Google Shape;1361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iEAAPIUAADgIQAAFBUAAAAAAAAmAAAACAAAAP//////////"/>
                </a:ext>
              </a:extLst>
            </p:cNvSpPr>
            <p:nvPr/>
          </p:nvSpPr>
          <p:spPr>
            <a:xfrm>
              <a:off x="5464810" y="3404870"/>
              <a:ext cx="41910" cy="21590"/>
            </a:xfrm>
            <a:custGeom>
              <a:avLst/>
              <a:gdLst/>
              <a:ahLst/>
              <a:cxnLst/>
              <a:rect l="0" t="0" r="41910" b="21590"/>
              <a:pathLst>
                <a:path w="41910" h="21590">
                  <a:moveTo>
                    <a:pt x="11164" y="0"/>
                  </a:moveTo>
                  <a:cubicBezTo>
                    <a:pt x="4667" y="0"/>
                    <a:pt x="0" y="4705"/>
                    <a:pt x="0" y="10333"/>
                  </a:cubicBezTo>
                  <a:cubicBezTo>
                    <a:pt x="0" y="16885"/>
                    <a:pt x="4667" y="21590"/>
                    <a:pt x="11164" y="21590"/>
                  </a:cubicBezTo>
                  <a:lnTo>
                    <a:pt x="31661" y="21590"/>
                  </a:lnTo>
                  <a:cubicBezTo>
                    <a:pt x="37243" y="21590"/>
                    <a:pt x="41880" y="16885"/>
                    <a:pt x="41880" y="10333"/>
                  </a:cubicBezTo>
                  <a:cubicBezTo>
                    <a:pt x="41880" y="4705"/>
                    <a:pt x="37243" y="0"/>
                    <a:pt x="316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36" name="Google Shape;13618;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0gAAAzFgAAwyIAAFcYAAAQAAAAJgAAAAgAAAD/////AAAAAA=="/>
              </a:ext>
            </a:extLst>
          </p:cNvGrpSpPr>
          <p:nvPr/>
        </p:nvGrpSpPr>
        <p:grpSpPr>
          <a:xfrm>
            <a:off x="5301615" y="3608705"/>
            <a:ext cx="349250" cy="347980"/>
            <a:chOff x="5301615" y="3608705"/>
            <a:chExt cx="349250" cy="347980"/>
          </a:xfrm>
        </p:grpSpPr>
        <p:sp>
          <p:nvSpPr>
            <p:cNvPr id="339" name="Google Shape;13619;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AAAFMXAADDIgAAVxgAAAAAAAAmAAAACAAAAP//////////"/>
                </a:ext>
              </a:extLst>
            </p:cNvSpPr>
            <p:nvPr/>
          </p:nvSpPr>
          <p:spPr>
            <a:xfrm>
              <a:off x="5301615" y="3791585"/>
              <a:ext cx="349250" cy="165100"/>
            </a:xfrm>
            <a:custGeom>
              <a:avLst/>
              <a:gdLst/>
              <a:ahLst/>
              <a:cxnLst/>
              <a:rect l="0" t="0" r="349250" b="165100"/>
              <a:pathLst>
                <a:path w="349250" h="165100">
                  <a:moveTo>
                    <a:pt x="104065" y="102039"/>
                  </a:moveTo>
                  <a:lnTo>
                    <a:pt x="104065" y="143756"/>
                  </a:lnTo>
                  <a:lnTo>
                    <a:pt x="22316" y="143756"/>
                  </a:lnTo>
                  <a:lnTo>
                    <a:pt x="22316" y="102039"/>
                  </a:lnTo>
                  <a:close/>
                  <a:moveTo>
                    <a:pt x="226643" y="21344"/>
                  </a:moveTo>
                  <a:lnTo>
                    <a:pt x="226643" y="143756"/>
                  </a:lnTo>
                  <a:lnTo>
                    <a:pt x="124494" y="143756"/>
                  </a:lnTo>
                  <a:lnTo>
                    <a:pt x="124494" y="21344"/>
                  </a:lnTo>
                  <a:close/>
                  <a:moveTo>
                    <a:pt x="329734" y="62148"/>
                  </a:moveTo>
                  <a:lnTo>
                    <a:pt x="329734" y="143756"/>
                  </a:lnTo>
                  <a:lnTo>
                    <a:pt x="247072" y="143756"/>
                  </a:lnTo>
                  <a:lnTo>
                    <a:pt x="247072" y="62148"/>
                  </a:lnTo>
                  <a:close/>
                  <a:moveTo>
                    <a:pt x="113351" y="0"/>
                  </a:moveTo>
                  <a:cubicBezTo>
                    <a:pt x="107779" y="0"/>
                    <a:pt x="103121" y="4652"/>
                    <a:pt x="103121" y="11128"/>
                  </a:cubicBezTo>
                  <a:lnTo>
                    <a:pt x="103121" y="82550"/>
                  </a:lnTo>
                  <a:lnTo>
                    <a:pt x="10259" y="82550"/>
                  </a:lnTo>
                  <a:cubicBezTo>
                    <a:pt x="4658" y="82550"/>
                    <a:pt x="29" y="87202"/>
                    <a:pt x="29" y="92766"/>
                  </a:cubicBezTo>
                  <a:lnTo>
                    <a:pt x="29" y="154884"/>
                  </a:lnTo>
                  <a:cubicBezTo>
                    <a:pt x="29" y="160448"/>
                    <a:pt x="4658" y="165100"/>
                    <a:pt x="10259" y="165100"/>
                  </a:cubicBezTo>
                  <a:lnTo>
                    <a:pt x="339020" y="165100"/>
                  </a:lnTo>
                  <a:cubicBezTo>
                    <a:pt x="344592" y="165100"/>
                    <a:pt x="349250" y="160448"/>
                    <a:pt x="349250" y="154884"/>
                  </a:cubicBezTo>
                  <a:lnTo>
                    <a:pt x="349250" y="51020"/>
                  </a:lnTo>
                  <a:cubicBezTo>
                    <a:pt x="349250" y="45455"/>
                    <a:pt x="344592" y="40804"/>
                    <a:pt x="339964" y="40804"/>
                  </a:cubicBezTo>
                  <a:lnTo>
                    <a:pt x="247072" y="40804"/>
                  </a:lnTo>
                  <a:lnTo>
                    <a:pt x="247072" y="11128"/>
                  </a:lnTo>
                  <a:cubicBezTo>
                    <a:pt x="247072" y="4652"/>
                    <a:pt x="242444" y="0"/>
                    <a:pt x="2368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8" name="Google Shape;1362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SEAADMWAAAkIgAANBcAAAAAAAAmAAAACAAAAP//////////"/>
                </a:ext>
              </a:extLst>
            </p:cNvSpPr>
            <p:nvPr/>
          </p:nvSpPr>
          <p:spPr>
            <a:xfrm>
              <a:off x="5405755" y="3608705"/>
              <a:ext cx="144145" cy="163195"/>
            </a:xfrm>
            <a:custGeom>
              <a:avLst/>
              <a:gdLst/>
              <a:ahLst/>
              <a:cxnLst/>
              <a:rect l="0" t="0" r="144145" b="163195"/>
              <a:pathLst>
                <a:path w="144145" h="163195">
                  <a:moveTo>
                    <a:pt x="71600" y="19479"/>
                  </a:moveTo>
                  <a:cubicBezTo>
                    <a:pt x="82756" y="19479"/>
                    <a:pt x="92082" y="28748"/>
                    <a:pt x="92082" y="40813"/>
                  </a:cubicBezTo>
                  <a:cubicBezTo>
                    <a:pt x="92082" y="51936"/>
                    <a:pt x="82756" y="61205"/>
                    <a:pt x="71600" y="61205"/>
                  </a:cubicBezTo>
                  <a:cubicBezTo>
                    <a:pt x="59529" y="61205"/>
                    <a:pt x="50232" y="51936"/>
                    <a:pt x="50232" y="40813"/>
                  </a:cubicBezTo>
                  <a:cubicBezTo>
                    <a:pt x="50232" y="28748"/>
                    <a:pt x="59529" y="19479"/>
                    <a:pt x="71600" y="19479"/>
                  </a:cubicBezTo>
                  <a:close/>
                  <a:moveTo>
                    <a:pt x="71600" y="80685"/>
                  </a:moveTo>
                  <a:cubicBezTo>
                    <a:pt x="98575" y="80685"/>
                    <a:pt x="121832" y="103843"/>
                    <a:pt x="121832" y="131650"/>
                  </a:cubicBezTo>
                  <a:lnTo>
                    <a:pt x="121832" y="142773"/>
                  </a:lnTo>
                  <a:lnTo>
                    <a:pt x="20482" y="142773"/>
                  </a:lnTo>
                  <a:lnTo>
                    <a:pt x="20482" y="131650"/>
                  </a:lnTo>
                  <a:cubicBezTo>
                    <a:pt x="20482" y="102931"/>
                    <a:pt x="43709" y="80685"/>
                    <a:pt x="71600" y="80685"/>
                  </a:cubicBezTo>
                  <a:close/>
                  <a:moveTo>
                    <a:pt x="73459" y="29"/>
                  </a:moveTo>
                  <a:cubicBezTo>
                    <a:pt x="51147" y="29"/>
                    <a:pt x="32553" y="18567"/>
                    <a:pt x="32553" y="40813"/>
                  </a:cubicBezTo>
                  <a:cubicBezTo>
                    <a:pt x="32553" y="50994"/>
                    <a:pt x="36272" y="60293"/>
                    <a:pt x="42794" y="66766"/>
                  </a:cubicBezTo>
                  <a:cubicBezTo>
                    <a:pt x="16763" y="78831"/>
                    <a:pt x="29" y="102931"/>
                    <a:pt x="29" y="131650"/>
                  </a:cubicBezTo>
                  <a:lnTo>
                    <a:pt x="29" y="152984"/>
                  </a:lnTo>
                  <a:cubicBezTo>
                    <a:pt x="29" y="158545"/>
                    <a:pt x="4663" y="163195"/>
                    <a:pt x="11185" y="163195"/>
                  </a:cubicBezTo>
                  <a:lnTo>
                    <a:pt x="133903" y="163195"/>
                  </a:lnTo>
                  <a:cubicBezTo>
                    <a:pt x="139481" y="163195"/>
                    <a:pt x="144145" y="158545"/>
                    <a:pt x="144145" y="152984"/>
                  </a:cubicBezTo>
                  <a:lnTo>
                    <a:pt x="144145" y="131650"/>
                  </a:lnTo>
                  <a:cubicBezTo>
                    <a:pt x="144145" y="102931"/>
                    <a:pt x="128325" y="78831"/>
                    <a:pt x="104153" y="66766"/>
                  </a:cubicBezTo>
                  <a:cubicBezTo>
                    <a:pt x="110676" y="60293"/>
                    <a:pt x="114395" y="50994"/>
                    <a:pt x="114395" y="40813"/>
                  </a:cubicBezTo>
                  <a:cubicBezTo>
                    <a:pt x="114395" y="18567"/>
                    <a:pt x="95801" y="29"/>
                    <a:pt x="7345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7" name="Google Shape;1362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EAAJQXAADiIQAAFRgAAAAAAAAmAAAACAAAAP//////////"/>
                </a:ext>
              </a:extLst>
            </p:cNvSpPr>
            <p:nvPr/>
          </p:nvSpPr>
          <p:spPr>
            <a:xfrm>
              <a:off x="5445760" y="3832860"/>
              <a:ext cx="62230" cy="81915"/>
            </a:xfrm>
            <a:custGeom>
              <a:avLst/>
              <a:gdLst/>
              <a:ahLst/>
              <a:cxnLst/>
              <a:rect l="0" t="0" r="62230" b="81915"/>
              <a:pathLst>
                <a:path w="62230" h="81915">
                  <a:moveTo>
                    <a:pt x="32264" y="0"/>
                  </a:moveTo>
                  <a:cubicBezTo>
                    <a:pt x="29494" y="0"/>
                    <a:pt x="26607" y="821"/>
                    <a:pt x="24132" y="3287"/>
                  </a:cubicBezTo>
                  <a:lnTo>
                    <a:pt x="3713" y="23706"/>
                  </a:lnTo>
                  <a:cubicBezTo>
                    <a:pt x="0" y="27324"/>
                    <a:pt x="0" y="34750"/>
                    <a:pt x="3713" y="37508"/>
                  </a:cubicBezTo>
                  <a:cubicBezTo>
                    <a:pt x="6040" y="39357"/>
                    <a:pt x="8604" y="40297"/>
                    <a:pt x="11138" y="40297"/>
                  </a:cubicBezTo>
                  <a:cubicBezTo>
                    <a:pt x="13701" y="40297"/>
                    <a:pt x="16265" y="39357"/>
                    <a:pt x="18563" y="37508"/>
                  </a:cubicBezTo>
                  <a:lnTo>
                    <a:pt x="22276" y="34750"/>
                  </a:lnTo>
                  <a:lnTo>
                    <a:pt x="22276" y="60636"/>
                  </a:lnTo>
                  <a:lnTo>
                    <a:pt x="11138" y="60636"/>
                  </a:lnTo>
                  <a:cubicBezTo>
                    <a:pt x="5569" y="60636"/>
                    <a:pt x="943" y="65244"/>
                    <a:pt x="943" y="71730"/>
                  </a:cubicBezTo>
                  <a:cubicBezTo>
                    <a:pt x="943" y="77277"/>
                    <a:pt x="5569" y="81885"/>
                    <a:pt x="11138" y="81885"/>
                  </a:cubicBezTo>
                  <a:lnTo>
                    <a:pt x="52006" y="81885"/>
                  </a:lnTo>
                  <a:cubicBezTo>
                    <a:pt x="57575" y="81885"/>
                    <a:pt x="62201" y="77277"/>
                    <a:pt x="62201" y="71730"/>
                  </a:cubicBezTo>
                  <a:cubicBezTo>
                    <a:pt x="62201" y="65244"/>
                    <a:pt x="57575" y="60636"/>
                    <a:pt x="52006" y="60636"/>
                  </a:cubicBezTo>
                  <a:lnTo>
                    <a:pt x="41781" y="60636"/>
                  </a:lnTo>
                  <a:lnTo>
                    <a:pt x="41781" y="9773"/>
                  </a:lnTo>
                  <a:cubicBezTo>
                    <a:pt x="41781" y="5136"/>
                    <a:pt x="38982" y="2377"/>
                    <a:pt x="36212" y="528"/>
                  </a:cubicBezTo>
                  <a:cubicBezTo>
                    <a:pt x="34975" y="205"/>
                    <a:pt x="33620" y="0"/>
                    <a:pt x="322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40" name="Google Shape;1362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C4AAG0QAABmMAAAkhIAABAAAAAmAAAACAAAAP//////////"/>
              </a:ext>
            </a:extLst>
          </p:cNvSpPr>
          <p:nvPr/>
        </p:nvSpPr>
        <p:spPr>
          <a:xfrm>
            <a:off x="7513320" y="2670175"/>
            <a:ext cx="354330" cy="348615"/>
          </a:xfrm>
          <a:custGeom>
            <a:avLst/>
            <a:gdLst/>
            <a:ahLst/>
            <a:cxnLst/>
            <a:rect l="0" t="0" r="354330" b="348615"/>
            <a:pathLst>
              <a:path w="354330" h="348615">
                <a:moveTo>
                  <a:pt x="177180" y="20447"/>
                </a:moveTo>
                <a:cubicBezTo>
                  <a:pt x="179718" y="20447"/>
                  <a:pt x="182286" y="21391"/>
                  <a:pt x="184145" y="23250"/>
                </a:cubicBezTo>
                <a:lnTo>
                  <a:pt x="249226" y="88331"/>
                </a:lnTo>
                <a:lnTo>
                  <a:pt x="235295" y="102262"/>
                </a:lnTo>
                <a:lnTo>
                  <a:pt x="228772" y="94832"/>
                </a:lnTo>
                <a:cubicBezTo>
                  <a:pt x="223194" y="89256"/>
                  <a:pt x="214841" y="85538"/>
                  <a:pt x="206459" y="85538"/>
                </a:cubicBezTo>
                <a:cubicBezTo>
                  <a:pt x="198077" y="85538"/>
                  <a:pt x="190639" y="89256"/>
                  <a:pt x="184145" y="94832"/>
                </a:cubicBezTo>
                <a:cubicBezTo>
                  <a:pt x="172989" y="106900"/>
                  <a:pt x="172989" y="126433"/>
                  <a:pt x="184145" y="137587"/>
                </a:cubicBezTo>
                <a:lnTo>
                  <a:pt x="191583" y="145025"/>
                </a:lnTo>
                <a:lnTo>
                  <a:pt x="177622" y="158986"/>
                </a:lnTo>
                <a:lnTo>
                  <a:pt x="155309" y="136673"/>
                </a:lnTo>
                <a:cubicBezTo>
                  <a:pt x="153450" y="134784"/>
                  <a:pt x="150911" y="133869"/>
                  <a:pt x="148343" y="133869"/>
                </a:cubicBezTo>
                <a:cubicBezTo>
                  <a:pt x="145776" y="133869"/>
                  <a:pt x="143237" y="134784"/>
                  <a:pt x="141378" y="136642"/>
                </a:cubicBezTo>
                <a:lnTo>
                  <a:pt x="127417" y="150603"/>
                </a:lnTo>
                <a:cubicBezTo>
                  <a:pt x="125558" y="152458"/>
                  <a:pt x="122990" y="153372"/>
                  <a:pt x="120452" y="153372"/>
                </a:cubicBezTo>
                <a:cubicBezTo>
                  <a:pt x="117884" y="153372"/>
                  <a:pt x="115316" y="152458"/>
                  <a:pt x="113456" y="150599"/>
                </a:cubicBezTo>
                <a:cubicBezTo>
                  <a:pt x="109738" y="146881"/>
                  <a:pt x="109738" y="140360"/>
                  <a:pt x="113456" y="136642"/>
                </a:cubicBezTo>
                <a:lnTo>
                  <a:pt x="127417" y="122681"/>
                </a:lnTo>
                <a:cubicBezTo>
                  <a:pt x="131136" y="118998"/>
                  <a:pt x="131136" y="112477"/>
                  <a:pt x="127417" y="108759"/>
                </a:cubicBezTo>
                <a:lnTo>
                  <a:pt x="106963" y="88305"/>
                </a:lnTo>
                <a:lnTo>
                  <a:pt x="170185" y="23250"/>
                </a:lnTo>
                <a:cubicBezTo>
                  <a:pt x="172044" y="21391"/>
                  <a:pt x="174612" y="20447"/>
                  <a:pt x="177180" y="20447"/>
                </a:cubicBezTo>
                <a:close/>
                <a:moveTo>
                  <a:pt x="91143" y="102268"/>
                </a:moveTo>
                <a:lnTo>
                  <a:pt x="105104" y="116229"/>
                </a:lnTo>
                <a:lnTo>
                  <a:pt x="98581" y="122752"/>
                </a:lnTo>
                <a:cubicBezTo>
                  <a:pt x="86509" y="134784"/>
                  <a:pt x="86509" y="154317"/>
                  <a:pt x="98581" y="165470"/>
                </a:cubicBezTo>
                <a:cubicBezTo>
                  <a:pt x="104159" y="171519"/>
                  <a:pt x="112069" y="174528"/>
                  <a:pt x="119979" y="174528"/>
                </a:cubicBezTo>
                <a:cubicBezTo>
                  <a:pt x="127889" y="174528"/>
                  <a:pt x="135799" y="171519"/>
                  <a:pt x="141378" y="165470"/>
                </a:cubicBezTo>
                <a:lnTo>
                  <a:pt x="148816" y="158979"/>
                </a:lnTo>
                <a:lnTo>
                  <a:pt x="162747" y="172910"/>
                </a:lnTo>
                <a:lnTo>
                  <a:pt x="140433" y="195224"/>
                </a:lnTo>
                <a:cubicBezTo>
                  <a:pt x="136714" y="198015"/>
                  <a:pt x="136714" y="205451"/>
                  <a:pt x="140433" y="209169"/>
                </a:cubicBezTo>
                <a:lnTo>
                  <a:pt x="154394" y="223130"/>
                </a:lnTo>
                <a:cubicBezTo>
                  <a:pt x="158113" y="225898"/>
                  <a:pt x="158113" y="233334"/>
                  <a:pt x="154394" y="236108"/>
                </a:cubicBezTo>
                <a:cubicBezTo>
                  <a:pt x="152535" y="237966"/>
                  <a:pt x="149967" y="238911"/>
                  <a:pt x="147399" y="238911"/>
                </a:cubicBezTo>
                <a:cubicBezTo>
                  <a:pt x="144861" y="238911"/>
                  <a:pt x="142293" y="237966"/>
                  <a:pt x="140433" y="236108"/>
                </a:cubicBezTo>
                <a:lnTo>
                  <a:pt x="126502" y="223095"/>
                </a:lnTo>
                <a:cubicBezTo>
                  <a:pt x="124643" y="221237"/>
                  <a:pt x="122075" y="220322"/>
                  <a:pt x="119507" y="220322"/>
                </a:cubicBezTo>
                <a:cubicBezTo>
                  <a:pt x="116969" y="220322"/>
                  <a:pt x="114401" y="221237"/>
                  <a:pt x="112541" y="223095"/>
                </a:cubicBezTo>
                <a:lnTo>
                  <a:pt x="91143" y="243543"/>
                </a:lnTo>
                <a:lnTo>
                  <a:pt x="26062" y="178462"/>
                </a:lnTo>
                <a:cubicBezTo>
                  <a:pt x="23287" y="177567"/>
                  <a:pt x="23287" y="171991"/>
                  <a:pt x="26062" y="167329"/>
                </a:cubicBezTo>
                <a:lnTo>
                  <a:pt x="91143" y="102248"/>
                </a:lnTo>
                <a:close/>
                <a:moveTo>
                  <a:pt x="263187" y="104127"/>
                </a:moveTo>
                <a:lnTo>
                  <a:pt x="328268" y="167329"/>
                </a:lnTo>
                <a:cubicBezTo>
                  <a:pt x="331987" y="170132"/>
                  <a:pt x="331987" y="177567"/>
                  <a:pt x="328268" y="181285"/>
                </a:cubicBezTo>
                <a:lnTo>
                  <a:pt x="263187" y="246366"/>
                </a:lnTo>
                <a:lnTo>
                  <a:pt x="249226" y="232405"/>
                </a:lnTo>
                <a:lnTo>
                  <a:pt x="256664" y="224967"/>
                </a:lnTo>
                <a:cubicBezTo>
                  <a:pt x="267821" y="213801"/>
                  <a:pt x="267821" y="193353"/>
                  <a:pt x="256664" y="182200"/>
                </a:cubicBezTo>
                <a:cubicBezTo>
                  <a:pt x="250614" y="176151"/>
                  <a:pt x="242733" y="173142"/>
                  <a:pt x="234823" y="173142"/>
                </a:cubicBezTo>
                <a:cubicBezTo>
                  <a:pt x="226913" y="173142"/>
                  <a:pt x="219003" y="176151"/>
                  <a:pt x="212982" y="182200"/>
                </a:cubicBezTo>
                <a:lnTo>
                  <a:pt x="206459" y="188723"/>
                </a:lnTo>
                <a:lnTo>
                  <a:pt x="192498" y="174762"/>
                </a:lnTo>
                <a:lnTo>
                  <a:pt x="214841" y="153372"/>
                </a:lnTo>
                <a:cubicBezTo>
                  <a:pt x="217616" y="149655"/>
                  <a:pt x="217616" y="142219"/>
                  <a:pt x="214841" y="139446"/>
                </a:cubicBezTo>
                <a:lnTo>
                  <a:pt x="200880" y="124574"/>
                </a:lnTo>
                <a:cubicBezTo>
                  <a:pt x="197162" y="121771"/>
                  <a:pt x="197162" y="114336"/>
                  <a:pt x="200880" y="110618"/>
                </a:cubicBezTo>
                <a:cubicBezTo>
                  <a:pt x="202740" y="108759"/>
                  <a:pt x="205514" y="107844"/>
                  <a:pt x="207374" y="107844"/>
                </a:cubicBezTo>
                <a:cubicBezTo>
                  <a:pt x="210178" y="107844"/>
                  <a:pt x="212982" y="108759"/>
                  <a:pt x="214841" y="110618"/>
                </a:cubicBezTo>
                <a:lnTo>
                  <a:pt x="228772" y="124549"/>
                </a:lnTo>
                <a:cubicBezTo>
                  <a:pt x="230160" y="126433"/>
                  <a:pt x="232727" y="127348"/>
                  <a:pt x="235413" y="127348"/>
                </a:cubicBezTo>
                <a:cubicBezTo>
                  <a:pt x="238070" y="127348"/>
                  <a:pt x="240874" y="126433"/>
                  <a:pt x="242733" y="124574"/>
                </a:cubicBezTo>
                <a:lnTo>
                  <a:pt x="263187" y="104120"/>
                </a:lnTo>
                <a:close/>
                <a:moveTo>
                  <a:pt x="176708" y="188721"/>
                </a:moveTo>
                <a:lnTo>
                  <a:pt x="198077" y="211027"/>
                </a:lnTo>
                <a:cubicBezTo>
                  <a:pt x="199936" y="212886"/>
                  <a:pt x="202740" y="213801"/>
                  <a:pt x="205426" y="213801"/>
                </a:cubicBezTo>
                <a:cubicBezTo>
                  <a:pt x="208082" y="213801"/>
                  <a:pt x="210650" y="212886"/>
                  <a:pt x="212037" y="211027"/>
                </a:cubicBezTo>
                <a:lnTo>
                  <a:pt x="225998" y="197066"/>
                </a:lnTo>
                <a:cubicBezTo>
                  <a:pt x="227857" y="195212"/>
                  <a:pt x="230632" y="194297"/>
                  <a:pt x="233318" y="194297"/>
                </a:cubicBezTo>
                <a:cubicBezTo>
                  <a:pt x="235974" y="194297"/>
                  <a:pt x="238542" y="195212"/>
                  <a:pt x="239929" y="197071"/>
                </a:cubicBezTo>
                <a:cubicBezTo>
                  <a:pt x="243648" y="200789"/>
                  <a:pt x="243648" y="207310"/>
                  <a:pt x="239929" y="211027"/>
                </a:cubicBezTo>
                <a:lnTo>
                  <a:pt x="225998" y="224958"/>
                </a:lnTo>
                <a:cubicBezTo>
                  <a:pt x="223194" y="228672"/>
                  <a:pt x="223194" y="235193"/>
                  <a:pt x="225998" y="238911"/>
                </a:cubicBezTo>
                <a:lnTo>
                  <a:pt x="247367" y="260280"/>
                </a:lnTo>
                <a:lnTo>
                  <a:pt x="184145" y="325364"/>
                </a:lnTo>
                <a:cubicBezTo>
                  <a:pt x="182758" y="326750"/>
                  <a:pt x="180190" y="327459"/>
                  <a:pt x="177504" y="327459"/>
                </a:cubicBezTo>
                <a:cubicBezTo>
                  <a:pt x="174848" y="327459"/>
                  <a:pt x="172044" y="326750"/>
                  <a:pt x="170185" y="325364"/>
                </a:cubicBezTo>
                <a:lnTo>
                  <a:pt x="105104" y="260283"/>
                </a:lnTo>
                <a:lnTo>
                  <a:pt x="119064" y="246323"/>
                </a:lnTo>
                <a:lnTo>
                  <a:pt x="126502" y="252867"/>
                </a:lnTo>
                <a:cubicBezTo>
                  <a:pt x="132081" y="258886"/>
                  <a:pt x="139961" y="261925"/>
                  <a:pt x="147871" y="261925"/>
                </a:cubicBezTo>
                <a:cubicBezTo>
                  <a:pt x="155781" y="261925"/>
                  <a:pt x="163691" y="258886"/>
                  <a:pt x="169270" y="252867"/>
                </a:cubicBezTo>
                <a:cubicBezTo>
                  <a:pt x="181341" y="241684"/>
                  <a:pt x="181341" y="221237"/>
                  <a:pt x="169270" y="210083"/>
                </a:cubicBezTo>
                <a:lnTo>
                  <a:pt x="162747" y="202648"/>
                </a:lnTo>
                <a:lnTo>
                  <a:pt x="176708" y="188687"/>
                </a:lnTo>
                <a:close/>
                <a:moveTo>
                  <a:pt x="177062" y="0"/>
                </a:moveTo>
                <a:cubicBezTo>
                  <a:pt x="169270" y="0"/>
                  <a:pt x="161360" y="2803"/>
                  <a:pt x="155309" y="8379"/>
                </a:cubicBezTo>
                <a:lnTo>
                  <a:pt x="11186" y="152502"/>
                </a:lnTo>
                <a:cubicBezTo>
                  <a:pt x="30" y="164555"/>
                  <a:pt x="30" y="184059"/>
                  <a:pt x="11186" y="196156"/>
                </a:cubicBezTo>
                <a:lnTo>
                  <a:pt x="155309" y="340279"/>
                </a:lnTo>
                <a:cubicBezTo>
                  <a:pt x="161360" y="345811"/>
                  <a:pt x="169270" y="348585"/>
                  <a:pt x="177062" y="348585"/>
                </a:cubicBezTo>
                <a:cubicBezTo>
                  <a:pt x="184824" y="348585"/>
                  <a:pt x="192498" y="345811"/>
                  <a:pt x="198077" y="340235"/>
                </a:cubicBezTo>
                <a:lnTo>
                  <a:pt x="342229" y="196083"/>
                </a:lnTo>
                <a:cubicBezTo>
                  <a:pt x="354300" y="184059"/>
                  <a:pt x="354300" y="164555"/>
                  <a:pt x="342229" y="152458"/>
                </a:cubicBezTo>
                <a:lnTo>
                  <a:pt x="198077" y="8306"/>
                </a:lnTo>
                <a:cubicBezTo>
                  <a:pt x="192498" y="2803"/>
                  <a:pt x="184824" y="0"/>
                  <a:pt x="1770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41" name="Google Shape;13623;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0uAABvEwAAYTAAAJQVAAAQAAAAJgAAAAgAAAD/////AAAAAA=="/>
              </a:ext>
            </a:extLst>
          </p:cNvGrpSpPr>
          <p:nvPr/>
        </p:nvGrpSpPr>
        <p:grpSpPr>
          <a:xfrm>
            <a:off x="7516495" y="3159125"/>
            <a:ext cx="347980" cy="348615"/>
            <a:chOff x="7516495" y="3159125"/>
            <a:chExt cx="347980" cy="348615"/>
          </a:xfrm>
        </p:grpSpPr>
        <p:sp>
          <p:nvSpPr>
            <p:cNvPr id="346" name="Google Shape;13624;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C8AALQUAADiLwAA1hQAAAAAAAAmAAAACAAAAP//////////"/>
                </a:ext>
              </a:extLst>
            </p:cNvSpPr>
            <p:nvPr/>
          </p:nvSpPr>
          <p:spPr>
            <a:xfrm>
              <a:off x="7762240" y="3365500"/>
              <a:ext cx="21590" cy="21590"/>
            </a:xfrm>
            <a:custGeom>
              <a:avLst/>
              <a:gdLst/>
              <a:ahLst/>
              <a:cxnLst/>
              <a:rect l="0" t="0" r="21590" b="21590"/>
              <a:pathLst>
                <a:path w="21590" h="21590">
                  <a:moveTo>
                    <a:pt x="11257" y="0"/>
                  </a:moveTo>
                  <a:cubicBezTo>
                    <a:pt x="4705" y="0"/>
                    <a:pt x="0" y="4699"/>
                    <a:pt x="0" y="10319"/>
                  </a:cubicBezTo>
                  <a:cubicBezTo>
                    <a:pt x="0" y="16891"/>
                    <a:pt x="4705" y="21560"/>
                    <a:pt x="11257" y="21560"/>
                  </a:cubicBezTo>
                  <a:cubicBezTo>
                    <a:pt x="16885" y="21560"/>
                    <a:pt x="21590" y="16891"/>
                    <a:pt x="21590" y="10319"/>
                  </a:cubicBezTo>
                  <a:cubicBezTo>
                    <a:pt x="21590" y="4699"/>
                    <a:pt x="16885" y="0"/>
                    <a:pt x="112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5" name="Google Shape;1362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S4AAG8TAABhMAAAlBUAAAAAAAAmAAAACAAAAP//////////"/>
                </a:ext>
              </a:extLst>
            </p:cNvSpPr>
            <p:nvPr/>
          </p:nvSpPr>
          <p:spPr>
            <a:xfrm>
              <a:off x="7516495" y="3159125"/>
              <a:ext cx="347980" cy="348615"/>
            </a:xfrm>
            <a:custGeom>
              <a:avLst/>
              <a:gdLst/>
              <a:ahLst/>
              <a:cxnLst/>
              <a:rect l="0" t="0" r="347980" b="348615"/>
              <a:pathLst>
                <a:path w="347980" h="348615">
                  <a:moveTo>
                    <a:pt x="231054" y="21391"/>
                  </a:moveTo>
                  <a:cubicBezTo>
                    <a:pt x="227343" y="26968"/>
                    <a:pt x="225488" y="34404"/>
                    <a:pt x="225488" y="42783"/>
                  </a:cubicBezTo>
                  <a:cubicBezTo>
                    <a:pt x="225488" y="49275"/>
                    <a:pt x="227343" y="56710"/>
                    <a:pt x="231054" y="63231"/>
                  </a:cubicBezTo>
                  <a:lnTo>
                    <a:pt x="40850" y="63231"/>
                  </a:lnTo>
                  <a:cubicBezTo>
                    <a:pt x="29717" y="63231"/>
                    <a:pt x="20440" y="53937"/>
                    <a:pt x="20440" y="42783"/>
                  </a:cubicBezTo>
                  <a:cubicBezTo>
                    <a:pt x="20440" y="30686"/>
                    <a:pt x="29717" y="21391"/>
                    <a:pt x="40850" y="21391"/>
                  </a:cubicBezTo>
                  <a:close/>
                  <a:moveTo>
                    <a:pt x="180013" y="206365"/>
                  </a:moveTo>
                  <a:cubicBezTo>
                    <a:pt x="175389" y="211942"/>
                    <a:pt x="171678" y="219407"/>
                    <a:pt x="169822" y="227757"/>
                  </a:cubicBezTo>
                  <a:lnTo>
                    <a:pt x="102082" y="227757"/>
                  </a:lnTo>
                  <a:lnTo>
                    <a:pt x="102082" y="206365"/>
                  </a:lnTo>
                  <a:close/>
                  <a:moveTo>
                    <a:pt x="20440" y="79017"/>
                  </a:moveTo>
                  <a:cubicBezTo>
                    <a:pt x="26006" y="81820"/>
                    <a:pt x="32486" y="84594"/>
                    <a:pt x="40850" y="84594"/>
                  </a:cubicBezTo>
                  <a:lnTo>
                    <a:pt x="40850" y="308634"/>
                  </a:lnTo>
                  <a:cubicBezTo>
                    <a:pt x="29717" y="308634"/>
                    <a:pt x="20440" y="299339"/>
                    <a:pt x="20440" y="288186"/>
                  </a:cubicBezTo>
                  <a:lnTo>
                    <a:pt x="20440" y="79017"/>
                  </a:lnTo>
                  <a:close/>
                  <a:moveTo>
                    <a:pt x="246840" y="83679"/>
                  </a:moveTo>
                  <a:lnTo>
                    <a:pt x="246840" y="165470"/>
                  </a:lnTo>
                  <a:cubicBezTo>
                    <a:pt x="230141" y="168273"/>
                    <a:pt x="213441" y="174764"/>
                    <a:pt x="199510" y="185918"/>
                  </a:cubicBezTo>
                  <a:lnTo>
                    <a:pt x="92804" y="185918"/>
                  </a:lnTo>
                  <a:cubicBezTo>
                    <a:pt x="87238" y="185918"/>
                    <a:pt x="82585" y="190580"/>
                    <a:pt x="82585" y="196156"/>
                  </a:cubicBezTo>
                  <a:lnTo>
                    <a:pt x="82585" y="237052"/>
                  </a:lnTo>
                  <a:cubicBezTo>
                    <a:pt x="82585" y="242628"/>
                    <a:pt x="87238" y="247290"/>
                    <a:pt x="92804" y="247290"/>
                  </a:cubicBezTo>
                  <a:lnTo>
                    <a:pt x="166111" y="247290"/>
                  </a:lnTo>
                  <a:lnTo>
                    <a:pt x="166111" y="257500"/>
                  </a:lnTo>
                  <a:cubicBezTo>
                    <a:pt x="166111" y="276088"/>
                    <a:pt x="171678" y="293763"/>
                    <a:pt x="180955" y="309578"/>
                  </a:cubicBezTo>
                  <a:lnTo>
                    <a:pt x="61261" y="309578"/>
                  </a:lnTo>
                  <a:lnTo>
                    <a:pt x="61261" y="308634"/>
                  </a:lnTo>
                  <a:lnTo>
                    <a:pt x="61261" y="83679"/>
                  </a:lnTo>
                  <a:close/>
                  <a:moveTo>
                    <a:pt x="257031" y="185918"/>
                  </a:moveTo>
                  <a:cubicBezTo>
                    <a:pt x="295997" y="185918"/>
                    <a:pt x="328483" y="218463"/>
                    <a:pt x="328483" y="257500"/>
                  </a:cubicBezTo>
                  <a:cubicBezTo>
                    <a:pt x="328483" y="297480"/>
                    <a:pt x="295997" y="330940"/>
                    <a:pt x="257031" y="330940"/>
                  </a:cubicBezTo>
                  <a:cubicBezTo>
                    <a:pt x="217152" y="330940"/>
                    <a:pt x="184666" y="298395"/>
                    <a:pt x="184666" y="257500"/>
                  </a:cubicBezTo>
                  <a:cubicBezTo>
                    <a:pt x="184666" y="217548"/>
                    <a:pt x="217152" y="185918"/>
                    <a:pt x="257031" y="185918"/>
                  </a:cubicBezTo>
                  <a:close/>
                  <a:moveTo>
                    <a:pt x="40850" y="0"/>
                  </a:moveTo>
                  <a:cubicBezTo>
                    <a:pt x="18555" y="0"/>
                    <a:pt x="0" y="18588"/>
                    <a:pt x="0" y="39980"/>
                  </a:cubicBezTo>
                  <a:lnTo>
                    <a:pt x="0" y="286327"/>
                  </a:lnTo>
                  <a:cubicBezTo>
                    <a:pt x="0" y="308634"/>
                    <a:pt x="18555" y="327223"/>
                    <a:pt x="40850" y="327223"/>
                  </a:cubicBezTo>
                  <a:lnTo>
                    <a:pt x="198568" y="327223"/>
                  </a:lnTo>
                  <a:cubicBezTo>
                    <a:pt x="215297" y="341179"/>
                    <a:pt x="235707" y="348615"/>
                    <a:pt x="257031" y="348615"/>
                  </a:cubicBezTo>
                  <a:cubicBezTo>
                    <a:pt x="308072" y="348615"/>
                    <a:pt x="347980" y="304916"/>
                    <a:pt x="347980" y="255641"/>
                  </a:cubicBezTo>
                  <a:cubicBezTo>
                    <a:pt x="347980" y="210083"/>
                    <a:pt x="312725" y="171991"/>
                    <a:pt x="267251" y="165470"/>
                  </a:cubicBezTo>
                  <a:lnTo>
                    <a:pt x="267251" y="72526"/>
                  </a:lnTo>
                  <a:cubicBezTo>
                    <a:pt x="267251" y="66949"/>
                    <a:pt x="266309" y="63231"/>
                    <a:pt x="259829" y="61372"/>
                  </a:cubicBezTo>
                  <a:cubicBezTo>
                    <a:pt x="251465" y="58569"/>
                    <a:pt x="245898" y="51134"/>
                    <a:pt x="245898" y="41839"/>
                  </a:cubicBezTo>
                  <a:cubicBezTo>
                    <a:pt x="245898" y="33489"/>
                    <a:pt x="251465" y="25109"/>
                    <a:pt x="259829" y="21391"/>
                  </a:cubicBezTo>
                  <a:cubicBezTo>
                    <a:pt x="264453" y="20477"/>
                    <a:pt x="267251" y="15815"/>
                    <a:pt x="267251" y="12097"/>
                  </a:cubicBezTo>
                  <a:lnTo>
                    <a:pt x="267251" y="10238"/>
                  </a:lnTo>
                  <a:cubicBezTo>
                    <a:pt x="267251" y="4661"/>
                    <a:pt x="262598" y="0"/>
                    <a:pt x="25703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4" name="Google Shape;1362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C8AAOQUAADiLwAAVxUAAAAAAAAmAAAACAAAAP//////////"/>
                </a:ext>
              </a:extLst>
            </p:cNvSpPr>
            <p:nvPr/>
          </p:nvSpPr>
          <p:spPr>
            <a:xfrm>
              <a:off x="7762240" y="3395980"/>
              <a:ext cx="21590" cy="73025"/>
            </a:xfrm>
            <a:custGeom>
              <a:avLst/>
              <a:gdLst/>
              <a:ahLst/>
              <a:cxnLst/>
              <a:rect l="0" t="0" r="21590" b="73025"/>
              <a:pathLst>
                <a:path w="21590" h="73025">
                  <a:moveTo>
                    <a:pt x="11257" y="0"/>
                  </a:moveTo>
                  <a:cubicBezTo>
                    <a:pt x="4705" y="0"/>
                    <a:pt x="0" y="4694"/>
                    <a:pt x="0" y="10309"/>
                  </a:cubicBezTo>
                  <a:lnTo>
                    <a:pt x="0" y="62715"/>
                  </a:lnTo>
                  <a:cubicBezTo>
                    <a:pt x="0" y="68330"/>
                    <a:pt x="4705" y="73025"/>
                    <a:pt x="11257" y="73025"/>
                  </a:cubicBezTo>
                  <a:cubicBezTo>
                    <a:pt x="16885" y="73025"/>
                    <a:pt x="21590" y="68330"/>
                    <a:pt x="21590" y="62715"/>
                  </a:cubicBezTo>
                  <a:lnTo>
                    <a:pt x="21590" y="10309"/>
                  </a:lnTo>
                  <a:cubicBezTo>
                    <a:pt x="21590" y="4694"/>
                    <a:pt x="16885" y="0"/>
                    <a:pt x="112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3" name="Google Shape;1362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4AABEUAACiLwAAMhQAAAAAAAAmAAAACAAAAP//////////"/>
                </a:ext>
              </a:extLst>
            </p:cNvSpPr>
            <p:nvPr/>
          </p:nvSpPr>
          <p:spPr>
            <a:xfrm>
              <a:off x="7598410" y="3261995"/>
              <a:ext cx="144780" cy="20955"/>
            </a:xfrm>
            <a:custGeom>
              <a:avLst/>
              <a:gdLst/>
              <a:ahLst/>
              <a:cxnLst/>
              <a:rect l="0" t="0" r="144780" b="20955"/>
              <a:pathLst>
                <a:path w="144780" h="20955">
                  <a:moveTo>
                    <a:pt x="10219" y="0"/>
                  </a:moveTo>
                  <a:cubicBezTo>
                    <a:pt x="4653" y="0"/>
                    <a:pt x="29" y="4770"/>
                    <a:pt x="29" y="10477"/>
                  </a:cubicBezTo>
                  <a:cubicBezTo>
                    <a:pt x="29" y="18086"/>
                    <a:pt x="4653" y="20955"/>
                    <a:pt x="10219" y="20955"/>
                  </a:cubicBezTo>
                  <a:lnTo>
                    <a:pt x="134561" y="20955"/>
                  </a:lnTo>
                  <a:cubicBezTo>
                    <a:pt x="140127" y="20955"/>
                    <a:pt x="144780" y="16184"/>
                    <a:pt x="144780" y="10477"/>
                  </a:cubicBezTo>
                  <a:cubicBezTo>
                    <a:pt x="144780" y="4770"/>
                    <a:pt x="140127" y="0"/>
                    <a:pt x="1345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2" name="Google Shape;1362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4AAFMUAACiLwAAdBQAAAAAAAAmAAAACAAAAP//////////"/>
                </a:ext>
              </a:extLst>
            </p:cNvSpPr>
            <p:nvPr/>
          </p:nvSpPr>
          <p:spPr>
            <a:xfrm>
              <a:off x="7598410" y="3303905"/>
              <a:ext cx="144780" cy="20955"/>
            </a:xfrm>
            <a:custGeom>
              <a:avLst/>
              <a:gdLst/>
              <a:ahLst/>
              <a:cxnLst/>
              <a:rect l="0" t="0" r="144780" b="20955"/>
              <a:pathLst>
                <a:path w="144780" h="20955">
                  <a:moveTo>
                    <a:pt x="10219" y="0"/>
                  </a:moveTo>
                  <a:cubicBezTo>
                    <a:pt x="4653" y="0"/>
                    <a:pt x="29" y="4770"/>
                    <a:pt x="29" y="10477"/>
                  </a:cubicBezTo>
                  <a:cubicBezTo>
                    <a:pt x="29" y="16184"/>
                    <a:pt x="4653" y="20924"/>
                    <a:pt x="10219" y="20924"/>
                  </a:cubicBezTo>
                  <a:lnTo>
                    <a:pt x="134561" y="20924"/>
                  </a:lnTo>
                  <a:cubicBezTo>
                    <a:pt x="140127" y="20924"/>
                    <a:pt x="144780" y="16184"/>
                    <a:pt x="144780" y="10477"/>
                  </a:cubicBezTo>
                  <a:cubicBezTo>
                    <a:pt x="144780" y="4770"/>
                    <a:pt x="140127" y="0"/>
                    <a:pt x="1345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47" name="Google Shape;13629;p75"/>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4uAAAyFgAAQDAAAFgYAAAQAAAAJgAAAAgAAAD/////AAAAAA=="/>
              </a:ext>
            </a:extLst>
          </p:cNvGrpSpPr>
          <p:nvPr/>
        </p:nvGrpSpPr>
        <p:grpSpPr>
          <a:xfrm>
            <a:off x="7537450" y="3608070"/>
            <a:ext cx="306070" cy="349250"/>
            <a:chOff x="7537450" y="3608070"/>
            <a:chExt cx="306070" cy="349250"/>
          </a:xfrm>
        </p:grpSpPr>
        <p:sp>
          <p:nvSpPr>
            <p:cNvPr id="349" name="Google Shape;13630;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4AADIWAABAMAAAWBgAAAAAAAAmAAAACAAAAP//////////"/>
                </a:ext>
              </a:extLst>
            </p:cNvSpPr>
            <p:nvPr/>
          </p:nvSpPr>
          <p:spPr>
            <a:xfrm>
              <a:off x="7537450" y="3608070"/>
              <a:ext cx="306070" cy="349250"/>
            </a:xfrm>
            <a:custGeom>
              <a:avLst/>
              <a:gdLst/>
              <a:ahLst/>
              <a:cxnLst/>
              <a:rect l="0" t="0" r="306070" b="349250"/>
              <a:pathLst>
                <a:path w="306070" h="349250">
                  <a:moveTo>
                    <a:pt x="172508" y="20459"/>
                  </a:moveTo>
                  <a:cubicBezTo>
                    <a:pt x="208688" y="20459"/>
                    <a:pt x="238362" y="48318"/>
                    <a:pt x="242984" y="82692"/>
                  </a:cubicBezTo>
                  <a:cubicBezTo>
                    <a:pt x="240217" y="81748"/>
                    <a:pt x="237420" y="81748"/>
                    <a:pt x="233711" y="81748"/>
                  </a:cubicBezTo>
                  <a:lnTo>
                    <a:pt x="222583" y="81748"/>
                  </a:lnTo>
                  <a:cubicBezTo>
                    <a:pt x="217961" y="58518"/>
                    <a:pt x="196618" y="40889"/>
                    <a:pt x="172508" y="40889"/>
                  </a:cubicBezTo>
                  <a:lnTo>
                    <a:pt x="131707" y="40889"/>
                  </a:lnTo>
                  <a:cubicBezTo>
                    <a:pt x="107597" y="40889"/>
                    <a:pt x="86254" y="58518"/>
                    <a:pt x="82545" y="81748"/>
                  </a:cubicBezTo>
                  <a:lnTo>
                    <a:pt x="70475" y="81748"/>
                  </a:lnTo>
                  <a:cubicBezTo>
                    <a:pt x="66766" y="81748"/>
                    <a:pt x="63057" y="81748"/>
                    <a:pt x="61202" y="82692"/>
                  </a:cubicBezTo>
                  <a:cubicBezTo>
                    <a:pt x="65853" y="48318"/>
                    <a:pt x="96469" y="20459"/>
                    <a:pt x="131707" y="20459"/>
                  </a:cubicBezTo>
                  <a:close/>
                  <a:moveTo>
                    <a:pt x="182694" y="63176"/>
                  </a:moveTo>
                  <a:cubicBezTo>
                    <a:pt x="194764" y="67804"/>
                    <a:pt x="204037" y="78034"/>
                    <a:pt x="204037" y="91978"/>
                  </a:cubicBezTo>
                  <a:lnTo>
                    <a:pt x="204037" y="100321"/>
                  </a:lnTo>
                  <a:cubicBezTo>
                    <a:pt x="191997" y="95692"/>
                    <a:pt x="182694" y="85463"/>
                    <a:pt x="182694" y="71548"/>
                  </a:cubicBezTo>
                  <a:lnTo>
                    <a:pt x="182694" y="63176"/>
                  </a:lnTo>
                  <a:close/>
                  <a:moveTo>
                    <a:pt x="162293" y="61318"/>
                  </a:moveTo>
                  <a:lnTo>
                    <a:pt x="162293" y="71548"/>
                  </a:lnTo>
                  <a:cubicBezTo>
                    <a:pt x="162293" y="89177"/>
                    <a:pt x="148398" y="101264"/>
                    <a:pt x="131707" y="101264"/>
                  </a:cubicBezTo>
                  <a:lnTo>
                    <a:pt x="102033" y="101264"/>
                  </a:lnTo>
                  <a:lnTo>
                    <a:pt x="102033" y="91034"/>
                  </a:lnTo>
                  <a:cubicBezTo>
                    <a:pt x="102033" y="73405"/>
                    <a:pt x="115928" y="61318"/>
                    <a:pt x="131707" y="61318"/>
                  </a:cubicBezTo>
                  <a:close/>
                  <a:moveTo>
                    <a:pt x="80690" y="101264"/>
                  </a:moveTo>
                  <a:lnTo>
                    <a:pt x="80690" y="160696"/>
                  </a:lnTo>
                  <a:cubicBezTo>
                    <a:pt x="69563" y="156038"/>
                    <a:pt x="60290" y="145838"/>
                    <a:pt x="60290" y="131894"/>
                  </a:cubicBezTo>
                  <a:lnTo>
                    <a:pt x="60290" y="112407"/>
                  </a:lnTo>
                  <a:cubicBezTo>
                    <a:pt x="60290" y="105892"/>
                    <a:pt x="64911" y="101264"/>
                    <a:pt x="70475" y="101264"/>
                  </a:cubicBezTo>
                  <a:close/>
                  <a:moveTo>
                    <a:pt x="233711" y="103121"/>
                  </a:moveTo>
                  <a:cubicBezTo>
                    <a:pt x="240217" y="103121"/>
                    <a:pt x="244838" y="107750"/>
                    <a:pt x="244838" y="113321"/>
                  </a:cubicBezTo>
                  <a:lnTo>
                    <a:pt x="244838" y="132837"/>
                  </a:lnTo>
                  <a:cubicBezTo>
                    <a:pt x="244838" y="145838"/>
                    <a:pt x="236507" y="156981"/>
                    <a:pt x="223525" y="161610"/>
                  </a:cubicBezTo>
                  <a:lnTo>
                    <a:pt x="223525" y="103121"/>
                  </a:lnTo>
                  <a:close/>
                  <a:moveTo>
                    <a:pt x="173421" y="101264"/>
                  </a:moveTo>
                  <a:cubicBezTo>
                    <a:pt x="180839" y="110550"/>
                    <a:pt x="191997" y="118893"/>
                    <a:pt x="204037" y="121694"/>
                  </a:cubicBezTo>
                  <a:lnTo>
                    <a:pt x="204037" y="173696"/>
                  </a:lnTo>
                  <a:cubicBezTo>
                    <a:pt x="204037" y="191355"/>
                    <a:pt x="190142" y="203412"/>
                    <a:pt x="173421" y="203412"/>
                  </a:cubicBezTo>
                  <a:lnTo>
                    <a:pt x="132620" y="203412"/>
                  </a:lnTo>
                  <a:cubicBezTo>
                    <a:pt x="115928" y="203412"/>
                    <a:pt x="102946" y="189498"/>
                    <a:pt x="102946" y="173696"/>
                  </a:cubicBezTo>
                  <a:lnTo>
                    <a:pt x="102946" y="122607"/>
                  </a:lnTo>
                  <a:lnTo>
                    <a:pt x="132620" y="122607"/>
                  </a:lnTo>
                  <a:cubicBezTo>
                    <a:pt x="149311" y="122607"/>
                    <a:pt x="164148" y="114265"/>
                    <a:pt x="173421" y="101264"/>
                  </a:cubicBezTo>
                  <a:close/>
                  <a:moveTo>
                    <a:pt x="183636" y="223842"/>
                  </a:moveTo>
                  <a:cubicBezTo>
                    <a:pt x="186433" y="229414"/>
                    <a:pt x="190142" y="234985"/>
                    <a:pt x="194764" y="238700"/>
                  </a:cubicBezTo>
                  <a:lnTo>
                    <a:pt x="153020" y="281446"/>
                  </a:lnTo>
                  <a:lnTo>
                    <a:pt x="109452" y="238700"/>
                  </a:lnTo>
                  <a:cubicBezTo>
                    <a:pt x="114073" y="234985"/>
                    <a:pt x="118725" y="229414"/>
                    <a:pt x="120579" y="223842"/>
                  </a:cubicBezTo>
                  <a:cubicBezTo>
                    <a:pt x="123346" y="224785"/>
                    <a:pt x="128910" y="224785"/>
                    <a:pt x="131707" y="224785"/>
                  </a:cubicBezTo>
                  <a:lnTo>
                    <a:pt x="172508" y="224785"/>
                  </a:lnTo>
                  <a:cubicBezTo>
                    <a:pt x="176218" y="224785"/>
                    <a:pt x="180839" y="224785"/>
                    <a:pt x="183636" y="223842"/>
                  </a:cubicBezTo>
                  <a:close/>
                  <a:moveTo>
                    <a:pt x="87167" y="245215"/>
                  </a:moveTo>
                  <a:lnTo>
                    <a:pt x="142835" y="300018"/>
                  </a:lnTo>
                  <a:lnTo>
                    <a:pt x="142835" y="327877"/>
                  </a:lnTo>
                  <a:lnTo>
                    <a:pt x="19488" y="327877"/>
                  </a:lnTo>
                  <a:lnTo>
                    <a:pt x="19488" y="275874"/>
                  </a:lnTo>
                  <a:cubicBezTo>
                    <a:pt x="19488" y="258216"/>
                    <a:pt x="33383" y="245215"/>
                    <a:pt x="50075" y="245215"/>
                  </a:cubicBezTo>
                  <a:close/>
                  <a:moveTo>
                    <a:pt x="255053" y="245215"/>
                  </a:moveTo>
                  <a:cubicBezTo>
                    <a:pt x="272658" y="245215"/>
                    <a:pt x="284727" y="259130"/>
                    <a:pt x="284727" y="275874"/>
                  </a:cubicBezTo>
                  <a:lnTo>
                    <a:pt x="284727" y="327877"/>
                  </a:lnTo>
                  <a:lnTo>
                    <a:pt x="162293" y="327877"/>
                  </a:lnTo>
                  <a:lnTo>
                    <a:pt x="162293" y="300018"/>
                  </a:lnTo>
                  <a:lnTo>
                    <a:pt x="217961" y="245215"/>
                  </a:lnTo>
                  <a:close/>
                  <a:moveTo>
                    <a:pt x="133562" y="29"/>
                  </a:moveTo>
                  <a:cubicBezTo>
                    <a:pt x="82545" y="29"/>
                    <a:pt x="41744" y="41803"/>
                    <a:pt x="41744" y="91978"/>
                  </a:cubicBezTo>
                  <a:lnTo>
                    <a:pt x="41744" y="132837"/>
                  </a:lnTo>
                  <a:cubicBezTo>
                    <a:pt x="41744" y="157895"/>
                    <a:pt x="60290" y="178354"/>
                    <a:pt x="83458" y="182983"/>
                  </a:cubicBezTo>
                  <a:cubicBezTo>
                    <a:pt x="85312" y="195983"/>
                    <a:pt x="92760" y="207127"/>
                    <a:pt x="102946" y="214556"/>
                  </a:cubicBezTo>
                  <a:cubicBezTo>
                    <a:pt x="102033" y="220127"/>
                    <a:pt x="97382" y="224785"/>
                    <a:pt x="91818" y="224785"/>
                  </a:cubicBezTo>
                  <a:lnTo>
                    <a:pt x="51017" y="224785"/>
                  </a:lnTo>
                  <a:cubicBezTo>
                    <a:pt x="23197" y="224785"/>
                    <a:pt x="0" y="247986"/>
                    <a:pt x="0" y="275874"/>
                  </a:cubicBezTo>
                  <a:lnTo>
                    <a:pt x="0" y="338077"/>
                  </a:lnTo>
                  <a:cubicBezTo>
                    <a:pt x="0" y="344592"/>
                    <a:pt x="4651" y="349221"/>
                    <a:pt x="10215" y="349221"/>
                  </a:cubicBezTo>
                  <a:lnTo>
                    <a:pt x="295855" y="349221"/>
                  </a:lnTo>
                  <a:cubicBezTo>
                    <a:pt x="301419" y="349221"/>
                    <a:pt x="306070" y="344592"/>
                    <a:pt x="306070" y="338077"/>
                  </a:cubicBezTo>
                  <a:lnTo>
                    <a:pt x="306070" y="275874"/>
                  </a:lnTo>
                  <a:cubicBezTo>
                    <a:pt x="306070" y="247986"/>
                    <a:pt x="282873" y="224785"/>
                    <a:pt x="255053" y="224785"/>
                  </a:cubicBezTo>
                  <a:lnTo>
                    <a:pt x="214252" y="224785"/>
                  </a:lnTo>
                  <a:cubicBezTo>
                    <a:pt x="208688" y="224785"/>
                    <a:pt x="204037" y="220127"/>
                    <a:pt x="204037" y="214556"/>
                  </a:cubicBezTo>
                  <a:cubicBezTo>
                    <a:pt x="214252" y="207127"/>
                    <a:pt x="221670" y="195983"/>
                    <a:pt x="223525" y="182983"/>
                  </a:cubicBezTo>
                  <a:cubicBezTo>
                    <a:pt x="246693" y="178354"/>
                    <a:pt x="265239" y="156981"/>
                    <a:pt x="265239" y="132837"/>
                  </a:cubicBezTo>
                  <a:lnTo>
                    <a:pt x="265239" y="91978"/>
                  </a:lnTo>
                  <a:cubicBezTo>
                    <a:pt x="265239" y="40889"/>
                    <a:pt x="223525" y="29"/>
                    <a:pt x="17342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8" name="Google Shape;13631;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8AAPMXAADhLwAAExgAAAAAAAAmAAAACAAAAP//////////"/>
                </a:ext>
              </a:extLst>
            </p:cNvSpPr>
            <p:nvPr/>
          </p:nvSpPr>
          <p:spPr>
            <a:xfrm>
              <a:off x="7741285" y="3893185"/>
              <a:ext cx="41910" cy="20320"/>
            </a:xfrm>
            <a:custGeom>
              <a:avLst/>
              <a:gdLst/>
              <a:ahLst/>
              <a:cxnLst/>
              <a:rect l="0" t="0" r="41910" b="20320"/>
              <a:pathLst>
                <a:path w="41910" h="20320">
                  <a:moveTo>
                    <a:pt x="10256" y="29"/>
                  </a:moveTo>
                  <a:cubicBezTo>
                    <a:pt x="4670" y="29"/>
                    <a:pt x="0" y="4626"/>
                    <a:pt x="0" y="10160"/>
                  </a:cubicBezTo>
                  <a:cubicBezTo>
                    <a:pt x="0" y="15694"/>
                    <a:pt x="4670" y="20320"/>
                    <a:pt x="10256" y="20320"/>
                  </a:cubicBezTo>
                  <a:lnTo>
                    <a:pt x="30738" y="20320"/>
                  </a:lnTo>
                  <a:cubicBezTo>
                    <a:pt x="37240" y="20320"/>
                    <a:pt x="41910" y="15694"/>
                    <a:pt x="41910" y="10160"/>
                  </a:cubicBezTo>
                  <a:cubicBezTo>
                    <a:pt x="41910" y="4626"/>
                    <a:pt x="37240" y="29"/>
                    <a:pt x="3073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50" name="Google Shape;13632;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igAABgZAAD8KgAAPBsAABAAAAAmAAAACAAAAP//////////"/>
              </a:ext>
            </a:extLst>
          </p:cNvSpPr>
          <p:nvPr/>
        </p:nvSpPr>
        <p:spPr>
          <a:xfrm>
            <a:off x="6638290" y="4079240"/>
            <a:ext cx="349250" cy="347980"/>
          </a:xfrm>
          <a:custGeom>
            <a:avLst/>
            <a:gdLst/>
            <a:ahLst/>
            <a:cxnLst/>
            <a:rect l="0" t="0" r="349250" b="347980"/>
            <a:pathLst>
              <a:path w="349250" h="347980">
                <a:moveTo>
                  <a:pt x="173696" y="20411"/>
                </a:moveTo>
                <a:cubicBezTo>
                  <a:pt x="191355" y="20411"/>
                  <a:pt x="204356" y="33399"/>
                  <a:pt x="204356" y="50099"/>
                </a:cubicBezTo>
                <a:cubicBezTo>
                  <a:pt x="204356" y="66827"/>
                  <a:pt x="190412" y="79816"/>
                  <a:pt x="173696" y="79816"/>
                </a:cubicBezTo>
                <a:cubicBezTo>
                  <a:pt x="156981" y="79816"/>
                  <a:pt x="143981" y="66827"/>
                  <a:pt x="143981" y="50099"/>
                </a:cubicBezTo>
                <a:cubicBezTo>
                  <a:pt x="143981" y="33399"/>
                  <a:pt x="156981" y="20411"/>
                  <a:pt x="173696" y="20411"/>
                </a:cubicBezTo>
                <a:close/>
                <a:moveTo>
                  <a:pt x="173696" y="102082"/>
                </a:moveTo>
                <a:cubicBezTo>
                  <a:pt x="182069" y="102082"/>
                  <a:pt x="189498" y="102995"/>
                  <a:pt x="196927" y="105793"/>
                </a:cubicBezTo>
                <a:lnTo>
                  <a:pt x="173696" y="136394"/>
                </a:lnTo>
                <a:lnTo>
                  <a:pt x="150466" y="105793"/>
                </a:lnTo>
                <a:cubicBezTo>
                  <a:pt x="157925" y="103937"/>
                  <a:pt x="165354" y="102082"/>
                  <a:pt x="173696" y="102082"/>
                </a:cubicBezTo>
                <a:close/>
                <a:moveTo>
                  <a:pt x="124465" y="60318"/>
                </a:moveTo>
                <a:cubicBezTo>
                  <a:pt x="126322" y="71452"/>
                  <a:pt x="131894" y="79816"/>
                  <a:pt x="139323" y="87238"/>
                </a:cubicBezTo>
                <a:cubicBezTo>
                  <a:pt x="136552" y="88151"/>
                  <a:pt x="133751" y="90007"/>
                  <a:pt x="130980" y="90949"/>
                </a:cubicBezTo>
                <a:cubicBezTo>
                  <a:pt x="130980" y="90949"/>
                  <a:pt x="130036" y="90949"/>
                  <a:pt x="130036" y="91862"/>
                </a:cubicBezTo>
                <a:cubicBezTo>
                  <a:pt x="100321" y="106706"/>
                  <a:pt x="81748" y="138250"/>
                  <a:pt x="81748" y="171678"/>
                </a:cubicBezTo>
                <a:lnTo>
                  <a:pt x="81748" y="182811"/>
                </a:lnTo>
                <a:lnTo>
                  <a:pt x="63176" y="182811"/>
                </a:lnTo>
                <a:lnTo>
                  <a:pt x="78034" y="67740"/>
                </a:lnTo>
                <a:cubicBezTo>
                  <a:pt x="78977" y="64029"/>
                  <a:pt x="83605" y="60318"/>
                  <a:pt x="87320" y="60318"/>
                </a:cubicBezTo>
                <a:close/>
                <a:moveTo>
                  <a:pt x="131894" y="115070"/>
                </a:moveTo>
                <a:lnTo>
                  <a:pt x="163496" y="156834"/>
                </a:lnTo>
                <a:lnTo>
                  <a:pt x="163496" y="183724"/>
                </a:lnTo>
                <a:lnTo>
                  <a:pt x="102178" y="183724"/>
                </a:lnTo>
                <a:lnTo>
                  <a:pt x="102178" y="173533"/>
                </a:lnTo>
                <a:cubicBezTo>
                  <a:pt x="102178" y="148470"/>
                  <a:pt x="113321" y="128059"/>
                  <a:pt x="131894" y="115070"/>
                </a:cubicBezTo>
                <a:close/>
                <a:moveTo>
                  <a:pt x="214556" y="115070"/>
                </a:moveTo>
                <a:cubicBezTo>
                  <a:pt x="233128" y="128059"/>
                  <a:pt x="245215" y="150325"/>
                  <a:pt x="245215" y="173533"/>
                </a:cubicBezTo>
                <a:lnTo>
                  <a:pt x="245215" y="183724"/>
                </a:lnTo>
                <a:lnTo>
                  <a:pt x="182983" y="183724"/>
                </a:lnTo>
                <a:lnTo>
                  <a:pt x="182983" y="156834"/>
                </a:lnTo>
                <a:lnTo>
                  <a:pt x="214556" y="115070"/>
                </a:lnTo>
                <a:close/>
                <a:moveTo>
                  <a:pt x="261016" y="60318"/>
                </a:moveTo>
                <a:cubicBezTo>
                  <a:pt x="265645" y="60318"/>
                  <a:pt x="269359" y="63116"/>
                  <a:pt x="270302" y="67740"/>
                </a:cubicBezTo>
                <a:lnTo>
                  <a:pt x="285160" y="183724"/>
                </a:lnTo>
                <a:lnTo>
                  <a:pt x="266588" y="183724"/>
                </a:lnTo>
                <a:lnTo>
                  <a:pt x="266588" y="172591"/>
                </a:lnTo>
                <a:cubicBezTo>
                  <a:pt x="266588" y="138250"/>
                  <a:pt x="247072" y="107648"/>
                  <a:pt x="219214" y="92804"/>
                </a:cubicBezTo>
                <a:cubicBezTo>
                  <a:pt x="219214" y="92804"/>
                  <a:pt x="218270" y="92804"/>
                  <a:pt x="218270" y="91862"/>
                </a:cubicBezTo>
                <a:cubicBezTo>
                  <a:pt x="215499" y="90949"/>
                  <a:pt x="211785" y="90007"/>
                  <a:pt x="209927" y="88151"/>
                </a:cubicBezTo>
                <a:cubicBezTo>
                  <a:pt x="215499" y="81671"/>
                  <a:pt x="221985" y="72394"/>
                  <a:pt x="223842" y="60318"/>
                </a:cubicBezTo>
                <a:close/>
                <a:moveTo>
                  <a:pt x="316734" y="203221"/>
                </a:moveTo>
                <a:cubicBezTo>
                  <a:pt x="322305" y="203221"/>
                  <a:pt x="326934" y="207846"/>
                  <a:pt x="326934" y="213412"/>
                </a:cubicBezTo>
                <a:cubicBezTo>
                  <a:pt x="326934" y="218979"/>
                  <a:pt x="322305" y="224545"/>
                  <a:pt x="316734" y="224545"/>
                </a:cubicBezTo>
                <a:lnTo>
                  <a:pt x="29745" y="224545"/>
                </a:lnTo>
                <a:cubicBezTo>
                  <a:pt x="24174" y="224545"/>
                  <a:pt x="19516" y="218979"/>
                  <a:pt x="19516" y="213412"/>
                </a:cubicBezTo>
                <a:cubicBezTo>
                  <a:pt x="19516" y="207846"/>
                  <a:pt x="24174" y="203221"/>
                  <a:pt x="29745" y="203221"/>
                </a:cubicBezTo>
                <a:close/>
                <a:moveTo>
                  <a:pt x="306504" y="244956"/>
                </a:moveTo>
                <a:lnTo>
                  <a:pt x="306504" y="327540"/>
                </a:lnTo>
                <a:lnTo>
                  <a:pt x="40889" y="327540"/>
                </a:lnTo>
                <a:lnTo>
                  <a:pt x="40889" y="244956"/>
                </a:lnTo>
                <a:close/>
                <a:moveTo>
                  <a:pt x="173696" y="0"/>
                </a:moveTo>
                <a:cubicBezTo>
                  <a:pt x="149552" y="0"/>
                  <a:pt x="129123" y="17642"/>
                  <a:pt x="124465" y="40821"/>
                </a:cubicBezTo>
                <a:lnTo>
                  <a:pt x="87320" y="40821"/>
                </a:lnTo>
                <a:cubicBezTo>
                  <a:pt x="72462" y="40821"/>
                  <a:pt x="61318" y="50099"/>
                  <a:pt x="57604" y="63116"/>
                </a:cubicBezTo>
                <a:lnTo>
                  <a:pt x="57604" y="64029"/>
                </a:lnTo>
                <a:lnTo>
                  <a:pt x="42746" y="183724"/>
                </a:lnTo>
                <a:lnTo>
                  <a:pt x="31603" y="183724"/>
                </a:lnTo>
                <a:cubicBezTo>
                  <a:pt x="13944" y="183724"/>
                  <a:pt x="29" y="197655"/>
                  <a:pt x="29" y="213412"/>
                </a:cubicBezTo>
                <a:cubicBezTo>
                  <a:pt x="29" y="227343"/>
                  <a:pt x="9316" y="237534"/>
                  <a:pt x="20459" y="243100"/>
                </a:cubicBezTo>
                <a:lnTo>
                  <a:pt x="20459" y="337760"/>
                </a:lnTo>
                <a:cubicBezTo>
                  <a:pt x="20459" y="343327"/>
                  <a:pt x="25088" y="347980"/>
                  <a:pt x="30659" y="347980"/>
                </a:cubicBezTo>
                <a:lnTo>
                  <a:pt x="317647" y="347980"/>
                </a:lnTo>
                <a:cubicBezTo>
                  <a:pt x="324162" y="347980"/>
                  <a:pt x="328791" y="343327"/>
                  <a:pt x="328791" y="337760"/>
                </a:cubicBezTo>
                <a:lnTo>
                  <a:pt x="328791" y="243100"/>
                </a:lnTo>
                <a:cubicBezTo>
                  <a:pt x="339934" y="237534"/>
                  <a:pt x="349250" y="227343"/>
                  <a:pt x="349250" y="213412"/>
                </a:cubicBezTo>
                <a:cubicBezTo>
                  <a:pt x="348307" y="197655"/>
                  <a:pt x="334363" y="183724"/>
                  <a:pt x="316734" y="183724"/>
                </a:cubicBezTo>
                <a:lnTo>
                  <a:pt x="305590" y="183724"/>
                </a:lnTo>
                <a:lnTo>
                  <a:pt x="289789" y="64029"/>
                </a:lnTo>
                <a:lnTo>
                  <a:pt x="289789" y="63116"/>
                </a:lnTo>
                <a:cubicBezTo>
                  <a:pt x="287018" y="50099"/>
                  <a:pt x="274017" y="40821"/>
                  <a:pt x="261016" y="40821"/>
                </a:cubicBezTo>
                <a:lnTo>
                  <a:pt x="223842" y="40821"/>
                </a:lnTo>
                <a:cubicBezTo>
                  <a:pt x="219214" y="17642"/>
                  <a:pt x="197841" y="0"/>
                  <a:pt x="1736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1" name="Google Shape;13633;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h0AAIUNAAAXIAAAqw8AABAAAAAmAAAACAAAAP//////////"/>
              </a:ext>
            </a:extLst>
          </p:cNvSpPr>
          <p:nvPr/>
        </p:nvSpPr>
        <p:spPr>
          <a:xfrm>
            <a:off x="4867910" y="2197735"/>
            <a:ext cx="348615" cy="349250"/>
          </a:xfrm>
          <a:custGeom>
            <a:avLst/>
            <a:gdLst/>
            <a:ahLst/>
            <a:cxnLst/>
            <a:rect l="0" t="0" r="348615" b="349250"/>
            <a:pathLst>
              <a:path w="348615" h="349250">
                <a:moveTo>
                  <a:pt x="171991" y="20431"/>
                </a:moveTo>
                <a:cubicBezTo>
                  <a:pt x="184059" y="20431"/>
                  <a:pt x="193353" y="29718"/>
                  <a:pt x="193353" y="41806"/>
                </a:cubicBezTo>
                <a:cubicBezTo>
                  <a:pt x="193353" y="52951"/>
                  <a:pt x="184059" y="62238"/>
                  <a:pt x="171991" y="62238"/>
                </a:cubicBezTo>
                <a:cubicBezTo>
                  <a:pt x="160837" y="62238"/>
                  <a:pt x="151543" y="52951"/>
                  <a:pt x="151543" y="41806"/>
                </a:cubicBezTo>
                <a:cubicBezTo>
                  <a:pt x="151543" y="29718"/>
                  <a:pt x="161752" y="20431"/>
                  <a:pt x="171991" y="20431"/>
                </a:cubicBezTo>
                <a:close/>
                <a:moveTo>
                  <a:pt x="171991" y="81755"/>
                </a:moveTo>
                <a:cubicBezTo>
                  <a:pt x="199874" y="81755"/>
                  <a:pt x="223125" y="104958"/>
                  <a:pt x="223125" y="134676"/>
                </a:cubicBezTo>
                <a:lnTo>
                  <a:pt x="223125" y="144907"/>
                </a:lnTo>
                <a:lnTo>
                  <a:pt x="120857" y="144907"/>
                </a:lnTo>
                <a:lnTo>
                  <a:pt x="120857" y="134676"/>
                </a:lnTo>
                <a:cubicBezTo>
                  <a:pt x="120857" y="104958"/>
                  <a:pt x="144107" y="81755"/>
                  <a:pt x="171991" y="81755"/>
                </a:cubicBezTo>
                <a:close/>
                <a:moveTo>
                  <a:pt x="69723" y="205287"/>
                </a:moveTo>
                <a:cubicBezTo>
                  <a:pt x="81820" y="205287"/>
                  <a:pt x="91114" y="214574"/>
                  <a:pt x="91114" y="225718"/>
                </a:cubicBezTo>
                <a:cubicBezTo>
                  <a:pt x="91114" y="237777"/>
                  <a:pt x="81820" y="247064"/>
                  <a:pt x="69723" y="247064"/>
                </a:cubicBezTo>
                <a:cubicBezTo>
                  <a:pt x="58569" y="247064"/>
                  <a:pt x="49275" y="237777"/>
                  <a:pt x="49275" y="225718"/>
                </a:cubicBezTo>
                <a:cubicBezTo>
                  <a:pt x="49275" y="214574"/>
                  <a:pt x="58569" y="205287"/>
                  <a:pt x="69723" y="205287"/>
                </a:cubicBezTo>
                <a:close/>
                <a:moveTo>
                  <a:pt x="276088" y="205287"/>
                </a:moveTo>
                <a:cubicBezTo>
                  <a:pt x="287242" y="205287"/>
                  <a:pt x="296536" y="214574"/>
                  <a:pt x="296536" y="225718"/>
                </a:cubicBezTo>
                <a:cubicBezTo>
                  <a:pt x="296536" y="237777"/>
                  <a:pt x="287242" y="247064"/>
                  <a:pt x="276088" y="247064"/>
                </a:cubicBezTo>
                <a:cubicBezTo>
                  <a:pt x="264020" y="247064"/>
                  <a:pt x="254726" y="237777"/>
                  <a:pt x="254726" y="225718"/>
                </a:cubicBezTo>
                <a:cubicBezTo>
                  <a:pt x="254726" y="214574"/>
                  <a:pt x="264020" y="205287"/>
                  <a:pt x="276088" y="205287"/>
                </a:cubicBezTo>
                <a:close/>
                <a:moveTo>
                  <a:pt x="69723" y="266581"/>
                </a:moveTo>
                <a:cubicBezTo>
                  <a:pt x="97606" y="266581"/>
                  <a:pt x="120857" y="289813"/>
                  <a:pt x="120857" y="318588"/>
                </a:cubicBezTo>
                <a:lnTo>
                  <a:pt x="120857" y="329733"/>
                </a:lnTo>
                <a:lnTo>
                  <a:pt x="18588" y="329733"/>
                </a:lnTo>
                <a:lnTo>
                  <a:pt x="18588" y="318588"/>
                </a:lnTo>
                <a:cubicBezTo>
                  <a:pt x="18588" y="289813"/>
                  <a:pt x="41839" y="266581"/>
                  <a:pt x="69723" y="266581"/>
                </a:cubicBezTo>
                <a:close/>
                <a:moveTo>
                  <a:pt x="276088" y="266581"/>
                </a:moveTo>
                <a:cubicBezTo>
                  <a:pt x="303972" y="266581"/>
                  <a:pt x="327223" y="289813"/>
                  <a:pt x="327223" y="318588"/>
                </a:cubicBezTo>
                <a:lnTo>
                  <a:pt x="327223" y="329733"/>
                </a:lnTo>
                <a:lnTo>
                  <a:pt x="224984" y="329733"/>
                </a:lnTo>
                <a:lnTo>
                  <a:pt x="224984" y="318588"/>
                </a:lnTo>
                <a:cubicBezTo>
                  <a:pt x="224984" y="289813"/>
                  <a:pt x="248205" y="266581"/>
                  <a:pt x="276088" y="266581"/>
                </a:cubicBezTo>
                <a:close/>
                <a:moveTo>
                  <a:pt x="173850" y="0"/>
                </a:moveTo>
                <a:cubicBezTo>
                  <a:pt x="151543" y="0"/>
                  <a:pt x="132954" y="18574"/>
                  <a:pt x="132954" y="39949"/>
                </a:cubicBezTo>
                <a:cubicBezTo>
                  <a:pt x="132954" y="51093"/>
                  <a:pt x="136672" y="59437"/>
                  <a:pt x="143163" y="67810"/>
                </a:cubicBezTo>
                <a:cubicBezTo>
                  <a:pt x="118998" y="79898"/>
                  <a:pt x="102268" y="104044"/>
                  <a:pt x="102268" y="132819"/>
                </a:cubicBezTo>
                <a:lnTo>
                  <a:pt x="102268" y="154194"/>
                </a:lnTo>
                <a:cubicBezTo>
                  <a:pt x="102268" y="159766"/>
                  <a:pt x="106900" y="164424"/>
                  <a:pt x="113421" y="164424"/>
                </a:cubicBezTo>
                <a:lnTo>
                  <a:pt x="164555" y="164424"/>
                </a:lnTo>
                <a:lnTo>
                  <a:pt x="164555" y="210859"/>
                </a:lnTo>
                <a:lnTo>
                  <a:pt x="114336" y="260095"/>
                </a:lnTo>
                <a:cubicBezTo>
                  <a:pt x="110618" y="256380"/>
                  <a:pt x="105986" y="253579"/>
                  <a:pt x="101324" y="252636"/>
                </a:cubicBezTo>
                <a:cubicBezTo>
                  <a:pt x="108759" y="246150"/>
                  <a:pt x="111562" y="236863"/>
                  <a:pt x="111562" y="224775"/>
                </a:cubicBezTo>
                <a:cubicBezTo>
                  <a:pt x="111562" y="202486"/>
                  <a:pt x="92973" y="183912"/>
                  <a:pt x="71581" y="183912"/>
                </a:cubicBezTo>
                <a:cubicBezTo>
                  <a:pt x="49275" y="183912"/>
                  <a:pt x="30686" y="202486"/>
                  <a:pt x="30686" y="224775"/>
                </a:cubicBezTo>
                <a:cubicBezTo>
                  <a:pt x="30686" y="235005"/>
                  <a:pt x="34404" y="244292"/>
                  <a:pt x="40925" y="252636"/>
                </a:cubicBezTo>
                <a:cubicBezTo>
                  <a:pt x="16729" y="264724"/>
                  <a:pt x="0" y="288870"/>
                  <a:pt x="0" y="317674"/>
                </a:cubicBezTo>
                <a:lnTo>
                  <a:pt x="0" y="339020"/>
                </a:lnTo>
                <a:cubicBezTo>
                  <a:pt x="0" y="344592"/>
                  <a:pt x="4661" y="349250"/>
                  <a:pt x="11153" y="349250"/>
                </a:cubicBezTo>
                <a:lnTo>
                  <a:pt x="132010" y="349250"/>
                </a:lnTo>
                <a:cubicBezTo>
                  <a:pt x="137587" y="349250"/>
                  <a:pt x="142249" y="344592"/>
                  <a:pt x="142249" y="339020"/>
                </a:cubicBezTo>
                <a:lnTo>
                  <a:pt x="142249" y="317674"/>
                </a:lnTo>
                <a:cubicBezTo>
                  <a:pt x="142249" y="301872"/>
                  <a:pt x="136672" y="286098"/>
                  <a:pt x="128292" y="274954"/>
                </a:cubicBezTo>
                <a:lnTo>
                  <a:pt x="172905" y="229433"/>
                </a:lnTo>
                <a:lnTo>
                  <a:pt x="218463" y="274991"/>
                </a:lnTo>
                <a:cubicBezTo>
                  <a:pt x="209169" y="286098"/>
                  <a:pt x="204507" y="301872"/>
                  <a:pt x="204507" y="317674"/>
                </a:cubicBezTo>
                <a:lnTo>
                  <a:pt x="204507" y="339020"/>
                </a:lnTo>
                <a:cubicBezTo>
                  <a:pt x="204507" y="344592"/>
                  <a:pt x="209169" y="349250"/>
                  <a:pt x="215660" y="349250"/>
                </a:cubicBezTo>
                <a:lnTo>
                  <a:pt x="338376" y="349250"/>
                </a:lnTo>
                <a:cubicBezTo>
                  <a:pt x="343953" y="349250"/>
                  <a:pt x="348615" y="344592"/>
                  <a:pt x="348615" y="339020"/>
                </a:cubicBezTo>
                <a:lnTo>
                  <a:pt x="348615" y="317674"/>
                </a:lnTo>
                <a:cubicBezTo>
                  <a:pt x="347670" y="289813"/>
                  <a:pt x="330026" y="264724"/>
                  <a:pt x="305831" y="252636"/>
                </a:cubicBezTo>
                <a:cubicBezTo>
                  <a:pt x="312351" y="246150"/>
                  <a:pt x="316069" y="236863"/>
                  <a:pt x="316069" y="224775"/>
                </a:cubicBezTo>
                <a:cubicBezTo>
                  <a:pt x="316069" y="202486"/>
                  <a:pt x="297480" y="183912"/>
                  <a:pt x="276088" y="183912"/>
                </a:cubicBezTo>
                <a:cubicBezTo>
                  <a:pt x="253782" y="183912"/>
                  <a:pt x="235193" y="202486"/>
                  <a:pt x="235193" y="224775"/>
                </a:cubicBezTo>
                <a:cubicBezTo>
                  <a:pt x="235193" y="235005"/>
                  <a:pt x="238911" y="244292"/>
                  <a:pt x="245432" y="252636"/>
                </a:cubicBezTo>
                <a:cubicBezTo>
                  <a:pt x="240770" y="255437"/>
                  <a:pt x="237052" y="257294"/>
                  <a:pt x="232419" y="260095"/>
                </a:cubicBezTo>
                <a:lnTo>
                  <a:pt x="183144" y="210820"/>
                </a:lnTo>
                <a:lnTo>
                  <a:pt x="183144" y="164424"/>
                </a:lnTo>
                <a:lnTo>
                  <a:pt x="234278" y="164424"/>
                </a:lnTo>
                <a:cubicBezTo>
                  <a:pt x="239855" y="164424"/>
                  <a:pt x="244487" y="159766"/>
                  <a:pt x="244487" y="154194"/>
                </a:cubicBezTo>
                <a:lnTo>
                  <a:pt x="244487" y="132819"/>
                </a:lnTo>
                <a:cubicBezTo>
                  <a:pt x="244487" y="104044"/>
                  <a:pt x="226843" y="79898"/>
                  <a:pt x="203592" y="67810"/>
                </a:cubicBezTo>
                <a:cubicBezTo>
                  <a:pt x="211027" y="61324"/>
                  <a:pt x="213801" y="52007"/>
                  <a:pt x="213801" y="39949"/>
                </a:cubicBezTo>
                <a:cubicBezTo>
                  <a:pt x="213801" y="18574"/>
                  <a:pt x="195212" y="0"/>
                  <a:pt x="1738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52" name="Google Shape;13634;p75"/>
          <p:cNvGrpSpPr>
            <a:extLst>
              <a:ext uri="smNativeData">
                <pr:smNativeData xmlns:pr="smNativeData" xmlns="smNativeData" val="SMDATA_6_r2NKZxMAAAAlAAAAAQAAAA8BAAAAkAAAAEgAAACQAAAASAAAAAAAAAAAAAAAAAAAABcAAAAUAAAAAAAAAAAAAAD/fwAA/38AAAAAAAAJAAAABAAAANELAAAfAAAAVAAAAAAAAAAAAAAAAAAAAAAAAAAAAAAAAAAAAAAAAAAAAAAAAAAAAAAAAAAAAAAAAAAAAAAAAAAAAAAAAAAAAAAAAAAAAAAAAAAAAAAAAAAAAAAAAAAAACEAAAAYAAAAFAAAANUoAAAGCAAA/SoAACwKAAAQAAAAJgAAAAgAAAD/////AAAAAA=="/>
              </a:ext>
            </a:extLst>
          </p:cNvGrpSpPr>
          <p:nvPr/>
        </p:nvGrpSpPr>
        <p:grpSpPr>
          <a:xfrm>
            <a:off x="6637655" y="1304290"/>
            <a:ext cx="350520" cy="349250"/>
            <a:chOff x="6637655" y="1304290"/>
            <a:chExt cx="350520" cy="349250"/>
          </a:xfrm>
        </p:grpSpPr>
        <p:sp>
          <p:nvSpPr>
            <p:cNvPr id="356" name="Google Shape;13635;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CkAAEgIAACbKgAAxwgAAAAAAAAmAAAACAAAAP//////////"/>
                </a:ext>
              </a:extLst>
            </p:cNvSpPr>
            <p:nvPr/>
          </p:nvSpPr>
          <p:spPr>
            <a:xfrm>
              <a:off x="6802120" y="1346200"/>
              <a:ext cx="123825" cy="80645"/>
            </a:xfrm>
            <a:custGeom>
              <a:avLst/>
              <a:gdLst/>
              <a:ahLst/>
              <a:cxnLst/>
              <a:rect l="0" t="0" r="123825" b="80645"/>
              <a:pathLst>
                <a:path w="123825" h="80645">
                  <a:moveTo>
                    <a:pt x="10252" y="0"/>
                  </a:moveTo>
                  <a:cubicBezTo>
                    <a:pt x="4668" y="0"/>
                    <a:pt x="0" y="4646"/>
                    <a:pt x="0" y="10205"/>
                  </a:cubicBezTo>
                  <a:cubicBezTo>
                    <a:pt x="0" y="14852"/>
                    <a:pt x="4668" y="19470"/>
                    <a:pt x="9306" y="19470"/>
                  </a:cubicBezTo>
                  <a:lnTo>
                    <a:pt x="71677" y="19470"/>
                  </a:lnTo>
                  <a:cubicBezTo>
                    <a:pt x="77261" y="19470"/>
                    <a:pt x="81929" y="24117"/>
                    <a:pt x="81929" y="29675"/>
                  </a:cubicBezTo>
                  <a:lnTo>
                    <a:pt x="81929" y="46351"/>
                  </a:lnTo>
                  <a:lnTo>
                    <a:pt x="79122" y="42645"/>
                  </a:lnTo>
                  <a:cubicBezTo>
                    <a:pt x="77261" y="40793"/>
                    <a:pt x="74484" y="39851"/>
                    <a:pt x="71795" y="39851"/>
                  </a:cubicBezTo>
                  <a:cubicBezTo>
                    <a:pt x="69136" y="39851"/>
                    <a:pt x="66565" y="40793"/>
                    <a:pt x="65177" y="42645"/>
                  </a:cubicBezTo>
                  <a:cubicBezTo>
                    <a:pt x="61454" y="46351"/>
                    <a:pt x="61454" y="52822"/>
                    <a:pt x="65177" y="56527"/>
                  </a:cubicBezTo>
                  <a:lnTo>
                    <a:pt x="85652" y="77850"/>
                  </a:lnTo>
                  <a:cubicBezTo>
                    <a:pt x="88429" y="79703"/>
                    <a:pt x="90290" y="80615"/>
                    <a:pt x="93097" y="80615"/>
                  </a:cubicBezTo>
                  <a:cubicBezTo>
                    <a:pt x="94959" y="80615"/>
                    <a:pt x="98681" y="79703"/>
                    <a:pt x="99597" y="77850"/>
                  </a:cubicBezTo>
                  <a:lnTo>
                    <a:pt x="121018" y="56429"/>
                  </a:lnTo>
                  <a:cubicBezTo>
                    <a:pt x="123825" y="52822"/>
                    <a:pt x="123825" y="46351"/>
                    <a:pt x="121018" y="42645"/>
                  </a:cubicBezTo>
                  <a:cubicBezTo>
                    <a:pt x="119156" y="40793"/>
                    <a:pt x="116350" y="39851"/>
                    <a:pt x="113690" y="39851"/>
                  </a:cubicBezTo>
                  <a:cubicBezTo>
                    <a:pt x="111002" y="39851"/>
                    <a:pt x="108461" y="40793"/>
                    <a:pt x="107043" y="42645"/>
                  </a:cubicBezTo>
                  <a:lnTo>
                    <a:pt x="103320" y="46368"/>
                  </a:lnTo>
                  <a:lnTo>
                    <a:pt x="103320" y="29675"/>
                  </a:lnTo>
                  <a:cubicBezTo>
                    <a:pt x="103320" y="12999"/>
                    <a:pt x="89375" y="0"/>
                    <a:pt x="7262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5" name="Google Shape;13636;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CkAAGkJAADYKQAA6gkAAAAAAAAmAAAACAAAAP//////////"/>
                </a:ext>
              </a:extLst>
            </p:cNvSpPr>
            <p:nvPr/>
          </p:nvSpPr>
          <p:spPr>
            <a:xfrm>
              <a:off x="6677660" y="1529715"/>
              <a:ext cx="124460" cy="81915"/>
            </a:xfrm>
            <a:custGeom>
              <a:avLst/>
              <a:gdLst/>
              <a:ahLst/>
              <a:cxnLst/>
              <a:rect l="0" t="0" r="124460" b="81915"/>
              <a:pathLst>
                <a:path w="124460" h="81915">
                  <a:moveTo>
                    <a:pt x="31122" y="0"/>
                  </a:moveTo>
                  <a:cubicBezTo>
                    <a:pt x="28558" y="0"/>
                    <a:pt x="26024" y="945"/>
                    <a:pt x="24167" y="2806"/>
                  </a:cubicBezTo>
                  <a:lnTo>
                    <a:pt x="2800" y="24173"/>
                  </a:lnTo>
                  <a:cubicBezTo>
                    <a:pt x="29" y="26999"/>
                    <a:pt x="29" y="34443"/>
                    <a:pt x="2800" y="38165"/>
                  </a:cubicBezTo>
                  <a:cubicBezTo>
                    <a:pt x="4657" y="39554"/>
                    <a:pt x="7456" y="40263"/>
                    <a:pt x="10109" y="40263"/>
                  </a:cubicBezTo>
                  <a:cubicBezTo>
                    <a:pt x="12791" y="40263"/>
                    <a:pt x="15355" y="39554"/>
                    <a:pt x="16740" y="38165"/>
                  </a:cubicBezTo>
                  <a:lnTo>
                    <a:pt x="20454" y="34451"/>
                  </a:lnTo>
                  <a:lnTo>
                    <a:pt x="20454" y="50277"/>
                  </a:lnTo>
                  <a:cubicBezTo>
                    <a:pt x="22310" y="67942"/>
                    <a:pt x="36221" y="81915"/>
                    <a:pt x="52018" y="81915"/>
                  </a:cubicBezTo>
                  <a:lnTo>
                    <a:pt x="113290" y="81915"/>
                  </a:lnTo>
                  <a:cubicBezTo>
                    <a:pt x="119803" y="81915"/>
                    <a:pt x="124431" y="77247"/>
                    <a:pt x="124431" y="71664"/>
                  </a:cubicBezTo>
                  <a:cubicBezTo>
                    <a:pt x="124431" y="66081"/>
                    <a:pt x="119803" y="61443"/>
                    <a:pt x="113290" y="61443"/>
                  </a:cubicBezTo>
                  <a:lnTo>
                    <a:pt x="52018" y="61443"/>
                  </a:lnTo>
                  <a:cubicBezTo>
                    <a:pt x="46448" y="61443"/>
                    <a:pt x="41791" y="56776"/>
                    <a:pt x="41791" y="50277"/>
                  </a:cubicBezTo>
                  <a:lnTo>
                    <a:pt x="41791" y="34443"/>
                  </a:lnTo>
                  <a:lnTo>
                    <a:pt x="45505" y="38157"/>
                  </a:lnTo>
                  <a:cubicBezTo>
                    <a:pt x="46919" y="39554"/>
                    <a:pt x="49454" y="40263"/>
                    <a:pt x="52136" y="40263"/>
                  </a:cubicBezTo>
                  <a:cubicBezTo>
                    <a:pt x="54788" y="40263"/>
                    <a:pt x="57588" y="39554"/>
                    <a:pt x="59445" y="38165"/>
                  </a:cubicBezTo>
                  <a:cubicBezTo>
                    <a:pt x="62245" y="34443"/>
                    <a:pt x="62245" y="26999"/>
                    <a:pt x="59445" y="24222"/>
                  </a:cubicBezTo>
                  <a:lnTo>
                    <a:pt x="38078" y="2855"/>
                  </a:lnTo>
                  <a:cubicBezTo>
                    <a:pt x="36221" y="945"/>
                    <a:pt x="33686" y="0"/>
                    <a:pt x="3112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4" name="Google Shape;13637;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SgAAAYIAADYKQAASQkAAAAAAAAmAAAACAAAAP//////////"/>
                </a:ext>
              </a:extLst>
            </p:cNvSpPr>
            <p:nvPr/>
          </p:nvSpPr>
          <p:spPr>
            <a:xfrm>
              <a:off x="6637655" y="1304290"/>
              <a:ext cx="164465" cy="205105"/>
            </a:xfrm>
            <a:custGeom>
              <a:avLst/>
              <a:gdLst/>
              <a:ahLst/>
              <a:cxnLst/>
              <a:rect l="0" t="0" r="164465" b="205105"/>
              <a:pathLst>
                <a:path w="164465" h="205105">
                  <a:moveTo>
                    <a:pt x="81760" y="20439"/>
                  </a:moveTo>
                  <a:cubicBezTo>
                    <a:pt x="99422" y="20439"/>
                    <a:pt x="111510" y="34341"/>
                    <a:pt x="111510" y="51070"/>
                  </a:cubicBezTo>
                  <a:cubicBezTo>
                    <a:pt x="111510" y="67769"/>
                    <a:pt x="97564" y="80757"/>
                    <a:pt x="81760" y="80757"/>
                  </a:cubicBezTo>
                  <a:cubicBezTo>
                    <a:pt x="64128" y="80757"/>
                    <a:pt x="51126" y="66827"/>
                    <a:pt x="51126" y="51070"/>
                  </a:cubicBezTo>
                  <a:cubicBezTo>
                    <a:pt x="51126" y="34341"/>
                    <a:pt x="65042" y="20439"/>
                    <a:pt x="81760" y="20439"/>
                  </a:cubicBezTo>
                  <a:close/>
                  <a:moveTo>
                    <a:pt x="81760" y="102081"/>
                  </a:moveTo>
                  <a:cubicBezTo>
                    <a:pt x="115225" y="102081"/>
                    <a:pt x="143088" y="129913"/>
                    <a:pt x="143088" y="163341"/>
                  </a:cubicBezTo>
                  <a:lnTo>
                    <a:pt x="143088" y="184665"/>
                  </a:lnTo>
                  <a:lnTo>
                    <a:pt x="20462" y="184665"/>
                  </a:lnTo>
                  <a:lnTo>
                    <a:pt x="20462" y="163341"/>
                  </a:lnTo>
                  <a:cubicBezTo>
                    <a:pt x="20462" y="129913"/>
                    <a:pt x="48325" y="102081"/>
                    <a:pt x="81760" y="102081"/>
                  </a:cubicBezTo>
                  <a:close/>
                  <a:moveTo>
                    <a:pt x="82704" y="29"/>
                  </a:moveTo>
                  <a:cubicBezTo>
                    <a:pt x="54841" y="29"/>
                    <a:pt x="31607" y="23208"/>
                    <a:pt x="31607" y="51070"/>
                  </a:cubicBezTo>
                  <a:cubicBezTo>
                    <a:pt x="31607" y="65913"/>
                    <a:pt x="39037" y="79815"/>
                    <a:pt x="49268" y="89092"/>
                  </a:cubicBezTo>
                  <a:cubicBezTo>
                    <a:pt x="21405" y="102081"/>
                    <a:pt x="1887" y="130856"/>
                    <a:pt x="1887" y="164254"/>
                  </a:cubicBezTo>
                  <a:lnTo>
                    <a:pt x="1887" y="194885"/>
                  </a:lnTo>
                  <a:cubicBezTo>
                    <a:pt x="29" y="200451"/>
                    <a:pt x="4688" y="205075"/>
                    <a:pt x="11174" y="205075"/>
                  </a:cubicBezTo>
                  <a:lnTo>
                    <a:pt x="153290" y="205075"/>
                  </a:lnTo>
                  <a:cubicBezTo>
                    <a:pt x="159806" y="205075"/>
                    <a:pt x="164435" y="200451"/>
                    <a:pt x="164435" y="194885"/>
                  </a:cubicBezTo>
                  <a:lnTo>
                    <a:pt x="164435" y="164254"/>
                  </a:lnTo>
                  <a:cubicBezTo>
                    <a:pt x="164435" y="130856"/>
                    <a:pt x="144002" y="103023"/>
                    <a:pt x="116139" y="89092"/>
                  </a:cubicBezTo>
                  <a:cubicBezTo>
                    <a:pt x="127284" y="79815"/>
                    <a:pt x="133801" y="65913"/>
                    <a:pt x="133801" y="51070"/>
                  </a:cubicBezTo>
                  <a:cubicBezTo>
                    <a:pt x="133801" y="23208"/>
                    <a:pt x="110567" y="29"/>
                    <a:pt x="8270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3" name="Google Shape;13638;p7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kAAOkIAAD9KgAALAoAAAAAAAAmAAAACAAAAP//////////"/>
                </a:ext>
              </a:extLst>
            </p:cNvSpPr>
            <p:nvPr/>
          </p:nvSpPr>
          <p:spPr>
            <a:xfrm>
              <a:off x="6823710" y="1448435"/>
              <a:ext cx="164465" cy="205105"/>
            </a:xfrm>
            <a:custGeom>
              <a:avLst/>
              <a:gdLst/>
              <a:ahLst/>
              <a:cxnLst/>
              <a:rect l="0" t="0" r="164465" b="205105"/>
              <a:pathLst>
                <a:path w="164465" h="205105">
                  <a:moveTo>
                    <a:pt x="81760" y="19526"/>
                  </a:moveTo>
                  <a:cubicBezTo>
                    <a:pt x="99422" y="19526"/>
                    <a:pt x="111510" y="33428"/>
                    <a:pt x="111510" y="50127"/>
                  </a:cubicBezTo>
                  <a:cubicBezTo>
                    <a:pt x="111510" y="65913"/>
                    <a:pt x="97564" y="79815"/>
                    <a:pt x="81760" y="79815"/>
                  </a:cubicBezTo>
                  <a:cubicBezTo>
                    <a:pt x="64128" y="79815"/>
                    <a:pt x="51126" y="65913"/>
                    <a:pt x="51126" y="50127"/>
                  </a:cubicBezTo>
                  <a:cubicBezTo>
                    <a:pt x="51126" y="33428"/>
                    <a:pt x="64128" y="19526"/>
                    <a:pt x="81760" y="19526"/>
                  </a:cubicBezTo>
                  <a:close/>
                  <a:moveTo>
                    <a:pt x="81760" y="102110"/>
                  </a:moveTo>
                  <a:cubicBezTo>
                    <a:pt x="115225" y="102110"/>
                    <a:pt x="143088" y="129943"/>
                    <a:pt x="143088" y="163341"/>
                  </a:cubicBezTo>
                  <a:lnTo>
                    <a:pt x="143088" y="184665"/>
                  </a:lnTo>
                  <a:lnTo>
                    <a:pt x="20462" y="184665"/>
                  </a:lnTo>
                  <a:lnTo>
                    <a:pt x="20462" y="163341"/>
                  </a:lnTo>
                  <a:cubicBezTo>
                    <a:pt x="20462" y="129943"/>
                    <a:pt x="48325" y="102110"/>
                    <a:pt x="81760" y="102110"/>
                  </a:cubicBezTo>
                  <a:close/>
                  <a:moveTo>
                    <a:pt x="81760" y="29"/>
                  </a:moveTo>
                  <a:cubicBezTo>
                    <a:pt x="53897" y="29"/>
                    <a:pt x="30693" y="23237"/>
                    <a:pt x="30693" y="51070"/>
                  </a:cubicBezTo>
                  <a:cubicBezTo>
                    <a:pt x="30693" y="65913"/>
                    <a:pt x="37180" y="79815"/>
                    <a:pt x="47411" y="89092"/>
                  </a:cubicBezTo>
                  <a:cubicBezTo>
                    <a:pt x="19548" y="102110"/>
                    <a:pt x="29" y="130856"/>
                    <a:pt x="29" y="163341"/>
                  </a:cubicBezTo>
                  <a:lnTo>
                    <a:pt x="29" y="194885"/>
                  </a:lnTo>
                  <a:cubicBezTo>
                    <a:pt x="29" y="200451"/>
                    <a:pt x="4688" y="205105"/>
                    <a:pt x="11174" y="205105"/>
                  </a:cubicBezTo>
                  <a:lnTo>
                    <a:pt x="153290" y="205105"/>
                  </a:lnTo>
                  <a:cubicBezTo>
                    <a:pt x="159806" y="205105"/>
                    <a:pt x="164435" y="200451"/>
                    <a:pt x="164435" y="194885"/>
                  </a:cubicBezTo>
                  <a:lnTo>
                    <a:pt x="164435" y="163341"/>
                  </a:lnTo>
                  <a:cubicBezTo>
                    <a:pt x="162577" y="129943"/>
                    <a:pt x="143088" y="102110"/>
                    <a:pt x="115225" y="89092"/>
                  </a:cubicBezTo>
                  <a:cubicBezTo>
                    <a:pt x="125427" y="79815"/>
                    <a:pt x="132857" y="65913"/>
                    <a:pt x="132857" y="51070"/>
                  </a:cubicBezTo>
                  <a:cubicBezTo>
                    <a:pt x="132857" y="23237"/>
                    <a:pt x="109653" y="29"/>
                    <a:pt x="8176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48.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13643;p7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gUAACUDAACmGgAAHAYAABAAAAAmAAAACAAAAD2wAAAAAAAA"/>
              </a:ext>
            </a:extLst>
          </p:cNvSpPr>
          <p:nvPr>
            <p:ph type="title"/>
          </p:nvPr>
        </p:nvSpPr>
        <p:spPr>
          <a:xfrm>
            <a:off x="849630" y="511175"/>
            <a:ext cx="3482340" cy="481965"/>
          </a:xfrm>
        </p:spPr>
        <p:txBody>
          <a:bodyPr vert="horz" wrap="square" lIns="91440" tIns="91440" rIns="91440" bIns="91440" numCol="1" spcCol="215900" anchor="t">
            <a:prstTxWarp prst="textNoShape">
              <a:avLst/>
            </a:prstTxWarp>
          </a:bodyPr>
          <a:lstStyle>
            <a:lvl1pPr algn="ctr">
              <a:spcBef>
                <a:spcPts val="0"/>
              </a:spcBef>
              <a:spcAft>
                <a:spcPts val="0"/>
              </a:spcAft>
              <a:buNone/>
              <a:defRPr sz="2400" cap="none">
                <a:solidFill>
                  <a:srgbClr val="FFFFFF"/>
                </a:solidFill>
              </a:defRPr>
            </a:lvl1pPr>
            <a:lvl2pPr algn="ctr">
              <a:spcBef>
                <a:spcPts val="0"/>
              </a:spcBef>
              <a:spcAft>
                <a:spcPts val="0"/>
              </a:spcAft>
              <a:buNone/>
              <a:defRPr sz="2400" cap="none">
                <a:solidFill>
                  <a:srgbClr val="FFFFFF"/>
                </a:solidFill>
              </a:defRPr>
            </a:lvl2pPr>
            <a:lvl3pPr algn="ctr">
              <a:spcBef>
                <a:spcPts val="0"/>
              </a:spcBef>
              <a:spcAft>
                <a:spcPts val="0"/>
              </a:spcAft>
              <a:buNone/>
              <a:defRPr sz="2400" cap="none">
                <a:solidFill>
                  <a:srgbClr val="FFFFFF"/>
                </a:solidFill>
              </a:defRPr>
            </a:lvl3pPr>
            <a:lvl4pPr algn="ctr">
              <a:spcBef>
                <a:spcPts val="0"/>
              </a:spcBef>
              <a:spcAft>
                <a:spcPts val="0"/>
              </a:spcAft>
              <a:buNone/>
              <a:defRPr sz="2400" cap="none">
                <a:solidFill>
                  <a:srgbClr val="FFFFFF"/>
                </a:solidFill>
              </a:defRPr>
            </a:lvl4pPr>
            <a:lvl5pPr algn="ctr">
              <a:spcBef>
                <a:spcPts val="0"/>
              </a:spcBef>
              <a:spcAft>
                <a:spcPts val="0"/>
              </a:spcAft>
              <a:buNone/>
              <a:defRPr sz="2400" cap="none">
                <a:solidFill>
                  <a:srgbClr val="FFFFFF"/>
                </a:solidFill>
              </a:defRPr>
            </a:lvl5pPr>
            <a:lvl6pPr algn="ctr">
              <a:spcBef>
                <a:spcPts val="0"/>
              </a:spcBef>
              <a:spcAft>
                <a:spcPts val="0"/>
              </a:spcAft>
              <a:buNone/>
              <a:defRPr sz="2400" cap="none">
                <a:solidFill>
                  <a:srgbClr val="FFFFFF"/>
                </a:solidFill>
              </a:defRPr>
            </a:lvl6pPr>
            <a:lvl7pPr algn="ctr">
              <a:spcBef>
                <a:spcPts val="0"/>
              </a:spcBef>
              <a:spcAft>
                <a:spcPts val="0"/>
              </a:spcAft>
              <a:buNone/>
              <a:defRPr sz="2400" cap="none">
                <a:solidFill>
                  <a:srgbClr val="FFFFFF"/>
                </a:solidFill>
              </a:defRPr>
            </a:lvl7pPr>
            <a:lvl8pPr algn="ctr">
              <a:spcBef>
                <a:spcPts val="0"/>
              </a:spcBef>
              <a:spcAft>
                <a:spcPts val="0"/>
              </a:spcAft>
              <a:buNone/>
              <a:defRPr sz="2400" cap="none">
                <a:solidFill>
                  <a:srgbClr val="FFFFFF"/>
                </a:solidFill>
              </a:defRPr>
            </a:lvl8pPr>
            <a:lvl9pPr algn="ctr">
              <a:spcBef>
                <a:spcPts val="0"/>
              </a:spcBef>
              <a:spcAft>
                <a:spcPts val="0"/>
              </a:spcAft>
              <a:buNone/>
              <a:defRPr sz="2400" cap="none">
                <a:solidFill>
                  <a:srgbClr val="FFFFFF"/>
                </a:solidFill>
              </a:defRPr>
            </a:lvl9pPr>
          </a:lstStyle>
          <a:p>
            <a:pPr marL="0" indent="0" algn="ctr">
              <a:spcBef>
                <a:spcPts val="0"/>
              </a:spcBef>
              <a:spcAft>
                <a:spcPts val="0"/>
              </a:spcAft>
              <a:buNone/>
            </a:pPr>
            <a:r>
              <a:rPr lang="en-us" cap="none"/>
              <a:t>Help &amp; Support Icons</a:t>
            </a:r>
          </a:p>
        </p:txBody>
      </p:sp>
      <p:sp>
        <p:nvSpPr>
          <p:cNvPr id="3" name="Google Shape;13644;p7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4x0AACUDAABPMwAAHAYAABAAAAAmAAAACAAAAD2wAAAAAAAA"/>
              </a:ext>
            </a:extLst>
          </p:cNvSpPr>
          <p:nvPr>
            <p:ph type="title"/>
          </p:nvPr>
        </p:nvSpPr>
        <p:spPr>
          <a:xfrm>
            <a:off x="4858385" y="511175"/>
            <a:ext cx="3482340" cy="481965"/>
          </a:xfrm>
        </p:spPr>
        <p:txBody>
          <a:bodyPr vert="horz" wrap="square" lIns="91440" tIns="91440" rIns="91440" bIns="91440" numCol="1" spcCol="215900" anchor="t">
            <a:prstTxWarp prst="textNoShape">
              <a:avLst/>
            </a:prstTxWarp>
          </a:bodyPr>
          <a:lstStyle>
            <a:lvl1pPr algn="ctr">
              <a:spcBef>
                <a:spcPts val="0"/>
              </a:spcBef>
              <a:spcAft>
                <a:spcPts val="0"/>
              </a:spcAft>
              <a:buNone/>
              <a:defRPr sz="2400" cap="none">
                <a:solidFill>
                  <a:srgbClr val="FFFFFF"/>
                </a:solidFill>
              </a:defRPr>
            </a:lvl1pPr>
            <a:lvl2pPr algn="ctr">
              <a:spcBef>
                <a:spcPts val="0"/>
              </a:spcBef>
              <a:spcAft>
                <a:spcPts val="0"/>
              </a:spcAft>
              <a:buNone/>
              <a:defRPr sz="2400" cap="none">
                <a:solidFill>
                  <a:srgbClr val="FFFFFF"/>
                </a:solidFill>
              </a:defRPr>
            </a:lvl2pPr>
            <a:lvl3pPr algn="ctr">
              <a:spcBef>
                <a:spcPts val="0"/>
              </a:spcBef>
              <a:spcAft>
                <a:spcPts val="0"/>
              </a:spcAft>
              <a:buNone/>
              <a:defRPr sz="2400" cap="none">
                <a:solidFill>
                  <a:srgbClr val="FFFFFF"/>
                </a:solidFill>
              </a:defRPr>
            </a:lvl3pPr>
            <a:lvl4pPr algn="ctr">
              <a:spcBef>
                <a:spcPts val="0"/>
              </a:spcBef>
              <a:spcAft>
                <a:spcPts val="0"/>
              </a:spcAft>
              <a:buNone/>
              <a:defRPr sz="2400" cap="none">
                <a:solidFill>
                  <a:srgbClr val="FFFFFF"/>
                </a:solidFill>
              </a:defRPr>
            </a:lvl4pPr>
            <a:lvl5pPr algn="ctr">
              <a:spcBef>
                <a:spcPts val="0"/>
              </a:spcBef>
              <a:spcAft>
                <a:spcPts val="0"/>
              </a:spcAft>
              <a:buNone/>
              <a:defRPr sz="2400" cap="none">
                <a:solidFill>
                  <a:srgbClr val="FFFFFF"/>
                </a:solidFill>
              </a:defRPr>
            </a:lvl5pPr>
            <a:lvl6pPr algn="ctr">
              <a:spcBef>
                <a:spcPts val="0"/>
              </a:spcBef>
              <a:spcAft>
                <a:spcPts val="0"/>
              </a:spcAft>
              <a:buNone/>
              <a:defRPr sz="2400" cap="none">
                <a:solidFill>
                  <a:srgbClr val="FFFFFF"/>
                </a:solidFill>
              </a:defRPr>
            </a:lvl6pPr>
            <a:lvl7pPr algn="ctr">
              <a:spcBef>
                <a:spcPts val="0"/>
              </a:spcBef>
              <a:spcAft>
                <a:spcPts val="0"/>
              </a:spcAft>
              <a:buNone/>
              <a:defRPr sz="2400" cap="none">
                <a:solidFill>
                  <a:srgbClr val="FFFFFF"/>
                </a:solidFill>
              </a:defRPr>
            </a:lvl7pPr>
            <a:lvl8pPr algn="ctr">
              <a:spcBef>
                <a:spcPts val="0"/>
              </a:spcBef>
              <a:spcAft>
                <a:spcPts val="0"/>
              </a:spcAft>
              <a:buNone/>
              <a:defRPr sz="2400" cap="none">
                <a:solidFill>
                  <a:srgbClr val="FFFFFF"/>
                </a:solidFill>
              </a:defRPr>
            </a:lvl8pPr>
            <a:lvl9pPr algn="ctr">
              <a:spcBef>
                <a:spcPts val="0"/>
              </a:spcBef>
              <a:spcAft>
                <a:spcPts val="0"/>
              </a:spcAft>
              <a:buNone/>
              <a:defRPr sz="2400" cap="none">
                <a:solidFill>
                  <a:srgbClr val="FFFFFF"/>
                </a:solidFill>
              </a:defRPr>
            </a:lvl9pPr>
          </a:lstStyle>
          <a:p>
            <a:pPr marL="0" indent="0" algn="ctr">
              <a:spcBef>
                <a:spcPts val="0"/>
              </a:spcBef>
              <a:spcAft>
                <a:spcPts val="0"/>
              </a:spcAft>
              <a:buNone/>
            </a:pPr>
            <a:r>
              <a:rPr lang="en-us" cap="none"/>
              <a:t>Avatar Icons</a:t>
            </a:r>
          </a:p>
        </p:txBody>
      </p:sp>
      <p:grpSp>
        <p:nvGrpSpPr>
          <p:cNvPr id="4" name="Google Shape;13645;p76"/>
          <p:cNvGrpSpPr>
            <a:extLst>
              <a:ext uri="smNativeData">
                <pr:smNativeData xmlns:pr="smNativeData" xmlns="smNativeData" val="SMDATA_6_r2NKZxMAAAAlAAAAAQAAAA8BAAAAkAAAAEgAAACQAAAASAAAAAAAAAAAAAAAAAAAABcAAAAUAAAAAAAAAAAAAAD/fwAA/38AAAAAAAAJAAAABAAAAP///wUfAAAAVAAAAAAAAAAAAAAAAAAAAAAAAAAAAAAAAAAAAAAAAAAAAAAAAAAAAAAAAAAAAAAAAAAAAAAAAAAAAAAAAAAAAAAAAAAAAAAAAAAAAAAAAAAAAAAAAAAAACEAAAAYAAAAFAAAAG4FAAAKCAAAOwcAADoKAAAQAAAAJgAAAAgAAAD/////AAAAAA=="/>
              </a:ext>
            </a:extLst>
          </p:cNvGrpSpPr>
          <p:nvPr/>
        </p:nvGrpSpPr>
        <p:grpSpPr>
          <a:xfrm>
            <a:off x="882650" y="1306830"/>
            <a:ext cx="292735" cy="355600"/>
            <a:chOff x="882650" y="1306830"/>
            <a:chExt cx="292735" cy="355600"/>
          </a:xfrm>
        </p:grpSpPr>
        <p:sp>
          <p:nvSpPr>
            <p:cNvPr id="6" name="Google Shape;1364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gUAAAoIAAA7BwAAOgoAAAAAAAAmAAAACAAAAP//////////"/>
                </a:ext>
              </a:extLst>
            </p:cNvSpPr>
            <p:nvPr/>
          </p:nvSpPr>
          <p:spPr>
            <a:xfrm>
              <a:off x="882650" y="1306830"/>
              <a:ext cx="292735" cy="355600"/>
            </a:xfrm>
            <a:custGeom>
              <a:avLst/>
              <a:gdLst/>
              <a:ahLst/>
              <a:cxnLst/>
              <a:rect l="0" t="0" r="292735" b="355600"/>
              <a:pathLst>
                <a:path w="292735" h="355600">
                  <a:moveTo>
                    <a:pt x="263072" y="21041"/>
                  </a:moveTo>
                  <a:cubicBezTo>
                    <a:pt x="267839" y="22011"/>
                    <a:pt x="272636" y="26771"/>
                    <a:pt x="272636" y="31561"/>
                  </a:cubicBezTo>
                  <a:lnTo>
                    <a:pt x="272636" y="229265"/>
                  </a:lnTo>
                  <a:lnTo>
                    <a:pt x="86102" y="229265"/>
                  </a:lnTo>
                  <a:lnTo>
                    <a:pt x="86102" y="21041"/>
                  </a:lnTo>
                  <a:close/>
                  <a:moveTo>
                    <a:pt x="66033" y="22011"/>
                  </a:moveTo>
                  <a:lnTo>
                    <a:pt x="66033" y="231175"/>
                  </a:lnTo>
                  <a:lnTo>
                    <a:pt x="55498" y="231175"/>
                  </a:lnTo>
                  <a:cubicBezTo>
                    <a:pt x="44022" y="231175"/>
                    <a:pt x="32546" y="234055"/>
                    <a:pt x="23923" y="241695"/>
                  </a:cubicBezTo>
                  <a:lnTo>
                    <a:pt x="23923" y="54481"/>
                  </a:lnTo>
                  <a:cubicBezTo>
                    <a:pt x="23923" y="36321"/>
                    <a:pt x="38284" y="22011"/>
                    <a:pt x="55498" y="22011"/>
                  </a:cubicBezTo>
                  <a:close/>
                  <a:moveTo>
                    <a:pt x="266898" y="251245"/>
                  </a:moveTo>
                  <a:cubicBezTo>
                    <a:pt x="264014" y="257915"/>
                    <a:pt x="263072" y="265555"/>
                    <a:pt x="262101" y="271286"/>
                  </a:cubicBezTo>
                  <a:lnTo>
                    <a:pt x="52644" y="271286"/>
                  </a:lnTo>
                  <a:cubicBezTo>
                    <a:pt x="46906" y="271286"/>
                    <a:pt x="42109" y="276076"/>
                    <a:pt x="42109" y="281806"/>
                  </a:cubicBezTo>
                  <a:cubicBezTo>
                    <a:pt x="42109" y="288476"/>
                    <a:pt x="46906" y="293266"/>
                    <a:pt x="52644" y="293266"/>
                  </a:cubicBezTo>
                  <a:lnTo>
                    <a:pt x="146367" y="293266"/>
                  </a:lnTo>
                  <a:lnTo>
                    <a:pt x="146367" y="313337"/>
                  </a:lnTo>
                  <a:lnTo>
                    <a:pt x="56470" y="313337"/>
                  </a:lnTo>
                  <a:cubicBezTo>
                    <a:pt x="39256" y="313337"/>
                    <a:pt x="22982" y="300906"/>
                    <a:pt x="22982" y="281806"/>
                  </a:cubicBezTo>
                  <a:cubicBezTo>
                    <a:pt x="22982" y="264616"/>
                    <a:pt x="37343" y="251245"/>
                    <a:pt x="53586" y="251245"/>
                  </a:cubicBezTo>
                  <a:close/>
                  <a:moveTo>
                    <a:pt x="263072" y="293266"/>
                  </a:moveTo>
                  <a:cubicBezTo>
                    <a:pt x="264014" y="299966"/>
                    <a:pt x="265926" y="307607"/>
                    <a:pt x="267839" y="313337"/>
                  </a:cubicBezTo>
                  <a:lnTo>
                    <a:pt x="230556" y="313337"/>
                  </a:lnTo>
                  <a:lnTo>
                    <a:pt x="230556" y="293266"/>
                  </a:lnTo>
                  <a:close/>
                  <a:moveTo>
                    <a:pt x="209486" y="293266"/>
                  </a:moveTo>
                  <a:lnTo>
                    <a:pt x="209486" y="324191"/>
                  </a:lnTo>
                  <a:lnTo>
                    <a:pt x="195156" y="315247"/>
                  </a:lnTo>
                  <a:cubicBezTo>
                    <a:pt x="194185" y="314277"/>
                    <a:pt x="191331" y="314277"/>
                    <a:pt x="189418" y="314277"/>
                  </a:cubicBezTo>
                  <a:cubicBezTo>
                    <a:pt x="186534" y="314277"/>
                    <a:pt x="185593" y="314277"/>
                    <a:pt x="182708" y="315247"/>
                  </a:cubicBezTo>
                  <a:lnTo>
                    <a:pt x="167407" y="324797"/>
                  </a:lnTo>
                  <a:lnTo>
                    <a:pt x="167407" y="293266"/>
                  </a:lnTo>
                  <a:close/>
                  <a:moveTo>
                    <a:pt x="52644" y="30"/>
                  </a:moveTo>
                  <a:cubicBezTo>
                    <a:pt x="38284" y="30"/>
                    <a:pt x="24895" y="6731"/>
                    <a:pt x="15332" y="16281"/>
                  </a:cubicBezTo>
                  <a:cubicBezTo>
                    <a:pt x="5768" y="24861"/>
                    <a:pt x="30" y="38231"/>
                    <a:pt x="30" y="52571"/>
                  </a:cubicBezTo>
                  <a:lnTo>
                    <a:pt x="30" y="281806"/>
                  </a:lnTo>
                  <a:cubicBezTo>
                    <a:pt x="2884" y="311427"/>
                    <a:pt x="28720" y="333377"/>
                    <a:pt x="56470" y="333377"/>
                  </a:cubicBezTo>
                  <a:lnTo>
                    <a:pt x="147339" y="333377"/>
                  </a:lnTo>
                  <a:lnTo>
                    <a:pt x="147339" y="343897"/>
                  </a:lnTo>
                  <a:cubicBezTo>
                    <a:pt x="147339" y="347717"/>
                    <a:pt x="149251" y="351537"/>
                    <a:pt x="153077" y="353447"/>
                  </a:cubicBezTo>
                  <a:cubicBezTo>
                    <a:pt x="154807" y="354721"/>
                    <a:pt x="156507" y="355236"/>
                    <a:pt x="158147" y="355236"/>
                  </a:cubicBezTo>
                  <a:cubicBezTo>
                    <a:pt x="160151" y="355236"/>
                    <a:pt x="162003" y="354478"/>
                    <a:pt x="163581" y="353447"/>
                  </a:cubicBezTo>
                  <a:lnTo>
                    <a:pt x="189418" y="337197"/>
                  </a:lnTo>
                  <a:lnTo>
                    <a:pt x="214283" y="353447"/>
                  </a:lnTo>
                  <a:cubicBezTo>
                    <a:pt x="216196" y="354872"/>
                    <a:pt x="217866" y="355600"/>
                    <a:pt x="219536" y="355600"/>
                  </a:cubicBezTo>
                  <a:cubicBezTo>
                    <a:pt x="221205" y="355600"/>
                    <a:pt x="222906" y="354872"/>
                    <a:pt x="224818" y="353447"/>
                  </a:cubicBezTo>
                  <a:cubicBezTo>
                    <a:pt x="228644" y="351537"/>
                    <a:pt x="230556" y="348657"/>
                    <a:pt x="230556" y="343897"/>
                  </a:cubicBezTo>
                  <a:lnTo>
                    <a:pt x="230556" y="333377"/>
                  </a:lnTo>
                  <a:lnTo>
                    <a:pt x="282199" y="333377"/>
                  </a:lnTo>
                  <a:cubicBezTo>
                    <a:pt x="286025" y="333377"/>
                    <a:pt x="289850" y="331467"/>
                    <a:pt x="290791" y="328617"/>
                  </a:cubicBezTo>
                  <a:cubicBezTo>
                    <a:pt x="292704" y="324797"/>
                    <a:pt x="292704" y="321917"/>
                    <a:pt x="290791" y="319067"/>
                  </a:cubicBezTo>
                  <a:cubicBezTo>
                    <a:pt x="278374" y="296116"/>
                    <a:pt x="278374" y="269376"/>
                    <a:pt x="290791" y="245515"/>
                  </a:cubicBezTo>
                  <a:cubicBezTo>
                    <a:pt x="291763" y="243605"/>
                    <a:pt x="291763" y="242635"/>
                    <a:pt x="291763" y="239785"/>
                  </a:cubicBezTo>
                  <a:lnTo>
                    <a:pt x="291763" y="31561"/>
                  </a:lnTo>
                  <a:cubicBezTo>
                    <a:pt x="291763" y="14371"/>
                    <a:pt x="277402" y="30"/>
                    <a:pt x="26116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364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QYAAG8IAAD8BgAAUwkAAAAAAAAmAAAACAAAAP//////////"/>
                </a:ext>
              </a:extLst>
            </p:cNvSpPr>
            <p:nvPr/>
          </p:nvSpPr>
          <p:spPr>
            <a:xfrm>
              <a:off x="988695" y="1370965"/>
              <a:ext cx="146685" cy="144780"/>
            </a:xfrm>
            <a:custGeom>
              <a:avLst/>
              <a:gdLst/>
              <a:ahLst/>
              <a:cxnLst/>
              <a:rect l="0" t="0" r="146685" b="144780"/>
              <a:pathLst>
                <a:path w="146685" h="144780">
                  <a:moveTo>
                    <a:pt x="71912" y="20976"/>
                  </a:moveTo>
                  <a:cubicBezTo>
                    <a:pt x="84354" y="20976"/>
                    <a:pt x="92993" y="30497"/>
                    <a:pt x="92993" y="40986"/>
                  </a:cubicBezTo>
                  <a:cubicBezTo>
                    <a:pt x="92993" y="53348"/>
                    <a:pt x="83411" y="61932"/>
                    <a:pt x="71912" y="61932"/>
                  </a:cubicBezTo>
                  <a:cubicBezTo>
                    <a:pt x="71426" y="61962"/>
                    <a:pt x="70939" y="61992"/>
                    <a:pt x="70452" y="61992"/>
                  </a:cubicBezTo>
                  <a:cubicBezTo>
                    <a:pt x="60505" y="61992"/>
                    <a:pt x="51774" y="52774"/>
                    <a:pt x="51774" y="40986"/>
                  </a:cubicBezTo>
                  <a:cubicBezTo>
                    <a:pt x="51774" y="29530"/>
                    <a:pt x="61357" y="20976"/>
                    <a:pt x="71912" y="20976"/>
                  </a:cubicBezTo>
                  <a:close/>
                  <a:moveTo>
                    <a:pt x="73829" y="82878"/>
                  </a:moveTo>
                  <a:cubicBezTo>
                    <a:pt x="98743" y="82878"/>
                    <a:pt x="119824" y="100953"/>
                    <a:pt x="124630" y="124771"/>
                  </a:cubicBezTo>
                  <a:lnTo>
                    <a:pt x="23027" y="124771"/>
                  </a:lnTo>
                  <a:cubicBezTo>
                    <a:pt x="26860" y="100953"/>
                    <a:pt x="47941" y="82878"/>
                    <a:pt x="73829" y="82878"/>
                  </a:cubicBezTo>
                  <a:close/>
                  <a:moveTo>
                    <a:pt x="73829" y="30"/>
                  </a:moveTo>
                  <a:cubicBezTo>
                    <a:pt x="50831" y="30"/>
                    <a:pt x="31667" y="18105"/>
                    <a:pt x="31667" y="40986"/>
                  </a:cubicBezTo>
                  <a:cubicBezTo>
                    <a:pt x="31667" y="52411"/>
                    <a:pt x="35500" y="61932"/>
                    <a:pt x="42192" y="68582"/>
                  </a:cubicBezTo>
                  <a:cubicBezTo>
                    <a:pt x="17278" y="80007"/>
                    <a:pt x="973" y="105729"/>
                    <a:pt x="973" y="134292"/>
                  </a:cubicBezTo>
                  <a:cubicBezTo>
                    <a:pt x="30" y="140004"/>
                    <a:pt x="4806" y="144780"/>
                    <a:pt x="11529" y="144780"/>
                  </a:cubicBezTo>
                  <a:lnTo>
                    <a:pt x="136129" y="144780"/>
                  </a:lnTo>
                  <a:cubicBezTo>
                    <a:pt x="141878" y="144780"/>
                    <a:pt x="146654" y="140004"/>
                    <a:pt x="146654" y="134292"/>
                  </a:cubicBezTo>
                  <a:cubicBezTo>
                    <a:pt x="146654" y="105729"/>
                    <a:pt x="129406" y="80007"/>
                    <a:pt x="104492" y="68582"/>
                  </a:cubicBezTo>
                  <a:cubicBezTo>
                    <a:pt x="112158" y="61932"/>
                    <a:pt x="115991" y="51444"/>
                    <a:pt x="115991" y="40986"/>
                  </a:cubicBezTo>
                  <a:cubicBezTo>
                    <a:pt x="115991" y="18105"/>
                    <a:pt x="96826" y="30"/>
                    <a:pt x="7382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 name="Google Shape;1364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0FAADdCgAAbQcAAAoNAAAQAAAAJgAAAAgAAAD/////AAAAAA=="/>
              </a:ext>
            </a:extLst>
          </p:cNvGrpSpPr>
          <p:nvPr/>
        </p:nvGrpSpPr>
        <p:grpSpPr>
          <a:xfrm>
            <a:off x="851535" y="1765935"/>
            <a:ext cx="355600" cy="353695"/>
            <a:chOff x="851535" y="1765935"/>
            <a:chExt cx="355600" cy="353695"/>
          </a:xfrm>
        </p:grpSpPr>
        <p:sp>
          <p:nvSpPr>
            <p:cNvPr id="10" name="Google Shape;1364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QUAAN0KAABtBwAACg0AAAAAAAAmAAAACAAAAP//////////"/>
                </a:ext>
              </a:extLst>
            </p:cNvSpPr>
            <p:nvPr/>
          </p:nvSpPr>
          <p:spPr>
            <a:xfrm>
              <a:off x="851535" y="1765935"/>
              <a:ext cx="355600" cy="353695"/>
            </a:xfrm>
            <a:custGeom>
              <a:avLst/>
              <a:gdLst/>
              <a:ahLst/>
              <a:cxnLst/>
              <a:rect l="0" t="0" r="355600" b="353695"/>
              <a:pathLst>
                <a:path w="355600" h="353695">
                  <a:moveTo>
                    <a:pt x="177315" y="19841"/>
                  </a:moveTo>
                  <a:cubicBezTo>
                    <a:pt x="186417" y="19841"/>
                    <a:pt x="195489" y="23452"/>
                    <a:pt x="202650" y="30612"/>
                  </a:cubicBezTo>
                  <a:lnTo>
                    <a:pt x="214119" y="41109"/>
                  </a:lnTo>
                  <a:lnTo>
                    <a:pt x="139570" y="41109"/>
                  </a:lnTo>
                  <a:lnTo>
                    <a:pt x="151980" y="30612"/>
                  </a:lnTo>
                  <a:cubicBezTo>
                    <a:pt x="159170" y="23452"/>
                    <a:pt x="168242" y="19841"/>
                    <a:pt x="177315" y="19841"/>
                  </a:cubicBezTo>
                  <a:close/>
                  <a:moveTo>
                    <a:pt x="63110" y="119506"/>
                  </a:moveTo>
                  <a:lnTo>
                    <a:pt x="63110" y="193109"/>
                  </a:lnTo>
                  <a:lnTo>
                    <a:pt x="24850" y="155822"/>
                  </a:lnTo>
                  <a:lnTo>
                    <a:pt x="63110" y="119506"/>
                  </a:lnTo>
                  <a:close/>
                  <a:moveTo>
                    <a:pt x="291550" y="117594"/>
                  </a:moveTo>
                  <a:lnTo>
                    <a:pt x="329780" y="155824"/>
                  </a:lnTo>
                  <a:lnTo>
                    <a:pt x="291550" y="193109"/>
                  </a:lnTo>
                  <a:lnTo>
                    <a:pt x="291550" y="117594"/>
                  </a:lnTo>
                  <a:close/>
                  <a:moveTo>
                    <a:pt x="260025" y="63105"/>
                  </a:moveTo>
                  <a:cubicBezTo>
                    <a:pt x="266700" y="63105"/>
                    <a:pt x="271494" y="67899"/>
                    <a:pt x="271494" y="73633"/>
                  </a:cubicBezTo>
                  <a:lnTo>
                    <a:pt x="271494" y="215074"/>
                  </a:lnTo>
                  <a:lnTo>
                    <a:pt x="251408" y="235160"/>
                  </a:lnTo>
                  <a:cubicBezTo>
                    <a:pt x="230381" y="216986"/>
                    <a:pt x="205532" y="207429"/>
                    <a:pt x="177800" y="207429"/>
                  </a:cubicBezTo>
                  <a:cubicBezTo>
                    <a:pt x="151039" y="207429"/>
                    <a:pt x="125219" y="216986"/>
                    <a:pt x="105163" y="235159"/>
                  </a:cubicBezTo>
                  <a:lnTo>
                    <a:pt x="85077" y="215073"/>
                  </a:lnTo>
                  <a:lnTo>
                    <a:pt x="85077" y="73633"/>
                  </a:lnTo>
                  <a:cubicBezTo>
                    <a:pt x="85077" y="67899"/>
                    <a:pt x="89871" y="63105"/>
                    <a:pt x="94635" y="63105"/>
                  </a:cubicBezTo>
                  <a:close/>
                  <a:moveTo>
                    <a:pt x="21027" y="181641"/>
                  </a:moveTo>
                  <a:lnTo>
                    <a:pt x="90812" y="249479"/>
                  </a:lnTo>
                  <a:lnTo>
                    <a:pt x="21027" y="318319"/>
                  </a:lnTo>
                  <a:lnTo>
                    <a:pt x="21027" y="181641"/>
                  </a:lnTo>
                  <a:close/>
                  <a:moveTo>
                    <a:pt x="334573" y="181641"/>
                  </a:moveTo>
                  <a:lnTo>
                    <a:pt x="334573" y="318319"/>
                  </a:lnTo>
                  <a:lnTo>
                    <a:pt x="264788" y="249479"/>
                  </a:lnTo>
                  <a:lnTo>
                    <a:pt x="334573" y="181641"/>
                  </a:lnTo>
                  <a:close/>
                  <a:moveTo>
                    <a:pt x="176859" y="227514"/>
                  </a:moveTo>
                  <a:cubicBezTo>
                    <a:pt x="200738" y="227514"/>
                    <a:pt x="221765" y="237070"/>
                    <a:pt x="238968" y="254273"/>
                  </a:cubicBezTo>
                  <a:lnTo>
                    <a:pt x="319281" y="332639"/>
                  </a:lnTo>
                  <a:lnTo>
                    <a:pt x="35378" y="332639"/>
                  </a:lnTo>
                  <a:lnTo>
                    <a:pt x="114720" y="254273"/>
                  </a:lnTo>
                  <a:cubicBezTo>
                    <a:pt x="130953" y="237070"/>
                    <a:pt x="152950" y="227514"/>
                    <a:pt x="176859" y="227514"/>
                  </a:cubicBezTo>
                  <a:close/>
                  <a:moveTo>
                    <a:pt x="177921" y="30"/>
                  </a:moveTo>
                  <a:cubicBezTo>
                    <a:pt x="163236" y="30"/>
                    <a:pt x="148642" y="5764"/>
                    <a:pt x="137658" y="17232"/>
                  </a:cubicBezTo>
                  <a:lnTo>
                    <a:pt x="110897" y="42080"/>
                  </a:lnTo>
                  <a:lnTo>
                    <a:pt x="94635" y="42080"/>
                  </a:lnTo>
                  <a:cubicBezTo>
                    <a:pt x="77431" y="42080"/>
                    <a:pt x="63110" y="56400"/>
                    <a:pt x="63110" y="73633"/>
                  </a:cubicBezTo>
                  <a:lnTo>
                    <a:pt x="63110" y="89864"/>
                  </a:lnTo>
                  <a:lnTo>
                    <a:pt x="9558" y="143416"/>
                  </a:lnTo>
                  <a:cubicBezTo>
                    <a:pt x="3823" y="149117"/>
                    <a:pt x="0" y="155822"/>
                    <a:pt x="0" y="164438"/>
                  </a:cubicBezTo>
                  <a:lnTo>
                    <a:pt x="0" y="322142"/>
                  </a:lnTo>
                  <a:cubicBezTo>
                    <a:pt x="971" y="340285"/>
                    <a:pt x="14351" y="353664"/>
                    <a:pt x="32496" y="353664"/>
                  </a:cubicBezTo>
                  <a:lnTo>
                    <a:pt x="324045" y="353664"/>
                  </a:lnTo>
                  <a:cubicBezTo>
                    <a:pt x="340308" y="353664"/>
                    <a:pt x="355600" y="339344"/>
                    <a:pt x="355600" y="322142"/>
                  </a:cubicBezTo>
                  <a:lnTo>
                    <a:pt x="355600" y="164438"/>
                  </a:lnTo>
                  <a:cubicBezTo>
                    <a:pt x="355600" y="155822"/>
                    <a:pt x="352748" y="149117"/>
                    <a:pt x="346042" y="143383"/>
                  </a:cubicBezTo>
                  <a:lnTo>
                    <a:pt x="292520" y="89861"/>
                  </a:lnTo>
                  <a:lnTo>
                    <a:pt x="292520" y="73633"/>
                  </a:lnTo>
                  <a:cubicBezTo>
                    <a:pt x="292520" y="56400"/>
                    <a:pt x="278169" y="42080"/>
                    <a:pt x="261936" y="42080"/>
                  </a:cubicBezTo>
                  <a:lnTo>
                    <a:pt x="244703" y="42080"/>
                  </a:lnTo>
                  <a:lnTo>
                    <a:pt x="218912" y="17232"/>
                  </a:lnTo>
                  <a:cubicBezTo>
                    <a:pt x="207443" y="5764"/>
                    <a:pt x="192607" y="30"/>
                    <a:pt x="17792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365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QYAAF4LAACHBgAA4QsAAAAAAAAmAAAACAAAAP//////////"/>
                </a:ext>
              </a:extLst>
            </p:cNvSpPr>
            <p:nvPr/>
          </p:nvSpPr>
          <p:spPr>
            <a:xfrm>
              <a:off x="998855" y="1847850"/>
              <a:ext cx="62230" cy="83185"/>
            </a:xfrm>
            <a:custGeom>
              <a:avLst/>
              <a:gdLst/>
              <a:ahLst/>
              <a:cxnLst/>
              <a:rect l="0" t="0" r="62230" b="83185"/>
              <a:pathLst>
                <a:path w="62230" h="83185">
                  <a:moveTo>
                    <a:pt x="30644" y="0"/>
                  </a:moveTo>
                  <a:cubicBezTo>
                    <a:pt x="14396" y="0"/>
                    <a:pt x="30" y="14349"/>
                    <a:pt x="30" y="30580"/>
                  </a:cubicBezTo>
                  <a:cubicBezTo>
                    <a:pt x="30" y="38225"/>
                    <a:pt x="4799" y="43018"/>
                    <a:pt x="9597" y="43018"/>
                  </a:cubicBezTo>
                  <a:cubicBezTo>
                    <a:pt x="15337" y="43018"/>
                    <a:pt x="20136" y="38225"/>
                    <a:pt x="20136" y="31550"/>
                  </a:cubicBezTo>
                  <a:cubicBezTo>
                    <a:pt x="20136" y="25817"/>
                    <a:pt x="24904" y="21023"/>
                    <a:pt x="30644" y="21023"/>
                  </a:cubicBezTo>
                  <a:cubicBezTo>
                    <a:pt x="36384" y="21023"/>
                    <a:pt x="41183" y="25817"/>
                    <a:pt x="41183" y="31550"/>
                  </a:cubicBezTo>
                  <a:cubicBezTo>
                    <a:pt x="41183" y="37284"/>
                    <a:pt x="39270" y="40136"/>
                    <a:pt x="34471" y="42047"/>
                  </a:cubicBezTo>
                  <a:cubicBezTo>
                    <a:pt x="25876" y="43958"/>
                    <a:pt x="20136" y="52574"/>
                    <a:pt x="20136" y="61160"/>
                  </a:cubicBezTo>
                  <a:lnTo>
                    <a:pt x="20136" y="72627"/>
                  </a:lnTo>
                  <a:cubicBezTo>
                    <a:pt x="20136" y="78361"/>
                    <a:pt x="24904" y="83154"/>
                    <a:pt x="30644" y="83154"/>
                  </a:cubicBezTo>
                  <a:cubicBezTo>
                    <a:pt x="37356" y="83154"/>
                    <a:pt x="42124" y="78361"/>
                    <a:pt x="42124" y="72627"/>
                  </a:cubicBezTo>
                  <a:lnTo>
                    <a:pt x="42124" y="61160"/>
                  </a:lnTo>
                  <a:cubicBezTo>
                    <a:pt x="53605" y="55426"/>
                    <a:pt x="62230" y="43958"/>
                    <a:pt x="62230" y="30580"/>
                  </a:cubicBezTo>
                  <a:cubicBezTo>
                    <a:pt x="62230" y="14349"/>
                    <a:pt x="47865" y="0"/>
                    <a:pt x="3064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365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AYAAPQLAABmBgAAFQwAAAAAAAAmAAAACAAAAP//////////"/>
                </a:ext>
              </a:extLst>
            </p:cNvSpPr>
            <p:nvPr/>
          </p:nvSpPr>
          <p:spPr>
            <a:xfrm>
              <a:off x="1018540" y="1943100"/>
              <a:ext cx="21590" cy="20955"/>
            </a:xfrm>
            <a:custGeom>
              <a:avLst/>
              <a:gdLst/>
              <a:ahLst/>
              <a:cxnLst/>
              <a:rect l="0" t="0" r="21590" b="20955"/>
              <a:pathLst>
                <a:path w="21590" h="20955">
                  <a:moveTo>
                    <a:pt x="10795" y="0"/>
                  </a:moveTo>
                  <a:cubicBezTo>
                    <a:pt x="4915" y="0"/>
                    <a:pt x="31" y="4770"/>
                    <a:pt x="31" y="10477"/>
                  </a:cubicBezTo>
                  <a:cubicBezTo>
                    <a:pt x="31" y="16184"/>
                    <a:pt x="4915" y="20924"/>
                    <a:pt x="10795" y="20924"/>
                  </a:cubicBezTo>
                  <a:cubicBezTo>
                    <a:pt x="16675" y="20924"/>
                    <a:pt x="21590" y="16184"/>
                    <a:pt x="21590" y="10477"/>
                  </a:cubicBezTo>
                  <a:cubicBezTo>
                    <a:pt x="20594" y="4770"/>
                    <a:pt x="16675" y="0"/>
                    <a:pt x="107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 name="Google Shape;1365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wFAACpDQAAbQcAANgPAAAQAAAAJgAAAAgAAAD/////AAAAAA=="/>
              </a:ext>
            </a:extLst>
          </p:cNvGrpSpPr>
          <p:nvPr/>
        </p:nvGrpSpPr>
        <p:grpSpPr>
          <a:xfrm>
            <a:off x="850900" y="2220595"/>
            <a:ext cx="356235" cy="354965"/>
            <a:chOff x="850900" y="2220595"/>
            <a:chExt cx="356235" cy="354965"/>
          </a:xfrm>
        </p:grpSpPr>
        <p:sp>
          <p:nvSpPr>
            <p:cNvPr id="16" name="Google Shape;1365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gUAAC8OAAALBwAAeA8AAAAAAAAmAAAACAAAAP//////////"/>
                </a:ext>
              </a:extLst>
            </p:cNvSpPr>
            <p:nvPr/>
          </p:nvSpPr>
          <p:spPr>
            <a:xfrm>
              <a:off x="900430" y="2305685"/>
              <a:ext cx="244475" cy="208915"/>
            </a:xfrm>
            <a:custGeom>
              <a:avLst/>
              <a:gdLst/>
              <a:ahLst/>
              <a:cxnLst/>
              <a:rect l="0" t="0" r="244475" b="208915"/>
              <a:pathLst>
                <a:path w="244475" h="208915">
                  <a:moveTo>
                    <a:pt x="53489" y="25032"/>
                  </a:moveTo>
                  <a:lnTo>
                    <a:pt x="86916" y="49912"/>
                  </a:lnTo>
                  <a:lnTo>
                    <a:pt x="67823" y="74792"/>
                  </a:lnTo>
                  <a:cubicBezTo>
                    <a:pt x="64005" y="79592"/>
                    <a:pt x="64944" y="86275"/>
                    <a:pt x="69733" y="89161"/>
                  </a:cubicBezTo>
                  <a:lnTo>
                    <a:pt x="152800" y="151377"/>
                  </a:lnTo>
                  <a:cubicBezTo>
                    <a:pt x="154800" y="152957"/>
                    <a:pt x="156952" y="153716"/>
                    <a:pt x="158982" y="153716"/>
                  </a:cubicBezTo>
                  <a:cubicBezTo>
                    <a:pt x="161862" y="153716"/>
                    <a:pt x="164498" y="152228"/>
                    <a:pt x="166165" y="149463"/>
                  </a:cubicBezTo>
                  <a:lnTo>
                    <a:pt x="185257" y="124553"/>
                  </a:lnTo>
                  <a:lnTo>
                    <a:pt x="219624" y="149463"/>
                  </a:lnTo>
                  <a:lnTo>
                    <a:pt x="198622" y="174343"/>
                  </a:lnTo>
                  <a:cubicBezTo>
                    <a:pt x="192379" y="182303"/>
                    <a:pt x="183106" y="186890"/>
                    <a:pt x="173802" y="186890"/>
                  </a:cubicBezTo>
                  <a:cubicBezTo>
                    <a:pt x="167438" y="186890"/>
                    <a:pt x="161074" y="184733"/>
                    <a:pt x="155649" y="180085"/>
                  </a:cubicBezTo>
                  <a:lnTo>
                    <a:pt x="40124" y="92989"/>
                  </a:lnTo>
                  <a:cubicBezTo>
                    <a:pt x="26759" y="82448"/>
                    <a:pt x="22941" y="63309"/>
                    <a:pt x="34396" y="49912"/>
                  </a:cubicBezTo>
                  <a:lnTo>
                    <a:pt x="53489" y="25032"/>
                  </a:lnTo>
                  <a:close/>
                  <a:moveTo>
                    <a:pt x="49913" y="30"/>
                  </a:moveTo>
                  <a:cubicBezTo>
                    <a:pt x="46670" y="30"/>
                    <a:pt x="43488" y="1913"/>
                    <a:pt x="41094" y="4921"/>
                  </a:cubicBezTo>
                  <a:lnTo>
                    <a:pt x="16274" y="38429"/>
                  </a:lnTo>
                  <a:cubicBezTo>
                    <a:pt x="30" y="60453"/>
                    <a:pt x="2879" y="92989"/>
                    <a:pt x="26759" y="111156"/>
                  </a:cubicBezTo>
                  <a:lnTo>
                    <a:pt x="143254" y="198252"/>
                  </a:lnTo>
                  <a:cubicBezTo>
                    <a:pt x="152315" y="205360"/>
                    <a:pt x="163165" y="208884"/>
                    <a:pt x="174075" y="208884"/>
                  </a:cubicBezTo>
                  <a:cubicBezTo>
                    <a:pt x="189561" y="208884"/>
                    <a:pt x="205168" y="201775"/>
                    <a:pt x="215805" y="187740"/>
                  </a:cubicBezTo>
                  <a:lnTo>
                    <a:pt x="240626" y="154233"/>
                  </a:lnTo>
                  <a:cubicBezTo>
                    <a:pt x="244444" y="148491"/>
                    <a:pt x="242535" y="141808"/>
                    <a:pt x="237777" y="138922"/>
                  </a:cubicBezTo>
                  <a:lnTo>
                    <a:pt x="188106" y="101586"/>
                  </a:lnTo>
                  <a:cubicBezTo>
                    <a:pt x="186136" y="100007"/>
                    <a:pt x="183954" y="99247"/>
                    <a:pt x="181863" y="99247"/>
                  </a:cubicBezTo>
                  <a:cubicBezTo>
                    <a:pt x="178893" y="99247"/>
                    <a:pt x="176014" y="100736"/>
                    <a:pt x="173802" y="103500"/>
                  </a:cubicBezTo>
                  <a:lnTo>
                    <a:pt x="154709" y="129352"/>
                  </a:lnTo>
                  <a:lnTo>
                    <a:pt x="88825" y="78620"/>
                  </a:lnTo>
                  <a:lnTo>
                    <a:pt x="107918" y="53740"/>
                  </a:lnTo>
                  <a:cubicBezTo>
                    <a:pt x="111736" y="48970"/>
                    <a:pt x="110797" y="43229"/>
                    <a:pt x="106008" y="39401"/>
                  </a:cubicBezTo>
                  <a:lnTo>
                    <a:pt x="55398" y="2065"/>
                  </a:lnTo>
                  <a:cubicBezTo>
                    <a:pt x="53640" y="668"/>
                    <a:pt x="51761" y="30"/>
                    <a:pt x="4991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365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AUAAKkNAABtBwAA2A8AAAAAAAAmAAAACAAAAP//////////"/>
                </a:ext>
              </a:extLst>
            </p:cNvSpPr>
            <p:nvPr/>
          </p:nvSpPr>
          <p:spPr>
            <a:xfrm>
              <a:off x="850900" y="2220595"/>
              <a:ext cx="356235" cy="354965"/>
            </a:xfrm>
            <a:custGeom>
              <a:avLst/>
              <a:gdLst/>
              <a:ahLst/>
              <a:cxnLst/>
              <a:rect l="0" t="0" r="356235" b="354965"/>
              <a:pathLst>
                <a:path w="356235" h="354965">
                  <a:moveTo>
                    <a:pt x="177662" y="20101"/>
                  </a:moveTo>
                  <a:cubicBezTo>
                    <a:pt x="263599" y="20101"/>
                    <a:pt x="334258" y="90912"/>
                    <a:pt x="334258" y="176996"/>
                  </a:cubicBezTo>
                  <a:cubicBezTo>
                    <a:pt x="334258" y="206663"/>
                    <a:pt x="325679" y="235357"/>
                    <a:pt x="310402" y="259285"/>
                  </a:cubicBezTo>
                  <a:cubicBezTo>
                    <a:pt x="308492" y="263111"/>
                    <a:pt x="306582" y="266937"/>
                    <a:pt x="308492" y="268850"/>
                  </a:cubicBezTo>
                  <a:lnTo>
                    <a:pt x="327589" y="327211"/>
                  </a:lnTo>
                  <a:lnTo>
                    <a:pt x="268388" y="308051"/>
                  </a:lnTo>
                  <a:cubicBezTo>
                    <a:pt x="267873" y="307808"/>
                    <a:pt x="267206" y="307686"/>
                    <a:pt x="266509" y="307686"/>
                  </a:cubicBezTo>
                  <a:cubicBezTo>
                    <a:pt x="264569" y="307686"/>
                    <a:pt x="262144" y="308567"/>
                    <a:pt x="260749" y="309964"/>
                  </a:cubicBezTo>
                  <a:cubicBezTo>
                    <a:pt x="234953" y="325298"/>
                    <a:pt x="206308" y="333891"/>
                    <a:pt x="177662" y="333891"/>
                  </a:cubicBezTo>
                  <a:cubicBezTo>
                    <a:pt x="91695" y="333891"/>
                    <a:pt x="21976" y="263111"/>
                    <a:pt x="21976" y="176996"/>
                  </a:cubicBezTo>
                  <a:cubicBezTo>
                    <a:pt x="21976" y="90912"/>
                    <a:pt x="91695" y="20101"/>
                    <a:pt x="177662" y="20101"/>
                  </a:cubicBezTo>
                  <a:close/>
                  <a:moveTo>
                    <a:pt x="176692" y="30"/>
                  </a:moveTo>
                  <a:cubicBezTo>
                    <a:pt x="79298" y="30"/>
                    <a:pt x="30" y="80375"/>
                    <a:pt x="30" y="176996"/>
                  </a:cubicBezTo>
                  <a:cubicBezTo>
                    <a:pt x="30" y="223879"/>
                    <a:pt x="18157" y="268850"/>
                    <a:pt x="52531" y="302312"/>
                  </a:cubicBezTo>
                  <a:cubicBezTo>
                    <a:pt x="85966" y="335804"/>
                    <a:pt x="129889" y="354934"/>
                    <a:pt x="177662" y="354934"/>
                  </a:cubicBezTo>
                  <a:cubicBezTo>
                    <a:pt x="209157" y="354934"/>
                    <a:pt x="239712" y="346341"/>
                    <a:pt x="267418" y="330065"/>
                  </a:cubicBezTo>
                  <a:lnTo>
                    <a:pt x="341897" y="353993"/>
                  </a:lnTo>
                  <a:cubicBezTo>
                    <a:pt x="342624" y="354236"/>
                    <a:pt x="343473" y="354327"/>
                    <a:pt x="344352" y="354327"/>
                  </a:cubicBezTo>
                  <a:cubicBezTo>
                    <a:pt x="347050" y="354327"/>
                    <a:pt x="350263" y="353264"/>
                    <a:pt x="352415" y="351108"/>
                  </a:cubicBezTo>
                  <a:cubicBezTo>
                    <a:pt x="354325" y="349195"/>
                    <a:pt x="356235" y="344428"/>
                    <a:pt x="354325" y="340602"/>
                  </a:cubicBezTo>
                  <a:lnTo>
                    <a:pt x="330438" y="266937"/>
                  </a:lnTo>
                  <a:cubicBezTo>
                    <a:pt x="347656" y="239183"/>
                    <a:pt x="356235" y="207604"/>
                    <a:pt x="356235" y="176996"/>
                  </a:cubicBezTo>
                  <a:cubicBezTo>
                    <a:pt x="354325" y="80375"/>
                    <a:pt x="275057" y="30"/>
                    <a:pt x="17669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365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QYAAG4OAACkBgAAvA4AAAAAAAAmAAAACAAAAP//////////"/>
                </a:ext>
              </a:extLst>
            </p:cNvSpPr>
            <p:nvPr/>
          </p:nvSpPr>
          <p:spPr>
            <a:xfrm>
              <a:off x="1019175" y="2345690"/>
              <a:ext cx="60325" cy="49530"/>
            </a:xfrm>
            <a:custGeom>
              <a:avLst/>
              <a:gdLst/>
              <a:ahLst/>
              <a:cxnLst/>
              <a:rect l="0" t="0" r="60325" b="49530"/>
              <a:pathLst>
                <a:path w="60325" h="49530">
                  <a:moveTo>
                    <a:pt x="12453" y="0"/>
                  </a:moveTo>
                  <a:cubicBezTo>
                    <a:pt x="6712" y="0"/>
                    <a:pt x="1944" y="3836"/>
                    <a:pt x="1944" y="9589"/>
                  </a:cubicBezTo>
                  <a:cubicBezTo>
                    <a:pt x="30" y="15343"/>
                    <a:pt x="4799" y="20153"/>
                    <a:pt x="11512" y="20153"/>
                  </a:cubicBezTo>
                  <a:cubicBezTo>
                    <a:pt x="23935" y="22071"/>
                    <a:pt x="35417" y="29742"/>
                    <a:pt x="38303" y="42193"/>
                  </a:cubicBezTo>
                  <a:cubicBezTo>
                    <a:pt x="39821" y="46760"/>
                    <a:pt x="43709" y="49500"/>
                    <a:pt x="48144" y="49500"/>
                  </a:cubicBezTo>
                  <a:cubicBezTo>
                    <a:pt x="49298" y="49500"/>
                    <a:pt x="50483" y="49317"/>
                    <a:pt x="51698" y="48921"/>
                  </a:cubicBezTo>
                  <a:cubicBezTo>
                    <a:pt x="57439" y="47947"/>
                    <a:pt x="60294" y="42193"/>
                    <a:pt x="59352" y="36440"/>
                  </a:cubicBezTo>
                  <a:cubicBezTo>
                    <a:pt x="52640" y="15343"/>
                    <a:pt x="33503" y="974"/>
                    <a:pt x="124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365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YAAO0NAAAlBwAArw4AAAAAAAAmAAAACAAAAP//////////"/>
                </a:ext>
              </a:extLst>
            </p:cNvSpPr>
            <p:nvPr/>
          </p:nvSpPr>
          <p:spPr>
            <a:xfrm>
              <a:off x="1030605" y="2263775"/>
              <a:ext cx="130810" cy="123190"/>
            </a:xfrm>
            <a:custGeom>
              <a:avLst/>
              <a:gdLst/>
              <a:ahLst/>
              <a:cxnLst/>
              <a:rect l="0" t="0" r="130810" b="123190"/>
              <a:pathLst>
                <a:path w="130810" h="123190">
                  <a:moveTo>
                    <a:pt x="10514" y="30"/>
                  </a:moveTo>
                  <a:cubicBezTo>
                    <a:pt x="4788" y="30"/>
                    <a:pt x="30" y="3844"/>
                    <a:pt x="30" y="9565"/>
                  </a:cubicBezTo>
                  <a:cubicBezTo>
                    <a:pt x="30" y="15285"/>
                    <a:pt x="2879" y="20037"/>
                    <a:pt x="9575" y="20037"/>
                  </a:cubicBezTo>
                  <a:cubicBezTo>
                    <a:pt x="62057" y="24820"/>
                    <a:pt x="102175" y="63895"/>
                    <a:pt x="110751" y="114443"/>
                  </a:cubicBezTo>
                  <a:cubicBezTo>
                    <a:pt x="111599" y="119588"/>
                    <a:pt x="115538" y="123190"/>
                    <a:pt x="120477" y="123190"/>
                  </a:cubicBezTo>
                  <a:cubicBezTo>
                    <a:pt x="121053" y="123190"/>
                    <a:pt x="121629" y="123129"/>
                    <a:pt x="122204" y="123039"/>
                  </a:cubicBezTo>
                  <a:cubicBezTo>
                    <a:pt x="126992" y="123039"/>
                    <a:pt x="130810" y="116349"/>
                    <a:pt x="130810" y="111597"/>
                  </a:cubicBezTo>
                  <a:cubicBezTo>
                    <a:pt x="121265" y="52454"/>
                    <a:pt x="71632" y="5751"/>
                    <a:pt x="10514"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365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wYAACwOAADjBgAArw4AAAAAAAAmAAAACAAAAP//////////"/>
                </a:ext>
              </a:extLst>
            </p:cNvSpPr>
            <p:nvPr/>
          </p:nvSpPr>
          <p:spPr>
            <a:xfrm>
              <a:off x="1025525" y="2303780"/>
              <a:ext cx="93980" cy="83185"/>
            </a:xfrm>
            <a:custGeom>
              <a:avLst/>
              <a:gdLst/>
              <a:ahLst/>
              <a:cxnLst/>
              <a:rect l="0" t="0" r="93980" b="83185"/>
              <a:pathLst>
                <a:path w="93980" h="83185">
                  <a:moveTo>
                    <a:pt x="10561" y="30"/>
                  </a:moveTo>
                  <a:cubicBezTo>
                    <a:pt x="4809" y="30"/>
                    <a:pt x="0" y="3844"/>
                    <a:pt x="0" y="9565"/>
                  </a:cubicBezTo>
                  <a:cubicBezTo>
                    <a:pt x="0" y="16225"/>
                    <a:pt x="2891" y="21008"/>
                    <a:pt x="9587" y="21946"/>
                  </a:cubicBezTo>
                  <a:cubicBezTo>
                    <a:pt x="40264" y="23853"/>
                    <a:pt x="65189" y="46768"/>
                    <a:pt x="72859" y="75375"/>
                  </a:cubicBezTo>
                  <a:cubicBezTo>
                    <a:pt x="73711" y="80369"/>
                    <a:pt x="78215" y="83185"/>
                    <a:pt x="83785" y="83185"/>
                  </a:cubicBezTo>
                  <a:cubicBezTo>
                    <a:pt x="84606" y="83185"/>
                    <a:pt x="85458" y="83124"/>
                    <a:pt x="86311" y="83003"/>
                  </a:cubicBezTo>
                  <a:cubicBezTo>
                    <a:pt x="92063" y="81096"/>
                    <a:pt x="93980" y="75375"/>
                    <a:pt x="93006" y="69653"/>
                  </a:cubicBezTo>
                  <a:cubicBezTo>
                    <a:pt x="83419" y="32450"/>
                    <a:pt x="50825" y="3844"/>
                    <a:pt x="1056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 name="Google Shape;1365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ETAAALCAAALhUAADgKAAAQAAAAJgAAAAgAAAD/////AAAAAA=="/>
              </a:ext>
            </a:extLst>
          </p:cNvGrpSpPr>
          <p:nvPr/>
        </p:nvGrpSpPr>
        <p:grpSpPr>
          <a:xfrm>
            <a:off x="3089275" y="1307465"/>
            <a:ext cx="353695" cy="353695"/>
            <a:chOff x="3089275" y="1307465"/>
            <a:chExt cx="353695" cy="353695"/>
          </a:xfrm>
        </p:grpSpPr>
        <p:sp>
          <p:nvSpPr>
            <p:cNvPr id="21" name="Google Shape;1365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RMAAAsIAAAuFQAAOAoAAAAAAAAmAAAACAAAAP//////////"/>
                </a:ext>
              </a:extLst>
            </p:cNvSpPr>
            <p:nvPr/>
          </p:nvSpPr>
          <p:spPr>
            <a:xfrm>
              <a:off x="3089275" y="1307465"/>
              <a:ext cx="353695" cy="353695"/>
            </a:xfrm>
            <a:custGeom>
              <a:avLst/>
              <a:gdLst/>
              <a:ahLst/>
              <a:cxnLst/>
              <a:rect l="0" t="0" r="353695" b="353695"/>
              <a:pathLst>
                <a:path w="353695" h="353695">
                  <a:moveTo>
                    <a:pt x="195961" y="21055"/>
                  </a:moveTo>
                  <a:cubicBezTo>
                    <a:pt x="201695" y="21055"/>
                    <a:pt x="206488" y="25818"/>
                    <a:pt x="206488" y="31552"/>
                  </a:cubicBezTo>
                  <a:lnTo>
                    <a:pt x="206488" y="42080"/>
                  </a:lnTo>
                  <a:lnTo>
                    <a:pt x="20084" y="42080"/>
                  </a:lnTo>
                  <a:lnTo>
                    <a:pt x="20084" y="31552"/>
                  </a:lnTo>
                  <a:cubicBezTo>
                    <a:pt x="20084" y="25818"/>
                    <a:pt x="24878" y="21055"/>
                    <a:pt x="29641" y="21055"/>
                  </a:cubicBezTo>
                  <a:close/>
                  <a:moveTo>
                    <a:pt x="312585" y="124269"/>
                  </a:moveTo>
                  <a:lnTo>
                    <a:pt x="248539" y="164408"/>
                  </a:lnTo>
                  <a:lnTo>
                    <a:pt x="188315" y="124269"/>
                  </a:lnTo>
                  <a:close/>
                  <a:moveTo>
                    <a:pt x="164438" y="133826"/>
                  </a:moveTo>
                  <a:lnTo>
                    <a:pt x="241834" y="185433"/>
                  </a:lnTo>
                  <a:cubicBezTo>
                    <a:pt x="243745" y="186404"/>
                    <a:pt x="245656" y="186404"/>
                    <a:pt x="248539" y="186404"/>
                  </a:cubicBezTo>
                  <a:cubicBezTo>
                    <a:pt x="250450" y="186404"/>
                    <a:pt x="251391" y="186404"/>
                    <a:pt x="254273" y="185433"/>
                  </a:cubicBezTo>
                  <a:lnTo>
                    <a:pt x="331699" y="137649"/>
                  </a:lnTo>
                  <a:lnTo>
                    <a:pt x="331699" y="217957"/>
                  </a:lnTo>
                  <a:cubicBezTo>
                    <a:pt x="331699" y="223691"/>
                    <a:pt x="326905" y="228454"/>
                    <a:pt x="322142" y="228454"/>
                  </a:cubicBezTo>
                  <a:lnTo>
                    <a:pt x="174936" y="228454"/>
                  </a:lnTo>
                  <a:cubicBezTo>
                    <a:pt x="169202" y="228454"/>
                    <a:pt x="164438" y="223691"/>
                    <a:pt x="164438" y="217957"/>
                  </a:cubicBezTo>
                  <a:lnTo>
                    <a:pt x="164438" y="134797"/>
                  </a:lnTo>
                  <a:lnTo>
                    <a:pt x="164438" y="133826"/>
                  </a:lnTo>
                  <a:close/>
                  <a:moveTo>
                    <a:pt x="206488" y="62134"/>
                  </a:moveTo>
                  <a:lnTo>
                    <a:pt x="206488" y="104215"/>
                  </a:lnTo>
                  <a:lnTo>
                    <a:pt x="174936" y="104215"/>
                  </a:lnTo>
                  <a:cubicBezTo>
                    <a:pt x="158704" y="104215"/>
                    <a:pt x="144354" y="118535"/>
                    <a:pt x="144354" y="134797"/>
                  </a:cubicBezTo>
                  <a:lnTo>
                    <a:pt x="144354" y="217957"/>
                  </a:lnTo>
                  <a:cubicBezTo>
                    <a:pt x="144354" y="234188"/>
                    <a:pt x="158704" y="248539"/>
                    <a:pt x="174936" y="248539"/>
                  </a:cubicBezTo>
                  <a:lnTo>
                    <a:pt x="206488" y="248539"/>
                  </a:lnTo>
                  <a:lnTo>
                    <a:pt x="206488" y="270504"/>
                  </a:lnTo>
                  <a:lnTo>
                    <a:pt x="20084" y="270504"/>
                  </a:lnTo>
                  <a:lnTo>
                    <a:pt x="20084" y="62134"/>
                  </a:lnTo>
                  <a:close/>
                  <a:moveTo>
                    <a:pt x="205518" y="290589"/>
                  </a:moveTo>
                  <a:lnTo>
                    <a:pt x="205518" y="323082"/>
                  </a:lnTo>
                  <a:cubicBezTo>
                    <a:pt x="206488" y="328816"/>
                    <a:pt x="201695" y="333610"/>
                    <a:pt x="195961" y="333610"/>
                  </a:cubicBezTo>
                  <a:lnTo>
                    <a:pt x="29641" y="333610"/>
                  </a:lnTo>
                  <a:cubicBezTo>
                    <a:pt x="23907" y="333610"/>
                    <a:pt x="19144" y="328816"/>
                    <a:pt x="19144" y="323082"/>
                  </a:cubicBezTo>
                  <a:lnTo>
                    <a:pt x="19144" y="290589"/>
                  </a:lnTo>
                  <a:close/>
                  <a:moveTo>
                    <a:pt x="30612" y="30"/>
                  </a:moveTo>
                  <a:cubicBezTo>
                    <a:pt x="14350" y="30"/>
                    <a:pt x="30" y="14350"/>
                    <a:pt x="30" y="31552"/>
                  </a:cubicBezTo>
                  <a:lnTo>
                    <a:pt x="30" y="323082"/>
                  </a:lnTo>
                  <a:cubicBezTo>
                    <a:pt x="30" y="339344"/>
                    <a:pt x="14350" y="353664"/>
                    <a:pt x="30612" y="353664"/>
                  </a:cubicBezTo>
                  <a:lnTo>
                    <a:pt x="196932" y="353664"/>
                  </a:lnTo>
                  <a:cubicBezTo>
                    <a:pt x="213163" y="353664"/>
                    <a:pt x="227514" y="339344"/>
                    <a:pt x="227514" y="323082"/>
                  </a:cubicBezTo>
                  <a:lnTo>
                    <a:pt x="227514" y="250450"/>
                  </a:lnTo>
                  <a:lnTo>
                    <a:pt x="322142" y="250450"/>
                  </a:lnTo>
                  <a:cubicBezTo>
                    <a:pt x="339344" y="250450"/>
                    <a:pt x="353695" y="236100"/>
                    <a:pt x="353695" y="218897"/>
                  </a:cubicBezTo>
                  <a:lnTo>
                    <a:pt x="353695" y="136708"/>
                  </a:lnTo>
                  <a:cubicBezTo>
                    <a:pt x="353695" y="118535"/>
                    <a:pt x="339344" y="104215"/>
                    <a:pt x="322142" y="104215"/>
                  </a:cubicBezTo>
                  <a:lnTo>
                    <a:pt x="227514" y="104215"/>
                  </a:lnTo>
                  <a:lnTo>
                    <a:pt x="227514" y="31552"/>
                  </a:lnTo>
                  <a:cubicBezTo>
                    <a:pt x="227514" y="14350"/>
                    <a:pt x="213163" y="30"/>
                    <a:pt x="19693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366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MAAM8IAADFEwAA8QgAAAAAAAAmAAAACAAAAP//////////"/>
                </a:ext>
              </a:extLst>
            </p:cNvSpPr>
            <p:nvPr/>
          </p:nvSpPr>
          <p:spPr>
            <a:xfrm>
              <a:off x="3129280" y="1431925"/>
              <a:ext cx="84455" cy="21590"/>
            </a:xfrm>
            <a:custGeom>
              <a:avLst/>
              <a:gdLst/>
              <a:ahLst/>
              <a:cxnLst/>
              <a:rect l="0" t="0" r="84455" b="21590"/>
              <a:pathLst>
                <a:path w="84455" h="21590">
                  <a:moveTo>
                    <a:pt x="10564" y="0"/>
                  </a:moveTo>
                  <a:cubicBezTo>
                    <a:pt x="4810" y="0"/>
                    <a:pt x="30" y="4705"/>
                    <a:pt x="30" y="11257"/>
                  </a:cubicBezTo>
                  <a:cubicBezTo>
                    <a:pt x="30" y="16885"/>
                    <a:pt x="4810" y="21590"/>
                    <a:pt x="10564" y="21590"/>
                  </a:cubicBezTo>
                  <a:lnTo>
                    <a:pt x="72916" y="21590"/>
                  </a:lnTo>
                  <a:cubicBezTo>
                    <a:pt x="79644" y="21590"/>
                    <a:pt x="84424" y="16885"/>
                    <a:pt x="84424" y="11257"/>
                  </a:cubicBezTo>
                  <a:cubicBezTo>
                    <a:pt x="82506" y="4705"/>
                    <a:pt x="79644" y="0"/>
                    <a:pt x="729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1366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xMAABEJAACiEwAANAkAAAAAAAAmAAAACAAAAP//////////"/>
                </a:ext>
              </a:extLst>
            </p:cNvSpPr>
            <p:nvPr/>
          </p:nvSpPr>
          <p:spPr>
            <a:xfrm>
              <a:off x="3128645" y="1473835"/>
              <a:ext cx="62865" cy="22225"/>
            </a:xfrm>
            <a:custGeom>
              <a:avLst/>
              <a:gdLst/>
              <a:ahLst/>
              <a:cxnLst/>
              <a:rect l="0" t="0" r="62865" b="22225"/>
              <a:pathLst>
                <a:path w="62865" h="22225">
                  <a:moveTo>
                    <a:pt x="10487" y="0"/>
                  </a:moveTo>
                  <a:cubicBezTo>
                    <a:pt x="4775" y="0"/>
                    <a:pt x="0" y="4843"/>
                    <a:pt x="0" y="10637"/>
                  </a:cubicBezTo>
                  <a:cubicBezTo>
                    <a:pt x="0" y="17381"/>
                    <a:pt x="4775" y="22225"/>
                    <a:pt x="10487" y="22225"/>
                  </a:cubicBezTo>
                  <a:lnTo>
                    <a:pt x="52377" y="22225"/>
                  </a:lnTo>
                  <a:cubicBezTo>
                    <a:pt x="58089" y="22225"/>
                    <a:pt x="62865" y="17381"/>
                    <a:pt x="62865" y="10637"/>
                  </a:cubicBezTo>
                  <a:cubicBezTo>
                    <a:pt x="62865" y="4843"/>
                    <a:pt x="58089" y="0"/>
                    <a:pt x="523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366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BMAAFMJAACCEwAAdAkAAAAAAAAmAAAACAAAAP//////////"/>
                </a:ext>
              </a:extLst>
            </p:cNvSpPr>
            <p:nvPr/>
          </p:nvSpPr>
          <p:spPr>
            <a:xfrm>
              <a:off x="3129280" y="1515745"/>
              <a:ext cx="41910" cy="20955"/>
            </a:xfrm>
            <a:custGeom>
              <a:avLst/>
              <a:gdLst/>
              <a:ahLst/>
              <a:cxnLst/>
              <a:rect l="0" t="0" r="41910" b="20955"/>
              <a:pathLst>
                <a:path w="41910" h="20955">
                  <a:moveTo>
                    <a:pt x="10485" y="30"/>
                  </a:moveTo>
                  <a:cubicBezTo>
                    <a:pt x="4774" y="30"/>
                    <a:pt x="30" y="4770"/>
                    <a:pt x="30" y="10477"/>
                  </a:cubicBezTo>
                  <a:cubicBezTo>
                    <a:pt x="30" y="16184"/>
                    <a:pt x="4774" y="20955"/>
                    <a:pt x="10485" y="20955"/>
                  </a:cubicBezTo>
                  <a:lnTo>
                    <a:pt x="31455" y="20955"/>
                  </a:lnTo>
                  <a:cubicBezTo>
                    <a:pt x="37166" y="20955"/>
                    <a:pt x="41910" y="16184"/>
                    <a:pt x="41910" y="10477"/>
                  </a:cubicBezTo>
                  <a:cubicBezTo>
                    <a:pt x="41910" y="4770"/>
                    <a:pt x="37166" y="30"/>
                    <a:pt x="3145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2" name="Google Shape;1366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IAANsKAAAqFQAADQ0AABAAAAAmAAAACAAAAP//////////"/>
              </a:ext>
            </a:extLst>
          </p:cNvSpPr>
          <p:nvPr/>
        </p:nvSpPr>
        <p:spPr>
          <a:xfrm>
            <a:off x="3086100" y="1764665"/>
            <a:ext cx="354330" cy="356870"/>
          </a:xfrm>
          <a:custGeom>
            <a:avLst/>
            <a:gdLst/>
            <a:ahLst/>
            <a:cxnLst/>
            <a:rect l="0" t="0" r="354330" b="356870"/>
            <a:pathLst>
              <a:path w="354330" h="356870">
                <a:moveTo>
                  <a:pt x="258813" y="83375"/>
                </a:moveTo>
                <a:cubicBezTo>
                  <a:pt x="264543" y="83375"/>
                  <a:pt x="268362" y="88170"/>
                  <a:pt x="268362" y="93907"/>
                </a:cubicBezTo>
                <a:cubicBezTo>
                  <a:pt x="269332" y="98672"/>
                  <a:pt x="264543" y="103467"/>
                  <a:pt x="258813" y="103467"/>
                </a:cubicBezTo>
                <a:cubicBezTo>
                  <a:pt x="255964" y="103467"/>
                  <a:pt x="254054" y="102496"/>
                  <a:pt x="251174" y="101555"/>
                </a:cubicBezTo>
                <a:lnTo>
                  <a:pt x="258813" y="83375"/>
                </a:lnTo>
                <a:close/>
                <a:moveTo>
                  <a:pt x="99336" y="47985"/>
                </a:moveTo>
                <a:cubicBezTo>
                  <a:pt x="116524" y="47985"/>
                  <a:pt x="130831" y="61401"/>
                  <a:pt x="130831" y="78610"/>
                </a:cubicBezTo>
                <a:cubicBezTo>
                  <a:pt x="130831" y="95819"/>
                  <a:pt x="116524" y="109204"/>
                  <a:pt x="99336" y="109204"/>
                </a:cubicBezTo>
                <a:cubicBezTo>
                  <a:pt x="83088" y="109204"/>
                  <a:pt x="68780" y="95819"/>
                  <a:pt x="68780" y="78610"/>
                </a:cubicBezTo>
                <a:cubicBezTo>
                  <a:pt x="68780" y="60429"/>
                  <a:pt x="83088" y="47985"/>
                  <a:pt x="99336" y="47985"/>
                </a:cubicBezTo>
                <a:close/>
                <a:moveTo>
                  <a:pt x="279820" y="165627"/>
                </a:moveTo>
                <a:cubicBezTo>
                  <a:pt x="293188" y="165627"/>
                  <a:pt x="304647" y="174216"/>
                  <a:pt x="309436" y="186660"/>
                </a:cubicBezTo>
                <a:lnTo>
                  <a:pt x="251174" y="186660"/>
                </a:lnTo>
                <a:cubicBezTo>
                  <a:pt x="254994" y="175187"/>
                  <a:pt x="265513" y="165627"/>
                  <a:pt x="279820" y="165627"/>
                </a:cubicBezTo>
                <a:close/>
                <a:moveTo>
                  <a:pt x="331383" y="207694"/>
                </a:moveTo>
                <a:lnTo>
                  <a:pt x="331383" y="227756"/>
                </a:lnTo>
                <a:lnTo>
                  <a:pt x="159508" y="227756"/>
                </a:lnTo>
                <a:lnTo>
                  <a:pt x="159508" y="207694"/>
                </a:lnTo>
                <a:close/>
                <a:moveTo>
                  <a:pt x="103156" y="130237"/>
                </a:moveTo>
                <a:cubicBezTo>
                  <a:pt x="123192" y="131178"/>
                  <a:pt x="140380" y="149359"/>
                  <a:pt x="140380" y="169451"/>
                </a:cubicBezTo>
                <a:lnTo>
                  <a:pt x="140380" y="234463"/>
                </a:lnTo>
                <a:cubicBezTo>
                  <a:pt x="131801" y="229668"/>
                  <a:pt x="122253" y="225844"/>
                  <a:pt x="111734" y="225844"/>
                </a:cubicBezTo>
                <a:lnTo>
                  <a:pt x="101246" y="225844"/>
                </a:lnTo>
                <a:lnTo>
                  <a:pt x="101246" y="194309"/>
                </a:lnTo>
                <a:cubicBezTo>
                  <a:pt x="101246" y="188572"/>
                  <a:pt x="96456" y="183777"/>
                  <a:pt x="89787" y="183777"/>
                </a:cubicBezTo>
                <a:cubicBezTo>
                  <a:pt x="84058" y="183777"/>
                  <a:pt x="79269" y="188572"/>
                  <a:pt x="79269" y="194309"/>
                </a:cubicBezTo>
                <a:lnTo>
                  <a:pt x="79269" y="236376"/>
                </a:lnTo>
                <a:cubicBezTo>
                  <a:pt x="79269" y="242112"/>
                  <a:pt x="84058" y="246877"/>
                  <a:pt x="89787" y="246877"/>
                </a:cubicBezTo>
                <a:lnTo>
                  <a:pt x="110794" y="246877"/>
                </a:lnTo>
                <a:cubicBezTo>
                  <a:pt x="123192" y="246877"/>
                  <a:pt x="135621" y="255497"/>
                  <a:pt x="139440" y="267941"/>
                </a:cubicBezTo>
                <a:lnTo>
                  <a:pt x="60172" y="267941"/>
                </a:lnTo>
                <a:lnTo>
                  <a:pt x="60172" y="169451"/>
                </a:lnTo>
                <a:lnTo>
                  <a:pt x="63051" y="169451"/>
                </a:lnTo>
                <a:cubicBezTo>
                  <a:pt x="63051" y="158919"/>
                  <a:pt x="67810" y="147446"/>
                  <a:pt x="74510" y="140739"/>
                </a:cubicBezTo>
                <a:cubicBezTo>
                  <a:pt x="83088" y="133090"/>
                  <a:pt x="92637" y="130237"/>
                  <a:pt x="103156" y="130237"/>
                </a:cubicBezTo>
                <a:close/>
                <a:moveTo>
                  <a:pt x="31526" y="145534"/>
                </a:moveTo>
                <a:cubicBezTo>
                  <a:pt x="37255" y="145534"/>
                  <a:pt x="42984" y="150299"/>
                  <a:pt x="42984" y="156036"/>
                </a:cubicBezTo>
                <a:lnTo>
                  <a:pt x="42984" y="278442"/>
                </a:lnTo>
                <a:lnTo>
                  <a:pt x="42984" y="282267"/>
                </a:lnTo>
                <a:cubicBezTo>
                  <a:pt x="43924" y="287062"/>
                  <a:pt x="47743" y="288974"/>
                  <a:pt x="52533" y="288974"/>
                </a:cubicBezTo>
                <a:lnTo>
                  <a:pt x="177635" y="288974"/>
                </a:lnTo>
                <a:cubicBezTo>
                  <a:pt x="183364" y="288974"/>
                  <a:pt x="187183" y="293739"/>
                  <a:pt x="187183" y="298535"/>
                </a:cubicBezTo>
                <a:lnTo>
                  <a:pt x="187183" y="331982"/>
                </a:lnTo>
                <a:lnTo>
                  <a:pt x="21007" y="331982"/>
                </a:lnTo>
                <a:lnTo>
                  <a:pt x="21007" y="156036"/>
                </a:lnTo>
                <a:cubicBezTo>
                  <a:pt x="21007" y="150299"/>
                  <a:pt x="25796" y="145534"/>
                  <a:pt x="31526" y="145534"/>
                </a:cubicBezTo>
                <a:close/>
                <a:moveTo>
                  <a:pt x="232077" y="248789"/>
                </a:moveTo>
                <a:cubicBezTo>
                  <a:pt x="241626" y="250701"/>
                  <a:pt x="250204" y="260292"/>
                  <a:pt x="250204" y="270794"/>
                </a:cubicBezTo>
                <a:lnTo>
                  <a:pt x="250204" y="331982"/>
                </a:lnTo>
                <a:lnTo>
                  <a:pt x="208190" y="331982"/>
                </a:lnTo>
                <a:lnTo>
                  <a:pt x="208190" y="298535"/>
                </a:lnTo>
                <a:cubicBezTo>
                  <a:pt x="208190" y="281326"/>
                  <a:pt x="193883" y="266970"/>
                  <a:pt x="177635" y="266970"/>
                </a:cubicBezTo>
                <a:lnTo>
                  <a:pt x="163327" y="266970"/>
                </a:lnTo>
                <a:cubicBezTo>
                  <a:pt x="162357" y="260292"/>
                  <a:pt x="158538" y="254526"/>
                  <a:pt x="154718" y="248789"/>
                </a:cubicBezTo>
                <a:close/>
                <a:moveTo>
                  <a:pt x="278426" y="30"/>
                </a:moveTo>
                <a:cubicBezTo>
                  <a:pt x="274303" y="30"/>
                  <a:pt x="270029" y="2671"/>
                  <a:pt x="269332" y="6890"/>
                </a:cubicBezTo>
                <a:lnTo>
                  <a:pt x="207251" y="154124"/>
                </a:lnTo>
                <a:cubicBezTo>
                  <a:pt x="205341" y="158919"/>
                  <a:pt x="207251" y="165627"/>
                  <a:pt x="212980" y="167539"/>
                </a:cubicBezTo>
                <a:cubicBezTo>
                  <a:pt x="214890" y="167539"/>
                  <a:pt x="215829" y="168480"/>
                  <a:pt x="216799" y="168480"/>
                </a:cubicBezTo>
                <a:cubicBezTo>
                  <a:pt x="220619" y="168480"/>
                  <a:pt x="225378" y="165627"/>
                  <a:pt x="226348" y="162743"/>
                </a:cubicBezTo>
                <a:lnTo>
                  <a:pt x="243536" y="122589"/>
                </a:lnTo>
                <a:cubicBezTo>
                  <a:pt x="248295" y="125442"/>
                  <a:pt x="253084" y="126413"/>
                  <a:pt x="258813" y="126413"/>
                </a:cubicBezTo>
                <a:cubicBezTo>
                  <a:pt x="262633" y="126413"/>
                  <a:pt x="265513" y="125442"/>
                  <a:pt x="269332" y="125442"/>
                </a:cubicBezTo>
                <a:lnTo>
                  <a:pt x="269332" y="149359"/>
                </a:lnTo>
                <a:cubicBezTo>
                  <a:pt x="249265" y="153183"/>
                  <a:pt x="233987" y="169451"/>
                  <a:pt x="229197" y="189513"/>
                </a:cubicBezTo>
                <a:lnTo>
                  <a:pt x="160447" y="189513"/>
                </a:lnTo>
                <a:lnTo>
                  <a:pt x="160447" y="173275"/>
                </a:lnTo>
                <a:cubicBezTo>
                  <a:pt x="160447" y="151271"/>
                  <a:pt x="148989" y="132149"/>
                  <a:pt x="131801" y="121617"/>
                </a:cubicBezTo>
                <a:cubicBezTo>
                  <a:pt x="144199" y="112057"/>
                  <a:pt x="150899" y="97731"/>
                  <a:pt x="150899" y="80522"/>
                </a:cubicBezTo>
                <a:cubicBezTo>
                  <a:pt x="150899" y="51810"/>
                  <a:pt x="128922" y="29835"/>
                  <a:pt x="100276" y="29835"/>
                </a:cubicBezTo>
                <a:cubicBezTo>
                  <a:pt x="71630" y="29835"/>
                  <a:pt x="48713" y="51810"/>
                  <a:pt x="48713" y="80522"/>
                </a:cubicBezTo>
                <a:cubicBezTo>
                  <a:pt x="48713" y="97731"/>
                  <a:pt x="57292" y="113028"/>
                  <a:pt x="68780" y="122589"/>
                </a:cubicBezTo>
                <a:cubicBezTo>
                  <a:pt x="64961" y="125442"/>
                  <a:pt x="63051" y="127354"/>
                  <a:pt x="60172" y="130237"/>
                </a:cubicBezTo>
                <a:cubicBezTo>
                  <a:pt x="58262" y="132149"/>
                  <a:pt x="55382" y="135002"/>
                  <a:pt x="53472" y="137886"/>
                </a:cubicBezTo>
                <a:cubicBezTo>
                  <a:pt x="47743" y="132149"/>
                  <a:pt x="40104" y="128325"/>
                  <a:pt x="30556" y="128325"/>
                </a:cubicBezTo>
                <a:cubicBezTo>
                  <a:pt x="14338" y="128325"/>
                  <a:pt x="0" y="142651"/>
                  <a:pt x="0" y="159890"/>
                </a:cubicBezTo>
                <a:lnTo>
                  <a:pt x="0" y="346338"/>
                </a:lnTo>
                <a:cubicBezTo>
                  <a:pt x="0" y="352075"/>
                  <a:pt x="4789" y="356870"/>
                  <a:pt x="10519" y="356870"/>
                </a:cubicBezTo>
                <a:lnTo>
                  <a:pt x="259783" y="356870"/>
                </a:lnTo>
                <a:cubicBezTo>
                  <a:pt x="265513" y="356870"/>
                  <a:pt x="270272" y="352075"/>
                  <a:pt x="270272" y="346338"/>
                </a:cubicBezTo>
                <a:lnTo>
                  <a:pt x="270272" y="274618"/>
                </a:lnTo>
                <a:cubicBezTo>
                  <a:pt x="270272" y="266029"/>
                  <a:pt x="268362" y="259321"/>
                  <a:pt x="264543" y="251673"/>
                </a:cubicBezTo>
                <a:lnTo>
                  <a:pt x="343811" y="251673"/>
                </a:lnTo>
                <a:cubicBezTo>
                  <a:pt x="349541" y="251673"/>
                  <a:pt x="354330" y="246877"/>
                  <a:pt x="354330" y="241141"/>
                </a:cubicBezTo>
                <a:lnTo>
                  <a:pt x="354330" y="199074"/>
                </a:lnTo>
                <a:cubicBezTo>
                  <a:pt x="354330" y="192397"/>
                  <a:pt x="349541" y="187601"/>
                  <a:pt x="342841" y="187601"/>
                </a:cubicBezTo>
                <a:lnTo>
                  <a:pt x="330443" y="187601"/>
                </a:lnTo>
                <a:cubicBezTo>
                  <a:pt x="326624" y="167539"/>
                  <a:pt x="310376" y="151271"/>
                  <a:pt x="289369" y="146475"/>
                </a:cubicBezTo>
                <a:lnTo>
                  <a:pt x="289369" y="93907"/>
                </a:lnTo>
                <a:cubicBezTo>
                  <a:pt x="289369" y="79551"/>
                  <a:pt x="279820" y="68078"/>
                  <a:pt x="266452" y="64254"/>
                </a:cubicBezTo>
                <a:lnTo>
                  <a:pt x="288429" y="13567"/>
                </a:lnTo>
                <a:cubicBezTo>
                  <a:pt x="290339" y="8802"/>
                  <a:pt x="288429" y="2094"/>
                  <a:pt x="282700" y="1153"/>
                </a:cubicBezTo>
                <a:cubicBezTo>
                  <a:pt x="281397" y="364"/>
                  <a:pt x="279911" y="30"/>
                  <a:pt x="27842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3" name="Google Shape;13664;p76"/>
          <p:cNvGrpSpPr>
            <a:extLst>
              <a:ext uri="smNativeData">
                <pr:smNativeData xmlns:pr="smNativeData" xmlns="smNativeData" val="SMDATA_6_r2NKZxMAAAAlAAAAAQAAAA8BAAAAkAAAAEgAAACQAAAASAAAAAAAAAAAAAAAAAAAABcAAAAUAAAAAAAAAAAAAAD/fwAA/38AAAAAAAAJAAAABAAAAAIAAAAfAAAAVAAAAAAAAAAAAAAAAAAAAAAAAAAAAAAAAAAAAAAAAAAAAAAAAAAAAAAAAAAAAAAAAAAAAAAAAAAAAAAAAAAAAAAAAAAAAAAAAAAAAAAAAAAAAAAAAAAAACEAAAAYAAAAFAAAAAETAACpDQAALxUAANgPAAAQAAAAJgAAAAgAAAD/////AAAAAA=="/>
              </a:ext>
            </a:extLst>
          </p:cNvGrpSpPr>
          <p:nvPr/>
        </p:nvGrpSpPr>
        <p:grpSpPr>
          <a:xfrm>
            <a:off x="3089275" y="2220595"/>
            <a:ext cx="354330" cy="354965"/>
            <a:chOff x="3089275" y="2220595"/>
            <a:chExt cx="354330" cy="354965"/>
          </a:xfrm>
        </p:grpSpPr>
        <p:sp>
          <p:nvSpPr>
            <p:cNvPr id="26" name="Google Shape;1366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RMAAKkNAAAvFQAA2A8AAAAAAAAmAAAACAAAAP//////////"/>
                </a:ext>
              </a:extLst>
            </p:cNvSpPr>
            <p:nvPr/>
          </p:nvSpPr>
          <p:spPr>
            <a:xfrm>
              <a:off x="3089275" y="2220595"/>
              <a:ext cx="354330" cy="354965"/>
            </a:xfrm>
            <a:custGeom>
              <a:avLst/>
              <a:gdLst/>
              <a:ahLst/>
              <a:cxnLst/>
              <a:rect l="0" t="0" r="354330" b="354965"/>
              <a:pathLst>
                <a:path w="354330" h="354965">
                  <a:moveTo>
                    <a:pt x="174785" y="20101"/>
                  </a:moveTo>
                  <a:cubicBezTo>
                    <a:pt x="260753" y="20101"/>
                    <a:pt x="331413" y="89940"/>
                    <a:pt x="331413" y="176055"/>
                  </a:cubicBezTo>
                  <a:cubicBezTo>
                    <a:pt x="331413" y="206663"/>
                    <a:pt x="322804" y="236329"/>
                    <a:pt x="306587" y="261198"/>
                  </a:cubicBezTo>
                  <a:lnTo>
                    <a:pt x="307527" y="256400"/>
                  </a:lnTo>
                  <a:cubicBezTo>
                    <a:pt x="308497" y="253546"/>
                    <a:pt x="307527" y="249720"/>
                    <a:pt x="305617" y="246835"/>
                  </a:cubicBezTo>
                  <a:cubicBezTo>
                    <a:pt x="302767" y="244922"/>
                    <a:pt x="298948" y="243981"/>
                    <a:pt x="296068" y="243981"/>
                  </a:cubicBezTo>
                  <a:lnTo>
                    <a:pt x="292249" y="244922"/>
                  </a:lnTo>
                  <a:cubicBezTo>
                    <a:pt x="303707" y="224851"/>
                    <a:pt x="310406" y="200924"/>
                    <a:pt x="310406" y="176996"/>
                  </a:cubicBezTo>
                  <a:cubicBezTo>
                    <a:pt x="310406" y="102390"/>
                    <a:pt x="249265" y="41174"/>
                    <a:pt x="174785" y="41174"/>
                  </a:cubicBezTo>
                  <a:cubicBezTo>
                    <a:pt x="155688" y="41174"/>
                    <a:pt x="136591" y="45000"/>
                    <a:pt x="120343" y="53593"/>
                  </a:cubicBezTo>
                  <a:cubicBezTo>
                    <a:pt x="115584" y="55506"/>
                    <a:pt x="112704" y="61245"/>
                    <a:pt x="115584" y="66043"/>
                  </a:cubicBezTo>
                  <a:lnTo>
                    <a:pt x="120343" y="77521"/>
                  </a:lnTo>
                  <a:lnTo>
                    <a:pt x="82149" y="83260"/>
                  </a:lnTo>
                  <a:lnTo>
                    <a:pt x="69750" y="84201"/>
                  </a:lnTo>
                  <a:cubicBezTo>
                    <a:pt x="71660" y="80375"/>
                    <a:pt x="82149" y="40203"/>
                    <a:pt x="83119" y="36377"/>
                  </a:cubicBezTo>
                  <a:lnTo>
                    <a:pt x="85968" y="39261"/>
                  </a:lnTo>
                  <a:cubicBezTo>
                    <a:pt x="87847" y="41113"/>
                    <a:pt x="90515" y="42571"/>
                    <a:pt x="93486" y="42571"/>
                  </a:cubicBezTo>
                  <a:cubicBezTo>
                    <a:pt x="95062" y="42571"/>
                    <a:pt x="96729" y="42176"/>
                    <a:pt x="98396" y="41174"/>
                  </a:cubicBezTo>
                  <a:cubicBezTo>
                    <a:pt x="122253" y="26812"/>
                    <a:pt x="148989" y="20101"/>
                    <a:pt x="174785" y="20101"/>
                  </a:cubicBezTo>
                  <a:close/>
                  <a:moveTo>
                    <a:pt x="186244" y="63158"/>
                  </a:moveTo>
                  <a:cubicBezTo>
                    <a:pt x="240686" y="67956"/>
                    <a:pt x="283670" y="111955"/>
                    <a:pt x="288429" y="165518"/>
                  </a:cubicBezTo>
                  <a:lnTo>
                    <a:pt x="278881" y="165518"/>
                  </a:lnTo>
                  <a:cubicBezTo>
                    <a:pt x="273151" y="165518"/>
                    <a:pt x="268392" y="170316"/>
                    <a:pt x="268392" y="176996"/>
                  </a:cubicBezTo>
                  <a:cubicBezTo>
                    <a:pt x="268392" y="182735"/>
                    <a:pt x="273151" y="187533"/>
                    <a:pt x="278881" y="187533"/>
                  </a:cubicBezTo>
                  <a:lnTo>
                    <a:pt x="288429" y="187533"/>
                  </a:lnTo>
                  <a:cubicBezTo>
                    <a:pt x="286520" y="210489"/>
                    <a:pt x="277941" y="232503"/>
                    <a:pt x="262663" y="250661"/>
                  </a:cubicBezTo>
                  <a:lnTo>
                    <a:pt x="212040" y="260226"/>
                  </a:lnTo>
                  <a:cubicBezTo>
                    <a:pt x="209160" y="261198"/>
                    <a:pt x="206311" y="263111"/>
                    <a:pt x="205341" y="265965"/>
                  </a:cubicBezTo>
                  <a:cubicBezTo>
                    <a:pt x="204401" y="269791"/>
                    <a:pt x="204401" y="273617"/>
                    <a:pt x="206311" y="275530"/>
                  </a:cubicBezTo>
                  <a:lnTo>
                    <a:pt x="212040" y="285095"/>
                  </a:lnTo>
                  <a:cubicBezTo>
                    <a:pt x="204401" y="287980"/>
                    <a:pt x="195792" y="289893"/>
                    <a:pt x="187214" y="289893"/>
                  </a:cubicBezTo>
                  <a:lnTo>
                    <a:pt x="187214" y="280328"/>
                  </a:lnTo>
                  <a:cubicBezTo>
                    <a:pt x="187214" y="274589"/>
                    <a:pt x="182424" y="269791"/>
                    <a:pt x="176695" y="269791"/>
                  </a:cubicBezTo>
                  <a:cubicBezTo>
                    <a:pt x="170966" y="269791"/>
                    <a:pt x="166207" y="274589"/>
                    <a:pt x="166207" y="280328"/>
                  </a:cubicBezTo>
                  <a:lnTo>
                    <a:pt x="166207" y="289893"/>
                  </a:lnTo>
                  <a:cubicBezTo>
                    <a:pt x="110794" y="285095"/>
                    <a:pt x="67841" y="241096"/>
                    <a:pt x="63051" y="187533"/>
                  </a:cubicBezTo>
                  <a:lnTo>
                    <a:pt x="72600" y="187533"/>
                  </a:lnTo>
                  <a:cubicBezTo>
                    <a:pt x="78329" y="187533"/>
                    <a:pt x="83119" y="182735"/>
                    <a:pt x="83119" y="176996"/>
                  </a:cubicBezTo>
                  <a:cubicBezTo>
                    <a:pt x="83119" y="170316"/>
                    <a:pt x="78329" y="165518"/>
                    <a:pt x="72600" y="165518"/>
                  </a:cubicBezTo>
                  <a:lnTo>
                    <a:pt x="63051" y="165518"/>
                  </a:lnTo>
                  <a:cubicBezTo>
                    <a:pt x="65931" y="143534"/>
                    <a:pt x="73570" y="120578"/>
                    <a:pt x="89787" y="102390"/>
                  </a:cubicBezTo>
                  <a:lnTo>
                    <a:pt x="135621" y="96651"/>
                  </a:lnTo>
                  <a:cubicBezTo>
                    <a:pt x="139440" y="96651"/>
                    <a:pt x="141350" y="93766"/>
                    <a:pt x="143260" y="91853"/>
                  </a:cubicBezTo>
                  <a:cubicBezTo>
                    <a:pt x="144230" y="88999"/>
                    <a:pt x="144230" y="86114"/>
                    <a:pt x="143260" y="82288"/>
                  </a:cubicBezTo>
                  <a:lnTo>
                    <a:pt x="136591" y="68897"/>
                  </a:lnTo>
                  <a:cubicBezTo>
                    <a:pt x="145170" y="65071"/>
                    <a:pt x="154718" y="64130"/>
                    <a:pt x="164297" y="63158"/>
                  </a:cubicBezTo>
                  <a:lnTo>
                    <a:pt x="164297" y="72723"/>
                  </a:lnTo>
                  <a:cubicBezTo>
                    <a:pt x="164297" y="78462"/>
                    <a:pt x="169056" y="83260"/>
                    <a:pt x="174785" y="83260"/>
                  </a:cubicBezTo>
                  <a:cubicBezTo>
                    <a:pt x="181485" y="83260"/>
                    <a:pt x="186244" y="78462"/>
                    <a:pt x="186244" y="72723"/>
                  </a:cubicBezTo>
                  <a:lnTo>
                    <a:pt x="186244" y="63158"/>
                  </a:lnTo>
                  <a:close/>
                  <a:moveTo>
                    <a:pt x="48713" y="88027"/>
                  </a:moveTo>
                  <a:lnTo>
                    <a:pt x="46803" y="95679"/>
                  </a:lnTo>
                  <a:cubicBezTo>
                    <a:pt x="44894" y="98564"/>
                    <a:pt x="46803" y="102390"/>
                    <a:pt x="48713" y="105244"/>
                  </a:cubicBezTo>
                  <a:cubicBezTo>
                    <a:pt x="50623" y="107157"/>
                    <a:pt x="54442" y="108129"/>
                    <a:pt x="58262" y="108129"/>
                  </a:cubicBezTo>
                  <a:lnTo>
                    <a:pt x="60172" y="108129"/>
                  </a:lnTo>
                  <a:cubicBezTo>
                    <a:pt x="48713" y="129172"/>
                    <a:pt x="42044" y="153099"/>
                    <a:pt x="42044" y="177968"/>
                  </a:cubicBezTo>
                  <a:cubicBezTo>
                    <a:pt x="42044" y="251633"/>
                    <a:pt x="102216" y="312848"/>
                    <a:pt x="176695" y="312848"/>
                  </a:cubicBezTo>
                  <a:cubicBezTo>
                    <a:pt x="195792" y="312848"/>
                    <a:pt x="214890" y="309022"/>
                    <a:pt x="233047" y="301371"/>
                  </a:cubicBezTo>
                  <a:cubicBezTo>
                    <a:pt x="234957" y="299458"/>
                    <a:pt x="237806" y="297545"/>
                    <a:pt x="238776" y="294660"/>
                  </a:cubicBezTo>
                  <a:cubicBezTo>
                    <a:pt x="239716" y="292747"/>
                    <a:pt x="238776" y="288921"/>
                    <a:pt x="237806" y="287008"/>
                  </a:cubicBezTo>
                  <a:lnTo>
                    <a:pt x="233047" y="279356"/>
                  </a:lnTo>
                  <a:lnTo>
                    <a:pt x="285580" y="268850"/>
                  </a:lnTo>
                  <a:cubicBezTo>
                    <a:pt x="282700" y="279356"/>
                    <a:pt x="275061" y="309022"/>
                    <a:pt x="273151" y="318587"/>
                  </a:cubicBezTo>
                  <a:lnTo>
                    <a:pt x="265513" y="312848"/>
                  </a:lnTo>
                  <a:cubicBezTo>
                    <a:pt x="263967" y="310784"/>
                    <a:pt x="261905" y="309842"/>
                    <a:pt x="259692" y="309842"/>
                  </a:cubicBezTo>
                  <a:cubicBezTo>
                    <a:pt x="257813" y="309842"/>
                    <a:pt x="255812" y="310571"/>
                    <a:pt x="254054" y="311877"/>
                  </a:cubicBezTo>
                  <a:cubicBezTo>
                    <a:pt x="230167" y="326239"/>
                    <a:pt x="202492" y="332950"/>
                    <a:pt x="176695" y="332950"/>
                  </a:cubicBezTo>
                  <a:cubicBezTo>
                    <a:pt x="90757" y="332950"/>
                    <a:pt x="20067" y="263111"/>
                    <a:pt x="20067" y="176996"/>
                  </a:cubicBezTo>
                  <a:cubicBezTo>
                    <a:pt x="20067" y="144475"/>
                    <a:pt x="29616" y="114809"/>
                    <a:pt x="48713" y="88027"/>
                  </a:cubicBezTo>
                  <a:close/>
                  <a:moveTo>
                    <a:pt x="174785" y="30"/>
                  </a:moveTo>
                  <a:cubicBezTo>
                    <a:pt x="148049" y="30"/>
                    <a:pt x="120343" y="6710"/>
                    <a:pt x="95517" y="20101"/>
                  </a:cubicBezTo>
                  <a:lnTo>
                    <a:pt x="85968" y="9595"/>
                  </a:lnTo>
                  <a:cubicBezTo>
                    <a:pt x="83816" y="7439"/>
                    <a:pt x="81148" y="6376"/>
                    <a:pt x="78723" y="6376"/>
                  </a:cubicBezTo>
                  <a:cubicBezTo>
                    <a:pt x="77905" y="6376"/>
                    <a:pt x="77147" y="6498"/>
                    <a:pt x="76419" y="6710"/>
                  </a:cubicBezTo>
                  <a:cubicBezTo>
                    <a:pt x="72600" y="7682"/>
                    <a:pt x="69750" y="10536"/>
                    <a:pt x="68780" y="14362"/>
                  </a:cubicBezTo>
                  <a:lnTo>
                    <a:pt x="60172" y="44029"/>
                  </a:lnTo>
                  <a:cubicBezTo>
                    <a:pt x="21037" y="77521"/>
                    <a:pt x="30" y="126317"/>
                    <a:pt x="30" y="176996"/>
                  </a:cubicBezTo>
                  <a:cubicBezTo>
                    <a:pt x="30" y="222938"/>
                    <a:pt x="18158" y="268850"/>
                    <a:pt x="52533" y="302312"/>
                  </a:cubicBezTo>
                  <a:cubicBezTo>
                    <a:pt x="85968" y="335804"/>
                    <a:pt x="129892" y="354934"/>
                    <a:pt x="177665" y="354934"/>
                  </a:cubicBezTo>
                  <a:cubicBezTo>
                    <a:pt x="205341" y="354934"/>
                    <a:pt x="233987" y="347282"/>
                    <a:pt x="258844" y="334863"/>
                  </a:cubicBezTo>
                  <a:lnTo>
                    <a:pt x="272212" y="346341"/>
                  </a:lnTo>
                  <a:cubicBezTo>
                    <a:pt x="273636" y="348497"/>
                    <a:pt x="276152" y="349560"/>
                    <a:pt x="278911" y="349560"/>
                  </a:cubicBezTo>
                  <a:cubicBezTo>
                    <a:pt x="279851" y="349560"/>
                    <a:pt x="280790" y="349438"/>
                    <a:pt x="281760" y="349195"/>
                  </a:cubicBezTo>
                  <a:cubicBezTo>
                    <a:pt x="285580" y="347282"/>
                    <a:pt x="287490" y="345369"/>
                    <a:pt x="288429" y="341543"/>
                  </a:cubicBezTo>
                  <a:lnTo>
                    <a:pt x="297038" y="307110"/>
                  </a:lnTo>
                  <a:cubicBezTo>
                    <a:pt x="333323" y="273617"/>
                    <a:pt x="354330" y="226764"/>
                    <a:pt x="354330" y="177968"/>
                  </a:cubicBezTo>
                  <a:cubicBezTo>
                    <a:pt x="353390" y="79434"/>
                    <a:pt x="273151" y="30"/>
                    <a:pt x="17478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1366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xMAAGoOAAAFFAAAEA8AAAAAAAAmAAAACAAAAP//////////"/>
                </a:ext>
              </a:extLst>
            </p:cNvSpPr>
            <p:nvPr/>
          </p:nvSpPr>
          <p:spPr>
            <a:xfrm>
              <a:off x="3192145" y="2343150"/>
              <a:ext cx="62230" cy="105410"/>
            </a:xfrm>
            <a:custGeom>
              <a:avLst/>
              <a:gdLst/>
              <a:ahLst/>
              <a:cxnLst/>
              <a:rect l="0" t="0" r="62230" b="105410"/>
              <a:pathLst>
                <a:path w="62230" h="105410">
                  <a:moveTo>
                    <a:pt x="31601" y="30"/>
                  </a:moveTo>
                  <a:cubicBezTo>
                    <a:pt x="14372" y="30"/>
                    <a:pt x="0" y="14381"/>
                    <a:pt x="0" y="31620"/>
                  </a:cubicBezTo>
                  <a:cubicBezTo>
                    <a:pt x="0" y="37366"/>
                    <a:pt x="4801" y="42170"/>
                    <a:pt x="11486" y="42170"/>
                  </a:cubicBezTo>
                  <a:cubicBezTo>
                    <a:pt x="17229" y="42170"/>
                    <a:pt x="22030" y="37366"/>
                    <a:pt x="22030" y="31620"/>
                  </a:cubicBezTo>
                  <a:cubicBezTo>
                    <a:pt x="22030" y="25874"/>
                    <a:pt x="26800" y="20127"/>
                    <a:pt x="32543" y="20127"/>
                  </a:cubicBezTo>
                  <a:cubicBezTo>
                    <a:pt x="39258" y="20127"/>
                    <a:pt x="44029" y="25874"/>
                    <a:pt x="44029" y="31620"/>
                  </a:cubicBezTo>
                  <a:lnTo>
                    <a:pt x="44029" y="39282"/>
                  </a:lnTo>
                  <a:cubicBezTo>
                    <a:pt x="44029" y="43113"/>
                    <a:pt x="41173" y="46943"/>
                    <a:pt x="37344" y="49832"/>
                  </a:cubicBezTo>
                  <a:lnTo>
                    <a:pt x="18201" y="59409"/>
                  </a:lnTo>
                  <a:cubicBezTo>
                    <a:pt x="7657" y="64182"/>
                    <a:pt x="1914" y="74733"/>
                    <a:pt x="1914" y="86225"/>
                  </a:cubicBezTo>
                  <a:lnTo>
                    <a:pt x="1914" y="94829"/>
                  </a:lnTo>
                  <a:cubicBezTo>
                    <a:pt x="0" y="102522"/>
                    <a:pt x="4801" y="105380"/>
                    <a:pt x="9572" y="105380"/>
                  </a:cubicBezTo>
                  <a:lnTo>
                    <a:pt x="51686" y="105380"/>
                  </a:lnTo>
                  <a:cubicBezTo>
                    <a:pt x="57459" y="105380"/>
                    <a:pt x="62230" y="100606"/>
                    <a:pt x="62230" y="94829"/>
                  </a:cubicBezTo>
                  <a:cubicBezTo>
                    <a:pt x="62230" y="89083"/>
                    <a:pt x="57459" y="84310"/>
                    <a:pt x="51686" y="84310"/>
                  </a:cubicBezTo>
                  <a:lnTo>
                    <a:pt x="21057" y="84310"/>
                  </a:lnTo>
                  <a:cubicBezTo>
                    <a:pt x="22030" y="81421"/>
                    <a:pt x="22972" y="78563"/>
                    <a:pt x="26800" y="76648"/>
                  </a:cubicBezTo>
                  <a:lnTo>
                    <a:pt x="45943" y="67071"/>
                  </a:lnTo>
                  <a:cubicBezTo>
                    <a:pt x="56487" y="62267"/>
                    <a:pt x="62230" y="51747"/>
                    <a:pt x="62230" y="39282"/>
                  </a:cubicBezTo>
                  <a:lnTo>
                    <a:pt x="62230" y="31620"/>
                  </a:lnTo>
                  <a:cubicBezTo>
                    <a:pt x="62230" y="14381"/>
                    <a:pt x="47858" y="30"/>
                    <a:pt x="3160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1366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hQAAG0OAACKFAAAEw8AAAAAAAAmAAAACAAAAP//////////"/>
                </a:ext>
              </a:extLst>
            </p:cNvSpPr>
            <p:nvPr/>
          </p:nvSpPr>
          <p:spPr>
            <a:xfrm>
              <a:off x="3275330" y="2345055"/>
              <a:ext cx="63500" cy="105410"/>
            </a:xfrm>
            <a:custGeom>
              <a:avLst/>
              <a:gdLst/>
              <a:ahLst/>
              <a:cxnLst/>
              <a:rect l="0" t="0" r="63500" b="105410"/>
              <a:pathLst>
                <a:path w="63500" h="105410">
                  <a:moveTo>
                    <a:pt x="10594" y="30"/>
                  </a:moveTo>
                  <a:cubicBezTo>
                    <a:pt x="4824" y="30"/>
                    <a:pt x="0" y="4804"/>
                    <a:pt x="0" y="10550"/>
                  </a:cubicBezTo>
                  <a:lnTo>
                    <a:pt x="0" y="52690"/>
                  </a:lnTo>
                  <a:cubicBezTo>
                    <a:pt x="0" y="58436"/>
                    <a:pt x="4824" y="63240"/>
                    <a:pt x="10594" y="63240"/>
                  </a:cubicBezTo>
                  <a:lnTo>
                    <a:pt x="41367" y="63240"/>
                  </a:lnTo>
                  <a:lnTo>
                    <a:pt x="41367" y="93887"/>
                  </a:lnTo>
                  <a:cubicBezTo>
                    <a:pt x="41367" y="100606"/>
                    <a:pt x="46160" y="105380"/>
                    <a:pt x="52906" y="105380"/>
                  </a:cubicBezTo>
                  <a:cubicBezTo>
                    <a:pt x="58676" y="105380"/>
                    <a:pt x="63469" y="100606"/>
                    <a:pt x="63469" y="93887"/>
                  </a:cubicBezTo>
                  <a:lnTo>
                    <a:pt x="63469" y="52690"/>
                  </a:lnTo>
                  <a:lnTo>
                    <a:pt x="63469" y="10550"/>
                  </a:lnTo>
                  <a:cubicBezTo>
                    <a:pt x="63469" y="4804"/>
                    <a:pt x="58676" y="30"/>
                    <a:pt x="52906" y="30"/>
                  </a:cubicBezTo>
                  <a:cubicBezTo>
                    <a:pt x="46160" y="30"/>
                    <a:pt x="41367" y="4804"/>
                    <a:pt x="41367" y="10550"/>
                  </a:cubicBezTo>
                  <a:lnTo>
                    <a:pt x="41367" y="41197"/>
                  </a:lnTo>
                  <a:lnTo>
                    <a:pt x="21156" y="41197"/>
                  </a:lnTo>
                  <a:lnTo>
                    <a:pt x="21156" y="10550"/>
                  </a:lnTo>
                  <a:cubicBezTo>
                    <a:pt x="21156" y="4804"/>
                    <a:pt x="16363" y="30"/>
                    <a:pt x="10594"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7" name="Google Shape;1366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MKAACIEAAA6AwAALYSAAAQAAAAJgAAAAgAAAD/////AAAAAA=="/>
              </a:ext>
            </a:extLst>
          </p:cNvGrpSpPr>
          <p:nvPr/>
        </p:nvGrpSpPr>
        <p:grpSpPr>
          <a:xfrm>
            <a:off x="1739265" y="2687320"/>
            <a:ext cx="358775" cy="354330"/>
            <a:chOff x="1739265" y="2687320"/>
            <a:chExt cx="358775" cy="354330"/>
          </a:xfrm>
        </p:grpSpPr>
        <p:sp>
          <p:nvSpPr>
            <p:cNvPr id="30" name="Google Shape;1366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sAAE8RAABFDAAANRIAAAAAAAAmAAAACAAAAP//////////"/>
                </a:ext>
              </a:extLst>
            </p:cNvSpPr>
            <p:nvPr/>
          </p:nvSpPr>
          <p:spPr>
            <a:xfrm>
              <a:off x="1848485" y="2813685"/>
              <a:ext cx="146050" cy="146050"/>
            </a:xfrm>
            <a:custGeom>
              <a:avLst/>
              <a:gdLst/>
              <a:ahLst/>
              <a:cxnLst/>
              <a:rect l="0" t="0" r="146050" b="146050"/>
              <a:pathLst>
                <a:path w="146050" h="146050">
                  <a:moveTo>
                    <a:pt x="72555" y="21964"/>
                  </a:moveTo>
                  <a:cubicBezTo>
                    <a:pt x="101184" y="21964"/>
                    <a:pt x="124086" y="44866"/>
                    <a:pt x="124086" y="73495"/>
                  </a:cubicBezTo>
                  <a:cubicBezTo>
                    <a:pt x="124086" y="100214"/>
                    <a:pt x="101184" y="124086"/>
                    <a:pt x="72555" y="124086"/>
                  </a:cubicBezTo>
                  <a:cubicBezTo>
                    <a:pt x="43927" y="124086"/>
                    <a:pt x="21964" y="101184"/>
                    <a:pt x="21964" y="73495"/>
                  </a:cubicBezTo>
                  <a:cubicBezTo>
                    <a:pt x="21964" y="43927"/>
                    <a:pt x="43927" y="21964"/>
                    <a:pt x="72555" y="21964"/>
                  </a:cubicBezTo>
                  <a:close/>
                  <a:moveTo>
                    <a:pt x="72555" y="0"/>
                  </a:moveTo>
                  <a:cubicBezTo>
                    <a:pt x="32476" y="0"/>
                    <a:pt x="30" y="32445"/>
                    <a:pt x="30" y="73495"/>
                  </a:cubicBezTo>
                  <a:cubicBezTo>
                    <a:pt x="30" y="113574"/>
                    <a:pt x="32476" y="146050"/>
                    <a:pt x="72555" y="146050"/>
                  </a:cubicBezTo>
                  <a:cubicBezTo>
                    <a:pt x="113605" y="146050"/>
                    <a:pt x="146050" y="113574"/>
                    <a:pt x="146050" y="73495"/>
                  </a:cubicBezTo>
                  <a:cubicBezTo>
                    <a:pt x="144141" y="32445"/>
                    <a:pt x="112635" y="0"/>
                    <a:pt x="7255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1367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wsAAI8RAAADDAAA0BEAAAAAAAAmAAAACAAAAP//////////"/>
                </a:ext>
              </a:extLst>
            </p:cNvSpPr>
            <p:nvPr/>
          </p:nvSpPr>
          <p:spPr>
            <a:xfrm>
              <a:off x="1909445" y="2854325"/>
              <a:ext cx="43180" cy="41275"/>
            </a:xfrm>
            <a:custGeom>
              <a:avLst/>
              <a:gdLst/>
              <a:ahLst/>
              <a:cxnLst/>
              <a:rect l="0" t="0" r="43180" b="41275"/>
              <a:pathLst>
                <a:path w="43180" h="41275">
                  <a:moveTo>
                    <a:pt x="10559" y="30"/>
                  </a:moveTo>
                  <a:cubicBezTo>
                    <a:pt x="4808" y="30"/>
                    <a:pt x="30" y="4839"/>
                    <a:pt x="30" y="10592"/>
                  </a:cubicBezTo>
                  <a:lnTo>
                    <a:pt x="30" y="30712"/>
                  </a:lnTo>
                  <a:cubicBezTo>
                    <a:pt x="30" y="37439"/>
                    <a:pt x="4808" y="41275"/>
                    <a:pt x="10559" y="41275"/>
                  </a:cubicBezTo>
                  <a:lnTo>
                    <a:pt x="30704" y="41275"/>
                  </a:lnTo>
                  <a:cubicBezTo>
                    <a:pt x="37429" y="41275"/>
                    <a:pt x="42206" y="36465"/>
                    <a:pt x="42206" y="30712"/>
                  </a:cubicBezTo>
                  <a:cubicBezTo>
                    <a:pt x="43180" y="25933"/>
                    <a:pt x="38372" y="21124"/>
                    <a:pt x="32621" y="21124"/>
                  </a:cubicBezTo>
                  <a:lnTo>
                    <a:pt x="21118" y="21124"/>
                  </a:lnTo>
                  <a:lnTo>
                    <a:pt x="21118" y="10592"/>
                  </a:lnTo>
                  <a:cubicBezTo>
                    <a:pt x="21118" y="4839"/>
                    <a:pt x="16310" y="30"/>
                    <a:pt x="1055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1367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oAAIgQAADoDAAAthIAAAAAAAAmAAAACAAAAP//////////"/>
                </a:ext>
              </a:extLst>
            </p:cNvSpPr>
            <p:nvPr/>
          </p:nvSpPr>
          <p:spPr>
            <a:xfrm>
              <a:off x="1739265" y="2687320"/>
              <a:ext cx="358775" cy="354330"/>
            </a:xfrm>
            <a:custGeom>
              <a:avLst/>
              <a:gdLst/>
              <a:ahLst/>
              <a:cxnLst/>
              <a:rect l="0" t="0" r="358775" b="354330"/>
              <a:pathLst>
                <a:path w="358775" h="354330">
                  <a:moveTo>
                    <a:pt x="332935" y="41074"/>
                  </a:moveTo>
                  <a:cubicBezTo>
                    <a:pt x="338674" y="41074"/>
                    <a:pt x="343441" y="46803"/>
                    <a:pt x="343441" y="52533"/>
                  </a:cubicBezTo>
                  <a:lnTo>
                    <a:pt x="343441" y="83119"/>
                  </a:lnTo>
                  <a:lnTo>
                    <a:pt x="30636" y="83119"/>
                  </a:lnTo>
                  <a:lnTo>
                    <a:pt x="30636" y="52533"/>
                  </a:lnTo>
                  <a:lnTo>
                    <a:pt x="25869" y="52533"/>
                  </a:lnTo>
                  <a:cubicBezTo>
                    <a:pt x="25869" y="46803"/>
                    <a:pt x="30636" y="41074"/>
                    <a:pt x="36375" y="41074"/>
                  </a:cubicBezTo>
                  <a:lnTo>
                    <a:pt x="46911" y="41074"/>
                  </a:lnTo>
                  <a:lnTo>
                    <a:pt x="46911" y="52533"/>
                  </a:lnTo>
                  <a:cubicBezTo>
                    <a:pt x="46911" y="58262"/>
                    <a:pt x="51678" y="63051"/>
                    <a:pt x="57417" y="63051"/>
                  </a:cubicBezTo>
                  <a:cubicBezTo>
                    <a:pt x="64127" y="63051"/>
                    <a:pt x="68894" y="58262"/>
                    <a:pt x="68894" y="52533"/>
                  </a:cubicBezTo>
                  <a:lnTo>
                    <a:pt x="68894" y="41074"/>
                  </a:lnTo>
                  <a:lnTo>
                    <a:pt x="110037" y="41074"/>
                  </a:lnTo>
                  <a:lnTo>
                    <a:pt x="110037" y="52533"/>
                  </a:lnTo>
                  <a:cubicBezTo>
                    <a:pt x="110037" y="58262"/>
                    <a:pt x="114834" y="63051"/>
                    <a:pt x="121514" y="63051"/>
                  </a:cubicBezTo>
                  <a:cubicBezTo>
                    <a:pt x="127253" y="63051"/>
                    <a:pt x="132050" y="58262"/>
                    <a:pt x="132050" y="52533"/>
                  </a:cubicBezTo>
                  <a:lnTo>
                    <a:pt x="132050" y="41074"/>
                  </a:lnTo>
                  <a:lnTo>
                    <a:pt x="174134" y="41074"/>
                  </a:lnTo>
                  <a:lnTo>
                    <a:pt x="174134" y="52533"/>
                  </a:lnTo>
                  <a:cubicBezTo>
                    <a:pt x="174134" y="58262"/>
                    <a:pt x="178901" y="63051"/>
                    <a:pt x="184640" y="63051"/>
                  </a:cubicBezTo>
                  <a:cubicBezTo>
                    <a:pt x="190379" y="63051"/>
                    <a:pt x="195176" y="58262"/>
                    <a:pt x="195176" y="52533"/>
                  </a:cubicBezTo>
                  <a:lnTo>
                    <a:pt x="195176" y="41074"/>
                  </a:lnTo>
                  <a:lnTo>
                    <a:pt x="237260" y="41074"/>
                  </a:lnTo>
                  <a:lnTo>
                    <a:pt x="237260" y="52533"/>
                  </a:lnTo>
                  <a:cubicBezTo>
                    <a:pt x="237260" y="58262"/>
                    <a:pt x="242057" y="63051"/>
                    <a:pt x="247796" y="63051"/>
                  </a:cubicBezTo>
                  <a:cubicBezTo>
                    <a:pt x="254476" y="63051"/>
                    <a:pt x="259273" y="58262"/>
                    <a:pt x="259273" y="52533"/>
                  </a:cubicBezTo>
                  <a:lnTo>
                    <a:pt x="259273" y="41074"/>
                  </a:lnTo>
                  <a:lnTo>
                    <a:pt x="300386" y="41074"/>
                  </a:lnTo>
                  <a:lnTo>
                    <a:pt x="300386" y="52533"/>
                  </a:lnTo>
                  <a:cubicBezTo>
                    <a:pt x="300386" y="58262"/>
                    <a:pt x="305183" y="63051"/>
                    <a:pt x="311893" y="63051"/>
                  </a:cubicBezTo>
                  <a:cubicBezTo>
                    <a:pt x="317632" y="63051"/>
                    <a:pt x="322399" y="58262"/>
                    <a:pt x="322399" y="52533"/>
                  </a:cubicBezTo>
                  <a:lnTo>
                    <a:pt x="322399" y="41074"/>
                  </a:lnTo>
                  <a:close/>
                  <a:moveTo>
                    <a:pt x="338674" y="105065"/>
                  </a:moveTo>
                  <a:lnTo>
                    <a:pt x="338674" y="292249"/>
                  </a:lnTo>
                  <a:lnTo>
                    <a:pt x="25869" y="292249"/>
                  </a:lnTo>
                  <a:lnTo>
                    <a:pt x="25869" y="105065"/>
                  </a:lnTo>
                  <a:close/>
                  <a:moveTo>
                    <a:pt x="338674" y="314226"/>
                  </a:moveTo>
                  <a:lnTo>
                    <a:pt x="338674" y="324714"/>
                  </a:lnTo>
                  <a:cubicBezTo>
                    <a:pt x="337702" y="329504"/>
                    <a:pt x="332935" y="334263"/>
                    <a:pt x="328138" y="334263"/>
                  </a:cubicBezTo>
                  <a:lnTo>
                    <a:pt x="36375" y="334263"/>
                  </a:lnTo>
                  <a:cubicBezTo>
                    <a:pt x="30636" y="334263"/>
                    <a:pt x="25869" y="329504"/>
                    <a:pt x="25869" y="322804"/>
                  </a:cubicBezTo>
                  <a:lnTo>
                    <a:pt x="25869" y="314226"/>
                  </a:lnTo>
                  <a:close/>
                  <a:moveTo>
                    <a:pt x="52650" y="30"/>
                  </a:moveTo>
                  <a:cubicBezTo>
                    <a:pt x="46911" y="30"/>
                    <a:pt x="42114" y="4789"/>
                    <a:pt x="42114" y="10519"/>
                  </a:cubicBezTo>
                  <a:lnTo>
                    <a:pt x="42114" y="21037"/>
                  </a:lnTo>
                  <a:lnTo>
                    <a:pt x="31608" y="21037"/>
                  </a:lnTo>
                  <a:cubicBezTo>
                    <a:pt x="14392" y="21037"/>
                    <a:pt x="30" y="35345"/>
                    <a:pt x="30" y="52533"/>
                  </a:cubicBezTo>
                  <a:lnTo>
                    <a:pt x="30" y="322804"/>
                  </a:lnTo>
                  <a:cubicBezTo>
                    <a:pt x="30" y="339992"/>
                    <a:pt x="14392" y="354330"/>
                    <a:pt x="31608" y="354330"/>
                  </a:cubicBezTo>
                  <a:lnTo>
                    <a:pt x="323371" y="354330"/>
                  </a:lnTo>
                  <a:cubicBezTo>
                    <a:pt x="339615" y="354330"/>
                    <a:pt x="353977" y="339992"/>
                    <a:pt x="353977" y="322804"/>
                  </a:cubicBezTo>
                  <a:lnTo>
                    <a:pt x="353977" y="52533"/>
                  </a:lnTo>
                  <a:cubicBezTo>
                    <a:pt x="358744" y="35345"/>
                    <a:pt x="344413" y="21037"/>
                    <a:pt x="328138" y="21037"/>
                  </a:cubicBezTo>
                  <a:lnTo>
                    <a:pt x="317632" y="21037"/>
                  </a:lnTo>
                  <a:lnTo>
                    <a:pt x="317632" y="10519"/>
                  </a:lnTo>
                  <a:cubicBezTo>
                    <a:pt x="317632" y="4789"/>
                    <a:pt x="312835" y="30"/>
                    <a:pt x="306155" y="30"/>
                  </a:cubicBezTo>
                  <a:cubicBezTo>
                    <a:pt x="300386" y="30"/>
                    <a:pt x="295618" y="4789"/>
                    <a:pt x="295618" y="10519"/>
                  </a:cubicBezTo>
                  <a:lnTo>
                    <a:pt x="295618" y="21037"/>
                  </a:lnTo>
                  <a:lnTo>
                    <a:pt x="253535" y="21037"/>
                  </a:lnTo>
                  <a:lnTo>
                    <a:pt x="253535" y="10519"/>
                  </a:lnTo>
                  <a:cubicBezTo>
                    <a:pt x="253535" y="4789"/>
                    <a:pt x="248737" y="30"/>
                    <a:pt x="242999" y="30"/>
                  </a:cubicBezTo>
                  <a:cubicBezTo>
                    <a:pt x="237260" y="30"/>
                    <a:pt x="232493" y="4789"/>
                    <a:pt x="232493" y="10519"/>
                  </a:cubicBezTo>
                  <a:lnTo>
                    <a:pt x="232493" y="21037"/>
                  </a:lnTo>
                  <a:lnTo>
                    <a:pt x="190379" y="21037"/>
                  </a:lnTo>
                  <a:lnTo>
                    <a:pt x="190379" y="10519"/>
                  </a:lnTo>
                  <a:cubicBezTo>
                    <a:pt x="190379" y="4789"/>
                    <a:pt x="185612" y="30"/>
                    <a:pt x="179873" y="30"/>
                  </a:cubicBezTo>
                  <a:cubicBezTo>
                    <a:pt x="174134" y="30"/>
                    <a:pt x="169337" y="4789"/>
                    <a:pt x="169337" y="10519"/>
                  </a:cubicBezTo>
                  <a:lnTo>
                    <a:pt x="169337" y="21037"/>
                  </a:lnTo>
                  <a:lnTo>
                    <a:pt x="127253" y="21037"/>
                  </a:lnTo>
                  <a:lnTo>
                    <a:pt x="127253" y="10519"/>
                  </a:lnTo>
                  <a:cubicBezTo>
                    <a:pt x="127253" y="4789"/>
                    <a:pt x="122486" y="30"/>
                    <a:pt x="116747" y="30"/>
                  </a:cubicBezTo>
                  <a:cubicBezTo>
                    <a:pt x="110037" y="30"/>
                    <a:pt x="105239" y="4789"/>
                    <a:pt x="105239" y="10519"/>
                  </a:cubicBezTo>
                  <a:lnTo>
                    <a:pt x="105239" y="21037"/>
                  </a:lnTo>
                  <a:lnTo>
                    <a:pt x="64127" y="21037"/>
                  </a:lnTo>
                  <a:lnTo>
                    <a:pt x="64127" y="10519"/>
                  </a:lnTo>
                  <a:cubicBezTo>
                    <a:pt x="64127" y="4789"/>
                    <a:pt x="59330" y="30"/>
                    <a:pt x="5265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 name="Google Shape;1367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4KAABrEwAA7QwAAJUVAAAQAAAAJgAAAAgAAAD/////AAAAAA=="/>
              </a:ext>
            </a:extLst>
          </p:cNvGrpSpPr>
          <p:nvPr/>
        </p:nvGrpSpPr>
        <p:grpSpPr>
          <a:xfrm>
            <a:off x="1736090" y="3156585"/>
            <a:ext cx="365125" cy="351790"/>
            <a:chOff x="1736090" y="3156585"/>
            <a:chExt cx="365125" cy="351790"/>
          </a:xfrm>
        </p:grpSpPr>
        <p:sp>
          <p:nvSpPr>
            <p:cNvPr id="33" name="Google Shape;1367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goAAGsTAADtDAAAlRUAAAAAAAAmAAAACAAAAP//////////"/>
                </a:ext>
              </a:extLst>
            </p:cNvSpPr>
            <p:nvPr/>
          </p:nvSpPr>
          <p:spPr>
            <a:xfrm>
              <a:off x="1736090" y="3156585"/>
              <a:ext cx="365125" cy="351790"/>
            </a:xfrm>
            <a:custGeom>
              <a:avLst/>
              <a:gdLst/>
              <a:ahLst/>
              <a:cxnLst/>
              <a:rect l="0" t="0" r="365125" b="351790"/>
              <a:pathLst>
                <a:path w="365125" h="351790">
                  <a:moveTo>
                    <a:pt x="241323" y="19815"/>
                  </a:moveTo>
                  <a:cubicBezTo>
                    <a:pt x="265228" y="19815"/>
                    <a:pt x="289133" y="28662"/>
                    <a:pt x="306819" y="46326"/>
                  </a:cubicBezTo>
                  <a:cubicBezTo>
                    <a:pt x="343131" y="82592"/>
                    <a:pt x="343131" y="141764"/>
                    <a:pt x="306819" y="178031"/>
                  </a:cubicBezTo>
                  <a:cubicBezTo>
                    <a:pt x="289406" y="195422"/>
                    <a:pt x="265501" y="204996"/>
                    <a:pt x="241202" y="204996"/>
                  </a:cubicBezTo>
                  <a:cubicBezTo>
                    <a:pt x="229492" y="204996"/>
                    <a:pt x="217661" y="202754"/>
                    <a:pt x="206467" y="198088"/>
                  </a:cubicBezTo>
                  <a:cubicBezTo>
                    <a:pt x="205041" y="197725"/>
                    <a:pt x="203524" y="197513"/>
                    <a:pt x="202068" y="197513"/>
                  </a:cubicBezTo>
                  <a:cubicBezTo>
                    <a:pt x="199520" y="197513"/>
                    <a:pt x="197154" y="198179"/>
                    <a:pt x="195940" y="199997"/>
                  </a:cubicBezTo>
                  <a:lnTo>
                    <a:pt x="168213" y="227724"/>
                  </a:lnTo>
                  <a:lnTo>
                    <a:pt x="143368" y="227724"/>
                  </a:lnTo>
                  <a:cubicBezTo>
                    <a:pt x="137634" y="227659"/>
                    <a:pt x="132872" y="232446"/>
                    <a:pt x="132872" y="238173"/>
                  </a:cubicBezTo>
                  <a:lnTo>
                    <a:pt x="132872" y="256321"/>
                  </a:lnTo>
                  <a:lnTo>
                    <a:pt x="118523" y="255351"/>
                  </a:lnTo>
                  <a:cubicBezTo>
                    <a:pt x="115671" y="255351"/>
                    <a:pt x="111849" y="255351"/>
                    <a:pt x="110878" y="257260"/>
                  </a:cubicBezTo>
                  <a:cubicBezTo>
                    <a:pt x="108967" y="259169"/>
                    <a:pt x="107056" y="262047"/>
                    <a:pt x="107056" y="264895"/>
                  </a:cubicBezTo>
                  <a:lnTo>
                    <a:pt x="105144" y="288770"/>
                  </a:lnTo>
                  <a:lnTo>
                    <a:pt x="81240" y="290679"/>
                  </a:lnTo>
                  <a:cubicBezTo>
                    <a:pt x="78388" y="290679"/>
                    <a:pt x="76477" y="292588"/>
                    <a:pt x="73595" y="294496"/>
                  </a:cubicBezTo>
                  <a:cubicBezTo>
                    <a:pt x="72654" y="297345"/>
                    <a:pt x="71684" y="299253"/>
                    <a:pt x="71684" y="302132"/>
                  </a:cubicBezTo>
                  <a:lnTo>
                    <a:pt x="73595" y="323128"/>
                  </a:lnTo>
                  <a:lnTo>
                    <a:pt x="65950" y="331733"/>
                  </a:lnTo>
                  <a:lnTo>
                    <a:pt x="21053" y="331733"/>
                  </a:lnTo>
                  <a:lnTo>
                    <a:pt x="21053" y="287801"/>
                  </a:lnTo>
                  <a:lnTo>
                    <a:pt x="22964" y="287801"/>
                  </a:lnTo>
                  <a:lnTo>
                    <a:pt x="152924" y="157841"/>
                  </a:lnTo>
                  <a:cubicBezTo>
                    <a:pt x="154835" y="155126"/>
                    <a:pt x="156746" y="150369"/>
                    <a:pt x="154835" y="146551"/>
                  </a:cubicBezTo>
                  <a:cubicBezTo>
                    <a:pt x="142427" y="112163"/>
                    <a:pt x="150072" y="73048"/>
                    <a:pt x="175858" y="46326"/>
                  </a:cubicBezTo>
                  <a:cubicBezTo>
                    <a:pt x="193544" y="28662"/>
                    <a:pt x="217448" y="19815"/>
                    <a:pt x="241323" y="19815"/>
                  </a:cubicBezTo>
                  <a:close/>
                  <a:moveTo>
                    <a:pt x="240747" y="30"/>
                  </a:moveTo>
                  <a:cubicBezTo>
                    <a:pt x="211472" y="30"/>
                    <a:pt x="182077" y="10998"/>
                    <a:pt x="159628" y="32964"/>
                  </a:cubicBezTo>
                  <a:cubicBezTo>
                    <a:pt x="129990" y="63505"/>
                    <a:pt x="119493" y="108346"/>
                    <a:pt x="132872" y="149399"/>
                  </a:cubicBezTo>
                  <a:lnTo>
                    <a:pt x="3822" y="278449"/>
                  </a:lnTo>
                  <a:cubicBezTo>
                    <a:pt x="970" y="280166"/>
                    <a:pt x="0" y="283044"/>
                    <a:pt x="0" y="284953"/>
                  </a:cubicBezTo>
                  <a:lnTo>
                    <a:pt x="0" y="344125"/>
                  </a:lnTo>
                  <a:cubicBezTo>
                    <a:pt x="970" y="347003"/>
                    <a:pt x="5733" y="351760"/>
                    <a:pt x="11497" y="351760"/>
                  </a:cubicBezTo>
                  <a:lnTo>
                    <a:pt x="70743" y="351760"/>
                  </a:lnTo>
                  <a:cubicBezTo>
                    <a:pt x="72654" y="351760"/>
                    <a:pt x="76477" y="350820"/>
                    <a:pt x="77417" y="348912"/>
                  </a:cubicBezTo>
                  <a:lnTo>
                    <a:pt x="91766" y="334563"/>
                  </a:lnTo>
                  <a:cubicBezTo>
                    <a:pt x="94618" y="331733"/>
                    <a:pt x="95588" y="327915"/>
                    <a:pt x="94618" y="325976"/>
                  </a:cubicBezTo>
                  <a:lnTo>
                    <a:pt x="91766" y="310706"/>
                  </a:lnTo>
                  <a:lnTo>
                    <a:pt x="113760" y="307858"/>
                  </a:lnTo>
                  <a:cubicBezTo>
                    <a:pt x="118523" y="307858"/>
                    <a:pt x="121404" y="303071"/>
                    <a:pt x="123316" y="298314"/>
                  </a:cubicBezTo>
                  <a:lnTo>
                    <a:pt x="125227" y="277318"/>
                  </a:lnTo>
                  <a:lnTo>
                    <a:pt x="141457" y="279226"/>
                  </a:lnTo>
                  <a:cubicBezTo>
                    <a:pt x="143368" y="279226"/>
                    <a:pt x="147190" y="279226"/>
                    <a:pt x="149101" y="277318"/>
                  </a:cubicBezTo>
                  <a:cubicBezTo>
                    <a:pt x="151983" y="274439"/>
                    <a:pt x="152924" y="272530"/>
                    <a:pt x="152924" y="269682"/>
                  </a:cubicBezTo>
                  <a:lnTo>
                    <a:pt x="152924" y="250595"/>
                  </a:lnTo>
                  <a:lnTo>
                    <a:pt x="172035" y="250595"/>
                  </a:lnTo>
                  <a:cubicBezTo>
                    <a:pt x="173947" y="250595"/>
                    <a:pt x="176828" y="249625"/>
                    <a:pt x="178740" y="246777"/>
                  </a:cubicBezTo>
                  <a:lnTo>
                    <a:pt x="205496" y="221933"/>
                  </a:lnTo>
                  <a:cubicBezTo>
                    <a:pt x="216993" y="225781"/>
                    <a:pt x="228976" y="227659"/>
                    <a:pt x="240898" y="227659"/>
                  </a:cubicBezTo>
                  <a:cubicBezTo>
                    <a:pt x="270597" y="227659"/>
                    <a:pt x="299993" y="216055"/>
                    <a:pt x="321137" y="194271"/>
                  </a:cubicBezTo>
                  <a:cubicBezTo>
                    <a:pt x="365094" y="150369"/>
                    <a:pt x="365094" y="77805"/>
                    <a:pt x="321137" y="32964"/>
                  </a:cubicBezTo>
                  <a:cubicBezTo>
                    <a:pt x="299174" y="10998"/>
                    <a:pt x="270021" y="30"/>
                    <a:pt x="24074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367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wAAL0TAACODAAAHhQAAAAAAAAmAAAACAAAAP//////////"/>
                </a:ext>
              </a:extLst>
            </p:cNvSpPr>
            <p:nvPr/>
          </p:nvSpPr>
          <p:spPr>
            <a:xfrm>
              <a:off x="1972945" y="3208655"/>
              <a:ext cx="67945" cy="61595"/>
            </a:xfrm>
            <a:custGeom>
              <a:avLst/>
              <a:gdLst/>
              <a:ahLst/>
              <a:cxnLst/>
              <a:rect l="0" t="0" r="67945" b="61595"/>
              <a:pathLst>
                <a:path w="67945" h="61595">
                  <a:moveTo>
                    <a:pt x="33972" y="19978"/>
                  </a:moveTo>
                  <a:cubicBezTo>
                    <a:pt x="36613" y="19978"/>
                    <a:pt x="39224" y="20944"/>
                    <a:pt x="41137" y="22845"/>
                  </a:cubicBezTo>
                  <a:cubicBezTo>
                    <a:pt x="44962" y="26647"/>
                    <a:pt x="44962" y="34252"/>
                    <a:pt x="41137" y="37089"/>
                  </a:cubicBezTo>
                  <a:cubicBezTo>
                    <a:pt x="39224" y="38991"/>
                    <a:pt x="36613" y="39956"/>
                    <a:pt x="33972" y="39956"/>
                  </a:cubicBezTo>
                  <a:cubicBezTo>
                    <a:pt x="31331" y="39956"/>
                    <a:pt x="28720" y="38991"/>
                    <a:pt x="26807" y="37089"/>
                  </a:cubicBezTo>
                  <a:cubicBezTo>
                    <a:pt x="22010" y="34252"/>
                    <a:pt x="22010" y="27583"/>
                    <a:pt x="26807" y="22845"/>
                  </a:cubicBezTo>
                  <a:cubicBezTo>
                    <a:pt x="28720" y="20944"/>
                    <a:pt x="31331" y="19978"/>
                    <a:pt x="33972" y="19978"/>
                  </a:cubicBezTo>
                  <a:close/>
                  <a:moveTo>
                    <a:pt x="33851" y="30"/>
                  </a:moveTo>
                  <a:cubicBezTo>
                    <a:pt x="25836" y="30"/>
                    <a:pt x="17730" y="2866"/>
                    <a:pt x="11506" y="8570"/>
                  </a:cubicBezTo>
                  <a:cubicBezTo>
                    <a:pt x="30" y="20944"/>
                    <a:pt x="30" y="40892"/>
                    <a:pt x="11506" y="52299"/>
                  </a:cubicBezTo>
                  <a:cubicBezTo>
                    <a:pt x="18185" y="58486"/>
                    <a:pt x="26321" y="61595"/>
                    <a:pt x="34215" y="61595"/>
                  </a:cubicBezTo>
                  <a:cubicBezTo>
                    <a:pt x="42108" y="61595"/>
                    <a:pt x="49759" y="58486"/>
                    <a:pt x="55497" y="52299"/>
                  </a:cubicBezTo>
                  <a:cubicBezTo>
                    <a:pt x="67945" y="40892"/>
                    <a:pt x="67945" y="20944"/>
                    <a:pt x="55497" y="8570"/>
                  </a:cubicBezTo>
                  <a:cubicBezTo>
                    <a:pt x="49759" y="2866"/>
                    <a:pt x="41866" y="30"/>
                    <a:pt x="3385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4" name="Google Shape;1367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IP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AoAAEAWAADiDAAAaxgAABAAAAAmAAAACAAAAP//////////"/>
              </a:ext>
            </a:extLst>
          </p:cNvSpPr>
          <p:nvPr/>
        </p:nvSpPr>
        <p:spPr>
          <a:xfrm>
            <a:off x="1737360" y="3616960"/>
            <a:ext cx="356870" cy="352425"/>
          </a:xfrm>
          <a:custGeom>
            <a:avLst/>
            <a:gdLst/>
            <a:ahLst/>
            <a:cxnLst/>
            <a:rect l="0" t="0" r="356870" b="352425"/>
            <a:pathLst>
              <a:path w="356870" h="352425">
                <a:moveTo>
                  <a:pt x="177008" y="20067"/>
                </a:moveTo>
                <a:cubicBezTo>
                  <a:pt x="183688" y="20067"/>
                  <a:pt x="188486" y="24826"/>
                  <a:pt x="188486" y="30556"/>
                </a:cubicBezTo>
                <a:cubicBezTo>
                  <a:pt x="188486" y="36285"/>
                  <a:pt x="183688" y="41074"/>
                  <a:pt x="177008" y="41074"/>
                </a:cubicBezTo>
                <a:cubicBezTo>
                  <a:pt x="171268" y="41074"/>
                  <a:pt x="166471" y="36285"/>
                  <a:pt x="166471" y="30556"/>
                </a:cubicBezTo>
                <a:cubicBezTo>
                  <a:pt x="166471" y="24826"/>
                  <a:pt x="171268" y="20067"/>
                  <a:pt x="177008" y="20067"/>
                </a:cubicBezTo>
                <a:close/>
                <a:moveTo>
                  <a:pt x="177008" y="62082"/>
                </a:moveTo>
                <a:cubicBezTo>
                  <a:pt x="204763" y="62082"/>
                  <a:pt x="231546" y="71630"/>
                  <a:pt x="250677" y="87848"/>
                </a:cubicBezTo>
                <a:lnTo>
                  <a:pt x="220068" y="117464"/>
                </a:lnTo>
                <a:cubicBezTo>
                  <a:pt x="208589" y="107916"/>
                  <a:pt x="193254" y="103156"/>
                  <a:pt x="176036" y="103156"/>
                </a:cubicBezTo>
                <a:cubicBezTo>
                  <a:pt x="161703" y="103156"/>
                  <a:pt x="146398" y="107916"/>
                  <a:pt x="133006" y="117464"/>
                </a:cubicBezTo>
                <a:lnTo>
                  <a:pt x="104310" y="88768"/>
                </a:lnTo>
                <a:cubicBezTo>
                  <a:pt x="123441" y="71630"/>
                  <a:pt x="148311" y="62082"/>
                  <a:pt x="177008" y="62082"/>
                </a:cubicBezTo>
                <a:close/>
                <a:moveTo>
                  <a:pt x="147339" y="41074"/>
                </a:moveTo>
                <a:cubicBezTo>
                  <a:pt x="147339" y="42984"/>
                  <a:pt x="148311" y="43924"/>
                  <a:pt x="148311" y="43924"/>
                </a:cubicBezTo>
                <a:cubicBezTo>
                  <a:pt x="97599" y="54443"/>
                  <a:pt x="55510" y="95517"/>
                  <a:pt x="44973" y="148020"/>
                </a:cubicBezTo>
                <a:cubicBezTo>
                  <a:pt x="44032" y="148020"/>
                  <a:pt x="42119" y="146111"/>
                  <a:pt x="42119" y="146111"/>
                </a:cubicBezTo>
                <a:lnTo>
                  <a:pt x="42119" y="112705"/>
                </a:lnTo>
                <a:cubicBezTo>
                  <a:pt x="42119" y="73540"/>
                  <a:pt x="74641" y="41074"/>
                  <a:pt x="113875" y="41074"/>
                </a:cubicBezTo>
                <a:close/>
                <a:moveTo>
                  <a:pt x="240140" y="41074"/>
                </a:moveTo>
                <a:cubicBezTo>
                  <a:pt x="279374" y="41074"/>
                  <a:pt x="310955" y="73540"/>
                  <a:pt x="310955" y="112705"/>
                </a:cubicBezTo>
                <a:lnTo>
                  <a:pt x="310955" y="146111"/>
                </a:lnTo>
                <a:cubicBezTo>
                  <a:pt x="309984" y="146111"/>
                  <a:pt x="309042" y="148020"/>
                  <a:pt x="309042" y="148020"/>
                </a:cubicBezTo>
                <a:cubicBezTo>
                  <a:pt x="298505" y="96457"/>
                  <a:pt x="257358" y="54443"/>
                  <a:pt x="204763" y="43924"/>
                </a:cubicBezTo>
                <a:cubicBezTo>
                  <a:pt x="204763" y="42984"/>
                  <a:pt x="205704" y="41074"/>
                  <a:pt x="205704" y="41074"/>
                </a:cubicBezTo>
                <a:close/>
                <a:moveTo>
                  <a:pt x="322434" y="164268"/>
                </a:moveTo>
                <a:cubicBezTo>
                  <a:pt x="328173" y="164268"/>
                  <a:pt x="332941" y="169028"/>
                  <a:pt x="332941" y="174757"/>
                </a:cubicBezTo>
                <a:cubicBezTo>
                  <a:pt x="332941" y="181456"/>
                  <a:pt x="328173" y="186215"/>
                  <a:pt x="322434" y="186215"/>
                </a:cubicBezTo>
                <a:cubicBezTo>
                  <a:pt x="315723" y="186215"/>
                  <a:pt x="310955" y="181456"/>
                  <a:pt x="310955" y="174757"/>
                </a:cubicBezTo>
                <a:cubicBezTo>
                  <a:pt x="310955" y="169028"/>
                  <a:pt x="315723" y="164268"/>
                  <a:pt x="322434" y="164268"/>
                </a:cubicBezTo>
                <a:close/>
                <a:moveTo>
                  <a:pt x="31581" y="165208"/>
                </a:moveTo>
                <a:cubicBezTo>
                  <a:pt x="37321" y="165208"/>
                  <a:pt x="42119" y="169998"/>
                  <a:pt x="42119" y="176667"/>
                </a:cubicBezTo>
                <a:cubicBezTo>
                  <a:pt x="42119" y="182396"/>
                  <a:pt x="37321" y="187185"/>
                  <a:pt x="31581" y="187185"/>
                </a:cubicBezTo>
                <a:cubicBezTo>
                  <a:pt x="25842" y="187185"/>
                  <a:pt x="21075" y="182396"/>
                  <a:pt x="21075" y="176667"/>
                </a:cubicBezTo>
                <a:cubicBezTo>
                  <a:pt x="21075" y="169998"/>
                  <a:pt x="25842" y="165208"/>
                  <a:pt x="31581" y="165208"/>
                </a:cubicBezTo>
                <a:close/>
                <a:moveTo>
                  <a:pt x="177008" y="124164"/>
                </a:moveTo>
                <a:cubicBezTo>
                  <a:pt x="205704" y="124164"/>
                  <a:pt x="228662" y="146111"/>
                  <a:pt x="228662" y="174757"/>
                </a:cubicBezTo>
                <a:cubicBezTo>
                  <a:pt x="228662" y="203434"/>
                  <a:pt x="207617" y="227290"/>
                  <a:pt x="177008" y="227290"/>
                </a:cubicBezTo>
                <a:cubicBezTo>
                  <a:pt x="148311" y="227290"/>
                  <a:pt x="124382" y="203434"/>
                  <a:pt x="126295" y="173817"/>
                </a:cubicBezTo>
                <a:cubicBezTo>
                  <a:pt x="127267" y="145171"/>
                  <a:pt x="148311" y="124164"/>
                  <a:pt x="177008" y="124164"/>
                </a:cubicBezTo>
                <a:close/>
                <a:moveTo>
                  <a:pt x="88975" y="102186"/>
                </a:moveTo>
                <a:lnTo>
                  <a:pt x="117702" y="130913"/>
                </a:lnTo>
                <a:cubicBezTo>
                  <a:pt x="108136" y="144201"/>
                  <a:pt x="103338" y="159479"/>
                  <a:pt x="103338" y="174757"/>
                </a:cubicBezTo>
                <a:cubicBezTo>
                  <a:pt x="103338" y="191005"/>
                  <a:pt x="108136" y="206283"/>
                  <a:pt x="117702" y="217742"/>
                </a:cubicBezTo>
                <a:lnTo>
                  <a:pt x="88033" y="248298"/>
                </a:lnTo>
                <a:cubicBezTo>
                  <a:pt x="71757" y="229200"/>
                  <a:pt x="62191" y="203434"/>
                  <a:pt x="62191" y="174757"/>
                </a:cubicBezTo>
                <a:cubicBezTo>
                  <a:pt x="62191" y="148020"/>
                  <a:pt x="71757" y="121284"/>
                  <a:pt x="88975" y="102186"/>
                </a:cubicBezTo>
                <a:close/>
                <a:moveTo>
                  <a:pt x="265982" y="101247"/>
                </a:moveTo>
                <a:cubicBezTo>
                  <a:pt x="282229" y="121284"/>
                  <a:pt x="291794" y="146111"/>
                  <a:pt x="291794" y="173817"/>
                </a:cubicBezTo>
                <a:cubicBezTo>
                  <a:pt x="290853" y="203434"/>
                  <a:pt x="281287" y="229200"/>
                  <a:pt x="265011" y="248298"/>
                </a:cubicBezTo>
                <a:lnTo>
                  <a:pt x="236314" y="219601"/>
                </a:lnTo>
                <a:cubicBezTo>
                  <a:pt x="245880" y="206283"/>
                  <a:pt x="250677" y="191005"/>
                  <a:pt x="250677" y="174757"/>
                </a:cubicBezTo>
                <a:cubicBezTo>
                  <a:pt x="250677" y="169028"/>
                  <a:pt x="248764" y="163298"/>
                  <a:pt x="247793" y="157569"/>
                </a:cubicBezTo>
                <a:cubicBezTo>
                  <a:pt x="245880" y="148020"/>
                  <a:pt x="242053" y="139442"/>
                  <a:pt x="236314" y="130833"/>
                </a:cubicBezTo>
                <a:lnTo>
                  <a:pt x="265982" y="101165"/>
                </a:lnTo>
                <a:close/>
                <a:moveTo>
                  <a:pt x="221981" y="233990"/>
                </a:moveTo>
                <a:lnTo>
                  <a:pt x="250677" y="262686"/>
                </a:lnTo>
                <a:cubicBezTo>
                  <a:pt x="229633" y="279824"/>
                  <a:pt x="204763" y="289372"/>
                  <a:pt x="177008" y="289372"/>
                </a:cubicBezTo>
                <a:cubicBezTo>
                  <a:pt x="150224" y="289372"/>
                  <a:pt x="123441" y="279824"/>
                  <a:pt x="104310" y="263576"/>
                </a:cubicBezTo>
                <a:lnTo>
                  <a:pt x="133948" y="233938"/>
                </a:lnTo>
                <a:cubicBezTo>
                  <a:pt x="146398" y="243538"/>
                  <a:pt x="161703" y="248298"/>
                  <a:pt x="177008" y="248298"/>
                </a:cubicBezTo>
                <a:cubicBezTo>
                  <a:pt x="193254" y="248298"/>
                  <a:pt x="208589" y="243538"/>
                  <a:pt x="221981" y="233990"/>
                </a:cubicBezTo>
                <a:close/>
                <a:moveTo>
                  <a:pt x="44973" y="203434"/>
                </a:moveTo>
                <a:cubicBezTo>
                  <a:pt x="55510" y="255937"/>
                  <a:pt x="97599" y="297011"/>
                  <a:pt x="148311" y="307530"/>
                </a:cubicBezTo>
                <a:cubicBezTo>
                  <a:pt x="148311" y="308470"/>
                  <a:pt x="147339" y="310380"/>
                  <a:pt x="147339" y="311350"/>
                </a:cubicBezTo>
                <a:lnTo>
                  <a:pt x="114817" y="311350"/>
                </a:lnTo>
                <a:cubicBezTo>
                  <a:pt x="74641" y="311350"/>
                  <a:pt x="42119" y="277914"/>
                  <a:pt x="42119" y="236839"/>
                </a:cubicBezTo>
                <a:lnTo>
                  <a:pt x="42119" y="205343"/>
                </a:lnTo>
                <a:cubicBezTo>
                  <a:pt x="43060" y="205343"/>
                  <a:pt x="44973" y="203434"/>
                  <a:pt x="44973" y="203434"/>
                </a:cubicBezTo>
                <a:close/>
                <a:moveTo>
                  <a:pt x="309042" y="203434"/>
                </a:moveTo>
                <a:cubicBezTo>
                  <a:pt x="309984" y="203434"/>
                  <a:pt x="310955" y="205343"/>
                  <a:pt x="310955" y="205343"/>
                </a:cubicBezTo>
                <a:lnTo>
                  <a:pt x="310955" y="238749"/>
                </a:lnTo>
                <a:cubicBezTo>
                  <a:pt x="310955" y="277914"/>
                  <a:pt x="279374" y="311350"/>
                  <a:pt x="239199" y="311350"/>
                </a:cubicBezTo>
                <a:lnTo>
                  <a:pt x="205704" y="311350"/>
                </a:lnTo>
                <a:cubicBezTo>
                  <a:pt x="205704" y="310380"/>
                  <a:pt x="204763" y="308470"/>
                  <a:pt x="204763" y="307530"/>
                </a:cubicBezTo>
                <a:cubicBezTo>
                  <a:pt x="257358" y="297011"/>
                  <a:pt x="298505" y="254997"/>
                  <a:pt x="309042" y="203434"/>
                </a:cubicBezTo>
                <a:close/>
                <a:moveTo>
                  <a:pt x="177008" y="310380"/>
                </a:moveTo>
                <a:cubicBezTo>
                  <a:pt x="183688" y="310380"/>
                  <a:pt x="188486" y="315169"/>
                  <a:pt x="188486" y="320898"/>
                </a:cubicBezTo>
                <a:cubicBezTo>
                  <a:pt x="186573" y="326628"/>
                  <a:pt x="181775" y="331387"/>
                  <a:pt x="177008" y="331387"/>
                </a:cubicBezTo>
                <a:cubicBezTo>
                  <a:pt x="171268" y="331387"/>
                  <a:pt x="166471" y="326628"/>
                  <a:pt x="166471" y="320898"/>
                </a:cubicBezTo>
                <a:cubicBezTo>
                  <a:pt x="166471" y="315169"/>
                  <a:pt x="171268" y="310380"/>
                  <a:pt x="177008" y="310380"/>
                </a:cubicBezTo>
                <a:close/>
                <a:moveTo>
                  <a:pt x="177008" y="0"/>
                </a:moveTo>
                <a:cubicBezTo>
                  <a:pt x="163616" y="0"/>
                  <a:pt x="152137" y="9548"/>
                  <a:pt x="147339" y="21007"/>
                </a:cubicBezTo>
                <a:lnTo>
                  <a:pt x="115788" y="21007"/>
                </a:lnTo>
                <a:cubicBezTo>
                  <a:pt x="64104" y="21007"/>
                  <a:pt x="22016" y="63021"/>
                  <a:pt x="22016" y="114615"/>
                </a:cubicBezTo>
                <a:lnTo>
                  <a:pt x="22016" y="146111"/>
                </a:lnTo>
                <a:cubicBezTo>
                  <a:pt x="9596" y="149930"/>
                  <a:pt x="0" y="162359"/>
                  <a:pt x="0" y="176667"/>
                </a:cubicBezTo>
                <a:cubicBezTo>
                  <a:pt x="0" y="191005"/>
                  <a:pt x="9596" y="201524"/>
                  <a:pt x="22016" y="206283"/>
                </a:cubicBezTo>
                <a:lnTo>
                  <a:pt x="22016" y="238749"/>
                </a:lnTo>
                <a:cubicBezTo>
                  <a:pt x="22016" y="289372"/>
                  <a:pt x="64104" y="332357"/>
                  <a:pt x="115788" y="332357"/>
                </a:cubicBezTo>
                <a:lnTo>
                  <a:pt x="149253" y="332357"/>
                </a:lnTo>
                <a:cubicBezTo>
                  <a:pt x="154051" y="344755"/>
                  <a:pt x="164557" y="352394"/>
                  <a:pt x="178921" y="352394"/>
                </a:cubicBezTo>
                <a:cubicBezTo>
                  <a:pt x="192313" y="352394"/>
                  <a:pt x="203791" y="342845"/>
                  <a:pt x="208589" y="331387"/>
                </a:cubicBezTo>
                <a:lnTo>
                  <a:pt x="242053" y="331387"/>
                </a:lnTo>
                <a:cubicBezTo>
                  <a:pt x="293707" y="331387"/>
                  <a:pt x="335826" y="289372"/>
                  <a:pt x="335826" y="237809"/>
                </a:cubicBezTo>
                <a:lnTo>
                  <a:pt x="335826" y="205343"/>
                </a:lnTo>
                <a:cubicBezTo>
                  <a:pt x="340593" y="203434"/>
                  <a:pt x="343478" y="201524"/>
                  <a:pt x="347304" y="197704"/>
                </a:cubicBezTo>
                <a:cubicBezTo>
                  <a:pt x="353044" y="191975"/>
                  <a:pt x="356870" y="183366"/>
                  <a:pt x="356870" y="174757"/>
                </a:cubicBezTo>
                <a:cubicBezTo>
                  <a:pt x="356870" y="167118"/>
                  <a:pt x="353044" y="158539"/>
                  <a:pt x="347304" y="152810"/>
                </a:cubicBezTo>
                <a:cubicBezTo>
                  <a:pt x="341565" y="149930"/>
                  <a:pt x="336767" y="148020"/>
                  <a:pt x="332941" y="146111"/>
                </a:cubicBezTo>
                <a:lnTo>
                  <a:pt x="332941" y="114615"/>
                </a:lnTo>
                <a:cubicBezTo>
                  <a:pt x="332941" y="63021"/>
                  <a:pt x="290853" y="21007"/>
                  <a:pt x="239199" y="21007"/>
                </a:cubicBezTo>
                <a:lnTo>
                  <a:pt x="207617" y="21007"/>
                </a:lnTo>
                <a:cubicBezTo>
                  <a:pt x="203791" y="9548"/>
                  <a:pt x="191341" y="0"/>
                  <a:pt x="1770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5" name="Google Shape;1367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4HAAAKCAAALQoAADoKAAAQAAAAJgAAAAgAAAD/////AAAAAA=="/>
              </a:ext>
            </a:extLst>
          </p:cNvGrpSpPr>
          <p:nvPr/>
        </p:nvGrpSpPr>
        <p:grpSpPr>
          <a:xfrm>
            <a:off x="1299210" y="1306830"/>
            <a:ext cx="354965" cy="355600"/>
            <a:chOff x="1299210" y="1306830"/>
            <a:chExt cx="354965" cy="355600"/>
          </a:xfrm>
        </p:grpSpPr>
        <p:sp>
          <p:nvSpPr>
            <p:cNvPr id="38" name="Google Shape;1367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AAAoIAADCCAAAOgoAAAAAAAAmAAAACAAAAP//////////"/>
                </a:ext>
              </a:extLst>
            </p:cNvSpPr>
            <p:nvPr/>
          </p:nvSpPr>
          <p:spPr>
            <a:xfrm>
              <a:off x="1299210" y="1306830"/>
              <a:ext cx="124460" cy="355600"/>
            </a:xfrm>
            <a:custGeom>
              <a:avLst/>
              <a:gdLst/>
              <a:ahLst/>
              <a:cxnLst/>
              <a:rect l="0" t="0" r="124460" b="355600"/>
              <a:pathLst>
                <a:path w="124460" h="355600">
                  <a:moveTo>
                    <a:pt x="93831" y="22026"/>
                  </a:moveTo>
                  <a:cubicBezTo>
                    <a:pt x="99574" y="22026"/>
                    <a:pt x="104375" y="26789"/>
                    <a:pt x="104375" y="31583"/>
                  </a:cubicBezTo>
                  <a:lnTo>
                    <a:pt x="104375" y="94657"/>
                  </a:lnTo>
                  <a:cubicBezTo>
                    <a:pt x="104375" y="100391"/>
                    <a:pt x="99574" y="105184"/>
                    <a:pt x="93831" y="105184"/>
                  </a:cubicBezTo>
                  <a:lnTo>
                    <a:pt x="82345" y="105184"/>
                  </a:lnTo>
                  <a:lnTo>
                    <a:pt x="82345" y="22026"/>
                  </a:lnTo>
                  <a:close/>
                  <a:moveTo>
                    <a:pt x="63202" y="22966"/>
                  </a:moveTo>
                  <a:lnTo>
                    <a:pt x="63202" y="108036"/>
                  </a:lnTo>
                  <a:cubicBezTo>
                    <a:pt x="51717" y="112830"/>
                    <a:pt x="43087" y="123327"/>
                    <a:pt x="43087" y="137677"/>
                  </a:cubicBezTo>
                  <a:lnTo>
                    <a:pt x="43087" y="221776"/>
                  </a:lnTo>
                  <a:cubicBezTo>
                    <a:pt x="43087" y="234215"/>
                    <a:pt x="51717" y="246623"/>
                    <a:pt x="63202" y="251417"/>
                  </a:cubicBezTo>
                  <a:lnTo>
                    <a:pt x="63202" y="334575"/>
                  </a:lnTo>
                  <a:cubicBezTo>
                    <a:pt x="39258" y="329782"/>
                    <a:pt x="22030" y="308757"/>
                    <a:pt x="22030" y="282939"/>
                  </a:cubicBezTo>
                  <a:lnTo>
                    <a:pt x="22030" y="74573"/>
                  </a:lnTo>
                  <a:cubicBezTo>
                    <a:pt x="22030" y="49725"/>
                    <a:pt x="39258" y="27760"/>
                    <a:pt x="63202" y="22966"/>
                  </a:cubicBezTo>
                  <a:close/>
                  <a:moveTo>
                    <a:pt x="95290" y="252236"/>
                  </a:moveTo>
                  <a:cubicBezTo>
                    <a:pt x="100364" y="252236"/>
                    <a:pt x="104375" y="256696"/>
                    <a:pt x="104375" y="261914"/>
                  </a:cubicBezTo>
                  <a:lnTo>
                    <a:pt x="104375" y="324048"/>
                  </a:lnTo>
                  <a:cubicBezTo>
                    <a:pt x="104375" y="329782"/>
                    <a:pt x="99574" y="334575"/>
                    <a:pt x="93831" y="334575"/>
                  </a:cubicBezTo>
                  <a:lnTo>
                    <a:pt x="82345" y="334575"/>
                  </a:lnTo>
                  <a:lnTo>
                    <a:pt x="82345" y="252357"/>
                  </a:lnTo>
                  <a:lnTo>
                    <a:pt x="93831" y="252357"/>
                  </a:lnTo>
                  <a:cubicBezTo>
                    <a:pt x="94317" y="252297"/>
                    <a:pt x="94804" y="252236"/>
                    <a:pt x="95290" y="252236"/>
                  </a:cubicBezTo>
                  <a:close/>
                  <a:moveTo>
                    <a:pt x="72774" y="30"/>
                  </a:moveTo>
                  <a:cubicBezTo>
                    <a:pt x="32574" y="30"/>
                    <a:pt x="0" y="33494"/>
                    <a:pt x="0" y="73632"/>
                  </a:cubicBezTo>
                  <a:lnTo>
                    <a:pt x="0" y="281027"/>
                  </a:lnTo>
                  <a:cubicBezTo>
                    <a:pt x="0" y="322136"/>
                    <a:pt x="32574" y="355600"/>
                    <a:pt x="72774" y="355600"/>
                  </a:cubicBezTo>
                  <a:lnTo>
                    <a:pt x="93831" y="355600"/>
                  </a:lnTo>
                  <a:cubicBezTo>
                    <a:pt x="110118" y="355600"/>
                    <a:pt x="124460" y="341250"/>
                    <a:pt x="124460" y="324048"/>
                  </a:cubicBezTo>
                  <a:lnTo>
                    <a:pt x="124460" y="261914"/>
                  </a:lnTo>
                  <a:cubicBezTo>
                    <a:pt x="124460" y="245683"/>
                    <a:pt x="110118" y="231333"/>
                    <a:pt x="93831" y="231333"/>
                  </a:cubicBezTo>
                  <a:lnTo>
                    <a:pt x="72774" y="231333"/>
                  </a:lnTo>
                  <a:cubicBezTo>
                    <a:pt x="67031" y="231333"/>
                    <a:pt x="62230" y="226569"/>
                    <a:pt x="62230" y="219865"/>
                  </a:cubicBezTo>
                  <a:lnTo>
                    <a:pt x="62230" y="136706"/>
                  </a:lnTo>
                  <a:cubicBezTo>
                    <a:pt x="62230" y="130972"/>
                    <a:pt x="67031" y="126209"/>
                    <a:pt x="72774" y="126209"/>
                  </a:cubicBezTo>
                  <a:lnTo>
                    <a:pt x="93831" y="126209"/>
                  </a:lnTo>
                  <a:cubicBezTo>
                    <a:pt x="110118" y="126209"/>
                    <a:pt x="124460" y="111859"/>
                    <a:pt x="124460" y="94657"/>
                  </a:cubicBezTo>
                  <a:lnTo>
                    <a:pt x="124460" y="31583"/>
                  </a:lnTo>
                  <a:cubicBezTo>
                    <a:pt x="124460" y="14381"/>
                    <a:pt x="110118" y="30"/>
                    <a:pt x="9383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367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QkAAAoIAAAtCgAAOQoAAAAAAAAmAAAACAAAAP//////////"/>
                </a:ext>
              </a:extLst>
            </p:cNvSpPr>
            <p:nvPr/>
          </p:nvSpPr>
          <p:spPr>
            <a:xfrm>
              <a:off x="1529715" y="1306830"/>
              <a:ext cx="124460" cy="354965"/>
            </a:xfrm>
            <a:custGeom>
              <a:avLst/>
              <a:gdLst/>
              <a:ahLst/>
              <a:cxnLst/>
              <a:rect l="0" t="0" r="124460" b="354965"/>
              <a:pathLst>
                <a:path w="124460" h="354965">
                  <a:moveTo>
                    <a:pt x="42115" y="21073"/>
                  </a:moveTo>
                  <a:lnTo>
                    <a:pt x="42115" y="104303"/>
                  </a:lnTo>
                  <a:lnTo>
                    <a:pt x="31601" y="104303"/>
                  </a:lnTo>
                  <a:cubicBezTo>
                    <a:pt x="31085" y="104394"/>
                    <a:pt x="30598" y="104424"/>
                    <a:pt x="30143" y="104424"/>
                  </a:cubicBezTo>
                  <a:cubicBezTo>
                    <a:pt x="25068" y="104424"/>
                    <a:pt x="21057" y="99991"/>
                    <a:pt x="21057" y="94738"/>
                  </a:cubicBezTo>
                  <a:lnTo>
                    <a:pt x="21057" y="31609"/>
                  </a:lnTo>
                  <a:cubicBezTo>
                    <a:pt x="21057" y="25870"/>
                    <a:pt x="25858" y="21073"/>
                    <a:pt x="31601" y="21073"/>
                  </a:cubicBezTo>
                  <a:close/>
                  <a:moveTo>
                    <a:pt x="42115" y="251633"/>
                  </a:moveTo>
                  <a:lnTo>
                    <a:pt x="42115" y="333891"/>
                  </a:lnTo>
                  <a:lnTo>
                    <a:pt x="31601" y="333891"/>
                  </a:lnTo>
                  <a:cubicBezTo>
                    <a:pt x="25858" y="333891"/>
                    <a:pt x="21057" y="329124"/>
                    <a:pt x="21057" y="324326"/>
                  </a:cubicBezTo>
                  <a:lnTo>
                    <a:pt x="21057" y="262139"/>
                  </a:lnTo>
                  <a:cubicBezTo>
                    <a:pt x="21057" y="256400"/>
                    <a:pt x="25858" y="251633"/>
                    <a:pt x="31601" y="251633"/>
                  </a:cubicBezTo>
                  <a:close/>
                  <a:moveTo>
                    <a:pt x="61258" y="22986"/>
                  </a:moveTo>
                  <a:cubicBezTo>
                    <a:pt x="85202" y="27783"/>
                    <a:pt x="103403" y="49767"/>
                    <a:pt x="103403" y="74636"/>
                  </a:cubicBezTo>
                  <a:lnTo>
                    <a:pt x="103403" y="282241"/>
                  </a:lnTo>
                  <a:cubicBezTo>
                    <a:pt x="103403" y="307110"/>
                    <a:pt x="85202" y="329124"/>
                    <a:pt x="61258" y="333891"/>
                  </a:cubicBezTo>
                  <a:lnTo>
                    <a:pt x="61258" y="250661"/>
                  </a:lnTo>
                  <a:cubicBezTo>
                    <a:pt x="73716" y="245894"/>
                    <a:pt x="81373" y="234416"/>
                    <a:pt x="81373" y="220054"/>
                  </a:cubicBezTo>
                  <a:lnTo>
                    <a:pt x="81373" y="136823"/>
                  </a:lnTo>
                  <a:cubicBezTo>
                    <a:pt x="81373" y="123433"/>
                    <a:pt x="73716" y="111955"/>
                    <a:pt x="61258" y="107187"/>
                  </a:cubicBezTo>
                  <a:lnTo>
                    <a:pt x="61258" y="22986"/>
                  </a:lnTo>
                  <a:close/>
                  <a:moveTo>
                    <a:pt x="31601" y="30"/>
                  </a:moveTo>
                  <a:cubicBezTo>
                    <a:pt x="14372" y="30"/>
                    <a:pt x="0" y="14392"/>
                    <a:pt x="0" y="31609"/>
                  </a:cubicBezTo>
                  <a:lnTo>
                    <a:pt x="0" y="94738"/>
                  </a:lnTo>
                  <a:cubicBezTo>
                    <a:pt x="0" y="111955"/>
                    <a:pt x="14372" y="125346"/>
                    <a:pt x="31601" y="125346"/>
                  </a:cubicBezTo>
                  <a:lnTo>
                    <a:pt x="51686" y="125346"/>
                  </a:lnTo>
                  <a:cubicBezTo>
                    <a:pt x="57429" y="125346"/>
                    <a:pt x="62230" y="130143"/>
                    <a:pt x="62230" y="136823"/>
                  </a:cubicBezTo>
                  <a:lnTo>
                    <a:pt x="62230" y="220054"/>
                  </a:lnTo>
                  <a:cubicBezTo>
                    <a:pt x="62230" y="225792"/>
                    <a:pt x="57429" y="231531"/>
                    <a:pt x="51686" y="231531"/>
                  </a:cubicBezTo>
                  <a:lnTo>
                    <a:pt x="31601" y="231531"/>
                  </a:lnTo>
                  <a:cubicBezTo>
                    <a:pt x="14372" y="231531"/>
                    <a:pt x="0" y="245894"/>
                    <a:pt x="0" y="262139"/>
                  </a:cubicBezTo>
                  <a:lnTo>
                    <a:pt x="0" y="324326"/>
                  </a:lnTo>
                  <a:cubicBezTo>
                    <a:pt x="0" y="341543"/>
                    <a:pt x="14372" y="354934"/>
                    <a:pt x="31601" y="354934"/>
                  </a:cubicBezTo>
                  <a:lnTo>
                    <a:pt x="51686" y="354934"/>
                  </a:lnTo>
                  <a:cubicBezTo>
                    <a:pt x="92859" y="354934"/>
                    <a:pt x="124460" y="323385"/>
                    <a:pt x="124460" y="282241"/>
                  </a:cubicBezTo>
                  <a:lnTo>
                    <a:pt x="124460" y="74636"/>
                  </a:lnTo>
                  <a:cubicBezTo>
                    <a:pt x="124460" y="33522"/>
                    <a:pt x="90945" y="30"/>
                    <a:pt x="5168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1367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AgAANEIAACoCQAAdQkAAAAAAAAmAAAACAAAAP//////////"/>
                </a:ext>
              </a:extLst>
            </p:cNvSpPr>
            <p:nvPr/>
          </p:nvSpPr>
          <p:spPr>
            <a:xfrm>
              <a:off x="1381760" y="1433195"/>
              <a:ext cx="187960" cy="104140"/>
            </a:xfrm>
            <a:custGeom>
              <a:avLst/>
              <a:gdLst/>
              <a:ahLst/>
              <a:cxnLst/>
              <a:rect l="0" t="0" r="187960" b="104140"/>
              <a:pathLst>
                <a:path w="187960" h="104140">
                  <a:moveTo>
                    <a:pt x="146935" y="34046"/>
                  </a:moveTo>
                  <a:lnTo>
                    <a:pt x="164102" y="50280"/>
                  </a:lnTo>
                  <a:lnTo>
                    <a:pt x="146935" y="68456"/>
                  </a:lnTo>
                  <a:cubicBezTo>
                    <a:pt x="145966" y="64632"/>
                    <a:pt x="142151" y="61750"/>
                    <a:pt x="137397" y="61750"/>
                  </a:cubicBezTo>
                  <a:lnTo>
                    <a:pt x="52500" y="61750"/>
                  </a:lnTo>
                  <a:cubicBezTo>
                    <a:pt x="47717" y="61750"/>
                    <a:pt x="44871" y="63661"/>
                    <a:pt x="42963" y="68456"/>
                  </a:cubicBezTo>
                  <a:lnTo>
                    <a:pt x="26735" y="50280"/>
                  </a:lnTo>
                  <a:lnTo>
                    <a:pt x="42963" y="34052"/>
                  </a:lnTo>
                  <a:cubicBezTo>
                    <a:pt x="44871" y="37869"/>
                    <a:pt x="47717" y="40721"/>
                    <a:pt x="52500" y="40721"/>
                  </a:cubicBezTo>
                  <a:lnTo>
                    <a:pt x="137397" y="40721"/>
                  </a:lnTo>
                  <a:cubicBezTo>
                    <a:pt x="142151" y="40721"/>
                    <a:pt x="145966" y="38810"/>
                    <a:pt x="146935" y="34046"/>
                  </a:cubicBezTo>
                  <a:close/>
                  <a:moveTo>
                    <a:pt x="51925" y="0"/>
                  </a:moveTo>
                  <a:cubicBezTo>
                    <a:pt x="49382" y="0"/>
                    <a:pt x="47020" y="668"/>
                    <a:pt x="45809" y="2488"/>
                  </a:cubicBezTo>
                  <a:lnTo>
                    <a:pt x="3845" y="44452"/>
                  </a:lnTo>
                  <a:cubicBezTo>
                    <a:pt x="30" y="48368"/>
                    <a:pt x="30" y="54103"/>
                    <a:pt x="3845" y="58897"/>
                  </a:cubicBezTo>
                  <a:lnTo>
                    <a:pt x="45809" y="100861"/>
                  </a:lnTo>
                  <a:cubicBezTo>
                    <a:pt x="46929" y="103199"/>
                    <a:pt x="49019" y="104140"/>
                    <a:pt x="51350" y="104140"/>
                  </a:cubicBezTo>
                  <a:cubicBezTo>
                    <a:pt x="52985" y="104140"/>
                    <a:pt x="54711" y="103654"/>
                    <a:pt x="56315" y="102866"/>
                  </a:cubicBezTo>
                  <a:cubicBezTo>
                    <a:pt x="60130" y="101925"/>
                    <a:pt x="62038" y="97131"/>
                    <a:pt x="62038" y="93307"/>
                  </a:cubicBezTo>
                  <a:lnTo>
                    <a:pt x="62038" y="82808"/>
                  </a:lnTo>
                  <a:lnTo>
                    <a:pt x="125953" y="82808"/>
                  </a:lnTo>
                  <a:lnTo>
                    <a:pt x="125953" y="93307"/>
                  </a:lnTo>
                  <a:cubicBezTo>
                    <a:pt x="125953" y="98102"/>
                    <a:pt x="127860" y="101925"/>
                    <a:pt x="131675" y="102866"/>
                  </a:cubicBezTo>
                  <a:cubicBezTo>
                    <a:pt x="133249" y="103654"/>
                    <a:pt x="134975" y="104140"/>
                    <a:pt x="136610" y="104140"/>
                  </a:cubicBezTo>
                  <a:cubicBezTo>
                    <a:pt x="138941" y="104140"/>
                    <a:pt x="141031" y="103199"/>
                    <a:pt x="142151" y="100954"/>
                  </a:cubicBezTo>
                  <a:lnTo>
                    <a:pt x="184115" y="58990"/>
                  </a:lnTo>
                  <a:cubicBezTo>
                    <a:pt x="187930" y="55074"/>
                    <a:pt x="187930" y="48368"/>
                    <a:pt x="184115" y="44545"/>
                  </a:cubicBezTo>
                  <a:lnTo>
                    <a:pt x="142151" y="2581"/>
                  </a:lnTo>
                  <a:cubicBezTo>
                    <a:pt x="140758" y="1092"/>
                    <a:pt x="137821" y="212"/>
                    <a:pt x="134854" y="212"/>
                  </a:cubicBezTo>
                  <a:cubicBezTo>
                    <a:pt x="133764" y="212"/>
                    <a:pt x="132674" y="334"/>
                    <a:pt x="131675" y="577"/>
                  </a:cubicBezTo>
                  <a:cubicBezTo>
                    <a:pt x="127860" y="1548"/>
                    <a:pt x="125953" y="6312"/>
                    <a:pt x="125953" y="10135"/>
                  </a:cubicBezTo>
                  <a:lnTo>
                    <a:pt x="125953" y="20664"/>
                  </a:lnTo>
                  <a:lnTo>
                    <a:pt x="62038" y="20664"/>
                  </a:lnTo>
                  <a:lnTo>
                    <a:pt x="62038" y="10135"/>
                  </a:lnTo>
                  <a:cubicBezTo>
                    <a:pt x="62038" y="5371"/>
                    <a:pt x="60130" y="1548"/>
                    <a:pt x="56315" y="577"/>
                  </a:cubicBezTo>
                  <a:cubicBezTo>
                    <a:pt x="54923" y="243"/>
                    <a:pt x="53378" y="0"/>
                    <a:pt x="519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9" name="Google Shape;1368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cAAN0KAAApCgAACw0AABAAAAAmAAAACAAAAP//////////"/>
              </a:ext>
            </a:extLst>
          </p:cNvSpPr>
          <p:nvPr/>
        </p:nvSpPr>
        <p:spPr>
          <a:xfrm>
            <a:off x="1295400" y="1765935"/>
            <a:ext cx="356235" cy="354330"/>
          </a:xfrm>
          <a:custGeom>
            <a:avLst/>
            <a:gdLst/>
            <a:ahLst/>
            <a:cxnLst/>
            <a:rect l="0" t="0" r="356235" b="354330"/>
            <a:pathLst>
              <a:path w="356235" h="354330">
                <a:moveTo>
                  <a:pt x="177632" y="20067"/>
                </a:moveTo>
                <a:cubicBezTo>
                  <a:pt x="194819" y="20067"/>
                  <a:pt x="209157" y="34405"/>
                  <a:pt x="209157" y="50623"/>
                </a:cubicBezTo>
                <a:cubicBezTo>
                  <a:pt x="209157" y="67841"/>
                  <a:pt x="194819" y="82149"/>
                  <a:pt x="177632" y="82149"/>
                </a:cubicBezTo>
                <a:cubicBezTo>
                  <a:pt x="160445" y="82149"/>
                  <a:pt x="146137" y="67841"/>
                  <a:pt x="146137" y="50623"/>
                </a:cubicBezTo>
                <a:cubicBezTo>
                  <a:pt x="146137" y="34405"/>
                  <a:pt x="160445" y="20067"/>
                  <a:pt x="177632" y="20067"/>
                </a:cubicBezTo>
                <a:close/>
                <a:moveTo>
                  <a:pt x="177632" y="102216"/>
                </a:moveTo>
                <a:cubicBezTo>
                  <a:pt x="213947" y="103156"/>
                  <a:pt x="243532" y="130862"/>
                  <a:pt x="249261" y="165237"/>
                </a:cubicBezTo>
                <a:lnTo>
                  <a:pt x="105063" y="165237"/>
                </a:lnTo>
                <a:cubicBezTo>
                  <a:pt x="109853" y="129892"/>
                  <a:pt x="141348" y="102216"/>
                  <a:pt x="177632" y="102216"/>
                </a:cubicBezTo>
                <a:close/>
                <a:moveTo>
                  <a:pt x="285545" y="229228"/>
                </a:moveTo>
                <a:cubicBezTo>
                  <a:pt x="301793" y="229228"/>
                  <a:pt x="316131" y="236867"/>
                  <a:pt x="325679" y="249265"/>
                </a:cubicBezTo>
                <a:lnTo>
                  <a:pt x="305612" y="249265"/>
                </a:lnTo>
                <a:cubicBezTo>
                  <a:pt x="289365" y="249265"/>
                  <a:pt x="275057" y="263603"/>
                  <a:pt x="275057" y="279851"/>
                </a:cubicBezTo>
                <a:cubicBezTo>
                  <a:pt x="275057" y="297038"/>
                  <a:pt x="289365" y="311346"/>
                  <a:pt x="305612" y="311346"/>
                </a:cubicBezTo>
                <a:lnTo>
                  <a:pt x="325679" y="311346"/>
                </a:lnTo>
                <a:cubicBezTo>
                  <a:pt x="316131" y="324714"/>
                  <a:pt x="300853" y="331413"/>
                  <a:pt x="285545" y="331413"/>
                </a:cubicBezTo>
                <a:cubicBezTo>
                  <a:pt x="263599" y="331413"/>
                  <a:pt x="243532" y="317075"/>
                  <a:pt x="236863" y="297038"/>
                </a:cubicBezTo>
                <a:cubicBezTo>
                  <a:pt x="234953" y="293219"/>
                  <a:pt x="230164" y="289399"/>
                  <a:pt x="227315" y="289399"/>
                </a:cubicBezTo>
                <a:lnTo>
                  <a:pt x="127980" y="289399"/>
                </a:lnTo>
                <a:cubicBezTo>
                  <a:pt x="123221" y="289399"/>
                  <a:pt x="119401" y="292249"/>
                  <a:pt x="118431" y="297038"/>
                </a:cubicBezTo>
                <a:cubicBezTo>
                  <a:pt x="110792" y="317075"/>
                  <a:pt x="90725" y="331413"/>
                  <a:pt x="69719" y="331413"/>
                </a:cubicBezTo>
                <a:cubicBezTo>
                  <a:pt x="52531" y="331413"/>
                  <a:pt x="38224" y="322804"/>
                  <a:pt x="27705" y="311346"/>
                </a:cubicBezTo>
                <a:lnTo>
                  <a:pt x="47772" y="311346"/>
                </a:lnTo>
                <a:cubicBezTo>
                  <a:pt x="64960" y="311346"/>
                  <a:pt x="79267" y="297038"/>
                  <a:pt x="79267" y="279851"/>
                </a:cubicBezTo>
                <a:cubicBezTo>
                  <a:pt x="79267" y="263603"/>
                  <a:pt x="64960" y="249265"/>
                  <a:pt x="47772" y="249265"/>
                </a:cubicBezTo>
                <a:lnTo>
                  <a:pt x="27705" y="249265"/>
                </a:lnTo>
                <a:cubicBezTo>
                  <a:pt x="37254" y="235897"/>
                  <a:pt x="52531" y="229228"/>
                  <a:pt x="69719" y="229228"/>
                </a:cubicBezTo>
                <a:cubicBezTo>
                  <a:pt x="90725" y="229228"/>
                  <a:pt x="110792" y="243536"/>
                  <a:pt x="118431" y="263603"/>
                </a:cubicBezTo>
                <a:cubicBezTo>
                  <a:pt x="119401" y="267422"/>
                  <a:pt x="124160" y="270302"/>
                  <a:pt x="127980" y="270302"/>
                </a:cubicBezTo>
                <a:lnTo>
                  <a:pt x="227315" y="270302"/>
                </a:lnTo>
                <a:cubicBezTo>
                  <a:pt x="232074" y="270302"/>
                  <a:pt x="234953" y="268392"/>
                  <a:pt x="236863" y="263603"/>
                </a:cubicBezTo>
                <a:cubicBezTo>
                  <a:pt x="243532" y="243536"/>
                  <a:pt x="264539" y="229228"/>
                  <a:pt x="285545" y="229228"/>
                </a:cubicBezTo>
                <a:close/>
                <a:moveTo>
                  <a:pt x="177632" y="30"/>
                </a:moveTo>
                <a:cubicBezTo>
                  <a:pt x="148986" y="30"/>
                  <a:pt x="125130" y="21977"/>
                  <a:pt x="125130" y="50623"/>
                </a:cubicBezTo>
                <a:cubicBezTo>
                  <a:pt x="125130" y="64961"/>
                  <a:pt x="131799" y="78329"/>
                  <a:pt x="141348" y="87878"/>
                </a:cubicBezTo>
                <a:lnTo>
                  <a:pt x="142318" y="88848"/>
                </a:lnTo>
                <a:cubicBezTo>
                  <a:pt x="108883" y="102216"/>
                  <a:pt x="84057" y="135621"/>
                  <a:pt x="84057" y="176695"/>
                </a:cubicBezTo>
                <a:cubicBezTo>
                  <a:pt x="84057" y="182424"/>
                  <a:pt x="88816" y="187214"/>
                  <a:pt x="94545" y="187214"/>
                </a:cubicBezTo>
                <a:lnTo>
                  <a:pt x="167144" y="187214"/>
                </a:lnTo>
                <a:lnTo>
                  <a:pt x="167144" y="250235"/>
                </a:lnTo>
                <a:lnTo>
                  <a:pt x="134679" y="250235"/>
                </a:lnTo>
                <a:cubicBezTo>
                  <a:pt x="123221" y="225408"/>
                  <a:pt x="98364" y="208221"/>
                  <a:pt x="69719" y="208221"/>
                </a:cubicBezTo>
                <a:cubicBezTo>
                  <a:pt x="38224" y="208221"/>
                  <a:pt x="12428" y="227318"/>
                  <a:pt x="970" y="255964"/>
                </a:cubicBezTo>
                <a:cubicBezTo>
                  <a:pt x="0" y="259783"/>
                  <a:pt x="0" y="263603"/>
                  <a:pt x="2879" y="265513"/>
                </a:cubicBezTo>
                <a:cubicBezTo>
                  <a:pt x="4789" y="268392"/>
                  <a:pt x="7669" y="270302"/>
                  <a:pt x="10518" y="270302"/>
                </a:cubicBezTo>
                <a:lnTo>
                  <a:pt x="48712" y="270302"/>
                </a:lnTo>
                <a:cubicBezTo>
                  <a:pt x="55411" y="270302"/>
                  <a:pt x="60170" y="275061"/>
                  <a:pt x="60170" y="281760"/>
                </a:cubicBezTo>
                <a:cubicBezTo>
                  <a:pt x="60170" y="287490"/>
                  <a:pt x="55411" y="292249"/>
                  <a:pt x="48712" y="292249"/>
                </a:cubicBezTo>
                <a:lnTo>
                  <a:pt x="10518" y="292249"/>
                </a:lnTo>
                <a:cubicBezTo>
                  <a:pt x="7669" y="292249"/>
                  <a:pt x="4789" y="293219"/>
                  <a:pt x="2879" y="297038"/>
                </a:cubicBezTo>
                <a:cubicBezTo>
                  <a:pt x="0" y="298948"/>
                  <a:pt x="0" y="302767"/>
                  <a:pt x="970" y="306587"/>
                </a:cubicBezTo>
                <a:cubicBezTo>
                  <a:pt x="12428" y="335233"/>
                  <a:pt x="39164" y="354330"/>
                  <a:pt x="69719" y="354330"/>
                </a:cubicBezTo>
                <a:cubicBezTo>
                  <a:pt x="96455" y="354330"/>
                  <a:pt x="123221" y="337142"/>
                  <a:pt x="134679" y="312316"/>
                </a:cubicBezTo>
                <a:lnTo>
                  <a:pt x="220615" y="312316"/>
                </a:lnTo>
                <a:cubicBezTo>
                  <a:pt x="233044" y="337142"/>
                  <a:pt x="257870" y="354330"/>
                  <a:pt x="286515" y="354330"/>
                </a:cubicBezTo>
                <a:cubicBezTo>
                  <a:pt x="318040" y="354330"/>
                  <a:pt x="343806" y="335233"/>
                  <a:pt x="354325" y="306587"/>
                </a:cubicBezTo>
                <a:cubicBezTo>
                  <a:pt x="356235" y="302767"/>
                  <a:pt x="356235" y="298948"/>
                  <a:pt x="353355" y="297038"/>
                </a:cubicBezTo>
                <a:cubicBezTo>
                  <a:pt x="351445" y="294158"/>
                  <a:pt x="348596" y="292249"/>
                  <a:pt x="344776" y="292249"/>
                </a:cubicBezTo>
                <a:lnTo>
                  <a:pt x="306582" y="292249"/>
                </a:lnTo>
                <a:cubicBezTo>
                  <a:pt x="300853" y="292249"/>
                  <a:pt x="296064" y="287490"/>
                  <a:pt x="296064" y="281760"/>
                </a:cubicBezTo>
                <a:cubicBezTo>
                  <a:pt x="296064" y="275061"/>
                  <a:pt x="300853" y="270302"/>
                  <a:pt x="306582" y="270302"/>
                </a:cubicBezTo>
                <a:lnTo>
                  <a:pt x="344776" y="270302"/>
                </a:lnTo>
                <a:cubicBezTo>
                  <a:pt x="348596" y="270302"/>
                  <a:pt x="351445" y="269332"/>
                  <a:pt x="353355" y="265513"/>
                </a:cubicBezTo>
                <a:cubicBezTo>
                  <a:pt x="356235" y="263603"/>
                  <a:pt x="356235" y="259783"/>
                  <a:pt x="354325" y="255964"/>
                </a:cubicBezTo>
                <a:cubicBezTo>
                  <a:pt x="343806" y="227318"/>
                  <a:pt x="316131" y="208221"/>
                  <a:pt x="286515" y="208221"/>
                </a:cubicBezTo>
                <a:cubicBezTo>
                  <a:pt x="258809" y="208221"/>
                  <a:pt x="233044" y="225408"/>
                  <a:pt x="220615" y="250235"/>
                </a:cubicBezTo>
                <a:lnTo>
                  <a:pt x="189090" y="250235"/>
                </a:lnTo>
                <a:lnTo>
                  <a:pt x="189090" y="187214"/>
                </a:lnTo>
                <a:lnTo>
                  <a:pt x="261689" y="187214"/>
                </a:lnTo>
                <a:cubicBezTo>
                  <a:pt x="267418" y="187214"/>
                  <a:pt x="272177" y="182424"/>
                  <a:pt x="272177" y="176695"/>
                </a:cubicBezTo>
                <a:cubicBezTo>
                  <a:pt x="272177" y="136591"/>
                  <a:pt x="248321" y="103156"/>
                  <a:pt x="213947" y="88848"/>
                </a:cubicBezTo>
                <a:cubicBezTo>
                  <a:pt x="222525" y="79299"/>
                  <a:pt x="229224" y="65931"/>
                  <a:pt x="229224" y="50623"/>
                </a:cubicBezTo>
                <a:cubicBezTo>
                  <a:pt x="229224" y="21977"/>
                  <a:pt x="206308" y="30"/>
                  <a:pt x="17763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40" name="Google Shape;1368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4HAACqDQAALQoAANcPAAAQAAAAJgAAAAgAAAD/////AAAAAA=="/>
              </a:ext>
            </a:extLst>
          </p:cNvGrpSpPr>
          <p:nvPr/>
        </p:nvGrpSpPr>
        <p:grpSpPr>
          <a:xfrm>
            <a:off x="1299210" y="2221230"/>
            <a:ext cx="354965" cy="353695"/>
            <a:chOff x="1299210" y="2221230"/>
            <a:chExt cx="354965" cy="353695"/>
          </a:xfrm>
        </p:grpSpPr>
        <p:sp>
          <p:nvSpPr>
            <p:cNvPr id="44" name="Google Shape;1368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AAG8OAAAECQAA1w8AAAAAAAAmAAAACAAAAP//////////"/>
                </a:ext>
              </a:extLst>
            </p:cNvSpPr>
            <p:nvPr/>
          </p:nvSpPr>
          <p:spPr>
            <a:xfrm>
              <a:off x="1299210" y="2346325"/>
              <a:ext cx="166370" cy="228600"/>
            </a:xfrm>
            <a:custGeom>
              <a:avLst/>
              <a:gdLst/>
              <a:ahLst/>
              <a:cxnLst/>
              <a:rect l="0" t="0" r="166370" b="228600"/>
              <a:pathLst>
                <a:path w="166370" h="228600">
                  <a:moveTo>
                    <a:pt x="134813" y="20097"/>
                  </a:moveTo>
                  <a:cubicBezTo>
                    <a:pt x="141489" y="20097"/>
                    <a:pt x="146283" y="24864"/>
                    <a:pt x="146283" y="31573"/>
                  </a:cubicBezTo>
                  <a:lnTo>
                    <a:pt x="146283" y="42077"/>
                  </a:lnTo>
                  <a:lnTo>
                    <a:pt x="20087" y="42077"/>
                  </a:lnTo>
                  <a:lnTo>
                    <a:pt x="20087" y="31573"/>
                  </a:lnTo>
                  <a:cubicBezTo>
                    <a:pt x="21999" y="24864"/>
                    <a:pt x="24881" y="20097"/>
                    <a:pt x="31557" y="20097"/>
                  </a:cubicBezTo>
                  <a:close/>
                  <a:moveTo>
                    <a:pt x="146283" y="62174"/>
                  </a:moveTo>
                  <a:lnTo>
                    <a:pt x="146283" y="166426"/>
                  </a:lnTo>
                  <a:lnTo>
                    <a:pt x="20087" y="166426"/>
                  </a:lnTo>
                  <a:lnTo>
                    <a:pt x="20087" y="62174"/>
                  </a:lnTo>
                  <a:close/>
                  <a:moveTo>
                    <a:pt x="147224" y="186493"/>
                  </a:moveTo>
                  <a:lnTo>
                    <a:pt x="147224" y="197027"/>
                  </a:lnTo>
                  <a:cubicBezTo>
                    <a:pt x="146283" y="203736"/>
                    <a:pt x="141489" y="208503"/>
                    <a:pt x="136725" y="208503"/>
                  </a:cubicBezTo>
                  <a:lnTo>
                    <a:pt x="32528" y="208503"/>
                  </a:lnTo>
                  <a:cubicBezTo>
                    <a:pt x="26793" y="208503"/>
                    <a:pt x="21999" y="203736"/>
                    <a:pt x="21999" y="197027"/>
                  </a:cubicBezTo>
                  <a:lnTo>
                    <a:pt x="21999" y="186493"/>
                  </a:lnTo>
                  <a:close/>
                  <a:moveTo>
                    <a:pt x="31557" y="0"/>
                  </a:moveTo>
                  <a:cubicBezTo>
                    <a:pt x="14352" y="0"/>
                    <a:pt x="0" y="14360"/>
                    <a:pt x="0" y="31573"/>
                  </a:cubicBezTo>
                  <a:lnTo>
                    <a:pt x="0" y="197027"/>
                  </a:lnTo>
                  <a:cubicBezTo>
                    <a:pt x="0" y="214240"/>
                    <a:pt x="14352" y="228600"/>
                    <a:pt x="31557" y="228600"/>
                  </a:cubicBezTo>
                  <a:lnTo>
                    <a:pt x="134813" y="228600"/>
                  </a:lnTo>
                  <a:cubicBezTo>
                    <a:pt x="152018" y="228600"/>
                    <a:pt x="166340" y="214240"/>
                    <a:pt x="166340" y="197027"/>
                  </a:cubicBezTo>
                  <a:lnTo>
                    <a:pt x="166340" y="31573"/>
                  </a:lnTo>
                  <a:cubicBezTo>
                    <a:pt x="166340" y="14360"/>
                    <a:pt x="152018" y="0"/>
                    <a:pt x="1348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368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AkAAKoNAAAtCgAAEg8AAAAAAAAmAAAACAAAAP//////////"/>
                </a:ext>
              </a:extLst>
            </p:cNvSpPr>
            <p:nvPr/>
          </p:nvSpPr>
          <p:spPr>
            <a:xfrm>
              <a:off x="1488440" y="2221230"/>
              <a:ext cx="165735" cy="228600"/>
            </a:xfrm>
            <a:custGeom>
              <a:avLst/>
              <a:gdLst/>
              <a:ahLst/>
              <a:cxnLst/>
              <a:rect l="0" t="0" r="165735" b="228600"/>
              <a:pathLst>
                <a:path w="165735" h="228600">
                  <a:moveTo>
                    <a:pt x="134114" y="20095"/>
                  </a:moveTo>
                  <a:cubicBezTo>
                    <a:pt x="139860" y="20095"/>
                    <a:pt x="144664" y="24891"/>
                    <a:pt x="144664" y="30628"/>
                  </a:cubicBezTo>
                  <a:lnTo>
                    <a:pt x="144664" y="42102"/>
                  </a:lnTo>
                  <a:lnTo>
                    <a:pt x="19185" y="42102"/>
                  </a:lnTo>
                  <a:lnTo>
                    <a:pt x="19185" y="30628"/>
                  </a:lnTo>
                  <a:cubicBezTo>
                    <a:pt x="19185" y="24891"/>
                    <a:pt x="23958" y="20095"/>
                    <a:pt x="29705" y="20095"/>
                  </a:cubicBezTo>
                  <a:close/>
                  <a:moveTo>
                    <a:pt x="144664" y="62196"/>
                  </a:moveTo>
                  <a:lnTo>
                    <a:pt x="144664" y="166434"/>
                  </a:lnTo>
                  <a:lnTo>
                    <a:pt x="19185" y="166434"/>
                  </a:lnTo>
                  <a:lnTo>
                    <a:pt x="19185" y="62196"/>
                  </a:lnTo>
                  <a:close/>
                  <a:moveTo>
                    <a:pt x="145607" y="186498"/>
                  </a:moveTo>
                  <a:lnTo>
                    <a:pt x="145607" y="197031"/>
                  </a:lnTo>
                  <a:cubicBezTo>
                    <a:pt x="144664" y="202768"/>
                    <a:pt x="139860" y="207534"/>
                    <a:pt x="135087" y="207534"/>
                  </a:cubicBezTo>
                  <a:lnTo>
                    <a:pt x="30678" y="207534"/>
                  </a:lnTo>
                  <a:cubicBezTo>
                    <a:pt x="24931" y="207534"/>
                    <a:pt x="20127" y="202768"/>
                    <a:pt x="20127" y="197031"/>
                  </a:cubicBezTo>
                  <a:lnTo>
                    <a:pt x="20127" y="186498"/>
                  </a:lnTo>
                  <a:close/>
                  <a:moveTo>
                    <a:pt x="30678" y="30"/>
                  </a:moveTo>
                  <a:cubicBezTo>
                    <a:pt x="14381" y="30"/>
                    <a:pt x="0" y="14358"/>
                    <a:pt x="0" y="30628"/>
                  </a:cubicBezTo>
                  <a:lnTo>
                    <a:pt x="0" y="197031"/>
                  </a:lnTo>
                  <a:cubicBezTo>
                    <a:pt x="0" y="214242"/>
                    <a:pt x="14381" y="228600"/>
                    <a:pt x="30678" y="228600"/>
                  </a:cubicBezTo>
                  <a:lnTo>
                    <a:pt x="135087" y="228600"/>
                  </a:lnTo>
                  <a:cubicBezTo>
                    <a:pt x="151353" y="228600"/>
                    <a:pt x="165735" y="214242"/>
                    <a:pt x="165735" y="197031"/>
                  </a:cubicBezTo>
                  <a:lnTo>
                    <a:pt x="165735" y="30628"/>
                  </a:lnTo>
                  <a:cubicBezTo>
                    <a:pt x="165735" y="13417"/>
                    <a:pt x="151353" y="30"/>
                    <a:pt x="13508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1368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QkAADEPAADICQAA0w8AAAAAAAAmAAAACAAAAP//////////"/>
                </a:ext>
              </a:extLst>
            </p:cNvSpPr>
            <p:nvPr/>
          </p:nvSpPr>
          <p:spPr>
            <a:xfrm>
              <a:off x="1486535" y="2469515"/>
              <a:ext cx="103505" cy="102870"/>
            </a:xfrm>
            <a:custGeom>
              <a:avLst/>
              <a:gdLst/>
              <a:ahLst/>
              <a:cxnLst/>
              <a:rect l="0" t="0" r="103505" b="102870"/>
              <a:pathLst>
                <a:path w="103505" h="102870">
                  <a:moveTo>
                    <a:pt x="92950" y="0"/>
                  </a:moveTo>
                  <a:cubicBezTo>
                    <a:pt x="86259" y="0"/>
                    <a:pt x="81453" y="4809"/>
                    <a:pt x="81453" y="10561"/>
                  </a:cubicBezTo>
                  <a:lnTo>
                    <a:pt x="81453" y="30678"/>
                  </a:lnTo>
                  <a:cubicBezTo>
                    <a:pt x="81453" y="47935"/>
                    <a:pt x="67097" y="62331"/>
                    <a:pt x="50794" y="62331"/>
                  </a:cubicBezTo>
                  <a:lnTo>
                    <a:pt x="33548" y="62331"/>
                  </a:lnTo>
                  <a:lnTo>
                    <a:pt x="37381" y="58498"/>
                  </a:lnTo>
                  <a:cubicBezTo>
                    <a:pt x="43129" y="56579"/>
                    <a:pt x="43129" y="49852"/>
                    <a:pt x="38354" y="45074"/>
                  </a:cubicBezTo>
                  <a:cubicBezTo>
                    <a:pt x="36894" y="43157"/>
                    <a:pt x="34278" y="42183"/>
                    <a:pt x="31510" y="42183"/>
                  </a:cubicBezTo>
                  <a:cubicBezTo>
                    <a:pt x="28773" y="42183"/>
                    <a:pt x="25883" y="43157"/>
                    <a:pt x="23967" y="45074"/>
                  </a:cubicBezTo>
                  <a:lnTo>
                    <a:pt x="3832" y="65209"/>
                  </a:lnTo>
                  <a:cubicBezTo>
                    <a:pt x="0" y="69026"/>
                    <a:pt x="0" y="76726"/>
                    <a:pt x="3832" y="79587"/>
                  </a:cubicBezTo>
                  <a:lnTo>
                    <a:pt x="23967" y="100679"/>
                  </a:lnTo>
                  <a:cubicBezTo>
                    <a:pt x="25883" y="102109"/>
                    <a:pt x="28773" y="102840"/>
                    <a:pt x="31510" y="102840"/>
                  </a:cubicBezTo>
                  <a:cubicBezTo>
                    <a:pt x="34278" y="102840"/>
                    <a:pt x="36894" y="102109"/>
                    <a:pt x="38354" y="100679"/>
                  </a:cubicBezTo>
                  <a:cubicBezTo>
                    <a:pt x="42186" y="96844"/>
                    <a:pt x="42186" y="89174"/>
                    <a:pt x="38354" y="86313"/>
                  </a:cubicBezTo>
                  <a:lnTo>
                    <a:pt x="35464" y="82479"/>
                  </a:lnTo>
                  <a:lnTo>
                    <a:pt x="51767" y="82479"/>
                  </a:lnTo>
                  <a:cubicBezTo>
                    <a:pt x="80510" y="82479"/>
                    <a:pt x="103505" y="59439"/>
                    <a:pt x="103505" y="30678"/>
                  </a:cubicBezTo>
                  <a:lnTo>
                    <a:pt x="103505" y="10561"/>
                  </a:lnTo>
                  <a:cubicBezTo>
                    <a:pt x="103505" y="4809"/>
                    <a:pt x="98699" y="0"/>
                    <a:pt x="929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 name="Google Shape;1368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AgAAKwNAAAGCQAATg4AAAAAAAAmAAAACAAAAP//////////"/>
                </a:ext>
              </a:extLst>
            </p:cNvSpPr>
            <p:nvPr/>
          </p:nvSpPr>
          <p:spPr>
            <a:xfrm>
              <a:off x="1363980" y="2222500"/>
              <a:ext cx="102870" cy="102870"/>
            </a:xfrm>
            <a:custGeom>
              <a:avLst/>
              <a:gdLst/>
              <a:ahLst/>
              <a:cxnLst/>
              <a:rect l="0" t="0" r="102870" b="102870"/>
              <a:pathLst>
                <a:path w="102870" h="102870">
                  <a:moveTo>
                    <a:pt x="71631" y="0"/>
                  </a:moveTo>
                  <a:cubicBezTo>
                    <a:pt x="68977" y="0"/>
                    <a:pt x="66353" y="967"/>
                    <a:pt x="64431" y="2872"/>
                  </a:cubicBezTo>
                  <a:cubicBezTo>
                    <a:pt x="60587" y="5713"/>
                    <a:pt x="60587" y="13331"/>
                    <a:pt x="64431" y="17140"/>
                  </a:cubicBezTo>
                  <a:lnTo>
                    <a:pt x="68275" y="20012"/>
                  </a:lnTo>
                  <a:lnTo>
                    <a:pt x="50977" y="20012"/>
                  </a:lnTo>
                  <a:cubicBezTo>
                    <a:pt x="22118" y="20012"/>
                    <a:pt x="31" y="42865"/>
                    <a:pt x="31" y="71432"/>
                  </a:cubicBezTo>
                  <a:lnTo>
                    <a:pt x="31" y="91443"/>
                  </a:lnTo>
                  <a:cubicBezTo>
                    <a:pt x="31" y="98094"/>
                    <a:pt x="4820" y="102870"/>
                    <a:pt x="10586" y="102870"/>
                  </a:cubicBezTo>
                  <a:cubicBezTo>
                    <a:pt x="16352" y="102870"/>
                    <a:pt x="21172" y="98094"/>
                    <a:pt x="21172" y="91443"/>
                  </a:cubicBezTo>
                  <a:lnTo>
                    <a:pt x="21172" y="71432"/>
                  </a:lnTo>
                  <a:cubicBezTo>
                    <a:pt x="21172" y="55259"/>
                    <a:pt x="35571" y="40961"/>
                    <a:pt x="52899" y="40961"/>
                  </a:cubicBezTo>
                  <a:lnTo>
                    <a:pt x="69221" y="40961"/>
                  </a:lnTo>
                  <a:lnTo>
                    <a:pt x="65377" y="43832"/>
                  </a:lnTo>
                  <a:cubicBezTo>
                    <a:pt x="59611" y="46674"/>
                    <a:pt x="59611" y="53355"/>
                    <a:pt x="64431" y="57163"/>
                  </a:cubicBezTo>
                  <a:cubicBezTo>
                    <a:pt x="66353" y="59068"/>
                    <a:pt x="68977" y="60005"/>
                    <a:pt x="71631" y="60005"/>
                  </a:cubicBezTo>
                  <a:cubicBezTo>
                    <a:pt x="74285" y="60005"/>
                    <a:pt x="76908" y="59068"/>
                    <a:pt x="78830" y="57163"/>
                  </a:cubicBezTo>
                  <a:lnTo>
                    <a:pt x="99026" y="36967"/>
                  </a:lnTo>
                  <a:cubicBezTo>
                    <a:pt x="102870" y="33343"/>
                    <a:pt x="102870" y="26692"/>
                    <a:pt x="99026" y="22853"/>
                  </a:cubicBezTo>
                  <a:lnTo>
                    <a:pt x="78830" y="2872"/>
                  </a:lnTo>
                  <a:cubicBezTo>
                    <a:pt x="76908" y="967"/>
                    <a:pt x="74285" y="0"/>
                    <a:pt x="7163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5" name="Google Shape;1368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IVAAALCAAA7xcAADgKAAAQAAAAJgAAAAgAAAD/////AAAAAA=="/>
              </a:ext>
            </a:extLst>
          </p:cNvGrpSpPr>
          <p:nvPr/>
        </p:nvGrpSpPr>
        <p:grpSpPr>
          <a:xfrm>
            <a:off x="3536950" y="1307465"/>
            <a:ext cx="353695" cy="353695"/>
            <a:chOff x="3536950" y="1307465"/>
            <a:chExt cx="353695" cy="353695"/>
          </a:xfrm>
        </p:grpSpPr>
        <p:sp>
          <p:nvSpPr>
            <p:cNvPr id="49" name="Google Shape;1368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BcAAEwIAADMFwAA7ggAAAAAAAAmAAAACAAAAP//////////"/>
                </a:ext>
              </a:extLst>
            </p:cNvSpPr>
            <p:nvPr/>
          </p:nvSpPr>
          <p:spPr>
            <a:xfrm>
              <a:off x="3764280" y="1348740"/>
              <a:ext cx="104140" cy="102870"/>
            </a:xfrm>
            <a:custGeom>
              <a:avLst/>
              <a:gdLst/>
              <a:ahLst/>
              <a:cxnLst/>
              <a:rect l="0" t="0" r="104140" b="102870"/>
              <a:pathLst>
                <a:path w="104140" h="102870">
                  <a:moveTo>
                    <a:pt x="11490" y="0"/>
                  </a:moveTo>
                  <a:cubicBezTo>
                    <a:pt x="4790" y="0"/>
                    <a:pt x="30" y="4776"/>
                    <a:pt x="30" y="10490"/>
                  </a:cubicBezTo>
                  <a:cubicBezTo>
                    <a:pt x="30" y="16203"/>
                    <a:pt x="4790" y="20949"/>
                    <a:pt x="11490" y="20949"/>
                  </a:cubicBezTo>
                  <a:lnTo>
                    <a:pt x="32500" y="20949"/>
                  </a:lnTo>
                  <a:cubicBezTo>
                    <a:pt x="49690" y="20949"/>
                    <a:pt x="64000" y="35247"/>
                    <a:pt x="64000" y="52387"/>
                  </a:cubicBezTo>
                  <a:lnTo>
                    <a:pt x="64000" y="68590"/>
                  </a:lnTo>
                  <a:lnTo>
                    <a:pt x="60180" y="65718"/>
                  </a:lnTo>
                  <a:cubicBezTo>
                    <a:pt x="58270" y="63814"/>
                    <a:pt x="55663" y="62877"/>
                    <a:pt x="53025" y="62877"/>
                  </a:cubicBezTo>
                  <a:cubicBezTo>
                    <a:pt x="50418" y="62877"/>
                    <a:pt x="47780" y="63814"/>
                    <a:pt x="45870" y="65718"/>
                  </a:cubicBezTo>
                  <a:cubicBezTo>
                    <a:pt x="42050" y="68590"/>
                    <a:pt x="42050" y="76208"/>
                    <a:pt x="45870" y="80017"/>
                  </a:cubicBezTo>
                  <a:lnTo>
                    <a:pt x="65910" y="100057"/>
                  </a:lnTo>
                  <a:cubicBezTo>
                    <a:pt x="67820" y="101903"/>
                    <a:pt x="70457" y="102870"/>
                    <a:pt x="73095" y="102870"/>
                  </a:cubicBezTo>
                  <a:cubicBezTo>
                    <a:pt x="75702" y="102870"/>
                    <a:pt x="78340" y="101903"/>
                    <a:pt x="80250" y="99998"/>
                  </a:cubicBezTo>
                  <a:lnTo>
                    <a:pt x="100320" y="79928"/>
                  </a:lnTo>
                  <a:cubicBezTo>
                    <a:pt x="104140" y="76208"/>
                    <a:pt x="104140" y="68590"/>
                    <a:pt x="100320" y="65718"/>
                  </a:cubicBezTo>
                  <a:cubicBezTo>
                    <a:pt x="98865" y="63814"/>
                    <a:pt x="96257" y="62877"/>
                    <a:pt x="93499" y="62877"/>
                  </a:cubicBezTo>
                  <a:cubicBezTo>
                    <a:pt x="90770" y="62877"/>
                    <a:pt x="87890" y="63814"/>
                    <a:pt x="85980" y="65718"/>
                  </a:cubicBezTo>
                  <a:lnTo>
                    <a:pt x="83130" y="68568"/>
                  </a:lnTo>
                  <a:lnTo>
                    <a:pt x="83130" y="52387"/>
                  </a:lnTo>
                  <a:cubicBezTo>
                    <a:pt x="84070" y="23821"/>
                    <a:pt x="60180" y="0"/>
                    <a:pt x="325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368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RYAAJQJAADoFgAAOAoAAAAAAAAmAAAACAAAAP//////////"/>
                </a:ext>
              </a:extLst>
            </p:cNvSpPr>
            <p:nvPr/>
          </p:nvSpPr>
          <p:spPr>
            <a:xfrm>
              <a:off x="3620135" y="1557020"/>
              <a:ext cx="103505" cy="104140"/>
            </a:xfrm>
            <a:custGeom>
              <a:avLst/>
              <a:gdLst/>
              <a:ahLst/>
              <a:cxnLst/>
              <a:rect l="0" t="0" r="103505" b="104140"/>
              <a:pathLst>
                <a:path w="103505" h="104140">
                  <a:moveTo>
                    <a:pt x="31145" y="0"/>
                  </a:moveTo>
                  <a:cubicBezTo>
                    <a:pt x="28530" y="0"/>
                    <a:pt x="25883" y="970"/>
                    <a:pt x="23967" y="2880"/>
                  </a:cubicBezTo>
                  <a:lnTo>
                    <a:pt x="3832" y="23015"/>
                  </a:lnTo>
                  <a:cubicBezTo>
                    <a:pt x="0" y="26740"/>
                    <a:pt x="0" y="34380"/>
                    <a:pt x="3832" y="37260"/>
                  </a:cubicBezTo>
                  <a:cubicBezTo>
                    <a:pt x="5748" y="39170"/>
                    <a:pt x="8394" y="40110"/>
                    <a:pt x="11040" y="40110"/>
                  </a:cubicBezTo>
                  <a:cubicBezTo>
                    <a:pt x="13656" y="40110"/>
                    <a:pt x="16302" y="39170"/>
                    <a:pt x="18219" y="37260"/>
                  </a:cubicBezTo>
                  <a:lnTo>
                    <a:pt x="22051" y="34380"/>
                  </a:lnTo>
                  <a:lnTo>
                    <a:pt x="22051" y="50630"/>
                  </a:lnTo>
                  <a:cubicBezTo>
                    <a:pt x="20135" y="65910"/>
                    <a:pt x="24940" y="79280"/>
                    <a:pt x="34521" y="88830"/>
                  </a:cubicBezTo>
                  <a:cubicBezTo>
                    <a:pt x="44102" y="98380"/>
                    <a:pt x="57516" y="104110"/>
                    <a:pt x="71872" y="104110"/>
                  </a:cubicBezTo>
                  <a:lnTo>
                    <a:pt x="92007" y="104110"/>
                  </a:lnTo>
                  <a:cubicBezTo>
                    <a:pt x="98699" y="104110"/>
                    <a:pt x="103505" y="99350"/>
                    <a:pt x="103505" y="93620"/>
                  </a:cubicBezTo>
                  <a:cubicBezTo>
                    <a:pt x="103505" y="87890"/>
                    <a:pt x="98699" y="83100"/>
                    <a:pt x="92007" y="83100"/>
                  </a:cubicBezTo>
                  <a:lnTo>
                    <a:pt x="71872" y="83100"/>
                  </a:lnTo>
                  <a:cubicBezTo>
                    <a:pt x="55600" y="83100"/>
                    <a:pt x="41213" y="68790"/>
                    <a:pt x="41213" y="50630"/>
                  </a:cubicBezTo>
                  <a:lnTo>
                    <a:pt x="41213" y="34380"/>
                  </a:lnTo>
                  <a:lnTo>
                    <a:pt x="44102" y="37269"/>
                  </a:lnTo>
                  <a:cubicBezTo>
                    <a:pt x="46019" y="39170"/>
                    <a:pt x="48878" y="40110"/>
                    <a:pt x="51646" y="40110"/>
                  </a:cubicBezTo>
                  <a:cubicBezTo>
                    <a:pt x="54383" y="40110"/>
                    <a:pt x="57029" y="39170"/>
                    <a:pt x="58459" y="37260"/>
                  </a:cubicBezTo>
                  <a:cubicBezTo>
                    <a:pt x="62291" y="34380"/>
                    <a:pt x="62291" y="26740"/>
                    <a:pt x="58459" y="22920"/>
                  </a:cubicBezTo>
                  <a:lnTo>
                    <a:pt x="38354" y="2815"/>
                  </a:lnTo>
                  <a:cubicBezTo>
                    <a:pt x="36438" y="970"/>
                    <a:pt x="33791" y="0"/>
                    <a:pt x="3114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368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hUAAAsIAAArFwAAdAkAAAAAAAAmAAAACAAAAP//////////"/>
                </a:ext>
              </a:extLst>
            </p:cNvSpPr>
            <p:nvPr/>
          </p:nvSpPr>
          <p:spPr>
            <a:xfrm>
              <a:off x="3536950" y="1307465"/>
              <a:ext cx="229235" cy="229235"/>
            </a:xfrm>
            <a:custGeom>
              <a:avLst/>
              <a:gdLst/>
              <a:ahLst/>
              <a:cxnLst/>
              <a:rect l="0" t="0" r="229235" b="229235"/>
              <a:pathLst>
                <a:path w="229235" h="229235">
                  <a:moveTo>
                    <a:pt x="112707" y="21037"/>
                  </a:moveTo>
                  <a:cubicBezTo>
                    <a:pt x="153783" y="21037"/>
                    <a:pt x="186249" y="52534"/>
                    <a:pt x="186249" y="93609"/>
                  </a:cubicBezTo>
                  <a:lnTo>
                    <a:pt x="186249" y="105068"/>
                  </a:lnTo>
                  <a:lnTo>
                    <a:pt x="184339" y="105068"/>
                  </a:lnTo>
                  <a:cubicBezTo>
                    <a:pt x="181460" y="80241"/>
                    <a:pt x="159512" y="62083"/>
                    <a:pt x="133715" y="62083"/>
                  </a:cubicBezTo>
                  <a:lnTo>
                    <a:pt x="91700" y="62083"/>
                  </a:lnTo>
                  <a:cubicBezTo>
                    <a:pt x="64963" y="62083"/>
                    <a:pt x="44895" y="81181"/>
                    <a:pt x="40135" y="105068"/>
                  </a:cubicBezTo>
                  <a:lnTo>
                    <a:pt x="39165" y="105068"/>
                  </a:lnTo>
                  <a:lnTo>
                    <a:pt x="39165" y="93609"/>
                  </a:lnTo>
                  <a:cubicBezTo>
                    <a:pt x="41075" y="52534"/>
                    <a:pt x="73541" y="21037"/>
                    <a:pt x="112707" y="21037"/>
                  </a:cubicBezTo>
                  <a:close/>
                  <a:moveTo>
                    <a:pt x="132775" y="83090"/>
                  </a:moveTo>
                  <a:cubicBezTo>
                    <a:pt x="148993" y="83090"/>
                    <a:pt x="163332" y="97429"/>
                    <a:pt x="163332" y="113677"/>
                  </a:cubicBezTo>
                  <a:lnTo>
                    <a:pt x="163332" y="124166"/>
                  </a:lnTo>
                  <a:cubicBezTo>
                    <a:pt x="156208" y="124166"/>
                    <a:pt x="148751" y="124014"/>
                    <a:pt x="146144" y="122256"/>
                  </a:cubicBezTo>
                  <a:cubicBezTo>
                    <a:pt x="145174" y="121316"/>
                    <a:pt x="144234" y="117497"/>
                    <a:pt x="144234" y="114617"/>
                  </a:cubicBezTo>
                  <a:cubicBezTo>
                    <a:pt x="144234" y="108888"/>
                    <a:pt x="139444" y="104128"/>
                    <a:pt x="133715" y="104128"/>
                  </a:cubicBezTo>
                  <a:cubicBezTo>
                    <a:pt x="127046" y="104128"/>
                    <a:pt x="122256" y="108888"/>
                    <a:pt x="122256" y="114617"/>
                  </a:cubicBezTo>
                  <a:cubicBezTo>
                    <a:pt x="122256" y="117497"/>
                    <a:pt x="122256" y="121316"/>
                    <a:pt x="120346" y="122256"/>
                  </a:cubicBezTo>
                  <a:cubicBezTo>
                    <a:pt x="118437" y="124166"/>
                    <a:pt x="113889" y="124651"/>
                    <a:pt x="108403" y="124651"/>
                  </a:cubicBezTo>
                  <a:cubicBezTo>
                    <a:pt x="102916" y="124651"/>
                    <a:pt x="96459" y="124166"/>
                    <a:pt x="90730" y="124166"/>
                  </a:cubicBezTo>
                  <a:lnTo>
                    <a:pt x="59233" y="124166"/>
                  </a:lnTo>
                  <a:lnTo>
                    <a:pt x="59233" y="113677"/>
                  </a:lnTo>
                  <a:cubicBezTo>
                    <a:pt x="59233" y="97429"/>
                    <a:pt x="73541" y="83090"/>
                    <a:pt x="90730" y="83090"/>
                  </a:cubicBezTo>
                  <a:close/>
                  <a:moveTo>
                    <a:pt x="30586" y="123226"/>
                  </a:moveTo>
                  <a:cubicBezTo>
                    <a:pt x="36316" y="123226"/>
                    <a:pt x="41075" y="127986"/>
                    <a:pt x="41075" y="133715"/>
                  </a:cubicBezTo>
                  <a:lnTo>
                    <a:pt x="41075" y="154723"/>
                  </a:lnTo>
                  <a:cubicBezTo>
                    <a:pt x="41075" y="160452"/>
                    <a:pt x="36316" y="165241"/>
                    <a:pt x="30586" y="165241"/>
                  </a:cubicBezTo>
                  <a:cubicBezTo>
                    <a:pt x="24857" y="165241"/>
                    <a:pt x="20067" y="160452"/>
                    <a:pt x="20067" y="154723"/>
                  </a:cubicBezTo>
                  <a:lnTo>
                    <a:pt x="20067" y="133715"/>
                  </a:lnTo>
                  <a:cubicBezTo>
                    <a:pt x="20067" y="127986"/>
                    <a:pt x="24857" y="123226"/>
                    <a:pt x="30586" y="123226"/>
                  </a:cubicBezTo>
                  <a:close/>
                  <a:moveTo>
                    <a:pt x="196738" y="124166"/>
                  </a:moveTo>
                  <a:cubicBezTo>
                    <a:pt x="202467" y="124166"/>
                    <a:pt x="207257" y="128956"/>
                    <a:pt x="207257" y="135625"/>
                  </a:cubicBezTo>
                  <a:lnTo>
                    <a:pt x="207257" y="155693"/>
                  </a:lnTo>
                  <a:cubicBezTo>
                    <a:pt x="207257" y="161422"/>
                    <a:pt x="202467" y="166181"/>
                    <a:pt x="196738" y="166181"/>
                  </a:cubicBezTo>
                  <a:cubicBezTo>
                    <a:pt x="191008" y="166181"/>
                    <a:pt x="186249" y="161422"/>
                    <a:pt x="186249" y="155693"/>
                  </a:cubicBezTo>
                  <a:lnTo>
                    <a:pt x="186249" y="135625"/>
                  </a:lnTo>
                  <a:cubicBezTo>
                    <a:pt x="186249" y="128956"/>
                    <a:pt x="191008" y="124166"/>
                    <a:pt x="196738" y="124166"/>
                  </a:cubicBezTo>
                  <a:close/>
                  <a:moveTo>
                    <a:pt x="134685" y="137534"/>
                  </a:moveTo>
                  <a:cubicBezTo>
                    <a:pt x="143264" y="143264"/>
                    <a:pt x="153783" y="145174"/>
                    <a:pt x="165241" y="145174"/>
                  </a:cubicBezTo>
                  <a:lnTo>
                    <a:pt x="165241" y="155693"/>
                  </a:lnTo>
                  <a:cubicBezTo>
                    <a:pt x="165241" y="184339"/>
                    <a:pt x="141354" y="208227"/>
                    <a:pt x="112707" y="208227"/>
                  </a:cubicBezTo>
                  <a:cubicBezTo>
                    <a:pt x="84060" y="208227"/>
                    <a:pt x="62083" y="184339"/>
                    <a:pt x="62083" y="155693"/>
                  </a:cubicBezTo>
                  <a:lnTo>
                    <a:pt x="62083" y="145174"/>
                  </a:lnTo>
                  <a:lnTo>
                    <a:pt x="92639" y="145174"/>
                  </a:lnTo>
                  <a:cubicBezTo>
                    <a:pt x="95428" y="145174"/>
                    <a:pt x="98247" y="145204"/>
                    <a:pt x="101036" y="145204"/>
                  </a:cubicBezTo>
                  <a:cubicBezTo>
                    <a:pt x="113647" y="145204"/>
                    <a:pt x="126076" y="144567"/>
                    <a:pt x="134685" y="137534"/>
                  </a:cubicBezTo>
                  <a:close/>
                  <a:moveTo>
                    <a:pt x="115587" y="30"/>
                  </a:moveTo>
                  <a:cubicBezTo>
                    <a:pt x="63993" y="30"/>
                    <a:pt x="21977" y="42045"/>
                    <a:pt x="21977" y="93609"/>
                  </a:cubicBezTo>
                  <a:lnTo>
                    <a:pt x="21977" y="105068"/>
                  </a:lnTo>
                  <a:cubicBezTo>
                    <a:pt x="10518" y="109858"/>
                    <a:pt x="1909" y="121316"/>
                    <a:pt x="1909" y="135625"/>
                  </a:cubicBezTo>
                  <a:lnTo>
                    <a:pt x="1909" y="155693"/>
                  </a:lnTo>
                  <a:cubicBezTo>
                    <a:pt x="0" y="171911"/>
                    <a:pt x="14338" y="186249"/>
                    <a:pt x="30586" y="186249"/>
                  </a:cubicBezTo>
                  <a:cubicBezTo>
                    <a:pt x="36316" y="186249"/>
                    <a:pt x="41075" y="185279"/>
                    <a:pt x="45865" y="183369"/>
                  </a:cubicBezTo>
                  <a:cubicBezTo>
                    <a:pt x="57323" y="210137"/>
                    <a:pt x="83090" y="229235"/>
                    <a:pt x="114617" y="229235"/>
                  </a:cubicBezTo>
                  <a:cubicBezTo>
                    <a:pt x="145174" y="229235"/>
                    <a:pt x="171911" y="210137"/>
                    <a:pt x="182430" y="183369"/>
                  </a:cubicBezTo>
                  <a:cubicBezTo>
                    <a:pt x="187189" y="185279"/>
                    <a:pt x="191979" y="186249"/>
                    <a:pt x="197708" y="186249"/>
                  </a:cubicBezTo>
                  <a:cubicBezTo>
                    <a:pt x="214896" y="186249"/>
                    <a:pt x="229235" y="171911"/>
                    <a:pt x="229235" y="155693"/>
                  </a:cubicBezTo>
                  <a:lnTo>
                    <a:pt x="229235" y="135625"/>
                  </a:lnTo>
                  <a:cubicBezTo>
                    <a:pt x="229235" y="122256"/>
                    <a:pt x="220625" y="109858"/>
                    <a:pt x="208227" y="105068"/>
                  </a:cubicBezTo>
                  <a:lnTo>
                    <a:pt x="208227" y="93609"/>
                  </a:lnTo>
                  <a:cubicBezTo>
                    <a:pt x="208227" y="42045"/>
                    <a:pt x="167151" y="30"/>
                    <a:pt x="11558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1369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xcAADEJAADvFwAANgoAAAAAAAAmAAAACAAAAP//////////"/>
                </a:ext>
              </a:extLst>
            </p:cNvSpPr>
            <p:nvPr/>
          </p:nvSpPr>
          <p:spPr>
            <a:xfrm>
              <a:off x="3743325" y="1494155"/>
              <a:ext cx="147320" cy="165735"/>
            </a:xfrm>
            <a:custGeom>
              <a:avLst/>
              <a:gdLst/>
              <a:ahLst/>
              <a:cxnLst/>
              <a:rect l="0" t="0" r="147320" b="165735"/>
              <a:pathLst>
                <a:path w="147320" h="165735">
                  <a:moveTo>
                    <a:pt x="95653" y="21944"/>
                  </a:moveTo>
                  <a:cubicBezTo>
                    <a:pt x="111924" y="21944"/>
                    <a:pt x="128165" y="36212"/>
                    <a:pt x="128165" y="52413"/>
                  </a:cubicBezTo>
                  <a:lnTo>
                    <a:pt x="128165" y="63839"/>
                  </a:lnTo>
                  <a:cubicBezTo>
                    <a:pt x="119574" y="63839"/>
                    <a:pt x="110953" y="63839"/>
                    <a:pt x="109040" y="60030"/>
                  </a:cubicBezTo>
                  <a:cubicBezTo>
                    <a:pt x="107128" y="59063"/>
                    <a:pt x="106187" y="55255"/>
                    <a:pt x="106187" y="52413"/>
                  </a:cubicBezTo>
                  <a:cubicBezTo>
                    <a:pt x="106187" y="46700"/>
                    <a:pt x="101391" y="41924"/>
                    <a:pt x="95653" y="41924"/>
                  </a:cubicBezTo>
                  <a:cubicBezTo>
                    <a:pt x="89916" y="41924"/>
                    <a:pt x="85120" y="46700"/>
                    <a:pt x="85120" y="52413"/>
                  </a:cubicBezTo>
                  <a:cubicBezTo>
                    <a:pt x="85120" y="55255"/>
                    <a:pt x="85120" y="59063"/>
                    <a:pt x="82266" y="60030"/>
                  </a:cubicBezTo>
                  <a:cubicBezTo>
                    <a:pt x="80020" y="62267"/>
                    <a:pt x="75497" y="63174"/>
                    <a:pt x="70184" y="63174"/>
                  </a:cubicBezTo>
                  <a:cubicBezTo>
                    <a:pt x="66450" y="63174"/>
                    <a:pt x="62322" y="62721"/>
                    <a:pt x="58345" y="61935"/>
                  </a:cubicBezTo>
                  <a:lnTo>
                    <a:pt x="21067" y="61935"/>
                  </a:lnTo>
                  <a:lnTo>
                    <a:pt x="21067" y="52413"/>
                  </a:lnTo>
                  <a:cubicBezTo>
                    <a:pt x="21067" y="36212"/>
                    <a:pt x="35396" y="21944"/>
                    <a:pt x="53579" y="21944"/>
                  </a:cubicBezTo>
                  <a:close/>
                  <a:moveTo>
                    <a:pt x="95653" y="76202"/>
                  </a:moveTo>
                  <a:cubicBezTo>
                    <a:pt x="104275" y="82882"/>
                    <a:pt x="115749" y="83819"/>
                    <a:pt x="128165" y="83819"/>
                  </a:cubicBezTo>
                  <a:lnTo>
                    <a:pt x="128165" y="94308"/>
                  </a:lnTo>
                  <a:cubicBezTo>
                    <a:pt x="126253" y="121935"/>
                    <a:pt x="102362" y="146691"/>
                    <a:pt x="73645" y="146691"/>
                  </a:cubicBezTo>
                  <a:cubicBezTo>
                    <a:pt x="44958" y="146691"/>
                    <a:pt x="21067" y="122873"/>
                    <a:pt x="21067" y="94308"/>
                  </a:cubicBezTo>
                  <a:lnTo>
                    <a:pt x="21067" y="83819"/>
                  </a:lnTo>
                  <a:lnTo>
                    <a:pt x="53579" y="83819"/>
                  </a:lnTo>
                  <a:cubicBezTo>
                    <a:pt x="56433" y="83819"/>
                    <a:pt x="86091" y="83819"/>
                    <a:pt x="95653" y="76202"/>
                  </a:cubicBezTo>
                  <a:close/>
                  <a:moveTo>
                    <a:pt x="52608" y="30"/>
                  </a:moveTo>
                  <a:cubicBezTo>
                    <a:pt x="23921" y="30"/>
                    <a:pt x="30" y="22881"/>
                    <a:pt x="30" y="51446"/>
                  </a:cubicBezTo>
                  <a:lnTo>
                    <a:pt x="30" y="93341"/>
                  </a:lnTo>
                  <a:cubicBezTo>
                    <a:pt x="30" y="133361"/>
                    <a:pt x="33483" y="165735"/>
                    <a:pt x="72704" y="165735"/>
                  </a:cubicBezTo>
                  <a:cubicBezTo>
                    <a:pt x="113837" y="165735"/>
                    <a:pt x="145377" y="132394"/>
                    <a:pt x="145377" y="93341"/>
                  </a:cubicBezTo>
                  <a:lnTo>
                    <a:pt x="145377" y="51446"/>
                  </a:lnTo>
                  <a:cubicBezTo>
                    <a:pt x="147290" y="23849"/>
                    <a:pt x="123399" y="30"/>
                    <a:pt x="9471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0" name="Google Shape;1369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4VAADcCgAA8xcAAAwNAAAQAAAAJgAAAAgAAAD/////AAAAAA=="/>
              </a:ext>
            </a:extLst>
          </p:cNvGrpSpPr>
          <p:nvPr/>
        </p:nvGrpSpPr>
        <p:grpSpPr>
          <a:xfrm>
            <a:off x="3534410" y="1765300"/>
            <a:ext cx="358775" cy="355600"/>
            <a:chOff x="3534410" y="1765300"/>
            <a:chExt cx="358775" cy="355600"/>
          </a:xfrm>
        </p:grpSpPr>
        <p:sp>
          <p:nvSpPr>
            <p:cNvPr id="53" name="Google Shape;1369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cAAB4LAABxFwAAoAsAAAAAAAAmAAAACAAAAP//////////"/>
                </a:ext>
              </a:extLst>
            </p:cNvSpPr>
            <p:nvPr/>
          </p:nvSpPr>
          <p:spPr>
            <a:xfrm>
              <a:off x="3746500" y="1807210"/>
              <a:ext cx="64135" cy="82550"/>
            </a:xfrm>
            <a:custGeom>
              <a:avLst/>
              <a:gdLst/>
              <a:ahLst/>
              <a:cxnLst/>
              <a:rect l="0" t="0" r="64135" b="82550"/>
              <a:pathLst>
                <a:path w="64135" h="82550">
                  <a:moveTo>
                    <a:pt x="31581" y="0"/>
                  </a:moveTo>
                  <a:cubicBezTo>
                    <a:pt x="14363" y="0"/>
                    <a:pt x="30" y="14408"/>
                    <a:pt x="30" y="31680"/>
                  </a:cubicBezTo>
                  <a:cubicBezTo>
                    <a:pt x="30" y="37437"/>
                    <a:pt x="4797" y="42250"/>
                    <a:pt x="11509" y="42250"/>
                  </a:cubicBezTo>
                  <a:cubicBezTo>
                    <a:pt x="17248" y="42250"/>
                    <a:pt x="22016" y="37437"/>
                    <a:pt x="22016" y="31680"/>
                  </a:cubicBezTo>
                  <a:cubicBezTo>
                    <a:pt x="22016" y="24978"/>
                    <a:pt x="26814" y="20165"/>
                    <a:pt x="32553" y="20165"/>
                  </a:cubicBezTo>
                  <a:cubicBezTo>
                    <a:pt x="38292" y="20165"/>
                    <a:pt x="44032" y="24978"/>
                    <a:pt x="44032" y="31680"/>
                  </a:cubicBezTo>
                  <a:cubicBezTo>
                    <a:pt x="44032" y="36493"/>
                    <a:pt x="41147" y="39356"/>
                    <a:pt x="36379" y="41275"/>
                  </a:cubicBezTo>
                  <a:cubicBezTo>
                    <a:pt x="27755" y="43194"/>
                    <a:pt x="22016" y="51845"/>
                    <a:pt x="22016" y="60466"/>
                  </a:cubicBezTo>
                  <a:lnTo>
                    <a:pt x="22016" y="71980"/>
                  </a:lnTo>
                  <a:cubicBezTo>
                    <a:pt x="22016" y="77737"/>
                    <a:pt x="26814" y="82550"/>
                    <a:pt x="32553" y="82550"/>
                  </a:cubicBezTo>
                  <a:cubicBezTo>
                    <a:pt x="39234" y="82550"/>
                    <a:pt x="44032" y="77737"/>
                    <a:pt x="44032" y="71980"/>
                  </a:cubicBezTo>
                  <a:lnTo>
                    <a:pt x="44032" y="60466"/>
                  </a:lnTo>
                  <a:cubicBezTo>
                    <a:pt x="55510" y="55683"/>
                    <a:pt x="64104" y="43194"/>
                    <a:pt x="64104" y="29761"/>
                  </a:cubicBezTo>
                  <a:cubicBezTo>
                    <a:pt x="62191" y="14408"/>
                    <a:pt x="47858" y="0"/>
                    <a:pt x="3158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1369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hcAAMILAABPFwAA4wsAAAAAAAAmAAAACAAAAP//////////"/>
                </a:ext>
              </a:extLst>
            </p:cNvSpPr>
            <p:nvPr/>
          </p:nvSpPr>
          <p:spPr>
            <a:xfrm>
              <a:off x="3768090" y="1911350"/>
              <a:ext cx="20955" cy="20955"/>
            </a:xfrm>
            <a:custGeom>
              <a:avLst/>
              <a:gdLst/>
              <a:ahLst/>
              <a:cxnLst/>
              <a:rect l="0" t="0" r="20955" b="20955"/>
              <a:pathLst>
                <a:path w="20955" h="20955">
                  <a:moveTo>
                    <a:pt x="10477" y="0"/>
                  </a:moveTo>
                  <a:cubicBezTo>
                    <a:pt x="4770" y="0"/>
                    <a:pt x="30" y="4770"/>
                    <a:pt x="30" y="10477"/>
                  </a:cubicBezTo>
                  <a:cubicBezTo>
                    <a:pt x="30" y="16184"/>
                    <a:pt x="4770" y="20955"/>
                    <a:pt x="10477" y="20955"/>
                  </a:cubicBezTo>
                  <a:cubicBezTo>
                    <a:pt x="16184" y="20955"/>
                    <a:pt x="20955" y="16184"/>
                    <a:pt x="20955" y="10477"/>
                  </a:cubicBezTo>
                  <a:cubicBezTo>
                    <a:pt x="19988" y="4770"/>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369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hUAANwKAADzFwAADA0AAAAAAAAmAAAACAAAAP//////////"/>
                </a:ext>
              </a:extLst>
            </p:cNvSpPr>
            <p:nvPr/>
          </p:nvSpPr>
          <p:spPr>
            <a:xfrm>
              <a:off x="3534410" y="1765300"/>
              <a:ext cx="358775" cy="355600"/>
            </a:xfrm>
            <a:custGeom>
              <a:avLst/>
              <a:gdLst/>
              <a:ahLst/>
              <a:cxnLst/>
              <a:rect l="0" t="0" r="358775" b="355600"/>
              <a:pathLst>
                <a:path w="358775" h="355600">
                  <a:moveTo>
                    <a:pt x="243960" y="21997"/>
                  </a:moveTo>
                  <a:cubicBezTo>
                    <a:pt x="295613" y="21997"/>
                    <a:pt x="336759" y="63110"/>
                    <a:pt x="336759" y="114720"/>
                  </a:cubicBezTo>
                  <a:cubicBezTo>
                    <a:pt x="336759" y="166331"/>
                    <a:pt x="295613" y="208384"/>
                    <a:pt x="243960" y="208384"/>
                  </a:cubicBezTo>
                  <a:cubicBezTo>
                    <a:pt x="192308" y="208384"/>
                    <a:pt x="150220" y="166331"/>
                    <a:pt x="150220" y="114720"/>
                  </a:cubicBezTo>
                  <a:cubicBezTo>
                    <a:pt x="150220" y="63110"/>
                    <a:pt x="192308" y="21997"/>
                    <a:pt x="243960" y="21997"/>
                  </a:cubicBezTo>
                  <a:close/>
                  <a:moveTo>
                    <a:pt x="154988" y="188328"/>
                  </a:moveTo>
                  <a:cubicBezTo>
                    <a:pt x="159786" y="193092"/>
                    <a:pt x="164553" y="198827"/>
                    <a:pt x="169351" y="202650"/>
                  </a:cubicBezTo>
                  <a:lnTo>
                    <a:pt x="161699" y="210302"/>
                  </a:lnTo>
                  <a:cubicBezTo>
                    <a:pt x="159786" y="212207"/>
                    <a:pt x="156901" y="213178"/>
                    <a:pt x="154168" y="213178"/>
                  </a:cubicBezTo>
                  <a:cubicBezTo>
                    <a:pt x="151405" y="213178"/>
                    <a:pt x="148763" y="212207"/>
                    <a:pt x="147336" y="210296"/>
                  </a:cubicBezTo>
                  <a:cubicBezTo>
                    <a:pt x="143510" y="206473"/>
                    <a:pt x="143510" y="199797"/>
                    <a:pt x="147336" y="195974"/>
                  </a:cubicBezTo>
                  <a:lnTo>
                    <a:pt x="154988" y="188322"/>
                  </a:lnTo>
                  <a:close/>
                  <a:moveTo>
                    <a:pt x="94256" y="254260"/>
                  </a:moveTo>
                  <a:cubicBezTo>
                    <a:pt x="96867" y="254260"/>
                    <a:pt x="99509" y="255231"/>
                    <a:pt x="101422" y="257142"/>
                  </a:cubicBezTo>
                  <a:cubicBezTo>
                    <a:pt x="105248" y="260965"/>
                    <a:pt x="105248" y="267671"/>
                    <a:pt x="101422" y="271494"/>
                  </a:cubicBezTo>
                  <a:lnTo>
                    <a:pt x="42117" y="331691"/>
                  </a:lnTo>
                  <a:cubicBezTo>
                    <a:pt x="40204" y="333147"/>
                    <a:pt x="37319" y="333845"/>
                    <a:pt x="34586" y="333845"/>
                  </a:cubicBezTo>
                  <a:cubicBezTo>
                    <a:pt x="31823" y="333845"/>
                    <a:pt x="29181" y="333147"/>
                    <a:pt x="27754" y="331691"/>
                  </a:cubicBezTo>
                  <a:cubicBezTo>
                    <a:pt x="23928" y="327868"/>
                    <a:pt x="23928" y="320222"/>
                    <a:pt x="27754" y="317370"/>
                  </a:cubicBezTo>
                  <a:lnTo>
                    <a:pt x="87059" y="257142"/>
                  </a:lnTo>
                  <a:cubicBezTo>
                    <a:pt x="88972" y="255231"/>
                    <a:pt x="91614" y="254260"/>
                    <a:pt x="94256" y="254260"/>
                  </a:cubicBezTo>
                  <a:close/>
                  <a:moveTo>
                    <a:pt x="243960" y="0"/>
                  </a:moveTo>
                  <a:cubicBezTo>
                    <a:pt x="180829" y="0"/>
                    <a:pt x="130118" y="51611"/>
                    <a:pt x="130118" y="113750"/>
                  </a:cubicBezTo>
                  <a:cubicBezTo>
                    <a:pt x="130118" y="133835"/>
                    <a:pt x="134916" y="152950"/>
                    <a:pt x="144481" y="170154"/>
                  </a:cubicBezTo>
                  <a:lnTo>
                    <a:pt x="133003" y="181632"/>
                  </a:lnTo>
                  <a:cubicBezTo>
                    <a:pt x="123438" y="191181"/>
                    <a:pt x="120553" y="205532"/>
                    <a:pt x="126292" y="217942"/>
                  </a:cubicBezTo>
                  <a:lnTo>
                    <a:pt x="107161" y="237073"/>
                  </a:lnTo>
                  <a:cubicBezTo>
                    <a:pt x="102849" y="234933"/>
                    <a:pt x="98143" y="233840"/>
                    <a:pt x="93436" y="233840"/>
                  </a:cubicBezTo>
                  <a:cubicBezTo>
                    <a:pt x="85601" y="233840"/>
                    <a:pt x="77737" y="236844"/>
                    <a:pt x="71755" y="242791"/>
                  </a:cubicBezTo>
                  <a:lnTo>
                    <a:pt x="11478" y="303068"/>
                  </a:lnTo>
                  <a:cubicBezTo>
                    <a:pt x="0" y="314488"/>
                    <a:pt x="0" y="334573"/>
                    <a:pt x="11478" y="346983"/>
                  </a:cubicBezTo>
                  <a:cubicBezTo>
                    <a:pt x="17703" y="352718"/>
                    <a:pt x="25841" y="355600"/>
                    <a:pt x="33979" y="355600"/>
                  </a:cubicBezTo>
                  <a:cubicBezTo>
                    <a:pt x="42117" y="355600"/>
                    <a:pt x="50225" y="352718"/>
                    <a:pt x="56450" y="346983"/>
                  </a:cubicBezTo>
                  <a:lnTo>
                    <a:pt x="115785" y="286786"/>
                  </a:lnTo>
                  <a:cubicBezTo>
                    <a:pt x="125351" y="277228"/>
                    <a:pt x="128205" y="262877"/>
                    <a:pt x="121524" y="251408"/>
                  </a:cubicBezTo>
                  <a:lnTo>
                    <a:pt x="140655" y="232277"/>
                  </a:lnTo>
                  <a:cubicBezTo>
                    <a:pt x="145210" y="234387"/>
                    <a:pt x="150008" y="235479"/>
                    <a:pt x="154775" y="235479"/>
                  </a:cubicBezTo>
                  <a:cubicBezTo>
                    <a:pt x="162974" y="235479"/>
                    <a:pt x="170930" y="232263"/>
                    <a:pt x="177003" y="225588"/>
                  </a:cubicBezTo>
                  <a:lnTo>
                    <a:pt x="188482" y="214109"/>
                  </a:lnTo>
                  <a:cubicBezTo>
                    <a:pt x="205699" y="223676"/>
                    <a:pt x="224830" y="228470"/>
                    <a:pt x="244932" y="228470"/>
                  </a:cubicBezTo>
                  <a:cubicBezTo>
                    <a:pt x="308063" y="228470"/>
                    <a:pt x="358775" y="176859"/>
                    <a:pt x="358775" y="114720"/>
                  </a:cubicBezTo>
                  <a:cubicBezTo>
                    <a:pt x="358775" y="52581"/>
                    <a:pt x="306150" y="0"/>
                    <a:pt x="2439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4" name="Google Shape;13695;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IVAACpDQAA7xcAANgPAAAQAAAAJgAAAAgAAAD/////AAAAAA=="/>
              </a:ext>
            </a:extLst>
          </p:cNvGrpSpPr>
          <p:nvPr/>
        </p:nvGrpSpPr>
        <p:grpSpPr>
          <a:xfrm>
            <a:off x="3536950" y="2220595"/>
            <a:ext cx="353695" cy="354965"/>
            <a:chOff x="3536950" y="2220595"/>
            <a:chExt cx="353695" cy="354965"/>
          </a:xfrm>
        </p:grpSpPr>
        <p:sp>
          <p:nvSpPr>
            <p:cNvPr id="56" name="Google Shape;1369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hUAAKkNAADvFwAA2A8AAAAAAAAmAAAACAAAAP//////////"/>
                </a:ext>
              </a:extLst>
            </p:cNvSpPr>
            <p:nvPr/>
          </p:nvSpPr>
          <p:spPr>
            <a:xfrm>
              <a:off x="3536950" y="2220595"/>
              <a:ext cx="353695" cy="354965"/>
            </a:xfrm>
            <a:custGeom>
              <a:avLst/>
              <a:gdLst/>
              <a:ahLst/>
              <a:cxnLst/>
              <a:rect l="0" t="0" r="353695" b="354965"/>
              <a:pathLst>
                <a:path w="353695" h="354965">
                  <a:moveTo>
                    <a:pt x="176847" y="20075"/>
                  </a:moveTo>
                  <a:cubicBezTo>
                    <a:pt x="195961" y="20075"/>
                    <a:pt x="215074" y="38240"/>
                    <a:pt x="229425" y="67869"/>
                  </a:cubicBezTo>
                  <a:cubicBezTo>
                    <a:pt x="221779" y="71690"/>
                    <a:pt x="216986" y="77422"/>
                    <a:pt x="213163" y="84093"/>
                  </a:cubicBezTo>
                  <a:cubicBezTo>
                    <a:pt x="201695" y="83153"/>
                    <a:pt x="189256" y="82183"/>
                    <a:pt x="177788" y="82183"/>
                  </a:cubicBezTo>
                  <a:cubicBezTo>
                    <a:pt x="165379" y="82183"/>
                    <a:pt x="152940" y="83153"/>
                    <a:pt x="141471" y="84093"/>
                  </a:cubicBezTo>
                  <a:cubicBezTo>
                    <a:pt x="138620" y="77422"/>
                    <a:pt x="131915" y="71690"/>
                    <a:pt x="126180" y="67869"/>
                  </a:cubicBezTo>
                  <a:cubicBezTo>
                    <a:pt x="138620" y="38240"/>
                    <a:pt x="157733" y="20075"/>
                    <a:pt x="176847" y="20075"/>
                  </a:cubicBezTo>
                  <a:close/>
                  <a:moveTo>
                    <a:pt x="103244" y="83153"/>
                  </a:moveTo>
                  <a:cubicBezTo>
                    <a:pt x="115683" y="83153"/>
                    <a:pt x="124269" y="92706"/>
                    <a:pt x="124269" y="103199"/>
                  </a:cubicBezTo>
                  <a:cubicBezTo>
                    <a:pt x="124269" y="113722"/>
                    <a:pt x="114712" y="124245"/>
                    <a:pt x="103244" y="124245"/>
                  </a:cubicBezTo>
                  <a:cubicBezTo>
                    <a:pt x="91776" y="124245"/>
                    <a:pt x="83159" y="113722"/>
                    <a:pt x="83159" y="103199"/>
                  </a:cubicBezTo>
                  <a:cubicBezTo>
                    <a:pt x="83159" y="92706"/>
                    <a:pt x="91776" y="83153"/>
                    <a:pt x="103244" y="83153"/>
                  </a:cubicBezTo>
                  <a:close/>
                  <a:moveTo>
                    <a:pt x="229425" y="28688"/>
                  </a:moveTo>
                  <a:cubicBezTo>
                    <a:pt x="273386" y="44943"/>
                    <a:pt x="307791" y="79332"/>
                    <a:pt x="323082" y="124245"/>
                  </a:cubicBezTo>
                  <a:cubicBezTo>
                    <a:pt x="313525" y="116572"/>
                    <a:pt x="303028" y="110841"/>
                    <a:pt x="291529" y="105109"/>
                  </a:cubicBezTo>
                  <a:lnTo>
                    <a:pt x="291529" y="103199"/>
                  </a:lnTo>
                  <a:cubicBezTo>
                    <a:pt x="291529" y="81243"/>
                    <a:pt x="272416" y="62137"/>
                    <a:pt x="249479" y="62137"/>
                  </a:cubicBezTo>
                  <a:lnTo>
                    <a:pt x="248539" y="62137"/>
                  </a:lnTo>
                  <a:cubicBezTo>
                    <a:pt x="241834" y="48764"/>
                    <a:pt x="236100" y="38240"/>
                    <a:pt x="229425" y="28688"/>
                  </a:cubicBezTo>
                  <a:close/>
                  <a:moveTo>
                    <a:pt x="124269" y="29658"/>
                  </a:moveTo>
                  <a:cubicBezTo>
                    <a:pt x="116624" y="39211"/>
                    <a:pt x="109949" y="49704"/>
                    <a:pt x="105155" y="63077"/>
                  </a:cubicBezTo>
                  <a:lnTo>
                    <a:pt x="103244" y="63077"/>
                  </a:lnTo>
                  <a:cubicBezTo>
                    <a:pt x="81248" y="63077"/>
                    <a:pt x="62134" y="82183"/>
                    <a:pt x="62134" y="105109"/>
                  </a:cubicBezTo>
                  <a:lnTo>
                    <a:pt x="62134" y="106080"/>
                  </a:lnTo>
                  <a:cubicBezTo>
                    <a:pt x="49726" y="111811"/>
                    <a:pt x="39198" y="117543"/>
                    <a:pt x="29641" y="125185"/>
                  </a:cubicBezTo>
                  <a:cubicBezTo>
                    <a:pt x="44932" y="79332"/>
                    <a:pt x="79337" y="44943"/>
                    <a:pt x="124269" y="29658"/>
                  </a:cubicBezTo>
                  <a:close/>
                  <a:moveTo>
                    <a:pt x="249479" y="84093"/>
                  </a:moveTo>
                  <a:cubicBezTo>
                    <a:pt x="260947" y="84093"/>
                    <a:pt x="269564" y="93646"/>
                    <a:pt x="269564" y="105109"/>
                  </a:cubicBezTo>
                  <a:cubicBezTo>
                    <a:pt x="269564" y="115632"/>
                    <a:pt x="260947" y="125185"/>
                    <a:pt x="249479" y="125185"/>
                  </a:cubicBezTo>
                  <a:cubicBezTo>
                    <a:pt x="237070" y="125185"/>
                    <a:pt x="229425" y="115632"/>
                    <a:pt x="229425" y="105109"/>
                  </a:cubicBezTo>
                  <a:cubicBezTo>
                    <a:pt x="229425" y="93646"/>
                    <a:pt x="238982" y="84093"/>
                    <a:pt x="249479" y="84093"/>
                  </a:cubicBezTo>
                  <a:close/>
                  <a:moveTo>
                    <a:pt x="286766" y="126155"/>
                  </a:moveTo>
                  <a:cubicBezTo>
                    <a:pt x="316408" y="140469"/>
                    <a:pt x="334550" y="159575"/>
                    <a:pt x="334550" y="178680"/>
                  </a:cubicBezTo>
                  <a:cubicBezTo>
                    <a:pt x="332639" y="179650"/>
                    <a:pt x="331699" y="183471"/>
                    <a:pt x="331699" y="187292"/>
                  </a:cubicBezTo>
                  <a:cubicBezTo>
                    <a:pt x="318319" y="173919"/>
                    <a:pt x="301117" y="167217"/>
                    <a:pt x="281973" y="167217"/>
                  </a:cubicBezTo>
                  <a:cubicBezTo>
                    <a:pt x="278150" y="167217"/>
                    <a:pt x="274327" y="167217"/>
                    <a:pt x="270504" y="168187"/>
                  </a:cubicBezTo>
                  <a:cubicBezTo>
                    <a:pt x="270504" y="158634"/>
                    <a:pt x="269564" y="150022"/>
                    <a:pt x="269564" y="141440"/>
                  </a:cubicBezTo>
                  <a:cubicBezTo>
                    <a:pt x="277209" y="138559"/>
                    <a:pt x="282943" y="131887"/>
                    <a:pt x="286766" y="126155"/>
                  </a:cubicBezTo>
                  <a:close/>
                  <a:moveTo>
                    <a:pt x="67868" y="124245"/>
                  </a:moveTo>
                  <a:cubicBezTo>
                    <a:pt x="71691" y="131887"/>
                    <a:pt x="77425" y="136648"/>
                    <a:pt x="84130" y="140469"/>
                  </a:cubicBezTo>
                  <a:cubicBezTo>
                    <a:pt x="83159" y="152903"/>
                    <a:pt x="82219" y="164366"/>
                    <a:pt x="82219" y="176769"/>
                  </a:cubicBezTo>
                  <a:cubicBezTo>
                    <a:pt x="82219" y="188233"/>
                    <a:pt x="83159" y="200666"/>
                    <a:pt x="84130" y="212129"/>
                  </a:cubicBezTo>
                  <a:cubicBezTo>
                    <a:pt x="77425" y="215950"/>
                    <a:pt x="71691" y="221682"/>
                    <a:pt x="67868" y="227414"/>
                  </a:cubicBezTo>
                  <a:cubicBezTo>
                    <a:pt x="38257" y="213069"/>
                    <a:pt x="20084" y="195875"/>
                    <a:pt x="20084" y="176769"/>
                  </a:cubicBezTo>
                  <a:cubicBezTo>
                    <a:pt x="20084" y="157664"/>
                    <a:pt x="38257" y="138559"/>
                    <a:pt x="67868" y="124245"/>
                  </a:cubicBezTo>
                  <a:close/>
                  <a:moveTo>
                    <a:pt x="176847" y="105109"/>
                  </a:moveTo>
                  <a:cubicBezTo>
                    <a:pt x="187344" y="105109"/>
                    <a:pt x="197872" y="105109"/>
                    <a:pt x="208400" y="106080"/>
                  </a:cubicBezTo>
                  <a:cubicBezTo>
                    <a:pt x="210311" y="127095"/>
                    <a:pt x="226543" y="145261"/>
                    <a:pt x="248539" y="145261"/>
                  </a:cubicBezTo>
                  <a:cubicBezTo>
                    <a:pt x="249479" y="154813"/>
                    <a:pt x="249479" y="164366"/>
                    <a:pt x="249479" y="173919"/>
                  </a:cubicBezTo>
                  <a:cubicBezTo>
                    <a:pt x="225602" y="186322"/>
                    <a:pt x="208400" y="211159"/>
                    <a:pt x="208400" y="239847"/>
                  </a:cubicBezTo>
                  <a:lnTo>
                    <a:pt x="208400" y="248430"/>
                  </a:lnTo>
                  <a:cubicBezTo>
                    <a:pt x="197872" y="249400"/>
                    <a:pt x="187344" y="249400"/>
                    <a:pt x="176847" y="249400"/>
                  </a:cubicBezTo>
                  <a:cubicBezTo>
                    <a:pt x="165379" y="249400"/>
                    <a:pt x="154851" y="249400"/>
                    <a:pt x="144354" y="248430"/>
                  </a:cubicBezTo>
                  <a:cubicBezTo>
                    <a:pt x="143383" y="226474"/>
                    <a:pt x="126180" y="208308"/>
                    <a:pt x="105155" y="208308"/>
                  </a:cubicBezTo>
                  <a:cubicBezTo>
                    <a:pt x="103244" y="197785"/>
                    <a:pt x="103244" y="188233"/>
                    <a:pt x="103244" y="177740"/>
                  </a:cubicBezTo>
                  <a:cubicBezTo>
                    <a:pt x="103244" y="166277"/>
                    <a:pt x="103244" y="155753"/>
                    <a:pt x="105155" y="145261"/>
                  </a:cubicBezTo>
                  <a:cubicBezTo>
                    <a:pt x="126180" y="144290"/>
                    <a:pt x="144354" y="127095"/>
                    <a:pt x="144354" y="106080"/>
                  </a:cubicBezTo>
                  <a:cubicBezTo>
                    <a:pt x="154851" y="105109"/>
                    <a:pt x="166319" y="105109"/>
                    <a:pt x="176847" y="105109"/>
                  </a:cubicBezTo>
                  <a:close/>
                  <a:moveTo>
                    <a:pt x="103244" y="229324"/>
                  </a:moveTo>
                  <a:cubicBezTo>
                    <a:pt x="115683" y="229324"/>
                    <a:pt x="124269" y="238877"/>
                    <a:pt x="124269" y="249400"/>
                  </a:cubicBezTo>
                  <a:cubicBezTo>
                    <a:pt x="124269" y="259893"/>
                    <a:pt x="114712" y="269445"/>
                    <a:pt x="103244" y="269445"/>
                  </a:cubicBezTo>
                  <a:cubicBezTo>
                    <a:pt x="91776" y="269445"/>
                    <a:pt x="83159" y="259893"/>
                    <a:pt x="83159" y="249400"/>
                  </a:cubicBezTo>
                  <a:cubicBezTo>
                    <a:pt x="83159" y="238877"/>
                    <a:pt x="91776" y="229324"/>
                    <a:pt x="103244" y="229324"/>
                  </a:cubicBezTo>
                  <a:close/>
                  <a:moveTo>
                    <a:pt x="240893" y="306716"/>
                  </a:moveTo>
                  <a:lnTo>
                    <a:pt x="248539" y="316269"/>
                  </a:lnTo>
                  <a:lnTo>
                    <a:pt x="230365" y="322971"/>
                  </a:lnTo>
                  <a:cubicBezTo>
                    <a:pt x="234188" y="318179"/>
                    <a:pt x="237070" y="312448"/>
                    <a:pt x="240893" y="306716"/>
                  </a:cubicBezTo>
                  <a:close/>
                  <a:moveTo>
                    <a:pt x="29641" y="230295"/>
                  </a:moveTo>
                  <a:cubicBezTo>
                    <a:pt x="38257" y="236966"/>
                    <a:pt x="49726" y="243668"/>
                    <a:pt x="62134" y="249400"/>
                  </a:cubicBezTo>
                  <a:lnTo>
                    <a:pt x="62134" y="250340"/>
                  </a:lnTo>
                  <a:cubicBezTo>
                    <a:pt x="62134" y="273266"/>
                    <a:pt x="81248" y="292372"/>
                    <a:pt x="103244" y="292372"/>
                  </a:cubicBezTo>
                  <a:lnTo>
                    <a:pt x="105155" y="292372"/>
                  </a:lnTo>
                  <a:cubicBezTo>
                    <a:pt x="110889" y="303835"/>
                    <a:pt x="116624" y="315298"/>
                    <a:pt x="124269" y="323911"/>
                  </a:cubicBezTo>
                  <a:cubicBezTo>
                    <a:pt x="79337" y="307656"/>
                    <a:pt x="44932" y="273266"/>
                    <a:pt x="29641" y="230295"/>
                  </a:cubicBezTo>
                  <a:close/>
                  <a:moveTo>
                    <a:pt x="281973" y="188233"/>
                  </a:moveTo>
                  <a:cubicBezTo>
                    <a:pt x="310673" y="188233"/>
                    <a:pt x="332639" y="211159"/>
                    <a:pt x="332639" y="239847"/>
                  </a:cubicBezTo>
                  <a:cubicBezTo>
                    <a:pt x="332639" y="248430"/>
                    <a:pt x="330728" y="255132"/>
                    <a:pt x="327876" y="262774"/>
                  </a:cubicBezTo>
                  <a:cubicBezTo>
                    <a:pt x="325964" y="265624"/>
                    <a:pt x="308762" y="287611"/>
                    <a:pt x="281973" y="325821"/>
                  </a:cubicBezTo>
                  <a:lnTo>
                    <a:pt x="272416" y="312448"/>
                  </a:lnTo>
                  <a:cubicBezTo>
                    <a:pt x="243260" y="275086"/>
                    <a:pt x="244504" y="274237"/>
                    <a:pt x="243866" y="274237"/>
                  </a:cubicBezTo>
                  <a:cubicBezTo>
                    <a:pt x="243836" y="274237"/>
                    <a:pt x="243806" y="274237"/>
                    <a:pt x="243745" y="274237"/>
                  </a:cubicBezTo>
                  <a:cubicBezTo>
                    <a:pt x="235159" y="264684"/>
                    <a:pt x="230365" y="253221"/>
                    <a:pt x="230365" y="239847"/>
                  </a:cubicBezTo>
                  <a:cubicBezTo>
                    <a:pt x="230365" y="211159"/>
                    <a:pt x="253302" y="188233"/>
                    <a:pt x="281973" y="188233"/>
                  </a:cubicBezTo>
                  <a:close/>
                  <a:moveTo>
                    <a:pt x="213163" y="268505"/>
                  </a:moveTo>
                  <a:cubicBezTo>
                    <a:pt x="216986" y="275177"/>
                    <a:pt x="220809" y="282819"/>
                    <a:pt x="226543" y="288551"/>
                  </a:cubicBezTo>
                  <a:cubicBezTo>
                    <a:pt x="213163" y="316269"/>
                    <a:pt x="195961" y="332523"/>
                    <a:pt x="176847" y="332523"/>
                  </a:cubicBezTo>
                  <a:cubicBezTo>
                    <a:pt x="157733" y="332523"/>
                    <a:pt x="138620" y="315298"/>
                    <a:pt x="124269" y="284730"/>
                  </a:cubicBezTo>
                  <a:cubicBezTo>
                    <a:pt x="130974" y="281879"/>
                    <a:pt x="135737" y="275177"/>
                    <a:pt x="139560" y="268505"/>
                  </a:cubicBezTo>
                  <a:cubicBezTo>
                    <a:pt x="151028" y="269445"/>
                    <a:pt x="163467" y="270416"/>
                    <a:pt x="174936" y="270416"/>
                  </a:cubicBezTo>
                  <a:cubicBezTo>
                    <a:pt x="188315" y="270416"/>
                    <a:pt x="200724" y="269445"/>
                    <a:pt x="213163" y="268505"/>
                  </a:cubicBezTo>
                  <a:close/>
                  <a:moveTo>
                    <a:pt x="176847" y="30"/>
                  </a:moveTo>
                  <a:cubicBezTo>
                    <a:pt x="78396" y="30"/>
                    <a:pt x="0" y="79332"/>
                    <a:pt x="0" y="177740"/>
                  </a:cubicBezTo>
                  <a:cubicBezTo>
                    <a:pt x="0" y="274237"/>
                    <a:pt x="78396" y="354479"/>
                    <a:pt x="176847" y="354479"/>
                  </a:cubicBezTo>
                  <a:cubicBezTo>
                    <a:pt x="206488" y="354479"/>
                    <a:pt x="235159" y="346837"/>
                    <a:pt x="260007" y="334434"/>
                  </a:cubicBezTo>
                  <a:lnTo>
                    <a:pt x="272416" y="350658"/>
                  </a:lnTo>
                  <a:cubicBezTo>
                    <a:pt x="274327" y="353539"/>
                    <a:pt x="277452" y="354965"/>
                    <a:pt x="280547" y="354965"/>
                  </a:cubicBezTo>
                  <a:cubicBezTo>
                    <a:pt x="283672" y="354965"/>
                    <a:pt x="286766" y="353539"/>
                    <a:pt x="288677" y="350658"/>
                  </a:cubicBezTo>
                  <a:cubicBezTo>
                    <a:pt x="288677" y="350658"/>
                    <a:pt x="342196" y="278058"/>
                    <a:pt x="346019" y="272326"/>
                  </a:cubicBezTo>
                  <a:cubicBezTo>
                    <a:pt x="350812" y="262774"/>
                    <a:pt x="353664" y="251310"/>
                    <a:pt x="353664" y="240787"/>
                  </a:cubicBezTo>
                  <a:cubicBezTo>
                    <a:pt x="353664" y="232205"/>
                    <a:pt x="352724" y="224563"/>
                    <a:pt x="349841" y="216891"/>
                  </a:cubicBezTo>
                  <a:cubicBezTo>
                    <a:pt x="351753" y="205427"/>
                    <a:pt x="353664" y="192054"/>
                    <a:pt x="353664" y="178680"/>
                  </a:cubicBezTo>
                  <a:cubicBezTo>
                    <a:pt x="353664" y="79332"/>
                    <a:pt x="274327" y="30"/>
                    <a:pt x="17684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369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BcAAPEOAACuFwAAUw8AAAAAAAAmAAAACAAAAP//////////"/>
                </a:ext>
              </a:extLst>
            </p:cNvSpPr>
            <p:nvPr/>
          </p:nvSpPr>
          <p:spPr>
            <a:xfrm>
              <a:off x="3787140" y="2428875"/>
              <a:ext cx="62230" cy="62230"/>
            </a:xfrm>
            <a:custGeom>
              <a:avLst/>
              <a:gdLst/>
              <a:ahLst/>
              <a:cxnLst/>
              <a:rect l="0" t="0" r="62230" b="62230"/>
              <a:pathLst>
                <a:path w="62230" h="62230">
                  <a:moveTo>
                    <a:pt x="31586" y="19164"/>
                  </a:moveTo>
                  <a:cubicBezTo>
                    <a:pt x="37326" y="19164"/>
                    <a:pt x="42124" y="23963"/>
                    <a:pt x="42124" y="30644"/>
                  </a:cubicBezTo>
                  <a:cubicBezTo>
                    <a:pt x="42124" y="36384"/>
                    <a:pt x="36384" y="41183"/>
                    <a:pt x="31586" y="41183"/>
                  </a:cubicBezTo>
                  <a:cubicBezTo>
                    <a:pt x="24904" y="41183"/>
                    <a:pt x="20106" y="36384"/>
                    <a:pt x="20106" y="30644"/>
                  </a:cubicBezTo>
                  <a:cubicBezTo>
                    <a:pt x="20106" y="23963"/>
                    <a:pt x="24904" y="19164"/>
                    <a:pt x="31586" y="19164"/>
                  </a:cubicBezTo>
                  <a:close/>
                  <a:moveTo>
                    <a:pt x="31586" y="30"/>
                  </a:moveTo>
                  <a:cubicBezTo>
                    <a:pt x="14365" y="30"/>
                    <a:pt x="30" y="14396"/>
                    <a:pt x="30" y="31616"/>
                  </a:cubicBezTo>
                  <a:cubicBezTo>
                    <a:pt x="30" y="47865"/>
                    <a:pt x="14365" y="62230"/>
                    <a:pt x="31586" y="62230"/>
                  </a:cubicBezTo>
                  <a:cubicBezTo>
                    <a:pt x="47865" y="62230"/>
                    <a:pt x="62230" y="47865"/>
                    <a:pt x="62230" y="31616"/>
                  </a:cubicBezTo>
                  <a:cubicBezTo>
                    <a:pt x="62230" y="13424"/>
                    <a:pt x="47865" y="30"/>
                    <a:pt x="3158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7" name="Google Shape;1369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ENAACIEAAAmA8AALUSAAAQAAAAJgAAAAgAAAD/////AAAAAA=="/>
              </a:ext>
            </a:extLst>
          </p:cNvGrpSpPr>
          <p:nvPr/>
        </p:nvGrpSpPr>
        <p:grpSpPr>
          <a:xfrm>
            <a:off x="2205355" y="2687320"/>
            <a:ext cx="329565" cy="353695"/>
            <a:chOff x="2205355" y="2687320"/>
            <a:chExt cx="329565" cy="353695"/>
          </a:xfrm>
        </p:grpSpPr>
        <p:sp>
          <p:nvSpPr>
            <p:cNvPr id="59" name="Google Shape;1369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Q0AAPkRAACYDwAAtRIAAAAAAAAmAAAACAAAAP//////////"/>
                </a:ext>
              </a:extLst>
            </p:cNvSpPr>
            <p:nvPr/>
          </p:nvSpPr>
          <p:spPr>
            <a:xfrm>
              <a:off x="2205355" y="2921635"/>
              <a:ext cx="329565" cy="119380"/>
            </a:xfrm>
            <a:custGeom>
              <a:avLst/>
              <a:gdLst/>
              <a:ahLst/>
              <a:cxnLst/>
              <a:rect l="0" t="0" r="329565" b="119380"/>
              <a:pathLst>
                <a:path w="329565" h="119380">
                  <a:moveTo>
                    <a:pt x="63063" y="34372"/>
                  </a:moveTo>
                  <a:lnTo>
                    <a:pt x="69733" y="47728"/>
                  </a:lnTo>
                  <a:cubicBezTo>
                    <a:pt x="71643" y="51544"/>
                    <a:pt x="74523" y="52513"/>
                    <a:pt x="78343" y="53451"/>
                  </a:cubicBezTo>
                  <a:lnTo>
                    <a:pt x="92654" y="56328"/>
                  </a:lnTo>
                  <a:lnTo>
                    <a:pt x="82163" y="66819"/>
                  </a:lnTo>
                  <a:cubicBezTo>
                    <a:pt x="79283" y="68715"/>
                    <a:pt x="78343" y="72530"/>
                    <a:pt x="79283" y="76346"/>
                  </a:cubicBezTo>
                  <a:lnTo>
                    <a:pt x="82163" y="90671"/>
                  </a:lnTo>
                  <a:lnTo>
                    <a:pt x="68793" y="83978"/>
                  </a:lnTo>
                  <a:cubicBezTo>
                    <a:pt x="67823" y="82070"/>
                    <a:pt x="64973" y="82070"/>
                    <a:pt x="64002" y="82070"/>
                  </a:cubicBezTo>
                  <a:cubicBezTo>
                    <a:pt x="63063" y="82070"/>
                    <a:pt x="60182" y="82070"/>
                    <a:pt x="59242" y="83978"/>
                  </a:cubicBezTo>
                  <a:lnTo>
                    <a:pt x="45872" y="90671"/>
                  </a:lnTo>
                  <a:lnTo>
                    <a:pt x="48722" y="76346"/>
                  </a:lnTo>
                  <a:cubicBezTo>
                    <a:pt x="48722" y="72530"/>
                    <a:pt x="48722" y="69684"/>
                    <a:pt x="45872" y="66807"/>
                  </a:cubicBezTo>
                  <a:lnTo>
                    <a:pt x="35351" y="56286"/>
                  </a:lnTo>
                  <a:lnTo>
                    <a:pt x="49692" y="53451"/>
                  </a:lnTo>
                  <a:cubicBezTo>
                    <a:pt x="50632" y="53451"/>
                    <a:pt x="54452" y="51544"/>
                    <a:pt x="55422" y="47728"/>
                  </a:cubicBezTo>
                  <a:lnTo>
                    <a:pt x="63063" y="34372"/>
                  </a:lnTo>
                  <a:close/>
                  <a:moveTo>
                    <a:pt x="167177" y="34372"/>
                  </a:moveTo>
                  <a:lnTo>
                    <a:pt x="173847" y="47728"/>
                  </a:lnTo>
                  <a:cubicBezTo>
                    <a:pt x="174818" y="51544"/>
                    <a:pt x="178638" y="52513"/>
                    <a:pt x="182458" y="53451"/>
                  </a:cubicBezTo>
                  <a:lnTo>
                    <a:pt x="196768" y="56328"/>
                  </a:lnTo>
                  <a:lnTo>
                    <a:pt x="186278" y="66818"/>
                  </a:lnTo>
                  <a:cubicBezTo>
                    <a:pt x="183398" y="68715"/>
                    <a:pt x="182458" y="72530"/>
                    <a:pt x="183398" y="76346"/>
                  </a:cubicBezTo>
                  <a:lnTo>
                    <a:pt x="186278" y="90671"/>
                  </a:lnTo>
                  <a:lnTo>
                    <a:pt x="172907" y="83978"/>
                  </a:lnTo>
                  <a:cubicBezTo>
                    <a:pt x="171937" y="82070"/>
                    <a:pt x="169087" y="82070"/>
                    <a:pt x="168117" y="82070"/>
                  </a:cubicBezTo>
                  <a:cubicBezTo>
                    <a:pt x="167177" y="82070"/>
                    <a:pt x="164297" y="82070"/>
                    <a:pt x="163357" y="83978"/>
                  </a:cubicBezTo>
                  <a:lnTo>
                    <a:pt x="149986" y="90671"/>
                  </a:lnTo>
                  <a:lnTo>
                    <a:pt x="152836" y="76346"/>
                  </a:lnTo>
                  <a:cubicBezTo>
                    <a:pt x="152836" y="72530"/>
                    <a:pt x="152836" y="69684"/>
                    <a:pt x="149986" y="66807"/>
                  </a:cubicBezTo>
                  <a:lnTo>
                    <a:pt x="139466" y="56287"/>
                  </a:lnTo>
                  <a:lnTo>
                    <a:pt x="150926" y="53451"/>
                  </a:lnTo>
                  <a:cubicBezTo>
                    <a:pt x="154746" y="53451"/>
                    <a:pt x="157627" y="51544"/>
                    <a:pt x="159537" y="47728"/>
                  </a:cubicBezTo>
                  <a:lnTo>
                    <a:pt x="167177" y="34372"/>
                  </a:lnTo>
                  <a:close/>
                  <a:moveTo>
                    <a:pt x="270322" y="34372"/>
                  </a:moveTo>
                  <a:lnTo>
                    <a:pt x="277962" y="47728"/>
                  </a:lnTo>
                  <a:cubicBezTo>
                    <a:pt x="278932" y="51544"/>
                    <a:pt x="282752" y="52513"/>
                    <a:pt x="286572" y="53451"/>
                  </a:cubicBezTo>
                  <a:lnTo>
                    <a:pt x="300883" y="56328"/>
                  </a:lnTo>
                  <a:lnTo>
                    <a:pt x="289422" y="66807"/>
                  </a:lnTo>
                  <a:cubicBezTo>
                    <a:pt x="287512" y="68715"/>
                    <a:pt x="286572" y="72530"/>
                    <a:pt x="287512" y="76346"/>
                  </a:cubicBezTo>
                  <a:lnTo>
                    <a:pt x="289422" y="90671"/>
                  </a:lnTo>
                  <a:lnTo>
                    <a:pt x="277022" y="83978"/>
                  </a:lnTo>
                  <a:cubicBezTo>
                    <a:pt x="275112" y="82070"/>
                    <a:pt x="273202" y="82070"/>
                    <a:pt x="272232" y="82070"/>
                  </a:cubicBezTo>
                  <a:cubicBezTo>
                    <a:pt x="270322" y="82070"/>
                    <a:pt x="268412" y="82070"/>
                    <a:pt x="267472" y="83978"/>
                  </a:cubicBezTo>
                  <a:lnTo>
                    <a:pt x="254101" y="90671"/>
                  </a:lnTo>
                  <a:lnTo>
                    <a:pt x="256011" y="76346"/>
                  </a:lnTo>
                  <a:cubicBezTo>
                    <a:pt x="256011" y="72530"/>
                    <a:pt x="256011" y="69684"/>
                    <a:pt x="254101" y="66807"/>
                  </a:cubicBezTo>
                  <a:lnTo>
                    <a:pt x="243580" y="56286"/>
                  </a:lnTo>
                  <a:lnTo>
                    <a:pt x="255041" y="53451"/>
                  </a:lnTo>
                  <a:cubicBezTo>
                    <a:pt x="258861" y="53451"/>
                    <a:pt x="260771" y="51544"/>
                    <a:pt x="263652" y="47728"/>
                  </a:cubicBezTo>
                  <a:lnTo>
                    <a:pt x="270322" y="34372"/>
                  </a:lnTo>
                  <a:close/>
                  <a:moveTo>
                    <a:pt x="62092" y="30"/>
                  </a:moveTo>
                  <a:cubicBezTo>
                    <a:pt x="58272" y="30"/>
                    <a:pt x="54452" y="1938"/>
                    <a:pt x="52542" y="5754"/>
                  </a:cubicBezTo>
                  <a:lnTo>
                    <a:pt x="39171" y="33434"/>
                  </a:lnTo>
                  <a:lnTo>
                    <a:pt x="9550" y="38188"/>
                  </a:lnTo>
                  <a:cubicBezTo>
                    <a:pt x="5730" y="38188"/>
                    <a:pt x="1910" y="42004"/>
                    <a:pt x="970" y="44881"/>
                  </a:cubicBezTo>
                  <a:cubicBezTo>
                    <a:pt x="0" y="48697"/>
                    <a:pt x="970" y="53451"/>
                    <a:pt x="2880" y="56328"/>
                  </a:cubicBezTo>
                  <a:lnTo>
                    <a:pt x="24831" y="77315"/>
                  </a:lnTo>
                  <a:lnTo>
                    <a:pt x="20071" y="107842"/>
                  </a:lnTo>
                  <a:cubicBezTo>
                    <a:pt x="19100" y="110688"/>
                    <a:pt x="21010" y="115473"/>
                    <a:pt x="23891" y="117381"/>
                  </a:cubicBezTo>
                  <a:cubicBezTo>
                    <a:pt x="26134" y="118502"/>
                    <a:pt x="28044" y="118956"/>
                    <a:pt x="30015" y="118956"/>
                  </a:cubicBezTo>
                  <a:cubicBezTo>
                    <a:pt x="31379" y="118956"/>
                    <a:pt x="32804" y="118714"/>
                    <a:pt x="34381" y="118320"/>
                  </a:cubicBezTo>
                  <a:lnTo>
                    <a:pt x="62092" y="104026"/>
                  </a:lnTo>
                  <a:lnTo>
                    <a:pt x="89804" y="118320"/>
                  </a:lnTo>
                  <a:cubicBezTo>
                    <a:pt x="90895" y="119047"/>
                    <a:pt x="92138" y="119380"/>
                    <a:pt x="93442" y="119380"/>
                  </a:cubicBezTo>
                  <a:cubicBezTo>
                    <a:pt x="95595" y="119380"/>
                    <a:pt x="97929" y="118562"/>
                    <a:pt x="100294" y="117381"/>
                  </a:cubicBezTo>
                  <a:cubicBezTo>
                    <a:pt x="104114" y="114504"/>
                    <a:pt x="105084" y="110688"/>
                    <a:pt x="104114" y="107842"/>
                  </a:cubicBezTo>
                  <a:lnTo>
                    <a:pt x="99354" y="77315"/>
                  </a:lnTo>
                  <a:lnTo>
                    <a:pt x="113665" y="63004"/>
                  </a:lnTo>
                  <a:lnTo>
                    <a:pt x="128005" y="77344"/>
                  </a:lnTo>
                  <a:lnTo>
                    <a:pt x="123215" y="107842"/>
                  </a:lnTo>
                  <a:cubicBezTo>
                    <a:pt x="121305" y="110688"/>
                    <a:pt x="124185" y="115473"/>
                    <a:pt x="126095" y="117381"/>
                  </a:cubicBezTo>
                  <a:cubicBezTo>
                    <a:pt x="128339" y="118502"/>
                    <a:pt x="130582" y="118956"/>
                    <a:pt x="132796" y="118956"/>
                  </a:cubicBezTo>
                  <a:cubicBezTo>
                    <a:pt x="134403" y="118956"/>
                    <a:pt x="135979" y="118714"/>
                    <a:pt x="137556" y="118320"/>
                  </a:cubicBezTo>
                  <a:lnTo>
                    <a:pt x="164297" y="104026"/>
                  </a:lnTo>
                  <a:lnTo>
                    <a:pt x="192008" y="118320"/>
                  </a:lnTo>
                  <a:cubicBezTo>
                    <a:pt x="193464" y="119047"/>
                    <a:pt x="194919" y="119380"/>
                    <a:pt x="196314" y="119380"/>
                  </a:cubicBezTo>
                  <a:cubicBezTo>
                    <a:pt x="198587" y="119380"/>
                    <a:pt x="200740" y="118562"/>
                    <a:pt x="202499" y="117381"/>
                  </a:cubicBezTo>
                  <a:cubicBezTo>
                    <a:pt x="206319" y="114504"/>
                    <a:pt x="207289" y="110688"/>
                    <a:pt x="206319" y="107842"/>
                  </a:cubicBezTo>
                  <a:lnTo>
                    <a:pt x="201559" y="77315"/>
                  </a:lnTo>
                  <a:lnTo>
                    <a:pt x="215869" y="63005"/>
                  </a:lnTo>
                  <a:lnTo>
                    <a:pt x="230210" y="77346"/>
                  </a:lnTo>
                  <a:lnTo>
                    <a:pt x="225420" y="107842"/>
                  </a:lnTo>
                  <a:cubicBezTo>
                    <a:pt x="224480" y="110688"/>
                    <a:pt x="226390" y="115473"/>
                    <a:pt x="229240" y="117381"/>
                  </a:cubicBezTo>
                  <a:cubicBezTo>
                    <a:pt x="231483" y="118502"/>
                    <a:pt x="233393" y="118956"/>
                    <a:pt x="235364" y="118956"/>
                  </a:cubicBezTo>
                  <a:cubicBezTo>
                    <a:pt x="236759" y="118956"/>
                    <a:pt x="238184" y="118714"/>
                    <a:pt x="239760" y="118320"/>
                  </a:cubicBezTo>
                  <a:lnTo>
                    <a:pt x="267472" y="104026"/>
                  </a:lnTo>
                  <a:lnTo>
                    <a:pt x="295153" y="118320"/>
                  </a:lnTo>
                  <a:cubicBezTo>
                    <a:pt x="296244" y="119047"/>
                    <a:pt x="297487" y="119380"/>
                    <a:pt x="298821" y="119380"/>
                  </a:cubicBezTo>
                  <a:cubicBezTo>
                    <a:pt x="300944" y="119380"/>
                    <a:pt x="303308" y="118562"/>
                    <a:pt x="305673" y="117381"/>
                  </a:cubicBezTo>
                  <a:cubicBezTo>
                    <a:pt x="309493" y="114504"/>
                    <a:pt x="310433" y="110688"/>
                    <a:pt x="309493" y="107842"/>
                  </a:cubicBezTo>
                  <a:lnTo>
                    <a:pt x="304703" y="77315"/>
                  </a:lnTo>
                  <a:lnTo>
                    <a:pt x="325714" y="56304"/>
                  </a:lnTo>
                  <a:cubicBezTo>
                    <a:pt x="328594" y="53451"/>
                    <a:pt x="329534" y="48697"/>
                    <a:pt x="328594" y="44881"/>
                  </a:cubicBezTo>
                  <a:cubicBezTo>
                    <a:pt x="326684" y="42004"/>
                    <a:pt x="323804" y="39157"/>
                    <a:pt x="319984" y="38188"/>
                  </a:cubicBezTo>
                  <a:lnTo>
                    <a:pt x="290393" y="33434"/>
                  </a:lnTo>
                  <a:lnTo>
                    <a:pt x="277022" y="5754"/>
                  </a:lnTo>
                  <a:cubicBezTo>
                    <a:pt x="276052" y="1938"/>
                    <a:pt x="272232" y="30"/>
                    <a:pt x="267472" y="30"/>
                  </a:cubicBezTo>
                  <a:cubicBezTo>
                    <a:pt x="263652" y="30"/>
                    <a:pt x="259831" y="1938"/>
                    <a:pt x="257921" y="5754"/>
                  </a:cubicBezTo>
                  <a:lnTo>
                    <a:pt x="244551" y="33434"/>
                  </a:lnTo>
                  <a:lnTo>
                    <a:pt x="215869" y="38188"/>
                  </a:lnTo>
                  <a:lnTo>
                    <a:pt x="187218" y="33434"/>
                  </a:lnTo>
                  <a:lnTo>
                    <a:pt x="173847" y="5754"/>
                  </a:lnTo>
                  <a:cubicBezTo>
                    <a:pt x="172907" y="1938"/>
                    <a:pt x="169087" y="30"/>
                    <a:pt x="164297" y="30"/>
                  </a:cubicBezTo>
                  <a:cubicBezTo>
                    <a:pt x="159537" y="30"/>
                    <a:pt x="157627" y="1938"/>
                    <a:pt x="154746" y="5754"/>
                  </a:cubicBezTo>
                  <a:lnTo>
                    <a:pt x="142346" y="33434"/>
                  </a:lnTo>
                  <a:lnTo>
                    <a:pt x="113665" y="38188"/>
                  </a:lnTo>
                  <a:lnTo>
                    <a:pt x="85013" y="33434"/>
                  </a:lnTo>
                  <a:lnTo>
                    <a:pt x="71643" y="5754"/>
                  </a:lnTo>
                  <a:cubicBezTo>
                    <a:pt x="70703" y="1938"/>
                    <a:pt x="66883" y="30"/>
                    <a:pt x="6209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1370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A0AAIgQAABNDwAA8xEAAAAAAAAmAAAACAAAAP//////////"/>
                </a:ext>
              </a:extLst>
            </p:cNvSpPr>
            <p:nvPr/>
          </p:nvSpPr>
          <p:spPr>
            <a:xfrm>
              <a:off x="2258060" y="2687320"/>
              <a:ext cx="229235" cy="230505"/>
            </a:xfrm>
            <a:custGeom>
              <a:avLst/>
              <a:gdLst/>
              <a:ahLst/>
              <a:cxnLst/>
              <a:rect l="0" t="0" r="229235" b="230505"/>
              <a:pathLst>
                <a:path w="229235" h="230505">
                  <a:moveTo>
                    <a:pt x="112707" y="20096"/>
                  </a:moveTo>
                  <a:cubicBezTo>
                    <a:pt x="153752" y="20096"/>
                    <a:pt x="186249" y="53550"/>
                    <a:pt x="186249" y="93744"/>
                  </a:cubicBezTo>
                  <a:lnTo>
                    <a:pt x="186249" y="105219"/>
                  </a:lnTo>
                  <a:lnTo>
                    <a:pt x="184339" y="105219"/>
                  </a:lnTo>
                  <a:cubicBezTo>
                    <a:pt x="181460" y="80356"/>
                    <a:pt x="159482" y="62172"/>
                    <a:pt x="133715" y="62172"/>
                  </a:cubicBezTo>
                  <a:lnTo>
                    <a:pt x="91700" y="62172"/>
                  </a:lnTo>
                  <a:cubicBezTo>
                    <a:pt x="64932" y="62172"/>
                    <a:pt x="44895" y="81297"/>
                    <a:pt x="40105" y="105219"/>
                  </a:cubicBezTo>
                  <a:lnTo>
                    <a:pt x="39165" y="105219"/>
                  </a:lnTo>
                  <a:lnTo>
                    <a:pt x="39165" y="93744"/>
                  </a:lnTo>
                  <a:cubicBezTo>
                    <a:pt x="40105" y="53550"/>
                    <a:pt x="73541" y="20096"/>
                    <a:pt x="112707" y="20096"/>
                  </a:cubicBezTo>
                  <a:close/>
                  <a:moveTo>
                    <a:pt x="131805" y="84181"/>
                  </a:moveTo>
                  <a:cubicBezTo>
                    <a:pt x="148993" y="84181"/>
                    <a:pt x="163301" y="98510"/>
                    <a:pt x="163301" y="114781"/>
                  </a:cubicBezTo>
                  <a:lnTo>
                    <a:pt x="163301" y="125285"/>
                  </a:lnTo>
                  <a:cubicBezTo>
                    <a:pt x="156208" y="125285"/>
                    <a:pt x="148751" y="125133"/>
                    <a:pt x="146113" y="123373"/>
                  </a:cubicBezTo>
                  <a:cubicBezTo>
                    <a:pt x="145174" y="122432"/>
                    <a:pt x="144204" y="118607"/>
                    <a:pt x="144204" y="115723"/>
                  </a:cubicBezTo>
                  <a:cubicBezTo>
                    <a:pt x="144204" y="109985"/>
                    <a:pt x="139444" y="105219"/>
                    <a:pt x="133715" y="105219"/>
                  </a:cubicBezTo>
                  <a:cubicBezTo>
                    <a:pt x="127015" y="105219"/>
                    <a:pt x="122256" y="109985"/>
                    <a:pt x="122256" y="115723"/>
                  </a:cubicBezTo>
                  <a:cubicBezTo>
                    <a:pt x="122256" y="118607"/>
                    <a:pt x="122256" y="122432"/>
                    <a:pt x="120346" y="123373"/>
                  </a:cubicBezTo>
                  <a:cubicBezTo>
                    <a:pt x="118437" y="125285"/>
                    <a:pt x="114860" y="125771"/>
                    <a:pt x="110434" y="125771"/>
                  </a:cubicBezTo>
                  <a:cubicBezTo>
                    <a:pt x="106008" y="125771"/>
                    <a:pt x="100763" y="125285"/>
                    <a:pt x="95519" y="125285"/>
                  </a:cubicBezTo>
                  <a:lnTo>
                    <a:pt x="59203" y="125285"/>
                  </a:lnTo>
                  <a:lnTo>
                    <a:pt x="59203" y="114781"/>
                  </a:lnTo>
                  <a:cubicBezTo>
                    <a:pt x="59203" y="97569"/>
                    <a:pt x="73541" y="84181"/>
                    <a:pt x="90730" y="84181"/>
                  </a:cubicBezTo>
                  <a:close/>
                  <a:moveTo>
                    <a:pt x="30556" y="124344"/>
                  </a:moveTo>
                  <a:cubicBezTo>
                    <a:pt x="36285" y="124344"/>
                    <a:pt x="41075" y="129110"/>
                    <a:pt x="41075" y="134848"/>
                  </a:cubicBezTo>
                  <a:lnTo>
                    <a:pt x="41075" y="155886"/>
                  </a:lnTo>
                  <a:cubicBezTo>
                    <a:pt x="40105" y="162595"/>
                    <a:pt x="36285" y="166420"/>
                    <a:pt x="30556" y="166420"/>
                  </a:cubicBezTo>
                  <a:cubicBezTo>
                    <a:pt x="24827" y="166420"/>
                    <a:pt x="20067" y="161623"/>
                    <a:pt x="20067" y="155886"/>
                  </a:cubicBezTo>
                  <a:lnTo>
                    <a:pt x="20067" y="134848"/>
                  </a:lnTo>
                  <a:cubicBezTo>
                    <a:pt x="20067" y="129110"/>
                    <a:pt x="24827" y="124344"/>
                    <a:pt x="30556" y="124344"/>
                  </a:cubicBezTo>
                  <a:close/>
                  <a:moveTo>
                    <a:pt x="195798" y="125285"/>
                  </a:moveTo>
                  <a:cubicBezTo>
                    <a:pt x="201527" y="125285"/>
                    <a:pt x="206287" y="130082"/>
                    <a:pt x="206287" y="136760"/>
                  </a:cubicBezTo>
                  <a:lnTo>
                    <a:pt x="206287" y="156857"/>
                  </a:lnTo>
                  <a:cubicBezTo>
                    <a:pt x="206287" y="162595"/>
                    <a:pt x="201527" y="167361"/>
                    <a:pt x="195798" y="167361"/>
                  </a:cubicBezTo>
                  <a:cubicBezTo>
                    <a:pt x="189099" y="167361"/>
                    <a:pt x="184339" y="162595"/>
                    <a:pt x="184339" y="156857"/>
                  </a:cubicBezTo>
                  <a:lnTo>
                    <a:pt x="184339" y="136760"/>
                  </a:lnTo>
                  <a:cubicBezTo>
                    <a:pt x="184339" y="130082"/>
                    <a:pt x="189099" y="125285"/>
                    <a:pt x="195798" y="125285"/>
                  </a:cubicBezTo>
                  <a:close/>
                  <a:moveTo>
                    <a:pt x="134655" y="138673"/>
                  </a:moveTo>
                  <a:cubicBezTo>
                    <a:pt x="143264" y="144410"/>
                    <a:pt x="153752" y="146323"/>
                    <a:pt x="165211" y="146323"/>
                  </a:cubicBezTo>
                  <a:lnTo>
                    <a:pt x="165211" y="156857"/>
                  </a:lnTo>
                  <a:cubicBezTo>
                    <a:pt x="165211" y="185545"/>
                    <a:pt x="141354" y="209467"/>
                    <a:pt x="112707" y="209467"/>
                  </a:cubicBezTo>
                  <a:cubicBezTo>
                    <a:pt x="84030" y="209467"/>
                    <a:pt x="62083" y="185545"/>
                    <a:pt x="62083" y="156857"/>
                  </a:cubicBezTo>
                  <a:lnTo>
                    <a:pt x="62083" y="146323"/>
                  </a:lnTo>
                  <a:lnTo>
                    <a:pt x="97429" y="146323"/>
                  </a:lnTo>
                  <a:cubicBezTo>
                    <a:pt x="100188" y="146323"/>
                    <a:pt x="102885" y="146353"/>
                    <a:pt x="105462" y="146353"/>
                  </a:cubicBezTo>
                  <a:cubicBezTo>
                    <a:pt x="117103" y="146353"/>
                    <a:pt x="126834" y="145716"/>
                    <a:pt x="134655" y="138673"/>
                  </a:cubicBezTo>
                  <a:close/>
                  <a:moveTo>
                    <a:pt x="112707" y="0"/>
                  </a:moveTo>
                  <a:cubicBezTo>
                    <a:pt x="62083" y="0"/>
                    <a:pt x="20067" y="42075"/>
                    <a:pt x="20067" y="94685"/>
                  </a:cubicBezTo>
                  <a:lnTo>
                    <a:pt x="20067" y="106160"/>
                  </a:lnTo>
                  <a:cubicBezTo>
                    <a:pt x="7639" y="110956"/>
                    <a:pt x="0" y="122432"/>
                    <a:pt x="0" y="136760"/>
                  </a:cubicBezTo>
                  <a:lnTo>
                    <a:pt x="0" y="156857"/>
                  </a:lnTo>
                  <a:cubicBezTo>
                    <a:pt x="0" y="173129"/>
                    <a:pt x="14338" y="187457"/>
                    <a:pt x="30556" y="187457"/>
                  </a:cubicBezTo>
                  <a:cubicBezTo>
                    <a:pt x="36285" y="187457"/>
                    <a:pt x="41075" y="186516"/>
                    <a:pt x="45834" y="184604"/>
                  </a:cubicBezTo>
                  <a:cubicBezTo>
                    <a:pt x="57293" y="211379"/>
                    <a:pt x="83090" y="230505"/>
                    <a:pt x="114617" y="230505"/>
                  </a:cubicBezTo>
                  <a:cubicBezTo>
                    <a:pt x="145174" y="230505"/>
                    <a:pt x="171911" y="211379"/>
                    <a:pt x="182430" y="183632"/>
                  </a:cubicBezTo>
                  <a:cubicBezTo>
                    <a:pt x="187189" y="186516"/>
                    <a:pt x="191979" y="187457"/>
                    <a:pt x="197708" y="187457"/>
                  </a:cubicBezTo>
                  <a:cubicBezTo>
                    <a:pt x="214896" y="187457"/>
                    <a:pt x="229204" y="173129"/>
                    <a:pt x="229204" y="156857"/>
                  </a:cubicBezTo>
                  <a:lnTo>
                    <a:pt x="229204" y="135819"/>
                  </a:lnTo>
                  <a:cubicBezTo>
                    <a:pt x="229204" y="123373"/>
                    <a:pt x="220625" y="110956"/>
                    <a:pt x="208197" y="106160"/>
                  </a:cubicBezTo>
                  <a:lnTo>
                    <a:pt x="208197" y="94685"/>
                  </a:lnTo>
                  <a:cubicBezTo>
                    <a:pt x="206287" y="42075"/>
                    <a:pt x="164271" y="0"/>
                    <a:pt x="11270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60" name="Google Shape;1370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g0AAGoTAACFDwAAlxUAABAAAAAmAAAACAAAAP//////////"/>
              </a:ext>
            </a:extLst>
          </p:cNvSpPr>
          <p:nvPr/>
        </p:nvSpPr>
        <p:spPr>
          <a:xfrm>
            <a:off x="2211070" y="3155950"/>
            <a:ext cx="311785" cy="353695"/>
          </a:xfrm>
          <a:custGeom>
            <a:avLst/>
            <a:gdLst/>
            <a:ahLst/>
            <a:cxnLst/>
            <a:rect l="0" t="0" r="311785" b="353695"/>
            <a:pathLst>
              <a:path w="311785" h="353695">
                <a:moveTo>
                  <a:pt x="239089" y="21025"/>
                </a:moveTo>
                <a:cubicBezTo>
                  <a:pt x="244826" y="21025"/>
                  <a:pt x="249622" y="25818"/>
                  <a:pt x="249622" y="31552"/>
                </a:cubicBezTo>
                <a:lnTo>
                  <a:pt x="249622" y="42080"/>
                </a:lnTo>
                <a:lnTo>
                  <a:pt x="63134" y="42080"/>
                </a:lnTo>
                <a:lnTo>
                  <a:pt x="63134" y="31552"/>
                </a:lnTo>
                <a:cubicBezTo>
                  <a:pt x="62193" y="25818"/>
                  <a:pt x="66958" y="21025"/>
                  <a:pt x="72695" y="21025"/>
                </a:cubicBezTo>
                <a:close/>
                <a:moveTo>
                  <a:pt x="279246" y="82219"/>
                </a:moveTo>
                <a:cubicBezTo>
                  <a:pt x="285954" y="82219"/>
                  <a:pt x="290720" y="87953"/>
                  <a:pt x="290720" y="93687"/>
                </a:cubicBezTo>
                <a:cubicBezTo>
                  <a:pt x="290720" y="99421"/>
                  <a:pt x="285954" y="104184"/>
                  <a:pt x="279246" y="104184"/>
                </a:cubicBezTo>
                <a:lnTo>
                  <a:pt x="268744" y="104184"/>
                </a:lnTo>
                <a:lnTo>
                  <a:pt x="268744" y="84130"/>
                </a:lnTo>
                <a:lnTo>
                  <a:pt x="279246" y="84130"/>
                </a:lnTo>
                <a:lnTo>
                  <a:pt x="279246" y="82219"/>
                </a:lnTo>
                <a:close/>
                <a:moveTo>
                  <a:pt x="187459" y="118535"/>
                </a:moveTo>
                <a:cubicBezTo>
                  <a:pt x="188400" y="122358"/>
                  <a:pt x="192224" y="125210"/>
                  <a:pt x="197020" y="125210"/>
                </a:cubicBezTo>
                <a:lnTo>
                  <a:pt x="279246" y="125210"/>
                </a:lnTo>
                <a:cubicBezTo>
                  <a:pt x="283071" y="125210"/>
                  <a:pt x="285954" y="125210"/>
                  <a:pt x="288807" y="124269"/>
                </a:cubicBezTo>
                <a:cubicBezTo>
                  <a:pt x="285954" y="135737"/>
                  <a:pt x="273509" y="145294"/>
                  <a:pt x="259183" y="145294"/>
                </a:cubicBezTo>
                <a:lnTo>
                  <a:pt x="197020" y="145294"/>
                </a:lnTo>
                <a:cubicBezTo>
                  <a:pt x="192224" y="145294"/>
                  <a:pt x="189371" y="147206"/>
                  <a:pt x="187459" y="151999"/>
                </a:cubicBezTo>
                <a:lnTo>
                  <a:pt x="171190" y="135730"/>
                </a:lnTo>
                <a:lnTo>
                  <a:pt x="187459" y="118535"/>
                </a:lnTo>
                <a:close/>
                <a:moveTo>
                  <a:pt x="42099" y="145294"/>
                </a:moveTo>
                <a:lnTo>
                  <a:pt x="42099" y="165379"/>
                </a:lnTo>
                <a:lnTo>
                  <a:pt x="30626" y="165379"/>
                </a:lnTo>
                <a:cubicBezTo>
                  <a:pt x="24889" y="165379"/>
                  <a:pt x="20093" y="160585"/>
                  <a:pt x="20093" y="153911"/>
                </a:cubicBezTo>
                <a:cubicBezTo>
                  <a:pt x="20093" y="148176"/>
                  <a:pt x="24889" y="145294"/>
                  <a:pt x="30626" y="145294"/>
                </a:cubicBezTo>
                <a:close/>
                <a:moveTo>
                  <a:pt x="123384" y="179699"/>
                </a:moveTo>
                <a:lnTo>
                  <a:pt x="139653" y="195968"/>
                </a:lnTo>
                <a:lnTo>
                  <a:pt x="123384" y="213163"/>
                </a:lnTo>
                <a:cubicBezTo>
                  <a:pt x="122413" y="209340"/>
                  <a:pt x="118588" y="205518"/>
                  <a:pt x="113823" y="205518"/>
                </a:cubicBezTo>
                <a:lnTo>
                  <a:pt x="51660" y="205518"/>
                </a:lnTo>
                <a:cubicBezTo>
                  <a:pt x="50507" y="205669"/>
                  <a:pt x="49353" y="205760"/>
                  <a:pt x="48230" y="205760"/>
                </a:cubicBezTo>
                <a:cubicBezTo>
                  <a:pt x="36180" y="205760"/>
                  <a:pt x="25435" y="196810"/>
                  <a:pt x="21064" y="185433"/>
                </a:cubicBezTo>
                <a:cubicBezTo>
                  <a:pt x="23918" y="186404"/>
                  <a:pt x="27742" y="186404"/>
                  <a:pt x="30626" y="186404"/>
                </a:cubicBezTo>
                <a:lnTo>
                  <a:pt x="113823" y="186404"/>
                </a:lnTo>
                <a:cubicBezTo>
                  <a:pt x="118588" y="186404"/>
                  <a:pt x="121472" y="184492"/>
                  <a:pt x="123384" y="179699"/>
                </a:cubicBezTo>
                <a:close/>
                <a:moveTo>
                  <a:pt x="248650" y="62134"/>
                </a:moveTo>
                <a:lnTo>
                  <a:pt x="248650" y="104184"/>
                </a:lnTo>
                <a:lnTo>
                  <a:pt x="206581" y="104184"/>
                </a:lnTo>
                <a:lnTo>
                  <a:pt x="206581" y="93687"/>
                </a:lnTo>
                <a:cubicBezTo>
                  <a:pt x="206581" y="88894"/>
                  <a:pt x="204669" y="85071"/>
                  <a:pt x="200845" y="84130"/>
                </a:cubicBezTo>
                <a:cubicBezTo>
                  <a:pt x="199448" y="83766"/>
                  <a:pt x="197900" y="83554"/>
                  <a:pt x="196443" y="83554"/>
                </a:cubicBezTo>
                <a:cubicBezTo>
                  <a:pt x="193894" y="83554"/>
                  <a:pt x="191526" y="84221"/>
                  <a:pt x="190312" y="86042"/>
                </a:cubicBezTo>
                <a:lnTo>
                  <a:pt x="148243" y="128111"/>
                </a:lnTo>
                <a:cubicBezTo>
                  <a:pt x="144419" y="131915"/>
                  <a:pt x="144419" y="138620"/>
                  <a:pt x="148243" y="142442"/>
                </a:cubicBezTo>
                <a:lnTo>
                  <a:pt x="190312" y="184511"/>
                </a:lnTo>
                <a:cubicBezTo>
                  <a:pt x="191678" y="185827"/>
                  <a:pt x="194471" y="187193"/>
                  <a:pt x="197324" y="187193"/>
                </a:cubicBezTo>
                <a:cubicBezTo>
                  <a:pt x="198507" y="187193"/>
                  <a:pt x="199722" y="186950"/>
                  <a:pt x="200845" y="186404"/>
                </a:cubicBezTo>
                <a:cubicBezTo>
                  <a:pt x="204669" y="185433"/>
                  <a:pt x="206581" y="180670"/>
                  <a:pt x="206581" y="176847"/>
                </a:cubicBezTo>
                <a:lnTo>
                  <a:pt x="206581" y="166319"/>
                </a:lnTo>
                <a:lnTo>
                  <a:pt x="248650" y="166319"/>
                </a:lnTo>
                <a:lnTo>
                  <a:pt x="248650" y="271475"/>
                </a:lnTo>
                <a:lnTo>
                  <a:pt x="62193" y="271475"/>
                </a:lnTo>
                <a:lnTo>
                  <a:pt x="62193" y="228454"/>
                </a:lnTo>
                <a:lnTo>
                  <a:pt x="104262" y="228454"/>
                </a:lnTo>
                <a:lnTo>
                  <a:pt x="104262" y="238982"/>
                </a:lnTo>
                <a:cubicBezTo>
                  <a:pt x="104262" y="243745"/>
                  <a:pt x="106174" y="247568"/>
                  <a:pt x="109998" y="248539"/>
                </a:cubicBezTo>
                <a:cubicBezTo>
                  <a:pt x="111577" y="249327"/>
                  <a:pt x="113337" y="249783"/>
                  <a:pt x="114976" y="249783"/>
                </a:cubicBezTo>
                <a:cubicBezTo>
                  <a:pt x="117283" y="249783"/>
                  <a:pt x="119408" y="248842"/>
                  <a:pt x="120501" y="246627"/>
                </a:cubicBezTo>
                <a:lnTo>
                  <a:pt x="162600" y="204528"/>
                </a:lnTo>
                <a:cubicBezTo>
                  <a:pt x="166424" y="200724"/>
                  <a:pt x="166424" y="194049"/>
                  <a:pt x="162600" y="190227"/>
                </a:cubicBezTo>
                <a:lnTo>
                  <a:pt x="120501" y="148128"/>
                </a:lnTo>
                <a:cubicBezTo>
                  <a:pt x="119104" y="146750"/>
                  <a:pt x="116190" y="145871"/>
                  <a:pt x="113216" y="145871"/>
                </a:cubicBezTo>
                <a:cubicBezTo>
                  <a:pt x="112123" y="145871"/>
                  <a:pt x="111030" y="145992"/>
                  <a:pt x="109998" y="146265"/>
                </a:cubicBezTo>
                <a:cubicBezTo>
                  <a:pt x="106174" y="147206"/>
                  <a:pt x="104262" y="151999"/>
                  <a:pt x="104262" y="155822"/>
                </a:cubicBezTo>
                <a:lnTo>
                  <a:pt x="104262" y="166319"/>
                </a:lnTo>
                <a:lnTo>
                  <a:pt x="62193" y="166319"/>
                </a:lnTo>
                <a:lnTo>
                  <a:pt x="62193" y="62134"/>
                </a:lnTo>
                <a:close/>
                <a:moveTo>
                  <a:pt x="248650" y="291529"/>
                </a:moveTo>
                <a:lnTo>
                  <a:pt x="248650" y="323082"/>
                </a:lnTo>
                <a:cubicBezTo>
                  <a:pt x="248650" y="328816"/>
                  <a:pt x="243885" y="333610"/>
                  <a:pt x="239089" y="333610"/>
                </a:cubicBezTo>
                <a:lnTo>
                  <a:pt x="72695" y="333610"/>
                </a:lnTo>
                <a:cubicBezTo>
                  <a:pt x="66958" y="333610"/>
                  <a:pt x="62193" y="328816"/>
                  <a:pt x="62193" y="323082"/>
                </a:cubicBezTo>
                <a:lnTo>
                  <a:pt x="62193" y="291529"/>
                </a:lnTo>
                <a:close/>
                <a:moveTo>
                  <a:pt x="72695" y="0"/>
                </a:moveTo>
                <a:cubicBezTo>
                  <a:pt x="56456" y="0"/>
                  <a:pt x="42099" y="14350"/>
                  <a:pt x="42099" y="31552"/>
                </a:cubicBezTo>
                <a:lnTo>
                  <a:pt x="42099" y="124269"/>
                </a:lnTo>
                <a:lnTo>
                  <a:pt x="30626" y="124269"/>
                </a:lnTo>
                <a:cubicBezTo>
                  <a:pt x="14356" y="124269"/>
                  <a:pt x="30" y="138620"/>
                  <a:pt x="30" y="155822"/>
                </a:cubicBezTo>
                <a:lnTo>
                  <a:pt x="30" y="175876"/>
                </a:lnTo>
                <a:cubicBezTo>
                  <a:pt x="30" y="200724"/>
                  <a:pt x="18181" y="222720"/>
                  <a:pt x="42099" y="227483"/>
                </a:cubicBezTo>
                <a:lnTo>
                  <a:pt x="42099" y="323082"/>
                </a:lnTo>
                <a:cubicBezTo>
                  <a:pt x="42099" y="339344"/>
                  <a:pt x="56456" y="353664"/>
                  <a:pt x="72695" y="353664"/>
                </a:cubicBezTo>
                <a:lnTo>
                  <a:pt x="239089" y="353664"/>
                </a:lnTo>
                <a:cubicBezTo>
                  <a:pt x="255358" y="353664"/>
                  <a:pt x="269685" y="339344"/>
                  <a:pt x="269685" y="323082"/>
                </a:cubicBezTo>
                <a:lnTo>
                  <a:pt x="269685" y="165379"/>
                </a:lnTo>
                <a:cubicBezTo>
                  <a:pt x="293603" y="160585"/>
                  <a:pt x="311754" y="138620"/>
                  <a:pt x="311754" y="113741"/>
                </a:cubicBezTo>
                <a:lnTo>
                  <a:pt x="311754" y="93687"/>
                </a:lnTo>
                <a:cubicBezTo>
                  <a:pt x="311754" y="76485"/>
                  <a:pt x="297428" y="62134"/>
                  <a:pt x="281158" y="62134"/>
                </a:cubicBezTo>
                <a:lnTo>
                  <a:pt x="269685" y="62134"/>
                </a:lnTo>
                <a:lnTo>
                  <a:pt x="269685" y="31552"/>
                </a:lnTo>
                <a:cubicBezTo>
                  <a:pt x="269685" y="14350"/>
                  <a:pt x="255358" y="0"/>
                  <a:pt x="2390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61" name="Google Shape;1370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MNAAA/FgAAtQ8AAGsYAAAQAAAAJgAAAAgAAAD/////AAAAAA=="/>
              </a:ext>
            </a:extLst>
          </p:cNvGrpSpPr>
          <p:nvPr/>
        </p:nvGrpSpPr>
        <p:grpSpPr>
          <a:xfrm>
            <a:off x="2186305" y="3616325"/>
            <a:ext cx="367030" cy="353060"/>
            <a:chOff x="2186305" y="3616325"/>
            <a:chExt cx="367030" cy="353060"/>
          </a:xfrm>
        </p:grpSpPr>
        <p:sp>
          <p:nvSpPr>
            <p:cNvPr id="63" name="Google Shape;1370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w0AAD8WAAC1DwAAaxgAAAAAAAAmAAAACAAAAP//////////"/>
                </a:ext>
              </a:extLst>
            </p:cNvSpPr>
            <p:nvPr/>
          </p:nvSpPr>
          <p:spPr>
            <a:xfrm>
              <a:off x="2186305" y="3616325"/>
              <a:ext cx="367030" cy="353060"/>
            </a:xfrm>
            <a:custGeom>
              <a:avLst/>
              <a:gdLst/>
              <a:ahLst/>
              <a:cxnLst/>
              <a:rect l="0" t="0" r="367030" b="353060"/>
              <a:pathLst>
                <a:path w="367030" h="353060">
                  <a:moveTo>
                    <a:pt x="320192" y="21613"/>
                  </a:moveTo>
                  <a:lnTo>
                    <a:pt x="338333" y="39754"/>
                  </a:lnTo>
                  <a:lnTo>
                    <a:pt x="304903" y="95254"/>
                  </a:lnTo>
                  <a:lnTo>
                    <a:pt x="264769" y="55120"/>
                  </a:lnTo>
                  <a:lnTo>
                    <a:pt x="320192" y="21613"/>
                  </a:lnTo>
                  <a:close/>
                  <a:moveTo>
                    <a:pt x="262858" y="81837"/>
                  </a:moveTo>
                  <a:lnTo>
                    <a:pt x="277176" y="96155"/>
                  </a:lnTo>
                  <a:lnTo>
                    <a:pt x="220782" y="151654"/>
                  </a:lnTo>
                  <a:lnTo>
                    <a:pt x="206464" y="137336"/>
                  </a:lnTo>
                  <a:lnTo>
                    <a:pt x="262858" y="81837"/>
                  </a:lnTo>
                  <a:close/>
                  <a:moveTo>
                    <a:pt x="91674" y="19427"/>
                  </a:moveTo>
                  <a:cubicBezTo>
                    <a:pt x="107661" y="19427"/>
                    <a:pt x="123344" y="25711"/>
                    <a:pt x="134781" y="37853"/>
                  </a:cubicBezTo>
                  <a:cubicBezTo>
                    <a:pt x="151981" y="54123"/>
                    <a:pt x="157715" y="78984"/>
                    <a:pt x="149099" y="101932"/>
                  </a:cubicBezTo>
                  <a:cubicBezTo>
                    <a:pt x="148159" y="105757"/>
                    <a:pt x="149099" y="110553"/>
                    <a:pt x="151981" y="112466"/>
                  </a:cubicBezTo>
                  <a:lnTo>
                    <a:pt x="247538" y="208023"/>
                  </a:lnTo>
                  <a:cubicBezTo>
                    <a:pt x="248994" y="210239"/>
                    <a:pt x="252028" y="211302"/>
                    <a:pt x="255092" y="211302"/>
                  </a:cubicBezTo>
                  <a:cubicBezTo>
                    <a:pt x="256093" y="211302"/>
                    <a:pt x="257124" y="211180"/>
                    <a:pt x="258065" y="210968"/>
                  </a:cubicBezTo>
                  <a:cubicBezTo>
                    <a:pt x="265163" y="208297"/>
                    <a:pt x="272444" y="206991"/>
                    <a:pt x="279603" y="206991"/>
                  </a:cubicBezTo>
                  <a:cubicBezTo>
                    <a:pt x="295559" y="206991"/>
                    <a:pt x="310879" y="213427"/>
                    <a:pt x="322103" y="225295"/>
                  </a:cubicBezTo>
                  <a:cubicBezTo>
                    <a:pt x="338333" y="240594"/>
                    <a:pt x="344066" y="263543"/>
                    <a:pt x="338333" y="284579"/>
                  </a:cubicBezTo>
                  <a:lnTo>
                    <a:pt x="310636" y="257806"/>
                  </a:lnTo>
                  <a:cubicBezTo>
                    <a:pt x="304417" y="251613"/>
                    <a:pt x="296287" y="248487"/>
                    <a:pt x="288279" y="248487"/>
                  </a:cubicBezTo>
                  <a:cubicBezTo>
                    <a:pt x="280301" y="248487"/>
                    <a:pt x="272413" y="251613"/>
                    <a:pt x="266680" y="257806"/>
                  </a:cubicBezTo>
                  <a:cubicBezTo>
                    <a:pt x="254242" y="269280"/>
                    <a:pt x="254242" y="289375"/>
                    <a:pt x="266680" y="301821"/>
                  </a:cubicBezTo>
                  <a:lnTo>
                    <a:pt x="293436" y="329535"/>
                  </a:lnTo>
                  <a:cubicBezTo>
                    <a:pt x="288127" y="330992"/>
                    <a:pt x="282667" y="331720"/>
                    <a:pt x="277267" y="331720"/>
                  </a:cubicBezTo>
                  <a:cubicBezTo>
                    <a:pt x="261311" y="331720"/>
                    <a:pt x="245597" y="325437"/>
                    <a:pt x="234160" y="313295"/>
                  </a:cubicBezTo>
                  <a:cubicBezTo>
                    <a:pt x="216960" y="297025"/>
                    <a:pt x="211227" y="272164"/>
                    <a:pt x="219842" y="249215"/>
                  </a:cubicBezTo>
                  <a:cubicBezTo>
                    <a:pt x="220782" y="245391"/>
                    <a:pt x="219842" y="240594"/>
                    <a:pt x="216960" y="238682"/>
                  </a:cubicBezTo>
                  <a:lnTo>
                    <a:pt x="121403" y="143125"/>
                  </a:lnTo>
                  <a:cubicBezTo>
                    <a:pt x="120129" y="140514"/>
                    <a:pt x="117581" y="139239"/>
                    <a:pt x="114881" y="139239"/>
                  </a:cubicBezTo>
                  <a:cubicBezTo>
                    <a:pt x="113546" y="139239"/>
                    <a:pt x="112151" y="139542"/>
                    <a:pt x="110876" y="140180"/>
                  </a:cubicBezTo>
                  <a:cubicBezTo>
                    <a:pt x="103778" y="142851"/>
                    <a:pt x="96497" y="144156"/>
                    <a:pt x="89338" y="144156"/>
                  </a:cubicBezTo>
                  <a:cubicBezTo>
                    <a:pt x="73382" y="144156"/>
                    <a:pt x="58062" y="137721"/>
                    <a:pt x="46838" y="125852"/>
                  </a:cubicBezTo>
                  <a:cubicBezTo>
                    <a:pt x="30609" y="110553"/>
                    <a:pt x="24875" y="87574"/>
                    <a:pt x="30609" y="66538"/>
                  </a:cubicBezTo>
                  <a:lnTo>
                    <a:pt x="58305" y="93342"/>
                  </a:lnTo>
                  <a:cubicBezTo>
                    <a:pt x="64524" y="99534"/>
                    <a:pt x="72654" y="102661"/>
                    <a:pt x="80662" y="102661"/>
                  </a:cubicBezTo>
                  <a:cubicBezTo>
                    <a:pt x="88671" y="102661"/>
                    <a:pt x="96558" y="99534"/>
                    <a:pt x="102292" y="93342"/>
                  </a:cubicBezTo>
                  <a:cubicBezTo>
                    <a:pt x="114699" y="81837"/>
                    <a:pt x="114699" y="61773"/>
                    <a:pt x="102292" y="49327"/>
                  </a:cubicBezTo>
                  <a:lnTo>
                    <a:pt x="75536" y="21613"/>
                  </a:lnTo>
                  <a:cubicBezTo>
                    <a:pt x="80844" y="20156"/>
                    <a:pt x="86274" y="19427"/>
                    <a:pt x="91674" y="19427"/>
                  </a:cubicBezTo>
                  <a:close/>
                  <a:moveTo>
                    <a:pt x="132870" y="183223"/>
                  </a:moveTo>
                  <a:lnTo>
                    <a:pt x="176826" y="227179"/>
                  </a:lnTo>
                  <a:lnTo>
                    <a:pt x="81269" y="322736"/>
                  </a:lnTo>
                  <a:cubicBezTo>
                    <a:pt x="75050" y="329049"/>
                    <a:pt x="66920" y="332176"/>
                    <a:pt x="58912" y="332176"/>
                  </a:cubicBezTo>
                  <a:cubicBezTo>
                    <a:pt x="50903" y="332176"/>
                    <a:pt x="43016" y="329049"/>
                    <a:pt x="37282" y="322857"/>
                  </a:cubicBezTo>
                  <a:cubicBezTo>
                    <a:pt x="24875" y="310411"/>
                    <a:pt x="24875" y="291287"/>
                    <a:pt x="37282" y="278842"/>
                  </a:cubicBezTo>
                  <a:lnTo>
                    <a:pt x="132870" y="183254"/>
                  </a:lnTo>
                  <a:close/>
                  <a:moveTo>
                    <a:pt x="88428" y="30"/>
                  </a:moveTo>
                  <a:cubicBezTo>
                    <a:pt x="74777" y="30"/>
                    <a:pt x="61096" y="3400"/>
                    <a:pt x="48749" y="10139"/>
                  </a:cubicBezTo>
                  <a:cubicBezTo>
                    <a:pt x="46838" y="11080"/>
                    <a:pt x="43987" y="14904"/>
                    <a:pt x="43987" y="16817"/>
                  </a:cubicBezTo>
                  <a:cubicBezTo>
                    <a:pt x="43987" y="20641"/>
                    <a:pt x="44927" y="23525"/>
                    <a:pt x="46838" y="25438"/>
                  </a:cubicBezTo>
                  <a:lnTo>
                    <a:pt x="86032" y="64632"/>
                  </a:lnTo>
                  <a:cubicBezTo>
                    <a:pt x="89854" y="68451"/>
                    <a:pt x="89854" y="76100"/>
                    <a:pt x="86032" y="78984"/>
                  </a:cubicBezTo>
                  <a:cubicBezTo>
                    <a:pt x="84121" y="80896"/>
                    <a:pt x="81481" y="81837"/>
                    <a:pt x="78872" y="81837"/>
                  </a:cubicBezTo>
                  <a:cubicBezTo>
                    <a:pt x="76233" y="81837"/>
                    <a:pt x="73624" y="80896"/>
                    <a:pt x="71713" y="78984"/>
                  </a:cubicBezTo>
                  <a:lnTo>
                    <a:pt x="32520" y="39791"/>
                  </a:lnTo>
                  <a:cubicBezTo>
                    <a:pt x="30366" y="37610"/>
                    <a:pt x="27666" y="36548"/>
                    <a:pt x="25664" y="36548"/>
                  </a:cubicBezTo>
                  <a:cubicBezTo>
                    <a:pt x="24997" y="36548"/>
                    <a:pt x="24390" y="36669"/>
                    <a:pt x="23904" y="36912"/>
                  </a:cubicBezTo>
                  <a:cubicBezTo>
                    <a:pt x="20082" y="36912"/>
                    <a:pt x="18171" y="39765"/>
                    <a:pt x="16260" y="41678"/>
                  </a:cubicBezTo>
                  <a:cubicBezTo>
                    <a:pt x="30" y="73247"/>
                    <a:pt x="3853" y="113407"/>
                    <a:pt x="30609" y="140180"/>
                  </a:cubicBezTo>
                  <a:cubicBezTo>
                    <a:pt x="46990" y="155873"/>
                    <a:pt x="67648" y="164130"/>
                    <a:pt x="89005" y="164130"/>
                  </a:cubicBezTo>
                  <a:cubicBezTo>
                    <a:pt x="96255" y="164130"/>
                    <a:pt x="103596" y="163159"/>
                    <a:pt x="110876" y="161216"/>
                  </a:cubicBezTo>
                  <a:lnTo>
                    <a:pt x="118521" y="168861"/>
                  </a:lnTo>
                  <a:lnTo>
                    <a:pt x="22964" y="264418"/>
                  </a:lnTo>
                  <a:cubicBezTo>
                    <a:pt x="1941" y="283638"/>
                    <a:pt x="1941" y="317120"/>
                    <a:pt x="22964" y="337184"/>
                  </a:cubicBezTo>
                  <a:cubicBezTo>
                    <a:pt x="33005" y="347718"/>
                    <a:pt x="46140" y="352969"/>
                    <a:pt x="59276" y="352969"/>
                  </a:cubicBezTo>
                  <a:cubicBezTo>
                    <a:pt x="72411" y="352969"/>
                    <a:pt x="85546" y="347718"/>
                    <a:pt x="95587" y="337184"/>
                  </a:cubicBezTo>
                  <a:lnTo>
                    <a:pt x="191175" y="241596"/>
                  </a:lnTo>
                  <a:lnTo>
                    <a:pt x="197849" y="249215"/>
                  </a:lnTo>
                  <a:cubicBezTo>
                    <a:pt x="191175" y="277901"/>
                    <a:pt x="197849" y="307558"/>
                    <a:pt x="219842" y="328594"/>
                  </a:cubicBezTo>
                  <a:cubicBezTo>
                    <a:pt x="235556" y="344894"/>
                    <a:pt x="256912" y="353030"/>
                    <a:pt x="278147" y="353030"/>
                  </a:cubicBezTo>
                  <a:cubicBezTo>
                    <a:pt x="291767" y="353030"/>
                    <a:pt x="305358" y="349660"/>
                    <a:pt x="317310" y="342921"/>
                  </a:cubicBezTo>
                  <a:cubicBezTo>
                    <a:pt x="320192" y="341980"/>
                    <a:pt x="322103" y="338156"/>
                    <a:pt x="322103" y="336243"/>
                  </a:cubicBezTo>
                  <a:cubicBezTo>
                    <a:pt x="322103" y="334331"/>
                    <a:pt x="321132" y="330506"/>
                    <a:pt x="320192" y="327622"/>
                  </a:cubicBezTo>
                  <a:lnTo>
                    <a:pt x="280998" y="288428"/>
                  </a:lnTo>
                  <a:cubicBezTo>
                    <a:pt x="277176" y="284579"/>
                    <a:pt x="277176" y="277901"/>
                    <a:pt x="280998" y="274076"/>
                  </a:cubicBezTo>
                  <a:cubicBezTo>
                    <a:pt x="282424" y="272164"/>
                    <a:pt x="285063" y="271192"/>
                    <a:pt x="287824" y="271192"/>
                  </a:cubicBezTo>
                  <a:cubicBezTo>
                    <a:pt x="290554" y="271192"/>
                    <a:pt x="293436" y="272164"/>
                    <a:pt x="295347" y="274076"/>
                  </a:cubicBezTo>
                  <a:lnTo>
                    <a:pt x="334510" y="313239"/>
                  </a:lnTo>
                  <a:cubicBezTo>
                    <a:pt x="335966" y="315450"/>
                    <a:pt x="338454" y="316512"/>
                    <a:pt x="340850" y="316512"/>
                  </a:cubicBezTo>
                  <a:cubicBezTo>
                    <a:pt x="341639" y="316512"/>
                    <a:pt x="342398" y="316391"/>
                    <a:pt x="343126" y="316148"/>
                  </a:cubicBezTo>
                  <a:cubicBezTo>
                    <a:pt x="345977" y="316148"/>
                    <a:pt x="348859" y="313295"/>
                    <a:pt x="349830" y="311382"/>
                  </a:cubicBezTo>
                  <a:cubicBezTo>
                    <a:pt x="367030" y="279813"/>
                    <a:pt x="363208" y="239653"/>
                    <a:pt x="335481" y="212880"/>
                  </a:cubicBezTo>
                  <a:cubicBezTo>
                    <a:pt x="319798" y="197187"/>
                    <a:pt x="298805" y="188930"/>
                    <a:pt x="277237" y="188930"/>
                  </a:cubicBezTo>
                  <a:cubicBezTo>
                    <a:pt x="269896" y="188930"/>
                    <a:pt x="262494" y="189871"/>
                    <a:pt x="255213" y="191844"/>
                  </a:cubicBezTo>
                  <a:lnTo>
                    <a:pt x="234160" y="169837"/>
                  </a:lnTo>
                  <a:lnTo>
                    <a:pt x="290554" y="113443"/>
                  </a:lnTo>
                  <a:lnTo>
                    <a:pt x="297258" y="121056"/>
                  </a:lnTo>
                  <a:cubicBezTo>
                    <a:pt x="299321" y="123120"/>
                    <a:pt x="302082" y="124122"/>
                    <a:pt x="304903" y="124122"/>
                  </a:cubicBezTo>
                  <a:cubicBezTo>
                    <a:pt x="308573" y="124122"/>
                    <a:pt x="312274" y="122392"/>
                    <a:pt x="314458" y="119144"/>
                  </a:cubicBezTo>
                  <a:lnTo>
                    <a:pt x="358415" y="45502"/>
                  </a:lnTo>
                  <a:cubicBezTo>
                    <a:pt x="360326" y="41678"/>
                    <a:pt x="360326" y="35940"/>
                    <a:pt x="357474" y="33087"/>
                  </a:cubicBezTo>
                  <a:lnTo>
                    <a:pt x="326866" y="2479"/>
                  </a:lnTo>
                  <a:cubicBezTo>
                    <a:pt x="325288" y="911"/>
                    <a:pt x="323134" y="182"/>
                    <a:pt x="320738" y="182"/>
                  </a:cubicBezTo>
                  <a:cubicBezTo>
                    <a:pt x="318736" y="182"/>
                    <a:pt x="316612" y="668"/>
                    <a:pt x="314458" y="1518"/>
                  </a:cubicBezTo>
                  <a:lnTo>
                    <a:pt x="240864" y="45502"/>
                  </a:lnTo>
                  <a:cubicBezTo>
                    <a:pt x="235131" y="49327"/>
                    <a:pt x="234160" y="57948"/>
                    <a:pt x="238953" y="62714"/>
                  </a:cubicBezTo>
                  <a:lnTo>
                    <a:pt x="245627" y="69388"/>
                  </a:lnTo>
                  <a:lnTo>
                    <a:pt x="190204" y="125852"/>
                  </a:lnTo>
                  <a:lnTo>
                    <a:pt x="168241" y="103889"/>
                  </a:lnTo>
                  <a:cubicBezTo>
                    <a:pt x="175886" y="75159"/>
                    <a:pt x="168241" y="45502"/>
                    <a:pt x="147188" y="24466"/>
                  </a:cubicBezTo>
                  <a:cubicBezTo>
                    <a:pt x="130898" y="8166"/>
                    <a:pt x="109663" y="30"/>
                    <a:pt x="88428"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370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w0AAJYXAABZDgAAGRgAAAAAAAAmAAAACAAAAP//////////"/>
                </a:ext>
              </a:extLst>
            </p:cNvSpPr>
            <p:nvPr/>
          </p:nvSpPr>
          <p:spPr>
            <a:xfrm>
              <a:off x="2247265" y="3834130"/>
              <a:ext cx="85090" cy="83185"/>
            </a:xfrm>
            <a:custGeom>
              <a:avLst/>
              <a:gdLst/>
              <a:ahLst/>
              <a:cxnLst/>
              <a:rect l="0" t="0" r="85090" b="83185"/>
              <a:pathLst>
                <a:path w="85090" h="83185">
                  <a:moveTo>
                    <a:pt x="73741" y="0"/>
                  </a:moveTo>
                  <a:cubicBezTo>
                    <a:pt x="70979" y="0"/>
                    <a:pt x="68369" y="970"/>
                    <a:pt x="66913" y="2882"/>
                  </a:cubicBezTo>
                  <a:lnTo>
                    <a:pt x="2883" y="65953"/>
                  </a:lnTo>
                  <a:cubicBezTo>
                    <a:pt x="0" y="69775"/>
                    <a:pt x="0" y="76480"/>
                    <a:pt x="2883" y="80302"/>
                  </a:cubicBezTo>
                  <a:cubicBezTo>
                    <a:pt x="4795" y="82214"/>
                    <a:pt x="7162" y="83154"/>
                    <a:pt x="9680" y="83154"/>
                  </a:cubicBezTo>
                  <a:cubicBezTo>
                    <a:pt x="12199" y="83154"/>
                    <a:pt x="14809" y="82214"/>
                    <a:pt x="17206" y="80302"/>
                  </a:cubicBezTo>
                  <a:lnTo>
                    <a:pt x="81266" y="17201"/>
                  </a:lnTo>
                  <a:cubicBezTo>
                    <a:pt x="85090" y="13378"/>
                    <a:pt x="85090" y="6704"/>
                    <a:pt x="81266" y="2882"/>
                  </a:cubicBezTo>
                  <a:cubicBezTo>
                    <a:pt x="79355" y="970"/>
                    <a:pt x="76472" y="0"/>
                    <a:pt x="737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64" name="Google Shape;1370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xgAAGkTAACkGgAAmBUAABAAAAAmAAAACAAAAP//////////"/>
              </a:ext>
            </a:extLst>
          </p:cNvSpPr>
          <p:nvPr/>
        </p:nvSpPr>
        <p:spPr>
          <a:xfrm>
            <a:off x="3974465" y="3155315"/>
            <a:ext cx="356235" cy="354965"/>
          </a:xfrm>
          <a:custGeom>
            <a:avLst/>
            <a:gdLst/>
            <a:ahLst/>
            <a:cxnLst/>
            <a:rect l="0" t="0" r="356235" b="354965"/>
            <a:pathLst>
              <a:path w="356235" h="354965">
                <a:moveTo>
                  <a:pt x="179542" y="21073"/>
                </a:moveTo>
                <a:cubicBezTo>
                  <a:pt x="196729" y="21073"/>
                  <a:pt x="211067" y="35405"/>
                  <a:pt x="211067" y="53593"/>
                </a:cubicBezTo>
                <a:cubicBezTo>
                  <a:pt x="211067" y="70810"/>
                  <a:pt x="196729" y="85173"/>
                  <a:pt x="179542" y="85173"/>
                </a:cubicBezTo>
                <a:cubicBezTo>
                  <a:pt x="161415" y="85173"/>
                  <a:pt x="147077" y="70810"/>
                  <a:pt x="147077" y="53593"/>
                </a:cubicBezTo>
                <a:cubicBezTo>
                  <a:pt x="147077" y="37318"/>
                  <a:pt x="161415" y="21073"/>
                  <a:pt x="179542" y="21073"/>
                </a:cubicBezTo>
                <a:close/>
                <a:moveTo>
                  <a:pt x="75448" y="105244"/>
                </a:moveTo>
                <a:cubicBezTo>
                  <a:pt x="81177" y="105244"/>
                  <a:pt x="85966" y="110042"/>
                  <a:pt x="85966" y="115781"/>
                </a:cubicBezTo>
                <a:lnTo>
                  <a:pt x="85966" y="149273"/>
                </a:lnTo>
                <a:cubicBezTo>
                  <a:pt x="81177" y="150214"/>
                  <a:pt x="78328" y="153099"/>
                  <a:pt x="74508" y="156925"/>
                </a:cubicBezTo>
                <a:cubicBezTo>
                  <a:pt x="71628" y="158838"/>
                  <a:pt x="69719" y="162664"/>
                  <a:pt x="67809" y="164577"/>
                </a:cubicBezTo>
                <a:cubicBezTo>
                  <a:pt x="65899" y="162664"/>
                  <a:pt x="64960" y="159779"/>
                  <a:pt x="64960" y="157866"/>
                </a:cubicBezTo>
                <a:lnTo>
                  <a:pt x="64960" y="115781"/>
                </a:lnTo>
                <a:cubicBezTo>
                  <a:pt x="64960" y="110042"/>
                  <a:pt x="69719" y="105244"/>
                  <a:pt x="75448" y="105244"/>
                </a:cubicBezTo>
                <a:close/>
                <a:moveTo>
                  <a:pt x="282696" y="105244"/>
                </a:moveTo>
                <a:cubicBezTo>
                  <a:pt x="289365" y="105244"/>
                  <a:pt x="294154" y="110042"/>
                  <a:pt x="294154" y="115781"/>
                </a:cubicBezTo>
                <a:lnTo>
                  <a:pt x="294154" y="157866"/>
                </a:lnTo>
                <a:cubicBezTo>
                  <a:pt x="294154" y="159779"/>
                  <a:pt x="292244" y="162664"/>
                  <a:pt x="290335" y="164577"/>
                </a:cubicBezTo>
                <a:cubicBezTo>
                  <a:pt x="289365" y="160751"/>
                  <a:pt x="286515" y="158838"/>
                  <a:pt x="284606" y="156925"/>
                </a:cubicBezTo>
                <a:cubicBezTo>
                  <a:pt x="280786" y="153099"/>
                  <a:pt x="276967" y="150214"/>
                  <a:pt x="272177" y="149273"/>
                </a:cubicBezTo>
                <a:lnTo>
                  <a:pt x="272177" y="115781"/>
                </a:lnTo>
                <a:cubicBezTo>
                  <a:pt x="273147" y="110042"/>
                  <a:pt x="277906" y="105244"/>
                  <a:pt x="282696" y="105244"/>
                </a:cubicBezTo>
                <a:close/>
                <a:moveTo>
                  <a:pt x="179542" y="105244"/>
                </a:moveTo>
                <a:cubicBezTo>
                  <a:pt x="209157" y="105244"/>
                  <a:pt x="236863" y="124374"/>
                  <a:pt x="247351" y="150214"/>
                </a:cubicBezTo>
                <a:cubicBezTo>
                  <a:pt x="244502" y="152127"/>
                  <a:pt x="242592" y="153099"/>
                  <a:pt x="241622" y="155012"/>
                </a:cubicBezTo>
                <a:lnTo>
                  <a:pt x="184331" y="211430"/>
                </a:lnTo>
                <a:cubicBezTo>
                  <a:pt x="182421" y="212402"/>
                  <a:pt x="180512" y="215256"/>
                  <a:pt x="179542" y="217169"/>
                </a:cubicBezTo>
                <a:cubicBezTo>
                  <a:pt x="177632" y="215256"/>
                  <a:pt x="175722" y="213343"/>
                  <a:pt x="174783" y="211430"/>
                </a:cubicBezTo>
                <a:lnTo>
                  <a:pt x="117492" y="155012"/>
                </a:lnTo>
                <a:cubicBezTo>
                  <a:pt x="114612" y="153099"/>
                  <a:pt x="113672" y="152127"/>
                  <a:pt x="110792" y="150214"/>
                </a:cubicBezTo>
                <a:cubicBezTo>
                  <a:pt x="122251" y="124374"/>
                  <a:pt x="148986" y="105244"/>
                  <a:pt x="179542" y="105244"/>
                </a:cubicBezTo>
                <a:close/>
                <a:moveTo>
                  <a:pt x="325679" y="62217"/>
                </a:moveTo>
                <a:cubicBezTo>
                  <a:pt x="332348" y="62217"/>
                  <a:pt x="337137" y="66984"/>
                  <a:pt x="337137" y="72723"/>
                </a:cubicBezTo>
                <a:lnTo>
                  <a:pt x="337137" y="186561"/>
                </a:lnTo>
                <a:lnTo>
                  <a:pt x="335228" y="186561"/>
                </a:lnTo>
                <a:cubicBezTo>
                  <a:pt x="335228" y="192300"/>
                  <a:pt x="334258" y="197098"/>
                  <a:pt x="330438" y="201865"/>
                </a:cubicBezTo>
                <a:lnTo>
                  <a:pt x="280786" y="286067"/>
                </a:lnTo>
                <a:cubicBezTo>
                  <a:pt x="275997" y="293719"/>
                  <a:pt x="273147" y="302312"/>
                  <a:pt x="273147" y="311877"/>
                </a:cubicBezTo>
                <a:lnTo>
                  <a:pt x="273147" y="331978"/>
                </a:lnTo>
                <a:lnTo>
                  <a:pt x="190060" y="331978"/>
                </a:lnTo>
                <a:lnTo>
                  <a:pt x="190060" y="245864"/>
                </a:lnTo>
                <a:cubicBezTo>
                  <a:pt x="190060" y="238212"/>
                  <a:pt x="193880" y="230560"/>
                  <a:pt x="199609" y="224821"/>
                </a:cubicBezTo>
                <a:lnTo>
                  <a:pt x="256900" y="168403"/>
                </a:lnTo>
                <a:cubicBezTo>
                  <a:pt x="258809" y="166490"/>
                  <a:pt x="261447" y="165518"/>
                  <a:pt x="264084" y="165518"/>
                </a:cubicBezTo>
                <a:cubicBezTo>
                  <a:pt x="266691" y="165518"/>
                  <a:pt x="269328" y="166490"/>
                  <a:pt x="271238" y="168403"/>
                </a:cubicBezTo>
                <a:cubicBezTo>
                  <a:pt x="275057" y="172229"/>
                  <a:pt x="275057" y="178909"/>
                  <a:pt x="271238" y="182735"/>
                </a:cubicBezTo>
                <a:lnTo>
                  <a:pt x="234953" y="219020"/>
                </a:lnTo>
                <a:cubicBezTo>
                  <a:pt x="232074" y="221966"/>
                  <a:pt x="232074" y="229618"/>
                  <a:pt x="234953" y="232473"/>
                </a:cubicBezTo>
                <a:cubicBezTo>
                  <a:pt x="236863" y="234386"/>
                  <a:pt x="239712" y="235357"/>
                  <a:pt x="242471" y="235357"/>
                </a:cubicBezTo>
                <a:cubicBezTo>
                  <a:pt x="245199" y="235357"/>
                  <a:pt x="247836" y="234386"/>
                  <a:pt x="249261" y="232473"/>
                </a:cubicBezTo>
                <a:lnTo>
                  <a:pt x="305612" y="176996"/>
                </a:lnTo>
                <a:cubicBezTo>
                  <a:pt x="311341" y="170316"/>
                  <a:pt x="315161" y="163605"/>
                  <a:pt x="315161" y="155012"/>
                </a:cubicBezTo>
                <a:lnTo>
                  <a:pt x="315161" y="72723"/>
                </a:lnTo>
                <a:cubicBezTo>
                  <a:pt x="315161" y="66984"/>
                  <a:pt x="319950" y="62217"/>
                  <a:pt x="325679" y="62217"/>
                </a:cubicBezTo>
                <a:close/>
                <a:moveTo>
                  <a:pt x="33434" y="63158"/>
                </a:moveTo>
                <a:cubicBezTo>
                  <a:pt x="39164" y="63158"/>
                  <a:pt x="43953" y="67956"/>
                  <a:pt x="43953" y="73695"/>
                </a:cubicBezTo>
                <a:lnTo>
                  <a:pt x="43953" y="156925"/>
                </a:lnTo>
                <a:cubicBezTo>
                  <a:pt x="43953" y="164577"/>
                  <a:pt x="47772" y="172229"/>
                  <a:pt x="54441" y="177968"/>
                </a:cubicBezTo>
                <a:lnTo>
                  <a:pt x="109853" y="234386"/>
                </a:lnTo>
                <a:cubicBezTo>
                  <a:pt x="111762" y="236299"/>
                  <a:pt x="114612" y="237270"/>
                  <a:pt x="117370" y="237270"/>
                </a:cubicBezTo>
                <a:cubicBezTo>
                  <a:pt x="120098" y="237270"/>
                  <a:pt x="122736" y="236299"/>
                  <a:pt x="124160" y="234386"/>
                </a:cubicBezTo>
                <a:cubicBezTo>
                  <a:pt x="127980" y="230560"/>
                  <a:pt x="127980" y="223879"/>
                  <a:pt x="124160" y="220054"/>
                </a:cubicBezTo>
                <a:lnTo>
                  <a:pt x="88816" y="183707"/>
                </a:lnTo>
                <a:cubicBezTo>
                  <a:pt x="84996" y="180822"/>
                  <a:pt x="84996" y="173170"/>
                  <a:pt x="88816" y="169344"/>
                </a:cubicBezTo>
                <a:cubicBezTo>
                  <a:pt x="90271" y="167917"/>
                  <a:pt x="92878" y="167188"/>
                  <a:pt x="95636" y="167188"/>
                </a:cubicBezTo>
                <a:cubicBezTo>
                  <a:pt x="98364" y="167188"/>
                  <a:pt x="101244" y="167917"/>
                  <a:pt x="103154" y="169344"/>
                </a:cubicBezTo>
                <a:lnTo>
                  <a:pt x="160445" y="225792"/>
                </a:lnTo>
                <a:cubicBezTo>
                  <a:pt x="166174" y="231531"/>
                  <a:pt x="169993" y="239183"/>
                  <a:pt x="169993" y="247807"/>
                </a:cubicBezTo>
                <a:lnTo>
                  <a:pt x="169993" y="333891"/>
                </a:lnTo>
                <a:lnTo>
                  <a:pt x="85966" y="333891"/>
                </a:lnTo>
                <a:lnTo>
                  <a:pt x="85966" y="312848"/>
                </a:lnTo>
                <a:cubicBezTo>
                  <a:pt x="84996" y="305197"/>
                  <a:pt x="82147" y="295632"/>
                  <a:pt x="77358" y="287008"/>
                </a:cubicBezTo>
                <a:lnTo>
                  <a:pt x="27705" y="202837"/>
                </a:lnTo>
                <a:cubicBezTo>
                  <a:pt x="25796" y="198039"/>
                  <a:pt x="22946" y="192300"/>
                  <a:pt x="22946" y="187533"/>
                </a:cubicBezTo>
                <a:lnTo>
                  <a:pt x="22946" y="73695"/>
                </a:lnTo>
                <a:cubicBezTo>
                  <a:pt x="22946" y="67956"/>
                  <a:pt x="27705" y="63158"/>
                  <a:pt x="33434" y="63158"/>
                </a:cubicBezTo>
                <a:close/>
                <a:moveTo>
                  <a:pt x="177632" y="30"/>
                </a:moveTo>
                <a:cubicBezTo>
                  <a:pt x="148986" y="30"/>
                  <a:pt x="125130" y="23927"/>
                  <a:pt x="125130" y="52652"/>
                </a:cubicBezTo>
                <a:cubicBezTo>
                  <a:pt x="125130" y="66984"/>
                  <a:pt x="131799" y="80375"/>
                  <a:pt x="142318" y="90912"/>
                </a:cubicBezTo>
                <a:cubicBezTo>
                  <a:pt x="133709" y="94738"/>
                  <a:pt x="127040" y="97592"/>
                  <a:pt x="119401" y="104303"/>
                </a:cubicBezTo>
                <a:cubicBezTo>
                  <a:pt x="113672" y="109070"/>
                  <a:pt x="108883" y="113868"/>
                  <a:pt x="104124" y="119607"/>
                </a:cubicBezTo>
                <a:lnTo>
                  <a:pt x="104124" y="115781"/>
                </a:lnTo>
                <a:cubicBezTo>
                  <a:pt x="104124" y="98564"/>
                  <a:pt x="89786" y="85173"/>
                  <a:pt x="72598" y="85173"/>
                </a:cubicBezTo>
                <a:cubicBezTo>
                  <a:pt x="69719" y="85173"/>
                  <a:pt x="65899" y="86114"/>
                  <a:pt x="62080" y="86114"/>
                </a:cubicBezTo>
                <a:lnTo>
                  <a:pt x="62080" y="73695"/>
                </a:lnTo>
                <a:cubicBezTo>
                  <a:pt x="62080" y="57419"/>
                  <a:pt x="47772" y="43057"/>
                  <a:pt x="31525" y="43057"/>
                </a:cubicBezTo>
                <a:cubicBezTo>
                  <a:pt x="14337" y="43057"/>
                  <a:pt x="0" y="57419"/>
                  <a:pt x="0" y="73695"/>
                </a:cubicBezTo>
                <a:lnTo>
                  <a:pt x="0" y="187533"/>
                </a:lnTo>
                <a:cubicBezTo>
                  <a:pt x="0" y="197098"/>
                  <a:pt x="2879" y="206663"/>
                  <a:pt x="7669" y="213343"/>
                </a:cubicBezTo>
                <a:lnTo>
                  <a:pt x="57321" y="297545"/>
                </a:lnTo>
                <a:cubicBezTo>
                  <a:pt x="60170" y="302312"/>
                  <a:pt x="62080" y="308051"/>
                  <a:pt x="62080" y="312848"/>
                </a:cubicBezTo>
                <a:lnTo>
                  <a:pt x="62080" y="344398"/>
                </a:lnTo>
                <a:cubicBezTo>
                  <a:pt x="62080" y="350167"/>
                  <a:pt x="66869" y="354934"/>
                  <a:pt x="72598" y="354934"/>
                </a:cubicBezTo>
                <a:lnTo>
                  <a:pt x="281726" y="354934"/>
                </a:lnTo>
                <a:cubicBezTo>
                  <a:pt x="287455" y="354934"/>
                  <a:pt x="292244" y="350167"/>
                  <a:pt x="292244" y="344398"/>
                </a:cubicBezTo>
                <a:lnTo>
                  <a:pt x="292244" y="312848"/>
                </a:lnTo>
                <a:cubicBezTo>
                  <a:pt x="292244" y="307110"/>
                  <a:pt x="294154" y="302312"/>
                  <a:pt x="297034" y="297545"/>
                </a:cubicBezTo>
                <a:lnTo>
                  <a:pt x="347626" y="213343"/>
                </a:lnTo>
                <a:cubicBezTo>
                  <a:pt x="352415" y="205691"/>
                  <a:pt x="354325" y="197098"/>
                  <a:pt x="354325" y="187533"/>
                </a:cubicBezTo>
                <a:lnTo>
                  <a:pt x="354325" y="73695"/>
                </a:lnTo>
                <a:cubicBezTo>
                  <a:pt x="356235" y="57419"/>
                  <a:pt x="341897" y="43057"/>
                  <a:pt x="324709" y="43057"/>
                </a:cubicBezTo>
                <a:cubicBezTo>
                  <a:pt x="308492" y="43057"/>
                  <a:pt x="294154" y="57419"/>
                  <a:pt x="294154" y="73695"/>
                </a:cubicBezTo>
                <a:lnTo>
                  <a:pt x="294154" y="86114"/>
                </a:lnTo>
                <a:cubicBezTo>
                  <a:pt x="290335" y="85173"/>
                  <a:pt x="286515" y="85173"/>
                  <a:pt x="282696" y="85173"/>
                </a:cubicBezTo>
                <a:cubicBezTo>
                  <a:pt x="266448" y="85173"/>
                  <a:pt x="252141" y="98564"/>
                  <a:pt x="252141" y="115781"/>
                </a:cubicBezTo>
                <a:lnTo>
                  <a:pt x="252141" y="119607"/>
                </a:lnTo>
                <a:cubicBezTo>
                  <a:pt x="247351" y="113868"/>
                  <a:pt x="242592" y="109070"/>
                  <a:pt x="236863" y="104303"/>
                </a:cubicBezTo>
                <a:cubicBezTo>
                  <a:pt x="229224" y="98564"/>
                  <a:pt x="222525" y="93766"/>
                  <a:pt x="213947" y="90912"/>
                </a:cubicBezTo>
                <a:cubicBezTo>
                  <a:pt x="224435" y="80375"/>
                  <a:pt x="230164" y="66984"/>
                  <a:pt x="230164" y="52652"/>
                </a:cubicBezTo>
                <a:cubicBezTo>
                  <a:pt x="230164" y="23927"/>
                  <a:pt x="206308" y="30"/>
                  <a:pt x="17763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65" name="Google Shape;13706;p76"/>
          <p:cNvGrpSpPr>
            <a:extLst>
              <a:ext uri="smNativeData">
                <pr:smNativeData xmlns:pr="smNativeData" xmlns="smNativeData" val="SMDATA_6_r2NKZxMAAAAlAAAAAQAAAA8BAAAAkAAAAEgAAACQAAAASAAAAAAAAAAAAAAAAAAAABcAAAAUAAAAAAAAAAAAAAD/fwAA/38AAAAAAAAJAAAABAAAAIyNbQ8fAAAAVAAAAAAAAAAAAAAAAAAAAAAAAAAAAAAAAAAAAAAAAAAAAAAAAAAAAAAAAAAAAAAAAAAAAAAAAAAAAAAAAAAAAAAAAAAAAAAAAAAAAAAAAAAAAAAAAAAAACEAAAAYAAAAFAAAAMAKAAAKCAAA7gwAADoKAAAQAAAAJgAAAAgAAAD/////AAAAAA=="/>
              </a:ext>
            </a:extLst>
          </p:cNvGrpSpPr>
          <p:nvPr/>
        </p:nvGrpSpPr>
        <p:grpSpPr>
          <a:xfrm>
            <a:off x="1747520" y="1306830"/>
            <a:ext cx="354330" cy="355600"/>
            <a:chOff x="1747520" y="1306830"/>
            <a:chExt cx="354330" cy="355600"/>
          </a:xfrm>
        </p:grpSpPr>
        <p:sp>
          <p:nvSpPr>
            <p:cNvPr id="68" name="Google Shape;1370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AoAABEJAADqCwAAOgoAAAAAAAAmAAAACAAAAP//////////"/>
                </a:ext>
              </a:extLst>
            </p:cNvSpPr>
            <p:nvPr/>
          </p:nvSpPr>
          <p:spPr>
            <a:xfrm>
              <a:off x="1747520" y="1473835"/>
              <a:ext cx="189230" cy="188595"/>
            </a:xfrm>
            <a:custGeom>
              <a:avLst/>
              <a:gdLst/>
              <a:ahLst/>
              <a:cxnLst/>
              <a:rect l="0" t="0" r="189230" b="188595"/>
              <a:pathLst>
                <a:path w="189230" h="188595">
                  <a:moveTo>
                    <a:pt x="94630" y="21056"/>
                  </a:moveTo>
                  <a:cubicBezTo>
                    <a:pt x="112768" y="21056"/>
                    <a:pt x="127114" y="35428"/>
                    <a:pt x="127114" y="51713"/>
                  </a:cubicBezTo>
                  <a:cubicBezTo>
                    <a:pt x="127114" y="68941"/>
                    <a:pt x="112768" y="83283"/>
                    <a:pt x="94630" y="83283"/>
                  </a:cubicBezTo>
                  <a:cubicBezTo>
                    <a:pt x="76462" y="83283"/>
                    <a:pt x="62147" y="68941"/>
                    <a:pt x="62147" y="51713"/>
                  </a:cubicBezTo>
                  <a:cubicBezTo>
                    <a:pt x="62147" y="35428"/>
                    <a:pt x="76462" y="21056"/>
                    <a:pt x="94630" y="21056"/>
                  </a:cubicBezTo>
                  <a:close/>
                  <a:moveTo>
                    <a:pt x="94630" y="104339"/>
                  </a:moveTo>
                  <a:cubicBezTo>
                    <a:pt x="131876" y="104339"/>
                    <a:pt x="162479" y="132110"/>
                    <a:pt x="167241" y="167538"/>
                  </a:cubicBezTo>
                  <a:lnTo>
                    <a:pt x="22960" y="167538"/>
                  </a:lnTo>
                  <a:cubicBezTo>
                    <a:pt x="26782" y="132110"/>
                    <a:pt x="57354" y="104339"/>
                    <a:pt x="94630" y="104339"/>
                  </a:cubicBezTo>
                  <a:close/>
                  <a:moveTo>
                    <a:pt x="94630" y="0"/>
                  </a:moveTo>
                  <a:cubicBezTo>
                    <a:pt x="65968" y="0"/>
                    <a:pt x="42068" y="22970"/>
                    <a:pt x="42068" y="51713"/>
                  </a:cubicBezTo>
                  <a:cubicBezTo>
                    <a:pt x="42068" y="66055"/>
                    <a:pt x="47800" y="79454"/>
                    <a:pt x="57354" y="89025"/>
                  </a:cubicBezTo>
                  <a:lnTo>
                    <a:pt x="59265" y="89998"/>
                  </a:lnTo>
                  <a:cubicBezTo>
                    <a:pt x="25811" y="103397"/>
                    <a:pt x="30" y="136911"/>
                    <a:pt x="30" y="177109"/>
                  </a:cubicBezTo>
                  <a:cubicBezTo>
                    <a:pt x="30" y="183794"/>
                    <a:pt x="4792" y="188595"/>
                    <a:pt x="11495" y="188595"/>
                  </a:cubicBezTo>
                  <a:lnTo>
                    <a:pt x="178705" y="188595"/>
                  </a:lnTo>
                  <a:cubicBezTo>
                    <a:pt x="184438" y="188595"/>
                    <a:pt x="189230" y="183794"/>
                    <a:pt x="189230" y="177109"/>
                  </a:cubicBezTo>
                  <a:cubicBezTo>
                    <a:pt x="189230" y="137853"/>
                    <a:pt x="164390" y="104339"/>
                    <a:pt x="130935" y="89998"/>
                  </a:cubicBezTo>
                  <a:lnTo>
                    <a:pt x="131876" y="89025"/>
                  </a:lnTo>
                  <a:cubicBezTo>
                    <a:pt x="141430" y="79454"/>
                    <a:pt x="147162" y="66055"/>
                    <a:pt x="147162" y="51713"/>
                  </a:cubicBezTo>
                  <a:cubicBezTo>
                    <a:pt x="147162" y="22970"/>
                    <a:pt x="123292" y="0"/>
                    <a:pt x="946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1370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AwAAEwIAACLDAAAEQkAAAAAAAAmAAAACAAAAP//////////"/>
                </a:ext>
              </a:extLst>
            </p:cNvSpPr>
            <p:nvPr/>
          </p:nvSpPr>
          <p:spPr>
            <a:xfrm>
              <a:off x="1955800" y="1348740"/>
              <a:ext cx="83185" cy="125095"/>
            </a:xfrm>
            <a:custGeom>
              <a:avLst/>
              <a:gdLst/>
              <a:ahLst/>
              <a:cxnLst/>
              <a:rect l="0" t="0" r="83185" b="125095"/>
              <a:pathLst>
                <a:path w="83185" h="125095">
                  <a:moveTo>
                    <a:pt x="42077" y="21970"/>
                  </a:moveTo>
                  <a:cubicBezTo>
                    <a:pt x="53545" y="21970"/>
                    <a:pt x="62161" y="30546"/>
                    <a:pt x="62161" y="42001"/>
                  </a:cubicBezTo>
                  <a:lnTo>
                    <a:pt x="62161" y="84033"/>
                  </a:lnTo>
                  <a:cubicBezTo>
                    <a:pt x="62161" y="85942"/>
                    <a:pt x="62161" y="86881"/>
                    <a:pt x="61190" y="88790"/>
                  </a:cubicBezTo>
                  <a:lnTo>
                    <a:pt x="58338" y="85938"/>
                  </a:lnTo>
                  <a:cubicBezTo>
                    <a:pt x="56427" y="84033"/>
                    <a:pt x="53788" y="83063"/>
                    <a:pt x="51148" y="83063"/>
                  </a:cubicBezTo>
                  <a:cubicBezTo>
                    <a:pt x="48539" y="83063"/>
                    <a:pt x="45900" y="84033"/>
                    <a:pt x="43989" y="85942"/>
                  </a:cubicBezTo>
                  <a:cubicBezTo>
                    <a:pt x="40166" y="89760"/>
                    <a:pt x="40166" y="96427"/>
                    <a:pt x="43989" y="100245"/>
                  </a:cubicBezTo>
                  <a:lnTo>
                    <a:pt x="46871" y="103127"/>
                  </a:lnTo>
                  <a:cubicBezTo>
                    <a:pt x="44959" y="104064"/>
                    <a:pt x="43989" y="104064"/>
                    <a:pt x="42077" y="104064"/>
                  </a:cubicBezTo>
                  <a:cubicBezTo>
                    <a:pt x="29639" y="104064"/>
                    <a:pt x="21054" y="94518"/>
                    <a:pt x="21054" y="84033"/>
                  </a:cubicBezTo>
                  <a:lnTo>
                    <a:pt x="21054" y="42001"/>
                  </a:lnTo>
                  <a:cubicBezTo>
                    <a:pt x="21054" y="29607"/>
                    <a:pt x="31550" y="21970"/>
                    <a:pt x="42077" y="21970"/>
                  </a:cubicBezTo>
                  <a:close/>
                  <a:moveTo>
                    <a:pt x="42077" y="0"/>
                  </a:moveTo>
                  <a:cubicBezTo>
                    <a:pt x="19142" y="0"/>
                    <a:pt x="30" y="19091"/>
                    <a:pt x="30" y="42001"/>
                  </a:cubicBezTo>
                  <a:lnTo>
                    <a:pt x="30" y="84033"/>
                  </a:lnTo>
                  <a:cubicBezTo>
                    <a:pt x="30" y="105973"/>
                    <a:pt x="19142" y="125064"/>
                    <a:pt x="42077" y="125064"/>
                  </a:cubicBezTo>
                  <a:cubicBezTo>
                    <a:pt x="48782" y="125064"/>
                    <a:pt x="56427" y="123155"/>
                    <a:pt x="63101" y="119337"/>
                  </a:cubicBezTo>
                  <a:lnTo>
                    <a:pt x="65983" y="122219"/>
                  </a:lnTo>
                  <a:cubicBezTo>
                    <a:pt x="67409" y="123640"/>
                    <a:pt x="70048" y="124367"/>
                    <a:pt x="72779" y="124367"/>
                  </a:cubicBezTo>
                  <a:cubicBezTo>
                    <a:pt x="75539" y="124367"/>
                    <a:pt x="78391" y="123640"/>
                    <a:pt x="80302" y="122216"/>
                  </a:cubicBezTo>
                  <a:cubicBezTo>
                    <a:pt x="83185" y="118397"/>
                    <a:pt x="83185" y="110761"/>
                    <a:pt x="80302" y="107882"/>
                  </a:cubicBezTo>
                  <a:lnTo>
                    <a:pt x="77451" y="105031"/>
                  </a:lnTo>
                  <a:cubicBezTo>
                    <a:pt x="81273" y="99306"/>
                    <a:pt x="83185" y="91669"/>
                    <a:pt x="83185" y="84033"/>
                  </a:cubicBezTo>
                  <a:lnTo>
                    <a:pt x="83185" y="42001"/>
                  </a:lnTo>
                  <a:cubicBezTo>
                    <a:pt x="83185" y="19091"/>
                    <a:pt x="64072" y="0"/>
                    <a:pt x="420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1370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QsAAAoIAADuDAAAUwkAAAAAAAAmAAAACAAAAP//////////"/>
                </a:ext>
              </a:extLst>
            </p:cNvSpPr>
            <p:nvPr/>
          </p:nvSpPr>
          <p:spPr>
            <a:xfrm>
              <a:off x="1892935" y="1306830"/>
              <a:ext cx="208915" cy="208915"/>
            </a:xfrm>
            <a:custGeom>
              <a:avLst/>
              <a:gdLst/>
              <a:ahLst/>
              <a:cxnLst/>
              <a:rect l="0" t="0" r="208915" b="208915"/>
              <a:pathLst>
                <a:path w="208915" h="208915">
                  <a:moveTo>
                    <a:pt x="104941" y="22042"/>
                  </a:moveTo>
                  <a:cubicBezTo>
                    <a:pt x="149782" y="22042"/>
                    <a:pt x="186963" y="59325"/>
                    <a:pt x="186963" y="105262"/>
                  </a:cubicBezTo>
                  <a:cubicBezTo>
                    <a:pt x="187932" y="151168"/>
                    <a:pt x="150721" y="188451"/>
                    <a:pt x="104941" y="188451"/>
                  </a:cubicBezTo>
                  <a:cubicBezTo>
                    <a:pt x="88713" y="188451"/>
                    <a:pt x="73453" y="183684"/>
                    <a:pt x="60100" y="175062"/>
                  </a:cubicBezTo>
                  <a:cubicBezTo>
                    <a:pt x="58798" y="174424"/>
                    <a:pt x="56558" y="173301"/>
                    <a:pt x="54681" y="173301"/>
                  </a:cubicBezTo>
                  <a:cubicBezTo>
                    <a:pt x="53833" y="173301"/>
                    <a:pt x="53076" y="173513"/>
                    <a:pt x="52470" y="174121"/>
                  </a:cubicBezTo>
                  <a:lnTo>
                    <a:pt x="28642" y="181772"/>
                  </a:lnTo>
                  <a:lnTo>
                    <a:pt x="36272" y="157847"/>
                  </a:lnTo>
                  <a:cubicBezTo>
                    <a:pt x="38179" y="155934"/>
                    <a:pt x="36272" y="152109"/>
                    <a:pt x="35303" y="150196"/>
                  </a:cubicBezTo>
                  <a:cubicBezTo>
                    <a:pt x="27673" y="136807"/>
                    <a:pt x="22920" y="121505"/>
                    <a:pt x="22920" y="105262"/>
                  </a:cubicBezTo>
                  <a:cubicBezTo>
                    <a:pt x="22920" y="59325"/>
                    <a:pt x="59162" y="22042"/>
                    <a:pt x="104941" y="22042"/>
                  </a:cubicBezTo>
                  <a:close/>
                  <a:moveTo>
                    <a:pt x="104941" y="30"/>
                  </a:moveTo>
                  <a:cubicBezTo>
                    <a:pt x="47717" y="30"/>
                    <a:pt x="968" y="46907"/>
                    <a:pt x="968" y="104290"/>
                  </a:cubicBezTo>
                  <a:cubicBezTo>
                    <a:pt x="968" y="122476"/>
                    <a:pt x="5752" y="138720"/>
                    <a:pt x="14321" y="155934"/>
                  </a:cubicBezTo>
                  <a:lnTo>
                    <a:pt x="968" y="195161"/>
                  </a:lnTo>
                  <a:cubicBezTo>
                    <a:pt x="0" y="198986"/>
                    <a:pt x="968" y="203783"/>
                    <a:pt x="2876" y="205696"/>
                  </a:cubicBezTo>
                  <a:cubicBezTo>
                    <a:pt x="5026" y="207821"/>
                    <a:pt x="8235" y="208915"/>
                    <a:pt x="11323" y="208915"/>
                  </a:cubicBezTo>
                  <a:cubicBezTo>
                    <a:pt x="12353" y="208915"/>
                    <a:pt x="13382" y="208793"/>
                    <a:pt x="14321" y="208550"/>
                  </a:cubicBezTo>
                  <a:lnTo>
                    <a:pt x="53439" y="195161"/>
                  </a:lnTo>
                  <a:cubicBezTo>
                    <a:pt x="68699" y="203783"/>
                    <a:pt x="86805" y="208550"/>
                    <a:pt x="104941" y="208550"/>
                  </a:cubicBezTo>
                  <a:cubicBezTo>
                    <a:pt x="162166" y="208550"/>
                    <a:pt x="208915" y="161673"/>
                    <a:pt x="208915" y="104290"/>
                  </a:cubicBezTo>
                  <a:cubicBezTo>
                    <a:pt x="207976" y="47849"/>
                    <a:pt x="162166" y="30"/>
                    <a:pt x="10494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9" name="Google Shape;13710;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EKAADdCgAA7QwAAAsNAAAQAAAAJgAAAAgAAAD/////AAAAAA=="/>
              </a:ext>
            </a:extLst>
          </p:cNvGrpSpPr>
          <p:nvPr/>
        </p:nvGrpSpPr>
        <p:grpSpPr>
          <a:xfrm>
            <a:off x="1748155" y="1765935"/>
            <a:ext cx="353060" cy="354330"/>
            <a:chOff x="1748155" y="1765935"/>
            <a:chExt cx="353060" cy="354330"/>
          </a:xfrm>
        </p:grpSpPr>
        <p:sp>
          <p:nvSpPr>
            <p:cNvPr id="73" name="Google Shape;1371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QoAAN0KAADtDAAACw0AAAAAAAAmAAAACAAAAP//////////"/>
                </a:ext>
              </a:extLst>
            </p:cNvSpPr>
            <p:nvPr/>
          </p:nvSpPr>
          <p:spPr>
            <a:xfrm>
              <a:off x="1748155" y="1765935"/>
              <a:ext cx="353060" cy="354330"/>
            </a:xfrm>
            <a:custGeom>
              <a:avLst/>
              <a:gdLst/>
              <a:ahLst/>
              <a:cxnLst/>
              <a:rect l="0" t="0" r="353060" b="354330"/>
              <a:pathLst>
                <a:path w="353060" h="354330">
                  <a:moveTo>
                    <a:pt x="300576" y="20091"/>
                  </a:moveTo>
                  <a:cubicBezTo>
                    <a:pt x="316779" y="20091"/>
                    <a:pt x="331104" y="34447"/>
                    <a:pt x="331104" y="52596"/>
                  </a:cubicBezTo>
                  <a:lnTo>
                    <a:pt x="331104" y="155875"/>
                  </a:lnTo>
                  <a:cubicBezTo>
                    <a:pt x="331104" y="173083"/>
                    <a:pt x="316779" y="187438"/>
                    <a:pt x="300576" y="187438"/>
                  </a:cubicBezTo>
                  <a:cubicBezTo>
                    <a:pt x="293884" y="187438"/>
                    <a:pt x="289129" y="192203"/>
                    <a:pt x="289129" y="197939"/>
                  </a:cubicBezTo>
                  <a:lnTo>
                    <a:pt x="289129" y="235239"/>
                  </a:lnTo>
                  <a:lnTo>
                    <a:pt x="248093" y="193174"/>
                  </a:lnTo>
                  <a:lnTo>
                    <a:pt x="248093" y="135784"/>
                  </a:lnTo>
                  <a:cubicBezTo>
                    <a:pt x="248093" y="107103"/>
                    <a:pt x="224229" y="83218"/>
                    <a:pt x="195609" y="83218"/>
                  </a:cubicBezTo>
                  <a:lnTo>
                    <a:pt x="102120" y="83218"/>
                  </a:lnTo>
                  <a:lnTo>
                    <a:pt x="102120" y="52596"/>
                  </a:lnTo>
                  <a:cubicBezTo>
                    <a:pt x="102120" y="35387"/>
                    <a:pt x="116415" y="20091"/>
                    <a:pt x="133586" y="20091"/>
                  </a:cubicBezTo>
                  <a:close/>
                  <a:moveTo>
                    <a:pt x="195609" y="103279"/>
                  </a:moveTo>
                  <a:cubicBezTo>
                    <a:pt x="211842" y="103279"/>
                    <a:pt x="227106" y="117635"/>
                    <a:pt x="227106" y="135784"/>
                  </a:cubicBezTo>
                  <a:lnTo>
                    <a:pt x="227106" y="240004"/>
                  </a:lnTo>
                  <a:lnTo>
                    <a:pt x="226136" y="240004"/>
                  </a:lnTo>
                  <a:cubicBezTo>
                    <a:pt x="226136" y="256271"/>
                    <a:pt x="211842" y="270626"/>
                    <a:pt x="193701" y="270626"/>
                  </a:cubicBezTo>
                  <a:lnTo>
                    <a:pt x="111660" y="270626"/>
                  </a:lnTo>
                  <a:cubicBezTo>
                    <a:pt x="109752" y="270626"/>
                    <a:pt x="105936" y="271567"/>
                    <a:pt x="104967" y="274450"/>
                  </a:cubicBezTo>
                  <a:lnTo>
                    <a:pt x="60146" y="318427"/>
                  </a:lnTo>
                  <a:lnTo>
                    <a:pt x="60146" y="282098"/>
                  </a:lnTo>
                  <a:cubicBezTo>
                    <a:pt x="60146" y="275391"/>
                    <a:pt x="55361" y="270626"/>
                    <a:pt x="49637" y="270626"/>
                  </a:cubicBezTo>
                  <a:cubicBezTo>
                    <a:pt x="33404" y="270626"/>
                    <a:pt x="19110" y="256271"/>
                    <a:pt x="19110" y="240004"/>
                  </a:cubicBezTo>
                  <a:lnTo>
                    <a:pt x="19110" y="135784"/>
                  </a:lnTo>
                  <a:cubicBezTo>
                    <a:pt x="19110" y="119547"/>
                    <a:pt x="33404" y="103279"/>
                    <a:pt x="49637" y="103279"/>
                  </a:cubicBezTo>
                  <a:close/>
                  <a:moveTo>
                    <a:pt x="133586" y="30"/>
                  </a:moveTo>
                  <a:cubicBezTo>
                    <a:pt x="104967" y="30"/>
                    <a:pt x="82072" y="23915"/>
                    <a:pt x="82072" y="52596"/>
                  </a:cubicBezTo>
                  <a:lnTo>
                    <a:pt x="82072" y="83218"/>
                  </a:lnTo>
                  <a:lnTo>
                    <a:pt x="50606" y="83218"/>
                  </a:lnTo>
                  <a:cubicBezTo>
                    <a:pt x="21956" y="83218"/>
                    <a:pt x="30" y="107103"/>
                    <a:pt x="30" y="135784"/>
                  </a:cubicBezTo>
                  <a:lnTo>
                    <a:pt x="30" y="240004"/>
                  </a:lnTo>
                  <a:cubicBezTo>
                    <a:pt x="30" y="264890"/>
                    <a:pt x="17202" y="286863"/>
                    <a:pt x="41036" y="291658"/>
                  </a:cubicBezTo>
                  <a:lnTo>
                    <a:pt x="41036" y="344224"/>
                  </a:lnTo>
                  <a:cubicBezTo>
                    <a:pt x="41036" y="349019"/>
                    <a:pt x="43913" y="351872"/>
                    <a:pt x="47729" y="353784"/>
                  </a:cubicBezTo>
                  <a:cubicBezTo>
                    <a:pt x="48668" y="354118"/>
                    <a:pt x="49849" y="354330"/>
                    <a:pt x="51090" y="354330"/>
                  </a:cubicBezTo>
                  <a:cubicBezTo>
                    <a:pt x="53574" y="354330"/>
                    <a:pt x="56330" y="353480"/>
                    <a:pt x="58238" y="350931"/>
                  </a:cubicBezTo>
                  <a:lnTo>
                    <a:pt x="117384" y="291785"/>
                  </a:lnTo>
                  <a:lnTo>
                    <a:pt x="196579" y="291785"/>
                  </a:lnTo>
                  <a:cubicBezTo>
                    <a:pt x="225198" y="291658"/>
                    <a:pt x="249062" y="268714"/>
                    <a:pt x="249062" y="240004"/>
                  </a:cubicBezTo>
                  <a:lnTo>
                    <a:pt x="249062" y="222795"/>
                  </a:lnTo>
                  <a:lnTo>
                    <a:pt x="293884" y="267617"/>
                  </a:lnTo>
                  <a:cubicBezTo>
                    <a:pt x="295973" y="269139"/>
                    <a:pt x="299093" y="270019"/>
                    <a:pt x="302121" y="270019"/>
                  </a:cubicBezTo>
                  <a:cubicBezTo>
                    <a:pt x="303242" y="270019"/>
                    <a:pt x="304332" y="269898"/>
                    <a:pt x="305331" y="269655"/>
                  </a:cubicBezTo>
                  <a:cubicBezTo>
                    <a:pt x="309147" y="268714"/>
                    <a:pt x="311055" y="263919"/>
                    <a:pt x="311055" y="260095"/>
                  </a:cubicBezTo>
                  <a:lnTo>
                    <a:pt x="311055" y="207499"/>
                  </a:lnTo>
                  <a:cubicBezTo>
                    <a:pt x="334919" y="202734"/>
                    <a:pt x="353060" y="181702"/>
                    <a:pt x="353060" y="155875"/>
                  </a:cubicBezTo>
                  <a:lnTo>
                    <a:pt x="353060" y="52596"/>
                  </a:lnTo>
                  <a:cubicBezTo>
                    <a:pt x="351152" y="23915"/>
                    <a:pt x="329196" y="30"/>
                    <a:pt x="30057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371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sAAPULAAAyCwAAFgwAAAAAAAAmAAAACAAAAP//////////"/>
                </a:ext>
              </a:extLst>
            </p:cNvSpPr>
            <p:nvPr/>
          </p:nvSpPr>
          <p:spPr>
            <a:xfrm>
              <a:off x="1797685" y="1943735"/>
              <a:ext cx="22225" cy="20955"/>
            </a:xfrm>
            <a:custGeom>
              <a:avLst/>
              <a:gdLst/>
              <a:ahLst/>
              <a:cxnLst/>
              <a:rect l="0" t="0" r="22225" b="20955"/>
              <a:pathLst>
                <a:path w="22225" h="20955">
                  <a:moveTo>
                    <a:pt x="10653" y="30"/>
                  </a:moveTo>
                  <a:cubicBezTo>
                    <a:pt x="4867" y="30"/>
                    <a:pt x="30" y="4770"/>
                    <a:pt x="30" y="10477"/>
                  </a:cubicBezTo>
                  <a:cubicBezTo>
                    <a:pt x="30" y="16184"/>
                    <a:pt x="4867" y="20955"/>
                    <a:pt x="10653" y="20955"/>
                  </a:cubicBezTo>
                  <a:cubicBezTo>
                    <a:pt x="17388" y="20955"/>
                    <a:pt x="22225" y="16184"/>
                    <a:pt x="22225" y="10477"/>
                  </a:cubicBezTo>
                  <a:cubicBezTo>
                    <a:pt x="22225" y="4770"/>
                    <a:pt x="17388" y="30"/>
                    <a:pt x="1065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371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QsAAPULAACTCwAAFgwAAAAAAAAmAAAACAAAAP//////////"/>
                </a:ext>
              </a:extLst>
            </p:cNvSpPr>
            <p:nvPr/>
          </p:nvSpPr>
          <p:spPr>
            <a:xfrm>
              <a:off x="1859915" y="1943735"/>
              <a:ext cx="21590" cy="20955"/>
            </a:xfrm>
            <a:custGeom>
              <a:avLst/>
              <a:gdLst/>
              <a:ahLst/>
              <a:cxnLst/>
              <a:rect l="0" t="0" r="21590" b="20955"/>
              <a:pathLst>
                <a:path w="21590" h="20955">
                  <a:moveTo>
                    <a:pt x="10319" y="30"/>
                  </a:moveTo>
                  <a:cubicBezTo>
                    <a:pt x="4699" y="30"/>
                    <a:pt x="30" y="4770"/>
                    <a:pt x="30" y="10477"/>
                  </a:cubicBezTo>
                  <a:cubicBezTo>
                    <a:pt x="30" y="16184"/>
                    <a:pt x="4699" y="20955"/>
                    <a:pt x="10319" y="20955"/>
                  </a:cubicBezTo>
                  <a:cubicBezTo>
                    <a:pt x="16891" y="20955"/>
                    <a:pt x="21560" y="16184"/>
                    <a:pt x="21560" y="10477"/>
                  </a:cubicBezTo>
                  <a:cubicBezTo>
                    <a:pt x="21560" y="4770"/>
                    <a:pt x="16891" y="30"/>
                    <a:pt x="1031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371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gsAAPULAAD1CwAAFgwAAAAAAAAmAAAACAAAAP//////////"/>
                </a:ext>
              </a:extLst>
            </p:cNvSpPr>
            <p:nvPr/>
          </p:nvSpPr>
          <p:spPr>
            <a:xfrm>
              <a:off x="1921510" y="1943735"/>
              <a:ext cx="22225" cy="20955"/>
            </a:xfrm>
            <a:custGeom>
              <a:avLst/>
              <a:gdLst/>
              <a:ahLst/>
              <a:cxnLst/>
              <a:rect l="0" t="0" r="22225" b="20955"/>
              <a:pathLst>
                <a:path w="22225" h="20955">
                  <a:moveTo>
                    <a:pt x="10622" y="30"/>
                  </a:moveTo>
                  <a:cubicBezTo>
                    <a:pt x="4836" y="30"/>
                    <a:pt x="30" y="4770"/>
                    <a:pt x="30" y="10477"/>
                  </a:cubicBezTo>
                  <a:cubicBezTo>
                    <a:pt x="30" y="16184"/>
                    <a:pt x="4836" y="20955"/>
                    <a:pt x="10622" y="20955"/>
                  </a:cubicBezTo>
                  <a:cubicBezTo>
                    <a:pt x="17388" y="20955"/>
                    <a:pt x="22194" y="16184"/>
                    <a:pt x="22194" y="10477"/>
                  </a:cubicBezTo>
                  <a:cubicBezTo>
                    <a:pt x="22194" y="4770"/>
                    <a:pt x="17388" y="30"/>
                    <a:pt x="1062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4" name="Google Shape;13715;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ILAACqDQAArAwAANcPAAAQAAAAJgAAAAgAAAD/////AAAAAA=="/>
              </a:ext>
            </a:extLst>
          </p:cNvGrpSpPr>
          <p:nvPr/>
        </p:nvGrpSpPr>
        <p:grpSpPr>
          <a:xfrm>
            <a:off x="1789430" y="2221230"/>
            <a:ext cx="270510" cy="353695"/>
            <a:chOff x="1789430" y="2221230"/>
            <a:chExt cx="270510" cy="353695"/>
          </a:xfrm>
        </p:grpSpPr>
        <p:sp>
          <p:nvSpPr>
            <p:cNvPr id="78" name="Google Shape;1371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gsAAC0OAADoCwAAUA4AAAAAAAAmAAAACAAAAP//////////"/>
                </a:ext>
              </a:extLst>
            </p:cNvSpPr>
            <p:nvPr/>
          </p:nvSpPr>
          <p:spPr>
            <a:xfrm>
              <a:off x="1913890" y="2304415"/>
              <a:ext cx="21590" cy="22225"/>
            </a:xfrm>
            <a:custGeom>
              <a:avLst/>
              <a:gdLst/>
              <a:ahLst/>
              <a:cxnLst/>
              <a:rect l="0" t="0" r="21590" b="22225"/>
              <a:pathLst>
                <a:path w="21590" h="22225">
                  <a:moveTo>
                    <a:pt x="10319" y="0"/>
                  </a:moveTo>
                  <a:cubicBezTo>
                    <a:pt x="4699" y="0"/>
                    <a:pt x="30" y="4843"/>
                    <a:pt x="30" y="10637"/>
                  </a:cubicBezTo>
                  <a:cubicBezTo>
                    <a:pt x="30" y="17381"/>
                    <a:pt x="4699" y="22225"/>
                    <a:pt x="10319" y="22225"/>
                  </a:cubicBezTo>
                  <a:cubicBezTo>
                    <a:pt x="16891" y="22225"/>
                    <a:pt x="21560" y="17381"/>
                    <a:pt x="21560" y="10637"/>
                  </a:cubicBezTo>
                  <a:cubicBezTo>
                    <a:pt x="21560" y="4843"/>
                    <a:pt x="16891" y="0"/>
                    <a:pt x="103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1371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gsAAGwOAADoCwAA0Q4AAAAAAAAmAAAACAAAAP//////////"/>
                </a:ext>
              </a:extLst>
            </p:cNvSpPr>
            <p:nvPr/>
          </p:nvSpPr>
          <p:spPr>
            <a:xfrm>
              <a:off x="1913890" y="2344420"/>
              <a:ext cx="21590" cy="64135"/>
            </a:xfrm>
            <a:custGeom>
              <a:avLst/>
              <a:gdLst/>
              <a:ahLst/>
              <a:cxnLst/>
              <a:rect l="0" t="0" r="21590" b="64135"/>
              <a:pathLst>
                <a:path w="21590" h="64135">
                  <a:moveTo>
                    <a:pt x="10319" y="0"/>
                  </a:moveTo>
                  <a:cubicBezTo>
                    <a:pt x="4699" y="0"/>
                    <a:pt x="30" y="5769"/>
                    <a:pt x="30" y="11509"/>
                  </a:cubicBezTo>
                  <a:lnTo>
                    <a:pt x="30" y="53597"/>
                  </a:lnTo>
                  <a:cubicBezTo>
                    <a:pt x="30" y="60278"/>
                    <a:pt x="4699" y="64104"/>
                    <a:pt x="10319" y="64104"/>
                  </a:cubicBezTo>
                  <a:cubicBezTo>
                    <a:pt x="16891" y="64104"/>
                    <a:pt x="21560" y="59337"/>
                    <a:pt x="21560" y="53597"/>
                  </a:cubicBezTo>
                  <a:lnTo>
                    <a:pt x="21560" y="11509"/>
                  </a:lnTo>
                  <a:cubicBezTo>
                    <a:pt x="21560" y="5769"/>
                    <a:pt x="16891" y="0"/>
                    <a:pt x="103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371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AsAAOwNAABqDAAAEw8AAAAAAAAmAAAACAAAAP//////////"/>
                </a:ext>
              </a:extLst>
            </p:cNvSpPr>
            <p:nvPr/>
          </p:nvSpPr>
          <p:spPr>
            <a:xfrm>
              <a:off x="1831340" y="2263140"/>
              <a:ext cx="186690" cy="187325"/>
            </a:xfrm>
            <a:custGeom>
              <a:avLst/>
              <a:gdLst/>
              <a:ahLst/>
              <a:cxnLst/>
              <a:rect l="0" t="0" r="186690" b="187325"/>
              <a:pathLst>
                <a:path w="186690" h="187325">
                  <a:moveTo>
                    <a:pt x="92859" y="21049"/>
                  </a:moveTo>
                  <a:cubicBezTo>
                    <a:pt x="134032" y="21049"/>
                    <a:pt x="166575" y="53534"/>
                    <a:pt x="166575" y="93662"/>
                  </a:cubicBezTo>
                  <a:cubicBezTo>
                    <a:pt x="166575" y="134761"/>
                    <a:pt x="134032" y="166275"/>
                    <a:pt x="92859" y="166275"/>
                  </a:cubicBezTo>
                  <a:cubicBezTo>
                    <a:pt x="52658" y="166275"/>
                    <a:pt x="20115" y="134761"/>
                    <a:pt x="20115" y="93662"/>
                  </a:cubicBezTo>
                  <a:cubicBezTo>
                    <a:pt x="20115" y="54474"/>
                    <a:pt x="53600" y="21049"/>
                    <a:pt x="92859" y="21049"/>
                  </a:cubicBezTo>
                  <a:close/>
                  <a:moveTo>
                    <a:pt x="92859" y="30"/>
                  </a:moveTo>
                  <a:cubicBezTo>
                    <a:pt x="42115" y="30"/>
                    <a:pt x="0" y="42069"/>
                    <a:pt x="0" y="93662"/>
                  </a:cubicBezTo>
                  <a:cubicBezTo>
                    <a:pt x="0" y="145255"/>
                    <a:pt x="42115" y="187325"/>
                    <a:pt x="92859" y="187325"/>
                  </a:cubicBezTo>
                  <a:cubicBezTo>
                    <a:pt x="144545" y="187325"/>
                    <a:pt x="186690" y="145255"/>
                    <a:pt x="186690" y="93662"/>
                  </a:cubicBezTo>
                  <a:cubicBezTo>
                    <a:pt x="186690" y="42069"/>
                    <a:pt x="144545" y="30"/>
                    <a:pt x="9285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371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sAAKoNAACsDAAA1w8AAAAAAAAmAAAACAAAAP//////////"/>
                </a:ext>
              </a:extLst>
            </p:cNvSpPr>
            <p:nvPr/>
          </p:nvSpPr>
          <p:spPr>
            <a:xfrm>
              <a:off x="1789430" y="2221230"/>
              <a:ext cx="270510" cy="353695"/>
            </a:xfrm>
            <a:custGeom>
              <a:avLst/>
              <a:gdLst/>
              <a:ahLst/>
              <a:cxnLst/>
              <a:rect l="0" t="0" r="270510" b="353695"/>
              <a:pathLst>
                <a:path w="270510" h="353695">
                  <a:moveTo>
                    <a:pt x="134785" y="21025"/>
                  </a:moveTo>
                  <a:cubicBezTo>
                    <a:pt x="198825" y="21025"/>
                    <a:pt x="248516" y="72662"/>
                    <a:pt x="248516" y="135737"/>
                  </a:cubicBezTo>
                  <a:cubicBezTo>
                    <a:pt x="248516" y="160585"/>
                    <a:pt x="240871" y="184492"/>
                    <a:pt x="225582" y="203606"/>
                  </a:cubicBezTo>
                  <a:lnTo>
                    <a:pt x="134785" y="326905"/>
                  </a:lnTo>
                  <a:lnTo>
                    <a:pt x="43988" y="203606"/>
                  </a:lnTo>
                  <a:cubicBezTo>
                    <a:pt x="30609" y="183522"/>
                    <a:pt x="22024" y="160585"/>
                    <a:pt x="22024" y="135737"/>
                  </a:cubicBezTo>
                  <a:cubicBezTo>
                    <a:pt x="22024" y="72662"/>
                    <a:pt x="71715" y="21025"/>
                    <a:pt x="134785" y="21025"/>
                  </a:cubicBezTo>
                  <a:close/>
                  <a:moveTo>
                    <a:pt x="134785" y="0"/>
                  </a:moveTo>
                  <a:cubicBezTo>
                    <a:pt x="61189" y="0"/>
                    <a:pt x="30" y="60223"/>
                    <a:pt x="30" y="134797"/>
                  </a:cubicBezTo>
                  <a:cubicBezTo>
                    <a:pt x="30" y="164408"/>
                    <a:pt x="9586" y="192138"/>
                    <a:pt x="26787" y="216015"/>
                  </a:cubicBezTo>
                  <a:lnTo>
                    <a:pt x="127140" y="349841"/>
                  </a:lnTo>
                  <a:cubicBezTo>
                    <a:pt x="129051" y="351753"/>
                    <a:pt x="131933" y="353664"/>
                    <a:pt x="134785" y="353664"/>
                  </a:cubicBezTo>
                  <a:cubicBezTo>
                    <a:pt x="138607" y="353664"/>
                    <a:pt x="141489" y="351753"/>
                    <a:pt x="143400" y="349841"/>
                  </a:cubicBezTo>
                  <a:lnTo>
                    <a:pt x="242782" y="216015"/>
                  </a:lnTo>
                  <a:cubicBezTo>
                    <a:pt x="260954" y="192138"/>
                    <a:pt x="270510" y="164408"/>
                    <a:pt x="270510" y="134797"/>
                  </a:cubicBezTo>
                  <a:cubicBezTo>
                    <a:pt x="270510" y="60223"/>
                    <a:pt x="209352" y="0"/>
                    <a:pt x="134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79" name="Google Shape;1372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xgAAAoIAACUGgAAOgoAABAAAAAmAAAACAAAAP//////////"/>
              </a:ext>
            </a:extLst>
          </p:cNvSpPr>
          <p:nvPr/>
        </p:nvSpPr>
        <p:spPr>
          <a:xfrm>
            <a:off x="3982085" y="1306830"/>
            <a:ext cx="338455" cy="355600"/>
          </a:xfrm>
          <a:custGeom>
            <a:avLst/>
            <a:gdLst/>
            <a:ahLst/>
            <a:cxnLst/>
            <a:rect l="0" t="0" r="338455" b="355600"/>
            <a:pathLst>
              <a:path w="338455" h="355600">
                <a:moveTo>
                  <a:pt x="291144" y="21039"/>
                </a:moveTo>
                <a:cubicBezTo>
                  <a:pt x="296394" y="21039"/>
                  <a:pt x="301644" y="23195"/>
                  <a:pt x="305953" y="27506"/>
                </a:cubicBezTo>
                <a:cubicBezTo>
                  <a:pt x="314541" y="35156"/>
                  <a:pt x="314541" y="48545"/>
                  <a:pt x="305953" y="57167"/>
                </a:cubicBezTo>
                <a:lnTo>
                  <a:pt x="278217" y="84903"/>
                </a:lnTo>
                <a:lnTo>
                  <a:pt x="187389" y="102129"/>
                </a:lnTo>
                <a:lnTo>
                  <a:pt x="187389" y="42807"/>
                </a:lnTo>
                <a:lnTo>
                  <a:pt x="257186" y="42807"/>
                </a:lnTo>
                <a:cubicBezTo>
                  <a:pt x="259098" y="42807"/>
                  <a:pt x="262922" y="41866"/>
                  <a:pt x="263893" y="38982"/>
                </a:cubicBezTo>
                <a:lnTo>
                  <a:pt x="276305" y="27506"/>
                </a:lnTo>
                <a:cubicBezTo>
                  <a:pt x="280614" y="23195"/>
                  <a:pt x="285864" y="21039"/>
                  <a:pt x="291144" y="21039"/>
                </a:cubicBezTo>
                <a:close/>
                <a:moveTo>
                  <a:pt x="155859" y="22739"/>
                </a:moveTo>
                <a:cubicBezTo>
                  <a:pt x="161595" y="22739"/>
                  <a:pt x="166359" y="27506"/>
                  <a:pt x="166359" y="33244"/>
                </a:cubicBezTo>
                <a:lnTo>
                  <a:pt x="166359" y="127935"/>
                </a:lnTo>
                <a:cubicBezTo>
                  <a:pt x="162536" y="126022"/>
                  <a:pt x="158712" y="126022"/>
                  <a:pt x="155859" y="126022"/>
                </a:cubicBezTo>
                <a:cubicBezTo>
                  <a:pt x="152036" y="126022"/>
                  <a:pt x="148212" y="126022"/>
                  <a:pt x="144388" y="127935"/>
                </a:cubicBezTo>
                <a:lnTo>
                  <a:pt x="144388" y="33244"/>
                </a:lnTo>
                <a:cubicBezTo>
                  <a:pt x="144388" y="27506"/>
                  <a:pt x="149153" y="22739"/>
                  <a:pt x="155859" y="22739"/>
                </a:cubicBezTo>
                <a:close/>
                <a:moveTo>
                  <a:pt x="155859" y="147061"/>
                </a:moveTo>
                <a:cubicBezTo>
                  <a:pt x="172095" y="147061"/>
                  <a:pt x="186449" y="161421"/>
                  <a:pt x="186449" y="177663"/>
                </a:cubicBezTo>
                <a:cubicBezTo>
                  <a:pt x="186449" y="194877"/>
                  <a:pt x="172095" y="208296"/>
                  <a:pt x="155859" y="208296"/>
                </a:cubicBezTo>
                <a:cubicBezTo>
                  <a:pt x="138623" y="208296"/>
                  <a:pt x="124299" y="193936"/>
                  <a:pt x="124299" y="177663"/>
                </a:cubicBezTo>
                <a:cubicBezTo>
                  <a:pt x="124299" y="161421"/>
                  <a:pt x="138623" y="147061"/>
                  <a:pt x="155859" y="147061"/>
                </a:cubicBezTo>
                <a:close/>
                <a:moveTo>
                  <a:pt x="124299" y="43778"/>
                </a:moveTo>
                <a:lnTo>
                  <a:pt x="124299" y="137498"/>
                </a:lnTo>
                <a:cubicBezTo>
                  <a:pt x="110916" y="147061"/>
                  <a:pt x="104210" y="162362"/>
                  <a:pt x="104210" y="178635"/>
                </a:cubicBezTo>
                <a:cubicBezTo>
                  <a:pt x="104210" y="186285"/>
                  <a:pt x="105181" y="194877"/>
                  <a:pt x="109004" y="200645"/>
                </a:cubicBezTo>
                <a:lnTo>
                  <a:pt x="70768" y="248462"/>
                </a:lnTo>
                <a:cubicBezTo>
                  <a:pt x="40148" y="228364"/>
                  <a:pt x="22001" y="192965"/>
                  <a:pt x="22001" y="156624"/>
                </a:cubicBezTo>
                <a:cubicBezTo>
                  <a:pt x="20089" y="95420"/>
                  <a:pt x="66944" y="47604"/>
                  <a:pt x="124299" y="43778"/>
                </a:cubicBezTo>
                <a:close/>
                <a:moveTo>
                  <a:pt x="270569" y="106896"/>
                </a:moveTo>
                <a:lnTo>
                  <a:pt x="270569" y="135585"/>
                </a:lnTo>
                <a:cubicBezTo>
                  <a:pt x="270569" y="137498"/>
                  <a:pt x="270569" y="139411"/>
                  <a:pt x="271540" y="140382"/>
                </a:cubicBezTo>
                <a:lnTo>
                  <a:pt x="297335" y="194877"/>
                </a:lnTo>
                <a:cubicBezTo>
                  <a:pt x="300218" y="199674"/>
                  <a:pt x="297335" y="202558"/>
                  <a:pt x="297335" y="204471"/>
                </a:cubicBezTo>
                <a:cubicBezTo>
                  <a:pt x="296394" y="205412"/>
                  <a:pt x="294482" y="209237"/>
                  <a:pt x="289688" y="209237"/>
                </a:cubicBezTo>
                <a:lnTo>
                  <a:pt x="281100" y="209237"/>
                </a:lnTo>
                <a:cubicBezTo>
                  <a:pt x="275364" y="209237"/>
                  <a:pt x="270569" y="214034"/>
                  <a:pt x="270569" y="219772"/>
                </a:cubicBezTo>
                <a:lnTo>
                  <a:pt x="270569" y="253228"/>
                </a:lnTo>
                <a:cubicBezTo>
                  <a:pt x="261981" y="257053"/>
                  <a:pt x="254334" y="262791"/>
                  <a:pt x="251451" y="272354"/>
                </a:cubicBezTo>
                <a:lnTo>
                  <a:pt x="197920" y="272354"/>
                </a:lnTo>
                <a:cubicBezTo>
                  <a:pt x="180713" y="272354"/>
                  <a:pt x="166359" y="258025"/>
                  <a:pt x="166359" y="240811"/>
                </a:cubicBezTo>
                <a:lnTo>
                  <a:pt x="166359" y="229335"/>
                </a:lnTo>
                <a:cubicBezTo>
                  <a:pt x="190272" y="224538"/>
                  <a:pt x="208420" y="202558"/>
                  <a:pt x="208420" y="177663"/>
                </a:cubicBezTo>
                <a:cubicBezTo>
                  <a:pt x="208420" y="161421"/>
                  <a:pt x="199831" y="145148"/>
                  <a:pt x="188360" y="135585"/>
                </a:cubicBezTo>
                <a:lnTo>
                  <a:pt x="188360" y="124109"/>
                </a:lnTo>
                <a:lnTo>
                  <a:pt x="270569" y="106896"/>
                </a:lnTo>
                <a:close/>
                <a:moveTo>
                  <a:pt x="280128" y="271413"/>
                </a:moveTo>
                <a:cubicBezTo>
                  <a:pt x="285864" y="271413"/>
                  <a:pt x="290659" y="276180"/>
                  <a:pt x="290659" y="281918"/>
                </a:cubicBezTo>
                <a:cubicBezTo>
                  <a:pt x="290659" y="287656"/>
                  <a:pt x="285864" y="292452"/>
                  <a:pt x="280128" y="292452"/>
                </a:cubicBezTo>
                <a:cubicBezTo>
                  <a:pt x="273452" y="292452"/>
                  <a:pt x="268657" y="287656"/>
                  <a:pt x="268657" y="281918"/>
                </a:cubicBezTo>
                <a:cubicBezTo>
                  <a:pt x="268657" y="276180"/>
                  <a:pt x="273452" y="271413"/>
                  <a:pt x="280128" y="271413"/>
                </a:cubicBezTo>
                <a:close/>
                <a:moveTo>
                  <a:pt x="120475" y="216888"/>
                </a:moveTo>
                <a:cubicBezTo>
                  <a:pt x="128123" y="223597"/>
                  <a:pt x="134799" y="228364"/>
                  <a:pt x="144388" y="229335"/>
                </a:cubicBezTo>
                <a:lnTo>
                  <a:pt x="144388" y="240811"/>
                </a:lnTo>
                <a:cubicBezTo>
                  <a:pt x="144388" y="269501"/>
                  <a:pt x="167330" y="292452"/>
                  <a:pt x="196008" y="292452"/>
                </a:cubicBezTo>
                <a:lnTo>
                  <a:pt x="249539" y="292452"/>
                </a:lnTo>
                <a:cubicBezTo>
                  <a:pt x="251451" y="295306"/>
                  <a:pt x="252422" y="297249"/>
                  <a:pt x="253363" y="298190"/>
                </a:cubicBezTo>
                <a:cubicBezTo>
                  <a:pt x="243804" y="307754"/>
                  <a:pt x="230421" y="312550"/>
                  <a:pt x="217979" y="312550"/>
                </a:cubicBezTo>
                <a:lnTo>
                  <a:pt x="175918" y="312550"/>
                </a:lnTo>
                <a:cubicBezTo>
                  <a:pt x="170183" y="312550"/>
                  <a:pt x="165419" y="317317"/>
                  <a:pt x="165419" y="324026"/>
                </a:cubicBezTo>
                <a:lnTo>
                  <a:pt x="165419" y="335502"/>
                </a:lnTo>
                <a:lnTo>
                  <a:pt x="82239" y="335502"/>
                </a:lnTo>
                <a:lnTo>
                  <a:pt x="82239" y="264704"/>
                </a:lnTo>
                <a:lnTo>
                  <a:pt x="120475" y="216888"/>
                </a:lnTo>
                <a:close/>
                <a:moveTo>
                  <a:pt x="292206" y="0"/>
                </a:moveTo>
                <a:cubicBezTo>
                  <a:pt x="281555" y="0"/>
                  <a:pt x="271055" y="4068"/>
                  <a:pt x="262922" y="12204"/>
                </a:cubicBezTo>
                <a:lnTo>
                  <a:pt x="255275" y="20827"/>
                </a:lnTo>
                <a:lnTo>
                  <a:pt x="186449" y="20827"/>
                </a:lnTo>
                <a:cubicBezTo>
                  <a:pt x="181654" y="9351"/>
                  <a:pt x="171154" y="729"/>
                  <a:pt x="156800" y="729"/>
                </a:cubicBezTo>
                <a:cubicBezTo>
                  <a:pt x="143417" y="729"/>
                  <a:pt x="131946" y="9351"/>
                  <a:pt x="127152" y="20827"/>
                </a:cubicBezTo>
                <a:cubicBezTo>
                  <a:pt x="56414" y="24652"/>
                  <a:pt x="0" y="82031"/>
                  <a:pt x="0" y="152799"/>
                </a:cubicBezTo>
                <a:cubicBezTo>
                  <a:pt x="0" y="197761"/>
                  <a:pt x="22001" y="239839"/>
                  <a:pt x="58326" y="263763"/>
                </a:cubicBezTo>
                <a:lnTo>
                  <a:pt x="62149" y="266617"/>
                </a:lnTo>
                <a:lnTo>
                  <a:pt x="62149" y="345065"/>
                </a:lnTo>
                <a:cubicBezTo>
                  <a:pt x="62149" y="350803"/>
                  <a:pt x="66944" y="355570"/>
                  <a:pt x="73620" y="355570"/>
                </a:cubicBezTo>
                <a:lnTo>
                  <a:pt x="176890" y="355570"/>
                </a:lnTo>
                <a:cubicBezTo>
                  <a:pt x="182625" y="355570"/>
                  <a:pt x="188360" y="350803"/>
                  <a:pt x="188360" y="345065"/>
                </a:cubicBezTo>
                <a:lnTo>
                  <a:pt x="188360" y="332618"/>
                </a:lnTo>
                <a:lnTo>
                  <a:pt x="218950" y="332618"/>
                </a:lnTo>
                <a:cubicBezTo>
                  <a:pt x="239039" y="332618"/>
                  <a:pt x="257186" y="324967"/>
                  <a:pt x="271540" y="310638"/>
                </a:cubicBezTo>
                <a:cubicBezTo>
                  <a:pt x="275364" y="311579"/>
                  <a:pt x="277276" y="311579"/>
                  <a:pt x="281100" y="311579"/>
                </a:cubicBezTo>
                <a:cubicBezTo>
                  <a:pt x="298306" y="311579"/>
                  <a:pt x="312630" y="297249"/>
                  <a:pt x="312630" y="280005"/>
                </a:cubicBezTo>
                <a:cubicBezTo>
                  <a:pt x="312630" y="267588"/>
                  <a:pt x="304042" y="255141"/>
                  <a:pt x="291599" y="250374"/>
                </a:cubicBezTo>
                <a:lnTo>
                  <a:pt x="291599" y="227422"/>
                </a:lnTo>
                <a:cubicBezTo>
                  <a:pt x="301159" y="226451"/>
                  <a:pt x="310718" y="221685"/>
                  <a:pt x="315513" y="213062"/>
                </a:cubicBezTo>
                <a:cubicBezTo>
                  <a:pt x="322189" y="203499"/>
                  <a:pt x="322189" y="192965"/>
                  <a:pt x="317424" y="183401"/>
                </a:cubicBezTo>
                <a:lnTo>
                  <a:pt x="291599" y="133673"/>
                </a:lnTo>
                <a:lnTo>
                  <a:pt x="291599" y="101158"/>
                </a:lnTo>
                <a:lnTo>
                  <a:pt x="322189" y="71496"/>
                </a:lnTo>
                <a:cubicBezTo>
                  <a:pt x="338455" y="54283"/>
                  <a:pt x="338455" y="28477"/>
                  <a:pt x="322189" y="12204"/>
                </a:cubicBezTo>
                <a:cubicBezTo>
                  <a:pt x="313601" y="4068"/>
                  <a:pt x="302828" y="0"/>
                  <a:pt x="29220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80" name="Google Shape;1372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gYAADcCgAApRoAAAwNAAAQAAAAJgAAAAgAAAD/////AAAAAA=="/>
              </a:ext>
            </a:extLst>
          </p:cNvGrpSpPr>
          <p:nvPr/>
        </p:nvGrpSpPr>
        <p:grpSpPr>
          <a:xfrm>
            <a:off x="3977640" y="1765300"/>
            <a:ext cx="353695" cy="355600"/>
            <a:chOff x="3977640" y="1765300"/>
            <a:chExt cx="353695" cy="355600"/>
          </a:xfrm>
        </p:grpSpPr>
        <p:sp>
          <p:nvSpPr>
            <p:cNvPr id="83" name="Google Shape;1372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xkAANwKAAClGgAAwgsAAAAAAAAmAAAACAAAAP//////////"/>
                </a:ext>
              </a:extLst>
            </p:cNvSpPr>
            <p:nvPr/>
          </p:nvSpPr>
          <p:spPr>
            <a:xfrm>
              <a:off x="4185285" y="1765300"/>
              <a:ext cx="146050" cy="146050"/>
            </a:xfrm>
            <a:custGeom>
              <a:avLst/>
              <a:gdLst/>
              <a:ahLst/>
              <a:cxnLst/>
              <a:rect l="0" t="0" r="146050" b="146050"/>
              <a:pathLst>
                <a:path w="146050" h="146050">
                  <a:moveTo>
                    <a:pt x="73495" y="21964"/>
                  </a:moveTo>
                  <a:cubicBezTo>
                    <a:pt x="102123" y="21964"/>
                    <a:pt x="124086" y="45805"/>
                    <a:pt x="124086" y="74464"/>
                  </a:cubicBezTo>
                  <a:cubicBezTo>
                    <a:pt x="125995" y="103092"/>
                    <a:pt x="102123" y="125995"/>
                    <a:pt x="73495" y="125995"/>
                  </a:cubicBezTo>
                  <a:cubicBezTo>
                    <a:pt x="44866" y="125995"/>
                    <a:pt x="21964" y="103092"/>
                    <a:pt x="21964" y="74464"/>
                  </a:cubicBezTo>
                  <a:cubicBezTo>
                    <a:pt x="21964" y="45805"/>
                    <a:pt x="44866" y="21964"/>
                    <a:pt x="73495" y="21964"/>
                  </a:cubicBezTo>
                  <a:close/>
                  <a:moveTo>
                    <a:pt x="73495" y="0"/>
                  </a:moveTo>
                  <a:cubicBezTo>
                    <a:pt x="32445" y="0"/>
                    <a:pt x="0" y="33415"/>
                    <a:pt x="0" y="73495"/>
                  </a:cubicBezTo>
                  <a:cubicBezTo>
                    <a:pt x="0" y="113574"/>
                    <a:pt x="32445" y="146020"/>
                    <a:pt x="73495" y="146020"/>
                  </a:cubicBezTo>
                  <a:cubicBezTo>
                    <a:pt x="113574" y="146020"/>
                    <a:pt x="146050" y="113574"/>
                    <a:pt x="146050" y="73495"/>
                  </a:cubicBezTo>
                  <a:cubicBezTo>
                    <a:pt x="146050" y="33415"/>
                    <a:pt x="113574" y="0"/>
                    <a:pt x="734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372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xoAAB4LAABjGgAAYAsAAAAAAAAmAAAACAAAAP//////////"/>
                </a:ext>
              </a:extLst>
            </p:cNvSpPr>
            <p:nvPr/>
          </p:nvSpPr>
          <p:spPr>
            <a:xfrm>
              <a:off x="4246245" y="1807210"/>
              <a:ext cx="43180" cy="41910"/>
            </a:xfrm>
            <a:custGeom>
              <a:avLst/>
              <a:gdLst/>
              <a:ahLst/>
              <a:cxnLst/>
              <a:rect l="0" t="0" r="43180" b="41910"/>
              <a:pathLst>
                <a:path w="43180" h="41910">
                  <a:moveTo>
                    <a:pt x="10559" y="0"/>
                  </a:moveTo>
                  <a:cubicBezTo>
                    <a:pt x="4808" y="0"/>
                    <a:pt x="30" y="4774"/>
                    <a:pt x="30" y="10485"/>
                  </a:cubicBezTo>
                  <a:lnTo>
                    <a:pt x="30" y="30488"/>
                  </a:lnTo>
                  <a:cubicBezTo>
                    <a:pt x="30" y="37136"/>
                    <a:pt x="4808" y="41910"/>
                    <a:pt x="10559" y="41910"/>
                  </a:cubicBezTo>
                  <a:lnTo>
                    <a:pt x="31647" y="41910"/>
                  </a:lnTo>
                  <a:cubicBezTo>
                    <a:pt x="37398" y="41910"/>
                    <a:pt x="42206" y="37136"/>
                    <a:pt x="42206" y="30488"/>
                  </a:cubicBezTo>
                  <a:cubicBezTo>
                    <a:pt x="43150" y="26681"/>
                    <a:pt x="38372" y="20970"/>
                    <a:pt x="32621" y="20970"/>
                  </a:cubicBezTo>
                  <a:lnTo>
                    <a:pt x="22062" y="20970"/>
                  </a:lnTo>
                  <a:lnTo>
                    <a:pt x="22062" y="10485"/>
                  </a:lnTo>
                  <a:cubicBezTo>
                    <a:pt x="22062" y="4774"/>
                    <a:pt x="17284" y="0"/>
                    <a:pt x="105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372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BgAAEILAABCGgAADA0AAAAAAAAmAAAACAAAAP//////////"/>
                </a:ext>
              </a:extLst>
            </p:cNvSpPr>
            <p:nvPr/>
          </p:nvSpPr>
          <p:spPr>
            <a:xfrm>
              <a:off x="3977640" y="1830070"/>
              <a:ext cx="290830" cy="290830"/>
            </a:xfrm>
            <a:custGeom>
              <a:avLst/>
              <a:gdLst/>
              <a:ahLst/>
              <a:cxnLst/>
              <a:rect l="0" t="0" r="290830" b="290830"/>
              <a:pathLst>
                <a:path w="290830" h="290830">
                  <a:moveTo>
                    <a:pt x="92814" y="19160"/>
                  </a:moveTo>
                  <a:cubicBezTo>
                    <a:pt x="110029" y="19160"/>
                    <a:pt x="124360" y="33492"/>
                    <a:pt x="124360" y="49767"/>
                  </a:cubicBezTo>
                  <a:cubicBezTo>
                    <a:pt x="124360" y="66984"/>
                    <a:pt x="110029" y="81316"/>
                    <a:pt x="92814" y="81316"/>
                  </a:cubicBezTo>
                  <a:cubicBezTo>
                    <a:pt x="76541" y="81316"/>
                    <a:pt x="62210" y="66984"/>
                    <a:pt x="62210" y="49767"/>
                  </a:cubicBezTo>
                  <a:cubicBezTo>
                    <a:pt x="62210" y="33492"/>
                    <a:pt x="75599" y="19160"/>
                    <a:pt x="92814" y="19160"/>
                  </a:cubicBezTo>
                  <a:close/>
                  <a:moveTo>
                    <a:pt x="92996" y="102298"/>
                  </a:moveTo>
                  <a:cubicBezTo>
                    <a:pt x="112033" y="102298"/>
                    <a:pt x="130796" y="110709"/>
                    <a:pt x="143487" y="123431"/>
                  </a:cubicBezTo>
                  <a:lnTo>
                    <a:pt x="133923" y="123431"/>
                  </a:lnTo>
                  <a:cubicBezTo>
                    <a:pt x="116708" y="123431"/>
                    <a:pt x="102378" y="136822"/>
                    <a:pt x="102378" y="154038"/>
                  </a:cubicBezTo>
                  <a:lnTo>
                    <a:pt x="102378" y="205688"/>
                  </a:lnTo>
                  <a:lnTo>
                    <a:pt x="20099" y="205688"/>
                  </a:lnTo>
                  <a:lnTo>
                    <a:pt x="20099" y="178907"/>
                  </a:lnTo>
                  <a:cubicBezTo>
                    <a:pt x="20099" y="138735"/>
                    <a:pt x="51675" y="104302"/>
                    <a:pt x="89930" y="102389"/>
                  </a:cubicBezTo>
                  <a:cubicBezTo>
                    <a:pt x="90962" y="102328"/>
                    <a:pt x="91964" y="102298"/>
                    <a:pt x="92996" y="102298"/>
                  </a:cubicBezTo>
                  <a:close/>
                  <a:moveTo>
                    <a:pt x="219056" y="143502"/>
                  </a:moveTo>
                  <a:cubicBezTo>
                    <a:pt x="223853" y="143502"/>
                    <a:pt x="228620" y="148300"/>
                    <a:pt x="228620" y="154038"/>
                  </a:cubicBezTo>
                  <a:lnTo>
                    <a:pt x="228620" y="205688"/>
                  </a:lnTo>
                  <a:lnTo>
                    <a:pt x="124360" y="205688"/>
                  </a:lnTo>
                  <a:lnTo>
                    <a:pt x="124360" y="154038"/>
                  </a:lnTo>
                  <a:cubicBezTo>
                    <a:pt x="124360" y="148300"/>
                    <a:pt x="129157" y="143502"/>
                    <a:pt x="134895" y="143502"/>
                  </a:cubicBezTo>
                  <a:close/>
                  <a:moveTo>
                    <a:pt x="260681" y="227581"/>
                  </a:moveTo>
                  <a:cubicBezTo>
                    <a:pt x="265752" y="227581"/>
                    <a:pt x="269759" y="232105"/>
                    <a:pt x="269759" y="238209"/>
                  </a:cubicBezTo>
                  <a:lnTo>
                    <a:pt x="269759" y="269787"/>
                  </a:lnTo>
                  <a:lnTo>
                    <a:pt x="20099" y="269787"/>
                  </a:lnTo>
                  <a:lnTo>
                    <a:pt x="20099" y="227702"/>
                  </a:lnTo>
                  <a:lnTo>
                    <a:pt x="259254" y="227702"/>
                  </a:lnTo>
                  <a:cubicBezTo>
                    <a:pt x="259740" y="227611"/>
                    <a:pt x="260226" y="227581"/>
                    <a:pt x="260681" y="227581"/>
                  </a:cubicBezTo>
                  <a:close/>
                  <a:moveTo>
                    <a:pt x="92814" y="30"/>
                  </a:moveTo>
                  <a:cubicBezTo>
                    <a:pt x="64123" y="30"/>
                    <a:pt x="42111" y="22014"/>
                    <a:pt x="42111" y="51680"/>
                  </a:cubicBezTo>
                  <a:cubicBezTo>
                    <a:pt x="42111" y="66984"/>
                    <a:pt x="47849" y="80375"/>
                    <a:pt x="58385" y="88968"/>
                  </a:cubicBezTo>
                  <a:cubicBezTo>
                    <a:pt x="24896" y="103330"/>
                    <a:pt x="30" y="139676"/>
                    <a:pt x="30" y="179848"/>
                  </a:cubicBezTo>
                  <a:lnTo>
                    <a:pt x="30" y="281265"/>
                  </a:lnTo>
                  <a:cubicBezTo>
                    <a:pt x="30" y="286032"/>
                    <a:pt x="3856" y="290830"/>
                    <a:pt x="9594" y="290830"/>
                  </a:cubicBezTo>
                  <a:lnTo>
                    <a:pt x="279323" y="290830"/>
                  </a:lnTo>
                  <a:cubicBezTo>
                    <a:pt x="286033" y="290830"/>
                    <a:pt x="290800" y="286032"/>
                    <a:pt x="290800" y="279352"/>
                  </a:cubicBezTo>
                  <a:lnTo>
                    <a:pt x="290800" y="238209"/>
                  </a:lnTo>
                  <a:cubicBezTo>
                    <a:pt x="290800" y="220992"/>
                    <a:pt x="276469" y="206660"/>
                    <a:pt x="259254" y="206660"/>
                  </a:cubicBezTo>
                  <a:lnTo>
                    <a:pt x="248719" y="206660"/>
                  </a:lnTo>
                  <a:lnTo>
                    <a:pt x="248719" y="154980"/>
                  </a:lnTo>
                  <a:cubicBezTo>
                    <a:pt x="248719" y="138735"/>
                    <a:pt x="234358" y="124372"/>
                    <a:pt x="217143" y="124372"/>
                  </a:cubicBezTo>
                  <a:lnTo>
                    <a:pt x="169324" y="124372"/>
                  </a:lnTo>
                  <a:cubicBezTo>
                    <a:pt x="158819" y="108128"/>
                    <a:pt x="144459" y="96650"/>
                    <a:pt x="128185" y="88968"/>
                  </a:cubicBezTo>
                  <a:cubicBezTo>
                    <a:pt x="138720" y="79403"/>
                    <a:pt x="144459" y="66984"/>
                    <a:pt x="144459" y="51680"/>
                  </a:cubicBezTo>
                  <a:cubicBezTo>
                    <a:pt x="144459" y="22014"/>
                    <a:pt x="121506" y="30"/>
                    <a:pt x="92814"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84" name="Google Shape;1372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RgAAKgNAACiGgAA2g8AABAAAAAmAAAACAAAAP//////////"/>
              </a:ext>
            </a:extLst>
          </p:cNvSpPr>
          <p:nvPr/>
        </p:nvSpPr>
        <p:spPr>
          <a:xfrm>
            <a:off x="3973195" y="2219960"/>
            <a:ext cx="356235" cy="356870"/>
          </a:xfrm>
          <a:custGeom>
            <a:avLst/>
            <a:gdLst/>
            <a:ahLst/>
            <a:cxnLst/>
            <a:rect l="0" t="0" r="356235" b="356870"/>
            <a:pathLst>
              <a:path w="356235" h="356870">
                <a:moveTo>
                  <a:pt x="293184" y="22014"/>
                </a:moveTo>
                <a:lnTo>
                  <a:pt x="293184" y="127256"/>
                </a:lnTo>
                <a:cubicBezTo>
                  <a:pt x="289365" y="126315"/>
                  <a:pt x="285545" y="126315"/>
                  <a:pt x="281726" y="126315"/>
                </a:cubicBezTo>
                <a:cubicBezTo>
                  <a:pt x="278876" y="126315"/>
                  <a:pt x="275057" y="127256"/>
                  <a:pt x="271238" y="128228"/>
                </a:cubicBezTo>
                <a:lnTo>
                  <a:pt x="271238" y="116720"/>
                </a:lnTo>
                <a:cubicBezTo>
                  <a:pt x="271238" y="99503"/>
                  <a:pt x="256900" y="85171"/>
                  <a:pt x="240652" y="85171"/>
                </a:cubicBezTo>
                <a:cubicBezTo>
                  <a:pt x="236833" y="85171"/>
                  <a:pt x="233013" y="86113"/>
                  <a:pt x="229194" y="86113"/>
                </a:cubicBezTo>
                <a:lnTo>
                  <a:pt x="229194" y="74635"/>
                </a:lnTo>
                <a:cubicBezTo>
                  <a:pt x="229194" y="57419"/>
                  <a:pt x="214886" y="43087"/>
                  <a:pt x="198639" y="43087"/>
                </a:cubicBezTo>
                <a:cubicBezTo>
                  <a:pt x="194819" y="43087"/>
                  <a:pt x="192910" y="43087"/>
                  <a:pt x="189090" y="45000"/>
                </a:cubicBezTo>
                <a:cubicBezTo>
                  <a:pt x="194819" y="31609"/>
                  <a:pt x="207248" y="22014"/>
                  <a:pt x="219645" y="22014"/>
                </a:cubicBezTo>
                <a:close/>
                <a:moveTo>
                  <a:pt x="336167" y="43087"/>
                </a:moveTo>
                <a:lnTo>
                  <a:pt x="336167" y="148299"/>
                </a:lnTo>
                <a:cubicBezTo>
                  <a:pt x="332348" y="147357"/>
                  <a:pt x="328529" y="147357"/>
                  <a:pt x="324709" y="147357"/>
                </a:cubicBezTo>
                <a:cubicBezTo>
                  <a:pt x="321830" y="147357"/>
                  <a:pt x="318010" y="148299"/>
                  <a:pt x="314191" y="148299"/>
                </a:cubicBezTo>
                <a:lnTo>
                  <a:pt x="314191" y="43087"/>
                </a:lnTo>
                <a:close/>
                <a:moveTo>
                  <a:pt x="137528" y="22014"/>
                </a:moveTo>
                <a:cubicBezTo>
                  <a:pt x="154716" y="22014"/>
                  <a:pt x="169053" y="36376"/>
                  <a:pt x="169053" y="52651"/>
                </a:cubicBezTo>
                <a:lnTo>
                  <a:pt x="169053" y="152124"/>
                </a:lnTo>
                <a:lnTo>
                  <a:pt x="135619" y="185558"/>
                </a:lnTo>
                <a:cubicBezTo>
                  <a:pt x="128919" y="191355"/>
                  <a:pt x="124160" y="199948"/>
                  <a:pt x="122251" y="208571"/>
                </a:cubicBezTo>
                <a:lnTo>
                  <a:pt x="64960" y="208571"/>
                </a:lnTo>
                <a:lnTo>
                  <a:pt x="64960" y="22014"/>
                </a:lnTo>
                <a:close/>
                <a:moveTo>
                  <a:pt x="42983" y="43087"/>
                </a:moveTo>
                <a:lnTo>
                  <a:pt x="42983" y="220049"/>
                </a:lnTo>
                <a:cubicBezTo>
                  <a:pt x="42983" y="226760"/>
                  <a:pt x="47742" y="231527"/>
                  <a:pt x="54441" y="231527"/>
                </a:cubicBezTo>
                <a:lnTo>
                  <a:pt x="119371" y="231527"/>
                </a:lnTo>
                <a:cubicBezTo>
                  <a:pt x="121281" y="238237"/>
                  <a:pt x="123190" y="245889"/>
                  <a:pt x="127010" y="251628"/>
                </a:cubicBezTo>
                <a:lnTo>
                  <a:pt x="21976" y="251628"/>
                </a:lnTo>
                <a:lnTo>
                  <a:pt x="21976" y="43087"/>
                </a:lnTo>
                <a:close/>
                <a:moveTo>
                  <a:pt x="201518" y="64129"/>
                </a:moveTo>
                <a:cubicBezTo>
                  <a:pt x="207248" y="64129"/>
                  <a:pt x="212007" y="68896"/>
                  <a:pt x="212007" y="74635"/>
                </a:cubicBezTo>
                <a:lnTo>
                  <a:pt x="212007" y="199007"/>
                </a:lnTo>
                <a:cubicBezTo>
                  <a:pt x="212007" y="204746"/>
                  <a:pt x="216796" y="209513"/>
                  <a:pt x="222525" y="209513"/>
                </a:cubicBezTo>
                <a:cubicBezTo>
                  <a:pt x="228254" y="209513"/>
                  <a:pt x="233013" y="204746"/>
                  <a:pt x="233013" y="199007"/>
                </a:cubicBezTo>
                <a:lnTo>
                  <a:pt x="233013" y="116720"/>
                </a:lnTo>
                <a:cubicBezTo>
                  <a:pt x="233013" y="110040"/>
                  <a:pt x="237803" y="105242"/>
                  <a:pt x="244472" y="105242"/>
                </a:cubicBezTo>
                <a:cubicBezTo>
                  <a:pt x="250201" y="105242"/>
                  <a:pt x="254990" y="110040"/>
                  <a:pt x="254990" y="116720"/>
                </a:cubicBezTo>
                <a:lnTo>
                  <a:pt x="254990" y="199007"/>
                </a:lnTo>
                <a:cubicBezTo>
                  <a:pt x="254990" y="204746"/>
                  <a:pt x="259779" y="209513"/>
                  <a:pt x="265509" y="209513"/>
                </a:cubicBezTo>
                <a:cubicBezTo>
                  <a:pt x="271238" y="209513"/>
                  <a:pt x="275997" y="204746"/>
                  <a:pt x="275997" y="199007"/>
                </a:cubicBezTo>
                <a:lnTo>
                  <a:pt x="275997" y="156922"/>
                </a:lnTo>
                <a:cubicBezTo>
                  <a:pt x="275997" y="151183"/>
                  <a:pt x="280786" y="146386"/>
                  <a:pt x="287455" y="146386"/>
                </a:cubicBezTo>
                <a:cubicBezTo>
                  <a:pt x="293184" y="146386"/>
                  <a:pt x="297973" y="151183"/>
                  <a:pt x="297973" y="156922"/>
                </a:cubicBezTo>
                <a:lnTo>
                  <a:pt x="297973" y="199007"/>
                </a:lnTo>
                <a:cubicBezTo>
                  <a:pt x="297973" y="204746"/>
                  <a:pt x="302733" y="209513"/>
                  <a:pt x="308462" y="209513"/>
                </a:cubicBezTo>
                <a:cubicBezTo>
                  <a:pt x="314191" y="209513"/>
                  <a:pt x="318980" y="204746"/>
                  <a:pt x="318980" y="199007"/>
                </a:cubicBezTo>
                <a:lnTo>
                  <a:pt x="318980" y="178906"/>
                </a:lnTo>
                <a:cubicBezTo>
                  <a:pt x="318980" y="172226"/>
                  <a:pt x="323739" y="167428"/>
                  <a:pt x="330438" y="167428"/>
                </a:cubicBezTo>
                <a:cubicBezTo>
                  <a:pt x="336167" y="167428"/>
                  <a:pt x="340927" y="172226"/>
                  <a:pt x="340927" y="178906"/>
                </a:cubicBezTo>
                <a:cubicBezTo>
                  <a:pt x="336167" y="180819"/>
                  <a:pt x="336167" y="262134"/>
                  <a:pt x="336167" y="266931"/>
                </a:cubicBezTo>
                <a:cubicBezTo>
                  <a:pt x="336167" y="274583"/>
                  <a:pt x="333288" y="280322"/>
                  <a:pt x="328529" y="285089"/>
                </a:cubicBezTo>
                <a:cubicBezTo>
                  <a:pt x="320890" y="293713"/>
                  <a:pt x="315161" y="305190"/>
                  <a:pt x="315161" y="317609"/>
                </a:cubicBezTo>
                <a:lnTo>
                  <a:pt x="315161" y="334856"/>
                </a:lnTo>
                <a:lnTo>
                  <a:pt x="190060" y="334856"/>
                </a:lnTo>
                <a:lnTo>
                  <a:pt x="190060" y="315696"/>
                </a:lnTo>
                <a:cubicBezTo>
                  <a:pt x="190060" y="305190"/>
                  <a:pt x="186241" y="293713"/>
                  <a:pt x="179542" y="285089"/>
                </a:cubicBezTo>
                <a:lnTo>
                  <a:pt x="147077" y="242063"/>
                </a:lnTo>
                <a:cubicBezTo>
                  <a:pt x="137528" y="229614"/>
                  <a:pt x="139438" y="212397"/>
                  <a:pt x="149926" y="200920"/>
                </a:cubicBezTo>
                <a:lnTo>
                  <a:pt x="169053" y="181793"/>
                </a:lnTo>
                <a:lnTo>
                  <a:pt x="169053" y="199007"/>
                </a:lnTo>
                <a:cubicBezTo>
                  <a:pt x="169053" y="204746"/>
                  <a:pt x="173813" y="209513"/>
                  <a:pt x="179542" y="209513"/>
                </a:cubicBezTo>
                <a:cubicBezTo>
                  <a:pt x="185271" y="209513"/>
                  <a:pt x="190060" y="204746"/>
                  <a:pt x="190060" y="199007"/>
                </a:cubicBezTo>
                <a:lnTo>
                  <a:pt x="190060" y="74635"/>
                </a:lnTo>
                <a:cubicBezTo>
                  <a:pt x="190060" y="68896"/>
                  <a:pt x="194819" y="64129"/>
                  <a:pt x="201518" y="64129"/>
                </a:cubicBezTo>
                <a:close/>
                <a:moveTo>
                  <a:pt x="52531" y="30"/>
                </a:moveTo>
                <a:cubicBezTo>
                  <a:pt x="46802" y="30"/>
                  <a:pt x="42013" y="4798"/>
                  <a:pt x="42013" y="11508"/>
                </a:cubicBezTo>
                <a:lnTo>
                  <a:pt x="42013" y="22014"/>
                </a:lnTo>
                <a:lnTo>
                  <a:pt x="11458" y="22014"/>
                </a:lnTo>
                <a:cubicBezTo>
                  <a:pt x="4789" y="22014"/>
                  <a:pt x="0" y="26812"/>
                  <a:pt x="0" y="32550"/>
                </a:cubicBezTo>
                <a:lnTo>
                  <a:pt x="0" y="261193"/>
                </a:lnTo>
                <a:cubicBezTo>
                  <a:pt x="0" y="266931"/>
                  <a:pt x="4789" y="271699"/>
                  <a:pt x="11458" y="271699"/>
                </a:cubicBezTo>
                <a:lnTo>
                  <a:pt x="141348" y="271699"/>
                </a:lnTo>
                <a:lnTo>
                  <a:pt x="160445" y="298480"/>
                </a:lnTo>
                <a:cubicBezTo>
                  <a:pt x="164264" y="303277"/>
                  <a:pt x="166174" y="309957"/>
                  <a:pt x="166174" y="317609"/>
                </a:cubicBezTo>
                <a:lnTo>
                  <a:pt x="166174" y="346334"/>
                </a:lnTo>
                <a:cubicBezTo>
                  <a:pt x="166174" y="352072"/>
                  <a:pt x="170963" y="356840"/>
                  <a:pt x="176692" y="356840"/>
                </a:cubicBezTo>
                <a:lnTo>
                  <a:pt x="322800" y="356840"/>
                </a:lnTo>
                <a:cubicBezTo>
                  <a:pt x="328529" y="356840"/>
                  <a:pt x="333288" y="352072"/>
                  <a:pt x="333288" y="346334"/>
                </a:cubicBezTo>
                <a:lnTo>
                  <a:pt x="333288" y="317609"/>
                </a:lnTo>
                <a:cubicBezTo>
                  <a:pt x="333288" y="309957"/>
                  <a:pt x="336167" y="304219"/>
                  <a:pt x="340927" y="299451"/>
                </a:cubicBezTo>
                <a:cubicBezTo>
                  <a:pt x="348596" y="290828"/>
                  <a:pt x="353355" y="279350"/>
                  <a:pt x="353355" y="266931"/>
                </a:cubicBezTo>
                <a:lnTo>
                  <a:pt x="353355" y="32550"/>
                </a:lnTo>
                <a:cubicBezTo>
                  <a:pt x="356235" y="26812"/>
                  <a:pt x="351445" y="22014"/>
                  <a:pt x="345716" y="22014"/>
                </a:cubicBezTo>
                <a:lnTo>
                  <a:pt x="314191" y="22014"/>
                </a:lnTo>
                <a:lnTo>
                  <a:pt x="314191" y="11508"/>
                </a:lnTo>
                <a:cubicBezTo>
                  <a:pt x="314191" y="4798"/>
                  <a:pt x="309432" y="30"/>
                  <a:pt x="303703" y="30"/>
                </a:cubicBezTo>
                <a:lnTo>
                  <a:pt x="219645" y="30"/>
                </a:lnTo>
                <a:cubicBezTo>
                  <a:pt x="203428" y="30"/>
                  <a:pt x="188151" y="8623"/>
                  <a:pt x="178602" y="20101"/>
                </a:cubicBezTo>
                <a:cubicBezTo>
                  <a:pt x="169053" y="7682"/>
                  <a:pt x="152806" y="30"/>
                  <a:pt x="136558"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85" name="Google Shape;1372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0QAACIEAAAahIAALUSAAAQAAAAJgAAAAgAAAD/////AAAAAA=="/>
              </a:ext>
            </a:extLst>
          </p:cNvGrpSpPr>
          <p:nvPr/>
        </p:nvGrpSpPr>
        <p:grpSpPr>
          <a:xfrm>
            <a:off x="2639695" y="2687320"/>
            <a:ext cx="353695" cy="353695"/>
            <a:chOff x="2639695" y="2687320"/>
            <a:chExt cx="353695" cy="353695"/>
          </a:xfrm>
        </p:grpSpPr>
        <p:sp>
          <p:nvSpPr>
            <p:cNvPr id="96" name="Google Shape;1372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RAAAIgQAABqEgAAtRIAAAAAAAAmAAAACAAAAP//////////"/>
                </a:ext>
              </a:extLst>
            </p:cNvSpPr>
            <p:nvPr/>
          </p:nvSpPr>
          <p:spPr>
            <a:xfrm>
              <a:off x="2639695" y="2687320"/>
              <a:ext cx="353695" cy="353695"/>
            </a:xfrm>
            <a:custGeom>
              <a:avLst/>
              <a:gdLst/>
              <a:ahLst/>
              <a:cxnLst/>
              <a:rect l="0" t="0" r="353695" b="353695"/>
              <a:pathLst>
                <a:path w="353695" h="353695">
                  <a:moveTo>
                    <a:pt x="68839" y="22938"/>
                  </a:moveTo>
                  <a:cubicBezTo>
                    <a:pt x="87953" y="22938"/>
                    <a:pt x="102303" y="38230"/>
                    <a:pt x="102303" y="56405"/>
                  </a:cubicBezTo>
                  <a:cubicBezTo>
                    <a:pt x="102303" y="71697"/>
                    <a:pt x="92747" y="79343"/>
                    <a:pt x="85101" y="86990"/>
                  </a:cubicBezTo>
                  <a:cubicBezTo>
                    <a:pt x="82219" y="89872"/>
                    <a:pt x="81278" y="91784"/>
                    <a:pt x="81278" y="94636"/>
                  </a:cubicBezTo>
                  <a:lnTo>
                    <a:pt x="81278" y="219857"/>
                  </a:lnTo>
                  <a:cubicBezTo>
                    <a:pt x="81278" y="222739"/>
                    <a:pt x="82219" y="225591"/>
                    <a:pt x="85101" y="227503"/>
                  </a:cubicBezTo>
                  <a:cubicBezTo>
                    <a:pt x="92747" y="235149"/>
                    <a:pt x="102303" y="242795"/>
                    <a:pt x="102303" y="258087"/>
                  </a:cubicBezTo>
                  <a:cubicBezTo>
                    <a:pt x="102303" y="277233"/>
                    <a:pt x="87012" y="291554"/>
                    <a:pt x="68839" y="291554"/>
                  </a:cubicBezTo>
                  <a:lnTo>
                    <a:pt x="53548" y="291554"/>
                  </a:lnTo>
                  <a:cubicBezTo>
                    <a:pt x="35405" y="291554"/>
                    <a:pt x="20114" y="277233"/>
                    <a:pt x="20114" y="258087"/>
                  </a:cubicBezTo>
                  <a:cubicBezTo>
                    <a:pt x="20114" y="242795"/>
                    <a:pt x="29671" y="235149"/>
                    <a:pt x="38257" y="227503"/>
                  </a:cubicBezTo>
                  <a:cubicBezTo>
                    <a:pt x="40169" y="224651"/>
                    <a:pt x="41140" y="222739"/>
                    <a:pt x="41140" y="219857"/>
                  </a:cubicBezTo>
                  <a:lnTo>
                    <a:pt x="41140" y="94636"/>
                  </a:lnTo>
                  <a:cubicBezTo>
                    <a:pt x="41140" y="91784"/>
                    <a:pt x="40169" y="88901"/>
                    <a:pt x="38257" y="86990"/>
                  </a:cubicBezTo>
                  <a:cubicBezTo>
                    <a:pt x="29671" y="79343"/>
                    <a:pt x="20114" y="71697"/>
                    <a:pt x="20114" y="56405"/>
                  </a:cubicBezTo>
                  <a:cubicBezTo>
                    <a:pt x="20114" y="37290"/>
                    <a:pt x="35405" y="22938"/>
                    <a:pt x="53548" y="22938"/>
                  </a:cubicBezTo>
                  <a:close/>
                  <a:moveTo>
                    <a:pt x="323113" y="62140"/>
                  </a:moveTo>
                  <a:cubicBezTo>
                    <a:pt x="329787" y="62140"/>
                    <a:pt x="334581" y="66903"/>
                    <a:pt x="334581" y="72668"/>
                  </a:cubicBezTo>
                  <a:lnTo>
                    <a:pt x="334581" y="281997"/>
                  </a:lnTo>
                  <a:lnTo>
                    <a:pt x="332669" y="281997"/>
                  </a:lnTo>
                  <a:cubicBezTo>
                    <a:pt x="332669" y="287731"/>
                    <a:pt x="327876" y="292525"/>
                    <a:pt x="322142" y="292525"/>
                  </a:cubicBezTo>
                  <a:lnTo>
                    <a:pt x="111860" y="292525"/>
                  </a:lnTo>
                  <a:cubicBezTo>
                    <a:pt x="119506" y="282968"/>
                    <a:pt x="124299" y="271498"/>
                    <a:pt x="124299" y="259058"/>
                  </a:cubicBezTo>
                  <a:cubicBezTo>
                    <a:pt x="124299" y="244707"/>
                    <a:pt x="117594" y="230385"/>
                    <a:pt x="108038" y="220828"/>
                  </a:cubicBezTo>
                  <a:lnTo>
                    <a:pt x="103274" y="216064"/>
                  </a:lnTo>
                  <a:lnTo>
                    <a:pt x="103274" y="98459"/>
                  </a:lnTo>
                  <a:cubicBezTo>
                    <a:pt x="109949" y="91784"/>
                    <a:pt x="121417" y="82226"/>
                    <a:pt x="124299" y="62140"/>
                  </a:cubicBezTo>
                  <a:close/>
                  <a:moveTo>
                    <a:pt x="144354" y="313552"/>
                  </a:moveTo>
                  <a:lnTo>
                    <a:pt x="144354" y="323110"/>
                  </a:lnTo>
                  <a:cubicBezTo>
                    <a:pt x="144354" y="328845"/>
                    <a:pt x="139590" y="333608"/>
                    <a:pt x="133856" y="333608"/>
                  </a:cubicBezTo>
                  <a:lnTo>
                    <a:pt x="82219" y="333608"/>
                  </a:lnTo>
                  <a:cubicBezTo>
                    <a:pt x="76485" y="333608"/>
                    <a:pt x="71721" y="328845"/>
                    <a:pt x="71721" y="323110"/>
                  </a:cubicBezTo>
                  <a:lnTo>
                    <a:pt x="71721" y="313552"/>
                  </a:lnTo>
                  <a:close/>
                  <a:moveTo>
                    <a:pt x="54519" y="0"/>
                  </a:moveTo>
                  <a:cubicBezTo>
                    <a:pt x="24878" y="0"/>
                    <a:pt x="30" y="23909"/>
                    <a:pt x="30" y="55434"/>
                  </a:cubicBezTo>
                  <a:cubicBezTo>
                    <a:pt x="30" y="69786"/>
                    <a:pt x="5764" y="84137"/>
                    <a:pt x="15321" y="93695"/>
                  </a:cubicBezTo>
                  <a:lnTo>
                    <a:pt x="20114" y="98488"/>
                  </a:lnTo>
                  <a:lnTo>
                    <a:pt x="20114" y="215093"/>
                  </a:lnTo>
                  <a:cubicBezTo>
                    <a:pt x="14380" y="220828"/>
                    <a:pt x="30" y="234208"/>
                    <a:pt x="30" y="258087"/>
                  </a:cubicBezTo>
                  <a:cubicBezTo>
                    <a:pt x="30" y="286791"/>
                    <a:pt x="21055" y="309729"/>
                    <a:pt x="49726" y="311641"/>
                  </a:cubicBezTo>
                  <a:lnTo>
                    <a:pt x="52608" y="311641"/>
                  </a:lnTo>
                  <a:lnTo>
                    <a:pt x="52608" y="323110"/>
                  </a:lnTo>
                  <a:cubicBezTo>
                    <a:pt x="52608" y="339343"/>
                    <a:pt x="66928" y="353695"/>
                    <a:pt x="83190" y="353695"/>
                  </a:cubicBezTo>
                  <a:lnTo>
                    <a:pt x="134797" y="353695"/>
                  </a:lnTo>
                  <a:cubicBezTo>
                    <a:pt x="151999" y="353695"/>
                    <a:pt x="165379" y="339343"/>
                    <a:pt x="165379" y="323110"/>
                  </a:cubicBezTo>
                  <a:lnTo>
                    <a:pt x="165379" y="313552"/>
                  </a:lnTo>
                  <a:lnTo>
                    <a:pt x="322142" y="313552"/>
                  </a:lnTo>
                  <a:cubicBezTo>
                    <a:pt x="339344" y="313552"/>
                    <a:pt x="353695" y="299201"/>
                    <a:pt x="353695" y="281997"/>
                  </a:cubicBezTo>
                  <a:lnTo>
                    <a:pt x="353695" y="72668"/>
                  </a:lnTo>
                  <a:cubicBezTo>
                    <a:pt x="353695" y="55434"/>
                    <a:pt x="339344" y="42053"/>
                    <a:pt x="322142" y="42053"/>
                  </a:cubicBezTo>
                  <a:lnTo>
                    <a:pt x="122388" y="42053"/>
                  </a:lnTo>
                  <a:cubicBezTo>
                    <a:pt x="116654" y="18174"/>
                    <a:pt x="95598" y="0"/>
                    <a:pt x="6981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372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AkRAAApEgAAbhEAAAAAAAAmAAAACAAAAP//////////"/>
                </a:ext>
              </a:extLst>
            </p:cNvSpPr>
            <p:nvPr/>
          </p:nvSpPr>
          <p:spPr>
            <a:xfrm>
              <a:off x="2783840" y="2769235"/>
              <a:ext cx="168275" cy="64135"/>
            </a:xfrm>
            <a:custGeom>
              <a:avLst/>
              <a:gdLst/>
              <a:ahLst/>
              <a:cxnLst/>
              <a:rect l="0" t="0" r="168275" b="64135"/>
              <a:pathLst>
                <a:path w="168275" h="64135">
                  <a:moveTo>
                    <a:pt x="147244" y="22016"/>
                  </a:moveTo>
                  <a:lnTo>
                    <a:pt x="147244" y="43060"/>
                  </a:lnTo>
                  <a:lnTo>
                    <a:pt x="21030" y="43060"/>
                  </a:lnTo>
                  <a:lnTo>
                    <a:pt x="21030" y="22016"/>
                  </a:lnTo>
                  <a:close/>
                  <a:moveTo>
                    <a:pt x="10530" y="30"/>
                  </a:moveTo>
                  <a:cubicBezTo>
                    <a:pt x="4794" y="30"/>
                    <a:pt x="0" y="4797"/>
                    <a:pt x="0" y="11509"/>
                  </a:cubicBezTo>
                  <a:lnTo>
                    <a:pt x="0" y="52625"/>
                  </a:lnTo>
                  <a:cubicBezTo>
                    <a:pt x="0" y="59337"/>
                    <a:pt x="4794" y="64104"/>
                    <a:pt x="10530" y="64104"/>
                  </a:cubicBezTo>
                  <a:lnTo>
                    <a:pt x="157774" y="64104"/>
                  </a:lnTo>
                  <a:cubicBezTo>
                    <a:pt x="163510" y="64104"/>
                    <a:pt x="168275" y="59337"/>
                    <a:pt x="168275" y="52625"/>
                  </a:cubicBezTo>
                  <a:lnTo>
                    <a:pt x="168275" y="11509"/>
                  </a:lnTo>
                  <a:cubicBezTo>
                    <a:pt x="167334" y="4797"/>
                    <a:pt x="162539" y="30"/>
                    <a:pt x="157774"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372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I8RAABjEQAAshEAAAAAAAAmAAAACAAAAP//////////"/>
                </a:ext>
              </a:extLst>
            </p:cNvSpPr>
            <p:nvPr/>
          </p:nvSpPr>
          <p:spPr>
            <a:xfrm>
              <a:off x="2783840" y="2854325"/>
              <a:ext cx="42545" cy="22225"/>
            </a:xfrm>
            <a:custGeom>
              <a:avLst/>
              <a:gdLst/>
              <a:ahLst/>
              <a:cxnLst/>
              <a:rect l="0" t="0" r="42545" b="22225"/>
              <a:pathLst>
                <a:path w="42545" h="22225">
                  <a:moveTo>
                    <a:pt x="10643" y="0"/>
                  </a:moveTo>
                  <a:cubicBezTo>
                    <a:pt x="4846" y="0"/>
                    <a:pt x="0" y="4836"/>
                    <a:pt x="0" y="10622"/>
                  </a:cubicBezTo>
                  <a:cubicBezTo>
                    <a:pt x="0" y="17388"/>
                    <a:pt x="4846" y="22194"/>
                    <a:pt x="10643" y="22194"/>
                  </a:cubicBezTo>
                  <a:lnTo>
                    <a:pt x="30919" y="22194"/>
                  </a:lnTo>
                  <a:cubicBezTo>
                    <a:pt x="37698" y="22194"/>
                    <a:pt x="42514" y="17388"/>
                    <a:pt x="42514" y="10622"/>
                  </a:cubicBezTo>
                  <a:cubicBezTo>
                    <a:pt x="42514" y="4836"/>
                    <a:pt x="37698" y="0"/>
                    <a:pt x="309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1373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hEAAI8RAADGEQAAshEAAAAAAAAmAAAACAAAAP//////////"/>
                </a:ext>
              </a:extLst>
            </p:cNvSpPr>
            <p:nvPr/>
          </p:nvSpPr>
          <p:spPr>
            <a:xfrm>
              <a:off x="2846070" y="2854325"/>
              <a:ext cx="43180" cy="22225"/>
            </a:xfrm>
            <a:custGeom>
              <a:avLst/>
              <a:gdLst/>
              <a:ahLst/>
              <a:cxnLst/>
              <a:rect l="0" t="0" r="43180" b="22225"/>
              <a:pathLst>
                <a:path w="43180" h="22225">
                  <a:moveTo>
                    <a:pt x="10567" y="0"/>
                  </a:moveTo>
                  <a:cubicBezTo>
                    <a:pt x="4811" y="0"/>
                    <a:pt x="0" y="4836"/>
                    <a:pt x="0" y="10622"/>
                  </a:cubicBezTo>
                  <a:cubicBezTo>
                    <a:pt x="0" y="17388"/>
                    <a:pt x="4811" y="22194"/>
                    <a:pt x="10567" y="22194"/>
                  </a:cubicBezTo>
                  <a:lnTo>
                    <a:pt x="32613" y="22194"/>
                  </a:lnTo>
                  <a:cubicBezTo>
                    <a:pt x="38369" y="22194"/>
                    <a:pt x="43180" y="17388"/>
                    <a:pt x="43180" y="10622"/>
                  </a:cubicBezTo>
                  <a:cubicBezTo>
                    <a:pt x="43180" y="4836"/>
                    <a:pt x="38369" y="0"/>
                    <a:pt x="326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1373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hEAAI8RAAApEgAAshEAAAAAAAAmAAAACAAAAP//////////"/>
                </a:ext>
              </a:extLst>
            </p:cNvSpPr>
            <p:nvPr/>
          </p:nvSpPr>
          <p:spPr>
            <a:xfrm>
              <a:off x="2909570" y="2854325"/>
              <a:ext cx="42545" cy="22225"/>
            </a:xfrm>
            <a:custGeom>
              <a:avLst/>
              <a:gdLst/>
              <a:ahLst/>
              <a:cxnLst/>
              <a:rect l="0" t="0" r="42545" b="22225"/>
              <a:pathLst>
                <a:path w="42545" h="22225">
                  <a:moveTo>
                    <a:pt x="10411" y="0"/>
                  </a:moveTo>
                  <a:cubicBezTo>
                    <a:pt x="4740" y="0"/>
                    <a:pt x="0" y="4836"/>
                    <a:pt x="0" y="10622"/>
                  </a:cubicBezTo>
                  <a:cubicBezTo>
                    <a:pt x="0" y="17388"/>
                    <a:pt x="4740" y="22194"/>
                    <a:pt x="10411" y="22194"/>
                  </a:cubicBezTo>
                  <a:lnTo>
                    <a:pt x="32163" y="22194"/>
                  </a:lnTo>
                  <a:cubicBezTo>
                    <a:pt x="37834" y="22194"/>
                    <a:pt x="42545" y="17388"/>
                    <a:pt x="42545" y="10622"/>
                  </a:cubicBezTo>
                  <a:cubicBezTo>
                    <a:pt x="41614" y="4836"/>
                    <a:pt x="36874" y="0"/>
                    <a:pt x="321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1" name="Google Shape;1373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NIRAABjEQAA8xEAAAAAAAAmAAAACAAAAP//////////"/>
                </a:ext>
              </a:extLst>
            </p:cNvSpPr>
            <p:nvPr/>
          </p:nvSpPr>
          <p:spPr>
            <a:xfrm>
              <a:off x="2783840" y="2896870"/>
              <a:ext cx="42545" cy="20955"/>
            </a:xfrm>
            <a:custGeom>
              <a:avLst/>
              <a:gdLst/>
              <a:ahLst/>
              <a:cxnLst/>
              <a:rect l="0" t="0" r="42545" b="20955"/>
              <a:pathLst>
                <a:path w="42545" h="20955">
                  <a:moveTo>
                    <a:pt x="10643" y="30"/>
                  </a:moveTo>
                  <a:cubicBezTo>
                    <a:pt x="4846" y="30"/>
                    <a:pt x="0" y="4770"/>
                    <a:pt x="0" y="10477"/>
                  </a:cubicBezTo>
                  <a:cubicBezTo>
                    <a:pt x="0" y="16184"/>
                    <a:pt x="4846" y="20955"/>
                    <a:pt x="10643" y="20955"/>
                  </a:cubicBezTo>
                  <a:lnTo>
                    <a:pt x="30919" y="20955"/>
                  </a:lnTo>
                  <a:cubicBezTo>
                    <a:pt x="37698" y="20955"/>
                    <a:pt x="42514" y="16184"/>
                    <a:pt x="42514" y="10477"/>
                  </a:cubicBezTo>
                  <a:cubicBezTo>
                    <a:pt x="42514" y="4770"/>
                    <a:pt x="37698" y="30"/>
                    <a:pt x="3091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1373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hEAANIRAADGEQAA8xEAAAAAAAAmAAAACAAAAP//////////"/>
                </a:ext>
              </a:extLst>
            </p:cNvSpPr>
            <p:nvPr/>
          </p:nvSpPr>
          <p:spPr>
            <a:xfrm>
              <a:off x="2846070" y="2896870"/>
              <a:ext cx="43180" cy="20955"/>
            </a:xfrm>
            <a:custGeom>
              <a:avLst/>
              <a:gdLst/>
              <a:ahLst/>
              <a:cxnLst/>
              <a:rect l="0" t="0" r="43180" b="20955"/>
              <a:pathLst>
                <a:path w="43180" h="20955">
                  <a:moveTo>
                    <a:pt x="10567" y="30"/>
                  </a:moveTo>
                  <a:cubicBezTo>
                    <a:pt x="4811" y="30"/>
                    <a:pt x="0" y="4770"/>
                    <a:pt x="0" y="10477"/>
                  </a:cubicBezTo>
                  <a:cubicBezTo>
                    <a:pt x="0" y="16184"/>
                    <a:pt x="4811" y="20955"/>
                    <a:pt x="10567" y="20955"/>
                  </a:cubicBezTo>
                  <a:lnTo>
                    <a:pt x="32613" y="20955"/>
                  </a:lnTo>
                  <a:cubicBezTo>
                    <a:pt x="38369" y="20955"/>
                    <a:pt x="43180" y="16184"/>
                    <a:pt x="43180" y="10477"/>
                  </a:cubicBezTo>
                  <a:cubicBezTo>
                    <a:pt x="43180" y="4770"/>
                    <a:pt x="38369" y="30"/>
                    <a:pt x="3261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373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hEAANIRAAApEgAA8xEAAAAAAAAmAAAACAAAAP//////////"/>
                </a:ext>
              </a:extLst>
            </p:cNvSpPr>
            <p:nvPr/>
          </p:nvSpPr>
          <p:spPr>
            <a:xfrm>
              <a:off x="2909570" y="2896870"/>
              <a:ext cx="42545" cy="20955"/>
            </a:xfrm>
            <a:custGeom>
              <a:avLst/>
              <a:gdLst/>
              <a:ahLst/>
              <a:cxnLst/>
              <a:rect l="0" t="0" r="42545" b="20955"/>
              <a:pathLst>
                <a:path w="42545" h="20955">
                  <a:moveTo>
                    <a:pt x="10411" y="30"/>
                  </a:moveTo>
                  <a:cubicBezTo>
                    <a:pt x="4740" y="30"/>
                    <a:pt x="0" y="4770"/>
                    <a:pt x="0" y="10477"/>
                  </a:cubicBezTo>
                  <a:cubicBezTo>
                    <a:pt x="0" y="16184"/>
                    <a:pt x="4740" y="20955"/>
                    <a:pt x="10411" y="20955"/>
                  </a:cubicBezTo>
                  <a:lnTo>
                    <a:pt x="32163" y="20955"/>
                  </a:lnTo>
                  <a:cubicBezTo>
                    <a:pt x="37834" y="20955"/>
                    <a:pt x="42545" y="16184"/>
                    <a:pt x="42545" y="10477"/>
                  </a:cubicBezTo>
                  <a:cubicBezTo>
                    <a:pt x="41614" y="4770"/>
                    <a:pt x="36874" y="30"/>
                    <a:pt x="3216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373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EAABESAABjEQAANBIAAAAAAAAmAAAACAAAAP//////////"/>
                </a:ext>
              </a:extLst>
            </p:cNvSpPr>
            <p:nvPr/>
          </p:nvSpPr>
          <p:spPr>
            <a:xfrm>
              <a:off x="2783840" y="2936875"/>
              <a:ext cx="42545" cy="22225"/>
            </a:xfrm>
            <a:custGeom>
              <a:avLst/>
              <a:gdLst/>
              <a:ahLst/>
              <a:cxnLst/>
              <a:rect l="0" t="0" r="42545" b="22225"/>
              <a:pathLst>
                <a:path w="42545" h="22225">
                  <a:moveTo>
                    <a:pt x="10643" y="30"/>
                  </a:moveTo>
                  <a:cubicBezTo>
                    <a:pt x="4846" y="30"/>
                    <a:pt x="0" y="4836"/>
                    <a:pt x="0" y="11602"/>
                  </a:cubicBezTo>
                  <a:cubicBezTo>
                    <a:pt x="0" y="17388"/>
                    <a:pt x="4846" y="22225"/>
                    <a:pt x="10643" y="22225"/>
                  </a:cubicBezTo>
                  <a:lnTo>
                    <a:pt x="30919" y="22225"/>
                  </a:lnTo>
                  <a:cubicBezTo>
                    <a:pt x="37698" y="22225"/>
                    <a:pt x="42514" y="17388"/>
                    <a:pt x="42514" y="11602"/>
                  </a:cubicBezTo>
                  <a:cubicBezTo>
                    <a:pt x="42514" y="4836"/>
                    <a:pt x="37698" y="30"/>
                    <a:pt x="3091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373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hEAABESAADGEQAANBIAAAAAAAAmAAAACAAAAP//////////"/>
                </a:ext>
              </a:extLst>
            </p:cNvSpPr>
            <p:nvPr/>
          </p:nvSpPr>
          <p:spPr>
            <a:xfrm>
              <a:off x="2846070" y="2936875"/>
              <a:ext cx="43180" cy="22225"/>
            </a:xfrm>
            <a:custGeom>
              <a:avLst/>
              <a:gdLst/>
              <a:ahLst/>
              <a:cxnLst/>
              <a:rect l="0" t="0" r="43180" b="22225"/>
              <a:pathLst>
                <a:path w="43180" h="22225">
                  <a:moveTo>
                    <a:pt x="10567" y="30"/>
                  </a:moveTo>
                  <a:cubicBezTo>
                    <a:pt x="4811" y="30"/>
                    <a:pt x="0" y="4836"/>
                    <a:pt x="0" y="11602"/>
                  </a:cubicBezTo>
                  <a:cubicBezTo>
                    <a:pt x="0" y="17388"/>
                    <a:pt x="4811" y="22225"/>
                    <a:pt x="10567" y="22225"/>
                  </a:cubicBezTo>
                  <a:lnTo>
                    <a:pt x="32613" y="22225"/>
                  </a:lnTo>
                  <a:cubicBezTo>
                    <a:pt x="38369" y="22225"/>
                    <a:pt x="43180" y="17388"/>
                    <a:pt x="43180" y="11602"/>
                  </a:cubicBezTo>
                  <a:cubicBezTo>
                    <a:pt x="43180" y="4836"/>
                    <a:pt x="38369" y="30"/>
                    <a:pt x="3261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373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hEAABESAAApEgAANBIAAAAAAAAmAAAACAAAAP//////////"/>
                </a:ext>
              </a:extLst>
            </p:cNvSpPr>
            <p:nvPr/>
          </p:nvSpPr>
          <p:spPr>
            <a:xfrm>
              <a:off x="2909570" y="2936875"/>
              <a:ext cx="42545" cy="22225"/>
            </a:xfrm>
            <a:custGeom>
              <a:avLst/>
              <a:gdLst/>
              <a:ahLst/>
              <a:cxnLst/>
              <a:rect l="0" t="0" r="42545" b="22225"/>
              <a:pathLst>
                <a:path w="42545" h="22225">
                  <a:moveTo>
                    <a:pt x="10411" y="30"/>
                  </a:moveTo>
                  <a:cubicBezTo>
                    <a:pt x="4740" y="30"/>
                    <a:pt x="0" y="4836"/>
                    <a:pt x="0" y="11602"/>
                  </a:cubicBezTo>
                  <a:cubicBezTo>
                    <a:pt x="0" y="17388"/>
                    <a:pt x="4740" y="22225"/>
                    <a:pt x="10411" y="22225"/>
                  </a:cubicBezTo>
                  <a:lnTo>
                    <a:pt x="32163" y="22225"/>
                  </a:lnTo>
                  <a:cubicBezTo>
                    <a:pt x="37834" y="22225"/>
                    <a:pt x="42545" y="17388"/>
                    <a:pt x="42545" y="11602"/>
                  </a:cubicBezTo>
                  <a:cubicBezTo>
                    <a:pt x="41614" y="4836"/>
                    <a:pt x="36874" y="30"/>
                    <a:pt x="3216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7" name="Google Shape;1373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wQAABqEwAAaxIAAJcVAAAQAAAAJgAAAAgAAAD/////AAAAAA=="/>
              </a:ext>
            </a:extLst>
          </p:cNvGrpSpPr>
          <p:nvPr/>
        </p:nvGrpSpPr>
        <p:grpSpPr>
          <a:xfrm>
            <a:off x="2639060" y="3155950"/>
            <a:ext cx="354965" cy="353695"/>
            <a:chOff x="2639060" y="3155950"/>
            <a:chExt cx="354965" cy="353695"/>
          </a:xfrm>
        </p:grpSpPr>
        <p:sp>
          <p:nvSpPr>
            <p:cNvPr id="100" name="Google Shape;1373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BAAAGoTAABrEgAAlxUAAAAAAAAmAAAACAAAAP//////////"/>
                </a:ext>
              </a:extLst>
            </p:cNvSpPr>
            <p:nvPr/>
          </p:nvSpPr>
          <p:spPr>
            <a:xfrm>
              <a:off x="2639060" y="3155950"/>
              <a:ext cx="354965" cy="353695"/>
            </a:xfrm>
            <a:custGeom>
              <a:avLst/>
              <a:gdLst/>
              <a:ahLst/>
              <a:cxnLst/>
              <a:rect l="0" t="0" r="354965" b="353695"/>
              <a:pathLst>
                <a:path w="354965" h="353695">
                  <a:moveTo>
                    <a:pt x="134554" y="19113"/>
                  </a:moveTo>
                  <a:cubicBezTo>
                    <a:pt x="140277" y="19113"/>
                    <a:pt x="145062" y="23907"/>
                    <a:pt x="145062" y="29641"/>
                  </a:cubicBezTo>
                  <a:cubicBezTo>
                    <a:pt x="145062" y="36346"/>
                    <a:pt x="140277" y="41109"/>
                    <a:pt x="134554" y="41109"/>
                  </a:cubicBezTo>
                  <a:cubicBezTo>
                    <a:pt x="128830" y="41109"/>
                    <a:pt x="124075" y="36346"/>
                    <a:pt x="124075" y="29641"/>
                  </a:cubicBezTo>
                  <a:cubicBezTo>
                    <a:pt x="124075" y="23907"/>
                    <a:pt x="128830" y="19113"/>
                    <a:pt x="134554" y="19113"/>
                  </a:cubicBezTo>
                  <a:close/>
                  <a:moveTo>
                    <a:pt x="216625" y="104184"/>
                  </a:moveTo>
                  <a:cubicBezTo>
                    <a:pt x="197546" y="119475"/>
                    <a:pt x="187037" y="141471"/>
                    <a:pt x="187037" y="166319"/>
                  </a:cubicBezTo>
                  <a:lnTo>
                    <a:pt x="187037" y="228454"/>
                  </a:lnTo>
                  <a:lnTo>
                    <a:pt x="20078" y="228454"/>
                  </a:lnTo>
                  <a:lnTo>
                    <a:pt x="20078" y="166319"/>
                  </a:lnTo>
                  <a:cubicBezTo>
                    <a:pt x="20078" y="131915"/>
                    <a:pt x="47728" y="104184"/>
                    <a:pt x="82071" y="104184"/>
                  </a:cubicBezTo>
                  <a:lnTo>
                    <a:pt x="145062" y="104184"/>
                  </a:lnTo>
                  <a:lnTo>
                    <a:pt x="145062" y="135737"/>
                  </a:lnTo>
                  <a:cubicBezTo>
                    <a:pt x="145062" y="141471"/>
                    <a:pt x="149817" y="146265"/>
                    <a:pt x="155541" y="146265"/>
                  </a:cubicBezTo>
                  <a:cubicBezTo>
                    <a:pt x="162234" y="146265"/>
                    <a:pt x="166988" y="141471"/>
                    <a:pt x="166988" y="135737"/>
                  </a:cubicBezTo>
                  <a:lnTo>
                    <a:pt x="166988" y="104184"/>
                  </a:lnTo>
                  <a:close/>
                  <a:moveTo>
                    <a:pt x="187037" y="250450"/>
                  </a:moveTo>
                  <a:lnTo>
                    <a:pt x="187037" y="270504"/>
                  </a:lnTo>
                  <a:lnTo>
                    <a:pt x="20078" y="270504"/>
                  </a:lnTo>
                  <a:lnTo>
                    <a:pt x="20078" y="250450"/>
                  </a:lnTo>
                  <a:close/>
                  <a:moveTo>
                    <a:pt x="270047" y="104184"/>
                  </a:moveTo>
                  <a:cubicBezTo>
                    <a:pt x="305358" y="104184"/>
                    <a:pt x="332069" y="131915"/>
                    <a:pt x="332069" y="166319"/>
                  </a:cubicBezTo>
                  <a:lnTo>
                    <a:pt x="332069" y="270504"/>
                  </a:lnTo>
                  <a:lnTo>
                    <a:pt x="208024" y="270504"/>
                  </a:lnTo>
                  <a:lnTo>
                    <a:pt x="208024" y="166319"/>
                  </a:lnTo>
                  <a:cubicBezTo>
                    <a:pt x="208024" y="132885"/>
                    <a:pt x="235704" y="104184"/>
                    <a:pt x="270047" y="104184"/>
                  </a:cubicBezTo>
                  <a:close/>
                  <a:moveTo>
                    <a:pt x="145062" y="291529"/>
                  </a:moveTo>
                  <a:lnTo>
                    <a:pt x="145062" y="333610"/>
                  </a:lnTo>
                  <a:lnTo>
                    <a:pt x="125014" y="333610"/>
                  </a:lnTo>
                  <a:lnTo>
                    <a:pt x="125014" y="291529"/>
                  </a:lnTo>
                  <a:close/>
                  <a:moveTo>
                    <a:pt x="134554" y="0"/>
                  </a:moveTo>
                  <a:cubicBezTo>
                    <a:pt x="117382" y="0"/>
                    <a:pt x="103088" y="14350"/>
                    <a:pt x="103088" y="31552"/>
                  </a:cubicBezTo>
                  <a:cubicBezTo>
                    <a:pt x="103088" y="47814"/>
                    <a:pt x="117382" y="62134"/>
                    <a:pt x="134554" y="62134"/>
                  </a:cubicBezTo>
                  <a:cubicBezTo>
                    <a:pt x="138370" y="62134"/>
                    <a:pt x="141247" y="61194"/>
                    <a:pt x="145062" y="61194"/>
                  </a:cubicBezTo>
                  <a:lnTo>
                    <a:pt x="145062" y="84130"/>
                  </a:lnTo>
                  <a:lnTo>
                    <a:pt x="82071" y="84130"/>
                  </a:lnTo>
                  <a:cubicBezTo>
                    <a:pt x="36280" y="84130"/>
                    <a:pt x="30" y="121387"/>
                    <a:pt x="30" y="166319"/>
                  </a:cubicBezTo>
                  <a:lnTo>
                    <a:pt x="30" y="280061"/>
                  </a:lnTo>
                  <a:cubicBezTo>
                    <a:pt x="30" y="285795"/>
                    <a:pt x="4815" y="290589"/>
                    <a:pt x="10539" y="290589"/>
                  </a:cubicBezTo>
                  <a:lnTo>
                    <a:pt x="104996" y="290589"/>
                  </a:lnTo>
                  <a:lnTo>
                    <a:pt x="104996" y="343167"/>
                  </a:lnTo>
                  <a:cubicBezTo>
                    <a:pt x="104996" y="348901"/>
                    <a:pt x="109751" y="353664"/>
                    <a:pt x="115474" y="353664"/>
                  </a:cubicBezTo>
                  <a:lnTo>
                    <a:pt x="157449" y="353664"/>
                  </a:lnTo>
                  <a:cubicBezTo>
                    <a:pt x="163173" y="353664"/>
                    <a:pt x="167958" y="348901"/>
                    <a:pt x="167958" y="343167"/>
                  </a:cubicBezTo>
                  <a:lnTo>
                    <a:pt x="167958" y="290589"/>
                  </a:lnTo>
                  <a:lnTo>
                    <a:pt x="344456" y="290589"/>
                  </a:lnTo>
                  <a:cubicBezTo>
                    <a:pt x="350180" y="290589"/>
                    <a:pt x="354965" y="285795"/>
                    <a:pt x="354965" y="280061"/>
                  </a:cubicBezTo>
                  <a:lnTo>
                    <a:pt x="354965" y="166319"/>
                  </a:lnTo>
                  <a:cubicBezTo>
                    <a:pt x="353057" y="121387"/>
                    <a:pt x="315837" y="84130"/>
                    <a:pt x="270047" y="84130"/>
                  </a:cubicBezTo>
                  <a:lnTo>
                    <a:pt x="165080" y="84130"/>
                  </a:lnTo>
                  <a:lnTo>
                    <a:pt x="165080" y="31552"/>
                  </a:lnTo>
                  <a:cubicBezTo>
                    <a:pt x="165080" y="14350"/>
                    <a:pt x="150786" y="0"/>
                    <a:pt x="1345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374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REAAJAUAAAmEgAA8RQAAAAAAAAmAAAACAAAAP//////////"/>
                </a:ext>
              </a:extLst>
            </p:cNvSpPr>
            <p:nvPr/>
          </p:nvSpPr>
          <p:spPr>
            <a:xfrm>
              <a:off x="2868295" y="3342640"/>
              <a:ext cx="81915" cy="61595"/>
            </a:xfrm>
            <a:custGeom>
              <a:avLst/>
              <a:gdLst/>
              <a:ahLst/>
              <a:cxnLst/>
              <a:rect l="0" t="0" r="81915" b="61595"/>
              <a:pathLst>
                <a:path w="81915" h="61595">
                  <a:moveTo>
                    <a:pt x="50478" y="20862"/>
                  </a:moveTo>
                  <a:cubicBezTo>
                    <a:pt x="57128" y="20862"/>
                    <a:pt x="61904" y="25581"/>
                    <a:pt x="61904" y="31263"/>
                  </a:cubicBezTo>
                  <a:cubicBezTo>
                    <a:pt x="61904" y="36944"/>
                    <a:pt x="57128" y="41694"/>
                    <a:pt x="50478" y="41694"/>
                  </a:cubicBezTo>
                  <a:lnTo>
                    <a:pt x="30468" y="41694"/>
                  </a:lnTo>
                  <a:cubicBezTo>
                    <a:pt x="24755" y="41694"/>
                    <a:pt x="20010" y="36944"/>
                    <a:pt x="20010" y="31263"/>
                  </a:cubicBezTo>
                  <a:cubicBezTo>
                    <a:pt x="20010" y="25581"/>
                    <a:pt x="24755" y="20862"/>
                    <a:pt x="30468" y="20862"/>
                  </a:cubicBezTo>
                  <a:close/>
                  <a:moveTo>
                    <a:pt x="30468" y="30"/>
                  </a:moveTo>
                  <a:cubicBezTo>
                    <a:pt x="14297" y="30"/>
                    <a:pt x="0" y="14218"/>
                    <a:pt x="0" y="31263"/>
                  </a:cubicBezTo>
                  <a:cubicBezTo>
                    <a:pt x="0" y="47376"/>
                    <a:pt x="14297" y="61595"/>
                    <a:pt x="30468" y="61595"/>
                  </a:cubicBezTo>
                  <a:lnTo>
                    <a:pt x="50478" y="61595"/>
                  </a:lnTo>
                  <a:cubicBezTo>
                    <a:pt x="67617" y="61595"/>
                    <a:pt x="81915" y="47376"/>
                    <a:pt x="81915" y="31263"/>
                  </a:cubicBezTo>
                  <a:cubicBezTo>
                    <a:pt x="81915" y="14218"/>
                    <a:pt x="68584" y="30"/>
                    <a:pt x="50478"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374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REAAFAUAAAnEgAAcRQAAAAAAAAmAAAACAAAAP//////////"/>
                </a:ext>
              </a:extLst>
            </p:cNvSpPr>
            <p:nvPr/>
          </p:nvSpPr>
          <p:spPr>
            <a:xfrm>
              <a:off x="2868295" y="3302000"/>
              <a:ext cx="82550" cy="20955"/>
            </a:xfrm>
            <a:custGeom>
              <a:avLst/>
              <a:gdLst/>
              <a:ahLst/>
              <a:cxnLst/>
              <a:rect l="0" t="0" r="82550" b="20955"/>
              <a:pathLst>
                <a:path w="82550" h="20955">
                  <a:moveTo>
                    <a:pt x="10451" y="30"/>
                  </a:moveTo>
                  <a:cubicBezTo>
                    <a:pt x="4758" y="30"/>
                    <a:pt x="0" y="4770"/>
                    <a:pt x="0" y="10477"/>
                  </a:cubicBezTo>
                  <a:cubicBezTo>
                    <a:pt x="0" y="16184"/>
                    <a:pt x="4758" y="20955"/>
                    <a:pt x="10451" y="20955"/>
                  </a:cubicBezTo>
                  <a:lnTo>
                    <a:pt x="72130" y="20955"/>
                  </a:lnTo>
                  <a:cubicBezTo>
                    <a:pt x="77822" y="20955"/>
                    <a:pt x="82550" y="16184"/>
                    <a:pt x="82550" y="10477"/>
                  </a:cubicBezTo>
                  <a:cubicBezTo>
                    <a:pt x="81616" y="4770"/>
                    <a:pt x="76858" y="30"/>
                    <a:pt x="7213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01" name="Google Shape;1374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BAAAD0WAABqEgAAbhgAABAAAAAmAAAACAAAAP//////////"/>
              </a:ext>
            </a:extLst>
          </p:cNvSpPr>
          <p:nvPr/>
        </p:nvSpPr>
        <p:spPr>
          <a:xfrm>
            <a:off x="2633980" y="3615055"/>
            <a:ext cx="359410" cy="356235"/>
          </a:xfrm>
          <a:custGeom>
            <a:avLst/>
            <a:gdLst/>
            <a:ahLst/>
            <a:cxnLst/>
            <a:rect l="0" t="0" r="359410" b="356235"/>
            <a:pathLst>
              <a:path w="359410" h="356235">
                <a:moveTo>
                  <a:pt x="183209" y="84754"/>
                </a:moveTo>
                <a:cubicBezTo>
                  <a:pt x="207661" y="84754"/>
                  <a:pt x="231203" y="94454"/>
                  <a:pt x="249497" y="112702"/>
                </a:cubicBezTo>
                <a:cubicBezTo>
                  <a:pt x="270521" y="133709"/>
                  <a:pt x="280077" y="162354"/>
                  <a:pt x="275284" y="193880"/>
                </a:cubicBezTo>
                <a:cubicBezTo>
                  <a:pt x="269550" y="233044"/>
                  <a:pt x="237058" y="265509"/>
                  <a:pt x="197862" y="271238"/>
                </a:cubicBezTo>
                <a:cubicBezTo>
                  <a:pt x="193463" y="271662"/>
                  <a:pt x="189064" y="271905"/>
                  <a:pt x="184696" y="271905"/>
                </a:cubicBezTo>
                <a:cubicBezTo>
                  <a:pt x="170073" y="271905"/>
                  <a:pt x="155693" y="269267"/>
                  <a:pt x="142435" y="262629"/>
                </a:cubicBezTo>
                <a:lnTo>
                  <a:pt x="158696" y="247351"/>
                </a:lnTo>
                <a:cubicBezTo>
                  <a:pt x="165158" y="250049"/>
                  <a:pt x="172227" y="251231"/>
                  <a:pt x="179568" y="251231"/>
                </a:cubicBezTo>
                <a:cubicBezTo>
                  <a:pt x="185242" y="251231"/>
                  <a:pt x="191066" y="250534"/>
                  <a:pt x="196922" y="249261"/>
                </a:cubicBezTo>
                <a:cubicBezTo>
                  <a:pt x="211271" y="247351"/>
                  <a:pt x="223679" y="239712"/>
                  <a:pt x="235147" y="229224"/>
                </a:cubicBezTo>
                <a:cubicBezTo>
                  <a:pt x="245674" y="218706"/>
                  <a:pt x="252348" y="205338"/>
                  <a:pt x="255231" y="191000"/>
                </a:cubicBezTo>
                <a:cubicBezTo>
                  <a:pt x="257142" y="175722"/>
                  <a:pt x="256171" y="160445"/>
                  <a:pt x="249497" y="146137"/>
                </a:cubicBezTo>
                <a:cubicBezTo>
                  <a:pt x="247585" y="142318"/>
                  <a:pt x="244703" y="141348"/>
                  <a:pt x="241852" y="139438"/>
                </a:cubicBezTo>
                <a:cubicBezTo>
                  <a:pt x="238029" y="139438"/>
                  <a:pt x="235147" y="139438"/>
                  <a:pt x="232295" y="142318"/>
                </a:cubicBezTo>
                <a:lnTo>
                  <a:pt x="206478" y="168135"/>
                </a:lnTo>
                <a:cubicBezTo>
                  <a:pt x="204567" y="169993"/>
                  <a:pt x="201715" y="170963"/>
                  <a:pt x="198954" y="170963"/>
                </a:cubicBezTo>
                <a:cubicBezTo>
                  <a:pt x="196194" y="170963"/>
                  <a:pt x="193584" y="169993"/>
                  <a:pt x="192128" y="168083"/>
                </a:cubicBezTo>
                <a:cubicBezTo>
                  <a:pt x="188306" y="164264"/>
                  <a:pt x="188306" y="157595"/>
                  <a:pt x="192128" y="153776"/>
                </a:cubicBezTo>
                <a:lnTo>
                  <a:pt x="217946" y="127958"/>
                </a:lnTo>
                <a:cubicBezTo>
                  <a:pt x="220828" y="125130"/>
                  <a:pt x="221768" y="122251"/>
                  <a:pt x="220828" y="118431"/>
                </a:cubicBezTo>
                <a:cubicBezTo>
                  <a:pt x="220828" y="114612"/>
                  <a:pt x="217946" y="112702"/>
                  <a:pt x="214123" y="110792"/>
                </a:cubicBezTo>
                <a:cubicBezTo>
                  <a:pt x="203960" y="106064"/>
                  <a:pt x="193311" y="104184"/>
                  <a:pt x="182542" y="104184"/>
                </a:cubicBezTo>
                <a:cubicBezTo>
                  <a:pt x="178112" y="104184"/>
                  <a:pt x="173653" y="104518"/>
                  <a:pt x="169193" y="105063"/>
                </a:cubicBezTo>
                <a:cubicBezTo>
                  <a:pt x="154874" y="107943"/>
                  <a:pt x="141495" y="114612"/>
                  <a:pt x="130968" y="125130"/>
                </a:cubicBezTo>
                <a:cubicBezTo>
                  <a:pt x="120471" y="136589"/>
                  <a:pt x="112826" y="148986"/>
                  <a:pt x="110914" y="163324"/>
                </a:cubicBezTo>
                <a:cubicBezTo>
                  <a:pt x="108032" y="176692"/>
                  <a:pt x="109003" y="190060"/>
                  <a:pt x="112826" y="201518"/>
                </a:cubicBezTo>
                <a:lnTo>
                  <a:pt x="97505" y="217766"/>
                </a:lnTo>
                <a:cubicBezTo>
                  <a:pt x="89860" y="201518"/>
                  <a:pt x="87008" y="182421"/>
                  <a:pt x="89860" y="163324"/>
                </a:cubicBezTo>
                <a:cubicBezTo>
                  <a:pt x="96565" y="124160"/>
                  <a:pt x="128116" y="91695"/>
                  <a:pt x="168253" y="85966"/>
                </a:cubicBezTo>
                <a:cubicBezTo>
                  <a:pt x="173228" y="85148"/>
                  <a:pt x="178234" y="84754"/>
                  <a:pt x="183209" y="84754"/>
                </a:cubicBezTo>
                <a:close/>
                <a:moveTo>
                  <a:pt x="195010" y="22946"/>
                </a:moveTo>
                <a:lnTo>
                  <a:pt x="198833" y="38224"/>
                </a:lnTo>
                <a:cubicBezTo>
                  <a:pt x="199773" y="42043"/>
                  <a:pt x="202655" y="44893"/>
                  <a:pt x="207449" y="44893"/>
                </a:cubicBezTo>
                <a:cubicBezTo>
                  <a:pt x="226561" y="48712"/>
                  <a:pt x="242792" y="56351"/>
                  <a:pt x="259053" y="66869"/>
                </a:cubicBezTo>
                <a:cubicBezTo>
                  <a:pt x="260479" y="67809"/>
                  <a:pt x="262148" y="68294"/>
                  <a:pt x="263937" y="68294"/>
                </a:cubicBezTo>
                <a:cubicBezTo>
                  <a:pt x="265727" y="68294"/>
                  <a:pt x="267639" y="67809"/>
                  <a:pt x="269550" y="66869"/>
                </a:cubicBezTo>
                <a:lnTo>
                  <a:pt x="282929" y="58261"/>
                </a:lnTo>
                <a:lnTo>
                  <a:pt x="300161" y="76418"/>
                </a:lnTo>
                <a:lnTo>
                  <a:pt x="292485" y="89786"/>
                </a:lnTo>
                <a:cubicBezTo>
                  <a:pt x="289633" y="93605"/>
                  <a:pt x="289633" y="98395"/>
                  <a:pt x="292485" y="100304"/>
                </a:cubicBezTo>
                <a:cubicBezTo>
                  <a:pt x="303012" y="115582"/>
                  <a:pt x="309717" y="133709"/>
                  <a:pt x="313539" y="151866"/>
                </a:cubicBezTo>
                <a:cubicBezTo>
                  <a:pt x="314480" y="155686"/>
                  <a:pt x="317362" y="158535"/>
                  <a:pt x="321185" y="160445"/>
                </a:cubicBezTo>
                <a:lnTo>
                  <a:pt x="336475" y="163324"/>
                </a:lnTo>
                <a:lnTo>
                  <a:pt x="336475" y="191000"/>
                </a:lnTo>
                <a:lnTo>
                  <a:pt x="338386" y="191000"/>
                </a:lnTo>
                <a:lnTo>
                  <a:pt x="323096" y="194850"/>
                </a:lnTo>
                <a:cubicBezTo>
                  <a:pt x="319273" y="195789"/>
                  <a:pt x="316391" y="198669"/>
                  <a:pt x="316391" y="203428"/>
                </a:cubicBezTo>
                <a:cubicBezTo>
                  <a:pt x="312569" y="222525"/>
                  <a:pt x="304924" y="238773"/>
                  <a:pt x="294396" y="254050"/>
                </a:cubicBezTo>
                <a:cubicBezTo>
                  <a:pt x="292485" y="257870"/>
                  <a:pt x="292485" y="261689"/>
                  <a:pt x="294396" y="265509"/>
                </a:cubicBezTo>
                <a:lnTo>
                  <a:pt x="303012" y="277906"/>
                </a:lnTo>
                <a:lnTo>
                  <a:pt x="284840" y="296078"/>
                </a:lnTo>
                <a:lnTo>
                  <a:pt x="271461" y="287455"/>
                </a:lnTo>
                <a:cubicBezTo>
                  <a:pt x="270035" y="286515"/>
                  <a:pt x="268124" y="286030"/>
                  <a:pt x="266213" y="286030"/>
                </a:cubicBezTo>
                <a:cubicBezTo>
                  <a:pt x="264302" y="286030"/>
                  <a:pt x="262390" y="286515"/>
                  <a:pt x="260964" y="287455"/>
                </a:cubicBezTo>
                <a:cubicBezTo>
                  <a:pt x="245674" y="298943"/>
                  <a:pt x="227502" y="305612"/>
                  <a:pt x="209360" y="309432"/>
                </a:cubicBezTo>
                <a:cubicBezTo>
                  <a:pt x="206478" y="310402"/>
                  <a:pt x="202655" y="313251"/>
                  <a:pt x="201715" y="316131"/>
                </a:cubicBezTo>
                <a:lnTo>
                  <a:pt x="197862" y="332348"/>
                </a:lnTo>
                <a:lnTo>
                  <a:pt x="173016" y="332348"/>
                </a:lnTo>
                <a:lnTo>
                  <a:pt x="169193" y="316131"/>
                </a:lnTo>
                <a:cubicBezTo>
                  <a:pt x="168253" y="313251"/>
                  <a:pt x="165370" y="309432"/>
                  <a:pt x="160607" y="309432"/>
                </a:cubicBezTo>
                <a:cubicBezTo>
                  <a:pt x="144346" y="305612"/>
                  <a:pt x="128116" y="299883"/>
                  <a:pt x="113766" y="291274"/>
                </a:cubicBezTo>
                <a:lnTo>
                  <a:pt x="130027" y="275997"/>
                </a:lnTo>
                <a:cubicBezTo>
                  <a:pt x="146258" y="285545"/>
                  <a:pt x="165370" y="290335"/>
                  <a:pt x="185454" y="290335"/>
                </a:cubicBezTo>
                <a:cubicBezTo>
                  <a:pt x="192128" y="290335"/>
                  <a:pt x="197862" y="290335"/>
                  <a:pt x="203626" y="289365"/>
                </a:cubicBezTo>
                <a:cubicBezTo>
                  <a:pt x="227502" y="285545"/>
                  <a:pt x="249497" y="273147"/>
                  <a:pt x="265727" y="256900"/>
                </a:cubicBezTo>
                <a:cubicBezTo>
                  <a:pt x="282929" y="239712"/>
                  <a:pt x="294396" y="217766"/>
                  <a:pt x="298249" y="194850"/>
                </a:cubicBezTo>
                <a:cubicBezTo>
                  <a:pt x="303983" y="157595"/>
                  <a:pt x="292485" y="122251"/>
                  <a:pt x="265727" y="95515"/>
                </a:cubicBezTo>
                <a:cubicBezTo>
                  <a:pt x="244097" y="73902"/>
                  <a:pt x="215064" y="61656"/>
                  <a:pt x="184271" y="61656"/>
                </a:cubicBezTo>
                <a:cubicBezTo>
                  <a:pt x="178325" y="61656"/>
                  <a:pt x="172348" y="62110"/>
                  <a:pt x="166341" y="63050"/>
                </a:cubicBezTo>
                <a:cubicBezTo>
                  <a:pt x="142435" y="66869"/>
                  <a:pt x="121411" y="79267"/>
                  <a:pt x="104210" y="95515"/>
                </a:cubicBezTo>
                <a:cubicBezTo>
                  <a:pt x="87949" y="112702"/>
                  <a:pt x="75541" y="134679"/>
                  <a:pt x="72659" y="157595"/>
                </a:cubicBezTo>
                <a:cubicBezTo>
                  <a:pt x="68836" y="182421"/>
                  <a:pt x="73629" y="209157"/>
                  <a:pt x="85097" y="232074"/>
                </a:cubicBezTo>
                <a:lnTo>
                  <a:pt x="69807" y="247364"/>
                </a:lnTo>
                <a:cubicBezTo>
                  <a:pt x="61191" y="233044"/>
                  <a:pt x="55457" y="217766"/>
                  <a:pt x="51635" y="200579"/>
                </a:cubicBezTo>
                <a:cubicBezTo>
                  <a:pt x="50694" y="196759"/>
                  <a:pt x="48783" y="193880"/>
                  <a:pt x="44960" y="191970"/>
                </a:cubicBezTo>
                <a:lnTo>
                  <a:pt x="29670" y="189090"/>
                </a:lnTo>
                <a:lnTo>
                  <a:pt x="29670" y="163324"/>
                </a:lnTo>
                <a:lnTo>
                  <a:pt x="44960" y="160445"/>
                </a:lnTo>
                <a:cubicBezTo>
                  <a:pt x="48783" y="158535"/>
                  <a:pt x="51635" y="156625"/>
                  <a:pt x="51635" y="151866"/>
                </a:cubicBezTo>
                <a:cubicBezTo>
                  <a:pt x="55457" y="132769"/>
                  <a:pt x="63102" y="115582"/>
                  <a:pt x="73629" y="100304"/>
                </a:cubicBezTo>
                <a:cubicBezTo>
                  <a:pt x="75541" y="96485"/>
                  <a:pt x="75541" y="93605"/>
                  <a:pt x="73629" y="89786"/>
                </a:cubicBezTo>
                <a:lnTo>
                  <a:pt x="65014" y="76418"/>
                </a:lnTo>
                <a:lnTo>
                  <a:pt x="83186" y="58246"/>
                </a:lnTo>
                <a:lnTo>
                  <a:pt x="96565" y="66869"/>
                </a:lnTo>
                <a:cubicBezTo>
                  <a:pt x="97991" y="67809"/>
                  <a:pt x="99902" y="68294"/>
                  <a:pt x="101813" y="68294"/>
                </a:cubicBezTo>
                <a:cubicBezTo>
                  <a:pt x="103724" y="68294"/>
                  <a:pt x="105636" y="67809"/>
                  <a:pt x="107092" y="66869"/>
                </a:cubicBezTo>
                <a:cubicBezTo>
                  <a:pt x="122382" y="56351"/>
                  <a:pt x="140524" y="48712"/>
                  <a:pt x="158696" y="44893"/>
                </a:cubicBezTo>
                <a:cubicBezTo>
                  <a:pt x="161548" y="43953"/>
                  <a:pt x="165370" y="42043"/>
                  <a:pt x="166341" y="38224"/>
                </a:cubicBezTo>
                <a:lnTo>
                  <a:pt x="170164" y="22946"/>
                </a:lnTo>
                <a:close/>
                <a:moveTo>
                  <a:pt x="189277" y="127980"/>
                </a:moveTo>
                <a:lnTo>
                  <a:pt x="174927" y="142330"/>
                </a:lnTo>
                <a:cubicBezTo>
                  <a:pt x="163459" y="153776"/>
                  <a:pt x="163459" y="174783"/>
                  <a:pt x="174927" y="186241"/>
                </a:cubicBezTo>
                <a:cubicBezTo>
                  <a:pt x="181146" y="192455"/>
                  <a:pt x="189277" y="195547"/>
                  <a:pt x="197286" y="195547"/>
                </a:cubicBezTo>
                <a:cubicBezTo>
                  <a:pt x="205295" y="195547"/>
                  <a:pt x="213183" y="192455"/>
                  <a:pt x="218916" y="186241"/>
                </a:cubicBezTo>
                <a:lnTo>
                  <a:pt x="233236" y="171921"/>
                </a:lnTo>
                <a:cubicBezTo>
                  <a:pt x="235147" y="177632"/>
                  <a:pt x="235147" y="184331"/>
                  <a:pt x="233236" y="189090"/>
                </a:cubicBezTo>
                <a:cubicBezTo>
                  <a:pt x="230384" y="209157"/>
                  <a:pt x="213183" y="225405"/>
                  <a:pt x="193099" y="229224"/>
                </a:cubicBezTo>
                <a:cubicBezTo>
                  <a:pt x="190126" y="230012"/>
                  <a:pt x="186971" y="230376"/>
                  <a:pt x="183816" y="230376"/>
                </a:cubicBezTo>
                <a:cubicBezTo>
                  <a:pt x="175776" y="230376"/>
                  <a:pt x="167464" y="228133"/>
                  <a:pt x="160607" y="225405"/>
                </a:cubicBezTo>
                <a:cubicBezTo>
                  <a:pt x="159333" y="224768"/>
                  <a:pt x="157938" y="224435"/>
                  <a:pt x="156573" y="224435"/>
                </a:cubicBezTo>
                <a:cubicBezTo>
                  <a:pt x="153812" y="224435"/>
                  <a:pt x="151051" y="225708"/>
                  <a:pt x="149140" y="228254"/>
                </a:cubicBezTo>
                <a:lnTo>
                  <a:pt x="118559" y="257870"/>
                </a:lnTo>
                <a:lnTo>
                  <a:pt x="43990" y="332439"/>
                </a:lnTo>
                <a:cubicBezTo>
                  <a:pt x="42078" y="333773"/>
                  <a:pt x="39227" y="334500"/>
                  <a:pt x="36466" y="334500"/>
                </a:cubicBezTo>
                <a:cubicBezTo>
                  <a:pt x="33735" y="334500"/>
                  <a:pt x="31096" y="333773"/>
                  <a:pt x="29670" y="332348"/>
                </a:cubicBezTo>
                <a:cubicBezTo>
                  <a:pt x="25848" y="328529"/>
                  <a:pt x="25848" y="320890"/>
                  <a:pt x="29670" y="318040"/>
                </a:cubicBezTo>
                <a:lnTo>
                  <a:pt x="103239" y="243532"/>
                </a:lnTo>
                <a:lnTo>
                  <a:pt x="132879" y="213892"/>
                </a:lnTo>
                <a:cubicBezTo>
                  <a:pt x="136701" y="210127"/>
                  <a:pt x="136701" y="205338"/>
                  <a:pt x="135761" y="201518"/>
                </a:cubicBezTo>
                <a:cubicBezTo>
                  <a:pt x="130968" y="191970"/>
                  <a:pt x="130027" y="180512"/>
                  <a:pt x="131938" y="169993"/>
                </a:cubicBezTo>
                <a:cubicBezTo>
                  <a:pt x="135761" y="148986"/>
                  <a:pt x="151992" y="132769"/>
                  <a:pt x="173016" y="128950"/>
                </a:cubicBezTo>
                <a:cubicBezTo>
                  <a:pt x="175898" y="128950"/>
                  <a:pt x="178749" y="127980"/>
                  <a:pt x="182572" y="127980"/>
                </a:cubicBezTo>
                <a:close/>
                <a:moveTo>
                  <a:pt x="159637" y="30"/>
                </a:moveTo>
                <a:cubicBezTo>
                  <a:pt x="154874" y="30"/>
                  <a:pt x="151051" y="3849"/>
                  <a:pt x="150080" y="8608"/>
                </a:cubicBezTo>
                <a:lnTo>
                  <a:pt x="145317" y="26766"/>
                </a:lnTo>
                <a:cubicBezTo>
                  <a:pt x="128116" y="29615"/>
                  <a:pt x="112826" y="37254"/>
                  <a:pt x="97505" y="45863"/>
                </a:cubicBezTo>
                <a:lnTo>
                  <a:pt x="82215" y="36314"/>
                </a:lnTo>
                <a:cubicBezTo>
                  <a:pt x="80455" y="34980"/>
                  <a:pt x="78271" y="34253"/>
                  <a:pt x="76056" y="34253"/>
                </a:cubicBezTo>
                <a:cubicBezTo>
                  <a:pt x="73478" y="34253"/>
                  <a:pt x="70899" y="35223"/>
                  <a:pt x="68836" y="37254"/>
                </a:cubicBezTo>
                <a:lnTo>
                  <a:pt x="39227" y="66863"/>
                </a:lnTo>
                <a:cubicBezTo>
                  <a:pt x="35404" y="70689"/>
                  <a:pt x="35404" y="75448"/>
                  <a:pt x="37315" y="80237"/>
                </a:cubicBezTo>
                <a:lnTo>
                  <a:pt x="46872" y="95515"/>
                </a:lnTo>
                <a:cubicBezTo>
                  <a:pt x="37315" y="109853"/>
                  <a:pt x="31581" y="125130"/>
                  <a:pt x="27759" y="143257"/>
                </a:cubicBezTo>
                <a:lnTo>
                  <a:pt x="10557" y="148047"/>
                </a:lnTo>
                <a:cubicBezTo>
                  <a:pt x="5764" y="148986"/>
                  <a:pt x="1942" y="152806"/>
                  <a:pt x="1942" y="157595"/>
                </a:cubicBezTo>
                <a:lnTo>
                  <a:pt x="1942" y="199609"/>
                </a:lnTo>
                <a:cubicBezTo>
                  <a:pt x="1942" y="204398"/>
                  <a:pt x="5764" y="208218"/>
                  <a:pt x="10557" y="209157"/>
                </a:cubicBezTo>
                <a:lnTo>
                  <a:pt x="27759" y="213947"/>
                </a:lnTo>
                <a:cubicBezTo>
                  <a:pt x="31581" y="232074"/>
                  <a:pt x="40167" y="249261"/>
                  <a:pt x="49723" y="263599"/>
                </a:cubicBezTo>
                <a:lnTo>
                  <a:pt x="11498" y="301824"/>
                </a:lnTo>
                <a:cubicBezTo>
                  <a:pt x="30" y="314221"/>
                  <a:pt x="30" y="334258"/>
                  <a:pt x="11498" y="346686"/>
                </a:cubicBezTo>
                <a:cubicBezTo>
                  <a:pt x="17717" y="352415"/>
                  <a:pt x="25848" y="355264"/>
                  <a:pt x="33826" y="355264"/>
                </a:cubicBezTo>
                <a:cubicBezTo>
                  <a:pt x="41836" y="355264"/>
                  <a:pt x="49723" y="352415"/>
                  <a:pt x="55457" y="346686"/>
                </a:cubicBezTo>
                <a:lnTo>
                  <a:pt x="93683" y="308460"/>
                </a:lnTo>
                <a:cubicBezTo>
                  <a:pt x="109944" y="318980"/>
                  <a:pt x="126205" y="325679"/>
                  <a:pt x="144346" y="329499"/>
                </a:cubicBezTo>
                <a:lnTo>
                  <a:pt x="149140" y="347626"/>
                </a:lnTo>
                <a:cubicBezTo>
                  <a:pt x="150080" y="352415"/>
                  <a:pt x="153903" y="356235"/>
                  <a:pt x="158696" y="356235"/>
                </a:cubicBezTo>
                <a:lnTo>
                  <a:pt x="199773" y="356235"/>
                </a:lnTo>
                <a:cubicBezTo>
                  <a:pt x="205537" y="356235"/>
                  <a:pt x="208389" y="352415"/>
                  <a:pt x="210301" y="347626"/>
                </a:cubicBezTo>
                <a:lnTo>
                  <a:pt x="215094" y="329499"/>
                </a:lnTo>
                <a:cubicBezTo>
                  <a:pt x="231324" y="325679"/>
                  <a:pt x="246615" y="318980"/>
                  <a:pt x="262876" y="310402"/>
                </a:cubicBezTo>
                <a:lnTo>
                  <a:pt x="278166" y="319950"/>
                </a:lnTo>
                <a:cubicBezTo>
                  <a:pt x="279925" y="321284"/>
                  <a:pt x="282110" y="321981"/>
                  <a:pt x="284324" y="321981"/>
                </a:cubicBezTo>
                <a:cubicBezTo>
                  <a:pt x="286903" y="321981"/>
                  <a:pt x="289482" y="321041"/>
                  <a:pt x="291545" y="318980"/>
                </a:cubicBezTo>
                <a:lnTo>
                  <a:pt x="321185" y="289340"/>
                </a:lnTo>
                <a:cubicBezTo>
                  <a:pt x="325007" y="285545"/>
                  <a:pt x="325007" y="280786"/>
                  <a:pt x="322125" y="275997"/>
                </a:cubicBezTo>
                <a:lnTo>
                  <a:pt x="312569" y="260719"/>
                </a:lnTo>
                <a:cubicBezTo>
                  <a:pt x="322125" y="246412"/>
                  <a:pt x="327859" y="230164"/>
                  <a:pt x="331681" y="212977"/>
                </a:cubicBezTo>
                <a:lnTo>
                  <a:pt x="349854" y="208218"/>
                </a:lnTo>
                <a:cubicBezTo>
                  <a:pt x="354617" y="206308"/>
                  <a:pt x="357499" y="203428"/>
                  <a:pt x="357499" y="198669"/>
                </a:cubicBezTo>
                <a:lnTo>
                  <a:pt x="357499" y="156625"/>
                </a:lnTo>
                <a:cubicBezTo>
                  <a:pt x="359410" y="152806"/>
                  <a:pt x="355587" y="148986"/>
                  <a:pt x="350794" y="148047"/>
                </a:cubicBezTo>
                <a:lnTo>
                  <a:pt x="332652" y="143257"/>
                </a:lnTo>
                <a:cubicBezTo>
                  <a:pt x="328830" y="127040"/>
                  <a:pt x="322125" y="110792"/>
                  <a:pt x="313539" y="95515"/>
                </a:cubicBezTo>
                <a:lnTo>
                  <a:pt x="323096" y="80237"/>
                </a:lnTo>
                <a:cubicBezTo>
                  <a:pt x="325948" y="76418"/>
                  <a:pt x="325948" y="70689"/>
                  <a:pt x="322125" y="66869"/>
                </a:cubicBezTo>
                <a:lnTo>
                  <a:pt x="292485" y="37229"/>
                </a:lnTo>
                <a:cubicBezTo>
                  <a:pt x="290453" y="35223"/>
                  <a:pt x="288117" y="34253"/>
                  <a:pt x="285690" y="34253"/>
                </a:cubicBezTo>
                <a:cubicBezTo>
                  <a:pt x="283566" y="34253"/>
                  <a:pt x="281351" y="34980"/>
                  <a:pt x="279106" y="36314"/>
                </a:cubicBezTo>
                <a:lnTo>
                  <a:pt x="263816" y="45863"/>
                </a:lnTo>
                <a:cubicBezTo>
                  <a:pt x="249497" y="36314"/>
                  <a:pt x="234207" y="29615"/>
                  <a:pt x="216034" y="26766"/>
                </a:cubicBezTo>
                <a:lnTo>
                  <a:pt x="211271" y="8608"/>
                </a:lnTo>
                <a:cubicBezTo>
                  <a:pt x="210301" y="3849"/>
                  <a:pt x="206478" y="30"/>
                  <a:pt x="20171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374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RgAAD8WAACjGgAAbBgAABAAAAAmAAAACAAAAP//////////"/>
              </a:ext>
            </a:extLst>
          </p:cNvSpPr>
          <p:nvPr/>
        </p:nvSpPr>
        <p:spPr>
          <a:xfrm>
            <a:off x="3975735" y="3616325"/>
            <a:ext cx="354330" cy="353695"/>
          </a:xfrm>
          <a:custGeom>
            <a:avLst/>
            <a:gdLst/>
            <a:ahLst/>
            <a:cxnLst/>
            <a:rect l="0" t="0" r="354330" b="353695"/>
            <a:pathLst>
              <a:path w="354330" h="353695">
                <a:moveTo>
                  <a:pt x="261663" y="21055"/>
                </a:moveTo>
                <a:cubicBezTo>
                  <a:pt x="267392" y="21055"/>
                  <a:pt x="272181" y="25818"/>
                  <a:pt x="272181" y="31552"/>
                </a:cubicBezTo>
                <a:lnTo>
                  <a:pt x="272181" y="42080"/>
                </a:lnTo>
                <a:lnTo>
                  <a:pt x="85968" y="42080"/>
                </a:lnTo>
                <a:lnTo>
                  <a:pt x="85968" y="31552"/>
                </a:lnTo>
                <a:cubicBezTo>
                  <a:pt x="84998" y="25818"/>
                  <a:pt x="89787" y="21055"/>
                  <a:pt x="95517" y="21055"/>
                </a:cubicBezTo>
                <a:close/>
                <a:moveTo>
                  <a:pt x="136561" y="104215"/>
                </a:moveTo>
                <a:cubicBezTo>
                  <a:pt x="142290" y="104215"/>
                  <a:pt x="147079" y="108978"/>
                  <a:pt x="147079" y="114712"/>
                </a:cubicBezTo>
                <a:lnTo>
                  <a:pt x="147079" y="176847"/>
                </a:lnTo>
                <a:cubicBezTo>
                  <a:pt x="147079" y="183522"/>
                  <a:pt x="142290" y="188315"/>
                  <a:pt x="136561" y="188315"/>
                </a:cubicBezTo>
                <a:lnTo>
                  <a:pt x="115554" y="188315"/>
                </a:lnTo>
                <a:cubicBezTo>
                  <a:pt x="109824" y="188315"/>
                  <a:pt x="105065" y="193109"/>
                  <a:pt x="105065" y="198843"/>
                </a:cubicBezTo>
                <a:lnTo>
                  <a:pt x="105065" y="215074"/>
                </a:lnTo>
                <a:lnTo>
                  <a:pt x="81179" y="191188"/>
                </a:lnTo>
                <a:cubicBezTo>
                  <a:pt x="79269" y="189286"/>
                  <a:pt x="76389" y="188315"/>
                  <a:pt x="74479" y="188315"/>
                </a:cubicBezTo>
                <a:lnTo>
                  <a:pt x="32465" y="188315"/>
                </a:lnTo>
                <a:cubicBezTo>
                  <a:pt x="26736" y="186404"/>
                  <a:pt x="21977" y="181610"/>
                  <a:pt x="21977" y="176847"/>
                </a:cubicBezTo>
                <a:lnTo>
                  <a:pt x="21977" y="114712"/>
                </a:lnTo>
                <a:cubicBezTo>
                  <a:pt x="21977" y="108978"/>
                  <a:pt x="26736" y="104215"/>
                  <a:pt x="32465" y="104215"/>
                </a:cubicBezTo>
                <a:close/>
                <a:moveTo>
                  <a:pt x="323744" y="104215"/>
                </a:moveTo>
                <a:cubicBezTo>
                  <a:pt x="329473" y="104215"/>
                  <a:pt x="334263" y="108978"/>
                  <a:pt x="334263" y="114712"/>
                </a:cubicBezTo>
                <a:lnTo>
                  <a:pt x="334263" y="176847"/>
                </a:lnTo>
                <a:cubicBezTo>
                  <a:pt x="334263" y="183522"/>
                  <a:pt x="329473" y="188315"/>
                  <a:pt x="323744" y="188315"/>
                </a:cubicBezTo>
                <a:lnTo>
                  <a:pt x="281730" y="188315"/>
                </a:lnTo>
                <a:cubicBezTo>
                  <a:pt x="279820" y="188315"/>
                  <a:pt x="276001" y="189286"/>
                  <a:pt x="275061" y="191197"/>
                </a:cubicBezTo>
                <a:lnTo>
                  <a:pt x="251174" y="215084"/>
                </a:lnTo>
                <a:lnTo>
                  <a:pt x="251174" y="198843"/>
                </a:lnTo>
                <a:cubicBezTo>
                  <a:pt x="251174" y="193109"/>
                  <a:pt x="246385" y="188315"/>
                  <a:pt x="239716" y="188315"/>
                </a:cubicBezTo>
                <a:lnTo>
                  <a:pt x="219649" y="188315"/>
                </a:lnTo>
                <a:cubicBezTo>
                  <a:pt x="213920" y="188315"/>
                  <a:pt x="209160" y="183522"/>
                  <a:pt x="209160" y="176847"/>
                </a:cubicBezTo>
                <a:lnTo>
                  <a:pt x="209160" y="114712"/>
                </a:lnTo>
                <a:cubicBezTo>
                  <a:pt x="209160" y="108978"/>
                  <a:pt x="213920" y="104215"/>
                  <a:pt x="219649" y="104215"/>
                </a:cubicBezTo>
                <a:close/>
                <a:moveTo>
                  <a:pt x="271242" y="62134"/>
                </a:moveTo>
                <a:lnTo>
                  <a:pt x="271242" y="84130"/>
                </a:lnTo>
                <a:lnTo>
                  <a:pt x="219649" y="84130"/>
                </a:lnTo>
                <a:cubicBezTo>
                  <a:pt x="203431" y="84130"/>
                  <a:pt x="189093" y="98481"/>
                  <a:pt x="189093" y="114712"/>
                </a:cubicBezTo>
                <a:lnTo>
                  <a:pt x="189093" y="176847"/>
                </a:lnTo>
                <a:cubicBezTo>
                  <a:pt x="189093" y="194049"/>
                  <a:pt x="203431" y="208400"/>
                  <a:pt x="219649" y="208400"/>
                </a:cubicBezTo>
                <a:lnTo>
                  <a:pt x="230167" y="208400"/>
                </a:lnTo>
                <a:lnTo>
                  <a:pt x="230167" y="238982"/>
                </a:lnTo>
                <a:cubicBezTo>
                  <a:pt x="230167" y="243745"/>
                  <a:pt x="233017" y="247568"/>
                  <a:pt x="236836" y="248539"/>
                </a:cubicBezTo>
                <a:cubicBezTo>
                  <a:pt x="238019" y="249327"/>
                  <a:pt x="239534" y="249783"/>
                  <a:pt x="241111" y="249783"/>
                </a:cubicBezTo>
                <a:cubicBezTo>
                  <a:pt x="243354" y="249783"/>
                  <a:pt x="245688" y="248872"/>
                  <a:pt x="247355" y="246627"/>
                </a:cubicBezTo>
                <a:lnTo>
                  <a:pt x="271242" y="222740"/>
                </a:lnTo>
                <a:lnTo>
                  <a:pt x="271242" y="270504"/>
                </a:lnTo>
                <a:lnTo>
                  <a:pt x="84998" y="270504"/>
                </a:lnTo>
                <a:lnTo>
                  <a:pt x="84998" y="222720"/>
                </a:lnTo>
                <a:lnTo>
                  <a:pt x="108885" y="246607"/>
                </a:lnTo>
                <a:cubicBezTo>
                  <a:pt x="110218" y="247962"/>
                  <a:pt x="113007" y="249327"/>
                  <a:pt x="115887" y="249327"/>
                </a:cubicBezTo>
                <a:cubicBezTo>
                  <a:pt x="117069" y="249327"/>
                  <a:pt x="118251" y="249085"/>
                  <a:pt x="119373" y="248539"/>
                </a:cubicBezTo>
                <a:cubicBezTo>
                  <a:pt x="123192" y="247568"/>
                  <a:pt x="125102" y="242805"/>
                  <a:pt x="125102" y="238982"/>
                </a:cubicBezTo>
                <a:lnTo>
                  <a:pt x="125102" y="208400"/>
                </a:lnTo>
                <a:lnTo>
                  <a:pt x="136561" y="208400"/>
                </a:lnTo>
                <a:cubicBezTo>
                  <a:pt x="152808" y="208400"/>
                  <a:pt x="167116" y="194049"/>
                  <a:pt x="167116" y="176847"/>
                </a:cubicBezTo>
                <a:lnTo>
                  <a:pt x="167116" y="114712"/>
                </a:lnTo>
                <a:cubicBezTo>
                  <a:pt x="167116" y="98481"/>
                  <a:pt x="152808" y="84130"/>
                  <a:pt x="136561" y="84130"/>
                </a:cubicBezTo>
                <a:lnTo>
                  <a:pt x="84998" y="84130"/>
                </a:lnTo>
                <a:lnTo>
                  <a:pt x="84998" y="62134"/>
                </a:lnTo>
                <a:close/>
                <a:moveTo>
                  <a:pt x="271242" y="289648"/>
                </a:moveTo>
                <a:lnTo>
                  <a:pt x="271242" y="322142"/>
                </a:lnTo>
                <a:cubicBezTo>
                  <a:pt x="271242" y="328816"/>
                  <a:pt x="266452" y="332639"/>
                  <a:pt x="261663" y="332639"/>
                </a:cubicBezTo>
                <a:lnTo>
                  <a:pt x="95517" y="332639"/>
                </a:lnTo>
                <a:cubicBezTo>
                  <a:pt x="89787" y="332639"/>
                  <a:pt x="84998" y="327876"/>
                  <a:pt x="84998" y="322142"/>
                </a:cubicBezTo>
                <a:lnTo>
                  <a:pt x="84998" y="289648"/>
                </a:lnTo>
                <a:close/>
                <a:moveTo>
                  <a:pt x="94547" y="30"/>
                </a:moveTo>
                <a:cubicBezTo>
                  <a:pt x="77359" y="30"/>
                  <a:pt x="63021" y="14350"/>
                  <a:pt x="63021" y="31552"/>
                </a:cubicBezTo>
                <a:lnTo>
                  <a:pt x="63021" y="84130"/>
                </a:lnTo>
                <a:lnTo>
                  <a:pt x="31526" y="84130"/>
                </a:lnTo>
                <a:cubicBezTo>
                  <a:pt x="14338" y="84130"/>
                  <a:pt x="0" y="98481"/>
                  <a:pt x="0" y="114712"/>
                </a:cubicBezTo>
                <a:lnTo>
                  <a:pt x="0" y="176847"/>
                </a:lnTo>
                <a:cubicBezTo>
                  <a:pt x="0" y="194049"/>
                  <a:pt x="14338" y="208400"/>
                  <a:pt x="31526" y="208400"/>
                </a:cubicBezTo>
                <a:lnTo>
                  <a:pt x="63021" y="208400"/>
                </a:lnTo>
                <a:lnTo>
                  <a:pt x="63021" y="323082"/>
                </a:lnTo>
                <a:cubicBezTo>
                  <a:pt x="63021" y="339344"/>
                  <a:pt x="77359" y="353664"/>
                  <a:pt x="94547" y="353664"/>
                </a:cubicBezTo>
                <a:lnTo>
                  <a:pt x="260723" y="353664"/>
                </a:lnTo>
                <a:cubicBezTo>
                  <a:pt x="276971" y="353664"/>
                  <a:pt x="291279" y="339344"/>
                  <a:pt x="291279" y="323082"/>
                </a:cubicBezTo>
                <a:lnTo>
                  <a:pt x="291279" y="208400"/>
                </a:lnTo>
                <a:lnTo>
                  <a:pt x="323744" y="208400"/>
                </a:lnTo>
                <a:cubicBezTo>
                  <a:pt x="339992" y="208400"/>
                  <a:pt x="354300" y="194049"/>
                  <a:pt x="354300" y="176847"/>
                </a:cubicBezTo>
                <a:lnTo>
                  <a:pt x="354300" y="114712"/>
                </a:lnTo>
                <a:cubicBezTo>
                  <a:pt x="354300" y="97510"/>
                  <a:pt x="341902" y="84130"/>
                  <a:pt x="323744" y="84130"/>
                </a:cubicBezTo>
                <a:lnTo>
                  <a:pt x="291279" y="84130"/>
                </a:lnTo>
                <a:lnTo>
                  <a:pt x="291279" y="31552"/>
                </a:lnTo>
                <a:cubicBezTo>
                  <a:pt x="291279" y="14350"/>
                  <a:pt x="276971" y="30"/>
                  <a:pt x="26072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03" name="Google Shape;13744;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INAAALCAAAnA8AADgKAAAQAAAAJgAAAAgAAAD/////AAAAAA=="/>
              </a:ext>
            </a:extLst>
          </p:cNvGrpSpPr>
          <p:nvPr/>
        </p:nvGrpSpPr>
        <p:grpSpPr>
          <a:xfrm>
            <a:off x="2205990" y="1307465"/>
            <a:ext cx="331470" cy="353695"/>
            <a:chOff x="2205990" y="1307465"/>
            <a:chExt cx="331470" cy="353695"/>
          </a:xfrm>
        </p:grpSpPr>
        <p:sp>
          <p:nvSpPr>
            <p:cNvPr id="106" name="Google Shape;1374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g0AAAsIAACcDwAAOAoAAAAAAAAmAAAACAAAAP//////////"/>
                </a:ext>
              </a:extLst>
            </p:cNvSpPr>
            <p:nvPr/>
          </p:nvSpPr>
          <p:spPr>
            <a:xfrm>
              <a:off x="2205990" y="1307465"/>
              <a:ext cx="331470" cy="353695"/>
            </a:xfrm>
            <a:custGeom>
              <a:avLst/>
              <a:gdLst/>
              <a:ahLst/>
              <a:cxnLst/>
              <a:rect l="0" t="0" r="331470" b="353695"/>
              <a:pathLst>
                <a:path w="331470" h="353695">
                  <a:moveTo>
                    <a:pt x="180515" y="20086"/>
                  </a:moveTo>
                  <a:cubicBezTo>
                    <a:pt x="172875" y="25820"/>
                    <a:pt x="166205" y="33467"/>
                    <a:pt x="161415" y="41113"/>
                  </a:cubicBezTo>
                  <a:lnTo>
                    <a:pt x="21011" y="41113"/>
                  </a:lnTo>
                  <a:lnTo>
                    <a:pt x="21011" y="30584"/>
                  </a:lnTo>
                  <a:cubicBezTo>
                    <a:pt x="20071" y="24849"/>
                    <a:pt x="24831" y="20086"/>
                    <a:pt x="30561" y="20086"/>
                  </a:cubicBezTo>
                  <a:close/>
                  <a:moveTo>
                    <a:pt x="239575" y="20996"/>
                  </a:moveTo>
                  <a:cubicBezTo>
                    <a:pt x="278898" y="20996"/>
                    <a:pt x="310429" y="53158"/>
                    <a:pt x="310429" y="92724"/>
                  </a:cubicBezTo>
                  <a:cubicBezTo>
                    <a:pt x="310429" y="133837"/>
                    <a:pt x="277958" y="165363"/>
                    <a:pt x="237847" y="165363"/>
                  </a:cubicBezTo>
                  <a:cubicBezTo>
                    <a:pt x="224477" y="165363"/>
                    <a:pt x="211106" y="162510"/>
                    <a:pt x="199646" y="154864"/>
                  </a:cubicBezTo>
                  <a:cubicBezTo>
                    <a:pt x="197645" y="154197"/>
                    <a:pt x="195674" y="153074"/>
                    <a:pt x="193704" y="153074"/>
                  </a:cubicBezTo>
                  <a:cubicBezTo>
                    <a:pt x="192824" y="153074"/>
                    <a:pt x="191915" y="153317"/>
                    <a:pt x="191036" y="153893"/>
                  </a:cubicBezTo>
                  <a:lnTo>
                    <a:pt x="171935" y="159628"/>
                  </a:lnTo>
                  <a:lnTo>
                    <a:pt x="177665" y="140513"/>
                  </a:lnTo>
                  <a:cubicBezTo>
                    <a:pt x="179575" y="138601"/>
                    <a:pt x="177665" y="134778"/>
                    <a:pt x="176695" y="131926"/>
                  </a:cubicBezTo>
                  <a:cubicBezTo>
                    <a:pt x="170025" y="120457"/>
                    <a:pt x="166205" y="107076"/>
                    <a:pt x="166205" y="93665"/>
                  </a:cubicBezTo>
                  <a:cubicBezTo>
                    <a:pt x="166205" y="81255"/>
                    <a:pt x="170025" y="68815"/>
                    <a:pt x="174785" y="59257"/>
                  </a:cubicBezTo>
                  <a:cubicBezTo>
                    <a:pt x="175755" y="58317"/>
                    <a:pt x="175755" y="58317"/>
                    <a:pt x="175755" y="56405"/>
                  </a:cubicBezTo>
                  <a:cubicBezTo>
                    <a:pt x="188186" y="35378"/>
                    <a:pt x="211106" y="21026"/>
                    <a:pt x="237847" y="21026"/>
                  </a:cubicBezTo>
                  <a:cubicBezTo>
                    <a:pt x="238423" y="21026"/>
                    <a:pt x="238999" y="20996"/>
                    <a:pt x="239575" y="20996"/>
                  </a:cubicBezTo>
                  <a:close/>
                  <a:moveTo>
                    <a:pt x="113663" y="165363"/>
                  </a:moveTo>
                  <a:cubicBezTo>
                    <a:pt x="125124" y="165363"/>
                    <a:pt x="133734" y="174920"/>
                    <a:pt x="133734" y="186390"/>
                  </a:cubicBezTo>
                  <a:cubicBezTo>
                    <a:pt x="133734" y="197859"/>
                    <a:pt x="124184" y="206476"/>
                    <a:pt x="113663" y="206476"/>
                  </a:cubicBezTo>
                  <a:cubicBezTo>
                    <a:pt x="113148" y="206506"/>
                    <a:pt x="112602" y="206537"/>
                    <a:pt x="112087" y="206537"/>
                  </a:cubicBezTo>
                  <a:cubicBezTo>
                    <a:pt x="101354" y="206537"/>
                    <a:pt x="92653" y="197343"/>
                    <a:pt x="92653" y="186390"/>
                  </a:cubicBezTo>
                  <a:cubicBezTo>
                    <a:pt x="92653" y="173980"/>
                    <a:pt x="102203" y="165363"/>
                    <a:pt x="113663" y="165363"/>
                  </a:cubicBezTo>
                  <a:close/>
                  <a:moveTo>
                    <a:pt x="149954" y="60228"/>
                  </a:moveTo>
                  <a:cubicBezTo>
                    <a:pt x="147104" y="69786"/>
                    <a:pt x="145194" y="80284"/>
                    <a:pt x="145194" y="91753"/>
                  </a:cubicBezTo>
                  <a:cubicBezTo>
                    <a:pt x="144224" y="108017"/>
                    <a:pt x="149014" y="124280"/>
                    <a:pt x="156655" y="138601"/>
                  </a:cubicBezTo>
                  <a:lnTo>
                    <a:pt x="148044" y="163451"/>
                  </a:lnTo>
                  <a:cubicBezTo>
                    <a:pt x="140404" y="151982"/>
                    <a:pt x="128004" y="144336"/>
                    <a:pt x="113663" y="144336"/>
                  </a:cubicBezTo>
                  <a:cubicBezTo>
                    <a:pt x="90743" y="144336"/>
                    <a:pt x="71642" y="163451"/>
                    <a:pt x="71642" y="186390"/>
                  </a:cubicBezTo>
                  <a:cubicBezTo>
                    <a:pt x="71642" y="196918"/>
                    <a:pt x="75462" y="206476"/>
                    <a:pt x="82132" y="213181"/>
                  </a:cubicBezTo>
                  <a:cubicBezTo>
                    <a:pt x="61122" y="224651"/>
                    <a:pt x="44901" y="244707"/>
                    <a:pt x="42021" y="268616"/>
                  </a:cubicBezTo>
                  <a:lnTo>
                    <a:pt x="20071" y="268616"/>
                  </a:lnTo>
                  <a:lnTo>
                    <a:pt x="20071" y="60228"/>
                  </a:lnTo>
                  <a:close/>
                  <a:moveTo>
                    <a:pt x="113663" y="227503"/>
                  </a:moveTo>
                  <a:cubicBezTo>
                    <a:pt x="138494" y="227503"/>
                    <a:pt x="159505" y="245677"/>
                    <a:pt x="164295" y="269557"/>
                  </a:cubicBezTo>
                  <a:lnTo>
                    <a:pt x="63032" y="269557"/>
                  </a:lnTo>
                  <a:cubicBezTo>
                    <a:pt x="67822" y="245677"/>
                    <a:pt x="87893" y="227503"/>
                    <a:pt x="113663" y="227503"/>
                  </a:cubicBezTo>
                  <a:close/>
                  <a:moveTo>
                    <a:pt x="192946" y="174920"/>
                  </a:moveTo>
                  <a:cubicBezTo>
                    <a:pt x="197736" y="177803"/>
                    <a:pt x="202496" y="179714"/>
                    <a:pt x="207286" y="181626"/>
                  </a:cubicBezTo>
                  <a:lnTo>
                    <a:pt x="207286" y="269557"/>
                  </a:lnTo>
                  <a:lnTo>
                    <a:pt x="185305" y="269557"/>
                  </a:lnTo>
                  <a:cubicBezTo>
                    <a:pt x="181485" y="244707"/>
                    <a:pt x="166205" y="224651"/>
                    <a:pt x="144224" y="215093"/>
                  </a:cubicBezTo>
                  <a:cubicBezTo>
                    <a:pt x="151864" y="207447"/>
                    <a:pt x="154745" y="197859"/>
                    <a:pt x="154745" y="187360"/>
                  </a:cubicBezTo>
                  <a:lnTo>
                    <a:pt x="158565" y="187360"/>
                  </a:lnTo>
                  <a:lnTo>
                    <a:pt x="192946" y="174920"/>
                  </a:lnTo>
                  <a:close/>
                  <a:moveTo>
                    <a:pt x="206316" y="288672"/>
                  </a:moveTo>
                  <a:lnTo>
                    <a:pt x="206316" y="321198"/>
                  </a:lnTo>
                  <a:cubicBezTo>
                    <a:pt x="206316" y="326933"/>
                    <a:pt x="201556" y="331697"/>
                    <a:pt x="196766" y="331697"/>
                  </a:cubicBezTo>
                  <a:lnTo>
                    <a:pt x="30561" y="331697"/>
                  </a:lnTo>
                  <a:cubicBezTo>
                    <a:pt x="24831" y="331697"/>
                    <a:pt x="20071" y="326933"/>
                    <a:pt x="20071" y="321198"/>
                  </a:cubicBezTo>
                  <a:lnTo>
                    <a:pt x="20071" y="288672"/>
                  </a:lnTo>
                  <a:close/>
                  <a:moveTo>
                    <a:pt x="30561" y="0"/>
                  </a:moveTo>
                  <a:cubicBezTo>
                    <a:pt x="14341" y="0"/>
                    <a:pt x="0" y="14351"/>
                    <a:pt x="0" y="31555"/>
                  </a:cubicBezTo>
                  <a:lnTo>
                    <a:pt x="0" y="323110"/>
                  </a:lnTo>
                  <a:cubicBezTo>
                    <a:pt x="0" y="339343"/>
                    <a:pt x="13370" y="353695"/>
                    <a:pt x="30561" y="353695"/>
                  </a:cubicBezTo>
                  <a:lnTo>
                    <a:pt x="196766" y="353695"/>
                  </a:lnTo>
                  <a:cubicBezTo>
                    <a:pt x="213956" y="353695"/>
                    <a:pt x="228297" y="339343"/>
                    <a:pt x="228297" y="322139"/>
                  </a:cubicBezTo>
                  <a:lnTo>
                    <a:pt x="228297" y="186390"/>
                  </a:lnTo>
                  <a:cubicBezTo>
                    <a:pt x="231147" y="186390"/>
                    <a:pt x="234967" y="187360"/>
                    <a:pt x="238787" y="187360"/>
                  </a:cubicBezTo>
                  <a:cubicBezTo>
                    <a:pt x="290389" y="187360"/>
                    <a:pt x="331440" y="145307"/>
                    <a:pt x="331440" y="93665"/>
                  </a:cubicBezTo>
                  <a:cubicBezTo>
                    <a:pt x="331440" y="43024"/>
                    <a:pt x="290389" y="0"/>
                    <a:pt x="23878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374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4AAEoIAAAbDwAAbQgAAAAAAAAmAAAACAAAAP//////////"/>
                </a:ext>
              </a:extLst>
            </p:cNvSpPr>
            <p:nvPr/>
          </p:nvSpPr>
          <p:spPr>
            <a:xfrm>
              <a:off x="2433955" y="1347470"/>
              <a:ext cx="21590" cy="22225"/>
            </a:xfrm>
            <a:custGeom>
              <a:avLst/>
              <a:gdLst/>
              <a:ahLst/>
              <a:cxnLst/>
              <a:rect l="0" t="0" r="21590" b="22225"/>
              <a:pathLst>
                <a:path w="21590" h="22225">
                  <a:moveTo>
                    <a:pt x="10795" y="0"/>
                  </a:moveTo>
                  <a:cubicBezTo>
                    <a:pt x="4915" y="0"/>
                    <a:pt x="31" y="5793"/>
                    <a:pt x="31" y="10637"/>
                  </a:cubicBezTo>
                  <a:cubicBezTo>
                    <a:pt x="31" y="17381"/>
                    <a:pt x="4915" y="22225"/>
                    <a:pt x="10795" y="22225"/>
                  </a:cubicBezTo>
                  <a:cubicBezTo>
                    <a:pt x="16675" y="22225"/>
                    <a:pt x="21590" y="17381"/>
                    <a:pt x="21590" y="10637"/>
                  </a:cubicBezTo>
                  <a:cubicBezTo>
                    <a:pt x="21590" y="4843"/>
                    <a:pt x="16675" y="0"/>
                    <a:pt x="107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374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g4AAIwIAAAZDwAA8AgAAAAAAAAmAAAACAAAAP//////////"/>
                </a:ext>
              </a:extLst>
            </p:cNvSpPr>
            <p:nvPr/>
          </p:nvSpPr>
          <p:spPr>
            <a:xfrm>
              <a:off x="2432050" y="1389380"/>
              <a:ext cx="22225" cy="63500"/>
            </a:xfrm>
            <a:custGeom>
              <a:avLst/>
              <a:gdLst/>
              <a:ahLst/>
              <a:cxnLst/>
              <a:rect l="0" t="0" r="22225" b="63500"/>
              <a:pathLst>
                <a:path w="22225" h="63500">
                  <a:moveTo>
                    <a:pt x="11602" y="0"/>
                  </a:moveTo>
                  <a:cubicBezTo>
                    <a:pt x="4836" y="0"/>
                    <a:pt x="30" y="4824"/>
                    <a:pt x="30" y="10594"/>
                  </a:cubicBezTo>
                  <a:lnTo>
                    <a:pt x="30" y="52906"/>
                  </a:lnTo>
                  <a:cubicBezTo>
                    <a:pt x="30" y="58676"/>
                    <a:pt x="4836" y="63500"/>
                    <a:pt x="11602" y="63500"/>
                  </a:cubicBezTo>
                  <a:cubicBezTo>
                    <a:pt x="17388" y="63500"/>
                    <a:pt x="22194" y="58676"/>
                    <a:pt x="22194" y="52906"/>
                  </a:cubicBezTo>
                  <a:lnTo>
                    <a:pt x="22194" y="10594"/>
                  </a:lnTo>
                  <a:cubicBezTo>
                    <a:pt x="22194" y="4824"/>
                    <a:pt x="17388" y="0"/>
                    <a:pt x="116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7" name="Google Shape;1374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4NAADcCgAAsA8AAAwNAAAQAAAAJgAAAAgAAAD/////AAAAAA=="/>
              </a:ext>
            </a:extLst>
          </p:cNvGrpSpPr>
          <p:nvPr/>
        </p:nvGrpSpPr>
        <p:grpSpPr>
          <a:xfrm>
            <a:off x="2193290" y="1765300"/>
            <a:ext cx="356870" cy="355600"/>
            <a:chOff x="2193290" y="1765300"/>
            <a:chExt cx="356870" cy="355600"/>
          </a:xfrm>
        </p:grpSpPr>
        <p:sp>
          <p:nvSpPr>
            <p:cNvPr id="110" name="Google Shape;1374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0AAD8LAABKDwAApwwAAAAAAAAmAAAACAAAAP//////////"/>
                </a:ext>
              </a:extLst>
            </p:cNvSpPr>
            <p:nvPr/>
          </p:nvSpPr>
          <p:spPr>
            <a:xfrm>
              <a:off x="2257425" y="1828165"/>
              <a:ext cx="227965" cy="228600"/>
            </a:xfrm>
            <a:custGeom>
              <a:avLst/>
              <a:gdLst/>
              <a:ahLst/>
              <a:cxnLst/>
              <a:rect l="0" t="0" r="227965" b="228600"/>
              <a:pathLst>
                <a:path w="227965" h="228600">
                  <a:moveTo>
                    <a:pt x="125458" y="21038"/>
                  </a:moveTo>
                  <a:lnTo>
                    <a:pt x="125458" y="34427"/>
                  </a:lnTo>
                  <a:cubicBezTo>
                    <a:pt x="125458" y="39223"/>
                    <a:pt x="129288" y="43048"/>
                    <a:pt x="134091" y="43990"/>
                  </a:cubicBezTo>
                  <a:cubicBezTo>
                    <a:pt x="139837" y="44961"/>
                    <a:pt x="146555" y="48786"/>
                    <a:pt x="151328" y="51640"/>
                  </a:cubicBezTo>
                  <a:cubicBezTo>
                    <a:pt x="152696" y="52338"/>
                    <a:pt x="154276" y="52642"/>
                    <a:pt x="155948" y="52642"/>
                  </a:cubicBezTo>
                  <a:cubicBezTo>
                    <a:pt x="158988" y="52642"/>
                    <a:pt x="162271" y="51579"/>
                    <a:pt x="164734" y="49727"/>
                  </a:cubicBezTo>
                  <a:lnTo>
                    <a:pt x="174310" y="40151"/>
                  </a:lnTo>
                  <a:lnTo>
                    <a:pt x="188688" y="54529"/>
                  </a:lnTo>
                  <a:lnTo>
                    <a:pt x="179113" y="64104"/>
                  </a:lnTo>
                  <a:cubicBezTo>
                    <a:pt x="175282" y="67912"/>
                    <a:pt x="175282" y="72678"/>
                    <a:pt x="178140" y="77475"/>
                  </a:cubicBezTo>
                  <a:cubicBezTo>
                    <a:pt x="181970" y="83213"/>
                    <a:pt x="183885" y="89892"/>
                    <a:pt x="184858" y="95629"/>
                  </a:cubicBezTo>
                  <a:cubicBezTo>
                    <a:pt x="186773" y="100426"/>
                    <a:pt x="189631" y="104251"/>
                    <a:pt x="194434" y="104251"/>
                  </a:cubicBezTo>
                  <a:lnTo>
                    <a:pt x="207840" y="104251"/>
                  </a:lnTo>
                  <a:lnTo>
                    <a:pt x="207840" y="124349"/>
                  </a:lnTo>
                  <a:lnTo>
                    <a:pt x="194434" y="124349"/>
                  </a:lnTo>
                  <a:cubicBezTo>
                    <a:pt x="189631" y="124349"/>
                    <a:pt x="186773" y="128174"/>
                    <a:pt x="184858" y="132940"/>
                  </a:cubicBezTo>
                  <a:cubicBezTo>
                    <a:pt x="183885" y="138678"/>
                    <a:pt x="180055" y="145387"/>
                    <a:pt x="178140" y="150153"/>
                  </a:cubicBezTo>
                  <a:cubicBezTo>
                    <a:pt x="175282" y="153979"/>
                    <a:pt x="177198" y="159716"/>
                    <a:pt x="179113" y="163542"/>
                  </a:cubicBezTo>
                  <a:lnTo>
                    <a:pt x="188688" y="173117"/>
                  </a:lnTo>
                  <a:lnTo>
                    <a:pt x="174310" y="187495"/>
                  </a:lnTo>
                  <a:lnTo>
                    <a:pt x="164734" y="177919"/>
                  </a:lnTo>
                  <a:cubicBezTo>
                    <a:pt x="162697" y="175837"/>
                    <a:pt x="160356" y="174896"/>
                    <a:pt x="157894" y="174896"/>
                  </a:cubicBezTo>
                  <a:cubicBezTo>
                    <a:pt x="155766" y="174896"/>
                    <a:pt x="153547" y="175624"/>
                    <a:pt x="151328" y="176930"/>
                  </a:cubicBezTo>
                  <a:cubicBezTo>
                    <a:pt x="145582" y="180755"/>
                    <a:pt x="139837" y="182667"/>
                    <a:pt x="134091" y="183639"/>
                  </a:cubicBezTo>
                  <a:cubicBezTo>
                    <a:pt x="129288" y="184580"/>
                    <a:pt x="125458" y="188405"/>
                    <a:pt x="125458" y="193202"/>
                  </a:cubicBezTo>
                  <a:lnTo>
                    <a:pt x="125458" y="206590"/>
                  </a:lnTo>
                  <a:lnTo>
                    <a:pt x="105364" y="206590"/>
                  </a:lnTo>
                  <a:lnTo>
                    <a:pt x="105364" y="193202"/>
                  </a:lnTo>
                  <a:cubicBezTo>
                    <a:pt x="105364" y="188405"/>
                    <a:pt x="101533" y="185552"/>
                    <a:pt x="96730" y="183639"/>
                  </a:cubicBezTo>
                  <a:cubicBezTo>
                    <a:pt x="90985" y="182667"/>
                    <a:pt x="83324" y="178842"/>
                    <a:pt x="78552" y="176930"/>
                  </a:cubicBezTo>
                  <a:cubicBezTo>
                    <a:pt x="77488" y="175898"/>
                    <a:pt x="75907" y="175473"/>
                    <a:pt x="74204" y="175473"/>
                  </a:cubicBezTo>
                  <a:cubicBezTo>
                    <a:pt x="71256" y="175473"/>
                    <a:pt x="67912" y="176687"/>
                    <a:pt x="66088" y="177901"/>
                  </a:cubicBezTo>
                  <a:lnTo>
                    <a:pt x="56512" y="187477"/>
                  </a:lnTo>
                  <a:lnTo>
                    <a:pt x="42163" y="173128"/>
                  </a:lnTo>
                  <a:lnTo>
                    <a:pt x="51739" y="163552"/>
                  </a:lnTo>
                  <a:cubicBezTo>
                    <a:pt x="54597" y="159716"/>
                    <a:pt x="54597" y="154950"/>
                    <a:pt x="52682" y="150153"/>
                  </a:cubicBezTo>
                  <a:cubicBezTo>
                    <a:pt x="48851" y="144416"/>
                    <a:pt x="46936" y="138678"/>
                    <a:pt x="45021" y="132940"/>
                  </a:cubicBezTo>
                  <a:cubicBezTo>
                    <a:pt x="44079" y="128174"/>
                    <a:pt x="40248" y="124349"/>
                    <a:pt x="35445" y="124349"/>
                  </a:cubicBezTo>
                  <a:lnTo>
                    <a:pt x="22981" y="124349"/>
                  </a:lnTo>
                  <a:lnTo>
                    <a:pt x="22981" y="104251"/>
                  </a:lnTo>
                  <a:lnTo>
                    <a:pt x="35445" y="104251"/>
                  </a:lnTo>
                  <a:cubicBezTo>
                    <a:pt x="40248" y="104251"/>
                    <a:pt x="44079" y="100426"/>
                    <a:pt x="45021" y="95629"/>
                  </a:cubicBezTo>
                  <a:cubicBezTo>
                    <a:pt x="46936" y="89892"/>
                    <a:pt x="49824" y="82241"/>
                    <a:pt x="52682" y="77475"/>
                  </a:cubicBezTo>
                  <a:cubicBezTo>
                    <a:pt x="54597" y="73650"/>
                    <a:pt x="53654" y="67912"/>
                    <a:pt x="51739" y="64087"/>
                  </a:cubicBezTo>
                  <a:lnTo>
                    <a:pt x="42163" y="54511"/>
                  </a:lnTo>
                  <a:lnTo>
                    <a:pt x="56512" y="40162"/>
                  </a:lnTo>
                  <a:lnTo>
                    <a:pt x="66088" y="49738"/>
                  </a:lnTo>
                  <a:cubicBezTo>
                    <a:pt x="67790" y="51974"/>
                    <a:pt x="70131" y="52915"/>
                    <a:pt x="72715" y="52915"/>
                  </a:cubicBezTo>
                  <a:cubicBezTo>
                    <a:pt x="74569" y="52915"/>
                    <a:pt x="76545" y="52429"/>
                    <a:pt x="78552" y="51640"/>
                  </a:cubicBezTo>
                  <a:cubicBezTo>
                    <a:pt x="85239" y="47815"/>
                    <a:pt x="90985" y="44961"/>
                    <a:pt x="96730" y="43990"/>
                  </a:cubicBezTo>
                  <a:cubicBezTo>
                    <a:pt x="101533" y="43048"/>
                    <a:pt x="105364" y="39223"/>
                    <a:pt x="105364" y="34427"/>
                  </a:cubicBezTo>
                  <a:lnTo>
                    <a:pt x="105364" y="21038"/>
                  </a:lnTo>
                  <a:close/>
                  <a:moveTo>
                    <a:pt x="92900" y="0"/>
                  </a:moveTo>
                  <a:cubicBezTo>
                    <a:pt x="87155" y="0"/>
                    <a:pt x="82382" y="4797"/>
                    <a:pt x="82382" y="10534"/>
                  </a:cubicBezTo>
                  <a:lnTo>
                    <a:pt x="82382" y="25835"/>
                  </a:lnTo>
                  <a:cubicBezTo>
                    <a:pt x="78552" y="27748"/>
                    <a:pt x="76636" y="28689"/>
                    <a:pt x="73748" y="29660"/>
                  </a:cubicBezTo>
                  <a:lnTo>
                    <a:pt x="63230" y="19142"/>
                  </a:lnTo>
                  <a:cubicBezTo>
                    <a:pt x="60342" y="16272"/>
                    <a:pt x="58427" y="15301"/>
                    <a:pt x="55570" y="15301"/>
                  </a:cubicBezTo>
                  <a:cubicBezTo>
                    <a:pt x="53654" y="15301"/>
                    <a:pt x="49824" y="16272"/>
                    <a:pt x="48851" y="19126"/>
                  </a:cubicBezTo>
                  <a:lnTo>
                    <a:pt x="19151" y="48826"/>
                  </a:lnTo>
                  <a:cubicBezTo>
                    <a:pt x="16294" y="51640"/>
                    <a:pt x="15321" y="53553"/>
                    <a:pt x="15321" y="56437"/>
                  </a:cubicBezTo>
                  <a:cubicBezTo>
                    <a:pt x="15321" y="58349"/>
                    <a:pt x="16294" y="62174"/>
                    <a:pt x="19151" y="63115"/>
                  </a:cubicBezTo>
                  <a:lnTo>
                    <a:pt x="29700" y="73664"/>
                  </a:lnTo>
                  <a:cubicBezTo>
                    <a:pt x="28727" y="76504"/>
                    <a:pt x="27785" y="80329"/>
                    <a:pt x="25869" y="82241"/>
                  </a:cubicBezTo>
                  <a:lnTo>
                    <a:pt x="10548" y="82241"/>
                  </a:lnTo>
                  <a:cubicBezTo>
                    <a:pt x="4803" y="82241"/>
                    <a:pt x="0" y="87038"/>
                    <a:pt x="0" y="92776"/>
                  </a:cubicBezTo>
                  <a:lnTo>
                    <a:pt x="0" y="134853"/>
                  </a:lnTo>
                  <a:cubicBezTo>
                    <a:pt x="0" y="140591"/>
                    <a:pt x="4803" y="145387"/>
                    <a:pt x="10548" y="145387"/>
                  </a:cubicBezTo>
                  <a:lnTo>
                    <a:pt x="25869" y="145387"/>
                  </a:lnTo>
                  <a:cubicBezTo>
                    <a:pt x="26812" y="149212"/>
                    <a:pt x="28727" y="152066"/>
                    <a:pt x="29700" y="153979"/>
                  </a:cubicBezTo>
                  <a:lnTo>
                    <a:pt x="19151" y="164528"/>
                  </a:lnTo>
                  <a:cubicBezTo>
                    <a:pt x="16294" y="167367"/>
                    <a:pt x="15321" y="169279"/>
                    <a:pt x="15321" y="172163"/>
                  </a:cubicBezTo>
                  <a:cubicBezTo>
                    <a:pt x="15321" y="174076"/>
                    <a:pt x="16294" y="177901"/>
                    <a:pt x="19151" y="178842"/>
                  </a:cubicBezTo>
                  <a:lnTo>
                    <a:pt x="48851" y="209474"/>
                  </a:lnTo>
                  <a:cubicBezTo>
                    <a:pt x="50766" y="211387"/>
                    <a:pt x="53654" y="212328"/>
                    <a:pt x="55570" y="212328"/>
                  </a:cubicBezTo>
                  <a:cubicBezTo>
                    <a:pt x="58427" y="212328"/>
                    <a:pt x="62257" y="211387"/>
                    <a:pt x="63230" y="209474"/>
                  </a:cubicBezTo>
                  <a:lnTo>
                    <a:pt x="73748" y="197968"/>
                  </a:lnTo>
                  <a:cubicBezTo>
                    <a:pt x="76636" y="199911"/>
                    <a:pt x="79494" y="200852"/>
                    <a:pt x="82382" y="201824"/>
                  </a:cubicBezTo>
                  <a:lnTo>
                    <a:pt x="82382" y="217124"/>
                  </a:lnTo>
                  <a:cubicBezTo>
                    <a:pt x="82382" y="223803"/>
                    <a:pt x="87155" y="228600"/>
                    <a:pt x="92900" y="228600"/>
                  </a:cubicBezTo>
                  <a:lnTo>
                    <a:pt x="135064" y="228600"/>
                  </a:lnTo>
                  <a:cubicBezTo>
                    <a:pt x="140809" y="228600"/>
                    <a:pt x="145582" y="223803"/>
                    <a:pt x="145582" y="217124"/>
                  </a:cubicBezTo>
                  <a:lnTo>
                    <a:pt x="145582" y="201824"/>
                  </a:lnTo>
                  <a:cubicBezTo>
                    <a:pt x="149412" y="200852"/>
                    <a:pt x="151328" y="199911"/>
                    <a:pt x="154216" y="197968"/>
                  </a:cubicBezTo>
                  <a:lnTo>
                    <a:pt x="164734" y="209474"/>
                  </a:lnTo>
                  <a:cubicBezTo>
                    <a:pt x="167622" y="211387"/>
                    <a:pt x="169537" y="212328"/>
                    <a:pt x="172394" y="212328"/>
                  </a:cubicBezTo>
                  <a:cubicBezTo>
                    <a:pt x="174310" y="212328"/>
                    <a:pt x="178140" y="211387"/>
                    <a:pt x="179113" y="209474"/>
                  </a:cubicBezTo>
                  <a:lnTo>
                    <a:pt x="208782" y="178842"/>
                  </a:lnTo>
                  <a:cubicBezTo>
                    <a:pt x="212613" y="175989"/>
                    <a:pt x="212613" y="168338"/>
                    <a:pt x="208782" y="164513"/>
                  </a:cubicBezTo>
                  <a:lnTo>
                    <a:pt x="198264" y="153995"/>
                  </a:lnTo>
                  <a:cubicBezTo>
                    <a:pt x="199207" y="152066"/>
                    <a:pt x="201122" y="148241"/>
                    <a:pt x="202095" y="145387"/>
                  </a:cubicBezTo>
                  <a:lnTo>
                    <a:pt x="217416" y="145387"/>
                  </a:lnTo>
                  <a:cubicBezTo>
                    <a:pt x="223161" y="145387"/>
                    <a:pt x="227965" y="140591"/>
                    <a:pt x="227965" y="134853"/>
                  </a:cubicBezTo>
                  <a:lnTo>
                    <a:pt x="227965" y="92776"/>
                  </a:lnTo>
                  <a:cubicBezTo>
                    <a:pt x="227965" y="87038"/>
                    <a:pt x="223161" y="82241"/>
                    <a:pt x="217416" y="82241"/>
                  </a:cubicBezTo>
                  <a:lnTo>
                    <a:pt x="202095" y="82241"/>
                  </a:lnTo>
                  <a:cubicBezTo>
                    <a:pt x="201122" y="78416"/>
                    <a:pt x="199207" y="76504"/>
                    <a:pt x="198264" y="73650"/>
                  </a:cubicBezTo>
                  <a:lnTo>
                    <a:pt x="208782" y="63132"/>
                  </a:lnTo>
                  <a:cubicBezTo>
                    <a:pt x="212613" y="59290"/>
                    <a:pt x="212613" y="52611"/>
                    <a:pt x="208782" y="48786"/>
                  </a:cubicBezTo>
                  <a:lnTo>
                    <a:pt x="179113" y="19117"/>
                  </a:lnTo>
                  <a:cubicBezTo>
                    <a:pt x="177198" y="16272"/>
                    <a:pt x="174310" y="15301"/>
                    <a:pt x="172394" y="15301"/>
                  </a:cubicBezTo>
                  <a:cubicBezTo>
                    <a:pt x="169537" y="15301"/>
                    <a:pt x="165707" y="16272"/>
                    <a:pt x="164734" y="19126"/>
                  </a:cubicBezTo>
                  <a:lnTo>
                    <a:pt x="154216" y="29644"/>
                  </a:lnTo>
                  <a:cubicBezTo>
                    <a:pt x="151328" y="28689"/>
                    <a:pt x="148470" y="27748"/>
                    <a:pt x="145582" y="25835"/>
                  </a:cubicBezTo>
                  <a:lnTo>
                    <a:pt x="145582" y="10534"/>
                  </a:lnTo>
                  <a:cubicBezTo>
                    <a:pt x="145582" y="4797"/>
                    <a:pt x="140809" y="0"/>
                    <a:pt x="1350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375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g4AAKELAADpDgAAQgwAAAAAAAAmAAAACAAAAP//////////"/>
                </a:ext>
              </a:extLst>
            </p:cNvSpPr>
            <p:nvPr/>
          </p:nvSpPr>
          <p:spPr>
            <a:xfrm>
              <a:off x="2320290" y="1890395"/>
              <a:ext cx="103505" cy="102235"/>
            </a:xfrm>
            <a:custGeom>
              <a:avLst/>
              <a:gdLst/>
              <a:ahLst/>
              <a:cxnLst/>
              <a:rect l="0" t="0" r="103505" b="102235"/>
              <a:pathLst>
                <a:path w="103505" h="102235">
                  <a:moveTo>
                    <a:pt x="51752" y="20071"/>
                  </a:moveTo>
                  <a:cubicBezTo>
                    <a:pt x="68050" y="20071"/>
                    <a:pt x="82402" y="34411"/>
                    <a:pt x="82402" y="51602"/>
                  </a:cubicBezTo>
                  <a:cubicBezTo>
                    <a:pt x="82402" y="67853"/>
                    <a:pt x="68050" y="82163"/>
                    <a:pt x="51752" y="82163"/>
                  </a:cubicBezTo>
                  <a:cubicBezTo>
                    <a:pt x="34511" y="82163"/>
                    <a:pt x="20129" y="67853"/>
                    <a:pt x="20129" y="51602"/>
                  </a:cubicBezTo>
                  <a:cubicBezTo>
                    <a:pt x="20129" y="34411"/>
                    <a:pt x="34511" y="20071"/>
                    <a:pt x="51752" y="20071"/>
                  </a:cubicBezTo>
                  <a:close/>
                  <a:moveTo>
                    <a:pt x="51752" y="30"/>
                  </a:moveTo>
                  <a:cubicBezTo>
                    <a:pt x="23018" y="30"/>
                    <a:pt x="30" y="22951"/>
                    <a:pt x="30" y="51602"/>
                  </a:cubicBezTo>
                  <a:cubicBezTo>
                    <a:pt x="30" y="80253"/>
                    <a:pt x="23018" y="102235"/>
                    <a:pt x="51752" y="102235"/>
                  </a:cubicBezTo>
                  <a:cubicBezTo>
                    <a:pt x="80486" y="102235"/>
                    <a:pt x="103474" y="80253"/>
                    <a:pt x="103474" y="51602"/>
                  </a:cubicBezTo>
                  <a:cubicBezTo>
                    <a:pt x="102531" y="22951"/>
                    <a:pt x="80486" y="30"/>
                    <a:pt x="5175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375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g0AANwKAACwDwAADA0AAAAAAAAmAAAACAAAAP//////////"/>
                </a:ext>
              </a:extLst>
            </p:cNvSpPr>
            <p:nvPr/>
          </p:nvSpPr>
          <p:spPr>
            <a:xfrm>
              <a:off x="2193290" y="1765300"/>
              <a:ext cx="356870" cy="355600"/>
            </a:xfrm>
            <a:custGeom>
              <a:avLst/>
              <a:gdLst/>
              <a:ahLst/>
              <a:cxnLst/>
              <a:rect l="0" t="0" r="356870" b="355600"/>
              <a:pathLst>
                <a:path w="356870" h="355600">
                  <a:moveTo>
                    <a:pt x="178921" y="21055"/>
                  </a:moveTo>
                  <a:cubicBezTo>
                    <a:pt x="265011" y="21055"/>
                    <a:pt x="334854" y="91775"/>
                    <a:pt x="334854" y="177815"/>
                  </a:cubicBezTo>
                  <a:cubicBezTo>
                    <a:pt x="333913" y="262885"/>
                    <a:pt x="265011" y="332634"/>
                    <a:pt x="178921" y="332634"/>
                  </a:cubicBezTo>
                  <a:cubicBezTo>
                    <a:pt x="148311" y="332634"/>
                    <a:pt x="119615" y="324988"/>
                    <a:pt x="94714" y="308757"/>
                  </a:cubicBezTo>
                  <a:cubicBezTo>
                    <a:pt x="93378" y="308059"/>
                    <a:pt x="91070" y="307392"/>
                    <a:pt x="89157" y="307392"/>
                  </a:cubicBezTo>
                  <a:cubicBezTo>
                    <a:pt x="88367" y="307392"/>
                    <a:pt x="87638" y="307513"/>
                    <a:pt x="87061" y="307786"/>
                  </a:cubicBezTo>
                  <a:lnTo>
                    <a:pt x="27755" y="326900"/>
                  </a:lnTo>
                  <a:lnTo>
                    <a:pt x="46886" y="268619"/>
                  </a:lnTo>
                  <a:cubicBezTo>
                    <a:pt x="47858" y="265737"/>
                    <a:pt x="46886" y="262885"/>
                    <a:pt x="45945" y="260003"/>
                  </a:cubicBezTo>
                  <a:cubicBezTo>
                    <a:pt x="30640" y="235155"/>
                    <a:pt x="22016" y="206485"/>
                    <a:pt x="22016" y="177815"/>
                  </a:cubicBezTo>
                  <a:cubicBezTo>
                    <a:pt x="22016" y="91775"/>
                    <a:pt x="92801" y="21055"/>
                    <a:pt x="178921" y="21055"/>
                  </a:cubicBezTo>
                  <a:close/>
                  <a:moveTo>
                    <a:pt x="178921" y="30"/>
                  </a:moveTo>
                  <a:cubicBezTo>
                    <a:pt x="132035" y="30"/>
                    <a:pt x="87061" y="17232"/>
                    <a:pt x="52626" y="52577"/>
                  </a:cubicBezTo>
                  <a:cubicBezTo>
                    <a:pt x="19161" y="86041"/>
                    <a:pt x="0" y="130001"/>
                    <a:pt x="0" y="177815"/>
                  </a:cubicBezTo>
                  <a:cubicBezTo>
                    <a:pt x="0" y="208397"/>
                    <a:pt x="8624" y="239919"/>
                    <a:pt x="25842" y="267648"/>
                  </a:cubicBezTo>
                  <a:lnTo>
                    <a:pt x="1913" y="341250"/>
                  </a:lnTo>
                  <a:cubicBezTo>
                    <a:pt x="0" y="345072"/>
                    <a:pt x="1913" y="349836"/>
                    <a:pt x="3857" y="351747"/>
                  </a:cubicBezTo>
                  <a:cubicBezTo>
                    <a:pt x="5982" y="353901"/>
                    <a:pt x="9231" y="354993"/>
                    <a:pt x="11904" y="354993"/>
                  </a:cubicBezTo>
                  <a:cubicBezTo>
                    <a:pt x="12815" y="354993"/>
                    <a:pt x="13635" y="354872"/>
                    <a:pt x="14363" y="354629"/>
                  </a:cubicBezTo>
                  <a:lnTo>
                    <a:pt x="88975" y="330722"/>
                  </a:lnTo>
                  <a:cubicBezTo>
                    <a:pt x="116730" y="346984"/>
                    <a:pt x="147339" y="355570"/>
                    <a:pt x="178921" y="355570"/>
                  </a:cubicBezTo>
                  <a:cubicBezTo>
                    <a:pt x="224835" y="355570"/>
                    <a:pt x="270750" y="337427"/>
                    <a:pt x="304244" y="303023"/>
                  </a:cubicBezTo>
                  <a:cubicBezTo>
                    <a:pt x="337739" y="269559"/>
                    <a:pt x="356870" y="225599"/>
                    <a:pt x="356870" y="177815"/>
                  </a:cubicBezTo>
                  <a:cubicBezTo>
                    <a:pt x="356870" y="130972"/>
                    <a:pt x="338680" y="85100"/>
                    <a:pt x="304244" y="51636"/>
                  </a:cubicBezTo>
                  <a:cubicBezTo>
                    <a:pt x="269809" y="17232"/>
                    <a:pt x="224835" y="30"/>
                    <a:pt x="17892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1" name="Google Shape;1375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ENAACqDQAArQ8AANcPAAAQAAAAJgAAAAgAAAD/////AAAAAA=="/>
              </a:ext>
            </a:extLst>
          </p:cNvGrpSpPr>
          <p:nvPr/>
        </p:nvGrpSpPr>
        <p:grpSpPr>
          <a:xfrm>
            <a:off x="2195195" y="2221230"/>
            <a:ext cx="353060" cy="353695"/>
            <a:chOff x="2195195" y="2221230"/>
            <a:chExt cx="353060" cy="353695"/>
          </a:xfrm>
        </p:grpSpPr>
        <p:sp>
          <p:nvSpPr>
            <p:cNvPr id="114" name="Google Shape;1375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4AAOwNAAAJDwAAEw8AAAAAAAAmAAAACAAAAP//////////"/>
                </a:ext>
              </a:extLst>
            </p:cNvSpPr>
            <p:nvPr/>
          </p:nvSpPr>
          <p:spPr>
            <a:xfrm>
              <a:off x="2298065" y="2263140"/>
              <a:ext cx="146050" cy="187325"/>
            </a:xfrm>
            <a:custGeom>
              <a:avLst/>
              <a:gdLst/>
              <a:ahLst/>
              <a:cxnLst/>
              <a:rect l="0" t="0" r="146050" b="187325"/>
              <a:pathLst>
                <a:path w="146050" h="187325">
                  <a:moveTo>
                    <a:pt x="70617" y="21019"/>
                  </a:moveTo>
                  <a:cubicBezTo>
                    <a:pt x="99275" y="21019"/>
                    <a:pt x="122178" y="43949"/>
                    <a:pt x="122178" y="72612"/>
                  </a:cubicBezTo>
                  <a:cubicBezTo>
                    <a:pt x="124086" y="87929"/>
                    <a:pt x="116452" y="105127"/>
                    <a:pt x="103092" y="114681"/>
                  </a:cubicBezTo>
                  <a:cubicBezTo>
                    <a:pt x="95458" y="120414"/>
                    <a:pt x="83037" y="131879"/>
                    <a:pt x="83037" y="150017"/>
                  </a:cubicBezTo>
                  <a:lnTo>
                    <a:pt x="83037" y="155750"/>
                  </a:lnTo>
                  <a:cubicBezTo>
                    <a:pt x="83037" y="162453"/>
                    <a:pt x="78251" y="167215"/>
                    <a:pt x="71586" y="167215"/>
                  </a:cubicBezTo>
                  <a:cubicBezTo>
                    <a:pt x="65860" y="167215"/>
                    <a:pt x="61074" y="162453"/>
                    <a:pt x="61074" y="155750"/>
                  </a:cubicBezTo>
                  <a:lnTo>
                    <a:pt x="61074" y="150017"/>
                  </a:lnTo>
                  <a:cubicBezTo>
                    <a:pt x="61074" y="129968"/>
                    <a:pt x="71586" y="110860"/>
                    <a:pt x="89732" y="97484"/>
                  </a:cubicBezTo>
                  <a:cubicBezTo>
                    <a:pt x="98306" y="91751"/>
                    <a:pt x="103092" y="82197"/>
                    <a:pt x="103092" y="72612"/>
                  </a:cubicBezTo>
                  <a:cubicBezTo>
                    <a:pt x="103092" y="55414"/>
                    <a:pt x="88763" y="41098"/>
                    <a:pt x="71586" y="41098"/>
                  </a:cubicBezTo>
                  <a:cubicBezTo>
                    <a:pt x="55348" y="41098"/>
                    <a:pt x="41049" y="55414"/>
                    <a:pt x="41049" y="72612"/>
                  </a:cubicBezTo>
                  <a:cubicBezTo>
                    <a:pt x="41049" y="78345"/>
                    <a:pt x="36263" y="83137"/>
                    <a:pt x="30537" y="83137"/>
                  </a:cubicBezTo>
                  <a:cubicBezTo>
                    <a:pt x="23872" y="83137"/>
                    <a:pt x="19086" y="78345"/>
                    <a:pt x="19086" y="72612"/>
                  </a:cubicBezTo>
                  <a:cubicBezTo>
                    <a:pt x="19086" y="43949"/>
                    <a:pt x="41988" y="21019"/>
                    <a:pt x="70617" y="21019"/>
                  </a:cubicBezTo>
                  <a:close/>
                  <a:moveTo>
                    <a:pt x="73495" y="0"/>
                  </a:moveTo>
                  <a:cubicBezTo>
                    <a:pt x="32445" y="0"/>
                    <a:pt x="0" y="31544"/>
                    <a:pt x="0" y="72612"/>
                  </a:cubicBezTo>
                  <a:cubicBezTo>
                    <a:pt x="0" y="88870"/>
                    <a:pt x="14329" y="103216"/>
                    <a:pt x="31506" y="103216"/>
                  </a:cubicBezTo>
                  <a:cubicBezTo>
                    <a:pt x="47714" y="103216"/>
                    <a:pt x="62043" y="88870"/>
                    <a:pt x="62043" y="72612"/>
                  </a:cubicBezTo>
                  <a:cubicBezTo>
                    <a:pt x="62043" y="66880"/>
                    <a:pt x="66799" y="62118"/>
                    <a:pt x="73495" y="62118"/>
                  </a:cubicBezTo>
                  <a:cubicBezTo>
                    <a:pt x="79220" y="62118"/>
                    <a:pt x="83976" y="66880"/>
                    <a:pt x="83976" y="72612"/>
                  </a:cubicBezTo>
                  <a:cubicBezTo>
                    <a:pt x="83976" y="76434"/>
                    <a:pt x="83037" y="78345"/>
                    <a:pt x="79220" y="80256"/>
                  </a:cubicBezTo>
                  <a:cubicBezTo>
                    <a:pt x="55348" y="98424"/>
                    <a:pt x="41988" y="123265"/>
                    <a:pt x="41988" y="150017"/>
                  </a:cubicBezTo>
                  <a:lnTo>
                    <a:pt x="41988" y="155750"/>
                  </a:lnTo>
                  <a:cubicBezTo>
                    <a:pt x="41988" y="172948"/>
                    <a:pt x="56318" y="187294"/>
                    <a:pt x="73495" y="187294"/>
                  </a:cubicBezTo>
                  <a:cubicBezTo>
                    <a:pt x="89732" y="187294"/>
                    <a:pt x="104031" y="172948"/>
                    <a:pt x="104031" y="155750"/>
                  </a:cubicBezTo>
                  <a:lnTo>
                    <a:pt x="104031" y="150017"/>
                  </a:lnTo>
                  <a:cubicBezTo>
                    <a:pt x="104031" y="141434"/>
                    <a:pt x="111666" y="134730"/>
                    <a:pt x="116452" y="130909"/>
                  </a:cubicBezTo>
                  <a:cubicBezTo>
                    <a:pt x="135538" y="117533"/>
                    <a:pt x="146020" y="95573"/>
                    <a:pt x="146020" y="72612"/>
                  </a:cubicBezTo>
                  <a:cubicBezTo>
                    <a:pt x="145081" y="31544"/>
                    <a:pt x="112635" y="0"/>
                    <a:pt x="734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1375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Q4AADMPAADHDgAAlQ8AAAAAAAAmAAAACAAAAP//////////"/>
                </a:ext>
              </a:extLst>
            </p:cNvSpPr>
            <p:nvPr/>
          </p:nvSpPr>
          <p:spPr>
            <a:xfrm>
              <a:off x="2339975" y="2470785"/>
              <a:ext cx="62230" cy="62230"/>
            </a:xfrm>
            <a:custGeom>
              <a:avLst/>
              <a:gdLst/>
              <a:ahLst/>
              <a:cxnLst/>
              <a:rect l="0" t="0" r="62230" b="62230"/>
              <a:pathLst>
                <a:path w="62230" h="62230">
                  <a:moveTo>
                    <a:pt x="31601" y="20106"/>
                  </a:moveTo>
                  <a:cubicBezTo>
                    <a:pt x="37344" y="20106"/>
                    <a:pt x="42115" y="24904"/>
                    <a:pt x="42115" y="31586"/>
                  </a:cubicBezTo>
                  <a:cubicBezTo>
                    <a:pt x="42115" y="37326"/>
                    <a:pt x="36372" y="42124"/>
                    <a:pt x="31601" y="42124"/>
                  </a:cubicBezTo>
                  <a:cubicBezTo>
                    <a:pt x="24886" y="42124"/>
                    <a:pt x="20115" y="37326"/>
                    <a:pt x="20115" y="31586"/>
                  </a:cubicBezTo>
                  <a:cubicBezTo>
                    <a:pt x="20115" y="24904"/>
                    <a:pt x="24886" y="20106"/>
                    <a:pt x="31601" y="20106"/>
                  </a:cubicBezTo>
                  <a:close/>
                  <a:moveTo>
                    <a:pt x="31601" y="30"/>
                  </a:moveTo>
                  <a:cubicBezTo>
                    <a:pt x="14372" y="30"/>
                    <a:pt x="0" y="14365"/>
                    <a:pt x="0" y="31586"/>
                  </a:cubicBezTo>
                  <a:cubicBezTo>
                    <a:pt x="0" y="47865"/>
                    <a:pt x="14372" y="62200"/>
                    <a:pt x="31601" y="62200"/>
                  </a:cubicBezTo>
                  <a:cubicBezTo>
                    <a:pt x="47888" y="62200"/>
                    <a:pt x="62230" y="47865"/>
                    <a:pt x="62230" y="31586"/>
                  </a:cubicBezTo>
                  <a:cubicBezTo>
                    <a:pt x="62230" y="14365"/>
                    <a:pt x="47888" y="30"/>
                    <a:pt x="3160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375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Q0AAKoNAACtDwAA1w8AAAAAAAAmAAAACAAAAP//////////"/>
                </a:ext>
              </a:extLst>
            </p:cNvSpPr>
            <p:nvPr/>
          </p:nvSpPr>
          <p:spPr>
            <a:xfrm>
              <a:off x="2195195" y="2221230"/>
              <a:ext cx="353060" cy="353695"/>
            </a:xfrm>
            <a:custGeom>
              <a:avLst/>
              <a:gdLst/>
              <a:ahLst/>
              <a:cxnLst/>
              <a:rect l="0" t="0" r="353060" b="353695"/>
              <a:pathLst>
                <a:path w="353060" h="353695">
                  <a:moveTo>
                    <a:pt x="176530" y="20084"/>
                  </a:moveTo>
                  <a:cubicBezTo>
                    <a:pt x="262387" y="20084"/>
                    <a:pt x="332042" y="90835"/>
                    <a:pt x="332042" y="176847"/>
                  </a:cubicBezTo>
                  <a:cubicBezTo>
                    <a:pt x="331104" y="262889"/>
                    <a:pt x="262387" y="333610"/>
                    <a:pt x="176530" y="333610"/>
                  </a:cubicBezTo>
                  <a:cubicBezTo>
                    <a:pt x="90642" y="333610"/>
                    <a:pt x="20049" y="262889"/>
                    <a:pt x="20049" y="176847"/>
                  </a:cubicBezTo>
                  <a:cubicBezTo>
                    <a:pt x="20049" y="90835"/>
                    <a:pt x="90642" y="20084"/>
                    <a:pt x="176530" y="20084"/>
                  </a:cubicBezTo>
                  <a:close/>
                  <a:moveTo>
                    <a:pt x="176530" y="30"/>
                  </a:moveTo>
                  <a:cubicBezTo>
                    <a:pt x="78256" y="30"/>
                    <a:pt x="0" y="80308"/>
                    <a:pt x="0" y="176847"/>
                  </a:cubicBezTo>
                  <a:cubicBezTo>
                    <a:pt x="0" y="274357"/>
                    <a:pt x="79195" y="353695"/>
                    <a:pt x="176530" y="353695"/>
                  </a:cubicBezTo>
                  <a:cubicBezTo>
                    <a:pt x="273835" y="353695"/>
                    <a:pt x="353030" y="273386"/>
                    <a:pt x="353030" y="176847"/>
                  </a:cubicBezTo>
                  <a:cubicBezTo>
                    <a:pt x="353030" y="78396"/>
                    <a:pt x="272896" y="30"/>
                    <a:pt x="17653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5" name="Google Shape;1375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AFAACFEAAAbwcAALkSAAAQAAAAJgAAAAgAAAD/////AAAAAA=="/>
              </a:ext>
            </a:extLst>
          </p:cNvGrpSpPr>
          <p:nvPr/>
        </p:nvGrpSpPr>
        <p:grpSpPr>
          <a:xfrm>
            <a:off x="853440" y="2685415"/>
            <a:ext cx="354965" cy="358140"/>
            <a:chOff x="853440" y="2685415"/>
            <a:chExt cx="354965" cy="358140"/>
          </a:xfrm>
        </p:grpSpPr>
        <p:sp>
          <p:nvSpPr>
            <p:cNvPr id="117" name="Google Shape;1375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AUAAIUQAABvBwAAuRIAAAAAAAAmAAAACAAAAP//////////"/>
                </a:ext>
              </a:extLst>
            </p:cNvSpPr>
            <p:nvPr/>
          </p:nvSpPr>
          <p:spPr>
            <a:xfrm>
              <a:off x="853440" y="2685415"/>
              <a:ext cx="354965" cy="358140"/>
            </a:xfrm>
            <a:custGeom>
              <a:avLst/>
              <a:gdLst/>
              <a:ahLst/>
              <a:cxnLst/>
              <a:rect l="0" t="0" r="354965" b="358140"/>
              <a:pathLst>
                <a:path w="354965" h="358140">
                  <a:moveTo>
                    <a:pt x="333920" y="63019"/>
                  </a:moveTo>
                  <a:lnTo>
                    <a:pt x="333920" y="105062"/>
                  </a:lnTo>
                  <a:lnTo>
                    <a:pt x="313817" y="105062"/>
                  </a:lnTo>
                  <a:lnTo>
                    <a:pt x="313817" y="63019"/>
                  </a:lnTo>
                  <a:close/>
                  <a:moveTo>
                    <a:pt x="333920" y="125099"/>
                  </a:moveTo>
                  <a:lnTo>
                    <a:pt x="333920" y="167112"/>
                  </a:lnTo>
                  <a:lnTo>
                    <a:pt x="312875" y="167112"/>
                  </a:lnTo>
                  <a:lnTo>
                    <a:pt x="312875" y="125099"/>
                  </a:lnTo>
                  <a:close/>
                  <a:moveTo>
                    <a:pt x="333920" y="187179"/>
                  </a:moveTo>
                  <a:lnTo>
                    <a:pt x="333920" y="229191"/>
                  </a:lnTo>
                  <a:lnTo>
                    <a:pt x="313817" y="229191"/>
                  </a:lnTo>
                  <a:lnTo>
                    <a:pt x="313817" y="187179"/>
                  </a:lnTo>
                  <a:close/>
                  <a:moveTo>
                    <a:pt x="83237" y="16247"/>
                  </a:moveTo>
                  <a:lnTo>
                    <a:pt x="83237" y="329465"/>
                  </a:lnTo>
                  <a:lnTo>
                    <a:pt x="52626" y="329465"/>
                  </a:lnTo>
                  <a:cubicBezTo>
                    <a:pt x="50986" y="330829"/>
                    <a:pt x="49407" y="331435"/>
                    <a:pt x="48010" y="331435"/>
                  </a:cubicBezTo>
                  <a:cubicBezTo>
                    <a:pt x="44549" y="331435"/>
                    <a:pt x="42119" y="327828"/>
                    <a:pt x="42119" y="323736"/>
                  </a:cubicBezTo>
                  <a:lnTo>
                    <a:pt x="42119" y="313247"/>
                  </a:lnTo>
                  <a:lnTo>
                    <a:pt x="52626" y="313247"/>
                  </a:lnTo>
                  <a:cubicBezTo>
                    <a:pt x="58366" y="313247"/>
                    <a:pt x="63164" y="307518"/>
                    <a:pt x="63164" y="301789"/>
                  </a:cubicBezTo>
                  <a:cubicBezTo>
                    <a:pt x="63164" y="296060"/>
                    <a:pt x="58366" y="291271"/>
                    <a:pt x="52626" y="291271"/>
                  </a:cubicBezTo>
                  <a:lnTo>
                    <a:pt x="42119" y="291271"/>
                  </a:lnTo>
                  <a:lnTo>
                    <a:pt x="42119" y="249258"/>
                  </a:lnTo>
                  <a:lnTo>
                    <a:pt x="52626" y="249258"/>
                  </a:lnTo>
                  <a:cubicBezTo>
                    <a:pt x="58366" y="249258"/>
                    <a:pt x="63164" y="244469"/>
                    <a:pt x="63164" y="238740"/>
                  </a:cubicBezTo>
                  <a:cubicBezTo>
                    <a:pt x="63164" y="233011"/>
                    <a:pt x="58366" y="228252"/>
                    <a:pt x="52626" y="228252"/>
                  </a:cubicBezTo>
                  <a:lnTo>
                    <a:pt x="42119" y="228252"/>
                  </a:lnTo>
                  <a:lnTo>
                    <a:pt x="42119" y="186209"/>
                  </a:lnTo>
                  <a:lnTo>
                    <a:pt x="52626" y="186209"/>
                  </a:lnTo>
                  <a:cubicBezTo>
                    <a:pt x="58366" y="186209"/>
                    <a:pt x="63164" y="181450"/>
                    <a:pt x="63164" y="175720"/>
                  </a:cubicBezTo>
                  <a:cubicBezTo>
                    <a:pt x="63164" y="169021"/>
                    <a:pt x="58366" y="164262"/>
                    <a:pt x="52626" y="164262"/>
                  </a:cubicBezTo>
                  <a:lnTo>
                    <a:pt x="42119" y="164262"/>
                  </a:lnTo>
                  <a:lnTo>
                    <a:pt x="42119" y="123189"/>
                  </a:lnTo>
                  <a:lnTo>
                    <a:pt x="52626" y="123189"/>
                  </a:lnTo>
                  <a:cubicBezTo>
                    <a:pt x="58366" y="123189"/>
                    <a:pt x="63164" y="118430"/>
                    <a:pt x="63164" y="111731"/>
                  </a:cubicBezTo>
                  <a:cubicBezTo>
                    <a:pt x="63164" y="106002"/>
                    <a:pt x="58366" y="101243"/>
                    <a:pt x="52626" y="101243"/>
                  </a:cubicBezTo>
                  <a:lnTo>
                    <a:pt x="42119" y="101243"/>
                  </a:lnTo>
                  <a:lnTo>
                    <a:pt x="42119" y="59200"/>
                  </a:lnTo>
                  <a:lnTo>
                    <a:pt x="52626" y="59200"/>
                  </a:lnTo>
                  <a:cubicBezTo>
                    <a:pt x="58366" y="59200"/>
                    <a:pt x="63164" y="54441"/>
                    <a:pt x="63164" y="48712"/>
                  </a:cubicBezTo>
                  <a:cubicBezTo>
                    <a:pt x="63164" y="42983"/>
                    <a:pt x="58366" y="38194"/>
                    <a:pt x="52626" y="38194"/>
                  </a:cubicBezTo>
                  <a:lnTo>
                    <a:pt x="42119" y="38194"/>
                  </a:lnTo>
                  <a:lnTo>
                    <a:pt x="42119" y="27705"/>
                  </a:lnTo>
                  <a:cubicBezTo>
                    <a:pt x="42119" y="21006"/>
                    <a:pt x="46887" y="16247"/>
                    <a:pt x="52626" y="16247"/>
                  </a:cubicBezTo>
                  <a:close/>
                  <a:moveTo>
                    <a:pt x="281293" y="21976"/>
                  </a:moveTo>
                  <a:cubicBezTo>
                    <a:pt x="287033" y="21976"/>
                    <a:pt x="291800" y="26735"/>
                    <a:pt x="291800" y="32464"/>
                  </a:cubicBezTo>
                  <a:lnTo>
                    <a:pt x="291800" y="323736"/>
                  </a:lnTo>
                  <a:cubicBezTo>
                    <a:pt x="291800" y="329465"/>
                    <a:pt x="287033" y="334254"/>
                    <a:pt x="281293" y="334254"/>
                  </a:cubicBezTo>
                  <a:lnTo>
                    <a:pt x="102368" y="334254"/>
                  </a:lnTo>
                  <a:lnTo>
                    <a:pt x="102368" y="21976"/>
                  </a:lnTo>
                  <a:close/>
                  <a:moveTo>
                    <a:pt x="52626" y="0"/>
                  </a:moveTo>
                  <a:cubicBezTo>
                    <a:pt x="35408" y="0"/>
                    <a:pt x="21075" y="14338"/>
                    <a:pt x="21075" y="31525"/>
                  </a:cubicBezTo>
                  <a:lnTo>
                    <a:pt x="21075" y="42013"/>
                  </a:lnTo>
                  <a:lnTo>
                    <a:pt x="10537" y="42013"/>
                  </a:lnTo>
                  <a:cubicBezTo>
                    <a:pt x="4798" y="42013"/>
                    <a:pt x="0" y="46802"/>
                    <a:pt x="0" y="52531"/>
                  </a:cubicBezTo>
                  <a:cubicBezTo>
                    <a:pt x="0" y="58260"/>
                    <a:pt x="4798" y="63019"/>
                    <a:pt x="10537" y="63019"/>
                  </a:cubicBezTo>
                  <a:lnTo>
                    <a:pt x="21075" y="63019"/>
                  </a:lnTo>
                  <a:lnTo>
                    <a:pt x="21075" y="105062"/>
                  </a:lnTo>
                  <a:lnTo>
                    <a:pt x="10537" y="105062"/>
                  </a:lnTo>
                  <a:cubicBezTo>
                    <a:pt x="4798" y="105062"/>
                    <a:pt x="0" y="109822"/>
                    <a:pt x="0" y="115551"/>
                  </a:cubicBezTo>
                  <a:cubicBezTo>
                    <a:pt x="0" y="122250"/>
                    <a:pt x="4798" y="127009"/>
                    <a:pt x="10537" y="127009"/>
                  </a:cubicBezTo>
                  <a:lnTo>
                    <a:pt x="21075" y="127009"/>
                  </a:lnTo>
                  <a:lnTo>
                    <a:pt x="21075" y="168082"/>
                  </a:lnTo>
                  <a:lnTo>
                    <a:pt x="10537" y="168082"/>
                  </a:lnTo>
                  <a:cubicBezTo>
                    <a:pt x="4798" y="168082"/>
                    <a:pt x="0" y="172841"/>
                    <a:pt x="0" y="179540"/>
                  </a:cubicBezTo>
                  <a:cubicBezTo>
                    <a:pt x="0" y="185269"/>
                    <a:pt x="4798" y="190028"/>
                    <a:pt x="10537" y="190028"/>
                  </a:cubicBezTo>
                  <a:lnTo>
                    <a:pt x="21075" y="190028"/>
                  </a:lnTo>
                  <a:lnTo>
                    <a:pt x="21075" y="232071"/>
                  </a:lnTo>
                  <a:lnTo>
                    <a:pt x="10537" y="232071"/>
                  </a:lnTo>
                  <a:cubicBezTo>
                    <a:pt x="4798" y="232071"/>
                    <a:pt x="0" y="236830"/>
                    <a:pt x="0" y="242559"/>
                  </a:cubicBezTo>
                  <a:cubicBezTo>
                    <a:pt x="0" y="248288"/>
                    <a:pt x="4798" y="253078"/>
                    <a:pt x="10537" y="253078"/>
                  </a:cubicBezTo>
                  <a:lnTo>
                    <a:pt x="21075" y="253078"/>
                  </a:lnTo>
                  <a:lnTo>
                    <a:pt x="21075" y="295090"/>
                  </a:lnTo>
                  <a:lnTo>
                    <a:pt x="10537" y="295090"/>
                  </a:lnTo>
                  <a:cubicBezTo>
                    <a:pt x="4798" y="295090"/>
                    <a:pt x="0" y="299880"/>
                    <a:pt x="0" y="305609"/>
                  </a:cubicBezTo>
                  <a:cubicBezTo>
                    <a:pt x="0" y="311338"/>
                    <a:pt x="4798" y="316097"/>
                    <a:pt x="10537" y="316097"/>
                  </a:cubicBezTo>
                  <a:lnTo>
                    <a:pt x="21075" y="316097"/>
                  </a:lnTo>
                  <a:lnTo>
                    <a:pt x="21075" y="327555"/>
                  </a:lnTo>
                  <a:cubicBezTo>
                    <a:pt x="21075" y="343802"/>
                    <a:pt x="35408" y="358110"/>
                    <a:pt x="52626" y="358110"/>
                  </a:cubicBezTo>
                  <a:lnTo>
                    <a:pt x="282234" y="358110"/>
                  </a:lnTo>
                  <a:cubicBezTo>
                    <a:pt x="298511" y="358110"/>
                    <a:pt x="312875" y="343802"/>
                    <a:pt x="312875" y="327555"/>
                  </a:cubicBezTo>
                  <a:lnTo>
                    <a:pt x="312875" y="254017"/>
                  </a:lnTo>
                  <a:lnTo>
                    <a:pt x="344427" y="254017"/>
                  </a:lnTo>
                  <a:cubicBezTo>
                    <a:pt x="350166" y="254017"/>
                    <a:pt x="354965" y="249258"/>
                    <a:pt x="354965" y="243529"/>
                  </a:cubicBezTo>
                  <a:lnTo>
                    <a:pt x="354965" y="56351"/>
                  </a:lnTo>
                  <a:cubicBezTo>
                    <a:pt x="354965" y="46802"/>
                    <a:pt x="350166" y="42013"/>
                    <a:pt x="344427" y="42013"/>
                  </a:cubicBezTo>
                  <a:lnTo>
                    <a:pt x="312875" y="42013"/>
                  </a:lnTo>
                  <a:lnTo>
                    <a:pt x="312875" y="31525"/>
                  </a:lnTo>
                  <a:cubicBezTo>
                    <a:pt x="312875" y="14338"/>
                    <a:pt x="298511" y="0"/>
                    <a:pt x="28223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375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QYAAOgQAADJBgAAUBIAAAAAAAAmAAAACAAAAP//////////"/>
                </a:ext>
              </a:extLst>
            </p:cNvSpPr>
            <p:nvPr/>
          </p:nvSpPr>
          <p:spPr>
            <a:xfrm>
              <a:off x="998855" y="2748280"/>
              <a:ext cx="104140" cy="228600"/>
            </a:xfrm>
            <a:custGeom>
              <a:avLst/>
              <a:gdLst/>
              <a:ahLst/>
              <a:cxnLst/>
              <a:rect l="0" t="0" r="104140" b="228600"/>
              <a:pathLst>
                <a:path w="104140" h="228600">
                  <a:moveTo>
                    <a:pt x="84070" y="21038"/>
                  </a:moveTo>
                  <a:lnTo>
                    <a:pt x="84070" y="62174"/>
                  </a:lnTo>
                  <a:lnTo>
                    <a:pt x="52540" y="62174"/>
                  </a:lnTo>
                  <a:cubicBezTo>
                    <a:pt x="46810" y="62174"/>
                    <a:pt x="42020" y="66971"/>
                    <a:pt x="42020" y="73650"/>
                  </a:cubicBezTo>
                  <a:lnTo>
                    <a:pt x="42020" y="155922"/>
                  </a:lnTo>
                  <a:cubicBezTo>
                    <a:pt x="42020" y="161659"/>
                    <a:pt x="46810" y="166426"/>
                    <a:pt x="52540" y="166426"/>
                  </a:cubicBezTo>
                  <a:lnTo>
                    <a:pt x="84070" y="166426"/>
                  </a:lnTo>
                  <a:lnTo>
                    <a:pt x="84070" y="208503"/>
                  </a:lnTo>
                  <a:lnTo>
                    <a:pt x="52540" y="208503"/>
                  </a:lnTo>
                  <a:cubicBezTo>
                    <a:pt x="36290" y="208503"/>
                    <a:pt x="21980" y="194173"/>
                    <a:pt x="21980" y="176960"/>
                  </a:cubicBezTo>
                  <a:lnTo>
                    <a:pt x="21980" y="52611"/>
                  </a:lnTo>
                  <a:cubicBezTo>
                    <a:pt x="21980" y="36370"/>
                    <a:pt x="36290" y="21038"/>
                    <a:pt x="52540" y="21038"/>
                  </a:cubicBezTo>
                  <a:close/>
                  <a:moveTo>
                    <a:pt x="51570" y="0"/>
                  </a:moveTo>
                  <a:cubicBezTo>
                    <a:pt x="22920" y="0"/>
                    <a:pt x="0" y="23923"/>
                    <a:pt x="0" y="52611"/>
                  </a:cubicBezTo>
                  <a:lnTo>
                    <a:pt x="0" y="176960"/>
                  </a:lnTo>
                  <a:cubicBezTo>
                    <a:pt x="0" y="205649"/>
                    <a:pt x="22920" y="228600"/>
                    <a:pt x="51570" y="228600"/>
                  </a:cubicBezTo>
                  <a:lnTo>
                    <a:pt x="93620" y="228600"/>
                  </a:lnTo>
                  <a:cubicBezTo>
                    <a:pt x="99350" y="228600"/>
                    <a:pt x="104110" y="223803"/>
                    <a:pt x="104110" y="218066"/>
                  </a:cubicBezTo>
                  <a:lnTo>
                    <a:pt x="104110" y="155922"/>
                  </a:lnTo>
                  <a:cubicBezTo>
                    <a:pt x="104110" y="150184"/>
                    <a:pt x="99350" y="145387"/>
                    <a:pt x="93620" y="145387"/>
                  </a:cubicBezTo>
                  <a:lnTo>
                    <a:pt x="62090" y="145387"/>
                  </a:lnTo>
                  <a:lnTo>
                    <a:pt x="62090" y="83213"/>
                  </a:lnTo>
                  <a:lnTo>
                    <a:pt x="93620" y="83213"/>
                  </a:lnTo>
                  <a:cubicBezTo>
                    <a:pt x="99350" y="83213"/>
                    <a:pt x="104110" y="77475"/>
                    <a:pt x="104110" y="71737"/>
                  </a:cubicBezTo>
                  <a:lnTo>
                    <a:pt x="104110" y="8622"/>
                  </a:lnTo>
                  <a:cubicBezTo>
                    <a:pt x="104110" y="4797"/>
                    <a:pt x="99350" y="0"/>
                    <a:pt x="936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18" name="Google Shape;1375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AUAAGoTAABqBwAAlxUAABAAAAAmAAAACAAAAP//////////"/>
              </a:ext>
            </a:extLst>
          </p:cNvSpPr>
          <p:nvPr/>
        </p:nvSpPr>
        <p:spPr>
          <a:xfrm>
            <a:off x="850900" y="3155950"/>
            <a:ext cx="354330" cy="353695"/>
          </a:xfrm>
          <a:custGeom>
            <a:avLst/>
            <a:gdLst/>
            <a:ahLst/>
            <a:cxnLst/>
            <a:rect l="0" t="0" r="354330" b="353695"/>
            <a:pathLst>
              <a:path w="354330" h="353695">
                <a:moveTo>
                  <a:pt x="176695" y="21997"/>
                </a:moveTo>
                <a:cubicBezTo>
                  <a:pt x="185274" y="21997"/>
                  <a:pt x="191973" y="26761"/>
                  <a:pt x="194822" y="34407"/>
                </a:cubicBezTo>
                <a:lnTo>
                  <a:pt x="205341" y="63111"/>
                </a:lnTo>
                <a:lnTo>
                  <a:pt x="148989" y="63111"/>
                </a:lnTo>
                <a:lnTo>
                  <a:pt x="159508" y="34407"/>
                </a:lnTo>
                <a:cubicBezTo>
                  <a:pt x="162357" y="26761"/>
                  <a:pt x="169056" y="21997"/>
                  <a:pt x="176695" y="21997"/>
                </a:cubicBezTo>
                <a:close/>
                <a:moveTo>
                  <a:pt x="213950" y="84137"/>
                </a:moveTo>
                <a:lnTo>
                  <a:pt x="235897" y="147218"/>
                </a:lnTo>
                <a:lnTo>
                  <a:pt x="120343" y="147218"/>
                </a:lnTo>
                <a:lnTo>
                  <a:pt x="142320" y="84137"/>
                </a:lnTo>
                <a:close/>
                <a:moveTo>
                  <a:pt x="242596" y="167304"/>
                </a:moveTo>
                <a:lnTo>
                  <a:pt x="265513" y="231326"/>
                </a:lnTo>
                <a:lnTo>
                  <a:pt x="89787" y="231326"/>
                </a:lnTo>
                <a:lnTo>
                  <a:pt x="111764" y="167304"/>
                </a:lnTo>
                <a:close/>
                <a:moveTo>
                  <a:pt x="272181" y="251412"/>
                </a:moveTo>
                <a:lnTo>
                  <a:pt x="286520" y="293466"/>
                </a:lnTo>
                <a:lnTo>
                  <a:pt x="66871" y="293466"/>
                </a:lnTo>
                <a:lnTo>
                  <a:pt x="82149" y="251412"/>
                </a:lnTo>
                <a:close/>
                <a:moveTo>
                  <a:pt x="322804" y="313552"/>
                </a:moveTo>
                <a:cubicBezTo>
                  <a:pt x="328534" y="313552"/>
                  <a:pt x="333323" y="318316"/>
                  <a:pt x="333323" y="324051"/>
                </a:cubicBezTo>
                <a:lnTo>
                  <a:pt x="333323" y="333608"/>
                </a:lnTo>
                <a:lnTo>
                  <a:pt x="20067" y="333608"/>
                </a:lnTo>
                <a:lnTo>
                  <a:pt x="20067" y="324051"/>
                </a:lnTo>
                <a:cubicBezTo>
                  <a:pt x="20067" y="318316"/>
                  <a:pt x="24857" y="313552"/>
                  <a:pt x="31526" y="313552"/>
                </a:cubicBezTo>
                <a:close/>
                <a:moveTo>
                  <a:pt x="176695" y="0"/>
                </a:moveTo>
                <a:cubicBezTo>
                  <a:pt x="159508" y="0"/>
                  <a:pt x="144230" y="11469"/>
                  <a:pt x="139440" y="26761"/>
                </a:cubicBezTo>
                <a:cubicBezTo>
                  <a:pt x="135621" y="38230"/>
                  <a:pt x="50623" y="280085"/>
                  <a:pt x="44894" y="291554"/>
                </a:cubicBezTo>
                <a:lnTo>
                  <a:pt x="31526" y="291554"/>
                </a:lnTo>
                <a:cubicBezTo>
                  <a:pt x="14338" y="291554"/>
                  <a:pt x="0" y="305906"/>
                  <a:pt x="0" y="323110"/>
                </a:cubicBezTo>
                <a:lnTo>
                  <a:pt x="0" y="343166"/>
                </a:lnTo>
                <a:cubicBezTo>
                  <a:pt x="0" y="348900"/>
                  <a:pt x="4789" y="353695"/>
                  <a:pt x="10519" y="353695"/>
                </a:cubicBezTo>
                <a:lnTo>
                  <a:pt x="343811" y="353695"/>
                </a:lnTo>
                <a:cubicBezTo>
                  <a:pt x="349541" y="353695"/>
                  <a:pt x="354330" y="348900"/>
                  <a:pt x="354330" y="343166"/>
                </a:cubicBezTo>
                <a:lnTo>
                  <a:pt x="354330" y="324051"/>
                </a:lnTo>
                <a:cubicBezTo>
                  <a:pt x="354330" y="305906"/>
                  <a:pt x="339992" y="291554"/>
                  <a:pt x="321865" y="291554"/>
                </a:cubicBezTo>
                <a:lnTo>
                  <a:pt x="307527" y="291554"/>
                </a:lnTo>
                <a:cubicBezTo>
                  <a:pt x="302767" y="280085"/>
                  <a:pt x="217769" y="37290"/>
                  <a:pt x="213950" y="26761"/>
                </a:cubicBezTo>
                <a:cubicBezTo>
                  <a:pt x="207251" y="11469"/>
                  <a:pt x="193883" y="0"/>
                  <a:pt x="1766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376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UAAD4WAABrBwAAbRgAABAAAAAmAAAACAAAAP//////////"/>
              </a:ext>
            </a:extLst>
          </p:cNvSpPr>
          <p:nvPr/>
        </p:nvSpPr>
        <p:spPr>
          <a:xfrm>
            <a:off x="850265" y="3615690"/>
            <a:ext cx="355600" cy="354965"/>
          </a:xfrm>
          <a:custGeom>
            <a:avLst/>
            <a:gdLst/>
            <a:ahLst/>
            <a:cxnLst/>
            <a:rect l="0" t="0" r="355600" b="354965"/>
            <a:pathLst>
              <a:path w="355600" h="354965">
                <a:moveTo>
                  <a:pt x="272442" y="20101"/>
                </a:moveTo>
                <a:lnTo>
                  <a:pt x="272442" y="82288"/>
                </a:lnTo>
                <a:lnTo>
                  <a:pt x="230392" y="82288"/>
                </a:lnTo>
                <a:lnTo>
                  <a:pt x="230392" y="50739"/>
                </a:lnTo>
                <a:cubicBezTo>
                  <a:pt x="230392" y="34464"/>
                  <a:pt x="244712" y="20101"/>
                  <a:pt x="260974" y="20101"/>
                </a:cubicBezTo>
                <a:close/>
                <a:moveTo>
                  <a:pt x="303023" y="20101"/>
                </a:moveTo>
                <a:cubicBezTo>
                  <a:pt x="308757" y="20101"/>
                  <a:pt x="314491" y="24899"/>
                  <a:pt x="314491" y="30638"/>
                </a:cubicBezTo>
                <a:lnTo>
                  <a:pt x="314491" y="72723"/>
                </a:lnTo>
                <a:cubicBezTo>
                  <a:pt x="314491" y="78462"/>
                  <a:pt x="308757" y="83260"/>
                  <a:pt x="303023" y="83260"/>
                </a:cubicBezTo>
                <a:lnTo>
                  <a:pt x="292495" y="83260"/>
                </a:lnTo>
                <a:lnTo>
                  <a:pt x="292495" y="20101"/>
                </a:lnTo>
                <a:close/>
                <a:moveTo>
                  <a:pt x="323107" y="144475"/>
                </a:moveTo>
                <a:cubicBezTo>
                  <a:pt x="329782" y="144475"/>
                  <a:pt x="334575" y="149273"/>
                  <a:pt x="334575" y="155012"/>
                </a:cubicBezTo>
                <a:cubicBezTo>
                  <a:pt x="334575" y="160751"/>
                  <a:pt x="329782" y="165518"/>
                  <a:pt x="323107" y="165518"/>
                </a:cubicBezTo>
                <a:lnTo>
                  <a:pt x="281998" y="165518"/>
                </a:lnTo>
                <a:cubicBezTo>
                  <a:pt x="275293" y="165518"/>
                  <a:pt x="270530" y="160751"/>
                  <a:pt x="270530" y="155012"/>
                </a:cubicBezTo>
                <a:cubicBezTo>
                  <a:pt x="270530" y="149273"/>
                  <a:pt x="275293" y="144475"/>
                  <a:pt x="281998" y="144475"/>
                </a:cubicBezTo>
                <a:close/>
                <a:moveTo>
                  <a:pt x="323107" y="186561"/>
                </a:moveTo>
                <a:cubicBezTo>
                  <a:pt x="329782" y="186561"/>
                  <a:pt x="334575" y="191359"/>
                  <a:pt x="334575" y="197098"/>
                </a:cubicBezTo>
                <a:cubicBezTo>
                  <a:pt x="334575" y="202837"/>
                  <a:pt x="329782" y="207604"/>
                  <a:pt x="323107" y="207604"/>
                </a:cubicBezTo>
                <a:lnTo>
                  <a:pt x="281998" y="207604"/>
                </a:lnTo>
                <a:cubicBezTo>
                  <a:pt x="275293" y="207604"/>
                  <a:pt x="270530" y="202837"/>
                  <a:pt x="270530" y="197098"/>
                </a:cubicBezTo>
                <a:cubicBezTo>
                  <a:pt x="270530" y="191359"/>
                  <a:pt x="275293" y="186561"/>
                  <a:pt x="281998" y="186561"/>
                </a:cubicBezTo>
                <a:close/>
                <a:moveTo>
                  <a:pt x="93686" y="102390"/>
                </a:moveTo>
                <a:cubicBezTo>
                  <a:pt x="100391" y="102390"/>
                  <a:pt x="105184" y="107157"/>
                  <a:pt x="105184" y="112896"/>
                </a:cubicBezTo>
                <a:lnTo>
                  <a:pt x="105184" y="237270"/>
                </a:lnTo>
                <a:cubicBezTo>
                  <a:pt x="105184" y="243981"/>
                  <a:pt x="100391" y="248748"/>
                  <a:pt x="93686" y="248748"/>
                </a:cubicBezTo>
                <a:lnTo>
                  <a:pt x="83189" y="248748"/>
                </a:lnTo>
                <a:lnTo>
                  <a:pt x="83189" y="102390"/>
                </a:lnTo>
                <a:close/>
                <a:moveTo>
                  <a:pt x="303023" y="227705"/>
                </a:moveTo>
                <a:cubicBezTo>
                  <a:pt x="308757" y="227705"/>
                  <a:pt x="313551" y="232503"/>
                  <a:pt x="313551" y="239183"/>
                </a:cubicBezTo>
                <a:cubicBezTo>
                  <a:pt x="313551" y="244922"/>
                  <a:pt x="308757" y="249720"/>
                  <a:pt x="303023" y="249720"/>
                </a:cubicBezTo>
                <a:lnTo>
                  <a:pt x="282939" y="249720"/>
                </a:lnTo>
                <a:cubicBezTo>
                  <a:pt x="277205" y="249720"/>
                  <a:pt x="272442" y="244922"/>
                  <a:pt x="272442" y="239183"/>
                </a:cubicBezTo>
                <a:cubicBezTo>
                  <a:pt x="272442" y="232503"/>
                  <a:pt x="277205" y="227705"/>
                  <a:pt x="282939" y="227705"/>
                </a:cubicBezTo>
                <a:close/>
                <a:moveTo>
                  <a:pt x="303023" y="103331"/>
                </a:moveTo>
                <a:cubicBezTo>
                  <a:pt x="308757" y="103331"/>
                  <a:pt x="313551" y="108129"/>
                  <a:pt x="313551" y="114809"/>
                </a:cubicBezTo>
                <a:cubicBezTo>
                  <a:pt x="313551" y="120578"/>
                  <a:pt x="308757" y="125346"/>
                  <a:pt x="303023" y="125346"/>
                </a:cubicBezTo>
                <a:lnTo>
                  <a:pt x="220835" y="125346"/>
                </a:lnTo>
                <a:cubicBezTo>
                  <a:pt x="215101" y="125346"/>
                  <a:pt x="210308" y="130143"/>
                  <a:pt x="210308" y="135882"/>
                </a:cubicBezTo>
                <a:cubicBezTo>
                  <a:pt x="210308" y="153099"/>
                  <a:pt x="195958" y="167431"/>
                  <a:pt x="178756" y="167431"/>
                </a:cubicBezTo>
                <a:cubicBezTo>
                  <a:pt x="173022" y="167431"/>
                  <a:pt x="168258" y="172229"/>
                  <a:pt x="168258" y="177968"/>
                </a:cubicBezTo>
                <a:cubicBezTo>
                  <a:pt x="168258" y="183707"/>
                  <a:pt x="173022" y="188474"/>
                  <a:pt x="178756" y="188474"/>
                </a:cubicBezTo>
                <a:cubicBezTo>
                  <a:pt x="191195" y="188474"/>
                  <a:pt x="201722" y="184648"/>
                  <a:pt x="210308" y="177968"/>
                </a:cubicBezTo>
                <a:lnTo>
                  <a:pt x="210308" y="250661"/>
                </a:lnTo>
                <a:lnTo>
                  <a:pt x="168258" y="250661"/>
                </a:lnTo>
                <a:lnTo>
                  <a:pt x="168258" y="248748"/>
                </a:lnTo>
                <a:cubicBezTo>
                  <a:pt x="163465" y="248748"/>
                  <a:pt x="158702" y="246835"/>
                  <a:pt x="153908" y="244922"/>
                </a:cubicBezTo>
                <a:lnTo>
                  <a:pt x="125238" y="231531"/>
                </a:lnTo>
                <a:lnTo>
                  <a:pt x="125238" y="124404"/>
                </a:lnTo>
                <a:lnTo>
                  <a:pt x="143411" y="124404"/>
                </a:lnTo>
                <a:cubicBezTo>
                  <a:pt x="154879" y="124404"/>
                  <a:pt x="167288" y="118635"/>
                  <a:pt x="174933" y="110983"/>
                </a:cubicBezTo>
                <a:cubicBezTo>
                  <a:pt x="179727" y="106216"/>
                  <a:pt x="186401" y="103331"/>
                  <a:pt x="193106" y="103331"/>
                </a:cubicBezTo>
                <a:close/>
                <a:moveTo>
                  <a:pt x="52607" y="20101"/>
                </a:moveTo>
                <a:cubicBezTo>
                  <a:pt x="58341" y="20101"/>
                  <a:pt x="63105" y="24899"/>
                  <a:pt x="63105" y="30638"/>
                </a:cubicBezTo>
                <a:lnTo>
                  <a:pt x="63105" y="279356"/>
                </a:lnTo>
                <a:cubicBezTo>
                  <a:pt x="63105" y="285095"/>
                  <a:pt x="58341" y="289893"/>
                  <a:pt x="52607" y="289893"/>
                </a:cubicBezTo>
                <a:cubicBezTo>
                  <a:pt x="45902" y="289893"/>
                  <a:pt x="41139" y="285095"/>
                  <a:pt x="41139" y="279356"/>
                </a:cubicBezTo>
                <a:lnTo>
                  <a:pt x="41139" y="30638"/>
                </a:lnTo>
                <a:cubicBezTo>
                  <a:pt x="41139" y="24899"/>
                  <a:pt x="45902" y="20101"/>
                  <a:pt x="52607" y="20101"/>
                </a:cubicBezTo>
                <a:close/>
                <a:moveTo>
                  <a:pt x="253328" y="145447"/>
                </a:moveTo>
                <a:cubicBezTo>
                  <a:pt x="251417" y="149273"/>
                  <a:pt x="251417" y="153099"/>
                  <a:pt x="251417" y="155953"/>
                </a:cubicBezTo>
                <a:cubicBezTo>
                  <a:pt x="251417" y="164577"/>
                  <a:pt x="255240" y="172229"/>
                  <a:pt x="260003" y="176996"/>
                </a:cubicBezTo>
                <a:cubicBezTo>
                  <a:pt x="255240" y="182735"/>
                  <a:pt x="251417" y="189446"/>
                  <a:pt x="251417" y="197098"/>
                </a:cubicBezTo>
                <a:cubicBezTo>
                  <a:pt x="251417" y="204750"/>
                  <a:pt x="255240" y="212402"/>
                  <a:pt x="260003" y="217169"/>
                </a:cubicBezTo>
                <a:cubicBezTo>
                  <a:pt x="255240" y="222938"/>
                  <a:pt x="251417" y="230590"/>
                  <a:pt x="251417" y="237270"/>
                </a:cubicBezTo>
                <a:cubicBezTo>
                  <a:pt x="251417" y="250661"/>
                  <a:pt x="260003" y="262139"/>
                  <a:pt x="272442" y="266937"/>
                </a:cubicBezTo>
                <a:lnTo>
                  <a:pt x="272442" y="332950"/>
                </a:lnTo>
                <a:lnTo>
                  <a:pt x="260974" y="332950"/>
                </a:lnTo>
                <a:cubicBezTo>
                  <a:pt x="244712" y="332950"/>
                  <a:pt x="230392" y="317616"/>
                  <a:pt x="230392" y="301371"/>
                </a:cubicBezTo>
                <a:lnTo>
                  <a:pt x="230392" y="145447"/>
                </a:lnTo>
                <a:close/>
                <a:moveTo>
                  <a:pt x="303023" y="269791"/>
                </a:moveTo>
                <a:cubicBezTo>
                  <a:pt x="308757" y="269791"/>
                  <a:pt x="313551" y="274589"/>
                  <a:pt x="313551" y="280328"/>
                </a:cubicBezTo>
                <a:lnTo>
                  <a:pt x="313551" y="322413"/>
                </a:lnTo>
                <a:cubicBezTo>
                  <a:pt x="313551" y="328152"/>
                  <a:pt x="308757" y="332950"/>
                  <a:pt x="303023" y="332950"/>
                </a:cubicBezTo>
                <a:lnTo>
                  <a:pt x="292495" y="332950"/>
                </a:lnTo>
                <a:lnTo>
                  <a:pt x="292495" y="269791"/>
                </a:lnTo>
                <a:close/>
                <a:moveTo>
                  <a:pt x="52607" y="30"/>
                </a:moveTo>
                <a:cubicBezTo>
                  <a:pt x="35405" y="30"/>
                  <a:pt x="21055" y="14362"/>
                  <a:pt x="21055" y="30638"/>
                </a:cubicBezTo>
                <a:lnTo>
                  <a:pt x="21055" y="279356"/>
                </a:lnTo>
                <a:cubicBezTo>
                  <a:pt x="21055" y="292747"/>
                  <a:pt x="29671" y="304225"/>
                  <a:pt x="41139" y="309022"/>
                </a:cubicBezTo>
                <a:lnTo>
                  <a:pt x="41139" y="332950"/>
                </a:lnTo>
                <a:lnTo>
                  <a:pt x="10558" y="332950"/>
                </a:lnTo>
                <a:cubicBezTo>
                  <a:pt x="4794" y="332950"/>
                  <a:pt x="30" y="337717"/>
                  <a:pt x="30" y="344428"/>
                </a:cubicBezTo>
                <a:cubicBezTo>
                  <a:pt x="30" y="350167"/>
                  <a:pt x="4794" y="354934"/>
                  <a:pt x="10558" y="354934"/>
                </a:cubicBezTo>
                <a:lnTo>
                  <a:pt x="92745" y="354934"/>
                </a:lnTo>
                <a:cubicBezTo>
                  <a:pt x="98479" y="354934"/>
                  <a:pt x="103243" y="350167"/>
                  <a:pt x="103243" y="344428"/>
                </a:cubicBezTo>
                <a:cubicBezTo>
                  <a:pt x="103243" y="337717"/>
                  <a:pt x="98479" y="332950"/>
                  <a:pt x="92745" y="332950"/>
                </a:cubicBezTo>
                <a:lnTo>
                  <a:pt x="62164" y="332950"/>
                </a:lnTo>
                <a:lnTo>
                  <a:pt x="62164" y="309022"/>
                </a:lnTo>
                <a:cubicBezTo>
                  <a:pt x="73632" y="304225"/>
                  <a:pt x="82218" y="293719"/>
                  <a:pt x="82218" y="279356"/>
                </a:cubicBezTo>
                <a:lnTo>
                  <a:pt x="82218" y="269791"/>
                </a:lnTo>
                <a:lnTo>
                  <a:pt x="92745" y="269791"/>
                </a:lnTo>
                <a:cubicBezTo>
                  <a:pt x="105184" y="269791"/>
                  <a:pt x="115681" y="263111"/>
                  <a:pt x="120475" y="253546"/>
                </a:cubicBezTo>
                <a:lnTo>
                  <a:pt x="143411" y="264052"/>
                </a:lnTo>
                <a:cubicBezTo>
                  <a:pt x="150086" y="267878"/>
                  <a:pt x="158702" y="269791"/>
                  <a:pt x="165376" y="269791"/>
                </a:cubicBezTo>
                <a:lnTo>
                  <a:pt x="207456" y="269791"/>
                </a:lnTo>
                <a:lnTo>
                  <a:pt x="207456" y="301371"/>
                </a:lnTo>
                <a:cubicBezTo>
                  <a:pt x="207456" y="330065"/>
                  <a:pt x="230392" y="354934"/>
                  <a:pt x="259062" y="354934"/>
                </a:cubicBezTo>
                <a:lnTo>
                  <a:pt x="301112" y="354934"/>
                </a:lnTo>
                <a:cubicBezTo>
                  <a:pt x="317373" y="354934"/>
                  <a:pt x="331693" y="340602"/>
                  <a:pt x="331693" y="323385"/>
                </a:cubicBezTo>
                <a:lnTo>
                  <a:pt x="331693" y="280328"/>
                </a:lnTo>
                <a:cubicBezTo>
                  <a:pt x="331693" y="272676"/>
                  <a:pt x="327870" y="265024"/>
                  <a:pt x="324048" y="260226"/>
                </a:cubicBezTo>
                <a:cubicBezTo>
                  <a:pt x="328841" y="254487"/>
                  <a:pt x="331693" y="246835"/>
                  <a:pt x="331693" y="240155"/>
                </a:cubicBezTo>
                <a:cubicBezTo>
                  <a:pt x="331693" y="236329"/>
                  <a:pt x="330753" y="231531"/>
                  <a:pt x="329782" y="227705"/>
                </a:cubicBezTo>
                <a:cubicBezTo>
                  <a:pt x="343161" y="224851"/>
                  <a:pt x="352718" y="212402"/>
                  <a:pt x="352718" y="198039"/>
                </a:cubicBezTo>
                <a:cubicBezTo>
                  <a:pt x="352718" y="189446"/>
                  <a:pt x="348895" y="182735"/>
                  <a:pt x="344132" y="177968"/>
                </a:cubicBezTo>
                <a:cubicBezTo>
                  <a:pt x="348895" y="172229"/>
                  <a:pt x="352718" y="164577"/>
                  <a:pt x="352718" y="157866"/>
                </a:cubicBezTo>
                <a:cubicBezTo>
                  <a:pt x="355600" y="140649"/>
                  <a:pt x="345072" y="129172"/>
                  <a:pt x="331693" y="125346"/>
                </a:cubicBezTo>
                <a:cubicBezTo>
                  <a:pt x="332664" y="121520"/>
                  <a:pt x="334575" y="117694"/>
                  <a:pt x="334575" y="112896"/>
                </a:cubicBezTo>
                <a:cubicBezTo>
                  <a:pt x="334575" y="105244"/>
                  <a:pt x="330753" y="97592"/>
                  <a:pt x="325959" y="92825"/>
                </a:cubicBezTo>
                <a:cubicBezTo>
                  <a:pt x="330753" y="87086"/>
                  <a:pt x="334575" y="79434"/>
                  <a:pt x="334575" y="72723"/>
                </a:cubicBezTo>
                <a:lnTo>
                  <a:pt x="334575" y="30638"/>
                </a:lnTo>
                <a:cubicBezTo>
                  <a:pt x="334575" y="14362"/>
                  <a:pt x="320225" y="30"/>
                  <a:pt x="303023" y="30"/>
                </a:cubicBezTo>
                <a:lnTo>
                  <a:pt x="260974" y="30"/>
                </a:lnTo>
                <a:cubicBezTo>
                  <a:pt x="232303" y="30"/>
                  <a:pt x="210308" y="22044"/>
                  <a:pt x="210308" y="50739"/>
                </a:cubicBezTo>
                <a:lnTo>
                  <a:pt x="210308" y="82288"/>
                </a:lnTo>
                <a:lnTo>
                  <a:pt x="193106" y="82288"/>
                </a:lnTo>
                <a:cubicBezTo>
                  <a:pt x="181638" y="82288"/>
                  <a:pt x="169199" y="87086"/>
                  <a:pt x="160613" y="95679"/>
                </a:cubicBezTo>
                <a:cubicBezTo>
                  <a:pt x="155820" y="100477"/>
                  <a:pt x="150086" y="102390"/>
                  <a:pt x="143411" y="102390"/>
                </a:cubicBezTo>
                <a:lnTo>
                  <a:pt x="124298" y="102390"/>
                </a:lnTo>
                <a:cubicBezTo>
                  <a:pt x="119504" y="90912"/>
                  <a:pt x="108036" y="82288"/>
                  <a:pt x="93686" y="82288"/>
                </a:cubicBezTo>
                <a:lnTo>
                  <a:pt x="83189" y="82288"/>
                </a:lnTo>
                <a:lnTo>
                  <a:pt x="83189" y="30638"/>
                </a:lnTo>
                <a:cubicBezTo>
                  <a:pt x="83189" y="14362"/>
                  <a:pt x="68839" y="30"/>
                  <a:pt x="5260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20" name="Google Shape;1376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SAACIEAAAJRUAALUSAAAQAAAAJgAAAAgAAAD/////AAAAAA=="/>
              </a:ext>
            </a:extLst>
          </p:cNvGrpSpPr>
          <p:nvPr/>
        </p:nvGrpSpPr>
        <p:grpSpPr>
          <a:xfrm>
            <a:off x="3081020" y="2687320"/>
            <a:ext cx="356235" cy="353695"/>
            <a:chOff x="3081020" y="2687320"/>
            <a:chExt cx="356235" cy="353695"/>
          </a:xfrm>
        </p:grpSpPr>
        <p:sp>
          <p:nvSpPr>
            <p:cNvPr id="131" name="Google Shape;1376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BIAAIgQAAChFAAAtRIAAAAAAAAmAAAACAAAAP//////////"/>
                </a:ext>
              </a:extLst>
            </p:cNvSpPr>
            <p:nvPr/>
          </p:nvSpPr>
          <p:spPr>
            <a:xfrm>
              <a:off x="3081020" y="2687320"/>
              <a:ext cx="272415" cy="353695"/>
            </a:xfrm>
            <a:custGeom>
              <a:avLst/>
              <a:gdLst/>
              <a:ahLst/>
              <a:cxnLst/>
              <a:rect l="0" t="0" r="272415" b="353695"/>
              <a:pathLst>
                <a:path w="272415" h="353695">
                  <a:moveTo>
                    <a:pt x="178738" y="20086"/>
                  </a:moveTo>
                  <a:cubicBezTo>
                    <a:pt x="184471" y="20086"/>
                    <a:pt x="189264" y="24849"/>
                    <a:pt x="189264" y="31555"/>
                  </a:cubicBezTo>
                  <a:lnTo>
                    <a:pt x="189264" y="42053"/>
                  </a:lnTo>
                  <a:lnTo>
                    <a:pt x="85091" y="42053"/>
                  </a:lnTo>
                  <a:lnTo>
                    <a:pt x="85091" y="31555"/>
                  </a:lnTo>
                  <a:cubicBezTo>
                    <a:pt x="85091" y="24849"/>
                    <a:pt x="89854" y="20086"/>
                    <a:pt x="94647" y="20086"/>
                  </a:cubicBezTo>
                  <a:close/>
                  <a:moveTo>
                    <a:pt x="243747" y="40142"/>
                  </a:moveTo>
                  <a:cubicBezTo>
                    <a:pt x="250421" y="40142"/>
                    <a:pt x="255214" y="45876"/>
                    <a:pt x="255214" y="51611"/>
                  </a:cubicBezTo>
                  <a:lnTo>
                    <a:pt x="255214" y="322139"/>
                  </a:lnTo>
                  <a:cubicBezTo>
                    <a:pt x="255214" y="328845"/>
                    <a:pt x="250421" y="333608"/>
                    <a:pt x="243747" y="333608"/>
                  </a:cubicBezTo>
                  <a:lnTo>
                    <a:pt x="35371" y="333608"/>
                  </a:lnTo>
                  <a:cubicBezTo>
                    <a:pt x="28697" y="333608"/>
                    <a:pt x="23904" y="328845"/>
                    <a:pt x="23904" y="322139"/>
                  </a:cubicBezTo>
                  <a:lnTo>
                    <a:pt x="23904" y="51611"/>
                  </a:lnTo>
                  <a:lnTo>
                    <a:pt x="22964" y="51611"/>
                  </a:lnTo>
                  <a:cubicBezTo>
                    <a:pt x="22964" y="45876"/>
                    <a:pt x="27726" y="40142"/>
                    <a:pt x="33460" y="40142"/>
                  </a:cubicBezTo>
                  <a:lnTo>
                    <a:pt x="65009" y="40142"/>
                  </a:lnTo>
                  <a:lnTo>
                    <a:pt x="65009" y="51611"/>
                  </a:lnTo>
                  <a:cubicBezTo>
                    <a:pt x="65009" y="57346"/>
                    <a:pt x="69802" y="62140"/>
                    <a:pt x="75536" y="62140"/>
                  </a:cubicBezTo>
                  <a:lnTo>
                    <a:pt x="200731" y="62140"/>
                  </a:lnTo>
                  <a:cubicBezTo>
                    <a:pt x="207405" y="62140"/>
                    <a:pt x="212198" y="57346"/>
                    <a:pt x="212198" y="51611"/>
                  </a:cubicBezTo>
                  <a:lnTo>
                    <a:pt x="212198" y="40142"/>
                  </a:lnTo>
                  <a:close/>
                  <a:moveTo>
                    <a:pt x="94647" y="0"/>
                  </a:moveTo>
                  <a:cubicBezTo>
                    <a:pt x="81269" y="0"/>
                    <a:pt x="69802" y="8617"/>
                    <a:pt x="65009" y="20086"/>
                  </a:cubicBezTo>
                  <a:lnTo>
                    <a:pt x="31549" y="20086"/>
                  </a:lnTo>
                  <a:cubicBezTo>
                    <a:pt x="14348" y="20086"/>
                    <a:pt x="30" y="34407"/>
                    <a:pt x="30" y="51611"/>
                  </a:cubicBezTo>
                  <a:lnTo>
                    <a:pt x="30" y="323110"/>
                  </a:lnTo>
                  <a:cubicBezTo>
                    <a:pt x="1941" y="340314"/>
                    <a:pt x="16259" y="353695"/>
                    <a:pt x="32519" y="353695"/>
                  </a:cubicBezTo>
                  <a:lnTo>
                    <a:pt x="241806" y="353695"/>
                  </a:lnTo>
                  <a:cubicBezTo>
                    <a:pt x="258066" y="353695"/>
                    <a:pt x="272415" y="339343"/>
                    <a:pt x="272415" y="323110"/>
                  </a:cubicBezTo>
                  <a:lnTo>
                    <a:pt x="272415" y="51611"/>
                  </a:lnTo>
                  <a:cubicBezTo>
                    <a:pt x="272415" y="34407"/>
                    <a:pt x="258066" y="20086"/>
                    <a:pt x="241806" y="20086"/>
                  </a:cubicBezTo>
                  <a:lnTo>
                    <a:pt x="208376" y="20086"/>
                  </a:lnTo>
                  <a:cubicBezTo>
                    <a:pt x="203583" y="8617"/>
                    <a:pt x="193087" y="0"/>
                    <a:pt x="1787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376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UF9A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MAABESAACdEwAAdhIAAAAAAAAmAAAACAAAAP//////////"/>
                </a:ext>
              </a:extLst>
            </p:cNvSpPr>
            <p:nvPr/>
          </p:nvSpPr>
          <p:spPr>
            <a:xfrm>
              <a:off x="3124200" y="2936875"/>
              <a:ext cx="64135" cy="64135"/>
            </a:xfrm>
            <a:custGeom>
              <a:avLst/>
              <a:gdLst/>
              <a:ahLst/>
              <a:cxnLst/>
              <a:rect l="0" t="0" r="64135" b="64135"/>
              <a:pathLst>
                <a:path w="64135" h="64135">
                  <a:moveTo>
                    <a:pt x="41147" y="22046"/>
                  </a:moveTo>
                  <a:lnTo>
                    <a:pt x="41147" y="42118"/>
                  </a:lnTo>
                  <a:lnTo>
                    <a:pt x="21074" y="42118"/>
                  </a:lnTo>
                  <a:lnTo>
                    <a:pt x="21074" y="22046"/>
                  </a:lnTo>
                  <a:close/>
                  <a:moveTo>
                    <a:pt x="11509" y="30"/>
                  </a:moveTo>
                  <a:cubicBezTo>
                    <a:pt x="4797" y="30"/>
                    <a:pt x="0" y="4797"/>
                    <a:pt x="0" y="11509"/>
                  </a:cubicBezTo>
                  <a:lnTo>
                    <a:pt x="0" y="52656"/>
                  </a:lnTo>
                  <a:cubicBezTo>
                    <a:pt x="0" y="59337"/>
                    <a:pt x="4797" y="64135"/>
                    <a:pt x="11509" y="64135"/>
                  </a:cubicBezTo>
                  <a:lnTo>
                    <a:pt x="52625" y="64135"/>
                  </a:lnTo>
                  <a:cubicBezTo>
                    <a:pt x="59337" y="64135"/>
                    <a:pt x="64104" y="59337"/>
                    <a:pt x="64104" y="52656"/>
                  </a:cubicBezTo>
                  <a:lnTo>
                    <a:pt x="64104" y="11509"/>
                  </a:lnTo>
                  <a:cubicBezTo>
                    <a:pt x="64104" y="4797"/>
                    <a:pt x="59337" y="30"/>
                    <a:pt x="5262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376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MAAI4RAACdEwAA8REAAAAAAAAmAAAACAAAAP//////////"/>
                </a:ext>
              </a:extLst>
            </p:cNvSpPr>
            <p:nvPr/>
          </p:nvSpPr>
          <p:spPr>
            <a:xfrm>
              <a:off x="3124200" y="2853690"/>
              <a:ext cx="64135" cy="62865"/>
            </a:xfrm>
            <a:custGeom>
              <a:avLst/>
              <a:gdLst/>
              <a:ahLst/>
              <a:cxnLst/>
              <a:rect l="0" t="0" r="64135" b="62865"/>
              <a:pathLst>
                <a:path w="64135" h="62865">
                  <a:moveTo>
                    <a:pt x="41147" y="20965"/>
                  </a:moveTo>
                  <a:lnTo>
                    <a:pt x="41147" y="40963"/>
                  </a:lnTo>
                  <a:lnTo>
                    <a:pt x="21074" y="40963"/>
                  </a:lnTo>
                  <a:lnTo>
                    <a:pt x="21074" y="20965"/>
                  </a:lnTo>
                  <a:close/>
                  <a:moveTo>
                    <a:pt x="11509" y="30"/>
                  </a:moveTo>
                  <a:cubicBezTo>
                    <a:pt x="4797" y="30"/>
                    <a:pt x="0" y="4803"/>
                    <a:pt x="0" y="10512"/>
                  </a:cubicBezTo>
                  <a:lnTo>
                    <a:pt x="0" y="52382"/>
                  </a:lnTo>
                  <a:cubicBezTo>
                    <a:pt x="0" y="58091"/>
                    <a:pt x="4797" y="62834"/>
                    <a:pt x="11509" y="62834"/>
                  </a:cubicBezTo>
                  <a:lnTo>
                    <a:pt x="52625" y="62834"/>
                  </a:lnTo>
                  <a:cubicBezTo>
                    <a:pt x="59337" y="62834"/>
                    <a:pt x="64104" y="58091"/>
                    <a:pt x="64104" y="52382"/>
                  </a:cubicBezTo>
                  <a:lnTo>
                    <a:pt x="64104" y="10512"/>
                  </a:lnTo>
                  <a:cubicBezTo>
                    <a:pt x="64104" y="4803"/>
                    <a:pt x="59337" y="30"/>
                    <a:pt x="5262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1376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BMAAAkRAACdEwAAbhEAAAAAAAAmAAAACAAAAP//////////"/>
                </a:ext>
              </a:extLst>
            </p:cNvSpPr>
            <p:nvPr/>
          </p:nvSpPr>
          <p:spPr>
            <a:xfrm>
              <a:off x="3124200" y="2769235"/>
              <a:ext cx="64135" cy="64135"/>
            </a:xfrm>
            <a:custGeom>
              <a:avLst/>
              <a:gdLst/>
              <a:ahLst/>
              <a:cxnLst/>
              <a:rect l="0" t="0" r="64135" b="64135"/>
              <a:pathLst>
                <a:path w="64135" h="64135">
                  <a:moveTo>
                    <a:pt x="41147" y="22016"/>
                  </a:moveTo>
                  <a:lnTo>
                    <a:pt x="41147" y="42118"/>
                  </a:lnTo>
                  <a:lnTo>
                    <a:pt x="21074" y="42118"/>
                  </a:lnTo>
                  <a:lnTo>
                    <a:pt x="21074" y="22016"/>
                  </a:lnTo>
                  <a:close/>
                  <a:moveTo>
                    <a:pt x="11509" y="30"/>
                  </a:moveTo>
                  <a:cubicBezTo>
                    <a:pt x="4797" y="30"/>
                    <a:pt x="0" y="4797"/>
                    <a:pt x="0" y="11509"/>
                  </a:cubicBezTo>
                  <a:lnTo>
                    <a:pt x="0" y="52625"/>
                  </a:lnTo>
                  <a:cubicBezTo>
                    <a:pt x="0" y="59337"/>
                    <a:pt x="4797" y="64104"/>
                    <a:pt x="11509" y="64104"/>
                  </a:cubicBezTo>
                  <a:lnTo>
                    <a:pt x="52625" y="64104"/>
                  </a:lnTo>
                  <a:cubicBezTo>
                    <a:pt x="59337" y="64104"/>
                    <a:pt x="64104" y="59337"/>
                    <a:pt x="64104" y="52625"/>
                  </a:cubicBezTo>
                  <a:lnTo>
                    <a:pt x="64104" y="11509"/>
                  </a:lnTo>
                  <a:cubicBezTo>
                    <a:pt x="64104" y="4797"/>
                    <a:pt x="59337" y="30"/>
                    <a:pt x="5262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7" name="Google Shape;1376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X0BQ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MAAAkRAABgFAAALBEAAAAAAAAmAAAACAAAAP//////////"/>
                </a:ext>
              </a:extLst>
            </p:cNvSpPr>
            <p:nvPr/>
          </p:nvSpPr>
          <p:spPr>
            <a:xfrm>
              <a:off x="3208020" y="2769235"/>
              <a:ext cx="104140" cy="22225"/>
            </a:xfrm>
            <a:custGeom>
              <a:avLst/>
              <a:gdLst/>
              <a:ahLst/>
              <a:cxnLst/>
              <a:rect l="0" t="0" r="104140" b="22225"/>
              <a:pathLst>
                <a:path w="104140" h="22225">
                  <a:moveTo>
                    <a:pt x="10520" y="30"/>
                  </a:moveTo>
                  <a:cubicBezTo>
                    <a:pt x="4790" y="30"/>
                    <a:pt x="30" y="4836"/>
                    <a:pt x="30" y="11602"/>
                  </a:cubicBezTo>
                  <a:cubicBezTo>
                    <a:pt x="30" y="17388"/>
                    <a:pt x="4790" y="22194"/>
                    <a:pt x="10520" y="22194"/>
                  </a:cubicBezTo>
                  <a:lnTo>
                    <a:pt x="92680" y="22194"/>
                  </a:lnTo>
                  <a:cubicBezTo>
                    <a:pt x="99350" y="22194"/>
                    <a:pt x="104140" y="17388"/>
                    <a:pt x="104140" y="11602"/>
                  </a:cubicBezTo>
                  <a:cubicBezTo>
                    <a:pt x="104140" y="4836"/>
                    <a:pt x="99350" y="30"/>
                    <a:pt x="9268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376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MAAEwRAAAfFAAAbhEAAAAAAAAmAAAACAAAAP//////////"/>
                </a:ext>
              </a:extLst>
            </p:cNvSpPr>
            <p:nvPr/>
          </p:nvSpPr>
          <p:spPr>
            <a:xfrm>
              <a:off x="3208020" y="2811780"/>
              <a:ext cx="62865" cy="21590"/>
            </a:xfrm>
            <a:custGeom>
              <a:avLst/>
              <a:gdLst/>
              <a:ahLst/>
              <a:cxnLst/>
              <a:rect l="0" t="0" r="62865" b="21590"/>
              <a:pathLst>
                <a:path w="62865" h="21590">
                  <a:moveTo>
                    <a:pt x="10482" y="30"/>
                  </a:moveTo>
                  <a:cubicBezTo>
                    <a:pt x="4773" y="30"/>
                    <a:pt x="30" y="4699"/>
                    <a:pt x="30" y="10319"/>
                  </a:cubicBezTo>
                  <a:cubicBezTo>
                    <a:pt x="30" y="16891"/>
                    <a:pt x="4773" y="21560"/>
                    <a:pt x="10482" y="21560"/>
                  </a:cubicBezTo>
                  <a:lnTo>
                    <a:pt x="52382" y="21560"/>
                  </a:lnTo>
                  <a:cubicBezTo>
                    <a:pt x="58091" y="21560"/>
                    <a:pt x="62834" y="16891"/>
                    <a:pt x="62834" y="10319"/>
                  </a:cubicBezTo>
                  <a:cubicBezTo>
                    <a:pt x="62834" y="4699"/>
                    <a:pt x="58091" y="30"/>
                    <a:pt x="5238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376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MAAI4RAABgFAAArxEAAAAAAAAmAAAACAAAAP//////////"/>
                </a:ext>
              </a:extLst>
            </p:cNvSpPr>
            <p:nvPr/>
          </p:nvSpPr>
          <p:spPr>
            <a:xfrm>
              <a:off x="3208020" y="2853690"/>
              <a:ext cx="104140" cy="20955"/>
            </a:xfrm>
            <a:custGeom>
              <a:avLst/>
              <a:gdLst/>
              <a:ahLst/>
              <a:cxnLst/>
              <a:rect l="0" t="0" r="104140" b="20955"/>
              <a:pathLst>
                <a:path w="104140" h="20955">
                  <a:moveTo>
                    <a:pt x="10520" y="30"/>
                  </a:moveTo>
                  <a:cubicBezTo>
                    <a:pt x="4790" y="30"/>
                    <a:pt x="30" y="4794"/>
                    <a:pt x="30" y="10492"/>
                  </a:cubicBezTo>
                  <a:cubicBezTo>
                    <a:pt x="30" y="16191"/>
                    <a:pt x="4790" y="20924"/>
                    <a:pt x="10520" y="20924"/>
                  </a:cubicBezTo>
                  <a:lnTo>
                    <a:pt x="92680" y="20924"/>
                  </a:lnTo>
                  <a:cubicBezTo>
                    <a:pt x="99350" y="20924"/>
                    <a:pt x="104140" y="16191"/>
                    <a:pt x="104140" y="10492"/>
                  </a:cubicBezTo>
                  <a:cubicBezTo>
                    <a:pt x="104140" y="4794"/>
                    <a:pt x="99350" y="30"/>
                    <a:pt x="9268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4" name="Google Shape;1376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MAAM8RAAAfFAAA8REAAAAAAAAmAAAACAAAAP//////////"/>
                </a:ext>
              </a:extLst>
            </p:cNvSpPr>
            <p:nvPr/>
          </p:nvSpPr>
          <p:spPr>
            <a:xfrm>
              <a:off x="3208020" y="2894965"/>
              <a:ext cx="62865" cy="21590"/>
            </a:xfrm>
            <a:custGeom>
              <a:avLst/>
              <a:gdLst/>
              <a:ahLst/>
              <a:cxnLst/>
              <a:rect l="0" t="0" r="62865" b="21590"/>
              <a:pathLst>
                <a:path w="62865" h="21590">
                  <a:moveTo>
                    <a:pt x="10482" y="30"/>
                  </a:moveTo>
                  <a:cubicBezTo>
                    <a:pt x="4773" y="30"/>
                    <a:pt x="30" y="5650"/>
                    <a:pt x="30" y="11271"/>
                  </a:cubicBezTo>
                  <a:cubicBezTo>
                    <a:pt x="30" y="16891"/>
                    <a:pt x="4773" y="21560"/>
                    <a:pt x="10482" y="21560"/>
                  </a:cubicBezTo>
                  <a:lnTo>
                    <a:pt x="52382" y="21560"/>
                  </a:lnTo>
                  <a:cubicBezTo>
                    <a:pt x="58091" y="21560"/>
                    <a:pt x="62834" y="16891"/>
                    <a:pt x="62834" y="11271"/>
                  </a:cubicBezTo>
                  <a:cubicBezTo>
                    <a:pt x="62834" y="5650"/>
                    <a:pt x="58091" y="30"/>
                    <a:pt x="5238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377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MAABESAABgFAAANBIAAAAAAAAmAAAACAAAAP//////////"/>
                </a:ext>
              </a:extLst>
            </p:cNvSpPr>
            <p:nvPr/>
          </p:nvSpPr>
          <p:spPr>
            <a:xfrm>
              <a:off x="3208020" y="2936875"/>
              <a:ext cx="104140" cy="22225"/>
            </a:xfrm>
            <a:custGeom>
              <a:avLst/>
              <a:gdLst/>
              <a:ahLst/>
              <a:cxnLst/>
              <a:rect l="0" t="0" r="104140" b="22225"/>
              <a:pathLst>
                <a:path w="104140" h="22225">
                  <a:moveTo>
                    <a:pt x="10520" y="30"/>
                  </a:moveTo>
                  <a:cubicBezTo>
                    <a:pt x="4790" y="30"/>
                    <a:pt x="30" y="4836"/>
                    <a:pt x="30" y="11602"/>
                  </a:cubicBezTo>
                  <a:cubicBezTo>
                    <a:pt x="30" y="17388"/>
                    <a:pt x="4790" y="22225"/>
                    <a:pt x="10520" y="22225"/>
                  </a:cubicBezTo>
                  <a:lnTo>
                    <a:pt x="92680" y="22225"/>
                  </a:lnTo>
                  <a:cubicBezTo>
                    <a:pt x="99350" y="22225"/>
                    <a:pt x="104140" y="17388"/>
                    <a:pt x="104140" y="11602"/>
                  </a:cubicBezTo>
                  <a:cubicBezTo>
                    <a:pt x="104140" y="4836"/>
                    <a:pt x="99350" y="30"/>
                    <a:pt x="9268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377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MAAFMSAAAfFAAAdhIAAAAAAAAmAAAACAAAAP//////////"/>
                </a:ext>
              </a:extLst>
            </p:cNvSpPr>
            <p:nvPr/>
          </p:nvSpPr>
          <p:spPr>
            <a:xfrm>
              <a:off x="3208020" y="2978785"/>
              <a:ext cx="62865" cy="22225"/>
            </a:xfrm>
            <a:custGeom>
              <a:avLst/>
              <a:gdLst/>
              <a:ahLst/>
              <a:cxnLst/>
              <a:rect l="0" t="0" r="62865" b="22225"/>
              <a:pathLst>
                <a:path w="62865" h="22225">
                  <a:moveTo>
                    <a:pt x="10482" y="0"/>
                  </a:moveTo>
                  <a:cubicBezTo>
                    <a:pt x="4773" y="0"/>
                    <a:pt x="30" y="4843"/>
                    <a:pt x="30" y="10637"/>
                  </a:cubicBezTo>
                  <a:cubicBezTo>
                    <a:pt x="30" y="17381"/>
                    <a:pt x="4773" y="22225"/>
                    <a:pt x="10482" y="22225"/>
                  </a:cubicBezTo>
                  <a:lnTo>
                    <a:pt x="52382" y="22225"/>
                  </a:lnTo>
                  <a:cubicBezTo>
                    <a:pt x="58091" y="22225"/>
                    <a:pt x="62834" y="17381"/>
                    <a:pt x="62834" y="10637"/>
                  </a:cubicBezTo>
                  <a:cubicBezTo>
                    <a:pt x="62834" y="4843"/>
                    <a:pt x="58091" y="0"/>
                    <a:pt x="5238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377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xQAAMoQAAAlFQAAlRIAAAAAAAAmAAAACAAAAP//////////"/>
                </a:ext>
              </a:extLst>
            </p:cNvSpPr>
            <p:nvPr/>
          </p:nvSpPr>
          <p:spPr>
            <a:xfrm>
              <a:off x="3375025" y="2729230"/>
              <a:ext cx="62230" cy="291465"/>
            </a:xfrm>
            <a:custGeom>
              <a:avLst/>
              <a:gdLst/>
              <a:ahLst/>
              <a:cxnLst/>
              <a:rect l="0" t="0" r="62230" b="291465"/>
              <a:pathLst>
                <a:path w="62230" h="291465">
                  <a:moveTo>
                    <a:pt x="30629" y="20078"/>
                  </a:moveTo>
                  <a:cubicBezTo>
                    <a:pt x="37344" y="20078"/>
                    <a:pt x="42115" y="24839"/>
                    <a:pt x="42115" y="30602"/>
                  </a:cubicBezTo>
                  <a:lnTo>
                    <a:pt x="42115" y="63085"/>
                  </a:lnTo>
                  <a:lnTo>
                    <a:pt x="22030" y="63085"/>
                  </a:lnTo>
                  <a:lnTo>
                    <a:pt x="22030" y="30602"/>
                  </a:lnTo>
                  <a:lnTo>
                    <a:pt x="20115" y="30602"/>
                  </a:lnTo>
                  <a:cubicBezTo>
                    <a:pt x="20115" y="24839"/>
                    <a:pt x="24886" y="20078"/>
                    <a:pt x="30629" y="20078"/>
                  </a:cubicBezTo>
                  <a:close/>
                  <a:moveTo>
                    <a:pt x="40200" y="83132"/>
                  </a:moveTo>
                  <a:lnTo>
                    <a:pt x="40200" y="209272"/>
                  </a:lnTo>
                  <a:lnTo>
                    <a:pt x="20115" y="209272"/>
                  </a:lnTo>
                  <a:lnTo>
                    <a:pt x="20115" y="83132"/>
                  </a:lnTo>
                  <a:close/>
                  <a:moveTo>
                    <a:pt x="38286" y="229350"/>
                  </a:moveTo>
                  <a:lnTo>
                    <a:pt x="30629" y="248457"/>
                  </a:lnTo>
                  <a:lnTo>
                    <a:pt x="24886" y="229350"/>
                  </a:lnTo>
                  <a:close/>
                  <a:moveTo>
                    <a:pt x="30629" y="0"/>
                  </a:moveTo>
                  <a:cubicBezTo>
                    <a:pt x="14372" y="0"/>
                    <a:pt x="0" y="14345"/>
                    <a:pt x="0" y="30602"/>
                  </a:cubicBezTo>
                  <a:lnTo>
                    <a:pt x="0" y="218826"/>
                  </a:lnTo>
                  <a:lnTo>
                    <a:pt x="0" y="221677"/>
                  </a:lnTo>
                  <a:lnTo>
                    <a:pt x="20115" y="283791"/>
                  </a:lnTo>
                  <a:cubicBezTo>
                    <a:pt x="21057" y="288583"/>
                    <a:pt x="24886" y="291434"/>
                    <a:pt x="29687" y="291434"/>
                  </a:cubicBezTo>
                  <a:cubicBezTo>
                    <a:pt x="34457" y="291434"/>
                    <a:pt x="38286" y="288583"/>
                    <a:pt x="39258" y="283791"/>
                  </a:cubicBezTo>
                  <a:lnTo>
                    <a:pt x="59374" y="221677"/>
                  </a:lnTo>
                  <a:lnTo>
                    <a:pt x="59374" y="218826"/>
                  </a:lnTo>
                  <a:lnTo>
                    <a:pt x="59374" y="30602"/>
                  </a:lnTo>
                  <a:cubicBezTo>
                    <a:pt x="62230" y="13375"/>
                    <a:pt x="47888" y="0"/>
                    <a:pt x="3062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2" name="Google Shape;13773;p76"/>
          <p:cNvGrpSpPr>
            <a:extLst>
              <a:ext uri="smNativeData">
                <pr:smNativeData xmlns:pr="smNativeData" xmlns="smNativeData" val="SMDATA_6_r2NKZxMAAAAlAAAAAQAAAA8BAAAAkAAAAEgAAACQAAAASAAAAAAAAAAAAAAAAAAAABcAAAAUAAAAAAAAAAAAAAD/fwAA/38AAAAAAAAJAAAABAAAABQJAAAfAAAAVAAAAAAAAAAAAAAAAAAAAAAAAAAAAAAAAAAAAAAAAAAAAAAAAAAAAAAAAAAAAAAAAAAAAAAAAAAAAAAAAAAAAAAAAAAAAAAAAAAAAAAAAAAAAAAAAAAAACEAAAAYAAAAFAAAAPYSAABpEwAAJBUAAJcVAAAQAAAAJgAAAAgAAAD/////AAAAAA=="/>
              </a:ext>
            </a:extLst>
          </p:cNvGrpSpPr>
          <p:nvPr/>
        </p:nvGrpSpPr>
        <p:grpSpPr>
          <a:xfrm>
            <a:off x="3082290" y="3155315"/>
            <a:ext cx="354330" cy="354330"/>
            <a:chOff x="3082290" y="3155315"/>
            <a:chExt cx="354330" cy="354330"/>
          </a:xfrm>
        </p:grpSpPr>
        <p:sp>
          <p:nvSpPr>
            <p:cNvPr id="135" name="Google Shape;1377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BQAAKoTAADRFAAAbxQAAAAAAAAmAAAACAAAAP//////////"/>
                </a:ext>
              </a:extLst>
            </p:cNvSpPr>
            <p:nvPr/>
          </p:nvSpPr>
          <p:spPr>
            <a:xfrm>
              <a:off x="3279140" y="3196590"/>
              <a:ext cx="104775" cy="125095"/>
            </a:xfrm>
            <a:custGeom>
              <a:avLst/>
              <a:gdLst/>
              <a:ahLst/>
              <a:cxnLst/>
              <a:rect l="0" t="0" r="104775" b="125095"/>
              <a:pathLst>
                <a:path w="104775" h="125095">
                  <a:moveTo>
                    <a:pt x="61922" y="41920"/>
                  </a:moveTo>
                  <a:cubicBezTo>
                    <a:pt x="60955" y="53352"/>
                    <a:pt x="58114" y="63848"/>
                    <a:pt x="52402" y="73375"/>
                  </a:cubicBezTo>
                  <a:cubicBezTo>
                    <a:pt x="47627" y="63848"/>
                    <a:pt x="43819" y="53352"/>
                    <a:pt x="42852" y="41920"/>
                  </a:cubicBezTo>
                  <a:close/>
                  <a:moveTo>
                    <a:pt x="52402" y="0"/>
                  </a:moveTo>
                  <a:cubicBezTo>
                    <a:pt x="46690" y="0"/>
                    <a:pt x="41916" y="4778"/>
                    <a:pt x="41916" y="10495"/>
                  </a:cubicBezTo>
                  <a:lnTo>
                    <a:pt x="41916" y="20960"/>
                  </a:lnTo>
                  <a:lnTo>
                    <a:pt x="10486" y="20960"/>
                  </a:lnTo>
                  <a:cubicBezTo>
                    <a:pt x="4774" y="20960"/>
                    <a:pt x="30" y="25738"/>
                    <a:pt x="30" y="32392"/>
                  </a:cubicBezTo>
                  <a:cubicBezTo>
                    <a:pt x="30" y="38109"/>
                    <a:pt x="4774" y="42887"/>
                    <a:pt x="10486" y="42887"/>
                  </a:cubicBezTo>
                  <a:lnTo>
                    <a:pt x="20973" y="42887"/>
                  </a:lnTo>
                  <a:cubicBezTo>
                    <a:pt x="22877" y="60974"/>
                    <a:pt x="28588" y="77186"/>
                    <a:pt x="39045" y="92429"/>
                  </a:cubicBezTo>
                  <a:lnTo>
                    <a:pt x="23813" y="108641"/>
                  </a:lnTo>
                  <a:cubicBezTo>
                    <a:pt x="20006" y="111484"/>
                    <a:pt x="20006" y="119106"/>
                    <a:pt x="23813" y="122917"/>
                  </a:cubicBezTo>
                  <a:cubicBezTo>
                    <a:pt x="25717" y="124338"/>
                    <a:pt x="28346" y="125064"/>
                    <a:pt x="30976" y="125064"/>
                  </a:cubicBezTo>
                  <a:cubicBezTo>
                    <a:pt x="33575" y="125064"/>
                    <a:pt x="36204" y="124338"/>
                    <a:pt x="38108" y="122917"/>
                  </a:cubicBezTo>
                  <a:lnTo>
                    <a:pt x="51435" y="109590"/>
                  </a:lnTo>
                  <a:lnTo>
                    <a:pt x="63826" y="122917"/>
                  </a:lnTo>
                  <a:cubicBezTo>
                    <a:pt x="65729" y="124338"/>
                    <a:pt x="68570" y="125064"/>
                    <a:pt x="71320" y="125064"/>
                  </a:cubicBezTo>
                  <a:cubicBezTo>
                    <a:pt x="74040" y="125064"/>
                    <a:pt x="76669" y="124338"/>
                    <a:pt x="78090" y="122917"/>
                  </a:cubicBezTo>
                  <a:cubicBezTo>
                    <a:pt x="81897" y="119106"/>
                    <a:pt x="81897" y="111484"/>
                    <a:pt x="78090" y="108641"/>
                  </a:cubicBezTo>
                  <a:lnTo>
                    <a:pt x="62858" y="92429"/>
                  </a:lnTo>
                  <a:cubicBezTo>
                    <a:pt x="72378" y="77186"/>
                    <a:pt x="78090" y="60974"/>
                    <a:pt x="80961" y="42887"/>
                  </a:cubicBezTo>
                  <a:lnTo>
                    <a:pt x="91417" y="42887"/>
                  </a:lnTo>
                  <a:cubicBezTo>
                    <a:pt x="97129" y="42887"/>
                    <a:pt x="101904" y="38109"/>
                    <a:pt x="101904" y="32392"/>
                  </a:cubicBezTo>
                  <a:cubicBezTo>
                    <a:pt x="104744" y="25738"/>
                    <a:pt x="100000" y="20960"/>
                    <a:pt x="94288" y="20960"/>
                  </a:cubicBezTo>
                  <a:lnTo>
                    <a:pt x="62858" y="20960"/>
                  </a:lnTo>
                  <a:lnTo>
                    <a:pt x="62858" y="10495"/>
                  </a:lnTo>
                  <a:cubicBezTo>
                    <a:pt x="62858" y="4778"/>
                    <a:pt x="58114" y="0"/>
                    <a:pt x="524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377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hIAAGkTAAAkFQAAlxUAAAAAAAAmAAAACAAAAP//////////"/>
                </a:ext>
              </a:extLst>
            </p:cNvSpPr>
            <p:nvPr/>
          </p:nvSpPr>
          <p:spPr>
            <a:xfrm>
              <a:off x="3082290" y="3155315"/>
              <a:ext cx="354330" cy="354330"/>
            </a:xfrm>
            <a:custGeom>
              <a:avLst/>
              <a:gdLst/>
              <a:ahLst/>
              <a:cxnLst/>
              <a:rect l="0" t="0" r="354330" b="354330"/>
              <a:pathLst>
                <a:path w="354330" h="354330">
                  <a:moveTo>
                    <a:pt x="248325" y="19119"/>
                  </a:moveTo>
                  <a:cubicBezTo>
                    <a:pt x="294158" y="19119"/>
                    <a:pt x="331413" y="56415"/>
                    <a:pt x="331413" y="103270"/>
                  </a:cubicBezTo>
                  <a:cubicBezTo>
                    <a:pt x="332353" y="150126"/>
                    <a:pt x="296068" y="186451"/>
                    <a:pt x="249295" y="186451"/>
                  </a:cubicBezTo>
                  <a:cubicBezTo>
                    <a:pt x="232077" y="186451"/>
                    <a:pt x="216799" y="181656"/>
                    <a:pt x="203431" y="172097"/>
                  </a:cubicBezTo>
                  <a:cubicBezTo>
                    <a:pt x="202310" y="170974"/>
                    <a:pt x="200552" y="170519"/>
                    <a:pt x="198490" y="170519"/>
                  </a:cubicBezTo>
                  <a:cubicBezTo>
                    <a:pt x="197066" y="170519"/>
                    <a:pt x="195459" y="170762"/>
                    <a:pt x="193883" y="171156"/>
                  </a:cubicBezTo>
                  <a:lnTo>
                    <a:pt x="170026" y="179744"/>
                  </a:lnTo>
                  <a:lnTo>
                    <a:pt x="177665" y="150126"/>
                  </a:lnTo>
                  <a:cubicBezTo>
                    <a:pt x="177665" y="147243"/>
                    <a:pt x="177665" y="145331"/>
                    <a:pt x="176695" y="142479"/>
                  </a:cubicBezTo>
                  <a:cubicBezTo>
                    <a:pt x="169056" y="131007"/>
                    <a:pt x="165237" y="116653"/>
                    <a:pt x="165237" y="103270"/>
                  </a:cubicBezTo>
                  <a:cubicBezTo>
                    <a:pt x="165237" y="56415"/>
                    <a:pt x="202492" y="19119"/>
                    <a:pt x="248325" y="19119"/>
                  </a:cubicBezTo>
                  <a:close/>
                  <a:moveTo>
                    <a:pt x="103156" y="168273"/>
                  </a:moveTo>
                  <a:cubicBezTo>
                    <a:pt x="120343" y="168273"/>
                    <a:pt x="135621" y="173068"/>
                    <a:pt x="149019" y="181656"/>
                  </a:cubicBezTo>
                  <a:lnTo>
                    <a:pt x="145200" y="196951"/>
                  </a:lnTo>
                  <a:cubicBezTo>
                    <a:pt x="144230" y="200775"/>
                    <a:pt x="145200" y="204599"/>
                    <a:pt x="149019" y="208422"/>
                  </a:cubicBezTo>
                  <a:cubicBezTo>
                    <a:pt x="150353" y="209788"/>
                    <a:pt x="153142" y="211153"/>
                    <a:pt x="155991" y="211153"/>
                  </a:cubicBezTo>
                  <a:cubicBezTo>
                    <a:pt x="157204" y="211153"/>
                    <a:pt x="158386" y="210911"/>
                    <a:pt x="159508" y="210334"/>
                  </a:cubicBezTo>
                  <a:lnTo>
                    <a:pt x="172876" y="205570"/>
                  </a:lnTo>
                  <a:cubicBezTo>
                    <a:pt x="182424" y="217041"/>
                    <a:pt x="187214" y="232336"/>
                    <a:pt x="187214" y="250513"/>
                  </a:cubicBezTo>
                  <a:cubicBezTo>
                    <a:pt x="187214" y="263896"/>
                    <a:pt x="183394" y="277279"/>
                    <a:pt x="176695" y="289691"/>
                  </a:cubicBezTo>
                  <a:cubicBezTo>
                    <a:pt x="174785" y="291603"/>
                    <a:pt x="174785" y="294486"/>
                    <a:pt x="174785" y="296398"/>
                  </a:cubicBezTo>
                  <a:lnTo>
                    <a:pt x="182424" y="326987"/>
                  </a:lnTo>
                  <a:lnTo>
                    <a:pt x="158568" y="318369"/>
                  </a:lnTo>
                  <a:cubicBezTo>
                    <a:pt x="156961" y="317974"/>
                    <a:pt x="155385" y="317762"/>
                    <a:pt x="153930" y="317762"/>
                  </a:cubicBezTo>
                  <a:cubicBezTo>
                    <a:pt x="151899" y="317762"/>
                    <a:pt x="150111" y="318217"/>
                    <a:pt x="149019" y="319340"/>
                  </a:cubicBezTo>
                  <a:cubicBezTo>
                    <a:pt x="135621" y="328899"/>
                    <a:pt x="119403" y="333694"/>
                    <a:pt x="103156" y="333694"/>
                  </a:cubicBezTo>
                  <a:cubicBezTo>
                    <a:pt x="57322" y="333694"/>
                    <a:pt x="20067" y="296398"/>
                    <a:pt x="20067" y="251454"/>
                  </a:cubicBezTo>
                  <a:cubicBezTo>
                    <a:pt x="20067" y="205570"/>
                    <a:pt x="57322" y="168273"/>
                    <a:pt x="103156" y="168273"/>
                  </a:cubicBezTo>
                  <a:close/>
                  <a:moveTo>
                    <a:pt x="249295" y="0"/>
                  </a:moveTo>
                  <a:cubicBezTo>
                    <a:pt x="191973" y="0"/>
                    <a:pt x="145200" y="46856"/>
                    <a:pt x="145200" y="104211"/>
                  </a:cubicBezTo>
                  <a:cubicBezTo>
                    <a:pt x="145200" y="119506"/>
                    <a:pt x="149019" y="136743"/>
                    <a:pt x="155688" y="151067"/>
                  </a:cubicBezTo>
                  <a:lnTo>
                    <a:pt x="153778" y="159685"/>
                  </a:lnTo>
                  <a:cubicBezTo>
                    <a:pt x="138501" y="151067"/>
                    <a:pt x="121313" y="146302"/>
                    <a:pt x="104126" y="146302"/>
                  </a:cubicBezTo>
                  <a:cubicBezTo>
                    <a:pt x="45864" y="146302"/>
                    <a:pt x="30" y="193127"/>
                    <a:pt x="30" y="250513"/>
                  </a:cubicBezTo>
                  <a:cubicBezTo>
                    <a:pt x="30" y="306898"/>
                    <a:pt x="46803" y="353753"/>
                    <a:pt x="104126" y="353753"/>
                  </a:cubicBezTo>
                  <a:cubicBezTo>
                    <a:pt x="123223" y="353753"/>
                    <a:pt x="140410" y="348989"/>
                    <a:pt x="156658" y="339430"/>
                  </a:cubicBezTo>
                  <a:lnTo>
                    <a:pt x="192943" y="353753"/>
                  </a:lnTo>
                  <a:cubicBezTo>
                    <a:pt x="194337" y="354118"/>
                    <a:pt x="195732" y="354330"/>
                    <a:pt x="197126" y="354330"/>
                  </a:cubicBezTo>
                  <a:cubicBezTo>
                    <a:pt x="199551" y="354330"/>
                    <a:pt x="201976" y="353662"/>
                    <a:pt x="204401" y="351842"/>
                  </a:cubicBezTo>
                  <a:cubicBezTo>
                    <a:pt x="206311" y="348989"/>
                    <a:pt x="207251" y="346106"/>
                    <a:pt x="207251" y="341342"/>
                  </a:cubicBezTo>
                  <a:lnTo>
                    <a:pt x="196762" y="296398"/>
                  </a:lnTo>
                  <a:cubicBezTo>
                    <a:pt x="204401" y="282044"/>
                    <a:pt x="207251" y="266749"/>
                    <a:pt x="207251" y="250513"/>
                  </a:cubicBezTo>
                  <a:cubicBezTo>
                    <a:pt x="207251" y="231395"/>
                    <a:pt x="201522" y="212246"/>
                    <a:pt x="191973" y="195039"/>
                  </a:cubicBezTo>
                  <a:lnTo>
                    <a:pt x="195792" y="194099"/>
                  </a:lnTo>
                  <a:cubicBezTo>
                    <a:pt x="211070" y="203658"/>
                    <a:pt x="230167" y="208422"/>
                    <a:pt x="248325" y="208422"/>
                  </a:cubicBezTo>
                  <a:cubicBezTo>
                    <a:pt x="305617" y="208422"/>
                    <a:pt x="352420" y="161597"/>
                    <a:pt x="352420" y="104211"/>
                  </a:cubicBezTo>
                  <a:cubicBezTo>
                    <a:pt x="354330" y="46856"/>
                    <a:pt x="306587" y="0"/>
                    <a:pt x="2492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377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RMAAI8UAADcEwAAVhUAAAAAAAAmAAAACAAAAP//////////"/>
                </a:ext>
              </a:extLst>
            </p:cNvSpPr>
            <p:nvPr/>
          </p:nvSpPr>
          <p:spPr>
            <a:xfrm>
              <a:off x="3142615" y="3342005"/>
              <a:ext cx="85725" cy="126365"/>
            </a:xfrm>
            <a:custGeom>
              <a:avLst/>
              <a:gdLst/>
              <a:ahLst/>
              <a:cxnLst/>
              <a:rect l="0" t="0" r="85725" b="126365"/>
              <a:pathLst>
                <a:path w="85725" h="126365">
                  <a:moveTo>
                    <a:pt x="44766" y="47803"/>
                  </a:moveTo>
                  <a:lnTo>
                    <a:pt x="49542" y="64062"/>
                  </a:lnTo>
                  <a:lnTo>
                    <a:pt x="40021" y="64062"/>
                  </a:lnTo>
                  <a:lnTo>
                    <a:pt x="44766" y="47803"/>
                  </a:lnTo>
                  <a:close/>
                  <a:moveTo>
                    <a:pt x="42862" y="30"/>
                  </a:moveTo>
                  <a:cubicBezTo>
                    <a:pt x="38116" y="30"/>
                    <a:pt x="35245" y="3852"/>
                    <a:pt x="33340" y="7674"/>
                  </a:cubicBezTo>
                  <a:lnTo>
                    <a:pt x="17169" y="62151"/>
                  </a:lnTo>
                  <a:lnTo>
                    <a:pt x="12393" y="62151"/>
                  </a:lnTo>
                  <a:cubicBezTo>
                    <a:pt x="6680" y="62151"/>
                    <a:pt x="1934" y="66913"/>
                    <a:pt x="1934" y="73616"/>
                  </a:cubicBezTo>
                  <a:cubicBezTo>
                    <a:pt x="1934" y="78379"/>
                    <a:pt x="4775" y="83171"/>
                    <a:pt x="9551" y="84111"/>
                  </a:cubicBezTo>
                  <a:lnTo>
                    <a:pt x="1934" y="112776"/>
                  </a:lnTo>
                  <a:cubicBezTo>
                    <a:pt x="30" y="118508"/>
                    <a:pt x="2871" y="123301"/>
                    <a:pt x="8584" y="126152"/>
                  </a:cubicBezTo>
                  <a:cubicBezTo>
                    <a:pt x="9310" y="126274"/>
                    <a:pt x="10035" y="126334"/>
                    <a:pt x="10730" y="126334"/>
                  </a:cubicBezTo>
                  <a:cubicBezTo>
                    <a:pt x="15476" y="126334"/>
                    <a:pt x="19436" y="123513"/>
                    <a:pt x="21914" y="118508"/>
                  </a:cubicBezTo>
                  <a:lnTo>
                    <a:pt x="32403" y="84111"/>
                  </a:lnTo>
                  <a:lnTo>
                    <a:pt x="54288" y="84111"/>
                  </a:lnTo>
                  <a:lnTo>
                    <a:pt x="64777" y="118508"/>
                  </a:lnTo>
                  <a:cubicBezTo>
                    <a:pt x="65593" y="123513"/>
                    <a:pt x="70067" y="126334"/>
                    <a:pt x="75629" y="126334"/>
                  </a:cubicBezTo>
                  <a:cubicBezTo>
                    <a:pt x="76414" y="126334"/>
                    <a:pt x="77261" y="126274"/>
                    <a:pt x="78107" y="126152"/>
                  </a:cubicBezTo>
                  <a:cubicBezTo>
                    <a:pt x="83820" y="124241"/>
                    <a:pt x="85725" y="118508"/>
                    <a:pt x="84787" y="112776"/>
                  </a:cubicBezTo>
                  <a:lnTo>
                    <a:pt x="76203" y="84111"/>
                  </a:lnTo>
                  <a:cubicBezTo>
                    <a:pt x="80949" y="83171"/>
                    <a:pt x="84787" y="79349"/>
                    <a:pt x="84787" y="73616"/>
                  </a:cubicBezTo>
                  <a:cubicBezTo>
                    <a:pt x="84787" y="66913"/>
                    <a:pt x="80012" y="62151"/>
                    <a:pt x="74299" y="62151"/>
                  </a:cubicBezTo>
                  <a:lnTo>
                    <a:pt x="69523" y="62151"/>
                  </a:lnTo>
                  <a:lnTo>
                    <a:pt x="52384" y="7674"/>
                  </a:lnTo>
                  <a:cubicBezTo>
                    <a:pt x="51447" y="2881"/>
                    <a:pt x="47638" y="30"/>
                    <a:pt x="4286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6" name="Google Shape;13777;p76"/>
          <p:cNvGrpSpPr>
            <a:extLst>
              <a:ext uri="smNativeData">
                <pr:smNativeData xmlns:pr="smNativeData" xmlns="smNativeData" val="SMDATA_6_r2NKZxMAAAAlAAAAAQAAAA8BAAAAkAAAAEgAAACQAAAASAAAAAAAAAAAAAAAAAAAABcAAAAUAAAAAAAAAAAAAAD/fwAA/38AAAAAAAAJAAAABAAAABQaaw8fAAAAVAAAAAAAAAAAAAAAAAAAAAAAAAAAAAAAAAAAAAAAAAAAAAAAAAAAAAAAAAAAAAAAAAAAAAAAAAAAAAAAAAAAAAAAAAAAAAAAAAAAAAAAAAAAAAAAAAAAACEAAAAYAAAAFAAAAPYSAAA/FgAAIxUAAGsYAAAQAAAAJgAAAAgAAAD/////AAAAAA=="/>
              </a:ext>
            </a:extLst>
          </p:cNvGrpSpPr>
          <p:nvPr/>
        </p:nvGrpSpPr>
        <p:grpSpPr>
          <a:xfrm>
            <a:off x="3082290" y="3616325"/>
            <a:ext cx="353695" cy="353060"/>
            <a:chOff x="3082290" y="3616325"/>
            <a:chExt cx="353695" cy="353060"/>
          </a:xfrm>
        </p:grpSpPr>
        <p:sp>
          <p:nvSpPr>
            <p:cNvPr id="140" name="Google Shape;1377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MAAAUXAAAcFAAAJhcAAAAAAAAmAAAACAAAAP//////////"/>
                </a:ext>
              </a:extLst>
            </p:cNvSpPr>
            <p:nvPr/>
          </p:nvSpPr>
          <p:spPr>
            <a:xfrm>
              <a:off x="3246755" y="3742055"/>
              <a:ext cx="22225" cy="20955"/>
            </a:xfrm>
            <a:custGeom>
              <a:avLst/>
              <a:gdLst/>
              <a:ahLst/>
              <a:cxnLst/>
              <a:rect l="0" t="0" r="22225" b="20955"/>
              <a:pathLst>
                <a:path w="22225" h="20955">
                  <a:moveTo>
                    <a:pt x="11587" y="30"/>
                  </a:moveTo>
                  <a:cubicBezTo>
                    <a:pt x="4843" y="30"/>
                    <a:pt x="0" y="4770"/>
                    <a:pt x="0" y="10477"/>
                  </a:cubicBezTo>
                  <a:cubicBezTo>
                    <a:pt x="1931" y="16184"/>
                    <a:pt x="6774" y="20955"/>
                    <a:pt x="11587" y="20955"/>
                  </a:cubicBezTo>
                  <a:cubicBezTo>
                    <a:pt x="17381" y="20955"/>
                    <a:pt x="22225" y="16184"/>
                    <a:pt x="22225" y="10477"/>
                  </a:cubicBezTo>
                  <a:cubicBezTo>
                    <a:pt x="22225" y="4770"/>
                    <a:pt x="17381" y="30"/>
                    <a:pt x="1158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377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MAAEQXAAAcFAAAqBcAAAAAAAAmAAAACAAAAP//////////"/>
                </a:ext>
              </a:extLst>
            </p:cNvSpPr>
            <p:nvPr/>
          </p:nvSpPr>
          <p:spPr>
            <a:xfrm>
              <a:off x="3246755" y="3782060"/>
              <a:ext cx="22225" cy="63500"/>
            </a:xfrm>
            <a:custGeom>
              <a:avLst/>
              <a:gdLst/>
              <a:ahLst/>
              <a:cxnLst/>
              <a:rect l="0" t="0" r="22225" b="63500"/>
              <a:pathLst>
                <a:path w="22225" h="63500">
                  <a:moveTo>
                    <a:pt x="11587" y="31"/>
                  </a:moveTo>
                  <a:cubicBezTo>
                    <a:pt x="4843" y="31"/>
                    <a:pt x="0" y="4821"/>
                    <a:pt x="0" y="10588"/>
                  </a:cubicBezTo>
                  <a:lnTo>
                    <a:pt x="0" y="52912"/>
                  </a:lnTo>
                  <a:cubicBezTo>
                    <a:pt x="1931" y="58679"/>
                    <a:pt x="6774" y="63469"/>
                    <a:pt x="11587" y="63469"/>
                  </a:cubicBezTo>
                  <a:cubicBezTo>
                    <a:pt x="17381" y="63469"/>
                    <a:pt x="22225" y="58679"/>
                    <a:pt x="22225" y="52912"/>
                  </a:cubicBezTo>
                  <a:lnTo>
                    <a:pt x="22225" y="10588"/>
                  </a:lnTo>
                  <a:cubicBezTo>
                    <a:pt x="22225" y="4821"/>
                    <a:pt x="17381" y="31"/>
                    <a:pt x="11587" y="31"/>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378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hIAAD8WAAAjFQAAaxgAAAAAAAAmAAAACAAAAP//////////"/>
                </a:ext>
              </a:extLst>
            </p:cNvSpPr>
            <p:nvPr/>
          </p:nvSpPr>
          <p:spPr>
            <a:xfrm>
              <a:off x="3082290" y="3616325"/>
              <a:ext cx="353695" cy="353060"/>
            </a:xfrm>
            <a:custGeom>
              <a:avLst/>
              <a:gdLst/>
              <a:ahLst/>
              <a:cxnLst/>
              <a:rect l="0" t="0" r="353695" b="353060"/>
              <a:pathLst>
                <a:path w="353695" h="353060">
                  <a:moveTo>
                    <a:pt x="40142" y="146954"/>
                  </a:moveTo>
                  <a:lnTo>
                    <a:pt x="40142" y="250961"/>
                  </a:lnTo>
                  <a:lnTo>
                    <a:pt x="29643" y="250961"/>
                  </a:lnTo>
                  <a:cubicBezTo>
                    <a:pt x="23909" y="250961"/>
                    <a:pt x="19115" y="246176"/>
                    <a:pt x="19115" y="240452"/>
                  </a:cubicBezTo>
                  <a:lnTo>
                    <a:pt x="19115" y="157434"/>
                  </a:lnTo>
                  <a:cubicBezTo>
                    <a:pt x="19115" y="151709"/>
                    <a:pt x="23909" y="146954"/>
                    <a:pt x="29643" y="146954"/>
                  </a:cubicBezTo>
                  <a:close/>
                  <a:moveTo>
                    <a:pt x="320227" y="146954"/>
                  </a:moveTo>
                  <a:cubicBezTo>
                    <a:pt x="325962" y="146954"/>
                    <a:pt x="330756" y="151709"/>
                    <a:pt x="330756" y="157434"/>
                  </a:cubicBezTo>
                  <a:lnTo>
                    <a:pt x="330756" y="240452"/>
                  </a:lnTo>
                  <a:lnTo>
                    <a:pt x="331697" y="240452"/>
                  </a:lnTo>
                  <a:cubicBezTo>
                    <a:pt x="331697" y="246176"/>
                    <a:pt x="326933" y="250961"/>
                    <a:pt x="321198" y="250961"/>
                  </a:cubicBezTo>
                  <a:lnTo>
                    <a:pt x="310670" y="250961"/>
                  </a:lnTo>
                  <a:lnTo>
                    <a:pt x="310670" y="146954"/>
                  </a:lnTo>
                  <a:close/>
                  <a:moveTo>
                    <a:pt x="175891" y="312021"/>
                  </a:moveTo>
                  <a:cubicBezTo>
                    <a:pt x="181626" y="312021"/>
                    <a:pt x="186420" y="316806"/>
                    <a:pt x="186420" y="322530"/>
                  </a:cubicBezTo>
                  <a:cubicBezTo>
                    <a:pt x="186420" y="328255"/>
                    <a:pt x="181626" y="333010"/>
                    <a:pt x="175891" y="333010"/>
                  </a:cubicBezTo>
                  <a:cubicBezTo>
                    <a:pt x="169216" y="333010"/>
                    <a:pt x="164422" y="328255"/>
                    <a:pt x="164422" y="322530"/>
                  </a:cubicBezTo>
                  <a:cubicBezTo>
                    <a:pt x="164422" y="316806"/>
                    <a:pt x="169216" y="312021"/>
                    <a:pt x="175891" y="312021"/>
                  </a:cubicBezTo>
                  <a:close/>
                  <a:moveTo>
                    <a:pt x="176862" y="0"/>
                  </a:moveTo>
                  <a:cubicBezTo>
                    <a:pt x="102282" y="0"/>
                    <a:pt x="38230" y="54396"/>
                    <a:pt x="23909" y="126904"/>
                  </a:cubicBezTo>
                  <a:cubicBezTo>
                    <a:pt x="10528" y="130720"/>
                    <a:pt x="0" y="142169"/>
                    <a:pt x="0" y="156495"/>
                  </a:cubicBezTo>
                  <a:lnTo>
                    <a:pt x="0" y="238543"/>
                  </a:lnTo>
                  <a:cubicBezTo>
                    <a:pt x="0" y="255716"/>
                    <a:pt x="14351" y="270042"/>
                    <a:pt x="30584" y="270042"/>
                  </a:cubicBezTo>
                  <a:lnTo>
                    <a:pt x="51641" y="270042"/>
                  </a:lnTo>
                  <a:cubicBezTo>
                    <a:pt x="57376" y="270042"/>
                    <a:pt x="62140" y="265257"/>
                    <a:pt x="62140" y="259533"/>
                  </a:cubicBezTo>
                  <a:lnTo>
                    <a:pt x="62140" y="135506"/>
                  </a:lnTo>
                  <a:cubicBezTo>
                    <a:pt x="62140" y="128812"/>
                    <a:pt x="57376" y="124057"/>
                    <a:pt x="51641" y="124057"/>
                  </a:cubicBezTo>
                  <a:lnTo>
                    <a:pt x="43965" y="124057"/>
                  </a:lnTo>
                  <a:cubicBezTo>
                    <a:pt x="58317" y="63937"/>
                    <a:pt x="113751" y="19081"/>
                    <a:pt x="175891" y="19081"/>
                  </a:cubicBezTo>
                  <a:cubicBezTo>
                    <a:pt x="238972" y="19081"/>
                    <a:pt x="292525" y="62967"/>
                    <a:pt x="306847" y="124057"/>
                  </a:cubicBezTo>
                  <a:lnTo>
                    <a:pt x="300171" y="124057"/>
                  </a:lnTo>
                  <a:cubicBezTo>
                    <a:pt x="293466" y="124057"/>
                    <a:pt x="288702" y="128812"/>
                    <a:pt x="288702" y="135506"/>
                  </a:cubicBezTo>
                  <a:lnTo>
                    <a:pt x="288702" y="259533"/>
                  </a:lnTo>
                  <a:cubicBezTo>
                    <a:pt x="288702" y="265257"/>
                    <a:pt x="293466" y="270042"/>
                    <a:pt x="300171" y="270042"/>
                  </a:cubicBezTo>
                  <a:lnTo>
                    <a:pt x="309729" y="270042"/>
                  </a:lnTo>
                  <a:cubicBezTo>
                    <a:pt x="304935" y="293909"/>
                    <a:pt x="282968" y="312021"/>
                    <a:pt x="258118" y="312021"/>
                  </a:cubicBezTo>
                  <a:lnTo>
                    <a:pt x="204564" y="312021"/>
                  </a:lnTo>
                  <a:cubicBezTo>
                    <a:pt x="199801" y="299633"/>
                    <a:pt x="188331" y="291031"/>
                    <a:pt x="173980" y="291031"/>
                  </a:cubicBezTo>
                  <a:cubicBezTo>
                    <a:pt x="157747" y="291031"/>
                    <a:pt x="143395" y="305357"/>
                    <a:pt x="143395" y="322530"/>
                  </a:cubicBezTo>
                  <a:cubicBezTo>
                    <a:pt x="143395" y="338734"/>
                    <a:pt x="157747" y="353060"/>
                    <a:pt x="173980" y="353060"/>
                  </a:cubicBezTo>
                  <a:cubicBezTo>
                    <a:pt x="187360" y="353060"/>
                    <a:pt x="199801" y="345428"/>
                    <a:pt x="204564" y="333010"/>
                  </a:cubicBezTo>
                  <a:lnTo>
                    <a:pt x="258118" y="333010"/>
                  </a:lnTo>
                  <a:cubicBezTo>
                    <a:pt x="295377" y="333010"/>
                    <a:pt x="325962" y="305357"/>
                    <a:pt x="329785" y="270042"/>
                  </a:cubicBezTo>
                  <a:cubicBezTo>
                    <a:pt x="341285" y="266226"/>
                    <a:pt x="350842" y="254777"/>
                    <a:pt x="350842" y="240452"/>
                  </a:cubicBezTo>
                  <a:lnTo>
                    <a:pt x="350842" y="157434"/>
                  </a:lnTo>
                  <a:cubicBezTo>
                    <a:pt x="353695" y="142169"/>
                    <a:pt x="343196" y="130720"/>
                    <a:pt x="329785" y="126904"/>
                  </a:cubicBezTo>
                  <a:cubicBezTo>
                    <a:pt x="315464" y="54396"/>
                    <a:pt x="250472" y="0"/>
                    <a:pt x="1768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378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hMAAMUWAACiFAAA6hcAAAAAAAAmAAAACAAAAP//////////"/>
                </a:ext>
              </a:extLst>
            </p:cNvSpPr>
            <p:nvPr/>
          </p:nvSpPr>
          <p:spPr>
            <a:xfrm>
              <a:off x="3163570" y="3701415"/>
              <a:ext cx="190500" cy="186055"/>
            </a:xfrm>
            <a:custGeom>
              <a:avLst/>
              <a:gdLst/>
              <a:ahLst/>
              <a:cxnLst/>
              <a:rect l="0" t="0" r="190500" b="186055"/>
              <a:pathLst>
                <a:path w="190500" h="186055">
                  <a:moveTo>
                    <a:pt x="94764" y="20034"/>
                  </a:moveTo>
                  <a:cubicBezTo>
                    <a:pt x="134960" y="20034"/>
                    <a:pt x="167531" y="52398"/>
                    <a:pt x="167531" y="93314"/>
                  </a:cubicBezTo>
                  <a:cubicBezTo>
                    <a:pt x="167531" y="133323"/>
                    <a:pt x="134018" y="165687"/>
                    <a:pt x="94764" y="165687"/>
                  </a:cubicBezTo>
                  <a:cubicBezTo>
                    <a:pt x="80423" y="165687"/>
                    <a:pt x="67024" y="161880"/>
                    <a:pt x="54567" y="155201"/>
                  </a:cubicBezTo>
                  <a:cubicBezTo>
                    <a:pt x="53170" y="153811"/>
                    <a:pt x="50739" y="152935"/>
                    <a:pt x="48795" y="152935"/>
                  </a:cubicBezTo>
                  <a:cubicBezTo>
                    <a:pt x="48066" y="152935"/>
                    <a:pt x="47428" y="153056"/>
                    <a:pt x="46911" y="153298"/>
                  </a:cubicBezTo>
                  <a:lnTo>
                    <a:pt x="27770" y="159976"/>
                  </a:lnTo>
                  <a:lnTo>
                    <a:pt x="33512" y="140938"/>
                  </a:lnTo>
                  <a:cubicBezTo>
                    <a:pt x="34454" y="138068"/>
                    <a:pt x="33512" y="134260"/>
                    <a:pt x="32540" y="132356"/>
                  </a:cubicBezTo>
                  <a:cubicBezTo>
                    <a:pt x="24883" y="119997"/>
                    <a:pt x="21055" y="107607"/>
                    <a:pt x="21055" y="94281"/>
                  </a:cubicBezTo>
                  <a:cubicBezTo>
                    <a:pt x="21055" y="52398"/>
                    <a:pt x="54567" y="20034"/>
                    <a:pt x="94764" y="20034"/>
                  </a:cubicBezTo>
                  <a:close/>
                  <a:moveTo>
                    <a:pt x="95736" y="30"/>
                  </a:moveTo>
                  <a:cubicBezTo>
                    <a:pt x="44025" y="30"/>
                    <a:pt x="972" y="41912"/>
                    <a:pt x="972" y="92377"/>
                  </a:cubicBezTo>
                  <a:cubicBezTo>
                    <a:pt x="972" y="108574"/>
                    <a:pt x="4800" y="123804"/>
                    <a:pt x="13399" y="138068"/>
                  </a:cubicBezTo>
                  <a:lnTo>
                    <a:pt x="972" y="172335"/>
                  </a:lnTo>
                  <a:cubicBezTo>
                    <a:pt x="0" y="176143"/>
                    <a:pt x="972" y="179950"/>
                    <a:pt x="3828" y="183758"/>
                  </a:cubicBezTo>
                  <a:cubicBezTo>
                    <a:pt x="5226" y="185178"/>
                    <a:pt x="8173" y="186055"/>
                    <a:pt x="11150" y="186055"/>
                  </a:cubicBezTo>
                  <a:cubicBezTo>
                    <a:pt x="12244" y="186055"/>
                    <a:pt x="13338" y="185934"/>
                    <a:pt x="14371" y="185662"/>
                  </a:cubicBezTo>
                  <a:lnTo>
                    <a:pt x="48825" y="173302"/>
                  </a:lnTo>
                  <a:cubicBezTo>
                    <a:pt x="63196" y="180917"/>
                    <a:pt x="78509" y="185662"/>
                    <a:pt x="95736" y="185662"/>
                  </a:cubicBezTo>
                  <a:cubicBezTo>
                    <a:pt x="147417" y="185662"/>
                    <a:pt x="190500" y="143779"/>
                    <a:pt x="190500" y="92377"/>
                  </a:cubicBezTo>
                  <a:cubicBezTo>
                    <a:pt x="190500" y="41912"/>
                    <a:pt x="148359" y="30"/>
                    <a:pt x="9573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41" name="Google Shape;1378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NUYAACnDwAAARsAABAAAAAmAAAACAAAAP//////////"/>
              </a:ext>
            </a:extLst>
          </p:cNvSpPr>
          <p:nvPr/>
        </p:nvSpPr>
        <p:spPr>
          <a:xfrm>
            <a:off x="2188845" y="4036695"/>
            <a:ext cx="355600" cy="353060"/>
          </a:xfrm>
          <a:custGeom>
            <a:avLst/>
            <a:gdLst/>
            <a:ahLst/>
            <a:cxnLst/>
            <a:rect l="0" t="0" r="355600" b="353060"/>
            <a:pathLst>
              <a:path w="355600" h="353060">
                <a:moveTo>
                  <a:pt x="260003" y="21075"/>
                </a:moveTo>
                <a:cubicBezTo>
                  <a:pt x="276264" y="21075"/>
                  <a:pt x="290584" y="35409"/>
                  <a:pt x="290584" y="51687"/>
                </a:cubicBezTo>
                <a:cubicBezTo>
                  <a:pt x="290584" y="68905"/>
                  <a:pt x="276264" y="84211"/>
                  <a:pt x="260003" y="84211"/>
                </a:cubicBezTo>
                <a:cubicBezTo>
                  <a:pt x="242801" y="84211"/>
                  <a:pt x="228450" y="68905"/>
                  <a:pt x="228450" y="51687"/>
                </a:cubicBezTo>
                <a:cubicBezTo>
                  <a:pt x="228450" y="35409"/>
                  <a:pt x="242801" y="21075"/>
                  <a:pt x="260003" y="21075"/>
                </a:cubicBezTo>
                <a:close/>
                <a:moveTo>
                  <a:pt x="260003" y="103343"/>
                </a:moveTo>
                <a:cubicBezTo>
                  <a:pt x="300141" y="103343"/>
                  <a:pt x="332634" y="135867"/>
                  <a:pt x="332634" y="176074"/>
                </a:cubicBezTo>
                <a:lnTo>
                  <a:pt x="332634" y="186582"/>
                </a:lnTo>
                <a:lnTo>
                  <a:pt x="186401" y="186582"/>
                </a:lnTo>
                <a:lnTo>
                  <a:pt x="186401" y="176074"/>
                </a:lnTo>
                <a:cubicBezTo>
                  <a:pt x="186401" y="134926"/>
                  <a:pt x="218894" y="103343"/>
                  <a:pt x="260003" y="103343"/>
                </a:cubicBezTo>
                <a:close/>
                <a:moveTo>
                  <a:pt x="92745" y="166509"/>
                </a:moveTo>
                <a:cubicBezTo>
                  <a:pt x="108977" y="166509"/>
                  <a:pt x="124267" y="180842"/>
                  <a:pt x="124267" y="197120"/>
                </a:cubicBezTo>
                <a:cubicBezTo>
                  <a:pt x="124267" y="214338"/>
                  <a:pt x="109947" y="228672"/>
                  <a:pt x="92745" y="228672"/>
                </a:cubicBezTo>
                <a:cubicBezTo>
                  <a:pt x="75543" y="228672"/>
                  <a:pt x="61193" y="215280"/>
                  <a:pt x="61193" y="197120"/>
                </a:cubicBezTo>
                <a:cubicBezTo>
                  <a:pt x="61193" y="180842"/>
                  <a:pt x="75543" y="166509"/>
                  <a:pt x="92745" y="166509"/>
                </a:cubicBezTo>
                <a:close/>
                <a:moveTo>
                  <a:pt x="332634" y="208599"/>
                </a:moveTo>
                <a:lnTo>
                  <a:pt x="332634" y="228672"/>
                </a:lnTo>
                <a:lnTo>
                  <a:pt x="133824" y="228672"/>
                </a:lnTo>
                <a:cubicBezTo>
                  <a:pt x="138618" y="222933"/>
                  <a:pt x="142440" y="215280"/>
                  <a:pt x="143381" y="208599"/>
                </a:cubicBezTo>
                <a:close/>
                <a:moveTo>
                  <a:pt x="93686" y="250689"/>
                </a:moveTo>
                <a:cubicBezTo>
                  <a:pt x="133824" y="250689"/>
                  <a:pt x="167288" y="282272"/>
                  <a:pt x="167288" y="323390"/>
                </a:cubicBezTo>
                <a:lnTo>
                  <a:pt x="167288" y="333928"/>
                </a:lnTo>
                <a:lnTo>
                  <a:pt x="21055" y="333928"/>
                </a:lnTo>
                <a:lnTo>
                  <a:pt x="21055" y="323390"/>
                </a:lnTo>
                <a:cubicBezTo>
                  <a:pt x="21055" y="282272"/>
                  <a:pt x="52577" y="250689"/>
                  <a:pt x="93686" y="250689"/>
                </a:cubicBezTo>
                <a:close/>
                <a:moveTo>
                  <a:pt x="331693" y="251630"/>
                </a:moveTo>
                <a:lnTo>
                  <a:pt x="331693" y="333928"/>
                </a:lnTo>
                <a:lnTo>
                  <a:pt x="186401" y="333928"/>
                </a:lnTo>
                <a:lnTo>
                  <a:pt x="186401" y="323390"/>
                </a:lnTo>
                <a:cubicBezTo>
                  <a:pt x="186401" y="298519"/>
                  <a:pt x="176844" y="275561"/>
                  <a:pt x="157731" y="257400"/>
                </a:cubicBezTo>
                <a:cubicBezTo>
                  <a:pt x="155820" y="255457"/>
                  <a:pt x="152937" y="252602"/>
                  <a:pt x="151026" y="251630"/>
                </a:cubicBezTo>
                <a:close/>
                <a:moveTo>
                  <a:pt x="260974" y="30"/>
                </a:moveTo>
                <a:cubicBezTo>
                  <a:pt x="232273" y="30"/>
                  <a:pt x="209337" y="22989"/>
                  <a:pt x="209337" y="51687"/>
                </a:cubicBezTo>
                <a:cubicBezTo>
                  <a:pt x="209337" y="66051"/>
                  <a:pt x="214131" y="79443"/>
                  <a:pt x="224628" y="89009"/>
                </a:cubicBezTo>
                <a:lnTo>
                  <a:pt x="226539" y="89950"/>
                </a:lnTo>
                <a:cubicBezTo>
                  <a:pt x="191195" y="104315"/>
                  <a:pt x="167288" y="137780"/>
                  <a:pt x="167288" y="176074"/>
                </a:cubicBezTo>
                <a:lnTo>
                  <a:pt x="167288" y="186582"/>
                </a:lnTo>
                <a:lnTo>
                  <a:pt x="145292" y="186582"/>
                </a:lnTo>
                <a:cubicBezTo>
                  <a:pt x="140529" y="164595"/>
                  <a:pt x="118533" y="145433"/>
                  <a:pt x="93686" y="145433"/>
                </a:cubicBezTo>
                <a:cubicBezTo>
                  <a:pt x="65016" y="145433"/>
                  <a:pt x="42080" y="167450"/>
                  <a:pt x="42080" y="196148"/>
                </a:cubicBezTo>
                <a:cubicBezTo>
                  <a:pt x="42080" y="212425"/>
                  <a:pt x="47814" y="224846"/>
                  <a:pt x="59282" y="234412"/>
                </a:cubicBezTo>
                <a:cubicBezTo>
                  <a:pt x="23907" y="248776"/>
                  <a:pt x="30" y="282272"/>
                  <a:pt x="30" y="320536"/>
                </a:cubicBezTo>
                <a:lnTo>
                  <a:pt x="30" y="342522"/>
                </a:lnTo>
                <a:cubicBezTo>
                  <a:pt x="30" y="348262"/>
                  <a:pt x="4794" y="353060"/>
                  <a:pt x="11498" y="353060"/>
                </a:cubicBezTo>
                <a:lnTo>
                  <a:pt x="344102" y="353060"/>
                </a:lnTo>
                <a:cubicBezTo>
                  <a:pt x="350806" y="353060"/>
                  <a:pt x="355600" y="348262"/>
                  <a:pt x="355600" y="342522"/>
                </a:cubicBezTo>
                <a:lnTo>
                  <a:pt x="355600" y="176074"/>
                </a:lnTo>
                <a:cubicBezTo>
                  <a:pt x="352718" y="137780"/>
                  <a:pt x="328811" y="104315"/>
                  <a:pt x="295378" y="89950"/>
                </a:cubicBezTo>
                <a:lnTo>
                  <a:pt x="296318" y="89010"/>
                </a:lnTo>
                <a:cubicBezTo>
                  <a:pt x="305875" y="79443"/>
                  <a:pt x="312580" y="66051"/>
                  <a:pt x="312580" y="51687"/>
                </a:cubicBezTo>
                <a:cubicBezTo>
                  <a:pt x="312580" y="22989"/>
                  <a:pt x="289644" y="30"/>
                  <a:pt x="260974"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42" name="Google Shape;13783;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IQAAALCAAAZxIAADkKAAAQAAAAJgAAAAgAAAD/////AAAAAA=="/>
              </a:ext>
            </a:extLst>
          </p:cNvGrpSpPr>
          <p:nvPr/>
        </p:nvGrpSpPr>
        <p:grpSpPr>
          <a:xfrm>
            <a:off x="2632710" y="1307465"/>
            <a:ext cx="358775" cy="354330"/>
            <a:chOff x="2632710" y="1307465"/>
            <a:chExt cx="358775" cy="354330"/>
          </a:xfrm>
        </p:grpSpPr>
        <p:sp>
          <p:nvSpPr>
            <p:cNvPr id="144" name="Google Shape;1378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hAAAIEIAAD2EQAAOQoAAAAAAAAmAAAACAAAAP//////////"/>
                </a:ext>
              </a:extLst>
            </p:cNvSpPr>
            <p:nvPr/>
          </p:nvSpPr>
          <p:spPr>
            <a:xfrm>
              <a:off x="2632710" y="1382395"/>
              <a:ext cx="287020" cy="279400"/>
            </a:xfrm>
            <a:custGeom>
              <a:avLst/>
              <a:gdLst/>
              <a:ahLst/>
              <a:cxnLst/>
              <a:rect l="0" t="0" r="287020" b="279400"/>
              <a:pathLst>
                <a:path w="287020" h="279400">
                  <a:moveTo>
                    <a:pt x="65530" y="21982"/>
                  </a:moveTo>
                  <a:cubicBezTo>
                    <a:pt x="68172" y="21982"/>
                    <a:pt x="70814" y="23165"/>
                    <a:pt x="72727" y="25560"/>
                  </a:cubicBezTo>
                  <a:lnTo>
                    <a:pt x="102364" y="56123"/>
                  </a:lnTo>
                  <a:cubicBezTo>
                    <a:pt x="106190" y="59003"/>
                    <a:pt x="106190" y="66644"/>
                    <a:pt x="102364" y="70464"/>
                  </a:cubicBezTo>
                  <a:lnTo>
                    <a:pt x="95683" y="77145"/>
                  </a:lnTo>
                  <a:lnTo>
                    <a:pt x="51683" y="33145"/>
                  </a:lnTo>
                  <a:lnTo>
                    <a:pt x="58364" y="25560"/>
                  </a:lnTo>
                  <a:cubicBezTo>
                    <a:pt x="60277" y="23165"/>
                    <a:pt x="62918" y="21982"/>
                    <a:pt x="65530" y="21982"/>
                  </a:cubicBezTo>
                  <a:close/>
                  <a:moveTo>
                    <a:pt x="223039" y="178404"/>
                  </a:moveTo>
                  <a:cubicBezTo>
                    <a:pt x="225559" y="178404"/>
                    <a:pt x="228171" y="179344"/>
                    <a:pt x="230569" y="181254"/>
                  </a:cubicBezTo>
                  <a:lnTo>
                    <a:pt x="260237" y="210922"/>
                  </a:lnTo>
                  <a:cubicBezTo>
                    <a:pt x="264063" y="214697"/>
                    <a:pt x="264063" y="221367"/>
                    <a:pt x="260237" y="225218"/>
                  </a:cubicBezTo>
                  <a:lnTo>
                    <a:pt x="253526" y="231929"/>
                  </a:lnTo>
                  <a:lnTo>
                    <a:pt x="209526" y="187929"/>
                  </a:lnTo>
                  <a:lnTo>
                    <a:pt x="216206" y="181249"/>
                  </a:lnTo>
                  <a:cubicBezTo>
                    <a:pt x="218119" y="179344"/>
                    <a:pt x="220518" y="178404"/>
                    <a:pt x="223039" y="178404"/>
                  </a:cubicBezTo>
                  <a:close/>
                  <a:moveTo>
                    <a:pt x="35407" y="47542"/>
                  </a:moveTo>
                  <a:lnTo>
                    <a:pt x="81320" y="92416"/>
                  </a:lnTo>
                  <a:cubicBezTo>
                    <a:pt x="76553" y="103877"/>
                    <a:pt x="78466" y="117248"/>
                    <a:pt x="87059" y="127769"/>
                  </a:cubicBezTo>
                  <a:lnTo>
                    <a:pt x="154988" y="195698"/>
                  </a:lnTo>
                  <a:cubicBezTo>
                    <a:pt x="160970" y="201568"/>
                    <a:pt x="168805" y="204540"/>
                    <a:pt x="176913" y="204540"/>
                  </a:cubicBezTo>
                  <a:cubicBezTo>
                    <a:pt x="181741" y="204540"/>
                    <a:pt x="186691" y="203478"/>
                    <a:pt x="191337" y="201326"/>
                  </a:cubicBezTo>
                  <a:lnTo>
                    <a:pt x="236309" y="247170"/>
                  </a:lnTo>
                  <a:lnTo>
                    <a:pt x="234396" y="249083"/>
                  </a:lnTo>
                  <a:cubicBezTo>
                    <a:pt x="228414" y="255053"/>
                    <a:pt x="220579" y="258024"/>
                    <a:pt x="212471" y="258024"/>
                  </a:cubicBezTo>
                  <a:cubicBezTo>
                    <a:pt x="207643" y="258024"/>
                    <a:pt x="202693" y="256963"/>
                    <a:pt x="198047" y="254810"/>
                  </a:cubicBezTo>
                  <a:cubicBezTo>
                    <a:pt x="132032" y="221367"/>
                    <a:pt x="57422" y="147841"/>
                    <a:pt x="25842" y="84775"/>
                  </a:cubicBezTo>
                  <a:cubicBezTo>
                    <a:pt x="21044" y="73314"/>
                    <a:pt x="23928" y="59003"/>
                    <a:pt x="33494" y="49452"/>
                  </a:cubicBezTo>
                  <a:lnTo>
                    <a:pt x="35407" y="47539"/>
                  </a:lnTo>
                  <a:close/>
                  <a:moveTo>
                    <a:pt x="66502" y="0"/>
                  </a:moveTo>
                  <a:cubicBezTo>
                    <a:pt x="58364" y="0"/>
                    <a:pt x="50225" y="3123"/>
                    <a:pt x="44000" y="9308"/>
                  </a:cubicBezTo>
                  <a:lnTo>
                    <a:pt x="20102" y="33206"/>
                  </a:lnTo>
                  <a:cubicBezTo>
                    <a:pt x="4798" y="48482"/>
                    <a:pt x="0" y="72374"/>
                    <a:pt x="9565" y="91476"/>
                  </a:cubicBezTo>
                  <a:cubicBezTo>
                    <a:pt x="42087" y="162152"/>
                    <a:pt x="118640" y="238589"/>
                    <a:pt x="190395" y="273912"/>
                  </a:cubicBezTo>
                  <a:cubicBezTo>
                    <a:pt x="198017" y="277550"/>
                    <a:pt x="206155" y="279370"/>
                    <a:pt x="214202" y="279370"/>
                  </a:cubicBezTo>
                  <a:cubicBezTo>
                    <a:pt x="227381" y="279370"/>
                    <a:pt x="240196" y="274458"/>
                    <a:pt x="249700" y="264361"/>
                  </a:cubicBezTo>
                  <a:lnTo>
                    <a:pt x="274570" y="239491"/>
                  </a:lnTo>
                  <a:cubicBezTo>
                    <a:pt x="287020" y="228068"/>
                    <a:pt x="287020" y="207056"/>
                    <a:pt x="274570" y="195595"/>
                  </a:cubicBezTo>
                  <a:lnTo>
                    <a:pt x="244933" y="165958"/>
                  </a:lnTo>
                  <a:cubicBezTo>
                    <a:pt x="239163" y="159757"/>
                    <a:pt x="231055" y="156664"/>
                    <a:pt x="222917" y="156664"/>
                  </a:cubicBezTo>
                  <a:cubicBezTo>
                    <a:pt x="214779" y="156664"/>
                    <a:pt x="206641" y="159757"/>
                    <a:pt x="200902" y="165972"/>
                  </a:cubicBezTo>
                  <a:lnTo>
                    <a:pt x="186569" y="180305"/>
                  </a:lnTo>
                  <a:cubicBezTo>
                    <a:pt x="184656" y="181739"/>
                    <a:pt x="182014" y="182467"/>
                    <a:pt x="179372" y="182467"/>
                  </a:cubicBezTo>
                  <a:cubicBezTo>
                    <a:pt x="176761" y="182467"/>
                    <a:pt x="174119" y="181739"/>
                    <a:pt x="172206" y="180314"/>
                  </a:cubicBezTo>
                  <a:lnTo>
                    <a:pt x="104277" y="111517"/>
                  </a:lnTo>
                  <a:cubicBezTo>
                    <a:pt x="100451" y="108667"/>
                    <a:pt x="100451" y="101027"/>
                    <a:pt x="104277" y="97206"/>
                  </a:cubicBezTo>
                  <a:lnTo>
                    <a:pt x="118640" y="82843"/>
                  </a:lnTo>
                  <a:cubicBezTo>
                    <a:pt x="130119" y="71404"/>
                    <a:pt x="130119" y="51362"/>
                    <a:pt x="118640" y="38931"/>
                  </a:cubicBezTo>
                  <a:lnTo>
                    <a:pt x="88973" y="9264"/>
                  </a:lnTo>
                  <a:cubicBezTo>
                    <a:pt x="82748" y="3123"/>
                    <a:pt x="74640" y="0"/>
                    <a:pt x="665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378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REAAAsIAABnEgAAQwkAAAAAAAAmAAAACAAAAP//////////"/>
                </a:ext>
              </a:extLst>
            </p:cNvSpPr>
            <p:nvPr/>
          </p:nvSpPr>
          <p:spPr>
            <a:xfrm>
              <a:off x="2794635" y="1307465"/>
              <a:ext cx="196850" cy="198120"/>
            </a:xfrm>
            <a:custGeom>
              <a:avLst/>
              <a:gdLst/>
              <a:ahLst/>
              <a:cxnLst/>
              <a:rect l="0" t="0" r="196850" b="198120"/>
              <a:pathLst>
                <a:path w="196850" h="198120">
                  <a:moveTo>
                    <a:pt x="174863" y="22050"/>
                  </a:moveTo>
                  <a:lnTo>
                    <a:pt x="174863" y="74656"/>
                  </a:lnTo>
                  <a:lnTo>
                    <a:pt x="163400" y="62233"/>
                  </a:lnTo>
                  <a:cubicBezTo>
                    <a:pt x="161489" y="60806"/>
                    <a:pt x="158851" y="60077"/>
                    <a:pt x="156243" y="60077"/>
                  </a:cubicBezTo>
                  <a:cubicBezTo>
                    <a:pt x="153604" y="60077"/>
                    <a:pt x="150966" y="60806"/>
                    <a:pt x="149055" y="62233"/>
                  </a:cubicBezTo>
                  <a:lnTo>
                    <a:pt x="60198" y="151090"/>
                  </a:lnTo>
                  <a:cubicBezTo>
                    <a:pt x="58288" y="153138"/>
                    <a:pt x="57348" y="155993"/>
                    <a:pt x="57348" y="157907"/>
                  </a:cubicBezTo>
                  <a:cubicBezTo>
                    <a:pt x="57348" y="160792"/>
                    <a:pt x="58288" y="164619"/>
                    <a:pt x="60198" y="165561"/>
                  </a:cubicBezTo>
                  <a:lnTo>
                    <a:pt x="72632" y="177041"/>
                  </a:lnTo>
                  <a:lnTo>
                    <a:pt x="20076" y="177041"/>
                  </a:lnTo>
                  <a:lnTo>
                    <a:pt x="20076" y="124436"/>
                  </a:lnTo>
                  <a:lnTo>
                    <a:pt x="31540" y="136859"/>
                  </a:lnTo>
                  <a:cubicBezTo>
                    <a:pt x="33450" y="138286"/>
                    <a:pt x="36331" y="139015"/>
                    <a:pt x="39061" y="139015"/>
                  </a:cubicBezTo>
                  <a:cubicBezTo>
                    <a:pt x="41820" y="139015"/>
                    <a:pt x="44459" y="138286"/>
                    <a:pt x="45884" y="136859"/>
                  </a:cubicBezTo>
                  <a:lnTo>
                    <a:pt x="134741" y="48002"/>
                  </a:lnTo>
                  <a:cubicBezTo>
                    <a:pt x="136652" y="45954"/>
                    <a:pt x="138562" y="43099"/>
                    <a:pt x="138562" y="41185"/>
                  </a:cubicBezTo>
                  <a:cubicBezTo>
                    <a:pt x="138562" y="38300"/>
                    <a:pt x="137592" y="34473"/>
                    <a:pt x="134741" y="33531"/>
                  </a:cubicBezTo>
                  <a:lnTo>
                    <a:pt x="122307" y="22050"/>
                  </a:lnTo>
                  <a:close/>
                  <a:moveTo>
                    <a:pt x="97470" y="30"/>
                  </a:moveTo>
                  <a:cubicBezTo>
                    <a:pt x="92708" y="30"/>
                    <a:pt x="88887" y="2916"/>
                    <a:pt x="87917" y="6743"/>
                  </a:cubicBezTo>
                  <a:cubicBezTo>
                    <a:pt x="86977" y="9598"/>
                    <a:pt x="86977" y="14397"/>
                    <a:pt x="90798" y="17252"/>
                  </a:cubicBezTo>
                  <a:lnTo>
                    <a:pt x="111814" y="38268"/>
                  </a:lnTo>
                  <a:lnTo>
                    <a:pt x="38242" y="112955"/>
                  </a:lnTo>
                  <a:lnTo>
                    <a:pt x="16255" y="90968"/>
                  </a:lnTo>
                  <a:cubicBezTo>
                    <a:pt x="14860" y="89538"/>
                    <a:pt x="11918" y="88657"/>
                    <a:pt x="8946" y="88657"/>
                  </a:cubicBezTo>
                  <a:cubicBezTo>
                    <a:pt x="7855" y="88657"/>
                    <a:pt x="6763" y="88749"/>
                    <a:pt x="5762" y="89022"/>
                  </a:cubicBezTo>
                  <a:cubicBezTo>
                    <a:pt x="1941" y="89963"/>
                    <a:pt x="30" y="94762"/>
                    <a:pt x="30" y="98589"/>
                  </a:cubicBezTo>
                  <a:lnTo>
                    <a:pt x="30" y="186609"/>
                  </a:lnTo>
                  <a:cubicBezTo>
                    <a:pt x="30" y="193321"/>
                    <a:pt x="4792" y="198090"/>
                    <a:pt x="10523" y="198090"/>
                  </a:cubicBezTo>
                  <a:lnTo>
                    <a:pt x="98440" y="198090"/>
                  </a:lnTo>
                  <a:cubicBezTo>
                    <a:pt x="103201" y="198090"/>
                    <a:pt x="107023" y="195235"/>
                    <a:pt x="107993" y="191408"/>
                  </a:cubicBezTo>
                  <a:cubicBezTo>
                    <a:pt x="109904" y="188522"/>
                    <a:pt x="109904" y="183754"/>
                    <a:pt x="106082" y="180868"/>
                  </a:cubicBezTo>
                  <a:lnTo>
                    <a:pt x="84096" y="159820"/>
                  </a:lnTo>
                  <a:lnTo>
                    <a:pt x="158608" y="85308"/>
                  </a:lnTo>
                  <a:lnTo>
                    <a:pt x="179655" y="107215"/>
                  </a:lnTo>
                  <a:cubicBezTo>
                    <a:pt x="181747" y="108612"/>
                    <a:pt x="184871" y="109493"/>
                    <a:pt x="187873" y="109493"/>
                  </a:cubicBezTo>
                  <a:cubicBezTo>
                    <a:pt x="188995" y="109493"/>
                    <a:pt x="190087" y="109371"/>
                    <a:pt x="191118" y="109128"/>
                  </a:cubicBezTo>
                  <a:cubicBezTo>
                    <a:pt x="193969" y="108157"/>
                    <a:pt x="196850" y="103388"/>
                    <a:pt x="196850" y="99531"/>
                  </a:cubicBezTo>
                  <a:lnTo>
                    <a:pt x="196850" y="11511"/>
                  </a:lnTo>
                  <a:cubicBezTo>
                    <a:pt x="195880" y="4829"/>
                    <a:pt x="192058" y="30"/>
                    <a:pt x="18632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5" name="Google Shape;13786;p76"/>
          <p:cNvGrpSpPr>
            <a:extLst>
              <a:ext uri="smNativeData">
                <pr:smNativeData xmlns:pr="smNativeData" xmlns="smNativeData" val="SMDATA_6_r2NKZxMAAAAlAAAAAQAAAA8BAAAAkAAAAEgAAACQAAAASAAAAAAAAAAAAAAAAAAAABcAAAAUAAAAAAAAAAAAAAD/fwAA/38AAAAAAAAJAAAABAAAAJQxaw8fAAAAVAAAAAAAAAAAAAAAAAAAAAAAAAAAAAAAAAAAAAAAAAAAAAAAAAAAAAAAAAAAAAAAAAAAAAAAAAAAAAAAAAAAAAAAAAAAAAAAAAAAAAAAAAAAAAAAAAAAACEAAAAYAAAAFAAAADEQAADcCgAAaBIAAAwNAAAQAAAAJgAAAAgAAAD/////AAAAAA=="/>
              </a:ext>
            </a:extLst>
          </p:cNvGrpSpPr>
          <p:nvPr/>
        </p:nvGrpSpPr>
        <p:grpSpPr>
          <a:xfrm>
            <a:off x="2632075" y="1765300"/>
            <a:ext cx="360045" cy="355600"/>
            <a:chOff x="2632075" y="1765300"/>
            <a:chExt cx="360045" cy="355600"/>
          </a:xfrm>
        </p:grpSpPr>
        <p:sp>
          <p:nvSpPr>
            <p:cNvPr id="150" name="Google Shape;1378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RAAANwKAABoEgAADA0AAAAAAAAmAAAACAAAAP//////////"/>
                </a:ext>
              </a:extLst>
            </p:cNvSpPr>
            <p:nvPr/>
          </p:nvSpPr>
          <p:spPr>
            <a:xfrm>
              <a:off x="2632075" y="1765300"/>
              <a:ext cx="360045" cy="355600"/>
            </a:xfrm>
            <a:custGeom>
              <a:avLst/>
              <a:gdLst/>
              <a:ahLst/>
              <a:cxnLst/>
              <a:rect l="0" t="0" r="360045" b="355600"/>
              <a:pathLst>
                <a:path w="360045" h="355600">
                  <a:moveTo>
                    <a:pt x="188146" y="37286"/>
                  </a:moveTo>
                  <a:lnTo>
                    <a:pt x="214881" y="63105"/>
                  </a:lnTo>
                  <a:lnTo>
                    <a:pt x="188146" y="63105"/>
                  </a:lnTo>
                  <a:lnTo>
                    <a:pt x="188146" y="37286"/>
                  </a:lnTo>
                  <a:close/>
                  <a:moveTo>
                    <a:pt x="229188" y="275293"/>
                  </a:moveTo>
                  <a:lnTo>
                    <a:pt x="229188" y="314491"/>
                  </a:lnTo>
                  <a:lnTo>
                    <a:pt x="189085" y="314491"/>
                  </a:lnTo>
                  <a:lnTo>
                    <a:pt x="229188" y="275293"/>
                  </a:lnTo>
                  <a:close/>
                  <a:moveTo>
                    <a:pt x="167139" y="21996"/>
                  </a:moveTo>
                  <a:lnTo>
                    <a:pt x="167139" y="73632"/>
                  </a:lnTo>
                  <a:cubicBezTo>
                    <a:pt x="167139" y="79366"/>
                    <a:pt x="171898" y="84129"/>
                    <a:pt x="177627" y="84129"/>
                  </a:cubicBezTo>
                  <a:lnTo>
                    <a:pt x="229188" y="84129"/>
                  </a:lnTo>
                  <a:lnTo>
                    <a:pt x="229188" y="128090"/>
                  </a:lnTo>
                  <a:cubicBezTo>
                    <a:pt x="207242" y="150086"/>
                    <a:pt x="204362" y="179727"/>
                    <a:pt x="212001" y="203603"/>
                  </a:cubicBezTo>
                  <a:lnTo>
                    <a:pt x="143254" y="272350"/>
                  </a:lnTo>
                  <a:lnTo>
                    <a:pt x="50620" y="272350"/>
                  </a:lnTo>
                  <a:cubicBezTo>
                    <a:pt x="44891" y="272442"/>
                    <a:pt x="40102" y="277205"/>
                    <a:pt x="40102" y="283910"/>
                  </a:cubicBezTo>
                  <a:cubicBezTo>
                    <a:pt x="40102" y="289644"/>
                    <a:pt x="44891" y="294407"/>
                    <a:pt x="50620" y="294407"/>
                  </a:cubicBezTo>
                  <a:lnTo>
                    <a:pt x="122247" y="294407"/>
                  </a:lnTo>
                  <a:lnTo>
                    <a:pt x="112699" y="303955"/>
                  </a:lnTo>
                  <a:cubicBezTo>
                    <a:pt x="109820" y="307786"/>
                    <a:pt x="106970" y="310668"/>
                    <a:pt x="106000" y="315432"/>
                  </a:cubicBezTo>
                  <a:lnTo>
                    <a:pt x="20066" y="315432"/>
                  </a:lnTo>
                  <a:lnTo>
                    <a:pt x="20066" y="21996"/>
                  </a:lnTo>
                  <a:close/>
                  <a:moveTo>
                    <a:pt x="281749" y="127756"/>
                  </a:moveTo>
                  <a:cubicBezTo>
                    <a:pt x="283931" y="127756"/>
                    <a:pt x="286174" y="127878"/>
                    <a:pt x="288417" y="128090"/>
                  </a:cubicBezTo>
                  <a:lnTo>
                    <a:pt x="274080" y="142427"/>
                  </a:lnTo>
                  <a:cubicBezTo>
                    <a:pt x="262622" y="153908"/>
                    <a:pt x="262622" y="174933"/>
                    <a:pt x="274080" y="186401"/>
                  </a:cubicBezTo>
                  <a:cubicBezTo>
                    <a:pt x="280294" y="192620"/>
                    <a:pt x="288417" y="195715"/>
                    <a:pt x="296420" y="195715"/>
                  </a:cubicBezTo>
                  <a:cubicBezTo>
                    <a:pt x="304392" y="195715"/>
                    <a:pt x="312273" y="192620"/>
                    <a:pt x="318002" y="186401"/>
                  </a:cubicBezTo>
                  <a:lnTo>
                    <a:pt x="332339" y="172064"/>
                  </a:lnTo>
                  <a:lnTo>
                    <a:pt x="332339" y="172081"/>
                  </a:lnTo>
                  <a:cubicBezTo>
                    <a:pt x="335189" y="189283"/>
                    <a:pt x="329460" y="204574"/>
                    <a:pt x="318002" y="215071"/>
                  </a:cubicBezTo>
                  <a:cubicBezTo>
                    <a:pt x="308666" y="225053"/>
                    <a:pt x="295268" y="231363"/>
                    <a:pt x="281234" y="231363"/>
                  </a:cubicBezTo>
                  <a:cubicBezTo>
                    <a:pt x="273746" y="231363"/>
                    <a:pt x="266108" y="229573"/>
                    <a:pt x="258803" y="225599"/>
                  </a:cubicBezTo>
                  <a:cubicBezTo>
                    <a:pt x="257530" y="224962"/>
                    <a:pt x="256166" y="224628"/>
                    <a:pt x="254741" y="224628"/>
                  </a:cubicBezTo>
                  <a:cubicBezTo>
                    <a:pt x="251922" y="224628"/>
                    <a:pt x="248951" y="225902"/>
                    <a:pt x="246405" y="228450"/>
                  </a:cubicBezTo>
                  <a:lnTo>
                    <a:pt x="143254" y="332634"/>
                  </a:lnTo>
                  <a:cubicBezTo>
                    <a:pt x="141344" y="334090"/>
                    <a:pt x="138464" y="334788"/>
                    <a:pt x="135736" y="334788"/>
                  </a:cubicBezTo>
                  <a:cubicBezTo>
                    <a:pt x="132978" y="334788"/>
                    <a:pt x="130371" y="334090"/>
                    <a:pt x="128916" y="332634"/>
                  </a:cubicBezTo>
                  <a:cubicBezTo>
                    <a:pt x="125097" y="328811"/>
                    <a:pt x="125097" y="321166"/>
                    <a:pt x="128916" y="318314"/>
                  </a:cubicBezTo>
                  <a:lnTo>
                    <a:pt x="232068" y="215162"/>
                  </a:lnTo>
                  <a:cubicBezTo>
                    <a:pt x="235887" y="210308"/>
                    <a:pt x="235887" y="205514"/>
                    <a:pt x="234917" y="201692"/>
                  </a:cubicBezTo>
                  <a:cubicBezTo>
                    <a:pt x="226339" y="185461"/>
                    <a:pt x="227278" y="162494"/>
                    <a:pt x="241616" y="146263"/>
                  </a:cubicBezTo>
                  <a:cubicBezTo>
                    <a:pt x="252498" y="133703"/>
                    <a:pt x="266290" y="127756"/>
                    <a:pt x="281749" y="127756"/>
                  </a:cubicBezTo>
                  <a:close/>
                  <a:moveTo>
                    <a:pt x="11457" y="30"/>
                  </a:moveTo>
                  <a:cubicBezTo>
                    <a:pt x="5728" y="30"/>
                    <a:pt x="969" y="4794"/>
                    <a:pt x="969" y="10528"/>
                  </a:cubicBezTo>
                  <a:lnTo>
                    <a:pt x="969" y="324048"/>
                  </a:lnTo>
                  <a:cubicBezTo>
                    <a:pt x="0" y="329782"/>
                    <a:pt x="4789" y="334545"/>
                    <a:pt x="10518" y="334545"/>
                  </a:cubicBezTo>
                  <a:lnTo>
                    <a:pt x="106970" y="334545"/>
                  </a:lnTo>
                  <a:cubicBezTo>
                    <a:pt x="107910" y="339338"/>
                    <a:pt x="110790" y="343161"/>
                    <a:pt x="114609" y="346984"/>
                  </a:cubicBezTo>
                  <a:cubicBezTo>
                    <a:pt x="120338" y="352718"/>
                    <a:pt x="128219" y="355570"/>
                    <a:pt x="136221" y="355570"/>
                  </a:cubicBezTo>
                  <a:cubicBezTo>
                    <a:pt x="144224" y="355570"/>
                    <a:pt x="152317" y="352718"/>
                    <a:pt x="158531" y="346984"/>
                  </a:cubicBezTo>
                  <a:lnTo>
                    <a:pt x="169989" y="334545"/>
                  </a:lnTo>
                  <a:lnTo>
                    <a:pt x="240676" y="334545"/>
                  </a:lnTo>
                  <a:cubicBezTo>
                    <a:pt x="246405" y="334545"/>
                    <a:pt x="251164" y="329782"/>
                    <a:pt x="251164" y="324048"/>
                  </a:cubicBezTo>
                  <a:lnTo>
                    <a:pt x="251164" y="253298"/>
                  </a:lnTo>
                  <a:lnTo>
                    <a:pt x="258803" y="246623"/>
                  </a:lnTo>
                  <a:cubicBezTo>
                    <a:pt x="266502" y="249384"/>
                    <a:pt x="274777" y="250871"/>
                    <a:pt x="283234" y="250871"/>
                  </a:cubicBezTo>
                  <a:cubicBezTo>
                    <a:pt x="300967" y="250871"/>
                    <a:pt x="319366" y="244318"/>
                    <a:pt x="334249" y="229421"/>
                  </a:cubicBezTo>
                  <a:cubicBezTo>
                    <a:pt x="356225" y="206485"/>
                    <a:pt x="360045" y="173992"/>
                    <a:pt x="348587" y="147203"/>
                  </a:cubicBezTo>
                  <a:cubicBezTo>
                    <a:pt x="346677" y="143381"/>
                    <a:pt x="343797" y="142440"/>
                    <a:pt x="340948" y="141469"/>
                  </a:cubicBezTo>
                  <a:cubicBezTo>
                    <a:pt x="337129" y="141469"/>
                    <a:pt x="334249" y="141469"/>
                    <a:pt x="331369" y="143381"/>
                  </a:cubicBezTo>
                  <a:lnTo>
                    <a:pt x="305604" y="170170"/>
                  </a:lnTo>
                  <a:cubicBezTo>
                    <a:pt x="303695" y="171596"/>
                    <a:pt x="300815" y="172294"/>
                    <a:pt x="298087" y="172294"/>
                  </a:cubicBezTo>
                  <a:cubicBezTo>
                    <a:pt x="295329" y="172294"/>
                    <a:pt x="292722" y="171596"/>
                    <a:pt x="291267" y="170170"/>
                  </a:cubicBezTo>
                  <a:cubicBezTo>
                    <a:pt x="287447" y="166347"/>
                    <a:pt x="287447" y="158671"/>
                    <a:pt x="291267" y="155820"/>
                  </a:cubicBezTo>
                  <a:lnTo>
                    <a:pt x="317062" y="129061"/>
                  </a:lnTo>
                  <a:cubicBezTo>
                    <a:pt x="319912" y="127150"/>
                    <a:pt x="320881" y="123327"/>
                    <a:pt x="319912" y="119504"/>
                  </a:cubicBezTo>
                  <a:cubicBezTo>
                    <a:pt x="319912" y="115681"/>
                    <a:pt x="317062" y="113770"/>
                    <a:pt x="313243" y="112799"/>
                  </a:cubicBezTo>
                  <a:cubicBezTo>
                    <a:pt x="303210" y="108036"/>
                    <a:pt x="292479" y="105639"/>
                    <a:pt x="281840" y="105639"/>
                  </a:cubicBezTo>
                  <a:cubicBezTo>
                    <a:pt x="271231" y="105639"/>
                    <a:pt x="260712" y="108036"/>
                    <a:pt x="251164" y="112799"/>
                  </a:cubicBezTo>
                  <a:lnTo>
                    <a:pt x="251164" y="72661"/>
                  </a:lnTo>
                  <a:cubicBezTo>
                    <a:pt x="251164" y="70750"/>
                    <a:pt x="250224" y="66927"/>
                    <a:pt x="248315" y="65987"/>
                  </a:cubicBezTo>
                  <a:lnTo>
                    <a:pt x="186236" y="3908"/>
                  </a:lnTo>
                  <a:cubicBezTo>
                    <a:pt x="183356" y="1942"/>
                    <a:pt x="181447" y="30"/>
                    <a:pt x="17859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1378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hAAAB4LAAD4EAAAQQsAAAAAAAAmAAAACAAAAP//////////"/>
                </a:ext>
              </a:extLst>
            </p:cNvSpPr>
            <p:nvPr/>
          </p:nvSpPr>
          <p:spPr>
            <a:xfrm>
              <a:off x="2736850" y="1807210"/>
              <a:ext cx="21590" cy="22225"/>
            </a:xfrm>
            <a:custGeom>
              <a:avLst/>
              <a:gdLst/>
              <a:ahLst/>
              <a:cxnLst/>
              <a:rect l="0" t="0" r="21590" b="22225"/>
              <a:pathLst>
                <a:path w="21590" h="22225">
                  <a:moveTo>
                    <a:pt x="10795" y="30"/>
                  </a:moveTo>
                  <a:cubicBezTo>
                    <a:pt x="4915" y="30"/>
                    <a:pt x="31" y="4836"/>
                    <a:pt x="31" y="10622"/>
                  </a:cubicBezTo>
                  <a:cubicBezTo>
                    <a:pt x="31" y="17388"/>
                    <a:pt x="4915" y="22194"/>
                    <a:pt x="10795" y="22194"/>
                  </a:cubicBezTo>
                  <a:cubicBezTo>
                    <a:pt x="16675" y="22194"/>
                    <a:pt x="21590" y="17388"/>
                    <a:pt x="21590" y="10622"/>
                  </a:cubicBezTo>
                  <a:cubicBezTo>
                    <a:pt x="21590" y="4836"/>
                    <a:pt x="16675" y="30"/>
                    <a:pt x="1079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378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hAAAGILAAD4EAAA5wsAAAAAAAAmAAAACAAAAP//////////"/>
                </a:ext>
              </a:extLst>
            </p:cNvSpPr>
            <p:nvPr/>
          </p:nvSpPr>
          <p:spPr>
            <a:xfrm>
              <a:off x="2736850" y="1850390"/>
              <a:ext cx="21590" cy="84455"/>
            </a:xfrm>
            <a:custGeom>
              <a:avLst/>
              <a:gdLst/>
              <a:ahLst/>
              <a:cxnLst/>
              <a:rect l="0" t="0" r="21590" b="84455"/>
              <a:pathLst>
                <a:path w="21590" h="84455">
                  <a:moveTo>
                    <a:pt x="10795" y="30"/>
                  </a:moveTo>
                  <a:cubicBezTo>
                    <a:pt x="4915" y="30"/>
                    <a:pt x="31" y="4810"/>
                    <a:pt x="31" y="10564"/>
                  </a:cubicBezTo>
                  <a:lnTo>
                    <a:pt x="31" y="72916"/>
                  </a:lnTo>
                  <a:cubicBezTo>
                    <a:pt x="31" y="78670"/>
                    <a:pt x="4915" y="84424"/>
                    <a:pt x="10795" y="84424"/>
                  </a:cubicBezTo>
                  <a:cubicBezTo>
                    <a:pt x="16675" y="84424"/>
                    <a:pt x="21590" y="78670"/>
                    <a:pt x="21590" y="72916"/>
                  </a:cubicBezTo>
                  <a:lnTo>
                    <a:pt x="21590" y="10564"/>
                  </a:lnTo>
                  <a:cubicBezTo>
                    <a:pt x="21590" y="4810"/>
                    <a:pt x="16675" y="30"/>
                    <a:pt x="1079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379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hAAAAYMAABZEQAAJwwAAAAAAAAmAAAACAAAAP//////////"/>
                </a:ext>
              </a:extLst>
            </p:cNvSpPr>
            <p:nvPr/>
          </p:nvSpPr>
          <p:spPr>
            <a:xfrm>
              <a:off x="2673350" y="1954530"/>
              <a:ext cx="146685" cy="20955"/>
            </a:xfrm>
            <a:custGeom>
              <a:avLst/>
              <a:gdLst/>
              <a:ahLst/>
              <a:cxnLst/>
              <a:rect l="0" t="0" r="146685" b="20955"/>
              <a:pathLst>
                <a:path w="146685" h="20955">
                  <a:moveTo>
                    <a:pt x="11455" y="30"/>
                  </a:moveTo>
                  <a:cubicBezTo>
                    <a:pt x="4775" y="30"/>
                    <a:pt x="30" y="4770"/>
                    <a:pt x="30" y="10477"/>
                  </a:cubicBezTo>
                  <a:cubicBezTo>
                    <a:pt x="30" y="16184"/>
                    <a:pt x="4775" y="20955"/>
                    <a:pt x="11455" y="20955"/>
                  </a:cubicBezTo>
                  <a:lnTo>
                    <a:pt x="136196" y="20955"/>
                  </a:lnTo>
                  <a:cubicBezTo>
                    <a:pt x="141909" y="20955"/>
                    <a:pt x="146685" y="16184"/>
                    <a:pt x="146685" y="10477"/>
                  </a:cubicBezTo>
                  <a:cubicBezTo>
                    <a:pt x="146685" y="4770"/>
                    <a:pt x="141909" y="30"/>
                    <a:pt x="13619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1379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hAAAEUMAAAaEQAAaAwAAAAAAAAmAAAACAAAAP//////////"/>
                </a:ext>
              </a:extLst>
            </p:cNvSpPr>
            <p:nvPr/>
          </p:nvSpPr>
          <p:spPr>
            <a:xfrm>
              <a:off x="2673350" y="1994535"/>
              <a:ext cx="106680" cy="22225"/>
            </a:xfrm>
            <a:custGeom>
              <a:avLst/>
              <a:gdLst/>
              <a:ahLst/>
              <a:cxnLst/>
              <a:rect l="0" t="0" r="106680" b="22225"/>
              <a:pathLst>
                <a:path w="106680" h="22225">
                  <a:moveTo>
                    <a:pt x="11454" y="30"/>
                  </a:moveTo>
                  <a:cubicBezTo>
                    <a:pt x="4775" y="30"/>
                    <a:pt x="30" y="4836"/>
                    <a:pt x="30" y="11602"/>
                  </a:cubicBezTo>
                  <a:cubicBezTo>
                    <a:pt x="30" y="18337"/>
                    <a:pt x="4775" y="22194"/>
                    <a:pt x="11454" y="22194"/>
                  </a:cubicBezTo>
                  <a:lnTo>
                    <a:pt x="95226" y="22194"/>
                  </a:lnTo>
                  <a:cubicBezTo>
                    <a:pt x="101905" y="22194"/>
                    <a:pt x="106680" y="17388"/>
                    <a:pt x="106680" y="11602"/>
                  </a:cubicBezTo>
                  <a:cubicBezTo>
                    <a:pt x="106680" y="4836"/>
                    <a:pt x="101905" y="30"/>
                    <a:pt x="9522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1" name="Google Shape;1379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IQAACqDQAAZxIAANcPAAAQAAAAJgAAAAgAAAD/////AAAAAA=="/>
              </a:ext>
            </a:extLst>
          </p:cNvGrpSpPr>
          <p:nvPr/>
        </p:nvGrpSpPr>
        <p:grpSpPr>
          <a:xfrm>
            <a:off x="2632710" y="2221230"/>
            <a:ext cx="358775" cy="353695"/>
            <a:chOff x="2632710" y="2221230"/>
            <a:chExt cx="358775" cy="353695"/>
          </a:xfrm>
        </p:grpSpPr>
        <p:sp>
          <p:nvSpPr>
            <p:cNvPr id="155" name="Google Shape;1379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3R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hAAALkNAABZEgAA1w8AAAAAAAAmAAAACAAAAP//////////"/>
                </a:ext>
              </a:extLst>
            </p:cNvSpPr>
            <p:nvPr/>
          </p:nvSpPr>
          <p:spPr>
            <a:xfrm>
              <a:off x="2632710" y="2230755"/>
              <a:ext cx="349885" cy="344170"/>
            </a:xfrm>
            <a:custGeom>
              <a:avLst/>
              <a:gdLst/>
              <a:ahLst/>
              <a:cxnLst/>
              <a:rect l="0" t="0" r="349885" b="344170"/>
              <a:pathLst>
                <a:path w="349885" h="344170">
                  <a:moveTo>
                    <a:pt x="169677" y="21771"/>
                  </a:moveTo>
                  <a:cubicBezTo>
                    <a:pt x="172317" y="21771"/>
                    <a:pt x="174957" y="22742"/>
                    <a:pt x="176869" y="24655"/>
                  </a:cubicBezTo>
                  <a:lnTo>
                    <a:pt x="324063" y="171849"/>
                  </a:lnTo>
                  <a:cubicBezTo>
                    <a:pt x="326945" y="174833"/>
                    <a:pt x="326945" y="182484"/>
                    <a:pt x="324063" y="186310"/>
                  </a:cubicBezTo>
                  <a:cubicBezTo>
                    <a:pt x="322151" y="187737"/>
                    <a:pt x="319299" y="188466"/>
                    <a:pt x="316538" y="188466"/>
                  </a:cubicBezTo>
                  <a:cubicBezTo>
                    <a:pt x="313807" y="188466"/>
                    <a:pt x="311167" y="187737"/>
                    <a:pt x="309741" y="186310"/>
                  </a:cubicBezTo>
                  <a:lnTo>
                    <a:pt x="162517" y="39086"/>
                  </a:lnTo>
                  <a:cubicBezTo>
                    <a:pt x="158693" y="35161"/>
                    <a:pt x="158693" y="28481"/>
                    <a:pt x="162517" y="24655"/>
                  </a:cubicBezTo>
                  <a:cubicBezTo>
                    <a:pt x="164428" y="22742"/>
                    <a:pt x="167068" y="21771"/>
                    <a:pt x="169677" y="21771"/>
                  </a:cubicBezTo>
                  <a:close/>
                  <a:moveTo>
                    <a:pt x="256216" y="219801"/>
                  </a:moveTo>
                  <a:lnTo>
                    <a:pt x="259068" y="224568"/>
                  </a:lnTo>
                  <a:cubicBezTo>
                    <a:pt x="263862" y="229366"/>
                    <a:pt x="262891" y="237017"/>
                    <a:pt x="257156" y="240843"/>
                  </a:cubicBezTo>
                  <a:lnTo>
                    <a:pt x="179721" y="280042"/>
                  </a:lnTo>
                  <a:cubicBezTo>
                    <a:pt x="178204" y="281196"/>
                    <a:pt x="176565" y="281712"/>
                    <a:pt x="174866" y="281712"/>
                  </a:cubicBezTo>
                  <a:cubicBezTo>
                    <a:pt x="172287" y="281712"/>
                    <a:pt x="169617" y="280467"/>
                    <a:pt x="167311" y="278129"/>
                  </a:cubicBezTo>
                  <a:lnTo>
                    <a:pt x="158693" y="269511"/>
                  </a:lnTo>
                  <a:cubicBezTo>
                    <a:pt x="191191" y="245610"/>
                    <a:pt x="222747" y="231279"/>
                    <a:pt x="256216" y="219801"/>
                  </a:cubicBezTo>
                  <a:close/>
                  <a:moveTo>
                    <a:pt x="158693" y="66739"/>
                  </a:moveTo>
                  <a:lnTo>
                    <a:pt x="282007" y="190053"/>
                  </a:lnTo>
                  <a:cubicBezTo>
                    <a:pt x="239952" y="203526"/>
                    <a:pt x="175898" y="220742"/>
                    <a:pt x="108021" y="284840"/>
                  </a:cubicBezTo>
                  <a:lnTo>
                    <a:pt x="63113" y="240843"/>
                  </a:lnTo>
                  <a:cubicBezTo>
                    <a:pt x="101345" y="200642"/>
                    <a:pt x="130019" y="152819"/>
                    <a:pt x="147224" y="103084"/>
                  </a:cubicBezTo>
                  <a:lnTo>
                    <a:pt x="158693" y="66739"/>
                  </a:lnTo>
                  <a:close/>
                  <a:moveTo>
                    <a:pt x="34530" y="245610"/>
                  </a:moveTo>
                  <a:cubicBezTo>
                    <a:pt x="37291" y="245610"/>
                    <a:pt x="40143" y="246582"/>
                    <a:pt x="42055" y="248495"/>
                  </a:cubicBezTo>
                  <a:lnTo>
                    <a:pt x="100374" y="306814"/>
                  </a:lnTo>
                  <a:cubicBezTo>
                    <a:pt x="104197" y="310649"/>
                    <a:pt x="104197" y="317359"/>
                    <a:pt x="100374" y="321185"/>
                  </a:cubicBezTo>
                  <a:cubicBezTo>
                    <a:pt x="98462" y="323098"/>
                    <a:pt x="95853" y="324069"/>
                    <a:pt x="93213" y="324069"/>
                  </a:cubicBezTo>
                  <a:cubicBezTo>
                    <a:pt x="90573" y="324069"/>
                    <a:pt x="87964" y="323098"/>
                    <a:pt x="86052" y="321185"/>
                  </a:cubicBezTo>
                  <a:lnTo>
                    <a:pt x="27733" y="262866"/>
                  </a:lnTo>
                  <a:cubicBezTo>
                    <a:pt x="23910" y="259000"/>
                    <a:pt x="23910" y="251349"/>
                    <a:pt x="27733" y="248495"/>
                  </a:cubicBezTo>
                  <a:cubicBezTo>
                    <a:pt x="29159" y="246582"/>
                    <a:pt x="31799" y="245610"/>
                    <a:pt x="34530" y="245610"/>
                  </a:cubicBezTo>
                  <a:close/>
                  <a:moveTo>
                    <a:pt x="168858" y="0"/>
                  </a:moveTo>
                  <a:cubicBezTo>
                    <a:pt x="160848" y="0"/>
                    <a:pt x="152959" y="3127"/>
                    <a:pt x="147224" y="9322"/>
                  </a:cubicBezTo>
                  <a:cubicBezTo>
                    <a:pt x="135754" y="19858"/>
                    <a:pt x="134783" y="35161"/>
                    <a:pt x="142429" y="47610"/>
                  </a:cubicBezTo>
                  <a:lnTo>
                    <a:pt x="126196" y="95432"/>
                  </a:lnTo>
                  <a:cubicBezTo>
                    <a:pt x="110903" y="141342"/>
                    <a:pt x="82229" y="188223"/>
                    <a:pt x="47790" y="225540"/>
                  </a:cubicBezTo>
                  <a:cubicBezTo>
                    <a:pt x="43147" y="223384"/>
                    <a:pt x="38201" y="222291"/>
                    <a:pt x="33377" y="222291"/>
                  </a:cubicBezTo>
                  <a:cubicBezTo>
                    <a:pt x="25306" y="222291"/>
                    <a:pt x="17447" y="225297"/>
                    <a:pt x="11469" y="231279"/>
                  </a:cubicBezTo>
                  <a:cubicBezTo>
                    <a:pt x="0" y="243697"/>
                    <a:pt x="0" y="263798"/>
                    <a:pt x="11469" y="275275"/>
                  </a:cubicBezTo>
                  <a:lnTo>
                    <a:pt x="71700" y="335506"/>
                  </a:lnTo>
                  <a:cubicBezTo>
                    <a:pt x="77435" y="341285"/>
                    <a:pt x="85567" y="344140"/>
                    <a:pt x="93699" y="344140"/>
                  </a:cubicBezTo>
                  <a:cubicBezTo>
                    <a:pt x="101831" y="344140"/>
                    <a:pt x="109932" y="341285"/>
                    <a:pt x="115667" y="335547"/>
                  </a:cubicBezTo>
                  <a:cubicBezTo>
                    <a:pt x="125225" y="325982"/>
                    <a:pt x="128108" y="311620"/>
                    <a:pt x="121402" y="299171"/>
                  </a:cubicBezTo>
                  <a:cubicBezTo>
                    <a:pt x="128108" y="293433"/>
                    <a:pt x="134783" y="287694"/>
                    <a:pt x="142429" y="281955"/>
                  </a:cubicBezTo>
                  <a:lnTo>
                    <a:pt x="152959" y="292485"/>
                  </a:lnTo>
                  <a:cubicBezTo>
                    <a:pt x="158936" y="298473"/>
                    <a:pt x="166765" y="301449"/>
                    <a:pt x="174623" y="301449"/>
                  </a:cubicBezTo>
                  <a:cubicBezTo>
                    <a:pt x="179327" y="301449"/>
                    <a:pt x="184030" y="300386"/>
                    <a:pt x="188338" y="298230"/>
                  </a:cubicBezTo>
                  <a:lnTo>
                    <a:pt x="266714" y="259000"/>
                  </a:lnTo>
                  <a:cubicBezTo>
                    <a:pt x="283919" y="249436"/>
                    <a:pt x="288713" y="226481"/>
                    <a:pt x="277243" y="212119"/>
                  </a:cubicBezTo>
                  <a:lnTo>
                    <a:pt x="300183" y="205439"/>
                  </a:lnTo>
                  <a:cubicBezTo>
                    <a:pt x="304947" y="208233"/>
                    <a:pt x="310378" y="209690"/>
                    <a:pt x="315931" y="209690"/>
                  </a:cubicBezTo>
                  <a:cubicBezTo>
                    <a:pt x="323699" y="209690"/>
                    <a:pt x="331709" y="206806"/>
                    <a:pt x="338415" y="200642"/>
                  </a:cubicBezTo>
                  <a:cubicBezTo>
                    <a:pt x="349885" y="188223"/>
                    <a:pt x="349885" y="168123"/>
                    <a:pt x="338415" y="155704"/>
                  </a:cubicBezTo>
                  <a:lnTo>
                    <a:pt x="191191" y="8480"/>
                  </a:lnTo>
                  <a:cubicBezTo>
                    <a:pt x="184970" y="3127"/>
                    <a:pt x="176869" y="0"/>
                    <a:pt x="16885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379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EAAMQNAABMEgAAEw4AAAAAAAAmAAAACAAAAP//////////"/>
                </a:ext>
              </a:extLst>
            </p:cNvSpPr>
            <p:nvPr/>
          </p:nvSpPr>
          <p:spPr>
            <a:xfrm>
              <a:off x="2923540" y="2237740"/>
              <a:ext cx="50800" cy="50165"/>
            </a:xfrm>
            <a:custGeom>
              <a:avLst/>
              <a:gdLst/>
              <a:ahLst/>
              <a:cxnLst/>
              <a:rect l="0" t="0" r="50800" b="50165"/>
              <a:pathLst>
                <a:path w="50800" h="50165">
                  <a:moveTo>
                    <a:pt x="40372" y="30"/>
                  </a:moveTo>
                  <a:cubicBezTo>
                    <a:pt x="37606" y="30"/>
                    <a:pt x="34992" y="1206"/>
                    <a:pt x="33532" y="3589"/>
                  </a:cubicBezTo>
                  <a:lnTo>
                    <a:pt x="2888" y="33061"/>
                  </a:lnTo>
                  <a:cubicBezTo>
                    <a:pt x="30" y="36862"/>
                    <a:pt x="30" y="43498"/>
                    <a:pt x="2888" y="47299"/>
                  </a:cubicBezTo>
                  <a:cubicBezTo>
                    <a:pt x="4803" y="49199"/>
                    <a:pt x="7691" y="50165"/>
                    <a:pt x="10428" y="50165"/>
                  </a:cubicBezTo>
                  <a:cubicBezTo>
                    <a:pt x="13194" y="50165"/>
                    <a:pt x="15839" y="49199"/>
                    <a:pt x="17268" y="47299"/>
                  </a:cubicBezTo>
                  <a:lnTo>
                    <a:pt x="47912" y="17857"/>
                  </a:lnTo>
                  <a:cubicBezTo>
                    <a:pt x="50800" y="14057"/>
                    <a:pt x="50800" y="6425"/>
                    <a:pt x="47912" y="3589"/>
                  </a:cubicBezTo>
                  <a:cubicBezTo>
                    <a:pt x="45997" y="1206"/>
                    <a:pt x="43109" y="30"/>
                    <a:pt x="4037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379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wsKy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BEAAKoNAADZEQAA+g0AAAAAAAAmAAAACAAAAP//////////"/>
                </a:ext>
              </a:extLst>
            </p:cNvSpPr>
            <p:nvPr/>
          </p:nvSpPr>
          <p:spPr>
            <a:xfrm>
              <a:off x="2880360" y="2221230"/>
              <a:ext cx="20955" cy="50800"/>
            </a:xfrm>
            <a:custGeom>
              <a:avLst/>
              <a:gdLst/>
              <a:ahLst/>
              <a:cxnLst/>
              <a:rect l="0" t="0" r="20955" b="50800"/>
              <a:pathLst>
                <a:path w="20955" h="50800">
                  <a:moveTo>
                    <a:pt x="10477" y="0"/>
                  </a:moveTo>
                  <a:cubicBezTo>
                    <a:pt x="4770" y="0"/>
                    <a:pt x="0" y="4803"/>
                    <a:pt x="0" y="10549"/>
                  </a:cubicBezTo>
                  <a:lnTo>
                    <a:pt x="0" y="40251"/>
                  </a:lnTo>
                  <a:cubicBezTo>
                    <a:pt x="0" y="45997"/>
                    <a:pt x="4770" y="50770"/>
                    <a:pt x="10477" y="50770"/>
                  </a:cubicBezTo>
                  <a:cubicBezTo>
                    <a:pt x="16184" y="50770"/>
                    <a:pt x="20924" y="45997"/>
                    <a:pt x="20924" y="40251"/>
                  </a:cubicBezTo>
                  <a:lnTo>
                    <a:pt x="20924" y="10549"/>
                  </a:lnTo>
                  <a:cubicBezTo>
                    <a:pt x="20924" y="4803"/>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379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sLi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hIAADYOAABnEgAAWQ4AAAAAAAAmAAAACAAAAP//////////"/>
                </a:ext>
              </a:extLst>
            </p:cNvSpPr>
            <p:nvPr/>
          </p:nvSpPr>
          <p:spPr>
            <a:xfrm>
              <a:off x="2940050" y="2310130"/>
              <a:ext cx="51435" cy="22225"/>
            </a:xfrm>
            <a:custGeom>
              <a:avLst/>
              <a:gdLst/>
              <a:ahLst/>
              <a:cxnLst/>
              <a:rect l="0" t="0" r="51435" b="22225"/>
              <a:pathLst>
                <a:path w="51435" h="22225">
                  <a:moveTo>
                    <a:pt x="10486" y="0"/>
                  </a:moveTo>
                  <a:cubicBezTo>
                    <a:pt x="4774" y="0"/>
                    <a:pt x="0" y="4843"/>
                    <a:pt x="0" y="11587"/>
                  </a:cubicBezTo>
                  <a:cubicBezTo>
                    <a:pt x="0" y="17381"/>
                    <a:pt x="4774" y="22225"/>
                    <a:pt x="10486" y="22225"/>
                  </a:cubicBezTo>
                  <a:lnTo>
                    <a:pt x="40948" y="22225"/>
                  </a:lnTo>
                  <a:cubicBezTo>
                    <a:pt x="46660" y="22225"/>
                    <a:pt x="51435" y="17381"/>
                    <a:pt x="51435" y="11587"/>
                  </a:cubicBezTo>
                  <a:cubicBezTo>
                    <a:pt x="50467" y="4843"/>
                    <a:pt x="46660" y="0"/>
                    <a:pt x="409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56" name="Google Shape;1379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D8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AAIgQAAArCgAAthIAABAAAAAmAAAACAAAAP//////////"/>
              </a:ext>
            </a:extLst>
          </p:cNvSpPr>
          <p:nvPr/>
        </p:nvSpPr>
        <p:spPr>
          <a:xfrm>
            <a:off x="1299210" y="2687320"/>
            <a:ext cx="353695" cy="354330"/>
          </a:xfrm>
          <a:custGeom>
            <a:avLst/>
            <a:gdLst/>
            <a:ahLst/>
            <a:cxnLst/>
            <a:rect l="0" t="0" r="353695" b="354330"/>
            <a:pathLst>
              <a:path w="353695" h="354330">
                <a:moveTo>
                  <a:pt x="87012" y="258813"/>
                </a:moveTo>
                <a:cubicBezTo>
                  <a:pt x="91776" y="271242"/>
                  <a:pt x="101333" y="280790"/>
                  <a:pt x="114712" y="286520"/>
                </a:cubicBezTo>
                <a:cubicBezTo>
                  <a:pt x="103244" y="284610"/>
                  <a:pt x="71721" y="279820"/>
                  <a:pt x="63105" y="270272"/>
                </a:cubicBezTo>
                <a:cubicBezTo>
                  <a:pt x="65017" y="269332"/>
                  <a:pt x="70751" y="264543"/>
                  <a:pt x="87012" y="258813"/>
                </a:cubicBezTo>
                <a:close/>
                <a:moveTo>
                  <a:pt x="266712" y="258813"/>
                </a:moveTo>
                <a:cubicBezTo>
                  <a:pt x="282943" y="264543"/>
                  <a:pt x="289648" y="269332"/>
                  <a:pt x="290589" y="270272"/>
                </a:cubicBezTo>
                <a:cubicBezTo>
                  <a:pt x="282003" y="279820"/>
                  <a:pt x="251421" y="284610"/>
                  <a:pt x="238982" y="286520"/>
                </a:cubicBezTo>
                <a:cubicBezTo>
                  <a:pt x="251421" y="281730"/>
                  <a:pt x="260978" y="271242"/>
                  <a:pt x="266712" y="258813"/>
                </a:cubicBezTo>
                <a:close/>
                <a:moveTo>
                  <a:pt x="176847" y="21977"/>
                </a:moveTo>
                <a:cubicBezTo>
                  <a:pt x="182581" y="21977"/>
                  <a:pt x="187375" y="26766"/>
                  <a:pt x="187375" y="32496"/>
                </a:cubicBezTo>
                <a:lnTo>
                  <a:pt x="187375" y="137531"/>
                </a:lnTo>
                <a:cubicBezTo>
                  <a:pt x="187375" y="142320"/>
                  <a:pt x="191197" y="146140"/>
                  <a:pt x="195020" y="147079"/>
                </a:cubicBezTo>
                <a:cubicBezTo>
                  <a:pt x="195839" y="147261"/>
                  <a:pt x="196659" y="147322"/>
                  <a:pt x="197447" y="147322"/>
                </a:cubicBezTo>
                <a:cubicBezTo>
                  <a:pt x="201361" y="147322"/>
                  <a:pt x="204911" y="145473"/>
                  <a:pt x="206488" y="142320"/>
                </a:cubicBezTo>
                <a:lnTo>
                  <a:pt x="251421" y="67810"/>
                </a:lnTo>
                <a:cubicBezTo>
                  <a:pt x="252604" y="64840"/>
                  <a:pt x="255304" y="63354"/>
                  <a:pt x="258308" y="63354"/>
                </a:cubicBezTo>
                <a:cubicBezTo>
                  <a:pt x="260128" y="63354"/>
                  <a:pt x="262040" y="63870"/>
                  <a:pt x="263830" y="64961"/>
                </a:cubicBezTo>
                <a:cubicBezTo>
                  <a:pt x="268623" y="66871"/>
                  <a:pt x="271475" y="73540"/>
                  <a:pt x="268623" y="79269"/>
                </a:cubicBezTo>
                <a:lnTo>
                  <a:pt x="232277" y="152808"/>
                </a:lnTo>
                <a:cubicBezTo>
                  <a:pt x="229425" y="159508"/>
                  <a:pt x="232277" y="165237"/>
                  <a:pt x="237070" y="167147"/>
                </a:cubicBezTo>
                <a:cubicBezTo>
                  <a:pt x="238193" y="168268"/>
                  <a:pt x="239619" y="168814"/>
                  <a:pt x="241166" y="168814"/>
                </a:cubicBezTo>
                <a:cubicBezTo>
                  <a:pt x="243563" y="168814"/>
                  <a:pt x="246233" y="167541"/>
                  <a:pt x="248539" y="165237"/>
                </a:cubicBezTo>
                <a:cubicBezTo>
                  <a:pt x="292166" y="129801"/>
                  <a:pt x="294321" y="128952"/>
                  <a:pt x="294412" y="128952"/>
                </a:cubicBezTo>
                <a:cubicBezTo>
                  <a:pt x="294412" y="128952"/>
                  <a:pt x="294412" y="128952"/>
                  <a:pt x="294412" y="128952"/>
                </a:cubicBezTo>
                <a:cubicBezTo>
                  <a:pt x="295868" y="127497"/>
                  <a:pt x="298477" y="126800"/>
                  <a:pt x="301238" y="126800"/>
                </a:cubicBezTo>
                <a:cubicBezTo>
                  <a:pt x="303968" y="126800"/>
                  <a:pt x="306851" y="127497"/>
                  <a:pt x="308762" y="128952"/>
                </a:cubicBezTo>
                <a:cubicBezTo>
                  <a:pt x="311614" y="132771"/>
                  <a:pt x="311614" y="140410"/>
                  <a:pt x="308762" y="143260"/>
                </a:cubicBezTo>
                <a:lnTo>
                  <a:pt x="252361" y="199661"/>
                </a:lnTo>
                <a:cubicBezTo>
                  <a:pt x="249510" y="202492"/>
                  <a:pt x="248539" y="204401"/>
                  <a:pt x="248539" y="207251"/>
                </a:cubicBezTo>
                <a:lnTo>
                  <a:pt x="248539" y="240686"/>
                </a:lnTo>
                <a:cubicBezTo>
                  <a:pt x="248539" y="253084"/>
                  <a:pt x="239922" y="265513"/>
                  <a:pt x="227514" y="270272"/>
                </a:cubicBezTo>
                <a:cubicBezTo>
                  <a:pt x="217957" y="274091"/>
                  <a:pt x="210311" y="280790"/>
                  <a:pt x="208400" y="291279"/>
                </a:cubicBezTo>
                <a:cubicBezTo>
                  <a:pt x="196932" y="293188"/>
                  <a:pt x="186404" y="293188"/>
                  <a:pt x="175906" y="293188"/>
                </a:cubicBezTo>
                <a:cubicBezTo>
                  <a:pt x="165379" y="293188"/>
                  <a:pt x="153911" y="293188"/>
                  <a:pt x="143383" y="291279"/>
                </a:cubicBezTo>
                <a:cubicBezTo>
                  <a:pt x="141471" y="281730"/>
                  <a:pt x="133826" y="274091"/>
                  <a:pt x="124269" y="270272"/>
                </a:cubicBezTo>
                <a:cubicBezTo>
                  <a:pt x="110889" y="265513"/>
                  <a:pt x="103244" y="254054"/>
                  <a:pt x="103244" y="240686"/>
                </a:cubicBezTo>
                <a:cubicBezTo>
                  <a:pt x="103244" y="229228"/>
                  <a:pt x="99421" y="219679"/>
                  <a:pt x="90835" y="211070"/>
                </a:cubicBezTo>
                <a:lnTo>
                  <a:pt x="43021" y="163256"/>
                </a:lnTo>
                <a:cubicBezTo>
                  <a:pt x="41109" y="160447"/>
                  <a:pt x="41109" y="152808"/>
                  <a:pt x="45903" y="149959"/>
                </a:cubicBezTo>
                <a:cubicBezTo>
                  <a:pt x="47571" y="147716"/>
                  <a:pt x="50575" y="146776"/>
                  <a:pt x="53336" y="146776"/>
                </a:cubicBezTo>
                <a:cubicBezTo>
                  <a:pt x="55308" y="146776"/>
                  <a:pt x="57128" y="147261"/>
                  <a:pt x="58342" y="148049"/>
                </a:cubicBezTo>
                <a:cubicBezTo>
                  <a:pt x="112801" y="189093"/>
                  <a:pt x="108978" y="186244"/>
                  <a:pt x="113772" y="188154"/>
                </a:cubicBezTo>
                <a:cubicBezTo>
                  <a:pt x="116320" y="188154"/>
                  <a:pt x="117594" y="188578"/>
                  <a:pt x="118717" y="188578"/>
                </a:cubicBezTo>
                <a:cubicBezTo>
                  <a:pt x="119293" y="188578"/>
                  <a:pt x="119809" y="188457"/>
                  <a:pt x="120446" y="188154"/>
                </a:cubicBezTo>
                <a:cubicBezTo>
                  <a:pt x="158704" y="189093"/>
                  <a:pt x="166350" y="200582"/>
                  <a:pt x="166350" y="218709"/>
                </a:cubicBezTo>
                <a:cubicBezTo>
                  <a:pt x="166350" y="224438"/>
                  <a:pt x="171113" y="229228"/>
                  <a:pt x="176847" y="229228"/>
                </a:cubicBezTo>
                <a:cubicBezTo>
                  <a:pt x="182581" y="229228"/>
                  <a:pt x="187375" y="224438"/>
                  <a:pt x="187375" y="218709"/>
                </a:cubicBezTo>
                <a:cubicBezTo>
                  <a:pt x="187375" y="198672"/>
                  <a:pt x="179729" y="184334"/>
                  <a:pt x="163467" y="175725"/>
                </a:cubicBezTo>
                <a:cubicBezTo>
                  <a:pt x="153911" y="170966"/>
                  <a:pt x="141471" y="167147"/>
                  <a:pt x="125240" y="167147"/>
                </a:cubicBezTo>
                <a:cubicBezTo>
                  <a:pt x="109949" y="131801"/>
                  <a:pt x="86042" y="80239"/>
                  <a:pt x="85101" y="79269"/>
                </a:cubicBezTo>
                <a:cubicBezTo>
                  <a:pt x="82219" y="74510"/>
                  <a:pt x="85101" y="66871"/>
                  <a:pt x="89864" y="64961"/>
                </a:cubicBezTo>
                <a:cubicBezTo>
                  <a:pt x="91472" y="63991"/>
                  <a:pt x="93171" y="63567"/>
                  <a:pt x="94840" y="63567"/>
                </a:cubicBezTo>
                <a:cubicBezTo>
                  <a:pt x="98147" y="63567"/>
                  <a:pt x="101333" y="65264"/>
                  <a:pt x="103244" y="67810"/>
                </a:cubicBezTo>
                <a:lnTo>
                  <a:pt x="147206" y="142320"/>
                </a:lnTo>
                <a:cubicBezTo>
                  <a:pt x="148814" y="145473"/>
                  <a:pt x="152363" y="147322"/>
                  <a:pt x="156247" y="147322"/>
                </a:cubicBezTo>
                <a:cubicBezTo>
                  <a:pt x="157035" y="147322"/>
                  <a:pt x="157885" y="147261"/>
                  <a:pt x="158704" y="147079"/>
                </a:cubicBezTo>
                <a:cubicBezTo>
                  <a:pt x="163467" y="146140"/>
                  <a:pt x="166350" y="142320"/>
                  <a:pt x="166350" y="137531"/>
                </a:cubicBezTo>
                <a:lnTo>
                  <a:pt x="166350" y="32496"/>
                </a:lnTo>
                <a:cubicBezTo>
                  <a:pt x="166350" y="26766"/>
                  <a:pt x="171113" y="21977"/>
                  <a:pt x="176847" y="21977"/>
                </a:cubicBezTo>
                <a:close/>
                <a:moveTo>
                  <a:pt x="267652" y="221589"/>
                </a:moveTo>
                <a:cubicBezTo>
                  <a:pt x="305880" y="233047"/>
                  <a:pt x="330728" y="252144"/>
                  <a:pt x="330728" y="270272"/>
                </a:cubicBezTo>
                <a:cubicBezTo>
                  <a:pt x="333610" y="300858"/>
                  <a:pt x="266712" y="333323"/>
                  <a:pt x="176847" y="333323"/>
                </a:cubicBezTo>
                <a:cubicBezTo>
                  <a:pt x="87012" y="333323"/>
                  <a:pt x="20084" y="302767"/>
                  <a:pt x="20084" y="271242"/>
                </a:cubicBezTo>
                <a:cubicBezTo>
                  <a:pt x="20084" y="254994"/>
                  <a:pt x="42080" y="236867"/>
                  <a:pt x="75544" y="224438"/>
                </a:cubicBezTo>
                <a:lnTo>
                  <a:pt x="77456" y="227318"/>
                </a:lnTo>
                <a:cubicBezTo>
                  <a:pt x="81278" y="231138"/>
                  <a:pt x="84130" y="235897"/>
                  <a:pt x="84130" y="240686"/>
                </a:cubicBezTo>
                <a:cubicBezTo>
                  <a:pt x="66928" y="245445"/>
                  <a:pt x="42080" y="253084"/>
                  <a:pt x="42080" y="271242"/>
                </a:cubicBezTo>
                <a:cubicBezTo>
                  <a:pt x="42080" y="279820"/>
                  <a:pt x="46843" y="286520"/>
                  <a:pt x="56431" y="293188"/>
                </a:cubicBezTo>
                <a:cubicBezTo>
                  <a:pt x="84130" y="309436"/>
                  <a:pt x="143383" y="313256"/>
                  <a:pt x="175906" y="313256"/>
                </a:cubicBezTo>
                <a:cubicBezTo>
                  <a:pt x="208400" y="313256"/>
                  <a:pt x="267652" y="309436"/>
                  <a:pt x="295382" y="293188"/>
                </a:cubicBezTo>
                <a:cubicBezTo>
                  <a:pt x="304939" y="286520"/>
                  <a:pt x="309703" y="279820"/>
                  <a:pt x="309703" y="271242"/>
                </a:cubicBezTo>
                <a:cubicBezTo>
                  <a:pt x="309703" y="253084"/>
                  <a:pt x="285826" y="245445"/>
                  <a:pt x="267652" y="240686"/>
                </a:cubicBezTo>
                <a:lnTo>
                  <a:pt x="267652" y="221589"/>
                </a:lnTo>
                <a:close/>
                <a:moveTo>
                  <a:pt x="176847" y="30"/>
                </a:moveTo>
                <a:cubicBezTo>
                  <a:pt x="160616" y="30"/>
                  <a:pt x="146265" y="14338"/>
                  <a:pt x="146265" y="32496"/>
                </a:cubicBezTo>
                <a:lnTo>
                  <a:pt x="146265" y="100306"/>
                </a:lnTo>
                <a:lnTo>
                  <a:pt x="121417" y="59232"/>
                </a:lnTo>
                <a:cubicBezTo>
                  <a:pt x="115501" y="48743"/>
                  <a:pt x="105095" y="43651"/>
                  <a:pt x="94506" y="43651"/>
                </a:cubicBezTo>
                <a:cubicBezTo>
                  <a:pt x="89682" y="43651"/>
                  <a:pt x="84798" y="44712"/>
                  <a:pt x="80308" y="46803"/>
                </a:cubicBezTo>
                <a:cubicBezTo>
                  <a:pt x="65017" y="53503"/>
                  <a:pt x="58342" y="73540"/>
                  <a:pt x="65987" y="88817"/>
                </a:cubicBezTo>
                <a:cubicBezTo>
                  <a:pt x="66928" y="90727"/>
                  <a:pt x="81278" y="122253"/>
                  <a:pt x="93687" y="148989"/>
                </a:cubicBezTo>
                <a:lnTo>
                  <a:pt x="70751" y="132771"/>
                </a:lnTo>
                <a:cubicBezTo>
                  <a:pt x="65441" y="128315"/>
                  <a:pt x="58645" y="126163"/>
                  <a:pt x="51880" y="126163"/>
                </a:cubicBezTo>
                <a:cubicBezTo>
                  <a:pt x="44052" y="126163"/>
                  <a:pt x="36255" y="129043"/>
                  <a:pt x="30612" y="134681"/>
                </a:cubicBezTo>
                <a:cubicBezTo>
                  <a:pt x="18173" y="147079"/>
                  <a:pt x="18173" y="167147"/>
                  <a:pt x="30612" y="179545"/>
                </a:cubicBezTo>
                <a:lnTo>
                  <a:pt x="60253" y="209186"/>
                </a:lnTo>
                <a:cubicBezTo>
                  <a:pt x="21995" y="224438"/>
                  <a:pt x="30" y="247355"/>
                  <a:pt x="30" y="271242"/>
                </a:cubicBezTo>
                <a:cubicBezTo>
                  <a:pt x="30" y="295128"/>
                  <a:pt x="19144" y="317075"/>
                  <a:pt x="55460" y="332353"/>
                </a:cubicBezTo>
                <a:cubicBezTo>
                  <a:pt x="87012" y="346691"/>
                  <a:pt x="131915" y="354330"/>
                  <a:pt x="176847" y="354330"/>
                </a:cubicBezTo>
                <a:cubicBezTo>
                  <a:pt x="271475" y="354330"/>
                  <a:pt x="353695" y="320895"/>
                  <a:pt x="353695" y="272181"/>
                </a:cubicBezTo>
                <a:cubicBezTo>
                  <a:pt x="353695" y="242596"/>
                  <a:pt x="325964" y="217769"/>
                  <a:pt x="278180" y="202492"/>
                </a:cubicBezTo>
                <a:lnTo>
                  <a:pt x="323082" y="157590"/>
                </a:lnTo>
                <a:cubicBezTo>
                  <a:pt x="334550" y="146140"/>
                  <a:pt x="334550" y="126072"/>
                  <a:pt x="323082" y="113674"/>
                </a:cubicBezTo>
                <a:cubicBezTo>
                  <a:pt x="316893" y="107945"/>
                  <a:pt x="309005" y="105065"/>
                  <a:pt x="301238" y="105065"/>
                </a:cubicBezTo>
                <a:cubicBezTo>
                  <a:pt x="293471" y="105065"/>
                  <a:pt x="285826" y="107945"/>
                  <a:pt x="280091" y="113674"/>
                </a:cubicBezTo>
                <a:cubicBezTo>
                  <a:pt x="277209" y="116524"/>
                  <a:pt x="275298" y="117494"/>
                  <a:pt x="271475" y="121313"/>
                </a:cubicBezTo>
                <a:cubicBezTo>
                  <a:pt x="272446" y="117494"/>
                  <a:pt x="285826" y="91697"/>
                  <a:pt x="287737" y="88817"/>
                </a:cubicBezTo>
                <a:cubicBezTo>
                  <a:pt x="295382" y="73540"/>
                  <a:pt x="289648" y="53503"/>
                  <a:pt x="273386" y="46803"/>
                </a:cubicBezTo>
                <a:cubicBezTo>
                  <a:pt x="269200" y="44712"/>
                  <a:pt x="264527" y="43651"/>
                  <a:pt x="259825" y="43651"/>
                </a:cubicBezTo>
                <a:cubicBezTo>
                  <a:pt x="249570" y="43651"/>
                  <a:pt x="239164" y="48743"/>
                  <a:pt x="233248" y="59232"/>
                </a:cubicBezTo>
                <a:lnTo>
                  <a:pt x="208400" y="100306"/>
                </a:lnTo>
                <a:lnTo>
                  <a:pt x="208400" y="32496"/>
                </a:lnTo>
                <a:cubicBezTo>
                  <a:pt x="208400" y="15308"/>
                  <a:pt x="194049" y="30"/>
                  <a:pt x="17684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379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w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cAAGoTAAArCgAAlxUAABAAAAAmAAAACAAAAP//////////"/>
              </a:ext>
            </a:extLst>
          </p:cNvSpPr>
          <p:nvPr/>
        </p:nvSpPr>
        <p:spPr>
          <a:xfrm>
            <a:off x="1299210" y="3155950"/>
            <a:ext cx="353695" cy="353695"/>
          </a:xfrm>
          <a:custGeom>
            <a:avLst/>
            <a:gdLst/>
            <a:ahLst/>
            <a:cxnLst/>
            <a:rect l="0" t="0" r="353695" b="353695"/>
            <a:pathLst>
              <a:path w="353695" h="353695">
                <a:moveTo>
                  <a:pt x="176847" y="20086"/>
                </a:moveTo>
                <a:cubicBezTo>
                  <a:pt x="194049" y="20086"/>
                  <a:pt x="208400" y="34407"/>
                  <a:pt x="208400" y="50670"/>
                </a:cubicBezTo>
                <a:cubicBezTo>
                  <a:pt x="208400" y="67874"/>
                  <a:pt x="194049" y="83167"/>
                  <a:pt x="176847" y="83167"/>
                </a:cubicBezTo>
                <a:cubicBezTo>
                  <a:pt x="160616" y="82226"/>
                  <a:pt x="146265" y="67874"/>
                  <a:pt x="146265" y="50670"/>
                </a:cubicBezTo>
                <a:cubicBezTo>
                  <a:pt x="146265" y="34407"/>
                  <a:pt x="160616" y="20086"/>
                  <a:pt x="176847" y="20086"/>
                </a:cubicBezTo>
                <a:close/>
                <a:moveTo>
                  <a:pt x="176847" y="103253"/>
                </a:moveTo>
                <a:cubicBezTo>
                  <a:pt x="214134" y="103253"/>
                  <a:pt x="243745" y="130955"/>
                  <a:pt x="248539" y="165393"/>
                </a:cubicBezTo>
                <a:lnTo>
                  <a:pt x="105155" y="165393"/>
                </a:lnTo>
                <a:cubicBezTo>
                  <a:pt x="109949" y="130014"/>
                  <a:pt x="139560" y="103253"/>
                  <a:pt x="176847" y="103253"/>
                </a:cubicBezTo>
                <a:close/>
                <a:moveTo>
                  <a:pt x="51637" y="269587"/>
                </a:moveTo>
                <a:cubicBezTo>
                  <a:pt x="68839" y="269587"/>
                  <a:pt x="82219" y="283908"/>
                  <a:pt x="82219" y="301112"/>
                </a:cubicBezTo>
                <a:cubicBezTo>
                  <a:pt x="82219" y="317375"/>
                  <a:pt x="68839" y="331697"/>
                  <a:pt x="51637" y="331697"/>
                </a:cubicBezTo>
                <a:cubicBezTo>
                  <a:pt x="34435" y="331697"/>
                  <a:pt x="21055" y="317375"/>
                  <a:pt x="21055" y="301112"/>
                </a:cubicBezTo>
                <a:cubicBezTo>
                  <a:pt x="21055" y="283908"/>
                  <a:pt x="34435" y="269587"/>
                  <a:pt x="51637" y="269587"/>
                </a:cubicBezTo>
                <a:close/>
                <a:moveTo>
                  <a:pt x="176847" y="269587"/>
                </a:moveTo>
                <a:cubicBezTo>
                  <a:pt x="194049" y="269587"/>
                  <a:pt x="208400" y="283908"/>
                  <a:pt x="208400" y="301112"/>
                </a:cubicBezTo>
                <a:cubicBezTo>
                  <a:pt x="208400" y="317375"/>
                  <a:pt x="194049" y="331697"/>
                  <a:pt x="176847" y="331697"/>
                </a:cubicBezTo>
                <a:cubicBezTo>
                  <a:pt x="160616" y="331697"/>
                  <a:pt x="146265" y="317375"/>
                  <a:pt x="146265" y="301112"/>
                </a:cubicBezTo>
                <a:cubicBezTo>
                  <a:pt x="146265" y="283908"/>
                  <a:pt x="160616" y="269587"/>
                  <a:pt x="176847" y="269587"/>
                </a:cubicBezTo>
                <a:close/>
                <a:moveTo>
                  <a:pt x="302057" y="269587"/>
                </a:moveTo>
                <a:cubicBezTo>
                  <a:pt x="319259" y="269587"/>
                  <a:pt x="333610" y="283908"/>
                  <a:pt x="333610" y="301112"/>
                </a:cubicBezTo>
                <a:cubicBezTo>
                  <a:pt x="333610" y="317375"/>
                  <a:pt x="319259" y="331697"/>
                  <a:pt x="302057" y="331697"/>
                </a:cubicBezTo>
                <a:cubicBezTo>
                  <a:pt x="285826" y="331697"/>
                  <a:pt x="271475" y="317375"/>
                  <a:pt x="271475" y="301112"/>
                </a:cubicBezTo>
                <a:cubicBezTo>
                  <a:pt x="271475" y="283908"/>
                  <a:pt x="285826" y="269587"/>
                  <a:pt x="302057" y="269587"/>
                </a:cubicBezTo>
                <a:close/>
                <a:moveTo>
                  <a:pt x="176847" y="0"/>
                </a:moveTo>
                <a:cubicBezTo>
                  <a:pt x="148176" y="0"/>
                  <a:pt x="125240" y="21997"/>
                  <a:pt x="125240" y="50670"/>
                </a:cubicBezTo>
                <a:cubicBezTo>
                  <a:pt x="125240" y="65022"/>
                  <a:pt x="130003" y="78403"/>
                  <a:pt x="141471" y="87961"/>
                </a:cubicBezTo>
                <a:lnTo>
                  <a:pt x="142442" y="88901"/>
                </a:lnTo>
                <a:cubicBezTo>
                  <a:pt x="108038" y="103253"/>
                  <a:pt x="84130" y="136690"/>
                  <a:pt x="84130" y="174951"/>
                </a:cubicBezTo>
                <a:cubicBezTo>
                  <a:pt x="84130" y="180685"/>
                  <a:pt x="88924" y="186420"/>
                  <a:pt x="94658" y="186420"/>
                </a:cubicBezTo>
                <a:lnTo>
                  <a:pt x="167290" y="186420"/>
                </a:lnTo>
                <a:lnTo>
                  <a:pt x="167290" y="207447"/>
                </a:lnTo>
                <a:lnTo>
                  <a:pt x="72662" y="207447"/>
                </a:lnTo>
                <a:cubicBezTo>
                  <a:pt x="56431" y="207447"/>
                  <a:pt x="42080" y="221768"/>
                  <a:pt x="42080" y="238972"/>
                </a:cubicBezTo>
                <a:lnTo>
                  <a:pt x="42080" y="250441"/>
                </a:lnTo>
                <a:cubicBezTo>
                  <a:pt x="18173" y="255235"/>
                  <a:pt x="30" y="277233"/>
                  <a:pt x="30" y="302083"/>
                </a:cubicBezTo>
                <a:cubicBezTo>
                  <a:pt x="30" y="330756"/>
                  <a:pt x="22966" y="353695"/>
                  <a:pt x="51637" y="353695"/>
                </a:cubicBezTo>
                <a:cubicBezTo>
                  <a:pt x="80308" y="353695"/>
                  <a:pt x="103244" y="330756"/>
                  <a:pt x="103244" y="302083"/>
                </a:cubicBezTo>
                <a:cubicBezTo>
                  <a:pt x="103244" y="277233"/>
                  <a:pt x="85101" y="255235"/>
                  <a:pt x="61194" y="250441"/>
                </a:cubicBezTo>
                <a:lnTo>
                  <a:pt x="61194" y="238972"/>
                </a:lnTo>
                <a:cubicBezTo>
                  <a:pt x="61194" y="232297"/>
                  <a:pt x="65987" y="227503"/>
                  <a:pt x="71721" y="227503"/>
                </a:cubicBezTo>
                <a:lnTo>
                  <a:pt x="166350" y="227503"/>
                </a:lnTo>
                <a:lnTo>
                  <a:pt x="166350" y="249501"/>
                </a:lnTo>
                <a:cubicBezTo>
                  <a:pt x="142442" y="254264"/>
                  <a:pt x="124269" y="275321"/>
                  <a:pt x="124269" y="301112"/>
                </a:cubicBezTo>
                <a:cubicBezTo>
                  <a:pt x="124269" y="329785"/>
                  <a:pt x="147206" y="351783"/>
                  <a:pt x="175906" y="351783"/>
                </a:cubicBezTo>
                <a:cubicBezTo>
                  <a:pt x="204577" y="351783"/>
                  <a:pt x="227514" y="329785"/>
                  <a:pt x="227514" y="301112"/>
                </a:cubicBezTo>
                <a:cubicBezTo>
                  <a:pt x="227514" y="275321"/>
                  <a:pt x="209340" y="254264"/>
                  <a:pt x="185463" y="249501"/>
                </a:cubicBezTo>
                <a:lnTo>
                  <a:pt x="185463" y="227503"/>
                </a:lnTo>
                <a:lnTo>
                  <a:pt x="280091" y="227503"/>
                </a:lnTo>
                <a:cubicBezTo>
                  <a:pt x="285826" y="227503"/>
                  <a:pt x="290589" y="232297"/>
                  <a:pt x="290589" y="238972"/>
                </a:cubicBezTo>
                <a:lnTo>
                  <a:pt x="290589" y="250441"/>
                </a:lnTo>
                <a:cubicBezTo>
                  <a:pt x="266712" y="255235"/>
                  <a:pt x="248539" y="277233"/>
                  <a:pt x="248539" y="302083"/>
                </a:cubicBezTo>
                <a:cubicBezTo>
                  <a:pt x="248539" y="330756"/>
                  <a:pt x="271475" y="353695"/>
                  <a:pt x="300146" y="353695"/>
                </a:cubicBezTo>
                <a:cubicBezTo>
                  <a:pt x="328816" y="353695"/>
                  <a:pt x="351783" y="330756"/>
                  <a:pt x="351783" y="302083"/>
                </a:cubicBezTo>
                <a:cubicBezTo>
                  <a:pt x="353695" y="275321"/>
                  <a:pt x="335521" y="255235"/>
                  <a:pt x="311614" y="250441"/>
                </a:cubicBezTo>
                <a:lnTo>
                  <a:pt x="311614" y="238972"/>
                </a:lnTo>
                <a:cubicBezTo>
                  <a:pt x="311614" y="221768"/>
                  <a:pt x="297294" y="207447"/>
                  <a:pt x="281032" y="207447"/>
                </a:cubicBezTo>
                <a:lnTo>
                  <a:pt x="186404" y="207447"/>
                </a:lnTo>
                <a:lnTo>
                  <a:pt x="186404" y="186420"/>
                </a:lnTo>
                <a:lnTo>
                  <a:pt x="259066" y="186420"/>
                </a:lnTo>
                <a:cubicBezTo>
                  <a:pt x="265741" y="186420"/>
                  <a:pt x="270535" y="180685"/>
                  <a:pt x="270535" y="174951"/>
                </a:cubicBezTo>
                <a:cubicBezTo>
                  <a:pt x="270535" y="135749"/>
                  <a:pt x="246627" y="102282"/>
                  <a:pt x="211252" y="88901"/>
                </a:cubicBezTo>
                <a:lnTo>
                  <a:pt x="213163" y="87961"/>
                </a:lnTo>
                <a:cubicBezTo>
                  <a:pt x="222720" y="78403"/>
                  <a:pt x="228454" y="65022"/>
                  <a:pt x="228454" y="50670"/>
                </a:cubicBezTo>
                <a:cubicBezTo>
                  <a:pt x="228454" y="21997"/>
                  <a:pt x="205518" y="0"/>
                  <a:pt x="1768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379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sLi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AcAAD4WAAA5CgAAbBgAABAAAAAmAAAACAAAAP//////////"/>
              </a:ext>
            </a:extLst>
          </p:cNvSpPr>
          <p:nvPr/>
        </p:nvSpPr>
        <p:spPr>
          <a:xfrm>
            <a:off x="1290320" y="3615690"/>
            <a:ext cx="371475" cy="354330"/>
          </a:xfrm>
          <a:custGeom>
            <a:avLst/>
            <a:gdLst/>
            <a:ahLst/>
            <a:cxnLst/>
            <a:rect l="0" t="0" r="371475" b="354330"/>
            <a:pathLst>
              <a:path w="371475" h="354330">
                <a:moveTo>
                  <a:pt x="268331" y="62852"/>
                </a:moveTo>
                <a:cubicBezTo>
                  <a:pt x="276454" y="62852"/>
                  <a:pt x="284577" y="65946"/>
                  <a:pt x="290305" y="72164"/>
                </a:cubicBezTo>
                <a:cubicBezTo>
                  <a:pt x="302702" y="83630"/>
                  <a:pt x="302702" y="103681"/>
                  <a:pt x="290305" y="116118"/>
                </a:cubicBezTo>
                <a:lnTo>
                  <a:pt x="260693" y="145730"/>
                </a:lnTo>
                <a:cubicBezTo>
                  <a:pt x="255934" y="136199"/>
                  <a:pt x="250175" y="127584"/>
                  <a:pt x="242537" y="119940"/>
                </a:cubicBezTo>
                <a:cubicBezTo>
                  <a:pt x="235869" y="112296"/>
                  <a:pt x="226322" y="105592"/>
                  <a:pt x="216774" y="101770"/>
                </a:cubicBezTo>
                <a:lnTo>
                  <a:pt x="246356" y="72188"/>
                </a:lnTo>
                <a:cubicBezTo>
                  <a:pt x="252085" y="65946"/>
                  <a:pt x="260208" y="62852"/>
                  <a:pt x="268331" y="62852"/>
                </a:cubicBezTo>
                <a:close/>
                <a:moveTo>
                  <a:pt x="175614" y="155006"/>
                </a:moveTo>
                <a:cubicBezTo>
                  <a:pt x="183858" y="155006"/>
                  <a:pt x="192466" y="157736"/>
                  <a:pt x="198619" y="163894"/>
                </a:cubicBezTo>
                <a:cubicBezTo>
                  <a:pt x="207227" y="172509"/>
                  <a:pt x="209136" y="184915"/>
                  <a:pt x="205317" y="196382"/>
                </a:cubicBezTo>
                <a:cubicBezTo>
                  <a:pt x="202316" y="197201"/>
                  <a:pt x="199104" y="197625"/>
                  <a:pt x="195860" y="197625"/>
                </a:cubicBezTo>
                <a:cubicBezTo>
                  <a:pt x="187677" y="197625"/>
                  <a:pt x="179281" y="194895"/>
                  <a:pt x="173795" y="188737"/>
                </a:cubicBezTo>
                <a:cubicBezTo>
                  <a:pt x="165217" y="180153"/>
                  <a:pt x="162338" y="167716"/>
                  <a:pt x="166157" y="156250"/>
                </a:cubicBezTo>
                <a:cubicBezTo>
                  <a:pt x="169127" y="155431"/>
                  <a:pt x="172340" y="155006"/>
                  <a:pt x="175614" y="155006"/>
                </a:cubicBezTo>
                <a:close/>
                <a:moveTo>
                  <a:pt x="268816" y="20081"/>
                </a:moveTo>
                <a:cubicBezTo>
                  <a:pt x="287183" y="20081"/>
                  <a:pt x="305581" y="27240"/>
                  <a:pt x="319887" y="41588"/>
                </a:cubicBezTo>
                <a:cubicBezTo>
                  <a:pt x="348530" y="70253"/>
                  <a:pt x="348530" y="116118"/>
                  <a:pt x="319887" y="144784"/>
                </a:cubicBezTo>
                <a:lnTo>
                  <a:pt x="247326" y="217345"/>
                </a:lnTo>
                <a:cubicBezTo>
                  <a:pt x="232990" y="231751"/>
                  <a:pt x="214622" y="238910"/>
                  <a:pt x="196224" y="238910"/>
                </a:cubicBezTo>
                <a:cubicBezTo>
                  <a:pt x="177856" y="238910"/>
                  <a:pt x="159489" y="231751"/>
                  <a:pt x="145152" y="217403"/>
                </a:cubicBezTo>
                <a:cubicBezTo>
                  <a:pt x="137514" y="210729"/>
                  <a:pt x="131786" y="201174"/>
                  <a:pt x="127967" y="189708"/>
                </a:cubicBezTo>
                <a:lnTo>
                  <a:pt x="145152" y="173449"/>
                </a:lnTo>
                <a:cubicBezTo>
                  <a:pt x="146092" y="183975"/>
                  <a:pt x="150881" y="194470"/>
                  <a:pt x="159489" y="203085"/>
                </a:cubicBezTo>
                <a:cubicBezTo>
                  <a:pt x="169491" y="213126"/>
                  <a:pt x="182645" y="218131"/>
                  <a:pt x="195769" y="218131"/>
                </a:cubicBezTo>
                <a:cubicBezTo>
                  <a:pt x="208894" y="218131"/>
                  <a:pt x="222018" y="213126"/>
                  <a:pt x="232050" y="203085"/>
                </a:cubicBezTo>
                <a:lnTo>
                  <a:pt x="304611" y="130524"/>
                </a:lnTo>
                <a:cubicBezTo>
                  <a:pt x="324676" y="110385"/>
                  <a:pt x="324676" y="77897"/>
                  <a:pt x="304611" y="57816"/>
                </a:cubicBezTo>
                <a:cubicBezTo>
                  <a:pt x="294579" y="47321"/>
                  <a:pt x="281455" y="42043"/>
                  <a:pt x="268331" y="42043"/>
                </a:cubicBezTo>
                <a:cubicBezTo>
                  <a:pt x="255207" y="42043"/>
                  <a:pt x="242083" y="47321"/>
                  <a:pt x="232050" y="57816"/>
                </a:cubicBezTo>
                <a:lnTo>
                  <a:pt x="194800" y="94126"/>
                </a:lnTo>
                <a:cubicBezTo>
                  <a:pt x="189223" y="93004"/>
                  <a:pt x="183615" y="92549"/>
                  <a:pt x="178038" y="92549"/>
                </a:cubicBezTo>
                <a:cubicBezTo>
                  <a:pt x="174068" y="92549"/>
                  <a:pt x="170128" y="92791"/>
                  <a:pt x="166157" y="93186"/>
                </a:cubicBezTo>
                <a:lnTo>
                  <a:pt x="217714" y="41629"/>
                </a:lnTo>
                <a:cubicBezTo>
                  <a:pt x="232050" y="27240"/>
                  <a:pt x="250418" y="20081"/>
                  <a:pt x="268816" y="20081"/>
                </a:cubicBezTo>
                <a:close/>
                <a:moveTo>
                  <a:pt x="111721" y="206907"/>
                </a:moveTo>
                <a:cubicBezTo>
                  <a:pt x="116510" y="216463"/>
                  <a:pt x="122238" y="225077"/>
                  <a:pt x="128906" y="232721"/>
                </a:cubicBezTo>
                <a:cubicBezTo>
                  <a:pt x="136544" y="240366"/>
                  <a:pt x="146092" y="247039"/>
                  <a:pt x="155640" y="250861"/>
                </a:cubicBezTo>
                <a:lnTo>
                  <a:pt x="124148" y="281438"/>
                </a:lnTo>
                <a:cubicBezTo>
                  <a:pt x="118419" y="287656"/>
                  <a:pt x="110539" y="290750"/>
                  <a:pt x="102537" y="290750"/>
                </a:cubicBezTo>
                <a:cubicBezTo>
                  <a:pt x="94535" y="290750"/>
                  <a:pt x="86412" y="287656"/>
                  <a:pt x="80229" y="281438"/>
                </a:cubicBezTo>
                <a:cubicBezTo>
                  <a:pt x="68772" y="269971"/>
                  <a:pt x="68772" y="249921"/>
                  <a:pt x="80229" y="237484"/>
                </a:cubicBezTo>
                <a:lnTo>
                  <a:pt x="111721" y="206907"/>
                </a:lnTo>
                <a:close/>
                <a:moveTo>
                  <a:pt x="177129" y="112781"/>
                </a:moveTo>
                <a:cubicBezTo>
                  <a:pt x="195527" y="112781"/>
                  <a:pt x="213895" y="119940"/>
                  <a:pt x="228231" y="134288"/>
                </a:cubicBezTo>
                <a:cubicBezTo>
                  <a:pt x="235869" y="140962"/>
                  <a:pt x="241598" y="150517"/>
                  <a:pt x="245417" y="161043"/>
                </a:cubicBezTo>
                <a:lnTo>
                  <a:pt x="228231" y="178229"/>
                </a:lnTo>
                <a:cubicBezTo>
                  <a:pt x="227261" y="167716"/>
                  <a:pt x="222503" y="156250"/>
                  <a:pt x="213895" y="148606"/>
                </a:cubicBezTo>
                <a:cubicBezTo>
                  <a:pt x="203862" y="138110"/>
                  <a:pt x="190738" y="132832"/>
                  <a:pt x="177614" y="132832"/>
                </a:cubicBezTo>
                <a:cubicBezTo>
                  <a:pt x="164490" y="132832"/>
                  <a:pt x="151366" y="138110"/>
                  <a:pt x="141333" y="148606"/>
                </a:cubicBezTo>
                <a:lnTo>
                  <a:pt x="65893" y="223166"/>
                </a:lnTo>
                <a:cubicBezTo>
                  <a:pt x="45828" y="244188"/>
                  <a:pt x="45828" y="275705"/>
                  <a:pt x="65893" y="296726"/>
                </a:cubicBezTo>
                <a:cubicBezTo>
                  <a:pt x="75925" y="306766"/>
                  <a:pt x="89049" y="311802"/>
                  <a:pt x="102173" y="311802"/>
                </a:cubicBezTo>
                <a:cubicBezTo>
                  <a:pt x="115297" y="311802"/>
                  <a:pt x="128452" y="306766"/>
                  <a:pt x="138454" y="296726"/>
                </a:cubicBezTo>
                <a:lnTo>
                  <a:pt x="178584" y="256596"/>
                </a:lnTo>
                <a:cubicBezTo>
                  <a:pt x="185555" y="257990"/>
                  <a:pt x="192041" y="258900"/>
                  <a:pt x="199134" y="258900"/>
                </a:cubicBezTo>
                <a:cubicBezTo>
                  <a:pt x="201740" y="258900"/>
                  <a:pt x="204408" y="258778"/>
                  <a:pt x="207227" y="258505"/>
                </a:cubicBezTo>
                <a:lnTo>
                  <a:pt x="152790" y="312014"/>
                </a:lnTo>
                <a:cubicBezTo>
                  <a:pt x="138454" y="326362"/>
                  <a:pt x="120086" y="333521"/>
                  <a:pt x="101688" y="333521"/>
                </a:cubicBezTo>
                <a:cubicBezTo>
                  <a:pt x="83321" y="333521"/>
                  <a:pt x="64953" y="326362"/>
                  <a:pt x="50617" y="312014"/>
                </a:cubicBezTo>
                <a:cubicBezTo>
                  <a:pt x="21974" y="283349"/>
                  <a:pt x="21974" y="237484"/>
                  <a:pt x="50617" y="208818"/>
                </a:cubicBezTo>
                <a:lnTo>
                  <a:pt x="126057" y="134288"/>
                </a:lnTo>
                <a:cubicBezTo>
                  <a:pt x="140363" y="119940"/>
                  <a:pt x="158761" y="112781"/>
                  <a:pt x="177129" y="112781"/>
                </a:cubicBezTo>
                <a:close/>
                <a:moveTo>
                  <a:pt x="268816" y="0"/>
                </a:moveTo>
                <a:cubicBezTo>
                  <a:pt x="244932" y="0"/>
                  <a:pt x="221078" y="9070"/>
                  <a:pt x="203408" y="27240"/>
                </a:cubicBezTo>
                <a:lnTo>
                  <a:pt x="36280" y="194368"/>
                </a:lnTo>
                <a:cubicBezTo>
                  <a:pt x="0" y="230810"/>
                  <a:pt x="0" y="290053"/>
                  <a:pt x="36280" y="326362"/>
                </a:cubicBezTo>
                <a:cubicBezTo>
                  <a:pt x="54921" y="344987"/>
                  <a:pt x="78774" y="354330"/>
                  <a:pt x="102416" y="354330"/>
                </a:cubicBezTo>
                <a:cubicBezTo>
                  <a:pt x="126057" y="354330"/>
                  <a:pt x="149456" y="344987"/>
                  <a:pt x="167127" y="326362"/>
                </a:cubicBezTo>
                <a:lnTo>
                  <a:pt x="334224" y="159265"/>
                </a:lnTo>
                <a:cubicBezTo>
                  <a:pt x="371475" y="121851"/>
                  <a:pt x="371475" y="63549"/>
                  <a:pt x="334224" y="27240"/>
                </a:cubicBezTo>
                <a:cubicBezTo>
                  <a:pt x="316553" y="9070"/>
                  <a:pt x="292669" y="0"/>
                  <a:pt x="2688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59" name="Google Shape;13800;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MVAACJEAAA8BcAALQSAAAQAAAAJgAAAAgAAAD/////AAAAAA=="/>
              </a:ext>
            </a:extLst>
          </p:cNvGrpSpPr>
          <p:nvPr/>
        </p:nvGrpSpPr>
        <p:grpSpPr>
          <a:xfrm>
            <a:off x="3537585" y="2687955"/>
            <a:ext cx="353695" cy="352425"/>
            <a:chOff x="3537585" y="2687955"/>
            <a:chExt cx="353695" cy="352425"/>
          </a:xfrm>
        </p:grpSpPr>
        <p:sp>
          <p:nvSpPr>
            <p:cNvPr id="161" name="Google Shape;1380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IsPF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xUAAIkQAADwFwAAtBIAAAAAAAAmAAAACAAAAP//////////"/>
                </a:ext>
              </a:extLst>
            </p:cNvSpPr>
            <p:nvPr/>
          </p:nvSpPr>
          <p:spPr>
            <a:xfrm>
              <a:off x="3537585" y="2687955"/>
              <a:ext cx="353695" cy="352425"/>
            </a:xfrm>
            <a:custGeom>
              <a:avLst/>
              <a:gdLst/>
              <a:ahLst/>
              <a:cxnLst/>
              <a:rect l="0" t="0" r="353695" b="352425"/>
              <a:pathLst>
                <a:path w="353695" h="352425">
                  <a:moveTo>
                    <a:pt x="206488" y="21037"/>
                  </a:moveTo>
                  <a:lnTo>
                    <a:pt x="206488" y="43954"/>
                  </a:lnTo>
                  <a:lnTo>
                    <a:pt x="185433" y="43954"/>
                  </a:lnTo>
                  <a:lnTo>
                    <a:pt x="185433" y="21037"/>
                  </a:lnTo>
                  <a:close/>
                  <a:moveTo>
                    <a:pt x="321171" y="146141"/>
                  </a:moveTo>
                  <a:cubicBezTo>
                    <a:pt x="327876" y="146141"/>
                    <a:pt x="332639" y="151870"/>
                    <a:pt x="332639" y="157599"/>
                  </a:cubicBezTo>
                  <a:cubicBezTo>
                    <a:pt x="332639" y="163329"/>
                    <a:pt x="327876" y="168088"/>
                    <a:pt x="321171" y="168088"/>
                  </a:cubicBezTo>
                  <a:lnTo>
                    <a:pt x="260007" y="168088"/>
                  </a:lnTo>
                  <a:cubicBezTo>
                    <a:pt x="253302" y="168088"/>
                    <a:pt x="248539" y="163329"/>
                    <a:pt x="248539" y="157599"/>
                  </a:cubicBezTo>
                  <a:cubicBezTo>
                    <a:pt x="248539" y="151870"/>
                    <a:pt x="253302" y="146141"/>
                    <a:pt x="260007" y="146141"/>
                  </a:cubicBezTo>
                  <a:close/>
                  <a:moveTo>
                    <a:pt x="195961" y="106976"/>
                  </a:moveTo>
                  <a:cubicBezTo>
                    <a:pt x="215074" y="106976"/>
                    <a:pt x="232277" y="116525"/>
                    <a:pt x="241834" y="133712"/>
                  </a:cubicBezTo>
                  <a:cubicBezTo>
                    <a:pt x="233248" y="139442"/>
                    <a:pt x="227514" y="148990"/>
                    <a:pt x="227514" y="159509"/>
                  </a:cubicBezTo>
                  <a:cubicBezTo>
                    <a:pt x="227514" y="163329"/>
                    <a:pt x="228454" y="168088"/>
                    <a:pt x="229425" y="171938"/>
                  </a:cubicBezTo>
                  <a:cubicBezTo>
                    <a:pt x="216045" y="172878"/>
                    <a:pt x="206488" y="185306"/>
                    <a:pt x="206488" y="199614"/>
                  </a:cubicBezTo>
                  <a:cubicBezTo>
                    <a:pt x="206488" y="202494"/>
                    <a:pt x="206488" y="205343"/>
                    <a:pt x="208400" y="209163"/>
                  </a:cubicBezTo>
                  <a:cubicBezTo>
                    <a:pt x="204577" y="210133"/>
                    <a:pt x="200754" y="210133"/>
                    <a:pt x="195961" y="210133"/>
                  </a:cubicBezTo>
                  <a:cubicBezTo>
                    <a:pt x="167290" y="210133"/>
                    <a:pt x="144354" y="187216"/>
                    <a:pt x="144354" y="158539"/>
                  </a:cubicBezTo>
                  <a:cubicBezTo>
                    <a:pt x="144354" y="129893"/>
                    <a:pt x="167290" y="106976"/>
                    <a:pt x="195961" y="106976"/>
                  </a:cubicBezTo>
                  <a:close/>
                  <a:moveTo>
                    <a:pt x="300146" y="188156"/>
                  </a:moveTo>
                  <a:cubicBezTo>
                    <a:pt x="305880" y="188156"/>
                    <a:pt x="310673" y="192945"/>
                    <a:pt x="310673" y="199614"/>
                  </a:cubicBezTo>
                  <a:cubicBezTo>
                    <a:pt x="310673" y="205343"/>
                    <a:pt x="305880" y="210133"/>
                    <a:pt x="300146" y="210133"/>
                  </a:cubicBezTo>
                  <a:lnTo>
                    <a:pt x="238011" y="210133"/>
                  </a:lnTo>
                  <a:cubicBezTo>
                    <a:pt x="232277" y="210133"/>
                    <a:pt x="227514" y="205343"/>
                    <a:pt x="227514" y="199614"/>
                  </a:cubicBezTo>
                  <a:cubicBezTo>
                    <a:pt x="227514" y="192945"/>
                    <a:pt x="232277" y="188156"/>
                    <a:pt x="238011" y="188156"/>
                  </a:cubicBezTo>
                  <a:close/>
                  <a:moveTo>
                    <a:pt x="280061" y="229230"/>
                  </a:moveTo>
                  <a:cubicBezTo>
                    <a:pt x="285795" y="229230"/>
                    <a:pt x="290589" y="233990"/>
                    <a:pt x="290589" y="239719"/>
                  </a:cubicBezTo>
                  <a:cubicBezTo>
                    <a:pt x="290589" y="245448"/>
                    <a:pt x="285795" y="250238"/>
                    <a:pt x="280061" y="250238"/>
                  </a:cubicBezTo>
                  <a:lnTo>
                    <a:pt x="238011" y="250238"/>
                  </a:lnTo>
                  <a:cubicBezTo>
                    <a:pt x="232277" y="250238"/>
                    <a:pt x="227514" y="245448"/>
                    <a:pt x="227514" y="239719"/>
                  </a:cubicBezTo>
                  <a:cubicBezTo>
                    <a:pt x="227514" y="233990"/>
                    <a:pt x="232277" y="229230"/>
                    <a:pt x="238011" y="229230"/>
                  </a:cubicBezTo>
                  <a:close/>
                  <a:moveTo>
                    <a:pt x="200087" y="65810"/>
                  </a:moveTo>
                  <a:cubicBezTo>
                    <a:pt x="239346" y="65810"/>
                    <a:pt x="271930" y="91940"/>
                    <a:pt x="284855" y="126073"/>
                  </a:cubicBezTo>
                  <a:lnTo>
                    <a:pt x="261918" y="126073"/>
                  </a:lnTo>
                  <a:cubicBezTo>
                    <a:pt x="249479" y="101247"/>
                    <a:pt x="224631" y="85029"/>
                    <a:pt x="195961" y="85029"/>
                  </a:cubicBezTo>
                  <a:cubicBezTo>
                    <a:pt x="155822" y="85029"/>
                    <a:pt x="123329" y="116525"/>
                    <a:pt x="123329" y="157599"/>
                  </a:cubicBezTo>
                  <a:cubicBezTo>
                    <a:pt x="123329" y="197704"/>
                    <a:pt x="155822" y="230170"/>
                    <a:pt x="195961" y="230170"/>
                  </a:cubicBezTo>
                  <a:cubicBezTo>
                    <a:pt x="200754" y="230170"/>
                    <a:pt x="204577" y="230170"/>
                    <a:pt x="209340" y="229230"/>
                  </a:cubicBezTo>
                  <a:cubicBezTo>
                    <a:pt x="208400" y="233050"/>
                    <a:pt x="206488" y="235899"/>
                    <a:pt x="206488" y="240689"/>
                  </a:cubicBezTo>
                  <a:cubicBezTo>
                    <a:pt x="206488" y="244508"/>
                    <a:pt x="206488" y="248328"/>
                    <a:pt x="208400" y="250238"/>
                  </a:cubicBezTo>
                  <a:cubicBezTo>
                    <a:pt x="204577" y="250238"/>
                    <a:pt x="199783" y="252147"/>
                    <a:pt x="195961" y="252147"/>
                  </a:cubicBezTo>
                  <a:cubicBezTo>
                    <a:pt x="144354" y="252147"/>
                    <a:pt x="103244" y="210133"/>
                    <a:pt x="103244" y="158539"/>
                  </a:cubicBezTo>
                  <a:cubicBezTo>
                    <a:pt x="103244" y="106976"/>
                    <a:pt x="144354" y="65901"/>
                    <a:pt x="195961" y="65901"/>
                  </a:cubicBezTo>
                  <a:cubicBezTo>
                    <a:pt x="197356" y="65840"/>
                    <a:pt x="198722" y="65810"/>
                    <a:pt x="200087" y="65810"/>
                  </a:cubicBezTo>
                  <a:close/>
                  <a:moveTo>
                    <a:pt x="259036" y="270305"/>
                  </a:moveTo>
                  <a:cubicBezTo>
                    <a:pt x="265741" y="270305"/>
                    <a:pt x="270504" y="275064"/>
                    <a:pt x="270504" y="281764"/>
                  </a:cubicBezTo>
                  <a:cubicBezTo>
                    <a:pt x="268593" y="287493"/>
                    <a:pt x="263830" y="292252"/>
                    <a:pt x="259036" y="292252"/>
                  </a:cubicBezTo>
                  <a:lnTo>
                    <a:pt x="238982" y="292252"/>
                  </a:lnTo>
                  <a:cubicBezTo>
                    <a:pt x="233248" y="292252"/>
                    <a:pt x="228454" y="287493"/>
                    <a:pt x="228454" y="281764"/>
                  </a:cubicBezTo>
                  <a:cubicBezTo>
                    <a:pt x="228454" y="275064"/>
                    <a:pt x="233248" y="270305"/>
                    <a:pt x="238982" y="270305"/>
                  </a:cubicBezTo>
                  <a:close/>
                  <a:moveTo>
                    <a:pt x="108978" y="53503"/>
                  </a:moveTo>
                  <a:cubicBezTo>
                    <a:pt x="110889" y="63991"/>
                    <a:pt x="110889" y="73570"/>
                    <a:pt x="108978" y="85029"/>
                  </a:cubicBezTo>
                  <a:cubicBezTo>
                    <a:pt x="91776" y="105066"/>
                    <a:pt x="82219" y="129893"/>
                    <a:pt x="82219" y="157599"/>
                  </a:cubicBezTo>
                  <a:cubicBezTo>
                    <a:pt x="82219" y="220621"/>
                    <a:pt x="133826" y="270305"/>
                    <a:pt x="195961" y="270305"/>
                  </a:cubicBezTo>
                  <a:cubicBezTo>
                    <a:pt x="199783" y="270305"/>
                    <a:pt x="204577" y="270305"/>
                    <a:pt x="208400" y="269335"/>
                  </a:cubicBezTo>
                  <a:cubicBezTo>
                    <a:pt x="206488" y="273155"/>
                    <a:pt x="205518" y="276974"/>
                    <a:pt x="205518" y="279854"/>
                  </a:cubicBezTo>
                  <a:cubicBezTo>
                    <a:pt x="205518" y="283673"/>
                    <a:pt x="206488" y="287493"/>
                    <a:pt x="206488" y="291312"/>
                  </a:cubicBezTo>
                  <a:lnTo>
                    <a:pt x="149117" y="291312"/>
                  </a:lnTo>
                  <a:cubicBezTo>
                    <a:pt x="137649" y="292252"/>
                    <a:pt x="124269" y="297981"/>
                    <a:pt x="114712" y="307530"/>
                  </a:cubicBezTo>
                  <a:lnTo>
                    <a:pt x="93687" y="329507"/>
                  </a:lnTo>
                  <a:lnTo>
                    <a:pt x="23907" y="261696"/>
                  </a:lnTo>
                  <a:lnTo>
                    <a:pt x="46843" y="239719"/>
                  </a:lnTo>
                  <a:cubicBezTo>
                    <a:pt x="56400" y="230170"/>
                    <a:pt x="62134" y="216802"/>
                    <a:pt x="62134" y="202494"/>
                  </a:cubicBezTo>
                  <a:lnTo>
                    <a:pt x="62134" y="110795"/>
                  </a:lnTo>
                  <a:cubicBezTo>
                    <a:pt x="62134" y="108886"/>
                    <a:pt x="63105" y="106036"/>
                    <a:pt x="65017" y="104126"/>
                  </a:cubicBezTo>
                  <a:lnTo>
                    <a:pt x="108978" y="53503"/>
                  </a:lnTo>
                  <a:close/>
                  <a:moveTo>
                    <a:pt x="156762" y="30"/>
                  </a:moveTo>
                  <a:cubicBezTo>
                    <a:pt x="151028" y="30"/>
                    <a:pt x="146265" y="4789"/>
                    <a:pt x="146265" y="10518"/>
                  </a:cubicBezTo>
                  <a:cubicBezTo>
                    <a:pt x="146265" y="16248"/>
                    <a:pt x="151028" y="21037"/>
                    <a:pt x="156762" y="21037"/>
                  </a:cubicBezTo>
                  <a:lnTo>
                    <a:pt x="167290" y="21037"/>
                  </a:lnTo>
                  <a:lnTo>
                    <a:pt x="167290" y="47774"/>
                  </a:lnTo>
                  <a:cubicBezTo>
                    <a:pt x="155822" y="51593"/>
                    <a:pt x="143383" y="57322"/>
                    <a:pt x="132885" y="63991"/>
                  </a:cubicBezTo>
                  <a:cubicBezTo>
                    <a:pt x="132885" y="54443"/>
                    <a:pt x="130974" y="44894"/>
                    <a:pt x="128092" y="37255"/>
                  </a:cubicBezTo>
                  <a:lnTo>
                    <a:pt x="126180" y="29616"/>
                  </a:lnTo>
                  <a:cubicBezTo>
                    <a:pt x="124269" y="25796"/>
                    <a:pt x="122358" y="23887"/>
                    <a:pt x="118535" y="22947"/>
                  </a:cubicBezTo>
                  <a:cubicBezTo>
                    <a:pt x="117473" y="22401"/>
                    <a:pt x="116472" y="22159"/>
                    <a:pt x="115531" y="22159"/>
                  </a:cubicBezTo>
                  <a:cubicBezTo>
                    <a:pt x="113104" y="22159"/>
                    <a:pt x="111041" y="23735"/>
                    <a:pt x="108978" y="25796"/>
                  </a:cubicBezTo>
                  <a:lnTo>
                    <a:pt x="51637" y="89788"/>
                  </a:lnTo>
                  <a:cubicBezTo>
                    <a:pt x="46843" y="95517"/>
                    <a:pt x="43021" y="102217"/>
                    <a:pt x="43021" y="109856"/>
                  </a:cubicBezTo>
                  <a:lnTo>
                    <a:pt x="43021" y="201524"/>
                  </a:lnTo>
                  <a:cubicBezTo>
                    <a:pt x="43021" y="210133"/>
                    <a:pt x="39198" y="216802"/>
                    <a:pt x="33464" y="223501"/>
                  </a:cubicBezTo>
                  <a:lnTo>
                    <a:pt x="3853" y="253112"/>
                  </a:lnTo>
                  <a:cubicBezTo>
                    <a:pt x="1941" y="254997"/>
                    <a:pt x="30" y="257877"/>
                    <a:pt x="30" y="259786"/>
                  </a:cubicBezTo>
                  <a:cubicBezTo>
                    <a:pt x="30" y="262636"/>
                    <a:pt x="970" y="266455"/>
                    <a:pt x="3853" y="267425"/>
                  </a:cubicBezTo>
                  <a:lnTo>
                    <a:pt x="86982" y="349545"/>
                  </a:lnTo>
                  <a:cubicBezTo>
                    <a:pt x="88894" y="351454"/>
                    <a:pt x="91776" y="352425"/>
                    <a:pt x="94537" y="352425"/>
                  </a:cubicBezTo>
                  <a:cubicBezTo>
                    <a:pt x="97267" y="352425"/>
                    <a:pt x="99907" y="351454"/>
                    <a:pt x="101333" y="349545"/>
                  </a:cubicBezTo>
                  <a:lnTo>
                    <a:pt x="131915" y="319959"/>
                  </a:lnTo>
                  <a:cubicBezTo>
                    <a:pt x="137649" y="314229"/>
                    <a:pt x="144354" y="310410"/>
                    <a:pt x="152940" y="310410"/>
                  </a:cubicBezTo>
                  <a:lnTo>
                    <a:pt x="260947" y="310410"/>
                  </a:lnTo>
                  <a:cubicBezTo>
                    <a:pt x="277209" y="310410"/>
                    <a:pt x="291560" y="296072"/>
                    <a:pt x="291560" y="278884"/>
                  </a:cubicBezTo>
                  <a:cubicBezTo>
                    <a:pt x="291560" y="276034"/>
                    <a:pt x="290589" y="271245"/>
                    <a:pt x="289648" y="267425"/>
                  </a:cubicBezTo>
                  <a:cubicBezTo>
                    <a:pt x="302057" y="263606"/>
                    <a:pt x="312585" y="252147"/>
                    <a:pt x="312585" y="237809"/>
                  </a:cubicBezTo>
                  <a:cubicBezTo>
                    <a:pt x="312585" y="233990"/>
                    <a:pt x="310673" y="229230"/>
                    <a:pt x="309703" y="225411"/>
                  </a:cubicBezTo>
                  <a:cubicBezTo>
                    <a:pt x="323082" y="221591"/>
                    <a:pt x="332639" y="210133"/>
                    <a:pt x="332639" y="195795"/>
                  </a:cubicBezTo>
                  <a:cubicBezTo>
                    <a:pt x="332639" y="191975"/>
                    <a:pt x="331699" y="187216"/>
                    <a:pt x="329787" y="183396"/>
                  </a:cubicBezTo>
                  <a:cubicBezTo>
                    <a:pt x="334550" y="182426"/>
                    <a:pt x="339344" y="180517"/>
                    <a:pt x="344107" y="175757"/>
                  </a:cubicBezTo>
                  <a:cubicBezTo>
                    <a:pt x="350812" y="169058"/>
                    <a:pt x="353664" y="161419"/>
                    <a:pt x="353664" y="152810"/>
                  </a:cubicBezTo>
                  <a:cubicBezTo>
                    <a:pt x="353664" y="144231"/>
                    <a:pt x="350812" y="135622"/>
                    <a:pt x="344107" y="129893"/>
                  </a:cubicBezTo>
                  <a:cubicBezTo>
                    <a:pt x="337433" y="129893"/>
                    <a:pt x="329787" y="126073"/>
                    <a:pt x="321171" y="126073"/>
                  </a:cubicBezTo>
                  <a:lnTo>
                    <a:pt x="307791" y="126073"/>
                  </a:lnTo>
                  <a:cubicBezTo>
                    <a:pt x="296323" y="87878"/>
                    <a:pt x="266682" y="58262"/>
                    <a:pt x="228454" y="47774"/>
                  </a:cubicBezTo>
                  <a:lnTo>
                    <a:pt x="228454" y="21037"/>
                  </a:lnTo>
                  <a:lnTo>
                    <a:pt x="238982" y="21037"/>
                  </a:lnTo>
                  <a:cubicBezTo>
                    <a:pt x="245656" y="21037"/>
                    <a:pt x="250450" y="16248"/>
                    <a:pt x="250450" y="10518"/>
                  </a:cubicBezTo>
                  <a:cubicBezTo>
                    <a:pt x="250450" y="4789"/>
                    <a:pt x="245656" y="30"/>
                    <a:pt x="23898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1380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AsO1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YAAFARAAAIFwAAkxEAAAAAAAAmAAAACAAAAP//////////"/>
                </a:ext>
              </a:extLst>
            </p:cNvSpPr>
            <p:nvPr/>
          </p:nvSpPr>
          <p:spPr>
            <a:xfrm>
              <a:off x="3700780" y="2814320"/>
              <a:ext cx="43180" cy="42545"/>
            </a:xfrm>
            <a:custGeom>
              <a:avLst/>
              <a:gdLst/>
              <a:ahLst/>
              <a:cxnLst/>
              <a:rect l="0" t="0" r="43180" b="42545"/>
              <a:pathLst>
                <a:path w="43180" h="42545">
                  <a:moveTo>
                    <a:pt x="32621" y="0"/>
                  </a:moveTo>
                  <a:cubicBezTo>
                    <a:pt x="26870" y="0"/>
                    <a:pt x="22062" y="4740"/>
                    <a:pt x="22062" y="11341"/>
                  </a:cubicBezTo>
                  <a:lnTo>
                    <a:pt x="22062" y="21752"/>
                  </a:lnTo>
                  <a:lnTo>
                    <a:pt x="11533" y="21752"/>
                  </a:lnTo>
                  <a:cubicBezTo>
                    <a:pt x="4808" y="21752"/>
                    <a:pt x="30" y="26463"/>
                    <a:pt x="30" y="32133"/>
                  </a:cubicBezTo>
                  <a:cubicBezTo>
                    <a:pt x="30" y="37804"/>
                    <a:pt x="4808" y="42545"/>
                    <a:pt x="11533" y="42545"/>
                  </a:cubicBezTo>
                  <a:lnTo>
                    <a:pt x="31678" y="42545"/>
                  </a:lnTo>
                  <a:cubicBezTo>
                    <a:pt x="37429" y="42545"/>
                    <a:pt x="42206" y="37804"/>
                    <a:pt x="42206" y="32133"/>
                  </a:cubicBezTo>
                  <a:lnTo>
                    <a:pt x="42206" y="12301"/>
                  </a:lnTo>
                  <a:cubicBezTo>
                    <a:pt x="43180" y="4740"/>
                    <a:pt x="38372" y="0"/>
                    <a:pt x="326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2" name="Google Shape;13803;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QVAABqEwAA7xcAAJYVAAAQAAAAJgAAAAgAAAD/////AAAAAA=="/>
              </a:ext>
            </a:extLst>
          </p:cNvGrpSpPr>
          <p:nvPr/>
        </p:nvGrpSpPr>
        <p:grpSpPr>
          <a:xfrm>
            <a:off x="3538220" y="3155950"/>
            <a:ext cx="352425" cy="353060"/>
            <a:chOff x="3538220" y="3155950"/>
            <a:chExt cx="352425" cy="353060"/>
          </a:xfrm>
        </p:grpSpPr>
        <p:sp>
          <p:nvSpPr>
            <p:cNvPr id="166" name="Google Shape;1380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sLi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hYAAFAUAACIFgAAcRQAAAAAAAAmAAAACAAAAP//////////"/>
                </a:ext>
              </a:extLst>
            </p:cNvSpPr>
            <p:nvPr/>
          </p:nvSpPr>
          <p:spPr>
            <a:xfrm>
              <a:off x="3641090" y="3302000"/>
              <a:ext cx="21590" cy="20955"/>
            </a:xfrm>
            <a:custGeom>
              <a:avLst/>
              <a:gdLst/>
              <a:ahLst/>
              <a:cxnLst/>
              <a:rect l="0" t="0" r="21590" b="20955"/>
              <a:pathLst>
                <a:path w="21590" h="20955">
                  <a:moveTo>
                    <a:pt x="10795" y="30"/>
                  </a:moveTo>
                  <a:cubicBezTo>
                    <a:pt x="4915" y="30"/>
                    <a:pt x="0" y="4770"/>
                    <a:pt x="0" y="10477"/>
                  </a:cubicBezTo>
                  <a:cubicBezTo>
                    <a:pt x="0" y="16184"/>
                    <a:pt x="4915" y="20955"/>
                    <a:pt x="10795" y="20955"/>
                  </a:cubicBezTo>
                  <a:cubicBezTo>
                    <a:pt x="16675" y="20955"/>
                    <a:pt x="21559" y="16184"/>
                    <a:pt x="21559" y="10477"/>
                  </a:cubicBezTo>
                  <a:cubicBezTo>
                    <a:pt x="21559" y="4770"/>
                    <a:pt x="16675" y="30"/>
                    <a:pt x="1079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380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4yKy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RcAAJEUAACwFwAAFRUAAAAAAAAmAAAACAAAAP//////////"/>
                </a:ext>
              </a:extLst>
            </p:cNvSpPr>
            <p:nvPr/>
          </p:nvSpPr>
          <p:spPr>
            <a:xfrm>
              <a:off x="3744595" y="3343275"/>
              <a:ext cx="106045" cy="83820"/>
            </a:xfrm>
            <a:custGeom>
              <a:avLst/>
              <a:gdLst/>
              <a:ahLst/>
              <a:cxnLst/>
              <a:rect l="0" t="0" r="106045" b="83820"/>
              <a:pathLst>
                <a:path w="106045" h="83820">
                  <a:moveTo>
                    <a:pt x="94706" y="0"/>
                  </a:moveTo>
                  <a:cubicBezTo>
                    <a:pt x="91948" y="0"/>
                    <a:pt x="89310" y="1213"/>
                    <a:pt x="87885" y="3577"/>
                  </a:cubicBezTo>
                  <a:lnTo>
                    <a:pt x="31528" y="58992"/>
                  </a:lnTo>
                  <a:lnTo>
                    <a:pt x="18159" y="45623"/>
                  </a:lnTo>
                  <a:cubicBezTo>
                    <a:pt x="16249" y="43714"/>
                    <a:pt x="13642" y="42744"/>
                    <a:pt x="11004" y="42744"/>
                  </a:cubicBezTo>
                  <a:cubicBezTo>
                    <a:pt x="8367" y="42744"/>
                    <a:pt x="5760" y="43714"/>
                    <a:pt x="3850" y="45624"/>
                  </a:cubicBezTo>
                  <a:cubicBezTo>
                    <a:pt x="30" y="49443"/>
                    <a:pt x="30" y="56112"/>
                    <a:pt x="3850" y="59932"/>
                  </a:cubicBezTo>
                  <a:lnTo>
                    <a:pt x="23888" y="79970"/>
                  </a:lnTo>
                  <a:cubicBezTo>
                    <a:pt x="26768" y="82850"/>
                    <a:pt x="29618" y="83820"/>
                    <a:pt x="31528" y="83820"/>
                  </a:cubicBezTo>
                  <a:cubicBezTo>
                    <a:pt x="33438" y="83820"/>
                    <a:pt x="36318" y="82850"/>
                    <a:pt x="38228" y="80000"/>
                  </a:cubicBezTo>
                  <a:lnTo>
                    <a:pt x="102225" y="17916"/>
                  </a:lnTo>
                  <a:cubicBezTo>
                    <a:pt x="106045" y="15036"/>
                    <a:pt x="106045" y="7397"/>
                    <a:pt x="102225" y="3577"/>
                  </a:cubicBezTo>
                  <a:cubicBezTo>
                    <a:pt x="100315" y="1213"/>
                    <a:pt x="97435" y="0"/>
                    <a:pt x="9470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380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QFBf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UAAGoTAADvFwAAlhUAAAAAAAAmAAAACAAAAP//////////"/>
                </a:ext>
              </a:extLst>
            </p:cNvSpPr>
            <p:nvPr/>
          </p:nvSpPr>
          <p:spPr>
            <a:xfrm>
              <a:off x="3538220" y="3155950"/>
              <a:ext cx="352425" cy="353060"/>
            </a:xfrm>
            <a:custGeom>
              <a:avLst/>
              <a:gdLst/>
              <a:ahLst/>
              <a:cxnLst/>
              <a:rect l="0" t="0" r="352425" b="353060"/>
              <a:pathLst>
                <a:path w="352425" h="353060">
                  <a:moveTo>
                    <a:pt x="175727" y="19101"/>
                  </a:moveTo>
                  <a:cubicBezTo>
                    <a:pt x="191975" y="19101"/>
                    <a:pt x="206313" y="33441"/>
                    <a:pt x="206313" y="50632"/>
                  </a:cubicBezTo>
                  <a:lnTo>
                    <a:pt x="206313" y="124185"/>
                  </a:lnTo>
                  <a:lnTo>
                    <a:pt x="195795" y="124185"/>
                  </a:lnTo>
                  <a:cubicBezTo>
                    <a:pt x="167148" y="124185"/>
                    <a:pt x="144231" y="147106"/>
                    <a:pt x="144231" y="175757"/>
                  </a:cubicBezTo>
                  <a:lnTo>
                    <a:pt x="144231" y="186277"/>
                  </a:lnTo>
                  <a:lnTo>
                    <a:pt x="93608" y="186277"/>
                  </a:lnTo>
                  <a:lnTo>
                    <a:pt x="93608" y="188187"/>
                  </a:lnTo>
                  <a:cubicBezTo>
                    <a:pt x="90728" y="188187"/>
                    <a:pt x="88818" y="189127"/>
                    <a:pt x="85969" y="190098"/>
                  </a:cubicBezTo>
                  <a:lnTo>
                    <a:pt x="61142" y="213958"/>
                  </a:lnTo>
                  <a:lnTo>
                    <a:pt x="61142" y="196768"/>
                  </a:lnTo>
                  <a:cubicBezTo>
                    <a:pt x="61142" y="191037"/>
                    <a:pt x="56352" y="186277"/>
                    <a:pt x="50623" y="186277"/>
                  </a:cubicBezTo>
                  <a:cubicBezTo>
                    <a:pt x="33435" y="186277"/>
                    <a:pt x="19127" y="171937"/>
                    <a:pt x="19127" y="155716"/>
                  </a:cubicBezTo>
                  <a:lnTo>
                    <a:pt x="19127" y="50632"/>
                  </a:lnTo>
                  <a:cubicBezTo>
                    <a:pt x="19127" y="33441"/>
                    <a:pt x="33435" y="19101"/>
                    <a:pt x="50623" y="19101"/>
                  </a:cubicBezTo>
                  <a:close/>
                  <a:moveTo>
                    <a:pt x="300861" y="147106"/>
                  </a:moveTo>
                  <a:cubicBezTo>
                    <a:pt x="318049" y="147106"/>
                    <a:pt x="332357" y="161447"/>
                    <a:pt x="332357" y="177667"/>
                  </a:cubicBezTo>
                  <a:lnTo>
                    <a:pt x="332357" y="260770"/>
                  </a:lnTo>
                  <a:cubicBezTo>
                    <a:pt x="332357" y="277021"/>
                    <a:pt x="318049" y="291331"/>
                    <a:pt x="300861" y="291331"/>
                  </a:cubicBezTo>
                  <a:lnTo>
                    <a:pt x="258816" y="291331"/>
                  </a:lnTo>
                  <a:cubicBezTo>
                    <a:pt x="256907" y="291331"/>
                    <a:pt x="253087" y="293241"/>
                    <a:pt x="252147" y="295151"/>
                  </a:cubicBezTo>
                  <a:lnTo>
                    <a:pt x="228260" y="319038"/>
                  </a:lnTo>
                  <a:lnTo>
                    <a:pt x="228260" y="302792"/>
                  </a:lnTo>
                  <a:cubicBezTo>
                    <a:pt x="228260" y="296122"/>
                    <a:pt x="223501" y="291331"/>
                    <a:pt x="217772" y="291331"/>
                  </a:cubicBezTo>
                  <a:lnTo>
                    <a:pt x="196765" y="291331"/>
                  </a:lnTo>
                  <a:cubicBezTo>
                    <a:pt x="180517" y="291331"/>
                    <a:pt x="166178" y="277021"/>
                    <a:pt x="166178" y="260770"/>
                  </a:cubicBezTo>
                  <a:lnTo>
                    <a:pt x="166178" y="177667"/>
                  </a:lnTo>
                  <a:cubicBezTo>
                    <a:pt x="166178" y="161447"/>
                    <a:pt x="180517" y="147106"/>
                    <a:pt x="196765" y="147106"/>
                  </a:cubicBezTo>
                  <a:close/>
                  <a:moveTo>
                    <a:pt x="51593" y="0"/>
                  </a:moveTo>
                  <a:cubicBezTo>
                    <a:pt x="22947" y="0"/>
                    <a:pt x="30" y="22921"/>
                    <a:pt x="30" y="51602"/>
                  </a:cubicBezTo>
                  <a:lnTo>
                    <a:pt x="30" y="156656"/>
                  </a:lnTo>
                  <a:cubicBezTo>
                    <a:pt x="30" y="181487"/>
                    <a:pt x="18157" y="203468"/>
                    <a:pt x="42044" y="208228"/>
                  </a:cubicBezTo>
                  <a:lnTo>
                    <a:pt x="42044" y="240730"/>
                  </a:lnTo>
                  <a:cubicBezTo>
                    <a:pt x="42044" y="243580"/>
                    <a:pt x="43954" y="248370"/>
                    <a:pt x="47774" y="250280"/>
                  </a:cubicBezTo>
                  <a:cubicBezTo>
                    <a:pt x="49047" y="250583"/>
                    <a:pt x="50411" y="250795"/>
                    <a:pt x="51775" y="250795"/>
                  </a:cubicBezTo>
                  <a:cubicBezTo>
                    <a:pt x="54443" y="250795"/>
                    <a:pt x="56989" y="249946"/>
                    <a:pt x="58262" y="247400"/>
                  </a:cubicBezTo>
                  <a:lnTo>
                    <a:pt x="98397" y="209198"/>
                  </a:lnTo>
                  <a:lnTo>
                    <a:pt x="146141" y="209198"/>
                  </a:lnTo>
                  <a:lnTo>
                    <a:pt x="146141" y="260770"/>
                  </a:lnTo>
                  <a:cubicBezTo>
                    <a:pt x="146141" y="289421"/>
                    <a:pt x="168088" y="312342"/>
                    <a:pt x="196765" y="312342"/>
                  </a:cubicBezTo>
                  <a:lnTo>
                    <a:pt x="208223" y="312342"/>
                  </a:lnTo>
                  <a:lnTo>
                    <a:pt x="208223" y="342934"/>
                  </a:lnTo>
                  <a:cubicBezTo>
                    <a:pt x="208223" y="347694"/>
                    <a:pt x="210133" y="351514"/>
                    <a:pt x="213952" y="352484"/>
                  </a:cubicBezTo>
                  <a:cubicBezTo>
                    <a:pt x="215347" y="352817"/>
                    <a:pt x="216862" y="353030"/>
                    <a:pt x="218317" y="353030"/>
                  </a:cubicBezTo>
                  <a:cubicBezTo>
                    <a:pt x="220864" y="353030"/>
                    <a:pt x="223228" y="352393"/>
                    <a:pt x="224441" y="350574"/>
                  </a:cubicBezTo>
                  <a:lnTo>
                    <a:pt x="262636" y="312379"/>
                  </a:lnTo>
                  <a:lnTo>
                    <a:pt x="300861" y="312379"/>
                  </a:lnTo>
                  <a:cubicBezTo>
                    <a:pt x="329507" y="312342"/>
                    <a:pt x="352425" y="289421"/>
                    <a:pt x="352425" y="260770"/>
                  </a:cubicBezTo>
                  <a:lnTo>
                    <a:pt x="352425" y="178637"/>
                  </a:lnTo>
                  <a:cubicBezTo>
                    <a:pt x="352425" y="148076"/>
                    <a:pt x="329507" y="126095"/>
                    <a:pt x="300861" y="126095"/>
                  </a:cubicBezTo>
                  <a:lnTo>
                    <a:pt x="228260" y="126095"/>
                  </a:lnTo>
                  <a:lnTo>
                    <a:pt x="228260" y="51602"/>
                  </a:lnTo>
                  <a:cubicBezTo>
                    <a:pt x="228260" y="22921"/>
                    <a:pt x="205343" y="0"/>
                    <a:pt x="17669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1380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RYAAKsTAACsFgAALxQAAAAAAAAmAAAACAAAAP//////////"/>
                </a:ext>
              </a:extLst>
            </p:cNvSpPr>
            <p:nvPr/>
          </p:nvSpPr>
          <p:spPr>
            <a:xfrm>
              <a:off x="3620135" y="3197225"/>
              <a:ext cx="65405" cy="83820"/>
            </a:xfrm>
            <a:custGeom>
              <a:avLst/>
              <a:gdLst/>
              <a:ahLst/>
              <a:cxnLst/>
              <a:rect l="0" t="0" r="65405" b="83820"/>
              <a:pathLst>
                <a:path w="65405" h="83820">
                  <a:moveTo>
                    <a:pt x="31756" y="0"/>
                  </a:moveTo>
                  <a:cubicBezTo>
                    <a:pt x="14459" y="0"/>
                    <a:pt x="30" y="14297"/>
                    <a:pt x="30" y="30469"/>
                  </a:cubicBezTo>
                  <a:cubicBezTo>
                    <a:pt x="30" y="36182"/>
                    <a:pt x="4819" y="40958"/>
                    <a:pt x="11561" y="40958"/>
                  </a:cubicBezTo>
                  <a:cubicBezTo>
                    <a:pt x="17327" y="40958"/>
                    <a:pt x="22147" y="36182"/>
                    <a:pt x="22147" y="30469"/>
                  </a:cubicBezTo>
                  <a:cubicBezTo>
                    <a:pt x="22147" y="24756"/>
                    <a:pt x="26936" y="20010"/>
                    <a:pt x="32702" y="20010"/>
                  </a:cubicBezTo>
                  <a:cubicBezTo>
                    <a:pt x="39444" y="20010"/>
                    <a:pt x="44233" y="24756"/>
                    <a:pt x="44233" y="30469"/>
                  </a:cubicBezTo>
                  <a:cubicBezTo>
                    <a:pt x="44233" y="33341"/>
                    <a:pt x="40390" y="39054"/>
                    <a:pt x="36546" y="39991"/>
                  </a:cubicBezTo>
                  <a:cubicBezTo>
                    <a:pt x="27913" y="43799"/>
                    <a:pt x="23093" y="51416"/>
                    <a:pt x="23093" y="59034"/>
                  </a:cubicBezTo>
                  <a:lnTo>
                    <a:pt x="23093" y="73331"/>
                  </a:lnTo>
                  <a:cubicBezTo>
                    <a:pt x="23093" y="79044"/>
                    <a:pt x="27913" y="83790"/>
                    <a:pt x="34624" y="83790"/>
                  </a:cubicBezTo>
                  <a:cubicBezTo>
                    <a:pt x="40390" y="83790"/>
                    <a:pt x="45209" y="79044"/>
                    <a:pt x="45209" y="73331"/>
                  </a:cubicBezTo>
                  <a:lnTo>
                    <a:pt x="45209" y="59034"/>
                  </a:lnTo>
                  <a:cubicBezTo>
                    <a:pt x="56741" y="54288"/>
                    <a:pt x="65374" y="42862"/>
                    <a:pt x="65374" y="30469"/>
                  </a:cubicBezTo>
                  <a:cubicBezTo>
                    <a:pt x="62506" y="14297"/>
                    <a:pt x="48077" y="0"/>
                    <a:pt x="317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7" name="Google Shape;1380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MVAAA/FgAA8BcAAGsYAAAQAAAAJgAAAAgAAAD/////AAAAAA=="/>
              </a:ext>
            </a:extLst>
          </p:cNvGrpSpPr>
          <p:nvPr/>
        </p:nvGrpSpPr>
        <p:grpSpPr>
          <a:xfrm>
            <a:off x="3537585" y="3616325"/>
            <a:ext cx="353695" cy="353060"/>
            <a:chOff x="3537585" y="3616325"/>
            <a:chExt cx="353695" cy="353060"/>
          </a:xfrm>
        </p:grpSpPr>
        <p:sp>
          <p:nvSpPr>
            <p:cNvPr id="170" name="Google Shape;1380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4zKy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xUAAD8WAADwFwAAaxgAAAAAAAAmAAAACAAAAP//////////"/>
                </a:ext>
              </a:extLst>
            </p:cNvSpPr>
            <p:nvPr/>
          </p:nvSpPr>
          <p:spPr>
            <a:xfrm>
              <a:off x="3537585" y="3616325"/>
              <a:ext cx="353695" cy="353060"/>
            </a:xfrm>
            <a:custGeom>
              <a:avLst/>
              <a:gdLst/>
              <a:ahLst/>
              <a:cxnLst/>
              <a:rect l="0" t="0" r="353695" b="353060"/>
              <a:pathLst>
                <a:path w="353695" h="353060">
                  <a:moveTo>
                    <a:pt x="176832" y="20989"/>
                  </a:moveTo>
                  <a:cubicBezTo>
                    <a:pt x="262881" y="20989"/>
                    <a:pt x="333608" y="90650"/>
                    <a:pt x="333608" y="176515"/>
                  </a:cubicBezTo>
                  <a:cubicBezTo>
                    <a:pt x="333608" y="262410"/>
                    <a:pt x="262881" y="333010"/>
                    <a:pt x="176832" y="333010"/>
                  </a:cubicBezTo>
                  <a:cubicBezTo>
                    <a:pt x="90813" y="333010"/>
                    <a:pt x="20086" y="262410"/>
                    <a:pt x="20086" y="176515"/>
                  </a:cubicBezTo>
                  <a:cubicBezTo>
                    <a:pt x="20086" y="90650"/>
                    <a:pt x="90813" y="20989"/>
                    <a:pt x="176832" y="20989"/>
                  </a:cubicBezTo>
                  <a:close/>
                  <a:moveTo>
                    <a:pt x="176832" y="0"/>
                  </a:moveTo>
                  <a:cubicBezTo>
                    <a:pt x="78373" y="0"/>
                    <a:pt x="0" y="80140"/>
                    <a:pt x="0" y="176515"/>
                  </a:cubicBezTo>
                  <a:cubicBezTo>
                    <a:pt x="0" y="274797"/>
                    <a:pt x="80284" y="353060"/>
                    <a:pt x="176832" y="353060"/>
                  </a:cubicBezTo>
                  <a:cubicBezTo>
                    <a:pt x="274351" y="353060"/>
                    <a:pt x="353695" y="273858"/>
                    <a:pt x="353695" y="176515"/>
                  </a:cubicBezTo>
                  <a:cubicBezTo>
                    <a:pt x="353695" y="80140"/>
                    <a:pt x="274351" y="0"/>
                    <a:pt x="17683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381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X0BQ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RYAAIMWAACuFwAALBgAAAAAAAAmAAAACAAAAP//////////"/>
                </a:ext>
              </a:extLst>
            </p:cNvSpPr>
            <p:nvPr/>
          </p:nvSpPr>
          <p:spPr>
            <a:xfrm>
              <a:off x="3579495" y="3659505"/>
              <a:ext cx="269875" cy="269875"/>
            </a:xfrm>
            <a:custGeom>
              <a:avLst/>
              <a:gdLst/>
              <a:ahLst/>
              <a:cxnLst/>
              <a:rect l="0" t="0" r="269875" b="269875"/>
              <a:pathLst>
                <a:path w="269875" h="269875">
                  <a:moveTo>
                    <a:pt x="134922" y="21942"/>
                  </a:moveTo>
                  <a:cubicBezTo>
                    <a:pt x="198100" y="21942"/>
                    <a:pt x="248825" y="73453"/>
                    <a:pt x="248825" y="135406"/>
                  </a:cubicBezTo>
                  <a:cubicBezTo>
                    <a:pt x="248825" y="197389"/>
                    <a:pt x="198100" y="247932"/>
                    <a:pt x="134922" y="247932"/>
                  </a:cubicBezTo>
                  <a:cubicBezTo>
                    <a:pt x="71774" y="247932"/>
                    <a:pt x="21049" y="197389"/>
                    <a:pt x="21049" y="135406"/>
                  </a:cubicBezTo>
                  <a:cubicBezTo>
                    <a:pt x="21049" y="73453"/>
                    <a:pt x="72746" y="21942"/>
                    <a:pt x="134922" y="21942"/>
                  </a:cubicBezTo>
                  <a:close/>
                  <a:moveTo>
                    <a:pt x="134922" y="30"/>
                  </a:moveTo>
                  <a:cubicBezTo>
                    <a:pt x="60292" y="30"/>
                    <a:pt x="0" y="61044"/>
                    <a:pt x="0" y="135406"/>
                  </a:cubicBezTo>
                  <a:cubicBezTo>
                    <a:pt x="0" y="208830"/>
                    <a:pt x="60292" y="269875"/>
                    <a:pt x="134922" y="269875"/>
                  </a:cubicBezTo>
                  <a:cubicBezTo>
                    <a:pt x="208610" y="269875"/>
                    <a:pt x="269875" y="208830"/>
                    <a:pt x="269875" y="135406"/>
                  </a:cubicBezTo>
                  <a:cubicBezTo>
                    <a:pt x="269875" y="61044"/>
                    <a:pt x="208610" y="30"/>
                    <a:pt x="13492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381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vNi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RYAAMMWAAAsFwAApxcAAAAAAAAmAAAACAAAAP//////////"/>
                </a:ext>
              </a:extLst>
            </p:cNvSpPr>
            <p:nvPr/>
          </p:nvSpPr>
          <p:spPr>
            <a:xfrm>
              <a:off x="3703955" y="3700145"/>
              <a:ext cx="62865" cy="144780"/>
            </a:xfrm>
            <a:custGeom>
              <a:avLst/>
              <a:gdLst/>
              <a:ahLst/>
              <a:cxnLst/>
              <a:rect l="0" t="0" r="62865" b="144780"/>
              <a:pathLst>
                <a:path w="62865" h="144780">
                  <a:moveTo>
                    <a:pt x="10482" y="0"/>
                  </a:moveTo>
                  <a:cubicBezTo>
                    <a:pt x="4773" y="0"/>
                    <a:pt x="30" y="4800"/>
                    <a:pt x="30" y="10541"/>
                  </a:cubicBezTo>
                  <a:lnTo>
                    <a:pt x="30" y="92834"/>
                  </a:lnTo>
                  <a:cubicBezTo>
                    <a:pt x="30" y="95720"/>
                    <a:pt x="966" y="99548"/>
                    <a:pt x="2869" y="100489"/>
                  </a:cubicBezTo>
                  <a:lnTo>
                    <a:pt x="44769" y="142389"/>
                  </a:lnTo>
                  <a:cubicBezTo>
                    <a:pt x="46672" y="144051"/>
                    <a:pt x="49270" y="144780"/>
                    <a:pt x="51899" y="144780"/>
                  </a:cubicBezTo>
                  <a:cubicBezTo>
                    <a:pt x="54527" y="144780"/>
                    <a:pt x="57125" y="144051"/>
                    <a:pt x="59028" y="142623"/>
                  </a:cubicBezTo>
                  <a:cubicBezTo>
                    <a:pt x="62834" y="138796"/>
                    <a:pt x="62834" y="131140"/>
                    <a:pt x="59028" y="128255"/>
                  </a:cubicBezTo>
                  <a:lnTo>
                    <a:pt x="20965" y="90192"/>
                  </a:lnTo>
                  <a:lnTo>
                    <a:pt x="20965" y="10541"/>
                  </a:lnTo>
                  <a:cubicBezTo>
                    <a:pt x="20965" y="4800"/>
                    <a:pt x="16192" y="0"/>
                    <a:pt x="1048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1" name="Google Shape;1381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0QAAAQGQAAahIAADwbAAAQAAAAJgAAAAgAAAD/////AAAAAA=="/>
              </a:ext>
            </a:extLst>
          </p:cNvGrpSpPr>
          <p:nvPr/>
        </p:nvGrpSpPr>
        <p:grpSpPr>
          <a:xfrm>
            <a:off x="2639695" y="4074160"/>
            <a:ext cx="353695" cy="353060"/>
            <a:chOff x="2639695" y="4074160"/>
            <a:chExt cx="353695" cy="353060"/>
          </a:xfrm>
        </p:grpSpPr>
        <p:sp>
          <p:nvSpPr>
            <p:cNvPr id="174" name="Google Shape;1381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RAAABAZAABqEgAAPBsAAAAAAAAmAAAACAAAAP//////////"/>
                </a:ext>
              </a:extLst>
            </p:cNvSpPr>
            <p:nvPr/>
          </p:nvSpPr>
          <p:spPr>
            <a:xfrm>
              <a:off x="2639695" y="4074160"/>
              <a:ext cx="353695" cy="353060"/>
            </a:xfrm>
            <a:custGeom>
              <a:avLst/>
              <a:gdLst/>
              <a:ahLst/>
              <a:cxnLst/>
              <a:rect l="0" t="0" r="353695" b="353060"/>
              <a:pathLst>
                <a:path w="353695" h="353060">
                  <a:moveTo>
                    <a:pt x="176862" y="20050"/>
                  </a:moveTo>
                  <a:cubicBezTo>
                    <a:pt x="262881" y="20050"/>
                    <a:pt x="333608" y="90650"/>
                    <a:pt x="333608" y="176515"/>
                  </a:cubicBezTo>
                  <a:cubicBezTo>
                    <a:pt x="333608" y="263349"/>
                    <a:pt x="262881" y="333010"/>
                    <a:pt x="176862" y="333010"/>
                  </a:cubicBezTo>
                  <a:cubicBezTo>
                    <a:pt x="90813" y="333010"/>
                    <a:pt x="20086" y="262410"/>
                    <a:pt x="20086" y="176515"/>
                  </a:cubicBezTo>
                  <a:cubicBezTo>
                    <a:pt x="20086" y="90650"/>
                    <a:pt x="90813" y="20050"/>
                    <a:pt x="176862" y="20050"/>
                  </a:cubicBezTo>
                  <a:close/>
                  <a:moveTo>
                    <a:pt x="176862" y="0"/>
                  </a:moveTo>
                  <a:cubicBezTo>
                    <a:pt x="79343" y="0"/>
                    <a:pt x="0" y="79202"/>
                    <a:pt x="0" y="176515"/>
                  </a:cubicBezTo>
                  <a:cubicBezTo>
                    <a:pt x="0" y="273858"/>
                    <a:pt x="80314" y="353060"/>
                    <a:pt x="176862" y="353060"/>
                  </a:cubicBezTo>
                  <a:cubicBezTo>
                    <a:pt x="275321" y="353060"/>
                    <a:pt x="353695" y="272889"/>
                    <a:pt x="353695" y="176515"/>
                  </a:cubicBezTo>
                  <a:cubicBezTo>
                    <a:pt x="353695" y="80140"/>
                    <a:pt x="275321" y="0"/>
                    <a:pt x="1768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381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E6Kz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xEAAHMZAACFEQAA1RkAAAAAAAAmAAAACAAAAP//////////"/>
                </a:ext>
              </a:extLst>
            </p:cNvSpPr>
            <p:nvPr/>
          </p:nvSpPr>
          <p:spPr>
            <a:xfrm>
              <a:off x="2785745" y="4137025"/>
              <a:ext cx="62230" cy="62230"/>
            </a:xfrm>
            <a:custGeom>
              <a:avLst/>
              <a:gdLst/>
              <a:ahLst/>
              <a:cxnLst/>
              <a:rect l="0" t="0" r="62230" b="62230"/>
              <a:pathLst>
                <a:path w="62230" h="62230">
                  <a:moveTo>
                    <a:pt x="30644" y="20106"/>
                  </a:moveTo>
                  <a:cubicBezTo>
                    <a:pt x="36384" y="20106"/>
                    <a:pt x="41153" y="24874"/>
                    <a:pt x="41153" y="31586"/>
                  </a:cubicBezTo>
                  <a:cubicBezTo>
                    <a:pt x="41153" y="37326"/>
                    <a:pt x="36384" y="42124"/>
                    <a:pt x="30644" y="42124"/>
                  </a:cubicBezTo>
                  <a:cubicBezTo>
                    <a:pt x="24904" y="42124"/>
                    <a:pt x="20106" y="37326"/>
                    <a:pt x="20106" y="31586"/>
                  </a:cubicBezTo>
                  <a:cubicBezTo>
                    <a:pt x="20106" y="24874"/>
                    <a:pt x="24904" y="20106"/>
                    <a:pt x="30644" y="20106"/>
                  </a:cubicBezTo>
                  <a:close/>
                  <a:moveTo>
                    <a:pt x="30644" y="0"/>
                  </a:moveTo>
                  <a:cubicBezTo>
                    <a:pt x="14365" y="0"/>
                    <a:pt x="0" y="14365"/>
                    <a:pt x="0" y="31586"/>
                  </a:cubicBezTo>
                  <a:cubicBezTo>
                    <a:pt x="0" y="47865"/>
                    <a:pt x="14365" y="62200"/>
                    <a:pt x="30644" y="62200"/>
                  </a:cubicBezTo>
                  <a:cubicBezTo>
                    <a:pt x="47865" y="62200"/>
                    <a:pt x="62200" y="47865"/>
                    <a:pt x="62200" y="31586"/>
                  </a:cubicBezTo>
                  <a:cubicBezTo>
                    <a:pt x="62200" y="14365"/>
                    <a:pt x="48806" y="0"/>
                    <a:pt x="3064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381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tMi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xEAAPQZAACFEQAA2RoAAAAAAAAmAAAACAAAAP//////////"/>
                </a:ext>
              </a:extLst>
            </p:cNvSpPr>
            <p:nvPr/>
          </p:nvSpPr>
          <p:spPr>
            <a:xfrm>
              <a:off x="2785745" y="4218940"/>
              <a:ext cx="62230" cy="145415"/>
            </a:xfrm>
            <a:custGeom>
              <a:avLst/>
              <a:gdLst/>
              <a:ahLst/>
              <a:cxnLst/>
              <a:rect l="0" t="0" r="62230" b="145415"/>
              <a:pathLst>
                <a:path w="62230" h="145415">
                  <a:moveTo>
                    <a:pt x="30644" y="22009"/>
                  </a:moveTo>
                  <a:cubicBezTo>
                    <a:pt x="36384" y="22009"/>
                    <a:pt x="41153" y="26806"/>
                    <a:pt x="41153" y="32543"/>
                  </a:cubicBezTo>
                  <a:lnTo>
                    <a:pt x="41153" y="114783"/>
                  </a:lnTo>
                  <a:cubicBezTo>
                    <a:pt x="41153" y="121492"/>
                    <a:pt x="36384" y="126259"/>
                    <a:pt x="30644" y="126259"/>
                  </a:cubicBezTo>
                  <a:cubicBezTo>
                    <a:pt x="24904" y="126259"/>
                    <a:pt x="20106" y="121492"/>
                    <a:pt x="20106" y="114783"/>
                  </a:cubicBezTo>
                  <a:lnTo>
                    <a:pt x="20106" y="32543"/>
                  </a:lnTo>
                  <a:cubicBezTo>
                    <a:pt x="20106" y="26806"/>
                    <a:pt x="24904" y="22009"/>
                    <a:pt x="30644" y="22009"/>
                  </a:cubicBezTo>
                  <a:close/>
                  <a:moveTo>
                    <a:pt x="30644" y="30"/>
                  </a:moveTo>
                  <a:cubicBezTo>
                    <a:pt x="14365" y="30"/>
                    <a:pt x="0" y="14359"/>
                    <a:pt x="0" y="31572"/>
                  </a:cubicBezTo>
                  <a:lnTo>
                    <a:pt x="0" y="113842"/>
                  </a:lnTo>
                  <a:cubicBezTo>
                    <a:pt x="0" y="131055"/>
                    <a:pt x="14365" y="145415"/>
                    <a:pt x="30644" y="145415"/>
                  </a:cubicBezTo>
                  <a:cubicBezTo>
                    <a:pt x="47865" y="145415"/>
                    <a:pt x="62200" y="131055"/>
                    <a:pt x="62200" y="113842"/>
                  </a:cubicBezTo>
                  <a:lnTo>
                    <a:pt x="62200" y="31572"/>
                  </a:lnTo>
                  <a:cubicBezTo>
                    <a:pt x="62200" y="14359"/>
                    <a:pt x="48806" y="30"/>
                    <a:pt x="30644"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5" name="Google Shape;1381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EYAACCEAAAphoAAKYSAAAQAAAAJgAAAAgAAAD/////AAAAAA=="/>
              </a:ext>
            </a:extLst>
          </p:cNvGrpSpPr>
          <p:nvPr/>
        </p:nvGrpSpPr>
        <p:grpSpPr>
          <a:xfrm>
            <a:off x="3983355" y="2683510"/>
            <a:ext cx="348615" cy="347980"/>
            <a:chOff x="3983355" y="2683510"/>
            <a:chExt cx="348615" cy="347980"/>
          </a:xfrm>
        </p:grpSpPr>
        <p:sp>
          <p:nvSpPr>
            <p:cNvPr id="178" name="Google Shape;1381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RBKz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RgAAIYRAACmGgAAphIAAAAAAAAmAAAACAAAAP//////////"/>
                </a:ext>
              </a:extLst>
            </p:cNvSpPr>
            <p:nvPr/>
          </p:nvSpPr>
          <p:spPr>
            <a:xfrm>
              <a:off x="3983355" y="2848610"/>
              <a:ext cx="348615" cy="182880"/>
            </a:xfrm>
            <a:custGeom>
              <a:avLst/>
              <a:gdLst/>
              <a:ahLst/>
              <a:cxnLst/>
              <a:rect l="0" t="0" r="348615" b="182880"/>
              <a:pathLst>
                <a:path w="348615" h="182880">
                  <a:moveTo>
                    <a:pt x="89985" y="19681"/>
                  </a:moveTo>
                  <a:cubicBezTo>
                    <a:pt x="105918" y="19681"/>
                    <a:pt x="119969" y="33777"/>
                    <a:pt x="119969" y="50632"/>
                  </a:cubicBezTo>
                  <a:cubicBezTo>
                    <a:pt x="119969" y="66578"/>
                    <a:pt x="105918" y="80641"/>
                    <a:pt x="89985" y="80641"/>
                  </a:cubicBezTo>
                  <a:cubicBezTo>
                    <a:pt x="72170" y="80641"/>
                    <a:pt x="59060" y="66578"/>
                    <a:pt x="59060" y="50632"/>
                  </a:cubicBezTo>
                  <a:cubicBezTo>
                    <a:pt x="59060" y="33777"/>
                    <a:pt x="73111" y="19681"/>
                    <a:pt x="89985" y="19681"/>
                  </a:cubicBezTo>
                  <a:close/>
                  <a:moveTo>
                    <a:pt x="253956" y="19681"/>
                  </a:moveTo>
                  <a:cubicBezTo>
                    <a:pt x="269890" y="19681"/>
                    <a:pt x="283940" y="33777"/>
                    <a:pt x="283940" y="50632"/>
                  </a:cubicBezTo>
                  <a:cubicBezTo>
                    <a:pt x="283940" y="66578"/>
                    <a:pt x="269890" y="80641"/>
                    <a:pt x="253956" y="80641"/>
                  </a:cubicBezTo>
                  <a:cubicBezTo>
                    <a:pt x="236141" y="80641"/>
                    <a:pt x="223031" y="66578"/>
                    <a:pt x="223031" y="50632"/>
                  </a:cubicBezTo>
                  <a:cubicBezTo>
                    <a:pt x="223031" y="33777"/>
                    <a:pt x="237082" y="19681"/>
                    <a:pt x="253956" y="19681"/>
                  </a:cubicBezTo>
                  <a:close/>
                  <a:moveTo>
                    <a:pt x="89985" y="100355"/>
                  </a:moveTo>
                  <a:cubicBezTo>
                    <a:pt x="125583" y="100355"/>
                    <a:pt x="155567" y="127538"/>
                    <a:pt x="161181" y="161315"/>
                  </a:cubicBezTo>
                  <a:lnTo>
                    <a:pt x="19698" y="161315"/>
                  </a:lnTo>
                  <a:cubicBezTo>
                    <a:pt x="23462" y="127538"/>
                    <a:pt x="54388" y="100355"/>
                    <a:pt x="89985" y="100355"/>
                  </a:cubicBezTo>
                  <a:close/>
                  <a:moveTo>
                    <a:pt x="253956" y="100355"/>
                  </a:moveTo>
                  <a:cubicBezTo>
                    <a:pt x="289554" y="100355"/>
                    <a:pt x="319538" y="127538"/>
                    <a:pt x="324244" y="161315"/>
                  </a:cubicBezTo>
                  <a:lnTo>
                    <a:pt x="181820" y="161315"/>
                  </a:lnTo>
                  <a:cubicBezTo>
                    <a:pt x="186492" y="127538"/>
                    <a:pt x="217417" y="100355"/>
                    <a:pt x="253956" y="100355"/>
                  </a:cubicBezTo>
                  <a:close/>
                  <a:moveTo>
                    <a:pt x="91868" y="0"/>
                  </a:moveTo>
                  <a:cubicBezTo>
                    <a:pt x="63732" y="0"/>
                    <a:pt x="41244" y="22507"/>
                    <a:pt x="41244" y="50632"/>
                  </a:cubicBezTo>
                  <a:cubicBezTo>
                    <a:pt x="41244" y="65636"/>
                    <a:pt x="46892" y="78790"/>
                    <a:pt x="58119" y="88143"/>
                  </a:cubicBezTo>
                  <a:cubicBezTo>
                    <a:pt x="23462" y="102239"/>
                    <a:pt x="33" y="135041"/>
                    <a:pt x="33" y="172552"/>
                  </a:cubicBezTo>
                  <a:cubicBezTo>
                    <a:pt x="33" y="178170"/>
                    <a:pt x="4706" y="182880"/>
                    <a:pt x="11260" y="182880"/>
                  </a:cubicBezTo>
                  <a:lnTo>
                    <a:pt x="337354" y="182880"/>
                  </a:lnTo>
                  <a:cubicBezTo>
                    <a:pt x="343908" y="182880"/>
                    <a:pt x="348581" y="178170"/>
                    <a:pt x="348581" y="172552"/>
                  </a:cubicBezTo>
                  <a:cubicBezTo>
                    <a:pt x="344850" y="133157"/>
                    <a:pt x="321420" y="100355"/>
                    <a:pt x="287705" y="88143"/>
                  </a:cubicBezTo>
                  <a:cubicBezTo>
                    <a:pt x="297991" y="78790"/>
                    <a:pt x="303605" y="65636"/>
                    <a:pt x="303605" y="50632"/>
                  </a:cubicBezTo>
                  <a:cubicBezTo>
                    <a:pt x="303605" y="22507"/>
                    <a:pt x="282058" y="0"/>
                    <a:pt x="253956" y="0"/>
                  </a:cubicBezTo>
                  <a:cubicBezTo>
                    <a:pt x="225855" y="0"/>
                    <a:pt x="203367" y="22507"/>
                    <a:pt x="203367" y="50632"/>
                  </a:cubicBezTo>
                  <a:cubicBezTo>
                    <a:pt x="203367" y="65636"/>
                    <a:pt x="208980" y="78790"/>
                    <a:pt x="219300" y="88143"/>
                  </a:cubicBezTo>
                  <a:cubicBezTo>
                    <a:pt x="198661" y="95645"/>
                    <a:pt x="181820" y="111592"/>
                    <a:pt x="172441" y="131306"/>
                  </a:cubicBezTo>
                  <a:cubicBezTo>
                    <a:pt x="162122" y="111592"/>
                    <a:pt x="145281" y="95645"/>
                    <a:pt x="125583" y="88143"/>
                  </a:cubicBezTo>
                  <a:cubicBezTo>
                    <a:pt x="135903" y="78790"/>
                    <a:pt x="142457" y="65636"/>
                    <a:pt x="142457" y="50632"/>
                  </a:cubicBezTo>
                  <a:cubicBezTo>
                    <a:pt x="142457" y="22507"/>
                    <a:pt x="119969" y="0"/>
                    <a:pt x="9186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381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krMD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xgAAIIQAAB7GgAAYxEAAAAAAAAmAAAACAAAAP//////////"/>
                </a:ext>
              </a:extLst>
            </p:cNvSpPr>
            <p:nvPr/>
          </p:nvSpPr>
          <p:spPr>
            <a:xfrm>
              <a:off x="3997325" y="2683510"/>
              <a:ext cx="307340" cy="142875"/>
            </a:xfrm>
            <a:custGeom>
              <a:avLst/>
              <a:gdLst/>
              <a:ahLst/>
              <a:cxnLst/>
              <a:rect l="0" t="0" r="307340" b="142875"/>
              <a:pathLst>
                <a:path w="307340" h="142875">
                  <a:moveTo>
                    <a:pt x="280152" y="19647"/>
                  </a:moveTo>
                  <a:cubicBezTo>
                    <a:pt x="286705" y="19647"/>
                    <a:pt x="290435" y="24349"/>
                    <a:pt x="290435" y="29958"/>
                  </a:cubicBezTo>
                  <a:lnTo>
                    <a:pt x="290435" y="71168"/>
                  </a:lnTo>
                  <a:cubicBezTo>
                    <a:pt x="290435" y="76777"/>
                    <a:pt x="286705" y="81446"/>
                    <a:pt x="280152" y="81446"/>
                  </a:cubicBezTo>
                  <a:lnTo>
                    <a:pt x="239856" y="81446"/>
                  </a:lnTo>
                  <a:cubicBezTo>
                    <a:pt x="233303" y="81446"/>
                    <a:pt x="228631" y="86148"/>
                    <a:pt x="228631" y="91757"/>
                  </a:cubicBezTo>
                  <a:lnTo>
                    <a:pt x="228631" y="108617"/>
                  </a:lnTo>
                  <a:lnTo>
                    <a:pt x="205207" y="85193"/>
                  </a:lnTo>
                  <a:cubicBezTo>
                    <a:pt x="203325" y="82386"/>
                    <a:pt x="200502" y="81446"/>
                    <a:pt x="198654" y="81446"/>
                  </a:cubicBezTo>
                  <a:lnTo>
                    <a:pt x="115274" y="81446"/>
                  </a:lnTo>
                  <a:cubicBezTo>
                    <a:pt x="112450" y="81446"/>
                    <a:pt x="109627" y="82386"/>
                    <a:pt x="107779" y="85207"/>
                  </a:cubicBezTo>
                  <a:lnTo>
                    <a:pt x="84355" y="108631"/>
                  </a:lnTo>
                  <a:lnTo>
                    <a:pt x="84355" y="91757"/>
                  </a:lnTo>
                  <a:cubicBezTo>
                    <a:pt x="84355" y="86148"/>
                    <a:pt x="79650" y="81446"/>
                    <a:pt x="74037" y="81446"/>
                  </a:cubicBezTo>
                  <a:lnTo>
                    <a:pt x="34683" y="81446"/>
                  </a:lnTo>
                  <a:cubicBezTo>
                    <a:pt x="29070" y="81446"/>
                    <a:pt x="24399" y="76777"/>
                    <a:pt x="24399" y="71168"/>
                  </a:cubicBezTo>
                  <a:lnTo>
                    <a:pt x="24399" y="29958"/>
                  </a:lnTo>
                  <a:cubicBezTo>
                    <a:pt x="24399" y="24349"/>
                    <a:pt x="29070" y="19647"/>
                    <a:pt x="34683" y="19647"/>
                  </a:cubicBezTo>
                  <a:close/>
                  <a:moveTo>
                    <a:pt x="30952" y="0"/>
                  </a:moveTo>
                  <a:cubicBezTo>
                    <a:pt x="15023" y="0"/>
                    <a:pt x="34" y="14038"/>
                    <a:pt x="34" y="29958"/>
                  </a:cubicBezTo>
                  <a:lnTo>
                    <a:pt x="34" y="71168"/>
                  </a:lnTo>
                  <a:cubicBezTo>
                    <a:pt x="34" y="87055"/>
                    <a:pt x="14082" y="101127"/>
                    <a:pt x="30952" y="101127"/>
                  </a:cubicBezTo>
                  <a:lnTo>
                    <a:pt x="61871" y="101127"/>
                  </a:lnTo>
                  <a:lnTo>
                    <a:pt x="61871" y="132933"/>
                  </a:lnTo>
                  <a:cubicBezTo>
                    <a:pt x="64661" y="137635"/>
                    <a:pt x="67484" y="141363"/>
                    <a:pt x="71248" y="142304"/>
                  </a:cubicBezTo>
                  <a:cubicBezTo>
                    <a:pt x="72256" y="142639"/>
                    <a:pt x="73533" y="142875"/>
                    <a:pt x="74877" y="142875"/>
                  </a:cubicBezTo>
                  <a:cubicBezTo>
                    <a:pt x="77230" y="142875"/>
                    <a:pt x="79750" y="142203"/>
                    <a:pt x="81532" y="140423"/>
                  </a:cubicBezTo>
                  <a:lnTo>
                    <a:pt x="119004" y="101127"/>
                  </a:lnTo>
                  <a:lnTo>
                    <a:pt x="193008" y="101127"/>
                  </a:lnTo>
                  <a:lnTo>
                    <a:pt x="229539" y="140423"/>
                  </a:lnTo>
                  <a:cubicBezTo>
                    <a:pt x="231320" y="142203"/>
                    <a:pt x="233874" y="142875"/>
                    <a:pt x="236428" y="142875"/>
                  </a:cubicBezTo>
                  <a:cubicBezTo>
                    <a:pt x="237941" y="142875"/>
                    <a:pt x="239419" y="142639"/>
                    <a:pt x="240797" y="142304"/>
                  </a:cubicBezTo>
                  <a:cubicBezTo>
                    <a:pt x="243620" y="141363"/>
                    <a:pt x="246410" y="136695"/>
                    <a:pt x="246410" y="132933"/>
                  </a:cubicBezTo>
                  <a:lnTo>
                    <a:pt x="246410" y="101127"/>
                  </a:lnTo>
                  <a:lnTo>
                    <a:pt x="276388" y="101127"/>
                  </a:lnTo>
                  <a:cubicBezTo>
                    <a:pt x="293258" y="101127"/>
                    <a:pt x="307306" y="87055"/>
                    <a:pt x="307306" y="71168"/>
                  </a:cubicBezTo>
                  <a:lnTo>
                    <a:pt x="307306" y="29958"/>
                  </a:lnTo>
                  <a:cubicBezTo>
                    <a:pt x="307306" y="14038"/>
                    <a:pt x="293258" y="0"/>
                    <a:pt x="27638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3819;p76"/>
            <p:cNvSpPr>
              <a:extLst>
                <a:ext uri="smNativeData">
                  <pr:smNativeData xmlns:pr="smNativeData" xmlns="smNativeData" val="SMDATA_15_r2NKZxMAAAAlAAAACwAAAA0AAAAAmxIAAEASAADKEgAAnBIAAAAAAAAA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UrLz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xoAAJUQAABuGgAAEREAAAAAAAAmAAAACAAAAP//////////"/>
                </a:ext>
              </a:extLst>
            </p:cNvSpPr>
            <p:nvPr/>
          </p:nvSpPr>
          <p:spPr>
            <a:xfrm>
              <a:off x="4256405" y="2695575"/>
              <a:ext cx="40005" cy="78740"/>
            </a:xfrm>
            <a:custGeom>
              <a:avLst/>
              <a:gdLst/>
              <a:ahLst/>
              <a:cxnLst/>
              <a:rect l="0" t="0" r="40005" b="78740"/>
              <a:pathLst>
                <a:path w="40005" h="78740">
                  <a:moveTo>
                    <a:pt x="5322" y="75194"/>
                  </a:moveTo>
                  <a:cubicBezTo>
                    <a:pt x="4385" y="73736"/>
                    <a:pt x="11683" y="72178"/>
                    <a:pt x="14863" y="69660"/>
                  </a:cubicBezTo>
                  <a:cubicBezTo>
                    <a:pt x="18044" y="67174"/>
                    <a:pt x="22831" y="69262"/>
                    <a:pt x="24438" y="60182"/>
                  </a:cubicBezTo>
                  <a:cubicBezTo>
                    <a:pt x="26045" y="51101"/>
                    <a:pt x="25911" y="24026"/>
                    <a:pt x="24438" y="15211"/>
                  </a:cubicBezTo>
                  <a:cubicBezTo>
                    <a:pt x="22965" y="6396"/>
                    <a:pt x="19650" y="9047"/>
                    <a:pt x="15667" y="7324"/>
                  </a:cubicBezTo>
                  <a:cubicBezTo>
                    <a:pt x="11683" y="5601"/>
                    <a:pt x="-535" y="6131"/>
                    <a:pt x="535" y="4938"/>
                  </a:cubicBezTo>
                  <a:cubicBezTo>
                    <a:pt x="1606" y="3745"/>
                    <a:pt x="15834" y="-695"/>
                    <a:pt x="22061" y="232"/>
                  </a:cubicBezTo>
                  <a:cubicBezTo>
                    <a:pt x="28321" y="1160"/>
                    <a:pt x="35083" y="1790"/>
                    <a:pt x="37996" y="10472"/>
                  </a:cubicBezTo>
                  <a:cubicBezTo>
                    <a:pt x="40908" y="19155"/>
                    <a:pt x="39603" y="42286"/>
                    <a:pt x="39603" y="52294"/>
                  </a:cubicBezTo>
                  <a:cubicBezTo>
                    <a:pt x="39603" y="62303"/>
                    <a:pt x="41176" y="66114"/>
                    <a:pt x="37996" y="70455"/>
                  </a:cubicBezTo>
                  <a:cubicBezTo>
                    <a:pt x="34816" y="74796"/>
                    <a:pt x="25911" y="77547"/>
                    <a:pt x="20454" y="78342"/>
                  </a:cubicBezTo>
                  <a:cubicBezTo>
                    <a:pt x="14997" y="79138"/>
                    <a:pt x="6260" y="76652"/>
                    <a:pt x="5322" y="75194"/>
                  </a:cubicBezTo>
                  <a:close/>
                </a:path>
              </a:pathLst>
            </a:custGeom>
            <a:solidFill>
              <a:srgbClr val="869FB2"/>
            </a:solidFill>
            <a:ln>
              <a:noFill/>
            </a:ln>
            <a:effectLst/>
          </p:spPr>
        </p:sp>
      </p:grpSp>
      <p:grpSp>
        <p:nvGrpSpPr>
          <p:cNvPr id="179" name="Google Shape;13820;p76"/>
          <p:cNvGrpSpPr>
            <a:extLst>
              <a:ext uri="smNativeData">
                <pr:smNativeData xmlns:pr="smNativeData" xmlns="smNativeData" val="SMDATA_6_r2NKZxMAAAAlAAAAAQAAAA8BAAAAkAAAAEgAAACQAAAASAAAAAAAAAAAAAAAAAAAABcAAAAUAAAAAAAAAAAAAAD/fwAA/38AAAAAAAAJAAAABAAAAOUAAAAfAAAAVAAAAAAAAAAAAAAAAAAAAAAAAAAAAAAAAAAAAAAAAAAAAAAAAAAAAAAAAAAAAAAAAAAAAAAAAAAAAAAAAAAAAAAAAAAAAAAAAAAAAAAAAAAAAAAAAAAAACEAAAAYAAAAFAAAAOMdAAAGCAAAGyAAAD8KAAAQAAAAJgAAAAgAAAD/////AAAAAA=="/>
              </a:ext>
            </a:extLst>
          </p:cNvGrpSpPr>
          <p:nvPr/>
        </p:nvGrpSpPr>
        <p:grpSpPr>
          <a:xfrm>
            <a:off x="4858385" y="1304290"/>
            <a:ext cx="360680" cy="361315"/>
            <a:chOff x="4858385" y="1304290"/>
            <a:chExt cx="360680" cy="361315"/>
          </a:xfrm>
        </p:grpSpPr>
        <p:sp>
          <p:nvSpPr>
            <p:cNvPr id="183" name="Google Shape;1382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wrKy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h4AAKYJAABBHwAA2gkAAAAAAAAmAAAACAAAAP//////////"/>
                </a:ext>
              </a:extLst>
            </p:cNvSpPr>
            <p:nvPr/>
          </p:nvSpPr>
          <p:spPr>
            <a:xfrm>
              <a:off x="4997450" y="1568450"/>
              <a:ext cx="83185" cy="33020"/>
            </a:xfrm>
            <a:custGeom>
              <a:avLst/>
              <a:gdLst/>
              <a:ahLst/>
              <a:cxnLst/>
              <a:rect l="0" t="0" r="83185" b="33020"/>
              <a:pathLst>
                <a:path w="83185" h="33020">
                  <a:moveTo>
                    <a:pt x="11753" y="28"/>
                  </a:moveTo>
                  <a:cubicBezTo>
                    <a:pt x="8943" y="28"/>
                    <a:pt x="6274" y="1140"/>
                    <a:pt x="4485" y="3390"/>
                  </a:cubicBezTo>
                  <a:cubicBezTo>
                    <a:pt x="0" y="7863"/>
                    <a:pt x="0" y="14160"/>
                    <a:pt x="4485" y="17749"/>
                  </a:cubicBezTo>
                  <a:cubicBezTo>
                    <a:pt x="15217" y="27635"/>
                    <a:pt x="28617" y="33020"/>
                    <a:pt x="42046" y="33020"/>
                  </a:cubicBezTo>
                  <a:cubicBezTo>
                    <a:pt x="55475" y="33020"/>
                    <a:pt x="69784" y="27635"/>
                    <a:pt x="78727" y="17749"/>
                  </a:cubicBezTo>
                  <a:cubicBezTo>
                    <a:pt x="83185" y="13248"/>
                    <a:pt x="83185" y="6068"/>
                    <a:pt x="78727" y="3390"/>
                  </a:cubicBezTo>
                  <a:cubicBezTo>
                    <a:pt x="76484" y="1140"/>
                    <a:pt x="73588" y="28"/>
                    <a:pt x="70891" y="28"/>
                  </a:cubicBezTo>
                  <a:cubicBezTo>
                    <a:pt x="68194" y="28"/>
                    <a:pt x="65753" y="1140"/>
                    <a:pt x="64418" y="3390"/>
                  </a:cubicBezTo>
                  <a:cubicBezTo>
                    <a:pt x="58144" y="8775"/>
                    <a:pt x="49201" y="12365"/>
                    <a:pt x="42046" y="12365"/>
                  </a:cubicBezTo>
                  <a:cubicBezTo>
                    <a:pt x="33983" y="12365"/>
                    <a:pt x="25040" y="9658"/>
                    <a:pt x="19674" y="3390"/>
                  </a:cubicBezTo>
                  <a:cubicBezTo>
                    <a:pt x="17460" y="1140"/>
                    <a:pt x="14536" y="28"/>
                    <a:pt x="11753"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382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ArLT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R4AABMJAADOHgAAMwkAAAAAAAAmAAAACAAAAP//////////"/>
                </a:ext>
              </a:extLst>
            </p:cNvSpPr>
            <p:nvPr/>
          </p:nvSpPr>
          <p:spPr>
            <a:xfrm>
              <a:off x="4986655" y="1475105"/>
              <a:ext cx="20955" cy="20320"/>
            </a:xfrm>
            <a:custGeom>
              <a:avLst/>
              <a:gdLst/>
              <a:ahLst/>
              <a:cxnLst/>
              <a:rect l="0" t="0" r="20955" b="20320"/>
              <a:pathLst>
                <a:path w="20955" h="20320">
                  <a:moveTo>
                    <a:pt x="10029" y="0"/>
                  </a:moveTo>
                  <a:cubicBezTo>
                    <a:pt x="4566" y="0"/>
                    <a:pt x="0" y="4428"/>
                    <a:pt x="0" y="9726"/>
                  </a:cubicBezTo>
                  <a:cubicBezTo>
                    <a:pt x="0" y="15023"/>
                    <a:pt x="4566" y="20320"/>
                    <a:pt x="10029" y="20320"/>
                  </a:cubicBezTo>
                  <a:cubicBezTo>
                    <a:pt x="15492" y="20320"/>
                    <a:pt x="20955" y="15023"/>
                    <a:pt x="20955" y="9726"/>
                  </a:cubicBezTo>
                  <a:cubicBezTo>
                    <a:pt x="20955" y="4428"/>
                    <a:pt x="15492" y="0"/>
                    <a:pt x="1002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382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RBKz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x8AABMJAABTHwAAMwkAAAAAAAAmAAAACAAAAP//////////"/>
                </a:ext>
              </a:extLst>
            </p:cNvSpPr>
            <p:nvPr/>
          </p:nvSpPr>
          <p:spPr>
            <a:xfrm>
              <a:off x="5071745" y="1475105"/>
              <a:ext cx="20320" cy="20320"/>
            </a:xfrm>
            <a:custGeom>
              <a:avLst/>
              <a:gdLst/>
              <a:ahLst/>
              <a:cxnLst/>
              <a:rect l="0" t="0" r="20320" b="20320"/>
              <a:pathLst>
                <a:path w="20320" h="20320">
                  <a:moveTo>
                    <a:pt x="9726" y="0"/>
                  </a:moveTo>
                  <a:cubicBezTo>
                    <a:pt x="4428" y="0"/>
                    <a:pt x="0" y="4428"/>
                    <a:pt x="0" y="9726"/>
                  </a:cubicBezTo>
                  <a:cubicBezTo>
                    <a:pt x="0" y="15023"/>
                    <a:pt x="4428" y="20320"/>
                    <a:pt x="9726" y="20320"/>
                  </a:cubicBezTo>
                  <a:cubicBezTo>
                    <a:pt x="15023" y="20320"/>
                    <a:pt x="20320" y="15023"/>
                    <a:pt x="20320" y="9726"/>
                  </a:cubicBezTo>
                  <a:cubicBezTo>
                    <a:pt x="20320" y="4428"/>
                    <a:pt x="15023" y="0"/>
                    <a:pt x="97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382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x0AAAYIAAAbIAAAPwoAAAAAAAAmAAAACAAAAP//////////"/>
                </a:ext>
              </a:extLst>
            </p:cNvSpPr>
            <p:nvPr/>
          </p:nvSpPr>
          <p:spPr>
            <a:xfrm>
              <a:off x="4858385" y="1304290"/>
              <a:ext cx="360680" cy="361315"/>
            </a:xfrm>
            <a:custGeom>
              <a:avLst/>
              <a:gdLst/>
              <a:ahLst/>
              <a:cxnLst/>
              <a:rect l="0" t="0" r="360680" b="361315"/>
              <a:pathLst>
                <a:path w="360680" h="361315">
                  <a:moveTo>
                    <a:pt x="181233" y="21487"/>
                  </a:moveTo>
                  <a:cubicBezTo>
                    <a:pt x="191943" y="21487"/>
                    <a:pt x="201776" y="25972"/>
                    <a:pt x="209795" y="33125"/>
                  </a:cubicBezTo>
                  <a:lnTo>
                    <a:pt x="241048" y="64378"/>
                  </a:lnTo>
                  <a:lnTo>
                    <a:pt x="123202" y="64378"/>
                  </a:lnTo>
                  <a:lnTo>
                    <a:pt x="151764" y="33125"/>
                  </a:lnTo>
                  <a:cubicBezTo>
                    <a:pt x="159811" y="25972"/>
                    <a:pt x="169615" y="21487"/>
                    <a:pt x="181233" y="21487"/>
                  </a:cubicBezTo>
                  <a:close/>
                  <a:moveTo>
                    <a:pt x="333875" y="84985"/>
                  </a:moveTo>
                  <a:cubicBezTo>
                    <a:pt x="329426" y="109141"/>
                    <a:pt x="307098" y="127023"/>
                    <a:pt x="281228" y="127023"/>
                  </a:cubicBezTo>
                  <a:lnTo>
                    <a:pt x="70527" y="127023"/>
                  </a:lnTo>
                  <a:cubicBezTo>
                    <a:pt x="69535" y="127108"/>
                    <a:pt x="68571" y="127137"/>
                    <a:pt x="67580" y="127137"/>
                  </a:cubicBezTo>
                  <a:cubicBezTo>
                    <a:pt x="47178" y="127137"/>
                    <a:pt x="27429" y="109765"/>
                    <a:pt x="22328" y="85865"/>
                  </a:cubicBezTo>
                  <a:lnTo>
                    <a:pt x="65171" y="85865"/>
                  </a:lnTo>
                  <a:lnTo>
                    <a:pt x="65171" y="95714"/>
                  </a:lnTo>
                  <a:cubicBezTo>
                    <a:pt x="65171" y="101959"/>
                    <a:pt x="69648" y="106444"/>
                    <a:pt x="75004" y="106444"/>
                  </a:cubicBezTo>
                  <a:cubicBezTo>
                    <a:pt x="80359" y="106444"/>
                    <a:pt x="84808" y="101959"/>
                    <a:pt x="84808" y="95714"/>
                  </a:cubicBezTo>
                  <a:lnTo>
                    <a:pt x="84808" y="85865"/>
                  </a:lnTo>
                  <a:lnTo>
                    <a:pt x="106257" y="85865"/>
                  </a:lnTo>
                  <a:lnTo>
                    <a:pt x="106257" y="95714"/>
                  </a:lnTo>
                  <a:cubicBezTo>
                    <a:pt x="106257" y="101959"/>
                    <a:pt x="110706" y="106444"/>
                    <a:pt x="116061" y="106444"/>
                  </a:cubicBezTo>
                  <a:cubicBezTo>
                    <a:pt x="121417" y="106444"/>
                    <a:pt x="125894" y="101959"/>
                    <a:pt x="125894" y="95714"/>
                  </a:cubicBezTo>
                  <a:lnTo>
                    <a:pt x="125894" y="85865"/>
                  </a:lnTo>
                  <a:lnTo>
                    <a:pt x="147315" y="85865"/>
                  </a:lnTo>
                  <a:lnTo>
                    <a:pt x="147315" y="95714"/>
                  </a:lnTo>
                  <a:cubicBezTo>
                    <a:pt x="147315" y="101959"/>
                    <a:pt x="151764" y="106444"/>
                    <a:pt x="157119" y="106444"/>
                  </a:cubicBezTo>
                  <a:cubicBezTo>
                    <a:pt x="163381" y="106444"/>
                    <a:pt x="167830" y="101959"/>
                    <a:pt x="167830" y="95714"/>
                  </a:cubicBezTo>
                  <a:lnTo>
                    <a:pt x="167830" y="85865"/>
                  </a:lnTo>
                  <a:lnTo>
                    <a:pt x="188373" y="85865"/>
                  </a:lnTo>
                  <a:lnTo>
                    <a:pt x="188373" y="95714"/>
                  </a:lnTo>
                  <a:cubicBezTo>
                    <a:pt x="188373" y="101959"/>
                    <a:pt x="192850" y="106444"/>
                    <a:pt x="199084" y="106444"/>
                  </a:cubicBezTo>
                  <a:cubicBezTo>
                    <a:pt x="204439" y="106444"/>
                    <a:pt x="208916" y="101959"/>
                    <a:pt x="208916" y="95714"/>
                  </a:cubicBezTo>
                  <a:lnTo>
                    <a:pt x="208916" y="85865"/>
                  </a:lnTo>
                  <a:lnTo>
                    <a:pt x="230338" y="85865"/>
                  </a:lnTo>
                  <a:lnTo>
                    <a:pt x="230338" y="95714"/>
                  </a:lnTo>
                  <a:cubicBezTo>
                    <a:pt x="230338" y="101959"/>
                    <a:pt x="234786" y="106444"/>
                    <a:pt x="240142" y="106444"/>
                  </a:cubicBezTo>
                  <a:cubicBezTo>
                    <a:pt x="245497" y="106444"/>
                    <a:pt x="249974" y="101959"/>
                    <a:pt x="249974" y="95714"/>
                  </a:cubicBezTo>
                  <a:lnTo>
                    <a:pt x="249974" y="84985"/>
                  </a:lnTo>
                  <a:lnTo>
                    <a:pt x="271395" y="84985"/>
                  </a:lnTo>
                  <a:lnTo>
                    <a:pt x="271395" y="95714"/>
                  </a:lnTo>
                  <a:cubicBezTo>
                    <a:pt x="271395" y="101959"/>
                    <a:pt x="275844" y="106444"/>
                    <a:pt x="281228" y="106444"/>
                  </a:cubicBezTo>
                  <a:cubicBezTo>
                    <a:pt x="286583" y="106444"/>
                    <a:pt x="291032" y="101959"/>
                    <a:pt x="291032" y="95714"/>
                  </a:cubicBezTo>
                  <a:lnTo>
                    <a:pt x="291032" y="84985"/>
                  </a:lnTo>
                  <a:close/>
                  <a:moveTo>
                    <a:pt x="65171" y="192281"/>
                  </a:moveTo>
                  <a:lnTo>
                    <a:pt x="65171" y="234319"/>
                  </a:lnTo>
                  <a:cubicBezTo>
                    <a:pt x="52675" y="234319"/>
                    <a:pt x="43750" y="224498"/>
                    <a:pt x="43750" y="213768"/>
                  </a:cubicBezTo>
                  <a:cubicBezTo>
                    <a:pt x="43750" y="202130"/>
                    <a:pt x="53582" y="192281"/>
                    <a:pt x="65171" y="192281"/>
                  </a:cubicBezTo>
                  <a:close/>
                  <a:moveTo>
                    <a:pt x="297294" y="192281"/>
                  </a:moveTo>
                  <a:cubicBezTo>
                    <a:pt x="308005" y="192281"/>
                    <a:pt x="317809" y="201250"/>
                    <a:pt x="317809" y="213768"/>
                  </a:cubicBezTo>
                  <a:cubicBezTo>
                    <a:pt x="317809" y="225378"/>
                    <a:pt x="308883" y="234319"/>
                    <a:pt x="297294" y="234319"/>
                  </a:cubicBezTo>
                  <a:lnTo>
                    <a:pt x="297294" y="192281"/>
                  </a:lnTo>
                  <a:close/>
                  <a:moveTo>
                    <a:pt x="276751" y="149362"/>
                  </a:moveTo>
                  <a:cubicBezTo>
                    <a:pt x="275844" y="152939"/>
                    <a:pt x="275844" y="241472"/>
                    <a:pt x="275844" y="245049"/>
                  </a:cubicBezTo>
                  <a:cubicBezTo>
                    <a:pt x="275844" y="267416"/>
                    <a:pt x="267825" y="287967"/>
                    <a:pt x="254423" y="304970"/>
                  </a:cubicBezTo>
                  <a:lnTo>
                    <a:pt x="254423" y="265628"/>
                  </a:lnTo>
                  <a:cubicBezTo>
                    <a:pt x="254423" y="237016"/>
                    <a:pt x="231216" y="213768"/>
                    <a:pt x="201776" y="213768"/>
                  </a:cubicBezTo>
                  <a:cubicBezTo>
                    <a:pt x="196420" y="213768"/>
                    <a:pt x="191943" y="218225"/>
                    <a:pt x="191943" y="223590"/>
                  </a:cubicBezTo>
                  <a:cubicBezTo>
                    <a:pt x="191943" y="228954"/>
                    <a:pt x="196420" y="233439"/>
                    <a:pt x="201776" y="233439"/>
                  </a:cubicBezTo>
                  <a:cubicBezTo>
                    <a:pt x="219627" y="233439"/>
                    <a:pt x="233001" y="247745"/>
                    <a:pt x="233001" y="264720"/>
                  </a:cubicBezTo>
                  <a:lnTo>
                    <a:pt x="233001" y="322853"/>
                  </a:lnTo>
                  <a:cubicBezTo>
                    <a:pt x="217842" y="332702"/>
                    <a:pt x="199991" y="339855"/>
                    <a:pt x="181233" y="339855"/>
                  </a:cubicBezTo>
                  <a:cubicBezTo>
                    <a:pt x="162475" y="339855"/>
                    <a:pt x="142838" y="334491"/>
                    <a:pt x="128557" y="322853"/>
                  </a:cubicBezTo>
                  <a:lnTo>
                    <a:pt x="128557" y="264720"/>
                  </a:lnTo>
                  <a:cubicBezTo>
                    <a:pt x="128557" y="246837"/>
                    <a:pt x="142838" y="233439"/>
                    <a:pt x="159811" y="233439"/>
                  </a:cubicBezTo>
                  <a:cubicBezTo>
                    <a:pt x="165166" y="233439"/>
                    <a:pt x="169615" y="228954"/>
                    <a:pt x="169615" y="223590"/>
                  </a:cubicBezTo>
                  <a:cubicBezTo>
                    <a:pt x="169615" y="218225"/>
                    <a:pt x="165166" y="212860"/>
                    <a:pt x="159811" y="212860"/>
                  </a:cubicBezTo>
                  <a:cubicBezTo>
                    <a:pt x="130342" y="212860"/>
                    <a:pt x="107136" y="237016"/>
                    <a:pt x="107136" y="265628"/>
                  </a:cubicBezTo>
                  <a:lnTo>
                    <a:pt x="107136" y="304970"/>
                  </a:lnTo>
                  <a:cubicBezTo>
                    <a:pt x="93733" y="287967"/>
                    <a:pt x="86593" y="266508"/>
                    <a:pt x="86593" y="244169"/>
                  </a:cubicBezTo>
                  <a:lnTo>
                    <a:pt x="86593" y="149362"/>
                  </a:lnTo>
                  <a:close/>
                  <a:moveTo>
                    <a:pt x="179447" y="28"/>
                  </a:moveTo>
                  <a:cubicBezTo>
                    <a:pt x="163381" y="28"/>
                    <a:pt x="147315" y="6273"/>
                    <a:pt x="136604" y="17911"/>
                  </a:cubicBezTo>
                  <a:lnTo>
                    <a:pt x="90163" y="63526"/>
                  </a:lnTo>
                  <a:lnTo>
                    <a:pt x="9832" y="63526"/>
                  </a:lnTo>
                  <a:cubicBezTo>
                    <a:pt x="4477" y="63526"/>
                    <a:pt x="0" y="67982"/>
                    <a:pt x="0" y="73347"/>
                  </a:cubicBezTo>
                  <a:cubicBezTo>
                    <a:pt x="0" y="110929"/>
                    <a:pt x="28590" y="142209"/>
                    <a:pt x="63386" y="147574"/>
                  </a:cubicBezTo>
                  <a:lnTo>
                    <a:pt x="63386" y="169942"/>
                  </a:lnTo>
                  <a:cubicBezTo>
                    <a:pt x="40179" y="169942"/>
                    <a:pt x="21450" y="188704"/>
                    <a:pt x="21450" y="211980"/>
                  </a:cubicBezTo>
                  <a:cubicBezTo>
                    <a:pt x="21450" y="236107"/>
                    <a:pt x="40179" y="254898"/>
                    <a:pt x="63386" y="254898"/>
                  </a:cubicBezTo>
                  <a:cubicBezTo>
                    <a:pt x="66956" y="287087"/>
                    <a:pt x="83022" y="314820"/>
                    <a:pt x="105351" y="334491"/>
                  </a:cubicBezTo>
                  <a:lnTo>
                    <a:pt x="105351" y="350585"/>
                  </a:lnTo>
                  <a:cubicBezTo>
                    <a:pt x="105351" y="356830"/>
                    <a:pt x="109828" y="361315"/>
                    <a:pt x="115183" y="361315"/>
                  </a:cubicBezTo>
                  <a:cubicBezTo>
                    <a:pt x="120538" y="361315"/>
                    <a:pt x="124987" y="356830"/>
                    <a:pt x="124987" y="350585"/>
                  </a:cubicBezTo>
                  <a:lnTo>
                    <a:pt x="124987" y="348797"/>
                  </a:lnTo>
                  <a:cubicBezTo>
                    <a:pt x="141053" y="356830"/>
                    <a:pt x="158904" y="361315"/>
                    <a:pt x="177662" y="361315"/>
                  </a:cubicBezTo>
                  <a:cubicBezTo>
                    <a:pt x="196420" y="361315"/>
                    <a:pt x="214272" y="356830"/>
                    <a:pt x="230338" y="348797"/>
                  </a:cubicBezTo>
                  <a:lnTo>
                    <a:pt x="230338" y="350585"/>
                  </a:lnTo>
                  <a:cubicBezTo>
                    <a:pt x="230338" y="356830"/>
                    <a:pt x="234786" y="361315"/>
                    <a:pt x="240142" y="361315"/>
                  </a:cubicBezTo>
                  <a:cubicBezTo>
                    <a:pt x="245497" y="361315"/>
                    <a:pt x="249974" y="356830"/>
                    <a:pt x="249974" y="350585"/>
                  </a:cubicBezTo>
                  <a:lnTo>
                    <a:pt x="249974" y="334491"/>
                  </a:lnTo>
                  <a:cubicBezTo>
                    <a:pt x="273181" y="314820"/>
                    <a:pt x="289247" y="286179"/>
                    <a:pt x="291032" y="254898"/>
                  </a:cubicBezTo>
                  <a:cubicBezTo>
                    <a:pt x="315145" y="254898"/>
                    <a:pt x="333875" y="236107"/>
                    <a:pt x="333875" y="211980"/>
                  </a:cubicBezTo>
                  <a:cubicBezTo>
                    <a:pt x="339230" y="189613"/>
                    <a:pt x="320501" y="170822"/>
                    <a:pt x="297294" y="170822"/>
                  </a:cubicBezTo>
                  <a:lnTo>
                    <a:pt x="297294" y="148482"/>
                  </a:lnTo>
                  <a:cubicBezTo>
                    <a:pt x="332996" y="143118"/>
                    <a:pt x="360652" y="112717"/>
                    <a:pt x="360652" y="75135"/>
                  </a:cubicBezTo>
                  <a:cubicBezTo>
                    <a:pt x="360652" y="71559"/>
                    <a:pt x="359773" y="68890"/>
                    <a:pt x="357081" y="67102"/>
                  </a:cubicBezTo>
                  <a:cubicBezTo>
                    <a:pt x="355296" y="64405"/>
                    <a:pt x="352633" y="63526"/>
                    <a:pt x="349063" y="63526"/>
                  </a:cubicBezTo>
                  <a:lnTo>
                    <a:pt x="268704" y="63526"/>
                  </a:lnTo>
                  <a:lnTo>
                    <a:pt x="223197" y="18019"/>
                  </a:lnTo>
                  <a:cubicBezTo>
                    <a:pt x="212486" y="6273"/>
                    <a:pt x="196420" y="28"/>
                    <a:pt x="179447"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4" name="Google Shape;13825;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UeAAD0CgAA+R8AACoNAAAQAAAAJgAAAAgAAAD/////AAAAAA=="/>
              </a:ext>
            </a:extLst>
          </p:cNvGrpSpPr>
          <p:nvPr/>
        </p:nvGrpSpPr>
        <p:grpSpPr>
          <a:xfrm>
            <a:off x="4879975" y="1780540"/>
            <a:ext cx="317500" cy="359410"/>
            <a:chOff x="4879975" y="1780540"/>
            <a:chExt cx="317500" cy="359410"/>
          </a:xfrm>
        </p:grpSpPr>
        <p:sp>
          <p:nvSpPr>
            <p:cNvPr id="188" name="Google Shape;1382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sLi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R4AAJIMAABAHwAAxwwAAAAAAAAmAAAACAAAAP//////////"/>
                </a:ext>
              </a:extLst>
            </p:cNvSpPr>
            <p:nvPr/>
          </p:nvSpPr>
          <p:spPr>
            <a:xfrm>
              <a:off x="4996815" y="2043430"/>
              <a:ext cx="83185" cy="33655"/>
            </a:xfrm>
            <a:custGeom>
              <a:avLst/>
              <a:gdLst/>
              <a:ahLst/>
              <a:cxnLst/>
              <a:rect l="0" t="0" r="83185" b="33655"/>
              <a:pathLst>
                <a:path w="83185" h="33655">
                  <a:moveTo>
                    <a:pt x="11753" y="0"/>
                  </a:moveTo>
                  <a:cubicBezTo>
                    <a:pt x="8943" y="0"/>
                    <a:pt x="6274" y="1131"/>
                    <a:pt x="4485" y="3337"/>
                  </a:cubicBezTo>
                  <a:cubicBezTo>
                    <a:pt x="0" y="7805"/>
                    <a:pt x="0" y="14932"/>
                    <a:pt x="4485" y="18496"/>
                  </a:cubicBezTo>
                  <a:cubicBezTo>
                    <a:pt x="15217" y="28281"/>
                    <a:pt x="28617" y="33626"/>
                    <a:pt x="42046" y="33626"/>
                  </a:cubicBezTo>
                  <a:cubicBezTo>
                    <a:pt x="55475" y="33626"/>
                    <a:pt x="69784" y="28281"/>
                    <a:pt x="78727" y="18496"/>
                  </a:cubicBezTo>
                  <a:cubicBezTo>
                    <a:pt x="83185" y="14027"/>
                    <a:pt x="83185" y="6900"/>
                    <a:pt x="78727" y="3337"/>
                  </a:cubicBezTo>
                  <a:cubicBezTo>
                    <a:pt x="76939" y="1131"/>
                    <a:pt x="74469" y="0"/>
                    <a:pt x="71885" y="0"/>
                  </a:cubicBezTo>
                  <a:cubicBezTo>
                    <a:pt x="69330" y="0"/>
                    <a:pt x="66633" y="1131"/>
                    <a:pt x="64418" y="3337"/>
                  </a:cubicBezTo>
                  <a:cubicBezTo>
                    <a:pt x="58144" y="9587"/>
                    <a:pt x="49201" y="12245"/>
                    <a:pt x="42046" y="12245"/>
                  </a:cubicBezTo>
                  <a:cubicBezTo>
                    <a:pt x="33983" y="12245"/>
                    <a:pt x="25040" y="9587"/>
                    <a:pt x="19674" y="3337"/>
                  </a:cubicBezTo>
                  <a:cubicBezTo>
                    <a:pt x="17460" y="1131"/>
                    <a:pt x="14536" y="0"/>
                    <a:pt x="117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7" name="Google Shape;1382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R4AAAEMAADNHgAAIAwAAAAAAAAmAAAACAAAAP//////////"/>
                </a:ext>
              </a:extLst>
            </p:cNvSpPr>
            <p:nvPr/>
          </p:nvSpPr>
          <p:spPr>
            <a:xfrm>
              <a:off x="4986655" y="1951355"/>
              <a:ext cx="20320" cy="19685"/>
            </a:xfrm>
            <a:custGeom>
              <a:avLst/>
              <a:gdLst/>
              <a:ahLst/>
              <a:cxnLst/>
              <a:rect l="0" t="0" r="20320" b="19685"/>
              <a:pathLst>
                <a:path w="20320" h="19685">
                  <a:moveTo>
                    <a:pt x="9726" y="0"/>
                  </a:moveTo>
                  <a:cubicBezTo>
                    <a:pt x="4428" y="0"/>
                    <a:pt x="0" y="4481"/>
                    <a:pt x="0" y="9842"/>
                  </a:cubicBezTo>
                  <a:cubicBezTo>
                    <a:pt x="0" y="15203"/>
                    <a:pt x="4428" y="19656"/>
                    <a:pt x="9726" y="19656"/>
                  </a:cubicBezTo>
                  <a:cubicBezTo>
                    <a:pt x="15023" y="19656"/>
                    <a:pt x="20320" y="15203"/>
                    <a:pt x="20320" y="9842"/>
                  </a:cubicBezTo>
                  <a:cubicBezTo>
                    <a:pt x="20320" y="4481"/>
                    <a:pt x="15023" y="0"/>
                    <a:pt x="97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6" name="Google Shape;1382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VgLE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h8AAAEMAABTHwAAIAwAAAAAAAAmAAAACAAAAP//////////"/>
                </a:ext>
              </a:extLst>
            </p:cNvSpPr>
            <p:nvPr/>
          </p:nvSpPr>
          <p:spPr>
            <a:xfrm>
              <a:off x="5071110" y="1951355"/>
              <a:ext cx="20955" cy="19685"/>
            </a:xfrm>
            <a:custGeom>
              <a:avLst/>
              <a:gdLst/>
              <a:ahLst/>
              <a:cxnLst/>
              <a:rect l="0" t="0" r="20955" b="19685"/>
              <a:pathLst>
                <a:path w="20955" h="19685">
                  <a:moveTo>
                    <a:pt x="10029" y="0"/>
                  </a:moveTo>
                  <a:cubicBezTo>
                    <a:pt x="4566" y="0"/>
                    <a:pt x="0" y="4481"/>
                    <a:pt x="0" y="9842"/>
                  </a:cubicBezTo>
                  <a:cubicBezTo>
                    <a:pt x="0" y="15203"/>
                    <a:pt x="4566" y="19656"/>
                    <a:pt x="10029" y="19656"/>
                  </a:cubicBezTo>
                  <a:cubicBezTo>
                    <a:pt x="15492" y="19656"/>
                    <a:pt x="20955" y="15203"/>
                    <a:pt x="20955" y="9842"/>
                  </a:cubicBezTo>
                  <a:cubicBezTo>
                    <a:pt x="20955" y="4481"/>
                    <a:pt x="15492" y="0"/>
                    <a:pt x="1002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1382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R4AAPQKAAD5HwAAKg0AAAAAAAAmAAAACAAAAP//////////"/>
                </a:ext>
              </a:extLst>
            </p:cNvSpPr>
            <p:nvPr/>
          </p:nvSpPr>
          <p:spPr>
            <a:xfrm>
              <a:off x="4879975" y="1780540"/>
              <a:ext cx="317500" cy="359410"/>
            </a:xfrm>
            <a:custGeom>
              <a:avLst/>
              <a:gdLst/>
              <a:ahLst/>
              <a:cxnLst/>
              <a:rect l="0" t="0" r="317500" b="359410"/>
              <a:pathLst>
                <a:path w="317500" h="359410">
                  <a:moveTo>
                    <a:pt x="160070" y="19693"/>
                  </a:moveTo>
                  <a:cubicBezTo>
                    <a:pt x="169040" y="19693"/>
                    <a:pt x="177982" y="25936"/>
                    <a:pt x="179770" y="34902"/>
                  </a:cubicBezTo>
                  <a:cubicBezTo>
                    <a:pt x="181133" y="39698"/>
                    <a:pt x="185163" y="42933"/>
                    <a:pt x="190216" y="42933"/>
                  </a:cubicBezTo>
                  <a:cubicBezTo>
                    <a:pt x="191721" y="42933"/>
                    <a:pt x="193310" y="42649"/>
                    <a:pt x="194957" y="42053"/>
                  </a:cubicBezTo>
                  <a:cubicBezTo>
                    <a:pt x="196745" y="41145"/>
                    <a:pt x="200322" y="41145"/>
                    <a:pt x="202110" y="41145"/>
                  </a:cubicBezTo>
                  <a:cubicBezTo>
                    <a:pt x="211052" y="41145"/>
                    <a:pt x="219113" y="46508"/>
                    <a:pt x="222690" y="55447"/>
                  </a:cubicBezTo>
                  <a:cubicBezTo>
                    <a:pt x="223570" y="59930"/>
                    <a:pt x="228055" y="62597"/>
                    <a:pt x="232512" y="62597"/>
                  </a:cubicBezTo>
                  <a:cubicBezTo>
                    <a:pt x="245030" y="62597"/>
                    <a:pt x="255760" y="72444"/>
                    <a:pt x="255760" y="85837"/>
                  </a:cubicBezTo>
                  <a:lnTo>
                    <a:pt x="255760" y="112653"/>
                  </a:lnTo>
                  <a:lnTo>
                    <a:pt x="231632" y="87625"/>
                  </a:lnTo>
                  <a:cubicBezTo>
                    <a:pt x="229474" y="86036"/>
                    <a:pt x="226692" y="84731"/>
                    <a:pt x="223825" y="84731"/>
                  </a:cubicBezTo>
                  <a:cubicBezTo>
                    <a:pt x="221924" y="84731"/>
                    <a:pt x="219993" y="85298"/>
                    <a:pt x="218205" y="86745"/>
                  </a:cubicBezTo>
                  <a:cubicBezTo>
                    <a:pt x="200776" y="98351"/>
                    <a:pt x="180650" y="104168"/>
                    <a:pt x="160524" y="104168"/>
                  </a:cubicBezTo>
                  <a:cubicBezTo>
                    <a:pt x="140398" y="104168"/>
                    <a:pt x="120272" y="98351"/>
                    <a:pt x="102843" y="86745"/>
                  </a:cubicBezTo>
                  <a:cubicBezTo>
                    <a:pt x="101055" y="85298"/>
                    <a:pt x="99125" y="84731"/>
                    <a:pt x="97223" y="84731"/>
                  </a:cubicBezTo>
                  <a:cubicBezTo>
                    <a:pt x="94356" y="84731"/>
                    <a:pt x="91574" y="86036"/>
                    <a:pt x="89445" y="87625"/>
                  </a:cubicBezTo>
                  <a:lnTo>
                    <a:pt x="65288" y="112653"/>
                  </a:lnTo>
                  <a:cubicBezTo>
                    <a:pt x="64380" y="93442"/>
                    <a:pt x="63954" y="90548"/>
                    <a:pt x="63727" y="90548"/>
                  </a:cubicBezTo>
                  <a:cubicBezTo>
                    <a:pt x="63614" y="90548"/>
                    <a:pt x="63557" y="91087"/>
                    <a:pt x="63528" y="91087"/>
                  </a:cubicBezTo>
                  <a:cubicBezTo>
                    <a:pt x="63500" y="91087"/>
                    <a:pt x="63500" y="90150"/>
                    <a:pt x="63500" y="85837"/>
                  </a:cubicBezTo>
                  <a:cubicBezTo>
                    <a:pt x="63500" y="73323"/>
                    <a:pt x="74230" y="62597"/>
                    <a:pt x="87657" y="62597"/>
                  </a:cubicBezTo>
                  <a:cubicBezTo>
                    <a:pt x="92113" y="62597"/>
                    <a:pt x="96598" y="59022"/>
                    <a:pt x="97478" y="55447"/>
                  </a:cubicBezTo>
                  <a:cubicBezTo>
                    <a:pt x="101055" y="46508"/>
                    <a:pt x="108208" y="41145"/>
                    <a:pt x="117150" y="41145"/>
                  </a:cubicBezTo>
                  <a:cubicBezTo>
                    <a:pt x="119847" y="41145"/>
                    <a:pt x="123423" y="41145"/>
                    <a:pt x="125212" y="42053"/>
                  </a:cubicBezTo>
                  <a:cubicBezTo>
                    <a:pt x="126290" y="42394"/>
                    <a:pt x="127483" y="42592"/>
                    <a:pt x="128646" y="42592"/>
                  </a:cubicBezTo>
                  <a:cubicBezTo>
                    <a:pt x="133273" y="42592"/>
                    <a:pt x="138099" y="39868"/>
                    <a:pt x="139518" y="34902"/>
                  </a:cubicBezTo>
                  <a:cubicBezTo>
                    <a:pt x="142187" y="25936"/>
                    <a:pt x="151128" y="19693"/>
                    <a:pt x="160070" y="19693"/>
                  </a:cubicBezTo>
                  <a:close/>
                  <a:moveTo>
                    <a:pt x="42920" y="168979"/>
                  </a:moveTo>
                  <a:lnTo>
                    <a:pt x="42920" y="211883"/>
                  </a:lnTo>
                  <a:cubicBezTo>
                    <a:pt x="30402" y="211883"/>
                    <a:pt x="21460" y="202945"/>
                    <a:pt x="21460" y="190431"/>
                  </a:cubicBezTo>
                  <a:cubicBezTo>
                    <a:pt x="21460" y="179705"/>
                    <a:pt x="31310" y="168979"/>
                    <a:pt x="42920" y="168979"/>
                  </a:cubicBezTo>
                  <a:close/>
                  <a:moveTo>
                    <a:pt x="275460" y="168979"/>
                  </a:moveTo>
                  <a:cubicBezTo>
                    <a:pt x="286190" y="168979"/>
                    <a:pt x="296012" y="178825"/>
                    <a:pt x="296012" y="190431"/>
                  </a:cubicBezTo>
                  <a:cubicBezTo>
                    <a:pt x="296012" y="202945"/>
                    <a:pt x="287070" y="211883"/>
                    <a:pt x="275460" y="211883"/>
                  </a:cubicBezTo>
                  <a:lnTo>
                    <a:pt x="275460" y="168979"/>
                  </a:lnTo>
                  <a:close/>
                  <a:moveTo>
                    <a:pt x="221782" y="108198"/>
                  </a:moveTo>
                  <a:lnTo>
                    <a:pt x="254880" y="143072"/>
                  </a:lnTo>
                  <a:lnTo>
                    <a:pt x="254880" y="233364"/>
                  </a:lnTo>
                  <a:lnTo>
                    <a:pt x="226267" y="233364"/>
                  </a:lnTo>
                  <a:cubicBezTo>
                    <a:pt x="205232" y="220396"/>
                    <a:pt x="181984" y="213898"/>
                    <a:pt x="158963" y="213898"/>
                  </a:cubicBezTo>
                  <a:cubicBezTo>
                    <a:pt x="135942" y="213898"/>
                    <a:pt x="113119" y="220396"/>
                    <a:pt x="93022" y="233364"/>
                  </a:cubicBezTo>
                  <a:lnTo>
                    <a:pt x="63500" y="233364"/>
                  </a:lnTo>
                  <a:lnTo>
                    <a:pt x="63500" y="143072"/>
                  </a:lnTo>
                  <a:lnTo>
                    <a:pt x="97478" y="108198"/>
                  </a:lnTo>
                  <a:cubicBezTo>
                    <a:pt x="116270" y="119378"/>
                    <a:pt x="137503" y="124968"/>
                    <a:pt x="158963" y="124968"/>
                  </a:cubicBezTo>
                  <a:cubicBezTo>
                    <a:pt x="180423" y="124968"/>
                    <a:pt x="202110" y="119378"/>
                    <a:pt x="221782" y="108198"/>
                  </a:cubicBezTo>
                  <a:close/>
                  <a:moveTo>
                    <a:pt x="158282" y="235577"/>
                  </a:moveTo>
                  <a:cubicBezTo>
                    <a:pt x="178407" y="235577"/>
                    <a:pt x="198533" y="241394"/>
                    <a:pt x="215537" y="253028"/>
                  </a:cubicBezTo>
                  <a:cubicBezTo>
                    <a:pt x="218205" y="254816"/>
                    <a:pt x="219113" y="254816"/>
                    <a:pt x="221782" y="254816"/>
                  </a:cubicBezTo>
                  <a:lnTo>
                    <a:pt x="253092" y="254816"/>
                  </a:lnTo>
                  <a:cubicBezTo>
                    <a:pt x="248607" y="302176"/>
                    <a:pt x="208383" y="339745"/>
                    <a:pt x="159190" y="339745"/>
                  </a:cubicBezTo>
                  <a:cubicBezTo>
                    <a:pt x="109997" y="339745"/>
                    <a:pt x="69745" y="302176"/>
                    <a:pt x="63500" y="254816"/>
                  </a:cubicBezTo>
                  <a:lnTo>
                    <a:pt x="94810" y="254816"/>
                  </a:lnTo>
                  <a:cubicBezTo>
                    <a:pt x="97478" y="254816"/>
                    <a:pt x="98387" y="254816"/>
                    <a:pt x="101055" y="253028"/>
                  </a:cubicBezTo>
                  <a:cubicBezTo>
                    <a:pt x="118058" y="241394"/>
                    <a:pt x="138184" y="235577"/>
                    <a:pt x="158282" y="235577"/>
                  </a:cubicBezTo>
                  <a:close/>
                  <a:moveTo>
                    <a:pt x="159190" y="28"/>
                  </a:moveTo>
                  <a:cubicBezTo>
                    <a:pt x="143095" y="28"/>
                    <a:pt x="129668" y="8967"/>
                    <a:pt x="121635" y="20573"/>
                  </a:cubicBezTo>
                  <a:cubicBezTo>
                    <a:pt x="120102" y="20431"/>
                    <a:pt x="118598" y="20346"/>
                    <a:pt x="117093" y="20346"/>
                  </a:cubicBezTo>
                  <a:cubicBezTo>
                    <a:pt x="101055" y="20346"/>
                    <a:pt x="86947" y="28943"/>
                    <a:pt x="79595" y="42053"/>
                  </a:cubicBezTo>
                  <a:cubicBezTo>
                    <a:pt x="58135" y="45629"/>
                    <a:pt x="42920" y="63505"/>
                    <a:pt x="42920" y="85837"/>
                  </a:cubicBezTo>
                  <a:lnTo>
                    <a:pt x="42920" y="148435"/>
                  </a:lnTo>
                  <a:cubicBezTo>
                    <a:pt x="18792" y="148435"/>
                    <a:pt x="0" y="167191"/>
                    <a:pt x="0" y="190431"/>
                  </a:cubicBezTo>
                  <a:cubicBezTo>
                    <a:pt x="0" y="214579"/>
                    <a:pt x="18792" y="233364"/>
                    <a:pt x="42920" y="233364"/>
                  </a:cubicBezTo>
                  <a:lnTo>
                    <a:pt x="42920" y="243182"/>
                  </a:lnTo>
                  <a:cubicBezTo>
                    <a:pt x="42920" y="306659"/>
                    <a:pt x="94810" y="359410"/>
                    <a:pt x="159190" y="359410"/>
                  </a:cubicBezTo>
                  <a:cubicBezTo>
                    <a:pt x="222690" y="359410"/>
                    <a:pt x="275460" y="306659"/>
                    <a:pt x="275460" y="243182"/>
                  </a:cubicBezTo>
                  <a:lnTo>
                    <a:pt x="275460" y="233364"/>
                  </a:lnTo>
                  <a:cubicBezTo>
                    <a:pt x="298708" y="233364"/>
                    <a:pt x="317472" y="214579"/>
                    <a:pt x="317472" y="190431"/>
                  </a:cubicBezTo>
                  <a:cubicBezTo>
                    <a:pt x="317472" y="167191"/>
                    <a:pt x="298708" y="148435"/>
                    <a:pt x="275460" y="148435"/>
                  </a:cubicBezTo>
                  <a:lnTo>
                    <a:pt x="275460" y="85837"/>
                  </a:lnTo>
                  <a:cubicBezTo>
                    <a:pt x="275460" y="63505"/>
                    <a:pt x="259365" y="45629"/>
                    <a:pt x="237877" y="42053"/>
                  </a:cubicBezTo>
                  <a:cubicBezTo>
                    <a:pt x="231348" y="28943"/>
                    <a:pt x="216559" y="20346"/>
                    <a:pt x="200407" y="20346"/>
                  </a:cubicBezTo>
                  <a:cubicBezTo>
                    <a:pt x="198902" y="20346"/>
                    <a:pt x="197369" y="20431"/>
                    <a:pt x="195865" y="20573"/>
                  </a:cubicBezTo>
                  <a:cubicBezTo>
                    <a:pt x="187803" y="7179"/>
                    <a:pt x="174405" y="28"/>
                    <a:pt x="15919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9" name="Google Shape;13830;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MdAAC7DQAAGyAAAPIPAAAQAAAAJgAAAAgAAAD/////AAAAAA=="/>
              </a:ext>
            </a:extLst>
          </p:cNvGrpSpPr>
          <p:nvPr/>
        </p:nvGrpSpPr>
        <p:grpSpPr>
          <a:xfrm>
            <a:off x="4858385" y="2232025"/>
            <a:ext cx="360680" cy="360045"/>
            <a:chOff x="4858385" y="2232025"/>
            <a:chExt cx="360680" cy="360045"/>
          </a:xfrm>
        </p:grpSpPr>
        <p:sp>
          <p:nvSpPr>
            <p:cNvPr id="193" name="Google Shape;1383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h4AAOgOAADOHgAABw8AAAAAAAAmAAAACAAAAP//////////"/>
                </a:ext>
              </a:extLst>
            </p:cNvSpPr>
            <p:nvPr/>
          </p:nvSpPr>
          <p:spPr>
            <a:xfrm>
              <a:off x="4987290" y="2423160"/>
              <a:ext cx="20320" cy="19685"/>
            </a:xfrm>
            <a:custGeom>
              <a:avLst/>
              <a:gdLst/>
              <a:ahLst/>
              <a:cxnLst/>
              <a:rect l="0" t="0" r="20320" b="19685"/>
              <a:pathLst>
                <a:path w="20320" h="19685">
                  <a:moveTo>
                    <a:pt x="10608" y="28"/>
                  </a:moveTo>
                  <a:cubicBezTo>
                    <a:pt x="4422" y="28"/>
                    <a:pt x="28" y="4481"/>
                    <a:pt x="28" y="9842"/>
                  </a:cubicBezTo>
                  <a:cubicBezTo>
                    <a:pt x="28" y="15203"/>
                    <a:pt x="4422" y="19685"/>
                    <a:pt x="10608" y="19685"/>
                  </a:cubicBezTo>
                  <a:cubicBezTo>
                    <a:pt x="15898" y="19685"/>
                    <a:pt x="20292" y="15203"/>
                    <a:pt x="20292" y="9842"/>
                  </a:cubicBezTo>
                  <a:cubicBezTo>
                    <a:pt x="20292" y="4481"/>
                    <a:pt x="15898" y="28"/>
                    <a:pt x="1060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2" name="Google Shape;1383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MD/Q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B4AAFoPAABBHwAAjw8AAAAAAAAmAAAACAAAAP//////////"/>
                </a:ext>
              </a:extLst>
            </p:cNvSpPr>
            <p:nvPr/>
          </p:nvSpPr>
          <p:spPr>
            <a:xfrm>
              <a:off x="4998720" y="2495550"/>
              <a:ext cx="81915" cy="33655"/>
            </a:xfrm>
            <a:custGeom>
              <a:avLst/>
              <a:gdLst/>
              <a:ahLst/>
              <a:cxnLst/>
              <a:rect l="0" t="0" r="81915" b="33655"/>
              <a:pathLst>
                <a:path w="81915" h="33655">
                  <a:moveTo>
                    <a:pt x="10906" y="28"/>
                  </a:moveTo>
                  <a:cubicBezTo>
                    <a:pt x="8250" y="28"/>
                    <a:pt x="5792" y="1131"/>
                    <a:pt x="4464" y="3365"/>
                  </a:cubicBezTo>
                  <a:cubicBezTo>
                    <a:pt x="0" y="7805"/>
                    <a:pt x="0" y="14055"/>
                    <a:pt x="4464" y="17619"/>
                  </a:cubicBezTo>
                  <a:cubicBezTo>
                    <a:pt x="14241" y="27404"/>
                    <a:pt x="27606" y="33655"/>
                    <a:pt x="40943" y="33655"/>
                  </a:cubicBezTo>
                  <a:cubicBezTo>
                    <a:pt x="54308" y="33655"/>
                    <a:pt x="68549" y="27404"/>
                    <a:pt x="77450" y="17619"/>
                  </a:cubicBezTo>
                  <a:cubicBezTo>
                    <a:pt x="81915" y="13150"/>
                    <a:pt x="81915" y="6928"/>
                    <a:pt x="77450" y="3365"/>
                  </a:cubicBezTo>
                  <a:cubicBezTo>
                    <a:pt x="75670" y="1131"/>
                    <a:pt x="73240" y="28"/>
                    <a:pt x="70668" y="28"/>
                  </a:cubicBezTo>
                  <a:cubicBezTo>
                    <a:pt x="68097" y="28"/>
                    <a:pt x="65441" y="1131"/>
                    <a:pt x="63209" y="3365"/>
                  </a:cubicBezTo>
                  <a:cubicBezTo>
                    <a:pt x="57868" y="8710"/>
                    <a:pt x="48968" y="12274"/>
                    <a:pt x="40943" y="12274"/>
                  </a:cubicBezTo>
                  <a:cubicBezTo>
                    <a:pt x="32042" y="12274"/>
                    <a:pt x="24046" y="8710"/>
                    <a:pt x="18705" y="3365"/>
                  </a:cubicBezTo>
                  <a:cubicBezTo>
                    <a:pt x="16473" y="1131"/>
                    <a:pt x="13591" y="28"/>
                    <a:pt x="1090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1" name="Google Shape;1383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oyJS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x0AALsNAAAbIAAA8g8AAAAAAAAmAAAACAAAAP//////////"/>
                </a:ext>
              </a:extLst>
            </p:cNvSpPr>
            <p:nvPr/>
          </p:nvSpPr>
          <p:spPr>
            <a:xfrm>
              <a:off x="4858385" y="2232025"/>
              <a:ext cx="360680" cy="360045"/>
            </a:xfrm>
            <a:custGeom>
              <a:avLst/>
              <a:gdLst/>
              <a:ahLst/>
              <a:cxnLst/>
              <a:rect l="0" t="0" r="360680" b="360045"/>
              <a:pathLst>
                <a:path w="360680" h="360045">
                  <a:moveTo>
                    <a:pt x="180468" y="21464"/>
                  </a:moveTo>
                  <a:cubicBezTo>
                    <a:pt x="201024" y="21464"/>
                    <a:pt x="220672" y="30395"/>
                    <a:pt x="234055" y="44686"/>
                  </a:cubicBezTo>
                  <a:cubicBezTo>
                    <a:pt x="252003" y="64478"/>
                    <a:pt x="277634" y="75706"/>
                    <a:pt x="303860" y="75706"/>
                  </a:cubicBezTo>
                  <a:cubicBezTo>
                    <a:pt x="315513" y="75706"/>
                    <a:pt x="327308" y="73466"/>
                    <a:pt x="338565" y="68816"/>
                  </a:cubicBezTo>
                  <a:lnTo>
                    <a:pt x="338565" y="90252"/>
                  </a:lnTo>
                  <a:lnTo>
                    <a:pt x="339472" y="90252"/>
                  </a:lnTo>
                  <a:cubicBezTo>
                    <a:pt x="339472" y="123285"/>
                    <a:pt x="312678" y="148322"/>
                    <a:pt x="281405" y="148322"/>
                  </a:cubicBezTo>
                  <a:cubicBezTo>
                    <a:pt x="265328" y="148322"/>
                    <a:pt x="256397" y="142934"/>
                    <a:pt x="232269" y="130430"/>
                  </a:cubicBezTo>
                  <a:cubicBezTo>
                    <a:pt x="228696" y="128644"/>
                    <a:pt x="223338" y="127765"/>
                    <a:pt x="217979" y="127765"/>
                  </a:cubicBezTo>
                  <a:lnTo>
                    <a:pt x="142956" y="127765"/>
                  </a:lnTo>
                  <a:cubicBezTo>
                    <a:pt x="139384" y="127765"/>
                    <a:pt x="133118" y="128644"/>
                    <a:pt x="128666" y="130430"/>
                  </a:cubicBezTo>
                  <a:cubicBezTo>
                    <a:pt x="104538" y="142934"/>
                    <a:pt x="96486" y="148322"/>
                    <a:pt x="79530" y="148322"/>
                  </a:cubicBezTo>
                  <a:cubicBezTo>
                    <a:pt x="47378" y="148322"/>
                    <a:pt x="21463" y="123285"/>
                    <a:pt x="21463" y="90252"/>
                  </a:cubicBezTo>
                  <a:lnTo>
                    <a:pt x="21463" y="70602"/>
                  </a:lnTo>
                  <a:cubicBezTo>
                    <a:pt x="32606" y="74827"/>
                    <a:pt x="44117" y="76868"/>
                    <a:pt x="55515" y="76868"/>
                  </a:cubicBezTo>
                  <a:cubicBezTo>
                    <a:pt x="82479" y="76868"/>
                    <a:pt x="108649" y="65413"/>
                    <a:pt x="126880" y="44686"/>
                  </a:cubicBezTo>
                  <a:cubicBezTo>
                    <a:pt x="140263" y="30395"/>
                    <a:pt x="159912" y="21464"/>
                    <a:pt x="180468" y="21464"/>
                  </a:cubicBezTo>
                  <a:close/>
                  <a:moveTo>
                    <a:pt x="222459" y="191194"/>
                  </a:moveTo>
                  <a:cubicBezTo>
                    <a:pt x="227817" y="191194"/>
                    <a:pt x="232269" y="195645"/>
                    <a:pt x="232269" y="201004"/>
                  </a:cubicBezTo>
                  <a:cubicBezTo>
                    <a:pt x="232269" y="206363"/>
                    <a:pt x="227817" y="210843"/>
                    <a:pt x="222459" y="210843"/>
                  </a:cubicBezTo>
                  <a:cubicBezTo>
                    <a:pt x="217100" y="210843"/>
                    <a:pt x="212620" y="206363"/>
                    <a:pt x="212620" y="201004"/>
                  </a:cubicBezTo>
                  <a:cubicBezTo>
                    <a:pt x="212620" y="195645"/>
                    <a:pt x="217100" y="191194"/>
                    <a:pt x="222459" y="191194"/>
                  </a:cubicBezTo>
                  <a:close/>
                  <a:moveTo>
                    <a:pt x="218886" y="148322"/>
                  </a:moveTo>
                  <a:cubicBezTo>
                    <a:pt x="220672" y="148322"/>
                    <a:pt x="222459" y="148322"/>
                    <a:pt x="223338" y="150108"/>
                  </a:cubicBezTo>
                  <a:cubicBezTo>
                    <a:pt x="248345" y="161705"/>
                    <a:pt x="257276" y="168850"/>
                    <a:pt x="276925" y="169758"/>
                  </a:cubicBezTo>
                  <a:lnTo>
                    <a:pt x="276925" y="217081"/>
                  </a:lnTo>
                  <a:lnTo>
                    <a:pt x="276046" y="217081"/>
                  </a:lnTo>
                  <a:lnTo>
                    <a:pt x="254611" y="206363"/>
                  </a:lnTo>
                  <a:cubicBezTo>
                    <a:pt x="258183" y="187621"/>
                    <a:pt x="242986" y="169758"/>
                    <a:pt x="223338" y="169758"/>
                  </a:cubicBezTo>
                  <a:cubicBezTo>
                    <a:pt x="214406" y="169758"/>
                    <a:pt x="205475" y="174209"/>
                    <a:pt x="200116" y="179568"/>
                  </a:cubicBezTo>
                  <a:lnTo>
                    <a:pt x="138477" y="150108"/>
                  </a:lnTo>
                  <a:lnTo>
                    <a:pt x="140263" y="150108"/>
                  </a:lnTo>
                  <a:cubicBezTo>
                    <a:pt x="141170" y="148322"/>
                    <a:pt x="142956" y="148322"/>
                    <a:pt x="144743" y="148322"/>
                  </a:cubicBezTo>
                  <a:close/>
                  <a:moveTo>
                    <a:pt x="115255" y="160826"/>
                  </a:moveTo>
                  <a:cubicBezTo>
                    <a:pt x="115255" y="160826"/>
                    <a:pt x="117042" y="160826"/>
                    <a:pt x="117042" y="161705"/>
                  </a:cubicBezTo>
                  <a:lnTo>
                    <a:pt x="192971" y="199218"/>
                  </a:lnTo>
                  <a:cubicBezTo>
                    <a:pt x="191185" y="217081"/>
                    <a:pt x="206382" y="232279"/>
                    <a:pt x="224245" y="232279"/>
                  </a:cubicBezTo>
                  <a:cubicBezTo>
                    <a:pt x="231390" y="232279"/>
                    <a:pt x="239414" y="228707"/>
                    <a:pt x="244772" y="224227"/>
                  </a:cubicBezTo>
                  <a:lnTo>
                    <a:pt x="276925" y="240332"/>
                  </a:lnTo>
                  <a:lnTo>
                    <a:pt x="276925" y="243905"/>
                  </a:lnTo>
                  <a:lnTo>
                    <a:pt x="276046" y="243905"/>
                  </a:lnTo>
                  <a:cubicBezTo>
                    <a:pt x="276046" y="295708"/>
                    <a:pt x="234055" y="339488"/>
                    <a:pt x="181347" y="339488"/>
                  </a:cubicBezTo>
                  <a:cubicBezTo>
                    <a:pt x="128666" y="339488"/>
                    <a:pt x="86675" y="295708"/>
                    <a:pt x="86675" y="243905"/>
                  </a:cubicBezTo>
                  <a:lnTo>
                    <a:pt x="86675" y="168850"/>
                  </a:lnTo>
                  <a:cubicBezTo>
                    <a:pt x="96486" y="167971"/>
                    <a:pt x="106324" y="165278"/>
                    <a:pt x="115255" y="160826"/>
                  </a:cubicBezTo>
                  <a:close/>
                  <a:moveTo>
                    <a:pt x="180468" y="28"/>
                  </a:moveTo>
                  <a:cubicBezTo>
                    <a:pt x="153674" y="28"/>
                    <a:pt x="127759" y="11625"/>
                    <a:pt x="110804" y="30395"/>
                  </a:cubicBezTo>
                  <a:cubicBezTo>
                    <a:pt x="96627" y="46728"/>
                    <a:pt x="76185" y="55092"/>
                    <a:pt x="55487" y="55092"/>
                  </a:cubicBezTo>
                  <a:cubicBezTo>
                    <a:pt x="42218" y="55092"/>
                    <a:pt x="28863" y="51661"/>
                    <a:pt x="17012" y="44686"/>
                  </a:cubicBezTo>
                  <a:lnTo>
                    <a:pt x="16105" y="43779"/>
                  </a:lnTo>
                  <a:cubicBezTo>
                    <a:pt x="14318" y="42673"/>
                    <a:pt x="12419" y="42163"/>
                    <a:pt x="10576" y="42163"/>
                  </a:cubicBezTo>
                  <a:cubicBezTo>
                    <a:pt x="5047" y="42163"/>
                    <a:pt x="28" y="46699"/>
                    <a:pt x="28" y="52739"/>
                  </a:cubicBezTo>
                  <a:lnTo>
                    <a:pt x="28" y="89344"/>
                  </a:lnTo>
                  <a:cubicBezTo>
                    <a:pt x="28" y="127765"/>
                    <a:pt x="28608" y="159919"/>
                    <a:pt x="64333" y="166185"/>
                  </a:cubicBezTo>
                  <a:lnTo>
                    <a:pt x="64333" y="242118"/>
                  </a:lnTo>
                  <a:cubicBezTo>
                    <a:pt x="64333" y="307305"/>
                    <a:pt x="116163" y="360016"/>
                    <a:pt x="180468" y="360016"/>
                  </a:cubicBezTo>
                  <a:cubicBezTo>
                    <a:pt x="243894" y="360016"/>
                    <a:pt x="296602" y="307305"/>
                    <a:pt x="296602" y="242118"/>
                  </a:cubicBezTo>
                  <a:lnTo>
                    <a:pt x="296602" y="166185"/>
                  </a:lnTo>
                  <a:cubicBezTo>
                    <a:pt x="333206" y="159919"/>
                    <a:pt x="360000" y="127765"/>
                    <a:pt x="360000" y="89344"/>
                  </a:cubicBezTo>
                  <a:lnTo>
                    <a:pt x="360000" y="52739"/>
                  </a:lnTo>
                  <a:cubicBezTo>
                    <a:pt x="360680" y="46699"/>
                    <a:pt x="355832" y="42163"/>
                    <a:pt x="350728" y="42163"/>
                  </a:cubicBezTo>
                  <a:cubicBezTo>
                    <a:pt x="349027" y="42163"/>
                    <a:pt x="347297" y="42673"/>
                    <a:pt x="345710" y="43779"/>
                  </a:cubicBezTo>
                  <a:lnTo>
                    <a:pt x="343923" y="44686"/>
                  </a:lnTo>
                  <a:cubicBezTo>
                    <a:pt x="332327" y="51718"/>
                    <a:pt x="319058" y="55149"/>
                    <a:pt x="305788" y="55149"/>
                  </a:cubicBezTo>
                  <a:cubicBezTo>
                    <a:pt x="285317" y="55149"/>
                    <a:pt x="264761" y="46983"/>
                    <a:pt x="250131" y="31274"/>
                  </a:cubicBezTo>
                  <a:cubicBezTo>
                    <a:pt x="232269" y="12532"/>
                    <a:pt x="208169" y="28"/>
                    <a:pt x="18046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1383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h4AAP0NAAAzHwAAYQ4AAAAAAAAmAAAACAAAAP//////////"/>
                </a:ext>
              </a:extLst>
            </p:cNvSpPr>
            <p:nvPr/>
          </p:nvSpPr>
          <p:spPr>
            <a:xfrm>
              <a:off x="5007610" y="2273935"/>
              <a:ext cx="64135" cy="63500"/>
            </a:xfrm>
            <a:custGeom>
              <a:avLst/>
              <a:gdLst/>
              <a:ahLst/>
              <a:cxnLst/>
              <a:rect l="0" t="0" r="64135" b="63500"/>
              <a:pathLst>
                <a:path w="64135" h="63500">
                  <a:moveTo>
                    <a:pt x="10910" y="0"/>
                  </a:moveTo>
                  <a:cubicBezTo>
                    <a:pt x="8253" y="0"/>
                    <a:pt x="5794" y="1143"/>
                    <a:pt x="4465" y="3372"/>
                  </a:cubicBezTo>
                  <a:cubicBezTo>
                    <a:pt x="0" y="7887"/>
                    <a:pt x="0" y="15089"/>
                    <a:pt x="4465" y="18690"/>
                  </a:cubicBezTo>
                  <a:lnTo>
                    <a:pt x="17807" y="32207"/>
                  </a:lnTo>
                  <a:lnTo>
                    <a:pt x="4465" y="45696"/>
                  </a:lnTo>
                  <a:cubicBezTo>
                    <a:pt x="0" y="50211"/>
                    <a:pt x="0" y="56498"/>
                    <a:pt x="4465" y="60099"/>
                  </a:cubicBezTo>
                  <a:cubicBezTo>
                    <a:pt x="6698" y="62357"/>
                    <a:pt x="9355" y="63471"/>
                    <a:pt x="11928" y="63471"/>
                  </a:cubicBezTo>
                  <a:cubicBezTo>
                    <a:pt x="14472" y="63471"/>
                    <a:pt x="16931" y="62357"/>
                    <a:pt x="18711" y="60099"/>
                  </a:cubicBezTo>
                  <a:lnTo>
                    <a:pt x="32053" y="46610"/>
                  </a:lnTo>
                  <a:lnTo>
                    <a:pt x="45423" y="59980"/>
                  </a:lnTo>
                  <a:cubicBezTo>
                    <a:pt x="47656" y="62357"/>
                    <a:pt x="50313" y="63471"/>
                    <a:pt x="52885" y="63471"/>
                  </a:cubicBezTo>
                  <a:cubicBezTo>
                    <a:pt x="55429" y="63471"/>
                    <a:pt x="57888" y="62357"/>
                    <a:pt x="59669" y="60099"/>
                  </a:cubicBezTo>
                  <a:cubicBezTo>
                    <a:pt x="64135" y="55613"/>
                    <a:pt x="64135" y="48411"/>
                    <a:pt x="59669" y="45696"/>
                  </a:cubicBezTo>
                  <a:lnTo>
                    <a:pt x="46327" y="32207"/>
                  </a:lnTo>
                  <a:lnTo>
                    <a:pt x="59669" y="18690"/>
                  </a:lnTo>
                  <a:cubicBezTo>
                    <a:pt x="64135" y="14203"/>
                    <a:pt x="64135" y="6973"/>
                    <a:pt x="59669" y="3372"/>
                  </a:cubicBezTo>
                  <a:cubicBezTo>
                    <a:pt x="57436" y="1143"/>
                    <a:pt x="54779" y="0"/>
                    <a:pt x="52206" y="0"/>
                  </a:cubicBezTo>
                  <a:cubicBezTo>
                    <a:pt x="49662" y="0"/>
                    <a:pt x="47203" y="1143"/>
                    <a:pt x="45423" y="3372"/>
                  </a:cubicBezTo>
                  <a:lnTo>
                    <a:pt x="32053" y="16890"/>
                  </a:lnTo>
                  <a:lnTo>
                    <a:pt x="18711" y="3372"/>
                  </a:lnTo>
                  <a:cubicBezTo>
                    <a:pt x="16478" y="1143"/>
                    <a:pt x="13595" y="0"/>
                    <a:pt x="1091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4" name="Google Shape;13835;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orAAAGCAAAty0AAD8KAAAQAAAAJgAAAAgAAAD/////AAAAAA=="/>
              </a:ext>
            </a:extLst>
          </p:cNvGrpSpPr>
          <p:nvPr/>
        </p:nvGrpSpPr>
        <p:grpSpPr>
          <a:xfrm>
            <a:off x="7067550" y="1304290"/>
            <a:ext cx="363855" cy="361315"/>
            <a:chOff x="7067550" y="1304290"/>
            <a:chExt cx="363855" cy="361315"/>
          </a:xfrm>
        </p:grpSpPr>
        <p:sp>
          <p:nvSpPr>
            <p:cNvPr id="196" name="Google Shape;1383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MUmfc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CwAAM4IAABnLAAA7ggAAAAAAAAmAAAACAAAAP//////////"/>
                </a:ext>
              </a:extLst>
            </p:cNvSpPr>
            <p:nvPr/>
          </p:nvSpPr>
          <p:spPr>
            <a:xfrm>
              <a:off x="7198360" y="1431290"/>
              <a:ext cx="19685" cy="20320"/>
            </a:xfrm>
            <a:custGeom>
              <a:avLst/>
              <a:gdLst/>
              <a:ahLst/>
              <a:cxnLst/>
              <a:rect l="0" t="0" r="19685" b="20320"/>
              <a:pathLst>
                <a:path w="19685" h="20320">
                  <a:moveTo>
                    <a:pt x="9842" y="28"/>
                  </a:moveTo>
                  <a:cubicBezTo>
                    <a:pt x="4481" y="28"/>
                    <a:pt x="28" y="4422"/>
                    <a:pt x="28" y="10608"/>
                  </a:cubicBezTo>
                  <a:cubicBezTo>
                    <a:pt x="28" y="15898"/>
                    <a:pt x="4481" y="20292"/>
                    <a:pt x="9842" y="20292"/>
                  </a:cubicBezTo>
                  <a:cubicBezTo>
                    <a:pt x="15203" y="20292"/>
                    <a:pt x="19685" y="15898"/>
                    <a:pt x="19685" y="10608"/>
                  </a:cubicBezTo>
                  <a:cubicBezTo>
                    <a:pt x="19685" y="4422"/>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5" name="Google Shape;1383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8MDE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isAAAYIAAC3LQAAPwoAAAAAAAAmAAAACAAAAP//////////"/>
                </a:ext>
              </a:extLst>
            </p:cNvSpPr>
            <p:nvPr/>
          </p:nvSpPr>
          <p:spPr>
            <a:xfrm>
              <a:off x="7067550" y="1304290"/>
              <a:ext cx="363855" cy="361315"/>
            </a:xfrm>
            <a:custGeom>
              <a:avLst/>
              <a:gdLst/>
              <a:ahLst/>
              <a:cxnLst/>
              <a:rect l="0" t="0" r="363855" b="361315"/>
              <a:pathLst>
                <a:path w="363855" h="361315">
                  <a:moveTo>
                    <a:pt x="149298" y="26852"/>
                  </a:moveTo>
                  <a:cubicBezTo>
                    <a:pt x="142148" y="54584"/>
                    <a:pt x="120698" y="76043"/>
                    <a:pt x="92978" y="82288"/>
                  </a:cubicBezTo>
                  <a:cubicBezTo>
                    <a:pt x="101915" y="57252"/>
                    <a:pt x="123365" y="36702"/>
                    <a:pt x="149298" y="26852"/>
                  </a:cubicBezTo>
                  <a:close/>
                  <a:moveTo>
                    <a:pt x="65286" y="148482"/>
                  </a:moveTo>
                  <a:lnTo>
                    <a:pt x="65286" y="179763"/>
                  </a:lnTo>
                  <a:lnTo>
                    <a:pt x="65286" y="189613"/>
                  </a:lnTo>
                  <a:cubicBezTo>
                    <a:pt x="53653" y="189613"/>
                    <a:pt x="43836" y="180671"/>
                    <a:pt x="43836" y="169033"/>
                  </a:cubicBezTo>
                  <a:cubicBezTo>
                    <a:pt x="43836" y="156515"/>
                    <a:pt x="53653" y="148482"/>
                    <a:pt x="65286" y="148482"/>
                  </a:cubicBezTo>
                  <a:close/>
                  <a:moveTo>
                    <a:pt x="299476" y="148482"/>
                  </a:moveTo>
                  <a:cubicBezTo>
                    <a:pt x="311109" y="148482"/>
                    <a:pt x="320926" y="157424"/>
                    <a:pt x="320926" y="169942"/>
                  </a:cubicBezTo>
                  <a:cubicBezTo>
                    <a:pt x="320926" y="180671"/>
                    <a:pt x="311109" y="191401"/>
                    <a:pt x="299476" y="191401"/>
                  </a:cubicBezTo>
                  <a:lnTo>
                    <a:pt x="299476" y="148482"/>
                  </a:lnTo>
                  <a:close/>
                  <a:moveTo>
                    <a:pt x="31295" y="194069"/>
                  </a:moveTo>
                  <a:cubicBezTo>
                    <a:pt x="39353" y="204827"/>
                    <a:pt x="51865" y="211072"/>
                    <a:pt x="65286" y="211072"/>
                  </a:cubicBezTo>
                  <a:cubicBezTo>
                    <a:pt x="65286" y="223590"/>
                    <a:pt x="56348" y="232531"/>
                    <a:pt x="43836" y="232531"/>
                  </a:cubicBezTo>
                  <a:cubicBezTo>
                    <a:pt x="33082" y="232531"/>
                    <a:pt x="22357" y="223590"/>
                    <a:pt x="22357" y="211072"/>
                  </a:cubicBezTo>
                  <a:cubicBezTo>
                    <a:pt x="22357" y="204827"/>
                    <a:pt x="25932" y="197646"/>
                    <a:pt x="31295" y="194069"/>
                  </a:cubicBezTo>
                  <a:close/>
                  <a:moveTo>
                    <a:pt x="333439" y="194069"/>
                  </a:moveTo>
                  <a:cubicBezTo>
                    <a:pt x="338801" y="198554"/>
                    <a:pt x="342376" y="204827"/>
                    <a:pt x="342376" y="211072"/>
                  </a:cubicBezTo>
                  <a:cubicBezTo>
                    <a:pt x="342376" y="223590"/>
                    <a:pt x="332559" y="232531"/>
                    <a:pt x="320926" y="232531"/>
                  </a:cubicBezTo>
                  <a:cubicBezTo>
                    <a:pt x="310201" y="232531"/>
                    <a:pt x="299476" y="223590"/>
                    <a:pt x="299476" y="211072"/>
                  </a:cubicBezTo>
                  <a:cubicBezTo>
                    <a:pt x="312897" y="211072"/>
                    <a:pt x="325409" y="204827"/>
                    <a:pt x="333439" y="194069"/>
                  </a:cubicBezTo>
                  <a:close/>
                  <a:moveTo>
                    <a:pt x="151086" y="70679"/>
                  </a:moveTo>
                  <a:lnTo>
                    <a:pt x="151086" y="75135"/>
                  </a:lnTo>
                  <a:cubicBezTo>
                    <a:pt x="151086" y="100171"/>
                    <a:pt x="168961" y="121658"/>
                    <a:pt x="193986" y="126115"/>
                  </a:cubicBezTo>
                  <a:lnTo>
                    <a:pt x="193986" y="210192"/>
                  </a:lnTo>
                  <a:cubicBezTo>
                    <a:pt x="190411" y="211072"/>
                    <a:pt x="186836" y="211980"/>
                    <a:pt x="184168" y="211980"/>
                  </a:cubicBezTo>
                  <a:cubicBezTo>
                    <a:pt x="175231" y="211980"/>
                    <a:pt x="167173" y="209283"/>
                    <a:pt x="161811" y="203039"/>
                  </a:cubicBezTo>
                  <a:cubicBezTo>
                    <a:pt x="159569" y="200796"/>
                    <a:pt x="156675" y="199661"/>
                    <a:pt x="153895" y="199661"/>
                  </a:cubicBezTo>
                  <a:cubicBezTo>
                    <a:pt x="151086" y="199661"/>
                    <a:pt x="148419" y="200796"/>
                    <a:pt x="146631" y="203039"/>
                  </a:cubicBezTo>
                  <a:cubicBezTo>
                    <a:pt x="142148" y="207495"/>
                    <a:pt x="142148" y="214648"/>
                    <a:pt x="146631" y="218225"/>
                  </a:cubicBezTo>
                  <a:cubicBezTo>
                    <a:pt x="156448" y="228074"/>
                    <a:pt x="170748" y="233439"/>
                    <a:pt x="184168" y="233439"/>
                  </a:cubicBezTo>
                  <a:cubicBezTo>
                    <a:pt x="186836" y="233439"/>
                    <a:pt x="190411" y="233439"/>
                    <a:pt x="193986" y="232531"/>
                  </a:cubicBezTo>
                  <a:lnTo>
                    <a:pt x="193986" y="264720"/>
                  </a:lnTo>
                  <a:lnTo>
                    <a:pt x="193986" y="274569"/>
                  </a:lnTo>
                  <a:cubicBezTo>
                    <a:pt x="190411" y="274569"/>
                    <a:pt x="185956" y="276358"/>
                    <a:pt x="182381" y="276358"/>
                  </a:cubicBezTo>
                  <a:cubicBezTo>
                    <a:pt x="129636" y="274569"/>
                    <a:pt x="86736" y="232531"/>
                    <a:pt x="86736" y="179763"/>
                  </a:cubicBezTo>
                  <a:cubicBezTo>
                    <a:pt x="86736" y="110929"/>
                    <a:pt x="86736" y="112717"/>
                    <a:pt x="87615" y="104656"/>
                  </a:cubicBezTo>
                  <a:cubicBezTo>
                    <a:pt x="111761" y="101959"/>
                    <a:pt x="135906" y="89441"/>
                    <a:pt x="151086" y="70679"/>
                  </a:cubicBezTo>
                  <a:close/>
                  <a:moveTo>
                    <a:pt x="183261" y="19699"/>
                  </a:moveTo>
                  <a:cubicBezTo>
                    <a:pt x="235126" y="21487"/>
                    <a:pt x="278906" y="63526"/>
                    <a:pt x="278906" y="116294"/>
                  </a:cubicBezTo>
                  <a:lnTo>
                    <a:pt x="278906" y="338947"/>
                  </a:lnTo>
                  <a:cubicBezTo>
                    <a:pt x="243156" y="332702"/>
                    <a:pt x="214556" y="301393"/>
                    <a:pt x="214556" y="263840"/>
                  </a:cubicBezTo>
                  <a:lnTo>
                    <a:pt x="214556" y="115385"/>
                  </a:lnTo>
                  <a:cubicBezTo>
                    <a:pt x="214556" y="109141"/>
                    <a:pt x="210073" y="104656"/>
                    <a:pt x="204710" y="104656"/>
                  </a:cubicBezTo>
                  <a:cubicBezTo>
                    <a:pt x="186836" y="104656"/>
                    <a:pt x="173443" y="90350"/>
                    <a:pt x="173443" y="73347"/>
                  </a:cubicBezTo>
                  <a:lnTo>
                    <a:pt x="173443" y="21487"/>
                  </a:lnTo>
                  <a:cubicBezTo>
                    <a:pt x="177018" y="21487"/>
                    <a:pt x="180593" y="19699"/>
                    <a:pt x="183261" y="19699"/>
                  </a:cubicBezTo>
                  <a:close/>
                  <a:moveTo>
                    <a:pt x="86736" y="245957"/>
                  </a:moveTo>
                  <a:cubicBezTo>
                    <a:pt x="107278" y="275449"/>
                    <a:pt x="142148" y="296029"/>
                    <a:pt x="182381" y="296029"/>
                  </a:cubicBezTo>
                  <a:cubicBezTo>
                    <a:pt x="187743" y="296029"/>
                    <a:pt x="192198" y="296029"/>
                    <a:pt x="198468" y="295149"/>
                  </a:cubicBezTo>
                  <a:cubicBezTo>
                    <a:pt x="203831" y="313031"/>
                    <a:pt x="214556" y="328217"/>
                    <a:pt x="229764" y="339855"/>
                  </a:cubicBezTo>
                  <a:lnTo>
                    <a:pt x="86736" y="339855"/>
                  </a:lnTo>
                  <a:lnTo>
                    <a:pt x="86736" y="245957"/>
                  </a:lnTo>
                  <a:close/>
                  <a:moveTo>
                    <a:pt x="181473" y="28"/>
                  </a:moveTo>
                  <a:cubicBezTo>
                    <a:pt x="116215" y="28"/>
                    <a:pt x="64378" y="52796"/>
                    <a:pt x="64378" y="116294"/>
                  </a:cubicBezTo>
                  <a:lnTo>
                    <a:pt x="64378" y="126115"/>
                  </a:lnTo>
                  <a:cubicBezTo>
                    <a:pt x="38473" y="126115"/>
                    <a:pt x="17903" y="148482"/>
                    <a:pt x="21478" y="174398"/>
                  </a:cubicBezTo>
                  <a:cubicBezTo>
                    <a:pt x="8057" y="182459"/>
                    <a:pt x="28" y="195857"/>
                    <a:pt x="28" y="211072"/>
                  </a:cubicBezTo>
                  <a:cubicBezTo>
                    <a:pt x="28" y="234319"/>
                    <a:pt x="19690" y="253990"/>
                    <a:pt x="42928" y="253990"/>
                  </a:cubicBezTo>
                  <a:cubicBezTo>
                    <a:pt x="50986" y="253990"/>
                    <a:pt x="57228" y="251322"/>
                    <a:pt x="64378" y="247745"/>
                  </a:cubicBezTo>
                  <a:lnTo>
                    <a:pt x="64378" y="350585"/>
                  </a:lnTo>
                  <a:cubicBezTo>
                    <a:pt x="64378" y="356830"/>
                    <a:pt x="68861" y="361315"/>
                    <a:pt x="74223" y="361315"/>
                  </a:cubicBezTo>
                  <a:lnTo>
                    <a:pt x="287843" y="361315"/>
                  </a:lnTo>
                  <a:cubicBezTo>
                    <a:pt x="293206" y="361315"/>
                    <a:pt x="297689" y="356830"/>
                    <a:pt x="297689" y="350585"/>
                  </a:cubicBezTo>
                  <a:lnTo>
                    <a:pt x="297689" y="247745"/>
                  </a:lnTo>
                  <a:cubicBezTo>
                    <a:pt x="303931" y="251322"/>
                    <a:pt x="311109" y="253990"/>
                    <a:pt x="319139" y="253990"/>
                  </a:cubicBezTo>
                  <a:cubicBezTo>
                    <a:pt x="342376" y="253990"/>
                    <a:pt x="361159" y="234319"/>
                    <a:pt x="361159" y="211072"/>
                  </a:cubicBezTo>
                  <a:cubicBezTo>
                    <a:pt x="363826" y="196766"/>
                    <a:pt x="354889" y="182459"/>
                    <a:pt x="341497" y="174398"/>
                  </a:cubicBezTo>
                  <a:cubicBezTo>
                    <a:pt x="344164" y="148482"/>
                    <a:pt x="324501" y="126115"/>
                    <a:pt x="298568" y="126115"/>
                  </a:cubicBezTo>
                  <a:lnTo>
                    <a:pt x="298568" y="116294"/>
                  </a:lnTo>
                  <a:cubicBezTo>
                    <a:pt x="298568" y="52796"/>
                    <a:pt x="245851" y="28"/>
                    <a:pt x="181473"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7" name="Google Shape;1383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srAADxCgAAtS0AACsNAAAQAAAAJgAAAAgAAAD/////AAAAAA=="/>
              </a:ext>
            </a:extLst>
          </p:cNvGrpSpPr>
          <p:nvPr/>
        </p:nvGrpSpPr>
        <p:grpSpPr>
          <a:xfrm>
            <a:off x="7068185" y="1778635"/>
            <a:ext cx="361950" cy="361950"/>
            <a:chOff x="7068185" y="1778635"/>
            <a:chExt cx="361950" cy="361950"/>
          </a:xfrm>
        </p:grpSpPr>
        <p:sp>
          <p:nvSpPr>
            <p:cNvPr id="201" name="Google Shape;1383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orOk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wAAJAMAAC4LAAAxgwAAAAAAAAmAAAACAAAAP//////////"/>
                </a:ext>
              </a:extLst>
            </p:cNvSpPr>
            <p:nvPr/>
          </p:nvSpPr>
          <p:spPr>
            <a:xfrm>
              <a:off x="7186295" y="2042160"/>
              <a:ext cx="83185" cy="34290"/>
            </a:xfrm>
            <a:custGeom>
              <a:avLst/>
              <a:gdLst/>
              <a:ahLst/>
              <a:cxnLst/>
              <a:rect l="0" t="0" r="83185" b="34290"/>
              <a:pathLst>
                <a:path w="83185" h="34290">
                  <a:moveTo>
                    <a:pt x="11295" y="29"/>
                  </a:moveTo>
                  <a:cubicBezTo>
                    <a:pt x="8741" y="29"/>
                    <a:pt x="6272" y="1153"/>
                    <a:pt x="4484" y="3429"/>
                  </a:cubicBezTo>
                  <a:cubicBezTo>
                    <a:pt x="0" y="7953"/>
                    <a:pt x="0" y="15214"/>
                    <a:pt x="4484" y="17952"/>
                  </a:cubicBezTo>
                  <a:cubicBezTo>
                    <a:pt x="14332" y="28844"/>
                    <a:pt x="27728" y="34290"/>
                    <a:pt x="41152" y="34290"/>
                  </a:cubicBezTo>
                  <a:cubicBezTo>
                    <a:pt x="54548" y="34290"/>
                    <a:pt x="69760" y="28844"/>
                    <a:pt x="78700" y="17952"/>
                  </a:cubicBezTo>
                  <a:cubicBezTo>
                    <a:pt x="83156" y="13399"/>
                    <a:pt x="83156" y="7060"/>
                    <a:pt x="78700" y="3429"/>
                  </a:cubicBezTo>
                  <a:cubicBezTo>
                    <a:pt x="76458" y="1153"/>
                    <a:pt x="73563" y="29"/>
                    <a:pt x="70754" y="29"/>
                  </a:cubicBezTo>
                  <a:cubicBezTo>
                    <a:pt x="67972" y="29"/>
                    <a:pt x="65276" y="1153"/>
                    <a:pt x="63488" y="3429"/>
                  </a:cubicBezTo>
                  <a:cubicBezTo>
                    <a:pt x="58124" y="8875"/>
                    <a:pt x="49184" y="12506"/>
                    <a:pt x="41152" y="12506"/>
                  </a:cubicBezTo>
                  <a:cubicBezTo>
                    <a:pt x="32212" y="12506"/>
                    <a:pt x="25060" y="8875"/>
                    <a:pt x="18788" y="3429"/>
                  </a:cubicBezTo>
                  <a:cubicBezTo>
                    <a:pt x="16546" y="1153"/>
                    <a:pt x="13878" y="29"/>
                    <a:pt x="1129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0" name="Google Shape;1384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OPTK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CwAAB4MAABDLAAAPQwAAAAAAAAmAAAACAAAAP//////////"/>
                </a:ext>
              </a:extLst>
            </p:cNvSpPr>
            <p:nvPr/>
          </p:nvSpPr>
          <p:spPr>
            <a:xfrm>
              <a:off x="7175500" y="1969770"/>
              <a:ext cx="19685" cy="19685"/>
            </a:xfrm>
            <a:custGeom>
              <a:avLst/>
              <a:gdLst/>
              <a:ahLst/>
              <a:cxnLst/>
              <a:rect l="0" t="0" r="19685" b="19685"/>
              <a:pathLst>
                <a:path w="19685" h="19685">
                  <a:moveTo>
                    <a:pt x="9842" y="28"/>
                  </a:moveTo>
                  <a:cubicBezTo>
                    <a:pt x="4481" y="28"/>
                    <a:pt x="0" y="4481"/>
                    <a:pt x="0" y="9842"/>
                  </a:cubicBezTo>
                  <a:cubicBezTo>
                    <a:pt x="0" y="15203"/>
                    <a:pt x="4481" y="19685"/>
                    <a:pt x="9842" y="19685"/>
                  </a:cubicBezTo>
                  <a:cubicBezTo>
                    <a:pt x="15203" y="19685"/>
                    <a:pt x="19685" y="15203"/>
                    <a:pt x="19685" y="9842"/>
                  </a:cubicBezTo>
                  <a:cubicBezTo>
                    <a:pt x="19685" y="4481"/>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9" name="Google Shape;1384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ArLj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CwAAB4MAADHLAAAPQwAAAAAAAAmAAAACAAAAP//////////"/>
                </a:ext>
              </a:extLst>
            </p:cNvSpPr>
            <p:nvPr/>
          </p:nvSpPr>
          <p:spPr>
            <a:xfrm>
              <a:off x="7259320" y="1969770"/>
              <a:ext cx="19685" cy="19685"/>
            </a:xfrm>
            <a:custGeom>
              <a:avLst/>
              <a:gdLst/>
              <a:ahLst/>
              <a:cxnLst/>
              <a:rect l="0" t="0" r="19685" b="19685"/>
              <a:pathLst>
                <a:path w="19685" h="19685">
                  <a:moveTo>
                    <a:pt x="9842" y="28"/>
                  </a:moveTo>
                  <a:cubicBezTo>
                    <a:pt x="4481" y="28"/>
                    <a:pt x="28" y="4481"/>
                    <a:pt x="28" y="9842"/>
                  </a:cubicBezTo>
                  <a:cubicBezTo>
                    <a:pt x="28" y="15203"/>
                    <a:pt x="4481" y="19685"/>
                    <a:pt x="9842" y="19685"/>
                  </a:cubicBezTo>
                  <a:cubicBezTo>
                    <a:pt x="15203" y="19685"/>
                    <a:pt x="19685" y="15203"/>
                    <a:pt x="19685" y="9842"/>
                  </a:cubicBezTo>
                  <a:cubicBezTo>
                    <a:pt x="19685" y="4481"/>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8" name="Google Shape;1384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4rLC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ysAAPEKAAC1LQAAKw0AAAAAAAAmAAAACAAAAP//////////"/>
                </a:ext>
              </a:extLst>
            </p:cNvSpPr>
            <p:nvPr/>
          </p:nvSpPr>
          <p:spPr>
            <a:xfrm>
              <a:off x="7068185" y="1778635"/>
              <a:ext cx="361950" cy="361950"/>
            </a:xfrm>
            <a:custGeom>
              <a:avLst/>
              <a:gdLst/>
              <a:ahLst/>
              <a:cxnLst/>
              <a:rect l="0" t="0" r="361950" b="361950"/>
              <a:pathLst>
                <a:path w="361950" h="361950">
                  <a:moveTo>
                    <a:pt x="179628" y="127807"/>
                  </a:moveTo>
                  <a:cubicBezTo>
                    <a:pt x="184988" y="127807"/>
                    <a:pt x="189470" y="132289"/>
                    <a:pt x="189470" y="137649"/>
                  </a:cubicBezTo>
                  <a:lnTo>
                    <a:pt x="189470" y="147463"/>
                  </a:lnTo>
                  <a:lnTo>
                    <a:pt x="126928" y="147463"/>
                  </a:lnTo>
                  <a:lnTo>
                    <a:pt x="126928" y="137649"/>
                  </a:lnTo>
                  <a:cubicBezTo>
                    <a:pt x="126928" y="132289"/>
                    <a:pt x="131381" y="127807"/>
                    <a:pt x="136742" y="127807"/>
                  </a:cubicBezTo>
                  <a:close/>
                  <a:moveTo>
                    <a:pt x="158185" y="21471"/>
                  </a:moveTo>
                  <a:cubicBezTo>
                    <a:pt x="221634" y="21471"/>
                    <a:pt x="274363" y="74200"/>
                    <a:pt x="274363" y="137649"/>
                  </a:cubicBezTo>
                  <a:lnTo>
                    <a:pt x="274363" y="147463"/>
                  </a:lnTo>
                  <a:lnTo>
                    <a:pt x="210913" y="147463"/>
                  </a:lnTo>
                  <a:lnTo>
                    <a:pt x="210913" y="137649"/>
                  </a:lnTo>
                  <a:cubicBezTo>
                    <a:pt x="210913" y="119752"/>
                    <a:pt x="196618" y="106364"/>
                    <a:pt x="179628" y="106364"/>
                  </a:cubicBezTo>
                  <a:lnTo>
                    <a:pt x="136742" y="106364"/>
                  </a:lnTo>
                  <a:cubicBezTo>
                    <a:pt x="118873" y="106364"/>
                    <a:pt x="105456" y="120659"/>
                    <a:pt x="105456" y="137649"/>
                  </a:cubicBezTo>
                  <a:lnTo>
                    <a:pt x="105456" y="147463"/>
                  </a:lnTo>
                  <a:lnTo>
                    <a:pt x="42035" y="147463"/>
                  </a:lnTo>
                  <a:lnTo>
                    <a:pt x="42035" y="137649"/>
                  </a:lnTo>
                  <a:cubicBezTo>
                    <a:pt x="42035" y="74200"/>
                    <a:pt x="94735" y="21471"/>
                    <a:pt x="158185" y="21471"/>
                  </a:cubicBezTo>
                  <a:close/>
                  <a:moveTo>
                    <a:pt x="42035" y="168906"/>
                  </a:moveTo>
                  <a:lnTo>
                    <a:pt x="42035" y="211792"/>
                  </a:lnTo>
                  <a:cubicBezTo>
                    <a:pt x="31285" y="211792"/>
                    <a:pt x="20564" y="202858"/>
                    <a:pt x="20564" y="190349"/>
                  </a:cubicBezTo>
                  <a:cubicBezTo>
                    <a:pt x="20564" y="178748"/>
                    <a:pt x="31285" y="168906"/>
                    <a:pt x="42035" y="168906"/>
                  </a:cubicBezTo>
                  <a:close/>
                  <a:moveTo>
                    <a:pt x="275242" y="168906"/>
                  </a:moveTo>
                  <a:cubicBezTo>
                    <a:pt x="286871" y="168906"/>
                    <a:pt x="296685" y="178748"/>
                    <a:pt x="296685" y="190349"/>
                  </a:cubicBezTo>
                  <a:cubicBezTo>
                    <a:pt x="296685" y="201071"/>
                    <a:pt x="287750" y="211792"/>
                    <a:pt x="275242" y="211792"/>
                  </a:cubicBezTo>
                  <a:lnTo>
                    <a:pt x="275242" y="168906"/>
                  </a:lnTo>
                  <a:close/>
                  <a:moveTo>
                    <a:pt x="255586" y="168906"/>
                  </a:moveTo>
                  <a:cubicBezTo>
                    <a:pt x="254707" y="177841"/>
                    <a:pt x="254707" y="235930"/>
                    <a:pt x="254707" y="244864"/>
                  </a:cubicBezTo>
                  <a:cubicBezTo>
                    <a:pt x="254707" y="297593"/>
                    <a:pt x="211792" y="339599"/>
                    <a:pt x="159092" y="339599"/>
                  </a:cubicBezTo>
                  <a:cubicBezTo>
                    <a:pt x="107243" y="339599"/>
                    <a:pt x="64357" y="297593"/>
                    <a:pt x="64357" y="244864"/>
                  </a:cubicBezTo>
                  <a:lnTo>
                    <a:pt x="64357" y="168906"/>
                  </a:lnTo>
                  <a:close/>
                  <a:moveTo>
                    <a:pt x="158185" y="28"/>
                  </a:moveTo>
                  <a:cubicBezTo>
                    <a:pt x="82227" y="28"/>
                    <a:pt x="20564" y="61691"/>
                    <a:pt x="20564" y="137649"/>
                  </a:cubicBezTo>
                  <a:lnTo>
                    <a:pt x="20564" y="154611"/>
                  </a:lnTo>
                  <a:cubicBezTo>
                    <a:pt x="8963" y="161759"/>
                    <a:pt x="28" y="176054"/>
                    <a:pt x="28" y="191257"/>
                  </a:cubicBezTo>
                  <a:cubicBezTo>
                    <a:pt x="28" y="214487"/>
                    <a:pt x="18777" y="234143"/>
                    <a:pt x="42035" y="234143"/>
                  </a:cubicBezTo>
                  <a:lnTo>
                    <a:pt x="42035" y="245772"/>
                  </a:lnTo>
                  <a:cubicBezTo>
                    <a:pt x="42035" y="310101"/>
                    <a:pt x="94735" y="361922"/>
                    <a:pt x="158185" y="361922"/>
                  </a:cubicBezTo>
                  <a:cubicBezTo>
                    <a:pt x="221634" y="361922"/>
                    <a:pt x="274363" y="310101"/>
                    <a:pt x="274363" y="245772"/>
                  </a:cubicBezTo>
                  <a:lnTo>
                    <a:pt x="274363" y="234143"/>
                  </a:lnTo>
                  <a:cubicBezTo>
                    <a:pt x="297593" y="234143"/>
                    <a:pt x="317249" y="214487"/>
                    <a:pt x="317249" y="191257"/>
                  </a:cubicBezTo>
                  <a:cubicBezTo>
                    <a:pt x="317249" y="183202"/>
                    <a:pt x="314583" y="176962"/>
                    <a:pt x="311009" y="169814"/>
                  </a:cubicBezTo>
                  <a:lnTo>
                    <a:pt x="350321" y="169814"/>
                  </a:lnTo>
                  <a:cubicBezTo>
                    <a:pt x="355682" y="169814"/>
                    <a:pt x="360135" y="165332"/>
                    <a:pt x="360135" y="159972"/>
                  </a:cubicBezTo>
                  <a:cubicBezTo>
                    <a:pt x="361922" y="153732"/>
                    <a:pt x="355682" y="147463"/>
                    <a:pt x="350321" y="147463"/>
                  </a:cubicBezTo>
                  <a:lnTo>
                    <a:pt x="295806" y="147463"/>
                  </a:lnTo>
                  <a:lnTo>
                    <a:pt x="295806" y="137649"/>
                  </a:lnTo>
                  <a:cubicBezTo>
                    <a:pt x="295806" y="61691"/>
                    <a:pt x="234143" y="28"/>
                    <a:pt x="15818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2" name="Google Shape;13843;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srAAC6DQAAtS0AAPIPAAAQAAAAJgAAAAgAAAD/////AAAAAA=="/>
              </a:ext>
            </a:extLst>
          </p:cNvGrpSpPr>
          <p:nvPr/>
        </p:nvGrpSpPr>
        <p:grpSpPr>
          <a:xfrm>
            <a:off x="7068185" y="2231390"/>
            <a:ext cx="361950" cy="360680"/>
            <a:chOff x="7068185" y="2231390"/>
            <a:chExt cx="361950" cy="360680"/>
          </a:xfrm>
        </p:grpSpPr>
        <p:sp>
          <p:nvSpPr>
            <p:cNvPr id="206" name="Google Shape;1384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0Qi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SwAAFYPAADXLAAAiw8AAAAAAAAmAAAACAAAAP//////////"/>
                </a:ext>
              </a:extLst>
            </p:cNvSpPr>
            <p:nvPr/>
          </p:nvSpPr>
          <p:spPr>
            <a:xfrm>
              <a:off x="7206615" y="2493010"/>
              <a:ext cx="82550" cy="33655"/>
            </a:xfrm>
            <a:custGeom>
              <a:avLst/>
              <a:gdLst/>
              <a:ahLst/>
              <a:cxnLst/>
              <a:rect l="0" t="0" r="82550" b="33655"/>
              <a:pathLst>
                <a:path w="82550" h="33655">
                  <a:moveTo>
                    <a:pt x="11333" y="28"/>
                  </a:moveTo>
                  <a:cubicBezTo>
                    <a:pt x="8770" y="28"/>
                    <a:pt x="6293" y="1130"/>
                    <a:pt x="4499" y="3362"/>
                  </a:cubicBezTo>
                  <a:cubicBezTo>
                    <a:pt x="28" y="7827"/>
                    <a:pt x="28" y="14948"/>
                    <a:pt x="4499" y="18508"/>
                  </a:cubicBezTo>
                  <a:cubicBezTo>
                    <a:pt x="14380" y="28286"/>
                    <a:pt x="27820" y="33626"/>
                    <a:pt x="41289" y="33626"/>
                  </a:cubicBezTo>
                  <a:cubicBezTo>
                    <a:pt x="54730" y="33626"/>
                    <a:pt x="69081" y="28286"/>
                    <a:pt x="78079" y="18508"/>
                  </a:cubicBezTo>
                  <a:cubicBezTo>
                    <a:pt x="82550" y="14044"/>
                    <a:pt x="82550" y="6923"/>
                    <a:pt x="78079" y="3362"/>
                  </a:cubicBezTo>
                  <a:cubicBezTo>
                    <a:pt x="76713" y="2034"/>
                    <a:pt x="74264" y="1356"/>
                    <a:pt x="71559" y="1356"/>
                  </a:cubicBezTo>
                  <a:cubicBezTo>
                    <a:pt x="68882" y="1356"/>
                    <a:pt x="65949" y="2034"/>
                    <a:pt x="63699" y="3362"/>
                  </a:cubicBezTo>
                  <a:cubicBezTo>
                    <a:pt x="58317" y="9607"/>
                    <a:pt x="49348" y="12263"/>
                    <a:pt x="41289" y="12263"/>
                  </a:cubicBezTo>
                  <a:cubicBezTo>
                    <a:pt x="32320" y="12263"/>
                    <a:pt x="24233" y="9607"/>
                    <a:pt x="18851" y="3362"/>
                  </a:cubicBezTo>
                  <a:cubicBezTo>
                    <a:pt x="16601" y="1130"/>
                    <a:pt x="13924" y="28"/>
                    <a:pt x="11333"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5" name="Google Shape;1384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0zNz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CwAAOUOAABjLAAABg8AAAAAAAAmAAAACAAAAP//////////"/>
                </a:ext>
              </a:extLst>
            </p:cNvSpPr>
            <p:nvPr/>
          </p:nvSpPr>
          <p:spPr>
            <a:xfrm>
              <a:off x="7195820" y="2421255"/>
              <a:ext cx="19685" cy="20955"/>
            </a:xfrm>
            <a:custGeom>
              <a:avLst/>
              <a:gdLst/>
              <a:ahLst/>
              <a:cxnLst/>
              <a:rect l="0" t="0" r="19685" b="20955"/>
              <a:pathLst>
                <a:path w="19685" h="20955">
                  <a:moveTo>
                    <a:pt x="9842" y="28"/>
                  </a:moveTo>
                  <a:cubicBezTo>
                    <a:pt x="4481" y="28"/>
                    <a:pt x="28" y="5484"/>
                    <a:pt x="28" y="10939"/>
                  </a:cubicBezTo>
                  <a:cubicBezTo>
                    <a:pt x="28" y="16394"/>
                    <a:pt x="4481" y="20926"/>
                    <a:pt x="9842" y="20926"/>
                  </a:cubicBezTo>
                  <a:cubicBezTo>
                    <a:pt x="15203" y="20926"/>
                    <a:pt x="19685" y="16394"/>
                    <a:pt x="19685" y="10939"/>
                  </a:cubicBezTo>
                  <a:cubicBezTo>
                    <a:pt x="19685" y="5484"/>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4" name="Google Shape;1384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FcL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wAAOUOAADpLAAABg8AAAAAAAAmAAAACAAAAP//////////"/>
                </a:ext>
              </a:extLst>
            </p:cNvSpPr>
            <p:nvPr/>
          </p:nvSpPr>
          <p:spPr>
            <a:xfrm>
              <a:off x="7280910" y="2421255"/>
              <a:ext cx="19685" cy="20955"/>
            </a:xfrm>
            <a:custGeom>
              <a:avLst/>
              <a:gdLst/>
              <a:ahLst/>
              <a:cxnLst/>
              <a:rect l="0" t="0" r="19685" b="20955"/>
              <a:pathLst>
                <a:path w="19685" h="20955">
                  <a:moveTo>
                    <a:pt x="9842" y="28"/>
                  </a:moveTo>
                  <a:cubicBezTo>
                    <a:pt x="4481" y="28"/>
                    <a:pt x="0" y="5484"/>
                    <a:pt x="0" y="10939"/>
                  </a:cubicBezTo>
                  <a:cubicBezTo>
                    <a:pt x="0" y="16394"/>
                    <a:pt x="4481" y="20926"/>
                    <a:pt x="9842" y="20926"/>
                  </a:cubicBezTo>
                  <a:cubicBezTo>
                    <a:pt x="15203" y="20926"/>
                    <a:pt x="19685" y="16394"/>
                    <a:pt x="19685" y="10939"/>
                  </a:cubicBezTo>
                  <a:cubicBezTo>
                    <a:pt x="19685" y="5484"/>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1384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zPi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ysAALoNAAC1LQAA8g8AAAAAAAAmAAAACAAAAP//////////"/>
                </a:ext>
              </a:extLst>
            </p:cNvSpPr>
            <p:nvPr/>
          </p:nvSpPr>
          <p:spPr>
            <a:xfrm>
              <a:off x="7068185" y="2231390"/>
              <a:ext cx="361950" cy="360680"/>
            </a:xfrm>
            <a:custGeom>
              <a:avLst/>
              <a:gdLst/>
              <a:ahLst/>
              <a:cxnLst/>
              <a:rect l="0" t="0" r="361950" b="360680"/>
              <a:pathLst>
                <a:path w="361950" h="360680">
                  <a:moveTo>
                    <a:pt x="84020" y="21421"/>
                  </a:moveTo>
                  <a:cubicBezTo>
                    <a:pt x="104557" y="21421"/>
                    <a:pt x="121548" y="35702"/>
                    <a:pt x="126030" y="55367"/>
                  </a:cubicBezTo>
                  <a:cubicBezTo>
                    <a:pt x="116187" y="61601"/>
                    <a:pt x="106344" y="67863"/>
                    <a:pt x="97409" y="76789"/>
                  </a:cubicBezTo>
                  <a:cubicBezTo>
                    <a:pt x="88474" y="85714"/>
                    <a:pt x="81325" y="94640"/>
                    <a:pt x="75964" y="104444"/>
                  </a:cubicBezTo>
                  <a:cubicBezTo>
                    <a:pt x="55427" y="101780"/>
                    <a:pt x="41131" y="83929"/>
                    <a:pt x="41131" y="63386"/>
                  </a:cubicBezTo>
                  <a:cubicBezTo>
                    <a:pt x="41131" y="40179"/>
                    <a:pt x="59881" y="21421"/>
                    <a:pt x="84020" y="21421"/>
                  </a:cubicBezTo>
                  <a:close/>
                  <a:moveTo>
                    <a:pt x="276143" y="21421"/>
                  </a:moveTo>
                  <a:cubicBezTo>
                    <a:pt x="299375" y="21421"/>
                    <a:pt x="318153" y="40179"/>
                    <a:pt x="318153" y="63386"/>
                  </a:cubicBezTo>
                  <a:cubicBezTo>
                    <a:pt x="318153" y="84808"/>
                    <a:pt x="303856" y="101780"/>
                    <a:pt x="283291" y="104444"/>
                  </a:cubicBezTo>
                  <a:cubicBezTo>
                    <a:pt x="277930" y="94640"/>
                    <a:pt x="271689" y="84808"/>
                    <a:pt x="262754" y="76789"/>
                  </a:cubicBezTo>
                  <a:cubicBezTo>
                    <a:pt x="253819" y="67863"/>
                    <a:pt x="243097" y="61601"/>
                    <a:pt x="233254" y="55367"/>
                  </a:cubicBezTo>
                  <a:cubicBezTo>
                    <a:pt x="237735" y="35702"/>
                    <a:pt x="254698" y="21421"/>
                    <a:pt x="276143" y="21421"/>
                  </a:cubicBezTo>
                  <a:close/>
                  <a:moveTo>
                    <a:pt x="169799" y="63386"/>
                  </a:moveTo>
                  <a:lnTo>
                    <a:pt x="169799" y="73218"/>
                  </a:lnTo>
                  <a:cubicBezTo>
                    <a:pt x="169799" y="115155"/>
                    <a:pt x="135845" y="148194"/>
                    <a:pt x="94742" y="148194"/>
                  </a:cubicBezTo>
                  <a:lnTo>
                    <a:pt x="84899" y="148194"/>
                  </a:lnTo>
                  <a:cubicBezTo>
                    <a:pt x="89381" y="103566"/>
                    <a:pt x="125122" y="67863"/>
                    <a:pt x="169799" y="63386"/>
                  </a:cubicBezTo>
                  <a:close/>
                  <a:moveTo>
                    <a:pt x="191243" y="63386"/>
                  </a:moveTo>
                  <a:cubicBezTo>
                    <a:pt x="235948" y="67863"/>
                    <a:pt x="271689" y="103566"/>
                    <a:pt x="276143" y="148194"/>
                  </a:cubicBezTo>
                  <a:lnTo>
                    <a:pt x="265421" y="148194"/>
                  </a:lnTo>
                  <a:cubicBezTo>
                    <a:pt x="224318" y="148194"/>
                    <a:pt x="191243" y="115155"/>
                    <a:pt x="191243" y="73218"/>
                  </a:cubicBezTo>
                  <a:lnTo>
                    <a:pt x="191243" y="63386"/>
                  </a:lnTo>
                  <a:close/>
                  <a:moveTo>
                    <a:pt x="62575" y="169615"/>
                  </a:moveTo>
                  <a:lnTo>
                    <a:pt x="62575" y="211580"/>
                  </a:lnTo>
                  <a:cubicBezTo>
                    <a:pt x="50945" y="211580"/>
                    <a:pt x="41131" y="202654"/>
                    <a:pt x="41131" y="191037"/>
                  </a:cubicBezTo>
                  <a:cubicBezTo>
                    <a:pt x="41131" y="178541"/>
                    <a:pt x="50945" y="169615"/>
                    <a:pt x="62575" y="169615"/>
                  </a:cubicBezTo>
                  <a:close/>
                  <a:moveTo>
                    <a:pt x="296708" y="169615"/>
                  </a:moveTo>
                  <a:cubicBezTo>
                    <a:pt x="308338" y="169615"/>
                    <a:pt x="318153" y="178541"/>
                    <a:pt x="318153" y="191037"/>
                  </a:cubicBezTo>
                  <a:cubicBezTo>
                    <a:pt x="318153" y="201747"/>
                    <a:pt x="308338" y="211580"/>
                    <a:pt x="296708" y="211580"/>
                  </a:cubicBezTo>
                  <a:lnTo>
                    <a:pt x="296708" y="169615"/>
                  </a:lnTo>
                  <a:close/>
                  <a:moveTo>
                    <a:pt x="28593" y="216028"/>
                  </a:moveTo>
                  <a:cubicBezTo>
                    <a:pt x="36649" y="226739"/>
                    <a:pt x="49158" y="233001"/>
                    <a:pt x="62575" y="233001"/>
                  </a:cubicBezTo>
                  <a:cubicBezTo>
                    <a:pt x="62575" y="244619"/>
                    <a:pt x="53640" y="254423"/>
                    <a:pt x="41131" y="254423"/>
                  </a:cubicBezTo>
                  <a:cubicBezTo>
                    <a:pt x="30380" y="254423"/>
                    <a:pt x="19658" y="245497"/>
                    <a:pt x="19658" y="233001"/>
                  </a:cubicBezTo>
                  <a:cubicBezTo>
                    <a:pt x="19658" y="226739"/>
                    <a:pt x="23232" y="219599"/>
                    <a:pt x="28593" y="216028"/>
                  </a:cubicBezTo>
                  <a:close/>
                  <a:moveTo>
                    <a:pt x="330662" y="216028"/>
                  </a:moveTo>
                  <a:cubicBezTo>
                    <a:pt x="336023" y="220505"/>
                    <a:pt x="339598" y="226739"/>
                    <a:pt x="339598" y="233001"/>
                  </a:cubicBezTo>
                  <a:cubicBezTo>
                    <a:pt x="339598" y="244619"/>
                    <a:pt x="329783" y="254423"/>
                    <a:pt x="318153" y="254423"/>
                  </a:cubicBezTo>
                  <a:cubicBezTo>
                    <a:pt x="307431" y="254423"/>
                    <a:pt x="296708" y="245497"/>
                    <a:pt x="296708" y="233001"/>
                  </a:cubicBezTo>
                  <a:cubicBezTo>
                    <a:pt x="310125" y="233001"/>
                    <a:pt x="322635" y="226739"/>
                    <a:pt x="330662" y="216028"/>
                  </a:cubicBezTo>
                  <a:close/>
                  <a:moveTo>
                    <a:pt x="179642" y="116940"/>
                  </a:moveTo>
                  <a:cubicBezTo>
                    <a:pt x="184095" y="125865"/>
                    <a:pt x="189456" y="133913"/>
                    <a:pt x="197512" y="141932"/>
                  </a:cubicBezTo>
                  <a:cubicBezTo>
                    <a:pt x="215383" y="159811"/>
                    <a:pt x="240402" y="169615"/>
                    <a:pt x="265421" y="169615"/>
                  </a:cubicBezTo>
                  <a:lnTo>
                    <a:pt x="276143" y="169615"/>
                  </a:lnTo>
                  <a:lnTo>
                    <a:pt x="276143" y="242833"/>
                  </a:lnTo>
                  <a:cubicBezTo>
                    <a:pt x="276143" y="295480"/>
                    <a:pt x="232374" y="339230"/>
                    <a:pt x="179642" y="339230"/>
                  </a:cubicBezTo>
                  <a:cubicBezTo>
                    <a:pt x="126909" y="339230"/>
                    <a:pt x="84020" y="295480"/>
                    <a:pt x="84020" y="242833"/>
                  </a:cubicBezTo>
                  <a:lnTo>
                    <a:pt x="84020" y="169615"/>
                  </a:lnTo>
                  <a:lnTo>
                    <a:pt x="93835" y="169615"/>
                  </a:lnTo>
                  <a:cubicBezTo>
                    <a:pt x="119761" y="169615"/>
                    <a:pt x="142993" y="159811"/>
                    <a:pt x="161771" y="141932"/>
                  </a:cubicBezTo>
                  <a:cubicBezTo>
                    <a:pt x="168919" y="134791"/>
                    <a:pt x="175160" y="125865"/>
                    <a:pt x="179642" y="116940"/>
                  </a:cubicBezTo>
                  <a:close/>
                  <a:moveTo>
                    <a:pt x="84020" y="0"/>
                  </a:moveTo>
                  <a:cubicBezTo>
                    <a:pt x="49158" y="0"/>
                    <a:pt x="19658" y="27684"/>
                    <a:pt x="19658" y="63386"/>
                  </a:cubicBezTo>
                  <a:cubicBezTo>
                    <a:pt x="19658" y="92855"/>
                    <a:pt x="40223" y="117847"/>
                    <a:pt x="67937" y="124987"/>
                  </a:cubicBezTo>
                  <a:cubicBezTo>
                    <a:pt x="66149" y="133006"/>
                    <a:pt x="63455" y="140146"/>
                    <a:pt x="63455" y="148194"/>
                  </a:cubicBezTo>
                  <a:cubicBezTo>
                    <a:pt x="38436" y="148194"/>
                    <a:pt x="17871" y="170522"/>
                    <a:pt x="21445" y="196392"/>
                  </a:cubicBezTo>
                  <a:cubicBezTo>
                    <a:pt x="8056" y="204439"/>
                    <a:pt x="0" y="217813"/>
                    <a:pt x="0" y="233001"/>
                  </a:cubicBezTo>
                  <a:cubicBezTo>
                    <a:pt x="0" y="256208"/>
                    <a:pt x="18778" y="275844"/>
                    <a:pt x="42918" y="275844"/>
                  </a:cubicBezTo>
                  <a:cubicBezTo>
                    <a:pt x="51853" y="275844"/>
                    <a:pt x="59001" y="273181"/>
                    <a:pt x="66149" y="267825"/>
                  </a:cubicBezTo>
                  <a:cubicBezTo>
                    <a:pt x="76872" y="320472"/>
                    <a:pt x="124215" y="360652"/>
                    <a:pt x="181429" y="360652"/>
                  </a:cubicBezTo>
                  <a:cubicBezTo>
                    <a:pt x="237735" y="360652"/>
                    <a:pt x="285078" y="320472"/>
                    <a:pt x="295801" y="267825"/>
                  </a:cubicBezTo>
                  <a:cubicBezTo>
                    <a:pt x="302949" y="272274"/>
                    <a:pt x="311005" y="275844"/>
                    <a:pt x="319940" y="275844"/>
                  </a:cubicBezTo>
                  <a:cubicBezTo>
                    <a:pt x="343172" y="275844"/>
                    <a:pt x="361950" y="256208"/>
                    <a:pt x="361950" y="233001"/>
                  </a:cubicBezTo>
                  <a:cubicBezTo>
                    <a:pt x="361042" y="217813"/>
                    <a:pt x="352107" y="202654"/>
                    <a:pt x="338718" y="196392"/>
                  </a:cubicBezTo>
                  <a:cubicBezTo>
                    <a:pt x="341385" y="170522"/>
                    <a:pt x="321727" y="148194"/>
                    <a:pt x="295801" y="148194"/>
                  </a:cubicBezTo>
                  <a:cubicBezTo>
                    <a:pt x="294921" y="140146"/>
                    <a:pt x="294013" y="133006"/>
                    <a:pt x="291347" y="124987"/>
                  </a:cubicBezTo>
                  <a:cubicBezTo>
                    <a:pt x="319061" y="117847"/>
                    <a:pt x="339598" y="92855"/>
                    <a:pt x="339598" y="63386"/>
                  </a:cubicBezTo>
                  <a:cubicBezTo>
                    <a:pt x="339598" y="28562"/>
                    <a:pt x="311912" y="0"/>
                    <a:pt x="276143" y="0"/>
                  </a:cubicBezTo>
                  <a:cubicBezTo>
                    <a:pt x="245763" y="0"/>
                    <a:pt x="221652" y="19636"/>
                    <a:pt x="213596" y="46413"/>
                  </a:cubicBezTo>
                  <a:cubicBezTo>
                    <a:pt x="201966" y="43750"/>
                    <a:pt x="191243" y="41965"/>
                    <a:pt x="179642" y="41965"/>
                  </a:cubicBezTo>
                  <a:cubicBezTo>
                    <a:pt x="168919" y="41965"/>
                    <a:pt x="156410" y="44628"/>
                    <a:pt x="146567" y="46413"/>
                  </a:cubicBezTo>
                  <a:cubicBezTo>
                    <a:pt x="139419" y="19636"/>
                    <a:pt x="114400" y="0"/>
                    <a:pt x="84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7" name="Google Shape;1384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UjAACDEAAAnyUAALwSAAAQAAAAJgAAAAgAAAD/////AAAAAA=="/>
              </a:ext>
            </a:extLst>
          </p:cNvGrpSpPr>
          <p:nvPr/>
        </p:nvGrpSpPr>
        <p:grpSpPr>
          <a:xfrm>
            <a:off x="5753735" y="2684145"/>
            <a:ext cx="361950" cy="361315"/>
            <a:chOff x="5753735" y="2684145"/>
            <a:chExt cx="361950" cy="361315"/>
          </a:xfrm>
        </p:grpSpPr>
        <p:sp>
          <p:nvSpPr>
            <p:cNvPr id="209" name="Google Shape;1384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wuKy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yQAACMSAADBJAAAVxIAAAAAAAAmAAAACAAAAP//////////"/>
                </a:ext>
              </a:extLst>
            </p:cNvSpPr>
            <p:nvPr/>
          </p:nvSpPr>
          <p:spPr>
            <a:xfrm>
              <a:off x="5892165" y="2948305"/>
              <a:ext cx="82550" cy="33020"/>
            </a:xfrm>
            <a:custGeom>
              <a:avLst/>
              <a:gdLst/>
              <a:ahLst/>
              <a:cxnLst/>
              <a:rect l="0" t="0" r="82550" b="33020"/>
              <a:pathLst>
                <a:path w="82550" h="33020">
                  <a:moveTo>
                    <a:pt x="10991" y="28"/>
                  </a:moveTo>
                  <a:cubicBezTo>
                    <a:pt x="8315" y="28"/>
                    <a:pt x="5837" y="1140"/>
                    <a:pt x="4499" y="3390"/>
                  </a:cubicBezTo>
                  <a:cubicBezTo>
                    <a:pt x="0" y="7863"/>
                    <a:pt x="0" y="14160"/>
                    <a:pt x="4499" y="17749"/>
                  </a:cubicBezTo>
                  <a:cubicBezTo>
                    <a:pt x="14352" y="27635"/>
                    <a:pt x="27820" y="33020"/>
                    <a:pt x="41261" y="33020"/>
                  </a:cubicBezTo>
                  <a:cubicBezTo>
                    <a:pt x="54730" y="33020"/>
                    <a:pt x="69081" y="27635"/>
                    <a:pt x="78051" y="17749"/>
                  </a:cubicBezTo>
                  <a:cubicBezTo>
                    <a:pt x="82550" y="13248"/>
                    <a:pt x="82550" y="6068"/>
                    <a:pt x="78051" y="3390"/>
                  </a:cubicBezTo>
                  <a:cubicBezTo>
                    <a:pt x="76257" y="1140"/>
                    <a:pt x="73808" y="28"/>
                    <a:pt x="71217" y="28"/>
                  </a:cubicBezTo>
                  <a:cubicBezTo>
                    <a:pt x="68626" y="28"/>
                    <a:pt x="65949" y="1140"/>
                    <a:pt x="63699" y="3390"/>
                  </a:cubicBezTo>
                  <a:cubicBezTo>
                    <a:pt x="58317" y="8775"/>
                    <a:pt x="49348" y="12365"/>
                    <a:pt x="41261" y="12365"/>
                  </a:cubicBezTo>
                  <a:cubicBezTo>
                    <a:pt x="32291" y="12365"/>
                    <a:pt x="24233" y="8775"/>
                    <a:pt x="18851" y="3390"/>
                  </a:cubicBezTo>
                  <a:cubicBezTo>
                    <a:pt x="16601" y="1140"/>
                    <a:pt x="13697" y="28"/>
                    <a:pt x="1099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8" name="Google Shape;1385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RgKU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MAAIMQAACfJQAAvBIAAAAAAAAmAAAACAAAAP//////////"/>
                </a:ext>
              </a:extLst>
            </p:cNvSpPr>
            <p:nvPr/>
          </p:nvSpPr>
          <p:spPr>
            <a:xfrm>
              <a:off x="5753735" y="2684145"/>
              <a:ext cx="361950" cy="361315"/>
            </a:xfrm>
            <a:custGeom>
              <a:avLst/>
              <a:gdLst/>
              <a:ahLst/>
              <a:cxnLst/>
              <a:rect l="0" t="0" r="361950" b="361315"/>
              <a:pathLst>
                <a:path w="361950" h="361315">
                  <a:moveTo>
                    <a:pt x="180535" y="21487"/>
                  </a:moveTo>
                  <a:cubicBezTo>
                    <a:pt x="215394" y="21487"/>
                    <a:pt x="247559" y="37581"/>
                    <a:pt x="269881" y="63526"/>
                  </a:cubicBezTo>
                  <a:lnTo>
                    <a:pt x="243077" y="63526"/>
                  </a:lnTo>
                  <a:cubicBezTo>
                    <a:pt x="210913" y="63526"/>
                    <a:pt x="181415" y="48311"/>
                    <a:pt x="165332" y="22395"/>
                  </a:cubicBezTo>
                  <a:cubicBezTo>
                    <a:pt x="169814" y="21487"/>
                    <a:pt x="175175" y="21487"/>
                    <a:pt x="180535" y="21487"/>
                  </a:cubicBezTo>
                  <a:close/>
                  <a:moveTo>
                    <a:pt x="143010" y="26852"/>
                  </a:moveTo>
                  <a:cubicBezTo>
                    <a:pt x="151945" y="42066"/>
                    <a:pt x="165332" y="55464"/>
                    <a:pt x="180535" y="66194"/>
                  </a:cubicBezTo>
                  <a:cubicBezTo>
                    <a:pt x="199312" y="77832"/>
                    <a:pt x="220755" y="84076"/>
                    <a:pt x="243077" y="84076"/>
                  </a:cubicBezTo>
                  <a:lnTo>
                    <a:pt x="283297" y="84076"/>
                  </a:lnTo>
                  <a:cubicBezTo>
                    <a:pt x="291353" y="99291"/>
                    <a:pt x="296713" y="118082"/>
                    <a:pt x="296713" y="137753"/>
                  </a:cubicBezTo>
                  <a:lnTo>
                    <a:pt x="296713" y="147574"/>
                  </a:lnTo>
                  <a:lnTo>
                    <a:pt x="295806" y="147574"/>
                  </a:lnTo>
                  <a:cubicBezTo>
                    <a:pt x="291353" y="124327"/>
                    <a:pt x="269002" y="104656"/>
                    <a:pt x="243077" y="104656"/>
                  </a:cubicBezTo>
                  <a:cubicBezTo>
                    <a:pt x="217181" y="104656"/>
                    <a:pt x="196618" y="122538"/>
                    <a:pt x="192165" y="147574"/>
                  </a:cubicBezTo>
                  <a:lnTo>
                    <a:pt x="168027" y="147574"/>
                  </a:lnTo>
                  <a:cubicBezTo>
                    <a:pt x="163545" y="122538"/>
                    <a:pt x="141223" y="104656"/>
                    <a:pt x="117086" y="104656"/>
                  </a:cubicBezTo>
                  <a:cubicBezTo>
                    <a:pt x="91161" y="104656"/>
                    <a:pt x="68839" y="124327"/>
                    <a:pt x="64357" y="147574"/>
                  </a:cubicBezTo>
                  <a:lnTo>
                    <a:pt x="63478" y="147574"/>
                  </a:lnTo>
                  <a:lnTo>
                    <a:pt x="63478" y="137753"/>
                  </a:lnTo>
                  <a:cubicBezTo>
                    <a:pt x="62570" y="85865"/>
                    <a:pt x="95643" y="42066"/>
                    <a:pt x="143010" y="26852"/>
                  </a:cubicBezTo>
                  <a:close/>
                  <a:moveTo>
                    <a:pt x="41127" y="148482"/>
                  </a:moveTo>
                  <a:lnTo>
                    <a:pt x="41127" y="190492"/>
                  </a:lnTo>
                  <a:cubicBezTo>
                    <a:pt x="40589" y="190549"/>
                    <a:pt x="40078" y="190578"/>
                    <a:pt x="39539" y="190578"/>
                  </a:cubicBezTo>
                  <a:cubicBezTo>
                    <a:pt x="28619" y="190578"/>
                    <a:pt x="19684" y="181892"/>
                    <a:pt x="19684" y="169942"/>
                  </a:cubicBezTo>
                  <a:cubicBezTo>
                    <a:pt x="19684" y="158304"/>
                    <a:pt x="28619" y="148482"/>
                    <a:pt x="41127" y="148482"/>
                  </a:cubicBezTo>
                  <a:close/>
                  <a:moveTo>
                    <a:pt x="116206" y="128811"/>
                  </a:moveTo>
                  <a:cubicBezTo>
                    <a:pt x="134076" y="128811"/>
                    <a:pt x="147463" y="143118"/>
                    <a:pt x="147463" y="160092"/>
                  </a:cubicBezTo>
                  <a:cubicBezTo>
                    <a:pt x="147463" y="177975"/>
                    <a:pt x="132289" y="191401"/>
                    <a:pt x="116206" y="191401"/>
                  </a:cubicBezTo>
                  <a:cubicBezTo>
                    <a:pt x="98337" y="191401"/>
                    <a:pt x="83134" y="176186"/>
                    <a:pt x="83134" y="160092"/>
                  </a:cubicBezTo>
                  <a:cubicBezTo>
                    <a:pt x="83134" y="143118"/>
                    <a:pt x="98337" y="128811"/>
                    <a:pt x="116206" y="128811"/>
                  </a:cubicBezTo>
                  <a:close/>
                  <a:moveTo>
                    <a:pt x="242198" y="128811"/>
                  </a:moveTo>
                  <a:cubicBezTo>
                    <a:pt x="260067" y="128811"/>
                    <a:pt x="274363" y="143118"/>
                    <a:pt x="274363" y="160092"/>
                  </a:cubicBezTo>
                  <a:cubicBezTo>
                    <a:pt x="274363" y="176186"/>
                    <a:pt x="260067" y="191401"/>
                    <a:pt x="242198" y="191401"/>
                  </a:cubicBezTo>
                  <a:cubicBezTo>
                    <a:pt x="225208" y="191401"/>
                    <a:pt x="210913" y="176186"/>
                    <a:pt x="210913" y="160092"/>
                  </a:cubicBezTo>
                  <a:cubicBezTo>
                    <a:pt x="210913" y="142209"/>
                    <a:pt x="225208" y="128811"/>
                    <a:pt x="242198" y="128811"/>
                  </a:cubicBezTo>
                  <a:close/>
                  <a:moveTo>
                    <a:pt x="318156" y="148482"/>
                  </a:moveTo>
                  <a:cubicBezTo>
                    <a:pt x="328878" y="148482"/>
                    <a:pt x="339599" y="158304"/>
                    <a:pt x="339599" y="169942"/>
                  </a:cubicBezTo>
                  <a:cubicBezTo>
                    <a:pt x="339599" y="182459"/>
                    <a:pt x="328878" y="191401"/>
                    <a:pt x="318156" y="191401"/>
                  </a:cubicBezTo>
                  <a:lnTo>
                    <a:pt x="318156" y="148482"/>
                  </a:lnTo>
                  <a:close/>
                  <a:moveTo>
                    <a:pt x="296713" y="169942"/>
                  </a:moveTo>
                  <a:lnTo>
                    <a:pt x="296713" y="223590"/>
                  </a:lnTo>
                  <a:lnTo>
                    <a:pt x="296713" y="233439"/>
                  </a:lnTo>
                  <a:lnTo>
                    <a:pt x="246651" y="233439"/>
                  </a:lnTo>
                  <a:cubicBezTo>
                    <a:pt x="226116" y="220467"/>
                    <a:pt x="202886" y="213967"/>
                    <a:pt x="179741" y="213967"/>
                  </a:cubicBezTo>
                  <a:cubicBezTo>
                    <a:pt x="156625" y="213967"/>
                    <a:pt x="133622" y="220467"/>
                    <a:pt x="113512" y="233439"/>
                  </a:cubicBezTo>
                  <a:lnTo>
                    <a:pt x="63478" y="233439"/>
                  </a:lnTo>
                  <a:lnTo>
                    <a:pt x="63478" y="223590"/>
                  </a:lnTo>
                  <a:lnTo>
                    <a:pt x="63478" y="169942"/>
                  </a:lnTo>
                  <a:lnTo>
                    <a:pt x="64357" y="169942"/>
                  </a:lnTo>
                  <a:cubicBezTo>
                    <a:pt x="68839" y="193189"/>
                    <a:pt x="91161" y="211980"/>
                    <a:pt x="117086" y="211980"/>
                  </a:cubicBezTo>
                  <a:cubicBezTo>
                    <a:pt x="143010" y="211980"/>
                    <a:pt x="163545" y="194069"/>
                    <a:pt x="168906" y="169942"/>
                  </a:cubicBezTo>
                  <a:lnTo>
                    <a:pt x="192165" y="169942"/>
                  </a:lnTo>
                  <a:cubicBezTo>
                    <a:pt x="196618" y="194069"/>
                    <a:pt x="218968" y="211980"/>
                    <a:pt x="243077" y="211980"/>
                  </a:cubicBezTo>
                  <a:cubicBezTo>
                    <a:pt x="258280" y="211980"/>
                    <a:pt x="271668" y="206615"/>
                    <a:pt x="281510" y="196766"/>
                  </a:cubicBezTo>
                  <a:cubicBezTo>
                    <a:pt x="289566" y="188704"/>
                    <a:pt x="294019" y="179763"/>
                    <a:pt x="295806" y="169942"/>
                  </a:cubicBezTo>
                  <a:close/>
                  <a:moveTo>
                    <a:pt x="179202" y="234773"/>
                  </a:moveTo>
                  <a:cubicBezTo>
                    <a:pt x="199312" y="234773"/>
                    <a:pt x="219394" y="240592"/>
                    <a:pt x="236837" y="252202"/>
                  </a:cubicBezTo>
                  <a:cubicBezTo>
                    <a:pt x="238624" y="253990"/>
                    <a:pt x="239504" y="254898"/>
                    <a:pt x="242198" y="254898"/>
                  </a:cubicBezTo>
                  <a:lnTo>
                    <a:pt x="291353" y="254898"/>
                  </a:lnTo>
                  <a:cubicBezTo>
                    <a:pt x="277937" y="304090"/>
                    <a:pt x="233264" y="339855"/>
                    <a:pt x="179628" y="339855"/>
                  </a:cubicBezTo>
                  <a:cubicBezTo>
                    <a:pt x="126020" y="339855"/>
                    <a:pt x="81347" y="304090"/>
                    <a:pt x="67052" y="254898"/>
                  </a:cubicBezTo>
                  <a:lnTo>
                    <a:pt x="116206" y="254898"/>
                  </a:lnTo>
                  <a:cubicBezTo>
                    <a:pt x="117993" y="254898"/>
                    <a:pt x="120659" y="253990"/>
                    <a:pt x="121567" y="252202"/>
                  </a:cubicBezTo>
                  <a:cubicBezTo>
                    <a:pt x="138982" y="240592"/>
                    <a:pt x="159092" y="234773"/>
                    <a:pt x="179202" y="234773"/>
                  </a:cubicBezTo>
                  <a:close/>
                  <a:moveTo>
                    <a:pt x="179628" y="28"/>
                  </a:moveTo>
                  <a:cubicBezTo>
                    <a:pt x="107272" y="28"/>
                    <a:pt x="46488" y="56372"/>
                    <a:pt x="42035" y="127023"/>
                  </a:cubicBezTo>
                  <a:cubicBezTo>
                    <a:pt x="18805" y="127023"/>
                    <a:pt x="28" y="146694"/>
                    <a:pt x="28" y="169942"/>
                  </a:cubicBezTo>
                  <a:cubicBezTo>
                    <a:pt x="28" y="193189"/>
                    <a:pt x="18805" y="211980"/>
                    <a:pt x="42035" y="211980"/>
                  </a:cubicBezTo>
                  <a:lnTo>
                    <a:pt x="42035" y="223590"/>
                  </a:lnTo>
                  <a:cubicBezTo>
                    <a:pt x="42035" y="299605"/>
                    <a:pt x="103698" y="361315"/>
                    <a:pt x="180535" y="361315"/>
                  </a:cubicBezTo>
                  <a:cubicBezTo>
                    <a:pt x="256494" y="361315"/>
                    <a:pt x="319036" y="299605"/>
                    <a:pt x="319036" y="223590"/>
                  </a:cubicBezTo>
                  <a:lnTo>
                    <a:pt x="319036" y="211980"/>
                  </a:lnTo>
                  <a:cubicBezTo>
                    <a:pt x="342266" y="211980"/>
                    <a:pt x="361922" y="193189"/>
                    <a:pt x="361922" y="169942"/>
                  </a:cubicBezTo>
                  <a:cubicBezTo>
                    <a:pt x="360135" y="146694"/>
                    <a:pt x="341386" y="127023"/>
                    <a:pt x="318156" y="127023"/>
                  </a:cubicBezTo>
                  <a:cubicBezTo>
                    <a:pt x="312796" y="55464"/>
                    <a:pt x="252012" y="28"/>
                    <a:pt x="17962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10" name="Google Shape;1385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gjAABNEwAAfCUAAIQVAAAQAAAAJgAAAAgAAAD/////AAAAAA=="/>
              </a:ext>
            </a:extLst>
          </p:cNvGrpSpPr>
          <p:nvPr/>
        </p:nvGrpSpPr>
        <p:grpSpPr>
          <a:xfrm>
            <a:off x="5775960" y="3137535"/>
            <a:ext cx="317500" cy="360045"/>
            <a:chOff x="5775960" y="3137535"/>
            <a:chExt cx="317500" cy="360045"/>
          </a:xfrm>
        </p:grpSpPr>
        <p:sp>
          <p:nvSpPr>
            <p:cNvPr id="214" name="Google Shape;1385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sfJi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QAAOoUAADEJAAAHxUAAAAAAAAmAAAACAAAAP//////////"/>
                </a:ext>
              </a:extLst>
            </p:cNvSpPr>
            <p:nvPr/>
          </p:nvSpPr>
          <p:spPr>
            <a:xfrm>
              <a:off x="5894070" y="3399790"/>
              <a:ext cx="82550" cy="33655"/>
            </a:xfrm>
            <a:custGeom>
              <a:avLst/>
              <a:gdLst/>
              <a:ahLst/>
              <a:cxnLst/>
              <a:rect l="0" t="0" r="82550" b="33655"/>
              <a:pathLst>
                <a:path w="82550" h="33655">
                  <a:moveTo>
                    <a:pt x="10991" y="28"/>
                  </a:moveTo>
                  <a:cubicBezTo>
                    <a:pt x="8315" y="28"/>
                    <a:pt x="5837" y="1131"/>
                    <a:pt x="4499" y="3365"/>
                  </a:cubicBezTo>
                  <a:cubicBezTo>
                    <a:pt x="0" y="7805"/>
                    <a:pt x="0" y="14932"/>
                    <a:pt x="4499" y="17619"/>
                  </a:cubicBezTo>
                  <a:cubicBezTo>
                    <a:pt x="14352" y="28309"/>
                    <a:pt x="27820" y="33655"/>
                    <a:pt x="41261" y="33655"/>
                  </a:cubicBezTo>
                  <a:cubicBezTo>
                    <a:pt x="54730" y="33655"/>
                    <a:pt x="69081" y="28309"/>
                    <a:pt x="78051" y="17619"/>
                  </a:cubicBezTo>
                  <a:cubicBezTo>
                    <a:pt x="82550" y="13150"/>
                    <a:pt x="82550" y="6928"/>
                    <a:pt x="78051" y="3365"/>
                  </a:cubicBezTo>
                  <a:cubicBezTo>
                    <a:pt x="76257" y="1131"/>
                    <a:pt x="73808" y="28"/>
                    <a:pt x="71217" y="28"/>
                  </a:cubicBezTo>
                  <a:cubicBezTo>
                    <a:pt x="68626" y="28"/>
                    <a:pt x="65949" y="1131"/>
                    <a:pt x="63699" y="3365"/>
                  </a:cubicBezTo>
                  <a:cubicBezTo>
                    <a:pt x="58317" y="8710"/>
                    <a:pt x="49348" y="12274"/>
                    <a:pt x="41261" y="12274"/>
                  </a:cubicBezTo>
                  <a:cubicBezTo>
                    <a:pt x="32291" y="12274"/>
                    <a:pt x="24233" y="8710"/>
                    <a:pt x="18851" y="3365"/>
                  </a:cubicBezTo>
                  <a:cubicBezTo>
                    <a:pt x="16601" y="1131"/>
                    <a:pt x="13697" y="28"/>
                    <a:pt x="1099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3" name="Google Shape;1385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r/ic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CQAAJoUAABQJAAAuRQAAAAAAAAmAAAACAAAAP//////////"/>
                </a:ext>
              </a:extLst>
            </p:cNvSpPr>
            <p:nvPr/>
          </p:nvSpPr>
          <p:spPr>
            <a:xfrm>
              <a:off x="5882640" y="3348990"/>
              <a:ext cx="20320" cy="19685"/>
            </a:xfrm>
            <a:custGeom>
              <a:avLst/>
              <a:gdLst/>
              <a:ahLst/>
              <a:cxnLst/>
              <a:rect l="0" t="0" r="20320" b="19685"/>
              <a:pathLst>
                <a:path w="20320" h="19685">
                  <a:moveTo>
                    <a:pt x="9712" y="0"/>
                  </a:moveTo>
                  <a:cubicBezTo>
                    <a:pt x="4422" y="0"/>
                    <a:pt x="28" y="4481"/>
                    <a:pt x="28" y="9842"/>
                  </a:cubicBezTo>
                  <a:cubicBezTo>
                    <a:pt x="28" y="15203"/>
                    <a:pt x="4422" y="19685"/>
                    <a:pt x="9712" y="19685"/>
                  </a:cubicBezTo>
                  <a:cubicBezTo>
                    <a:pt x="15898" y="19685"/>
                    <a:pt x="20292" y="15203"/>
                    <a:pt x="20292" y="9842"/>
                  </a:cubicBezTo>
                  <a:cubicBezTo>
                    <a:pt x="20292" y="4481"/>
                    <a:pt x="15898" y="0"/>
                    <a:pt x="97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2" name="Google Shape;1385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tdox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SQAAJoUAADWJAAAuRQAAAAAAAAmAAAACAAAAP//////////"/>
                </a:ext>
              </a:extLst>
            </p:cNvSpPr>
            <p:nvPr/>
          </p:nvSpPr>
          <p:spPr>
            <a:xfrm>
              <a:off x="5967095" y="3348990"/>
              <a:ext cx="20955" cy="19685"/>
            </a:xfrm>
            <a:custGeom>
              <a:avLst/>
              <a:gdLst/>
              <a:ahLst/>
              <a:cxnLst/>
              <a:rect l="0" t="0" r="20955" b="19685"/>
              <a:pathLst>
                <a:path w="20955" h="19685">
                  <a:moveTo>
                    <a:pt x="10954" y="0"/>
                  </a:moveTo>
                  <a:cubicBezTo>
                    <a:pt x="4566" y="0"/>
                    <a:pt x="28" y="4481"/>
                    <a:pt x="28" y="9842"/>
                  </a:cubicBezTo>
                  <a:cubicBezTo>
                    <a:pt x="28" y="15203"/>
                    <a:pt x="4566" y="19685"/>
                    <a:pt x="10954" y="19685"/>
                  </a:cubicBezTo>
                  <a:cubicBezTo>
                    <a:pt x="16417" y="19685"/>
                    <a:pt x="20955" y="15203"/>
                    <a:pt x="20955" y="9842"/>
                  </a:cubicBezTo>
                  <a:cubicBezTo>
                    <a:pt x="20955" y="4481"/>
                    <a:pt x="16417" y="0"/>
                    <a:pt x="109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1" name="Google Shape;1385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dBS1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CMAAE0TAAB8JQAAhBUAAAAAAAAmAAAACAAAAP//////////"/>
                </a:ext>
              </a:extLst>
            </p:cNvSpPr>
            <p:nvPr/>
          </p:nvSpPr>
          <p:spPr>
            <a:xfrm>
              <a:off x="5775960" y="3137535"/>
              <a:ext cx="317500" cy="360045"/>
            </a:xfrm>
            <a:custGeom>
              <a:avLst/>
              <a:gdLst/>
              <a:ahLst/>
              <a:cxnLst/>
              <a:rect l="0" t="0" r="317500" b="360045"/>
              <a:pathLst>
                <a:path w="317500" h="360045">
                  <a:moveTo>
                    <a:pt x="160098" y="19677"/>
                  </a:moveTo>
                  <a:cubicBezTo>
                    <a:pt x="199442" y="19677"/>
                    <a:pt x="235208" y="25036"/>
                    <a:pt x="262062" y="33968"/>
                  </a:cubicBezTo>
                  <a:cubicBezTo>
                    <a:pt x="288887" y="44686"/>
                    <a:pt x="298708" y="54525"/>
                    <a:pt x="298708" y="62549"/>
                  </a:cubicBezTo>
                  <a:cubicBezTo>
                    <a:pt x="298708" y="68816"/>
                    <a:pt x="287098" y="75054"/>
                    <a:pt x="265638" y="83106"/>
                  </a:cubicBezTo>
                  <a:lnTo>
                    <a:pt x="57255" y="83106"/>
                  </a:lnTo>
                  <a:cubicBezTo>
                    <a:pt x="34007" y="75961"/>
                    <a:pt x="21488" y="68816"/>
                    <a:pt x="21488" y="62549"/>
                  </a:cubicBezTo>
                  <a:cubicBezTo>
                    <a:pt x="21488" y="55404"/>
                    <a:pt x="31310" y="44686"/>
                    <a:pt x="58135" y="33968"/>
                  </a:cubicBezTo>
                  <a:cubicBezTo>
                    <a:pt x="84988" y="24129"/>
                    <a:pt x="120755" y="19677"/>
                    <a:pt x="160098" y="19677"/>
                  </a:cubicBezTo>
                  <a:close/>
                  <a:moveTo>
                    <a:pt x="254000" y="104542"/>
                  </a:moveTo>
                  <a:lnTo>
                    <a:pt x="254000" y="126886"/>
                  </a:lnTo>
                  <a:lnTo>
                    <a:pt x="62620" y="126886"/>
                  </a:lnTo>
                  <a:lnTo>
                    <a:pt x="62620" y="104542"/>
                  </a:lnTo>
                  <a:close/>
                  <a:moveTo>
                    <a:pt x="245058" y="148322"/>
                  </a:moveTo>
                  <a:cubicBezTo>
                    <a:pt x="232540" y="161705"/>
                    <a:pt x="214657" y="169758"/>
                    <a:pt x="196773" y="169758"/>
                  </a:cubicBezTo>
                  <a:lnTo>
                    <a:pt x="122543" y="169758"/>
                  </a:lnTo>
                  <a:cubicBezTo>
                    <a:pt x="102872" y="169758"/>
                    <a:pt x="86777" y="161705"/>
                    <a:pt x="74230" y="148322"/>
                  </a:cubicBezTo>
                  <a:close/>
                  <a:moveTo>
                    <a:pt x="275460" y="189407"/>
                  </a:moveTo>
                  <a:cubicBezTo>
                    <a:pt x="286190" y="189407"/>
                    <a:pt x="296920" y="198339"/>
                    <a:pt x="296920" y="210843"/>
                  </a:cubicBezTo>
                  <a:cubicBezTo>
                    <a:pt x="296920" y="223348"/>
                    <a:pt x="287978" y="232279"/>
                    <a:pt x="275460" y="232279"/>
                  </a:cubicBezTo>
                  <a:lnTo>
                    <a:pt x="275460" y="189407"/>
                  </a:lnTo>
                  <a:close/>
                  <a:moveTo>
                    <a:pt x="42948" y="190286"/>
                  </a:moveTo>
                  <a:lnTo>
                    <a:pt x="42948" y="233187"/>
                  </a:lnTo>
                  <a:cubicBezTo>
                    <a:pt x="30430" y="232279"/>
                    <a:pt x="21488" y="223348"/>
                    <a:pt x="21488" y="211722"/>
                  </a:cubicBezTo>
                  <a:cubicBezTo>
                    <a:pt x="21488" y="201004"/>
                    <a:pt x="31310" y="190286"/>
                    <a:pt x="42948" y="190286"/>
                  </a:cubicBezTo>
                  <a:close/>
                  <a:moveTo>
                    <a:pt x="254880" y="167971"/>
                  </a:moveTo>
                  <a:lnTo>
                    <a:pt x="254880" y="242997"/>
                  </a:lnTo>
                  <a:cubicBezTo>
                    <a:pt x="254000" y="295708"/>
                    <a:pt x="211960" y="337701"/>
                    <a:pt x="159190" y="337701"/>
                  </a:cubicBezTo>
                  <a:cubicBezTo>
                    <a:pt x="106448" y="337701"/>
                    <a:pt x="64408" y="295708"/>
                    <a:pt x="64408" y="242997"/>
                  </a:cubicBezTo>
                  <a:lnTo>
                    <a:pt x="64408" y="167971"/>
                  </a:lnTo>
                  <a:cubicBezTo>
                    <a:pt x="79623" y="183141"/>
                    <a:pt x="101083" y="190286"/>
                    <a:pt x="122543" y="190286"/>
                  </a:cubicBezTo>
                  <a:lnTo>
                    <a:pt x="196773" y="190286"/>
                  </a:lnTo>
                  <a:cubicBezTo>
                    <a:pt x="218233" y="190286"/>
                    <a:pt x="239693" y="183141"/>
                    <a:pt x="254880" y="167971"/>
                  </a:cubicBezTo>
                  <a:close/>
                  <a:moveTo>
                    <a:pt x="159190" y="28"/>
                  </a:moveTo>
                  <a:cubicBezTo>
                    <a:pt x="118967" y="28"/>
                    <a:pt x="79623" y="5387"/>
                    <a:pt x="50982" y="15197"/>
                  </a:cubicBezTo>
                  <a:cubicBezTo>
                    <a:pt x="8970" y="29488"/>
                    <a:pt x="28" y="49166"/>
                    <a:pt x="28" y="62549"/>
                  </a:cubicBezTo>
                  <a:cubicBezTo>
                    <a:pt x="28" y="83106"/>
                    <a:pt x="22368" y="93824"/>
                    <a:pt x="42948" y="100970"/>
                  </a:cubicBezTo>
                  <a:lnTo>
                    <a:pt x="42948" y="168850"/>
                  </a:lnTo>
                  <a:cubicBezTo>
                    <a:pt x="19700" y="168850"/>
                    <a:pt x="28" y="188500"/>
                    <a:pt x="28" y="211722"/>
                  </a:cubicBezTo>
                  <a:cubicBezTo>
                    <a:pt x="28" y="234973"/>
                    <a:pt x="19700" y="254623"/>
                    <a:pt x="42948" y="254623"/>
                  </a:cubicBezTo>
                  <a:cubicBezTo>
                    <a:pt x="48313" y="313572"/>
                    <a:pt x="98387" y="360016"/>
                    <a:pt x="159190" y="360016"/>
                  </a:cubicBezTo>
                  <a:cubicBezTo>
                    <a:pt x="219113" y="360016"/>
                    <a:pt x="270095" y="313572"/>
                    <a:pt x="275460" y="254623"/>
                  </a:cubicBezTo>
                  <a:cubicBezTo>
                    <a:pt x="298708" y="254623"/>
                    <a:pt x="317500" y="234973"/>
                    <a:pt x="317500" y="211722"/>
                  </a:cubicBezTo>
                  <a:cubicBezTo>
                    <a:pt x="317500" y="188500"/>
                    <a:pt x="298708" y="168850"/>
                    <a:pt x="275460" y="168850"/>
                  </a:cubicBezTo>
                  <a:lnTo>
                    <a:pt x="275460" y="100970"/>
                  </a:lnTo>
                  <a:cubicBezTo>
                    <a:pt x="295132" y="93824"/>
                    <a:pt x="317500" y="83106"/>
                    <a:pt x="317500" y="62549"/>
                  </a:cubicBezTo>
                  <a:cubicBezTo>
                    <a:pt x="317500" y="49166"/>
                    <a:pt x="308558" y="29488"/>
                    <a:pt x="267427" y="15197"/>
                  </a:cubicBezTo>
                  <a:cubicBezTo>
                    <a:pt x="238785" y="5387"/>
                    <a:pt x="200350" y="28"/>
                    <a:pt x="15919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15" name="Google Shape;1385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gjAAAoFgAAfCUAAGAYAAAQAAAAJgAAAAgAAAD/////AAAAAA=="/>
              </a:ext>
            </a:extLst>
          </p:cNvGrpSpPr>
          <p:nvPr/>
        </p:nvGrpSpPr>
        <p:grpSpPr>
          <a:xfrm>
            <a:off x="5775960" y="3601720"/>
            <a:ext cx="317500" cy="360680"/>
            <a:chOff x="5775960" y="3601720"/>
            <a:chExt cx="317500" cy="360680"/>
          </a:xfrm>
        </p:grpSpPr>
        <p:sp>
          <p:nvSpPr>
            <p:cNvPr id="219" name="Google Shape;1385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yQAAMoXAADBJAAA/hcAAAAAAAAmAAAACAAAAP//////////"/>
                </a:ext>
              </a:extLst>
            </p:cNvSpPr>
            <p:nvPr/>
          </p:nvSpPr>
          <p:spPr>
            <a:xfrm>
              <a:off x="5892165" y="3867150"/>
              <a:ext cx="82550" cy="33020"/>
            </a:xfrm>
            <a:custGeom>
              <a:avLst/>
              <a:gdLst/>
              <a:ahLst/>
              <a:cxnLst/>
              <a:rect l="0" t="0" r="82550" b="33020"/>
              <a:pathLst>
                <a:path w="82550" h="33020">
                  <a:moveTo>
                    <a:pt x="10991" y="0"/>
                  </a:moveTo>
                  <a:cubicBezTo>
                    <a:pt x="8315" y="0"/>
                    <a:pt x="5837" y="1112"/>
                    <a:pt x="4499" y="3365"/>
                  </a:cubicBezTo>
                  <a:cubicBezTo>
                    <a:pt x="0" y="7870"/>
                    <a:pt x="0" y="14143"/>
                    <a:pt x="4499" y="17736"/>
                  </a:cubicBezTo>
                  <a:cubicBezTo>
                    <a:pt x="14352" y="27631"/>
                    <a:pt x="27820" y="33020"/>
                    <a:pt x="41261" y="33020"/>
                  </a:cubicBezTo>
                  <a:cubicBezTo>
                    <a:pt x="54730" y="33020"/>
                    <a:pt x="69081" y="27631"/>
                    <a:pt x="78051" y="17736"/>
                  </a:cubicBezTo>
                  <a:cubicBezTo>
                    <a:pt x="82550" y="13259"/>
                    <a:pt x="82550" y="6074"/>
                    <a:pt x="78051" y="3365"/>
                  </a:cubicBezTo>
                  <a:cubicBezTo>
                    <a:pt x="76257" y="1112"/>
                    <a:pt x="73808" y="0"/>
                    <a:pt x="71217" y="0"/>
                  </a:cubicBezTo>
                  <a:cubicBezTo>
                    <a:pt x="68626" y="0"/>
                    <a:pt x="65949" y="1112"/>
                    <a:pt x="63699" y="3365"/>
                  </a:cubicBezTo>
                  <a:cubicBezTo>
                    <a:pt x="58317" y="8754"/>
                    <a:pt x="49348" y="12347"/>
                    <a:pt x="41261" y="12347"/>
                  </a:cubicBezTo>
                  <a:cubicBezTo>
                    <a:pt x="32291" y="12347"/>
                    <a:pt x="24233" y="8754"/>
                    <a:pt x="18851" y="3365"/>
                  </a:cubicBezTo>
                  <a:cubicBezTo>
                    <a:pt x="16601" y="1112"/>
                    <a:pt x="13697" y="0"/>
                    <a:pt x="109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1385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dIKz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SQAAFYXAABNJAAAdxcAAAAAAAAmAAAACAAAAP//////////"/>
                </a:ext>
              </a:extLst>
            </p:cNvSpPr>
            <p:nvPr/>
          </p:nvSpPr>
          <p:spPr>
            <a:xfrm>
              <a:off x="5880735" y="3793490"/>
              <a:ext cx="20320" cy="20955"/>
            </a:xfrm>
            <a:custGeom>
              <a:avLst/>
              <a:gdLst/>
              <a:ahLst/>
              <a:cxnLst/>
              <a:rect l="0" t="0" r="20320" b="20955"/>
              <a:pathLst>
                <a:path w="20320" h="20955">
                  <a:moveTo>
                    <a:pt x="9712" y="28"/>
                  </a:moveTo>
                  <a:cubicBezTo>
                    <a:pt x="4422" y="28"/>
                    <a:pt x="28" y="5484"/>
                    <a:pt x="28" y="10939"/>
                  </a:cubicBezTo>
                  <a:cubicBezTo>
                    <a:pt x="28" y="16394"/>
                    <a:pt x="4422" y="20926"/>
                    <a:pt x="9712" y="20926"/>
                  </a:cubicBezTo>
                  <a:cubicBezTo>
                    <a:pt x="15898" y="20926"/>
                    <a:pt x="20292" y="16394"/>
                    <a:pt x="20292" y="10939"/>
                  </a:cubicBezTo>
                  <a:cubicBezTo>
                    <a:pt x="20292" y="5484"/>
                    <a:pt x="15898" y="28"/>
                    <a:pt x="971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1385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0wKy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QAAFYXAADTJAAAdxcAAAAAAAAmAAAACAAAAP//////////"/>
                </a:ext>
              </a:extLst>
            </p:cNvSpPr>
            <p:nvPr/>
          </p:nvSpPr>
          <p:spPr>
            <a:xfrm>
              <a:off x="5965825" y="3793490"/>
              <a:ext cx="20320" cy="20955"/>
            </a:xfrm>
            <a:custGeom>
              <a:avLst/>
              <a:gdLst/>
              <a:ahLst/>
              <a:cxnLst/>
              <a:rect l="0" t="0" r="20320" b="20955"/>
              <a:pathLst>
                <a:path w="20320" h="20955">
                  <a:moveTo>
                    <a:pt x="10622" y="28"/>
                  </a:moveTo>
                  <a:cubicBezTo>
                    <a:pt x="4428" y="28"/>
                    <a:pt x="28" y="5484"/>
                    <a:pt x="28" y="10939"/>
                  </a:cubicBezTo>
                  <a:cubicBezTo>
                    <a:pt x="28" y="16394"/>
                    <a:pt x="4428" y="20926"/>
                    <a:pt x="10622" y="20926"/>
                  </a:cubicBezTo>
                  <a:cubicBezTo>
                    <a:pt x="15920" y="20926"/>
                    <a:pt x="20320" y="16394"/>
                    <a:pt x="20320" y="10939"/>
                  </a:cubicBezTo>
                  <a:cubicBezTo>
                    <a:pt x="20320" y="5484"/>
                    <a:pt x="15920" y="28"/>
                    <a:pt x="1062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6" name="Google Shape;1386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xNcC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CMAACgWAAB8JQAAYBgAAAAAAAAmAAAACAAAAP//////////"/>
                </a:ext>
              </a:extLst>
            </p:cNvSpPr>
            <p:nvPr/>
          </p:nvSpPr>
          <p:spPr>
            <a:xfrm>
              <a:off x="5775960" y="3601720"/>
              <a:ext cx="317500" cy="360680"/>
            </a:xfrm>
            <a:custGeom>
              <a:avLst/>
              <a:gdLst/>
              <a:ahLst/>
              <a:cxnLst/>
              <a:rect l="0" t="0" r="317500" b="360680"/>
              <a:pathLst>
                <a:path w="317500" h="360680">
                  <a:moveTo>
                    <a:pt x="116270" y="48149"/>
                  </a:moveTo>
                  <a:cubicBezTo>
                    <a:pt x="123423" y="48149"/>
                    <a:pt x="128788" y="49935"/>
                    <a:pt x="134153" y="50842"/>
                  </a:cubicBezTo>
                  <a:cubicBezTo>
                    <a:pt x="120755" y="63339"/>
                    <a:pt x="112693" y="82100"/>
                    <a:pt x="109117" y="99954"/>
                  </a:cubicBezTo>
                  <a:cubicBezTo>
                    <a:pt x="108237" y="105311"/>
                    <a:pt x="112693" y="110667"/>
                    <a:pt x="118058" y="112452"/>
                  </a:cubicBezTo>
                  <a:cubicBezTo>
                    <a:pt x="118598" y="112537"/>
                    <a:pt x="119137" y="112565"/>
                    <a:pt x="119676" y="112565"/>
                  </a:cubicBezTo>
                  <a:cubicBezTo>
                    <a:pt x="125212" y="112565"/>
                    <a:pt x="129782" y="108400"/>
                    <a:pt x="130577" y="103525"/>
                  </a:cubicBezTo>
                  <a:cubicBezTo>
                    <a:pt x="133273" y="88335"/>
                    <a:pt x="139518" y="74959"/>
                    <a:pt x="147580" y="66032"/>
                  </a:cubicBezTo>
                  <a:cubicBezTo>
                    <a:pt x="151441" y="62177"/>
                    <a:pt x="158622" y="55659"/>
                    <a:pt x="166826" y="55659"/>
                  </a:cubicBezTo>
                  <a:cubicBezTo>
                    <a:pt x="168132" y="55659"/>
                    <a:pt x="169466" y="55829"/>
                    <a:pt x="170828" y="56198"/>
                  </a:cubicBezTo>
                  <a:cubicBezTo>
                    <a:pt x="180678" y="57983"/>
                    <a:pt x="186923" y="66910"/>
                    <a:pt x="188712" y="74052"/>
                  </a:cubicBezTo>
                  <a:cubicBezTo>
                    <a:pt x="193197" y="84764"/>
                    <a:pt x="195865" y="99954"/>
                    <a:pt x="192288" y="114238"/>
                  </a:cubicBezTo>
                  <a:cubicBezTo>
                    <a:pt x="191408" y="120472"/>
                    <a:pt x="195865" y="126735"/>
                    <a:pt x="202138" y="126735"/>
                  </a:cubicBezTo>
                  <a:cubicBezTo>
                    <a:pt x="207503" y="126735"/>
                    <a:pt x="211960" y="123165"/>
                    <a:pt x="211960" y="117808"/>
                  </a:cubicBezTo>
                  <a:cubicBezTo>
                    <a:pt x="215537" y="99954"/>
                    <a:pt x="214657" y="79408"/>
                    <a:pt x="205715" y="62461"/>
                  </a:cubicBezTo>
                  <a:lnTo>
                    <a:pt x="210172" y="64246"/>
                  </a:lnTo>
                  <a:cubicBezTo>
                    <a:pt x="250423" y="70481"/>
                    <a:pt x="277248" y="109760"/>
                    <a:pt x="270095" y="149946"/>
                  </a:cubicBezTo>
                  <a:cubicBezTo>
                    <a:pt x="269272" y="154848"/>
                    <a:pt x="264730" y="158986"/>
                    <a:pt x="259166" y="158986"/>
                  </a:cubicBezTo>
                  <a:cubicBezTo>
                    <a:pt x="258655" y="158986"/>
                    <a:pt x="258116" y="158958"/>
                    <a:pt x="257577" y="158873"/>
                  </a:cubicBezTo>
                  <a:lnTo>
                    <a:pt x="49193" y="122258"/>
                  </a:lnTo>
                  <a:cubicBezTo>
                    <a:pt x="46525" y="121379"/>
                    <a:pt x="42040" y="115116"/>
                    <a:pt x="42948" y="109760"/>
                  </a:cubicBezTo>
                  <a:cubicBezTo>
                    <a:pt x="50102" y="74052"/>
                    <a:pt x="81412" y="48149"/>
                    <a:pt x="116270" y="48149"/>
                  </a:cubicBezTo>
                  <a:close/>
                  <a:moveTo>
                    <a:pt x="41160" y="191010"/>
                  </a:moveTo>
                  <a:lnTo>
                    <a:pt x="41160" y="233860"/>
                  </a:lnTo>
                  <a:cubicBezTo>
                    <a:pt x="28642" y="233860"/>
                    <a:pt x="19700" y="224933"/>
                    <a:pt x="19700" y="212435"/>
                  </a:cubicBezTo>
                  <a:cubicBezTo>
                    <a:pt x="19700" y="201722"/>
                    <a:pt x="29522" y="191010"/>
                    <a:pt x="41160" y="191010"/>
                  </a:cubicBezTo>
                  <a:close/>
                  <a:moveTo>
                    <a:pt x="273672" y="191010"/>
                  </a:moveTo>
                  <a:cubicBezTo>
                    <a:pt x="284402" y="191010"/>
                    <a:pt x="295132" y="201722"/>
                    <a:pt x="295132" y="212435"/>
                  </a:cubicBezTo>
                  <a:cubicBezTo>
                    <a:pt x="295132" y="224933"/>
                    <a:pt x="286190" y="233860"/>
                    <a:pt x="273672" y="233860"/>
                  </a:cubicBezTo>
                  <a:lnTo>
                    <a:pt x="273672" y="191010"/>
                  </a:lnTo>
                  <a:close/>
                  <a:moveTo>
                    <a:pt x="62620" y="144589"/>
                  </a:moveTo>
                  <a:lnTo>
                    <a:pt x="253092" y="177634"/>
                  </a:lnTo>
                  <a:lnTo>
                    <a:pt x="253092" y="243694"/>
                  </a:lnTo>
                  <a:cubicBezTo>
                    <a:pt x="252212" y="297256"/>
                    <a:pt x="210172" y="341012"/>
                    <a:pt x="157402" y="341012"/>
                  </a:cubicBezTo>
                  <a:cubicBezTo>
                    <a:pt x="104660" y="341012"/>
                    <a:pt x="62620" y="297256"/>
                    <a:pt x="62620" y="243694"/>
                  </a:cubicBezTo>
                  <a:lnTo>
                    <a:pt x="62620" y="144589"/>
                  </a:lnTo>
                  <a:close/>
                  <a:moveTo>
                    <a:pt x="215026" y="28"/>
                  </a:moveTo>
                  <a:cubicBezTo>
                    <a:pt x="193026" y="28"/>
                    <a:pt x="174206" y="13405"/>
                    <a:pt x="166372" y="32987"/>
                  </a:cubicBezTo>
                  <a:lnTo>
                    <a:pt x="134153" y="27631"/>
                  </a:lnTo>
                  <a:cubicBezTo>
                    <a:pt x="128590" y="26668"/>
                    <a:pt x="123026" y="26214"/>
                    <a:pt x="117547" y="26214"/>
                  </a:cubicBezTo>
                  <a:cubicBezTo>
                    <a:pt x="71987" y="26214"/>
                    <a:pt x="31253" y="58182"/>
                    <a:pt x="23277" y="104404"/>
                  </a:cubicBezTo>
                  <a:cubicBezTo>
                    <a:pt x="21488" y="118687"/>
                    <a:pt x="28642" y="132970"/>
                    <a:pt x="42040" y="139233"/>
                  </a:cubicBezTo>
                  <a:lnTo>
                    <a:pt x="42040" y="168707"/>
                  </a:lnTo>
                  <a:cubicBezTo>
                    <a:pt x="18792" y="168707"/>
                    <a:pt x="28" y="187439"/>
                    <a:pt x="28" y="211556"/>
                  </a:cubicBezTo>
                  <a:cubicBezTo>
                    <a:pt x="28" y="234766"/>
                    <a:pt x="18792" y="253527"/>
                    <a:pt x="42040" y="253527"/>
                  </a:cubicBezTo>
                  <a:cubicBezTo>
                    <a:pt x="48313" y="313324"/>
                    <a:pt x="96598" y="360652"/>
                    <a:pt x="158310" y="360652"/>
                  </a:cubicBezTo>
                  <a:cubicBezTo>
                    <a:pt x="220022" y="360652"/>
                    <a:pt x="269215" y="313324"/>
                    <a:pt x="274580" y="253527"/>
                  </a:cubicBezTo>
                  <a:cubicBezTo>
                    <a:pt x="297828" y="253527"/>
                    <a:pt x="317500" y="234766"/>
                    <a:pt x="317500" y="211556"/>
                  </a:cubicBezTo>
                  <a:cubicBezTo>
                    <a:pt x="315712" y="192795"/>
                    <a:pt x="302285" y="175848"/>
                    <a:pt x="283522" y="171370"/>
                  </a:cubicBezTo>
                  <a:cubicBezTo>
                    <a:pt x="288887" y="166921"/>
                    <a:pt x="292463" y="159780"/>
                    <a:pt x="293343" y="153516"/>
                  </a:cubicBezTo>
                  <a:cubicBezTo>
                    <a:pt x="302285" y="101740"/>
                    <a:pt x="268307" y="51720"/>
                    <a:pt x="216445" y="42793"/>
                  </a:cubicBezTo>
                  <a:lnTo>
                    <a:pt x="187832" y="37437"/>
                  </a:lnTo>
                  <a:cubicBezTo>
                    <a:pt x="193367" y="27149"/>
                    <a:pt x="204551" y="21085"/>
                    <a:pt x="216360" y="21085"/>
                  </a:cubicBezTo>
                  <a:cubicBezTo>
                    <a:pt x="217864" y="21085"/>
                    <a:pt x="219397" y="21170"/>
                    <a:pt x="220902" y="21368"/>
                  </a:cubicBezTo>
                  <a:cubicBezTo>
                    <a:pt x="221725" y="21652"/>
                    <a:pt x="222548" y="21765"/>
                    <a:pt x="223371" y="21765"/>
                  </a:cubicBezTo>
                  <a:cubicBezTo>
                    <a:pt x="228055" y="21765"/>
                    <a:pt x="232682" y="17769"/>
                    <a:pt x="233420" y="12441"/>
                  </a:cubicBezTo>
                  <a:cubicBezTo>
                    <a:pt x="234328" y="7085"/>
                    <a:pt x="229843" y="1729"/>
                    <a:pt x="224478" y="850"/>
                  </a:cubicBezTo>
                  <a:cubicBezTo>
                    <a:pt x="221299" y="283"/>
                    <a:pt x="218120" y="28"/>
                    <a:pt x="21502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0" name="Google Shape;1386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UxAACSEAAAFzMAAMwSAAAQAAAAJgAAAAgAAAD/////AAAAAA=="/>
              </a:ext>
            </a:extLst>
          </p:cNvGrpSpPr>
          <p:nvPr/>
        </p:nvGrpSpPr>
        <p:grpSpPr>
          <a:xfrm>
            <a:off x="8029575" y="2693670"/>
            <a:ext cx="275590" cy="361950"/>
            <a:chOff x="8029575" y="2693670"/>
            <a:chExt cx="275590" cy="361950"/>
          </a:xfrm>
        </p:grpSpPr>
        <p:sp>
          <p:nvSpPr>
            <p:cNvPr id="224" name="Google Shape;1386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g7Ui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EAABASAAB/MgAARRIAAAAAAAAmAAAACAAAAP//////////"/>
                </a:ext>
              </a:extLst>
            </p:cNvSpPr>
            <p:nvPr/>
          </p:nvSpPr>
          <p:spPr>
            <a:xfrm>
              <a:off x="8126095" y="2936240"/>
              <a:ext cx="82550" cy="33655"/>
            </a:xfrm>
            <a:custGeom>
              <a:avLst/>
              <a:gdLst/>
              <a:ahLst/>
              <a:cxnLst/>
              <a:rect l="0" t="0" r="82550" b="33655"/>
              <a:pathLst>
                <a:path w="82550" h="33655">
                  <a:moveTo>
                    <a:pt x="11333" y="0"/>
                  </a:moveTo>
                  <a:cubicBezTo>
                    <a:pt x="8742" y="0"/>
                    <a:pt x="6293" y="1131"/>
                    <a:pt x="4499" y="3337"/>
                  </a:cubicBezTo>
                  <a:cubicBezTo>
                    <a:pt x="0" y="7805"/>
                    <a:pt x="0" y="14932"/>
                    <a:pt x="4499" y="17591"/>
                  </a:cubicBezTo>
                  <a:cubicBezTo>
                    <a:pt x="14352" y="28281"/>
                    <a:pt x="27820" y="33626"/>
                    <a:pt x="41261" y="33626"/>
                  </a:cubicBezTo>
                  <a:cubicBezTo>
                    <a:pt x="54730" y="33626"/>
                    <a:pt x="69081" y="28281"/>
                    <a:pt x="78051" y="17591"/>
                  </a:cubicBezTo>
                  <a:cubicBezTo>
                    <a:pt x="82550" y="13150"/>
                    <a:pt x="82550" y="6900"/>
                    <a:pt x="78051" y="3337"/>
                  </a:cubicBezTo>
                  <a:cubicBezTo>
                    <a:pt x="75801" y="1131"/>
                    <a:pt x="73125" y="0"/>
                    <a:pt x="70533" y="0"/>
                  </a:cubicBezTo>
                  <a:cubicBezTo>
                    <a:pt x="67971" y="0"/>
                    <a:pt x="65493" y="1131"/>
                    <a:pt x="63699" y="3337"/>
                  </a:cubicBezTo>
                  <a:cubicBezTo>
                    <a:pt x="58317" y="8682"/>
                    <a:pt x="49348" y="12245"/>
                    <a:pt x="41261" y="12245"/>
                  </a:cubicBezTo>
                  <a:cubicBezTo>
                    <a:pt x="32291" y="12245"/>
                    <a:pt x="24233" y="8682"/>
                    <a:pt x="18851" y="3337"/>
                  </a:cubicBezTo>
                  <a:cubicBezTo>
                    <a:pt x="16601" y="1131"/>
                    <a:pt x="13896" y="0"/>
                    <a:pt x="113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3" name="Google Shape;1386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Nltu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DEAAJ8RAAALMgAAvxEAAAAAAAAmAAAACAAAAP//////////"/>
                </a:ext>
              </a:extLst>
            </p:cNvSpPr>
            <p:nvPr/>
          </p:nvSpPr>
          <p:spPr>
            <a:xfrm>
              <a:off x="8115300" y="2864485"/>
              <a:ext cx="19685" cy="20320"/>
            </a:xfrm>
            <a:custGeom>
              <a:avLst/>
              <a:gdLst/>
              <a:ahLst/>
              <a:cxnLst/>
              <a:rect l="0" t="0" r="19685" b="20320"/>
              <a:pathLst>
                <a:path w="19685" h="20320">
                  <a:moveTo>
                    <a:pt x="9856" y="28"/>
                  </a:moveTo>
                  <a:cubicBezTo>
                    <a:pt x="4488" y="28"/>
                    <a:pt x="0" y="4422"/>
                    <a:pt x="0" y="9712"/>
                  </a:cubicBezTo>
                  <a:cubicBezTo>
                    <a:pt x="0" y="15898"/>
                    <a:pt x="4488" y="20320"/>
                    <a:pt x="9856" y="20320"/>
                  </a:cubicBezTo>
                  <a:cubicBezTo>
                    <a:pt x="15225" y="20320"/>
                    <a:pt x="19685" y="15898"/>
                    <a:pt x="19685" y="9712"/>
                  </a:cubicBezTo>
                  <a:cubicBezTo>
                    <a:pt x="19685" y="4422"/>
                    <a:pt x="15225" y="28"/>
                    <a:pt x="985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2" name="Google Shape;1386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YtNC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zIAAJ8RAACQMgAAvxEAAAAAAAAmAAAACAAAAP//////////"/>
                </a:ext>
              </a:extLst>
            </p:cNvSpPr>
            <p:nvPr/>
          </p:nvSpPr>
          <p:spPr>
            <a:xfrm>
              <a:off x="8198485" y="2864485"/>
              <a:ext cx="20955" cy="20320"/>
            </a:xfrm>
            <a:custGeom>
              <a:avLst/>
              <a:gdLst/>
              <a:ahLst/>
              <a:cxnLst/>
              <a:rect l="0" t="0" r="20955" b="20320"/>
              <a:pathLst>
                <a:path w="20955" h="20320">
                  <a:moveTo>
                    <a:pt x="10939" y="28"/>
                  </a:moveTo>
                  <a:cubicBezTo>
                    <a:pt x="4560" y="28"/>
                    <a:pt x="28" y="4422"/>
                    <a:pt x="28" y="9712"/>
                  </a:cubicBezTo>
                  <a:cubicBezTo>
                    <a:pt x="28" y="15898"/>
                    <a:pt x="4560" y="20320"/>
                    <a:pt x="10939" y="20320"/>
                  </a:cubicBezTo>
                  <a:cubicBezTo>
                    <a:pt x="16394" y="20320"/>
                    <a:pt x="20955" y="15898"/>
                    <a:pt x="20955" y="9712"/>
                  </a:cubicBezTo>
                  <a:cubicBezTo>
                    <a:pt x="20955" y="4422"/>
                    <a:pt x="16394" y="28"/>
                    <a:pt x="1093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1386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MrN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TEAAJIQAAAXMwAAzBIAAAAAAAAmAAAACAAAAP//////////"/>
                </a:ext>
              </a:extLst>
            </p:cNvSpPr>
            <p:nvPr/>
          </p:nvSpPr>
          <p:spPr>
            <a:xfrm>
              <a:off x="8029575" y="2693670"/>
              <a:ext cx="275590" cy="361950"/>
            </a:xfrm>
            <a:custGeom>
              <a:avLst/>
              <a:gdLst/>
              <a:ahLst/>
              <a:cxnLst/>
              <a:rect l="0" t="0" r="275590" b="361950"/>
              <a:pathLst>
                <a:path w="275590" h="361950">
                  <a:moveTo>
                    <a:pt x="191499" y="19686"/>
                  </a:moveTo>
                  <a:cubicBezTo>
                    <a:pt x="225493" y="21473"/>
                    <a:pt x="254120" y="49158"/>
                    <a:pt x="254120" y="84899"/>
                  </a:cubicBezTo>
                  <a:lnTo>
                    <a:pt x="254120" y="150141"/>
                  </a:lnTo>
                  <a:lnTo>
                    <a:pt x="244265" y="150141"/>
                  </a:lnTo>
                  <a:cubicBezTo>
                    <a:pt x="191499" y="150141"/>
                    <a:pt x="149439" y="106372"/>
                    <a:pt x="149439" y="52732"/>
                  </a:cubicBezTo>
                  <a:lnTo>
                    <a:pt x="149439" y="36649"/>
                  </a:lnTo>
                  <a:cubicBezTo>
                    <a:pt x="160174" y="26834"/>
                    <a:pt x="176276" y="19686"/>
                    <a:pt x="191499" y="19686"/>
                  </a:cubicBezTo>
                  <a:close/>
                  <a:moveTo>
                    <a:pt x="84120" y="21473"/>
                  </a:moveTo>
                  <a:cubicBezTo>
                    <a:pt x="100222" y="21473"/>
                    <a:pt x="114536" y="26834"/>
                    <a:pt x="127060" y="38436"/>
                  </a:cubicBezTo>
                  <a:lnTo>
                    <a:pt x="127060" y="53640"/>
                  </a:lnTo>
                  <a:cubicBezTo>
                    <a:pt x="127060" y="107252"/>
                    <a:pt x="84120" y="151049"/>
                    <a:pt x="31325" y="151049"/>
                  </a:cubicBezTo>
                  <a:lnTo>
                    <a:pt x="21499" y="151049"/>
                  </a:lnTo>
                  <a:lnTo>
                    <a:pt x="21499" y="85807"/>
                  </a:lnTo>
                  <a:cubicBezTo>
                    <a:pt x="20590" y="49158"/>
                    <a:pt x="49217" y="21473"/>
                    <a:pt x="84120" y="21473"/>
                  </a:cubicBezTo>
                  <a:close/>
                  <a:moveTo>
                    <a:pt x="31325" y="170707"/>
                  </a:moveTo>
                  <a:cubicBezTo>
                    <a:pt x="37601" y="170707"/>
                    <a:pt x="42060" y="175160"/>
                    <a:pt x="42060" y="181429"/>
                  </a:cubicBezTo>
                  <a:cubicBezTo>
                    <a:pt x="42060" y="186790"/>
                    <a:pt x="37601" y="191272"/>
                    <a:pt x="31325" y="191272"/>
                  </a:cubicBezTo>
                  <a:cubicBezTo>
                    <a:pt x="25957" y="191272"/>
                    <a:pt x="21499" y="186790"/>
                    <a:pt x="21499" y="181429"/>
                  </a:cubicBezTo>
                  <a:cubicBezTo>
                    <a:pt x="21499" y="175160"/>
                    <a:pt x="25957" y="170707"/>
                    <a:pt x="31325" y="170707"/>
                  </a:cubicBezTo>
                  <a:close/>
                  <a:moveTo>
                    <a:pt x="243385" y="170707"/>
                  </a:moveTo>
                  <a:cubicBezTo>
                    <a:pt x="248752" y="170707"/>
                    <a:pt x="253211" y="175160"/>
                    <a:pt x="253211" y="181429"/>
                  </a:cubicBezTo>
                  <a:cubicBezTo>
                    <a:pt x="253211" y="186790"/>
                    <a:pt x="248752" y="191272"/>
                    <a:pt x="243385" y="191272"/>
                  </a:cubicBezTo>
                  <a:cubicBezTo>
                    <a:pt x="237109" y="191272"/>
                    <a:pt x="232650" y="186790"/>
                    <a:pt x="232650" y="181429"/>
                  </a:cubicBezTo>
                  <a:cubicBezTo>
                    <a:pt x="232650" y="175160"/>
                    <a:pt x="237109" y="170707"/>
                    <a:pt x="243385" y="170707"/>
                  </a:cubicBezTo>
                  <a:close/>
                  <a:moveTo>
                    <a:pt x="30444" y="213596"/>
                  </a:moveTo>
                  <a:cubicBezTo>
                    <a:pt x="35812" y="213596"/>
                    <a:pt x="40271" y="218078"/>
                    <a:pt x="40271" y="223439"/>
                  </a:cubicBezTo>
                  <a:cubicBezTo>
                    <a:pt x="40271" y="228800"/>
                    <a:pt x="35812" y="233254"/>
                    <a:pt x="30444" y="233254"/>
                  </a:cubicBezTo>
                  <a:cubicBezTo>
                    <a:pt x="25957" y="233254"/>
                    <a:pt x="20590" y="228800"/>
                    <a:pt x="20590" y="223439"/>
                  </a:cubicBezTo>
                  <a:cubicBezTo>
                    <a:pt x="20590" y="218078"/>
                    <a:pt x="25077" y="213596"/>
                    <a:pt x="30444" y="213596"/>
                  </a:cubicBezTo>
                  <a:close/>
                  <a:moveTo>
                    <a:pt x="244265" y="213596"/>
                  </a:moveTo>
                  <a:cubicBezTo>
                    <a:pt x="249633" y="213596"/>
                    <a:pt x="254120" y="218078"/>
                    <a:pt x="254120" y="223439"/>
                  </a:cubicBezTo>
                  <a:cubicBezTo>
                    <a:pt x="254120" y="228800"/>
                    <a:pt x="249633" y="233254"/>
                    <a:pt x="244265" y="233254"/>
                  </a:cubicBezTo>
                  <a:cubicBezTo>
                    <a:pt x="238898" y="233254"/>
                    <a:pt x="234439" y="228800"/>
                    <a:pt x="234439" y="223439"/>
                  </a:cubicBezTo>
                  <a:cubicBezTo>
                    <a:pt x="234439" y="218078"/>
                    <a:pt x="238898" y="213596"/>
                    <a:pt x="244265" y="213596"/>
                  </a:cubicBezTo>
                  <a:close/>
                  <a:moveTo>
                    <a:pt x="30444" y="255606"/>
                  </a:moveTo>
                  <a:cubicBezTo>
                    <a:pt x="35812" y="255606"/>
                    <a:pt x="40271" y="260059"/>
                    <a:pt x="40271" y="266328"/>
                  </a:cubicBezTo>
                  <a:cubicBezTo>
                    <a:pt x="40271" y="271689"/>
                    <a:pt x="35812" y="276143"/>
                    <a:pt x="30444" y="276143"/>
                  </a:cubicBezTo>
                  <a:cubicBezTo>
                    <a:pt x="25957" y="276143"/>
                    <a:pt x="20590" y="271689"/>
                    <a:pt x="20590" y="266328"/>
                  </a:cubicBezTo>
                  <a:cubicBezTo>
                    <a:pt x="20590" y="260059"/>
                    <a:pt x="25077" y="255606"/>
                    <a:pt x="30444" y="255606"/>
                  </a:cubicBezTo>
                  <a:close/>
                  <a:moveTo>
                    <a:pt x="244265" y="255606"/>
                  </a:moveTo>
                  <a:cubicBezTo>
                    <a:pt x="249633" y="255606"/>
                    <a:pt x="254120" y="260059"/>
                    <a:pt x="254120" y="266328"/>
                  </a:cubicBezTo>
                  <a:cubicBezTo>
                    <a:pt x="254120" y="271689"/>
                    <a:pt x="249633" y="276143"/>
                    <a:pt x="244265" y="276143"/>
                  </a:cubicBezTo>
                  <a:cubicBezTo>
                    <a:pt x="238898" y="276143"/>
                    <a:pt x="234439" y="271689"/>
                    <a:pt x="234439" y="266328"/>
                  </a:cubicBezTo>
                  <a:cubicBezTo>
                    <a:pt x="234439" y="260059"/>
                    <a:pt x="238898" y="255606"/>
                    <a:pt x="244265" y="255606"/>
                  </a:cubicBezTo>
                  <a:close/>
                  <a:moveTo>
                    <a:pt x="137795" y="101891"/>
                  </a:moveTo>
                  <a:cubicBezTo>
                    <a:pt x="143163" y="113521"/>
                    <a:pt x="151228" y="125122"/>
                    <a:pt x="161963" y="134965"/>
                  </a:cubicBezTo>
                  <a:cubicBezTo>
                    <a:pt x="177185" y="151049"/>
                    <a:pt x="195077" y="160864"/>
                    <a:pt x="215638" y="166225"/>
                  </a:cubicBezTo>
                  <a:cubicBezTo>
                    <a:pt x="212969" y="170707"/>
                    <a:pt x="212060" y="175160"/>
                    <a:pt x="212060" y="180521"/>
                  </a:cubicBezTo>
                  <a:cubicBezTo>
                    <a:pt x="212060" y="188577"/>
                    <a:pt x="215638" y="196633"/>
                    <a:pt x="220126" y="201994"/>
                  </a:cubicBezTo>
                  <a:cubicBezTo>
                    <a:pt x="213849" y="208235"/>
                    <a:pt x="212060" y="215383"/>
                    <a:pt x="212060" y="223439"/>
                  </a:cubicBezTo>
                  <a:cubicBezTo>
                    <a:pt x="212060" y="231466"/>
                    <a:pt x="215638" y="239522"/>
                    <a:pt x="220126" y="244884"/>
                  </a:cubicBezTo>
                  <a:cubicBezTo>
                    <a:pt x="213849" y="250245"/>
                    <a:pt x="212060" y="258272"/>
                    <a:pt x="212060" y="266328"/>
                  </a:cubicBezTo>
                  <a:cubicBezTo>
                    <a:pt x="212060" y="270782"/>
                    <a:pt x="212969" y="275264"/>
                    <a:pt x="215638" y="279717"/>
                  </a:cubicBezTo>
                  <a:cubicBezTo>
                    <a:pt x="196866" y="303856"/>
                    <a:pt x="168211" y="318153"/>
                    <a:pt x="137795" y="318153"/>
                  </a:cubicBezTo>
                  <a:cubicBezTo>
                    <a:pt x="106499" y="318153"/>
                    <a:pt x="78752" y="303856"/>
                    <a:pt x="60860" y="279717"/>
                  </a:cubicBezTo>
                  <a:cubicBezTo>
                    <a:pt x="62650" y="275264"/>
                    <a:pt x="64439" y="269902"/>
                    <a:pt x="64439" y="266328"/>
                  </a:cubicBezTo>
                  <a:cubicBezTo>
                    <a:pt x="64439" y="258272"/>
                    <a:pt x="60860" y="250245"/>
                    <a:pt x="56373" y="244884"/>
                  </a:cubicBezTo>
                  <a:cubicBezTo>
                    <a:pt x="61741" y="239522"/>
                    <a:pt x="64439" y="231466"/>
                    <a:pt x="64439" y="223439"/>
                  </a:cubicBezTo>
                  <a:cubicBezTo>
                    <a:pt x="64439" y="215383"/>
                    <a:pt x="60860" y="208235"/>
                    <a:pt x="56373" y="201994"/>
                  </a:cubicBezTo>
                  <a:cubicBezTo>
                    <a:pt x="61741" y="196633"/>
                    <a:pt x="64439" y="188577"/>
                    <a:pt x="64439" y="180521"/>
                  </a:cubicBezTo>
                  <a:cubicBezTo>
                    <a:pt x="64439" y="175160"/>
                    <a:pt x="62650" y="170707"/>
                    <a:pt x="60860" y="166225"/>
                  </a:cubicBezTo>
                  <a:cubicBezTo>
                    <a:pt x="80541" y="160864"/>
                    <a:pt x="100222" y="151049"/>
                    <a:pt x="114536" y="134965"/>
                  </a:cubicBezTo>
                  <a:cubicBezTo>
                    <a:pt x="124390" y="125122"/>
                    <a:pt x="132427" y="113521"/>
                    <a:pt x="137795" y="101891"/>
                  </a:cubicBezTo>
                  <a:close/>
                  <a:moveTo>
                    <a:pt x="31325" y="298495"/>
                  </a:moveTo>
                  <a:cubicBezTo>
                    <a:pt x="37601" y="298495"/>
                    <a:pt x="42060" y="302977"/>
                    <a:pt x="42060" y="308338"/>
                  </a:cubicBezTo>
                  <a:cubicBezTo>
                    <a:pt x="42060" y="311912"/>
                    <a:pt x="42060" y="311912"/>
                    <a:pt x="31325" y="329783"/>
                  </a:cubicBezTo>
                  <a:cubicBezTo>
                    <a:pt x="21499" y="311912"/>
                    <a:pt x="21499" y="311912"/>
                    <a:pt x="21499" y="308338"/>
                  </a:cubicBezTo>
                  <a:cubicBezTo>
                    <a:pt x="21499" y="302977"/>
                    <a:pt x="25957" y="298495"/>
                    <a:pt x="31325" y="298495"/>
                  </a:cubicBezTo>
                  <a:close/>
                  <a:moveTo>
                    <a:pt x="243385" y="298495"/>
                  </a:moveTo>
                  <a:cubicBezTo>
                    <a:pt x="248752" y="298495"/>
                    <a:pt x="253211" y="302977"/>
                    <a:pt x="253211" y="308338"/>
                  </a:cubicBezTo>
                  <a:cubicBezTo>
                    <a:pt x="254120" y="311912"/>
                    <a:pt x="253211" y="311912"/>
                    <a:pt x="243385" y="329783"/>
                  </a:cubicBezTo>
                  <a:cubicBezTo>
                    <a:pt x="232650" y="311912"/>
                    <a:pt x="232650" y="311912"/>
                    <a:pt x="232650" y="308338"/>
                  </a:cubicBezTo>
                  <a:cubicBezTo>
                    <a:pt x="232650" y="302977"/>
                    <a:pt x="237109" y="298495"/>
                    <a:pt x="243385" y="298495"/>
                  </a:cubicBezTo>
                  <a:close/>
                  <a:moveTo>
                    <a:pt x="85909" y="0"/>
                  </a:moveTo>
                  <a:cubicBezTo>
                    <a:pt x="38481" y="0"/>
                    <a:pt x="28" y="38436"/>
                    <a:pt x="28" y="84899"/>
                  </a:cubicBezTo>
                  <a:lnTo>
                    <a:pt x="28" y="182308"/>
                  </a:lnTo>
                  <a:cubicBezTo>
                    <a:pt x="28" y="190364"/>
                    <a:pt x="3607" y="197512"/>
                    <a:pt x="8065" y="203781"/>
                  </a:cubicBezTo>
                  <a:cubicBezTo>
                    <a:pt x="2698" y="209142"/>
                    <a:pt x="28" y="217170"/>
                    <a:pt x="28" y="224318"/>
                  </a:cubicBezTo>
                  <a:cubicBezTo>
                    <a:pt x="28" y="232374"/>
                    <a:pt x="3607" y="240402"/>
                    <a:pt x="8065" y="245763"/>
                  </a:cubicBezTo>
                  <a:cubicBezTo>
                    <a:pt x="2698" y="251124"/>
                    <a:pt x="28" y="259180"/>
                    <a:pt x="28" y="267208"/>
                  </a:cubicBezTo>
                  <a:cubicBezTo>
                    <a:pt x="28" y="275264"/>
                    <a:pt x="3607" y="282412"/>
                    <a:pt x="8065" y="288681"/>
                  </a:cubicBezTo>
                  <a:cubicBezTo>
                    <a:pt x="2698" y="294042"/>
                    <a:pt x="28" y="302069"/>
                    <a:pt x="28" y="309218"/>
                  </a:cubicBezTo>
                  <a:cubicBezTo>
                    <a:pt x="28" y="315487"/>
                    <a:pt x="1818" y="320848"/>
                    <a:pt x="3607" y="322635"/>
                  </a:cubicBezTo>
                  <a:lnTo>
                    <a:pt x="22379" y="356589"/>
                  </a:lnTo>
                  <a:cubicBezTo>
                    <a:pt x="25077" y="360163"/>
                    <a:pt x="28655" y="361950"/>
                    <a:pt x="31325" y="361950"/>
                  </a:cubicBezTo>
                  <a:cubicBezTo>
                    <a:pt x="34903" y="361950"/>
                    <a:pt x="39390" y="360163"/>
                    <a:pt x="41179" y="356589"/>
                  </a:cubicBezTo>
                  <a:lnTo>
                    <a:pt x="59952" y="324422"/>
                  </a:lnTo>
                  <a:lnTo>
                    <a:pt x="63530" y="313699"/>
                  </a:lnTo>
                  <a:cubicBezTo>
                    <a:pt x="83211" y="330662"/>
                    <a:pt x="110077" y="340505"/>
                    <a:pt x="137795" y="340505"/>
                  </a:cubicBezTo>
                  <a:cubicBezTo>
                    <a:pt x="165541" y="340505"/>
                    <a:pt x="191499" y="330662"/>
                    <a:pt x="212969" y="313699"/>
                  </a:cubicBezTo>
                  <a:cubicBezTo>
                    <a:pt x="212969" y="316366"/>
                    <a:pt x="213849" y="319940"/>
                    <a:pt x="214758" y="321727"/>
                  </a:cubicBezTo>
                  <a:cubicBezTo>
                    <a:pt x="214758" y="322635"/>
                    <a:pt x="213849" y="319940"/>
                    <a:pt x="235319" y="356589"/>
                  </a:cubicBezTo>
                  <a:cubicBezTo>
                    <a:pt x="237109" y="359255"/>
                    <a:pt x="240687" y="361950"/>
                    <a:pt x="244265" y="361950"/>
                  </a:cubicBezTo>
                  <a:cubicBezTo>
                    <a:pt x="247844" y="361950"/>
                    <a:pt x="252331" y="359255"/>
                    <a:pt x="253211" y="356589"/>
                  </a:cubicBezTo>
                  <a:lnTo>
                    <a:pt x="272012" y="323514"/>
                  </a:lnTo>
                  <a:cubicBezTo>
                    <a:pt x="274710" y="319061"/>
                    <a:pt x="275590" y="313699"/>
                    <a:pt x="275590" y="309218"/>
                  </a:cubicBezTo>
                  <a:cubicBezTo>
                    <a:pt x="275590" y="301190"/>
                    <a:pt x="272012" y="294042"/>
                    <a:pt x="267553" y="287773"/>
                  </a:cubicBezTo>
                  <a:cubicBezTo>
                    <a:pt x="273801" y="282412"/>
                    <a:pt x="275590" y="274356"/>
                    <a:pt x="275590" y="267208"/>
                  </a:cubicBezTo>
                  <a:cubicBezTo>
                    <a:pt x="275590" y="259180"/>
                    <a:pt x="272012" y="251124"/>
                    <a:pt x="267553" y="245763"/>
                  </a:cubicBezTo>
                  <a:cubicBezTo>
                    <a:pt x="273801" y="240402"/>
                    <a:pt x="275590" y="232374"/>
                    <a:pt x="275590" y="224318"/>
                  </a:cubicBezTo>
                  <a:cubicBezTo>
                    <a:pt x="275590" y="216291"/>
                    <a:pt x="272012" y="209142"/>
                    <a:pt x="267553" y="202874"/>
                  </a:cubicBezTo>
                  <a:cubicBezTo>
                    <a:pt x="273801" y="197512"/>
                    <a:pt x="275590" y="189485"/>
                    <a:pt x="275590" y="182308"/>
                  </a:cubicBezTo>
                  <a:lnTo>
                    <a:pt x="275590" y="84899"/>
                  </a:lnTo>
                  <a:cubicBezTo>
                    <a:pt x="275590" y="38436"/>
                    <a:pt x="237109" y="0"/>
                    <a:pt x="190590" y="0"/>
                  </a:cubicBezTo>
                  <a:cubicBezTo>
                    <a:pt x="171789" y="0"/>
                    <a:pt x="153017" y="7177"/>
                    <a:pt x="137795" y="18778"/>
                  </a:cubicBezTo>
                  <a:cubicBezTo>
                    <a:pt x="123482" y="7177"/>
                    <a:pt x="104709" y="0"/>
                    <a:pt x="859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5" name="Google Shape;1386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cgAAAICAAAwSIAAEAKAAAQAAAAJgAAAAgAAAD/////AAAAAA=="/>
              </a:ext>
            </a:extLst>
          </p:cNvGrpSpPr>
          <p:nvPr/>
        </p:nvGrpSpPr>
        <p:grpSpPr>
          <a:xfrm>
            <a:off x="5287645" y="1305560"/>
            <a:ext cx="361950" cy="360680"/>
            <a:chOff x="5287645" y="1305560"/>
            <a:chExt cx="361950" cy="360680"/>
          </a:xfrm>
        </p:grpSpPr>
        <p:sp>
          <p:nvSpPr>
            <p:cNvPr id="229" name="Google Shape;1386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sLS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yAAAAgIAADBIgAAQAoAAAAAAAAmAAAACAAAAP//////////"/>
                </a:ext>
              </a:extLst>
            </p:cNvSpPr>
            <p:nvPr/>
          </p:nvSpPr>
          <p:spPr>
            <a:xfrm>
              <a:off x="5287645" y="1305560"/>
              <a:ext cx="361950" cy="360680"/>
            </a:xfrm>
            <a:custGeom>
              <a:avLst/>
              <a:gdLst/>
              <a:ahLst/>
              <a:cxnLst/>
              <a:rect l="0" t="0" r="361950" b="360680"/>
              <a:pathLst>
                <a:path w="361950" h="360680">
                  <a:moveTo>
                    <a:pt x="130502" y="40179"/>
                  </a:moveTo>
                  <a:cubicBezTo>
                    <a:pt x="131381" y="48227"/>
                    <a:pt x="134076" y="54460"/>
                    <a:pt x="135862" y="62508"/>
                  </a:cubicBezTo>
                  <a:cubicBezTo>
                    <a:pt x="104577" y="83929"/>
                    <a:pt x="84921" y="120538"/>
                    <a:pt x="84921" y="159811"/>
                  </a:cubicBezTo>
                  <a:lnTo>
                    <a:pt x="84921" y="169615"/>
                  </a:lnTo>
                  <a:cubicBezTo>
                    <a:pt x="76866" y="169615"/>
                    <a:pt x="69718" y="172307"/>
                    <a:pt x="63478" y="174970"/>
                  </a:cubicBezTo>
                  <a:lnTo>
                    <a:pt x="63478" y="158904"/>
                  </a:lnTo>
                  <a:cubicBezTo>
                    <a:pt x="63478" y="109828"/>
                    <a:pt x="90282" y="65171"/>
                    <a:pt x="130502" y="40179"/>
                  </a:cubicBezTo>
                  <a:close/>
                  <a:moveTo>
                    <a:pt x="201978" y="21450"/>
                  </a:moveTo>
                  <a:cubicBezTo>
                    <a:pt x="277937" y="21450"/>
                    <a:pt x="340479" y="83022"/>
                    <a:pt x="340479" y="159811"/>
                  </a:cubicBezTo>
                  <a:lnTo>
                    <a:pt x="340479" y="176756"/>
                  </a:lnTo>
                  <a:cubicBezTo>
                    <a:pt x="333331" y="173185"/>
                    <a:pt x="327091" y="170522"/>
                    <a:pt x="319036" y="170522"/>
                  </a:cubicBezTo>
                  <a:lnTo>
                    <a:pt x="309222" y="170522"/>
                  </a:lnTo>
                  <a:cubicBezTo>
                    <a:pt x="229690" y="170522"/>
                    <a:pt x="161759" y="110706"/>
                    <a:pt x="151037" y="31254"/>
                  </a:cubicBezTo>
                  <a:cubicBezTo>
                    <a:pt x="166240" y="25020"/>
                    <a:pt x="184109" y="21450"/>
                    <a:pt x="201978" y="21450"/>
                  </a:cubicBezTo>
                  <a:close/>
                  <a:moveTo>
                    <a:pt x="84921" y="191037"/>
                  </a:moveTo>
                  <a:lnTo>
                    <a:pt x="84921" y="233001"/>
                  </a:lnTo>
                  <a:cubicBezTo>
                    <a:pt x="74200" y="233001"/>
                    <a:pt x="63478" y="225861"/>
                    <a:pt x="63478" y="210701"/>
                  </a:cubicBezTo>
                  <a:cubicBezTo>
                    <a:pt x="64357" y="199991"/>
                    <a:pt x="73292" y="191037"/>
                    <a:pt x="84921" y="191037"/>
                  </a:cubicBezTo>
                  <a:close/>
                  <a:moveTo>
                    <a:pt x="319036" y="191037"/>
                  </a:moveTo>
                  <a:cubicBezTo>
                    <a:pt x="330665" y="191037"/>
                    <a:pt x="340479" y="199991"/>
                    <a:pt x="340479" y="212486"/>
                  </a:cubicBezTo>
                  <a:cubicBezTo>
                    <a:pt x="340479" y="224076"/>
                    <a:pt x="330665" y="233001"/>
                    <a:pt x="319036" y="233001"/>
                  </a:cubicBezTo>
                  <a:lnTo>
                    <a:pt x="319036" y="191037"/>
                  </a:lnTo>
                  <a:close/>
                  <a:moveTo>
                    <a:pt x="51849" y="239263"/>
                  </a:moveTo>
                  <a:cubicBezTo>
                    <a:pt x="59904" y="249067"/>
                    <a:pt x="72413" y="254423"/>
                    <a:pt x="85800" y="254423"/>
                  </a:cubicBezTo>
                  <a:cubicBezTo>
                    <a:pt x="87587" y="278536"/>
                    <a:pt x="98309" y="302649"/>
                    <a:pt x="114419" y="320501"/>
                  </a:cubicBezTo>
                  <a:cubicBezTo>
                    <a:pt x="103698" y="332996"/>
                    <a:pt x="90282" y="339230"/>
                    <a:pt x="74200" y="339230"/>
                  </a:cubicBezTo>
                  <a:cubicBezTo>
                    <a:pt x="45609" y="339230"/>
                    <a:pt x="22379" y="316024"/>
                    <a:pt x="22379" y="286555"/>
                  </a:cubicBezTo>
                  <a:cubicBezTo>
                    <a:pt x="22379" y="266919"/>
                    <a:pt x="33980" y="248189"/>
                    <a:pt x="51849" y="239263"/>
                  </a:cubicBezTo>
                  <a:close/>
                  <a:moveTo>
                    <a:pt x="143010" y="83929"/>
                  </a:moveTo>
                  <a:cubicBezTo>
                    <a:pt x="169814" y="143745"/>
                    <a:pt x="228782" y="187466"/>
                    <a:pt x="296713" y="191943"/>
                  </a:cubicBezTo>
                  <a:lnTo>
                    <a:pt x="296713" y="245497"/>
                  </a:lnTo>
                  <a:cubicBezTo>
                    <a:pt x="297593" y="297294"/>
                    <a:pt x="254707" y="339230"/>
                    <a:pt x="201978" y="339230"/>
                  </a:cubicBezTo>
                  <a:cubicBezTo>
                    <a:pt x="149250" y="339230"/>
                    <a:pt x="105485" y="296387"/>
                    <a:pt x="105485" y="244619"/>
                  </a:cubicBezTo>
                  <a:lnTo>
                    <a:pt x="105485" y="159811"/>
                  </a:lnTo>
                  <a:cubicBezTo>
                    <a:pt x="105485" y="130342"/>
                    <a:pt x="120659" y="101780"/>
                    <a:pt x="143010" y="83929"/>
                  </a:cubicBezTo>
                  <a:close/>
                  <a:moveTo>
                    <a:pt x="201978" y="0"/>
                  </a:moveTo>
                  <a:cubicBezTo>
                    <a:pt x="158185" y="0"/>
                    <a:pt x="118873" y="17880"/>
                    <a:pt x="89374" y="47320"/>
                  </a:cubicBezTo>
                  <a:cubicBezTo>
                    <a:pt x="58997" y="76789"/>
                    <a:pt x="42035" y="116968"/>
                    <a:pt x="42035" y="159811"/>
                  </a:cubicBezTo>
                  <a:lnTo>
                    <a:pt x="42035" y="219627"/>
                  </a:lnTo>
                  <a:cubicBezTo>
                    <a:pt x="16111" y="232123"/>
                    <a:pt x="28" y="257993"/>
                    <a:pt x="28" y="286555"/>
                  </a:cubicBezTo>
                  <a:cubicBezTo>
                    <a:pt x="28" y="328519"/>
                    <a:pt x="33101" y="360652"/>
                    <a:pt x="73292" y="360652"/>
                  </a:cubicBezTo>
                  <a:cubicBezTo>
                    <a:pt x="94735" y="360652"/>
                    <a:pt x="114419" y="351726"/>
                    <a:pt x="129594" y="335660"/>
                  </a:cubicBezTo>
                  <a:cubicBezTo>
                    <a:pt x="149250" y="351726"/>
                    <a:pt x="175175" y="360652"/>
                    <a:pt x="201978" y="360652"/>
                  </a:cubicBezTo>
                  <a:cubicBezTo>
                    <a:pt x="233264" y="360652"/>
                    <a:pt x="261854" y="348156"/>
                    <a:pt x="284205" y="325856"/>
                  </a:cubicBezTo>
                  <a:cubicBezTo>
                    <a:pt x="304740" y="307098"/>
                    <a:pt x="315462" y="281199"/>
                    <a:pt x="318156" y="254423"/>
                  </a:cubicBezTo>
                  <a:cubicBezTo>
                    <a:pt x="341386" y="254423"/>
                    <a:pt x="360135" y="235693"/>
                    <a:pt x="360135" y="212486"/>
                  </a:cubicBezTo>
                  <a:lnTo>
                    <a:pt x="360135" y="159811"/>
                  </a:lnTo>
                  <a:cubicBezTo>
                    <a:pt x="361922" y="116968"/>
                    <a:pt x="344960" y="76789"/>
                    <a:pt x="314583" y="47320"/>
                  </a:cubicBezTo>
                  <a:cubicBezTo>
                    <a:pt x="284205" y="16973"/>
                    <a:pt x="243985" y="0"/>
                    <a:pt x="2019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8" name="Google Shape;1386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tMS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EAADYJAACSIQAAVwkAAAAAAAAmAAAACAAAAP//////////"/>
                </a:ext>
              </a:extLst>
            </p:cNvSpPr>
            <p:nvPr/>
          </p:nvSpPr>
          <p:spPr>
            <a:xfrm>
              <a:off x="5436870" y="1497330"/>
              <a:ext cx="20320" cy="20955"/>
            </a:xfrm>
            <a:custGeom>
              <a:avLst/>
              <a:gdLst/>
              <a:ahLst/>
              <a:cxnLst/>
              <a:rect l="0" t="0" r="20320" b="20955"/>
              <a:pathLst>
                <a:path w="20320" h="20955">
                  <a:moveTo>
                    <a:pt x="9726" y="28"/>
                  </a:moveTo>
                  <a:cubicBezTo>
                    <a:pt x="4428" y="28"/>
                    <a:pt x="0" y="4560"/>
                    <a:pt x="0" y="10044"/>
                  </a:cubicBezTo>
                  <a:cubicBezTo>
                    <a:pt x="0" y="16394"/>
                    <a:pt x="4428" y="20955"/>
                    <a:pt x="9726" y="20955"/>
                  </a:cubicBezTo>
                  <a:cubicBezTo>
                    <a:pt x="15892" y="20955"/>
                    <a:pt x="20320" y="16394"/>
                    <a:pt x="20320" y="10044"/>
                  </a:cubicBezTo>
                  <a:cubicBezTo>
                    <a:pt x="20320" y="4560"/>
                    <a:pt x="15892" y="28"/>
                    <a:pt x="972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7" name="Google Shape;1386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xFYS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EAADYJAAAYIgAAVwkAAAAAAAAmAAAACAAAAP//////////"/>
                </a:ext>
              </a:extLst>
            </p:cNvSpPr>
            <p:nvPr/>
          </p:nvSpPr>
          <p:spPr>
            <a:xfrm>
              <a:off x="5521960" y="1497330"/>
              <a:ext cx="20320" cy="20955"/>
            </a:xfrm>
            <a:custGeom>
              <a:avLst/>
              <a:gdLst/>
              <a:ahLst/>
              <a:cxnLst/>
              <a:rect l="0" t="0" r="20320" b="20955"/>
              <a:pathLst>
                <a:path w="20320" h="20955">
                  <a:moveTo>
                    <a:pt x="9726" y="28"/>
                  </a:moveTo>
                  <a:cubicBezTo>
                    <a:pt x="4428" y="28"/>
                    <a:pt x="0" y="4560"/>
                    <a:pt x="0" y="10044"/>
                  </a:cubicBezTo>
                  <a:cubicBezTo>
                    <a:pt x="0" y="15499"/>
                    <a:pt x="4428" y="20955"/>
                    <a:pt x="9726" y="20955"/>
                  </a:cubicBezTo>
                  <a:cubicBezTo>
                    <a:pt x="15892" y="20955"/>
                    <a:pt x="20320" y="15499"/>
                    <a:pt x="20320" y="10044"/>
                  </a:cubicBezTo>
                  <a:cubicBezTo>
                    <a:pt x="20320" y="4560"/>
                    <a:pt x="15892" y="28"/>
                    <a:pt x="972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6" name="Google Shape;1387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sqJz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CEAAKcJAAAGIgAA3AkAAAAAAAAmAAAACAAAAP//////////"/>
                </a:ext>
              </a:extLst>
            </p:cNvSpPr>
            <p:nvPr/>
          </p:nvSpPr>
          <p:spPr>
            <a:xfrm>
              <a:off x="5448300" y="1569085"/>
              <a:ext cx="82550" cy="33655"/>
            </a:xfrm>
            <a:custGeom>
              <a:avLst/>
              <a:gdLst/>
              <a:ahLst/>
              <a:cxnLst/>
              <a:rect l="0" t="0" r="82550" b="33655"/>
              <a:pathLst>
                <a:path w="82550" h="33655">
                  <a:moveTo>
                    <a:pt x="11016" y="0"/>
                  </a:moveTo>
                  <a:cubicBezTo>
                    <a:pt x="8312" y="0"/>
                    <a:pt x="5864" y="1131"/>
                    <a:pt x="4498" y="3337"/>
                  </a:cubicBezTo>
                  <a:cubicBezTo>
                    <a:pt x="28" y="7805"/>
                    <a:pt x="28" y="14027"/>
                    <a:pt x="4498" y="17591"/>
                  </a:cubicBezTo>
                  <a:cubicBezTo>
                    <a:pt x="14375" y="27404"/>
                    <a:pt x="27811" y="33655"/>
                    <a:pt x="41275" y="33655"/>
                  </a:cubicBezTo>
                  <a:cubicBezTo>
                    <a:pt x="54739" y="33655"/>
                    <a:pt x="69086" y="27404"/>
                    <a:pt x="78052" y="17591"/>
                  </a:cubicBezTo>
                  <a:cubicBezTo>
                    <a:pt x="82522" y="13150"/>
                    <a:pt x="82522" y="6900"/>
                    <a:pt x="78052" y="3337"/>
                  </a:cubicBezTo>
                  <a:cubicBezTo>
                    <a:pt x="76259" y="1131"/>
                    <a:pt x="73783" y="0"/>
                    <a:pt x="71221" y="0"/>
                  </a:cubicBezTo>
                  <a:cubicBezTo>
                    <a:pt x="68630" y="0"/>
                    <a:pt x="65926" y="1131"/>
                    <a:pt x="63706" y="3337"/>
                  </a:cubicBezTo>
                  <a:cubicBezTo>
                    <a:pt x="58326" y="8682"/>
                    <a:pt x="49359" y="12245"/>
                    <a:pt x="41275" y="12245"/>
                  </a:cubicBezTo>
                  <a:cubicBezTo>
                    <a:pt x="33219" y="12245"/>
                    <a:pt x="24224" y="8682"/>
                    <a:pt x="18844" y="3337"/>
                  </a:cubicBezTo>
                  <a:cubicBezTo>
                    <a:pt x="16624" y="1131"/>
                    <a:pt x="13692" y="0"/>
                    <a:pt x="110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0" name="Google Shape;1387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ogAADxCgAAniIAACoNAAAQAAAAJgAAAAgAAAD/////AAAAAA=="/>
              </a:ext>
            </a:extLst>
          </p:cNvGrpSpPr>
          <p:nvPr/>
        </p:nvGrpSpPr>
        <p:grpSpPr>
          <a:xfrm>
            <a:off x="5309870" y="1778635"/>
            <a:ext cx="317500" cy="361315"/>
            <a:chOff x="5309870" y="1778635"/>
            <a:chExt cx="317500" cy="361315"/>
          </a:xfrm>
        </p:grpSpPr>
        <p:sp>
          <p:nvSpPr>
            <p:cNvPr id="235" name="Google Shape;1387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QnLT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EAAF4MAADkIQAAkwwAAAAAAAAmAAAACAAAAP//////////"/>
                </a:ext>
              </a:extLst>
            </p:cNvSpPr>
            <p:nvPr/>
          </p:nvSpPr>
          <p:spPr>
            <a:xfrm>
              <a:off x="5426710" y="2010410"/>
              <a:ext cx="82550" cy="33655"/>
            </a:xfrm>
            <a:custGeom>
              <a:avLst/>
              <a:gdLst/>
              <a:ahLst/>
              <a:cxnLst/>
              <a:rect l="0" t="0" r="82550" b="33655"/>
              <a:pathLst>
                <a:path w="82550" h="33655">
                  <a:moveTo>
                    <a:pt x="11333" y="0"/>
                  </a:moveTo>
                  <a:cubicBezTo>
                    <a:pt x="8770" y="0"/>
                    <a:pt x="6293" y="1131"/>
                    <a:pt x="4499" y="3365"/>
                  </a:cubicBezTo>
                  <a:cubicBezTo>
                    <a:pt x="28" y="7805"/>
                    <a:pt x="28" y="14055"/>
                    <a:pt x="4499" y="17619"/>
                  </a:cubicBezTo>
                  <a:cubicBezTo>
                    <a:pt x="14380" y="27404"/>
                    <a:pt x="27820" y="33655"/>
                    <a:pt x="41289" y="33655"/>
                  </a:cubicBezTo>
                  <a:cubicBezTo>
                    <a:pt x="54758" y="33655"/>
                    <a:pt x="69110" y="27404"/>
                    <a:pt x="78079" y="17619"/>
                  </a:cubicBezTo>
                  <a:cubicBezTo>
                    <a:pt x="82550" y="13150"/>
                    <a:pt x="82550" y="6928"/>
                    <a:pt x="78079" y="3365"/>
                  </a:cubicBezTo>
                  <a:cubicBezTo>
                    <a:pt x="76713" y="1131"/>
                    <a:pt x="74264" y="0"/>
                    <a:pt x="71559" y="0"/>
                  </a:cubicBezTo>
                  <a:cubicBezTo>
                    <a:pt x="68882" y="0"/>
                    <a:pt x="65949" y="1131"/>
                    <a:pt x="63728" y="3365"/>
                  </a:cubicBezTo>
                  <a:cubicBezTo>
                    <a:pt x="58346" y="8710"/>
                    <a:pt x="49348" y="12274"/>
                    <a:pt x="41289" y="12274"/>
                  </a:cubicBezTo>
                  <a:cubicBezTo>
                    <a:pt x="32320" y="12274"/>
                    <a:pt x="24233" y="8710"/>
                    <a:pt x="18851" y="3365"/>
                  </a:cubicBezTo>
                  <a:cubicBezTo>
                    <a:pt x="16630" y="1131"/>
                    <a:pt x="13924" y="0"/>
                    <a:pt x="113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1387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CEAAN4LAABxIQAA/QsAAAAAAAAmAAAACAAAAP//////////"/>
                </a:ext>
              </a:extLst>
            </p:cNvSpPr>
            <p:nvPr/>
          </p:nvSpPr>
          <p:spPr>
            <a:xfrm>
              <a:off x="5415280" y="1929130"/>
              <a:ext cx="20955" cy="19685"/>
            </a:xfrm>
            <a:custGeom>
              <a:avLst/>
              <a:gdLst/>
              <a:ahLst/>
              <a:cxnLst/>
              <a:rect l="0" t="0" r="20955" b="19685"/>
              <a:pathLst>
                <a:path w="20955" h="19685">
                  <a:moveTo>
                    <a:pt x="10925" y="28"/>
                  </a:moveTo>
                  <a:cubicBezTo>
                    <a:pt x="5462" y="28"/>
                    <a:pt x="0" y="4481"/>
                    <a:pt x="0" y="9842"/>
                  </a:cubicBezTo>
                  <a:cubicBezTo>
                    <a:pt x="0" y="15203"/>
                    <a:pt x="5462" y="19685"/>
                    <a:pt x="10925" y="19685"/>
                  </a:cubicBezTo>
                  <a:cubicBezTo>
                    <a:pt x="16388" y="19685"/>
                    <a:pt x="20955" y="15203"/>
                    <a:pt x="20955" y="9842"/>
                  </a:cubicBezTo>
                  <a:cubicBezTo>
                    <a:pt x="20955" y="4481"/>
                    <a:pt x="16388" y="28"/>
                    <a:pt x="1092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3" name="Google Shape;1387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iCxy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yEAAN4LAAD2IQAA/QsAAAAAAAAmAAAACAAAAP//////////"/>
                </a:ext>
              </a:extLst>
            </p:cNvSpPr>
            <p:nvPr/>
          </p:nvSpPr>
          <p:spPr>
            <a:xfrm>
              <a:off x="5501005" y="1929130"/>
              <a:ext cx="19685" cy="19685"/>
            </a:xfrm>
            <a:custGeom>
              <a:avLst/>
              <a:gdLst/>
              <a:ahLst/>
              <a:cxnLst/>
              <a:rect l="0" t="0" r="19685" b="19685"/>
              <a:pathLst>
                <a:path w="19685" h="19685">
                  <a:moveTo>
                    <a:pt x="9842" y="28"/>
                  </a:moveTo>
                  <a:cubicBezTo>
                    <a:pt x="4481" y="28"/>
                    <a:pt x="28" y="4481"/>
                    <a:pt x="28" y="9842"/>
                  </a:cubicBezTo>
                  <a:cubicBezTo>
                    <a:pt x="28" y="15203"/>
                    <a:pt x="4481" y="19685"/>
                    <a:pt x="9842" y="19685"/>
                  </a:cubicBezTo>
                  <a:cubicBezTo>
                    <a:pt x="15203" y="19685"/>
                    <a:pt x="19685" y="15203"/>
                    <a:pt x="19685" y="9842"/>
                  </a:cubicBezTo>
                  <a:cubicBezTo>
                    <a:pt x="19685" y="4481"/>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2" name="Google Shape;1387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NeLE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AAAPEKAACeIgAAKg0AAAAAAAAmAAAACAAAAP//////////"/>
                </a:ext>
              </a:extLst>
            </p:cNvSpPr>
            <p:nvPr/>
          </p:nvSpPr>
          <p:spPr>
            <a:xfrm>
              <a:off x="5309870" y="1778635"/>
              <a:ext cx="317500" cy="361315"/>
            </a:xfrm>
            <a:custGeom>
              <a:avLst/>
              <a:gdLst/>
              <a:ahLst/>
              <a:cxnLst/>
              <a:rect l="0" t="0" r="317500" b="361315"/>
              <a:pathLst>
                <a:path w="317500" h="361315">
                  <a:moveTo>
                    <a:pt x="158310" y="22367"/>
                  </a:moveTo>
                  <a:cubicBezTo>
                    <a:pt x="234328" y="22367"/>
                    <a:pt x="296040" y="84076"/>
                    <a:pt x="296040" y="160092"/>
                  </a:cubicBezTo>
                  <a:lnTo>
                    <a:pt x="296040" y="341644"/>
                  </a:lnTo>
                  <a:lnTo>
                    <a:pt x="20580" y="341644"/>
                  </a:lnTo>
                  <a:lnTo>
                    <a:pt x="20580" y="160092"/>
                  </a:lnTo>
                  <a:cubicBezTo>
                    <a:pt x="20580" y="84076"/>
                    <a:pt x="82292" y="22367"/>
                    <a:pt x="158310" y="22367"/>
                  </a:cubicBezTo>
                  <a:close/>
                  <a:moveTo>
                    <a:pt x="158310" y="28"/>
                  </a:moveTo>
                  <a:cubicBezTo>
                    <a:pt x="69773" y="28"/>
                    <a:pt x="28" y="71559"/>
                    <a:pt x="28" y="159212"/>
                  </a:cubicBezTo>
                  <a:lnTo>
                    <a:pt x="28" y="351465"/>
                  </a:lnTo>
                  <a:cubicBezTo>
                    <a:pt x="28" y="356830"/>
                    <a:pt x="4485" y="361315"/>
                    <a:pt x="9850" y="361315"/>
                  </a:cubicBezTo>
                  <a:lnTo>
                    <a:pt x="305862" y="361315"/>
                  </a:lnTo>
                  <a:cubicBezTo>
                    <a:pt x="311227" y="361315"/>
                    <a:pt x="315712" y="356830"/>
                    <a:pt x="315712" y="351465"/>
                  </a:cubicBezTo>
                  <a:lnTo>
                    <a:pt x="315712" y="159212"/>
                  </a:lnTo>
                  <a:cubicBezTo>
                    <a:pt x="317500" y="71559"/>
                    <a:pt x="246847" y="28"/>
                    <a:pt x="15831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1" name="Google Shape;1387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wtKy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CAAADULAABaIgAA5QwAAAAAAAAmAAAACAAAAP//////////"/>
                </a:ext>
              </a:extLst>
            </p:cNvSpPr>
            <p:nvPr/>
          </p:nvSpPr>
          <p:spPr>
            <a:xfrm>
              <a:off x="5351780" y="1821815"/>
              <a:ext cx="232410" cy="274320"/>
            </a:xfrm>
            <a:custGeom>
              <a:avLst/>
              <a:gdLst/>
              <a:ahLst/>
              <a:cxnLst/>
              <a:rect l="0" t="0" r="232410" b="274320"/>
              <a:pathLst>
                <a:path w="232410" h="274320">
                  <a:moveTo>
                    <a:pt x="116205" y="21440"/>
                  </a:moveTo>
                  <a:cubicBezTo>
                    <a:pt x="148377" y="21440"/>
                    <a:pt x="178762" y="37519"/>
                    <a:pt x="195755" y="63440"/>
                  </a:cubicBezTo>
                  <a:lnTo>
                    <a:pt x="36655" y="63440"/>
                  </a:lnTo>
                  <a:cubicBezTo>
                    <a:pt x="53648" y="37519"/>
                    <a:pt x="83125" y="21440"/>
                    <a:pt x="116205" y="21440"/>
                  </a:cubicBezTo>
                  <a:close/>
                  <a:moveTo>
                    <a:pt x="206479" y="85787"/>
                  </a:moveTo>
                  <a:cubicBezTo>
                    <a:pt x="210054" y="95599"/>
                    <a:pt x="212721" y="105440"/>
                    <a:pt x="212721" y="117039"/>
                  </a:cubicBezTo>
                  <a:lnTo>
                    <a:pt x="212721" y="148319"/>
                  </a:lnTo>
                  <a:lnTo>
                    <a:pt x="21448" y="148319"/>
                  </a:lnTo>
                  <a:lnTo>
                    <a:pt x="21448" y="117039"/>
                  </a:lnTo>
                  <a:cubicBezTo>
                    <a:pt x="21448" y="105440"/>
                    <a:pt x="23235" y="94720"/>
                    <a:pt x="26810" y="85787"/>
                  </a:cubicBezTo>
                  <a:close/>
                  <a:moveTo>
                    <a:pt x="210054" y="169759"/>
                  </a:moveTo>
                  <a:cubicBezTo>
                    <a:pt x="205572" y="216212"/>
                    <a:pt x="165371" y="254639"/>
                    <a:pt x="116205" y="254639"/>
                  </a:cubicBezTo>
                  <a:cubicBezTo>
                    <a:pt x="67039" y="254639"/>
                    <a:pt x="26810" y="217998"/>
                    <a:pt x="21448" y="169759"/>
                  </a:cubicBezTo>
                  <a:close/>
                  <a:moveTo>
                    <a:pt x="116205" y="0"/>
                  </a:moveTo>
                  <a:cubicBezTo>
                    <a:pt x="52741" y="0"/>
                    <a:pt x="0" y="51813"/>
                    <a:pt x="0" y="116160"/>
                  </a:cubicBezTo>
                  <a:lnTo>
                    <a:pt x="0" y="158132"/>
                  </a:lnTo>
                  <a:cubicBezTo>
                    <a:pt x="0" y="222479"/>
                    <a:pt x="52741" y="274292"/>
                    <a:pt x="116205" y="274292"/>
                  </a:cubicBezTo>
                  <a:cubicBezTo>
                    <a:pt x="179669" y="274292"/>
                    <a:pt x="232410" y="222479"/>
                    <a:pt x="232410" y="158132"/>
                  </a:cubicBezTo>
                  <a:lnTo>
                    <a:pt x="232410" y="116160"/>
                  </a:lnTo>
                  <a:cubicBezTo>
                    <a:pt x="232410" y="52720"/>
                    <a:pt x="179669" y="0"/>
                    <a:pt x="1162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6" name="Google Shape;13877;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QgAAC6DQAAxCIAAPQPAAAQAAAAJgAAAAgAAAD/////AAAAAA=="/>
              </a:ext>
            </a:extLst>
          </p:cNvGrpSpPr>
          <p:nvPr/>
        </p:nvGrpSpPr>
        <p:grpSpPr>
          <a:xfrm>
            <a:off x="5285740" y="2231390"/>
            <a:ext cx="365760" cy="361950"/>
            <a:chOff x="5285740" y="2231390"/>
            <a:chExt cx="365760" cy="361950"/>
          </a:xfrm>
        </p:grpSpPr>
        <p:sp>
          <p:nvSpPr>
            <p:cNvPr id="238" name="Google Shape;1387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0rMj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EAAFsPAADkIQAAkA8AAAAAAAAmAAAACAAAAP//////////"/>
                </a:ext>
              </a:extLst>
            </p:cNvSpPr>
            <p:nvPr/>
          </p:nvSpPr>
          <p:spPr>
            <a:xfrm>
              <a:off x="5426710" y="2496185"/>
              <a:ext cx="82550" cy="33655"/>
            </a:xfrm>
            <a:custGeom>
              <a:avLst/>
              <a:gdLst/>
              <a:ahLst/>
              <a:cxnLst/>
              <a:rect l="0" t="0" r="82550" b="33655"/>
              <a:pathLst>
                <a:path w="82550" h="33655">
                  <a:moveTo>
                    <a:pt x="11333" y="28"/>
                  </a:moveTo>
                  <a:cubicBezTo>
                    <a:pt x="8770" y="28"/>
                    <a:pt x="6293" y="1131"/>
                    <a:pt x="4499" y="3365"/>
                  </a:cubicBezTo>
                  <a:cubicBezTo>
                    <a:pt x="28" y="7805"/>
                    <a:pt x="28" y="14055"/>
                    <a:pt x="4499" y="17619"/>
                  </a:cubicBezTo>
                  <a:cubicBezTo>
                    <a:pt x="14380" y="27404"/>
                    <a:pt x="27820" y="33655"/>
                    <a:pt x="41289" y="33655"/>
                  </a:cubicBezTo>
                  <a:cubicBezTo>
                    <a:pt x="54758" y="33655"/>
                    <a:pt x="69110" y="27404"/>
                    <a:pt x="78079" y="17619"/>
                  </a:cubicBezTo>
                  <a:cubicBezTo>
                    <a:pt x="82550" y="13150"/>
                    <a:pt x="82550" y="6928"/>
                    <a:pt x="78079" y="3365"/>
                  </a:cubicBezTo>
                  <a:cubicBezTo>
                    <a:pt x="76713" y="1131"/>
                    <a:pt x="74264" y="28"/>
                    <a:pt x="71559" y="28"/>
                  </a:cubicBezTo>
                  <a:cubicBezTo>
                    <a:pt x="68882" y="28"/>
                    <a:pt x="65949" y="1131"/>
                    <a:pt x="63728" y="3365"/>
                  </a:cubicBezTo>
                  <a:cubicBezTo>
                    <a:pt x="58346" y="8710"/>
                    <a:pt x="49348" y="12274"/>
                    <a:pt x="41289" y="12274"/>
                  </a:cubicBezTo>
                  <a:cubicBezTo>
                    <a:pt x="32320" y="12274"/>
                    <a:pt x="24233" y="8710"/>
                    <a:pt x="18851" y="3365"/>
                  </a:cubicBezTo>
                  <a:cubicBezTo>
                    <a:pt x="16630" y="1131"/>
                    <a:pt x="13924" y="28"/>
                    <a:pt x="11333"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7" name="Google Shape;1387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w+VC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CAAALoNAADEIgAA9A8AAAAAAAAmAAAACAAAAP//////////"/>
                </a:ext>
              </a:extLst>
            </p:cNvSpPr>
            <p:nvPr/>
          </p:nvSpPr>
          <p:spPr>
            <a:xfrm>
              <a:off x="5285740" y="2231390"/>
              <a:ext cx="365760" cy="361950"/>
            </a:xfrm>
            <a:custGeom>
              <a:avLst/>
              <a:gdLst/>
              <a:ahLst/>
              <a:cxnLst/>
              <a:rect l="0" t="0" r="365760" b="361950"/>
              <a:pathLst>
                <a:path w="365760" h="361950">
                  <a:moveTo>
                    <a:pt x="182440" y="21445"/>
                  </a:moveTo>
                  <a:cubicBezTo>
                    <a:pt x="189592" y="21445"/>
                    <a:pt x="195865" y="26806"/>
                    <a:pt x="196745" y="33075"/>
                  </a:cubicBezTo>
                  <a:lnTo>
                    <a:pt x="203017" y="59001"/>
                  </a:lnTo>
                  <a:lnTo>
                    <a:pt x="205685" y="76872"/>
                  </a:lnTo>
                  <a:cubicBezTo>
                    <a:pt x="209261" y="91168"/>
                    <a:pt x="196745" y="106344"/>
                    <a:pt x="182440" y="106344"/>
                  </a:cubicBezTo>
                  <a:cubicBezTo>
                    <a:pt x="167227" y="106344"/>
                    <a:pt x="155619" y="92955"/>
                    <a:pt x="159195" y="76872"/>
                  </a:cubicBezTo>
                  <a:lnTo>
                    <a:pt x="162771" y="59001"/>
                  </a:lnTo>
                  <a:lnTo>
                    <a:pt x="168136" y="33075"/>
                  </a:lnTo>
                  <a:cubicBezTo>
                    <a:pt x="169015" y="26806"/>
                    <a:pt x="174380" y="21445"/>
                    <a:pt x="182440" y="21445"/>
                  </a:cubicBezTo>
                  <a:close/>
                  <a:moveTo>
                    <a:pt x="227142" y="75085"/>
                  </a:moveTo>
                  <a:cubicBezTo>
                    <a:pt x="258447" y="91168"/>
                    <a:pt x="278996" y="124215"/>
                    <a:pt x="278996" y="158197"/>
                  </a:cubicBezTo>
                  <a:lnTo>
                    <a:pt x="278996" y="171586"/>
                  </a:lnTo>
                  <a:cubicBezTo>
                    <a:pt x="275420" y="170707"/>
                    <a:pt x="271844" y="169799"/>
                    <a:pt x="268268" y="169799"/>
                  </a:cubicBezTo>
                  <a:lnTo>
                    <a:pt x="225354" y="169799"/>
                  </a:lnTo>
                  <a:cubicBezTo>
                    <a:pt x="211957" y="169799"/>
                    <a:pt x="199441" y="178734"/>
                    <a:pt x="194957" y="191243"/>
                  </a:cubicBezTo>
                  <a:lnTo>
                    <a:pt x="170803" y="191243"/>
                  </a:lnTo>
                  <a:cubicBezTo>
                    <a:pt x="166347" y="178734"/>
                    <a:pt x="154711" y="169799"/>
                    <a:pt x="140406" y="169799"/>
                  </a:cubicBezTo>
                  <a:lnTo>
                    <a:pt x="96584" y="169799"/>
                  </a:lnTo>
                  <a:cubicBezTo>
                    <a:pt x="93008" y="169799"/>
                    <a:pt x="88552" y="170707"/>
                    <a:pt x="86764" y="171586"/>
                  </a:cubicBezTo>
                  <a:lnTo>
                    <a:pt x="86764" y="158197"/>
                  </a:lnTo>
                  <a:cubicBezTo>
                    <a:pt x="86764" y="124215"/>
                    <a:pt x="106433" y="91168"/>
                    <a:pt x="137738" y="75085"/>
                  </a:cubicBezTo>
                  <a:cubicBezTo>
                    <a:pt x="133254" y="102770"/>
                    <a:pt x="154711" y="126909"/>
                    <a:pt x="182440" y="126909"/>
                  </a:cubicBezTo>
                  <a:cubicBezTo>
                    <a:pt x="210169" y="126909"/>
                    <a:pt x="231626" y="102770"/>
                    <a:pt x="227142" y="75085"/>
                  </a:cubicBezTo>
                  <a:close/>
                  <a:moveTo>
                    <a:pt x="65307" y="192151"/>
                  </a:moveTo>
                  <a:lnTo>
                    <a:pt x="65307" y="234133"/>
                  </a:lnTo>
                  <a:cubicBezTo>
                    <a:pt x="53671" y="234133"/>
                    <a:pt x="43850" y="225198"/>
                    <a:pt x="43850" y="213596"/>
                  </a:cubicBezTo>
                  <a:cubicBezTo>
                    <a:pt x="43850" y="201966"/>
                    <a:pt x="53671" y="192151"/>
                    <a:pt x="65307" y="192151"/>
                  </a:cubicBezTo>
                  <a:close/>
                  <a:moveTo>
                    <a:pt x="140406" y="193031"/>
                  </a:moveTo>
                  <a:cubicBezTo>
                    <a:pt x="145770" y="193031"/>
                    <a:pt x="150255" y="197512"/>
                    <a:pt x="150255" y="202874"/>
                  </a:cubicBezTo>
                  <a:cubicBezTo>
                    <a:pt x="150255" y="220744"/>
                    <a:pt x="135950" y="234133"/>
                    <a:pt x="118949" y="234133"/>
                  </a:cubicBezTo>
                  <a:lnTo>
                    <a:pt x="96584" y="234133"/>
                  </a:lnTo>
                  <a:cubicBezTo>
                    <a:pt x="91220" y="234133"/>
                    <a:pt x="86764" y="229679"/>
                    <a:pt x="86764" y="224318"/>
                  </a:cubicBezTo>
                  <a:lnTo>
                    <a:pt x="86764" y="202874"/>
                  </a:lnTo>
                  <a:cubicBezTo>
                    <a:pt x="86764" y="197512"/>
                    <a:pt x="91220" y="193031"/>
                    <a:pt x="96584" y="193031"/>
                  </a:cubicBezTo>
                  <a:close/>
                  <a:moveTo>
                    <a:pt x="268268" y="193031"/>
                  </a:moveTo>
                  <a:cubicBezTo>
                    <a:pt x="274540" y="193031"/>
                    <a:pt x="278996" y="197512"/>
                    <a:pt x="278996" y="202874"/>
                  </a:cubicBezTo>
                  <a:lnTo>
                    <a:pt x="278996" y="224318"/>
                  </a:lnTo>
                  <a:cubicBezTo>
                    <a:pt x="278996" y="229679"/>
                    <a:pt x="274540" y="234133"/>
                    <a:pt x="268268" y="234133"/>
                  </a:cubicBezTo>
                  <a:lnTo>
                    <a:pt x="245931" y="234133"/>
                  </a:lnTo>
                  <a:cubicBezTo>
                    <a:pt x="228050" y="234133"/>
                    <a:pt x="214625" y="219836"/>
                    <a:pt x="214625" y="202874"/>
                  </a:cubicBezTo>
                  <a:cubicBezTo>
                    <a:pt x="214625" y="197512"/>
                    <a:pt x="219110" y="193031"/>
                    <a:pt x="225354" y="193031"/>
                  </a:cubicBezTo>
                  <a:close/>
                  <a:moveTo>
                    <a:pt x="300481" y="192151"/>
                  </a:moveTo>
                  <a:cubicBezTo>
                    <a:pt x="311210" y="192151"/>
                    <a:pt x="321030" y="201966"/>
                    <a:pt x="321030" y="213596"/>
                  </a:cubicBezTo>
                  <a:cubicBezTo>
                    <a:pt x="321030" y="224318"/>
                    <a:pt x="312089" y="234133"/>
                    <a:pt x="300481" y="234133"/>
                  </a:cubicBezTo>
                  <a:lnTo>
                    <a:pt x="300481" y="192151"/>
                  </a:lnTo>
                  <a:close/>
                  <a:moveTo>
                    <a:pt x="32214" y="238615"/>
                  </a:moveTo>
                  <a:cubicBezTo>
                    <a:pt x="39366" y="249337"/>
                    <a:pt x="51882" y="255606"/>
                    <a:pt x="65307" y="255606"/>
                  </a:cubicBezTo>
                  <a:cubicBezTo>
                    <a:pt x="65307" y="267208"/>
                    <a:pt x="56367" y="277051"/>
                    <a:pt x="43850" y="277051"/>
                  </a:cubicBezTo>
                  <a:cubicBezTo>
                    <a:pt x="33122" y="277051"/>
                    <a:pt x="22393" y="268115"/>
                    <a:pt x="22393" y="255606"/>
                  </a:cubicBezTo>
                  <a:cubicBezTo>
                    <a:pt x="22393" y="249337"/>
                    <a:pt x="25970" y="242189"/>
                    <a:pt x="32214" y="238615"/>
                  </a:cubicBezTo>
                  <a:close/>
                  <a:moveTo>
                    <a:pt x="333546" y="238615"/>
                  </a:moveTo>
                  <a:cubicBezTo>
                    <a:pt x="338911" y="243097"/>
                    <a:pt x="342487" y="249337"/>
                    <a:pt x="342487" y="255606"/>
                  </a:cubicBezTo>
                  <a:cubicBezTo>
                    <a:pt x="342487" y="267208"/>
                    <a:pt x="333546" y="277051"/>
                    <a:pt x="321030" y="277051"/>
                  </a:cubicBezTo>
                  <a:cubicBezTo>
                    <a:pt x="308513" y="277051"/>
                    <a:pt x="299573" y="267208"/>
                    <a:pt x="299573" y="255606"/>
                  </a:cubicBezTo>
                  <a:cubicBezTo>
                    <a:pt x="312998" y="255606"/>
                    <a:pt x="325514" y="249337"/>
                    <a:pt x="333546" y="238615"/>
                  </a:cubicBezTo>
                  <a:close/>
                  <a:moveTo>
                    <a:pt x="194048" y="214475"/>
                  </a:moveTo>
                  <a:cubicBezTo>
                    <a:pt x="198533" y="238615"/>
                    <a:pt x="220898" y="256485"/>
                    <a:pt x="245023" y="256485"/>
                  </a:cubicBezTo>
                  <a:lnTo>
                    <a:pt x="267388" y="256485"/>
                  </a:lnTo>
                  <a:cubicBezTo>
                    <a:pt x="270964" y="256485"/>
                    <a:pt x="274540" y="255606"/>
                    <a:pt x="277208" y="254698"/>
                  </a:cubicBezTo>
                  <a:cubicBezTo>
                    <a:pt x="272752" y="302949"/>
                    <a:pt x="232506" y="340505"/>
                    <a:pt x="182440" y="340505"/>
                  </a:cubicBezTo>
                  <a:cubicBezTo>
                    <a:pt x="132374" y="340505"/>
                    <a:pt x="92128" y="302949"/>
                    <a:pt x="86764" y="254698"/>
                  </a:cubicBezTo>
                  <a:cubicBezTo>
                    <a:pt x="89432" y="255606"/>
                    <a:pt x="93008" y="256485"/>
                    <a:pt x="96584" y="256485"/>
                  </a:cubicBezTo>
                  <a:lnTo>
                    <a:pt x="118949" y="256485"/>
                  </a:lnTo>
                  <a:cubicBezTo>
                    <a:pt x="144891" y="256485"/>
                    <a:pt x="165439" y="238615"/>
                    <a:pt x="169924" y="214475"/>
                  </a:cubicBezTo>
                  <a:close/>
                  <a:moveTo>
                    <a:pt x="182440" y="0"/>
                  </a:moveTo>
                  <a:cubicBezTo>
                    <a:pt x="164559" y="0"/>
                    <a:pt x="150255" y="11630"/>
                    <a:pt x="146679" y="28593"/>
                  </a:cubicBezTo>
                  <a:lnTo>
                    <a:pt x="142194" y="49158"/>
                  </a:lnTo>
                  <a:cubicBezTo>
                    <a:pt x="121646" y="56306"/>
                    <a:pt x="101948" y="69724"/>
                    <a:pt x="88552" y="87594"/>
                  </a:cubicBezTo>
                  <a:cubicBezTo>
                    <a:pt x="73339" y="108131"/>
                    <a:pt x="65307" y="132271"/>
                    <a:pt x="65307" y="158197"/>
                  </a:cubicBezTo>
                  <a:lnTo>
                    <a:pt x="65307" y="170707"/>
                  </a:lnTo>
                  <a:cubicBezTo>
                    <a:pt x="39366" y="170707"/>
                    <a:pt x="19697" y="193031"/>
                    <a:pt x="22393" y="218957"/>
                  </a:cubicBezTo>
                  <a:cubicBezTo>
                    <a:pt x="8969" y="226105"/>
                    <a:pt x="1816" y="240402"/>
                    <a:pt x="1816" y="255606"/>
                  </a:cubicBezTo>
                  <a:cubicBezTo>
                    <a:pt x="1816" y="267208"/>
                    <a:pt x="6272" y="277051"/>
                    <a:pt x="12545" y="283291"/>
                  </a:cubicBezTo>
                  <a:lnTo>
                    <a:pt x="2696" y="303856"/>
                  </a:lnTo>
                  <a:cubicBezTo>
                    <a:pt x="28" y="309218"/>
                    <a:pt x="2696" y="314579"/>
                    <a:pt x="7181" y="318153"/>
                  </a:cubicBezTo>
                  <a:cubicBezTo>
                    <a:pt x="8657" y="318890"/>
                    <a:pt x="10132" y="319231"/>
                    <a:pt x="11580" y="319231"/>
                  </a:cubicBezTo>
                  <a:cubicBezTo>
                    <a:pt x="15355" y="319231"/>
                    <a:pt x="18902" y="316933"/>
                    <a:pt x="21485" y="313671"/>
                  </a:cubicBezTo>
                  <a:lnTo>
                    <a:pt x="30426" y="295801"/>
                  </a:lnTo>
                  <a:cubicBezTo>
                    <a:pt x="34910" y="296708"/>
                    <a:pt x="39366" y="298495"/>
                    <a:pt x="43850" y="298495"/>
                  </a:cubicBezTo>
                  <a:cubicBezTo>
                    <a:pt x="55459" y="298495"/>
                    <a:pt x="65307" y="294013"/>
                    <a:pt x="73339" y="286865"/>
                  </a:cubicBezTo>
                  <a:cubicBezTo>
                    <a:pt x="89432" y="330662"/>
                    <a:pt x="132374" y="361950"/>
                    <a:pt x="182440" y="361950"/>
                  </a:cubicBezTo>
                  <a:cubicBezTo>
                    <a:pt x="233414" y="361950"/>
                    <a:pt x="275420" y="330662"/>
                    <a:pt x="292421" y="286865"/>
                  </a:cubicBezTo>
                  <a:cubicBezTo>
                    <a:pt x="300481" y="294013"/>
                    <a:pt x="310301" y="298495"/>
                    <a:pt x="321030" y="298495"/>
                  </a:cubicBezTo>
                  <a:cubicBezTo>
                    <a:pt x="325514" y="298495"/>
                    <a:pt x="329970" y="296708"/>
                    <a:pt x="334455" y="295801"/>
                  </a:cubicBezTo>
                  <a:lnTo>
                    <a:pt x="343395" y="313671"/>
                  </a:lnTo>
                  <a:cubicBezTo>
                    <a:pt x="345240" y="317359"/>
                    <a:pt x="348759" y="319770"/>
                    <a:pt x="352818" y="319770"/>
                  </a:cubicBezTo>
                  <a:cubicBezTo>
                    <a:pt x="354663" y="319770"/>
                    <a:pt x="356621" y="319259"/>
                    <a:pt x="358579" y="318153"/>
                  </a:cubicBezTo>
                  <a:cubicBezTo>
                    <a:pt x="363944" y="316366"/>
                    <a:pt x="365732" y="309218"/>
                    <a:pt x="363064" y="303856"/>
                  </a:cubicBezTo>
                  <a:lnTo>
                    <a:pt x="352335" y="283291"/>
                  </a:lnTo>
                  <a:cubicBezTo>
                    <a:pt x="359488" y="276143"/>
                    <a:pt x="363944" y="265421"/>
                    <a:pt x="363944" y="255606"/>
                  </a:cubicBezTo>
                  <a:cubicBezTo>
                    <a:pt x="363944" y="240402"/>
                    <a:pt x="355003" y="226985"/>
                    <a:pt x="342487" y="218957"/>
                  </a:cubicBezTo>
                  <a:cubicBezTo>
                    <a:pt x="346063" y="193031"/>
                    <a:pt x="325514" y="170707"/>
                    <a:pt x="299573" y="170707"/>
                  </a:cubicBezTo>
                  <a:lnTo>
                    <a:pt x="299573" y="158197"/>
                  </a:lnTo>
                  <a:cubicBezTo>
                    <a:pt x="299573" y="132271"/>
                    <a:pt x="292421" y="108131"/>
                    <a:pt x="276328" y="87594"/>
                  </a:cubicBezTo>
                  <a:cubicBezTo>
                    <a:pt x="262903" y="69724"/>
                    <a:pt x="244143" y="56306"/>
                    <a:pt x="222686" y="49158"/>
                  </a:cubicBezTo>
                  <a:lnTo>
                    <a:pt x="218202" y="28593"/>
                  </a:lnTo>
                  <a:cubicBezTo>
                    <a:pt x="214625" y="11630"/>
                    <a:pt x="200321" y="0"/>
                    <a:pt x="1824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9" name="Google Shape;13880;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QuAADxCgAAdjAAACoNAAAQAAAAJgAAAAgAAAD/////AAAAAA=="/>
              </a:ext>
            </a:extLst>
          </p:cNvGrpSpPr>
          <p:nvPr/>
        </p:nvGrpSpPr>
        <p:grpSpPr>
          <a:xfrm>
            <a:off x="7510780" y="1778635"/>
            <a:ext cx="367030" cy="361315"/>
            <a:chOff x="7510780" y="1778635"/>
            <a:chExt cx="367030" cy="361315"/>
          </a:xfrm>
        </p:grpSpPr>
        <p:sp>
          <p:nvSpPr>
            <p:cNvPr id="245" name="Google Shape;1388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1Q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i8AAJEMAACVLwAAxgwAAAAAAAAmAAAACAAAAP//////////"/>
                </a:ext>
              </a:extLst>
            </p:cNvSpPr>
            <p:nvPr/>
          </p:nvSpPr>
          <p:spPr>
            <a:xfrm>
              <a:off x="7651750" y="2042795"/>
              <a:ext cx="83185" cy="33655"/>
            </a:xfrm>
            <a:custGeom>
              <a:avLst/>
              <a:gdLst/>
              <a:ahLst/>
              <a:cxnLst/>
              <a:rect l="0" t="0" r="83185" b="33655"/>
              <a:pathLst>
                <a:path w="83185" h="33655">
                  <a:moveTo>
                    <a:pt x="11749" y="28"/>
                  </a:moveTo>
                  <a:cubicBezTo>
                    <a:pt x="8968" y="28"/>
                    <a:pt x="6272" y="1131"/>
                    <a:pt x="4484" y="3365"/>
                  </a:cubicBezTo>
                  <a:cubicBezTo>
                    <a:pt x="28" y="7805"/>
                    <a:pt x="28" y="14932"/>
                    <a:pt x="4484" y="17619"/>
                  </a:cubicBezTo>
                  <a:cubicBezTo>
                    <a:pt x="15212" y="28309"/>
                    <a:pt x="28636" y="33655"/>
                    <a:pt x="42032" y="33655"/>
                  </a:cubicBezTo>
                  <a:cubicBezTo>
                    <a:pt x="55456" y="33655"/>
                    <a:pt x="69760" y="28309"/>
                    <a:pt x="78700" y="17619"/>
                  </a:cubicBezTo>
                  <a:cubicBezTo>
                    <a:pt x="83185" y="13150"/>
                    <a:pt x="83185" y="6928"/>
                    <a:pt x="78700" y="3365"/>
                  </a:cubicBezTo>
                  <a:cubicBezTo>
                    <a:pt x="76912" y="1131"/>
                    <a:pt x="74443" y="28"/>
                    <a:pt x="71889" y="28"/>
                  </a:cubicBezTo>
                  <a:cubicBezTo>
                    <a:pt x="69306" y="28"/>
                    <a:pt x="66638" y="1131"/>
                    <a:pt x="64396" y="3365"/>
                  </a:cubicBezTo>
                  <a:cubicBezTo>
                    <a:pt x="58124" y="8710"/>
                    <a:pt x="49184" y="12274"/>
                    <a:pt x="42032" y="12274"/>
                  </a:cubicBezTo>
                  <a:cubicBezTo>
                    <a:pt x="33092" y="12274"/>
                    <a:pt x="25060" y="8710"/>
                    <a:pt x="19696" y="3365"/>
                  </a:cubicBezTo>
                  <a:cubicBezTo>
                    <a:pt x="17454" y="1131"/>
                    <a:pt x="14531" y="28"/>
                    <a:pt x="1174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4" name="Google Shape;1388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50LU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S8AAP0LAAAgLwAAHQwAAAAAAAAmAAAACAAAAP//////////"/>
                </a:ext>
              </a:extLst>
            </p:cNvSpPr>
            <p:nvPr/>
          </p:nvSpPr>
          <p:spPr>
            <a:xfrm>
              <a:off x="7640955" y="1948815"/>
              <a:ext cx="19685" cy="20320"/>
            </a:xfrm>
            <a:custGeom>
              <a:avLst/>
              <a:gdLst/>
              <a:ahLst/>
              <a:cxnLst/>
              <a:rect l="0" t="0" r="19685" b="20320"/>
              <a:pathLst>
                <a:path w="19685" h="20320">
                  <a:moveTo>
                    <a:pt x="9842" y="28"/>
                  </a:moveTo>
                  <a:cubicBezTo>
                    <a:pt x="4481" y="28"/>
                    <a:pt x="0" y="4422"/>
                    <a:pt x="0" y="10608"/>
                  </a:cubicBezTo>
                  <a:cubicBezTo>
                    <a:pt x="0" y="15898"/>
                    <a:pt x="4481" y="20292"/>
                    <a:pt x="9842" y="20292"/>
                  </a:cubicBezTo>
                  <a:cubicBezTo>
                    <a:pt x="15203" y="20292"/>
                    <a:pt x="19685" y="15898"/>
                    <a:pt x="19685" y="10608"/>
                  </a:cubicBezTo>
                  <a:cubicBezTo>
                    <a:pt x="19685" y="4422"/>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1388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grPl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y8AAP0LAACmLwAAHQwAAAAAAAAmAAAACAAAAP//////////"/>
                </a:ext>
              </a:extLst>
            </p:cNvSpPr>
            <p:nvPr/>
          </p:nvSpPr>
          <p:spPr>
            <a:xfrm>
              <a:off x="7726045" y="1948815"/>
              <a:ext cx="19685" cy="20320"/>
            </a:xfrm>
            <a:custGeom>
              <a:avLst/>
              <a:gdLst/>
              <a:ahLst/>
              <a:cxnLst/>
              <a:rect l="0" t="0" r="19685" b="20320"/>
              <a:pathLst>
                <a:path w="19685" h="20320">
                  <a:moveTo>
                    <a:pt x="9842" y="28"/>
                  </a:moveTo>
                  <a:cubicBezTo>
                    <a:pt x="4481" y="28"/>
                    <a:pt x="0" y="4422"/>
                    <a:pt x="0" y="10608"/>
                  </a:cubicBezTo>
                  <a:cubicBezTo>
                    <a:pt x="0" y="15898"/>
                    <a:pt x="4481" y="20292"/>
                    <a:pt x="9842" y="20292"/>
                  </a:cubicBezTo>
                  <a:cubicBezTo>
                    <a:pt x="15203" y="20292"/>
                    <a:pt x="19685" y="15898"/>
                    <a:pt x="19685" y="10608"/>
                  </a:cubicBezTo>
                  <a:cubicBezTo>
                    <a:pt x="19685" y="4422"/>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1388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4AAPEKAAB2MAAAKg0AAAAAAAAmAAAACAAAAP//////////"/>
                </a:ext>
              </a:extLst>
            </p:cNvSpPr>
            <p:nvPr/>
          </p:nvSpPr>
          <p:spPr>
            <a:xfrm>
              <a:off x="7510780" y="1778635"/>
              <a:ext cx="367030" cy="361315"/>
            </a:xfrm>
            <a:custGeom>
              <a:avLst/>
              <a:gdLst/>
              <a:ahLst/>
              <a:cxnLst/>
              <a:rect l="0" t="0" r="367030" b="361315"/>
              <a:pathLst>
                <a:path w="367030" h="361315">
                  <a:moveTo>
                    <a:pt x="183062" y="24155"/>
                  </a:moveTo>
                  <a:lnTo>
                    <a:pt x="321484" y="127903"/>
                  </a:lnTo>
                  <a:lnTo>
                    <a:pt x="44667" y="127903"/>
                  </a:lnTo>
                  <a:lnTo>
                    <a:pt x="183062" y="24155"/>
                  </a:lnTo>
                  <a:close/>
                  <a:moveTo>
                    <a:pt x="67001" y="169942"/>
                  </a:moveTo>
                  <a:lnTo>
                    <a:pt x="67001" y="212860"/>
                  </a:lnTo>
                  <a:cubicBezTo>
                    <a:pt x="54502" y="212860"/>
                    <a:pt x="45574" y="203010"/>
                    <a:pt x="45574" y="191401"/>
                  </a:cubicBezTo>
                  <a:cubicBezTo>
                    <a:pt x="45574" y="180671"/>
                    <a:pt x="54502" y="169942"/>
                    <a:pt x="67001" y="169942"/>
                  </a:cubicBezTo>
                  <a:close/>
                  <a:moveTo>
                    <a:pt x="299151" y="169942"/>
                  </a:moveTo>
                  <a:cubicBezTo>
                    <a:pt x="310743" y="169942"/>
                    <a:pt x="319699" y="180671"/>
                    <a:pt x="319699" y="191401"/>
                  </a:cubicBezTo>
                  <a:cubicBezTo>
                    <a:pt x="319699" y="203010"/>
                    <a:pt x="310743" y="212860"/>
                    <a:pt x="299151" y="212860"/>
                  </a:cubicBezTo>
                  <a:lnTo>
                    <a:pt x="299151" y="169942"/>
                  </a:lnTo>
                  <a:close/>
                  <a:moveTo>
                    <a:pt x="278603" y="149362"/>
                  </a:moveTo>
                  <a:cubicBezTo>
                    <a:pt x="277724" y="164577"/>
                    <a:pt x="277724" y="235228"/>
                    <a:pt x="277724" y="245049"/>
                  </a:cubicBezTo>
                  <a:cubicBezTo>
                    <a:pt x="277724" y="297817"/>
                    <a:pt x="234871" y="339855"/>
                    <a:pt x="183062" y="339855"/>
                  </a:cubicBezTo>
                  <a:cubicBezTo>
                    <a:pt x="130374" y="339855"/>
                    <a:pt x="87520" y="297817"/>
                    <a:pt x="87520" y="245049"/>
                  </a:cubicBezTo>
                  <a:lnTo>
                    <a:pt x="87520" y="149362"/>
                  </a:lnTo>
                  <a:close/>
                  <a:moveTo>
                    <a:pt x="183062" y="28"/>
                  </a:moveTo>
                  <a:cubicBezTo>
                    <a:pt x="180851" y="28"/>
                    <a:pt x="178612" y="908"/>
                    <a:pt x="176826" y="2696"/>
                  </a:cubicBezTo>
                  <a:lnTo>
                    <a:pt x="7171" y="129691"/>
                  </a:lnTo>
                  <a:cubicBezTo>
                    <a:pt x="28" y="135965"/>
                    <a:pt x="4478" y="148482"/>
                    <a:pt x="14313" y="148482"/>
                  </a:cubicBezTo>
                  <a:lnTo>
                    <a:pt x="67879" y="148482"/>
                  </a:lnTo>
                  <a:cubicBezTo>
                    <a:pt x="44667" y="148482"/>
                    <a:pt x="25026" y="168153"/>
                    <a:pt x="25026" y="191401"/>
                  </a:cubicBezTo>
                  <a:cubicBezTo>
                    <a:pt x="25026" y="214648"/>
                    <a:pt x="44667" y="234319"/>
                    <a:pt x="67879" y="234319"/>
                  </a:cubicBezTo>
                  <a:lnTo>
                    <a:pt x="67879" y="245049"/>
                  </a:lnTo>
                  <a:cubicBezTo>
                    <a:pt x="67879" y="308546"/>
                    <a:pt x="120567" y="361315"/>
                    <a:pt x="183968" y="361315"/>
                  </a:cubicBezTo>
                  <a:cubicBezTo>
                    <a:pt x="247370" y="361315"/>
                    <a:pt x="300029" y="308546"/>
                    <a:pt x="300029" y="245049"/>
                  </a:cubicBezTo>
                  <a:lnTo>
                    <a:pt x="300029" y="234319"/>
                  </a:lnTo>
                  <a:cubicBezTo>
                    <a:pt x="323270" y="234319"/>
                    <a:pt x="342004" y="214648"/>
                    <a:pt x="342004" y="191401"/>
                  </a:cubicBezTo>
                  <a:cubicBezTo>
                    <a:pt x="342004" y="168153"/>
                    <a:pt x="323270" y="148482"/>
                    <a:pt x="300029" y="148482"/>
                  </a:cubicBezTo>
                  <a:lnTo>
                    <a:pt x="353624" y="148482"/>
                  </a:lnTo>
                  <a:cubicBezTo>
                    <a:pt x="362552" y="148482"/>
                    <a:pt x="367002" y="135965"/>
                    <a:pt x="358981" y="129691"/>
                  </a:cubicBezTo>
                  <a:lnTo>
                    <a:pt x="189325" y="2696"/>
                  </a:lnTo>
                  <a:cubicBezTo>
                    <a:pt x="187540" y="908"/>
                    <a:pt x="185301" y="28"/>
                    <a:pt x="18306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1" name="Google Shape;1388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wrKy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8AAEEMAACqLwAAhQwAAAAAAAAmAAAACAAAAP//////////"/>
                </a:ext>
              </a:extLst>
            </p:cNvSpPr>
            <p:nvPr/>
          </p:nvSpPr>
          <p:spPr>
            <a:xfrm>
              <a:off x="7703820" y="1991995"/>
              <a:ext cx="44450" cy="43180"/>
            </a:xfrm>
            <a:custGeom>
              <a:avLst/>
              <a:gdLst/>
              <a:ahLst/>
              <a:cxnLst/>
              <a:rect l="0" t="0" r="44450" b="43180"/>
              <a:pathLst>
                <a:path w="44450" h="43180">
                  <a:moveTo>
                    <a:pt x="11254" y="28"/>
                  </a:moveTo>
                  <a:cubicBezTo>
                    <a:pt x="8687" y="28"/>
                    <a:pt x="6233" y="1130"/>
                    <a:pt x="4456" y="3361"/>
                  </a:cubicBezTo>
                  <a:cubicBezTo>
                    <a:pt x="28" y="7823"/>
                    <a:pt x="28" y="14036"/>
                    <a:pt x="4456" y="17594"/>
                  </a:cubicBezTo>
                  <a:lnTo>
                    <a:pt x="25779" y="39848"/>
                  </a:lnTo>
                  <a:cubicBezTo>
                    <a:pt x="28007" y="42050"/>
                    <a:pt x="30686" y="43180"/>
                    <a:pt x="33225" y="43180"/>
                  </a:cubicBezTo>
                  <a:cubicBezTo>
                    <a:pt x="35791" y="43180"/>
                    <a:pt x="38245" y="42050"/>
                    <a:pt x="40022" y="39848"/>
                  </a:cubicBezTo>
                  <a:cubicBezTo>
                    <a:pt x="44450" y="35386"/>
                    <a:pt x="44450" y="28269"/>
                    <a:pt x="40022" y="25614"/>
                  </a:cubicBezTo>
                  <a:lnTo>
                    <a:pt x="18671" y="3361"/>
                  </a:lnTo>
                  <a:cubicBezTo>
                    <a:pt x="16471" y="1130"/>
                    <a:pt x="13792" y="28"/>
                    <a:pt x="11254"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0" name="Google Shape;1388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C8AAEEMAABGLwAAhQwAAAAAAAAmAAAACAAAAP//////////"/>
                </a:ext>
              </a:extLst>
            </p:cNvSpPr>
            <p:nvPr/>
          </p:nvSpPr>
          <p:spPr>
            <a:xfrm>
              <a:off x="7640320" y="1991995"/>
              <a:ext cx="44450" cy="43180"/>
            </a:xfrm>
            <a:custGeom>
              <a:avLst/>
              <a:gdLst/>
              <a:ahLst/>
              <a:cxnLst/>
              <a:rect l="0" t="0" r="44450" b="43180"/>
              <a:pathLst>
                <a:path w="44450" h="43180">
                  <a:moveTo>
                    <a:pt x="32125" y="28"/>
                  </a:moveTo>
                  <a:cubicBezTo>
                    <a:pt x="29361" y="28"/>
                    <a:pt x="26681" y="1130"/>
                    <a:pt x="24904" y="3361"/>
                  </a:cubicBezTo>
                  <a:lnTo>
                    <a:pt x="4484" y="25614"/>
                  </a:lnTo>
                  <a:cubicBezTo>
                    <a:pt x="28" y="30048"/>
                    <a:pt x="28" y="36289"/>
                    <a:pt x="4484" y="39848"/>
                  </a:cubicBezTo>
                  <a:cubicBezTo>
                    <a:pt x="6684" y="42050"/>
                    <a:pt x="9364" y="43180"/>
                    <a:pt x="11902" y="43180"/>
                  </a:cubicBezTo>
                  <a:cubicBezTo>
                    <a:pt x="14469" y="43180"/>
                    <a:pt x="16923" y="42050"/>
                    <a:pt x="18699" y="39848"/>
                  </a:cubicBezTo>
                  <a:lnTo>
                    <a:pt x="40022" y="17594"/>
                  </a:lnTo>
                  <a:cubicBezTo>
                    <a:pt x="44450" y="13160"/>
                    <a:pt x="44450" y="6015"/>
                    <a:pt x="40022" y="3361"/>
                  </a:cubicBezTo>
                  <a:cubicBezTo>
                    <a:pt x="37794" y="1130"/>
                    <a:pt x="34917" y="28"/>
                    <a:pt x="3212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6" name="Google Shape;13887;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cuAAC6DQAAczAAAPIPAAAQAAAAJgAAAAgAAAD/////AAAAAA=="/>
              </a:ext>
            </a:extLst>
          </p:cNvGrpSpPr>
          <p:nvPr/>
        </p:nvGrpSpPr>
        <p:grpSpPr>
          <a:xfrm>
            <a:off x="7512685" y="2231390"/>
            <a:ext cx="363220" cy="360680"/>
            <a:chOff x="7512685" y="2231390"/>
            <a:chExt cx="363220" cy="360680"/>
          </a:xfrm>
        </p:grpSpPr>
        <p:sp>
          <p:nvSpPr>
            <p:cNvPr id="250" name="Google Shape;1388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C4AAFYPAAB1LwAAiw8AAAAAAAAmAAAACAAAAP//////////"/>
                </a:ext>
              </a:extLst>
            </p:cNvSpPr>
            <p:nvPr/>
          </p:nvSpPr>
          <p:spPr>
            <a:xfrm>
              <a:off x="7632700" y="2493010"/>
              <a:ext cx="81915" cy="33655"/>
            </a:xfrm>
            <a:custGeom>
              <a:avLst/>
              <a:gdLst/>
              <a:ahLst/>
              <a:cxnLst/>
              <a:rect l="0" t="0" r="81915" b="33655"/>
              <a:pathLst>
                <a:path w="81915" h="33655">
                  <a:moveTo>
                    <a:pt x="10931" y="28"/>
                  </a:moveTo>
                  <a:cubicBezTo>
                    <a:pt x="8247" y="28"/>
                    <a:pt x="5818" y="1130"/>
                    <a:pt x="4462" y="3362"/>
                  </a:cubicBezTo>
                  <a:cubicBezTo>
                    <a:pt x="28" y="7827"/>
                    <a:pt x="28" y="14948"/>
                    <a:pt x="4462" y="18508"/>
                  </a:cubicBezTo>
                  <a:cubicBezTo>
                    <a:pt x="14264" y="28286"/>
                    <a:pt x="27625" y="33626"/>
                    <a:pt x="40957" y="33626"/>
                  </a:cubicBezTo>
                  <a:cubicBezTo>
                    <a:pt x="55193" y="33626"/>
                    <a:pt x="68554" y="28286"/>
                    <a:pt x="77452" y="18508"/>
                  </a:cubicBezTo>
                  <a:cubicBezTo>
                    <a:pt x="81886" y="14044"/>
                    <a:pt x="81886" y="6923"/>
                    <a:pt x="77452" y="3362"/>
                  </a:cubicBezTo>
                  <a:cubicBezTo>
                    <a:pt x="75672" y="2034"/>
                    <a:pt x="73215" y="1356"/>
                    <a:pt x="70672" y="1356"/>
                  </a:cubicBezTo>
                  <a:cubicBezTo>
                    <a:pt x="68102" y="1356"/>
                    <a:pt x="65447" y="2034"/>
                    <a:pt x="63215" y="3362"/>
                  </a:cubicBezTo>
                  <a:cubicBezTo>
                    <a:pt x="57877" y="9607"/>
                    <a:pt x="48979" y="12263"/>
                    <a:pt x="40957" y="12263"/>
                  </a:cubicBezTo>
                  <a:cubicBezTo>
                    <a:pt x="32059" y="12263"/>
                    <a:pt x="24066" y="9607"/>
                    <a:pt x="18727" y="3362"/>
                  </a:cubicBezTo>
                  <a:cubicBezTo>
                    <a:pt x="16495" y="1130"/>
                    <a:pt x="13586" y="28"/>
                    <a:pt x="1093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9" name="Google Shape;1388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6Ti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y8AAOUOAACILwAABg8AAAAAAAAmAAAACAAAAP//////////"/>
                </a:ext>
              </a:extLst>
            </p:cNvSpPr>
            <p:nvPr/>
          </p:nvSpPr>
          <p:spPr>
            <a:xfrm>
              <a:off x="7705725" y="2421255"/>
              <a:ext cx="20955" cy="20955"/>
            </a:xfrm>
            <a:custGeom>
              <a:avLst/>
              <a:gdLst/>
              <a:ahLst/>
              <a:cxnLst/>
              <a:rect l="0" t="0" r="20955" b="20955"/>
              <a:pathLst>
                <a:path w="20955" h="20955">
                  <a:moveTo>
                    <a:pt x="10925" y="28"/>
                  </a:moveTo>
                  <a:cubicBezTo>
                    <a:pt x="4566" y="28"/>
                    <a:pt x="0" y="5484"/>
                    <a:pt x="0" y="10939"/>
                  </a:cubicBezTo>
                  <a:cubicBezTo>
                    <a:pt x="0" y="16394"/>
                    <a:pt x="4566" y="20926"/>
                    <a:pt x="10925" y="20926"/>
                  </a:cubicBezTo>
                  <a:cubicBezTo>
                    <a:pt x="16388" y="20926"/>
                    <a:pt x="20955" y="16394"/>
                    <a:pt x="20955" y="10939"/>
                  </a:cubicBezTo>
                  <a:cubicBezTo>
                    <a:pt x="20955" y="5484"/>
                    <a:pt x="16388" y="28"/>
                    <a:pt x="1092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8" name="Google Shape;1389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krMD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S4AAOcOAAADLwAABg8AAAAAAAAmAAAACAAAAP//////////"/>
                </a:ext>
              </a:extLst>
            </p:cNvSpPr>
            <p:nvPr/>
          </p:nvSpPr>
          <p:spPr>
            <a:xfrm>
              <a:off x="7620635" y="2422525"/>
              <a:ext cx="21590" cy="19685"/>
            </a:xfrm>
            <a:custGeom>
              <a:avLst/>
              <a:gdLst/>
              <a:ahLst/>
              <a:cxnLst/>
              <a:rect l="0" t="0" r="21590" b="19685"/>
              <a:pathLst>
                <a:path w="21590" h="19685">
                  <a:moveTo>
                    <a:pt x="11693" y="0"/>
                  </a:moveTo>
                  <a:cubicBezTo>
                    <a:pt x="5390" y="0"/>
                    <a:pt x="0" y="4455"/>
                    <a:pt x="0" y="9786"/>
                  </a:cubicBezTo>
                  <a:cubicBezTo>
                    <a:pt x="0" y="15116"/>
                    <a:pt x="5390" y="19543"/>
                    <a:pt x="11693" y="19543"/>
                  </a:cubicBezTo>
                  <a:cubicBezTo>
                    <a:pt x="12064" y="19628"/>
                    <a:pt x="12463" y="19656"/>
                    <a:pt x="12863" y="19656"/>
                  </a:cubicBezTo>
                  <a:cubicBezTo>
                    <a:pt x="17055" y="19656"/>
                    <a:pt x="21561" y="15454"/>
                    <a:pt x="21561" y="9786"/>
                  </a:cubicBezTo>
                  <a:cubicBezTo>
                    <a:pt x="21561" y="4455"/>
                    <a:pt x="17084" y="0"/>
                    <a:pt x="1169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7" name="Google Shape;1389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0rOk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4AALoNAABzMAAA8g8AAAAAAAAmAAAACAAAAP//////////"/>
                </a:ext>
              </a:extLst>
            </p:cNvSpPr>
            <p:nvPr/>
          </p:nvSpPr>
          <p:spPr>
            <a:xfrm>
              <a:off x="7512685" y="2231390"/>
              <a:ext cx="363220" cy="360680"/>
            </a:xfrm>
            <a:custGeom>
              <a:avLst/>
              <a:gdLst/>
              <a:ahLst/>
              <a:cxnLst/>
              <a:rect l="0" t="0" r="363220" b="360680"/>
              <a:pathLst>
                <a:path w="363220" h="360680">
                  <a:moveTo>
                    <a:pt x="161024" y="63456"/>
                  </a:moveTo>
                  <a:cubicBezTo>
                    <a:pt x="179821" y="63456"/>
                    <a:pt x="196801" y="68810"/>
                    <a:pt x="211112" y="77734"/>
                  </a:cubicBezTo>
                  <a:cubicBezTo>
                    <a:pt x="200379" y="119688"/>
                    <a:pt x="161933" y="148244"/>
                    <a:pt x="118092" y="148244"/>
                  </a:cubicBezTo>
                  <a:lnTo>
                    <a:pt x="66216" y="148244"/>
                  </a:lnTo>
                  <a:cubicBezTo>
                    <a:pt x="70673" y="100057"/>
                    <a:pt x="111817" y="63456"/>
                    <a:pt x="161024" y="63456"/>
                  </a:cubicBezTo>
                  <a:close/>
                  <a:moveTo>
                    <a:pt x="236184" y="20737"/>
                  </a:moveTo>
                  <a:cubicBezTo>
                    <a:pt x="239478" y="20737"/>
                    <a:pt x="242743" y="20992"/>
                    <a:pt x="246008" y="21501"/>
                  </a:cubicBezTo>
                  <a:cubicBezTo>
                    <a:pt x="276419" y="25977"/>
                    <a:pt x="298793" y="54533"/>
                    <a:pt x="298793" y="86657"/>
                  </a:cubicBezTo>
                  <a:lnTo>
                    <a:pt x="298793" y="174136"/>
                  </a:lnTo>
                  <a:cubicBezTo>
                    <a:pt x="291638" y="170567"/>
                    <a:pt x="285363" y="168782"/>
                    <a:pt x="277327" y="168782"/>
                  </a:cubicBezTo>
                  <a:lnTo>
                    <a:pt x="277327" y="158074"/>
                  </a:lnTo>
                  <a:cubicBezTo>
                    <a:pt x="277327" y="102720"/>
                    <a:pt x="237064" y="55439"/>
                    <a:pt x="184279" y="44703"/>
                  </a:cubicBezTo>
                  <a:cubicBezTo>
                    <a:pt x="198050" y="29462"/>
                    <a:pt x="217018" y="20737"/>
                    <a:pt x="236184" y="20737"/>
                  </a:cubicBezTo>
                  <a:close/>
                  <a:moveTo>
                    <a:pt x="43841" y="191077"/>
                  </a:moveTo>
                  <a:lnTo>
                    <a:pt x="43841" y="233031"/>
                  </a:lnTo>
                  <a:cubicBezTo>
                    <a:pt x="32199" y="233031"/>
                    <a:pt x="22375" y="223201"/>
                    <a:pt x="22375" y="211615"/>
                  </a:cubicBezTo>
                  <a:cubicBezTo>
                    <a:pt x="22375" y="200907"/>
                    <a:pt x="32199" y="191077"/>
                    <a:pt x="43841" y="191077"/>
                  </a:cubicBezTo>
                  <a:close/>
                  <a:moveTo>
                    <a:pt x="278207" y="191077"/>
                  </a:moveTo>
                  <a:cubicBezTo>
                    <a:pt x="289849" y="191077"/>
                    <a:pt x="299674" y="200000"/>
                    <a:pt x="299674" y="211615"/>
                  </a:cubicBezTo>
                  <a:cubicBezTo>
                    <a:pt x="299674" y="223201"/>
                    <a:pt x="289849" y="233031"/>
                    <a:pt x="278207" y="233031"/>
                  </a:cubicBezTo>
                  <a:lnTo>
                    <a:pt x="278207" y="191077"/>
                  </a:lnTo>
                  <a:close/>
                  <a:moveTo>
                    <a:pt x="304160" y="245524"/>
                  </a:moveTo>
                  <a:cubicBezTo>
                    <a:pt x="305949" y="251785"/>
                    <a:pt x="308618" y="258017"/>
                    <a:pt x="313104" y="263371"/>
                  </a:cubicBezTo>
                  <a:cubicBezTo>
                    <a:pt x="314893" y="267847"/>
                    <a:pt x="318471" y="270510"/>
                    <a:pt x="322048" y="274986"/>
                  </a:cubicBezTo>
                  <a:lnTo>
                    <a:pt x="274062" y="274986"/>
                  </a:lnTo>
                  <a:cubicBezTo>
                    <a:pt x="276504" y="268215"/>
                    <a:pt x="277356" y="262153"/>
                    <a:pt x="278207" y="254448"/>
                  </a:cubicBezTo>
                  <a:cubicBezTo>
                    <a:pt x="288060" y="254448"/>
                    <a:pt x="297004" y="250878"/>
                    <a:pt x="304160" y="245524"/>
                  </a:cubicBezTo>
                  <a:close/>
                  <a:moveTo>
                    <a:pt x="229028" y="92918"/>
                  </a:moveTo>
                  <a:cubicBezTo>
                    <a:pt x="246008" y="108980"/>
                    <a:pt x="256741" y="133966"/>
                    <a:pt x="256741" y="159858"/>
                  </a:cubicBezTo>
                  <a:lnTo>
                    <a:pt x="256741" y="244646"/>
                  </a:lnTo>
                  <a:cubicBezTo>
                    <a:pt x="256741" y="296402"/>
                    <a:pt x="213809" y="339235"/>
                    <a:pt x="161024" y="339235"/>
                  </a:cubicBezTo>
                  <a:cubicBezTo>
                    <a:pt x="108239" y="339235"/>
                    <a:pt x="64427" y="295496"/>
                    <a:pt x="64427" y="242861"/>
                  </a:cubicBezTo>
                  <a:lnTo>
                    <a:pt x="64427" y="169660"/>
                  </a:lnTo>
                  <a:lnTo>
                    <a:pt x="118092" y="169660"/>
                  </a:lnTo>
                  <a:cubicBezTo>
                    <a:pt x="144925" y="169660"/>
                    <a:pt x="171757" y="159858"/>
                    <a:pt x="193223" y="142890"/>
                  </a:cubicBezTo>
                  <a:cubicBezTo>
                    <a:pt x="210231" y="129490"/>
                    <a:pt x="220965" y="111643"/>
                    <a:pt x="229028" y="92918"/>
                  </a:cubicBezTo>
                  <a:close/>
                  <a:moveTo>
                    <a:pt x="236496" y="0"/>
                  </a:moveTo>
                  <a:cubicBezTo>
                    <a:pt x="205490" y="0"/>
                    <a:pt x="176726" y="16431"/>
                    <a:pt x="161024" y="43824"/>
                  </a:cubicBezTo>
                  <a:lnTo>
                    <a:pt x="160144" y="43824"/>
                  </a:lnTo>
                  <a:cubicBezTo>
                    <a:pt x="94837" y="43824"/>
                    <a:pt x="42052" y="95581"/>
                    <a:pt x="42052" y="159858"/>
                  </a:cubicBezTo>
                  <a:lnTo>
                    <a:pt x="42052" y="169660"/>
                  </a:lnTo>
                  <a:cubicBezTo>
                    <a:pt x="18797" y="169660"/>
                    <a:pt x="0" y="188414"/>
                    <a:pt x="0" y="211615"/>
                  </a:cubicBezTo>
                  <a:cubicBezTo>
                    <a:pt x="0" y="235694"/>
                    <a:pt x="18797" y="254448"/>
                    <a:pt x="42052" y="254448"/>
                  </a:cubicBezTo>
                  <a:cubicBezTo>
                    <a:pt x="48327" y="313343"/>
                    <a:pt x="98415" y="360652"/>
                    <a:pt x="158355" y="360652"/>
                  </a:cubicBezTo>
                  <a:cubicBezTo>
                    <a:pt x="204865" y="360652"/>
                    <a:pt x="243339" y="334788"/>
                    <a:pt x="263016" y="296402"/>
                  </a:cubicBezTo>
                  <a:lnTo>
                    <a:pt x="349789" y="296402"/>
                  </a:lnTo>
                  <a:cubicBezTo>
                    <a:pt x="354247" y="296402"/>
                    <a:pt x="358734" y="293711"/>
                    <a:pt x="359614" y="289264"/>
                  </a:cubicBezTo>
                  <a:cubicBezTo>
                    <a:pt x="363192" y="283003"/>
                    <a:pt x="361403" y="278555"/>
                    <a:pt x="356945" y="276771"/>
                  </a:cubicBezTo>
                  <a:cubicBezTo>
                    <a:pt x="334570" y="265156"/>
                    <a:pt x="319379" y="242861"/>
                    <a:pt x="319379" y="217847"/>
                  </a:cubicBezTo>
                  <a:lnTo>
                    <a:pt x="319379" y="88442"/>
                  </a:lnTo>
                  <a:cubicBezTo>
                    <a:pt x="319379" y="44703"/>
                    <a:pt x="289849" y="8130"/>
                    <a:pt x="249586" y="992"/>
                  </a:cubicBezTo>
                  <a:cubicBezTo>
                    <a:pt x="245213" y="340"/>
                    <a:pt x="240812" y="0"/>
                    <a:pt x="2364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1" name="Google Shape;1389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ImAACDEAAAXCgAALwSAAAQAAAAJgAAAAgAAAD/////AAAAAA=="/>
              </a:ext>
            </a:extLst>
          </p:cNvGrpSpPr>
          <p:nvPr/>
        </p:nvGrpSpPr>
        <p:grpSpPr>
          <a:xfrm>
            <a:off x="6198870" y="2684145"/>
            <a:ext cx="361950" cy="361315"/>
            <a:chOff x="6198870" y="2684145"/>
            <a:chExt cx="361950" cy="361315"/>
          </a:xfrm>
        </p:grpSpPr>
        <p:sp>
          <p:nvSpPr>
            <p:cNvPr id="255" name="Google Shape;1389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I9LD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YAACQSAAB+JwAAWRIAAAAAAAAmAAAACAAAAP//////////"/>
                </a:ext>
              </a:extLst>
            </p:cNvSpPr>
            <p:nvPr/>
          </p:nvSpPr>
          <p:spPr>
            <a:xfrm>
              <a:off x="6338570" y="2948940"/>
              <a:ext cx="81280" cy="33655"/>
            </a:xfrm>
            <a:custGeom>
              <a:avLst/>
              <a:gdLst/>
              <a:ahLst/>
              <a:cxnLst/>
              <a:rect l="0" t="0" r="81280" b="33655"/>
              <a:pathLst>
                <a:path w="81280" h="33655">
                  <a:moveTo>
                    <a:pt x="10376" y="0"/>
                  </a:moveTo>
                  <a:cubicBezTo>
                    <a:pt x="7825" y="0"/>
                    <a:pt x="5358" y="1131"/>
                    <a:pt x="3572" y="3337"/>
                  </a:cubicBezTo>
                  <a:cubicBezTo>
                    <a:pt x="0" y="6900"/>
                    <a:pt x="0" y="13150"/>
                    <a:pt x="3572" y="17591"/>
                  </a:cubicBezTo>
                  <a:cubicBezTo>
                    <a:pt x="13410" y="27404"/>
                    <a:pt x="26791" y="33655"/>
                    <a:pt x="40201" y="33655"/>
                  </a:cubicBezTo>
                  <a:cubicBezTo>
                    <a:pt x="53582" y="33655"/>
                    <a:pt x="67899" y="27404"/>
                    <a:pt x="76829" y="17591"/>
                  </a:cubicBezTo>
                  <a:cubicBezTo>
                    <a:pt x="81280" y="13150"/>
                    <a:pt x="81280" y="6900"/>
                    <a:pt x="76829" y="3337"/>
                  </a:cubicBezTo>
                  <a:cubicBezTo>
                    <a:pt x="74589" y="1131"/>
                    <a:pt x="71896" y="0"/>
                    <a:pt x="69345" y="0"/>
                  </a:cubicBezTo>
                  <a:cubicBezTo>
                    <a:pt x="66765" y="0"/>
                    <a:pt x="64327" y="1131"/>
                    <a:pt x="62541" y="3337"/>
                  </a:cubicBezTo>
                  <a:cubicBezTo>
                    <a:pt x="57182" y="8682"/>
                    <a:pt x="48224" y="12245"/>
                    <a:pt x="40201" y="12245"/>
                  </a:cubicBezTo>
                  <a:cubicBezTo>
                    <a:pt x="31270" y="12245"/>
                    <a:pt x="23219" y="8682"/>
                    <a:pt x="17861" y="3337"/>
                  </a:cubicBezTo>
                  <a:cubicBezTo>
                    <a:pt x="15649" y="1131"/>
                    <a:pt x="12956" y="0"/>
                    <a:pt x="103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4" name="Google Shape;1389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I+qZI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cAALIRAACRJwAA0REAAAAAAAAmAAAACAAAAP//////////"/>
                </a:ext>
              </a:extLst>
            </p:cNvSpPr>
            <p:nvPr/>
          </p:nvSpPr>
          <p:spPr>
            <a:xfrm>
              <a:off x="6412230" y="2876550"/>
              <a:ext cx="19685" cy="19685"/>
            </a:xfrm>
            <a:custGeom>
              <a:avLst/>
              <a:gdLst/>
              <a:ahLst/>
              <a:cxnLst/>
              <a:rect l="0" t="0" r="19685" b="19685"/>
              <a:pathLst>
                <a:path w="19685" h="19685">
                  <a:moveTo>
                    <a:pt x="9856" y="0"/>
                  </a:moveTo>
                  <a:cubicBezTo>
                    <a:pt x="4488" y="0"/>
                    <a:pt x="0" y="4481"/>
                    <a:pt x="0" y="9842"/>
                  </a:cubicBezTo>
                  <a:cubicBezTo>
                    <a:pt x="0" y="15203"/>
                    <a:pt x="4488" y="19685"/>
                    <a:pt x="9856" y="19685"/>
                  </a:cubicBezTo>
                  <a:cubicBezTo>
                    <a:pt x="15225" y="19685"/>
                    <a:pt x="19685" y="15203"/>
                    <a:pt x="19685" y="9842"/>
                  </a:cubicBezTo>
                  <a:cubicBezTo>
                    <a:pt x="19685" y="4481"/>
                    <a:pt x="15225" y="0"/>
                    <a:pt x="98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1389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B8jKi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SYAALIRAAAMJwAA0REAAAAAAAAmAAAACAAAAP//////////"/>
                </a:ext>
              </a:extLst>
            </p:cNvSpPr>
            <p:nvPr/>
          </p:nvSpPr>
          <p:spPr>
            <a:xfrm>
              <a:off x="6327775" y="2876550"/>
              <a:ext cx="19685" cy="19685"/>
            </a:xfrm>
            <a:custGeom>
              <a:avLst/>
              <a:gdLst/>
              <a:ahLst/>
              <a:cxnLst/>
              <a:rect l="0" t="0" r="19685" b="19685"/>
              <a:pathLst>
                <a:path w="19685" h="19685">
                  <a:moveTo>
                    <a:pt x="9856" y="0"/>
                  </a:moveTo>
                  <a:cubicBezTo>
                    <a:pt x="4488" y="0"/>
                    <a:pt x="0" y="4481"/>
                    <a:pt x="0" y="9842"/>
                  </a:cubicBezTo>
                  <a:cubicBezTo>
                    <a:pt x="0" y="15203"/>
                    <a:pt x="4488" y="19685"/>
                    <a:pt x="9856" y="19685"/>
                  </a:cubicBezTo>
                  <a:cubicBezTo>
                    <a:pt x="15225" y="19685"/>
                    <a:pt x="19685" y="15203"/>
                    <a:pt x="19685" y="9842"/>
                  </a:cubicBezTo>
                  <a:cubicBezTo>
                    <a:pt x="19685" y="4481"/>
                    <a:pt x="15225" y="0"/>
                    <a:pt x="98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2" name="Google Shape;1389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YAAIMQAABcKAAAvBIAAAAAAAAmAAAACAAAAP//////////"/>
                </a:ext>
              </a:extLst>
            </p:cNvSpPr>
            <p:nvPr/>
          </p:nvSpPr>
          <p:spPr>
            <a:xfrm>
              <a:off x="6198870" y="2684145"/>
              <a:ext cx="361950" cy="361315"/>
            </a:xfrm>
            <a:custGeom>
              <a:avLst/>
              <a:gdLst/>
              <a:ahLst/>
              <a:cxnLst/>
              <a:rect l="0" t="0" r="361950" b="361315"/>
              <a:pathLst>
                <a:path w="361950" h="361315">
                  <a:moveTo>
                    <a:pt x="276143" y="127023"/>
                  </a:moveTo>
                  <a:lnTo>
                    <a:pt x="276143" y="149362"/>
                  </a:lnTo>
                  <a:lnTo>
                    <a:pt x="84899" y="149362"/>
                  </a:lnTo>
                  <a:lnTo>
                    <a:pt x="84899" y="127023"/>
                  </a:lnTo>
                  <a:close/>
                  <a:moveTo>
                    <a:pt x="277051" y="170822"/>
                  </a:moveTo>
                  <a:lnTo>
                    <a:pt x="277051" y="245049"/>
                  </a:lnTo>
                  <a:cubicBezTo>
                    <a:pt x="277051" y="296937"/>
                    <a:pt x="234161" y="339855"/>
                    <a:pt x="182308" y="339855"/>
                  </a:cubicBezTo>
                  <a:cubicBezTo>
                    <a:pt x="129604" y="339855"/>
                    <a:pt x="87594" y="296937"/>
                    <a:pt x="87594" y="245049"/>
                  </a:cubicBezTo>
                  <a:lnTo>
                    <a:pt x="87594" y="170822"/>
                  </a:lnTo>
                  <a:close/>
                  <a:moveTo>
                    <a:pt x="183216" y="21487"/>
                  </a:moveTo>
                  <a:cubicBezTo>
                    <a:pt x="271689" y="21487"/>
                    <a:pt x="343172" y="93018"/>
                    <a:pt x="343172" y="180671"/>
                  </a:cubicBezTo>
                  <a:lnTo>
                    <a:pt x="343172" y="339855"/>
                  </a:lnTo>
                  <a:lnTo>
                    <a:pt x="247550" y="339855"/>
                  </a:lnTo>
                  <a:cubicBezTo>
                    <a:pt x="277930" y="318396"/>
                    <a:pt x="296708" y="283511"/>
                    <a:pt x="296708" y="245049"/>
                  </a:cubicBezTo>
                  <a:lnTo>
                    <a:pt x="296708" y="116294"/>
                  </a:lnTo>
                  <a:cubicBezTo>
                    <a:pt x="296708" y="110929"/>
                    <a:pt x="292255" y="106444"/>
                    <a:pt x="286894" y="106444"/>
                  </a:cubicBezTo>
                  <a:lnTo>
                    <a:pt x="192151" y="106444"/>
                  </a:lnTo>
                  <a:lnTo>
                    <a:pt x="192151" y="84985"/>
                  </a:lnTo>
                  <a:lnTo>
                    <a:pt x="201994" y="84985"/>
                  </a:lnTo>
                  <a:cubicBezTo>
                    <a:pt x="207355" y="84985"/>
                    <a:pt x="211809" y="80500"/>
                    <a:pt x="211809" y="74255"/>
                  </a:cubicBezTo>
                  <a:cubicBezTo>
                    <a:pt x="211809" y="68890"/>
                    <a:pt x="207355" y="64405"/>
                    <a:pt x="201994" y="64405"/>
                  </a:cubicBezTo>
                  <a:lnTo>
                    <a:pt x="192151" y="64405"/>
                  </a:lnTo>
                  <a:lnTo>
                    <a:pt x="192151" y="54584"/>
                  </a:lnTo>
                  <a:cubicBezTo>
                    <a:pt x="192151" y="49219"/>
                    <a:pt x="187669" y="44735"/>
                    <a:pt x="182308" y="44735"/>
                  </a:cubicBezTo>
                  <a:cubicBezTo>
                    <a:pt x="176068" y="44735"/>
                    <a:pt x="171586" y="49219"/>
                    <a:pt x="171586" y="54584"/>
                  </a:cubicBezTo>
                  <a:lnTo>
                    <a:pt x="171586" y="64405"/>
                  </a:lnTo>
                  <a:lnTo>
                    <a:pt x="161771" y="64405"/>
                  </a:lnTo>
                  <a:cubicBezTo>
                    <a:pt x="156410" y="64405"/>
                    <a:pt x="151928" y="68890"/>
                    <a:pt x="151928" y="74255"/>
                  </a:cubicBezTo>
                  <a:cubicBezTo>
                    <a:pt x="151928" y="80500"/>
                    <a:pt x="156410" y="84985"/>
                    <a:pt x="161771" y="84985"/>
                  </a:cubicBezTo>
                  <a:lnTo>
                    <a:pt x="171586" y="84985"/>
                  </a:lnTo>
                  <a:lnTo>
                    <a:pt x="171586" y="106444"/>
                  </a:lnTo>
                  <a:lnTo>
                    <a:pt x="76872" y="106444"/>
                  </a:lnTo>
                  <a:cubicBezTo>
                    <a:pt x="71511" y="106444"/>
                    <a:pt x="67029" y="110929"/>
                    <a:pt x="67029" y="116294"/>
                  </a:cubicBezTo>
                  <a:lnTo>
                    <a:pt x="67029" y="245049"/>
                  </a:lnTo>
                  <a:cubicBezTo>
                    <a:pt x="67029" y="283511"/>
                    <a:pt x="87594" y="318396"/>
                    <a:pt x="116187" y="339855"/>
                  </a:cubicBezTo>
                  <a:lnTo>
                    <a:pt x="23260" y="339855"/>
                  </a:lnTo>
                  <a:lnTo>
                    <a:pt x="23260" y="180671"/>
                  </a:lnTo>
                  <a:cubicBezTo>
                    <a:pt x="23260" y="93018"/>
                    <a:pt x="94742" y="21487"/>
                    <a:pt x="183216" y="21487"/>
                  </a:cubicBezTo>
                  <a:close/>
                  <a:moveTo>
                    <a:pt x="180521" y="28"/>
                  </a:moveTo>
                  <a:cubicBezTo>
                    <a:pt x="81325" y="28"/>
                    <a:pt x="0" y="81408"/>
                    <a:pt x="0" y="180671"/>
                  </a:cubicBezTo>
                  <a:lnTo>
                    <a:pt x="0" y="350585"/>
                  </a:lnTo>
                  <a:cubicBezTo>
                    <a:pt x="0" y="356830"/>
                    <a:pt x="4482" y="361315"/>
                    <a:pt x="9843" y="361315"/>
                  </a:cubicBezTo>
                  <a:lnTo>
                    <a:pt x="349441" y="361315"/>
                  </a:lnTo>
                  <a:cubicBezTo>
                    <a:pt x="354802" y="361315"/>
                    <a:pt x="359255" y="356830"/>
                    <a:pt x="359255" y="350585"/>
                  </a:cubicBezTo>
                  <a:lnTo>
                    <a:pt x="359255" y="180671"/>
                  </a:lnTo>
                  <a:cubicBezTo>
                    <a:pt x="361950" y="81408"/>
                    <a:pt x="280625" y="28"/>
                    <a:pt x="18052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6" name="Google Shape;13897;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UmAABNEwAAOSgAAIMVAAAQAAAAJgAAAAgAAAD/////AAAAAA=="/>
              </a:ext>
            </a:extLst>
          </p:cNvGrpSpPr>
          <p:nvPr/>
        </p:nvGrpSpPr>
        <p:grpSpPr>
          <a:xfrm>
            <a:off x="6221095" y="3137535"/>
            <a:ext cx="317500" cy="359410"/>
            <a:chOff x="6221095" y="3137535"/>
            <a:chExt cx="317500" cy="359410"/>
          </a:xfrm>
        </p:grpSpPr>
        <p:sp>
          <p:nvSpPr>
            <p:cNvPr id="260" name="Google Shape;1389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ArLT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AAOoUAACAJwAAHxUAAAAAAAAmAAAACAAAAP//////////"/>
                </a:ext>
              </a:extLst>
            </p:cNvSpPr>
            <p:nvPr/>
          </p:nvSpPr>
          <p:spPr>
            <a:xfrm>
              <a:off x="6337935" y="3399790"/>
              <a:ext cx="83185" cy="33655"/>
            </a:xfrm>
            <a:custGeom>
              <a:avLst/>
              <a:gdLst/>
              <a:ahLst/>
              <a:cxnLst/>
              <a:rect l="0" t="0" r="83185" b="33655"/>
              <a:pathLst>
                <a:path w="83185" h="33655">
                  <a:moveTo>
                    <a:pt x="11640" y="28"/>
                  </a:moveTo>
                  <a:cubicBezTo>
                    <a:pt x="8943" y="28"/>
                    <a:pt x="6274" y="1131"/>
                    <a:pt x="4485" y="3365"/>
                  </a:cubicBezTo>
                  <a:cubicBezTo>
                    <a:pt x="0" y="7805"/>
                    <a:pt x="0" y="14932"/>
                    <a:pt x="4485" y="17619"/>
                  </a:cubicBezTo>
                  <a:cubicBezTo>
                    <a:pt x="14308" y="28309"/>
                    <a:pt x="27737" y="33655"/>
                    <a:pt x="41138" y="33655"/>
                  </a:cubicBezTo>
                  <a:cubicBezTo>
                    <a:pt x="54567" y="33655"/>
                    <a:pt x="69784" y="28309"/>
                    <a:pt x="78727" y="17619"/>
                  </a:cubicBezTo>
                  <a:cubicBezTo>
                    <a:pt x="83185" y="13150"/>
                    <a:pt x="83185" y="6928"/>
                    <a:pt x="78727" y="3365"/>
                  </a:cubicBezTo>
                  <a:cubicBezTo>
                    <a:pt x="76939" y="1131"/>
                    <a:pt x="74241" y="28"/>
                    <a:pt x="71459" y="28"/>
                  </a:cubicBezTo>
                  <a:cubicBezTo>
                    <a:pt x="68648" y="28"/>
                    <a:pt x="65753" y="1131"/>
                    <a:pt x="63510" y="3365"/>
                  </a:cubicBezTo>
                  <a:cubicBezTo>
                    <a:pt x="58144" y="8710"/>
                    <a:pt x="49201" y="12274"/>
                    <a:pt x="41138" y="12274"/>
                  </a:cubicBezTo>
                  <a:cubicBezTo>
                    <a:pt x="32195" y="12274"/>
                    <a:pt x="25040" y="8710"/>
                    <a:pt x="18794" y="3365"/>
                  </a:cubicBezTo>
                  <a:cubicBezTo>
                    <a:pt x="17006" y="1131"/>
                    <a:pt x="14308" y="28"/>
                    <a:pt x="1164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9" name="Google Shape;1389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I9Kz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cAAHcUAACRJwAAlhQAAAAAAAAmAAAACAAAAP//////////"/>
                </a:ext>
              </a:extLst>
            </p:cNvSpPr>
            <p:nvPr/>
          </p:nvSpPr>
          <p:spPr>
            <a:xfrm>
              <a:off x="6412230" y="3326765"/>
              <a:ext cx="19685" cy="19685"/>
            </a:xfrm>
            <a:custGeom>
              <a:avLst/>
              <a:gdLst/>
              <a:ahLst/>
              <a:cxnLst/>
              <a:rect l="0" t="0" r="19685" b="19685"/>
              <a:pathLst>
                <a:path w="19685" h="19685">
                  <a:moveTo>
                    <a:pt x="9856" y="28"/>
                  </a:moveTo>
                  <a:cubicBezTo>
                    <a:pt x="4488" y="28"/>
                    <a:pt x="0" y="4481"/>
                    <a:pt x="0" y="9842"/>
                  </a:cubicBezTo>
                  <a:cubicBezTo>
                    <a:pt x="0" y="15203"/>
                    <a:pt x="4488" y="19685"/>
                    <a:pt x="9856" y="19685"/>
                  </a:cubicBezTo>
                  <a:cubicBezTo>
                    <a:pt x="15225" y="19685"/>
                    <a:pt x="19685" y="15203"/>
                    <a:pt x="19685" y="9842"/>
                  </a:cubicBezTo>
                  <a:cubicBezTo>
                    <a:pt x="19685" y="4481"/>
                    <a:pt x="15225" y="28"/>
                    <a:pt x="985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1390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ErO1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SYAAHcUAAAMJwAAlhQAAAAAAAAmAAAACAAAAP//////////"/>
                </a:ext>
              </a:extLst>
            </p:cNvSpPr>
            <p:nvPr/>
          </p:nvSpPr>
          <p:spPr>
            <a:xfrm>
              <a:off x="6327775" y="3326765"/>
              <a:ext cx="19685" cy="19685"/>
            </a:xfrm>
            <a:custGeom>
              <a:avLst/>
              <a:gdLst/>
              <a:ahLst/>
              <a:cxnLst/>
              <a:rect l="0" t="0" r="19685" b="19685"/>
              <a:pathLst>
                <a:path w="19685" h="19685">
                  <a:moveTo>
                    <a:pt x="9856" y="28"/>
                  </a:moveTo>
                  <a:cubicBezTo>
                    <a:pt x="4488" y="28"/>
                    <a:pt x="0" y="4481"/>
                    <a:pt x="0" y="9842"/>
                  </a:cubicBezTo>
                  <a:cubicBezTo>
                    <a:pt x="0" y="15203"/>
                    <a:pt x="4488" y="19685"/>
                    <a:pt x="9856" y="19685"/>
                  </a:cubicBezTo>
                  <a:cubicBezTo>
                    <a:pt x="15225" y="19685"/>
                    <a:pt x="19685" y="15203"/>
                    <a:pt x="19685" y="9842"/>
                  </a:cubicBezTo>
                  <a:cubicBezTo>
                    <a:pt x="19685" y="4481"/>
                    <a:pt x="15225" y="28"/>
                    <a:pt x="985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7" name="Google Shape;1390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OT6//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SYAAE0TAAA5KAAAgxUAAAAAAAAmAAAACAAAAP//////////"/>
                </a:ext>
              </a:extLst>
            </p:cNvSpPr>
            <p:nvPr/>
          </p:nvSpPr>
          <p:spPr>
            <a:xfrm>
              <a:off x="6221095" y="3137535"/>
              <a:ext cx="317500" cy="359410"/>
            </a:xfrm>
            <a:custGeom>
              <a:avLst/>
              <a:gdLst/>
              <a:ahLst/>
              <a:cxnLst/>
              <a:rect l="0" t="0" r="317500" b="359410"/>
              <a:pathLst>
                <a:path w="317500" h="359410">
                  <a:moveTo>
                    <a:pt x="42040" y="189551"/>
                  </a:moveTo>
                  <a:lnTo>
                    <a:pt x="42040" y="199370"/>
                  </a:lnTo>
                  <a:lnTo>
                    <a:pt x="42040" y="230668"/>
                  </a:lnTo>
                  <a:cubicBezTo>
                    <a:pt x="41160" y="230810"/>
                    <a:pt x="40337" y="230867"/>
                    <a:pt x="39485" y="230867"/>
                  </a:cubicBezTo>
                  <a:cubicBezTo>
                    <a:pt x="29124" y="230867"/>
                    <a:pt x="21460" y="220935"/>
                    <a:pt x="21460" y="211004"/>
                  </a:cubicBezTo>
                  <a:cubicBezTo>
                    <a:pt x="21460" y="199370"/>
                    <a:pt x="31310" y="189551"/>
                    <a:pt x="42040" y="189551"/>
                  </a:cubicBezTo>
                  <a:close/>
                  <a:moveTo>
                    <a:pt x="274552" y="190431"/>
                  </a:moveTo>
                  <a:cubicBezTo>
                    <a:pt x="286190" y="190431"/>
                    <a:pt x="296012" y="199370"/>
                    <a:pt x="296012" y="211883"/>
                  </a:cubicBezTo>
                  <a:cubicBezTo>
                    <a:pt x="296012" y="221730"/>
                    <a:pt x="287070" y="232456"/>
                    <a:pt x="274552" y="232456"/>
                  </a:cubicBezTo>
                  <a:lnTo>
                    <a:pt x="274552" y="201157"/>
                  </a:lnTo>
                  <a:lnTo>
                    <a:pt x="274552" y="190431"/>
                  </a:lnTo>
                  <a:close/>
                  <a:moveTo>
                    <a:pt x="158282" y="105502"/>
                  </a:moveTo>
                  <a:cubicBezTo>
                    <a:pt x="211052" y="105502"/>
                    <a:pt x="253972" y="148435"/>
                    <a:pt x="253972" y="201157"/>
                  </a:cubicBezTo>
                  <a:lnTo>
                    <a:pt x="253972" y="264634"/>
                  </a:lnTo>
                  <a:cubicBezTo>
                    <a:pt x="253972" y="305751"/>
                    <a:pt x="219993" y="337958"/>
                    <a:pt x="179770" y="337958"/>
                  </a:cubicBezTo>
                  <a:lnTo>
                    <a:pt x="137730" y="337958"/>
                  </a:lnTo>
                  <a:cubicBezTo>
                    <a:pt x="95690" y="337958"/>
                    <a:pt x="63500" y="304871"/>
                    <a:pt x="63500" y="264634"/>
                  </a:cubicBezTo>
                  <a:lnTo>
                    <a:pt x="63500" y="201157"/>
                  </a:lnTo>
                  <a:cubicBezTo>
                    <a:pt x="63500" y="148435"/>
                    <a:pt x="106420" y="105502"/>
                    <a:pt x="158282" y="105502"/>
                  </a:cubicBezTo>
                  <a:close/>
                  <a:moveTo>
                    <a:pt x="201230" y="28"/>
                  </a:moveTo>
                  <a:cubicBezTo>
                    <a:pt x="172588" y="28"/>
                    <a:pt x="148460" y="23268"/>
                    <a:pt x="148460" y="51871"/>
                  </a:cubicBezTo>
                  <a:lnTo>
                    <a:pt x="148460" y="84958"/>
                  </a:lnTo>
                  <a:cubicBezTo>
                    <a:pt x="101055" y="89413"/>
                    <a:pt x="60803" y="123379"/>
                    <a:pt x="47405" y="168099"/>
                  </a:cubicBezTo>
                  <a:lnTo>
                    <a:pt x="42920" y="168099"/>
                  </a:lnTo>
                  <a:cubicBezTo>
                    <a:pt x="18792" y="168099"/>
                    <a:pt x="0" y="186856"/>
                    <a:pt x="0" y="211004"/>
                  </a:cubicBezTo>
                  <a:cubicBezTo>
                    <a:pt x="0" y="234244"/>
                    <a:pt x="18792" y="253028"/>
                    <a:pt x="42920" y="253028"/>
                  </a:cubicBezTo>
                  <a:lnTo>
                    <a:pt x="42920" y="264634"/>
                  </a:lnTo>
                  <a:cubicBezTo>
                    <a:pt x="42920" y="317385"/>
                    <a:pt x="84960" y="359410"/>
                    <a:pt x="137730" y="359410"/>
                  </a:cubicBezTo>
                  <a:lnTo>
                    <a:pt x="179770" y="359410"/>
                  </a:lnTo>
                  <a:cubicBezTo>
                    <a:pt x="232512" y="359410"/>
                    <a:pt x="275460" y="317385"/>
                    <a:pt x="275460" y="264634"/>
                  </a:cubicBezTo>
                  <a:lnTo>
                    <a:pt x="275460" y="253028"/>
                  </a:lnTo>
                  <a:cubicBezTo>
                    <a:pt x="298708" y="253028"/>
                    <a:pt x="317472" y="234244"/>
                    <a:pt x="317472" y="211004"/>
                  </a:cubicBezTo>
                  <a:cubicBezTo>
                    <a:pt x="317472" y="187764"/>
                    <a:pt x="298708" y="168099"/>
                    <a:pt x="274552" y="168099"/>
                  </a:cubicBezTo>
                  <a:lnTo>
                    <a:pt x="270095" y="168099"/>
                  </a:lnTo>
                  <a:cubicBezTo>
                    <a:pt x="256668" y="122499"/>
                    <a:pt x="218205" y="89413"/>
                    <a:pt x="169012" y="84958"/>
                  </a:cubicBezTo>
                  <a:lnTo>
                    <a:pt x="169012" y="51871"/>
                  </a:lnTo>
                  <a:cubicBezTo>
                    <a:pt x="169012" y="33994"/>
                    <a:pt x="183347" y="20573"/>
                    <a:pt x="200322" y="20573"/>
                  </a:cubicBezTo>
                  <a:cubicBezTo>
                    <a:pt x="218205" y="20573"/>
                    <a:pt x="231632" y="34902"/>
                    <a:pt x="231632" y="51871"/>
                  </a:cubicBezTo>
                  <a:cubicBezTo>
                    <a:pt x="231632" y="57234"/>
                    <a:pt x="227147" y="62597"/>
                    <a:pt x="221782" y="62597"/>
                  </a:cubicBezTo>
                  <a:cubicBezTo>
                    <a:pt x="215537" y="62597"/>
                    <a:pt x="211052" y="57234"/>
                    <a:pt x="211052" y="51871"/>
                  </a:cubicBezTo>
                  <a:cubicBezTo>
                    <a:pt x="211052" y="46508"/>
                    <a:pt x="206595" y="42053"/>
                    <a:pt x="201230" y="42053"/>
                  </a:cubicBezTo>
                  <a:cubicBezTo>
                    <a:pt x="195865" y="42053"/>
                    <a:pt x="191380" y="46508"/>
                    <a:pt x="191380" y="51871"/>
                  </a:cubicBezTo>
                  <a:cubicBezTo>
                    <a:pt x="191380" y="69748"/>
                    <a:pt x="205687" y="83170"/>
                    <a:pt x="222690" y="83170"/>
                  </a:cubicBezTo>
                  <a:cubicBezTo>
                    <a:pt x="240573" y="83170"/>
                    <a:pt x="253972" y="68868"/>
                    <a:pt x="253972" y="51871"/>
                  </a:cubicBezTo>
                  <a:cubicBezTo>
                    <a:pt x="253972" y="23268"/>
                    <a:pt x="230723" y="28"/>
                    <a:pt x="20123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1" name="Google Shape;1390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ImAAAqFgAAXCgAAGMYAAAQAAAAJgAAAAgAAAD/////AAAAAA=="/>
              </a:ext>
            </a:extLst>
          </p:cNvGrpSpPr>
          <p:nvPr/>
        </p:nvGrpSpPr>
        <p:grpSpPr>
          <a:xfrm>
            <a:off x="6198870" y="3602990"/>
            <a:ext cx="361950" cy="361315"/>
            <a:chOff x="6198870" y="3602990"/>
            <a:chExt cx="361950" cy="361315"/>
          </a:xfrm>
        </p:grpSpPr>
        <p:sp>
          <p:nvSpPr>
            <p:cNvPr id="265" name="Google Shape;1390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vNS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YAAMcXAACAJwAA/BcAAAAAAAAmAAAACAAAAP//////////"/>
                </a:ext>
              </a:extLst>
            </p:cNvSpPr>
            <p:nvPr/>
          </p:nvSpPr>
          <p:spPr>
            <a:xfrm>
              <a:off x="6338570" y="3865245"/>
              <a:ext cx="82550" cy="33655"/>
            </a:xfrm>
            <a:custGeom>
              <a:avLst/>
              <a:gdLst/>
              <a:ahLst/>
              <a:cxnLst/>
              <a:rect l="0" t="0" r="82550" b="33655"/>
              <a:pathLst>
                <a:path w="82550" h="33655">
                  <a:moveTo>
                    <a:pt x="11551" y="28"/>
                  </a:moveTo>
                  <a:cubicBezTo>
                    <a:pt x="8875" y="28"/>
                    <a:pt x="6226" y="1130"/>
                    <a:pt x="4452" y="3362"/>
                  </a:cubicBezTo>
                  <a:cubicBezTo>
                    <a:pt x="0" y="7827"/>
                    <a:pt x="0" y="14948"/>
                    <a:pt x="4452" y="18508"/>
                  </a:cubicBezTo>
                  <a:cubicBezTo>
                    <a:pt x="14200" y="28286"/>
                    <a:pt x="27526" y="33626"/>
                    <a:pt x="40824" y="33626"/>
                  </a:cubicBezTo>
                  <a:cubicBezTo>
                    <a:pt x="54151" y="33626"/>
                    <a:pt x="69252" y="28286"/>
                    <a:pt x="78127" y="18508"/>
                  </a:cubicBezTo>
                  <a:cubicBezTo>
                    <a:pt x="82550" y="14044"/>
                    <a:pt x="82550" y="6923"/>
                    <a:pt x="78127" y="3362"/>
                  </a:cubicBezTo>
                  <a:cubicBezTo>
                    <a:pt x="76352" y="2034"/>
                    <a:pt x="73675" y="1356"/>
                    <a:pt x="70914" y="1356"/>
                  </a:cubicBezTo>
                  <a:cubicBezTo>
                    <a:pt x="68125" y="1356"/>
                    <a:pt x="65251" y="2034"/>
                    <a:pt x="63025" y="3362"/>
                  </a:cubicBezTo>
                  <a:cubicBezTo>
                    <a:pt x="57700" y="9607"/>
                    <a:pt x="48826" y="12263"/>
                    <a:pt x="40824" y="12263"/>
                  </a:cubicBezTo>
                  <a:cubicBezTo>
                    <a:pt x="31949" y="12263"/>
                    <a:pt x="24850" y="9607"/>
                    <a:pt x="18651" y="3362"/>
                  </a:cubicBezTo>
                  <a:cubicBezTo>
                    <a:pt x="16876" y="1130"/>
                    <a:pt x="14200" y="28"/>
                    <a:pt x="1155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4" name="Google Shape;1390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E8Kz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SYAAFYXAAAMJwAAdxcAAAAAAAAmAAAACAAAAP//////////"/>
                </a:ext>
              </a:extLst>
            </p:cNvSpPr>
            <p:nvPr/>
          </p:nvSpPr>
          <p:spPr>
            <a:xfrm>
              <a:off x="6327775" y="3793490"/>
              <a:ext cx="19685" cy="20955"/>
            </a:xfrm>
            <a:custGeom>
              <a:avLst/>
              <a:gdLst/>
              <a:ahLst/>
              <a:cxnLst/>
              <a:rect l="0" t="0" r="19685" b="20955"/>
              <a:pathLst>
                <a:path w="19685" h="20955">
                  <a:moveTo>
                    <a:pt x="9856" y="28"/>
                  </a:moveTo>
                  <a:cubicBezTo>
                    <a:pt x="4488" y="28"/>
                    <a:pt x="0" y="5484"/>
                    <a:pt x="0" y="10939"/>
                  </a:cubicBezTo>
                  <a:cubicBezTo>
                    <a:pt x="0" y="16394"/>
                    <a:pt x="4488" y="20926"/>
                    <a:pt x="9856" y="20926"/>
                  </a:cubicBezTo>
                  <a:cubicBezTo>
                    <a:pt x="15225" y="20926"/>
                    <a:pt x="19685" y="16394"/>
                    <a:pt x="19685" y="10939"/>
                  </a:cubicBezTo>
                  <a:cubicBezTo>
                    <a:pt x="19685" y="5484"/>
                    <a:pt x="15225" y="28"/>
                    <a:pt x="985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3" name="Google Shape;1390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RBKz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cAAFYXAACRJwAAdxcAAAAAAAAmAAAACAAAAP//////////"/>
                </a:ext>
              </a:extLst>
            </p:cNvSpPr>
            <p:nvPr/>
          </p:nvSpPr>
          <p:spPr>
            <a:xfrm>
              <a:off x="6412230" y="3793490"/>
              <a:ext cx="19685" cy="20955"/>
            </a:xfrm>
            <a:custGeom>
              <a:avLst/>
              <a:gdLst/>
              <a:ahLst/>
              <a:cxnLst/>
              <a:rect l="0" t="0" r="19685" b="20955"/>
              <a:pathLst>
                <a:path w="19685" h="20955">
                  <a:moveTo>
                    <a:pt x="9856" y="28"/>
                  </a:moveTo>
                  <a:cubicBezTo>
                    <a:pt x="4488" y="28"/>
                    <a:pt x="0" y="5484"/>
                    <a:pt x="0" y="10939"/>
                  </a:cubicBezTo>
                  <a:cubicBezTo>
                    <a:pt x="0" y="16394"/>
                    <a:pt x="4488" y="20926"/>
                    <a:pt x="9856" y="20926"/>
                  </a:cubicBezTo>
                  <a:cubicBezTo>
                    <a:pt x="15225" y="20926"/>
                    <a:pt x="19685" y="16394"/>
                    <a:pt x="19685" y="10939"/>
                  </a:cubicBezTo>
                  <a:cubicBezTo>
                    <a:pt x="19685" y="5484"/>
                    <a:pt x="15225" y="28"/>
                    <a:pt x="985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1390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P/s//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YAACoWAABcKAAAYxgAAAAAAAAmAAAACAAAAP//////////"/>
                </a:ext>
              </a:extLst>
            </p:cNvSpPr>
            <p:nvPr/>
          </p:nvSpPr>
          <p:spPr>
            <a:xfrm>
              <a:off x="6198870" y="3602990"/>
              <a:ext cx="361950" cy="361315"/>
            </a:xfrm>
            <a:custGeom>
              <a:avLst/>
              <a:gdLst/>
              <a:ahLst/>
              <a:cxnLst/>
              <a:rect l="0" t="0" r="361950" b="361315"/>
              <a:pathLst>
                <a:path w="361950" h="361315">
                  <a:moveTo>
                    <a:pt x="180521" y="22793"/>
                  </a:moveTo>
                  <a:lnTo>
                    <a:pt x="313699" y="106736"/>
                  </a:lnTo>
                  <a:lnTo>
                    <a:pt x="48279" y="106736"/>
                  </a:lnTo>
                  <a:lnTo>
                    <a:pt x="180521" y="22793"/>
                  </a:lnTo>
                  <a:close/>
                  <a:moveTo>
                    <a:pt x="164438" y="127289"/>
                  </a:moveTo>
                  <a:cubicBezTo>
                    <a:pt x="149262" y="153200"/>
                    <a:pt x="121548" y="170153"/>
                    <a:pt x="91168" y="170153"/>
                  </a:cubicBezTo>
                  <a:lnTo>
                    <a:pt x="63455" y="170153"/>
                  </a:lnTo>
                  <a:cubicBezTo>
                    <a:pt x="55427" y="170153"/>
                    <a:pt x="49158" y="171940"/>
                    <a:pt x="42918" y="175512"/>
                  </a:cubicBezTo>
                  <a:lnTo>
                    <a:pt x="42918" y="127289"/>
                  </a:lnTo>
                  <a:close/>
                  <a:moveTo>
                    <a:pt x="319061" y="127289"/>
                  </a:moveTo>
                  <a:lnTo>
                    <a:pt x="319061" y="175512"/>
                  </a:lnTo>
                  <a:cubicBezTo>
                    <a:pt x="312792" y="171940"/>
                    <a:pt x="305644" y="170153"/>
                    <a:pt x="298495" y="170153"/>
                  </a:cubicBezTo>
                  <a:lnTo>
                    <a:pt x="269902" y="170153"/>
                  </a:lnTo>
                  <a:cubicBezTo>
                    <a:pt x="240402" y="170153"/>
                    <a:pt x="211809" y="153200"/>
                    <a:pt x="197512" y="127289"/>
                  </a:cubicBezTo>
                  <a:close/>
                  <a:moveTo>
                    <a:pt x="63455" y="191586"/>
                  </a:moveTo>
                  <a:lnTo>
                    <a:pt x="63455" y="233571"/>
                  </a:lnTo>
                  <a:cubicBezTo>
                    <a:pt x="52732" y="233571"/>
                    <a:pt x="42010" y="223734"/>
                    <a:pt x="42010" y="212139"/>
                  </a:cubicBezTo>
                  <a:cubicBezTo>
                    <a:pt x="42010" y="201423"/>
                    <a:pt x="50945" y="191586"/>
                    <a:pt x="63455" y="191586"/>
                  </a:cubicBezTo>
                  <a:close/>
                  <a:moveTo>
                    <a:pt x="298495" y="191586"/>
                  </a:moveTo>
                  <a:cubicBezTo>
                    <a:pt x="309218" y="191586"/>
                    <a:pt x="319061" y="200516"/>
                    <a:pt x="319061" y="212139"/>
                  </a:cubicBezTo>
                  <a:cubicBezTo>
                    <a:pt x="319061" y="223734"/>
                    <a:pt x="310125" y="233571"/>
                    <a:pt x="298495" y="233571"/>
                  </a:cubicBezTo>
                  <a:lnTo>
                    <a:pt x="298495" y="191586"/>
                  </a:lnTo>
                  <a:close/>
                  <a:moveTo>
                    <a:pt x="42010" y="249646"/>
                  </a:moveTo>
                  <a:cubicBezTo>
                    <a:pt x="49158" y="252339"/>
                    <a:pt x="55427" y="255004"/>
                    <a:pt x="63455" y="255004"/>
                  </a:cubicBezTo>
                  <a:cubicBezTo>
                    <a:pt x="67029" y="289845"/>
                    <a:pt x="84899" y="321086"/>
                    <a:pt x="113521" y="339854"/>
                  </a:cubicBezTo>
                  <a:lnTo>
                    <a:pt x="42010" y="339854"/>
                  </a:lnTo>
                  <a:lnTo>
                    <a:pt x="42010" y="249646"/>
                  </a:lnTo>
                  <a:close/>
                  <a:moveTo>
                    <a:pt x="179642" y="142456"/>
                  </a:moveTo>
                  <a:cubicBezTo>
                    <a:pt x="186790" y="153200"/>
                    <a:pt x="196633" y="163009"/>
                    <a:pt x="207355" y="171940"/>
                  </a:cubicBezTo>
                  <a:cubicBezTo>
                    <a:pt x="225226" y="184442"/>
                    <a:pt x="246671" y="191586"/>
                    <a:pt x="268115" y="191586"/>
                  </a:cubicBezTo>
                  <a:lnTo>
                    <a:pt x="274356" y="191586"/>
                  </a:lnTo>
                  <a:lnTo>
                    <a:pt x="274356" y="243409"/>
                  </a:lnTo>
                  <a:lnTo>
                    <a:pt x="277051" y="243409"/>
                  </a:lnTo>
                  <a:cubicBezTo>
                    <a:pt x="277051" y="296082"/>
                    <a:pt x="233254" y="339854"/>
                    <a:pt x="180521" y="339854"/>
                  </a:cubicBezTo>
                  <a:cubicBezTo>
                    <a:pt x="128696" y="339854"/>
                    <a:pt x="84899" y="296082"/>
                    <a:pt x="84899" y="243409"/>
                  </a:cubicBezTo>
                  <a:lnTo>
                    <a:pt x="84899" y="191586"/>
                  </a:lnTo>
                  <a:lnTo>
                    <a:pt x="91168" y="191586"/>
                  </a:lnTo>
                  <a:cubicBezTo>
                    <a:pt x="113521" y="191586"/>
                    <a:pt x="134058" y="184442"/>
                    <a:pt x="151928" y="171940"/>
                  </a:cubicBezTo>
                  <a:cubicBezTo>
                    <a:pt x="162651" y="164795"/>
                    <a:pt x="173373" y="154079"/>
                    <a:pt x="179642" y="142456"/>
                  </a:cubicBezTo>
                  <a:close/>
                  <a:moveTo>
                    <a:pt x="319061" y="249646"/>
                  </a:moveTo>
                  <a:lnTo>
                    <a:pt x="319061" y="340761"/>
                  </a:lnTo>
                  <a:lnTo>
                    <a:pt x="247550" y="340761"/>
                  </a:lnTo>
                  <a:lnTo>
                    <a:pt x="247550" y="339854"/>
                  </a:lnTo>
                  <a:cubicBezTo>
                    <a:pt x="276143" y="321086"/>
                    <a:pt x="294921" y="289845"/>
                    <a:pt x="298495" y="255004"/>
                  </a:cubicBezTo>
                  <a:cubicBezTo>
                    <a:pt x="305644" y="255004"/>
                    <a:pt x="312792" y="252339"/>
                    <a:pt x="319061" y="249646"/>
                  </a:cubicBezTo>
                  <a:close/>
                  <a:moveTo>
                    <a:pt x="180975" y="0"/>
                  </a:moveTo>
                  <a:cubicBezTo>
                    <a:pt x="178961" y="0"/>
                    <a:pt x="176947" y="453"/>
                    <a:pt x="175160" y="1360"/>
                  </a:cubicBezTo>
                  <a:lnTo>
                    <a:pt x="5361" y="107643"/>
                  </a:lnTo>
                  <a:cubicBezTo>
                    <a:pt x="908" y="109429"/>
                    <a:pt x="0" y="115666"/>
                    <a:pt x="908" y="120145"/>
                  </a:cubicBezTo>
                  <a:cubicBezTo>
                    <a:pt x="2695" y="124596"/>
                    <a:pt x="7148" y="127289"/>
                    <a:pt x="10722" y="127289"/>
                  </a:cubicBezTo>
                  <a:lnTo>
                    <a:pt x="21473" y="127289"/>
                  </a:lnTo>
                  <a:lnTo>
                    <a:pt x="21473" y="350570"/>
                  </a:lnTo>
                  <a:cubicBezTo>
                    <a:pt x="21473" y="356835"/>
                    <a:pt x="25927" y="361286"/>
                    <a:pt x="31288" y="361286"/>
                  </a:cubicBezTo>
                  <a:lnTo>
                    <a:pt x="329783" y="361286"/>
                  </a:lnTo>
                  <a:cubicBezTo>
                    <a:pt x="335144" y="361286"/>
                    <a:pt x="339598" y="356835"/>
                    <a:pt x="339598" y="350570"/>
                  </a:cubicBezTo>
                  <a:lnTo>
                    <a:pt x="339598" y="127289"/>
                  </a:lnTo>
                  <a:lnTo>
                    <a:pt x="349441" y="127289"/>
                  </a:lnTo>
                  <a:cubicBezTo>
                    <a:pt x="353894" y="127289"/>
                    <a:pt x="358376" y="124596"/>
                    <a:pt x="359255" y="120145"/>
                  </a:cubicBezTo>
                  <a:cubicBezTo>
                    <a:pt x="361950" y="115666"/>
                    <a:pt x="361042" y="111215"/>
                    <a:pt x="356589" y="107643"/>
                  </a:cubicBezTo>
                  <a:lnTo>
                    <a:pt x="186790" y="1360"/>
                  </a:lnTo>
                  <a:cubicBezTo>
                    <a:pt x="185003" y="453"/>
                    <a:pt x="182989" y="0"/>
                    <a:pt x="18097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6" name="Google Shape;13907;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QxAABaEwAAODMAAJIVAAAQAAAAJgAAAAgAAAD/////AAAAAA=="/>
              </a:ext>
            </a:extLst>
          </p:cNvGrpSpPr>
          <p:nvPr/>
        </p:nvGrpSpPr>
        <p:grpSpPr>
          <a:xfrm>
            <a:off x="8008620" y="3145790"/>
            <a:ext cx="317500" cy="360680"/>
            <a:chOff x="8008620" y="3145790"/>
            <a:chExt cx="317500" cy="360680"/>
          </a:xfrm>
        </p:grpSpPr>
        <p:sp>
          <p:nvSpPr>
            <p:cNvPr id="271" name="Google Shape;1390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0yKy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EAAPkUAAB+MgAALhUAAAAAAAAmAAAACAAAAP//////////"/>
                </a:ext>
              </a:extLst>
            </p:cNvSpPr>
            <p:nvPr/>
          </p:nvSpPr>
          <p:spPr>
            <a:xfrm>
              <a:off x="8126095" y="3409315"/>
              <a:ext cx="81915" cy="33655"/>
            </a:xfrm>
            <a:custGeom>
              <a:avLst/>
              <a:gdLst/>
              <a:ahLst/>
              <a:cxnLst/>
              <a:rect l="0" t="0" r="81915" b="33655"/>
              <a:pathLst>
                <a:path w="81915" h="33655">
                  <a:moveTo>
                    <a:pt x="11246" y="0"/>
                  </a:moveTo>
                  <a:cubicBezTo>
                    <a:pt x="8674" y="0"/>
                    <a:pt x="6244" y="1131"/>
                    <a:pt x="4464" y="3337"/>
                  </a:cubicBezTo>
                  <a:cubicBezTo>
                    <a:pt x="0" y="7805"/>
                    <a:pt x="0" y="14932"/>
                    <a:pt x="4464" y="18496"/>
                  </a:cubicBezTo>
                  <a:cubicBezTo>
                    <a:pt x="14241" y="28281"/>
                    <a:pt x="27606" y="33626"/>
                    <a:pt x="40943" y="33626"/>
                  </a:cubicBezTo>
                  <a:cubicBezTo>
                    <a:pt x="54308" y="33626"/>
                    <a:pt x="68549" y="28281"/>
                    <a:pt x="77450" y="18496"/>
                  </a:cubicBezTo>
                  <a:cubicBezTo>
                    <a:pt x="81915" y="14027"/>
                    <a:pt x="81915" y="6900"/>
                    <a:pt x="77450" y="3337"/>
                  </a:cubicBezTo>
                  <a:cubicBezTo>
                    <a:pt x="75218" y="1131"/>
                    <a:pt x="72562" y="0"/>
                    <a:pt x="69990" y="0"/>
                  </a:cubicBezTo>
                  <a:cubicBezTo>
                    <a:pt x="67447" y="0"/>
                    <a:pt x="64989" y="1131"/>
                    <a:pt x="63209" y="3337"/>
                  </a:cubicBezTo>
                  <a:cubicBezTo>
                    <a:pt x="57868" y="9587"/>
                    <a:pt x="48968" y="12245"/>
                    <a:pt x="40943" y="12245"/>
                  </a:cubicBezTo>
                  <a:cubicBezTo>
                    <a:pt x="32042" y="12245"/>
                    <a:pt x="24046" y="9587"/>
                    <a:pt x="18705" y="3337"/>
                  </a:cubicBezTo>
                  <a:cubicBezTo>
                    <a:pt x="16473" y="1131"/>
                    <a:pt x="13789" y="0"/>
                    <a:pt x="1124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0" name="Google Shape;1390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w9U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DEAAFoTAAA4MwAAkhUAAAAAAAAmAAAACAAAAP//////////"/>
                </a:ext>
              </a:extLst>
            </p:cNvSpPr>
            <p:nvPr/>
          </p:nvSpPr>
          <p:spPr>
            <a:xfrm>
              <a:off x="8008620" y="3145790"/>
              <a:ext cx="317500" cy="360680"/>
            </a:xfrm>
            <a:custGeom>
              <a:avLst/>
              <a:gdLst/>
              <a:ahLst/>
              <a:cxnLst/>
              <a:rect l="0" t="0" r="317500" b="360680"/>
              <a:pathLst>
                <a:path w="317500" h="360680">
                  <a:moveTo>
                    <a:pt x="272767" y="24888"/>
                  </a:moveTo>
                  <a:lnTo>
                    <a:pt x="263826" y="83820"/>
                  </a:lnTo>
                  <a:cubicBezTo>
                    <a:pt x="237884" y="83820"/>
                    <a:pt x="216426" y="65962"/>
                    <a:pt x="211969" y="41839"/>
                  </a:cubicBezTo>
                  <a:lnTo>
                    <a:pt x="272767" y="24888"/>
                  </a:lnTo>
                  <a:close/>
                  <a:moveTo>
                    <a:pt x="105559" y="41839"/>
                  </a:moveTo>
                  <a:cubicBezTo>
                    <a:pt x="117168" y="41839"/>
                    <a:pt x="127017" y="50768"/>
                    <a:pt x="127017" y="62390"/>
                  </a:cubicBezTo>
                  <a:cubicBezTo>
                    <a:pt x="127017" y="73984"/>
                    <a:pt x="117168" y="83820"/>
                    <a:pt x="105559" y="83820"/>
                  </a:cubicBezTo>
                  <a:cubicBezTo>
                    <a:pt x="102863" y="83820"/>
                    <a:pt x="99286" y="82913"/>
                    <a:pt x="96590" y="82035"/>
                  </a:cubicBezTo>
                  <a:cubicBezTo>
                    <a:pt x="95057" y="81099"/>
                    <a:pt x="93496" y="80702"/>
                    <a:pt x="91992" y="80702"/>
                  </a:cubicBezTo>
                  <a:cubicBezTo>
                    <a:pt x="89238" y="80702"/>
                    <a:pt x="86712" y="82063"/>
                    <a:pt x="84981" y="83820"/>
                  </a:cubicBezTo>
                  <a:cubicBezTo>
                    <a:pt x="81404" y="87392"/>
                    <a:pt x="80496" y="91842"/>
                    <a:pt x="82284" y="96321"/>
                  </a:cubicBezTo>
                  <a:cubicBezTo>
                    <a:pt x="83193" y="99893"/>
                    <a:pt x="84981" y="102557"/>
                    <a:pt x="84981" y="105250"/>
                  </a:cubicBezTo>
                  <a:cubicBezTo>
                    <a:pt x="84981" y="115965"/>
                    <a:pt x="74252" y="126680"/>
                    <a:pt x="63523" y="126680"/>
                  </a:cubicBezTo>
                  <a:cubicBezTo>
                    <a:pt x="51885" y="126680"/>
                    <a:pt x="42065" y="117751"/>
                    <a:pt x="42065" y="105250"/>
                  </a:cubicBezTo>
                  <a:cubicBezTo>
                    <a:pt x="42065" y="98986"/>
                    <a:pt x="45641" y="93628"/>
                    <a:pt x="47429" y="90964"/>
                  </a:cubicBezTo>
                  <a:cubicBezTo>
                    <a:pt x="51005" y="87392"/>
                    <a:pt x="51005" y="82035"/>
                    <a:pt x="46521" y="77556"/>
                  </a:cubicBezTo>
                  <a:cubicBezTo>
                    <a:pt x="44733" y="73984"/>
                    <a:pt x="41156" y="69534"/>
                    <a:pt x="41156" y="62390"/>
                  </a:cubicBezTo>
                  <a:cubicBezTo>
                    <a:pt x="41156" y="51676"/>
                    <a:pt x="50097" y="41839"/>
                    <a:pt x="62614" y="41839"/>
                  </a:cubicBezTo>
                  <a:cubicBezTo>
                    <a:pt x="68887" y="41839"/>
                    <a:pt x="73343" y="44532"/>
                    <a:pt x="76920" y="47197"/>
                  </a:cubicBezTo>
                  <a:cubicBezTo>
                    <a:pt x="79162" y="48983"/>
                    <a:pt x="81632" y="49890"/>
                    <a:pt x="84073" y="49890"/>
                  </a:cubicBezTo>
                  <a:cubicBezTo>
                    <a:pt x="86542" y="49890"/>
                    <a:pt x="89011" y="48983"/>
                    <a:pt x="91225" y="47197"/>
                  </a:cubicBezTo>
                  <a:cubicBezTo>
                    <a:pt x="94802" y="44532"/>
                    <a:pt x="99286" y="41839"/>
                    <a:pt x="105559" y="41839"/>
                  </a:cubicBezTo>
                  <a:close/>
                  <a:moveTo>
                    <a:pt x="192271" y="48104"/>
                  </a:moveTo>
                  <a:cubicBezTo>
                    <a:pt x="199452" y="81127"/>
                    <a:pt x="228063" y="104343"/>
                    <a:pt x="261130" y="105250"/>
                  </a:cubicBezTo>
                  <a:lnTo>
                    <a:pt x="255765" y="148110"/>
                  </a:lnTo>
                  <a:cubicBezTo>
                    <a:pt x="205697" y="144538"/>
                    <a:pt x="162780" y="108822"/>
                    <a:pt x="150263" y="60605"/>
                  </a:cubicBezTo>
                  <a:lnTo>
                    <a:pt x="192271" y="48104"/>
                  </a:lnTo>
                  <a:close/>
                  <a:moveTo>
                    <a:pt x="41156" y="190970"/>
                  </a:moveTo>
                  <a:lnTo>
                    <a:pt x="41156" y="233858"/>
                  </a:lnTo>
                  <a:cubicBezTo>
                    <a:pt x="29547" y="233858"/>
                    <a:pt x="19698" y="224929"/>
                    <a:pt x="19698" y="212428"/>
                  </a:cubicBezTo>
                  <a:cubicBezTo>
                    <a:pt x="19698" y="201685"/>
                    <a:pt x="28639" y="190970"/>
                    <a:pt x="41156" y="190970"/>
                  </a:cubicBezTo>
                  <a:close/>
                  <a:moveTo>
                    <a:pt x="274555" y="190970"/>
                  </a:moveTo>
                  <a:cubicBezTo>
                    <a:pt x="286193" y="190970"/>
                    <a:pt x="296014" y="199899"/>
                    <a:pt x="296014" y="212428"/>
                  </a:cubicBezTo>
                  <a:cubicBezTo>
                    <a:pt x="296014" y="224929"/>
                    <a:pt x="286193" y="233858"/>
                    <a:pt x="274555" y="233858"/>
                  </a:cubicBezTo>
                  <a:lnTo>
                    <a:pt x="274555" y="190970"/>
                  </a:lnTo>
                  <a:close/>
                  <a:moveTo>
                    <a:pt x="138626" y="90964"/>
                  </a:moveTo>
                  <a:cubicBezTo>
                    <a:pt x="159204" y="135609"/>
                    <a:pt x="203908" y="165090"/>
                    <a:pt x="253097" y="169540"/>
                  </a:cubicBezTo>
                  <a:lnTo>
                    <a:pt x="253097" y="182041"/>
                  </a:lnTo>
                  <a:lnTo>
                    <a:pt x="253097" y="245452"/>
                  </a:lnTo>
                  <a:cubicBezTo>
                    <a:pt x="253097" y="297241"/>
                    <a:pt x="211061" y="340129"/>
                    <a:pt x="158296" y="340129"/>
                  </a:cubicBezTo>
                  <a:cubicBezTo>
                    <a:pt x="105559" y="340129"/>
                    <a:pt x="63523" y="297241"/>
                    <a:pt x="63523" y="244573"/>
                  </a:cubicBezTo>
                  <a:lnTo>
                    <a:pt x="63523" y="158825"/>
                  </a:lnTo>
                  <a:cubicBezTo>
                    <a:pt x="63523" y="155253"/>
                    <a:pt x="63523" y="152589"/>
                    <a:pt x="64403" y="149017"/>
                  </a:cubicBezTo>
                  <a:cubicBezTo>
                    <a:pt x="87649" y="149017"/>
                    <a:pt x="105559" y="130252"/>
                    <a:pt x="105559" y="106129"/>
                  </a:cubicBezTo>
                  <a:cubicBezTo>
                    <a:pt x="118956" y="106129"/>
                    <a:pt x="130593" y="100772"/>
                    <a:pt x="138626" y="90964"/>
                  </a:cubicBezTo>
                  <a:close/>
                  <a:moveTo>
                    <a:pt x="285881" y="28"/>
                  </a:moveTo>
                  <a:cubicBezTo>
                    <a:pt x="284774" y="28"/>
                    <a:pt x="283638" y="227"/>
                    <a:pt x="282588" y="765"/>
                  </a:cubicBezTo>
                  <a:lnTo>
                    <a:pt x="141322" y="40961"/>
                  </a:lnTo>
                  <a:cubicBezTo>
                    <a:pt x="134170" y="28460"/>
                    <a:pt x="120744" y="20409"/>
                    <a:pt x="105559" y="20409"/>
                  </a:cubicBezTo>
                  <a:cubicBezTo>
                    <a:pt x="98378" y="20409"/>
                    <a:pt x="91225" y="22195"/>
                    <a:pt x="84981" y="25767"/>
                  </a:cubicBezTo>
                  <a:cubicBezTo>
                    <a:pt x="77828" y="22195"/>
                    <a:pt x="71555" y="20409"/>
                    <a:pt x="63523" y="20409"/>
                  </a:cubicBezTo>
                  <a:cubicBezTo>
                    <a:pt x="40276" y="20409"/>
                    <a:pt x="20607" y="39175"/>
                    <a:pt x="20607" y="63269"/>
                  </a:cubicBezTo>
                  <a:cubicBezTo>
                    <a:pt x="20607" y="70413"/>
                    <a:pt x="23275" y="77556"/>
                    <a:pt x="26851" y="83820"/>
                  </a:cubicBezTo>
                  <a:cubicBezTo>
                    <a:pt x="23275" y="90964"/>
                    <a:pt x="20607" y="97200"/>
                    <a:pt x="20607" y="105250"/>
                  </a:cubicBezTo>
                  <a:cubicBezTo>
                    <a:pt x="20607" y="121323"/>
                    <a:pt x="29547" y="135609"/>
                    <a:pt x="42945" y="141874"/>
                  </a:cubicBezTo>
                  <a:cubicBezTo>
                    <a:pt x="42065" y="148110"/>
                    <a:pt x="42065" y="152589"/>
                    <a:pt x="42065" y="157946"/>
                  </a:cubicBezTo>
                  <a:lnTo>
                    <a:pt x="42065" y="170447"/>
                  </a:lnTo>
                  <a:cubicBezTo>
                    <a:pt x="18818" y="170447"/>
                    <a:pt x="28" y="189184"/>
                    <a:pt x="28" y="212428"/>
                  </a:cubicBezTo>
                  <a:cubicBezTo>
                    <a:pt x="28" y="235644"/>
                    <a:pt x="18818" y="255288"/>
                    <a:pt x="42065" y="255288"/>
                  </a:cubicBezTo>
                  <a:cubicBezTo>
                    <a:pt x="47429" y="314220"/>
                    <a:pt x="98378" y="360652"/>
                    <a:pt x="158296" y="360652"/>
                  </a:cubicBezTo>
                  <a:cubicBezTo>
                    <a:pt x="219122" y="360652"/>
                    <a:pt x="269191" y="314220"/>
                    <a:pt x="274555" y="255288"/>
                  </a:cubicBezTo>
                  <a:cubicBezTo>
                    <a:pt x="297802" y="255288"/>
                    <a:pt x="317472" y="235644"/>
                    <a:pt x="317472" y="212428"/>
                  </a:cubicBezTo>
                  <a:cubicBezTo>
                    <a:pt x="317472" y="189184"/>
                    <a:pt x="297802" y="170447"/>
                    <a:pt x="274555" y="170447"/>
                  </a:cubicBezTo>
                  <a:lnTo>
                    <a:pt x="274555" y="158825"/>
                  </a:lnTo>
                  <a:cubicBezTo>
                    <a:pt x="275435" y="153468"/>
                    <a:pt x="295134" y="16838"/>
                    <a:pt x="296014" y="11480"/>
                  </a:cubicBezTo>
                  <a:cubicBezTo>
                    <a:pt x="296014" y="7909"/>
                    <a:pt x="295134" y="5216"/>
                    <a:pt x="292437" y="2551"/>
                  </a:cubicBezTo>
                  <a:cubicBezTo>
                    <a:pt x="291160" y="1276"/>
                    <a:pt x="288577" y="28"/>
                    <a:pt x="28588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9" name="Google Shape;1391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DEAAGgUAAALMgAAhxQAAAAAAAAmAAAACAAAAP//////////"/>
                </a:ext>
              </a:extLst>
            </p:cNvSpPr>
            <p:nvPr/>
          </p:nvSpPr>
          <p:spPr>
            <a:xfrm>
              <a:off x="8115300" y="3317240"/>
              <a:ext cx="19685" cy="19685"/>
            </a:xfrm>
            <a:custGeom>
              <a:avLst/>
              <a:gdLst/>
              <a:ahLst/>
              <a:cxnLst/>
              <a:rect l="0" t="0" r="19685" b="19685"/>
              <a:pathLst>
                <a:path w="19685" h="19685">
                  <a:moveTo>
                    <a:pt x="9856" y="0"/>
                  </a:moveTo>
                  <a:cubicBezTo>
                    <a:pt x="4488" y="0"/>
                    <a:pt x="0" y="4481"/>
                    <a:pt x="0" y="9842"/>
                  </a:cubicBezTo>
                  <a:cubicBezTo>
                    <a:pt x="0" y="15203"/>
                    <a:pt x="4488" y="19656"/>
                    <a:pt x="9856" y="19656"/>
                  </a:cubicBezTo>
                  <a:cubicBezTo>
                    <a:pt x="15225" y="19656"/>
                    <a:pt x="19685" y="15203"/>
                    <a:pt x="19685" y="9842"/>
                  </a:cubicBezTo>
                  <a:cubicBezTo>
                    <a:pt x="19685" y="4481"/>
                    <a:pt x="15225" y="0"/>
                    <a:pt x="98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1391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BZL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zIAAGgUAACPMgAAhxQAAAAAAAAmAAAACAAAAP//////////"/>
                </a:ext>
              </a:extLst>
            </p:cNvSpPr>
            <p:nvPr/>
          </p:nvSpPr>
          <p:spPr>
            <a:xfrm>
              <a:off x="8198485" y="3317240"/>
              <a:ext cx="20320" cy="19685"/>
            </a:xfrm>
            <a:custGeom>
              <a:avLst/>
              <a:gdLst/>
              <a:ahLst/>
              <a:cxnLst/>
              <a:rect l="0" t="0" r="20320" b="19685"/>
              <a:pathLst>
                <a:path w="20320" h="19685">
                  <a:moveTo>
                    <a:pt x="10608" y="0"/>
                  </a:moveTo>
                  <a:cubicBezTo>
                    <a:pt x="4422" y="0"/>
                    <a:pt x="28" y="4481"/>
                    <a:pt x="28" y="9842"/>
                  </a:cubicBezTo>
                  <a:cubicBezTo>
                    <a:pt x="28" y="15203"/>
                    <a:pt x="4422" y="19656"/>
                    <a:pt x="10608" y="19656"/>
                  </a:cubicBezTo>
                  <a:cubicBezTo>
                    <a:pt x="15898" y="19656"/>
                    <a:pt x="20320" y="15203"/>
                    <a:pt x="20320" y="9842"/>
                  </a:cubicBezTo>
                  <a:cubicBezTo>
                    <a:pt x="20320" y="4481"/>
                    <a:pt x="15898" y="0"/>
                    <a:pt x="106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1391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tOLD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zIAAIgUAABvMgAA7BQAAAAAAAAmAAAACAAAAP//////////"/>
                </a:ext>
              </a:extLst>
            </p:cNvSpPr>
            <p:nvPr/>
          </p:nvSpPr>
          <p:spPr>
            <a:xfrm>
              <a:off x="8134985" y="3337560"/>
              <a:ext cx="63500" cy="63500"/>
            </a:xfrm>
            <a:custGeom>
              <a:avLst/>
              <a:gdLst/>
              <a:ahLst/>
              <a:cxnLst/>
              <a:rect l="0" t="0" r="63500" b="63500"/>
              <a:pathLst>
                <a:path w="63500" h="63500">
                  <a:moveTo>
                    <a:pt x="32190" y="20599"/>
                  </a:moveTo>
                  <a:cubicBezTo>
                    <a:pt x="37555" y="20599"/>
                    <a:pt x="42040" y="25054"/>
                    <a:pt x="42040" y="30416"/>
                  </a:cubicBezTo>
                  <a:cubicBezTo>
                    <a:pt x="42040" y="36687"/>
                    <a:pt x="37555" y="41142"/>
                    <a:pt x="32190" y="41142"/>
                  </a:cubicBezTo>
                  <a:cubicBezTo>
                    <a:pt x="26825" y="41142"/>
                    <a:pt x="22368" y="36687"/>
                    <a:pt x="22368" y="30416"/>
                  </a:cubicBezTo>
                  <a:cubicBezTo>
                    <a:pt x="21460" y="25962"/>
                    <a:pt x="25945" y="20599"/>
                    <a:pt x="32190" y="20599"/>
                  </a:cubicBezTo>
                  <a:close/>
                  <a:moveTo>
                    <a:pt x="32190" y="28"/>
                  </a:moveTo>
                  <a:cubicBezTo>
                    <a:pt x="14307" y="28"/>
                    <a:pt x="908" y="15208"/>
                    <a:pt x="908" y="32204"/>
                  </a:cubicBezTo>
                  <a:cubicBezTo>
                    <a:pt x="0" y="50079"/>
                    <a:pt x="14307" y="63500"/>
                    <a:pt x="32190" y="63500"/>
                  </a:cubicBezTo>
                  <a:cubicBezTo>
                    <a:pt x="50073" y="63500"/>
                    <a:pt x="63500" y="48292"/>
                    <a:pt x="63500" y="32204"/>
                  </a:cubicBezTo>
                  <a:cubicBezTo>
                    <a:pt x="63500" y="14329"/>
                    <a:pt x="49193" y="28"/>
                    <a:pt x="3219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72" name="Google Shape;13913;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wjAAAJCAAAeSUAAEIKAAAQAAAAJgAAAAgAAAD/////AAAAAA=="/>
              </a:ext>
            </a:extLst>
          </p:cNvGrpSpPr>
          <p:nvPr/>
        </p:nvGrpSpPr>
        <p:grpSpPr>
          <a:xfrm>
            <a:off x="5727700" y="1306195"/>
            <a:ext cx="363855" cy="361315"/>
            <a:chOff x="5727700" y="1306195"/>
            <a:chExt cx="363855" cy="361315"/>
          </a:xfrm>
        </p:grpSpPr>
        <p:sp>
          <p:nvSpPr>
            <p:cNvPr id="277" name="Google Shape;1391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sLS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yQAADUJAAArJAAAVAkAAAAAAAAmAAAACAAAAP//////////"/>
                </a:ext>
              </a:extLst>
            </p:cNvSpPr>
            <p:nvPr/>
          </p:nvSpPr>
          <p:spPr>
            <a:xfrm>
              <a:off x="5859145" y="1496695"/>
              <a:ext cx="20320" cy="19685"/>
            </a:xfrm>
            <a:custGeom>
              <a:avLst/>
              <a:gdLst/>
              <a:ahLst/>
              <a:cxnLst/>
              <a:rect l="0" t="0" r="20320" b="19685"/>
              <a:pathLst>
                <a:path w="20320" h="19685">
                  <a:moveTo>
                    <a:pt x="9726" y="0"/>
                  </a:moveTo>
                  <a:cubicBezTo>
                    <a:pt x="4428" y="0"/>
                    <a:pt x="28" y="4481"/>
                    <a:pt x="28" y="9842"/>
                  </a:cubicBezTo>
                  <a:cubicBezTo>
                    <a:pt x="28" y="15203"/>
                    <a:pt x="4428" y="19685"/>
                    <a:pt x="9726" y="19685"/>
                  </a:cubicBezTo>
                  <a:cubicBezTo>
                    <a:pt x="15023" y="19685"/>
                    <a:pt x="20320" y="15203"/>
                    <a:pt x="20320" y="9842"/>
                  </a:cubicBezTo>
                  <a:cubicBezTo>
                    <a:pt x="20320" y="4481"/>
                    <a:pt x="15023" y="0"/>
                    <a:pt x="97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6" name="Google Shape;1391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SQAADUJAACwJAAAVAkAAAAAAAAmAAAACAAAAP//////////"/>
                </a:ext>
              </a:extLst>
            </p:cNvSpPr>
            <p:nvPr/>
          </p:nvSpPr>
          <p:spPr>
            <a:xfrm>
              <a:off x="5944235" y="1496695"/>
              <a:ext cx="19685" cy="19685"/>
            </a:xfrm>
            <a:custGeom>
              <a:avLst/>
              <a:gdLst/>
              <a:ahLst/>
              <a:cxnLst/>
              <a:rect l="0" t="0" r="19685" b="19685"/>
              <a:pathLst>
                <a:path w="19685" h="19685">
                  <a:moveTo>
                    <a:pt x="9842" y="0"/>
                  </a:moveTo>
                  <a:cubicBezTo>
                    <a:pt x="4481" y="0"/>
                    <a:pt x="28" y="4481"/>
                    <a:pt x="28" y="9842"/>
                  </a:cubicBezTo>
                  <a:cubicBezTo>
                    <a:pt x="28" y="15203"/>
                    <a:pt x="4481" y="19685"/>
                    <a:pt x="9842" y="19685"/>
                  </a:cubicBezTo>
                  <a:cubicBezTo>
                    <a:pt x="15203" y="19685"/>
                    <a:pt x="19685" y="15203"/>
                    <a:pt x="19685" y="9842"/>
                  </a:cubicBezTo>
                  <a:cubicBezTo>
                    <a:pt x="19685" y="4481"/>
                    <a:pt x="15203" y="0"/>
                    <a:pt x="98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5" name="Google Shape;1391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yQAAMAIAABuJAAA4QgAAAAAAAAmAAAACAAAAP//////////"/>
                </a:ext>
              </a:extLst>
            </p:cNvSpPr>
            <p:nvPr/>
          </p:nvSpPr>
          <p:spPr>
            <a:xfrm>
              <a:off x="5902325" y="1422400"/>
              <a:ext cx="19685" cy="20955"/>
            </a:xfrm>
            <a:custGeom>
              <a:avLst/>
              <a:gdLst/>
              <a:ahLst/>
              <a:cxnLst/>
              <a:rect l="0" t="0" r="19685" b="20955"/>
              <a:pathLst>
                <a:path w="19685" h="20955">
                  <a:moveTo>
                    <a:pt x="9842" y="28"/>
                  </a:moveTo>
                  <a:cubicBezTo>
                    <a:pt x="4481" y="28"/>
                    <a:pt x="28" y="4560"/>
                    <a:pt x="28" y="10015"/>
                  </a:cubicBezTo>
                  <a:cubicBezTo>
                    <a:pt x="28" y="16394"/>
                    <a:pt x="4481" y="20926"/>
                    <a:pt x="9842" y="20926"/>
                  </a:cubicBezTo>
                  <a:cubicBezTo>
                    <a:pt x="15203" y="20926"/>
                    <a:pt x="19685" y="16394"/>
                    <a:pt x="19685" y="10015"/>
                  </a:cubicBezTo>
                  <a:cubicBezTo>
                    <a:pt x="19685" y="4560"/>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4" name="Google Shape;1391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4zKy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CQAAKYJAACfJAAA2gkAAAAAAAAmAAAACAAAAP//////////"/>
                </a:ext>
              </a:extLst>
            </p:cNvSpPr>
            <p:nvPr/>
          </p:nvSpPr>
          <p:spPr>
            <a:xfrm>
              <a:off x="5869940" y="1568450"/>
              <a:ext cx="83185" cy="33020"/>
            </a:xfrm>
            <a:custGeom>
              <a:avLst/>
              <a:gdLst/>
              <a:ahLst/>
              <a:cxnLst/>
              <a:rect l="0" t="0" r="83185" b="33020"/>
              <a:pathLst>
                <a:path w="83185" h="33020">
                  <a:moveTo>
                    <a:pt x="11749" y="28"/>
                  </a:moveTo>
                  <a:cubicBezTo>
                    <a:pt x="8968" y="28"/>
                    <a:pt x="6272" y="1140"/>
                    <a:pt x="4484" y="3390"/>
                  </a:cubicBezTo>
                  <a:cubicBezTo>
                    <a:pt x="28" y="7863"/>
                    <a:pt x="28" y="14160"/>
                    <a:pt x="4484" y="17749"/>
                  </a:cubicBezTo>
                  <a:cubicBezTo>
                    <a:pt x="15212" y="27635"/>
                    <a:pt x="28636" y="33020"/>
                    <a:pt x="42032" y="33020"/>
                  </a:cubicBezTo>
                  <a:cubicBezTo>
                    <a:pt x="55456" y="33020"/>
                    <a:pt x="69760" y="27635"/>
                    <a:pt x="78700" y="17749"/>
                  </a:cubicBezTo>
                  <a:cubicBezTo>
                    <a:pt x="83185" y="13248"/>
                    <a:pt x="83185" y="6068"/>
                    <a:pt x="78700" y="3390"/>
                  </a:cubicBezTo>
                  <a:cubicBezTo>
                    <a:pt x="76912" y="1140"/>
                    <a:pt x="74443" y="28"/>
                    <a:pt x="71889" y="28"/>
                  </a:cubicBezTo>
                  <a:cubicBezTo>
                    <a:pt x="69306" y="28"/>
                    <a:pt x="66638" y="1140"/>
                    <a:pt x="64396" y="3390"/>
                  </a:cubicBezTo>
                  <a:cubicBezTo>
                    <a:pt x="58124" y="8775"/>
                    <a:pt x="49184" y="12365"/>
                    <a:pt x="42032" y="12365"/>
                  </a:cubicBezTo>
                  <a:cubicBezTo>
                    <a:pt x="33092" y="12365"/>
                    <a:pt x="25060" y="8775"/>
                    <a:pt x="19696" y="3390"/>
                  </a:cubicBezTo>
                  <a:cubicBezTo>
                    <a:pt x="17454" y="1140"/>
                    <a:pt x="14559" y="28"/>
                    <a:pt x="1174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3" name="Google Shape;1391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MAAAkIAAB5JQAAQgoAAAAAAAAmAAAACAAAAP//////////"/>
                </a:ext>
              </a:extLst>
            </p:cNvSpPr>
            <p:nvPr/>
          </p:nvSpPr>
          <p:spPr>
            <a:xfrm>
              <a:off x="5727700" y="1306195"/>
              <a:ext cx="363855" cy="361315"/>
            </a:xfrm>
            <a:custGeom>
              <a:avLst/>
              <a:gdLst/>
              <a:ahLst/>
              <a:cxnLst/>
              <a:rect l="0" t="0" r="363855" b="361315"/>
              <a:pathLst>
                <a:path w="363855" h="361315">
                  <a:moveTo>
                    <a:pt x="184154" y="20607"/>
                  </a:moveTo>
                  <a:cubicBezTo>
                    <a:pt x="198456" y="20607"/>
                    <a:pt x="211877" y="31337"/>
                    <a:pt x="215452" y="46523"/>
                  </a:cubicBezTo>
                  <a:cubicBezTo>
                    <a:pt x="204726" y="43855"/>
                    <a:pt x="194880" y="41158"/>
                    <a:pt x="184154" y="41158"/>
                  </a:cubicBezTo>
                  <a:cubicBezTo>
                    <a:pt x="172549" y="41158"/>
                    <a:pt x="162703" y="42946"/>
                    <a:pt x="152885" y="46523"/>
                  </a:cubicBezTo>
                  <a:cubicBezTo>
                    <a:pt x="155552" y="31337"/>
                    <a:pt x="168066" y="20607"/>
                    <a:pt x="184154" y="20607"/>
                  </a:cubicBezTo>
                  <a:close/>
                  <a:moveTo>
                    <a:pt x="172549" y="64405"/>
                  </a:moveTo>
                  <a:lnTo>
                    <a:pt x="172549" y="65314"/>
                  </a:lnTo>
                  <a:cubicBezTo>
                    <a:pt x="166278" y="67102"/>
                    <a:pt x="159128" y="73347"/>
                    <a:pt x="155552" y="79620"/>
                  </a:cubicBezTo>
                  <a:cubicBezTo>
                    <a:pt x="144826" y="79620"/>
                    <a:pt x="133221" y="84985"/>
                    <a:pt x="127858" y="95714"/>
                  </a:cubicBezTo>
                  <a:cubicBezTo>
                    <a:pt x="122495" y="105564"/>
                    <a:pt x="122495" y="118082"/>
                    <a:pt x="127858" y="127023"/>
                  </a:cubicBezTo>
                  <a:cubicBezTo>
                    <a:pt x="126950" y="128811"/>
                    <a:pt x="126070" y="132388"/>
                    <a:pt x="124283" y="134176"/>
                  </a:cubicBezTo>
                  <a:cubicBezTo>
                    <a:pt x="113557" y="141329"/>
                    <a:pt x="100136" y="145786"/>
                    <a:pt x="87622" y="146694"/>
                  </a:cubicBezTo>
                  <a:cubicBezTo>
                    <a:pt x="92985" y="102867"/>
                    <a:pt x="128738" y="68890"/>
                    <a:pt x="172549" y="64405"/>
                  </a:cubicBezTo>
                  <a:close/>
                  <a:moveTo>
                    <a:pt x="194001" y="64405"/>
                  </a:moveTo>
                  <a:cubicBezTo>
                    <a:pt x="238692" y="68890"/>
                    <a:pt x="273565" y="102867"/>
                    <a:pt x="278928" y="146694"/>
                  </a:cubicBezTo>
                  <a:cubicBezTo>
                    <a:pt x="265506" y="145786"/>
                    <a:pt x="252993" y="141329"/>
                    <a:pt x="242267" y="134176"/>
                  </a:cubicBezTo>
                  <a:cubicBezTo>
                    <a:pt x="240479" y="131480"/>
                    <a:pt x="239600" y="128811"/>
                    <a:pt x="238692" y="127023"/>
                  </a:cubicBezTo>
                  <a:cubicBezTo>
                    <a:pt x="244054" y="116294"/>
                    <a:pt x="244962" y="105564"/>
                    <a:pt x="238692" y="95714"/>
                  </a:cubicBezTo>
                  <a:cubicBezTo>
                    <a:pt x="233329" y="84985"/>
                    <a:pt x="221723" y="79620"/>
                    <a:pt x="210997" y="79620"/>
                  </a:cubicBezTo>
                  <a:cubicBezTo>
                    <a:pt x="207422" y="73347"/>
                    <a:pt x="200243" y="67102"/>
                    <a:pt x="194001" y="65314"/>
                  </a:cubicBezTo>
                  <a:lnTo>
                    <a:pt x="194001" y="64405"/>
                  </a:lnTo>
                  <a:close/>
                  <a:moveTo>
                    <a:pt x="184154" y="84076"/>
                  </a:moveTo>
                  <a:cubicBezTo>
                    <a:pt x="188638" y="84076"/>
                    <a:pt x="193093" y="87653"/>
                    <a:pt x="194001" y="93018"/>
                  </a:cubicBezTo>
                  <a:cubicBezTo>
                    <a:pt x="194738" y="98212"/>
                    <a:pt x="199732" y="101533"/>
                    <a:pt x="204982" y="101533"/>
                  </a:cubicBezTo>
                  <a:cubicBezTo>
                    <a:pt x="206088" y="101533"/>
                    <a:pt x="207223" y="101391"/>
                    <a:pt x="208302" y="101079"/>
                  </a:cubicBezTo>
                  <a:cubicBezTo>
                    <a:pt x="209522" y="100341"/>
                    <a:pt x="210827" y="100001"/>
                    <a:pt x="212132" y="100001"/>
                  </a:cubicBezTo>
                  <a:cubicBezTo>
                    <a:pt x="215509" y="100001"/>
                    <a:pt x="218886" y="102300"/>
                    <a:pt x="220815" y="105564"/>
                  </a:cubicBezTo>
                  <a:cubicBezTo>
                    <a:pt x="222603" y="110020"/>
                    <a:pt x="221723" y="115385"/>
                    <a:pt x="218148" y="118962"/>
                  </a:cubicBezTo>
                  <a:cubicBezTo>
                    <a:pt x="214573" y="123447"/>
                    <a:pt x="214573" y="130600"/>
                    <a:pt x="218148" y="134176"/>
                  </a:cubicBezTo>
                  <a:cubicBezTo>
                    <a:pt x="222603" y="137753"/>
                    <a:pt x="224390" y="143118"/>
                    <a:pt x="220815" y="147574"/>
                  </a:cubicBezTo>
                  <a:cubicBezTo>
                    <a:pt x="218829" y="150895"/>
                    <a:pt x="215367" y="152740"/>
                    <a:pt x="211877" y="152740"/>
                  </a:cubicBezTo>
                  <a:cubicBezTo>
                    <a:pt x="210685" y="152740"/>
                    <a:pt x="209465" y="152513"/>
                    <a:pt x="208302" y="152059"/>
                  </a:cubicBezTo>
                  <a:cubicBezTo>
                    <a:pt x="207223" y="151747"/>
                    <a:pt x="206117" y="151605"/>
                    <a:pt x="205067" y="151605"/>
                  </a:cubicBezTo>
                  <a:cubicBezTo>
                    <a:pt x="199988" y="151605"/>
                    <a:pt x="195476" y="154926"/>
                    <a:pt x="194001" y="160092"/>
                  </a:cubicBezTo>
                  <a:cubicBezTo>
                    <a:pt x="193093" y="165457"/>
                    <a:pt x="188638" y="169033"/>
                    <a:pt x="184154" y="169033"/>
                  </a:cubicBezTo>
                  <a:cubicBezTo>
                    <a:pt x="179700" y="169033"/>
                    <a:pt x="175216" y="165457"/>
                    <a:pt x="173429" y="160092"/>
                  </a:cubicBezTo>
                  <a:cubicBezTo>
                    <a:pt x="172691" y="154926"/>
                    <a:pt x="168293" y="151605"/>
                    <a:pt x="162760" y="151605"/>
                  </a:cubicBezTo>
                  <a:cubicBezTo>
                    <a:pt x="161596" y="151605"/>
                    <a:pt x="160376" y="151747"/>
                    <a:pt x="159128" y="152059"/>
                  </a:cubicBezTo>
                  <a:cubicBezTo>
                    <a:pt x="157907" y="152797"/>
                    <a:pt x="156602" y="153109"/>
                    <a:pt x="155325" y="153109"/>
                  </a:cubicBezTo>
                  <a:cubicBezTo>
                    <a:pt x="151920" y="153109"/>
                    <a:pt x="148572" y="150810"/>
                    <a:pt x="146614" y="147574"/>
                  </a:cubicBezTo>
                  <a:cubicBezTo>
                    <a:pt x="144826" y="143118"/>
                    <a:pt x="145734" y="137753"/>
                    <a:pt x="149310" y="134176"/>
                  </a:cubicBezTo>
                  <a:cubicBezTo>
                    <a:pt x="153765" y="129691"/>
                    <a:pt x="153765" y="122538"/>
                    <a:pt x="149310" y="118962"/>
                  </a:cubicBezTo>
                  <a:cubicBezTo>
                    <a:pt x="144826" y="115385"/>
                    <a:pt x="143947" y="110020"/>
                    <a:pt x="146614" y="105564"/>
                  </a:cubicBezTo>
                  <a:cubicBezTo>
                    <a:pt x="148600" y="102243"/>
                    <a:pt x="152062" y="100398"/>
                    <a:pt x="155552" y="100398"/>
                  </a:cubicBezTo>
                  <a:cubicBezTo>
                    <a:pt x="156772" y="100398"/>
                    <a:pt x="157993" y="100625"/>
                    <a:pt x="159128" y="101079"/>
                  </a:cubicBezTo>
                  <a:cubicBezTo>
                    <a:pt x="160376" y="101391"/>
                    <a:pt x="161568" y="101533"/>
                    <a:pt x="162703" y="101533"/>
                  </a:cubicBezTo>
                  <a:cubicBezTo>
                    <a:pt x="168037" y="101533"/>
                    <a:pt x="171953" y="98212"/>
                    <a:pt x="173429" y="93018"/>
                  </a:cubicBezTo>
                  <a:cubicBezTo>
                    <a:pt x="175216" y="87653"/>
                    <a:pt x="179700" y="84076"/>
                    <a:pt x="184154" y="84076"/>
                  </a:cubicBezTo>
                  <a:close/>
                  <a:moveTo>
                    <a:pt x="66170" y="190492"/>
                  </a:moveTo>
                  <a:lnTo>
                    <a:pt x="66170" y="232531"/>
                  </a:lnTo>
                  <a:cubicBezTo>
                    <a:pt x="55445" y="232531"/>
                    <a:pt x="45598" y="223590"/>
                    <a:pt x="45598" y="211072"/>
                  </a:cubicBezTo>
                  <a:cubicBezTo>
                    <a:pt x="45598" y="199462"/>
                    <a:pt x="55445" y="190492"/>
                    <a:pt x="66170" y="190492"/>
                  </a:cubicBezTo>
                  <a:close/>
                  <a:moveTo>
                    <a:pt x="301287" y="190492"/>
                  </a:moveTo>
                  <a:cubicBezTo>
                    <a:pt x="312013" y="190492"/>
                    <a:pt x="322739" y="199462"/>
                    <a:pt x="322739" y="211980"/>
                  </a:cubicBezTo>
                  <a:cubicBezTo>
                    <a:pt x="322739" y="222710"/>
                    <a:pt x="313801" y="232531"/>
                    <a:pt x="301287" y="232531"/>
                  </a:cubicBezTo>
                  <a:lnTo>
                    <a:pt x="301287" y="190492"/>
                  </a:lnTo>
                  <a:close/>
                  <a:moveTo>
                    <a:pt x="33085" y="237016"/>
                  </a:moveTo>
                  <a:cubicBezTo>
                    <a:pt x="41144" y="247745"/>
                    <a:pt x="53657" y="253990"/>
                    <a:pt x="67050" y="253990"/>
                  </a:cubicBezTo>
                  <a:cubicBezTo>
                    <a:pt x="66170" y="265628"/>
                    <a:pt x="56324" y="275449"/>
                    <a:pt x="45598" y="275449"/>
                  </a:cubicBezTo>
                  <a:cubicBezTo>
                    <a:pt x="33993" y="275449"/>
                    <a:pt x="24147" y="266508"/>
                    <a:pt x="24147" y="253990"/>
                  </a:cubicBezTo>
                  <a:cubicBezTo>
                    <a:pt x="24147" y="247745"/>
                    <a:pt x="27722" y="240592"/>
                    <a:pt x="33085" y="237016"/>
                  </a:cubicBezTo>
                  <a:close/>
                  <a:moveTo>
                    <a:pt x="334344" y="237016"/>
                  </a:moveTo>
                  <a:cubicBezTo>
                    <a:pt x="340615" y="241472"/>
                    <a:pt x="343282" y="247745"/>
                    <a:pt x="343282" y="253990"/>
                  </a:cubicBezTo>
                  <a:cubicBezTo>
                    <a:pt x="343282" y="265628"/>
                    <a:pt x="333465" y="275449"/>
                    <a:pt x="322739" y="275449"/>
                  </a:cubicBezTo>
                  <a:cubicBezTo>
                    <a:pt x="311105" y="275449"/>
                    <a:pt x="301287" y="266508"/>
                    <a:pt x="301287" y="253990"/>
                  </a:cubicBezTo>
                  <a:cubicBezTo>
                    <a:pt x="314680" y="253990"/>
                    <a:pt x="327194" y="247745"/>
                    <a:pt x="334344" y="237016"/>
                  </a:cubicBezTo>
                  <a:close/>
                  <a:moveTo>
                    <a:pt x="237812" y="156515"/>
                  </a:moveTo>
                  <a:cubicBezTo>
                    <a:pt x="249417" y="162789"/>
                    <a:pt x="264626" y="167245"/>
                    <a:pt x="278020" y="168153"/>
                  </a:cubicBezTo>
                  <a:lnTo>
                    <a:pt x="278020" y="243261"/>
                  </a:lnTo>
                  <a:cubicBezTo>
                    <a:pt x="279807" y="295149"/>
                    <a:pt x="236024" y="338947"/>
                    <a:pt x="184154" y="338947"/>
                  </a:cubicBezTo>
                  <a:cubicBezTo>
                    <a:pt x="131433" y="338947"/>
                    <a:pt x="87622" y="295149"/>
                    <a:pt x="87622" y="243261"/>
                  </a:cubicBezTo>
                  <a:lnTo>
                    <a:pt x="87622" y="168153"/>
                  </a:lnTo>
                  <a:cubicBezTo>
                    <a:pt x="101923" y="167245"/>
                    <a:pt x="115345" y="162789"/>
                    <a:pt x="127858" y="156515"/>
                  </a:cubicBezTo>
                  <a:lnTo>
                    <a:pt x="127858" y="158304"/>
                  </a:lnTo>
                  <a:cubicBezTo>
                    <a:pt x="133221" y="168153"/>
                    <a:pt x="144826" y="173518"/>
                    <a:pt x="155552" y="173518"/>
                  </a:cubicBezTo>
                  <a:cubicBezTo>
                    <a:pt x="161823" y="183339"/>
                    <a:pt x="171641" y="190492"/>
                    <a:pt x="182367" y="190492"/>
                  </a:cubicBezTo>
                  <a:cubicBezTo>
                    <a:pt x="194001" y="190492"/>
                    <a:pt x="204726" y="183339"/>
                    <a:pt x="209210" y="173518"/>
                  </a:cubicBezTo>
                  <a:cubicBezTo>
                    <a:pt x="220815" y="173518"/>
                    <a:pt x="231541" y="168153"/>
                    <a:pt x="237812" y="158304"/>
                  </a:cubicBezTo>
                  <a:lnTo>
                    <a:pt x="237812" y="156515"/>
                  </a:lnTo>
                  <a:close/>
                  <a:moveTo>
                    <a:pt x="181487" y="28"/>
                  </a:moveTo>
                  <a:cubicBezTo>
                    <a:pt x="167186" y="28"/>
                    <a:pt x="153765" y="6273"/>
                    <a:pt x="143947" y="16122"/>
                  </a:cubicBezTo>
                  <a:cubicBezTo>
                    <a:pt x="134101" y="25972"/>
                    <a:pt x="127858" y="40278"/>
                    <a:pt x="127858" y="55464"/>
                  </a:cubicBezTo>
                  <a:cubicBezTo>
                    <a:pt x="90289" y="74255"/>
                    <a:pt x="63475" y="113597"/>
                    <a:pt x="63475" y="159212"/>
                  </a:cubicBezTo>
                  <a:lnTo>
                    <a:pt x="63475" y="169033"/>
                  </a:lnTo>
                  <a:cubicBezTo>
                    <a:pt x="37568" y="169033"/>
                    <a:pt x="16996" y="191401"/>
                    <a:pt x="20572" y="217345"/>
                  </a:cubicBezTo>
                  <a:cubicBezTo>
                    <a:pt x="7150" y="225378"/>
                    <a:pt x="0" y="238804"/>
                    <a:pt x="0" y="253990"/>
                  </a:cubicBezTo>
                  <a:cubicBezTo>
                    <a:pt x="0" y="277238"/>
                    <a:pt x="18784" y="296937"/>
                    <a:pt x="42023" y="296937"/>
                  </a:cubicBezTo>
                  <a:cubicBezTo>
                    <a:pt x="53657" y="296937"/>
                    <a:pt x="63475" y="292452"/>
                    <a:pt x="71533" y="285299"/>
                  </a:cubicBezTo>
                  <a:cubicBezTo>
                    <a:pt x="87622" y="328217"/>
                    <a:pt x="129646" y="361315"/>
                    <a:pt x="180579" y="361315"/>
                  </a:cubicBezTo>
                  <a:cubicBezTo>
                    <a:pt x="230661" y="361315"/>
                    <a:pt x="273565" y="329126"/>
                    <a:pt x="290533" y="285299"/>
                  </a:cubicBezTo>
                  <a:cubicBezTo>
                    <a:pt x="297712" y="292452"/>
                    <a:pt x="308438" y="296937"/>
                    <a:pt x="319164" y="296937"/>
                  </a:cubicBezTo>
                  <a:cubicBezTo>
                    <a:pt x="342403" y="296937"/>
                    <a:pt x="362067" y="277238"/>
                    <a:pt x="362067" y="253990"/>
                  </a:cubicBezTo>
                  <a:cubicBezTo>
                    <a:pt x="363855" y="238804"/>
                    <a:pt x="355796" y="223590"/>
                    <a:pt x="342403" y="217345"/>
                  </a:cubicBezTo>
                  <a:cubicBezTo>
                    <a:pt x="345978" y="191401"/>
                    <a:pt x="325406" y="169033"/>
                    <a:pt x="300379" y="169033"/>
                  </a:cubicBezTo>
                  <a:lnTo>
                    <a:pt x="300379" y="159212"/>
                  </a:lnTo>
                  <a:cubicBezTo>
                    <a:pt x="300379" y="113597"/>
                    <a:pt x="274444" y="74255"/>
                    <a:pt x="235116" y="55464"/>
                  </a:cubicBezTo>
                  <a:cubicBezTo>
                    <a:pt x="235116" y="40278"/>
                    <a:pt x="229753" y="25972"/>
                    <a:pt x="219936" y="16122"/>
                  </a:cubicBezTo>
                  <a:cubicBezTo>
                    <a:pt x="209210" y="6273"/>
                    <a:pt x="195788" y="28"/>
                    <a:pt x="181487"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78" name="Google Shape;13919;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0jAAAUCwAAdyUAAAYNAAAQAAAAJgAAAAgAAAD/////AAAAAA=="/>
              </a:ext>
            </a:extLst>
          </p:cNvGrpSpPr>
          <p:nvPr/>
        </p:nvGrpSpPr>
        <p:grpSpPr>
          <a:xfrm>
            <a:off x="5728335" y="1800860"/>
            <a:ext cx="361950" cy="316230"/>
            <a:chOff x="5728335" y="1800860"/>
            <a:chExt cx="361950" cy="316230"/>
          </a:xfrm>
        </p:grpSpPr>
        <p:sp>
          <p:nvSpPr>
            <p:cNvPr id="282" name="Google Shape;1392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QAAP8LAAApJAAAHgwAAAAAAAAmAAAACAAAAP//////////"/>
                </a:ext>
              </a:extLst>
            </p:cNvSpPr>
            <p:nvPr/>
          </p:nvSpPr>
          <p:spPr>
            <a:xfrm>
              <a:off x="5857875" y="1950085"/>
              <a:ext cx="20320" cy="19685"/>
            </a:xfrm>
            <a:custGeom>
              <a:avLst/>
              <a:gdLst/>
              <a:ahLst/>
              <a:cxnLst/>
              <a:rect l="0" t="0" r="20320" b="19685"/>
              <a:pathLst>
                <a:path w="20320" h="19685">
                  <a:moveTo>
                    <a:pt x="9726" y="28"/>
                  </a:moveTo>
                  <a:cubicBezTo>
                    <a:pt x="4428" y="28"/>
                    <a:pt x="28" y="4481"/>
                    <a:pt x="28" y="9842"/>
                  </a:cubicBezTo>
                  <a:cubicBezTo>
                    <a:pt x="28" y="15203"/>
                    <a:pt x="4428" y="19685"/>
                    <a:pt x="9726" y="19685"/>
                  </a:cubicBezTo>
                  <a:cubicBezTo>
                    <a:pt x="15023" y="19685"/>
                    <a:pt x="20320" y="15203"/>
                    <a:pt x="20320" y="9842"/>
                  </a:cubicBezTo>
                  <a:cubicBezTo>
                    <a:pt x="20320" y="4481"/>
                    <a:pt x="15023" y="28"/>
                    <a:pt x="972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1392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yQAAP4LAACuJAAAHgwAAAAAAAAmAAAACAAAAP//////////"/>
                </a:ext>
              </a:extLst>
            </p:cNvSpPr>
            <p:nvPr/>
          </p:nvSpPr>
          <p:spPr>
            <a:xfrm>
              <a:off x="5942965" y="1949450"/>
              <a:ext cx="19685" cy="20320"/>
            </a:xfrm>
            <a:custGeom>
              <a:avLst/>
              <a:gdLst/>
              <a:ahLst/>
              <a:cxnLst/>
              <a:rect l="0" t="0" r="19685" b="20320"/>
              <a:pathLst>
                <a:path w="19685" h="20320">
                  <a:moveTo>
                    <a:pt x="9842" y="0"/>
                  </a:moveTo>
                  <a:cubicBezTo>
                    <a:pt x="4481" y="0"/>
                    <a:pt x="28" y="5297"/>
                    <a:pt x="28" y="10594"/>
                  </a:cubicBezTo>
                  <a:cubicBezTo>
                    <a:pt x="28" y="15892"/>
                    <a:pt x="4481" y="20320"/>
                    <a:pt x="9842" y="20320"/>
                  </a:cubicBezTo>
                  <a:cubicBezTo>
                    <a:pt x="15203" y="20320"/>
                    <a:pt x="19685" y="15892"/>
                    <a:pt x="19685" y="10594"/>
                  </a:cubicBezTo>
                  <a:cubicBezTo>
                    <a:pt x="19685" y="5297"/>
                    <a:pt x="15203" y="0"/>
                    <a:pt x="98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0" name="Google Shape;1392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iQAAG4MAACdJAAApAwAAAAAAAAmAAAACAAAAP//////////"/>
                </a:ext>
              </a:extLst>
            </p:cNvSpPr>
            <p:nvPr/>
          </p:nvSpPr>
          <p:spPr>
            <a:xfrm>
              <a:off x="5868670" y="2020570"/>
              <a:ext cx="83185" cy="34290"/>
            </a:xfrm>
            <a:custGeom>
              <a:avLst/>
              <a:gdLst/>
              <a:ahLst/>
              <a:cxnLst/>
              <a:rect l="0" t="0" r="83185" b="34290"/>
              <a:pathLst>
                <a:path w="83185" h="34290">
                  <a:moveTo>
                    <a:pt x="11749" y="0"/>
                  </a:moveTo>
                  <a:cubicBezTo>
                    <a:pt x="8968" y="0"/>
                    <a:pt x="6272" y="1153"/>
                    <a:pt x="4484" y="3429"/>
                  </a:cubicBezTo>
                  <a:cubicBezTo>
                    <a:pt x="28" y="7953"/>
                    <a:pt x="28" y="15214"/>
                    <a:pt x="4484" y="18845"/>
                  </a:cubicBezTo>
                  <a:cubicBezTo>
                    <a:pt x="15212" y="28844"/>
                    <a:pt x="28636" y="34290"/>
                    <a:pt x="42032" y="34290"/>
                  </a:cubicBezTo>
                  <a:cubicBezTo>
                    <a:pt x="55456" y="34290"/>
                    <a:pt x="69760" y="28844"/>
                    <a:pt x="78700" y="18845"/>
                  </a:cubicBezTo>
                  <a:cubicBezTo>
                    <a:pt x="83185" y="14321"/>
                    <a:pt x="83185" y="7060"/>
                    <a:pt x="78700" y="3429"/>
                  </a:cubicBezTo>
                  <a:cubicBezTo>
                    <a:pt x="76912" y="1153"/>
                    <a:pt x="74443" y="0"/>
                    <a:pt x="71889" y="0"/>
                  </a:cubicBezTo>
                  <a:cubicBezTo>
                    <a:pt x="69306" y="0"/>
                    <a:pt x="66638" y="1153"/>
                    <a:pt x="64396" y="3429"/>
                  </a:cubicBezTo>
                  <a:cubicBezTo>
                    <a:pt x="58124" y="9768"/>
                    <a:pt x="49184" y="12506"/>
                    <a:pt x="42032" y="12506"/>
                  </a:cubicBezTo>
                  <a:cubicBezTo>
                    <a:pt x="33092" y="12506"/>
                    <a:pt x="25060" y="9768"/>
                    <a:pt x="19696" y="3429"/>
                  </a:cubicBezTo>
                  <a:cubicBezTo>
                    <a:pt x="17454" y="1153"/>
                    <a:pt x="14559" y="0"/>
                    <a:pt x="117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9" name="Google Shape;1392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SMAABQLAAB3JQAABg0AAAAAAAAmAAAACAAAAP//////////"/>
                </a:ext>
              </a:extLst>
            </p:cNvSpPr>
            <p:nvPr/>
          </p:nvSpPr>
          <p:spPr>
            <a:xfrm>
              <a:off x="5728335" y="1800860"/>
              <a:ext cx="361950" cy="316230"/>
            </a:xfrm>
            <a:custGeom>
              <a:avLst/>
              <a:gdLst/>
              <a:ahLst/>
              <a:cxnLst/>
              <a:rect l="0" t="0" r="361950" b="316230"/>
              <a:pathLst>
                <a:path w="361950" h="316230">
                  <a:moveTo>
                    <a:pt x="182308" y="21462"/>
                  </a:moveTo>
                  <a:cubicBezTo>
                    <a:pt x="215383" y="21462"/>
                    <a:pt x="244884" y="38416"/>
                    <a:pt x="260967" y="64329"/>
                  </a:cubicBezTo>
                  <a:lnTo>
                    <a:pt x="101891" y="64329"/>
                  </a:lnTo>
                  <a:cubicBezTo>
                    <a:pt x="119761" y="38416"/>
                    <a:pt x="148354" y="21462"/>
                    <a:pt x="182308" y="21462"/>
                  </a:cubicBezTo>
                  <a:close/>
                  <a:moveTo>
                    <a:pt x="165345" y="84855"/>
                  </a:moveTo>
                  <a:cubicBezTo>
                    <a:pt x="151049" y="110768"/>
                    <a:pt x="122456" y="127751"/>
                    <a:pt x="92955" y="127751"/>
                  </a:cubicBezTo>
                  <a:lnTo>
                    <a:pt x="85807" y="127751"/>
                  </a:lnTo>
                  <a:lnTo>
                    <a:pt x="85807" y="117913"/>
                  </a:lnTo>
                  <a:cubicBezTo>
                    <a:pt x="85807" y="106317"/>
                    <a:pt x="88474" y="95572"/>
                    <a:pt x="91168" y="84855"/>
                  </a:cubicBezTo>
                  <a:close/>
                  <a:moveTo>
                    <a:pt x="299403" y="148277"/>
                  </a:moveTo>
                  <a:cubicBezTo>
                    <a:pt x="310125" y="148277"/>
                    <a:pt x="320848" y="158115"/>
                    <a:pt x="320848" y="169711"/>
                  </a:cubicBezTo>
                  <a:cubicBezTo>
                    <a:pt x="320848" y="181335"/>
                    <a:pt x="311912" y="191144"/>
                    <a:pt x="299403" y="191144"/>
                  </a:cubicBezTo>
                  <a:lnTo>
                    <a:pt x="299403" y="148277"/>
                  </a:lnTo>
                  <a:close/>
                  <a:moveTo>
                    <a:pt x="52732" y="153636"/>
                  </a:moveTo>
                  <a:cubicBezTo>
                    <a:pt x="48279" y="163473"/>
                    <a:pt x="43797" y="176855"/>
                    <a:pt x="43797" y="190265"/>
                  </a:cubicBezTo>
                  <a:cubicBezTo>
                    <a:pt x="43797" y="193838"/>
                    <a:pt x="43797" y="196503"/>
                    <a:pt x="44705" y="200103"/>
                  </a:cubicBezTo>
                  <a:cubicBezTo>
                    <a:pt x="37557" y="205462"/>
                    <a:pt x="30408" y="209034"/>
                    <a:pt x="22352" y="211699"/>
                  </a:cubicBezTo>
                  <a:lnTo>
                    <a:pt x="22352" y="200982"/>
                  </a:lnTo>
                  <a:cubicBezTo>
                    <a:pt x="22352" y="180427"/>
                    <a:pt x="34862" y="162566"/>
                    <a:pt x="52732" y="153636"/>
                  </a:cubicBezTo>
                  <a:close/>
                  <a:moveTo>
                    <a:pt x="75085" y="156329"/>
                  </a:moveTo>
                  <a:cubicBezTo>
                    <a:pt x="79538" y="165260"/>
                    <a:pt x="84899" y="177762"/>
                    <a:pt x="84899" y="191144"/>
                  </a:cubicBezTo>
                  <a:cubicBezTo>
                    <a:pt x="84899" y="204554"/>
                    <a:pt x="79538" y="217057"/>
                    <a:pt x="75085" y="225988"/>
                  </a:cubicBezTo>
                  <a:cubicBezTo>
                    <a:pt x="70603" y="217057"/>
                    <a:pt x="64362" y="204554"/>
                    <a:pt x="64362" y="191144"/>
                  </a:cubicBezTo>
                  <a:cubicBezTo>
                    <a:pt x="64362" y="177762"/>
                    <a:pt x="70603" y="165260"/>
                    <a:pt x="75085" y="156329"/>
                  </a:cubicBezTo>
                  <a:close/>
                  <a:moveTo>
                    <a:pt x="332449" y="194716"/>
                  </a:moveTo>
                  <a:cubicBezTo>
                    <a:pt x="338718" y="199196"/>
                    <a:pt x="341385" y="204554"/>
                    <a:pt x="341385" y="211699"/>
                  </a:cubicBezTo>
                  <a:cubicBezTo>
                    <a:pt x="341385" y="223323"/>
                    <a:pt x="331570" y="232254"/>
                    <a:pt x="320848" y="232254"/>
                  </a:cubicBezTo>
                  <a:cubicBezTo>
                    <a:pt x="309218" y="232254"/>
                    <a:pt x="299403" y="222416"/>
                    <a:pt x="299403" y="211699"/>
                  </a:cubicBezTo>
                  <a:cubicBezTo>
                    <a:pt x="312792" y="211699"/>
                    <a:pt x="325301" y="204554"/>
                    <a:pt x="332449" y="194716"/>
                  </a:cubicBezTo>
                  <a:close/>
                  <a:moveTo>
                    <a:pt x="271689" y="83976"/>
                  </a:moveTo>
                  <a:cubicBezTo>
                    <a:pt x="274356" y="93786"/>
                    <a:pt x="277051" y="104531"/>
                    <a:pt x="277051" y="115248"/>
                  </a:cubicBezTo>
                  <a:lnTo>
                    <a:pt x="277051" y="200103"/>
                  </a:lnTo>
                  <a:cubicBezTo>
                    <a:pt x="277930" y="253687"/>
                    <a:pt x="234161" y="296554"/>
                    <a:pt x="182308" y="296554"/>
                  </a:cubicBezTo>
                  <a:cubicBezTo>
                    <a:pt x="142993" y="296554"/>
                    <a:pt x="107252" y="272427"/>
                    <a:pt x="92955" y="236705"/>
                  </a:cubicBezTo>
                  <a:cubicBezTo>
                    <a:pt x="99196" y="225988"/>
                    <a:pt x="107252" y="209034"/>
                    <a:pt x="107252" y="190265"/>
                  </a:cubicBezTo>
                  <a:cubicBezTo>
                    <a:pt x="107252" y="173283"/>
                    <a:pt x="101891" y="158994"/>
                    <a:pt x="94742" y="147398"/>
                  </a:cubicBezTo>
                  <a:cubicBezTo>
                    <a:pt x="135845" y="146491"/>
                    <a:pt x="173373" y="120606"/>
                    <a:pt x="188577" y="83976"/>
                  </a:cubicBezTo>
                  <a:close/>
                  <a:moveTo>
                    <a:pt x="180521" y="0"/>
                  </a:moveTo>
                  <a:cubicBezTo>
                    <a:pt x="116187" y="0"/>
                    <a:pt x="63455" y="52705"/>
                    <a:pt x="63455" y="116127"/>
                  </a:cubicBezTo>
                  <a:lnTo>
                    <a:pt x="63455" y="127751"/>
                  </a:lnTo>
                  <a:cubicBezTo>
                    <a:pt x="27714" y="133109"/>
                    <a:pt x="0" y="163473"/>
                    <a:pt x="0" y="200982"/>
                  </a:cubicBezTo>
                  <a:lnTo>
                    <a:pt x="0" y="222416"/>
                  </a:lnTo>
                  <a:cubicBezTo>
                    <a:pt x="0" y="227774"/>
                    <a:pt x="4482" y="232254"/>
                    <a:pt x="9843" y="232254"/>
                  </a:cubicBezTo>
                  <a:cubicBezTo>
                    <a:pt x="23260" y="232254"/>
                    <a:pt x="36649" y="228681"/>
                    <a:pt x="48279" y="221537"/>
                  </a:cubicBezTo>
                  <a:cubicBezTo>
                    <a:pt x="54519" y="238491"/>
                    <a:pt x="64362" y="249208"/>
                    <a:pt x="64362" y="249208"/>
                  </a:cubicBezTo>
                  <a:cubicBezTo>
                    <a:pt x="66660" y="250767"/>
                    <a:pt x="69638" y="252978"/>
                    <a:pt x="73298" y="252978"/>
                  </a:cubicBezTo>
                  <a:cubicBezTo>
                    <a:pt x="73865" y="252978"/>
                    <a:pt x="74461" y="252922"/>
                    <a:pt x="75085" y="252780"/>
                  </a:cubicBezTo>
                  <a:cubicBezTo>
                    <a:pt x="82233" y="269762"/>
                    <a:pt x="94742" y="283144"/>
                    <a:pt x="110826" y="293889"/>
                  </a:cubicBezTo>
                  <a:cubicBezTo>
                    <a:pt x="130484" y="308178"/>
                    <a:pt x="153715" y="316202"/>
                    <a:pt x="178734" y="316202"/>
                  </a:cubicBezTo>
                  <a:cubicBezTo>
                    <a:pt x="228800" y="316202"/>
                    <a:pt x="271689" y="284930"/>
                    <a:pt x="287773" y="241184"/>
                  </a:cubicBezTo>
                  <a:cubicBezTo>
                    <a:pt x="295829" y="248329"/>
                    <a:pt x="305644" y="252780"/>
                    <a:pt x="317274" y="252780"/>
                  </a:cubicBezTo>
                  <a:cubicBezTo>
                    <a:pt x="340505" y="252780"/>
                    <a:pt x="359255" y="234040"/>
                    <a:pt x="359255" y="209913"/>
                  </a:cubicBezTo>
                  <a:cubicBezTo>
                    <a:pt x="361950" y="196503"/>
                    <a:pt x="353894" y="182214"/>
                    <a:pt x="340505" y="174190"/>
                  </a:cubicBezTo>
                  <a:cubicBezTo>
                    <a:pt x="344079" y="148277"/>
                    <a:pt x="323514" y="125965"/>
                    <a:pt x="298495" y="125965"/>
                  </a:cubicBezTo>
                  <a:lnTo>
                    <a:pt x="298495" y="116127"/>
                  </a:lnTo>
                  <a:cubicBezTo>
                    <a:pt x="298495" y="52705"/>
                    <a:pt x="245763" y="0"/>
                    <a:pt x="1805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83" name="Google Shape;13924;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gjAAC5DQAAXSUAAPIPAAAQAAAAJgAAAAgAAAD/////AAAAAA=="/>
              </a:ext>
            </a:extLst>
          </p:cNvGrpSpPr>
          <p:nvPr/>
        </p:nvGrpSpPr>
        <p:grpSpPr>
          <a:xfrm>
            <a:off x="5745480" y="2230755"/>
            <a:ext cx="328295" cy="361315"/>
            <a:chOff x="5745480" y="2230755"/>
            <a:chExt cx="328295" cy="361315"/>
          </a:xfrm>
        </p:grpSpPr>
        <p:sp>
          <p:nvSpPr>
            <p:cNvPr id="285" name="Google Shape;1392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iQAAHkPAACdJAAArg8AAAAAAAAmAAAACAAAAP//////////"/>
                </a:ext>
              </a:extLst>
            </p:cNvSpPr>
            <p:nvPr/>
          </p:nvSpPr>
          <p:spPr>
            <a:xfrm>
              <a:off x="5868670" y="2515235"/>
              <a:ext cx="83185" cy="33655"/>
            </a:xfrm>
            <a:custGeom>
              <a:avLst/>
              <a:gdLst/>
              <a:ahLst/>
              <a:cxnLst/>
              <a:rect l="0" t="0" r="83185" b="33655"/>
              <a:pathLst>
                <a:path w="83185" h="33655">
                  <a:moveTo>
                    <a:pt x="11749" y="28"/>
                  </a:moveTo>
                  <a:cubicBezTo>
                    <a:pt x="8968" y="28"/>
                    <a:pt x="6272" y="1131"/>
                    <a:pt x="4484" y="3365"/>
                  </a:cubicBezTo>
                  <a:cubicBezTo>
                    <a:pt x="28" y="7805"/>
                    <a:pt x="28" y="14932"/>
                    <a:pt x="4484" y="18496"/>
                  </a:cubicBezTo>
                  <a:cubicBezTo>
                    <a:pt x="15212" y="28309"/>
                    <a:pt x="28636" y="33655"/>
                    <a:pt x="42032" y="33655"/>
                  </a:cubicBezTo>
                  <a:cubicBezTo>
                    <a:pt x="55456" y="33655"/>
                    <a:pt x="69760" y="28309"/>
                    <a:pt x="78700" y="18496"/>
                  </a:cubicBezTo>
                  <a:cubicBezTo>
                    <a:pt x="83185" y="14055"/>
                    <a:pt x="83185" y="6928"/>
                    <a:pt x="78700" y="3365"/>
                  </a:cubicBezTo>
                  <a:cubicBezTo>
                    <a:pt x="76912" y="2036"/>
                    <a:pt x="74443" y="1357"/>
                    <a:pt x="71889" y="1357"/>
                  </a:cubicBezTo>
                  <a:cubicBezTo>
                    <a:pt x="69306" y="1357"/>
                    <a:pt x="66638" y="2036"/>
                    <a:pt x="64396" y="3365"/>
                  </a:cubicBezTo>
                  <a:cubicBezTo>
                    <a:pt x="58124" y="9587"/>
                    <a:pt x="49184" y="12274"/>
                    <a:pt x="42032" y="12274"/>
                  </a:cubicBezTo>
                  <a:cubicBezTo>
                    <a:pt x="33092" y="12274"/>
                    <a:pt x="25060" y="9587"/>
                    <a:pt x="19696" y="3365"/>
                  </a:cubicBezTo>
                  <a:cubicBezTo>
                    <a:pt x="17454" y="1131"/>
                    <a:pt x="14559" y="28"/>
                    <a:pt x="1174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4" name="Google Shape;1392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wtKy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CMAALkNAABdJQAA8g8AAAAAAAAmAAAACAAAAP//////////"/>
                </a:ext>
              </a:extLst>
            </p:cNvSpPr>
            <p:nvPr/>
          </p:nvSpPr>
          <p:spPr>
            <a:xfrm>
              <a:off x="5745480" y="2230755"/>
              <a:ext cx="328295" cy="361315"/>
            </a:xfrm>
            <a:custGeom>
              <a:avLst/>
              <a:gdLst/>
              <a:ahLst/>
              <a:cxnLst/>
              <a:rect l="0" t="0" r="328295" b="361315"/>
              <a:pathLst>
                <a:path w="328295" h="361315">
                  <a:moveTo>
                    <a:pt x="164601" y="22325"/>
                  </a:moveTo>
                  <a:cubicBezTo>
                    <a:pt x="174878" y="22325"/>
                    <a:pt x="185184" y="26121"/>
                    <a:pt x="193218" y="33714"/>
                  </a:cubicBezTo>
                  <a:cubicBezTo>
                    <a:pt x="194552" y="35726"/>
                    <a:pt x="197419" y="36717"/>
                    <a:pt x="200258" y="36717"/>
                  </a:cubicBezTo>
                  <a:cubicBezTo>
                    <a:pt x="201224" y="36717"/>
                    <a:pt x="202160" y="36604"/>
                    <a:pt x="203069" y="36377"/>
                  </a:cubicBezTo>
                  <a:cubicBezTo>
                    <a:pt x="206561" y="35499"/>
                    <a:pt x="210109" y="35103"/>
                    <a:pt x="213573" y="35103"/>
                  </a:cubicBezTo>
                  <a:cubicBezTo>
                    <a:pt x="231373" y="35103"/>
                    <a:pt x="247754" y="46152"/>
                    <a:pt x="252239" y="64058"/>
                  </a:cubicBezTo>
                  <a:cubicBezTo>
                    <a:pt x="253148" y="67627"/>
                    <a:pt x="255816" y="71197"/>
                    <a:pt x="260302" y="72104"/>
                  </a:cubicBezTo>
                  <a:cubicBezTo>
                    <a:pt x="281764" y="77459"/>
                    <a:pt x="293404" y="99756"/>
                    <a:pt x="288038" y="121174"/>
                  </a:cubicBezTo>
                  <a:cubicBezTo>
                    <a:pt x="287130" y="124744"/>
                    <a:pt x="288038" y="129221"/>
                    <a:pt x="290707" y="131006"/>
                  </a:cubicBezTo>
                  <a:cubicBezTo>
                    <a:pt x="305924" y="147070"/>
                    <a:pt x="305924" y="172058"/>
                    <a:pt x="290707" y="188122"/>
                  </a:cubicBezTo>
                  <a:cubicBezTo>
                    <a:pt x="288918" y="189029"/>
                    <a:pt x="288038" y="189907"/>
                    <a:pt x="288038" y="192599"/>
                  </a:cubicBezTo>
                  <a:cubicBezTo>
                    <a:pt x="283553" y="191692"/>
                    <a:pt x="281764" y="191692"/>
                    <a:pt x="270125" y="191692"/>
                  </a:cubicBezTo>
                  <a:cubicBezTo>
                    <a:pt x="260302" y="179198"/>
                    <a:pt x="245994" y="170273"/>
                    <a:pt x="228108" y="170273"/>
                  </a:cubicBezTo>
                  <a:cubicBezTo>
                    <a:pt x="185184" y="170273"/>
                    <a:pt x="147596" y="140808"/>
                    <a:pt x="135985" y="100662"/>
                  </a:cubicBezTo>
                  <a:cubicBezTo>
                    <a:pt x="135303" y="96554"/>
                    <a:pt x="130931" y="93494"/>
                    <a:pt x="126105" y="93494"/>
                  </a:cubicBezTo>
                  <a:cubicBezTo>
                    <a:pt x="124657" y="93494"/>
                    <a:pt x="123124" y="93778"/>
                    <a:pt x="121676" y="94401"/>
                  </a:cubicBezTo>
                  <a:cubicBezTo>
                    <a:pt x="100214" y="103325"/>
                    <a:pt x="81420" y="117605"/>
                    <a:pt x="67992" y="136360"/>
                  </a:cubicBezTo>
                  <a:cubicBezTo>
                    <a:pt x="56381" y="153331"/>
                    <a:pt x="49227" y="172058"/>
                    <a:pt x="47438" y="192599"/>
                  </a:cubicBezTo>
                  <a:cubicBezTo>
                    <a:pt x="45650" y="192599"/>
                    <a:pt x="42953" y="192599"/>
                    <a:pt x="41164" y="193477"/>
                  </a:cubicBezTo>
                  <a:cubicBezTo>
                    <a:pt x="41164" y="189907"/>
                    <a:pt x="40284" y="189029"/>
                    <a:pt x="38496" y="188122"/>
                  </a:cubicBezTo>
                  <a:cubicBezTo>
                    <a:pt x="23279" y="172058"/>
                    <a:pt x="23279" y="147070"/>
                    <a:pt x="38496" y="131006"/>
                  </a:cubicBezTo>
                  <a:cubicBezTo>
                    <a:pt x="41164" y="129221"/>
                    <a:pt x="42073" y="124744"/>
                    <a:pt x="41164" y="121174"/>
                  </a:cubicBezTo>
                  <a:cubicBezTo>
                    <a:pt x="35799" y="99756"/>
                    <a:pt x="47438" y="77459"/>
                    <a:pt x="68901" y="72104"/>
                  </a:cubicBezTo>
                  <a:cubicBezTo>
                    <a:pt x="72478" y="71197"/>
                    <a:pt x="76055" y="68534"/>
                    <a:pt x="76935" y="64058"/>
                  </a:cubicBezTo>
                  <a:cubicBezTo>
                    <a:pt x="81449" y="46152"/>
                    <a:pt x="97801" y="35103"/>
                    <a:pt x="115601" y="35103"/>
                  </a:cubicBezTo>
                  <a:cubicBezTo>
                    <a:pt x="119093" y="35103"/>
                    <a:pt x="122642" y="35499"/>
                    <a:pt x="126134" y="36377"/>
                  </a:cubicBezTo>
                  <a:cubicBezTo>
                    <a:pt x="127042" y="36604"/>
                    <a:pt x="127979" y="36717"/>
                    <a:pt x="128944" y="36717"/>
                  </a:cubicBezTo>
                  <a:cubicBezTo>
                    <a:pt x="131783" y="36717"/>
                    <a:pt x="134622" y="35726"/>
                    <a:pt x="135985" y="33714"/>
                  </a:cubicBezTo>
                  <a:cubicBezTo>
                    <a:pt x="144019" y="26121"/>
                    <a:pt x="154324" y="22325"/>
                    <a:pt x="164601" y="22325"/>
                  </a:cubicBezTo>
                  <a:close/>
                  <a:moveTo>
                    <a:pt x="120768" y="117605"/>
                  </a:moveTo>
                  <a:cubicBezTo>
                    <a:pt x="132408" y="149761"/>
                    <a:pt x="159236" y="174750"/>
                    <a:pt x="192338" y="184553"/>
                  </a:cubicBezTo>
                  <a:cubicBezTo>
                    <a:pt x="184275" y="191692"/>
                    <a:pt x="179790" y="201523"/>
                    <a:pt x="177121" y="211326"/>
                  </a:cubicBezTo>
                  <a:lnTo>
                    <a:pt x="152962" y="211326"/>
                  </a:lnTo>
                  <a:lnTo>
                    <a:pt x="152962" y="212233"/>
                  </a:lnTo>
                  <a:cubicBezTo>
                    <a:pt x="148504" y="188122"/>
                    <a:pt x="126134" y="170273"/>
                    <a:pt x="101094" y="170273"/>
                  </a:cubicBezTo>
                  <a:cubicBezTo>
                    <a:pt x="90363" y="170273"/>
                    <a:pt x="81420" y="173843"/>
                    <a:pt x="72478" y="179198"/>
                  </a:cubicBezTo>
                  <a:cubicBezTo>
                    <a:pt x="78723" y="153331"/>
                    <a:pt x="95729" y="131006"/>
                    <a:pt x="120768" y="117605"/>
                  </a:cubicBezTo>
                  <a:close/>
                  <a:moveTo>
                    <a:pt x="101094" y="191692"/>
                  </a:moveTo>
                  <a:cubicBezTo>
                    <a:pt x="118979" y="191692"/>
                    <a:pt x="132408" y="205971"/>
                    <a:pt x="132408" y="222942"/>
                  </a:cubicBezTo>
                  <a:cubicBezTo>
                    <a:pt x="132408" y="239006"/>
                    <a:pt x="118099" y="254192"/>
                    <a:pt x="101094" y="254192"/>
                  </a:cubicBezTo>
                  <a:cubicBezTo>
                    <a:pt x="83209" y="254192"/>
                    <a:pt x="69781" y="239006"/>
                    <a:pt x="69781" y="222942"/>
                  </a:cubicBezTo>
                  <a:cubicBezTo>
                    <a:pt x="69781" y="205971"/>
                    <a:pt x="83209" y="191692"/>
                    <a:pt x="101094" y="191692"/>
                  </a:cubicBezTo>
                  <a:close/>
                  <a:moveTo>
                    <a:pt x="228988" y="191692"/>
                  </a:moveTo>
                  <a:cubicBezTo>
                    <a:pt x="246874" y="191692"/>
                    <a:pt x="260302" y="205971"/>
                    <a:pt x="260302" y="222942"/>
                  </a:cubicBezTo>
                  <a:cubicBezTo>
                    <a:pt x="260302" y="239006"/>
                    <a:pt x="245994" y="254192"/>
                    <a:pt x="228988" y="254192"/>
                  </a:cubicBezTo>
                  <a:cubicBezTo>
                    <a:pt x="211103" y="254192"/>
                    <a:pt x="197703" y="239006"/>
                    <a:pt x="197703" y="222942"/>
                  </a:cubicBezTo>
                  <a:cubicBezTo>
                    <a:pt x="197703" y="205971"/>
                    <a:pt x="211103" y="191692"/>
                    <a:pt x="228988" y="191692"/>
                  </a:cubicBezTo>
                  <a:close/>
                  <a:moveTo>
                    <a:pt x="49227" y="212233"/>
                  </a:moveTo>
                  <a:lnTo>
                    <a:pt x="49227" y="255070"/>
                  </a:lnTo>
                  <a:cubicBezTo>
                    <a:pt x="36707" y="255070"/>
                    <a:pt x="27764" y="245268"/>
                    <a:pt x="27764" y="233652"/>
                  </a:cubicBezTo>
                  <a:cubicBezTo>
                    <a:pt x="27764" y="222942"/>
                    <a:pt x="37587" y="212233"/>
                    <a:pt x="49227" y="212233"/>
                  </a:cubicBezTo>
                  <a:close/>
                  <a:moveTo>
                    <a:pt x="281764" y="212233"/>
                  </a:moveTo>
                  <a:cubicBezTo>
                    <a:pt x="292495" y="212233"/>
                    <a:pt x="302347" y="221157"/>
                    <a:pt x="302347" y="233652"/>
                  </a:cubicBezTo>
                  <a:cubicBezTo>
                    <a:pt x="302347" y="245268"/>
                    <a:pt x="292495" y="255070"/>
                    <a:pt x="281764" y="255070"/>
                  </a:cubicBezTo>
                  <a:lnTo>
                    <a:pt x="281764" y="212233"/>
                  </a:lnTo>
                  <a:close/>
                  <a:moveTo>
                    <a:pt x="176212" y="232745"/>
                  </a:moveTo>
                  <a:cubicBezTo>
                    <a:pt x="180698" y="256855"/>
                    <a:pt x="203069" y="274704"/>
                    <a:pt x="228108" y="274704"/>
                  </a:cubicBezTo>
                  <a:cubicBezTo>
                    <a:pt x="240628" y="274704"/>
                    <a:pt x="250451" y="270256"/>
                    <a:pt x="259393" y="264902"/>
                  </a:cubicBezTo>
                  <a:lnTo>
                    <a:pt x="259393" y="287199"/>
                  </a:lnTo>
                  <a:lnTo>
                    <a:pt x="260302" y="287199"/>
                  </a:lnTo>
                  <a:cubicBezTo>
                    <a:pt x="260302" y="316664"/>
                    <a:pt x="237051" y="339867"/>
                    <a:pt x="207526" y="339867"/>
                  </a:cubicBezTo>
                  <a:lnTo>
                    <a:pt x="122557" y="339867"/>
                  </a:lnTo>
                  <a:cubicBezTo>
                    <a:pt x="93940" y="339867"/>
                    <a:pt x="69781" y="316664"/>
                    <a:pt x="69781" y="287199"/>
                  </a:cubicBezTo>
                  <a:lnTo>
                    <a:pt x="69781" y="264902"/>
                  </a:lnTo>
                  <a:cubicBezTo>
                    <a:pt x="78723" y="272041"/>
                    <a:pt x="90363" y="274704"/>
                    <a:pt x="101094" y="274704"/>
                  </a:cubicBezTo>
                  <a:cubicBezTo>
                    <a:pt x="127042" y="274704"/>
                    <a:pt x="148504" y="256855"/>
                    <a:pt x="152962" y="232745"/>
                  </a:cubicBezTo>
                  <a:close/>
                  <a:moveTo>
                    <a:pt x="164488" y="28"/>
                  </a:moveTo>
                  <a:cubicBezTo>
                    <a:pt x="150747" y="28"/>
                    <a:pt x="136865" y="4703"/>
                    <a:pt x="125254" y="14080"/>
                  </a:cubicBezTo>
                  <a:cubicBezTo>
                    <a:pt x="121818" y="13570"/>
                    <a:pt x="118440" y="13315"/>
                    <a:pt x="115090" y="13315"/>
                  </a:cubicBezTo>
                  <a:cubicBezTo>
                    <a:pt x="89540" y="13315"/>
                    <a:pt x="66857" y="28105"/>
                    <a:pt x="58169" y="53348"/>
                  </a:cubicBezTo>
                  <a:cubicBezTo>
                    <a:pt x="31341" y="63179"/>
                    <a:pt x="14336" y="91738"/>
                    <a:pt x="18822" y="120296"/>
                  </a:cubicBezTo>
                  <a:cubicBezTo>
                    <a:pt x="28" y="142593"/>
                    <a:pt x="28" y="174750"/>
                    <a:pt x="18822" y="197954"/>
                  </a:cubicBezTo>
                  <a:cubicBezTo>
                    <a:pt x="18822" y="198832"/>
                    <a:pt x="18822" y="201523"/>
                    <a:pt x="17913" y="202402"/>
                  </a:cubicBezTo>
                  <a:cubicBezTo>
                    <a:pt x="9879" y="210448"/>
                    <a:pt x="4513" y="221157"/>
                    <a:pt x="4513" y="232745"/>
                  </a:cubicBezTo>
                  <a:cubicBezTo>
                    <a:pt x="4513" y="255977"/>
                    <a:pt x="23279" y="274704"/>
                    <a:pt x="46530" y="274704"/>
                  </a:cubicBezTo>
                  <a:lnTo>
                    <a:pt x="46530" y="287199"/>
                  </a:lnTo>
                  <a:cubicBezTo>
                    <a:pt x="46530" y="328251"/>
                    <a:pt x="80512" y="361286"/>
                    <a:pt x="120768" y="361286"/>
                  </a:cubicBezTo>
                  <a:lnTo>
                    <a:pt x="205737" y="361286"/>
                  </a:lnTo>
                  <a:cubicBezTo>
                    <a:pt x="246874" y="361286"/>
                    <a:pt x="279096" y="327373"/>
                    <a:pt x="279096" y="287199"/>
                  </a:cubicBezTo>
                  <a:lnTo>
                    <a:pt x="279096" y="274704"/>
                  </a:lnTo>
                  <a:cubicBezTo>
                    <a:pt x="303227" y="274704"/>
                    <a:pt x="322020" y="255977"/>
                    <a:pt x="322020" y="232745"/>
                  </a:cubicBezTo>
                  <a:cubicBezTo>
                    <a:pt x="323809" y="221157"/>
                    <a:pt x="318443" y="210448"/>
                    <a:pt x="310381" y="202402"/>
                  </a:cubicBezTo>
                  <a:cubicBezTo>
                    <a:pt x="310381" y="201523"/>
                    <a:pt x="310381" y="198832"/>
                    <a:pt x="309501" y="197954"/>
                  </a:cubicBezTo>
                  <a:cubicBezTo>
                    <a:pt x="328266" y="175628"/>
                    <a:pt x="328266" y="143500"/>
                    <a:pt x="309501" y="120296"/>
                  </a:cubicBezTo>
                  <a:cubicBezTo>
                    <a:pt x="313958" y="90831"/>
                    <a:pt x="297861" y="63179"/>
                    <a:pt x="270125" y="53348"/>
                  </a:cubicBezTo>
                  <a:cubicBezTo>
                    <a:pt x="261352" y="29436"/>
                    <a:pt x="236881" y="13372"/>
                    <a:pt x="212012" y="13372"/>
                  </a:cubicBezTo>
                  <a:cubicBezTo>
                    <a:pt x="209031" y="13372"/>
                    <a:pt x="206021" y="13599"/>
                    <a:pt x="203069" y="14080"/>
                  </a:cubicBezTo>
                  <a:cubicBezTo>
                    <a:pt x="191883" y="4703"/>
                    <a:pt x="178228" y="28"/>
                    <a:pt x="16448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86" name="Google Shape;13927;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UwAAAGCAAALjMAADwKAAAQAAAAJgAAAAgAAAD/////AAAAAA=="/>
              </a:ext>
            </a:extLst>
          </p:cNvGrpSpPr>
          <p:nvPr/>
        </p:nvGrpSpPr>
        <p:grpSpPr>
          <a:xfrm>
            <a:off x="7958455" y="1304290"/>
            <a:ext cx="361315" cy="359410"/>
            <a:chOff x="7958455" y="1304290"/>
            <a:chExt cx="361315" cy="359410"/>
          </a:xfrm>
        </p:grpSpPr>
        <p:sp>
          <p:nvSpPr>
            <p:cNvPr id="291" name="Google Shape;1392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jEAAIQJAABPMgAAuQkAAAAAAAAmAAAACAAAAP//////////"/>
                </a:ext>
              </a:extLst>
            </p:cNvSpPr>
            <p:nvPr/>
          </p:nvSpPr>
          <p:spPr>
            <a:xfrm>
              <a:off x="8096250" y="1546860"/>
              <a:ext cx="81915" cy="33655"/>
            </a:xfrm>
            <a:custGeom>
              <a:avLst/>
              <a:gdLst/>
              <a:ahLst/>
              <a:cxnLst/>
              <a:rect l="0" t="0" r="81915" b="33655"/>
              <a:pathLst>
                <a:path w="81915" h="33655">
                  <a:moveTo>
                    <a:pt x="11246" y="28"/>
                  </a:moveTo>
                  <a:cubicBezTo>
                    <a:pt x="8674" y="28"/>
                    <a:pt x="6244" y="1131"/>
                    <a:pt x="4464" y="3365"/>
                  </a:cubicBezTo>
                  <a:cubicBezTo>
                    <a:pt x="0" y="7805"/>
                    <a:pt x="0" y="14055"/>
                    <a:pt x="4464" y="17619"/>
                  </a:cubicBezTo>
                  <a:cubicBezTo>
                    <a:pt x="14241" y="27404"/>
                    <a:pt x="27606" y="33655"/>
                    <a:pt x="40943" y="33655"/>
                  </a:cubicBezTo>
                  <a:cubicBezTo>
                    <a:pt x="55184" y="33655"/>
                    <a:pt x="68549" y="27404"/>
                    <a:pt x="77450" y="17619"/>
                  </a:cubicBezTo>
                  <a:cubicBezTo>
                    <a:pt x="81886" y="13150"/>
                    <a:pt x="81886" y="6928"/>
                    <a:pt x="77450" y="3365"/>
                  </a:cubicBezTo>
                  <a:cubicBezTo>
                    <a:pt x="76122" y="1583"/>
                    <a:pt x="73664" y="678"/>
                    <a:pt x="71008" y="678"/>
                  </a:cubicBezTo>
                  <a:cubicBezTo>
                    <a:pt x="68323" y="678"/>
                    <a:pt x="65441" y="1583"/>
                    <a:pt x="63209" y="3365"/>
                  </a:cubicBezTo>
                  <a:cubicBezTo>
                    <a:pt x="57868" y="8710"/>
                    <a:pt x="48968" y="12274"/>
                    <a:pt x="40943" y="12274"/>
                  </a:cubicBezTo>
                  <a:cubicBezTo>
                    <a:pt x="32042" y="12274"/>
                    <a:pt x="24046" y="8710"/>
                    <a:pt x="18705" y="3365"/>
                  </a:cubicBezTo>
                  <a:cubicBezTo>
                    <a:pt x="16473" y="1131"/>
                    <a:pt x="13789" y="28"/>
                    <a:pt x="1124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0" name="Google Shape;1392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yO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TEAABMJAADcMQAAMwkAAAAAAAAmAAAACAAAAP//////////"/>
                </a:ext>
              </a:extLst>
            </p:cNvSpPr>
            <p:nvPr/>
          </p:nvSpPr>
          <p:spPr>
            <a:xfrm>
              <a:off x="8085455" y="1475105"/>
              <a:ext cx="19685" cy="20320"/>
            </a:xfrm>
            <a:custGeom>
              <a:avLst/>
              <a:gdLst/>
              <a:ahLst/>
              <a:cxnLst/>
              <a:rect l="0" t="0" r="19685" b="20320"/>
              <a:pathLst>
                <a:path w="19685" h="20320">
                  <a:moveTo>
                    <a:pt x="9870" y="0"/>
                  </a:moveTo>
                  <a:cubicBezTo>
                    <a:pt x="4481" y="0"/>
                    <a:pt x="28" y="4428"/>
                    <a:pt x="28" y="9726"/>
                  </a:cubicBezTo>
                  <a:cubicBezTo>
                    <a:pt x="28" y="15023"/>
                    <a:pt x="4481" y="20320"/>
                    <a:pt x="9870" y="20320"/>
                  </a:cubicBezTo>
                  <a:cubicBezTo>
                    <a:pt x="15231" y="20320"/>
                    <a:pt x="19685" y="15023"/>
                    <a:pt x="19685" y="9726"/>
                  </a:cubicBezTo>
                  <a:cubicBezTo>
                    <a:pt x="19685" y="4428"/>
                    <a:pt x="15231" y="0"/>
                    <a:pt x="98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9" name="Google Shape;1393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4rLC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TIAABMJAABiMgAAMwkAAAAAAAAmAAAACAAAAP//////////"/>
                </a:ext>
              </a:extLst>
            </p:cNvSpPr>
            <p:nvPr/>
          </p:nvSpPr>
          <p:spPr>
            <a:xfrm>
              <a:off x="8169275" y="1475105"/>
              <a:ext cx="20955" cy="20320"/>
            </a:xfrm>
            <a:custGeom>
              <a:avLst/>
              <a:gdLst/>
              <a:ahLst/>
              <a:cxnLst/>
              <a:rect l="0" t="0" r="20955" b="20320"/>
              <a:pathLst>
                <a:path w="20955" h="20320">
                  <a:moveTo>
                    <a:pt x="10925" y="0"/>
                  </a:moveTo>
                  <a:cubicBezTo>
                    <a:pt x="5462" y="0"/>
                    <a:pt x="0" y="4428"/>
                    <a:pt x="0" y="9726"/>
                  </a:cubicBezTo>
                  <a:cubicBezTo>
                    <a:pt x="0" y="15023"/>
                    <a:pt x="5462" y="20320"/>
                    <a:pt x="10925" y="20320"/>
                  </a:cubicBezTo>
                  <a:cubicBezTo>
                    <a:pt x="16417" y="20320"/>
                    <a:pt x="20955" y="15023"/>
                    <a:pt x="20955" y="9726"/>
                  </a:cubicBezTo>
                  <a:cubicBezTo>
                    <a:pt x="20955" y="4428"/>
                    <a:pt x="16417" y="0"/>
                    <a:pt x="109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8" name="Google Shape;1393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TAAAAYIAAAuMwAAPAoAAAAAAAAmAAAACAAAAP//////////"/>
                </a:ext>
              </a:extLst>
            </p:cNvSpPr>
            <p:nvPr/>
          </p:nvSpPr>
          <p:spPr>
            <a:xfrm>
              <a:off x="7958455" y="1304290"/>
              <a:ext cx="361315" cy="359410"/>
            </a:xfrm>
            <a:custGeom>
              <a:avLst/>
              <a:gdLst/>
              <a:ahLst/>
              <a:cxnLst/>
              <a:rect l="0" t="0" r="361315" b="359410"/>
              <a:pathLst>
                <a:path w="361315" h="359410">
                  <a:moveTo>
                    <a:pt x="179763" y="21481"/>
                  </a:moveTo>
                  <a:cubicBezTo>
                    <a:pt x="249505" y="21481"/>
                    <a:pt x="310306" y="76019"/>
                    <a:pt x="317488" y="144859"/>
                  </a:cubicBezTo>
                  <a:cubicBezTo>
                    <a:pt x="317488" y="148435"/>
                    <a:pt x="320156" y="152010"/>
                    <a:pt x="322853" y="152890"/>
                  </a:cubicBezTo>
                  <a:cubicBezTo>
                    <a:pt x="333582" y="158253"/>
                    <a:pt x="339827" y="169887"/>
                    <a:pt x="339827" y="180613"/>
                  </a:cubicBezTo>
                  <a:cubicBezTo>
                    <a:pt x="339827" y="189551"/>
                    <a:pt x="335370" y="200278"/>
                    <a:pt x="329097" y="205641"/>
                  </a:cubicBezTo>
                  <a:cubicBezTo>
                    <a:pt x="321944" y="209216"/>
                    <a:pt x="321944" y="216367"/>
                    <a:pt x="327309" y="220850"/>
                  </a:cubicBezTo>
                  <a:cubicBezTo>
                    <a:pt x="334462" y="228001"/>
                    <a:pt x="338947" y="236031"/>
                    <a:pt x="338947" y="244970"/>
                  </a:cubicBezTo>
                  <a:cubicBezTo>
                    <a:pt x="338947" y="253908"/>
                    <a:pt x="335370" y="262847"/>
                    <a:pt x="327309" y="268210"/>
                  </a:cubicBezTo>
                  <a:cubicBezTo>
                    <a:pt x="322853" y="272693"/>
                    <a:pt x="322853" y="278936"/>
                    <a:pt x="327309" y="283419"/>
                  </a:cubicBezTo>
                  <a:cubicBezTo>
                    <a:pt x="334462" y="290570"/>
                    <a:pt x="338947" y="298629"/>
                    <a:pt x="338947" y="307567"/>
                  </a:cubicBezTo>
                  <a:cubicBezTo>
                    <a:pt x="338947" y="324536"/>
                    <a:pt x="324641" y="338837"/>
                    <a:pt x="307638" y="338837"/>
                  </a:cubicBezTo>
                  <a:lnTo>
                    <a:pt x="51888" y="338837"/>
                  </a:lnTo>
                  <a:cubicBezTo>
                    <a:pt x="33977" y="338837"/>
                    <a:pt x="20579" y="323656"/>
                    <a:pt x="20579" y="307567"/>
                  </a:cubicBezTo>
                  <a:cubicBezTo>
                    <a:pt x="20579" y="297721"/>
                    <a:pt x="23247" y="289662"/>
                    <a:pt x="31308" y="283419"/>
                  </a:cubicBezTo>
                  <a:cubicBezTo>
                    <a:pt x="35765" y="278936"/>
                    <a:pt x="35765" y="272693"/>
                    <a:pt x="31308" y="268210"/>
                  </a:cubicBezTo>
                  <a:cubicBezTo>
                    <a:pt x="25035" y="261059"/>
                    <a:pt x="20579" y="253028"/>
                    <a:pt x="20579" y="244970"/>
                  </a:cubicBezTo>
                  <a:cubicBezTo>
                    <a:pt x="20579" y="236031"/>
                    <a:pt x="23247" y="227093"/>
                    <a:pt x="31308" y="220850"/>
                  </a:cubicBezTo>
                  <a:cubicBezTo>
                    <a:pt x="35765" y="216367"/>
                    <a:pt x="35765" y="210124"/>
                    <a:pt x="31308" y="205641"/>
                  </a:cubicBezTo>
                  <a:cubicBezTo>
                    <a:pt x="25035" y="200278"/>
                    <a:pt x="20579" y="189551"/>
                    <a:pt x="20579" y="180613"/>
                  </a:cubicBezTo>
                  <a:cubicBezTo>
                    <a:pt x="20579" y="169887"/>
                    <a:pt x="26823" y="158253"/>
                    <a:pt x="36673" y="152890"/>
                  </a:cubicBezTo>
                  <a:cubicBezTo>
                    <a:pt x="40250" y="152010"/>
                    <a:pt x="42918" y="148435"/>
                    <a:pt x="42918" y="144859"/>
                  </a:cubicBezTo>
                  <a:cubicBezTo>
                    <a:pt x="50099" y="76019"/>
                    <a:pt x="110900" y="21481"/>
                    <a:pt x="179763" y="21481"/>
                  </a:cubicBezTo>
                  <a:close/>
                  <a:moveTo>
                    <a:pt x="179763" y="28"/>
                  </a:moveTo>
                  <a:cubicBezTo>
                    <a:pt x="99262" y="28"/>
                    <a:pt x="32188" y="59930"/>
                    <a:pt x="22367" y="137709"/>
                  </a:cubicBezTo>
                  <a:cubicBezTo>
                    <a:pt x="8061" y="147527"/>
                    <a:pt x="0" y="162736"/>
                    <a:pt x="0" y="180613"/>
                  </a:cubicBezTo>
                  <a:cubicBezTo>
                    <a:pt x="0" y="192219"/>
                    <a:pt x="4484" y="204761"/>
                    <a:pt x="11637" y="213699"/>
                  </a:cubicBezTo>
                  <a:cubicBezTo>
                    <a:pt x="4484" y="222638"/>
                    <a:pt x="0" y="233364"/>
                    <a:pt x="0" y="244970"/>
                  </a:cubicBezTo>
                  <a:cubicBezTo>
                    <a:pt x="0" y="255696"/>
                    <a:pt x="3576" y="267330"/>
                    <a:pt x="11637" y="276268"/>
                  </a:cubicBezTo>
                  <a:cubicBezTo>
                    <a:pt x="4484" y="285207"/>
                    <a:pt x="0" y="295933"/>
                    <a:pt x="0" y="307567"/>
                  </a:cubicBezTo>
                  <a:cubicBezTo>
                    <a:pt x="0" y="336170"/>
                    <a:pt x="23247" y="359410"/>
                    <a:pt x="52768" y="359410"/>
                  </a:cubicBezTo>
                  <a:lnTo>
                    <a:pt x="308518" y="359410"/>
                  </a:lnTo>
                  <a:cubicBezTo>
                    <a:pt x="338039" y="359410"/>
                    <a:pt x="361286" y="336170"/>
                    <a:pt x="361286" y="307567"/>
                  </a:cubicBezTo>
                  <a:cubicBezTo>
                    <a:pt x="361286" y="295933"/>
                    <a:pt x="357710" y="285207"/>
                    <a:pt x="349677" y="276268"/>
                  </a:cubicBezTo>
                  <a:cubicBezTo>
                    <a:pt x="356830" y="267330"/>
                    <a:pt x="361286" y="255696"/>
                    <a:pt x="361286" y="244970"/>
                  </a:cubicBezTo>
                  <a:cubicBezTo>
                    <a:pt x="358618" y="233364"/>
                    <a:pt x="355921" y="222638"/>
                    <a:pt x="348768" y="213699"/>
                  </a:cubicBezTo>
                  <a:cubicBezTo>
                    <a:pt x="355921" y="204761"/>
                    <a:pt x="360406" y="192219"/>
                    <a:pt x="360406" y="180613"/>
                  </a:cubicBezTo>
                  <a:cubicBezTo>
                    <a:pt x="360406" y="164524"/>
                    <a:pt x="351465" y="147527"/>
                    <a:pt x="338039" y="137709"/>
                  </a:cubicBezTo>
                  <a:cubicBezTo>
                    <a:pt x="326429" y="59930"/>
                    <a:pt x="259355" y="28"/>
                    <a:pt x="179763"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7" name="Google Shape;1393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M/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DEAAGoIAADGMgAA/QkAAAAAAAAmAAAACAAAAP//////////"/>
                </a:ext>
              </a:extLst>
            </p:cNvSpPr>
            <p:nvPr/>
          </p:nvSpPr>
          <p:spPr>
            <a:xfrm>
              <a:off x="8021320" y="1367790"/>
              <a:ext cx="232410" cy="255905"/>
            </a:xfrm>
            <a:custGeom>
              <a:avLst/>
              <a:gdLst/>
              <a:ahLst/>
              <a:cxnLst/>
              <a:rect l="0" t="0" r="232410" b="255905"/>
              <a:pathLst>
                <a:path w="232410" h="255905">
                  <a:moveTo>
                    <a:pt x="117113" y="41174"/>
                  </a:moveTo>
                  <a:cubicBezTo>
                    <a:pt x="125142" y="57274"/>
                    <a:pt x="136774" y="70706"/>
                    <a:pt x="150164" y="80531"/>
                  </a:cubicBezTo>
                  <a:cubicBezTo>
                    <a:pt x="168066" y="94842"/>
                    <a:pt x="190393" y="102907"/>
                    <a:pt x="212749" y="104696"/>
                  </a:cubicBezTo>
                  <a:cubicBezTo>
                    <a:pt x="212749" y="108274"/>
                    <a:pt x="213629" y="112732"/>
                    <a:pt x="213629" y="116310"/>
                  </a:cubicBezTo>
                  <a:lnTo>
                    <a:pt x="213629" y="160153"/>
                  </a:lnTo>
                  <a:lnTo>
                    <a:pt x="210962" y="160153"/>
                  </a:lnTo>
                  <a:cubicBezTo>
                    <a:pt x="210962" y="201299"/>
                    <a:pt x="177882" y="233528"/>
                    <a:pt x="137653" y="233528"/>
                  </a:cubicBezTo>
                  <a:lnTo>
                    <a:pt x="94757" y="233528"/>
                  </a:lnTo>
                  <a:cubicBezTo>
                    <a:pt x="53648" y="233528"/>
                    <a:pt x="21476" y="200419"/>
                    <a:pt x="21476" y="160153"/>
                  </a:cubicBezTo>
                  <a:lnTo>
                    <a:pt x="21476" y="116310"/>
                  </a:lnTo>
                  <a:cubicBezTo>
                    <a:pt x="21476" y="112732"/>
                    <a:pt x="21476" y="108274"/>
                    <a:pt x="22356" y="104696"/>
                  </a:cubicBezTo>
                  <a:cubicBezTo>
                    <a:pt x="44712" y="102907"/>
                    <a:pt x="67039" y="94842"/>
                    <a:pt x="84941" y="80531"/>
                  </a:cubicBezTo>
                  <a:cubicBezTo>
                    <a:pt x="98332" y="68917"/>
                    <a:pt x="109964" y="55485"/>
                    <a:pt x="117113" y="41174"/>
                  </a:cubicBezTo>
                  <a:close/>
                  <a:moveTo>
                    <a:pt x="116205" y="28"/>
                  </a:moveTo>
                  <a:cubicBezTo>
                    <a:pt x="111751" y="28"/>
                    <a:pt x="107268" y="3606"/>
                    <a:pt x="106389" y="8064"/>
                  </a:cubicBezTo>
                  <a:lnTo>
                    <a:pt x="105481" y="12551"/>
                  </a:lnTo>
                  <a:cubicBezTo>
                    <a:pt x="93878" y="54605"/>
                    <a:pt x="56315" y="85017"/>
                    <a:pt x="12540" y="85017"/>
                  </a:cubicBezTo>
                  <a:cubicBezTo>
                    <a:pt x="7178" y="85017"/>
                    <a:pt x="3603" y="88595"/>
                    <a:pt x="2695" y="93962"/>
                  </a:cubicBezTo>
                  <a:cubicBezTo>
                    <a:pt x="908" y="101998"/>
                    <a:pt x="28" y="110063"/>
                    <a:pt x="28" y="117218"/>
                  </a:cubicBezTo>
                  <a:lnTo>
                    <a:pt x="28" y="161062"/>
                  </a:lnTo>
                  <a:cubicBezTo>
                    <a:pt x="28" y="213822"/>
                    <a:pt x="42924" y="255876"/>
                    <a:pt x="94757" y="255876"/>
                  </a:cubicBezTo>
                  <a:lnTo>
                    <a:pt x="137653" y="255876"/>
                  </a:lnTo>
                  <a:cubicBezTo>
                    <a:pt x="190393" y="255876"/>
                    <a:pt x="232410" y="213822"/>
                    <a:pt x="232410" y="161062"/>
                  </a:cubicBezTo>
                  <a:lnTo>
                    <a:pt x="232410" y="117218"/>
                  </a:lnTo>
                  <a:cubicBezTo>
                    <a:pt x="232410" y="109154"/>
                    <a:pt x="231502" y="101998"/>
                    <a:pt x="230623" y="93962"/>
                  </a:cubicBezTo>
                  <a:cubicBezTo>
                    <a:pt x="228835" y="88595"/>
                    <a:pt x="224353" y="85017"/>
                    <a:pt x="219899" y="85017"/>
                  </a:cubicBezTo>
                  <a:cubicBezTo>
                    <a:pt x="177003" y="85017"/>
                    <a:pt x="138561" y="54605"/>
                    <a:pt x="127837" y="12551"/>
                  </a:cubicBezTo>
                  <a:lnTo>
                    <a:pt x="126050" y="8064"/>
                  </a:lnTo>
                  <a:cubicBezTo>
                    <a:pt x="125142" y="3606"/>
                    <a:pt x="120688" y="28"/>
                    <a:pt x="11620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92" name="Google Shape;13933;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cxAAD0CgAAHDMAACoNAAAQAAAAJgAAAAgAAAD/////AAAAAA=="/>
              </a:ext>
            </a:extLst>
          </p:cNvGrpSpPr>
          <p:nvPr/>
        </p:nvGrpSpPr>
        <p:grpSpPr>
          <a:xfrm>
            <a:off x="7969885" y="1780540"/>
            <a:ext cx="338455" cy="359410"/>
            <a:chOff x="7969885" y="1780540"/>
            <a:chExt cx="338455" cy="359410"/>
          </a:xfrm>
        </p:grpSpPr>
        <p:sp>
          <p:nvSpPr>
            <p:cNvPr id="296" name="Google Shape;1393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krMD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DEAANwLAADvMQAA+wsAAAAAAAAmAAAACAAAAP//////////"/>
                </a:ext>
              </a:extLst>
            </p:cNvSpPr>
            <p:nvPr/>
          </p:nvSpPr>
          <p:spPr>
            <a:xfrm>
              <a:off x="8097520" y="1927860"/>
              <a:ext cx="19685" cy="19685"/>
            </a:xfrm>
            <a:custGeom>
              <a:avLst/>
              <a:gdLst/>
              <a:ahLst/>
              <a:cxnLst/>
              <a:rect l="0" t="0" r="19685" b="19685"/>
              <a:pathLst>
                <a:path w="19685" h="19685">
                  <a:moveTo>
                    <a:pt x="9842" y="0"/>
                  </a:moveTo>
                  <a:cubicBezTo>
                    <a:pt x="4481" y="0"/>
                    <a:pt x="28" y="4481"/>
                    <a:pt x="28" y="9842"/>
                  </a:cubicBezTo>
                  <a:cubicBezTo>
                    <a:pt x="28" y="15203"/>
                    <a:pt x="4481" y="19656"/>
                    <a:pt x="9842" y="19656"/>
                  </a:cubicBezTo>
                  <a:cubicBezTo>
                    <a:pt x="15203" y="19656"/>
                    <a:pt x="19685" y="15203"/>
                    <a:pt x="19685" y="9842"/>
                  </a:cubicBezTo>
                  <a:cubicBezTo>
                    <a:pt x="19685" y="4481"/>
                    <a:pt x="15203" y="0"/>
                    <a:pt x="98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5" name="Google Shape;1393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0vKy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jIAANwLAAB1MgAA+wsAAAAAAAAmAAAACAAAAP//////////"/>
                </a:ext>
              </a:extLst>
            </p:cNvSpPr>
            <p:nvPr/>
          </p:nvSpPr>
          <p:spPr>
            <a:xfrm>
              <a:off x="8182610" y="1927860"/>
              <a:ext cx="19685" cy="19685"/>
            </a:xfrm>
            <a:custGeom>
              <a:avLst/>
              <a:gdLst/>
              <a:ahLst/>
              <a:cxnLst/>
              <a:rect l="0" t="0" r="19685" b="19685"/>
              <a:pathLst>
                <a:path w="19685" h="19685">
                  <a:moveTo>
                    <a:pt x="9842" y="0"/>
                  </a:moveTo>
                  <a:cubicBezTo>
                    <a:pt x="4481" y="0"/>
                    <a:pt x="0" y="4481"/>
                    <a:pt x="0" y="9842"/>
                  </a:cubicBezTo>
                  <a:cubicBezTo>
                    <a:pt x="0" y="15203"/>
                    <a:pt x="4481" y="19656"/>
                    <a:pt x="9842" y="19656"/>
                  </a:cubicBezTo>
                  <a:cubicBezTo>
                    <a:pt x="15203" y="19656"/>
                    <a:pt x="19685" y="15203"/>
                    <a:pt x="19685" y="9842"/>
                  </a:cubicBezTo>
                  <a:cubicBezTo>
                    <a:pt x="19685" y="4481"/>
                    <a:pt x="15203" y="0"/>
                    <a:pt x="98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4" name="Google Shape;1393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TEAAEwMAABkMgAAgQwAAAAAAAAmAAAACAAAAP//////////"/>
                </a:ext>
              </a:extLst>
            </p:cNvSpPr>
            <p:nvPr/>
          </p:nvSpPr>
          <p:spPr>
            <a:xfrm>
              <a:off x="8108315" y="1998980"/>
              <a:ext cx="83185" cy="33655"/>
            </a:xfrm>
            <a:custGeom>
              <a:avLst/>
              <a:gdLst/>
              <a:ahLst/>
              <a:cxnLst/>
              <a:rect l="0" t="0" r="83185" b="33655"/>
              <a:pathLst>
                <a:path w="83185" h="33655">
                  <a:moveTo>
                    <a:pt x="11295" y="28"/>
                  </a:moveTo>
                  <a:cubicBezTo>
                    <a:pt x="8741" y="28"/>
                    <a:pt x="6272" y="1130"/>
                    <a:pt x="4484" y="3362"/>
                  </a:cubicBezTo>
                  <a:cubicBezTo>
                    <a:pt x="28" y="7827"/>
                    <a:pt x="28" y="14948"/>
                    <a:pt x="4484" y="18508"/>
                  </a:cubicBezTo>
                  <a:cubicBezTo>
                    <a:pt x="14332" y="28286"/>
                    <a:pt x="27728" y="33626"/>
                    <a:pt x="41152" y="33626"/>
                  </a:cubicBezTo>
                  <a:cubicBezTo>
                    <a:pt x="56336" y="33626"/>
                    <a:pt x="69760" y="28286"/>
                    <a:pt x="78700" y="18508"/>
                  </a:cubicBezTo>
                  <a:cubicBezTo>
                    <a:pt x="83185" y="14044"/>
                    <a:pt x="83185" y="6923"/>
                    <a:pt x="78700" y="3362"/>
                  </a:cubicBezTo>
                  <a:cubicBezTo>
                    <a:pt x="76203" y="1865"/>
                    <a:pt x="73138" y="649"/>
                    <a:pt x="70129" y="649"/>
                  </a:cubicBezTo>
                  <a:cubicBezTo>
                    <a:pt x="67774" y="649"/>
                    <a:pt x="65475" y="1412"/>
                    <a:pt x="63488" y="3362"/>
                  </a:cubicBezTo>
                  <a:cubicBezTo>
                    <a:pt x="58124" y="9607"/>
                    <a:pt x="49184" y="12263"/>
                    <a:pt x="41152" y="12263"/>
                  </a:cubicBezTo>
                  <a:cubicBezTo>
                    <a:pt x="32212" y="12263"/>
                    <a:pt x="25060" y="9607"/>
                    <a:pt x="18788" y="3362"/>
                  </a:cubicBezTo>
                  <a:cubicBezTo>
                    <a:pt x="16546" y="1130"/>
                    <a:pt x="13878" y="28"/>
                    <a:pt x="1129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3" name="Google Shape;1393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zEAAPQKAAAcMwAAKg0AAAAAAAAmAAAACAAAAP//////////"/>
                </a:ext>
              </a:extLst>
            </p:cNvSpPr>
            <p:nvPr/>
          </p:nvSpPr>
          <p:spPr>
            <a:xfrm>
              <a:off x="7969885" y="1780540"/>
              <a:ext cx="338455" cy="359410"/>
            </a:xfrm>
            <a:custGeom>
              <a:avLst/>
              <a:gdLst/>
              <a:ahLst/>
              <a:cxnLst/>
              <a:rect l="0" t="0" r="338455" b="359410"/>
              <a:pathLst>
                <a:path w="338455" h="359410">
                  <a:moveTo>
                    <a:pt x="243786" y="19693"/>
                  </a:moveTo>
                  <a:cubicBezTo>
                    <a:pt x="258071" y="19693"/>
                    <a:pt x="271478" y="29511"/>
                    <a:pt x="275049" y="43841"/>
                  </a:cubicBezTo>
                  <a:lnTo>
                    <a:pt x="84833" y="101047"/>
                  </a:lnTo>
                  <a:lnTo>
                    <a:pt x="84833" y="50992"/>
                  </a:lnTo>
                  <a:cubicBezTo>
                    <a:pt x="84833" y="33115"/>
                    <a:pt x="99118" y="19693"/>
                    <a:pt x="116096" y="19693"/>
                  </a:cubicBezTo>
                  <a:close/>
                  <a:moveTo>
                    <a:pt x="275928" y="65293"/>
                  </a:moveTo>
                  <a:lnTo>
                    <a:pt x="275928" y="104622"/>
                  </a:lnTo>
                  <a:lnTo>
                    <a:pt x="147360" y="104622"/>
                  </a:lnTo>
                  <a:lnTo>
                    <a:pt x="275928" y="65293"/>
                  </a:lnTo>
                  <a:close/>
                  <a:moveTo>
                    <a:pt x="295570" y="124287"/>
                  </a:moveTo>
                  <a:cubicBezTo>
                    <a:pt x="307191" y="124287"/>
                    <a:pt x="317026" y="134133"/>
                    <a:pt x="317026" y="145739"/>
                  </a:cubicBezTo>
                  <a:cubicBezTo>
                    <a:pt x="317026" y="158253"/>
                    <a:pt x="308098" y="167191"/>
                    <a:pt x="295570" y="167191"/>
                  </a:cubicBezTo>
                  <a:lnTo>
                    <a:pt x="295570" y="124287"/>
                  </a:lnTo>
                  <a:close/>
                  <a:moveTo>
                    <a:pt x="276835" y="126074"/>
                  </a:moveTo>
                  <a:cubicBezTo>
                    <a:pt x="275928" y="132346"/>
                    <a:pt x="275928" y="192219"/>
                    <a:pt x="275928" y="199370"/>
                  </a:cubicBezTo>
                  <a:cubicBezTo>
                    <a:pt x="275928" y="252120"/>
                    <a:pt x="233072" y="295025"/>
                    <a:pt x="181287" y="295025"/>
                  </a:cubicBezTo>
                  <a:cubicBezTo>
                    <a:pt x="128596" y="295025"/>
                    <a:pt x="85740" y="252120"/>
                    <a:pt x="85740" y="199370"/>
                  </a:cubicBezTo>
                  <a:lnTo>
                    <a:pt x="85740" y="126074"/>
                  </a:lnTo>
                  <a:close/>
                  <a:moveTo>
                    <a:pt x="63405" y="93896"/>
                  </a:moveTo>
                  <a:lnTo>
                    <a:pt x="63405" y="198490"/>
                  </a:lnTo>
                  <a:lnTo>
                    <a:pt x="63405" y="337958"/>
                  </a:lnTo>
                  <a:lnTo>
                    <a:pt x="21428" y="337958"/>
                  </a:lnTo>
                  <a:lnTo>
                    <a:pt x="21428" y="190431"/>
                  </a:lnTo>
                  <a:cubicBezTo>
                    <a:pt x="21428" y="153798"/>
                    <a:pt x="36620" y="118016"/>
                    <a:pt x="63405" y="93896"/>
                  </a:cubicBezTo>
                  <a:close/>
                  <a:moveTo>
                    <a:pt x="116096" y="28"/>
                  </a:moveTo>
                  <a:cubicBezTo>
                    <a:pt x="87526" y="28"/>
                    <a:pt x="64312" y="23268"/>
                    <a:pt x="64312" y="51871"/>
                  </a:cubicBezTo>
                  <a:lnTo>
                    <a:pt x="64312" y="67960"/>
                  </a:lnTo>
                  <a:cubicBezTo>
                    <a:pt x="23213" y="96563"/>
                    <a:pt x="0" y="143072"/>
                    <a:pt x="0" y="192219"/>
                  </a:cubicBezTo>
                  <a:lnTo>
                    <a:pt x="0" y="349564"/>
                  </a:lnTo>
                  <a:cubicBezTo>
                    <a:pt x="0" y="354927"/>
                    <a:pt x="4478" y="359410"/>
                    <a:pt x="10714" y="359410"/>
                  </a:cubicBezTo>
                  <a:lnTo>
                    <a:pt x="74119" y="359410"/>
                  </a:lnTo>
                  <a:cubicBezTo>
                    <a:pt x="79476" y="359410"/>
                    <a:pt x="83954" y="354927"/>
                    <a:pt x="83954" y="349564"/>
                  </a:cubicBezTo>
                  <a:lnTo>
                    <a:pt x="83954" y="266422"/>
                  </a:lnTo>
                  <a:cubicBezTo>
                    <a:pt x="105382" y="296813"/>
                    <a:pt x="139310" y="315598"/>
                    <a:pt x="178595" y="315598"/>
                  </a:cubicBezTo>
                  <a:cubicBezTo>
                    <a:pt x="242000" y="315598"/>
                    <a:pt x="294691" y="263755"/>
                    <a:pt x="294691" y="199370"/>
                  </a:cubicBezTo>
                  <a:lnTo>
                    <a:pt x="294691" y="189551"/>
                  </a:lnTo>
                  <a:cubicBezTo>
                    <a:pt x="317905" y="189551"/>
                    <a:pt x="337547" y="170767"/>
                    <a:pt x="337547" y="146647"/>
                  </a:cubicBezTo>
                  <a:cubicBezTo>
                    <a:pt x="338455" y="123379"/>
                    <a:pt x="319691" y="104622"/>
                    <a:pt x="295570" y="104622"/>
                  </a:cubicBezTo>
                  <a:lnTo>
                    <a:pt x="295570" y="51871"/>
                  </a:lnTo>
                  <a:cubicBezTo>
                    <a:pt x="295570" y="23268"/>
                    <a:pt x="272356" y="28"/>
                    <a:pt x="24378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97" name="Google Shape;1393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wAAC9DQAALzMAAPIPAAAQAAAAJgAAAAgAAAD/////AAAAAA=="/>
              </a:ext>
            </a:extLst>
          </p:cNvGrpSpPr>
          <p:nvPr/>
        </p:nvGrpSpPr>
        <p:grpSpPr>
          <a:xfrm>
            <a:off x="7957820" y="2233295"/>
            <a:ext cx="362585" cy="358775"/>
            <a:chOff x="7957820" y="2233295"/>
            <a:chExt cx="362585" cy="358775"/>
          </a:xfrm>
        </p:grpSpPr>
        <p:sp>
          <p:nvSpPr>
            <p:cNvPr id="301" name="Google Shape;1393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LC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DEAAFkPAABVMgAAjQ8AAAAAAAAmAAAACAAAAP//////////"/>
                </a:ext>
              </a:extLst>
            </p:cNvSpPr>
            <p:nvPr/>
          </p:nvSpPr>
          <p:spPr>
            <a:xfrm>
              <a:off x="8100060" y="2494915"/>
              <a:ext cx="81915" cy="33020"/>
            </a:xfrm>
            <a:custGeom>
              <a:avLst/>
              <a:gdLst/>
              <a:ahLst/>
              <a:cxnLst/>
              <a:rect l="0" t="0" r="81915" b="33020"/>
              <a:pathLst>
                <a:path w="81915" h="33020">
                  <a:moveTo>
                    <a:pt x="11246" y="0"/>
                  </a:moveTo>
                  <a:cubicBezTo>
                    <a:pt x="8674" y="0"/>
                    <a:pt x="6244" y="1112"/>
                    <a:pt x="4464" y="3365"/>
                  </a:cubicBezTo>
                  <a:cubicBezTo>
                    <a:pt x="0" y="7870"/>
                    <a:pt x="0" y="14143"/>
                    <a:pt x="4464" y="17736"/>
                  </a:cubicBezTo>
                  <a:cubicBezTo>
                    <a:pt x="14241" y="27631"/>
                    <a:pt x="27606" y="33020"/>
                    <a:pt x="40943" y="33020"/>
                  </a:cubicBezTo>
                  <a:cubicBezTo>
                    <a:pt x="55184" y="33020"/>
                    <a:pt x="68549" y="27631"/>
                    <a:pt x="77450" y="17736"/>
                  </a:cubicBezTo>
                  <a:cubicBezTo>
                    <a:pt x="81886" y="13259"/>
                    <a:pt x="81886" y="6074"/>
                    <a:pt x="77450" y="3365"/>
                  </a:cubicBezTo>
                  <a:cubicBezTo>
                    <a:pt x="76122" y="1112"/>
                    <a:pt x="73664" y="0"/>
                    <a:pt x="71008" y="0"/>
                  </a:cubicBezTo>
                  <a:cubicBezTo>
                    <a:pt x="68323" y="0"/>
                    <a:pt x="65441" y="1112"/>
                    <a:pt x="63209" y="3365"/>
                  </a:cubicBezTo>
                  <a:cubicBezTo>
                    <a:pt x="57868" y="8754"/>
                    <a:pt x="48968" y="12347"/>
                    <a:pt x="40943" y="12347"/>
                  </a:cubicBezTo>
                  <a:cubicBezTo>
                    <a:pt x="32042" y="12347"/>
                    <a:pt x="24046" y="8754"/>
                    <a:pt x="18705" y="3365"/>
                  </a:cubicBezTo>
                  <a:cubicBezTo>
                    <a:pt x="16473" y="1112"/>
                    <a:pt x="13789" y="0"/>
                    <a:pt x="1124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0" name="Google Shape;1394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zIAAOgOAABnMgAABw8AAAAAAAAmAAAACAAAAP//////////"/>
                </a:ext>
              </a:extLst>
            </p:cNvSpPr>
            <p:nvPr/>
          </p:nvSpPr>
          <p:spPr>
            <a:xfrm>
              <a:off x="8173085" y="2423160"/>
              <a:ext cx="20320" cy="19685"/>
            </a:xfrm>
            <a:custGeom>
              <a:avLst/>
              <a:gdLst/>
              <a:ahLst/>
              <a:cxnLst/>
              <a:rect l="0" t="0" r="20320" b="19685"/>
              <a:pathLst>
                <a:path w="20320" h="19685">
                  <a:moveTo>
                    <a:pt x="10594" y="28"/>
                  </a:moveTo>
                  <a:cubicBezTo>
                    <a:pt x="5297" y="28"/>
                    <a:pt x="0" y="4481"/>
                    <a:pt x="0" y="9842"/>
                  </a:cubicBezTo>
                  <a:cubicBezTo>
                    <a:pt x="0" y="15203"/>
                    <a:pt x="5297" y="19685"/>
                    <a:pt x="10594" y="19685"/>
                  </a:cubicBezTo>
                  <a:cubicBezTo>
                    <a:pt x="15920" y="19685"/>
                    <a:pt x="20320" y="15203"/>
                    <a:pt x="20320" y="9842"/>
                  </a:cubicBezTo>
                  <a:cubicBezTo>
                    <a:pt x="20320" y="4481"/>
                    <a:pt x="15920" y="28"/>
                    <a:pt x="10594"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9" name="Google Shape;1394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uMS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zEAAOgOAADiMQAABw8AAAAAAAAmAAAACAAAAP//////////"/>
                </a:ext>
              </a:extLst>
            </p:cNvSpPr>
            <p:nvPr/>
          </p:nvSpPr>
          <p:spPr>
            <a:xfrm>
              <a:off x="8089265" y="2423160"/>
              <a:ext cx="19685" cy="19685"/>
            </a:xfrm>
            <a:custGeom>
              <a:avLst/>
              <a:gdLst/>
              <a:ahLst/>
              <a:cxnLst/>
              <a:rect l="0" t="0" r="19685" b="19685"/>
              <a:pathLst>
                <a:path w="19685" h="19685">
                  <a:moveTo>
                    <a:pt x="9870" y="28"/>
                  </a:moveTo>
                  <a:cubicBezTo>
                    <a:pt x="4481" y="28"/>
                    <a:pt x="28" y="4481"/>
                    <a:pt x="28" y="9842"/>
                  </a:cubicBezTo>
                  <a:cubicBezTo>
                    <a:pt x="28" y="15203"/>
                    <a:pt x="4481" y="19685"/>
                    <a:pt x="9870" y="19685"/>
                  </a:cubicBezTo>
                  <a:cubicBezTo>
                    <a:pt x="15231" y="19685"/>
                    <a:pt x="19685" y="15203"/>
                    <a:pt x="19685" y="9842"/>
                  </a:cubicBezTo>
                  <a:cubicBezTo>
                    <a:pt x="19685" y="4481"/>
                    <a:pt x="15231" y="28"/>
                    <a:pt x="987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8" name="Google Shape;1394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DAAAL0NAAAvMwAA8g8AAAAAAAAmAAAACAAAAP//////////"/>
                </a:ext>
              </a:extLst>
            </p:cNvSpPr>
            <p:nvPr/>
          </p:nvSpPr>
          <p:spPr>
            <a:xfrm>
              <a:off x="7957820" y="2233295"/>
              <a:ext cx="362585" cy="358775"/>
            </a:xfrm>
            <a:custGeom>
              <a:avLst/>
              <a:gdLst/>
              <a:ahLst/>
              <a:cxnLst/>
              <a:rect l="0" t="0" r="362585" b="358775"/>
              <a:pathLst>
                <a:path w="362585" h="358775">
                  <a:moveTo>
                    <a:pt x="188435" y="19629"/>
                  </a:moveTo>
                  <a:cubicBezTo>
                    <a:pt x="192913" y="19629"/>
                    <a:pt x="197363" y="22320"/>
                    <a:pt x="199149" y="25889"/>
                  </a:cubicBezTo>
                  <a:cubicBezTo>
                    <a:pt x="200935" y="33906"/>
                    <a:pt x="203628" y="39259"/>
                    <a:pt x="205413" y="47304"/>
                  </a:cubicBezTo>
                  <a:cubicBezTo>
                    <a:pt x="208078" y="53564"/>
                    <a:pt x="201842" y="60702"/>
                    <a:pt x="195578" y="60702"/>
                  </a:cubicBezTo>
                  <a:lnTo>
                    <a:pt x="169699" y="60702"/>
                  </a:lnTo>
                  <a:cubicBezTo>
                    <a:pt x="163435" y="60702"/>
                    <a:pt x="157199" y="53564"/>
                    <a:pt x="159863" y="47304"/>
                  </a:cubicBezTo>
                  <a:cubicBezTo>
                    <a:pt x="161649" y="40166"/>
                    <a:pt x="164342" y="33906"/>
                    <a:pt x="167006" y="25889"/>
                  </a:cubicBezTo>
                  <a:cubicBezTo>
                    <a:pt x="168792" y="21414"/>
                    <a:pt x="172363" y="19629"/>
                    <a:pt x="176842" y="19629"/>
                  </a:cubicBezTo>
                  <a:close/>
                  <a:moveTo>
                    <a:pt x="222363" y="66055"/>
                  </a:moveTo>
                  <a:cubicBezTo>
                    <a:pt x="291128" y="83901"/>
                    <a:pt x="340249" y="147266"/>
                    <a:pt x="340249" y="221309"/>
                  </a:cubicBezTo>
                  <a:cubicBezTo>
                    <a:pt x="342035" y="239183"/>
                    <a:pt x="328656" y="252553"/>
                    <a:pt x="310770" y="252553"/>
                  </a:cubicBezTo>
                  <a:lnTo>
                    <a:pt x="298270" y="252553"/>
                  </a:lnTo>
                  <a:lnTo>
                    <a:pt x="298270" y="242752"/>
                  </a:lnTo>
                  <a:lnTo>
                    <a:pt x="298270" y="199895"/>
                  </a:lnTo>
                  <a:cubicBezTo>
                    <a:pt x="298270" y="158851"/>
                    <a:pt x="264342" y="126729"/>
                    <a:pt x="224149" y="126729"/>
                  </a:cubicBezTo>
                  <a:lnTo>
                    <a:pt x="139314" y="126729"/>
                  </a:lnTo>
                  <a:cubicBezTo>
                    <a:pt x="98242" y="126729"/>
                    <a:pt x="66099" y="159757"/>
                    <a:pt x="66099" y="199895"/>
                  </a:cubicBezTo>
                  <a:lnTo>
                    <a:pt x="66099" y="242752"/>
                  </a:lnTo>
                  <a:lnTo>
                    <a:pt x="66099" y="252553"/>
                  </a:lnTo>
                  <a:lnTo>
                    <a:pt x="53599" y="252553"/>
                  </a:lnTo>
                  <a:cubicBezTo>
                    <a:pt x="35742" y="252553"/>
                    <a:pt x="22335" y="238276"/>
                    <a:pt x="22335" y="221309"/>
                  </a:cubicBezTo>
                  <a:cubicBezTo>
                    <a:pt x="22335" y="149050"/>
                    <a:pt x="71456" y="84779"/>
                    <a:pt x="141128" y="66055"/>
                  </a:cubicBezTo>
                  <a:cubicBezTo>
                    <a:pt x="146485" y="75856"/>
                    <a:pt x="156292" y="82116"/>
                    <a:pt x="168792" y="82116"/>
                  </a:cubicBezTo>
                  <a:lnTo>
                    <a:pt x="194699" y="82116"/>
                  </a:lnTo>
                  <a:cubicBezTo>
                    <a:pt x="205413" y="82116"/>
                    <a:pt x="215221" y="75856"/>
                    <a:pt x="222363" y="66055"/>
                  </a:cubicBezTo>
                  <a:close/>
                  <a:moveTo>
                    <a:pt x="225935" y="147266"/>
                  </a:moveTo>
                  <a:cubicBezTo>
                    <a:pt x="254535" y="147266"/>
                    <a:pt x="277749" y="171342"/>
                    <a:pt x="277749" y="199895"/>
                  </a:cubicBezTo>
                  <a:lnTo>
                    <a:pt x="277749" y="242752"/>
                  </a:lnTo>
                  <a:cubicBezTo>
                    <a:pt x="277749" y="294503"/>
                    <a:pt x="235770" y="337332"/>
                    <a:pt x="183078" y="337332"/>
                  </a:cubicBezTo>
                  <a:cubicBezTo>
                    <a:pt x="130385" y="337332"/>
                    <a:pt x="88435" y="294503"/>
                    <a:pt x="88435" y="242752"/>
                  </a:cubicBezTo>
                  <a:lnTo>
                    <a:pt x="88435" y="199895"/>
                  </a:lnTo>
                  <a:cubicBezTo>
                    <a:pt x="88435" y="171342"/>
                    <a:pt x="111649" y="147266"/>
                    <a:pt x="141128" y="147266"/>
                  </a:cubicBezTo>
                  <a:close/>
                  <a:moveTo>
                    <a:pt x="175056" y="0"/>
                  </a:moveTo>
                  <a:cubicBezTo>
                    <a:pt x="161649" y="0"/>
                    <a:pt x="150056" y="8922"/>
                    <a:pt x="145578" y="21414"/>
                  </a:cubicBezTo>
                  <a:lnTo>
                    <a:pt x="96456" y="21414"/>
                  </a:lnTo>
                  <a:cubicBezTo>
                    <a:pt x="90221" y="21414"/>
                    <a:pt x="85742" y="25889"/>
                    <a:pt x="85742" y="31243"/>
                  </a:cubicBezTo>
                  <a:cubicBezTo>
                    <a:pt x="85742" y="37475"/>
                    <a:pt x="90221" y="41950"/>
                    <a:pt x="96456" y="41950"/>
                  </a:cubicBezTo>
                  <a:lnTo>
                    <a:pt x="137528" y="41950"/>
                  </a:lnTo>
                  <a:cubicBezTo>
                    <a:pt x="137528" y="42828"/>
                    <a:pt x="136649" y="44613"/>
                    <a:pt x="136649" y="46397"/>
                  </a:cubicBezTo>
                  <a:cubicBezTo>
                    <a:pt x="99149" y="55348"/>
                    <a:pt x="66099" y="75856"/>
                    <a:pt x="41099" y="106193"/>
                  </a:cubicBezTo>
                  <a:cubicBezTo>
                    <a:pt x="14314" y="138315"/>
                    <a:pt x="28" y="180265"/>
                    <a:pt x="28" y="221309"/>
                  </a:cubicBezTo>
                  <a:cubicBezTo>
                    <a:pt x="28" y="249890"/>
                    <a:pt x="23242" y="273967"/>
                    <a:pt x="52721" y="273967"/>
                  </a:cubicBezTo>
                  <a:lnTo>
                    <a:pt x="67885" y="273967"/>
                  </a:lnTo>
                  <a:cubicBezTo>
                    <a:pt x="81292" y="323056"/>
                    <a:pt x="127721" y="358746"/>
                    <a:pt x="179506" y="358746"/>
                  </a:cubicBezTo>
                  <a:cubicBezTo>
                    <a:pt x="233106" y="358746"/>
                    <a:pt x="277749" y="323056"/>
                    <a:pt x="291128" y="273967"/>
                  </a:cubicBezTo>
                  <a:lnTo>
                    <a:pt x="307199" y="273967"/>
                  </a:lnTo>
                  <a:cubicBezTo>
                    <a:pt x="335799" y="273967"/>
                    <a:pt x="359892" y="249890"/>
                    <a:pt x="359892" y="221309"/>
                  </a:cubicBezTo>
                  <a:cubicBezTo>
                    <a:pt x="362585" y="178481"/>
                    <a:pt x="348299" y="138315"/>
                    <a:pt x="321513" y="106193"/>
                  </a:cubicBezTo>
                  <a:cubicBezTo>
                    <a:pt x="297392" y="75856"/>
                    <a:pt x="263463" y="55348"/>
                    <a:pt x="226842" y="46397"/>
                  </a:cubicBezTo>
                  <a:cubicBezTo>
                    <a:pt x="226842" y="44613"/>
                    <a:pt x="225935" y="42828"/>
                    <a:pt x="225935" y="41950"/>
                  </a:cubicBezTo>
                  <a:lnTo>
                    <a:pt x="267035" y="41950"/>
                  </a:lnTo>
                  <a:cubicBezTo>
                    <a:pt x="272392" y="41950"/>
                    <a:pt x="276842" y="37475"/>
                    <a:pt x="276842" y="31243"/>
                  </a:cubicBezTo>
                  <a:cubicBezTo>
                    <a:pt x="276842" y="25889"/>
                    <a:pt x="272392" y="21414"/>
                    <a:pt x="267035" y="21414"/>
                  </a:cubicBezTo>
                  <a:lnTo>
                    <a:pt x="217913" y="21414"/>
                  </a:lnTo>
                  <a:cubicBezTo>
                    <a:pt x="213435" y="8922"/>
                    <a:pt x="200935" y="0"/>
                    <a:pt x="1875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2" name="Google Shape;13943;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4oAACDEAAABCsAALwSAAAQAAAAJgAAAAgAAAD/////AAAAAA=="/>
              </a:ext>
            </a:extLst>
          </p:cNvGrpSpPr>
          <p:nvPr/>
        </p:nvGrpSpPr>
        <p:grpSpPr>
          <a:xfrm>
            <a:off x="6653530" y="2684145"/>
            <a:ext cx="339090" cy="361315"/>
            <a:chOff x="6653530" y="2684145"/>
            <a:chExt cx="339090" cy="361315"/>
          </a:xfrm>
        </p:grpSpPr>
        <p:sp>
          <p:nvSpPr>
            <p:cNvPr id="305" name="Google Shape;1394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4rLC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CkAAI8RAACUKQAArhEAAAAAAAAmAAAACAAAAP//////////"/>
                </a:ext>
              </a:extLst>
            </p:cNvSpPr>
            <p:nvPr/>
          </p:nvSpPr>
          <p:spPr>
            <a:xfrm>
              <a:off x="6738620" y="2854325"/>
              <a:ext cx="20320" cy="19685"/>
            </a:xfrm>
            <a:custGeom>
              <a:avLst/>
              <a:gdLst/>
              <a:ahLst/>
              <a:cxnLst/>
              <a:rect l="0" t="0" r="20320" b="19685"/>
              <a:pathLst>
                <a:path w="20320" h="19685">
                  <a:moveTo>
                    <a:pt x="9712" y="28"/>
                  </a:moveTo>
                  <a:cubicBezTo>
                    <a:pt x="4422" y="28"/>
                    <a:pt x="28" y="4481"/>
                    <a:pt x="28" y="9842"/>
                  </a:cubicBezTo>
                  <a:cubicBezTo>
                    <a:pt x="28" y="15203"/>
                    <a:pt x="4422" y="19685"/>
                    <a:pt x="9712" y="19685"/>
                  </a:cubicBezTo>
                  <a:cubicBezTo>
                    <a:pt x="15030" y="19685"/>
                    <a:pt x="20320" y="15203"/>
                    <a:pt x="20320" y="9842"/>
                  </a:cubicBezTo>
                  <a:cubicBezTo>
                    <a:pt x="20320" y="4481"/>
                    <a:pt x="15030" y="28"/>
                    <a:pt x="971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4" name="Google Shape;1394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ahtg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kAAI8RAAAZKgAArhEAAAAAAAAmAAAACAAAAP//////////"/>
                </a:ext>
              </a:extLst>
            </p:cNvSpPr>
            <p:nvPr/>
          </p:nvSpPr>
          <p:spPr>
            <a:xfrm>
              <a:off x="6823710" y="2854325"/>
              <a:ext cx="19685" cy="19685"/>
            </a:xfrm>
            <a:custGeom>
              <a:avLst/>
              <a:gdLst/>
              <a:ahLst/>
              <a:cxnLst/>
              <a:rect l="0" t="0" r="19685" b="19685"/>
              <a:pathLst>
                <a:path w="19685" h="19685">
                  <a:moveTo>
                    <a:pt x="9842" y="28"/>
                  </a:moveTo>
                  <a:cubicBezTo>
                    <a:pt x="4481" y="28"/>
                    <a:pt x="28" y="4481"/>
                    <a:pt x="28" y="9842"/>
                  </a:cubicBezTo>
                  <a:cubicBezTo>
                    <a:pt x="28" y="15203"/>
                    <a:pt x="4481" y="19685"/>
                    <a:pt x="9842" y="19685"/>
                  </a:cubicBezTo>
                  <a:cubicBezTo>
                    <a:pt x="15203" y="19685"/>
                    <a:pt x="19685" y="15203"/>
                    <a:pt x="19685" y="9842"/>
                  </a:cubicBezTo>
                  <a:cubicBezTo>
                    <a:pt x="19685" y="4481"/>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3" name="Google Shape;1394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J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igAAIMQAAAEKwAAvBIAAAAAAAAmAAAACAAAAP//////////"/>
                </a:ext>
              </a:extLst>
            </p:cNvSpPr>
            <p:nvPr/>
          </p:nvSpPr>
          <p:spPr>
            <a:xfrm>
              <a:off x="6653530" y="2684145"/>
              <a:ext cx="339090" cy="361315"/>
            </a:xfrm>
            <a:custGeom>
              <a:avLst/>
              <a:gdLst/>
              <a:ahLst/>
              <a:cxnLst/>
              <a:rect l="0" t="0" r="339090" b="361315"/>
              <a:pathLst>
                <a:path w="339090" h="361315">
                  <a:moveTo>
                    <a:pt x="137800" y="21487"/>
                  </a:moveTo>
                  <a:cubicBezTo>
                    <a:pt x="182521" y="21487"/>
                    <a:pt x="222785" y="46523"/>
                    <a:pt x="241554" y="84985"/>
                  </a:cubicBezTo>
                  <a:lnTo>
                    <a:pt x="33137" y="84985"/>
                  </a:lnTo>
                  <a:cubicBezTo>
                    <a:pt x="53694" y="46523"/>
                    <a:pt x="93050" y="21487"/>
                    <a:pt x="137800" y="21487"/>
                  </a:cubicBezTo>
                  <a:close/>
                  <a:moveTo>
                    <a:pt x="317595" y="84985"/>
                  </a:moveTo>
                  <a:lnTo>
                    <a:pt x="317595" y="94806"/>
                  </a:lnTo>
                  <a:cubicBezTo>
                    <a:pt x="317595" y="112717"/>
                    <a:pt x="303284" y="126115"/>
                    <a:pt x="286304" y="126115"/>
                  </a:cubicBezTo>
                  <a:lnTo>
                    <a:pt x="276451" y="126115"/>
                  </a:lnTo>
                  <a:lnTo>
                    <a:pt x="276451" y="116294"/>
                  </a:lnTo>
                  <a:cubicBezTo>
                    <a:pt x="276451" y="98383"/>
                    <a:pt x="290762" y="84985"/>
                    <a:pt x="307771" y="84985"/>
                  </a:cubicBezTo>
                  <a:close/>
                  <a:moveTo>
                    <a:pt x="89472" y="106444"/>
                  </a:moveTo>
                  <a:lnTo>
                    <a:pt x="99325" y="127023"/>
                  </a:lnTo>
                  <a:lnTo>
                    <a:pt x="22403" y="127023"/>
                  </a:lnTo>
                  <a:cubicBezTo>
                    <a:pt x="23284" y="119870"/>
                    <a:pt x="24192" y="112717"/>
                    <a:pt x="26861" y="106444"/>
                  </a:cubicBezTo>
                  <a:close/>
                  <a:moveTo>
                    <a:pt x="162844" y="106444"/>
                  </a:moveTo>
                  <a:lnTo>
                    <a:pt x="152111" y="127023"/>
                  </a:lnTo>
                  <a:lnTo>
                    <a:pt x="122580" y="127023"/>
                  </a:lnTo>
                  <a:lnTo>
                    <a:pt x="112756" y="106444"/>
                  </a:lnTo>
                  <a:close/>
                  <a:moveTo>
                    <a:pt x="250498" y="106444"/>
                  </a:moveTo>
                  <a:cubicBezTo>
                    <a:pt x="252287" y="112717"/>
                    <a:pt x="254076" y="119870"/>
                    <a:pt x="254985" y="127023"/>
                  </a:cubicBezTo>
                  <a:lnTo>
                    <a:pt x="178035" y="127023"/>
                  </a:lnTo>
                  <a:lnTo>
                    <a:pt x="187888" y="106444"/>
                  </a:lnTo>
                  <a:close/>
                  <a:moveTo>
                    <a:pt x="286304" y="148482"/>
                  </a:moveTo>
                  <a:cubicBezTo>
                    <a:pt x="304193" y="148482"/>
                    <a:pt x="317595" y="161880"/>
                    <a:pt x="317595" y="179763"/>
                  </a:cubicBezTo>
                  <a:lnTo>
                    <a:pt x="317595" y="189613"/>
                  </a:lnTo>
                  <a:lnTo>
                    <a:pt x="307771" y="189613"/>
                  </a:lnTo>
                  <a:cubicBezTo>
                    <a:pt x="289882" y="189613"/>
                    <a:pt x="276451" y="175306"/>
                    <a:pt x="276451" y="158304"/>
                  </a:cubicBezTo>
                  <a:lnTo>
                    <a:pt x="276451" y="148482"/>
                  </a:lnTo>
                  <a:close/>
                  <a:moveTo>
                    <a:pt x="254985" y="148482"/>
                  </a:moveTo>
                  <a:lnTo>
                    <a:pt x="254985" y="213768"/>
                  </a:lnTo>
                  <a:lnTo>
                    <a:pt x="22403" y="213768"/>
                  </a:lnTo>
                  <a:lnTo>
                    <a:pt x="22403" y="148482"/>
                  </a:lnTo>
                  <a:close/>
                  <a:moveTo>
                    <a:pt x="254076" y="233439"/>
                  </a:moveTo>
                  <a:cubicBezTo>
                    <a:pt x="247829" y="294240"/>
                    <a:pt x="198621" y="339855"/>
                    <a:pt x="137800" y="339855"/>
                  </a:cubicBezTo>
                  <a:cubicBezTo>
                    <a:pt x="76950" y="339855"/>
                    <a:pt x="26861" y="292452"/>
                    <a:pt x="21495" y="233439"/>
                  </a:cubicBezTo>
                  <a:close/>
                  <a:moveTo>
                    <a:pt x="137800" y="28"/>
                  </a:moveTo>
                  <a:cubicBezTo>
                    <a:pt x="61759" y="28"/>
                    <a:pt x="28" y="61737"/>
                    <a:pt x="28" y="137753"/>
                  </a:cubicBezTo>
                  <a:lnTo>
                    <a:pt x="28" y="223590"/>
                  </a:lnTo>
                  <a:cubicBezTo>
                    <a:pt x="28" y="299605"/>
                    <a:pt x="61759" y="361315"/>
                    <a:pt x="137800" y="361315"/>
                  </a:cubicBezTo>
                  <a:cubicBezTo>
                    <a:pt x="213841" y="361315"/>
                    <a:pt x="275543" y="299605"/>
                    <a:pt x="275543" y="223590"/>
                  </a:cubicBezTo>
                  <a:lnTo>
                    <a:pt x="275543" y="201250"/>
                  </a:lnTo>
                  <a:cubicBezTo>
                    <a:pt x="284515" y="207495"/>
                    <a:pt x="295249" y="211072"/>
                    <a:pt x="306862" y="211072"/>
                  </a:cubicBezTo>
                  <a:lnTo>
                    <a:pt x="327448" y="211072"/>
                  </a:lnTo>
                  <a:cubicBezTo>
                    <a:pt x="333695" y="211072"/>
                    <a:pt x="337273" y="206615"/>
                    <a:pt x="337273" y="201250"/>
                  </a:cubicBezTo>
                  <a:lnTo>
                    <a:pt x="337273" y="179763"/>
                  </a:lnTo>
                  <a:cubicBezTo>
                    <a:pt x="337273" y="162789"/>
                    <a:pt x="330117" y="147574"/>
                    <a:pt x="316715" y="137753"/>
                  </a:cubicBezTo>
                  <a:cubicBezTo>
                    <a:pt x="331026" y="127023"/>
                    <a:pt x="339062" y="112717"/>
                    <a:pt x="339062" y="94806"/>
                  </a:cubicBezTo>
                  <a:lnTo>
                    <a:pt x="339062" y="73347"/>
                  </a:lnTo>
                  <a:cubicBezTo>
                    <a:pt x="339062" y="67982"/>
                    <a:pt x="334604" y="63526"/>
                    <a:pt x="328328" y="63526"/>
                  </a:cubicBezTo>
                  <a:lnTo>
                    <a:pt x="307771" y="63526"/>
                  </a:lnTo>
                  <a:cubicBezTo>
                    <a:pt x="290762" y="63526"/>
                    <a:pt x="275543" y="71559"/>
                    <a:pt x="264809" y="84985"/>
                  </a:cubicBezTo>
                  <a:cubicBezTo>
                    <a:pt x="244252" y="35793"/>
                    <a:pt x="194163" y="28"/>
                    <a:pt x="13780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6" name="Google Shape;13947;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woAABKEwAAFisAAIMVAAAQAAAAJgAAAAgAAAD/////AAAAAA=="/>
              </a:ext>
            </a:extLst>
          </p:cNvGrpSpPr>
          <p:nvPr/>
        </p:nvGrpSpPr>
        <p:grpSpPr>
          <a:xfrm>
            <a:off x="6642100" y="3135630"/>
            <a:ext cx="361950" cy="361315"/>
            <a:chOff x="6642100" y="3135630"/>
            <a:chExt cx="361950" cy="361315"/>
          </a:xfrm>
        </p:grpSpPr>
        <p:sp>
          <p:nvSpPr>
            <p:cNvPr id="308" name="Google Shape;1394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ikAAOgUAAA8KgAAHhUAAAAAAAAmAAAACAAAAP//////////"/>
                </a:ext>
              </a:extLst>
            </p:cNvSpPr>
            <p:nvPr/>
          </p:nvSpPr>
          <p:spPr>
            <a:xfrm>
              <a:off x="6783070" y="3398520"/>
              <a:ext cx="82550" cy="34290"/>
            </a:xfrm>
            <a:custGeom>
              <a:avLst/>
              <a:gdLst/>
              <a:ahLst/>
              <a:cxnLst/>
              <a:rect l="0" t="0" r="82550" b="34290"/>
              <a:pathLst>
                <a:path w="82550" h="34290">
                  <a:moveTo>
                    <a:pt x="11020" y="0"/>
                  </a:moveTo>
                  <a:cubicBezTo>
                    <a:pt x="8315" y="0"/>
                    <a:pt x="5837" y="1124"/>
                    <a:pt x="4499" y="3400"/>
                  </a:cubicBezTo>
                  <a:cubicBezTo>
                    <a:pt x="28" y="7953"/>
                    <a:pt x="28" y="14292"/>
                    <a:pt x="4499" y="17923"/>
                  </a:cubicBezTo>
                  <a:cubicBezTo>
                    <a:pt x="14380" y="27922"/>
                    <a:pt x="27820" y="34261"/>
                    <a:pt x="41289" y="34261"/>
                  </a:cubicBezTo>
                  <a:cubicBezTo>
                    <a:pt x="54730" y="34261"/>
                    <a:pt x="69110" y="27922"/>
                    <a:pt x="78079" y="17923"/>
                  </a:cubicBezTo>
                  <a:cubicBezTo>
                    <a:pt x="82550" y="13399"/>
                    <a:pt x="82550" y="7031"/>
                    <a:pt x="78079" y="3400"/>
                  </a:cubicBezTo>
                  <a:cubicBezTo>
                    <a:pt x="76285" y="1585"/>
                    <a:pt x="73808" y="692"/>
                    <a:pt x="71217" y="692"/>
                  </a:cubicBezTo>
                  <a:cubicBezTo>
                    <a:pt x="68654" y="692"/>
                    <a:pt x="65949" y="1585"/>
                    <a:pt x="63728" y="3400"/>
                  </a:cubicBezTo>
                  <a:cubicBezTo>
                    <a:pt x="58317" y="8846"/>
                    <a:pt x="49348" y="12477"/>
                    <a:pt x="41289" y="12477"/>
                  </a:cubicBezTo>
                  <a:cubicBezTo>
                    <a:pt x="33202" y="12477"/>
                    <a:pt x="24233" y="8846"/>
                    <a:pt x="18851" y="3400"/>
                  </a:cubicBezTo>
                  <a:cubicBezTo>
                    <a:pt x="16630" y="1124"/>
                    <a:pt x="13697" y="0"/>
                    <a:pt x="110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1394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CgAAEoTAAAWKwAAgxUAAAAAAAAmAAAACAAAAP//////////"/>
                </a:ext>
              </a:extLst>
            </p:cNvSpPr>
            <p:nvPr/>
          </p:nvSpPr>
          <p:spPr>
            <a:xfrm>
              <a:off x="6642100" y="3135630"/>
              <a:ext cx="361950" cy="361315"/>
            </a:xfrm>
            <a:custGeom>
              <a:avLst/>
              <a:gdLst/>
              <a:ahLst/>
              <a:cxnLst/>
              <a:rect l="0" t="0" r="361950" b="361315"/>
              <a:pathLst>
                <a:path w="361950" h="361315">
                  <a:moveTo>
                    <a:pt x="182322" y="21487"/>
                  </a:moveTo>
                  <a:cubicBezTo>
                    <a:pt x="242198" y="21487"/>
                    <a:pt x="293140" y="67102"/>
                    <a:pt x="298500" y="127023"/>
                  </a:cubicBezTo>
                  <a:cubicBezTo>
                    <a:pt x="297593" y="127023"/>
                    <a:pt x="294926" y="125207"/>
                    <a:pt x="294019" y="125207"/>
                  </a:cubicBezTo>
                  <a:cubicBezTo>
                    <a:pt x="257827" y="119416"/>
                    <a:pt x="220074" y="116492"/>
                    <a:pt x="182322" y="116492"/>
                  </a:cubicBezTo>
                  <a:cubicBezTo>
                    <a:pt x="144570" y="116492"/>
                    <a:pt x="106818" y="119416"/>
                    <a:pt x="70626" y="125207"/>
                  </a:cubicBezTo>
                  <a:cubicBezTo>
                    <a:pt x="69718" y="125207"/>
                    <a:pt x="67052" y="127023"/>
                    <a:pt x="66144" y="127023"/>
                  </a:cubicBezTo>
                  <a:cubicBezTo>
                    <a:pt x="71505" y="67102"/>
                    <a:pt x="121567" y="21487"/>
                    <a:pt x="182322" y="21487"/>
                  </a:cubicBezTo>
                  <a:close/>
                  <a:moveTo>
                    <a:pt x="181642" y="137299"/>
                  </a:moveTo>
                  <a:cubicBezTo>
                    <a:pt x="218061" y="137299"/>
                    <a:pt x="254707" y="140421"/>
                    <a:pt x="290445" y="146694"/>
                  </a:cubicBezTo>
                  <a:cubicBezTo>
                    <a:pt x="295806" y="147574"/>
                    <a:pt x="299380" y="152059"/>
                    <a:pt x="299380" y="156515"/>
                  </a:cubicBezTo>
                  <a:lnTo>
                    <a:pt x="299380" y="181551"/>
                  </a:lnTo>
                  <a:cubicBezTo>
                    <a:pt x="299380" y="198554"/>
                    <a:pt x="285084" y="212860"/>
                    <a:pt x="267215" y="212860"/>
                  </a:cubicBezTo>
                  <a:lnTo>
                    <a:pt x="210913" y="212860"/>
                  </a:lnTo>
                  <a:cubicBezTo>
                    <a:pt x="208247" y="212860"/>
                    <a:pt x="205552" y="211952"/>
                    <a:pt x="203765" y="209283"/>
                  </a:cubicBezTo>
                  <a:lnTo>
                    <a:pt x="188562" y="194977"/>
                  </a:lnTo>
                  <a:cubicBezTo>
                    <a:pt x="186350" y="192735"/>
                    <a:pt x="183655" y="191628"/>
                    <a:pt x="181103" y="191628"/>
                  </a:cubicBezTo>
                  <a:cubicBezTo>
                    <a:pt x="178522" y="191628"/>
                    <a:pt x="176054" y="192735"/>
                    <a:pt x="174267" y="194977"/>
                  </a:cubicBezTo>
                  <a:lnTo>
                    <a:pt x="159972" y="209272"/>
                  </a:lnTo>
                  <a:cubicBezTo>
                    <a:pt x="157305" y="211952"/>
                    <a:pt x="155519" y="212860"/>
                    <a:pt x="151945" y="212860"/>
                  </a:cubicBezTo>
                  <a:lnTo>
                    <a:pt x="96522" y="212860"/>
                  </a:lnTo>
                  <a:cubicBezTo>
                    <a:pt x="78653" y="212860"/>
                    <a:pt x="65265" y="198554"/>
                    <a:pt x="65265" y="181551"/>
                  </a:cubicBezTo>
                  <a:lnTo>
                    <a:pt x="65265" y="156515"/>
                  </a:lnTo>
                  <a:cubicBezTo>
                    <a:pt x="65265" y="151151"/>
                    <a:pt x="67931" y="146694"/>
                    <a:pt x="74200" y="146694"/>
                  </a:cubicBezTo>
                  <a:cubicBezTo>
                    <a:pt x="109030" y="140421"/>
                    <a:pt x="145222" y="137299"/>
                    <a:pt x="181642" y="137299"/>
                  </a:cubicBezTo>
                  <a:close/>
                  <a:moveTo>
                    <a:pt x="43822" y="154727"/>
                  </a:moveTo>
                  <a:lnTo>
                    <a:pt x="43822" y="155635"/>
                  </a:lnTo>
                  <a:lnTo>
                    <a:pt x="43822" y="179763"/>
                  </a:lnTo>
                  <a:cubicBezTo>
                    <a:pt x="43822" y="196766"/>
                    <a:pt x="51849" y="212860"/>
                    <a:pt x="65265" y="222710"/>
                  </a:cubicBezTo>
                  <a:lnTo>
                    <a:pt x="65265" y="232531"/>
                  </a:lnTo>
                  <a:cubicBezTo>
                    <a:pt x="41127" y="232531"/>
                    <a:pt x="22379" y="213740"/>
                    <a:pt x="22379" y="190492"/>
                  </a:cubicBezTo>
                  <a:cubicBezTo>
                    <a:pt x="22379" y="176186"/>
                    <a:pt x="31314" y="162789"/>
                    <a:pt x="43822" y="154727"/>
                  </a:cubicBezTo>
                  <a:close/>
                  <a:moveTo>
                    <a:pt x="320823" y="155635"/>
                  </a:moveTo>
                  <a:cubicBezTo>
                    <a:pt x="333331" y="163668"/>
                    <a:pt x="342266" y="177095"/>
                    <a:pt x="342266" y="192281"/>
                  </a:cubicBezTo>
                  <a:cubicBezTo>
                    <a:pt x="340479" y="214648"/>
                    <a:pt x="321730" y="234319"/>
                    <a:pt x="299380" y="234319"/>
                  </a:cubicBezTo>
                  <a:lnTo>
                    <a:pt x="299380" y="223590"/>
                  </a:lnTo>
                  <a:cubicBezTo>
                    <a:pt x="311888" y="213740"/>
                    <a:pt x="320823" y="199434"/>
                    <a:pt x="320823" y="181551"/>
                  </a:cubicBezTo>
                  <a:lnTo>
                    <a:pt x="320823" y="156515"/>
                  </a:lnTo>
                  <a:lnTo>
                    <a:pt x="320823" y="155635"/>
                  </a:lnTo>
                  <a:close/>
                  <a:moveTo>
                    <a:pt x="43822" y="252202"/>
                  </a:moveTo>
                  <a:cubicBezTo>
                    <a:pt x="50062" y="253990"/>
                    <a:pt x="57210" y="254898"/>
                    <a:pt x="65265" y="254898"/>
                  </a:cubicBezTo>
                  <a:cubicBezTo>
                    <a:pt x="66144" y="270085"/>
                    <a:pt x="70626" y="284391"/>
                    <a:pt x="76866" y="297817"/>
                  </a:cubicBezTo>
                  <a:lnTo>
                    <a:pt x="53636" y="297817"/>
                  </a:lnTo>
                  <a:cubicBezTo>
                    <a:pt x="48275" y="297817"/>
                    <a:pt x="43822" y="293332"/>
                    <a:pt x="43822" y="287967"/>
                  </a:cubicBezTo>
                  <a:lnTo>
                    <a:pt x="43822" y="252202"/>
                  </a:lnTo>
                  <a:close/>
                  <a:moveTo>
                    <a:pt x="182322" y="218225"/>
                  </a:moveTo>
                  <a:lnTo>
                    <a:pt x="190349" y="226252"/>
                  </a:lnTo>
                  <a:cubicBezTo>
                    <a:pt x="195710" y="231651"/>
                    <a:pt x="204673" y="235228"/>
                    <a:pt x="212700" y="235228"/>
                  </a:cubicBezTo>
                  <a:lnTo>
                    <a:pt x="268094" y="235228"/>
                  </a:lnTo>
                  <a:cubicBezTo>
                    <a:pt x="271668" y="235228"/>
                    <a:pt x="275242" y="235228"/>
                    <a:pt x="277937" y="234319"/>
                  </a:cubicBezTo>
                  <a:lnTo>
                    <a:pt x="277937" y="245049"/>
                  </a:lnTo>
                  <a:cubicBezTo>
                    <a:pt x="277937" y="297817"/>
                    <a:pt x="235051" y="339855"/>
                    <a:pt x="182322" y="339855"/>
                  </a:cubicBezTo>
                  <a:cubicBezTo>
                    <a:pt x="159092" y="339855"/>
                    <a:pt x="137649" y="332702"/>
                    <a:pt x="120659" y="317488"/>
                  </a:cubicBezTo>
                  <a:lnTo>
                    <a:pt x="139436" y="317488"/>
                  </a:lnTo>
                  <a:cubicBezTo>
                    <a:pt x="145676" y="317488"/>
                    <a:pt x="150158" y="313031"/>
                    <a:pt x="150158" y="307638"/>
                  </a:cubicBezTo>
                  <a:cubicBezTo>
                    <a:pt x="150158" y="302273"/>
                    <a:pt x="145676" y="297817"/>
                    <a:pt x="139436" y="297817"/>
                  </a:cubicBezTo>
                  <a:lnTo>
                    <a:pt x="101883" y="297817"/>
                  </a:lnTo>
                  <a:cubicBezTo>
                    <a:pt x="92069" y="281722"/>
                    <a:pt x="85800" y="263840"/>
                    <a:pt x="85800" y="245049"/>
                  </a:cubicBezTo>
                  <a:lnTo>
                    <a:pt x="85800" y="234319"/>
                  </a:lnTo>
                  <a:cubicBezTo>
                    <a:pt x="89374" y="235228"/>
                    <a:pt x="92948" y="235228"/>
                    <a:pt x="96522" y="235228"/>
                  </a:cubicBezTo>
                  <a:lnTo>
                    <a:pt x="151945" y="235228"/>
                  </a:lnTo>
                  <a:cubicBezTo>
                    <a:pt x="160879" y="235228"/>
                    <a:pt x="168906" y="231651"/>
                    <a:pt x="174267" y="226286"/>
                  </a:cubicBezTo>
                  <a:lnTo>
                    <a:pt x="182322" y="218231"/>
                  </a:lnTo>
                  <a:close/>
                  <a:moveTo>
                    <a:pt x="181415" y="28"/>
                  </a:moveTo>
                  <a:cubicBezTo>
                    <a:pt x="107243" y="28"/>
                    <a:pt x="47396" y="59949"/>
                    <a:pt x="42914" y="131480"/>
                  </a:cubicBezTo>
                  <a:cubicBezTo>
                    <a:pt x="17898" y="140421"/>
                    <a:pt x="28" y="163668"/>
                    <a:pt x="28" y="191401"/>
                  </a:cubicBezTo>
                  <a:cubicBezTo>
                    <a:pt x="28" y="210163"/>
                    <a:pt x="8055" y="227166"/>
                    <a:pt x="21471" y="238804"/>
                  </a:cubicBezTo>
                  <a:lnTo>
                    <a:pt x="21471" y="286179"/>
                  </a:lnTo>
                  <a:cubicBezTo>
                    <a:pt x="21471" y="304062"/>
                    <a:pt x="35767" y="317488"/>
                    <a:pt x="52757" y="317488"/>
                  </a:cubicBezTo>
                  <a:lnTo>
                    <a:pt x="89374" y="317488"/>
                  </a:lnTo>
                  <a:cubicBezTo>
                    <a:pt x="111725" y="344312"/>
                    <a:pt x="143889" y="361315"/>
                    <a:pt x="180535" y="361315"/>
                  </a:cubicBezTo>
                  <a:cubicBezTo>
                    <a:pt x="241291" y="361315"/>
                    <a:pt x="292232" y="313031"/>
                    <a:pt x="295806" y="254898"/>
                  </a:cubicBezTo>
                  <a:cubicBezTo>
                    <a:pt x="330665" y="254898"/>
                    <a:pt x="360135" y="227166"/>
                    <a:pt x="360135" y="191401"/>
                  </a:cubicBezTo>
                  <a:cubicBezTo>
                    <a:pt x="361922" y="164577"/>
                    <a:pt x="344960" y="140421"/>
                    <a:pt x="319943" y="131480"/>
                  </a:cubicBezTo>
                  <a:cubicBezTo>
                    <a:pt x="316369" y="58161"/>
                    <a:pt x="255586" y="28"/>
                    <a:pt x="18141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9" name="Google Shape;13950;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ApAAAsFgAA8ioAAGMYAAAQAAAAJgAAAAgAAAD/////AAAAAA=="/>
              </a:ext>
            </a:extLst>
          </p:cNvGrpSpPr>
          <p:nvPr/>
        </p:nvGrpSpPr>
        <p:grpSpPr>
          <a:xfrm>
            <a:off x="6664960" y="3604260"/>
            <a:ext cx="316230" cy="360045"/>
            <a:chOff x="6664960" y="3604260"/>
            <a:chExt cx="316230" cy="360045"/>
          </a:xfrm>
        </p:grpSpPr>
        <p:sp>
          <p:nvSpPr>
            <p:cNvPr id="313" name="Google Shape;1395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tL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CkAAMoXAAA4KgAA/hcAAAAAAAAmAAAACAAAAP//////////"/>
                </a:ext>
              </a:extLst>
            </p:cNvSpPr>
            <p:nvPr/>
          </p:nvSpPr>
          <p:spPr>
            <a:xfrm>
              <a:off x="6781800" y="3867150"/>
              <a:ext cx="81280" cy="33020"/>
            </a:xfrm>
            <a:custGeom>
              <a:avLst/>
              <a:gdLst/>
              <a:ahLst/>
              <a:cxnLst/>
              <a:rect l="0" t="0" r="81280" b="33020"/>
              <a:pathLst>
                <a:path w="81280" h="33020">
                  <a:moveTo>
                    <a:pt x="9947" y="0"/>
                  </a:moveTo>
                  <a:cubicBezTo>
                    <a:pt x="7170" y="0"/>
                    <a:pt x="4478" y="1112"/>
                    <a:pt x="2692" y="3365"/>
                  </a:cubicBezTo>
                  <a:cubicBezTo>
                    <a:pt x="28" y="6074"/>
                    <a:pt x="28" y="13259"/>
                    <a:pt x="2692" y="17736"/>
                  </a:cubicBezTo>
                  <a:cubicBezTo>
                    <a:pt x="13405" y="27631"/>
                    <a:pt x="26810" y="33020"/>
                    <a:pt x="40187" y="33020"/>
                  </a:cubicBezTo>
                  <a:cubicBezTo>
                    <a:pt x="53592" y="33020"/>
                    <a:pt x="67875" y="27631"/>
                    <a:pt x="76802" y="17736"/>
                  </a:cubicBezTo>
                  <a:cubicBezTo>
                    <a:pt x="81280" y="13259"/>
                    <a:pt x="81280" y="6074"/>
                    <a:pt x="76802" y="3365"/>
                  </a:cubicBezTo>
                  <a:cubicBezTo>
                    <a:pt x="74563" y="1112"/>
                    <a:pt x="71673" y="0"/>
                    <a:pt x="68980" y="0"/>
                  </a:cubicBezTo>
                  <a:cubicBezTo>
                    <a:pt x="66316" y="0"/>
                    <a:pt x="63851" y="1112"/>
                    <a:pt x="62519" y="3365"/>
                  </a:cubicBezTo>
                  <a:cubicBezTo>
                    <a:pt x="56256" y="8754"/>
                    <a:pt x="47328" y="12347"/>
                    <a:pt x="40187" y="12347"/>
                  </a:cubicBezTo>
                  <a:cubicBezTo>
                    <a:pt x="32166" y="12347"/>
                    <a:pt x="23239" y="8754"/>
                    <a:pt x="17883" y="3365"/>
                  </a:cubicBezTo>
                  <a:cubicBezTo>
                    <a:pt x="15644" y="1112"/>
                    <a:pt x="12753" y="0"/>
                    <a:pt x="99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1395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sLi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ikAAFYXAADGKQAAdxcAAAAAAAAmAAAACAAAAP//////////"/>
                </a:ext>
              </a:extLst>
            </p:cNvSpPr>
            <p:nvPr/>
          </p:nvSpPr>
          <p:spPr>
            <a:xfrm>
              <a:off x="6770370" y="3793490"/>
              <a:ext cx="20320" cy="20955"/>
            </a:xfrm>
            <a:custGeom>
              <a:avLst/>
              <a:gdLst/>
              <a:ahLst/>
              <a:cxnLst/>
              <a:rect l="0" t="0" r="20320" b="20955"/>
              <a:pathLst>
                <a:path w="20320" h="20955">
                  <a:moveTo>
                    <a:pt x="10594" y="28"/>
                  </a:moveTo>
                  <a:cubicBezTo>
                    <a:pt x="4428" y="28"/>
                    <a:pt x="0" y="5484"/>
                    <a:pt x="0" y="10939"/>
                  </a:cubicBezTo>
                  <a:cubicBezTo>
                    <a:pt x="0" y="16394"/>
                    <a:pt x="4428" y="20926"/>
                    <a:pt x="10594" y="20926"/>
                  </a:cubicBezTo>
                  <a:cubicBezTo>
                    <a:pt x="15892" y="20926"/>
                    <a:pt x="20320" y="16394"/>
                    <a:pt x="20320" y="10939"/>
                  </a:cubicBezTo>
                  <a:cubicBezTo>
                    <a:pt x="20320" y="5484"/>
                    <a:pt x="15892" y="28"/>
                    <a:pt x="10594"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1" name="Google Shape;1395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YrLz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CoAAFYXAABMKgAAdxcAAAAAAAAmAAAACAAAAP//////////"/>
                </a:ext>
              </a:extLst>
            </p:cNvSpPr>
            <p:nvPr/>
          </p:nvSpPr>
          <p:spPr>
            <a:xfrm>
              <a:off x="6855460" y="3793490"/>
              <a:ext cx="20320" cy="20955"/>
            </a:xfrm>
            <a:custGeom>
              <a:avLst/>
              <a:gdLst/>
              <a:ahLst/>
              <a:cxnLst/>
              <a:rect l="0" t="0" r="20320" b="20955"/>
              <a:pathLst>
                <a:path w="20320" h="20955">
                  <a:moveTo>
                    <a:pt x="10594" y="28"/>
                  </a:moveTo>
                  <a:cubicBezTo>
                    <a:pt x="4428" y="28"/>
                    <a:pt x="0" y="5484"/>
                    <a:pt x="0" y="10939"/>
                  </a:cubicBezTo>
                  <a:cubicBezTo>
                    <a:pt x="0" y="16394"/>
                    <a:pt x="4428" y="20926"/>
                    <a:pt x="10594" y="20926"/>
                  </a:cubicBezTo>
                  <a:cubicBezTo>
                    <a:pt x="15892" y="20926"/>
                    <a:pt x="20320" y="16394"/>
                    <a:pt x="20320" y="10939"/>
                  </a:cubicBezTo>
                  <a:cubicBezTo>
                    <a:pt x="20320" y="5484"/>
                    <a:pt x="15892" y="28"/>
                    <a:pt x="10594"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0" name="Google Shape;1395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gH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CkAACwWAADyKgAAYxgAAAAAAAAmAAAACAAAAP//////////"/>
                </a:ext>
              </a:extLst>
            </p:cNvSpPr>
            <p:nvPr/>
          </p:nvSpPr>
          <p:spPr>
            <a:xfrm>
              <a:off x="6664960" y="3604260"/>
              <a:ext cx="316230" cy="360045"/>
            </a:xfrm>
            <a:custGeom>
              <a:avLst/>
              <a:gdLst/>
              <a:ahLst/>
              <a:cxnLst/>
              <a:rect l="0" t="0" r="316230" b="360045"/>
              <a:pathLst>
                <a:path w="316230" h="360045">
                  <a:moveTo>
                    <a:pt x="158115" y="20556"/>
                  </a:moveTo>
                  <a:cubicBezTo>
                    <a:pt x="173283" y="20556"/>
                    <a:pt x="185814" y="31274"/>
                    <a:pt x="189386" y="45565"/>
                  </a:cubicBezTo>
                  <a:cubicBezTo>
                    <a:pt x="179549" y="43779"/>
                    <a:pt x="168832" y="41113"/>
                    <a:pt x="158115" y="41113"/>
                  </a:cubicBezTo>
                  <a:cubicBezTo>
                    <a:pt x="146491" y="41113"/>
                    <a:pt x="136681" y="42900"/>
                    <a:pt x="126844" y="45565"/>
                  </a:cubicBezTo>
                  <a:cubicBezTo>
                    <a:pt x="130416" y="30395"/>
                    <a:pt x="142040" y="20556"/>
                    <a:pt x="158115" y="20556"/>
                  </a:cubicBezTo>
                  <a:close/>
                  <a:moveTo>
                    <a:pt x="158115" y="62549"/>
                  </a:moveTo>
                  <a:cubicBezTo>
                    <a:pt x="209034" y="62549"/>
                    <a:pt x="250994" y="102756"/>
                    <a:pt x="252780" y="154560"/>
                  </a:cubicBezTo>
                  <a:lnTo>
                    <a:pt x="228681" y="129551"/>
                  </a:lnTo>
                  <a:cubicBezTo>
                    <a:pt x="226668" y="127538"/>
                    <a:pt x="224088" y="126375"/>
                    <a:pt x="221452" y="126375"/>
                  </a:cubicBezTo>
                  <a:cubicBezTo>
                    <a:pt x="219354" y="126375"/>
                    <a:pt x="217227" y="127084"/>
                    <a:pt x="215271" y="128644"/>
                  </a:cubicBezTo>
                  <a:cubicBezTo>
                    <a:pt x="197863" y="140269"/>
                    <a:pt x="177762" y="146082"/>
                    <a:pt x="157661" y="146082"/>
                  </a:cubicBezTo>
                  <a:cubicBezTo>
                    <a:pt x="137560" y="146082"/>
                    <a:pt x="117459" y="140269"/>
                    <a:pt x="100052" y="128644"/>
                  </a:cubicBezTo>
                  <a:cubicBezTo>
                    <a:pt x="98095" y="127084"/>
                    <a:pt x="95969" y="126375"/>
                    <a:pt x="93899" y="126375"/>
                  </a:cubicBezTo>
                  <a:cubicBezTo>
                    <a:pt x="91234" y="126375"/>
                    <a:pt x="88654" y="127538"/>
                    <a:pt x="86641" y="129551"/>
                  </a:cubicBezTo>
                  <a:lnTo>
                    <a:pt x="61636" y="154556"/>
                  </a:lnTo>
                  <a:cubicBezTo>
                    <a:pt x="65208" y="102756"/>
                    <a:pt x="106317" y="62549"/>
                    <a:pt x="158115" y="62549"/>
                  </a:cubicBezTo>
                  <a:close/>
                  <a:moveTo>
                    <a:pt x="41988" y="190286"/>
                  </a:moveTo>
                  <a:lnTo>
                    <a:pt x="41988" y="232279"/>
                  </a:lnTo>
                  <a:cubicBezTo>
                    <a:pt x="29485" y="232279"/>
                    <a:pt x="20555" y="222440"/>
                    <a:pt x="20555" y="210843"/>
                  </a:cubicBezTo>
                  <a:cubicBezTo>
                    <a:pt x="20555" y="200125"/>
                    <a:pt x="30393" y="190286"/>
                    <a:pt x="41988" y="190286"/>
                  </a:cubicBezTo>
                  <a:close/>
                  <a:moveTo>
                    <a:pt x="274242" y="190286"/>
                  </a:moveTo>
                  <a:cubicBezTo>
                    <a:pt x="284959" y="190286"/>
                    <a:pt x="295675" y="199218"/>
                    <a:pt x="295675" y="210843"/>
                  </a:cubicBezTo>
                  <a:cubicBezTo>
                    <a:pt x="295675" y="222440"/>
                    <a:pt x="284959" y="232279"/>
                    <a:pt x="274242" y="232279"/>
                  </a:cubicBezTo>
                  <a:lnTo>
                    <a:pt x="274242" y="190286"/>
                  </a:lnTo>
                  <a:close/>
                  <a:moveTo>
                    <a:pt x="44682" y="268006"/>
                  </a:moveTo>
                  <a:cubicBezTo>
                    <a:pt x="50919" y="296587"/>
                    <a:pt x="67901" y="321596"/>
                    <a:pt x="91121" y="338580"/>
                  </a:cubicBezTo>
                  <a:lnTo>
                    <a:pt x="20555" y="338580"/>
                  </a:lnTo>
                  <a:cubicBezTo>
                    <a:pt x="22341" y="312664"/>
                    <a:pt x="30393" y="289442"/>
                    <a:pt x="44682" y="268006"/>
                  </a:cubicBezTo>
                  <a:close/>
                  <a:moveTo>
                    <a:pt x="219751" y="150108"/>
                  </a:moveTo>
                  <a:lnTo>
                    <a:pt x="252780" y="183137"/>
                  </a:lnTo>
                  <a:lnTo>
                    <a:pt x="252780" y="242118"/>
                  </a:lnTo>
                  <a:cubicBezTo>
                    <a:pt x="252780" y="294801"/>
                    <a:pt x="210820" y="338580"/>
                    <a:pt x="158115" y="338580"/>
                  </a:cubicBezTo>
                  <a:cubicBezTo>
                    <a:pt x="105410" y="338580"/>
                    <a:pt x="63422" y="294801"/>
                    <a:pt x="63422" y="242118"/>
                  </a:cubicBezTo>
                  <a:lnTo>
                    <a:pt x="63422" y="183141"/>
                  </a:lnTo>
                  <a:lnTo>
                    <a:pt x="61636" y="183141"/>
                  </a:lnTo>
                  <a:lnTo>
                    <a:pt x="95600" y="150108"/>
                  </a:lnTo>
                  <a:cubicBezTo>
                    <a:pt x="114341" y="161251"/>
                    <a:pt x="135547" y="166837"/>
                    <a:pt x="157009" y="166837"/>
                  </a:cubicBezTo>
                  <a:cubicBezTo>
                    <a:pt x="178443" y="166837"/>
                    <a:pt x="200103" y="161251"/>
                    <a:pt x="219751" y="150108"/>
                  </a:cubicBezTo>
                  <a:close/>
                  <a:moveTo>
                    <a:pt x="270670" y="268006"/>
                  </a:moveTo>
                  <a:cubicBezTo>
                    <a:pt x="284959" y="288563"/>
                    <a:pt x="292982" y="312664"/>
                    <a:pt x="293889" y="338580"/>
                  </a:cubicBezTo>
                  <a:lnTo>
                    <a:pt x="224202" y="338580"/>
                  </a:lnTo>
                  <a:cubicBezTo>
                    <a:pt x="247421" y="321596"/>
                    <a:pt x="264404" y="297495"/>
                    <a:pt x="270670" y="268006"/>
                  </a:cubicBezTo>
                  <a:close/>
                  <a:moveTo>
                    <a:pt x="158115" y="28"/>
                  </a:moveTo>
                  <a:cubicBezTo>
                    <a:pt x="127751" y="28"/>
                    <a:pt x="104531" y="24129"/>
                    <a:pt x="105410" y="54525"/>
                  </a:cubicBezTo>
                  <a:cubicBezTo>
                    <a:pt x="67901" y="73267"/>
                    <a:pt x="41988" y="113474"/>
                    <a:pt x="41988" y="158132"/>
                  </a:cubicBezTo>
                  <a:lnTo>
                    <a:pt x="41988" y="168850"/>
                  </a:lnTo>
                  <a:cubicBezTo>
                    <a:pt x="18769" y="168850"/>
                    <a:pt x="28" y="187621"/>
                    <a:pt x="28" y="210843"/>
                  </a:cubicBezTo>
                  <a:cubicBezTo>
                    <a:pt x="28" y="229586"/>
                    <a:pt x="12531" y="246570"/>
                    <a:pt x="31271" y="251929"/>
                  </a:cubicBezTo>
                  <a:cubicBezTo>
                    <a:pt x="10745" y="279631"/>
                    <a:pt x="28" y="312664"/>
                    <a:pt x="28" y="346633"/>
                  </a:cubicBezTo>
                  <a:lnTo>
                    <a:pt x="28" y="349298"/>
                  </a:lnTo>
                  <a:cubicBezTo>
                    <a:pt x="28" y="355564"/>
                    <a:pt x="3601" y="360016"/>
                    <a:pt x="9838" y="360016"/>
                  </a:cubicBezTo>
                  <a:lnTo>
                    <a:pt x="305485" y="360016"/>
                  </a:lnTo>
                  <a:cubicBezTo>
                    <a:pt x="310843" y="360016"/>
                    <a:pt x="315323" y="355564"/>
                    <a:pt x="315323" y="349298"/>
                  </a:cubicBezTo>
                  <a:lnTo>
                    <a:pt x="315323" y="346633"/>
                  </a:lnTo>
                  <a:cubicBezTo>
                    <a:pt x="315323" y="312664"/>
                    <a:pt x="304606" y="279631"/>
                    <a:pt x="284051" y="251929"/>
                  </a:cubicBezTo>
                  <a:cubicBezTo>
                    <a:pt x="302820" y="246570"/>
                    <a:pt x="316202" y="230493"/>
                    <a:pt x="316202" y="210843"/>
                  </a:cubicBezTo>
                  <a:cubicBezTo>
                    <a:pt x="316202" y="187621"/>
                    <a:pt x="297461" y="168850"/>
                    <a:pt x="274242" y="168850"/>
                  </a:cubicBezTo>
                  <a:lnTo>
                    <a:pt x="274242" y="158132"/>
                  </a:lnTo>
                  <a:cubicBezTo>
                    <a:pt x="274242" y="112567"/>
                    <a:pt x="248329" y="73267"/>
                    <a:pt x="210820" y="54525"/>
                  </a:cubicBezTo>
                  <a:cubicBezTo>
                    <a:pt x="211699" y="24129"/>
                    <a:pt x="186693" y="28"/>
                    <a:pt x="15811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4" name="Google Shape;13955;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ExAAAsFgAAWzMAAGYYAAAQAAAAJgAAAAgAAAD/////AAAAAA=="/>
              </a:ext>
            </a:extLst>
          </p:cNvGrpSpPr>
          <p:nvPr/>
        </p:nvGrpSpPr>
        <p:grpSpPr>
          <a:xfrm>
            <a:off x="7986395" y="3604260"/>
            <a:ext cx="361950" cy="361950"/>
            <a:chOff x="7986395" y="3604260"/>
            <a:chExt cx="361950" cy="361950"/>
          </a:xfrm>
        </p:grpSpPr>
        <p:sp>
          <p:nvSpPr>
            <p:cNvPr id="318" name="Google Shape;1395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P/T0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EAAMwXAAB/MgAAARgAAAAAAAAmAAAACAAAAP//////////"/>
                </a:ext>
              </a:extLst>
            </p:cNvSpPr>
            <p:nvPr/>
          </p:nvSpPr>
          <p:spPr>
            <a:xfrm>
              <a:off x="8126730" y="3868420"/>
              <a:ext cx="81915" cy="33655"/>
            </a:xfrm>
            <a:custGeom>
              <a:avLst/>
              <a:gdLst/>
              <a:ahLst/>
              <a:cxnLst/>
              <a:rect l="0" t="0" r="81915" b="33655"/>
              <a:pathLst>
                <a:path w="81915" h="33655">
                  <a:moveTo>
                    <a:pt x="10906" y="28"/>
                  </a:moveTo>
                  <a:cubicBezTo>
                    <a:pt x="8250" y="28"/>
                    <a:pt x="5792" y="1131"/>
                    <a:pt x="4464" y="3365"/>
                  </a:cubicBezTo>
                  <a:cubicBezTo>
                    <a:pt x="0" y="7805"/>
                    <a:pt x="0" y="14055"/>
                    <a:pt x="4464" y="17619"/>
                  </a:cubicBezTo>
                  <a:cubicBezTo>
                    <a:pt x="14241" y="27404"/>
                    <a:pt x="27606" y="33655"/>
                    <a:pt x="40943" y="33655"/>
                  </a:cubicBezTo>
                  <a:cubicBezTo>
                    <a:pt x="54308" y="33655"/>
                    <a:pt x="68549" y="27404"/>
                    <a:pt x="77450" y="17619"/>
                  </a:cubicBezTo>
                  <a:cubicBezTo>
                    <a:pt x="81915" y="13150"/>
                    <a:pt x="81915" y="6928"/>
                    <a:pt x="77450" y="3365"/>
                  </a:cubicBezTo>
                  <a:cubicBezTo>
                    <a:pt x="75670" y="1131"/>
                    <a:pt x="73212" y="28"/>
                    <a:pt x="70668" y="28"/>
                  </a:cubicBezTo>
                  <a:cubicBezTo>
                    <a:pt x="68097" y="28"/>
                    <a:pt x="65441" y="1131"/>
                    <a:pt x="63209" y="3365"/>
                  </a:cubicBezTo>
                  <a:cubicBezTo>
                    <a:pt x="57868" y="8710"/>
                    <a:pt x="48968" y="12274"/>
                    <a:pt x="40943" y="12274"/>
                  </a:cubicBezTo>
                  <a:cubicBezTo>
                    <a:pt x="32042" y="12274"/>
                    <a:pt x="24046" y="8710"/>
                    <a:pt x="18705" y="3365"/>
                  </a:cubicBezTo>
                  <a:cubicBezTo>
                    <a:pt x="16473" y="1131"/>
                    <a:pt x="13591" y="28"/>
                    <a:pt x="1090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7" name="Google Shape;1395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B4Q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DEAAFsXAAAMMgAAehcAAAAAAAAmAAAACAAAAP//////////"/>
                </a:ext>
              </a:extLst>
            </p:cNvSpPr>
            <p:nvPr/>
          </p:nvSpPr>
          <p:spPr>
            <a:xfrm>
              <a:off x="8115300" y="3796665"/>
              <a:ext cx="20320" cy="19685"/>
            </a:xfrm>
            <a:custGeom>
              <a:avLst/>
              <a:gdLst/>
              <a:ahLst/>
              <a:cxnLst/>
              <a:rect l="0" t="0" r="20320" b="19685"/>
              <a:pathLst>
                <a:path w="20320" h="19685">
                  <a:moveTo>
                    <a:pt x="10608" y="0"/>
                  </a:moveTo>
                  <a:cubicBezTo>
                    <a:pt x="4422" y="0"/>
                    <a:pt x="28" y="4481"/>
                    <a:pt x="28" y="9842"/>
                  </a:cubicBezTo>
                  <a:cubicBezTo>
                    <a:pt x="28" y="15203"/>
                    <a:pt x="4422" y="19656"/>
                    <a:pt x="10608" y="19656"/>
                  </a:cubicBezTo>
                  <a:cubicBezTo>
                    <a:pt x="15898" y="19656"/>
                    <a:pt x="20292" y="15203"/>
                    <a:pt x="20292" y="9842"/>
                  </a:cubicBezTo>
                  <a:cubicBezTo>
                    <a:pt x="20292" y="4481"/>
                    <a:pt x="15898" y="0"/>
                    <a:pt x="106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6" name="Google Shape;1395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TIAAFsXAACSMgAAehcAAAAAAAAmAAAACAAAAP//////////"/>
                </a:ext>
              </a:extLst>
            </p:cNvSpPr>
            <p:nvPr/>
          </p:nvSpPr>
          <p:spPr>
            <a:xfrm>
              <a:off x="8199755" y="3796665"/>
              <a:ext cx="20955" cy="19685"/>
            </a:xfrm>
            <a:custGeom>
              <a:avLst/>
              <a:gdLst/>
              <a:ahLst/>
              <a:cxnLst/>
              <a:rect l="0" t="0" r="20955" b="19685"/>
              <a:pathLst>
                <a:path w="20955" h="19685">
                  <a:moveTo>
                    <a:pt x="10015" y="0"/>
                  </a:moveTo>
                  <a:cubicBezTo>
                    <a:pt x="4560" y="0"/>
                    <a:pt x="28" y="4481"/>
                    <a:pt x="28" y="9842"/>
                  </a:cubicBezTo>
                  <a:cubicBezTo>
                    <a:pt x="28" y="15203"/>
                    <a:pt x="4560" y="19656"/>
                    <a:pt x="10015" y="19656"/>
                  </a:cubicBezTo>
                  <a:cubicBezTo>
                    <a:pt x="16394" y="19656"/>
                    <a:pt x="20926" y="15203"/>
                    <a:pt x="20926" y="9842"/>
                  </a:cubicBezTo>
                  <a:cubicBezTo>
                    <a:pt x="20926" y="4481"/>
                    <a:pt x="16394" y="0"/>
                    <a:pt x="1001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5" name="Google Shape;1395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TEAACwWAABbMwAAZhgAAAAAAAAmAAAACAAAAP//////////"/>
                </a:ext>
              </a:extLst>
            </p:cNvSpPr>
            <p:nvPr/>
          </p:nvSpPr>
          <p:spPr>
            <a:xfrm>
              <a:off x="7986395" y="3604260"/>
              <a:ext cx="361950" cy="361950"/>
            </a:xfrm>
            <a:custGeom>
              <a:avLst/>
              <a:gdLst/>
              <a:ahLst/>
              <a:cxnLst/>
              <a:rect l="0" t="0" r="361950" b="361950"/>
              <a:pathLst>
                <a:path w="361950" h="361950">
                  <a:moveTo>
                    <a:pt x="22351" y="39618"/>
                  </a:moveTo>
                  <a:cubicBezTo>
                    <a:pt x="37554" y="53901"/>
                    <a:pt x="55423" y="65521"/>
                    <a:pt x="74200" y="72662"/>
                  </a:cubicBezTo>
                  <a:cubicBezTo>
                    <a:pt x="69718" y="83374"/>
                    <a:pt x="67052" y="93180"/>
                    <a:pt x="66144" y="103892"/>
                  </a:cubicBezTo>
                  <a:cubicBezTo>
                    <a:pt x="40248" y="101228"/>
                    <a:pt x="22351" y="78897"/>
                    <a:pt x="22351" y="53023"/>
                  </a:cubicBezTo>
                  <a:lnTo>
                    <a:pt x="22351" y="39618"/>
                  </a:lnTo>
                  <a:close/>
                  <a:moveTo>
                    <a:pt x="150158" y="27121"/>
                  </a:moveTo>
                  <a:lnTo>
                    <a:pt x="150158" y="106584"/>
                  </a:lnTo>
                  <a:lnTo>
                    <a:pt x="87587" y="106584"/>
                  </a:lnTo>
                  <a:cubicBezTo>
                    <a:pt x="91161" y="69970"/>
                    <a:pt x="116206" y="38712"/>
                    <a:pt x="150158" y="27121"/>
                  </a:cubicBezTo>
                  <a:close/>
                  <a:moveTo>
                    <a:pt x="213608" y="27121"/>
                  </a:moveTo>
                  <a:cubicBezTo>
                    <a:pt x="247559" y="38712"/>
                    <a:pt x="271668" y="69970"/>
                    <a:pt x="276150" y="106584"/>
                  </a:cubicBezTo>
                  <a:lnTo>
                    <a:pt x="213608" y="106584"/>
                  </a:lnTo>
                  <a:lnTo>
                    <a:pt x="213608" y="27121"/>
                  </a:lnTo>
                  <a:close/>
                  <a:moveTo>
                    <a:pt x="341386" y="40497"/>
                  </a:moveTo>
                  <a:lnTo>
                    <a:pt x="341386" y="53901"/>
                  </a:lnTo>
                  <a:cubicBezTo>
                    <a:pt x="341386" y="79804"/>
                    <a:pt x="321730" y="101228"/>
                    <a:pt x="297593" y="106584"/>
                  </a:cubicBezTo>
                  <a:cubicBezTo>
                    <a:pt x="296713" y="94965"/>
                    <a:pt x="294019" y="85160"/>
                    <a:pt x="289537" y="75326"/>
                  </a:cubicBezTo>
                  <a:cubicBezTo>
                    <a:pt x="308314" y="66399"/>
                    <a:pt x="326183" y="53901"/>
                    <a:pt x="341386" y="40497"/>
                  </a:cubicBezTo>
                  <a:close/>
                  <a:moveTo>
                    <a:pt x="178748" y="20858"/>
                  </a:moveTo>
                  <a:cubicBezTo>
                    <a:pt x="182322" y="20858"/>
                    <a:pt x="189470" y="21765"/>
                    <a:pt x="192136" y="21765"/>
                  </a:cubicBezTo>
                  <a:lnTo>
                    <a:pt x="192136" y="116390"/>
                  </a:lnTo>
                  <a:cubicBezTo>
                    <a:pt x="192136" y="121746"/>
                    <a:pt x="196618" y="126223"/>
                    <a:pt x="202858" y="126223"/>
                  </a:cubicBezTo>
                  <a:lnTo>
                    <a:pt x="276150" y="126223"/>
                  </a:lnTo>
                  <a:lnTo>
                    <a:pt x="276150" y="148555"/>
                  </a:lnTo>
                  <a:lnTo>
                    <a:pt x="84921" y="148555"/>
                  </a:lnTo>
                  <a:lnTo>
                    <a:pt x="84921" y="126223"/>
                  </a:lnTo>
                  <a:lnTo>
                    <a:pt x="159092" y="126223"/>
                  </a:lnTo>
                  <a:cubicBezTo>
                    <a:pt x="164453" y="126223"/>
                    <a:pt x="168906" y="121746"/>
                    <a:pt x="168906" y="116390"/>
                  </a:cubicBezTo>
                  <a:lnTo>
                    <a:pt x="168906" y="21765"/>
                  </a:lnTo>
                  <a:cubicBezTo>
                    <a:pt x="172480" y="21765"/>
                    <a:pt x="176054" y="20858"/>
                    <a:pt x="178748" y="20858"/>
                  </a:cubicBezTo>
                  <a:close/>
                  <a:moveTo>
                    <a:pt x="65265" y="192282"/>
                  </a:moveTo>
                  <a:lnTo>
                    <a:pt x="65265" y="235131"/>
                  </a:lnTo>
                  <a:cubicBezTo>
                    <a:pt x="53636" y="235131"/>
                    <a:pt x="43822" y="224419"/>
                    <a:pt x="43822" y="213707"/>
                  </a:cubicBezTo>
                  <a:cubicBezTo>
                    <a:pt x="43822" y="202116"/>
                    <a:pt x="53636" y="192282"/>
                    <a:pt x="65265" y="192282"/>
                  </a:cubicBezTo>
                  <a:close/>
                  <a:moveTo>
                    <a:pt x="277029" y="170858"/>
                  </a:moveTo>
                  <a:lnTo>
                    <a:pt x="277029" y="235131"/>
                  </a:lnTo>
                  <a:lnTo>
                    <a:pt x="248438" y="235131"/>
                  </a:lnTo>
                  <a:cubicBezTo>
                    <a:pt x="227903" y="222209"/>
                    <a:pt x="204645" y="215719"/>
                    <a:pt x="181528" y="215719"/>
                  </a:cubicBezTo>
                  <a:cubicBezTo>
                    <a:pt x="158412" y="215719"/>
                    <a:pt x="135409" y="222209"/>
                    <a:pt x="115299" y="235131"/>
                  </a:cubicBezTo>
                  <a:lnTo>
                    <a:pt x="86708" y="235131"/>
                  </a:lnTo>
                  <a:lnTo>
                    <a:pt x="86708" y="170858"/>
                  </a:lnTo>
                  <a:close/>
                  <a:moveTo>
                    <a:pt x="298500" y="192282"/>
                  </a:moveTo>
                  <a:cubicBezTo>
                    <a:pt x="310101" y="192282"/>
                    <a:pt x="319943" y="201209"/>
                    <a:pt x="319943" y="213707"/>
                  </a:cubicBezTo>
                  <a:cubicBezTo>
                    <a:pt x="319943" y="224419"/>
                    <a:pt x="310101" y="235131"/>
                    <a:pt x="298500" y="235131"/>
                  </a:cubicBezTo>
                  <a:lnTo>
                    <a:pt x="298500" y="192282"/>
                  </a:lnTo>
                  <a:close/>
                  <a:moveTo>
                    <a:pt x="180989" y="234933"/>
                  </a:moveTo>
                  <a:cubicBezTo>
                    <a:pt x="201071" y="234933"/>
                    <a:pt x="221181" y="240941"/>
                    <a:pt x="238624" y="253014"/>
                  </a:cubicBezTo>
                  <a:cubicBezTo>
                    <a:pt x="240411" y="253892"/>
                    <a:pt x="241291" y="254799"/>
                    <a:pt x="243985" y="254799"/>
                  </a:cubicBezTo>
                  <a:lnTo>
                    <a:pt x="275242" y="254799"/>
                  </a:lnTo>
                  <a:cubicBezTo>
                    <a:pt x="270789" y="303004"/>
                    <a:pt x="230569" y="339619"/>
                    <a:pt x="181415" y="339619"/>
                  </a:cubicBezTo>
                  <a:cubicBezTo>
                    <a:pt x="132289" y="339619"/>
                    <a:pt x="92069" y="303004"/>
                    <a:pt x="86708" y="254799"/>
                  </a:cubicBezTo>
                  <a:lnTo>
                    <a:pt x="117993" y="254799"/>
                  </a:lnTo>
                  <a:cubicBezTo>
                    <a:pt x="119780" y="254799"/>
                    <a:pt x="122446" y="253892"/>
                    <a:pt x="123354" y="253014"/>
                  </a:cubicBezTo>
                  <a:cubicBezTo>
                    <a:pt x="140769" y="240941"/>
                    <a:pt x="160879" y="234933"/>
                    <a:pt x="180989" y="234933"/>
                  </a:cubicBezTo>
                  <a:close/>
                  <a:moveTo>
                    <a:pt x="351767" y="28"/>
                  </a:moveTo>
                  <a:cubicBezTo>
                    <a:pt x="348364" y="28"/>
                    <a:pt x="345045" y="1332"/>
                    <a:pt x="342266" y="4789"/>
                  </a:cubicBezTo>
                  <a:cubicBezTo>
                    <a:pt x="327970" y="27121"/>
                    <a:pt x="305648" y="44975"/>
                    <a:pt x="279723" y="54808"/>
                  </a:cubicBezTo>
                  <a:cubicBezTo>
                    <a:pt x="258280" y="21765"/>
                    <a:pt x="221634" y="340"/>
                    <a:pt x="181415" y="340"/>
                  </a:cubicBezTo>
                  <a:cubicBezTo>
                    <a:pt x="141223" y="340"/>
                    <a:pt x="104577" y="21765"/>
                    <a:pt x="83134" y="54808"/>
                  </a:cubicBezTo>
                  <a:cubicBezTo>
                    <a:pt x="57210" y="44975"/>
                    <a:pt x="34887" y="27121"/>
                    <a:pt x="20564" y="4789"/>
                  </a:cubicBezTo>
                  <a:cubicBezTo>
                    <a:pt x="18351" y="1842"/>
                    <a:pt x="14295" y="113"/>
                    <a:pt x="10438" y="113"/>
                  </a:cubicBezTo>
                  <a:cubicBezTo>
                    <a:pt x="9615" y="113"/>
                    <a:pt x="8821" y="170"/>
                    <a:pt x="8055" y="340"/>
                  </a:cubicBezTo>
                  <a:cubicBezTo>
                    <a:pt x="3602" y="1219"/>
                    <a:pt x="28" y="5696"/>
                    <a:pt x="28" y="10145"/>
                  </a:cubicBezTo>
                  <a:lnTo>
                    <a:pt x="28" y="53023"/>
                  </a:lnTo>
                  <a:cubicBezTo>
                    <a:pt x="28" y="89609"/>
                    <a:pt x="28619" y="120867"/>
                    <a:pt x="64357" y="126223"/>
                  </a:cubicBezTo>
                  <a:lnTo>
                    <a:pt x="64357" y="170858"/>
                  </a:lnTo>
                  <a:cubicBezTo>
                    <a:pt x="40248" y="170858"/>
                    <a:pt x="21471" y="190497"/>
                    <a:pt x="21471" y="213707"/>
                  </a:cubicBezTo>
                  <a:cubicBezTo>
                    <a:pt x="21471" y="236917"/>
                    <a:pt x="40248" y="255677"/>
                    <a:pt x="64357" y="255677"/>
                  </a:cubicBezTo>
                  <a:cubicBezTo>
                    <a:pt x="69718" y="315502"/>
                    <a:pt x="119780" y="361922"/>
                    <a:pt x="180535" y="361922"/>
                  </a:cubicBezTo>
                  <a:cubicBezTo>
                    <a:pt x="240411" y="361922"/>
                    <a:pt x="290445" y="315502"/>
                    <a:pt x="296713" y="255677"/>
                  </a:cubicBezTo>
                  <a:cubicBezTo>
                    <a:pt x="319943" y="255677"/>
                    <a:pt x="338692" y="236917"/>
                    <a:pt x="338692" y="213707"/>
                  </a:cubicBezTo>
                  <a:cubicBezTo>
                    <a:pt x="338692" y="190497"/>
                    <a:pt x="319943" y="170858"/>
                    <a:pt x="296713" y="170858"/>
                  </a:cubicBezTo>
                  <a:cubicBezTo>
                    <a:pt x="298500" y="165502"/>
                    <a:pt x="298500" y="130673"/>
                    <a:pt x="298500" y="126223"/>
                  </a:cubicBezTo>
                  <a:cubicBezTo>
                    <a:pt x="334239" y="120867"/>
                    <a:pt x="361922" y="90516"/>
                    <a:pt x="361922" y="53023"/>
                  </a:cubicBezTo>
                  <a:lnTo>
                    <a:pt x="361922" y="10145"/>
                  </a:lnTo>
                  <a:cubicBezTo>
                    <a:pt x="361922" y="5696"/>
                    <a:pt x="359255" y="1219"/>
                    <a:pt x="354774" y="340"/>
                  </a:cubicBezTo>
                  <a:cubicBezTo>
                    <a:pt x="353781" y="142"/>
                    <a:pt x="352789" y="28"/>
                    <a:pt x="351767"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9" name="Google Shape;13960;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UmAAAICAAAGSgAAEAKAAAQAAAAJgAAAAgAAAD/////AAAAAA=="/>
              </a:ext>
            </a:extLst>
          </p:cNvGrpSpPr>
          <p:nvPr/>
        </p:nvGrpSpPr>
        <p:grpSpPr>
          <a:xfrm>
            <a:off x="6200775" y="1305560"/>
            <a:ext cx="317500" cy="360680"/>
            <a:chOff x="6200775" y="1305560"/>
            <a:chExt cx="317500" cy="360680"/>
          </a:xfrm>
        </p:grpSpPr>
        <p:sp>
          <p:nvSpPr>
            <p:cNvPr id="321" name="Google Shape;1396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xoRG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CYAAKYJAABeJwAA2QkAAAAAAAAmAAAACAAAAP//////////"/>
                </a:ext>
              </a:extLst>
            </p:cNvSpPr>
            <p:nvPr/>
          </p:nvSpPr>
          <p:spPr>
            <a:xfrm>
              <a:off x="6316980" y="1568450"/>
              <a:ext cx="82550" cy="32385"/>
            </a:xfrm>
            <a:custGeom>
              <a:avLst/>
              <a:gdLst/>
              <a:ahLst/>
              <a:cxnLst/>
              <a:rect l="0" t="0" r="82550" b="32385"/>
              <a:pathLst>
                <a:path w="82550" h="32385">
                  <a:moveTo>
                    <a:pt x="11333" y="27"/>
                  </a:moveTo>
                  <a:cubicBezTo>
                    <a:pt x="8742" y="27"/>
                    <a:pt x="6293" y="1117"/>
                    <a:pt x="4499" y="3325"/>
                  </a:cubicBezTo>
                  <a:cubicBezTo>
                    <a:pt x="0" y="7712"/>
                    <a:pt x="0" y="13887"/>
                    <a:pt x="4499" y="17407"/>
                  </a:cubicBezTo>
                  <a:cubicBezTo>
                    <a:pt x="14352" y="27103"/>
                    <a:pt x="27820" y="32385"/>
                    <a:pt x="41261" y="32385"/>
                  </a:cubicBezTo>
                  <a:cubicBezTo>
                    <a:pt x="54730" y="32385"/>
                    <a:pt x="69081" y="27103"/>
                    <a:pt x="78051" y="17407"/>
                  </a:cubicBezTo>
                  <a:cubicBezTo>
                    <a:pt x="82550" y="12993"/>
                    <a:pt x="82550" y="5951"/>
                    <a:pt x="78051" y="3325"/>
                  </a:cubicBezTo>
                  <a:cubicBezTo>
                    <a:pt x="75801" y="1117"/>
                    <a:pt x="73125" y="27"/>
                    <a:pt x="70533" y="27"/>
                  </a:cubicBezTo>
                  <a:cubicBezTo>
                    <a:pt x="67971" y="27"/>
                    <a:pt x="65493" y="1117"/>
                    <a:pt x="63699" y="3325"/>
                  </a:cubicBezTo>
                  <a:cubicBezTo>
                    <a:pt x="58317" y="8606"/>
                    <a:pt x="49348" y="12126"/>
                    <a:pt x="41261" y="12126"/>
                  </a:cubicBezTo>
                  <a:cubicBezTo>
                    <a:pt x="32291" y="12126"/>
                    <a:pt x="24233" y="8606"/>
                    <a:pt x="18851" y="3325"/>
                  </a:cubicBezTo>
                  <a:cubicBezTo>
                    <a:pt x="16601" y="1117"/>
                    <a:pt x="13896" y="27"/>
                    <a:pt x="11333" y="2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0" name="Google Shape;1396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Dk/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SYAAAgIAAAZKAAAQAoAAAAAAAAmAAAACAAAAP//////////"/>
                </a:ext>
              </a:extLst>
            </p:cNvSpPr>
            <p:nvPr/>
          </p:nvSpPr>
          <p:spPr>
            <a:xfrm>
              <a:off x="6200775" y="1305560"/>
              <a:ext cx="317500" cy="360680"/>
            </a:xfrm>
            <a:custGeom>
              <a:avLst/>
              <a:gdLst/>
              <a:ahLst/>
              <a:cxnLst/>
              <a:rect l="0" t="0" r="317500" b="360680"/>
              <a:pathLst>
                <a:path w="317500" h="360680">
                  <a:moveTo>
                    <a:pt x="157402" y="21450"/>
                  </a:moveTo>
                  <a:cubicBezTo>
                    <a:pt x="206595" y="21450"/>
                    <a:pt x="246847" y="58031"/>
                    <a:pt x="252212" y="106257"/>
                  </a:cubicBezTo>
                  <a:lnTo>
                    <a:pt x="135942" y="106257"/>
                  </a:lnTo>
                  <a:cubicBezTo>
                    <a:pt x="86748" y="106257"/>
                    <a:pt x="46525" y="67863"/>
                    <a:pt x="41160" y="21450"/>
                  </a:cubicBezTo>
                  <a:close/>
                  <a:moveTo>
                    <a:pt x="76927" y="108921"/>
                  </a:moveTo>
                  <a:cubicBezTo>
                    <a:pt x="93022" y="120538"/>
                    <a:pt x="113602" y="127679"/>
                    <a:pt x="135942" y="127679"/>
                  </a:cubicBezTo>
                  <a:lnTo>
                    <a:pt x="252212" y="127679"/>
                  </a:lnTo>
                  <a:lnTo>
                    <a:pt x="252212" y="158904"/>
                  </a:lnTo>
                  <a:cubicBezTo>
                    <a:pt x="243270" y="151764"/>
                    <a:pt x="232540" y="148194"/>
                    <a:pt x="220902" y="148194"/>
                  </a:cubicBezTo>
                  <a:cubicBezTo>
                    <a:pt x="195865" y="148194"/>
                    <a:pt x="174405" y="166045"/>
                    <a:pt x="169920" y="191037"/>
                  </a:cubicBezTo>
                  <a:lnTo>
                    <a:pt x="146672" y="191037"/>
                  </a:lnTo>
                  <a:cubicBezTo>
                    <a:pt x="142215" y="166045"/>
                    <a:pt x="119847" y="148194"/>
                    <a:pt x="94810" y="148194"/>
                  </a:cubicBezTo>
                  <a:cubicBezTo>
                    <a:pt x="82292" y="148194"/>
                    <a:pt x="72442" y="152671"/>
                    <a:pt x="63500" y="158904"/>
                  </a:cubicBezTo>
                  <a:cubicBezTo>
                    <a:pt x="63500" y="141053"/>
                    <a:pt x="67985" y="124109"/>
                    <a:pt x="76927" y="108921"/>
                  </a:cubicBezTo>
                  <a:close/>
                  <a:moveTo>
                    <a:pt x="41160" y="169615"/>
                  </a:moveTo>
                  <a:lnTo>
                    <a:pt x="41160" y="211580"/>
                  </a:lnTo>
                  <a:cubicBezTo>
                    <a:pt x="40649" y="211608"/>
                    <a:pt x="40167" y="211636"/>
                    <a:pt x="39684" y="211636"/>
                  </a:cubicBezTo>
                  <a:cubicBezTo>
                    <a:pt x="27932" y="211636"/>
                    <a:pt x="19700" y="201351"/>
                    <a:pt x="19700" y="191037"/>
                  </a:cubicBezTo>
                  <a:cubicBezTo>
                    <a:pt x="19700" y="179447"/>
                    <a:pt x="28642" y="169615"/>
                    <a:pt x="41160" y="169615"/>
                  </a:cubicBezTo>
                  <a:close/>
                  <a:moveTo>
                    <a:pt x="273672" y="169615"/>
                  </a:moveTo>
                  <a:cubicBezTo>
                    <a:pt x="285310" y="169615"/>
                    <a:pt x="295132" y="178541"/>
                    <a:pt x="295132" y="191037"/>
                  </a:cubicBezTo>
                  <a:cubicBezTo>
                    <a:pt x="295132" y="203561"/>
                    <a:pt x="285310" y="212486"/>
                    <a:pt x="273672" y="212486"/>
                  </a:cubicBezTo>
                  <a:lnTo>
                    <a:pt x="273672" y="169615"/>
                  </a:lnTo>
                  <a:close/>
                  <a:moveTo>
                    <a:pt x="93930" y="169615"/>
                  </a:moveTo>
                  <a:cubicBezTo>
                    <a:pt x="111813" y="169615"/>
                    <a:pt x="125212" y="183896"/>
                    <a:pt x="125212" y="200869"/>
                  </a:cubicBezTo>
                  <a:cubicBezTo>
                    <a:pt x="125212" y="218720"/>
                    <a:pt x="110905" y="232123"/>
                    <a:pt x="93930" y="232123"/>
                  </a:cubicBezTo>
                  <a:cubicBezTo>
                    <a:pt x="76018" y="232123"/>
                    <a:pt x="62620" y="217842"/>
                    <a:pt x="62620" y="200869"/>
                  </a:cubicBezTo>
                  <a:cubicBezTo>
                    <a:pt x="62620" y="183018"/>
                    <a:pt x="76927" y="169615"/>
                    <a:pt x="93930" y="169615"/>
                  </a:cubicBezTo>
                  <a:close/>
                  <a:moveTo>
                    <a:pt x="220902" y="170522"/>
                  </a:moveTo>
                  <a:cubicBezTo>
                    <a:pt x="238785" y="170522"/>
                    <a:pt x="252212" y="185681"/>
                    <a:pt x="252212" y="201776"/>
                  </a:cubicBezTo>
                  <a:cubicBezTo>
                    <a:pt x="252212" y="218720"/>
                    <a:pt x="237905" y="233001"/>
                    <a:pt x="220902" y="233001"/>
                  </a:cubicBezTo>
                  <a:cubicBezTo>
                    <a:pt x="203018" y="233001"/>
                    <a:pt x="189620" y="218720"/>
                    <a:pt x="189620" y="201776"/>
                  </a:cubicBezTo>
                  <a:cubicBezTo>
                    <a:pt x="189620" y="183896"/>
                    <a:pt x="204807" y="170522"/>
                    <a:pt x="220902" y="170522"/>
                  </a:cubicBezTo>
                  <a:close/>
                  <a:moveTo>
                    <a:pt x="169040" y="210701"/>
                  </a:moveTo>
                  <a:cubicBezTo>
                    <a:pt x="173497" y="235693"/>
                    <a:pt x="195865" y="253544"/>
                    <a:pt x="220022" y="253544"/>
                  </a:cubicBezTo>
                  <a:cubicBezTo>
                    <a:pt x="232540" y="253544"/>
                    <a:pt x="242362" y="249067"/>
                    <a:pt x="251303" y="243712"/>
                  </a:cubicBezTo>
                  <a:cubicBezTo>
                    <a:pt x="252212" y="292817"/>
                    <a:pt x="215537" y="333875"/>
                    <a:pt x="167252" y="338352"/>
                  </a:cubicBezTo>
                  <a:lnTo>
                    <a:pt x="167252" y="328519"/>
                  </a:lnTo>
                  <a:cubicBezTo>
                    <a:pt x="167252" y="322286"/>
                    <a:pt x="162767" y="317809"/>
                    <a:pt x="157402" y="317809"/>
                  </a:cubicBezTo>
                  <a:cubicBezTo>
                    <a:pt x="152037" y="317809"/>
                    <a:pt x="147580" y="322286"/>
                    <a:pt x="147580" y="328519"/>
                  </a:cubicBezTo>
                  <a:lnTo>
                    <a:pt x="147580" y="338352"/>
                  </a:lnTo>
                  <a:cubicBezTo>
                    <a:pt x="99295" y="332996"/>
                    <a:pt x="62620" y="292817"/>
                    <a:pt x="62620" y="243712"/>
                  </a:cubicBezTo>
                  <a:cubicBezTo>
                    <a:pt x="71562" y="249974"/>
                    <a:pt x="82292" y="253544"/>
                    <a:pt x="93930" y="253544"/>
                  </a:cubicBezTo>
                  <a:cubicBezTo>
                    <a:pt x="119847" y="253544"/>
                    <a:pt x="140427" y="235693"/>
                    <a:pt x="145792" y="210701"/>
                  </a:cubicBezTo>
                  <a:close/>
                  <a:moveTo>
                    <a:pt x="30430" y="0"/>
                  </a:moveTo>
                  <a:cubicBezTo>
                    <a:pt x="24157" y="0"/>
                    <a:pt x="20580" y="4477"/>
                    <a:pt x="20580" y="9832"/>
                  </a:cubicBezTo>
                  <a:cubicBezTo>
                    <a:pt x="20580" y="44656"/>
                    <a:pt x="34887" y="75882"/>
                    <a:pt x="59043" y="97303"/>
                  </a:cubicBezTo>
                  <a:cubicBezTo>
                    <a:pt x="49193" y="112491"/>
                    <a:pt x="43828" y="129464"/>
                    <a:pt x="42948" y="148194"/>
                  </a:cubicBezTo>
                  <a:cubicBezTo>
                    <a:pt x="18792" y="148194"/>
                    <a:pt x="0" y="167830"/>
                    <a:pt x="0" y="191037"/>
                  </a:cubicBezTo>
                  <a:cubicBezTo>
                    <a:pt x="0" y="214272"/>
                    <a:pt x="18792" y="233001"/>
                    <a:pt x="42948" y="233001"/>
                  </a:cubicBezTo>
                  <a:lnTo>
                    <a:pt x="42948" y="243712"/>
                  </a:lnTo>
                  <a:cubicBezTo>
                    <a:pt x="42948" y="308005"/>
                    <a:pt x="94810" y="360652"/>
                    <a:pt x="158310" y="360652"/>
                  </a:cubicBezTo>
                  <a:cubicBezTo>
                    <a:pt x="222690" y="360652"/>
                    <a:pt x="274580" y="308005"/>
                    <a:pt x="274580" y="243712"/>
                  </a:cubicBezTo>
                  <a:lnTo>
                    <a:pt x="274580" y="233001"/>
                  </a:lnTo>
                  <a:cubicBezTo>
                    <a:pt x="298708" y="233001"/>
                    <a:pt x="317500" y="214272"/>
                    <a:pt x="317500" y="191037"/>
                  </a:cubicBezTo>
                  <a:cubicBezTo>
                    <a:pt x="316592" y="167830"/>
                    <a:pt x="296920" y="148194"/>
                    <a:pt x="273672" y="148194"/>
                  </a:cubicBezTo>
                  <a:lnTo>
                    <a:pt x="273672" y="116968"/>
                  </a:lnTo>
                  <a:cubicBezTo>
                    <a:pt x="273672" y="52675"/>
                    <a:pt x="220902" y="0"/>
                    <a:pt x="1574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22" name="Google Shape;13963;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UmAADxCgAAGSgAACoNAAAQAAAAJgAAAAgAAAD/////AAAAAA=="/>
              </a:ext>
            </a:extLst>
          </p:cNvGrpSpPr>
          <p:nvPr/>
        </p:nvGrpSpPr>
        <p:grpSpPr>
          <a:xfrm>
            <a:off x="6200775" y="1778635"/>
            <a:ext cx="317500" cy="361315"/>
            <a:chOff x="6200775" y="1778635"/>
            <a:chExt cx="317500" cy="361315"/>
          </a:xfrm>
        </p:grpSpPr>
        <p:sp>
          <p:nvSpPr>
            <p:cNvPr id="325" name="Google Shape;1396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YAACAMAADsJgAAQAwAAAAAAAAmAAAACAAAAP//////////"/>
                </a:ext>
              </a:extLst>
            </p:cNvSpPr>
            <p:nvPr/>
          </p:nvSpPr>
          <p:spPr>
            <a:xfrm>
              <a:off x="6307455" y="1971040"/>
              <a:ext cx="19685" cy="20320"/>
            </a:xfrm>
            <a:custGeom>
              <a:avLst/>
              <a:gdLst/>
              <a:ahLst/>
              <a:cxnLst/>
              <a:rect l="0" t="0" r="19685" b="20320"/>
              <a:pathLst>
                <a:path w="19685" h="20320">
                  <a:moveTo>
                    <a:pt x="9856" y="0"/>
                  </a:moveTo>
                  <a:cubicBezTo>
                    <a:pt x="4488" y="0"/>
                    <a:pt x="0" y="4428"/>
                    <a:pt x="0" y="10594"/>
                  </a:cubicBezTo>
                  <a:cubicBezTo>
                    <a:pt x="0" y="15892"/>
                    <a:pt x="4488" y="20320"/>
                    <a:pt x="9856" y="20320"/>
                  </a:cubicBezTo>
                  <a:cubicBezTo>
                    <a:pt x="15225" y="20320"/>
                    <a:pt x="19685" y="15892"/>
                    <a:pt x="19685" y="10594"/>
                  </a:cubicBezTo>
                  <a:cubicBezTo>
                    <a:pt x="19685" y="4428"/>
                    <a:pt x="15225" y="0"/>
                    <a:pt x="98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4" name="Google Shape;1396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icAACAMAABxJwAAQAwAAAAAAAAmAAAACAAAAP//////////"/>
                </a:ext>
              </a:extLst>
            </p:cNvSpPr>
            <p:nvPr/>
          </p:nvSpPr>
          <p:spPr>
            <a:xfrm>
              <a:off x="6391910" y="1971040"/>
              <a:ext cx="19685" cy="20320"/>
            </a:xfrm>
            <a:custGeom>
              <a:avLst/>
              <a:gdLst/>
              <a:ahLst/>
              <a:cxnLst/>
              <a:rect l="0" t="0" r="19685" b="20320"/>
              <a:pathLst>
                <a:path w="19685" h="20320">
                  <a:moveTo>
                    <a:pt x="9856" y="0"/>
                  </a:moveTo>
                  <a:cubicBezTo>
                    <a:pt x="4488" y="0"/>
                    <a:pt x="0" y="4428"/>
                    <a:pt x="0" y="10594"/>
                  </a:cubicBezTo>
                  <a:cubicBezTo>
                    <a:pt x="0" y="15892"/>
                    <a:pt x="4488" y="20320"/>
                    <a:pt x="9856" y="20320"/>
                  </a:cubicBezTo>
                  <a:cubicBezTo>
                    <a:pt x="15225" y="20320"/>
                    <a:pt x="19685" y="15892"/>
                    <a:pt x="19685" y="10594"/>
                  </a:cubicBezTo>
                  <a:cubicBezTo>
                    <a:pt x="19685" y="4428"/>
                    <a:pt x="15225" y="0"/>
                    <a:pt x="98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3" name="Google Shape;1396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SYAAPEKAAAZKAAAKg0AAAAAAAAmAAAACAAAAP//////////"/>
                </a:ext>
              </a:extLst>
            </p:cNvSpPr>
            <p:nvPr/>
          </p:nvSpPr>
          <p:spPr>
            <a:xfrm>
              <a:off x="6200775" y="1778635"/>
              <a:ext cx="317500" cy="361315"/>
            </a:xfrm>
            <a:custGeom>
              <a:avLst/>
              <a:gdLst/>
              <a:ahLst/>
              <a:cxnLst/>
              <a:rect l="0" t="0" r="317500" b="361315"/>
              <a:pathLst>
                <a:path w="317500" h="361315">
                  <a:moveTo>
                    <a:pt x="158310" y="22367"/>
                  </a:moveTo>
                  <a:cubicBezTo>
                    <a:pt x="192317" y="22367"/>
                    <a:pt x="220930" y="34005"/>
                    <a:pt x="245967" y="53676"/>
                  </a:cubicBezTo>
                  <a:cubicBezTo>
                    <a:pt x="229872" y="72467"/>
                    <a:pt x="196773" y="86773"/>
                    <a:pt x="158310" y="86773"/>
                  </a:cubicBezTo>
                  <a:cubicBezTo>
                    <a:pt x="120755" y="86773"/>
                    <a:pt x="86777" y="73347"/>
                    <a:pt x="71562" y="53676"/>
                  </a:cubicBezTo>
                  <a:cubicBezTo>
                    <a:pt x="94838" y="34005"/>
                    <a:pt x="125240" y="22367"/>
                    <a:pt x="158310" y="22367"/>
                  </a:cubicBezTo>
                  <a:close/>
                  <a:moveTo>
                    <a:pt x="158310" y="151151"/>
                  </a:moveTo>
                  <a:lnTo>
                    <a:pt x="253120" y="208375"/>
                  </a:lnTo>
                  <a:lnTo>
                    <a:pt x="253120" y="245049"/>
                  </a:lnTo>
                  <a:cubicBezTo>
                    <a:pt x="253120" y="279026"/>
                    <a:pt x="237025" y="307638"/>
                    <a:pt x="211080" y="324641"/>
                  </a:cubicBezTo>
                  <a:lnTo>
                    <a:pt x="211080" y="274569"/>
                  </a:lnTo>
                  <a:cubicBezTo>
                    <a:pt x="211080" y="270993"/>
                    <a:pt x="208412" y="267416"/>
                    <a:pt x="205715" y="265628"/>
                  </a:cubicBezTo>
                  <a:cubicBezTo>
                    <a:pt x="190954" y="258021"/>
                    <a:pt x="174632" y="254217"/>
                    <a:pt x="158424" y="254217"/>
                  </a:cubicBezTo>
                  <a:cubicBezTo>
                    <a:pt x="142215" y="254217"/>
                    <a:pt x="126120" y="258021"/>
                    <a:pt x="111813" y="265628"/>
                  </a:cubicBezTo>
                  <a:cubicBezTo>
                    <a:pt x="108237" y="267416"/>
                    <a:pt x="105568" y="270993"/>
                    <a:pt x="105568" y="274569"/>
                  </a:cubicBezTo>
                  <a:lnTo>
                    <a:pt x="105568" y="324641"/>
                  </a:lnTo>
                  <a:cubicBezTo>
                    <a:pt x="80503" y="307638"/>
                    <a:pt x="63528" y="277238"/>
                    <a:pt x="63528" y="245049"/>
                  </a:cubicBezTo>
                  <a:lnTo>
                    <a:pt x="63528" y="208375"/>
                  </a:lnTo>
                  <a:lnTo>
                    <a:pt x="158310" y="151151"/>
                  </a:lnTo>
                  <a:close/>
                  <a:moveTo>
                    <a:pt x="157884" y="276358"/>
                  </a:moveTo>
                  <a:cubicBezTo>
                    <a:pt x="168841" y="276358"/>
                    <a:pt x="179770" y="278146"/>
                    <a:pt x="189620" y="281722"/>
                  </a:cubicBezTo>
                  <a:lnTo>
                    <a:pt x="189620" y="335370"/>
                  </a:lnTo>
                  <a:cubicBezTo>
                    <a:pt x="179770" y="338947"/>
                    <a:pt x="169948" y="341644"/>
                    <a:pt x="158310" y="341644"/>
                  </a:cubicBezTo>
                  <a:cubicBezTo>
                    <a:pt x="147580" y="341644"/>
                    <a:pt x="135970" y="338947"/>
                    <a:pt x="126120" y="335370"/>
                  </a:cubicBezTo>
                  <a:lnTo>
                    <a:pt x="126120" y="281722"/>
                  </a:lnTo>
                  <a:cubicBezTo>
                    <a:pt x="135970" y="278146"/>
                    <a:pt x="146927" y="276358"/>
                    <a:pt x="157884" y="276358"/>
                  </a:cubicBezTo>
                  <a:close/>
                  <a:moveTo>
                    <a:pt x="261153" y="68890"/>
                  </a:moveTo>
                  <a:cubicBezTo>
                    <a:pt x="283522" y="93018"/>
                    <a:pt x="296040" y="125207"/>
                    <a:pt x="296040" y="160092"/>
                  </a:cubicBezTo>
                  <a:lnTo>
                    <a:pt x="296040" y="341644"/>
                  </a:lnTo>
                  <a:lnTo>
                    <a:pt x="225387" y="341644"/>
                  </a:lnTo>
                  <a:cubicBezTo>
                    <a:pt x="255788" y="320184"/>
                    <a:pt x="275488" y="285299"/>
                    <a:pt x="275488" y="245049"/>
                  </a:cubicBezTo>
                  <a:lnTo>
                    <a:pt x="275488" y="203010"/>
                  </a:lnTo>
                  <a:cubicBezTo>
                    <a:pt x="275488" y="199434"/>
                    <a:pt x="273700" y="195857"/>
                    <a:pt x="270095" y="194069"/>
                  </a:cubicBezTo>
                  <a:lnTo>
                    <a:pt x="163675" y="129691"/>
                  </a:lnTo>
                  <a:cubicBezTo>
                    <a:pt x="162341" y="128811"/>
                    <a:pt x="160553" y="128357"/>
                    <a:pt x="158651" y="128357"/>
                  </a:cubicBezTo>
                  <a:cubicBezTo>
                    <a:pt x="156749" y="128357"/>
                    <a:pt x="154733" y="128811"/>
                    <a:pt x="152945" y="129691"/>
                  </a:cubicBezTo>
                  <a:lnTo>
                    <a:pt x="46525" y="194069"/>
                  </a:lnTo>
                  <a:cubicBezTo>
                    <a:pt x="42948" y="195857"/>
                    <a:pt x="41160" y="199434"/>
                    <a:pt x="41160" y="203010"/>
                  </a:cubicBezTo>
                  <a:lnTo>
                    <a:pt x="41160" y="245049"/>
                  </a:lnTo>
                  <a:cubicBezTo>
                    <a:pt x="41160" y="284391"/>
                    <a:pt x="60832" y="320184"/>
                    <a:pt x="91233" y="341644"/>
                  </a:cubicBezTo>
                  <a:lnTo>
                    <a:pt x="20608" y="341644"/>
                  </a:lnTo>
                  <a:lnTo>
                    <a:pt x="20608" y="160092"/>
                  </a:lnTo>
                  <a:cubicBezTo>
                    <a:pt x="20608" y="124327"/>
                    <a:pt x="34007" y="92138"/>
                    <a:pt x="55467" y="68890"/>
                  </a:cubicBezTo>
                  <a:cubicBezTo>
                    <a:pt x="76047" y="92138"/>
                    <a:pt x="114510" y="106444"/>
                    <a:pt x="158310" y="106444"/>
                  </a:cubicBezTo>
                  <a:cubicBezTo>
                    <a:pt x="202138" y="106444"/>
                    <a:pt x="241482" y="92138"/>
                    <a:pt x="261153" y="68890"/>
                  </a:cubicBezTo>
                  <a:close/>
                  <a:moveTo>
                    <a:pt x="158310" y="28"/>
                  </a:moveTo>
                  <a:cubicBezTo>
                    <a:pt x="71562" y="28"/>
                    <a:pt x="28" y="71559"/>
                    <a:pt x="28" y="160092"/>
                  </a:cubicBezTo>
                  <a:lnTo>
                    <a:pt x="28" y="351465"/>
                  </a:lnTo>
                  <a:cubicBezTo>
                    <a:pt x="28" y="356830"/>
                    <a:pt x="4513" y="361315"/>
                    <a:pt x="9878" y="361315"/>
                  </a:cubicBezTo>
                  <a:lnTo>
                    <a:pt x="305890" y="361315"/>
                  </a:lnTo>
                  <a:cubicBezTo>
                    <a:pt x="311255" y="361315"/>
                    <a:pt x="315712" y="356830"/>
                    <a:pt x="315712" y="351465"/>
                  </a:cubicBezTo>
                  <a:lnTo>
                    <a:pt x="315712" y="160092"/>
                  </a:lnTo>
                  <a:cubicBezTo>
                    <a:pt x="317500" y="73347"/>
                    <a:pt x="245967" y="28"/>
                    <a:pt x="15831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26" name="Google Shape;13967;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cmAAC6DQAA+CcAAPEPAAAQAAAAJgAAAAgAAAD/////AAAAAA=="/>
              </a:ext>
            </a:extLst>
          </p:cNvGrpSpPr>
          <p:nvPr/>
        </p:nvGrpSpPr>
        <p:grpSpPr>
          <a:xfrm>
            <a:off x="6222365" y="2231390"/>
            <a:ext cx="274955" cy="360045"/>
            <a:chOff x="6222365" y="2231390"/>
            <a:chExt cx="274955" cy="360045"/>
          </a:xfrm>
        </p:grpSpPr>
        <p:sp>
          <p:nvSpPr>
            <p:cNvPr id="329" name="Google Shape;1396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iYAAOYOAADtJgAABg8AAAAAAAAmAAAACAAAAP//////////"/>
                </a:ext>
              </a:extLst>
            </p:cNvSpPr>
            <p:nvPr/>
          </p:nvSpPr>
          <p:spPr>
            <a:xfrm>
              <a:off x="6308090" y="2421890"/>
              <a:ext cx="19685" cy="20320"/>
            </a:xfrm>
            <a:custGeom>
              <a:avLst/>
              <a:gdLst/>
              <a:ahLst/>
              <a:cxnLst/>
              <a:rect l="0" t="0" r="19685" b="20320"/>
              <a:pathLst>
                <a:path w="19685" h="20320">
                  <a:moveTo>
                    <a:pt x="9856" y="28"/>
                  </a:moveTo>
                  <a:cubicBezTo>
                    <a:pt x="4488" y="28"/>
                    <a:pt x="0" y="5318"/>
                    <a:pt x="0" y="10608"/>
                  </a:cubicBezTo>
                  <a:cubicBezTo>
                    <a:pt x="0" y="15898"/>
                    <a:pt x="4488" y="20292"/>
                    <a:pt x="9856" y="20292"/>
                  </a:cubicBezTo>
                  <a:cubicBezTo>
                    <a:pt x="15225" y="20292"/>
                    <a:pt x="19685" y="15898"/>
                    <a:pt x="19685" y="10608"/>
                  </a:cubicBezTo>
                  <a:cubicBezTo>
                    <a:pt x="19685" y="5318"/>
                    <a:pt x="15225" y="28"/>
                    <a:pt x="985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8" name="Google Shape;1396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cAAOYOAAByJwAABg8AAAAAAAAmAAAACAAAAP//////////"/>
                </a:ext>
              </a:extLst>
            </p:cNvSpPr>
            <p:nvPr/>
          </p:nvSpPr>
          <p:spPr>
            <a:xfrm>
              <a:off x="6393180" y="2421890"/>
              <a:ext cx="19050" cy="20320"/>
            </a:xfrm>
            <a:custGeom>
              <a:avLst/>
              <a:gdLst/>
              <a:ahLst/>
              <a:cxnLst/>
              <a:rect l="0" t="0" r="19050" b="20320"/>
              <a:pathLst>
                <a:path w="19050" h="20320">
                  <a:moveTo>
                    <a:pt x="9539" y="28"/>
                  </a:moveTo>
                  <a:cubicBezTo>
                    <a:pt x="4343" y="28"/>
                    <a:pt x="0" y="5318"/>
                    <a:pt x="0" y="10608"/>
                  </a:cubicBezTo>
                  <a:cubicBezTo>
                    <a:pt x="0" y="15898"/>
                    <a:pt x="4343" y="20292"/>
                    <a:pt x="9539" y="20292"/>
                  </a:cubicBezTo>
                  <a:cubicBezTo>
                    <a:pt x="14734" y="20292"/>
                    <a:pt x="19050" y="15898"/>
                    <a:pt x="19050" y="10608"/>
                  </a:cubicBezTo>
                  <a:cubicBezTo>
                    <a:pt x="19050" y="5318"/>
                    <a:pt x="14734" y="28"/>
                    <a:pt x="953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7" name="Google Shape;1397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EMb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yYAALoNAAD4JwAA8Q8AAAAAAAAmAAAACAAAAP//////////"/>
                </a:ext>
              </a:extLst>
            </p:cNvSpPr>
            <p:nvPr/>
          </p:nvSpPr>
          <p:spPr>
            <a:xfrm>
              <a:off x="6222365" y="2231390"/>
              <a:ext cx="274955" cy="360045"/>
            </a:xfrm>
            <a:custGeom>
              <a:avLst/>
              <a:gdLst/>
              <a:ahLst/>
              <a:cxnLst/>
              <a:rect l="0" t="0" r="274955" b="360045"/>
              <a:pathLst>
                <a:path w="274955" h="360045">
                  <a:moveTo>
                    <a:pt x="168730" y="125960"/>
                  </a:moveTo>
                  <a:lnTo>
                    <a:pt x="199982" y="147426"/>
                  </a:lnTo>
                  <a:lnTo>
                    <a:pt x="164281" y="147426"/>
                  </a:lnTo>
                  <a:cubicBezTo>
                    <a:pt x="167851" y="142038"/>
                    <a:pt x="168730" y="134892"/>
                    <a:pt x="168730" y="125960"/>
                  </a:cubicBezTo>
                  <a:close/>
                  <a:moveTo>
                    <a:pt x="106253" y="117028"/>
                  </a:moveTo>
                  <a:cubicBezTo>
                    <a:pt x="105346" y="120601"/>
                    <a:pt x="105346" y="124173"/>
                    <a:pt x="105346" y="126867"/>
                  </a:cubicBezTo>
                  <a:cubicBezTo>
                    <a:pt x="105346" y="134892"/>
                    <a:pt x="107131" y="142038"/>
                    <a:pt x="109823" y="148305"/>
                  </a:cubicBezTo>
                  <a:lnTo>
                    <a:pt x="66953" y="148305"/>
                  </a:lnTo>
                  <a:lnTo>
                    <a:pt x="106253" y="117028"/>
                  </a:lnTo>
                  <a:close/>
                  <a:moveTo>
                    <a:pt x="136599" y="106309"/>
                  </a:moveTo>
                  <a:cubicBezTo>
                    <a:pt x="140169" y="106309"/>
                    <a:pt x="146402" y="113455"/>
                    <a:pt x="146402" y="126867"/>
                  </a:cubicBezTo>
                  <a:cubicBezTo>
                    <a:pt x="146402" y="140252"/>
                    <a:pt x="140169" y="148305"/>
                    <a:pt x="136599" y="148305"/>
                  </a:cubicBezTo>
                  <a:cubicBezTo>
                    <a:pt x="133029" y="148305"/>
                    <a:pt x="126767" y="140252"/>
                    <a:pt x="126767" y="126867"/>
                  </a:cubicBezTo>
                  <a:cubicBezTo>
                    <a:pt x="126767" y="113455"/>
                    <a:pt x="133029" y="106309"/>
                    <a:pt x="136599" y="106309"/>
                  </a:cubicBezTo>
                  <a:close/>
                  <a:moveTo>
                    <a:pt x="192842" y="21437"/>
                  </a:moveTo>
                  <a:lnTo>
                    <a:pt x="21448" y="157237"/>
                  </a:lnTo>
                  <a:lnTo>
                    <a:pt x="21448" y="73273"/>
                  </a:lnTo>
                  <a:cubicBezTo>
                    <a:pt x="20542" y="45569"/>
                    <a:pt x="44654" y="21437"/>
                    <a:pt x="74122" y="21437"/>
                  </a:cubicBezTo>
                  <a:close/>
                  <a:moveTo>
                    <a:pt x="221403" y="25918"/>
                  </a:moveTo>
                  <a:cubicBezTo>
                    <a:pt x="240132" y="33063"/>
                    <a:pt x="253534" y="52715"/>
                    <a:pt x="253534" y="75060"/>
                  </a:cubicBezTo>
                  <a:lnTo>
                    <a:pt x="253534" y="159931"/>
                  </a:lnTo>
                  <a:lnTo>
                    <a:pt x="146402" y="84871"/>
                  </a:lnTo>
                  <a:lnTo>
                    <a:pt x="221403" y="25918"/>
                  </a:lnTo>
                  <a:close/>
                  <a:moveTo>
                    <a:pt x="231207" y="168864"/>
                  </a:moveTo>
                  <a:lnTo>
                    <a:pt x="233898" y="169743"/>
                  </a:lnTo>
                  <a:lnTo>
                    <a:pt x="233898" y="244803"/>
                  </a:lnTo>
                  <a:lnTo>
                    <a:pt x="232113" y="244803"/>
                  </a:lnTo>
                  <a:cubicBezTo>
                    <a:pt x="232113" y="276959"/>
                    <a:pt x="216048" y="307329"/>
                    <a:pt x="190150" y="323408"/>
                  </a:cubicBezTo>
                  <a:lnTo>
                    <a:pt x="190150" y="265333"/>
                  </a:lnTo>
                  <a:cubicBezTo>
                    <a:pt x="190150" y="260881"/>
                    <a:pt x="187487" y="258187"/>
                    <a:pt x="184795" y="256401"/>
                  </a:cubicBezTo>
                  <a:cubicBezTo>
                    <a:pt x="170061" y="249255"/>
                    <a:pt x="153769" y="245682"/>
                    <a:pt x="137590" y="245682"/>
                  </a:cubicBezTo>
                  <a:cubicBezTo>
                    <a:pt x="121412" y="245682"/>
                    <a:pt x="105346" y="249255"/>
                    <a:pt x="91066" y="256401"/>
                  </a:cubicBezTo>
                  <a:cubicBezTo>
                    <a:pt x="87495" y="259095"/>
                    <a:pt x="84832" y="262668"/>
                    <a:pt x="84832" y="265333"/>
                  </a:cubicBezTo>
                  <a:lnTo>
                    <a:pt x="84832" y="323408"/>
                  </a:lnTo>
                  <a:cubicBezTo>
                    <a:pt x="59813" y="307329"/>
                    <a:pt x="42869" y="277838"/>
                    <a:pt x="42869" y="244803"/>
                  </a:cubicBezTo>
                  <a:lnTo>
                    <a:pt x="42869" y="168864"/>
                  </a:lnTo>
                  <a:close/>
                  <a:moveTo>
                    <a:pt x="137052" y="267346"/>
                  </a:moveTo>
                  <a:cubicBezTo>
                    <a:pt x="147989" y="267346"/>
                    <a:pt x="158898" y="269360"/>
                    <a:pt x="168730" y="273386"/>
                  </a:cubicBezTo>
                  <a:lnTo>
                    <a:pt x="168730" y="335034"/>
                  </a:lnTo>
                  <a:cubicBezTo>
                    <a:pt x="158898" y="338607"/>
                    <a:pt x="149094" y="340393"/>
                    <a:pt x="137477" y="340393"/>
                  </a:cubicBezTo>
                  <a:cubicBezTo>
                    <a:pt x="126767" y="340393"/>
                    <a:pt x="115178" y="338607"/>
                    <a:pt x="105346" y="335034"/>
                  </a:cubicBezTo>
                  <a:lnTo>
                    <a:pt x="105346" y="273386"/>
                  </a:lnTo>
                  <a:cubicBezTo>
                    <a:pt x="115178" y="269360"/>
                    <a:pt x="126115" y="267346"/>
                    <a:pt x="137052" y="267346"/>
                  </a:cubicBezTo>
                  <a:close/>
                  <a:moveTo>
                    <a:pt x="74122" y="0"/>
                  </a:moveTo>
                  <a:cubicBezTo>
                    <a:pt x="33037" y="0"/>
                    <a:pt x="28" y="33063"/>
                    <a:pt x="28" y="73273"/>
                  </a:cubicBezTo>
                  <a:lnTo>
                    <a:pt x="28" y="179582"/>
                  </a:lnTo>
                  <a:cubicBezTo>
                    <a:pt x="28" y="185849"/>
                    <a:pt x="5326" y="189933"/>
                    <a:pt x="10625" y="189933"/>
                  </a:cubicBezTo>
                  <a:cubicBezTo>
                    <a:pt x="12863" y="189933"/>
                    <a:pt x="15130" y="189195"/>
                    <a:pt x="16972" y="187607"/>
                  </a:cubicBezTo>
                  <a:lnTo>
                    <a:pt x="21448" y="184034"/>
                  </a:lnTo>
                  <a:lnTo>
                    <a:pt x="21448" y="243895"/>
                  </a:lnTo>
                  <a:cubicBezTo>
                    <a:pt x="21448" y="308208"/>
                    <a:pt x="74122" y="360045"/>
                    <a:pt x="137477" y="360045"/>
                  </a:cubicBezTo>
                  <a:cubicBezTo>
                    <a:pt x="200861" y="360045"/>
                    <a:pt x="253534" y="308208"/>
                    <a:pt x="253534" y="243895"/>
                  </a:cubicBezTo>
                  <a:lnTo>
                    <a:pt x="253534" y="184942"/>
                  </a:lnTo>
                  <a:lnTo>
                    <a:pt x="258011" y="188515"/>
                  </a:lnTo>
                  <a:cubicBezTo>
                    <a:pt x="259909" y="189706"/>
                    <a:pt x="262006" y="190273"/>
                    <a:pt x="264074" y="190273"/>
                  </a:cubicBezTo>
                  <a:cubicBezTo>
                    <a:pt x="269684" y="190273"/>
                    <a:pt x="274955" y="186105"/>
                    <a:pt x="274955" y="179582"/>
                  </a:cubicBezTo>
                  <a:lnTo>
                    <a:pt x="274955" y="73273"/>
                  </a:lnTo>
                  <a:cubicBezTo>
                    <a:pt x="274955" y="33063"/>
                    <a:pt x="241038" y="0"/>
                    <a:pt x="2008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30" name="Google Shape;1397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YdAACDEAAACSAAAL0SAAAQAAAAJgAAAAgAAAD/////AAAAAA=="/>
              </a:ext>
            </a:extLst>
          </p:cNvGrpSpPr>
          <p:nvPr/>
        </p:nvGrpSpPr>
        <p:grpSpPr>
          <a:xfrm>
            <a:off x="4870450" y="2684145"/>
            <a:ext cx="337185" cy="361950"/>
            <a:chOff x="4870450" y="2684145"/>
            <a:chExt cx="337185" cy="361950"/>
          </a:xfrm>
        </p:grpSpPr>
        <p:sp>
          <p:nvSpPr>
            <p:cNvPr id="333" name="Google Shape;1397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h4AACISAABFHwAAVhIAAAAAAAAmAAAACAAAAP//////////"/>
                </a:ext>
              </a:extLst>
            </p:cNvSpPr>
            <p:nvPr/>
          </p:nvSpPr>
          <p:spPr>
            <a:xfrm>
              <a:off x="4999990" y="2947670"/>
              <a:ext cx="83185" cy="33020"/>
            </a:xfrm>
            <a:custGeom>
              <a:avLst/>
              <a:gdLst/>
              <a:ahLst/>
              <a:cxnLst/>
              <a:rect l="0" t="0" r="83185" b="33020"/>
              <a:pathLst>
                <a:path w="83185" h="33020">
                  <a:moveTo>
                    <a:pt x="11749" y="28"/>
                  </a:moveTo>
                  <a:cubicBezTo>
                    <a:pt x="8968" y="28"/>
                    <a:pt x="6300" y="1140"/>
                    <a:pt x="4512" y="3390"/>
                  </a:cubicBezTo>
                  <a:cubicBezTo>
                    <a:pt x="28" y="7863"/>
                    <a:pt x="28" y="14160"/>
                    <a:pt x="4512" y="17749"/>
                  </a:cubicBezTo>
                  <a:cubicBezTo>
                    <a:pt x="15240" y="27635"/>
                    <a:pt x="28636" y="33020"/>
                    <a:pt x="42060" y="33020"/>
                  </a:cubicBezTo>
                  <a:cubicBezTo>
                    <a:pt x="56364" y="33020"/>
                    <a:pt x="69760" y="27635"/>
                    <a:pt x="78700" y="17749"/>
                  </a:cubicBezTo>
                  <a:cubicBezTo>
                    <a:pt x="83185" y="13248"/>
                    <a:pt x="83185" y="6068"/>
                    <a:pt x="78700" y="3390"/>
                  </a:cubicBezTo>
                  <a:cubicBezTo>
                    <a:pt x="76487" y="1140"/>
                    <a:pt x="73563" y="28"/>
                    <a:pt x="70895" y="28"/>
                  </a:cubicBezTo>
                  <a:cubicBezTo>
                    <a:pt x="68199" y="28"/>
                    <a:pt x="65759" y="1140"/>
                    <a:pt x="64396" y="3390"/>
                  </a:cubicBezTo>
                  <a:cubicBezTo>
                    <a:pt x="58152" y="8775"/>
                    <a:pt x="49212" y="12365"/>
                    <a:pt x="42060" y="12365"/>
                  </a:cubicBezTo>
                  <a:cubicBezTo>
                    <a:pt x="33120" y="12365"/>
                    <a:pt x="25060" y="8775"/>
                    <a:pt x="19696" y="3390"/>
                  </a:cubicBezTo>
                  <a:cubicBezTo>
                    <a:pt x="17454" y="1140"/>
                    <a:pt x="14559" y="28"/>
                    <a:pt x="1174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2" name="Google Shape;1397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h0AAIMQAAAJIAAAvRIAAAAAAAAmAAAACAAAAP//////////"/>
                </a:ext>
              </a:extLst>
            </p:cNvSpPr>
            <p:nvPr/>
          </p:nvSpPr>
          <p:spPr>
            <a:xfrm>
              <a:off x="4870450" y="2684145"/>
              <a:ext cx="337185" cy="361950"/>
            </a:xfrm>
            <a:custGeom>
              <a:avLst/>
              <a:gdLst/>
              <a:ahLst/>
              <a:cxnLst/>
              <a:rect l="0" t="0" r="337185" b="361950"/>
              <a:pathLst>
                <a:path w="337185" h="361950">
                  <a:moveTo>
                    <a:pt x="96403" y="19684"/>
                  </a:moveTo>
                  <a:cubicBezTo>
                    <a:pt x="105334" y="19684"/>
                    <a:pt x="113387" y="25953"/>
                    <a:pt x="116052" y="33101"/>
                  </a:cubicBezTo>
                  <a:cubicBezTo>
                    <a:pt x="83020" y="50970"/>
                    <a:pt x="58012" y="85800"/>
                    <a:pt x="55318" y="126020"/>
                  </a:cubicBezTo>
                  <a:cubicBezTo>
                    <a:pt x="54779" y="126049"/>
                    <a:pt x="54269" y="126077"/>
                    <a:pt x="53730" y="126077"/>
                  </a:cubicBezTo>
                  <a:cubicBezTo>
                    <a:pt x="41992" y="126077"/>
                    <a:pt x="32975" y="116632"/>
                    <a:pt x="32975" y="106364"/>
                  </a:cubicBezTo>
                  <a:cubicBezTo>
                    <a:pt x="32975" y="99216"/>
                    <a:pt x="35669" y="94735"/>
                    <a:pt x="38334" y="91161"/>
                  </a:cubicBezTo>
                  <a:cubicBezTo>
                    <a:pt x="41907" y="86708"/>
                    <a:pt x="41907" y="81347"/>
                    <a:pt x="38334" y="76866"/>
                  </a:cubicBezTo>
                  <a:cubicBezTo>
                    <a:pt x="35669" y="73292"/>
                    <a:pt x="32975" y="68839"/>
                    <a:pt x="32975" y="62570"/>
                  </a:cubicBezTo>
                  <a:cubicBezTo>
                    <a:pt x="32975" y="50970"/>
                    <a:pt x="41907" y="41127"/>
                    <a:pt x="53532" y="41127"/>
                  </a:cubicBezTo>
                  <a:cubicBezTo>
                    <a:pt x="56225" y="41127"/>
                    <a:pt x="59798" y="41127"/>
                    <a:pt x="61584" y="42035"/>
                  </a:cubicBezTo>
                  <a:cubicBezTo>
                    <a:pt x="62832" y="42659"/>
                    <a:pt x="64164" y="42943"/>
                    <a:pt x="65525" y="42943"/>
                  </a:cubicBezTo>
                  <a:cubicBezTo>
                    <a:pt x="69977" y="42943"/>
                    <a:pt x="74485" y="39879"/>
                    <a:pt x="75875" y="35767"/>
                  </a:cubicBezTo>
                  <a:cubicBezTo>
                    <a:pt x="78540" y="26832"/>
                    <a:pt x="87471" y="19684"/>
                    <a:pt x="96403" y="19684"/>
                  </a:cubicBezTo>
                  <a:close/>
                  <a:moveTo>
                    <a:pt x="241121" y="21471"/>
                  </a:moveTo>
                  <a:cubicBezTo>
                    <a:pt x="250053" y="21471"/>
                    <a:pt x="259892" y="27740"/>
                    <a:pt x="261678" y="36674"/>
                  </a:cubicBezTo>
                  <a:cubicBezTo>
                    <a:pt x="262415" y="41071"/>
                    <a:pt x="267377" y="44276"/>
                    <a:pt x="272594" y="44276"/>
                  </a:cubicBezTo>
                  <a:cubicBezTo>
                    <a:pt x="273728" y="44276"/>
                    <a:pt x="274863" y="44134"/>
                    <a:pt x="275968" y="43822"/>
                  </a:cubicBezTo>
                  <a:cubicBezTo>
                    <a:pt x="278634" y="42035"/>
                    <a:pt x="282206" y="42035"/>
                    <a:pt x="283993" y="42035"/>
                  </a:cubicBezTo>
                  <a:cubicBezTo>
                    <a:pt x="294710" y="42035"/>
                    <a:pt x="305428" y="50970"/>
                    <a:pt x="305428" y="63478"/>
                  </a:cubicBezTo>
                  <a:cubicBezTo>
                    <a:pt x="305428" y="70626"/>
                    <a:pt x="301855" y="75079"/>
                    <a:pt x="299190" y="77773"/>
                  </a:cubicBezTo>
                  <a:cubicBezTo>
                    <a:pt x="296497" y="82227"/>
                    <a:pt x="296497" y="88495"/>
                    <a:pt x="299190" y="92948"/>
                  </a:cubicBezTo>
                  <a:cubicBezTo>
                    <a:pt x="301855" y="95643"/>
                    <a:pt x="305428" y="100096"/>
                    <a:pt x="305428" y="107272"/>
                  </a:cubicBezTo>
                  <a:cubicBezTo>
                    <a:pt x="305428" y="117993"/>
                    <a:pt x="297404" y="126928"/>
                    <a:pt x="285779" y="128715"/>
                  </a:cubicBezTo>
                  <a:cubicBezTo>
                    <a:pt x="283114" y="86708"/>
                    <a:pt x="257198" y="52757"/>
                    <a:pt x="222351" y="34887"/>
                  </a:cubicBezTo>
                  <a:cubicBezTo>
                    <a:pt x="225952" y="25953"/>
                    <a:pt x="233976" y="21471"/>
                    <a:pt x="241121" y="21471"/>
                  </a:cubicBezTo>
                  <a:close/>
                  <a:moveTo>
                    <a:pt x="172335" y="42035"/>
                  </a:moveTo>
                  <a:cubicBezTo>
                    <a:pt x="223258" y="42035"/>
                    <a:pt x="266130" y="84921"/>
                    <a:pt x="266130" y="137649"/>
                  </a:cubicBezTo>
                  <a:lnTo>
                    <a:pt x="266130" y="159972"/>
                  </a:lnTo>
                  <a:cubicBezTo>
                    <a:pt x="257198" y="152824"/>
                    <a:pt x="245601" y="149250"/>
                    <a:pt x="234884" y="149250"/>
                  </a:cubicBezTo>
                  <a:cubicBezTo>
                    <a:pt x="208968" y="149250"/>
                    <a:pt x="187532" y="167119"/>
                    <a:pt x="183053" y="192136"/>
                  </a:cubicBezTo>
                  <a:lnTo>
                    <a:pt x="159831" y="192136"/>
                  </a:lnTo>
                  <a:cubicBezTo>
                    <a:pt x="155379" y="167119"/>
                    <a:pt x="133036" y="149250"/>
                    <a:pt x="108907" y="149250"/>
                  </a:cubicBezTo>
                  <a:cubicBezTo>
                    <a:pt x="96403" y="149250"/>
                    <a:pt x="86592" y="153732"/>
                    <a:pt x="77661" y="159972"/>
                  </a:cubicBezTo>
                  <a:lnTo>
                    <a:pt x="77661" y="137649"/>
                  </a:lnTo>
                  <a:cubicBezTo>
                    <a:pt x="77661" y="84921"/>
                    <a:pt x="119625" y="42035"/>
                    <a:pt x="172335" y="42035"/>
                  </a:cubicBezTo>
                  <a:close/>
                  <a:moveTo>
                    <a:pt x="53532" y="191257"/>
                  </a:moveTo>
                  <a:lnTo>
                    <a:pt x="53532" y="200191"/>
                  </a:lnTo>
                  <a:lnTo>
                    <a:pt x="52653" y="204673"/>
                  </a:lnTo>
                  <a:cubicBezTo>
                    <a:pt x="50866" y="213608"/>
                    <a:pt x="49080" y="223421"/>
                    <a:pt x="48173" y="232356"/>
                  </a:cubicBezTo>
                  <a:cubicBezTo>
                    <a:pt x="39241" y="229690"/>
                    <a:pt x="32975" y="220755"/>
                    <a:pt x="32975" y="211821"/>
                  </a:cubicBezTo>
                  <a:cubicBezTo>
                    <a:pt x="32975" y="201099"/>
                    <a:pt x="41907" y="191257"/>
                    <a:pt x="53532" y="191257"/>
                  </a:cubicBezTo>
                  <a:close/>
                  <a:moveTo>
                    <a:pt x="107121" y="169814"/>
                  </a:moveTo>
                  <a:cubicBezTo>
                    <a:pt x="125891" y="169814"/>
                    <a:pt x="138395" y="184109"/>
                    <a:pt x="138395" y="201099"/>
                  </a:cubicBezTo>
                  <a:cubicBezTo>
                    <a:pt x="138395" y="218061"/>
                    <a:pt x="124105" y="232356"/>
                    <a:pt x="107121" y="232356"/>
                  </a:cubicBezTo>
                  <a:cubicBezTo>
                    <a:pt x="91044" y="232356"/>
                    <a:pt x="75875" y="218061"/>
                    <a:pt x="75875" y="201099"/>
                  </a:cubicBezTo>
                  <a:cubicBezTo>
                    <a:pt x="75875" y="184109"/>
                    <a:pt x="89258" y="169814"/>
                    <a:pt x="107121" y="169814"/>
                  </a:cubicBezTo>
                  <a:close/>
                  <a:moveTo>
                    <a:pt x="287565" y="191257"/>
                  </a:moveTo>
                  <a:cubicBezTo>
                    <a:pt x="298283" y="191257"/>
                    <a:pt x="308122" y="200191"/>
                    <a:pt x="308122" y="211821"/>
                  </a:cubicBezTo>
                  <a:cubicBezTo>
                    <a:pt x="308122" y="222542"/>
                    <a:pt x="301855" y="229690"/>
                    <a:pt x="292924" y="232356"/>
                  </a:cubicBezTo>
                  <a:cubicBezTo>
                    <a:pt x="292924" y="223421"/>
                    <a:pt x="290259" y="213608"/>
                    <a:pt x="288472" y="204673"/>
                  </a:cubicBezTo>
                  <a:lnTo>
                    <a:pt x="287565" y="200191"/>
                  </a:lnTo>
                  <a:lnTo>
                    <a:pt x="287565" y="191257"/>
                  </a:lnTo>
                  <a:close/>
                  <a:moveTo>
                    <a:pt x="236386" y="170665"/>
                  </a:moveTo>
                  <a:cubicBezTo>
                    <a:pt x="252690" y="170665"/>
                    <a:pt x="266130" y="184648"/>
                    <a:pt x="266130" y="201978"/>
                  </a:cubicBezTo>
                  <a:cubicBezTo>
                    <a:pt x="266130" y="219848"/>
                    <a:pt x="251839" y="233264"/>
                    <a:pt x="234884" y="233264"/>
                  </a:cubicBezTo>
                  <a:cubicBezTo>
                    <a:pt x="216992" y="233264"/>
                    <a:pt x="203609" y="218968"/>
                    <a:pt x="203609" y="201978"/>
                  </a:cubicBezTo>
                  <a:cubicBezTo>
                    <a:pt x="203609" y="184988"/>
                    <a:pt x="217899" y="170693"/>
                    <a:pt x="234884" y="170693"/>
                  </a:cubicBezTo>
                  <a:cubicBezTo>
                    <a:pt x="235366" y="170665"/>
                    <a:pt x="235876" y="170665"/>
                    <a:pt x="236386" y="170665"/>
                  </a:cubicBezTo>
                  <a:close/>
                  <a:moveTo>
                    <a:pt x="183053" y="210913"/>
                  </a:moveTo>
                  <a:cubicBezTo>
                    <a:pt x="187532" y="235930"/>
                    <a:pt x="209847" y="253799"/>
                    <a:pt x="234884" y="253799"/>
                  </a:cubicBezTo>
                  <a:cubicBezTo>
                    <a:pt x="249174" y="253799"/>
                    <a:pt x="262557" y="247559"/>
                    <a:pt x="272396" y="237717"/>
                  </a:cubicBezTo>
                  <a:cubicBezTo>
                    <a:pt x="271488" y="240411"/>
                    <a:pt x="271488" y="241291"/>
                    <a:pt x="271488" y="242198"/>
                  </a:cubicBezTo>
                  <a:lnTo>
                    <a:pt x="271488" y="243077"/>
                  </a:lnTo>
                  <a:cubicBezTo>
                    <a:pt x="267916" y="294926"/>
                    <a:pt x="225952" y="339599"/>
                    <a:pt x="171456" y="339599"/>
                  </a:cubicBezTo>
                  <a:cubicBezTo>
                    <a:pt x="115173" y="339599"/>
                    <a:pt x="73181" y="294926"/>
                    <a:pt x="70516" y="243077"/>
                  </a:cubicBezTo>
                  <a:lnTo>
                    <a:pt x="70516" y="242198"/>
                  </a:lnTo>
                  <a:lnTo>
                    <a:pt x="70516" y="237717"/>
                  </a:lnTo>
                  <a:cubicBezTo>
                    <a:pt x="80326" y="247559"/>
                    <a:pt x="93738" y="253799"/>
                    <a:pt x="108907" y="253799"/>
                  </a:cubicBezTo>
                  <a:cubicBezTo>
                    <a:pt x="133943" y="253799"/>
                    <a:pt x="155379" y="235930"/>
                    <a:pt x="159831" y="210913"/>
                  </a:cubicBezTo>
                  <a:close/>
                  <a:moveTo>
                    <a:pt x="96403" y="28"/>
                  </a:moveTo>
                  <a:cubicBezTo>
                    <a:pt x="80326" y="28"/>
                    <a:pt x="66943" y="8963"/>
                    <a:pt x="59798" y="20592"/>
                  </a:cubicBezTo>
                  <a:cubicBezTo>
                    <a:pt x="57870" y="20337"/>
                    <a:pt x="55970" y="20223"/>
                    <a:pt x="54127" y="20223"/>
                  </a:cubicBezTo>
                  <a:cubicBezTo>
                    <a:pt x="22229" y="20223"/>
                    <a:pt x="28" y="55253"/>
                    <a:pt x="16898" y="83134"/>
                  </a:cubicBezTo>
                  <a:cubicBezTo>
                    <a:pt x="13326" y="90282"/>
                    <a:pt x="11540" y="96522"/>
                    <a:pt x="11540" y="104577"/>
                  </a:cubicBezTo>
                  <a:cubicBezTo>
                    <a:pt x="11540" y="127807"/>
                    <a:pt x="30310" y="147463"/>
                    <a:pt x="53532" y="147463"/>
                  </a:cubicBezTo>
                  <a:lnTo>
                    <a:pt x="53532" y="169814"/>
                  </a:lnTo>
                  <a:cubicBezTo>
                    <a:pt x="30310" y="169814"/>
                    <a:pt x="11540" y="188562"/>
                    <a:pt x="11540" y="211821"/>
                  </a:cubicBezTo>
                  <a:cubicBezTo>
                    <a:pt x="11540" y="233264"/>
                    <a:pt x="28524" y="251133"/>
                    <a:pt x="48173" y="254707"/>
                  </a:cubicBezTo>
                  <a:cubicBezTo>
                    <a:pt x="56225" y="312796"/>
                    <a:pt x="105334" y="361922"/>
                    <a:pt x="169669" y="361922"/>
                  </a:cubicBezTo>
                  <a:cubicBezTo>
                    <a:pt x="233976" y="361922"/>
                    <a:pt x="283993" y="312796"/>
                    <a:pt x="292045" y="254707"/>
                  </a:cubicBezTo>
                  <a:cubicBezTo>
                    <a:pt x="312573" y="252012"/>
                    <a:pt x="328678" y="234143"/>
                    <a:pt x="328678" y="211821"/>
                  </a:cubicBezTo>
                  <a:cubicBezTo>
                    <a:pt x="329557" y="188562"/>
                    <a:pt x="310787" y="169814"/>
                    <a:pt x="287565" y="169814"/>
                  </a:cubicBezTo>
                  <a:lnTo>
                    <a:pt x="287565" y="147463"/>
                  </a:lnTo>
                  <a:cubicBezTo>
                    <a:pt x="309908" y="146584"/>
                    <a:pt x="325985" y="126928"/>
                    <a:pt x="325985" y="104577"/>
                  </a:cubicBezTo>
                  <a:cubicBezTo>
                    <a:pt x="325985" y="97430"/>
                    <a:pt x="324198" y="90282"/>
                    <a:pt x="320626" y="84013"/>
                  </a:cubicBezTo>
                  <a:cubicBezTo>
                    <a:pt x="337185" y="55877"/>
                    <a:pt x="316146" y="20791"/>
                    <a:pt x="285949" y="20791"/>
                  </a:cubicBezTo>
                  <a:cubicBezTo>
                    <a:pt x="283567" y="20791"/>
                    <a:pt x="281129" y="21018"/>
                    <a:pt x="278634" y="21471"/>
                  </a:cubicBezTo>
                  <a:cubicBezTo>
                    <a:pt x="270609" y="8055"/>
                    <a:pt x="257198" y="28"/>
                    <a:pt x="241121" y="28"/>
                  </a:cubicBezTo>
                  <a:cubicBezTo>
                    <a:pt x="230404" y="28"/>
                    <a:pt x="220565" y="4481"/>
                    <a:pt x="212541" y="10750"/>
                  </a:cubicBezTo>
                  <a:cubicBezTo>
                    <a:pt x="208061" y="15231"/>
                    <a:pt x="204488" y="19684"/>
                    <a:pt x="202702" y="25953"/>
                  </a:cubicBezTo>
                  <a:cubicBezTo>
                    <a:pt x="191984" y="22379"/>
                    <a:pt x="181266" y="20592"/>
                    <a:pt x="169669" y="20592"/>
                  </a:cubicBezTo>
                  <a:cubicBezTo>
                    <a:pt x="158044" y="20592"/>
                    <a:pt x="146448" y="23258"/>
                    <a:pt x="135730" y="26832"/>
                  </a:cubicBezTo>
                  <a:cubicBezTo>
                    <a:pt x="128556" y="10750"/>
                    <a:pt x="114266" y="28"/>
                    <a:pt x="96403"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1397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R4AACwRAABWHwAASxEAAAAAAAAmAAAACAAAAP//////////"/>
                </a:ext>
              </a:extLst>
            </p:cNvSpPr>
            <p:nvPr/>
          </p:nvSpPr>
          <p:spPr>
            <a:xfrm>
              <a:off x="4989195" y="2791460"/>
              <a:ext cx="104775" cy="19685"/>
            </a:xfrm>
            <a:custGeom>
              <a:avLst/>
              <a:gdLst/>
              <a:ahLst/>
              <a:cxnLst/>
              <a:rect l="0" t="0" r="104775" b="19685"/>
              <a:pathLst>
                <a:path w="104775" h="19685">
                  <a:moveTo>
                    <a:pt x="9860" y="28"/>
                  </a:moveTo>
                  <a:cubicBezTo>
                    <a:pt x="4489" y="28"/>
                    <a:pt x="28" y="4481"/>
                    <a:pt x="28" y="9842"/>
                  </a:cubicBezTo>
                  <a:cubicBezTo>
                    <a:pt x="28" y="15203"/>
                    <a:pt x="4489" y="19685"/>
                    <a:pt x="9860" y="19685"/>
                  </a:cubicBezTo>
                  <a:lnTo>
                    <a:pt x="94914" y="19685"/>
                  </a:lnTo>
                  <a:cubicBezTo>
                    <a:pt x="100285" y="19685"/>
                    <a:pt x="104775" y="15203"/>
                    <a:pt x="104775" y="9842"/>
                  </a:cubicBezTo>
                  <a:cubicBezTo>
                    <a:pt x="104775" y="4481"/>
                    <a:pt x="100285" y="28"/>
                    <a:pt x="94914"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34" name="Google Shape;13975;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MdAABNEwAAHSAAAIMVAAAQAAAAJgAAAAgAAAD/////AAAAAA=="/>
              </a:ext>
            </a:extLst>
          </p:cNvGrpSpPr>
          <p:nvPr/>
        </p:nvGrpSpPr>
        <p:grpSpPr>
          <a:xfrm>
            <a:off x="4858385" y="3137535"/>
            <a:ext cx="361950" cy="359410"/>
            <a:chOff x="4858385" y="3137535"/>
            <a:chExt cx="361950" cy="359410"/>
          </a:xfrm>
        </p:grpSpPr>
        <p:sp>
          <p:nvSpPr>
            <p:cNvPr id="338" name="Google Shape;1397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x4AAFkUAADOHgAAeBQAAAAAAAAmAAAACAAAAP//////////"/>
                </a:ext>
              </a:extLst>
            </p:cNvSpPr>
            <p:nvPr/>
          </p:nvSpPr>
          <p:spPr>
            <a:xfrm>
              <a:off x="4987925" y="3307715"/>
              <a:ext cx="19685" cy="19685"/>
            </a:xfrm>
            <a:custGeom>
              <a:avLst/>
              <a:gdLst/>
              <a:ahLst/>
              <a:cxnLst/>
              <a:rect l="0" t="0" r="19685" b="19685"/>
              <a:pathLst>
                <a:path w="19685" h="19685">
                  <a:moveTo>
                    <a:pt x="9842" y="28"/>
                  </a:moveTo>
                  <a:cubicBezTo>
                    <a:pt x="4481" y="28"/>
                    <a:pt x="28" y="4481"/>
                    <a:pt x="28" y="9842"/>
                  </a:cubicBezTo>
                  <a:cubicBezTo>
                    <a:pt x="28" y="15203"/>
                    <a:pt x="4481" y="19685"/>
                    <a:pt x="9842" y="19685"/>
                  </a:cubicBezTo>
                  <a:cubicBezTo>
                    <a:pt x="15231" y="19685"/>
                    <a:pt x="19685" y="15203"/>
                    <a:pt x="19685" y="9842"/>
                  </a:cubicBezTo>
                  <a:cubicBezTo>
                    <a:pt x="19685" y="4481"/>
                    <a:pt x="15231"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7" name="Google Shape;1397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R8AAFkUAABVHwAAeBQAAAAAAAAmAAAACAAAAP//////////"/>
                </a:ext>
              </a:extLst>
            </p:cNvSpPr>
            <p:nvPr/>
          </p:nvSpPr>
          <p:spPr>
            <a:xfrm>
              <a:off x="5073015" y="3307715"/>
              <a:ext cx="20320" cy="19685"/>
            </a:xfrm>
            <a:custGeom>
              <a:avLst/>
              <a:gdLst/>
              <a:ahLst/>
              <a:cxnLst/>
              <a:rect l="0" t="0" r="20320" b="19685"/>
              <a:pathLst>
                <a:path w="20320" h="19685">
                  <a:moveTo>
                    <a:pt x="9712" y="28"/>
                  </a:moveTo>
                  <a:cubicBezTo>
                    <a:pt x="4422" y="28"/>
                    <a:pt x="28" y="4481"/>
                    <a:pt x="28" y="9842"/>
                  </a:cubicBezTo>
                  <a:cubicBezTo>
                    <a:pt x="28" y="15203"/>
                    <a:pt x="4422" y="19685"/>
                    <a:pt x="9712" y="19685"/>
                  </a:cubicBezTo>
                  <a:cubicBezTo>
                    <a:pt x="15002" y="19685"/>
                    <a:pt x="20320" y="15203"/>
                    <a:pt x="20320" y="9842"/>
                  </a:cubicBezTo>
                  <a:cubicBezTo>
                    <a:pt x="20320" y="4481"/>
                    <a:pt x="15002" y="28"/>
                    <a:pt x="971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6" name="Google Shape;1397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B4AAMgUAABDHwAA/RQAAAAAAAAmAAAACAAAAP//////////"/>
                </a:ext>
              </a:extLst>
            </p:cNvSpPr>
            <p:nvPr/>
          </p:nvSpPr>
          <p:spPr>
            <a:xfrm>
              <a:off x="4998720" y="3378200"/>
              <a:ext cx="83185" cy="33655"/>
            </a:xfrm>
            <a:custGeom>
              <a:avLst/>
              <a:gdLst/>
              <a:ahLst/>
              <a:cxnLst/>
              <a:rect l="0" t="0" r="83185" b="33655"/>
              <a:pathLst>
                <a:path w="83185" h="33655">
                  <a:moveTo>
                    <a:pt x="11749" y="0"/>
                  </a:moveTo>
                  <a:cubicBezTo>
                    <a:pt x="8968" y="0"/>
                    <a:pt x="6300" y="1131"/>
                    <a:pt x="4512" y="3365"/>
                  </a:cubicBezTo>
                  <a:cubicBezTo>
                    <a:pt x="28" y="7805"/>
                    <a:pt x="28" y="14932"/>
                    <a:pt x="4512" y="18496"/>
                  </a:cubicBezTo>
                  <a:cubicBezTo>
                    <a:pt x="15240" y="28309"/>
                    <a:pt x="28636" y="33655"/>
                    <a:pt x="42060" y="33655"/>
                  </a:cubicBezTo>
                  <a:cubicBezTo>
                    <a:pt x="56364" y="33655"/>
                    <a:pt x="69760" y="28309"/>
                    <a:pt x="78700" y="18496"/>
                  </a:cubicBezTo>
                  <a:cubicBezTo>
                    <a:pt x="83185" y="14055"/>
                    <a:pt x="83185" y="6928"/>
                    <a:pt x="78700" y="3365"/>
                  </a:cubicBezTo>
                  <a:cubicBezTo>
                    <a:pt x="76487" y="1131"/>
                    <a:pt x="73563" y="0"/>
                    <a:pt x="70895" y="0"/>
                  </a:cubicBezTo>
                  <a:cubicBezTo>
                    <a:pt x="68199" y="0"/>
                    <a:pt x="65759" y="1131"/>
                    <a:pt x="64396" y="3365"/>
                  </a:cubicBezTo>
                  <a:cubicBezTo>
                    <a:pt x="58152" y="9587"/>
                    <a:pt x="49212" y="12274"/>
                    <a:pt x="42060" y="12274"/>
                  </a:cubicBezTo>
                  <a:cubicBezTo>
                    <a:pt x="33120" y="12274"/>
                    <a:pt x="25060" y="9587"/>
                    <a:pt x="19696" y="3365"/>
                  </a:cubicBezTo>
                  <a:cubicBezTo>
                    <a:pt x="17454" y="1131"/>
                    <a:pt x="14559" y="0"/>
                    <a:pt x="117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5" name="Google Shape;1397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x0AAE0TAAAdIAAAgxUAAAAAAAAmAAAACAAAAP//////////"/>
                </a:ext>
              </a:extLst>
            </p:cNvSpPr>
            <p:nvPr/>
          </p:nvSpPr>
          <p:spPr>
            <a:xfrm>
              <a:off x="4858385" y="3137535"/>
              <a:ext cx="361950" cy="359410"/>
            </a:xfrm>
            <a:custGeom>
              <a:avLst/>
              <a:gdLst/>
              <a:ahLst/>
              <a:cxnLst/>
              <a:rect l="0" t="0" r="361950" b="359410"/>
              <a:pathLst>
                <a:path w="361950" h="359410">
                  <a:moveTo>
                    <a:pt x="160892" y="19694"/>
                  </a:moveTo>
                  <a:cubicBezTo>
                    <a:pt x="158197" y="25058"/>
                    <a:pt x="155531" y="33117"/>
                    <a:pt x="152836" y="41148"/>
                  </a:cubicBezTo>
                  <a:lnTo>
                    <a:pt x="77780" y="41148"/>
                  </a:lnTo>
                  <a:lnTo>
                    <a:pt x="68844" y="19694"/>
                  </a:lnTo>
                  <a:close/>
                  <a:moveTo>
                    <a:pt x="292255" y="19694"/>
                  </a:moveTo>
                  <a:lnTo>
                    <a:pt x="285107" y="41148"/>
                  </a:lnTo>
                  <a:lnTo>
                    <a:pt x="210022" y="41148"/>
                  </a:lnTo>
                  <a:cubicBezTo>
                    <a:pt x="207355" y="33117"/>
                    <a:pt x="204661" y="25058"/>
                    <a:pt x="201086" y="19694"/>
                  </a:cubicBezTo>
                  <a:close/>
                  <a:moveTo>
                    <a:pt x="182337" y="27726"/>
                  </a:moveTo>
                  <a:cubicBezTo>
                    <a:pt x="186790" y="36693"/>
                    <a:pt x="192151" y="49208"/>
                    <a:pt x="192151" y="62602"/>
                  </a:cubicBezTo>
                  <a:cubicBezTo>
                    <a:pt x="192151" y="75117"/>
                    <a:pt x="186790" y="87632"/>
                    <a:pt x="182337" y="96571"/>
                  </a:cubicBezTo>
                  <a:cubicBezTo>
                    <a:pt x="177855" y="87632"/>
                    <a:pt x="171614" y="75117"/>
                    <a:pt x="171614" y="62602"/>
                  </a:cubicBezTo>
                  <a:cubicBezTo>
                    <a:pt x="170707" y="47420"/>
                    <a:pt x="176068" y="34905"/>
                    <a:pt x="182337" y="27726"/>
                  </a:cubicBezTo>
                  <a:close/>
                  <a:moveTo>
                    <a:pt x="151049" y="62602"/>
                  </a:moveTo>
                  <a:cubicBezTo>
                    <a:pt x="151049" y="78693"/>
                    <a:pt x="156410" y="93903"/>
                    <a:pt x="162679" y="104630"/>
                  </a:cubicBezTo>
                  <a:lnTo>
                    <a:pt x="103678" y="104630"/>
                  </a:lnTo>
                  <a:lnTo>
                    <a:pt x="86715" y="62602"/>
                  </a:lnTo>
                  <a:close/>
                  <a:moveTo>
                    <a:pt x="277958" y="62602"/>
                  </a:moveTo>
                  <a:lnTo>
                    <a:pt x="260088" y="104630"/>
                  </a:lnTo>
                  <a:lnTo>
                    <a:pt x="201994" y="104630"/>
                  </a:lnTo>
                  <a:cubicBezTo>
                    <a:pt x="207355" y="93903"/>
                    <a:pt x="214504" y="78693"/>
                    <a:pt x="214504" y="62602"/>
                  </a:cubicBezTo>
                  <a:close/>
                  <a:moveTo>
                    <a:pt x="256514" y="124297"/>
                  </a:moveTo>
                  <a:lnTo>
                    <a:pt x="256514" y="145750"/>
                  </a:lnTo>
                  <a:cubicBezTo>
                    <a:pt x="256514" y="194022"/>
                    <a:pt x="269902" y="211020"/>
                    <a:pt x="276171" y="244109"/>
                  </a:cubicBezTo>
                  <a:cubicBezTo>
                    <a:pt x="264541" y="287017"/>
                    <a:pt x="225226" y="317410"/>
                    <a:pt x="182337" y="317410"/>
                  </a:cubicBezTo>
                  <a:cubicBezTo>
                    <a:pt x="137632" y="317410"/>
                    <a:pt x="99224" y="287017"/>
                    <a:pt x="88502" y="244109"/>
                  </a:cubicBezTo>
                  <a:cubicBezTo>
                    <a:pt x="93863" y="211020"/>
                    <a:pt x="107252" y="194022"/>
                    <a:pt x="107252" y="145750"/>
                  </a:cubicBezTo>
                  <a:lnTo>
                    <a:pt x="107252" y="124297"/>
                  </a:lnTo>
                  <a:close/>
                  <a:moveTo>
                    <a:pt x="65270" y="63510"/>
                  </a:moveTo>
                  <a:lnTo>
                    <a:pt x="85807" y="116237"/>
                  </a:lnTo>
                  <a:lnTo>
                    <a:pt x="85807" y="144871"/>
                  </a:lnTo>
                  <a:cubicBezTo>
                    <a:pt x="85807" y="190446"/>
                    <a:pt x="73298" y="203869"/>
                    <a:pt x="67057" y="242322"/>
                  </a:cubicBezTo>
                  <a:cubicBezTo>
                    <a:pt x="65270" y="253048"/>
                    <a:pt x="65270" y="264655"/>
                    <a:pt x="65270" y="275382"/>
                  </a:cubicBezTo>
                  <a:lnTo>
                    <a:pt x="65270" y="329045"/>
                  </a:lnTo>
                  <a:lnTo>
                    <a:pt x="64362" y="329045"/>
                  </a:lnTo>
                  <a:lnTo>
                    <a:pt x="49158" y="318318"/>
                  </a:lnTo>
                  <a:cubicBezTo>
                    <a:pt x="32195" y="306683"/>
                    <a:pt x="22352" y="288805"/>
                    <a:pt x="22352" y="269139"/>
                  </a:cubicBezTo>
                  <a:cubicBezTo>
                    <a:pt x="22352" y="239626"/>
                    <a:pt x="29501" y="210112"/>
                    <a:pt x="42918" y="184203"/>
                  </a:cubicBezTo>
                  <a:cubicBezTo>
                    <a:pt x="57214" y="154690"/>
                    <a:pt x="65270" y="121601"/>
                    <a:pt x="65270" y="87632"/>
                  </a:cubicBezTo>
                  <a:lnTo>
                    <a:pt x="65270" y="63510"/>
                  </a:lnTo>
                  <a:close/>
                  <a:moveTo>
                    <a:pt x="299403" y="64390"/>
                  </a:moveTo>
                  <a:lnTo>
                    <a:pt x="299403" y="89420"/>
                  </a:lnTo>
                  <a:cubicBezTo>
                    <a:pt x="299403" y="122509"/>
                    <a:pt x="307431" y="156477"/>
                    <a:pt x="321727" y="185083"/>
                  </a:cubicBezTo>
                  <a:cubicBezTo>
                    <a:pt x="335144" y="211020"/>
                    <a:pt x="341413" y="241413"/>
                    <a:pt x="341413" y="270019"/>
                  </a:cubicBezTo>
                  <a:cubicBezTo>
                    <a:pt x="340505" y="288805"/>
                    <a:pt x="331570" y="308471"/>
                    <a:pt x="314579" y="318318"/>
                  </a:cubicBezTo>
                  <a:lnTo>
                    <a:pt x="299403" y="329045"/>
                  </a:lnTo>
                  <a:lnTo>
                    <a:pt x="299403" y="277170"/>
                  </a:lnTo>
                  <a:cubicBezTo>
                    <a:pt x="299403" y="265563"/>
                    <a:pt x="298495" y="254836"/>
                    <a:pt x="296708" y="243201"/>
                  </a:cubicBezTo>
                  <a:cubicBezTo>
                    <a:pt x="291347" y="205657"/>
                    <a:pt x="277958" y="192234"/>
                    <a:pt x="277958" y="145750"/>
                  </a:cubicBezTo>
                  <a:lnTo>
                    <a:pt x="277958" y="117145"/>
                  </a:lnTo>
                  <a:lnTo>
                    <a:pt x="299403" y="64390"/>
                  </a:lnTo>
                  <a:close/>
                  <a:moveTo>
                    <a:pt x="52732" y="28"/>
                  </a:moveTo>
                  <a:cubicBezTo>
                    <a:pt x="46492" y="28"/>
                    <a:pt x="42010" y="4484"/>
                    <a:pt x="42010" y="9847"/>
                  </a:cubicBezTo>
                  <a:lnTo>
                    <a:pt x="42010" y="89420"/>
                  </a:lnTo>
                  <a:cubicBezTo>
                    <a:pt x="42010" y="118933"/>
                    <a:pt x="35770" y="149326"/>
                    <a:pt x="22352" y="175264"/>
                  </a:cubicBezTo>
                  <a:cubicBezTo>
                    <a:pt x="8056" y="203869"/>
                    <a:pt x="28" y="236958"/>
                    <a:pt x="28" y="269139"/>
                  </a:cubicBezTo>
                  <a:cubicBezTo>
                    <a:pt x="28" y="295956"/>
                    <a:pt x="13417" y="320106"/>
                    <a:pt x="35770" y="336197"/>
                  </a:cubicBezTo>
                  <a:lnTo>
                    <a:pt x="67937" y="357651"/>
                  </a:lnTo>
                  <a:cubicBezTo>
                    <a:pt x="69865" y="358842"/>
                    <a:pt x="71965" y="359410"/>
                    <a:pt x="74035" y="359410"/>
                  </a:cubicBezTo>
                  <a:cubicBezTo>
                    <a:pt x="79652" y="359410"/>
                    <a:pt x="84928" y="355238"/>
                    <a:pt x="84928" y="348711"/>
                  </a:cubicBezTo>
                  <a:lnTo>
                    <a:pt x="84928" y="287897"/>
                  </a:lnTo>
                  <a:cubicBezTo>
                    <a:pt x="107252" y="319198"/>
                    <a:pt x="142993" y="337076"/>
                    <a:pt x="180550" y="337076"/>
                  </a:cubicBezTo>
                  <a:cubicBezTo>
                    <a:pt x="218957" y="337076"/>
                    <a:pt x="254727" y="319198"/>
                    <a:pt x="277051" y="287897"/>
                  </a:cubicBezTo>
                  <a:lnTo>
                    <a:pt x="277051" y="348711"/>
                  </a:lnTo>
                  <a:cubicBezTo>
                    <a:pt x="277051" y="355324"/>
                    <a:pt x="281986" y="359013"/>
                    <a:pt x="287801" y="359013"/>
                  </a:cubicBezTo>
                  <a:cubicBezTo>
                    <a:pt x="289815" y="359013"/>
                    <a:pt x="291971" y="358559"/>
                    <a:pt x="294042" y="357651"/>
                  </a:cubicBezTo>
                  <a:lnTo>
                    <a:pt x="326209" y="336197"/>
                  </a:lnTo>
                  <a:cubicBezTo>
                    <a:pt x="348561" y="321894"/>
                    <a:pt x="361950" y="295956"/>
                    <a:pt x="361950" y="269139"/>
                  </a:cubicBezTo>
                  <a:cubicBezTo>
                    <a:pt x="361950" y="236958"/>
                    <a:pt x="353922" y="203869"/>
                    <a:pt x="339626" y="175264"/>
                  </a:cubicBezTo>
                  <a:cubicBezTo>
                    <a:pt x="326209" y="149326"/>
                    <a:pt x="319061" y="118025"/>
                    <a:pt x="319061" y="89420"/>
                  </a:cubicBezTo>
                  <a:lnTo>
                    <a:pt x="319061" y="9847"/>
                  </a:lnTo>
                  <a:cubicBezTo>
                    <a:pt x="319061" y="4484"/>
                    <a:pt x="314579" y="28"/>
                    <a:pt x="30921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39" name="Google Shape;13980;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QeAAAsFgAA+x8AAGUYAAAQAAAAJgAAAAgAAAD/////AAAAAA=="/>
              </a:ext>
            </a:extLst>
          </p:cNvGrpSpPr>
          <p:nvPr/>
        </p:nvGrpSpPr>
        <p:grpSpPr>
          <a:xfrm>
            <a:off x="4879340" y="3604260"/>
            <a:ext cx="319405" cy="361315"/>
            <a:chOff x="4879340" y="3604260"/>
            <a:chExt cx="319405" cy="361315"/>
          </a:xfrm>
        </p:grpSpPr>
        <p:sp>
          <p:nvSpPr>
            <p:cNvPr id="343" name="Google Shape;1398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x4AAMoXAABCHwAA/hcAAAAAAAAmAAAACAAAAP//////////"/>
                </a:ext>
              </a:extLst>
            </p:cNvSpPr>
            <p:nvPr/>
          </p:nvSpPr>
          <p:spPr>
            <a:xfrm>
              <a:off x="4998085" y="3867150"/>
              <a:ext cx="83185" cy="33020"/>
            </a:xfrm>
            <a:custGeom>
              <a:avLst/>
              <a:gdLst/>
              <a:ahLst/>
              <a:cxnLst/>
              <a:rect l="0" t="0" r="83185" b="33020"/>
              <a:pathLst>
                <a:path w="83185" h="33020">
                  <a:moveTo>
                    <a:pt x="11749" y="0"/>
                  </a:moveTo>
                  <a:cubicBezTo>
                    <a:pt x="8968" y="0"/>
                    <a:pt x="6300" y="1112"/>
                    <a:pt x="4512" y="3365"/>
                  </a:cubicBezTo>
                  <a:cubicBezTo>
                    <a:pt x="28" y="7870"/>
                    <a:pt x="28" y="14143"/>
                    <a:pt x="4512" y="17736"/>
                  </a:cubicBezTo>
                  <a:cubicBezTo>
                    <a:pt x="15240" y="27631"/>
                    <a:pt x="28636" y="33020"/>
                    <a:pt x="42060" y="33020"/>
                  </a:cubicBezTo>
                  <a:cubicBezTo>
                    <a:pt x="56364" y="33020"/>
                    <a:pt x="69760" y="27631"/>
                    <a:pt x="78700" y="17736"/>
                  </a:cubicBezTo>
                  <a:cubicBezTo>
                    <a:pt x="83185" y="13259"/>
                    <a:pt x="83185" y="6074"/>
                    <a:pt x="78700" y="3365"/>
                  </a:cubicBezTo>
                  <a:cubicBezTo>
                    <a:pt x="76487" y="1112"/>
                    <a:pt x="73563" y="0"/>
                    <a:pt x="70895" y="0"/>
                  </a:cubicBezTo>
                  <a:cubicBezTo>
                    <a:pt x="68199" y="0"/>
                    <a:pt x="65759" y="1112"/>
                    <a:pt x="64396" y="3365"/>
                  </a:cubicBezTo>
                  <a:cubicBezTo>
                    <a:pt x="58152" y="8754"/>
                    <a:pt x="49212" y="12347"/>
                    <a:pt x="42060" y="12347"/>
                  </a:cubicBezTo>
                  <a:cubicBezTo>
                    <a:pt x="33120" y="12347"/>
                    <a:pt x="25060" y="8754"/>
                    <a:pt x="19696" y="3365"/>
                  </a:cubicBezTo>
                  <a:cubicBezTo>
                    <a:pt x="17454" y="1112"/>
                    <a:pt x="14559" y="0"/>
                    <a:pt x="117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2" name="Google Shape;1398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h4AAFkXAADOHgAAeBcAAAAAAAAmAAAACAAAAP//////////"/>
                </a:ext>
              </a:extLst>
            </p:cNvSpPr>
            <p:nvPr/>
          </p:nvSpPr>
          <p:spPr>
            <a:xfrm>
              <a:off x="4987290" y="3795395"/>
              <a:ext cx="20320" cy="19685"/>
            </a:xfrm>
            <a:custGeom>
              <a:avLst/>
              <a:gdLst/>
              <a:ahLst/>
              <a:cxnLst/>
              <a:rect l="0" t="0" r="20320" b="19685"/>
              <a:pathLst>
                <a:path w="20320" h="19685">
                  <a:moveTo>
                    <a:pt x="10160" y="28"/>
                  </a:moveTo>
                  <a:cubicBezTo>
                    <a:pt x="4626" y="28"/>
                    <a:pt x="29" y="4481"/>
                    <a:pt x="29" y="9842"/>
                  </a:cubicBezTo>
                  <a:cubicBezTo>
                    <a:pt x="29" y="15203"/>
                    <a:pt x="4626" y="19685"/>
                    <a:pt x="10160" y="19685"/>
                  </a:cubicBezTo>
                  <a:cubicBezTo>
                    <a:pt x="15723" y="19685"/>
                    <a:pt x="20320" y="15203"/>
                    <a:pt x="20320" y="9842"/>
                  </a:cubicBezTo>
                  <a:cubicBezTo>
                    <a:pt x="20320" y="4481"/>
                    <a:pt x="15723" y="28"/>
                    <a:pt x="10160"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1" name="Google Shape;1398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B8AAFkXAABVHwAAeBcAAAAAAAAmAAAACAAAAP//////////"/>
                </a:ext>
              </a:extLst>
            </p:cNvSpPr>
            <p:nvPr/>
          </p:nvSpPr>
          <p:spPr>
            <a:xfrm>
              <a:off x="5072380" y="3795395"/>
              <a:ext cx="20955" cy="19685"/>
            </a:xfrm>
            <a:custGeom>
              <a:avLst/>
              <a:gdLst/>
              <a:ahLst/>
              <a:cxnLst/>
              <a:rect l="0" t="0" r="20955" b="19685"/>
              <a:pathLst>
                <a:path w="20955" h="19685">
                  <a:moveTo>
                    <a:pt x="10015" y="28"/>
                  </a:moveTo>
                  <a:cubicBezTo>
                    <a:pt x="4560" y="28"/>
                    <a:pt x="28" y="4481"/>
                    <a:pt x="28" y="9842"/>
                  </a:cubicBezTo>
                  <a:cubicBezTo>
                    <a:pt x="28" y="15203"/>
                    <a:pt x="4560" y="19685"/>
                    <a:pt x="10015" y="19685"/>
                  </a:cubicBezTo>
                  <a:cubicBezTo>
                    <a:pt x="15470" y="19685"/>
                    <a:pt x="20955" y="15203"/>
                    <a:pt x="20955" y="9842"/>
                  </a:cubicBezTo>
                  <a:cubicBezTo>
                    <a:pt x="20955" y="4481"/>
                    <a:pt x="15470" y="28"/>
                    <a:pt x="1001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0" name="Google Shape;1398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4AACwWAAD7HwAAZRgAAAAAAAAmAAAACAAAAP//////////"/>
                </a:ext>
              </a:extLst>
            </p:cNvSpPr>
            <p:nvPr/>
          </p:nvSpPr>
          <p:spPr>
            <a:xfrm>
              <a:off x="4879340" y="3604260"/>
              <a:ext cx="319405" cy="361315"/>
            </a:xfrm>
            <a:custGeom>
              <a:avLst/>
              <a:gdLst/>
              <a:ahLst/>
              <a:cxnLst/>
              <a:rect l="0" t="0" r="319405" b="361315"/>
              <a:pathLst>
                <a:path w="319405" h="361315">
                  <a:moveTo>
                    <a:pt x="148542" y="21487"/>
                  </a:moveTo>
                  <a:lnTo>
                    <a:pt x="148542" y="124327"/>
                  </a:lnTo>
                  <a:lnTo>
                    <a:pt x="107395" y="124327"/>
                  </a:lnTo>
                  <a:cubicBezTo>
                    <a:pt x="108389" y="96907"/>
                    <a:pt x="113756" y="70452"/>
                    <a:pt x="123496" y="50099"/>
                  </a:cubicBezTo>
                  <a:cubicBezTo>
                    <a:pt x="130652" y="35793"/>
                    <a:pt x="139597" y="25944"/>
                    <a:pt x="148542" y="21487"/>
                  </a:cubicBezTo>
                  <a:close/>
                  <a:moveTo>
                    <a:pt x="112734" y="30428"/>
                  </a:moveTo>
                  <a:cubicBezTo>
                    <a:pt x="110065" y="34005"/>
                    <a:pt x="108276" y="38461"/>
                    <a:pt x="105578" y="41158"/>
                  </a:cubicBezTo>
                  <a:cubicBezTo>
                    <a:pt x="94844" y="63526"/>
                    <a:pt x="87688" y="93926"/>
                    <a:pt x="86808" y="125207"/>
                  </a:cubicBezTo>
                  <a:lnTo>
                    <a:pt x="44753" y="125207"/>
                  </a:lnTo>
                  <a:cubicBezTo>
                    <a:pt x="47450" y="83196"/>
                    <a:pt x="74285" y="47403"/>
                    <a:pt x="112734" y="30428"/>
                  </a:cubicBezTo>
                  <a:close/>
                  <a:moveTo>
                    <a:pt x="207579" y="30428"/>
                  </a:moveTo>
                  <a:cubicBezTo>
                    <a:pt x="246056" y="47403"/>
                    <a:pt x="272891" y="83196"/>
                    <a:pt x="275560" y="125207"/>
                  </a:cubicBezTo>
                  <a:lnTo>
                    <a:pt x="233533" y="125207"/>
                  </a:lnTo>
                  <a:cubicBezTo>
                    <a:pt x="232624" y="93926"/>
                    <a:pt x="225469" y="63526"/>
                    <a:pt x="214735" y="41158"/>
                  </a:cubicBezTo>
                  <a:cubicBezTo>
                    <a:pt x="212037" y="36673"/>
                    <a:pt x="210248" y="34005"/>
                    <a:pt x="207579" y="30428"/>
                  </a:cubicBezTo>
                  <a:close/>
                  <a:moveTo>
                    <a:pt x="170890" y="22367"/>
                  </a:moveTo>
                  <a:cubicBezTo>
                    <a:pt x="179835" y="26852"/>
                    <a:pt x="188780" y="36673"/>
                    <a:pt x="195056" y="51888"/>
                  </a:cubicBezTo>
                  <a:cubicBezTo>
                    <a:pt x="205790" y="71559"/>
                    <a:pt x="211157" y="97503"/>
                    <a:pt x="212037" y="126115"/>
                  </a:cubicBezTo>
                  <a:lnTo>
                    <a:pt x="170010" y="126115"/>
                  </a:lnTo>
                  <a:lnTo>
                    <a:pt x="170010" y="22367"/>
                  </a:lnTo>
                  <a:close/>
                  <a:moveTo>
                    <a:pt x="42964" y="190492"/>
                  </a:moveTo>
                  <a:lnTo>
                    <a:pt x="42964" y="232531"/>
                  </a:lnTo>
                  <a:cubicBezTo>
                    <a:pt x="32230" y="232531"/>
                    <a:pt x="22376" y="223590"/>
                    <a:pt x="22376" y="211072"/>
                  </a:cubicBezTo>
                  <a:cubicBezTo>
                    <a:pt x="22376" y="200342"/>
                    <a:pt x="31321" y="190492"/>
                    <a:pt x="42964" y="190492"/>
                  </a:cubicBezTo>
                  <a:close/>
                  <a:moveTo>
                    <a:pt x="277349" y="190492"/>
                  </a:moveTo>
                  <a:cubicBezTo>
                    <a:pt x="288083" y="190492"/>
                    <a:pt x="297937" y="200342"/>
                    <a:pt x="297937" y="211072"/>
                  </a:cubicBezTo>
                  <a:cubicBezTo>
                    <a:pt x="297937" y="223590"/>
                    <a:pt x="288083" y="232531"/>
                    <a:pt x="277349" y="232531"/>
                  </a:cubicBezTo>
                  <a:lnTo>
                    <a:pt x="277349" y="190492"/>
                  </a:lnTo>
                  <a:close/>
                  <a:moveTo>
                    <a:pt x="256790" y="146694"/>
                  </a:moveTo>
                  <a:lnTo>
                    <a:pt x="256790" y="244169"/>
                  </a:lnTo>
                  <a:cubicBezTo>
                    <a:pt x="255881" y="296029"/>
                    <a:pt x="212946" y="338947"/>
                    <a:pt x="161065" y="338947"/>
                  </a:cubicBezTo>
                  <a:cubicBezTo>
                    <a:pt x="108276" y="338947"/>
                    <a:pt x="65340" y="296029"/>
                    <a:pt x="65340" y="244169"/>
                  </a:cubicBezTo>
                  <a:lnTo>
                    <a:pt x="65340" y="146694"/>
                  </a:lnTo>
                  <a:close/>
                  <a:moveTo>
                    <a:pt x="159276" y="28"/>
                  </a:moveTo>
                  <a:cubicBezTo>
                    <a:pt x="83230" y="28"/>
                    <a:pt x="22376" y="61737"/>
                    <a:pt x="22376" y="137724"/>
                  </a:cubicBezTo>
                  <a:cubicBezTo>
                    <a:pt x="22376" y="143089"/>
                    <a:pt x="26863" y="147574"/>
                    <a:pt x="32230" y="147574"/>
                  </a:cubicBezTo>
                  <a:lnTo>
                    <a:pt x="42083" y="147574"/>
                  </a:lnTo>
                  <a:lnTo>
                    <a:pt x="42083" y="169942"/>
                  </a:lnTo>
                  <a:cubicBezTo>
                    <a:pt x="18798" y="169942"/>
                    <a:pt x="28" y="188704"/>
                    <a:pt x="28" y="212860"/>
                  </a:cubicBezTo>
                  <a:cubicBezTo>
                    <a:pt x="28" y="236107"/>
                    <a:pt x="18798" y="254898"/>
                    <a:pt x="42083" y="254898"/>
                  </a:cubicBezTo>
                  <a:cubicBezTo>
                    <a:pt x="47450" y="313911"/>
                    <a:pt x="98422" y="361315"/>
                    <a:pt x="158367" y="361315"/>
                  </a:cubicBezTo>
                  <a:cubicBezTo>
                    <a:pt x="219221" y="361315"/>
                    <a:pt x="269313" y="313911"/>
                    <a:pt x="274680" y="254898"/>
                  </a:cubicBezTo>
                  <a:cubicBezTo>
                    <a:pt x="297937" y="254898"/>
                    <a:pt x="317616" y="236107"/>
                    <a:pt x="317616" y="212860"/>
                  </a:cubicBezTo>
                  <a:cubicBezTo>
                    <a:pt x="319405" y="188704"/>
                    <a:pt x="300606" y="169942"/>
                    <a:pt x="277349" y="169942"/>
                  </a:cubicBezTo>
                  <a:lnTo>
                    <a:pt x="277349" y="147574"/>
                  </a:lnTo>
                  <a:lnTo>
                    <a:pt x="287203" y="147574"/>
                  </a:lnTo>
                  <a:cubicBezTo>
                    <a:pt x="292570" y="147574"/>
                    <a:pt x="297028" y="143089"/>
                    <a:pt x="297028" y="137724"/>
                  </a:cubicBezTo>
                  <a:cubicBezTo>
                    <a:pt x="297028" y="61737"/>
                    <a:pt x="235322" y="28"/>
                    <a:pt x="15927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44" name="Google Shape;13985;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4rAACDEAAAsS0AALkSAAAQAAAAJgAAAAgAAAD/////AAAAAA=="/>
              </a:ext>
            </a:extLst>
          </p:cNvGrpSpPr>
          <p:nvPr/>
        </p:nvGrpSpPr>
        <p:grpSpPr>
          <a:xfrm>
            <a:off x="7110730" y="2684145"/>
            <a:ext cx="316865" cy="359410"/>
            <a:chOff x="7110730" y="2684145"/>
            <a:chExt cx="316865" cy="359410"/>
          </a:xfrm>
        </p:grpSpPr>
        <p:sp>
          <p:nvSpPr>
            <p:cNvPr id="346" name="Google Shape;1398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iwAACMSAAD5LAAAVhIAAAAAAAAmAAAACAAAAP//////////"/>
                </a:ext>
              </a:extLst>
            </p:cNvSpPr>
            <p:nvPr/>
          </p:nvSpPr>
          <p:spPr>
            <a:xfrm>
              <a:off x="7227570" y="2948305"/>
              <a:ext cx="83185" cy="32385"/>
            </a:xfrm>
            <a:custGeom>
              <a:avLst/>
              <a:gdLst/>
              <a:ahLst/>
              <a:cxnLst/>
              <a:rect l="0" t="0" r="83185" b="32385"/>
              <a:pathLst>
                <a:path w="83185" h="32385">
                  <a:moveTo>
                    <a:pt x="11295" y="27"/>
                  </a:moveTo>
                  <a:cubicBezTo>
                    <a:pt x="8741" y="27"/>
                    <a:pt x="6272" y="1117"/>
                    <a:pt x="4484" y="3325"/>
                  </a:cubicBezTo>
                  <a:cubicBezTo>
                    <a:pt x="28" y="7712"/>
                    <a:pt x="28" y="13887"/>
                    <a:pt x="4484" y="17407"/>
                  </a:cubicBezTo>
                  <a:cubicBezTo>
                    <a:pt x="14332" y="27103"/>
                    <a:pt x="27728" y="32385"/>
                    <a:pt x="41152" y="32385"/>
                  </a:cubicBezTo>
                  <a:cubicBezTo>
                    <a:pt x="54548" y="32385"/>
                    <a:pt x="69760" y="27103"/>
                    <a:pt x="78700" y="17407"/>
                  </a:cubicBezTo>
                  <a:cubicBezTo>
                    <a:pt x="83185" y="12993"/>
                    <a:pt x="83185" y="5951"/>
                    <a:pt x="78700" y="3325"/>
                  </a:cubicBezTo>
                  <a:cubicBezTo>
                    <a:pt x="76458" y="1117"/>
                    <a:pt x="73563" y="27"/>
                    <a:pt x="70754" y="27"/>
                  </a:cubicBezTo>
                  <a:cubicBezTo>
                    <a:pt x="67972" y="27"/>
                    <a:pt x="65276" y="1117"/>
                    <a:pt x="63488" y="3325"/>
                  </a:cubicBezTo>
                  <a:cubicBezTo>
                    <a:pt x="58124" y="8606"/>
                    <a:pt x="49184" y="12126"/>
                    <a:pt x="41152" y="12126"/>
                  </a:cubicBezTo>
                  <a:cubicBezTo>
                    <a:pt x="34000" y="12126"/>
                    <a:pt x="25060" y="8606"/>
                    <a:pt x="18788" y="3325"/>
                  </a:cubicBezTo>
                  <a:cubicBezTo>
                    <a:pt x="16546" y="1117"/>
                    <a:pt x="13878" y="27"/>
                    <a:pt x="11295" y="2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5" name="Google Shape;1398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sAAIMQAACxLQAAuRIAAAAAAAAmAAAACAAAAP//////////"/>
                </a:ext>
              </a:extLst>
            </p:cNvSpPr>
            <p:nvPr/>
          </p:nvSpPr>
          <p:spPr>
            <a:xfrm>
              <a:off x="7110730" y="2684145"/>
              <a:ext cx="316865" cy="359410"/>
            </a:xfrm>
            <a:custGeom>
              <a:avLst/>
              <a:gdLst/>
              <a:ahLst/>
              <a:cxnLst/>
              <a:rect l="0" t="0" r="316865" b="359410"/>
              <a:pathLst>
                <a:path w="316865" h="359410">
                  <a:moveTo>
                    <a:pt x="157086" y="63505"/>
                  </a:moveTo>
                  <a:cubicBezTo>
                    <a:pt x="169580" y="63505"/>
                    <a:pt x="182073" y="66173"/>
                    <a:pt x="192810" y="70656"/>
                  </a:cubicBezTo>
                  <a:cubicBezTo>
                    <a:pt x="171364" y="104622"/>
                    <a:pt x="133885" y="126074"/>
                    <a:pt x="93713" y="126074"/>
                  </a:cubicBezTo>
                  <a:lnTo>
                    <a:pt x="68189" y="126074"/>
                  </a:lnTo>
                  <a:cubicBezTo>
                    <a:pt x="81787" y="89895"/>
                    <a:pt x="116377" y="63505"/>
                    <a:pt x="157086" y="63505"/>
                  </a:cubicBezTo>
                  <a:close/>
                  <a:moveTo>
                    <a:pt x="157993" y="21481"/>
                  </a:moveTo>
                  <a:cubicBezTo>
                    <a:pt x="223151" y="21481"/>
                    <a:pt x="277600" y="67081"/>
                    <a:pt x="291878" y="126982"/>
                  </a:cubicBezTo>
                  <a:cubicBezTo>
                    <a:pt x="290093" y="126982"/>
                    <a:pt x="287402" y="126074"/>
                    <a:pt x="285617" y="126074"/>
                  </a:cubicBezTo>
                  <a:cubicBezTo>
                    <a:pt x="280263" y="126074"/>
                    <a:pt x="275815" y="126982"/>
                    <a:pt x="271339" y="129650"/>
                  </a:cubicBezTo>
                  <a:cubicBezTo>
                    <a:pt x="258846" y="77807"/>
                    <a:pt x="211536" y="41145"/>
                    <a:pt x="157993" y="41145"/>
                  </a:cubicBezTo>
                  <a:cubicBezTo>
                    <a:pt x="103544" y="41145"/>
                    <a:pt x="58018" y="79595"/>
                    <a:pt x="45525" y="129650"/>
                  </a:cubicBezTo>
                  <a:cubicBezTo>
                    <a:pt x="41077" y="126982"/>
                    <a:pt x="36601" y="126074"/>
                    <a:pt x="31247" y="126074"/>
                  </a:cubicBezTo>
                  <a:cubicBezTo>
                    <a:pt x="28584" y="126074"/>
                    <a:pt x="26799" y="126074"/>
                    <a:pt x="24108" y="126982"/>
                  </a:cubicBezTo>
                  <a:cubicBezTo>
                    <a:pt x="37508" y="67081"/>
                    <a:pt x="92835" y="21481"/>
                    <a:pt x="157993" y="21481"/>
                  </a:cubicBezTo>
                  <a:close/>
                  <a:moveTo>
                    <a:pt x="213320" y="81382"/>
                  </a:moveTo>
                  <a:cubicBezTo>
                    <a:pt x="237429" y="98351"/>
                    <a:pt x="253492" y="126982"/>
                    <a:pt x="253492" y="160040"/>
                  </a:cubicBezTo>
                  <a:lnTo>
                    <a:pt x="253492" y="171675"/>
                  </a:lnTo>
                  <a:lnTo>
                    <a:pt x="62494" y="171675"/>
                  </a:lnTo>
                  <a:lnTo>
                    <a:pt x="62494" y="170767"/>
                  </a:lnTo>
                  <a:lnTo>
                    <a:pt x="62494" y="158253"/>
                  </a:lnTo>
                  <a:cubicBezTo>
                    <a:pt x="62494" y="155585"/>
                    <a:pt x="62494" y="152010"/>
                    <a:pt x="63373" y="148435"/>
                  </a:cubicBezTo>
                  <a:lnTo>
                    <a:pt x="94620" y="148435"/>
                  </a:lnTo>
                  <a:cubicBezTo>
                    <a:pt x="121391" y="148435"/>
                    <a:pt x="146378" y="140376"/>
                    <a:pt x="168701" y="126982"/>
                  </a:cubicBezTo>
                  <a:cubicBezTo>
                    <a:pt x="186549" y="116256"/>
                    <a:pt x="201734" y="100139"/>
                    <a:pt x="213320" y="81382"/>
                  </a:cubicBezTo>
                  <a:close/>
                  <a:moveTo>
                    <a:pt x="285617" y="148435"/>
                  </a:moveTo>
                  <a:cubicBezTo>
                    <a:pt x="290971" y="148435"/>
                    <a:pt x="295447" y="152890"/>
                    <a:pt x="295447" y="158253"/>
                  </a:cubicBezTo>
                  <a:lnTo>
                    <a:pt x="295447" y="223517"/>
                  </a:lnTo>
                  <a:cubicBezTo>
                    <a:pt x="295447" y="228881"/>
                    <a:pt x="290971" y="233364"/>
                    <a:pt x="285617" y="233364"/>
                  </a:cubicBezTo>
                  <a:cubicBezTo>
                    <a:pt x="280263" y="233364"/>
                    <a:pt x="275815" y="228881"/>
                    <a:pt x="275815" y="223517"/>
                  </a:cubicBezTo>
                  <a:lnTo>
                    <a:pt x="275815" y="158253"/>
                  </a:lnTo>
                  <a:cubicBezTo>
                    <a:pt x="275815" y="152890"/>
                    <a:pt x="280263" y="148435"/>
                    <a:pt x="285617" y="148435"/>
                  </a:cubicBezTo>
                  <a:close/>
                  <a:moveTo>
                    <a:pt x="31247" y="149314"/>
                  </a:moveTo>
                  <a:cubicBezTo>
                    <a:pt x="36601" y="149314"/>
                    <a:pt x="41077" y="153798"/>
                    <a:pt x="41077" y="160040"/>
                  </a:cubicBezTo>
                  <a:lnTo>
                    <a:pt x="41077" y="224426"/>
                  </a:lnTo>
                  <a:cubicBezTo>
                    <a:pt x="41077" y="228881"/>
                    <a:pt x="36601" y="234244"/>
                    <a:pt x="31247" y="234244"/>
                  </a:cubicBezTo>
                  <a:cubicBezTo>
                    <a:pt x="25893" y="234244"/>
                    <a:pt x="21445" y="229789"/>
                    <a:pt x="21445" y="224426"/>
                  </a:cubicBezTo>
                  <a:lnTo>
                    <a:pt x="21445" y="160040"/>
                  </a:lnTo>
                  <a:cubicBezTo>
                    <a:pt x="21445" y="153798"/>
                    <a:pt x="25893" y="149314"/>
                    <a:pt x="31247" y="149314"/>
                  </a:cubicBezTo>
                  <a:close/>
                  <a:moveTo>
                    <a:pt x="147284" y="192219"/>
                  </a:moveTo>
                  <a:cubicBezTo>
                    <a:pt x="147284" y="215487"/>
                    <a:pt x="128530" y="234244"/>
                    <a:pt x="104450" y="234244"/>
                  </a:cubicBezTo>
                  <a:cubicBezTo>
                    <a:pt x="81220" y="234244"/>
                    <a:pt x="62494" y="215487"/>
                    <a:pt x="62494" y="192219"/>
                  </a:cubicBezTo>
                  <a:close/>
                  <a:moveTo>
                    <a:pt x="253492" y="192219"/>
                  </a:moveTo>
                  <a:cubicBezTo>
                    <a:pt x="253492" y="215487"/>
                    <a:pt x="233859" y="234244"/>
                    <a:pt x="210657" y="234244"/>
                  </a:cubicBezTo>
                  <a:cubicBezTo>
                    <a:pt x="187456" y="234244"/>
                    <a:pt x="168701" y="215487"/>
                    <a:pt x="168701" y="192219"/>
                  </a:cubicBezTo>
                  <a:close/>
                  <a:moveTo>
                    <a:pt x="157086" y="228001"/>
                  </a:moveTo>
                  <a:cubicBezTo>
                    <a:pt x="168701" y="244970"/>
                    <a:pt x="188334" y="255696"/>
                    <a:pt x="209751" y="255696"/>
                  </a:cubicBezTo>
                  <a:cubicBezTo>
                    <a:pt x="226720" y="255696"/>
                    <a:pt x="240998" y="250333"/>
                    <a:pt x="251707" y="238727"/>
                  </a:cubicBezTo>
                  <a:lnTo>
                    <a:pt x="251707" y="240515"/>
                  </a:lnTo>
                  <a:cubicBezTo>
                    <a:pt x="253492" y="291478"/>
                    <a:pt x="215105" y="335262"/>
                    <a:pt x="166917" y="339745"/>
                  </a:cubicBezTo>
                  <a:cubicBezTo>
                    <a:pt x="163800" y="340029"/>
                    <a:pt x="160713" y="340171"/>
                    <a:pt x="157653" y="340171"/>
                  </a:cubicBezTo>
                  <a:cubicBezTo>
                    <a:pt x="104025" y="340171"/>
                    <a:pt x="62494" y="296586"/>
                    <a:pt x="62494" y="244970"/>
                  </a:cubicBezTo>
                  <a:lnTo>
                    <a:pt x="62494" y="238727"/>
                  </a:lnTo>
                  <a:cubicBezTo>
                    <a:pt x="73203" y="249453"/>
                    <a:pt x="88359" y="255696"/>
                    <a:pt x="104450" y="255696"/>
                  </a:cubicBezTo>
                  <a:cubicBezTo>
                    <a:pt x="126746" y="255696"/>
                    <a:pt x="146378" y="244970"/>
                    <a:pt x="157086" y="228001"/>
                  </a:cubicBezTo>
                  <a:close/>
                  <a:moveTo>
                    <a:pt x="157993" y="28"/>
                  </a:moveTo>
                  <a:cubicBezTo>
                    <a:pt x="70512" y="28"/>
                    <a:pt x="0" y="71536"/>
                    <a:pt x="0" y="158253"/>
                  </a:cubicBezTo>
                  <a:lnTo>
                    <a:pt x="0" y="223517"/>
                  </a:lnTo>
                  <a:cubicBezTo>
                    <a:pt x="0" y="241394"/>
                    <a:pt x="14306" y="254816"/>
                    <a:pt x="31247" y="254816"/>
                  </a:cubicBezTo>
                  <a:cubicBezTo>
                    <a:pt x="34816" y="254816"/>
                    <a:pt x="39292" y="253908"/>
                    <a:pt x="41955" y="252120"/>
                  </a:cubicBezTo>
                  <a:cubicBezTo>
                    <a:pt x="46431" y="312022"/>
                    <a:pt x="95526" y="359410"/>
                    <a:pt x="157993" y="359410"/>
                  </a:cubicBezTo>
                  <a:lnTo>
                    <a:pt x="169580" y="359410"/>
                  </a:lnTo>
                  <a:cubicBezTo>
                    <a:pt x="224935" y="354047"/>
                    <a:pt x="267770" y="308447"/>
                    <a:pt x="273124" y="252120"/>
                  </a:cubicBezTo>
                  <a:cubicBezTo>
                    <a:pt x="276693" y="253908"/>
                    <a:pt x="281169" y="254816"/>
                    <a:pt x="284739" y="254816"/>
                  </a:cubicBezTo>
                  <a:cubicBezTo>
                    <a:pt x="302586" y="254816"/>
                    <a:pt x="315958" y="240515"/>
                    <a:pt x="315958" y="223517"/>
                  </a:cubicBezTo>
                  <a:lnTo>
                    <a:pt x="315958" y="158253"/>
                  </a:lnTo>
                  <a:cubicBezTo>
                    <a:pt x="316865" y="71536"/>
                    <a:pt x="245446" y="28"/>
                    <a:pt x="157993"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47" name="Google Shape;1398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wrAABJEwAA0y0AAIMVAAAQAAAAJgAAAAgAAAD/////AAAAAA=="/>
              </a:ext>
            </a:extLst>
          </p:cNvGrpSpPr>
          <p:nvPr/>
        </p:nvGrpSpPr>
        <p:grpSpPr>
          <a:xfrm>
            <a:off x="7089140" y="3134995"/>
            <a:ext cx="360045" cy="361950"/>
            <a:chOff x="7089140" y="3134995"/>
            <a:chExt cx="360045" cy="361950"/>
          </a:xfrm>
        </p:grpSpPr>
        <p:sp>
          <p:nvSpPr>
            <p:cNvPr id="350" name="Google Shape;1398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iwAAOkUAAD5LAAAHhUAAAAAAAAmAAAACAAAAP//////////"/>
                </a:ext>
              </a:extLst>
            </p:cNvSpPr>
            <p:nvPr/>
          </p:nvSpPr>
          <p:spPr>
            <a:xfrm>
              <a:off x="7227570" y="3399155"/>
              <a:ext cx="83185" cy="33655"/>
            </a:xfrm>
            <a:custGeom>
              <a:avLst/>
              <a:gdLst/>
              <a:ahLst/>
              <a:cxnLst/>
              <a:rect l="0" t="0" r="83185" b="33655"/>
              <a:pathLst>
                <a:path w="83185" h="33655">
                  <a:moveTo>
                    <a:pt x="11295" y="0"/>
                  </a:moveTo>
                  <a:cubicBezTo>
                    <a:pt x="8741" y="0"/>
                    <a:pt x="6272" y="1102"/>
                    <a:pt x="4484" y="3337"/>
                  </a:cubicBezTo>
                  <a:cubicBezTo>
                    <a:pt x="28" y="7805"/>
                    <a:pt x="28" y="14027"/>
                    <a:pt x="4484" y="17591"/>
                  </a:cubicBezTo>
                  <a:cubicBezTo>
                    <a:pt x="14332" y="27404"/>
                    <a:pt x="27728" y="33626"/>
                    <a:pt x="41152" y="33626"/>
                  </a:cubicBezTo>
                  <a:cubicBezTo>
                    <a:pt x="54548" y="33626"/>
                    <a:pt x="69760" y="27404"/>
                    <a:pt x="78700" y="17591"/>
                  </a:cubicBezTo>
                  <a:cubicBezTo>
                    <a:pt x="83185" y="13150"/>
                    <a:pt x="83185" y="6900"/>
                    <a:pt x="78700" y="3337"/>
                  </a:cubicBezTo>
                  <a:cubicBezTo>
                    <a:pt x="76458" y="1102"/>
                    <a:pt x="73563" y="0"/>
                    <a:pt x="70754" y="0"/>
                  </a:cubicBezTo>
                  <a:cubicBezTo>
                    <a:pt x="67972" y="0"/>
                    <a:pt x="65276" y="1102"/>
                    <a:pt x="63488" y="3337"/>
                  </a:cubicBezTo>
                  <a:cubicBezTo>
                    <a:pt x="58124" y="8682"/>
                    <a:pt x="49184" y="12245"/>
                    <a:pt x="41152" y="12245"/>
                  </a:cubicBezTo>
                  <a:cubicBezTo>
                    <a:pt x="34000" y="12245"/>
                    <a:pt x="25060" y="8682"/>
                    <a:pt x="18788" y="3337"/>
                  </a:cubicBezTo>
                  <a:cubicBezTo>
                    <a:pt x="16546" y="1102"/>
                    <a:pt x="13878" y="0"/>
                    <a:pt x="112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9" name="Google Shape;1399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ywAAHgUAAAKLQAAlxQAAAAAAAAmAAAACAAAAP//////////"/>
                </a:ext>
              </a:extLst>
            </p:cNvSpPr>
            <p:nvPr/>
          </p:nvSpPr>
          <p:spPr>
            <a:xfrm>
              <a:off x="7301865" y="3327400"/>
              <a:ext cx="19685" cy="19685"/>
            </a:xfrm>
            <a:custGeom>
              <a:avLst/>
              <a:gdLst/>
              <a:ahLst/>
              <a:cxnLst/>
              <a:rect l="0" t="0" r="19685" b="19685"/>
              <a:pathLst>
                <a:path w="19685" h="19685">
                  <a:moveTo>
                    <a:pt x="9842" y="28"/>
                  </a:moveTo>
                  <a:cubicBezTo>
                    <a:pt x="4481" y="28"/>
                    <a:pt x="28" y="4481"/>
                    <a:pt x="28" y="9842"/>
                  </a:cubicBezTo>
                  <a:cubicBezTo>
                    <a:pt x="28" y="15203"/>
                    <a:pt x="4481" y="19685"/>
                    <a:pt x="9842" y="19685"/>
                  </a:cubicBezTo>
                  <a:cubicBezTo>
                    <a:pt x="15203" y="19685"/>
                    <a:pt x="19685" y="15203"/>
                    <a:pt x="19685" y="9842"/>
                  </a:cubicBezTo>
                  <a:cubicBezTo>
                    <a:pt x="19685" y="4481"/>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8" name="Google Shape;1399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sAAEkTAADTLQAAgxUAAAAAAAAmAAAACAAAAP//////////"/>
                </a:ext>
              </a:extLst>
            </p:cNvSpPr>
            <p:nvPr/>
          </p:nvSpPr>
          <p:spPr>
            <a:xfrm>
              <a:off x="7089140" y="3134995"/>
              <a:ext cx="360045" cy="361950"/>
            </a:xfrm>
            <a:custGeom>
              <a:avLst/>
              <a:gdLst/>
              <a:ahLst/>
              <a:cxnLst/>
              <a:rect l="0" t="0" r="360045" b="361950"/>
              <a:pathLst>
                <a:path w="360045" h="361950">
                  <a:moveTo>
                    <a:pt x="179582" y="22352"/>
                  </a:moveTo>
                  <a:cubicBezTo>
                    <a:pt x="223365" y="22352"/>
                    <a:pt x="261760" y="45584"/>
                    <a:pt x="272479" y="78659"/>
                  </a:cubicBezTo>
                  <a:cubicBezTo>
                    <a:pt x="244803" y="69724"/>
                    <a:pt x="213525" y="65242"/>
                    <a:pt x="179582" y="65242"/>
                  </a:cubicBezTo>
                  <a:cubicBezTo>
                    <a:pt x="146519" y="65242"/>
                    <a:pt x="115241" y="69724"/>
                    <a:pt x="87565" y="78659"/>
                  </a:cubicBezTo>
                  <a:cubicBezTo>
                    <a:pt x="97376" y="45584"/>
                    <a:pt x="134921" y="22352"/>
                    <a:pt x="179582" y="22352"/>
                  </a:cubicBezTo>
                  <a:close/>
                  <a:moveTo>
                    <a:pt x="178675" y="85807"/>
                  </a:moveTo>
                  <a:cubicBezTo>
                    <a:pt x="269813" y="85807"/>
                    <a:pt x="338607" y="121548"/>
                    <a:pt x="338607" y="159984"/>
                  </a:cubicBezTo>
                  <a:cubicBezTo>
                    <a:pt x="338607" y="169799"/>
                    <a:pt x="334126" y="177855"/>
                    <a:pt x="328767" y="185882"/>
                  </a:cubicBezTo>
                  <a:cubicBezTo>
                    <a:pt x="320742" y="176947"/>
                    <a:pt x="309116" y="170707"/>
                    <a:pt x="295732" y="170707"/>
                  </a:cubicBezTo>
                  <a:lnTo>
                    <a:pt x="295732" y="160864"/>
                  </a:lnTo>
                  <a:cubicBezTo>
                    <a:pt x="295732" y="156410"/>
                    <a:pt x="293917" y="152836"/>
                    <a:pt x="289465" y="151049"/>
                  </a:cubicBezTo>
                  <a:cubicBezTo>
                    <a:pt x="286771" y="149262"/>
                    <a:pt x="239443" y="128696"/>
                    <a:pt x="178675" y="128696"/>
                  </a:cubicBezTo>
                  <a:cubicBezTo>
                    <a:pt x="120629" y="128696"/>
                    <a:pt x="72366" y="148354"/>
                    <a:pt x="68793" y="151049"/>
                  </a:cubicBezTo>
                  <a:cubicBezTo>
                    <a:pt x="64341" y="151928"/>
                    <a:pt x="61647" y="156410"/>
                    <a:pt x="61647" y="160864"/>
                  </a:cubicBezTo>
                  <a:lnTo>
                    <a:pt x="61647" y="170707"/>
                  </a:lnTo>
                  <a:cubicBezTo>
                    <a:pt x="49142" y="170707"/>
                    <a:pt x="36636" y="176947"/>
                    <a:pt x="29490" y="185882"/>
                  </a:cubicBezTo>
                  <a:cubicBezTo>
                    <a:pt x="24131" y="178734"/>
                    <a:pt x="19651" y="169799"/>
                    <a:pt x="19651" y="159984"/>
                  </a:cubicBezTo>
                  <a:cubicBezTo>
                    <a:pt x="19651" y="121548"/>
                    <a:pt x="88444" y="85807"/>
                    <a:pt x="178675" y="85807"/>
                  </a:cubicBezTo>
                  <a:close/>
                  <a:moveTo>
                    <a:pt x="180462" y="148354"/>
                  </a:moveTo>
                  <a:cubicBezTo>
                    <a:pt x="186728" y="148354"/>
                    <a:pt x="192967" y="148354"/>
                    <a:pt x="199234" y="149262"/>
                  </a:cubicBezTo>
                  <a:cubicBezTo>
                    <a:pt x="177796" y="187669"/>
                    <a:pt x="136707" y="212688"/>
                    <a:pt x="92017" y="212688"/>
                  </a:cubicBezTo>
                  <a:lnTo>
                    <a:pt x="83085" y="212688"/>
                  </a:lnTo>
                  <a:cubicBezTo>
                    <a:pt x="83992" y="208235"/>
                    <a:pt x="83992" y="171586"/>
                    <a:pt x="83992" y="166225"/>
                  </a:cubicBezTo>
                  <a:cubicBezTo>
                    <a:pt x="98284" y="160864"/>
                    <a:pt x="136707" y="148354"/>
                    <a:pt x="180462" y="148354"/>
                  </a:cubicBezTo>
                  <a:close/>
                  <a:moveTo>
                    <a:pt x="62554" y="191243"/>
                  </a:moveTo>
                  <a:lnTo>
                    <a:pt x="62554" y="233254"/>
                  </a:lnTo>
                  <a:cubicBezTo>
                    <a:pt x="50049" y="233254"/>
                    <a:pt x="41117" y="224318"/>
                    <a:pt x="41117" y="212688"/>
                  </a:cubicBezTo>
                  <a:cubicBezTo>
                    <a:pt x="41117" y="201086"/>
                    <a:pt x="50049" y="191243"/>
                    <a:pt x="62554" y="191243"/>
                  </a:cubicBezTo>
                  <a:close/>
                  <a:moveTo>
                    <a:pt x="295732" y="191243"/>
                  </a:moveTo>
                  <a:cubicBezTo>
                    <a:pt x="307329" y="191243"/>
                    <a:pt x="317169" y="200179"/>
                    <a:pt x="317169" y="212688"/>
                  </a:cubicBezTo>
                  <a:cubicBezTo>
                    <a:pt x="317169" y="224318"/>
                    <a:pt x="308237" y="233254"/>
                    <a:pt x="295732" y="233254"/>
                  </a:cubicBezTo>
                  <a:lnTo>
                    <a:pt x="295732" y="191243"/>
                  </a:lnTo>
                  <a:close/>
                  <a:moveTo>
                    <a:pt x="222458" y="151928"/>
                  </a:moveTo>
                  <a:cubicBezTo>
                    <a:pt x="246589" y="156410"/>
                    <a:pt x="267120" y="163558"/>
                    <a:pt x="276959" y="166225"/>
                  </a:cubicBezTo>
                  <a:lnTo>
                    <a:pt x="276959" y="243976"/>
                  </a:lnTo>
                  <a:cubicBezTo>
                    <a:pt x="276052" y="297588"/>
                    <a:pt x="231390" y="340505"/>
                    <a:pt x="179582" y="340505"/>
                  </a:cubicBezTo>
                  <a:cubicBezTo>
                    <a:pt x="127775" y="340505"/>
                    <a:pt x="83992" y="295801"/>
                    <a:pt x="83992" y="243976"/>
                  </a:cubicBezTo>
                  <a:lnTo>
                    <a:pt x="83992" y="233254"/>
                  </a:lnTo>
                  <a:lnTo>
                    <a:pt x="92924" y="233254"/>
                  </a:lnTo>
                  <a:cubicBezTo>
                    <a:pt x="150092" y="233254"/>
                    <a:pt x="199234" y="200179"/>
                    <a:pt x="222458" y="151928"/>
                  </a:cubicBezTo>
                  <a:close/>
                  <a:moveTo>
                    <a:pt x="180462" y="0"/>
                  </a:moveTo>
                  <a:cubicBezTo>
                    <a:pt x="120629" y="0"/>
                    <a:pt x="69700" y="36649"/>
                    <a:pt x="64341" y="85807"/>
                  </a:cubicBezTo>
                  <a:cubicBezTo>
                    <a:pt x="31277" y="100983"/>
                    <a:pt x="0" y="124215"/>
                    <a:pt x="0" y="159984"/>
                  </a:cubicBezTo>
                  <a:cubicBezTo>
                    <a:pt x="0" y="176947"/>
                    <a:pt x="8053" y="192151"/>
                    <a:pt x="21437" y="205540"/>
                  </a:cubicBezTo>
                  <a:cubicBezTo>
                    <a:pt x="16985" y="231466"/>
                    <a:pt x="36636" y="254698"/>
                    <a:pt x="62554" y="254698"/>
                  </a:cubicBezTo>
                  <a:cubicBezTo>
                    <a:pt x="68793" y="313699"/>
                    <a:pt x="118842" y="361950"/>
                    <a:pt x="178675" y="361950"/>
                  </a:cubicBezTo>
                  <a:cubicBezTo>
                    <a:pt x="240323" y="361950"/>
                    <a:pt x="290344" y="313699"/>
                    <a:pt x="294824" y="254698"/>
                  </a:cubicBezTo>
                  <a:cubicBezTo>
                    <a:pt x="318048" y="254698"/>
                    <a:pt x="337699" y="235948"/>
                    <a:pt x="337699" y="212688"/>
                  </a:cubicBezTo>
                  <a:lnTo>
                    <a:pt x="337699" y="205540"/>
                  </a:lnTo>
                  <a:cubicBezTo>
                    <a:pt x="352899" y="192151"/>
                    <a:pt x="360045" y="176947"/>
                    <a:pt x="360045" y="159984"/>
                  </a:cubicBezTo>
                  <a:cubicBezTo>
                    <a:pt x="360045" y="125122"/>
                    <a:pt x="326981" y="100104"/>
                    <a:pt x="295732" y="85807"/>
                  </a:cubicBezTo>
                  <a:cubicBezTo>
                    <a:pt x="290344" y="36649"/>
                    <a:pt x="239443" y="0"/>
                    <a:pt x="1804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51" name="Google Shape;1399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4rAAArFgAAsS0AAGMYAAAQAAAAJgAAAAgAAAD/////AAAAAA=="/>
              </a:ext>
            </a:extLst>
          </p:cNvGrpSpPr>
          <p:nvPr/>
        </p:nvGrpSpPr>
        <p:grpSpPr>
          <a:xfrm>
            <a:off x="7110730" y="3603625"/>
            <a:ext cx="316865" cy="360680"/>
            <a:chOff x="7110730" y="3603625"/>
            <a:chExt cx="316865" cy="360680"/>
          </a:xfrm>
        </p:grpSpPr>
        <p:sp>
          <p:nvSpPr>
            <p:cNvPr id="355" name="Google Shape;1399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iwAAMoXAAD5LAAA/hcAAAAAAAAmAAAACAAAAP//////////"/>
                </a:ext>
              </a:extLst>
            </p:cNvSpPr>
            <p:nvPr/>
          </p:nvSpPr>
          <p:spPr>
            <a:xfrm>
              <a:off x="7227570" y="3867150"/>
              <a:ext cx="83185" cy="33020"/>
            </a:xfrm>
            <a:custGeom>
              <a:avLst/>
              <a:gdLst/>
              <a:ahLst/>
              <a:cxnLst/>
              <a:rect l="0" t="0" r="83185" b="33020"/>
              <a:pathLst>
                <a:path w="83185" h="33020">
                  <a:moveTo>
                    <a:pt x="11295" y="0"/>
                  </a:moveTo>
                  <a:cubicBezTo>
                    <a:pt x="8741" y="0"/>
                    <a:pt x="6272" y="1112"/>
                    <a:pt x="4484" y="3365"/>
                  </a:cubicBezTo>
                  <a:cubicBezTo>
                    <a:pt x="28" y="7870"/>
                    <a:pt x="28" y="14143"/>
                    <a:pt x="4484" y="17736"/>
                  </a:cubicBezTo>
                  <a:cubicBezTo>
                    <a:pt x="14332" y="27631"/>
                    <a:pt x="27728" y="33020"/>
                    <a:pt x="41152" y="33020"/>
                  </a:cubicBezTo>
                  <a:cubicBezTo>
                    <a:pt x="54548" y="33020"/>
                    <a:pt x="69760" y="27631"/>
                    <a:pt x="78700" y="17736"/>
                  </a:cubicBezTo>
                  <a:cubicBezTo>
                    <a:pt x="83185" y="13259"/>
                    <a:pt x="83185" y="6074"/>
                    <a:pt x="78700" y="3365"/>
                  </a:cubicBezTo>
                  <a:cubicBezTo>
                    <a:pt x="76458" y="1112"/>
                    <a:pt x="73563" y="0"/>
                    <a:pt x="70754" y="0"/>
                  </a:cubicBezTo>
                  <a:cubicBezTo>
                    <a:pt x="67972" y="0"/>
                    <a:pt x="65276" y="1112"/>
                    <a:pt x="63488" y="3365"/>
                  </a:cubicBezTo>
                  <a:cubicBezTo>
                    <a:pt x="58124" y="8754"/>
                    <a:pt x="49184" y="12347"/>
                    <a:pt x="41152" y="12347"/>
                  </a:cubicBezTo>
                  <a:cubicBezTo>
                    <a:pt x="34000" y="12347"/>
                    <a:pt x="25060" y="8754"/>
                    <a:pt x="18788" y="3365"/>
                  </a:cubicBezTo>
                  <a:cubicBezTo>
                    <a:pt x="16546" y="1112"/>
                    <a:pt x="13878" y="0"/>
                    <a:pt x="112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4" name="Google Shape;1399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wAAFYXAACELAAAdxcAAAAAAAAmAAAACAAAAP//////////"/>
                </a:ext>
              </a:extLst>
            </p:cNvSpPr>
            <p:nvPr/>
          </p:nvSpPr>
          <p:spPr>
            <a:xfrm>
              <a:off x="7216775" y="3793490"/>
              <a:ext cx="19685" cy="20955"/>
            </a:xfrm>
            <a:custGeom>
              <a:avLst/>
              <a:gdLst/>
              <a:ahLst/>
              <a:cxnLst/>
              <a:rect l="0" t="0" r="19685" b="20955"/>
              <a:pathLst>
                <a:path w="19685" h="20955">
                  <a:moveTo>
                    <a:pt x="9842" y="28"/>
                  </a:moveTo>
                  <a:cubicBezTo>
                    <a:pt x="4481" y="28"/>
                    <a:pt x="28" y="5484"/>
                    <a:pt x="28" y="10939"/>
                  </a:cubicBezTo>
                  <a:cubicBezTo>
                    <a:pt x="28" y="16394"/>
                    <a:pt x="4481" y="20926"/>
                    <a:pt x="9842" y="20926"/>
                  </a:cubicBezTo>
                  <a:cubicBezTo>
                    <a:pt x="15203" y="20926"/>
                    <a:pt x="19685" y="16394"/>
                    <a:pt x="19685" y="10939"/>
                  </a:cubicBezTo>
                  <a:cubicBezTo>
                    <a:pt x="19685" y="5484"/>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3" name="Google Shape;1399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ywAAFYXAAAKLQAAdxcAAAAAAAAmAAAACAAAAP//////////"/>
                </a:ext>
              </a:extLst>
            </p:cNvSpPr>
            <p:nvPr/>
          </p:nvSpPr>
          <p:spPr>
            <a:xfrm>
              <a:off x="7301865" y="3793490"/>
              <a:ext cx="19685" cy="20955"/>
            </a:xfrm>
            <a:custGeom>
              <a:avLst/>
              <a:gdLst/>
              <a:ahLst/>
              <a:cxnLst/>
              <a:rect l="0" t="0" r="19685" b="20955"/>
              <a:pathLst>
                <a:path w="19685" h="20955">
                  <a:moveTo>
                    <a:pt x="9842" y="28"/>
                  </a:moveTo>
                  <a:cubicBezTo>
                    <a:pt x="4481" y="28"/>
                    <a:pt x="28" y="5484"/>
                    <a:pt x="28" y="10939"/>
                  </a:cubicBezTo>
                  <a:cubicBezTo>
                    <a:pt x="28" y="16394"/>
                    <a:pt x="4481" y="20926"/>
                    <a:pt x="9842" y="20926"/>
                  </a:cubicBezTo>
                  <a:cubicBezTo>
                    <a:pt x="15203" y="20926"/>
                    <a:pt x="19685" y="16394"/>
                    <a:pt x="19685" y="10939"/>
                  </a:cubicBezTo>
                  <a:cubicBezTo>
                    <a:pt x="19685" y="5484"/>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2" name="Google Shape;1399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sAACsWAACxLQAAYxgAAAAAAAAmAAAACAAAAP//////////"/>
                </a:ext>
              </a:extLst>
            </p:cNvSpPr>
            <p:nvPr/>
          </p:nvSpPr>
          <p:spPr>
            <a:xfrm>
              <a:off x="7110730" y="3603625"/>
              <a:ext cx="316865" cy="360680"/>
            </a:xfrm>
            <a:custGeom>
              <a:avLst/>
              <a:gdLst/>
              <a:ahLst/>
              <a:cxnLst/>
              <a:rect l="0" t="0" r="316865" b="360680"/>
              <a:pathLst>
                <a:path w="316865" h="360680">
                  <a:moveTo>
                    <a:pt x="157993" y="21421"/>
                  </a:moveTo>
                  <a:cubicBezTo>
                    <a:pt x="209751" y="21421"/>
                    <a:pt x="251707" y="62508"/>
                    <a:pt x="253492" y="112491"/>
                  </a:cubicBezTo>
                  <a:cubicBezTo>
                    <a:pt x="232074" y="82144"/>
                    <a:pt x="197258" y="62508"/>
                    <a:pt x="157993" y="62508"/>
                  </a:cubicBezTo>
                  <a:cubicBezTo>
                    <a:pt x="119606" y="62508"/>
                    <a:pt x="84790" y="82144"/>
                    <a:pt x="63373" y="112491"/>
                  </a:cubicBezTo>
                  <a:cubicBezTo>
                    <a:pt x="64279" y="61601"/>
                    <a:pt x="107113" y="21421"/>
                    <a:pt x="157993" y="21421"/>
                  </a:cubicBezTo>
                  <a:close/>
                  <a:moveTo>
                    <a:pt x="158758" y="84808"/>
                  </a:moveTo>
                  <a:cubicBezTo>
                    <a:pt x="210629" y="84808"/>
                    <a:pt x="251735" y="126432"/>
                    <a:pt x="253492" y="177662"/>
                  </a:cubicBezTo>
                  <a:cubicBezTo>
                    <a:pt x="246352" y="166045"/>
                    <a:pt x="238307" y="156241"/>
                    <a:pt x="228505" y="147315"/>
                  </a:cubicBezTo>
                  <a:cubicBezTo>
                    <a:pt x="200827" y="120510"/>
                    <a:pt x="164225" y="106229"/>
                    <a:pt x="125867" y="106229"/>
                  </a:cubicBezTo>
                  <a:cubicBezTo>
                    <a:pt x="115159" y="106229"/>
                    <a:pt x="104450" y="107136"/>
                    <a:pt x="93713" y="108921"/>
                  </a:cubicBezTo>
                  <a:cubicBezTo>
                    <a:pt x="110683" y="93733"/>
                    <a:pt x="133006" y="84808"/>
                    <a:pt x="157086" y="84808"/>
                  </a:cubicBezTo>
                  <a:cubicBezTo>
                    <a:pt x="157653" y="84808"/>
                    <a:pt x="158191" y="84808"/>
                    <a:pt x="158758" y="84808"/>
                  </a:cubicBezTo>
                  <a:close/>
                  <a:moveTo>
                    <a:pt x="41077" y="191037"/>
                  </a:moveTo>
                  <a:lnTo>
                    <a:pt x="41077" y="233001"/>
                  </a:lnTo>
                  <a:cubicBezTo>
                    <a:pt x="30369" y="233001"/>
                    <a:pt x="19660" y="223169"/>
                    <a:pt x="19660" y="211580"/>
                  </a:cubicBezTo>
                  <a:cubicBezTo>
                    <a:pt x="19660" y="200869"/>
                    <a:pt x="30369" y="191037"/>
                    <a:pt x="41077" y="191037"/>
                  </a:cubicBezTo>
                  <a:close/>
                  <a:moveTo>
                    <a:pt x="274030" y="191037"/>
                  </a:moveTo>
                  <a:cubicBezTo>
                    <a:pt x="285617" y="191037"/>
                    <a:pt x="295447" y="199962"/>
                    <a:pt x="295447" y="211580"/>
                  </a:cubicBezTo>
                  <a:cubicBezTo>
                    <a:pt x="295447" y="223169"/>
                    <a:pt x="285617" y="233001"/>
                    <a:pt x="274030" y="233001"/>
                  </a:cubicBezTo>
                  <a:lnTo>
                    <a:pt x="274030" y="191037"/>
                  </a:lnTo>
                  <a:close/>
                  <a:moveTo>
                    <a:pt x="125867" y="125865"/>
                  </a:moveTo>
                  <a:cubicBezTo>
                    <a:pt x="193688" y="125865"/>
                    <a:pt x="249922" y="179447"/>
                    <a:pt x="253492" y="247282"/>
                  </a:cubicBezTo>
                  <a:cubicBezTo>
                    <a:pt x="249922" y="299051"/>
                    <a:pt x="208873" y="339230"/>
                    <a:pt x="157993" y="339230"/>
                  </a:cubicBezTo>
                  <a:cubicBezTo>
                    <a:pt x="106235" y="339230"/>
                    <a:pt x="63373" y="295480"/>
                    <a:pt x="63373" y="242833"/>
                  </a:cubicBezTo>
                  <a:lnTo>
                    <a:pt x="63373" y="179447"/>
                  </a:lnTo>
                  <a:cubicBezTo>
                    <a:pt x="63373" y="165166"/>
                    <a:pt x="66942" y="150885"/>
                    <a:pt x="72296" y="138361"/>
                  </a:cubicBezTo>
                  <a:cubicBezTo>
                    <a:pt x="89266" y="130342"/>
                    <a:pt x="107113" y="125865"/>
                    <a:pt x="125867" y="125865"/>
                  </a:cubicBezTo>
                  <a:close/>
                  <a:moveTo>
                    <a:pt x="158871" y="0"/>
                  </a:moveTo>
                  <a:cubicBezTo>
                    <a:pt x="94620" y="0"/>
                    <a:pt x="42862" y="51769"/>
                    <a:pt x="42862" y="116061"/>
                  </a:cubicBezTo>
                  <a:lnTo>
                    <a:pt x="42862" y="169615"/>
                  </a:lnTo>
                  <a:cubicBezTo>
                    <a:pt x="18754" y="169615"/>
                    <a:pt x="0" y="188373"/>
                    <a:pt x="0" y="211580"/>
                  </a:cubicBezTo>
                  <a:cubicBezTo>
                    <a:pt x="0" y="235665"/>
                    <a:pt x="18754" y="254423"/>
                    <a:pt x="42862" y="254423"/>
                  </a:cubicBezTo>
                  <a:cubicBezTo>
                    <a:pt x="48216" y="313332"/>
                    <a:pt x="97311" y="360652"/>
                    <a:pt x="158871" y="360652"/>
                  </a:cubicBezTo>
                  <a:cubicBezTo>
                    <a:pt x="219581" y="360652"/>
                    <a:pt x="268648" y="313332"/>
                    <a:pt x="274030" y="254423"/>
                  </a:cubicBezTo>
                  <a:cubicBezTo>
                    <a:pt x="298110" y="254423"/>
                    <a:pt x="316865" y="235665"/>
                    <a:pt x="316865" y="211580"/>
                  </a:cubicBezTo>
                  <a:cubicBezTo>
                    <a:pt x="316865" y="188373"/>
                    <a:pt x="298110" y="169615"/>
                    <a:pt x="274030" y="169615"/>
                  </a:cubicBezTo>
                  <a:lnTo>
                    <a:pt x="274030" y="116061"/>
                  </a:lnTo>
                  <a:cubicBezTo>
                    <a:pt x="274030" y="52675"/>
                    <a:pt x="222244" y="0"/>
                    <a:pt x="1588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56" name="Google Shape;13997;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UmAAD+GAAAOigAADQbAAAQAAAAJgAAAAgAAAD/////AAAAAA=="/>
              </a:ext>
            </a:extLst>
          </p:cNvGrpSpPr>
          <p:nvPr/>
        </p:nvGrpSpPr>
        <p:grpSpPr>
          <a:xfrm>
            <a:off x="6221095" y="4062730"/>
            <a:ext cx="318135" cy="359410"/>
            <a:chOff x="6221095" y="4062730"/>
            <a:chExt cx="318135" cy="359410"/>
          </a:xfrm>
        </p:grpSpPr>
        <p:sp>
          <p:nvSpPr>
            <p:cNvPr id="360" name="Google Shape;1399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YAAJsaAACCJwAA0BoAAAAAAAAmAAAACAAAAP//////////"/>
                </a:ext>
              </a:extLst>
            </p:cNvSpPr>
            <p:nvPr/>
          </p:nvSpPr>
          <p:spPr>
            <a:xfrm>
              <a:off x="6339205" y="4324985"/>
              <a:ext cx="83185" cy="33655"/>
            </a:xfrm>
            <a:custGeom>
              <a:avLst/>
              <a:gdLst/>
              <a:ahLst/>
              <a:cxnLst/>
              <a:rect l="0" t="0" r="83185" b="33655"/>
              <a:pathLst>
                <a:path w="83185" h="33655">
                  <a:moveTo>
                    <a:pt x="11636" y="0"/>
                  </a:moveTo>
                  <a:cubicBezTo>
                    <a:pt x="8968" y="0"/>
                    <a:pt x="6272" y="1131"/>
                    <a:pt x="4484" y="3337"/>
                  </a:cubicBezTo>
                  <a:cubicBezTo>
                    <a:pt x="28" y="7805"/>
                    <a:pt x="28" y="14932"/>
                    <a:pt x="4484" y="18496"/>
                  </a:cubicBezTo>
                  <a:cubicBezTo>
                    <a:pt x="14332" y="28309"/>
                    <a:pt x="27756" y="33655"/>
                    <a:pt x="41152" y="33655"/>
                  </a:cubicBezTo>
                  <a:cubicBezTo>
                    <a:pt x="54576" y="33655"/>
                    <a:pt x="69760" y="28309"/>
                    <a:pt x="78700" y="18496"/>
                  </a:cubicBezTo>
                  <a:cubicBezTo>
                    <a:pt x="83185" y="14027"/>
                    <a:pt x="83185" y="6900"/>
                    <a:pt x="78700" y="3337"/>
                  </a:cubicBezTo>
                  <a:cubicBezTo>
                    <a:pt x="76912" y="1131"/>
                    <a:pt x="74244" y="0"/>
                    <a:pt x="71435" y="0"/>
                  </a:cubicBezTo>
                  <a:cubicBezTo>
                    <a:pt x="68653" y="0"/>
                    <a:pt x="65759" y="1131"/>
                    <a:pt x="63516" y="3337"/>
                  </a:cubicBezTo>
                  <a:cubicBezTo>
                    <a:pt x="58152" y="9587"/>
                    <a:pt x="49212" y="12245"/>
                    <a:pt x="41152" y="12245"/>
                  </a:cubicBezTo>
                  <a:cubicBezTo>
                    <a:pt x="34000" y="12245"/>
                    <a:pt x="25060" y="9587"/>
                    <a:pt x="18816" y="3337"/>
                  </a:cubicBezTo>
                  <a:cubicBezTo>
                    <a:pt x="17028" y="1131"/>
                    <a:pt x="14332" y="0"/>
                    <a:pt x="116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9" name="Google Shape;1399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iYAACgaAAANJwAASRoAAAAAAAAmAAAACAAAAP//////////"/>
                </a:ext>
              </a:extLst>
            </p:cNvSpPr>
            <p:nvPr/>
          </p:nvSpPr>
          <p:spPr>
            <a:xfrm>
              <a:off x="6328410" y="4251960"/>
              <a:ext cx="19685" cy="20955"/>
            </a:xfrm>
            <a:custGeom>
              <a:avLst/>
              <a:gdLst/>
              <a:ahLst/>
              <a:cxnLst/>
              <a:rect l="0" t="0" r="19685" b="20955"/>
              <a:pathLst>
                <a:path w="19685" h="20955">
                  <a:moveTo>
                    <a:pt x="9842" y="28"/>
                  </a:moveTo>
                  <a:cubicBezTo>
                    <a:pt x="4481" y="28"/>
                    <a:pt x="28" y="4560"/>
                    <a:pt x="28" y="10015"/>
                  </a:cubicBezTo>
                  <a:cubicBezTo>
                    <a:pt x="28" y="16394"/>
                    <a:pt x="4481" y="20926"/>
                    <a:pt x="9842" y="20926"/>
                  </a:cubicBezTo>
                  <a:cubicBezTo>
                    <a:pt x="15203" y="20926"/>
                    <a:pt x="19685" y="16394"/>
                    <a:pt x="19685" y="10015"/>
                  </a:cubicBezTo>
                  <a:cubicBezTo>
                    <a:pt x="19685" y="4560"/>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8" name="Google Shape;1400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CcAACgaAACTJwAASRoAAAAAAAAmAAAACAAAAP//////////"/>
                </a:ext>
              </a:extLst>
            </p:cNvSpPr>
            <p:nvPr/>
          </p:nvSpPr>
          <p:spPr>
            <a:xfrm>
              <a:off x="6413500" y="4251960"/>
              <a:ext cx="19685" cy="20955"/>
            </a:xfrm>
            <a:custGeom>
              <a:avLst/>
              <a:gdLst/>
              <a:ahLst/>
              <a:cxnLst/>
              <a:rect l="0" t="0" r="19685" b="20955"/>
              <a:pathLst>
                <a:path w="19685" h="20955">
                  <a:moveTo>
                    <a:pt x="9842" y="28"/>
                  </a:moveTo>
                  <a:cubicBezTo>
                    <a:pt x="4481" y="28"/>
                    <a:pt x="28" y="4560"/>
                    <a:pt x="28" y="10015"/>
                  </a:cubicBezTo>
                  <a:cubicBezTo>
                    <a:pt x="28" y="16394"/>
                    <a:pt x="4481" y="20926"/>
                    <a:pt x="9842" y="20926"/>
                  </a:cubicBezTo>
                  <a:cubicBezTo>
                    <a:pt x="15203" y="20926"/>
                    <a:pt x="19685" y="16394"/>
                    <a:pt x="19685" y="10015"/>
                  </a:cubicBezTo>
                  <a:cubicBezTo>
                    <a:pt x="19685" y="4560"/>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7" name="Google Shape;1400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SYAAP4YAAA6KAAANBsAAAAAAAAmAAAACAAAAP//////////"/>
                </a:ext>
              </a:extLst>
            </p:cNvSpPr>
            <p:nvPr/>
          </p:nvSpPr>
          <p:spPr>
            <a:xfrm>
              <a:off x="6221095" y="4062730"/>
              <a:ext cx="318135" cy="359410"/>
            </a:xfrm>
            <a:custGeom>
              <a:avLst/>
              <a:gdLst/>
              <a:ahLst/>
              <a:cxnLst/>
              <a:rect l="0" t="0" r="318135" b="359410"/>
              <a:pathLst>
                <a:path w="318135" h="359410">
                  <a:moveTo>
                    <a:pt x="159067" y="18785"/>
                  </a:moveTo>
                  <a:cubicBezTo>
                    <a:pt x="163549" y="18785"/>
                    <a:pt x="172483" y="25936"/>
                    <a:pt x="179631" y="43812"/>
                  </a:cubicBezTo>
                  <a:cubicBezTo>
                    <a:pt x="186779" y="59902"/>
                    <a:pt x="189445" y="81354"/>
                    <a:pt x="190353" y="103714"/>
                  </a:cubicBezTo>
                  <a:lnTo>
                    <a:pt x="127781" y="103714"/>
                  </a:lnTo>
                  <a:cubicBezTo>
                    <a:pt x="129568" y="80474"/>
                    <a:pt x="132263" y="59022"/>
                    <a:pt x="139410" y="43812"/>
                  </a:cubicBezTo>
                  <a:cubicBezTo>
                    <a:pt x="147466" y="25936"/>
                    <a:pt x="154614" y="18785"/>
                    <a:pt x="159067" y="18785"/>
                  </a:cubicBezTo>
                  <a:close/>
                  <a:moveTo>
                    <a:pt x="125115" y="26844"/>
                  </a:moveTo>
                  <a:cubicBezTo>
                    <a:pt x="123328" y="30419"/>
                    <a:pt x="121541" y="33086"/>
                    <a:pt x="120633" y="36662"/>
                  </a:cubicBezTo>
                  <a:cubicBezTo>
                    <a:pt x="112606" y="55447"/>
                    <a:pt x="108125" y="79566"/>
                    <a:pt x="107245" y="104622"/>
                  </a:cubicBezTo>
                  <a:lnTo>
                    <a:pt x="64358" y="104622"/>
                  </a:lnTo>
                  <a:cubicBezTo>
                    <a:pt x="68812" y="68840"/>
                    <a:pt x="92042" y="39357"/>
                    <a:pt x="125115" y="26844"/>
                  </a:cubicBezTo>
                  <a:close/>
                  <a:moveTo>
                    <a:pt x="193927" y="26844"/>
                  </a:moveTo>
                  <a:cubicBezTo>
                    <a:pt x="227879" y="39357"/>
                    <a:pt x="251109" y="68840"/>
                    <a:pt x="254683" y="104622"/>
                  </a:cubicBezTo>
                  <a:lnTo>
                    <a:pt x="211796" y="104622"/>
                  </a:lnTo>
                  <a:cubicBezTo>
                    <a:pt x="210889" y="79566"/>
                    <a:pt x="206436" y="55447"/>
                    <a:pt x="198380" y="36662"/>
                  </a:cubicBezTo>
                  <a:cubicBezTo>
                    <a:pt x="197501" y="33086"/>
                    <a:pt x="194806" y="30419"/>
                    <a:pt x="193927" y="26844"/>
                  </a:cubicBezTo>
                  <a:close/>
                  <a:moveTo>
                    <a:pt x="265405" y="126074"/>
                  </a:moveTo>
                  <a:cubicBezTo>
                    <a:pt x="278821" y="126074"/>
                    <a:pt x="291330" y="135013"/>
                    <a:pt x="295783" y="147527"/>
                  </a:cubicBezTo>
                  <a:lnTo>
                    <a:pt x="24138" y="147527"/>
                  </a:lnTo>
                  <a:cubicBezTo>
                    <a:pt x="28591" y="135013"/>
                    <a:pt x="40220" y="126074"/>
                    <a:pt x="54516" y="126074"/>
                  </a:cubicBezTo>
                  <a:close/>
                  <a:moveTo>
                    <a:pt x="42886" y="189551"/>
                  </a:moveTo>
                  <a:lnTo>
                    <a:pt x="42886" y="232456"/>
                  </a:lnTo>
                  <a:cubicBezTo>
                    <a:pt x="32165" y="232456"/>
                    <a:pt x="22351" y="221730"/>
                    <a:pt x="22351" y="211004"/>
                  </a:cubicBezTo>
                  <a:cubicBezTo>
                    <a:pt x="22351" y="200278"/>
                    <a:pt x="32165" y="189551"/>
                    <a:pt x="42886" y="189551"/>
                  </a:cubicBezTo>
                  <a:close/>
                  <a:moveTo>
                    <a:pt x="277034" y="189551"/>
                  </a:moveTo>
                  <a:cubicBezTo>
                    <a:pt x="287756" y="189551"/>
                    <a:pt x="297570" y="198490"/>
                    <a:pt x="297570" y="211004"/>
                  </a:cubicBezTo>
                  <a:cubicBezTo>
                    <a:pt x="296691" y="221730"/>
                    <a:pt x="287756" y="232456"/>
                    <a:pt x="277034" y="232456"/>
                  </a:cubicBezTo>
                  <a:lnTo>
                    <a:pt x="277034" y="189551"/>
                  </a:lnTo>
                  <a:close/>
                  <a:moveTo>
                    <a:pt x="255591" y="168979"/>
                  </a:moveTo>
                  <a:lnTo>
                    <a:pt x="255591" y="242274"/>
                  </a:lnTo>
                  <a:cubicBezTo>
                    <a:pt x="255591" y="295025"/>
                    <a:pt x="211796" y="338837"/>
                    <a:pt x="159067" y="338837"/>
                  </a:cubicBezTo>
                  <a:cubicBezTo>
                    <a:pt x="107245" y="338837"/>
                    <a:pt x="64358" y="295025"/>
                    <a:pt x="64358" y="242274"/>
                  </a:cubicBezTo>
                  <a:lnTo>
                    <a:pt x="64358" y="168979"/>
                  </a:lnTo>
                  <a:close/>
                  <a:moveTo>
                    <a:pt x="159067" y="28"/>
                  </a:moveTo>
                  <a:cubicBezTo>
                    <a:pt x="98310" y="28"/>
                    <a:pt x="49155" y="46508"/>
                    <a:pt x="43794" y="107290"/>
                  </a:cubicBezTo>
                  <a:cubicBezTo>
                    <a:pt x="18777" y="111773"/>
                    <a:pt x="907" y="133225"/>
                    <a:pt x="907" y="158253"/>
                  </a:cubicBezTo>
                  <a:cubicBezTo>
                    <a:pt x="907" y="164495"/>
                    <a:pt x="5360" y="168979"/>
                    <a:pt x="10721" y="168979"/>
                  </a:cubicBezTo>
                  <a:lnTo>
                    <a:pt x="42007" y="168979"/>
                  </a:lnTo>
                  <a:cubicBezTo>
                    <a:pt x="18777" y="168979"/>
                    <a:pt x="0" y="187764"/>
                    <a:pt x="0" y="211004"/>
                  </a:cubicBezTo>
                  <a:cubicBezTo>
                    <a:pt x="0" y="234244"/>
                    <a:pt x="18777" y="253908"/>
                    <a:pt x="42007" y="253908"/>
                  </a:cubicBezTo>
                  <a:cubicBezTo>
                    <a:pt x="47368" y="312902"/>
                    <a:pt x="96524" y="359382"/>
                    <a:pt x="158188" y="359382"/>
                  </a:cubicBezTo>
                  <a:cubicBezTo>
                    <a:pt x="219824" y="359382"/>
                    <a:pt x="268979" y="312902"/>
                    <a:pt x="274340" y="253908"/>
                  </a:cubicBezTo>
                  <a:cubicBezTo>
                    <a:pt x="297570" y="253908"/>
                    <a:pt x="317255" y="234244"/>
                    <a:pt x="317255" y="211004"/>
                  </a:cubicBezTo>
                  <a:cubicBezTo>
                    <a:pt x="318135" y="187764"/>
                    <a:pt x="299357" y="168979"/>
                    <a:pt x="277034" y="168979"/>
                  </a:cubicBezTo>
                  <a:lnTo>
                    <a:pt x="308292" y="168979"/>
                  </a:lnTo>
                  <a:cubicBezTo>
                    <a:pt x="313653" y="168979"/>
                    <a:pt x="318135" y="164495"/>
                    <a:pt x="318135" y="158253"/>
                  </a:cubicBezTo>
                  <a:cubicBezTo>
                    <a:pt x="318135" y="133225"/>
                    <a:pt x="300265" y="111773"/>
                    <a:pt x="275248" y="107290"/>
                  </a:cubicBezTo>
                  <a:cubicBezTo>
                    <a:pt x="270766" y="46508"/>
                    <a:pt x="220731" y="28"/>
                    <a:pt x="159067"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61" name="Google Shape;1400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QoAAAFCAAA/CoAAD4KAAAQAAAAJgAAAAgAAAD/////AAAAAA=="/>
              </a:ext>
            </a:extLst>
          </p:cNvGrpSpPr>
          <p:nvPr/>
        </p:nvGrpSpPr>
        <p:grpSpPr>
          <a:xfrm>
            <a:off x="6616700" y="1303655"/>
            <a:ext cx="370840" cy="361315"/>
            <a:chOff x="6616700" y="1303655"/>
            <a:chExt cx="370840" cy="361315"/>
          </a:xfrm>
        </p:grpSpPr>
        <p:sp>
          <p:nvSpPr>
            <p:cNvPr id="364" name="Google Shape;1400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ykAADUJAACmKQAAVAkAAAAAAAAmAAAACAAAAP//////////"/>
                </a:ext>
              </a:extLst>
            </p:cNvSpPr>
            <p:nvPr/>
          </p:nvSpPr>
          <p:spPr>
            <a:xfrm>
              <a:off x="6750685" y="1496695"/>
              <a:ext cx="19685" cy="19685"/>
            </a:xfrm>
            <a:custGeom>
              <a:avLst/>
              <a:gdLst/>
              <a:ahLst/>
              <a:cxnLst/>
              <a:rect l="0" t="0" r="19685" b="19685"/>
              <a:pathLst>
                <a:path w="19685" h="19685">
                  <a:moveTo>
                    <a:pt x="9856" y="0"/>
                  </a:moveTo>
                  <a:cubicBezTo>
                    <a:pt x="4488" y="0"/>
                    <a:pt x="0" y="4481"/>
                    <a:pt x="0" y="9842"/>
                  </a:cubicBezTo>
                  <a:cubicBezTo>
                    <a:pt x="0" y="15203"/>
                    <a:pt x="4488" y="19685"/>
                    <a:pt x="9856" y="19685"/>
                  </a:cubicBezTo>
                  <a:cubicBezTo>
                    <a:pt x="15225" y="19685"/>
                    <a:pt x="19685" y="15203"/>
                    <a:pt x="19685" y="9842"/>
                  </a:cubicBezTo>
                  <a:cubicBezTo>
                    <a:pt x="19685" y="4481"/>
                    <a:pt x="15225" y="0"/>
                    <a:pt x="98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3" name="Google Shape;1400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yoAADUJAAAqKgAAVAkAAAAAAAAmAAAACAAAAP//////////"/>
                </a:ext>
              </a:extLst>
            </p:cNvSpPr>
            <p:nvPr/>
          </p:nvSpPr>
          <p:spPr>
            <a:xfrm>
              <a:off x="6834505" y="1496695"/>
              <a:ext cx="19685" cy="19685"/>
            </a:xfrm>
            <a:custGeom>
              <a:avLst/>
              <a:gdLst/>
              <a:ahLst/>
              <a:cxnLst/>
              <a:rect l="0" t="0" r="19685" b="19685"/>
              <a:pathLst>
                <a:path w="19685" h="19685">
                  <a:moveTo>
                    <a:pt x="9842" y="0"/>
                  </a:moveTo>
                  <a:cubicBezTo>
                    <a:pt x="4481" y="0"/>
                    <a:pt x="28" y="4481"/>
                    <a:pt x="28" y="9842"/>
                  </a:cubicBezTo>
                  <a:cubicBezTo>
                    <a:pt x="28" y="15203"/>
                    <a:pt x="4481" y="19685"/>
                    <a:pt x="9842" y="19685"/>
                  </a:cubicBezTo>
                  <a:cubicBezTo>
                    <a:pt x="15203" y="19685"/>
                    <a:pt x="19685" y="15203"/>
                    <a:pt x="19685" y="9842"/>
                  </a:cubicBezTo>
                  <a:cubicBezTo>
                    <a:pt x="19685" y="4481"/>
                    <a:pt x="15203" y="0"/>
                    <a:pt x="98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2" name="Google Shape;1400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CgAAAUIAAD8KgAAPgoAAAAAAAAmAAAACAAAAP//////////"/>
                </a:ext>
              </a:extLst>
            </p:cNvSpPr>
            <p:nvPr/>
          </p:nvSpPr>
          <p:spPr>
            <a:xfrm>
              <a:off x="6616700" y="1303655"/>
              <a:ext cx="370840" cy="361315"/>
            </a:xfrm>
            <a:custGeom>
              <a:avLst/>
              <a:gdLst/>
              <a:ahLst/>
              <a:cxnLst/>
              <a:rect l="0" t="0" r="370840" b="361315"/>
              <a:pathLst>
                <a:path w="370840" h="361315">
                  <a:moveTo>
                    <a:pt x="237423" y="23396"/>
                  </a:moveTo>
                  <a:cubicBezTo>
                    <a:pt x="251122" y="23396"/>
                    <a:pt x="263857" y="32426"/>
                    <a:pt x="267175" y="46424"/>
                  </a:cubicBezTo>
                  <a:lnTo>
                    <a:pt x="281470" y="105455"/>
                  </a:lnTo>
                  <a:cubicBezTo>
                    <a:pt x="273443" y="107244"/>
                    <a:pt x="267175" y="108153"/>
                    <a:pt x="259148" y="108153"/>
                  </a:cubicBezTo>
                  <a:lnTo>
                    <a:pt x="110812" y="108153"/>
                  </a:lnTo>
                  <a:cubicBezTo>
                    <a:pt x="102757" y="108153"/>
                    <a:pt x="94731" y="107244"/>
                    <a:pt x="88463" y="105455"/>
                  </a:cubicBezTo>
                  <a:lnTo>
                    <a:pt x="103665" y="46424"/>
                  </a:lnTo>
                  <a:cubicBezTo>
                    <a:pt x="106983" y="32426"/>
                    <a:pt x="120229" y="23396"/>
                    <a:pt x="133786" y="23396"/>
                  </a:cubicBezTo>
                  <a:cubicBezTo>
                    <a:pt x="138437" y="23396"/>
                    <a:pt x="143117" y="24447"/>
                    <a:pt x="147457" y="26747"/>
                  </a:cubicBezTo>
                  <a:lnTo>
                    <a:pt x="180499" y="42846"/>
                  </a:lnTo>
                  <a:cubicBezTo>
                    <a:pt x="182286" y="43726"/>
                    <a:pt x="184073" y="44181"/>
                    <a:pt x="185633" y="44181"/>
                  </a:cubicBezTo>
                  <a:cubicBezTo>
                    <a:pt x="187221" y="44181"/>
                    <a:pt x="188554" y="43726"/>
                    <a:pt x="189433" y="42846"/>
                  </a:cubicBezTo>
                  <a:lnTo>
                    <a:pt x="223412" y="26747"/>
                  </a:lnTo>
                  <a:cubicBezTo>
                    <a:pt x="227950" y="24447"/>
                    <a:pt x="232743" y="23396"/>
                    <a:pt x="237423" y="23396"/>
                  </a:cubicBezTo>
                  <a:close/>
                  <a:moveTo>
                    <a:pt x="36843" y="107414"/>
                  </a:moveTo>
                  <a:cubicBezTo>
                    <a:pt x="38545" y="107414"/>
                    <a:pt x="40332" y="107897"/>
                    <a:pt x="42005" y="109033"/>
                  </a:cubicBezTo>
                  <a:lnTo>
                    <a:pt x="57207" y="116188"/>
                  </a:lnTo>
                  <a:cubicBezTo>
                    <a:pt x="73289" y="123343"/>
                    <a:pt x="93823" y="129619"/>
                    <a:pt x="112599" y="129619"/>
                  </a:cubicBezTo>
                  <a:lnTo>
                    <a:pt x="260935" y="129619"/>
                  </a:lnTo>
                  <a:cubicBezTo>
                    <a:pt x="280590" y="129619"/>
                    <a:pt x="300246" y="124252"/>
                    <a:pt x="317235" y="116188"/>
                  </a:cubicBezTo>
                  <a:lnTo>
                    <a:pt x="331530" y="109033"/>
                  </a:lnTo>
                  <a:cubicBezTo>
                    <a:pt x="332891" y="108579"/>
                    <a:pt x="334337" y="108351"/>
                    <a:pt x="335784" y="108351"/>
                  </a:cubicBezTo>
                  <a:cubicBezTo>
                    <a:pt x="339868" y="108351"/>
                    <a:pt x="343839" y="110197"/>
                    <a:pt x="345824" y="113519"/>
                  </a:cubicBezTo>
                  <a:cubicBezTo>
                    <a:pt x="347611" y="118886"/>
                    <a:pt x="344917" y="126041"/>
                    <a:pt x="339556" y="127830"/>
                  </a:cubicBezTo>
                  <a:lnTo>
                    <a:pt x="325261" y="134985"/>
                  </a:lnTo>
                  <a:cubicBezTo>
                    <a:pt x="304699" y="144809"/>
                    <a:pt x="281470" y="150176"/>
                    <a:pt x="260028" y="150176"/>
                  </a:cubicBezTo>
                  <a:lnTo>
                    <a:pt x="111692" y="150176"/>
                  </a:lnTo>
                  <a:cubicBezTo>
                    <a:pt x="90250" y="150176"/>
                    <a:pt x="67021" y="144809"/>
                    <a:pt x="46486" y="134985"/>
                  </a:cubicBezTo>
                  <a:lnTo>
                    <a:pt x="32163" y="127830"/>
                  </a:lnTo>
                  <a:cubicBezTo>
                    <a:pt x="26803" y="126041"/>
                    <a:pt x="24137" y="118886"/>
                    <a:pt x="27710" y="113519"/>
                  </a:cubicBezTo>
                  <a:cubicBezTo>
                    <a:pt x="29554" y="109828"/>
                    <a:pt x="33071" y="107414"/>
                    <a:pt x="36843" y="107414"/>
                  </a:cubicBezTo>
                  <a:close/>
                  <a:moveTo>
                    <a:pt x="68807" y="193108"/>
                  </a:moveTo>
                  <a:lnTo>
                    <a:pt x="68807" y="235159"/>
                  </a:lnTo>
                  <a:cubicBezTo>
                    <a:pt x="58086" y="235159"/>
                    <a:pt x="48273" y="225335"/>
                    <a:pt x="48273" y="214602"/>
                  </a:cubicBezTo>
                  <a:cubicBezTo>
                    <a:pt x="48273" y="202961"/>
                    <a:pt x="57207" y="193108"/>
                    <a:pt x="68807" y="193108"/>
                  </a:cubicBezTo>
                  <a:close/>
                  <a:moveTo>
                    <a:pt x="302912" y="193108"/>
                  </a:moveTo>
                  <a:cubicBezTo>
                    <a:pt x="313661" y="193108"/>
                    <a:pt x="323475" y="202080"/>
                    <a:pt x="323475" y="214602"/>
                  </a:cubicBezTo>
                  <a:cubicBezTo>
                    <a:pt x="323475" y="225335"/>
                    <a:pt x="313661" y="235159"/>
                    <a:pt x="302912" y="235159"/>
                  </a:cubicBezTo>
                  <a:lnTo>
                    <a:pt x="302912" y="193108"/>
                  </a:lnTo>
                  <a:close/>
                  <a:moveTo>
                    <a:pt x="91157" y="169853"/>
                  </a:moveTo>
                  <a:cubicBezTo>
                    <a:pt x="98305" y="170762"/>
                    <a:pt x="104544" y="170762"/>
                    <a:pt x="112599" y="170762"/>
                  </a:cubicBezTo>
                  <a:lnTo>
                    <a:pt x="260935" y="170762"/>
                  </a:lnTo>
                  <a:cubicBezTo>
                    <a:pt x="268083" y="170762"/>
                    <a:pt x="274322" y="170762"/>
                    <a:pt x="282377" y="169853"/>
                  </a:cubicBezTo>
                  <a:cubicBezTo>
                    <a:pt x="281470" y="178797"/>
                    <a:pt x="281470" y="233371"/>
                    <a:pt x="281470" y="241435"/>
                  </a:cubicBezTo>
                  <a:lnTo>
                    <a:pt x="281470" y="251259"/>
                  </a:lnTo>
                  <a:lnTo>
                    <a:pt x="191220" y="214602"/>
                  </a:lnTo>
                  <a:cubicBezTo>
                    <a:pt x="189887" y="213694"/>
                    <a:pt x="188327" y="213239"/>
                    <a:pt x="186881" y="213239"/>
                  </a:cubicBezTo>
                  <a:cubicBezTo>
                    <a:pt x="185434" y="213239"/>
                    <a:pt x="184073" y="213694"/>
                    <a:pt x="183194" y="214602"/>
                  </a:cubicBezTo>
                  <a:lnTo>
                    <a:pt x="91157" y="251259"/>
                  </a:lnTo>
                  <a:lnTo>
                    <a:pt x="91157" y="245892"/>
                  </a:lnTo>
                  <a:lnTo>
                    <a:pt x="91157" y="169853"/>
                  </a:lnTo>
                  <a:close/>
                  <a:moveTo>
                    <a:pt x="186767" y="235159"/>
                  </a:moveTo>
                  <a:lnTo>
                    <a:pt x="277017" y="270936"/>
                  </a:lnTo>
                  <a:cubicBezTo>
                    <a:pt x="262694" y="316793"/>
                    <a:pt x="224206" y="341694"/>
                    <a:pt x="184980" y="341694"/>
                  </a:cubicBezTo>
                  <a:cubicBezTo>
                    <a:pt x="162971" y="341694"/>
                    <a:pt x="140735" y="333857"/>
                    <a:pt x="122413" y="317474"/>
                  </a:cubicBezTo>
                  <a:cubicBezTo>
                    <a:pt x="109026" y="304952"/>
                    <a:pt x="100091" y="288824"/>
                    <a:pt x="94731" y="272725"/>
                  </a:cubicBezTo>
                  <a:lnTo>
                    <a:pt x="186767" y="235159"/>
                  </a:lnTo>
                  <a:close/>
                  <a:moveTo>
                    <a:pt x="237962" y="28"/>
                  </a:moveTo>
                  <a:cubicBezTo>
                    <a:pt x="229992" y="28"/>
                    <a:pt x="221908" y="1959"/>
                    <a:pt x="214449" y="6161"/>
                  </a:cubicBezTo>
                  <a:lnTo>
                    <a:pt x="184980" y="20472"/>
                  </a:lnTo>
                  <a:lnTo>
                    <a:pt x="156391" y="6161"/>
                  </a:lnTo>
                  <a:cubicBezTo>
                    <a:pt x="148620" y="2498"/>
                    <a:pt x="140536" y="766"/>
                    <a:pt x="132623" y="766"/>
                  </a:cubicBezTo>
                  <a:cubicBezTo>
                    <a:pt x="109564" y="766"/>
                    <a:pt x="88207" y="15503"/>
                    <a:pt x="82223" y="40149"/>
                  </a:cubicBezTo>
                  <a:lnTo>
                    <a:pt x="67928" y="98300"/>
                  </a:lnTo>
                  <a:lnTo>
                    <a:pt x="50060" y="89356"/>
                  </a:lnTo>
                  <a:cubicBezTo>
                    <a:pt x="45579" y="86971"/>
                    <a:pt x="40700" y="85863"/>
                    <a:pt x="35879" y="85863"/>
                  </a:cubicBezTo>
                  <a:cubicBezTo>
                    <a:pt x="24363" y="85863"/>
                    <a:pt x="13103" y="92309"/>
                    <a:pt x="8055" y="103666"/>
                  </a:cubicBezTo>
                  <a:cubicBezTo>
                    <a:pt x="0" y="118886"/>
                    <a:pt x="6268" y="138563"/>
                    <a:pt x="22350" y="145718"/>
                  </a:cubicBezTo>
                  <a:lnTo>
                    <a:pt x="36644" y="152873"/>
                  </a:lnTo>
                  <a:cubicBezTo>
                    <a:pt x="46486" y="158240"/>
                    <a:pt x="58086" y="161818"/>
                    <a:pt x="68807" y="164487"/>
                  </a:cubicBezTo>
                  <a:lnTo>
                    <a:pt x="68807" y="170762"/>
                  </a:lnTo>
                  <a:cubicBezTo>
                    <a:pt x="45579" y="170762"/>
                    <a:pt x="26803" y="189530"/>
                    <a:pt x="26803" y="212813"/>
                  </a:cubicBezTo>
                  <a:cubicBezTo>
                    <a:pt x="26803" y="235159"/>
                    <a:pt x="44699" y="255745"/>
                    <a:pt x="68807" y="255745"/>
                  </a:cubicBezTo>
                  <a:cubicBezTo>
                    <a:pt x="71502" y="284366"/>
                    <a:pt x="85797" y="312108"/>
                    <a:pt x="107239" y="331785"/>
                  </a:cubicBezTo>
                  <a:cubicBezTo>
                    <a:pt x="128681" y="351462"/>
                    <a:pt x="156391" y="361286"/>
                    <a:pt x="184980" y="361286"/>
                  </a:cubicBezTo>
                  <a:cubicBezTo>
                    <a:pt x="246641" y="361286"/>
                    <a:pt x="293978" y="313896"/>
                    <a:pt x="300246" y="255745"/>
                  </a:cubicBezTo>
                  <a:cubicBezTo>
                    <a:pt x="326169" y="255745"/>
                    <a:pt x="344037" y="235159"/>
                    <a:pt x="344037" y="212813"/>
                  </a:cubicBezTo>
                  <a:cubicBezTo>
                    <a:pt x="344037" y="189530"/>
                    <a:pt x="325261" y="170762"/>
                    <a:pt x="301125" y="170762"/>
                  </a:cubicBezTo>
                  <a:lnTo>
                    <a:pt x="301125" y="164487"/>
                  </a:lnTo>
                  <a:cubicBezTo>
                    <a:pt x="312754" y="161818"/>
                    <a:pt x="323475" y="158240"/>
                    <a:pt x="334196" y="152873"/>
                  </a:cubicBezTo>
                  <a:lnTo>
                    <a:pt x="348490" y="145718"/>
                  </a:lnTo>
                  <a:cubicBezTo>
                    <a:pt x="365479" y="139443"/>
                    <a:pt x="370840" y="120674"/>
                    <a:pt x="362785" y="104547"/>
                  </a:cubicBezTo>
                  <a:cubicBezTo>
                    <a:pt x="357027" y="93672"/>
                    <a:pt x="345768" y="86914"/>
                    <a:pt x="334252" y="86914"/>
                  </a:cubicBezTo>
                  <a:cubicBezTo>
                    <a:pt x="329714" y="86914"/>
                    <a:pt x="325091" y="87964"/>
                    <a:pt x="320809" y="90236"/>
                  </a:cubicBezTo>
                  <a:lnTo>
                    <a:pt x="305606" y="96511"/>
                  </a:lnTo>
                  <a:cubicBezTo>
                    <a:pt x="304699" y="96511"/>
                    <a:pt x="303819" y="98300"/>
                    <a:pt x="302912" y="98300"/>
                  </a:cubicBezTo>
                  <a:lnTo>
                    <a:pt x="287738" y="40149"/>
                  </a:lnTo>
                  <a:cubicBezTo>
                    <a:pt x="282462" y="15673"/>
                    <a:pt x="260567" y="28"/>
                    <a:pt x="23796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65" name="Google Shape;1400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0oAAADCwAA8yoAABkNAAAQAAAAJgAAAAgAAAD/////AAAAAA=="/>
              </a:ext>
            </a:extLst>
          </p:cNvGrpSpPr>
          <p:nvPr/>
        </p:nvGrpSpPr>
        <p:grpSpPr>
          <a:xfrm>
            <a:off x="6622415" y="1790065"/>
            <a:ext cx="359410" cy="339090"/>
            <a:chOff x="6622415" y="1790065"/>
            <a:chExt cx="359410" cy="339090"/>
          </a:xfrm>
        </p:grpSpPr>
        <p:sp>
          <p:nvSpPr>
            <p:cNvPr id="369" name="Google Shape;1400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SkAAO4LAACkKQAADwwAAAAAAAAmAAAACAAAAP//////////"/>
                </a:ext>
              </a:extLst>
            </p:cNvSpPr>
            <p:nvPr/>
          </p:nvSpPr>
          <p:spPr>
            <a:xfrm>
              <a:off x="6749415" y="1939290"/>
              <a:ext cx="19685" cy="20955"/>
            </a:xfrm>
            <a:custGeom>
              <a:avLst/>
              <a:gdLst/>
              <a:ahLst/>
              <a:cxnLst/>
              <a:rect l="0" t="0" r="19685" b="20955"/>
              <a:pathLst>
                <a:path w="19685" h="20955">
                  <a:moveTo>
                    <a:pt x="9856" y="28"/>
                  </a:moveTo>
                  <a:cubicBezTo>
                    <a:pt x="4488" y="28"/>
                    <a:pt x="0" y="4560"/>
                    <a:pt x="0" y="10015"/>
                  </a:cubicBezTo>
                  <a:cubicBezTo>
                    <a:pt x="0" y="16394"/>
                    <a:pt x="4488" y="20926"/>
                    <a:pt x="9856" y="20926"/>
                  </a:cubicBezTo>
                  <a:cubicBezTo>
                    <a:pt x="15225" y="20926"/>
                    <a:pt x="19685" y="16394"/>
                    <a:pt x="19685" y="10015"/>
                  </a:cubicBezTo>
                  <a:cubicBezTo>
                    <a:pt x="19685" y="4560"/>
                    <a:pt x="15225" y="28"/>
                    <a:pt x="985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8" name="Google Shape;1400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oAAO4LAAAoKgAADwwAAAAAAAAmAAAACAAAAP//////////"/>
                </a:ext>
              </a:extLst>
            </p:cNvSpPr>
            <p:nvPr/>
          </p:nvSpPr>
          <p:spPr>
            <a:xfrm>
              <a:off x="6833235" y="1939290"/>
              <a:ext cx="19685" cy="20955"/>
            </a:xfrm>
            <a:custGeom>
              <a:avLst/>
              <a:gdLst/>
              <a:ahLst/>
              <a:cxnLst/>
              <a:rect l="0" t="0" r="19685" b="20955"/>
              <a:pathLst>
                <a:path w="19685" h="20955">
                  <a:moveTo>
                    <a:pt x="9842" y="28"/>
                  </a:moveTo>
                  <a:cubicBezTo>
                    <a:pt x="4481" y="28"/>
                    <a:pt x="28" y="4560"/>
                    <a:pt x="28" y="10015"/>
                  </a:cubicBezTo>
                  <a:cubicBezTo>
                    <a:pt x="28" y="16394"/>
                    <a:pt x="4481" y="20926"/>
                    <a:pt x="9842" y="20926"/>
                  </a:cubicBezTo>
                  <a:cubicBezTo>
                    <a:pt x="15203" y="20926"/>
                    <a:pt x="19685" y="16394"/>
                    <a:pt x="19685" y="10015"/>
                  </a:cubicBezTo>
                  <a:cubicBezTo>
                    <a:pt x="19685" y="4560"/>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7" name="Google Shape;1400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ikAAF8MAAAZKgAAlQwAAAAAAAAmAAAACAAAAP//////////"/>
                </a:ext>
              </a:extLst>
            </p:cNvSpPr>
            <p:nvPr/>
          </p:nvSpPr>
          <p:spPr>
            <a:xfrm>
              <a:off x="6760210" y="2011045"/>
              <a:ext cx="83185" cy="34290"/>
            </a:xfrm>
            <a:custGeom>
              <a:avLst/>
              <a:gdLst/>
              <a:ahLst/>
              <a:cxnLst/>
              <a:rect l="0" t="0" r="83185" b="34290"/>
              <a:pathLst>
                <a:path w="83185" h="34290">
                  <a:moveTo>
                    <a:pt x="11753" y="29"/>
                  </a:moveTo>
                  <a:cubicBezTo>
                    <a:pt x="8943" y="29"/>
                    <a:pt x="6274" y="1152"/>
                    <a:pt x="4485" y="3426"/>
                  </a:cubicBezTo>
                  <a:cubicBezTo>
                    <a:pt x="0" y="7975"/>
                    <a:pt x="0" y="15230"/>
                    <a:pt x="4485" y="17937"/>
                  </a:cubicBezTo>
                  <a:cubicBezTo>
                    <a:pt x="15217" y="28820"/>
                    <a:pt x="28617" y="34261"/>
                    <a:pt x="42046" y="34261"/>
                  </a:cubicBezTo>
                  <a:cubicBezTo>
                    <a:pt x="55447" y="34261"/>
                    <a:pt x="69756" y="28820"/>
                    <a:pt x="78727" y="17937"/>
                  </a:cubicBezTo>
                  <a:cubicBezTo>
                    <a:pt x="83185" y="13417"/>
                    <a:pt x="83185" y="7054"/>
                    <a:pt x="78727" y="3426"/>
                  </a:cubicBezTo>
                  <a:cubicBezTo>
                    <a:pt x="76484" y="1152"/>
                    <a:pt x="73560" y="29"/>
                    <a:pt x="70891" y="29"/>
                  </a:cubicBezTo>
                  <a:cubicBezTo>
                    <a:pt x="68194" y="29"/>
                    <a:pt x="65753" y="1152"/>
                    <a:pt x="64390" y="3426"/>
                  </a:cubicBezTo>
                  <a:cubicBezTo>
                    <a:pt x="58144" y="8868"/>
                    <a:pt x="49201" y="12495"/>
                    <a:pt x="42046" y="12495"/>
                  </a:cubicBezTo>
                  <a:cubicBezTo>
                    <a:pt x="33103" y="12495"/>
                    <a:pt x="25040" y="8868"/>
                    <a:pt x="19674" y="3426"/>
                  </a:cubicBezTo>
                  <a:cubicBezTo>
                    <a:pt x="17431" y="1152"/>
                    <a:pt x="14536" y="29"/>
                    <a:pt x="1175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6" name="Google Shape;1401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SgAAAMLAADzKgAAGQ0AAAAAAAAmAAAACAAAAP//////////"/>
                </a:ext>
              </a:extLst>
            </p:cNvSpPr>
            <p:nvPr/>
          </p:nvSpPr>
          <p:spPr>
            <a:xfrm>
              <a:off x="6622415" y="1790065"/>
              <a:ext cx="359410" cy="339090"/>
            </a:xfrm>
            <a:custGeom>
              <a:avLst/>
              <a:gdLst/>
              <a:ahLst/>
              <a:cxnLst/>
              <a:rect l="0" t="0" r="359410" b="339090"/>
              <a:pathLst>
                <a:path w="359410" h="339090">
                  <a:moveTo>
                    <a:pt x="181918" y="22292"/>
                  </a:moveTo>
                  <a:cubicBezTo>
                    <a:pt x="201611" y="22292"/>
                    <a:pt x="218268" y="28482"/>
                    <a:pt x="233336" y="39387"/>
                  </a:cubicBezTo>
                  <a:lnTo>
                    <a:pt x="177917" y="82323"/>
                  </a:lnTo>
                  <a:lnTo>
                    <a:pt x="123379" y="39387"/>
                  </a:lnTo>
                  <a:cubicBezTo>
                    <a:pt x="139468" y="27744"/>
                    <a:pt x="158253" y="22377"/>
                    <a:pt x="177917" y="22377"/>
                  </a:cubicBezTo>
                  <a:cubicBezTo>
                    <a:pt x="179251" y="22320"/>
                    <a:pt x="180613" y="22292"/>
                    <a:pt x="181918" y="22292"/>
                  </a:cubicBezTo>
                  <a:close/>
                  <a:moveTo>
                    <a:pt x="61689" y="127049"/>
                  </a:moveTo>
                  <a:lnTo>
                    <a:pt x="61689" y="169985"/>
                  </a:lnTo>
                  <a:cubicBezTo>
                    <a:pt x="50963" y="169985"/>
                    <a:pt x="41145" y="160160"/>
                    <a:pt x="41145" y="148517"/>
                  </a:cubicBezTo>
                  <a:cubicBezTo>
                    <a:pt x="41145" y="136903"/>
                    <a:pt x="50084" y="127049"/>
                    <a:pt x="61689" y="127049"/>
                  </a:cubicBezTo>
                  <a:close/>
                  <a:moveTo>
                    <a:pt x="295905" y="127049"/>
                  </a:moveTo>
                  <a:cubicBezTo>
                    <a:pt x="307539" y="127049"/>
                    <a:pt x="316477" y="136903"/>
                    <a:pt x="316477" y="148517"/>
                  </a:cubicBezTo>
                  <a:cubicBezTo>
                    <a:pt x="316477" y="159251"/>
                    <a:pt x="306659" y="169985"/>
                    <a:pt x="295905" y="169985"/>
                  </a:cubicBezTo>
                  <a:lnTo>
                    <a:pt x="295905" y="127049"/>
                  </a:lnTo>
                  <a:close/>
                  <a:moveTo>
                    <a:pt x="28603" y="174472"/>
                  </a:moveTo>
                  <a:cubicBezTo>
                    <a:pt x="36662" y="184297"/>
                    <a:pt x="48296" y="191453"/>
                    <a:pt x="61689" y="191453"/>
                  </a:cubicBezTo>
                  <a:cubicBezTo>
                    <a:pt x="61689" y="203096"/>
                    <a:pt x="51871" y="212041"/>
                    <a:pt x="41145" y="212041"/>
                  </a:cubicBezTo>
                  <a:cubicBezTo>
                    <a:pt x="29511" y="212041"/>
                    <a:pt x="19665" y="202187"/>
                    <a:pt x="19665" y="191453"/>
                  </a:cubicBezTo>
                  <a:cubicBezTo>
                    <a:pt x="19665" y="184297"/>
                    <a:pt x="23240" y="178050"/>
                    <a:pt x="28603" y="174472"/>
                  </a:cubicBezTo>
                  <a:close/>
                  <a:moveTo>
                    <a:pt x="328991" y="174472"/>
                  </a:moveTo>
                  <a:cubicBezTo>
                    <a:pt x="334354" y="178930"/>
                    <a:pt x="337929" y="184297"/>
                    <a:pt x="337929" y="191453"/>
                  </a:cubicBezTo>
                  <a:cubicBezTo>
                    <a:pt x="337929" y="203096"/>
                    <a:pt x="328991" y="212041"/>
                    <a:pt x="316477" y="212041"/>
                  </a:cubicBezTo>
                  <a:cubicBezTo>
                    <a:pt x="305751" y="212041"/>
                    <a:pt x="295905" y="202187"/>
                    <a:pt x="295905" y="191453"/>
                  </a:cubicBezTo>
                  <a:cubicBezTo>
                    <a:pt x="309326" y="191453"/>
                    <a:pt x="320961" y="184297"/>
                    <a:pt x="328991" y="174472"/>
                  </a:cubicBezTo>
                  <a:close/>
                  <a:moveTo>
                    <a:pt x="248545" y="52790"/>
                  </a:moveTo>
                  <a:cubicBezTo>
                    <a:pt x="264634" y="68891"/>
                    <a:pt x="274452" y="91268"/>
                    <a:pt x="274452" y="117223"/>
                  </a:cubicBezTo>
                  <a:lnTo>
                    <a:pt x="274452" y="202187"/>
                  </a:lnTo>
                  <a:cubicBezTo>
                    <a:pt x="274452" y="241574"/>
                    <a:pt x="251212" y="276446"/>
                    <a:pt x="214579" y="290758"/>
                  </a:cubicBezTo>
                  <a:cubicBezTo>
                    <a:pt x="204733" y="281813"/>
                    <a:pt x="192219" y="276446"/>
                    <a:pt x="178797" y="276446"/>
                  </a:cubicBezTo>
                  <a:cubicBezTo>
                    <a:pt x="165404" y="276446"/>
                    <a:pt x="151982" y="281813"/>
                    <a:pt x="143043" y="290758"/>
                  </a:cubicBezTo>
                  <a:cubicBezTo>
                    <a:pt x="107290" y="276446"/>
                    <a:pt x="82262" y="241574"/>
                    <a:pt x="82262" y="202187"/>
                  </a:cubicBezTo>
                  <a:lnTo>
                    <a:pt x="82262" y="117223"/>
                  </a:lnTo>
                  <a:cubicBezTo>
                    <a:pt x="82262" y="93057"/>
                    <a:pt x="92080" y="70680"/>
                    <a:pt x="108169" y="52790"/>
                  </a:cubicBezTo>
                  <a:lnTo>
                    <a:pt x="171646" y="103791"/>
                  </a:lnTo>
                  <a:cubicBezTo>
                    <a:pt x="173434" y="105580"/>
                    <a:pt x="175676" y="106461"/>
                    <a:pt x="178031" y="106461"/>
                  </a:cubicBezTo>
                  <a:cubicBezTo>
                    <a:pt x="180358" y="106461"/>
                    <a:pt x="182826" y="105580"/>
                    <a:pt x="185068" y="103791"/>
                  </a:cubicBezTo>
                  <a:lnTo>
                    <a:pt x="248545" y="52790"/>
                  </a:lnTo>
                  <a:close/>
                  <a:moveTo>
                    <a:pt x="179705" y="297034"/>
                  </a:moveTo>
                  <a:cubicBezTo>
                    <a:pt x="193098" y="297034"/>
                    <a:pt x="204733" y="305979"/>
                    <a:pt x="209216" y="318502"/>
                  </a:cubicBezTo>
                  <a:lnTo>
                    <a:pt x="149314" y="318502"/>
                  </a:lnTo>
                  <a:cubicBezTo>
                    <a:pt x="153769" y="305979"/>
                    <a:pt x="164495" y="297034"/>
                    <a:pt x="179705" y="297034"/>
                  </a:cubicBezTo>
                  <a:close/>
                  <a:moveTo>
                    <a:pt x="179705" y="0"/>
                  </a:moveTo>
                  <a:cubicBezTo>
                    <a:pt x="118016" y="0"/>
                    <a:pt x="67960" y="46543"/>
                    <a:pt x="63477" y="105580"/>
                  </a:cubicBezTo>
                  <a:cubicBezTo>
                    <a:pt x="37570" y="105580"/>
                    <a:pt x="16997" y="127957"/>
                    <a:pt x="20573" y="153884"/>
                  </a:cubicBezTo>
                  <a:cubicBezTo>
                    <a:pt x="7151" y="161949"/>
                    <a:pt x="0" y="175352"/>
                    <a:pt x="0" y="191453"/>
                  </a:cubicBezTo>
                  <a:cubicBezTo>
                    <a:pt x="0" y="214739"/>
                    <a:pt x="18785" y="233510"/>
                    <a:pt x="42025" y="233510"/>
                  </a:cubicBezTo>
                  <a:cubicBezTo>
                    <a:pt x="50963" y="233510"/>
                    <a:pt x="59022" y="231720"/>
                    <a:pt x="65265" y="225473"/>
                  </a:cubicBezTo>
                  <a:cubicBezTo>
                    <a:pt x="73323" y="263043"/>
                    <a:pt x="99231" y="291667"/>
                    <a:pt x="131437" y="307768"/>
                  </a:cubicBezTo>
                  <a:cubicBezTo>
                    <a:pt x="127862" y="314044"/>
                    <a:pt x="126954" y="321200"/>
                    <a:pt x="126954" y="328356"/>
                  </a:cubicBezTo>
                  <a:cubicBezTo>
                    <a:pt x="126954" y="334603"/>
                    <a:pt x="131437" y="339090"/>
                    <a:pt x="136801" y="339090"/>
                  </a:cubicBezTo>
                  <a:lnTo>
                    <a:pt x="221730" y="339090"/>
                  </a:lnTo>
                  <a:cubicBezTo>
                    <a:pt x="227973" y="339090"/>
                    <a:pt x="232456" y="334603"/>
                    <a:pt x="232456" y="328356"/>
                  </a:cubicBezTo>
                  <a:cubicBezTo>
                    <a:pt x="232456" y="321200"/>
                    <a:pt x="230668" y="314044"/>
                    <a:pt x="227973" y="307768"/>
                  </a:cubicBezTo>
                  <a:cubicBezTo>
                    <a:pt x="260151" y="292547"/>
                    <a:pt x="286087" y="263043"/>
                    <a:pt x="293237" y="225473"/>
                  </a:cubicBezTo>
                  <a:cubicBezTo>
                    <a:pt x="300388" y="229931"/>
                    <a:pt x="308447" y="233510"/>
                    <a:pt x="317385" y="233510"/>
                  </a:cubicBezTo>
                  <a:cubicBezTo>
                    <a:pt x="340625" y="233510"/>
                    <a:pt x="359382" y="214739"/>
                    <a:pt x="359382" y="191453"/>
                  </a:cubicBezTo>
                  <a:cubicBezTo>
                    <a:pt x="359382" y="175352"/>
                    <a:pt x="351351" y="161949"/>
                    <a:pt x="337929" y="153884"/>
                  </a:cubicBezTo>
                  <a:cubicBezTo>
                    <a:pt x="341505" y="127957"/>
                    <a:pt x="320961" y="105580"/>
                    <a:pt x="295905" y="105580"/>
                  </a:cubicBezTo>
                  <a:cubicBezTo>
                    <a:pt x="289662" y="46543"/>
                    <a:pt x="239607" y="0"/>
                    <a:pt x="1797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70" name="Google Shape;1401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ggAACAEAAAwCIAALkSAAAQAAAAJgAAAAgAAAD/////AAAAAA=="/>
              </a:ext>
            </a:extLst>
          </p:cNvGrpSpPr>
          <p:nvPr/>
        </p:nvGrpSpPr>
        <p:grpSpPr>
          <a:xfrm>
            <a:off x="5328920" y="2682240"/>
            <a:ext cx="320040" cy="361315"/>
            <a:chOff x="5328920" y="2682240"/>
            <a:chExt cx="320040" cy="361315"/>
          </a:xfrm>
        </p:grpSpPr>
        <p:sp>
          <p:nvSpPr>
            <p:cNvPr id="374" name="Google Shape;1401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EAALIRAACTIQAA0REAAAAAAAAmAAAACAAAAP//////////"/>
                </a:ext>
              </a:extLst>
            </p:cNvSpPr>
            <p:nvPr/>
          </p:nvSpPr>
          <p:spPr>
            <a:xfrm>
              <a:off x="5436870" y="2876550"/>
              <a:ext cx="20955" cy="19685"/>
            </a:xfrm>
            <a:custGeom>
              <a:avLst/>
              <a:gdLst/>
              <a:ahLst/>
              <a:cxnLst/>
              <a:rect l="0" t="0" r="20955" b="19685"/>
              <a:pathLst>
                <a:path w="20955" h="19685">
                  <a:moveTo>
                    <a:pt x="10939" y="0"/>
                  </a:moveTo>
                  <a:cubicBezTo>
                    <a:pt x="5484" y="0"/>
                    <a:pt x="28" y="4481"/>
                    <a:pt x="28" y="9842"/>
                  </a:cubicBezTo>
                  <a:cubicBezTo>
                    <a:pt x="28" y="15203"/>
                    <a:pt x="5484" y="19685"/>
                    <a:pt x="10939" y="19685"/>
                  </a:cubicBezTo>
                  <a:cubicBezTo>
                    <a:pt x="16394" y="19685"/>
                    <a:pt x="20926" y="15203"/>
                    <a:pt x="20926" y="9842"/>
                  </a:cubicBezTo>
                  <a:cubicBezTo>
                    <a:pt x="20926" y="4481"/>
                    <a:pt x="16394" y="0"/>
                    <a:pt x="109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3" name="Google Shape;1401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yEAALIRAAAXIgAA0REAAAAAAAAmAAAACAAAAP//////////"/>
                </a:ext>
              </a:extLst>
            </p:cNvSpPr>
            <p:nvPr/>
          </p:nvSpPr>
          <p:spPr>
            <a:xfrm>
              <a:off x="5521325" y="2876550"/>
              <a:ext cx="20320" cy="19685"/>
            </a:xfrm>
            <a:custGeom>
              <a:avLst/>
              <a:gdLst/>
              <a:ahLst/>
              <a:cxnLst/>
              <a:rect l="0" t="0" r="20320" b="19685"/>
              <a:pathLst>
                <a:path w="20320" h="19685">
                  <a:moveTo>
                    <a:pt x="9726" y="0"/>
                  </a:moveTo>
                  <a:cubicBezTo>
                    <a:pt x="4428" y="0"/>
                    <a:pt x="0" y="4481"/>
                    <a:pt x="0" y="9842"/>
                  </a:cubicBezTo>
                  <a:cubicBezTo>
                    <a:pt x="0" y="15203"/>
                    <a:pt x="4428" y="19685"/>
                    <a:pt x="9726" y="19685"/>
                  </a:cubicBezTo>
                  <a:cubicBezTo>
                    <a:pt x="15892" y="19685"/>
                    <a:pt x="20320" y="15203"/>
                    <a:pt x="20320" y="9842"/>
                  </a:cubicBezTo>
                  <a:cubicBezTo>
                    <a:pt x="20320" y="4481"/>
                    <a:pt x="15892" y="0"/>
                    <a:pt x="97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2" name="Google Shape;1401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SEAACMSAAAGIgAAVhIAAAAAAAAmAAAACAAAAP//////////"/>
                </a:ext>
              </a:extLst>
            </p:cNvSpPr>
            <p:nvPr/>
          </p:nvSpPr>
          <p:spPr>
            <a:xfrm>
              <a:off x="5448935" y="2948305"/>
              <a:ext cx="81915" cy="32385"/>
            </a:xfrm>
            <a:custGeom>
              <a:avLst/>
              <a:gdLst/>
              <a:ahLst/>
              <a:cxnLst/>
              <a:rect l="0" t="0" r="81915" b="32385"/>
              <a:pathLst>
                <a:path w="81915" h="32385">
                  <a:moveTo>
                    <a:pt x="11246" y="27"/>
                  </a:moveTo>
                  <a:cubicBezTo>
                    <a:pt x="8702" y="27"/>
                    <a:pt x="6244" y="1117"/>
                    <a:pt x="4464" y="3325"/>
                  </a:cubicBezTo>
                  <a:cubicBezTo>
                    <a:pt x="0" y="7712"/>
                    <a:pt x="0" y="13887"/>
                    <a:pt x="4464" y="17407"/>
                  </a:cubicBezTo>
                  <a:cubicBezTo>
                    <a:pt x="14269" y="27103"/>
                    <a:pt x="27606" y="32385"/>
                    <a:pt x="40971" y="32385"/>
                  </a:cubicBezTo>
                  <a:cubicBezTo>
                    <a:pt x="54308" y="32385"/>
                    <a:pt x="68549" y="27103"/>
                    <a:pt x="77450" y="17407"/>
                  </a:cubicBezTo>
                  <a:cubicBezTo>
                    <a:pt x="81915" y="12993"/>
                    <a:pt x="81915" y="5951"/>
                    <a:pt x="77450" y="3325"/>
                  </a:cubicBezTo>
                  <a:cubicBezTo>
                    <a:pt x="75246" y="1117"/>
                    <a:pt x="72562" y="27"/>
                    <a:pt x="70019" y="27"/>
                  </a:cubicBezTo>
                  <a:cubicBezTo>
                    <a:pt x="67447" y="27"/>
                    <a:pt x="64989" y="1117"/>
                    <a:pt x="63209" y="3325"/>
                  </a:cubicBezTo>
                  <a:cubicBezTo>
                    <a:pt x="57868" y="8606"/>
                    <a:pt x="48968" y="12126"/>
                    <a:pt x="40971" y="12126"/>
                  </a:cubicBezTo>
                  <a:cubicBezTo>
                    <a:pt x="32070" y="12126"/>
                    <a:pt x="24046" y="8606"/>
                    <a:pt x="18705" y="3325"/>
                  </a:cubicBezTo>
                  <a:cubicBezTo>
                    <a:pt x="16473" y="1117"/>
                    <a:pt x="13817" y="27"/>
                    <a:pt x="11246" y="2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1" name="Google Shape;1401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CAAAIAQAADAIgAAuRIAAAAAAAAmAAAACAAAAP//////////"/>
                </a:ext>
              </a:extLst>
            </p:cNvSpPr>
            <p:nvPr/>
          </p:nvSpPr>
          <p:spPr>
            <a:xfrm>
              <a:off x="5328920" y="2682240"/>
              <a:ext cx="320040" cy="361315"/>
            </a:xfrm>
            <a:custGeom>
              <a:avLst/>
              <a:gdLst/>
              <a:ahLst/>
              <a:cxnLst/>
              <a:rect l="0" t="0" r="320040" b="361315"/>
              <a:pathLst>
                <a:path w="320040" h="361315">
                  <a:moveTo>
                    <a:pt x="160928" y="23275"/>
                  </a:moveTo>
                  <a:cubicBezTo>
                    <a:pt x="188619" y="23275"/>
                    <a:pt x="214552" y="30428"/>
                    <a:pt x="237789" y="46523"/>
                  </a:cubicBezTo>
                  <a:cubicBezTo>
                    <a:pt x="236909" y="51888"/>
                    <a:pt x="236001" y="58161"/>
                    <a:pt x="236001" y="65314"/>
                  </a:cubicBezTo>
                  <a:cubicBezTo>
                    <a:pt x="236001" y="73347"/>
                    <a:pt x="236909" y="79620"/>
                    <a:pt x="239576" y="86773"/>
                  </a:cubicBezTo>
                  <a:lnTo>
                    <a:pt x="47410" y="86773"/>
                  </a:lnTo>
                  <a:cubicBezTo>
                    <a:pt x="69739" y="48311"/>
                    <a:pt x="111759" y="23275"/>
                    <a:pt x="160928" y="23275"/>
                  </a:cubicBezTo>
                  <a:close/>
                  <a:moveTo>
                    <a:pt x="266388" y="30428"/>
                  </a:moveTo>
                  <a:cubicBezTo>
                    <a:pt x="270871" y="39370"/>
                    <a:pt x="276233" y="51888"/>
                    <a:pt x="276233" y="65314"/>
                  </a:cubicBezTo>
                  <a:cubicBezTo>
                    <a:pt x="276233" y="78712"/>
                    <a:pt x="270871" y="91229"/>
                    <a:pt x="266388" y="100171"/>
                  </a:cubicBezTo>
                  <a:cubicBezTo>
                    <a:pt x="261933" y="91229"/>
                    <a:pt x="255663" y="78712"/>
                    <a:pt x="255663" y="65314"/>
                  </a:cubicBezTo>
                  <a:cubicBezTo>
                    <a:pt x="255663" y="51888"/>
                    <a:pt x="261933" y="38490"/>
                    <a:pt x="266388" y="30428"/>
                  </a:cubicBezTo>
                  <a:close/>
                  <a:moveTo>
                    <a:pt x="149295" y="106444"/>
                  </a:moveTo>
                  <a:cubicBezTo>
                    <a:pt x="145720" y="115385"/>
                    <a:pt x="137691" y="126115"/>
                    <a:pt x="126938" y="133268"/>
                  </a:cubicBezTo>
                  <a:cubicBezTo>
                    <a:pt x="110851" y="144906"/>
                    <a:pt x="92097" y="151151"/>
                    <a:pt x="77797" y="151151"/>
                  </a:cubicBezTo>
                  <a:lnTo>
                    <a:pt x="54560" y="151151"/>
                  </a:lnTo>
                  <a:cubicBezTo>
                    <a:pt x="49198" y="151151"/>
                    <a:pt x="44715" y="155635"/>
                    <a:pt x="44715" y="161880"/>
                  </a:cubicBezTo>
                  <a:lnTo>
                    <a:pt x="44715" y="193189"/>
                  </a:lnTo>
                  <a:lnTo>
                    <a:pt x="24145" y="193189"/>
                  </a:lnTo>
                  <a:lnTo>
                    <a:pt x="24145" y="161880"/>
                  </a:lnTo>
                  <a:cubicBezTo>
                    <a:pt x="24145" y="142209"/>
                    <a:pt x="26840" y="123447"/>
                    <a:pt x="34870" y="106444"/>
                  </a:cubicBezTo>
                  <a:close/>
                  <a:moveTo>
                    <a:pt x="288745" y="106444"/>
                  </a:moveTo>
                  <a:cubicBezTo>
                    <a:pt x="294987" y="123447"/>
                    <a:pt x="299470" y="143118"/>
                    <a:pt x="299470" y="162789"/>
                  </a:cubicBezTo>
                  <a:lnTo>
                    <a:pt x="299470" y="194069"/>
                  </a:lnTo>
                  <a:lnTo>
                    <a:pt x="277113" y="194069"/>
                  </a:lnTo>
                  <a:lnTo>
                    <a:pt x="277113" y="162789"/>
                  </a:lnTo>
                  <a:cubicBezTo>
                    <a:pt x="277113" y="157424"/>
                    <a:pt x="272658" y="152939"/>
                    <a:pt x="267296" y="152939"/>
                  </a:cubicBezTo>
                  <a:lnTo>
                    <a:pt x="245846" y="152939"/>
                  </a:lnTo>
                  <a:cubicBezTo>
                    <a:pt x="230639" y="152939"/>
                    <a:pt x="210977" y="145786"/>
                    <a:pt x="196677" y="135056"/>
                  </a:cubicBezTo>
                  <a:cubicBezTo>
                    <a:pt x="185952" y="127023"/>
                    <a:pt x="177895" y="118082"/>
                    <a:pt x="174320" y="108232"/>
                  </a:cubicBezTo>
                  <a:lnTo>
                    <a:pt x="248513" y="108232"/>
                  </a:lnTo>
                  <a:cubicBezTo>
                    <a:pt x="253876" y="118082"/>
                    <a:pt x="259238" y="124327"/>
                    <a:pt x="261026" y="125235"/>
                  </a:cubicBezTo>
                  <a:cubicBezTo>
                    <a:pt x="263267" y="127903"/>
                    <a:pt x="265962" y="129237"/>
                    <a:pt x="268629" y="129237"/>
                  </a:cubicBezTo>
                  <a:cubicBezTo>
                    <a:pt x="271325" y="129237"/>
                    <a:pt x="273992" y="127903"/>
                    <a:pt x="276233" y="125235"/>
                  </a:cubicBezTo>
                  <a:cubicBezTo>
                    <a:pt x="276233" y="125235"/>
                    <a:pt x="283383" y="118082"/>
                    <a:pt x="288745" y="106444"/>
                  </a:cubicBezTo>
                  <a:close/>
                  <a:moveTo>
                    <a:pt x="43835" y="214648"/>
                  </a:moveTo>
                  <a:lnTo>
                    <a:pt x="43835" y="236107"/>
                  </a:lnTo>
                  <a:lnTo>
                    <a:pt x="22357" y="236107"/>
                  </a:lnTo>
                  <a:lnTo>
                    <a:pt x="22357" y="214648"/>
                  </a:lnTo>
                  <a:close/>
                  <a:moveTo>
                    <a:pt x="298562" y="214648"/>
                  </a:moveTo>
                  <a:lnTo>
                    <a:pt x="298562" y="236107"/>
                  </a:lnTo>
                  <a:lnTo>
                    <a:pt x="277113" y="236107"/>
                  </a:lnTo>
                  <a:lnTo>
                    <a:pt x="277113" y="214648"/>
                  </a:lnTo>
                  <a:close/>
                  <a:moveTo>
                    <a:pt x="44715" y="257567"/>
                  </a:moveTo>
                  <a:lnTo>
                    <a:pt x="44715" y="267416"/>
                  </a:lnTo>
                  <a:lnTo>
                    <a:pt x="43835" y="267416"/>
                  </a:lnTo>
                  <a:cubicBezTo>
                    <a:pt x="43835" y="273661"/>
                    <a:pt x="39352" y="278146"/>
                    <a:pt x="33990" y="278146"/>
                  </a:cubicBezTo>
                  <a:cubicBezTo>
                    <a:pt x="28628" y="278146"/>
                    <a:pt x="24145" y="273661"/>
                    <a:pt x="24145" y="267416"/>
                  </a:cubicBezTo>
                  <a:lnTo>
                    <a:pt x="24145" y="257567"/>
                  </a:lnTo>
                  <a:close/>
                  <a:moveTo>
                    <a:pt x="299470" y="257567"/>
                  </a:moveTo>
                  <a:lnTo>
                    <a:pt x="299470" y="267416"/>
                  </a:lnTo>
                  <a:lnTo>
                    <a:pt x="298562" y="267416"/>
                  </a:lnTo>
                  <a:cubicBezTo>
                    <a:pt x="298562" y="273661"/>
                    <a:pt x="294108" y="278146"/>
                    <a:pt x="288745" y="278146"/>
                  </a:cubicBezTo>
                  <a:cubicBezTo>
                    <a:pt x="282475" y="278146"/>
                    <a:pt x="278021" y="273661"/>
                    <a:pt x="278021" y="267416"/>
                  </a:cubicBezTo>
                  <a:lnTo>
                    <a:pt x="278021" y="257567"/>
                  </a:lnTo>
                  <a:close/>
                  <a:moveTo>
                    <a:pt x="33990" y="299605"/>
                  </a:moveTo>
                  <a:cubicBezTo>
                    <a:pt x="39352" y="299605"/>
                    <a:pt x="43835" y="304090"/>
                    <a:pt x="43835" y="310335"/>
                  </a:cubicBezTo>
                  <a:cubicBezTo>
                    <a:pt x="43835" y="313911"/>
                    <a:pt x="43835" y="313911"/>
                    <a:pt x="33990" y="331794"/>
                  </a:cubicBezTo>
                  <a:cubicBezTo>
                    <a:pt x="23265" y="313911"/>
                    <a:pt x="23265" y="313911"/>
                    <a:pt x="23265" y="310335"/>
                  </a:cubicBezTo>
                  <a:cubicBezTo>
                    <a:pt x="23265" y="304090"/>
                    <a:pt x="27720" y="299605"/>
                    <a:pt x="33990" y="299605"/>
                  </a:cubicBezTo>
                  <a:close/>
                  <a:moveTo>
                    <a:pt x="286958" y="301393"/>
                  </a:moveTo>
                  <a:cubicBezTo>
                    <a:pt x="293200" y="301393"/>
                    <a:pt x="297683" y="305878"/>
                    <a:pt x="297683" y="311243"/>
                  </a:cubicBezTo>
                  <a:cubicBezTo>
                    <a:pt x="298562" y="311243"/>
                    <a:pt x="297683" y="313911"/>
                    <a:pt x="297683" y="314820"/>
                  </a:cubicBezTo>
                  <a:lnTo>
                    <a:pt x="288745" y="331794"/>
                  </a:lnTo>
                  <a:lnTo>
                    <a:pt x="278021" y="314820"/>
                  </a:lnTo>
                  <a:cubicBezTo>
                    <a:pt x="278021" y="313911"/>
                    <a:pt x="277113" y="312123"/>
                    <a:pt x="277113" y="311243"/>
                  </a:cubicBezTo>
                  <a:cubicBezTo>
                    <a:pt x="277113" y="305878"/>
                    <a:pt x="281595" y="301393"/>
                    <a:pt x="286958" y="301393"/>
                  </a:cubicBezTo>
                  <a:close/>
                  <a:moveTo>
                    <a:pt x="160928" y="128811"/>
                  </a:moveTo>
                  <a:cubicBezTo>
                    <a:pt x="166290" y="136844"/>
                    <a:pt x="174320" y="144906"/>
                    <a:pt x="185044" y="151151"/>
                  </a:cubicBezTo>
                  <a:cubicBezTo>
                    <a:pt x="203827" y="164577"/>
                    <a:pt x="226184" y="172610"/>
                    <a:pt x="245846" y="172610"/>
                  </a:cubicBezTo>
                  <a:lnTo>
                    <a:pt x="255663" y="172610"/>
                  </a:lnTo>
                  <a:lnTo>
                    <a:pt x="255663" y="246837"/>
                  </a:lnTo>
                  <a:cubicBezTo>
                    <a:pt x="255663" y="298725"/>
                    <a:pt x="213644" y="341644"/>
                    <a:pt x="160928" y="341644"/>
                  </a:cubicBezTo>
                  <a:cubicBezTo>
                    <a:pt x="108184" y="341644"/>
                    <a:pt x="66164" y="298725"/>
                    <a:pt x="66164" y="246837"/>
                  </a:cubicBezTo>
                  <a:lnTo>
                    <a:pt x="66164" y="172610"/>
                  </a:lnTo>
                  <a:lnTo>
                    <a:pt x="76010" y="172610"/>
                  </a:lnTo>
                  <a:cubicBezTo>
                    <a:pt x="96551" y="172610"/>
                    <a:pt x="118908" y="164577"/>
                    <a:pt x="137691" y="151151"/>
                  </a:cubicBezTo>
                  <a:cubicBezTo>
                    <a:pt x="147508" y="144906"/>
                    <a:pt x="155566" y="136844"/>
                    <a:pt x="160928" y="128811"/>
                  </a:cubicBezTo>
                  <a:close/>
                  <a:moveTo>
                    <a:pt x="160928" y="28"/>
                  </a:moveTo>
                  <a:cubicBezTo>
                    <a:pt x="73314" y="28"/>
                    <a:pt x="2695" y="73347"/>
                    <a:pt x="2695" y="160092"/>
                  </a:cubicBezTo>
                  <a:lnTo>
                    <a:pt x="2695" y="266508"/>
                  </a:lnTo>
                  <a:cubicBezTo>
                    <a:pt x="2695" y="274569"/>
                    <a:pt x="6270" y="281722"/>
                    <a:pt x="9845" y="287967"/>
                  </a:cubicBezTo>
                  <a:cubicBezTo>
                    <a:pt x="28" y="298725"/>
                    <a:pt x="28" y="314820"/>
                    <a:pt x="6270" y="321973"/>
                  </a:cubicBezTo>
                  <a:lnTo>
                    <a:pt x="25053" y="355950"/>
                  </a:lnTo>
                  <a:cubicBezTo>
                    <a:pt x="26840" y="359526"/>
                    <a:pt x="30415" y="361315"/>
                    <a:pt x="33990" y="361315"/>
                  </a:cubicBezTo>
                  <a:cubicBezTo>
                    <a:pt x="37565" y="361315"/>
                    <a:pt x="41140" y="359526"/>
                    <a:pt x="42927" y="355950"/>
                  </a:cubicBezTo>
                  <a:cubicBezTo>
                    <a:pt x="61710" y="321973"/>
                    <a:pt x="63497" y="321064"/>
                    <a:pt x="65285" y="311243"/>
                  </a:cubicBezTo>
                  <a:cubicBezTo>
                    <a:pt x="85826" y="341644"/>
                    <a:pt x="120696" y="361315"/>
                    <a:pt x="160020" y="361315"/>
                  </a:cubicBezTo>
                  <a:cubicBezTo>
                    <a:pt x="199344" y="361315"/>
                    <a:pt x="235122" y="341644"/>
                    <a:pt x="254784" y="311243"/>
                  </a:cubicBezTo>
                  <a:cubicBezTo>
                    <a:pt x="254784" y="314820"/>
                    <a:pt x="256571" y="317488"/>
                    <a:pt x="257451" y="321064"/>
                  </a:cubicBezTo>
                  <a:lnTo>
                    <a:pt x="257451" y="321973"/>
                  </a:lnTo>
                  <a:lnTo>
                    <a:pt x="276233" y="355950"/>
                  </a:lnTo>
                  <a:cubicBezTo>
                    <a:pt x="278021" y="359526"/>
                    <a:pt x="281595" y="361315"/>
                    <a:pt x="285170" y="361315"/>
                  </a:cubicBezTo>
                  <a:cubicBezTo>
                    <a:pt x="288745" y="361315"/>
                    <a:pt x="293200" y="359526"/>
                    <a:pt x="294108" y="355950"/>
                  </a:cubicBezTo>
                  <a:lnTo>
                    <a:pt x="312890" y="323761"/>
                  </a:lnTo>
                  <a:cubicBezTo>
                    <a:pt x="315557" y="319276"/>
                    <a:pt x="316465" y="313031"/>
                    <a:pt x="316465" y="308546"/>
                  </a:cubicBezTo>
                  <a:cubicBezTo>
                    <a:pt x="316465" y="301393"/>
                    <a:pt x="312890" y="293360"/>
                    <a:pt x="308407" y="287967"/>
                  </a:cubicBezTo>
                  <a:cubicBezTo>
                    <a:pt x="314678" y="281722"/>
                    <a:pt x="316465" y="274569"/>
                    <a:pt x="316465" y="266508"/>
                  </a:cubicBezTo>
                  <a:cubicBezTo>
                    <a:pt x="320040" y="141329"/>
                    <a:pt x="320040" y="150271"/>
                    <a:pt x="318253" y="146694"/>
                  </a:cubicBezTo>
                  <a:cubicBezTo>
                    <a:pt x="316465" y="122538"/>
                    <a:pt x="308407" y="99291"/>
                    <a:pt x="295895" y="78712"/>
                  </a:cubicBezTo>
                  <a:cubicBezTo>
                    <a:pt x="297683" y="74255"/>
                    <a:pt x="297683" y="69770"/>
                    <a:pt x="297683" y="65314"/>
                  </a:cubicBezTo>
                  <a:cubicBezTo>
                    <a:pt x="297683" y="33125"/>
                    <a:pt x="275325" y="6273"/>
                    <a:pt x="273538" y="5393"/>
                  </a:cubicBezTo>
                  <a:cubicBezTo>
                    <a:pt x="271750" y="2696"/>
                    <a:pt x="269083" y="1816"/>
                    <a:pt x="266388" y="1816"/>
                  </a:cubicBezTo>
                  <a:cubicBezTo>
                    <a:pt x="262813" y="1816"/>
                    <a:pt x="260146" y="2696"/>
                    <a:pt x="258359" y="5393"/>
                  </a:cubicBezTo>
                  <a:cubicBezTo>
                    <a:pt x="258359" y="6273"/>
                    <a:pt x="250301" y="13426"/>
                    <a:pt x="244938" y="25064"/>
                  </a:cubicBezTo>
                  <a:cubicBezTo>
                    <a:pt x="219006" y="8969"/>
                    <a:pt x="191315" y="28"/>
                    <a:pt x="16092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75" name="Google Shape;1401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ggAABKEwAAwCIAAIQVAAAQAAAAJgAAAAgAAAD/////AAAAAA=="/>
              </a:ext>
            </a:extLst>
          </p:cNvGrpSpPr>
          <p:nvPr/>
        </p:nvGrpSpPr>
        <p:grpSpPr>
          <a:xfrm>
            <a:off x="5328920" y="3135630"/>
            <a:ext cx="320040" cy="361950"/>
            <a:chOff x="5328920" y="3135630"/>
            <a:chExt cx="320040" cy="361950"/>
          </a:xfrm>
        </p:grpSpPr>
        <p:sp>
          <p:nvSpPr>
            <p:cNvPr id="380" name="Google Shape;1401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SEAAOkUAAAGIgAAHxUAAAAAAAAmAAAACAAAAP//////////"/>
                </a:ext>
              </a:extLst>
            </p:cNvSpPr>
            <p:nvPr/>
          </p:nvSpPr>
          <p:spPr>
            <a:xfrm>
              <a:off x="5448935" y="3399155"/>
              <a:ext cx="81915" cy="34290"/>
            </a:xfrm>
            <a:custGeom>
              <a:avLst/>
              <a:gdLst/>
              <a:ahLst/>
              <a:cxnLst/>
              <a:rect l="0" t="0" r="81915" b="34290"/>
              <a:pathLst>
                <a:path w="81915" h="34290">
                  <a:moveTo>
                    <a:pt x="11246" y="29"/>
                  </a:moveTo>
                  <a:cubicBezTo>
                    <a:pt x="8702" y="29"/>
                    <a:pt x="6244" y="1153"/>
                    <a:pt x="4464" y="3429"/>
                  </a:cubicBezTo>
                  <a:cubicBezTo>
                    <a:pt x="0" y="7953"/>
                    <a:pt x="0" y="15214"/>
                    <a:pt x="4464" y="17952"/>
                  </a:cubicBezTo>
                  <a:cubicBezTo>
                    <a:pt x="14269" y="28844"/>
                    <a:pt x="27606" y="34290"/>
                    <a:pt x="40971" y="34290"/>
                  </a:cubicBezTo>
                  <a:cubicBezTo>
                    <a:pt x="54308" y="34290"/>
                    <a:pt x="68549" y="28844"/>
                    <a:pt x="77450" y="17952"/>
                  </a:cubicBezTo>
                  <a:cubicBezTo>
                    <a:pt x="81915" y="13399"/>
                    <a:pt x="81915" y="7060"/>
                    <a:pt x="77450" y="3429"/>
                  </a:cubicBezTo>
                  <a:cubicBezTo>
                    <a:pt x="75246" y="1153"/>
                    <a:pt x="72562" y="29"/>
                    <a:pt x="70019" y="29"/>
                  </a:cubicBezTo>
                  <a:cubicBezTo>
                    <a:pt x="67447" y="29"/>
                    <a:pt x="64989" y="1153"/>
                    <a:pt x="63209" y="3429"/>
                  </a:cubicBezTo>
                  <a:cubicBezTo>
                    <a:pt x="57868" y="8875"/>
                    <a:pt x="48968" y="12506"/>
                    <a:pt x="40971" y="12506"/>
                  </a:cubicBezTo>
                  <a:cubicBezTo>
                    <a:pt x="32070" y="12506"/>
                    <a:pt x="24046" y="8875"/>
                    <a:pt x="18705" y="3429"/>
                  </a:cubicBezTo>
                  <a:cubicBezTo>
                    <a:pt x="16473" y="1153"/>
                    <a:pt x="13817" y="29"/>
                    <a:pt x="1124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9" name="Google Shape;1401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CsrKy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EAAHkUAACTIQAAmRQAAAAAAAAmAAAACAAAAP//////////"/>
                </a:ext>
              </a:extLst>
            </p:cNvSpPr>
            <p:nvPr/>
          </p:nvSpPr>
          <p:spPr>
            <a:xfrm>
              <a:off x="5436870" y="3328035"/>
              <a:ext cx="20955" cy="20320"/>
            </a:xfrm>
            <a:custGeom>
              <a:avLst/>
              <a:gdLst/>
              <a:ahLst/>
              <a:cxnLst/>
              <a:rect l="0" t="0" r="20955" b="20320"/>
              <a:pathLst>
                <a:path w="20955" h="20320">
                  <a:moveTo>
                    <a:pt x="10939" y="0"/>
                  </a:moveTo>
                  <a:cubicBezTo>
                    <a:pt x="5484" y="0"/>
                    <a:pt x="28" y="4428"/>
                    <a:pt x="28" y="10594"/>
                  </a:cubicBezTo>
                  <a:cubicBezTo>
                    <a:pt x="28" y="15892"/>
                    <a:pt x="5484" y="20320"/>
                    <a:pt x="10939" y="20320"/>
                  </a:cubicBezTo>
                  <a:cubicBezTo>
                    <a:pt x="16394" y="20320"/>
                    <a:pt x="20926" y="15892"/>
                    <a:pt x="20926" y="10594"/>
                  </a:cubicBezTo>
                  <a:cubicBezTo>
                    <a:pt x="20926" y="4428"/>
                    <a:pt x="16394" y="0"/>
                    <a:pt x="1093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8" name="Google Shape;1401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yEAAHkUAAAXIgAAmRQAAAAAAAAmAAAACAAAAP//////////"/>
                </a:ext>
              </a:extLst>
            </p:cNvSpPr>
            <p:nvPr/>
          </p:nvSpPr>
          <p:spPr>
            <a:xfrm>
              <a:off x="5521325" y="3328035"/>
              <a:ext cx="20320" cy="20320"/>
            </a:xfrm>
            <a:custGeom>
              <a:avLst/>
              <a:gdLst/>
              <a:ahLst/>
              <a:cxnLst/>
              <a:rect l="0" t="0" r="20320" b="20320"/>
              <a:pathLst>
                <a:path w="20320" h="20320">
                  <a:moveTo>
                    <a:pt x="9726" y="0"/>
                  </a:moveTo>
                  <a:cubicBezTo>
                    <a:pt x="4428" y="0"/>
                    <a:pt x="0" y="4428"/>
                    <a:pt x="0" y="10594"/>
                  </a:cubicBezTo>
                  <a:cubicBezTo>
                    <a:pt x="0" y="15892"/>
                    <a:pt x="4428" y="20320"/>
                    <a:pt x="9726" y="20320"/>
                  </a:cubicBezTo>
                  <a:cubicBezTo>
                    <a:pt x="15892" y="20320"/>
                    <a:pt x="20320" y="15892"/>
                    <a:pt x="20320" y="10594"/>
                  </a:cubicBezTo>
                  <a:cubicBezTo>
                    <a:pt x="20320" y="4428"/>
                    <a:pt x="15892" y="0"/>
                    <a:pt x="97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7" name="Google Shape;1402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CAAAEoTAADAIgAAhBUAAAAAAAAmAAAACAAAAP//////////"/>
                </a:ext>
              </a:extLst>
            </p:cNvSpPr>
            <p:nvPr/>
          </p:nvSpPr>
          <p:spPr>
            <a:xfrm>
              <a:off x="5328920" y="3135630"/>
              <a:ext cx="320040" cy="361950"/>
            </a:xfrm>
            <a:custGeom>
              <a:avLst/>
              <a:gdLst/>
              <a:ahLst/>
              <a:cxnLst/>
              <a:rect l="0" t="0" r="320040" b="361950"/>
              <a:pathLst>
                <a:path w="320040" h="361950">
                  <a:moveTo>
                    <a:pt x="237789" y="21471"/>
                  </a:moveTo>
                  <a:cubicBezTo>
                    <a:pt x="258359" y="21471"/>
                    <a:pt x="272658" y="39341"/>
                    <a:pt x="269083" y="58117"/>
                  </a:cubicBezTo>
                  <a:lnTo>
                    <a:pt x="258359" y="128715"/>
                  </a:lnTo>
                  <a:lnTo>
                    <a:pt x="65285" y="128715"/>
                  </a:lnTo>
                  <a:lnTo>
                    <a:pt x="53652" y="58117"/>
                  </a:lnTo>
                  <a:cubicBezTo>
                    <a:pt x="49198" y="39341"/>
                    <a:pt x="63497" y="21471"/>
                    <a:pt x="84039" y="21471"/>
                  </a:cubicBezTo>
                  <a:close/>
                  <a:moveTo>
                    <a:pt x="84039" y="150158"/>
                  </a:moveTo>
                  <a:cubicBezTo>
                    <a:pt x="80464" y="159092"/>
                    <a:pt x="74222" y="165332"/>
                    <a:pt x="65285" y="168906"/>
                  </a:cubicBezTo>
                  <a:lnTo>
                    <a:pt x="65285" y="150158"/>
                  </a:lnTo>
                  <a:close/>
                  <a:moveTo>
                    <a:pt x="255663" y="150158"/>
                  </a:moveTo>
                  <a:lnTo>
                    <a:pt x="255663" y="168906"/>
                  </a:lnTo>
                  <a:cubicBezTo>
                    <a:pt x="246726" y="165332"/>
                    <a:pt x="240484" y="159092"/>
                    <a:pt x="236909" y="150158"/>
                  </a:cubicBezTo>
                  <a:close/>
                  <a:moveTo>
                    <a:pt x="277113" y="191257"/>
                  </a:moveTo>
                  <a:cubicBezTo>
                    <a:pt x="288745" y="191257"/>
                    <a:pt x="298562" y="200191"/>
                    <a:pt x="298562" y="212700"/>
                  </a:cubicBezTo>
                  <a:cubicBezTo>
                    <a:pt x="298562" y="225208"/>
                    <a:pt x="288745" y="234143"/>
                    <a:pt x="277113" y="234143"/>
                  </a:cubicBezTo>
                  <a:lnTo>
                    <a:pt x="277113" y="191257"/>
                  </a:lnTo>
                  <a:close/>
                  <a:moveTo>
                    <a:pt x="43835" y="192136"/>
                  </a:moveTo>
                  <a:lnTo>
                    <a:pt x="43835" y="235051"/>
                  </a:lnTo>
                  <a:cubicBezTo>
                    <a:pt x="32203" y="234143"/>
                    <a:pt x="22357" y="225208"/>
                    <a:pt x="22357" y="213579"/>
                  </a:cubicBezTo>
                  <a:cubicBezTo>
                    <a:pt x="22357" y="202858"/>
                    <a:pt x="31295" y="192136"/>
                    <a:pt x="43835" y="192136"/>
                  </a:cubicBezTo>
                  <a:close/>
                  <a:moveTo>
                    <a:pt x="215431" y="150158"/>
                  </a:moveTo>
                  <a:cubicBezTo>
                    <a:pt x="219914" y="171601"/>
                    <a:pt x="236001" y="186775"/>
                    <a:pt x="257451" y="191257"/>
                  </a:cubicBezTo>
                  <a:lnTo>
                    <a:pt x="257451" y="244864"/>
                  </a:lnTo>
                  <a:cubicBezTo>
                    <a:pt x="255663" y="297593"/>
                    <a:pt x="213644" y="339599"/>
                    <a:pt x="160928" y="339599"/>
                  </a:cubicBezTo>
                  <a:cubicBezTo>
                    <a:pt x="108184" y="339599"/>
                    <a:pt x="66164" y="297593"/>
                    <a:pt x="66164" y="244864"/>
                  </a:cubicBezTo>
                  <a:lnTo>
                    <a:pt x="66164" y="191257"/>
                  </a:lnTo>
                  <a:cubicBezTo>
                    <a:pt x="87614" y="186775"/>
                    <a:pt x="102821" y="170693"/>
                    <a:pt x="107276" y="150158"/>
                  </a:cubicBezTo>
                  <a:close/>
                  <a:moveTo>
                    <a:pt x="83159" y="28"/>
                  </a:moveTo>
                  <a:cubicBezTo>
                    <a:pt x="50985" y="28"/>
                    <a:pt x="25053" y="29498"/>
                    <a:pt x="30415" y="61691"/>
                  </a:cubicBezTo>
                  <a:lnTo>
                    <a:pt x="42927" y="139436"/>
                  </a:lnTo>
                  <a:lnTo>
                    <a:pt x="42927" y="170693"/>
                  </a:lnTo>
                  <a:cubicBezTo>
                    <a:pt x="18782" y="170693"/>
                    <a:pt x="28" y="190349"/>
                    <a:pt x="28" y="213579"/>
                  </a:cubicBezTo>
                  <a:cubicBezTo>
                    <a:pt x="28" y="236837"/>
                    <a:pt x="18782" y="256494"/>
                    <a:pt x="42927" y="256494"/>
                  </a:cubicBezTo>
                  <a:cubicBezTo>
                    <a:pt x="48290" y="315462"/>
                    <a:pt x="98339" y="361922"/>
                    <a:pt x="159140" y="361922"/>
                  </a:cubicBezTo>
                  <a:cubicBezTo>
                    <a:pt x="219006" y="361922"/>
                    <a:pt x="269083" y="315462"/>
                    <a:pt x="275325" y="256494"/>
                  </a:cubicBezTo>
                  <a:cubicBezTo>
                    <a:pt x="298562" y="256494"/>
                    <a:pt x="317345" y="236837"/>
                    <a:pt x="317345" y="213579"/>
                  </a:cubicBezTo>
                  <a:cubicBezTo>
                    <a:pt x="320040" y="190349"/>
                    <a:pt x="300350" y="170693"/>
                    <a:pt x="277113" y="170693"/>
                  </a:cubicBezTo>
                  <a:lnTo>
                    <a:pt x="277113" y="139436"/>
                  </a:lnTo>
                  <a:lnTo>
                    <a:pt x="289625" y="61691"/>
                  </a:lnTo>
                  <a:cubicBezTo>
                    <a:pt x="294987" y="29498"/>
                    <a:pt x="270871" y="28"/>
                    <a:pt x="23690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6" name="Google Shape;14021;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yEAAJATAAD0IQAA8BMAAAAAAAAmAAAACAAAAP//////////"/>
                </a:ext>
              </a:extLst>
            </p:cNvSpPr>
            <p:nvPr/>
          </p:nvSpPr>
          <p:spPr>
            <a:xfrm>
              <a:off x="5457825" y="3180080"/>
              <a:ext cx="61595" cy="60960"/>
            </a:xfrm>
            <a:custGeom>
              <a:avLst/>
              <a:gdLst/>
              <a:ahLst/>
              <a:cxnLst/>
              <a:rect l="0" t="0" r="61595" b="60960"/>
              <a:pathLst>
                <a:path w="61595" h="60960">
                  <a:moveTo>
                    <a:pt x="31236" y="0"/>
                  </a:moveTo>
                  <a:cubicBezTo>
                    <a:pt x="25884" y="0"/>
                    <a:pt x="21437" y="4494"/>
                    <a:pt x="21437" y="9871"/>
                  </a:cubicBezTo>
                  <a:lnTo>
                    <a:pt x="21437" y="20623"/>
                  </a:lnTo>
                  <a:lnTo>
                    <a:pt x="10733" y="20623"/>
                  </a:lnTo>
                  <a:cubicBezTo>
                    <a:pt x="5380" y="20623"/>
                    <a:pt x="906" y="25089"/>
                    <a:pt x="906" y="30466"/>
                  </a:cubicBezTo>
                  <a:cubicBezTo>
                    <a:pt x="0" y="34960"/>
                    <a:pt x="4474" y="40337"/>
                    <a:pt x="10733" y="40337"/>
                  </a:cubicBezTo>
                  <a:lnTo>
                    <a:pt x="21437" y="40337"/>
                  </a:lnTo>
                  <a:lnTo>
                    <a:pt x="21437" y="51089"/>
                  </a:lnTo>
                  <a:cubicBezTo>
                    <a:pt x="21437" y="56466"/>
                    <a:pt x="25884" y="60932"/>
                    <a:pt x="31236" y="60932"/>
                  </a:cubicBezTo>
                  <a:cubicBezTo>
                    <a:pt x="36588" y="60932"/>
                    <a:pt x="41063" y="56466"/>
                    <a:pt x="41063" y="51089"/>
                  </a:cubicBezTo>
                  <a:lnTo>
                    <a:pt x="41063" y="40337"/>
                  </a:lnTo>
                  <a:lnTo>
                    <a:pt x="50861" y="40337"/>
                  </a:lnTo>
                  <a:cubicBezTo>
                    <a:pt x="57120" y="40337"/>
                    <a:pt x="61566" y="35842"/>
                    <a:pt x="61566" y="30466"/>
                  </a:cubicBezTo>
                  <a:cubicBezTo>
                    <a:pt x="61566" y="25089"/>
                    <a:pt x="57120" y="20623"/>
                    <a:pt x="50861" y="20623"/>
                  </a:cubicBezTo>
                  <a:lnTo>
                    <a:pt x="41063" y="20623"/>
                  </a:lnTo>
                  <a:lnTo>
                    <a:pt x="41063" y="9871"/>
                  </a:lnTo>
                  <a:cubicBezTo>
                    <a:pt x="41063" y="4494"/>
                    <a:pt x="36588" y="0"/>
                    <a:pt x="312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81" name="Google Shape;14022;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UgAAArFgAAwyIAAGUYAAAQAAAAJgAAAAgAAAD/////AAAAAA=="/>
              </a:ext>
            </a:extLst>
          </p:cNvGrpSpPr>
          <p:nvPr/>
        </p:nvGrpSpPr>
        <p:grpSpPr>
          <a:xfrm>
            <a:off x="5327015" y="3603625"/>
            <a:ext cx="323850" cy="361950"/>
            <a:chOff x="5327015" y="3603625"/>
            <a:chExt cx="323850" cy="361950"/>
          </a:xfrm>
        </p:grpSpPr>
        <p:sp>
          <p:nvSpPr>
            <p:cNvPr id="386" name="Google Shape;1402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SEAAMsXAAAGIgAA/hcAAAAAAAAmAAAACAAAAP//////////"/>
                </a:ext>
              </a:extLst>
            </p:cNvSpPr>
            <p:nvPr/>
          </p:nvSpPr>
          <p:spPr>
            <a:xfrm>
              <a:off x="5448935" y="3867785"/>
              <a:ext cx="81915" cy="32385"/>
            </a:xfrm>
            <a:custGeom>
              <a:avLst/>
              <a:gdLst/>
              <a:ahLst/>
              <a:cxnLst/>
              <a:rect l="0" t="0" r="81915" b="32385"/>
              <a:pathLst>
                <a:path w="81915" h="32385">
                  <a:moveTo>
                    <a:pt x="11246" y="0"/>
                  </a:moveTo>
                  <a:cubicBezTo>
                    <a:pt x="8702" y="0"/>
                    <a:pt x="6244" y="1090"/>
                    <a:pt x="4464" y="3300"/>
                  </a:cubicBezTo>
                  <a:cubicBezTo>
                    <a:pt x="0" y="7718"/>
                    <a:pt x="0" y="13871"/>
                    <a:pt x="4464" y="17395"/>
                  </a:cubicBezTo>
                  <a:cubicBezTo>
                    <a:pt x="14269" y="27099"/>
                    <a:pt x="27606" y="32385"/>
                    <a:pt x="40971" y="32385"/>
                  </a:cubicBezTo>
                  <a:cubicBezTo>
                    <a:pt x="54308" y="32385"/>
                    <a:pt x="68549" y="27099"/>
                    <a:pt x="77450" y="17395"/>
                  </a:cubicBezTo>
                  <a:cubicBezTo>
                    <a:pt x="81915" y="13004"/>
                    <a:pt x="81915" y="5956"/>
                    <a:pt x="77450" y="3300"/>
                  </a:cubicBezTo>
                  <a:cubicBezTo>
                    <a:pt x="75246" y="1090"/>
                    <a:pt x="72562" y="0"/>
                    <a:pt x="70019" y="0"/>
                  </a:cubicBezTo>
                  <a:cubicBezTo>
                    <a:pt x="67447" y="0"/>
                    <a:pt x="64989" y="1090"/>
                    <a:pt x="63209" y="3300"/>
                  </a:cubicBezTo>
                  <a:cubicBezTo>
                    <a:pt x="57868" y="8585"/>
                    <a:pt x="48968" y="12109"/>
                    <a:pt x="40971" y="12109"/>
                  </a:cubicBezTo>
                  <a:cubicBezTo>
                    <a:pt x="32070" y="12109"/>
                    <a:pt x="24046" y="8585"/>
                    <a:pt x="18705" y="3300"/>
                  </a:cubicBezTo>
                  <a:cubicBezTo>
                    <a:pt x="16473" y="1090"/>
                    <a:pt x="13817" y="0"/>
                    <a:pt x="1124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5" name="Google Shape;1402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yEAAFoXAAAXIgAAeRcAAAAAAAAmAAAACAAAAP//////////"/>
                </a:ext>
              </a:extLst>
            </p:cNvSpPr>
            <p:nvPr/>
          </p:nvSpPr>
          <p:spPr>
            <a:xfrm>
              <a:off x="5521325" y="3796030"/>
              <a:ext cx="20320" cy="19685"/>
            </a:xfrm>
            <a:custGeom>
              <a:avLst/>
              <a:gdLst/>
              <a:ahLst/>
              <a:cxnLst/>
              <a:rect l="0" t="0" r="20320" b="19685"/>
              <a:pathLst>
                <a:path w="20320" h="19685">
                  <a:moveTo>
                    <a:pt x="9726" y="28"/>
                  </a:moveTo>
                  <a:cubicBezTo>
                    <a:pt x="4428" y="28"/>
                    <a:pt x="0" y="4481"/>
                    <a:pt x="0" y="9842"/>
                  </a:cubicBezTo>
                  <a:cubicBezTo>
                    <a:pt x="0" y="15203"/>
                    <a:pt x="4428" y="19685"/>
                    <a:pt x="9726" y="19685"/>
                  </a:cubicBezTo>
                  <a:cubicBezTo>
                    <a:pt x="15892" y="19685"/>
                    <a:pt x="20320" y="15203"/>
                    <a:pt x="20320" y="9842"/>
                  </a:cubicBezTo>
                  <a:cubicBezTo>
                    <a:pt x="20320" y="4481"/>
                    <a:pt x="15892" y="28"/>
                    <a:pt x="9726"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4" name="Google Shape;1402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EAAFoXAACTIQAAeRcAAAAAAAAmAAAACAAAAP//////////"/>
                </a:ext>
              </a:extLst>
            </p:cNvSpPr>
            <p:nvPr/>
          </p:nvSpPr>
          <p:spPr>
            <a:xfrm>
              <a:off x="5436870" y="3796030"/>
              <a:ext cx="20955" cy="19685"/>
            </a:xfrm>
            <a:custGeom>
              <a:avLst/>
              <a:gdLst/>
              <a:ahLst/>
              <a:cxnLst/>
              <a:rect l="0" t="0" r="20955" b="19685"/>
              <a:pathLst>
                <a:path w="20955" h="19685">
                  <a:moveTo>
                    <a:pt x="10939" y="28"/>
                  </a:moveTo>
                  <a:cubicBezTo>
                    <a:pt x="5484" y="28"/>
                    <a:pt x="28" y="4481"/>
                    <a:pt x="28" y="9842"/>
                  </a:cubicBezTo>
                  <a:cubicBezTo>
                    <a:pt x="28" y="15203"/>
                    <a:pt x="5484" y="19685"/>
                    <a:pt x="10939" y="19685"/>
                  </a:cubicBezTo>
                  <a:cubicBezTo>
                    <a:pt x="16394" y="19685"/>
                    <a:pt x="20926" y="15203"/>
                    <a:pt x="20926" y="9842"/>
                  </a:cubicBezTo>
                  <a:cubicBezTo>
                    <a:pt x="20926" y="4481"/>
                    <a:pt x="16394" y="28"/>
                    <a:pt x="10939"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3" name="Google Shape;1402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SAAACsWAADDIgAAZRgAAAAAAAAmAAAACAAAAP//////////"/>
                </a:ext>
              </a:extLst>
            </p:cNvSpPr>
            <p:nvPr/>
          </p:nvSpPr>
          <p:spPr>
            <a:xfrm>
              <a:off x="5327015" y="3603625"/>
              <a:ext cx="323850" cy="361950"/>
            </a:xfrm>
            <a:custGeom>
              <a:avLst/>
              <a:gdLst/>
              <a:ahLst/>
              <a:cxnLst/>
              <a:rect l="0" t="0" r="323850" b="361950"/>
              <a:pathLst>
                <a:path w="323850" h="361950">
                  <a:moveTo>
                    <a:pt x="246905" y="21445"/>
                  </a:moveTo>
                  <a:cubicBezTo>
                    <a:pt x="264793" y="21445"/>
                    <a:pt x="278223" y="35741"/>
                    <a:pt x="278223" y="52732"/>
                  </a:cubicBezTo>
                  <a:lnTo>
                    <a:pt x="278223" y="138511"/>
                  </a:lnTo>
                  <a:cubicBezTo>
                    <a:pt x="278223" y="143872"/>
                    <a:pt x="273736" y="148354"/>
                    <a:pt x="268370" y="148354"/>
                  </a:cubicBezTo>
                  <a:lnTo>
                    <a:pt x="57269" y="148354"/>
                  </a:lnTo>
                  <a:cubicBezTo>
                    <a:pt x="51022" y="148354"/>
                    <a:pt x="46536" y="143872"/>
                    <a:pt x="46536" y="138511"/>
                  </a:cubicBezTo>
                  <a:cubicBezTo>
                    <a:pt x="45656" y="137632"/>
                    <a:pt x="45656" y="54519"/>
                    <a:pt x="45656" y="52732"/>
                  </a:cubicBezTo>
                  <a:cubicBezTo>
                    <a:pt x="45656" y="34862"/>
                    <a:pt x="59966" y="21445"/>
                    <a:pt x="76945" y="21445"/>
                  </a:cubicBezTo>
                  <a:close/>
                  <a:moveTo>
                    <a:pt x="45656" y="168919"/>
                  </a:moveTo>
                  <a:cubicBezTo>
                    <a:pt x="49233" y="169799"/>
                    <a:pt x="52811" y="170707"/>
                    <a:pt x="55480" y="170707"/>
                  </a:cubicBezTo>
                  <a:lnTo>
                    <a:pt x="65332" y="170707"/>
                  </a:lnTo>
                  <a:lnTo>
                    <a:pt x="65332" y="235920"/>
                  </a:lnTo>
                  <a:cubicBezTo>
                    <a:pt x="65332" y="258272"/>
                    <a:pt x="56388" y="277930"/>
                    <a:pt x="41170" y="293134"/>
                  </a:cubicBezTo>
                  <a:cubicBezTo>
                    <a:pt x="39779" y="295942"/>
                    <a:pt x="37394" y="297276"/>
                    <a:pt x="34781" y="297276"/>
                  </a:cubicBezTo>
                  <a:cubicBezTo>
                    <a:pt x="32425" y="297276"/>
                    <a:pt x="29898" y="296141"/>
                    <a:pt x="27740" y="294013"/>
                  </a:cubicBezTo>
                  <a:cubicBezTo>
                    <a:pt x="23282" y="289560"/>
                    <a:pt x="23282" y="282412"/>
                    <a:pt x="27740" y="278838"/>
                  </a:cubicBezTo>
                  <a:cubicBezTo>
                    <a:pt x="38472" y="268115"/>
                    <a:pt x="45656" y="251124"/>
                    <a:pt x="45656" y="235920"/>
                  </a:cubicBezTo>
                  <a:lnTo>
                    <a:pt x="45656" y="168919"/>
                  </a:lnTo>
                  <a:close/>
                  <a:moveTo>
                    <a:pt x="278223" y="168919"/>
                  </a:moveTo>
                  <a:lnTo>
                    <a:pt x="278223" y="193031"/>
                  </a:lnTo>
                  <a:cubicBezTo>
                    <a:pt x="278223" y="251124"/>
                    <a:pt x="283589" y="267208"/>
                    <a:pt x="296110" y="278838"/>
                  </a:cubicBezTo>
                  <a:cubicBezTo>
                    <a:pt x="301476" y="283291"/>
                    <a:pt x="301476" y="290439"/>
                    <a:pt x="296990" y="294013"/>
                  </a:cubicBezTo>
                  <a:cubicBezTo>
                    <a:pt x="294776" y="296254"/>
                    <a:pt x="292078" y="297361"/>
                    <a:pt x="289523" y="297361"/>
                  </a:cubicBezTo>
                  <a:cubicBezTo>
                    <a:pt x="286939" y="297361"/>
                    <a:pt x="284469" y="296254"/>
                    <a:pt x="282680" y="294013"/>
                  </a:cubicBezTo>
                  <a:cubicBezTo>
                    <a:pt x="266581" y="277930"/>
                    <a:pt x="257638" y="256485"/>
                    <a:pt x="257638" y="235920"/>
                  </a:cubicBezTo>
                  <a:lnTo>
                    <a:pt x="257638" y="170707"/>
                  </a:lnTo>
                  <a:lnTo>
                    <a:pt x="268370" y="170707"/>
                  </a:lnTo>
                  <a:cubicBezTo>
                    <a:pt x="271068" y="170707"/>
                    <a:pt x="275525" y="169799"/>
                    <a:pt x="278223" y="168919"/>
                  </a:cubicBezTo>
                  <a:close/>
                  <a:moveTo>
                    <a:pt x="237961" y="170707"/>
                  </a:moveTo>
                  <a:lnTo>
                    <a:pt x="237961" y="235920"/>
                  </a:lnTo>
                  <a:cubicBezTo>
                    <a:pt x="237961" y="253819"/>
                    <a:pt x="242447" y="269902"/>
                    <a:pt x="250483" y="285078"/>
                  </a:cubicBezTo>
                  <a:cubicBezTo>
                    <a:pt x="233504" y="318153"/>
                    <a:pt x="199489" y="339598"/>
                    <a:pt x="162834" y="339598"/>
                  </a:cubicBezTo>
                  <a:cubicBezTo>
                    <a:pt x="126150" y="339598"/>
                    <a:pt x="92164" y="318153"/>
                    <a:pt x="76945" y="285078"/>
                  </a:cubicBezTo>
                  <a:cubicBezTo>
                    <a:pt x="85008" y="269902"/>
                    <a:pt x="89466" y="252911"/>
                    <a:pt x="89466" y="235920"/>
                  </a:cubicBezTo>
                  <a:lnTo>
                    <a:pt x="89466" y="170707"/>
                  </a:lnTo>
                  <a:close/>
                  <a:moveTo>
                    <a:pt x="76945" y="0"/>
                  </a:moveTo>
                  <a:cubicBezTo>
                    <a:pt x="47445" y="0"/>
                    <a:pt x="24162" y="23232"/>
                    <a:pt x="24162" y="52732"/>
                  </a:cubicBezTo>
                  <a:lnTo>
                    <a:pt x="24162" y="235920"/>
                  </a:lnTo>
                  <a:cubicBezTo>
                    <a:pt x="24162" y="246671"/>
                    <a:pt x="19705" y="256485"/>
                    <a:pt x="11641" y="264541"/>
                  </a:cubicBezTo>
                  <a:cubicBezTo>
                    <a:pt x="28" y="277051"/>
                    <a:pt x="28" y="296708"/>
                    <a:pt x="11641" y="309218"/>
                  </a:cubicBezTo>
                  <a:cubicBezTo>
                    <a:pt x="17916" y="315458"/>
                    <a:pt x="26178" y="318607"/>
                    <a:pt x="34355" y="318607"/>
                  </a:cubicBezTo>
                  <a:cubicBezTo>
                    <a:pt x="42504" y="318607"/>
                    <a:pt x="50568" y="315458"/>
                    <a:pt x="56388" y="309218"/>
                  </a:cubicBezTo>
                  <a:lnTo>
                    <a:pt x="60846" y="304760"/>
                  </a:lnTo>
                  <a:cubicBezTo>
                    <a:pt x="81431" y="339598"/>
                    <a:pt x="118995" y="361950"/>
                    <a:pt x="161045" y="361950"/>
                  </a:cubicBezTo>
                  <a:cubicBezTo>
                    <a:pt x="203066" y="361950"/>
                    <a:pt x="239750" y="339598"/>
                    <a:pt x="260335" y="304736"/>
                  </a:cubicBezTo>
                  <a:cubicBezTo>
                    <a:pt x="261215" y="307431"/>
                    <a:pt x="263912" y="308310"/>
                    <a:pt x="264793" y="309218"/>
                  </a:cubicBezTo>
                  <a:cubicBezTo>
                    <a:pt x="271068" y="315458"/>
                    <a:pt x="279103" y="318607"/>
                    <a:pt x="287166" y="318607"/>
                  </a:cubicBezTo>
                  <a:cubicBezTo>
                    <a:pt x="295202" y="318607"/>
                    <a:pt x="303265" y="315458"/>
                    <a:pt x="309512" y="309218"/>
                  </a:cubicBezTo>
                  <a:cubicBezTo>
                    <a:pt x="323850" y="296708"/>
                    <a:pt x="323850" y="277051"/>
                    <a:pt x="311300" y="264541"/>
                  </a:cubicBezTo>
                  <a:cubicBezTo>
                    <a:pt x="305054" y="258272"/>
                    <a:pt x="299688" y="247550"/>
                    <a:pt x="299688" y="193031"/>
                  </a:cubicBezTo>
                  <a:lnTo>
                    <a:pt x="299688" y="52732"/>
                  </a:lnTo>
                  <a:cubicBezTo>
                    <a:pt x="299688" y="23232"/>
                    <a:pt x="275525" y="0"/>
                    <a:pt x="2469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2" name="Google Shape;1402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EAAGIWAAAaIgAA+xYAAAAAAAAmAAAACAAAAP//////////"/>
                </a:ext>
              </a:extLst>
            </p:cNvSpPr>
            <p:nvPr/>
          </p:nvSpPr>
          <p:spPr>
            <a:xfrm>
              <a:off x="5436870" y="3638550"/>
              <a:ext cx="106680" cy="97155"/>
            </a:xfrm>
            <a:custGeom>
              <a:avLst/>
              <a:gdLst/>
              <a:ahLst/>
              <a:cxnLst/>
              <a:rect l="0" t="0" r="106680" b="97155"/>
              <a:pathLst>
                <a:path w="106680" h="97155">
                  <a:moveTo>
                    <a:pt x="52003" y="36536"/>
                  </a:moveTo>
                  <a:lnTo>
                    <a:pt x="53795" y="41910"/>
                  </a:lnTo>
                  <a:cubicBezTo>
                    <a:pt x="55587" y="45492"/>
                    <a:pt x="58290" y="47283"/>
                    <a:pt x="61874" y="47283"/>
                  </a:cubicBezTo>
                  <a:lnTo>
                    <a:pt x="67251" y="49075"/>
                  </a:lnTo>
                  <a:lnTo>
                    <a:pt x="62756" y="53570"/>
                  </a:lnTo>
                  <a:cubicBezTo>
                    <a:pt x="60964" y="55330"/>
                    <a:pt x="60082" y="58912"/>
                    <a:pt x="60082" y="62495"/>
                  </a:cubicBezTo>
                  <a:lnTo>
                    <a:pt x="60964" y="67869"/>
                  </a:lnTo>
                  <a:lnTo>
                    <a:pt x="55587" y="65196"/>
                  </a:lnTo>
                  <a:cubicBezTo>
                    <a:pt x="53795" y="64741"/>
                    <a:pt x="52003" y="64514"/>
                    <a:pt x="50211" y="64514"/>
                  </a:cubicBezTo>
                  <a:cubicBezTo>
                    <a:pt x="48418" y="64514"/>
                    <a:pt x="46626" y="64741"/>
                    <a:pt x="44834" y="65196"/>
                  </a:cubicBezTo>
                  <a:lnTo>
                    <a:pt x="39457" y="67869"/>
                  </a:lnTo>
                  <a:lnTo>
                    <a:pt x="41250" y="62495"/>
                  </a:lnTo>
                  <a:cubicBezTo>
                    <a:pt x="42160" y="58912"/>
                    <a:pt x="41250" y="55330"/>
                    <a:pt x="37665" y="53539"/>
                  </a:cubicBezTo>
                  <a:lnTo>
                    <a:pt x="33199" y="49073"/>
                  </a:lnTo>
                  <a:lnTo>
                    <a:pt x="42160" y="47283"/>
                  </a:lnTo>
                  <a:cubicBezTo>
                    <a:pt x="44834" y="47283"/>
                    <a:pt x="48418" y="45492"/>
                    <a:pt x="49329" y="41910"/>
                  </a:cubicBezTo>
                  <a:lnTo>
                    <a:pt x="52003" y="36536"/>
                  </a:lnTo>
                  <a:close/>
                  <a:moveTo>
                    <a:pt x="53681" y="28"/>
                  </a:moveTo>
                  <a:cubicBezTo>
                    <a:pt x="49756" y="28"/>
                    <a:pt x="45744" y="2047"/>
                    <a:pt x="43952" y="6056"/>
                  </a:cubicBezTo>
                  <a:lnTo>
                    <a:pt x="34081" y="26670"/>
                  </a:lnTo>
                  <a:lnTo>
                    <a:pt x="12574" y="29371"/>
                  </a:lnTo>
                  <a:cubicBezTo>
                    <a:pt x="3613" y="31162"/>
                    <a:pt x="28" y="41910"/>
                    <a:pt x="7197" y="47283"/>
                  </a:cubicBezTo>
                  <a:lnTo>
                    <a:pt x="21535" y="63405"/>
                  </a:lnTo>
                  <a:lnTo>
                    <a:pt x="17951" y="84900"/>
                  </a:lnTo>
                  <a:cubicBezTo>
                    <a:pt x="17268" y="91809"/>
                    <a:pt x="22445" y="97126"/>
                    <a:pt x="28562" y="97126"/>
                  </a:cubicBezTo>
                  <a:cubicBezTo>
                    <a:pt x="30354" y="97126"/>
                    <a:pt x="32232" y="96671"/>
                    <a:pt x="34081" y="95648"/>
                  </a:cubicBezTo>
                  <a:lnTo>
                    <a:pt x="52913" y="85781"/>
                  </a:lnTo>
                  <a:lnTo>
                    <a:pt x="71717" y="95648"/>
                  </a:lnTo>
                  <a:cubicBezTo>
                    <a:pt x="73567" y="96671"/>
                    <a:pt x="75444" y="97126"/>
                    <a:pt x="77236" y="97126"/>
                  </a:cubicBezTo>
                  <a:cubicBezTo>
                    <a:pt x="83353" y="97126"/>
                    <a:pt x="88559" y="91809"/>
                    <a:pt x="87847" y="84900"/>
                  </a:cubicBezTo>
                  <a:lnTo>
                    <a:pt x="84263" y="63405"/>
                  </a:lnTo>
                  <a:lnTo>
                    <a:pt x="100393" y="47275"/>
                  </a:lnTo>
                  <a:cubicBezTo>
                    <a:pt x="106680" y="41910"/>
                    <a:pt x="103096" y="31162"/>
                    <a:pt x="94134" y="29371"/>
                  </a:cubicBezTo>
                  <a:lnTo>
                    <a:pt x="73510" y="26670"/>
                  </a:lnTo>
                  <a:lnTo>
                    <a:pt x="62756" y="6056"/>
                  </a:lnTo>
                  <a:cubicBezTo>
                    <a:pt x="61419" y="2047"/>
                    <a:pt x="57607" y="28"/>
                    <a:pt x="5368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87" name="Google Shape;14028;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guAACDEAAAjjAAALoSAAAQAAAAJgAAAAgAAAD/////AAAAAA=="/>
              </a:ext>
            </a:extLst>
          </p:cNvGrpSpPr>
          <p:nvPr/>
        </p:nvGrpSpPr>
        <p:grpSpPr>
          <a:xfrm>
            <a:off x="7533640" y="2684145"/>
            <a:ext cx="359410" cy="360045"/>
            <a:chOff x="7533640" y="2684145"/>
            <a:chExt cx="359410" cy="360045"/>
          </a:xfrm>
        </p:grpSpPr>
        <p:sp>
          <p:nvSpPr>
            <p:cNvPr id="389" name="Google Shape;1402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i8AACISAAC0LwAAVhIAAAAAAAAmAAAACAAAAP//////////"/>
                </a:ext>
              </a:extLst>
            </p:cNvSpPr>
            <p:nvPr/>
          </p:nvSpPr>
          <p:spPr>
            <a:xfrm>
              <a:off x="7672070" y="2947670"/>
              <a:ext cx="82550" cy="33020"/>
            </a:xfrm>
            <a:custGeom>
              <a:avLst/>
              <a:gdLst/>
              <a:ahLst/>
              <a:cxnLst/>
              <a:rect l="0" t="0" r="82550" b="33020"/>
              <a:pathLst>
                <a:path w="82550" h="33020">
                  <a:moveTo>
                    <a:pt x="10991" y="28"/>
                  </a:moveTo>
                  <a:cubicBezTo>
                    <a:pt x="8286" y="28"/>
                    <a:pt x="5837" y="1140"/>
                    <a:pt x="4499" y="3390"/>
                  </a:cubicBezTo>
                  <a:cubicBezTo>
                    <a:pt x="0" y="7863"/>
                    <a:pt x="0" y="14160"/>
                    <a:pt x="4499" y="17749"/>
                  </a:cubicBezTo>
                  <a:cubicBezTo>
                    <a:pt x="14352" y="27635"/>
                    <a:pt x="27820" y="33020"/>
                    <a:pt x="41261" y="33020"/>
                  </a:cubicBezTo>
                  <a:cubicBezTo>
                    <a:pt x="54730" y="33020"/>
                    <a:pt x="69081" y="27635"/>
                    <a:pt x="78051" y="17749"/>
                  </a:cubicBezTo>
                  <a:cubicBezTo>
                    <a:pt x="82522" y="13248"/>
                    <a:pt x="82522" y="6068"/>
                    <a:pt x="78051" y="3390"/>
                  </a:cubicBezTo>
                  <a:cubicBezTo>
                    <a:pt x="75801" y="1140"/>
                    <a:pt x="73125" y="28"/>
                    <a:pt x="70533" y="28"/>
                  </a:cubicBezTo>
                  <a:cubicBezTo>
                    <a:pt x="67971" y="28"/>
                    <a:pt x="65493" y="1140"/>
                    <a:pt x="63699" y="3390"/>
                  </a:cubicBezTo>
                  <a:cubicBezTo>
                    <a:pt x="58317" y="8775"/>
                    <a:pt x="49348" y="12365"/>
                    <a:pt x="41261" y="12365"/>
                  </a:cubicBezTo>
                  <a:cubicBezTo>
                    <a:pt x="32291" y="12365"/>
                    <a:pt x="24233" y="8775"/>
                    <a:pt x="18851" y="3390"/>
                  </a:cubicBezTo>
                  <a:cubicBezTo>
                    <a:pt x="16601" y="1140"/>
                    <a:pt x="13668" y="28"/>
                    <a:pt x="10991"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8" name="Google Shape;1403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C4AAIMQAACOMAAAuhIAAAAAAAAmAAAACAAAAP//////////"/>
                </a:ext>
              </a:extLst>
            </p:cNvSpPr>
            <p:nvPr/>
          </p:nvSpPr>
          <p:spPr>
            <a:xfrm>
              <a:off x="7533640" y="2684145"/>
              <a:ext cx="359410" cy="360045"/>
            </a:xfrm>
            <a:custGeom>
              <a:avLst/>
              <a:gdLst/>
              <a:ahLst/>
              <a:cxnLst/>
              <a:rect l="0" t="0" r="359410" b="360045"/>
              <a:pathLst>
                <a:path w="359410" h="360045">
                  <a:moveTo>
                    <a:pt x="179705" y="22158"/>
                  </a:moveTo>
                  <a:lnTo>
                    <a:pt x="326324" y="94536"/>
                  </a:lnTo>
                  <a:lnTo>
                    <a:pt x="286087" y="115106"/>
                  </a:lnTo>
                  <a:lnTo>
                    <a:pt x="273573" y="90082"/>
                  </a:lnTo>
                  <a:cubicBezTo>
                    <a:pt x="270905" y="86507"/>
                    <a:pt x="268210" y="84719"/>
                    <a:pt x="264634" y="84719"/>
                  </a:cubicBezTo>
                  <a:lnTo>
                    <a:pt x="93896" y="84719"/>
                  </a:lnTo>
                  <a:cubicBezTo>
                    <a:pt x="89413" y="84719"/>
                    <a:pt x="85837" y="86507"/>
                    <a:pt x="84958" y="90082"/>
                  </a:cubicBezTo>
                  <a:lnTo>
                    <a:pt x="72444" y="115106"/>
                  </a:lnTo>
                  <a:lnTo>
                    <a:pt x="33115" y="94536"/>
                  </a:lnTo>
                  <a:lnTo>
                    <a:pt x="179705" y="22158"/>
                  </a:lnTo>
                  <a:close/>
                  <a:moveTo>
                    <a:pt x="256604" y="106169"/>
                  </a:moveTo>
                  <a:lnTo>
                    <a:pt x="266422" y="126739"/>
                  </a:lnTo>
                  <a:lnTo>
                    <a:pt x="89413" y="126739"/>
                  </a:lnTo>
                  <a:lnTo>
                    <a:pt x="99259" y="106169"/>
                  </a:lnTo>
                  <a:close/>
                  <a:moveTo>
                    <a:pt x="274481" y="148188"/>
                  </a:moveTo>
                  <a:lnTo>
                    <a:pt x="274481" y="173213"/>
                  </a:lnTo>
                  <a:cubicBezTo>
                    <a:pt x="270905" y="171425"/>
                    <a:pt x="268210" y="170517"/>
                    <a:pt x="264634" y="170517"/>
                  </a:cubicBezTo>
                  <a:lnTo>
                    <a:pt x="220822" y="170517"/>
                  </a:lnTo>
                  <a:cubicBezTo>
                    <a:pt x="207428" y="170517"/>
                    <a:pt x="194915" y="179455"/>
                    <a:pt x="191339" y="191967"/>
                  </a:cubicBezTo>
                  <a:lnTo>
                    <a:pt x="166312" y="191967"/>
                  </a:lnTo>
                  <a:cubicBezTo>
                    <a:pt x="161828" y="179455"/>
                    <a:pt x="151102" y="170517"/>
                    <a:pt x="135921" y="170517"/>
                  </a:cubicBezTo>
                  <a:lnTo>
                    <a:pt x="92988" y="170517"/>
                  </a:lnTo>
                  <a:cubicBezTo>
                    <a:pt x="89413" y="170517"/>
                    <a:pt x="84958" y="171425"/>
                    <a:pt x="82262" y="173213"/>
                  </a:cubicBezTo>
                  <a:lnTo>
                    <a:pt x="82262" y="148188"/>
                  </a:lnTo>
                  <a:close/>
                  <a:moveTo>
                    <a:pt x="136801" y="191967"/>
                  </a:moveTo>
                  <a:cubicBezTo>
                    <a:pt x="143072" y="191967"/>
                    <a:pt x="147527" y="196450"/>
                    <a:pt x="147527" y="201812"/>
                  </a:cubicBezTo>
                  <a:cubicBezTo>
                    <a:pt x="147527" y="219687"/>
                    <a:pt x="132346" y="233107"/>
                    <a:pt x="116228" y="233107"/>
                  </a:cubicBezTo>
                  <a:lnTo>
                    <a:pt x="93896" y="233107"/>
                  </a:lnTo>
                  <a:cubicBezTo>
                    <a:pt x="87625" y="233107"/>
                    <a:pt x="83170" y="228624"/>
                    <a:pt x="83170" y="223261"/>
                  </a:cubicBezTo>
                  <a:lnTo>
                    <a:pt x="83170" y="201812"/>
                  </a:lnTo>
                  <a:cubicBezTo>
                    <a:pt x="83170" y="196450"/>
                    <a:pt x="87625" y="191967"/>
                    <a:pt x="93896" y="191967"/>
                  </a:cubicBezTo>
                  <a:close/>
                  <a:moveTo>
                    <a:pt x="264634" y="191967"/>
                  </a:moveTo>
                  <a:cubicBezTo>
                    <a:pt x="269997" y="191967"/>
                    <a:pt x="274481" y="196450"/>
                    <a:pt x="274481" y="201812"/>
                  </a:cubicBezTo>
                  <a:lnTo>
                    <a:pt x="274481" y="223261"/>
                  </a:lnTo>
                  <a:cubicBezTo>
                    <a:pt x="274481" y="228624"/>
                    <a:pt x="269997" y="233107"/>
                    <a:pt x="264634" y="233107"/>
                  </a:cubicBezTo>
                  <a:lnTo>
                    <a:pt x="243182" y="233107"/>
                  </a:lnTo>
                  <a:cubicBezTo>
                    <a:pt x="225305" y="233107"/>
                    <a:pt x="211004" y="218807"/>
                    <a:pt x="211004" y="201812"/>
                  </a:cubicBezTo>
                  <a:cubicBezTo>
                    <a:pt x="211004" y="196450"/>
                    <a:pt x="215459" y="191967"/>
                    <a:pt x="220822" y="191967"/>
                  </a:cubicBezTo>
                  <a:close/>
                  <a:moveTo>
                    <a:pt x="62597" y="191967"/>
                  </a:moveTo>
                  <a:lnTo>
                    <a:pt x="62597" y="233986"/>
                  </a:lnTo>
                  <a:cubicBezTo>
                    <a:pt x="50084" y="233986"/>
                    <a:pt x="41145" y="224169"/>
                    <a:pt x="41145" y="213445"/>
                  </a:cubicBezTo>
                  <a:cubicBezTo>
                    <a:pt x="41145" y="201812"/>
                    <a:pt x="50084" y="191967"/>
                    <a:pt x="62597" y="191967"/>
                  </a:cubicBezTo>
                  <a:close/>
                  <a:moveTo>
                    <a:pt x="295933" y="191967"/>
                  </a:moveTo>
                  <a:cubicBezTo>
                    <a:pt x="308447" y="191967"/>
                    <a:pt x="317385" y="200932"/>
                    <a:pt x="317385" y="213445"/>
                  </a:cubicBezTo>
                  <a:cubicBezTo>
                    <a:pt x="317385" y="224169"/>
                    <a:pt x="306659" y="233986"/>
                    <a:pt x="295933" y="233986"/>
                  </a:cubicBezTo>
                  <a:lnTo>
                    <a:pt x="295933" y="191967"/>
                  </a:lnTo>
                  <a:close/>
                  <a:moveTo>
                    <a:pt x="189551" y="213445"/>
                  </a:moveTo>
                  <a:cubicBezTo>
                    <a:pt x="192219" y="223261"/>
                    <a:pt x="196702" y="232199"/>
                    <a:pt x="203853" y="240256"/>
                  </a:cubicBezTo>
                  <a:cubicBezTo>
                    <a:pt x="214579" y="250073"/>
                    <a:pt x="228001" y="255436"/>
                    <a:pt x="242302" y="255436"/>
                  </a:cubicBezTo>
                  <a:lnTo>
                    <a:pt x="263755" y="255436"/>
                  </a:lnTo>
                  <a:cubicBezTo>
                    <a:pt x="266422" y="255436"/>
                    <a:pt x="269997" y="254556"/>
                    <a:pt x="273573" y="253648"/>
                  </a:cubicBezTo>
                  <a:cubicBezTo>
                    <a:pt x="269997" y="301030"/>
                    <a:pt x="228881" y="339475"/>
                    <a:pt x="178825" y="339475"/>
                  </a:cubicBezTo>
                  <a:cubicBezTo>
                    <a:pt x="127862" y="339475"/>
                    <a:pt x="87625" y="301030"/>
                    <a:pt x="82262" y="253648"/>
                  </a:cubicBezTo>
                  <a:cubicBezTo>
                    <a:pt x="85837" y="254556"/>
                    <a:pt x="89413" y="255436"/>
                    <a:pt x="92108" y="255436"/>
                  </a:cubicBezTo>
                  <a:lnTo>
                    <a:pt x="114440" y="255436"/>
                  </a:lnTo>
                  <a:cubicBezTo>
                    <a:pt x="140376" y="255436"/>
                    <a:pt x="161828" y="237561"/>
                    <a:pt x="166312" y="213445"/>
                  </a:cubicBezTo>
                  <a:close/>
                  <a:moveTo>
                    <a:pt x="179052" y="28"/>
                  </a:moveTo>
                  <a:cubicBezTo>
                    <a:pt x="177492" y="28"/>
                    <a:pt x="176130" y="255"/>
                    <a:pt x="175250" y="680"/>
                  </a:cubicBezTo>
                  <a:lnTo>
                    <a:pt x="5391" y="85599"/>
                  </a:lnTo>
                  <a:cubicBezTo>
                    <a:pt x="1816" y="88294"/>
                    <a:pt x="28" y="90961"/>
                    <a:pt x="28" y="94536"/>
                  </a:cubicBezTo>
                  <a:cubicBezTo>
                    <a:pt x="28" y="99019"/>
                    <a:pt x="1816" y="102594"/>
                    <a:pt x="5391" y="103473"/>
                  </a:cubicBezTo>
                  <a:lnTo>
                    <a:pt x="63505" y="132101"/>
                  </a:lnTo>
                  <a:cubicBezTo>
                    <a:pt x="63505" y="133889"/>
                    <a:pt x="62597" y="134768"/>
                    <a:pt x="62597" y="135676"/>
                  </a:cubicBezTo>
                  <a:lnTo>
                    <a:pt x="62597" y="169638"/>
                  </a:lnTo>
                  <a:cubicBezTo>
                    <a:pt x="38478" y="169638"/>
                    <a:pt x="19693" y="188392"/>
                    <a:pt x="19693" y="211657"/>
                  </a:cubicBezTo>
                  <a:cubicBezTo>
                    <a:pt x="19693" y="234894"/>
                    <a:pt x="38478" y="254556"/>
                    <a:pt x="62597" y="254556"/>
                  </a:cubicBezTo>
                  <a:cubicBezTo>
                    <a:pt x="67960" y="313542"/>
                    <a:pt x="118016" y="360016"/>
                    <a:pt x="178825" y="360016"/>
                  </a:cubicBezTo>
                  <a:cubicBezTo>
                    <a:pt x="238727" y="360016"/>
                    <a:pt x="290570" y="313542"/>
                    <a:pt x="295025" y="254556"/>
                  </a:cubicBezTo>
                  <a:cubicBezTo>
                    <a:pt x="318293" y="254556"/>
                    <a:pt x="337050" y="234894"/>
                    <a:pt x="337050" y="211657"/>
                  </a:cubicBezTo>
                  <a:cubicBezTo>
                    <a:pt x="337050" y="188392"/>
                    <a:pt x="318293" y="169638"/>
                    <a:pt x="295025" y="169638"/>
                  </a:cubicBezTo>
                  <a:lnTo>
                    <a:pt x="295025" y="135676"/>
                  </a:lnTo>
                  <a:cubicBezTo>
                    <a:pt x="295025" y="134768"/>
                    <a:pt x="295025" y="133889"/>
                    <a:pt x="293237" y="132101"/>
                  </a:cubicBezTo>
                  <a:lnTo>
                    <a:pt x="336170" y="111531"/>
                  </a:lnTo>
                  <a:lnTo>
                    <a:pt x="336170" y="180362"/>
                  </a:lnTo>
                  <a:cubicBezTo>
                    <a:pt x="336170" y="185725"/>
                    <a:pt x="340625" y="190179"/>
                    <a:pt x="345988" y="190179"/>
                  </a:cubicBezTo>
                  <a:cubicBezTo>
                    <a:pt x="351351" y="190179"/>
                    <a:pt x="355835" y="185725"/>
                    <a:pt x="355835" y="180362"/>
                  </a:cubicBezTo>
                  <a:lnTo>
                    <a:pt x="355835" y="94536"/>
                  </a:lnTo>
                  <a:lnTo>
                    <a:pt x="359410" y="94536"/>
                  </a:lnTo>
                  <a:cubicBezTo>
                    <a:pt x="359410" y="90961"/>
                    <a:pt x="357622" y="86507"/>
                    <a:pt x="354047" y="85599"/>
                  </a:cubicBezTo>
                  <a:lnTo>
                    <a:pt x="184188" y="680"/>
                  </a:lnTo>
                  <a:cubicBezTo>
                    <a:pt x="182401" y="255"/>
                    <a:pt x="180613" y="28"/>
                    <a:pt x="17905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90" name="Google Shape;1403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cuAABMEwAAfjAAAIMVAAAQAAAAJgAAAAgAAAD/////AAAAAA=="/>
              </a:ext>
            </a:extLst>
          </p:cNvGrpSpPr>
          <p:nvPr/>
        </p:nvGrpSpPr>
        <p:grpSpPr>
          <a:xfrm>
            <a:off x="7543165" y="3136900"/>
            <a:ext cx="339725" cy="360045"/>
            <a:chOff x="7543165" y="3136900"/>
            <a:chExt cx="339725" cy="360045"/>
          </a:xfrm>
        </p:grpSpPr>
        <p:sp>
          <p:nvSpPr>
            <p:cNvPr id="394" name="Google Shape;1403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S8AAOkUAACkLwAAHhUAAAAAAAAmAAAACAAAAP//////////"/>
                </a:ext>
              </a:extLst>
            </p:cNvSpPr>
            <p:nvPr/>
          </p:nvSpPr>
          <p:spPr>
            <a:xfrm>
              <a:off x="7661275" y="3399155"/>
              <a:ext cx="83185" cy="33655"/>
            </a:xfrm>
            <a:custGeom>
              <a:avLst/>
              <a:gdLst/>
              <a:ahLst/>
              <a:cxnLst/>
              <a:rect l="0" t="0" r="83185" b="33655"/>
              <a:pathLst>
                <a:path w="83185" h="33655">
                  <a:moveTo>
                    <a:pt x="11295" y="0"/>
                  </a:moveTo>
                  <a:cubicBezTo>
                    <a:pt x="8741" y="0"/>
                    <a:pt x="6272" y="1102"/>
                    <a:pt x="4484" y="3337"/>
                  </a:cubicBezTo>
                  <a:cubicBezTo>
                    <a:pt x="0" y="7805"/>
                    <a:pt x="0" y="14027"/>
                    <a:pt x="4484" y="17591"/>
                  </a:cubicBezTo>
                  <a:cubicBezTo>
                    <a:pt x="14332" y="27404"/>
                    <a:pt x="27728" y="33626"/>
                    <a:pt x="41152" y="33626"/>
                  </a:cubicBezTo>
                  <a:cubicBezTo>
                    <a:pt x="54548" y="33626"/>
                    <a:pt x="69760" y="27404"/>
                    <a:pt x="78700" y="17591"/>
                  </a:cubicBezTo>
                  <a:cubicBezTo>
                    <a:pt x="83156" y="13150"/>
                    <a:pt x="83156" y="6900"/>
                    <a:pt x="78700" y="3337"/>
                  </a:cubicBezTo>
                  <a:cubicBezTo>
                    <a:pt x="76912" y="1555"/>
                    <a:pt x="74216" y="678"/>
                    <a:pt x="71435" y="678"/>
                  </a:cubicBezTo>
                  <a:cubicBezTo>
                    <a:pt x="68625" y="678"/>
                    <a:pt x="65730" y="1555"/>
                    <a:pt x="63488" y="3337"/>
                  </a:cubicBezTo>
                  <a:cubicBezTo>
                    <a:pt x="58124" y="8682"/>
                    <a:pt x="49184" y="12245"/>
                    <a:pt x="41152" y="12245"/>
                  </a:cubicBezTo>
                  <a:cubicBezTo>
                    <a:pt x="32212" y="12245"/>
                    <a:pt x="25060" y="8682"/>
                    <a:pt x="18788" y="3337"/>
                  </a:cubicBezTo>
                  <a:cubicBezTo>
                    <a:pt x="16546" y="1102"/>
                    <a:pt x="13878" y="0"/>
                    <a:pt x="112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3" name="Google Shape;1403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C8AAHgUAAAvLwAAlxQAAAAAAAAmAAAACAAAAP//////////"/>
                </a:ext>
              </a:extLst>
            </p:cNvSpPr>
            <p:nvPr/>
          </p:nvSpPr>
          <p:spPr>
            <a:xfrm>
              <a:off x="7650480" y="3327400"/>
              <a:ext cx="19685" cy="19685"/>
            </a:xfrm>
            <a:custGeom>
              <a:avLst/>
              <a:gdLst/>
              <a:ahLst/>
              <a:cxnLst/>
              <a:rect l="0" t="0" r="19685" b="19685"/>
              <a:pathLst>
                <a:path w="19685" h="19685">
                  <a:moveTo>
                    <a:pt x="9842" y="28"/>
                  </a:moveTo>
                  <a:cubicBezTo>
                    <a:pt x="4481" y="28"/>
                    <a:pt x="0" y="4481"/>
                    <a:pt x="0" y="9842"/>
                  </a:cubicBezTo>
                  <a:cubicBezTo>
                    <a:pt x="0" y="15203"/>
                    <a:pt x="4481" y="19685"/>
                    <a:pt x="9842" y="19685"/>
                  </a:cubicBezTo>
                  <a:cubicBezTo>
                    <a:pt x="15203" y="19685"/>
                    <a:pt x="19685" y="15203"/>
                    <a:pt x="19685" y="9842"/>
                  </a:cubicBezTo>
                  <a:cubicBezTo>
                    <a:pt x="19685" y="4481"/>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2" name="Google Shape;1403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i8AAHgUAAC1LwAAlxQAAAAAAAAmAAAACAAAAP//////////"/>
                </a:ext>
              </a:extLst>
            </p:cNvSpPr>
            <p:nvPr/>
          </p:nvSpPr>
          <p:spPr>
            <a:xfrm>
              <a:off x="7735570" y="3327400"/>
              <a:ext cx="19685" cy="19685"/>
            </a:xfrm>
            <a:custGeom>
              <a:avLst/>
              <a:gdLst/>
              <a:ahLst/>
              <a:cxnLst/>
              <a:rect l="0" t="0" r="19685" b="19685"/>
              <a:pathLst>
                <a:path w="19685" h="19685">
                  <a:moveTo>
                    <a:pt x="9842" y="28"/>
                  </a:moveTo>
                  <a:cubicBezTo>
                    <a:pt x="4481" y="28"/>
                    <a:pt x="0" y="4481"/>
                    <a:pt x="0" y="9842"/>
                  </a:cubicBezTo>
                  <a:cubicBezTo>
                    <a:pt x="0" y="15203"/>
                    <a:pt x="4481" y="19685"/>
                    <a:pt x="9842" y="19685"/>
                  </a:cubicBezTo>
                  <a:cubicBezTo>
                    <a:pt x="15203" y="19685"/>
                    <a:pt x="19656" y="15203"/>
                    <a:pt x="19656" y="9842"/>
                  </a:cubicBezTo>
                  <a:cubicBezTo>
                    <a:pt x="19656" y="4481"/>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1" name="Google Shape;1403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y4AAEwTAAB+MAAAgxUAAAAAAAAmAAAACAAAAP//////////"/>
                </a:ext>
              </a:extLst>
            </p:cNvSpPr>
            <p:nvPr/>
          </p:nvSpPr>
          <p:spPr>
            <a:xfrm>
              <a:off x="7543165" y="3136900"/>
              <a:ext cx="339725" cy="360045"/>
            </a:xfrm>
            <a:custGeom>
              <a:avLst/>
              <a:gdLst/>
              <a:ahLst/>
              <a:cxnLst/>
              <a:rect l="0" t="0" r="339725" b="360045"/>
              <a:pathLst>
                <a:path w="339725" h="360045">
                  <a:moveTo>
                    <a:pt x="228299" y="42223"/>
                  </a:moveTo>
                  <a:cubicBezTo>
                    <a:pt x="230427" y="42223"/>
                    <a:pt x="232441" y="42449"/>
                    <a:pt x="234229" y="42903"/>
                  </a:cubicBezTo>
                  <a:cubicBezTo>
                    <a:pt x="233349" y="46476"/>
                    <a:pt x="233349" y="50049"/>
                    <a:pt x="233349" y="52715"/>
                  </a:cubicBezTo>
                  <a:lnTo>
                    <a:pt x="233349" y="58981"/>
                  </a:lnTo>
                  <a:cubicBezTo>
                    <a:pt x="224412" y="51836"/>
                    <a:pt x="212778" y="47355"/>
                    <a:pt x="202053" y="45569"/>
                  </a:cubicBezTo>
                  <a:cubicBezTo>
                    <a:pt x="208295" y="42903"/>
                    <a:pt x="215474" y="42903"/>
                    <a:pt x="221716" y="42903"/>
                  </a:cubicBezTo>
                  <a:cubicBezTo>
                    <a:pt x="223958" y="42449"/>
                    <a:pt x="226199" y="42223"/>
                    <a:pt x="228299" y="42223"/>
                  </a:cubicBezTo>
                  <a:close/>
                  <a:moveTo>
                    <a:pt x="264618" y="25918"/>
                  </a:moveTo>
                  <a:cubicBezTo>
                    <a:pt x="269101" y="30370"/>
                    <a:pt x="272676" y="35757"/>
                    <a:pt x="274464" y="43782"/>
                  </a:cubicBezTo>
                  <a:cubicBezTo>
                    <a:pt x="268193" y="50928"/>
                    <a:pt x="261951" y="59860"/>
                    <a:pt x="259255" y="69700"/>
                  </a:cubicBezTo>
                  <a:cubicBezTo>
                    <a:pt x="256588" y="64341"/>
                    <a:pt x="254800" y="58981"/>
                    <a:pt x="254800" y="52715"/>
                  </a:cubicBezTo>
                  <a:cubicBezTo>
                    <a:pt x="254800" y="42903"/>
                    <a:pt x="259255" y="33971"/>
                    <a:pt x="264618" y="25918"/>
                  </a:cubicBezTo>
                  <a:close/>
                  <a:moveTo>
                    <a:pt x="315578" y="42903"/>
                  </a:moveTo>
                  <a:cubicBezTo>
                    <a:pt x="312911" y="61647"/>
                    <a:pt x="296794" y="77725"/>
                    <a:pt x="277131" y="82206"/>
                  </a:cubicBezTo>
                  <a:cubicBezTo>
                    <a:pt x="281614" y="61647"/>
                    <a:pt x="296794" y="47355"/>
                    <a:pt x="315578" y="42903"/>
                  </a:cubicBezTo>
                  <a:close/>
                  <a:moveTo>
                    <a:pt x="180602" y="63433"/>
                  </a:moveTo>
                  <a:cubicBezTo>
                    <a:pt x="210083" y="63433"/>
                    <a:pt x="235137" y="80419"/>
                    <a:pt x="247650" y="105430"/>
                  </a:cubicBezTo>
                  <a:lnTo>
                    <a:pt x="244075" y="105430"/>
                  </a:lnTo>
                  <a:cubicBezTo>
                    <a:pt x="226199" y="105430"/>
                    <a:pt x="212778" y="119721"/>
                    <a:pt x="212778" y="136707"/>
                  </a:cubicBezTo>
                  <a:lnTo>
                    <a:pt x="212778" y="146519"/>
                  </a:lnTo>
                  <a:lnTo>
                    <a:pt x="85832" y="146519"/>
                  </a:lnTo>
                  <a:cubicBezTo>
                    <a:pt x="62593" y="146519"/>
                    <a:pt x="42930" y="127775"/>
                    <a:pt x="42930" y="104522"/>
                  </a:cubicBezTo>
                  <a:cubicBezTo>
                    <a:pt x="42930" y="82206"/>
                    <a:pt x="62593" y="63433"/>
                    <a:pt x="85832" y="63433"/>
                  </a:cubicBezTo>
                  <a:close/>
                  <a:moveTo>
                    <a:pt x="295007" y="99163"/>
                  </a:moveTo>
                  <a:cubicBezTo>
                    <a:pt x="295915" y="104522"/>
                    <a:pt x="296794" y="109882"/>
                    <a:pt x="296794" y="115241"/>
                  </a:cubicBezTo>
                  <a:cubicBezTo>
                    <a:pt x="296794" y="128654"/>
                    <a:pt x="293219" y="141159"/>
                    <a:pt x="286977" y="152785"/>
                  </a:cubicBezTo>
                  <a:cubicBezTo>
                    <a:pt x="282494" y="159024"/>
                    <a:pt x="287856" y="167956"/>
                    <a:pt x="295915" y="167956"/>
                  </a:cubicBezTo>
                  <a:lnTo>
                    <a:pt x="296794" y="167956"/>
                  </a:lnTo>
                  <a:cubicBezTo>
                    <a:pt x="308428" y="167956"/>
                    <a:pt x="318274" y="176889"/>
                    <a:pt x="318274" y="189394"/>
                  </a:cubicBezTo>
                  <a:cubicBezTo>
                    <a:pt x="318274" y="201899"/>
                    <a:pt x="309336" y="210832"/>
                    <a:pt x="296794" y="210832"/>
                  </a:cubicBezTo>
                  <a:lnTo>
                    <a:pt x="275343" y="210832"/>
                  </a:lnTo>
                  <a:lnTo>
                    <a:pt x="275343" y="136707"/>
                  </a:lnTo>
                  <a:cubicBezTo>
                    <a:pt x="275343" y="125988"/>
                    <a:pt x="273556" y="114362"/>
                    <a:pt x="269981" y="104522"/>
                  </a:cubicBezTo>
                  <a:cubicBezTo>
                    <a:pt x="278918" y="103643"/>
                    <a:pt x="286977" y="101857"/>
                    <a:pt x="295007" y="99163"/>
                  </a:cubicBezTo>
                  <a:close/>
                  <a:moveTo>
                    <a:pt x="42930" y="189394"/>
                  </a:moveTo>
                  <a:lnTo>
                    <a:pt x="42930" y="231390"/>
                  </a:lnTo>
                  <a:cubicBezTo>
                    <a:pt x="31325" y="231390"/>
                    <a:pt x="22387" y="222458"/>
                    <a:pt x="22387" y="210832"/>
                  </a:cubicBezTo>
                  <a:cubicBezTo>
                    <a:pt x="22387" y="199234"/>
                    <a:pt x="32204" y="189394"/>
                    <a:pt x="42930" y="189394"/>
                  </a:cubicBezTo>
                  <a:close/>
                  <a:moveTo>
                    <a:pt x="243167" y="126867"/>
                  </a:moveTo>
                  <a:cubicBezTo>
                    <a:pt x="248530" y="126867"/>
                    <a:pt x="253013" y="131348"/>
                    <a:pt x="253013" y="136707"/>
                  </a:cubicBezTo>
                  <a:cubicBezTo>
                    <a:pt x="254800" y="141159"/>
                    <a:pt x="254800" y="238536"/>
                    <a:pt x="254800" y="243016"/>
                  </a:cubicBezTo>
                  <a:cubicBezTo>
                    <a:pt x="254800" y="296611"/>
                    <a:pt x="211870" y="339486"/>
                    <a:pt x="159151" y="339486"/>
                  </a:cubicBezTo>
                  <a:cubicBezTo>
                    <a:pt x="107283" y="339486"/>
                    <a:pt x="64381" y="296611"/>
                    <a:pt x="64381" y="243016"/>
                  </a:cubicBezTo>
                  <a:lnTo>
                    <a:pt x="64381" y="164383"/>
                  </a:lnTo>
                  <a:cubicBezTo>
                    <a:pt x="71531" y="167077"/>
                    <a:pt x="77802" y="167956"/>
                    <a:pt x="85832" y="167956"/>
                  </a:cubicBezTo>
                  <a:lnTo>
                    <a:pt x="223504" y="167956"/>
                  </a:lnTo>
                  <a:cubicBezTo>
                    <a:pt x="228866" y="167956"/>
                    <a:pt x="233349" y="163504"/>
                    <a:pt x="233349" y="158145"/>
                  </a:cubicBezTo>
                  <a:lnTo>
                    <a:pt x="233349" y="136707"/>
                  </a:lnTo>
                  <a:cubicBezTo>
                    <a:pt x="233349" y="131348"/>
                    <a:pt x="237804" y="126867"/>
                    <a:pt x="243167" y="126867"/>
                  </a:cubicBezTo>
                  <a:close/>
                  <a:moveTo>
                    <a:pt x="265526" y="0"/>
                  </a:moveTo>
                  <a:cubicBezTo>
                    <a:pt x="263057" y="0"/>
                    <a:pt x="260617" y="907"/>
                    <a:pt x="258376" y="2693"/>
                  </a:cubicBezTo>
                  <a:cubicBezTo>
                    <a:pt x="256588" y="2693"/>
                    <a:pt x="249438" y="10718"/>
                    <a:pt x="242287" y="23224"/>
                  </a:cubicBezTo>
                  <a:cubicBezTo>
                    <a:pt x="236017" y="21437"/>
                    <a:pt x="229774" y="20558"/>
                    <a:pt x="223504" y="20558"/>
                  </a:cubicBezTo>
                  <a:cubicBezTo>
                    <a:pt x="201145" y="20558"/>
                    <a:pt x="180602" y="28583"/>
                    <a:pt x="162726" y="41996"/>
                  </a:cubicBezTo>
                  <a:lnTo>
                    <a:pt x="84952" y="41996"/>
                  </a:lnTo>
                  <a:cubicBezTo>
                    <a:pt x="50080" y="41996"/>
                    <a:pt x="21479" y="69700"/>
                    <a:pt x="21479" y="105430"/>
                  </a:cubicBezTo>
                  <a:cubicBezTo>
                    <a:pt x="21479" y="124173"/>
                    <a:pt x="30417" y="142067"/>
                    <a:pt x="43838" y="153664"/>
                  </a:cubicBezTo>
                  <a:cubicBezTo>
                    <a:pt x="42050" y="154572"/>
                    <a:pt x="42050" y="157237"/>
                    <a:pt x="42050" y="158145"/>
                  </a:cubicBezTo>
                  <a:lnTo>
                    <a:pt x="42050" y="167956"/>
                  </a:lnTo>
                  <a:cubicBezTo>
                    <a:pt x="18783" y="167956"/>
                    <a:pt x="28" y="186728"/>
                    <a:pt x="28" y="210832"/>
                  </a:cubicBezTo>
                  <a:cubicBezTo>
                    <a:pt x="28" y="234084"/>
                    <a:pt x="18783" y="252828"/>
                    <a:pt x="42050" y="252828"/>
                  </a:cubicBezTo>
                  <a:cubicBezTo>
                    <a:pt x="48292" y="311810"/>
                    <a:pt x="97465" y="360045"/>
                    <a:pt x="158243" y="360045"/>
                  </a:cubicBezTo>
                  <a:cubicBezTo>
                    <a:pt x="223504" y="360045"/>
                    <a:pt x="274464" y="306422"/>
                    <a:pt x="274464" y="243016"/>
                  </a:cubicBezTo>
                  <a:lnTo>
                    <a:pt x="274464" y="233177"/>
                  </a:lnTo>
                  <a:lnTo>
                    <a:pt x="295915" y="233177"/>
                  </a:lnTo>
                  <a:cubicBezTo>
                    <a:pt x="319153" y="233177"/>
                    <a:pt x="338817" y="213525"/>
                    <a:pt x="338817" y="190301"/>
                  </a:cubicBezTo>
                  <a:cubicBezTo>
                    <a:pt x="339725" y="171529"/>
                    <a:pt x="328091" y="155451"/>
                    <a:pt x="311123" y="150092"/>
                  </a:cubicBezTo>
                  <a:cubicBezTo>
                    <a:pt x="315578" y="139373"/>
                    <a:pt x="318274" y="127775"/>
                    <a:pt x="318274" y="115241"/>
                  </a:cubicBezTo>
                  <a:cubicBezTo>
                    <a:pt x="318274" y="105430"/>
                    <a:pt x="317366" y="96497"/>
                    <a:pt x="313790" y="86658"/>
                  </a:cubicBezTo>
                  <a:cubicBezTo>
                    <a:pt x="329879" y="73273"/>
                    <a:pt x="339725" y="52715"/>
                    <a:pt x="339725" y="30370"/>
                  </a:cubicBezTo>
                  <a:cubicBezTo>
                    <a:pt x="339725" y="25010"/>
                    <a:pt x="335241" y="20558"/>
                    <a:pt x="329879" y="20558"/>
                  </a:cubicBezTo>
                  <a:cubicBezTo>
                    <a:pt x="316486" y="20558"/>
                    <a:pt x="303973" y="24131"/>
                    <a:pt x="292339" y="30370"/>
                  </a:cubicBezTo>
                  <a:cubicBezTo>
                    <a:pt x="286069" y="14291"/>
                    <a:pt x="273556" y="2693"/>
                    <a:pt x="272676" y="2693"/>
                  </a:cubicBezTo>
                  <a:cubicBezTo>
                    <a:pt x="270435" y="907"/>
                    <a:pt x="267966" y="0"/>
                    <a:pt x="2655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95" name="Google Shape;14036;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kuAAArFgAAbTAAAGMYAAAQAAAAJgAAAAgAAAD/////AAAAAA=="/>
              </a:ext>
            </a:extLst>
          </p:cNvGrpSpPr>
          <p:nvPr/>
        </p:nvGrpSpPr>
        <p:grpSpPr>
          <a:xfrm>
            <a:off x="7554595" y="3603625"/>
            <a:ext cx="317500" cy="360680"/>
            <a:chOff x="7554595" y="3603625"/>
            <a:chExt cx="317500" cy="360680"/>
          </a:xfrm>
        </p:grpSpPr>
        <p:sp>
          <p:nvSpPr>
            <p:cNvPr id="399" name="Google Shape;1403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C8AAMoXAACyLwAA/hcAAAAAAAAmAAAACAAAAP//////////"/>
                </a:ext>
              </a:extLst>
            </p:cNvSpPr>
            <p:nvPr/>
          </p:nvSpPr>
          <p:spPr>
            <a:xfrm>
              <a:off x="7670800" y="3867150"/>
              <a:ext cx="82550" cy="33020"/>
            </a:xfrm>
            <a:custGeom>
              <a:avLst/>
              <a:gdLst/>
              <a:ahLst/>
              <a:cxnLst/>
              <a:rect l="0" t="0" r="82550" b="33020"/>
              <a:pathLst>
                <a:path w="82550" h="33020">
                  <a:moveTo>
                    <a:pt x="10991" y="0"/>
                  </a:moveTo>
                  <a:cubicBezTo>
                    <a:pt x="8286" y="0"/>
                    <a:pt x="5837" y="1112"/>
                    <a:pt x="4499" y="3365"/>
                  </a:cubicBezTo>
                  <a:cubicBezTo>
                    <a:pt x="0" y="7870"/>
                    <a:pt x="0" y="14143"/>
                    <a:pt x="4499" y="17736"/>
                  </a:cubicBezTo>
                  <a:cubicBezTo>
                    <a:pt x="14352" y="27631"/>
                    <a:pt x="27820" y="33020"/>
                    <a:pt x="41261" y="33020"/>
                  </a:cubicBezTo>
                  <a:cubicBezTo>
                    <a:pt x="54730" y="33020"/>
                    <a:pt x="69081" y="27631"/>
                    <a:pt x="78051" y="17736"/>
                  </a:cubicBezTo>
                  <a:cubicBezTo>
                    <a:pt x="82522" y="13259"/>
                    <a:pt x="82522" y="6074"/>
                    <a:pt x="78051" y="3365"/>
                  </a:cubicBezTo>
                  <a:cubicBezTo>
                    <a:pt x="75801" y="1112"/>
                    <a:pt x="73125" y="0"/>
                    <a:pt x="70533" y="0"/>
                  </a:cubicBezTo>
                  <a:cubicBezTo>
                    <a:pt x="67971" y="0"/>
                    <a:pt x="65493" y="1112"/>
                    <a:pt x="63699" y="3365"/>
                  </a:cubicBezTo>
                  <a:cubicBezTo>
                    <a:pt x="58317" y="8754"/>
                    <a:pt x="49348" y="12347"/>
                    <a:pt x="41261" y="12347"/>
                  </a:cubicBezTo>
                  <a:cubicBezTo>
                    <a:pt x="32291" y="12347"/>
                    <a:pt x="24233" y="8754"/>
                    <a:pt x="18851" y="3365"/>
                  </a:cubicBezTo>
                  <a:cubicBezTo>
                    <a:pt x="16601" y="1112"/>
                    <a:pt x="13668" y="0"/>
                    <a:pt x="109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8" name="Google Shape;1403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i8AAFkXAAA+LwAAeBcAAAAAAAAmAAAACAAAAP//////////"/>
                </a:ext>
              </a:extLst>
            </p:cNvSpPr>
            <p:nvPr/>
          </p:nvSpPr>
          <p:spPr>
            <a:xfrm>
              <a:off x="7659370" y="3795395"/>
              <a:ext cx="20320" cy="19685"/>
            </a:xfrm>
            <a:custGeom>
              <a:avLst/>
              <a:gdLst/>
              <a:ahLst/>
              <a:cxnLst/>
              <a:rect l="0" t="0" r="20320" b="19685"/>
              <a:pathLst>
                <a:path w="20320" h="19685">
                  <a:moveTo>
                    <a:pt x="10622" y="28"/>
                  </a:moveTo>
                  <a:cubicBezTo>
                    <a:pt x="4428" y="28"/>
                    <a:pt x="0" y="4481"/>
                    <a:pt x="0" y="9842"/>
                  </a:cubicBezTo>
                  <a:cubicBezTo>
                    <a:pt x="0" y="15203"/>
                    <a:pt x="4428" y="19685"/>
                    <a:pt x="10622" y="19685"/>
                  </a:cubicBezTo>
                  <a:cubicBezTo>
                    <a:pt x="15920" y="19685"/>
                    <a:pt x="20320" y="15203"/>
                    <a:pt x="20320" y="9842"/>
                  </a:cubicBezTo>
                  <a:cubicBezTo>
                    <a:pt x="20320" y="4481"/>
                    <a:pt x="15920" y="28"/>
                    <a:pt x="1062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7" name="Google Shape;1403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i8AAFgXAADELwAAdxcAAAAAAAAmAAAACAAAAP//////////"/>
                </a:ext>
              </a:extLst>
            </p:cNvSpPr>
            <p:nvPr/>
          </p:nvSpPr>
          <p:spPr>
            <a:xfrm>
              <a:off x="7743190" y="3794760"/>
              <a:ext cx="21590" cy="19685"/>
            </a:xfrm>
            <a:custGeom>
              <a:avLst/>
              <a:gdLst/>
              <a:ahLst/>
              <a:cxnLst/>
              <a:rect l="0" t="0" r="21590" b="19685"/>
              <a:pathLst>
                <a:path w="21590" h="19685">
                  <a:moveTo>
                    <a:pt x="9897" y="0"/>
                  </a:moveTo>
                  <a:cubicBezTo>
                    <a:pt x="4506" y="0"/>
                    <a:pt x="29" y="4481"/>
                    <a:pt x="29" y="9842"/>
                  </a:cubicBezTo>
                  <a:cubicBezTo>
                    <a:pt x="29" y="15203"/>
                    <a:pt x="4506" y="19656"/>
                    <a:pt x="9897" y="19656"/>
                  </a:cubicBezTo>
                  <a:cubicBezTo>
                    <a:pt x="15315" y="19656"/>
                    <a:pt x="19793" y="15203"/>
                    <a:pt x="19793" y="9842"/>
                  </a:cubicBezTo>
                  <a:cubicBezTo>
                    <a:pt x="21590" y="5360"/>
                    <a:pt x="17112" y="0"/>
                    <a:pt x="989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6" name="Google Shape;14040;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S4AACsWAABtMAAAYxgAAAAAAAAmAAAACAAAAP//////////"/>
                </a:ext>
              </a:extLst>
            </p:cNvSpPr>
            <p:nvPr/>
          </p:nvSpPr>
          <p:spPr>
            <a:xfrm>
              <a:off x="7554595" y="3603625"/>
              <a:ext cx="317500" cy="360680"/>
            </a:xfrm>
            <a:custGeom>
              <a:avLst/>
              <a:gdLst/>
              <a:ahLst/>
              <a:cxnLst/>
              <a:rect l="0" t="0" r="317500" b="360680"/>
              <a:pathLst>
                <a:path w="317500" h="360680">
                  <a:moveTo>
                    <a:pt x="242362" y="21421"/>
                  </a:moveTo>
                  <a:cubicBezTo>
                    <a:pt x="247727" y="21421"/>
                    <a:pt x="252212" y="25898"/>
                    <a:pt x="252212" y="31254"/>
                  </a:cubicBezTo>
                  <a:lnTo>
                    <a:pt x="252212" y="64293"/>
                  </a:lnTo>
                  <a:lnTo>
                    <a:pt x="60832" y="64293"/>
                  </a:lnTo>
                  <a:lnTo>
                    <a:pt x="60832" y="31254"/>
                  </a:lnTo>
                  <a:cubicBezTo>
                    <a:pt x="60832" y="25898"/>
                    <a:pt x="65288" y="21421"/>
                    <a:pt x="72442" y="21421"/>
                  </a:cubicBezTo>
                  <a:close/>
                  <a:moveTo>
                    <a:pt x="157402" y="85714"/>
                  </a:moveTo>
                  <a:cubicBezTo>
                    <a:pt x="162767" y="85714"/>
                    <a:pt x="167252" y="90163"/>
                    <a:pt x="167252" y="95518"/>
                  </a:cubicBezTo>
                  <a:cubicBezTo>
                    <a:pt x="167252" y="101780"/>
                    <a:pt x="162767" y="106229"/>
                    <a:pt x="157402" y="106229"/>
                  </a:cubicBezTo>
                  <a:cubicBezTo>
                    <a:pt x="152037" y="106229"/>
                    <a:pt x="147580" y="101780"/>
                    <a:pt x="147580" y="95518"/>
                  </a:cubicBezTo>
                  <a:cubicBezTo>
                    <a:pt x="147580" y="90163"/>
                    <a:pt x="152037" y="85714"/>
                    <a:pt x="157402" y="85714"/>
                  </a:cubicBezTo>
                  <a:close/>
                  <a:moveTo>
                    <a:pt x="127000" y="85714"/>
                  </a:moveTo>
                  <a:cubicBezTo>
                    <a:pt x="126120" y="89285"/>
                    <a:pt x="125212" y="92855"/>
                    <a:pt x="125212" y="97303"/>
                  </a:cubicBezTo>
                  <a:cubicBezTo>
                    <a:pt x="125212" y="99995"/>
                    <a:pt x="126120" y="103566"/>
                    <a:pt x="127000" y="107136"/>
                  </a:cubicBezTo>
                  <a:lnTo>
                    <a:pt x="62620" y="107136"/>
                  </a:lnTo>
                  <a:lnTo>
                    <a:pt x="62620" y="85714"/>
                  </a:lnTo>
                  <a:close/>
                  <a:moveTo>
                    <a:pt x="251303" y="86593"/>
                  </a:moveTo>
                  <a:lnTo>
                    <a:pt x="251303" y="108014"/>
                  </a:lnTo>
                  <a:lnTo>
                    <a:pt x="186015" y="108014"/>
                  </a:lnTo>
                  <a:lnTo>
                    <a:pt x="186015" y="107136"/>
                  </a:lnTo>
                  <a:cubicBezTo>
                    <a:pt x="187803" y="103566"/>
                    <a:pt x="188712" y="99995"/>
                    <a:pt x="188712" y="97303"/>
                  </a:cubicBezTo>
                  <a:cubicBezTo>
                    <a:pt x="188712" y="93733"/>
                    <a:pt x="187803" y="89285"/>
                    <a:pt x="186015" y="86593"/>
                  </a:cubicBezTo>
                  <a:close/>
                  <a:moveTo>
                    <a:pt x="272536" y="129436"/>
                  </a:moveTo>
                  <a:cubicBezTo>
                    <a:pt x="269754" y="138928"/>
                    <a:pt x="264475" y="147542"/>
                    <a:pt x="256668" y="155334"/>
                  </a:cubicBezTo>
                  <a:cubicBezTo>
                    <a:pt x="248749" y="162531"/>
                    <a:pt x="237933" y="166810"/>
                    <a:pt x="227005" y="166810"/>
                  </a:cubicBezTo>
                  <a:cubicBezTo>
                    <a:pt x="224365" y="166810"/>
                    <a:pt x="221725" y="166555"/>
                    <a:pt x="219113" y="166045"/>
                  </a:cubicBezTo>
                  <a:cubicBezTo>
                    <a:pt x="176193" y="159811"/>
                    <a:pt x="135062" y="147315"/>
                    <a:pt x="97478" y="129436"/>
                  </a:cubicBezTo>
                  <a:close/>
                  <a:moveTo>
                    <a:pt x="40252" y="191037"/>
                  </a:moveTo>
                  <a:lnTo>
                    <a:pt x="40252" y="233001"/>
                  </a:lnTo>
                  <a:cubicBezTo>
                    <a:pt x="28642" y="233001"/>
                    <a:pt x="18792" y="224076"/>
                    <a:pt x="18792" y="211580"/>
                  </a:cubicBezTo>
                  <a:cubicBezTo>
                    <a:pt x="18792" y="200869"/>
                    <a:pt x="28642" y="191037"/>
                    <a:pt x="40252" y="191037"/>
                  </a:cubicBezTo>
                  <a:close/>
                  <a:moveTo>
                    <a:pt x="273672" y="191037"/>
                  </a:moveTo>
                  <a:cubicBezTo>
                    <a:pt x="284402" y="191037"/>
                    <a:pt x="295132" y="199962"/>
                    <a:pt x="295132" y="211580"/>
                  </a:cubicBezTo>
                  <a:cubicBezTo>
                    <a:pt x="295132" y="224076"/>
                    <a:pt x="284402" y="233001"/>
                    <a:pt x="273672" y="233001"/>
                  </a:cubicBezTo>
                  <a:lnTo>
                    <a:pt x="273672" y="191037"/>
                  </a:lnTo>
                  <a:close/>
                  <a:moveTo>
                    <a:pt x="60832" y="134791"/>
                  </a:moveTo>
                  <a:lnTo>
                    <a:pt x="77807" y="143717"/>
                  </a:lnTo>
                  <a:cubicBezTo>
                    <a:pt x="120755" y="165166"/>
                    <a:pt x="166343" y="179447"/>
                    <a:pt x="214657" y="187466"/>
                  </a:cubicBezTo>
                  <a:cubicBezTo>
                    <a:pt x="217637" y="187948"/>
                    <a:pt x="220760" y="188146"/>
                    <a:pt x="223939" y="188146"/>
                  </a:cubicBezTo>
                  <a:cubicBezTo>
                    <a:pt x="233079" y="188146"/>
                    <a:pt x="242702" y="186333"/>
                    <a:pt x="251303" y="183018"/>
                  </a:cubicBezTo>
                  <a:lnTo>
                    <a:pt x="251303" y="245497"/>
                  </a:lnTo>
                  <a:cubicBezTo>
                    <a:pt x="252212" y="296387"/>
                    <a:pt x="208383" y="339230"/>
                    <a:pt x="156522" y="339230"/>
                  </a:cubicBezTo>
                  <a:cubicBezTo>
                    <a:pt x="103752" y="339230"/>
                    <a:pt x="60832" y="296387"/>
                    <a:pt x="60832" y="244619"/>
                  </a:cubicBezTo>
                  <a:lnTo>
                    <a:pt x="60832" y="134791"/>
                  </a:lnTo>
                  <a:close/>
                  <a:moveTo>
                    <a:pt x="73350" y="0"/>
                  </a:moveTo>
                  <a:cubicBezTo>
                    <a:pt x="55467" y="0"/>
                    <a:pt x="42040" y="14281"/>
                    <a:pt x="42040" y="31254"/>
                  </a:cubicBezTo>
                  <a:lnTo>
                    <a:pt x="42040" y="169615"/>
                  </a:lnTo>
                  <a:cubicBezTo>
                    <a:pt x="18792" y="169615"/>
                    <a:pt x="0" y="188373"/>
                    <a:pt x="0" y="211580"/>
                  </a:cubicBezTo>
                  <a:cubicBezTo>
                    <a:pt x="0" y="235665"/>
                    <a:pt x="18792" y="254423"/>
                    <a:pt x="42040" y="254423"/>
                  </a:cubicBezTo>
                  <a:cubicBezTo>
                    <a:pt x="47405" y="313332"/>
                    <a:pt x="98387" y="360652"/>
                    <a:pt x="158310" y="360652"/>
                  </a:cubicBezTo>
                  <a:cubicBezTo>
                    <a:pt x="219113" y="360652"/>
                    <a:pt x="269187" y="313332"/>
                    <a:pt x="274552" y="254423"/>
                  </a:cubicBezTo>
                  <a:cubicBezTo>
                    <a:pt x="297828" y="254423"/>
                    <a:pt x="317500" y="235665"/>
                    <a:pt x="317500" y="211580"/>
                  </a:cubicBezTo>
                  <a:cubicBezTo>
                    <a:pt x="315712" y="189251"/>
                    <a:pt x="296920" y="170522"/>
                    <a:pt x="273672" y="170522"/>
                  </a:cubicBezTo>
                  <a:lnTo>
                    <a:pt x="273672" y="166952"/>
                  </a:lnTo>
                  <a:cubicBezTo>
                    <a:pt x="287070" y="153549"/>
                    <a:pt x="295132" y="135698"/>
                    <a:pt x="295132" y="116940"/>
                  </a:cubicBezTo>
                  <a:cubicBezTo>
                    <a:pt x="295132" y="111584"/>
                    <a:pt x="290675" y="107136"/>
                    <a:pt x="284402" y="107136"/>
                  </a:cubicBezTo>
                  <a:lnTo>
                    <a:pt x="274552" y="107136"/>
                  </a:lnTo>
                  <a:lnTo>
                    <a:pt x="274552" y="31254"/>
                  </a:lnTo>
                  <a:cubicBezTo>
                    <a:pt x="274552" y="13403"/>
                    <a:pt x="260245" y="0"/>
                    <a:pt x="2432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00" name="Google Shape;14041;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EpAAABGQAA8ioAADkbAAAQAAAAJgAAAAgAAAD/////AAAAAA=="/>
              </a:ext>
            </a:extLst>
          </p:cNvGrpSpPr>
          <p:nvPr/>
        </p:nvGrpSpPr>
        <p:grpSpPr>
          <a:xfrm>
            <a:off x="6665595" y="4064635"/>
            <a:ext cx="315595" cy="360680"/>
            <a:chOff x="6665595" y="4064635"/>
            <a:chExt cx="315595" cy="360680"/>
          </a:xfrm>
        </p:grpSpPr>
        <p:sp>
          <p:nvSpPr>
            <p:cNvPr id="403" name="Google Shape;14042;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kAAAwaAADFKQAALRoAAAAAAAAmAAAACAAAAP//////////"/>
                </a:ext>
              </a:extLst>
            </p:cNvSpPr>
            <p:nvPr/>
          </p:nvSpPr>
          <p:spPr>
            <a:xfrm>
              <a:off x="6769100" y="4234180"/>
              <a:ext cx="20955" cy="20955"/>
            </a:xfrm>
            <a:custGeom>
              <a:avLst/>
              <a:gdLst/>
              <a:ahLst/>
              <a:cxnLst/>
              <a:rect l="0" t="0" r="20955" b="20955"/>
              <a:pathLst>
                <a:path w="20955" h="20955">
                  <a:moveTo>
                    <a:pt x="10925" y="28"/>
                  </a:moveTo>
                  <a:cubicBezTo>
                    <a:pt x="5462" y="28"/>
                    <a:pt x="0" y="4560"/>
                    <a:pt x="0" y="10015"/>
                  </a:cubicBezTo>
                  <a:cubicBezTo>
                    <a:pt x="0" y="15470"/>
                    <a:pt x="5462" y="20926"/>
                    <a:pt x="10925" y="20926"/>
                  </a:cubicBezTo>
                  <a:cubicBezTo>
                    <a:pt x="16417" y="20926"/>
                    <a:pt x="20955" y="15470"/>
                    <a:pt x="20955" y="10015"/>
                  </a:cubicBezTo>
                  <a:cubicBezTo>
                    <a:pt x="20955" y="4560"/>
                    <a:pt x="16417" y="28"/>
                    <a:pt x="10925"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2" name="Google Shape;14043;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yoAAAwaAABKKgAALRoAAAAAAAAmAAAACAAAAP//////////"/>
                </a:ext>
              </a:extLst>
            </p:cNvSpPr>
            <p:nvPr/>
          </p:nvSpPr>
          <p:spPr>
            <a:xfrm>
              <a:off x="6854825" y="4234180"/>
              <a:ext cx="19685" cy="20955"/>
            </a:xfrm>
            <a:custGeom>
              <a:avLst/>
              <a:gdLst/>
              <a:ahLst/>
              <a:cxnLst/>
              <a:rect l="0" t="0" r="19685" b="20955"/>
              <a:pathLst>
                <a:path w="19685" h="20955">
                  <a:moveTo>
                    <a:pt x="9842" y="28"/>
                  </a:moveTo>
                  <a:cubicBezTo>
                    <a:pt x="4481" y="28"/>
                    <a:pt x="28" y="4560"/>
                    <a:pt x="28" y="10015"/>
                  </a:cubicBezTo>
                  <a:cubicBezTo>
                    <a:pt x="28" y="15470"/>
                    <a:pt x="4481" y="20926"/>
                    <a:pt x="9842" y="20926"/>
                  </a:cubicBezTo>
                  <a:cubicBezTo>
                    <a:pt x="15203" y="20926"/>
                    <a:pt x="19685" y="15470"/>
                    <a:pt x="19685" y="10015"/>
                  </a:cubicBezTo>
                  <a:cubicBezTo>
                    <a:pt x="19685" y="4560"/>
                    <a:pt x="15203" y="28"/>
                    <a:pt x="9842"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1" name="Google Shape;14044;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SkAAAEZAADyKgAAORsAAAAAAAAmAAAACAAAAP//////////"/>
                </a:ext>
              </a:extLst>
            </p:cNvSpPr>
            <p:nvPr/>
          </p:nvSpPr>
          <p:spPr>
            <a:xfrm>
              <a:off x="6665595" y="4064635"/>
              <a:ext cx="315595" cy="360680"/>
            </a:xfrm>
            <a:custGeom>
              <a:avLst/>
              <a:gdLst/>
              <a:ahLst/>
              <a:cxnLst/>
              <a:rect l="0" t="0" r="315595" b="360680"/>
              <a:pathLst>
                <a:path w="315595" h="360680">
                  <a:moveTo>
                    <a:pt x="50083" y="20543"/>
                  </a:moveTo>
                  <a:cubicBezTo>
                    <a:pt x="56354" y="20543"/>
                    <a:pt x="60809" y="25020"/>
                    <a:pt x="60809" y="30375"/>
                  </a:cubicBezTo>
                  <a:cubicBezTo>
                    <a:pt x="60809" y="35731"/>
                    <a:pt x="56354" y="40208"/>
                    <a:pt x="50083" y="40208"/>
                  </a:cubicBezTo>
                  <a:cubicBezTo>
                    <a:pt x="44720" y="40208"/>
                    <a:pt x="40265" y="35731"/>
                    <a:pt x="40265" y="30375"/>
                  </a:cubicBezTo>
                  <a:cubicBezTo>
                    <a:pt x="40265" y="25927"/>
                    <a:pt x="44720" y="20543"/>
                    <a:pt x="50083" y="20543"/>
                  </a:cubicBezTo>
                  <a:close/>
                  <a:moveTo>
                    <a:pt x="156463" y="20543"/>
                  </a:moveTo>
                  <a:cubicBezTo>
                    <a:pt x="161826" y="20543"/>
                    <a:pt x="166310" y="25020"/>
                    <a:pt x="166310" y="30375"/>
                  </a:cubicBezTo>
                  <a:cubicBezTo>
                    <a:pt x="166310" y="35731"/>
                    <a:pt x="161826" y="40208"/>
                    <a:pt x="156463" y="40208"/>
                  </a:cubicBezTo>
                  <a:cubicBezTo>
                    <a:pt x="151100" y="40208"/>
                    <a:pt x="146645" y="35731"/>
                    <a:pt x="146645" y="30375"/>
                  </a:cubicBezTo>
                  <a:cubicBezTo>
                    <a:pt x="145737" y="25927"/>
                    <a:pt x="150221" y="20543"/>
                    <a:pt x="156463" y="20543"/>
                  </a:cubicBezTo>
                  <a:close/>
                  <a:moveTo>
                    <a:pt x="261964" y="20543"/>
                  </a:moveTo>
                  <a:cubicBezTo>
                    <a:pt x="267327" y="20543"/>
                    <a:pt x="271782" y="25020"/>
                    <a:pt x="271782" y="30375"/>
                  </a:cubicBezTo>
                  <a:cubicBezTo>
                    <a:pt x="271782" y="35731"/>
                    <a:pt x="267327" y="40208"/>
                    <a:pt x="261964" y="40208"/>
                  </a:cubicBezTo>
                  <a:cubicBezTo>
                    <a:pt x="255693" y="40208"/>
                    <a:pt x="252118" y="35731"/>
                    <a:pt x="252118" y="30375"/>
                  </a:cubicBezTo>
                  <a:cubicBezTo>
                    <a:pt x="251238" y="25927"/>
                    <a:pt x="255693" y="20543"/>
                    <a:pt x="261964" y="20543"/>
                  </a:cubicBezTo>
                  <a:close/>
                  <a:moveTo>
                    <a:pt x="155584" y="92855"/>
                  </a:moveTo>
                  <a:lnTo>
                    <a:pt x="169885" y="107156"/>
                  </a:lnTo>
                  <a:lnTo>
                    <a:pt x="155584" y="121457"/>
                  </a:lnTo>
                  <a:lnTo>
                    <a:pt x="141282" y="107155"/>
                  </a:lnTo>
                  <a:lnTo>
                    <a:pt x="155584" y="92853"/>
                  </a:lnTo>
                  <a:close/>
                  <a:moveTo>
                    <a:pt x="244088" y="58059"/>
                  </a:moveTo>
                  <a:lnTo>
                    <a:pt x="250330" y="61629"/>
                  </a:lnTo>
                  <a:lnTo>
                    <a:pt x="250330" y="125894"/>
                  </a:lnTo>
                  <a:lnTo>
                    <a:pt x="181491" y="125894"/>
                  </a:lnTo>
                  <a:lnTo>
                    <a:pt x="194004" y="114305"/>
                  </a:lnTo>
                  <a:cubicBezTo>
                    <a:pt x="198488" y="109828"/>
                    <a:pt x="198488" y="102687"/>
                    <a:pt x="194004" y="99117"/>
                  </a:cubicBezTo>
                  <a:lnTo>
                    <a:pt x="163614" y="69648"/>
                  </a:lnTo>
                  <a:cubicBezTo>
                    <a:pt x="161372" y="67438"/>
                    <a:pt x="158478" y="66305"/>
                    <a:pt x="155811" y="66305"/>
                  </a:cubicBezTo>
                  <a:cubicBezTo>
                    <a:pt x="153115" y="66305"/>
                    <a:pt x="150646" y="67438"/>
                    <a:pt x="149313" y="69648"/>
                  </a:cubicBezTo>
                  <a:lnTo>
                    <a:pt x="118922" y="99117"/>
                  </a:lnTo>
                  <a:cubicBezTo>
                    <a:pt x="114439" y="103566"/>
                    <a:pt x="114439" y="110706"/>
                    <a:pt x="118922" y="114305"/>
                  </a:cubicBezTo>
                  <a:lnTo>
                    <a:pt x="131436" y="125894"/>
                  </a:lnTo>
                  <a:lnTo>
                    <a:pt x="61717" y="125894"/>
                  </a:lnTo>
                  <a:lnTo>
                    <a:pt x="61717" y="61629"/>
                  </a:lnTo>
                  <a:lnTo>
                    <a:pt x="68867" y="58059"/>
                  </a:lnTo>
                  <a:lnTo>
                    <a:pt x="97470" y="81266"/>
                  </a:lnTo>
                  <a:cubicBezTo>
                    <a:pt x="99258" y="83051"/>
                    <a:pt x="101500" y="83929"/>
                    <a:pt x="103713" y="83929"/>
                  </a:cubicBezTo>
                  <a:cubicBezTo>
                    <a:pt x="105955" y="83929"/>
                    <a:pt x="108196" y="83051"/>
                    <a:pt x="109984" y="81266"/>
                  </a:cubicBezTo>
                  <a:lnTo>
                    <a:pt x="138587" y="58059"/>
                  </a:lnTo>
                  <a:cubicBezTo>
                    <a:pt x="143070" y="61629"/>
                    <a:pt x="148433" y="62508"/>
                    <a:pt x="155584" y="62508"/>
                  </a:cubicBezTo>
                  <a:cubicBezTo>
                    <a:pt x="160947" y="62508"/>
                    <a:pt x="168097" y="60723"/>
                    <a:pt x="172552" y="58059"/>
                  </a:cubicBezTo>
                  <a:lnTo>
                    <a:pt x="201155" y="81266"/>
                  </a:lnTo>
                  <a:cubicBezTo>
                    <a:pt x="202943" y="83051"/>
                    <a:pt x="205184" y="83929"/>
                    <a:pt x="207540" y="83929"/>
                  </a:cubicBezTo>
                  <a:cubicBezTo>
                    <a:pt x="209895" y="83929"/>
                    <a:pt x="212335" y="83051"/>
                    <a:pt x="214577" y="81266"/>
                  </a:cubicBezTo>
                  <a:lnTo>
                    <a:pt x="244088" y="58059"/>
                  </a:lnTo>
                  <a:close/>
                  <a:moveTo>
                    <a:pt x="40265" y="147315"/>
                  </a:moveTo>
                  <a:lnTo>
                    <a:pt x="40265" y="190158"/>
                  </a:lnTo>
                  <a:cubicBezTo>
                    <a:pt x="27723" y="190158"/>
                    <a:pt x="18784" y="181233"/>
                    <a:pt x="18784" y="168737"/>
                  </a:cubicBezTo>
                  <a:cubicBezTo>
                    <a:pt x="18784" y="157148"/>
                    <a:pt x="29539" y="147315"/>
                    <a:pt x="40265" y="147315"/>
                  </a:cubicBezTo>
                  <a:close/>
                  <a:moveTo>
                    <a:pt x="272690" y="147315"/>
                  </a:moveTo>
                  <a:cubicBezTo>
                    <a:pt x="284296" y="147315"/>
                    <a:pt x="294142" y="157148"/>
                    <a:pt x="294142" y="168737"/>
                  </a:cubicBezTo>
                  <a:cubicBezTo>
                    <a:pt x="294142" y="179447"/>
                    <a:pt x="284296" y="190158"/>
                    <a:pt x="272690" y="190158"/>
                  </a:cubicBezTo>
                  <a:lnTo>
                    <a:pt x="272690" y="147315"/>
                  </a:lnTo>
                  <a:close/>
                  <a:moveTo>
                    <a:pt x="250330" y="147315"/>
                  </a:moveTo>
                  <a:lnTo>
                    <a:pt x="250330" y="243740"/>
                  </a:lnTo>
                  <a:lnTo>
                    <a:pt x="233362" y="249096"/>
                  </a:lnTo>
                  <a:cubicBezTo>
                    <a:pt x="231744" y="249549"/>
                    <a:pt x="229985" y="249776"/>
                    <a:pt x="228226" y="249776"/>
                  </a:cubicBezTo>
                  <a:cubicBezTo>
                    <a:pt x="223118" y="249776"/>
                    <a:pt x="217670" y="247934"/>
                    <a:pt x="213697" y="244619"/>
                  </a:cubicBezTo>
                  <a:cubicBezTo>
                    <a:pt x="205411" y="236373"/>
                    <a:pt x="195026" y="232349"/>
                    <a:pt x="184782" y="232349"/>
                  </a:cubicBezTo>
                  <a:cubicBezTo>
                    <a:pt x="174000" y="232349"/>
                    <a:pt x="163387" y="236826"/>
                    <a:pt x="155584" y="245525"/>
                  </a:cubicBezTo>
                  <a:cubicBezTo>
                    <a:pt x="148036" y="237506"/>
                    <a:pt x="136998" y="232973"/>
                    <a:pt x="125761" y="232973"/>
                  </a:cubicBezTo>
                  <a:cubicBezTo>
                    <a:pt x="115716" y="232973"/>
                    <a:pt x="105501" y="236600"/>
                    <a:pt x="97470" y="244619"/>
                  </a:cubicBezTo>
                  <a:cubicBezTo>
                    <a:pt x="93725" y="248359"/>
                    <a:pt x="89128" y="249917"/>
                    <a:pt x="83935" y="249917"/>
                  </a:cubicBezTo>
                  <a:cubicBezTo>
                    <a:pt x="81693" y="249917"/>
                    <a:pt x="79338" y="249634"/>
                    <a:pt x="76898" y="249096"/>
                  </a:cubicBezTo>
                  <a:lnTo>
                    <a:pt x="59021" y="243740"/>
                  </a:lnTo>
                  <a:lnTo>
                    <a:pt x="59021" y="147315"/>
                  </a:lnTo>
                  <a:close/>
                  <a:moveTo>
                    <a:pt x="126045" y="253459"/>
                  </a:moveTo>
                  <a:cubicBezTo>
                    <a:pt x="132741" y="253459"/>
                    <a:pt x="139410" y="256774"/>
                    <a:pt x="143070" y="262470"/>
                  </a:cubicBezTo>
                  <a:cubicBezTo>
                    <a:pt x="137707" y="268732"/>
                    <a:pt x="130556" y="276751"/>
                    <a:pt x="116227" y="281228"/>
                  </a:cubicBezTo>
                  <a:cubicBezTo>
                    <a:pt x="110353" y="283353"/>
                    <a:pt x="104337" y="284345"/>
                    <a:pt x="98407" y="284345"/>
                  </a:cubicBezTo>
                  <a:cubicBezTo>
                    <a:pt x="81778" y="284345"/>
                    <a:pt x="65746" y="276524"/>
                    <a:pt x="54566" y="263377"/>
                  </a:cubicBezTo>
                  <a:lnTo>
                    <a:pt x="71535" y="268732"/>
                  </a:lnTo>
                  <a:cubicBezTo>
                    <a:pt x="75848" y="270064"/>
                    <a:pt x="80331" y="270772"/>
                    <a:pt x="84758" y="270772"/>
                  </a:cubicBezTo>
                  <a:cubicBezTo>
                    <a:pt x="95058" y="270772"/>
                    <a:pt x="105160" y="267004"/>
                    <a:pt x="112651" y="258900"/>
                  </a:cubicBezTo>
                  <a:cubicBezTo>
                    <a:pt x="116397" y="255188"/>
                    <a:pt x="121249" y="253459"/>
                    <a:pt x="126045" y="253459"/>
                  </a:cubicBezTo>
                  <a:close/>
                  <a:moveTo>
                    <a:pt x="185747" y="255641"/>
                  </a:moveTo>
                  <a:cubicBezTo>
                    <a:pt x="190628" y="255641"/>
                    <a:pt x="195565" y="257284"/>
                    <a:pt x="199367" y="260685"/>
                  </a:cubicBezTo>
                  <a:cubicBezTo>
                    <a:pt x="207114" y="269072"/>
                    <a:pt x="217670" y="273266"/>
                    <a:pt x="228311" y="273266"/>
                  </a:cubicBezTo>
                  <a:cubicBezTo>
                    <a:pt x="232425" y="273266"/>
                    <a:pt x="236540" y="272642"/>
                    <a:pt x="240512" y="271395"/>
                  </a:cubicBezTo>
                  <a:lnTo>
                    <a:pt x="257481" y="264255"/>
                  </a:lnTo>
                  <a:cubicBezTo>
                    <a:pt x="246216" y="277516"/>
                    <a:pt x="230042" y="284855"/>
                    <a:pt x="213300" y="284855"/>
                  </a:cubicBezTo>
                  <a:cubicBezTo>
                    <a:pt x="207483" y="284855"/>
                    <a:pt x="201581" y="283976"/>
                    <a:pt x="195792" y="282106"/>
                  </a:cubicBezTo>
                  <a:cubicBezTo>
                    <a:pt x="182399" y="277658"/>
                    <a:pt x="174340" y="270517"/>
                    <a:pt x="168977" y="264255"/>
                  </a:cubicBezTo>
                  <a:cubicBezTo>
                    <a:pt x="172581" y="258616"/>
                    <a:pt x="179136" y="255641"/>
                    <a:pt x="185747" y="255641"/>
                  </a:cubicBezTo>
                  <a:close/>
                  <a:moveTo>
                    <a:pt x="156463" y="280321"/>
                  </a:moveTo>
                  <a:cubicBezTo>
                    <a:pt x="160039" y="283891"/>
                    <a:pt x="164522" y="288368"/>
                    <a:pt x="172552" y="292817"/>
                  </a:cubicBezTo>
                  <a:cubicBezTo>
                    <a:pt x="168097" y="294602"/>
                    <a:pt x="161826" y="297294"/>
                    <a:pt x="156463" y="297294"/>
                  </a:cubicBezTo>
                  <a:cubicBezTo>
                    <a:pt x="151100" y="297294"/>
                    <a:pt x="145737" y="295509"/>
                    <a:pt x="141282" y="292817"/>
                  </a:cubicBezTo>
                  <a:cubicBezTo>
                    <a:pt x="148433" y="288368"/>
                    <a:pt x="152888" y="283891"/>
                    <a:pt x="156463" y="280321"/>
                  </a:cubicBezTo>
                  <a:close/>
                  <a:moveTo>
                    <a:pt x="192217" y="302649"/>
                  </a:moveTo>
                  <a:cubicBezTo>
                    <a:pt x="198942" y="304576"/>
                    <a:pt x="205639" y="305455"/>
                    <a:pt x="212364" y="305455"/>
                  </a:cubicBezTo>
                  <a:cubicBezTo>
                    <a:pt x="218152" y="305455"/>
                    <a:pt x="223969" y="304774"/>
                    <a:pt x="229786" y="303556"/>
                  </a:cubicBezTo>
                  <a:cubicBezTo>
                    <a:pt x="212789" y="325856"/>
                    <a:pt x="185974" y="339259"/>
                    <a:pt x="156463" y="339259"/>
                  </a:cubicBezTo>
                  <a:cubicBezTo>
                    <a:pt x="127861" y="339259"/>
                    <a:pt x="99258" y="325856"/>
                    <a:pt x="81381" y="303556"/>
                  </a:cubicBezTo>
                  <a:cubicBezTo>
                    <a:pt x="87170" y="304774"/>
                    <a:pt x="92987" y="305455"/>
                    <a:pt x="98804" y="305455"/>
                  </a:cubicBezTo>
                  <a:cubicBezTo>
                    <a:pt x="105501" y="305455"/>
                    <a:pt x="112226" y="304576"/>
                    <a:pt x="118922" y="302649"/>
                  </a:cubicBezTo>
                  <a:cubicBezTo>
                    <a:pt x="128769" y="312482"/>
                    <a:pt x="142162" y="317837"/>
                    <a:pt x="155584" y="317837"/>
                  </a:cubicBezTo>
                  <a:cubicBezTo>
                    <a:pt x="168977" y="317837"/>
                    <a:pt x="183278" y="312482"/>
                    <a:pt x="192217" y="302649"/>
                  </a:cubicBezTo>
                  <a:close/>
                  <a:moveTo>
                    <a:pt x="52778" y="28"/>
                  </a:moveTo>
                  <a:cubicBezTo>
                    <a:pt x="35781" y="28"/>
                    <a:pt x="21480" y="14309"/>
                    <a:pt x="21480" y="31282"/>
                  </a:cubicBezTo>
                  <a:cubicBezTo>
                    <a:pt x="21480" y="44656"/>
                    <a:pt x="30418" y="57152"/>
                    <a:pt x="42932" y="61629"/>
                  </a:cubicBezTo>
                  <a:lnTo>
                    <a:pt x="42932" y="125894"/>
                  </a:lnTo>
                  <a:cubicBezTo>
                    <a:pt x="18784" y="125894"/>
                    <a:pt x="28" y="144652"/>
                    <a:pt x="28" y="168737"/>
                  </a:cubicBezTo>
                  <a:cubicBezTo>
                    <a:pt x="28" y="191943"/>
                    <a:pt x="18784" y="210701"/>
                    <a:pt x="42932" y="210701"/>
                  </a:cubicBezTo>
                  <a:lnTo>
                    <a:pt x="42932" y="236600"/>
                  </a:lnTo>
                  <a:lnTo>
                    <a:pt x="35781" y="234815"/>
                  </a:lnTo>
                  <a:cubicBezTo>
                    <a:pt x="34448" y="234333"/>
                    <a:pt x="33142" y="234106"/>
                    <a:pt x="31894" y="234106"/>
                  </a:cubicBezTo>
                  <a:cubicBezTo>
                    <a:pt x="24005" y="234106"/>
                    <a:pt x="18642" y="243032"/>
                    <a:pt x="23268" y="249974"/>
                  </a:cubicBezTo>
                  <a:cubicBezTo>
                    <a:pt x="38477" y="272302"/>
                    <a:pt x="41144" y="277658"/>
                    <a:pt x="50083" y="285676"/>
                  </a:cubicBezTo>
                  <a:cubicBezTo>
                    <a:pt x="67080" y="330333"/>
                    <a:pt x="110864" y="360680"/>
                    <a:pt x="159159" y="360680"/>
                  </a:cubicBezTo>
                  <a:cubicBezTo>
                    <a:pt x="206518" y="360680"/>
                    <a:pt x="250330" y="330333"/>
                    <a:pt x="267327" y="285676"/>
                  </a:cubicBezTo>
                  <a:cubicBezTo>
                    <a:pt x="276266" y="277658"/>
                    <a:pt x="279841" y="272302"/>
                    <a:pt x="294142" y="249974"/>
                  </a:cubicBezTo>
                  <a:cubicBezTo>
                    <a:pt x="298768" y="243032"/>
                    <a:pt x="293405" y="234106"/>
                    <a:pt x="285516" y="234106"/>
                  </a:cubicBezTo>
                  <a:cubicBezTo>
                    <a:pt x="284268" y="234106"/>
                    <a:pt x="282962" y="234333"/>
                    <a:pt x="281629" y="234815"/>
                  </a:cubicBezTo>
                  <a:lnTo>
                    <a:pt x="275358" y="236600"/>
                  </a:lnTo>
                  <a:lnTo>
                    <a:pt x="275358" y="210701"/>
                  </a:lnTo>
                  <a:cubicBezTo>
                    <a:pt x="295930" y="210701"/>
                    <a:pt x="315595" y="191943"/>
                    <a:pt x="315595" y="168737"/>
                  </a:cubicBezTo>
                  <a:cubicBezTo>
                    <a:pt x="315595" y="145530"/>
                    <a:pt x="295930" y="125894"/>
                    <a:pt x="272690" y="125894"/>
                  </a:cubicBezTo>
                  <a:lnTo>
                    <a:pt x="272690" y="61629"/>
                  </a:lnTo>
                  <a:cubicBezTo>
                    <a:pt x="285204" y="57152"/>
                    <a:pt x="294142" y="45563"/>
                    <a:pt x="294142" y="31282"/>
                  </a:cubicBezTo>
                  <a:cubicBezTo>
                    <a:pt x="294142" y="13403"/>
                    <a:pt x="279841" y="28"/>
                    <a:pt x="262844" y="28"/>
                  </a:cubicBezTo>
                  <a:cubicBezTo>
                    <a:pt x="244967" y="28"/>
                    <a:pt x="231574" y="14309"/>
                    <a:pt x="231574" y="31282"/>
                  </a:cubicBezTo>
                  <a:cubicBezTo>
                    <a:pt x="231574" y="34852"/>
                    <a:pt x="232454" y="37516"/>
                    <a:pt x="233362" y="41086"/>
                  </a:cubicBezTo>
                  <a:lnTo>
                    <a:pt x="210122" y="58937"/>
                  </a:lnTo>
                  <a:lnTo>
                    <a:pt x="186854" y="41086"/>
                  </a:lnTo>
                  <a:cubicBezTo>
                    <a:pt x="187762" y="37516"/>
                    <a:pt x="188641" y="34852"/>
                    <a:pt x="188641" y="31282"/>
                  </a:cubicBezTo>
                  <a:cubicBezTo>
                    <a:pt x="188641" y="13403"/>
                    <a:pt x="174340" y="28"/>
                    <a:pt x="157371" y="28"/>
                  </a:cubicBezTo>
                  <a:cubicBezTo>
                    <a:pt x="139495" y="28"/>
                    <a:pt x="126073" y="14309"/>
                    <a:pt x="126073" y="31282"/>
                  </a:cubicBezTo>
                  <a:cubicBezTo>
                    <a:pt x="126073" y="34852"/>
                    <a:pt x="127861" y="37516"/>
                    <a:pt x="128769" y="41086"/>
                  </a:cubicBezTo>
                  <a:lnTo>
                    <a:pt x="105501" y="58937"/>
                  </a:lnTo>
                  <a:lnTo>
                    <a:pt x="81381" y="41086"/>
                  </a:lnTo>
                  <a:cubicBezTo>
                    <a:pt x="83169" y="37516"/>
                    <a:pt x="84048" y="34852"/>
                    <a:pt x="84048" y="31282"/>
                  </a:cubicBezTo>
                  <a:cubicBezTo>
                    <a:pt x="84048" y="13403"/>
                    <a:pt x="69747" y="28"/>
                    <a:pt x="52778" y="2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04" name="Google Shape;14045;p7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0uAAAJCAAAUzAAAEMKAAAQAAAAJgAAAAgAAAD/////AAAAAA=="/>
              </a:ext>
            </a:extLst>
          </p:cNvGrpSpPr>
          <p:nvPr/>
        </p:nvGrpSpPr>
        <p:grpSpPr>
          <a:xfrm>
            <a:off x="7536815" y="1306195"/>
            <a:ext cx="318770" cy="361950"/>
            <a:chOff x="7536815" y="1306195"/>
            <a:chExt cx="318770" cy="361950"/>
          </a:xfrm>
        </p:grpSpPr>
        <p:sp>
          <p:nvSpPr>
            <p:cNvPr id="413" name="Google Shape;14046;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8AAKoJAACZLwAA3wkAAAAAAAAmAAAACAAAAP//////////"/>
                </a:ext>
              </a:extLst>
            </p:cNvSpPr>
            <p:nvPr/>
          </p:nvSpPr>
          <p:spPr>
            <a:xfrm>
              <a:off x="7654925" y="1570990"/>
              <a:ext cx="82550" cy="33655"/>
            </a:xfrm>
            <a:custGeom>
              <a:avLst/>
              <a:gdLst/>
              <a:ahLst/>
              <a:cxnLst/>
              <a:rect l="0" t="0" r="82550" b="33655"/>
              <a:pathLst>
                <a:path w="82550" h="33655">
                  <a:moveTo>
                    <a:pt x="11328" y="0"/>
                  </a:moveTo>
                  <a:cubicBezTo>
                    <a:pt x="8754" y="0"/>
                    <a:pt x="6276" y="1118"/>
                    <a:pt x="4506" y="3355"/>
                  </a:cubicBezTo>
                  <a:cubicBezTo>
                    <a:pt x="0" y="7798"/>
                    <a:pt x="0" y="14030"/>
                    <a:pt x="4506" y="17610"/>
                  </a:cubicBezTo>
                  <a:cubicBezTo>
                    <a:pt x="14354" y="27422"/>
                    <a:pt x="27806" y="33655"/>
                    <a:pt x="41291" y="33655"/>
                  </a:cubicBezTo>
                  <a:cubicBezTo>
                    <a:pt x="55645" y="33655"/>
                    <a:pt x="69097" y="27422"/>
                    <a:pt x="78044" y="17610"/>
                  </a:cubicBezTo>
                  <a:cubicBezTo>
                    <a:pt x="82550" y="13167"/>
                    <a:pt x="82550" y="6903"/>
                    <a:pt x="78044" y="3355"/>
                  </a:cubicBezTo>
                  <a:cubicBezTo>
                    <a:pt x="75824" y="1118"/>
                    <a:pt x="73120" y="0"/>
                    <a:pt x="70546" y="0"/>
                  </a:cubicBezTo>
                  <a:cubicBezTo>
                    <a:pt x="67971" y="0"/>
                    <a:pt x="65493" y="1118"/>
                    <a:pt x="63691" y="3355"/>
                  </a:cubicBezTo>
                  <a:cubicBezTo>
                    <a:pt x="58316" y="8693"/>
                    <a:pt x="49337" y="12273"/>
                    <a:pt x="41291" y="12273"/>
                  </a:cubicBezTo>
                  <a:cubicBezTo>
                    <a:pt x="32312" y="12273"/>
                    <a:pt x="24234" y="8693"/>
                    <a:pt x="18859" y="3355"/>
                  </a:cubicBezTo>
                  <a:cubicBezTo>
                    <a:pt x="16607" y="1118"/>
                    <a:pt x="13903" y="0"/>
                    <a:pt x="1132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2" name="Google Shape;14047;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S8AABYJAAAlLwAANwkAAAAAAAAmAAAACAAAAP//////////"/>
                </a:ext>
              </a:extLst>
            </p:cNvSpPr>
            <p:nvPr/>
          </p:nvSpPr>
          <p:spPr>
            <a:xfrm>
              <a:off x="7643495" y="1477010"/>
              <a:ext cx="20320" cy="20955"/>
            </a:xfrm>
            <a:custGeom>
              <a:avLst/>
              <a:gdLst/>
              <a:ahLst/>
              <a:cxnLst/>
              <a:rect l="0" t="0" r="20320" b="20955"/>
              <a:pathLst>
                <a:path w="20320" h="20955">
                  <a:moveTo>
                    <a:pt x="10587" y="0"/>
                  </a:moveTo>
                  <a:cubicBezTo>
                    <a:pt x="4424" y="0"/>
                    <a:pt x="32" y="4569"/>
                    <a:pt x="32" y="10934"/>
                  </a:cubicBezTo>
                  <a:cubicBezTo>
                    <a:pt x="32" y="16385"/>
                    <a:pt x="4424" y="20955"/>
                    <a:pt x="10587" y="20955"/>
                  </a:cubicBezTo>
                  <a:cubicBezTo>
                    <a:pt x="15896" y="20955"/>
                    <a:pt x="20288" y="16385"/>
                    <a:pt x="20288" y="10934"/>
                  </a:cubicBezTo>
                  <a:cubicBezTo>
                    <a:pt x="20288" y="4569"/>
                    <a:pt x="15896" y="0"/>
                    <a:pt x="1058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1" name="Google Shape;14048;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S8AABYJAACoLwAANwkAAAAAAAAmAAAACAAAAP//////////"/>
                </a:ext>
              </a:extLst>
            </p:cNvSpPr>
            <p:nvPr/>
          </p:nvSpPr>
          <p:spPr>
            <a:xfrm>
              <a:off x="7727315" y="1477010"/>
              <a:ext cx="19685" cy="20955"/>
            </a:xfrm>
            <a:custGeom>
              <a:avLst/>
              <a:gdLst/>
              <a:ahLst/>
              <a:cxnLst/>
              <a:rect l="0" t="0" r="19685" b="20955"/>
              <a:pathLst>
                <a:path w="19685" h="20955">
                  <a:moveTo>
                    <a:pt x="9842" y="0"/>
                  </a:moveTo>
                  <a:cubicBezTo>
                    <a:pt x="4488" y="0"/>
                    <a:pt x="0" y="4569"/>
                    <a:pt x="0" y="10934"/>
                  </a:cubicBezTo>
                  <a:cubicBezTo>
                    <a:pt x="0" y="16385"/>
                    <a:pt x="4488" y="20955"/>
                    <a:pt x="9842" y="20955"/>
                  </a:cubicBezTo>
                  <a:cubicBezTo>
                    <a:pt x="15196" y="20955"/>
                    <a:pt x="19652" y="16385"/>
                    <a:pt x="19652" y="10934"/>
                  </a:cubicBezTo>
                  <a:cubicBezTo>
                    <a:pt x="19652" y="4569"/>
                    <a:pt x="15196" y="0"/>
                    <a:pt x="98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10" name="Google Shape;14049;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S4AAAkIAABTMAAAQwoAAAAAAAAmAAAACAAAAP//////////"/>
                </a:ext>
              </a:extLst>
            </p:cNvSpPr>
            <p:nvPr/>
          </p:nvSpPr>
          <p:spPr>
            <a:xfrm>
              <a:off x="7536815" y="1306195"/>
              <a:ext cx="318770" cy="361950"/>
            </a:xfrm>
            <a:custGeom>
              <a:avLst/>
              <a:gdLst/>
              <a:ahLst/>
              <a:cxnLst/>
              <a:rect l="0" t="0" r="318770" b="361950"/>
              <a:pathLst>
                <a:path w="318770" h="361950">
                  <a:moveTo>
                    <a:pt x="235488" y="21501"/>
                  </a:moveTo>
                  <a:cubicBezTo>
                    <a:pt x="240852" y="21501"/>
                    <a:pt x="245349" y="26000"/>
                    <a:pt x="245349" y="31368"/>
                  </a:cubicBezTo>
                  <a:lnTo>
                    <a:pt x="245349" y="90504"/>
                  </a:lnTo>
                  <a:lnTo>
                    <a:pt x="221164" y="66319"/>
                  </a:lnTo>
                  <a:cubicBezTo>
                    <a:pt x="219140" y="64278"/>
                    <a:pt x="216571" y="63121"/>
                    <a:pt x="213905" y="63121"/>
                  </a:cubicBezTo>
                  <a:cubicBezTo>
                    <a:pt x="211817" y="63121"/>
                    <a:pt x="209698" y="63828"/>
                    <a:pt x="207738" y="65403"/>
                  </a:cubicBezTo>
                  <a:cubicBezTo>
                    <a:pt x="190266" y="77069"/>
                    <a:pt x="170128" y="82887"/>
                    <a:pt x="149991" y="82887"/>
                  </a:cubicBezTo>
                  <a:cubicBezTo>
                    <a:pt x="129853" y="82887"/>
                    <a:pt x="109683" y="77069"/>
                    <a:pt x="92243" y="65403"/>
                  </a:cubicBezTo>
                  <a:cubicBezTo>
                    <a:pt x="90283" y="63828"/>
                    <a:pt x="88131" y="63121"/>
                    <a:pt x="86076" y="63121"/>
                  </a:cubicBezTo>
                  <a:cubicBezTo>
                    <a:pt x="83410" y="63121"/>
                    <a:pt x="80809" y="64278"/>
                    <a:pt x="78817" y="66303"/>
                  </a:cubicBezTo>
                  <a:lnTo>
                    <a:pt x="54633" y="90487"/>
                  </a:lnTo>
                  <a:lnTo>
                    <a:pt x="54633" y="31368"/>
                  </a:lnTo>
                  <a:cubicBezTo>
                    <a:pt x="63593" y="26000"/>
                    <a:pt x="68957" y="21501"/>
                    <a:pt x="74321" y="21501"/>
                  </a:cubicBezTo>
                  <a:cubicBezTo>
                    <a:pt x="79717" y="21501"/>
                    <a:pt x="84181" y="26000"/>
                    <a:pt x="84181" y="31368"/>
                  </a:cubicBezTo>
                  <a:cubicBezTo>
                    <a:pt x="84181" y="36735"/>
                    <a:pt x="88645" y="41234"/>
                    <a:pt x="94940" y="41234"/>
                  </a:cubicBezTo>
                  <a:cubicBezTo>
                    <a:pt x="100304" y="41234"/>
                    <a:pt x="104769" y="36735"/>
                    <a:pt x="104769" y="31368"/>
                  </a:cubicBezTo>
                  <a:cubicBezTo>
                    <a:pt x="104769" y="26000"/>
                    <a:pt x="109265" y="21501"/>
                    <a:pt x="114629" y="21501"/>
                  </a:cubicBezTo>
                  <a:cubicBezTo>
                    <a:pt x="119992" y="21501"/>
                    <a:pt x="124457" y="26000"/>
                    <a:pt x="124457" y="31368"/>
                  </a:cubicBezTo>
                  <a:cubicBezTo>
                    <a:pt x="124457" y="36735"/>
                    <a:pt x="128953" y="41234"/>
                    <a:pt x="135216" y="41234"/>
                  </a:cubicBezTo>
                  <a:cubicBezTo>
                    <a:pt x="140580" y="41234"/>
                    <a:pt x="145076" y="36735"/>
                    <a:pt x="145076" y="31368"/>
                  </a:cubicBezTo>
                  <a:cubicBezTo>
                    <a:pt x="145076" y="26000"/>
                    <a:pt x="149541" y="21501"/>
                    <a:pt x="154905" y="21501"/>
                  </a:cubicBezTo>
                  <a:cubicBezTo>
                    <a:pt x="160268" y="21501"/>
                    <a:pt x="164765" y="26000"/>
                    <a:pt x="164765" y="31368"/>
                  </a:cubicBezTo>
                  <a:cubicBezTo>
                    <a:pt x="164765" y="36735"/>
                    <a:pt x="169229" y="41234"/>
                    <a:pt x="175492" y="41234"/>
                  </a:cubicBezTo>
                  <a:cubicBezTo>
                    <a:pt x="180888" y="41234"/>
                    <a:pt x="185352" y="36735"/>
                    <a:pt x="185352" y="31368"/>
                  </a:cubicBezTo>
                  <a:cubicBezTo>
                    <a:pt x="185352" y="26000"/>
                    <a:pt x="189817" y="21501"/>
                    <a:pt x="195212" y="21501"/>
                  </a:cubicBezTo>
                  <a:cubicBezTo>
                    <a:pt x="200576" y="21501"/>
                    <a:pt x="205041" y="26000"/>
                    <a:pt x="205041" y="31368"/>
                  </a:cubicBezTo>
                  <a:cubicBezTo>
                    <a:pt x="205041" y="36735"/>
                    <a:pt x="209537" y="41234"/>
                    <a:pt x="215800" y="41234"/>
                  </a:cubicBezTo>
                  <a:cubicBezTo>
                    <a:pt x="221164" y="41234"/>
                    <a:pt x="225628" y="36735"/>
                    <a:pt x="225628" y="31368"/>
                  </a:cubicBezTo>
                  <a:cubicBezTo>
                    <a:pt x="225628" y="26000"/>
                    <a:pt x="230125" y="21501"/>
                    <a:pt x="235488" y="21501"/>
                  </a:cubicBezTo>
                  <a:close/>
                  <a:moveTo>
                    <a:pt x="42107" y="170241"/>
                  </a:moveTo>
                  <a:lnTo>
                    <a:pt x="42107" y="213243"/>
                  </a:lnTo>
                  <a:cubicBezTo>
                    <a:pt x="30480" y="213243"/>
                    <a:pt x="20620" y="204276"/>
                    <a:pt x="20620" y="191742"/>
                  </a:cubicBezTo>
                  <a:cubicBezTo>
                    <a:pt x="20620" y="180075"/>
                    <a:pt x="29581" y="170241"/>
                    <a:pt x="42107" y="170241"/>
                  </a:cubicBezTo>
                  <a:close/>
                  <a:moveTo>
                    <a:pt x="275764" y="170241"/>
                  </a:moveTo>
                  <a:cubicBezTo>
                    <a:pt x="287423" y="170241"/>
                    <a:pt x="297251" y="179175"/>
                    <a:pt x="297251" y="191742"/>
                  </a:cubicBezTo>
                  <a:cubicBezTo>
                    <a:pt x="297251" y="204276"/>
                    <a:pt x="287423" y="213243"/>
                    <a:pt x="275764" y="213243"/>
                  </a:cubicBezTo>
                  <a:lnTo>
                    <a:pt x="275764" y="170241"/>
                  </a:lnTo>
                  <a:close/>
                  <a:moveTo>
                    <a:pt x="222063" y="87804"/>
                  </a:moveTo>
                  <a:lnTo>
                    <a:pt x="256076" y="120939"/>
                  </a:lnTo>
                  <a:cubicBezTo>
                    <a:pt x="254277" y="137073"/>
                    <a:pt x="254277" y="232944"/>
                    <a:pt x="254277" y="245478"/>
                  </a:cubicBezTo>
                  <a:cubicBezTo>
                    <a:pt x="254277" y="297447"/>
                    <a:pt x="212203" y="340449"/>
                    <a:pt x="159401" y="340449"/>
                  </a:cubicBezTo>
                  <a:cubicBezTo>
                    <a:pt x="106567" y="340449"/>
                    <a:pt x="64493" y="297447"/>
                    <a:pt x="64493" y="245478"/>
                  </a:cubicBezTo>
                  <a:lnTo>
                    <a:pt x="64493" y="120939"/>
                  </a:lnTo>
                  <a:lnTo>
                    <a:pt x="97606" y="87826"/>
                  </a:lnTo>
                  <a:cubicBezTo>
                    <a:pt x="116845" y="98988"/>
                    <a:pt x="138139" y="104613"/>
                    <a:pt x="159497" y="104613"/>
                  </a:cubicBezTo>
                  <a:cubicBezTo>
                    <a:pt x="180888" y="104613"/>
                    <a:pt x="202375" y="98988"/>
                    <a:pt x="222063" y="87804"/>
                  </a:cubicBezTo>
                  <a:close/>
                  <a:moveTo>
                    <a:pt x="74321" y="0"/>
                  </a:moveTo>
                  <a:cubicBezTo>
                    <a:pt x="56431" y="0"/>
                    <a:pt x="43006" y="14334"/>
                    <a:pt x="43006" y="31368"/>
                  </a:cubicBezTo>
                  <a:lnTo>
                    <a:pt x="43006" y="148740"/>
                  </a:lnTo>
                  <a:cubicBezTo>
                    <a:pt x="19720" y="148740"/>
                    <a:pt x="32" y="168441"/>
                    <a:pt x="32" y="191742"/>
                  </a:cubicBezTo>
                  <a:cubicBezTo>
                    <a:pt x="32" y="215010"/>
                    <a:pt x="19720" y="233844"/>
                    <a:pt x="43006" y="233844"/>
                  </a:cubicBezTo>
                  <a:lnTo>
                    <a:pt x="43006" y="245478"/>
                  </a:lnTo>
                  <a:cubicBezTo>
                    <a:pt x="43006" y="309081"/>
                    <a:pt x="95808" y="361950"/>
                    <a:pt x="159401" y="361950"/>
                  </a:cubicBezTo>
                  <a:cubicBezTo>
                    <a:pt x="222962" y="361950"/>
                    <a:pt x="275764" y="309081"/>
                    <a:pt x="275764" y="245478"/>
                  </a:cubicBezTo>
                  <a:lnTo>
                    <a:pt x="275764" y="233844"/>
                  </a:lnTo>
                  <a:cubicBezTo>
                    <a:pt x="299050" y="233844"/>
                    <a:pt x="317839" y="215010"/>
                    <a:pt x="317839" y="191742"/>
                  </a:cubicBezTo>
                  <a:cubicBezTo>
                    <a:pt x="318738" y="168441"/>
                    <a:pt x="299050" y="148740"/>
                    <a:pt x="275764" y="148740"/>
                  </a:cubicBezTo>
                  <a:lnTo>
                    <a:pt x="275764" y="31368"/>
                  </a:lnTo>
                  <a:cubicBezTo>
                    <a:pt x="275764" y="13434"/>
                    <a:pt x="261440" y="0"/>
                    <a:pt x="244449" y="0"/>
                  </a:cubicBezTo>
                  <a:cubicBezTo>
                    <a:pt x="236388" y="0"/>
                    <a:pt x="229225" y="3600"/>
                    <a:pt x="222962" y="8067"/>
                  </a:cubicBezTo>
                  <a:cubicBezTo>
                    <a:pt x="217567" y="1800"/>
                    <a:pt x="209537" y="0"/>
                    <a:pt x="202375" y="0"/>
                  </a:cubicBezTo>
                  <a:cubicBezTo>
                    <a:pt x="194313" y="0"/>
                    <a:pt x="186252" y="3600"/>
                    <a:pt x="180888" y="8067"/>
                  </a:cubicBezTo>
                  <a:cubicBezTo>
                    <a:pt x="174593" y="1800"/>
                    <a:pt x="167431" y="0"/>
                    <a:pt x="159401" y="0"/>
                  </a:cubicBezTo>
                  <a:cubicBezTo>
                    <a:pt x="151339" y="0"/>
                    <a:pt x="143278" y="3600"/>
                    <a:pt x="137914" y="8067"/>
                  </a:cubicBezTo>
                  <a:cubicBezTo>
                    <a:pt x="132518" y="1800"/>
                    <a:pt x="124457" y="0"/>
                    <a:pt x="116427" y="0"/>
                  </a:cubicBezTo>
                  <a:cubicBezTo>
                    <a:pt x="109265" y="0"/>
                    <a:pt x="101203" y="3600"/>
                    <a:pt x="95808" y="8067"/>
                  </a:cubicBezTo>
                  <a:cubicBezTo>
                    <a:pt x="89545" y="1800"/>
                    <a:pt x="82382" y="0"/>
                    <a:pt x="743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9" name="Google Shape;14050;p76"/>
            <p:cNvSpPr>
              <a:extLst>
                <a:ext uri="smNativeData">
                  <pr:smNativeData xmlns:pr="smNativeData" xmlns="smNativeData" val="SMDATA_15_r2NKZxMAAAAlAAAACwAAAA0AAAAArgYAAAsSAADABgAAZxIAAAAAAAAA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S4AACgIAADJLgAAnggAAAAAAAAmAAAACAAAAP//////////"/>
                </a:ext>
              </a:extLst>
            </p:cNvSpPr>
            <p:nvPr/>
          </p:nvSpPr>
          <p:spPr>
            <a:xfrm>
              <a:off x="7590155" y="1325880"/>
              <a:ext cx="15240" cy="74930"/>
            </a:xfrm>
            <a:custGeom>
              <a:avLst/>
              <a:gdLst/>
              <a:ahLst/>
              <a:cxnLst/>
              <a:rect l="0" t="0" r="15240" b="74930"/>
              <a:pathLst>
                <a:path w="15240" h="74930">
                  <a:moveTo>
                    <a:pt x="15240" y="65814"/>
                  </a:moveTo>
                  <a:lnTo>
                    <a:pt x="15240" y="0"/>
                  </a:lnTo>
                  <a:lnTo>
                    <a:pt x="2195" y="6293"/>
                  </a:lnTo>
                  <a:lnTo>
                    <a:pt x="0" y="45493"/>
                  </a:lnTo>
                  <a:lnTo>
                    <a:pt x="0" y="74930"/>
                  </a:lnTo>
                  <a:close/>
                </a:path>
              </a:pathLst>
            </a:custGeom>
            <a:solidFill>
              <a:srgbClr val="869FB2"/>
            </a:solidFill>
            <a:ln>
              <a:noFill/>
            </a:ln>
            <a:effectLst/>
          </p:spPr>
        </p:sp>
        <p:sp>
          <p:nvSpPr>
            <p:cNvPr id="408" name="Google Shape;14051;p76"/>
            <p:cNvSpPr>
              <a:extLst>
                <a:ext uri="smNativeData">
                  <pr:smNativeData xmlns:pr="smNativeData" xmlns="smNativeData" val="SMDATA_15_r2NKZxMAAAAlAAAACwAAAA0AAAAAtgYAAAASAADkBgAAPRIAAAAAAAAA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y4AABoIAAD2LgAAaAgAAAAAAAAmAAAACAAAAP//////////"/>
                </a:ext>
              </a:extLst>
            </p:cNvSpPr>
            <p:nvPr/>
          </p:nvSpPr>
          <p:spPr>
            <a:xfrm>
              <a:off x="7596505" y="1316990"/>
              <a:ext cx="37465" cy="49530"/>
            </a:xfrm>
            <a:custGeom>
              <a:avLst/>
              <a:gdLst/>
              <a:ahLst/>
              <a:cxnLst/>
              <a:rect l="0" t="0" r="37465" b="49530"/>
              <a:pathLst>
                <a:path w="37465" h="49530">
                  <a:moveTo>
                    <a:pt x="8442" y="21600"/>
                  </a:moveTo>
                  <a:cubicBezTo>
                    <a:pt x="8677" y="20193"/>
                    <a:pt x="8442" y="15211"/>
                    <a:pt x="9849" y="13218"/>
                  </a:cubicBezTo>
                  <a:cubicBezTo>
                    <a:pt x="11257" y="11254"/>
                    <a:pt x="13807" y="9965"/>
                    <a:pt x="16827" y="9730"/>
                  </a:cubicBezTo>
                  <a:cubicBezTo>
                    <a:pt x="19846" y="9496"/>
                    <a:pt x="24624" y="12075"/>
                    <a:pt x="27996" y="11840"/>
                  </a:cubicBezTo>
                  <a:cubicBezTo>
                    <a:pt x="31367" y="11606"/>
                    <a:pt x="38696" y="10228"/>
                    <a:pt x="37054" y="8353"/>
                  </a:cubicBezTo>
                  <a:cubicBezTo>
                    <a:pt x="35412" y="6506"/>
                    <a:pt x="23921" y="1495"/>
                    <a:pt x="18204" y="674"/>
                  </a:cubicBezTo>
                  <a:cubicBezTo>
                    <a:pt x="12517" y="-146"/>
                    <a:pt x="5863" y="-380"/>
                    <a:pt x="2843" y="3458"/>
                  </a:cubicBezTo>
                  <a:cubicBezTo>
                    <a:pt x="-175" y="7298"/>
                    <a:pt x="58" y="16031"/>
                    <a:pt x="58" y="23710"/>
                  </a:cubicBezTo>
                  <a:cubicBezTo>
                    <a:pt x="58" y="31389"/>
                    <a:pt x="2374" y="45222"/>
                    <a:pt x="2843" y="49530"/>
                  </a:cubicBezTo>
                </a:path>
              </a:pathLst>
            </a:custGeom>
            <a:solidFill>
              <a:srgbClr val="869FB2"/>
            </a:solidFill>
            <a:ln>
              <a:noFill/>
            </a:ln>
            <a:effectLst/>
          </p:spPr>
        </p:sp>
        <p:sp>
          <p:nvSpPr>
            <p:cNvPr id="407" name="Google Shape;14052;p76"/>
            <p:cNvSpPr>
              <a:extLst>
                <a:ext uri="smNativeData">
                  <pr:smNativeData xmlns:pr="smNativeData" xmlns="smNativeData" val="SMDATA_15_r2NKZxMAAAAlAAAACwAAAA0AAAAAhgcAAEASAACzBwAAehIAAAAAAAAA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8AAG0IAAAAMAAAtwgAAAAAAAAmAAAACAAAAP//////////"/>
                </a:ext>
              </a:extLst>
            </p:cNvSpPr>
            <p:nvPr/>
          </p:nvSpPr>
          <p:spPr>
            <a:xfrm>
              <a:off x="7766050" y="1369695"/>
              <a:ext cx="36830" cy="46990"/>
            </a:xfrm>
            <a:custGeom>
              <a:avLst/>
              <a:gdLst/>
              <a:ahLst/>
              <a:cxnLst/>
              <a:rect l="0" t="0" r="36830" b="46990"/>
              <a:pathLst>
                <a:path w="36830" h="46990">
                  <a:moveTo>
                    <a:pt x="0" y="0"/>
                  </a:moveTo>
                  <a:lnTo>
                    <a:pt x="36830" y="34668"/>
                  </a:lnTo>
                  <a:lnTo>
                    <a:pt x="31805" y="46990"/>
                  </a:lnTo>
                  <a:lnTo>
                    <a:pt x="0" y="21571"/>
                  </a:lnTo>
                  <a:close/>
                </a:path>
              </a:pathLst>
            </a:custGeom>
            <a:solidFill>
              <a:srgbClr val="869FB2"/>
            </a:solidFill>
            <a:ln>
              <a:noFill/>
            </a:ln>
            <a:effectLst/>
          </p:spPr>
        </p:sp>
        <p:sp>
          <p:nvSpPr>
            <p:cNvPr id="406" name="Google Shape;14053;p76"/>
            <p:cNvSpPr>
              <a:extLst>
                <a:ext uri="smNativeData">
                  <pr:smNativeData xmlns:pr="smNativeData" xmlns="smNativeData" val="SMDATA_15_r2NKZxMAAAAlAAAAZgAAAA0AAAAAkAAAAJAAAACQAAAAkAAAAAAAAAABAAAAAAAAAAEAAABQAAAAAAAAAAAA8D8AAAAAAADw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8AAGsIAADOLwAAjAgAAAAAAAAmAAAACAAAAP//////////"/>
                </a:ext>
              </a:extLst>
            </p:cNvSpPr>
            <p:nvPr/>
          </p:nvSpPr>
          <p:spPr>
            <a:xfrm>
              <a:off x="7744460" y="1368425"/>
              <a:ext cx="26670" cy="20955"/>
            </a:xfrm>
            <a:prstGeom prst="ellipse">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5" name="Google Shape;14054;p76"/>
            <p:cNvSpPr>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4AADEIAADBLgAAZwgAAAAAAAAmAAAACAAAAP//////////"/>
                </a:ext>
              </a:extLst>
            </p:cNvSpPr>
            <p:nvPr/>
          </p:nvSpPr>
          <p:spPr>
            <a:xfrm>
              <a:off x="7585710" y="1331595"/>
              <a:ext cx="14605" cy="34290"/>
            </a:xfrm>
            <a:prstGeom prst="rect">
              <a:avLst/>
            </a:pr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414" name="Google Shape;14055;p7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ygAALsNAADrKgAA9Q8AABAAAAAmAAAACAAAAP//////////"/>
              </a:ext>
            </a:extLst>
          </p:cNvSpPr>
          <p:nvPr/>
        </p:nvSpPr>
        <p:spPr>
          <a:xfrm>
            <a:off x="6633845" y="2232025"/>
            <a:ext cx="342900" cy="361950"/>
          </a:xfrm>
          <a:custGeom>
            <a:avLst/>
            <a:gdLst/>
            <a:ahLst/>
            <a:cxnLst/>
            <a:rect l="0" t="0" r="342900" b="361950"/>
            <a:pathLst>
              <a:path w="342900" h="361950">
                <a:moveTo>
                  <a:pt x="207012" y="19830"/>
                </a:moveTo>
                <a:lnTo>
                  <a:pt x="215987" y="63948"/>
                </a:lnTo>
                <a:cubicBezTo>
                  <a:pt x="206108" y="66628"/>
                  <a:pt x="197101" y="71150"/>
                  <a:pt x="188997" y="78352"/>
                </a:cubicBezTo>
                <a:cubicBezTo>
                  <a:pt x="179118" y="68437"/>
                  <a:pt x="165590" y="63043"/>
                  <a:pt x="152095" y="63043"/>
                </a:cubicBezTo>
                <a:cubicBezTo>
                  <a:pt x="137696" y="63043"/>
                  <a:pt x="125105" y="68437"/>
                  <a:pt x="115193" y="78352"/>
                </a:cubicBezTo>
                <a:cubicBezTo>
                  <a:pt x="107994" y="72054"/>
                  <a:pt x="98114" y="66628"/>
                  <a:pt x="88203" y="63948"/>
                </a:cubicBezTo>
                <a:lnTo>
                  <a:pt x="97210" y="19830"/>
                </a:lnTo>
                <a:close/>
                <a:moveTo>
                  <a:pt x="232194" y="35139"/>
                </a:moveTo>
                <a:lnTo>
                  <a:pt x="275392" y="69341"/>
                </a:lnTo>
                <a:cubicBezTo>
                  <a:pt x="272712" y="72958"/>
                  <a:pt x="269096" y="76543"/>
                  <a:pt x="266384" y="80161"/>
                </a:cubicBezTo>
                <a:cubicBezTo>
                  <a:pt x="259185" y="72054"/>
                  <a:pt x="250209" y="64852"/>
                  <a:pt x="237586" y="63043"/>
                </a:cubicBezTo>
                <a:lnTo>
                  <a:pt x="232194" y="35139"/>
                </a:lnTo>
                <a:close/>
                <a:moveTo>
                  <a:pt x="301511" y="82841"/>
                </a:moveTo>
                <a:cubicBezTo>
                  <a:pt x="314102" y="82841"/>
                  <a:pt x="323109" y="91852"/>
                  <a:pt x="323109" y="104448"/>
                </a:cubicBezTo>
                <a:cubicBezTo>
                  <a:pt x="322205" y="117044"/>
                  <a:pt x="313198" y="126054"/>
                  <a:pt x="301511" y="126054"/>
                </a:cubicBezTo>
                <a:cubicBezTo>
                  <a:pt x="290695" y="126054"/>
                  <a:pt x="279912" y="117044"/>
                  <a:pt x="279912" y="104448"/>
                </a:cubicBezTo>
                <a:cubicBezTo>
                  <a:pt x="279912" y="93661"/>
                  <a:pt x="288887" y="82841"/>
                  <a:pt x="301511" y="82841"/>
                </a:cubicBezTo>
                <a:close/>
                <a:moveTo>
                  <a:pt x="228611" y="82841"/>
                </a:moveTo>
                <a:cubicBezTo>
                  <a:pt x="246594" y="82841"/>
                  <a:pt x="260089" y="98150"/>
                  <a:pt x="260089" y="114363"/>
                </a:cubicBezTo>
                <a:cubicBezTo>
                  <a:pt x="260089" y="131448"/>
                  <a:pt x="245690" y="145852"/>
                  <a:pt x="228611" y="145852"/>
                </a:cubicBezTo>
                <a:cubicBezTo>
                  <a:pt x="216891" y="145852"/>
                  <a:pt x="206108" y="139554"/>
                  <a:pt x="200716" y="129672"/>
                </a:cubicBezTo>
                <a:cubicBezTo>
                  <a:pt x="198456" y="125602"/>
                  <a:pt x="194615" y="123600"/>
                  <a:pt x="190805" y="123600"/>
                </a:cubicBezTo>
                <a:cubicBezTo>
                  <a:pt x="186963" y="123600"/>
                  <a:pt x="183153" y="125602"/>
                  <a:pt x="180893" y="129672"/>
                </a:cubicBezTo>
                <a:cubicBezTo>
                  <a:pt x="175502" y="139554"/>
                  <a:pt x="164719" y="145852"/>
                  <a:pt x="152999" y="145852"/>
                </a:cubicBezTo>
                <a:cubicBezTo>
                  <a:pt x="142216" y="145852"/>
                  <a:pt x="130496" y="139554"/>
                  <a:pt x="125105" y="129672"/>
                </a:cubicBezTo>
                <a:cubicBezTo>
                  <a:pt x="122845" y="125602"/>
                  <a:pt x="119261" y="123600"/>
                  <a:pt x="115645" y="123600"/>
                </a:cubicBezTo>
                <a:cubicBezTo>
                  <a:pt x="112062" y="123600"/>
                  <a:pt x="108446" y="125602"/>
                  <a:pt x="106218" y="129672"/>
                </a:cubicBezTo>
                <a:cubicBezTo>
                  <a:pt x="99890" y="139554"/>
                  <a:pt x="89107" y="145852"/>
                  <a:pt x="77420" y="145852"/>
                </a:cubicBezTo>
                <a:cubicBezTo>
                  <a:pt x="59405" y="145852"/>
                  <a:pt x="45909" y="131448"/>
                  <a:pt x="45909" y="114363"/>
                </a:cubicBezTo>
                <a:cubicBezTo>
                  <a:pt x="45909" y="98150"/>
                  <a:pt x="59405" y="82841"/>
                  <a:pt x="77420" y="82841"/>
                </a:cubicBezTo>
                <a:cubicBezTo>
                  <a:pt x="89107" y="82841"/>
                  <a:pt x="99890" y="90043"/>
                  <a:pt x="106218" y="99959"/>
                </a:cubicBezTo>
                <a:cubicBezTo>
                  <a:pt x="108446" y="103996"/>
                  <a:pt x="112062" y="106030"/>
                  <a:pt x="115645" y="106030"/>
                </a:cubicBezTo>
                <a:cubicBezTo>
                  <a:pt x="119261" y="106030"/>
                  <a:pt x="122845" y="103996"/>
                  <a:pt x="125105" y="99959"/>
                </a:cubicBezTo>
                <a:cubicBezTo>
                  <a:pt x="130496" y="90043"/>
                  <a:pt x="142216" y="82841"/>
                  <a:pt x="152999" y="82841"/>
                </a:cubicBezTo>
                <a:cubicBezTo>
                  <a:pt x="164719" y="82841"/>
                  <a:pt x="175502" y="90043"/>
                  <a:pt x="180893" y="99959"/>
                </a:cubicBezTo>
                <a:cubicBezTo>
                  <a:pt x="183153" y="103996"/>
                  <a:pt x="186963" y="106030"/>
                  <a:pt x="190805" y="106030"/>
                </a:cubicBezTo>
                <a:cubicBezTo>
                  <a:pt x="194615" y="106030"/>
                  <a:pt x="198456" y="103996"/>
                  <a:pt x="200716" y="99959"/>
                </a:cubicBezTo>
                <a:cubicBezTo>
                  <a:pt x="206108" y="90043"/>
                  <a:pt x="216891" y="82841"/>
                  <a:pt x="228611" y="82841"/>
                </a:cubicBezTo>
                <a:close/>
                <a:moveTo>
                  <a:pt x="187189" y="153959"/>
                </a:moveTo>
                <a:cubicBezTo>
                  <a:pt x="197101" y="163874"/>
                  <a:pt x="210596" y="170172"/>
                  <a:pt x="224091" y="170172"/>
                </a:cubicBezTo>
                <a:cubicBezTo>
                  <a:pt x="232194" y="170172"/>
                  <a:pt x="238490" y="168363"/>
                  <a:pt x="245690" y="165682"/>
                </a:cubicBezTo>
                <a:lnTo>
                  <a:pt x="245690" y="202598"/>
                </a:lnTo>
                <a:lnTo>
                  <a:pt x="229515" y="207991"/>
                </a:lnTo>
                <a:cubicBezTo>
                  <a:pt x="227771" y="208734"/>
                  <a:pt x="225899" y="209057"/>
                  <a:pt x="223994" y="209057"/>
                </a:cubicBezTo>
                <a:cubicBezTo>
                  <a:pt x="218958" y="209057"/>
                  <a:pt x="213598" y="206764"/>
                  <a:pt x="209692" y="203502"/>
                </a:cubicBezTo>
                <a:cubicBezTo>
                  <a:pt x="201491" y="195266"/>
                  <a:pt x="191225" y="191423"/>
                  <a:pt x="181055" y="191423"/>
                </a:cubicBezTo>
                <a:cubicBezTo>
                  <a:pt x="170046" y="191423"/>
                  <a:pt x="159166" y="195945"/>
                  <a:pt x="151191" y="204374"/>
                </a:cubicBezTo>
                <a:cubicBezTo>
                  <a:pt x="143120" y="196300"/>
                  <a:pt x="131788" y="191746"/>
                  <a:pt x="120520" y="191746"/>
                </a:cubicBezTo>
                <a:cubicBezTo>
                  <a:pt x="110415" y="191746"/>
                  <a:pt x="100374" y="195396"/>
                  <a:pt x="92691" y="203502"/>
                </a:cubicBezTo>
                <a:cubicBezTo>
                  <a:pt x="88364" y="207216"/>
                  <a:pt x="84006" y="209219"/>
                  <a:pt x="79066" y="209219"/>
                </a:cubicBezTo>
                <a:cubicBezTo>
                  <a:pt x="76839" y="209219"/>
                  <a:pt x="74514" y="208831"/>
                  <a:pt x="71996" y="207991"/>
                </a:cubicBezTo>
                <a:lnTo>
                  <a:pt x="54013" y="202598"/>
                </a:lnTo>
                <a:lnTo>
                  <a:pt x="54013" y="165682"/>
                </a:lnTo>
                <a:cubicBezTo>
                  <a:pt x="61213" y="168363"/>
                  <a:pt x="67508" y="170172"/>
                  <a:pt x="75612" y="170172"/>
                </a:cubicBezTo>
                <a:cubicBezTo>
                  <a:pt x="90011" y="170172"/>
                  <a:pt x="102602" y="163874"/>
                  <a:pt x="112514" y="153959"/>
                </a:cubicBezTo>
                <a:cubicBezTo>
                  <a:pt x="122393" y="163874"/>
                  <a:pt x="135888" y="170172"/>
                  <a:pt x="149415" y="170172"/>
                </a:cubicBezTo>
                <a:cubicBezTo>
                  <a:pt x="164719" y="170172"/>
                  <a:pt x="176406" y="163874"/>
                  <a:pt x="187189" y="153959"/>
                </a:cubicBezTo>
                <a:close/>
                <a:moveTo>
                  <a:pt x="122393" y="212416"/>
                </a:moveTo>
                <a:cubicBezTo>
                  <a:pt x="129140" y="212416"/>
                  <a:pt x="135823" y="215742"/>
                  <a:pt x="139504" y="221491"/>
                </a:cubicBezTo>
                <a:lnTo>
                  <a:pt x="135016" y="225979"/>
                </a:lnTo>
                <a:cubicBezTo>
                  <a:pt x="123523" y="237058"/>
                  <a:pt x="108833" y="242484"/>
                  <a:pt x="94272" y="242484"/>
                </a:cubicBezTo>
                <a:cubicBezTo>
                  <a:pt x="77969" y="242484"/>
                  <a:pt x="61794" y="235702"/>
                  <a:pt x="50397" y="222396"/>
                </a:cubicBezTo>
                <a:lnTo>
                  <a:pt x="67508" y="228693"/>
                </a:lnTo>
                <a:cubicBezTo>
                  <a:pt x="71511" y="229953"/>
                  <a:pt x="75644" y="230567"/>
                  <a:pt x="79776" y="230567"/>
                </a:cubicBezTo>
                <a:cubicBezTo>
                  <a:pt x="90495" y="230567"/>
                  <a:pt x="101117" y="226336"/>
                  <a:pt x="108898" y="217906"/>
                </a:cubicBezTo>
                <a:cubicBezTo>
                  <a:pt x="112675" y="214128"/>
                  <a:pt x="117550" y="212416"/>
                  <a:pt x="122393" y="212416"/>
                </a:cubicBezTo>
                <a:close/>
                <a:moveTo>
                  <a:pt x="180506" y="213837"/>
                </a:moveTo>
                <a:cubicBezTo>
                  <a:pt x="185413" y="213837"/>
                  <a:pt x="190417" y="215710"/>
                  <a:pt x="194389" y="219683"/>
                </a:cubicBezTo>
                <a:cubicBezTo>
                  <a:pt x="202815" y="227434"/>
                  <a:pt x="213049" y="231503"/>
                  <a:pt x="223833" y="231503"/>
                </a:cubicBezTo>
                <a:cubicBezTo>
                  <a:pt x="228062" y="231503"/>
                  <a:pt x="232388" y="230857"/>
                  <a:pt x="236714" y="229598"/>
                </a:cubicBezTo>
                <a:lnTo>
                  <a:pt x="252889" y="222396"/>
                </a:lnTo>
                <a:cubicBezTo>
                  <a:pt x="242235" y="235734"/>
                  <a:pt x="226093" y="243162"/>
                  <a:pt x="209304" y="243162"/>
                </a:cubicBezTo>
                <a:cubicBezTo>
                  <a:pt x="203461" y="243162"/>
                  <a:pt x="197520" y="242258"/>
                  <a:pt x="191709" y="240385"/>
                </a:cubicBezTo>
                <a:cubicBezTo>
                  <a:pt x="176406" y="235896"/>
                  <a:pt x="170110" y="226885"/>
                  <a:pt x="164719" y="222396"/>
                </a:cubicBezTo>
                <a:cubicBezTo>
                  <a:pt x="168238" y="216841"/>
                  <a:pt x="174275" y="213837"/>
                  <a:pt x="180506" y="213837"/>
                </a:cubicBezTo>
                <a:close/>
                <a:moveTo>
                  <a:pt x="149415" y="239513"/>
                </a:moveTo>
                <a:cubicBezTo>
                  <a:pt x="158391" y="248491"/>
                  <a:pt x="167398" y="256598"/>
                  <a:pt x="182701" y="261119"/>
                </a:cubicBezTo>
                <a:cubicBezTo>
                  <a:pt x="189901" y="262896"/>
                  <a:pt x="198908" y="265609"/>
                  <a:pt x="207012" y="265609"/>
                </a:cubicBezTo>
                <a:cubicBezTo>
                  <a:pt x="227707" y="265609"/>
                  <a:pt x="247498" y="257502"/>
                  <a:pt x="261897" y="243098"/>
                </a:cubicBezTo>
                <a:cubicBezTo>
                  <a:pt x="265513" y="246715"/>
                  <a:pt x="266384" y="252109"/>
                  <a:pt x="266384" y="256598"/>
                </a:cubicBezTo>
                <a:cubicBezTo>
                  <a:pt x="269096" y="267417"/>
                  <a:pt x="260089" y="276396"/>
                  <a:pt x="247498" y="276396"/>
                </a:cubicBezTo>
                <a:cubicBezTo>
                  <a:pt x="243914" y="276396"/>
                  <a:pt x="241202" y="275524"/>
                  <a:pt x="238490" y="274620"/>
                </a:cubicBezTo>
                <a:cubicBezTo>
                  <a:pt x="236940" y="273844"/>
                  <a:pt x="235391" y="273489"/>
                  <a:pt x="233841" y="273489"/>
                </a:cubicBezTo>
                <a:cubicBezTo>
                  <a:pt x="226512" y="273489"/>
                  <a:pt x="220378" y="281563"/>
                  <a:pt x="224091" y="289024"/>
                </a:cubicBezTo>
                <a:cubicBezTo>
                  <a:pt x="224995" y="292609"/>
                  <a:pt x="225899" y="296226"/>
                  <a:pt x="225899" y="298002"/>
                </a:cubicBezTo>
                <a:cubicBezTo>
                  <a:pt x="225899" y="309726"/>
                  <a:pt x="216891" y="319609"/>
                  <a:pt x="205204" y="319609"/>
                </a:cubicBezTo>
                <a:cubicBezTo>
                  <a:pt x="198908" y="319609"/>
                  <a:pt x="194389" y="316928"/>
                  <a:pt x="189901" y="314215"/>
                </a:cubicBezTo>
                <a:cubicBezTo>
                  <a:pt x="187738" y="312051"/>
                  <a:pt x="185123" y="311050"/>
                  <a:pt x="182572" y="311050"/>
                </a:cubicBezTo>
                <a:cubicBezTo>
                  <a:pt x="177729" y="311050"/>
                  <a:pt x="173080" y="314635"/>
                  <a:pt x="171918" y="320513"/>
                </a:cubicBezTo>
                <a:cubicBezTo>
                  <a:pt x="171014" y="332237"/>
                  <a:pt x="162007" y="341215"/>
                  <a:pt x="151191" y="341215"/>
                </a:cubicBezTo>
                <a:cubicBezTo>
                  <a:pt x="139504" y="341215"/>
                  <a:pt x="130496" y="332237"/>
                  <a:pt x="129592" y="320513"/>
                </a:cubicBezTo>
                <a:cubicBezTo>
                  <a:pt x="129011" y="314603"/>
                  <a:pt x="124168" y="310663"/>
                  <a:pt x="119132" y="310663"/>
                </a:cubicBezTo>
                <a:cubicBezTo>
                  <a:pt x="116485" y="310663"/>
                  <a:pt x="113773" y="311729"/>
                  <a:pt x="111610" y="314215"/>
                </a:cubicBezTo>
                <a:cubicBezTo>
                  <a:pt x="107090" y="316928"/>
                  <a:pt x="102602" y="319609"/>
                  <a:pt x="97210" y="319609"/>
                </a:cubicBezTo>
                <a:cubicBezTo>
                  <a:pt x="85491" y="319609"/>
                  <a:pt x="75612" y="310630"/>
                  <a:pt x="75612" y="298002"/>
                </a:cubicBezTo>
                <a:cubicBezTo>
                  <a:pt x="75612" y="294417"/>
                  <a:pt x="76516" y="291705"/>
                  <a:pt x="77420" y="289024"/>
                </a:cubicBezTo>
                <a:cubicBezTo>
                  <a:pt x="81132" y="281563"/>
                  <a:pt x="74998" y="273489"/>
                  <a:pt x="67637" y="273489"/>
                </a:cubicBezTo>
                <a:cubicBezTo>
                  <a:pt x="66120" y="273489"/>
                  <a:pt x="64570" y="273844"/>
                  <a:pt x="63021" y="274620"/>
                </a:cubicBezTo>
                <a:cubicBezTo>
                  <a:pt x="60018" y="276299"/>
                  <a:pt x="56660" y="277203"/>
                  <a:pt x="53367" y="277203"/>
                </a:cubicBezTo>
                <a:cubicBezTo>
                  <a:pt x="49654" y="277203"/>
                  <a:pt x="46071" y="276073"/>
                  <a:pt x="43197" y="273715"/>
                </a:cubicBezTo>
                <a:cubicBezTo>
                  <a:pt x="35998" y="269194"/>
                  <a:pt x="32414" y="261991"/>
                  <a:pt x="32414" y="255694"/>
                </a:cubicBezTo>
                <a:cubicBezTo>
                  <a:pt x="32414" y="249396"/>
                  <a:pt x="35094" y="244906"/>
                  <a:pt x="36902" y="242194"/>
                </a:cubicBezTo>
                <a:cubicBezTo>
                  <a:pt x="52205" y="256598"/>
                  <a:pt x="71996" y="264704"/>
                  <a:pt x="92691" y="264704"/>
                </a:cubicBezTo>
                <a:cubicBezTo>
                  <a:pt x="112514" y="264704"/>
                  <a:pt x="133208" y="256598"/>
                  <a:pt x="147607" y="242194"/>
                </a:cubicBezTo>
                <a:lnTo>
                  <a:pt x="149415" y="239513"/>
                </a:lnTo>
                <a:close/>
                <a:moveTo>
                  <a:pt x="88203" y="32"/>
                </a:moveTo>
                <a:cubicBezTo>
                  <a:pt x="81907" y="32"/>
                  <a:pt x="79195" y="3617"/>
                  <a:pt x="77420" y="9011"/>
                </a:cubicBezTo>
                <a:lnTo>
                  <a:pt x="66604" y="64852"/>
                </a:lnTo>
                <a:cubicBezTo>
                  <a:pt x="42293" y="71150"/>
                  <a:pt x="24311" y="91852"/>
                  <a:pt x="24311" y="117044"/>
                </a:cubicBezTo>
                <a:cubicBezTo>
                  <a:pt x="24311" y="129672"/>
                  <a:pt x="28798" y="139554"/>
                  <a:pt x="35094" y="148565"/>
                </a:cubicBezTo>
                <a:lnTo>
                  <a:pt x="35094" y="195396"/>
                </a:lnTo>
                <a:lnTo>
                  <a:pt x="27894" y="193587"/>
                </a:lnTo>
                <a:cubicBezTo>
                  <a:pt x="26861" y="193361"/>
                  <a:pt x="25796" y="193264"/>
                  <a:pt x="24730" y="193264"/>
                </a:cubicBezTo>
                <a:cubicBezTo>
                  <a:pt x="21373" y="193264"/>
                  <a:pt x="18273" y="194427"/>
                  <a:pt x="16207" y="197172"/>
                </a:cubicBezTo>
                <a:cubicBezTo>
                  <a:pt x="13495" y="199885"/>
                  <a:pt x="12623" y="206183"/>
                  <a:pt x="16207" y="208896"/>
                </a:cubicBezTo>
                <a:lnTo>
                  <a:pt x="27023" y="225981"/>
                </a:lnTo>
                <a:cubicBezTo>
                  <a:pt x="0" y="252109"/>
                  <a:pt x="18015" y="298907"/>
                  <a:pt x="56693" y="298907"/>
                </a:cubicBezTo>
                <a:cubicBezTo>
                  <a:pt x="56693" y="323000"/>
                  <a:pt x="76225" y="341765"/>
                  <a:pt x="98018" y="341765"/>
                </a:cubicBezTo>
                <a:cubicBezTo>
                  <a:pt x="103086" y="341765"/>
                  <a:pt x="108284" y="340731"/>
                  <a:pt x="113418" y="338535"/>
                </a:cubicBezTo>
                <a:cubicBezTo>
                  <a:pt x="120617" y="352939"/>
                  <a:pt x="135016" y="361950"/>
                  <a:pt x="152095" y="361950"/>
                </a:cubicBezTo>
                <a:cubicBezTo>
                  <a:pt x="169206" y="361950"/>
                  <a:pt x="183605" y="352035"/>
                  <a:pt x="189901" y="338535"/>
                </a:cubicBezTo>
                <a:cubicBezTo>
                  <a:pt x="195002" y="340279"/>
                  <a:pt x="200103" y="341119"/>
                  <a:pt x="205043" y="341119"/>
                </a:cubicBezTo>
                <a:cubicBezTo>
                  <a:pt x="227997" y="341119"/>
                  <a:pt x="247498" y="323355"/>
                  <a:pt x="247498" y="298907"/>
                </a:cubicBezTo>
                <a:cubicBezTo>
                  <a:pt x="286207" y="298907"/>
                  <a:pt x="305094" y="252109"/>
                  <a:pt x="277200" y="225981"/>
                </a:cubicBezTo>
                <a:lnTo>
                  <a:pt x="287983" y="208896"/>
                </a:lnTo>
                <a:cubicBezTo>
                  <a:pt x="292697" y="202598"/>
                  <a:pt x="287144" y="192909"/>
                  <a:pt x="279105" y="192909"/>
                </a:cubicBezTo>
                <a:cubicBezTo>
                  <a:pt x="277910" y="192909"/>
                  <a:pt x="276683" y="193135"/>
                  <a:pt x="275392" y="193587"/>
                </a:cubicBezTo>
                <a:lnTo>
                  <a:pt x="269096" y="195396"/>
                </a:lnTo>
                <a:lnTo>
                  <a:pt x="269096" y="148565"/>
                </a:lnTo>
                <a:cubicBezTo>
                  <a:pt x="270904" y="144980"/>
                  <a:pt x="273584" y="143172"/>
                  <a:pt x="274488" y="139554"/>
                </a:cubicBezTo>
                <a:cubicBezTo>
                  <a:pt x="281687" y="144980"/>
                  <a:pt x="291599" y="148565"/>
                  <a:pt x="300607" y="148565"/>
                </a:cubicBezTo>
                <a:cubicBezTo>
                  <a:pt x="323981" y="148565"/>
                  <a:pt x="342900" y="129672"/>
                  <a:pt x="342900" y="105352"/>
                </a:cubicBezTo>
                <a:cubicBezTo>
                  <a:pt x="342900" y="81937"/>
                  <a:pt x="323981" y="62139"/>
                  <a:pt x="301511" y="62139"/>
                </a:cubicBezTo>
                <a:lnTo>
                  <a:pt x="300607" y="62139"/>
                </a:lnTo>
                <a:lnTo>
                  <a:pt x="224091" y="32"/>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Tree>
  </p:cSld>
  <p:clrMapOvr>
    <a:masterClrMapping/>
  </p:clrMapOvr>
  <p:timing>
    <p:tnLst>
      <p:par>
        <p:cTn id="1" dur="indefinite" restart="never" nodeType="tmRoot"/>
      </p:par>
    </p:tnLst>
  </p:timing>
</p:sld>
</file>

<file path=ppt/slides/slide49.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14060;p77"/>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gUAACUDAACmGgAAHAYAABAAAAAmAAAACAAAAD2wAAAAAAAA"/>
              </a:ext>
            </a:extLst>
          </p:cNvSpPr>
          <p:nvPr>
            <p:ph type="title"/>
          </p:nvPr>
        </p:nvSpPr>
        <p:spPr>
          <a:xfrm>
            <a:off x="849630" y="511175"/>
            <a:ext cx="3482340" cy="481965"/>
          </a:xfrm>
        </p:spPr>
        <p:txBody>
          <a:bodyPr vert="horz" wrap="square" lIns="91440" tIns="91440" rIns="91440" bIns="91440" numCol="1" spcCol="215900" anchor="t">
            <a:prstTxWarp prst="textNoShape">
              <a:avLst/>
            </a:prstTxWarp>
          </a:bodyPr>
          <a:lstStyle>
            <a:lvl1pPr algn="ctr">
              <a:spcBef>
                <a:spcPts val="0"/>
              </a:spcBef>
              <a:spcAft>
                <a:spcPts val="0"/>
              </a:spcAft>
              <a:buNone/>
              <a:defRPr sz="2400" cap="none">
                <a:solidFill>
                  <a:srgbClr val="FFFFFF"/>
                </a:solidFill>
              </a:defRPr>
            </a:lvl1pPr>
            <a:lvl2pPr algn="ctr">
              <a:spcBef>
                <a:spcPts val="0"/>
              </a:spcBef>
              <a:spcAft>
                <a:spcPts val="0"/>
              </a:spcAft>
              <a:buNone/>
              <a:defRPr sz="2400" cap="none">
                <a:solidFill>
                  <a:srgbClr val="FFFFFF"/>
                </a:solidFill>
              </a:defRPr>
            </a:lvl2pPr>
            <a:lvl3pPr algn="ctr">
              <a:spcBef>
                <a:spcPts val="0"/>
              </a:spcBef>
              <a:spcAft>
                <a:spcPts val="0"/>
              </a:spcAft>
              <a:buNone/>
              <a:defRPr sz="2400" cap="none">
                <a:solidFill>
                  <a:srgbClr val="FFFFFF"/>
                </a:solidFill>
              </a:defRPr>
            </a:lvl3pPr>
            <a:lvl4pPr algn="ctr">
              <a:spcBef>
                <a:spcPts val="0"/>
              </a:spcBef>
              <a:spcAft>
                <a:spcPts val="0"/>
              </a:spcAft>
              <a:buNone/>
              <a:defRPr sz="2400" cap="none">
                <a:solidFill>
                  <a:srgbClr val="FFFFFF"/>
                </a:solidFill>
              </a:defRPr>
            </a:lvl4pPr>
            <a:lvl5pPr algn="ctr">
              <a:spcBef>
                <a:spcPts val="0"/>
              </a:spcBef>
              <a:spcAft>
                <a:spcPts val="0"/>
              </a:spcAft>
              <a:buNone/>
              <a:defRPr sz="2400" cap="none">
                <a:solidFill>
                  <a:srgbClr val="FFFFFF"/>
                </a:solidFill>
              </a:defRPr>
            </a:lvl5pPr>
            <a:lvl6pPr algn="ctr">
              <a:spcBef>
                <a:spcPts val="0"/>
              </a:spcBef>
              <a:spcAft>
                <a:spcPts val="0"/>
              </a:spcAft>
              <a:buNone/>
              <a:defRPr sz="2400" cap="none">
                <a:solidFill>
                  <a:srgbClr val="FFFFFF"/>
                </a:solidFill>
              </a:defRPr>
            </a:lvl6pPr>
            <a:lvl7pPr algn="ctr">
              <a:spcBef>
                <a:spcPts val="0"/>
              </a:spcBef>
              <a:spcAft>
                <a:spcPts val="0"/>
              </a:spcAft>
              <a:buNone/>
              <a:defRPr sz="2400" cap="none">
                <a:solidFill>
                  <a:srgbClr val="FFFFFF"/>
                </a:solidFill>
              </a:defRPr>
            </a:lvl7pPr>
            <a:lvl8pPr algn="ctr">
              <a:spcBef>
                <a:spcPts val="0"/>
              </a:spcBef>
              <a:spcAft>
                <a:spcPts val="0"/>
              </a:spcAft>
              <a:buNone/>
              <a:defRPr sz="2400" cap="none">
                <a:solidFill>
                  <a:srgbClr val="FFFFFF"/>
                </a:solidFill>
              </a:defRPr>
            </a:lvl8pPr>
            <a:lvl9pPr algn="ctr">
              <a:spcBef>
                <a:spcPts val="0"/>
              </a:spcBef>
              <a:spcAft>
                <a:spcPts val="0"/>
              </a:spcAft>
              <a:buNone/>
              <a:defRPr sz="2400" cap="none">
                <a:solidFill>
                  <a:srgbClr val="FFFFFF"/>
                </a:solidFill>
              </a:defRPr>
            </a:lvl9pPr>
          </a:lstStyle>
          <a:p>
            <a:pPr marL="0" indent="0" algn="ctr">
              <a:spcBef>
                <a:spcPts val="0"/>
              </a:spcBef>
              <a:spcAft>
                <a:spcPts val="0"/>
              </a:spcAft>
              <a:buNone/>
            </a:pPr>
            <a:r>
              <a:rPr lang="en-us" cap="none"/>
              <a:t>Creative Process Icons</a:t>
            </a:r>
          </a:p>
        </p:txBody>
      </p:sp>
      <p:sp>
        <p:nvSpPr>
          <p:cNvPr id="3" name="Google Shape;14061;p77"/>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4x0AACUDAABPMwAAHAYAABAAAAAmAAAACAAAAD2wAAAAAAAA"/>
              </a:ext>
            </a:extLst>
          </p:cNvSpPr>
          <p:nvPr>
            <p:ph type="title"/>
          </p:nvPr>
        </p:nvSpPr>
        <p:spPr>
          <a:xfrm>
            <a:off x="4858385" y="511175"/>
            <a:ext cx="3482340" cy="481965"/>
          </a:xfrm>
        </p:spPr>
        <p:txBody>
          <a:bodyPr vert="horz" wrap="square" lIns="91440" tIns="91440" rIns="91440" bIns="91440" numCol="1" spcCol="215900" anchor="t">
            <a:prstTxWarp prst="textNoShape">
              <a:avLst/>
            </a:prstTxWarp>
          </a:bodyPr>
          <a:lstStyle>
            <a:lvl1pPr algn="ctr">
              <a:spcBef>
                <a:spcPts val="0"/>
              </a:spcBef>
              <a:spcAft>
                <a:spcPts val="0"/>
              </a:spcAft>
              <a:buNone/>
              <a:defRPr sz="2400" cap="none">
                <a:solidFill>
                  <a:srgbClr val="FFFFFF"/>
                </a:solidFill>
              </a:defRPr>
            </a:lvl1pPr>
            <a:lvl2pPr algn="ctr">
              <a:spcBef>
                <a:spcPts val="0"/>
              </a:spcBef>
              <a:spcAft>
                <a:spcPts val="0"/>
              </a:spcAft>
              <a:buNone/>
              <a:defRPr sz="2400" cap="none">
                <a:solidFill>
                  <a:srgbClr val="FFFFFF"/>
                </a:solidFill>
              </a:defRPr>
            </a:lvl2pPr>
            <a:lvl3pPr algn="ctr">
              <a:spcBef>
                <a:spcPts val="0"/>
              </a:spcBef>
              <a:spcAft>
                <a:spcPts val="0"/>
              </a:spcAft>
              <a:buNone/>
              <a:defRPr sz="2400" cap="none">
                <a:solidFill>
                  <a:srgbClr val="FFFFFF"/>
                </a:solidFill>
              </a:defRPr>
            </a:lvl3pPr>
            <a:lvl4pPr algn="ctr">
              <a:spcBef>
                <a:spcPts val="0"/>
              </a:spcBef>
              <a:spcAft>
                <a:spcPts val="0"/>
              </a:spcAft>
              <a:buNone/>
              <a:defRPr sz="2400" cap="none">
                <a:solidFill>
                  <a:srgbClr val="FFFFFF"/>
                </a:solidFill>
              </a:defRPr>
            </a:lvl4pPr>
            <a:lvl5pPr algn="ctr">
              <a:spcBef>
                <a:spcPts val="0"/>
              </a:spcBef>
              <a:spcAft>
                <a:spcPts val="0"/>
              </a:spcAft>
              <a:buNone/>
              <a:defRPr sz="2400" cap="none">
                <a:solidFill>
                  <a:srgbClr val="FFFFFF"/>
                </a:solidFill>
              </a:defRPr>
            </a:lvl5pPr>
            <a:lvl6pPr algn="ctr">
              <a:spcBef>
                <a:spcPts val="0"/>
              </a:spcBef>
              <a:spcAft>
                <a:spcPts val="0"/>
              </a:spcAft>
              <a:buNone/>
              <a:defRPr sz="2400" cap="none">
                <a:solidFill>
                  <a:srgbClr val="FFFFFF"/>
                </a:solidFill>
              </a:defRPr>
            </a:lvl6pPr>
            <a:lvl7pPr algn="ctr">
              <a:spcBef>
                <a:spcPts val="0"/>
              </a:spcBef>
              <a:spcAft>
                <a:spcPts val="0"/>
              </a:spcAft>
              <a:buNone/>
              <a:defRPr sz="2400" cap="none">
                <a:solidFill>
                  <a:srgbClr val="FFFFFF"/>
                </a:solidFill>
              </a:defRPr>
            </a:lvl7pPr>
            <a:lvl8pPr algn="ctr">
              <a:spcBef>
                <a:spcPts val="0"/>
              </a:spcBef>
              <a:spcAft>
                <a:spcPts val="0"/>
              </a:spcAft>
              <a:buNone/>
              <a:defRPr sz="2400" cap="none">
                <a:solidFill>
                  <a:srgbClr val="FFFFFF"/>
                </a:solidFill>
              </a:defRPr>
            </a:lvl8pPr>
            <a:lvl9pPr algn="ctr">
              <a:spcBef>
                <a:spcPts val="0"/>
              </a:spcBef>
              <a:spcAft>
                <a:spcPts val="0"/>
              </a:spcAft>
              <a:buNone/>
              <a:defRPr sz="2400" cap="none">
                <a:solidFill>
                  <a:srgbClr val="FFFFFF"/>
                </a:solidFill>
              </a:defRPr>
            </a:lvl9pPr>
          </a:lstStyle>
          <a:p>
            <a:pPr marL="0" indent="0" algn="ctr">
              <a:spcBef>
                <a:spcPts val="0"/>
              </a:spcBef>
              <a:spcAft>
                <a:spcPts val="0"/>
              </a:spcAft>
              <a:buNone/>
            </a:pPr>
            <a:r>
              <a:rPr lang="en-us" cap="none"/>
              <a:t>Performing Arts Icons</a:t>
            </a:r>
          </a:p>
        </p:txBody>
      </p:sp>
      <p:grpSp>
        <p:nvGrpSpPr>
          <p:cNvPr id="4" name="Google Shape;14062;p77"/>
          <p:cNvGrpSpPr>
            <a:extLst>
              <a:ext uri="smNativeData">
                <pr:smNativeData xmlns:pr="smNativeData" xmlns="smNativeData" val="SMDATA_6_r2NKZxMAAAAlAAAAAQAAAA8BAAAAkAAAAEgAAACQAAAASAAAAAAAAAAAAAAAAAAAABcAAAAUAAAAAAAAAAAAAAD/fwAA/38AAAAAAAAJAAAABAAAAOUAAAAfAAAAVAAAAAAAAAAAAAAAAAAAAAAAAAAAAAAAAAAAAAAAAAAAAAAAAAAAAAAAAAAAAAAAAAAAAAAAAAAAAAAAAAAAAAAAAAAAAAAAAAAAAAAAAAAAAAAAAAAAACEAAAAYAAAAFAAAAHgFAAAECAAALgcAADYKAAAQAAAAJgAAAAgAAAD/////AAAAAA=="/>
              </a:ext>
            </a:extLst>
          </p:cNvGrpSpPr>
          <p:nvPr/>
        </p:nvGrpSpPr>
        <p:grpSpPr>
          <a:xfrm>
            <a:off x="889000" y="1303020"/>
            <a:ext cx="278130" cy="356870"/>
            <a:chOff x="889000" y="1303020"/>
            <a:chExt cx="278130" cy="356870"/>
          </a:xfrm>
        </p:grpSpPr>
        <p:sp>
          <p:nvSpPr>
            <p:cNvPr id="6" name="Google Shape;1406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QYAAIkIAABiBgAAqggAAAAAAAAmAAAACAAAAP//////////"/>
                </a:ext>
              </a:extLst>
            </p:cNvSpPr>
            <p:nvPr/>
          </p:nvSpPr>
          <p:spPr>
            <a:xfrm>
              <a:off x="1016635" y="1387475"/>
              <a:ext cx="20955" cy="20955"/>
            </a:xfrm>
            <a:custGeom>
              <a:avLst/>
              <a:gdLst/>
              <a:ahLst/>
              <a:cxnLst/>
              <a:rect l="0" t="0" r="20955" b="20955"/>
              <a:pathLst>
                <a:path w="20955" h="20955">
                  <a:moveTo>
                    <a:pt x="10477" y="30"/>
                  </a:moveTo>
                  <a:cubicBezTo>
                    <a:pt x="4770" y="30"/>
                    <a:pt x="0" y="4770"/>
                    <a:pt x="0" y="10477"/>
                  </a:cubicBezTo>
                  <a:cubicBezTo>
                    <a:pt x="0" y="16184"/>
                    <a:pt x="4770" y="20955"/>
                    <a:pt x="10477" y="20955"/>
                  </a:cubicBezTo>
                  <a:cubicBezTo>
                    <a:pt x="16184" y="20955"/>
                    <a:pt x="20924" y="16184"/>
                    <a:pt x="20924" y="10477"/>
                  </a:cubicBezTo>
                  <a:cubicBezTo>
                    <a:pt x="20924" y="4770"/>
                    <a:pt x="16184" y="30"/>
                    <a:pt x="1047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406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AUAAAQIAAAuBwAANgoAAAAAAAAmAAAACAAAAP//////////"/>
                </a:ext>
              </a:extLst>
            </p:cNvSpPr>
            <p:nvPr/>
          </p:nvSpPr>
          <p:spPr>
            <a:xfrm>
              <a:off x="889000" y="1303020"/>
              <a:ext cx="278130" cy="356870"/>
            </a:xfrm>
            <a:custGeom>
              <a:avLst/>
              <a:gdLst/>
              <a:ahLst/>
              <a:cxnLst/>
              <a:rect l="0" t="0" r="278130" b="356870"/>
              <a:pathLst>
                <a:path w="278130" h="356870">
                  <a:moveTo>
                    <a:pt x="138140" y="21624"/>
                  </a:moveTo>
                  <a:cubicBezTo>
                    <a:pt x="143777" y="21624"/>
                    <a:pt x="148459" y="26307"/>
                    <a:pt x="148459" y="31944"/>
                  </a:cubicBezTo>
                  <a:lnTo>
                    <a:pt x="148459" y="43218"/>
                  </a:lnTo>
                  <a:cubicBezTo>
                    <a:pt x="145656" y="42293"/>
                    <a:pt x="141898" y="42293"/>
                    <a:pt x="138140" y="42293"/>
                  </a:cubicBezTo>
                  <a:cubicBezTo>
                    <a:pt x="134383" y="42293"/>
                    <a:pt x="131550" y="42293"/>
                    <a:pt x="127792" y="43218"/>
                  </a:cubicBezTo>
                  <a:lnTo>
                    <a:pt x="127792" y="31944"/>
                  </a:lnTo>
                  <a:cubicBezTo>
                    <a:pt x="127792" y="26307"/>
                    <a:pt x="132504" y="21624"/>
                    <a:pt x="138140" y="21624"/>
                  </a:cubicBezTo>
                  <a:close/>
                  <a:moveTo>
                    <a:pt x="138140" y="63917"/>
                  </a:moveTo>
                  <a:cubicBezTo>
                    <a:pt x="155975" y="63917"/>
                    <a:pt x="170081" y="77995"/>
                    <a:pt x="170081" y="94907"/>
                  </a:cubicBezTo>
                  <a:cubicBezTo>
                    <a:pt x="170081" y="112773"/>
                    <a:pt x="155975" y="126851"/>
                    <a:pt x="138140" y="126851"/>
                  </a:cubicBezTo>
                  <a:cubicBezTo>
                    <a:pt x="120276" y="126851"/>
                    <a:pt x="107124" y="112773"/>
                    <a:pt x="107124" y="94907"/>
                  </a:cubicBezTo>
                  <a:cubicBezTo>
                    <a:pt x="107124" y="77995"/>
                    <a:pt x="120276" y="63917"/>
                    <a:pt x="138140" y="63917"/>
                  </a:cubicBezTo>
                  <a:close/>
                  <a:moveTo>
                    <a:pt x="138140" y="159749"/>
                  </a:moveTo>
                  <a:lnTo>
                    <a:pt x="179475" y="244306"/>
                  </a:lnTo>
                  <a:cubicBezTo>
                    <a:pt x="169127" y="249019"/>
                    <a:pt x="159732" y="251822"/>
                    <a:pt x="148459" y="251822"/>
                  </a:cubicBezTo>
                  <a:lnTo>
                    <a:pt x="148459" y="240548"/>
                  </a:lnTo>
                  <a:cubicBezTo>
                    <a:pt x="148459" y="234911"/>
                    <a:pt x="143777" y="230228"/>
                    <a:pt x="138140" y="230228"/>
                  </a:cubicBezTo>
                  <a:cubicBezTo>
                    <a:pt x="132504" y="230228"/>
                    <a:pt x="127792" y="234911"/>
                    <a:pt x="127792" y="240548"/>
                  </a:cubicBezTo>
                  <a:lnTo>
                    <a:pt x="127792" y="251822"/>
                  </a:lnTo>
                  <a:cubicBezTo>
                    <a:pt x="117473" y="249943"/>
                    <a:pt x="107124" y="248064"/>
                    <a:pt x="96806" y="244306"/>
                  </a:cubicBezTo>
                  <a:lnTo>
                    <a:pt x="138140" y="159749"/>
                  </a:lnTo>
                  <a:close/>
                  <a:moveTo>
                    <a:pt x="103367" y="134367"/>
                  </a:moveTo>
                  <a:cubicBezTo>
                    <a:pt x="108079" y="139079"/>
                    <a:pt x="114640" y="141883"/>
                    <a:pt x="122155" y="144717"/>
                  </a:cubicBezTo>
                  <a:cubicBezTo>
                    <a:pt x="120276" y="149399"/>
                    <a:pt x="44168" y="306344"/>
                    <a:pt x="43243" y="309148"/>
                  </a:cubicBezTo>
                  <a:cubicBezTo>
                    <a:pt x="41186" y="313294"/>
                    <a:pt x="37607" y="315889"/>
                    <a:pt x="33611" y="315889"/>
                  </a:cubicBezTo>
                  <a:cubicBezTo>
                    <a:pt x="32149" y="315889"/>
                    <a:pt x="30658" y="315561"/>
                    <a:pt x="29137" y="314785"/>
                  </a:cubicBezTo>
                  <a:cubicBezTo>
                    <a:pt x="24455" y="312906"/>
                    <a:pt x="20697" y="306344"/>
                    <a:pt x="23501" y="300707"/>
                  </a:cubicBezTo>
                  <a:lnTo>
                    <a:pt x="103367" y="134367"/>
                  </a:lnTo>
                  <a:close/>
                  <a:moveTo>
                    <a:pt x="173839" y="135321"/>
                  </a:moveTo>
                  <a:lnTo>
                    <a:pt x="253705" y="301632"/>
                  </a:lnTo>
                  <a:cubicBezTo>
                    <a:pt x="255584" y="306344"/>
                    <a:pt x="253705" y="313861"/>
                    <a:pt x="248068" y="315740"/>
                  </a:cubicBezTo>
                  <a:cubicBezTo>
                    <a:pt x="246667" y="316127"/>
                    <a:pt x="245295" y="316336"/>
                    <a:pt x="243983" y="316336"/>
                  </a:cubicBezTo>
                  <a:cubicBezTo>
                    <a:pt x="239211" y="316336"/>
                    <a:pt x="235244" y="313801"/>
                    <a:pt x="233038" y="310103"/>
                  </a:cubicBezTo>
                  <a:cubicBezTo>
                    <a:pt x="230204" y="303511"/>
                    <a:pt x="157854" y="154112"/>
                    <a:pt x="155050" y="145641"/>
                  </a:cubicBezTo>
                  <a:cubicBezTo>
                    <a:pt x="161611" y="143762"/>
                    <a:pt x="167248" y="140004"/>
                    <a:pt x="173839" y="135321"/>
                  </a:cubicBezTo>
                  <a:close/>
                  <a:moveTo>
                    <a:pt x="138140" y="0"/>
                  </a:moveTo>
                  <a:cubicBezTo>
                    <a:pt x="120276" y="0"/>
                    <a:pt x="107124" y="14108"/>
                    <a:pt x="107124" y="31944"/>
                  </a:cubicBezTo>
                  <a:lnTo>
                    <a:pt x="107124" y="52613"/>
                  </a:lnTo>
                  <a:cubicBezTo>
                    <a:pt x="93973" y="62038"/>
                    <a:pt x="85503" y="77071"/>
                    <a:pt x="85503" y="94907"/>
                  </a:cubicBezTo>
                  <a:cubicBezTo>
                    <a:pt x="85503" y="102423"/>
                    <a:pt x="86457" y="109015"/>
                    <a:pt x="90215" y="115576"/>
                  </a:cubicBezTo>
                  <a:lnTo>
                    <a:pt x="47001" y="205801"/>
                  </a:lnTo>
                  <a:cubicBezTo>
                    <a:pt x="40410" y="198284"/>
                    <a:pt x="36653" y="190768"/>
                    <a:pt x="32895" y="181373"/>
                  </a:cubicBezTo>
                  <a:cubicBezTo>
                    <a:pt x="30777" y="176392"/>
                    <a:pt x="27020" y="174095"/>
                    <a:pt x="22874" y="174095"/>
                  </a:cubicBezTo>
                  <a:cubicBezTo>
                    <a:pt x="21532" y="174095"/>
                    <a:pt x="20160" y="174334"/>
                    <a:pt x="18818" y="174781"/>
                  </a:cubicBezTo>
                  <a:cubicBezTo>
                    <a:pt x="13182" y="177615"/>
                    <a:pt x="10349" y="183252"/>
                    <a:pt x="13182" y="188889"/>
                  </a:cubicBezTo>
                  <a:cubicBezTo>
                    <a:pt x="18818" y="202967"/>
                    <a:pt x="26334" y="215196"/>
                    <a:pt x="36653" y="226470"/>
                  </a:cubicBezTo>
                  <a:lnTo>
                    <a:pt x="4712" y="292237"/>
                  </a:lnTo>
                  <a:cubicBezTo>
                    <a:pt x="30" y="304465"/>
                    <a:pt x="1909" y="317619"/>
                    <a:pt x="10349" y="327014"/>
                  </a:cubicBezTo>
                  <a:lnTo>
                    <a:pt x="2833" y="342046"/>
                  </a:lnTo>
                  <a:cubicBezTo>
                    <a:pt x="954" y="346729"/>
                    <a:pt x="2833" y="353321"/>
                    <a:pt x="7545" y="356154"/>
                  </a:cubicBezTo>
                  <a:cubicBezTo>
                    <a:pt x="8738" y="356631"/>
                    <a:pt x="10140" y="356870"/>
                    <a:pt x="11601" y="356870"/>
                  </a:cubicBezTo>
                  <a:cubicBezTo>
                    <a:pt x="15747" y="356870"/>
                    <a:pt x="20220" y="354931"/>
                    <a:pt x="21622" y="351442"/>
                  </a:cubicBezTo>
                  <a:lnTo>
                    <a:pt x="29137" y="335455"/>
                  </a:lnTo>
                  <a:cubicBezTo>
                    <a:pt x="30628" y="335693"/>
                    <a:pt x="32119" y="335783"/>
                    <a:pt x="33611" y="335783"/>
                  </a:cubicBezTo>
                  <a:cubicBezTo>
                    <a:pt x="45361" y="335783"/>
                    <a:pt x="57022" y="329281"/>
                    <a:pt x="62032" y="317619"/>
                  </a:cubicBezTo>
                  <a:lnTo>
                    <a:pt x="87382" y="263126"/>
                  </a:lnTo>
                  <a:cubicBezTo>
                    <a:pt x="100563" y="267809"/>
                    <a:pt x="113715" y="271567"/>
                    <a:pt x="127792" y="272522"/>
                  </a:cubicBezTo>
                  <a:lnTo>
                    <a:pt x="127792" y="282841"/>
                  </a:lnTo>
                  <a:cubicBezTo>
                    <a:pt x="127792" y="289433"/>
                    <a:pt x="132504" y="294116"/>
                    <a:pt x="138140" y="294116"/>
                  </a:cubicBezTo>
                  <a:cubicBezTo>
                    <a:pt x="143777" y="294116"/>
                    <a:pt x="148459" y="289433"/>
                    <a:pt x="148459" y="282841"/>
                  </a:cubicBezTo>
                  <a:lnTo>
                    <a:pt x="148459" y="272522"/>
                  </a:lnTo>
                  <a:cubicBezTo>
                    <a:pt x="162566" y="271567"/>
                    <a:pt x="175718" y="268764"/>
                    <a:pt x="188870" y="263126"/>
                  </a:cubicBezTo>
                  <a:lnTo>
                    <a:pt x="214249" y="317619"/>
                  </a:lnTo>
                  <a:cubicBezTo>
                    <a:pt x="220154" y="328565"/>
                    <a:pt x="230592" y="335753"/>
                    <a:pt x="242849" y="335753"/>
                  </a:cubicBezTo>
                  <a:cubicBezTo>
                    <a:pt x="244251" y="335753"/>
                    <a:pt x="245682" y="335664"/>
                    <a:pt x="247114" y="335455"/>
                  </a:cubicBezTo>
                  <a:lnTo>
                    <a:pt x="254629" y="351442"/>
                  </a:lnTo>
                  <a:cubicBezTo>
                    <a:pt x="256031" y="354931"/>
                    <a:pt x="259998" y="356870"/>
                    <a:pt x="264262" y="356870"/>
                  </a:cubicBezTo>
                  <a:cubicBezTo>
                    <a:pt x="265753" y="356870"/>
                    <a:pt x="267274" y="356631"/>
                    <a:pt x="268736" y="356154"/>
                  </a:cubicBezTo>
                  <a:cubicBezTo>
                    <a:pt x="273418" y="353321"/>
                    <a:pt x="275297" y="347684"/>
                    <a:pt x="273418" y="342046"/>
                  </a:cubicBezTo>
                  <a:lnTo>
                    <a:pt x="265903" y="327014"/>
                  </a:lnTo>
                  <a:cubicBezTo>
                    <a:pt x="274372" y="317619"/>
                    <a:pt x="278130" y="304465"/>
                    <a:pt x="272493" y="292237"/>
                  </a:cubicBezTo>
                  <a:lnTo>
                    <a:pt x="240553" y="226470"/>
                  </a:lnTo>
                  <a:cubicBezTo>
                    <a:pt x="249947" y="216120"/>
                    <a:pt x="258387" y="202967"/>
                    <a:pt x="264024" y="188889"/>
                  </a:cubicBezTo>
                  <a:cubicBezTo>
                    <a:pt x="265903" y="183252"/>
                    <a:pt x="264024" y="177615"/>
                    <a:pt x="258387" y="174781"/>
                  </a:cubicBezTo>
                  <a:cubicBezTo>
                    <a:pt x="256807" y="174334"/>
                    <a:pt x="255256" y="174095"/>
                    <a:pt x="253824" y="174095"/>
                  </a:cubicBezTo>
                  <a:cubicBezTo>
                    <a:pt x="249321" y="174095"/>
                    <a:pt x="245742" y="176392"/>
                    <a:pt x="244311" y="181373"/>
                  </a:cubicBezTo>
                  <a:cubicBezTo>
                    <a:pt x="240553" y="188889"/>
                    <a:pt x="235841" y="197330"/>
                    <a:pt x="230204" y="205801"/>
                  </a:cubicBezTo>
                  <a:lnTo>
                    <a:pt x="186991" y="115576"/>
                  </a:lnTo>
                  <a:cubicBezTo>
                    <a:pt x="188870" y="109015"/>
                    <a:pt x="190748" y="102423"/>
                    <a:pt x="190748" y="94907"/>
                  </a:cubicBezTo>
                  <a:cubicBezTo>
                    <a:pt x="190748" y="77071"/>
                    <a:pt x="183233" y="62038"/>
                    <a:pt x="170081" y="52613"/>
                  </a:cubicBezTo>
                  <a:lnTo>
                    <a:pt x="170081" y="31944"/>
                  </a:lnTo>
                  <a:cubicBezTo>
                    <a:pt x="170081" y="14108"/>
                    <a:pt x="155975" y="0"/>
                    <a:pt x="1381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 name="Google Shape;14065;p77"/>
          <p:cNvGrpSpPr>
            <a:extLst>
              <a:ext uri="smNativeData">
                <pr:smNativeData xmlns:pr="smNativeData" xmlns="smNativeData" val="SMDATA_6_r2NKZxMAAAAlAAAAAQAAAA8BAAAAkAAAAEgAAACQAAAASAAAAAAAAAAAAAAAAAAAABcAAAAUAAAAAAAAAAAAAAD/fwAA/38AAAAAAAAJAAAABAAAAIYAAAAfAAAAVAAAAAAAAAAAAAAAAAAAAAAAAAAAAAAAAAAAAAAAAAAAAAAAAAAAAAAAAAAAAAAAAAAAAAAAAAAAAAAAAAAAAAAAAAAAAAAAAAAAAAAAAAAAAAAAAAAAACEAAAAYAAAAFAAAADoFAADQCgAAbQcAAAUNAAAQAAAAJgAAAAgAAAD/////AAAAAA=="/>
              </a:ext>
            </a:extLst>
          </p:cNvGrpSpPr>
          <p:nvPr/>
        </p:nvGrpSpPr>
        <p:grpSpPr>
          <a:xfrm>
            <a:off x="849630" y="1757680"/>
            <a:ext cx="357505" cy="358775"/>
            <a:chOff x="849630" y="1757680"/>
            <a:chExt cx="357505" cy="358775"/>
          </a:xfrm>
        </p:grpSpPr>
        <p:sp>
          <p:nvSpPr>
            <p:cNvPr id="9" name="Google Shape;1406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gUAAFcLAADoBgAABQ0AAAAAAAAmAAAACAAAAP//////////"/>
                </a:ext>
              </a:extLst>
            </p:cNvSpPr>
            <p:nvPr/>
          </p:nvSpPr>
          <p:spPr>
            <a:xfrm>
              <a:off x="933450" y="1843405"/>
              <a:ext cx="189230" cy="273050"/>
            </a:xfrm>
            <a:custGeom>
              <a:avLst/>
              <a:gdLst/>
              <a:ahLst/>
              <a:cxnLst/>
              <a:rect l="0" t="0" r="189230" b="273050"/>
              <a:pathLst>
                <a:path w="189230" h="273050">
                  <a:moveTo>
                    <a:pt x="95093" y="126170"/>
                  </a:moveTo>
                  <a:cubicBezTo>
                    <a:pt x="100739" y="126170"/>
                    <a:pt x="105430" y="130892"/>
                    <a:pt x="105430" y="136540"/>
                  </a:cubicBezTo>
                  <a:cubicBezTo>
                    <a:pt x="105430" y="142188"/>
                    <a:pt x="100739" y="146880"/>
                    <a:pt x="95093" y="146880"/>
                  </a:cubicBezTo>
                  <a:cubicBezTo>
                    <a:pt x="89447" y="146880"/>
                    <a:pt x="84726" y="142188"/>
                    <a:pt x="84726" y="136540"/>
                  </a:cubicBezTo>
                  <a:cubicBezTo>
                    <a:pt x="84726" y="130892"/>
                    <a:pt x="89447" y="126170"/>
                    <a:pt x="95093" y="126170"/>
                  </a:cubicBezTo>
                  <a:close/>
                  <a:moveTo>
                    <a:pt x="95093" y="30153"/>
                  </a:moveTo>
                  <a:lnTo>
                    <a:pt x="167570" y="156293"/>
                  </a:lnTo>
                  <a:lnTo>
                    <a:pt x="131780" y="209009"/>
                  </a:lnTo>
                  <a:lnTo>
                    <a:pt x="105430" y="209009"/>
                  </a:lnTo>
                  <a:lnTo>
                    <a:pt x="105430" y="165707"/>
                  </a:lnTo>
                  <a:cubicBezTo>
                    <a:pt x="117679" y="161015"/>
                    <a:pt x="127089" y="149719"/>
                    <a:pt x="127089" y="136540"/>
                  </a:cubicBezTo>
                  <a:cubicBezTo>
                    <a:pt x="127089" y="118639"/>
                    <a:pt x="112958" y="104504"/>
                    <a:pt x="95093" y="104504"/>
                  </a:cubicBezTo>
                  <a:cubicBezTo>
                    <a:pt x="77198" y="104504"/>
                    <a:pt x="64023" y="118639"/>
                    <a:pt x="64023" y="136540"/>
                  </a:cubicBezTo>
                  <a:cubicBezTo>
                    <a:pt x="64023" y="150645"/>
                    <a:pt x="71551" y="161941"/>
                    <a:pt x="84726" y="165707"/>
                  </a:cubicBezTo>
                  <a:lnTo>
                    <a:pt x="84726" y="209009"/>
                  </a:lnTo>
                  <a:lnTo>
                    <a:pt x="59332" y="209009"/>
                  </a:lnTo>
                  <a:lnTo>
                    <a:pt x="23542" y="156293"/>
                  </a:lnTo>
                  <a:lnTo>
                    <a:pt x="95093" y="30153"/>
                  </a:lnTo>
                  <a:close/>
                  <a:moveTo>
                    <a:pt x="137426" y="229748"/>
                  </a:moveTo>
                  <a:cubicBezTo>
                    <a:pt x="144029" y="229748"/>
                    <a:pt x="147793" y="234440"/>
                    <a:pt x="147793" y="240088"/>
                  </a:cubicBezTo>
                  <a:lnTo>
                    <a:pt x="147793" y="251384"/>
                  </a:lnTo>
                  <a:lnTo>
                    <a:pt x="43319" y="251384"/>
                  </a:lnTo>
                  <a:lnTo>
                    <a:pt x="43319" y="240088"/>
                  </a:lnTo>
                  <a:cubicBezTo>
                    <a:pt x="43319" y="234440"/>
                    <a:pt x="48010" y="229748"/>
                    <a:pt x="53686" y="229748"/>
                  </a:cubicBezTo>
                  <a:close/>
                  <a:moveTo>
                    <a:pt x="95093" y="0"/>
                  </a:moveTo>
                  <a:cubicBezTo>
                    <a:pt x="91329" y="0"/>
                    <a:pt x="88491" y="1883"/>
                    <a:pt x="85682" y="4722"/>
                  </a:cubicBezTo>
                  <a:lnTo>
                    <a:pt x="1912" y="151601"/>
                  </a:lnTo>
                  <a:cubicBezTo>
                    <a:pt x="30" y="155367"/>
                    <a:pt x="30" y="160059"/>
                    <a:pt x="1912" y="161941"/>
                  </a:cubicBezTo>
                  <a:lnTo>
                    <a:pt x="36717" y="213730"/>
                  </a:lnTo>
                  <a:cubicBezTo>
                    <a:pt x="27306" y="220335"/>
                    <a:pt x="20733" y="229748"/>
                    <a:pt x="20733" y="241044"/>
                  </a:cubicBezTo>
                  <a:lnTo>
                    <a:pt x="20733" y="262680"/>
                  </a:lnTo>
                  <a:cubicBezTo>
                    <a:pt x="20733" y="268328"/>
                    <a:pt x="25424" y="273050"/>
                    <a:pt x="32026" y="273050"/>
                  </a:cubicBezTo>
                  <a:lnTo>
                    <a:pt x="157204" y="273050"/>
                  </a:lnTo>
                  <a:cubicBezTo>
                    <a:pt x="163806" y="273050"/>
                    <a:pt x="168497" y="268328"/>
                    <a:pt x="168497" y="262680"/>
                  </a:cubicBezTo>
                  <a:lnTo>
                    <a:pt x="168497" y="241044"/>
                  </a:lnTo>
                  <a:cubicBezTo>
                    <a:pt x="168497" y="229748"/>
                    <a:pt x="161924" y="220335"/>
                    <a:pt x="152513" y="213730"/>
                  </a:cubicBezTo>
                  <a:lnTo>
                    <a:pt x="187318" y="161941"/>
                  </a:lnTo>
                  <a:cubicBezTo>
                    <a:pt x="189200" y="159132"/>
                    <a:pt x="189200" y="155367"/>
                    <a:pt x="187318" y="151601"/>
                  </a:cubicBezTo>
                  <a:lnTo>
                    <a:pt x="104504" y="4722"/>
                  </a:lnTo>
                  <a:cubicBezTo>
                    <a:pt x="102622" y="956"/>
                    <a:pt x="98857" y="0"/>
                    <a:pt x="9509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406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UAANAKAABtBwAAHwwAAAAAAAAmAAAACAAAAP//////////"/>
                </a:ext>
              </a:extLst>
            </p:cNvSpPr>
            <p:nvPr/>
          </p:nvSpPr>
          <p:spPr>
            <a:xfrm>
              <a:off x="849630" y="1757680"/>
              <a:ext cx="357505" cy="212725"/>
            </a:xfrm>
            <a:custGeom>
              <a:avLst/>
              <a:gdLst/>
              <a:ahLst/>
              <a:cxnLst/>
              <a:rect l="0" t="0" r="357505" b="212725"/>
              <a:pathLst>
                <a:path w="357505" h="212725">
                  <a:moveTo>
                    <a:pt x="32009" y="20731"/>
                  </a:moveTo>
                  <a:cubicBezTo>
                    <a:pt x="37652" y="20731"/>
                    <a:pt x="42370" y="25421"/>
                    <a:pt x="42370" y="31067"/>
                  </a:cubicBezTo>
                  <a:cubicBezTo>
                    <a:pt x="42370" y="36713"/>
                    <a:pt x="37652" y="42359"/>
                    <a:pt x="32009" y="42359"/>
                  </a:cubicBezTo>
                  <a:cubicBezTo>
                    <a:pt x="26365" y="42359"/>
                    <a:pt x="21647" y="36713"/>
                    <a:pt x="21647" y="31067"/>
                  </a:cubicBezTo>
                  <a:cubicBezTo>
                    <a:pt x="21647" y="25421"/>
                    <a:pt x="26365" y="20731"/>
                    <a:pt x="32009" y="20731"/>
                  </a:cubicBezTo>
                  <a:close/>
                  <a:moveTo>
                    <a:pt x="189098" y="20731"/>
                  </a:moveTo>
                  <a:lnTo>
                    <a:pt x="189098" y="42359"/>
                  </a:lnTo>
                  <a:lnTo>
                    <a:pt x="168406" y="42359"/>
                  </a:lnTo>
                  <a:lnTo>
                    <a:pt x="168406" y="20731"/>
                  </a:lnTo>
                  <a:close/>
                  <a:moveTo>
                    <a:pt x="325525" y="21657"/>
                  </a:moveTo>
                  <a:cubicBezTo>
                    <a:pt x="332094" y="21657"/>
                    <a:pt x="336812" y="26377"/>
                    <a:pt x="336812" y="32949"/>
                  </a:cubicBezTo>
                  <a:cubicBezTo>
                    <a:pt x="336812" y="38595"/>
                    <a:pt x="332094" y="43315"/>
                    <a:pt x="325525" y="43315"/>
                  </a:cubicBezTo>
                  <a:cubicBezTo>
                    <a:pt x="319852" y="43315"/>
                    <a:pt x="315164" y="38595"/>
                    <a:pt x="315164" y="32949"/>
                  </a:cubicBezTo>
                  <a:cubicBezTo>
                    <a:pt x="316090" y="26377"/>
                    <a:pt x="320807" y="21657"/>
                    <a:pt x="325525" y="21657"/>
                  </a:cubicBezTo>
                  <a:close/>
                  <a:moveTo>
                    <a:pt x="63988" y="168483"/>
                  </a:moveTo>
                  <a:lnTo>
                    <a:pt x="63988" y="190111"/>
                  </a:lnTo>
                  <a:lnTo>
                    <a:pt x="42370" y="190111"/>
                  </a:lnTo>
                  <a:lnTo>
                    <a:pt x="42370" y="168483"/>
                  </a:lnTo>
                  <a:close/>
                  <a:moveTo>
                    <a:pt x="315164" y="168483"/>
                  </a:moveTo>
                  <a:lnTo>
                    <a:pt x="315164" y="190111"/>
                  </a:lnTo>
                  <a:lnTo>
                    <a:pt x="294472" y="190111"/>
                  </a:lnTo>
                  <a:lnTo>
                    <a:pt x="294472" y="168483"/>
                  </a:lnTo>
                  <a:close/>
                  <a:moveTo>
                    <a:pt x="325525" y="0"/>
                  </a:moveTo>
                  <a:cubicBezTo>
                    <a:pt x="312327" y="0"/>
                    <a:pt x="300115" y="7527"/>
                    <a:pt x="296353" y="20731"/>
                  </a:cubicBezTo>
                  <a:lnTo>
                    <a:pt x="210746" y="20731"/>
                  </a:lnTo>
                  <a:lnTo>
                    <a:pt x="210746" y="11321"/>
                  </a:lnTo>
                  <a:cubicBezTo>
                    <a:pt x="210746" y="5645"/>
                    <a:pt x="206028" y="955"/>
                    <a:pt x="200385" y="955"/>
                  </a:cubicBezTo>
                  <a:lnTo>
                    <a:pt x="158074" y="955"/>
                  </a:lnTo>
                  <a:cubicBezTo>
                    <a:pt x="151476" y="955"/>
                    <a:pt x="147713" y="5645"/>
                    <a:pt x="147713" y="11321"/>
                  </a:cubicBezTo>
                  <a:lnTo>
                    <a:pt x="147713" y="21657"/>
                  </a:lnTo>
                  <a:lnTo>
                    <a:pt x="61181" y="21657"/>
                  </a:lnTo>
                  <a:cubicBezTo>
                    <a:pt x="56463" y="10365"/>
                    <a:pt x="45177" y="955"/>
                    <a:pt x="32009" y="955"/>
                  </a:cubicBezTo>
                  <a:cubicBezTo>
                    <a:pt x="14123" y="955"/>
                    <a:pt x="29" y="15085"/>
                    <a:pt x="29" y="32023"/>
                  </a:cubicBezTo>
                  <a:cubicBezTo>
                    <a:pt x="29" y="49887"/>
                    <a:pt x="14123" y="64017"/>
                    <a:pt x="32009" y="64017"/>
                  </a:cubicBezTo>
                  <a:cubicBezTo>
                    <a:pt x="46132" y="64017"/>
                    <a:pt x="57419" y="54607"/>
                    <a:pt x="61181" y="43315"/>
                  </a:cubicBezTo>
                  <a:lnTo>
                    <a:pt x="107254" y="43315"/>
                  </a:lnTo>
                  <a:cubicBezTo>
                    <a:pt x="95042" y="49887"/>
                    <a:pt x="84680" y="59297"/>
                    <a:pt x="75275" y="69663"/>
                  </a:cubicBezTo>
                  <a:cubicBezTo>
                    <a:pt x="56463" y="92247"/>
                    <a:pt x="46132" y="119551"/>
                    <a:pt x="43295" y="148707"/>
                  </a:cubicBezTo>
                  <a:lnTo>
                    <a:pt x="32934" y="148707"/>
                  </a:lnTo>
                  <a:cubicBezTo>
                    <a:pt x="27291" y="148707"/>
                    <a:pt x="22603" y="153427"/>
                    <a:pt x="22603" y="159073"/>
                  </a:cubicBezTo>
                  <a:lnTo>
                    <a:pt x="22603" y="201403"/>
                  </a:lnTo>
                  <a:cubicBezTo>
                    <a:pt x="22603" y="208005"/>
                    <a:pt x="27291" y="212725"/>
                    <a:pt x="32934" y="212725"/>
                  </a:cubicBezTo>
                  <a:lnTo>
                    <a:pt x="75275" y="212725"/>
                  </a:lnTo>
                  <a:cubicBezTo>
                    <a:pt x="81874" y="212725"/>
                    <a:pt x="86562" y="208005"/>
                    <a:pt x="86562" y="201403"/>
                  </a:cubicBezTo>
                  <a:lnTo>
                    <a:pt x="86562" y="159073"/>
                  </a:lnTo>
                  <a:cubicBezTo>
                    <a:pt x="86562" y="153427"/>
                    <a:pt x="81874" y="148707"/>
                    <a:pt x="75275" y="148707"/>
                  </a:cubicBezTo>
                  <a:lnTo>
                    <a:pt x="64943" y="148707"/>
                  </a:lnTo>
                  <a:cubicBezTo>
                    <a:pt x="69631" y="101657"/>
                    <a:pt x="102566" y="60253"/>
                    <a:pt x="148669" y="48005"/>
                  </a:cubicBezTo>
                  <a:lnTo>
                    <a:pt x="148669" y="53651"/>
                  </a:lnTo>
                  <a:cubicBezTo>
                    <a:pt x="148669" y="59297"/>
                    <a:pt x="153357" y="64017"/>
                    <a:pt x="159000" y="64017"/>
                  </a:cubicBezTo>
                  <a:lnTo>
                    <a:pt x="201341" y="64017"/>
                  </a:lnTo>
                  <a:cubicBezTo>
                    <a:pt x="206984" y="64017"/>
                    <a:pt x="211672" y="59297"/>
                    <a:pt x="211672" y="53651"/>
                  </a:cubicBezTo>
                  <a:lnTo>
                    <a:pt x="211672" y="47079"/>
                  </a:lnTo>
                  <a:cubicBezTo>
                    <a:pt x="257775" y="59297"/>
                    <a:pt x="290709" y="100701"/>
                    <a:pt x="295397" y="147781"/>
                  </a:cubicBezTo>
                  <a:lnTo>
                    <a:pt x="285066" y="147781"/>
                  </a:lnTo>
                  <a:cubicBezTo>
                    <a:pt x="279423" y="147781"/>
                    <a:pt x="274705" y="152471"/>
                    <a:pt x="274705" y="158117"/>
                  </a:cubicBezTo>
                  <a:lnTo>
                    <a:pt x="274705" y="200477"/>
                  </a:lnTo>
                  <a:cubicBezTo>
                    <a:pt x="274705" y="207079"/>
                    <a:pt x="279423" y="211769"/>
                    <a:pt x="285066" y="211769"/>
                  </a:cubicBezTo>
                  <a:lnTo>
                    <a:pt x="327406" y="211769"/>
                  </a:lnTo>
                  <a:cubicBezTo>
                    <a:pt x="333050" y="211769"/>
                    <a:pt x="337738" y="207079"/>
                    <a:pt x="337738" y="200477"/>
                  </a:cubicBezTo>
                  <a:lnTo>
                    <a:pt x="337738" y="158117"/>
                  </a:lnTo>
                  <a:cubicBezTo>
                    <a:pt x="337738" y="152471"/>
                    <a:pt x="333050" y="147781"/>
                    <a:pt x="327406" y="147781"/>
                  </a:cubicBezTo>
                  <a:lnTo>
                    <a:pt x="317045" y="147781"/>
                  </a:lnTo>
                  <a:cubicBezTo>
                    <a:pt x="314209" y="119551"/>
                    <a:pt x="303877" y="91291"/>
                    <a:pt x="285066" y="68707"/>
                  </a:cubicBezTo>
                  <a:cubicBezTo>
                    <a:pt x="275660" y="58371"/>
                    <a:pt x="265299" y="48961"/>
                    <a:pt x="253087" y="42359"/>
                  </a:cubicBezTo>
                  <a:lnTo>
                    <a:pt x="299159" y="42359"/>
                  </a:lnTo>
                  <a:cubicBezTo>
                    <a:pt x="301041" y="54607"/>
                    <a:pt x="313283" y="63061"/>
                    <a:pt x="325525" y="63061"/>
                  </a:cubicBezTo>
                  <a:cubicBezTo>
                    <a:pt x="343381" y="63061"/>
                    <a:pt x="357505" y="48961"/>
                    <a:pt x="357505" y="31067"/>
                  </a:cubicBezTo>
                  <a:cubicBezTo>
                    <a:pt x="357505" y="14129"/>
                    <a:pt x="343381" y="0"/>
                    <a:pt x="3255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 name="Google Shape;14068;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gFAACUDQAAbwcAAMcPAAAQAAAAJgAAAAgAAAD/////AAAAAA=="/>
              </a:ext>
            </a:extLst>
          </p:cNvGrpSpPr>
          <p:nvPr/>
        </p:nvGrpSpPr>
        <p:grpSpPr>
          <a:xfrm>
            <a:off x="848360" y="2207260"/>
            <a:ext cx="360045" cy="357505"/>
            <a:chOff x="848360" y="2207260"/>
            <a:chExt cx="360045" cy="357505"/>
          </a:xfrm>
        </p:grpSpPr>
        <p:sp>
          <p:nvSpPr>
            <p:cNvPr id="16" name="Google Shape;1406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AUAAFwOAACeBQAAvw4AAAAAAAAmAAAACAAAAP//////////"/>
                </a:ext>
              </a:extLst>
            </p:cNvSpPr>
            <p:nvPr/>
          </p:nvSpPr>
          <p:spPr>
            <a:xfrm>
              <a:off x="891540" y="2334260"/>
              <a:ext cx="21590" cy="62865"/>
            </a:xfrm>
            <a:custGeom>
              <a:avLst/>
              <a:gdLst/>
              <a:ahLst/>
              <a:cxnLst/>
              <a:rect l="0" t="0" r="21590" b="62865"/>
              <a:pathLst>
                <a:path w="21590" h="62865">
                  <a:moveTo>
                    <a:pt x="11271" y="29"/>
                  </a:moveTo>
                  <a:cubicBezTo>
                    <a:pt x="4699" y="29"/>
                    <a:pt x="30" y="4702"/>
                    <a:pt x="30" y="10328"/>
                  </a:cubicBezTo>
                  <a:lnTo>
                    <a:pt x="30" y="52536"/>
                  </a:lnTo>
                  <a:cubicBezTo>
                    <a:pt x="30" y="58162"/>
                    <a:pt x="4699" y="62865"/>
                    <a:pt x="11271" y="62865"/>
                  </a:cubicBezTo>
                  <a:cubicBezTo>
                    <a:pt x="16891" y="62865"/>
                    <a:pt x="21560" y="58162"/>
                    <a:pt x="21560" y="52536"/>
                  </a:cubicBezTo>
                  <a:lnTo>
                    <a:pt x="21560" y="10328"/>
                  </a:lnTo>
                  <a:cubicBezTo>
                    <a:pt x="21560" y="4702"/>
                    <a:pt x="16891" y="29"/>
                    <a:pt x="1127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407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AUAACEPAACeBQAAhg8AAAAAAAAmAAAACAAAAP//////////"/>
                </a:ext>
              </a:extLst>
            </p:cNvSpPr>
            <p:nvPr/>
          </p:nvSpPr>
          <p:spPr>
            <a:xfrm>
              <a:off x="891540" y="2459355"/>
              <a:ext cx="21590" cy="64135"/>
            </a:xfrm>
            <a:custGeom>
              <a:avLst/>
              <a:gdLst/>
              <a:ahLst/>
              <a:cxnLst/>
              <a:rect l="0" t="0" r="21590" b="64135"/>
              <a:pathLst>
                <a:path w="21590" h="64135">
                  <a:moveTo>
                    <a:pt x="11271" y="29"/>
                  </a:moveTo>
                  <a:cubicBezTo>
                    <a:pt x="4699" y="29"/>
                    <a:pt x="30" y="4756"/>
                    <a:pt x="30" y="11337"/>
                  </a:cubicBezTo>
                  <a:lnTo>
                    <a:pt x="30" y="53754"/>
                  </a:lnTo>
                  <a:cubicBezTo>
                    <a:pt x="30" y="59408"/>
                    <a:pt x="4699" y="64105"/>
                    <a:pt x="11271" y="64105"/>
                  </a:cubicBezTo>
                  <a:cubicBezTo>
                    <a:pt x="16891" y="64105"/>
                    <a:pt x="21560" y="59408"/>
                    <a:pt x="21560" y="53754"/>
                  </a:cubicBezTo>
                  <a:lnTo>
                    <a:pt x="21560" y="11337"/>
                  </a:lnTo>
                  <a:cubicBezTo>
                    <a:pt x="21560" y="4756"/>
                    <a:pt x="16891" y="29"/>
                    <a:pt x="1127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407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AUAAN4OAACeBQAAAA8AAAAAAAAmAAAACAAAAP//////////"/>
                </a:ext>
              </a:extLst>
            </p:cNvSpPr>
            <p:nvPr/>
          </p:nvSpPr>
          <p:spPr>
            <a:xfrm>
              <a:off x="891540" y="2416810"/>
              <a:ext cx="21590" cy="21590"/>
            </a:xfrm>
            <a:custGeom>
              <a:avLst/>
              <a:gdLst/>
              <a:ahLst/>
              <a:cxnLst/>
              <a:rect l="0" t="0" r="21590" b="21590"/>
              <a:pathLst>
                <a:path w="21590" h="21590">
                  <a:moveTo>
                    <a:pt x="11271" y="0"/>
                  </a:moveTo>
                  <a:cubicBezTo>
                    <a:pt x="4699" y="0"/>
                    <a:pt x="30" y="4705"/>
                    <a:pt x="30" y="10333"/>
                  </a:cubicBezTo>
                  <a:cubicBezTo>
                    <a:pt x="30" y="16885"/>
                    <a:pt x="4699" y="21590"/>
                    <a:pt x="11271" y="21590"/>
                  </a:cubicBezTo>
                  <a:cubicBezTo>
                    <a:pt x="16891" y="21590"/>
                    <a:pt x="21560" y="16885"/>
                    <a:pt x="21560" y="10333"/>
                  </a:cubicBezTo>
                  <a:cubicBezTo>
                    <a:pt x="21560" y="4705"/>
                    <a:pt x="16891" y="0"/>
                    <a:pt x="112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407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AUAAJQNAABvBwAA9w0AAAAAAAAmAAAACAAAAP//////////"/>
                </a:ext>
              </a:extLst>
            </p:cNvSpPr>
            <p:nvPr/>
          </p:nvSpPr>
          <p:spPr>
            <a:xfrm>
              <a:off x="848360" y="2207260"/>
              <a:ext cx="360045" cy="62865"/>
            </a:xfrm>
            <a:custGeom>
              <a:avLst/>
              <a:gdLst/>
              <a:ahLst/>
              <a:cxnLst/>
              <a:rect l="0" t="0" r="360045" b="62865"/>
              <a:pathLst>
                <a:path w="360045" h="62865">
                  <a:moveTo>
                    <a:pt x="63941" y="20677"/>
                  </a:moveTo>
                  <a:lnTo>
                    <a:pt x="63941" y="42217"/>
                  </a:lnTo>
                  <a:lnTo>
                    <a:pt x="56422" y="42217"/>
                  </a:lnTo>
                  <a:lnTo>
                    <a:pt x="34790" y="30971"/>
                  </a:lnTo>
                  <a:lnTo>
                    <a:pt x="56422" y="20677"/>
                  </a:lnTo>
                  <a:close/>
                  <a:moveTo>
                    <a:pt x="296103" y="20677"/>
                  </a:moveTo>
                  <a:lnTo>
                    <a:pt x="296103" y="42217"/>
                  </a:lnTo>
                  <a:lnTo>
                    <a:pt x="84618" y="42217"/>
                  </a:lnTo>
                  <a:lnTo>
                    <a:pt x="84618" y="20677"/>
                  </a:lnTo>
                  <a:close/>
                  <a:moveTo>
                    <a:pt x="328089" y="20677"/>
                  </a:moveTo>
                  <a:cubicBezTo>
                    <a:pt x="333728" y="20677"/>
                    <a:pt x="338413" y="25348"/>
                    <a:pt x="338413" y="30971"/>
                  </a:cubicBezTo>
                  <a:cubicBezTo>
                    <a:pt x="338413" y="37546"/>
                    <a:pt x="333728" y="42217"/>
                    <a:pt x="328089" y="42217"/>
                  </a:cubicBezTo>
                  <a:lnTo>
                    <a:pt x="317735" y="42217"/>
                  </a:lnTo>
                  <a:lnTo>
                    <a:pt x="317735" y="20677"/>
                  </a:lnTo>
                  <a:close/>
                  <a:moveTo>
                    <a:pt x="53169" y="29"/>
                  </a:moveTo>
                  <a:cubicBezTo>
                    <a:pt x="50394" y="29"/>
                    <a:pt x="46426" y="1398"/>
                    <a:pt x="7518" y="21599"/>
                  </a:cubicBezTo>
                  <a:cubicBezTo>
                    <a:pt x="0" y="25348"/>
                    <a:pt x="0" y="35672"/>
                    <a:pt x="7518" y="40343"/>
                  </a:cubicBezTo>
                  <a:cubicBezTo>
                    <a:pt x="52662" y="62865"/>
                    <a:pt x="50782" y="62865"/>
                    <a:pt x="54542" y="62865"/>
                  </a:cubicBezTo>
                  <a:lnTo>
                    <a:pt x="328089" y="62865"/>
                  </a:lnTo>
                  <a:cubicBezTo>
                    <a:pt x="345932" y="62865"/>
                    <a:pt x="360045" y="48792"/>
                    <a:pt x="360045" y="30971"/>
                  </a:cubicBezTo>
                  <a:cubicBezTo>
                    <a:pt x="360045" y="14102"/>
                    <a:pt x="345932" y="59"/>
                    <a:pt x="328089" y="59"/>
                  </a:cubicBezTo>
                  <a:lnTo>
                    <a:pt x="54542" y="59"/>
                  </a:lnTo>
                  <a:cubicBezTo>
                    <a:pt x="54005" y="59"/>
                    <a:pt x="53587" y="29"/>
                    <a:pt x="53169"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407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QUAABkOAABvBwAAxw8AAAAAAAAmAAAACAAAAP//////////"/>
                </a:ext>
              </a:extLst>
            </p:cNvSpPr>
            <p:nvPr/>
          </p:nvSpPr>
          <p:spPr>
            <a:xfrm>
              <a:off x="848995" y="2291715"/>
              <a:ext cx="359410" cy="273050"/>
            </a:xfrm>
            <a:custGeom>
              <a:avLst/>
              <a:gdLst/>
              <a:ahLst/>
              <a:cxnLst/>
              <a:rect l="0" t="0" r="359410" b="273050"/>
              <a:pathLst>
                <a:path w="359410" h="273050">
                  <a:moveTo>
                    <a:pt x="327429" y="21666"/>
                  </a:moveTo>
                  <a:cubicBezTo>
                    <a:pt x="333072" y="21666"/>
                    <a:pt x="337761" y="26358"/>
                    <a:pt x="337761" y="32962"/>
                  </a:cubicBezTo>
                  <a:lnTo>
                    <a:pt x="337761" y="241971"/>
                  </a:lnTo>
                  <a:cubicBezTo>
                    <a:pt x="337761" y="247619"/>
                    <a:pt x="333072" y="252311"/>
                    <a:pt x="327429" y="252311"/>
                  </a:cubicBezTo>
                  <a:lnTo>
                    <a:pt x="32011" y="252311"/>
                  </a:lnTo>
                  <a:cubicBezTo>
                    <a:pt x="26367" y="252311"/>
                    <a:pt x="21649" y="247619"/>
                    <a:pt x="21649" y="241971"/>
                  </a:cubicBezTo>
                  <a:lnTo>
                    <a:pt x="21649" y="32962"/>
                  </a:lnTo>
                  <a:cubicBezTo>
                    <a:pt x="21649" y="26358"/>
                    <a:pt x="26367" y="21666"/>
                    <a:pt x="32011" y="21666"/>
                  </a:cubicBezTo>
                  <a:close/>
                  <a:moveTo>
                    <a:pt x="32011" y="0"/>
                  </a:moveTo>
                  <a:cubicBezTo>
                    <a:pt x="14124" y="0"/>
                    <a:pt x="30" y="14135"/>
                    <a:pt x="30" y="31079"/>
                  </a:cubicBezTo>
                  <a:lnTo>
                    <a:pt x="30" y="241014"/>
                  </a:lnTo>
                  <a:cubicBezTo>
                    <a:pt x="30" y="258915"/>
                    <a:pt x="14124" y="273050"/>
                    <a:pt x="32011" y="273050"/>
                  </a:cubicBezTo>
                  <a:lnTo>
                    <a:pt x="327429" y="273050"/>
                  </a:lnTo>
                  <a:cubicBezTo>
                    <a:pt x="344360" y="273050"/>
                    <a:pt x="358454" y="258915"/>
                    <a:pt x="358454" y="241014"/>
                  </a:cubicBezTo>
                  <a:lnTo>
                    <a:pt x="358454" y="31079"/>
                  </a:lnTo>
                  <a:cubicBezTo>
                    <a:pt x="359410" y="14135"/>
                    <a:pt x="344360" y="0"/>
                    <a:pt x="32742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407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QUAAFwOAAArBwAAhg8AAAAAAAAmAAAACAAAAP//////////"/>
                </a:ext>
              </a:extLst>
            </p:cNvSpPr>
            <p:nvPr/>
          </p:nvSpPr>
          <p:spPr>
            <a:xfrm>
              <a:off x="932815" y="2334260"/>
              <a:ext cx="232410" cy="189230"/>
            </a:xfrm>
            <a:custGeom>
              <a:avLst/>
              <a:gdLst/>
              <a:ahLst/>
              <a:cxnLst/>
              <a:rect l="0" t="0" r="232410" b="189230"/>
              <a:pathLst>
                <a:path w="232410" h="189230">
                  <a:moveTo>
                    <a:pt x="211686" y="20733"/>
                  </a:moveTo>
                  <a:lnTo>
                    <a:pt x="211686" y="167570"/>
                  </a:lnTo>
                  <a:lnTo>
                    <a:pt x="20724" y="167570"/>
                  </a:lnTo>
                  <a:lnTo>
                    <a:pt x="20724" y="20733"/>
                  </a:lnTo>
                  <a:close/>
                  <a:moveTo>
                    <a:pt x="10362" y="30"/>
                  </a:moveTo>
                  <a:cubicBezTo>
                    <a:pt x="4718" y="30"/>
                    <a:pt x="30" y="4720"/>
                    <a:pt x="30" y="10367"/>
                  </a:cubicBezTo>
                  <a:lnTo>
                    <a:pt x="30" y="178863"/>
                  </a:lnTo>
                  <a:cubicBezTo>
                    <a:pt x="30" y="184510"/>
                    <a:pt x="4718" y="189200"/>
                    <a:pt x="10362" y="189200"/>
                  </a:cubicBezTo>
                  <a:lnTo>
                    <a:pt x="222048" y="189200"/>
                  </a:lnTo>
                  <a:cubicBezTo>
                    <a:pt x="228618" y="189200"/>
                    <a:pt x="232380" y="184510"/>
                    <a:pt x="232380" y="178863"/>
                  </a:cubicBezTo>
                  <a:lnTo>
                    <a:pt x="232380" y="10367"/>
                  </a:lnTo>
                  <a:cubicBezTo>
                    <a:pt x="232380" y="4720"/>
                    <a:pt x="228618" y="30"/>
                    <a:pt x="222048"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 name="Google Shape;14075;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QSAAAzCAAAGBUAAGkKAAAQAAAAJgAAAAgAAAD/////AAAAAA=="/>
              </a:ext>
            </a:extLst>
          </p:cNvGrpSpPr>
          <p:nvPr/>
        </p:nvGrpSpPr>
        <p:grpSpPr>
          <a:xfrm>
            <a:off x="3070860" y="1332865"/>
            <a:ext cx="358140" cy="359410"/>
            <a:chOff x="3070860" y="1332865"/>
            <a:chExt cx="358140" cy="359410"/>
          </a:xfrm>
        </p:grpSpPr>
        <p:sp>
          <p:nvSpPr>
            <p:cNvPr id="19" name="Google Shape;1407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BIAADMIAAAYFQAAaQoAAAAAAAAmAAAACAAAAP//////////"/>
                </a:ext>
              </a:extLst>
            </p:cNvSpPr>
            <p:nvPr/>
          </p:nvSpPr>
          <p:spPr>
            <a:xfrm>
              <a:off x="3070860" y="1332865"/>
              <a:ext cx="358140" cy="359410"/>
            </a:xfrm>
            <a:custGeom>
              <a:avLst/>
              <a:gdLst/>
              <a:ahLst/>
              <a:cxnLst/>
              <a:rect l="0" t="0" r="358140" b="359410"/>
              <a:pathLst>
                <a:path w="358140" h="359410">
                  <a:moveTo>
                    <a:pt x="42306" y="22575"/>
                  </a:moveTo>
                  <a:lnTo>
                    <a:pt x="42306" y="44225"/>
                  </a:lnTo>
                  <a:lnTo>
                    <a:pt x="20676" y="44225"/>
                  </a:lnTo>
                  <a:lnTo>
                    <a:pt x="20676" y="22575"/>
                  </a:lnTo>
                  <a:close/>
                  <a:moveTo>
                    <a:pt x="337434" y="22575"/>
                  </a:moveTo>
                  <a:lnTo>
                    <a:pt x="337434" y="44225"/>
                  </a:lnTo>
                  <a:lnTo>
                    <a:pt x="315834" y="44225"/>
                  </a:lnTo>
                  <a:lnTo>
                    <a:pt x="315834" y="22575"/>
                  </a:lnTo>
                  <a:close/>
                  <a:moveTo>
                    <a:pt x="295158" y="42343"/>
                  </a:moveTo>
                  <a:lnTo>
                    <a:pt x="295158" y="53631"/>
                  </a:lnTo>
                  <a:cubicBezTo>
                    <a:pt x="295158" y="59275"/>
                    <a:pt x="299842" y="63993"/>
                    <a:pt x="305481" y="63993"/>
                  </a:cubicBezTo>
                  <a:lnTo>
                    <a:pt x="315834" y="63993"/>
                  </a:lnTo>
                  <a:lnTo>
                    <a:pt x="315834" y="158056"/>
                  </a:lnTo>
                  <a:cubicBezTo>
                    <a:pt x="309240" y="152412"/>
                    <a:pt x="299842" y="146768"/>
                    <a:pt x="288565" y="139243"/>
                  </a:cubicBezTo>
                  <a:cubicBezTo>
                    <a:pt x="263205" y="124193"/>
                    <a:pt x="224658" y="106306"/>
                    <a:pt x="179547" y="106306"/>
                  </a:cubicBezTo>
                  <a:cubicBezTo>
                    <a:pt x="135362" y="106306"/>
                    <a:pt x="95890" y="124193"/>
                    <a:pt x="70500" y="139243"/>
                  </a:cubicBezTo>
                  <a:cubicBezTo>
                    <a:pt x="60177" y="144887"/>
                    <a:pt x="50749" y="152412"/>
                    <a:pt x="43231" y="158056"/>
                  </a:cubicBezTo>
                  <a:lnTo>
                    <a:pt x="43231" y="63993"/>
                  </a:lnTo>
                  <a:lnTo>
                    <a:pt x="52629" y="63993"/>
                  </a:lnTo>
                  <a:cubicBezTo>
                    <a:pt x="58298" y="63993"/>
                    <a:pt x="62982" y="59275"/>
                    <a:pt x="62982" y="53631"/>
                  </a:cubicBezTo>
                  <a:lnTo>
                    <a:pt x="62982" y="42343"/>
                  </a:lnTo>
                  <a:close/>
                  <a:moveTo>
                    <a:pt x="240620" y="140199"/>
                  </a:moveTo>
                  <a:cubicBezTo>
                    <a:pt x="254732" y="146768"/>
                    <a:pt x="267889" y="152412"/>
                    <a:pt x="278242" y="158056"/>
                  </a:cubicBezTo>
                  <a:cubicBezTo>
                    <a:pt x="292324" y="166536"/>
                    <a:pt x="304556" y="174987"/>
                    <a:pt x="311120" y="180631"/>
                  </a:cubicBezTo>
                  <a:cubicBezTo>
                    <a:pt x="304556" y="186274"/>
                    <a:pt x="292324" y="194755"/>
                    <a:pt x="278242" y="203206"/>
                  </a:cubicBezTo>
                  <a:cubicBezTo>
                    <a:pt x="267889" y="208850"/>
                    <a:pt x="255686" y="215449"/>
                    <a:pt x="240620" y="220137"/>
                  </a:cubicBezTo>
                  <a:cubicBezTo>
                    <a:pt x="249093" y="208850"/>
                    <a:pt x="252852" y="194755"/>
                    <a:pt x="252852" y="180631"/>
                  </a:cubicBezTo>
                  <a:cubicBezTo>
                    <a:pt x="252852" y="164655"/>
                    <a:pt x="248168" y="152412"/>
                    <a:pt x="240620" y="140199"/>
                  </a:cubicBezTo>
                  <a:close/>
                  <a:moveTo>
                    <a:pt x="118445" y="141124"/>
                  </a:moveTo>
                  <a:cubicBezTo>
                    <a:pt x="110927" y="153367"/>
                    <a:pt x="107168" y="167462"/>
                    <a:pt x="107168" y="181586"/>
                  </a:cubicBezTo>
                  <a:cubicBezTo>
                    <a:pt x="105288" y="195681"/>
                    <a:pt x="109972" y="209805"/>
                    <a:pt x="118445" y="222018"/>
                  </a:cubicBezTo>
                  <a:cubicBezTo>
                    <a:pt x="104333" y="215449"/>
                    <a:pt x="91176" y="209805"/>
                    <a:pt x="80853" y="204161"/>
                  </a:cubicBezTo>
                  <a:cubicBezTo>
                    <a:pt x="66741" y="195681"/>
                    <a:pt x="55463" y="187230"/>
                    <a:pt x="47945" y="181586"/>
                  </a:cubicBezTo>
                  <a:cubicBezTo>
                    <a:pt x="55463" y="175942"/>
                    <a:pt x="66741" y="167462"/>
                    <a:pt x="80853" y="159011"/>
                  </a:cubicBezTo>
                  <a:cubicBezTo>
                    <a:pt x="91176" y="153367"/>
                    <a:pt x="103408" y="146768"/>
                    <a:pt x="118445" y="141124"/>
                  </a:cubicBezTo>
                  <a:close/>
                  <a:moveTo>
                    <a:pt x="179547" y="127955"/>
                  </a:moveTo>
                  <a:cubicBezTo>
                    <a:pt x="208666" y="127955"/>
                    <a:pt x="232176" y="151486"/>
                    <a:pt x="232176" y="180631"/>
                  </a:cubicBezTo>
                  <a:cubicBezTo>
                    <a:pt x="232176" y="209805"/>
                    <a:pt x="208666" y="233336"/>
                    <a:pt x="179547" y="233336"/>
                  </a:cubicBezTo>
                  <a:cubicBezTo>
                    <a:pt x="150399" y="233336"/>
                    <a:pt x="126888" y="209805"/>
                    <a:pt x="126888" y="180631"/>
                  </a:cubicBezTo>
                  <a:cubicBezTo>
                    <a:pt x="126888" y="151486"/>
                    <a:pt x="150399" y="127955"/>
                    <a:pt x="179547" y="127955"/>
                  </a:cubicBezTo>
                  <a:close/>
                  <a:moveTo>
                    <a:pt x="314879" y="203206"/>
                  </a:moveTo>
                  <a:lnTo>
                    <a:pt x="314879" y="297299"/>
                  </a:lnTo>
                  <a:lnTo>
                    <a:pt x="305481" y="297299"/>
                  </a:lnTo>
                  <a:cubicBezTo>
                    <a:pt x="299842" y="297299"/>
                    <a:pt x="295158" y="301987"/>
                    <a:pt x="295158" y="307631"/>
                  </a:cubicBezTo>
                  <a:lnTo>
                    <a:pt x="295158" y="317992"/>
                  </a:lnTo>
                  <a:lnTo>
                    <a:pt x="63937" y="317992"/>
                  </a:lnTo>
                  <a:lnTo>
                    <a:pt x="63937" y="307631"/>
                  </a:lnTo>
                  <a:cubicBezTo>
                    <a:pt x="63937" y="301987"/>
                    <a:pt x="59223" y="297299"/>
                    <a:pt x="52629" y="297299"/>
                  </a:cubicBezTo>
                  <a:lnTo>
                    <a:pt x="42306" y="297299"/>
                  </a:lnTo>
                  <a:lnTo>
                    <a:pt x="42306" y="203206"/>
                  </a:lnTo>
                  <a:cubicBezTo>
                    <a:pt x="49825" y="208850"/>
                    <a:pt x="59223" y="214493"/>
                    <a:pt x="69575" y="222018"/>
                  </a:cubicBezTo>
                  <a:cubicBezTo>
                    <a:pt x="94935" y="237098"/>
                    <a:pt x="134407" y="254955"/>
                    <a:pt x="178593" y="254955"/>
                  </a:cubicBezTo>
                  <a:cubicBezTo>
                    <a:pt x="223703" y="254955"/>
                    <a:pt x="262250" y="237098"/>
                    <a:pt x="287640" y="222018"/>
                  </a:cubicBezTo>
                  <a:cubicBezTo>
                    <a:pt x="298917" y="215449"/>
                    <a:pt x="308315" y="208850"/>
                    <a:pt x="314879" y="203206"/>
                  </a:cubicBezTo>
                  <a:close/>
                  <a:moveTo>
                    <a:pt x="42306" y="317037"/>
                  </a:moveTo>
                  <a:lnTo>
                    <a:pt x="42306" y="337761"/>
                  </a:lnTo>
                  <a:lnTo>
                    <a:pt x="20676" y="337761"/>
                  </a:lnTo>
                  <a:lnTo>
                    <a:pt x="20676" y="317037"/>
                  </a:lnTo>
                  <a:close/>
                  <a:moveTo>
                    <a:pt x="337434" y="317037"/>
                  </a:moveTo>
                  <a:lnTo>
                    <a:pt x="337434" y="337761"/>
                  </a:lnTo>
                  <a:lnTo>
                    <a:pt x="315834" y="337761"/>
                  </a:lnTo>
                  <a:lnTo>
                    <a:pt x="315834" y="317037"/>
                  </a:lnTo>
                  <a:close/>
                  <a:moveTo>
                    <a:pt x="10353" y="0"/>
                  </a:moveTo>
                  <a:cubicBezTo>
                    <a:pt x="4714" y="0"/>
                    <a:pt x="0" y="5644"/>
                    <a:pt x="0" y="11288"/>
                  </a:cubicBezTo>
                  <a:lnTo>
                    <a:pt x="0" y="53631"/>
                  </a:lnTo>
                  <a:cubicBezTo>
                    <a:pt x="0" y="59275"/>
                    <a:pt x="4714" y="63993"/>
                    <a:pt x="10353" y="63993"/>
                  </a:cubicBezTo>
                  <a:lnTo>
                    <a:pt x="20676" y="63993"/>
                  </a:lnTo>
                  <a:lnTo>
                    <a:pt x="20676" y="295417"/>
                  </a:lnTo>
                  <a:lnTo>
                    <a:pt x="10353" y="295417"/>
                  </a:lnTo>
                  <a:cubicBezTo>
                    <a:pt x="4714" y="295417"/>
                    <a:pt x="0" y="300106"/>
                    <a:pt x="0" y="305749"/>
                  </a:cubicBezTo>
                  <a:lnTo>
                    <a:pt x="0" y="348093"/>
                  </a:lnTo>
                  <a:cubicBezTo>
                    <a:pt x="0" y="354692"/>
                    <a:pt x="4714" y="359380"/>
                    <a:pt x="10353" y="359380"/>
                  </a:cubicBezTo>
                  <a:lnTo>
                    <a:pt x="52629" y="359380"/>
                  </a:lnTo>
                  <a:cubicBezTo>
                    <a:pt x="58298" y="359380"/>
                    <a:pt x="62982" y="354692"/>
                    <a:pt x="62982" y="348093"/>
                  </a:cubicBezTo>
                  <a:lnTo>
                    <a:pt x="62982" y="337761"/>
                  </a:lnTo>
                  <a:lnTo>
                    <a:pt x="295158" y="337761"/>
                  </a:lnTo>
                  <a:lnTo>
                    <a:pt x="295158" y="348093"/>
                  </a:lnTo>
                  <a:cubicBezTo>
                    <a:pt x="295158" y="354692"/>
                    <a:pt x="299842" y="359380"/>
                    <a:pt x="305481" y="359380"/>
                  </a:cubicBezTo>
                  <a:lnTo>
                    <a:pt x="347787" y="359380"/>
                  </a:lnTo>
                  <a:cubicBezTo>
                    <a:pt x="353426" y="359380"/>
                    <a:pt x="358140" y="354692"/>
                    <a:pt x="358140" y="348093"/>
                  </a:cubicBezTo>
                  <a:lnTo>
                    <a:pt x="358140" y="305749"/>
                  </a:lnTo>
                  <a:cubicBezTo>
                    <a:pt x="358140" y="300106"/>
                    <a:pt x="353426" y="295417"/>
                    <a:pt x="347787" y="295417"/>
                  </a:cubicBezTo>
                  <a:lnTo>
                    <a:pt x="337434" y="295417"/>
                  </a:lnTo>
                  <a:lnTo>
                    <a:pt x="337434" y="63993"/>
                  </a:lnTo>
                  <a:lnTo>
                    <a:pt x="347787" y="63993"/>
                  </a:lnTo>
                  <a:cubicBezTo>
                    <a:pt x="353426" y="63993"/>
                    <a:pt x="358140" y="59275"/>
                    <a:pt x="358140" y="53631"/>
                  </a:cubicBezTo>
                  <a:lnTo>
                    <a:pt x="358140" y="11288"/>
                  </a:lnTo>
                  <a:cubicBezTo>
                    <a:pt x="358140" y="5644"/>
                    <a:pt x="353426" y="0"/>
                    <a:pt x="347787" y="0"/>
                  </a:cubicBezTo>
                  <a:lnTo>
                    <a:pt x="305481" y="0"/>
                  </a:lnTo>
                  <a:cubicBezTo>
                    <a:pt x="299842" y="0"/>
                    <a:pt x="295158" y="5644"/>
                    <a:pt x="295158" y="11288"/>
                  </a:cubicBezTo>
                  <a:lnTo>
                    <a:pt x="295158" y="21649"/>
                  </a:lnTo>
                  <a:lnTo>
                    <a:pt x="62982" y="21649"/>
                  </a:lnTo>
                  <a:lnTo>
                    <a:pt x="62982" y="11288"/>
                  </a:lnTo>
                  <a:cubicBezTo>
                    <a:pt x="62982" y="5644"/>
                    <a:pt x="58298" y="0"/>
                    <a:pt x="5262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407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hMAAB0JAAAxFAAAgAkAAAAAAAAmAAAACAAAAP//////////"/>
                </a:ext>
              </a:extLst>
            </p:cNvSpPr>
            <p:nvPr/>
          </p:nvSpPr>
          <p:spPr>
            <a:xfrm>
              <a:off x="3219450" y="1481455"/>
              <a:ext cx="62865" cy="62865"/>
            </a:xfrm>
            <a:custGeom>
              <a:avLst/>
              <a:gdLst/>
              <a:ahLst/>
              <a:cxnLst/>
              <a:rect l="0" t="0" r="62865" b="62865"/>
              <a:pathLst>
                <a:path w="62865" h="62865">
                  <a:moveTo>
                    <a:pt x="30986" y="21590"/>
                  </a:moveTo>
                  <a:cubicBezTo>
                    <a:pt x="36611" y="21590"/>
                    <a:pt x="41284" y="26265"/>
                    <a:pt x="41284" y="31894"/>
                  </a:cubicBezTo>
                  <a:cubicBezTo>
                    <a:pt x="41284" y="37522"/>
                    <a:pt x="36611" y="42227"/>
                    <a:pt x="30986" y="42227"/>
                  </a:cubicBezTo>
                  <a:cubicBezTo>
                    <a:pt x="25360" y="42227"/>
                    <a:pt x="20657" y="37522"/>
                    <a:pt x="20657" y="31894"/>
                  </a:cubicBezTo>
                  <a:cubicBezTo>
                    <a:pt x="20657" y="26265"/>
                    <a:pt x="25360" y="21590"/>
                    <a:pt x="30986" y="21590"/>
                  </a:cubicBezTo>
                  <a:close/>
                  <a:moveTo>
                    <a:pt x="30986" y="0"/>
                  </a:moveTo>
                  <a:cubicBezTo>
                    <a:pt x="13156" y="0"/>
                    <a:pt x="29" y="14085"/>
                    <a:pt x="29" y="31894"/>
                  </a:cubicBezTo>
                  <a:cubicBezTo>
                    <a:pt x="29" y="49732"/>
                    <a:pt x="13156" y="62865"/>
                    <a:pt x="30986" y="62865"/>
                  </a:cubicBezTo>
                  <a:cubicBezTo>
                    <a:pt x="48785" y="62865"/>
                    <a:pt x="62865" y="49732"/>
                    <a:pt x="62865" y="31894"/>
                  </a:cubicBezTo>
                  <a:cubicBezTo>
                    <a:pt x="62865" y="14085"/>
                    <a:pt x="48785" y="0"/>
                    <a:pt x="309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 name="Google Shape;14078;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USAADDDQAAGBUAAPYPAAAQAAAAJgAAAAgAAAD/////AAAAAA=="/>
              </a:ext>
            </a:extLst>
          </p:cNvGrpSpPr>
          <p:nvPr/>
        </p:nvGrpSpPr>
        <p:grpSpPr>
          <a:xfrm>
            <a:off x="3071495" y="2237105"/>
            <a:ext cx="357505" cy="357505"/>
            <a:chOff x="3071495" y="2237105"/>
            <a:chExt cx="357505" cy="357505"/>
          </a:xfrm>
        </p:grpSpPr>
        <p:sp>
          <p:nvSpPr>
            <p:cNvPr id="22" name="Google Shape;1407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RIAAMMNAAAYFQAA9g8AAAAAAAAmAAAACAAAAP//////////"/>
                </a:ext>
              </a:extLst>
            </p:cNvSpPr>
            <p:nvPr/>
          </p:nvSpPr>
          <p:spPr>
            <a:xfrm>
              <a:off x="3071495" y="2237105"/>
              <a:ext cx="357505" cy="357505"/>
            </a:xfrm>
            <a:custGeom>
              <a:avLst/>
              <a:gdLst/>
              <a:ahLst/>
              <a:cxnLst/>
              <a:rect l="0" t="0" r="357505" b="357505"/>
              <a:pathLst>
                <a:path w="357505" h="357505">
                  <a:moveTo>
                    <a:pt x="192861" y="19766"/>
                  </a:moveTo>
                  <a:lnTo>
                    <a:pt x="202266" y="40489"/>
                  </a:lnTo>
                  <a:cubicBezTo>
                    <a:pt x="204147" y="42370"/>
                    <a:pt x="206028" y="45177"/>
                    <a:pt x="209791" y="46132"/>
                  </a:cubicBezTo>
                  <a:cubicBezTo>
                    <a:pt x="223914" y="49894"/>
                    <a:pt x="238008" y="55538"/>
                    <a:pt x="251206" y="62107"/>
                  </a:cubicBezTo>
                  <a:cubicBezTo>
                    <a:pt x="252579" y="63480"/>
                    <a:pt x="254968" y="64376"/>
                    <a:pt x="257595" y="64376"/>
                  </a:cubicBezTo>
                  <a:cubicBezTo>
                    <a:pt x="258581" y="64376"/>
                    <a:pt x="259596" y="64257"/>
                    <a:pt x="260611" y="63988"/>
                  </a:cubicBezTo>
                  <a:lnTo>
                    <a:pt x="280348" y="56463"/>
                  </a:lnTo>
                  <a:lnTo>
                    <a:pt x="300115" y="76230"/>
                  </a:lnTo>
                  <a:lnTo>
                    <a:pt x="292590" y="95967"/>
                  </a:lnTo>
                  <a:cubicBezTo>
                    <a:pt x="291635" y="99729"/>
                    <a:pt x="291635" y="102566"/>
                    <a:pt x="294472" y="106328"/>
                  </a:cubicBezTo>
                  <a:cubicBezTo>
                    <a:pt x="301996" y="118541"/>
                    <a:pt x="308565" y="131739"/>
                    <a:pt x="310446" y="146788"/>
                  </a:cubicBezTo>
                  <a:cubicBezTo>
                    <a:pt x="312327" y="150550"/>
                    <a:pt x="313283" y="153357"/>
                    <a:pt x="316090" y="154312"/>
                  </a:cubicBezTo>
                  <a:lnTo>
                    <a:pt x="336782" y="163718"/>
                  </a:lnTo>
                  <a:lnTo>
                    <a:pt x="336782" y="192861"/>
                  </a:lnTo>
                  <a:lnTo>
                    <a:pt x="316090" y="202266"/>
                  </a:lnTo>
                  <a:cubicBezTo>
                    <a:pt x="314209" y="203222"/>
                    <a:pt x="312327" y="206028"/>
                    <a:pt x="310446" y="209791"/>
                  </a:cubicBezTo>
                  <a:cubicBezTo>
                    <a:pt x="306684" y="223914"/>
                    <a:pt x="301041" y="238038"/>
                    <a:pt x="294472" y="250250"/>
                  </a:cubicBezTo>
                  <a:cubicBezTo>
                    <a:pt x="292590" y="253087"/>
                    <a:pt x="291635" y="256849"/>
                    <a:pt x="292590" y="259656"/>
                  </a:cubicBezTo>
                  <a:lnTo>
                    <a:pt x="300115" y="280348"/>
                  </a:lnTo>
                  <a:lnTo>
                    <a:pt x="280348" y="300115"/>
                  </a:lnTo>
                  <a:lnTo>
                    <a:pt x="260611" y="292590"/>
                  </a:lnTo>
                  <a:cubicBezTo>
                    <a:pt x="259208" y="292232"/>
                    <a:pt x="257984" y="292023"/>
                    <a:pt x="256789" y="292023"/>
                  </a:cubicBezTo>
                  <a:cubicBezTo>
                    <a:pt x="254759" y="292023"/>
                    <a:pt x="252967" y="292680"/>
                    <a:pt x="251206" y="294472"/>
                  </a:cubicBezTo>
                  <a:cubicBezTo>
                    <a:pt x="238008" y="301996"/>
                    <a:pt x="224840" y="307640"/>
                    <a:pt x="209791" y="310446"/>
                  </a:cubicBezTo>
                  <a:cubicBezTo>
                    <a:pt x="206028" y="311402"/>
                    <a:pt x="204147" y="313283"/>
                    <a:pt x="202266" y="316090"/>
                  </a:cubicBezTo>
                  <a:lnTo>
                    <a:pt x="192861" y="336812"/>
                  </a:lnTo>
                  <a:lnTo>
                    <a:pt x="163718" y="336812"/>
                  </a:lnTo>
                  <a:lnTo>
                    <a:pt x="154312" y="316090"/>
                  </a:lnTo>
                  <a:cubicBezTo>
                    <a:pt x="153357" y="314209"/>
                    <a:pt x="150550" y="311402"/>
                    <a:pt x="146758" y="310446"/>
                  </a:cubicBezTo>
                  <a:cubicBezTo>
                    <a:pt x="132664" y="306684"/>
                    <a:pt x="118541" y="301041"/>
                    <a:pt x="106328" y="294472"/>
                  </a:cubicBezTo>
                  <a:cubicBezTo>
                    <a:pt x="104268" y="293098"/>
                    <a:pt x="101700" y="292202"/>
                    <a:pt x="99341" y="292202"/>
                  </a:cubicBezTo>
                  <a:cubicBezTo>
                    <a:pt x="98505" y="292202"/>
                    <a:pt x="97669" y="292322"/>
                    <a:pt x="96923" y="292590"/>
                  </a:cubicBezTo>
                  <a:lnTo>
                    <a:pt x="76230" y="300115"/>
                  </a:lnTo>
                  <a:lnTo>
                    <a:pt x="56463" y="280348"/>
                  </a:lnTo>
                  <a:lnTo>
                    <a:pt x="63988" y="259656"/>
                  </a:lnTo>
                  <a:cubicBezTo>
                    <a:pt x="64943" y="256849"/>
                    <a:pt x="64943" y="254012"/>
                    <a:pt x="62107" y="250250"/>
                  </a:cubicBezTo>
                  <a:cubicBezTo>
                    <a:pt x="54582" y="238038"/>
                    <a:pt x="47983" y="224870"/>
                    <a:pt x="46102" y="209791"/>
                  </a:cubicBezTo>
                  <a:cubicBezTo>
                    <a:pt x="45177" y="206028"/>
                    <a:pt x="43295" y="203222"/>
                    <a:pt x="40459" y="202266"/>
                  </a:cubicBezTo>
                  <a:lnTo>
                    <a:pt x="19766" y="192861"/>
                  </a:lnTo>
                  <a:lnTo>
                    <a:pt x="19766" y="163718"/>
                  </a:lnTo>
                  <a:lnTo>
                    <a:pt x="40459" y="154312"/>
                  </a:lnTo>
                  <a:cubicBezTo>
                    <a:pt x="42340" y="153357"/>
                    <a:pt x="45177" y="150550"/>
                    <a:pt x="46102" y="146788"/>
                  </a:cubicBezTo>
                  <a:cubicBezTo>
                    <a:pt x="49864" y="132664"/>
                    <a:pt x="55538" y="118541"/>
                    <a:pt x="62107" y="106328"/>
                  </a:cubicBezTo>
                  <a:cubicBezTo>
                    <a:pt x="63988" y="103492"/>
                    <a:pt x="64943" y="99729"/>
                    <a:pt x="63988" y="95967"/>
                  </a:cubicBezTo>
                  <a:lnTo>
                    <a:pt x="56463" y="76230"/>
                  </a:lnTo>
                  <a:lnTo>
                    <a:pt x="76230" y="56463"/>
                  </a:lnTo>
                  <a:lnTo>
                    <a:pt x="96923" y="63988"/>
                  </a:lnTo>
                  <a:cubicBezTo>
                    <a:pt x="97938" y="64346"/>
                    <a:pt x="98983" y="64555"/>
                    <a:pt x="100058" y="64555"/>
                  </a:cubicBezTo>
                  <a:cubicBezTo>
                    <a:pt x="101939" y="64555"/>
                    <a:pt x="103940" y="63898"/>
                    <a:pt x="106328" y="62107"/>
                  </a:cubicBezTo>
                  <a:cubicBezTo>
                    <a:pt x="118541" y="54582"/>
                    <a:pt x="131709" y="48013"/>
                    <a:pt x="146758" y="46132"/>
                  </a:cubicBezTo>
                  <a:cubicBezTo>
                    <a:pt x="150550" y="45177"/>
                    <a:pt x="153357" y="43295"/>
                    <a:pt x="154312" y="40489"/>
                  </a:cubicBezTo>
                  <a:lnTo>
                    <a:pt x="163718" y="19766"/>
                  </a:lnTo>
                  <a:close/>
                  <a:moveTo>
                    <a:pt x="158074" y="29"/>
                  </a:moveTo>
                  <a:cubicBezTo>
                    <a:pt x="154312" y="29"/>
                    <a:pt x="149594" y="1910"/>
                    <a:pt x="148639" y="5673"/>
                  </a:cubicBezTo>
                  <a:lnTo>
                    <a:pt x="138308" y="27321"/>
                  </a:lnTo>
                  <a:cubicBezTo>
                    <a:pt x="125140" y="31083"/>
                    <a:pt x="111972" y="35771"/>
                    <a:pt x="100685" y="42370"/>
                  </a:cubicBezTo>
                  <a:lnTo>
                    <a:pt x="78111" y="35771"/>
                  </a:lnTo>
                  <a:cubicBezTo>
                    <a:pt x="77007" y="35233"/>
                    <a:pt x="75812" y="34995"/>
                    <a:pt x="74648" y="34995"/>
                  </a:cubicBezTo>
                  <a:cubicBezTo>
                    <a:pt x="71811" y="34995"/>
                    <a:pt x="69094" y="36338"/>
                    <a:pt x="67750" y="37652"/>
                  </a:cubicBezTo>
                  <a:lnTo>
                    <a:pt x="37652" y="66825"/>
                  </a:lnTo>
                  <a:cubicBezTo>
                    <a:pt x="35771" y="69631"/>
                    <a:pt x="34815" y="74349"/>
                    <a:pt x="35771" y="78111"/>
                  </a:cubicBezTo>
                  <a:lnTo>
                    <a:pt x="42340" y="99729"/>
                  </a:lnTo>
                  <a:cubicBezTo>
                    <a:pt x="35771" y="111972"/>
                    <a:pt x="31053" y="125140"/>
                    <a:pt x="27291" y="137382"/>
                  </a:cubicBezTo>
                  <a:lnTo>
                    <a:pt x="6598" y="148669"/>
                  </a:lnTo>
                  <a:cubicBezTo>
                    <a:pt x="2836" y="149594"/>
                    <a:pt x="29" y="154312"/>
                    <a:pt x="29" y="158074"/>
                  </a:cubicBezTo>
                  <a:lnTo>
                    <a:pt x="29" y="200385"/>
                  </a:lnTo>
                  <a:cubicBezTo>
                    <a:pt x="29" y="203222"/>
                    <a:pt x="2836" y="207910"/>
                    <a:pt x="6598" y="209791"/>
                  </a:cubicBezTo>
                  <a:lnTo>
                    <a:pt x="27291" y="220152"/>
                  </a:lnTo>
                  <a:cubicBezTo>
                    <a:pt x="31053" y="233320"/>
                    <a:pt x="35771" y="245562"/>
                    <a:pt x="42340" y="257775"/>
                  </a:cubicBezTo>
                  <a:lnTo>
                    <a:pt x="35771" y="280348"/>
                  </a:lnTo>
                  <a:cubicBezTo>
                    <a:pt x="34815" y="283185"/>
                    <a:pt x="35771" y="287873"/>
                    <a:pt x="37652" y="290709"/>
                  </a:cubicBezTo>
                  <a:lnTo>
                    <a:pt x="67750" y="319852"/>
                  </a:lnTo>
                  <a:cubicBezTo>
                    <a:pt x="69154" y="321972"/>
                    <a:pt x="72169" y="323047"/>
                    <a:pt x="75155" y="323047"/>
                  </a:cubicBezTo>
                  <a:cubicBezTo>
                    <a:pt x="76170" y="323047"/>
                    <a:pt x="77156" y="322927"/>
                    <a:pt x="78111" y="322689"/>
                  </a:cubicBezTo>
                  <a:lnTo>
                    <a:pt x="100685" y="315164"/>
                  </a:lnTo>
                  <a:cubicBezTo>
                    <a:pt x="111972" y="322689"/>
                    <a:pt x="125140" y="327406"/>
                    <a:pt x="138308" y="330213"/>
                  </a:cubicBezTo>
                  <a:lnTo>
                    <a:pt x="148639" y="351861"/>
                  </a:lnTo>
                  <a:cubicBezTo>
                    <a:pt x="149594" y="355623"/>
                    <a:pt x="154312" y="357505"/>
                    <a:pt x="158074" y="357505"/>
                  </a:cubicBezTo>
                  <a:lnTo>
                    <a:pt x="200385" y="357505"/>
                  </a:lnTo>
                  <a:cubicBezTo>
                    <a:pt x="204147" y="357505"/>
                    <a:pt x="208865" y="355623"/>
                    <a:pt x="209791" y="351861"/>
                  </a:cubicBezTo>
                  <a:lnTo>
                    <a:pt x="220152" y="330213"/>
                  </a:lnTo>
                  <a:cubicBezTo>
                    <a:pt x="233320" y="327406"/>
                    <a:pt x="246488" y="322689"/>
                    <a:pt x="257775" y="315164"/>
                  </a:cubicBezTo>
                  <a:lnTo>
                    <a:pt x="280348" y="322689"/>
                  </a:lnTo>
                  <a:cubicBezTo>
                    <a:pt x="281304" y="322927"/>
                    <a:pt x="282289" y="323047"/>
                    <a:pt x="283304" y="323047"/>
                  </a:cubicBezTo>
                  <a:cubicBezTo>
                    <a:pt x="286290" y="323047"/>
                    <a:pt x="289276" y="321972"/>
                    <a:pt x="290709" y="319852"/>
                  </a:cubicBezTo>
                  <a:lnTo>
                    <a:pt x="319852" y="290709"/>
                  </a:lnTo>
                  <a:cubicBezTo>
                    <a:pt x="322689" y="287873"/>
                    <a:pt x="323614" y="283185"/>
                    <a:pt x="322689" y="280348"/>
                  </a:cubicBezTo>
                  <a:lnTo>
                    <a:pt x="315164" y="257775"/>
                  </a:lnTo>
                  <a:cubicBezTo>
                    <a:pt x="322689" y="245562"/>
                    <a:pt x="327376" y="233320"/>
                    <a:pt x="330213" y="220152"/>
                  </a:cubicBezTo>
                  <a:lnTo>
                    <a:pt x="351861" y="209791"/>
                  </a:lnTo>
                  <a:cubicBezTo>
                    <a:pt x="355623" y="207910"/>
                    <a:pt x="357505" y="203222"/>
                    <a:pt x="357505" y="200385"/>
                  </a:cubicBezTo>
                  <a:lnTo>
                    <a:pt x="357505" y="158074"/>
                  </a:lnTo>
                  <a:cubicBezTo>
                    <a:pt x="357505" y="154312"/>
                    <a:pt x="355623" y="150550"/>
                    <a:pt x="351861" y="148669"/>
                  </a:cubicBezTo>
                  <a:lnTo>
                    <a:pt x="330213" y="137382"/>
                  </a:lnTo>
                  <a:cubicBezTo>
                    <a:pt x="327376" y="125140"/>
                    <a:pt x="322689" y="111972"/>
                    <a:pt x="315164" y="99729"/>
                  </a:cubicBezTo>
                  <a:lnTo>
                    <a:pt x="322689" y="78111"/>
                  </a:lnTo>
                  <a:cubicBezTo>
                    <a:pt x="323614" y="74349"/>
                    <a:pt x="322689" y="69631"/>
                    <a:pt x="319852" y="66825"/>
                  </a:cubicBezTo>
                  <a:lnTo>
                    <a:pt x="290709" y="37682"/>
                  </a:lnTo>
                  <a:cubicBezTo>
                    <a:pt x="289366" y="36338"/>
                    <a:pt x="286171" y="34995"/>
                    <a:pt x="283394" y="34995"/>
                  </a:cubicBezTo>
                  <a:cubicBezTo>
                    <a:pt x="282259" y="34995"/>
                    <a:pt x="281184" y="35233"/>
                    <a:pt x="280348" y="35771"/>
                  </a:cubicBezTo>
                  <a:lnTo>
                    <a:pt x="257775" y="42370"/>
                  </a:lnTo>
                  <a:cubicBezTo>
                    <a:pt x="246488" y="35771"/>
                    <a:pt x="233320" y="31083"/>
                    <a:pt x="220152" y="27321"/>
                  </a:cubicBezTo>
                  <a:lnTo>
                    <a:pt x="209791" y="5673"/>
                  </a:lnTo>
                  <a:cubicBezTo>
                    <a:pt x="208865" y="1910"/>
                    <a:pt x="204147" y="29"/>
                    <a:pt x="20038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408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MAACgOAAC1FAAAkA8AAAAAAAAmAAAACAAAAP//////////"/>
                </a:ext>
              </a:extLst>
            </p:cNvSpPr>
            <p:nvPr/>
          </p:nvSpPr>
          <p:spPr>
            <a:xfrm>
              <a:off x="3135630" y="2301240"/>
              <a:ext cx="230505" cy="228600"/>
            </a:xfrm>
            <a:custGeom>
              <a:avLst/>
              <a:gdLst/>
              <a:ahLst/>
              <a:cxnLst/>
              <a:rect l="0" t="0" r="230505" b="228600"/>
              <a:pathLst>
                <a:path w="230505" h="228600">
                  <a:moveTo>
                    <a:pt x="114789" y="95967"/>
                  </a:moveTo>
                  <a:lnTo>
                    <a:pt x="132647" y="131708"/>
                  </a:lnTo>
                  <a:cubicBezTo>
                    <a:pt x="126525" y="134067"/>
                    <a:pt x="120433" y="135231"/>
                    <a:pt x="114431" y="135231"/>
                  </a:cubicBezTo>
                  <a:cubicBezTo>
                    <a:pt x="108429" y="135231"/>
                    <a:pt x="102546" y="134067"/>
                    <a:pt x="96902" y="131708"/>
                  </a:cubicBezTo>
                  <a:lnTo>
                    <a:pt x="114789" y="95967"/>
                  </a:lnTo>
                  <a:close/>
                  <a:moveTo>
                    <a:pt x="112908" y="20692"/>
                  </a:moveTo>
                  <a:cubicBezTo>
                    <a:pt x="164629" y="20692"/>
                    <a:pt x="206973" y="63032"/>
                    <a:pt x="206973" y="114778"/>
                  </a:cubicBezTo>
                  <a:cubicBezTo>
                    <a:pt x="208855" y="152400"/>
                    <a:pt x="188160" y="184379"/>
                    <a:pt x="156178" y="199428"/>
                  </a:cubicBezTo>
                  <a:lnTo>
                    <a:pt x="156178" y="136396"/>
                  </a:lnTo>
                  <a:cubicBezTo>
                    <a:pt x="156178" y="131708"/>
                    <a:pt x="156178" y="132633"/>
                    <a:pt x="123240" y="68676"/>
                  </a:cubicBezTo>
                  <a:cubicBezTo>
                    <a:pt x="120433" y="65869"/>
                    <a:pt x="117596" y="63032"/>
                    <a:pt x="113834" y="63032"/>
                  </a:cubicBezTo>
                  <a:cubicBezTo>
                    <a:pt x="110071" y="63032"/>
                    <a:pt x="106308" y="65869"/>
                    <a:pt x="104427" y="68676"/>
                  </a:cubicBezTo>
                  <a:cubicBezTo>
                    <a:pt x="70563" y="137351"/>
                    <a:pt x="71489" y="132633"/>
                    <a:pt x="71489" y="136396"/>
                  </a:cubicBezTo>
                  <a:lnTo>
                    <a:pt x="71489" y="199428"/>
                  </a:lnTo>
                  <a:cubicBezTo>
                    <a:pt x="40463" y="184379"/>
                    <a:pt x="18813" y="152400"/>
                    <a:pt x="18813" y="114778"/>
                  </a:cubicBezTo>
                  <a:cubicBezTo>
                    <a:pt x="18813" y="63032"/>
                    <a:pt x="61157" y="20692"/>
                    <a:pt x="112908" y="20692"/>
                  </a:cubicBezTo>
                  <a:close/>
                  <a:moveTo>
                    <a:pt x="136409" y="152400"/>
                  </a:moveTo>
                  <a:lnTo>
                    <a:pt x="136409" y="206952"/>
                  </a:lnTo>
                  <a:cubicBezTo>
                    <a:pt x="128884" y="207908"/>
                    <a:pt x="122314" y="208833"/>
                    <a:pt x="114789" y="208833"/>
                  </a:cubicBezTo>
                  <a:cubicBezTo>
                    <a:pt x="108190" y="208833"/>
                    <a:pt x="100664" y="208833"/>
                    <a:pt x="94095" y="206952"/>
                  </a:cubicBezTo>
                  <a:lnTo>
                    <a:pt x="94095" y="152400"/>
                  </a:lnTo>
                  <a:cubicBezTo>
                    <a:pt x="100664" y="155207"/>
                    <a:pt x="108190" y="156162"/>
                    <a:pt x="114789" y="156162"/>
                  </a:cubicBezTo>
                  <a:cubicBezTo>
                    <a:pt x="122314" y="156162"/>
                    <a:pt x="128884" y="155207"/>
                    <a:pt x="136409" y="152400"/>
                  </a:cubicBezTo>
                  <a:close/>
                  <a:moveTo>
                    <a:pt x="114789" y="0"/>
                  </a:moveTo>
                  <a:cubicBezTo>
                    <a:pt x="51750" y="0"/>
                    <a:pt x="0" y="51746"/>
                    <a:pt x="0" y="114778"/>
                  </a:cubicBezTo>
                  <a:cubicBezTo>
                    <a:pt x="0" y="166523"/>
                    <a:pt x="33863" y="209789"/>
                    <a:pt x="79970" y="223882"/>
                  </a:cubicBezTo>
                  <a:lnTo>
                    <a:pt x="80896" y="223882"/>
                  </a:lnTo>
                  <a:cubicBezTo>
                    <a:pt x="91258" y="227645"/>
                    <a:pt x="103501" y="228600"/>
                    <a:pt x="114789" y="228600"/>
                  </a:cubicBezTo>
                  <a:cubicBezTo>
                    <a:pt x="127003" y="228600"/>
                    <a:pt x="138291" y="226719"/>
                    <a:pt x="148653" y="223882"/>
                  </a:cubicBezTo>
                  <a:lnTo>
                    <a:pt x="150534" y="223882"/>
                  </a:lnTo>
                  <a:cubicBezTo>
                    <a:pt x="197567" y="208833"/>
                    <a:pt x="230505" y="165568"/>
                    <a:pt x="230505" y="114778"/>
                  </a:cubicBezTo>
                  <a:cubicBezTo>
                    <a:pt x="230505" y="51746"/>
                    <a:pt x="178754" y="0"/>
                    <a:pt x="1147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 name="Google Shape;14081;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AKAACLEAAAvwwAAL8SAAAQAAAAJgAAAAgAAAD/////AAAAAA=="/>
              </a:ext>
            </a:extLst>
          </p:cNvGrpSpPr>
          <p:nvPr/>
        </p:nvGrpSpPr>
        <p:grpSpPr>
          <a:xfrm>
            <a:off x="1757680" y="2689225"/>
            <a:ext cx="314325" cy="358140"/>
            <a:chOff x="1757680" y="2689225"/>
            <a:chExt cx="314325" cy="358140"/>
          </a:xfrm>
        </p:grpSpPr>
        <p:sp>
          <p:nvSpPr>
            <p:cNvPr id="25" name="Google Shape;1408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wsAAA0RAAD7CwAAchEAAAAAAAAmAAAACAAAAP//////////"/>
                </a:ext>
              </a:extLst>
            </p:cNvSpPr>
            <p:nvPr/>
          </p:nvSpPr>
          <p:spPr>
            <a:xfrm>
              <a:off x="1884045" y="2771775"/>
              <a:ext cx="63500" cy="64135"/>
            </a:xfrm>
            <a:custGeom>
              <a:avLst/>
              <a:gdLst/>
              <a:ahLst/>
              <a:cxnLst/>
              <a:rect l="0" t="0" r="63500" b="64135"/>
              <a:pathLst>
                <a:path w="63500" h="64135">
                  <a:moveTo>
                    <a:pt x="31765" y="22625"/>
                  </a:moveTo>
                  <a:cubicBezTo>
                    <a:pt x="37365" y="22625"/>
                    <a:pt x="42017" y="27353"/>
                    <a:pt x="42017" y="33010"/>
                  </a:cubicBezTo>
                  <a:cubicBezTo>
                    <a:pt x="42017" y="39594"/>
                    <a:pt x="37365" y="44322"/>
                    <a:pt x="31765" y="44322"/>
                  </a:cubicBezTo>
                  <a:cubicBezTo>
                    <a:pt x="26164" y="44322"/>
                    <a:pt x="21483" y="39594"/>
                    <a:pt x="21483" y="33010"/>
                  </a:cubicBezTo>
                  <a:cubicBezTo>
                    <a:pt x="21483" y="27353"/>
                    <a:pt x="26164" y="22625"/>
                    <a:pt x="31765" y="22625"/>
                  </a:cubicBezTo>
                  <a:close/>
                  <a:moveTo>
                    <a:pt x="31765" y="0"/>
                  </a:moveTo>
                  <a:cubicBezTo>
                    <a:pt x="14016" y="0"/>
                    <a:pt x="30" y="14155"/>
                    <a:pt x="30" y="32052"/>
                  </a:cubicBezTo>
                  <a:cubicBezTo>
                    <a:pt x="30" y="49979"/>
                    <a:pt x="14016" y="64135"/>
                    <a:pt x="31765" y="64135"/>
                  </a:cubicBezTo>
                  <a:cubicBezTo>
                    <a:pt x="49484" y="64135"/>
                    <a:pt x="63500" y="49979"/>
                    <a:pt x="63500" y="32052"/>
                  </a:cubicBezTo>
                  <a:cubicBezTo>
                    <a:pt x="63500" y="14155"/>
                    <a:pt x="49484" y="0"/>
                    <a:pt x="3176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1408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AoAAIsQAAC/DAAAvxIAAAAAAAAmAAAACAAAAP//////////"/>
                </a:ext>
              </a:extLst>
            </p:cNvSpPr>
            <p:nvPr/>
          </p:nvSpPr>
          <p:spPr>
            <a:xfrm>
              <a:off x="1757680" y="2689225"/>
              <a:ext cx="314325" cy="358140"/>
            </a:xfrm>
            <a:custGeom>
              <a:avLst/>
              <a:gdLst/>
              <a:ahLst/>
              <a:cxnLst/>
              <a:rect l="0" t="0" r="314325" b="358140"/>
              <a:pathLst>
                <a:path w="314325" h="358140">
                  <a:moveTo>
                    <a:pt x="158103" y="20704"/>
                  </a:moveTo>
                  <a:cubicBezTo>
                    <a:pt x="172202" y="20704"/>
                    <a:pt x="184449" y="29146"/>
                    <a:pt x="187286" y="42332"/>
                  </a:cubicBezTo>
                  <a:lnTo>
                    <a:pt x="128920" y="42332"/>
                  </a:lnTo>
                  <a:cubicBezTo>
                    <a:pt x="132683" y="29146"/>
                    <a:pt x="143974" y="20704"/>
                    <a:pt x="158103" y="20704"/>
                  </a:cubicBezTo>
                  <a:close/>
                  <a:moveTo>
                    <a:pt x="115747" y="172015"/>
                  </a:moveTo>
                  <a:lnTo>
                    <a:pt x="153383" y="209651"/>
                  </a:lnTo>
                  <a:lnTo>
                    <a:pt x="78110" y="209651"/>
                  </a:lnTo>
                  <a:lnTo>
                    <a:pt x="115747" y="172014"/>
                  </a:lnTo>
                  <a:close/>
                  <a:moveTo>
                    <a:pt x="199503" y="172015"/>
                  </a:moveTo>
                  <a:lnTo>
                    <a:pt x="237140" y="209652"/>
                  </a:lnTo>
                  <a:lnTo>
                    <a:pt x="183523" y="209652"/>
                  </a:lnTo>
                  <a:lnTo>
                    <a:pt x="173158" y="200206"/>
                  </a:lnTo>
                  <a:lnTo>
                    <a:pt x="199503" y="172015"/>
                  </a:lnTo>
                  <a:close/>
                  <a:moveTo>
                    <a:pt x="261603" y="63006"/>
                  </a:moveTo>
                  <a:cubicBezTo>
                    <a:pt x="267249" y="63006"/>
                    <a:pt x="271968" y="67690"/>
                    <a:pt x="271968" y="73328"/>
                  </a:cubicBezTo>
                  <a:lnTo>
                    <a:pt x="271968" y="211483"/>
                  </a:lnTo>
                  <a:lnTo>
                    <a:pt x="266323" y="211483"/>
                  </a:lnTo>
                  <a:lnTo>
                    <a:pt x="206104" y="151264"/>
                  </a:lnTo>
                  <a:cubicBezTo>
                    <a:pt x="203864" y="149133"/>
                    <a:pt x="201445" y="148149"/>
                    <a:pt x="198995" y="148149"/>
                  </a:cubicBezTo>
                  <a:cubicBezTo>
                    <a:pt x="196277" y="148149"/>
                    <a:pt x="193529" y="149372"/>
                    <a:pt x="191050" y="151341"/>
                  </a:cubicBezTo>
                  <a:lnTo>
                    <a:pt x="158103" y="186125"/>
                  </a:lnTo>
                  <a:lnTo>
                    <a:pt x="123274" y="151296"/>
                  </a:lnTo>
                  <a:cubicBezTo>
                    <a:pt x="121392" y="149461"/>
                    <a:pt x="118585" y="148536"/>
                    <a:pt x="115627" y="148536"/>
                  </a:cubicBezTo>
                  <a:cubicBezTo>
                    <a:pt x="112700" y="148536"/>
                    <a:pt x="109623" y="149461"/>
                    <a:pt x="107294" y="151341"/>
                  </a:cubicBezTo>
                  <a:lnTo>
                    <a:pt x="48001" y="211483"/>
                  </a:lnTo>
                  <a:lnTo>
                    <a:pt x="41400" y="211483"/>
                  </a:lnTo>
                  <a:lnTo>
                    <a:pt x="41400" y="73328"/>
                  </a:lnTo>
                  <a:cubicBezTo>
                    <a:pt x="43282" y="67690"/>
                    <a:pt x="48001" y="63006"/>
                    <a:pt x="52691" y="63006"/>
                  </a:cubicBezTo>
                  <a:close/>
                  <a:moveTo>
                    <a:pt x="273850" y="231232"/>
                  </a:moveTo>
                  <a:lnTo>
                    <a:pt x="273850" y="251906"/>
                  </a:lnTo>
                  <a:lnTo>
                    <a:pt x="43282" y="251906"/>
                  </a:lnTo>
                  <a:lnTo>
                    <a:pt x="43282" y="231232"/>
                  </a:lnTo>
                  <a:close/>
                  <a:moveTo>
                    <a:pt x="232450" y="272580"/>
                  </a:moveTo>
                  <a:lnTo>
                    <a:pt x="238096" y="293254"/>
                  </a:lnTo>
                  <a:lnTo>
                    <a:pt x="76228" y="293254"/>
                  </a:lnTo>
                  <a:lnTo>
                    <a:pt x="80918" y="272580"/>
                  </a:lnTo>
                  <a:close/>
                  <a:moveTo>
                    <a:pt x="157147" y="30"/>
                  </a:moveTo>
                  <a:cubicBezTo>
                    <a:pt x="131757" y="30"/>
                    <a:pt x="110101" y="16945"/>
                    <a:pt x="105412" y="42332"/>
                  </a:cubicBezTo>
                  <a:lnTo>
                    <a:pt x="52691" y="42332"/>
                  </a:lnTo>
                  <a:cubicBezTo>
                    <a:pt x="34828" y="42332"/>
                    <a:pt x="20700" y="56413"/>
                    <a:pt x="20700" y="73328"/>
                  </a:cubicBezTo>
                  <a:lnTo>
                    <a:pt x="20700" y="251906"/>
                  </a:lnTo>
                  <a:lnTo>
                    <a:pt x="10364" y="251906"/>
                  </a:lnTo>
                  <a:cubicBezTo>
                    <a:pt x="4719" y="251906"/>
                    <a:pt x="0" y="256620"/>
                    <a:pt x="0" y="263183"/>
                  </a:cubicBezTo>
                  <a:cubicBezTo>
                    <a:pt x="0" y="268821"/>
                    <a:pt x="4719" y="273535"/>
                    <a:pt x="10364" y="273535"/>
                  </a:cubicBezTo>
                  <a:lnTo>
                    <a:pt x="59292" y="273535"/>
                  </a:lnTo>
                  <a:cubicBezTo>
                    <a:pt x="57410" y="282932"/>
                    <a:pt x="44237" y="334632"/>
                    <a:pt x="42356" y="344954"/>
                  </a:cubicBezTo>
                  <a:cubicBezTo>
                    <a:pt x="40474" y="350592"/>
                    <a:pt x="44237" y="357185"/>
                    <a:pt x="49883" y="358110"/>
                  </a:cubicBezTo>
                  <a:lnTo>
                    <a:pt x="52691" y="358110"/>
                  </a:lnTo>
                  <a:cubicBezTo>
                    <a:pt x="57410" y="358110"/>
                    <a:pt x="62100" y="354351"/>
                    <a:pt x="63056" y="349668"/>
                  </a:cubicBezTo>
                  <a:lnTo>
                    <a:pt x="71509" y="315808"/>
                  </a:lnTo>
                  <a:lnTo>
                    <a:pt x="242785" y="315808"/>
                  </a:lnTo>
                  <a:lnTo>
                    <a:pt x="251268" y="349668"/>
                  </a:lnTo>
                  <a:cubicBezTo>
                    <a:pt x="252194" y="354351"/>
                    <a:pt x="256914" y="358110"/>
                    <a:pt x="261603" y="358110"/>
                  </a:cubicBezTo>
                  <a:lnTo>
                    <a:pt x="264441" y="358110"/>
                  </a:lnTo>
                  <a:cubicBezTo>
                    <a:pt x="270087" y="357185"/>
                    <a:pt x="273850" y="350592"/>
                    <a:pt x="271968" y="344954"/>
                  </a:cubicBezTo>
                  <a:cubicBezTo>
                    <a:pt x="270087" y="334632"/>
                    <a:pt x="256914" y="282932"/>
                    <a:pt x="255032" y="273535"/>
                  </a:cubicBezTo>
                  <a:lnTo>
                    <a:pt x="303960" y="273535"/>
                  </a:lnTo>
                  <a:cubicBezTo>
                    <a:pt x="309605" y="273535"/>
                    <a:pt x="314325" y="268821"/>
                    <a:pt x="314325" y="263183"/>
                  </a:cubicBezTo>
                  <a:cubicBezTo>
                    <a:pt x="314325" y="256620"/>
                    <a:pt x="309605" y="251906"/>
                    <a:pt x="303960" y="251906"/>
                  </a:cubicBezTo>
                  <a:lnTo>
                    <a:pt x="293624" y="251906"/>
                  </a:lnTo>
                  <a:lnTo>
                    <a:pt x="293624" y="73328"/>
                  </a:lnTo>
                  <a:cubicBezTo>
                    <a:pt x="293624" y="56413"/>
                    <a:pt x="279496" y="42332"/>
                    <a:pt x="261603" y="42332"/>
                  </a:cubicBezTo>
                  <a:lnTo>
                    <a:pt x="208912" y="42332"/>
                  </a:lnTo>
                  <a:cubicBezTo>
                    <a:pt x="204223" y="18824"/>
                    <a:pt x="183523" y="30"/>
                    <a:pt x="15714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6" name="Google Shape;14084;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0KAABrEwAA4gwAAFwVAAAQAAAAJgAAAAgAAAD/////AAAAAA=="/>
              </a:ext>
            </a:extLst>
          </p:cNvGrpSpPr>
          <p:nvPr/>
        </p:nvGrpSpPr>
        <p:grpSpPr>
          <a:xfrm>
            <a:off x="1735455" y="3156585"/>
            <a:ext cx="358775" cy="315595"/>
            <a:chOff x="1735455" y="3156585"/>
            <a:chExt cx="358775" cy="315595"/>
          </a:xfrm>
        </p:grpSpPr>
        <p:sp>
          <p:nvSpPr>
            <p:cNvPr id="28" name="Google Shape;1408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QoAAGsTAADiDAAAXBUAAAAAAAAmAAAACAAAAP//////////"/>
                </a:ext>
              </a:extLst>
            </p:cNvSpPr>
            <p:nvPr/>
          </p:nvSpPr>
          <p:spPr>
            <a:xfrm>
              <a:off x="1735455" y="3156585"/>
              <a:ext cx="358775" cy="315595"/>
            </a:xfrm>
            <a:custGeom>
              <a:avLst/>
              <a:gdLst/>
              <a:ahLst/>
              <a:cxnLst/>
              <a:rect l="0" t="0" r="358775" b="315595"/>
              <a:pathLst>
                <a:path w="358775" h="315595">
                  <a:moveTo>
                    <a:pt x="180341" y="24443"/>
                  </a:moveTo>
                  <a:cubicBezTo>
                    <a:pt x="214144" y="24443"/>
                    <a:pt x="247022" y="36636"/>
                    <a:pt x="273314" y="59172"/>
                  </a:cubicBezTo>
                  <a:cubicBezTo>
                    <a:pt x="277993" y="62928"/>
                    <a:pt x="277993" y="69516"/>
                    <a:pt x="273314" y="73272"/>
                  </a:cubicBezTo>
                  <a:lnTo>
                    <a:pt x="272360" y="74226"/>
                  </a:lnTo>
                  <a:cubicBezTo>
                    <a:pt x="270184" y="75507"/>
                    <a:pt x="267620" y="76223"/>
                    <a:pt x="265176" y="76223"/>
                  </a:cubicBezTo>
                  <a:cubicBezTo>
                    <a:pt x="262374" y="76223"/>
                    <a:pt x="259781" y="75299"/>
                    <a:pt x="258290" y="73272"/>
                  </a:cubicBezTo>
                  <a:cubicBezTo>
                    <a:pt x="236679" y="54492"/>
                    <a:pt x="209464" y="44148"/>
                    <a:pt x="180341" y="44148"/>
                  </a:cubicBezTo>
                  <a:cubicBezTo>
                    <a:pt x="151218" y="44148"/>
                    <a:pt x="124003" y="54492"/>
                    <a:pt x="103316" y="73272"/>
                  </a:cubicBezTo>
                  <a:cubicBezTo>
                    <a:pt x="100693" y="75388"/>
                    <a:pt x="97473" y="76610"/>
                    <a:pt x="94641" y="76610"/>
                  </a:cubicBezTo>
                  <a:cubicBezTo>
                    <a:pt x="92436" y="76610"/>
                    <a:pt x="90468" y="75865"/>
                    <a:pt x="89246" y="74226"/>
                  </a:cubicBezTo>
                  <a:lnTo>
                    <a:pt x="87368" y="73272"/>
                  </a:lnTo>
                  <a:cubicBezTo>
                    <a:pt x="84536" y="68592"/>
                    <a:pt x="84536" y="62928"/>
                    <a:pt x="87368" y="59172"/>
                  </a:cubicBezTo>
                  <a:cubicBezTo>
                    <a:pt x="112735" y="35711"/>
                    <a:pt x="145584" y="24443"/>
                    <a:pt x="180341" y="24443"/>
                  </a:cubicBezTo>
                  <a:close/>
                  <a:moveTo>
                    <a:pt x="43222" y="213198"/>
                  </a:moveTo>
                  <a:lnTo>
                    <a:pt x="43222" y="271446"/>
                  </a:lnTo>
                  <a:cubicBezTo>
                    <a:pt x="31030" y="268614"/>
                    <a:pt x="21640" y="256392"/>
                    <a:pt x="21640" y="242322"/>
                  </a:cubicBezTo>
                  <a:cubicBezTo>
                    <a:pt x="21640" y="228222"/>
                    <a:pt x="30076" y="216954"/>
                    <a:pt x="43222" y="213198"/>
                  </a:cubicBezTo>
                  <a:close/>
                  <a:moveTo>
                    <a:pt x="316506" y="213198"/>
                  </a:moveTo>
                  <a:cubicBezTo>
                    <a:pt x="328728" y="217908"/>
                    <a:pt x="338117" y="229176"/>
                    <a:pt x="338117" y="242322"/>
                  </a:cubicBezTo>
                  <a:cubicBezTo>
                    <a:pt x="338117" y="256392"/>
                    <a:pt x="329652" y="268614"/>
                    <a:pt x="316506" y="271446"/>
                  </a:cubicBezTo>
                  <a:lnTo>
                    <a:pt x="316506" y="213198"/>
                  </a:lnTo>
                  <a:close/>
                  <a:moveTo>
                    <a:pt x="75147" y="190662"/>
                  </a:moveTo>
                  <a:cubicBezTo>
                    <a:pt x="80781" y="190662"/>
                    <a:pt x="85490" y="195372"/>
                    <a:pt x="85490" y="201006"/>
                  </a:cubicBezTo>
                  <a:lnTo>
                    <a:pt x="85490" y="284592"/>
                  </a:lnTo>
                  <a:cubicBezTo>
                    <a:pt x="85490" y="290226"/>
                    <a:pt x="80781" y="294907"/>
                    <a:pt x="75147" y="294907"/>
                  </a:cubicBezTo>
                  <a:cubicBezTo>
                    <a:pt x="68589" y="294907"/>
                    <a:pt x="64833" y="290226"/>
                    <a:pt x="64833" y="284592"/>
                  </a:cubicBezTo>
                  <a:lnTo>
                    <a:pt x="64833" y="201006"/>
                  </a:lnTo>
                  <a:cubicBezTo>
                    <a:pt x="64833" y="195372"/>
                    <a:pt x="68589" y="190662"/>
                    <a:pt x="75147" y="190662"/>
                  </a:cubicBezTo>
                  <a:close/>
                  <a:moveTo>
                    <a:pt x="284581" y="190662"/>
                  </a:moveTo>
                  <a:cubicBezTo>
                    <a:pt x="291139" y="190662"/>
                    <a:pt x="295849" y="195372"/>
                    <a:pt x="295849" y="201006"/>
                  </a:cubicBezTo>
                  <a:lnTo>
                    <a:pt x="295849" y="284592"/>
                  </a:lnTo>
                  <a:cubicBezTo>
                    <a:pt x="295849" y="290226"/>
                    <a:pt x="291139" y="294907"/>
                    <a:pt x="284581" y="294907"/>
                  </a:cubicBezTo>
                  <a:cubicBezTo>
                    <a:pt x="278947" y="294907"/>
                    <a:pt x="274238" y="290226"/>
                    <a:pt x="274238" y="284592"/>
                  </a:cubicBezTo>
                  <a:lnTo>
                    <a:pt x="274238" y="201006"/>
                  </a:lnTo>
                  <a:cubicBezTo>
                    <a:pt x="274238" y="195372"/>
                    <a:pt x="278947" y="190662"/>
                    <a:pt x="284581" y="190662"/>
                  </a:cubicBezTo>
                  <a:close/>
                  <a:moveTo>
                    <a:pt x="179387" y="29"/>
                  </a:moveTo>
                  <a:cubicBezTo>
                    <a:pt x="139026" y="29"/>
                    <a:pt x="101438" y="14099"/>
                    <a:pt x="72345" y="41346"/>
                  </a:cubicBezTo>
                  <a:cubicBezTo>
                    <a:pt x="62001" y="51660"/>
                    <a:pt x="59199" y="67638"/>
                    <a:pt x="66711" y="79860"/>
                  </a:cubicBezTo>
                  <a:cubicBezTo>
                    <a:pt x="49809" y="102396"/>
                    <a:pt x="42298" y="129612"/>
                    <a:pt x="42298" y="157782"/>
                  </a:cubicBezTo>
                  <a:lnTo>
                    <a:pt x="42298" y="190662"/>
                  </a:lnTo>
                  <a:cubicBezTo>
                    <a:pt x="18809" y="195372"/>
                    <a:pt x="29" y="216030"/>
                    <a:pt x="29" y="242322"/>
                  </a:cubicBezTo>
                  <a:cubicBezTo>
                    <a:pt x="29" y="267690"/>
                    <a:pt x="18809" y="289273"/>
                    <a:pt x="43222" y="293982"/>
                  </a:cubicBezTo>
                  <a:cubicBezTo>
                    <a:pt x="46978" y="307129"/>
                    <a:pt x="59199" y="315565"/>
                    <a:pt x="72345" y="315565"/>
                  </a:cubicBezTo>
                  <a:cubicBezTo>
                    <a:pt x="90170" y="315565"/>
                    <a:pt x="104270" y="301495"/>
                    <a:pt x="104270" y="283639"/>
                  </a:cubicBezTo>
                  <a:lnTo>
                    <a:pt x="104270" y="200052"/>
                  </a:lnTo>
                  <a:cubicBezTo>
                    <a:pt x="104270" y="182226"/>
                    <a:pt x="90170" y="168126"/>
                    <a:pt x="72345" y="168126"/>
                  </a:cubicBezTo>
                  <a:cubicBezTo>
                    <a:pt x="68589" y="168126"/>
                    <a:pt x="65757" y="170004"/>
                    <a:pt x="62001" y="170958"/>
                  </a:cubicBezTo>
                  <a:lnTo>
                    <a:pt x="62001" y="158736"/>
                  </a:lnTo>
                  <a:cubicBezTo>
                    <a:pt x="62001" y="135246"/>
                    <a:pt x="68589" y="114588"/>
                    <a:pt x="80781" y="95808"/>
                  </a:cubicBezTo>
                  <a:cubicBezTo>
                    <a:pt x="84268" y="97268"/>
                    <a:pt x="87875" y="97924"/>
                    <a:pt x="91422" y="97924"/>
                  </a:cubicBezTo>
                  <a:cubicBezTo>
                    <a:pt x="99351" y="97924"/>
                    <a:pt x="107191" y="94705"/>
                    <a:pt x="113659" y="90174"/>
                  </a:cubicBezTo>
                  <a:cubicBezTo>
                    <a:pt x="131515" y="74226"/>
                    <a:pt x="153096" y="66714"/>
                    <a:pt x="176585" y="66714"/>
                  </a:cubicBezTo>
                  <a:cubicBezTo>
                    <a:pt x="200044" y="66714"/>
                    <a:pt x="223533" y="74226"/>
                    <a:pt x="240435" y="90174"/>
                  </a:cubicBezTo>
                  <a:cubicBezTo>
                    <a:pt x="246695" y="95182"/>
                    <a:pt x="254624" y="98103"/>
                    <a:pt x="262284" y="98103"/>
                  </a:cubicBezTo>
                  <a:cubicBezTo>
                    <a:pt x="266100" y="98103"/>
                    <a:pt x="269856" y="97388"/>
                    <a:pt x="273314" y="95808"/>
                  </a:cubicBezTo>
                  <a:cubicBezTo>
                    <a:pt x="286459" y="114588"/>
                    <a:pt x="292093" y="137124"/>
                    <a:pt x="292093" y="158736"/>
                  </a:cubicBezTo>
                  <a:lnTo>
                    <a:pt x="292093" y="170958"/>
                  </a:lnTo>
                  <a:cubicBezTo>
                    <a:pt x="288337" y="170004"/>
                    <a:pt x="284581" y="168126"/>
                    <a:pt x="281749" y="168126"/>
                  </a:cubicBezTo>
                  <a:cubicBezTo>
                    <a:pt x="263924" y="168126"/>
                    <a:pt x="249824" y="182226"/>
                    <a:pt x="249824" y="200052"/>
                  </a:cubicBezTo>
                  <a:lnTo>
                    <a:pt x="249824" y="283639"/>
                  </a:lnTo>
                  <a:cubicBezTo>
                    <a:pt x="249824" y="301495"/>
                    <a:pt x="263924" y="315565"/>
                    <a:pt x="281749" y="315565"/>
                  </a:cubicBezTo>
                  <a:cubicBezTo>
                    <a:pt x="295849" y="315565"/>
                    <a:pt x="307116" y="306175"/>
                    <a:pt x="310872" y="293982"/>
                  </a:cubicBezTo>
                  <a:cubicBezTo>
                    <a:pt x="339995" y="289273"/>
                    <a:pt x="358775" y="268614"/>
                    <a:pt x="358775" y="242322"/>
                  </a:cubicBezTo>
                  <a:cubicBezTo>
                    <a:pt x="358775" y="216954"/>
                    <a:pt x="340919" y="195372"/>
                    <a:pt x="316506" y="190662"/>
                  </a:cubicBezTo>
                  <a:lnTo>
                    <a:pt x="316506" y="157782"/>
                  </a:lnTo>
                  <a:cubicBezTo>
                    <a:pt x="316506" y="129612"/>
                    <a:pt x="308070" y="102396"/>
                    <a:pt x="292093" y="79860"/>
                  </a:cubicBezTo>
                  <a:cubicBezTo>
                    <a:pt x="298681" y="67638"/>
                    <a:pt x="296803" y="51660"/>
                    <a:pt x="286459" y="41346"/>
                  </a:cubicBezTo>
                  <a:cubicBezTo>
                    <a:pt x="256412" y="14099"/>
                    <a:pt x="218853" y="29"/>
                    <a:pt x="17938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408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gsAAFUUAAAjDAAAOxUAAAAAAAAmAAAACAAAAP//////////"/>
                </a:ext>
              </a:extLst>
            </p:cNvSpPr>
            <p:nvPr/>
          </p:nvSpPr>
          <p:spPr>
            <a:xfrm>
              <a:off x="1863090" y="3305175"/>
              <a:ext cx="109855" cy="146050"/>
            </a:xfrm>
            <a:custGeom>
              <a:avLst/>
              <a:gdLst/>
              <a:ahLst/>
              <a:cxnLst/>
              <a:rect l="0" t="0" r="109855" b="146050"/>
              <a:pathLst>
                <a:path w="109855" h="146050">
                  <a:moveTo>
                    <a:pt x="31940" y="103893"/>
                  </a:moveTo>
                  <a:cubicBezTo>
                    <a:pt x="37571" y="103893"/>
                    <a:pt x="42249" y="108587"/>
                    <a:pt x="42249" y="115153"/>
                  </a:cubicBezTo>
                  <a:cubicBezTo>
                    <a:pt x="42249" y="120768"/>
                    <a:pt x="37571" y="125432"/>
                    <a:pt x="31940" y="125432"/>
                  </a:cubicBezTo>
                  <a:cubicBezTo>
                    <a:pt x="25355" y="125432"/>
                    <a:pt x="20677" y="120768"/>
                    <a:pt x="20677" y="115153"/>
                  </a:cubicBezTo>
                  <a:cubicBezTo>
                    <a:pt x="20677" y="108587"/>
                    <a:pt x="25355" y="103893"/>
                    <a:pt x="31940" y="103893"/>
                  </a:cubicBezTo>
                  <a:close/>
                  <a:moveTo>
                    <a:pt x="52588" y="0"/>
                  </a:moveTo>
                  <a:cubicBezTo>
                    <a:pt x="46957" y="0"/>
                    <a:pt x="42249" y="4694"/>
                    <a:pt x="42249" y="10309"/>
                  </a:cubicBezTo>
                  <a:lnTo>
                    <a:pt x="42249" y="85176"/>
                  </a:lnTo>
                  <a:cubicBezTo>
                    <a:pt x="38495" y="84255"/>
                    <a:pt x="34741" y="83304"/>
                    <a:pt x="31940" y="83304"/>
                  </a:cubicBezTo>
                  <a:cubicBezTo>
                    <a:pt x="14093" y="83304"/>
                    <a:pt x="29" y="97357"/>
                    <a:pt x="29" y="115153"/>
                  </a:cubicBezTo>
                  <a:cubicBezTo>
                    <a:pt x="29" y="131998"/>
                    <a:pt x="14093" y="146020"/>
                    <a:pt x="31940" y="146020"/>
                  </a:cubicBezTo>
                  <a:cubicBezTo>
                    <a:pt x="49758" y="146020"/>
                    <a:pt x="63851" y="131998"/>
                    <a:pt x="63851" y="115153"/>
                  </a:cubicBezTo>
                  <a:lnTo>
                    <a:pt x="63851" y="43078"/>
                  </a:lnTo>
                  <a:cubicBezTo>
                    <a:pt x="70406" y="45871"/>
                    <a:pt x="75113" y="50565"/>
                    <a:pt x="77944" y="54308"/>
                  </a:cubicBezTo>
                  <a:cubicBezTo>
                    <a:pt x="85452" y="63667"/>
                    <a:pt x="88253" y="77689"/>
                    <a:pt x="84499" y="91742"/>
                  </a:cubicBezTo>
                  <a:cubicBezTo>
                    <a:pt x="83575" y="98278"/>
                    <a:pt x="88253" y="103893"/>
                    <a:pt x="94838" y="103893"/>
                  </a:cubicBezTo>
                  <a:cubicBezTo>
                    <a:pt x="99516" y="103893"/>
                    <a:pt x="104223" y="101100"/>
                    <a:pt x="105147" y="96406"/>
                  </a:cubicBezTo>
                  <a:cubicBezTo>
                    <a:pt x="109855" y="75818"/>
                    <a:pt x="107024" y="55229"/>
                    <a:pt x="94838" y="40256"/>
                  </a:cubicBezTo>
                  <a:cubicBezTo>
                    <a:pt x="85452" y="30897"/>
                    <a:pt x="75113" y="24361"/>
                    <a:pt x="62897" y="22490"/>
                  </a:cubicBezTo>
                  <a:lnTo>
                    <a:pt x="62897" y="10309"/>
                  </a:lnTo>
                  <a:cubicBezTo>
                    <a:pt x="62897" y="4694"/>
                    <a:pt x="58219" y="0"/>
                    <a:pt x="5258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9" name="Google Shape;14087;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0KAAAXFgAA4gwAAEwYAAAQAAAAJgAAAAgAAAD/////AAAAAA=="/>
              </a:ext>
            </a:extLst>
          </p:cNvGrpSpPr>
          <p:nvPr/>
        </p:nvGrpSpPr>
        <p:grpSpPr>
          <a:xfrm>
            <a:off x="1735455" y="3590925"/>
            <a:ext cx="358775" cy="358775"/>
            <a:chOff x="1735455" y="3590925"/>
            <a:chExt cx="358775" cy="358775"/>
          </a:xfrm>
        </p:grpSpPr>
        <p:sp>
          <p:nvSpPr>
            <p:cNvPr id="31" name="Google Shape;1408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wsAAAEXAAD7CwAAZRcAAAAAAAAmAAAACAAAAP//////////"/>
                </a:ext>
              </a:extLst>
            </p:cNvSpPr>
            <p:nvPr/>
          </p:nvSpPr>
          <p:spPr>
            <a:xfrm>
              <a:off x="1884045" y="3739515"/>
              <a:ext cx="63500" cy="63500"/>
            </a:xfrm>
            <a:custGeom>
              <a:avLst/>
              <a:gdLst/>
              <a:ahLst/>
              <a:cxnLst/>
              <a:rect l="0" t="0" r="63500" b="63500"/>
              <a:pathLst>
                <a:path w="63500" h="63500">
                  <a:moveTo>
                    <a:pt x="31765" y="20564"/>
                  </a:moveTo>
                  <a:cubicBezTo>
                    <a:pt x="37365" y="20564"/>
                    <a:pt x="42017" y="25216"/>
                    <a:pt x="42017" y="30817"/>
                  </a:cubicBezTo>
                  <a:cubicBezTo>
                    <a:pt x="42017" y="36417"/>
                    <a:pt x="37365" y="41099"/>
                    <a:pt x="31765" y="41099"/>
                  </a:cubicBezTo>
                  <a:cubicBezTo>
                    <a:pt x="26164" y="41099"/>
                    <a:pt x="21483" y="36417"/>
                    <a:pt x="21483" y="30817"/>
                  </a:cubicBezTo>
                  <a:cubicBezTo>
                    <a:pt x="21483" y="25216"/>
                    <a:pt x="26164" y="20564"/>
                    <a:pt x="31765" y="20564"/>
                  </a:cubicBezTo>
                  <a:close/>
                  <a:moveTo>
                    <a:pt x="31765" y="30"/>
                  </a:moveTo>
                  <a:cubicBezTo>
                    <a:pt x="14016" y="30"/>
                    <a:pt x="30" y="14016"/>
                    <a:pt x="30" y="31765"/>
                  </a:cubicBezTo>
                  <a:cubicBezTo>
                    <a:pt x="30" y="49484"/>
                    <a:pt x="14016" y="63500"/>
                    <a:pt x="31765" y="63500"/>
                  </a:cubicBezTo>
                  <a:cubicBezTo>
                    <a:pt x="49484" y="63500"/>
                    <a:pt x="63500" y="49484"/>
                    <a:pt x="63500" y="31765"/>
                  </a:cubicBezTo>
                  <a:cubicBezTo>
                    <a:pt x="62581" y="14016"/>
                    <a:pt x="48566" y="30"/>
                    <a:pt x="3176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408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QoAABcWAADiDAAATBgAAAAAAAAmAAAACAAAAP//////////"/>
                </a:ext>
              </a:extLst>
            </p:cNvSpPr>
            <p:nvPr/>
          </p:nvSpPr>
          <p:spPr>
            <a:xfrm>
              <a:off x="1735455" y="3590925"/>
              <a:ext cx="358775" cy="358775"/>
            </a:xfrm>
            <a:custGeom>
              <a:avLst/>
              <a:gdLst/>
              <a:ahLst/>
              <a:cxnLst/>
              <a:rect l="0" t="0" r="358775" b="358775"/>
              <a:pathLst>
                <a:path w="358775" h="358775">
                  <a:moveTo>
                    <a:pt x="189731" y="44176"/>
                  </a:moveTo>
                  <a:cubicBezTo>
                    <a:pt x="256412" y="48856"/>
                    <a:pt x="310872" y="103316"/>
                    <a:pt x="315582" y="169073"/>
                  </a:cubicBezTo>
                  <a:lnTo>
                    <a:pt x="293971" y="169073"/>
                  </a:lnTo>
                  <a:cubicBezTo>
                    <a:pt x="289261" y="113659"/>
                    <a:pt x="245145" y="68589"/>
                    <a:pt x="189731" y="63879"/>
                  </a:cubicBezTo>
                  <a:lnTo>
                    <a:pt x="189731" y="44176"/>
                  </a:lnTo>
                  <a:close/>
                  <a:moveTo>
                    <a:pt x="169997" y="44176"/>
                  </a:moveTo>
                  <a:lnTo>
                    <a:pt x="169997" y="65757"/>
                  </a:lnTo>
                  <a:cubicBezTo>
                    <a:pt x="114613" y="70467"/>
                    <a:pt x="70467" y="114583"/>
                    <a:pt x="65757" y="169997"/>
                  </a:cubicBezTo>
                  <a:lnTo>
                    <a:pt x="44176" y="169997"/>
                  </a:lnTo>
                  <a:cubicBezTo>
                    <a:pt x="48856" y="103316"/>
                    <a:pt x="103316" y="48856"/>
                    <a:pt x="169997" y="44176"/>
                  </a:cubicBezTo>
                  <a:close/>
                  <a:moveTo>
                    <a:pt x="189731" y="85490"/>
                  </a:moveTo>
                  <a:cubicBezTo>
                    <a:pt x="232923" y="90170"/>
                    <a:pt x="268604" y="124927"/>
                    <a:pt x="273314" y="169073"/>
                  </a:cubicBezTo>
                  <a:lnTo>
                    <a:pt x="263924" y="169073"/>
                  </a:lnTo>
                  <a:cubicBezTo>
                    <a:pt x="258290" y="169073"/>
                    <a:pt x="253580" y="173753"/>
                    <a:pt x="253580" y="179387"/>
                  </a:cubicBezTo>
                  <a:cubicBezTo>
                    <a:pt x="253580" y="185021"/>
                    <a:pt x="258290" y="189731"/>
                    <a:pt x="263924" y="189731"/>
                  </a:cubicBezTo>
                  <a:lnTo>
                    <a:pt x="273314" y="189731"/>
                  </a:lnTo>
                  <a:cubicBezTo>
                    <a:pt x="268604" y="232923"/>
                    <a:pt x="233877" y="268604"/>
                    <a:pt x="189731" y="273314"/>
                  </a:cubicBezTo>
                  <a:lnTo>
                    <a:pt x="189731" y="263924"/>
                  </a:lnTo>
                  <a:cubicBezTo>
                    <a:pt x="189731" y="258290"/>
                    <a:pt x="185021" y="253580"/>
                    <a:pt x="179387" y="253580"/>
                  </a:cubicBezTo>
                  <a:cubicBezTo>
                    <a:pt x="173753" y="253580"/>
                    <a:pt x="169073" y="258290"/>
                    <a:pt x="169073" y="263924"/>
                  </a:cubicBezTo>
                  <a:lnTo>
                    <a:pt x="169073" y="273314"/>
                  </a:lnTo>
                  <a:cubicBezTo>
                    <a:pt x="125881" y="268604"/>
                    <a:pt x="90170" y="232923"/>
                    <a:pt x="85490" y="189731"/>
                  </a:cubicBezTo>
                  <a:lnTo>
                    <a:pt x="94880" y="189731"/>
                  </a:lnTo>
                  <a:cubicBezTo>
                    <a:pt x="100514" y="189731"/>
                    <a:pt x="105194" y="185021"/>
                    <a:pt x="105194" y="179387"/>
                  </a:cubicBezTo>
                  <a:cubicBezTo>
                    <a:pt x="105194" y="173753"/>
                    <a:pt x="100514" y="169073"/>
                    <a:pt x="94880" y="169073"/>
                  </a:cubicBezTo>
                  <a:lnTo>
                    <a:pt x="85490" y="169073"/>
                  </a:lnTo>
                  <a:cubicBezTo>
                    <a:pt x="90170" y="124927"/>
                    <a:pt x="124927" y="90170"/>
                    <a:pt x="169073" y="85490"/>
                  </a:cubicBezTo>
                  <a:lnTo>
                    <a:pt x="169073" y="94880"/>
                  </a:lnTo>
                  <a:cubicBezTo>
                    <a:pt x="169073" y="100514"/>
                    <a:pt x="173753" y="105194"/>
                    <a:pt x="179387" y="105194"/>
                  </a:cubicBezTo>
                  <a:cubicBezTo>
                    <a:pt x="185021" y="105194"/>
                    <a:pt x="189731" y="100514"/>
                    <a:pt x="189731" y="94880"/>
                  </a:cubicBezTo>
                  <a:lnTo>
                    <a:pt x="189731" y="85490"/>
                  </a:lnTo>
                  <a:close/>
                  <a:moveTo>
                    <a:pt x="65757" y="189731"/>
                  </a:moveTo>
                  <a:cubicBezTo>
                    <a:pt x="70467" y="245145"/>
                    <a:pt x="114613" y="289261"/>
                    <a:pt x="169997" y="293971"/>
                  </a:cubicBezTo>
                  <a:lnTo>
                    <a:pt x="169997" y="315552"/>
                  </a:lnTo>
                  <a:cubicBezTo>
                    <a:pt x="103316" y="310872"/>
                    <a:pt x="48856" y="256412"/>
                    <a:pt x="44176" y="189731"/>
                  </a:cubicBezTo>
                  <a:close/>
                  <a:moveTo>
                    <a:pt x="316506" y="189731"/>
                  </a:moveTo>
                  <a:cubicBezTo>
                    <a:pt x="310872" y="256412"/>
                    <a:pt x="256412" y="310872"/>
                    <a:pt x="190655" y="315552"/>
                  </a:cubicBezTo>
                  <a:lnTo>
                    <a:pt x="190655" y="293971"/>
                  </a:lnTo>
                  <a:cubicBezTo>
                    <a:pt x="246069" y="289261"/>
                    <a:pt x="291139" y="245145"/>
                    <a:pt x="295849" y="189731"/>
                  </a:cubicBezTo>
                  <a:close/>
                  <a:moveTo>
                    <a:pt x="179387" y="29"/>
                  </a:moveTo>
                  <a:cubicBezTo>
                    <a:pt x="173753" y="29"/>
                    <a:pt x="169073" y="4709"/>
                    <a:pt x="169073" y="10343"/>
                  </a:cubicBezTo>
                  <a:lnTo>
                    <a:pt x="169073" y="21611"/>
                  </a:lnTo>
                  <a:cubicBezTo>
                    <a:pt x="131515" y="24442"/>
                    <a:pt x="94880" y="40420"/>
                    <a:pt x="67635" y="67635"/>
                  </a:cubicBezTo>
                  <a:cubicBezTo>
                    <a:pt x="41344" y="94880"/>
                    <a:pt x="24442" y="129607"/>
                    <a:pt x="22565" y="169073"/>
                  </a:cubicBezTo>
                  <a:lnTo>
                    <a:pt x="10343" y="169073"/>
                  </a:lnTo>
                  <a:cubicBezTo>
                    <a:pt x="4709" y="169073"/>
                    <a:pt x="29" y="173753"/>
                    <a:pt x="29" y="179387"/>
                  </a:cubicBezTo>
                  <a:cubicBezTo>
                    <a:pt x="29" y="185021"/>
                    <a:pt x="4709" y="189731"/>
                    <a:pt x="10343" y="189731"/>
                  </a:cubicBezTo>
                  <a:lnTo>
                    <a:pt x="22565" y="189731"/>
                  </a:lnTo>
                  <a:cubicBezTo>
                    <a:pt x="24442" y="227289"/>
                    <a:pt x="41344" y="263924"/>
                    <a:pt x="67635" y="291139"/>
                  </a:cubicBezTo>
                  <a:cubicBezTo>
                    <a:pt x="94880" y="317430"/>
                    <a:pt x="130561" y="334361"/>
                    <a:pt x="169073" y="336239"/>
                  </a:cubicBezTo>
                  <a:lnTo>
                    <a:pt x="169073" y="348431"/>
                  </a:lnTo>
                  <a:cubicBezTo>
                    <a:pt x="169073" y="354065"/>
                    <a:pt x="173753" y="358775"/>
                    <a:pt x="179387" y="358775"/>
                  </a:cubicBezTo>
                  <a:cubicBezTo>
                    <a:pt x="185021" y="358775"/>
                    <a:pt x="189731" y="354065"/>
                    <a:pt x="189731" y="348431"/>
                  </a:cubicBezTo>
                  <a:lnTo>
                    <a:pt x="189731" y="336239"/>
                  </a:lnTo>
                  <a:cubicBezTo>
                    <a:pt x="227289" y="334361"/>
                    <a:pt x="263924" y="317430"/>
                    <a:pt x="291139" y="291139"/>
                  </a:cubicBezTo>
                  <a:cubicBezTo>
                    <a:pt x="318384" y="263924"/>
                    <a:pt x="334361" y="228213"/>
                    <a:pt x="336239" y="189731"/>
                  </a:cubicBezTo>
                  <a:lnTo>
                    <a:pt x="348431" y="189731"/>
                  </a:lnTo>
                  <a:cubicBezTo>
                    <a:pt x="354065" y="189731"/>
                    <a:pt x="358775" y="185021"/>
                    <a:pt x="358775" y="179387"/>
                  </a:cubicBezTo>
                  <a:cubicBezTo>
                    <a:pt x="358775" y="173753"/>
                    <a:pt x="354065" y="169073"/>
                    <a:pt x="348431" y="169073"/>
                  </a:cubicBezTo>
                  <a:lnTo>
                    <a:pt x="336239" y="169073"/>
                  </a:lnTo>
                  <a:cubicBezTo>
                    <a:pt x="334361" y="131485"/>
                    <a:pt x="317460" y="94880"/>
                    <a:pt x="291139" y="67635"/>
                  </a:cubicBezTo>
                  <a:cubicBezTo>
                    <a:pt x="263924" y="40420"/>
                    <a:pt x="229167" y="24442"/>
                    <a:pt x="189731" y="21611"/>
                  </a:cubicBezTo>
                  <a:lnTo>
                    <a:pt x="189731" y="10343"/>
                  </a:lnTo>
                  <a:cubicBezTo>
                    <a:pt x="189731" y="4709"/>
                    <a:pt x="185021" y="29"/>
                    <a:pt x="17938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2" name="Google Shape;1409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gAAM4QAACYGgAAAxMAABAAAAAmAAAACAAAAP//////////"/>
              </a:ext>
            </a:extLst>
          </p:cNvSpPr>
          <p:nvPr/>
        </p:nvSpPr>
        <p:spPr>
          <a:xfrm>
            <a:off x="3964940" y="2731770"/>
            <a:ext cx="358140" cy="358775"/>
          </a:xfrm>
          <a:custGeom>
            <a:avLst/>
            <a:gdLst/>
            <a:ahLst/>
            <a:cxnLst/>
            <a:rect l="0" t="0" r="358140" b="358775"/>
            <a:pathLst>
              <a:path w="358140" h="358775">
                <a:moveTo>
                  <a:pt x="326187" y="147462"/>
                </a:moveTo>
                <a:cubicBezTo>
                  <a:pt x="331825" y="147462"/>
                  <a:pt x="336510" y="152142"/>
                  <a:pt x="336510" y="157776"/>
                </a:cubicBezTo>
                <a:lnTo>
                  <a:pt x="336510" y="169043"/>
                </a:lnTo>
                <a:lnTo>
                  <a:pt x="232176" y="169043"/>
                </a:lnTo>
                <a:lnTo>
                  <a:pt x="232176" y="157776"/>
                </a:lnTo>
                <a:cubicBezTo>
                  <a:pt x="232176" y="152142"/>
                  <a:pt x="236890" y="147462"/>
                  <a:pt x="242529" y="147462"/>
                </a:cubicBezTo>
                <a:close/>
                <a:moveTo>
                  <a:pt x="284835" y="20687"/>
                </a:moveTo>
                <a:cubicBezTo>
                  <a:pt x="290474" y="20687"/>
                  <a:pt x="295158" y="25367"/>
                  <a:pt x="295158" y="31000"/>
                </a:cubicBezTo>
                <a:lnTo>
                  <a:pt x="295158" y="126805"/>
                </a:lnTo>
                <a:lnTo>
                  <a:pt x="242529" y="126805"/>
                </a:lnTo>
                <a:cubicBezTo>
                  <a:pt x="224658" y="126805"/>
                  <a:pt x="210576" y="140874"/>
                  <a:pt x="210576" y="157776"/>
                </a:cubicBezTo>
                <a:lnTo>
                  <a:pt x="210576" y="189731"/>
                </a:lnTo>
                <a:lnTo>
                  <a:pt x="20706" y="189731"/>
                </a:lnTo>
                <a:lnTo>
                  <a:pt x="20706" y="31000"/>
                </a:lnTo>
                <a:cubicBezTo>
                  <a:pt x="21630" y="25367"/>
                  <a:pt x="26344" y="20687"/>
                  <a:pt x="31983" y="20687"/>
                </a:cubicBezTo>
                <a:close/>
                <a:moveTo>
                  <a:pt x="212455" y="209434"/>
                </a:moveTo>
                <a:lnTo>
                  <a:pt x="212455" y="231045"/>
                </a:lnTo>
                <a:lnTo>
                  <a:pt x="31983" y="231045"/>
                </a:lnTo>
                <a:cubicBezTo>
                  <a:pt x="26344" y="231045"/>
                  <a:pt x="21630" y="226335"/>
                  <a:pt x="21630" y="220702"/>
                </a:cubicBezTo>
                <a:lnTo>
                  <a:pt x="21630" y="209434"/>
                </a:lnTo>
                <a:close/>
                <a:moveTo>
                  <a:pt x="170149" y="251702"/>
                </a:moveTo>
                <a:lnTo>
                  <a:pt x="170149" y="273284"/>
                </a:lnTo>
                <a:lnTo>
                  <a:pt x="147594" y="273284"/>
                </a:lnTo>
                <a:lnTo>
                  <a:pt x="147594" y="251702"/>
                </a:lnTo>
                <a:close/>
                <a:moveTo>
                  <a:pt x="211501" y="251702"/>
                </a:moveTo>
                <a:lnTo>
                  <a:pt x="211501" y="273284"/>
                </a:lnTo>
                <a:lnTo>
                  <a:pt x="189900" y="273284"/>
                </a:lnTo>
                <a:lnTo>
                  <a:pt x="189900" y="251702"/>
                </a:lnTo>
                <a:close/>
                <a:moveTo>
                  <a:pt x="336510" y="188777"/>
                </a:moveTo>
                <a:lnTo>
                  <a:pt x="336510" y="293017"/>
                </a:lnTo>
                <a:lnTo>
                  <a:pt x="232176" y="293017"/>
                </a:lnTo>
                <a:lnTo>
                  <a:pt x="232176" y="188777"/>
                </a:lnTo>
                <a:close/>
                <a:moveTo>
                  <a:pt x="336510" y="313674"/>
                </a:moveTo>
                <a:lnTo>
                  <a:pt x="336510" y="324942"/>
                </a:lnTo>
                <a:cubicBezTo>
                  <a:pt x="336510" y="330576"/>
                  <a:pt x="331825" y="335285"/>
                  <a:pt x="326187" y="335285"/>
                </a:cubicBezTo>
                <a:lnTo>
                  <a:pt x="242529" y="335285"/>
                </a:lnTo>
                <a:cubicBezTo>
                  <a:pt x="236890" y="335285"/>
                  <a:pt x="232176" y="330576"/>
                  <a:pt x="232176" y="324942"/>
                </a:cubicBezTo>
                <a:lnTo>
                  <a:pt x="232176" y="313674"/>
                </a:lnTo>
                <a:close/>
                <a:moveTo>
                  <a:pt x="31028" y="29"/>
                </a:moveTo>
                <a:cubicBezTo>
                  <a:pt x="13187" y="29"/>
                  <a:pt x="30" y="14099"/>
                  <a:pt x="30" y="31000"/>
                </a:cubicBezTo>
                <a:lnTo>
                  <a:pt x="30" y="221655"/>
                </a:lnTo>
                <a:cubicBezTo>
                  <a:pt x="30" y="239481"/>
                  <a:pt x="13187" y="253580"/>
                  <a:pt x="31028" y="253580"/>
                </a:cubicBezTo>
                <a:lnTo>
                  <a:pt x="125039" y="253580"/>
                </a:lnTo>
                <a:lnTo>
                  <a:pt x="125039" y="274238"/>
                </a:lnTo>
                <a:lnTo>
                  <a:pt x="94010" y="274238"/>
                </a:lnTo>
                <a:cubicBezTo>
                  <a:pt x="87447" y="274238"/>
                  <a:pt x="82733" y="278918"/>
                  <a:pt x="82733" y="284551"/>
                </a:cubicBezTo>
                <a:cubicBezTo>
                  <a:pt x="82733" y="291139"/>
                  <a:pt x="87447" y="295849"/>
                  <a:pt x="94010" y="295849"/>
                </a:cubicBezTo>
                <a:lnTo>
                  <a:pt x="209621" y="295849"/>
                </a:lnTo>
                <a:lnTo>
                  <a:pt x="209621" y="326820"/>
                </a:lnTo>
                <a:cubicBezTo>
                  <a:pt x="209621" y="344675"/>
                  <a:pt x="223733" y="358745"/>
                  <a:pt x="241574" y="358745"/>
                </a:cubicBezTo>
                <a:lnTo>
                  <a:pt x="325232" y="358745"/>
                </a:lnTo>
                <a:cubicBezTo>
                  <a:pt x="342148" y="358745"/>
                  <a:pt x="356260" y="344675"/>
                  <a:pt x="356260" y="326820"/>
                </a:cubicBezTo>
                <a:lnTo>
                  <a:pt x="356260" y="159654"/>
                </a:lnTo>
                <a:cubicBezTo>
                  <a:pt x="358140" y="140874"/>
                  <a:pt x="344028" y="126805"/>
                  <a:pt x="326187" y="126805"/>
                </a:cubicBezTo>
                <a:lnTo>
                  <a:pt x="315834" y="126805"/>
                </a:lnTo>
                <a:lnTo>
                  <a:pt x="315834" y="31000"/>
                </a:lnTo>
                <a:cubicBezTo>
                  <a:pt x="315834" y="14099"/>
                  <a:pt x="301752" y="29"/>
                  <a:pt x="28388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3" name="Google Shape;14091;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HAAAFCAAAKAoAADsKAAAQAAAAJgAAAAgAAAD/////AAAAAA=="/>
              </a:ext>
            </a:extLst>
          </p:cNvGrpSpPr>
          <p:nvPr/>
        </p:nvGrpSpPr>
        <p:grpSpPr>
          <a:xfrm>
            <a:off x="1292860" y="1303655"/>
            <a:ext cx="358140" cy="359410"/>
            <a:chOff x="1292860" y="1303655"/>
            <a:chExt cx="358140" cy="359410"/>
          </a:xfrm>
        </p:grpSpPr>
        <p:sp>
          <p:nvSpPr>
            <p:cNvPr id="35" name="Google Shape;1409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AcAAAUIAAAoCgAAOwoAAAAAAAAmAAAACAAAAP//////////"/>
                </a:ext>
              </a:extLst>
            </p:cNvSpPr>
            <p:nvPr/>
          </p:nvSpPr>
          <p:spPr>
            <a:xfrm>
              <a:off x="1292860" y="1303655"/>
              <a:ext cx="358140" cy="359410"/>
            </a:xfrm>
            <a:custGeom>
              <a:avLst/>
              <a:gdLst/>
              <a:ahLst/>
              <a:cxnLst/>
              <a:rect l="0" t="0" r="358140" b="359410"/>
              <a:pathLst>
                <a:path w="358140" h="359410">
                  <a:moveTo>
                    <a:pt x="83687" y="20724"/>
                  </a:moveTo>
                  <a:lnTo>
                    <a:pt x="83687" y="83761"/>
                  </a:lnTo>
                  <a:lnTo>
                    <a:pt x="19751" y="83761"/>
                  </a:lnTo>
                  <a:lnTo>
                    <a:pt x="19751" y="20724"/>
                  </a:lnTo>
                  <a:close/>
                  <a:moveTo>
                    <a:pt x="83687" y="103499"/>
                  </a:moveTo>
                  <a:lnTo>
                    <a:pt x="83687" y="167492"/>
                  </a:lnTo>
                  <a:lnTo>
                    <a:pt x="19751" y="167492"/>
                  </a:lnTo>
                  <a:lnTo>
                    <a:pt x="19751" y="103499"/>
                  </a:lnTo>
                  <a:close/>
                  <a:moveTo>
                    <a:pt x="235936" y="75280"/>
                  </a:moveTo>
                  <a:lnTo>
                    <a:pt x="281076" y="120420"/>
                  </a:lnTo>
                  <a:lnTo>
                    <a:pt x="232176" y="168417"/>
                  </a:lnTo>
                  <a:lnTo>
                    <a:pt x="188021" y="123267"/>
                  </a:lnTo>
                  <a:lnTo>
                    <a:pt x="235936" y="75352"/>
                  </a:lnTo>
                  <a:close/>
                  <a:moveTo>
                    <a:pt x="172984" y="139243"/>
                  </a:moveTo>
                  <a:lnTo>
                    <a:pt x="217140" y="183399"/>
                  </a:lnTo>
                  <a:lnTo>
                    <a:pt x="172029" y="229573"/>
                  </a:lnTo>
                  <a:lnTo>
                    <a:pt x="126918" y="185349"/>
                  </a:lnTo>
                  <a:lnTo>
                    <a:pt x="172984" y="139283"/>
                  </a:lnTo>
                  <a:close/>
                  <a:moveTo>
                    <a:pt x="83687" y="188186"/>
                  </a:moveTo>
                  <a:lnTo>
                    <a:pt x="83687" y="262510"/>
                  </a:lnTo>
                  <a:cubicBezTo>
                    <a:pt x="75214" y="255911"/>
                    <a:pt x="62982" y="252148"/>
                    <a:pt x="51704" y="252148"/>
                  </a:cubicBezTo>
                  <a:cubicBezTo>
                    <a:pt x="39502" y="252148"/>
                    <a:pt x="29149" y="255911"/>
                    <a:pt x="19751" y="262510"/>
                  </a:cubicBezTo>
                  <a:lnTo>
                    <a:pt x="19751" y="188186"/>
                  </a:lnTo>
                  <a:close/>
                  <a:moveTo>
                    <a:pt x="111881" y="200399"/>
                  </a:moveTo>
                  <a:lnTo>
                    <a:pt x="156037" y="244555"/>
                  </a:lnTo>
                  <a:lnTo>
                    <a:pt x="104363" y="296229"/>
                  </a:lnTo>
                  <a:lnTo>
                    <a:pt x="104363" y="206998"/>
                  </a:lnTo>
                  <a:lnTo>
                    <a:pt x="111881" y="200399"/>
                  </a:lnTo>
                  <a:close/>
                  <a:moveTo>
                    <a:pt x="51704" y="272842"/>
                  </a:moveTo>
                  <a:cubicBezTo>
                    <a:pt x="69575" y="272842"/>
                    <a:pt x="83687" y="286967"/>
                    <a:pt x="83687" y="304824"/>
                  </a:cubicBezTo>
                  <a:cubicBezTo>
                    <a:pt x="83687" y="322711"/>
                    <a:pt x="69575" y="336805"/>
                    <a:pt x="51704" y="336805"/>
                  </a:cubicBezTo>
                  <a:cubicBezTo>
                    <a:pt x="33863" y="336805"/>
                    <a:pt x="19751" y="322711"/>
                    <a:pt x="19751" y="304824"/>
                  </a:cubicBezTo>
                  <a:cubicBezTo>
                    <a:pt x="19751" y="286967"/>
                    <a:pt x="33863" y="272842"/>
                    <a:pt x="51704" y="272842"/>
                  </a:cubicBezTo>
                  <a:close/>
                  <a:moveTo>
                    <a:pt x="168270" y="272842"/>
                  </a:moveTo>
                  <a:lnTo>
                    <a:pt x="168270" y="336805"/>
                  </a:lnTo>
                  <a:lnTo>
                    <a:pt x="94965" y="336805"/>
                  </a:lnTo>
                  <a:lnTo>
                    <a:pt x="156992" y="272842"/>
                  </a:lnTo>
                  <a:close/>
                  <a:moveTo>
                    <a:pt x="250972" y="272842"/>
                  </a:moveTo>
                  <a:lnTo>
                    <a:pt x="250972" y="336805"/>
                  </a:lnTo>
                  <a:lnTo>
                    <a:pt x="188945" y="336805"/>
                  </a:lnTo>
                  <a:lnTo>
                    <a:pt x="188945" y="272842"/>
                  </a:lnTo>
                  <a:close/>
                  <a:moveTo>
                    <a:pt x="335585" y="272842"/>
                  </a:moveTo>
                  <a:lnTo>
                    <a:pt x="335585" y="336805"/>
                  </a:lnTo>
                  <a:lnTo>
                    <a:pt x="271678" y="336805"/>
                  </a:lnTo>
                  <a:lnTo>
                    <a:pt x="271678" y="272842"/>
                  </a:lnTo>
                  <a:close/>
                  <a:moveTo>
                    <a:pt x="10353" y="30"/>
                  </a:moveTo>
                  <a:cubicBezTo>
                    <a:pt x="4714" y="30"/>
                    <a:pt x="30" y="4718"/>
                    <a:pt x="30" y="11317"/>
                  </a:cubicBezTo>
                  <a:lnTo>
                    <a:pt x="30" y="305779"/>
                  </a:lnTo>
                  <a:cubicBezTo>
                    <a:pt x="30" y="335879"/>
                    <a:pt x="23510" y="359410"/>
                    <a:pt x="52659" y="359410"/>
                  </a:cubicBezTo>
                  <a:lnTo>
                    <a:pt x="347787" y="359410"/>
                  </a:lnTo>
                  <a:cubicBezTo>
                    <a:pt x="353426" y="359410"/>
                    <a:pt x="358140" y="354692"/>
                    <a:pt x="358140" y="348093"/>
                  </a:cubicBezTo>
                  <a:lnTo>
                    <a:pt x="358140" y="262510"/>
                  </a:lnTo>
                  <a:cubicBezTo>
                    <a:pt x="357215" y="256866"/>
                    <a:pt x="352501" y="252148"/>
                    <a:pt x="346862" y="252148"/>
                  </a:cubicBezTo>
                  <a:lnTo>
                    <a:pt x="178622" y="252148"/>
                  </a:lnTo>
                  <a:lnTo>
                    <a:pt x="303631" y="127139"/>
                  </a:lnTo>
                  <a:cubicBezTo>
                    <a:pt x="305511" y="125148"/>
                    <a:pt x="306436" y="122312"/>
                    <a:pt x="306436" y="120430"/>
                  </a:cubicBezTo>
                  <a:cubicBezTo>
                    <a:pt x="306436" y="117623"/>
                    <a:pt x="305511" y="114787"/>
                    <a:pt x="303631" y="112905"/>
                  </a:cubicBezTo>
                  <a:lnTo>
                    <a:pt x="244409" y="54586"/>
                  </a:lnTo>
                  <a:cubicBezTo>
                    <a:pt x="242529" y="52705"/>
                    <a:pt x="239934" y="51750"/>
                    <a:pt x="237248" y="51750"/>
                  </a:cubicBezTo>
                  <a:cubicBezTo>
                    <a:pt x="234533" y="51750"/>
                    <a:pt x="231729" y="52705"/>
                    <a:pt x="229372" y="54586"/>
                  </a:cubicBezTo>
                  <a:lnTo>
                    <a:pt x="104363" y="179595"/>
                  </a:lnTo>
                  <a:lnTo>
                    <a:pt x="104363" y="11317"/>
                  </a:lnTo>
                  <a:cubicBezTo>
                    <a:pt x="104363" y="4718"/>
                    <a:pt x="99649" y="30"/>
                    <a:pt x="9401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4" name="Google Shape;1409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QgAANUJAABWCAAA9QkAAAAAAAAmAAAACAAAAP//////////"/>
                </a:ext>
              </a:extLst>
            </p:cNvSpPr>
            <p:nvPr/>
          </p:nvSpPr>
          <p:spPr>
            <a:xfrm>
              <a:off x="1334135" y="1598295"/>
              <a:ext cx="20955" cy="20320"/>
            </a:xfrm>
            <a:custGeom>
              <a:avLst/>
              <a:gdLst/>
              <a:ahLst/>
              <a:cxnLst/>
              <a:rect l="0" t="0" r="20955" b="20320"/>
              <a:pathLst>
                <a:path w="20955" h="20320">
                  <a:moveTo>
                    <a:pt x="10477" y="29"/>
                  </a:moveTo>
                  <a:cubicBezTo>
                    <a:pt x="4770" y="29"/>
                    <a:pt x="30" y="4626"/>
                    <a:pt x="30" y="10160"/>
                  </a:cubicBezTo>
                  <a:cubicBezTo>
                    <a:pt x="30" y="15694"/>
                    <a:pt x="4770" y="20320"/>
                    <a:pt x="10477" y="20320"/>
                  </a:cubicBezTo>
                  <a:cubicBezTo>
                    <a:pt x="16184" y="20320"/>
                    <a:pt x="20955" y="15694"/>
                    <a:pt x="20955" y="10160"/>
                  </a:cubicBezTo>
                  <a:cubicBezTo>
                    <a:pt x="20955" y="4626"/>
                    <a:pt x="16184" y="29"/>
                    <a:pt x="1047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6" name="Google Shape;14094;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QHAADSCgAAKAoAAAYNAAAQAAAAJgAAAAgAAAD/////AAAAAA=="/>
              </a:ext>
            </a:extLst>
          </p:cNvGrpSpPr>
          <p:nvPr/>
        </p:nvGrpSpPr>
        <p:grpSpPr>
          <a:xfrm>
            <a:off x="1292860" y="1758950"/>
            <a:ext cx="358140" cy="358140"/>
            <a:chOff x="1292860" y="1758950"/>
            <a:chExt cx="358140" cy="358140"/>
          </a:xfrm>
        </p:grpSpPr>
        <p:sp>
          <p:nvSpPr>
            <p:cNvPr id="38" name="Google Shape;1409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AcAANIKAAAoCgAABg0AAAAAAAAmAAAACAAAAP//////////"/>
                </a:ext>
              </a:extLst>
            </p:cNvSpPr>
            <p:nvPr/>
          </p:nvSpPr>
          <p:spPr>
            <a:xfrm>
              <a:off x="1292860" y="1758950"/>
              <a:ext cx="358140" cy="358140"/>
            </a:xfrm>
            <a:custGeom>
              <a:avLst/>
              <a:gdLst/>
              <a:ahLst/>
              <a:cxnLst/>
              <a:rect l="0" t="0" r="358140" b="358140"/>
              <a:pathLst>
                <a:path w="358140" h="358140">
                  <a:moveTo>
                    <a:pt x="42306" y="20704"/>
                  </a:moveTo>
                  <a:lnTo>
                    <a:pt x="42306" y="42332"/>
                  </a:lnTo>
                  <a:lnTo>
                    <a:pt x="20676" y="42332"/>
                  </a:lnTo>
                  <a:lnTo>
                    <a:pt x="20676" y="20704"/>
                  </a:lnTo>
                  <a:close/>
                  <a:moveTo>
                    <a:pt x="336510" y="20704"/>
                  </a:moveTo>
                  <a:lnTo>
                    <a:pt x="336510" y="42332"/>
                  </a:lnTo>
                  <a:lnTo>
                    <a:pt x="315834" y="42332"/>
                  </a:lnTo>
                  <a:lnTo>
                    <a:pt x="315834" y="20704"/>
                  </a:lnTo>
                  <a:close/>
                  <a:moveTo>
                    <a:pt x="295158" y="42332"/>
                  </a:moveTo>
                  <a:lnTo>
                    <a:pt x="295158" y="52654"/>
                  </a:lnTo>
                  <a:cubicBezTo>
                    <a:pt x="295158" y="58293"/>
                    <a:pt x="298917" y="63006"/>
                    <a:pt x="305481" y="63006"/>
                  </a:cubicBezTo>
                  <a:lnTo>
                    <a:pt x="315834" y="63006"/>
                  </a:lnTo>
                  <a:lnTo>
                    <a:pt x="315834" y="295134"/>
                  </a:lnTo>
                  <a:lnTo>
                    <a:pt x="305481" y="295134"/>
                  </a:lnTo>
                  <a:cubicBezTo>
                    <a:pt x="298917" y="295134"/>
                    <a:pt x="295158" y="299847"/>
                    <a:pt x="295158" y="305486"/>
                  </a:cubicBezTo>
                  <a:lnTo>
                    <a:pt x="295158" y="315837"/>
                  </a:lnTo>
                  <a:lnTo>
                    <a:pt x="62982" y="315837"/>
                  </a:lnTo>
                  <a:lnTo>
                    <a:pt x="62982" y="305486"/>
                  </a:lnTo>
                  <a:cubicBezTo>
                    <a:pt x="62982" y="299847"/>
                    <a:pt x="58268" y="295134"/>
                    <a:pt x="52629" y="295134"/>
                  </a:cubicBezTo>
                  <a:lnTo>
                    <a:pt x="42306" y="295134"/>
                  </a:lnTo>
                  <a:lnTo>
                    <a:pt x="42306" y="63006"/>
                  </a:lnTo>
                  <a:lnTo>
                    <a:pt x="52629" y="63006"/>
                  </a:lnTo>
                  <a:cubicBezTo>
                    <a:pt x="58268" y="63006"/>
                    <a:pt x="62982" y="58293"/>
                    <a:pt x="62982" y="52654"/>
                  </a:cubicBezTo>
                  <a:lnTo>
                    <a:pt x="62982" y="42332"/>
                  </a:lnTo>
                  <a:close/>
                  <a:moveTo>
                    <a:pt x="42306" y="314883"/>
                  </a:moveTo>
                  <a:lnTo>
                    <a:pt x="42306" y="335557"/>
                  </a:lnTo>
                  <a:lnTo>
                    <a:pt x="20676" y="335557"/>
                  </a:lnTo>
                  <a:lnTo>
                    <a:pt x="20676" y="314883"/>
                  </a:lnTo>
                  <a:close/>
                  <a:moveTo>
                    <a:pt x="336510" y="314883"/>
                  </a:moveTo>
                  <a:lnTo>
                    <a:pt x="336510" y="335557"/>
                  </a:lnTo>
                  <a:lnTo>
                    <a:pt x="315834" y="335557"/>
                  </a:lnTo>
                  <a:lnTo>
                    <a:pt x="315834" y="314883"/>
                  </a:lnTo>
                  <a:close/>
                  <a:moveTo>
                    <a:pt x="10353" y="30"/>
                  </a:moveTo>
                  <a:cubicBezTo>
                    <a:pt x="4714" y="30"/>
                    <a:pt x="0" y="4714"/>
                    <a:pt x="0" y="10382"/>
                  </a:cubicBezTo>
                  <a:lnTo>
                    <a:pt x="0" y="52654"/>
                  </a:lnTo>
                  <a:cubicBezTo>
                    <a:pt x="0" y="58293"/>
                    <a:pt x="4714" y="63006"/>
                    <a:pt x="10353" y="63006"/>
                  </a:cubicBezTo>
                  <a:lnTo>
                    <a:pt x="20676" y="63006"/>
                  </a:lnTo>
                  <a:lnTo>
                    <a:pt x="20676" y="295134"/>
                  </a:lnTo>
                  <a:lnTo>
                    <a:pt x="10353" y="295134"/>
                  </a:lnTo>
                  <a:cubicBezTo>
                    <a:pt x="4714" y="295134"/>
                    <a:pt x="0" y="299847"/>
                    <a:pt x="0" y="305486"/>
                  </a:cubicBezTo>
                  <a:lnTo>
                    <a:pt x="0" y="347788"/>
                  </a:lnTo>
                  <a:cubicBezTo>
                    <a:pt x="0" y="353426"/>
                    <a:pt x="4714" y="358110"/>
                    <a:pt x="10353" y="358110"/>
                  </a:cubicBezTo>
                  <a:lnTo>
                    <a:pt x="52629" y="358110"/>
                  </a:lnTo>
                  <a:cubicBezTo>
                    <a:pt x="58268" y="358110"/>
                    <a:pt x="62982" y="353426"/>
                    <a:pt x="62982" y="347788"/>
                  </a:cubicBezTo>
                  <a:lnTo>
                    <a:pt x="62982" y="337436"/>
                  </a:lnTo>
                  <a:lnTo>
                    <a:pt x="295158" y="337436"/>
                  </a:lnTo>
                  <a:lnTo>
                    <a:pt x="295158" y="347788"/>
                  </a:lnTo>
                  <a:cubicBezTo>
                    <a:pt x="295158" y="353426"/>
                    <a:pt x="298917" y="358110"/>
                    <a:pt x="305481" y="358110"/>
                  </a:cubicBezTo>
                  <a:lnTo>
                    <a:pt x="347787" y="358110"/>
                  </a:lnTo>
                  <a:cubicBezTo>
                    <a:pt x="353426" y="358110"/>
                    <a:pt x="358140" y="353426"/>
                    <a:pt x="358140" y="347788"/>
                  </a:cubicBezTo>
                  <a:lnTo>
                    <a:pt x="358140" y="305486"/>
                  </a:lnTo>
                  <a:cubicBezTo>
                    <a:pt x="358140" y="299847"/>
                    <a:pt x="353426" y="295134"/>
                    <a:pt x="347787" y="295134"/>
                  </a:cubicBezTo>
                  <a:lnTo>
                    <a:pt x="337434" y="295134"/>
                  </a:lnTo>
                  <a:lnTo>
                    <a:pt x="337434" y="63006"/>
                  </a:lnTo>
                  <a:lnTo>
                    <a:pt x="347787" y="63006"/>
                  </a:lnTo>
                  <a:lnTo>
                    <a:pt x="347787" y="62052"/>
                  </a:lnTo>
                  <a:cubicBezTo>
                    <a:pt x="353426" y="62052"/>
                    <a:pt x="358140" y="57368"/>
                    <a:pt x="358140" y="51730"/>
                  </a:cubicBezTo>
                  <a:lnTo>
                    <a:pt x="358140" y="10382"/>
                  </a:lnTo>
                  <a:cubicBezTo>
                    <a:pt x="358140" y="4714"/>
                    <a:pt x="353426" y="30"/>
                    <a:pt x="347787" y="30"/>
                  </a:cubicBezTo>
                  <a:lnTo>
                    <a:pt x="305481" y="30"/>
                  </a:lnTo>
                  <a:cubicBezTo>
                    <a:pt x="298917" y="30"/>
                    <a:pt x="295158" y="4714"/>
                    <a:pt x="295158" y="10382"/>
                  </a:cubicBezTo>
                  <a:lnTo>
                    <a:pt x="295158" y="20704"/>
                  </a:lnTo>
                  <a:lnTo>
                    <a:pt x="62982" y="20704"/>
                  </a:lnTo>
                  <a:lnTo>
                    <a:pt x="62982" y="10382"/>
                  </a:lnTo>
                  <a:cubicBezTo>
                    <a:pt x="62982" y="4714"/>
                    <a:pt x="58268" y="30"/>
                    <a:pt x="5262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409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QgAADQLAACjCQAAoAwAAAAAAAAmAAAACAAAAP//////////"/>
                </a:ext>
              </a:extLst>
            </p:cNvSpPr>
            <p:nvPr/>
          </p:nvSpPr>
          <p:spPr>
            <a:xfrm>
              <a:off x="1377315" y="1821180"/>
              <a:ext cx="189230" cy="231140"/>
            </a:xfrm>
            <a:custGeom>
              <a:avLst/>
              <a:gdLst/>
              <a:ahLst/>
              <a:cxnLst/>
              <a:rect l="0" t="0" r="189230" b="231140"/>
              <a:pathLst>
                <a:path w="189230" h="231140">
                  <a:moveTo>
                    <a:pt x="166641" y="20666"/>
                  </a:moveTo>
                  <a:lnTo>
                    <a:pt x="166641" y="46729"/>
                  </a:lnTo>
                  <a:cubicBezTo>
                    <a:pt x="164101" y="43777"/>
                    <a:pt x="161412" y="42286"/>
                    <a:pt x="157229" y="42286"/>
                  </a:cubicBezTo>
                  <a:lnTo>
                    <a:pt x="114859" y="42286"/>
                  </a:lnTo>
                  <a:cubicBezTo>
                    <a:pt x="109211" y="42286"/>
                    <a:pt x="104520" y="46997"/>
                    <a:pt x="104520" y="52633"/>
                  </a:cubicBezTo>
                  <a:lnTo>
                    <a:pt x="104520" y="201051"/>
                  </a:lnTo>
                  <a:cubicBezTo>
                    <a:pt x="104520" y="205763"/>
                    <a:pt x="108285" y="207641"/>
                    <a:pt x="110168" y="211399"/>
                  </a:cubicBezTo>
                  <a:lnTo>
                    <a:pt x="77210" y="211399"/>
                  </a:lnTo>
                  <a:cubicBezTo>
                    <a:pt x="80975" y="207641"/>
                    <a:pt x="82857" y="205763"/>
                    <a:pt x="82857" y="201051"/>
                  </a:cubicBezTo>
                  <a:lnTo>
                    <a:pt x="82857" y="52633"/>
                  </a:lnTo>
                  <a:cubicBezTo>
                    <a:pt x="82857" y="46997"/>
                    <a:pt x="79092" y="42286"/>
                    <a:pt x="72489" y="42286"/>
                  </a:cubicBezTo>
                  <a:lnTo>
                    <a:pt x="30149" y="42286"/>
                  </a:lnTo>
                  <a:cubicBezTo>
                    <a:pt x="25428" y="42286"/>
                    <a:pt x="23545" y="46043"/>
                    <a:pt x="19781" y="47922"/>
                  </a:cubicBezTo>
                  <a:lnTo>
                    <a:pt x="19781" y="20666"/>
                  </a:lnTo>
                  <a:close/>
                  <a:moveTo>
                    <a:pt x="10368" y="0"/>
                  </a:moveTo>
                  <a:cubicBezTo>
                    <a:pt x="4721" y="0"/>
                    <a:pt x="30" y="4712"/>
                    <a:pt x="30" y="10348"/>
                  </a:cubicBezTo>
                  <a:lnTo>
                    <a:pt x="30" y="74224"/>
                  </a:lnTo>
                  <a:cubicBezTo>
                    <a:pt x="30" y="80397"/>
                    <a:pt x="4870" y="84542"/>
                    <a:pt x="9801" y="84542"/>
                  </a:cubicBezTo>
                  <a:cubicBezTo>
                    <a:pt x="12400" y="84542"/>
                    <a:pt x="15030" y="83379"/>
                    <a:pt x="16972" y="80814"/>
                  </a:cubicBezTo>
                  <a:lnTo>
                    <a:pt x="34840" y="63906"/>
                  </a:lnTo>
                  <a:lnTo>
                    <a:pt x="62150" y="63906"/>
                  </a:lnTo>
                  <a:lnTo>
                    <a:pt x="62150" y="196369"/>
                  </a:lnTo>
                  <a:lnTo>
                    <a:pt x="44252" y="214267"/>
                  </a:lnTo>
                  <a:cubicBezTo>
                    <a:pt x="37679" y="220792"/>
                    <a:pt x="42370" y="231110"/>
                    <a:pt x="51782" y="231110"/>
                  </a:cubicBezTo>
                  <a:lnTo>
                    <a:pt x="135566" y="231110"/>
                  </a:lnTo>
                  <a:cubicBezTo>
                    <a:pt x="144978" y="231110"/>
                    <a:pt x="149699" y="219838"/>
                    <a:pt x="142169" y="214202"/>
                  </a:cubicBezTo>
                  <a:lnTo>
                    <a:pt x="124271" y="196304"/>
                  </a:lnTo>
                  <a:lnTo>
                    <a:pt x="124271" y="63906"/>
                  </a:lnTo>
                  <a:lnTo>
                    <a:pt x="151581" y="63906"/>
                  </a:lnTo>
                  <a:lnTo>
                    <a:pt x="169449" y="80814"/>
                  </a:lnTo>
                  <a:cubicBezTo>
                    <a:pt x="171720" y="83379"/>
                    <a:pt x="174559" y="84542"/>
                    <a:pt x="177278" y="84542"/>
                  </a:cubicBezTo>
                  <a:cubicBezTo>
                    <a:pt x="182477" y="84542"/>
                    <a:pt x="187348" y="80397"/>
                    <a:pt x="187348" y="74224"/>
                  </a:cubicBezTo>
                  <a:lnTo>
                    <a:pt x="187348" y="10348"/>
                  </a:lnTo>
                  <a:cubicBezTo>
                    <a:pt x="189230" y="4712"/>
                    <a:pt x="184539" y="0"/>
                    <a:pt x="17889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9" name="Google Shape;14097;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4HAACSDQAALwoAAMMPAAAQAAAAJgAAAAgAAAD/////AAAAAA=="/>
              </a:ext>
            </a:extLst>
          </p:cNvGrpSpPr>
          <p:nvPr/>
        </p:nvGrpSpPr>
        <p:grpSpPr>
          <a:xfrm>
            <a:off x="1289050" y="2205990"/>
            <a:ext cx="366395" cy="356235"/>
            <a:chOff x="1289050" y="2205990"/>
            <a:chExt cx="366395" cy="356235"/>
          </a:xfrm>
        </p:grpSpPr>
        <p:sp>
          <p:nvSpPr>
            <p:cNvPr id="41" name="Google Shape;1409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gcAAJINAAAvCgAAww8AAAAAAAAmAAAACAAAAP//////////"/>
                </a:ext>
              </a:extLst>
            </p:cNvSpPr>
            <p:nvPr/>
          </p:nvSpPr>
          <p:spPr>
            <a:xfrm>
              <a:off x="1289050" y="2205990"/>
              <a:ext cx="366395" cy="356235"/>
            </a:xfrm>
            <a:custGeom>
              <a:avLst/>
              <a:gdLst/>
              <a:ahLst/>
              <a:cxnLst/>
              <a:rect l="0" t="0" r="366395" b="356235"/>
              <a:pathLst>
                <a:path w="366395" h="356235">
                  <a:moveTo>
                    <a:pt x="240168" y="21375"/>
                  </a:moveTo>
                  <a:cubicBezTo>
                    <a:pt x="248249" y="21375"/>
                    <a:pt x="256479" y="24446"/>
                    <a:pt x="263039" y="30528"/>
                  </a:cubicBezTo>
                  <a:lnTo>
                    <a:pt x="330700" y="98189"/>
                  </a:lnTo>
                  <a:cubicBezTo>
                    <a:pt x="343851" y="110367"/>
                    <a:pt x="343851" y="130103"/>
                    <a:pt x="330700" y="143251"/>
                  </a:cubicBezTo>
                  <a:lnTo>
                    <a:pt x="307202" y="166749"/>
                  </a:lnTo>
                  <a:lnTo>
                    <a:pt x="194484" y="54031"/>
                  </a:lnTo>
                  <a:lnTo>
                    <a:pt x="217952" y="30563"/>
                  </a:lnTo>
                  <a:cubicBezTo>
                    <a:pt x="224065" y="24446"/>
                    <a:pt x="232057" y="21375"/>
                    <a:pt x="240168" y="21375"/>
                  </a:cubicBezTo>
                  <a:close/>
                  <a:moveTo>
                    <a:pt x="179455" y="68122"/>
                  </a:moveTo>
                  <a:lnTo>
                    <a:pt x="292173" y="180840"/>
                  </a:lnTo>
                  <a:lnTo>
                    <a:pt x="183212" y="289801"/>
                  </a:lnTo>
                  <a:lnTo>
                    <a:pt x="70464" y="177053"/>
                  </a:lnTo>
                  <a:lnTo>
                    <a:pt x="179455" y="68062"/>
                  </a:lnTo>
                  <a:close/>
                  <a:moveTo>
                    <a:pt x="56359" y="192084"/>
                  </a:moveTo>
                  <a:lnTo>
                    <a:pt x="169107" y="304832"/>
                  </a:lnTo>
                  <a:lnTo>
                    <a:pt x="146563" y="327376"/>
                  </a:lnTo>
                  <a:cubicBezTo>
                    <a:pt x="140928" y="333457"/>
                    <a:pt x="132936" y="336498"/>
                    <a:pt x="124825" y="336498"/>
                  </a:cubicBezTo>
                  <a:cubicBezTo>
                    <a:pt x="116744" y="336498"/>
                    <a:pt x="108513" y="333457"/>
                    <a:pt x="102400" y="327346"/>
                  </a:cubicBezTo>
                  <a:lnTo>
                    <a:pt x="33815" y="259730"/>
                  </a:lnTo>
                  <a:cubicBezTo>
                    <a:pt x="22543" y="247507"/>
                    <a:pt x="22543" y="227770"/>
                    <a:pt x="33815" y="214623"/>
                  </a:cubicBezTo>
                  <a:lnTo>
                    <a:pt x="56359" y="192079"/>
                  </a:lnTo>
                  <a:close/>
                  <a:moveTo>
                    <a:pt x="241331" y="0"/>
                  </a:moveTo>
                  <a:cubicBezTo>
                    <a:pt x="227822" y="0"/>
                    <a:pt x="214195" y="5187"/>
                    <a:pt x="203877" y="15502"/>
                  </a:cubicBezTo>
                  <a:lnTo>
                    <a:pt x="19740" y="199639"/>
                  </a:lnTo>
                  <a:cubicBezTo>
                    <a:pt x="0" y="219333"/>
                    <a:pt x="0" y="253141"/>
                    <a:pt x="19740" y="273802"/>
                  </a:cubicBezTo>
                  <a:lnTo>
                    <a:pt x="88326" y="341417"/>
                  </a:lnTo>
                  <a:cubicBezTo>
                    <a:pt x="98166" y="351286"/>
                    <a:pt x="111555" y="356235"/>
                    <a:pt x="124944" y="356235"/>
                  </a:cubicBezTo>
                  <a:cubicBezTo>
                    <a:pt x="138333" y="356235"/>
                    <a:pt x="151722" y="351286"/>
                    <a:pt x="161593" y="341417"/>
                  </a:cubicBezTo>
                  <a:lnTo>
                    <a:pt x="346654" y="156356"/>
                  </a:lnTo>
                  <a:cubicBezTo>
                    <a:pt x="366395" y="137616"/>
                    <a:pt x="366395" y="104732"/>
                    <a:pt x="346654" y="83148"/>
                  </a:cubicBezTo>
                  <a:lnTo>
                    <a:pt x="278098" y="15502"/>
                  </a:lnTo>
                  <a:cubicBezTo>
                    <a:pt x="268228" y="5187"/>
                    <a:pt x="254839" y="0"/>
                    <a:pt x="24133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409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AgAALIOAAAJCQAADw8AAAAAAAAmAAAACAAAAP//////////"/>
                </a:ext>
              </a:extLst>
            </p:cNvSpPr>
            <p:nvPr/>
          </p:nvSpPr>
          <p:spPr>
            <a:xfrm>
              <a:off x="1407160" y="2388870"/>
              <a:ext cx="61595" cy="59055"/>
            </a:xfrm>
            <a:custGeom>
              <a:avLst/>
              <a:gdLst/>
              <a:ahLst/>
              <a:cxnLst/>
              <a:rect l="0" t="0" r="61595" b="59055"/>
              <a:pathLst>
                <a:path w="61595" h="59055">
                  <a:moveTo>
                    <a:pt x="11753" y="0"/>
                  </a:moveTo>
                  <a:cubicBezTo>
                    <a:pt x="9018" y="0"/>
                    <a:pt x="6192" y="952"/>
                    <a:pt x="3817" y="2826"/>
                  </a:cubicBezTo>
                  <a:cubicBezTo>
                    <a:pt x="30" y="6574"/>
                    <a:pt x="30" y="13120"/>
                    <a:pt x="3817" y="17820"/>
                  </a:cubicBezTo>
                  <a:lnTo>
                    <a:pt x="42626" y="56228"/>
                  </a:lnTo>
                  <a:cubicBezTo>
                    <a:pt x="44520" y="58102"/>
                    <a:pt x="47135" y="59055"/>
                    <a:pt x="49871" y="59055"/>
                  </a:cubicBezTo>
                  <a:cubicBezTo>
                    <a:pt x="52576" y="59055"/>
                    <a:pt x="55432" y="58102"/>
                    <a:pt x="57807" y="56228"/>
                  </a:cubicBezTo>
                  <a:cubicBezTo>
                    <a:pt x="61595" y="51557"/>
                    <a:pt x="61595" y="44982"/>
                    <a:pt x="57807" y="41234"/>
                  </a:cubicBezTo>
                  <a:lnTo>
                    <a:pt x="18968" y="2826"/>
                  </a:lnTo>
                  <a:cubicBezTo>
                    <a:pt x="17074" y="952"/>
                    <a:pt x="14459" y="0"/>
                    <a:pt x="1175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2" name="Google Shape;14100;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MSAAABCwAAGRUAADoNAAAQAAAAJgAAAAgAAAD/////AAAAAA=="/>
              </a:ext>
            </a:extLst>
          </p:cNvGrpSpPr>
          <p:nvPr/>
        </p:nvGrpSpPr>
        <p:grpSpPr>
          <a:xfrm>
            <a:off x="3070225" y="1788795"/>
            <a:ext cx="359410" cy="361315"/>
            <a:chOff x="3070225" y="1788795"/>
            <a:chExt cx="359410" cy="361315"/>
          </a:xfrm>
        </p:grpSpPr>
        <p:sp>
          <p:nvSpPr>
            <p:cNvPr id="50" name="Google Shape;1410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hMAAAELAAAZFQAANw0AAAAAAAAmAAAACAAAAP//////////"/>
                </a:ext>
              </a:extLst>
            </p:cNvSpPr>
            <p:nvPr/>
          </p:nvSpPr>
          <p:spPr>
            <a:xfrm>
              <a:off x="3176270" y="1788795"/>
              <a:ext cx="253365" cy="359410"/>
            </a:xfrm>
            <a:custGeom>
              <a:avLst/>
              <a:gdLst/>
              <a:ahLst/>
              <a:cxnLst/>
              <a:rect l="0" t="0" r="253365" b="359410"/>
              <a:pathLst>
                <a:path w="253365" h="359410">
                  <a:moveTo>
                    <a:pt x="200605" y="21651"/>
                  </a:moveTo>
                  <a:cubicBezTo>
                    <a:pt x="218510" y="21651"/>
                    <a:pt x="232619" y="35747"/>
                    <a:pt x="232619" y="52680"/>
                  </a:cubicBezTo>
                  <a:lnTo>
                    <a:pt x="232619" y="305775"/>
                  </a:lnTo>
                  <a:cubicBezTo>
                    <a:pt x="232619" y="323663"/>
                    <a:pt x="218510" y="337759"/>
                    <a:pt x="200605" y="337759"/>
                  </a:cubicBezTo>
                  <a:lnTo>
                    <a:pt x="53716" y="337759"/>
                  </a:lnTo>
                  <a:cubicBezTo>
                    <a:pt x="35810" y="337759"/>
                    <a:pt x="21671" y="323663"/>
                    <a:pt x="21671" y="305775"/>
                  </a:cubicBezTo>
                  <a:lnTo>
                    <a:pt x="21671" y="52680"/>
                  </a:lnTo>
                  <a:cubicBezTo>
                    <a:pt x="21671" y="35747"/>
                    <a:pt x="35810" y="21651"/>
                    <a:pt x="53716" y="21651"/>
                  </a:cubicBezTo>
                  <a:close/>
                  <a:moveTo>
                    <a:pt x="53716" y="0"/>
                  </a:moveTo>
                  <a:cubicBezTo>
                    <a:pt x="23554" y="0"/>
                    <a:pt x="29" y="23533"/>
                    <a:pt x="29" y="52680"/>
                  </a:cubicBezTo>
                  <a:lnTo>
                    <a:pt x="29" y="305775"/>
                  </a:lnTo>
                  <a:cubicBezTo>
                    <a:pt x="29" y="335877"/>
                    <a:pt x="23554" y="359410"/>
                    <a:pt x="53716" y="359410"/>
                  </a:cubicBezTo>
                  <a:lnTo>
                    <a:pt x="200605" y="359410"/>
                  </a:lnTo>
                  <a:cubicBezTo>
                    <a:pt x="229810" y="359410"/>
                    <a:pt x="253365" y="335877"/>
                    <a:pt x="253365" y="305775"/>
                  </a:cubicBezTo>
                  <a:lnTo>
                    <a:pt x="253365" y="52680"/>
                  </a:lnTo>
                  <a:cubicBezTo>
                    <a:pt x="253365" y="23533"/>
                    <a:pt x="229810" y="0"/>
                    <a:pt x="2006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410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MAAGYLAAAyFAAAyQsAAAAAAAAmAAAACAAAAP//////////"/>
                </a:ext>
              </a:extLst>
            </p:cNvSpPr>
            <p:nvPr/>
          </p:nvSpPr>
          <p:spPr>
            <a:xfrm>
              <a:off x="3220085" y="1852930"/>
              <a:ext cx="62865" cy="62865"/>
            </a:xfrm>
            <a:custGeom>
              <a:avLst/>
              <a:gdLst/>
              <a:ahLst/>
              <a:cxnLst/>
              <a:rect l="0" t="0" r="62865" b="62865"/>
              <a:pathLst>
                <a:path w="62865" h="62865">
                  <a:moveTo>
                    <a:pt x="30986" y="20657"/>
                  </a:moveTo>
                  <a:cubicBezTo>
                    <a:pt x="36611" y="20657"/>
                    <a:pt x="41284" y="25330"/>
                    <a:pt x="41284" y="30956"/>
                  </a:cubicBezTo>
                  <a:cubicBezTo>
                    <a:pt x="41284" y="37534"/>
                    <a:pt x="36611" y="42207"/>
                    <a:pt x="30986" y="42207"/>
                  </a:cubicBezTo>
                  <a:cubicBezTo>
                    <a:pt x="25360" y="42207"/>
                    <a:pt x="20657" y="37534"/>
                    <a:pt x="20657" y="30956"/>
                  </a:cubicBezTo>
                  <a:cubicBezTo>
                    <a:pt x="20657" y="25330"/>
                    <a:pt x="25360" y="20657"/>
                    <a:pt x="30986" y="20657"/>
                  </a:cubicBezTo>
                  <a:close/>
                  <a:moveTo>
                    <a:pt x="30986" y="0"/>
                  </a:moveTo>
                  <a:cubicBezTo>
                    <a:pt x="13156" y="0"/>
                    <a:pt x="29" y="14079"/>
                    <a:pt x="29" y="30956"/>
                  </a:cubicBezTo>
                  <a:cubicBezTo>
                    <a:pt x="29" y="48785"/>
                    <a:pt x="13156" y="62835"/>
                    <a:pt x="30986" y="62835"/>
                  </a:cubicBezTo>
                  <a:cubicBezTo>
                    <a:pt x="48785" y="62835"/>
                    <a:pt x="62865" y="48785"/>
                    <a:pt x="62865" y="30956"/>
                  </a:cubicBezTo>
                  <a:cubicBezTo>
                    <a:pt x="62865" y="14079"/>
                    <a:pt x="48785" y="0"/>
                    <a:pt x="309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8" name="Google Shape;1410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MAAOsLAAAyFAAATgwAAAAAAAAmAAAACAAAAP//////////"/>
                </a:ext>
              </a:extLst>
            </p:cNvSpPr>
            <p:nvPr/>
          </p:nvSpPr>
          <p:spPr>
            <a:xfrm>
              <a:off x="3220085" y="1937385"/>
              <a:ext cx="62865" cy="62865"/>
            </a:xfrm>
            <a:custGeom>
              <a:avLst/>
              <a:gdLst/>
              <a:ahLst/>
              <a:cxnLst/>
              <a:rect l="0" t="0" r="62865" b="62865"/>
              <a:pathLst>
                <a:path w="62865" h="62865">
                  <a:moveTo>
                    <a:pt x="30986" y="20657"/>
                  </a:moveTo>
                  <a:cubicBezTo>
                    <a:pt x="36611" y="20657"/>
                    <a:pt x="41284" y="25330"/>
                    <a:pt x="41284" y="31908"/>
                  </a:cubicBezTo>
                  <a:cubicBezTo>
                    <a:pt x="41284" y="37534"/>
                    <a:pt x="36611" y="42237"/>
                    <a:pt x="30986" y="42237"/>
                  </a:cubicBezTo>
                  <a:cubicBezTo>
                    <a:pt x="25360" y="42237"/>
                    <a:pt x="20657" y="37534"/>
                    <a:pt x="20657" y="31908"/>
                  </a:cubicBezTo>
                  <a:cubicBezTo>
                    <a:pt x="20657" y="25330"/>
                    <a:pt x="25360" y="20657"/>
                    <a:pt x="30986" y="20657"/>
                  </a:cubicBezTo>
                  <a:close/>
                  <a:moveTo>
                    <a:pt x="30986" y="29"/>
                  </a:moveTo>
                  <a:cubicBezTo>
                    <a:pt x="13156" y="29"/>
                    <a:pt x="29" y="14079"/>
                    <a:pt x="29" y="31908"/>
                  </a:cubicBezTo>
                  <a:cubicBezTo>
                    <a:pt x="29" y="48785"/>
                    <a:pt x="13156" y="62865"/>
                    <a:pt x="30986" y="62865"/>
                  </a:cubicBezTo>
                  <a:cubicBezTo>
                    <a:pt x="48785" y="62865"/>
                    <a:pt x="62865" y="48785"/>
                    <a:pt x="62865" y="31908"/>
                  </a:cubicBezTo>
                  <a:cubicBezTo>
                    <a:pt x="62865" y="14079"/>
                    <a:pt x="48785" y="29"/>
                    <a:pt x="3098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410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MAAHAMAAAyFAAA1AwAAAAAAAAmAAAACAAAAP//////////"/>
                </a:ext>
              </a:extLst>
            </p:cNvSpPr>
            <p:nvPr/>
          </p:nvSpPr>
          <p:spPr>
            <a:xfrm>
              <a:off x="3220085" y="2021840"/>
              <a:ext cx="62865" cy="63500"/>
            </a:xfrm>
            <a:custGeom>
              <a:avLst/>
              <a:gdLst/>
              <a:ahLst/>
              <a:cxnLst/>
              <a:rect l="0" t="0" r="62865" b="63500"/>
              <a:pathLst>
                <a:path w="62865" h="63500">
                  <a:moveTo>
                    <a:pt x="30986" y="20836"/>
                  </a:moveTo>
                  <a:cubicBezTo>
                    <a:pt x="36611" y="20836"/>
                    <a:pt x="41284" y="25586"/>
                    <a:pt x="41284" y="32201"/>
                  </a:cubicBezTo>
                  <a:cubicBezTo>
                    <a:pt x="41284" y="37884"/>
                    <a:pt x="36611" y="42634"/>
                    <a:pt x="30986" y="42634"/>
                  </a:cubicBezTo>
                  <a:cubicBezTo>
                    <a:pt x="25360" y="42634"/>
                    <a:pt x="20657" y="37884"/>
                    <a:pt x="20657" y="32201"/>
                  </a:cubicBezTo>
                  <a:cubicBezTo>
                    <a:pt x="20657" y="25586"/>
                    <a:pt x="25360" y="20836"/>
                    <a:pt x="30986" y="20836"/>
                  </a:cubicBezTo>
                  <a:close/>
                  <a:moveTo>
                    <a:pt x="30986" y="0"/>
                  </a:moveTo>
                  <a:cubicBezTo>
                    <a:pt x="13156" y="0"/>
                    <a:pt x="29" y="14221"/>
                    <a:pt x="29" y="32201"/>
                  </a:cubicBezTo>
                  <a:cubicBezTo>
                    <a:pt x="29" y="49279"/>
                    <a:pt x="13156" y="63470"/>
                    <a:pt x="30986" y="63470"/>
                  </a:cubicBezTo>
                  <a:cubicBezTo>
                    <a:pt x="48785" y="63470"/>
                    <a:pt x="62865" y="49279"/>
                    <a:pt x="62865" y="32201"/>
                  </a:cubicBezTo>
                  <a:cubicBezTo>
                    <a:pt x="62865" y="14221"/>
                    <a:pt x="48785" y="0"/>
                    <a:pt x="309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1410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RQAAGYLAADYFAAAyQsAAAAAAAAmAAAACAAAAP//////////"/>
                </a:ext>
              </a:extLst>
            </p:cNvSpPr>
            <p:nvPr/>
          </p:nvSpPr>
          <p:spPr>
            <a:xfrm>
              <a:off x="3325495" y="1852930"/>
              <a:ext cx="62865" cy="62865"/>
            </a:xfrm>
            <a:custGeom>
              <a:avLst/>
              <a:gdLst/>
              <a:ahLst/>
              <a:cxnLst/>
              <a:rect l="0" t="0" r="62865" b="62865"/>
              <a:pathLst>
                <a:path w="62865" h="62865">
                  <a:moveTo>
                    <a:pt x="31908" y="20657"/>
                  </a:moveTo>
                  <a:cubicBezTo>
                    <a:pt x="37534" y="20657"/>
                    <a:pt x="42207" y="25330"/>
                    <a:pt x="42207" y="30956"/>
                  </a:cubicBezTo>
                  <a:cubicBezTo>
                    <a:pt x="41284" y="37534"/>
                    <a:pt x="36581" y="42207"/>
                    <a:pt x="31908" y="42207"/>
                  </a:cubicBezTo>
                  <a:cubicBezTo>
                    <a:pt x="25330" y="42207"/>
                    <a:pt x="21580" y="37534"/>
                    <a:pt x="21580" y="30956"/>
                  </a:cubicBezTo>
                  <a:cubicBezTo>
                    <a:pt x="21580" y="25330"/>
                    <a:pt x="25330" y="20657"/>
                    <a:pt x="31908" y="20657"/>
                  </a:cubicBezTo>
                  <a:close/>
                  <a:moveTo>
                    <a:pt x="31908" y="0"/>
                  </a:moveTo>
                  <a:cubicBezTo>
                    <a:pt x="14079" y="0"/>
                    <a:pt x="29" y="14079"/>
                    <a:pt x="29" y="30956"/>
                  </a:cubicBezTo>
                  <a:cubicBezTo>
                    <a:pt x="29" y="48785"/>
                    <a:pt x="14079" y="62835"/>
                    <a:pt x="31908" y="62835"/>
                  </a:cubicBezTo>
                  <a:cubicBezTo>
                    <a:pt x="48785" y="62835"/>
                    <a:pt x="62835" y="48785"/>
                    <a:pt x="62835" y="30956"/>
                  </a:cubicBezTo>
                  <a:cubicBezTo>
                    <a:pt x="61912" y="14079"/>
                    <a:pt x="47833" y="0"/>
                    <a:pt x="319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5" name="Google Shape;1410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RQAAOsLAADYFAAATgwAAAAAAAAmAAAACAAAAP//////////"/>
                </a:ext>
              </a:extLst>
            </p:cNvSpPr>
            <p:nvPr/>
          </p:nvSpPr>
          <p:spPr>
            <a:xfrm>
              <a:off x="3325495" y="1937385"/>
              <a:ext cx="62865" cy="62865"/>
            </a:xfrm>
            <a:custGeom>
              <a:avLst/>
              <a:gdLst/>
              <a:ahLst/>
              <a:cxnLst/>
              <a:rect l="0" t="0" r="62865" b="62865"/>
              <a:pathLst>
                <a:path w="62865" h="62865">
                  <a:moveTo>
                    <a:pt x="31908" y="20657"/>
                  </a:moveTo>
                  <a:cubicBezTo>
                    <a:pt x="37534" y="20657"/>
                    <a:pt x="42207" y="25330"/>
                    <a:pt x="42207" y="31908"/>
                  </a:cubicBezTo>
                  <a:cubicBezTo>
                    <a:pt x="41284" y="37534"/>
                    <a:pt x="36581" y="42237"/>
                    <a:pt x="31908" y="42237"/>
                  </a:cubicBezTo>
                  <a:cubicBezTo>
                    <a:pt x="25330" y="42237"/>
                    <a:pt x="21580" y="37534"/>
                    <a:pt x="21580" y="31908"/>
                  </a:cubicBezTo>
                  <a:cubicBezTo>
                    <a:pt x="21580" y="25330"/>
                    <a:pt x="25330" y="20657"/>
                    <a:pt x="31908" y="20657"/>
                  </a:cubicBezTo>
                  <a:close/>
                  <a:moveTo>
                    <a:pt x="31908" y="29"/>
                  </a:moveTo>
                  <a:cubicBezTo>
                    <a:pt x="14079" y="29"/>
                    <a:pt x="29" y="14079"/>
                    <a:pt x="29" y="31908"/>
                  </a:cubicBezTo>
                  <a:cubicBezTo>
                    <a:pt x="29" y="48785"/>
                    <a:pt x="14079" y="62865"/>
                    <a:pt x="31908" y="62865"/>
                  </a:cubicBezTo>
                  <a:cubicBezTo>
                    <a:pt x="48785" y="62865"/>
                    <a:pt x="62835" y="48785"/>
                    <a:pt x="62835" y="31908"/>
                  </a:cubicBezTo>
                  <a:cubicBezTo>
                    <a:pt x="61912" y="14079"/>
                    <a:pt x="47833" y="29"/>
                    <a:pt x="3190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1410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RQAAHAMAADYFAAA1AwAAAAAAAAmAAAACAAAAP//////////"/>
                </a:ext>
              </a:extLst>
            </p:cNvSpPr>
            <p:nvPr/>
          </p:nvSpPr>
          <p:spPr>
            <a:xfrm>
              <a:off x="3325495" y="2021840"/>
              <a:ext cx="62865" cy="63500"/>
            </a:xfrm>
            <a:custGeom>
              <a:avLst/>
              <a:gdLst/>
              <a:ahLst/>
              <a:cxnLst/>
              <a:rect l="0" t="0" r="62865" b="63500"/>
              <a:pathLst>
                <a:path w="62865" h="63500">
                  <a:moveTo>
                    <a:pt x="31908" y="20836"/>
                  </a:moveTo>
                  <a:cubicBezTo>
                    <a:pt x="37534" y="20836"/>
                    <a:pt x="42207" y="25586"/>
                    <a:pt x="42207" y="32201"/>
                  </a:cubicBezTo>
                  <a:cubicBezTo>
                    <a:pt x="42207" y="37884"/>
                    <a:pt x="36581" y="42634"/>
                    <a:pt x="31908" y="42634"/>
                  </a:cubicBezTo>
                  <a:cubicBezTo>
                    <a:pt x="25330" y="42634"/>
                    <a:pt x="21580" y="37884"/>
                    <a:pt x="21580" y="32201"/>
                  </a:cubicBezTo>
                  <a:cubicBezTo>
                    <a:pt x="21580" y="25586"/>
                    <a:pt x="25330" y="20836"/>
                    <a:pt x="31908" y="20836"/>
                  </a:cubicBezTo>
                  <a:close/>
                  <a:moveTo>
                    <a:pt x="31908" y="0"/>
                  </a:moveTo>
                  <a:cubicBezTo>
                    <a:pt x="14079" y="0"/>
                    <a:pt x="29" y="14221"/>
                    <a:pt x="29" y="32201"/>
                  </a:cubicBezTo>
                  <a:cubicBezTo>
                    <a:pt x="29" y="49279"/>
                    <a:pt x="14079" y="63470"/>
                    <a:pt x="31908" y="63470"/>
                  </a:cubicBezTo>
                  <a:cubicBezTo>
                    <a:pt x="48785" y="63470"/>
                    <a:pt x="62835" y="49279"/>
                    <a:pt x="62835" y="32201"/>
                  </a:cubicBezTo>
                  <a:cubicBezTo>
                    <a:pt x="61912" y="14221"/>
                    <a:pt x="47833" y="0"/>
                    <a:pt x="319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410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xIAAAILAABqEwAAOg0AAAAAAAAmAAAACAAAAP//////////"/>
                </a:ext>
              </a:extLst>
            </p:cNvSpPr>
            <p:nvPr/>
          </p:nvSpPr>
          <p:spPr>
            <a:xfrm>
              <a:off x="3070225" y="1789430"/>
              <a:ext cx="85725" cy="360680"/>
            </a:xfrm>
            <a:custGeom>
              <a:avLst/>
              <a:gdLst/>
              <a:ahLst/>
              <a:cxnLst/>
              <a:rect l="0" t="0" r="85725" b="360680"/>
              <a:pathLst>
                <a:path w="85725" h="360680">
                  <a:moveTo>
                    <a:pt x="56522" y="21670"/>
                  </a:moveTo>
                  <a:cubicBezTo>
                    <a:pt x="54639" y="25436"/>
                    <a:pt x="53682" y="28276"/>
                    <a:pt x="53682" y="32042"/>
                  </a:cubicBezTo>
                  <a:cubicBezTo>
                    <a:pt x="52756" y="43340"/>
                    <a:pt x="55565" y="53682"/>
                    <a:pt x="63128" y="64054"/>
                  </a:cubicBezTo>
                  <a:cubicBezTo>
                    <a:pt x="65011" y="64980"/>
                    <a:pt x="65937" y="67820"/>
                    <a:pt x="65011" y="69703"/>
                  </a:cubicBezTo>
                  <a:cubicBezTo>
                    <a:pt x="61244" y="78192"/>
                    <a:pt x="53682" y="83841"/>
                    <a:pt x="44267" y="83841"/>
                  </a:cubicBezTo>
                  <a:cubicBezTo>
                    <a:pt x="32968" y="83841"/>
                    <a:pt x="23553" y="74396"/>
                    <a:pt x="23553" y="63097"/>
                  </a:cubicBezTo>
                  <a:cubicBezTo>
                    <a:pt x="21670" y="50872"/>
                    <a:pt x="26393" y="40501"/>
                    <a:pt x="34851" y="33925"/>
                  </a:cubicBezTo>
                  <a:cubicBezTo>
                    <a:pt x="42384" y="26393"/>
                    <a:pt x="48033" y="23553"/>
                    <a:pt x="56522" y="21670"/>
                  </a:cubicBezTo>
                  <a:close/>
                  <a:moveTo>
                    <a:pt x="44267" y="105481"/>
                  </a:moveTo>
                  <a:cubicBezTo>
                    <a:pt x="51799" y="112087"/>
                    <a:pt x="56522" y="137493"/>
                    <a:pt x="58405" y="147865"/>
                  </a:cubicBezTo>
                  <a:lnTo>
                    <a:pt x="29202" y="147865"/>
                  </a:lnTo>
                  <a:cubicBezTo>
                    <a:pt x="31085" y="137493"/>
                    <a:pt x="35808" y="112087"/>
                    <a:pt x="44267" y="105481"/>
                  </a:cubicBezTo>
                  <a:close/>
                  <a:moveTo>
                    <a:pt x="61244" y="167622"/>
                  </a:moveTo>
                  <a:cubicBezTo>
                    <a:pt x="63128" y="184599"/>
                    <a:pt x="63128" y="201547"/>
                    <a:pt x="63128" y="220377"/>
                  </a:cubicBezTo>
                  <a:cubicBezTo>
                    <a:pt x="64054" y="281592"/>
                    <a:pt x="53682" y="326785"/>
                    <a:pt x="43340" y="337127"/>
                  </a:cubicBezTo>
                  <a:cubicBezTo>
                    <a:pt x="41457" y="335244"/>
                    <a:pt x="34851" y="327712"/>
                    <a:pt x="30159" y="303232"/>
                  </a:cubicBezTo>
                  <a:cubicBezTo>
                    <a:pt x="25436" y="280635"/>
                    <a:pt x="21670" y="251433"/>
                    <a:pt x="21670" y="220377"/>
                  </a:cubicBezTo>
                  <a:cubicBezTo>
                    <a:pt x="21670" y="201547"/>
                    <a:pt x="23553" y="184599"/>
                    <a:pt x="24509" y="167622"/>
                  </a:cubicBezTo>
                  <a:close/>
                  <a:moveTo>
                    <a:pt x="73470" y="30"/>
                  </a:moveTo>
                  <a:cubicBezTo>
                    <a:pt x="52756" y="30"/>
                    <a:pt x="35808" y="1913"/>
                    <a:pt x="18860" y="18860"/>
                  </a:cubicBezTo>
                  <a:cubicBezTo>
                    <a:pt x="6605" y="31085"/>
                    <a:pt x="29" y="47106"/>
                    <a:pt x="29" y="64054"/>
                  </a:cubicBezTo>
                  <a:cubicBezTo>
                    <a:pt x="29" y="79118"/>
                    <a:pt x="7562" y="93256"/>
                    <a:pt x="20743" y="100788"/>
                  </a:cubicBezTo>
                  <a:cubicBezTo>
                    <a:pt x="4722" y="129034"/>
                    <a:pt x="29" y="189292"/>
                    <a:pt x="29" y="223187"/>
                  </a:cubicBezTo>
                  <a:cubicBezTo>
                    <a:pt x="29" y="256155"/>
                    <a:pt x="2839" y="316413"/>
                    <a:pt x="20743" y="345616"/>
                  </a:cubicBezTo>
                  <a:cubicBezTo>
                    <a:pt x="26393" y="355957"/>
                    <a:pt x="33925" y="360680"/>
                    <a:pt x="42384" y="360680"/>
                  </a:cubicBezTo>
                  <a:cubicBezTo>
                    <a:pt x="49916" y="360680"/>
                    <a:pt x="57478" y="355957"/>
                    <a:pt x="63128" y="345616"/>
                  </a:cubicBezTo>
                  <a:cubicBezTo>
                    <a:pt x="80075" y="317370"/>
                    <a:pt x="84768" y="257082"/>
                    <a:pt x="84768" y="223187"/>
                  </a:cubicBezTo>
                  <a:cubicBezTo>
                    <a:pt x="85725" y="187409"/>
                    <a:pt x="81958" y="128078"/>
                    <a:pt x="64054" y="98905"/>
                  </a:cubicBezTo>
                  <a:cubicBezTo>
                    <a:pt x="72543" y="94183"/>
                    <a:pt x="80075" y="86650"/>
                    <a:pt x="81958" y="77235"/>
                  </a:cubicBezTo>
                  <a:cubicBezTo>
                    <a:pt x="85725" y="67820"/>
                    <a:pt x="82885" y="58405"/>
                    <a:pt x="77236" y="50872"/>
                  </a:cubicBezTo>
                  <a:cubicBezTo>
                    <a:pt x="71586" y="44267"/>
                    <a:pt x="67820" y="34851"/>
                    <a:pt x="81958" y="16977"/>
                  </a:cubicBezTo>
                  <a:cubicBezTo>
                    <a:pt x="84768" y="13211"/>
                    <a:pt x="85725" y="10372"/>
                    <a:pt x="82885" y="6606"/>
                  </a:cubicBezTo>
                  <a:cubicBezTo>
                    <a:pt x="81958" y="2840"/>
                    <a:pt x="77236" y="30"/>
                    <a:pt x="7347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1" name="Google Shape;14109;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oVAAA1CAAA4hcAAGkKAAAQAAAAJgAAAAgAAAD/////AAAAAA=="/>
              </a:ext>
            </a:extLst>
          </p:cNvGrpSpPr>
          <p:nvPr/>
        </p:nvGrpSpPr>
        <p:grpSpPr>
          <a:xfrm>
            <a:off x="3521710" y="1334135"/>
            <a:ext cx="360680" cy="358140"/>
            <a:chOff x="3521710" y="1334135"/>
            <a:chExt cx="360680" cy="358140"/>
          </a:xfrm>
        </p:grpSpPr>
        <p:sp>
          <p:nvSpPr>
            <p:cNvPr id="57" name="Google Shape;1411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xYAALwIAAD1FgAApAkAAAAAAAAmAAAACAAAAP//////////"/>
                </a:ext>
              </a:extLst>
            </p:cNvSpPr>
            <p:nvPr/>
          </p:nvSpPr>
          <p:spPr>
            <a:xfrm>
              <a:off x="3585845" y="1419860"/>
              <a:ext cx="146050" cy="147320"/>
            </a:xfrm>
            <a:custGeom>
              <a:avLst/>
              <a:gdLst/>
              <a:ahLst/>
              <a:cxnLst/>
              <a:rect l="0" t="0" r="146050" b="147320"/>
              <a:pathLst>
                <a:path w="146050" h="147320">
                  <a:moveTo>
                    <a:pt x="52437" y="19710"/>
                  </a:moveTo>
                  <a:cubicBezTo>
                    <a:pt x="66459" y="19710"/>
                    <a:pt x="78640" y="28166"/>
                    <a:pt x="81433" y="41296"/>
                  </a:cubicBezTo>
                  <a:lnTo>
                    <a:pt x="52437" y="41296"/>
                  </a:lnTo>
                  <a:cubicBezTo>
                    <a:pt x="46822" y="41296"/>
                    <a:pt x="42128" y="46000"/>
                    <a:pt x="42128" y="51628"/>
                  </a:cubicBezTo>
                  <a:lnTo>
                    <a:pt x="42128" y="80687"/>
                  </a:lnTo>
                  <a:cubicBezTo>
                    <a:pt x="29976" y="76935"/>
                    <a:pt x="21539" y="65681"/>
                    <a:pt x="21539" y="51628"/>
                  </a:cubicBezTo>
                  <a:cubicBezTo>
                    <a:pt x="21539" y="33793"/>
                    <a:pt x="34641" y="19710"/>
                    <a:pt x="52437" y="19710"/>
                  </a:cubicBezTo>
                  <a:close/>
                  <a:moveTo>
                    <a:pt x="81433" y="61929"/>
                  </a:moveTo>
                  <a:cubicBezTo>
                    <a:pt x="78640" y="71308"/>
                    <a:pt x="71153" y="77888"/>
                    <a:pt x="62716" y="80687"/>
                  </a:cubicBezTo>
                  <a:lnTo>
                    <a:pt x="62716" y="61929"/>
                  </a:lnTo>
                  <a:close/>
                  <a:moveTo>
                    <a:pt x="126383" y="61929"/>
                  </a:moveTo>
                  <a:lnTo>
                    <a:pt x="126383" y="124781"/>
                  </a:lnTo>
                  <a:lnTo>
                    <a:pt x="63667" y="124781"/>
                  </a:lnTo>
                  <a:lnTo>
                    <a:pt x="63667" y="103195"/>
                  </a:lnTo>
                  <a:cubicBezTo>
                    <a:pt x="83304" y="98521"/>
                    <a:pt x="99228" y="83515"/>
                    <a:pt x="103893" y="61929"/>
                  </a:cubicBezTo>
                  <a:close/>
                  <a:moveTo>
                    <a:pt x="52437" y="30"/>
                  </a:moveTo>
                  <a:cubicBezTo>
                    <a:pt x="23411" y="30"/>
                    <a:pt x="0" y="23462"/>
                    <a:pt x="0" y="52550"/>
                  </a:cubicBezTo>
                  <a:cubicBezTo>
                    <a:pt x="0" y="77888"/>
                    <a:pt x="17796" y="99444"/>
                    <a:pt x="42128" y="104148"/>
                  </a:cubicBezTo>
                  <a:lnTo>
                    <a:pt x="42128" y="136989"/>
                  </a:lnTo>
                  <a:cubicBezTo>
                    <a:pt x="42128" y="142616"/>
                    <a:pt x="46822" y="147290"/>
                    <a:pt x="52437" y="147290"/>
                  </a:cubicBezTo>
                  <a:lnTo>
                    <a:pt x="135741" y="147290"/>
                  </a:lnTo>
                  <a:cubicBezTo>
                    <a:pt x="141356" y="147290"/>
                    <a:pt x="146020" y="142616"/>
                    <a:pt x="146020" y="136989"/>
                  </a:cubicBezTo>
                  <a:lnTo>
                    <a:pt x="146020" y="53503"/>
                  </a:lnTo>
                  <a:cubicBezTo>
                    <a:pt x="146020" y="46923"/>
                    <a:pt x="141356" y="42249"/>
                    <a:pt x="136662" y="42249"/>
                  </a:cubicBezTo>
                  <a:lnTo>
                    <a:pt x="103893" y="42249"/>
                  </a:lnTo>
                  <a:cubicBezTo>
                    <a:pt x="99228" y="18787"/>
                    <a:pt x="78640" y="30"/>
                    <a:pt x="5243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1411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hUAADUIAABaFwAAaQoAAAAAAAAmAAAACAAAAP//////////"/>
                </a:ext>
              </a:extLst>
            </p:cNvSpPr>
            <p:nvPr/>
          </p:nvSpPr>
          <p:spPr>
            <a:xfrm>
              <a:off x="3521710" y="1334135"/>
              <a:ext cx="274320" cy="358140"/>
            </a:xfrm>
            <a:custGeom>
              <a:avLst/>
              <a:gdLst/>
              <a:ahLst/>
              <a:cxnLst/>
              <a:rect l="0" t="0" r="274320" b="358140"/>
              <a:pathLst>
                <a:path w="274320" h="358140">
                  <a:moveTo>
                    <a:pt x="210421" y="35739"/>
                  </a:moveTo>
                  <a:lnTo>
                    <a:pt x="237674" y="62992"/>
                  </a:lnTo>
                  <a:lnTo>
                    <a:pt x="210421" y="62992"/>
                  </a:lnTo>
                  <a:lnTo>
                    <a:pt x="210421" y="35739"/>
                  </a:lnTo>
                  <a:close/>
                  <a:moveTo>
                    <a:pt x="190712" y="20704"/>
                  </a:moveTo>
                  <a:lnTo>
                    <a:pt x="190712" y="73328"/>
                  </a:lnTo>
                  <a:cubicBezTo>
                    <a:pt x="190712" y="79921"/>
                    <a:pt x="195393" y="84605"/>
                    <a:pt x="201029" y="84605"/>
                  </a:cubicBezTo>
                  <a:lnTo>
                    <a:pt x="253627" y="84605"/>
                  </a:lnTo>
                  <a:lnTo>
                    <a:pt x="253627" y="336511"/>
                  </a:lnTo>
                  <a:lnTo>
                    <a:pt x="22542" y="336511"/>
                  </a:lnTo>
                  <a:lnTo>
                    <a:pt x="22542" y="20704"/>
                  </a:lnTo>
                  <a:close/>
                  <a:moveTo>
                    <a:pt x="11271" y="30"/>
                  </a:moveTo>
                  <a:cubicBezTo>
                    <a:pt x="4711" y="30"/>
                    <a:pt x="0" y="4714"/>
                    <a:pt x="0" y="10352"/>
                  </a:cubicBezTo>
                  <a:lnTo>
                    <a:pt x="0" y="347788"/>
                  </a:lnTo>
                  <a:cubicBezTo>
                    <a:pt x="0" y="353426"/>
                    <a:pt x="4711" y="358110"/>
                    <a:pt x="11271" y="358110"/>
                  </a:cubicBezTo>
                  <a:lnTo>
                    <a:pt x="262095" y="358110"/>
                  </a:lnTo>
                  <a:cubicBezTo>
                    <a:pt x="267730" y="358110"/>
                    <a:pt x="272412" y="353426"/>
                    <a:pt x="272412" y="347788"/>
                  </a:cubicBezTo>
                  <a:lnTo>
                    <a:pt x="272412" y="73328"/>
                  </a:lnTo>
                  <a:cubicBezTo>
                    <a:pt x="274290" y="71449"/>
                    <a:pt x="273366" y="68645"/>
                    <a:pt x="270533" y="66765"/>
                  </a:cubicBezTo>
                  <a:lnTo>
                    <a:pt x="206664" y="2896"/>
                  </a:lnTo>
                  <a:cubicBezTo>
                    <a:pt x="204786" y="955"/>
                    <a:pt x="202907" y="30"/>
                    <a:pt x="200105"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411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BcAAFcIAADiFwAAaQoAAAAAAAAmAAAACAAAAP//////////"/>
                </a:ext>
              </a:extLst>
            </p:cNvSpPr>
            <p:nvPr/>
          </p:nvSpPr>
          <p:spPr>
            <a:xfrm>
              <a:off x="3817620" y="1355725"/>
              <a:ext cx="64770" cy="336550"/>
            </a:xfrm>
            <a:custGeom>
              <a:avLst/>
              <a:gdLst/>
              <a:ahLst/>
              <a:cxnLst/>
              <a:rect l="0" t="0" r="64770" b="336550"/>
              <a:pathLst>
                <a:path w="64770" h="336550">
                  <a:moveTo>
                    <a:pt x="31908" y="44187"/>
                  </a:moveTo>
                  <a:lnTo>
                    <a:pt x="37539" y="62984"/>
                  </a:lnTo>
                  <a:lnTo>
                    <a:pt x="25354" y="62984"/>
                  </a:lnTo>
                  <a:lnTo>
                    <a:pt x="31908" y="44187"/>
                  </a:lnTo>
                  <a:close/>
                  <a:moveTo>
                    <a:pt x="42246" y="84615"/>
                  </a:moveTo>
                  <a:lnTo>
                    <a:pt x="42246" y="216221"/>
                  </a:lnTo>
                  <a:lnTo>
                    <a:pt x="21600" y="216221"/>
                  </a:lnTo>
                  <a:lnTo>
                    <a:pt x="21600" y="84615"/>
                  </a:lnTo>
                  <a:close/>
                  <a:moveTo>
                    <a:pt x="42246" y="237823"/>
                  </a:moveTo>
                  <a:lnTo>
                    <a:pt x="42246" y="258499"/>
                  </a:lnTo>
                  <a:lnTo>
                    <a:pt x="21600" y="258499"/>
                  </a:lnTo>
                  <a:lnTo>
                    <a:pt x="21600" y="237823"/>
                  </a:lnTo>
                  <a:close/>
                  <a:moveTo>
                    <a:pt x="43170" y="279175"/>
                  </a:moveTo>
                  <a:lnTo>
                    <a:pt x="43170" y="304566"/>
                  </a:lnTo>
                  <a:cubicBezTo>
                    <a:pt x="42246" y="310205"/>
                    <a:pt x="37539" y="314919"/>
                    <a:pt x="31908" y="314919"/>
                  </a:cubicBezTo>
                  <a:cubicBezTo>
                    <a:pt x="26277" y="314919"/>
                    <a:pt x="21600" y="310205"/>
                    <a:pt x="21600" y="304566"/>
                  </a:cubicBezTo>
                  <a:lnTo>
                    <a:pt x="21600" y="279175"/>
                  </a:lnTo>
                  <a:close/>
                  <a:moveTo>
                    <a:pt x="31908" y="0"/>
                  </a:moveTo>
                  <a:cubicBezTo>
                    <a:pt x="28154" y="0"/>
                    <a:pt x="23477" y="2834"/>
                    <a:pt x="22524" y="7549"/>
                  </a:cubicBezTo>
                  <a:cubicBezTo>
                    <a:pt x="0" y="74262"/>
                    <a:pt x="1877" y="70502"/>
                    <a:pt x="1877" y="73337"/>
                  </a:cubicBezTo>
                  <a:lnTo>
                    <a:pt x="1877" y="304566"/>
                  </a:lnTo>
                  <a:cubicBezTo>
                    <a:pt x="1877" y="322438"/>
                    <a:pt x="15969" y="336520"/>
                    <a:pt x="32862" y="336520"/>
                  </a:cubicBezTo>
                  <a:cubicBezTo>
                    <a:pt x="50678" y="336520"/>
                    <a:pt x="64770" y="322438"/>
                    <a:pt x="64770" y="304566"/>
                  </a:cubicBezTo>
                  <a:lnTo>
                    <a:pt x="64770" y="73337"/>
                  </a:lnTo>
                  <a:lnTo>
                    <a:pt x="62893" y="73337"/>
                  </a:lnTo>
                  <a:cubicBezTo>
                    <a:pt x="63191" y="73635"/>
                    <a:pt x="63400" y="73755"/>
                    <a:pt x="63519" y="73755"/>
                  </a:cubicBezTo>
                  <a:cubicBezTo>
                    <a:pt x="63727" y="73755"/>
                    <a:pt x="63519" y="73337"/>
                    <a:pt x="62893" y="73337"/>
                  </a:cubicBezTo>
                  <a:cubicBezTo>
                    <a:pt x="62893" y="70502"/>
                    <a:pt x="63817" y="77096"/>
                    <a:pt x="41293" y="7549"/>
                  </a:cubicBezTo>
                  <a:cubicBezTo>
                    <a:pt x="40370" y="2834"/>
                    <a:pt x="35662" y="0"/>
                    <a:pt x="319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411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BYAAAcKAAD3FgAAKAoAAAAAAAAmAAAACAAAAP//////////"/>
                </a:ext>
              </a:extLst>
            </p:cNvSpPr>
            <p:nvPr/>
          </p:nvSpPr>
          <p:spPr>
            <a:xfrm>
              <a:off x="3586480" y="1630045"/>
              <a:ext cx="146685" cy="20955"/>
            </a:xfrm>
            <a:custGeom>
              <a:avLst/>
              <a:gdLst/>
              <a:ahLst/>
              <a:cxnLst/>
              <a:rect l="0" t="0" r="146685" b="20955"/>
              <a:pathLst>
                <a:path w="146685" h="20955">
                  <a:moveTo>
                    <a:pt x="10353" y="30"/>
                  </a:moveTo>
                  <a:cubicBezTo>
                    <a:pt x="4714" y="30"/>
                    <a:pt x="29" y="4770"/>
                    <a:pt x="29" y="10477"/>
                  </a:cubicBezTo>
                  <a:cubicBezTo>
                    <a:pt x="29" y="16184"/>
                    <a:pt x="4714" y="20955"/>
                    <a:pt x="10353" y="20955"/>
                  </a:cubicBezTo>
                  <a:lnTo>
                    <a:pt x="136331" y="20955"/>
                  </a:lnTo>
                  <a:cubicBezTo>
                    <a:pt x="141970" y="20955"/>
                    <a:pt x="146685" y="16184"/>
                    <a:pt x="146685" y="10477"/>
                  </a:cubicBezTo>
                  <a:cubicBezTo>
                    <a:pt x="145730" y="4770"/>
                    <a:pt x="141045" y="30"/>
                    <a:pt x="13633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3" name="Google Shape;1411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BYAAMMJAAC0FgAA5QkAAAAAAAAmAAAACAAAAP//////////"/>
                </a:ext>
              </a:extLst>
            </p:cNvSpPr>
            <p:nvPr/>
          </p:nvSpPr>
          <p:spPr>
            <a:xfrm>
              <a:off x="3586480" y="1586865"/>
              <a:ext cx="104140" cy="21590"/>
            </a:xfrm>
            <a:custGeom>
              <a:avLst/>
              <a:gdLst/>
              <a:ahLst/>
              <a:cxnLst/>
              <a:rect l="0" t="0" r="104140" b="21590"/>
              <a:pathLst>
                <a:path w="104140" h="21590">
                  <a:moveTo>
                    <a:pt x="10331" y="30"/>
                  </a:moveTo>
                  <a:cubicBezTo>
                    <a:pt x="4704" y="30"/>
                    <a:pt x="30" y="4699"/>
                    <a:pt x="30" y="11271"/>
                  </a:cubicBezTo>
                  <a:cubicBezTo>
                    <a:pt x="30" y="16891"/>
                    <a:pt x="4704" y="21560"/>
                    <a:pt x="10331" y="21560"/>
                  </a:cubicBezTo>
                  <a:lnTo>
                    <a:pt x="93809" y="21560"/>
                  </a:lnTo>
                  <a:cubicBezTo>
                    <a:pt x="100389" y="21560"/>
                    <a:pt x="104140" y="16891"/>
                    <a:pt x="104140" y="11271"/>
                  </a:cubicBezTo>
                  <a:cubicBezTo>
                    <a:pt x="104140" y="4699"/>
                    <a:pt x="100389" y="30"/>
                    <a:pt x="9380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1411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hYAAMMJAAD3FgAA5QkAAAAAAAAmAAAACAAAAP//////////"/>
                </a:ext>
              </a:extLst>
            </p:cNvSpPr>
            <p:nvPr/>
          </p:nvSpPr>
          <p:spPr>
            <a:xfrm>
              <a:off x="3712210" y="1586865"/>
              <a:ext cx="20955" cy="21590"/>
            </a:xfrm>
            <a:custGeom>
              <a:avLst/>
              <a:gdLst/>
              <a:ahLst/>
              <a:cxnLst/>
              <a:rect l="0" t="0" r="20955" b="21590"/>
              <a:pathLst>
                <a:path w="20955" h="21590">
                  <a:moveTo>
                    <a:pt x="10477" y="30"/>
                  </a:moveTo>
                  <a:cubicBezTo>
                    <a:pt x="4770" y="30"/>
                    <a:pt x="30" y="5650"/>
                    <a:pt x="30" y="11271"/>
                  </a:cubicBezTo>
                  <a:cubicBezTo>
                    <a:pt x="30" y="16891"/>
                    <a:pt x="4770" y="21560"/>
                    <a:pt x="10477" y="21560"/>
                  </a:cubicBezTo>
                  <a:cubicBezTo>
                    <a:pt x="16184" y="21560"/>
                    <a:pt x="20955" y="16891"/>
                    <a:pt x="20955" y="11271"/>
                  </a:cubicBezTo>
                  <a:cubicBezTo>
                    <a:pt x="20955" y="5650"/>
                    <a:pt x="16184" y="30"/>
                    <a:pt x="1047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8" name="Google Shape;14116;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UVAAADCwAAtxcAADcNAAAQAAAAJgAAAAgAAAD/////AAAAAA=="/>
              </a:ext>
            </a:extLst>
          </p:cNvGrpSpPr>
          <p:nvPr/>
        </p:nvGrpSpPr>
        <p:grpSpPr>
          <a:xfrm>
            <a:off x="3549015" y="1790065"/>
            <a:ext cx="306070" cy="358140"/>
            <a:chOff x="3549015" y="1790065"/>
            <a:chExt cx="306070" cy="358140"/>
          </a:xfrm>
        </p:grpSpPr>
        <p:sp>
          <p:nvSpPr>
            <p:cNvPr id="61" name="Google Shape;1411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RUAAAMLAAC3FwAANw0AAAAAAAAmAAAACAAAAP//////////"/>
                </a:ext>
              </a:extLst>
            </p:cNvSpPr>
            <p:nvPr/>
          </p:nvSpPr>
          <p:spPr>
            <a:xfrm>
              <a:off x="3549015" y="1790065"/>
              <a:ext cx="306070" cy="358140"/>
            </a:xfrm>
            <a:custGeom>
              <a:avLst/>
              <a:gdLst/>
              <a:ahLst/>
              <a:cxnLst/>
              <a:rect l="0" t="0" r="306070" b="358140"/>
              <a:pathLst>
                <a:path w="306070" h="358140">
                  <a:moveTo>
                    <a:pt x="134293" y="20250"/>
                  </a:moveTo>
                  <a:cubicBezTo>
                    <a:pt x="142249" y="20250"/>
                    <a:pt x="150413" y="21055"/>
                    <a:pt x="158667" y="22725"/>
                  </a:cubicBezTo>
                  <a:cubicBezTo>
                    <a:pt x="201842" y="32119"/>
                    <a:pt x="236584" y="67817"/>
                    <a:pt x="245970" y="111030"/>
                  </a:cubicBezTo>
                  <a:cubicBezTo>
                    <a:pt x="249725" y="126060"/>
                    <a:pt x="249725" y="142045"/>
                    <a:pt x="247848" y="157076"/>
                  </a:cubicBezTo>
                  <a:cubicBezTo>
                    <a:pt x="247848" y="158955"/>
                    <a:pt x="247848" y="161758"/>
                    <a:pt x="248801" y="163637"/>
                  </a:cubicBezTo>
                  <a:lnTo>
                    <a:pt x="276005" y="215319"/>
                  </a:lnTo>
                  <a:cubicBezTo>
                    <a:pt x="279760" y="221910"/>
                    <a:pt x="275082" y="231304"/>
                    <a:pt x="267573" y="231304"/>
                  </a:cubicBezTo>
                  <a:lnTo>
                    <a:pt x="239385" y="231304"/>
                  </a:lnTo>
                  <a:cubicBezTo>
                    <a:pt x="233754" y="231304"/>
                    <a:pt x="229076" y="235986"/>
                    <a:pt x="229076" y="241623"/>
                  </a:cubicBezTo>
                  <a:lnTo>
                    <a:pt x="229076" y="294260"/>
                  </a:lnTo>
                  <a:lnTo>
                    <a:pt x="175561" y="294260"/>
                  </a:lnTo>
                  <a:cubicBezTo>
                    <a:pt x="169930" y="294260"/>
                    <a:pt x="165252" y="298942"/>
                    <a:pt x="165252" y="304579"/>
                  </a:cubicBezTo>
                  <a:lnTo>
                    <a:pt x="165252" y="336519"/>
                  </a:lnTo>
                  <a:lnTo>
                    <a:pt x="61053" y="336519"/>
                  </a:lnTo>
                  <a:lnTo>
                    <a:pt x="61053" y="229426"/>
                  </a:lnTo>
                  <a:cubicBezTo>
                    <a:pt x="61053" y="226592"/>
                    <a:pt x="60100" y="223789"/>
                    <a:pt x="57299" y="221910"/>
                  </a:cubicBezTo>
                  <a:cubicBezTo>
                    <a:pt x="32866" y="199364"/>
                    <a:pt x="18802" y="168349"/>
                    <a:pt x="18802" y="135454"/>
                  </a:cubicBezTo>
                  <a:cubicBezTo>
                    <a:pt x="18802" y="71187"/>
                    <a:pt x="70677" y="20250"/>
                    <a:pt x="134293" y="20250"/>
                  </a:cubicBezTo>
                  <a:close/>
                  <a:moveTo>
                    <a:pt x="136170" y="0"/>
                  </a:moveTo>
                  <a:cubicBezTo>
                    <a:pt x="61351" y="0"/>
                    <a:pt x="30" y="59615"/>
                    <a:pt x="30" y="135454"/>
                  </a:cubicBezTo>
                  <a:cubicBezTo>
                    <a:pt x="30" y="173031"/>
                    <a:pt x="15047" y="208758"/>
                    <a:pt x="42251" y="234108"/>
                  </a:cubicBezTo>
                  <a:lnTo>
                    <a:pt x="42251" y="346867"/>
                  </a:lnTo>
                  <a:cubicBezTo>
                    <a:pt x="42251" y="353428"/>
                    <a:pt x="46959" y="358140"/>
                    <a:pt x="52591" y="358140"/>
                  </a:cubicBezTo>
                  <a:lnTo>
                    <a:pt x="178392" y="358140"/>
                  </a:lnTo>
                  <a:cubicBezTo>
                    <a:pt x="184023" y="358140"/>
                    <a:pt x="188701" y="353428"/>
                    <a:pt x="188701" y="346867"/>
                  </a:cubicBezTo>
                  <a:lnTo>
                    <a:pt x="188701" y="315852"/>
                  </a:lnTo>
                  <a:lnTo>
                    <a:pt x="241263" y="315852"/>
                  </a:lnTo>
                  <a:cubicBezTo>
                    <a:pt x="246924" y="315852"/>
                    <a:pt x="251602" y="311169"/>
                    <a:pt x="251602" y="304579"/>
                  </a:cubicBezTo>
                  <a:lnTo>
                    <a:pt x="251602" y="251971"/>
                  </a:lnTo>
                  <a:lnTo>
                    <a:pt x="269450" y="251971"/>
                  </a:lnTo>
                  <a:cubicBezTo>
                    <a:pt x="291976" y="251017"/>
                    <a:pt x="306040" y="226592"/>
                    <a:pt x="295731" y="205001"/>
                  </a:cubicBezTo>
                  <a:lnTo>
                    <a:pt x="269450" y="157076"/>
                  </a:lnTo>
                  <a:cubicBezTo>
                    <a:pt x="272251" y="140166"/>
                    <a:pt x="272251" y="124181"/>
                    <a:pt x="268497" y="107272"/>
                  </a:cubicBezTo>
                  <a:cubicBezTo>
                    <a:pt x="258187" y="55589"/>
                    <a:pt x="215935" y="15210"/>
                    <a:pt x="165252" y="2982"/>
                  </a:cubicBezTo>
                  <a:cubicBezTo>
                    <a:pt x="155389" y="984"/>
                    <a:pt x="145675" y="0"/>
                    <a:pt x="1361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411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xYAAEQLAAAyFwAATAwAAAAAAAAmAAAACAAAAP//////////"/>
                </a:ext>
              </a:extLst>
            </p:cNvSpPr>
            <p:nvPr/>
          </p:nvSpPr>
          <p:spPr>
            <a:xfrm>
              <a:off x="3598545" y="1831340"/>
              <a:ext cx="172085" cy="167640"/>
            </a:xfrm>
            <a:custGeom>
              <a:avLst/>
              <a:gdLst/>
              <a:ahLst/>
              <a:cxnLst/>
              <a:rect l="0" t="0" r="172085" b="167640"/>
              <a:pathLst>
                <a:path w="172085" h="167640">
                  <a:moveTo>
                    <a:pt x="95921" y="22625"/>
                  </a:moveTo>
                  <a:lnTo>
                    <a:pt x="95921" y="26391"/>
                  </a:lnTo>
                  <a:cubicBezTo>
                    <a:pt x="95921" y="31083"/>
                    <a:pt x="97801" y="33923"/>
                    <a:pt x="102516" y="35805"/>
                  </a:cubicBezTo>
                  <a:cubicBezTo>
                    <a:pt x="108157" y="37688"/>
                    <a:pt x="114723" y="41454"/>
                    <a:pt x="119438" y="45220"/>
                  </a:cubicBezTo>
                  <a:cubicBezTo>
                    <a:pt x="121199" y="46416"/>
                    <a:pt x="123736" y="47611"/>
                    <a:pt x="126332" y="47611"/>
                  </a:cubicBezTo>
                  <a:cubicBezTo>
                    <a:pt x="127825" y="47611"/>
                    <a:pt x="129317" y="47193"/>
                    <a:pt x="130720" y="46176"/>
                  </a:cubicBezTo>
                  <a:lnTo>
                    <a:pt x="134480" y="44294"/>
                  </a:lnTo>
                  <a:lnTo>
                    <a:pt x="144806" y="61240"/>
                  </a:lnTo>
                  <a:lnTo>
                    <a:pt x="141046" y="64049"/>
                  </a:lnTo>
                  <a:cubicBezTo>
                    <a:pt x="138241" y="65932"/>
                    <a:pt x="135405" y="70654"/>
                    <a:pt x="136360" y="74420"/>
                  </a:cubicBezTo>
                  <a:cubicBezTo>
                    <a:pt x="138241" y="80996"/>
                    <a:pt x="138241" y="86644"/>
                    <a:pt x="136360" y="93250"/>
                  </a:cubicBezTo>
                  <a:cubicBezTo>
                    <a:pt x="135405" y="97942"/>
                    <a:pt x="138241" y="101708"/>
                    <a:pt x="141046" y="103591"/>
                  </a:cubicBezTo>
                  <a:lnTo>
                    <a:pt x="144806" y="106430"/>
                  </a:lnTo>
                  <a:lnTo>
                    <a:pt x="134480" y="124303"/>
                  </a:lnTo>
                  <a:lnTo>
                    <a:pt x="130720" y="121493"/>
                  </a:lnTo>
                  <a:cubicBezTo>
                    <a:pt x="129018" y="120657"/>
                    <a:pt x="127138" y="120178"/>
                    <a:pt x="125318" y="120178"/>
                  </a:cubicBezTo>
                  <a:cubicBezTo>
                    <a:pt x="123109" y="120178"/>
                    <a:pt x="120990" y="120866"/>
                    <a:pt x="119438" y="122420"/>
                  </a:cubicBezTo>
                  <a:cubicBezTo>
                    <a:pt x="114723" y="127142"/>
                    <a:pt x="108157" y="129952"/>
                    <a:pt x="102516" y="131835"/>
                  </a:cubicBezTo>
                  <a:cubicBezTo>
                    <a:pt x="97801" y="133747"/>
                    <a:pt x="95921" y="138440"/>
                    <a:pt x="95921" y="141279"/>
                  </a:cubicBezTo>
                  <a:lnTo>
                    <a:pt x="95921" y="145045"/>
                  </a:lnTo>
                  <a:lnTo>
                    <a:pt x="74283" y="145045"/>
                  </a:lnTo>
                  <a:lnTo>
                    <a:pt x="74283" y="141279"/>
                  </a:lnTo>
                  <a:cubicBezTo>
                    <a:pt x="74283" y="136557"/>
                    <a:pt x="72403" y="133747"/>
                    <a:pt x="67717" y="131835"/>
                  </a:cubicBezTo>
                  <a:cubicBezTo>
                    <a:pt x="61122" y="129952"/>
                    <a:pt x="55481" y="126186"/>
                    <a:pt x="50795" y="122420"/>
                  </a:cubicBezTo>
                  <a:cubicBezTo>
                    <a:pt x="48408" y="121254"/>
                    <a:pt x="45662" y="120059"/>
                    <a:pt x="43245" y="120059"/>
                  </a:cubicBezTo>
                  <a:cubicBezTo>
                    <a:pt x="41842" y="120059"/>
                    <a:pt x="40529" y="120447"/>
                    <a:pt x="39514" y="121493"/>
                  </a:cubicBezTo>
                  <a:lnTo>
                    <a:pt x="35754" y="124303"/>
                  </a:lnTo>
                  <a:lnTo>
                    <a:pt x="25397" y="106430"/>
                  </a:lnTo>
                  <a:lnTo>
                    <a:pt x="28233" y="103594"/>
                  </a:lnTo>
                  <a:cubicBezTo>
                    <a:pt x="31993" y="101708"/>
                    <a:pt x="34799" y="97015"/>
                    <a:pt x="32918" y="93250"/>
                  </a:cubicBezTo>
                  <a:cubicBezTo>
                    <a:pt x="31993" y="86644"/>
                    <a:pt x="31993" y="80996"/>
                    <a:pt x="32918" y="74420"/>
                  </a:cubicBezTo>
                  <a:cubicBezTo>
                    <a:pt x="34799" y="69698"/>
                    <a:pt x="31993" y="65932"/>
                    <a:pt x="28233" y="64049"/>
                  </a:cubicBezTo>
                  <a:lnTo>
                    <a:pt x="25397" y="61213"/>
                  </a:lnTo>
                  <a:lnTo>
                    <a:pt x="35754" y="44294"/>
                  </a:lnTo>
                  <a:lnTo>
                    <a:pt x="39514" y="46176"/>
                  </a:lnTo>
                  <a:cubicBezTo>
                    <a:pt x="40767" y="47013"/>
                    <a:pt x="42409" y="47462"/>
                    <a:pt x="44200" y="47462"/>
                  </a:cubicBezTo>
                  <a:cubicBezTo>
                    <a:pt x="46348" y="47462"/>
                    <a:pt x="48706" y="46774"/>
                    <a:pt x="50795" y="45220"/>
                  </a:cubicBezTo>
                  <a:cubicBezTo>
                    <a:pt x="55481" y="40528"/>
                    <a:pt x="61122" y="37688"/>
                    <a:pt x="67717" y="35805"/>
                  </a:cubicBezTo>
                  <a:cubicBezTo>
                    <a:pt x="72403" y="33923"/>
                    <a:pt x="74283" y="29200"/>
                    <a:pt x="74283" y="26391"/>
                  </a:cubicBezTo>
                  <a:lnTo>
                    <a:pt x="74283" y="22625"/>
                  </a:lnTo>
                  <a:close/>
                  <a:moveTo>
                    <a:pt x="64882" y="30"/>
                  </a:moveTo>
                  <a:cubicBezTo>
                    <a:pt x="59241" y="30"/>
                    <a:pt x="54556" y="4722"/>
                    <a:pt x="54556" y="11327"/>
                  </a:cubicBezTo>
                  <a:lnTo>
                    <a:pt x="54556" y="17903"/>
                  </a:lnTo>
                  <a:cubicBezTo>
                    <a:pt x="50795" y="18859"/>
                    <a:pt x="47035" y="21669"/>
                    <a:pt x="45155" y="23551"/>
                  </a:cubicBezTo>
                  <a:lnTo>
                    <a:pt x="39514" y="20742"/>
                  </a:lnTo>
                  <a:cubicBezTo>
                    <a:pt x="37753" y="19666"/>
                    <a:pt x="35574" y="19158"/>
                    <a:pt x="33485" y="19158"/>
                  </a:cubicBezTo>
                  <a:cubicBezTo>
                    <a:pt x="29964" y="19158"/>
                    <a:pt x="26561" y="20622"/>
                    <a:pt x="25397" y="23551"/>
                  </a:cubicBezTo>
                  <a:lnTo>
                    <a:pt x="3760" y="60283"/>
                  </a:lnTo>
                  <a:cubicBezTo>
                    <a:pt x="1880" y="65006"/>
                    <a:pt x="2835" y="72537"/>
                    <a:pt x="7550" y="74420"/>
                  </a:cubicBezTo>
                  <a:lnTo>
                    <a:pt x="13191" y="78186"/>
                  </a:lnTo>
                  <a:lnTo>
                    <a:pt x="13191" y="89484"/>
                  </a:lnTo>
                  <a:lnTo>
                    <a:pt x="7550" y="93250"/>
                  </a:lnTo>
                  <a:cubicBezTo>
                    <a:pt x="2835" y="96059"/>
                    <a:pt x="0" y="102664"/>
                    <a:pt x="3760" y="107357"/>
                  </a:cubicBezTo>
                  <a:lnTo>
                    <a:pt x="25397" y="144089"/>
                  </a:lnTo>
                  <a:cubicBezTo>
                    <a:pt x="26681" y="147286"/>
                    <a:pt x="30561" y="149169"/>
                    <a:pt x="34381" y="149169"/>
                  </a:cubicBezTo>
                  <a:cubicBezTo>
                    <a:pt x="36201" y="149169"/>
                    <a:pt x="37992" y="148751"/>
                    <a:pt x="39514" y="147854"/>
                  </a:cubicBezTo>
                  <a:lnTo>
                    <a:pt x="45155" y="144089"/>
                  </a:lnTo>
                  <a:cubicBezTo>
                    <a:pt x="48915" y="145971"/>
                    <a:pt x="51721" y="148811"/>
                    <a:pt x="54556" y="149737"/>
                  </a:cubicBezTo>
                  <a:lnTo>
                    <a:pt x="54556" y="157269"/>
                  </a:lnTo>
                  <a:cubicBezTo>
                    <a:pt x="54556" y="162918"/>
                    <a:pt x="59241" y="167640"/>
                    <a:pt x="64882" y="167640"/>
                  </a:cubicBezTo>
                  <a:lnTo>
                    <a:pt x="107202" y="167640"/>
                  </a:lnTo>
                  <a:cubicBezTo>
                    <a:pt x="112843" y="167640"/>
                    <a:pt x="117558" y="162918"/>
                    <a:pt x="117558" y="157269"/>
                  </a:cubicBezTo>
                  <a:lnTo>
                    <a:pt x="117558" y="149737"/>
                  </a:lnTo>
                  <a:cubicBezTo>
                    <a:pt x="121319" y="148811"/>
                    <a:pt x="125079" y="145971"/>
                    <a:pt x="126959" y="144089"/>
                  </a:cubicBezTo>
                  <a:lnTo>
                    <a:pt x="133525" y="147854"/>
                  </a:lnTo>
                  <a:cubicBezTo>
                    <a:pt x="135017" y="148452"/>
                    <a:pt x="136689" y="148781"/>
                    <a:pt x="138390" y="148781"/>
                  </a:cubicBezTo>
                  <a:cubicBezTo>
                    <a:pt x="142031" y="148781"/>
                    <a:pt x="145702" y="147316"/>
                    <a:pt x="147642" y="144089"/>
                  </a:cubicBezTo>
                  <a:lnTo>
                    <a:pt x="168324" y="107357"/>
                  </a:lnTo>
                  <a:cubicBezTo>
                    <a:pt x="171129" y="102664"/>
                    <a:pt x="169249" y="96059"/>
                    <a:pt x="164564" y="93250"/>
                  </a:cubicBezTo>
                  <a:lnTo>
                    <a:pt x="158923" y="89484"/>
                  </a:lnTo>
                  <a:lnTo>
                    <a:pt x="158923" y="78186"/>
                  </a:lnTo>
                  <a:lnTo>
                    <a:pt x="164564" y="74420"/>
                  </a:lnTo>
                  <a:cubicBezTo>
                    <a:pt x="169249" y="72537"/>
                    <a:pt x="172085" y="65932"/>
                    <a:pt x="168324" y="60283"/>
                  </a:cubicBezTo>
                  <a:lnTo>
                    <a:pt x="147642" y="23551"/>
                  </a:lnTo>
                  <a:cubicBezTo>
                    <a:pt x="145851" y="20593"/>
                    <a:pt x="142568" y="18740"/>
                    <a:pt x="139196" y="18740"/>
                  </a:cubicBezTo>
                  <a:cubicBezTo>
                    <a:pt x="137226" y="18740"/>
                    <a:pt x="135256" y="19367"/>
                    <a:pt x="133525" y="20742"/>
                  </a:cubicBezTo>
                  <a:lnTo>
                    <a:pt x="126959" y="23551"/>
                  </a:lnTo>
                  <a:cubicBezTo>
                    <a:pt x="124124" y="21669"/>
                    <a:pt x="120363" y="18859"/>
                    <a:pt x="117558" y="17903"/>
                  </a:cubicBezTo>
                  <a:lnTo>
                    <a:pt x="117558" y="11327"/>
                  </a:lnTo>
                  <a:cubicBezTo>
                    <a:pt x="117558" y="4722"/>
                    <a:pt x="112843" y="30"/>
                    <a:pt x="10720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1411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BYAAJkLAADbFgAA/AsAAAAAAAAmAAAACAAAAP//////////"/>
                </a:ext>
              </a:extLst>
            </p:cNvSpPr>
            <p:nvPr/>
          </p:nvSpPr>
          <p:spPr>
            <a:xfrm>
              <a:off x="3652520" y="1885315"/>
              <a:ext cx="62865" cy="62865"/>
            </a:xfrm>
            <a:custGeom>
              <a:avLst/>
              <a:gdLst/>
              <a:ahLst/>
              <a:cxnLst/>
              <a:rect l="0" t="0" r="62865" b="62865"/>
              <a:pathLst>
                <a:path w="62865" h="62865">
                  <a:moveTo>
                    <a:pt x="30970" y="19704"/>
                  </a:moveTo>
                  <a:cubicBezTo>
                    <a:pt x="37522" y="19704"/>
                    <a:pt x="42227" y="24407"/>
                    <a:pt x="42227" y="30033"/>
                  </a:cubicBezTo>
                  <a:cubicBezTo>
                    <a:pt x="42227" y="35659"/>
                    <a:pt x="37522" y="40332"/>
                    <a:pt x="30970" y="40332"/>
                  </a:cubicBezTo>
                  <a:cubicBezTo>
                    <a:pt x="25342" y="40332"/>
                    <a:pt x="20637" y="35659"/>
                    <a:pt x="20637" y="30033"/>
                  </a:cubicBezTo>
                  <a:cubicBezTo>
                    <a:pt x="20637" y="24407"/>
                    <a:pt x="25342" y="19704"/>
                    <a:pt x="30970" y="19704"/>
                  </a:cubicBezTo>
                  <a:close/>
                  <a:moveTo>
                    <a:pt x="30970" y="29"/>
                  </a:moveTo>
                  <a:cubicBezTo>
                    <a:pt x="14085" y="29"/>
                    <a:pt x="0" y="14079"/>
                    <a:pt x="0" y="30956"/>
                  </a:cubicBezTo>
                  <a:cubicBezTo>
                    <a:pt x="0" y="48785"/>
                    <a:pt x="14085" y="62835"/>
                    <a:pt x="30970" y="62835"/>
                  </a:cubicBezTo>
                  <a:cubicBezTo>
                    <a:pt x="48808" y="62835"/>
                    <a:pt x="62865" y="48785"/>
                    <a:pt x="62865" y="30956"/>
                  </a:cubicBezTo>
                  <a:cubicBezTo>
                    <a:pt x="62865" y="14079"/>
                    <a:pt x="48808" y="29"/>
                    <a:pt x="3097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2" name="Google Shape;14120;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oNAACMEAAAog8AALwSAAAQAAAAJgAAAAgAAAD/////AAAAAA=="/>
              </a:ext>
            </a:extLst>
          </p:cNvGrpSpPr>
          <p:nvPr/>
        </p:nvGrpSpPr>
        <p:grpSpPr>
          <a:xfrm>
            <a:off x="2180590" y="2689860"/>
            <a:ext cx="360680" cy="355600"/>
            <a:chOff x="2180590" y="2689860"/>
            <a:chExt cx="360680" cy="355600"/>
          </a:xfrm>
        </p:grpSpPr>
        <p:sp>
          <p:nvSpPr>
            <p:cNvPr id="66" name="Google Shape;1412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g0AAIwQAAAaDgAALxEAAAAAAAAmAAAACAAAAP//////////"/>
                </a:ext>
              </a:extLst>
            </p:cNvSpPr>
            <p:nvPr/>
          </p:nvSpPr>
          <p:spPr>
            <a:xfrm>
              <a:off x="2246630" y="2689860"/>
              <a:ext cx="45720" cy="103505"/>
            </a:xfrm>
            <a:custGeom>
              <a:avLst/>
              <a:gdLst/>
              <a:ahLst/>
              <a:cxnLst/>
              <a:rect l="0" t="0" r="45720" b="103505"/>
              <a:pathLst>
                <a:path w="45720" h="103505">
                  <a:moveTo>
                    <a:pt x="23200" y="0"/>
                  </a:moveTo>
                  <a:cubicBezTo>
                    <a:pt x="20300" y="0"/>
                    <a:pt x="17252" y="715"/>
                    <a:pt x="14944" y="2115"/>
                  </a:cubicBezTo>
                  <a:cubicBezTo>
                    <a:pt x="30" y="18085"/>
                    <a:pt x="30" y="43439"/>
                    <a:pt x="14944" y="58456"/>
                  </a:cubicBezTo>
                  <a:cubicBezTo>
                    <a:pt x="22401" y="65964"/>
                    <a:pt x="22401" y="79103"/>
                    <a:pt x="14944" y="85658"/>
                  </a:cubicBezTo>
                  <a:cubicBezTo>
                    <a:pt x="11215" y="89412"/>
                    <a:pt x="11215" y="95996"/>
                    <a:pt x="14944" y="100674"/>
                  </a:cubicBezTo>
                  <a:cubicBezTo>
                    <a:pt x="16808" y="102551"/>
                    <a:pt x="19353" y="103505"/>
                    <a:pt x="22165" y="103505"/>
                  </a:cubicBezTo>
                  <a:cubicBezTo>
                    <a:pt x="24946" y="103505"/>
                    <a:pt x="27994" y="102551"/>
                    <a:pt x="30776" y="100674"/>
                  </a:cubicBezTo>
                  <a:cubicBezTo>
                    <a:pt x="45690" y="85658"/>
                    <a:pt x="45690" y="60333"/>
                    <a:pt x="30776" y="44363"/>
                  </a:cubicBezTo>
                  <a:cubicBezTo>
                    <a:pt x="23319" y="37808"/>
                    <a:pt x="23319" y="24639"/>
                    <a:pt x="30776" y="18085"/>
                  </a:cubicBezTo>
                  <a:cubicBezTo>
                    <a:pt x="33587" y="14331"/>
                    <a:pt x="33587" y="6822"/>
                    <a:pt x="30776" y="2115"/>
                  </a:cubicBezTo>
                  <a:cubicBezTo>
                    <a:pt x="28912" y="715"/>
                    <a:pt x="26130" y="0"/>
                    <a:pt x="232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5" name="Google Shape;1412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4AAIwQAAB8DgAALxEAAAAAAAAmAAAACAAAAP//////////"/>
                </a:ext>
              </a:extLst>
            </p:cNvSpPr>
            <p:nvPr/>
          </p:nvSpPr>
          <p:spPr>
            <a:xfrm>
              <a:off x="2308225" y="2689860"/>
              <a:ext cx="46355" cy="103505"/>
            </a:xfrm>
            <a:custGeom>
              <a:avLst/>
              <a:gdLst/>
              <a:ahLst/>
              <a:cxnLst/>
              <a:rect l="0" t="0" r="46355" b="103505"/>
              <a:pathLst>
                <a:path w="46355" h="103505">
                  <a:moveTo>
                    <a:pt x="24002" y="0"/>
                  </a:moveTo>
                  <a:cubicBezTo>
                    <a:pt x="21302" y="0"/>
                    <a:pt x="18451" y="715"/>
                    <a:pt x="16111" y="2115"/>
                  </a:cubicBezTo>
                  <a:cubicBezTo>
                    <a:pt x="30" y="18085"/>
                    <a:pt x="30" y="43439"/>
                    <a:pt x="16111" y="58456"/>
                  </a:cubicBezTo>
                  <a:cubicBezTo>
                    <a:pt x="22712" y="65964"/>
                    <a:pt x="22712" y="79103"/>
                    <a:pt x="16111" y="85658"/>
                  </a:cubicBezTo>
                  <a:cubicBezTo>
                    <a:pt x="12301" y="89412"/>
                    <a:pt x="12301" y="95996"/>
                    <a:pt x="16111" y="100674"/>
                  </a:cubicBezTo>
                  <a:cubicBezTo>
                    <a:pt x="17521" y="102551"/>
                    <a:pt x="20102" y="103505"/>
                    <a:pt x="22952" y="103505"/>
                  </a:cubicBezTo>
                  <a:cubicBezTo>
                    <a:pt x="25772" y="103505"/>
                    <a:pt x="28863" y="102551"/>
                    <a:pt x="31233" y="100674"/>
                  </a:cubicBezTo>
                  <a:cubicBezTo>
                    <a:pt x="46355" y="85658"/>
                    <a:pt x="46355" y="60333"/>
                    <a:pt x="31233" y="44363"/>
                  </a:cubicBezTo>
                  <a:cubicBezTo>
                    <a:pt x="23672" y="37808"/>
                    <a:pt x="23672" y="24639"/>
                    <a:pt x="31233" y="18085"/>
                  </a:cubicBezTo>
                  <a:cubicBezTo>
                    <a:pt x="35013" y="14331"/>
                    <a:pt x="35013" y="6822"/>
                    <a:pt x="31233" y="2115"/>
                  </a:cubicBezTo>
                  <a:cubicBezTo>
                    <a:pt x="29343" y="715"/>
                    <a:pt x="26732" y="0"/>
                    <a:pt x="240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1412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A4AAIwQAADgDgAALxEAAAAAAAAmAAAACAAAAP//////////"/>
                </a:ext>
              </a:extLst>
            </p:cNvSpPr>
            <p:nvPr/>
          </p:nvSpPr>
          <p:spPr>
            <a:xfrm>
              <a:off x="2372360" y="2689860"/>
              <a:ext cx="45720" cy="103505"/>
            </a:xfrm>
            <a:custGeom>
              <a:avLst/>
              <a:gdLst/>
              <a:ahLst/>
              <a:cxnLst/>
              <a:rect l="0" t="0" r="45720" b="103505"/>
              <a:pathLst>
                <a:path w="45720" h="103505">
                  <a:moveTo>
                    <a:pt x="22742" y="0"/>
                  </a:moveTo>
                  <a:cubicBezTo>
                    <a:pt x="20077" y="0"/>
                    <a:pt x="17263" y="715"/>
                    <a:pt x="14924" y="2115"/>
                  </a:cubicBezTo>
                  <a:cubicBezTo>
                    <a:pt x="0" y="18085"/>
                    <a:pt x="0" y="43439"/>
                    <a:pt x="14924" y="58456"/>
                  </a:cubicBezTo>
                  <a:cubicBezTo>
                    <a:pt x="22386" y="65964"/>
                    <a:pt x="22386" y="79103"/>
                    <a:pt x="14924" y="85658"/>
                  </a:cubicBezTo>
                  <a:cubicBezTo>
                    <a:pt x="11193" y="89412"/>
                    <a:pt x="11193" y="95996"/>
                    <a:pt x="14924" y="100674"/>
                  </a:cubicBezTo>
                  <a:cubicBezTo>
                    <a:pt x="16790" y="102551"/>
                    <a:pt x="19366" y="103505"/>
                    <a:pt x="22060" y="103505"/>
                  </a:cubicBezTo>
                  <a:cubicBezTo>
                    <a:pt x="24726" y="103505"/>
                    <a:pt x="27539" y="102551"/>
                    <a:pt x="29848" y="100674"/>
                  </a:cubicBezTo>
                  <a:cubicBezTo>
                    <a:pt x="45720" y="85658"/>
                    <a:pt x="45720" y="60333"/>
                    <a:pt x="29848" y="44363"/>
                  </a:cubicBezTo>
                  <a:cubicBezTo>
                    <a:pt x="23334" y="37808"/>
                    <a:pt x="23334" y="24639"/>
                    <a:pt x="29848" y="18085"/>
                  </a:cubicBezTo>
                  <a:cubicBezTo>
                    <a:pt x="33579" y="14331"/>
                    <a:pt x="33579" y="6822"/>
                    <a:pt x="29848" y="2115"/>
                  </a:cubicBezTo>
                  <a:cubicBezTo>
                    <a:pt x="27983" y="715"/>
                    <a:pt x="25436" y="0"/>
                    <a:pt x="227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1412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0AAFARAACiDwAAvBIAAAAAAAAmAAAACAAAAP//////////"/>
                </a:ext>
              </a:extLst>
            </p:cNvSpPr>
            <p:nvPr/>
          </p:nvSpPr>
          <p:spPr>
            <a:xfrm>
              <a:off x="2180590" y="2814320"/>
              <a:ext cx="360680" cy="231140"/>
            </a:xfrm>
            <a:custGeom>
              <a:avLst/>
              <a:gdLst/>
              <a:ahLst/>
              <a:cxnLst/>
              <a:rect l="0" t="0" r="360680" b="231140"/>
              <a:pathLst>
                <a:path w="360680" h="231140">
                  <a:moveTo>
                    <a:pt x="329647" y="42310"/>
                  </a:moveTo>
                  <a:cubicBezTo>
                    <a:pt x="335311" y="42310"/>
                    <a:pt x="339991" y="46991"/>
                    <a:pt x="339991" y="53581"/>
                  </a:cubicBezTo>
                  <a:cubicBezTo>
                    <a:pt x="339991" y="92074"/>
                    <a:pt x="309942" y="124038"/>
                    <a:pt x="272381" y="125916"/>
                  </a:cubicBezTo>
                  <a:cubicBezTo>
                    <a:pt x="285527" y="100542"/>
                    <a:pt x="293039" y="71411"/>
                    <a:pt x="296796" y="42310"/>
                  </a:cubicBezTo>
                  <a:close/>
                  <a:moveTo>
                    <a:pt x="277061" y="21647"/>
                  </a:moveTo>
                  <a:cubicBezTo>
                    <a:pt x="274259" y="75168"/>
                    <a:pt x="253600" y="136233"/>
                    <a:pt x="210374" y="168167"/>
                  </a:cubicBezTo>
                  <a:lnTo>
                    <a:pt x="91102" y="168167"/>
                  </a:lnTo>
                  <a:lnTo>
                    <a:pt x="91102" y="169121"/>
                  </a:lnTo>
                  <a:cubicBezTo>
                    <a:pt x="52616" y="139990"/>
                    <a:pt x="27247" y="83636"/>
                    <a:pt x="24415" y="21647"/>
                  </a:cubicBezTo>
                  <a:close/>
                  <a:moveTo>
                    <a:pt x="266746" y="190708"/>
                  </a:moveTo>
                  <a:cubicBezTo>
                    <a:pt x="255478" y="203858"/>
                    <a:pt x="238575" y="211401"/>
                    <a:pt x="219765" y="211401"/>
                  </a:cubicBezTo>
                  <a:lnTo>
                    <a:pt x="80787" y="211401"/>
                  </a:lnTo>
                  <a:cubicBezTo>
                    <a:pt x="62006" y="211401"/>
                    <a:pt x="44150" y="203858"/>
                    <a:pt x="32881" y="190708"/>
                  </a:cubicBezTo>
                  <a:close/>
                  <a:moveTo>
                    <a:pt x="13147" y="30"/>
                  </a:moveTo>
                  <a:cubicBezTo>
                    <a:pt x="7512" y="30"/>
                    <a:pt x="2832" y="4711"/>
                    <a:pt x="2832" y="10376"/>
                  </a:cubicBezTo>
                  <a:cubicBezTo>
                    <a:pt x="2832" y="68609"/>
                    <a:pt x="21613" y="128719"/>
                    <a:pt x="59174" y="168167"/>
                  </a:cubicBezTo>
                  <a:lnTo>
                    <a:pt x="13147" y="168167"/>
                  </a:lnTo>
                  <a:cubicBezTo>
                    <a:pt x="4710" y="168167"/>
                    <a:pt x="0" y="176635"/>
                    <a:pt x="3756" y="183195"/>
                  </a:cubicBezTo>
                  <a:cubicBezTo>
                    <a:pt x="10344" y="197298"/>
                    <a:pt x="21613" y="209523"/>
                    <a:pt x="35683" y="218915"/>
                  </a:cubicBezTo>
                  <a:cubicBezTo>
                    <a:pt x="49784" y="226429"/>
                    <a:pt x="64809" y="231110"/>
                    <a:pt x="80787" y="231110"/>
                  </a:cubicBezTo>
                  <a:lnTo>
                    <a:pt x="219765" y="231110"/>
                  </a:lnTo>
                  <a:cubicBezTo>
                    <a:pt x="252646" y="231110"/>
                    <a:pt x="281771" y="212326"/>
                    <a:pt x="296796" y="183195"/>
                  </a:cubicBezTo>
                  <a:cubicBezTo>
                    <a:pt x="300552" y="176635"/>
                    <a:pt x="295842" y="168167"/>
                    <a:pt x="287405" y="168167"/>
                  </a:cubicBezTo>
                  <a:lnTo>
                    <a:pt x="242331" y="168167"/>
                  </a:lnTo>
                  <a:lnTo>
                    <a:pt x="259234" y="146579"/>
                  </a:lnTo>
                  <a:lnTo>
                    <a:pt x="266746" y="146579"/>
                  </a:lnTo>
                  <a:lnTo>
                    <a:pt x="266746" y="147504"/>
                  </a:lnTo>
                  <a:cubicBezTo>
                    <a:pt x="318379" y="147504"/>
                    <a:pt x="360650" y="105224"/>
                    <a:pt x="360650" y="53581"/>
                  </a:cubicBezTo>
                  <a:cubicBezTo>
                    <a:pt x="360650" y="35721"/>
                    <a:pt x="346580" y="21647"/>
                    <a:pt x="328723" y="21647"/>
                  </a:cubicBezTo>
                  <a:lnTo>
                    <a:pt x="296796" y="21647"/>
                  </a:lnTo>
                  <a:lnTo>
                    <a:pt x="296796" y="10376"/>
                  </a:lnTo>
                  <a:cubicBezTo>
                    <a:pt x="296796" y="4711"/>
                    <a:pt x="292086" y="30"/>
                    <a:pt x="28645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7" name="Google Shape;14125;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wNAABKEwAAoA8AAH4VAAAQAAAAJgAAAAgAAAD/////AAAAAA=="/>
              </a:ext>
            </a:extLst>
          </p:cNvGrpSpPr>
          <p:nvPr/>
        </p:nvGrpSpPr>
        <p:grpSpPr>
          <a:xfrm>
            <a:off x="2181860" y="3135630"/>
            <a:ext cx="358140" cy="358140"/>
            <a:chOff x="2181860" y="3135630"/>
            <a:chExt cx="358140" cy="358140"/>
          </a:xfrm>
        </p:grpSpPr>
        <p:sp>
          <p:nvSpPr>
            <p:cNvPr id="71" name="Google Shape;1412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A0AAEoTAACgDwAAfhUAAAAAAAAmAAAACAAAAP//////////"/>
                </a:ext>
              </a:extLst>
            </p:cNvSpPr>
            <p:nvPr/>
          </p:nvSpPr>
          <p:spPr>
            <a:xfrm>
              <a:off x="2181860" y="3135630"/>
              <a:ext cx="358140" cy="358140"/>
            </a:xfrm>
            <a:custGeom>
              <a:avLst/>
              <a:gdLst/>
              <a:ahLst/>
              <a:cxnLst/>
              <a:rect l="0" t="0" r="358140" b="358140"/>
              <a:pathLst>
                <a:path w="358140" h="358140">
                  <a:moveTo>
                    <a:pt x="230278" y="21630"/>
                  </a:moveTo>
                  <a:lnTo>
                    <a:pt x="230278" y="62982"/>
                  </a:lnTo>
                  <a:lnTo>
                    <a:pt x="209604" y="62982"/>
                  </a:lnTo>
                  <a:lnTo>
                    <a:pt x="209604" y="21630"/>
                  </a:lnTo>
                  <a:close/>
                  <a:moveTo>
                    <a:pt x="272580" y="21630"/>
                  </a:moveTo>
                  <a:lnTo>
                    <a:pt x="272580" y="104363"/>
                  </a:lnTo>
                  <a:lnTo>
                    <a:pt x="83680" y="104363"/>
                  </a:lnTo>
                  <a:lnTo>
                    <a:pt x="83680" y="21630"/>
                  </a:lnTo>
                  <a:lnTo>
                    <a:pt x="188005" y="21630"/>
                  </a:lnTo>
                  <a:lnTo>
                    <a:pt x="188005" y="74259"/>
                  </a:lnTo>
                  <a:cubicBezTo>
                    <a:pt x="188005" y="79898"/>
                    <a:pt x="192689" y="84612"/>
                    <a:pt x="198327" y="84612"/>
                  </a:cubicBezTo>
                  <a:lnTo>
                    <a:pt x="240630" y="84612"/>
                  </a:lnTo>
                  <a:cubicBezTo>
                    <a:pt x="246268" y="84612"/>
                    <a:pt x="250981" y="79898"/>
                    <a:pt x="250981" y="74259"/>
                  </a:cubicBezTo>
                  <a:lnTo>
                    <a:pt x="250981" y="21630"/>
                  </a:lnTo>
                  <a:close/>
                  <a:moveTo>
                    <a:pt x="62052" y="21630"/>
                  </a:moveTo>
                  <a:lnTo>
                    <a:pt x="62052" y="115641"/>
                  </a:lnTo>
                  <a:cubicBezTo>
                    <a:pt x="62052" y="121279"/>
                    <a:pt x="66765" y="125964"/>
                    <a:pt x="72404" y="125964"/>
                  </a:cubicBezTo>
                  <a:lnTo>
                    <a:pt x="281977" y="125964"/>
                  </a:lnTo>
                  <a:cubicBezTo>
                    <a:pt x="287616" y="125964"/>
                    <a:pt x="292329" y="121279"/>
                    <a:pt x="292329" y="115641"/>
                  </a:cubicBezTo>
                  <a:lnTo>
                    <a:pt x="292329" y="34788"/>
                  </a:lnTo>
                  <a:lnTo>
                    <a:pt x="334632" y="77091"/>
                  </a:lnTo>
                  <a:lnTo>
                    <a:pt x="334632" y="337464"/>
                  </a:lnTo>
                  <a:lnTo>
                    <a:pt x="19749" y="337464"/>
                  </a:lnTo>
                  <a:lnTo>
                    <a:pt x="19749" y="21630"/>
                  </a:lnTo>
                  <a:close/>
                  <a:moveTo>
                    <a:pt x="10352" y="30"/>
                  </a:moveTo>
                  <a:cubicBezTo>
                    <a:pt x="4714" y="30"/>
                    <a:pt x="30" y="4714"/>
                    <a:pt x="30" y="10353"/>
                  </a:cubicBezTo>
                  <a:lnTo>
                    <a:pt x="30" y="347787"/>
                  </a:lnTo>
                  <a:cubicBezTo>
                    <a:pt x="30" y="353426"/>
                    <a:pt x="4714" y="358140"/>
                    <a:pt x="10352" y="358140"/>
                  </a:cubicBezTo>
                  <a:lnTo>
                    <a:pt x="347788" y="358140"/>
                  </a:lnTo>
                  <a:cubicBezTo>
                    <a:pt x="353426" y="358140"/>
                    <a:pt x="358110" y="353426"/>
                    <a:pt x="358110" y="347787"/>
                  </a:cubicBezTo>
                  <a:lnTo>
                    <a:pt x="358110" y="74259"/>
                  </a:lnTo>
                  <a:cubicBezTo>
                    <a:pt x="356231" y="71455"/>
                    <a:pt x="354351" y="68621"/>
                    <a:pt x="353426" y="66741"/>
                  </a:cubicBezTo>
                  <a:lnTo>
                    <a:pt x="290450" y="3765"/>
                  </a:lnTo>
                  <a:cubicBezTo>
                    <a:pt x="287616" y="955"/>
                    <a:pt x="285736" y="30"/>
                    <a:pt x="28293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412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Q0AABsVAADwDQAAOxUAAAAAAAAmAAAACAAAAP//////////"/>
                </a:ext>
              </a:extLst>
            </p:cNvSpPr>
            <p:nvPr/>
          </p:nvSpPr>
          <p:spPr>
            <a:xfrm>
              <a:off x="2223135" y="3430905"/>
              <a:ext cx="42545" cy="20320"/>
            </a:xfrm>
            <a:custGeom>
              <a:avLst/>
              <a:gdLst/>
              <a:ahLst/>
              <a:cxnLst/>
              <a:rect l="0" t="0" r="42545" b="20320"/>
              <a:pathLst>
                <a:path w="42545" h="20320">
                  <a:moveTo>
                    <a:pt x="10433" y="0"/>
                  </a:moveTo>
                  <a:cubicBezTo>
                    <a:pt x="4767" y="0"/>
                    <a:pt x="29" y="4626"/>
                    <a:pt x="29" y="10160"/>
                  </a:cubicBezTo>
                  <a:cubicBezTo>
                    <a:pt x="29" y="15694"/>
                    <a:pt x="4767" y="20291"/>
                    <a:pt x="10433" y="20291"/>
                  </a:cubicBezTo>
                  <a:lnTo>
                    <a:pt x="31211" y="20291"/>
                  </a:lnTo>
                  <a:cubicBezTo>
                    <a:pt x="37807" y="20291"/>
                    <a:pt x="42545" y="15694"/>
                    <a:pt x="42545" y="10160"/>
                  </a:cubicBezTo>
                  <a:cubicBezTo>
                    <a:pt x="42545" y="4626"/>
                    <a:pt x="37807" y="0"/>
                    <a:pt x="3121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1412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A4AADQUAAD3DgAAGRUAAAAAAAAmAAAACAAAAP//////////"/>
                </a:ext>
              </a:extLst>
            </p:cNvSpPr>
            <p:nvPr/>
          </p:nvSpPr>
          <p:spPr>
            <a:xfrm>
              <a:off x="2286000" y="3284220"/>
              <a:ext cx="146685" cy="145415"/>
            </a:xfrm>
            <a:custGeom>
              <a:avLst/>
              <a:gdLst/>
              <a:ahLst/>
              <a:cxnLst/>
              <a:rect l="0" t="0" r="146685" b="145415"/>
              <a:pathLst>
                <a:path w="146685" h="145415">
                  <a:moveTo>
                    <a:pt x="73342" y="19710"/>
                  </a:moveTo>
                  <a:cubicBezTo>
                    <a:pt x="102494" y="19710"/>
                    <a:pt x="125977" y="43171"/>
                    <a:pt x="125977" y="72231"/>
                  </a:cubicBezTo>
                  <a:cubicBezTo>
                    <a:pt x="125977" y="101320"/>
                    <a:pt x="102494" y="124752"/>
                    <a:pt x="73342" y="124752"/>
                  </a:cubicBezTo>
                  <a:cubicBezTo>
                    <a:pt x="43265" y="124752"/>
                    <a:pt x="19752" y="101320"/>
                    <a:pt x="19752" y="72231"/>
                  </a:cubicBezTo>
                  <a:cubicBezTo>
                    <a:pt x="19752" y="43171"/>
                    <a:pt x="43265" y="19710"/>
                    <a:pt x="73342" y="19710"/>
                  </a:cubicBezTo>
                  <a:close/>
                  <a:moveTo>
                    <a:pt x="73342" y="0"/>
                  </a:moveTo>
                  <a:cubicBezTo>
                    <a:pt x="32911" y="0"/>
                    <a:pt x="29" y="32840"/>
                    <a:pt x="29" y="72231"/>
                  </a:cubicBezTo>
                  <a:cubicBezTo>
                    <a:pt x="29" y="112574"/>
                    <a:pt x="32911" y="145415"/>
                    <a:pt x="73342" y="145415"/>
                  </a:cubicBezTo>
                  <a:cubicBezTo>
                    <a:pt x="112818" y="145415"/>
                    <a:pt x="145730" y="111621"/>
                    <a:pt x="145730" y="72231"/>
                  </a:cubicBezTo>
                  <a:cubicBezTo>
                    <a:pt x="146685" y="32840"/>
                    <a:pt x="113773" y="0"/>
                    <a:pt x="733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1412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4AAHcUAAC2DgAA2hQAAAAAAAAmAAAACAAAAP//////////"/>
                </a:ext>
              </a:extLst>
            </p:cNvSpPr>
            <p:nvPr/>
          </p:nvSpPr>
          <p:spPr>
            <a:xfrm>
              <a:off x="2327275" y="3326765"/>
              <a:ext cx="64135" cy="62865"/>
            </a:xfrm>
            <a:custGeom>
              <a:avLst/>
              <a:gdLst/>
              <a:ahLst/>
              <a:cxnLst/>
              <a:rect l="0" t="0" r="64135" b="62865"/>
              <a:pathLst>
                <a:path w="64135" h="62865">
                  <a:moveTo>
                    <a:pt x="32052" y="19714"/>
                  </a:moveTo>
                  <a:cubicBezTo>
                    <a:pt x="37708" y="19714"/>
                    <a:pt x="42437" y="24389"/>
                    <a:pt x="42437" y="30017"/>
                  </a:cubicBezTo>
                  <a:cubicBezTo>
                    <a:pt x="42437" y="35646"/>
                    <a:pt x="37708" y="40351"/>
                    <a:pt x="32052" y="40351"/>
                  </a:cubicBezTo>
                  <a:cubicBezTo>
                    <a:pt x="25468" y="40351"/>
                    <a:pt x="20739" y="35646"/>
                    <a:pt x="20739" y="30017"/>
                  </a:cubicBezTo>
                  <a:cubicBezTo>
                    <a:pt x="20739" y="24389"/>
                    <a:pt x="25468" y="19714"/>
                    <a:pt x="32052" y="19714"/>
                  </a:cubicBezTo>
                  <a:close/>
                  <a:moveTo>
                    <a:pt x="32052" y="0"/>
                  </a:moveTo>
                  <a:cubicBezTo>
                    <a:pt x="14155" y="0"/>
                    <a:pt x="0" y="14085"/>
                    <a:pt x="0" y="30970"/>
                  </a:cubicBezTo>
                  <a:cubicBezTo>
                    <a:pt x="0" y="48779"/>
                    <a:pt x="14155" y="62865"/>
                    <a:pt x="32052" y="62865"/>
                  </a:cubicBezTo>
                  <a:cubicBezTo>
                    <a:pt x="49021" y="62865"/>
                    <a:pt x="63177" y="48779"/>
                    <a:pt x="63177" y="30970"/>
                  </a:cubicBezTo>
                  <a:cubicBezTo>
                    <a:pt x="64105" y="14085"/>
                    <a:pt x="49021" y="0"/>
                    <a:pt x="320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72" name="Google Shape;1413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g0AABgWAACmDwAAThgAABAAAAAmAAAACAAAAP//////////"/>
              </a:ext>
            </a:extLst>
          </p:cNvSpPr>
          <p:nvPr/>
        </p:nvSpPr>
        <p:spPr>
          <a:xfrm>
            <a:off x="2183130" y="3591560"/>
            <a:ext cx="360680" cy="359410"/>
          </a:xfrm>
          <a:custGeom>
            <a:avLst/>
            <a:gdLst/>
            <a:ahLst/>
            <a:cxnLst/>
            <a:rect l="0" t="0" r="360680" b="359410"/>
            <a:pathLst>
              <a:path w="360680" h="359410">
                <a:moveTo>
                  <a:pt x="126184" y="18813"/>
                </a:moveTo>
                <a:cubicBezTo>
                  <a:pt x="149735" y="18813"/>
                  <a:pt x="168564" y="38581"/>
                  <a:pt x="168564" y="61156"/>
                </a:cubicBezTo>
                <a:lnTo>
                  <a:pt x="168564" y="291655"/>
                </a:lnTo>
                <a:cubicBezTo>
                  <a:pt x="170447" y="317037"/>
                  <a:pt x="151618" y="337761"/>
                  <a:pt x="128067" y="337761"/>
                </a:cubicBezTo>
                <a:cubicBezTo>
                  <a:pt x="104546" y="337761"/>
                  <a:pt x="85717" y="318918"/>
                  <a:pt x="85717" y="295417"/>
                </a:cubicBezTo>
                <a:lnTo>
                  <a:pt x="85717" y="293536"/>
                </a:lnTo>
                <a:cubicBezTo>
                  <a:pt x="101706" y="291655"/>
                  <a:pt x="116770" y="284130"/>
                  <a:pt x="127141" y="272842"/>
                </a:cubicBezTo>
                <a:cubicBezTo>
                  <a:pt x="130906" y="269080"/>
                  <a:pt x="130906" y="262480"/>
                  <a:pt x="127141" y="257792"/>
                </a:cubicBezTo>
                <a:cubicBezTo>
                  <a:pt x="125258" y="255911"/>
                  <a:pt x="122658" y="254955"/>
                  <a:pt x="119968" y="254955"/>
                </a:cubicBezTo>
                <a:cubicBezTo>
                  <a:pt x="117248" y="254955"/>
                  <a:pt x="114438" y="255911"/>
                  <a:pt x="112077" y="257792"/>
                </a:cubicBezTo>
                <a:cubicBezTo>
                  <a:pt x="102663" y="267198"/>
                  <a:pt x="88526" y="272842"/>
                  <a:pt x="74419" y="272842"/>
                </a:cubicBezTo>
                <a:cubicBezTo>
                  <a:pt x="45219" y="272842"/>
                  <a:pt x="21668" y="249312"/>
                  <a:pt x="21668" y="220137"/>
                </a:cubicBezTo>
                <a:cubicBezTo>
                  <a:pt x="21668" y="210731"/>
                  <a:pt x="23551" y="201325"/>
                  <a:pt x="28273" y="193800"/>
                </a:cubicBezTo>
                <a:cubicBezTo>
                  <a:pt x="41454" y="203206"/>
                  <a:pt x="56517" y="208850"/>
                  <a:pt x="74419" y="208850"/>
                </a:cubicBezTo>
                <a:cubicBezTo>
                  <a:pt x="80068" y="208850"/>
                  <a:pt x="84760" y="204161"/>
                  <a:pt x="84760" y="198518"/>
                </a:cubicBezTo>
                <a:cubicBezTo>
                  <a:pt x="84760" y="192874"/>
                  <a:pt x="80068" y="188156"/>
                  <a:pt x="74419" y="188156"/>
                </a:cubicBezTo>
                <a:cubicBezTo>
                  <a:pt x="45219" y="188156"/>
                  <a:pt x="21668" y="164655"/>
                  <a:pt x="21668" y="135480"/>
                </a:cubicBezTo>
                <a:cubicBezTo>
                  <a:pt x="21668" y="108187"/>
                  <a:pt x="41454" y="86568"/>
                  <a:pt x="66888" y="83731"/>
                </a:cubicBezTo>
                <a:cubicBezTo>
                  <a:pt x="75346" y="108187"/>
                  <a:pt x="98897" y="124193"/>
                  <a:pt x="126184" y="124193"/>
                </a:cubicBezTo>
                <a:cubicBezTo>
                  <a:pt x="131833" y="124193"/>
                  <a:pt x="136555" y="119475"/>
                  <a:pt x="136555" y="113831"/>
                </a:cubicBezTo>
                <a:cubicBezTo>
                  <a:pt x="136555" y="108187"/>
                  <a:pt x="131833" y="103499"/>
                  <a:pt x="126184" y="103499"/>
                </a:cubicBezTo>
                <a:cubicBezTo>
                  <a:pt x="102663" y="103499"/>
                  <a:pt x="83834" y="84687"/>
                  <a:pt x="83834" y="61156"/>
                </a:cubicBezTo>
                <a:cubicBezTo>
                  <a:pt x="83834" y="37655"/>
                  <a:pt x="102663" y="18813"/>
                  <a:pt x="126184" y="18813"/>
                </a:cubicBezTo>
                <a:close/>
                <a:moveTo>
                  <a:pt x="233539" y="23531"/>
                </a:moveTo>
                <a:cubicBezTo>
                  <a:pt x="257091" y="23531"/>
                  <a:pt x="275920" y="42343"/>
                  <a:pt x="275920" y="65874"/>
                </a:cubicBezTo>
                <a:cubicBezTo>
                  <a:pt x="275920" y="89375"/>
                  <a:pt x="257091" y="108187"/>
                  <a:pt x="233539" y="108187"/>
                </a:cubicBezTo>
                <a:cubicBezTo>
                  <a:pt x="226934" y="108187"/>
                  <a:pt x="222242" y="112905"/>
                  <a:pt x="222242" y="118549"/>
                </a:cubicBezTo>
                <a:cubicBezTo>
                  <a:pt x="222242" y="124193"/>
                  <a:pt x="226934" y="128881"/>
                  <a:pt x="233539" y="128881"/>
                </a:cubicBezTo>
                <a:cubicBezTo>
                  <a:pt x="259900" y="128881"/>
                  <a:pt x="283451" y="111950"/>
                  <a:pt x="291909" y="88449"/>
                </a:cubicBezTo>
                <a:cubicBezTo>
                  <a:pt x="318270" y="91256"/>
                  <a:pt x="338055" y="113831"/>
                  <a:pt x="338055" y="140199"/>
                </a:cubicBezTo>
                <a:cubicBezTo>
                  <a:pt x="338055" y="169343"/>
                  <a:pt x="314504" y="192874"/>
                  <a:pt x="285334" y="192874"/>
                </a:cubicBezTo>
                <a:cubicBezTo>
                  <a:pt x="278729" y="192874"/>
                  <a:pt x="274037" y="197562"/>
                  <a:pt x="274037" y="203206"/>
                </a:cubicBezTo>
                <a:cubicBezTo>
                  <a:pt x="274037" y="208850"/>
                  <a:pt x="278729" y="213568"/>
                  <a:pt x="285334" y="213568"/>
                </a:cubicBezTo>
                <a:cubicBezTo>
                  <a:pt x="302280" y="213568"/>
                  <a:pt x="318270" y="207924"/>
                  <a:pt x="330524" y="198518"/>
                </a:cubicBezTo>
                <a:cubicBezTo>
                  <a:pt x="335246" y="206968"/>
                  <a:pt x="338055" y="215449"/>
                  <a:pt x="338055" y="224855"/>
                </a:cubicBezTo>
                <a:cubicBezTo>
                  <a:pt x="339938" y="250267"/>
                  <a:pt x="316387" y="273768"/>
                  <a:pt x="287217" y="273768"/>
                </a:cubicBezTo>
                <a:cubicBezTo>
                  <a:pt x="273080" y="273768"/>
                  <a:pt x="259900" y="268124"/>
                  <a:pt x="249559" y="258718"/>
                </a:cubicBezTo>
                <a:cubicBezTo>
                  <a:pt x="247676" y="256837"/>
                  <a:pt x="245076" y="255911"/>
                  <a:pt x="242356" y="255911"/>
                </a:cubicBezTo>
                <a:cubicBezTo>
                  <a:pt x="239666" y="255911"/>
                  <a:pt x="236827" y="256837"/>
                  <a:pt x="234466" y="258718"/>
                </a:cubicBezTo>
                <a:cubicBezTo>
                  <a:pt x="230700" y="262480"/>
                  <a:pt x="230700" y="269080"/>
                  <a:pt x="234466" y="273768"/>
                </a:cubicBezTo>
                <a:cubicBezTo>
                  <a:pt x="245793" y="286011"/>
                  <a:pt x="259900" y="292581"/>
                  <a:pt x="275920" y="295417"/>
                </a:cubicBezTo>
                <a:lnTo>
                  <a:pt x="275920" y="296343"/>
                </a:lnTo>
                <a:cubicBezTo>
                  <a:pt x="275920" y="319874"/>
                  <a:pt x="257091" y="338686"/>
                  <a:pt x="233539" y="338686"/>
                </a:cubicBezTo>
                <a:cubicBezTo>
                  <a:pt x="209988" y="338686"/>
                  <a:pt x="191159" y="318918"/>
                  <a:pt x="191159" y="296343"/>
                </a:cubicBezTo>
                <a:lnTo>
                  <a:pt x="191159" y="65874"/>
                </a:lnTo>
                <a:cubicBezTo>
                  <a:pt x="191159" y="42343"/>
                  <a:pt x="210945" y="23531"/>
                  <a:pt x="233539" y="23531"/>
                </a:cubicBezTo>
                <a:close/>
                <a:moveTo>
                  <a:pt x="127141" y="0"/>
                </a:moveTo>
                <a:cubicBezTo>
                  <a:pt x="92292" y="0"/>
                  <a:pt x="64048" y="29174"/>
                  <a:pt x="64048" y="63037"/>
                </a:cubicBezTo>
                <a:lnTo>
                  <a:pt x="64048" y="64918"/>
                </a:lnTo>
                <a:cubicBezTo>
                  <a:pt x="28273" y="69636"/>
                  <a:pt x="30" y="99737"/>
                  <a:pt x="30" y="137362"/>
                </a:cubicBezTo>
                <a:cubicBezTo>
                  <a:pt x="30" y="152412"/>
                  <a:pt x="4722" y="168417"/>
                  <a:pt x="13210" y="179705"/>
                </a:cubicBezTo>
                <a:cubicBezTo>
                  <a:pt x="4722" y="191918"/>
                  <a:pt x="30" y="206968"/>
                  <a:pt x="30" y="222018"/>
                </a:cubicBezTo>
                <a:cubicBezTo>
                  <a:pt x="30" y="259673"/>
                  <a:pt x="28273" y="290699"/>
                  <a:pt x="64048" y="294462"/>
                </a:cubicBezTo>
                <a:lnTo>
                  <a:pt x="64048" y="296343"/>
                </a:lnTo>
                <a:cubicBezTo>
                  <a:pt x="64048" y="331161"/>
                  <a:pt x="92292" y="359380"/>
                  <a:pt x="127141" y="359380"/>
                </a:cubicBezTo>
                <a:cubicBezTo>
                  <a:pt x="149735" y="359380"/>
                  <a:pt x="168564" y="348093"/>
                  <a:pt x="180818" y="330206"/>
                </a:cubicBezTo>
                <a:cubicBezTo>
                  <a:pt x="192116" y="348093"/>
                  <a:pt x="211871" y="359380"/>
                  <a:pt x="233539" y="359380"/>
                </a:cubicBezTo>
                <a:cubicBezTo>
                  <a:pt x="268388" y="359380"/>
                  <a:pt x="296632" y="330206"/>
                  <a:pt x="296632" y="296343"/>
                </a:cubicBezTo>
                <a:lnTo>
                  <a:pt x="296632" y="294462"/>
                </a:lnTo>
                <a:cubicBezTo>
                  <a:pt x="332407" y="289774"/>
                  <a:pt x="360650" y="259673"/>
                  <a:pt x="360650" y="222018"/>
                </a:cubicBezTo>
                <a:cubicBezTo>
                  <a:pt x="360650" y="206968"/>
                  <a:pt x="355958" y="192874"/>
                  <a:pt x="347470" y="179705"/>
                </a:cubicBezTo>
                <a:cubicBezTo>
                  <a:pt x="355958" y="166536"/>
                  <a:pt x="360650" y="152412"/>
                  <a:pt x="360650" y="137362"/>
                </a:cubicBezTo>
                <a:cubicBezTo>
                  <a:pt x="360650" y="100662"/>
                  <a:pt x="333363" y="70562"/>
                  <a:pt x="296632" y="64918"/>
                </a:cubicBezTo>
                <a:lnTo>
                  <a:pt x="296632" y="63037"/>
                </a:lnTo>
                <a:cubicBezTo>
                  <a:pt x="296632" y="28219"/>
                  <a:pt x="268388" y="0"/>
                  <a:pt x="233539" y="0"/>
                </a:cubicBezTo>
                <a:cubicBezTo>
                  <a:pt x="211871" y="0"/>
                  <a:pt x="192116" y="11288"/>
                  <a:pt x="180818" y="29174"/>
                </a:cubicBezTo>
                <a:cubicBezTo>
                  <a:pt x="168564" y="11288"/>
                  <a:pt x="148809" y="0"/>
                  <a:pt x="1271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73" name="Google Shape;14131;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8YAABbEwAAlRoAAJAVAAAQAAAAJgAAAAgAAAD/////AAAAAA=="/>
              </a:ext>
            </a:extLst>
          </p:cNvGrpSpPr>
          <p:nvPr/>
        </p:nvGrpSpPr>
        <p:grpSpPr>
          <a:xfrm>
            <a:off x="3961765" y="3146425"/>
            <a:ext cx="359410" cy="358775"/>
            <a:chOff x="3961765" y="3146425"/>
            <a:chExt cx="359410" cy="358775"/>
          </a:xfrm>
        </p:grpSpPr>
        <p:sp>
          <p:nvSpPr>
            <p:cNvPr id="76" name="Google Shape;1413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xgAAFsTAACVGgAAkBUAAAAAAAAmAAAACAAAAP//////////"/>
                </a:ext>
              </a:extLst>
            </p:cNvSpPr>
            <p:nvPr/>
          </p:nvSpPr>
          <p:spPr>
            <a:xfrm>
              <a:off x="3961765" y="3146425"/>
              <a:ext cx="359410" cy="358775"/>
            </a:xfrm>
            <a:custGeom>
              <a:avLst/>
              <a:gdLst/>
              <a:ahLst/>
              <a:cxnLst/>
              <a:rect l="0" t="0" r="359410" b="358775"/>
              <a:pathLst>
                <a:path w="359410" h="358775">
                  <a:moveTo>
                    <a:pt x="43299" y="21612"/>
                  </a:moveTo>
                  <a:lnTo>
                    <a:pt x="43299" y="42271"/>
                  </a:lnTo>
                  <a:lnTo>
                    <a:pt x="21649" y="42271"/>
                  </a:lnTo>
                  <a:lnTo>
                    <a:pt x="21649" y="21612"/>
                  </a:lnTo>
                  <a:close/>
                  <a:moveTo>
                    <a:pt x="337761" y="21612"/>
                  </a:moveTo>
                  <a:lnTo>
                    <a:pt x="337761" y="42271"/>
                  </a:lnTo>
                  <a:lnTo>
                    <a:pt x="317067" y="42271"/>
                  </a:lnTo>
                  <a:lnTo>
                    <a:pt x="317067" y="21612"/>
                  </a:lnTo>
                  <a:close/>
                  <a:moveTo>
                    <a:pt x="295417" y="42271"/>
                  </a:moveTo>
                  <a:lnTo>
                    <a:pt x="295417" y="53540"/>
                  </a:lnTo>
                  <a:cubicBezTo>
                    <a:pt x="295417" y="59174"/>
                    <a:pt x="300135" y="63855"/>
                    <a:pt x="305779" y="63855"/>
                  </a:cubicBezTo>
                  <a:lnTo>
                    <a:pt x="317067" y="63855"/>
                  </a:lnTo>
                  <a:lnTo>
                    <a:pt x="317067" y="294919"/>
                  </a:lnTo>
                  <a:lnTo>
                    <a:pt x="305779" y="294919"/>
                  </a:lnTo>
                  <a:cubicBezTo>
                    <a:pt x="300135" y="294919"/>
                    <a:pt x="295417" y="299600"/>
                    <a:pt x="295417" y="305234"/>
                  </a:cubicBezTo>
                  <a:lnTo>
                    <a:pt x="295417" y="316503"/>
                  </a:lnTo>
                  <a:lnTo>
                    <a:pt x="63993" y="316503"/>
                  </a:lnTo>
                  <a:lnTo>
                    <a:pt x="63993" y="305234"/>
                  </a:lnTo>
                  <a:cubicBezTo>
                    <a:pt x="63993" y="299600"/>
                    <a:pt x="59275" y="294919"/>
                    <a:pt x="53631" y="294919"/>
                  </a:cubicBezTo>
                  <a:lnTo>
                    <a:pt x="43299" y="294919"/>
                  </a:lnTo>
                  <a:lnTo>
                    <a:pt x="43299" y="63855"/>
                  </a:lnTo>
                  <a:lnTo>
                    <a:pt x="53631" y="63855"/>
                  </a:lnTo>
                  <a:cubicBezTo>
                    <a:pt x="59275" y="63855"/>
                    <a:pt x="63993" y="59174"/>
                    <a:pt x="63993" y="53540"/>
                  </a:cubicBezTo>
                  <a:lnTo>
                    <a:pt x="63993" y="42271"/>
                  </a:lnTo>
                  <a:close/>
                  <a:moveTo>
                    <a:pt x="42343" y="316503"/>
                  </a:moveTo>
                  <a:lnTo>
                    <a:pt x="42343" y="337162"/>
                  </a:lnTo>
                  <a:lnTo>
                    <a:pt x="21649" y="337162"/>
                  </a:lnTo>
                  <a:lnTo>
                    <a:pt x="21649" y="316503"/>
                  </a:lnTo>
                  <a:close/>
                  <a:moveTo>
                    <a:pt x="337761" y="316503"/>
                  </a:moveTo>
                  <a:lnTo>
                    <a:pt x="337761" y="337162"/>
                  </a:lnTo>
                  <a:lnTo>
                    <a:pt x="317067" y="337162"/>
                  </a:lnTo>
                  <a:lnTo>
                    <a:pt x="317067" y="316503"/>
                  </a:lnTo>
                  <a:close/>
                  <a:moveTo>
                    <a:pt x="11317" y="0"/>
                  </a:moveTo>
                  <a:cubicBezTo>
                    <a:pt x="4718" y="0"/>
                    <a:pt x="30" y="4710"/>
                    <a:pt x="30" y="11268"/>
                  </a:cubicBezTo>
                  <a:lnTo>
                    <a:pt x="30" y="52586"/>
                  </a:lnTo>
                  <a:cubicBezTo>
                    <a:pt x="30" y="59174"/>
                    <a:pt x="4718" y="63855"/>
                    <a:pt x="11317" y="63855"/>
                  </a:cubicBezTo>
                  <a:lnTo>
                    <a:pt x="21649" y="63855"/>
                  </a:lnTo>
                  <a:lnTo>
                    <a:pt x="21649" y="294919"/>
                  </a:lnTo>
                  <a:lnTo>
                    <a:pt x="11317" y="294919"/>
                  </a:lnTo>
                  <a:cubicBezTo>
                    <a:pt x="4718" y="294919"/>
                    <a:pt x="30" y="299600"/>
                    <a:pt x="30" y="305234"/>
                  </a:cubicBezTo>
                  <a:lnTo>
                    <a:pt x="30" y="347506"/>
                  </a:lnTo>
                  <a:cubicBezTo>
                    <a:pt x="30" y="354064"/>
                    <a:pt x="4718" y="358775"/>
                    <a:pt x="11317" y="358775"/>
                  </a:cubicBezTo>
                  <a:lnTo>
                    <a:pt x="53631" y="358775"/>
                  </a:lnTo>
                  <a:cubicBezTo>
                    <a:pt x="59275" y="358775"/>
                    <a:pt x="63993" y="354064"/>
                    <a:pt x="63993" y="347506"/>
                  </a:cubicBezTo>
                  <a:lnTo>
                    <a:pt x="63993" y="337162"/>
                  </a:lnTo>
                  <a:lnTo>
                    <a:pt x="295417" y="337162"/>
                  </a:lnTo>
                  <a:lnTo>
                    <a:pt x="295417" y="347506"/>
                  </a:lnTo>
                  <a:cubicBezTo>
                    <a:pt x="295417" y="354064"/>
                    <a:pt x="300135" y="358775"/>
                    <a:pt x="305779" y="358775"/>
                  </a:cubicBezTo>
                  <a:lnTo>
                    <a:pt x="348093" y="358775"/>
                  </a:lnTo>
                  <a:cubicBezTo>
                    <a:pt x="354692" y="358775"/>
                    <a:pt x="359410" y="354064"/>
                    <a:pt x="359410" y="347506"/>
                  </a:cubicBezTo>
                  <a:lnTo>
                    <a:pt x="359410" y="305234"/>
                  </a:lnTo>
                  <a:cubicBezTo>
                    <a:pt x="359410" y="299600"/>
                    <a:pt x="354692" y="294919"/>
                    <a:pt x="348093" y="294919"/>
                  </a:cubicBezTo>
                  <a:lnTo>
                    <a:pt x="337761" y="294919"/>
                  </a:lnTo>
                  <a:lnTo>
                    <a:pt x="337761" y="63855"/>
                  </a:lnTo>
                  <a:lnTo>
                    <a:pt x="348093" y="63855"/>
                  </a:lnTo>
                  <a:cubicBezTo>
                    <a:pt x="354692" y="63855"/>
                    <a:pt x="359410" y="59174"/>
                    <a:pt x="359410" y="52586"/>
                  </a:cubicBezTo>
                  <a:lnTo>
                    <a:pt x="359410" y="11268"/>
                  </a:lnTo>
                  <a:cubicBezTo>
                    <a:pt x="359410" y="4710"/>
                    <a:pt x="354692" y="0"/>
                    <a:pt x="348093" y="0"/>
                  </a:cubicBezTo>
                  <a:lnTo>
                    <a:pt x="305779" y="0"/>
                  </a:lnTo>
                  <a:cubicBezTo>
                    <a:pt x="300135" y="0"/>
                    <a:pt x="295417" y="4710"/>
                    <a:pt x="295417" y="11268"/>
                  </a:cubicBezTo>
                  <a:lnTo>
                    <a:pt x="295417" y="21612"/>
                  </a:lnTo>
                  <a:lnTo>
                    <a:pt x="63993" y="21612"/>
                  </a:lnTo>
                  <a:lnTo>
                    <a:pt x="63993" y="11268"/>
                  </a:lnTo>
                  <a:cubicBezTo>
                    <a:pt x="63993" y="4710"/>
                    <a:pt x="59275" y="0"/>
                    <a:pt x="5363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413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RgAAOATAAAwGgAACxUAAAAAAAAmAAAACAAAAP//////////"/>
                </a:ext>
              </a:extLst>
            </p:cNvSpPr>
            <p:nvPr/>
          </p:nvSpPr>
          <p:spPr>
            <a:xfrm>
              <a:off x="4026535" y="3230880"/>
              <a:ext cx="230505" cy="189865"/>
            </a:xfrm>
            <a:custGeom>
              <a:avLst/>
              <a:gdLst/>
              <a:ahLst/>
              <a:cxnLst/>
              <a:rect l="0" t="0" r="230505" b="189865"/>
              <a:pathLst>
                <a:path w="230505" h="189865">
                  <a:moveTo>
                    <a:pt x="209783" y="20701"/>
                  </a:moveTo>
                  <a:lnTo>
                    <a:pt x="209783" y="21626"/>
                  </a:lnTo>
                  <a:lnTo>
                    <a:pt x="209783" y="153204"/>
                  </a:lnTo>
                  <a:lnTo>
                    <a:pt x="164637" y="108058"/>
                  </a:lnTo>
                  <a:cubicBezTo>
                    <a:pt x="162756" y="106222"/>
                    <a:pt x="159920" y="104343"/>
                    <a:pt x="157113" y="104343"/>
                  </a:cubicBezTo>
                  <a:cubicBezTo>
                    <a:pt x="154277" y="104343"/>
                    <a:pt x="150514" y="106222"/>
                    <a:pt x="149589" y="108102"/>
                  </a:cubicBezTo>
                  <a:lnTo>
                    <a:pt x="116655" y="143808"/>
                  </a:lnTo>
                  <a:lnTo>
                    <a:pt x="79960" y="107113"/>
                  </a:lnTo>
                  <a:cubicBezTo>
                    <a:pt x="78079" y="105268"/>
                    <a:pt x="75511" y="104343"/>
                    <a:pt x="72794" y="104343"/>
                  </a:cubicBezTo>
                  <a:cubicBezTo>
                    <a:pt x="70106" y="104343"/>
                    <a:pt x="67270" y="105268"/>
                    <a:pt x="64911" y="107147"/>
                  </a:cubicBezTo>
                  <a:lnTo>
                    <a:pt x="19766" y="152292"/>
                  </a:lnTo>
                  <a:lnTo>
                    <a:pt x="19766" y="20701"/>
                  </a:lnTo>
                  <a:close/>
                  <a:moveTo>
                    <a:pt x="73391" y="130653"/>
                  </a:moveTo>
                  <a:lnTo>
                    <a:pt x="111012" y="168274"/>
                  </a:lnTo>
                  <a:lnTo>
                    <a:pt x="35770" y="168274"/>
                  </a:lnTo>
                  <a:lnTo>
                    <a:pt x="73391" y="130653"/>
                  </a:lnTo>
                  <a:close/>
                  <a:moveTo>
                    <a:pt x="158039" y="131578"/>
                  </a:moveTo>
                  <a:lnTo>
                    <a:pt x="195690" y="169229"/>
                  </a:lnTo>
                  <a:lnTo>
                    <a:pt x="140184" y="169229"/>
                  </a:lnTo>
                  <a:lnTo>
                    <a:pt x="140184" y="168238"/>
                  </a:lnTo>
                  <a:lnTo>
                    <a:pt x="131704" y="159758"/>
                  </a:lnTo>
                  <a:lnTo>
                    <a:pt x="158039" y="131578"/>
                  </a:lnTo>
                  <a:close/>
                  <a:moveTo>
                    <a:pt x="10360" y="29"/>
                  </a:moveTo>
                  <a:cubicBezTo>
                    <a:pt x="4717" y="29"/>
                    <a:pt x="0" y="4713"/>
                    <a:pt x="0" y="11305"/>
                  </a:cubicBezTo>
                  <a:lnTo>
                    <a:pt x="0" y="178559"/>
                  </a:lnTo>
                  <a:cubicBezTo>
                    <a:pt x="0" y="185151"/>
                    <a:pt x="4717" y="189865"/>
                    <a:pt x="10360" y="189865"/>
                  </a:cubicBezTo>
                  <a:lnTo>
                    <a:pt x="220144" y="189865"/>
                  </a:lnTo>
                  <a:cubicBezTo>
                    <a:pt x="225787" y="189865"/>
                    <a:pt x="230475" y="185151"/>
                    <a:pt x="230475" y="178559"/>
                  </a:cubicBezTo>
                  <a:lnTo>
                    <a:pt x="230475" y="11305"/>
                  </a:lnTo>
                  <a:cubicBezTo>
                    <a:pt x="230475" y="4713"/>
                    <a:pt x="225787" y="29"/>
                    <a:pt x="220144"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413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BkAABIUAACrGQAAdxQAAAAAAAAmAAAACAAAAP//////////"/>
                </a:ext>
              </a:extLst>
            </p:cNvSpPr>
            <p:nvPr/>
          </p:nvSpPr>
          <p:spPr>
            <a:xfrm>
              <a:off x="4109720" y="3262630"/>
              <a:ext cx="62865" cy="64135"/>
            </a:xfrm>
            <a:custGeom>
              <a:avLst/>
              <a:gdLst/>
              <a:ahLst/>
              <a:cxnLst/>
              <a:rect l="0" t="0" r="62865" b="64135"/>
              <a:pathLst>
                <a:path w="62865" h="64135">
                  <a:moveTo>
                    <a:pt x="30986" y="21687"/>
                  </a:moveTo>
                  <a:cubicBezTo>
                    <a:pt x="37534" y="21687"/>
                    <a:pt x="42237" y="26413"/>
                    <a:pt x="42237" y="32067"/>
                  </a:cubicBezTo>
                  <a:cubicBezTo>
                    <a:pt x="42237" y="37721"/>
                    <a:pt x="37534" y="42417"/>
                    <a:pt x="30986" y="42417"/>
                  </a:cubicBezTo>
                  <a:cubicBezTo>
                    <a:pt x="25360" y="42417"/>
                    <a:pt x="20657" y="37721"/>
                    <a:pt x="20657" y="32067"/>
                  </a:cubicBezTo>
                  <a:cubicBezTo>
                    <a:pt x="20657" y="26413"/>
                    <a:pt x="25360" y="21687"/>
                    <a:pt x="30986" y="21687"/>
                  </a:cubicBezTo>
                  <a:close/>
                  <a:moveTo>
                    <a:pt x="30986" y="29"/>
                  </a:moveTo>
                  <a:cubicBezTo>
                    <a:pt x="14079" y="29"/>
                    <a:pt x="29" y="14149"/>
                    <a:pt x="29" y="32067"/>
                  </a:cubicBezTo>
                  <a:cubicBezTo>
                    <a:pt x="952" y="49955"/>
                    <a:pt x="15031" y="64105"/>
                    <a:pt x="30986" y="64105"/>
                  </a:cubicBezTo>
                  <a:cubicBezTo>
                    <a:pt x="48785" y="64105"/>
                    <a:pt x="62865" y="49955"/>
                    <a:pt x="62865" y="32067"/>
                  </a:cubicBezTo>
                  <a:cubicBezTo>
                    <a:pt x="62865" y="14149"/>
                    <a:pt x="48785" y="29"/>
                    <a:pt x="3098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77" name="Google Shape;1413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AoAAAQIAADmDAAANgoAABAAAAAmAAAACAAAAP//////////"/>
              </a:ext>
            </a:extLst>
          </p:cNvSpPr>
          <p:nvPr/>
        </p:nvSpPr>
        <p:spPr>
          <a:xfrm>
            <a:off x="1739900" y="1303020"/>
            <a:ext cx="356870" cy="356870"/>
          </a:xfrm>
          <a:custGeom>
            <a:avLst/>
            <a:gdLst/>
            <a:ahLst/>
            <a:cxnLst/>
            <a:rect l="0" t="0" r="356870" b="356870"/>
            <a:pathLst>
              <a:path w="356870" h="356870">
                <a:moveTo>
                  <a:pt x="178420" y="22325"/>
                </a:moveTo>
                <a:lnTo>
                  <a:pt x="238539" y="52410"/>
                </a:lnTo>
                <a:lnTo>
                  <a:pt x="178420" y="83450"/>
                </a:lnTo>
                <a:lnTo>
                  <a:pt x="119285" y="52410"/>
                </a:lnTo>
                <a:lnTo>
                  <a:pt x="178420" y="22325"/>
                </a:lnTo>
                <a:close/>
                <a:moveTo>
                  <a:pt x="106140" y="69362"/>
                </a:moveTo>
                <a:lnTo>
                  <a:pt x="169031" y="101328"/>
                </a:lnTo>
                <a:lnTo>
                  <a:pt x="169031" y="183136"/>
                </a:lnTo>
                <a:lnTo>
                  <a:pt x="106140" y="151141"/>
                </a:lnTo>
                <a:lnTo>
                  <a:pt x="106140" y="69362"/>
                </a:lnTo>
                <a:close/>
                <a:moveTo>
                  <a:pt x="252608" y="69362"/>
                </a:moveTo>
                <a:lnTo>
                  <a:pt x="252608" y="151141"/>
                </a:lnTo>
                <a:lnTo>
                  <a:pt x="189687" y="183136"/>
                </a:lnTo>
                <a:lnTo>
                  <a:pt x="189687" y="101328"/>
                </a:lnTo>
                <a:lnTo>
                  <a:pt x="252608" y="69362"/>
                </a:lnTo>
                <a:close/>
                <a:moveTo>
                  <a:pt x="95797" y="169019"/>
                </a:moveTo>
                <a:lnTo>
                  <a:pt x="155887" y="200059"/>
                </a:lnTo>
                <a:lnTo>
                  <a:pt x="95797" y="230143"/>
                </a:lnTo>
                <a:lnTo>
                  <a:pt x="34754" y="200059"/>
                </a:lnTo>
                <a:lnTo>
                  <a:pt x="95797" y="169019"/>
                </a:lnTo>
                <a:close/>
                <a:moveTo>
                  <a:pt x="262951" y="169019"/>
                </a:moveTo>
                <a:lnTo>
                  <a:pt x="323994" y="200059"/>
                </a:lnTo>
                <a:lnTo>
                  <a:pt x="262951" y="230143"/>
                </a:lnTo>
                <a:lnTo>
                  <a:pt x="203785" y="200059"/>
                </a:lnTo>
                <a:lnTo>
                  <a:pt x="262951" y="169019"/>
                </a:lnTo>
                <a:close/>
                <a:moveTo>
                  <a:pt x="169031" y="216026"/>
                </a:moveTo>
                <a:lnTo>
                  <a:pt x="169031" y="296909"/>
                </a:lnTo>
                <a:lnTo>
                  <a:pt x="106140" y="328874"/>
                </a:lnTo>
                <a:lnTo>
                  <a:pt x="106140" y="247991"/>
                </a:lnTo>
                <a:lnTo>
                  <a:pt x="169031" y="216026"/>
                </a:lnTo>
                <a:close/>
                <a:moveTo>
                  <a:pt x="337138" y="216026"/>
                </a:moveTo>
                <a:lnTo>
                  <a:pt x="337138" y="298789"/>
                </a:lnTo>
                <a:lnTo>
                  <a:pt x="274217" y="329800"/>
                </a:lnTo>
                <a:lnTo>
                  <a:pt x="274217" y="247991"/>
                </a:lnTo>
                <a:lnTo>
                  <a:pt x="337138" y="216026"/>
                </a:lnTo>
                <a:close/>
                <a:moveTo>
                  <a:pt x="21610" y="216981"/>
                </a:moveTo>
                <a:lnTo>
                  <a:pt x="84530" y="248946"/>
                </a:lnTo>
                <a:lnTo>
                  <a:pt x="84530" y="330755"/>
                </a:lnTo>
                <a:lnTo>
                  <a:pt x="21610" y="299715"/>
                </a:lnTo>
                <a:lnTo>
                  <a:pt x="21610" y="216981"/>
                </a:lnTo>
                <a:close/>
                <a:moveTo>
                  <a:pt x="189687" y="216981"/>
                </a:moveTo>
                <a:lnTo>
                  <a:pt x="252608" y="248946"/>
                </a:lnTo>
                <a:lnTo>
                  <a:pt x="252608" y="330755"/>
                </a:lnTo>
                <a:lnTo>
                  <a:pt x="189687" y="299715"/>
                </a:lnTo>
                <a:lnTo>
                  <a:pt x="189687" y="216981"/>
                </a:lnTo>
                <a:close/>
                <a:moveTo>
                  <a:pt x="178778" y="0"/>
                </a:moveTo>
                <a:cubicBezTo>
                  <a:pt x="177258" y="0"/>
                  <a:pt x="175618" y="239"/>
                  <a:pt x="173741" y="716"/>
                </a:cubicBezTo>
                <a:lnTo>
                  <a:pt x="91088" y="43008"/>
                </a:lnTo>
                <a:cubicBezTo>
                  <a:pt x="87332" y="45844"/>
                  <a:pt x="84530" y="49604"/>
                  <a:pt x="84530" y="52410"/>
                </a:cubicBezTo>
                <a:lnTo>
                  <a:pt x="84530" y="151141"/>
                </a:lnTo>
                <a:lnTo>
                  <a:pt x="6587" y="190657"/>
                </a:lnTo>
                <a:cubicBezTo>
                  <a:pt x="2832" y="192537"/>
                  <a:pt x="0" y="196298"/>
                  <a:pt x="0" y="200059"/>
                </a:cubicBezTo>
                <a:lnTo>
                  <a:pt x="0" y="304430"/>
                </a:lnTo>
                <a:cubicBezTo>
                  <a:pt x="0" y="308191"/>
                  <a:pt x="2832" y="310997"/>
                  <a:pt x="6587" y="313832"/>
                </a:cubicBezTo>
                <a:lnTo>
                  <a:pt x="91088" y="356154"/>
                </a:lnTo>
                <a:cubicBezTo>
                  <a:pt x="92042" y="356601"/>
                  <a:pt x="93443" y="356840"/>
                  <a:pt x="95082" y="356840"/>
                </a:cubicBezTo>
                <a:cubicBezTo>
                  <a:pt x="96721" y="356840"/>
                  <a:pt x="98599" y="356601"/>
                  <a:pt x="100477" y="356154"/>
                </a:cubicBezTo>
                <a:lnTo>
                  <a:pt x="178420" y="315712"/>
                </a:lnTo>
                <a:lnTo>
                  <a:pt x="257317" y="356154"/>
                </a:lnTo>
                <a:cubicBezTo>
                  <a:pt x="258718" y="356601"/>
                  <a:pt x="260119" y="356840"/>
                  <a:pt x="261669" y="356840"/>
                </a:cubicBezTo>
                <a:cubicBezTo>
                  <a:pt x="263189" y="356840"/>
                  <a:pt x="264828" y="356601"/>
                  <a:pt x="266706" y="356154"/>
                </a:cubicBezTo>
                <a:lnTo>
                  <a:pt x="351207" y="313832"/>
                </a:lnTo>
                <a:cubicBezTo>
                  <a:pt x="354962" y="310997"/>
                  <a:pt x="356840" y="308191"/>
                  <a:pt x="356840" y="304430"/>
                </a:cubicBezTo>
                <a:lnTo>
                  <a:pt x="356840" y="200059"/>
                </a:lnTo>
                <a:cubicBezTo>
                  <a:pt x="356840" y="196298"/>
                  <a:pt x="355916" y="192537"/>
                  <a:pt x="351207" y="190657"/>
                </a:cubicBezTo>
                <a:lnTo>
                  <a:pt x="272340" y="151141"/>
                </a:lnTo>
                <a:lnTo>
                  <a:pt x="272340" y="52410"/>
                </a:lnTo>
                <a:cubicBezTo>
                  <a:pt x="272340" y="49604"/>
                  <a:pt x="270462" y="45844"/>
                  <a:pt x="266706" y="43008"/>
                </a:cubicBezTo>
                <a:lnTo>
                  <a:pt x="183129" y="716"/>
                </a:lnTo>
                <a:cubicBezTo>
                  <a:pt x="181729" y="239"/>
                  <a:pt x="180298" y="0"/>
                  <a:pt x="1787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78" name="Google Shape;14136;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4KAADSCgAA4wwAAAUNAAAQAAAAJgAAAAgAAAD/////AAAAAA=="/>
              </a:ext>
            </a:extLst>
          </p:cNvGrpSpPr>
          <p:nvPr/>
        </p:nvGrpSpPr>
        <p:grpSpPr>
          <a:xfrm>
            <a:off x="1736090" y="1758950"/>
            <a:ext cx="358775" cy="357505"/>
            <a:chOff x="1736090" y="1758950"/>
            <a:chExt cx="358775" cy="357505"/>
          </a:xfrm>
        </p:grpSpPr>
        <p:sp>
          <p:nvSpPr>
            <p:cNvPr id="85" name="Google Shape;1413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oAANIKAACQDAAABQ0AAAAAAAAmAAAACAAAAP//////////"/>
                </a:ext>
              </a:extLst>
            </p:cNvSpPr>
            <p:nvPr/>
          </p:nvSpPr>
          <p:spPr>
            <a:xfrm>
              <a:off x="1783080" y="1758950"/>
              <a:ext cx="259080" cy="357505"/>
            </a:xfrm>
            <a:custGeom>
              <a:avLst/>
              <a:gdLst/>
              <a:ahLst/>
              <a:cxnLst/>
              <a:rect l="0" t="0" r="259080" b="357505"/>
              <a:pathLst>
                <a:path w="259080" h="357505">
                  <a:moveTo>
                    <a:pt x="131417" y="117715"/>
                  </a:moveTo>
                  <a:lnTo>
                    <a:pt x="149263" y="152517"/>
                  </a:lnTo>
                  <a:cubicBezTo>
                    <a:pt x="144109" y="154845"/>
                    <a:pt x="138240" y="156039"/>
                    <a:pt x="132251" y="156039"/>
                  </a:cubicBezTo>
                  <a:cubicBezTo>
                    <a:pt x="126263" y="156039"/>
                    <a:pt x="120155" y="154845"/>
                    <a:pt x="114524" y="152517"/>
                  </a:cubicBezTo>
                  <a:lnTo>
                    <a:pt x="131417" y="117715"/>
                  </a:lnTo>
                  <a:close/>
                  <a:moveTo>
                    <a:pt x="153017" y="174126"/>
                  </a:moveTo>
                  <a:lnTo>
                    <a:pt x="153017" y="251250"/>
                  </a:lnTo>
                  <a:lnTo>
                    <a:pt x="110770" y="251250"/>
                  </a:lnTo>
                  <a:lnTo>
                    <a:pt x="110770" y="174126"/>
                  </a:lnTo>
                  <a:cubicBezTo>
                    <a:pt x="117355" y="176006"/>
                    <a:pt x="124862" y="177886"/>
                    <a:pt x="131417" y="177886"/>
                  </a:cubicBezTo>
                  <a:cubicBezTo>
                    <a:pt x="138925" y="177886"/>
                    <a:pt x="145509" y="176006"/>
                    <a:pt x="153017" y="174126"/>
                  </a:cubicBezTo>
                  <a:close/>
                  <a:moveTo>
                    <a:pt x="130791" y="19609"/>
                  </a:moveTo>
                  <a:cubicBezTo>
                    <a:pt x="154804" y="19609"/>
                    <a:pt x="178222" y="28115"/>
                    <a:pt x="197140" y="43427"/>
                  </a:cubicBezTo>
                  <a:cubicBezTo>
                    <a:pt x="222464" y="63185"/>
                    <a:pt x="236556" y="94196"/>
                    <a:pt x="236556" y="125237"/>
                  </a:cubicBezTo>
                  <a:cubicBezTo>
                    <a:pt x="236556" y="151562"/>
                    <a:pt x="227172" y="176006"/>
                    <a:pt x="210279" y="194810"/>
                  </a:cubicBezTo>
                  <a:cubicBezTo>
                    <a:pt x="196187" y="211763"/>
                    <a:pt x="186802" y="231491"/>
                    <a:pt x="184925" y="251250"/>
                  </a:cubicBezTo>
                  <a:lnTo>
                    <a:pt x="173663" y="251250"/>
                  </a:lnTo>
                  <a:lnTo>
                    <a:pt x="173663" y="157203"/>
                  </a:lnTo>
                  <a:cubicBezTo>
                    <a:pt x="173663" y="156277"/>
                    <a:pt x="173663" y="153442"/>
                    <a:pt x="172740" y="152517"/>
                  </a:cubicBezTo>
                  <a:lnTo>
                    <a:pt x="140802" y="89510"/>
                  </a:lnTo>
                  <a:cubicBezTo>
                    <a:pt x="138925" y="85749"/>
                    <a:pt x="135171" y="82914"/>
                    <a:pt x="131417" y="82914"/>
                  </a:cubicBezTo>
                  <a:cubicBezTo>
                    <a:pt x="128616" y="82914"/>
                    <a:pt x="124862" y="85749"/>
                    <a:pt x="122032" y="89510"/>
                  </a:cubicBezTo>
                  <a:lnTo>
                    <a:pt x="91077" y="152517"/>
                  </a:lnTo>
                  <a:cubicBezTo>
                    <a:pt x="89200" y="153442"/>
                    <a:pt x="89200" y="156277"/>
                    <a:pt x="89200" y="157203"/>
                  </a:cubicBezTo>
                  <a:lnTo>
                    <a:pt x="89200" y="251250"/>
                  </a:lnTo>
                  <a:lnTo>
                    <a:pt x="78862" y="251250"/>
                  </a:lnTo>
                  <a:cubicBezTo>
                    <a:pt x="76985" y="231491"/>
                    <a:pt x="68554" y="211763"/>
                    <a:pt x="53508" y="194810"/>
                  </a:cubicBezTo>
                  <a:cubicBezTo>
                    <a:pt x="30985" y="170365"/>
                    <a:pt x="22553" y="136519"/>
                    <a:pt x="30061" y="101717"/>
                  </a:cubicBezTo>
                  <a:cubicBezTo>
                    <a:pt x="37569" y="62230"/>
                    <a:pt x="69477" y="30264"/>
                    <a:pt x="109847" y="21818"/>
                  </a:cubicBezTo>
                  <a:cubicBezTo>
                    <a:pt x="116818" y="20325"/>
                    <a:pt x="123820" y="19609"/>
                    <a:pt x="130791" y="19609"/>
                  </a:cubicBezTo>
                  <a:close/>
                  <a:moveTo>
                    <a:pt x="184925" y="272859"/>
                  </a:moveTo>
                  <a:lnTo>
                    <a:pt x="184925" y="283216"/>
                  </a:lnTo>
                  <a:cubicBezTo>
                    <a:pt x="184925" y="288857"/>
                    <a:pt x="180248" y="293543"/>
                    <a:pt x="173663" y="293543"/>
                  </a:cubicBezTo>
                  <a:lnTo>
                    <a:pt x="91077" y="293543"/>
                  </a:lnTo>
                  <a:cubicBezTo>
                    <a:pt x="84493" y="293543"/>
                    <a:pt x="79815" y="288857"/>
                    <a:pt x="79815" y="283216"/>
                  </a:cubicBezTo>
                  <a:lnTo>
                    <a:pt x="79815" y="272859"/>
                  </a:lnTo>
                  <a:close/>
                  <a:moveTo>
                    <a:pt x="163355" y="314256"/>
                  </a:moveTo>
                  <a:lnTo>
                    <a:pt x="163355" y="325539"/>
                  </a:lnTo>
                  <a:cubicBezTo>
                    <a:pt x="163355" y="331180"/>
                    <a:pt x="158648" y="335866"/>
                    <a:pt x="153017" y="335866"/>
                  </a:cubicBezTo>
                  <a:lnTo>
                    <a:pt x="110770" y="335866"/>
                  </a:lnTo>
                  <a:cubicBezTo>
                    <a:pt x="105140" y="335866"/>
                    <a:pt x="100462" y="331180"/>
                    <a:pt x="100462" y="325539"/>
                  </a:cubicBezTo>
                  <a:lnTo>
                    <a:pt x="100462" y="314256"/>
                  </a:lnTo>
                  <a:close/>
                  <a:moveTo>
                    <a:pt x="128646" y="0"/>
                  </a:moveTo>
                  <a:cubicBezTo>
                    <a:pt x="120840" y="0"/>
                    <a:pt x="112975" y="686"/>
                    <a:pt x="105140" y="2059"/>
                  </a:cubicBezTo>
                  <a:cubicBezTo>
                    <a:pt x="58216" y="11461"/>
                    <a:pt x="18799" y="50948"/>
                    <a:pt x="8461" y="98912"/>
                  </a:cubicBezTo>
                  <a:cubicBezTo>
                    <a:pt x="30" y="138399"/>
                    <a:pt x="11292" y="179767"/>
                    <a:pt x="37569" y="208927"/>
                  </a:cubicBezTo>
                  <a:cubicBezTo>
                    <a:pt x="50708" y="224925"/>
                    <a:pt x="59169" y="243728"/>
                    <a:pt x="59169" y="262532"/>
                  </a:cubicBezTo>
                  <a:lnTo>
                    <a:pt x="59169" y="283216"/>
                  </a:lnTo>
                  <a:cubicBezTo>
                    <a:pt x="59169" y="297303"/>
                    <a:pt x="67600" y="309541"/>
                    <a:pt x="79815" y="312376"/>
                  </a:cubicBezTo>
                  <a:lnTo>
                    <a:pt x="79815" y="325539"/>
                  </a:lnTo>
                  <a:cubicBezTo>
                    <a:pt x="79815" y="343387"/>
                    <a:pt x="93878" y="357505"/>
                    <a:pt x="111724" y="357505"/>
                  </a:cubicBezTo>
                  <a:lnTo>
                    <a:pt x="153970" y="357505"/>
                  </a:lnTo>
                  <a:cubicBezTo>
                    <a:pt x="171786" y="357505"/>
                    <a:pt x="185879" y="343387"/>
                    <a:pt x="185879" y="325539"/>
                  </a:cubicBezTo>
                  <a:lnTo>
                    <a:pt x="185879" y="312376"/>
                  </a:lnTo>
                  <a:cubicBezTo>
                    <a:pt x="197140" y="307660"/>
                    <a:pt x="207449" y="296378"/>
                    <a:pt x="207449" y="283216"/>
                  </a:cubicBezTo>
                  <a:lnTo>
                    <a:pt x="207449" y="262532"/>
                  </a:lnTo>
                  <a:cubicBezTo>
                    <a:pt x="207449" y="243728"/>
                    <a:pt x="214033" y="224925"/>
                    <a:pt x="228095" y="208002"/>
                  </a:cubicBezTo>
                  <a:cubicBezTo>
                    <a:pt x="247818" y="185408"/>
                    <a:pt x="259080" y="156277"/>
                    <a:pt x="259080" y="126192"/>
                  </a:cubicBezTo>
                  <a:cubicBezTo>
                    <a:pt x="257203" y="88555"/>
                    <a:pt x="241234" y="51903"/>
                    <a:pt x="210279" y="28384"/>
                  </a:cubicBezTo>
                  <a:cubicBezTo>
                    <a:pt x="187249" y="9789"/>
                    <a:pt x="158320" y="0"/>
                    <a:pt x="12864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413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goAAJkLAADyCgAAuQsAAAAAAAAmAAAACAAAAP//////////"/>
                </a:ext>
              </a:extLst>
            </p:cNvSpPr>
            <p:nvPr/>
          </p:nvSpPr>
          <p:spPr>
            <a:xfrm>
              <a:off x="1736090" y="1885315"/>
              <a:ext cx="43180" cy="20320"/>
            </a:xfrm>
            <a:custGeom>
              <a:avLst/>
              <a:gdLst/>
              <a:ahLst/>
              <a:cxnLst/>
              <a:rect l="0" t="0" r="43180" b="20320"/>
              <a:pathLst>
                <a:path w="43180" h="20320">
                  <a:moveTo>
                    <a:pt x="11286" y="29"/>
                  </a:moveTo>
                  <a:cubicBezTo>
                    <a:pt x="4705" y="29"/>
                    <a:pt x="0" y="4626"/>
                    <a:pt x="0" y="10160"/>
                  </a:cubicBezTo>
                  <a:cubicBezTo>
                    <a:pt x="0" y="15694"/>
                    <a:pt x="4705" y="20320"/>
                    <a:pt x="11286" y="20320"/>
                  </a:cubicBezTo>
                  <a:lnTo>
                    <a:pt x="31923" y="20320"/>
                  </a:lnTo>
                  <a:cubicBezTo>
                    <a:pt x="37552" y="20320"/>
                    <a:pt x="42227" y="15694"/>
                    <a:pt x="42227" y="10160"/>
                  </a:cubicBezTo>
                  <a:cubicBezTo>
                    <a:pt x="43180" y="3719"/>
                    <a:pt x="37552" y="29"/>
                    <a:pt x="3192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413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oAACgLAADuCgAAYQsAAAAAAAAmAAAACAAAAP//////////"/>
                </a:ext>
              </a:extLst>
            </p:cNvSpPr>
            <p:nvPr/>
          </p:nvSpPr>
          <p:spPr>
            <a:xfrm>
              <a:off x="1738630" y="1813560"/>
              <a:ext cx="38100" cy="36195"/>
            </a:xfrm>
            <a:custGeom>
              <a:avLst/>
              <a:gdLst/>
              <a:ahLst/>
              <a:cxnLst/>
              <a:rect l="0" t="0" r="38100" b="36195"/>
              <a:pathLst>
                <a:path w="38100" h="36195">
                  <a:moveTo>
                    <a:pt x="11804" y="0"/>
                  </a:moveTo>
                  <a:cubicBezTo>
                    <a:pt x="9057" y="0"/>
                    <a:pt x="6219" y="960"/>
                    <a:pt x="3834" y="2851"/>
                  </a:cubicBezTo>
                  <a:cubicBezTo>
                    <a:pt x="30" y="6632"/>
                    <a:pt x="30" y="13235"/>
                    <a:pt x="3834" y="17977"/>
                  </a:cubicBezTo>
                  <a:lnTo>
                    <a:pt x="19050" y="34034"/>
                  </a:lnTo>
                  <a:cubicBezTo>
                    <a:pt x="20952" y="35474"/>
                    <a:pt x="23579" y="36164"/>
                    <a:pt x="26296" y="36164"/>
                  </a:cubicBezTo>
                  <a:cubicBezTo>
                    <a:pt x="29043" y="36164"/>
                    <a:pt x="31881" y="35474"/>
                    <a:pt x="34266" y="34034"/>
                  </a:cubicBezTo>
                  <a:cubicBezTo>
                    <a:pt x="38070" y="30252"/>
                    <a:pt x="38070" y="22689"/>
                    <a:pt x="34266" y="17977"/>
                  </a:cubicBezTo>
                  <a:lnTo>
                    <a:pt x="19050" y="2761"/>
                  </a:lnTo>
                  <a:cubicBezTo>
                    <a:pt x="17148" y="960"/>
                    <a:pt x="14521" y="0"/>
                    <a:pt x="1180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414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oAAPALAADuCgAAKQwAAAAAAAAmAAAACAAAAP//////////"/>
                </a:ext>
              </a:extLst>
            </p:cNvSpPr>
            <p:nvPr/>
          </p:nvSpPr>
          <p:spPr>
            <a:xfrm>
              <a:off x="1738630" y="1940560"/>
              <a:ext cx="38100" cy="36195"/>
            </a:xfrm>
            <a:custGeom>
              <a:avLst/>
              <a:gdLst/>
              <a:ahLst/>
              <a:cxnLst/>
              <a:rect l="0" t="0" r="38100" b="36195"/>
              <a:pathLst>
                <a:path w="38100" h="36195">
                  <a:moveTo>
                    <a:pt x="26296" y="0"/>
                  </a:moveTo>
                  <a:cubicBezTo>
                    <a:pt x="23579" y="0"/>
                    <a:pt x="20952" y="960"/>
                    <a:pt x="19050" y="2851"/>
                  </a:cubicBezTo>
                  <a:lnTo>
                    <a:pt x="3834" y="18067"/>
                  </a:lnTo>
                  <a:cubicBezTo>
                    <a:pt x="30" y="21759"/>
                    <a:pt x="30" y="29322"/>
                    <a:pt x="3834" y="34064"/>
                  </a:cubicBezTo>
                  <a:cubicBezTo>
                    <a:pt x="5253" y="35474"/>
                    <a:pt x="7880" y="36164"/>
                    <a:pt x="10718" y="36164"/>
                  </a:cubicBezTo>
                  <a:cubicBezTo>
                    <a:pt x="13586" y="36164"/>
                    <a:pt x="16665" y="35474"/>
                    <a:pt x="19050" y="34064"/>
                  </a:cubicBezTo>
                  <a:lnTo>
                    <a:pt x="34266" y="17977"/>
                  </a:lnTo>
                  <a:cubicBezTo>
                    <a:pt x="38070" y="15126"/>
                    <a:pt x="38070" y="7563"/>
                    <a:pt x="34266" y="2851"/>
                  </a:cubicBezTo>
                  <a:cubicBezTo>
                    <a:pt x="31881" y="960"/>
                    <a:pt x="29043" y="0"/>
                    <a:pt x="262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414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AwAAJcLAADjDAAAuQsAAAAAAAAmAAAACAAAAP//////////"/>
                </a:ext>
              </a:extLst>
            </p:cNvSpPr>
            <p:nvPr/>
          </p:nvSpPr>
          <p:spPr>
            <a:xfrm>
              <a:off x="2052320" y="1884045"/>
              <a:ext cx="42545" cy="21590"/>
            </a:xfrm>
            <a:custGeom>
              <a:avLst/>
              <a:gdLst/>
              <a:ahLst/>
              <a:cxnLst/>
              <a:rect l="0" t="0" r="42545" b="21590"/>
              <a:pathLst>
                <a:path w="42545" h="21590">
                  <a:moveTo>
                    <a:pt x="10403" y="0"/>
                  </a:moveTo>
                  <a:cubicBezTo>
                    <a:pt x="4737" y="0"/>
                    <a:pt x="29" y="4705"/>
                    <a:pt x="29" y="11257"/>
                  </a:cubicBezTo>
                  <a:cubicBezTo>
                    <a:pt x="29" y="16885"/>
                    <a:pt x="4737" y="21590"/>
                    <a:pt x="10403" y="21590"/>
                  </a:cubicBezTo>
                  <a:lnTo>
                    <a:pt x="32141" y="21590"/>
                  </a:lnTo>
                  <a:cubicBezTo>
                    <a:pt x="37807" y="21590"/>
                    <a:pt x="42515" y="16885"/>
                    <a:pt x="42515" y="11257"/>
                  </a:cubicBezTo>
                  <a:cubicBezTo>
                    <a:pt x="42515" y="4705"/>
                    <a:pt x="37807" y="0"/>
                    <a:pt x="321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1414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wAACgLAADfDAAAYwsAAAAAAAAmAAAACAAAAP//////////"/>
                </a:ext>
              </a:extLst>
            </p:cNvSpPr>
            <p:nvPr/>
          </p:nvSpPr>
          <p:spPr>
            <a:xfrm>
              <a:off x="2054225" y="1813560"/>
              <a:ext cx="38100" cy="37465"/>
            </a:xfrm>
            <a:custGeom>
              <a:avLst/>
              <a:gdLst/>
              <a:ahLst/>
              <a:cxnLst/>
              <a:rect l="0" t="0" r="38100" b="37465"/>
              <a:pathLst>
                <a:path w="38100" h="37465">
                  <a:moveTo>
                    <a:pt x="27374" y="0"/>
                  </a:moveTo>
                  <a:cubicBezTo>
                    <a:pt x="24534" y="0"/>
                    <a:pt x="21422" y="956"/>
                    <a:pt x="19065" y="2840"/>
                  </a:cubicBezTo>
                  <a:lnTo>
                    <a:pt x="3837" y="17910"/>
                  </a:lnTo>
                  <a:cubicBezTo>
                    <a:pt x="30" y="21677"/>
                    <a:pt x="30" y="28255"/>
                    <a:pt x="3837" y="33906"/>
                  </a:cubicBezTo>
                  <a:cubicBezTo>
                    <a:pt x="5741" y="36268"/>
                    <a:pt x="8339" y="37465"/>
                    <a:pt x="11089" y="37465"/>
                  </a:cubicBezTo>
                  <a:cubicBezTo>
                    <a:pt x="13808" y="37465"/>
                    <a:pt x="16678" y="36268"/>
                    <a:pt x="19065" y="33906"/>
                  </a:cubicBezTo>
                  <a:lnTo>
                    <a:pt x="34293" y="17910"/>
                  </a:lnTo>
                  <a:cubicBezTo>
                    <a:pt x="38100" y="14142"/>
                    <a:pt x="38100" y="7534"/>
                    <a:pt x="34293" y="2840"/>
                  </a:cubicBezTo>
                  <a:cubicBezTo>
                    <a:pt x="32873" y="956"/>
                    <a:pt x="30244" y="0"/>
                    <a:pt x="2737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414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wwAAPALAADfDAAAKQwAAAAAAAAmAAAACAAAAP//////////"/>
                </a:ext>
              </a:extLst>
            </p:cNvSpPr>
            <p:nvPr/>
          </p:nvSpPr>
          <p:spPr>
            <a:xfrm>
              <a:off x="2054225" y="1940560"/>
              <a:ext cx="38100" cy="36195"/>
            </a:xfrm>
            <a:custGeom>
              <a:avLst/>
              <a:gdLst/>
              <a:ahLst/>
              <a:cxnLst/>
              <a:rect l="0" t="0" r="38100" b="36195"/>
              <a:pathLst>
                <a:path w="38100" h="36195">
                  <a:moveTo>
                    <a:pt x="11814" y="0"/>
                  </a:moveTo>
                  <a:cubicBezTo>
                    <a:pt x="9064" y="0"/>
                    <a:pt x="6194" y="960"/>
                    <a:pt x="3837" y="2851"/>
                  </a:cubicBezTo>
                  <a:cubicBezTo>
                    <a:pt x="30" y="6632"/>
                    <a:pt x="30" y="13235"/>
                    <a:pt x="3837" y="17977"/>
                  </a:cubicBezTo>
                  <a:lnTo>
                    <a:pt x="19065" y="34064"/>
                  </a:lnTo>
                  <a:cubicBezTo>
                    <a:pt x="20969" y="35474"/>
                    <a:pt x="23567" y="36164"/>
                    <a:pt x="26316" y="36164"/>
                  </a:cubicBezTo>
                  <a:cubicBezTo>
                    <a:pt x="29066" y="36164"/>
                    <a:pt x="31906" y="35474"/>
                    <a:pt x="34293" y="34064"/>
                  </a:cubicBezTo>
                  <a:cubicBezTo>
                    <a:pt x="38100" y="30282"/>
                    <a:pt x="38100" y="22689"/>
                    <a:pt x="34293" y="17977"/>
                  </a:cubicBezTo>
                  <a:lnTo>
                    <a:pt x="19065" y="2749"/>
                  </a:lnTo>
                  <a:cubicBezTo>
                    <a:pt x="17162" y="960"/>
                    <a:pt x="14533" y="0"/>
                    <a:pt x="1181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86" name="Google Shape;1414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woAAJENAADzDAAAxg8AABAAAAAmAAAACAAAAP//////////"/>
              </a:ext>
            </a:extLst>
          </p:cNvSpPr>
          <p:nvPr/>
        </p:nvSpPr>
        <p:spPr>
          <a:xfrm>
            <a:off x="1731645" y="2205355"/>
            <a:ext cx="373380" cy="358775"/>
          </a:xfrm>
          <a:custGeom>
            <a:avLst/>
            <a:gdLst/>
            <a:ahLst/>
            <a:cxnLst/>
            <a:rect l="0" t="0" r="373380" b="358775"/>
            <a:pathLst>
              <a:path w="373380" h="358775">
                <a:moveTo>
                  <a:pt x="137316" y="21611"/>
                </a:moveTo>
                <a:cubicBezTo>
                  <a:pt x="209735" y="21611"/>
                  <a:pt x="252990" y="41344"/>
                  <a:pt x="252990" y="53536"/>
                </a:cubicBezTo>
                <a:cubicBezTo>
                  <a:pt x="252990" y="63879"/>
                  <a:pt x="210690" y="84536"/>
                  <a:pt x="137316" y="84536"/>
                </a:cubicBezTo>
                <a:cubicBezTo>
                  <a:pt x="63016" y="84536"/>
                  <a:pt x="21642" y="63879"/>
                  <a:pt x="21642" y="53536"/>
                </a:cubicBezTo>
                <a:cubicBezTo>
                  <a:pt x="21642" y="41344"/>
                  <a:pt x="63971" y="21611"/>
                  <a:pt x="137316" y="21611"/>
                </a:cubicBezTo>
                <a:close/>
                <a:moveTo>
                  <a:pt x="20717" y="83612"/>
                </a:moveTo>
                <a:cubicBezTo>
                  <a:pt x="49852" y="101438"/>
                  <a:pt x="100629" y="107072"/>
                  <a:pt x="135435" y="107072"/>
                </a:cubicBezTo>
                <a:cubicBezTo>
                  <a:pt x="146719" y="107072"/>
                  <a:pt x="157078" y="107072"/>
                  <a:pt x="167406" y="106148"/>
                </a:cubicBezTo>
                <a:lnTo>
                  <a:pt x="167406" y="119293"/>
                </a:lnTo>
                <a:cubicBezTo>
                  <a:pt x="167406" y="124927"/>
                  <a:pt x="162719" y="129607"/>
                  <a:pt x="157078" y="129607"/>
                </a:cubicBezTo>
                <a:cubicBezTo>
                  <a:pt x="139197" y="129607"/>
                  <a:pt x="125107" y="143706"/>
                  <a:pt x="125107" y="161562"/>
                </a:cubicBezTo>
                <a:lnTo>
                  <a:pt x="125107" y="182219"/>
                </a:lnTo>
                <a:cubicBezTo>
                  <a:pt x="125107" y="187853"/>
                  <a:pt x="120390" y="192533"/>
                  <a:pt x="114748" y="192533"/>
                </a:cubicBezTo>
                <a:cubicBezTo>
                  <a:pt x="109106" y="192533"/>
                  <a:pt x="104390" y="187853"/>
                  <a:pt x="104390" y="182219"/>
                </a:cubicBezTo>
                <a:lnTo>
                  <a:pt x="104390" y="158730"/>
                </a:lnTo>
                <a:cubicBezTo>
                  <a:pt x="105345" y="140874"/>
                  <a:pt x="91226" y="126805"/>
                  <a:pt x="73374" y="126805"/>
                </a:cubicBezTo>
                <a:cubicBezTo>
                  <a:pt x="55494" y="126805"/>
                  <a:pt x="41404" y="140874"/>
                  <a:pt x="41404" y="158730"/>
                </a:cubicBezTo>
                <a:lnTo>
                  <a:pt x="41404" y="200998"/>
                </a:lnTo>
                <a:cubicBezTo>
                  <a:pt x="41404" y="206632"/>
                  <a:pt x="36687" y="211312"/>
                  <a:pt x="31045" y="211312"/>
                </a:cubicBezTo>
                <a:cubicBezTo>
                  <a:pt x="25403" y="211312"/>
                  <a:pt x="20717" y="206632"/>
                  <a:pt x="20717" y="200998"/>
                </a:cubicBezTo>
                <a:lnTo>
                  <a:pt x="20717" y="83612"/>
                </a:lnTo>
                <a:close/>
                <a:moveTo>
                  <a:pt x="252990" y="81734"/>
                </a:moveTo>
                <a:lnTo>
                  <a:pt x="252990" y="244191"/>
                </a:lnTo>
                <a:cubicBezTo>
                  <a:pt x="230422" y="239481"/>
                  <a:pt x="209735" y="227289"/>
                  <a:pt x="195616" y="208510"/>
                </a:cubicBezTo>
                <a:lnTo>
                  <a:pt x="152361" y="149340"/>
                </a:lnTo>
                <a:cubicBezTo>
                  <a:pt x="152361" y="149340"/>
                  <a:pt x="154242" y="148386"/>
                  <a:pt x="158003" y="148386"/>
                </a:cubicBezTo>
                <a:cubicBezTo>
                  <a:pt x="175884" y="148386"/>
                  <a:pt x="189974" y="134317"/>
                  <a:pt x="189974" y="116461"/>
                </a:cubicBezTo>
                <a:lnTo>
                  <a:pt x="189974" y="101438"/>
                </a:lnTo>
                <a:cubicBezTo>
                  <a:pt x="215377" y="97682"/>
                  <a:pt x="237945" y="91124"/>
                  <a:pt x="252990" y="81734"/>
                </a:cubicBezTo>
                <a:close/>
                <a:moveTo>
                  <a:pt x="274632" y="114583"/>
                </a:moveTo>
                <a:cubicBezTo>
                  <a:pt x="296274" y="123973"/>
                  <a:pt x="315080" y="139950"/>
                  <a:pt x="328245" y="158730"/>
                </a:cubicBezTo>
                <a:cubicBezTo>
                  <a:pt x="348932" y="187853"/>
                  <a:pt x="332931" y="231969"/>
                  <a:pt x="299080" y="243237"/>
                </a:cubicBezTo>
                <a:cubicBezTo>
                  <a:pt x="290602" y="245115"/>
                  <a:pt x="282154" y="247947"/>
                  <a:pt x="274632" y="247947"/>
                </a:cubicBezTo>
                <a:lnTo>
                  <a:pt x="274632" y="114583"/>
                </a:lnTo>
                <a:close/>
                <a:moveTo>
                  <a:pt x="74300" y="148386"/>
                </a:moveTo>
                <a:cubicBezTo>
                  <a:pt x="79942" y="148386"/>
                  <a:pt x="84658" y="153096"/>
                  <a:pt x="84658" y="158730"/>
                </a:cubicBezTo>
                <a:lnTo>
                  <a:pt x="84658" y="180341"/>
                </a:lnTo>
                <a:cubicBezTo>
                  <a:pt x="84658" y="197242"/>
                  <a:pt x="98748" y="211312"/>
                  <a:pt x="116629" y="211312"/>
                </a:cubicBezTo>
                <a:cubicBezTo>
                  <a:pt x="133555" y="211312"/>
                  <a:pt x="147674" y="199120"/>
                  <a:pt x="148600" y="181265"/>
                </a:cubicBezTo>
                <a:lnTo>
                  <a:pt x="178690" y="222580"/>
                </a:lnTo>
                <a:cubicBezTo>
                  <a:pt x="192810" y="241359"/>
                  <a:pt x="213496" y="255458"/>
                  <a:pt x="235139" y="262970"/>
                </a:cubicBezTo>
                <a:cubicBezTo>
                  <a:pt x="241706" y="265802"/>
                  <a:pt x="247348" y="266726"/>
                  <a:pt x="253945" y="267680"/>
                </a:cubicBezTo>
                <a:lnTo>
                  <a:pt x="253945" y="307116"/>
                </a:lnTo>
                <a:cubicBezTo>
                  <a:pt x="252990" y="316506"/>
                  <a:pt x="210690" y="337163"/>
                  <a:pt x="137316" y="337163"/>
                </a:cubicBezTo>
                <a:cubicBezTo>
                  <a:pt x="63016" y="337163"/>
                  <a:pt x="21642" y="315552"/>
                  <a:pt x="21642" y="305238"/>
                </a:cubicBezTo>
                <a:lnTo>
                  <a:pt x="21642" y="229167"/>
                </a:lnTo>
                <a:cubicBezTo>
                  <a:pt x="25403" y="230091"/>
                  <a:pt x="29165" y="231969"/>
                  <a:pt x="32001" y="231969"/>
                </a:cubicBezTo>
                <a:cubicBezTo>
                  <a:pt x="49852" y="231969"/>
                  <a:pt x="63971" y="217900"/>
                  <a:pt x="63971" y="200044"/>
                </a:cubicBezTo>
                <a:lnTo>
                  <a:pt x="63971" y="158730"/>
                </a:lnTo>
                <a:cubicBezTo>
                  <a:pt x="63971" y="153096"/>
                  <a:pt x="68658" y="148386"/>
                  <a:pt x="74300" y="148386"/>
                </a:cubicBezTo>
                <a:close/>
                <a:moveTo>
                  <a:pt x="135435" y="29"/>
                </a:moveTo>
                <a:cubicBezTo>
                  <a:pt x="100629" y="29"/>
                  <a:pt x="68658" y="4709"/>
                  <a:pt x="44210" y="13175"/>
                </a:cubicBezTo>
                <a:cubicBezTo>
                  <a:pt x="7523" y="25367"/>
                  <a:pt x="0" y="41344"/>
                  <a:pt x="0" y="53536"/>
                </a:cubicBezTo>
                <a:lnTo>
                  <a:pt x="0" y="305238"/>
                </a:lnTo>
                <a:cubicBezTo>
                  <a:pt x="0" y="317430"/>
                  <a:pt x="7523" y="332454"/>
                  <a:pt x="44210" y="345599"/>
                </a:cubicBezTo>
                <a:cubicBezTo>
                  <a:pt x="68658" y="354065"/>
                  <a:pt x="101584" y="358775"/>
                  <a:pt x="135435" y="358775"/>
                </a:cubicBezTo>
                <a:cubicBezTo>
                  <a:pt x="204093" y="358775"/>
                  <a:pt x="272751" y="340919"/>
                  <a:pt x="272751" y="305238"/>
                </a:cubicBezTo>
                <a:lnTo>
                  <a:pt x="272751" y="267680"/>
                </a:lnTo>
                <a:cubicBezTo>
                  <a:pt x="284035" y="267680"/>
                  <a:pt x="294393" y="265802"/>
                  <a:pt x="304722" y="262046"/>
                </a:cubicBezTo>
                <a:cubicBezTo>
                  <a:pt x="352693" y="246993"/>
                  <a:pt x="373380" y="187853"/>
                  <a:pt x="345171" y="145584"/>
                </a:cubicBezTo>
                <a:cubicBezTo>
                  <a:pt x="328245" y="122095"/>
                  <a:pt x="304722" y="102392"/>
                  <a:pt x="272751" y="89246"/>
                </a:cubicBezTo>
                <a:lnTo>
                  <a:pt x="272751" y="53536"/>
                </a:lnTo>
                <a:cubicBezTo>
                  <a:pt x="272751" y="18809"/>
                  <a:pt x="204093" y="29"/>
                  <a:pt x="13543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414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hgAADYIAACkGgAAagoAABAAAAAmAAAACAAAAP//////////"/>
              </a:ext>
            </a:extLst>
          </p:cNvSpPr>
          <p:nvPr/>
        </p:nvSpPr>
        <p:spPr>
          <a:xfrm>
            <a:off x="3971290" y="1334770"/>
            <a:ext cx="359410" cy="358140"/>
          </a:xfrm>
          <a:custGeom>
            <a:avLst/>
            <a:gdLst/>
            <a:ahLst/>
            <a:cxnLst/>
            <a:rect l="0" t="0" r="359410" b="358140"/>
            <a:pathLst>
              <a:path w="359410" h="358140">
                <a:moveTo>
                  <a:pt x="43299" y="20676"/>
                </a:moveTo>
                <a:lnTo>
                  <a:pt x="43299" y="42306"/>
                </a:lnTo>
                <a:lnTo>
                  <a:pt x="22575" y="42306"/>
                </a:lnTo>
                <a:lnTo>
                  <a:pt x="22575" y="20676"/>
                </a:lnTo>
                <a:close/>
                <a:moveTo>
                  <a:pt x="338686" y="20676"/>
                </a:moveTo>
                <a:lnTo>
                  <a:pt x="338686" y="42306"/>
                </a:lnTo>
                <a:lnTo>
                  <a:pt x="317067" y="42306"/>
                </a:lnTo>
                <a:lnTo>
                  <a:pt x="317067" y="20676"/>
                </a:lnTo>
                <a:close/>
                <a:moveTo>
                  <a:pt x="180631" y="125039"/>
                </a:moveTo>
                <a:cubicBezTo>
                  <a:pt x="187230" y="125039"/>
                  <a:pt x="191918" y="130678"/>
                  <a:pt x="191918" y="136316"/>
                </a:cubicBezTo>
                <a:cubicBezTo>
                  <a:pt x="191918" y="141955"/>
                  <a:pt x="187230" y="146639"/>
                  <a:pt x="180631" y="146639"/>
                </a:cubicBezTo>
                <a:cubicBezTo>
                  <a:pt x="174987" y="146639"/>
                  <a:pt x="170299" y="141955"/>
                  <a:pt x="170299" y="136316"/>
                </a:cubicBezTo>
                <a:cubicBezTo>
                  <a:pt x="170299" y="130678"/>
                  <a:pt x="174987" y="125039"/>
                  <a:pt x="180631" y="125039"/>
                </a:cubicBezTo>
                <a:close/>
                <a:moveTo>
                  <a:pt x="181586" y="31028"/>
                </a:moveTo>
                <a:cubicBezTo>
                  <a:pt x="183468" y="34788"/>
                  <a:pt x="250267" y="154158"/>
                  <a:pt x="253074" y="156992"/>
                </a:cubicBezTo>
                <a:lnTo>
                  <a:pt x="217330" y="209621"/>
                </a:lnTo>
                <a:lnTo>
                  <a:pt x="191918" y="209621"/>
                </a:lnTo>
                <a:lnTo>
                  <a:pt x="191918" y="166390"/>
                </a:lnTo>
                <a:cubicBezTo>
                  <a:pt x="203206" y="161676"/>
                  <a:pt x="212612" y="150399"/>
                  <a:pt x="212612" y="137241"/>
                </a:cubicBezTo>
                <a:cubicBezTo>
                  <a:pt x="212612" y="119370"/>
                  <a:pt x="198518" y="105288"/>
                  <a:pt x="181586" y="105288"/>
                </a:cubicBezTo>
                <a:cubicBezTo>
                  <a:pt x="163699" y="105288"/>
                  <a:pt x="149605" y="119370"/>
                  <a:pt x="149605" y="137241"/>
                </a:cubicBezTo>
                <a:cubicBezTo>
                  <a:pt x="149605" y="151353"/>
                  <a:pt x="158056" y="162631"/>
                  <a:pt x="170299" y="166390"/>
                </a:cubicBezTo>
                <a:lnTo>
                  <a:pt x="170299" y="209621"/>
                </a:lnTo>
                <a:lnTo>
                  <a:pt x="144887" y="209621"/>
                </a:lnTo>
                <a:lnTo>
                  <a:pt x="109143" y="156992"/>
                </a:lnTo>
                <a:cubicBezTo>
                  <a:pt x="111950" y="154158"/>
                  <a:pt x="178749" y="34788"/>
                  <a:pt x="181586" y="31028"/>
                </a:cubicBezTo>
                <a:close/>
                <a:moveTo>
                  <a:pt x="113831" y="105288"/>
                </a:moveTo>
                <a:lnTo>
                  <a:pt x="86568" y="152278"/>
                </a:lnTo>
                <a:cubicBezTo>
                  <a:pt x="84687" y="156037"/>
                  <a:pt x="84687" y="160751"/>
                  <a:pt x="86568" y="162631"/>
                </a:cubicBezTo>
                <a:lnTo>
                  <a:pt x="121356" y="215260"/>
                </a:lnTo>
                <a:cubicBezTo>
                  <a:pt x="111950" y="220899"/>
                  <a:pt x="105380" y="230297"/>
                  <a:pt x="105380" y="241574"/>
                </a:cubicBezTo>
                <a:lnTo>
                  <a:pt x="105380" y="252852"/>
                </a:lnTo>
                <a:lnTo>
                  <a:pt x="20694" y="252852"/>
                </a:lnTo>
                <a:lnTo>
                  <a:pt x="20694" y="116566"/>
                </a:lnTo>
                <a:cubicBezTo>
                  <a:pt x="23531" y="109972"/>
                  <a:pt x="28219" y="105288"/>
                  <a:pt x="32937" y="105288"/>
                </a:cubicBezTo>
                <a:close/>
                <a:moveTo>
                  <a:pt x="222048" y="231252"/>
                </a:moveTo>
                <a:cubicBezTo>
                  <a:pt x="227692" y="231252"/>
                  <a:pt x="232380" y="235936"/>
                  <a:pt x="232380" y="241574"/>
                </a:cubicBezTo>
                <a:lnTo>
                  <a:pt x="232380" y="252852"/>
                </a:lnTo>
                <a:lnTo>
                  <a:pt x="127955" y="252852"/>
                </a:lnTo>
                <a:lnTo>
                  <a:pt x="127955" y="241574"/>
                </a:lnTo>
                <a:cubicBezTo>
                  <a:pt x="127955" y="235936"/>
                  <a:pt x="132674" y="231252"/>
                  <a:pt x="138317" y="231252"/>
                </a:cubicBezTo>
                <a:close/>
                <a:moveTo>
                  <a:pt x="328354" y="105288"/>
                </a:moveTo>
                <a:cubicBezTo>
                  <a:pt x="333998" y="105288"/>
                  <a:pt x="338686" y="109972"/>
                  <a:pt x="338686" y="116566"/>
                </a:cubicBezTo>
                <a:lnTo>
                  <a:pt x="338686" y="252852"/>
                </a:lnTo>
                <a:lnTo>
                  <a:pt x="254030" y="252852"/>
                </a:lnTo>
                <a:lnTo>
                  <a:pt x="254030" y="241574"/>
                </a:lnTo>
                <a:cubicBezTo>
                  <a:pt x="254030" y="230297"/>
                  <a:pt x="248386" y="220899"/>
                  <a:pt x="238980" y="215260"/>
                </a:cubicBezTo>
                <a:lnTo>
                  <a:pt x="272842" y="162631"/>
                </a:lnTo>
                <a:cubicBezTo>
                  <a:pt x="274723" y="159797"/>
                  <a:pt x="274723" y="156037"/>
                  <a:pt x="272842" y="152278"/>
                </a:cubicBezTo>
                <a:lnTo>
                  <a:pt x="245549" y="105288"/>
                </a:lnTo>
                <a:close/>
                <a:moveTo>
                  <a:pt x="338686" y="272603"/>
                </a:moveTo>
                <a:lnTo>
                  <a:pt x="338686" y="282926"/>
                </a:lnTo>
                <a:cubicBezTo>
                  <a:pt x="338686" y="288565"/>
                  <a:pt x="333998" y="293279"/>
                  <a:pt x="328354" y="293279"/>
                </a:cubicBezTo>
                <a:lnTo>
                  <a:pt x="32937" y="293279"/>
                </a:lnTo>
                <a:cubicBezTo>
                  <a:pt x="27293" y="293279"/>
                  <a:pt x="22575" y="288565"/>
                  <a:pt x="22575" y="282926"/>
                </a:cubicBezTo>
                <a:lnTo>
                  <a:pt x="22575" y="272603"/>
                </a:lnTo>
                <a:close/>
                <a:moveTo>
                  <a:pt x="191918" y="314879"/>
                </a:moveTo>
                <a:lnTo>
                  <a:pt x="191918" y="335585"/>
                </a:lnTo>
                <a:lnTo>
                  <a:pt x="170299" y="335585"/>
                </a:lnTo>
                <a:lnTo>
                  <a:pt x="170299" y="314879"/>
                </a:lnTo>
                <a:close/>
                <a:moveTo>
                  <a:pt x="10362" y="0"/>
                </a:moveTo>
                <a:cubicBezTo>
                  <a:pt x="4718" y="0"/>
                  <a:pt x="0" y="4714"/>
                  <a:pt x="0" y="10353"/>
                </a:cubicBezTo>
                <a:lnTo>
                  <a:pt x="0" y="52659"/>
                </a:lnTo>
                <a:cubicBezTo>
                  <a:pt x="0" y="58298"/>
                  <a:pt x="4718" y="62982"/>
                  <a:pt x="10362" y="62982"/>
                </a:cubicBezTo>
                <a:lnTo>
                  <a:pt x="52705" y="62982"/>
                </a:lnTo>
                <a:cubicBezTo>
                  <a:pt x="58349" y="62982"/>
                  <a:pt x="63037" y="58298"/>
                  <a:pt x="63037" y="52659"/>
                </a:cubicBezTo>
                <a:lnTo>
                  <a:pt x="63037" y="42306"/>
                </a:lnTo>
                <a:lnTo>
                  <a:pt x="149605" y="42306"/>
                </a:lnTo>
                <a:lnTo>
                  <a:pt x="124193" y="84612"/>
                </a:lnTo>
                <a:lnTo>
                  <a:pt x="32011" y="84612"/>
                </a:lnTo>
                <a:cubicBezTo>
                  <a:pt x="14124" y="84612"/>
                  <a:pt x="0" y="98694"/>
                  <a:pt x="0" y="116566"/>
                </a:cubicBezTo>
                <a:lnTo>
                  <a:pt x="0" y="283881"/>
                </a:lnTo>
                <a:cubicBezTo>
                  <a:pt x="0" y="301722"/>
                  <a:pt x="14124" y="315834"/>
                  <a:pt x="32011" y="315834"/>
                </a:cubicBezTo>
                <a:lnTo>
                  <a:pt x="147724" y="315834"/>
                </a:lnTo>
                <a:lnTo>
                  <a:pt x="147724" y="337464"/>
                </a:lnTo>
                <a:lnTo>
                  <a:pt x="116668" y="337464"/>
                </a:lnTo>
                <a:cubicBezTo>
                  <a:pt x="110069" y="337464"/>
                  <a:pt x="105380" y="342148"/>
                  <a:pt x="105380" y="347787"/>
                </a:cubicBezTo>
                <a:cubicBezTo>
                  <a:pt x="105380" y="353426"/>
                  <a:pt x="110069" y="358140"/>
                  <a:pt x="116668" y="358140"/>
                </a:cubicBezTo>
                <a:lnTo>
                  <a:pt x="241787" y="358140"/>
                </a:lnTo>
                <a:cubicBezTo>
                  <a:pt x="248386" y="358140"/>
                  <a:pt x="253074" y="353426"/>
                  <a:pt x="253074" y="347787"/>
                </a:cubicBezTo>
                <a:cubicBezTo>
                  <a:pt x="253074" y="342148"/>
                  <a:pt x="248386" y="337464"/>
                  <a:pt x="241787" y="337464"/>
                </a:cubicBezTo>
                <a:lnTo>
                  <a:pt x="210731" y="337464"/>
                </a:lnTo>
                <a:lnTo>
                  <a:pt x="210731" y="315834"/>
                </a:lnTo>
                <a:lnTo>
                  <a:pt x="326473" y="315834"/>
                </a:lnTo>
                <a:cubicBezTo>
                  <a:pt x="344330" y="315834"/>
                  <a:pt x="358454" y="301722"/>
                  <a:pt x="358454" y="283881"/>
                </a:cubicBezTo>
                <a:lnTo>
                  <a:pt x="358454" y="116566"/>
                </a:lnTo>
                <a:cubicBezTo>
                  <a:pt x="359380" y="98694"/>
                  <a:pt x="345286" y="84612"/>
                  <a:pt x="328354" y="84612"/>
                </a:cubicBezTo>
                <a:lnTo>
                  <a:pt x="235217" y="84612"/>
                </a:lnTo>
                <a:lnTo>
                  <a:pt x="210731" y="42306"/>
                </a:lnTo>
                <a:lnTo>
                  <a:pt x="296343" y="42306"/>
                </a:lnTo>
                <a:lnTo>
                  <a:pt x="296343" y="52659"/>
                </a:lnTo>
                <a:cubicBezTo>
                  <a:pt x="296343" y="58298"/>
                  <a:pt x="301061" y="62982"/>
                  <a:pt x="306705" y="62982"/>
                </a:cubicBezTo>
                <a:lnTo>
                  <a:pt x="349048" y="62982"/>
                </a:lnTo>
                <a:cubicBezTo>
                  <a:pt x="354692" y="62982"/>
                  <a:pt x="359380" y="58298"/>
                  <a:pt x="359380" y="52659"/>
                </a:cubicBezTo>
                <a:lnTo>
                  <a:pt x="359380" y="10353"/>
                </a:lnTo>
                <a:cubicBezTo>
                  <a:pt x="359380" y="4714"/>
                  <a:pt x="354692" y="0"/>
                  <a:pt x="349048" y="0"/>
                </a:cubicBezTo>
                <a:lnTo>
                  <a:pt x="306705" y="0"/>
                </a:lnTo>
                <a:cubicBezTo>
                  <a:pt x="301061" y="0"/>
                  <a:pt x="296343" y="4714"/>
                  <a:pt x="296343" y="10353"/>
                </a:cubicBezTo>
                <a:lnTo>
                  <a:pt x="296343" y="20676"/>
                </a:lnTo>
                <a:lnTo>
                  <a:pt x="198518" y="20676"/>
                </a:lnTo>
                <a:lnTo>
                  <a:pt x="189111" y="5639"/>
                </a:lnTo>
                <a:cubicBezTo>
                  <a:pt x="187230" y="1880"/>
                  <a:pt x="183468" y="0"/>
                  <a:pt x="179705" y="0"/>
                </a:cubicBezTo>
                <a:cubicBezTo>
                  <a:pt x="175942" y="0"/>
                  <a:pt x="173106" y="1880"/>
                  <a:pt x="170299" y="5639"/>
                </a:cubicBezTo>
                <a:lnTo>
                  <a:pt x="160892" y="20676"/>
                </a:lnTo>
                <a:lnTo>
                  <a:pt x="63037" y="20676"/>
                </a:lnTo>
                <a:lnTo>
                  <a:pt x="63037" y="10353"/>
                </a:lnTo>
                <a:cubicBezTo>
                  <a:pt x="63037" y="4714"/>
                  <a:pt x="58349" y="0"/>
                  <a:pt x="527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88" name="Google Shape;14146;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8YAAABCwAAOhoAADcNAAAQAAAAJgAAAAgAAAD/////AAAAAA=="/>
              </a:ext>
            </a:extLst>
          </p:cNvGrpSpPr>
          <p:nvPr/>
        </p:nvGrpSpPr>
        <p:grpSpPr>
          <a:xfrm>
            <a:off x="4032885" y="1788795"/>
            <a:ext cx="230505" cy="359410"/>
            <a:chOff x="4032885" y="1788795"/>
            <a:chExt cx="230505" cy="359410"/>
          </a:xfrm>
        </p:grpSpPr>
        <p:sp>
          <p:nvSpPr>
            <p:cNvPr id="91" name="Google Shape;1414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RkAAIYLAAD3GQAAcAwAAAAAAAAmAAAACAAAAP//////////"/>
                </a:ext>
              </a:extLst>
            </p:cNvSpPr>
            <p:nvPr/>
          </p:nvSpPr>
          <p:spPr>
            <a:xfrm>
              <a:off x="4072255" y="1873250"/>
              <a:ext cx="148590" cy="148590"/>
            </a:xfrm>
            <a:custGeom>
              <a:avLst/>
              <a:gdLst/>
              <a:ahLst/>
              <a:cxnLst/>
              <a:rect l="0" t="0" r="148590" b="148590"/>
              <a:pathLst>
                <a:path w="148590" h="148590">
                  <a:moveTo>
                    <a:pt x="54554" y="21636"/>
                  </a:moveTo>
                  <a:cubicBezTo>
                    <a:pt x="68670" y="21636"/>
                    <a:pt x="79950" y="30112"/>
                    <a:pt x="83711" y="42318"/>
                  </a:cubicBezTo>
                  <a:lnTo>
                    <a:pt x="54554" y="42318"/>
                  </a:lnTo>
                  <a:cubicBezTo>
                    <a:pt x="48913" y="42318"/>
                    <a:pt x="44228" y="47033"/>
                    <a:pt x="44228" y="53599"/>
                  </a:cubicBezTo>
                  <a:lnTo>
                    <a:pt x="44228" y="82756"/>
                  </a:lnTo>
                  <a:cubicBezTo>
                    <a:pt x="31992" y="78995"/>
                    <a:pt x="22591" y="67715"/>
                    <a:pt x="22591" y="53599"/>
                  </a:cubicBezTo>
                  <a:cubicBezTo>
                    <a:pt x="22591" y="35752"/>
                    <a:pt x="36707" y="21636"/>
                    <a:pt x="54554" y="21636"/>
                  </a:cubicBezTo>
                  <a:close/>
                  <a:moveTo>
                    <a:pt x="83711" y="63954"/>
                  </a:moveTo>
                  <a:cubicBezTo>
                    <a:pt x="79950" y="73355"/>
                    <a:pt x="73355" y="79920"/>
                    <a:pt x="64909" y="82756"/>
                  </a:cubicBezTo>
                  <a:lnTo>
                    <a:pt x="64909" y="63954"/>
                  </a:lnTo>
                  <a:close/>
                  <a:moveTo>
                    <a:pt x="127909" y="62999"/>
                  </a:moveTo>
                  <a:lnTo>
                    <a:pt x="127909" y="125999"/>
                  </a:lnTo>
                  <a:lnTo>
                    <a:pt x="63954" y="125999"/>
                  </a:lnTo>
                  <a:lnTo>
                    <a:pt x="63954" y="103437"/>
                  </a:lnTo>
                  <a:cubicBezTo>
                    <a:pt x="83711" y="98752"/>
                    <a:pt x="100632" y="83681"/>
                    <a:pt x="105317" y="62999"/>
                  </a:cubicBezTo>
                  <a:close/>
                  <a:moveTo>
                    <a:pt x="53628" y="30"/>
                  </a:moveTo>
                  <a:cubicBezTo>
                    <a:pt x="23546" y="30"/>
                    <a:pt x="30" y="23517"/>
                    <a:pt x="30" y="53599"/>
                  </a:cubicBezTo>
                  <a:cubicBezTo>
                    <a:pt x="30" y="78995"/>
                    <a:pt x="17876" y="100632"/>
                    <a:pt x="43273" y="105317"/>
                  </a:cubicBezTo>
                  <a:lnTo>
                    <a:pt x="43273" y="138234"/>
                  </a:lnTo>
                  <a:cubicBezTo>
                    <a:pt x="43273" y="143875"/>
                    <a:pt x="47033" y="148560"/>
                    <a:pt x="53628" y="148560"/>
                  </a:cubicBezTo>
                  <a:lnTo>
                    <a:pt x="137309" y="148560"/>
                  </a:lnTo>
                  <a:cubicBezTo>
                    <a:pt x="142950" y="148560"/>
                    <a:pt x="147635" y="143875"/>
                    <a:pt x="147635" y="138234"/>
                  </a:cubicBezTo>
                  <a:lnTo>
                    <a:pt x="147635" y="54554"/>
                  </a:lnTo>
                  <a:cubicBezTo>
                    <a:pt x="148590" y="47033"/>
                    <a:pt x="143875" y="42318"/>
                    <a:pt x="138234" y="42318"/>
                  </a:cubicBezTo>
                  <a:lnTo>
                    <a:pt x="105317" y="42318"/>
                  </a:lnTo>
                  <a:cubicBezTo>
                    <a:pt x="100632" y="18831"/>
                    <a:pt x="78995" y="30"/>
                    <a:pt x="53628"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1414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gAAAELAAA6GgAANw0AAAAAAAAmAAAACAAAAP//////////"/>
                </a:ext>
              </a:extLst>
            </p:cNvSpPr>
            <p:nvPr/>
          </p:nvSpPr>
          <p:spPr>
            <a:xfrm>
              <a:off x="4032885" y="1788795"/>
              <a:ext cx="230505" cy="359410"/>
            </a:xfrm>
            <a:custGeom>
              <a:avLst/>
              <a:gdLst/>
              <a:ahLst/>
              <a:cxnLst/>
              <a:rect l="0" t="0" r="230505" b="359410"/>
              <a:pathLst>
                <a:path w="230505" h="359410">
                  <a:moveTo>
                    <a:pt x="208857" y="21651"/>
                  </a:moveTo>
                  <a:lnTo>
                    <a:pt x="208857" y="42347"/>
                  </a:lnTo>
                  <a:lnTo>
                    <a:pt x="19766" y="42347"/>
                  </a:lnTo>
                  <a:lnTo>
                    <a:pt x="19766" y="21651"/>
                  </a:lnTo>
                  <a:close/>
                  <a:moveTo>
                    <a:pt x="210738" y="63968"/>
                  </a:moveTo>
                  <a:lnTo>
                    <a:pt x="210738" y="254021"/>
                  </a:lnTo>
                  <a:lnTo>
                    <a:pt x="20721" y="254021"/>
                  </a:lnTo>
                  <a:lnTo>
                    <a:pt x="20721" y="63968"/>
                  </a:lnTo>
                  <a:close/>
                  <a:moveTo>
                    <a:pt x="210738" y="274746"/>
                  </a:moveTo>
                  <a:lnTo>
                    <a:pt x="210738" y="337759"/>
                  </a:lnTo>
                  <a:lnTo>
                    <a:pt x="20721" y="337759"/>
                  </a:lnTo>
                  <a:lnTo>
                    <a:pt x="20721" y="274746"/>
                  </a:lnTo>
                  <a:close/>
                  <a:moveTo>
                    <a:pt x="10360" y="0"/>
                  </a:moveTo>
                  <a:cubicBezTo>
                    <a:pt x="4717" y="0"/>
                    <a:pt x="29" y="4718"/>
                    <a:pt x="29" y="11288"/>
                  </a:cubicBezTo>
                  <a:lnTo>
                    <a:pt x="29" y="348122"/>
                  </a:lnTo>
                  <a:cubicBezTo>
                    <a:pt x="29" y="354692"/>
                    <a:pt x="4717" y="359410"/>
                    <a:pt x="10360" y="359410"/>
                  </a:cubicBezTo>
                  <a:lnTo>
                    <a:pt x="220144" y="359410"/>
                  </a:lnTo>
                  <a:cubicBezTo>
                    <a:pt x="225787" y="359410"/>
                    <a:pt x="230475" y="354692"/>
                    <a:pt x="230475" y="348122"/>
                  </a:cubicBezTo>
                  <a:lnTo>
                    <a:pt x="230475" y="11288"/>
                  </a:lnTo>
                  <a:cubicBezTo>
                    <a:pt x="230475" y="4718"/>
                    <a:pt x="225787" y="0"/>
                    <a:pt x="22014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414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xkAANIMAAC2GQAA9AwAAAAAAAAmAAAACAAAAP//////////"/>
                </a:ext>
              </a:extLst>
            </p:cNvSpPr>
            <p:nvPr/>
          </p:nvSpPr>
          <p:spPr>
            <a:xfrm>
              <a:off x="4116705" y="2084070"/>
              <a:ext cx="62865" cy="21590"/>
            </a:xfrm>
            <a:custGeom>
              <a:avLst/>
              <a:gdLst/>
              <a:ahLst/>
              <a:cxnLst/>
              <a:rect l="0" t="0" r="62865" b="21590"/>
              <a:pathLst>
                <a:path w="62865" h="21590">
                  <a:moveTo>
                    <a:pt x="10328" y="30"/>
                  </a:moveTo>
                  <a:cubicBezTo>
                    <a:pt x="4702" y="30"/>
                    <a:pt x="29" y="4699"/>
                    <a:pt x="29" y="10319"/>
                  </a:cubicBezTo>
                  <a:cubicBezTo>
                    <a:pt x="29" y="16891"/>
                    <a:pt x="4702" y="21560"/>
                    <a:pt x="10328" y="21560"/>
                  </a:cubicBezTo>
                  <a:lnTo>
                    <a:pt x="52536" y="21560"/>
                  </a:lnTo>
                  <a:cubicBezTo>
                    <a:pt x="58162" y="21560"/>
                    <a:pt x="62835" y="16891"/>
                    <a:pt x="62835" y="10319"/>
                  </a:cubicBezTo>
                  <a:cubicBezTo>
                    <a:pt x="62835" y="4699"/>
                    <a:pt x="58162" y="30"/>
                    <a:pt x="5253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2" name="Google Shape;14150;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sYAADCDQAAnxoAAPgPAAAQAAAAJgAAAAgAAAD/////AAAAAA=="/>
              </a:ext>
            </a:extLst>
          </p:cNvGrpSpPr>
          <p:nvPr/>
        </p:nvGrpSpPr>
        <p:grpSpPr>
          <a:xfrm>
            <a:off x="3969385" y="2236470"/>
            <a:ext cx="358140" cy="359410"/>
            <a:chOff x="3969385" y="2236470"/>
            <a:chExt cx="358140" cy="359410"/>
          </a:xfrm>
        </p:grpSpPr>
        <p:sp>
          <p:nvSpPr>
            <p:cNvPr id="96" name="Google Shape;1415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xgAAMINAACfGgAA+A8AAAAAAAAmAAAACAAAAP//////////"/>
                </a:ext>
              </a:extLst>
            </p:cNvSpPr>
            <p:nvPr/>
          </p:nvSpPr>
          <p:spPr>
            <a:xfrm>
              <a:off x="3969385" y="2236470"/>
              <a:ext cx="358140" cy="359410"/>
            </a:xfrm>
            <a:custGeom>
              <a:avLst/>
              <a:gdLst/>
              <a:ahLst/>
              <a:cxnLst/>
              <a:rect l="0" t="0" r="358140" b="359410"/>
              <a:pathLst>
                <a:path w="358140" h="359410">
                  <a:moveTo>
                    <a:pt x="84605" y="22575"/>
                  </a:moveTo>
                  <a:cubicBezTo>
                    <a:pt x="96837" y="22575"/>
                    <a:pt x="106234" y="32011"/>
                    <a:pt x="106234" y="43299"/>
                  </a:cubicBezTo>
                  <a:lnTo>
                    <a:pt x="106234" y="66800"/>
                  </a:lnTo>
                  <a:cubicBezTo>
                    <a:pt x="98716" y="65874"/>
                    <a:pt x="92123" y="64918"/>
                    <a:pt x="84605" y="64918"/>
                  </a:cubicBezTo>
                  <a:cubicBezTo>
                    <a:pt x="78042" y="64918"/>
                    <a:pt x="70524" y="65874"/>
                    <a:pt x="63931" y="66800"/>
                  </a:cubicBezTo>
                  <a:lnTo>
                    <a:pt x="63931" y="43299"/>
                  </a:lnTo>
                  <a:cubicBezTo>
                    <a:pt x="63931" y="32011"/>
                    <a:pt x="73328" y="22575"/>
                    <a:pt x="84605" y="22575"/>
                  </a:cubicBezTo>
                  <a:close/>
                  <a:moveTo>
                    <a:pt x="156054" y="43299"/>
                  </a:moveTo>
                  <a:cubicBezTo>
                    <a:pt x="209604" y="43299"/>
                    <a:pt x="254740" y="77161"/>
                    <a:pt x="271655" y="127030"/>
                  </a:cubicBezTo>
                  <a:cubicBezTo>
                    <a:pt x="264138" y="127030"/>
                    <a:pt x="257545" y="128911"/>
                    <a:pt x="251906" y="133599"/>
                  </a:cubicBezTo>
                  <a:cubicBezTo>
                    <a:pt x="238750" y="93137"/>
                    <a:pt x="201161" y="64918"/>
                    <a:pt x="156054" y="64918"/>
                  </a:cubicBezTo>
                  <a:lnTo>
                    <a:pt x="126908" y="64918"/>
                  </a:lnTo>
                  <a:lnTo>
                    <a:pt x="126908" y="43299"/>
                  </a:lnTo>
                  <a:close/>
                  <a:moveTo>
                    <a:pt x="85560" y="84687"/>
                  </a:moveTo>
                  <a:cubicBezTo>
                    <a:pt x="120315" y="84687"/>
                    <a:pt x="148536" y="112905"/>
                    <a:pt x="148536" y="147724"/>
                  </a:cubicBezTo>
                  <a:lnTo>
                    <a:pt x="148536" y="169343"/>
                  </a:lnTo>
                  <a:lnTo>
                    <a:pt x="22583" y="169343"/>
                  </a:lnTo>
                  <a:lnTo>
                    <a:pt x="22583" y="147724"/>
                  </a:lnTo>
                  <a:cubicBezTo>
                    <a:pt x="22583" y="112905"/>
                    <a:pt x="50775" y="84687"/>
                    <a:pt x="85560" y="84687"/>
                  </a:cubicBezTo>
                  <a:close/>
                  <a:moveTo>
                    <a:pt x="273535" y="147724"/>
                  </a:moveTo>
                  <a:cubicBezTo>
                    <a:pt x="285736" y="147724"/>
                    <a:pt x="295134" y="157130"/>
                    <a:pt x="295134" y="169343"/>
                  </a:cubicBezTo>
                  <a:cubicBezTo>
                    <a:pt x="295134" y="180631"/>
                    <a:pt x="285736" y="190037"/>
                    <a:pt x="273535" y="190037"/>
                  </a:cubicBezTo>
                  <a:cubicBezTo>
                    <a:pt x="262258" y="190037"/>
                    <a:pt x="252861" y="180631"/>
                    <a:pt x="252861" y="169343"/>
                  </a:cubicBezTo>
                  <a:cubicBezTo>
                    <a:pt x="252861" y="157130"/>
                    <a:pt x="262258" y="147724"/>
                    <a:pt x="273535" y="147724"/>
                  </a:cubicBezTo>
                  <a:close/>
                  <a:moveTo>
                    <a:pt x="284812" y="208850"/>
                  </a:moveTo>
                  <a:lnTo>
                    <a:pt x="284812" y="296343"/>
                  </a:lnTo>
                  <a:lnTo>
                    <a:pt x="263183" y="296343"/>
                  </a:lnTo>
                  <a:lnTo>
                    <a:pt x="263183" y="208850"/>
                  </a:lnTo>
                  <a:cubicBezTo>
                    <a:pt x="266942" y="210731"/>
                    <a:pt x="270701" y="210731"/>
                    <a:pt x="273535" y="210731"/>
                  </a:cubicBezTo>
                  <a:cubicBezTo>
                    <a:pt x="277294" y="210731"/>
                    <a:pt x="281053" y="210731"/>
                    <a:pt x="284812" y="208850"/>
                  </a:cubicBezTo>
                  <a:close/>
                  <a:moveTo>
                    <a:pt x="304531" y="317037"/>
                  </a:moveTo>
                  <a:cubicBezTo>
                    <a:pt x="318642" y="317037"/>
                    <a:pt x="329918" y="326473"/>
                    <a:pt x="334632" y="338686"/>
                  </a:cubicBezTo>
                  <a:lnTo>
                    <a:pt x="170135" y="338686"/>
                  </a:lnTo>
                  <a:cubicBezTo>
                    <a:pt x="174849" y="326473"/>
                    <a:pt x="187050" y="317037"/>
                    <a:pt x="200206" y="317037"/>
                  </a:cubicBezTo>
                  <a:close/>
                  <a:moveTo>
                    <a:pt x="84605" y="0"/>
                  </a:moveTo>
                  <a:cubicBezTo>
                    <a:pt x="61127" y="0"/>
                    <a:pt x="42332" y="18813"/>
                    <a:pt x="42332" y="42343"/>
                  </a:cubicBezTo>
                  <a:lnTo>
                    <a:pt x="42332" y="73399"/>
                  </a:lnTo>
                  <a:cubicBezTo>
                    <a:pt x="17870" y="87493"/>
                    <a:pt x="30" y="114787"/>
                    <a:pt x="30" y="146768"/>
                  </a:cubicBezTo>
                  <a:lnTo>
                    <a:pt x="30" y="178749"/>
                  </a:lnTo>
                  <a:cubicBezTo>
                    <a:pt x="30" y="184393"/>
                    <a:pt x="4714" y="189111"/>
                    <a:pt x="10352" y="189111"/>
                  </a:cubicBezTo>
                  <a:lnTo>
                    <a:pt x="157934" y="189111"/>
                  </a:lnTo>
                  <a:cubicBezTo>
                    <a:pt x="163572" y="189111"/>
                    <a:pt x="168256" y="184393"/>
                    <a:pt x="168256" y="178749"/>
                  </a:cubicBezTo>
                  <a:lnTo>
                    <a:pt x="168256" y="146768"/>
                  </a:lnTo>
                  <a:cubicBezTo>
                    <a:pt x="168256" y="122312"/>
                    <a:pt x="157934" y="99737"/>
                    <a:pt x="140064" y="82805"/>
                  </a:cubicBezTo>
                  <a:lnTo>
                    <a:pt x="156054" y="82805"/>
                  </a:lnTo>
                  <a:cubicBezTo>
                    <a:pt x="196447" y="82805"/>
                    <a:pt x="229353" y="112905"/>
                    <a:pt x="234991" y="152412"/>
                  </a:cubicBezTo>
                  <a:cubicBezTo>
                    <a:pt x="234066" y="157130"/>
                    <a:pt x="233112" y="161818"/>
                    <a:pt x="233112" y="167462"/>
                  </a:cubicBezTo>
                  <a:cubicBezTo>
                    <a:pt x="233112" y="178749"/>
                    <a:pt x="235946" y="188156"/>
                    <a:pt x="243464" y="195681"/>
                  </a:cubicBezTo>
                  <a:lnTo>
                    <a:pt x="243464" y="296343"/>
                  </a:lnTo>
                  <a:lnTo>
                    <a:pt x="221835" y="296343"/>
                  </a:lnTo>
                  <a:lnTo>
                    <a:pt x="221835" y="285055"/>
                  </a:lnTo>
                  <a:cubicBezTo>
                    <a:pt x="221835" y="279412"/>
                    <a:pt x="217121" y="274723"/>
                    <a:pt x="211483" y="274723"/>
                  </a:cubicBezTo>
                  <a:cubicBezTo>
                    <a:pt x="205845" y="274723"/>
                    <a:pt x="201161" y="279412"/>
                    <a:pt x="201161" y="285055"/>
                  </a:cubicBezTo>
                  <a:lnTo>
                    <a:pt x="201161" y="296343"/>
                  </a:lnTo>
                  <a:cubicBezTo>
                    <a:pt x="172015" y="296343"/>
                    <a:pt x="148536" y="319874"/>
                    <a:pt x="148536" y="349048"/>
                  </a:cubicBezTo>
                  <a:cubicBezTo>
                    <a:pt x="148536" y="354692"/>
                    <a:pt x="153220" y="359380"/>
                    <a:pt x="158858" y="359380"/>
                  </a:cubicBezTo>
                  <a:lnTo>
                    <a:pt x="347788" y="359380"/>
                  </a:lnTo>
                  <a:cubicBezTo>
                    <a:pt x="353426" y="359380"/>
                    <a:pt x="358110" y="354692"/>
                    <a:pt x="358110" y="349048"/>
                  </a:cubicBezTo>
                  <a:cubicBezTo>
                    <a:pt x="358110" y="334924"/>
                    <a:pt x="352472" y="320799"/>
                    <a:pt x="343075" y="311393"/>
                  </a:cubicBezTo>
                  <a:cubicBezTo>
                    <a:pt x="332752" y="301987"/>
                    <a:pt x="319596" y="296343"/>
                    <a:pt x="305486" y="296343"/>
                  </a:cubicBezTo>
                  <a:lnTo>
                    <a:pt x="305486" y="196636"/>
                  </a:lnTo>
                  <a:cubicBezTo>
                    <a:pt x="313003" y="189111"/>
                    <a:pt x="315837" y="178749"/>
                    <a:pt x="315837" y="167462"/>
                  </a:cubicBezTo>
                  <a:cubicBezTo>
                    <a:pt x="315837" y="152412"/>
                    <a:pt x="308290" y="138317"/>
                    <a:pt x="295134" y="131718"/>
                  </a:cubicBezTo>
                  <a:cubicBezTo>
                    <a:pt x="287616" y="100662"/>
                    <a:pt x="271655" y="73399"/>
                    <a:pt x="247223" y="53631"/>
                  </a:cubicBezTo>
                  <a:cubicBezTo>
                    <a:pt x="220910" y="32937"/>
                    <a:pt x="188930" y="20694"/>
                    <a:pt x="156054" y="20694"/>
                  </a:cubicBezTo>
                  <a:lnTo>
                    <a:pt x="121269" y="20694"/>
                  </a:lnTo>
                  <a:cubicBezTo>
                    <a:pt x="113752" y="8481"/>
                    <a:pt x="99641" y="0"/>
                    <a:pt x="846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415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gAAC4PAAABGQAAgQ8AAAAAAAAmAAAACAAAAP//////////"/>
                </a:ext>
              </a:extLst>
            </p:cNvSpPr>
            <p:nvPr/>
          </p:nvSpPr>
          <p:spPr>
            <a:xfrm>
              <a:off x="4043680" y="2467610"/>
              <a:ext cx="20955" cy="52705"/>
            </a:xfrm>
            <a:custGeom>
              <a:avLst/>
              <a:gdLst/>
              <a:ahLst/>
              <a:cxnLst/>
              <a:rect l="0" t="0" r="20955" b="52705"/>
              <a:pathLst>
                <a:path w="20955" h="52705">
                  <a:moveTo>
                    <a:pt x="10477" y="29"/>
                  </a:moveTo>
                  <a:cubicBezTo>
                    <a:pt x="4770" y="29"/>
                    <a:pt x="30" y="4718"/>
                    <a:pt x="30" y="10361"/>
                  </a:cubicBezTo>
                  <a:lnTo>
                    <a:pt x="30" y="42343"/>
                  </a:lnTo>
                  <a:cubicBezTo>
                    <a:pt x="30" y="47986"/>
                    <a:pt x="4770" y="52705"/>
                    <a:pt x="10477" y="52705"/>
                  </a:cubicBezTo>
                  <a:cubicBezTo>
                    <a:pt x="17150" y="52705"/>
                    <a:pt x="20955" y="47986"/>
                    <a:pt x="20955" y="42343"/>
                  </a:cubicBezTo>
                  <a:lnTo>
                    <a:pt x="20955" y="10361"/>
                  </a:lnTo>
                  <a:cubicBezTo>
                    <a:pt x="20955" y="4718"/>
                    <a:pt x="17150" y="29"/>
                    <a:pt x="10477"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415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xkAAAkPAAB7GQAATg8AAAAAAAAmAAAACAAAAP//////////"/>
                </a:ext>
              </a:extLst>
            </p:cNvSpPr>
            <p:nvPr/>
          </p:nvSpPr>
          <p:spPr>
            <a:xfrm>
              <a:off x="4096385" y="2444115"/>
              <a:ext cx="45720" cy="43815"/>
            </a:xfrm>
            <a:custGeom>
              <a:avLst/>
              <a:gdLst/>
              <a:ahLst/>
              <a:cxnLst/>
              <a:rect l="0" t="0" r="45720" b="43815"/>
              <a:pathLst>
                <a:path w="45720" h="43815">
                  <a:moveTo>
                    <a:pt x="12940" y="0"/>
                  </a:moveTo>
                  <a:cubicBezTo>
                    <a:pt x="10038" y="0"/>
                    <a:pt x="6988" y="721"/>
                    <a:pt x="4679" y="2133"/>
                  </a:cubicBezTo>
                  <a:cubicBezTo>
                    <a:pt x="0" y="5920"/>
                    <a:pt x="948" y="13493"/>
                    <a:pt x="4679" y="18241"/>
                  </a:cubicBezTo>
                  <a:lnTo>
                    <a:pt x="27065" y="40960"/>
                  </a:lnTo>
                  <a:cubicBezTo>
                    <a:pt x="30796" y="43784"/>
                    <a:pt x="32661" y="43784"/>
                    <a:pt x="35445" y="43784"/>
                  </a:cubicBezTo>
                  <a:cubicBezTo>
                    <a:pt x="37310" y="43784"/>
                    <a:pt x="41041" y="42853"/>
                    <a:pt x="41989" y="40960"/>
                  </a:cubicBezTo>
                  <a:cubicBezTo>
                    <a:pt x="45720" y="37173"/>
                    <a:pt x="45720" y="29600"/>
                    <a:pt x="41989" y="24852"/>
                  </a:cubicBezTo>
                  <a:lnTo>
                    <a:pt x="20521" y="2133"/>
                  </a:lnTo>
                  <a:cubicBezTo>
                    <a:pt x="18655" y="721"/>
                    <a:pt x="15872" y="0"/>
                    <a:pt x="129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1415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xgAAAoPAACxGAAAUQ8AAAAAAAAmAAAACAAAAP//////////"/>
                </a:ext>
              </a:extLst>
            </p:cNvSpPr>
            <p:nvPr/>
          </p:nvSpPr>
          <p:spPr>
            <a:xfrm>
              <a:off x="3969385" y="2444750"/>
              <a:ext cx="44450" cy="45085"/>
            </a:xfrm>
            <a:custGeom>
              <a:avLst/>
              <a:gdLst/>
              <a:ahLst/>
              <a:cxnLst/>
              <a:rect l="0" t="0" r="44450" b="45085"/>
              <a:pathLst>
                <a:path w="44450" h="45085">
                  <a:moveTo>
                    <a:pt x="33652" y="0"/>
                  </a:moveTo>
                  <a:cubicBezTo>
                    <a:pt x="30803" y="0"/>
                    <a:pt x="27984" y="1207"/>
                    <a:pt x="26484" y="3228"/>
                  </a:cubicBezTo>
                  <a:lnTo>
                    <a:pt x="3809" y="25903"/>
                  </a:lnTo>
                  <a:cubicBezTo>
                    <a:pt x="30" y="28909"/>
                    <a:pt x="30" y="36514"/>
                    <a:pt x="3809" y="41252"/>
                  </a:cubicBezTo>
                  <a:cubicBezTo>
                    <a:pt x="6629" y="43153"/>
                    <a:pt x="8518" y="45054"/>
                    <a:pt x="11367" y="45054"/>
                  </a:cubicBezTo>
                  <a:cubicBezTo>
                    <a:pt x="13257" y="45054"/>
                    <a:pt x="17036" y="43153"/>
                    <a:pt x="17966" y="41252"/>
                  </a:cubicBezTo>
                  <a:lnTo>
                    <a:pt x="40671" y="18547"/>
                  </a:lnTo>
                  <a:cubicBezTo>
                    <a:pt x="44450" y="14636"/>
                    <a:pt x="44450" y="7966"/>
                    <a:pt x="40671" y="3228"/>
                  </a:cubicBezTo>
                  <a:cubicBezTo>
                    <a:pt x="38871" y="995"/>
                    <a:pt x="36232" y="0"/>
                    <a:pt x="336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7" name="Google Shape;14155;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YQAACsEAAAWxIAAJwSAAAQAAAAJgAAAAgAAAD/////AAAAAA=="/>
              </a:ext>
            </a:extLst>
          </p:cNvGrpSpPr>
          <p:nvPr/>
        </p:nvGrpSpPr>
        <p:grpSpPr>
          <a:xfrm>
            <a:off x="2625090" y="2710180"/>
            <a:ext cx="358775" cy="314960"/>
            <a:chOff x="2625090" y="2710180"/>
            <a:chExt cx="358775" cy="314960"/>
          </a:xfrm>
        </p:grpSpPr>
        <p:sp>
          <p:nvSpPr>
            <p:cNvPr id="100" name="Google Shape;1415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xAAADERAADTEQAAWRIAAAAAAAAmAAAACAAAAP//////////"/>
                </a:ext>
              </a:extLst>
            </p:cNvSpPr>
            <p:nvPr/>
          </p:nvSpPr>
          <p:spPr>
            <a:xfrm>
              <a:off x="2709545" y="2794635"/>
              <a:ext cx="187960" cy="187960"/>
            </a:xfrm>
            <a:custGeom>
              <a:avLst/>
              <a:gdLst/>
              <a:ahLst/>
              <a:cxnLst/>
              <a:rect l="0" t="0" r="187960" b="187960"/>
              <a:pathLst>
                <a:path w="187960" h="187960">
                  <a:moveTo>
                    <a:pt x="93995" y="21623"/>
                  </a:moveTo>
                  <a:cubicBezTo>
                    <a:pt x="134385" y="21623"/>
                    <a:pt x="167288" y="54521"/>
                    <a:pt x="167288" y="93980"/>
                  </a:cubicBezTo>
                  <a:cubicBezTo>
                    <a:pt x="167288" y="134393"/>
                    <a:pt x="134385" y="167261"/>
                    <a:pt x="93995" y="167261"/>
                  </a:cubicBezTo>
                  <a:cubicBezTo>
                    <a:pt x="54500" y="167261"/>
                    <a:pt x="21627" y="133439"/>
                    <a:pt x="21627" y="93980"/>
                  </a:cubicBezTo>
                  <a:cubicBezTo>
                    <a:pt x="21627" y="54521"/>
                    <a:pt x="54500" y="21623"/>
                    <a:pt x="93995" y="21623"/>
                  </a:cubicBezTo>
                  <a:close/>
                  <a:moveTo>
                    <a:pt x="93995" y="0"/>
                  </a:moveTo>
                  <a:cubicBezTo>
                    <a:pt x="42299" y="0"/>
                    <a:pt x="0" y="42292"/>
                    <a:pt x="0" y="93980"/>
                  </a:cubicBezTo>
                  <a:cubicBezTo>
                    <a:pt x="0" y="145668"/>
                    <a:pt x="42299" y="187930"/>
                    <a:pt x="93995" y="187930"/>
                  </a:cubicBezTo>
                  <a:cubicBezTo>
                    <a:pt x="145661" y="187930"/>
                    <a:pt x="187960" y="145668"/>
                    <a:pt x="187960" y="93980"/>
                  </a:cubicBezTo>
                  <a:cubicBezTo>
                    <a:pt x="187960" y="42292"/>
                    <a:pt x="145661" y="0"/>
                    <a:pt x="939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9" name="Google Shape;1415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BAAAHIRAACTEQAAGBIAAAAAAAAmAAAACAAAAP//////////"/>
                </a:ext>
              </a:extLst>
            </p:cNvSpPr>
            <p:nvPr/>
          </p:nvSpPr>
          <p:spPr>
            <a:xfrm>
              <a:off x="2750820" y="2835910"/>
              <a:ext cx="106045" cy="105410"/>
            </a:xfrm>
            <a:custGeom>
              <a:avLst/>
              <a:gdLst/>
              <a:ahLst/>
              <a:cxnLst/>
              <a:rect l="0" t="0" r="106045" b="105410"/>
              <a:pathLst>
                <a:path w="106045" h="105410">
                  <a:moveTo>
                    <a:pt x="52560" y="20724"/>
                  </a:moveTo>
                  <a:cubicBezTo>
                    <a:pt x="70369" y="20724"/>
                    <a:pt x="84454" y="34818"/>
                    <a:pt x="84454" y="52705"/>
                  </a:cubicBezTo>
                  <a:cubicBezTo>
                    <a:pt x="83501" y="70562"/>
                    <a:pt x="69445" y="84686"/>
                    <a:pt x="52560" y="84686"/>
                  </a:cubicBezTo>
                  <a:cubicBezTo>
                    <a:pt x="35646" y="84686"/>
                    <a:pt x="21590" y="70562"/>
                    <a:pt x="21590" y="52705"/>
                  </a:cubicBezTo>
                  <a:cubicBezTo>
                    <a:pt x="21590" y="34818"/>
                    <a:pt x="35646" y="20724"/>
                    <a:pt x="52560" y="20724"/>
                  </a:cubicBezTo>
                  <a:close/>
                  <a:moveTo>
                    <a:pt x="52560" y="30"/>
                  </a:moveTo>
                  <a:cubicBezTo>
                    <a:pt x="23466" y="30"/>
                    <a:pt x="0" y="23531"/>
                    <a:pt x="0" y="52705"/>
                  </a:cubicBezTo>
                  <a:cubicBezTo>
                    <a:pt x="0" y="81850"/>
                    <a:pt x="23466" y="105380"/>
                    <a:pt x="52560" y="105380"/>
                  </a:cubicBezTo>
                  <a:cubicBezTo>
                    <a:pt x="82578" y="105380"/>
                    <a:pt x="106015" y="81850"/>
                    <a:pt x="106015" y="52705"/>
                  </a:cubicBezTo>
                  <a:cubicBezTo>
                    <a:pt x="104139" y="23531"/>
                    <a:pt x="80702" y="30"/>
                    <a:pt x="5256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415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hAAAKwQAABbEgAAnBIAAAAAAAAmAAAACAAAAP//////////"/>
                </a:ext>
              </a:extLst>
            </p:cNvSpPr>
            <p:nvPr/>
          </p:nvSpPr>
          <p:spPr>
            <a:xfrm>
              <a:off x="2625090" y="2710180"/>
              <a:ext cx="358775" cy="314960"/>
            </a:xfrm>
            <a:custGeom>
              <a:avLst/>
              <a:gdLst/>
              <a:ahLst/>
              <a:cxnLst/>
              <a:rect l="0" t="0" r="358775" b="314960"/>
              <a:pathLst>
                <a:path w="358775" h="314960">
                  <a:moveTo>
                    <a:pt x="214144" y="21662"/>
                  </a:moveTo>
                  <a:lnTo>
                    <a:pt x="224457" y="42339"/>
                  </a:lnTo>
                  <a:lnTo>
                    <a:pt x="133363" y="42339"/>
                  </a:lnTo>
                  <a:lnTo>
                    <a:pt x="143706" y="21662"/>
                  </a:lnTo>
                  <a:close/>
                  <a:moveTo>
                    <a:pt x="20687" y="111889"/>
                  </a:moveTo>
                  <a:lnTo>
                    <a:pt x="41344" y="122242"/>
                  </a:lnTo>
                  <a:lnTo>
                    <a:pt x="41344" y="235027"/>
                  </a:lnTo>
                  <a:lnTo>
                    <a:pt x="20687" y="245380"/>
                  </a:lnTo>
                  <a:lnTo>
                    <a:pt x="20687" y="111889"/>
                  </a:lnTo>
                  <a:close/>
                  <a:moveTo>
                    <a:pt x="336209" y="111889"/>
                  </a:moveTo>
                  <a:lnTo>
                    <a:pt x="336209" y="245380"/>
                  </a:lnTo>
                  <a:lnTo>
                    <a:pt x="314628" y="235027"/>
                  </a:lnTo>
                  <a:lnTo>
                    <a:pt x="314628" y="122242"/>
                  </a:lnTo>
                  <a:lnTo>
                    <a:pt x="336209" y="111889"/>
                  </a:lnTo>
                  <a:close/>
                  <a:moveTo>
                    <a:pt x="325896" y="64896"/>
                  </a:moveTo>
                  <a:cubicBezTo>
                    <a:pt x="331530" y="64896"/>
                    <a:pt x="336209" y="69580"/>
                    <a:pt x="336209" y="75219"/>
                  </a:cubicBezTo>
                  <a:lnTo>
                    <a:pt x="336209" y="89332"/>
                  </a:lnTo>
                  <a:lnTo>
                    <a:pt x="299605" y="107175"/>
                  </a:lnTo>
                  <a:cubicBezTo>
                    <a:pt x="295849" y="109054"/>
                    <a:pt x="293971" y="112814"/>
                    <a:pt x="293971" y="116603"/>
                  </a:cubicBezTo>
                  <a:lnTo>
                    <a:pt x="293971" y="241621"/>
                  </a:lnTo>
                  <a:cubicBezTo>
                    <a:pt x="293971" y="245380"/>
                    <a:pt x="295849" y="249139"/>
                    <a:pt x="299605" y="251944"/>
                  </a:cubicBezTo>
                  <a:lnTo>
                    <a:pt x="336209" y="268862"/>
                  </a:lnTo>
                  <a:lnTo>
                    <a:pt x="336209" y="282975"/>
                  </a:lnTo>
                  <a:cubicBezTo>
                    <a:pt x="336209" y="289539"/>
                    <a:pt x="331530" y="293298"/>
                    <a:pt x="325896" y="293298"/>
                  </a:cubicBezTo>
                  <a:lnTo>
                    <a:pt x="31000" y="293298"/>
                  </a:lnTo>
                  <a:cubicBezTo>
                    <a:pt x="25367" y="293298"/>
                    <a:pt x="20687" y="288614"/>
                    <a:pt x="20687" y="282975"/>
                  </a:cubicBezTo>
                  <a:lnTo>
                    <a:pt x="20687" y="268862"/>
                  </a:lnTo>
                  <a:lnTo>
                    <a:pt x="56367" y="251944"/>
                  </a:lnTo>
                  <a:cubicBezTo>
                    <a:pt x="60123" y="249139"/>
                    <a:pt x="62925" y="245380"/>
                    <a:pt x="62925" y="241621"/>
                  </a:cubicBezTo>
                  <a:lnTo>
                    <a:pt x="62925" y="116603"/>
                  </a:lnTo>
                  <a:cubicBezTo>
                    <a:pt x="62925" y="112814"/>
                    <a:pt x="60123" y="109054"/>
                    <a:pt x="56367" y="107175"/>
                  </a:cubicBezTo>
                  <a:lnTo>
                    <a:pt x="20687" y="89332"/>
                  </a:lnTo>
                  <a:lnTo>
                    <a:pt x="20687" y="75219"/>
                  </a:lnTo>
                  <a:cubicBezTo>
                    <a:pt x="20687" y="69580"/>
                    <a:pt x="25367" y="64896"/>
                    <a:pt x="31000" y="64896"/>
                  </a:cubicBezTo>
                  <a:close/>
                  <a:moveTo>
                    <a:pt x="138072" y="30"/>
                  </a:moveTo>
                  <a:cubicBezTo>
                    <a:pt x="134317" y="30"/>
                    <a:pt x="130561" y="2835"/>
                    <a:pt x="128683" y="5669"/>
                  </a:cubicBezTo>
                  <a:lnTo>
                    <a:pt x="110827" y="42339"/>
                  </a:lnTo>
                  <a:lnTo>
                    <a:pt x="63879" y="42339"/>
                  </a:lnTo>
                  <a:lnTo>
                    <a:pt x="63879" y="31985"/>
                  </a:lnTo>
                  <a:cubicBezTo>
                    <a:pt x="63879" y="26346"/>
                    <a:pt x="59169" y="20707"/>
                    <a:pt x="53536" y="20707"/>
                  </a:cubicBezTo>
                  <a:cubicBezTo>
                    <a:pt x="46978" y="20707"/>
                    <a:pt x="42268" y="26346"/>
                    <a:pt x="42268" y="31985"/>
                  </a:cubicBezTo>
                  <a:lnTo>
                    <a:pt x="42268" y="42339"/>
                  </a:lnTo>
                  <a:lnTo>
                    <a:pt x="31954" y="42339"/>
                  </a:lnTo>
                  <a:cubicBezTo>
                    <a:pt x="14099" y="42339"/>
                    <a:pt x="29" y="56422"/>
                    <a:pt x="29" y="74294"/>
                  </a:cubicBezTo>
                  <a:lnTo>
                    <a:pt x="29" y="282975"/>
                  </a:lnTo>
                  <a:cubicBezTo>
                    <a:pt x="29" y="300817"/>
                    <a:pt x="14099" y="314930"/>
                    <a:pt x="31954" y="314930"/>
                  </a:cubicBezTo>
                  <a:lnTo>
                    <a:pt x="326820" y="314930"/>
                  </a:lnTo>
                  <a:cubicBezTo>
                    <a:pt x="344675" y="314930"/>
                    <a:pt x="358745" y="300817"/>
                    <a:pt x="358745" y="282975"/>
                  </a:cubicBezTo>
                  <a:lnTo>
                    <a:pt x="358745" y="74294"/>
                  </a:lnTo>
                  <a:cubicBezTo>
                    <a:pt x="357821" y="56422"/>
                    <a:pt x="342797" y="42339"/>
                    <a:pt x="325896" y="42339"/>
                  </a:cubicBezTo>
                  <a:lnTo>
                    <a:pt x="247947" y="42339"/>
                  </a:lnTo>
                  <a:lnTo>
                    <a:pt x="230091" y="5669"/>
                  </a:lnTo>
                  <a:cubicBezTo>
                    <a:pt x="228213" y="2835"/>
                    <a:pt x="224457" y="30"/>
                    <a:pt x="220702"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1" name="Google Shape;14159;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AQAABNEwAAYBIAAE4VAAAQAAAAJgAAAAgAAAD/////AAAAAA=="/>
              </a:ext>
            </a:extLst>
          </p:cNvGrpSpPr>
          <p:nvPr/>
        </p:nvGrpSpPr>
        <p:grpSpPr>
          <a:xfrm>
            <a:off x="2621280" y="3137535"/>
            <a:ext cx="365760" cy="325755"/>
            <a:chOff x="2621280" y="3137535"/>
            <a:chExt cx="365760" cy="325755"/>
          </a:xfrm>
        </p:grpSpPr>
        <p:sp>
          <p:nvSpPr>
            <p:cNvPr id="104" name="Google Shape;1416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AAAE0TAABgEgAAThUAAAAAAAAmAAAACAAAAP//////////"/>
                </a:ext>
              </a:extLst>
            </p:cNvSpPr>
            <p:nvPr/>
          </p:nvSpPr>
          <p:spPr>
            <a:xfrm>
              <a:off x="2621280" y="3137535"/>
              <a:ext cx="365760" cy="325755"/>
            </a:xfrm>
            <a:custGeom>
              <a:avLst/>
              <a:gdLst/>
              <a:ahLst/>
              <a:cxnLst/>
              <a:rect l="0" t="0" r="365760" b="325755"/>
              <a:pathLst>
                <a:path w="365760" h="325755">
                  <a:moveTo>
                    <a:pt x="284079" y="21399"/>
                  </a:moveTo>
                  <a:cubicBezTo>
                    <a:pt x="297568" y="21399"/>
                    <a:pt x="311206" y="26316"/>
                    <a:pt x="321562" y="36181"/>
                  </a:cubicBezTo>
                  <a:cubicBezTo>
                    <a:pt x="343169" y="55882"/>
                    <a:pt x="343169" y="88755"/>
                    <a:pt x="322487" y="108485"/>
                  </a:cubicBezTo>
                  <a:lnTo>
                    <a:pt x="171122" y="259850"/>
                  </a:lnTo>
                  <a:lnTo>
                    <a:pt x="101557" y="241797"/>
                  </a:lnTo>
                  <a:lnTo>
                    <a:pt x="95917" y="187346"/>
                  </a:lnTo>
                  <a:lnTo>
                    <a:pt x="247282" y="35981"/>
                  </a:lnTo>
                  <a:cubicBezTo>
                    <a:pt x="257160" y="26316"/>
                    <a:pt x="270560" y="21399"/>
                    <a:pt x="284079" y="21399"/>
                  </a:cubicBezTo>
                  <a:close/>
                  <a:moveTo>
                    <a:pt x="79920" y="233363"/>
                  </a:moveTo>
                  <a:lnTo>
                    <a:pt x="82756" y="252139"/>
                  </a:lnTo>
                  <a:cubicBezTo>
                    <a:pt x="82756" y="256818"/>
                    <a:pt x="85561" y="260574"/>
                    <a:pt x="90276" y="261527"/>
                  </a:cubicBezTo>
                  <a:lnTo>
                    <a:pt x="131639" y="271840"/>
                  </a:lnTo>
                  <a:lnTo>
                    <a:pt x="97797" y="304713"/>
                  </a:lnTo>
                  <a:lnTo>
                    <a:pt x="31037" y="283135"/>
                  </a:lnTo>
                  <a:lnTo>
                    <a:pt x="79920" y="233363"/>
                  </a:lnTo>
                  <a:close/>
                  <a:moveTo>
                    <a:pt x="285840" y="29"/>
                  </a:moveTo>
                  <a:cubicBezTo>
                    <a:pt x="267008" y="29"/>
                    <a:pt x="248207" y="7063"/>
                    <a:pt x="234121" y="21160"/>
                  </a:cubicBezTo>
                  <a:lnTo>
                    <a:pt x="78995" y="176286"/>
                  </a:lnTo>
                  <a:cubicBezTo>
                    <a:pt x="77085" y="177958"/>
                    <a:pt x="75205" y="181713"/>
                    <a:pt x="75205" y="183591"/>
                  </a:cubicBezTo>
                  <a:lnTo>
                    <a:pt x="78040" y="205198"/>
                  </a:lnTo>
                  <a:lnTo>
                    <a:pt x="3760" y="279478"/>
                  </a:lnTo>
                  <a:cubicBezTo>
                    <a:pt x="955" y="281257"/>
                    <a:pt x="0" y="285013"/>
                    <a:pt x="955" y="288768"/>
                  </a:cubicBezTo>
                  <a:cubicBezTo>
                    <a:pt x="2835" y="292523"/>
                    <a:pt x="4715" y="294401"/>
                    <a:pt x="8476" y="295325"/>
                  </a:cubicBezTo>
                  <a:lnTo>
                    <a:pt x="97797" y="325367"/>
                  </a:lnTo>
                  <a:cubicBezTo>
                    <a:pt x="98722" y="325605"/>
                    <a:pt x="99736" y="325725"/>
                    <a:pt x="100721" y="325725"/>
                  </a:cubicBezTo>
                  <a:cubicBezTo>
                    <a:pt x="103706" y="325725"/>
                    <a:pt x="106720" y="324682"/>
                    <a:pt x="108122" y="322565"/>
                  </a:cubicBezTo>
                  <a:lnTo>
                    <a:pt x="155126" y="275561"/>
                  </a:lnTo>
                  <a:lnTo>
                    <a:pt x="173002" y="280304"/>
                  </a:lnTo>
                  <a:cubicBezTo>
                    <a:pt x="174017" y="280542"/>
                    <a:pt x="175031" y="280661"/>
                    <a:pt x="176016" y="280661"/>
                  </a:cubicBezTo>
                  <a:cubicBezTo>
                    <a:pt x="178702" y="280661"/>
                    <a:pt x="181268" y="279797"/>
                    <a:pt x="183357" y="278426"/>
                  </a:cubicBezTo>
                  <a:lnTo>
                    <a:pt x="338483" y="123300"/>
                  </a:lnTo>
                  <a:cubicBezTo>
                    <a:pt x="365760" y="96266"/>
                    <a:pt x="365760" y="49325"/>
                    <a:pt x="337528" y="21160"/>
                  </a:cubicBezTo>
                  <a:cubicBezTo>
                    <a:pt x="323442" y="7063"/>
                    <a:pt x="304641" y="29"/>
                    <a:pt x="28584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416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hEAAJgTAAAJEgAAWxQAAAAAAAAmAAAACAAAAP//////////"/>
                </a:ext>
              </a:extLst>
            </p:cNvSpPr>
            <p:nvPr/>
          </p:nvSpPr>
          <p:spPr>
            <a:xfrm>
              <a:off x="2805430" y="3185160"/>
              <a:ext cx="126365" cy="123825"/>
            </a:xfrm>
            <a:custGeom>
              <a:avLst/>
              <a:gdLst/>
              <a:ahLst/>
              <a:cxnLst/>
              <a:rect l="0" t="0" r="126365" b="123825"/>
              <a:pathLst>
                <a:path w="126365" h="123825">
                  <a:moveTo>
                    <a:pt x="86767" y="23455"/>
                  </a:moveTo>
                  <a:lnTo>
                    <a:pt x="101852" y="39409"/>
                  </a:lnTo>
                  <a:lnTo>
                    <a:pt x="86767" y="54494"/>
                  </a:lnTo>
                  <a:lnTo>
                    <a:pt x="70724" y="39409"/>
                  </a:lnTo>
                  <a:lnTo>
                    <a:pt x="86767" y="23366"/>
                  </a:lnTo>
                  <a:close/>
                  <a:moveTo>
                    <a:pt x="55640" y="54411"/>
                  </a:moveTo>
                  <a:lnTo>
                    <a:pt x="70724" y="69495"/>
                  </a:lnTo>
                  <a:lnTo>
                    <a:pt x="41483" y="99417"/>
                  </a:lnTo>
                  <a:lnTo>
                    <a:pt x="26398" y="83492"/>
                  </a:lnTo>
                  <a:lnTo>
                    <a:pt x="55640" y="54250"/>
                  </a:lnTo>
                  <a:close/>
                  <a:moveTo>
                    <a:pt x="86168" y="29"/>
                  </a:moveTo>
                  <a:cubicBezTo>
                    <a:pt x="83445" y="29"/>
                    <a:pt x="80631" y="952"/>
                    <a:pt x="78267" y="2827"/>
                  </a:cubicBezTo>
                  <a:lnTo>
                    <a:pt x="3771" y="77323"/>
                  </a:lnTo>
                  <a:cubicBezTo>
                    <a:pt x="0" y="80664"/>
                    <a:pt x="0" y="87243"/>
                    <a:pt x="3771" y="91916"/>
                  </a:cubicBezTo>
                  <a:lnTo>
                    <a:pt x="33012" y="121157"/>
                  </a:lnTo>
                  <a:cubicBezTo>
                    <a:pt x="34898" y="122872"/>
                    <a:pt x="37711" y="123795"/>
                    <a:pt x="40675" y="123795"/>
                  </a:cubicBezTo>
                  <a:cubicBezTo>
                    <a:pt x="43608" y="123795"/>
                    <a:pt x="46690" y="122872"/>
                    <a:pt x="49025" y="120997"/>
                  </a:cubicBezTo>
                  <a:lnTo>
                    <a:pt x="122593" y="47429"/>
                  </a:lnTo>
                  <a:cubicBezTo>
                    <a:pt x="126365" y="44112"/>
                    <a:pt x="126365" y="36581"/>
                    <a:pt x="122593" y="31908"/>
                  </a:cubicBezTo>
                  <a:lnTo>
                    <a:pt x="93352" y="2667"/>
                  </a:lnTo>
                  <a:cubicBezTo>
                    <a:pt x="91466" y="952"/>
                    <a:pt x="88862" y="29"/>
                    <a:pt x="8616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416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RAAAFMUAABOEQAArBQAAAAAAAAmAAAACAAAAP//////////"/>
                </a:ext>
              </a:extLst>
            </p:cNvSpPr>
            <p:nvPr/>
          </p:nvSpPr>
          <p:spPr>
            <a:xfrm>
              <a:off x="2753995" y="3303905"/>
              <a:ext cx="59055" cy="56515"/>
            </a:xfrm>
            <a:custGeom>
              <a:avLst/>
              <a:gdLst/>
              <a:ahLst/>
              <a:cxnLst/>
              <a:rect l="0" t="0" r="59055" b="56515"/>
              <a:pathLst>
                <a:path w="59055" h="56515">
                  <a:moveTo>
                    <a:pt x="47809" y="0"/>
                  </a:moveTo>
                  <a:cubicBezTo>
                    <a:pt x="45220" y="0"/>
                    <a:pt x="42662" y="714"/>
                    <a:pt x="40312" y="2112"/>
                  </a:cubicBezTo>
                  <a:lnTo>
                    <a:pt x="3748" y="38676"/>
                  </a:lnTo>
                  <a:cubicBezTo>
                    <a:pt x="0" y="42438"/>
                    <a:pt x="0" y="48985"/>
                    <a:pt x="3748" y="53687"/>
                  </a:cubicBezTo>
                  <a:cubicBezTo>
                    <a:pt x="5622" y="55562"/>
                    <a:pt x="8211" y="56485"/>
                    <a:pt x="10918" y="56485"/>
                  </a:cubicBezTo>
                  <a:cubicBezTo>
                    <a:pt x="13596" y="56485"/>
                    <a:pt x="16422" y="55562"/>
                    <a:pt x="18742" y="53687"/>
                  </a:cubicBezTo>
                  <a:lnTo>
                    <a:pt x="55306" y="18064"/>
                  </a:lnTo>
                  <a:cubicBezTo>
                    <a:pt x="59055" y="14284"/>
                    <a:pt x="59055" y="6785"/>
                    <a:pt x="55306" y="2112"/>
                  </a:cubicBezTo>
                  <a:cubicBezTo>
                    <a:pt x="52956" y="714"/>
                    <a:pt x="50397" y="0"/>
                    <a:pt x="478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05" name="Google Shape;14163;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kQAAAYFgAAGBIAAEkYAAAQAAAAJgAAAAgAAAD/////AAAAAA=="/>
              </a:ext>
            </a:extLst>
          </p:cNvGrpSpPr>
          <p:nvPr/>
        </p:nvGrpSpPr>
        <p:grpSpPr>
          <a:xfrm>
            <a:off x="2667635" y="3591560"/>
            <a:ext cx="273685" cy="356235"/>
            <a:chOff x="2667635" y="3591560"/>
            <a:chExt cx="273685" cy="356235"/>
          </a:xfrm>
        </p:grpSpPr>
        <p:sp>
          <p:nvSpPr>
            <p:cNvPr id="112" name="Google Shape;1416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AAABgWAAC7EQAASRgAAAAAAAAmAAAACAAAAP//////////"/>
                </a:ext>
              </a:extLst>
            </p:cNvSpPr>
            <p:nvPr/>
          </p:nvSpPr>
          <p:spPr>
            <a:xfrm>
              <a:off x="2732405" y="3591560"/>
              <a:ext cx="149860" cy="356235"/>
            </a:xfrm>
            <a:custGeom>
              <a:avLst/>
              <a:gdLst/>
              <a:ahLst/>
              <a:cxnLst/>
              <a:rect l="0" t="0" r="149860" b="356235"/>
              <a:pathLst>
                <a:path w="149860" h="356235">
                  <a:moveTo>
                    <a:pt x="72597" y="20339"/>
                  </a:moveTo>
                  <a:cubicBezTo>
                    <a:pt x="85549" y="20339"/>
                    <a:pt x="98949" y="24365"/>
                    <a:pt x="108402" y="33013"/>
                  </a:cubicBezTo>
                  <a:cubicBezTo>
                    <a:pt x="120636" y="43362"/>
                    <a:pt x="127246" y="57438"/>
                    <a:pt x="127246" y="72469"/>
                  </a:cubicBezTo>
                  <a:cubicBezTo>
                    <a:pt x="124405" y="81863"/>
                    <a:pt x="122520" y="91258"/>
                    <a:pt x="117824" y="99727"/>
                  </a:cubicBezTo>
                  <a:cubicBezTo>
                    <a:pt x="114982" y="103485"/>
                    <a:pt x="114055" y="105364"/>
                    <a:pt x="112171" y="109122"/>
                  </a:cubicBezTo>
                  <a:cubicBezTo>
                    <a:pt x="104633" y="119440"/>
                    <a:pt x="96138" y="132592"/>
                    <a:pt x="94253" y="146699"/>
                  </a:cubicBezTo>
                  <a:lnTo>
                    <a:pt x="83904" y="146699"/>
                  </a:lnTo>
                  <a:lnTo>
                    <a:pt x="83904" y="83742"/>
                  </a:lnTo>
                  <a:lnTo>
                    <a:pt x="94253" y="83742"/>
                  </a:lnTo>
                  <a:cubicBezTo>
                    <a:pt x="99907" y="83742"/>
                    <a:pt x="104633" y="79060"/>
                    <a:pt x="104633" y="72469"/>
                  </a:cubicBezTo>
                  <a:cubicBezTo>
                    <a:pt x="104633" y="66833"/>
                    <a:pt x="99907" y="62151"/>
                    <a:pt x="94253" y="62151"/>
                  </a:cubicBezTo>
                  <a:lnTo>
                    <a:pt x="51838" y="62151"/>
                  </a:lnTo>
                  <a:cubicBezTo>
                    <a:pt x="46184" y="62151"/>
                    <a:pt x="41488" y="66833"/>
                    <a:pt x="41488" y="72469"/>
                  </a:cubicBezTo>
                  <a:cubicBezTo>
                    <a:pt x="41488" y="79060"/>
                    <a:pt x="46184" y="83742"/>
                    <a:pt x="51838" y="83742"/>
                  </a:cubicBezTo>
                  <a:lnTo>
                    <a:pt x="62217" y="83742"/>
                  </a:lnTo>
                  <a:lnTo>
                    <a:pt x="62217" y="146699"/>
                  </a:lnTo>
                  <a:lnTo>
                    <a:pt x="51838" y="146699"/>
                  </a:lnTo>
                  <a:cubicBezTo>
                    <a:pt x="49026" y="133547"/>
                    <a:pt x="42415" y="122274"/>
                    <a:pt x="34878" y="110046"/>
                  </a:cubicBezTo>
                  <a:cubicBezTo>
                    <a:pt x="32066" y="105364"/>
                    <a:pt x="29224" y="100652"/>
                    <a:pt x="27340" y="95970"/>
                  </a:cubicBezTo>
                  <a:cubicBezTo>
                    <a:pt x="22644" y="85621"/>
                    <a:pt x="19802" y="75302"/>
                    <a:pt x="22644" y="63075"/>
                  </a:cubicBezTo>
                  <a:cubicBezTo>
                    <a:pt x="26412" y="42408"/>
                    <a:pt x="43373" y="24544"/>
                    <a:pt x="65029" y="20786"/>
                  </a:cubicBezTo>
                  <a:cubicBezTo>
                    <a:pt x="67512" y="20488"/>
                    <a:pt x="70054" y="20339"/>
                    <a:pt x="72597" y="20339"/>
                  </a:cubicBezTo>
                  <a:close/>
                  <a:moveTo>
                    <a:pt x="94253" y="168320"/>
                  </a:moveTo>
                  <a:lnTo>
                    <a:pt x="94253" y="188987"/>
                  </a:lnTo>
                  <a:lnTo>
                    <a:pt x="51838" y="188987"/>
                  </a:lnTo>
                  <a:lnTo>
                    <a:pt x="51838" y="168320"/>
                  </a:lnTo>
                  <a:close/>
                  <a:moveTo>
                    <a:pt x="94253" y="210579"/>
                  </a:moveTo>
                  <a:lnTo>
                    <a:pt x="94253" y="267899"/>
                  </a:lnTo>
                  <a:cubicBezTo>
                    <a:pt x="87194" y="265543"/>
                    <a:pt x="79895" y="264380"/>
                    <a:pt x="72687" y="264380"/>
                  </a:cubicBezTo>
                  <a:cubicBezTo>
                    <a:pt x="65508" y="264380"/>
                    <a:pt x="58448" y="265543"/>
                    <a:pt x="51838" y="267899"/>
                  </a:cubicBezTo>
                  <a:lnTo>
                    <a:pt x="51838" y="210579"/>
                  </a:lnTo>
                  <a:close/>
                  <a:moveTo>
                    <a:pt x="73046" y="285047"/>
                  </a:moveTo>
                  <a:cubicBezTo>
                    <a:pt x="78938" y="285047"/>
                    <a:pt x="84831" y="286240"/>
                    <a:pt x="90484" y="288566"/>
                  </a:cubicBezTo>
                  <a:lnTo>
                    <a:pt x="72597" y="324264"/>
                  </a:lnTo>
                  <a:lnTo>
                    <a:pt x="55607" y="288566"/>
                  </a:lnTo>
                  <a:cubicBezTo>
                    <a:pt x="61260" y="286240"/>
                    <a:pt x="67153" y="285047"/>
                    <a:pt x="73046" y="285047"/>
                  </a:cubicBezTo>
                  <a:close/>
                  <a:moveTo>
                    <a:pt x="73016" y="29"/>
                  </a:moveTo>
                  <a:cubicBezTo>
                    <a:pt x="69067" y="29"/>
                    <a:pt x="65149" y="357"/>
                    <a:pt x="61260" y="1073"/>
                  </a:cubicBezTo>
                  <a:cubicBezTo>
                    <a:pt x="32066" y="5755"/>
                    <a:pt x="6611" y="30180"/>
                    <a:pt x="1914" y="59317"/>
                  </a:cubicBezTo>
                  <a:cubicBezTo>
                    <a:pt x="30" y="76227"/>
                    <a:pt x="1914" y="91258"/>
                    <a:pt x="9452" y="105364"/>
                  </a:cubicBezTo>
                  <a:cubicBezTo>
                    <a:pt x="11337" y="111925"/>
                    <a:pt x="15106" y="116637"/>
                    <a:pt x="18875" y="121319"/>
                  </a:cubicBezTo>
                  <a:cubicBezTo>
                    <a:pt x="24528" y="128835"/>
                    <a:pt x="29224" y="137304"/>
                    <a:pt x="32066" y="145774"/>
                  </a:cubicBezTo>
                  <a:lnTo>
                    <a:pt x="12264" y="145774"/>
                  </a:lnTo>
                  <a:cubicBezTo>
                    <a:pt x="5683" y="145774"/>
                    <a:pt x="957" y="150456"/>
                    <a:pt x="957" y="156093"/>
                  </a:cubicBezTo>
                  <a:cubicBezTo>
                    <a:pt x="957" y="161729"/>
                    <a:pt x="5683" y="166441"/>
                    <a:pt x="12264" y="166441"/>
                  </a:cubicBezTo>
                  <a:lnTo>
                    <a:pt x="32993" y="166441"/>
                  </a:lnTo>
                  <a:lnTo>
                    <a:pt x="32993" y="282930"/>
                  </a:lnTo>
                  <a:cubicBezTo>
                    <a:pt x="32993" y="287642"/>
                    <a:pt x="32993" y="285763"/>
                    <a:pt x="65986" y="349644"/>
                  </a:cubicBezTo>
                  <a:cubicBezTo>
                    <a:pt x="68828" y="353401"/>
                    <a:pt x="71640" y="356235"/>
                    <a:pt x="75409" y="356235"/>
                  </a:cubicBezTo>
                  <a:cubicBezTo>
                    <a:pt x="79178" y="356235"/>
                    <a:pt x="82946" y="353401"/>
                    <a:pt x="84831" y="349644"/>
                  </a:cubicBezTo>
                  <a:cubicBezTo>
                    <a:pt x="117824" y="283884"/>
                    <a:pt x="117824" y="286687"/>
                    <a:pt x="117824" y="282930"/>
                  </a:cubicBezTo>
                  <a:lnTo>
                    <a:pt x="117824" y="166441"/>
                  </a:lnTo>
                  <a:lnTo>
                    <a:pt x="139480" y="166441"/>
                  </a:lnTo>
                  <a:cubicBezTo>
                    <a:pt x="145134" y="166441"/>
                    <a:pt x="149860" y="161729"/>
                    <a:pt x="149860" y="156093"/>
                  </a:cubicBezTo>
                  <a:cubicBezTo>
                    <a:pt x="149860" y="150456"/>
                    <a:pt x="145134" y="145774"/>
                    <a:pt x="139480" y="145774"/>
                  </a:cubicBezTo>
                  <a:lnTo>
                    <a:pt x="118751" y="145774"/>
                  </a:lnTo>
                  <a:cubicBezTo>
                    <a:pt x="121593" y="137304"/>
                    <a:pt x="127246" y="127910"/>
                    <a:pt x="132900" y="119440"/>
                  </a:cubicBezTo>
                  <a:cubicBezTo>
                    <a:pt x="131943" y="117562"/>
                    <a:pt x="134784" y="113804"/>
                    <a:pt x="136669" y="110046"/>
                  </a:cubicBezTo>
                  <a:cubicBezTo>
                    <a:pt x="144207" y="99727"/>
                    <a:pt x="147018" y="86575"/>
                    <a:pt x="147018" y="74348"/>
                  </a:cubicBezTo>
                  <a:cubicBezTo>
                    <a:pt x="147018" y="52756"/>
                    <a:pt x="137596" y="32059"/>
                    <a:pt x="121593" y="17983"/>
                  </a:cubicBezTo>
                  <a:cubicBezTo>
                    <a:pt x="107774" y="6501"/>
                    <a:pt x="90245" y="29"/>
                    <a:pt x="7301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416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xEAAHsWAAAYEgAAnRYAAAAAAAAmAAAACAAAAP//////////"/>
                </a:ext>
              </a:extLst>
            </p:cNvSpPr>
            <p:nvPr/>
          </p:nvSpPr>
          <p:spPr>
            <a:xfrm>
              <a:off x="2900045" y="3654425"/>
              <a:ext cx="41275" cy="21590"/>
            </a:xfrm>
            <a:custGeom>
              <a:avLst/>
              <a:gdLst/>
              <a:ahLst/>
              <a:cxnLst/>
              <a:rect l="0" t="0" r="41275" b="21590"/>
              <a:pathLst>
                <a:path w="41275" h="21590">
                  <a:moveTo>
                    <a:pt x="10326" y="0"/>
                  </a:moveTo>
                  <a:cubicBezTo>
                    <a:pt x="3779" y="0"/>
                    <a:pt x="29" y="4705"/>
                    <a:pt x="29" y="11257"/>
                  </a:cubicBezTo>
                  <a:cubicBezTo>
                    <a:pt x="29" y="16885"/>
                    <a:pt x="3779" y="21590"/>
                    <a:pt x="10326" y="21590"/>
                  </a:cubicBezTo>
                  <a:lnTo>
                    <a:pt x="30948" y="21590"/>
                  </a:lnTo>
                  <a:cubicBezTo>
                    <a:pt x="37525" y="21590"/>
                    <a:pt x="41275" y="16885"/>
                    <a:pt x="41275" y="11257"/>
                  </a:cubicBezTo>
                  <a:cubicBezTo>
                    <a:pt x="41275" y="4705"/>
                    <a:pt x="37525" y="0"/>
                    <a:pt x="309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0" name="Google Shape;1416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RAAAHsWAACsEAAAnRYAAAAAAAAmAAAACAAAAP//////////"/>
                </a:ext>
              </a:extLst>
            </p:cNvSpPr>
            <p:nvPr/>
          </p:nvSpPr>
          <p:spPr>
            <a:xfrm>
              <a:off x="2667635" y="3654425"/>
              <a:ext cx="42545" cy="21590"/>
            </a:xfrm>
            <a:custGeom>
              <a:avLst/>
              <a:gdLst/>
              <a:ahLst/>
              <a:cxnLst/>
              <a:rect l="0" t="0" r="42545" b="21590"/>
              <a:pathLst>
                <a:path w="42545" h="21590">
                  <a:moveTo>
                    <a:pt x="11363" y="0"/>
                  </a:moveTo>
                  <a:cubicBezTo>
                    <a:pt x="4737" y="0"/>
                    <a:pt x="29" y="4705"/>
                    <a:pt x="29" y="11257"/>
                  </a:cubicBezTo>
                  <a:cubicBezTo>
                    <a:pt x="29" y="16885"/>
                    <a:pt x="4737" y="21590"/>
                    <a:pt x="11363" y="21590"/>
                  </a:cubicBezTo>
                  <a:lnTo>
                    <a:pt x="32141" y="21590"/>
                  </a:lnTo>
                  <a:cubicBezTo>
                    <a:pt x="37807" y="20637"/>
                    <a:pt x="42545" y="15962"/>
                    <a:pt x="42545" y="11257"/>
                  </a:cubicBezTo>
                  <a:cubicBezTo>
                    <a:pt x="42545" y="4705"/>
                    <a:pt x="37807" y="0"/>
                    <a:pt x="321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416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EAABkWAAD/EQAAShYAAAAAAAAmAAAACAAAAP//////////"/>
                </a:ext>
              </a:extLst>
            </p:cNvSpPr>
            <p:nvPr/>
          </p:nvSpPr>
          <p:spPr>
            <a:xfrm>
              <a:off x="2882900" y="3592195"/>
              <a:ext cx="42545" cy="31115"/>
            </a:xfrm>
            <a:custGeom>
              <a:avLst/>
              <a:gdLst/>
              <a:ahLst/>
              <a:cxnLst/>
              <a:rect l="0" t="0" r="42545" b="31115"/>
              <a:pathLst>
                <a:path w="42545" h="31115">
                  <a:moveTo>
                    <a:pt x="29712" y="29"/>
                  </a:moveTo>
                  <a:cubicBezTo>
                    <a:pt x="27883" y="29"/>
                    <a:pt x="26084" y="447"/>
                    <a:pt x="24585" y="1341"/>
                  </a:cubicBezTo>
                  <a:lnTo>
                    <a:pt x="7555" y="12606"/>
                  </a:lnTo>
                  <a:cubicBezTo>
                    <a:pt x="2848" y="14484"/>
                    <a:pt x="0" y="21995"/>
                    <a:pt x="3777" y="26704"/>
                  </a:cubicBezTo>
                  <a:cubicBezTo>
                    <a:pt x="6146" y="29624"/>
                    <a:pt x="9264" y="31115"/>
                    <a:pt x="12412" y="31115"/>
                  </a:cubicBezTo>
                  <a:cubicBezTo>
                    <a:pt x="14271" y="31115"/>
                    <a:pt x="16190" y="30578"/>
                    <a:pt x="17959" y="29505"/>
                  </a:cubicBezTo>
                  <a:lnTo>
                    <a:pt x="34959" y="19193"/>
                  </a:lnTo>
                  <a:cubicBezTo>
                    <a:pt x="39696" y="17315"/>
                    <a:pt x="42515" y="9805"/>
                    <a:pt x="38737" y="5096"/>
                  </a:cubicBezTo>
                  <a:cubicBezTo>
                    <a:pt x="37447" y="1907"/>
                    <a:pt x="33550" y="29"/>
                    <a:pt x="2971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416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AAAM0WAADGEAAA/hYAAAAAAAAmAAAACAAAAP//////////"/>
                </a:ext>
              </a:extLst>
            </p:cNvSpPr>
            <p:nvPr/>
          </p:nvSpPr>
          <p:spPr>
            <a:xfrm>
              <a:off x="2684780" y="3706495"/>
              <a:ext cx="41910" cy="31115"/>
            </a:xfrm>
            <a:custGeom>
              <a:avLst/>
              <a:gdLst/>
              <a:ahLst/>
              <a:cxnLst/>
              <a:rect l="0" t="0" r="41910" b="31115"/>
              <a:pathLst>
                <a:path w="41910" h="31115">
                  <a:moveTo>
                    <a:pt x="29948" y="29"/>
                  </a:moveTo>
                  <a:cubicBezTo>
                    <a:pt x="27970" y="29"/>
                    <a:pt x="25961" y="536"/>
                    <a:pt x="24219" y="1609"/>
                  </a:cubicBezTo>
                  <a:lnTo>
                    <a:pt x="6527" y="11921"/>
                  </a:lnTo>
                  <a:cubicBezTo>
                    <a:pt x="1890" y="13799"/>
                    <a:pt x="30" y="21339"/>
                    <a:pt x="2806" y="26018"/>
                  </a:cubicBezTo>
                  <a:cubicBezTo>
                    <a:pt x="4726" y="29207"/>
                    <a:pt x="8329" y="31085"/>
                    <a:pt x="11903" y="31085"/>
                  </a:cubicBezTo>
                  <a:cubicBezTo>
                    <a:pt x="13616" y="31085"/>
                    <a:pt x="15270" y="30667"/>
                    <a:pt x="16776" y="29773"/>
                  </a:cubicBezTo>
                  <a:lnTo>
                    <a:pt x="34467" y="18508"/>
                  </a:lnTo>
                  <a:cubicBezTo>
                    <a:pt x="39104" y="16630"/>
                    <a:pt x="41910" y="9119"/>
                    <a:pt x="38189" y="4410"/>
                  </a:cubicBezTo>
                  <a:cubicBezTo>
                    <a:pt x="36446" y="1490"/>
                    <a:pt x="33227" y="29"/>
                    <a:pt x="29948"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416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REAAM0WAAAAEgAA/hYAAAAAAAAmAAAACAAAAP//////////"/>
                </a:ext>
              </a:extLst>
            </p:cNvSpPr>
            <p:nvPr/>
          </p:nvSpPr>
          <p:spPr>
            <a:xfrm>
              <a:off x="2886075" y="3706495"/>
              <a:ext cx="40005" cy="31115"/>
            </a:xfrm>
            <a:custGeom>
              <a:avLst/>
              <a:gdLst/>
              <a:ahLst/>
              <a:cxnLst/>
              <a:rect l="0" t="0" r="40005" b="31115"/>
              <a:pathLst>
                <a:path w="40005" h="31115">
                  <a:moveTo>
                    <a:pt x="10119" y="30"/>
                  </a:moveTo>
                  <a:cubicBezTo>
                    <a:pt x="6815" y="30"/>
                    <a:pt x="3628" y="1510"/>
                    <a:pt x="1888" y="4470"/>
                  </a:cubicBezTo>
                  <a:cubicBezTo>
                    <a:pt x="29" y="9243"/>
                    <a:pt x="944" y="16856"/>
                    <a:pt x="5605" y="18759"/>
                  </a:cubicBezTo>
                  <a:lnTo>
                    <a:pt x="23277" y="30178"/>
                  </a:lnTo>
                  <a:cubicBezTo>
                    <a:pt x="24722" y="30782"/>
                    <a:pt x="26404" y="31084"/>
                    <a:pt x="28056" y="31084"/>
                  </a:cubicBezTo>
                  <a:cubicBezTo>
                    <a:pt x="31655" y="31084"/>
                    <a:pt x="35314" y="29634"/>
                    <a:pt x="37202" y="26372"/>
                  </a:cubicBezTo>
                  <a:cubicBezTo>
                    <a:pt x="40005" y="21629"/>
                    <a:pt x="38146" y="15889"/>
                    <a:pt x="33485" y="12083"/>
                  </a:cubicBezTo>
                  <a:lnTo>
                    <a:pt x="15842" y="1631"/>
                  </a:lnTo>
                  <a:cubicBezTo>
                    <a:pt x="14072" y="543"/>
                    <a:pt x="12095" y="30"/>
                    <a:pt x="1011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417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RAAABgWAADGEAAASBYAAAAAAAAmAAAACAAAAP//////////"/>
                </a:ext>
              </a:extLst>
            </p:cNvSpPr>
            <p:nvPr/>
          </p:nvSpPr>
          <p:spPr>
            <a:xfrm>
              <a:off x="2685415" y="3591560"/>
              <a:ext cx="41275" cy="30480"/>
            </a:xfrm>
            <a:custGeom>
              <a:avLst/>
              <a:gdLst/>
              <a:ahLst/>
              <a:cxnLst/>
              <a:rect l="0" t="0" r="41275" b="30480"/>
              <a:pathLst>
                <a:path w="41275" h="30480">
                  <a:moveTo>
                    <a:pt x="11843" y="0"/>
                  </a:moveTo>
                  <a:cubicBezTo>
                    <a:pt x="8005" y="0"/>
                    <a:pt x="4106" y="1463"/>
                    <a:pt x="2827" y="4687"/>
                  </a:cubicBezTo>
                  <a:cubicBezTo>
                    <a:pt x="0" y="9374"/>
                    <a:pt x="952" y="15971"/>
                    <a:pt x="5624" y="18778"/>
                  </a:cubicBezTo>
                  <a:lnTo>
                    <a:pt x="23449" y="29137"/>
                  </a:lnTo>
                  <a:cubicBezTo>
                    <a:pt x="24967" y="30032"/>
                    <a:pt x="26752" y="30450"/>
                    <a:pt x="28538" y="30450"/>
                  </a:cubicBezTo>
                  <a:cubicBezTo>
                    <a:pt x="32377" y="30450"/>
                    <a:pt x="36245" y="28569"/>
                    <a:pt x="37525" y="25375"/>
                  </a:cubicBezTo>
                  <a:cubicBezTo>
                    <a:pt x="41275" y="20658"/>
                    <a:pt x="38447" y="15016"/>
                    <a:pt x="33775" y="11255"/>
                  </a:cubicBezTo>
                  <a:lnTo>
                    <a:pt x="16873" y="925"/>
                  </a:lnTo>
                  <a:cubicBezTo>
                    <a:pt x="15414" y="328"/>
                    <a:pt x="13629" y="0"/>
                    <a:pt x="118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13" name="Google Shape;1417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hgAADkWAAB2GgAAbRgAABAAAAAmAAAACAAAAP//////////"/>
              </a:ext>
            </a:extLst>
          </p:cNvSpPr>
          <p:nvPr/>
        </p:nvSpPr>
        <p:spPr>
          <a:xfrm>
            <a:off x="3986530" y="3612515"/>
            <a:ext cx="314960" cy="358140"/>
          </a:xfrm>
          <a:custGeom>
            <a:avLst/>
            <a:gdLst/>
            <a:ahLst/>
            <a:cxnLst/>
            <a:rect l="0" t="0" r="314960" b="358140"/>
            <a:pathLst>
              <a:path w="314960" h="358140">
                <a:moveTo>
                  <a:pt x="157017" y="21153"/>
                </a:moveTo>
                <a:lnTo>
                  <a:pt x="281092" y="83180"/>
                </a:lnTo>
                <a:lnTo>
                  <a:pt x="240689" y="102931"/>
                </a:lnTo>
                <a:lnTo>
                  <a:pt x="162657" y="63459"/>
                </a:lnTo>
                <a:cubicBezTo>
                  <a:pt x="161225" y="62982"/>
                  <a:pt x="159584" y="62743"/>
                  <a:pt x="157943" y="62743"/>
                </a:cubicBezTo>
                <a:cubicBezTo>
                  <a:pt x="156301" y="62743"/>
                  <a:pt x="154660" y="62982"/>
                  <a:pt x="153258" y="63459"/>
                </a:cubicBezTo>
                <a:lnTo>
                  <a:pt x="74271" y="102931"/>
                </a:lnTo>
                <a:lnTo>
                  <a:pt x="35718" y="83180"/>
                </a:lnTo>
                <a:lnTo>
                  <a:pt x="157017" y="21153"/>
                </a:lnTo>
                <a:close/>
                <a:moveTo>
                  <a:pt x="146663" y="90699"/>
                </a:moveTo>
                <a:lnTo>
                  <a:pt x="146663" y="185634"/>
                </a:lnTo>
                <a:lnTo>
                  <a:pt x="83671" y="217617"/>
                </a:lnTo>
                <a:lnTo>
                  <a:pt x="83671" y="121727"/>
                </a:lnTo>
                <a:lnTo>
                  <a:pt x="146663" y="90699"/>
                </a:lnTo>
                <a:close/>
                <a:moveTo>
                  <a:pt x="168297" y="90699"/>
                </a:moveTo>
                <a:lnTo>
                  <a:pt x="231259" y="121727"/>
                </a:lnTo>
                <a:lnTo>
                  <a:pt x="231259" y="217617"/>
                </a:lnTo>
                <a:lnTo>
                  <a:pt x="168297" y="185634"/>
                </a:lnTo>
                <a:lnTo>
                  <a:pt x="168297" y="90699"/>
                </a:lnTo>
                <a:close/>
                <a:moveTo>
                  <a:pt x="157017" y="201625"/>
                </a:moveTo>
                <a:lnTo>
                  <a:pt x="217175" y="232654"/>
                </a:lnTo>
                <a:lnTo>
                  <a:pt x="157017" y="262727"/>
                </a:lnTo>
                <a:lnTo>
                  <a:pt x="97785" y="232654"/>
                </a:lnTo>
                <a:lnTo>
                  <a:pt x="157017" y="201625"/>
                </a:lnTo>
                <a:close/>
                <a:moveTo>
                  <a:pt x="21634" y="100604"/>
                </a:moveTo>
                <a:lnTo>
                  <a:pt x="62992" y="121727"/>
                </a:lnTo>
                <a:lnTo>
                  <a:pt x="62992" y="233579"/>
                </a:lnTo>
                <a:cubicBezTo>
                  <a:pt x="62992" y="237338"/>
                  <a:pt x="65827" y="241097"/>
                  <a:pt x="69587" y="242052"/>
                </a:cubicBezTo>
                <a:lnTo>
                  <a:pt x="146663" y="280569"/>
                </a:lnTo>
                <a:lnTo>
                  <a:pt x="146663" y="327589"/>
                </a:lnTo>
                <a:lnTo>
                  <a:pt x="21634" y="264607"/>
                </a:lnTo>
                <a:lnTo>
                  <a:pt x="21634" y="100604"/>
                </a:lnTo>
                <a:close/>
                <a:moveTo>
                  <a:pt x="294251" y="101051"/>
                </a:moveTo>
                <a:lnTo>
                  <a:pt x="294251" y="266487"/>
                </a:lnTo>
                <a:lnTo>
                  <a:pt x="168297" y="328514"/>
                </a:lnTo>
                <a:lnTo>
                  <a:pt x="168297" y="281524"/>
                </a:lnTo>
                <a:lnTo>
                  <a:pt x="245373" y="242977"/>
                </a:lnTo>
                <a:cubicBezTo>
                  <a:pt x="249133" y="242052"/>
                  <a:pt x="251013" y="238293"/>
                  <a:pt x="251013" y="233579"/>
                </a:cubicBezTo>
                <a:lnTo>
                  <a:pt x="251013" y="121727"/>
                </a:lnTo>
                <a:lnTo>
                  <a:pt x="294251" y="101051"/>
                </a:lnTo>
                <a:close/>
                <a:moveTo>
                  <a:pt x="157017" y="0"/>
                </a:moveTo>
                <a:cubicBezTo>
                  <a:pt x="155346" y="0"/>
                  <a:pt x="153705" y="477"/>
                  <a:pt x="152303" y="1402"/>
                </a:cubicBezTo>
                <a:lnTo>
                  <a:pt x="8475" y="73782"/>
                </a:lnTo>
                <a:cubicBezTo>
                  <a:pt x="1880" y="75662"/>
                  <a:pt x="0" y="79421"/>
                  <a:pt x="0" y="84135"/>
                </a:cubicBezTo>
                <a:lnTo>
                  <a:pt x="0" y="273050"/>
                </a:lnTo>
                <a:cubicBezTo>
                  <a:pt x="0" y="276810"/>
                  <a:pt x="1880" y="280569"/>
                  <a:pt x="5640" y="283403"/>
                </a:cubicBezTo>
                <a:lnTo>
                  <a:pt x="152303" y="356708"/>
                </a:lnTo>
                <a:cubicBezTo>
                  <a:pt x="153705" y="357663"/>
                  <a:pt x="155346" y="358110"/>
                  <a:pt x="157017" y="358110"/>
                </a:cubicBezTo>
                <a:cubicBezTo>
                  <a:pt x="158659" y="358110"/>
                  <a:pt x="160300" y="357663"/>
                  <a:pt x="161702" y="356708"/>
                </a:cubicBezTo>
                <a:lnTo>
                  <a:pt x="309290" y="283403"/>
                </a:lnTo>
                <a:cubicBezTo>
                  <a:pt x="312125" y="280569"/>
                  <a:pt x="314930" y="276810"/>
                  <a:pt x="314930" y="273050"/>
                </a:cubicBezTo>
                <a:lnTo>
                  <a:pt x="314930" y="83180"/>
                </a:lnTo>
                <a:cubicBezTo>
                  <a:pt x="314930" y="79421"/>
                  <a:pt x="312125" y="76616"/>
                  <a:pt x="309290" y="74737"/>
                </a:cubicBezTo>
                <a:lnTo>
                  <a:pt x="161702" y="1402"/>
                </a:lnTo>
                <a:cubicBezTo>
                  <a:pt x="160300" y="477"/>
                  <a:pt x="158659" y="0"/>
                  <a:pt x="1570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1417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g0AABQIAACmDwAAJgoAABAAAAAmAAAACAAAAP//////////"/>
              </a:ext>
            </a:extLst>
          </p:cNvSpPr>
          <p:nvPr/>
        </p:nvSpPr>
        <p:spPr>
          <a:xfrm>
            <a:off x="2183130" y="1313180"/>
            <a:ext cx="360680" cy="336550"/>
          </a:xfrm>
          <a:custGeom>
            <a:avLst/>
            <a:gdLst/>
            <a:ahLst/>
            <a:cxnLst/>
            <a:rect l="0" t="0" r="360680" b="336550"/>
            <a:pathLst>
              <a:path w="360680" h="336550">
                <a:moveTo>
                  <a:pt x="178920" y="22586"/>
                </a:moveTo>
                <a:cubicBezTo>
                  <a:pt x="228836" y="22586"/>
                  <a:pt x="269337" y="61134"/>
                  <a:pt x="273103" y="110930"/>
                </a:cubicBezTo>
                <a:cubicBezTo>
                  <a:pt x="263688" y="108126"/>
                  <a:pt x="253316" y="106246"/>
                  <a:pt x="241091" y="106246"/>
                </a:cubicBezTo>
                <a:cubicBezTo>
                  <a:pt x="217538" y="106246"/>
                  <a:pt x="196824" y="112810"/>
                  <a:pt x="177994" y="125043"/>
                </a:cubicBezTo>
                <a:cubicBezTo>
                  <a:pt x="160090" y="112810"/>
                  <a:pt x="138449" y="106246"/>
                  <a:pt x="114896" y="106246"/>
                </a:cubicBezTo>
                <a:cubicBezTo>
                  <a:pt x="103598" y="106246"/>
                  <a:pt x="93226" y="107171"/>
                  <a:pt x="82884" y="110930"/>
                </a:cubicBezTo>
                <a:cubicBezTo>
                  <a:pt x="87577" y="61134"/>
                  <a:pt x="128078" y="22586"/>
                  <a:pt x="178920" y="22586"/>
                </a:cubicBezTo>
                <a:close/>
                <a:moveTo>
                  <a:pt x="115823" y="126922"/>
                </a:moveTo>
                <a:cubicBezTo>
                  <a:pt x="131844" y="126922"/>
                  <a:pt x="146908" y="131607"/>
                  <a:pt x="161046" y="139125"/>
                </a:cubicBezTo>
                <a:cubicBezTo>
                  <a:pt x="145025" y="154192"/>
                  <a:pt x="134653" y="173914"/>
                  <a:pt x="128078" y="196470"/>
                </a:cubicBezTo>
                <a:cubicBezTo>
                  <a:pt x="106408" y="182387"/>
                  <a:pt x="89460" y="158877"/>
                  <a:pt x="84767" y="131607"/>
                </a:cubicBezTo>
                <a:cubicBezTo>
                  <a:pt x="94183" y="128802"/>
                  <a:pt x="104525" y="126922"/>
                  <a:pt x="115823" y="126922"/>
                </a:cubicBezTo>
                <a:close/>
                <a:moveTo>
                  <a:pt x="242974" y="126922"/>
                </a:moveTo>
                <a:cubicBezTo>
                  <a:pt x="253316" y="126922"/>
                  <a:pt x="263688" y="128802"/>
                  <a:pt x="273103" y="131607"/>
                </a:cubicBezTo>
                <a:cubicBezTo>
                  <a:pt x="268380" y="158877"/>
                  <a:pt x="252389" y="182387"/>
                  <a:pt x="229763" y="196470"/>
                </a:cubicBezTo>
                <a:cubicBezTo>
                  <a:pt x="224114" y="173914"/>
                  <a:pt x="211889" y="154192"/>
                  <a:pt x="196824" y="139125"/>
                </a:cubicBezTo>
                <a:cubicBezTo>
                  <a:pt x="210006" y="131607"/>
                  <a:pt x="225997" y="126922"/>
                  <a:pt x="242974" y="126922"/>
                </a:cubicBezTo>
                <a:close/>
                <a:moveTo>
                  <a:pt x="178920" y="150433"/>
                </a:moveTo>
                <a:cubicBezTo>
                  <a:pt x="193985" y="164516"/>
                  <a:pt x="206239" y="183312"/>
                  <a:pt x="210006" y="205868"/>
                </a:cubicBezTo>
                <a:cubicBezTo>
                  <a:pt x="198707" y="209628"/>
                  <a:pt x="190219" y="210582"/>
                  <a:pt x="178920" y="210582"/>
                </a:cubicBezTo>
                <a:cubicBezTo>
                  <a:pt x="168578" y="210582"/>
                  <a:pt x="158207" y="209628"/>
                  <a:pt x="148791" y="205868"/>
                </a:cubicBezTo>
                <a:cubicBezTo>
                  <a:pt x="151631" y="184267"/>
                  <a:pt x="162929" y="164516"/>
                  <a:pt x="178920" y="150433"/>
                </a:cubicBezTo>
                <a:close/>
                <a:moveTo>
                  <a:pt x="146908" y="227499"/>
                </a:moveTo>
                <a:cubicBezTo>
                  <a:pt x="156324" y="229379"/>
                  <a:pt x="167622" y="232184"/>
                  <a:pt x="178920" y="232184"/>
                </a:cubicBezTo>
                <a:cubicBezTo>
                  <a:pt x="189292" y="232184"/>
                  <a:pt x="200590" y="230304"/>
                  <a:pt x="210932" y="227499"/>
                </a:cubicBezTo>
                <a:cubicBezTo>
                  <a:pt x="208123" y="252890"/>
                  <a:pt x="196824" y="275446"/>
                  <a:pt x="178920" y="291408"/>
                </a:cubicBezTo>
                <a:cubicBezTo>
                  <a:pt x="161046" y="275446"/>
                  <a:pt x="149748" y="252890"/>
                  <a:pt x="146908" y="227499"/>
                </a:cubicBezTo>
                <a:close/>
                <a:moveTo>
                  <a:pt x="65937" y="141005"/>
                </a:moveTo>
                <a:cubicBezTo>
                  <a:pt x="73469" y="175794"/>
                  <a:pt x="96992" y="203989"/>
                  <a:pt x="126195" y="219981"/>
                </a:cubicBezTo>
                <a:lnTo>
                  <a:pt x="126195" y="222785"/>
                </a:lnTo>
                <a:cubicBezTo>
                  <a:pt x="126195" y="255694"/>
                  <a:pt x="139376" y="283889"/>
                  <a:pt x="161046" y="304566"/>
                </a:cubicBezTo>
                <a:cubicBezTo>
                  <a:pt x="146908" y="312084"/>
                  <a:pt x="131844" y="314919"/>
                  <a:pt x="115823" y="314919"/>
                </a:cubicBezTo>
                <a:cubicBezTo>
                  <a:pt x="62171" y="314919"/>
                  <a:pt x="19787" y="272611"/>
                  <a:pt x="19787" y="220906"/>
                </a:cubicBezTo>
                <a:cubicBezTo>
                  <a:pt x="19787" y="187072"/>
                  <a:pt x="37661" y="157952"/>
                  <a:pt x="65937" y="141005"/>
                </a:cubicBezTo>
                <a:close/>
                <a:moveTo>
                  <a:pt x="290977" y="140080"/>
                </a:moveTo>
                <a:cubicBezTo>
                  <a:pt x="318296" y="156997"/>
                  <a:pt x="337127" y="186147"/>
                  <a:pt x="337127" y="219981"/>
                </a:cubicBezTo>
                <a:cubicBezTo>
                  <a:pt x="337127" y="272611"/>
                  <a:pt x="294743" y="314919"/>
                  <a:pt x="241091" y="314919"/>
                </a:cubicBezTo>
                <a:cubicBezTo>
                  <a:pt x="225070" y="314919"/>
                  <a:pt x="210006" y="310205"/>
                  <a:pt x="195868" y="303641"/>
                </a:cubicBezTo>
                <a:cubicBezTo>
                  <a:pt x="216581" y="282010"/>
                  <a:pt x="230719" y="252890"/>
                  <a:pt x="230719" y="220906"/>
                </a:cubicBezTo>
                <a:lnTo>
                  <a:pt x="230719" y="219026"/>
                </a:lnTo>
                <a:cubicBezTo>
                  <a:pt x="261805" y="203989"/>
                  <a:pt x="284401" y="175794"/>
                  <a:pt x="290977" y="140080"/>
                </a:cubicBezTo>
                <a:close/>
                <a:moveTo>
                  <a:pt x="178920" y="30"/>
                </a:moveTo>
                <a:cubicBezTo>
                  <a:pt x="115823" y="30"/>
                  <a:pt x="64054" y="51736"/>
                  <a:pt x="64054" y="115644"/>
                </a:cubicBezTo>
                <a:lnTo>
                  <a:pt x="64054" y="117524"/>
                </a:lnTo>
                <a:cubicBezTo>
                  <a:pt x="26363" y="136321"/>
                  <a:pt x="0" y="175794"/>
                  <a:pt x="0" y="220906"/>
                </a:cubicBezTo>
                <a:cubicBezTo>
                  <a:pt x="0" y="284844"/>
                  <a:pt x="51799" y="336520"/>
                  <a:pt x="116779" y="336520"/>
                </a:cubicBezTo>
                <a:cubicBezTo>
                  <a:pt x="140333" y="336520"/>
                  <a:pt x="161046" y="329001"/>
                  <a:pt x="179877" y="317723"/>
                </a:cubicBezTo>
                <a:cubicBezTo>
                  <a:pt x="197751" y="329001"/>
                  <a:pt x="220347" y="336520"/>
                  <a:pt x="243901" y="336520"/>
                </a:cubicBezTo>
                <a:cubicBezTo>
                  <a:pt x="306998" y="336520"/>
                  <a:pt x="360680" y="284844"/>
                  <a:pt x="360680" y="220906"/>
                </a:cubicBezTo>
                <a:cubicBezTo>
                  <a:pt x="357840" y="176748"/>
                  <a:pt x="332434" y="138200"/>
                  <a:pt x="294743" y="117524"/>
                </a:cubicBezTo>
                <a:lnTo>
                  <a:pt x="294743" y="115644"/>
                </a:lnTo>
                <a:cubicBezTo>
                  <a:pt x="294743" y="51736"/>
                  <a:pt x="242974" y="30"/>
                  <a:pt x="17892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15" name="Google Shape;14173;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4NAACRDQAAfg8AAMoPAAAQAAAAJgAAAAgAAAD/////AAAAAA=="/>
              </a:ext>
            </a:extLst>
          </p:cNvGrpSpPr>
          <p:nvPr/>
        </p:nvGrpSpPr>
        <p:grpSpPr>
          <a:xfrm>
            <a:off x="2203450" y="2205355"/>
            <a:ext cx="314960" cy="361315"/>
            <a:chOff x="2203450" y="2205355"/>
            <a:chExt cx="314960" cy="361315"/>
          </a:xfrm>
        </p:grpSpPr>
        <p:sp>
          <p:nvSpPr>
            <p:cNvPr id="118" name="Google Shape;1417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4AAJENAADbDgAAxA8AAAAAAAAmAAAACAAAAP//////////"/>
                </a:ext>
              </a:extLst>
            </p:cNvSpPr>
            <p:nvPr/>
          </p:nvSpPr>
          <p:spPr>
            <a:xfrm>
              <a:off x="2327275" y="2205355"/>
              <a:ext cx="87630" cy="357505"/>
            </a:xfrm>
            <a:custGeom>
              <a:avLst/>
              <a:gdLst/>
              <a:ahLst/>
              <a:cxnLst/>
              <a:rect l="0" t="0" r="87630" b="357505"/>
              <a:pathLst>
                <a:path w="87630" h="357505">
                  <a:moveTo>
                    <a:pt x="44278" y="41414"/>
                  </a:moveTo>
                  <a:lnTo>
                    <a:pt x="60304" y="84680"/>
                  </a:lnTo>
                  <a:lnTo>
                    <a:pt x="27326" y="84680"/>
                  </a:lnTo>
                  <a:lnTo>
                    <a:pt x="44278" y="41414"/>
                  </a:lnTo>
                  <a:close/>
                  <a:moveTo>
                    <a:pt x="64997" y="105373"/>
                  </a:moveTo>
                  <a:lnTo>
                    <a:pt x="64997" y="295397"/>
                  </a:lnTo>
                  <a:lnTo>
                    <a:pt x="22633" y="295397"/>
                  </a:lnTo>
                  <a:lnTo>
                    <a:pt x="22633" y="105373"/>
                  </a:lnTo>
                  <a:close/>
                  <a:moveTo>
                    <a:pt x="64997" y="316090"/>
                  </a:moveTo>
                  <a:lnTo>
                    <a:pt x="64997" y="327376"/>
                  </a:lnTo>
                  <a:cubicBezTo>
                    <a:pt x="64071" y="333020"/>
                    <a:pt x="59347" y="337738"/>
                    <a:pt x="54653" y="337738"/>
                  </a:cubicBezTo>
                  <a:lnTo>
                    <a:pt x="32977" y="337738"/>
                  </a:lnTo>
                  <a:cubicBezTo>
                    <a:pt x="27326" y="337738"/>
                    <a:pt x="22633" y="333020"/>
                    <a:pt x="22633" y="327376"/>
                  </a:cubicBezTo>
                  <a:lnTo>
                    <a:pt x="22633" y="316090"/>
                  </a:lnTo>
                  <a:close/>
                  <a:moveTo>
                    <a:pt x="43352" y="29"/>
                  </a:moveTo>
                  <a:cubicBezTo>
                    <a:pt x="40511" y="29"/>
                    <a:pt x="35817" y="2836"/>
                    <a:pt x="33934" y="7554"/>
                  </a:cubicBezTo>
                  <a:cubicBezTo>
                    <a:pt x="30" y="96923"/>
                    <a:pt x="2840" y="92205"/>
                    <a:pt x="2840" y="94086"/>
                  </a:cubicBezTo>
                  <a:lnTo>
                    <a:pt x="2840" y="326451"/>
                  </a:lnTo>
                  <a:cubicBezTo>
                    <a:pt x="2840" y="343381"/>
                    <a:pt x="16982" y="357505"/>
                    <a:pt x="33934" y="357505"/>
                  </a:cubicBezTo>
                  <a:lnTo>
                    <a:pt x="55580" y="357505"/>
                  </a:lnTo>
                  <a:cubicBezTo>
                    <a:pt x="73488" y="357505"/>
                    <a:pt x="87630" y="343381"/>
                    <a:pt x="87630" y="326451"/>
                  </a:cubicBezTo>
                  <a:lnTo>
                    <a:pt x="87630" y="93160"/>
                  </a:lnTo>
                  <a:cubicBezTo>
                    <a:pt x="84790" y="92205"/>
                    <a:pt x="87630" y="97848"/>
                    <a:pt x="52769" y="7554"/>
                  </a:cubicBezTo>
                  <a:cubicBezTo>
                    <a:pt x="51813" y="3792"/>
                    <a:pt x="47119" y="29"/>
                    <a:pt x="4335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417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0AAJENAAAyDgAAxw8AAAAAAAAmAAAACAAAAP//////////"/>
                </a:ext>
              </a:extLst>
            </p:cNvSpPr>
            <p:nvPr/>
          </p:nvSpPr>
          <p:spPr>
            <a:xfrm>
              <a:off x="2203450" y="2205355"/>
              <a:ext cx="104140" cy="359410"/>
            </a:xfrm>
            <a:custGeom>
              <a:avLst/>
              <a:gdLst/>
              <a:ahLst/>
              <a:cxnLst/>
              <a:rect l="0" t="0" r="104140" b="359410"/>
              <a:pathLst>
                <a:path w="104140" h="359410">
                  <a:moveTo>
                    <a:pt x="82556" y="19768"/>
                  </a:moveTo>
                  <a:lnTo>
                    <a:pt x="82556" y="337761"/>
                  </a:lnTo>
                  <a:lnTo>
                    <a:pt x="19709" y="337761"/>
                  </a:lnTo>
                  <a:lnTo>
                    <a:pt x="19709" y="316111"/>
                  </a:lnTo>
                  <a:lnTo>
                    <a:pt x="51623" y="316111"/>
                  </a:lnTo>
                  <a:cubicBezTo>
                    <a:pt x="57250" y="316111"/>
                    <a:pt x="61924" y="311423"/>
                    <a:pt x="61924" y="305779"/>
                  </a:cubicBezTo>
                  <a:cubicBezTo>
                    <a:pt x="61924" y="300135"/>
                    <a:pt x="57250" y="295417"/>
                    <a:pt x="51623" y="295417"/>
                  </a:cubicBezTo>
                  <a:lnTo>
                    <a:pt x="19709" y="295417"/>
                  </a:lnTo>
                  <a:lnTo>
                    <a:pt x="19709" y="273798"/>
                  </a:lnTo>
                  <a:lnTo>
                    <a:pt x="30039" y="273798"/>
                  </a:lnTo>
                  <a:cubicBezTo>
                    <a:pt x="35666" y="273798"/>
                    <a:pt x="40370" y="269080"/>
                    <a:pt x="40370" y="263436"/>
                  </a:cubicBezTo>
                  <a:cubicBezTo>
                    <a:pt x="40370" y="257792"/>
                    <a:pt x="35666" y="253074"/>
                    <a:pt x="30039" y="253074"/>
                  </a:cubicBezTo>
                  <a:lnTo>
                    <a:pt x="19709" y="253074"/>
                  </a:lnTo>
                  <a:lnTo>
                    <a:pt x="19709" y="231455"/>
                  </a:lnTo>
                  <a:lnTo>
                    <a:pt x="51623" y="231455"/>
                  </a:lnTo>
                  <a:cubicBezTo>
                    <a:pt x="57250" y="231455"/>
                    <a:pt x="61924" y="226736"/>
                    <a:pt x="61924" y="221093"/>
                  </a:cubicBezTo>
                  <a:cubicBezTo>
                    <a:pt x="61924" y="215449"/>
                    <a:pt x="57250" y="210761"/>
                    <a:pt x="51623" y="210761"/>
                  </a:cubicBezTo>
                  <a:lnTo>
                    <a:pt x="19709" y="210761"/>
                  </a:lnTo>
                  <a:lnTo>
                    <a:pt x="19709" y="189111"/>
                  </a:lnTo>
                  <a:lnTo>
                    <a:pt x="30039" y="189111"/>
                  </a:lnTo>
                  <a:cubicBezTo>
                    <a:pt x="35666" y="189111"/>
                    <a:pt x="40370" y="184423"/>
                    <a:pt x="40370" y="178779"/>
                  </a:cubicBezTo>
                  <a:cubicBezTo>
                    <a:pt x="40370" y="173136"/>
                    <a:pt x="35666" y="168417"/>
                    <a:pt x="30039" y="168417"/>
                  </a:cubicBezTo>
                  <a:lnTo>
                    <a:pt x="19709" y="168417"/>
                  </a:lnTo>
                  <a:lnTo>
                    <a:pt x="19709" y="147724"/>
                  </a:lnTo>
                  <a:lnTo>
                    <a:pt x="51623" y="147724"/>
                  </a:lnTo>
                  <a:cubicBezTo>
                    <a:pt x="57250" y="147724"/>
                    <a:pt x="61924" y="143006"/>
                    <a:pt x="61924" y="136436"/>
                  </a:cubicBezTo>
                  <a:cubicBezTo>
                    <a:pt x="61924" y="130792"/>
                    <a:pt x="57250" y="126074"/>
                    <a:pt x="51623" y="126074"/>
                  </a:cubicBezTo>
                  <a:lnTo>
                    <a:pt x="19709" y="126074"/>
                  </a:lnTo>
                  <a:lnTo>
                    <a:pt x="19709" y="104455"/>
                  </a:lnTo>
                  <a:lnTo>
                    <a:pt x="30039" y="104455"/>
                  </a:lnTo>
                  <a:cubicBezTo>
                    <a:pt x="35666" y="104455"/>
                    <a:pt x="40370" y="99737"/>
                    <a:pt x="40370" y="94093"/>
                  </a:cubicBezTo>
                  <a:cubicBezTo>
                    <a:pt x="40370" y="88449"/>
                    <a:pt x="35666" y="83761"/>
                    <a:pt x="30039" y="83761"/>
                  </a:cubicBezTo>
                  <a:lnTo>
                    <a:pt x="19709" y="83761"/>
                  </a:lnTo>
                  <a:lnTo>
                    <a:pt x="19709" y="62111"/>
                  </a:lnTo>
                  <a:lnTo>
                    <a:pt x="51623" y="62111"/>
                  </a:lnTo>
                  <a:cubicBezTo>
                    <a:pt x="57250" y="62111"/>
                    <a:pt x="61924" y="57393"/>
                    <a:pt x="61924" y="51750"/>
                  </a:cubicBezTo>
                  <a:cubicBezTo>
                    <a:pt x="61924" y="46106"/>
                    <a:pt x="57250" y="41418"/>
                    <a:pt x="51623" y="41418"/>
                  </a:cubicBezTo>
                  <a:lnTo>
                    <a:pt x="19709" y="41418"/>
                  </a:lnTo>
                  <a:lnTo>
                    <a:pt x="19709" y="19768"/>
                  </a:lnTo>
                  <a:close/>
                  <a:moveTo>
                    <a:pt x="10331" y="30"/>
                  </a:moveTo>
                  <a:cubicBezTo>
                    <a:pt x="4704" y="30"/>
                    <a:pt x="30" y="4718"/>
                    <a:pt x="30" y="11317"/>
                  </a:cubicBezTo>
                  <a:lnTo>
                    <a:pt x="30" y="348093"/>
                  </a:lnTo>
                  <a:cubicBezTo>
                    <a:pt x="30" y="354692"/>
                    <a:pt x="4704" y="359410"/>
                    <a:pt x="10331" y="359410"/>
                  </a:cubicBezTo>
                  <a:lnTo>
                    <a:pt x="93809" y="359410"/>
                  </a:lnTo>
                  <a:cubicBezTo>
                    <a:pt x="99436" y="359410"/>
                    <a:pt x="104140" y="354692"/>
                    <a:pt x="104140" y="348093"/>
                  </a:cubicBezTo>
                  <a:lnTo>
                    <a:pt x="104140" y="11317"/>
                  </a:lnTo>
                  <a:cubicBezTo>
                    <a:pt x="104140" y="4718"/>
                    <a:pt x="99436" y="30"/>
                    <a:pt x="9380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417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g4AAJQNAAB+DwAAyg8AAAAAAAAmAAAACAAAAP//////////"/>
                </a:ext>
              </a:extLst>
            </p:cNvSpPr>
            <p:nvPr/>
          </p:nvSpPr>
          <p:spPr>
            <a:xfrm>
              <a:off x="2432050" y="2207260"/>
              <a:ext cx="86360" cy="359410"/>
            </a:xfrm>
            <a:custGeom>
              <a:avLst/>
              <a:gdLst/>
              <a:ahLst/>
              <a:cxnLst/>
              <a:rect l="0" t="0" r="86360" b="359410"/>
              <a:pathLst>
                <a:path w="86360" h="359410">
                  <a:moveTo>
                    <a:pt x="55379" y="20724"/>
                  </a:moveTo>
                  <a:cubicBezTo>
                    <a:pt x="54455" y="24486"/>
                    <a:pt x="53502" y="28249"/>
                    <a:pt x="53502" y="31056"/>
                  </a:cubicBezTo>
                  <a:cubicBezTo>
                    <a:pt x="51625" y="42343"/>
                    <a:pt x="54455" y="52705"/>
                    <a:pt x="62886" y="63067"/>
                  </a:cubicBezTo>
                  <a:cubicBezTo>
                    <a:pt x="63839" y="63993"/>
                    <a:pt x="64763" y="66829"/>
                    <a:pt x="63839" y="68711"/>
                  </a:cubicBezTo>
                  <a:cubicBezTo>
                    <a:pt x="60086" y="77161"/>
                    <a:pt x="53502" y="82805"/>
                    <a:pt x="44118" y="82805"/>
                  </a:cubicBezTo>
                  <a:cubicBezTo>
                    <a:pt x="31934" y="82805"/>
                    <a:pt x="22551" y="73399"/>
                    <a:pt x="22551" y="62111"/>
                  </a:cubicBezTo>
                  <a:cubicBezTo>
                    <a:pt x="22551" y="49868"/>
                    <a:pt x="27228" y="39536"/>
                    <a:pt x="34735" y="32937"/>
                  </a:cubicBezTo>
                  <a:cubicBezTo>
                    <a:pt x="41318" y="25412"/>
                    <a:pt x="46948" y="23531"/>
                    <a:pt x="55379" y="20724"/>
                  </a:cubicBezTo>
                  <a:close/>
                  <a:moveTo>
                    <a:pt x="43195" y="103499"/>
                  </a:moveTo>
                  <a:cubicBezTo>
                    <a:pt x="45072" y="105380"/>
                    <a:pt x="50702" y="112905"/>
                    <a:pt x="55379" y="137362"/>
                  </a:cubicBezTo>
                  <a:cubicBezTo>
                    <a:pt x="58209" y="141124"/>
                    <a:pt x="58209" y="143006"/>
                    <a:pt x="58209" y="145842"/>
                  </a:cubicBezTo>
                  <a:lnTo>
                    <a:pt x="28181" y="145842"/>
                  </a:lnTo>
                  <a:cubicBezTo>
                    <a:pt x="28181" y="143006"/>
                    <a:pt x="30058" y="141124"/>
                    <a:pt x="30058" y="137362"/>
                  </a:cubicBezTo>
                  <a:cubicBezTo>
                    <a:pt x="35688" y="112905"/>
                    <a:pt x="40365" y="105380"/>
                    <a:pt x="43195" y="103499"/>
                  </a:cubicBezTo>
                  <a:close/>
                  <a:moveTo>
                    <a:pt x="62886" y="165610"/>
                  </a:moveTo>
                  <a:cubicBezTo>
                    <a:pt x="64763" y="181586"/>
                    <a:pt x="66639" y="199473"/>
                    <a:pt x="66639" y="218286"/>
                  </a:cubicBezTo>
                  <a:cubicBezTo>
                    <a:pt x="64763" y="280367"/>
                    <a:pt x="53502" y="325517"/>
                    <a:pt x="44118" y="334924"/>
                  </a:cubicBezTo>
                  <a:cubicBezTo>
                    <a:pt x="41318" y="332117"/>
                    <a:pt x="35688" y="325517"/>
                    <a:pt x="30981" y="301061"/>
                  </a:cubicBezTo>
                  <a:cubicBezTo>
                    <a:pt x="26304" y="278486"/>
                    <a:pt x="22551" y="249312"/>
                    <a:pt x="22551" y="218286"/>
                  </a:cubicBezTo>
                  <a:cubicBezTo>
                    <a:pt x="22551" y="199473"/>
                    <a:pt x="23474" y="181586"/>
                    <a:pt x="26304" y="165610"/>
                  </a:cubicBezTo>
                  <a:close/>
                  <a:moveTo>
                    <a:pt x="74146" y="30"/>
                  </a:moveTo>
                  <a:cubicBezTo>
                    <a:pt x="53502" y="30"/>
                    <a:pt x="36611" y="956"/>
                    <a:pt x="19721" y="18842"/>
                  </a:cubicBezTo>
                  <a:cubicBezTo>
                    <a:pt x="7537" y="30130"/>
                    <a:pt x="30" y="47061"/>
                    <a:pt x="30" y="63067"/>
                  </a:cubicBezTo>
                  <a:cubicBezTo>
                    <a:pt x="30" y="78117"/>
                    <a:pt x="8460" y="92212"/>
                    <a:pt x="21597" y="99737"/>
                  </a:cubicBezTo>
                  <a:cubicBezTo>
                    <a:pt x="5660" y="127955"/>
                    <a:pt x="30" y="188186"/>
                    <a:pt x="30" y="222048"/>
                  </a:cubicBezTo>
                  <a:cubicBezTo>
                    <a:pt x="30" y="254985"/>
                    <a:pt x="3783" y="315185"/>
                    <a:pt x="21597" y="344330"/>
                  </a:cubicBezTo>
                  <a:cubicBezTo>
                    <a:pt x="27228" y="354692"/>
                    <a:pt x="34735" y="359410"/>
                    <a:pt x="43195" y="359410"/>
                  </a:cubicBezTo>
                  <a:cubicBezTo>
                    <a:pt x="50702" y="359410"/>
                    <a:pt x="58209" y="354692"/>
                    <a:pt x="63839" y="344330"/>
                  </a:cubicBezTo>
                  <a:cubicBezTo>
                    <a:pt x="80730" y="316111"/>
                    <a:pt x="85437" y="255911"/>
                    <a:pt x="85437" y="222048"/>
                  </a:cubicBezTo>
                  <a:cubicBezTo>
                    <a:pt x="84483" y="186304"/>
                    <a:pt x="81683" y="127030"/>
                    <a:pt x="64763" y="98811"/>
                  </a:cubicBezTo>
                  <a:cubicBezTo>
                    <a:pt x="73223" y="94093"/>
                    <a:pt x="80730" y="85642"/>
                    <a:pt x="82607" y="76236"/>
                  </a:cubicBezTo>
                  <a:cubicBezTo>
                    <a:pt x="86360" y="66829"/>
                    <a:pt x="83560" y="57423"/>
                    <a:pt x="77930" y="49868"/>
                  </a:cubicBezTo>
                  <a:cubicBezTo>
                    <a:pt x="72270" y="43299"/>
                    <a:pt x="68516" y="33893"/>
                    <a:pt x="82607" y="16006"/>
                  </a:cubicBezTo>
                  <a:cubicBezTo>
                    <a:pt x="84483" y="12243"/>
                    <a:pt x="86360" y="9436"/>
                    <a:pt x="83560" y="5674"/>
                  </a:cubicBezTo>
                  <a:cubicBezTo>
                    <a:pt x="82607" y="1911"/>
                    <a:pt x="77930" y="30"/>
                    <a:pt x="7414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9" name="Google Shape;14177;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8FAACbEAAATQcAANESAAAQAAAAJgAAAAgAAAD/////AAAAAA=="/>
              </a:ext>
            </a:extLst>
          </p:cNvGrpSpPr>
          <p:nvPr/>
        </p:nvGrpSpPr>
        <p:grpSpPr>
          <a:xfrm>
            <a:off x="873125" y="2699385"/>
            <a:ext cx="313690" cy="359410"/>
            <a:chOff x="873125" y="2699385"/>
            <a:chExt cx="313690" cy="359410"/>
          </a:xfrm>
        </p:grpSpPr>
        <p:sp>
          <p:nvSpPr>
            <p:cNvPr id="124" name="Google Shape;1417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QUAAP4QAADLBgAA6BEAAAAAAAAmAAAACAAAAP//////////"/>
                </a:ext>
              </a:extLst>
            </p:cNvSpPr>
            <p:nvPr/>
          </p:nvSpPr>
          <p:spPr>
            <a:xfrm>
              <a:off x="955675" y="2762250"/>
              <a:ext cx="148590" cy="148590"/>
            </a:xfrm>
            <a:custGeom>
              <a:avLst/>
              <a:gdLst/>
              <a:ahLst/>
              <a:cxnLst/>
              <a:rect l="0" t="0" r="148590" b="148590"/>
              <a:pathLst>
                <a:path w="148590" h="148590">
                  <a:moveTo>
                    <a:pt x="54554" y="21641"/>
                  </a:moveTo>
                  <a:cubicBezTo>
                    <a:pt x="68670" y="21641"/>
                    <a:pt x="79950" y="30088"/>
                    <a:pt x="83711" y="42326"/>
                  </a:cubicBezTo>
                  <a:lnTo>
                    <a:pt x="54554" y="42326"/>
                  </a:lnTo>
                  <a:cubicBezTo>
                    <a:pt x="47958" y="42326"/>
                    <a:pt x="43273" y="47013"/>
                    <a:pt x="43273" y="53609"/>
                  </a:cubicBezTo>
                  <a:lnTo>
                    <a:pt x="43273" y="82772"/>
                  </a:lnTo>
                  <a:cubicBezTo>
                    <a:pt x="31037" y="78056"/>
                    <a:pt x="22591" y="65848"/>
                    <a:pt x="22591" y="53609"/>
                  </a:cubicBezTo>
                  <a:cubicBezTo>
                    <a:pt x="22591" y="35730"/>
                    <a:pt x="36677" y="21641"/>
                    <a:pt x="54554" y="21641"/>
                  </a:cubicBezTo>
                  <a:close/>
                  <a:moveTo>
                    <a:pt x="83711" y="63967"/>
                  </a:moveTo>
                  <a:cubicBezTo>
                    <a:pt x="79950" y="73370"/>
                    <a:pt x="73355" y="79937"/>
                    <a:pt x="64909" y="82772"/>
                  </a:cubicBezTo>
                  <a:lnTo>
                    <a:pt x="64909" y="63967"/>
                  </a:lnTo>
                  <a:close/>
                  <a:moveTo>
                    <a:pt x="126954" y="63012"/>
                  </a:moveTo>
                  <a:lnTo>
                    <a:pt x="126954" y="126024"/>
                  </a:lnTo>
                  <a:lnTo>
                    <a:pt x="63954" y="126024"/>
                  </a:lnTo>
                  <a:lnTo>
                    <a:pt x="63954" y="103458"/>
                  </a:lnTo>
                  <a:cubicBezTo>
                    <a:pt x="83711" y="98742"/>
                    <a:pt x="100632" y="83698"/>
                    <a:pt x="105317" y="63012"/>
                  </a:cubicBezTo>
                  <a:close/>
                  <a:moveTo>
                    <a:pt x="52673" y="0"/>
                  </a:moveTo>
                  <a:cubicBezTo>
                    <a:pt x="23517" y="0"/>
                    <a:pt x="30" y="23521"/>
                    <a:pt x="30" y="53609"/>
                  </a:cubicBezTo>
                  <a:cubicBezTo>
                    <a:pt x="30" y="79011"/>
                    <a:pt x="17876" y="99697"/>
                    <a:pt x="42318" y="105338"/>
                  </a:cubicBezTo>
                  <a:lnTo>
                    <a:pt x="42318" y="138232"/>
                  </a:lnTo>
                  <a:cubicBezTo>
                    <a:pt x="42318" y="143874"/>
                    <a:pt x="47033" y="148590"/>
                    <a:pt x="52673" y="148590"/>
                  </a:cubicBezTo>
                  <a:lnTo>
                    <a:pt x="136354" y="148590"/>
                  </a:lnTo>
                  <a:cubicBezTo>
                    <a:pt x="142920" y="148590"/>
                    <a:pt x="146710" y="143874"/>
                    <a:pt x="146710" y="138232"/>
                  </a:cubicBezTo>
                  <a:lnTo>
                    <a:pt x="146710" y="54535"/>
                  </a:lnTo>
                  <a:cubicBezTo>
                    <a:pt x="148590" y="47013"/>
                    <a:pt x="143875" y="42326"/>
                    <a:pt x="137279" y="42326"/>
                  </a:cubicBezTo>
                  <a:lnTo>
                    <a:pt x="104392" y="42326"/>
                  </a:lnTo>
                  <a:cubicBezTo>
                    <a:pt x="99677" y="18805"/>
                    <a:pt x="78995" y="0"/>
                    <a:pt x="5267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3" name="Google Shape;1417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wUAACcSAACIBgAASRIAAAAAAAAmAAAACAAAAP//////////"/>
                </a:ext>
              </a:extLst>
            </p:cNvSpPr>
            <p:nvPr/>
          </p:nvSpPr>
          <p:spPr>
            <a:xfrm>
              <a:off x="956945" y="2950845"/>
              <a:ext cx="104775" cy="21590"/>
            </a:xfrm>
            <a:custGeom>
              <a:avLst/>
              <a:gdLst/>
              <a:ahLst/>
              <a:cxnLst/>
              <a:rect l="0" t="0" r="104775" b="21590"/>
              <a:pathLst>
                <a:path w="104775" h="21590">
                  <a:moveTo>
                    <a:pt x="11222" y="0"/>
                  </a:moveTo>
                  <a:cubicBezTo>
                    <a:pt x="4690" y="0"/>
                    <a:pt x="950" y="4705"/>
                    <a:pt x="950" y="11257"/>
                  </a:cubicBezTo>
                  <a:cubicBezTo>
                    <a:pt x="0" y="16885"/>
                    <a:pt x="4690" y="21590"/>
                    <a:pt x="11222" y="21590"/>
                  </a:cubicBezTo>
                  <a:lnTo>
                    <a:pt x="94472" y="21590"/>
                  </a:lnTo>
                  <a:cubicBezTo>
                    <a:pt x="100084" y="21590"/>
                    <a:pt x="104775" y="16885"/>
                    <a:pt x="104775" y="11257"/>
                  </a:cubicBezTo>
                  <a:cubicBezTo>
                    <a:pt x="104775" y="4705"/>
                    <a:pt x="100084" y="0"/>
                    <a:pt x="944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418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AUAAGkSAADLBgAAixIAAAAAAAAmAAAACAAAAP//////////"/>
                </a:ext>
              </a:extLst>
            </p:cNvSpPr>
            <p:nvPr/>
          </p:nvSpPr>
          <p:spPr>
            <a:xfrm>
              <a:off x="957580" y="2992755"/>
              <a:ext cx="146685" cy="21590"/>
            </a:xfrm>
            <a:custGeom>
              <a:avLst/>
              <a:gdLst/>
              <a:ahLst/>
              <a:cxnLst/>
              <a:rect l="0" t="0" r="146685" b="21590"/>
              <a:pathLst>
                <a:path w="146685" h="21590">
                  <a:moveTo>
                    <a:pt x="10353" y="30"/>
                  </a:moveTo>
                  <a:cubicBezTo>
                    <a:pt x="3789" y="30"/>
                    <a:pt x="29" y="4699"/>
                    <a:pt x="29" y="11271"/>
                  </a:cubicBezTo>
                  <a:cubicBezTo>
                    <a:pt x="29" y="16891"/>
                    <a:pt x="3789" y="21560"/>
                    <a:pt x="10353" y="21560"/>
                  </a:cubicBezTo>
                  <a:lnTo>
                    <a:pt x="135376" y="21560"/>
                  </a:lnTo>
                  <a:cubicBezTo>
                    <a:pt x="141970" y="21560"/>
                    <a:pt x="146685" y="16891"/>
                    <a:pt x="146685" y="11271"/>
                  </a:cubicBezTo>
                  <a:cubicBezTo>
                    <a:pt x="146685" y="4699"/>
                    <a:pt x="141970" y="30"/>
                    <a:pt x="13537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418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QYAACoSAADLBgAAShIAAAAAAAAmAAAACAAAAP//////////"/>
                </a:ext>
              </a:extLst>
            </p:cNvSpPr>
            <p:nvPr/>
          </p:nvSpPr>
          <p:spPr>
            <a:xfrm>
              <a:off x="1082675" y="2952750"/>
              <a:ext cx="21590" cy="20320"/>
            </a:xfrm>
            <a:custGeom>
              <a:avLst/>
              <a:gdLst/>
              <a:ahLst/>
              <a:cxnLst/>
              <a:rect l="0" t="0" r="21590" b="20320"/>
              <a:pathLst>
                <a:path w="21590" h="20320">
                  <a:moveTo>
                    <a:pt x="10319" y="0"/>
                  </a:moveTo>
                  <a:cubicBezTo>
                    <a:pt x="4699" y="0"/>
                    <a:pt x="30" y="4626"/>
                    <a:pt x="30" y="10160"/>
                  </a:cubicBezTo>
                  <a:cubicBezTo>
                    <a:pt x="30" y="15694"/>
                    <a:pt x="4699" y="20291"/>
                    <a:pt x="10319" y="20291"/>
                  </a:cubicBezTo>
                  <a:cubicBezTo>
                    <a:pt x="16891" y="20291"/>
                    <a:pt x="21590" y="15694"/>
                    <a:pt x="21590" y="10160"/>
                  </a:cubicBezTo>
                  <a:cubicBezTo>
                    <a:pt x="21590" y="3689"/>
                    <a:pt x="16891" y="0"/>
                    <a:pt x="103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0" name="Google Shape;1418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UAAJsQAABNBwAA0RIAAAAAAAAmAAAACAAAAP//////////"/>
                </a:ext>
              </a:extLst>
            </p:cNvSpPr>
            <p:nvPr/>
          </p:nvSpPr>
          <p:spPr>
            <a:xfrm>
              <a:off x="873125" y="2699385"/>
              <a:ext cx="313690" cy="359410"/>
            </a:xfrm>
            <a:custGeom>
              <a:avLst/>
              <a:gdLst/>
              <a:ahLst/>
              <a:cxnLst/>
              <a:rect l="0" t="0" r="313690" b="359410"/>
              <a:pathLst>
                <a:path w="313690" h="359410">
                  <a:moveTo>
                    <a:pt x="282688" y="63037"/>
                  </a:moveTo>
                  <a:cubicBezTo>
                    <a:pt x="288322" y="63037"/>
                    <a:pt x="293032" y="67755"/>
                    <a:pt x="293032" y="74325"/>
                  </a:cubicBezTo>
                  <a:lnTo>
                    <a:pt x="293032" y="105380"/>
                  </a:lnTo>
                  <a:lnTo>
                    <a:pt x="271420" y="105380"/>
                  </a:lnTo>
                  <a:lnTo>
                    <a:pt x="271420" y="63037"/>
                  </a:lnTo>
                  <a:close/>
                  <a:moveTo>
                    <a:pt x="293032" y="126074"/>
                  </a:moveTo>
                  <a:lnTo>
                    <a:pt x="293032" y="168417"/>
                  </a:lnTo>
                  <a:lnTo>
                    <a:pt x="271420" y="168417"/>
                  </a:lnTo>
                  <a:lnTo>
                    <a:pt x="271420" y="126074"/>
                  </a:lnTo>
                  <a:close/>
                  <a:moveTo>
                    <a:pt x="293956" y="189111"/>
                  </a:moveTo>
                  <a:lnTo>
                    <a:pt x="293956" y="231455"/>
                  </a:lnTo>
                  <a:lnTo>
                    <a:pt x="273298" y="231455"/>
                  </a:lnTo>
                  <a:lnTo>
                    <a:pt x="273298" y="189111"/>
                  </a:lnTo>
                  <a:close/>
                  <a:moveTo>
                    <a:pt x="293032" y="251193"/>
                  </a:moveTo>
                  <a:lnTo>
                    <a:pt x="293032" y="283174"/>
                  </a:lnTo>
                  <a:cubicBezTo>
                    <a:pt x="293032" y="288818"/>
                    <a:pt x="288322" y="293536"/>
                    <a:pt x="282688" y="293536"/>
                  </a:cubicBezTo>
                  <a:lnTo>
                    <a:pt x="272373" y="293536"/>
                  </a:lnTo>
                  <a:lnTo>
                    <a:pt x="272373" y="251193"/>
                  </a:lnTo>
                  <a:close/>
                  <a:moveTo>
                    <a:pt x="251715" y="18813"/>
                  </a:moveTo>
                  <a:lnTo>
                    <a:pt x="251715" y="335879"/>
                  </a:lnTo>
                  <a:lnTo>
                    <a:pt x="43224" y="335879"/>
                  </a:lnTo>
                  <a:lnTo>
                    <a:pt x="43224" y="315156"/>
                  </a:lnTo>
                  <a:lnTo>
                    <a:pt x="53539" y="315156"/>
                  </a:lnTo>
                  <a:cubicBezTo>
                    <a:pt x="59173" y="315156"/>
                    <a:pt x="63883" y="310467"/>
                    <a:pt x="63883" y="303868"/>
                  </a:cubicBezTo>
                  <a:cubicBezTo>
                    <a:pt x="63883" y="298224"/>
                    <a:pt x="59173" y="293536"/>
                    <a:pt x="53539" y="293536"/>
                  </a:cubicBezTo>
                  <a:lnTo>
                    <a:pt x="43224" y="293536"/>
                  </a:lnTo>
                  <a:lnTo>
                    <a:pt x="43224" y="251193"/>
                  </a:lnTo>
                  <a:lnTo>
                    <a:pt x="53539" y="251193"/>
                  </a:lnTo>
                  <a:cubicBezTo>
                    <a:pt x="59173" y="251193"/>
                    <a:pt x="63883" y="246505"/>
                    <a:pt x="63883" y="240861"/>
                  </a:cubicBezTo>
                  <a:cubicBezTo>
                    <a:pt x="63883" y="235217"/>
                    <a:pt x="59173" y="230499"/>
                    <a:pt x="53539" y="230499"/>
                  </a:cubicBezTo>
                  <a:lnTo>
                    <a:pt x="43224" y="230499"/>
                  </a:lnTo>
                  <a:lnTo>
                    <a:pt x="43224" y="188156"/>
                  </a:lnTo>
                  <a:lnTo>
                    <a:pt x="53539" y="188156"/>
                  </a:lnTo>
                  <a:cubicBezTo>
                    <a:pt x="59173" y="188156"/>
                    <a:pt x="63883" y="183468"/>
                    <a:pt x="63883" y="176868"/>
                  </a:cubicBezTo>
                  <a:cubicBezTo>
                    <a:pt x="63883" y="171224"/>
                    <a:pt x="59173" y="166536"/>
                    <a:pt x="53539" y="166536"/>
                  </a:cubicBezTo>
                  <a:lnTo>
                    <a:pt x="43224" y="166536"/>
                  </a:lnTo>
                  <a:lnTo>
                    <a:pt x="43224" y="124193"/>
                  </a:lnTo>
                  <a:lnTo>
                    <a:pt x="53539" y="124193"/>
                  </a:lnTo>
                  <a:cubicBezTo>
                    <a:pt x="59173" y="124193"/>
                    <a:pt x="63883" y="119475"/>
                    <a:pt x="63883" y="113831"/>
                  </a:cubicBezTo>
                  <a:cubicBezTo>
                    <a:pt x="63883" y="108187"/>
                    <a:pt x="59173" y="103499"/>
                    <a:pt x="53539" y="103499"/>
                  </a:cubicBezTo>
                  <a:lnTo>
                    <a:pt x="43224" y="103499"/>
                  </a:lnTo>
                  <a:lnTo>
                    <a:pt x="43224" y="61156"/>
                  </a:lnTo>
                  <a:lnTo>
                    <a:pt x="53539" y="61156"/>
                  </a:lnTo>
                  <a:cubicBezTo>
                    <a:pt x="59173" y="61156"/>
                    <a:pt x="63883" y="56468"/>
                    <a:pt x="63883" y="49868"/>
                  </a:cubicBezTo>
                  <a:cubicBezTo>
                    <a:pt x="63883" y="44225"/>
                    <a:pt x="59173" y="39536"/>
                    <a:pt x="53539" y="39536"/>
                  </a:cubicBezTo>
                  <a:lnTo>
                    <a:pt x="43224" y="39536"/>
                  </a:lnTo>
                  <a:lnTo>
                    <a:pt x="43224" y="18813"/>
                  </a:lnTo>
                  <a:close/>
                  <a:moveTo>
                    <a:pt x="31002" y="0"/>
                  </a:moveTo>
                  <a:cubicBezTo>
                    <a:pt x="25368" y="0"/>
                    <a:pt x="20658" y="4718"/>
                    <a:pt x="20658" y="10362"/>
                  </a:cubicBezTo>
                  <a:lnTo>
                    <a:pt x="20658" y="42343"/>
                  </a:lnTo>
                  <a:lnTo>
                    <a:pt x="10344" y="42343"/>
                  </a:lnTo>
                  <a:cubicBezTo>
                    <a:pt x="4710" y="42343"/>
                    <a:pt x="0" y="47061"/>
                    <a:pt x="0" y="52705"/>
                  </a:cubicBezTo>
                  <a:cubicBezTo>
                    <a:pt x="0" y="58349"/>
                    <a:pt x="4710" y="63037"/>
                    <a:pt x="10344" y="63037"/>
                  </a:cubicBezTo>
                  <a:lnTo>
                    <a:pt x="20658" y="63037"/>
                  </a:lnTo>
                  <a:lnTo>
                    <a:pt x="20658" y="105380"/>
                  </a:lnTo>
                  <a:lnTo>
                    <a:pt x="10344" y="105380"/>
                  </a:lnTo>
                  <a:cubicBezTo>
                    <a:pt x="4710" y="105380"/>
                    <a:pt x="0" y="110069"/>
                    <a:pt x="0" y="116668"/>
                  </a:cubicBezTo>
                  <a:cubicBezTo>
                    <a:pt x="0" y="122312"/>
                    <a:pt x="4710" y="127030"/>
                    <a:pt x="10344" y="127030"/>
                  </a:cubicBezTo>
                  <a:lnTo>
                    <a:pt x="20658" y="127030"/>
                  </a:lnTo>
                  <a:lnTo>
                    <a:pt x="20658" y="169343"/>
                  </a:lnTo>
                  <a:lnTo>
                    <a:pt x="10344" y="169343"/>
                  </a:lnTo>
                  <a:cubicBezTo>
                    <a:pt x="4710" y="169343"/>
                    <a:pt x="0" y="174061"/>
                    <a:pt x="0" y="179705"/>
                  </a:cubicBezTo>
                  <a:cubicBezTo>
                    <a:pt x="0" y="185349"/>
                    <a:pt x="4710" y="190037"/>
                    <a:pt x="10344" y="190037"/>
                  </a:cubicBezTo>
                  <a:lnTo>
                    <a:pt x="20658" y="190037"/>
                  </a:lnTo>
                  <a:lnTo>
                    <a:pt x="20658" y="232380"/>
                  </a:lnTo>
                  <a:lnTo>
                    <a:pt x="10344" y="232380"/>
                  </a:lnTo>
                  <a:cubicBezTo>
                    <a:pt x="4710" y="232380"/>
                    <a:pt x="0" y="237098"/>
                    <a:pt x="0" y="243668"/>
                  </a:cubicBezTo>
                  <a:cubicBezTo>
                    <a:pt x="0" y="249312"/>
                    <a:pt x="4710" y="254030"/>
                    <a:pt x="10344" y="254030"/>
                  </a:cubicBezTo>
                  <a:lnTo>
                    <a:pt x="20658" y="254030"/>
                  </a:lnTo>
                  <a:lnTo>
                    <a:pt x="20658" y="296343"/>
                  </a:lnTo>
                  <a:lnTo>
                    <a:pt x="10344" y="296343"/>
                  </a:lnTo>
                  <a:cubicBezTo>
                    <a:pt x="4710" y="296343"/>
                    <a:pt x="0" y="301061"/>
                    <a:pt x="0" y="306705"/>
                  </a:cubicBezTo>
                  <a:cubicBezTo>
                    <a:pt x="0" y="312349"/>
                    <a:pt x="4710" y="317037"/>
                    <a:pt x="10344" y="317037"/>
                  </a:cubicBezTo>
                  <a:lnTo>
                    <a:pt x="20658" y="317037"/>
                  </a:lnTo>
                  <a:lnTo>
                    <a:pt x="20658" y="349048"/>
                  </a:lnTo>
                  <a:cubicBezTo>
                    <a:pt x="20658" y="354692"/>
                    <a:pt x="25368" y="359380"/>
                    <a:pt x="31002" y="359380"/>
                  </a:cubicBezTo>
                  <a:lnTo>
                    <a:pt x="261105" y="359380"/>
                  </a:lnTo>
                  <a:cubicBezTo>
                    <a:pt x="267663" y="359380"/>
                    <a:pt x="272373" y="354692"/>
                    <a:pt x="272373" y="349048"/>
                  </a:cubicBezTo>
                  <a:lnTo>
                    <a:pt x="272373" y="317037"/>
                  </a:lnTo>
                  <a:lnTo>
                    <a:pt x="282688" y="317037"/>
                  </a:lnTo>
                  <a:cubicBezTo>
                    <a:pt x="299590" y="317037"/>
                    <a:pt x="313690" y="302942"/>
                    <a:pt x="313690" y="286011"/>
                  </a:cubicBezTo>
                  <a:lnTo>
                    <a:pt x="313690" y="76206"/>
                  </a:lnTo>
                  <a:cubicBezTo>
                    <a:pt x="313690" y="56468"/>
                    <a:pt x="299590" y="42343"/>
                    <a:pt x="282688" y="42343"/>
                  </a:cubicBezTo>
                  <a:lnTo>
                    <a:pt x="272373" y="42343"/>
                  </a:lnTo>
                  <a:lnTo>
                    <a:pt x="272373" y="10362"/>
                  </a:lnTo>
                  <a:cubicBezTo>
                    <a:pt x="272373" y="4718"/>
                    <a:pt x="267663" y="0"/>
                    <a:pt x="26110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5" name="Google Shape;14183;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oFAABbEwAAcgcAAI4VAAAQAAAAJgAAAAgAAAD/////AAAAAA=="/>
              </a:ext>
            </a:extLst>
          </p:cNvGrpSpPr>
          <p:nvPr/>
        </p:nvGrpSpPr>
        <p:grpSpPr>
          <a:xfrm>
            <a:off x="849630" y="3146425"/>
            <a:ext cx="360680" cy="357505"/>
            <a:chOff x="849630" y="3146425"/>
            <a:chExt cx="360680" cy="357505"/>
          </a:xfrm>
        </p:grpSpPr>
        <p:sp>
          <p:nvSpPr>
            <p:cNvPr id="127" name="Google Shape;1418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gUAAFsTAAByBwAAjhUAAAAAAAAmAAAACAAAAP//////////"/>
                </a:ext>
              </a:extLst>
            </p:cNvSpPr>
            <p:nvPr/>
          </p:nvSpPr>
          <p:spPr>
            <a:xfrm>
              <a:off x="849630" y="3146425"/>
              <a:ext cx="360680" cy="357505"/>
            </a:xfrm>
            <a:custGeom>
              <a:avLst/>
              <a:gdLst/>
              <a:ahLst/>
              <a:cxnLst/>
              <a:rect l="0" t="0" r="360680" b="357505"/>
              <a:pathLst>
                <a:path w="360680" h="357505">
                  <a:moveTo>
                    <a:pt x="224493" y="21606"/>
                  </a:moveTo>
                  <a:cubicBezTo>
                    <a:pt x="288353" y="21606"/>
                    <a:pt x="340019" y="73223"/>
                    <a:pt x="340019" y="136135"/>
                  </a:cubicBezTo>
                  <a:cubicBezTo>
                    <a:pt x="340019" y="200001"/>
                    <a:pt x="288353" y="251618"/>
                    <a:pt x="224493" y="251618"/>
                  </a:cubicBezTo>
                  <a:cubicBezTo>
                    <a:pt x="161558" y="251618"/>
                    <a:pt x="109891" y="200001"/>
                    <a:pt x="109891" y="136135"/>
                  </a:cubicBezTo>
                  <a:cubicBezTo>
                    <a:pt x="109891" y="73223"/>
                    <a:pt x="161558" y="21606"/>
                    <a:pt x="224493" y="21606"/>
                  </a:cubicBezTo>
                  <a:close/>
                  <a:moveTo>
                    <a:pt x="121161" y="224409"/>
                  </a:moveTo>
                  <a:cubicBezTo>
                    <a:pt x="125871" y="230041"/>
                    <a:pt x="130552" y="234720"/>
                    <a:pt x="136187" y="239429"/>
                  </a:cubicBezTo>
                  <a:lnTo>
                    <a:pt x="109891" y="266638"/>
                  </a:lnTo>
                  <a:lnTo>
                    <a:pt x="93941" y="251618"/>
                  </a:lnTo>
                  <a:lnTo>
                    <a:pt x="121161" y="224398"/>
                  </a:lnTo>
                  <a:close/>
                  <a:moveTo>
                    <a:pt x="78916" y="265714"/>
                  </a:moveTo>
                  <a:lnTo>
                    <a:pt x="93941" y="280739"/>
                  </a:lnTo>
                  <a:lnTo>
                    <a:pt x="41321" y="333359"/>
                  </a:lnTo>
                  <a:cubicBezTo>
                    <a:pt x="39443" y="335183"/>
                    <a:pt x="36879" y="336136"/>
                    <a:pt x="34166" y="336136"/>
                  </a:cubicBezTo>
                  <a:cubicBezTo>
                    <a:pt x="31483" y="336136"/>
                    <a:pt x="28650" y="335183"/>
                    <a:pt x="26295" y="333305"/>
                  </a:cubicBezTo>
                  <a:cubicBezTo>
                    <a:pt x="22539" y="330504"/>
                    <a:pt x="22539" y="322994"/>
                    <a:pt x="26295" y="318285"/>
                  </a:cubicBezTo>
                  <a:lnTo>
                    <a:pt x="78916" y="265664"/>
                  </a:lnTo>
                  <a:close/>
                  <a:moveTo>
                    <a:pt x="224493" y="0"/>
                  </a:moveTo>
                  <a:cubicBezTo>
                    <a:pt x="149334" y="0"/>
                    <a:pt x="88307" y="61034"/>
                    <a:pt x="88307" y="136135"/>
                  </a:cubicBezTo>
                  <a:cubicBezTo>
                    <a:pt x="88307" y="162420"/>
                    <a:pt x="95820" y="186858"/>
                    <a:pt x="108013" y="207511"/>
                  </a:cubicBezTo>
                  <a:lnTo>
                    <a:pt x="12223" y="303301"/>
                  </a:lnTo>
                  <a:cubicBezTo>
                    <a:pt x="0" y="315484"/>
                    <a:pt x="0" y="336136"/>
                    <a:pt x="12223" y="348325"/>
                  </a:cubicBezTo>
                  <a:cubicBezTo>
                    <a:pt x="17858" y="354435"/>
                    <a:pt x="25848" y="357505"/>
                    <a:pt x="33927" y="357505"/>
                  </a:cubicBezTo>
                  <a:cubicBezTo>
                    <a:pt x="42037" y="357505"/>
                    <a:pt x="50265" y="354435"/>
                    <a:pt x="56347" y="348325"/>
                  </a:cubicBezTo>
                  <a:lnTo>
                    <a:pt x="153091" y="252572"/>
                  </a:lnTo>
                  <a:cubicBezTo>
                    <a:pt x="173781" y="265714"/>
                    <a:pt x="199122" y="272301"/>
                    <a:pt x="224493" y="272301"/>
                  </a:cubicBezTo>
                  <a:cubicBezTo>
                    <a:pt x="299623" y="272301"/>
                    <a:pt x="360680" y="211266"/>
                    <a:pt x="360680" y="136135"/>
                  </a:cubicBezTo>
                  <a:cubicBezTo>
                    <a:pt x="360680" y="61034"/>
                    <a:pt x="299623" y="0"/>
                    <a:pt x="22449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418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QYAAMATAAAPBwAAqBQAAAAAAAAmAAAACAAAAP//////////"/>
                </a:ext>
              </a:extLst>
            </p:cNvSpPr>
            <p:nvPr/>
          </p:nvSpPr>
          <p:spPr>
            <a:xfrm>
              <a:off x="998855" y="3210560"/>
              <a:ext cx="148590" cy="147320"/>
            </a:xfrm>
            <a:custGeom>
              <a:avLst/>
              <a:gdLst/>
              <a:ahLst/>
              <a:cxnLst/>
              <a:rect l="0" t="0" r="148590" b="147320"/>
              <a:pathLst>
                <a:path w="148590" h="147320">
                  <a:moveTo>
                    <a:pt x="83681" y="61942"/>
                  </a:moveTo>
                  <a:cubicBezTo>
                    <a:pt x="79920" y="71322"/>
                    <a:pt x="73355" y="78827"/>
                    <a:pt x="64879" y="80703"/>
                  </a:cubicBezTo>
                  <a:lnTo>
                    <a:pt x="64879" y="61942"/>
                  </a:lnTo>
                  <a:close/>
                  <a:moveTo>
                    <a:pt x="54554" y="20667"/>
                  </a:moveTo>
                  <a:cubicBezTo>
                    <a:pt x="68640" y="20667"/>
                    <a:pt x="79920" y="29095"/>
                    <a:pt x="83681" y="42228"/>
                  </a:cubicBezTo>
                  <a:lnTo>
                    <a:pt x="54554" y="42228"/>
                  </a:lnTo>
                  <a:cubicBezTo>
                    <a:pt x="47958" y="42228"/>
                    <a:pt x="44198" y="46933"/>
                    <a:pt x="44198" y="52561"/>
                  </a:cubicBezTo>
                  <a:lnTo>
                    <a:pt x="44198" y="81626"/>
                  </a:lnTo>
                  <a:cubicBezTo>
                    <a:pt x="31992" y="76951"/>
                    <a:pt x="22591" y="65694"/>
                    <a:pt x="22591" y="52561"/>
                  </a:cubicBezTo>
                  <a:cubicBezTo>
                    <a:pt x="22591" y="34723"/>
                    <a:pt x="36677" y="20667"/>
                    <a:pt x="54554" y="20667"/>
                  </a:cubicBezTo>
                  <a:close/>
                  <a:moveTo>
                    <a:pt x="126954" y="61942"/>
                  </a:moveTo>
                  <a:lnTo>
                    <a:pt x="126954" y="125730"/>
                  </a:lnTo>
                  <a:lnTo>
                    <a:pt x="63954" y="125730"/>
                  </a:lnTo>
                  <a:lnTo>
                    <a:pt x="63954" y="103216"/>
                  </a:lnTo>
                  <a:cubicBezTo>
                    <a:pt x="83681" y="98511"/>
                    <a:pt x="100602" y="83502"/>
                    <a:pt x="104392" y="61942"/>
                  </a:cubicBezTo>
                  <a:close/>
                  <a:moveTo>
                    <a:pt x="53599" y="0"/>
                  </a:moveTo>
                  <a:cubicBezTo>
                    <a:pt x="23517" y="0"/>
                    <a:pt x="0" y="23466"/>
                    <a:pt x="0" y="52561"/>
                  </a:cubicBezTo>
                  <a:cubicBezTo>
                    <a:pt x="0" y="77874"/>
                    <a:pt x="17876" y="99464"/>
                    <a:pt x="42318" y="104139"/>
                  </a:cubicBezTo>
                  <a:lnTo>
                    <a:pt x="42318" y="136986"/>
                  </a:lnTo>
                  <a:cubicBezTo>
                    <a:pt x="42318" y="142615"/>
                    <a:pt x="47033" y="147320"/>
                    <a:pt x="53599" y="147320"/>
                  </a:cubicBezTo>
                  <a:lnTo>
                    <a:pt x="136354" y="147320"/>
                  </a:lnTo>
                  <a:cubicBezTo>
                    <a:pt x="142920" y="147320"/>
                    <a:pt x="147635" y="142615"/>
                    <a:pt x="147635" y="136986"/>
                  </a:cubicBezTo>
                  <a:lnTo>
                    <a:pt x="147635" y="53484"/>
                  </a:lnTo>
                  <a:cubicBezTo>
                    <a:pt x="148560" y="46933"/>
                    <a:pt x="143875" y="42228"/>
                    <a:pt x="138234" y="42228"/>
                  </a:cubicBezTo>
                  <a:lnTo>
                    <a:pt x="104392" y="42228"/>
                  </a:lnTo>
                  <a:cubicBezTo>
                    <a:pt x="100602" y="18791"/>
                    <a:pt x="78995" y="0"/>
                    <a:pt x="5359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8" name="Google Shape;14186;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wFAABtFgAAcAcAABoYAAAQAAAAJgAAAAgAAAD/////AAAAAA=="/>
              </a:ext>
            </a:extLst>
          </p:cNvGrpSpPr>
          <p:nvPr/>
        </p:nvGrpSpPr>
        <p:grpSpPr>
          <a:xfrm>
            <a:off x="850900" y="3645535"/>
            <a:ext cx="358140" cy="272415"/>
            <a:chOff x="850900" y="3645535"/>
            <a:chExt cx="358140" cy="272415"/>
          </a:xfrm>
        </p:grpSpPr>
        <p:sp>
          <p:nvSpPr>
            <p:cNvPr id="134" name="Google Shape;1418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gUAAK4WAACIBgAAmBcAAAAAAAAmAAAACAAAAP//////////"/>
                </a:ext>
              </a:extLst>
            </p:cNvSpPr>
            <p:nvPr/>
          </p:nvSpPr>
          <p:spPr>
            <a:xfrm>
              <a:off x="913130" y="3686810"/>
              <a:ext cx="148590" cy="148590"/>
            </a:xfrm>
            <a:custGeom>
              <a:avLst/>
              <a:gdLst/>
              <a:ahLst/>
              <a:cxnLst/>
              <a:rect l="0" t="0" r="148590" b="148590"/>
              <a:pathLst>
                <a:path w="148590" h="148590">
                  <a:moveTo>
                    <a:pt x="83698" y="62074"/>
                  </a:moveTo>
                  <a:cubicBezTo>
                    <a:pt x="79937" y="71475"/>
                    <a:pt x="73340" y="78995"/>
                    <a:pt x="64892" y="80875"/>
                  </a:cubicBezTo>
                  <a:lnTo>
                    <a:pt x="64892" y="62074"/>
                  </a:lnTo>
                  <a:close/>
                  <a:moveTo>
                    <a:pt x="54535" y="21636"/>
                  </a:moveTo>
                  <a:cubicBezTo>
                    <a:pt x="68653" y="21636"/>
                    <a:pt x="79937" y="29157"/>
                    <a:pt x="83698" y="42318"/>
                  </a:cubicBezTo>
                  <a:lnTo>
                    <a:pt x="54535" y="42318"/>
                  </a:lnTo>
                  <a:cubicBezTo>
                    <a:pt x="47968" y="42318"/>
                    <a:pt x="44207" y="47033"/>
                    <a:pt x="44207" y="52673"/>
                  </a:cubicBezTo>
                  <a:lnTo>
                    <a:pt x="44207" y="82756"/>
                  </a:lnTo>
                  <a:cubicBezTo>
                    <a:pt x="31969" y="78040"/>
                    <a:pt x="22566" y="65834"/>
                    <a:pt x="22566" y="52673"/>
                  </a:cubicBezTo>
                  <a:cubicBezTo>
                    <a:pt x="22566" y="35722"/>
                    <a:pt x="36685" y="21636"/>
                    <a:pt x="54535" y="21636"/>
                  </a:cubicBezTo>
                  <a:close/>
                  <a:moveTo>
                    <a:pt x="126949" y="62074"/>
                  </a:moveTo>
                  <a:lnTo>
                    <a:pt x="126949" y="125999"/>
                  </a:lnTo>
                  <a:lnTo>
                    <a:pt x="63937" y="125999"/>
                  </a:lnTo>
                  <a:lnTo>
                    <a:pt x="63937" y="103437"/>
                  </a:lnTo>
                  <a:cubicBezTo>
                    <a:pt x="83698" y="98722"/>
                    <a:pt x="100622" y="83681"/>
                    <a:pt x="105338" y="62074"/>
                  </a:cubicBezTo>
                  <a:close/>
                  <a:moveTo>
                    <a:pt x="52654" y="0"/>
                  </a:moveTo>
                  <a:cubicBezTo>
                    <a:pt x="23521" y="0"/>
                    <a:pt x="0" y="23517"/>
                    <a:pt x="0" y="52673"/>
                  </a:cubicBezTo>
                  <a:cubicBezTo>
                    <a:pt x="0" y="78995"/>
                    <a:pt x="17880" y="99677"/>
                    <a:pt x="42326" y="104362"/>
                  </a:cubicBezTo>
                  <a:lnTo>
                    <a:pt x="42326" y="137279"/>
                  </a:lnTo>
                  <a:cubicBezTo>
                    <a:pt x="42326" y="143875"/>
                    <a:pt x="47013" y="148560"/>
                    <a:pt x="52654" y="148560"/>
                  </a:cubicBezTo>
                  <a:lnTo>
                    <a:pt x="136352" y="148560"/>
                  </a:lnTo>
                  <a:cubicBezTo>
                    <a:pt x="141993" y="148560"/>
                    <a:pt x="146709" y="143875"/>
                    <a:pt x="146709" y="137279"/>
                  </a:cubicBezTo>
                  <a:lnTo>
                    <a:pt x="146709" y="54554"/>
                  </a:lnTo>
                  <a:cubicBezTo>
                    <a:pt x="148590" y="47033"/>
                    <a:pt x="143874" y="42318"/>
                    <a:pt x="137307" y="42318"/>
                  </a:cubicBezTo>
                  <a:lnTo>
                    <a:pt x="104383" y="42318"/>
                  </a:lnTo>
                  <a:cubicBezTo>
                    <a:pt x="99697" y="18801"/>
                    <a:pt x="78981" y="0"/>
                    <a:pt x="526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418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AYAAK4WAAANBwAA0BYAAAAAAAAmAAAACAAAAP//////////"/>
                </a:ext>
              </a:extLst>
            </p:cNvSpPr>
            <p:nvPr/>
          </p:nvSpPr>
          <p:spPr>
            <a:xfrm>
              <a:off x="1082040" y="3686810"/>
              <a:ext cx="64135" cy="21590"/>
            </a:xfrm>
            <a:custGeom>
              <a:avLst/>
              <a:gdLst/>
              <a:ahLst/>
              <a:cxnLst/>
              <a:rect l="0" t="0" r="64135" b="21590"/>
              <a:pathLst>
                <a:path w="64135" h="21590">
                  <a:moveTo>
                    <a:pt x="10380" y="0"/>
                  </a:moveTo>
                  <a:cubicBezTo>
                    <a:pt x="4726" y="0"/>
                    <a:pt x="29" y="4705"/>
                    <a:pt x="29" y="10333"/>
                  </a:cubicBezTo>
                  <a:cubicBezTo>
                    <a:pt x="29" y="16885"/>
                    <a:pt x="4726" y="21590"/>
                    <a:pt x="10380" y="21590"/>
                  </a:cubicBezTo>
                  <a:lnTo>
                    <a:pt x="53754" y="21590"/>
                  </a:lnTo>
                  <a:cubicBezTo>
                    <a:pt x="59408" y="21590"/>
                    <a:pt x="64105" y="16885"/>
                    <a:pt x="64105" y="10333"/>
                  </a:cubicBezTo>
                  <a:cubicBezTo>
                    <a:pt x="64105" y="4705"/>
                    <a:pt x="59408" y="0"/>
                    <a:pt x="53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1418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AYAAPEWAAANBwAAExcAAAAAAAAmAAAACAAAAP//////////"/>
                </a:ext>
              </a:extLst>
            </p:cNvSpPr>
            <p:nvPr/>
          </p:nvSpPr>
          <p:spPr>
            <a:xfrm>
              <a:off x="1082040" y="3729355"/>
              <a:ext cx="64135" cy="21590"/>
            </a:xfrm>
            <a:custGeom>
              <a:avLst/>
              <a:gdLst/>
              <a:ahLst/>
              <a:cxnLst/>
              <a:rect l="0" t="0" r="64135" b="21590"/>
              <a:pathLst>
                <a:path w="64135" h="21590">
                  <a:moveTo>
                    <a:pt x="10380" y="0"/>
                  </a:moveTo>
                  <a:cubicBezTo>
                    <a:pt x="4726" y="0"/>
                    <a:pt x="29" y="4705"/>
                    <a:pt x="29" y="10333"/>
                  </a:cubicBezTo>
                  <a:cubicBezTo>
                    <a:pt x="29" y="16885"/>
                    <a:pt x="4726" y="21590"/>
                    <a:pt x="10380" y="21590"/>
                  </a:cubicBezTo>
                  <a:lnTo>
                    <a:pt x="53754" y="21590"/>
                  </a:lnTo>
                  <a:cubicBezTo>
                    <a:pt x="59408" y="21590"/>
                    <a:pt x="64105" y="16885"/>
                    <a:pt x="64105" y="10333"/>
                  </a:cubicBezTo>
                  <a:cubicBezTo>
                    <a:pt x="64105" y="4705"/>
                    <a:pt x="59408" y="0"/>
                    <a:pt x="53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419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AYAADIXAAANBwAAUhcAAAAAAAAmAAAACAAAAP//////////"/>
                </a:ext>
              </a:extLst>
            </p:cNvSpPr>
            <p:nvPr/>
          </p:nvSpPr>
          <p:spPr>
            <a:xfrm>
              <a:off x="1082040" y="3770630"/>
              <a:ext cx="64135" cy="20320"/>
            </a:xfrm>
            <a:custGeom>
              <a:avLst/>
              <a:gdLst/>
              <a:ahLst/>
              <a:cxnLst/>
              <a:rect l="0" t="0" r="64135" b="20320"/>
              <a:pathLst>
                <a:path w="64135" h="20320">
                  <a:moveTo>
                    <a:pt x="10380" y="0"/>
                  </a:moveTo>
                  <a:cubicBezTo>
                    <a:pt x="4726" y="0"/>
                    <a:pt x="29" y="4626"/>
                    <a:pt x="29" y="10160"/>
                  </a:cubicBezTo>
                  <a:cubicBezTo>
                    <a:pt x="29" y="15694"/>
                    <a:pt x="4726" y="20291"/>
                    <a:pt x="10380" y="20291"/>
                  </a:cubicBezTo>
                  <a:lnTo>
                    <a:pt x="53754" y="20291"/>
                  </a:lnTo>
                  <a:cubicBezTo>
                    <a:pt x="59408" y="20291"/>
                    <a:pt x="64105" y="15694"/>
                    <a:pt x="64105" y="10160"/>
                  </a:cubicBezTo>
                  <a:cubicBezTo>
                    <a:pt x="64105" y="4626"/>
                    <a:pt x="59408" y="0"/>
                    <a:pt x="537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0" name="Google Shape;1419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AYAAHQXAAANBwAAlRcAAAAAAAAmAAAACAAAAP//////////"/>
                </a:ext>
              </a:extLst>
            </p:cNvSpPr>
            <p:nvPr/>
          </p:nvSpPr>
          <p:spPr>
            <a:xfrm>
              <a:off x="1082040" y="3812540"/>
              <a:ext cx="64135" cy="20955"/>
            </a:xfrm>
            <a:custGeom>
              <a:avLst/>
              <a:gdLst/>
              <a:ahLst/>
              <a:cxnLst/>
              <a:rect l="0" t="0" r="64135" b="20955"/>
              <a:pathLst>
                <a:path w="64135" h="20955">
                  <a:moveTo>
                    <a:pt x="10380" y="30"/>
                  </a:moveTo>
                  <a:cubicBezTo>
                    <a:pt x="4726" y="30"/>
                    <a:pt x="29" y="4763"/>
                    <a:pt x="29" y="10462"/>
                  </a:cubicBezTo>
                  <a:cubicBezTo>
                    <a:pt x="29" y="16191"/>
                    <a:pt x="4726" y="20924"/>
                    <a:pt x="10380" y="20924"/>
                  </a:cubicBezTo>
                  <a:lnTo>
                    <a:pt x="53754" y="20924"/>
                  </a:lnTo>
                  <a:cubicBezTo>
                    <a:pt x="59408" y="20924"/>
                    <a:pt x="64105" y="16191"/>
                    <a:pt x="64105" y="10462"/>
                  </a:cubicBezTo>
                  <a:cubicBezTo>
                    <a:pt x="64105" y="4763"/>
                    <a:pt x="59408" y="30"/>
                    <a:pt x="53754"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419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AUAAG0WAABwBwAAGhgAAAAAAAAmAAAACAAAAP//////////"/>
                </a:ext>
              </a:extLst>
            </p:cNvSpPr>
            <p:nvPr/>
          </p:nvSpPr>
          <p:spPr>
            <a:xfrm>
              <a:off x="850900" y="3645535"/>
              <a:ext cx="358140" cy="272415"/>
            </a:xfrm>
            <a:custGeom>
              <a:avLst/>
              <a:gdLst/>
              <a:ahLst/>
              <a:cxnLst/>
              <a:rect l="0" t="0" r="358140" b="272415"/>
              <a:pathLst>
                <a:path w="358140" h="272415">
                  <a:moveTo>
                    <a:pt x="315834" y="20661"/>
                  </a:moveTo>
                  <a:lnTo>
                    <a:pt x="315834" y="209476"/>
                  </a:lnTo>
                  <a:lnTo>
                    <a:pt x="42306" y="209476"/>
                  </a:lnTo>
                  <a:lnTo>
                    <a:pt x="42306" y="20661"/>
                  </a:lnTo>
                  <a:close/>
                  <a:moveTo>
                    <a:pt x="337464" y="229183"/>
                  </a:moveTo>
                  <a:lnTo>
                    <a:pt x="337464" y="250799"/>
                  </a:lnTo>
                  <a:lnTo>
                    <a:pt x="21630" y="250799"/>
                  </a:lnTo>
                  <a:lnTo>
                    <a:pt x="21630" y="229183"/>
                  </a:lnTo>
                  <a:close/>
                  <a:moveTo>
                    <a:pt x="31983" y="0"/>
                  </a:moveTo>
                  <a:cubicBezTo>
                    <a:pt x="26344" y="0"/>
                    <a:pt x="21630" y="4710"/>
                    <a:pt x="21630" y="11269"/>
                  </a:cubicBezTo>
                  <a:lnTo>
                    <a:pt x="21630" y="209476"/>
                  </a:lnTo>
                  <a:lnTo>
                    <a:pt x="10353" y="209476"/>
                  </a:lnTo>
                  <a:cubicBezTo>
                    <a:pt x="4714" y="209476"/>
                    <a:pt x="30" y="214157"/>
                    <a:pt x="30" y="219792"/>
                  </a:cubicBezTo>
                  <a:lnTo>
                    <a:pt x="30" y="262069"/>
                  </a:lnTo>
                  <a:cubicBezTo>
                    <a:pt x="30" y="267704"/>
                    <a:pt x="4714" y="272385"/>
                    <a:pt x="10353" y="272385"/>
                  </a:cubicBezTo>
                  <a:lnTo>
                    <a:pt x="347817" y="272385"/>
                  </a:lnTo>
                  <a:cubicBezTo>
                    <a:pt x="353456" y="272385"/>
                    <a:pt x="358140" y="267704"/>
                    <a:pt x="358140" y="262069"/>
                  </a:cubicBezTo>
                  <a:lnTo>
                    <a:pt x="358140" y="219792"/>
                  </a:lnTo>
                  <a:cubicBezTo>
                    <a:pt x="358140" y="214157"/>
                    <a:pt x="353456" y="209476"/>
                    <a:pt x="347817" y="209476"/>
                  </a:cubicBezTo>
                  <a:lnTo>
                    <a:pt x="337464" y="209476"/>
                  </a:lnTo>
                  <a:lnTo>
                    <a:pt x="337464" y="11269"/>
                  </a:lnTo>
                  <a:cubicBezTo>
                    <a:pt x="337464" y="4710"/>
                    <a:pt x="332750" y="0"/>
                    <a:pt x="3271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35" name="Google Shape;1419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hIAAIgQAAAgFQAAwBIAABAAAAAmAAAACAAAAP//////////"/>
              </a:ext>
            </a:extLst>
          </p:cNvSpPr>
          <p:nvPr/>
        </p:nvSpPr>
        <p:spPr>
          <a:xfrm>
            <a:off x="3077210" y="2687320"/>
            <a:ext cx="356870" cy="360680"/>
          </a:xfrm>
          <a:custGeom>
            <a:avLst/>
            <a:gdLst/>
            <a:ahLst/>
            <a:cxnLst/>
            <a:rect l="0" t="0" r="356870" b="360680"/>
            <a:pathLst>
              <a:path w="356870" h="360680">
                <a:moveTo>
                  <a:pt x="177972" y="23745"/>
                </a:moveTo>
                <a:lnTo>
                  <a:pt x="326745" y="116786"/>
                </a:lnTo>
                <a:lnTo>
                  <a:pt x="177972" y="209827"/>
                </a:lnTo>
                <a:lnTo>
                  <a:pt x="29199" y="116786"/>
                </a:lnTo>
                <a:lnTo>
                  <a:pt x="177972" y="23745"/>
                </a:lnTo>
                <a:close/>
                <a:moveTo>
                  <a:pt x="296590" y="161920"/>
                </a:moveTo>
                <a:lnTo>
                  <a:pt x="327671" y="180713"/>
                </a:lnTo>
                <a:lnTo>
                  <a:pt x="177972" y="272799"/>
                </a:lnTo>
                <a:lnTo>
                  <a:pt x="29199" y="180713"/>
                </a:lnTo>
                <a:lnTo>
                  <a:pt x="60280" y="161920"/>
                </a:lnTo>
                <a:lnTo>
                  <a:pt x="173250" y="232379"/>
                </a:lnTo>
                <a:cubicBezTo>
                  <a:pt x="175133" y="233334"/>
                  <a:pt x="177254" y="233811"/>
                  <a:pt x="179137" y="233811"/>
                </a:cubicBezTo>
                <a:cubicBezTo>
                  <a:pt x="181020" y="233811"/>
                  <a:pt x="182664" y="233334"/>
                  <a:pt x="183620" y="232379"/>
                </a:cubicBezTo>
                <a:lnTo>
                  <a:pt x="296590" y="161920"/>
                </a:lnTo>
                <a:close/>
                <a:moveTo>
                  <a:pt x="297546" y="224862"/>
                </a:moveTo>
                <a:lnTo>
                  <a:pt x="327671" y="243685"/>
                </a:lnTo>
                <a:lnTo>
                  <a:pt x="178898" y="336726"/>
                </a:lnTo>
                <a:lnTo>
                  <a:pt x="31082" y="243685"/>
                </a:lnTo>
                <a:lnTo>
                  <a:pt x="61207" y="224862"/>
                </a:lnTo>
                <a:lnTo>
                  <a:pt x="174206" y="295351"/>
                </a:lnTo>
                <a:cubicBezTo>
                  <a:pt x="176089" y="296783"/>
                  <a:pt x="178211" y="297469"/>
                  <a:pt x="180094" y="297469"/>
                </a:cubicBezTo>
                <a:cubicBezTo>
                  <a:pt x="181977" y="297469"/>
                  <a:pt x="183620" y="296783"/>
                  <a:pt x="184547" y="295351"/>
                </a:cubicBezTo>
                <a:lnTo>
                  <a:pt x="297546" y="224862"/>
                </a:lnTo>
                <a:close/>
                <a:moveTo>
                  <a:pt x="178091" y="30"/>
                </a:moveTo>
                <a:cubicBezTo>
                  <a:pt x="176328" y="30"/>
                  <a:pt x="174684" y="746"/>
                  <a:pt x="173250" y="2148"/>
                </a:cubicBezTo>
                <a:lnTo>
                  <a:pt x="4722" y="107390"/>
                </a:lnTo>
                <a:cubicBezTo>
                  <a:pt x="956" y="110224"/>
                  <a:pt x="0" y="112103"/>
                  <a:pt x="0" y="116786"/>
                </a:cubicBezTo>
                <a:cubicBezTo>
                  <a:pt x="0" y="121499"/>
                  <a:pt x="2839" y="123379"/>
                  <a:pt x="4722" y="126183"/>
                </a:cubicBezTo>
                <a:lnTo>
                  <a:pt x="41452" y="148764"/>
                </a:lnTo>
                <a:lnTo>
                  <a:pt x="4722" y="171316"/>
                </a:lnTo>
                <a:cubicBezTo>
                  <a:pt x="956" y="173196"/>
                  <a:pt x="0" y="175075"/>
                  <a:pt x="0" y="180713"/>
                </a:cubicBezTo>
                <a:cubicBezTo>
                  <a:pt x="0" y="183517"/>
                  <a:pt x="2839" y="187276"/>
                  <a:pt x="4722" y="190109"/>
                </a:cubicBezTo>
                <a:lnTo>
                  <a:pt x="41452" y="211707"/>
                </a:lnTo>
                <a:lnTo>
                  <a:pt x="4722" y="234288"/>
                </a:lnTo>
                <a:cubicBezTo>
                  <a:pt x="956" y="237092"/>
                  <a:pt x="0" y="238972"/>
                  <a:pt x="0" y="243685"/>
                </a:cubicBezTo>
                <a:cubicBezTo>
                  <a:pt x="0" y="247444"/>
                  <a:pt x="2839" y="251202"/>
                  <a:pt x="4722" y="253082"/>
                </a:cubicBezTo>
                <a:lnTo>
                  <a:pt x="173250" y="359278"/>
                </a:lnTo>
                <a:cubicBezTo>
                  <a:pt x="175133" y="360203"/>
                  <a:pt x="177254" y="360680"/>
                  <a:pt x="179137" y="360680"/>
                </a:cubicBezTo>
                <a:cubicBezTo>
                  <a:pt x="181020" y="360680"/>
                  <a:pt x="182664" y="360203"/>
                  <a:pt x="183620" y="359278"/>
                </a:cubicBezTo>
                <a:lnTo>
                  <a:pt x="352148" y="253082"/>
                </a:lnTo>
                <a:cubicBezTo>
                  <a:pt x="355914" y="251202"/>
                  <a:pt x="356870" y="248368"/>
                  <a:pt x="356870" y="243685"/>
                </a:cubicBezTo>
                <a:cubicBezTo>
                  <a:pt x="356870" y="239926"/>
                  <a:pt x="354031" y="237092"/>
                  <a:pt x="352148" y="234288"/>
                </a:cubicBezTo>
                <a:lnTo>
                  <a:pt x="315448" y="211707"/>
                </a:lnTo>
                <a:lnTo>
                  <a:pt x="352148" y="190109"/>
                </a:lnTo>
                <a:cubicBezTo>
                  <a:pt x="355914" y="187276"/>
                  <a:pt x="356870" y="183517"/>
                  <a:pt x="356870" y="180713"/>
                </a:cubicBezTo>
                <a:cubicBezTo>
                  <a:pt x="356870" y="176954"/>
                  <a:pt x="354031" y="173196"/>
                  <a:pt x="352148" y="171316"/>
                </a:cubicBezTo>
                <a:lnTo>
                  <a:pt x="315448" y="148764"/>
                </a:lnTo>
                <a:lnTo>
                  <a:pt x="352148" y="126183"/>
                </a:lnTo>
                <a:cubicBezTo>
                  <a:pt x="355914" y="123379"/>
                  <a:pt x="356870" y="121499"/>
                  <a:pt x="356870" y="116786"/>
                </a:cubicBezTo>
                <a:cubicBezTo>
                  <a:pt x="356870" y="112103"/>
                  <a:pt x="354031" y="110224"/>
                  <a:pt x="352148" y="107390"/>
                </a:cubicBezTo>
                <a:lnTo>
                  <a:pt x="183620" y="2148"/>
                </a:lnTo>
                <a:cubicBezTo>
                  <a:pt x="181737" y="746"/>
                  <a:pt x="179855" y="30"/>
                  <a:pt x="17809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36" name="Google Shape;14194;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kSAABuEwAAHRUAAF4VAAAQAAAAJgAAAAgAAAD/////AAAAAA=="/>
              </a:ext>
            </a:extLst>
          </p:cNvGrpSpPr>
          <p:nvPr/>
        </p:nvGrpSpPr>
        <p:grpSpPr>
          <a:xfrm>
            <a:off x="3074035" y="3158490"/>
            <a:ext cx="358140" cy="314960"/>
            <a:chOff x="3074035" y="3158490"/>
            <a:chExt cx="358140" cy="314960"/>
          </a:xfrm>
        </p:grpSpPr>
        <p:sp>
          <p:nvSpPr>
            <p:cNvPr id="143" name="Google Shape;1419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RIAAG4TAAAdFQAAXhUAAAAAAAAmAAAACAAAAP//////////"/>
                </a:ext>
              </a:extLst>
            </p:cNvSpPr>
            <p:nvPr/>
          </p:nvSpPr>
          <p:spPr>
            <a:xfrm>
              <a:off x="3074035" y="3158490"/>
              <a:ext cx="358140" cy="314960"/>
            </a:xfrm>
            <a:custGeom>
              <a:avLst/>
              <a:gdLst/>
              <a:ahLst/>
              <a:cxnLst/>
              <a:rect l="0" t="0" r="358140" b="314960"/>
              <a:pathLst>
                <a:path w="358140" h="314960">
                  <a:moveTo>
                    <a:pt x="327114" y="20709"/>
                  </a:moveTo>
                  <a:cubicBezTo>
                    <a:pt x="332752" y="20709"/>
                    <a:pt x="337436" y="25394"/>
                    <a:pt x="337436" y="31988"/>
                  </a:cubicBezTo>
                  <a:lnTo>
                    <a:pt x="337436" y="84626"/>
                  </a:lnTo>
                  <a:lnTo>
                    <a:pt x="21658" y="84626"/>
                  </a:lnTo>
                  <a:lnTo>
                    <a:pt x="21658" y="31988"/>
                  </a:lnTo>
                  <a:cubicBezTo>
                    <a:pt x="20704" y="25394"/>
                    <a:pt x="25417" y="20709"/>
                    <a:pt x="31981" y="20709"/>
                  </a:cubicBezTo>
                  <a:close/>
                  <a:moveTo>
                    <a:pt x="337436" y="104380"/>
                  </a:moveTo>
                  <a:lnTo>
                    <a:pt x="337436" y="283001"/>
                  </a:lnTo>
                  <a:cubicBezTo>
                    <a:pt x="337436" y="288641"/>
                    <a:pt x="332752" y="293326"/>
                    <a:pt x="326159" y="293326"/>
                  </a:cubicBezTo>
                  <a:lnTo>
                    <a:pt x="31981" y="293326"/>
                  </a:lnTo>
                  <a:cubicBezTo>
                    <a:pt x="25417" y="293326"/>
                    <a:pt x="20704" y="288641"/>
                    <a:pt x="20704" y="283001"/>
                  </a:cubicBezTo>
                  <a:lnTo>
                    <a:pt x="20704" y="104380"/>
                  </a:lnTo>
                  <a:close/>
                  <a:moveTo>
                    <a:pt x="31981" y="30"/>
                  </a:moveTo>
                  <a:cubicBezTo>
                    <a:pt x="14111" y="30"/>
                    <a:pt x="30" y="14114"/>
                    <a:pt x="30" y="31033"/>
                  </a:cubicBezTo>
                  <a:lnTo>
                    <a:pt x="30" y="283001"/>
                  </a:lnTo>
                  <a:cubicBezTo>
                    <a:pt x="30" y="300846"/>
                    <a:pt x="14111" y="314960"/>
                    <a:pt x="31981" y="314960"/>
                  </a:cubicBezTo>
                  <a:lnTo>
                    <a:pt x="326159" y="314960"/>
                  </a:lnTo>
                  <a:cubicBezTo>
                    <a:pt x="344029" y="314960"/>
                    <a:pt x="358110" y="300846"/>
                    <a:pt x="358110" y="283001"/>
                  </a:cubicBezTo>
                  <a:lnTo>
                    <a:pt x="358110" y="31033"/>
                  </a:lnTo>
                  <a:cubicBezTo>
                    <a:pt x="357185" y="14114"/>
                    <a:pt x="343075" y="30"/>
                    <a:pt x="32615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2" name="Google Shape;1419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xMAAFUUAACyEwAA+xQAAAAAAAAmAAAACAAAAP//////////"/>
                </a:ext>
              </a:extLst>
            </p:cNvSpPr>
            <p:nvPr/>
          </p:nvSpPr>
          <p:spPr>
            <a:xfrm>
              <a:off x="3136265" y="3305175"/>
              <a:ext cx="65405" cy="105410"/>
            </a:xfrm>
            <a:custGeom>
              <a:avLst/>
              <a:gdLst/>
              <a:ahLst/>
              <a:cxnLst/>
              <a:rect l="0" t="0" r="65405" b="105410"/>
              <a:pathLst>
                <a:path w="65405" h="105410">
                  <a:moveTo>
                    <a:pt x="53604" y="0"/>
                  </a:moveTo>
                  <a:cubicBezTo>
                    <a:pt x="50906" y="0"/>
                    <a:pt x="48119" y="956"/>
                    <a:pt x="45777" y="2838"/>
                  </a:cubicBezTo>
                  <a:lnTo>
                    <a:pt x="3735" y="44880"/>
                  </a:lnTo>
                  <a:cubicBezTo>
                    <a:pt x="0" y="48001"/>
                    <a:pt x="0" y="55528"/>
                    <a:pt x="3735" y="60247"/>
                  </a:cubicBezTo>
                  <a:lnTo>
                    <a:pt x="45777" y="102289"/>
                  </a:lnTo>
                  <a:cubicBezTo>
                    <a:pt x="47645" y="104454"/>
                    <a:pt x="50224" y="105410"/>
                    <a:pt x="52893" y="105410"/>
                  </a:cubicBezTo>
                  <a:cubicBezTo>
                    <a:pt x="55591" y="105410"/>
                    <a:pt x="58378" y="104454"/>
                    <a:pt x="60720" y="102572"/>
                  </a:cubicBezTo>
                  <a:cubicBezTo>
                    <a:pt x="64456" y="98809"/>
                    <a:pt x="64456" y="92237"/>
                    <a:pt x="60720" y="87518"/>
                  </a:cubicBezTo>
                  <a:lnTo>
                    <a:pt x="27098" y="52720"/>
                  </a:lnTo>
                  <a:lnTo>
                    <a:pt x="60720" y="19098"/>
                  </a:lnTo>
                  <a:cubicBezTo>
                    <a:pt x="65405" y="14128"/>
                    <a:pt x="65405" y="7527"/>
                    <a:pt x="60720" y="2838"/>
                  </a:cubicBezTo>
                  <a:cubicBezTo>
                    <a:pt x="58852" y="956"/>
                    <a:pt x="56273" y="0"/>
                    <a:pt x="5360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419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QAAFUUAAC6FAAA+BQAAAAAAAAmAAAACAAAAP//////////"/>
                </a:ext>
              </a:extLst>
            </p:cNvSpPr>
            <p:nvPr/>
          </p:nvSpPr>
          <p:spPr>
            <a:xfrm>
              <a:off x="3304540" y="3305175"/>
              <a:ext cx="64770" cy="103505"/>
            </a:xfrm>
            <a:custGeom>
              <a:avLst/>
              <a:gdLst/>
              <a:ahLst/>
              <a:cxnLst/>
              <a:rect l="0" t="0" r="64770" b="103505"/>
              <a:pathLst>
                <a:path w="64770" h="103505">
                  <a:moveTo>
                    <a:pt x="11644" y="0"/>
                  </a:moveTo>
                  <a:cubicBezTo>
                    <a:pt x="8934" y="0"/>
                    <a:pt x="6105" y="953"/>
                    <a:pt x="3782" y="2830"/>
                  </a:cubicBezTo>
                  <a:cubicBezTo>
                    <a:pt x="30" y="5631"/>
                    <a:pt x="30" y="13139"/>
                    <a:pt x="3782" y="17846"/>
                  </a:cubicBezTo>
                  <a:lnTo>
                    <a:pt x="37552" y="51616"/>
                  </a:lnTo>
                  <a:lnTo>
                    <a:pt x="3782" y="85386"/>
                  </a:lnTo>
                  <a:cubicBezTo>
                    <a:pt x="30" y="89173"/>
                    <a:pt x="30" y="96682"/>
                    <a:pt x="3782" y="101389"/>
                  </a:cubicBezTo>
                  <a:cubicBezTo>
                    <a:pt x="5182" y="102789"/>
                    <a:pt x="7772" y="103505"/>
                    <a:pt x="10572" y="103505"/>
                  </a:cubicBezTo>
                  <a:cubicBezTo>
                    <a:pt x="13401" y="103505"/>
                    <a:pt x="16438" y="102789"/>
                    <a:pt x="18791" y="101389"/>
                  </a:cubicBezTo>
                  <a:lnTo>
                    <a:pt x="60988" y="59192"/>
                  </a:lnTo>
                  <a:cubicBezTo>
                    <a:pt x="64740" y="55387"/>
                    <a:pt x="64740" y="47879"/>
                    <a:pt x="60988" y="43201"/>
                  </a:cubicBezTo>
                  <a:lnTo>
                    <a:pt x="18791" y="2830"/>
                  </a:lnTo>
                  <a:cubicBezTo>
                    <a:pt x="16915" y="953"/>
                    <a:pt x="14324" y="0"/>
                    <a:pt x="1164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419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hMAADMUAAA2FAAAGxUAAAAAAAAmAAAACAAAAP//////////"/>
                </a:ext>
              </a:extLst>
            </p:cNvSpPr>
            <p:nvPr/>
          </p:nvSpPr>
          <p:spPr>
            <a:xfrm>
              <a:off x="3219450" y="3283585"/>
              <a:ext cx="66040" cy="147320"/>
            </a:xfrm>
            <a:custGeom>
              <a:avLst/>
              <a:gdLst/>
              <a:ahLst/>
              <a:cxnLst/>
              <a:rect l="0" t="0" r="66040" b="147320"/>
              <a:pathLst>
                <a:path w="66040" h="147320">
                  <a:moveTo>
                    <a:pt x="53616" y="0"/>
                  </a:moveTo>
                  <a:cubicBezTo>
                    <a:pt x="49425" y="0"/>
                    <a:pt x="45773" y="3226"/>
                    <a:pt x="44336" y="7557"/>
                  </a:cubicBezTo>
                  <a:lnTo>
                    <a:pt x="1886" y="133639"/>
                  </a:lnTo>
                  <a:cubicBezTo>
                    <a:pt x="0" y="139315"/>
                    <a:pt x="3772" y="144960"/>
                    <a:pt x="9430" y="146842"/>
                  </a:cubicBezTo>
                  <a:cubicBezTo>
                    <a:pt x="10448" y="147171"/>
                    <a:pt x="11436" y="147320"/>
                    <a:pt x="12424" y="147320"/>
                  </a:cubicBezTo>
                  <a:cubicBezTo>
                    <a:pt x="16974" y="147320"/>
                    <a:pt x="21075" y="143945"/>
                    <a:pt x="22632" y="139315"/>
                  </a:cubicBezTo>
                  <a:lnTo>
                    <a:pt x="65082" y="13203"/>
                  </a:lnTo>
                  <a:cubicBezTo>
                    <a:pt x="66040" y="8483"/>
                    <a:pt x="63196" y="2838"/>
                    <a:pt x="57538" y="956"/>
                  </a:cubicBezTo>
                  <a:cubicBezTo>
                    <a:pt x="56221" y="299"/>
                    <a:pt x="54904" y="0"/>
                    <a:pt x="5361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419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BMAAK4TAAATFAAA0BMAAAAAAAAmAAAACAAAAP//////////"/>
                </a:ext>
              </a:extLst>
            </p:cNvSpPr>
            <p:nvPr/>
          </p:nvSpPr>
          <p:spPr>
            <a:xfrm>
              <a:off x="3220720" y="3199130"/>
              <a:ext cx="42545" cy="21590"/>
            </a:xfrm>
            <a:custGeom>
              <a:avLst/>
              <a:gdLst/>
              <a:ahLst/>
              <a:cxnLst/>
              <a:rect l="0" t="0" r="42545" b="21590"/>
              <a:pathLst>
                <a:path w="42545" h="21590">
                  <a:moveTo>
                    <a:pt x="10403" y="0"/>
                  </a:moveTo>
                  <a:cubicBezTo>
                    <a:pt x="4737" y="0"/>
                    <a:pt x="29" y="5628"/>
                    <a:pt x="29" y="11257"/>
                  </a:cubicBezTo>
                  <a:cubicBezTo>
                    <a:pt x="959" y="16885"/>
                    <a:pt x="6626" y="21590"/>
                    <a:pt x="10403" y="21590"/>
                  </a:cubicBezTo>
                  <a:lnTo>
                    <a:pt x="32141" y="21590"/>
                  </a:lnTo>
                  <a:cubicBezTo>
                    <a:pt x="37807" y="21590"/>
                    <a:pt x="42515" y="16885"/>
                    <a:pt x="42515" y="11257"/>
                  </a:cubicBezTo>
                  <a:cubicBezTo>
                    <a:pt x="42515" y="5628"/>
                    <a:pt x="37807" y="0"/>
                    <a:pt x="321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420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RQAAK4TAAB3FAAA0BMAAAAAAAAmAAAACAAAAP//////////"/>
                </a:ext>
              </a:extLst>
            </p:cNvSpPr>
            <p:nvPr/>
          </p:nvSpPr>
          <p:spPr>
            <a:xfrm>
              <a:off x="3284855" y="3199130"/>
              <a:ext cx="41910" cy="21590"/>
            </a:xfrm>
            <a:custGeom>
              <a:avLst/>
              <a:gdLst/>
              <a:ahLst/>
              <a:cxnLst/>
              <a:rect l="0" t="0" r="41910" b="21590"/>
              <a:pathLst>
                <a:path w="41910" h="21590">
                  <a:moveTo>
                    <a:pt x="10256" y="0"/>
                  </a:moveTo>
                  <a:cubicBezTo>
                    <a:pt x="4670" y="0"/>
                    <a:pt x="0" y="5628"/>
                    <a:pt x="0" y="11257"/>
                  </a:cubicBezTo>
                  <a:cubicBezTo>
                    <a:pt x="0" y="16885"/>
                    <a:pt x="4670" y="21590"/>
                    <a:pt x="10256" y="21590"/>
                  </a:cubicBezTo>
                  <a:lnTo>
                    <a:pt x="30738" y="21590"/>
                  </a:lnTo>
                  <a:cubicBezTo>
                    <a:pt x="37240" y="21590"/>
                    <a:pt x="41910" y="16885"/>
                    <a:pt x="41910" y="11257"/>
                  </a:cubicBezTo>
                  <a:cubicBezTo>
                    <a:pt x="41910" y="5628"/>
                    <a:pt x="37240" y="0"/>
                    <a:pt x="307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420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hQAAK4TAADZFAAA0BMAAAAAAAAmAAAACAAAAP//////////"/>
                </a:ext>
              </a:extLst>
            </p:cNvSpPr>
            <p:nvPr/>
          </p:nvSpPr>
          <p:spPr>
            <a:xfrm>
              <a:off x="3346450" y="3199130"/>
              <a:ext cx="42545" cy="21590"/>
            </a:xfrm>
            <a:custGeom>
              <a:avLst/>
              <a:gdLst/>
              <a:ahLst/>
              <a:cxnLst/>
              <a:rect l="0" t="0" r="42545" b="21590"/>
              <a:pathLst>
                <a:path w="42545" h="21590">
                  <a:moveTo>
                    <a:pt x="10411" y="0"/>
                  </a:moveTo>
                  <a:cubicBezTo>
                    <a:pt x="4740" y="0"/>
                    <a:pt x="0" y="5628"/>
                    <a:pt x="0" y="11257"/>
                  </a:cubicBezTo>
                  <a:cubicBezTo>
                    <a:pt x="960" y="16885"/>
                    <a:pt x="5670" y="21590"/>
                    <a:pt x="10411" y="21590"/>
                  </a:cubicBezTo>
                  <a:lnTo>
                    <a:pt x="32163" y="21590"/>
                  </a:lnTo>
                  <a:cubicBezTo>
                    <a:pt x="37834" y="21590"/>
                    <a:pt x="42545" y="16885"/>
                    <a:pt x="42545" y="11257"/>
                  </a:cubicBezTo>
                  <a:cubicBezTo>
                    <a:pt x="42545" y="5628"/>
                    <a:pt x="37834" y="0"/>
                    <a:pt x="321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4" name="Google Shape;14202;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gSAAAZFgAAHhUAAEwYAAAQAAAAJgAAAAgAAAD/////AAAAAA=="/>
              </a:ext>
            </a:extLst>
          </p:cNvGrpSpPr>
          <p:nvPr/>
        </p:nvGrpSpPr>
        <p:grpSpPr>
          <a:xfrm>
            <a:off x="3073400" y="3592195"/>
            <a:ext cx="359410" cy="357505"/>
            <a:chOff x="3073400" y="3592195"/>
            <a:chExt cx="359410" cy="357505"/>
          </a:xfrm>
        </p:grpSpPr>
        <p:sp>
          <p:nvSpPr>
            <p:cNvPr id="148" name="Google Shape;1420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RIAABkWAAAeFQAATBgAAAAAAAAmAAAACAAAAP//////////"/>
                </a:ext>
              </a:extLst>
            </p:cNvSpPr>
            <p:nvPr/>
          </p:nvSpPr>
          <p:spPr>
            <a:xfrm>
              <a:off x="3074035" y="3592195"/>
              <a:ext cx="358775" cy="357505"/>
            </a:xfrm>
            <a:custGeom>
              <a:avLst/>
              <a:gdLst/>
              <a:ahLst/>
              <a:cxnLst/>
              <a:rect l="0" t="0" r="358775" b="357505"/>
              <a:pathLst>
                <a:path w="358775" h="357505">
                  <a:moveTo>
                    <a:pt x="292263" y="37919"/>
                  </a:moveTo>
                  <a:lnTo>
                    <a:pt x="147548" y="146964"/>
                  </a:lnTo>
                  <a:lnTo>
                    <a:pt x="44201" y="114056"/>
                  </a:lnTo>
                  <a:lnTo>
                    <a:pt x="292263" y="37919"/>
                  </a:lnTo>
                  <a:close/>
                  <a:moveTo>
                    <a:pt x="293187" y="64233"/>
                  </a:moveTo>
                  <a:lnTo>
                    <a:pt x="192645" y="197712"/>
                  </a:lnTo>
                  <a:lnTo>
                    <a:pt x="140986" y="216507"/>
                  </a:lnTo>
                  <a:lnTo>
                    <a:pt x="159777" y="164804"/>
                  </a:lnTo>
                  <a:lnTo>
                    <a:pt x="293187" y="64233"/>
                  </a:lnTo>
                  <a:close/>
                  <a:moveTo>
                    <a:pt x="318569" y="64233"/>
                  </a:moveTo>
                  <a:lnTo>
                    <a:pt x="241529" y="311440"/>
                  </a:lnTo>
                  <a:lnTo>
                    <a:pt x="208631" y="208034"/>
                  </a:lnTo>
                  <a:lnTo>
                    <a:pt x="318569" y="64233"/>
                  </a:lnTo>
                  <a:close/>
                  <a:moveTo>
                    <a:pt x="346785" y="0"/>
                  </a:moveTo>
                  <a:cubicBezTo>
                    <a:pt x="345860" y="0"/>
                    <a:pt x="344905" y="119"/>
                    <a:pt x="343951" y="328"/>
                  </a:cubicBezTo>
                  <a:lnTo>
                    <a:pt x="6591" y="104658"/>
                  </a:lnTo>
                  <a:cubicBezTo>
                    <a:pt x="1908" y="106538"/>
                    <a:pt x="29" y="111222"/>
                    <a:pt x="29" y="115936"/>
                  </a:cubicBezTo>
                  <a:cubicBezTo>
                    <a:pt x="29" y="120620"/>
                    <a:pt x="3787" y="123454"/>
                    <a:pt x="6591" y="126258"/>
                  </a:cubicBezTo>
                  <a:lnTo>
                    <a:pt x="136274" y="167639"/>
                  </a:lnTo>
                  <a:lnTo>
                    <a:pt x="111846" y="233423"/>
                  </a:lnTo>
                  <a:cubicBezTo>
                    <a:pt x="109967" y="236258"/>
                    <a:pt x="111846" y="240942"/>
                    <a:pt x="113725" y="243776"/>
                  </a:cubicBezTo>
                  <a:cubicBezTo>
                    <a:pt x="115724" y="245089"/>
                    <a:pt x="118647" y="246431"/>
                    <a:pt x="121182" y="246431"/>
                  </a:cubicBezTo>
                  <a:cubicBezTo>
                    <a:pt x="122256" y="246431"/>
                    <a:pt x="123240" y="246193"/>
                    <a:pt x="124075" y="245656"/>
                  </a:cubicBezTo>
                  <a:lnTo>
                    <a:pt x="189841" y="221191"/>
                  </a:lnTo>
                  <a:lnTo>
                    <a:pt x="231180" y="350911"/>
                  </a:lnTo>
                  <a:cubicBezTo>
                    <a:pt x="232134" y="355625"/>
                    <a:pt x="236817" y="357505"/>
                    <a:pt x="241529" y="357505"/>
                  </a:cubicBezTo>
                  <a:cubicBezTo>
                    <a:pt x="246212" y="357505"/>
                    <a:pt x="249970" y="353745"/>
                    <a:pt x="252803" y="350911"/>
                  </a:cubicBezTo>
                  <a:lnTo>
                    <a:pt x="357104" y="14409"/>
                  </a:lnTo>
                  <a:cubicBezTo>
                    <a:pt x="358775" y="6116"/>
                    <a:pt x="353794" y="0"/>
                    <a:pt x="34678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420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xIAAGQXAAByEwAA6hcAAAAAAAAmAAAACAAAAP//////////"/>
                </a:ext>
              </a:extLst>
            </p:cNvSpPr>
            <p:nvPr/>
          </p:nvSpPr>
          <p:spPr>
            <a:xfrm>
              <a:off x="3075305" y="3802380"/>
              <a:ext cx="85725" cy="85090"/>
            </a:xfrm>
            <a:custGeom>
              <a:avLst/>
              <a:gdLst/>
              <a:ahLst/>
              <a:cxnLst/>
              <a:rect l="0" t="0" r="85725" b="85090"/>
              <a:pathLst>
                <a:path w="85725" h="85090">
                  <a:moveTo>
                    <a:pt x="75233" y="0"/>
                  </a:moveTo>
                  <a:cubicBezTo>
                    <a:pt x="72274" y="0"/>
                    <a:pt x="69225" y="952"/>
                    <a:pt x="66864" y="2826"/>
                  </a:cubicBezTo>
                  <a:lnTo>
                    <a:pt x="3766" y="66555"/>
                  </a:lnTo>
                  <a:cubicBezTo>
                    <a:pt x="0" y="70303"/>
                    <a:pt x="0" y="76879"/>
                    <a:pt x="3766" y="81550"/>
                  </a:cubicBezTo>
                  <a:cubicBezTo>
                    <a:pt x="6127" y="83900"/>
                    <a:pt x="8967" y="85060"/>
                    <a:pt x="11657" y="85060"/>
                  </a:cubicBezTo>
                  <a:cubicBezTo>
                    <a:pt x="14377" y="85060"/>
                    <a:pt x="16977" y="83900"/>
                    <a:pt x="18860" y="81550"/>
                  </a:cubicBezTo>
                  <a:lnTo>
                    <a:pt x="82885" y="18744"/>
                  </a:lnTo>
                  <a:cubicBezTo>
                    <a:pt x="85695" y="14995"/>
                    <a:pt x="85695" y="7497"/>
                    <a:pt x="82885" y="2826"/>
                  </a:cubicBezTo>
                  <a:cubicBezTo>
                    <a:pt x="81002" y="952"/>
                    <a:pt x="78162" y="0"/>
                    <a:pt x="752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6" name="Google Shape;1420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MAAMMXAADQEwAASRgAAAAAAAAmAAAACAAAAP//////////"/>
                </a:ext>
              </a:extLst>
            </p:cNvSpPr>
            <p:nvPr/>
          </p:nvSpPr>
          <p:spPr>
            <a:xfrm>
              <a:off x="3135630" y="3862705"/>
              <a:ext cx="85090" cy="85090"/>
            </a:xfrm>
            <a:custGeom>
              <a:avLst/>
              <a:gdLst/>
              <a:ahLst/>
              <a:cxnLst/>
              <a:rect l="0" t="0" r="85090" b="85090"/>
              <a:pathLst>
                <a:path w="85090" h="85090">
                  <a:moveTo>
                    <a:pt x="73519" y="30"/>
                  </a:moveTo>
                  <a:cubicBezTo>
                    <a:pt x="70819" y="30"/>
                    <a:pt x="68268" y="1190"/>
                    <a:pt x="66399" y="3540"/>
                  </a:cubicBezTo>
                  <a:lnTo>
                    <a:pt x="3768" y="67269"/>
                  </a:lnTo>
                  <a:cubicBezTo>
                    <a:pt x="30" y="71017"/>
                    <a:pt x="30" y="77593"/>
                    <a:pt x="3768" y="82264"/>
                  </a:cubicBezTo>
                  <a:cubicBezTo>
                    <a:pt x="5637" y="84138"/>
                    <a:pt x="8189" y="85090"/>
                    <a:pt x="10888" y="85090"/>
                  </a:cubicBezTo>
                  <a:cubicBezTo>
                    <a:pt x="13588" y="85090"/>
                    <a:pt x="16377" y="84138"/>
                    <a:pt x="18721" y="82264"/>
                  </a:cubicBezTo>
                  <a:lnTo>
                    <a:pt x="81352" y="19633"/>
                  </a:lnTo>
                  <a:cubicBezTo>
                    <a:pt x="85090" y="15709"/>
                    <a:pt x="85090" y="8211"/>
                    <a:pt x="81352" y="3540"/>
                  </a:cubicBezTo>
                  <a:cubicBezTo>
                    <a:pt x="79008" y="1190"/>
                    <a:pt x="76189" y="30"/>
                    <a:pt x="7351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420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BIAALYXAACAEwAASxgAAAAAAAAmAAAACAAAAP//////////"/>
                </a:ext>
              </a:extLst>
            </p:cNvSpPr>
            <p:nvPr/>
          </p:nvSpPr>
          <p:spPr>
            <a:xfrm>
              <a:off x="3073400" y="3854450"/>
              <a:ext cx="96520" cy="94615"/>
            </a:xfrm>
            <a:custGeom>
              <a:avLst/>
              <a:gdLst/>
              <a:ahLst/>
              <a:cxnLst/>
              <a:rect l="0" t="0" r="96520" b="94615"/>
              <a:pathLst>
                <a:path w="96520" h="94615">
                  <a:moveTo>
                    <a:pt x="85013" y="29"/>
                  </a:moveTo>
                  <a:cubicBezTo>
                    <a:pt x="82217" y="29"/>
                    <a:pt x="79184" y="718"/>
                    <a:pt x="76835" y="2155"/>
                  </a:cubicBezTo>
                  <a:lnTo>
                    <a:pt x="2825" y="76165"/>
                  </a:lnTo>
                  <a:cubicBezTo>
                    <a:pt x="0" y="80452"/>
                    <a:pt x="0" y="87039"/>
                    <a:pt x="2825" y="91770"/>
                  </a:cubicBezTo>
                  <a:cubicBezTo>
                    <a:pt x="4698" y="93656"/>
                    <a:pt x="7493" y="94585"/>
                    <a:pt x="10437" y="94585"/>
                  </a:cubicBezTo>
                  <a:cubicBezTo>
                    <a:pt x="13351" y="94585"/>
                    <a:pt x="16414" y="93656"/>
                    <a:pt x="18763" y="91770"/>
                  </a:cubicBezTo>
                  <a:lnTo>
                    <a:pt x="91822" y="18711"/>
                  </a:lnTo>
                  <a:cubicBezTo>
                    <a:pt x="96490" y="13473"/>
                    <a:pt x="96490" y="6856"/>
                    <a:pt x="91822" y="2155"/>
                  </a:cubicBezTo>
                  <a:cubicBezTo>
                    <a:pt x="90424" y="718"/>
                    <a:pt x="87837" y="29"/>
                    <a:pt x="85013"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9" name="Google Shape;14207;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ENAADQGAAAlg8AAAcbAAAQAAAAJgAAAAgAAAD/////AAAAAA=="/>
              </a:ext>
            </a:extLst>
          </p:cNvGrpSpPr>
          <p:nvPr/>
        </p:nvGrpSpPr>
        <p:grpSpPr>
          <a:xfrm>
            <a:off x="2174875" y="4033520"/>
            <a:ext cx="358775" cy="360045"/>
            <a:chOff x="2174875" y="4033520"/>
            <a:chExt cx="358775" cy="360045"/>
          </a:xfrm>
        </p:grpSpPr>
        <p:sp>
          <p:nvSpPr>
            <p:cNvPr id="156" name="Google Shape;1420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Q0AANAYAACWDwAABxsAAAAAAAAmAAAACAAAAP//////////"/>
                </a:ext>
              </a:extLst>
            </p:cNvSpPr>
            <p:nvPr/>
          </p:nvSpPr>
          <p:spPr>
            <a:xfrm>
              <a:off x="2174875" y="4033520"/>
              <a:ext cx="358775" cy="360045"/>
            </a:xfrm>
            <a:custGeom>
              <a:avLst/>
              <a:gdLst/>
              <a:ahLst/>
              <a:cxnLst/>
              <a:rect l="0" t="0" r="358775" b="360045"/>
              <a:pathLst>
                <a:path w="358775" h="360045">
                  <a:moveTo>
                    <a:pt x="284581" y="64890"/>
                  </a:moveTo>
                  <a:cubicBezTo>
                    <a:pt x="290215" y="64890"/>
                    <a:pt x="294895" y="69574"/>
                    <a:pt x="294895" y="75213"/>
                  </a:cubicBezTo>
                  <a:lnTo>
                    <a:pt x="294895" y="284831"/>
                  </a:lnTo>
                  <a:cubicBezTo>
                    <a:pt x="294895" y="290470"/>
                    <a:pt x="290215" y="295154"/>
                    <a:pt x="284581" y="295154"/>
                  </a:cubicBezTo>
                  <a:lnTo>
                    <a:pt x="76071" y="295154"/>
                  </a:lnTo>
                  <a:cubicBezTo>
                    <a:pt x="69513" y="295154"/>
                    <a:pt x="65757" y="290470"/>
                    <a:pt x="65757" y="284831"/>
                  </a:cubicBezTo>
                  <a:lnTo>
                    <a:pt x="65757" y="75213"/>
                  </a:lnTo>
                  <a:cubicBezTo>
                    <a:pt x="65757" y="69574"/>
                    <a:pt x="69513" y="64890"/>
                    <a:pt x="76071" y="64890"/>
                  </a:cubicBezTo>
                  <a:close/>
                  <a:moveTo>
                    <a:pt x="94880" y="29"/>
                  </a:moveTo>
                  <a:cubicBezTo>
                    <a:pt x="89246" y="29"/>
                    <a:pt x="84536" y="4713"/>
                    <a:pt x="84536" y="10352"/>
                  </a:cubicBezTo>
                  <a:lnTo>
                    <a:pt x="84536" y="42335"/>
                  </a:lnTo>
                  <a:lnTo>
                    <a:pt x="73269" y="42335"/>
                  </a:lnTo>
                  <a:cubicBezTo>
                    <a:pt x="56367" y="42335"/>
                    <a:pt x="42268" y="56417"/>
                    <a:pt x="42268" y="74288"/>
                  </a:cubicBezTo>
                  <a:lnTo>
                    <a:pt x="42268" y="84611"/>
                  </a:lnTo>
                  <a:lnTo>
                    <a:pt x="10343" y="84611"/>
                  </a:lnTo>
                  <a:cubicBezTo>
                    <a:pt x="4709" y="84611"/>
                    <a:pt x="29" y="89325"/>
                    <a:pt x="29" y="94963"/>
                  </a:cubicBezTo>
                  <a:cubicBezTo>
                    <a:pt x="29" y="100602"/>
                    <a:pt x="4709" y="105286"/>
                    <a:pt x="10343" y="105286"/>
                  </a:cubicBezTo>
                  <a:lnTo>
                    <a:pt x="42268" y="105286"/>
                  </a:lnTo>
                  <a:lnTo>
                    <a:pt x="42268" y="126916"/>
                  </a:lnTo>
                  <a:lnTo>
                    <a:pt x="10343" y="126916"/>
                  </a:lnTo>
                  <a:cubicBezTo>
                    <a:pt x="4709" y="126916"/>
                    <a:pt x="29" y="131630"/>
                    <a:pt x="29" y="137269"/>
                  </a:cubicBezTo>
                  <a:cubicBezTo>
                    <a:pt x="29" y="143833"/>
                    <a:pt x="4709" y="148546"/>
                    <a:pt x="10343" y="148546"/>
                  </a:cubicBezTo>
                  <a:lnTo>
                    <a:pt x="42268" y="148546"/>
                  </a:lnTo>
                  <a:lnTo>
                    <a:pt x="42268" y="169222"/>
                  </a:lnTo>
                  <a:lnTo>
                    <a:pt x="10343" y="169222"/>
                  </a:lnTo>
                  <a:cubicBezTo>
                    <a:pt x="4709" y="169222"/>
                    <a:pt x="29" y="173906"/>
                    <a:pt x="29" y="179545"/>
                  </a:cubicBezTo>
                  <a:cubicBezTo>
                    <a:pt x="29" y="186138"/>
                    <a:pt x="4709" y="190822"/>
                    <a:pt x="10343" y="190822"/>
                  </a:cubicBezTo>
                  <a:lnTo>
                    <a:pt x="42268" y="190822"/>
                  </a:lnTo>
                  <a:lnTo>
                    <a:pt x="42268" y="211527"/>
                  </a:lnTo>
                  <a:lnTo>
                    <a:pt x="10343" y="211527"/>
                  </a:lnTo>
                  <a:cubicBezTo>
                    <a:pt x="4709" y="211527"/>
                    <a:pt x="29" y="216211"/>
                    <a:pt x="29" y="221850"/>
                  </a:cubicBezTo>
                  <a:cubicBezTo>
                    <a:pt x="29" y="228444"/>
                    <a:pt x="4709" y="233128"/>
                    <a:pt x="10343" y="233128"/>
                  </a:cubicBezTo>
                  <a:lnTo>
                    <a:pt x="42268" y="233128"/>
                  </a:lnTo>
                  <a:lnTo>
                    <a:pt x="42268" y="253803"/>
                  </a:lnTo>
                  <a:lnTo>
                    <a:pt x="10343" y="253803"/>
                  </a:lnTo>
                  <a:cubicBezTo>
                    <a:pt x="4709" y="253803"/>
                    <a:pt x="29" y="258517"/>
                    <a:pt x="29" y="264156"/>
                  </a:cubicBezTo>
                  <a:cubicBezTo>
                    <a:pt x="29" y="270719"/>
                    <a:pt x="4709" y="275433"/>
                    <a:pt x="10343" y="275433"/>
                  </a:cubicBezTo>
                  <a:lnTo>
                    <a:pt x="42268" y="275433"/>
                  </a:lnTo>
                  <a:lnTo>
                    <a:pt x="42268" y="285756"/>
                  </a:lnTo>
                  <a:cubicBezTo>
                    <a:pt x="42268" y="303627"/>
                    <a:pt x="56367" y="317739"/>
                    <a:pt x="73269" y="317739"/>
                  </a:cubicBezTo>
                  <a:lnTo>
                    <a:pt x="84536" y="317739"/>
                  </a:lnTo>
                  <a:lnTo>
                    <a:pt x="84536" y="348737"/>
                  </a:lnTo>
                  <a:cubicBezTo>
                    <a:pt x="84536" y="355331"/>
                    <a:pt x="89246" y="360015"/>
                    <a:pt x="94880" y="360015"/>
                  </a:cubicBezTo>
                  <a:cubicBezTo>
                    <a:pt x="100514" y="360015"/>
                    <a:pt x="105194" y="355331"/>
                    <a:pt x="105194" y="348737"/>
                  </a:cubicBezTo>
                  <a:lnTo>
                    <a:pt x="105194" y="314905"/>
                  </a:lnTo>
                  <a:lnTo>
                    <a:pt x="126805" y="314905"/>
                  </a:lnTo>
                  <a:lnTo>
                    <a:pt x="126805" y="346858"/>
                  </a:lnTo>
                  <a:cubicBezTo>
                    <a:pt x="126805" y="352496"/>
                    <a:pt x="131485" y="357210"/>
                    <a:pt x="137119" y="357210"/>
                  </a:cubicBezTo>
                  <a:cubicBezTo>
                    <a:pt x="142752" y="357210"/>
                    <a:pt x="147462" y="352496"/>
                    <a:pt x="147462" y="346858"/>
                  </a:cubicBezTo>
                  <a:lnTo>
                    <a:pt x="147462" y="314905"/>
                  </a:lnTo>
                  <a:lnTo>
                    <a:pt x="169043" y="314905"/>
                  </a:lnTo>
                  <a:lnTo>
                    <a:pt x="169043" y="346858"/>
                  </a:lnTo>
                  <a:cubicBezTo>
                    <a:pt x="169043" y="352496"/>
                    <a:pt x="173753" y="357210"/>
                    <a:pt x="179387" y="357210"/>
                  </a:cubicBezTo>
                  <a:cubicBezTo>
                    <a:pt x="185021" y="357210"/>
                    <a:pt x="189731" y="352496"/>
                    <a:pt x="189731" y="346858"/>
                  </a:cubicBezTo>
                  <a:lnTo>
                    <a:pt x="189731" y="314905"/>
                  </a:lnTo>
                  <a:lnTo>
                    <a:pt x="211312" y="314905"/>
                  </a:lnTo>
                  <a:lnTo>
                    <a:pt x="211312" y="346858"/>
                  </a:lnTo>
                  <a:cubicBezTo>
                    <a:pt x="211312" y="352496"/>
                    <a:pt x="216022" y="357210"/>
                    <a:pt x="221655" y="357210"/>
                  </a:cubicBezTo>
                  <a:cubicBezTo>
                    <a:pt x="227289" y="357210"/>
                    <a:pt x="231969" y="352496"/>
                    <a:pt x="231969" y="346858"/>
                  </a:cubicBezTo>
                  <a:lnTo>
                    <a:pt x="231969" y="314905"/>
                  </a:lnTo>
                  <a:lnTo>
                    <a:pt x="253580" y="314905"/>
                  </a:lnTo>
                  <a:lnTo>
                    <a:pt x="253580" y="346858"/>
                  </a:lnTo>
                  <a:cubicBezTo>
                    <a:pt x="253580" y="352496"/>
                    <a:pt x="258260" y="357210"/>
                    <a:pt x="263894" y="357210"/>
                  </a:cubicBezTo>
                  <a:cubicBezTo>
                    <a:pt x="269528" y="357210"/>
                    <a:pt x="274238" y="352496"/>
                    <a:pt x="274238" y="346858"/>
                  </a:cubicBezTo>
                  <a:lnTo>
                    <a:pt x="274238" y="314905"/>
                  </a:lnTo>
                  <a:lnTo>
                    <a:pt x="284581" y="314905"/>
                  </a:lnTo>
                  <a:cubicBezTo>
                    <a:pt x="302407" y="314905"/>
                    <a:pt x="316506" y="300793"/>
                    <a:pt x="316506" y="282952"/>
                  </a:cubicBezTo>
                  <a:lnTo>
                    <a:pt x="316506" y="272599"/>
                  </a:lnTo>
                  <a:lnTo>
                    <a:pt x="348431" y="272599"/>
                  </a:lnTo>
                  <a:cubicBezTo>
                    <a:pt x="354065" y="272599"/>
                    <a:pt x="358745" y="267915"/>
                    <a:pt x="358745" y="262276"/>
                  </a:cubicBezTo>
                  <a:cubicBezTo>
                    <a:pt x="358745" y="256637"/>
                    <a:pt x="354065" y="251924"/>
                    <a:pt x="348431" y="251924"/>
                  </a:cubicBezTo>
                  <a:lnTo>
                    <a:pt x="316506" y="251924"/>
                  </a:lnTo>
                  <a:lnTo>
                    <a:pt x="316506" y="230323"/>
                  </a:lnTo>
                  <a:lnTo>
                    <a:pt x="348431" y="230323"/>
                  </a:lnTo>
                  <a:cubicBezTo>
                    <a:pt x="354065" y="230323"/>
                    <a:pt x="358745" y="225609"/>
                    <a:pt x="358745" y="219971"/>
                  </a:cubicBezTo>
                  <a:cubicBezTo>
                    <a:pt x="358745" y="213407"/>
                    <a:pt x="354065" y="208693"/>
                    <a:pt x="348431" y="208693"/>
                  </a:cubicBezTo>
                  <a:lnTo>
                    <a:pt x="316506" y="208693"/>
                  </a:lnTo>
                  <a:lnTo>
                    <a:pt x="316506" y="188018"/>
                  </a:lnTo>
                  <a:lnTo>
                    <a:pt x="348431" y="188018"/>
                  </a:lnTo>
                  <a:cubicBezTo>
                    <a:pt x="354065" y="188018"/>
                    <a:pt x="358745" y="183304"/>
                    <a:pt x="358745" y="177665"/>
                  </a:cubicBezTo>
                  <a:cubicBezTo>
                    <a:pt x="358745" y="171101"/>
                    <a:pt x="354065" y="166388"/>
                    <a:pt x="348431" y="166388"/>
                  </a:cubicBezTo>
                  <a:lnTo>
                    <a:pt x="316506" y="166388"/>
                  </a:lnTo>
                  <a:lnTo>
                    <a:pt x="316506" y="145712"/>
                  </a:lnTo>
                  <a:lnTo>
                    <a:pt x="348431" y="145712"/>
                  </a:lnTo>
                  <a:lnTo>
                    <a:pt x="348431" y="148546"/>
                  </a:lnTo>
                  <a:cubicBezTo>
                    <a:pt x="354065" y="148546"/>
                    <a:pt x="358745" y="143833"/>
                    <a:pt x="358745" y="137269"/>
                  </a:cubicBezTo>
                  <a:cubicBezTo>
                    <a:pt x="358745" y="131630"/>
                    <a:pt x="354065" y="126916"/>
                    <a:pt x="348431" y="126916"/>
                  </a:cubicBezTo>
                  <a:lnTo>
                    <a:pt x="316506" y="126916"/>
                  </a:lnTo>
                  <a:lnTo>
                    <a:pt x="316506" y="105286"/>
                  </a:lnTo>
                  <a:lnTo>
                    <a:pt x="348431" y="105286"/>
                  </a:lnTo>
                  <a:cubicBezTo>
                    <a:pt x="354065" y="105286"/>
                    <a:pt x="358745" y="100602"/>
                    <a:pt x="358745" y="94963"/>
                  </a:cubicBezTo>
                  <a:cubicBezTo>
                    <a:pt x="358745" y="89325"/>
                    <a:pt x="354065" y="84611"/>
                    <a:pt x="348431" y="84611"/>
                  </a:cubicBezTo>
                  <a:lnTo>
                    <a:pt x="316506" y="84611"/>
                  </a:lnTo>
                  <a:lnTo>
                    <a:pt x="316506" y="74288"/>
                  </a:lnTo>
                  <a:cubicBezTo>
                    <a:pt x="316506" y="56417"/>
                    <a:pt x="302407" y="42335"/>
                    <a:pt x="284581" y="42335"/>
                  </a:cubicBezTo>
                  <a:lnTo>
                    <a:pt x="274238" y="42335"/>
                  </a:lnTo>
                  <a:lnTo>
                    <a:pt x="274238" y="10352"/>
                  </a:lnTo>
                  <a:cubicBezTo>
                    <a:pt x="274238" y="4713"/>
                    <a:pt x="269528" y="29"/>
                    <a:pt x="263894" y="29"/>
                  </a:cubicBezTo>
                  <a:cubicBezTo>
                    <a:pt x="258260" y="29"/>
                    <a:pt x="253580" y="4713"/>
                    <a:pt x="253580" y="10352"/>
                  </a:cubicBezTo>
                  <a:lnTo>
                    <a:pt x="253580" y="42335"/>
                  </a:lnTo>
                  <a:lnTo>
                    <a:pt x="231969" y="42335"/>
                  </a:lnTo>
                  <a:lnTo>
                    <a:pt x="231969" y="10352"/>
                  </a:lnTo>
                  <a:cubicBezTo>
                    <a:pt x="231969" y="4713"/>
                    <a:pt x="227289" y="29"/>
                    <a:pt x="221655" y="29"/>
                  </a:cubicBezTo>
                  <a:cubicBezTo>
                    <a:pt x="216022" y="29"/>
                    <a:pt x="211312" y="4713"/>
                    <a:pt x="211312" y="10352"/>
                  </a:cubicBezTo>
                  <a:lnTo>
                    <a:pt x="211312" y="42335"/>
                  </a:lnTo>
                  <a:lnTo>
                    <a:pt x="189731" y="42335"/>
                  </a:lnTo>
                  <a:lnTo>
                    <a:pt x="189731" y="10352"/>
                  </a:lnTo>
                  <a:cubicBezTo>
                    <a:pt x="189731" y="4713"/>
                    <a:pt x="185021" y="29"/>
                    <a:pt x="179387" y="29"/>
                  </a:cubicBezTo>
                  <a:cubicBezTo>
                    <a:pt x="173753" y="29"/>
                    <a:pt x="169043" y="4713"/>
                    <a:pt x="169043" y="10352"/>
                  </a:cubicBezTo>
                  <a:lnTo>
                    <a:pt x="169043" y="42335"/>
                  </a:lnTo>
                  <a:lnTo>
                    <a:pt x="147462" y="42335"/>
                  </a:lnTo>
                  <a:lnTo>
                    <a:pt x="147462" y="10352"/>
                  </a:lnTo>
                  <a:cubicBezTo>
                    <a:pt x="147462" y="4713"/>
                    <a:pt x="142752" y="29"/>
                    <a:pt x="137119" y="29"/>
                  </a:cubicBezTo>
                  <a:cubicBezTo>
                    <a:pt x="131485" y="29"/>
                    <a:pt x="126805" y="4713"/>
                    <a:pt x="126805" y="10352"/>
                  </a:cubicBezTo>
                  <a:lnTo>
                    <a:pt x="126805" y="42335"/>
                  </a:lnTo>
                  <a:lnTo>
                    <a:pt x="105194" y="42335"/>
                  </a:lnTo>
                  <a:lnTo>
                    <a:pt x="105194" y="10352"/>
                  </a:lnTo>
                  <a:cubicBezTo>
                    <a:pt x="105194" y="4713"/>
                    <a:pt x="100514" y="29"/>
                    <a:pt x="94880"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1420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Q0AAFUZAAAKDgAAdxkAAAAAAAAmAAAACAAAAP//////////"/>
                </a:ext>
              </a:extLst>
            </p:cNvSpPr>
            <p:nvPr/>
          </p:nvSpPr>
          <p:spPr>
            <a:xfrm>
              <a:off x="2261235" y="4117975"/>
              <a:ext cx="20955" cy="21590"/>
            </a:xfrm>
            <a:custGeom>
              <a:avLst/>
              <a:gdLst/>
              <a:ahLst/>
              <a:cxnLst/>
              <a:rect l="0" t="0" r="20955" b="21590"/>
              <a:pathLst>
                <a:path w="20955" h="21590">
                  <a:moveTo>
                    <a:pt x="10477" y="0"/>
                  </a:moveTo>
                  <a:cubicBezTo>
                    <a:pt x="4770" y="0"/>
                    <a:pt x="0" y="4705"/>
                    <a:pt x="0" y="10333"/>
                  </a:cubicBezTo>
                  <a:cubicBezTo>
                    <a:pt x="0" y="16885"/>
                    <a:pt x="4770" y="21590"/>
                    <a:pt x="10477" y="21590"/>
                  </a:cubicBezTo>
                  <a:cubicBezTo>
                    <a:pt x="16184" y="21590"/>
                    <a:pt x="20924" y="16885"/>
                    <a:pt x="20924" y="10333"/>
                  </a:cubicBezTo>
                  <a:cubicBezTo>
                    <a:pt x="20924" y="4705"/>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421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Q0AAF4aAAAKDgAAfxoAAAAAAAAmAAAACAAAAP//////////"/>
                </a:ext>
              </a:extLst>
            </p:cNvSpPr>
            <p:nvPr/>
          </p:nvSpPr>
          <p:spPr>
            <a:xfrm>
              <a:off x="2261235" y="4286250"/>
              <a:ext cx="20955" cy="20955"/>
            </a:xfrm>
            <a:custGeom>
              <a:avLst/>
              <a:gdLst/>
              <a:ahLst/>
              <a:cxnLst/>
              <a:rect l="0" t="0" r="20955" b="20955"/>
              <a:pathLst>
                <a:path w="20955" h="20955">
                  <a:moveTo>
                    <a:pt x="10477" y="30"/>
                  </a:moveTo>
                  <a:cubicBezTo>
                    <a:pt x="4770" y="30"/>
                    <a:pt x="0" y="4770"/>
                    <a:pt x="0" y="10477"/>
                  </a:cubicBezTo>
                  <a:cubicBezTo>
                    <a:pt x="0" y="16184"/>
                    <a:pt x="4770" y="20955"/>
                    <a:pt x="10477" y="20955"/>
                  </a:cubicBezTo>
                  <a:cubicBezTo>
                    <a:pt x="16184" y="20955"/>
                    <a:pt x="20924" y="16184"/>
                    <a:pt x="20924" y="10477"/>
                  </a:cubicBezTo>
                  <a:cubicBezTo>
                    <a:pt x="20924" y="4770"/>
                    <a:pt x="16184" y="30"/>
                    <a:pt x="1047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421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g4AAF4aAAASDwAAfxoAAAAAAAAmAAAACAAAAP//////////"/>
                </a:ext>
              </a:extLst>
            </p:cNvSpPr>
            <p:nvPr/>
          </p:nvSpPr>
          <p:spPr>
            <a:xfrm>
              <a:off x="2429510" y="4286250"/>
              <a:ext cx="20320" cy="20955"/>
            </a:xfrm>
            <a:custGeom>
              <a:avLst/>
              <a:gdLst/>
              <a:ahLst/>
              <a:cxnLst/>
              <a:rect l="0" t="0" r="20320" b="20955"/>
              <a:pathLst>
                <a:path w="20320" h="20955">
                  <a:moveTo>
                    <a:pt x="10160" y="30"/>
                  </a:moveTo>
                  <a:cubicBezTo>
                    <a:pt x="4626" y="30"/>
                    <a:pt x="0" y="4770"/>
                    <a:pt x="0" y="10477"/>
                  </a:cubicBezTo>
                  <a:cubicBezTo>
                    <a:pt x="0" y="16184"/>
                    <a:pt x="4626" y="20955"/>
                    <a:pt x="10160" y="20955"/>
                  </a:cubicBezTo>
                  <a:cubicBezTo>
                    <a:pt x="15694" y="20955"/>
                    <a:pt x="20320" y="16184"/>
                    <a:pt x="20320" y="10477"/>
                  </a:cubicBezTo>
                  <a:cubicBezTo>
                    <a:pt x="20320" y="4770"/>
                    <a:pt x="15694" y="30"/>
                    <a:pt x="1016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421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g4AAFUZAAASDwAAdxkAAAAAAAAmAAAACAAAAP//////////"/>
                </a:ext>
              </a:extLst>
            </p:cNvSpPr>
            <p:nvPr/>
          </p:nvSpPr>
          <p:spPr>
            <a:xfrm>
              <a:off x="2429510" y="4117975"/>
              <a:ext cx="20320" cy="21590"/>
            </a:xfrm>
            <a:custGeom>
              <a:avLst/>
              <a:gdLst/>
              <a:ahLst/>
              <a:cxnLst/>
              <a:rect l="0" t="0" r="20320" b="21590"/>
              <a:pathLst>
                <a:path w="20320" h="21590">
                  <a:moveTo>
                    <a:pt x="10160" y="0"/>
                  </a:moveTo>
                  <a:cubicBezTo>
                    <a:pt x="4626" y="0"/>
                    <a:pt x="0" y="4705"/>
                    <a:pt x="0" y="10333"/>
                  </a:cubicBezTo>
                  <a:cubicBezTo>
                    <a:pt x="0" y="15962"/>
                    <a:pt x="4626" y="21590"/>
                    <a:pt x="10160" y="21590"/>
                  </a:cubicBezTo>
                  <a:cubicBezTo>
                    <a:pt x="15694" y="21590"/>
                    <a:pt x="20320" y="15962"/>
                    <a:pt x="20320" y="10333"/>
                  </a:cubicBezTo>
                  <a:cubicBezTo>
                    <a:pt x="20320" y="4705"/>
                    <a:pt x="15694" y="0"/>
                    <a:pt x="101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421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0AAGYZAAAFDwAAbRoAAAAAAAAmAAAACAAAAP//////////"/>
                </a:ext>
              </a:extLst>
            </p:cNvSpPr>
            <p:nvPr/>
          </p:nvSpPr>
          <p:spPr>
            <a:xfrm>
              <a:off x="2270760" y="4128770"/>
              <a:ext cx="170815" cy="167005"/>
            </a:xfrm>
            <a:custGeom>
              <a:avLst/>
              <a:gdLst/>
              <a:ahLst/>
              <a:cxnLst/>
              <a:rect l="0" t="0" r="170815" b="167005"/>
              <a:pathLst>
                <a:path w="170815" h="167005">
                  <a:moveTo>
                    <a:pt x="94791" y="22539"/>
                  </a:moveTo>
                  <a:lnTo>
                    <a:pt x="94791" y="26290"/>
                  </a:lnTo>
                  <a:cubicBezTo>
                    <a:pt x="94791" y="30995"/>
                    <a:pt x="97621" y="34746"/>
                    <a:pt x="102298" y="35669"/>
                  </a:cubicBezTo>
                  <a:cubicBezTo>
                    <a:pt x="107928" y="37545"/>
                    <a:pt x="113558" y="41297"/>
                    <a:pt x="118265" y="45048"/>
                  </a:cubicBezTo>
                  <a:cubicBezTo>
                    <a:pt x="120619" y="46239"/>
                    <a:pt x="123389" y="47430"/>
                    <a:pt x="126040" y="47430"/>
                  </a:cubicBezTo>
                  <a:cubicBezTo>
                    <a:pt x="127560" y="47430"/>
                    <a:pt x="129079" y="47013"/>
                    <a:pt x="130449" y="46001"/>
                  </a:cubicBezTo>
                  <a:lnTo>
                    <a:pt x="134203" y="44125"/>
                  </a:lnTo>
                  <a:lnTo>
                    <a:pt x="144540" y="61007"/>
                  </a:lnTo>
                  <a:lnTo>
                    <a:pt x="140786" y="63806"/>
                  </a:lnTo>
                  <a:cubicBezTo>
                    <a:pt x="137033" y="65682"/>
                    <a:pt x="135156" y="70386"/>
                    <a:pt x="136080" y="74138"/>
                  </a:cubicBezTo>
                  <a:cubicBezTo>
                    <a:pt x="137033" y="80688"/>
                    <a:pt x="137033" y="86316"/>
                    <a:pt x="136080" y="92896"/>
                  </a:cubicBezTo>
                  <a:cubicBezTo>
                    <a:pt x="135156" y="97570"/>
                    <a:pt x="137033" y="101322"/>
                    <a:pt x="140786" y="103198"/>
                  </a:cubicBezTo>
                  <a:lnTo>
                    <a:pt x="144540" y="106026"/>
                  </a:lnTo>
                  <a:lnTo>
                    <a:pt x="134203" y="122909"/>
                  </a:lnTo>
                  <a:lnTo>
                    <a:pt x="130449" y="121033"/>
                  </a:lnTo>
                  <a:cubicBezTo>
                    <a:pt x="128781" y="120199"/>
                    <a:pt x="126904" y="119723"/>
                    <a:pt x="124998" y="119723"/>
                  </a:cubicBezTo>
                  <a:cubicBezTo>
                    <a:pt x="122674" y="119723"/>
                    <a:pt x="120321" y="120407"/>
                    <a:pt x="118265" y="121986"/>
                  </a:cubicBezTo>
                  <a:cubicBezTo>
                    <a:pt x="113558" y="126660"/>
                    <a:pt x="107928" y="129489"/>
                    <a:pt x="102298" y="131364"/>
                  </a:cubicBezTo>
                  <a:cubicBezTo>
                    <a:pt x="97621" y="133240"/>
                    <a:pt x="94791" y="137915"/>
                    <a:pt x="94791" y="140743"/>
                  </a:cubicBezTo>
                  <a:lnTo>
                    <a:pt x="94791" y="144495"/>
                  </a:lnTo>
                  <a:lnTo>
                    <a:pt x="74146" y="144495"/>
                  </a:lnTo>
                  <a:lnTo>
                    <a:pt x="74146" y="140743"/>
                  </a:lnTo>
                  <a:cubicBezTo>
                    <a:pt x="74146" y="136039"/>
                    <a:pt x="71316" y="133240"/>
                    <a:pt x="66639" y="131364"/>
                  </a:cubicBezTo>
                  <a:cubicBezTo>
                    <a:pt x="61009" y="129489"/>
                    <a:pt x="55379" y="125737"/>
                    <a:pt x="50672" y="121986"/>
                  </a:cubicBezTo>
                  <a:cubicBezTo>
                    <a:pt x="48319" y="120795"/>
                    <a:pt x="45548" y="119604"/>
                    <a:pt x="42897" y="119604"/>
                  </a:cubicBezTo>
                  <a:cubicBezTo>
                    <a:pt x="41378" y="119604"/>
                    <a:pt x="39858" y="119991"/>
                    <a:pt x="38488" y="121033"/>
                  </a:cubicBezTo>
                  <a:lnTo>
                    <a:pt x="34734" y="122909"/>
                  </a:lnTo>
                  <a:lnTo>
                    <a:pt x="24397" y="106026"/>
                  </a:lnTo>
                  <a:lnTo>
                    <a:pt x="28151" y="103198"/>
                  </a:lnTo>
                  <a:cubicBezTo>
                    <a:pt x="31904" y="101322"/>
                    <a:pt x="33781" y="96647"/>
                    <a:pt x="32858" y="92896"/>
                  </a:cubicBezTo>
                  <a:cubicBezTo>
                    <a:pt x="31904" y="86316"/>
                    <a:pt x="31904" y="80688"/>
                    <a:pt x="32858" y="74138"/>
                  </a:cubicBezTo>
                  <a:cubicBezTo>
                    <a:pt x="33781" y="69434"/>
                    <a:pt x="31904" y="65682"/>
                    <a:pt x="28151" y="63806"/>
                  </a:cubicBezTo>
                  <a:lnTo>
                    <a:pt x="24397" y="61007"/>
                  </a:lnTo>
                  <a:lnTo>
                    <a:pt x="34734" y="44125"/>
                  </a:lnTo>
                  <a:lnTo>
                    <a:pt x="38488" y="46001"/>
                  </a:lnTo>
                  <a:cubicBezTo>
                    <a:pt x="40216" y="47311"/>
                    <a:pt x="42182" y="47996"/>
                    <a:pt x="44118" y="47996"/>
                  </a:cubicBezTo>
                  <a:cubicBezTo>
                    <a:pt x="46382" y="47996"/>
                    <a:pt x="48676" y="47073"/>
                    <a:pt x="50672" y="45048"/>
                  </a:cubicBezTo>
                  <a:cubicBezTo>
                    <a:pt x="55379" y="40374"/>
                    <a:pt x="61009" y="37545"/>
                    <a:pt x="66639" y="35669"/>
                  </a:cubicBezTo>
                  <a:cubicBezTo>
                    <a:pt x="71316" y="34746"/>
                    <a:pt x="74146" y="30042"/>
                    <a:pt x="74146" y="26290"/>
                  </a:cubicBezTo>
                  <a:lnTo>
                    <a:pt x="74146" y="22539"/>
                  </a:lnTo>
                  <a:close/>
                  <a:moveTo>
                    <a:pt x="64763" y="29"/>
                  </a:moveTo>
                  <a:cubicBezTo>
                    <a:pt x="58179" y="29"/>
                    <a:pt x="53502" y="4704"/>
                    <a:pt x="53502" y="10331"/>
                  </a:cubicBezTo>
                  <a:lnTo>
                    <a:pt x="53502" y="17834"/>
                  </a:lnTo>
                  <a:cubicBezTo>
                    <a:pt x="50672" y="18787"/>
                    <a:pt x="46919" y="21616"/>
                    <a:pt x="44118" y="23492"/>
                  </a:cubicBezTo>
                  <a:lnTo>
                    <a:pt x="38488" y="19740"/>
                  </a:lnTo>
                  <a:cubicBezTo>
                    <a:pt x="36998" y="19144"/>
                    <a:pt x="35330" y="18817"/>
                    <a:pt x="33632" y="18817"/>
                  </a:cubicBezTo>
                  <a:cubicBezTo>
                    <a:pt x="29998" y="18817"/>
                    <a:pt x="26334" y="20276"/>
                    <a:pt x="24397" y="23492"/>
                  </a:cubicBezTo>
                  <a:lnTo>
                    <a:pt x="3753" y="60055"/>
                  </a:lnTo>
                  <a:cubicBezTo>
                    <a:pt x="953" y="64759"/>
                    <a:pt x="1876" y="71309"/>
                    <a:pt x="6583" y="74138"/>
                  </a:cubicBezTo>
                  <a:lnTo>
                    <a:pt x="13137" y="77890"/>
                  </a:lnTo>
                  <a:lnTo>
                    <a:pt x="13137" y="89144"/>
                  </a:lnTo>
                  <a:lnTo>
                    <a:pt x="6583" y="92896"/>
                  </a:lnTo>
                  <a:cubicBezTo>
                    <a:pt x="2830" y="94772"/>
                    <a:pt x="0" y="102275"/>
                    <a:pt x="3753" y="106949"/>
                  </a:cubicBezTo>
                  <a:lnTo>
                    <a:pt x="24397" y="143542"/>
                  </a:lnTo>
                  <a:cubicBezTo>
                    <a:pt x="26185" y="146520"/>
                    <a:pt x="29462" y="148366"/>
                    <a:pt x="32828" y="148366"/>
                  </a:cubicBezTo>
                  <a:cubicBezTo>
                    <a:pt x="34794" y="148366"/>
                    <a:pt x="36760" y="147740"/>
                    <a:pt x="38488" y="146371"/>
                  </a:cubicBezTo>
                  <a:lnTo>
                    <a:pt x="44118" y="143542"/>
                  </a:lnTo>
                  <a:cubicBezTo>
                    <a:pt x="47872" y="145418"/>
                    <a:pt x="51625" y="148247"/>
                    <a:pt x="53502" y="149170"/>
                  </a:cubicBezTo>
                  <a:lnTo>
                    <a:pt x="53502" y="155750"/>
                  </a:lnTo>
                  <a:cubicBezTo>
                    <a:pt x="53502" y="162300"/>
                    <a:pt x="58179" y="167005"/>
                    <a:pt x="64763" y="167005"/>
                  </a:cubicBezTo>
                  <a:lnTo>
                    <a:pt x="107005" y="167005"/>
                  </a:lnTo>
                  <a:cubicBezTo>
                    <a:pt x="112635" y="167005"/>
                    <a:pt x="117312" y="162300"/>
                    <a:pt x="117312" y="155750"/>
                  </a:cubicBezTo>
                  <a:lnTo>
                    <a:pt x="117312" y="149170"/>
                  </a:lnTo>
                  <a:cubicBezTo>
                    <a:pt x="121065" y="148247"/>
                    <a:pt x="123895" y="145418"/>
                    <a:pt x="126696" y="143542"/>
                  </a:cubicBezTo>
                  <a:lnTo>
                    <a:pt x="132326" y="146371"/>
                  </a:lnTo>
                  <a:cubicBezTo>
                    <a:pt x="134084" y="147413"/>
                    <a:pt x="136258" y="147949"/>
                    <a:pt x="138344" y="147949"/>
                  </a:cubicBezTo>
                  <a:cubicBezTo>
                    <a:pt x="141859" y="147949"/>
                    <a:pt x="145225" y="146490"/>
                    <a:pt x="146417" y="143542"/>
                  </a:cubicBezTo>
                  <a:lnTo>
                    <a:pt x="167984" y="106949"/>
                  </a:lnTo>
                  <a:cubicBezTo>
                    <a:pt x="169861" y="102275"/>
                    <a:pt x="168938" y="96647"/>
                    <a:pt x="164231" y="92896"/>
                  </a:cubicBezTo>
                  <a:lnTo>
                    <a:pt x="158601" y="89144"/>
                  </a:lnTo>
                  <a:lnTo>
                    <a:pt x="158601" y="77890"/>
                  </a:lnTo>
                  <a:lnTo>
                    <a:pt x="164231" y="74138"/>
                  </a:lnTo>
                  <a:cubicBezTo>
                    <a:pt x="168938" y="71309"/>
                    <a:pt x="170815" y="64759"/>
                    <a:pt x="167984" y="60055"/>
                  </a:cubicBezTo>
                  <a:lnTo>
                    <a:pt x="146417" y="23492"/>
                  </a:lnTo>
                  <a:cubicBezTo>
                    <a:pt x="145136" y="20276"/>
                    <a:pt x="141263" y="18400"/>
                    <a:pt x="137450" y="18400"/>
                  </a:cubicBezTo>
                  <a:cubicBezTo>
                    <a:pt x="135633" y="18400"/>
                    <a:pt x="133845" y="18817"/>
                    <a:pt x="132326" y="19740"/>
                  </a:cubicBezTo>
                  <a:lnTo>
                    <a:pt x="126696" y="23492"/>
                  </a:lnTo>
                  <a:cubicBezTo>
                    <a:pt x="122942" y="21616"/>
                    <a:pt x="119189" y="18787"/>
                    <a:pt x="117312" y="17834"/>
                  </a:cubicBezTo>
                  <a:lnTo>
                    <a:pt x="117312" y="10331"/>
                  </a:lnTo>
                  <a:cubicBezTo>
                    <a:pt x="117312" y="4704"/>
                    <a:pt x="112635" y="29"/>
                    <a:pt x="10700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1421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4AALoZAACvDgAAHRoAAAAAAAAmAAAACAAAAP//////////"/>
                </a:ext>
              </a:extLst>
            </p:cNvSpPr>
            <p:nvPr/>
          </p:nvSpPr>
          <p:spPr>
            <a:xfrm>
              <a:off x="2323465" y="4182110"/>
              <a:ext cx="63500" cy="62865"/>
            </a:xfrm>
            <a:custGeom>
              <a:avLst/>
              <a:gdLst/>
              <a:ahLst/>
              <a:cxnLst/>
              <a:rect l="0" t="0" r="63500" b="62865"/>
              <a:pathLst>
                <a:path w="63500" h="62865">
                  <a:moveTo>
                    <a:pt x="31765" y="19704"/>
                  </a:moveTo>
                  <a:cubicBezTo>
                    <a:pt x="37365" y="19704"/>
                    <a:pt x="42017" y="24407"/>
                    <a:pt x="42017" y="30033"/>
                  </a:cubicBezTo>
                  <a:cubicBezTo>
                    <a:pt x="42017" y="35659"/>
                    <a:pt x="37365" y="40332"/>
                    <a:pt x="31765" y="40332"/>
                  </a:cubicBezTo>
                  <a:cubicBezTo>
                    <a:pt x="26135" y="40332"/>
                    <a:pt x="21483" y="35659"/>
                    <a:pt x="21483" y="30033"/>
                  </a:cubicBezTo>
                  <a:cubicBezTo>
                    <a:pt x="21483" y="24407"/>
                    <a:pt x="26135" y="19704"/>
                    <a:pt x="31765" y="19704"/>
                  </a:cubicBezTo>
                  <a:close/>
                  <a:moveTo>
                    <a:pt x="31765" y="29"/>
                  </a:moveTo>
                  <a:cubicBezTo>
                    <a:pt x="14016" y="29"/>
                    <a:pt x="0" y="14079"/>
                    <a:pt x="0" y="30956"/>
                  </a:cubicBezTo>
                  <a:cubicBezTo>
                    <a:pt x="0" y="48785"/>
                    <a:pt x="14016" y="62865"/>
                    <a:pt x="31765" y="62865"/>
                  </a:cubicBezTo>
                  <a:cubicBezTo>
                    <a:pt x="49484" y="62865"/>
                    <a:pt x="63500" y="48785"/>
                    <a:pt x="63500" y="30956"/>
                  </a:cubicBezTo>
                  <a:cubicBezTo>
                    <a:pt x="63500" y="14079"/>
                    <a:pt x="49484" y="29"/>
                    <a:pt x="31765"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57" name="Google Shape;1421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BAAAAQIAABgEgAAOAoAABAAAAAmAAAACAAAAP//////////"/>
              </a:ext>
            </a:extLst>
          </p:cNvSpPr>
          <p:nvPr/>
        </p:nvSpPr>
        <p:spPr>
          <a:xfrm>
            <a:off x="2628900" y="1303020"/>
            <a:ext cx="358140" cy="358140"/>
          </a:xfrm>
          <a:custGeom>
            <a:avLst/>
            <a:gdLst/>
            <a:ahLst/>
            <a:cxnLst/>
            <a:rect l="0" t="0" r="358140" b="358140"/>
            <a:pathLst>
              <a:path w="358140" h="358140">
                <a:moveTo>
                  <a:pt x="169195" y="21630"/>
                </a:moveTo>
                <a:lnTo>
                  <a:pt x="169195" y="71455"/>
                </a:lnTo>
                <a:cubicBezTo>
                  <a:pt x="169195" y="78049"/>
                  <a:pt x="174326" y="82345"/>
                  <a:pt x="179637" y="82345"/>
                </a:cubicBezTo>
                <a:cubicBezTo>
                  <a:pt x="181904" y="82345"/>
                  <a:pt x="184172" y="81569"/>
                  <a:pt x="186141" y="79898"/>
                </a:cubicBezTo>
                <a:cubicBezTo>
                  <a:pt x="189900" y="76139"/>
                  <a:pt x="195539" y="74259"/>
                  <a:pt x="200223" y="74259"/>
                </a:cubicBezTo>
                <a:cubicBezTo>
                  <a:pt x="212455" y="74259"/>
                  <a:pt x="221853" y="83657"/>
                  <a:pt x="221853" y="94935"/>
                </a:cubicBezTo>
                <a:cubicBezTo>
                  <a:pt x="221853" y="107168"/>
                  <a:pt x="212455" y="116566"/>
                  <a:pt x="200223" y="116566"/>
                </a:cubicBezTo>
                <a:cubicBezTo>
                  <a:pt x="195539" y="116566"/>
                  <a:pt x="189900" y="113731"/>
                  <a:pt x="186141" y="109972"/>
                </a:cubicBezTo>
                <a:cubicBezTo>
                  <a:pt x="184172" y="108301"/>
                  <a:pt x="181904" y="107555"/>
                  <a:pt x="179637" y="107555"/>
                </a:cubicBezTo>
                <a:cubicBezTo>
                  <a:pt x="174326" y="107555"/>
                  <a:pt x="169195" y="111822"/>
                  <a:pt x="169195" y="118445"/>
                </a:cubicBezTo>
                <a:lnTo>
                  <a:pt x="169195" y="168270"/>
                </a:lnTo>
                <a:lnTo>
                  <a:pt x="136316" y="168270"/>
                </a:lnTo>
                <a:cubicBezTo>
                  <a:pt x="137241" y="164510"/>
                  <a:pt x="137241" y="160751"/>
                  <a:pt x="137241" y="156992"/>
                </a:cubicBezTo>
                <a:cubicBezTo>
                  <a:pt x="137241" y="133482"/>
                  <a:pt x="118445" y="115611"/>
                  <a:pt x="94965" y="115611"/>
                </a:cubicBezTo>
                <a:cubicBezTo>
                  <a:pt x="71455" y="115611"/>
                  <a:pt x="52659" y="133482"/>
                  <a:pt x="52659" y="156992"/>
                </a:cubicBezTo>
                <a:cubicBezTo>
                  <a:pt x="52659" y="160751"/>
                  <a:pt x="52659" y="164510"/>
                  <a:pt x="53584" y="168270"/>
                </a:cubicBezTo>
                <a:lnTo>
                  <a:pt x="20706" y="168270"/>
                </a:lnTo>
                <a:lnTo>
                  <a:pt x="20706" y="31953"/>
                </a:lnTo>
                <a:cubicBezTo>
                  <a:pt x="20706" y="26315"/>
                  <a:pt x="25390" y="21630"/>
                  <a:pt x="31028" y="21630"/>
                </a:cubicBezTo>
                <a:close/>
                <a:moveTo>
                  <a:pt x="327112" y="21630"/>
                </a:moveTo>
                <a:cubicBezTo>
                  <a:pt x="331825" y="21630"/>
                  <a:pt x="337464" y="26315"/>
                  <a:pt x="337464" y="31953"/>
                </a:cubicBezTo>
                <a:lnTo>
                  <a:pt x="337464" y="169195"/>
                </a:lnTo>
                <a:lnTo>
                  <a:pt x="286715" y="169195"/>
                </a:lnTo>
                <a:cubicBezTo>
                  <a:pt x="277317" y="169195"/>
                  <a:pt x="273558" y="179547"/>
                  <a:pt x="278242" y="187066"/>
                </a:cubicBezTo>
                <a:cubicBezTo>
                  <a:pt x="282001" y="190825"/>
                  <a:pt x="283881" y="196464"/>
                  <a:pt x="283881" y="201148"/>
                </a:cubicBezTo>
                <a:cubicBezTo>
                  <a:pt x="283881" y="212426"/>
                  <a:pt x="274483" y="221824"/>
                  <a:pt x="263205" y="221824"/>
                </a:cubicBezTo>
                <a:cubicBezTo>
                  <a:pt x="250972" y="221824"/>
                  <a:pt x="241574" y="212426"/>
                  <a:pt x="241574" y="201148"/>
                </a:cubicBezTo>
                <a:cubicBezTo>
                  <a:pt x="241574" y="196464"/>
                  <a:pt x="244409" y="189870"/>
                  <a:pt x="247213" y="187066"/>
                </a:cubicBezTo>
                <a:cubicBezTo>
                  <a:pt x="253807" y="179547"/>
                  <a:pt x="249093" y="169195"/>
                  <a:pt x="239695" y="169195"/>
                </a:cubicBezTo>
                <a:lnTo>
                  <a:pt x="189900" y="169195"/>
                </a:lnTo>
                <a:lnTo>
                  <a:pt x="189900" y="136287"/>
                </a:lnTo>
                <a:cubicBezTo>
                  <a:pt x="193659" y="137241"/>
                  <a:pt x="197419" y="137241"/>
                  <a:pt x="200223" y="137241"/>
                </a:cubicBezTo>
                <a:cubicBezTo>
                  <a:pt x="223733" y="137241"/>
                  <a:pt x="243454" y="118445"/>
                  <a:pt x="243454" y="94935"/>
                </a:cubicBezTo>
                <a:cubicBezTo>
                  <a:pt x="243454" y="71455"/>
                  <a:pt x="223733" y="52629"/>
                  <a:pt x="200223" y="52629"/>
                </a:cubicBezTo>
                <a:cubicBezTo>
                  <a:pt x="197419" y="52629"/>
                  <a:pt x="193659" y="52629"/>
                  <a:pt x="189900" y="53584"/>
                </a:cubicBezTo>
                <a:lnTo>
                  <a:pt x="189900" y="21630"/>
                </a:lnTo>
                <a:close/>
                <a:moveTo>
                  <a:pt x="94965" y="136287"/>
                </a:moveTo>
                <a:cubicBezTo>
                  <a:pt x="106243" y="136287"/>
                  <a:pt x="115641" y="145685"/>
                  <a:pt x="115641" y="157917"/>
                </a:cubicBezTo>
                <a:cubicBezTo>
                  <a:pt x="115641" y="162631"/>
                  <a:pt x="113761" y="168270"/>
                  <a:pt x="110002" y="172029"/>
                </a:cubicBezTo>
                <a:cubicBezTo>
                  <a:pt x="104363" y="178593"/>
                  <a:pt x="109047" y="188945"/>
                  <a:pt x="118445" y="188945"/>
                </a:cubicBezTo>
                <a:lnTo>
                  <a:pt x="167315" y="188945"/>
                </a:lnTo>
                <a:lnTo>
                  <a:pt x="167315" y="221824"/>
                </a:lnTo>
                <a:cubicBezTo>
                  <a:pt x="164510" y="220899"/>
                  <a:pt x="160751" y="220899"/>
                  <a:pt x="156992" y="220899"/>
                </a:cubicBezTo>
                <a:cubicBezTo>
                  <a:pt x="133482" y="220899"/>
                  <a:pt x="114686" y="239695"/>
                  <a:pt x="114686" y="263205"/>
                </a:cubicBezTo>
                <a:cubicBezTo>
                  <a:pt x="114686" y="286685"/>
                  <a:pt x="133482" y="305481"/>
                  <a:pt x="156992" y="305481"/>
                </a:cubicBezTo>
                <a:cubicBezTo>
                  <a:pt x="160751" y="305481"/>
                  <a:pt x="164510" y="305481"/>
                  <a:pt x="167315" y="304556"/>
                </a:cubicBezTo>
                <a:lnTo>
                  <a:pt x="167315" y="337434"/>
                </a:lnTo>
                <a:lnTo>
                  <a:pt x="30104" y="337434"/>
                </a:lnTo>
                <a:cubicBezTo>
                  <a:pt x="25390" y="337434"/>
                  <a:pt x="20706" y="332750"/>
                  <a:pt x="20706" y="327112"/>
                </a:cubicBezTo>
                <a:lnTo>
                  <a:pt x="20706" y="188945"/>
                </a:lnTo>
                <a:lnTo>
                  <a:pt x="71455" y="188945"/>
                </a:lnTo>
                <a:cubicBezTo>
                  <a:pt x="80853" y="188945"/>
                  <a:pt x="85567" y="178593"/>
                  <a:pt x="79928" y="172029"/>
                </a:cubicBezTo>
                <a:cubicBezTo>
                  <a:pt x="76139" y="168270"/>
                  <a:pt x="73335" y="163556"/>
                  <a:pt x="73335" y="157917"/>
                </a:cubicBezTo>
                <a:cubicBezTo>
                  <a:pt x="73335" y="145685"/>
                  <a:pt x="82733" y="136287"/>
                  <a:pt x="94965" y="136287"/>
                </a:cubicBezTo>
                <a:close/>
                <a:moveTo>
                  <a:pt x="337464" y="188945"/>
                </a:moveTo>
                <a:lnTo>
                  <a:pt x="337464" y="327112"/>
                </a:lnTo>
                <a:cubicBezTo>
                  <a:pt x="337464" y="332750"/>
                  <a:pt x="332750" y="337434"/>
                  <a:pt x="326187" y="337434"/>
                </a:cubicBezTo>
                <a:lnTo>
                  <a:pt x="188945" y="337434"/>
                </a:lnTo>
                <a:lnTo>
                  <a:pt x="188945" y="286685"/>
                </a:lnTo>
                <a:cubicBezTo>
                  <a:pt x="188945" y="280091"/>
                  <a:pt x="183844" y="275795"/>
                  <a:pt x="178175" y="275795"/>
                </a:cubicBezTo>
                <a:cubicBezTo>
                  <a:pt x="175788" y="275795"/>
                  <a:pt x="173312" y="276571"/>
                  <a:pt x="171104" y="278242"/>
                </a:cubicBezTo>
                <a:cubicBezTo>
                  <a:pt x="168270" y="282001"/>
                  <a:pt x="163556" y="284805"/>
                  <a:pt x="156992" y="284805"/>
                </a:cubicBezTo>
                <a:cubicBezTo>
                  <a:pt x="145714" y="284805"/>
                  <a:pt x="136316" y="275407"/>
                  <a:pt x="136316" y="263205"/>
                </a:cubicBezTo>
                <a:cubicBezTo>
                  <a:pt x="136316" y="251897"/>
                  <a:pt x="145714" y="241574"/>
                  <a:pt x="156992" y="241574"/>
                </a:cubicBezTo>
                <a:cubicBezTo>
                  <a:pt x="161676" y="241574"/>
                  <a:pt x="168270" y="244379"/>
                  <a:pt x="171104" y="248138"/>
                </a:cubicBezTo>
                <a:cubicBezTo>
                  <a:pt x="173312" y="249839"/>
                  <a:pt x="175788" y="250585"/>
                  <a:pt x="178175" y="250585"/>
                </a:cubicBezTo>
                <a:cubicBezTo>
                  <a:pt x="183844" y="250585"/>
                  <a:pt x="188945" y="246288"/>
                  <a:pt x="188945" y="239695"/>
                </a:cubicBezTo>
                <a:lnTo>
                  <a:pt x="188945" y="188945"/>
                </a:lnTo>
                <a:lnTo>
                  <a:pt x="221853" y="188945"/>
                </a:lnTo>
                <a:cubicBezTo>
                  <a:pt x="220899" y="192705"/>
                  <a:pt x="220899" y="196464"/>
                  <a:pt x="220899" y="200223"/>
                </a:cubicBezTo>
                <a:cubicBezTo>
                  <a:pt x="220899" y="223703"/>
                  <a:pt x="239695" y="241574"/>
                  <a:pt x="263205" y="241574"/>
                </a:cubicBezTo>
                <a:cubicBezTo>
                  <a:pt x="286715" y="241574"/>
                  <a:pt x="305511" y="223703"/>
                  <a:pt x="305511" y="200223"/>
                </a:cubicBezTo>
                <a:cubicBezTo>
                  <a:pt x="305511" y="196464"/>
                  <a:pt x="305511" y="192705"/>
                  <a:pt x="304556" y="188945"/>
                </a:cubicBezTo>
                <a:close/>
                <a:moveTo>
                  <a:pt x="31028" y="0"/>
                </a:moveTo>
                <a:cubicBezTo>
                  <a:pt x="14112" y="0"/>
                  <a:pt x="30" y="14112"/>
                  <a:pt x="30" y="31953"/>
                </a:cubicBezTo>
                <a:lnTo>
                  <a:pt x="30" y="327112"/>
                </a:lnTo>
                <a:cubicBezTo>
                  <a:pt x="30" y="344028"/>
                  <a:pt x="14112" y="358140"/>
                  <a:pt x="31028" y="358140"/>
                </a:cubicBezTo>
                <a:lnTo>
                  <a:pt x="326187" y="358140"/>
                </a:lnTo>
                <a:cubicBezTo>
                  <a:pt x="344028" y="358140"/>
                  <a:pt x="358140" y="344028"/>
                  <a:pt x="358140" y="327112"/>
                </a:cubicBezTo>
                <a:lnTo>
                  <a:pt x="358140" y="31953"/>
                </a:lnTo>
                <a:cubicBezTo>
                  <a:pt x="357185" y="14112"/>
                  <a:pt x="343103" y="0"/>
                  <a:pt x="32618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58" name="Google Shape;14216;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cQAADSCgAAWxIAAAYNAAAQAAAAJgAAAAgAAAD/////AAAAAA=="/>
              </a:ext>
            </a:extLst>
          </p:cNvGrpSpPr>
          <p:nvPr/>
        </p:nvGrpSpPr>
        <p:grpSpPr>
          <a:xfrm>
            <a:off x="2625725" y="1758950"/>
            <a:ext cx="358140" cy="358140"/>
            <a:chOff x="2625725" y="1758950"/>
            <a:chExt cx="358140" cy="358140"/>
          </a:xfrm>
        </p:grpSpPr>
        <p:sp>
          <p:nvSpPr>
            <p:cNvPr id="162" name="Google Shape;1421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xAAANIKAABbEgAABg0AAAAAAAAmAAAACAAAAP//////////"/>
                </a:ext>
              </a:extLst>
            </p:cNvSpPr>
            <p:nvPr/>
          </p:nvSpPr>
          <p:spPr>
            <a:xfrm>
              <a:off x="2625725" y="1758950"/>
              <a:ext cx="358140" cy="358140"/>
            </a:xfrm>
            <a:custGeom>
              <a:avLst/>
              <a:gdLst/>
              <a:ahLst/>
              <a:cxnLst/>
              <a:rect l="0" t="0" r="358140" b="358140"/>
              <a:pathLst>
                <a:path w="358140" h="358140">
                  <a:moveTo>
                    <a:pt x="326187" y="19779"/>
                  </a:moveTo>
                  <a:cubicBezTo>
                    <a:pt x="331825" y="20704"/>
                    <a:pt x="337464" y="25417"/>
                    <a:pt x="337464" y="30101"/>
                  </a:cubicBezTo>
                  <a:lnTo>
                    <a:pt x="337464" y="51730"/>
                  </a:lnTo>
                  <a:lnTo>
                    <a:pt x="309270" y="51730"/>
                  </a:lnTo>
                  <a:lnTo>
                    <a:pt x="271678" y="19779"/>
                  </a:lnTo>
                  <a:close/>
                  <a:moveTo>
                    <a:pt x="153233" y="20704"/>
                  </a:moveTo>
                  <a:lnTo>
                    <a:pt x="190825" y="52654"/>
                  </a:lnTo>
                  <a:lnTo>
                    <a:pt x="141000" y="52654"/>
                  </a:lnTo>
                  <a:lnTo>
                    <a:pt x="103408" y="20704"/>
                  </a:lnTo>
                  <a:close/>
                  <a:moveTo>
                    <a:pt x="237815" y="20704"/>
                  </a:moveTo>
                  <a:lnTo>
                    <a:pt x="275437" y="52654"/>
                  </a:lnTo>
                  <a:lnTo>
                    <a:pt x="225613" y="52654"/>
                  </a:lnTo>
                  <a:lnTo>
                    <a:pt x="188021" y="20704"/>
                  </a:lnTo>
                  <a:close/>
                  <a:moveTo>
                    <a:pt x="70500" y="19779"/>
                  </a:moveTo>
                  <a:lnTo>
                    <a:pt x="120325" y="62052"/>
                  </a:lnTo>
                  <a:lnTo>
                    <a:pt x="70500" y="104354"/>
                  </a:lnTo>
                  <a:lnTo>
                    <a:pt x="20706" y="104354"/>
                  </a:lnTo>
                  <a:lnTo>
                    <a:pt x="20706" y="30101"/>
                  </a:lnTo>
                  <a:cubicBezTo>
                    <a:pt x="20706" y="24463"/>
                    <a:pt x="25390" y="19779"/>
                    <a:pt x="31028" y="19779"/>
                  </a:cubicBezTo>
                  <a:close/>
                  <a:moveTo>
                    <a:pt x="190825" y="72404"/>
                  </a:moveTo>
                  <a:lnTo>
                    <a:pt x="153233" y="104354"/>
                  </a:lnTo>
                  <a:lnTo>
                    <a:pt x="103408" y="104354"/>
                  </a:lnTo>
                  <a:lnTo>
                    <a:pt x="141000" y="72404"/>
                  </a:lnTo>
                  <a:close/>
                  <a:moveTo>
                    <a:pt x="274483" y="72404"/>
                  </a:moveTo>
                  <a:lnTo>
                    <a:pt x="236890" y="104354"/>
                  </a:lnTo>
                  <a:lnTo>
                    <a:pt x="186141" y="104354"/>
                  </a:lnTo>
                  <a:lnTo>
                    <a:pt x="223733" y="72404"/>
                  </a:lnTo>
                  <a:close/>
                  <a:moveTo>
                    <a:pt x="335585" y="72404"/>
                  </a:moveTo>
                  <a:lnTo>
                    <a:pt x="335585" y="104354"/>
                  </a:lnTo>
                  <a:lnTo>
                    <a:pt x="269798" y="104354"/>
                  </a:lnTo>
                  <a:lnTo>
                    <a:pt x="307391" y="72404"/>
                  </a:lnTo>
                  <a:close/>
                  <a:moveTo>
                    <a:pt x="337464" y="124103"/>
                  </a:moveTo>
                  <a:lnTo>
                    <a:pt x="337464" y="325235"/>
                  </a:lnTo>
                  <a:cubicBezTo>
                    <a:pt x="337464" y="330873"/>
                    <a:pt x="332750" y="335557"/>
                    <a:pt x="326187" y="335557"/>
                  </a:cubicBezTo>
                  <a:lnTo>
                    <a:pt x="31983" y="335557"/>
                  </a:lnTo>
                  <a:cubicBezTo>
                    <a:pt x="25390" y="335557"/>
                    <a:pt x="20706" y="330873"/>
                    <a:pt x="20706" y="325235"/>
                  </a:cubicBezTo>
                  <a:lnTo>
                    <a:pt x="20706" y="124103"/>
                  </a:lnTo>
                  <a:close/>
                  <a:moveTo>
                    <a:pt x="31028" y="30"/>
                  </a:moveTo>
                  <a:cubicBezTo>
                    <a:pt x="14112" y="30"/>
                    <a:pt x="30" y="14141"/>
                    <a:pt x="30" y="31056"/>
                  </a:cubicBezTo>
                  <a:lnTo>
                    <a:pt x="30" y="326159"/>
                  </a:lnTo>
                  <a:cubicBezTo>
                    <a:pt x="30" y="344029"/>
                    <a:pt x="14112" y="358110"/>
                    <a:pt x="31028" y="358110"/>
                  </a:cubicBezTo>
                  <a:lnTo>
                    <a:pt x="326187" y="358110"/>
                  </a:lnTo>
                  <a:cubicBezTo>
                    <a:pt x="344028" y="358110"/>
                    <a:pt x="358140" y="344029"/>
                    <a:pt x="358140" y="326159"/>
                  </a:cubicBezTo>
                  <a:lnTo>
                    <a:pt x="358140" y="114706"/>
                  </a:lnTo>
                  <a:lnTo>
                    <a:pt x="358140" y="31056"/>
                  </a:lnTo>
                  <a:cubicBezTo>
                    <a:pt x="357185" y="14141"/>
                    <a:pt x="343103" y="30"/>
                    <a:pt x="32618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421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hAAACMLAACaEAAARAsAAAAAAAAmAAAACAAAAP//////////"/>
                </a:ext>
              </a:extLst>
            </p:cNvSpPr>
            <p:nvPr/>
          </p:nvSpPr>
          <p:spPr>
            <a:xfrm>
              <a:off x="2678430" y="1810385"/>
              <a:ext cx="20320" cy="20955"/>
            </a:xfrm>
            <a:custGeom>
              <a:avLst/>
              <a:gdLst/>
              <a:ahLst/>
              <a:cxnLst/>
              <a:rect l="0" t="0" r="20320" b="20955"/>
              <a:pathLst>
                <a:path w="20320" h="20955">
                  <a:moveTo>
                    <a:pt x="10160" y="30"/>
                  </a:moveTo>
                  <a:cubicBezTo>
                    <a:pt x="4626" y="30"/>
                    <a:pt x="29" y="4770"/>
                    <a:pt x="29" y="10477"/>
                  </a:cubicBezTo>
                  <a:cubicBezTo>
                    <a:pt x="29" y="16184"/>
                    <a:pt x="4626" y="20955"/>
                    <a:pt x="10160" y="20955"/>
                  </a:cubicBezTo>
                  <a:cubicBezTo>
                    <a:pt x="15694" y="20955"/>
                    <a:pt x="20320" y="16184"/>
                    <a:pt x="20320" y="10477"/>
                  </a:cubicBezTo>
                  <a:cubicBezTo>
                    <a:pt x="20320" y="4770"/>
                    <a:pt x="15694" y="30"/>
                    <a:pt x="10160"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0" name="Google Shape;1421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hEAAOoLAACVEQAAjQwAAAAAAAAmAAAACAAAAP//////////"/>
                </a:ext>
              </a:extLst>
            </p:cNvSpPr>
            <p:nvPr/>
          </p:nvSpPr>
          <p:spPr>
            <a:xfrm>
              <a:off x="2772410" y="1936750"/>
              <a:ext cx="85725" cy="103505"/>
            </a:xfrm>
            <a:custGeom>
              <a:avLst/>
              <a:gdLst/>
              <a:ahLst/>
              <a:cxnLst/>
              <a:rect l="0" t="0" r="85725" b="103505"/>
              <a:pathLst>
                <a:path w="85725" h="103505">
                  <a:moveTo>
                    <a:pt x="20713" y="31057"/>
                  </a:moveTo>
                  <a:lnTo>
                    <a:pt x="55565" y="53633"/>
                  </a:lnTo>
                  <a:lnTo>
                    <a:pt x="20713" y="76210"/>
                  </a:lnTo>
                  <a:lnTo>
                    <a:pt x="20713" y="31057"/>
                  </a:lnTo>
                  <a:close/>
                  <a:moveTo>
                    <a:pt x="10252" y="29"/>
                  </a:moveTo>
                  <a:cubicBezTo>
                    <a:pt x="4991" y="29"/>
                    <a:pt x="0" y="4210"/>
                    <a:pt x="0" y="10362"/>
                  </a:cubicBezTo>
                  <a:lnTo>
                    <a:pt x="0" y="94098"/>
                  </a:lnTo>
                  <a:cubicBezTo>
                    <a:pt x="0" y="99533"/>
                    <a:pt x="4931" y="103505"/>
                    <a:pt x="10162" y="103505"/>
                  </a:cubicBezTo>
                  <a:cubicBezTo>
                    <a:pt x="12165" y="103505"/>
                    <a:pt x="14197" y="102907"/>
                    <a:pt x="16021" y="101623"/>
                  </a:cubicBezTo>
                  <a:lnTo>
                    <a:pt x="80045" y="59277"/>
                  </a:lnTo>
                  <a:cubicBezTo>
                    <a:pt x="85695" y="57396"/>
                    <a:pt x="85695" y="48945"/>
                    <a:pt x="80045" y="44227"/>
                  </a:cubicBezTo>
                  <a:lnTo>
                    <a:pt x="16021" y="1881"/>
                  </a:lnTo>
                  <a:cubicBezTo>
                    <a:pt x="14227" y="597"/>
                    <a:pt x="12225" y="29"/>
                    <a:pt x="1025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422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AAAKkLAADUEQAA0QwAAAAAAAAmAAAACAAAAP//////////"/>
                </a:ext>
              </a:extLst>
            </p:cNvSpPr>
            <p:nvPr/>
          </p:nvSpPr>
          <p:spPr>
            <a:xfrm>
              <a:off x="2710180" y="1895475"/>
              <a:ext cx="187960" cy="187960"/>
            </a:xfrm>
            <a:custGeom>
              <a:avLst/>
              <a:gdLst/>
              <a:ahLst/>
              <a:cxnLst/>
              <a:rect l="0" t="0" r="187960" b="187960"/>
              <a:pathLst>
                <a:path w="187960" h="187960">
                  <a:moveTo>
                    <a:pt x="93995" y="22548"/>
                  </a:moveTo>
                  <a:cubicBezTo>
                    <a:pt x="133460" y="22548"/>
                    <a:pt x="166333" y="55446"/>
                    <a:pt x="166333" y="94905"/>
                  </a:cubicBezTo>
                  <a:cubicBezTo>
                    <a:pt x="167288" y="135318"/>
                    <a:pt x="135340" y="168216"/>
                    <a:pt x="93995" y="168216"/>
                  </a:cubicBezTo>
                  <a:cubicBezTo>
                    <a:pt x="53575" y="168216"/>
                    <a:pt x="20672" y="135318"/>
                    <a:pt x="20672" y="94905"/>
                  </a:cubicBezTo>
                  <a:cubicBezTo>
                    <a:pt x="20672" y="55446"/>
                    <a:pt x="53575" y="22548"/>
                    <a:pt x="93995" y="22548"/>
                  </a:cubicBezTo>
                  <a:close/>
                  <a:moveTo>
                    <a:pt x="93995" y="0"/>
                  </a:moveTo>
                  <a:cubicBezTo>
                    <a:pt x="42299" y="0"/>
                    <a:pt x="0" y="42292"/>
                    <a:pt x="0" y="93980"/>
                  </a:cubicBezTo>
                  <a:cubicBezTo>
                    <a:pt x="0" y="145638"/>
                    <a:pt x="42299" y="187930"/>
                    <a:pt x="93995" y="187930"/>
                  </a:cubicBezTo>
                  <a:cubicBezTo>
                    <a:pt x="145661" y="187930"/>
                    <a:pt x="187960" y="145638"/>
                    <a:pt x="187960" y="93980"/>
                  </a:cubicBezTo>
                  <a:cubicBezTo>
                    <a:pt x="187960" y="42292"/>
                    <a:pt x="146615" y="0"/>
                    <a:pt x="939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3" name="Google Shape;1422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RAAAJMNAABiEgAAxg8AABAAAAAmAAAACAAAAP//////////"/>
              </a:ext>
            </a:extLst>
          </p:cNvSpPr>
          <p:nvPr/>
        </p:nvSpPr>
        <p:spPr>
          <a:xfrm>
            <a:off x="2626995" y="2206625"/>
            <a:ext cx="361315" cy="357505"/>
          </a:xfrm>
          <a:custGeom>
            <a:avLst/>
            <a:gdLst/>
            <a:ahLst/>
            <a:cxnLst/>
            <a:rect l="0" t="0" r="361315" b="357505"/>
            <a:pathLst>
              <a:path w="361315" h="357505">
                <a:moveTo>
                  <a:pt x="270045" y="129283"/>
                </a:moveTo>
                <a:lnTo>
                  <a:pt x="304868" y="147109"/>
                </a:lnTo>
                <a:lnTo>
                  <a:pt x="259682" y="147109"/>
                </a:lnTo>
                <a:lnTo>
                  <a:pt x="270045" y="129283"/>
                </a:lnTo>
                <a:close/>
                <a:moveTo>
                  <a:pt x="154315" y="52256"/>
                </a:moveTo>
                <a:lnTo>
                  <a:pt x="226770" y="164965"/>
                </a:lnTo>
                <a:lnTo>
                  <a:pt x="209836" y="195967"/>
                </a:lnTo>
                <a:lnTo>
                  <a:pt x="159960" y="119893"/>
                </a:lnTo>
                <a:lnTo>
                  <a:pt x="154315" y="52256"/>
                </a:lnTo>
                <a:close/>
                <a:moveTo>
                  <a:pt x="271927" y="167797"/>
                </a:moveTo>
                <a:lnTo>
                  <a:pt x="258756" y="273919"/>
                </a:lnTo>
                <a:lnTo>
                  <a:pt x="222051" y="217549"/>
                </a:lnTo>
                <a:cubicBezTo>
                  <a:pt x="226770" y="209113"/>
                  <a:pt x="245585" y="174355"/>
                  <a:pt x="249348" y="167797"/>
                </a:cubicBezTo>
                <a:close/>
                <a:moveTo>
                  <a:pt x="92225" y="52256"/>
                </a:moveTo>
                <a:lnTo>
                  <a:pt x="239940" y="283309"/>
                </a:lnTo>
                <a:lnTo>
                  <a:pt x="108203" y="233527"/>
                </a:lnTo>
                <a:lnTo>
                  <a:pt x="92225" y="52256"/>
                </a:lnTo>
                <a:close/>
                <a:moveTo>
                  <a:pt x="40467" y="279553"/>
                </a:moveTo>
                <a:lnTo>
                  <a:pt x="122329" y="302089"/>
                </a:lnTo>
                <a:lnTo>
                  <a:pt x="142071" y="335893"/>
                </a:lnTo>
                <a:lnTo>
                  <a:pt x="82817" y="335893"/>
                </a:lnTo>
                <a:lnTo>
                  <a:pt x="40467" y="279553"/>
                </a:lnTo>
                <a:close/>
                <a:moveTo>
                  <a:pt x="121374" y="260773"/>
                </a:moveTo>
                <a:lnTo>
                  <a:pt x="250274" y="308647"/>
                </a:lnTo>
                <a:lnTo>
                  <a:pt x="238059" y="335893"/>
                </a:lnTo>
                <a:lnTo>
                  <a:pt x="165605" y="335893"/>
                </a:lnTo>
                <a:cubicBezTo>
                  <a:pt x="160886" y="327427"/>
                  <a:pt x="127018" y="270163"/>
                  <a:pt x="121374" y="260773"/>
                </a:cubicBezTo>
                <a:close/>
                <a:moveTo>
                  <a:pt x="74216" y="29"/>
                </a:moveTo>
                <a:cubicBezTo>
                  <a:pt x="73260" y="29"/>
                  <a:pt x="72334" y="208"/>
                  <a:pt x="71498" y="625"/>
                </a:cubicBezTo>
                <a:cubicBezTo>
                  <a:pt x="66809" y="1550"/>
                  <a:pt x="64927" y="6259"/>
                  <a:pt x="64927" y="10940"/>
                </a:cubicBezTo>
                <a:cubicBezTo>
                  <a:pt x="87506" y="254185"/>
                  <a:pt x="84699" y="241963"/>
                  <a:pt x="87506" y="245719"/>
                </a:cubicBezTo>
                <a:lnTo>
                  <a:pt x="104440" y="275797"/>
                </a:lnTo>
                <a:lnTo>
                  <a:pt x="14126" y="251353"/>
                </a:lnTo>
                <a:cubicBezTo>
                  <a:pt x="13051" y="251144"/>
                  <a:pt x="12006" y="251055"/>
                  <a:pt x="10990" y="251055"/>
                </a:cubicBezTo>
                <a:cubicBezTo>
                  <a:pt x="7436" y="251055"/>
                  <a:pt x="4270" y="252426"/>
                  <a:pt x="2837" y="256063"/>
                </a:cubicBezTo>
                <a:cubicBezTo>
                  <a:pt x="0" y="259819"/>
                  <a:pt x="0" y="264529"/>
                  <a:pt x="2837" y="268285"/>
                </a:cubicBezTo>
                <a:lnTo>
                  <a:pt x="65853" y="352795"/>
                </a:lnTo>
                <a:cubicBezTo>
                  <a:pt x="68691" y="354673"/>
                  <a:pt x="70572" y="357505"/>
                  <a:pt x="74335" y="357505"/>
                </a:cubicBezTo>
                <a:lnTo>
                  <a:pt x="242748" y="357505"/>
                </a:lnTo>
                <a:cubicBezTo>
                  <a:pt x="245585" y="357505"/>
                  <a:pt x="250274" y="354673"/>
                  <a:pt x="252155" y="350917"/>
                </a:cubicBezTo>
                <a:lnTo>
                  <a:pt x="272882" y="308647"/>
                </a:lnTo>
                <a:cubicBezTo>
                  <a:pt x="272882" y="307723"/>
                  <a:pt x="273808" y="306769"/>
                  <a:pt x="273808" y="305845"/>
                </a:cubicBezTo>
                <a:lnTo>
                  <a:pt x="290742" y="167797"/>
                </a:lnTo>
                <a:lnTo>
                  <a:pt x="348144" y="167797"/>
                </a:lnTo>
                <a:cubicBezTo>
                  <a:pt x="352833" y="167797"/>
                  <a:pt x="357551" y="164965"/>
                  <a:pt x="358477" y="160285"/>
                </a:cubicBezTo>
                <a:cubicBezTo>
                  <a:pt x="361315" y="155575"/>
                  <a:pt x="358477" y="148987"/>
                  <a:pt x="353788" y="148063"/>
                </a:cubicBezTo>
                <a:lnTo>
                  <a:pt x="270045" y="105793"/>
                </a:lnTo>
                <a:cubicBezTo>
                  <a:pt x="268820" y="105316"/>
                  <a:pt x="267417" y="105078"/>
                  <a:pt x="265983" y="105078"/>
                </a:cubicBezTo>
                <a:cubicBezTo>
                  <a:pt x="261832" y="105078"/>
                  <a:pt x="257322" y="107016"/>
                  <a:pt x="255919" y="110503"/>
                </a:cubicBezTo>
                <a:lnTo>
                  <a:pt x="236177" y="144307"/>
                </a:lnTo>
                <a:lnTo>
                  <a:pt x="146789" y="5306"/>
                </a:lnTo>
                <a:cubicBezTo>
                  <a:pt x="145326" y="2384"/>
                  <a:pt x="141563" y="29"/>
                  <a:pt x="138188" y="29"/>
                </a:cubicBezTo>
                <a:cubicBezTo>
                  <a:pt x="137232" y="29"/>
                  <a:pt x="136306" y="208"/>
                  <a:pt x="135500" y="625"/>
                </a:cubicBezTo>
                <a:cubicBezTo>
                  <a:pt x="131737" y="1550"/>
                  <a:pt x="127974" y="6259"/>
                  <a:pt x="127974" y="10940"/>
                </a:cubicBezTo>
                <a:lnTo>
                  <a:pt x="134544" y="82333"/>
                </a:lnTo>
                <a:lnTo>
                  <a:pt x="83743" y="5306"/>
                </a:lnTo>
                <a:cubicBezTo>
                  <a:pt x="81533" y="2384"/>
                  <a:pt x="77620" y="29"/>
                  <a:pt x="74216"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64" name="Google Shape;14222;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AHAACbEAAAJwoAANASAAAQAAAAJgAAAAgAAAD/////AAAAAA=="/>
              </a:ext>
            </a:extLst>
          </p:cNvGrpSpPr>
          <p:nvPr/>
        </p:nvGrpSpPr>
        <p:grpSpPr>
          <a:xfrm>
            <a:off x="1290320" y="2699385"/>
            <a:ext cx="360045" cy="358775"/>
            <a:chOff x="1290320" y="2699385"/>
            <a:chExt cx="360045" cy="358775"/>
          </a:xfrm>
        </p:grpSpPr>
        <p:sp>
          <p:nvSpPr>
            <p:cNvPr id="166" name="Google Shape;1422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AcAAJsQAAAnCgAA0BIAAAAAAAAmAAAACAAAAP//////////"/>
                </a:ext>
              </a:extLst>
            </p:cNvSpPr>
            <p:nvPr/>
          </p:nvSpPr>
          <p:spPr>
            <a:xfrm>
              <a:off x="1290320" y="2699385"/>
              <a:ext cx="360045" cy="358775"/>
            </a:xfrm>
            <a:custGeom>
              <a:avLst/>
              <a:gdLst/>
              <a:ahLst/>
              <a:cxnLst/>
              <a:rect l="0" t="0" r="360045" b="358775"/>
              <a:pathLst>
                <a:path w="360045" h="358775">
                  <a:moveTo>
                    <a:pt x="254758" y="34849"/>
                  </a:moveTo>
                  <a:lnTo>
                    <a:pt x="281997" y="62088"/>
                  </a:lnTo>
                  <a:lnTo>
                    <a:pt x="254758" y="62088"/>
                  </a:lnTo>
                  <a:lnTo>
                    <a:pt x="254758" y="34849"/>
                  </a:lnTo>
                  <a:close/>
                  <a:moveTo>
                    <a:pt x="234082" y="20712"/>
                  </a:moveTo>
                  <a:lnTo>
                    <a:pt x="234082" y="74391"/>
                  </a:lnTo>
                  <a:cubicBezTo>
                    <a:pt x="234082" y="80039"/>
                    <a:pt x="238766" y="84762"/>
                    <a:pt x="244405" y="84762"/>
                  </a:cubicBezTo>
                  <a:lnTo>
                    <a:pt x="297063" y="84762"/>
                  </a:lnTo>
                  <a:lnTo>
                    <a:pt x="297063" y="127143"/>
                  </a:lnTo>
                  <a:lnTo>
                    <a:pt x="146667" y="127143"/>
                  </a:lnTo>
                  <a:lnTo>
                    <a:pt x="135389" y="102635"/>
                  </a:lnTo>
                  <a:cubicBezTo>
                    <a:pt x="129751" y="91337"/>
                    <a:pt x="118473" y="84762"/>
                    <a:pt x="107196" y="84762"/>
                  </a:cubicBezTo>
                  <a:lnTo>
                    <a:pt x="65815" y="84762"/>
                  </a:lnTo>
                  <a:lnTo>
                    <a:pt x="65815" y="20712"/>
                  </a:lnTo>
                  <a:close/>
                  <a:moveTo>
                    <a:pt x="106241" y="105474"/>
                  </a:moveTo>
                  <a:cubicBezTo>
                    <a:pt x="109075" y="105474"/>
                    <a:pt x="112834" y="108284"/>
                    <a:pt x="115639" y="111123"/>
                  </a:cubicBezTo>
                  <a:lnTo>
                    <a:pt x="130675" y="142206"/>
                  </a:lnTo>
                  <a:cubicBezTo>
                    <a:pt x="132555" y="145972"/>
                    <a:pt x="136314" y="147855"/>
                    <a:pt x="140073" y="147855"/>
                  </a:cubicBezTo>
                  <a:lnTo>
                    <a:pt x="329016" y="147855"/>
                  </a:lnTo>
                  <a:cubicBezTo>
                    <a:pt x="335580" y="147855"/>
                    <a:pt x="340294" y="152548"/>
                    <a:pt x="340294" y="158196"/>
                  </a:cubicBezTo>
                  <a:lnTo>
                    <a:pt x="340294" y="326765"/>
                  </a:lnTo>
                  <a:lnTo>
                    <a:pt x="338414" y="326765"/>
                  </a:lnTo>
                  <a:cubicBezTo>
                    <a:pt x="338414" y="333340"/>
                    <a:pt x="333700" y="338062"/>
                    <a:pt x="328062" y="338062"/>
                  </a:cubicBezTo>
                  <a:lnTo>
                    <a:pt x="32937" y="338062"/>
                  </a:lnTo>
                  <a:cubicBezTo>
                    <a:pt x="27298" y="338062"/>
                    <a:pt x="22584" y="333340"/>
                    <a:pt x="22584" y="326765"/>
                  </a:cubicBezTo>
                  <a:lnTo>
                    <a:pt x="22584" y="115815"/>
                  </a:lnTo>
                  <a:cubicBezTo>
                    <a:pt x="22584" y="110166"/>
                    <a:pt x="27298" y="105474"/>
                    <a:pt x="32937" y="105474"/>
                  </a:cubicBezTo>
                  <a:close/>
                  <a:moveTo>
                    <a:pt x="53612" y="0"/>
                  </a:moveTo>
                  <a:cubicBezTo>
                    <a:pt x="47019" y="0"/>
                    <a:pt x="42335" y="4722"/>
                    <a:pt x="42335" y="10371"/>
                  </a:cubicBezTo>
                  <a:lnTo>
                    <a:pt x="42335" y="84762"/>
                  </a:lnTo>
                  <a:lnTo>
                    <a:pt x="31982" y="84762"/>
                  </a:lnTo>
                  <a:cubicBezTo>
                    <a:pt x="14141" y="84762"/>
                    <a:pt x="29" y="98869"/>
                    <a:pt x="29" y="116772"/>
                  </a:cubicBezTo>
                  <a:lnTo>
                    <a:pt x="29" y="326765"/>
                  </a:lnTo>
                  <a:cubicBezTo>
                    <a:pt x="29" y="344637"/>
                    <a:pt x="14141" y="358775"/>
                    <a:pt x="31982" y="358775"/>
                  </a:cubicBezTo>
                  <a:lnTo>
                    <a:pt x="327137" y="358775"/>
                  </a:lnTo>
                  <a:cubicBezTo>
                    <a:pt x="344978" y="358775"/>
                    <a:pt x="359090" y="344637"/>
                    <a:pt x="359090" y="326765"/>
                  </a:cubicBezTo>
                  <a:lnTo>
                    <a:pt x="359090" y="159153"/>
                  </a:lnTo>
                  <a:cubicBezTo>
                    <a:pt x="360015" y="141250"/>
                    <a:pt x="345933" y="127143"/>
                    <a:pt x="328062" y="127143"/>
                  </a:cubicBezTo>
                  <a:lnTo>
                    <a:pt x="317739" y="127143"/>
                  </a:lnTo>
                  <a:lnTo>
                    <a:pt x="317739" y="74391"/>
                  </a:lnTo>
                  <a:cubicBezTo>
                    <a:pt x="317739" y="71581"/>
                    <a:pt x="316784" y="67815"/>
                    <a:pt x="313980" y="66859"/>
                  </a:cubicBezTo>
                  <a:lnTo>
                    <a:pt x="250999" y="3878"/>
                  </a:lnTo>
                  <a:cubicBezTo>
                    <a:pt x="248164" y="956"/>
                    <a:pt x="246285" y="0"/>
                    <a:pt x="24348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422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QgAAKQRAACBCQAAjRIAAAAAAAAmAAAACAAAAP//////////"/>
                </a:ext>
              </a:extLst>
            </p:cNvSpPr>
            <p:nvPr/>
          </p:nvSpPr>
          <p:spPr>
            <a:xfrm>
              <a:off x="1397635" y="2867660"/>
              <a:ext cx="147320" cy="147955"/>
            </a:xfrm>
            <a:custGeom>
              <a:avLst/>
              <a:gdLst/>
              <a:ahLst/>
              <a:cxnLst/>
              <a:rect l="0" t="0" r="147320" b="147955"/>
              <a:pathLst>
                <a:path w="147320" h="147955">
                  <a:moveTo>
                    <a:pt x="53484" y="20756"/>
                  </a:moveTo>
                  <a:cubicBezTo>
                    <a:pt x="67570" y="20756"/>
                    <a:pt x="79750" y="29220"/>
                    <a:pt x="83502" y="42409"/>
                  </a:cubicBezTo>
                  <a:lnTo>
                    <a:pt x="53484" y="42409"/>
                  </a:lnTo>
                  <a:cubicBezTo>
                    <a:pt x="47856" y="42409"/>
                    <a:pt x="43181" y="47135"/>
                    <a:pt x="43181" y="52787"/>
                  </a:cubicBezTo>
                  <a:lnTo>
                    <a:pt x="43181" y="82007"/>
                  </a:lnTo>
                  <a:cubicBezTo>
                    <a:pt x="30048" y="77282"/>
                    <a:pt x="22543" y="65049"/>
                    <a:pt x="22543" y="52787"/>
                  </a:cubicBezTo>
                  <a:cubicBezTo>
                    <a:pt x="22543" y="34872"/>
                    <a:pt x="36599" y="20756"/>
                    <a:pt x="53484" y="20756"/>
                  </a:cubicBezTo>
                  <a:close/>
                  <a:moveTo>
                    <a:pt x="83502" y="63165"/>
                  </a:moveTo>
                  <a:cubicBezTo>
                    <a:pt x="79750" y="72586"/>
                    <a:pt x="72245" y="80123"/>
                    <a:pt x="64741" y="82007"/>
                  </a:cubicBezTo>
                  <a:lnTo>
                    <a:pt x="64741" y="63165"/>
                  </a:lnTo>
                  <a:close/>
                  <a:moveTo>
                    <a:pt x="126683" y="62208"/>
                  </a:moveTo>
                  <a:lnTo>
                    <a:pt x="126683" y="125344"/>
                  </a:lnTo>
                  <a:lnTo>
                    <a:pt x="63818" y="125344"/>
                  </a:lnTo>
                  <a:lnTo>
                    <a:pt x="63818" y="103661"/>
                  </a:lnTo>
                  <a:cubicBezTo>
                    <a:pt x="83502" y="98965"/>
                    <a:pt x="99464" y="82934"/>
                    <a:pt x="104169" y="62208"/>
                  </a:cubicBezTo>
                  <a:close/>
                  <a:moveTo>
                    <a:pt x="52561" y="29"/>
                  </a:moveTo>
                  <a:cubicBezTo>
                    <a:pt x="23466" y="29"/>
                    <a:pt x="30" y="23567"/>
                    <a:pt x="30" y="52787"/>
                  </a:cubicBezTo>
                  <a:cubicBezTo>
                    <a:pt x="30" y="78239"/>
                    <a:pt x="17838" y="99892"/>
                    <a:pt x="42228" y="104618"/>
                  </a:cubicBezTo>
                  <a:lnTo>
                    <a:pt x="42228" y="137576"/>
                  </a:lnTo>
                  <a:cubicBezTo>
                    <a:pt x="42228" y="143229"/>
                    <a:pt x="46933" y="147955"/>
                    <a:pt x="52561" y="147955"/>
                  </a:cubicBezTo>
                  <a:lnTo>
                    <a:pt x="136063" y="147955"/>
                  </a:lnTo>
                  <a:cubicBezTo>
                    <a:pt x="141692" y="147955"/>
                    <a:pt x="146367" y="143229"/>
                    <a:pt x="146367" y="137576"/>
                  </a:cubicBezTo>
                  <a:lnTo>
                    <a:pt x="146367" y="53744"/>
                  </a:lnTo>
                  <a:cubicBezTo>
                    <a:pt x="147320" y="47135"/>
                    <a:pt x="142615" y="41482"/>
                    <a:pt x="136986" y="41482"/>
                  </a:cubicBezTo>
                  <a:lnTo>
                    <a:pt x="104169" y="41482"/>
                  </a:lnTo>
                  <a:cubicBezTo>
                    <a:pt x="99464" y="17914"/>
                    <a:pt x="78827" y="29"/>
                    <a:pt x="52561"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7" name="Google Shape;14225;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EHAABbEwAAJwoAAJAVAAAQAAAAJgAAAAgAAAD/////AAAAAA=="/>
              </a:ext>
            </a:extLst>
          </p:cNvGrpSpPr>
          <p:nvPr/>
        </p:nvGrpSpPr>
        <p:grpSpPr>
          <a:xfrm>
            <a:off x="1290955" y="3146425"/>
            <a:ext cx="359410" cy="358775"/>
            <a:chOff x="1290955" y="3146425"/>
            <a:chExt cx="359410" cy="358775"/>
          </a:xfrm>
        </p:grpSpPr>
        <p:sp>
          <p:nvSpPr>
            <p:cNvPr id="172" name="Google Shape;1422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gAAJwTAAAfCQAAhxQAAAAAAAAmAAAACAAAAP//////////"/>
                </a:ext>
              </a:extLst>
            </p:cNvSpPr>
            <p:nvPr/>
          </p:nvSpPr>
          <p:spPr>
            <a:xfrm>
              <a:off x="1335405" y="3187700"/>
              <a:ext cx="147320" cy="149225"/>
            </a:xfrm>
            <a:custGeom>
              <a:avLst/>
              <a:gdLst/>
              <a:ahLst/>
              <a:cxnLst/>
              <a:rect l="0" t="0" r="147320" b="149225"/>
              <a:pathLst>
                <a:path w="147320" h="149225">
                  <a:moveTo>
                    <a:pt x="52561" y="22517"/>
                  </a:moveTo>
                  <a:cubicBezTo>
                    <a:pt x="66617" y="22517"/>
                    <a:pt x="77874" y="30023"/>
                    <a:pt x="81626" y="43188"/>
                  </a:cubicBezTo>
                  <a:lnTo>
                    <a:pt x="52561" y="43188"/>
                  </a:lnTo>
                  <a:cubicBezTo>
                    <a:pt x="46903" y="43188"/>
                    <a:pt x="42228" y="47865"/>
                    <a:pt x="42228" y="54447"/>
                  </a:cubicBezTo>
                  <a:lnTo>
                    <a:pt x="42228" y="83518"/>
                  </a:lnTo>
                  <a:cubicBezTo>
                    <a:pt x="30018" y="78842"/>
                    <a:pt x="20637" y="66630"/>
                    <a:pt x="20637" y="54447"/>
                  </a:cubicBezTo>
                  <a:cubicBezTo>
                    <a:pt x="20637" y="36606"/>
                    <a:pt x="34723" y="22517"/>
                    <a:pt x="52561" y="22517"/>
                  </a:cubicBezTo>
                  <a:close/>
                  <a:moveTo>
                    <a:pt x="81626" y="64753"/>
                  </a:moveTo>
                  <a:cubicBezTo>
                    <a:pt x="77874" y="73212"/>
                    <a:pt x="71322" y="79765"/>
                    <a:pt x="62865" y="83518"/>
                  </a:cubicBezTo>
                  <a:lnTo>
                    <a:pt x="62865" y="64753"/>
                  </a:lnTo>
                  <a:close/>
                  <a:moveTo>
                    <a:pt x="126653" y="63830"/>
                  </a:moveTo>
                  <a:lnTo>
                    <a:pt x="126653" y="127630"/>
                  </a:lnTo>
                  <a:lnTo>
                    <a:pt x="62865" y="127630"/>
                  </a:lnTo>
                  <a:lnTo>
                    <a:pt x="62865" y="104159"/>
                  </a:lnTo>
                  <a:cubicBezTo>
                    <a:pt x="83502" y="99483"/>
                    <a:pt x="99464" y="84471"/>
                    <a:pt x="104139" y="63830"/>
                  </a:cubicBezTo>
                  <a:close/>
                  <a:moveTo>
                    <a:pt x="52561" y="0"/>
                  </a:moveTo>
                  <a:cubicBezTo>
                    <a:pt x="23466" y="0"/>
                    <a:pt x="0" y="23470"/>
                    <a:pt x="0" y="52571"/>
                  </a:cubicBezTo>
                  <a:cubicBezTo>
                    <a:pt x="0" y="78842"/>
                    <a:pt x="16885" y="99483"/>
                    <a:pt x="42228" y="104159"/>
                  </a:cubicBezTo>
                  <a:lnTo>
                    <a:pt x="42228" y="138889"/>
                  </a:lnTo>
                  <a:cubicBezTo>
                    <a:pt x="42228" y="144518"/>
                    <a:pt x="46903" y="149225"/>
                    <a:pt x="52561" y="149225"/>
                  </a:cubicBezTo>
                  <a:lnTo>
                    <a:pt x="136986" y="149225"/>
                  </a:lnTo>
                  <a:cubicBezTo>
                    <a:pt x="142615" y="149225"/>
                    <a:pt x="147320" y="144518"/>
                    <a:pt x="147320" y="138889"/>
                  </a:cubicBezTo>
                  <a:lnTo>
                    <a:pt x="147320" y="52571"/>
                  </a:lnTo>
                  <a:cubicBezTo>
                    <a:pt x="147320" y="46941"/>
                    <a:pt x="142615" y="42235"/>
                    <a:pt x="136986" y="42235"/>
                  </a:cubicBezTo>
                  <a:lnTo>
                    <a:pt x="104139" y="42235"/>
                  </a:lnTo>
                  <a:cubicBezTo>
                    <a:pt x="99464" y="18764"/>
                    <a:pt x="77874" y="0"/>
                    <a:pt x="525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422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QcAAFsTAAAnCgAAkBUAAAAAAAAmAAAACAAAAP//////////"/>
                </a:ext>
              </a:extLst>
            </p:cNvSpPr>
            <p:nvPr/>
          </p:nvSpPr>
          <p:spPr>
            <a:xfrm>
              <a:off x="1290955" y="3146425"/>
              <a:ext cx="359410" cy="358775"/>
            </a:xfrm>
            <a:custGeom>
              <a:avLst/>
              <a:gdLst/>
              <a:ahLst/>
              <a:cxnLst/>
              <a:rect l="0" t="0" r="359410" b="358775"/>
              <a:pathLst>
                <a:path w="359410" h="358775">
                  <a:moveTo>
                    <a:pt x="211686" y="36637"/>
                  </a:moveTo>
                  <a:lnTo>
                    <a:pt x="238980" y="63931"/>
                  </a:lnTo>
                  <a:lnTo>
                    <a:pt x="211686" y="63931"/>
                  </a:lnTo>
                  <a:lnTo>
                    <a:pt x="211686" y="36637"/>
                  </a:lnTo>
                  <a:close/>
                  <a:moveTo>
                    <a:pt x="254955" y="190670"/>
                  </a:moveTo>
                  <a:lnTo>
                    <a:pt x="254955" y="200061"/>
                  </a:lnTo>
                  <a:cubicBezTo>
                    <a:pt x="254955" y="205695"/>
                    <a:pt x="258718" y="210376"/>
                    <a:pt x="265317" y="210376"/>
                  </a:cubicBezTo>
                  <a:cubicBezTo>
                    <a:pt x="270961" y="210376"/>
                    <a:pt x="275649" y="205695"/>
                    <a:pt x="275649" y="200061"/>
                  </a:cubicBezTo>
                  <a:lnTo>
                    <a:pt x="275649" y="191595"/>
                  </a:lnTo>
                  <a:cubicBezTo>
                    <a:pt x="307660" y="196305"/>
                    <a:pt x="333043" y="222598"/>
                    <a:pt x="337761" y="253572"/>
                  </a:cubicBezTo>
                  <a:lnTo>
                    <a:pt x="328354" y="253572"/>
                  </a:lnTo>
                  <a:cubicBezTo>
                    <a:pt x="322711" y="253572"/>
                    <a:pt x="317992" y="258282"/>
                    <a:pt x="317992" y="264840"/>
                  </a:cubicBezTo>
                  <a:cubicBezTo>
                    <a:pt x="317992" y="270474"/>
                    <a:pt x="322711" y="275185"/>
                    <a:pt x="328354" y="275185"/>
                  </a:cubicBezTo>
                  <a:lnTo>
                    <a:pt x="337761" y="275185"/>
                  </a:lnTo>
                  <a:cubicBezTo>
                    <a:pt x="333043" y="307112"/>
                    <a:pt x="307660" y="331527"/>
                    <a:pt x="275649" y="336237"/>
                  </a:cubicBezTo>
                  <a:lnTo>
                    <a:pt x="275649" y="326847"/>
                  </a:lnTo>
                  <a:cubicBezTo>
                    <a:pt x="275649" y="321213"/>
                    <a:pt x="270961" y="316503"/>
                    <a:pt x="265317" y="316503"/>
                  </a:cubicBezTo>
                  <a:cubicBezTo>
                    <a:pt x="258718" y="316503"/>
                    <a:pt x="254955" y="321213"/>
                    <a:pt x="254955" y="326847"/>
                  </a:cubicBezTo>
                  <a:lnTo>
                    <a:pt x="254955" y="336237"/>
                  </a:lnTo>
                  <a:cubicBezTo>
                    <a:pt x="222974" y="331527"/>
                    <a:pt x="196636" y="305234"/>
                    <a:pt x="191948" y="274260"/>
                  </a:cubicBezTo>
                  <a:lnTo>
                    <a:pt x="201354" y="274260"/>
                  </a:lnTo>
                  <a:cubicBezTo>
                    <a:pt x="207924" y="274260"/>
                    <a:pt x="211686" y="269550"/>
                    <a:pt x="211686" y="262962"/>
                  </a:cubicBezTo>
                  <a:cubicBezTo>
                    <a:pt x="211686" y="257328"/>
                    <a:pt x="207924" y="252647"/>
                    <a:pt x="201354" y="252647"/>
                  </a:cubicBezTo>
                  <a:lnTo>
                    <a:pt x="191948" y="252647"/>
                  </a:lnTo>
                  <a:cubicBezTo>
                    <a:pt x="196636" y="220720"/>
                    <a:pt x="222974" y="195351"/>
                    <a:pt x="254955" y="190670"/>
                  </a:cubicBezTo>
                  <a:close/>
                  <a:moveTo>
                    <a:pt x="191948" y="21612"/>
                  </a:moveTo>
                  <a:lnTo>
                    <a:pt x="191948" y="74199"/>
                  </a:lnTo>
                  <a:cubicBezTo>
                    <a:pt x="191948" y="79833"/>
                    <a:pt x="196636" y="84543"/>
                    <a:pt x="202280" y="84543"/>
                  </a:cubicBezTo>
                  <a:lnTo>
                    <a:pt x="255911" y="84543"/>
                  </a:lnTo>
                  <a:lnTo>
                    <a:pt x="255911" y="170936"/>
                  </a:lnTo>
                  <a:cubicBezTo>
                    <a:pt x="208879" y="175646"/>
                    <a:pt x="172180" y="216010"/>
                    <a:pt x="172180" y="264840"/>
                  </a:cubicBezTo>
                  <a:cubicBezTo>
                    <a:pt x="172180" y="293965"/>
                    <a:pt x="186274" y="321213"/>
                    <a:pt x="206998" y="337162"/>
                  </a:cubicBezTo>
                  <a:lnTo>
                    <a:pt x="22605" y="337162"/>
                  </a:lnTo>
                  <a:lnTo>
                    <a:pt x="22605" y="21612"/>
                  </a:lnTo>
                  <a:close/>
                  <a:moveTo>
                    <a:pt x="11317" y="0"/>
                  </a:moveTo>
                  <a:cubicBezTo>
                    <a:pt x="4718" y="0"/>
                    <a:pt x="0" y="4710"/>
                    <a:pt x="0" y="11268"/>
                  </a:cubicBezTo>
                  <a:lnTo>
                    <a:pt x="0" y="347506"/>
                  </a:lnTo>
                  <a:cubicBezTo>
                    <a:pt x="0" y="354064"/>
                    <a:pt x="4718" y="358775"/>
                    <a:pt x="11317" y="358775"/>
                  </a:cubicBezTo>
                  <a:lnTo>
                    <a:pt x="263436" y="358775"/>
                  </a:lnTo>
                  <a:cubicBezTo>
                    <a:pt x="315185" y="358775"/>
                    <a:pt x="357499" y="316503"/>
                    <a:pt x="357499" y="264840"/>
                  </a:cubicBezTo>
                  <a:cubicBezTo>
                    <a:pt x="359380" y="215086"/>
                    <a:pt x="322711" y="175646"/>
                    <a:pt x="275649" y="170936"/>
                  </a:cubicBezTo>
                  <a:lnTo>
                    <a:pt x="275649" y="74199"/>
                  </a:lnTo>
                  <a:cubicBezTo>
                    <a:pt x="275649" y="72321"/>
                    <a:pt x="274723" y="68565"/>
                    <a:pt x="271887" y="67611"/>
                  </a:cubicBezTo>
                  <a:lnTo>
                    <a:pt x="208879" y="3756"/>
                  </a:lnTo>
                  <a:cubicBezTo>
                    <a:pt x="206043" y="1878"/>
                    <a:pt x="204161" y="0"/>
                    <a:pt x="2013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0" name="Google Shape;1422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kAAMoUAADFCQAADBUAAAAAAAAmAAAACAAAAP//////////"/>
                </a:ext>
              </a:extLst>
            </p:cNvSpPr>
            <p:nvPr/>
          </p:nvSpPr>
          <p:spPr>
            <a:xfrm>
              <a:off x="1546225" y="3379470"/>
              <a:ext cx="41910" cy="41910"/>
            </a:xfrm>
            <a:custGeom>
              <a:avLst/>
              <a:gdLst/>
              <a:ahLst/>
              <a:cxnLst/>
              <a:rect l="0" t="0" r="41910" b="41910"/>
              <a:pathLst>
                <a:path w="41910" h="41910">
                  <a:moveTo>
                    <a:pt x="10256" y="0"/>
                  </a:moveTo>
                  <a:cubicBezTo>
                    <a:pt x="4670" y="0"/>
                    <a:pt x="0" y="4667"/>
                    <a:pt x="0" y="10249"/>
                  </a:cubicBezTo>
                  <a:lnTo>
                    <a:pt x="0" y="31632"/>
                  </a:lnTo>
                  <a:cubicBezTo>
                    <a:pt x="0" y="37214"/>
                    <a:pt x="4670" y="41880"/>
                    <a:pt x="10256" y="41880"/>
                  </a:cubicBezTo>
                  <a:lnTo>
                    <a:pt x="30738" y="41880"/>
                  </a:lnTo>
                  <a:cubicBezTo>
                    <a:pt x="37270" y="41880"/>
                    <a:pt x="41910" y="37214"/>
                    <a:pt x="41910" y="31632"/>
                  </a:cubicBezTo>
                  <a:cubicBezTo>
                    <a:pt x="40994" y="25134"/>
                    <a:pt x="37270" y="20468"/>
                    <a:pt x="30738" y="20468"/>
                  </a:cubicBezTo>
                  <a:lnTo>
                    <a:pt x="20482" y="20468"/>
                  </a:lnTo>
                  <a:lnTo>
                    <a:pt x="20482" y="10249"/>
                  </a:lnTo>
                  <a:cubicBezTo>
                    <a:pt x="20482" y="4667"/>
                    <a:pt x="15842" y="0"/>
                    <a:pt x="102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422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gAAMoUAADbCAAA6hQAAAAAAAAmAAAACAAAAP//////////"/>
                </a:ext>
              </a:extLst>
            </p:cNvSpPr>
            <p:nvPr/>
          </p:nvSpPr>
          <p:spPr>
            <a:xfrm>
              <a:off x="1335405" y="3379470"/>
              <a:ext cx="104140" cy="20320"/>
            </a:xfrm>
            <a:custGeom>
              <a:avLst/>
              <a:gdLst/>
              <a:ahLst/>
              <a:cxnLst/>
              <a:rect l="0" t="0" r="104140" b="20320"/>
              <a:pathLst>
                <a:path w="104140" h="20320">
                  <a:moveTo>
                    <a:pt x="10331" y="0"/>
                  </a:moveTo>
                  <a:cubicBezTo>
                    <a:pt x="4704" y="0"/>
                    <a:pt x="0" y="4626"/>
                    <a:pt x="0" y="10160"/>
                  </a:cubicBezTo>
                  <a:cubicBezTo>
                    <a:pt x="0" y="15694"/>
                    <a:pt x="4704" y="20291"/>
                    <a:pt x="10331" y="20291"/>
                  </a:cubicBezTo>
                  <a:lnTo>
                    <a:pt x="93809" y="20291"/>
                  </a:lnTo>
                  <a:cubicBezTo>
                    <a:pt x="99436" y="20291"/>
                    <a:pt x="104110" y="15694"/>
                    <a:pt x="104110" y="10160"/>
                  </a:cubicBezTo>
                  <a:cubicBezTo>
                    <a:pt x="104110" y="4626"/>
                    <a:pt x="99436" y="0"/>
                    <a:pt x="938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423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gAAAwVAADbCAAALRUAAAAAAAAmAAAACAAAAP//////////"/>
                </a:ext>
              </a:extLst>
            </p:cNvSpPr>
            <p:nvPr/>
          </p:nvSpPr>
          <p:spPr>
            <a:xfrm>
              <a:off x="1335405" y="3421380"/>
              <a:ext cx="104140" cy="20955"/>
            </a:xfrm>
            <a:custGeom>
              <a:avLst/>
              <a:gdLst/>
              <a:ahLst/>
              <a:cxnLst/>
              <a:rect l="0" t="0" r="104140" b="20955"/>
              <a:pathLst>
                <a:path w="104140" h="20955">
                  <a:moveTo>
                    <a:pt x="10331" y="0"/>
                  </a:moveTo>
                  <a:cubicBezTo>
                    <a:pt x="4704" y="0"/>
                    <a:pt x="0" y="4770"/>
                    <a:pt x="0" y="10477"/>
                  </a:cubicBezTo>
                  <a:cubicBezTo>
                    <a:pt x="0" y="16184"/>
                    <a:pt x="4704" y="20924"/>
                    <a:pt x="10331" y="20924"/>
                  </a:cubicBezTo>
                  <a:lnTo>
                    <a:pt x="93809" y="20924"/>
                  </a:lnTo>
                  <a:cubicBezTo>
                    <a:pt x="99436" y="20924"/>
                    <a:pt x="104110" y="16184"/>
                    <a:pt x="104110" y="10477"/>
                  </a:cubicBezTo>
                  <a:cubicBezTo>
                    <a:pt x="104110" y="4770"/>
                    <a:pt x="99436" y="0"/>
                    <a:pt x="938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3" name="Google Shape;14231;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IHAAAqFgAAJgoAAGAYAAAQAAAAJgAAAAgAAAD/////AAAAAA=="/>
              </a:ext>
            </a:extLst>
          </p:cNvGrpSpPr>
          <p:nvPr/>
        </p:nvGrpSpPr>
        <p:grpSpPr>
          <a:xfrm>
            <a:off x="1291590" y="3602990"/>
            <a:ext cx="358140" cy="359410"/>
            <a:chOff x="1291590" y="3602990"/>
            <a:chExt cx="358140" cy="359410"/>
          </a:xfrm>
        </p:grpSpPr>
        <p:sp>
          <p:nvSpPr>
            <p:cNvPr id="180" name="Google Shape;1423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gcAACoWAAAmCgAAYBgAAAAAAAAmAAAACAAAAP//////////"/>
                </a:ext>
              </a:extLst>
            </p:cNvSpPr>
            <p:nvPr/>
          </p:nvSpPr>
          <p:spPr>
            <a:xfrm>
              <a:off x="1291590" y="3602990"/>
              <a:ext cx="358140" cy="359410"/>
            </a:xfrm>
            <a:custGeom>
              <a:avLst/>
              <a:gdLst/>
              <a:ahLst/>
              <a:cxnLst/>
              <a:rect l="0" t="0" r="358140" b="359410"/>
              <a:pathLst>
                <a:path w="358140" h="359410">
                  <a:moveTo>
                    <a:pt x="209621" y="34818"/>
                  </a:moveTo>
                  <a:lnTo>
                    <a:pt x="236890" y="61156"/>
                  </a:lnTo>
                  <a:lnTo>
                    <a:pt x="209621" y="61156"/>
                  </a:lnTo>
                  <a:lnTo>
                    <a:pt x="209621" y="34818"/>
                  </a:lnTo>
                  <a:close/>
                  <a:moveTo>
                    <a:pt x="188945" y="20694"/>
                  </a:moveTo>
                  <a:lnTo>
                    <a:pt x="188945" y="73399"/>
                  </a:lnTo>
                  <a:cubicBezTo>
                    <a:pt x="188945" y="79043"/>
                    <a:pt x="193659" y="83731"/>
                    <a:pt x="199298" y="83731"/>
                  </a:cubicBezTo>
                  <a:lnTo>
                    <a:pt x="251927" y="83731"/>
                  </a:lnTo>
                  <a:lnTo>
                    <a:pt x="251927" y="126074"/>
                  </a:lnTo>
                  <a:lnTo>
                    <a:pt x="105288" y="126074"/>
                  </a:lnTo>
                  <a:lnTo>
                    <a:pt x="105288" y="20694"/>
                  </a:lnTo>
                  <a:close/>
                  <a:moveTo>
                    <a:pt x="326187" y="126074"/>
                  </a:moveTo>
                  <a:cubicBezTo>
                    <a:pt x="331825" y="126074"/>
                    <a:pt x="336510" y="130792"/>
                    <a:pt x="336510" y="136436"/>
                  </a:cubicBezTo>
                  <a:lnTo>
                    <a:pt x="336510" y="241787"/>
                  </a:lnTo>
                  <a:lnTo>
                    <a:pt x="335585" y="241787"/>
                  </a:lnTo>
                  <a:cubicBezTo>
                    <a:pt x="335585" y="247430"/>
                    <a:pt x="330871" y="252148"/>
                    <a:pt x="325232" y="252148"/>
                  </a:cubicBezTo>
                  <a:lnTo>
                    <a:pt x="272603" y="252148"/>
                  </a:lnTo>
                  <a:lnTo>
                    <a:pt x="272603" y="230499"/>
                  </a:lnTo>
                  <a:lnTo>
                    <a:pt x="282926" y="230499"/>
                  </a:lnTo>
                  <a:cubicBezTo>
                    <a:pt x="288594" y="230499"/>
                    <a:pt x="293279" y="225811"/>
                    <a:pt x="293279" y="220137"/>
                  </a:cubicBezTo>
                  <a:cubicBezTo>
                    <a:pt x="293279" y="214493"/>
                    <a:pt x="288594" y="209805"/>
                    <a:pt x="282926" y="209805"/>
                  </a:cubicBezTo>
                  <a:lnTo>
                    <a:pt x="73335" y="209805"/>
                  </a:lnTo>
                  <a:cubicBezTo>
                    <a:pt x="67696" y="209805"/>
                    <a:pt x="62982" y="214493"/>
                    <a:pt x="62982" y="220137"/>
                  </a:cubicBezTo>
                  <a:cubicBezTo>
                    <a:pt x="62982" y="225811"/>
                    <a:pt x="67696" y="230499"/>
                    <a:pt x="73335" y="230499"/>
                  </a:cubicBezTo>
                  <a:lnTo>
                    <a:pt x="84612" y="230499"/>
                  </a:lnTo>
                  <a:lnTo>
                    <a:pt x="84612" y="252148"/>
                  </a:lnTo>
                  <a:lnTo>
                    <a:pt x="31028" y="252148"/>
                  </a:lnTo>
                  <a:cubicBezTo>
                    <a:pt x="25390" y="252148"/>
                    <a:pt x="20706" y="247430"/>
                    <a:pt x="20706" y="241787"/>
                  </a:cubicBezTo>
                  <a:lnTo>
                    <a:pt x="20706" y="136436"/>
                  </a:lnTo>
                  <a:cubicBezTo>
                    <a:pt x="20706" y="130792"/>
                    <a:pt x="25390" y="126074"/>
                    <a:pt x="31028" y="126074"/>
                  </a:cubicBezTo>
                  <a:lnTo>
                    <a:pt x="84612" y="126074"/>
                  </a:lnTo>
                  <a:lnTo>
                    <a:pt x="84612" y="136436"/>
                  </a:lnTo>
                  <a:cubicBezTo>
                    <a:pt x="84612" y="143006"/>
                    <a:pt x="89296" y="147724"/>
                    <a:pt x="94965" y="147724"/>
                  </a:cubicBezTo>
                  <a:lnTo>
                    <a:pt x="263205" y="147724"/>
                  </a:lnTo>
                  <a:cubicBezTo>
                    <a:pt x="268844" y="147724"/>
                    <a:pt x="273528" y="143006"/>
                    <a:pt x="273528" y="136436"/>
                  </a:cubicBezTo>
                  <a:lnTo>
                    <a:pt x="273528" y="126074"/>
                  </a:lnTo>
                  <a:close/>
                  <a:moveTo>
                    <a:pt x="250972" y="230499"/>
                  </a:moveTo>
                  <a:lnTo>
                    <a:pt x="250972" y="336805"/>
                  </a:lnTo>
                  <a:lnTo>
                    <a:pt x="104363" y="336805"/>
                  </a:lnTo>
                  <a:lnTo>
                    <a:pt x="104363" y="230499"/>
                  </a:lnTo>
                  <a:close/>
                  <a:moveTo>
                    <a:pt x="94965" y="0"/>
                  </a:moveTo>
                  <a:cubicBezTo>
                    <a:pt x="89296" y="0"/>
                    <a:pt x="84612" y="4718"/>
                    <a:pt x="84612" y="11288"/>
                  </a:cubicBezTo>
                  <a:lnTo>
                    <a:pt x="84612" y="106306"/>
                  </a:lnTo>
                  <a:lnTo>
                    <a:pt x="31983" y="106306"/>
                  </a:lnTo>
                  <a:cubicBezTo>
                    <a:pt x="14112" y="106306"/>
                    <a:pt x="30" y="120430"/>
                    <a:pt x="30" y="137362"/>
                  </a:cubicBezTo>
                  <a:lnTo>
                    <a:pt x="30" y="242742"/>
                  </a:lnTo>
                  <a:cubicBezTo>
                    <a:pt x="30" y="259673"/>
                    <a:pt x="14112" y="273768"/>
                    <a:pt x="31983" y="273768"/>
                  </a:cubicBezTo>
                  <a:lnTo>
                    <a:pt x="84612" y="273768"/>
                  </a:lnTo>
                  <a:lnTo>
                    <a:pt x="84612" y="348093"/>
                  </a:lnTo>
                  <a:cubicBezTo>
                    <a:pt x="84612" y="353736"/>
                    <a:pt x="89296" y="359380"/>
                    <a:pt x="94965" y="359380"/>
                  </a:cubicBezTo>
                  <a:lnTo>
                    <a:pt x="263205" y="359380"/>
                  </a:lnTo>
                  <a:cubicBezTo>
                    <a:pt x="268844" y="359380"/>
                    <a:pt x="273528" y="353736"/>
                    <a:pt x="273528" y="348093"/>
                  </a:cubicBezTo>
                  <a:lnTo>
                    <a:pt x="273528" y="273768"/>
                  </a:lnTo>
                  <a:lnTo>
                    <a:pt x="326187" y="273768"/>
                  </a:lnTo>
                  <a:cubicBezTo>
                    <a:pt x="344028" y="273768"/>
                    <a:pt x="358140" y="259673"/>
                    <a:pt x="358140" y="242742"/>
                  </a:cubicBezTo>
                  <a:lnTo>
                    <a:pt x="358140" y="137362"/>
                  </a:lnTo>
                  <a:cubicBezTo>
                    <a:pt x="357185" y="119475"/>
                    <a:pt x="343103" y="105380"/>
                    <a:pt x="325232" y="105380"/>
                  </a:cubicBezTo>
                  <a:lnTo>
                    <a:pt x="272603" y="105380"/>
                  </a:lnTo>
                  <a:lnTo>
                    <a:pt x="272603" y="73399"/>
                  </a:lnTo>
                  <a:cubicBezTo>
                    <a:pt x="272603" y="70562"/>
                    <a:pt x="270723" y="67755"/>
                    <a:pt x="268844" y="65874"/>
                  </a:cubicBezTo>
                  <a:lnTo>
                    <a:pt x="206817" y="3847"/>
                  </a:lnTo>
                  <a:cubicBezTo>
                    <a:pt x="203982" y="1881"/>
                    <a:pt x="202103" y="0"/>
                    <a:pt x="19929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9" name="Google Shape;1423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gAADIXAACYCAAAUhcAAAAAAAAmAAAACAAAAP//////////"/>
                </a:ext>
              </a:extLst>
            </p:cNvSpPr>
            <p:nvPr/>
          </p:nvSpPr>
          <p:spPr>
            <a:xfrm>
              <a:off x="1376045" y="3770630"/>
              <a:ext cx="20955" cy="20320"/>
            </a:xfrm>
            <a:custGeom>
              <a:avLst/>
              <a:gdLst/>
              <a:ahLst/>
              <a:cxnLst/>
              <a:rect l="0" t="0" r="20955" b="20320"/>
              <a:pathLst>
                <a:path w="20955" h="20320">
                  <a:moveTo>
                    <a:pt x="10507" y="0"/>
                  </a:moveTo>
                  <a:cubicBezTo>
                    <a:pt x="4770" y="0"/>
                    <a:pt x="30" y="4626"/>
                    <a:pt x="30" y="10160"/>
                  </a:cubicBezTo>
                  <a:cubicBezTo>
                    <a:pt x="30" y="15694"/>
                    <a:pt x="4770" y="20291"/>
                    <a:pt x="10507" y="20291"/>
                  </a:cubicBezTo>
                  <a:cubicBezTo>
                    <a:pt x="16214" y="20291"/>
                    <a:pt x="20955" y="15694"/>
                    <a:pt x="20955" y="10160"/>
                  </a:cubicBezTo>
                  <a:cubicBezTo>
                    <a:pt x="20955" y="4626"/>
                    <a:pt x="16214" y="0"/>
                    <a:pt x="1050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8" name="Google Shape;1423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AgAADIXAADZCAAAUhcAAAAAAAAmAAAACAAAAP//////////"/>
                </a:ext>
              </a:extLst>
            </p:cNvSpPr>
            <p:nvPr/>
          </p:nvSpPr>
          <p:spPr>
            <a:xfrm>
              <a:off x="1417320" y="3770630"/>
              <a:ext cx="20955" cy="20320"/>
            </a:xfrm>
            <a:custGeom>
              <a:avLst/>
              <a:gdLst/>
              <a:ahLst/>
              <a:cxnLst/>
              <a:rect l="0" t="0" r="20955" b="20320"/>
              <a:pathLst>
                <a:path w="20955" h="20320">
                  <a:moveTo>
                    <a:pt x="10477" y="0"/>
                  </a:moveTo>
                  <a:cubicBezTo>
                    <a:pt x="3804" y="0"/>
                    <a:pt x="0" y="4626"/>
                    <a:pt x="0" y="10160"/>
                  </a:cubicBezTo>
                  <a:cubicBezTo>
                    <a:pt x="0" y="15694"/>
                    <a:pt x="3804" y="20291"/>
                    <a:pt x="10477" y="20291"/>
                  </a:cubicBezTo>
                  <a:cubicBezTo>
                    <a:pt x="16184" y="20291"/>
                    <a:pt x="20924" y="15694"/>
                    <a:pt x="20924" y="10160"/>
                  </a:cubicBezTo>
                  <a:cubicBezTo>
                    <a:pt x="20924" y="4626"/>
                    <a:pt x="16184"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423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gAAPgXAABeCQAAGRgAAAAAAAAmAAAACAAAAP//////////"/>
                </a:ext>
              </a:extLst>
            </p:cNvSpPr>
            <p:nvPr/>
          </p:nvSpPr>
          <p:spPr>
            <a:xfrm>
              <a:off x="1418590" y="3896360"/>
              <a:ext cx="104140" cy="20955"/>
            </a:xfrm>
            <a:custGeom>
              <a:avLst/>
              <a:gdLst/>
              <a:ahLst/>
              <a:cxnLst/>
              <a:rect l="0" t="0" r="104140" b="20955"/>
              <a:pathLst>
                <a:path w="104140" h="20955">
                  <a:moveTo>
                    <a:pt x="10331" y="30"/>
                  </a:moveTo>
                  <a:cubicBezTo>
                    <a:pt x="4704" y="30"/>
                    <a:pt x="30" y="4770"/>
                    <a:pt x="30" y="10477"/>
                  </a:cubicBezTo>
                  <a:cubicBezTo>
                    <a:pt x="30" y="16184"/>
                    <a:pt x="4704" y="20955"/>
                    <a:pt x="10331" y="20955"/>
                  </a:cubicBezTo>
                  <a:lnTo>
                    <a:pt x="93809" y="20955"/>
                  </a:lnTo>
                  <a:cubicBezTo>
                    <a:pt x="99436" y="20955"/>
                    <a:pt x="104140" y="16184"/>
                    <a:pt x="104140" y="10477"/>
                  </a:cubicBezTo>
                  <a:cubicBezTo>
                    <a:pt x="104140" y="4770"/>
                    <a:pt x="99436" y="30"/>
                    <a:pt x="9380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423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gAALcXAABeCQAA2BcAAAAAAAAmAAAACAAAAP//////////"/>
                </a:ext>
              </a:extLst>
            </p:cNvSpPr>
            <p:nvPr/>
          </p:nvSpPr>
          <p:spPr>
            <a:xfrm>
              <a:off x="1418590" y="3855085"/>
              <a:ext cx="104140" cy="20955"/>
            </a:xfrm>
            <a:custGeom>
              <a:avLst/>
              <a:gdLst/>
              <a:ahLst/>
              <a:cxnLst/>
              <a:rect l="0" t="0" r="104140" b="20955"/>
              <a:pathLst>
                <a:path w="104140" h="20955">
                  <a:moveTo>
                    <a:pt x="10331" y="30"/>
                  </a:moveTo>
                  <a:cubicBezTo>
                    <a:pt x="4704" y="30"/>
                    <a:pt x="30" y="4770"/>
                    <a:pt x="30" y="10477"/>
                  </a:cubicBezTo>
                  <a:cubicBezTo>
                    <a:pt x="30" y="16184"/>
                    <a:pt x="4704" y="20955"/>
                    <a:pt x="10331" y="20955"/>
                  </a:cubicBezTo>
                  <a:lnTo>
                    <a:pt x="93809" y="20955"/>
                  </a:lnTo>
                  <a:cubicBezTo>
                    <a:pt x="99436" y="20955"/>
                    <a:pt x="104140" y="16184"/>
                    <a:pt x="104140" y="10477"/>
                  </a:cubicBezTo>
                  <a:cubicBezTo>
                    <a:pt x="104140" y="4770"/>
                    <a:pt x="99436" y="30"/>
                    <a:pt x="9380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423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gAADIXAAA8CQAAUhcAAAAAAAAmAAAACAAAAP//////////"/>
                </a:ext>
              </a:extLst>
            </p:cNvSpPr>
            <p:nvPr/>
          </p:nvSpPr>
          <p:spPr>
            <a:xfrm>
              <a:off x="1458595" y="3770630"/>
              <a:ext cx="42545" cy="20320"/>
            </a:xfrm>
            <a:custGeom>
              <a:avLst/>
              <a:gdLst/>
              <a:ahLst/>
              <a:cxnLst/>
              <a:rect l="0" t="0" r="42545" b="20320"/>
              <a:pathLst>
                <a:path w="42545" h="20320">
                  <a:moveTo>
                    <a:pt x="11341" y="0"/>
                  </a:moveTo>
                  <a:cubicBezTo>
                    <a:pt x="4740" y="0"/>
                    <a:pt x="0" y="4626"/>
                    <a:pt x="0" y="10160"/>
                  </a:cubicBezTo>
                  <a:cubicBezTo>
                    <a:pt x="0" y="15694"/>
                    <a:pt x="4740" y="20291"/>
                    <a:pt x="11341" y="20291"/>
                  </a:cubicBezTo>
                  <a:lnTo>
                    <a:pt x="32163" y="20291"/>
                  </a:lnTo>
                  <a:cubicBezTo>
                    <a:pt x="37834" y="20291"/>
                    <a:pt x="42545" y="15694"/>
                    <a:pt x="42545" y="10160"/>
                  </a:cubicBezTo>
                  <a:cubicBezTo>
                    <a:pt x="42545" y="4626"/>
                    <a:pt x="37834" y="0"/>
                    <a:pt x="321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423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QkAADIXAACfCQAAUhcAAAAAAAAmAAAACAAAAP//////////"/>
                </a:ext>
              </a:extLst>
            </p:cNvSpPr>
            <p:nvPr/>
          </p:nvSpPr>
          <p:spPr>
            <a:xfrm>
              <a:off x="1522095" y="3770630"/>
              <a:ext cx="41910" cy="20320"/>
            </a:xfrm>
            <a:custGeom>
              <a:avLst/>
              <a:gdLst/>
              <a:ahLst/>
              <a:cxnLst/>
              <a:rect l="0" t="0" r="41910" b="20320"/>
              <a:pathLst>
                <a:path w="41910" h="20320">
                  <a:moveTo>
                    <a:pt x="10256" y="0"/>
                  </a:moveTo>
                  <a:cubicBezTo>
                    <a:pt x="4670" y="0"/>
                    <a:pt x="0" y="4626"/>
                    <a:pt x="0" y="10160"/>
                  </a:cubicBezTo>
                  <a:cubicBezTo>
                    <a:pt x="0" y="15694"/>
                    <a:pt x="4670" y="20291"/>
                    <a:pt x="10256" y="20291"/>
                  </a:cubicBezTo>
                  <a:lnTo>
                    <a:pt x="30738" y="20291"/>
                  </a:lnTo>
                  <a:cubicBezTo>
                    <a:pt x="37240" y="20291"/>
                    <a:pt x="41910" y="15694"/>
                    <a:pt x="41910" y="10160"/>
                  </a:cubicBezTo>
                  <a:cubicBezTo>
                    <a:pt x="41910" y="4626"/>
                    <a:pt x="37240" y="0"/>
                    <a:pt x="307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81" name="Google Shape;1423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BUAAIsQAAC0FwAAvhIAABAAAAAmAAAACAAAAP//////////"/>
              </a:ext>
            </a:extLst>
          </p:cNvSpPr>
          <p:nvPr/>
        </p:nvSpPr>
        <p:spPr>
          <a:xfrm>
            <a:off x="3538220" y="2689225"/>
            <a:ext cx="314960" cy="357505"/>
          </a:xfrm>
          <a:custGeom>
            <a:avLst/>
            <a:gdLst/>
            <a:ahLst/>
            <a:cxnLst/>
            <a:rect l="0" t="0" r="314960" b="357505"/>
            <a:pathLst>
              <a:path w="314960" h="357505">
                <a:moveTo>
                  <a:pt x="94025" y="84680"/>
                </a:moveTo>
                <a:cubicBezTo>
                  <a:pt x="99665" y="84680"/>
                  <a:pt x="104380" y="89398"/>
                  <a:pt x="104380" y="95042"/>
                </a:cubicBezTo>
                <a:lnTo>
                  <a:pt x="104380" y="105373"/>
                </a:lnTo>
                <a:lnTo>
                  <a:pt x="83701" y="105373"/>
                </a:lnTo>
                <a:lnTo>
                  <a:pt x="83701" y="95042"/>
                </a:lnTo>
                <a:cubicBezTo>
                  <a:pt x="83701" y="89398"/>
                  <a:pt x="88386" y="84680"/>
                  <a:pt x="94025" y="84680"/>
                </a:cubicBezTo>
                <a:close/>
                <a:moveTo>
                  <a:pt x="294281" y="125140"/>
                </a:moveTo>
                <a:lnTo>
                  <a:pt x="294281" y="157119"/>
                </a:lnTo>
                <a:cubicBezTo>
                  <a:pt x="294281" y="162762"/>
                  <a:pt x="289566" y="167480"/>
                  <a:pt x="283001" y="167480"/>
                </a:cubicBezTo>
                <a:cubicBezTo>
                  <a:pt x="277362" y="167480"/>
                  <a:pt x="272647" y="162762"/>
                  <a:pt x="272647" y="157119"/>
                </a:cubicBezTo>
                <a:lnTo>
                  <a:pt x="272647" y="125140"/>
                </a:lnTo>
                <a:close/>
                <a:moveTo>
                  <a:pt x="94025" y="167480"/>
                </a:moveTo>
                <a:cubicBezTo>
                  <a:pt x="99665" y="167480"/>
                  <a:pt x="104380" y="172168"/>
                  <a:pt x="104380" y="178767"/>
                </a:cubicBezTo>
                <a:cubicBezTo>
                  <a:pt x="104380" y="184410"/>
                  <a:pt x="99665" y="189098"/>
                  <a:pt x="94025" y="189098"/>
                </a:cubicBezTo>
                <a:cubicBezTo>
                  <a:pt x="88386" y="189098"/>
                  <a:pt x="83701" y="184410"/>
                  <a:pt x="83701" y="178767"/>
                </a:cubicBezTo>
                <a:cubicBezTo>
                  <a:pt x="83701" y="172168"/>
                  <a:pt x="88386" y="167480"/>
                  <a:pt x="94025" y="167480"/>
                </a:cubicBezTo>
                <a:close/>
                <a:moveTo>
                  <a:pt x="107185" y="127021"/>
                </a:moveTo>
                <a:cubicBezTo>
                  <a:pt x="140098" y="132664"/>
                  <a:pt x="168297" y="162762"/>
                  <a:pt x="168297" y="199459"/>
                </a:cubicBezTo>
                <a:lnTo>
                  <a:pt x="168297" y="263418"/>
                </a:lnTo>
                <a:cubicBezTo>
                  <a:pt x="168297" y="302922"/>
                  <a:pt x="135413" y="335857"/>
                  <a:pt x="94980" y="335857"/>
                </a:cubicBezTo>
                <a:cubicBezTo>
                  <a:pt x="55502" y="335857"/>
                  <a:pt x="22589" y="302922"/>
                  <a:pt x="22589" y="263418"/>
                </a:cubicBezTo>
                <a:lnTo>
                  <a:pt x="22589" y="199459"/>
                </a:lnTo>
                <a:cubicBezTo>
                  <a:pt x="22589" y="162762"/>
                  <a:pt x="49862" y="132664"/>
                  <a:pt x="85581" y="127021"/>
                </a:cubicBezTo>
                <a:lnTo>
                  <a:pt x="85581" y="148669"/>
                </a:lnTo>
                <a:cubicBezTo>
                  <a:pt x="74301" y="153357"/>
                  <a:pt x="64902" y="165599"/>
                  <a:pt x="64902" y="178767"/>
                </a:cubicBezTo>
                <a:cubicBezTo>
                  <a:pt x="64902" y="190979"/>
                  <a:pt x="73346" y="204147"/>
                  <a:pt x="85581" y="207910"/>
                </a:cubicBezTo>
                <a:lnTo>
                  <a:pt x="85581" y="219196"/>
                </a:lnTo>
                <a:cubicBezTo>
                  <a:pt x="85581" y="225795"/>
                  <a:pt x="90266" y="230483"/>
                  <a:pt x="96860" y="230483"/>
                </a:cubicBezTo>
                <a:cubicBezTo>
                  <a:pt x="102500" y="230483"/>
                  <a:pt x="107185" y="225795"/>
                  <a:pt x="107185" y="219196"/>
                </a:cubicBezTo>
                <a:lnTo>
                  <a:pt x="107185" y="207910"/>
                </a:lnTo>
                <a:cubicBezTo>
                  <a:pt x="118464" y="203222"/>
                  <a:pt x="127894" y="190979"/>
                  <a:pt x="127894" y="178767"/>
                </a:cubicBezTo>
                <a:cubicBezTo>
                  <a:pt x="127894" y="165599"/>
                  <a:pt x="120344" y="152431"/>
                  <a:pt x="107185" y="148669"/>
                </a:cubicBezTo>
                <a:lnTo>
                  <a:pt x="107185" y="127021"/>
                </a:lnTo>
                <a:close/>
                <a:moveTo>
                  <a:pt x="157972" y="29"/>
                </a:moveTo>
                <a:cubicBezTo>
                  <a:pt x="120344" y="29"/>
                  <a:pt x="89341" y="28246"/>
                  <a:pt x="84626" y="63988"/>
                </a:cubicBezTo>
                <a:cubicBezTo>
                  <a:pt x="72421" y="68706"/>
                  <a:pt x="63947" y="80918"/>
                  <a:pt x="63947" y="94086"/>
                </a:cubicBezTo>
                <a:lnTo>
                  <a:pt x="63947" y="110091"/>
                </a:lnTo>
                <a:cubicBezTo>
                  <a:pt x="27274" y="123259"/>
                  <a:pt x="30" y="158074"/>
                  <a:pt x="30" y="199459"/>
                </a:cubicBezTo>
                <a:lnTo>
                  <a:pt x="30" y="263418"/>
                </a:lnTo>
                <a:cubicBezTo>
                  <a:pt x="30" y="315164"/>
                  <a:pt x="42343" y="357505"/>
                  <a:pt x="94025" y="357505"/>
                </a:cubicBezTo>
                <a:cubicBezTo>
                  <a:pt x="145738" y="357505"/>
                  <a:pt x="188051" y="315164"/>
                  <a:pt x="188051" y="263418"/>
                </a:cubicBezTo>
                <a:lnTo>
                  <a:pt x="188051" y="199459"/>
                </a:lnTo>
                <a:cubicBezTo>
                  <a:pt x="188051" y="158074"/>
                  <a:pt x="162657" y="123259"/>
                  <a:pt x="125059" y="110091"/>
                </a:cubicBezTo>
                <a:lnTo>
                  <a:pt x="125059" y="94086"/>
                </a:lnTo>
                <a:cubicBezTo>
                  <a:pt x="125059" y="80918"/>
                  <a:pt x="116584" y="68706"/>
                  <a:pt x="105305" y="63988"/>
                </a:cubicBezTo>
                <a:cubicBezTo>
                  <a:pt x="108140" y="38608"/>
                  <a:pt x="130699" y="19766"/>
                  <a:pt x="157017" y="19766"/>
                </a:cubicBezTo>
                <a:cubicBezTo>
                  <a:pt x="186171" y="19766"/>
                  <a:pt x="209655" y="43295"/>
                  <a:pt x="209655" y="72468"/>
                </a:cubicBezTo>
                <a:lnTo>
                  <a:pt x="209655" y="251206"/>
                </a:lnTo>
                <a:cubicBezTo>
                  <a:pt x="209655" y="274705"/>
                  <a:pt x="228484" y="293516"/>
                  <a:pt x="251968" y="293516"/>
                </a:cubicBezTo>
                <a:cubicBezTo>
                  <a:pt x="275482" y="293516"/>
                  <a:pt x="294281" y="274705"/>
                  <a:pt x="294281" y="251206"/>
                </a:cubicBezTo>
                <a:lnTo>
                  <a:pt x="294281" y="186291"/>
                </a:lnTo>
                <a:cubicBezTo>
                  <a:pt x="305560" y="181574"/>
                  <a:pt x="314960" y="170287"/>
                  <a:pt x="314960" y="157119"/>
                </a:cubicBezTo>
                <a:lnTo>
                  <a:pt x="314960" y="114779"/>
                </a:lnTo>
                <a:cubicBezTo>
                  <a:pt x="314960" y="110091"/>
                  <a:pt x="310245" y="105373"/>
                  <a:pt x="304606" y="105373"/>
                </a:cubicBezTo>
                <a:lnTo>
                  <a:pt x="294281" y="105373"/>
                </a:lnTo>
                <a:lnTo>
                  <a:pt x="294281" y="73394"/>
                </a:lnTo>
                <a:cubicBezTo>
                  <a:pt x="294281" y="67750"/>
                  <a:pt x="289566" y="63062"/>
                  <a:pt x="283927" y="63062"/>
                </a:cubicBezTo>
                <a:cubicBezTo>
                  <a:pt x="277362" y="63062"/>
                  <a:pt x="272647" y="67750"/>
                  <a:pt x="272647" y="73394"/>
                </a:cubicBezTo>
                <a:lnTo>
                  <a:pt x="272647" y="105373"/>
                </a:lnTo>
                <a:lnTo>
                  <a:pt x="262322" y="105373"/>
                </a:lnTo>
                <a:cubicBezTo>
                  <a:pt x="256683" y="105373"/>
                  <a:pt x="251968" y="110091"/>
                  <a:pt x="251968" y="115734"/>
                </a:cubicBezTo>
                <a:lnTo>
                  <a:pt x="251968" y="158074"/>
                </a:lnTo>
                <a:cubicBezTo>
                  <a:pt x="251968" y="172168"/>
                  <a:pt x="260443" y="184410"/>
                  <a:pt x="272647" y="188173"/>
                </a:cubicBezTo>
                <a:lnTo>
                  <a:pt x="272647" y="252131"/>
                </a:lnTo>
                <a:cubicBezTo>
                  <a:pt x="272647" y="264373"/>
                  <a:pt x="263247" y="273779"/>
                  <a:pt x="251968" y="273779"/>
                </a:cubicBezTo>
                <a:cubicBezTo>
                  <a:pt x="239763" y="273779"/>
                  <a:pt x="230364" y="264373"/>
                  <a:pt x="230364" y="252131"/>
                </a:cubicBezTo>
                <a:lnTo>
                  <a:pt x="230364" y="73394"/>
                </a:lnTo>
                <a:cubicBezTo>
                  <a:pt x="230364" y="32934"/>
                  <a:pt x="197451" y="29"/>
                  <a:pt x="157972" y="2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82" name="Google Shape;14240;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8VAABKEwAAsRcAAH4VAAAQAAAAJgAAAAgAAAD/////AAAAAA=="/>
              </a:ext>
            </a:extLst>
          </p:cNvGrpSpPr>
          <p:nvPr/>
        </p:nvGrpSpPr>
        <p:grpSpPr>
          <a:xfrm>
            <a:off x="3535045" y="3135630"/>
            <a:ext cx="316230" cy="358140"/>
            <a:chOff x="3535045" y="3135630"/>
            <a:chExt cx="316230" cy="358140"/>
          </a:xfrm>
        </p:grpSpPr>
        <p:sp>
          <p:nvSpPr>
            <p:cNvPr id="186" name="Google Shape;1424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hYAAFQUAABlFgAA+RQAAAAAAAAmAAAACAAAAP//////////"/>
                </a:ext>
              </a:extLst>
            </p:cNvSpPr>
            <p:nvPr/>
          </p:nvSpPr>
          <p:spPr>
            <a:xfrm>
              <a:off x="3577590" y="3304540"/>
              <a:ext cx="62865" cy="104775"/>
            </a:xfrm>
            <a:custGeom>
              <a:avLst/>
              <a:gdLst/>
              <a:ahLst/>
              <a:cxnLst/>
              <a:rect l="0" t="0" r="62865" b="104775"/>
              <a:pathLst>
                <a:path w="62865" h="104775">
                  <a:moveTo>
                    <a:pt x="31894" y="21715"/>
                  </a:moveTo>
                  <a:cubicBezTo>
                    <a:pt x="37522" y="21715"/>
                    <a:pt x="42227" y="26448"/>
                    <a:pt x="42227" y="32109"/>
                  </a:cubicBezTo>
                  <a:cubicBezTo>
                    <a:pt x="42227" y="37770"/>
                    <a:pt x="37522" y="42473"/>
                    <a:pt x="31894" y="42473"/>
                  </a:cubicBezTo>
                  <a:lnTo>
                    <a:pt x="21590" y="42473"/>
                  </a:lnTo>
                  <a:lnTo>
                    <a:pt x="21590" y="21715"/>
                  </a:lnTo>
                  <a:close/>
                  <a:moveTo>
                    <a:pt x="10333" y="0"/>
                  </a:moveTo>
                  <a:cubicBezTo>
                    <a:pt x="4705" y="0"/>
                    <a:pt x="0" y="4732"/>
                    <a:pt x="0" y="10393"/>
                  </a:cubicBezTo>
                  <a:lnTo>
                    <a:pt x="0" y="94381"/>
                  </a:lnTo>
                  <a:cubicBezTo>
                    <a:pt x="0" y="100042"/>
                    <a:pt x="4705" y="104745"/>
                    <a:pt x="10333" y="104745"/>
                  </a:cubicBezTo>
                  <a:cubicBezTo>
                    <a:pt x="15961" y="104745"/>
                    <a:pt x="20637" y="100042"/>
                    <a:pt x="20637" y="94381"/>
                  </a:cubicBezTo>
                  <a:lnTo>
                    <a:pt x="20637" y="62301"/>
                  </a:lnTo>
                  <a:lnTo>
                    <a:pt x="31894" y="62301"/>
                  </a:lnTo>
                  <a:cubicBezTo>
                    <a:pt x="48779" y="62301"/>
                    <a:pt x="62865" y="48134"/>
                    <a:pt x="62865" y="31150"/>
                  </a:cubicBezTo>
                  <a:cubicBezTo>
                    <a:pt x="62865" y="14167"/>
                    <a:pt x="49732" y="0"/>
                    <a:pt x="3189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5" name="Google Shape;1424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xYAAFQUAADqFgAA/BQAAAAAAAAmAAAACAAAAP//////////"/>
                </a:ext>
              </a:extLst>
            </p:cNvSpPr>
            <p:nvPr/>
          </p:nvSpPr>
          <p:spPr>
            <a:xfrm>
              <a:off x="3662045" y="3304540"/>
              <a:ext cx="62865" cy="106680"/>
            </a:xfrm>
            <a:custGeom>
              <a:avLst/>
              <a:gdLst/>
              <a:ahLst/>
              <a:cxnLst/>
              <a:rect l="0" t="0" r="62865" b="106680"/>
              <a:pathLst>
                <a:path w="62865" h="106680">
                  <a:moveTo>
                    <a:pt x="31908" y="0"/>
                  </a:moveTo>
                  <a:cubicBezTo>
                    <a:pt x="14079" y="0"/>
                    <a:pt x="29" y="14170"/>
                    <a:pt x="29" y="32115"/>
                  </a:cubicBezTo>
                  <a:cubicBezTo>
                    <a:pt x="29" y="50030"/>
                    <a:pt x="14079" y="64200"/>
                    <a:pt x="31908" y="64200"/>
                  </a:cubicBezTo>
                  <a:cubicBezTo>
                    <a:pt x="37534" y="64200"/>
                    <a:pt x="42207" y="68903"/>
                    <a:pt x="42207" y="74565"/>
                  </a:cubicBezTo>
                  <a:cubicBezTo>
                    <a:pt x="42207" y="80227"/>
                    <a:pt x="37534" y="84961"/>
                    <a:pt x="31908" y="84961"/>
                  </a:cubicBezTo>
                  <a:cubicBezTo>
                    <a:pt x="25330" y="84961"/>
                    <a:pt x="20657" y="80227"/>
                    <a:pt x="20657" y="74565"/>
                  </a:cubicBezTo>
                  <a:cubicBezTo>
                    <a:pt x="20657" y="68903"/>
                    <a:pt x="15954" y="64200"/>
                    <a:pt x="10328" y="64200"/>
                  </a:cubicBezTo>
                  <a:cubicBezTo>
                    <a:pt x="4702" y="64200"/>
                    <a:pt x="29" y="68903"/>
                    <a:pt x="29" y="74565"/>
                  </a:cubicBezTo>
                  <a:cubicBezTo>
                    <a:pt x="29" y="92510"/>
                    <a:pt x="14079" y="106650"/>
                    <a:pt x="31908" y="106650"/>
                  </a:cubicBezTo>
                  <a:cubicBezTo>
                    <a:pt x="48785" y="106650"/>
                    <a:pt x="62835" y="92510"/>
                    <a:pt x="62835" y="74565"/>
                  </a:cubicBezTo>
                  <a:cubicBezTo>
                    <a:pt x="62835" y="56650"/>
                    <a:pt x="48785" y="42480"/>
                    <a:pt x="31908" y="42480"/>
                  </a:cubicBezTo>
                  <a:cubicBezTo>
                    <a:pt x="25330" y="42480"/>
                    <a:pt x="21580" y="37777"/>
                    <a:pt x="21580" y="32115"/>
                  </a:cubicBezTo>
                  <a:cubicBezTo>
                    <a:pt x="21580" y="26453"/>
                    <a:pt x="25330" y="21719"/>
                    <a:pt x="31908" y="21719"/>
                  </a:cubicBezTo>
                  <a:cubicBezTo>
                    <a:pt x="37534" y="21719"/>
                    <a:pt x="42207" y="26453"/>
                    <a:pt x="42207" y="32115"/>
                  </a:cubicBezTo>
                  <a:cubicBezTo>
                    <a:pt x="42207" y="37777"/>
                    <a:pt x="46910" y="42480"/>
                    <a:pt x="52536" y="42480"/>
                  </a:cubicBezTo>
                  <a:cubicBezTo>
                    <a:pt x="58162" y="42480"/>
                    <a:pt x="62835" y="37777"/>
                    <a:pt x="62835" y="32115"/>
                  </a:cubicBezTo>
                  <a:cubicBezTo>
                    <a:pt x="62835" y="14170"/>
                    <a:pt x="48785" y="0"/>
                    <a:pt x="319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4" name="Google Shape;1424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xcAAFQUAABuFwAA+RQAAAAAAAAmAAAACAAAAP//////////"/>
                </a:ext>
              </a:extLst>
            </p:cNvSpPr>
            <p:nvPr/>
          </p:nvSpPr>
          <p:spPr>
            <a:xfrm>
              <a:off x="3745865" y="3304540"/>
              <a:ext cx="62865" cy="104775"/>
            </a:xfrm>
            <a:custGeom>
              <a:avLst/>
              <a:gdLst/>
              <a:ahLst/>
              <a:cxnLst/>
              <a:rect l="0" t="0" r="62865" b="104775"/>
              <a:pathLst>
                <a:path w="62865" h="104775">
                  <a:moveTo>
                    <a:pt x="31908" y="21715"/>
                  </a:moveTo>
                  <a:cubicBezTo>
                    <a:pt x="37534" y="21715"/>
                    <a:pt x="42207" y="26448"/>
                    <a:pt x="42207" y="32109"/>
                  </a:cubicBezTo>
                  <a:lnTo>
                    <a:pt x="42207" y="73624"/>
                  </a:lnTo>
                  <a:cubicBezTo>
                    <a:pt x="42207" y="79285"/>
                    <a:pt x="37534" y="83987"/>
                    <a:pt x="31908" y="83987"/>
                  </a:cubicBezTo>
                  <a:lnTo>
                    <a:pt x="20657" y="83987"/>
                  </a:lnTo>
                  <a:lnTo>
                    <a:pt x="20657" y="21715"/>
                  </a:lnTo>
                  <a:close/>
                  <a:moveTo>
                    <a:pt x="10328" y="0"/>
                  </a:moveTo>
                  <a:cubicBezTo>
                    <a:pt x="4702" y="0"/>
                    <a:pt x="0" y="4732"/>
                    <a:pt x="0" y="10393"/>
                  </a:cubicBezTo>
                  <a:lnTo>
                    <a:pt x="0" y="94381"/>
                  </a:lnTo>
                  <a:cubicBezTo>
                    <a:pt x="0" y="100042"/>
                    <a:pt x="4702" y="104745"/>
                    <a:pt x="10328" y="104745"/>
                  </a:cubicBezTo>
                  <a:lnTo>
                    <a:pt x="30956" y="104745"/>
                  </a:lnTo>
                  <a:cubicBezTo>
                    <a:pt x="48785" y="104745"/>
                    <a:pt x="62835" y="90607"/>
                    <a:pt x="62835" y="73624"/>
                  </a:cubicBezTo>
                  <a:lnTo>
                    <a:pt x="62835" y="31150"/>
                  </a:lnTo>
                  <a:cubicBezTo>
                    <a:pt x="62835" y="14167"/>
                    <a:pt x="48785" y="0"/>
                    <a:pt x="309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1424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xUAAEoTAACxFwAAfhUAAAAAAAAmAAAACAAAAP//////////"/>
                </a:ext>
              </a:extLst>
            </p:cNvSpPr>
            <p:nvPr/>
          </p:nvSpPr>
          <p:spPr>
            <a:xfrm>
              <a:off x="3535045" y="3135630"/>
              <a:ext cx="316230" cy="358140"/>
            </a:xfrm>
            <a:custGeom>
              <a:avLst/>
              <a:gdLst/>
              <a:ahLst/>
              <a:cxnLst/>
              <a:rect l="0" t="0" r="316230" b="358140"/>
              <a:pathLst>
                <a:path w="316230" h="358140">
                  <a:moveTo>
                    <a:pt x="231542" y="36667"/>
                  </a:moveTo>
                  <a:lnTo>
                    <a:pt x="258815" y="63940"/>
                  </a:lnTo>
                  <a:lnTo>
                    <a:pt x="231542" y="63940"/>
                  </a:lnTo>
                  <a:lnTo>
                    <a:pt x="231542" y="36667"/>
                  </a:lnTo>
                  <a:close/>
                  <a:moveTo>
                    <a:pt x="211766" y="21630"/>
                  </a:moveTo>
                  <a:lnTo>
                    <a:pt x="211766" y="74259"/>
                  </a:lnTo>
                  <a:cubicBezTo>
                    <a:pt x="211766" y="79898"/>
                    <a:pt x="216456" y="84612"/>
                    <a:pt x="222132" y="84612"/>
                  </a:cubicBezTo>
                  <a:lnTo>
                    <a:pt x="274827" y="84612"/>
                  </a:lnTo>
                  <a:lnTo>
                    <a:pt x="274827" y="126918"/>
                  </a:lnTo>
                  <a:lnTo>
                    <a:pt x="44241" y="126918"/>
                  </a:lnTo>
                  <a:lnTo>
                    <a:pt x="44241" y="21630"/>
                  </a:lnTo>
                  <a:close/>
                  <a:moveTo>
                    <a:pt x="295528" y="148519"/>
                  </a:moveTo>
                  <a:lnTo>
                    <a:pt x="295528" y="295158"/>
                  </a:lnTo>
                  <a:lnTo>
                    <a:pt x="22584" y="295158"/>
                  </a:lnTo>
                  <a:lnTo>
                    <a:pt x="22584" y="148519"/>
                  </a:lnTo>
                  <a:close/>
                  <a:moveTo>
                    <a:pt x="273871" y="315834"/>
                  </a:moveTo>
                  <a:lnTo>
                    <a:pt x="273871" y="337464"/>
                  </a:lnTo>
                  <a:lnTo>
                    <a:pt x="43315" y="337464"/>
                  </a:lnTo>
                  <a:lnTo>
                    <a:pt x="43315" y="315834"/>
                  </a:lnTo>
                  <a:close/>
                  <a:moveTo>
                    <a:pt x="32023" y="30"/>
                  </a:moveTo>
                  <a:cubicBezTo>
                    <a:pt x="25421" y="30"/>
                    <a:pt x="21658" y="4714"/>
                    <a:pt x="21658" y="10353"/>
                  </a:cubicBezTo>
                  <a:lnTo>
                    <a:pt x="21658" y="126918"/>
                  </a:lnTo>
                  <a:lnTo>
                    <a:pt x="10366" y="126918"/>
                  </a:lnTo>
                  <a:cubicBezTo>
                    <a:pt x="4720" y="126918"/>
                    <a:pt x="0" y="131602"/>
                    <a:pt x="0" y="137241"/>
                  </a:cubicBezTo>
                  <a:lnTo>
                    <a:pt x="0" y="305511"/>
                  </a:lnTo>
                  <a:cubicBezTo>
                    <a:pt x="0" y="311150"/>
                    <a:pt x="4720" y="315834"/>
                    <a:pt x="10366" y="315834"/>
                  </a:cubicBezTo>
                  <a:lnTo>
                    <a:pt x="21658" y="315834"/>
                  </a:lnTo>
                  <a:lnTo>
                    <a:pt x="21658" y="347787"/>
                  </a:lnTo>
                  <a:cubicBezTo>
                    <a:pt x="21658" y="353426"/>
                    <a:pt x="25421" y="358140"/>
                    <a:pt x="32023" y="358140"/>
                  </a:cubicBezTo>
                  <a:lnTo>
                    <a:pt x="283281" y="358140"/>
                  </a:lnTo>
                  <a:cubicBezTo>
                    <a:pt x="288927" y="358140"/>
                    <a:pt x="293646" y="353426"/>
                    <a:pt x="293646" y="347787"/>
                  </a:cubicBezTo>
                  <a:lnTo>
                    <a:pt x="293646" y="315834"/>
                  </a:lnTo>
                  <a:lnTo>
                    <a:pt x="304938" y="315834"/>
                  </a:lnTo>
                  <a:cubicBezTo>
                    <a:pt x="310584" y="315834"/>
                    <a:pt x="315304" y="311150"/>
                    <a:pt x="315304" y="305511"/>
                  </a:cubicBezTo>
                  <a:lnTo>
                    <a:pt x="315304" y="137241"/>
                  </a:lnTo>
                  <a:cubicBezTo>
                    <a:pt x="316230" y="131602"/>
                    <a:pt x="311510" y="126918"/>
                    <a:pt x="305864" y="126918"/>
                  </a:cubicBezTo>
                  <a:lnTo>
                    <a:pt x="295528" y="126918"/>
                  </a:lnTo>
                  <a:lnTo>
                    <a:pt x="295528" y="74259"/>
                  </a:lnTo>
                  <a:cubicBezTo>
                    <a:pt x="295528" y="71455"/>
                    <a:pt x="293646" y="68621"/>
                    <a:pt x="291764" y="66741"/>
                  </a:cubicBezTo>
                  <a:lnTo>
                    <a:pt x="228704" y="3681"/>
                  </a:lnTo>
                  <a:cubicBezTo>
                    <a:pt x="225896" y="955"/>
                    <a:pt x="224014" y="30"/>
                    <a:pt x="221176"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7" name="Google Shape;14245;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8VAAAXFgAAoBcAAEsYAAAQAAAAJgAAAAgAAAD/////AAAAAA=="/>
              </a:ext>
            </a:extLst>
          </p:cNvGrpSpPr>
          <p:nvPr/>
        </p:nvGrpSpPr>
        <p:grpSpPr>
          <a:xfrm>
            <a:off x="3545205" y="3590925"/>
            <a:ext cx="295275" cy="358140"/>
            <a:chOff x="3545205" y="3590925"/>
            <a:chExt cx="295275" cy="358140"/>
          </a:xfrm>
        </p:grpSpPr>
        <p:sp>
          <p:nvSpPr>
            <p:cNvPr id="191" name="Google Shape;1424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hYAACEXAAD8FgAAQhcAAAAAAAAmAAAACAAAAP//////////"/>
                </a:ext>
              </a:extLst>
            </p:cNvSpPr>
            <p:nvPr/>
          </p:nvSpPr>
          <p:spPr>
            <a:xfrm>
              <a:off x="3714750" y="3759835"/>
              <a:ext cx="21590" cy="20955"/>
            </a:xfrm>
            <a:custGeom>
              <a:avLst/>
              <a:gdLst/>
              <a:ahLst/>
              <a:cxnLst/>
              <a:rect l="0" t="0" r="21590" b="20955"/>
              <a:pathLst>
                <a:path w="21590" h="20955">
                  <a:moveTo>
                    <a:pt x="10319" y="30"/>
                  </a:moveTo>
                  <a:cubicBezTo>
                    <a:pt x="4699" y="30"/>
                    <a:pt x="30" y="4770"/>
                    <a:pt x="30" y="10477"/>
                  </a:cubicBezTo>
                  <a:cubicBezTo>
                    <a:pt x="30" y="16184"/>
                    <a:pt x="4699" y="20955"/>
                    <a:pt x="10319" y="20955"/>
                  </a:cubicBezTo>
                  <a:cubicBezTo>
                    <a:pt x="16891" y="20955"/>
                    <a:pt x="21560" y="16184"/>
                    <a:pt x="21560" y="10477"/>
                  </a:cubicBezTo>
                  <a:cubicBezTo>
                    <a:pt x="21560" y="4770"/>
                    <a:pt x="16891" y="30"/>
                    <a:pt x="10319"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1424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UAABcWAACgFwAASxgAAAAAAAAmAAAACAAAAP//////////"/>
                </a:ext>
              </a:extLst>
            </p:cNvSpPr>
            <p:nvPr/>
          </p:nvSpPr>
          <p:spPr>
            <a:xfrm>
              <a:off x="3545205" y="3590925"/>
              <a:ext cx="295275" cy="358140"/>
            </a:xfrm>
            <a:custGeom>
              <a:avLst/>
              <a:gdLst/>
              <a:ahLst/>
              <a:cxnLst/>
              <a:rect l="0" t="0" r="295275" b="358140"/>
              <a:pathLst>
                <a:path w="295275" h="358140">
                  <a:moveTo>
                    <a:pt x="231319" y="37619"/>
                  </a:moveTo>
                  <a:lnTo>
                    <a:pt x="258596" y="63931"/>
                  </a:lnTo>
                  <a:lnTo>
                    <a:pt x="231319" y="63931"/>
                  </a:lnTo>
                  <a:lnTo>
                    <a:pt x="231319" y="37619"/>
                  </a:lnTo>
                  <a:close/>
                  <a:moveTo>
                    <a:pt x="211592" y="148536"/>
                  </a:moveTo>
                  <a:lnTo>
                    <a:pt x="211592" y="296088"/>
                  </a:lnTo>
                  <a:lnTo>
                    <a:pt x="22591" y="296088"/>
                  </a:lnTo>
                  <a:lnTo>
                    <a:pt x="22591" y="148536"/>
                  </a:lnTo>
                  <a:close/>
                  <a:moveTo>
                    <a:pt x="211592" y="21629"/>
                  </a:moveTo>
                  <a:lnTo>
                    <a:pt x="211592" y="75208"/>
                  </a:lnTo>
                  <a:cubicBezTo>
                    <a:pt x="211592" y="80846"/>
                    <a:pt x="216278" y="85560"/>
                    <a:pt x="221918" y="85560"/>
                  </a:cubicBezTo>
                  <a:lnTo>
                    <a:pt x="275518" y="85560"/>
                  </a:lnTo>
                  <a:lnTo>
                    <a:pt x="275518" y="338391"/>
                  </a:lnTo>
                  <a:lnTo>
                    <a:pt x="43273" y="338391"/>
                  </a:lnTo>
                  <a:lnTo>
                    <a:pt x="43273" y="316762"/>
                  </a:lnTo>
                  <a:lnTo>
                    <a:pt x="221918" y="316762"/>
                  </a:lnTo>
                  <a:cubicBezTo>
                    <a:pt x="228514" y="316762"/>
                    <a:pt x="233199" y="312049"/>
                    <a:pt x="233199" y="306410"/>
                  </a:cubicBezTo>
                  <a:lnTo>
                    <a:pt x="233199" y="138184"/>
                  </a:lnTo>
                  <a:cubicBezTo>
                    <a:pt x="233199" y="132546"/>
                    <a:pt x="228514" y="127833"/>
                    <a:pt x="221918" y="127833"/>
                  </a:cubicBezTo>
                  <a:lnTo>
                    <a:pt x="43273" y="127833"/>
                  </a:lnTo>
                  <a:lnTo>
                    <a:pt x="43273" y="21629"/>
                  </a:lnTo>
                  <a:close/>
                  <a:moveTo>
                    <a:pt x="31992" y="30"/>
                  </a:moveTo>
                  <a:cubicBezTo>
                    <a:pt x="26352" y="30"/>
                    <a:pt x="21666" y="4714"/>
                    <a:pt x="21666" y="10352"/>
                  </a:cubicBezTo>
                  <a:lnTo>
                    <a:pt x="21666" y="126908"/>
                  </a:lnTo>
                  <a:lnTo>
                    <a:pt x="11310" y="126908"/>
                  </a:lnTo>
                  <a:cubicBezTo>
                    <a:pt x="4715" y="126908"/>
                    <a:pt x="29" y="131591"/>
                    <a:pt x="29" y="137260"/>
                  </a:cubicBezTo>
                  <a:lnTo>
                    <a:pt x="29" y="305486"/>
                  </a:lnTo>
                  <a:cubicBezTo>
                    <a:pt x="29" y="311124"/>
                    <a:pt x="4715" y="315808"/>
                    <a:pt x="11310" y="315808"/>
                  </a:cubicBezTo>
                  <a:lnTo>
                    <a:pt x="21666" y="315808"/>
                  </a:lnTo>
                  <a:lnTo>
                    <a:pt x="21666" y="347788"/>
                  </a:lnTo>
                  <a:cubicBezTo>
                    <a:pt x="21666" y="353426"/>
                    <a:pt x="26352" y="358110"/>
                    <a:pt x="31992" y="358110"/>
                  </a:cubicBezTo>
                  <a:lnTo>
                    <a:pt x="283039" y="358110"/>
                  </a:lnTo>
                  <a:cubicBezTo>
                    <a:pt x="289604" y="358110"/>
                    <a:pt x="294319" y="353426"/>
                    <a:pt x="294319" y="347788"/>
                  </a:cubicBezTo>
                  <a:lnTo>
                    <a:pt x="294319" y="73328"/>
                  </a:lnTo>
                  <a:cubicBezTo>
                    <a:pt x="295245" y="71449"/>
                    <a:pt x="294319" y="67690"/>
                    <a:pt x="291484" y="66765"/>
                  </a:cubicBezTo>
                  <a:lnTo>
                    <a:pt x="228514" y="2834"/>
                  </a:lnTo>
                  <a:cubicBezTo>
                    <a:pt x="225679" y="955"/>
                    <a:pt x="223798" y="30"/>
                    <a:pt x="220993"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9" name="Google Shape;1424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BYAACMXAAC5FgAAxxcAAAAAAAAmAAAACAAAAP//////////"/>
                </a:ext>
              </a:extLst>
            </p:cNvSpPr>
            <p:nvPr/>
          </p:nvSpPr>
          <p:spPr>
            <a:xfrm>
              <a:off x="3586480" y="3761105"/>
              <a:ext cx="107315" cy="104140"/>
            </a:xfrm>
            <a:custGeom>
              <a:avLst/>
              <a:gdLst/>
              <a:ahLst/>
              <a:cxnLst/>
              <a:rect l="0" t="0" r="107315" b="104140"/>
              <a:pathLst>
                <a:path w="107315" h="104140">
                  <a:moveTo>
                    <a:pt x="53657" y="32838"/>
                  </a:moveTo>
                  <a:lnTo>
                    <a:pt x="67759" y="61895"/>
                  </a:lnTo>
                  <a:lnTo>
                    <a:pt x="38599" y="61895"/>
                  </a:lnTo>
                  <a:lnTo>
                    <a:pt x="53657" y="32838"/>
                  </a:lnTo>
                  <a:close/>
                  <a:moveTo>
                    <a:pt x="52701" y="0"/>
                  </a:moveTo>
                  <a:cubicBezTo>
                    <a:pt x="48937" y="0"/>
                    <a:pt x="46128" y="1876"/>
                    <a:pt x="43290" y="5627"/>
                  </a:cubicBezTo>
                  <a:lnTo>
                    <a:pt x="956" y="89105"/>
                  </a:lnTo>
                  <a:cubicBezTo>
                    <a:pt x="0" y="93809"/>
                    <a:pt x="1882" y="99436"/>
                    <a:pt x="8484" y="103187"/>
                  </a:cubicBezTo>
                  <a:cubicBezTo>
                    <a:pt x="9679" y="103664"/>
                    <a:pt x="11024" y="103902"/>
                    <a:pt x="12398" y="103902"/>
                  </a:cubicBezTo>
                  <a:cubicBezTo>
                    <a:pt x="16342" y="103902"/>
                    <a:pt x="20495" y="101967"/>
                    <a:pt x="22586" y="98483"/>
                  </a:cubicBezTo>
                  <a:lnTo>
                    <a:pt x="29188" y="83479"/>
                  </a:lnTo>
                  <a:lnTo>
                    <a:pt x="79082" y="83479"/>
                  </a:lnTo>
                  <a:lnTo>
                    <a:pt x="85654" y="98483"/>
                  </a:lnTo>
                  <a:cubicBezTo>
                    <a:pt x="88493" y="102235"/>
                    <a:pt x="91301" y="104110"/>
                    <a:pt x="95065" y="104110"/>
                  </a:cubicBezTo>
                  <a:cubicBezTo>
                    <a:pt x="96947" y="104110"/>
                    <a:pt x="98830" y="104110"/>
                    <a:pt x="99786" y="103187"/>
                  </a:cubicBezTo>
                  <a:cubicBezTo>
                    <a:pt x="104476" y="100359"/>
                    <a:pt x="107315" y="93809"/>
                    <a:pt x="104476" y="89105"/>
                  </a:cubicBezTo>
                  <a:lnTo>
                    <a:pt x="62112" y="5627"/>
                  </a:lnTo>
                  <a:cubicBezTo>
                    <a:pt x="60230" y="1876"/>
                    <a:pt x="56465" y="0"/>
                    <a:pt x="5270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8" name="Google Shape;1424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hYAAGQXAAD8FgAAxxcAAAAAAAAmAAAACAAAAP//////////"/>
                </a:ext>
              </a:extLst>
            </p:cNvSpPr>
            <p:nvPr/>
          </p:nvSpPr>
          <p:spPr>
            <a:xfrm>
              <a:off x="3714750" y="3802380"/>
              <a:ext cx="21590" cy="62865"/>
            </a:xfrm>
            <a:custGeom>
              <a:avLst/>
              <a:gdLst/>
              <a:ahLst/>
              <a:cxnLst/>
              <a:rect l="0" t="0" r="21590" b="62865"/>
              <a:pathLst>
                <a:path w="21590" h="62865">
                  <a:moveTo>
                    <a:pt x="10319" y="0"/>
                  </a:moveTo>
                  <a:cubicBezTo>
                    <a:pt x="4699" y="0"/>
                    <a:pt x="30" y="4702"/>
                    <a:pt x="30" y="10328"/>
                  </a:cubicBezTo>
                  <a:lnTo>
                    <a:pt x="30" y="52536"/>
                  </a:lnTo>
                  <a:cubicBezTo>
                    <a:pt x="30" y="58162"/>
                    <a:pt x="4699" y="62835"/>
                    <a:pt x="10319" y="62835"/>
                  </a:cubicBezTo>
                  <a:cubicBezTo>
                    <a:pt x="16891" y="62835"/>
                    <a:pt x="21560" y="58162"/>
                    <a:pt x="21560" y="52536"/>
                  </a:cubicBezTo>
                  <a:lnTo>
                    <a:pt x="21560" y="10328"/>
                  </a:lnTo>
                  <a:cubicBezTo>
                    <a:pt x="21560" y="4702"/>
                    <a:pt x="16891" y="0"/>
                    <a:pt x="103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92" name="Google Shape;1425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BAAAPwYAABgEgAAMBsAABAAAAAmAAAACAAAAP//////////"/>
              </a:ext>
            </a:extLst>
          </p:cNvSpPr>
          <p:nvPr/>
        </p:nvSpPr>
        <p:spPr>
          <a:xfrm>
            <a:off x="2628900" y="4061460"/>
            <a:ext cx="358140" cy="358140"/>
          </a:xfrm>
          <a:custGeom>
            <a:avLst/>
            <a:gdLst/>
            <a:ahLst/>
            <a:cxnLst/>
            <a:rect l="0" t="0" r="358140" b="358140"/>
            <a:pathLst>
              <a:path w="358140" h="358140">
                <a:moveTo>
                  <a:pt x="85537" y="21630"/>
                </a:moveTo>
                <a:lnTo>
                  <a:pt x="85537" y="43231"/>
                </a:lnTo>
                <a:lnTo>
                  <a:pt x="64861" y="43231"/>
                </a:lnTo>
                <a:lnTo>
                  <a:pt x="64861" y="21630"/>
                </a:lnTo>
                <a:close/>
                <a:moveTo>
                  <a:pt x="237815" y="107168"/>
                </a:moveTo>
                <a:lnTo>
                  <a:pt x="106213" y="238770"/>
                </a:lnTo>
                <a:lnTo>
                  <a:pt x="106213" y="107168"/>
                </a:lnTo>
                <a:close/>
                <a:moveTo>
                  <a:pt x="253777" y="121250"/>
                </a:moveTo>
                <a:lnTo>
                  <a:pt x="253777" y="252852"/>
                </a:lnTo>
                <a:lnTo>
                  <a:pt x="122204" y="252852"/>
                </a:lnTo>
                <a:lnTo>
                  <a:pt x="253777" y="121279"/>
                </a:lnTo>
                <a:close/>
                <a:moveTo>
                  <a:pt x="85537" y="105288"/>
                </a:moveTo>
                <a:lnTo>
                  <a:pt x="85537" y="263175"/>
                </a:lnTo>
                <a:cubicBezTo>
                  <a:pt x="85537" y="268844"/>
                  <a:pt x="90251" y="273528"/>
                  <a:pt x="95890" y="273528"/>
                </a:cubicBezTo>
                <a:lnTo>
                  <a:pt x="253777" y="273528"/>
                </a:lnTo>
                <a:lnTo>
                  <a:pt x="253777" y="295158"/>
                </a:lnTo>
                <a:lnTo>
                  <a:pt x="64861" y="295158"/>
                </a:lnTo>
                <a:lnTo>
                  <a:pt x="64861" y="105288"/>
                </a:lnTo>
                <a:close/>
                <a:moveTo>
                  <a:pt x="338389" y="273528"/>
                </a:moveTo>
                <a:lnTo>
                  <a:pt x="338389" y="295158"/>
                </a:lnTo>
                <a:lnTo>
                  <a:pt x="316759" y="295158"/>
                </a:lnTo>
                <a:lnTo>
                  <a:pt x="316759" y="273528"/>
                </a:lnTo>
                <a:close/>
                <a:moveTo>
                  <a:pt x="293279" y="62982"/>
                </a:moveTo>
                <a:lnTo>
                  <a:pt x="293279" y="337434"/>
                </a:lnTo>
                <a:lnTo>
                  <a:pt x="273528" y="337434"/>
                </a:lnTo>
                <a:lnTo>
                  <a:pt x="273528" y="94935"/>
                </a:lnTo>
                <a:lnTo>
                  <a:pt x="273528" y="94010"/>
                </a:lnTo>
                <a:cubicBezTo>
                  <a:pt x="273528" y="89296"/>
                  <a:pt x="268814" y="84612"/>
                  <a:pt x="263175" y="84612"/>
                </a:cubicBezTo>
                <a:lnTo>
                  <a:pt x="20676" y="84612"/>
                </a:lnTo>
                <a:lnTo>
                  <a:pt x="20676" y="62982"/>
                </a:lnTo>
                <a:close/>
                <a:moveTo>
                  <a:pt x="52629" y="0"/>
                </a:moveTo>
                <a:cubicBezTo>
                  <a:pt x="46990" y="0"/>
                  <a:pt x="42306" y="4714"/>
                  <a:pt x="42306" y="10353"/>
                </a:cubicBezTo>
                <a:lnTo>
                  <a:pt x="42306" y="42306"/>
                </a:lnTo>
                <a:lnTo>
                  <a:pt x="10353" y="42306"/>
                </a:lnTo>
                <a:cubicBezTo>
                  <a:pt x="4714" y="42306"/>
                  <a:pt x="0" y="46990"/>
                  <a:pt x="0" y="52629"/>
                </a:cubicBezTo>
                <a:lnTo>
                  <a:pt x="0" y="94935"/>
                </a:lnTo>
                <a:cubicBezTo>
                  <a:pt x="0" y="100574"/>
                  <a:pt x="4714" y="105288"/>
                  <a:pt x="10353" y="105288"/>
                </a:cubicBezTo>
                <a:lnTo>
                  <a:pt x="42306" y="105288"/>
                </a:lnTo>
                <a:lnTo>
                  <a:pt x="42306" y="300797"/>
                </a:lnTo>
                <a:lnTo>
                  <a:pt x="24435" y="318668"/>
                </a:lnTo>
                <a:cubicBezTo>
                  <a:pt x="20676" y="321473"/>
                  <a:pt x="20676" y="328991"/>
                  <a:pt x="24435" y="333675"/>
                </a:cubicBezTo>
                <a:cubicBezTo>
                  <a:pt x="26315" y="335555"/>
                  <a:pt x="28910" y="336510"/>
                  <a:pt x="31595" y="336510"/>
                </a:cubicBezTo>
                <a:cubicBezTo>
                  <a:pt x="34310" y="336510"/>
                  <a:pt x="37145" y="335555"/>
                  <a:pt x="39472" y="333675"/>
                </a:cubicBezTo>
                <a:lnTo>
                  <a:pt x="57343" y="315804"/>
                </a:lnTo>
                <a:lnTo>
                  <a:pt x="252852" y="315804"/>
                </a:lnTo>
                <a:lnTo>
                  <a:pt x="252852" y="347787"/>
                </a:lnTo>
                <a:cubicBezTo>
                  <a:pt x="252852" y="353426"/>
                  <a:pt x="256611" y="358110"/>
                  <a:pt x="263175" y="358110"/>
                </a:cubicBezTo>
                <a:lnTo>
                  <a:pt x="305481" y="358110"/>
                </a:lnTo>
                <a:cubicBezTo>
                  <a:pt x="311120" y="358110"/>
                  <a:pt x="315834" y="353426"/>
                  <a:pt x="315834" y="347787"/>
                </a:cubicBezTo>
                <a:lnTo>
                  <a:pt x="315834" y="315834"/>
                </a:lnTo>
                <a:lnTo>
                  <a:pt x="347787" y="315834"/>
                </a:lnTo>
                <a:cubicBezTo>
                  <a:pt x="353426" y="315834"/>
                  <a:pt x="358110" y="311120"/>
                  <a:pt x="358110" y="305481"/>
                </a:cubicBezTo>
                <a:lnTo>
                  <a:pt x="358110" y="263175"/>
                </a:lnTo>
                <a:cubicBezTo>
                  <a:pt x="358110" y="257536"/>
                  <a:pt x="353426" y="252852"/>
                  <a:pt x="347787" y="252852"/>
                </a:cubicBezTo>
                <a:lnTo>
                  <a:pt x="315834" y="252852"/>
                </a:lnTo>
                <a:lnTo>
                  <a:pt x="315834" y="57343"/>
                </a:lnTo>
                <a:lnTo>
                  <a:pt x="333675" y="39502"/>
                </a:lnTo>
                <a:cubicBezTo>
                  <a:pt x="336510" y="36667"/>
                  <a:pt x="336510" y="29149"/>
                  <a:pt x="333675" y="24435"/>
                </a:cubicBezTo>
                <a:cubicBezTo>
                  <a:pt x="331796" y="22555"/>
                  <a:pt x="329230" y="21630"/>
                  <a:pt x="326396" y="21630"/>
                </a:cubicBezTo>
                <a:cubicBezTo>
                  <a:pt x="323591" y="21630"/>
                  <a:pt x="320518" y="22555"/>
                  <a:pt x="317714" y="24435"/>
                </a:cubicBezTo>
                <a:lnTo>
                  <a:pt x="300797" y="42306"/>
                </a:lnTo>
                <a:lnTo>
                  <a:pt x="105288" y="42306"/>
                </a:lnTo>
                <a:lnTo>
                  <a:pt x="105288" y="10353"/>
                </a:lnTo>
                <a:cubicBezTo>
                  <a:pt x="105288" y="4714"/>
                  <a:pt x="100574" y="0"/>
                  <a:pt x="949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93" name="Google Shape;14251;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gNAAC6CgAAfA8AAPsMAAAQAAAAJgAAAAgAAAD/////AAAAAA=="/>
              </a:ext>
            </a:extLst>
          </p:cNvGrpSpPr>
          <p:nvPr/>
        </p:nvGrpSpPr>
        <p:grpSpPr>
          <a:xfrm>
            <a:off x="2209800" y="1743710"/>
            <a:ext cx="307340" cy="366395"/>
            <a:chOff x="2209800" y="1743710"/>
            <a:chExt cx="307340" cy="366395"/>
          </a:xfrm>
        </p:grpSpPr>
        <p:sp>
          <p:nvSpPr>
            <p:cNvPr id="201" name="Google Shape;1425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Q4AALoKAACODgAAHAsAAAAAAAAmAAAACAAAAP//////////"/>
                </a:ext>
              </a:extLst>
            </p:cNvSpPr>
            <p:nvPr/>
          </p:nvSpPr>
          <p:spPr>
            <a:xfrm>
              <a:off x="2345055" y="1743710"/>
              <a:ext cx="20955" cy="62230"/>
            </a:xfrm>
            <a:custGeom>
              <a:avLst/>
              <a:gdLst/>
              <a:ahLst/>
              <a:cxnLst/>
              <a:rect l="0" t="0" r="20955" b="62230"/>
              <a:pathLst>
                <a:path w="20955" h="62230">
                  <a:moveTo>
                    <a:pt x="10477" y="30"/>
                  </a:moveTo>
                  <a:cubicBezTo>
                    <a:pt x="4770" y="30"/>
                    <a:pt x="30" y="4725"/>
                    <a:pt x="30" y="10407"/>
                  </a:cubicBezTo>
                  <a:lnTo>
                    <a:pt x="30" y="52780"/>
                  </a:lnTo>
                  <a:cubicBezTo>
                    <a:pt x="30" y="57505"/>
                    <a:pt x="4770" y="62200"/>
                    <a:pt x="10477" y="62200"/>
                  </a:cubicBezTo>
                  <a:cubicBezTo>
                    <a:pt x="16184" y="62200"/>
                    <a:pt x="20955" y="57505"/>
                    <a:pt x="20955" y="51853"/>
                  </a:cubicBezTo>
                  <a:lnTo>
                    <a:pt x="20955" y="10407"/>
                  </a:lnTo>
                  <a:cubicBezTo>
                    <a:pt x="20955" y="4725"/>
                    <a:pt x="16184" y="30"/>
                    <a:pt x="10477"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0" name="Google Shape;1425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A0AAOQKAABHDgAAIgsAAAAAAAAmAAAACAAAAP//////////"/>
                </a:ext>
              </a:extLst>
            </p:cNvSpPr>
            <p:nvPr/>
          </p:nvSpPr>
          <p:spPr>
            <a:xfrm>
              <a:off x="2265680" y="1770380"/>
              <a:ext cx="55245" cy="39370"/>
            </a:xfrm>
            <a:custGeom>
              <a:avLst/>
              <a:gdLst/>
              <a:ahLst/>
              <a:cxnLst/>
              <a:rect l="0" t="0" r="55245" b="39370"/>
              <a:pathLst>
                <a:path w="55245" h="39370">
                  <a:moveTo>
                    <a:pt x="13811" y="30"/>
                  </a:moveTo>
                  <a:cubicBezTo>
                    <a:pt x="10217" y="30"/>
                    <a:pt x="6593" y="2326"/>
                    <a:pt x="4692" y="5518"/>
                  </a:cubicBezTo>
                  <a:cubicBezTo>
                    <a:pt x="29" y="9276"/>
                    <a:pt x="1900" y="16792"/>
                    <a:pt x="7514" y="19625"/>
                  </a:cubicBezTo>
                  <a:lnTo>
                    <a:pt x="36503" y="38416"/>
                  </a:lnTo>
                  <a:cubicBezTo>
                    <a:pt x="37453" y="39340"/>
                    <a:pt x="40245" y="39340"/>
                    <a:pt x="42116" y="39340"/>
                  </a:cubicBezTo>
                  <a:cubicBezTo>
                    <a:pt x="45859" y="39340"/>
                    <a:pt x="49631" y="38416"/>
                    <a:pt x="51502" y="34658"/>
                  </a:cubicBezTo>
                  <a:cubicBezTo>
                    <a:pt x="55245" y="29945"/>
                    <a:pt x="52423" y="22429"/>
                    <a:pt x="47730" y="20550"/>
                  </a:cubicBezTo>
                  <a:lnTo>
                    <a:pt x="18741" y="1760"/>
                  </a:lnTo>
                  <a:cubicBezTo>
                    <a:pt x="17226" y="537"/>
                    <a:pt x="15533" y="30"/>
                    <a:pt x="13811" y="3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9" name="Google Shape;1425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4AAOYKAAAKDwAAIwsAAAAAAAAmAAAACAAAAP//////////"/>
                </a:ext>
              </a:extLst>
            </p:cNvSpPr>
            <p:nvPr/>
          </p:nvSpPr>
          <p:spPr>
            <a:xfrm>
              <a:off x="2393315" y="1771650"/>
              <a:ext cx="51435" cy="38735"/>
            </a:xfrm>
            <a:custGeom>
              <a:avLst/>
              <a:gdLst/>
              <a:ahLst/>
              <a:cxnLst/>
              <a:rect l="0" t="0" r="51435" b="38735"/>
              <a:pathLst>
                <a:path w="51435" h="38735">
                  <a:moveTo>
                    <a:pt x="40163" y="0"/>
                  </a:moveTo>
                  <a:cubicBezTo>
                    <a:pt x="38591" y="0"/>
                    <a:pt x="36989" y="330"/>
                    <a:pt x="35535" y="930"/>
                  </a:cubicBezTo>
                  <a:lnTo>
                    <a:pt x="6555" y="19832"/>
                  </a:lnTo>
                  <a:cubicBezTo>
                    <a:pt x="1868" y="23613"/>
                    <a:pt x="0" y="29283"/>
                    <a:pt x="2817" y="33994"/>
                  </a:cubicBezTo>
                  <a:cubicBezTo>
                    <a:pt x="3737" y="36844"/>
                    <a:pt x="7474" y="38735"/>
                    <a:pt x="10292" y="38735"/>
                  </a:cubicBezTo>
                  <a:cubicBezTo>
                    <a:pt x="13081" y="38735"/>
                    <a:pt x="14030" y="38735"/>
                    <a:pt x="16848" y="37774"/>
                  </a:cubicBezTo>
                  <a:lnTo>
                    <a:pt x="45799" y="18872"/>
                  </a:lnTo>
                  <a:cubicBezTo>
                    <a:pt x="50485" y="15091"/>
                    <a:pt x="51405" y="9421"/>
                    <a:pt x="49536" y="4710"/>
                  </a:cubicBezTo>
                  <a:cubicBezTo>
                    <a:pt x="46985" y="1470"/>
                    <a:pt x="43574" y="0"/>
                    <a:pt x="4016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94" name="Google Shape;14255;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gNAABhCwAAfA8AAPsMAAAAAAAAJgAAAAgAAAD/////AAAAAA=="/>
                </a:ext>
              </a:extLst>
            </p:cNvGrpSpPr>
            <p:nvPr/>
          </p:nvGrpSpPr>
          <p:grpSpPr>
            <a:xfrm>
              <a:off x="2209800" y="1849755"/>
              <a:ext cx="307340" cy="260350"/>
              <a:chOff x="2209800" y="1849755"/>
              <a:chExt cx="307340" cy="260350"/>
            </a:xfrm>
          </p:grpSpPr>
          <p:sp>
            <p:nvSpPr>
              <p:cNvPr id="198" name="Google Shape;1425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w0AAGELAAB8DwAA+wwAAAAAAAAmAAAACAAAAP//////////"/>
                  </a:ext>
                </a:extLst>
              </p:cNvSpPr>
              <p:nvPr/>
            </p:nvSpPr>
            <p:spPr>
              <a:xfrm>
                <a:off x="2226945" y="1849755"/>
                <a:ext cx="290195" cy="260350"/>
              </a:xfrm>
              <a:custGeom>
                <a:avLst/>
                <a:gdLst/>
                <a:ahLst/>
                <a:cxnLst/>
                <a:rect l="0" t="0" r="290195" b="260350"/>
                <a:pathLst>
                  <a:path w="290195" h="260350">
                    <a:moveTo>
                      <a:pt x="115159" y="13826"/>
                    </a:moveTo>
                    <a:lnTo>
                      <a:pt x="77389" y="64411"/>
                    </a:lnTo>
                    <a:lnTo>
                      <a:pt x="58058" y="13826"/>
                    </a:lnTo>
                    <a:close/>
                    <a:moveTo>
                      <a:pt x="214622" y="13826"/>
                    </a:moveTo>
                    <a:lnTo>
                      <a:pt x="194366" y="64411"/>
                    </a:lnTo>
                    <a:lnTo>
                      <a:pt x="156596" y="13826"/>
                    </a:lnTo>
                    <a:close/>
                    <a:moveTo>
                      <a:pt x="41470" y="26695"/>
                    </a:moveTo>
                    <a:lnTo>
                      <a:pt x="59876" y="76356"/>
                    </a:lnTo>
                    <a:lnTo>
                      <a:pt x="10144" y="76356"/>
                    </a:lnTo>
                    <a:lnTo>
                      <a:pt x="41470" y="26695"/>
                    </a:lnTo>
                    <a:close/>
                    <a:moveTo>
                      <a:pt x="137266" y="20260"/>
                    </a:moveTo>
                    <a:lnTo>
                      <a:pt x="178703" y="76356"/>
                    </a:lnTo>
                    <a:lnTo>
                      <a:pt x="95828" y="76356"/>
                    </a:lnTo>
                    <a:lnTo>
                      <a:pt x="137266" y="20260"/>
                    </a:lnTo>
                    <a:close/>
                    <a:moveTo>
                      <a:pt x="231210" y="26695"/>
                    </a:moveTo>
                    <a:lnTo>
                      <a:pt x="262536" y="76356"/>
                    </a:lnTo>
                    <a:lnTo>
                      <a:pt x="212805" y="76356"/>
                    </a:lnTo>
                    <a:lnTo>
                      <a:pt x="231210" y="26695"/>
                    </a:lnTo>
                    <a:close/>
                    <a:moveTo>
                      <a:pt x="67245" y="96617"/>
                    </a:moveTo>
                    <a:lnTo>
                      <a:pt x="105940" y="202373"/>
                    </a:lnTo>
                    <a:lnTo>
                      <a:pt x="13845" y="96617"/>
                    </a:lnTo>
                    <a:close/>
                    <a:moveTo>
                      <a:pt x="257943" y="96617"/>
                    </a:moveTo>
                    <a:lnTo>
                      <a:pt x="165816" y="202373"/>
                    </a:lnTo>
                    <a:lnTo>
                      <a:pt x="205436" y="96617"/>
                    </a:lnTo>
                    <a:close/>
                    <a:moveTo>
                      <a:pt x="183329" y="96617"/>
                    </a:moveTo>
                    <a:lnTo>
                      <a:pt x="136340" y="221710"/>
                    </a:lnTo>
                    <a:lnTo>
                      <a:pt x="88459" y="96617"/>
                    </a:lnTo>
                    <a:close/>
                    <a:moveTo>
                      <a:pt x="51615" y="33"/>
                    </a:moveTo>
                    <a:lnTo>
                      <a:pt x="33" y="81900"/>
                    </a:lnTo>
                    <a:lnTo>
                      <a:pt x="33" y="82824"/>
                    </a:lnTo>
                    <a:lnTo>
                      <a:pt x="33" y="83715"/>
                    </a:lnTo>
                    <a:lnTo>
                      <a:pt x="33" y="85562"/>
                    </a:lnTo>
                    <a:lnTo>
                      <a:pt x="33" y="86486"/>
                    </a:lnTo>
                    <a:lnTo>
                      <a:pt x="33" y="87410"/>
                    </a:lnTo>
                    <a:lnTo>
                      <a:pt x="33" y="88334"/>
                    </a:lnTo>
                    <a:lnTo>
                      <a:pt x="33" y="90182"/>
                    </a:lnTo>
                    <a:lnTo>
                      <a:pt x="33" y="91073"/>
                    </a:lnTo>
                    <a:lnTo>
                      <a:pt x="33" y="91997"/>
                    </a:lnTo>
                    <a:lnTo>
                      <a:pt x="33" y="92921"/>
                    </a:lnTo>
                    <a:lnTo>
                      <a:pt x="33" y="94769"/>
                    </a:lnTo>
                    <a:lnTo>
                      <a:pt x="143709" y="258502"/>
                    </a:lnTo>
                    <a:lnTo>
                      <a:pt x="145560" y="260353"/>
                    </a:lnTo>
                    <a:lnTo>
                      <a:pt x="161223" y="260353"/>
                    </a:lnTo>
                    <a:lnTo>
                      <a:pt x="162148" y="258502"/>
                    </a:lnTo>
                    <a:lnTo>
                      <a:pt x="289236" y="91997"/>
                    </a:lnTo>
                    <a:cubicBezTo>
                      <a:pt x="288939" y="92327"/>
                      <a:pt x="288741" y="92426"/>
                      <a:pt x="288641" y="92426"/>
                    </a:cubicBezTo>
                    <a:cubicBezTo>
                      <a:pt x="288443" y="92426"/>
                      <a:pt x="288641" y="91997"/>
                      <a:pt x="289236" y="91997"/>
                    </a:cubicBezTo>
                    <a:lnTo>
                      <a:pt x="290161" y="91072"/>
                    </a:lnTo>
                    <a:lnTo>
                      <a:pt x="290161" y="90182"/>
                    </a:lnTo>
                    <a:lnTo>
                      <a:pt x="290161" y="88334"/>
                    </a:lnTo>
                    <a:lnTo>
                      <a:pt x="290161" y="87410"/>
                    </a:lnTo>
                    <a:lnTo>
                      <a:pt x="290161" y="86486"/>
                    </a:lnTo>
                    <a:lnTo>
                      <a:pt x="290161" y="85562"/>
                    </a:lnTo>
                    <a:lnTo>
                      <a:pt x="290161" y="83715"/>
                    </a:lnTo>
                    <a:lnTo>
                      <a:pt x="290161" y="82824"/>
                    </a:lnTo>
                    <a:lnTo>
                      <a:pt x="290161" y="81900"/>
                    </a:lnTo>
                    <a:lnTo>
                      <a:pt x="238579" y="33"/>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7" name="Google Shape;1425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A0AAGELAABhDwAA+wwAAAAAAAAmAAAACAAAAP//////////"/>
                  </a:ext>
                </a:extLst>
              </p:cNvSpPr>
              <p:nvPr/>
            </p:nvSpPr>
            <p:spPr>
              <a:xfrm flipH="1">
                <a:off x="2209800" y="1849755"/>
                <a:ext cx="290195" cy="260350"/>
              </a:xfrm>
              <a:custGeom>
                <a:avLst/>
                <a:gdLst/>
                <a:ahLst/>
                <a:cxnLst/>
                <a:rect l="0" t="0" r="290195" b="260350"/>
                <a:pathLst>
                  <a:path w="290195" h="260350">
                    <a:moveTo>
                      <a:pt x="115159" y="13826"/>
                    </a:moveTo>
                    <a:lnTo>
                      <a:pt x="77389" y="64411"/>
                    </a:lnTo>
                    <a:lnTo>
                      <a:pt x="58058" y="13826"/>
                    </a:lnTo>
                    <a:close/>
                    <a:moveTo>
                      <a:pt x="214622" y="13826"/>
                    </a:moveTo>
                    <a:lnTo>
                      <a:pt x="194366" y="64411"/>
                    </a:lnTo>
                    <a:lnTo>
                      <a:pt x="156596" y="13826"/>
                    </a:lnTo>
                    <a:close/>
                    <a:moveTo>
                      <a:pt x="41470" y="26695"/>
                    </a:moveTo>
                    <a:lnTo>
                      <a:pt x="59876" y="76356"/>
                    </a:lnTo>
                    <a:lnTo>
                      <a:pt x="10144" y="76356"/>
                    </a:lnTo>
                    <a:lnTo>
                      <a:pt x="41470" y="26695"/>
                    </a:lnTo>
                    <a:close/>
                    <a:moveTo>
                      <a:pt x="137266" y="20260"/>
                    </a:moveTo>
                    <a:lnTo>
                      <a:pt x="178703" y="76356"/>
                    </a:lnTo>
                    <a:lnTo>
                      <a:pt x="95828" y="76356"/>
                    </a:lnTo>
                    <a:lnTo>
                      <a:pt x="137266" y="20260"/>
                    </a:lnTo>
                    <a:close/>
                    <a:moveTo>
                      <a:pt x="231210" y="26695"/>
                    </a:moveTo>
                    <a:lnTo>
                      <a:pt x="262536" y="76356"/>
                    </a:lnTo>
                    <a:lnTo>
                      <a:pt x="212805" y="76356"/>
                    </a:lnTo>
                    <a:lnTo>
                      <a:pt x="231210" y="26695"/>
                    </a:lnTo>
                    <a:close/>
                    <a:moveTo>
                      <a:pt x="67245" y="96617"/>
                    </a:moveTo>
                    <a:lnTo>
                      <a:pt x="105940" y="202373"/>
                    </a:lnTo>
                    <a:lnTo>
                      <a:pt x="13845" y="96617"/>
                    </a:lnTo>
                    <a:close/>
                    <a:moveTo>
                      <a:pt x="257943" y="96617"/>
                    </a:moveTo>
                    <a:lnTo>
                      <a:pt x="165816" y="202373"/>
                    </a:lnTo>
                    <a:lnTo>
                      <a:pt x="205436" y="96617"/>
                    </a:lnTo>
                    <a:close/>
                    <a:moveTo>
                      <a:pt x="183329" y="96617"/>
                    </a:moveTo>
                    <a:lnTo>
                      <a:pt x="136340" y="221710"/>
                    </a:lnTo>
                    <a:lnTo>
                      <a:pt x="88459" y="96617"/>
                    </a:lnTo>
                    <a:close/>
                    <a:moveTo>
                      <a:pt x="51615" y="33"/>
                    </a:moveTo>
                    <a:lnTo>
                      <a:pt x="33" y="81900"/>
                    </a:lnTo>
                    <a:lnTo>
                      <a:pt x="33" y="82824"/>
                    </a:lnTo>
                    <a:lnTo>
                      <a:pt x="33" y="83715"/>
                    </a:lnTo>
                    <a:lnTo>
                      <a:pt x="33" y="85562"/>
                    </a:lnTo>
                    <a:lnTo>
                      <a:pt x="33" y="86486"/>
                    </a:lnTo>
                    <a:lnTo>
                      <a:pt x="33" y="87410"/>
                    </a:lnTo>
                    <a:lnTo>
                      <a:pt x="33" y="88334"/>
                    </a:lnTo>
                    <a:lnTo>
                      <a:pt x="33" y="90182"/>
                    </a:lnTo>
                    <a:lnTo>
                      <a:pt x="33" y="91073"/>
                    </a:lnTo>
                    <a:lnTo>
                      <a:pt x="33" y="91997"/>
                    </a:lnTo>
                    <a:lnTo>
                      <a:pt x="33" y="92921"/>
                    </a:lnTo>
                    <a:lnTo>
                      <a:pt x="33" y="94769"/>
                    </a:lnTo>
                    <a:lnTo>
                      <a:pt x="143709" y="258502"/>
                    </a:lnTo>
                    <a:lnTo>
                      <a:pt x="145560" y="260353"/>
                    </a:lnTo>
                    <a:lnTo>
                      <a:pt x="161223" y="260353"/>
                    </a:lnTo>
                    <a:lnTo>
                      <a:pt x="162148" y="258502"/>
                    </a:lnTo>
                    <a:lnTo>
                      <a:pt x="289236" y="91997"/>
                    </a:lnTo>
                    <a:cubicBezTo>
                      <a:pt x="288939" y="92327"/>
                      <a:pt x="288741" y="92426"/>
                      <a:pt x="288641" y="92426"/>
                    </a:cubicBezTo>
                    <a:cubicBezTo>
                      <a:pt x="288443" y="92426"/>
                      <a:pt x="288641" y="91997"/>
                      <a:pt x="289236" y="91997"/>
                    </a:cubicBezTo>
                    <a:lnTo>
                      <a:pt x="290161" y="91072"/>
                    </a:lnTo>
                    <a:lnTo>
                      <a:pt x="290161" y="90182"/>
                    </a:lnTo>
                    <a:lnTo>
                      <a:pt x="290161" y="88334"/>
                    </a:lnTo>
                    <a:lnTo>
                      <a:pt x="290161" y="87410"/>
                    </a:lnTo>
                    <a:lnTo>
                      <a:pt x="290161" y="86486"/>
                    </a:lnTo>
                    <a:lnTo>
                      <a:pt x="290161" y="85562"/>
                    </a:lnTo>
                    <a:lnTo>
                      <a:pt x="290161" y="83715"/>
                    </a:lnTo>
                    <a:lnTo>
                      <a:pt x="290161" y="82824"/>
                    </a:lnTo>
                    <a:lnTo>
                      <a:pt x="290161" y="81900"/>
                    </a:lnTo>
                    <a:lnTo>
                      <a:pt x="238579" y="33"/>
                    </a:ln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6" name="Google Shape;14258;p77"/>
              <p:cNvSpPr>
                <a:extLst>
                  <a:ext uri="smNativeData">
                    <pr:smNativeData xmlns:pr="smNativeData" xmlns="smNativeData" val="SMDATA_15_r2NKZxMAAAAlAAAACwAAAA0AAAAArAoAAEwTAADmCgAAaxMAAAAAAAAA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Q4AANIMAACyDgAA+wwAAAAAAAAmAAAACAAAAP//////////"/>
                  </a:ext>
                </a:extLst>
              </p:cNvSpPr>
              <p:nvPr/>
            </p:nvSpPr>
            <p:spPr>
              <a:xfrm>
                <a:off x="2339975" y="2084070"/>
                <a:ext cx="48895" cy="26035"/>
              </a:xfrm>
              <a:custGeom>
                <a:avLst/>
                <a:gdLst/>
                <a:ahLst/>
                <a:cxnLst/>
                <a:rect l="0" t="0" r="48895" b="26035"/>
                <a:pathLst>
                  <a:path w="48895" h="26035">
                    <a:moveTo>
                      <a:pt x="0" y="26035"/>
                    </a:moveTo>
                    <a:lnTo>
                      <a:pt x="48895" y="26035"/>
                    </a:lnTo>
                    <a:lnTo>
                      <a:pt x="25242" y="0"/>
                    </a:lnTo>
                    <a:close/>
                  </a:path>
                </a:pathLst>
              </a:custGeom>
              <a:solidFill>
                <a:srgbClr val="869FB2"/>
              </a:solidFill>
              <a:ln>
                <a:noFill/>
              </a:ln>
              <a:effectLst/>
            </p:spPr>
          </p:sp>
          <p:sp>
            <p:nvSpPr>
              <p:cNvPr id="195" name="Google Shape;14259;p77"/>
              <p:cNvSpPr>
                <a:extLst>
                  <a:ext uri="smNativeData">
                    <pr:smNativeData xmlns:pr="smNativeData" xmlns="smNativeData" val="SMDATA_15_r2NKZxMAAAAlAAAACwAAAA0AAAAAXAoAADsSAAA5CwAATRIAAAAAAAAA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0AAGoLAAAfDwAAgQsAAAAAAAAmAAAACAAAAP//////////"/>
                  </a:ext>
                </a:extLst>
              </p:cNvSpPr>
              <p:nvPr/>
            </p:nvSpPr>
            <p:spPr>
              <a:xfrm>
                <a:off x="2273300" y="1855470"/>
                <a:ext cx="184785" cy="14605"/>
              </a:xfrm>
              <a:custGeom>
                <a:avLst/>
                <a:gdLst/>
                <a:ahLst/>
                <a:cxnLst/>
                <a:rect l="0" t="0" r="184785" b="14605"/>
                <a:pathLst>
                  <a:path w="184785" h="14605">
                    <a:moveTo>
                      <a:pt x="0" y="14605"/>
                    </a:moveTo>
                    <a:lnTo>
                      <a:pt x="184785" y="14605"/>
                    </a:lnTo>
                    <a:lnTo>
                      <a:pt x="181614" y="0"/>
                    </a:lnTo>
                    <a:lnTo>
                      <a:pt x="7858" y="0"/>
                    </a:lnTo>
                    <a:close/>
                  </a:path>
                </a:pathLst>
              </a:custGeom>
              <a:solidFill>
                <a:srgbClr val="869FB2"/>
              </a:solidFill>
              <a:ln>
                <a:noFill/>
              </a:ln>
              <a:effectLst/>
            </p:spPr>
          </p:sp>
        </p:grpSp>
      </p:grpSp>
      <p:grpSp>
        <p:nvGrpSpPr>
          <p:cNvPr id="202" name="Google Shape;14260;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EWAADADQAAmRcAAP8PAAAQAAAAJgAAAAgAAAD/////AAAAAA=="/>
              </a:ext>
            </a:extLst>
          </p:cNvGrpSpPr>
          <p:nvPr/>
        </p:nvGrpSpPr>
        <p:grpSpPr>
          <a:xfrm>
            <a:off x="3576955" y="2235200"/>
            <a:ext cx="259080" cy="365125"/>
            <a:chOff x="3576955" y="2235200"/>
            <a:chExt cx="259080" cy="365125"/>
          </a:xfrm>
        </p:grpSpPr>
        <p:sp>
          <p:nvSpPr>
            <p:cNvPr id="207" name="Google Shape;1426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RYAAMANAACZFwAA/w8AAAAAAAAmAAAACAAAAP//////////"/>
                </a:ext>
              </a:extLst>
            </p:cNvSpPr>
            <p:nvPr/>
          </p:nvSpPr>
          <p:spPr>
            <a:xfrm>
              <a:off x="3576955" y="2235200"/>
              <a:ext cx="259080" cy="365125"/>
            </a:xfrm>
            <a:custGeom>
              <a:avLst/>
              <a:gdLst/>
              <a:ahLst/>
              <a:cxnLst/>
              <a:rect l="0" t="0" r="259080" b="365125"/>
              <a:pathLst>
                <a:path w="259080" h="365125">
                  <a:moveTo>
                    <a:pt x="173986" y="43419"/>
                  </a:moveTo>
                  <a:cubicBezTo>
                    <a:pt x="191927" y="43419"/>
                    <a:pt x="205188" y="57565"/>
                    <a:pt x="205188" y="75502"/>
                  </a:cubicBezTo>
                  <a:lnTo>
                    <a:pt x="205188" y="212292"/>
                  </a:lnTo>
                  <a:lnTo>
                    <a:pt x="141834" y="212292"/>
                  </a:lnTo>
                  <a:lnTo>
                    <a:pt x="141834" y="192461"/>
                  </a:lnTo>
                  <a:lnTo>
                    <a:pt x="152246" y="192461"/>
                  </a:lnTo>
                  <a:cubicBezTo>
                    <a:pt x="158860" y="192461"/>
                    <a:pt x="163574" y="187757"/>
                    <a:pt x="163574" y="182105"/>
                  </a:cubicBezTo>
                  <a:cubicBezTo>
                    <a:pt x="163574" y="176420"/>
                    <a:pt x="158860" y="171716"/>
                    <a:pt x="152246" y="171716"/>
                  </a:cubicBezTo>
                  <a:lnTo>
                    <a:pt x="141834" y="171716"/>
                  </a:lnTo>
                  <a:lnTo>
                    <a:pt x="141834" y="150023"/>
                  </a:lnTo>
                  <a:lnTo>
                    <a:pt x="152246" y="150023"/>
                  </a:lnTo>
                  <a:cubicBezTo>
                    <a:pt x="158860" y="150023"/>
                    <a:pt x="163574" y="145319"/>
                    <a:pt x="163574" y="139633"/>
                  </a:cubicBezTo>
                  <a:cubicBezTo>
                    <a:pt x="163574" y="133034"/>
                    <a:pt x="158860" y="128330"/>
                    <a:pt x="152246" y="128330"/>
                  </a:cubicBezTo>
                  <a:lnTo>
                    <a:pt x="141834" y="128330"/>
                  </a:lnTo>
                  <a:lnTo>
                    <a:pt x="141834" y="107584"/>
                  </a:lnTo>
                  <a:lnTo>
                    <a:pt x="152246" y="107584"/>
                  </a:lnTo>
                  <a:cubicBezTo>
                    <a:pt x="158860" y="107584"/>
                    <a:pt x="163574" y="102846"/>
                    <a:pt x="163574" y="97195"/>
                  </a:cubicBezTo>
                  <a:cubicBezTo>
                    <a:pt x="163574" y="90595"/>
                    <a:pt x="158860" y="85858"/>
                    <a:pt x="152246" y="85858"/>
                  </a:cubicBezTo>
                  <a:lnTo>
                    <a:pt x="141834" y="85858"/>
                  </a:lnTo>
                  <a:lnTo>
                    <a:pt x="141834" y="75502"/>
                  </a:lnTo>
                  <a:cubicBezTo>
                    <a:pt x="141834" y="57565"/>
                    <a:pt x="156011" y="43419"/>
                    <a:pt x="173986" y="43419"/>
                  </a:cubicBezTo>
                  <a:close/>
                  <a:moveTo>
                    <a:pt x="89842" y="66060"/>
                  </a:moveTo>
                  <a:cubicBezTo>
                    <a:pt x="107783" y="66060"/>
                    <a:pt x="121994" y="80206"/>
                    <a:pt x="121994" y="98142"/>
                  </a:cubicBezTo>
                  <a:lnTo>
                    <a:pt x="121994" y="214154"/>
                  </a:lnTo>
                  <a:lnTo>
                    <a:pt x="57690" y="214154"/>
                  </a:lnTo>
                  <a:lnTo>
                    <a:pt x="57690" y="98142"/>
                  </a:lnTo>
                  <a:cubicBezTo>
                    <a:pt x="57690" y="80206"/>
                    <a:pt x="71867" y="66060"/>
                    <a:pt x="89842" y="66060"/>
                  </a:cubicBezTo>
                  <a:close/>
                  <a:moveTo>
                    <a:pt x="236357" y="234933"/>
                  </a:moveTo>
                  <a:lnTo>
                    <a:pt x="236357" y="245289"/>
                  </a:lnTo>
                  <a:lnTo>
                    <a:pt x="237306" y="245289"/>
                  </a:lnTo>
                  <a:cubicBezTo>
                    <a:pt x="237306" y="251888"/>
                    <a:pt x="232592" y="256626"/>
                    <a:pt x="226928" y="256626"/>
                  </a:cubicBezTo>
                  <a:lnTo>
                    <a:pt x="36900" y="256626"/>
                  </a:lnTo>
                  <a:cubicBezTo>
                    <a:pt x="31202" y="256626"/>
                    <a:pt x="26488" y="251888"/>
                    <a:pt x="26488" y="245289"/>
                  </a:cubicBezTo>
                  <a:lnTo>
                    <a:pt x="26488" y="234933"/>
                  </a:lnTo>
                  <a:close/>
                  <a:moveTo>
                    <a:pt x="212752" y="276424"/>
                  </a:moveTo>
                  <a:lnTo>
                    <a:pt x="197625" y="341536"/>
                  </a:lnTo>
                  <a:lnTo>
                    <a:pt x="66203" y="341536"/>
                  </a:lnTo>
                  <a:lnTo>
                    <a:pt x="51077" y="276424"/>
                  </a:lnTo>
                  <a:close/>
                  <a:moveTo>
                    <a:pt x="173037" y="33"/>
                  </a:moveTo>
                  <a:cubicBezTo>
                    <a:pt x="166423" y="33"/>
                    <a:pt x="161675" y="4737"/>
                    <a:pt x="161675" y="10389"/>
                  </a:cubicBezTo>
                  <a:lnTo>
                    <a:pt x="161675" y="22674"/>
                  </a:lnTo>
                  <a:cubicBezTo>
                    <a:pt x="155061" y="23621"/>
                    <a:pt x="149397" y="26430"/>
                    <a:pt x="142784" y="31168"/>
                  </a:cubicBezTo>
                  <a:lnTo>
                    <a:pt x="135221" y="22674"/>
                  </a:lnTo>
                  <a:cubicBezTo>
                    <a:pt x="133322" y="20779"/>
                    <a:pt x="130473" y="19831"/>
                    <a:pt x="127522" y="19831"/>
                  </a:cubicBezTo>
                  <a:cubicBezTo>
                    <a:pt x="124571" y="19831"/>
                    <a:pt x="121519" y="20779"/>
                    <a:pt x="119145" y="22674"/>
                  </a:cubicBezTo>
                  <a:cubicBezTo>
                    <a:pt x="116296" y="26430"/>
                    <a:pt x="116296" y="33030"/>
                    <a:pt x="119145" y="37768"/>
                  </a:cubicBezTo>
                  <a:lnTo>
                    <a:pt x="127658" y="46281"/>
                  </a:lnTo>
                  <a:cubicBezTo>
                    <a:pt x="125758" y="50018"/>
                    <a:pt x="123859" y="52861"/>
                    <a:pt x="121994" y="56618"/>
                  </a:cubicBezTo>
                  <a:cubicBezTo>
                    <a:pt x="114431" y="50966"/>
                    <a:pt x="105918" y="46262"/>
                    <a:pt x="97405" y="45314"/>
                  </a:cubicBezTo>
                  <a:lnTo>
                    <a:pt x="97405" y="33030"/>
                  </a:lnTo>
                  <a:cubicBezTo>
                    <a:pt x="97405" y="27378"/>
                    <a:pt x="92657" y="22674"/>
                    <a:pt x="86043" y="22674"/>
                  </a:cubicBezTo>
                  <a:cubicBezTo>
                    <a:pt x="80380" y="22674"/>
                    <a:pt x="75665" y="27378"/>
                    <a:pt x="75665" y="33030"/>
                  </a:cubicBezTo>
                  <a:lnTo>
                    <a:pt x="75665" y="45314"/>
                  </a:lnTo>
                  <a:cubicBezTo>
                    <a:pt x="69052" y="46262"/>
                    <a:pt x="62404" y="49071"/>
                    <a:pt x="56741" y="52861"/>
                  </a:cubicBezTo>
                  <a:lnTo>
                    <a:pt x="48228" y="45314"/>
                  </a:lnTo>
                  <a:cubicBezTo>
                    <a:pt x="46803" y="43419"/>
                    <a:pt x="44226" y="42472"/>
                    <a:pt x="41377" y="42472"/>
                  </a:cubicBezTo>
                  <a:cubicBezTo>
                    <a:pt x="38562" y="42472"/>
                    <a:pt x="35476" y="43419"/>
                    <a:pt x="33101" y="45314"/>
                  </a:cubicBezTo>
                  <a:cubicBezTo>
                    <a:pt x="29337" y="49071"/>
                    <a:pt x="29337" y="55670"/>
                    <a:pt x="33101" y="60408"/>
                  </a:cubicBezTo>
                  <a:lnTo>
                    <a:pt x="41614" y="68921"/>
                  </a:lnTo>
                  <a:cubicBezTo>
                    <a:pt x="37850" y="74554"/>
                    <a:pt x="35001" y="80206"/>
                    <a:pt x="33101" y="87753"/>
                  </a:cubicBezTo>
                  <a:lnTo>
                    <a:pt x="21774" y="87753"/>
                  </a:lnTo>
                  <a:cubicBezTo>
                    <a:pt x="15160" y="87753"/>
                    <a:pt x="10412" y="92491"/>
                    <a:pt x="10412" y="98142"/>
                  </a:cubicBezTo>
                  <a:cubicBezTo>
                    <a:pt x="10412" y="103794"/>
                    <a:pt x="15160" y="108498"/>
                    <a:pt x="21774" y="108498"/>
                  </a:cubicBezTo>
                  <a:lnTo>
                    <a:pt x="32152" y="108498"/>
                  </a:lnTo>
                  <a:lnTo>
                    <a:pt x="32152" y="130225"/>
                  </a:lnTo>
                  <a:lnTo>
                    <a:pt x="21774" y="130225"/>
                  </a:lnTo>
                  <a:cubicBezTo>
                    <a:pt x="15160" y="130225"/>
                    <a:pt x="10412" y="134929"/>
                    <a:pt x="10412" y="140581"/>
                  </a:cubicBezTo>
                  <a:cubicBezTo>
                    <a:pt x="10412" y="146232"/>
                    <a:pt x="15160" y="150970"/>
                    <a:pt x="21774" y="150970"/>
                  </a:cubicBezTo>
                  <a:lnTo>
                    <a:pt x="32152" y="150970"/>
                  </a:lnTo>
                  <a:lnTo>
                    <a:pt x="32152" y="172663"/>
                  </a:lnTo>
                  <a:lnTo>
                    <a:pt x="21774" y="172663"/>
                  </a:lnTo>
                  <a:cubicBezTo>
                    <a:pt x="15160" y="172663"/>
                    <a:pt x="10412" y="177367"/>
                    <a:pt x="10412" y="183053"/>
                  </a:cubicBezTo>
                  <a:cubicBezTo>
                    <a:pt x="10412" y="188704"/>
                    <a:pt x="15160" y="193408"/>
                    <a:pt x="21774" y="193408"/>
                  </a:cubicBezTo>
                  <a:lnTo>
                    <a:pt x="32152" y="193408"/>
                  </a:lnTo>
                  <a:lnTo>
                    <a:pt x="32152" y="215101"/>
                  </a:lnTo>
                  <a:lnTo>
                    <a:pt x="10412" y="215101"/>
                  </a:lnTo>
                  <a:cubicBezTo>
                    <a:pt x="4748" y="215101"/>
                    <a:pt x="34" y="219839"/>
                    <a:pt x="34" y="225491"/>
                  </a:cubicBezTo>
                  <a:lnTo>
                    <a:pt x="34" y="247184"/>
                  </a:lnTo>
                  <a:cubicBezTo>
                    <a:pt x="34" y="261330"/>
                    <a:pt x="9462" y="273615"/>
                    <a:pt x="23639" y="277371"/>
                  </a:cubicBezTo>
                  <a:lnTo>
                    <a:pt x="42564" y="356630"/>
                  </a:lnTo>
                  <a:cubicBezTo>
                    <a:pt x="43514" y="361334"/>
                    <a:pt x="48228" y="365125"/>
                    <a:pt x="52976" y="365125"/>
                  </a:cubicBezTo>
                  <a:lnTo>
                    <a:pt x="200440" y="365125"/>
                  </a:lnTo>
                  <a:cubicBezTo>
                    <a:pt x="205188" y="365125"/>
                    <a:pt x="210852" y="361334"/>
                    <a:pt x="211802" y="356630"/>
                  </a:cubicBezTo>
                  <a:lnTo>
                    <a:pt x="230693" y="277371"/>
                  </a:lnTo>
                  <a:cubicBezTo>
                    <a:pt x="243004" y="273615"/>
                    <a:pt x="254332" y="261330"/>
                    <a:pt x="254332" y="247184"/>
                  </a:cubicBezTo>
                  <a:lnTo>
                    <a:pt x="254332" y="225491"/>
                  </a:lnTo>
                  <a:cubicBezTo>
                    <a:pt x="259046" y="218892"/>
                    <a:pt x="254332" y="214154"/>
                    <a:pt x="248668" y="214154"/>
                  </a:cubicBezTo>
                  <a:lnTo>
                    <a:pt x="226928" y="214154"/>
                  </a:lnTo>
                  <a:lnTo>
                    <a:pt x="226928" y="171716"/>
                  </a:lnTo>
                  <a:lnTo>
                    <a:pt x="237306" y="171716"/>
                  </a:lnTo>
                  <a:cubicBezTo>
                    <a:pt x="243920" y="171716"/>
                    <a:pt x="248668" y="167011"/>
                    <a:pt x="248668" y="160412"/>
                  </a:cubicBezTo>
                  <a:cubicBezTo>
                    <a:pt x="248668" y="154727"/>
                    <a:pt x="243920" y="150023"/>
                    <a:pt x="237306" y="150023"/>
                  </a:cubicBezTo>
                  <a:lnTo>
                    <a:pt x="226928" y="150023"/>
                  </a:lnTo>
                  <a:lnTo>
                    <a:pt x="226928" y="129277"/>
                  </a:lnTo>
                  <a:lnTo>
                    <a:pt x="237306" y="129277"/>
                  </a:lnTo>
                  <a:cubicBezTo>
                    <a:pt x="243920" y="129277"/>
                    <a:pt x="248668" y="124539"/>
                    <a:pt x="248668" y="117940"/>
                  </a:cubicBezTo>
                  <a:cubicBezTo>
                    <a:pt x="248668" y="112288"/>
                    <a:pt x="243920" y="107584"/>
                    <a:pt x="237306" y="107584"/>
                  </a:cubicBezTo>
                  <a:lnTo>
                    <a:pt x="226928" y="107584"/>
                  </a:lnTo>
                  <a:lnTo>
                    <a:pt x="226928" y="85858"/>
                  </a:lnTo>
                  <a:lnTo>
                    <a:pt x="237306" y="85858"/>
                  </a:lnTo>
                  <a:cubicBezTo>
                    <a:pt x="243920" y="85858"/>
                    <a:pt x="248668" y="81153"/>
                    <a:pt x="248668" y="75502"/>
                  </a:cubicBezTo>
                  <a:cubicBezTo>
                    <a:pt x="248668" y="69850"/>
                    <a:pt x="243920" y="65112"/>
                    <a:pt x="237306" y="65112"/>
                  </a:cubicBezTo>
                  <a:lnTo>
                    <a:pt x="225979" y="65112"/>
                  </a:lnTo>
                  <a:cubicBezTo>
                    <a:pt x="225029" y="57565"/>
                    <a:pt x="222180" y="51914"/>
                    <a:pt x="217466" y="46262"/>
                  </a:cubicBezTo>
                  <a:lnTo>
                    <a:pt x="225979" y="37749"/>
                  </a:lnTo>
                  <a:cubicBezTo>
                    <a:pt x="229743" y="33977"/>
                    <a:pt x="229743" y="27378"/>
                    <a:pt x="225979" y="22674"/>
                  </a:cubicBezTo>
                  <a:cubicBezTo>
                    <a:pt x="224079" y="20779"/>
                    <a:pt x="221468" y="19831"/>
                    <a:pt x="218755" y="19831"/>
                  </a:cubicBezTo>
                  <a:cubicBezTo>
                    <a:pt x="216041" y="19831"/>
                    <a:pt x="213192" y="20779"/>
                    <a:pt x="210852" y="22674"/>
                  </a:cubicBezTo>
                  <a:lnTo>
                    <a:pt x="202339" y="31187"/>
                  </a:lnTo>
                  <a:cubicBezTo>
                    <a:pt x="196676" y="27378"/>
                    <a:pt x="190062" y="24569"/>
                    <a:pt x="183415" y="22674"/>
                  </a:cubicBezTo>
                  <a:lnTo>
                    <a:pt x="183415" y="10389"/>
                  </a:lnTo>
                  <a:cubicBezTo>
                    <a:pt x="183415" y="4737"/>
                    <a:pt x="178700" y="33"/>
                    <a:pt x="173037" y="3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6" name="Google Shape;1426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hYAAEoOAACfFgAAjQ4AAAAAAAAmAAAACAAAAP//////////"/>
                </a:ext>
              </a:extLst>
            </p:cNvSpPr>
            <p:nvPr/>
          </p:nvSpPr>
          <p:spPr>
            <a:xfrm>
              <a:off x="3656330" y="2322830"/>
              <a:ext cx="20955" cy="42545"/>
            </a:xfrm>
            <a:custGeom>
              <a:avLst/>
              <a:gdLst/>
              <a:ahLst/>
              <a:cxnLst/>
              <a:rect l="0" t="0" r="20955" b="42545"/>
              <a:pathLst>
                <a:path w="20955" h="42545">
                  <a:moveTo>
                    <a:pt x="10477" y="0"/>
                  </a:moveTo>
                  <a:cubicBezTo>
                    <a:pt x="4778" y="0"/>
                    <a:pt x="0" y="4746"/>
                    <a:pt x="0" y="10407"/>
                  </a:cubicBezTo>
                  <a:lnTo>
                    <a:pt x="0" y="32137"/>
                  </a:lnTo>
                  <a:cubicBezTo>
                    <a:pt x="0" y="37798"/>
                    <a:pt x="4778" y="42545"/>
                    <a:pt x="10477" y="42545"/>
                  </a:cubicBezTo>
                  <a:cubicBezTo>
                    <a:pt x="16176" y="42545"/>
                    <a:pt x="20920" y="37798"/>
                    <a:pt x="20920" y="32137"/>
                  </a:cubicBezTo>
                  <a:lnTo>
                    <a:pt x="20920" y="10407"/>
                  </a:lnTo>
                  <a:cubicBezTo>
                    <a:pt x="20920" y="4746"/>
                    <a:pt x="16176" y="0"/>
                    <a:pt x="10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5" name="Google Shape;1426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hYAAK4OAACfFgAA8Q4AAAAAAAAmAAAACAAAAP//////////"/>
                </a:ext>
              </a:extLst>
            </p:cNvSpPr>
            <p:nvPr/>
          </p:nvSpPr>
          <p:spPr>
            <a:xfrm>
              <a:off x="3656330" y="2386330"/>
              <a:ext cx="20955" cy="42545"/>
            </a:xfrm>
            <a:custGeom>
              <a:avLst/>
              <a:gdLst/>
              <a:ahLst/>
              <a:cxnLst/>
              <a:rect l="0" t="0" r="20955" b="42545"/>
              <a:pathLst>
                <a:path w="20955" h="42545">
                  <a:moveTo>
                    <a:pt x="10477" y="33"/>
                  </a:moveTo>
                  <a:cubicBezTo>
                    <a:pt x="4778" y="33"/>
                    <a:pt x="0" y="4742"/>
                    <a:pt x="0" y="11347"/>
                  </a:cubicBezTo>
                  <a:lnTo>
                    <a:pt x="0" y="32145"/>
                  </a:lnTo>
                  <a:cubicBezTo>
                    <a:pt x="0" y="37802"/>
                    <a:pt x="4778" y="42511"/>
                    <a:pt x="10477" y="42511"/>
                  </a:cubicBezTo>
                  <a:cubicBezTo>
                    <a:pt x="16176" y="42511"/>
                    <a:pt x="20920" y="37802"/>
                    <a:pt x="20920" y="32145"/>
                  </a:cubicBezTo>
                  <a:lnTo>
                    <a:pt x="20920" y="11347"/>
                  </a:lnTo>
                  <a:cubicBezTo>
                    <a:pt x="20920" y="4742"/>
                    <a:pt x="16176" y="33"/>
                    <a:pt x="10477" y="3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4" name="Google Shape;1426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xcAACgOAAAjFwAAaw4AAAAAAAAmAAAACAAAAP//////////"/>
                </a:ext>
              </a:extLst>
            </p:cNvSpPr>
            <p:nvPr/>
          </p:nvSpPr>
          <p:spPr>
            <a:xfrm>
              <a:off x="3740785" y="2301240"/>
              <a:ext cx="20320" cy="42545"/>
            </a:xfrm>
            <a:custGeom>
              <a:avLst/>
              <a:gdLst/>
              <a:ahLst/>
              <a:cxnLst/>
              <a:rect l="0" t="0" r="20320" b="42545"/>
              <a:pathLst>
                <a:path w="20320" h="42545">
                  <a:moveTo>
                    <a:pt x="10160" y="0"/>
                  </a:moveTo>
                  <a:cubicBezTo>
                    <a:pt x="4600" y="0"/>
                    <a:pt x="0" y="4712"/>
                    <a:pt x="0" y="11356"/>
                  </a:cubicBezTo>
                  <a:lnTo>
                    <a:pt x="0" y="32137"/>
                  </a:lnTo>
                  <a:cubicBezTo>
                    <a:pt x="0" y="37798"/>
                    <a:pt x="4600" y="42511"/>
                    <a:pt x="10160" y="42511"/>
                  </a:cubicBezTo>
                  <a:cubicBezTo>
                    <a:pt x="15687" y="42511"/>
                    <a:pt x="20287" y="37798"/>
                    <a:pt x="20287" y="32137"/>
                  </a:cubicBezTo>
                  <a:lnTo>
                    <a:pt x="20287" y="11356"/>
                  </a:lnTo>
                  <a:cubicBezTo>
                    <a:pt x="20287" y="4712"/>
                    <a:pt x="15687" y="0"/>
                    <a:pt x="101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1426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xcAAIoOAAAjFwAAzg4AAAAAAAAmAAAACAAAAP//////////"/>
                </a:ext>
              </a:extLst>
            </p:cNvSpPr>
            <p:nvPr/>
          </p:nvSpPr>
          <p:spPr>
            <a:xfrm>
              <a:off x="3740785" y="2363470"/>
              <a:ext cx="20320" cy="43180"/>
            </a:xfrm>
            <a:custGeom>
              <a:avLst/>
              <a:gdLst/>
              <a:ahLst/>
              <a:cxnLst/>
              <a:rect l="0" t="0" r="20320" b="43180"/>
              <a:pathLst>
                <a:path w="20320" h="43180">
                  <a:moveTo>
                    <a:pt x="10160" y="34"/>
                  </a:moveTo>
                  <a:cubicBezTo>
                    <a:pt x="4600" y="34"/>
                    <a:pt x="0" y="4708"/>
                    <a:pt x="0" y="11266"/>
                  </a:cubicBezTo>
                  <a:lnTo>
                    <a:pt x="0" y="31914"/>
                  </a:lnTo>
                  <a:cubicBezTo>
                    <a:pt x="0" y="38472"/>
                    <a:pt x="4600" y="43146"/>
                    <a:pt x="10160" y="43146"/>
                  </a:cubicBezTo>
                  <a:cubicBezTo>
                    <a:pt x="15687" y="43146"/>
                    <a:pt x="20287" y="38472"/>
                    <a:pt x="20287" y="31914"/>
                  </a:cubicBezTo>
                  <a:lnTo>
                    <a:pt x="20287" y="11266"/>
                  </a:lnTo>
                  <a:cubicBezTo>
                    <a:pt x="20287" y="4708"/>
                    <a:pt x="15687" y="34"/>
                    <a:pt x="10160" y="3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8" name="Google Shape;14266;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cdAAAGCAAAEiAAAB0KAAAQAAAAJgAAAAgAAAD/////AAAAAA=="/>
              </a:ext>
            </a:extLst>
          </p:cNvGrpSpPr>
          <p:nvPr/>
        </p:nvGrpSpPr>
        <p:grpSpPr>
          <a:xfrm>
            <a:off x="4871085" y="1304290"/>
            <a:ext cx="342265" cy="339725"/>
            <a:chOff x="4871085" y="1304290"/>
            <a:chExt cx="342265" cy="339725"/>
          </a:xfrm>
        </p:grpSpPr>
        <p:sp>
          <p:nvSpPr>
            <p:cNvPr id="213" name="Google Shape;1426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8AAIAJAAC3HwAAugkAAAAAAAAmAAAACAAAAP//////////"/>
                </a:ext>
              </a:extLst>
            </p:cNvSpPr>
            <p:nvPr/>
          </p:nvSpPr>
          <p:spPr>
            <a:xfrm>
              <a:off x="5054600" y="1544320"/>
              <a:ext cx="100965" cy="36830"/>
            </a:xfrm>
            <a:custGeom>
              <a:avLst/>
              <a:gdLst/>
              <a:ahLst/>
              <a:cxnLst/>
              <a:rect l="0" t="0" r="100965" b="36830"/>
              <a:pathLst>
                <a:path w="100965" h="36830">
                  <a:moveTo>
                    <a:pt x="10648" y="0"/>
                  </a:moveTo>
                  <a:cubicBezTo>
                    <a:pt x="8166" y="0"/>
                    <a:pt x="5709" y="979"/>
                    <a:pt x="3806" y="2888"/>
                  </a:cubicBezTo>
                  <a:cubicBezTo>
                    <a:pt x="24" y="6754"/>
                    <a:pt x="24" y="13680"/>
                    <a:pt x="3806" y="17546"/>
                  </a:cubicBezTo>
                  <a:cubicBezTo>
                    <a:pt x="17465" y="30663"/>
                    <a:pt x="34160" y="36830"/>
                    <a:pt x="50880" y="36830"/>
                  </a:cubicBezTo>
                  <a:cubicBezTo>
                    <a:pt x="67575" y="36830"/>
                    <a:pt x="84270" y="29880"/>
                    <a:pt x="97158" y="17546"/>
                  </a:cubicBezTo>
                  <a:cubicBezTo>
                    <a:pt x="100965" y="13680"/>
                    <a:pt x="100965" y="6754"/>
                    <a:pt x="97158" y="2888"/>
                  </a:cubicBezTo>
                  <a:cubicBezTo>
                    <a:pt x="95279" y="979"/>
                    <a:pt x="92605" y="0"/>
                    <a:pt x="89955" y="0"/>
                  </a:cubicBezTo>
                  <a:cubicBezTo>
                    <a:pt x="87305" y="0"/>
                    <a:pt x="84655" y="979"/>
                    <a:pt x="82752" y="2888"/>
                  </a:cubicBezTo>
                  <a:cubicBezTo>
                    <a:pt x="73645" y="12138"/>
                    <a:pt x="61865" y="16763"/>
                    <a:pt x="50109" y="16763"/>
                  </a:cubicBezTo>
                  <a:cubicBezTo>
                    <a:pt x="38352" y="16763"/>
                    <a:pt x="26572" y="12138"/>
                    <a:pt x="17465" y="2888"/>
                  </a:cubicBezTo>
                  <a:cubicBezTo>
                    <a:pt x="15586" y="979"/>
                    <a:pt x="13105" y="0"/>
                    <a:pt x="106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2" name="Google Shape;1426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x0AAAYIAAASIAAAHQoAAAAAAAAmAAAACAAAAP//////////"/>
                </a:ext>
              </a:extLst>
            </p:cNvSpPr>
            <p:nvPr/>
          </p:nvSpPr>
          <p:spPr>
            <a:xfrm>
              <a:off x="4871085" y="1304290"/>
              <a:ext cx="342265" cy="339725"/>
            </a:xfrm>
            <a:custGeom>
              <a:avLst/>
              <a:gdLst/>
              <a:ahLst/>
              <a:cxnLst/>
              <a:rect l="0" t="0" r="342265" b="339725"/>
              <a:pathLst>
                <a:path w="342265" h="339725">
                  <a:moveTo>
                    <a:pt x="203070" y="24091"/>
                  </a:moveTo>
                  <a:lnTo>
                    <a:pt x="203070" y="98612"/>
                  </a:lnTo>
                  <a:cubicBezTo>
                    <a:pt x="180257" y="95571"/>
                    <a:pt x="158965" y="90260"/>
                    <a:pt x="136901" y="81135"/>
                  </a:cubicBezTo>
                  <a:cubicBezTo>
                    <a:pt x="135790" y="80845"/>
                    <a:pt x="134559" y="80676"/>
                    <a:pt x="133328" y="80676"/>
                  </a:cubicBezTo>
                  <a:cubicBezTo>
                    <a:pt x="131179" y="80676"/>
                    <a:pt x="128934" y="81207"/>
                    <a:pt x="127003" y="82656"/>
                  </a:cubicBezTo>
                  <a:cubicBezTo>
                    <a:pt x="124734" y="84176"/>
                    <a:pt x="122440" y="87218"/>
                    <a:pt x="122440" y="91008"/>
                  </a:cubicBezTo>
                  <a:lnTo>
                    <a:pt x="122440" y="160990"/>
                  </a:lnTo>
                  <a:cubicBezTo>
                    <a:pt x="119664" y="160677"/>
                    <a:pt x="116864" y="160532"/>
                    <a:pt x="114040" y="160532"/>
                  </a:cubicBezTo>
                  <a:cubicBezTo>
                    <a:pt x="96055" y="160532"/>
                    <a:pt x="77805" y="166857"/>
                    <a:pt x="64648" y="179989"/>
                  </a:cubicBezTo>
                  <a:cubicBezTo>
                    <a:pt x="60834" y="183803"/>
                    <a:pt x="60834" y="190659"/>
                    <a:pt x="64648" y="194449"/>
                  </a:cubicBezTo>
                  <a:cubicBezTo>
                    <a:pt x="66555" y="196356"/>
                    <a:pt x="69211" y="197297"/>
                    <a:pt x="71866" y="197297"/>
                  </a:cubicBezTo>
                  <a:cubicBezTo>
                    <a:pt x="74546" y="197297"/>
                    <a:pt x="77201" y="196356"/>
                    <a:pt x="79108" y="194449"/>
                  </a:cubicBezTo>
                  <a:cubicBezTo>
                    <a:pt x="87847" y="185686"/>
                    <a:pt x="99748" y="180979"/>
                    <a:pt x="111698" y="180979"/>
                  </a:cubicBezTo>
                  <a:cubicBezTo>
                    <a:pt x="115295" y="180979"/>
                    <a:pt x="118916" y="181389"/>
                    <a:pt x="122440" y="182282"/>
                  </a:cubicBezTo>
                  <a:lnTo>
                    <a:pt x="122440" y="208909"/>
                  </a:lnTo>
                  <a:cubicBezTo>
                    <a:pt x="122440" y="218034"/>
                    <a:pt x="123213" y="227907"/>
                    <a:pt x="125482" y="236284"/>
                  </a:cubicBezTo>
                  <a:cubicBezTo>
                    <a:pt x="121692" y="237032"/>
                    <a:pt x="117130" y="239325"/>
                    <a:pt x="111794" y="240074"/>
                  </a:cubicBezTo>
                  <a:cubicBezTo>
                    <a:pt x="60085" y="228680"/>
                    <a:pt x="22064" y="182282"/>
                    <a:pt x="22064" y="129053"/>
                  </a:cubicBezTo>
                  <a:lnTo>
                    <a:pt x="22064" y="24091"/>
                  </a:lnTo>
                  <a:lnTo>
                    <a:pt x="22812" y="24091"/>
                  </a:lnTo>
                  <a:cubicBezTo>
                    <a:pt x="50960" y="33989"/>
                    <a:pt x="82898" y="39300"/>
                    <a:pt x="113315" y="39300"/>
                  </a:cubicBezTo>
                  <a:cubicBezTo>
                    <a:pt x="143732" y="39300"/>
                    <a:pt x="174922" y="34737"/>
                    <a:pt x="203070" y="24091"/>
                  </a:cubicBezTo>
                  <a:close/>
                  <a:moveTo>
                    <a:pt x="323990" y="105468"/>
                  </a:moveTo>
                  <a:lnTo>
                    <a:pt x="323990" y="208909"/>
                  </a:lnTo>
                  <a:cubicBezTo>
                    <a:pt x="323990" y="262886"/>
                    <a:pt x="285969" y="309284"/>
                    <a:pt x="233487" y="320702"/>
                  </a:cubicBezTo>
                  <a:cubicBezTo>
                    <a:pt x="181778" y="309284"/>
                    <a:pt x="144505" y="262138"/>
                    <a:pt x="144505" y="208909"/>
                  </a:cubicBezTo>
                  <a:lnTo>
                    <a:pt x="144505" y="105468"/>
                  </a:lnTo>
                  <a:cubicBezTo>
                    <a:pt x="174174" y="115366"/>
                    <a:pt x="204591" y="120676"/>
                    <a:pt x="233487" y="120676"/>
                  </a:cubicBezTo>
                  <a:cubicBezTo>
                    <a:pt x="263904" y="119156"/>
                    <a:pt x="294321" y="114593"/>
                    <a:pt x="323990" y="105468"/>
                  </a:cubicBezTo>
                  <a:close/>
                  <a:moveTo>
                    <a:pt x="10380" y="24"/>
                  </a:moveTo>
                  <a:cubicBezTo>
                    <a:pt x="8400" y="24"/>
                    <a:pt x="6348" y="386"/>
                    <a:pt x="4562" y="1279"/>
                  </a:cubicBezTo>
                  <a:cubicBezTo>
                    <a:pt x="2293" y="3548"/>
                    <a:pt x="0" y="6590"/>
                    <a:pt x="0" y="10404"/>
                  </a:cubicBezTo>
                  <a:lnTo>
                    <a:pt x="0" y="129053"/>
                  </a:lnTo>
                  <a:cubicBezTo>
                    <a:pt x="3041" y="191407"/>
                    <a:pt x="48667" y="247678"/>
                    <a:pt x="111046" y="259845"/>
                  </a:cubicBezTo>
                  <a:lnTo>
                    <a:pt x="114836" y="259845"/>
                  </a:lnTo>
                  <a:cubicBezTo>
                    <a:pt x="120920" y="259096"/>
                    <a:pt x="126255" y="257575"/>
                    <a:pt x="132338" y="255282"/>
                  </a:cubicBezTo>
                  <a:cubicBezTo>
                    <a:pt x="148319" y="297890"/>
                    <a:pt x="185568" y="331348"/>
                    <a:pt x="231218" y="339700"/>
                  </a:cubicBezTo>
                  <a:lnTo>
                    <a:pt x="235008" y="339700"/>
                  </a:lnTo>
                  <a:cubicBezTo>
                    <a:pt x="297363" y="327534"/>
                    <a:pt x="342240" y="271263"/>
                    <a:pt x="342240" y="208136"/>
                  </a:cubicBezTo>
                  <a:lnTo>
                    <a:pt x="342240" y="91008"/>
                  </a:lnTo>
                  <a:cubicBezTo>
                    <a:pt x="342240" y="87966"/>
                    <a:pt x="340720" y="84176"/>
                    <a:pt x="337678" y="82656"/>
                  </a:cubicBezTo>
                  <a:cubicBezTo>
                    <a:pt x="335747" y="81207"/>
                    <a:pt x="333526" y="80676"/>
                    <a:pt x="331377" y="80676"/>
                  </a:cubicBezTo>
                  <a:cubicBezTo>
                    <a:pt x="330122" y="80676"/>
                    <a:pt x="328915" y="80845"/>
                    <a:pt x="327804" y="81135"/>
                  </a:cubicBezTo>
                  <a:cubicBezTo>
                    <a:pt x="297363" y="94050"/>
                    <a:pt x="265425" y="99385"/>
                    <a:pt x="231966" y="99385"/>
                  </a:cubicBezTo>
                  <a:lnTo>
                    <a:pt x="222841" y="99385"/>
                  </a:lnTo>
                  <a:lnTo>
                    <a:pt x="222841" y="10404"/>
                  </a:lnTo>
                  <a:cubicBezTo>
                    <a:pt x="222841" y="7362"/>
                    <a:pt x="220548" y="3548"/>
                    <a:pt x="217506" y="1279"/>
                  </a:cubicBezTo>
                  <a:cubicBezTo>
                    <a:pt x="216178" y="386"/>
                    <a:pt x="214319" y="24"/>
                    <a:pt x="212412" y="24"/>
                  </a:cubicBezTo>
                  <a:cubicBezTo>
                    <a:pt x="211036" y="24"/>
                    <a:pt x="209660" y="193"/>
                    <a:pt x="208381" y="506"/>
                  </a:cubicBezTo>
                  <a:cubicBezTo>
                    <a:pt x="177964" y="12673"/>
                    <a:pt x="144505" y="18756"/>
                    <a:pt x="111046" y="18756"/>
                  </a:cubicBezTo>
                  <a:cubicBezTo>
                    <a:pt x="78336" y="18756"/>
                    <a:pt x="44877" y="11925"/>
                    <a:pt x="14460" y="506"/>
                  </a:cubicBezTo>
                  <a:cubicBezTo>
                    <a:pt x="13180" y="193"/>
                    <a:pt x="11804" y="24"/>
                    <a:pt x="10380"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1" name="Google Shape;1426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R4AAIUIAACbHgAAwwgAAAAAAAAmAAAACAAAAP//////////"/>
                </a:ext>
              </a:extLst>
            </p:cNvSpPr>
            <p:nvPr/>
          </p:nvSpPr>
          <p:spPr>
            <a:xfrm>
              <a:off x="4912995" y="1384935"/>
              <a:ext cx="62230" cy="39370"/>
            </a:xfrm>
            <a:custGeom>
              <a:avLst/>
              <a:gdLst/>
              <a:ahLst/>
              <a:cxnLst/>
              <a:rect l="0" t="0" r="62230" b="39370"/>
              <a:pathLst>
                <a:path w="62230" h="39370">
                  <a:moveTo>
                    <a:pt x="50867" y="24"/>
                  </a:moveTo>
                  <a:cubicBezTo>
                    <a:pt x="49615" y="24"/>
                    <a:pt x="48340" y="216"/>
                    <a:pt x="47040" y="577"/>
                  </a:cubicBezTo>
                  <a:lnTo>
                    <a:pt x="6837" y="20274"/>
                  </a:lnTo>
                  <a:cubicBezTo>
                    <a:pt x="1541" y="23305"/>
                    <a:pt x="24" y="29365"/>
                    <a:pt x="1541" y="33911"/>
                  </a:cubicBezTo>
                  <a:cubicBezTo>
                    <a:pt x="3755" y="37230"/>
                    <a:pt x="7607" y="39346"/>
                    <a:pt x="11290" y="39346"/>
                  </a:cubicBezTo>
                  <a:cubicBezTo>
                    <a:pt x="12639" y="39346"/>
                    <a:pt x="13963" y="39057"/>
                    <a:pt x="15190" y="38456"/>
                  </a:cubicBezTo>
                  <a:lnTo>
                    <a:pt x="56139" y="18759"/>
                  </a:lnTo>
                  <a:cubicBezTo>
                    <a:pt x="60689" y="15729"/>
                    <a:pt x="62206" y="10414"/>
                    <a:pt x="60689" y="5868"/>
                  </a:cubicBezTo>
                  <a:cubicBezTo>
                    <a:pt x="58402" y="1852"/>
                    <a:pt x="54791" y="24"/>
                    <a:pt x="50867"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0" name="Google Shape;1427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x4AAAIJAABcHwAAQQkAAAAAAAAmAAAACAAAAP//////////"/>
                </a:ext>
              </a:extLst>
            </p:cNvSpPr>
            <p:nvPr/>
          </p:nvSpPr>
          <p:spPr>
            <a:xfrm>
              <a:off x="5033645" y="1464310"/>
              <a:ext cx="64135" cy="40005"/>
            </a:xfrm>
            <a:custGeom>
              <a:avLst/>
              <a:gdLst/>
              <a:ahLst/>
              <a:cxnLst/>
              <a:rect l="0" t="0" r="64135" b="40005"/>
              <a:pathLst>
                <a:path w="64135" h="40005">
                  <a:moveTo>
                    <a:pt x="12211" y="0"/>
                  </a:moveTo>
                  <a:cubicBezTo>
                    <a:pt x="8480" y="0"/>
                    <a:pt x="4555" y="2261"/>
                    <a:pt x="2301" y="6182"/>
                  </a:cubicBezTo>
                  <a:cubicBezTo>
                    <a:pt x="0" y="10728"/>
                    <a:pt x="2301" y="16045"/>
                    <a:pt x="7632" y="19076"/>
                  </a:cubicBezTo>
                  <a:lnTo>
                    <a:pt x="47319" y="38778"/>
                  </a:lnTo>
                  <a:cubicBezTo>
                    <a:pt x="48604" y="39620"/>
                    <a:pt x="50009" y="40005"/>
                    <a:pt x="51414" y="40005"/>
                  </a:cubicBezTo>
                  <a:cubicBezTo>
                    <a:pt x="55073" y="40005"/>
                    <a:pt x="58877" y="37503"/>
                    <a:pt x="61082" y="34231"/>
                  </a:cubicBezTo>
                  <a:cubicBezTo>
                    <a:pt x="64135" y="29685"/>
                    <a:pt x="61082" y="23622"/>
                    <a:pt x="55727" y="21337"/>
                  </a:cubicBezTo>
                  <a:lnTo>
                    <a:pt x="16039" y="890"/>
                  </a:lnTo>
                  <a:cubicBezTo>
                    <a:pt x="14828" y="288"/>
                    <a:pt x="13544" y="0"/>
                    <a:pt x="1221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1427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h8AAAMJAADXHwAAQQkAAAAAAAAmAAAACAAAAP//////////"/>
                </a:ext>
              </a:extLst>
            </p:cNvSpPr>
            <p:nvPr/>
          </p:nvSpPr>
          <p:spPr>
            <a:xfrm>
              <a:off x="5114290" y="1464945"/>
              <a:ext cx="61595" cy="39370"/>
            </a:xfrm>
            <a:custGeom>
              <a:avLst/>
              <a:gdLst/>
              <a:ahLst/>
              <a:cxnLst/>
              <a:rect l="0" t="0" r="61595" b="39370"/>
              <a:pathLst>
                <a:path w="61595" h="39370">
                  <a:moveTo>
                    <a:pt x="49893" y="24"/>
                  </a:moveTo>
                  <a:cubicBezTo>
                    <a:pt x="48687" y="24"/>
                    <a:pt x="47480" y="215"/>
                    <a:pt x="46371" y="573"/>
                  </a:cubicBezTo>
                  <a:lnTo>
                    <a:pt x="6851" y="20854"/>
                  </a:lnTo>
                  <a:cubicBezTo>
                    <a:pt x="1544" y="23121"/>
                    <a:pt x="24" y="29134"/>
                    <a:pt x="1544" y="33643"/>
                  </a:cubicBezTo>
                  <a:cubicBezTo>
                    <a:pt x="3184" y="36888"/>
                    <a:pt x="7189" y="39370"/>
                    <a:pt x="11001" y="39370"/>
                  </a:cubicBezTo>
                  <a:cubicBezTo>
                    <a:pt x="12497" y="39370"/>
                    <a:pt x="13945" y="38988"/>
                    <a:pt x="15223" y="38153"/>
                  </a:cubicBezTo>
                  <a:lnTo>
                    <a:pt x="54743" y="18611"/>
                  </a:lnTo>
                  <a:cubicBezTo>
                    <a:pt x="60075" y="15605"/>
                    <a:pt x="61595" y="10332"/>
                    <a:pt x="60075" y="5822"/>
                  </a:cubicBezTo>
                  <a:cubicBezTo>
                    <a:pt x="57758" y="1837"/>
                    <a:pt x="53705" y="24"/>
                    <a:pt x="49893"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14" name="Google Shape;1427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0AAIcKAAAQIAAAoQwAABAAAAAmAAAACAAAAP//////////"/>
              </a:ext>
            </a:extLst>
          </p:cNvSpPr>
          <p:nvPr/>
        </p:nvSpPr>
        <p:spPr>
          <a:xfrm>
            <a:off x="4871720" y="1711325"/>
            <a:ext cx="340360" cy="341630"/>
          </a:xfrm>
          <a:custGeom>
            <a:avLst/>
            <a:gdLst/>
            <a:ahLst/>
            <a:cxnLst/>
            <a:rect l="0" t="0" r="340360" b="341630"/>
            <a:pathLst>
              <a:path w="340360" h="341630">
                <a:moveTo>
                  <a:pt x="201322" y="21323"/>
                </a:moveTo>
                <a:lnTo>
                  <a:pt x="201322" y="50229"/>
                </a:lnTo>
                <a:cubicBezTo>
                  <a:pt x="192208" y="57087"/>
                  <a:pt x="180802" y="60879"/>
                  <a:pt x="170940" y="60879"/>
                </a:cubicBezTo>
                <a:cubicBezTo>
                  <a:pt x="159534" y="60879"/>
                  <a:pt x="148900" y="57087"/>
                  <a:pt x="140533" y="50229"/>
                </a:cubicBezTo>
                <a:lnTo>
                  <a:pt x="140533" y="21323"/>
                </a:lnTo>
                <a:close/>
                <a:moveTo>
                  <a:pt x="119265" y="19802"/>
                </a:moveTo>
                <a:lnTo>
                  <a:pt x="119265" y="70779"/>
                </a:lnTo>
                <a:cubicBezTo>
                  <a:pt x="119265" y="105771"/>
                  <a:pt x="92692" y="135449"/>
                  <a:pt x="59247" y="140013"/>
                </a:cubicBezTo>
                <a:cubicBezTo>
                  <a:pt x="72171" y="127843"/>
                  <a:pt x="79767" y="109586"/>
                  <a:pt x="79767" y="90557"/>
                </a:cubicBezTo>
                <a:lnTo>
                  <a:pt x="79767" y="50229"/>
                </a:lnTo>
                <a:cubicBezTo>
                  <a:pt x="79767" y="44916"/>
                  <a:pt x="74462" y="40352"/>
                  <a:pt x="69905" y="40352"/>
                </a:cubicBezTo>
                <a:cubicBezTo>
                  <a:pt x="64576" y="40352"/>
                  <a:pt x="59247" y="44916"/>
                  <a:pt x="59247" y="50229"/>
                </a:cubicBezTo>
                <a:lnTo>
                  <a:pt x="59247" y="90557"/>
                </a:lnTo>
                <a:cubicBezTo>
                  <a:pt x="59247" y="114150"/>
                  <a:pt x="42536" y="135449"/>
                  <a:pt x="19749" y="139241"/>
                </a:cubicBezTo>
                <a:lnTo>
                  <a:pt x="19749" y="19802"/>
                </a:lnTo>
                <a:close/>
                <a:moveTo>
                  <a:pt x="320587" y="19802"/>
                </a:moveTo>
                <a:lnTo>
                  <a:pt x="320587" y="139241"/>
                </a:lnTo>
                <a:cubicBezTo>
                  <a:pt x="297800" y="133928"/>
                  <a:pt x="281089" y="114150"/>
                  <a:pt x="281089" y="90557"/>
                </a:cubicBezTo>
                <a:lnTo>
                  <a:pt x="281089" y="50229"/>
                </a:lnTo>
                <a:cubicBezTo>
                  <a:pt x="281089" y="44916"/>
                  <a:pt x="275760" y="40352"/>
                  <a:pt x="271203" y="40352"/>
                </a:cubicBezTo>
                <a:cubicBezTo>
                  <a:pt x="265898" y="40352"/>
                  <a:pt x="260569" y="44916"/>
                  <a:pt x="260569" y="50229"/>
                </a:cubicBezTo>
                <a:lnTo>
                  <a:pt x="260569" y="90557"/>
                </a:lnTo>
                <a:cubicBezTo>
                  <a:pt x="260569" y="109586"/>
                  <a:pt x="268165" y="127843"/>
                  <a:pt x="281089" y="140013"/>
                </a:cubicBezTo>
                <a:cubicBezTo>
                  <a:pt x="246897" y="135449"/>
                  <a:pt x="221071" y="105771"/>
                  <a:pt x="221071" y="70007"/>
                </a:cubicBezTo>
                <a:lnTo>
                  <a:pt x="221071" y="19802"/>
                </a:lnTo>
                <a:close/>
                <a:moveTo>
                  <a:pt x="199803" y="73049"/>
                </a:moveTo>
                <a:cubicBezTo>
                  <a:pt x="201322" y="109586"/>
                  <a:pt x="224881" y="140762"/>
                  <a:pt x="256783" y="154454"/>
                </a:cubicBezTo>
                <a:lnTo>
                  <a:pt x="233996" y="200868"/>
                </a:lnTo>
                <a:lnTo>
                  <a:pt x="106364" y="200868"/>
                </a:lnTo>
                <a:lnTo>
                  <a:pt x="83577" y="154454"/>
                </a:lnTo>
                <a:cubicBezTo>
                  <a:pt x="114707" y="140762"/>
                  <a:pt x="138266" y="110335"/>
                  <a:pt x="139013" y="73049"/>
                </a:cubicBezTo>
                <a:cubicBezTo>
                  <a:pt x="148900" y="78386"/>
                  <a:pt x="159534" y="79908"/>
                  <a:pt x="169420" y="79908"/>
                </a:cubicBezTo>
                <a:cubicBezTo>
                  <a:pt x="180054" y="79908"/>
                  <a:pt x="190688" y="76865"/>
                  <a:pt x="199803" y="73049"/>
                </a:cubicBezTo>
                <a:close/>
                <a:moveTo>
                  <a:pt x="320587" y="159791"/>
                </a:moveTo>
                <a:lnTo>
                  <a:pt x="320587" y="254888"/>
                </a:lnTo>
                <a:cubicBezTo>
                  <a:pt x="317549" y="257931"/>
                  <a:pt x="313763" y="259452"/>
                  <a:pt x="309953" y="259452"/>
                </a:cubicBezTo>
                <a:cubicBezTo>
                  <a:pt x="305396" y="259452"/>
                  <a:pt x="301610" y="257931"/>
                  <a:pt x="298572" y="253367"/>
                </a:cubicBezTo>
                <a:cubicBezTo>
                  <a:pt x="292471" y="243490"/>
                  <a:pt x="281837" y="238153"/>
                  <a:pt x="270455" y="238153"/>
                </a:cubicBezTo>
                <a:cubicBezTo>
                  <a:pt x="259050" y="238153"/>
                  <a:pt x="248416" y="243490"/>
                  <a:pt x="241592" y="253367"/>
                </a:cubicBezTo>
                <a:cubicBezTo>
                  <a:pt x="240073" y="257182"/>
                  <a:pt x="236263" y="258704"/>
                  <a:pt x="231705" y="258704"/>
                </a:cubicBezTo>
                <a:lnTo>
                  <a:pt x="226400" y="258704"/>
                </a:lnTo>
                <a:lnTo>
                  <a:pt x="277279" y="159791"/>
                </a:lnTo>
                <a:close/>
                <a:moveTo>
                  <a:pt x="63056" y="159791"/>
                </a:moveTo>
                <a:lnTo>
                  <a:pt x="112441" y="259452"/>
                </a:lnTo>
                <a:lnTo>
                  <a:pt x="107883" y="259452"/>
                </a:lnTo>
                <a:cubicBezTo>
                  <a:pt x="104073" y="258704"/>
                  <a:pt x="100287" y="256410"/>
                  <a:pt x="97249" y="254140"/>
                </a:cubicBezTo>
                <a:cubicBezTo>
                  <a:pt x="91173" y="244239"/>
                  <a:pt x="80539" y="238902"/>
                  <a:pt x="69133" y="238902"/>
                </a:cubicBezTo>
                <a:cubicBezTo>
                  <a:pt x="57727" y="238902"/>
                  <a:pt x="47093" y="244239"/>
                  <a:pt x="40269" y="254140"/>
                </a:cubicBezTo>
                <a:cubicBezTo>
                  <a:pt x="37979" y="257931"/>
                  <a:pt x="34193" y="260225"/>
                  <a:pt x="28864" y="260225"/>
                </a:cubicBezTo>
                <a:cubicBezTo>
                  <a:pt x="25078" y="260225"/>
                  <a:pt x="21268" y="258704"/>
                  <a:pt x="19001" y="255661"/>
                </a:cubicBezTo>
                <a:lnTo>
                  <a:pt x="19001" y="159791"/>
                </a:lnTo>
                <a:close/>
                <a:moveTo>
                  <a:pt x="223362" y="221418"/>
                </a:moveTo>
                <a:lnTo>
                  <a:pt x="202842" y="260225"/>
                </a:lnTo>
                <a:cubicBezTo>
                  <a:pt x="201322" y="264016"/>
                  <a:pt x="202070" y="269353"/>
                  <a:pt x="205108" y="271623"/>
                </a:cubicBezTo>
                <a:cubicBezTo>
                  <a:pt x="211956" y="277709"/>
                  <a:pt x="219552" y="280751"/>
                  <a:pt x="227919" y="280751"/>
                </a:cubicBezTo>
                <a:cubicBezTo>
                  <a:pt x="239301" y="280751"/>
                  <a:pt x="249935" y="274666"/>
                  <a:pt x="256011" y="265538"/>
                </a:cubicBezTo>
                <a:cubicBezTo>
                  <a:pt x="259050" y="261746"/>
                  <a:pt x="262860" y="258704"/>
                  <a:pt x="267417" y="258704"/>
                </a:cubicBezTo>
                <a:cubicBezTo>
                  <a:pt x="272722" y="258704"/>
                  <a:pt x="276532" y="260225"/>
                  <a:pt x="278799" y="265538"/>
                </a:cubicBezTo>
                <a:cubicBezTo>
                  <a:pt x="285647" y="274666"/>
                  <a:pt x="296281" y="280751"/>
                  <a:pt x="307686" y="280751"/>
                </a:cubicBezTo>
                <a:cubicBezTo>
                  <a:pt x="311472" y="280751"/>
                  <a:pt x="315282" y="279230"/>
                  <a:pt x="318320" y="278481"/>
                </a:cubicBezTo>
                <a:lnTo>
                  <a:pt x="318320" y="321080"/>
                </a:lnTo>
                <a:lnTo>
                  <a:pt x="19749" y="321080"/>
                </a:lnTo>
                <a:lnTo>
                  <a:pt x="19749" y="278481"/>
                </a:lnTo>
                <a:cubicBezTo>
                  <a:pt x="23559" y="279230"/>
                  <a:pt x="26597" y="280751"/>
                  <a:pt x="30383" y="280751"/>
                </a:cubicBezTo>
                <a:cubicBezTo>
                  <a:pt x="41788" y="280751"/>
                  <a:pt x="51651" y="274666"/>
                  <a:pt x="58499" y="265538"/>
                </a:cubicBezTo>
                <a:cubicBezTo>
                  <a:pt x="61537" y="261746"/>
                  <a:pt x="65323" y="258704"/>
                  <a:pt x="69905" y="258704"/>
                </a:cubicBezTo>
                <a:cubicBezTo>
                  <a:pt x="74462" y="258704"/>
                  <a:pt x="78248" y="260225"/>
                  <a:pt x="81286" y="265538"/>
                </a:cubicBezTo>
                <a:cubicBezTo>
                  <a:pt x="88134" y="274666"/>
                  <a:pt x="98768" y="280751"/>
                  <a:pt x="110150" y="280751"/>
                </a:cubicBezTo>
                <a:cubicBezTo>
                  <a:pt x="118517" y="280751"/>
                  <a:pt x="126860" y="277709"/>
                  <a:pt x="132937" y="271623"/>
                </a:cubicBezTo>
                <a:cubicBezTo>
                  <a:pt x="135228" y="269353"/>
                  <a:pt x="136747" y="264016"/>
                  <a:pt x="134456" y="260225"/>
                </a:cubicBezTo>
                <a:lnTo>
                  <a:pt x="114707" y="221418"/>
                </a:lnTo>
                <a:close/>
                <a:moveTo>
                  <a:pt x="9886" y="24"/>
                </a:moveTo>
                <a:cubicBezTo>
                  <a:pt x="4557" y="24"/>
                  <a:pt x="0" y="4588"/>
                  <a:pt x="0" y="10674"/>
                </a:cubicBezTo>
                <a:lnTo>
                  <a:pt x="0" y="330980"/>
                </a:lnTo>
                <a:cubicBezTo>
                  <a:pt x="0" y="337066"/>
                  <a:pt x="4557" y="341630"/>
                  <a:pt x="9886" y="341630"/>
                </a:cubicBezTo>
                <a:lnTo>
                  <a:pt x="330474" y="341630"/>
                </a:lnTo>
                <a:cubicBezTo>
                  <a:pt x="335778" y="341630"/>
                  <a:pt x="340336" y="337066"/>
                  <a:pt x="340336" y="330980"/>
                </a:cubicBezTo>
                <a:lnTo>
                  <a:pt x="340336" y="10674"/>
                </a:lnTo>
                <a:cubicBezTo>
                  <a:pt x="340336" y="4588"/>
                  <a:pt x="335778" y="24"/>
                  <a:pt x="330474"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1427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x4AAAwNAACxHwAAIg8AABAAAAAmAAAACAAAAP//////////"/>
              </a:ext>
            </a:extLst>
          </p:cNvSpPr>
          <p:nvPr/>
        </p:nvSpPr>
        <p:spPr>
          <a:xfrm>
            <a:off x="4932045" y="2120900"/>
            <a:ext cx="219710" cy="339090"/>
          </a:xfrm>
          <a:custGeom>
            <a:avLst/>
            <a:gdLst/>
            <a:ahLst/>
            <a:cxnLst/>
            <a:rect l="0" t="0" r="219710" b="339090"/>
            <a:pathLst>
              <a:path w="219710" h="339090">
                <a:moveTo>
                  <a:pt x="29677" y="98841"/>
                </a:moveTo>
                <a:cubicBezTo>
                  <a:pt x="34986" y="98841"/>
                  <a:pt x="38798" y="103402"/>
                  <a:pt x="38798" y="107962"/>
                </a:cubicBezTo>
                <a:cubicBezTo>
                  <a:pt x="38798" y="114044"/>
                  <a:pt x="34238" y="118604"/>
                  <a:pt x="29677" y="118604"/>
                </a:cubicBezTo>
                <a:cubicBezTo>
                  <a:pt x="23597" y="118604"/>
                  <a:pt x="19037" y="114044"/>
                  <a:pt x="19037" y="107962"/>
                </a:cubicBezTo>
                <a:cubicBezTo>
                  <a:pt x="19785" y="103402"/>
                  <a:pt x="23597" y="98841"/>
                  <a:pt x="29677" y="98841"/>
                </a:cubicBezTo>
                <a:close/>
                <a:moveTo>
                  <a:pt x="189309" y="98841"/>
                </a:moveTo>
                <a:cubicBezTo>
                  <a:pt x="194617" y="98841"/>
                  <a:pt x="199177" y="103402"/>
                  <a:pt x="199177" y="107962"/>
                </a:cubicBezTo>
                <a:cubicBezTo>
                  <a:pt x="199177" y="114044"/>
                  <a:pt x="194617" y="118604"/>
                  <a:pt x="189309" y="118604"/>
                </a:cubicBezTo>
                <a:cubicBezTo>
                  <a:pt x="183228" y="118604"/>
                  <a:pt x="179416" y="114044"/>
                  <a:pt x="179416" y="107962"/>
                </a:cubicBezTo>
                <a:cubicBezTo>
                  <a:pt x="179416" y="103402"/>
                  <a:pt x="183228" y="98841"/>
                  <a:pt x="189309" y="98841"/>
                </a:cubicBezTo>
                <a:close/>
                <a:moveTo>
                  <a:pt x="109493" y="19015"/>
                </a:moveTo>
                <a:cubicBezTo>
                  <a:pt x="133042" y="19015"/>
                  <a:pt x="153575" y="35738"/>
                  <a:pt x="157387" y="58566"/>
                </a:cubicBezTo>
                <a:lnTo>
                  <a:pt x="129254" y="58566"/>
                </a:lnTo>
                <a:cubicBezTo>
                  <a:pt x="123174" y="58566"/>
                  <a:pt x="118613" y="63127"/>
                  <a:pt x="118613" y="69208"/>
                </a:cubicBezTo>
                <a:cubicBezTo>
                  <a:pt x="118613" y="74517"/>
                  <a:pt x="123174" y="79850"/>
                  <a:pt x="129254" y="79850"/>
                </a:cubicBezTo>
                <a:lnTo>
                  <a:pt x="159655" y="79850"/>
                </a:lnTo>
                <a:lnTo>
                  <a:pt x="159655" y="99613"/>
                </a:lnTo>
                <a:lnTo>
                  <a:pt x="129254" y="99613"/>
                </a:lnTo>
                <a:cubicBezTo>
                  <a:pt x="123174" y="99613"/>
                  <a:pt x="118613" y="104174"/>
                  <a:pt x="118613" y="108735"/>
                </a:cubicBezTo>
                <a:cubicBezTo>
                  <a:pt x="118613" y="114816"/>
                  <a:pt x="123174" y="119376"/>
                  <a:pt x="129254" y="119376"/>
                </a:cubicBezTo>
                <a:lnTo>
                  <a:pt x="159655" y="119376"/>
                </a:lnTo>
                <a:lnTo>
                  <a:pt x="159655" y="139140"/>
                </a:lnTo>
                <a:lnTo>
                  <a:pt x="129254" y="139140"/>
                </a:lnTo>
                <a:cubicBezTo>
                  <a:pt x="123174" y="139140"/>
                  <a:pt x="118613" y="144473"/>
                  <a:pt x="118613" y="149782"/>
                </a:cubicBezTo>
                <a:cubicBezTo>
                  <a:pt x="118613" y="155863"/>
                  <a:pt x="123174" y="159675"/>
                  <a:pt x="129254" y="159675"/>
                </a:cubicBezTo>
                <a:lnTo>
                  <a:pt x="157387" y="159675"/>
                </a:lnTo>
                <a:cubicBezTo>
                  <a:pt x="152803" y="182479"/>
                  <a:pt x="133042" y="199202"/>
                  <a:pt x="109493" y="199202"/>
                </a:cubicBezTo>
                <a:cubicBezTo>
                  <a:pt x="85172" y="199202"/>
                  <a:pt x="64639" y="182479"/>
                  <a:pt x="60827" y="159675"/>
                </a:cubicBezTo>
                <a:lnTo>
                  <a:pt x="88960" y="159675"/>
                </a:lnTo>
                <a:cubicBezTo>
                  <a:pt x="95040" y="159675"/>
                  <a:pt x="99601" y="154342"/>
                  <a:pt x="99601" y="149782"/>
                </a:cubicBezTo>
                <a:cubicBezTo>
                  <a:pt x="99601" y="144473"/>
                  <a:pt x="95040" y="139140"/>
                  <a:pt x="88960" y="139140"/>
                </a:cubicBezTo>
                <a:lnTo>
                  <a:pt x="60079" y="139140"/>
                </a:lnTo>
                <a:lnTo>
                  <a:pt x="60079" y="119376"/>
                </a:lnTo>
                <a:lnTo>
                  <a:pt x="88960" y="119376"/>
                </a:lnTo>
                <a:cubicBezTo>
                  <a:pt x="95040" y="119376"/>
                  <a:pt x="99601" y="114816"/>
                  <a:pt x="99601" y="108735"/>
                </a:cubicBezTo>
                <a:cubicBezTo>
                  <a:pt x="99601" y="103402"/>
                  <a:pt x="95040" y="99613"/>
                  <a:pt x="88960" y="99613"/>
                </a:cubicBezTo>
                <a:lnTo>
                  <a:pt x="60079" y="99613"/>
                </a:lnTo>
                <a:lnTo>
                  <a:pt x="60079" y="79078"/>
                </a:lnTo>
                <a:lnTo>
                  <a:pt x="88960" y="79078"/>
                </a:lnTo>
                <a:cubicBezTo>
                  <a:pt x="95040" y="79078"/>
                  <a:pt x="99601" y="73769"/>
                  <a:pt x="99601" y="68436"/>
                </a:cubicBezTo>
                <a:cubicBezTo>
                  <a:pt x="99601" y="62355"/>
                  <a:pt x="95040" y="57794"/>
                  <a:pt x="88960" y="57794"/>
                </a:cubicBezTo>
                <a:lnTo>
                  <a:pt x="60827" y="57794"/>
                </a:lnTo>
                <a:cubicBezTo>
                  <a:pt x="65387" y="35738"/>
                  <a:pt x="85172" y="19015"/>
                  <a:pt x="109493" y="19015"/>
                </a:cubicBezTo>
                <a:close/>
                <a:moveTo>
                  <a:pt x="199177" y="136847"/>
                </a:moveTo>
                <a:lnTo>
                  <a:pt x="199177" y="148261"/>
                </a:lnTo>
                <a:cubicBezTo>
                  <a:pt x="199177" y="194641"/>
                  <a:pt x="164215" y="232648"/>
                  <a:pt x="119361" y="237209"/>
                </a:cubicBezTo>
                <a:lnTo>
                  <a:pt x="119361" y="217445"/>
                </a:lnTo>
                <a:cubicBezTo>
                  <a:pt x="153575" y="212884"/>
                  <a:pt x="179416" y="183227"/>
                  <a:pt x="179416" y="148261"/>
                </a:cubicBezTo>
                <a:lnTo>
                  <a:pt x="179416" y="136847"/>
                </a:lnTo>
                <a:cubicBezTo>
                  <a:pt x="182456" y="137620"/>
                  <a:pt x="186269" y="138392"/>
                  <a:pt x="189309" y="138392"/>
                </a:cubicBezTo>
                <a:cubicBezTo>
                  <a:pt x="191577" y="138392"/>
                  <a:pt x="195389" y="137620"/>
                  <a:pt x="199177" y="136847"/>
                </a:cubicBezTo>
                <a:close/>
                <a:moveTo>
                  <a:pt x="39546" y="137620"/>
                </a:moveTo>
                <a:lnTo>
                  <a:pt x="39546" y="149034"/>
                </a:lnTo>
                <a:cubicBezTo>
                  <a:pt x="39546" y="184000"/>
                  <a:pt x="65387" y="213632"/>
                  <a:pt x="99601" y="218217"/>
                </a:cubicBezTo>
                <a:lnTo>
                  <a:pt x="99601" y="238729"/>
                </a:lnTo>
                <a:cubicBezTo>
                  <a:pt x="53999" y="232648"/>
                  <a:pt x="19785" y="194641"/>
                  <a:pt x="19785" y="149034"/>
                </a:cubicBezTo>
                <a:lnTo>
                  <a:pt x="19785" y="137620"/>
                </a:lnTo>
                <a:cubicBezTo>
                  <a:pt x="22825" y="138392"/>
                  <a:pt x="26637" y="139912"/>
                  <a:pt x="30425" y="139912"/>
                </a:cubicBezTo>
                <a:cubicBezTo>
                  <a:pt x="34238" y="139912"/>
                  <a:pt x="37278" y="138392"/>
                  <a:pt x="39546" y="137620"/>
                </a:cubicBezTo>
                <a:close/>
                <a:moveTo>
                  <a:pt x="110241" y="299563"/>
                </a:moveTo>
                <a:cubicBezTo>
                  <a:pt x="122402" y="299563"/>
                  <a:pt x="133814" y="307913"/>
                  <a:pt x="137602" y="319327"/>
                </a:cubicBezTo>
                <a:lnTo>
                  <a:pt x="81360" y="319327"/>
                </a:lnTo>
                <a:cubicBezTo>
                  <a:pt x="85172" y="307913"/>
                  <a:pt x="96560" y="299563"/>
                  <a:pt x="110241" y="299563"/>
                </a:cubicBezTo>
                <a:close/>
                <a:moveTo>
                  <a:pt x="110241" y="24"/>
                </a:moveTo>
                <a:cubicBezTo>
                  <a:pt x="71467" y="24"/>
                  <a:pt x="39546" y="31177"/>
                  <a:pt x="39546" y="69208"/>
                </a:cubicBezTo>
                <a:lnTo>
                  <a:pt x="39546" y="80598"/>
                </a:lnTo>
                <a:cubicBezTo>
                  <a:pt x="37278" y="79850"/>
                  <a:pt x="33466" y="79078"/>
                  <a:pt x="30425" y="79078"/>
                </a:cubicBezTo>
                <a:cubicBezTo>
                  <a:pt x="14477" y="79078"/>
                  <a:pt x="24" y="92012"/>
                  <a:pt x="24" y="107962"/>
                </a:cubicBezTo>
                <a:lnTo>
                  <a:pt x="24" y="148261"/>
                </a:lnTo>
                <a:cubicBezTo>
                  <a:pt x="24" y="205283"/>
                  <a:pt x="43358" y="252411"/>
                  <a:pt x="99601" y="257744"/>
                </a:cubicBezTo>
                <a:lnTo>
                  <a:pt x="99601" y="280548"/>
                </a:lnTo>
                <a:cubicBezTo>
                  <a:pt x="76800" y="285109"/>
                  <a:pt x="60079" y="304872"/>
                  <a:pt x="60079" y="328448"/>
                </a:cubicBezTo>
                <a:cubicBezTo>
                  <a:pt x="60079" y="334529"/>
                  <a:pt x="64639" y="339090"/>
                  <a:pt x="69199" y="339090"/>
                </a:cubicBezTo>
                <a:lnTo>
                  <a:pt x="149015" y="339090"/>
                </a:lnTo>
                <a:cubicBezTo>
                  <a:pt x="155095" y="339090"/>
                  <a:pt x="159655" y="334529"/>
                  <a:pt x="159655" y="328448"/>
                </a:cubicBezTo>
                <a:cubicBezTo>
                  <a:pt x="159655" y="304872"/>
                  <a:pt x="142162" y="284337"/>
                  <a:pt x="119361" y="280548"/>
                </a:cubicBezTo>
                <a:lnTo>
                  <a:pt x="119361" y="257744"/>
                </a:lnTo>
                <a:cubicBezTo>
                  <a:pt x="174856" y="252411"/>
                  <a:pt x="219710" y="206031"/>
                  <a:pt x="219710" y="149034"/>
                </a:cubicBezTo>
                <a:lnTo>
                  <a:pt x="219710" y="109483"/>
                </a:lnTo>
                <a:cubicBezTo>
                  <a:pt x="219710" y="92760"/>
                  <a:pt x="206029" y="79850"/>
                  <a:pt x="189309" y="79850"/>
                </a:cubicBezTo>
                <a:cubicBezTo>
                  <a:pt x="185496" y="79850"/>
                  <a:pt x="182456" y="80598"/>
                  <a:pt x="179416" y="81370"/>
                </a:cubicBezTo>
                <a:lnTo>
                  <a:pt x="179416" y="69208"/>
                </a:lnTo>
                <a:cubicBezTo>
                  <a:pt x="179416" y="30429"/>
                  <a:pt x="148243" y="24"/>
                  <a:pt x="110241"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16" name="Google Shape;14274;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QpAAAFCAAAGysAAB0KAAAQAAAAJgAAAAgAAAD/////AAAAAA=="/>
              </a:ext>
            </a:extLst>
          </p:cNvGrpSpPr>
          <p:nvPr/>
        </p:nvGrpSpPr>
        <p:grpSpPr>
          <a:xfrm>
            <a:off x="6667500" y="1303655"/>
            <a:ext cx="339725" cy="340360"/>
            <a:chOff x="6667500" y="1303655"/>
            <a:chExt cx="339725" cy="340360"/>
          </a:xfrm>
        </p:grpSpPr>
        <p:sp>
          <p:nvSpPr>
            <p:cNvPr id="219" name="Google Shape;1427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CoAAE0IAADdKgAAwggAAAAAAAAmAAAACAAAAP//////////"/>
                </a:ext>
              </a:extLst>
            </p:cNvSpPr>
            <p:nvPr/>
          </p:nvSpPr>
          <p:spPr>
            <a:xfrm>
              <a:off x="6855460" y="1349375"/>
              <a:ext cx="112395" cy="74295"/>
            </a:xfrm>
            <a:custGeom>
              <a:avLst/>
              <a:gdLst/>
              <a:ahLst/>
              <a:cxnLst/>
              <a:rect l="0" t="0" r="112395" b="74295"/>
              <a:pathLst>
                <a:path w="112395" h="74295">
                  <a:moveTo>
                    <a:pt x="57715" y="19150"/>
                  </a:moveTo>
                  <a:cubicBezTo>
                    <a:pt x="64559" y="19150"/>
                    <a:pt x="71379" y="19904"/>
                    <a:pt x="78223" y="22213"/>
                  </a:cubicBezTo>
                  <a:cubicBezTo>
                    <a:pt x="82778" y="22966"/>
                    <a:pt x="87332" y="24497"/>
                    <a:pt x="91887" y="24497"/>
                  </a:cubicBezTo>
                  <a:cubicBezTo>
                    <a:pt x="91116" y="41364"/>
                    <a:pt x="78223" y="53612"/>
                    <a:pt x="63041" y="53612"/>
                  </a:cubicBezTo>
                  <a:lnTo>
                    <a:pt x="47859" y="53612"/>
                  </a:lnTo>
                  <a:cubicBezTo>
                    <a:pt x="38750" y="53612"/>
                    <a:pt x="30388" y="49019"/>
                    <a:pt x="26604" y="41364"/>
                  </a:cubicBezTo>
                  <a:lnTo>
                    <a:pt x="22797" y="33684"/>
                  </a:lnTo>
                  <a:lnTo>
                    <a:pt x="25086" y="31395"/>
                  </a:lnTo>
                  <a:cubicBezTo>
                    <a:pt x="34942" y="20682"/>
                    <a:pt x="48606" y="19150"/>
                    <a:pt x="57715" y="19150"/>
                  </a:cubicBezTo>
                  <a:close/>
                  <a:moveTo>
                    <a:pt x="59233" y="0"/>
                  </a:moveTo>
                  <a:cubicBezTo>
                    <a:pt x="48606" y="0"/>
                    <a:pt x="28122" y="1531"/>
                    <a:pt x="11398" y="18373"/>
                  </a:cubicBezTo>
                  <a:lnTo>
                    <a:pt x="3807" y="25964"/>
                  </a:lnTo>
                  <a:cubicBezTo>
                    <a:pt x="1542" y="28337"/>
                    <a:pt x="24" y="33684"/>
                    <a:pt x="2289" y="37524"/>
                  </a:cubicBezTo>
                  <a:lnTo>
                    <a:pt x="9133" y="50550"/>
                  </a:lnTo>
                  <a:cubicBezTo>
                    <a:pt x="15206" y="65084"/>
                    <a:pt x="30388" y="74270"/>
                    <a:pt x="47088" y="74270"/>
                  </a:cubicBezTo>
                  <a:lnTo>
                    <a:pt x="61523" y="74270"/>
                  </a:lnTo>
                  <a:cubicBezTo>
                    <a:pt x="89597" y="74270"/>
                    <a:pt x="112395" y="51304"/>
                    <a:pt x="112395" y="23744"/>
                  </a:cubicBezTo>
                  <a:lnTo>
                    <a:pt x="112395" y="16088"/>
                  </a:lnTo>
                  <a:cubicBezTo>
                    <a:pt x="112395" y="10717"/>
                    <a:pt x="108587" y="6902"/>
                    <a:pt x="102514" y="6902"/>
                  </a:cubicBezTo>
                  <a:cubicBezTo>
                    <a:pt x="95694" y="6902"/>
                    <a:pt x="89597" y="5371"/>
                    <a:pt x="83525" y="3839"/>
                  </a:cubicBezTo>
                  <a:cubicBezTo>
                    <a:pt x="75187" y="777"/>
                    <a:pt x="66824" y="0"/>
                    <a:pt x="592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1427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kAAEwIAADzKQAAwggAAAAAAAAmAAAACAAAAP//////////"/>
                </a:ext>
              </a:extLst>
            </p:cNvSpPr>
            <p:nvPr/>
          </p:nvSpPr>
          <p:spPr>
            <a:xfrm>
              <a:off x="6706870" y="1348740"/>
              <a:ext cx="112395" cy="74930"/>
            </a:xfrm>
            <a:custGeom>
              <a:avLst/>
              <a:gdLst/>
              <a:ahLst/>
              <a:cxnLst/>
              <a:rect l="0" t="0" r="112395" b="74930"/>
              <a:pathLst>
                <a:path w="112395" h="74930">
                  <a:moveTo>
                    <a:pt x="53908" y="19891"/>
                  </a:moveTo>
                  <a:cubicBezTo>
                    <a:pt x="63788" y="19891"/>
                    <a:pt x="76681" y="21419"/>
                    <a:pt x="86561" y="32116"/>
                  </a:cubicBezTo>
                  <a:lnTo>
                    <a:pt x="89597" y="35152"/>
                  </a:lnTo>
                  <a:lnTo>
                    <a:pt x="85790" y="42814"/>
                  </a:lnTo>
                  <a:cubicBezTo>
                    <a:pt x="82006" y="50455"/>
                    <a:pt x="74415" y="55039"/>
                    <a:pt x="65306" y="55039"/>
                  </a:cubicBezTo>
                  <a:lnTo>
                    <a:pt x="49353" y="55039"/>
                  </a:lnTo>
                  <a:cubicBezTo>
                    <a:pt x="33424" y="55039"/>
                    <a:pt x="19760" y="42814"/>
                    <a:pt x="19760" y="26004"/>
                  </a:cubicBezTo>
                  <a:cubicBezTo>
                    <a:pt x="25062" y="25227"/>
                    <a:pt x="29616" y="23699"/>
                    <a:pt x="34171" y="22947"/>
                  </a:cubicBezTo>
                  <a:cubicBezTo>
                    <a:pt x="41015" y="20643"/>
                    <a:pt x="47835" y="19891"/>
                    <a:pt x="53908" y="19891"/>
                  </a:cubicBezTo>
                  <a:close/>
                  <a:moveTo>
                    <a:pt x="53908" y="24"/>
                  </a:moveTo>
                  <a:cubicBezTo>
                    <a:pt x="45570" y="24"/>
                    <a:pt x="36460" y="776"/>
                    <a:pt x="28869" y="3833"/>
                  </a:cubicBezTo>
                  <a:cubicBezTo>
                    <a:pt x="22025" y="5361"/>
                    <a:pt x="15953" y="6137"/>
                    <a:pt x="9880" y="6137"/>
                  </a:cubicBezTo>
                  <a:cubicBezTo>
                    <a:pt x="3807" y="6137"/>
                    <a:pt x="0" y="11474"/>
                    <a:pt x="0" y="16058"/>
                  </a:cubicBezTo>
                  <a:lnTo>
                    <a:pt x="0" y="24475"/>
                  </a:lnTo>
                  <a:cubicBezTo>
                    <a:pt x="0" y="51983"/>
                    <a:pt x="22025" y="74906"/>
                    <a:pt x="49353" y="74906"/>
                  </a:cubicBezTo>
                  <a:lnTo>
                    <a:pt x="65306" y="74906"/>
                  </a:lnTo>
                  <a:cubicBezTo>
                    <a:pt x="82006" y="74906"/>
                    <a:pt x="95670" y="66513"/>
                    <a:pt x="103261" y="51231"/>
                  </a:cubicBezTo>
                  <a:lnTo>
                    <a:pt x="110105" y="36701"/>
                  </a:lnTo>
                  <a:cubicBezTo>
                    <a:pt x="112370" y="32868"/>
                    <a:pt x="110852" y="28284"/>
                    <a:pt x="108587" y="25227"/>
                  </a:cubicBezTo>
                  <a:lnTo>
                    <a:pt x="100996" y="17636"/>
                  </a:lnTo>
                  <a:cubicBezTo>
                    <a:pt x="85790" y="2304"/>
                    <a:pt x="67571" y="24"/>
                    <a:pt x="53908"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7" name="Google Shape;1427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CkAAAUIAAAbKwAAHQoAAAAAAAAmAAAACAAAAP//////////"/>
                </a:ext>
              </a:extLst>
            </p:cNvSpPr>
            <p:nvPr/>
          </p:nvSpPr>
          <p:spPr>
            <a:xfrm>
              <a:off x="6667500" y="1303655"/>
              <a:ext cx="339725" cy="340360"/>
            </a:xfrm>
            <a:custGeom>
              <a:avLst/>
              <a:gdLst/>
              <a:ahLst/>
              <a:cxnLst/>
              <a:rect l="0" t="0" r="339725" b="340360"/>
              <a:pathLst>
                <a:path w="339725" h="340360">
                  <a:moveTo>
                    <a:pt x="94465" y="25299"/>
                  </a:moveTo>
                  <a:cubicBezTo>
                    <a:pt x="118251" y="25299"/>
                    <a:pt x="139817" y="33821"/>
                    <a:pt x="155810" y="49826"/>
                  </a:cubicBezTo>
                  <a:lnTo>
                    <a:pt x="163409" y="57425"/>
                  </a:lnTo>
                  <a:cubicBezTo>
                    <a:pt x="164929" y="58952"/>
                    <a:pt x="167968" y="60473"/>
                    <a:pt x="169488" y="60473"/>
                  </a:cubicBezTo>
                  <a:cubicBezTo>
                    <a:pt x="172528" y="60473"/>
                    <a:pt x="174795" y="58952"/>
                    <a:pt x="176315" y="57431"/>
                  </a:cubicBezTo>
                  <a:lnTo>
                    <a:pt x="183914" y="49832"/>
                  </a:lnTo>
                  <a:cubicBezTo>
                    <a:pt x="199931" y="33797"/>
                    <a:pt x="221594" y="25637"/>
                    <a:pt x="245162" y="25637"/>
                  </a:cubicBezTo>
                  <a:cubicBezTo>
                    <a:pt x="255149" y="25637"/>
                    <a:pt x="265474" y="27110"/>
                    <a:pt x="275871" y="30055"/>
                  </a:cubicBezTo>
                  <a:cubicBezTo>
                    <a:pt x="281178" y="31431"/>
                    <a:pt x="286581" y="32131"/>
                    <a:pt x="292009" y="32131"/>
                  </a:cubicBezTo>
                  <a:cubicBezTo>
                    <a:pt x="301369" y="32131"/>
                    <a:pt x="310825" y="30103"/>
                    <a:pt x="319968" y="26241"/>
                  </a:cubicBezTo>
                  <a:lnTo>
                    <a:pt x="319968" y="69598"/>
                  </a:lnTo>
                  <a:cubicBezTo>
                    <a:pt x="319968" y="108392"/>
                    <a:pt x="288801" y="138809"/>
                    <a:pt x="250807" y="138809"/>
                  </a:cubicBezTo>
                  <a:lnTo>
                    <a:pt x="235609" y="138809"/>
                  </a:lnTo>
                  <a:cubicBezTo>
                    <a:pt x="211293" y="138809"/>
                    <a:pt x="189993" y="125870"/>
                    <a:pt x="179354" y="104578"/>
                  </a:cubicBezTo>
                  <a:cubicBezTo>
                    <a:pt x="177087" y="100788"/>
                    <a:pt x="174795" y="99267"/>
                    <a:pt x="171008" y="99267"/>
                  </a:cubicBezTo>
                  <a:cubicBezTo>
                    <a:pt x="167196" y="99267"/>
                    <a:pt x="163409" y="100788"/>
                    <a:pt x="161889" y="104578"/>
                  </a:cubicBezTo>
                  <a:cubicBezTo>
                    <a:pt x="151999" y="125870"/>
                    <a:pt x="129975" y="138809"/>
                    <a:pt x="106406" y="138809"/>
                  </a:cubicBezTo>
                  <a:lnTo>
                    <a:pt x="89689" y="138809"/>
                  </a:lnTo>
                  <a:cubicBezTo>
                    <a:pt x="50923" y="138809"/>
                    <a:pt x="20528" y="107619"/>
                    <a:pt x="20528" y="69598"/>
                  </a:cubicBezTo>
                  <a:lnTo>
                    <a:pt x="20528" y="26603"/>
                  </a:lnTo>
                  <a:cubicBezTo>
                    <a:pt x="28513" y="30224"/>
                    <a:pt x="37342" y="32131"/>
                    <a:pt x="46461" y="32131"/>
                  </a:cubicBezTo>
                  <a:cubicBezTo>
                    <a:pt x="51936" y="32131"/>
                    <a:pt x="57509" y="31431"/>
                    <a:pt x="63081" y="30055"/>
                  </a:cubicBezTo>
                  <a:cubicBezTo>
                    <a:pt x="73768" y="26869"/>
                    <a:pt x="84310" y="25299"/>
                    <a:pt x="94465" y="25299"/>
                  </a:cubicBezTo>
                  <a:close/>
                  <a:moveTo>
                    <a:pt x="19756" y="125870"/>
                  </a:moveTo>
                  <a:cubicBezTo>
                    <a:pt x="25835" y="133474"/>
                    <a:pt x="31914" y="138809"/>
                    <a:pt x="39513" y="144893"/>
                  </a:cubicBezTo>
                  <a:lnTo>
                    <a:pt x="39513" y="146413"/>
                  </a:lnTo>
                  <a:lnTo>
                    <a:pt x="39513" y="260503"/>
                  </a:lnTo>
                  <a:lnTo>
                    <a:pt x="19756" y="260503"/>
                  </a:lnTo>
                  <a:lnTo>
                    <a:pt x="19756" y="125870"/>
                  </a:lnTo>
                  <a:close/>
                  <a:moveTo>
                    <a:pt x="38765" y="281022"/>
                  </a:moveTo>
                  <a:lnTo>
                    <a:pt x="38765" y="309919"/>
                  </a:lnTo>
                  <a:cubicBezTo>
                    <a:pt x="39513" y="316002"/>
                    <a:pt x="34954" y="320565"/>
                    <a:pt x="28875" y="320565"/>
                  </a:cubicBezTo>
                  <a:cubicBezTo>
                    <a:pt x="23568" y="320565"/>
                    <a:pt x="19008" y="316002"/>
                    <a:pt x="19008" y="309919"/>
                  </a:cubicBezTo>
                  <a:lnTo>
                    <a:pt x="19008" y="281022"/>
                  </a:lnTo>
                  <a:close/>
                  <a:moveTo>
                    <a:pt x="330220" y="0"/>
                  </a:moveTo>
                  <a:cubicBezTo>
                    <a:pt x="328507" y="0"/>
                    <a:pt x="326795" y="386"/>
                    <a:pt x="325275" y="1135"/>
                  </a:cubicBezTo>
                  <a:lnTo>
                    <a:pt x="312369" y="7991"/>
                  </a:lnTo>
                  <a:cubicBezTo>
                    <a:pt x="306025" y="10912"/>
                    <a:pt x="299704" y="12288"/>
                    <a:pt x="293167" y="12288"/>
                  </a:cubicBezTo>
                  <a:cubicBezTo>
                    <a:pt x="289500" y="12288"/>
                    <a:pt x="285785" y="11853"/>
                    <a:pt x="281974" y="11032"/>
                  </a:cubicBezTo>
                  <a:cubicBezTo>
                    <a:pt x="270178" y="7411"/>
                    <a:pt x="258092" y="5673"/>
                    <a:pt x="246248" y="5673"/>
                  </a:cubicBezTo>
                  <a:cubicBezTo>
                    <a:pt x="238239" y="5673"/>
                    <a:pt x="230351" y="6470"/>
                    <a:pt x="222679" y="7991"/>
                  </a:cubicBezTo>
                  <a:cubicBezTo>
                    <a:pt x="202923" y="11805"/>
                    <a:pt x="184686" y="20930"/>
                    <a:pt x="169488" y="36139"/>
                  </a:cubicBezTo>
                  <a:cubicBezTo>
                    <a:pt x="154291" y="20930"/>
                    <a:pt x="136801" y="11805"/>
                    <a:pt x="116273" y="7991"/>
                  </a:cubicBezTo>
                  <a:cubicBezTo>
                    <a:pt x="108626" y="6470"/>
                    <a:pt x="100834" y="5673"/>
                    <a:pt x="92994" y="5673"/>
                  </a:cubicBezTo>
                  <a:cubicBezTo>
                    <a:pt x="81342" y="5673"/>
                    <a:pt x="69546" y="7411"/>
                    <a:pt x="57774" y="11032"/>
                  </a:cubicBezTo>
                  <a:cubicBezTo>
                    <a:pt x="53939" y="11853"/>
                    <a:pt x="50127" y="12288"/>
                    <a:pt x="46388" y="12288"/>
                  </a:cubicBezTo>
                  <a:cubicBezTo>
                    <a:pt x="39682" y="12288"/>
                    <a:pt x="33217" y="10912"/>
                    <a:pt x="27355" y="7991"/>
                  </a:cubicBezTo>
                  <a:lnTo>
                    <a:pt x="13677" y="1135"/>
                  </a:lnTo>
                  <a:cubicBezTo>
                    <a:pt x="12712" y="507"/>
                    <a:pt x="11482" y="266"/>
                    <a:pt x="10155" y="266"/>
                  </a:cubicBezTo>
                  <a:cubicBezTo>
                    <a:pt x="8322" y="266"/>
                    <a:pt x="6320" y="700"/>
                    <a:pt x="4559" y="1135"/>
                  </a:cubicBezTo>
                  <a:cubicBezTo>
                    <a:pt x="1519" y="3428"/>
                    <a:pt x="0" y="5721"/>
                    <a:pt x="0" y="9511"/>
                  </a:cubicBezTo>
                  <a:lnTo>
                    <a:pt x="0" y="309919"/>
                  </a:lnTo>
                  <a:cubicBezTo>
                    <a:pt x="0" y="327421"/>
                    <a:pt x="12929" y="340360"/>
                    <a:pt x="28875" y="340360"/>
                  </a:cubicBezTo>
                  <a:cubicBezTo>
                    <a:pt x="45592" y="340360"/>
                    <a:pt x="59294" y="327421"/>
                    <a:pt x="59294" y="309919"/>
                  </a:cubicBezTo>
                  <a:lnTo>
                    <a:pt x="59294" y="154018"/>
                  </a:lnTo>
                  <a:cubicBezTo>
                    <a:pt x="69160" y="157060"/>
                    <a:pt x="78279" y="159329"/>
                    <a:pt x="88917" y="159329"/>
                  </a:cubicBezTo>
                  <a:lnTo>
                    <a:pt x="104887" y="159329"/>
                  </a:lnTo>
                  <a:cubicBezTo>
                    <a:pt x="120084" y="159329"/>
                    <a:pt x="135282" y="155539"/>
                    <a:pt x="148212" y="146413"/>
                  </a:cubicBezTo>
                  <a:cubicBezTo>
                    <a:pt x="156558" y="141851"/>
                    <a:pt x="163409" y="134995"/>
                    <a:pt x="169488" y="127391"/>
                  </a:cubicBezTo>
                  <a:cubicBezTo>
                    <a:pt x="184686" y="146413"/>
                    <a:pt x="209774" y="159329"/>
                    <a:pt x="235609" y="159329"/>
                  </a:cubicBezTo>
                  <a:lnTo>
                    <a:pt x="250807" y="159329"/>
                  </a:lnTo>
                  <a:cubicBezTo>
                    <a:pt x="300211" y="159329"/>
                    <a:pt x="339725" y="119038"/>
                    <a:pt x="339725" y="69598"/>
                  </a:cubicBezTo>
                  <a:lnTo>
                    <a:pt x="339725" y="9511"/>
                  </a:lnTo>
                  <a:cubicBezTo>
                    <a:pt x="339725" y="5721"/>
                    <a:pt x="338205" y="3428"/>
                    <a:pt x="335165" y="1135"/>
                  </a:cubicBezTo>
                  <a:cubicBezTo>
                    <a:pt x="333645" y="386"/>
                    <a:pt x="331933" y="0"/>
                    <a:pt x="3302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0" name="Google Shape;14278;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IpAACGCgAAHSsAAKEMAAAQAAAAJgAAAAgAAAD/////AAAAAA=="/>
              </a:ext>
            </a:extLst>
          </p:cNvGrpSpPr>
          <p:nvPr/>
        </p:nvGrpSpPr>
        <p:grpSpPr>
          <a:xfrm>
            <a:off x="6666230" y="1710690"/>
            <a:ext cx="342265" cy="342265"/>
            <a:chOff x="6666230" y="1710690"/>
            <a:chExt cx="342265" cy="342265"/>
          </a:xfrm>
        </p:grpSpPr>
        <p:sp>
          <p:nvSpPr>
            <p:cNvPr id="222" name="Google Shape;1427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ikAAIYKAAAdKwAAoQwAAAAAAAAmAAAACAAAAP//////////"/>
                </a:ext>
              </a:extLst>
            </p:cNvSpPr>
            <p:nvPr/>
          </p:nvSpPr>
          <p:spPr>
            <a:xfrm>
              <a:off x="6666230" y="1710690"/>
              <a:ext cx="342265" cy="342265"/>
            </a:xfrm>
            <a:custGeom>
              <a:avLst/>
              <a:gdLst/>
              <a:ahLst/>
              <a:cxnLst/>
              <a:rect l="0" t="0" r="342265" b="342265"/>
              <a:pathLst>
                <a:path w="342265" h="342265">
                  <a:moveTo>
                    <a:pt x="205363" y="20543"/>
                  </a:moveTo>
                  <a:lnTo>
                    <a:pt x="231966" y="61630"/>
                  </a:lnTo>
                  <a:lnTo>
                    <a:pt x="108753" y="61630"/>
                  </a:lnTo>
                  <a:lnTo>
                    <a:pt x="135380" y="20543"/>
                  </a:lnTo>
                  <a:close/>
                  <a:moveTo>
                    <a:pt x="107232" y="80629"/>
                  </a:moveTo>
                  <a:cubicBezTo>
                    <a:pt x="96586" y="88233"/>
                    <a:pt x="88233" y="96610"/>
                    <a:pt x="80629" y="107256"/>
                  </a:cubicBezTo>
                  <a:lnTo>
                    <a:pt x="80629" y="89754"/>
                  </a:lnTo>
                  <a:cubicBezTo>
                    <a:pt x="79857" y="85192"/>
                    <a:pt x="84419" y="80629"/>
                    <a:pt x="89754" y="80629"/>
                  </a:cubicBezTo>
                  <a:close/>
                  <a:moveTo>
                    <a:pt x="249468" y="80629"/>
                  </a:moveTo>
                  <a:cubicBezTo>
                    <a:pt x="255552" y="80629"/>
                    <a:pt x="260114" y="85192"/>
                    <a:pt x="260114" y="91275"/>
                  </a:cubicBezTo>
                  <a:lnTo>
                    <a:pt x="260114" y="107256"/>
                  </a:lnTo>
                  <a:lnTo>
                    <a:pt x="259342" y="107256"/>
                  </a:lnTo>
                  <a:cubicBezTo>
                    <a:pt x="251737" y="96610"/>
                    <a:pt x="243385" y="88233"/>
                    <a:pt x="232739" y="80629"/>
                  </a:cubicBezTo>
                  <a:close/>
                  <a:moveTo>
                    <a:pt x="60858" y="108777"/>
                  </a:moveTo>
                  <a:lnTo>
                    <a:pt x="60858" y="231990"/>
                  </a:lnTo>
                  <a:lnTo>
                    <a:pt x="19771" y="205363"/>
                  </a:lnTo>
                  <a:lnTo>
                    <a:pt x="19771" y="136152"/>
                  </a:lnTo>
                  <a:lnTo>
                    <a:pt x="60858" y="108777"/>
                  </a:lnTo>
                  <a:close/>
                  <a:moveTo>
                    <a:pt x="279113" y="109525"/>
                  </a:moveTo>
                  <a:lnTo>
                    <a:pt x="320200" y="136152"/>
                  </a:lnTo>
                  <a:lnTo>
                    <a:pt x="320200" y="205363"/>
                  </a:lnTo>
                  <a:lnTo>
                    <a:pt x="279113" y="231990"/>
                  </a:lnTo>
                  <a:lnTo>
                    <a:pt x="279113" y="109525"/>
                  </a:lnTo>
                  <a:close/>
                  <a:moveTo>
                    <a:pt x="79857" y="233511"/>
                  </a:moveTo>
                  <a:cubicBezTo>
                    <a:pt x="87461" y="244157"/>
                    <a:pt x="95838" y="252510"/>
                    <a:pt x="106484" y="260114"/>
                  </a:cubicBezTo>
                  <a:lnTo>
                    <a:pt x="88982" y="260114"/>
                  </a:lnTo>
                  <a:cubicBezTo>
                    <a:pt x="83671" y="260114"/>
                    <a:pt x="78336" y="255552"/>
                    <a:pt x="78336" y="250241"/>
                  </a:cubicBezTo>
                  <a:lnTo>
                    <a:pt x="78336" y="233511"/>
                  </a:lnTo>
                  <a:close/>
                  <a:moveTo>
                    <a:pt x="169611" y="80629"/>
                  </a:moveTo>
                  <a:cubicBezTo>
                    <a:pt x="219051" y="80629"/>
                    <a:pt x="259342" y="120171"/>
                    <a:pt x="259342" y="171132"/>
                  </a:cubicBezTo>
                  <a:cubicBezTo>
                    <a:pt x="259342" y="220572"/>
                    <a:pt x="219051" y="260114"/>
                    <a:pt x="169611" y="260114"/>
                  </a:cubicBezTo>
                  <a:cubicBezTo>
                    <a:pt x="120920" y="260114"/>
                    <a:pt x="79857" y="220572"/>
                    <a:pt x="79857" y="171132"/>
                  </a:cubicBezTo>
                  <a:cubicBezTo>
                    <a:pt x="79857" y="121692"/>
                    <a:pt x="119399" y="80629"/>
                    <a:pt x="169611" y="80629"/>
                  </a:cubicBezTo>
                  <a:close/>
                  <a:moveTo>
                    <a:pt x="259342" y="233511"/>
                  </a:moveTo>
                  <a:lnTo>
                    <a:pt x="259342" y="250989"/>
                  </a:lnTo>
                  <a:cubicBezTo>
                    <a:pt x="259342" y="256324"/>
                    <a:pt x="255552" y="260114"/>
                    <a:pt x="249468" y="260114"/>
                  </a:cubicBezTo>
                  <a:lnTo>
                    <a:pt x="232739" y="260114"/>
                  </a:lnTo>
                  <a:cubicBezTo>
                    <a:pt x="243385" y="252510"/>
                    <a:pt x="251737" y="244157"/>
                    <a:pt x="259342" y="233511"/>
                  </a:cubicBezTo>
                  <a:close/>
                  <a:moveTo>
                    <a:pt x="231218" y="279885"/>
                  </a:moveTo>
                  <a:lnTo>
                    <a:pt x="203818" y="320973"/>
                  </a:lnTo>
                  <a:lnTo>
                    <a:pt x="134631" y="320973"/>
                  </a:lnTo>
                  <a:lnTo>
                    <a:pt x="108004" y="279885"/>
                  </a:lnTo>
                  <a:close/>
                  <a:moveTo>
                    <a:pt x="130817" y="24"/>
                  </a:moveTo>
                  <a:cubicBezTo>
                    <a:pt x="127003" y="24"/>
                    <a:pt x="124734" y="1544"/>
                    <a:pt x="122440" y="4586"/>
                  </a:cubicBezTo>
                  <a:lnTo>
                    <a:pt x="85192" y="61630"/>
                  </a:lnTo>
                  <a:cubicBezTo>
                    <a:pt x="73025" y="63151"/>
                    <a:pt x="64648" y="73025"/>
                    <a:pt x="61606" y="85192"/>
                  </a:cubicBezTo>
                  <a:lnTo>
                    <a:pt x="4562" y="122465"/>
                  </a:lnTo>
                  <a:cubicBezTo>
                    <a:pt x="1520" y="123985"/>
                    <a:pt x="0" y="127027"/>
                    <a:pt x="0" y="130817"/>
                  </a:cubicBezTo>
                  <a:lnTo>
                    <a:pt x="0" y="210674"/>
                  </a:lnTo>
                  <a:cubicBezTo>
                    <a:pt x="0" y="213716"/>
                    <a:pt x="1520" y="217530"/>
                    <a:pt x="4562" y="219799"/>
                  </a:cubicBezTo>
                  <a:lnTo>
                    <a:pt x="61606" y="256324"/>
                  </a:lnTo>
                  <a:cubicBezTo>
                    <a:pt x="63900" y="269239"/>
                    <a:pt x="73025" y="277616"/>
                    <a:pt x="85192" y="280658"/>
                  </a:cubicBezTo>
                  <a:lnTo>
                    <a:pt x="122440" y="337702"/>
                  </a:lnTo>
                  <a:cubicBezTo>
                    <a:pt x="124734" y="339971"/>
                    <a:pt x="127003" y="342265"/>
                    <a:pt x="130817" y="342265"/>
                  </a:cubicBezTo>
                  <a:lnTo>
                    <a:pt x="210674" y="342265"/>
                  </a:lnTo>
                  <a:cubicBezTo>
                    <a:pt x="214488" y="342265"/>
                    <a:pt x="217530" y="339971"/>
                    <a:pt x="219799" y="337702"/>
                  </a:cubicBezTo>
                  <a:lnTo>
                    <a:pt x="256300" y="280658"/>
                  </a:lnTo>
                  <a:cubicBezTo>
                    <a:pt x="269239" y="278364"/>
                    <a:pt x="277592" y="269239"/>
                    <a:pt x="280658" y="256324"/>
                  </a:cubicBezTo>
                  <a:lnTo>
                    <a:pt x="337678" y="219799"/>
                  </a:lnTo>
                  <a:cubicBezTo>
                    <a:pt x="339971" y="217530"/>
                    <a:pt x="342240" y="214488"/>
                    <a:pt x="342240" y="210674"/>
                  </a:cubicBezTo>
                  <a:lnTo>
                    <a:pt x="342240" y="130817"/>
                  </a:lnTo>
                  <a:cubicBezTo>
                    <a:pt x="342240" y="127027"/>
                    <a:pt x="339971" y="124734"/>
                    <a:pt x="337678" y="122465"/>
                  </a:cubicBezTo>
                  <a:lnTo>
                    <a:pt x="280658" y="85192"/>
                  </a:lnTo>
                  <a:cubicBezTo>
                    <a:pt x="278364" y="73025"/>
                    <a:pt x="269239" y="64672"/>
                    <a:pt x="256300" y="61630"/>
                  </a:cubicBezTo>
                  <a:lnTo>
                    <a:pt x="219799" y="4586"/>
                  </a:lnTo>
                  <a:cubicBezTo>
                    <a:pt x="217530" y="1544"/>
                    <a:pt x="214488" y="24"/>
                    <a:pt x="210674"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1428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kAACQLAAB7KgAAAQwAAAAAAAAmAAAACAAAAP//////////"/>
                </a:ext>
              </a:extLst>
            </p:cNvSpPr>
            <p:nvPr/>
          </p:nvSpPr>
          <p:spPr>
            <a:xfrm>
              <a:off x="6765925" y="1811020"/>
              <a:ext cx="139700" cy="140335"/>
            </a:xfrm>
            <a:custGeom>
              <a:avLst/>
              <a:gdLst/>
              <a:ahLst/>
              <a:cxnLst/>
              <a:rect l="0" t="0" r="139700" b="140335"/>
              <a:pathLst>
                <a:path w="139700" h="140335">
                  <a:moveTo>
                    <a:pt x="69850" y="20597"/>
                  </a:moveTo>
                  <a:cubicBezTo>
                    <a:pt x="97920" y="20597"/>
                    <a:pt x="120714" y="43470"/>
                    <a:pt x="120714" y="70917"/>
                  </a:cubicBezTo>
                  <a:cubicBezTo>
                    <a:pt x="120714" y="98365"/>
                    <a:pt x="97920" y="121262"/>
                    <a:pt x="69850" y="121262"/>
                  </a:cubicBezTo>
                  <a:cubicBezTo>
                    <a:pt x="42527" y="121262"/>
                    <a:pt x="19733" y="98365"/>
                    <a:pt x="19733" y="70917"/>
                  </a:cubicBezTo>
                  <a:cubicBezTo>
                    <a:pt x="19733" y="43470"/>
                    <a:pt x="42527" y="20597"/>
                    <a:pt x="69850" y="20597"/>
                  </a:cubicBezTo>
                  <a:close/>
                  <a:moveTo>
                    <a:pt x="69850" y="0"/>
                  </a:moveTo>
                  <a:cubicBezTo>
                    <a:pt x="31130" y="0"/>
                    <a:pt x="0" y="32021"/>
                    <a:pt x="0" y="70917"/>
                  </a:cubicBezTo>
                  <a:cubicBezTo>
                    <a:pt x="0" y="109039"/>
                    <a:pt x="31130" y="140310"/>
                    <a:pt x="69850" y="140310"/>
                  </a:cubicBezTo>
                  <a:cubicBezTo>
                    <a:pt x="109317" y="140310"/>
                    <a:pt x="139676" y="109039"/>
                    <a:pt x="139676" y="70917"/>
                  </a:cubicBezTo>
                  <a:cubicBezTo>
                    <a:pt x="139676" y="32021"/>
                    <a:pt x="107799" y="0"/>
                    <a:pt x="698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3" name="Google Shape;14281;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AQpAAAKDQAAGysAACQPAAAQAAAAJgAAAAgAAAD/////AAAAAA=="/>
              </a:ext>
            </a:extLst>
          </p:cNvGrpSpPr>
          <p:nvPr/>
        </p:nvGrpSpPr>
        <p:grpSpPr>
          <a:xfrm>
            <a:off x="6667500" y="2119630"/>
            <a:ext cx="339725" cy="341630"/>
            <a:chOff x="6667500" y="2119630"/>
            <a:chExt cx="339725" cy="341630"/>
          </a:xfrm>
        </p:grpSpPr>
        <p:sp>
          <p:nvSpPr>
            <p:cNvPr id="227" name="Google Shape;1428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ikAAAoNAAA+KgAAaQ0AAAAAAAAmAAAACAAAAP//////////"/>
                </a:ext>
              </a:extLst>
            </p:cNvSpPr>
            <p:nvPr/>
          </p:nvSpPr>
          <p:spPr>
            <a:xfrm>
              <a:off x="6805930" y="2119630"/>
              <a:ext cx="60960" cy="60325"/>
            </a:xfrm>
            <a:custGeom>
              <a:avLst/>
              <a:gdLst/>
              <a:ahLst/>
              <a:cxnLst/>
              <a:rect l="0" t="0" r="60960" b="60325"/>
              <a:pathLst>
                <a:path w="60960" h="60325">
                  <a:moveTo>
                    <a:pt x="31242" y="21392"/>
                  </a:moveTo>
                  <a:cubicBezTo>
                    <a:pt x="36561" y="21392"/>
                    <a:pt x="41905" y="25971"/>
                    <a:pt x="41905" y="31301"/>
                  </a:cubicBezTo>
                  <a:cubicBezTo>
                    <a:pt x="41132" y="36655"/>
                    <a:pt x="37335" y="41234"/>
                    <a:pt x="31242" y="41234"/>
                  </a:cubicBezTo>
                  <a:cubicBezTo>
                    <a:pt x="25898" y="41234"/>
                    <a:pt x="22101" y="36655"/>
                    <a:pt x="22101" y="31301"/>
                  </a:cubicBezTo>
                  <a:cubicBezTo>
                    <a:pt x="22101" y="25971"/>
                    <a:pt x="26672" y="21392"/>
                    <a:pt x="31242" y="21392"/>
                  </a:cubicBezTo>
                  <a:close/>
                  <a:moveTo>
                    <a:pt x="30468" y="24"/>
                  </a:moveTo>
                  <a:cubicBezTo>
                    <a:pt x="13711" y="24"/>
                    <a:pt x="0" y="13760"/>
                    <a:pt x="0" y="30550"/>
                  </a:cubicBezTo>
                  <a:cubicBezTo>
                    <a:pt x="0" y="46588"/>
                    <a:pt x="13711" y="60325"/>
                    <a:pt x="30468" y="60325"/>
                  </a:cubicBezTo>
                  <a:cubicBezTo>
                    <a:pt x="47999" y="60325"/>
                    <a:pt x="60936" y="46588"/>
                    <a:pt x="60936" y="30550"/>
                  </a:cubicBezTo>
                  <a:cubicBezTo>
                    <a:pt x="60936" y="14511"/>
                    <a:pt x="47999" y="24"/>
                    <a:pt x="30468"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6" name="Google Shape;1428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ikAAGkNAACcKgAAJA8AAAAAAAAmAAAACAAAAP//////////"/>
                </a:ext>
              </a:extLst>
            </p:cNvSpPr>
            <p:nvPr/>
          </p:nvSpPr>
          <p:spPr>
            <a:xfrm>
              <a:off x="6747510" y="2179955"/>
              <a:ext cx="179070" cy="281305"/>
            </a:xfrm>
            <a:custGeom>
              <a:avLst/>
              <a:gdLst/>
              <a:ahLst/>
              <a:cxnLst/>
              <a:rect l="0" t="0" r="179070" b="281305"/>
              <a:pathLst>
                <a:path w="179070" h="281305">
                  <a:moveTo>
                    <a:pt x="123658" y="20534"/>
                  </a:moveTo>
                  <a:cubicBezTo>
                    <a:pt x="129751" y="31947"/>
                    <a:pt x="130498" y="45629"/>
                    <a:pt x="125946" y="57790"/>
                  </a:cubicBezTo>
                  <a:lnTo>
                    <a:pt x="94833" y="42589"/>
                  </a:lnTo>
                  <a:cubicBezTo>
                    <a:pt x="93316" y="42202"/>
                    <a:pt x="91799" y="42009"/>
                    <a:pt x="90282" y="42009"/>
                  </a:cubicBezTo>
                  <a:cubicBezTo>
                    <a:pt x="88764" y="42009"/>
                    <a:pt x="87247" y="42202"/>
                    <a:pt x="85730" y="42589"/>
                  </a:cubicBezTo>
                  <a:lnTo>
                    <a:pt x="54641" y="57790"/>
                  </a:lnTo>
                  <a:cubicBezTo>
                    <a:pt x="49319" y="45629"/>
                    <a:pt x="50090" y="31947"/>
                    <a:pt x="55387" y="20534"/>
                  </a:cubicBezTo>
                  <a:close/>
                  <a:moveTo>
                    <a:pt x="100155" y="66163"/>
                  </a:moveTo>
                  <a:lnTo>
                    <a:pt x="119107" y="76032"/>
                  </a:lnTo>
                  <a:lnTo>
                    <a:pt x="102419" y="181697"/>
                  </a:lnTo>
                  <a:lnTo>
                    <a:pt x="79662" y="181697"/>
                  </a:lnTo>
                  <a:lnTo>
                    <a:pt x="61456" y="76032"/>
                  </a:lnTo>
                  <a:lnTo>
                    <a:pt x="80432" y="66163"/>
                  </a:lnTo>
                  <a:lnTo>
                    <a:pt x="80432" y="110248"/>
                  </a:lnTo>
                  <a:cubicBezTo>
                    <a:pt x="80432" y="115557"/>
                    <a:pt x="84984" y="120890"/>
                    <a:pt x="89535" y="120890"/>
                  </a:cubicBezTo>
                  <a:cubicBezTo>
                    <a:pt x="95604" y="120890"/>
                    <a:pt x="100155" y="115557"/>
                    <a:pt x="100155" y="110248"/>
                  </a:cubicBezTo>
                  <a:lnTo>
                    <a:pt x="100155" y="66163"/>
                  </a:lnTo>
                  <a:close/>
                  <a:moveTo>
                    <a:pt x="129751" y="200711"/>
                  </a:moveTo>
                  <a:cubicBezTo>
                    <a:pt x="135049" y="200711"/>
                    <a:pt x="138854" y="205272"/>
                    <a:pt x="138854" y="210580"/>
                  </a:cubicBezTo>
                  <a:lnTo>
                    <a:pt x="138854" y="221245"/>
                  </a:lnTo>
                  <a:lnTo>
                    <a:pt x="39445" y="221245"/>
                  </a:lnTo>
                  <a:lnTo>
                    <a:pt x="39445" y="210580"/>
                  </a:lnTo>
                  <a:cubicBezTo>
                    <a:pt x="39445" y="205272"/>
                    <a:pt x="43997" y="200711"/>
                    <a:pt x="50090" y="200711"/>
                  </a:cubicBezTo>
                  <a:close/>
                  <a:moveTo>
                    <a:pt x="149474" y="240236"/>
                  </a:moveTo>
                  <a:cubicBezTo>
                    <a:pt x="155542" y="240236"/>
                    <a:pt x="159323" y="244796"/>
                    <a:pt x="159323" y="250877"/>
                  </a:cubicBezTo>
                  <a:lnTo>
                    <a:pt x="159323" y="261518"/>
                  </a:lnTo>
                  <a:lnTo>
                    <a:pt x="19723" y="261518"/>
                  </a:lnTo>
                  <a:lnTo>
                    <a:pt x="19723" y="250877"/>
                  </a:lnTo>
                  <a:cubicBezTo>
                    <a:pt x="19723" y="244796"/>
                    <a:pt x="24274" y="240236"/>
                    <a:pt x="30343" y="240236"/>
                  </a:cubicBezTo>
                  <a:close/>
                  <a:moveTo>
                    <a:pt x="50090" y="24"/>
                  </a:moveTo>
                  <a:cubicBezTo>
                    <a:pt x="46285" y="24"/>
                    <a:pt x="43250" y="1544"/>
                    <a:pt x="41733" y="4584"/>
                  </a:cubicBezTo>
                  <a:cubicBezTo>
                    <a:pt x="27308" y="25094"/>
                    <a:pt x="27308" y="51710"/>
                    <a:pt x="40216" y="73764"/>
                  </a:cubicBezTo>
                  <a:lnTo>
                    <a:pt x="58422" y="181697"/>
                  </a:lnTo>
                  <a:lnTo>
                    <a:pt x="50090" y="181697"/>
                  </a:lnTo>
                  <a:cubicBezTo>
                    <a:pt x="34148" y="181697"/>
                    <a:pt x="19723" y="194630"/>
                    <a:pt x="19723" y="211352"/>
                  </a:cubicBezTo>
                  <a:lnTo>
                    <a:pt x="19723" y="222766"/>
                  </a:lnTo>
                  <a:cubicBezTo>
                    <a:pt x="8356" y="226554"/>
                    <a:pt x="0" y="237967"/>
                    <a:pt x="0" y="251649"/>
                  </a:cubicBezTo>
                  <a:lnTo>
                    <a:pt x="0" y="271411"/>
                  </a:lnTo>
                  <a:cubicBezTo>
                    <a:pt x="0" y="277492"/>
                    <a:pt x="4551" y="281280"/>
                    <a:pt x="9103" y="281280"/>
                  </a:cubicBezTo>
                  <a:lnTo>
                    <a:pt x="168426" y="281280"/>
                  </a:lnTo>
                  <a:cubicBezTo>
                    <a:pt x="174495" y="281280"/>
                    <a:pt x="179046" y="275972"/>
                    <a:pt x="179046" y="271411"/>
                  </a:cubicBezTo>
                  <a:lnTo>
                    <a:pt x="179046" y="251649"/>
                  </a:lnTo>
                  <a:cubicBezTo>
                    <a:pt x="179046" y="237967"/>
                    <a:pt x="170714" y="228074"/>
                    <a:pt x="159323" y="222766"/>
                  </a:cubicBezTo>
                  <a:lnTo>
                    <a:pt x="159323" y="211352"/>
                  </a:lnTo>
                  <a:cubicBezTo>
                    <a:pt x="159323" y="194630"/>
                    <a:pt x="145669" y="181697"/>
                    <a:pt x="129751" y="181697"/>
                  </a:cubicBezTo>
                  <a:lnTo>
                    <a:pt x="121395" y="181697"/>
                  </a:lnTo>
                  <a:lnTo>
                    <a:pt x="138854" y="73764"/>
                  </a:lnTo>
                  <a:cubicBezTo>
                    <a:pt x="152508" y="53230"/>
                    <a:pt x="151738" y="25867"/>
                    <a:pt x="138083" y="4584"/>
                  </a:cubicBezTo>
                  <a:cubicBezTo>
                    <a:pt x="136566" y="1544"/>
                    <a:pt x="133532" y="24"/>
                    <a:pt x="129751"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5" name="Google Shape;1428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ioAAKcNAAAbKwAAQw4AAAAAAAAmAAAACAAAAP//////////"/>
                </a:ext>
              </a:extLst>
            </p:cNvSpPr>
            <p:nvPr/>
          </p:nvSpPr>
          <p:spPr>
            <a:xfrm>
              <a:off x="6907530" y="2219325"/>
              <a:ext cx="99695" cy="99060"/>
            </a:xfrm>
            <a:custGeom>
              <a:avLst/>
              <a:gdLst/>
              <a:ahLst/>
              <a:cxnLst/>
              <a:rect l="0" t="0" r="99695" b="99060"/>
              <a:pathLst>
                <a:path w="99695" h="99060">
                  <a:moveTo>
                    <a:pt x="48712" y="32013"/>
                  </a:moveTo>
                  <a:lnTo>
                    <a:pt x="53276" y="40403"/>
                  </a:lnTo>
                  <a:cubicBezTo>
                    <a:pt x="54049" y="41926"/>
                    <a:pt x="56319" y="44199"/>
                    <a:pt x="57841" y="44972"/>
                  </a:cubicBezTo>
                  <a:lnTo>
                    <a:pt x="66221" y="49542"/>
                  </a:lnTo>
                  <a:lnTo>
                    <a:pt x="57841" y="54861"/>
                  </a:lnTo>
                  <a:cubicBezTo>
                    <a:pt x="56319" y="55635"/>
                    <a:pt x="54049" y="57158"/>
                    <a:pt x="53276" y="59431"/>
                  </a:cubicBezTo>
                  <a:lnTo>
                    <a:pt x="48712" y="67821"/>
                  </a:lnTo>
                  <a:lnTo>
                    <a:pt x="43399" y="59431"/>
                  </a:lnTo>
                  <a:cubicBezTo>
                    <a:pt x="42626" y="57158"/>
                    <a:pt x="41104" y="55635"/>
                    <a:pt x="38810" y="54861"/>
                  </a:cubicBezTo>
                  <a:lnTo>
                    <a:pt x="30454" y="49542"/>
                  </a:lnTo>
                  <a:lnTo>
                    <a:pt x="38810" y="44972"/>
                  </a:lnTo>
                  <a:cubicBezTo>
                    <a:pt x="41104" y="44199"/>
                    <a:pt x="42626" y="41926"/>
                    <a:pt x="43399" y="40403"/>
                  </a:cubicBezTo>
                  <a:lnTo>
                    <a:pt x="48712" y="32013"/>
                  </a:lnTo>
                  <a:close/>
                  <a:moveTo>
                    <a:pt x="49485" y="24"/>
                  </a:moveTo>
                  <a:cubicBezTo>
                    <a:pt x="45669" y="24"/>
                    <a:pt x="41877" y="2297"/>
                    <a:pt x="41104" y="6117"/>
                  </a:cubicBezTo>
                  <a:lnTo>
                    <a:pt x="29681" y="29740"/>
                  </a:lnTo>
                  <a:lnTo>
                    <a:pt x="5337" y="41152"/>
                  </a:lnTo>
                  <a:cubicBezTo>
                    <a:pt x="1545" y="43449"/>
                    <a:pt x="24" y="45722"/>
                    <a:pt x="24" y="49542"/>
                  </a:cubicBezTo>
                  <a:cubicBezTo>
                    <a:pt x="24" y="53338"/>
                    <a:pt x="1545" y="57158"/>
                    <a:pt x="5337" y="58682"/>
                  </a:cubicBezTo>
                  <a:lnTo>
                    <a:pt x="29681" y="70094"/>
                  </a:lnTo>
                  <a:lnTo>
                    <a:pt x="41104" y="93717"/>
                  </a:lnTo>
                  <a:cubicBezTo>
                    <a:pt x="42626" y="97537"/>
                    <a:pt x="45669" y="99060"/>
                    <a:pt x="49485" y="99060"/>
                  </a:cubicBezTo>
                  <a:cubicBezTo>
                    <a:pt x="53276" y="99060"/>
                    <a:pt x="57092" y="97537"/>
                    <a:pt x="57841" y="93717"/>
                  </a:cubicBezTo>
                  <a:lnTo>
                    <a:pt x="69264" y="70094"/>
                  </a:lnTo>
                  <a:lnTo>
                    <a:pt x="94357" y="58682"/>
                  </a:lnTo>
                  <a:cubicBezTo>
                    <a:pt x="98173" y="56385"/>
                    <a:pt x="99695" y="53338"/>
                    <a:pt x="99695" y="49542"/>
                  </a:cubicBezTo>
                  <a:cubicBezTo>
                    <a:pt x="99695" y="45722"/>
                    <a:pt x="98173" y="41926"/>
                    <a:pt x="94357" y="41152"/>
                  </a:cubicBezTo>
                  <a:lnTo>
                    <a:pt x="69264" y="29740"/>
                  </a:lnTo>
                  <a:lnTo>
                    <a:pt x="57841" y="6117"/>
                  </a:lnTo>
                  <a:cubicBezTo>
                    <a:pt x="56319" y="2297"/>
                    <a:pt x="53276" y="24"/>
                    <a:pt x="49485"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1428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CkAAKcNAAChKQAAQw4AAAAAAAAmAAAACAAAAP//////////"/>
                </a:ext>
              </a:extLst>
            </p:cNvSpPr>
            <p:nvPr/>
          </p:nvSpPr>
          <p:spPr>
            <a:xfrm>
              <a:off x="6667500" y="2219325"/>
              <a:ext cx="99695" cy="99060"/>
            </a:xfrm>
            <a:custGeom>
              <a:avLst/>
              <a:gdLst/>
              <a:ahLst/>
              <a:cxnLst/>
              <a:rect l="0" t="0" r="99695" b="99060"/>
              <a:pathLst>
                <a:path w="99695" h="99060">
                  <a:moveTo>
                    <a:pt x="49461" y="32013"/>
                  </a:moveTo>
                  <a:lnTo>
                    <a:pt x="54025" y="40403"/>
                  </a:lnTo>
                  <a:cubicBezTo>
                    <a:pt x="54798" y="41926"/>
                    <a:pt x="57068" y="44199"/>
                    <a:pt x="58590" y="44972"/>
                  </a:cubicBezTo>
                  <a:lnTo>
                    <a:pt x="67719" y="49542"/>
                  </a:lnTo>
                  <a:lnTo>
                    <a:pt x="58590" y="54861"/>
                  </a:lnTo>
                  <a:cubicBezTo>
                    <a:pt x="57068" y="55635"/>
                    <a:pt x="54798" y="57158"/>
                    <a:pt x="54025" y="59431"/>
                  </a:cubicBezTo>
                  <a:lnTo>
                    <a:pt x="49461" y="67821"/>
                  </a:lnTo>
                  <a:lnTo>
                    <a:pt x="44896" y="59431"/>
                  </a:lnTo>
                  <a:cubicBezTo>
                    <a:pt x="43375" y="57158"/>
                    <a:pt x="41853" y="55635"/>
                    <a:pt x="39559" y="54861"/>
                  </a:cubicBezTo>
                  <a:lnTo>
                    <a:pt x="31202" y="49542"/>
                  </a:lnTo>
                  <a:lnTo>
                    <a:pt x="39559" y="44972"/>
                  </a:lnTo>
                  <a:cubicBezTo>
                    <a:pt x="41853" y="44199"/>
                    <a:pt x="43375" y="41926"/>
                    <a:pt x="44896" y="40403"/>
                  </a:cubicBezTo>
                  <a:lnTo>
                    <a:pt x="49461" y="32013"/>
                  </a:lnTo>
                  <a:close/>
                  <a:moveTo>
                    <a:pt x="50209" y="24"/>
                  </a:moveTo>
                  <a:cubicBezTo>
                    <a:pt x="46418" y="24"/>
                    <a:pt x="42602" y="2297"/>
                    <a:pt x="41853" y="6117"/>
                  </a:cubicBezTo>
                  <a:lnTo>
                    <a:pt x="30430" y="29740"/>
                  </a:lnTo>
                  <a:lnTo>
                    <a:pt x="5337" y="41152"/>
                  </a:lnTo>
                  <a:cubicBezTo>
                    <a:pt x="1521" y="43449"/>
                    <a:pt x="0" y="45722"/>
                    <a:pt x="0" y="49542"/>
                  </a:cubicBezTo>
                  <a:cubicBezTo>
                    <a:pt x="0" y="53338"/>
                    <a:pt x="1521" y="57158"/>
                    <a:pt x="5337" y="58682"/>
                  </a:cubicBezTo>
                  <a:lnTo>
                    <a:pt x="30430" y="70094"/>
                  </a:lnTo>
                  <a:lnTo>
                    <a:pt x="41853" y="93717"/>
                  </a:lnTo>
                  <a:cubicBezTo>
                    <a:pt x="43375" y="97537"/>
                    <a:pt x="46418" y="99060"/>
                    <a:pt x="50209" y="99060"/>
                  </a:cubicBezTo>
                  <a:cubicBezTo>
                    <a:pt x="54025" y="99060"/>
                    <a:pt x="57841" y="97537"/>
                    <a:pt x="58590" y="93717"/>
                  </a:cubicBezTo>
                  <a:lnTo>
                    <a:pt x="70013" y="70094"/>
                  </a:lnTo>
                  <a:lnTo>
                    <a:pt x="94357" y="58682"/>
                  </a:lnTo>
                  <a:cubicBezTo>
                    <a:pt x="97400" y="57158"/>
                    <a:pt x="99670" y="53338"/>
                    <a:pt x="99670" y="49542"/>
                  </a:cubicBezTo>
                  <a:cubicBezTo>
                    <a:pt x="99670" y="45722"/>
                    <a:pt x="97400" y="41926"/>
                    <a:pt x="94357" y="41152"/>
                  </a:cubicBezTo>
                  <a:lnTo>
                    <a:pt x="70013" y="29740"/>
                  </a:lnTo>
                  <a:lnTo>
                    <a:pt x="58590" y="6117"/>
                  </a:lnTo>
                  <a:cubicBezTo>
                    <a:pt x="57068" y="2297"/>
                    <a:pt x="54025" y="24"/>
                    <a:pt x="50209"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28" name="Google Shape;1428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x0AALAPAAARIAAAyxEAABAAAAAmAAAACAAAAP//////////"/>
              </a:ext>
            </a:extLst>
          </p:cNvSpPr>
          <p:nvPr/>
        </p:nvSpPr>
        <p:spPr>
          <a:xfrm>
            <a:off x="4871085" y="2550160"/>
            <a:ext cx="341630" cy="342265"/>
          </a:xfrm>
          <a:custGeom>
            <a:avLst/>
            <a:gdLst/>
            <a:ahLst/>
            <a:cxnLst/>
            <a:rect l="0" t="0" r="341630" b="342265"/>
            <a:pathLst>
              <a:path w="341630" h="342265">
                <a:moveTo>
                  <a:pt x="170441" y="21544"/>
                </a:moveTo>
                <a:lnTo>
                  <a:pt x="273145" y="79430"/>
                </a:lnTo>
                <a:lnTo>
                  <a:pt x="67737" y="79430"/>
                </a:lnTo>
                <a:lnTo>
                  <a:pt x="170441" y="21544"/>
                </a:lnTo>
                <a:close/>
                <a:moveTo>
                  <a:pt x="311179" y="100007"/>
                </a:moveTo>
                <a:cubicBezTo>
                  <a:pt x="316515" y="100007"/>
                  <a:pt x="320307" y="104577"/>
                  <a:pt x="320307" y="109897"/>
                </a:cubicBezTo>
                <a:lnTo>
                  <a:pt x="320307" y="120560"/>
                </a:lnTo>
                <a:lnTo>
                  <a:pt x="20550" y="120560"/>
                </a:lnTo>
                <a:lnTo>
                  <a:pt x="20550" y="109897"/>
                </a:lnTo>
                <a:cubicBezTo>
                  <a:pt x="20550" y="104577"/>
                  <a:pt x="25115" y="100007"/>
                  <a:pt x="30451" y="100007"/>
                </a:cubicBezTo>
                <a:close/>
                <a:moveTo>
                  <a:pt x="79908" y="140387"/>
                </a:moveTo>
                <a:lnTo>
                  <a:pt x="79908" y="241701"/>
                </a:lnTo>
                <a:lnTo>
                  <a:pt x="60130" y="241701"/>
                </a:lnTo>
                <a:lnTo>
                  <a:pt x="60130" y="140387"/>
                </a:lnTo>
                <a:close/>
                <a:moveTo>
                  <a:pt x="140013" y="140387"/>
                </a:moveTo>
                <a:lnTo>
                  <a:pt x="140013" y="241701"/>
                </a:lnTo>
                <a:lnTo>
                  <a:pt x="99685" y="241701"/>
                </a:lnTo>
                <a:lnTo>
                  <a:pt x="99685" y="140387"/>
                </a:lnTo>
                <a:close/>
                <a:moveTo>
                  <a:pt x="181090" y="140387"/>
                </a:moveTo>
                <a:lnTo>
                  <a:pt x="181090" y="241701"/>
                </a:lnTo>
                <a:lnTo>
                  <a:pt x="159791" y="241701"/>
                </a:lnTo>
                <a:lnTo>
                  <a:pt x="159791" y="140387"/>
                </a:lnTo>
                <a:close/>
                <a:moveTo>
                  <a:pt x="240423" y="140387"/>
                </a:moveTo>
                <a:lnTo>
                  <a:pt x="240423" y="241701"/>
                </a:lnTo>
                <a:lnTo>
                  <a:pt x="200095" y="241701"/>
                </a:lnTo>
                <a:lnTo>
                  <a:pt x="200095" y="140387"/>
                </a:lnTo>
                <a:close/>
                <a:moveTo>
                  <a:pt x="280751" y="140387"/>
                </a:moveTo>
                <a:lnTo>
                  <a:pt x="280751" y="241701"/>
                </a:lnTo>
                <a:lnTo>
                  <a:pt x="260974" y="241701"/>
                </a:lnTo>
                <a:lnTo>
                  <a:pt x="260974" y="140387"/>
                </a:lnTo>
                <a:close/>
                <a:moveTo>
                  <a:pt x="289880" y="261504"/>
                </a:moveTo>
                <a:cubicBezTo>
                  <a:pt x="295965" y="261504"/>
                  <a:pt x="300529" y="266074"/>
                  <a:pt x="300529" y="272167"/>
                </a:cubicBezTo>
                <a:lnTo>
                  <a:pt x="300529" y="281307"/>
                </a:lnTo>
                <a:lnTo>
                  <a:pt x="40328" y="281307"/>
                </a:lnTo>
                <a:lnTo>
                  <a:pt x="40328" y="272167"/>
                </a:lnTo>
                <a:cubicBezTo>
                  <a:pt x="40328" y="266074"/>
                  <a:pt x="44892" y="261504"/>
                  <a:pt x="49456" y="261504"/>
                </a:cubicBezTo>
                <a:close/>
                <a:moveTo>
                  <a:pt x="311179" y="300361"/>
                </a:moveTo>
                <a:cubicBezTo>
                  <a:pt x="316515" y="300361"/>
                  <a:pt x="320307" y="305680"/>
                  <a:pt x="320307" y="311024"/>
                </a:cubicBezTo>
                <a:lnTo>
                  <a:pt x="320307" y="321687"/>
                </a:lnTo>
                <a:lnTo>
                  <a:pt x="20550" y="321687"/>
                </a:lnTo>
                <a:lnTo>
                  <a:pt x="20550" y="311024"/>
                </a:lnTo>
                <a:cubicBezTo>
                  <a:pt x="20550" y="305680"/>
                  <a:pt x="25115" y="300361"/>
                  <a:pt x="30451" y="300361"/>
                </a:cubicBezTo>
                <a:close/>
                <a:moveTo>
                  <a:pt x="170441" y="24"/>
                </a:moveTo>
                <a:cubicBezTo>
                  <a:pt x="168726" y="24"/>
                  <a:pt x="167012" y="580"/>
                  <a:pt x="165877" y="1740"/>
                </a:cubicBezTo>
                <a:lnTo>
                  <a:pt x="26636" y="80953"/>
                </a:lnTo>
                <a:cubicBezTo>
                  <a:pt x="11422" y="82477"/>
                  <a:pt x="24" y="94663"/>
                  <a:pt x="24" y="109897"/>
                </a:cubicBezTo>
                <a:lnTo>
                  <a:pt x="24" y="129724"/>
                </a:lnTo>
                <a:cubicBezTo>
                  <a:pt x="24" y="135817"/>
                  <a:pt x="5337" y="140387"/>
                  <a:pt x="10674" y="140387"/>
                </a:cubicBezTo>
                <a:lnTo>
                  <a:pt x="41101" y="140387"/>
                </a:lnTo>
                <a:lnTo>
                  <a:pt x="41101" y="243224"/>
                </a:lnTo>
                <a:cubicBezTo>
                  <a:pt x="29679" y="247020"/>
                  <a:pt x="21323" y="258457"/>
                  <a:pt x="21323" y="272167"/>
                </a:cubicBezTo>
                <a:lnTo>
                  <a:pt x="21323" y="283604"/>
                </a:lnTo>
                <a:cubicBezTo>
                  <a:pt x="9901" y="287401"/>
                  <a:pt x="1546" y="298838"/>
                  <a:pt x="1546" y="311774"/>
                </a:cubicBezTo>
                <a:lnTo>
                  <a:pt x="1546" y="331577"/>
                </a:lnTo>
                <a:cubicBezTo>
                  <a:pt x="1546" y="337670"/>
                  <a:pt x="6110" y="342240"/>
                  <a:pt x="11422" y="342240"/>
                </a:cubicBezTo>
                <a:lnTo>
                  <a:pt x="332478" y="342240"/>
                </a:lnTo>
                <a:cubicBezTo>
                  <a:pt x="337815" y="342240"/>
                  <a:pt x="341606" y="337670"/>
                  <a:pt x="341606" y="331577"/>
                </a:cubicBezTo>
                <a:lnTo>
                  <a:pt x="341606" y="311774"/>
                </a:lnTo>
                <a:cubicBezTo>
                  <a:pt x="341606" y="298838"/>
                  <a:pt x="333250" y="288174"/>
                  <a:pt x="321828" y="283604"/>
                </a:cubicBezTo>
                <a:lnTo>
                  <a:pt x="321828" y="272167"/>
                </a:lnTo>
                <a:cubicBezTo>
                  <a:pt x="321828" y="258457"/>
                  <a:pt x="313473" y="247794"/>
                  <a:pt x="302050" y="243224"/>
                </a:cubicBezTo>
                <a:lnTo>
                  <a:pt x="302050" y="140387"/>
                </a:lnTo>
                <a:lnTo>
                  <a:pt x="332478" y="140387"/>
                </a:lnTo>
                <a:cubicBezTo>
                  <a:pt x="337815" y="140387"/>
                  <a:pt x="341606" y="135817"/>
                  <a:pt x="341606" y="130474"/>
                </a:cubicBezTo>
                <a:lnTo>
                  <a:pt x="341606" y="109897"/>
                </a:lnTo>
                <a:cubicBezTo>
                  <a:pt x="340857" y="94663"/>
                  <a:pt x="329435" y="81727"/>
                  <a:pt x="314221" y="80953"/>
                </a:cubicBezTo>
                <a:lnTo>
                  <a:pt x="175005" y="1740"/>
                </a:lnTo>
                <a:cubicBezTo>
                  <a:pt x="173870" y="580"/>
                  <a:pt x="172155" y="24"/>
                  <a:pt x="170441"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29" name="Google Shape;14287;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cdAAA1EgAAEiAAAEsUAAAQAAAAJgAAAAgAAAD/////AAAAAA=="/>
              </a:ext>
            </a:extLst>
          </p:cNvGrpSpPr>
          <p:nvPr/>
        </p:nvGrpSpPr>
        <p:grpSpPr>
          <a:xfrm>
            <a:off x="4871085" y="2959735"/>
            <a:ext cx="342265" cy="339090"/>
            <a:chOff x="4871085" y="2959735"/>
            <a:chExt cx="342265" cy="339090"/>
          </a:xfrm>
        </p:grpSpPr>
        <p:sp>
          <p:nvSpPr>
            <p:cNvPr id="231" name="Google Shape;1428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x0AADUSAAASIAAASxQAAAAAAAAmAAAACAAAAP//////////"/>
                </a:ext>
              </a:extLst>
            </p:cNvSpPr>
            <p:nvPr/>
          </p:nvSpPr>
          <p:spPr>
            <a:xfrm>
              <a:off x="4871085" y="2959735"/>
              <a:ext cx="342265" cy="339090"/>
            </a:xfrm>
            <a:custGeom>
              <a:avLst/>
              <a:gdLst/>
              <a:ahLst/>
              <a:cxnLst/>
              <a:rect l="0" t="0" r="342265" b="339090"/>
              <a:pathLst>
                <a:path w="342265" h="339090">
                  <a:moveTo>
                    <a:pt x="171904" y="19014"/>
                  </a:moveTo>
                  <a:cubicBezTo>
                    <a:pt x="177215" y="19014"/>
                    <a:pt x="181030" y="23599"/>
                    <a:pt x="181030" y="28907"/>
                  </a:cubicBezTo>
                  <a:cubicBezTo>
                    <a:pt x="181030" y="34240"/>
                    <a:pt x="176467" y="38800"/>
                    <a:pt x="171904" y="38800"/>
                  </a:cubicBezTo>
                  <a:cubicBezTo>
                    <a:pt x="167342" y="38800"/>
                    <a:pt x="161259" y="34240"/>
                    <a:pt x="161259" y="28907"/>
                  </a:cubicBezTo>
                  <a:cubicBezTo>
                    <a:pt x="162007" y="22826"/>
                    <a:pt x="165821" y="19014"/>
                    <a:pt x="171904" y="19014"/>
                  </a:cubicBezTo>
                  <a:close/>
                  <a:moveTo>
                    <a:pt x="180257" y="57042"/>
                  </a:moveTo>
                  <a:lnTo>
                    <a:pt x="212195" y="98086"/>
                  </a:lnTo>
                  <a:lnTo>
                    <a:pt x="131590" y="98086"/>
                  </a:lnTo>
                  <a:lnTo>
                    <a:pt x="163528" y="57042"/>
                  </a:lnTo>
                  <a:cubicBezTo>
                    <a:pt x="165821" y="57790"/>
                    <a:pt x="168863" y="57790"/>
                    <a:pt x="171904" y="57790"/>
                  </a:cubicBezTo>
                  <a:cubicBezTo>
                    <a:pt x="174946" y="57790"/>
                    <a:pt x="177215" y="57042"/>
                    <a:pt x="180257" y="57042"/>
                  </a:cubicBezTo>
                  <a:close/>
                  <a:moveTo>
                    <a:pt x="301950" y="98086"/>
                  </a:moveTo>
                  <a:cubicBezTo>
                    <a:pt x="313368" y="98086"/>
                    <a:pt x="321721" y="106459"/>
                    <a:pt x="321721" y="117848"/>
                  </a:cubicBezTo>
                  <a:cubicBezTo>
                    <a:pt x="321721" y="126221"/>
                    <a:pt x="316410" y="133821"/>
                    <a:pt x="308806" y="136862"/>
                  </a:cubicBezTo>
                  <a:cubicBezTo>
                    <a:pt x="304991" y="137610"/>
                    <a:pt x="301950" y="141422"/>
                    <a:pt x="301950" y="146731"/>
                  </a:cubicBezTo>
                  <a:lnTo>
                    <a:pt x="301950" y="270659"/>
                  </a:lnTo>
                  <a:cubicBezTo>
                    <a:pt x="301950" y="275968"/>
                    <a:pt x="304991" y="279008"/>
                    <a:pt x="308806" y="280528"/>
                  </a:cubicBezTo>
                  <a:cubicBezTo>
                    <a:pt x="316410" y="283568"/>
                    <a:pt x="321721" y="291169"/>
                    <a:pt x="321721" y="299542"/>
                  </a:cubicBezTo>
                  <a:cubicBezTo>
                    <a:pt x="321721" y="310931"/>
                    <a:pt x="313368" y="319304"/>
                    <a:pt x="301950" y="319304"/>
                  </a:cubicBezTo>
                  <a:cubicBezTo>
                    <a:pt x="293597" y="319304"/>
                    <a:pt x="285969" y="313971"/>
                    <a:pt x="282927" y="306371"/>
                  </a:cubicBezTo>
                  <a:cubicBezTo>
                    <a:pt x="282179" y="302582"/>
                    <a:pt x="278364" y="299542"/>
                    <a:pt x="273802" y="299542"/>
                  </a:cubicBezTo>
                  <a:lnTo>
                    <a:pt x="69235" y="299542"/>
                  </a:lnTo>
                  <a:cubicBezTo>
                    <a:pt x="65420" y="299542"/>
                    <a:pt x="61630" y="302582"/>
                    <a:pt x="60110" y="306371"/>
                  </a:cubicBezTo>
                  <a:cubicBezTo>
                    <a:pt x="57044" y="313971"/>
                    <a:pt x="49439" y="319304"/>
                    <a:pt x="41087" y="319304"/>
                  </a:cubicBezTo>
                  <a:cubicBezTo>
                    <a:pt x="28920" y="319304"/>
                    <a:pt x="20543" y="310931"/>
                    <a:pt x="20543" y="299542"/>
                  </a:cubicBezTo>
                  <a:cubicBezTo>
                    <a:pt x="20543" y="291169"/>
                    <a:pt x="26627" y="283568"/>
                    <a:pt x="34231" y="280528"/>
                  </a:cubicBezTo>
                  <a:cubicBezTo>
                    <a:pt x="38045" y="279780"/>
                    <a:pt x="41087" y="275968"/>
                    <a:pt x="41087" y="270659"/>
                  </a:cubicBezTo>
                  <a:lnTo>
                    <a:pt x="41087" y="146731"/>
                  </a:lnTo>
                  <a:cubicBezTo>
                    <a:pt x="41087" y="142942"/>
                    <a:pt x="38045" y="139130"/>
                    <a:pt x="34231" y="136862"/>
                  </a:cubicBezTo>
                  <a:cubicBezTo>
                    <a:pt x="26627" y="133821"/>
                    <a:pt x="20543" y="126221"/>
                    <a:pt x="20543" y="117848"/>
                  </a:cubicBezTo>
                  <a:cubicBezTo>
                    <a:pt x="20543" y="106459"/>
                    <a:pt x="29668" y="98086"/>
                    <a:pt x="41087" y="98086"/>
                  </a:cubicBezTo>
                  <a:cubicBezTo>
                    <a:pt x="49439" y="98086"/>
                    <a:pt x="57044" y="103418"/>
                    <a:pt x="60110" y="111019"/>
                  </a:cubicBezTo>
                  <a:cubicBezTo>
                    <a:pt x="60858" y="114808"/>
                    <a:pt x="64672" y="117848"/>
                    <a:pt x="69235" y="117848"/>
                  </a:cubicBezTo>
                  <a:lnTo>
                    <a:pt x="273802" y="117848"/>
                  </a:lnTo>
                  <a:cubicBezTo>
                    <a:pt x="277616" y="117848"/>
                    <a:pt x="281406" y="114808"/>
                    <a:pt x="282927" y="111019"/>
                  </a:cubicBezTo>
                  <a:cubicBezTo>
                    <a:pt x="285969" y="103418"/>
                    <a:pt x="293597" y="98086"/>
                    <a:pt x="301950" y="98086"/>
                  </a:cubicBezTo>
                  <a:close/>
                  <a:moveTo>
                    <a:pt x="171132" y="24"/>
                  </a:moveTo>
                  <a:cubicBezTo>
                    <a:pt x="153654" y="24"/>
                    <a:pt x="140715" y="13705"/>
                    <a:pt x="140715" y="29679"/>
                  </a:cubicBezTo>
                  <a:cubicBezTo>
                    <a:pt x="140715" y="34988"/>
                    <a:pt x="142236" y="41068"/>
                    <a:pt x="145277" y="45629"/>
                  </a:cubicBezTo>
                  <a:lnTo>
                    <a:pt x="104963" y="98858"/>
                  </a:lnTo>
                  <a:lnTo>
                    <a:pt x="73797" y="98858"/>
                  </a:lnTo>
                  <a:cubicBezTo>
                    <a:pt x="66941" y="86673"/>
                    <a:pt x="54002" y="79072"/>
                    <a:pt x="39566" y="79072"/>
                  </a:cubicBezTo>
                  <a:cubicBezTo>
                    <a:pt x="17501" y="79072"/>
                    <a:pt x="24" y="97314"/>
                    <a:pt x="24" y="118620"/>
                  </a:cubicBezTo>
                  <a:cubicBezTo>
                    <a:pt x="24" y="133049"/>
                    <a:pt x="7628" y="146731"/>
                    <a:pt x="19795" y="152811"/>
                  </a:cubicBezTo>
                  <a:lnTo>
                    <a:pt x="19795" y="265327"/>
                  </a:lnTo>
                  <a:cubicBezTo>
                    <a:pt x="7628" y="272179"/>
                    <a:pt x="24" y="285088"/>
                    <a:pt x="24" y="299542"/>
                  </a:cubicBezTo>
                  <a:cubicBezTo>
                    <a:pt x="24" y="321572"/>
                    <a:pt x="17501" y="339066"/>
                    <a:pt x="39566" y="339066"/>
                  </a:cubicBezTo>
                  <a:cubicBezTo>
                    <a:pt x="54002" y="339066"/>
                    <a:pt x="66941" y="331465"/>
                    <a:pt x="73797" y="319304"/>
                  </a:cubicBezTo>
                  <a:lnTo>
                    <a:pt x="266198" y="319304"/>
                  </a:lnTo>
                  <a:cubicBezTo>
                    <a:pt x="272281" y="331465"/>
                    <a:pt x="285969" y="339066"/>
                    <a:pt x="300429" y="339066"/>
                  </a:cubicBezTo>
                  <a:cubicBezTo>
                    <a:pt x="321721" y="339066"/>
                    <a:pt x="339971" y="321572"/>
                    <a:pt x="339971" y="299542"/>
                  </a:cubicBezTo>
                  <a:cubicBezTo>
                    <a:pt x="339971" y="285088"/>
                    <a:pt x="332367" y="272179"/>
                    <a:pt x="320200" y="265327"/>
                  </a:cubicBezTo>
                  <a:lnTo>
                    <a:pt x="320200" y="152811"/>
                  </a:lnTo>
                  <a:cubicBezTo>
                    <a:pt x="334660" y="145983"/>
                    <a:pt x="342265" y="133049"/>
                    <a:pt x="342265" y="118620"/>
                  </a:cubicBezTo>
                  <a:cubicBezTo>
                    <a:pt x="342265" y="97314"/>
                    <a:pt x="324014" y="79072"/>
                    <a:pt x="301950" y="79072"/>
                  </a:cubicBezTo>
                  <a:cubicBezTo>
                    <a:pt x="287490" y="79072"/>
                    <a:pt x="274574" y="86673"/>
                    <a:pt x="267718" y="98858"/>
                  </a:cubicBezTo>
                  <a:lnTo>
                    <a:pt x="236553" y="98858"/>
                  </a:lnTo>
                  <a:lnTo>
                    <a:pt x="196238" y="45629"/>
                  </a:lnTo>
                  <a:cubicBezTo>
                    <a:pt x="199280" y="41068"/>
                    <a:pt x="201549" y="34988"/>
                    <a:pt x="201549" y="29679"/>
                  </a:cubicBezTo>
                  <a:cubicBezTo>
                    <a:pt x="201549" y="13705"/>
                    <a:pt x="187861" y="24"/>
                    <a:pt x="171132"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0" name="Google Shape;1428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R4AABATAAC1HwAA7xMAAAAAAAAmAAAACAAAAP//////////"/>
                </a:ext>
              </a:extLst>
            </p:cNvSpPr>
            <p:nvPr/>
          </p:nvSpPr>
          <p:spPr>
            <a:xfrm>
              <a:off x="4933315" y="3098800"/>
              <a:ext cx="220980" cy="141605"/>
            </a:xfrm>
            <a:custGeom>
              <a:avLst/>
              <a:gdLst/>
              <a:ahLst/>
              <a:cxnLst/>
              <a:rect l="0" t="0" r="220980" b="141605"/>
              <a:pathLst>
                <a:path w="220980" h="141605">
                  <a:moveTo>
                    <a:pt x="200398" y="19787"/>
                  </a:moveTo>
                  <a:lnTo>
                    <a:pt x="200398" y="120271"/>
                  </a:lnTo>
                  <a:lnTo>
                    <a:pt x="19058" y="120271"/>
                  </a:lnTo>
                  <a:lnTo>
                    <a:pt x="19058" y="19787"/>
                  </a:lnTo>
                  <a:close/>
                  <a:moveTo>
                    <a:pt x="9916" y="0"/>
                  </a:moveTo>
                  <a:cubicBezTo>
                    <a:pt x="3821" y="0"/>
                    <a:pt x="0" y="4566"/>
                    <a:pt x="0" y="9905"/>
                  </a:cubicBezTo>
                  <a:lnTo>
                    <a:pt x="0" y="130926"/>
                  </a:lnTo>
                  <a:cubicBezTo>
                    <a:pt x="0" y="136265"/>
                    <a:pt x="4571" y="141580"/>
                    <a:pt x="9916" y="141580"/>
                  </a:cubicBezTo>
                  <a:lnTo>
                    <a:pt x="210290" y="141580"/>
                  </a:lnTo>
                  <a:cubicBezTo>
                    <a:pt x="216385" y="141580"/>
                    <a:pt x="220956" y="136265"/>
                    <a:pt x="220956" y="130926"/>
                  </a:cubicBezTo>
                  <a:lnTo>
                    <a:pt x="220956" y="9905"/>
                  </a:lnTo>
                  <a:cubicBezTo>
                    <a:pt x="220206" y="3817"/>
                    <a:pt x="216385" y="0"/>
                    <a:pt x="2102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32" name="Google Shape;1429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4AANoPAAChMAAA9BEAABAAAAAmAAAACAAAAP//////////"/>
              </a:ext>
            </a:extLst>
          </p:cNvSpPr>
          <p:nvPr/>
        </p:nvSpPr>
        <p:spPr>
          <a:xfrm>
            <a:off x="7591425" y="2576830"/>
            <a:ext cx="313690" cy="341630"/>
          </a:xfrm>
          <a:custGeom>
            <a:avLst/>
            <a:gdLst/>
            <a:ahLst/>
            <a:cxnLst/>
            <a:rect l="0" t="0" r="313690" b="341630"/>
            <a:pathLst>
              <a:path w="313690" h="341630">
                <a:moveTo>
                  <a:pt x="258859" y="19802"/>
                </a:moveTo>
                <a:cubicBezTo>
                  <a:pt x="272561" y="19802"/>
                  <a:pt x="283991" y="28157"/>
                  <a:pt x="287785" y="41849"/>
                </a:cubicBezTo>
                <a:cubicBezTo>
                  <a:pt x="291603" y="63149"/>
                  <a:pt x="278650" y="88263"/>
                  <a:pt x="258086" y="88263"/>
                </a:cubicBezTo>
                <a:cubicBezTo>
                  <a:pt x="239817" y="88263"/>
                  <a:pt x="227637" y="69234"/>
                  <a:pt x="236772" y="60879"/>
                </a:cubicBezTo>
                <a:cubicBezTo>
                  <a:pt x="238391" y="59792"/>
                  <a:pt x="240759" y="58729"/>
                  <a:pt x="243369" y="58729"/>
                </a:cubicBezTo>
                <a:cubicBezTo>
                  <a:pt x="244456" y="58729"/>
                  <a:pt x="245568" y="58898"/>
                  <a:pt x="246680" y="59357"/>
                </a:cubicBezTo>
                <a:cubicBezTo>
                  <a:pt x="248202" y="60106"/>
                  <a:pt x="248951" y="60879"/>
                  <a:pt x="250474" y="63149"/>
                </a:cubicBezTo>
                <a:cubicBezTo>
                  <a:pt x="251174" y="67930"/>
                  <a:pt x="256152" y="70876"/>
                  <a:pt x="261010" y="70876"/>
                </a:cubicBezTo>
                <a:cubicBezTo>
                  <a:pt x="261565" y="70876"/>
                  <a:pt x="262121" y="70852"/>
                  <a:pt x="262653" y="70755"/>
                </a:cubicBezTo>
                <a:cubicBezTo>
                  <a:pt x="267993" y="69234"/>
                  <a:pt x="271038" y="63921"/>
                  <a:pt x="270265" y="57836"/>
                </a:cubicBezTo>
                <a:cubicBezTo>
                  <a:pt x="267993" y="49456"/>
                  <a:pt x="261904" y="41849"/>
                  <a:pt x="253518" y="40328"/>
                </a:cubicBezTo>
                <a:cubicBezTo>
                  <a:pt x="250884" y="39531"/>
                  <a:pt x="248057" y="39145"/>
                  <a:pt x="245230" y="39145"/>
                </a:cubicBezTo>
                <a:cubicBezTo>
                  <a:pt x="237497" y="39145"/>
                  <a:pt x="229619" y="41970"/>
                  <a:pt x="224592" y="46414"/>
                </a:cubicBezTo>
                <a:lnTo>
                  <a:pt x="221548" y="49458"/>
                </a:lnTo>
                <a:lnTo>
                  <a:pt x="94414" y="49458"/>
                </a:lnTo>
                <a:lnTo>
                  <a:pt x="91369" y="46413"/>
                </a:lnTo>
                <a:cubicBezTo>
                  <a:pt x="85932" y="41608"/>
                  <a:pt x="78344" y="39048"/>
                  <a:pt x="70901" y="39048"/>
                </a:cubicBezTo>
                <a:cubicBezTo>
                  <a:pt x="59519" y="39048"/>
                  <a:pt x="48451" y="44965"/>
                  <a:pt x="45697" y="57836"/>
                </a:cubicBezTo>
                <a:cubicBezTo>
                  <a:pt x="44923" y="63921"/>
                  <a:pt x="47968" y="68485"/>
                  <a:pt x="53309" y="70755"/>
                </a:cubicBezTo>
                <a:cubicBezTo>
                  <a:pt x="53840" y="70852"/>
                  <a:pt x="54372" y="70876"/>
                  <a:pt x="54904" y="70876"/>
                </a:cubicBezTo>
                <a:cubicBezTo>
                  <a:pt x="59664" y="70876"/>
                  <a:pt x="64111" y="67858"/>
                  <a:pt x="65488" y="62400"/>
                </a:cubicBezTo>
                <a:cubicBezTo>
                  <a:pt x="66237" y="60879"/>
                  <a:pt x="67760" y="60106"/>
                  <a:pt x="69282" y="58584"/>
                </a:cubicBezTo>
                <a:cubicBezTo>
                  <a:pt x="70055" y="58415"/>
                  <a:pt x="70901" y="58319"/>
                  <a:pt x="71795" y="58319"/>
                </a:cubicBezTo>
                <a:cubicBezTo>
                  <a:pt x="74478" y="58319"/>
                  <a:pt x="77474" y="59164"/>
                  <a:pt x="79190" y="60879"/>
                </a:cubicBezTo>
                <a:cubicBezTo>
                  <a:pt x="87551" y="69234"/>
                  <a:pt x="75372" y="88263"/>
                  <a:pt x="57876" y="88263"/>
                </a:cubicBezTo>
                <a:cubicBezTo>
                  <a:pt x="37311" y="88263"/>
                  <a:pt x="25132" y="62400"/>
                  <a:pt x="31222" y="41849"/>
                </a:cubicBezTo>
                <a:cubicBezTo>
                  <a:pt x="36538" y="27409"/>
                  <a:pt x="46446" y="19802"/>
                  <a:pt x="60147" y="19802"/>
                </a:cubicBezTo>
                <a:close/>
                <a:moveTo>
                  <a:pt x="213186" y="69234"/>
                </a:moveTo>
                <a:cubicBezTo>
                  <a:pt x="213186" y="76865"/>
                  <a:pt x="216231" y="83699"/>
                  <a:pt x="220799" y="89784"/>
                </a:cubicBezTo>
                <a:lnTo>
                  <a:pt x="90596" y="89784"/>
                </a:lnTo>
                <a:cubicBezTo>
                  <a:pt x="95163" y="83699"/>
                  <a:pt x="98208" y="76865"/>
                  <a:pt x="98208" y="69234"/>
                </a:cubicBezTo>
                <a:close/>
                <a:moveTo>
                  <a:pt x="245906" y="109562"/>
                </a:moveTo>
                <a:lnTo>
                  <a:pt x="245906" y="120212"/>
                </a:lnTo>
                <a:lnTo>
                  <a:pt x="246680" y="120212"/>
                </a:lnTo>
                <a:cubicBezTo>
                  <a:pt x="246680" y="125548"/>
                  <a:pt x="241339" y="130113"/>
                  <a:pt x="236023" y="130113"/>
                </a:cubicBezTo>
                <a:lnTo>
                  <a:pt x="76145" y="130113"/>
                </a:lnTo>
                <a:cubicBezTo>
                  <a:pt x="70804" y="130113"/>
                  <a:pt x="65488" y="125548"/>
                  <a:pt x="65488" y="120212"/>
                </a:cubicBezTo>
                <a:lnTo>
                  <a:pt x="65488" y="109562"/>
                </a:lnTo>
                <a:close/>
                <a:moveTo>
                  <a:pt x="226115" y="149117"/>
                </a:moveTo>
                <a:lnTo>
                  <a:pt x="226115" y="280751"/>
                </a:lnTo>
                <a:lnTo>
                  <a:pt x="206323" y="280751"/>
                </a:lnTo>
                <a:lnTo>
                  <a:pt x="206323" y="179569"/>
                </a:lnTo>
                <a:cubicBezTo>
                  <a:pt x="206323" y="174232"/>
                  <a:pt x="201756" y="169668"/>
                  <a:pt x="196416" y="169668"/>
                </a:cubicBezTo>
                <a:cubicBezTo>
                  <a:pt x="190326" y="169668"/>
                  <a:pt x="185759" y="174232"/>
                  <a:pt x="185759" y="179569"/>
                </a:cubicBezTo>
                <a:lnTo>
                  <a:pt x="185759" y="280751"/>
                </a:lnTo>
                <a:lnTo>
                  <a:pt x="165967" y="280751"/>
                </a:lnTo>
                <a:lnTo>
                  <a:pt x="165967" y="179569"/>
                </a:lnTo>
                <a:cubicBezTo>
                  <a:pt x="165967" y="174232"/>
                  <a:pt x="160651" y="169668"/>
                  <a:pt x="156084" y="169668"/>
                </a:cubicBezTo>
                <a:cubicBezTo>
                  <a:pt x="150743" y="169668"/>
                  <a:pt x="145427" y="174232"/>
                  <a:pt x="145427" y="179569"/>
                </a:cubicBezTo>
                <a:lnTo>
                  <a:pt x="145427" y="280751"/>
                </a:lnTo>
                <a:lnTo>
                  <a:pt x="125635" y="280751"/>
                </a:lnTo>
                <a:lnTo>
                  <a:pt x="125635" y="179569"/>
                </a:lnTo>
                <a:cubicBezTo>
                  <a:pt x="125635" y="174232"/>
                  <a:pt x="121068" y="169668"/>
                  <a:pt x="114954" y="169668"/>
                </a:cubicBezTo>
                <a:cubicBezTo>
                  <a:pt x="109638" y="169668"/>
                  <a:pt x="105820" y="174232"/>
                  <a:pt x="105820" y="179569"/>
                </a:cubicBezTo>
                <a:lnTo>
                  <a:pt x="105820" y="280751"/>
                </a:lnTo>
                <a:lnTo>
                  <a:pt x="86029" y="280751"/>
                </a:lnTo>
                <a:lnTo>
                  <a:pt x="86029" y="149117"/>
                </a:lnTo>
                <a:close/>
                <a:moveTo>
                  <a:pt x="236772" y="299756"/>
                </a:moveTo>
                <a:cubicBezTo>
                  <a:pt x="242861" y="299756"/>
                  <a:pt x="247429" y="304320"/>
                  <a:pt x="247429" y="310406"/>
                </a:cubicBezTo>
                <a:lnTo>
                  <a:pt x="247429" y="320307"/>
                </a:lnTo>
                <a:lnTo>
                  <a:pt x="66237" y="320307"/>
                </a:lnTo>
                <a:lnTo>
                  <a:pt x="66237" y="310406"/>
                </a:lnTo>
                <a:cubicBezTo>
                  <a:pt x="66237" y="304320"/>
                  <a:pt x="71578" y="299756"/>
                  <a:pt x="76894" y="299756"/>
                </a:cubicBezTo>
                <a:close/>
                <a:moveTo>
                  <a:pt x="57103" y="24"/>
                </a:moveTo>
                <a:cubicBezTo>
                  <a:pt x="34266" y="24"/>
                  <a:pt x="15997" y="14465"/>
                  <a:pt x="9134" y="36537"/>
                </a:cubicBezTo>
                <a:cubicBezTo>
                  <a:pt x="0" y="67713"/>
                  <a:pt x="16747" y="102728"/>
                  <a:pt x="47219" y="107292"/>
                </a:cubicBezTo>
                <a:lnTo>
                  <a:pt x="47219" y="118690"/>
                </a:lnTo>
                <a:cubicBezTo>
                  <a:pt x="47219" y="132383"/>
                  <a:pt x="56354" y="143032"/>
                  <a:pt x="67760" y="147596"/>
                </a:cubicBezTo>
                <a:lnTo>
                  <a:pt x="67760" y="282273"/>
                </a:lnTo>
                <a:cubicBezTo>
                  <a:pt x="56354" y="286064"/>
                  <a:pt x="47219" y="297486"/>
                  <a:pt x="47219" y="311179"/>
                </a:cubicBezTo>
                <a:lnTo>
                  <a:pt x="47219" y="330956"/>
                </a:lnTo>
                <a:cubicBezTo>
                  <a:pt x="47219" y="337042"/>
                  <a:pt x="52535" y="341606"/>
                  <a:pt x="57876" y="341606"/>
                </a:cubicBezTo>
                <a:lnTo>
                  <a:pt x="258086" y="341606"/>
                </a:lnTo>
                <a:cubicBezTo>
                  <a:pt x="263426" y="341606"/>
                  <a:pt x="267220" y="337042"/>
                  <a:pt x="267220" y="330956"/>
                </a:cubicBezTo>
                <a:lnTo>
                  <a:pt x="267220" y="311179"/>
                </a:lnTo>
                <a:cubicBezTo>
                  <a:pt x="267220" y="297486"/>
                  <a:pt x="258859" y="287585"/>
                  <a:pt x="247429" y="282273"/>
                </a:cubicBezTo>
                <a:lnTo>
                  <a:pt x="247429" y="147596"/>
                </a:lnTo>
                <a:cubicBezTo>
                  <a:pt x="258859" y="143805"/>
                  <a:pt x="267220" y="132383"/>
                  <a:pt x="267220" y="118690"/>
                </a:cubicBezTo>
                <a:lnTo>
                  <a:pt x="267220" y="106519"/>
                </a:lnTo>
                <a:cubicBezTo>
                  <a:pt x="297693" y="101207"/>
                  <a:pt x="313666" y="65443"/>
                  <a:pt x="304531" y="35015"/>
                </a:cubicBezTo>
                <a:cubicBezTo>
                  <a:pt x="296919" y="13716"/>
                  <a:pt x="277901" y="24"/>
                  <a:pt x="255814"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33" name="Google Shape;14291;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goAACxDwAANysAAMoRAAAQAAAAJgAAAAgAAAD/////AAAAAA=="/>
              </a:ext>
            </a:extLst>
          </p:cNvGrpSpPr>
          <p:nvPr/>
        </p:nvGrpSpPr>
        <p:grpSpPr>
          <a:xfrm>
            <a:off x="6649720" y="2550795"/>
            <a:ext cx="375285" cy="340995"/>
            <a:chOff x="6649720" y="2550795"/>
            <a:chExt cx="375285" cy="340995"/>
          </a:xfrm>
        </p:grpSpPr>
        <p:sp>
          <p:nvSpPr>
            <p:cNvPr id="235" name="Google Shape;1429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CgAALEPAAA3KwAAyhEAAAAAAAAmAAAACAAAAP//////////"/>
                </a:ext>
              </a:extLst>
            </p:cNvSpPr>
            <p:nvPr/>
          </p:nvSpPr>
          <p:spPr>
            <a:xfrm>
              <a:off x="6649720" y="2550795"/>
              <a:ext cx="375285" cy="340995"/>
            </a:xfrm>
            <a:custGeom>
              <a:avLst/>
              <a:gdLst/>
              <a:ahLst/>
              <a:cxnLst/>
              <a:rect l="0" t="0" r="375285" b="340995"/>
              <a:pathLst>
                <a:path w="375285" h="340995">
                  <a:moveTo>
                    <a:pt x="250423" y="33533"/>
                  </a:moveTo>
                  <a:cubicBezTo>
                    <a:pt x="266417" y="41149"/>
                    <a:pt x="280889" y="51062"/>
                    <a:pt x="293066" y="63247"/>
                  </a:cubicBezTo>
                  <a:cubicBezTo>
                    <a:pt x="306765" y="76955"/>
                    <a:pt x="316647" y="90664"/>
                    <a:pt x="323509" y="107419"/>
                  </a:cubicBezTo>
                  <a:lnTo>
                    <a:pt x="246630" y="134836"/>
                  </a:lnTo>
                  <a:cubicBezTo>
                    <a:pt x="243586" y="130266"/>
                    <a:pt x="239768" y="124947"/>
                    <a:pt x="235975" y="121127"/>
                  </a:cubicBezTo>
                  <a:cubicBezTo>
                    <a:pt x="232158" y="117307"/>
                    <a:pt x="227591" y="113511"/>
                    <a:pt x="223025" y="111215"/>
                  </a:cubicBezTo>
                  <a:lnTo>
                    <a:pt x="250423" y="33533"/>
                  </a:lnTo>
                  <a:close/>
                  <a:moveTo>
                    <a:pt x="188500" y="20018"/>
                  </a:moveTo>
                  <a:cubicBezTo>
                    <a:pt x="203528" y="20018"/>
                    <a:pt x="218507" y="22218"/>
                    <a:pt x="232931" y="26667"/>
                  </a:cubicBezTo>
                  <a:lnTo>
                    <a:pt x="205533" y="103599"/>
                  </a:lnTo>
                  <a:cubicBezTo>
                    <a:pt x="199758" y="102076"/>
                    <a:pt x="193815" y="101302"/>
                    <a:pt x="187872" y="101302"/>
                  </a:cubicBezTo>
                  <a:cubicBezTo>
                    <a:pt x="170186" y="101302"/>
                    <a:pt x="152404" y="108023"/>
                    <a:pt x="139309" y="121127"/>
                  </a:cubicBezTo>
                  <a:cubicBezTo>
                    <a:pt x="120270" y="140179"/>
                    <a:pt x="114182" y="166073"/>
                    <a:pt x="121044" y="189670"/>
                  </a:cubicBezTo>
                  <a:lnTo>
                    <a:pt x="44914" y="217860"/>
                  </a:lnTo>
                  <a:cubicBezTo>
                    <a:pt x="27398" y="166822"/>
                    <a:pt x="38076" y="105896"/>
                    <a:pt x="80696" y="63997"/>
                  </a:cubicBezTo>
                  <a:cubicBezTo>
                    <a:pt x="110340" y="34863"/>
                    <a:pt x="149529" y="20018"/>
                    <a:pt x="188500" y="20018"/>
                  </a:cubicBezTo>
                  <a:close/>
                  <a:moveTo>
                    <a:pt x="187630" y="121321"/>
                  </a:moveTo>
                  <a:cubicBezTo>
                    <a:pt x="200580" y="121321"/>
                    <a:pt x="213506" y="126084"/>
                    <a:pt x="223025" y="135609"/>
                  </a:cubicBezTo>
                  <a:cubicBezTo>
                    <a:pt x="242064" y="154637"/>
                    <a:pt x="242064" y="187397"/>
                    <a:pt x="223025" y="206448"/>
                  </a:cubicBezTo>
                  <a:cubicBezTo>
                    <a:pt x="212757" y="216337"/>
                    <a:pt x="199807" y="221293"/>
                    <a:pt x="187074" y="221293"/>
                  </a:cubicBezTo>
                  <a:cubicBezTo>
                    <a:pt x="174317" y="221293"/>
                    <a:pt x="161754" y="216337"/>
                    <a:pt x="152235" y="206448"/>
                  </a:cubicBezTo>
                  <a:cubicBezTo>
                    <a:pt x="133220" y="187397"/>
                    <a:pt x="133220" y="154637"/>
                    <a:pt x="152235" y="135609"/>
                  </a:cubicBezTo>
                  <a:cubicBezTo>
                    <a:pt x="161754" y="126084"/>
                    <a:pt x="174704" y="121321"/>
                    <a:pt x="187630" y="121321"/>
                  </a:cubicBezTo>
                  <a:close/>
                  <a:moveTo>
                    <a:pt x="127881" y="208721"/>
                  </a:moveTo>
                  <a:cubicBezTo>
                    <a:pt x="130176" y="212541"/>
                    <a:pt x="133220" y="217860"/>
                    <a:pt x="137014" y="220157"/>
                  </a:cubicBezTo>
                  <a:cubicBezTo>
                    <a:pt x="140831" y="223953"/>
                    <a:pt x="144624" y="226999"/>
                    <a:pt x="148442" y="230045"/>
                  </a:cubicBezTo>
                  <a:lnTo>
                    <a:pt x="121044" y="306977"/>
                  </a:lnTo>
                  <a:cubicBezTo>
                    <a:pt x="105798" y="299361"/>
                    <a:pt x="92099" y="290222"/>
                    <a:pt x="79922" y="277263"/>
                  </a:cubicBezTo>
                  <a:cubicBezTo>
                    <a:pt x="68519" y="265078"/>
                    <a:pt x="59386" y="250620"/>
                    <a:pt x="51775" y="236912"/>
                  </a:cubicBezTo>
                  <a:lnTo>
                    <a:pt x="127881" y="208721"/>
                  </a:lnTo>
                  <a:close/>
                  <a:moveTo>
                    <a:pt x="331119" y="124947"/>
                  </a:moveTo>
                  <a:cubicBezTo>
                    <a:pt x="346340" y="176735"/>
                    <a:pt x="334912" y="235389"/>
                    <a:pt x="293815" y="276514"/>
                  </a:cubicBezTo>
                  <a:cubicBezTo>
                    <a:pt x="264025" y="306324"/>
                    <a:pt x="225369" y="321097"/>
                    <a:pt x="186905" y="321097"/>
                  </a:cubicBezTo>
                  <a:cubicBezTo>
                    <a:pt x="171297" y="321097"/>
                    <a:pt x="155738" y="318679"/>
                    <a:pt x="140831" y="313844"/>
                  </a:cubicBezTo>
                  <a:lnTo>
                    <a:pt x="168229" y="237661"/>
                  </a:lnTo>
                  <a:cubicBezTo>
                    <a:pt x="174680" y="239475"/>
                    <a:pt x="181276" y="240393"/>
                    <a:pt x="187847" y="240393"/>
                  </a:cubicBezTo>
                  <a:cubicBezTo>
                    <a:pt x="206040" y="240393"/>
                    <a:pt x="223847" y="233382"/>
                    <a:pt x="236724" y="219383"/>
                  </a:cubicBezTo>
                  <a:cubicBezTo>
                    <a:pt x="254989" y="201105"/>
                    <a:pt x="261078" y="175961"/>
                    <a:pt x="254989" y="153114"/>
                  </a:cubicBezTo>
                  <a:lnTo>
                    <a:pt x="331119" y="124947"/>
                  </a:lnTo>
                  <a:close/>
                  <a:moveTo>
                    <a:pt x="187630" y="24"/>
                  </a:moveTo>
                  <a:cubicBezTo>
                    <a:pt x="143875" y="24"/>
                    <a:pt x="100096" y="16778"/>
                    <a:pt x="66997" y="50288"/>
                  </a:cubicBezTo>
                  <a:cubicBezTo>
                    <a:pt x="0" y="116558"/>
                    <a:pt x="0" y="223953"/>
                    <a:pt x="66997" y="290996"/>
                  </a:cubicBezTo>
                  <a:cubicBezTo>
                    <a:pt x="100386" y="324409"/>
                    <a:pt x="143996" y="340970"/>
                    <a:pt x="187557" y="340970"/>
                  </a:cubicBezTo>
                  <a:cubicBezTo>
                    <a:pt x="231336" y="340970"/>
                    <a:pt x="275067" y="324216"/>
                    <a:pt x="308287" y="290996"/>
                  </a:cubicBezTo>
                  <a:cubicBezTo>
                    <a:pt x="375260" y="223953"/>
                    <a:pt x="375260" y="116558"/>
                    <a:pt x="308287" y="50288"/>
                  </a:cubicBezTo>
                  <a:cubicBezTo>
                    <a:pt x="275163" y="16778"/>
                    <a:pt x="231409" y="24"/>
                    <a:pt x="187630"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1429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ykAAI8QAABCKgAA7RAAAAAAAAAmAAAACAAAAP//////////"/>
                </a:ext>
              </a:extLst>
            </p:cNvSpPr>
            <p:nvPr/>
          </p:nvSpPr>
          <p:spPr>
            <a:xfrm>
              <a:off x="6804025" y="2691765"/>
              <a:ext cx="65405" cy="59690"/>
            </a:xfrm>
            <a:custGeom>
              <a:avLst/>
              <a:gdLst/>
              <a:ahLst/>
              <a:cxnLst/>
              <a:rect l="0" t="0" r="65405" b="59690"/>
              <a:pathLst>
                <a:path w="65405" h="59690">
                  <a:moveTo>
                    <a:pt x="32328" y="19398"/>
                  </a:moveTo>
                  <a:cubicBezTo>
                    <a:pt x="34982" y="19398"/>
                    <a:pt x="37636" y="20339"/>
                    <a:pt x="39542" y="22245"/>
                  </a:cubicBezTo>
                  <a:cubicBezTo>
                    <a:pt x="43354" y="26033"/>
                    <a:pt x="43354" y="32885"/>
                    <a:pt x="39542" y="36673"/>
                  </a:cubicBezTo>
                  <a:cubicBezTo>
                    <a:pt x="37636" y="38579"/>
                    <a:pt x="34982" y="39520"/>
                    <a:pt x="32328" y="39520"/>
                  </a:cubicBezTo>
                  <a:cubicBezTo>
                    <a:pt x="29650" y="39520"/>
                    <a:pt x="26996" y="38579"/>
                    <a:pt x="25090" y="36673"/>
                  </a:cubicBezTo>
                  <a:cubicBezTo>
                    <a:pt x="21303" y="32885"/>
                    <a:pt x="21303" y="27553"/>
                    <a:pt x="25090" y="22245"/>
                  </a:cubicBezTo>
                  <a:cubicBezTo>
                    <a:pt x="26996" y="20339"/>
                    <a:pt x="29650" y="19398"/>
                    <a:pt x="32328" y="19398"/>
                  </a:cubicBezTo>
                  <a:close/>
                  <a:moveTo>
                    <a:pt x="32979" y="0"/>
                  </a:moveTo>
                  <a:cubicBezTo>
                    <a:pt x="25283" y="0"/>
                    <a:pt x="17491" y="2847"/>
                    <a:pt x="11411" y="8565"/>
                  </a:cubicBezTo>
                  <a:cubicBezTo>
                    <a:pt x="24" y="19953"/>
                    <a:pt x="24" y="38965"/>
                    <a:pt x="11411" y="51125"/>
                  </a:cubicBezTo>
                  <a:cubicBezTo>
                    <a:pt x="17491" y="56819"/>
                    <a:pt x="25283" y="59666"/>
                    <a:pt x="32979" y="59666"/>
                  </a:cubicBezTo>
                  <a:cubicBezTo>
                    <a:pt x="40676" y="59666"/>
                    <a:pt x="48275" y="56819"/>
                    <a:pt x="53993" y="51125"/>
                  </a:cubicBezTo>
                  <a:cubicBezTo>
                    <a:pt x="65380" y="39713"/>
                    <a:pt x="65380" y="20725"/>
                    <a:pt x="53993" y="8565"/>
                  </a:cubicBezTo>
                  <a:cubicBezTo>
                    <a:pt x="48275" y="2847"/>
                    <a:pt x="40676" y="0"/>
                    <a:pt x="3297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6" name="Google Shape;14294;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EgAAAECAAAuyIAAB4KAAAQAAAAJgAAAAgAAAD/////AAAAAA=="/>
              </a:ext>
            </a:extLst>
          </p:cNvGrpSpPr>
          <p:nvPr/>
        </p:nvGrpSpPr>
        <p:grpSpPr>
          <a:xfrm>
            <a:off x="5304155" y="1303020"/>
            <a:ext cx="341630" cy="341630"/>
            <a:chOff x="5304155" y="1303020"/>
            <a:chExt cx="341630" cy="341630"/>
          </a:xfrm>
        </p:grpSpPr>
        <p:sp>
          <p:nvSpPr>
            <p:cNvPr id="244" name="Google Shape;1429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SAAAKAJAAC7IgAAHgoAAAAAAAAmAAAACAAAAP//////////"/>
                </a:ext>
              </a:extLst>
            </p:cNvSpPr>
            <p:nvPr/>
          </p:nvSpPr>
          <p:spPr>
            <a:xfrm>
              <a:off x="5304155" y="1564640"/>
              <a:ext cx="341630" cy="80010"/>
            </a:xfrm>
            <a:custGeom>
              <a:avLst/>
              <a:gdLst/>
              <a:ahLst/>
              <a:cxnLst/>
              <a:rect l="0" t="0" r="341630" b="80010"/>
              <a:pathLst>
                <a:path w="341630" h="80010">
                  <a:moveTo>
                    <a:pt x="82932" y="21527"/>
                  </a:moveTo>
                  <a:cubicBezTo>
                    <a:pt x="80662" y="27602"/>
                    <a:pt x="79889" y="34424"/>
                    <a:pt x="79889" y="39752"/>
                  </a:cubicBezTo>
                  <a:cubicBezTo>
                    <a:pt x="79889" y="46574"/>
                    <a:pt x="80662" y="51902"/>
                    <a:pt x="82932" y="57977"/>
                  </a:cubicBezTo>
                  <a:cubicBezTo>
                    <a:pt x="70012" y="57205"/>
                    <a:pt x="58589" y="54939"/>
                    <a:pt x="48711" y="51902"/>
                  </a:cubicBezTo>
                  <a:cubicBezTo>
                    <a:pt x="29681" y="47345"/>
                    <a:pt x="22073" y="42018"/>
                    <a:pt x="19779" y="39752"/>
                  </a:cubicBezTo>
                  <a:cubicBezTo>
                    <a:pt x="22073" y="38233"/>
                    <a:pt x="28159" y="32158"/>
                    <a:pt x="48711" y="27602"/>
                  </a:cubicBezTo>
                  <a:cubicBezTo>
                    <a:pt x="58589" y="24565"/>
                    <a:pt x="70012" y="23046"/>
                    <a:pt x="82932" y="21527"/>
                  </a:cubicBezTo>
                  <a:close/>
                  <a:moveTo>
                    <a:pt x="145336" y="20756"/>
                  </a:moveTo>
                  <a:cubicBezTo>
                    <a:pt x="190980" y="23793"/>
                    <a:pt x="216097" y="34424"/>
                    <a:pt x="220661" y="39752"/>
                  </a:cubicBezTo>
                  <a:cubicBezTo>
                    <a:pt x="218367" y="42018"/>
                    <a:pt x="212281" y="47345"/>
                    <a:pt x="191753" y="51902"/>
                  </a:cubicBezTo>
                  <a:cubicBezTo>
                    <a:pt x="178809" y="54939"/>
                    <a:pt x="162821" y="57977"/>
                    <a:pt x="145336" y="58724"/>
                  </a:cubicBezTo>
                  <a:cubicBezTo>
                    <a:pt x="142294" y="53420"/>
                    <a:pt x="140772" y="46574"/>
                    <a:pt x="140772" y="39752"/>
                  </a:cubicBezTo>
                  <a:cubicBezTo>
                    <a:pt x="140772" y="32906"/>
                    <a:pt x="142294" y="26831"/>
                    <a:pt x="145336" y="20756"/>
                  </a:cubicBezTo>
                  <a:close/>
                  <a:moveTo>
                    <a:pt x="123263" y="19237"/>
                  </a:moveTo>
                  <a:cubicBezTo>
                    <a:pt x="121742" y="25312"/>
                    <a:pt x="119471" y="32158"/>
                    <a:pt x="119471" y="38980"/>
                  </a:cubicBezTo>
                  <a:cubicBezTo>
                    <a:pt x="119471" y="45827"/>
                    <a:pt x="120993" y="51902"/>
                    <a:pt x="123263" y="58724"/>
                  </a:cubicBezTo>
                  <a:cubicBezTo>
                    <a:pt x="120607" y="59110"/>
                    <a:pt x="117757" y="59302"/>
                    <a:pt x="114810" y="59302"/>
                  </a:cubicBezTo>
                  <a:cubicBezTo>
                    <a:pt x="111864" y="59302"/>
                    <a:pt x="108821" y="59110"/>
                    <a:pt x="105754" y="58724"/>
                  </a:cubicBezTo>
                  <a:cubicBezTo>
                    <a:pt x="101963" y="53420"/>
                    <a:pt x="100441" y="46574"/>
                    <a:pt x="100441" y="38980"/>
                  </a:cubicBezTo>
                  <a:cubicBezTo>
                    <a:pt x="100441" y="32158"/>
                    <a:pt x="102711" y="25312"/>
                    <a:pt x="105754" y="19237"/>
                  </a:cubicBezTo>
                  <a:close/>
                  <a:moveTo>
                    <a:pt x="260847" y="19695"/>
                  </a:moveTo>
                  <a:cubicBezTo>
                    <a:pt x="263649" y="19695"/>
                    <a:pt x="266523" y="20274"/>
                    <a:pt x="269348" y="21527"/>
                  </a:cubicBezTo>
                  <a:lnTo>
                    <a:pt x="307385" y="39752"/>
                  </a:lnTo>
                  <a:lnTo>
                    <a:pt x="269348" y="57977"/>
                  </a:lnTo>
                  <a:cubicBezTo>
                    <a:pt x="266426" y="59423"/>
                    <a:pt x="263431" y="60098"/>
                    <a:pt x="260533" y="60098"/>
                  </a:cubicBezTo>
                  <a:cubicBezTo>
                    <a:pt x="249859" y="60098"/>
                    <a:pt x="240440" y="51106"/>
                    <a:pt x="240440" y="39752"/>
                  </a:cubicBezTo>
                  <a:cubicBezTo>
                    <a:pt x="240440" y="28277"/>
                    <a:pt x="250052" y="19695"/>
                    <a:pt x="260847" y="19695"/>
                  </a:cubicBezTo>
                  <a:close/>
                  <a:moveTo>
                    <a:pt x="260461" y="0"/>
                  </a:moveTo>
                  <a:cubicBezTo>
                    <a:pt x="246840" y="0"/>
                    <a:pt x="233437" y="7015"/>
                    <a:pt x="225974" y="19237"/>
                  </a:cubicBezTo>
                  <a:cubicBezTo>
                    <a:pt x="201631" y="4050"/>
                    <a:pt x="149901" y="241"/>
                    <a:pt x="120993" y="241"/>
                  </a:cubicBezTo>
                  <a:cubicBezTo>
                    <a:pt x="86748" y="241"/>
                    <a:pt x="0" y="5569"/>
                    <a:pt x="0" y="39752"/>
                  </a:cubicBezTo>
                  <a:cubicBezTo>
                    <a:pt x="0" y="73911"/>
                    <a:pt x="85226" y="79986"/>
                    <a:pt x="120993" y="79986"/>
                  </a:cubicBezTo>
                  <a:cubicBezTo>
                    <a:pt x="149901" y="79986"/>
                    <a:pt x="201631" y="76201"/>
                    <a:pt x="225974" y="61014"/>
                  </a:cubicBezTo>
                  <a:cubicBezTo>
                    <a:pt x="233461" y="73260"/>
                    <a:pt x="246913" y="79914"/>
                    <a:pt x="260582" y="79914"/>
                  </a:cubicBezTo>
                  <a:cubicBezTo>
                    <a:pt x="266402" y="79914"/>
                    <a:pt x="272270" y="78708"/>
                    <a:pt x="277728" y="76201"/>
                  </a:cubicBezTo>
                  <a:lnTo>
                    <a:pt x="335544" y="49612"/>
                  </a:lnTo>
                  <a:cubicBezTo>
                    <a:pt x="339360" y="47345"/>
                    <a:pt x="341630" y="44308"/>
                    <a:pt x="341630" y="39752"/>
                  </a:cubicBezTo>
                  <a:cubicBezTo>
                    <a:pt x="341630" y="35943"/>
                    <a:pt x="338587" y="32158"/>
                    <a:pt x="335544" y="30640"/>
                  </a:cubicBezTo>
                  <a:lnTo>
                    <a:pt x="277728" y="4050"/>
                  </a:lnTo>
                  <a:cubicBezTo>
                    <a:pt x="272222" y="1302"/>
                    <a:pt x="266329" y="0"/>
                    <a:pt x="2604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3" name="Google Shape;1429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EAAEQIAAC9IQAAgwgAAAAAAAAmAAAACAAAAP//////////"/>
                </a:ext>
              </a:extLst>
            </p:cNvSpPr>
            <p:nvPr/>
          </p:nvSpPr>
          <p:spPr>
            <a:xfrm>
              <a:off x="5445125" y="1343660"/>
              <a:ext cx="39370" cy="40005"/>
            </a:xfrm>
            <a:custGeom>
              <a:avLst/>
              <a:gdLst/>
              <a:ahLst/>
              <a:cxnLst/>
              <a:rect l="0" t="0" r="39370" b="40005"/>
              <a:pathLst>
                <a:path w="39370" h="40005">
                  <a:moveTo>
                    <a:pt x="19697" y="23"/>
                  </a:moveTo>
                  <a:cubicBezTo>
                    <a:pt x="9104" y="23"/>
                    <a:pt x="24" y="9073"/>
                    <a:pt x="24" y="20373"/>
                  </a:cubicBezTo>
                  <a:cubicBezTo>
                    <a:pt x="24" y="30931"/>
                    <a:pt x="9104" y="39981"/>
                    <a:pt x="19697" y="39981"/>
                  </a:cubicBezTo>
                  <a:cubicBezTo>
                    <a:pt x="31035" y="39981"/>
                    <a:pt x="39370" y="30931"/>
                    <a:pt x="39370" y="20373"/>
                  </a:cubicBezTo>
                  <a:cubicBezTo>
                    <a:pt x="39370" y="9073"/>
                    <a:pt x="31035" y="23"/>
                    <a:pt x="19697" y="2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1429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CEAAFQIAABgIQAAlAgAAAAAAAAmAAAACAAAAP//////////"/>
                </a:ext>
              </a:extLst>
            </p:cNvSpPr>
            <p:nvPr/>
          </p:nvSpPr>
          <p:spPr>
            <a:xfrm>
              <a:off x="5384800" y="1353820"/>
              <a:ext cx="40640" cy="40640"/>
            </a:xfrm>
            <a:custGeom>
              <a:avLst/>
              <a:gdLst/>
              <a:ahLst/>
              <a:cxnLst/>
              <a:rect l="0" t="0" r="40640" b="40640"/>
              <a:pathLst>
                <a:path w="40640" h="40640">
                  <a:moveTo>
                    <a:pt x="19943" y="24"/>
                  </a:moveTo>
                  <a:cubicBezTo>
                    <a:pt x="9218" y="24"/>
                    <a:pt x="24" y="9218"/>
                    <a:pt x="24" y="20697"/>
                  </a:cubicBezTo>
                  <a:cubicBezTo>
                    <a:pt x="24" y="31422"/>
                    <a:pt x="9218" y="40616"/>
                    <a:pt x="19943" y="40616"/>
                  </a:cubicBezTo>
                  <a:cubicBezTo>
                    <a:pt x="31447" y="40616"/>
                    <a:pt x="40640" y="31422"/>
                    <a:pt x="40640" y="20697"/>
                  </a:cubicBezTo>
                  <a:cubicBezTo>
                    <a:pt x="40640" y="9218"/>
                    <a:pt x="31447" y="24"/>
                    <a:pt x="19943"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1" name="Google Shape;1429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CEAAPIIAABgIQAAMQkAAAAAAAAmAAAACAAAAP//////////"/>
                </a:ext>
              </a:extLst>
            </p:cNvSpPr>
            <p:nvPr/>
          </p:nvSpPr>
          <p:spPr>
            <a:xfrm>
              <a:off x="5384800" y="1454150"/>
              <a:ext cx="40640" cy="40005"/>
            </a:xfrm>
            <a:custGeom>
              <a:avLst/>
              <a:gdLst/>
              <a:ahLst/>
              <a:cxnLst/>
              <a:rect l="0" t="0" r="40640" b="40005"/>
              <a:pathLst>
                <a:path w="40640" h="40005">
                  <a:moveTo>
                    <a:pt x="19943" y="0"/>
                  </a:moveTo>
                  <a:cubicBezTo>
                    <a:pt x="9218" y="0"/>
                    <a:pt x="24" y="8469"/>
                    <a:pt x="24" y="19990"/>
                  </a:cubicBezTo>
                  <a:cubicBezTo>
                    <a:pt x="24" y="30754"/>
                    <a:pt x="9218" y="40005"/>
                    <a:pt x="19943" y="40005"/>
                  </a:cubicBezTo>
                  <a:cubicBezTo>
                    <a:pt x="31447" y="40005"/>
                    <a:pt x="40640" y="30754"/>
                    <a:pt x="40640" y="19990"/>
                  </a:cubicBezTo>
                  <a:cubicBezTo>
                    <a:pt x="40640" y="8469"/>
                    <a:pt x="31447" y="0"/>
                    <a:pt x="199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0" name="Google Shape;1429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iAAAKIIAAAgIQAA4ggAAAAAAAAmAAAACAAAAP//////////"/>
                </a:ext>
              </a:extLst>
            </p:cNvSpPr>
            <p:nvPr/>
          </p:nvSpPr>
          <p:spPr>
            <a:xfrm>
              <a:off x="5345430" y="1403350"/>
              <a:ext cx="39370" cy="40640"/>
            </a:xfrm>
            <a:custGeom>
              <a:avLst/>
              <a:gdLst/>
              <a:ahLst/>
              <a:cxnLst/>
              <a:rect l="0" t="0" r="39370" b="40640"/>
              <a:pathLst>
                <a:path w="39370" h="40640">
                  <a:moveTo>
                    <a:pt x="19697" y="0"/>
                  </a:moveTo>
                  <a:cubicBezTo>
                    <a:pt x="9104" y="0"/>
                    <a:pt x="24" y="9218"/>
                    <a:pt x="24" y="20697"/>
                  </a:cubicBezTo>
                  <a:cubicBezTo>
                    <a:pt x="24" y="31422"/>
                    <a:pt x="9104" y="40616"/>
                    <a:pt x="19697" y="40616"/>
                  </a:cubicBezTo>
                  <a:cubicBezTo>
                    <a:pt x="30290" y="40616"/>
                    <a:pt x="39370" y="31422"/>
                    <a:pt x="39370" y="20697"/>
                  </a:cubicBezTo>
                  <a:cubicBezTo>
                    <a:pt x="39370" y="9218"/>
                    <a:pt x="30290" y="0"/>
                    <a:pt x="1969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1430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EAAAEJAAC9IQAAQAkAAAAAAAAmAAAACAAAAP//////////"/>
                </a:ext>
              </a:extLst>
            </p:cNvSpPr>
            <p:nvPr/>
          </p:nvSpPr>
          <p:spPr>
            <a:xfrm>
              <a:off x="5445125" y="1463675"/>
              <a:ext cx="39370" cy="40005"/>
            </a:xfrm>
            <a:custGeom>
              <a:avLst/>
              <a:gdLst/>
              <a:ahLst/>
              <a:cxnLst/>
              <a:rect l="0" t="0" r="39370" b="40005"/>
              <a:pathLst>
                <a:path w="39370" h="40005">
                  <a:moveTo>
                    <a:pt x="19697" y="0"/>
                  </a:moveTo>
                  <a:cubicBezTo>
                    <a:pt x="9104" y="0"/>
                    <a:pt x="24" y="9049"/>
                    <a:pt x="24" y="19607"/>
                  </a:cubicBezTo>
                  <a:cubicBezTo>
                    <a:pt x="24" y="30931"/>
                    <a:pt x="9104" y="39981"/>
                    <a:pt x="19697" y="39981"/>
                  </a:cubicBezTo>
                  <a:cubicBezTo>
                    <a:pt x="31035" y="39981"/>
                    <a:pt x="39370" y="30931"/>
                    <a:pt x="39370" y="19607"/>
                  </a:cubicBezTo>
                  <a:cubicBezTo>
                    <a:pt x="39370" y="9049"/>
                    <a:pt x="31035" y="0"/>
                    <a:pt x="1969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8" name="Google Shape;1430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SAAAAQIAAC5IgAAfwkAAAAAAAAmAAAACAAAAP//////////"/>
                </a:ext>
              </a:extLst>
            </p:cNvSpPr>
            <p:nvPr/>
          </p:nvSpPr>
          <p:spPr>
            <a:xfrm>
              <a:off x="5304155" y="1303020"/>
              <a:ext cx="340360" cy="240665"/>
            </a:xfrm>
            <a:custGeom>
              <a:avLst/>
              <a:gdLst/>
              <a:ahLst/>
              <a:cxnLst/>
              <a:rect l="0" t="0" r="340360" b="240665"/>
              <a:pathLst>
                <a:path w="340360" h="240665">
                  <a:moveTo>
                    <a:pt x="170555" y="19819"/>
                  </a:moveTo>
                  <a:cubicBezTo>
                    <a:pt x="255071" y="19819"/>
                    <a:pt x="320566" y="67798"/>
                    <a:pt x="320566" y="121093"/>
                  </a:cubicBezTo>
                  <a:cubicBezTo>
                    <a:pt x="320566" y="174389"/>
                    <a:pt x="255071" y="220845"/>
                    <a:pt x="170555" y="220845"/>
                  </a:cubicBezTo>
                  <a:cubicBezTo>
                    <a:pt x="85289" y="220845"/>
                    <a:pt x="19794" y="174389"/>
                    <a:pt x="19794" y="121093"/>
                  </a:cubicBezTo>
                  <a:cubicBezTo>
                    <a:pt x="19794" y="66275"/>
                    <a:pt x="87561" y="19819"/>
                    <a:pt x="170555" y="19819"/>
                  </a:cubicBezTo>
                  <a:close/>
                  <a:moveTo>
                    <a:pt x="170555" y="24"/>
                  </a:moveTo>
                  <a:cubicBezTo>
                    <a:pt x="76154" y="24"/>
                    <a:pt x="0" y="54093"/>
                    <a:pt x="0" y="121093"/>
                  </a:cubicBezTo>
                  <a:cubicBezTo>
                    <a:pt x="0" y="189641"/>
                    <a:pt x="79199" y="240640"/>
                    <a:pt x="170555" y="240640"/>
                  </a:cubicBezTo>
                  <a:cubicBezTo>
                    <a:pt x="262708" y="240640"/>
                    <a:pt x="340360" y="188118"/>
                    <a:pt x="340360" y="121093"/>
                  </a:cubicBezTo>
                  <a:cubicBezTo>
                    <a:pt x="340360" y="54093"/>
                    <a:pt x="264230" y="24"/>
                    <a:pt x="170555"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7" name="Google Shape;1430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yEAAIMIAAB6IgAAAQkAAAAAAAAmAAAACAAAAP//////////"/>
                </a:ext>
              </a:extLst>
            </p:cNvSpPr>
            <p:nvPr/>
          </p:nvSpPr>
          <p:spPr>
            <a:xfrm>
              <a:off x="5503545" y="1383665"/>
              <a:ext cx="100965" cy="80010"/>
            </a:xfrm>
            <a:custGeom>
              <a:avLst/>
              <a:gdLst/>
              <a:ahLst/>
              <a:cxnLst/>
              <a:rect l="0" t="0" r="100965" b="80010"/>
              <a:pathLst>
                <a:path w="100965" h="80010">
                  <a:moveTo>
                    <a:pt x="50855" y="19803"/>
                  </a:moveTo>
                  <a:cubicBezTo>
                    <a:pt x="66804" y="19803"/>
                    <a:pt x="81234" y="29717"/>
                    <a:pt x="81234" y="40380"/>
                  </a:cubicBezTo>
                  <a:cubicBezTo>
                    <a:pt x="81234" y="50293"/>
                    <a:pt x="67575" y="60183"/>
                    <a:pt x="50855" y="60183"/>
                  </a:cubicBezTo>
                  <a:cubicBezTo>
                    <a:pt x="34160" y="60183"/>
                    <a:pt x="20501" y="50293"/>
                    <a:pt x="20501" y="40380"/>
                  </a:cubicBezTo>
                  <a:cubicBezTo>
                    <a:pt x="21272" y="29717"/>
                    <a:pt x="34160" y="19803"/>
                    <a:pt x="50855" y="19803"/>
                  </a:cubicBezTo>
                  <a:close/>
                  <a:moveTo>
                    <a:pt x="50855" y="0"/>
                  </a:moveTo>
                  <a:cubicBezTo>
                    <a:pt x="22019" y="0"/>
                    <a:pt x="24" y="18280"/>
                    <a:pt x="24" y="40380"/>
                  </a:cubicBezTo>
                  <a:cubicBezTo>
                    <a:pt x="1541" y="61706"/>
                    <a:pt x="22789" y="79986"/>
                    <a:pt x="50855" y="79986"/>
                  </a:cubicBezTo>
                  <a:cubicBezTo>
                    <a:pt x="78945" y="79986"/>
                    <a:pt x="100965" y="61706"/>
                    <a:pt x="100965" y="40380"/>
                  </a:cubicBezTo>
                  <a:cubicBezTo>
                    <a:pt x="100965" y="18280"/>
                    <a:pt x="78945" y="0"/>
                    <a:pt x="5085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5" name="Google Shape;14303;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8gAACICgAAvSIAAJ8MAAAQAAAAJgAAAAgAAAD/////AAAAAA=="/>
              </a:ext>
            </a:extLst>
          </p:cNvGrpSpPr>
          <p:nvPr/>
        </p:nvGrpSpPr>
        <p:grpSpPr>
          <a:xfrm>
            <a:off x="5302885" y="1711960"/>
            <a:ext cx="344170" cy="339725"/>
            <a:chOff x="5302885" y="1711960"/>
            <a:chExt cx="344170" cy="339725"/>
          </a:xfrm>
        </p:grpSpPr>
        <p:sp>
          <p:nvSpPr>
            <p:cNvPr id="247" name="Google Shape;1430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AAAIgKAAC9IgAAnwwAAAAAAAAmAAAACAAAAP//////////"/>
                </a:ext>
              </a:extLst>
            </p:cNvSpPr>
            <p:nvPr/>
          </p:nvSpPr>
          <p:spPr>
            <a:xfrm>
              <a:off x="5302885" y="1711960"/>
              <a:ext cx="344170" cy="339725"/>
            </a:xfrm>
            <a:custGeom>
              <a:avLst/>
              <a:gdLst/>
              <a:ahLst/>
              <a:cxnLst/>
              <a:rect l="0" t="0" r="344170" b="339725"/>
              <a:pathLst>
                <a:path w="344170" h="339725">
                  <a:moveTo>
                    <a:pt x="232250" y="17487"/>
                  </a:moveTo>
                  <a:cubicBezTo>
                    <a:pt x="238340" y="17487"/>
                    <a:pt x="242135" y="22818"/>
                    <a:pt x="242135" y="28125"/>
                  </a:cubicBezTo>
                  <a:lnTo>
                    <a:pt x="242135" y="48652"/>
                  </a:lnTo>
                  <a:lnTo>
                    <a:pt x="242135" y="50920"/>
                  </a:lnTo>
                  <a:lnTo>
                    <a:pt x="237567" y="57770"/>
                  </a:lnTo>
                  <a:cubicBezTo>
                    <a:pt x="235295" y="58518"/>
                    <a:pt x="234522" y="58518"/>
                    <a:pt x="232250" y="58518"/>
                  </a:cubicBezTo>
                  <a:lnTo>
                    <a:pt x="111944" y="58518"/>
                  </a:lnTo>
                  <a:cubicBezTo>
                    <a:pt x="109672" y="58518"/>
                    <a:pt x="108126" y="57770"/>
                    <a:pt x="106603" y="57770"/>
                  </a:cubicBezTo>
                  <a:lnTo>
                    <a:pt x="102035" y="50920"/>
                  </a:lnTo>
                  <a:lnTo>
                    <a:pt x="102035" y="48652"/>
                  </a:lnTo>
                  <a:lnTo>
                    <a:pt x="102035" y="28125"/>
                  </a:lnTo>
                  <a:cubicBezTo>
                    <a:pt x="102035" y="22818"/>
                    <a:pt x="106603" y="17487"/>
                    <a:pt x="111944" y="17487"/>
                  </a:cubicBezTo>
                  <a:close/>
                  <a:moveTo>
                    <a:pt x="223115" y="79793"/>
                  </a:moveTo>
                  <a:lnTo>
                    <a:pt x="208638" y="99572"/>
                  </a:lnTo>
                  <a:lnTo>
                    <a:pt x="138601" y="99572"/>
                  </a:lnTo>
                  <a:lnTo>
                    <a:pt x="123375" y="79793"/>
                  </a:lnTo>
                  <a:close/>
                  <a:moveTo>
                    <a:pt x="52564" y="118556"/>
                  </a:moveTo>
                  <a:cubicBezTo>
                    <a:pt x="58655" y="118556"/>
                    <a:pt x="62449" y="123115"/>
                    <a:pt x="62449" y="128446"/>
                  </a:cubicBezTo>
                  <a:lnTo>
                    <a:pt x="62449" y="139083"/>
                  </a:lnTo>
                  <a:lnTo>
                    <a:pt x="41907" y="139083"/>
                  </a:lnTo>
                  <a:lnTo>
                    <a:pt x="41907" y="128446"/>
                  </a:lnTo>
                  <a:cubicBezTo>
                    <a:pt x="41907" y="123115"/>
                    <a:pt x="47223" y="118556"/>
                    <a:pt x="52564" y="118556"/>
                  </a:cubicBezTo>
                  <a:close/>
                  <a:moveTo>
                    <a:pt x="294675" y="118556"/>
                  </a:moveTo>
                  <a:cubicBezTo>
                    <a:pt x="300016" y="118556"/>
                    <a:pt x="304584" y="123115"/>
                    <a:pt x="304584" y="128446"/>
                  </a:cubicBezTo>
                  <a:lnTo>
                    <a:pt x="304584" y="139083"/>
                  </a:lnTo>
                  <a:lnTo>
                    <a:pt x="284790" y="139083"/>
                  </a:lnTo>
                  <a:lnTo>
                    <a:pt x="284790" y="128446"/>
                  </a:lnTo>
                  <a:lnTo>
                    <a:pt x="284017" y="128446"/>
                  </a:lnTo>
                  <a:cubicBezTo>
                    <a:pt x="284017" y="123115"/>
                    <a:pt x="288585" y="118556"/>
                    <a:pt x="294675" y="118556"/>
                  </a:cubicBezTo>
                  <a:close/>
                  <a:moveTo>
                    <a:pt x="207116" y="119328"/>
                  </a:moveTo>
                  <a:lnTo>
                    <a:pt x="223864" y="153508"/>
                  </a:lnTo>
                  <a:cubicBezTo>
                    <a:pt x="226160" y="157319"/>
                    <a:pt x="228432" y="159586"/>
                    <a:pt x="232999" y="159586"/>
                  </a:cubicBezTo>
                  <a:lnTo>
                    <a:pt x="313719" y="159586"/>
                  </a:lnTo>
                  <a:cubicBezTo>
                    <a:pt x="319036" y="159586"/>
                    <a:pt x="323603" y="164169"/>
                    <a:pt x="323603" y="169476"/>
                  </a:cubicBezTo>
                  <a:lnTo>
                    <a:pt x="323603" y="180114"/>
                  </a:lnTo>
                  <a:lnTo>
                    <a:pt x="222341" y="180114"/>
                  </a:lnTo>
                  <a:cubicBezTo>
                    <a:pt x="209412" y="167956"/>
                    <a:pt x="192664" y="160358"/>
                    <a:pt x="173620" y="160358"/>
                  </a:cubicBezTo>
                  <a:cubicBezTo>
                    <a:pt x="154576" y="160358"/>
                    <a:pt x="137828" y="167956"/>
                    <a:pt x="124125" y="180114"/>
                  </a:cubicBezTo>
                  <a:lnTo>
                    <a:pt x="23612" y="180114"/>
                  </a:lnTo>
                  <a:lnTo>
                    <a:pt x="23612" y="169476"/>
                  </a:lnTo>
                  <a:cubicBezTo>
                    <a:pt x="22089" y="163397"/>
                    <a:pt x="26657" y="159586"/>
                    <a:pt x="32771" y="159586"/>
                  </a:cubicBezTo>
                  <a:lnTo>
                    <a:pt x="112717" y="159586"/>
                  </a:lnTo>
                  <a:cubicBezTo>
                    <a:pt x="116512" y="159586"/>
                    <a:pt x="120330" y="157319"/>
                    <a:pt x="121079" y="153508"/>
                  </a:cubicBezTo>
                  <a:lnTo>
                    <a:pt x="138601" y="119328"/>
                  </a:lnTo>
                  <a:close/>
                  <a:moveTo>
                    <a:pt x="108899" y="199121"/>
                  </a:moveTo>
                  <a:cubicBezTo>
                    <a:pt x="104331" y="208987"/>
                    <a:pt x="102035" y="218105"/>
                    <a:pt x="102035" y="229514"/>
                  </a:cubicBezTo>
                  <a:cubicBezTo>
                    <a:pt x="102035" y="240152"/>
                    <a:pt x="105080" y="250041"/>
                    <a:pt x="108899" y="259159"/>
                  </a:cubicBezTo>
                  <a:lnTo>
                    <a:pt x="22089" y="259159"/>
                  </a:lnTo>
                  <a:lnTo>
                    <a:pt x="22089" y="199121"/>
                  </a:lnTo>
                  <a:close/>
                  <a:moveTo>
                    <a:pt x="323603" y="199869"/>
                  </a:moveTo>
                  <a:lnTo>
                    <a:pt x="323603" y="259159"/>
                  </a:lnTo>
                  <a:lnTo>
                    <a:pt x="236044" y="259159"/>
                  </a:lnTo>
                  <a:cubicBezTo>
                    <a:pt x="241385" y="249269"/>
                    <a:pt x="242908" y="240152"/>
                    <a:pt x="242908" y="229514"/>
                  </a:cubicBezTo>
                  <a:cubicBezTo>
                    <a:pt x="242908" y="218877"/>
                    <a:pt x="239863" y="208987"/>
                    <a:pt x="236044" y="199869"/>
                  </a:cubicBezTo>
                  <a:close/>
                  <a:moveTo>
                    <a:pt x="172846" y="177846"/>
                  </a:moveTo>
                  <a:cubicBezTo>
                    <a:pt x="200276" y="177846"/>
                    <a:pt x="223115" y="200641"/>
                    <a:pt x="223115" y="228742"/>
                  </a:cubicBezTo>
                  <a:cubicBezTo>
                    <a:pt x="223115" y="256120"/>
                    <a:pt x="200276" y="278915"/>
                    <a:pt x="172846" y="278915"/>
                  </a:cubicBezTo>
                  <a:cubicBezTo>
                    <a:pt x="144691" y="278915"/>
                    <a:pt x="121853" y="256120"/>
                    <a:pt x="121853" y="228742"/>
                  </a:cubicBezTo>
                  <a:cubicBezTo>
                    <a:pt x="121853" y="200641"/>
                    <a:pt x="144691" y="177846"/>
                    <a:pt x="172846" y="177846"/>
                  </a:cubicBezTo>
                  <a:close/>
                  <a:moveTo>
                    <a:pt x="323603" y="278915"/>
                  </a:moveTo>
                  <a:lnTo>
                    <a:pt x="323603" y="308536"/>
                  </a:lnTo>
                  <a:cubicBezTo>
                    <a:pt x="323603" y="313866"/>
                    <a:pt x="319036" y="318425"/>
                    <a:pt x="313719" y="318425"/>
                  </a:cubicBezTo>
                  <a:lnTo>
                    <a:pt x="32771" y="318425"/>
                  </a:lnTo>
                  <a:cubicBezTo>
                    <a:pt x="26657" y="318425"/>
                    <a:pt x="22862" y="313866"/>
                    <a:pt x="22862" y="308536"/>
                  </a:cubicBezTo>
                  <a:lnTo>
                    <a:pt x="22862" y="278915"/>
                  </a:lnTo>
                  <a:lnTo>
                    <a:pt x="124125" y="278915"/>
                  </a:lnTo>
                  <a:cubicBezTo>
                    <a:pt x="136305" y="291072"/>
                    <a:pt x="154576" y="298670"/>
                    <a:pt x="173620" y="298670"/>
                  </a:cubicBezTo>
                  <a:cubicBezTo>
                    <a:pt x="192664" y="298670"/>
                    <a:pt x="209412" y="291072"/>
                    <a:pt x="222341" y="278915"/>
                  </a:cubicBezTo>
                  <a:close/>
                  <a:moveTo>
                    <a:pt x="110422" y="0"/>
                  </a:moveTo>
                  <a:cubicBezTo>
                    <a:pt x="94423" y="0"/>
                    <a:pt x="79970" y="12929"/>
                    <a:pt x="79970" y="30417"/>
                  </a:cubicBezTo>
                  <a:lnTo>
                    <a:pt x="79970" y="50920"/>
                  </a:lnTo>
                  <a:cubicBezTo>
                    <a:pt x="79970" y="59290"/>
                    <a:pt x="83765" y="68408"/>
                    <a:pt x="90628" y="73714"/>
                  </a:cubicBezTo>
                  <a:lnTo>
                    <a:pt x="118034" y="111730"/>
                  </a:lnTo>
                  <a:lnTo>
                    <a:pt x="104331" y="140603"/>
                  </a:lnTo>
                  <a:lnTo>
                    <a:pt x="79970" y="140603"/>
                  </a:lnTo>
                  <a:lnTo>
                    <a:pt x="79970" y="129965"/>
                  </a:lnTo>
                  <a:cubicBezTo>
                    <a:pt x="79970" y="113997"/>
                    <a:pt x="67017" y="100320"/>
                    <a:pt x="51042" y="100320"/>
                  </a:cubicBezTo>
                  <a:cubicBezTo>
                    <a:pt x="34294" y="100320"/>
                    <a:pt x="20567" y="113997"/>
                    <a:pt x="20567" y="129965"/>
                  </a:cubicBezTo>
                  <a:lnTo>
                    <a:pt x="20567" y="141351"/>
                  </a:lnTo>
                  <a:cubicBezTo>
                    <a:pt x="9159" y="145162"/>
                    <a:pt x="24" y="156547"/>
                    <a:pt x="24" y="169476"/>
                  </a:cubicBezTo>
                  <a:lnTo>
                    <a:pt x="24" y="309307"/>
                  </a:lnTo>
                  <a:cubicBezTo>
                    <a:pt x="24" y="325276"/>
                    <a:pt x="13727" y="339700"/>
                    <a:pt x="29702" y="339700"/>
                  </a:cubicBezTo>
                  <a:lnTo>
                    <a:pt x="310674" y="339700"/>
                  </a:lnTo>
                  <a:cubicBezTo>
                    <a:pt x="326649" y="339700"/>
                    <a:pt x="341125" y="326024"/>
                    <a:pt x="341125" y="309307"/>
                  </a:cubicBezTo>
                  <a:lnTo>
                    <a:pt x="341125" y="169476"/>
                  </a:lnTo>
                  <a:cubicBezTo>
                    <a:pt x="344170" y="156547"/>
                    <a:pt x="335035" y="145162"/>
                    <a:pt x="323603" y="141351"/>
                  </a:cubicBezTo>
                  <a:lnTo>
                    <a:pt x="323603" y="129965"/>
                  </a:lnTo>
                  <a:cubicBezTo>
                    <a:pt x="323603" y="113997"/>
                    <a:pt x="310674" y="100320"/>
                    <a:pt x="293152" y="100320"/>
                  </a:cubicBezTo>
                  <a:cubicBezTo>
                    <a:pt x="277178" y="100320"/>
                    <a:pt x="262701" y="113997"/>
                    <a:pt x="262701" y="129965"/>
                  </a:cubicBezTo>
                  <a:lnTo>
                    <a:pt x="262701" y="140603"/>
                  </a:lnTo>
                  <a:lnTo>
                    <a:pt x="238340" y="140603"/>
                  </a:lnTo>
                  <a:lnTo>
                    <a:pt x="223864" y="111730"/>
                  </a:lnTo>
                  <a:lnTo>
                    <a:pt x="252043" y="73714"/>
                  </a:lnTo>
                  <a:cubicBezTo>
                    <a:pt x="258134" y="68408"/>
                    <a:pt x="261928" y="60809"/>
                    <a:pt x="261928" y="50920"/>
                  </a:cubicBezTo>
                  <a:lnTo>
                    <a:pt x="261928" y="30417"/>
                  </a:lnTo>
                  <a:cubicBezTo>
                    <a:pt x="261928" y="13700"/>
                    <a:pt x="248998" y="0"/>
                    <a:pt x="2314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6" name="Google Shape;1430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EAAMILAADfIQAAHgwAAAAAAAAmAAAACAAAAP//////////"/>
                </a:ext>
              </a:extLst>
            </p:cNvSpPr>
            <p:nvPr/>
          </p:nvSpPr>
          <p:spPr>
            <a:xfrm>
              <a:off x="5445125" y="1911350"/>
              <a:ext cx="60960" cy="58420"/>
            </a:xfrm>
            <a:custGeom>
              <a:avLst/>
              <a:gdLst/>
              <a:ahLst/>
              <a:cxnLst/>
              <a:rect l="0" t="0" r="60960" b="58420"/>
              <a:pathLst>
                <a:path w="60960" h="58420">
                  <a:moveTo>
                    <a:pt x="30468" y="18968"/>
                  </a:moveTo>
                  <a:cubicBezTo>
                    <a:pt x="35038" y="18968"/>
                    <a:pt x="40382" y="23517"/>
                    <a:pt x="40382" y="29583"/>
                  </a:cubicBezTo>
                  <a:cubicBezTo>
                    <a:pt x="40382" y="34903"/>
                    <a:pt x="35812" y="39452"/>
                    <a:pt x="30468" y="39452"/>
                  </a:cubicBezTo>
                  <a:cubicBezTo>
                    <a:pt x="24374" y="39452"/>
                    <a:pt x="20578" y="34903"/>
                    <a:pt x="20578" y="29583"/>
                  </a:cubicBezTo>
                  <a:cubicBezTo>
                    <a:pt x="20578" y="23517"/>
                    <a:pt x="25148" y="18968"/>
                    <a:pt x="30468" y="18968"/>
                  </a:cubicBezTo>
                  <a:close/>
                  <a:moveTo>
                    <a:pt x="30468" y="24"/>
                  </a:moveTo>
                  <a:cubicBezTo>
                    <a:pt x="12961" y="24"/>
                    <a:pt x="0" y="13672"/>
                    <a:pt x="0" y="29583"/>
                  </a:cubicBezTo>
                  <a:cubicBezTo>
                    <a:pt x="0" y="45518"/>
                    <a:pt x="12961" y="58420"/>
                    <a:pt x="30468" y="58420"/>
                  </a:cubicBezTo>
                  <a:cubicBezTo>
                    <a:pt x="47249" y="58420"/>
                    <a:pt x="60960" y="46288"/>
                    <a:pt x="60960" y="29583"/>
                  </a:cubicBezTo>
                  <a:cubicBezTo>
                    <a:pt x="60960" y="13672"/>
                    <a:pt x="47249" y="24"/>
                    <a:pt x="30468"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8" name="Google Shape;14306;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IgAAALDQAAuiIAACMPAAAQAAAAJgAAAAgAAAD/////AAAAAA=="/>
              </a:ext>
            </a:extLst>
          </p:cNvGrpSpPr>
          <p:nvPr/>
        </p:nvGrpSpPr>
        <p:grpSpPr>
          <a:xfrm>
            <a:off x="5304790" y="2120265"/>
            <a:ext cx="340360" cy="340360"/>
            <a:chOff x="5304790" y="2120265"/>
            <a:chExt cx="340360" cy="340360"/>
          </a:xfrm>
        </p:grpSpPr>
        <p:sp>
          <p:nvSpPr>
            <p:cNvPr id="251" name="Google Shape;1430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iAAAAsNAAC6IgAAIw8AAAAAAAAmAAAACAAAAP//////////"/>
                </a:ext>
              </a:extLst>
            </p:cNvSpPr>
            <p:nvPr/>
          </p:nvSpPr>
          <p:spPr>
            <a:xfrm>
              <a:off x="5304790" y="2120265"/>
              <a:ext cx="340360" cy="340360"/>
            </a:xfrm>
            <a:custGeom>
              <a:avLst/>
              <a:gdLst/>
              <a:ahLst/>
              <a:cxnLst/>
              <a:rect l="0" t="0" r="340360" b="340360"/>
              <a:pathLst>
                <a:path w="340360" h="340360">
                  <a:moveTo>
                    <a:pt x="145114" y="20520"/>
                  </a:moveTo>
                  <a:lnTo>
                    <a:pt x="171711" y="60018"/>
                  </a:lnTo>
                  <a:lnTo>
                    <a:pt x="135999" y="60018"/>
                  </a:lnTo>
                  <a:lnTo>
                    <a:pt x="109426" y="20520"/>
                  </a:lnTo>
                  <a:close/>
                  <a:moveTo>
                    <a:pt x="205132" y="20520"/>
                  </a:moveTo>
                  <a:lnTo>
                    <a:pt x="231729" y="60018"/>
                  </a:lnTo>
                  <a:lnTo>
                    <a:pt x="196017" y="60018"/>
                  </a:lnTo>
                  <a:lnTo>
                    <a:pt x="169420" y="20520"/>
                  </a:lnTo>
                  <a:close/>
                  <a:moveTo>
                    <a:pt x="265150" y="20520"/>
                  </a:moveTo>
                  <a:lnTo>
                    <a:pt x="291747" y="60018"/>
                  </a:lnTo>
                  <a:lnTo>
                    <a:pt x="255264" y="60018"/>
                  </a:lnTo>
                  <a:lnTo>
                    <a:pt x="228691" y="20520"/>
                  </a:lnTo>
                  <a:close/>
                  <a:moveTo>
                    <a:pt x="309977" y="20520"/>
                  </a:moveTo>
                  <a:cubicBezTo>
                    <a:pt x="315282" y="20520"/>
                    <a:pt x="319840" y="25078"/>
                    <a:pt x="319840" y="30383"/>
                  </a:cubicBezTo>
                  <a:lnTo>
                    <a:pt x="319840" y="60018"/>
                  </a:lnTo>
                  <a:lnTo>
                    <a:pt x="315282" y="60018"/>
                  </a:lnTo>
                  <a:lnTo>
                    <a:pt x="288709" y="20520"/>
                  </a:lnTo>
                  <a:close/>
                  <a:moveTo>
                    <a:pt x="171711" y="79767"/>
                  </a:moveTo>
                  <a:lnTo>
                    <a:pt x="145114" y="120036"/>
                  </a:lnTo>
                  <a:lnTo>
                    <a:pt x="109426" y="120036"/>
                  </a:lnTo>
                  <a:lnTo>
                    <a:pt x="135999" y="79767"/>
                  </a:lnTo>
                  <a:close/>
                  <a:moveTo>
                    <a:pt x="231729" y="79767"/>
                  </a:moveTo>
                  <a:lnTo>
                    <a:pt x="205132" y="120036"/>
                  </a:lnTo>
                  <a:lnTo>
                    <a:pt x="169420" y="120036"/>
                  </a:lnTo>
                  <a:lnTo>
                    <a:pt x="196017" y="79767"/>
                  </a:lnTo>
                  <a:close/>
                  <a:moveTo>
                    <a:pt x="291747" y="79767"/>
                  </a:moveTo>
                  <a:lnTo>
                    <a:pt x="265150" y="120036"/>
                  </a:lnTo>
                  <a:lnTo>
                    <a:pt x="228691" y="120036"/>
                  </a:lnTo>
                  <a:lnTo>
                    <a:pt x="255264" y="79767"/>
                  </a:lnTo>
                  <a:close/>
                  <a:moveTo>
                    <a:pt x="319840" y="79767"/>
                  </a:moveTo>
                  <a:lnTo>
                    <a:pt x="319840" y="120036"/>
                  </a:lnTo>
                  <a:lnTo>
                    <a:pt x="288709" y="120036"/>
                  </a:lnTo>
                  <a:lnTo>
                    <a:pt x="315282" y="79767"/>
                  </a:lnTo>
                  <a:close/>
                  <a:moveTo>
                    <a:pt x="85868" y="20520"/>
                  </a:moveTo>
                  <a:lnTo>
                    <a:pt x="118541" y="70652"/>
                  </a:lnTo>
                  <a:lnTo>
                    <a:pt x="85868" y="120784"/>
                  </a:lnTo>
                  <a:lnTo>
                    <a:pt x="19773" y="120784"/>
                  </a:lnTo>
                  <a:lnTo>
                    <a:pt x="19773" y="31902"/>
                  </a:lnTo>
                  <a:cubicBezTo>
                    <a:pt x="19001" y="25078"/>
                    <a:pt x="23559" y="20520"/>
                    <a:pt x="29659" y="20520"/>
                  </a:cubicBezTo>
                  <a:close/>
                  <a:moveTo>
                    <a:pt x="319840" y="139785"/>
                  </a:moveTo>
                  <a:lnTo>
                    <a:pt x="319840" y="310725"/>
                  </a:lnTo>
                  <a:cubicBezTo>
                    <a:pt x="319840" y="316801"/>
                    <a:pt x="315282" y="321359"/>
                    <a:pt x="309977" y="321359"/>
                  </a:cubicBezTo>
                  <a:lnTo>
                    <a:pt x="29659" y="321359"/>
                  </a:lnTo>
                  <a:cubicBezTo>
                    <a:pt x="24330" y="321359"/>
                    <a:pt x="20520" y="316801"/>
                    <a:pt x="20520" y="310725"/>
                  </a:cubicBezTo>
                  <a:lnTo>
                    <a:pt x="20520" y="139785"/>
                  </a:lnTo>
                  <a:close/>
                  <a:moveTo>
                    <a:pt x="29659" y="0"/>
                  </a:moveTo>
                  <a:cubicBezTo>
                    <a:pt x="13696" y="0"/>
                    <a:pt x="24" y="13672"/>
                    <a:pt x="24" y="30383"/>
                  </a:cubicBezTo>
                  <a:lnTo>
                    <a:pt x="24" y="310725"/>
                  </a:lnTo>
                  <a:cubicBezTo>
                    <a:pt x="24" y="326664"/>
                    <a:pt x="13696" y="340336"/>
                    <a:pt x="29659" y="340336"/>
                  </a:cubicBezTo>
                  <a:lnTo>
                    <a:pt x="309977" y="340336"/>
                  </a:lnTo>
                  <a:cubicBezTo>
                    <a:pt x="325916" y="340336"/>
                    <a:pt x="340360" y="326664"/>
                    <a:pt x="340360" y="310725"/>
                  </a:cubicBezTo>
                  <a:lnTo>
                    <a:pt x="340360" y="30383"/>
                  </a:lnTo>
                  <a:cubicBezTo>
                    <a:pt x="340360" y="14444"/>
                    <a:pt x="326688" y="0"/>
                    <a:pt x="3099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0" name="Google Shape;1430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CEAAAgOAAAcIgAA5Q4AAAAAAAAmAAAACAAAAP//////////"/>
                </a:ext>
              </a:extLst>
            </p:cNvSpPr>
            <p:nvPr/>
          </p:nvSpPr>
          <p:spPr>
            <a:xfrm>
              <a:off x="5425440" y="2280920"/>
              <a:ext cx="119380" cy="140335"/>
            </a:xfrm>
            <a:custGeom>
              <a:avLst/>
              <a:gdLst/>
              <a:ahLst/>
              <a:cxnLst/>
              <a:rect l="0" t="0" r="119380" b="140335"/>
              <a:pathLst>
                <a:path w="119380" h="140335">
                  <a:moveTo>
                    <a:pt x="19764" y="27898"/>
                  </a:moveTo>
                  <a:lnTo>
                    <a:pt x="90470" y="70384"/>
                  </a:lnTo>
                  <a:lnTo>
                    <a:pt x="19764" y="112845"/>
                  </a:lnTo>
                  <a:lnTo>
                    <a:pt x="19764" y="27898"/>
                  </a:lnTo>
                  <a:close/>
                  <a:moveTo>
                    <a:pt x="10015" y="0"/>
                  </a:moveTo>
                  <a:cubicBezTo>
                    <a:pt x="4754" y="0"/>
                    <a:pt x="0" y="3995"/>
                    <a:pt x="0" y="9700"/>
                  </a:cubicBezTo>
                  <a:lnTo>
                    <a:pt x="0" y="130273"/>
                  </a:lnTo>
                  <a:cubicBezTo>
                    <a:pt x="0" y="134076"/>
                    <a:pt x="1520" y="137109"/>
                    <a:pt x="4561" y="138625"/>
                  </a:cubicBezTo>
                  <a:cubicBezTo>
                    <a:pt x="6081" y="139757"/>
                    <a:pt x="7795" y="140335"/>
                    <a:pt x="9604" y="140335"/>
                  </a:cubicBezTo>
                  <a:cubicBezTo>
                    <a:pt x="11414" y="140335"/>
                    <a:pt x="13297" y="139757"/>
                    <a:pt x="15203" y="138625"/>
                  </a:cubicBezTo>
                  <a:lnTo>
                    <a:pt x="114795" y="77966"/>
                  </a:lnTo>
                  <a:cubicBezTo>
                    <a:pt x="117836" y="76450"/>
                    <a:pt x="119356" y="73417"/>
                    <a:pt x="119356" y="69613"/>
                  </a:cubicBezTo>
                  <a:cubicBezTo>
                    <a:pt x="119356" y="65834"/>
                    <a:pt x="117836" y="63547"/>
                    <a:pt x="114795" y="62031"/>
                  </a:cubicBezTo>
                  <a:lnTo>
                    <a:pt x="15203" y="1372"/>
                  </a:lnTo>
                  <a:cubicBezTo>
                    <a:pt x="13514" y="433"/>
                    <a:pt x="11752" y="0"/>
                    <a:pt x="1001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9" name="Google Shape;1430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AAAFoNAAAhIQAAmQ0AAAAAAAAmAAAACAAAAP//////////"/>
                </a:ext>
              </a:extLst>
            </p:cNvSpPr>
            <p:nvPr/>
          </p:nvSpPr>
          <p:spPr>
            <a:xfrm>
              <a:off x="5346065" y="2170430"/>
              <a:ext cx="39370" cy="40005"/>
            </a:xfrm>
            <a:custGeom>
              <a:avLst/>
              <a:gdLst/>
              <a:ahLst/>
              <a:cxnLst/>
              <a:rect l="0" t="0" r="39370" b="40005"/>
              <a:pathLst>
                <a:path w="39370" h="40005">
                  <a:moveTo>
                    <a:pt x="19673" y="0"/>
                  </a:moveTo>
                  <a:cubicBezTo>
                    <a:pt x="9080" y="0"/>
                    <a:pt x="0" y="9049"/>
                    <a:pt x="0" y="20373"/>
                  </a:cubicBezTo>
                  <a:cubicBezTo>
                    <a:pt x="0" y="30931"/>
                    <a:pt x="9080" y="39981"/>
                    <a:pt x="19673" y="39981"/>
                  </a:cubicBezTo>
                  <a:cubicBezTo>
                    <a:pt x="31035" y="39981"/>
                    <a:pt x="39346" y="30931"/>
                    <a:pt x="39346" y="20373"/>
                  </a:cubicBezTo>
                  <a:cubicBezTo>
                    <a:pt x="39346" y="9049"/>
                    <a:pt x="31035" y="0"/>
                    <a:pt x="1967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52" name="Google Shape;1431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isAADYIAADsLQAA7QkAABAAAAAmAAAACAAAAP//////////"/>
              </a:ext>
            </a:extLst>
          </p:cNvSpPr>
          <p:nvPr/>
        </p:nvSpPr>
        <p:spPr>
          <a:xfrm>
            <a:off x="7123430" y="1334770"/>
            <a:ext cx="341630" cy="278765"/>
          </a:xfrm>
          <a:custGeom>
            <a:avLst/>
            <a:gdLst/>
            <a:ahLst/>
            <a:cxnLst/>
            <a:rect l="0" t="0" r="341630" b="278765"/>
            <a:pathLst>
              <a:path w="341630" h="278765">
                <a:moveTo>
                  <a:pt x="161313" y="19744"/>
                </a:moveTo>
                <a:lnTo>
                  <a:pt x="161313" y="120758"/>
                </a:lnTo>
                <a:lnTo>
                  <a:pt x="160540" y="120758"/>
                </a:lnTo>
                <a:cubicBezTo>
                  <a:pt x="152184" y="121530"/>
                  <a:pt x="143056" y="124567"/>
                  <a:pt x="135449" y="129124"/>
                </a:cubicBezTo>
                <a:lnTo>
                  <a:pt x="87514" y="44817"/>
                </a:lnTo>
                <a:cubicBezTo>
                  <a:pt x="108814" y="30376"/>
                  <a:pt x="133928" y="21263"/>
                  <a:pt x="161313" y="19744"/>
                </a:cubicBezTo>
                <a:close/>
                <a:moveTo>
                  <a:pt x="181863" y="19744"/>
                </a:moveTo>
                <a:cubicBezTo>
                  <a:pt x="208475" y="22035"/>
                  <a:pt x="233589" y="30376"/>
                  <a:pt x="255661" y="44817"/>
                </a:cubicBezTo>
                <a:lnTo>
                  <a:pt x="206205" y="129124"/>
                </a:lnTo>
                <a:cubicBezTo>
                  <a:pt x="198598" y="124567"/>
                  <a:pt x="190218" y="121530"/>
                  <a:pt x="181863" y="120758"/>
                </a:cubicBezTo>
                <a:lnTo>
                  <a:pt x="181863" y="19744"/>
                </a:lnTo>
                <a:close/>
                <a:moveTo>
                  <a:pt x="70779" y="56220"/>
                </a:moveTo>
                <a:lnTo>
                  <a:pt x="120984" y="140527"/>
                </a:lnTo>
                <a:cubicBezTo>
                  <a:pt x="111856" y="148869"/>
                  <a:pt x="106544" y="160272"/>
                  <a:pt x="103501" y="172423"/>
                </a:cubicBezTo>
                <a:lnTo>
                  <a:pt x="22096" y="142046"/>
                </a:lnTo>
                <a:cubicBezTo>
                  <a:pt x="27409" y="107860"/>
                  <a:pt x="45665" y="77484"/>
                  <a:pt x="70779" y="56220"/>
                </a:cubicBezTo>
                <a:close/>
                <a:moveTo>
                  <a:pt x="271623" y="55449"/>
                </a:moveTo>
                <a:cubicBezTo>
                  <a:pt x="297486" y="77484"/>
                  <a:pt x="315743" y="107860"/>
                  <a:pt x="321080" y="142046"/>
                </a:cubicBezTo>
                <a:lnTo>
                  <a:pt x="239675" y="172423"/>
                </a:lnTo>
                <a:cubicBezTo>
                  <a:pt x="236632" y="160272"/>
                  <a:pt x="230547" y="149640"/>
                  <a:pt x="222167" y="140527"/>
                </a:cubicBezTo>
                <a:lnTo>
                  <a:pt x="271623" y="55449"/>
                </a:lnTo>
                <a:close/>
                <a:moveTo>
                  <a:pt x="171213" y="139756"/>
                </a:moveTo>
                <a:cubicBezTo>
                  <a:pt x="195555" y="139756"/>
                  <a:pt x="216082" y="157234"/>
                  <a:pt x="220646" y="180017"/>
                </a:cubicBezTo>
                <a:lnTo>
                  <a:pt x="171213" y="198243"/>
                </a:lnTo>
                <a:lnTo>
                  <a:pt x="121757" y="180017"/>
                </a:lnTo>
                <a:cubicBezTo>
                  <a:pt x="125548" y="157234"/>
                  <a:pt x="146099" y="139756"/>
                  <a:pt x="171213" y="139756"/>
                </a:cubicBezTo>
                <a:close/>
                <a:moveTo>
                  <a:pt x="171213" y="224063"/>
                </a:moveTo>
                <a:lnTo>
                  <a:pt x="197077" y="251402"/>
                </a:lnTo>
                <a:cubicBezTo>
                  <a:pt x="189083" y="256344"/>
                  <a:pt x="179955" y="258803"/>
                  <a:pt x="170924" y="258803"/>
                </a:cubicBezTo>
                <a:cubicBezTo>
                  <a:pt x="161892" y="258803"/>
                  <a:pt x="152933" y="256344"/>
                  <a:pt x="145326" y="251402"/>
                </a:cubicBezTo>
                <a:lnTo>
                  <a:pt x="171213" y="224063"/>
                </a:lnTo>
                <a:close/>
                <a:moveTo>
                  <a:pt x="171213" y="0"/>
                </a:moveTo>
                <a:cubicBezTo>
                  <a:pt x="84472" y="0"/>
                  <a:pt x="11422" y="64562"/>
                  <a:pt x="773" y="148121"/>
                </a:cubicBezTo>
                <a:cubicBezTo>
                  <a:pt x="24" y="152678"/>
                  <a:pt x="2294" y="156463"/>
                  <a:pt x="7631" y="158753"/>
                </a:cubicBezTo>
                <a:lnTo>
                  <a:pt x="153706" y="213431"/>
                </a:lnTo>
                <a:lnTo>
                  <a:pt x="124800" y="246098"/>
                </a:lnTo>
                <a:cubicBezTo>
                  <a:pt x="120984" y="249883"/>
                  <a:pt x="120984" y="255958"/>
                  <a:pt x="124800" y="259767"/>
                </a:cubicBezTo>
                <a:cubicBezTo>
                  <a:pt x="136971" y="272665"/>
                  <a:pt x="153706" y="278740"/>
                  <a:pt x="171213" y="278740"/>
                </a:cubicBezTo>
                <a:cubicBezTo>
                  <a:pt x="189470" y="278740"/>
                  <a:pt x="205432" y="272665"/>
                  <a:pt x="217603" y="259767"/>
                </a:cubicBezTo>
                <a:cubicBezTo>
                  <a:pt x="221418" y="255958"/>
                  <a:pt x="221418" y="250654"/>
                  <a:pt x="217603" y="246098"/>
                </a:cubicBezTo>
                <a:lnTo>
                  <a:pt x="187948" y="213431"/>
                </a:lnTo>
                <a:lnTo>
                  <a:pt x="334772" y="158753"/>
                </a:lnTo>
                <a:cubicBezTo>
                  <a:pt x="339336" y="156463"/>
                  <a:pt x="341630" y="152678"/>
                  <a:pt x="341630" y="148121"/>
                </a:cubicBezTo>
                <a:cubicBezTo>
                  <a:pt x="330980" y="64562"/>
                  <a:pt x="257182" y="0"/>
                  <a:pt x="17121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3" name="Google Shape;1431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SsAAIcKAADsLQAAoAwAABAAAAAmAAAACAAAAP//////////"/>
              </a:ext>
            </a:extLst>
          </p:cNvSpPr>
          <p:nvPr/>
        </p:nvSpPr>
        <p:spPr>
          <a:xfrm>
            <a:off x="7122795" y="1711325"/>
            <a:ext cx="342265" cy="340995"/>
          </a:xfrm>
          <a:custGeom>
            <a:avLst/>
            <a:gdLst/>
            <a:ahLst/>
            <a:cxnLst/>
            <a:rect l="0" t="0" r="342265" b="340995"/>
            <a:pathLst>
              <a:path w="342265" h="340995">
                <a:moveTo>
                  <a:pt x="210674" y="121673"/>
                </a:moveTo>
                <a:cubicBezTo>
                  <a:pt x="216009" y="122422"/>
                  <a:pt x="220572" y="126990"/>
                  <a:pt x="220572" y="131559"/>
                </a:cubicBezTo>
                <a:cubicBezTo>
                  <a:pt x="220572" y="137650"/>
                  <a:pt x="216009" y="142242"/>
                  <a:pt x="210674" y="142242"/>
                </a:cubicBezTo>
                <a:cubicBezTo>
                  <a:pt x="205363" y="142242"/>
                  <a:pt x="200801" y="137650"/>
                  <a:pt x="200801" y="131559"/>
                </a:cubicBezTo>
                <a:cubicBezTo>
                  <a:pt x="200801" y="126241"/>
                  <a:pt x="205363" y="121673"/>
                  <a:pt x="210674" y="121673"/>
                </a:cubicBezTo>
                <a:close/>
                <a:moveTo>
                  <a:pt x="130069" y="122422"/>
                </a:moveTo>
                <a:cubicBezTo>
                  <a:pt x="136152" y="122422"/>
                  <a:pt x="140715" y="126990"/>
                  <a:pt x="140715" y="133081"/>
                </a:cubicBezTo>
                <a:cubicBezTo>
                  <a:pt x="140715" y="138423"/>
                  <a:pt x="136152" y="142991"/>
                  <a:pt x="130069" y="142991"/>
                </a:cubicBezTo>
                <a:cubicBezTo>
                  <a:pt x="124734" y="142991"/>
                  <a:pt x="120944" y="138423"/>
                  <a:pt x="120944" y="133081"/>
                </a:cubicBezTo>
                <a:cubicBezTo>
                  <a:pt x="120171" y="126990"/>
                  <a:pt x="124734" y="122422"/>
                  <a:pt x="130069" y="122422"/>
                </a:cubicBezTo>
                <a:close/>
                <a:moveTo>
                  <a:pt x="171132" y="83605"/>
                </a:moveTo>
                <a:cubicBezTo>
                  <a:pt x="196987" y="83605"/>
                  <a:pt x="220572" y="85127"/>
                  <a:pt x="242612" y="89696"/>
                </a:cubicBezTo>
                <a:lnTo>
                  <a:pt x="225883" y="107195"/>
                </a:lnTo>
                <a:cubicBezTo>
                  <a:pt x="221320" y="104923"/>
                  <a:pt x="216758" y="103400"/>
                  <a:pt x="212195" y="103400"/>
                </a:cubicBezTo>
                <a:cubicBezTo>
                  <a:pt x="195466" y="103400"/>
                  <a:pt x="181778" y="116331"/>
                  <a:pt x="181778" y="133081"/>
                </a:cubicBezTo>
                <a:cubicBezTo>
                  <a:pt x="181778" y="149082"/>
                  <a:pt x="194717" y="162037"/>
                  <a:pt x="212195" y="162037"/>
                </a:cubicBezTo>
                <a:cubicBezTo>
                  <a:pt x="228176" y="162037"/>
                  <a:pt x="241091" y="149082"/>
                  <a:pt x="241091" y="133081"/>
                </a:cubicBezTo>
                <a:cubicBezTo>
                  <a:pt x="241091" y="128513"/>
                  <a:pt x="240343" y="124718"/>
                  <a:pt x="239571" y="121673"/>
                </a:cubicBezTo>
                <a:lnTo>
                  <a:pt x="265449" y="95013"/>
                </a:lnTo>
                <a:cubicBezTo>
                  <a:pt x="270760" y="96536"/>
                  <a:pt x="275323" y="97309"/>
                  <a:pt x="280658" y="99581"/>
                </a:cubicBezTo>
                <a:cubicBezTo>
                  <a:pt x="305740" y="108718"/>
                  <a:pt x="320948" y="121673"/>
                  <a:pt x="320948" y="133081"/>
                </a:cubicBezTo>
                <a:cubicBezTo>
                  <a:pt x="320948" y="155946"/>
                  <a:pt x="260114" y="183356"/>
                  <a:pt x="171132" y="183356"/>
                </a:cubicBezTo>
                <a:cubicBezTo>
                  <a:pt x="84419" y="183356"/>
                  <a:pt x="20543" y="156696"/>
                  <a:pt x="20543" y="133081"/>
                </a:cubicBezTo>
                <a:cubicBezTo>
                  <a:pt x="19795" y="121673"/>
                  <a:pt x="35003" y="108718"/>
                  <a:pt x="60858" y="99581"/>
                </a:cubicBezTo>
                <a:cubicBezTo>
                  <a:pt x="65420" y="97309"/>
                  <a:pt x="71504" y="95787"/>
                  <a:pt x="76815" y="95013"/>
                </a:cubicBezTo>
                <a:lnTo>
                  <a:pt x="103442" y="121640"/>
                </a:lnTo>
                <a:cubicBezTo>
                  <a:pt x="102693" y="125468"/>
                  <a:pt x="101921" y="129287"/>
                  <a:pt x="101921" y="133081"/>
                </a:cubicBezTo>
                <a:cubicBezTo>
                  <a:pt x="101921" y="149082"/>
                  <a:pt x="114860" y="162037"/>
                  <a:pt x="130817" y="162037"/>
                </a:cubicBezTo>
                <a:cubicBezTo>
                  <a:pt x="147547" y="162037"/>
                  <a:pt x="161234" y="149082"/>
                  <a:pt x="161234" y="133081"/>
                </a:cubicBezTo>
                <a:cubicBezTo>
                  <a:pt x="161234" y="116331"/>
                  <a:pt x="148319" y="103400"/>
                  <a:pt x="130817" y="103400"/>
                </a:cubicBezTo>
                <a:cubicBezTo>
                  <a:pt x="125506" y="103400"/>
                  <a:pt x="120944" y="104149"/>
                  <a:pt x="117130" y="107195"/>
                </a:cubicBezTo>
                <a:lnTo>
                  <a:pt x="99652" y="89717"/>
                </a:lnTo>
                <a:cubicBezTo>
                  <a:pt x="121692" y="85877"/>
                  <a:pt x="145277" y="83605"/>
                  <a:pt x="171132" y="83605"/>
                </a:cubicBezTo>
                <a:close/>
                <a:moveTo>
                  <a:pt x="19795" y="165832"/>
                </a:moveTo>
                <a:cubicBezTo>
                  <a:pt x="27399" y="171923"/>
                  <a:pt x="38045" y="177265"/>
                  <a:pt x="49439" y="181833"/>
                </a:cubicBezTo>
                <a:lnTo>
                  <a:pt x="19795" y="222197"/>
                </a:lnTo>
                <a:lnTo>
                  <a:pt x="19795" y="165832"/>
                </a:lnTo>
                <a:close/>
                <a:moveTo>
                  <a:pt x="320200" y="165832"/>
                </a:moveTo>
                <a:lnTo>
                  <a:pt x="320200" y="222197"/>
                </a:lnTo>
                <a:lnTo>
                  <a:pt x="291304" y="182582"/>
                </a:lnTo>
                <a:cubicBezTo>
                  <a:pt x="303471" y="177265"/>
                  <a:pt x="312596" y="171923"/>
                  <a:pt x="320200" y="165832"/>
                </a:cubicBezTo>
                <a:close/>
                <a:moveTo>
                  <a:pt x="88233" y="194015"/>
                </a:moveTo>
                <a:cubicBezTo>
                  <a:pt x="108004" y="198583"/>
                  <a:pt x="130069" y="200106"/>
                  <a:pt x="152882" y="201628"/>
                </a:cubicBezTo>
                <a:lnTo>
                  <a:pt x="113339" y="267879"/>
                </a:lnTo>
                <a:lnTo>
                  <a:pt x="88233" y="194015"/>
                </a:lnTo>
                <a:close/>
                <a:moveTo>
                  <a:pt x="253282" y="194764"/>
                </a:moveTo>
                <a:lnTo>
                  <a:pt x="228176" y="268629"/>
                </a:lnTo>
                <a:lnTo>
                  <a:pt x="187113" y="202378"/>
                </a:lnTo>
                <a:cubicBezTo>
                  <a:pt x="209926" y="201628"/>
                  <a:pt x="232739" y="198583"/>
                  <a:pt x="253282" y="194764"/>
                </a:cubicBezTo>
                <a:close/>
                <a:moveTo>
                  <a:pt x="66169" y="192492"/>
                </a:moveTo>
                <a:lnTo>
                  <a:pt x="92796" y="272447"/>
                </a:lnTo>
                <a:cubicBezTo>
                  <a:pt x="68462" y="266357"/>
                  <a:pt x="45649" y="256447"/>
                  <a:pt x="27399" y="245038"/>
                </a:cubicBezTo>
                <a:lnTo>
                  <a:pt x="66169" y="192492"/>
                </a:lnTo>
                <a:close/>
                <a:moveTo>
                  <a:pt x="273802" y="194015"/>
                </a:moveTo>
                <a:lnTo>
                  <a:pt x="311823" y="245038"/>
                </a:lnTo>
                <a:cubicBezTo>
                  <a:pt x="293573" y="256447"/>
                  <a:pt x="271533" y="266357"/>
                  <a:pt x="247199" y="272447"/>
                </a:cubicBezTo>
                <a:lnTo>
                  <a:pt x="273802" y="194015"/>
                </a:lnTo>
                <a:close/>
                <a:moveTo>
                  <a:pt x="170384" y="211514"/>
                </a:moveTo>
                <a:lnTo>
                  <a:pt x="210674" y="279288"/>
                </a:lnTo>
                <a:cubicBezTo>
                  <a:pt x="197759" y="280810"/>
                  <a:pt x="183299" y="282333"/>
                  <a:pt x="170384" y="282333"/>
                </a:cubicBezTo>
                <a:cubicBezTo>
                  <a:pt x="155923" y="282333"/>
                  <a:pt x="142236" y="281584"/>
                  <a:pt x="129296" y="279288"/>
                </a:cubicBezTo>
                <a:lnTo>
                  <a:pt x="170384" y="211514"/>
                </a:lnTo>
                <a:close/>
                <a:moveTo>
                  <a:pt x="320200" y="263311"/>
                </a:moveTo>
                <a:lnTo>
                  <a:pt x="320200" y="271674"/>
                </a:lnTo>
                <a:cubicBezTo>
                  <a:pt x="320200" y="294515"/>
                  <a:pt x="259366" y="321948"/>
                  <a:pt x="170384" y="321948"/>
                </a:cubicBezTo>
                <a:cubicBezTo>
                  <a:pt x="80629" y="321948"/>
                  <a:pt x="19795" y="294515"/>
                  <a:pt x="19795" y="271674"/>
                </a:cubicBezTo>
                <a:lnTo>
                  <a:pt x="19795" y="263311"/>
                </a:lnTo>
                <a:cubicBezTo>
                  <a:pt x="63127" y="289947"/>
                  <a:pt x="118650" y="302153"/>
                  <a:pt x="170384" y="302153"/>
                </a:cubicBezTo>
                <a:cubicBezTo>
                  <a:pt x="221320" y="302153"/>
                  <a:pt x="277616" y="290720"/>
                  <a:pt x="320200" y="263311"/>
                </a:cubicBezTo>
                <a:close/>
                <a:moveTo>
                  <a:pt x="11032" y="24"/>
                </a:moveTo>
                <a:cubicBezTo>
                  <a:pt x="8376" y="24"/>
                  <a:pt x="5721" y="966"/>
                  <a:pt x="3814" y="2876"/>
                </a:cubicBezTo>
                <a:cubicBezTo>
                  <a:pt x="0" y="6695"/>
                  <a:pt x="0" y="13535"/>
                  <a:pt x="3814" y="17354"/>
                </a:cubicBezTo>
                <a:lnTo>
                  <a:pt x="61606" y="77514"/>
                </a:lnTo>
                <a:cubicBezTo>
                  <a:pt x="58565" y="78263"/>
                  <a:pt x="57044" y="79036"/>
                  <a:pt x="54002" y="80559"/>
                </a:cubicBezTo>
                <a:cubicBezTo>
                  <a:pt x="19795" y="93490"/>
                  <a:pt x="772" y="111763"/>
                  <a:pt x="772" y="131559"/>
                </a:cubicBezTo>
                <a:lnTo>
                  <a:pt x="772" y="271674"/>
                </a:lnTo>
                <a:cubicBezTo>
                  <a:pt x="772" y="292243"/>
                  <a:pt x="19795" y="310516"/>
                  <a:pt x="54002" y="323471"/>
                </a:cubicBezTo>
                <a:cubicBezTo>
                  <a:pt x="85192" y="334130"/>
                  <a:pt x="127027" y="340970"/>
                  <a:pt x="171132" y="340970"/>
                </a:cubicBezTo>
                <a:cubicBezTo>
                  <a:pt x="259366" y="340970"/>
                  <a:pt x="341492" y="314335"/>
                  <a:pt x="341492" y="271674"/>
                </a:cubicBezTo>
                <a:lnTo>
                  <a:pt x="341492" y="131559"/>
                </a:lnTo>
                <a:cubicBezTo>
                  <a:pt x="339971" y="111763"/>
                  <a:pt x="320948" y="93490"/>
                  <a:pt x="286741" y="80559"/>
                </a:cubicBezTo>
                <a:cubicBezTo>
                  <a:pt x="285220" y="79786"/>
                  <a:pt x="282179" y="78263"/>
                  <a:pt x="280658" y="77514"/>
                </a:cubicBezTo>
                <a:lnTo>
                  <a:pt x="338450" y="17354"/>
                </a:lnTo>
                <a:cubicBezTo>
                  <a:pt x="342265" y="13535"/>
                  <a:pt x="342265" y="6695"/>
                  <a:pt x="338450" y="2876"/>
                </a:cubicBezTo>
                <a:cubicBezTo>
                  <a:pt x="336543" y="966"/>
                  <a:pt x="333888" y="24"/>
                  <a:pt x="331232" y="24"/>
                </a:cubicBezTo>
                <a:cubicBezTo>
                  <a:pt x="328577" y="24"/>
                  <a:pt x="325897" y="966"/>
                  <a:pt x="324014" y="2876"/>
                </a:cubicBezTo>
                <a:lnTo>
                  <a:pt x="258593" y="70649"/>
                </a:lnTo>
                <a:cubicBezTo>
                  <a:pt x="231966" y="63809"/>
                  <a:pt x="202322" y="61513"/>
                  <a:pt x="171132" y="61513"/>
                </a:cubicBezTo>
                <a:cubicBezTo>
                  <a:pt x="139942" y="61513"/>
                  <a:pt x="109525" y="63809"/>
                  <a:pt x="83671" y="70649"/>
                </a:cubicBezTo>
                <a:lnTo>
                  <a:pt x="18274" y="2876"/>
                </a:lnTo>
                <a:cubicBezTo>
                  <a:pt x="16367" y="966"/>
                  <a:pt x="13687" y="24"/>
                  <a:pt x="11032"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54" name="Google Shape;14312;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wrAAAKDQAA0S0AACQPAAAQAAAAJgAAAAgAAAD/////AAAAAA=="/>
              </a:ext>
            </a:extLst>
          </p:cNvGrpSpPr>
          <p:nvPr/>
        </p:nvGrpSpPr>
        <p:grpSpPr>
          <a:xfrm>
            <a:off x="7139940" y="2119630"/>
            <a:ext cx="307975" cy="341630"/>
            <a:chOff x="7139940" y="2119630"/>
            <a:chExt cx="307975" cy="341630"/>
          </a:xfrm>
        </p:grpSpPr>
        <p:sp>
          <p:nvSpPr>
            <p:cNvPr id="256" name="Google Shape;1431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CsAAAoNAADRLQAAJA8AAAAAAAAmAAAACAAAAP//////////"/>
                </a:ext>
              </a:extLst>
            </p:cNvSpPr>
            <p:nvPr/>
          </p:nvSpPr>
          <p:spPr>
            <a:xfrm>
              <a:off x="7139940" y="2119630"/>
              <a:ext cx="307975" cy="341630"/>
            </a:xfrm>
            <a:custGeom>
              <a:avLst/>
              <a:gdLst/>
              <a:ahLst/>
              <a:cxnLst/>
              <a:rect l="0" t="0" r="307975" b="341630"/>
              <a:pathLst>
                <a:path w="307975" h="341630">
                  <a:moveTo>
                    <a:pt x="173368" y="21323"/>
                  </a:moveTo>
                  <a:cubicBezTo>
                    <a:pt x="189346" y="21323"/>
                    <a:pt x="203780" y="35015"/>
                    <a:pt x="203031" y="53272"/>
                  </a:cubicBezTo>
                  <a:cubicBezTo>
                    <a:pt x="203031" y="59019"/>
                    <a:pt x="207858" y="63704"/>
                    <a:pt x="212999" y="63704"/>
                  </a:cubicBezTo>
                  <a:cubicBezTo>
                    <a:pt x="213989" y="63704"/>
                    <a:pt x="214979" y="63535"/>
                    <a:pt x="215944" y="63173"/>
                  </a:cubicBezTo>
                  <a:cubicBezTo>
                    <a:pt x="218382" y="62327"/>
                    <a:pt x="220795" y="61917"/>
                    <a:pt x="223088" y="61917"/>
                  </a:cubicBezTo>
                  <a:cubicBezTo>
                    <a:pt x="237232" y="61917"/>
                    <a:pt x="247586" y="76792"/>
                    <a:pt x="241045" y="90557"/>
                  </a:cubicBezTo>
                  <a:cubicBezTo>
                    <a:pt x="238777" y="94349"/>
                    <a:pt x="240297" y="98913"/>
                    <a:pt x="242566" y="101955"/>
                  </a:cubicBezTo>
                  <a:cubicBezTo>
                    <a:pt x="244400" y="103815"/>
                    <a:pt x="246814" y="104805"/>
                    <a:pt x="249252" y="104805"/>
                  </a:cubicBezTo>
                  <a:cubicBezTo>
                    <a:pt x="250869" y="104805"/>
                    <a:pt x="252486" y="104394"/>
                    <a:pt x="253982" y="103477"/>
                  </a:cubicBezTo>
                  <a:cubicBezTo>
                    <a:pt x="256734" y="102318"/>
                    <a:pt x="259485" y="101810"/>
                    <a:pt x="262140" y="101810"/>
                  </a:cubicBezTo>
                  <a:cubicBezTo>
                    <a:pt x="273412" y="101810"/>
                    <a:pt x="282873" y="111277"/>
                    <a:pt x="282873" y="121757"/>
                  </a:cubicBezTo>
                  <a:lnTo>
                    <a:pt x="23580" y="121757"/>
                  </a:lnTo>
                  <a:cubicBezTo>
                    <a:pt x="22398" y="110480"/>
                    <a:pt x="31376" y="101062"/>
                    <a:pt x="42237" y="101062"/>
                  </a:cubicBezTo>
                  <a:cubicBezTo>
                    <a:pt x="45303" y="101062"/>
                    <a:pt x="48513" y="101810"/>
                    <a:pt x="51699" y="103477"/>
                  </a:cubicBezTo>
                  <a:cubicBezTo>
                    <a:pt x="53195" y="104394"/>
                    <a:pt x="54836" y="104805"/>
                    <a:pt x="56429" y="104805"/>
                  </a:cubicBezTo>
                  <a:cubicBezTo>
                    <a:pt x="58867" y="104805"/>
                    <a:pt x="61281" y="103815"/>
                    <a:pt x="63115" y="101955"/>
                  </a:cubicBezTo>
                  <a:cubicBezTo>
                    <a:pt x="66156" y="98913"/>
                    <a:pt x="66904" y="94349"/>
                    <a:pt x="65384" y="90557"/>
                  </a:cubicBezTo>
                  <a:cubicBezTo>
                    <a:pt x="58843" y="76792"/>
                    <a:pt x="69197" y="61917"/>
                    <a:pt x="82882" y="61917"/>
                  </a:cubicBezTo>
                  <a:cubicBezTo>
                    <a:pt x="85103" y="61917"/>
                    <a:pt x="87396" y="62327"/>
                    <a:pt x="89737" y="63173"/>
                  </a:cubicBezTo>
                  <a:cubicBezTo>
                    <a:pt x="90847" y="63438"/>
                    <a:pt x="92054" y="63607"/>
                    <a:pt x="93309" y="63607"/>
                  </a:cubicBezTo>
                  <a:cubicBezTo>
                    <a:pt x="95457" y="63607"/>
                    <a:pt x="97678" y="63100"/>
                    <a:pt x="99609" y="61651"/>
                  </a:cubicBezTo>
                  <a:cubicBezTo>
                    <a:pt x="101902" y="60130"/>
                    <a:pt x="103422" y="57087"/>
                    <a:pt x="103422" y="53272"/>
                  </a:cubicBezTo>
                  <a:cubicBezTo>
                    <a:pt x="102650" y="35015"/>
                    <a:pt x="116335" y="21323"/>
                    <a:pt x="132313" y="21323"/>
                  </a:cubicBezTo>
                  <a:cubicBezTo>
                    <a:pt x="137623" y="21323"/>
                    <a:pt x="142957" y="22072"/>
                    <a:pt x="147519" y="25115"/>
                  </a:cubicBezTo>
                  <a:cubicBezTo>
                    <a:pt x="149039" y="25887"/>
                    <a:pt x="150753" y="26274"/>
                    <a:pt x="152563" y="26274"/>
                  </a:cubicBezTo>
                  <a:cubicBezTo>
                    <a:pt x="154373" y="26274"/>
                    <a:pt x="156256" y="25887"/>
                    <a:pt x="158163" y="25115"/>
                  </a:cubicBezTo>
                  <a:cubicBezTo>
                    <a:pt x="162724" y="22072"/>
                    <a:pt x="168058" y="21323"/>
                    <a:pt x="173368" y="21323"/>
                  </a:cubicBezTo>
                  <a:close/>
                  <a:moveTo>
                    <a:pt x="142185" y="141535"/>
                  </a:moveTo>
                  <a:lnTo>
                    <a:pt x="142185" y="181839"/>
                  </a:lnTo>
                  <a:cubicBezTo>
                    <a:pt x="126231" y="182612"/>
                    <a:pt x="111025" y="185654"/>
                    <a:pt x="98088" y="190967"/>
                  </a:cubicBezTo>
                  <a:lnTo>
                    <a:pt x="93526" y="141535"/>
                  </a:lnTo>
                  <a:close/>
                  <a:moveTo>
                    <a:pt x="211382" y="141535"/>
                  </a:moveTo>
                  <a:lnTo>
                    <a:pt x="206821" y="190967"/>
                  </a:lnTo>
                  <a:cubicBezTo>
                    <a:pt x="194656" y="186403"/>
                    <a:pt x="179450" y="182612"/>
                    <a:pt x="163497" y="181839"/>
                  </a:cubicBezTo>
                  <a:lnTo>
                    <a:pt x="163497" y="141535"/>
                  </a:lnTo>
                  <a:close/>
                  <a:moveTo>
                    <a:pt x="152853" y="201641"/>
                  </a:moveTo>
                  <a:cubicBezTo>
                    <a:pt x="192387" y="201641"/>
                    <a:pt x="222026" y="217603"/>
                    <a:pt x="222026" y="232068"/>
                  </a:cubicBezTo>
                  <a:cubicBezTo>
                    <a:pt x="222026" y="245760"/>
                    <a:pt x="192387" y="261722"/>
                    <a:pt x="152853" y="261722"/>
                  </a:cubicBezTo>
                  <a:cubicBezTo>
                    <a:pt x="112546" y="261722"/>
                    <a:pt x="83655" y="245760"/>
                    <a:pt x="83655" y="232068"/>
                  </a:cubicBezTo>
                  <a:cubicBezTo>
                    <a:pt x="83655" y="217603"/>
                    <a:pt x="112546" y="201641"/>
                    <a:pt x="152853" y="201641"/>
                  </a:cubicBezTo>
                  <a:close/>
                  <a:moveTo>
                    <a:pt x="73759" y="141535"/>
                  </a:moveTo>
                  <a:lnTo>
                    <a:pt x="79093" y="201641"/>
                  </a:lnTo>
                  <a:cubicBezTo>
                    <a:pt x="67677" y="209996"/>
                    <a:pt x="62343" y="220646"/>
                    <a:pt x="62343" y="231295"/>
                  </a:cubicBezTo>
                  <a:cubicBezTo>
                    <a:pt x="62343" y="244239"/>
                    <a:pt x="70718" y="255637"/>
                    <a:pt x="85924" y="265538"/>
                  </a:cubicBezTo>
                  <a:lnTo>
                    <a:pt x="92006" y="321828"/>
                  </a:lnTo>
                  <a:lnTo>
                    <a:pt x="69197" y="321828"/>
                  </a:lnTo>
                  <a:cubicBezTo>
                    <a:pt x="64636" y="321828"/>
                    <a:pt x="60074" y="318037"/>
                    <a:pt x="59302" y="314221"/>
                  </a:cubicBezTo>
                  <a:lnTo>
                    <a:pt x="25101" y="141535"/>
                  </a:lnTo>
                  <a:close/>
                  <a:moveTo>
                    <a:pt x="107211" y="274666"/>
                  </a:moveTo>
                  <a:cubicBezTo>
                    <a:pt x="117107" y="278481"/>
                    <a:pt x="130020" y="280751"/>
                    <a:pt x="142185" y="281524"/>
                  </a:cubicBezTo>
                  <a:lnTo>
                    <a:pt x="142185" y="321080"/>
                  </a:lnTo>
                  <a:lnTo>
                    <a:pt x="111773" y="321080"/>
                  </a:lnTo>
                  <a:lnTo>
                    <a:pt x="111773" y="321828"/>
                  </a:lnTo>
                  <a:lnTo>
                    <a:pt x="107211" y="274666"/>
                  </a:lnTo>
                  <a:close/>
                  <a:moveTo>
                    <a:pt x="197697" y="274666"/>
                  </a:moveTo>
                  <a:lnTo>
                    <a:pt x="192387" y="321828"/>
                  </a:lnTo>
                  <a:lnTo>
                    <a:pt x="161976" y="321828"/>
                  </a:lnTo>
                  <a:lnTo>
                    <a:pt x="161976" y="281524"/>
                  </a:lnTo>
                  <a:cubicBezTo>
                    <a:pt x="174141" y="280751"/>
                    <a:pt x="187053" y="278481"/>
                    <a:pt x="197697" y="274666"/>
                  </a:cubicBezTo>
                  <a:close/>
                  <a:moveTo>
                    <a:pt x="279832" y="141535"/>
                  </a:moveTo>
                  <a:lnTo>
                    <a:pt x="245607" y="314221"/>
                  </a:lnTo>
                  <a:cubicBezTo>
                    <a:pt x="244859" y="318785"/>
                    <a:pt x="241045" y="321828"/>
                    <a:pt x="236484" y="321828"/>
                  </a:cubicBezTo>
                  <a:lnTo>
                    <a:pt x="213675" y="321828"/>
                  </a:lnTo>
                  <a:lnTo>
                    <a:pt x="218985" y="265538"/>
                  </a:lnTo>
                  <a:cubicBezTo>
                    <a:pt x="234215" y="255637"/>
                    <a:pt x="242566" y="244239"/>
                    <a:pt x="242566" y="231295"/>
                  </a:cubicBezTo>
                  <a:cubicBezTo>
                    <a:pt x="242566" y="219897"/>
                    <a:pt x="237256" y="209247"/>
                    <a:pt x="225840" y="201641"/>
                  </a:cubicBezTo>
                  <a:lnTo>
                    <a:pt x="231174" y="141535"/>
                  </a:lnTo>
                  <a:close/>
                  <a:moveTo>
                    <a:pt x="133061" y="24"/>
                  </a:moveTo>
                  <a:cubicBezTo>
                    <a:pt x="107984" y="24"/>
                    <a:pt x="88216" y="18280"/>
                    <a:pt x="84403" y="41101"/>
                  </a:cubicBezTo>
                  <a:lnTo>
                    <a:pt x="83655" y="41101"/>
                  </a:lnTo>
                  <a:cubicBezTo>
                    <a:pt x="61595" y="41101"/>
                    <a:pt x="43348" y="59357"/>
                    <a:pt x="43348" y="80656"/>
                  </a:cubicBezTo>
                  <a:cubicBezTo>
                    <a:pt x="21287" y="80656"/>
                    <a:pt x="3813" y="99685"/>
                    <a:pt x="3813" y="121757"/>
                  </a:cubicBezTo>
                  <a:cubicBezTo>
                    <a:pt x="3813" y="136971"/>
                    <a:pt x="0" y="111083"/>
                    <a:pt x="40307" y="318037"/>
                  </a:cubicBezTo>
                  <a:cubicBezTo>
                    <a:pt x="43348" y="331729"/>
                    <a:pt x="55512" y="341606"/>
                    <a:pt x="69946" y="341606"/>
                  </a:cubicBezTo>
                  <a:lnTo>
                    <a:pt x="237256" y="341606"/>
                  </a:lnTo>
                  <a:cubicBezTo>
                    <a:pt x="251689" y="341606"/>
                    <a:pt x="263854" y="330956"/>
                    <a:pt x="266895" y="318037"/>
                  </a:cubicBezTo>
                  <a:cubicBezTo>
                    <a:pt x="307975" y="111083"/>
                    <a:pt x="304161" y="136971"/>
                    <a:pt x="304161" y="121757"/>
                  </a:cubicBezTo>
                  <a:cubicBezTo>
                    <a:pt x="301868" y="111083"/>
                    <a:pt x="298079" y="101207"/>
                    <a:pt x="290476" y="93600"/>
                  </a:cubicBezTo>
                  <a:cubicBezTo>
                    <a:pt x="282873" y="85993"/>
                    <a:pt x="272229" y="80656"/>
                    <a:pt x="261585" y="80656"/>
                  </a:cubicBezTo>
                  <a:cubicBezTo>
                    <a:pt x="261585" y="58729"/>
                    <a:pt x="244014" y="41004"/>
                    <a:pt x="223764" y="41004"/>
                  </a:cubicBezTo>
                  <a:cubicBezTo>
                    <a:pt x="222943" y="41004"/>
                    <a:pt x="222099" y="41053"/>
                    <a:pt x="221278" y="41101"/>
                  </a:cubicBezTo>
                  <a:cubicBezTo>
                    <a:pt x="216716" y="18280"/>
                    <a:pt x="196177" y="24"/>
                    <a:pt x="172620" y="24"/>
                  </a:cubicBezTo>
                  <a:cubicBezTo>
                    <a:pt x="165765" y="24"/>
                    <a:pt x="159683" y="1546"/>
                    <a:pt x="152853" y="4588"/>
                  </a:cubicBezTo>
                  <a:cubicBezTo>
                    <a:pt x="145998" y="1546"/>
                    <a:pt x="139143" y="24"/>
                    <a:pt x="133061"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5" name="Google Shape;1431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iwAAGkNAAAtLQAAqQ0AAAAAAAAmAAAACAAAAP//////////"/>
                </a:ext>
              </a:extLst>
            </p:cNvSpPr>
            <p:nvPr/>
          </p:nvSpPr>
          <p:spPr>
            <a:xfrm>
              <a:off x="7242810" y="2179955"/>
              <a:ext cx="100965" cy="40640"/>
            </a:xfrm>
            <a:custGeom>
              <a:avLst/>
              <a:gdLst/>
              <a:ahLst/>
              <a:cxnLst/>
              <a:rect l="0" t="0" r="100965" b="40640"/>
              <a:pathLst>
                <a:path w="100965" h="40640">
                  <a:moveTo>
                    <a:pt x="31125" y="24"/>
                  </a:moveTo>
                  <a:cubicBezTo>
                    <a:pt x="14430" y="24"/>
                    <a:pt x="770" y="12798"/>
                    <a:pt x="770" y="30110"/>
                  </a:cubicBezTo>
                  <a:cubicBezTo>
                    <a:pt x="0" y="36867"/>
                    <a:pt x="4553" y="40640"/>
                    <a:pt x="9877" y="40640"/>
                  </a:cubicBezTo>
                  <a:cubicBezTo>
                    <a:pt x="15948" y="40640"/>
                    <a:pt x="20501" y="35363"/>
                    <a:pt x="20501" y="30110"/>
                  </a:cubicBezTo>
                  <a:cubicBezTo>
                    <a:pt x="20501" y="24093"/>
                    <a:pt x="25054" y="19580"/>
                    <a:pt x="31125" y="19580"/>
                  </a:cubicBezTo>
                  <a:cubicBezTo>
                    <a:pt x="36425" y="19580"/>
                    <a:pt x="40231" y="24093"/>
                    <a:pt x="40231" y="30110"/>
                  </a:cubicBezTo>
                  <a:cubicBezTo>
                    <a:pt x="40231" y="35363"/>
                    <a:pt x="44785" y="40640"/>
                    <a:pt x="50855" y="40640"/>
                  </a:cubicBezTo>
                  <a:cubicBezTo>
                    <a:pt x="56180" y="40640"/>
                    <a:pt x="59962" y="35363"/>
                    <a:pt x="59962" y="30110"/>
                  </a:cubicBezTo>
                  <a:cubicBezTo>
                    <a:pt x="59962" y="24093"/>
                    <a:pt x="65286" y="19580"/>
                    <a:pt x="70586" y="19580"/>
                  </a:cubicBezTo>
                  <a:cubicBezTo>
                    <a:pt x="76657" y="19580"/>
                    <a:pt x="81210" y="24093"/>
                    <a:pt x="81210" y="30110"/>
                  </a:cubicBezTo>
                  <a:cubicBezTo>
                    <a:pt x="81210" y="35363"/>
                    <a:pt x="85763" y="40640"/>
                    <a:pt x="90316" y="40640"/>
                  </a:cubicBezTo>
                  <a:cubicBezTo>
                    <a:pt x="95640" y="40640"/>
                    <a:pt x="100940" y="35363"/>
                    <a:pt x="100940" y="30110"/>
                  </a:cubicBezTo>
                  <a:cubicBezTo>
                    <a:pt x="100940" y="14303"/>
                    <a:pt x="88052" y="24"/>
                    <a:pt x="70586" y="24"/>
                  </a:cubicBezTo>
                  <a:cubicBezTo>
                    <a:pt x="62997" y="24"/>
                    <a:pt x="56180" y="3032"/>
                    <a:pt x="50855" y="7545"/>
                  </a:cubicBezTo>
                  <a:cubicBezTo>
                    <a:pt x="44785" y="3032"/>
                    <a:pt x="38714" y="24"/>
                    <a:pt x="31125"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7" name="Google Shape;14315;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IgAACxDwAAuiIAAMoRAAAQAAAAJgAAAAgAAAD/////AAAAAA=="/>
              </a:ext>
            </a:extLst>
          </p:cNvGrpSpPr>
          <p:nvPr/>
        </p:nvGrpSpPr>
        <p:grpSpPr>
          <a:xfrm>
            <a:off x="5304790" y="2550795"/>
            <a:ext cx="340360" cy="340995"/>
            <a:chOff x="5304790" y="2550795"/>
            <a:chExt cx="340360" cy="340995"/>
          </a:xfrm>
        </p:grpSpPr>
        <p:sp>
          <p:nvSpPr>
            <p:cNvPr id="263" name="Google Shape;1431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iAAALEPAAC6IgAAyhEAAAAAAAAmAAAACAAAAP//////////"/>
                </a:ext>
              </a:extLst>
            </p:cNvSpPr>
            <p:nvPr/>
          </p:nvSpPr>
          <p:spPr>
            <a:xfrm>
              <a:off x="5304790" y="2550795"/>
              <a:ext cx="340360" cy="340995"/>
            </a:xfrm>
            <a:custGeom>
              <a:avLst/>
              <a:gdLst/>
              <a:ahLst/>
              <a:cxnLst/>
              <a:rect l="0" t="0" r="340360" b="340995"/>
              <a:pathLst>
                <a:path w="340360" h="340995">
                  <a:moveTo>
                    <a:pt x="290976" y="19785"/>
                  </a:moveTo>
                  <a:cubicBezTo>
                    <a:pt x="296281" y="19785"/>
                    <a:pt x="300838" y="24351"/>
                    <a:pt x="300838" y="28917"/>
                  </a:cubicBezTo>
                  <a:cubicBezTo>
                    <a:pt x="300838" y="35005"/>
                    <a:pt x="296281" y="39571"/>
                    <a:pt x="290976" y="39571"/>
                  </a:cubicBezTo>
                  <a:lnTo>
                    <a:pt x="50156" y="39571"/>
                  </a:lnTo>
                  <a:cubicBezTo>
                    <a:pt x="44827" y="39571"/>
                    <a:pt x="41041" y="35005"/>
                    <a:pt x="41041" y="28917"/>
                  </a:cubicBezTo>
                  <a:cubicBezTo>
                    <a:pt x="41041" y="23602"/>
                    <a:pt x="45598" y="19785"/>
                    <a:pt x="50156" y="19785"/>
                  </a:cubicBezTo>
                  <a:close/>
                  <a:moveTo>
                    <a:pt x="281089" y="59381"/>
                  </a:moveTo>
                  <a:lnTo>
                    <a:pt x="281089" y="103518"/>
                  </a:lnTo>
                  <a:lnTo>
                    <a:pt x="246897" y="120260"/>
                  </a:lnTo>
                  <a:cubicBezTo>
                    <a:pt x="243111" y="122531"/>
                    <a:pt x="241592" y="125599"/>
                    <a:pt x="241592" y="129392"/>
                  </a:cubicBezTo>
                  <a:cubicBezTo>
                    <a:pt x="241592" y="133209"/>
                    <a:pt x="243111" y="137001"/>
                    <a:pt x="246897" y="137775"/>
                  </a:cubicBezTo>
                  <a:lnTo>
                    <a:pt x="281089" y="154516"/>
                  </a:lnTo>
                  <a:lnTo>
                    <a:pt x="281089" y="279318"/>
                  </a:lnTo>
                  <a:lnTo>
                    <a:pt x="60790" y="279318"/>
                  </a:lnTo>
                  <a:lnTo>
                    <a:pt x="60790" y="234432"/>
                  </a:lnTo>
                  <a:lnTo>
                    <a:pt x="94958" y="217690"/>
                  </a:lnTo>
                  <a:cubicBezTo>
                    <a:pt x="98768" y="215395"/>
                    <a:pt x="101059" y="213124"/>
                    <a:pt x="101059" y="209307"/>
                  </a:cubicBezTo>
                  <a:cubicBezTo>
                    <a:pt x="101059" y="204741"/>
                    <a:pt x="98768" y="201697"/>
                    <a:pt x="94958" y="200176"/>
                  </a:cubicBezTo>
                  <a:lnTo>
                    <a:pt x="60790" y="183434"/>
                  </a:lnTo>
                  <a:lnTo>
                    <a:pt x="60790" y="59381"/>
                  </a:lnTo>
                  <a:close/>
                  <a:moveTo>
                    <a:pt x="291723" y="299128"/>
                  </a:moveTo>
                  <a:cubicBezTo>
                    <a:pt x="297052" y="299128"/>
                    <a:pt x="302357" y="304443"/>
                    <a:pt x="302357" y="309782"/>
                  </a:cubicBezTo>
                  <a:cubicBezTo>
                    <a:pt x="300838" y="315870"/>
                    <a:pt x="296281" y="320436"/>
                    <a:pt x="291723" y="320436"/>
                  </a:cubicBezTo>
                  <a:lnTo>
                    <a:pt x="51675" y="320436"/>
                  </a:lnTo>
                  <a:cubicBezTo>
                    <a:pt x="45598" y="320436"/>
                    <a:pt x="41788" y="315870"/>
                    <a:pt x="41788" y="309782"/>
                  </a:cubicBezTo>
                  <a:cubicBezTo>
                    <a:pt x="41788" y="304443"/>
                    <a:pt x="46346" y="299128"/>
                    <a:pt x="51675" y="299128"/>
                  </a:cubicBezTo>
                  <a:close/>
                  <a:moveTo>
                    <a:pt x="50156" y="0"/>
                  </a:moveTo>
                  <a:cubicBezTo>
                    <a:pt x="37231" y="0"/>
                    <a:pt x="26597" y="8382"/>
                    <a:pt x="22040" y="19785"/>
                  </a:cubicBezTo>
                  <a:lnTo>
                    <a:pt x="10634" y="19785"/>
                  </a:lnTo>
                  <a:cubicBezTo>
                    <a:pt x="4557" y="19785"/>
                    <a:pt x="0" y="24351"/>
                    <a:pt x="0" y="28917"/>
                  </a:cubicBezTo>
                  <a:cubicBezTo>
                    <a:pt x="0" y="34256"/>
                    <a:pt x="4557" y="39571"/>
                    <a:pt x="10634" y="39571"/>
                  </a:cubicBezTo>
                  <a:lnTo>
                    <a:pt x="22040" y="39571"/>
                  </a:lnTo>
                  <a:cubicBezTo>
                    <a:pt x="25078" y="47954"/>
                    <a:pt x="31154" y="54815"/>
                    <a:pt x="40269" y="57859"/>
                  </a:cubicBezTo>
                  <a:lnTo>
                    <a:pt x="40269" y="190271"/>
                  </a:lnTo>
                  <a:cubicBezTo>
                    <a:pt x="40269" y="194088"/>
                    <a:pt x="41788" y="197880"/>
                    <a:pt x="45598" y="198654"/>
                  </a:cubicBezTo>
                  <a:lnTo>
                    <a:pt x="67614" y="210080"/>
                  </a:lnTo>
                  <a:lnTo>
                    <a:pt x="45598" y="221483"/>
                  </a:lnTo>
                  <a:cubicBezTo>
                    <a:pt x="41788" y="223005"/>
                    <a:pt x="40269" y="226049"/>
                    <a:pt x="40269" y="229866"/>
                  </a:cubicBezTo>
                  <a:lnTo>
                    <a:pt x="40269" y="282386"/>
                  </a:lnTo>
                  <a:cubicBezTo>
                    <a:pt x="31154" y="285430"/>
                    <a:pt x="25078" y="291518"/>
                    <a:pt x="22040" y="300650"/>
                  </a:cubicBezTo>
                  <a:lnTo>
                    <a:pt x="10634" y="300650"/>
                  </a:lnTo>
                  <a:cubicBezTo>
                    <a:pt x="4557" y="300650"/>
                    <a:pt x="0" y="305216"/>
                    <a:pt x="0" y="310531"/>
                  </a:cubicBezTo>
                  <a:cubicBezTo>
                    <a:pt x="0" y="316619"/>
                    <a:pt x="4557" y="321185"/>
                    <a:pt x="10634" y="321185"/>
                  </a:cubicBezTo>
                  <a:lnTo>
                    <a:pt x="22040" y="321185"/>
                  </a:lnTo>
                  <a:cubicBezTo>
                    <a:pt x="25850" y="332612"/>
                    <a:pt x="37231" y="340970"/>
                    <a:pt x="50156" y="340970"/>
                  </a:cubicBezTo>
                  <a:lnTo>
                    <a:pt x="290976" y="340970"/>
                  </a:lnTo>
                  <a:cubicBezTo>
                    <a:pt x="303876" y="340970"/>
                    <a:pt x="314510" y="332612"/>
                    <a:pt x="319068" y="321185"/>
                  </a:cubicBezTo>
                  <a:lnTo>
                    <a:pt x="330474" y="321185"/>
                  </a:lnTo>
                  <a:cubicBezTo>
                    <a:pt x="336550" y="321185"/>
                    <a:pt x="340360" y="316619"/>
                    <a:pt x="340360" y="310531"/>
                  </a:cubicBezTo>
                  <a:cubicBezTo>
                    <a:pt x="340360" y="305216"/>
                    <a:pt x="335031" y="300650"/>
                    <a:pt x="330474" y="300650"/>
                  </a:cubicBezTo>
                  <a:lnTo>
                    <a:pt x="319068" y="300650"/>
                  </a:lnTo>
                  <a:cubicBezTo>
                    <a:pt x="316030" y="291518"/>
                    <a:pt x="309953" y="285430"/>
                    <a:pt x="300838" y="282386"/>
                  </a:cubicBezTo>
                  <a:lnTo>
                    <a:pt x="300838" y="149950"/>
                  </a:lnTo>
                  <a:cubicBezTo>
                    <a:pt x="300838" y="146133"/>
                    <a:pt x="299319" y="142340"/>
                    <a:pt x="295533" y="141567"/>
                  </a:cubicBezTo>
                  <a:lnTo>
                    <a:pt x="273494" y="130165"/>
                  </a:lnTo>
                  <a:lnTo>
                    <a:pt x="295533" y="118738"/>
                  </a:lnTo>
                  <a:cubicBezTo>
                    <a:pt x="299319" y="117965"/>
                    <a:pt x="300838" y="114172"/>
                    <a:pt x="300838" y="110355"/>
                  </a:cubicBezTo>
                  <a:lnTo>
                    <a:pt x="300838" y="57859"/>
                  </a:lnTo>
                  <a:cubicBezTo>
                    <a:pt x="309953" y="54815"/>
                    <a:pt x="316030" y="47954"/>
                    <a:pt x="319068" y="39571"/>
                  </a:cubicBezTo>
                  <a:lnTo>
                    <a:pt x="330474" y="39571"/>
                  </a:lnTo>
                  <a:cubicBezTo>
                    <a:pt x="336550" y="39571"/>
                    <a:pt x="340360" y="35005"/>
                    <a:pt x="340360" y="28917"/>
                  </a:cubicBezTo>
                  <a:cubicBezTo>
                    <a:pt x="340360" y="23602"/>
                    <a:pt x="335031" y="19785"/>
                    <a:pt x="330474" y="19785"/>
                  </a:cubicBezTo>
                  <a:lnTo>
                    <a:pt x="319068" y="19785"/>
                  </a:lnTo>
                  <a:cubicBezTo>
                    <a:pt x="315282" y="8382"/>
                    <a:pt x="303876" y="0"/>
                    <a:pt x="2909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2" name="Google Shape;1431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CEAAC8QAAAdIgAAThAAAAAAAAAmAAAACAAAAP//////////"/>
                </a:ext>
              </a:extLst>
            </p:cNvSpPr>
            <p:nvPr/>
          </p:nvSpPr>
          <p:spPr>
            <a:xfrm>
              <a:off x="5405120" y="2630805"/>
              <a:ext cx="140335" cy="19685"/>
            </a:xfrm>
            <a:custGeom>
              <a:avLst/>
              <a:gdLst/>
              <a:ahLst/>
              <a:cxnLst/>
              <a:rect l="0" t="0" r="140335" b="19685"/>
              <a:pathLst>
                <a:path w="140335" h="19685">
                  <a:moveTo>
                    <a:pt x="9870" y="0"/>
                  </a:moveTo>
                  <a:cubicBezTo>
                    <a:pt x="4550" y="0"/>
                    <a:pt x="0" y="4537"/>
                    <a:pt x="0" y="9842"/>
                  </a:cubicBezTo>
                  <a:cubicBezTo>
                    <a:pt x="770" y="15123"/>
                    <a:pt x="5320" y="19660"/>
                    <a:pt x="9870" y="19660"/>
                  </a:cubicBezTo>
                  <a:lnTo>
                    <a:pt x="130464" y="19660"/>
                  </a:lnTo>
                  <a:cubicBezTo>
                    <a:pt x="136531" y="19660"/>
                    <a:pt x="140310" y="15123"/>
                    <a:pt x="140310" y="9842"/>
                  </a:cubicBezTo>
                  <a:cubicBezTo>
                    <a:pt x="140310" y="4537"/>
                    <a:pt x="135014" y="0"/>
                    <a:pt x="1304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1" name="Google Shape;1431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CEAAG0QAADfIQAAjBAAAAAAAAAmAAAACAAAAP//////////"/>
                </a:ext>
              </a:extLst>
            </p:cNvSpPr>
            <p:nvPr/>
          </p:nvSpPr>
          <p:spPr>
            <a:xfrm>
              <a:off x="5425440" y="2670175"/>
              <a:ext cx="80645" cy="19685"/>
            </a:xfrm>
            <a:custGeom>
              <a:avLst/>
              <a:gdLst/>
              <a:ahLst/>
              <a:cxnLst/>
              <a:rect l="0" t="0" r="80645" b="19685"/>
              <a:pathLst>
                <a:path w="80645" h="19685">
                  <a:moveTo>
                    <a:pt x="9148" y="0"/>
                  </a:moveTo>
                  <a:cubicBezTo>
                    <a:pt x="3813" y="0"/>
                    <a:pt x="24" y="4561"/>
                    <a:pt x="24" y="9842"/>
                  </a:cubicBezTo>
                  <a:cubicBezTo>
                    <a:pt x="24" y="15147"/>
                    <a:pt x="4586" y="19685"/>
                    <a:pt x="9148" y="19685"/>
                  </a:cubicBezTo>
                  <a:lnTo>
                    <a:pt x="69976" y="19685"/>
                  </a:lnTo>
                  <a:cubicBezTo>
                    <a:pt x="76058" y="19685"/>
                    <a:pt x="80620" y="15147"/>
                    <a:pt x="80620" y="9842"/>
                  </a:cubicBezTo>
                  <a:cubicBezTo>
                    <a:pt x="80620" y="3792"/>
                    <a:pt x="76058" y="0"/>
                    <a:pt x="699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0" name="Google Shape;1431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CEAAK0QAAAdIgAAzBAAAAAAAAAmAAAACAAAAP//////////"/>
                </a:ext>
              </a:extLst>
            </p:cNvSpPr>
            <p:nvPr/>
          </p:nvSpPr>
          <p:spPr>
            <a:xfrm>
              <a:off x="5405120" y="2710815"/>
              <a:ext cx="140335" cy="19685"/>
            </a:xfrm>
            <a:custGeom>
              <a:avLst/>
              <a:gdLst/>
              <a:ahLst/>
              <a:cxnLst/>
              <a:rect l="0" t="0" r="140335" b="19685"/>
              <a:pathLst>
                <a:path w="140335" h="19685">
                  <a:moveTo>
                    <a:pt x="9870" y="0"/>
                  </a:moveTo>
                  <a:cubicBezTo>
                    <a:pt x="4550" y="0"/>
                    <a:pt x="0" y="4537"/>
                    <a:pt x="0" y="9842"/>
                  </a:cubicBezTo>
                  <a:cubicBezTo>
                    <a:pt x="770" y="15892"/>
                    <a:pt x="5320" y="19660"/>
                    <a:pt x="9870" y="19660"/>
                  </a:cubicBezTo>
                  <a:lnTo>
                    <a:pt x="130464" y="19660"/>
                  </a:lnTo>
                  <a:cubicBezTo>
                    <a:pt x="136531" y="19660"/>
                    <a:pt x="140310" y="15123"/>
                    <a:pt x="140310" y="9842"/>
                  </a:cubicBezTo>
                  <a:cubicBezTo>
                    <a:pt x="140310" y="4537"/>
                    <a:pt x="135014" y="0"/>
                    <a:pt x="1304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9" name="Google Shape;1432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SEAAOoQAADgIQAAChEAAAAAAAAmAAAACAAAAP//////////"/>
                </a:ext>
              </a:extLst>
            </p:cNvSpPr>
            <p:nvPr/>
          </p:nvSpPr>
          <p:spPr>
            <a:xfrm>
              <a:off x="5426075" y="2749550"/>
              <a:ext cx="80645" cy="20320"/>
            </a:xfrm>
            <a:custGeom>
              <a:avLst/>
              <a:gdLst/>
              <a:ahLst/>
              <a:cxnLst/>
              <a:rect l="0" t="0" r="80645" b="20320"/>
              <a:pathLst>
                <a:path w="80645" h="20320">
                  <a:moveTo>
                    <a:pt x="9899" y="24"/>
                  </a:moveTo>
                  <a:cubicBezTo>
                    <a:pt x="3814" y="24"/>
                    <a:pt x="0" y="4531"/>
                    <a:pt x="0" y="10542"/>
                  </a:cubicBezTo>
                  <a:cubicBezTo>
                    <a:pt x="0" y="15812"/>
                    <a:pt x="4563" y="20320"/>
                    <a:pt x="9899" y="20320"/>
                  </a:cubicBezTo>
                  <a:lnTo>
                    <a:pt x="70745" y="20320"/>
                  </a:lnTo>
                  <a:cubicBezTo>
                    <a:pt x="76081" y="20320"/>
                    <a:pt x="80645" y="15812"/>
                    <a:pt x="80645" y="10542"/>
                  </a:cubicBezTo>
                  <a:cubicBezTo>
                    <a:pt x="80645" y="4531"/>
                    <a:pt x="76081" y="24"/>
                    <a:pt x="70745"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8" name="Google Shape;1432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SEAACsRAAAeIgAAShEAAAAAAAAmAAAACAAAAP//////////"/>
                </a:ext>
              </a:extLst>
            </p:cNvSpPr>
            <p:nvPr/>
          </p:nvSpPr>
          <p:spPr>
            <a:xfrm>
              <a:off x="5405755" y="2790825"/>
              <a:ext cx="140335" cy="19685"/>
            </a:xfrm>
            <a:custGeom>
              <a:avLst/>
              <a:gdLst/>
              <a:ahLst/>
              <a:cxnLst/>
              <a:rect l="0" t="0" r="140335" b="19685"/>
              <a:pathLst>
                <a:path w="140335" h="19685">
                  <a:moveTo>
                    <a:pt x="9870" y="0"/>
                  </a:moveTo>
                  <a:cubicBezTo>
                    <a:pt x="4574" y="0"/>
                    <a:pt x="24" y="4537"/>
                    <a:pt x="24" y="9074"/>
                  </a:cubicBezTo>
                  <a:cubicBezTo>
                    <a:pt x="24" y="15123"/>
                    <a:pt x="4574" y="19660"/>
                    <a:pt x="9870" y="19660"/>
                  </a:cubicBezTo>
                  <a:lnTo>
                    <a:pt x="130464" y="19660"/>
                  </a:lnTo>
                  <a:cubicBezTo>
                    <a:pt x="136531" y="19660"/>
                    <a:pt x="140335" y="15123"/>
                    <a:pt x="140335" y="9074"/>
                  </a:cubicBezTo>
                  <a:cubicBezTo>
                    <a:pt x="140335" y="4537"/>
                    <a:pt x="136531" y="0"/>
                    <a:pt x="1304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64" name="Google Shape;1432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SAAADMSAACwIgAATRQAABAAAAAmAAAACAAAAP//////////"/>
              </a:ext>
            </a:extLst>
          </p:cNvSpPr>
          <p:nvPr/>
        </p:nvSpPr>
        <p:spPr>
          <a:xfrm>
            <a:off x="5311775" y="2958465"/>
            <a:ext cx="327025" cy="341630"/>
          </a:xfrm>
          <a:custGeom>
            <a:avLst/>
            <a:gdLst/>
            <a:ahLst/>
            <a:cxnLst/>
            <a:rect l="0" t="0" r="327025" b="341630"/>
            <a:pathLst>
              <a:path w="327025" h="341630">
                <a:moveTo>
                  <a:pt x="163512" y="22061"/>
                </a:moveTo>
                <a:cubicBezTo>
                  <a:pt x="174157" y="22061"/>
                  <a:pt x="183281" y="31957"/>
                  <a:pt x="183281" y="43374"/>
                </a:cubicBezTo>
                <a:cubicBezTo>
                  <a:pt x="183281" y="54018"/>
                  <a:pt x="174929" y="63141"/>
                  <a:pt x="163512" y="63141"/>
                </a:cubicBezTo>
                <a:cubicBezTo>
                  <a:pt x="152095" y="63141"/>
                  <a:pt x="143743" y="54018"/>
                  <a:pt x="143743" y="43374"/>
                </a:cubicBezTo>
                <a:cubicBezTo>
                  <a:pt x="143743" y="31957"/>
                  <a:pt x="152867" y="22061"/>
                  <a:pt x="163512" y="22061"/>
                </a:cubicBezTo>
                <a:close/>
                <a:moveTo>
                  <a:pt x="33793" y="62997"/>
                </a:moveTo>
                <a:cubicBezTo>
                  <a:pt x="34445" y="62997"/>
                  <a:pt x="35097" y="63045"/>
                  <a:pt x="35748" y="63141"/>
                </a:cubicBezTo>
                <a:lnTo>
                  <a:pt x="101911" y="76055"/>
                </a:lnTo>
                <a:lnTo>
                  <a:pt x="76059" y="91261"/>
                </a:lnTo>
                <a:cubicBezTo>
                  <a:pt x="75287" y="90512"/>
                  <a:pt x="78328" y="91261"/>
                  <a:pt x="31959" y="82137"/>
                </a:cubicBezTo>
                <a:cubicBezTo>
                  <a:pt x="25876" y="81389"/>
                  <a:pt x="22834" y="75306"/>
                  <a:pt x="24355" y="70744"/>
                </a:cubicBezTo>
                <a:cubicBezTo>
                  <a:pt x="25007" y="65410"/>
                  <a:pt x="29183" y="62997"/>
                  <a:pt x="33793" y="62997"/>
                </a:cubicBezTo>
                <a:close/>
                <a:moveTo>
                  <a:pt x="132808" y="83102"/>
                </a:moveTo>
                <a:cubicBezTo>
                  <a:pt x="134039" y="83102"/>
                  <a:pt x="135367" y="83296"/>
                  <a:pt x="136888" y="83658"/>
                </a:cubicBezTo>
                <a:cubicBezTo>
                  <a:pt x="141450" y="85951"/>
                  <a:pt x="142970" y="87471"/>
                  <a:pt x="143743" y="94302"/>
                </a:cubicBezTo>
                <a:cubicBezTo>
                  <a:pt x="144491" y="102677"/>
                  <a:pt x="142970" y="139172"/>
                  <a:pt x="171116" y="175666"/>
                </a:cubicBezTo>
                <a:cubicBezTo>
                  <a:pt x="173191" y="178249"/>
                  <a:pt x="176305" y="179794"/>
                  <a:pt x="179274" y="179794"/>
                </a:cubicBezTo>
                <a:cubicBezTo>
                  <a:pt x="180698" y="179794"/>
                  <a:pt x="182074" y="179456"/>
                  <a:pt x="183281" y="178708"/>
                </a:cubicBezTo>
                <a:lnTo>
                  <a:pt x="288983" y="124738"/>
                </a:lnTo>
                <a:cubicBezTo>
                  <a:pt x="290383" y="123797"/>
                  <a:pt x="291927" y="123362"/>
                  <a:pt x="293472" y="123362"/>
                </a:cubicBezTo>
                <a:cubicBezTo>
                  <a:pt x="296997" y="123362"/>
                  <a:pt x="300569" y="125607"/>
                  <a:pt x="302669" y="129300"/>
                </a:cubicBezTo>
                <a:cubicBezTo>
                  <a:pt x="304962" y="134610"/>
                  <a:pt x="303441" y="139944"/>
                  <a:pt x="297359" y="142985"/>
                </a:cubicBezTo>
                <a:lnTo>
                  <a:pt x="181012" y="203810"/>
                </a:lnTo>
                <a:cubicBezTo>
                  <a:pt x="178719" y="204582"/>
                  <a:pt x="182533" y="201541"/>
                  <a:pt x="130056" y="250200"/>
                </a:cubicBezTo>
                <a:cubicBezTo>
                  <a:pt x="127763" y="253242"/>
                  <a:pt x="126243" y="258552"/>
                  <a:pt x="128536" y="262365"/>
                </a:cubicBezTo>
                <a:lnTo>
                  <a:pt x="154388" y="309504"/>
                </a:lnTo>
                <a:cubicBezTo>
                  <a:pt x="156657" y="314066"/>
                  <a:pt x="155136" y="319400"/>
                  <a:pt x="150574" y="322441"/>
                </a:cubicBezTo>
                <a:cubicBezTo>
                  <a:pt x="148908" y="323383"/>
                  <a:pt x="147243" y="323817"/>
                  <a:pt x="145650" y="323817"/>
                </a:cubicBezTo>
                <a:cubicBezTo>
                  <a:pt x="142150" y="323817"/>
                  <a:pt x="138988" y="321766"/>
                  <a:pt x="136888" y="318628"/>
                </a:cubicBezTo>
                <a:lnTo>
                  <a:pt x="103432" y="257803"/>
                </a:lnTo>
                <a:cubicBezTo>
                  <a:pt x="101911" y="253990"/>
                  <a:pt x="101911" y="249428"/>
                  <a:pt x="105725" y="245639"/>
                </a:cubicBezTo>
                <a:lnTo>
                  <a:pt x="152867" y="200769"/>
                </a:lnTo>
                <a:cubicBezTo>
                  <a:pt x="156657" y="196979"/>
                  <a:pt x="156657" y="191645"/>
                  <a:pt x="154388" y="187855"/>
                </a:cubicBezTo>
                <a:cubicBezTo>
                  <a:pt x="139929" y="168836"/>
                  <a:pt x="130056" y="146027"/>
                  <a:pt x="125494" y="121697"/>
                </a:cubicBezTo>
                <a:cubicBezTo>
                  <a:pt x="124939" y="117280"/>
                  <a:pt x="120401" y="114094"/>
                  <a:pt x="115646" y="114094"/>
                </a:cubicBezTo>
                <a:cubicBezTo>
                  <a:pt x="113811" y="114094"/>
                  <a:pt x="111953" y="114552"/>
                  <a:pt x="110287" y="115615"/>
                </a:cubicBezTo>
                <a:cubicBezTo>
                  <a:pt x="99642" y="121697"/>
                  <a:pt x="111035" y="114094"/>
                  <a:pt x="37269" y="162753"/>
                </a:cubicBezTo>
                <a:cubicBezTo>
                  <a:pt x="36038" y="163357"/>
                  <a:pt x="34710" y="163646"/>
                  <a:pt x="33359" y="163646"/>
                </a:cubicBezTo>
                <a:cubicBezTo>
                  <a:pt x="29665" y="163646"/>
                  <a:pt x="25803" y="161522"/>
                  <a:pt x="23583" y="158192"/>
                </a:cubicBezTo>
                <a:cubicBezTo>
                  <a:pt x="22834" y="151337"/>
                  <a:pt x="25103" y="146027"/>
                  <a:pt x="29665" y="143734"/>
                </a:cubicBezTo>
                <a:cubicBezTo>
                  <a:pt x="30438" y="143734"/>
                  <a:pt x="129284" y="83658"/>
                  <a:pt x="129284" y="83658"/>
                </a:cubicBezTo>
                <a:cubicBezTo>
                  <a:pt x="130418" y="83296"/>
                  <a:pt x="131577" y="83102"/>
                  <a:pt x="132808" y="83102"/>
                </a:cubicBezTo>
                <a:close/>
                <a:moveTo>
                  <a:pt x="163512" y="24"/>
                </a:moveTo>
                <a:cubicBezTo>
                  <a:pt x="142222" y="24"/>
                  <a:pt x="123974" y="19020"/>
                  <a:pt x="123974" y="41081"/>
                </a:cubicBezTo>
                <a:cubicBezTo>
                  <a:pt x="123974" y="47935"/>
                  <a:pt x="125494" y="53245"/>
                  <a:pt x="128536" y="59328"/>
                </a:cubicBezTo>
                <a:lnTo>
                  <a:pt x="40310" y="41081"/>
                </a:lnTo>
                <a:cubicBezTo>
                  <a:pt x="38476" y="40743"/>
                  <a:pt x="36617" y="40574"/>
                  <a:pt x="34783" y="40574"/>
                </a:cubicBezTo>
                <a:cubicBezTo>
                  <a:pt x="20686" y="40574"/>
                  <a:pt x="7362" y="50518"/>
                  <a:pt x="5334" y="64662"/>
                </a:cubicBezTo>
                <a:cubicBezTo>
                  <a:pt x="2293" y="81389"/>
                  <a:pt x="12938" y="97343"/>
                  <a:pt x="28917" y="100384"/>
                </a:cubicBezTo>
                <a:lnTo>
                  <a:pt x="52476" y="104970"/>
                </a:lnTo>
                <a:lnTo>
                  <a:pt x="21314" y="123966"/>
                </a:lnTo>
                <a:cubicBezTo>
                  <a:pt x="6082" y="133089"/>
                  <a:pt x="0" y="150588"/>
                  <a:pt x="6855" y="165795"/>
                </a:cubicBezTo>
                <a:cubicBezTo>
                  <a:pt x="12358" y="176825"/>
                  <a:pt x="23510" y="181894"/>
                  <a:pt x="33721" y="181894"/>
                </a:cubicBezTo>
                <a:cubicBezTo>
                  <a:pt x="39007" y="181894"/>
                  <a:pt x="44028" y="180542"/>
                  <a:pt x="47914" y="177959"/>
                </a:cubicBezTo>
                <a:lnTo>
                  <a:pt x="108766" y="138424"/>
                </a:lnTo>
                <a:cubicBezTo>
                  <a:pt x="113329" y="157419"/>
                  <a:pt x="121680" y="174146"/>
                  <a:pt x="132325" y="190124"/>
                </a:cubicBezTo>
                <a:lnTo>
                  <a:pt x="91266" y="229660"/>
                </a:lnTo>
                <a:cubicBezTo>
                  <a:pt x="82142" y="238784"/>
                  <a:pt x="79101" y="253990"/>
                  <a:pt x="85932" y="265406"/>
                </a:cubicBezTo>
                <a:lnTo>
                  <a:pt x="119411" y="326231"/>
                </a:lnTo>
                <a:cubicBezTo>
                  <a:pt x="125060" y="336030"/>
                  <a:pt x="135270" y="341630"/>
                  <a:pt x="145505" y="341630"/>
                </a:cubicBezTo>
                <a:cubicBezTo>
                  <a:pt x="150381" y="341630"/>
                  <a:pt x="155281" y="340351"/>
                  <a:pt x="159698" y="337647"/>
                </a:cubicBezTo>
                <a:cubicBezTo>
                  <a:pt x="174157" y="329272"/>
                  <a:pt x="180240" y="311025"/>
                  <a:pt x="171116" y="296591"/>
                </a:cubicBezTo>
                <a:lnTo>
                  <a:pt x="149826" y="257031"/>
                </a:lnTo>
                <a:lnTo>
                  <a:pt x="190136" y="218268"/>
                </a:lnTo>
                <a:lnTo>
                  <a:pt x="306483" y="158192"/>
                </a:lnTo>
                <a:cubicBezTo>
                  <a:pt x="320918" y="150588"/>
                  <a:pt x="327025" y="132341"/>
                  <a:pt x="319397" y="117883"/>
                </a:cubicBezTo>
                <a:cubicBezTo>
                  <a:pt x="314135" y="107312"/>
                  <a:pt x="304069" y="101519"/>
                  <a:pt x="293569" y="101519"/>
                </a:cubicBezTo>
                <a:cubicBezTo>
                  <a:pt x="288958" y="101519"/>
                  <a:pt x="284276" y="102629"/>
                  <a:pt x="279858" y="104970"/>
                </a:cubicBezTo>
                <a:lnTo>
                  <a:pt x="181761" y="155150"/>
                </a:lnTo>
                <a:cubicBezTo>
                  <a:pt x="161219" y="123966"/>
                  <a:pt x="165033" y="94302"/>
                  <a:pt x="163512" y="90512"/>
                </a:cubicBezTo>
                <a:cubicBezTo>
                  <a:pt x="163512" y="88992"/>
                  <a:pt x="163512" y="85178"/>
                  <a:pt x="161991" y="81389"/>
                </a:cubicBezTo>
                <a:lnTo>
                  <a:pt x="163512" y="81389"/>
                </a:lnTo>
                <a:cubicBezTo>
                  <a:pt x="185574" y="81389"/>
                  <a:pt x="203823" y="63141"/>
                  <a:pt x="203823" y="41081"/>
                </a:cubicBezTo>
                <a:cubicBezTo>
                  <a:pt x="203823" y="19020"/>
                  <a:pt x="185574" y="24"/>
                  <a:pt x="163512"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65" name="Google Shape;14323;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gxAADaDwAAZDMAAPURAAAQAAAAJgAAAAgAAAD/////AAAAAA=="/>
              </a:ext>
            </a:extLst>
          </p:cNvGrpSpPr>
          <p:nvPr/>
        </p:nvGrpSpPr>
        <p:grpSpPr>
          <a:xfrm>
            <a:off x="8031480" y="2576830"/>
            <a:ext cx="322580" cy="342265"/>
            <a:chOff x="8031480" y="2576830"/>
            <a:chExt cx="322580" cy="342265"/>
          </a:xfrm>
        </p:grpSpPr>
        <p:sp>
          <p:nvSpPr>
            <p:cNvPr id="269" name="Google Shape;1432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EAANsPAABkMwAA9REAAAAAAAAmAAAACAAAAP//////////"/>
                </a:ext>
              </a:extLst>
            </p:cNvSpPr>
            <p:nvPr/>
          </p:nvSpPr>
          <p:spPr>
            <a:xfrm>
              <a:off x="8031480" y="2577465"/>
              <a:ext cx="322580" cy="341630"/>
            </a:xfrm>
            <a:custGeom>
              <a:avLst/>
              <a:gdLst/>
              <a:ahLst/>
              <a:cxnLst/>
              <a:rect l="0" t="0" r="322580" b="341630"/>
              <a:pathLst>
                <a:path w="322580" h="341630">
                  <a:moveTo>
                    <a:pt x="173472" y="40328"/>
                  </a:moveTo>
                  <a:cubicBezTo>
                    <a:pt x="178809" y="40328"/>
                    <a:pt x="184121" y="44892"/>
                    <a:pt x="184121" y="49456"/>
                  </a:cubicBezTo>
                  <a:lnTo>
                    <a:pt x="184121" y="101207"/>
                  </a:lnTo>
                  <a:cubicBezTo>
                    <a:pt x="181078" y="99685"/>
                    <a:pt x="177287" y="98913"/>
                    <a:pt x="173472" y="98913"/>
                  </a:cubicBezTo>
                  <a:cubicBezTo>
                    <a:pt x="169681" y="98913"/>
                    <a:pt x="166614" y="99685"/>
                    <a:pt x="162823" y="101207"/>
                  </a:cubicBezTo>
                  <a:lnTo>
                    <a:pt x="162823" y="49456"/>
                  </a:lnTo>
                  <a:cubicBezTo>
                    <a:pt x="162823" y="44144"/>
                    <a:pt x="167387" y="40328"/>
                    <a:pt x="173472" y="40328"/>
                  </a:cubicBezTo>
                  <a:close/>
                  <a:moveTo>
                    <a:pt x="212276" y="19029"/>
                  </a:moveTo>
                  <a:cubicBezTo>
                    <a:pt x="216840" y="19029"/>
                    <a:pt x="222153" y="23593"/>
                    <a:pt x="222153" y="29679"/>
                  </a:cubicBezTo>
                  <a:lnTo>
                    <a:pt x="222153" y="129340"/>
                  </a:lnTo>
                  <a:cubicBezTo>
                    <a:pt x="222153" y="135425"/>
                    <a:pt x="226716" y="139989"/>
                    <a:pt x="232053" y="139989"/>
                  </a:cubicBezTo>
                  <a:cubicBezTo>
                    <a:pt x="238138" y="139989"/>
                    <a:pt x="241929" y="135425"/>
                    <a:pt x="241929" y="129340"/>
                  </a:cubicBezTo>
                  <a:lnTo>
                    <a:pt x="241929" y="49456"/>
                  </a:lnTo>
                  <a:cubicBezTo>
                    <a:pt x="241929" y="44144"/>
                    <a:pt x="246517" y="40328"/>
                    <a:pt x="251081" y="40328"/>
                  </a:cubicBezTo>
                  <a:cubicBezTo>
                    <a:pt x="256393" y="40328"/>
                    <a:pt x="260957" y="44892"/>
                    <a:pt x="260957" y="49456"/>
                  </a:cubicBezTo>
                  <a:lnTo>
                    <a:pt x="260957" y="129340"/>
                  </a:lnTo>
                  <a:cubicBezTo>
                    <a:pt x="260957" y="135425"/>
                    <a:pt x="265521" y="139989"/>
                    <a:pt x="270084" y="139989"/>
                  </a:cubicBezTo>
                  <a:cubicBezTo>
                    <a:pt x="275421" y="139989"/>
                    <a:pt x="280733" y="135425"/>
                    <a:pt x="280733" y="129340"/>
                  </a:cubicBezTo>
                  <a:lnTo>
                    <a:pt x="280733" y="109562"/>
                  </a:lnTo>
                  <a:cubicBezTo>
                    <a:pt x="280733" y="103477"/>
                    <a:pt x="285297" y="98913"/>
                    <a:pt x="290633" y="98913"/>
                  </a:cubicBezTo>
                  <a:cubicBezTo>
                    <a:pt x="295946" y="98913"/>
                    <a:pt x="299761" y="103477"/>
                    <a:pt x="299761" y="109562"/>
                  </a:cubicBezTo>
                  <a:lnTo>
                    <a:pt x="299761" y="209996"/>
                  </a:lnTo>
                  <a:cubicBezTo>
                    <a:pt x="299761" y="226731"/>
                    <a:pt x="286818" y="239675"/>
                    <a:pt x="269336" y="239675"/>
                  </a:cubicBezTo>
                  <a:lnTo>
                    <a:pt x="239659" y="239675"/>
                  </a:lnTo>
                  <a:lnTo>
                    <a:pt x="239659" y="189446"/>
                  </a:lnTo>
                  <a:cubicBezTo>
                    <a:pt x="239659" y="173483"/>
                    <a:pt x="226716" y="159791"/>
                    <a:pt x="209234" y="159791"/>
                  </a:cubicBezTo>
                  <a:cubicBezTo>
                    <a:pt x="205419" y="159791"/>
                    <a:pt x="203149" y="160540"/>
                    <a:pt x="200106" y="162061"/>
                  </a:cubicBezTo>
                  <a:cubicBezTo>
                    <a:pt x="203149" y="159018"/>
                    <a:pt x="203149" y="45665"/>
                    <a:pt x="203149" y="29679"/>
                  </a:cubicBezTo>
                  <a:cubicBezTo>
                    <a:pt x="203149" y="23593"/>
                    <a:pt x="207713" y="19029"/>
                    <a:pt x="212276" y="19029"/>
                  </a:cubicBezTo>
                  <a:close/>
                  <a:moveTo>
                    <a:pt x="132398" y="98913"/>
                  </a:moveTo>
                  <a:cubicBezTo>
                    <a:pt x="138483" y="98913"/>
                    <a:pt x="142274" y="102728"/>
                    <a:pt x="143047" y="108814"/>
                  </a:cubicBezTo>
                  <a:lnTo>
                    <a:pt x="143047" y="209996"/>
                  </a:lnTo>
                  <a:cubicBezTo>
                    <a:pt x="143047" y="216082"/>
                    <a:pt x="147611" y="219873"/>
                    <a:pt x="152175" y="219873"/>
                  </a:cubicBezTo>
                  <a:cubicBezTo>
                    <a:pt x="158260" y="219873"/>
                    <a:pt x="162823" y="214560"/>
                    <a:pt x="162823" y="209996"/>
                  </a:cubicBezTo>
                  <a:lnTo>
                    <a:pt x="162823" y="129340"/>
                  </a:lnTo>
                  <a:cubicBezTo>
                    <a:pt x="162823" y="124027"/>
                    <a:pt x="167387" y="118690"/>
                    <a:pt x="172724" y="118690"/>
                  </a:cubicBezTo>
                  <a:cubicBezTo>
                    <a:pt x="177287" y="118690"/>
                    <a:pt x="182600" y="124027"/>
                    <a:pt x="182600" y="129340"/>
                  </a:cubicBezTo>
                  <a:lnTo>
                    <a:pt x="182600" y="209996"/>
                  </a:lnTo>
                  <a:cubicBezTo>
                    <a:pt x="182600" y="216082"/>
                    <a:pt x="187936" y="219873"/>
                    <a:pt x="192500" y="219873"/>
                  </a:cubicBezTo>
                  <a:cubicBezTo>
                    <a:pt x="197064" y="219873"/>
                    <a:pt x="201628" y="214560"/>
                    <a:pt x="201628" y="209996"/>
                  </a:cubicBezTo>
                  <a:lnTo>
                    <a:pt x="201628" y="190218"/>
                  </a:lnTo>
                  <a:cubicBezTo>
                    <a:pt x="201628" y="184882"/>
                    <a:pt x="206940" y="179569"/>
                    <a:pt x="211504" y="179569"/>
                  </a:cubicBezTo>
                  <a:cubicBezTo>
                    <a:pt x="216068" y="179569"/>
                    <a:pt x="220631" y="184882"/>
                    <a:pt x="220631" y="190218"/>
                  </a:cubicBezTo>
                  <a:lnTo>
                    <a:pt x="220631" y="290628"/>
                  </a:lnTo>
                  <a:cubicBezTo>
                    <a:pt x="220631" y="307363"/>
                    <a:pt x="207713" y="320307"/>
                    <a:pt x="191727" y="320307"/>
                  </a:cubicBezTo>
                  <a:lnTo>
                    <a:pt x="82172" y="320307"/>
                  </a:lnTo>
                  <a:cubicBezTo>
                    <a:pt x="72296" y="320307"/>
                    <a:pt x="63917" y="315743"/>
                    <a:pt x="58605" y="308885"/>
                  </a:cubicBezTo>
                  <a:cubicBezTo>
                    <a:pt x="22095" y="254116"/>
                    <a:pt x="24364" y="257158"/>
                    <a:pt x="24364" y="255637"/>
                  </a:cubicBezTo>
                  <a:cubicBezTo>
                    <a:pt x="22095" y="251846"/>
                    <a:pt x="22095" y="246509"/>
                    <a:pt x="26658" y="242717"/>
                  </a:cubicBezTo>
                  <a:cubicBezTo>
                    <a:pt x="28711" y="241003"/>
                    <a:pt x="30908" y="240206"/>
                    <a:pt x="33081" y="240206"/>
                  </a:cubicBezTo>
                  <a:cubicBezTo>
                    <a:pt x="35713" y="240206"/>
                    <a:pt x="38249" y="241365"/>
                    <a:pt x="40350" y="243466"/>
                  </a:cubicBezTo>
                  <a:lnTo>
                    <a:pt x="66211" y="269327"/>
                  </a:lnTo>
                  <a:cubicBezTo>
                    <a:pt x="68046" y="271189"/>
                    <a:pt x="70461" y="272179"/>
                    <a:pt x="72562" y="272179"/>
                  </a:cubicBezTo>
                  <a:cubicBezTo>
                    <a:pt x="73938" y="272179"/>
                    <a:pt x="75194" y="271768"/>
                    <a:pt x="76087" y="270851"/>
                  </a:cubicBezTo>
                  <a:cubicBezTo>
                    <a:pt x="80651" y="269329"/>
                    <a:pt x="82172" y="266286"/>
                    <a:pt x="82172" y="261722"/>
                  </a:cubicBezTo>
                  <a:lnTo>
                    <a:pt x="82172" y="129340"/>
                  </a:lnTo>
                  <a:cubicBezTo>
                    <a:pt x="82172" y="124027"/>
                    <a:pt x="86736" y="118690"/>
                    <a:pt x="92845" y="118690"/>
                  </a:cubicBezTo>
                  <a:cubicBezTo>
                    <a:pt x="98158" y="118690"/>
                    <a:pt x="101973" y="124027"/>
                    <a:pt x="101973" y="129340"/>
                  </a:cubicBezTo>
                  <a:lnTo>
                    <a:pt x="101973" y="209996"/>
                  </a:lnTo>
                  <a:cubicBezTo>
                    <a:pt x="101973" y="216082"/>
                    <a:pt x="106537" y="219873"/>
                    <a:pt x="112622" y="219873"/>
                  </a:cubicBezTo>
                  <a:cubicBezTo>
                    <a:pt x="117934" y="219873"/>
                    <a:pt x="123271" y="214560"/>
                    <a:pt x="123271" y="209996"/>
                  </a:cubicBezTo>
                  <a:lnTo>
                    <a:pt x="123271" y="109562"/>
                  </a:lnTo>
                  <a:cubicBezTo>
                    <a:pt x="123271" y="103477"/>
                    <a:pt x="127834" y="98913"/>
                    <a:pt x="132398" y="98913"/>
                  </a:cubicBezTo>
                  <a:close/>
                  <a:moveTo>
                    <a:pt x="213025" y="24"/>
                  </a:moveTo>
                  <a:cubicBezTo>
                    <a:pt x="199334" y="24"/>
                    <a:pt x="187936" y="9901"/>
                    <a:pt x="184894" y="22072"/>
                  </a:cubicBezTo>
                  <a:cubicBezTo>
                    <a:pt x="181078" y="21323"/>
                    <a:pt x="177287" y="19802"/>
                    <a:pt x="173472" y="19802"/>
                  </a:cubicBezTo>
                  <a:cubicBezTo>
                    <a:pt x="157487" y="19802"/>
                    <a:pt x="143795" y="33494"/>
                    <a:pt x="143795" y="49456"/>
                  </a:cubicBezTo>
                  <a:lnTo>
                    <a:pt x="143795" y="80656"/>
                  </a:lnTo>
                  <a:cubicBezTo>
                    <a:pt x="140753" y="79908"/>
                    <a:pt x="136962" y="79135"/>
                    <a:pt x="133147" y="79135"/>
                  </a:cubicBezTo>
                  <a:cubicBezTo>
                    <a:pt x="119455" y="79135"/>
                    <a:pt x="108058" y="88263"/>
                    <a:pt x="105015" y="101207"/>
                  </a:cubicBezTo>
                  <a:cubicBezTo>
                    <a:pt x="101200" y="99685"/>
                    <a:pt x="97409" y="98913"/>
                    <a:pt x="93594" y="98913"/>
                  </a:cubicBezTo>
                  <a:cubicBezTo>
                    <a:pt x="77609" y="98913"/>
                    <a:pt x="63169" y="112605"/>
                    <a:pt x="63169" y="129340"/>
                  </a:cubicBezTo>
                  <a:lnTo>
                    <a:pt x="63169" y="238153"/>
                  </a:lnTo>
                  <a:lnTo>
                    <a:pt x="54790" y="229001"/>
                  </a:lnTo>
                  <a:cubicBezTo>
                    <a:pt x="48898" y="223109"/>
                    <a:pt x="41340" y="220259"/>
                    <a:pt x="33758" y="220259"/>
                  </a:cubicBezTo>
                  <a:cubicBezTo>
                    <a:pt x="26682" y="220259"/>
                    <a:pt x="19583" y="222722"/>
                    <a:pt x="13716" y="227480"/>
                  </a:cubicBezTo>
                  <a:cubicBezTo>
                    <a:pt x="2294" y="238153"/>
                    <a:pt x="24" y="254888"/>
                    <a:pt x="9152" y="267059"/>
                  </a:cubicBezTo>
                  <a:lnTo>
                    <a:pt x="43392" y="320307"/>
                  </a:lnTo>
                  <a:cubicBezTo>
                    <a:pt x="52520" y="333999"/>
                    <a:pt x="67732" y="341606"/>
                    <a:pt x="82945" y="341606"/>
                  </a:cubicBezTo>
                  <a:lnTo>
                    <a:pt x="192500" y="341606"/>
                  </a:lnTo>
                  <a:cubicBezTo>
                    <a:pt x="219883" y="341606"/>
                    <a:pt x="242702" y="318785"/>
                    <a:pt x="242702" y="290628"/>
                  </a:cubicBezTo>
                  <a:lnTo>
                    <a:pt x="242702" y="260974"/>
                  </a:lnTo>
                  <a:lnTo>
                    <a:pt x="272378" y="260974"/>
                  </a:lnTo>
                  <a:cubicBezTo>
                    <a:pt x="299761" y="260974"/>
                    <a:pt x="322580" y="238153"/>
                    <a:pt x="322580" y="209996"/>
                  </a:cubicBezTo>
                  <a:lnTo>
                    <a:pt x="322580" y="109562"/>
                  </a:lnTo>
                  <a:cubicBezTo>
                    <a:pt x="322580" y="93600"/>
                    <a:pt x="309637" y="79908"/>
                    <a:pt x="292903" y="79908"/>
                  </a:cubicBezTo>
                  <a:cubicBezTo>
                    <a:pt x="289112" y="79908"/>
                    <a:pt x="286818" y="80656"/>
                    <a:pt x="283776" y="81429"/>
                  </a:cubicBezTo>
                  <a:lnTo>
                    <a:pt x="283776" y="49456"/>
                  </a:lnTo>
                  <a:cubicBezTo>
                    <a:pt x="283776" y="33494"/>
                    <a:pt x="270084" y="19802"/>
                    <a:pt x="253351" y="19802"/>
                  </a:cubicBezTo>
                  <a:cubicBezTo>
                    <a:pt x="249559" y="19802"/>
                    <a:pt x="245744" y="21323"/>
                    <a:pt x="241929" y="22072"/>
                  </a:cubicBezTo>
                  <a:cubicBezTo>
                    <a:pt x="238138" y="9901"/>
                    <a:pt x="226716" y="24"/>
                    <a:pt x="213025"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8" name="Google Shape;1432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DEAANsPAADNMQAAOhAAAAAAAAAmAAAACAAAAP//////////"/>
                </a:ext>
              </a:extLst>
            </p:cNvSpPr>
            <p:nvPr/>
          </p:nvSpPr>
          <p:spPr>
            <a:xfrm>
              <a:off x="8034020" y="2577465"/>
              <a:ext cx="61595" cy="60325"/>
            </a:xfrm>
            <a:custGeom>
              <a:avLst/>
              <a:gdLst/>
              <a:ahLst/>
              <a:cxnLst/>
              <a:rect l="0" t="0" r="61595" b="60325"/>
              <a:pathLst>
                <a:path w="61595" h="60325">
                  <a:moveTo>
                    <a:pt x="11025" y="0"/>
                  </a:moveTo>
                  <a:cubicBezTo>
                    <a:pt x="8371" y="0"/>
                    <a:pt x="5717" y="975"/>
                    <a:pt x="3811" y="2901"/>
                  </a:cubicBezTo>
                  <a:cubicBezTo>
                    <a:pt x="0" y="6729"/>
                    <a:pt x="0" y="13654"/>
                    <a:pt x="3811" y="17483"/>
                  </a:cubicBezTo>
                  <a:lnTo>
                    <a:pt x="43331" y="57423"/>
                  </a:lnTo>
                  <a:cubicBezTo>
                    <a:pt x="45623" y="59349"/>
                    <a:pt x="48277" y="60325"/>
                    <a:pt x="50834" y="60325"/>
                  </a:cubicBezTo>
                  <a:cubicBezTo>
                    <a:pt x="53416" y="60325"/>
                    <a:pt x="55877" y="59349"/>
                    <a:pt x="57783" y="57423"/>
                  </a:cubicBezTo>
                  <a:cubicBezTo>
                    <a:pt x="61570" y="53595"/>
                    <a:pt x="61570" y="46670"/>
                    <a:pt x="57783" y="42841"/>
                  </a:cubicBezTo>
                  <a:lnTo>
                    <a:pt x="18263" y="2901"/>
                  </a:lnTo>
                  <a:cubicBezTo>
                    <a:pt x="16357" y="975"/>
                    <a:pt x="13703" y="0"/>
                    <a:pt x="110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7" name="Google Shape;1432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zEAANoPAAAKMgAAOhAAAAAAAAAmAAAACAAAAP//////////"/>
                </a:ext>
              </a:extLst>
            </p:cNvSpPr>
            <p:nvPr/>
          </p:nvSpPr>
          <p:spPr>
            <a:xfrm>
              <a:off x="8114665" y="2576830"/>
              <a:ext cx="19685" cy="60960"/>
            </a:xfrm>
            <a:custGeom>
              <a:avLst/>
              <a:gdLst/>
              <a:ahLst/>
              <a:cxnLst/>
              <a:rect l="0" t="0" r="19685" b="60960"/>
              <a:pathLst>
                <a:path w="19685" h="60960">
                  <a:moveTo>
                    <a:pt x="10597" y="0"/>
                  </a:moveTo>
                  <a:cubicBezTo>
                    <a:pt x="5298" y="0"/>
                    <a:pt x="23" y="4570"/>
                    <a:pt x="23" y="10664"/>
                  </a:cubicBezTo>
                  <a:lnTo>
                    <a:pt x="23" y="50272"/>
                  </a:lnTo>
                  <a:cubicBezTo>
                    <a:pt x="23" y="56366"/>
                    <a:pt x="5298" y="60936"/>
                    <a:pt x="10597" y="60936"/>
                  </a:cubicBezTo>
                  <a:cubicBezTo>
                    <a:pt x="15129" y="60936"/>
                    <a:pt x="19661" y="56366"/>
                    <a:pt x="19661" y="50272"/>
                  </a:cubicBezTo>
                  <a:lnTo>
                    <a:pt x="19661" y="10664"/>
                  </a:lnTo>
                  <a:cubicBezTo>
                    <a:pt x="19661" y="4570"/>
                    <a:pt x="15129" y="0"/>
                    <a:pt x="1059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6" name="Google Shape;1432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TEAAFkQAADNMQAAeBAAAAAAAAAmAAAACAAAAP//////////"/>
                </a:ext>
              </a:extLst>
            </p:cNvSpPr>
            <p:nvPr/>
          </p:nvSpPr>
          <p:spPr>
            <a:xfrm>
              <a:off x="8034655" y="2657475"/>
              <a:ext cx="60960" cy="19685"/>
            </a:xfrm>
            <a:custGeom>
              <a:avLst/>
              <a:gdLst/>
              <a:ahLst/>
              <a:cxnLst/>
              <a:rect l="0" t="0" r="60960" b="19685"/>
              <a:pathLst>
                <a:path w="60960" h="19685">
                  <a:moveTo>
                    <a:pt x="10684" y="24"/>
                  </a:moveTo>
                  <a:cubicBezTo>
                    <a:pt x="4593" y="24"/>
                    <a:pt x="24" y="4561"/>
                    <a:pt x="24" y="10610"/>
                  </a:cubicBezTo>
                  <a:cubicBezTo>
                    <a:pt x="24" y="15147"/>
                    <a:pt x="4593" y="19685"/>
                    <a:pt x="10684" y="19685"/>
                  </a:cubicBezTo>
                  <a:lnTo>
                    <a:pt x="50276" y="19685"/>
                  </a:lnTo>
                  <a:cubicBezTo>
                    <a:pt x="56367" y="19685"/>
                    <a:pt x="60936" y="15147"/>
                    <a:pt x="60936" y="10610"/>
                  </a:cubicBezTo>
                  <a:cubicBezTo>
                    <a:pt x="60936" y="4561"/>
                    <a:pt x="56367" y="24"/>
                    <a:pt x="50276"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70" name="Google Shape;14328;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ooAAAyEgAAJSsAAE4UAAAQAAAAJgAAAAgAAAD/////AAAAAA=="/>
              </a:ext>
            </a:extLst>
          </p:cNvGrpSpPr>
          <p:nvPr/>
        </p:nvGrpSpPr>
        <p:grpSpPr>
          <a:xfrm>
            <a:off x="6661150" y="2957830"/>
            <a:ext cx="352425" cy="342900"/>
            <a:chOff x="6661150" y="2957830"/>
            <a:chExt cx="352425" cy="342900"/>
          </a:xfrm>
        </p:grpSpPr>
        <p:sp>
          <p:nvSpPr>
            <p:cNvPr id="273" name="Google Shape;1432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gAADISAAAlKwAAThQAAAAAAAAmAAAACAAAAP//////////"/>
                </a:ext>
              </a:extLst>
            </p:cNvSpPr>
            <p:nvPr/>
          </p:nvSpPr>
          <p:spPr>
            <a:xfrm>
              <a:off x="6661150" y="2957830"/>
              <a:ext cx="352425" cy="342900"/>
            </a:xfrm>
            <a:custGeom>
              <a:avLst/>
              <a:gdLst/>
              <a:ahLst/>
              <a:cxnLst/>
              <a:rect l="0" t="0" r="352425" b="342900"/>
              <a:pathLst>
                <a:path w="352425" h="342900">
                  <a:moveTo>
                    <a:pt x="328822" y="19787"/>
                  </a:moveTo>
                  <a:lnTo>
                    <a:pt x="328822" y="45632"/>
                  </a:lnTo>
                  <a:lnTo>
                    <a:pt x="329571" y="45632"/>
                  </a:lnTo>
                  <a:lnTo>
                    <a:pt x="293043" y="72248"/>
                  </a:lnTo>
                  <a:lnTo>
                    <a:pt x="277074" y="55525"/>
                  </a:lnTo>
                  <a:lnTo>
                    <a:pt x="303697" y="19787"/>
                  </a:lnTo>
                  <a:close/>
                  <a:moveTo>
                    <a:pt x="86028" y="54005"/>
                  </a:moveTo>
                  <a:lnTo>
                    <a:pt x="127895" y="95872"/>
                  </a:lnTo>
                  <a:cubicBezTo>
                    <a:pt x="124851" y="97320"/>
                    <a:pt x="123329" y="99612"/>
                    <a:pt x="120285" y="102653"/>
                  </a:cubicBezTo>
                  <a:lnTo>
                    <a:pt x="113424" y="108734"/>
                  </a:lnTo>
                  <a:lnTo>
                    <a:pt x="92865" y="88175"/>
                  </a:lnTo>
                  <a:cubicBezTo>
                    <a:pt x="82984" y="78329"/>
                    <a:pt x="81462" y="65395"/>
                    <a:pt x="86028" y="54005"/>
                  </a:cubicBezTo>
                  <a:close/>
                  <a:moveTo>
                    <a:pt x="264898" y="69955"/>
                  </a:moveTo>
                  <a:lnTo>
                    <a:pt x="279345" y="84402"/>
                  </a:lnTo>
                  <a:lnTo>
                    <a:pt x="197906" y="164983"/>
                  </a:lnTo>
                  <a:lnTo>
                    <a:pt x="184208" y="150553"/>
                  </a:lnTo>
                  <a:lnTo>
                    <a:pt x="264898" y="69863"/>
                  </a:lnTo>
                  <a:close/>
                  <a:moveTo>
                    <a:pt x="253471" y="222004"/>
                  </a:moveTo>
                  <a:lnTo>
                    <a:pt x="295338" y="263051"/>
                  </a:lnTo>
                  <a:cubicBezTo>
                    <a:pt x="291062" y="265054"/>
                    <a:pt x="286496" y="266091"/>
                    <a:pt x="281954" y="266091"/>
                  </a:cubicBezTo>
                  <a:cubicBezTo>
                    <a:pt x="274320" y="266091"/>
                    <a:pt x="266807" y="263172"/>
                    <a:pt x="261081" y="256970"/>
                  </a:cubicBezTo>
                  <a:lnTo>
                    <a:pt x="239773" y="236459"/>
                  </a:lnTo>
                  <a:lnTo>
                    <a:pt x="246610" y="229622"/>
                  </a:lnTo>
                  <a:cubicBezTo>
                    <a:pt x="249654" y="226565"/>
                    <a:pt x="251176" y="225045"/>
                    <a:pt x="253471" y="222004"/>
                  </a:cubicBezTo>
                  <a:close/>
                  <a:moveTo>
                    <a:pt x="71557" y="266864"/>
                  </a:moveTo>
                  <a:lnTo>
                    <a:pt x="82211" y="277518"/>
                  </a:lnTo>
                  <a:lnTo>
                    <a:pt x="51771" y="297268"/>
                  </a:lnTo>
                  <a:lnTo>
                    <a:pt x="71557" y="266864"/>
                  </a:lnTo>
                  <a:close/>
                  <a:moveTo>
                    <a:pt x="169013" y="100047"/>
                  </a:moveTo>
                  <a:cubicBezTo>
                    <a:pt x="178652" y="100047"/>
                    <a:pt x="188219" y="102749"/>
                    <a:pt x="196384" y="107962"/>
                  </a:cubicBezTo>
                  <a:lnTo>
                    <a:pt x="162128" y="142218"/>
                  </a:lnTo>
                  <a:cubicBezTo>
                    <a:pt x="158335" y="145992"/>
                    <a:pt x="158335" y="152821"/>
                    <a:pt x="162128" y="156634"/>
                  </a:cubicBezTo>
                  <a:lnTo>
                    <a:pt x="190296" y="184802"/>
                  </a:lnTo>
                  <a:cubicBezTo>
                    <a:pt x="192205" y="186652"/>
                    <a:pt x="194862" y="187618"/>
                    <a:pt x="197520" y="187618"/>
                  </a:cubicBezTo>
                  <a:cubicBezTo>
                    <a:pt x="200201" y="187618"/>
                    <a:pt x="202859" y="186652"/>
                    <a:pt x="204767" y="184746"/>
                  </a:cubicBezTo>
                  <a:lnTo>
                    <a:pt x="239000" y="150513"/>
                  </a:lnTo>
                  <a:cubicBezTo>
                    <a:pt x="245088" y="160422"/>
                    <a:pt x="247383" y="169544"/>
                    <a:pt x="247383" y="179437"/>
                  </a:cubicBezTo>
                  <a:cubicBezTo>
                    <a:pt x="247383" y="192347"/>
                    <a:pt x="242817" y="204533"/>
                    <a:pt x="233685" y="214403"/>
                  </a:cubicBezTo>
                  <a:lnTo>
                    <a:pt x="223031" y="225057"/>
                  </a:lnTo>
                  <a:cubicBezTo>
                    <a:pt x="219504" y="224079"/>
                    <a:pt x="215905" y="223597"/>
                    <a:pt x="212305" y="223597"/>
                  </a:cubicBezTo>
                  <a:cubicBezTo>
                    <a:pt x="201868" y="223597"/>
                    <a:pt x="191553" y="227578"/>
                    <a:pt x="184208" y="234938"/>
                  </a:cubicBezTo>
                  <a:cubicBezTo>
                    <a:pt x="176599" y="242540"/>
                    <a:pt x="172781" y="253181"/>
                    <a:pt x="171259" y="263823"/>
                  </a:cubicBezTo>
                  <a:cubicBezTo>
                    <a:pt x="171259" y="275213"/>
                    <a:pt x="175077" y="284358"/>
                    <a:pt x="182686" y="291960"/>
                  </a:cubicBezTo>
                  <a:lnTo>
                    <a:pt x="176599" y="298789"/>
                  </a:lnTo>
                  <a:cubicBezTo>
                    <a:pt x="162901" y="312471"/>
                    <a:pt x="146159" y="320072"/>
                    <a:pt x="127122" y="320072"/>
                  </a:cubicBezTo>
                  <a:cubicBezTo>
                    <a:pt x="109631" y="320072"/>
                    <a:pt x="92865" y="313243"/>
                    <a:pt x="79940" y="301829"/>
                  </a:cubicBezTo>
                  <a:lnTo>
                    <a:pt x="104292" y="286627"/>
                  </a:lnTo>
                  <a:cubicBezTo>
                    <a:pt x="106587" y="284358"/>
                    <a:pt x="108109" y="282066"/>
                    <a:pt x="108858" y="279026"/>
                  </a:cubicBezTo>
                  <a:cubicBezTo>
                    <a:pt x="108858" y="275985"/>
                    <a:pt x="108109" y="272945"/>
                    <a:pt x="105814" y="270652"/>
                  </a:cubicBezTo>
                  <a:lnTo>
                    <a:pt x="77645" y="241767"/>
                  </a:lnTo>
                  <a:cubicBezTo>
                    <a:pt x="75374" y="240247"/>
                    <a:pt x="72330" y="238727"/>
                    <a:pt x="68513" y="238727"/>
                  </a:cubicBezTo>
                  <a:cubicBezTo>
                    <a:pt x="66242" y="238727"/>
                    <a:pt x="63198" y="241019"/>
                    <a:pt x="60903" y="244060"/>
                  </a:cubicBezTo>
                  <a:lnTo>
                    <a:pt x="45683" y="267612"/>
                  </a:lnTo>
                  <a:cubicBezTo>
                    <a:pt x="21332" y="240247"/>
                    <a:pt x="22080" y="198428"/>
                    <a:pt x="48727" y="171836"/>
                  </a:cubicBezTo>
                  <a:lnTo>
                    <a:pt x="55588" y="164975"/>
                  </a:lnTo>
                  <a:cubicBezTo>
                    <a:pt x="63198" y="172584"/>
                    <a:pt x="73852" y="176397"/>
                    <a:pt x="83733" y="176397"/>
                  </a:cubicBezTo>
                  <a:cubicBezTo>
                    <a:pt x="94387" y="176397"/>
                    <a:pt x="105041" y="171836"/>
                    <a:pt x="112675" y="164235"/>
                  </a:cubicBezTo>
                  <a:cubicBezTo>
                    <a:pt x="123329" y="153593"/>
                    <a:pt x="127122" y="139139"/>
                    <a:pt x="123329" y="124708"/>
                  </a:cubicBezTo>
                  <a:lnTo>
                    <a:pt x="133210" y="114827"/>
                  </a:lnTo>
                  <a:cubicBezTo>
                    <a:pt x="143211" y="104825"/>
                    <a:pt x="156185" y="100047"/>
                    <a:pt x="169013" y="100047"/>
                  </a:cubicBezTo>
                  <a:close/>
                  <a:moveTo>
                    <a:pt x="299131" y="24"/>
                  </a:moveTo>
                  <a:cubicBezTo>
                    <a:pt x="296087" y="24"/>
                    <a:pt x="293043" y="1544"/>
                    <a:pt x="291521" y="3813"/>
                  </a:cubicBezTo>
                  <a:lnTo>
                    <a:pt x="257264" y="50192"/>
                  </a:lnTo>
                  <a:lnTo>
                    <a:pt x="211604" y="95852"/>
                  </a:lnTo>
                  <a:cubicBezTo>
                    <a:pt x="199283" y="86461"/>
                    <a:pt x="184426" y="81876"/>
                    <a:pt x="169689" y="81876"/>
                  </a:cubicBezTo>
                  <a:cubicBezTo>
                    <a:pt x="161669" y="81876"/>
                    <a:pt x="153672" y="83252"/>
                    <a:pt x="146159" y="85930"/>
                  </a:cubicBezTo>
                  <a:lnTo>
                    <a:pt x="63198" y="3813"/>
                  </a:lnTo>
                  <a:cubicBezTo>
                    <a:pt x="61290" y="1906"/>
                    <a:pt x="58632" y="965"/>
                    <a:pt x="55951" y="965"/>
                  </a:cubicBezTo>
                  <a:cubicBezTo>
                    <a:pt x="53293" y="965"/>
                    <a:pt x="50636" y="1906"/>
                    <a:pt x="48727" y="3813"/>
                  </a:cubicBezTo>
                  <a:cubicBezTo>
                    <a:pt x="44934" y="7625"/>
                    <a:pt x="44934" y="13706"/>
                    <a:pt x="48727" y="17495"/>
                  </a:cubicBezTo>
                  <a:lnTo>
                    <a:pt x="70808" y="39576"/>
                  </a:lnTo>
                  <a:cubicBezTo>
                    <a:pt x="58632" y="58566"/>
                    <a:pt x="60154" y="85158"/>
                    <a:pt x="77645" y="102653"/>
                  </a:cubicBezTo>
                  <a:lnTo>
                    <a:pt x="101997" y="127005"/>
                  </a:lnTo>
                  <a:cubicBezTo>
                    <a:pt x="101997" y="127749"/>
                    <a:pt x="101997" y="128497"/>
                    <a:pt x="102770" y="130017"/>
                  </a:cubicBezTo>
                  <a:cubicBezTo>
                    <a:pt x="106587" y="137618"/>
                    <a:pt x="105041" y="146740"/>
                    <a:pt x="98953" y="152821"/>
                  </a:cubicBezTo>
                  <a:cubicBezTo>
                    <a:pt x="95377" y="156827"/>
                    <a:pt x="89893" y="158926"/>
                    <a:pt x="84385" y="158926"/>
                  </a:cubicBezTo>
                  <a:cubicBezTo>
                    <a:pt x="79409" y="158926"/>
                    <a:pt x="74408" y="157189"/>
                    <a:pt x="70808" y="153593"/>
                  </a:cubicBezTo>
                  <a:lnTo>
                    <a:pt x="63947" y="146732"/>
                  </a:lnTo>
                  <a:cubicBezTo>
                    <a:pt x="62039" y="144834"/>
                    <a:pt x="59381" y="143893"/>
                    <a:pt x="56724" y="143893"/>
                  </a:cubicBezTo>
                  <a:cubicBezTo>
                    <a:pt x="54066" y="143893"/>
                    <a:pt x="51385" y="144834"/>
                    <a:pt x="49500" y="146740"/>
                  </a:cubicBezTo>
                  <a:lnTo>
                    <a:pt x="35802" y="161194"/>
                  </a:lnTo>
                  <a:cubicBezTo>
                    <a:pt x="24" y="196160"/>
                    <a:pt x="24" y="253181"/>
                    <a:pt x="35802" y="288919"/>
                  </a:cubicBezTo>
                  <a:lnTo>
                    <a:pt x="10678" y="327673"/>
                  </a:lnTo>
                  <a:cubicBezTo>
                    <a:pt x="7634" y="331486"/>
                    <a:pt x="9156" y="336795"/>
                    <a:pt x="11426" y="339835"/>
                  </a:cubicBezTo>
                  <a:cubicBezTo>
                    <a:pt x="13577" y="341549"/>
                    <a:pt x="16186" y="342538"/>
                    <a:pt x="18747" y="342538"/>
                  </a:cubicBezTo>
                  <a:cubicBezTo>
                    <a:pt x="20752" y="342538"/>
                    <a:pt x="22709" y="341935"/>
                    <a:pt x="24375" y="340608"/>
                  </a:cubicBezTo>
                  <a:lnTo>
                    <a:pt x="63198" y="316284"/>
                  </a:lnTo>
                  <a:cubicBezTo>
                    <a:pt x="79940" y="333006"/>
                    <a:pt x="102770" y="342876"/>
                    <a:pt x="127122" y="342876"/>
                  </a:cubicBezTo>
                  <a:cubicBezTo>
                    <a:pt x="150725" y="342876"/>
                    <a:pt x="173555" y="333006"/>
                    <a:pt x="190296" y="316284"/>
                  </a:cubicBezTo>
                  <a:lnTo>
                    <a:pt x="204767" y="301813"/>
                  </a:lnTo>
                  <a:cubicBezTo>
                    <a:pt x="208560" y="298041"/>
                    <a:pt x="208560" y="291187"/>
                    <a:pt x="204767" y="287399"/>
                  </a:cubicBezTo>
                  <a:lnTo>
                    <a:pt x="197906" y="281294"/>
                  </a:lnTo>
                  <a:cubicBezTo>
                    <a:pt x="190296" y="273693"/>
                    <a:pt x="190296" y="260010"/>
                    <a:pt x="199428" y="252409"/>
                  </a:cubicBezTo>
                  <a:cubicBezTo>
                    <a:pt x="202931" y="248910"/>
                    <a:pt x="208415" y="246738"/>
                    <a:pt x="213948" y="246738"/>
                  </a:cubicBezTo>
                  <a:cubicBezTo>
                    <a:pt x="216798" y="246738"/>
                    <a:pt x="219673" y="247318"/>
                    <a:pt x="222258" y="248621"/>
                  </a:cubicBezTo>
                  <a:cubicBezTo>
                    <a:pt x="223031" y="248621"/>
                    <a:pt x="223780" y="249369"/>
                    <a:pt x="224553" y="249369"/>
                  </a:cubicBezTo>
                  <a:lnTo>
                    <a:pt x="249654" y="274470"/>
                  </a:lnTo>
                  <a:cubicBezTo>
                    <a:pt x="259366" y="284141"/>
                    <a:pt x="272363" y="288992"/>
                    <a:pt x="285288" y="288992"/>
                  </a:cubicBezTo>
                  <a:cubicBezTo>
                    <a:pt x="294710" y="288992"/>
                    <a:pt x="304059" y="286434"/>
                    <a:pt x="312080" y="281294"/>
                  </a:cubicBezTo>
                  <a:lnTo>
                    <a:pt x="334136" y="302601"/>
                  </a:lnTo>
                  <a:cubicBezTo>
                    <a:pt x="336045" y="304484"/>
                    <a:pt x="338727" y="305449"/>
                    <a:pt x="341384" y="305449"/>
                  </a:cubicBezTo>
                  <a:cubicBezTo>
                    <a:pt x="344041" y="305449"/>
                    <a:pt x="346699" y="304484"/>
                    <a:pt x="348607" y="302601"/>
                  </a:cubicBezTo>
                  <a:cubicBezTo>
                    <a:pt x="352425" y="298789"/>
                    <a:pt x="352425" y="292708"/>
                    <a:pt x="348607" y="288919"/>
                  </a:cubicBezTo>
                  <a:lnTo>
                    <a:pt x="265647" y="205959"/>
                  </a:lnTo>
                  <a:cubicBezTo>
                    <a:pt x="268691" y="198428"/>
                    <a:pt x="269464" y="190827"/>
                    <a:pt x="269464" y="182478"/>
                  </a:cubicBezTo>
                  <a:cubicBezTo>
                    <a:pt x="269464" y="167275"/>
                    <a:pt x="264898" y="152821"/>
                    <a:pt x="254993" y="140659"/>
                  </a:cubicBezTo>
                  <a:lnTo>
                    <a:pt x="300653" y="94999"/>
                  </a:lnTo>
                  <a:lnTo>
                    <a:pt x="347859" y="60834"/>
                  </a:lnTo>
                  <a:cubicBezTo>
                    <a:pt x="350129" y="58566"/>
                    <a:pt x="351651" y="55525"/>
                    <a:pt x="351651" y="53233"/>
                  </a:cubicBezTo>
                  <a:lnTo>
                    <a:pt x="351651" y="12934"/>
                  </a:lnTo>
                  <a:cubicBezTo>
                    <a:pt x="349381" y="4585"/>
                    <a:pt x="344815" y="24"/>
                    <a:pt x="338727"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2" name="Google Shape;1433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SkAAGETAAC9KQAAkhMAAAAAAAAmAAAACAAAAP//////////"/>
                </a:ext>
              </a:extLst>
            </p:cNvSpPr>
            <p:nvPr/>
          </p:nvSpPr>
          <p:spPr>
            <a:xfrm>
              <a:off x="6706235" y="3150235"/>
              <a:ext cx="78740" cy="31115"/>
            </a:xfrm>
            <a:custGeom>
              <a:avLst/>
              <a:gdLst/>
              <a:ahLst/>
              <a:cxnLst/>
              <a:rect l="0" t="0" r="78740" b="31115"/>
              <a:pathLst>
                <a:path w="78740" h="31115">
                  <a:moveTo>
                    <a:pt x="53470" y="0"/>
                  </a:moveTo>
                  <a:cubicBezTo>
                    <a:pt x="45808" y="0"/>
                    <a:pt x="38241" y="3013"/>
                    <a:pt x="32548" y="9040"/>
                  </a:cubicBezTo>
                  <a:cubicBezTo>
                    <a:pt x="30674" y="10929"/>
                    <a:pt x="28008" y="11886"/>
                    <a:pt x="25366" y="11886"/>
                  </a:cubicBezTo>
                  <a:cubicBezTo>
                    <a:pt x="22724" y="11886"/>
                    <a:pt x="20057" y="10929"/>
                    <a:pt x="18184" y="9040"/>
                  </a:cubicBezTo>
                  <a:cubicBezTo>
                    <a:pt x="16286" y="7174"/>
                    <a:pt x="13644" y="6218"/>
                    <a:pt x="10977" y="6218"/>
                  </a:cubicBezTo>
                  <a:cubicBezTo>
                    <a:pt x="8335" y="6218"/>
                    <a:pt x="5693" y="7174"/>
                    <a:pt x="3795" y="9040"/>
                  </a:cubicBezTo>
                  <a:cubicBezTo>
                    <a:pt x="24" y="12819"/>
                    <a:pt x="24" y="18845"/>
                    <a:pt x="3795" y="22624"/>
                  </a:cubicBezTo>
                  <a:cubicBezTo>
                    <a:pt x="9464" y="28268"/>
                    <a:pt x="17031" y="31091"/>
                    <a:pt x="24693" y="31091"/>
                  </a:cubicBezTo>
                  <a:cubicBezTo>
                    <a:pt x="32356" y="31091"/>
                    <a:pt x="40115" y="28268"/>
                    <a:pt x="46168" y="22624"/>
                  </a:cubicBezTo>
                  <a:cubicBezTo>
                    <a:pt x="48066" y="20735"/>
                    <a:pt x="50708" y="19778"/>
                    <a:pt x="53374" y="19778"/>
                  </a:cubicBezTo>
                  <a:cubicBezTo>
                    <a:pt x="56016" y="19778"/>
                    <a:pt x="58659" y="20735"/>
                    <a:pt x="60556" y="22624"/>
                  </a:cubicBezTo>
                  <a:cubicBezTo>
                    <a:pt x="62454" y="24490"/>
                    <a:pt x="65096" y="25446"/>
                    <a:pt x="67738" y="25446"/>
                  </a:cubicBezTo>
                  <a:cubicBezTo>
                    <a:pt x="70405" y="25446"/>
                    <a:pt x="73047" y="24490"/>
                    <a:pt x="74945" y="22624"/>
                  </a:cubicBezTo>
                  <a:cubicBezTo>
                    <a:pt x="78716" y="18845"/>
                    <a:pt x="78716" y="12819"/>
                    <a:pt x="74945" y="9040"/>
                  </a:cubicBezTo>
                  <a:cubicBezTo>
                    <a:pt x="68891" y="3013"/>
                    <a:pt x="61133" y="0"/>
                    <a:pt x="534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1" name="Google Shape;1433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ikAAJcTAAD1KQAAERQAAAAAAAAmAAAACAAAAP//////////"/>
                </a:ext>
              </a:extLst>
            </p:cNvSpPr>
            <p:nvPr/>
          </p:nvSpPr>
          <p:spPr>
            <a:xfrm>
              <a:off x="6783070" y="3184525"/>
              <a:ext cx="37465" cy="77470"/>
            </a:xfrm>
            <a:custGeom>
              <a:avLst/>
              <a:gdLst/>
              <a:ahLst/>
              <a:cxnLst/>
              <a:rect l="0" t="0" r="37465" b="77470"/>
              <a:pathLst>
                <a:path w="37465" h="77470">
                  <a:moveTo>
                    <a:pt x="18720" y="0"/>
                  </a:moveTo>
                  <a:cubicBezTo>
                    <a:pt x="16052" y="0"/>
                    <a:pt x="13385" y="945"/>
                    <a:pt x="11469" y="2858"/>
                  </a:cubicBezTo>
                  <a:cubicBezTo>
                    <a:pt x="7662" y="6686"/>
                    <a:pt x="7662" y="13542"/>
                    <a:pt x="11469" y="17369"/>
                  </a:cubicBezTo>
                  <a:cubicBezTo>
                    <a:pt x="15301" y="21172"/>
                    <a:pt x="15301" y="28052"/>
                    <a:pt x="11469" y="31855"/>
                  </a:cubicBezTo>
                  <a:cubicBezTo>
                    <a:pt x="24" y="43313"/>
                    <a:pt x="24" y="62402"/>
                    <a:pt x="11469" y="74612"/>
                  </a:cubicBezTo>
                  <a:cubicBezTo>
                    <a:pt x="13385" y="76501"/>
                    <a:pt x="16052" y="77470"/>
                    <a:pt x="18720" y="77470"/>
                  </a:cubicBezTo>
                  <a:cubicBezTo>
                    <a:pt x="21412" y="77470"/>
                    <a:pt x="24079" y="76501"/>
                    <a:pt x="25995" y="74612"/>
                  </a:cubicBezTo>
                  <a:cubicBezTo>
                    <a:pt x="29802" y="70784"/>
                    <a:pt x="29802" y="63928"/>
                    <a:pt x="25995" y="60101"/>
                  </a:cubicBezTo>
                  <a:cubicBezTo>
                    <a:pt x="22163" y="56298"/>
                    <a:pt x="22163" y="49418"/>
                    <a:pt x="25995" y="45591"/>
                  </a:cubicBezTo>
                  <a:cubicBezTo>
                    <a:pt x="37440" y="33381"/>
                    <a:pt x="37440" y="14317"/>
                    <a:pt x="25995" y="2858"/>
                  </a:cubicBezTo>
                  <a:cubicBezTo>
                    <a:pt x="24079" y="945"/>
                    <a:pt x="21412" y="0"/>
                    <a:pt x="187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74" name="Google Shape;1433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CMAAAUIAABeJQAAHgoAABAAAAAmAAAACAAAAP//////////"/>
              </a:ext>
            </a:extLst>
          </p:cNvSpPr>
          <p:nvPr/>
        </p:nvSpPr>
        <p:spPr>
          <a:xfrm>
            <a:off x="5773420" y="1303655"/>
            <a:ext cx="300990" cy="340995"/>
          </a:xfrm>
          <a:custGeom>
            <a:avLst/>
            <a:gdLst/>
            <a:ahLst/>
            <a:cxnLst/>
            <a:rect l="0" t="0" r="300990" b="340995"/>
            <a:pathLst>
              <a:path w="300990" h="340995">
                <a:moveTo>
                  <a:pt x="259829" y="19036"/>
                </a:moveTo>
                <a:cubicBezTo>
                  <a:pt x="271244" y="19036"/>
                  <a:pt x="279636" y="27419"/>
                  <a:pt x="279636" y="38822"/>
                </a:cubicBezTo>
                <a:cubicBezTo>
                  <a:pt x="279636" y="50249"/>
                  <a:pt x="271244" y="59381"/>
                  <a:pt x="259829" y="59381"/>
                </a:cubicBezTo>
                <a:cubicBezTo>
                  <a:pt x="253735" y="59381"/>
                  <a:pt x="249164" y="63947"/>
                  <a:pt x="249164" y="69261"/>
                </a:cubicBezTo>
                <a:cubicBezTo>
                  <a:pt x="249164" y="75349"/>
                  <a:pt x="253735" y="79915"/>
                  <a:pt x="259829" y="79915"/>
                </a:cubicBezTo>
                <a:lnTo>
                  <a:pt x="259829" y="117989"/>
                </a:lnTo>
                <a:cubicBezTo>
                  <a:pt x="259829" y="119511"/>
                  <a:pt x="260579" y="121782"/>
                  <a:pt x="261353" y="122555"/>
                </a:cubicBezTo>
                <a:cubicBezTo>
                  <a:pt x="274291" y="142340"/>
                  <a:pt x="279636" y="166692"/>
                  <a:pt x="279636" y="190295"/>
                </a:cubicBezTo>
                <a:cubicBezTo>
                  <a:pt x="279636" y="213124"/>
                  <a:pt x="274291" y="235181"/>
                  <a:pt x="262877" y="254218"/>
                </a:cubicBezTo>
                <a:lnTo>
                  <a:pt x="245343" y="242791"/>
                </a:lnTo>
                <a:cubicBezTo>
                  <a:pt x="254485" y="226049"/>
                  <a:pt x="259056" y="208558"/>
                  <a:pt x="259056" y="189522"/>
                </a:cubicBezTo>
                <a:cubicBezTo>
                  <a:pt x="259056" y="167441"/>
                  <a:pt x="252212" y="145384"/>
                  <a:pt x="240773" y="127121"/>
                </a:cubicBezTo>
                <a:cubicBezTo>
                  <a:pt x="240023" y="125599"/>
                  <a:pt x="239249" y="123304"/>
                  <a:pt x="239249" y="121782"/>
                </a:cubicBezTo>
                <a:lnTo>
                  <a:pt x="239249" y="38073"/>
                </a:lnTo>
                <a:cubicBezTo>
                  <a:pt x="240023" y="28941"/>
                  <a:pt x="248391" y="19036"/>
                  <a:pt x="259829" y="19036"/>
                </a:cubicBezTo>
                <a:close/>
                <a:moveTo>
                  <a:pt x="39637" y="19036"/>
                </a:moveTo>
                <a:cubicBezTo>
                  <a:pt x="51052" y="19036"/>
                  <a:pt x="59443" y="27419"/>
                  <a:pt x="59443" y="38822"/>
                </a:cubicBezTo>
                <a:lnTo>
                  <a:pt x="59443" y="122555"/>
                </a:lnTo>
                <a:cubicBezTo>
                  <a:pt x="59443" y="124826"/>
                  <a:pt x="58694" y="126348"/>
                  <a:pt x="57920" y="128643"/>
                </a:cubicBezTo>
                <a:cubicBezTo>
                  <a:pt x="46481" y="146906"/>
                  <a:pt x="39637" y="168214"/>
                  <a:pt x="39637" y="190295"/>
                </a:cubicBezTo>
                <a:cubicBezTo>
                  <a:pt x="39637" y="209307"/>
                  <a:pt x="44208" y="227571"/>
                  <a:pt x="53349" y="243564"/>
                </a:cubicBezTo>
                <a:lnTo>
                  <a:pt x="35816" y="254967"/>
                </a:lnTo>
                <a:cubicBezTo>
                  <a:pt x="25151" y="235954"/>
                  <a:pt x="19057" y="213873"/>
                  <a:pt x="19057" y="191044"/>
                </a:cubicBezTo>
                <a:cubicBezTo>
                  <a:pt x="19057" y="167441"/>
                  <a:pt x="25151" y="143862"/>
                  <a:pt x="36590" y="124077"/>
                </a:cubicBezTo>
                <a:cubicBezTo>
                  <a:pt x="38113" y="121782"/>
                  <a:pt x="38863" y="120260"/>
                  <a:pt x="38863" y="118738"/>
                </a:cubicBezTo>
                <a:lnTo>
                  <a:pt x="38863" y="80688"/>
                </a:lnTo>
                <a:cubicBezTo>
                  <a:pt x="45731" y="79166"/>
                  <a:pt x="49528" y="75349"/>
                  <a:pt x="49528" y="69261"/>
                </a:cubicBezTo>
                <a:cubicBezTo>
                  <a:pt x="49528" y="63947"/>
                  <a:pt x="44208" y="59381"/>
                  <a:pt x="39637" y="59381"/>
                </a:cubicBezTo>
                <a:cubicBezTo>
                  <a:pt x="28198" y="59381"/>
                  <a:pt x="19831" y="50249"/>
                  <a:pt x="19831" y="38822"/>
                </a:cubicBezTo>
                <a:cubicBezTo>
                  <a:pt x="19831" y="27419"/>
                  <a:pt x="28198" y="19036"/>
                  <a:pt x="39637" y="19036"/>
                </a:cubicBezTo>
                <a:close/>
                <a:moveTo>
                  <a:pt x="99830" y="79166"/>
                </a:moveTo>
                <a:lnTo>
                  <a:pt x="99830" y="264872"/>
                </a:lnTo>
                <a:cubicBezTo>
                  <a:pt x="76203" y="248130"/>
                  <a:pt x="59443" y="220734"/>
                  <a:pt x="59443" y="189522"/>
                </a:cubicBezTo>
                <a:cubicBezTo>
                  <a:pt x="59443" y="171258"/>
                  <a:pt x="65538" y="152994"/>
                  <a:pt x="74679" y="139297"/>
                </a:cubicBezTo>
                <a:cubicBezTo>
                  <a:pt x="77726" y="133958"/>
                  <a:pt x="80024" y="128643"/>
                  <a:pt x="80024" y="122555"/>
                </a:cubicBezTo>
                <a:lnTo>
                  <a:pt x="80024" y="79166"/>
                </a:lnTo>
                <a:close/>
                <a:moveTo>
                  <a:pt x="219443" y="79166"/>
                </a:moveTo>
                <a:lnTo>
                  <a:pt x="219443" y="122555"/>
                </a:lnTo>
                <a:cubicBezTo>
                  <a:pt x="219443" y="128643"/>
                  <a:pt x="221740" y="133958"/>
                  <a:pt x="224787" y="140045"/>
                </a:cubicBezTo>
                <a:cubicBezTo>
                  <a:pt x="233929" y="154516"/>
                  <a:pt x="240023" y="172007"/>
                  <a:pt x="240023" y="190295"/>
                </a:cubicBezTo>
                <a:cubicBezTo>
                  <a:pt x="240023" y="221483"/>
                  <a:pt x="223264" y="249652"/>
                  <a:pt x="199636" y="265645"/>
                </a:cubicBezTo>
                <a:lnTo>
                  <a:pt x="199636" y="79166"/>
                </a:lnTo>
                <a:close/>
                <a:moveTo>
                  <a:pt x="139443" y="79166"/>
                </a:moveTo>
                <a:lnTo>
                  <a:pt x="139443" y="280091"/>
                </a:lnTo>
                <a:cubicBezTo>
                  <a:pt x="133349" y="278569"/>
                  <a:pt x="126481" y="277820"/>
                  <a:pt x="119637" y="274776"/>
                </a:cubicBezTo>
                <a:lnTo>
                  <a:pt x="119637" y="79166"/>
                </a:lnTo>
                <a:close/>
                <a:moveTo>
                  <a:pt x="179830" y="79166"/>
                </a:moveTo>
                <a:lnTo>
                  <a:pt x="179830" y="274776"/>
                </a:lnTo>
                <a:cubicBezTo>
                  <a:pt x="172962" y="277820"/>
                  <a:pt x="166118" y="278569"/>
                  <a:pt x="160023" y="280091"/>
                </a:cubicBezTo>
                <a:lnTo>
                  <a:pt x="160023" y="79166"/>
                </a:lnTo>
                <a:close/>
                <a:moveTo>
                  <a:pt x="236202" y="259533"/>
                </a:moveTo>
                <a:lnTo>
                  <a:pt x="252961" y="270959"/>
                </a:lnTo>
                <a:cubicBezTo>
                  <a:pt x="228584" y="300650"/>
                  <a:pt x="191244" y="320436"/>
                  <a:pt x="149358" y="320436"/>
                </a:cubicBezTo>
                <a:cubicBezTo>
                  <a:pt x="108198" y="320436"/>
                  <a:pt x="70882" y="300650"/>
                  <a:pt x="47255" y="270959"/>
                </a:cubicBezTo>
                <a:lnTo>
                  <a:pt x="64788" y="259533"/>
                </a:lnTo>
                <a:cubicBezTo>
                  <a:pt x="85344" y="285430"/>
                  <a:pt x="115816" y="300650"/>
                  <a:pt x="150108" y="300650"/>
                </a:cubicBezTo>
                <a:cubicBezTo>
                  <a:pt x="184401" y="300650"/>
                  <a:pt x="214872" y="284657"/>
                  <a:pt x="236202" y="259533"/>
                </a:cubicBezTo>
                <a:close/>
                <a:moveTo>
                  <a:pt x="40387" y="0"/>
                </a:moveTo>
                <a:cubicBezTo>
                  <a:pt x="19057" y="0"/>
                  <a:pt x="774" y="18263"/>
                  <a:pt x="774" y="40344"/>
                </a:cubicBezTo>
                <a:cubicBezTo>
                  <a:pt x="774" y="55564"/>
                  <a:pt x="8392" y="67739"/>
                  <a:pt x="20580" y="74600"/>
                </a:cubicBezTo>
                <a:lnTo>
                  <a:pt x="20580" y="114945"/>
                </a:lnTo>
                <a:cubicBezTo>
                  <a:pt x="6118" y="137001"/>
                  <a:pt x="24" y="162875"/>
                  <a:pt x="24" y="190295"/>
                </a:cubicBezTo>
                <a:cubicBezTo>
                  <a:pt x="24" y="272481"/>
                  <a:pt x="66312" y="340970"/>
                  <a:pt x="150108" y="340970"/>
                </a:cubicBezTo>
                <a:cubicBezTo>
                  <a:pt x="233929" y="340970"/>
                  <a:pt x="300966" y="272481"/>
                  <a:pt x="300966" y="190295"/>
                </a:cubicBezTo>
                <a:cubicBezTo>
                  <a:pt x="300966" y="163648"/>
                  <a:pt x="294122" y="137775"/>
                  <a:pt x="280386" y="114945"/>
                </a:cubicBezTo>
                <a:lnTo>
                  <a:pt x="280386" y="74600"/>
                </a:lnTo>
                <a:cubicBezTo>
                  <a:pt x="293348" y="67739"/>
                  <a:pt x="300966" y="54042"/>
                  <a:pt x="300966" y="40344"/>
                </a:cubicBezTo>
                <a:cubicBezTo>
                  <a:pt x="300966" y="18263"/>
                  <a:pt x="282683" y="0"/>
                  <a:pt x="260579" y="0"/>
                </a:cubicBezTo>
                <a:cubicBezTo>
                  <a:pt x="238499" y="0"/>
                  <a:pt x="220966" y="18263"/>
                  <a:pt x="220966" y="40344"/>
                </a:cubicBezTo>
                <a:lnTo>
                  <a:pt x="220966" y="60130"/>
                </a:lnTo>
                <a:lnTo>
                  <a:pt x="80773" y="60130"/>
                </a:lnTo>
                <a:lnTo>
                  <a:pt x="80773" y="40344"/>
                </a:lnTo>
                <a:cubicBezTo>
                  <a:pt x="80773" y="18263"/>
                  <a:pt x="62491" y="0"/>
                  <a:pt x="4038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75" name="Google Shape;14333;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IjAACHCgAAgCUAAKEMAAAQAAAAJgAAAAgAAAD/////AAAAAA=="/>
              </a:ext>
            </a:extLst>
          </p:cNvGrpSpPr>
          <p:nvPr/>
        </p:nvGrpSpPr>
        <p:grpSpPr>
          <a:xfrm>
            <a:off x="5751830" y="1711325"/>
            <a:ext cx="344170" cy="341630"/>
            <a:chOff x="5751830" y="1711325"/>
            <a:chExt cx="344170" cy="341630"/>
          </a:xfrm>
        </p:grpSpPr>
        <p:sp>
          <p:nvSpPr>
            <p:cNvPr id="283" name="Google Shape;1433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MAAIcKAACAJQAAoQwAAAAAAAAmAAAACAAAAP//////////"/>
                </a:ext>
              </a:extLst>
            </p:cNvSpPr>
            <p:nvPr/>
          </p:nvSpPr>
          <p:spPr>
            <a:xfrm>
              <a:off x="5751830" y="1711325"/>
              <a:ext cx="344170" cy="341630"/>
            </a:xfrm>
            <a:custGeom>
              <a:avLst/>
              <a:gdLst/>
              <a:ahLst/>
              <a:cxnLst/>
              <a:rect l="0" t="0" r="344170" b="341630"/>
              <a:pathLst>
                <a:path w="344170" h="341630">
                  <a:moveTo>
                    <a:pt x="311423" y="19793"/>
                  </a:moveTo>
                  <a:cubicBezTo>
                    <a:pt x="316764" y="19793"/>
                    <a:pt x="322081" y="25128"/>
                    <a:pt x="322081" y="30438"/>
                  </a:cubicBezTo>
                  <a:lnTo>
                    <a:pt x="322081" y="231197"/>
                  </a:lnTo>
                  <a:cubicBezTo>
                    <a:pt x="322081" y="236532"/>
                    <a:pt x="316764" y="241094"/>
                    <a:pt x="311423" y="241094"/>
                  </a:cubicBezTo>
                  <a:lnTo>
                    <a:pt x="30475" y="241094"/>
                  </a:lnTo>
                  <a:cubicBezTo>
                    <a:pt x="25134" y="241094"/>
                    <a:pt x="20567" y="236532"/>
                    <a:pt x="20567" y="231197"/>
                  </a:cubicBezTo>
                  <a:lnTo>
                    <a:pt x="20567" y="30438"/>
                  </a:lnTo>
                  <a:cubicBezTo>
                    <a:pt x="20567" y="25128"/>
                    <a:pt x="25134" y="19793"/>
                    <a:pt x="30475" y="19793"/>
                  </a:cubicBezTo>
                  <a:close/>
                  <a:moveTo>
                    <a:pt x="30475" y="24"/>
                  </a:moveTo>
                  <a:cubicBezTo>
                    <a:pt x="14476" y="24"/>
                    <a:pt x="24" y="13711"/>
                    <a:pt x="24" y="30438"/>
                  </a:cubicBezTo>
                  <a:lnTo>
                    <a:pt x="24" y="231197"/>
                  </a:lnTo>
                  <a:cubicBezTo>
                    <a:pt x="24" y="247177"/>
                    <a:pt x="13727" y="261636"/>
                    <a:pt x="30475" y="261636"/>
                  </a:cubicBezTo>
                  <a:lnTo>
                    <a:pt x="151531" y="261636"/>
                  </a:lnTo>
                  <a:lnTo>
                    <a:pt x="103558" y="325506"/>
                  </a:lnTo>
                  <a:cubicBezTo>
                    <a:pt x="101286" y="330068"/>
                    <a:pt x="101286" y="335402"/>
                    <a:pt x="105854" y="339192"/>
                  </a:cubicBezTo>
                  <a:cubicBezTo>
                    <a:pt x="107908" y="340568"/>
                    <a:pt x="110252" y="341316"/>
                    <a:pt x="112597" y="341316"/>
                  </a:cubicBezTo>
                  <a:cubicBezTo>
                    <a:pt x="115424" y="341316"/>
                    <a:pt x="118228" y="340182"/>
                    <a:pt x="120306" y="337671"/>
                  </a:cubicBezTo>
                  <a:lnTo>
                    <a:pt x="162188" y="281405"/>
                  </a:lnTo>
                  <a:lnTo>
                    <a:pt x="162188" y="311819"/>
                  </a:lnTo>
                  <a:cubicBezTo>
                    <a:pt x="162188" y="317130"/>
                    <a:pt x="166756" y="322464"/>
                    <a:pt x="171324" y="322464"/>
                  </a:cubicBezTo>
                  <a:cubicBezTo>
                    <a:pt x="176665" y="322464"/>
                    <a:pt x="181982" y="317130"/>
                    <a:pt x="181982" y="311819"/>
                  </a:cubicBezTo>
                  <a:lnTo>
                    <a:pt x="181982" y="281405"/>
                  </a:lnTo>
                  <a:lnTo>
                    <a:pt x="223864" y="337671"/>
                  </a:lnTo>
                  <a:cubicBezTo>
                    <a:pt x="225604" y="340254"/>
                    <a:pt x="228552" y="341630"/>
                    <a:pt x="231622" y="341630"/>
                  </a:cubicBezTo>
                  <a:cubicBezTo>
                    <a:pt x="233966" y="341630"/>
                    <a:pt x="236359" y="340833"/>
                    <a:pt x="238340" y="339192"/>
                  </a:cubicBezTo>
                  <a:cubicBezTo>
                    <a:pt x="242908" y="336151"/>
                    <a:pt x="243657" y="330068"/>
                    <a:pt x="239863" y="325506"/>
                  </a:cubicBezTo>
                  <a:lnTo>
                    <a:pt x="192639" y="261636"/>
                  </a:lnTo>
                  <a:lnTo>
                    <a:pt x="313719" y="261636"/>
                  </a:lnTo>
                  <a:cubicBezTo>
                    <a:pt x="329694" y="261636"/>
                    <a:pt x="344170" y="247949"/>
                    <a:pt x="344170" y="231197"/>
                  </a:cubicBezTo>
                  <a:lnTo>
                    <a:pt x="344170" y="30438"/>
                  </a:lnTo>
                  <a:cubicBezTo>
                    <a:pt x="341874" y="14483"/>
                    <a:pt x="328171" y="24"/>
                    <a:pt x="311423"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2" name="Google Shape;1433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MAAMYKAAA9JQAA5AsAAAAAAAAmAAAACAAAAP//////////"/>
                </a:ext>
              </a:extLst>
            </p:cNvSpPr>
            <p:nvPr/>
          </p:nvSpPr>
          <p:spPr>
            <a:xfrm>
              <a:off x="5790565" y="1751330"/>
              <a:ext cx="262890" cy="181610"/>
            </a:xfrm>
            <a:custGeom>
              <a:avLst/>
              <a:gdLst/>
              <a:ahLst/>
              <a:cxnLst/>
              <a:rect l="0" t="0" r="262890" b="181610"/>
              <a:pathLst>
                <a:path w="262890" h="181610">
                  <a:moveTo>
                    <a:pt x="91443" y="19859"/>
                  </a:moveTo>
                  <a:cubicBezTo>
                    <a:pt x="108203" y="19859"/>
                    <a:pt x="121916" y="32815"/>
                    <a:pt x="121916" y="48847"/>
                  </a:cubicBezTo>
                  <a:lnTo>
                    <a:pt x="121916" y="161001"/>
                  </a:lnTo>
                  <a:lnTo>
                    <a:pt x="21331" y="161001"/>
                  </a:lnTo>
                  <a:lnTo>
                    <a:pt x="21331" y="19859"/>
                  </a:lnTo>
                  <a:close/>
                  <a:moveTo>
                    <a:pt x="243058" y="20609"/>
                  </a:moveTo>
                  <a:lnTo>
                    <a:pt x="243058" y="161776"/>
                  </a:lnTo>
                  <a:lnTo>
                    <a:pt x="142498" y="161776"/>
                  </a:lnTo>
                  <a:lnTo>
                    <a:pt x="142498" y="50373"/>
                  </a:lnTo>
                  <a:cubicBezTo>
                    <a:pt x="142498" y="34341"/>
                    <a:pt x="155436" y="20609"/>
                    <a:pt x="172970" y="20609"/>
                  </a:cubicBezTo>
                  <a:close/>
                  <a:moveTo>
                    <a:pt x="10666" y="24"/>
                  </a:moveTo>
                  <a:cubicBezTo>
                    <a:pt x="5345" y="24"/>
                    <a:pt x="0" y="4601"/>
                    <a:pt x="0" y="9929"/>
                  </a:cubicBezTo>
                  <a:lnTo>
                    <a:pt x="0" y="171681"/>
                  </a:lnTo>
                  <a:cubicBezTo>
                    <a:pt x="0" y="177033"/>
                    <a:pt x="5345" y="181610"/>
                    <a:pt x="10666" y="181610"/>
                  </a:cubicBezTo>
                  <a:lnTo>
                    <a:pt x="251451" y="181610"/>
                  </a:lnTo>
                  <a:cubicBezTo>
                    <a:pt x="257545" y="181610"/>
                    <a:pt x="262116" y="177033"/>
                    <a:pt x="262116" y="171681"/>
                  </a:cubicBezTo>
                  <a:lnTo>
                    <a:pt x="262116" y="9929"/>
                  </a:lnTo>
                  <a:cubicBezTo>
                    <a:pt x="262866" y="4601"/>
                    <a:pt x="258295" y="24"/>
                    <a:pt x="252974" y="24"/>
                  </a:cubicBezTo>
                  <a:lnTo>
                    <a:pt x="171447" y="24"/>
                  </a:lnTo>
                  <a:cubicBezTo>
                    <a:pt x="155436" y="24"/>
                    <a:pt x="140974" y="7653"/>
                    <a:pt x="131832" y="19859"/>
                  </a:cubicBezTo>
                  <a:cubicBezTo>
                    <a:pt x="121916" y="6878"/>
                    <a:pt x="108203" y="24"/>
                    <a:pt x="91443"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1" name="Google Shape;1433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yQAAAULAAD/JAAAJgsAAAAAAAAmAAAACAAAAP//////////"/>
                </a:ext>
              </a:extLst>
            </p:cNvSpPr>
            <p:nvPr/>
          </p:nvSpPr>
          <p:spPr>
            <a:xfrm>
              <a:off x="5953125" y="1791335"/>
              <a:ext cx="60960" cy="20955"/>
            </a:xfrm>
            <a:custGeom>
              <a:avLst/>
              <a:gdLst/>
              <a:ahLst/>
              <a:cxnLst/>
              <a:rect l="0" t="0" r="60960" b="20955"/>
              <a:pathLst>
                <a:path w="60960" h="20955">
                  <a:moveTo>
                    <a:pt x="10684" y="23"/>
                  </a:moveTo>
                  <a:cubicBezTo>
                    <a:pt x="4593" y="23"/>
                    <a:pt x="24" y="4503"/>
                    <a:pt x="24" y="10477"/>
                  </a:cubicBezTo>
                  <a:cubicBezTo>
                    <a:pt x="24" y="15716"/>
                    <a:pt x="4593" y="20931"/>
                    <a:pt x="10684" y="20931"/>
                  </a:cubicBezTo>
                  <a:lnTo>
                    <a:pt x="51050" y="20931"/>
                  </a:lnTo>
                  <a:cubicBezTo>
                    <a:pt x="57141" y="20931"/>
                    <a:pt x="60936" y="15716"/>
                    <a:pt x="60936" y="10477"/>
                  </a:cubicBezTo>
                  <a:cubicBezTo>
                    <a:pt x="60936" y="4503"/>
                    <a:pt x="56367" y="23"/>
                    <a:pt x="51050" y="2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0" name="Google Shape;1433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QAAEULAAD9JAAAZgsAAAAAAAAmAAAACAAAAP//////////"/>
                </a:ext>
              </a:extLst>
            </p:cNvSpPr>
            <p:nvPr/>
          </p:nvSpPr>
          <p:spPr>
            <a:xfrm>
              <a:off x="5951855" y="1831975"/>
              <a:ext cx="60960" cy="20955"/>
            </a:xfrm>
            <a:custGeom>
              <a:avLst/>
              <a:gdLst/>
              <a:ahLst/>
              <a:cxnLst/>
              <a:rect l="0" t="0" r="60960" b="20955"/>
              <a:pathLst>
                <a:path w="60960" h="20955">
                  <a:moveTo>
                    <a:pt x="9914" y="0"/>
                  </a:moveTo>
                  <a:cubicBezTo>
                    <a:pt x="4570" y="0"/>
                    <a:pt x="0" y="4653"/>
                    <a:pt x="0" y="10095"/>
                  </a:cubicBezTo>
                  <a:cubicBezTo>
                    <a:pt x="0" y="16301"/>
                    <a:pt x="4570" y="20955"/>
                    <a:pt x="9914" y="20955"/>
                  </a:cubicBezTo>
                  <a:lnTo>
                    <a:pt x="51046" y="20955"/>
                  </a:lnTo>
                  <a:cubicBezTo>
                    <a:pt x="57139" y="20955"/>
                    <a:pt x="60960" y="16301"/>
                    <a:pt x="60960" y="10095"/>
                  </a:cubicBezTo>
                  <a:cubicBezTo>
                    <a:pt x="60960" y="4653"/>
                    <a:pt x="57139" y="0"/>
                    <a:pt x="5104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9" name="Google Shape;1433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QAAIQLAAD9JAAApQsAAAAAAAAmAAAACAAAAP//////////"/>
                </a:ext>
              </a:extLst>
            </p:cNvSpPr>
            <p:nvPr/>
          </p:nvSpPr>
          <p:spPr>
            <a:xfrm>
              <a:off x="5951855" y="1871980"/>
              <a:ext cx="60960" cy="20955"/>
            </a:xfrm>
            <a:custGeom>
              <a:avLst/>
              <a:gdLst/>
              <a:ahLst/>
              <a:cxnLst/>
              <a:rect l="0" t="0" r="60960" b="20955"/>
              <a:pathLst>
                <a:path w="60960" h="20955">
                  <a:moveTo>
                    <a:pt x="9914" y="0"/>
                  </a:moveTo>
                  <a:cubicBezTo>
                    <a:pt x="4570" y="0"/>
                    <a:pt x="0" y="5244"/>
                    <a:pt x="0" y="10489"/>
                  </a:cubicBezTo>
                  <a:cubicBezTo>
                    <a:pt x="0" y="16469"/>
                    <a:pt x="4570" y="20955"/>
                    <a:pt x="9914" y="20955"/>
                  </a:cubicBezTo>
                  <a:lnTo>
                    <a:pt x="51046" y="20955"/>
                  </a:lnTo>
                  <a:cubicBezTo>
                    <a:pt x="57139" y="20955"/>
                    <a:pt x="60960" y="16469"/>
                    <a:pt x="60960" y="10489"/>
                  </a:cubicBezTo>
                  <a:cubicBezTo>
                    <a:pt x="60960" y="5244"/>
                    <a:pt x="57139" y="0"/>
                    <a:pt x="5104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8" name="Google Shape;1433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CMAAAULAABAJAAAJgsAAAAAAAAmAAAACAAAAP//////////"/>
                </a:ext>
              </a:extLst>
            </p:cNvSpPr>
            <p:nvPr/>
          </p:nvSpPr>
          <p:spPr>
            <a:xfrm>
              <a:off x="5831840" y="1791335"/>
              <a:ext cx="60960" cy="20955"/>
            </a:xfrm>
            <a:custGeom>
              <a:avLst/>
              <a:gdLst/>
              <a:ahLst/>
              <a:cxnLst/>
              <a:rect l="0" t="0" r="60960" b="20955"/>
              <a:pathLst>
                <a:path w="60960" h="20955">
                  <a:moveTo>
                    <a:pt x="9914" y="23"/>
                  </a:moveTo>
                  <a:cubicBezTo>
                    <a:pt x="3821" y="23"/>
                    <a:pt x="24" y="4503"/>
                    <a:pt x="24" y="10477"/>
                  </a:cubicBezTo>
                  <a:cubicBezTo>
                    <a:pt x="24" y="15716"/>
                    <a:pt x="4594" y="20931"/>
                    <a:pt x="9914" y="20931"/>
                  </a:cubicBezTo>
                  <a:lnTo>
                    <a:pt x="50296" y="20931"/>
                  </a:lnTo>
                  <a:cubicBezTo>
                    <a:pt x="56390" y="20931"/>
                    <a:pt x="60960" y="15716"/>
                    <a:pt x="60960" y="10477"/>
                  </a:cubicBezTo>
                  <a:cubicBezTo>
                    <a:pt x="60960" y="4503"/>
                    <a:pt x="56390" y="23"/>
                    <a:pt x="50296" y="23"/>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7" name="Google Shape;1434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CMAAEULAABAJAAAZgsAAAAAAAAmAAAACAAAAP//////////"/>
                </a:ext>
              </a:extLst>
            </p:cNvSpPr>
            <p:nvPr/>
          </p:nvSpPr>
          <p:spPr>
            <a:xfrm>
              <a:off x="5831840" y="1831975"/>
              <a:ext cx="60960" cy="20955"/>
            </a:xfrm>
            <a:custGeom>
              <a:avLst/>
              <a:gdLst/>
              <a:ahLst/>
              <a:cxnLst/>
              <a:rect l="0" t="0" r="60960" b="20955"/>
              <a:pathLst>
                <a:path w="60960" h="20955">
                  <a:moveTo>
                    <a:pt x="9914" y="0"/>
                  </a:moveTo>
                  <a:cubicBezTo>
                    <a:pt x="3821" y="0"/>
                    <a:pt x="24" y="4653"/>
                    <a:pt x="24" y="10095"/>
                  </a:cubicBezTo>
                  <a:cubicBezTo>
                    <a:pt x="24" y="16301"/>
                    <a:pt x="4594" y="20955"/>
                    <a:pt x="9914" y="20955"/>
                  </a:cubicBezTo>
                  <a:lnTo>
                    <a:pt x="50296" y="20955"/>
                  </a:lnTo>
                  <a:cubicBezTo>
                    <a:pt x="56390" y="20955"/>
                    <a:pt x="60960" y="16301"/>
                    <a:pt x="60960" y="10095"/>
                  </a:cubicBezTo>
                  <a:cubicBezTo>
                    <a:pt x="60960" y="4653"/>
                    <a:pt x="56390" y="0"/>
                    <a:pt x="502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6" name="Google Shape;1434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CMAAIQLAABAJAAApQsAAAAAAAAmAAAACAAAAP//////////"/>
                </a:ext>
              </a:extLst>
            </p:cNvSpPr>
            <p:nvPr/>
          </p:nvSpPr>
          <p:spPr>
            <a:xfrm>
              <a:off x="5831840" y="1871980"/>
              <a:ext cx="60960" cy="20955"/>
            </a:xfrm>
            <a:custGeom>
              <a:avLst/>
              <a:gdLst/>
              <a:ahLst/>
              <a:cxnLst/>
              <a:rect l="0" t="0" r="60960" b="20955"/>
              <a:pathLst>
                <a:path w="60960" h="20955">
                  <a:moveTo>
                    <a:pt x="9914" y="0"/>
                  </a:moveTo>
                  <a:cubicBezTo>
                    <a:pt x="3821" y="0"/>
                    <a:pt x="24" y="5244"/>
                    <a:pt x="24" y="10489"/>
                  </a:cubicBezTo>
                  <a:cubicBezTo>
                    <a:pt x="24" y="16469"/>
                    <a:pt x="4594" y="20955"/>
                    <a:pt x="9914" y="20955"/>
                  </a:cubicBezTo>
                  <a:lnTo>
                    <a:pt x="50296" y="20955"/>
                  </a:lnTo>
                  <a:cubicBezTo>
                    <a:pt x="56390" y="20955"/>
                    <a:pt x="60960" y="16469"/>
                    <a:pt x="60960" y="10489"/>
                  </a:cubicBezTo>
                  <a:cubicBezTo>
                    <a:pt x="60960" y="5244"/>
                    <a:pt x="56390" y="0"/>
                    <a:pt x="502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84" name="Google Shape;1434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MAAAsNAAB+JQAAIw8AABAAAAAmAAAACAAAAP//////////"/>
              </a:ext>
            </a:extLst>
          </p:cNvSpPr>
          <p:nvPr/>
        </p:nvSpPr>
        <p:spPr>
          <a:xfrm>
            <a:off x="5753100" y="2120265"/>
            <a:ext cx="341630" cy="340360"/>
          </a:xfrm>
          <a:custGeom>
            <a:avLst/>
            <a:gdLst/>
            <a:ahLst/>
            <a:cxnLst/>
            <a:rect l="0" t="0" r="341630" b="340360"/>
            <a:pathLst>
              <a:path w="341630" h="340360">
                <a:moveTo>
                  <a:pt x="170441" y="20520"/>
                </a:moveTo>
                <a:cubicBezTo>
                  <a:pt x="224437" y="20520"/>
                  <a:pt x="257158" y="33421"/>
                  <a:pt x="259452" y="40269"/>
                </a:cubicBezTo>
                <a:cubicBezTo>
                  <a:pt x="257158" y="46346"/>
                  <a:pt x="224437" y="60018"/>
                  <a:pt x="170441" y="60018"/>
                </a:cubicBezTo>
                <a:cubicBezTo>
                  <a:pt x="116420" y="60018"/>
                  <a:pt x="83699" y="46346"/>
                  <a:pt x="80656" y="40269"/>
                </a:cubicBezTo>
                <a:cubicBezTo>
                  <a:pt x="83699" y="33421"/>
                  <a:pt x="116420" y="20520"/>
                  <a:pt x="170441" y="20520"/>
                </a:cubicBezTo>
                <a:close/>
                <a:moveTo>
                  <a:pt x="257931" y="66095"/>
                </a:moveTo>
                <a:lnTo>
                  <a:pt x="244239" y="210437"/>
                </a:lnTo>
                <a:cubicBezTo>
                  <a:pt x="229774" y="218033"/>
                  <a:pt x="202389" y="221843"/>
                  <a:pt x="170441" y="221843"/>
                </a:cubicBezTo>
                <a:cubicBezTo>
                  <a:pt x="137719" y="221843"/>
                  <a:pt x="112605" y="217261"/>
                  <a:pt x="96643" y="210437"/>
                </a:cubicBezTo>
                <a:lnTo>
                  <a:pt x="82950" y="66095"/>
                </a:lnTo>
                <a:cubicBezTo>
                  <a:pt x="106519" y="77500"/>
                  <a:pt x="143805" y="79767"/>
                  <a:pt x="170441" y="79767"/>
                </a:cubicBezTo>
                <a:cubicBezTo>
                  <a:pt x="197052" y="79767"/>
                  <a:pt x="234338" y="75981"/>
                  <a:pt x="257931" y="66095"/>
                </a:cubicBezTo>
                <a:close/>
                <a:moveTo>
                  <a:pt x="242717" y="231705"/>
                </a:moveTo>
                <a:lnTo>
                  <a:pt x="240423" y="249187"/>
                </a:lnTo>
                <a:cubicBezTo>
                  <a:pt x="238902" y="250707"/>
                  <a:pt x="232816" y="253745"/>
                  <a:pt x="219873" y="256783"/>
                </a:cubicBezTo>
                <a:cubicBezTo>
                  <a:pt x="206181" y="259821"/>
                  <a:pt x="188697" y="261341"/>
                  <a:pt x="171189" y="261341"/>
                </a:cubicBezTo>
                <a:cubicBezTo>
                  <a:pt x="152933" y="261341"/>
                  <a:pt x="136198" y="259821"/>
                  <a:pt x="122506" y="256783"/>
                </a:cubicBezTo>
                <a:cubicBezTo>
                  <a:pt x="109562" y="253745"/>
                  <a:pt x="103477" y="250707"/>
                  <a:pt x="101955" y="249187"/>
                </a:cubicBezTo>
                <a:lnTo>
                  <a:pt x="99685" y="231705"/>
                </a:lnTo>
                <a:cubicBezTo>
                  <a:pt x="121733" y="239301"/>
                  <a:pt x="150663" y="240820"/>
                  <a:pt x="171189" y="240820"/>
                </a:cubicBezTo>
                <a:cubicBezTo>
                  <a:pt x="192488" y="240820"/>
                  <a:pt x="220646" y="238553"/>
                  <a:pt x="242717" y="231705"/>
                </a:cubicBezTo>
                <a:close/>
                <a:moveTo>
                  <a:pt x="264765" y="231705"/>
                </a:moveTo>
                <a:cubicBezTo>
                  <a:pt x="305866" y="243111"/>
                  <a:pt x="323350" y="258302"/>
                  <a:pt x="323350" y="271203"/>
                </a:cubicBezTo>
                <a:cubicBezTo>
                  <a:pt x="321828" y="282609"/>
                  <a:pt x="306615" y="294762"/>
                  <a:pt x="280751" y="303876"/>
                </a:cubicBezTo>
                <a:cubicBezTo>
                  <a:pt x="251073" y="314510"/>
                  <a:pt x="212266" y="321359"/>
                  <a:pt x="171189" y="321359"/>
                </a:cubicBezTo>
                <a:cubicBezTo>
                  <a:pt x="130113" y="321359"/>
                  <a:pt x="90557" y="315282"/>
                  <a:pt x="61627" y="303876"/>
                </a:cubicBezTo>
                <a:cubicBezTo>
                  <a:pt x="36537" y="294762"/>
                  <a:pt x="21323" y="282609"/>
                  <a:pt x="21323" y="271203"/>
                </a:cubicBezTo>
                <a:cubicBezTo>
                  <a:pt x="21323" y="259821"/>
                  <a:pt x="39580" y="243111"/>
                  <a:pt x="79908" y="231705"/>
                </a:cubicBezTo>
                <a:lnTo>
                  <a:pt x="82178" y="250707"/>
                </a:lnTo>
                <a:cubicBezTo>
                  <a:pt x="82950" y="265898"/>
                  <a:pt x="105771" y="271975"/>
                  <a:pt x="113378" y="273494"/>
                </a:cubicBezTo>
                <a:cubicBezTo>
                  <a:pt x="129340" y="277279"/>
                  <a:pt x="150663" y="279570"/>
                  <a:pt x="172711" y="279570"/>
                </a:cubicBezTo>
                <a:cubicBezTo>
                  <a:pt x="194010" y="279570"/>
                  <a:pt x="215309" y="277279"/>
                  <a:pt x="231295" y="273494"/>
                </a:cubicBezTo>
                <a:cubicBezTo>
                  <a:pt x="238902" y="271975"/>
                  <a:pt x="261722" y="265898"/>
                  <a:pt x="262495" y="250707"/>
                </a:cubicBezTo>
                <a:lnTo>
                  <a:pt x="264765" y="231705"/>
                </a:lnTo>
                <a:close/>
                <a:moveTo>
                  <a:pt x="170441" y="0"/>
                </a:moveTo>
                <a:cubicBezTo>
                  <a:pt x="136947" y="0"/>
                  <a:pt x="60879" y="6848"/>
                  <a:pt x="60879" y="40269"/>
                </a:cubicBezTo>
                <a:cubicBezTo>
                  <a:pt x="60879" y="41788"/>
                  <a:pt x="60106" y="28864"/>
                  <a:pt x="77614" y="211956"/>
                </a:cubicBezTo>
                <a:cubicBezTo>
                  <a:pt x="28930" y="224110"/>
                  <a:pt x="24" y="246149"/>
                  <a:pt x="24" y="271203"/>
                </a:cubicBezTo>
                <a:cubicBezTo>
                  <a:pt x="24" y="291723"/>
                  <a:pt x="19029" y="309953"/>
                  <a:pt x="53272" y="322106"/>
                </a:cubicBezTo>
                <a:cubicBezTo>
                  <a:pt x="84472" y="333512"/>
                  <a:pt x="127070" y="340336"/>
                  <a:pt x="170441" y="340336"/>
                </a:cubicBezTo>
                <a:cubicBezTo>
                  <a:pt x="213787" y="340336"/>
                  <a:pt x="255637" y="333512"/>
                  <a:pt x="287585" y="322106"/>
                </a:cubicBezTo>
                <a:cubicBezTo>
                  <a:pt x="321828" y="309206"/>
                  <a:pt x="340857" y="290952"/>
                  <a:pt x="340857" y="271203"/>
                </a:cubicBezTo>
                <a:cubicBezTo>
                  <a:pt x="341606" y="246149"/>
                  <a:pt x="312700" y="225629"/>
                  <a:pt x="264765" y="211956"/>
                </a:cubicBezTo>
                <a:cubicBezTo>
                  <a:pt x="281500" y="28864"/>
                  <a:pt x="280751" y="41788"/>
                  <a:pt x="280751" y="40269"/>
                </a:cubicBezTo>
                <a:cubicBezTo>
                  <a:pt x="280751" y="35712"/>
                  <a:pt x="278457" y="28116"/>
                  <a:pt x="268581" y="20520"/>
                </a:cubicBezTo>
                <a:cubicBezTo>
                  <a:pt x="245760" y="3810"/>
                  <a:pt x="197825" y="0"/>
                  <a:pt x="1704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85" name="Google Shape;14343;p77"/>
          <p:cNvGrpSpPr>
            <a:extLst>
              <a:ext uri="smNativeData">
                <pr:smNativeData xmlns:pr="smNativeData" xmlns="smNativeData" val="SMDATA_6_r2NKZxMAAAAlAAAAAQAAAA8BAAAAkAAAAEgAAACQAAAASAAAAAAAAAAAAAAAAAAAABcAAAAUAAAAAAAAAAAAAAD/fwAA/38AAAAAAAAJAAAABAAAAIIHAAAfAAAAVAAAAAAAAAAAAAAAAAAAAAAAAAAAAAAAAAAAAAAAAAAAAAAAAAAAAAAAAAAAAAAAAAAAAAAAAAAAAAAAAAAAAAAAAAAAAAAAAAAAAAAAAAAAAAAAAAAAACEAAAAYAAAAFAAAAJwuAAAECAAAuDAAAB8KAAAQAAAAJgAAAAgAAAD/////AAAAAA=="/>
              </a:ext>
            </a:extLst>
          </p:cNvGrpSpPr>
          <p:nvPr/>
        </p:nvGrpSpPr>
        <p:grpSpPr>
          <a:xfrm>
            <a:off x="7576820" y="1303020"/>
            <a:ext cx="342900" cy="342265"/>
            <a:chOff x="7576820" y="1303020"/>
            <a:chExt cx="342900" cy="342265"/>
          </a:xfrm>
        </p:grpSpPr>
        <p:sp>
          <p:nvSpPr>
            <p:cNvPr id="289" name="Google Shape;1434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4AAAQIAAC4MAAAHwoAAAAAAAAmAAAACAAAAP//////////"/>
                </a:ext>
              </a:extLst>
            </p:cNvSpPr>
            <p:nvPr/>
          </p:nvSpPr>
          <p:spPr>
            <a:xfrm>
              <a:off x="7576820" y="1303020"/>
              <a:ext cx="342900" cy="342265"/>
            </a:xfrm>
            <a:custGeom>
              <a:avLst/>
              <a:gdLst/>
              <a:ahLst/>
              <a:cxnLst/>
              <a:rect l="0" t="0" r="342900" b="342265"/>
              <a:pathLst>
                <a:path w="342900" h="342265">
                  <a:moveTo>
                    <a:pt x="171064" y="22058"/>
                  </a:moveTo>
                  <a:cubicBezTo>
                    <a:pt x="175625" y="22058"/>
                    <a:pt x="179437" y="25871"/>
                    <a:pt x="180185" y="29660"/>
                  </a:cubicBezTo>
                  <a:cubicBezTo>
                    <a:pt x="181899" y="34197"/>
                    <a:pt x="186122" y="36610"/>
                    <a:pt x="190369" y="36610"/>
                  </a:cubicBezTo>
                  <a:cubicBezTo>
                    <a:pt x="191816" y="36610"/>
                    <a:pt x="193288" y="36321"/>
                    <a:pt x="194640" y="35742"/>
                  </a:cubicBezTo>
                  <a:cubicBezTo>
                    <a:pt x="196039" y="34680"/>
                    <a:pt x="197946" y="34125"/>
                    <a:pt x="199900" y="34125"/>
                  </a:cubicBezTo>
                  <a:cubicBezTo>
                    <a:pt x="202120" y="34125"/>
                    <a:pt x="204413" y="34873"/>
                    <a:pt x="206030" y="36514"/>
                  </a:cubicBezTo>
                  <a:cubicBezTo>
                    <a:pt x="209842" y="40303"/>
                    <a:pt x="209070" y="44864"/>
                    <a:pt x="206802" y="47905"/>
                  </a:cubicBezTo>
                  <a:cubicBezTo>
                    <a:pt x="203761" y="53239"/>
                    <a:pt x="206802" y="60068"/>
                    <a:pt x="212883" y="62361"/>
                  </a:cubicBezTo>
                  <a:cubicBezTo>
                    <a:pt x="216695" y="63109"/>
                    <a:pt x="220484" y="66922"/>
                    <a:pt x="220484" y="71484"/>
                  </a:cubicBezTo>
                  <a:cubicBezTo>
                    <a:pt x="220484" y="76045"/>
                    <a:pt x="216695" y="79834"/>
                    <a:pt x="212883" y="81354"/>
                  </a:cubicBezTo>
                  <a:cubicBezTo>
                    <a:pt x="206802" y="82875"/>
                    <a:pt x="203761" y="89729"/>
                    <a:pt x="206802" y="95062"/>
                  </a:cubicBezTo>
                  <a:cubicBezTo>
                    <a:pt x="209070" y="98103"/>
                    <a:pt x="209070" y="104185"/>
                    <a:pt x="206030" y="106454"/>
                  </a:cubicBezTo>
                  <a:cubicBezTo>
                    <a:pt x="204003" y="108505"/>
                    <a:pt x="201734" y="109229"/>
                    <a:pt x="199611" y="109229"/>
                  </a:cubicBezTo>
                  <a:cubicBezTo>
                    <a:pt x="197777" y="109229"/>
                    <a:pt x="196039" y="108674"/>
                    <a:pt x="194640" y="107974"/>
                  </a:cubicBezTo>
                  <a:cubicBezTo>
                    <a:pt x="193192" y="107153"/>
                    <a:pt x="191623" y="106767"/>
                    <a:pt x="190055" y="106767"/>
                  </a:cubicBezTo>
                  <a:cubicBezTo>
                    <a:pt x="185904" y="106767"/>
                    <a:pt x="181850" y="109422"/>
                    <a:pt x="180185" y="113308"/>
                  </a:cubicBezTo>
                  <a:cubicBezTo>
                    <a:pt x="179437" y="117097"/>
                    <a:pt x="175625" y="120910"/>
                    <a:pt x="171064" y="120910"/>
                  </a:cubicBezTo>
                  <a:cubicBezTo>
                    <a:pt x="165755" y="120910"/>
                    <a:pt x="161942" y="117097"/>
                    <a:pt x="161194" y="113308"/>
                  </a:cubicBezTo>
                  <a:cubicBezTo>
                    <a:pt x="160084" y="109422"/>
                    <a:pt x="156175" y="106767"/>
                    <a:pt x="151783" y="106767"/>
                  </a:cubicBezTo>
                  <a:cubicBezTo>
                    <a:pt x="150118" y="106767"/>
                    <a:pt x="148405" y="107153"/>
                    <a:pt x="146740" y="107974"/>
                  </a:cubicBezTo>
                  <a:cubicBezTo>
                    <a:pt x="145799" y="108601"/>
                    <a:pt x="144206" y="108988"/>
                    <a:pt x="142445" y="108988"/>
                  </a:cubicBezTo>
                  <a:cubicBezTo>
                    <a:pt x="139935" y="108988"/>
                    <a:pt x="137112" y="108239"/>
                    <a:pt x="135350" y="106454"/>
                  </a:cubicBezTo>
                  <a:cubicBezTo>
                    <a:pt x="131538" y="102665"/>
                    <a:pt x="133058" y="98103"/>
                    <a:pt x="134578" y="95062"/>
                  </a:cubicBezTo>
                  <a:cubicBezTo>
                    <a:pt x="137618" y="89729"/>
                    <a:pt x="134578" y="82875"/>
                    <a:pt x="129245" y="81354"/>
                  </a:cubicBezTo>
                  <a:cubicBezTo>
                    <a:pt x="125457" y="79834"/>
                    <a:pt x="121644" y="76045"/>
                    <a:pt x="121644" y="71484"/>
                  </a:cubicBezTo>
                  <a:cubicBezTo>
                    <a:pt x="121644" y="66922"/>
                    <a:pt x="125457" y="63109"/>
                    <a:pt x="129245" y="62361"/>
                  </a:cubicBezTo>
                  <a:cubicBezTo>
                    <a:pt x="135350" y="60068"/>
                    <a:pt x="138391" y="53239"/>
                    <a:pt x="134578" y="47905"/>
                  </a:cubicBezTo>
                  <a:cubicBezTo>
                    <a:pt x="133058" y="44864"/>
                    <a:pt x="133058" y="39555"/>
                    <a:pt x="135350" y="36514"/>
                  </a:cubicBezTo>
                  <a:cubicBezTo>
                    <a:pt x="137618" y="34607"/>
                    <a:pt x="139911" y="33835"/>
                    <a:pt x="141890" y="33835"/>
                  </a:cubicBezTo>
                  <a:cubicBezTo>
                    <a:pt x="143893" y="33835"/>
                    <a:pt x="145606" y="34607"/>
                    <a:pt x="146740" y="35742"/>
                  </a:cubicBezTo>
                  <a:cubicBezTo>
                    <a:pt x="148284" y="36321"/>
                    <a:pt x="149901" y="36610"/>
                    <a:pt x="151445" y="36610"/>
                  </a:cubicBezTo>
                  <a:cubicBezTo>
                    <a:pt x="155982" y="36610"/>
                    <a:pt x="160060" y="34197"/>
                    <a:pt x="161194" y="29660"/>
                  </a:cubicBezTo>
                  <a:cubicBezTo>
                    <a:pt x="161942" y="25871"/>
                    <a:pt x="165755" y="22058"/>
                    <a:pt x="171064" y="22058"/>
                  </a:cubicBezTo>
                  <a:close/>
                  <a:moveTo>
                    <a:pt x="274465" y="41075"/>
                  </a:moveTo>
                  <a:cubicBezTo>
                    <a:pt x="279026" y="41075"/>
                    <a:pt x="282814" y="44864"/>
                    <a:pt x="284334" y="48677"/>
                  </a:cubicBezTo>
                  <a:cubicBezTo>
                    <a:pt x="285468" y="53190"/>
                    <a:pt x="289571" y="55628"/>
                    <a:pt x="293770" y="55628"/>
                  </a:cubicBezTo>
                  <a:cubicBezTo>
                    <a:pt x="295217" y="55628"/>
                    <a:pt x="296665" y="55338"/>
                    <a:pt x="298041" y="54759"/>
                  </a:cubicBezTo>
                  <a:cubicBezTo>
                    <a:pt x="299802" y="53697"/>
                    <a:pt x="302046" y="53118"/>
                    <a:pt x="304266" y="53118"/>
                  </a:cubicBezTo>
                  <a:cubicBezTo>
                    <a:pt x="306824" y="53118"/>
                    <a:pt x="309334" y="53890"/>
                    <a:pt x="310951" y="55507"/>
                  </a:cubicBezTo>
                  <a:cubicBezTo>
                    <a:pt x="314763" y="59320"/>
                    <a:pt x="313243" y="63882"/>
                    <a:pt x="311723" y="66922"/>
                  </a:cubicBezTo>
                  <a:cubicBezTo>
                    <a:pt x="308682" y="72232"/>
                    <a:pt x="311723" y="79086"/>
                    <a:pt x="317032" y="81354"/>
                  </a:cubicBezTo>
                  <a:cubicBezTo>
                    <a:pt x="320844" y="82127"/>
                    <a:pt x="324633" y="85916"/>
                    <a:pt x="324633" y="90501"/>
                  </a:cubicBezTo>
                  <a:cubicBezTo>
                    <a:pt x="321592" y="96583"/>
                    <a:pt x="317804" y="100372"/>
                    <a:pt x="315511" y="101144"/>
                  </a:cubicBezTo>
                  <a:cubicBezTo>
                    <a:pt x="309430" y="102665"/>
                    <a:pt x="306390" y="109494"/>
                    <a:pt x="309430" y="115576"/>
                  </a:cubicBezTo>
                  <a:cubicBezTo>
                    <a:pt x="311723" y="117869"/>
                    <a:pt x="311723" y="123950"/>
                    <a:pt x="308682" y="126991"/>
                  </a:cubicBezTo>
                  <a:cubicBezTo>
                    <a:pt x="306848" y="128343"/>
                    <a:pt x="304194" y="129453"/>
                    <a:pt x="301564" y="129453"/>
                  </a:cubicBezTo>
                  <a:cubicBezTo>
                    <a:pt x="299802" y="129453"/>
                    <a:pt x="298041" y="128970"/>
                    <a:pt x="296520" y="127739"/>
                  </a:cubicBezTo>
                  <a:cubicBezTo>
                    <a:pt x="294855" y="126919"/>
                    <a:pt x="293190" y="126533"/>
                    <a:pt x="291598" y="126533"/>
                  </a:cubicBezTo>
                  <a:cubicBezTo>
                    <a:pt x="287399" y="126533"/>
                    <a:pt x="283731" y="129212"/>
                    <a:pt x="282066" y="133073"/>
                  </a:cubicBezTo>
                  <a:cubicBezTo>
                    <a:pt x="281294" y="136862"/>
                    <a:pt x="277505" y="140675"/>
                    <a:pt x="272945" y="140675"/>
                  </a:cubicBezTo>
                  <a:cubicBezTo>
                    <a:pt x="267612" y="140675"/>
                    <a:pt x="263823" y="136862"/>
                    <a:pt x="263051" y="133073"/>
                  </a:cubicBezTo>
                  <a:cubicBezTo>
                    <a:pt x="261965" y="129212"/>
                    <a:pt x="258032" y="126533"/>
                    <a:pt x="253640" y="126533"/>
                  </a:cubicBezTo>
                  <a:cubicBezTo>
                    <a:pt x="251999" y="126533"/>
                    <a:pt x="250286" y="126919"/>
                    <a:pt x="248621" y="127739"/>
                  </a:cubicBezTo>
                  <a:cubicBezTo>
                    <a:pt x="247583" y="128439"/>
                    <a:pt x="245797" y="128801"/>
                    <a:pt x="243867" y="128801"/>
                  </a:cubicBezTo>
                  <a:cubicBezTo>
                    <a:pt x="241478" y="128801"/>
                    <a:pt x="238896" y="128246"/>
                    <a:pt x="237207" y="126991"/>
                  </a:cubicBezTo>
                  <a:cubicBezTo>
                    <a:pt x="233418" y="123178"/>
                    <a:pt x="234938" y="117869"/>
                    <a:pt x="236459" y="115576"/>
                  </a:cubicBezTo>
                  <a:cubicBezTo>
                    <a:pt x="239499" y="110267"/>
                    <a:pt x="237207" y="104185"/>
                    <a:pt x="231898" y="101144"/>
                  </a:cubicBezTo>
                  <a:lnTo>
                    <a:pt x="231898" y="95062"/>
                  </a:lnTo>
                  <a:cubicBezTo>
                    <a:pt x="239499" y="89729"/>
                    <a:pt x="244060" y="81354"/>
                    <a:pt x="244060" y="71484"/>
                  </a:cubicBezTo>
                  <a:cubicBezTo>
                    <a:pt x="244060" y="66150"/>
                    <a:pt x="242540" y="60068"/>
                    <a:pt x="239499" y="55507"/>
                  </a:cubicBezTo>
                  <a:cubicBezTo>
                    <a:pt x="241526" y="53890"/>
                    <a:pt x="243577" y="53118"/>
                    <a:pt x="245604" y="53118"/>
                  </a:cubicBezTo>
                  <a:cubicBezTo>
                    <a:pt x="247366" y="53118"/>
                    <a:pt x="249127" y="53697"/>
                    <a:pt x="250889" y="54759"/>
                  </a:cubicBezTo>
                  <a:cubicBezTo>
                    <a:pt x="252264" y="55338"/>
                    <a:pt x="253712" y="55628"/>
                    <a:pt x="255160" y="55628"/>
                  </a:cubicBezTo>
                  <a:cubicBezTo>
                    <a:pt x="259407" y="55628"/>
                    <a:pt x="263630" y="53190"/>
                    <a:pt x="265343" y="48677"/>
                  </a:cubicBezTo>
                  <a:cubicBezTo>
                    <a:pt x="266091" y="44864"/>
                    <a:pt x="269904" y="41075"/>
                    <a:pt x="274465" y="41075"/>
                  </a:cubicBezTo>
                  <a:close/>
                  <a:moveTo>
                    <a:pt x="72248" y="43344"/>
                  </a:moveTo>
                  <a:cubicBezTo>
                    <a:pt x="76809" y="43344"/>
                    <a:pt x="80597" y="47157"/>
                    <a:pt x="81369" y="50946"/>
                  </a:cubicBezTo>
                  <a:cubicBezTo>
                    <a:pt x="83010" y="54831"/>
                    <a:pt x="86678" y="57486"/>
                    <a:pt x="90901" y="57486"/>
                  </a:cubicBezTo>
                  <a:cubicBezTo>
                    <a:pt x="92470" y="57486"/>
                    <a:pt x="94135" y="57100"/>
                    <a:pt x="95800" y="56279"/>
                  </a:cubicBezTo>
                  <a:cubicBezTo>
                    <a:pt x="97175" y="55580"/>
                    <a:pt x="98840" y="55218"/>
                    <a:pt x="100626" y="55218"/>
                  </a:cubicBezTo>
                  <a:cubicBezTo>
                    <a:pt x="102798" y="55218"/>
                    <a:pt x="105114" y="55773"/>
                    <a:pt x="107214" y="57028"/>
                  </a:cubicBezTo>
                  <a:cubicBezTo>
                    <a:pt x="104173" y="62361"/>
                    <a:pt x="102653" y="67671"/>
                    <a:pt x="102653" y="73752"/>
                  </a:cubicBezTo>
                  <a:cubicBezTo>
                    <a:pt x="102653" y="82875"/>
                    <a:pt x="107214" y="91249"/>
                    <a:pt x="114815" y="97331"/>
                  </a:cubicBezTo>
                  <a:lnTo>
                    <a:pt x="114815" y="102665"/>
                  </a:lnTo>
                  <a:cubicBezTo>
                    <a:pt x="108734" y="104933"/>
                    <a:pt x="107214" y="111787"/>
                    <a:pt x="110254" y="117097"/>
                  </a:cubicBezTo>
                  <a:cubicBezTo>
                    <a:pt x="111774" y="120137"/>
                    <a:pt x="111774" y="125471"/>
                    <a:pt x="108734" y="128512"/>
                  </a:cubicBezTo>
                  <a:cubicBezTo>
                    <a:pt x="106827" y="130418"/>
                    <a:pt x="104728" y="131166"/>
                    <a:pt x="102749" y="131166"/>
                  </a:cubicBezTo>
                  <a:cubicBezTo>
                    <a:pt x="100746" y="131166"/>
                    <a:pt x="98840" y="130418"/>
                    <a:pt x="97320" y="129260"/>
                  </a:cubicBezTo>
                  <a:cubicBezTo>
                    <a:pt x="95969" y="128681"/>
                    <a:pt x="94497" y="128391"/>
                    <a:pt x="93073" y="128391"/>
                  </a:cubicBezTo>
                  <a:cubicBezTo>
                    <a:pt x="88850" y="128391"/>
                    <a:pt x="84772" y="130829"/>
                    <a:pt x="83638" y="135342"/>
                  </a:cubicBezTo>
                  <a:cubicBezTo>
                    <a:pt x="82890" y="139155"/>
                    <a:pt x="78329" y="142944"/>
                    <a:pt x="73768" y="142944"/>
                  </a:cubicBezTo>
                  <a:cubicBezTo>
                    <a:pt x="69207" y="142944"/>
                    <a:pt x="65395" y="139155"/>
                    <a:pt x="64647" y="135342"/>
                  </a:cubicBezTo>
                  <a:cubicBezTo>
                    <a:pt x="61823" y="130298"/>
                    <a:pt x="57383" y="127329"/>
                    <a:pt x="52798" y="127329"/>
                  </a:cubicBezTo>
                  <a:cubicBezTo>
                    <a:pt x="51157" y="127329"/>
                    <a:pt x="49517" y="127715"/>
                    <a:pt x="47900" y="128512"/>
                  </a:cubicBezTo>
                  <a:cubicBezTo>
                    <a:pt x="46138" y="129574"/>
                    <a:pt x="44063" y="130129"/>
                    <a:pt x="42012" y="130129"/>
                  </a:cubicBezTo>
                  <a:cubicBezTo>
                    <a:pt x="39671" y="130129"/>
                    <a:pt x="37379" y="129381"/>
                    <a:pt x="35738" y="127739"/>
                  </a:cubicBezTo>
                  <a:cubicBezTo>
                    <a:pt x="31949" y="123950"/>
                    <a:pt x="32697" y="119389"/>
                    <a:pt x="34990" y="116348"/>
                  </a:cubicBezTo>
                  <a:cubicBezTo>
                    <a:pt x="38030" y="110267"/>
                    <a:pt x="34990" y="104185"/>
                    <a:pt x="29657" y="101892"/>
                  </a:cubicBezTo>
                  <a:cubicBezTo>
                    <a:pt x="25868" y="101144"/>
                    <a:pt x="22056" y="97331"/>
                    <a:pt x="22056" y="92770"/>
                  </a:cubicBezTo>
                  <a:cubicBezTo>
                    <a:pt x="22056" y="87460"/>
                    <a:pt x="25868" y="83647"/>
                    <a:pt x="29657" y="82875"/>
                  </a:cubicBezTo>
                  <a:cubicBezTo>
                    <a:pt x="34990" y="81354"/>
                    <a:pt x="38030" y="74525"/>
                    <a:pt x="34990" y="68443"/>
                  </a:cubicBezTo>
                  <a:cubicBezTo>
                    <a:pt x="32697" y="66150"/>
                    <a:pt x="32697" y="60068"/>
                    <a:pt x="35738" y="57028"/>
                  </a:cubicBezTo>
                  <a:cubicBezTo>
                    <a:pt x="37572" y="55676"/>
                    <a:pt x="40492" y="54566"/>
                    <a:pt x="43194" y="54566"/>
                  </a:cubicBezTo>
                  <a:cubicBezTo>
                    <a:pt x="44980" y="54566"/>
                    <a:pt x="46693" y="55049"/>
                    <a:pt x="47900" y="56279"/>
                  </a:cubicBezTo>
                  <a:cubicBezTo>
                    <a:pt x="49565" y="57100"/>
                    <a:pt x="51302" y="57486"/>
                    <a:pt x="52943" y="57486"/>
                  </a:cubicBezTo>
                  <a:cubicBezTo>
                    <a:pt x="57335" y="57486"/>
                    <a:pt x="61244" y="54831"/>
                    <a:pt x="62354" y="50946"/>
                  </a:cubicBezTo>
                  <a:cubicBezTo>
                    <a:pt x="63126" y="47157"/>
                    <a:pt x="66915" y="43344"/>
                    <a:pt x="72248" y="43344"/>
                  </a:cubicBezTo>
                  <a:close/>
                  <a:moveTo>
                    <a:pt x="214403" y="125471"/>
                  </a:moveTo>
                  <a:cubicBezTo>
                    <a:pt x="215175" y="128512"/>
                    <a:pt x="216695" y="131553"/>
                    <a:pt x="217443" y="133073"/>
                  </a:cubicBezTo>
                  <a:lnTo>
                    <a:pt x="184746" y="222030"/>
                  </a:lnTo>
                  <a:lnTo>
                    <a:pt x="137618" y="222030"/>
                  </a:lnTo>
                  <a:lnTo>
                    <a:pt x="88971" y="155107"/>
                  </a:lnTo>
                  <a:cubicBezTo>
                    <a:pt x="92011" y="153587"/>
                    <a:pt x="95052" y="150546"/>
                    <a:pt x="96572" y="147505"/>
                  </a:cubicBezTo>
                  <a:cubicBezTo>
                    <a:pt x="98719" y="148012"/>
                    <a:pt x="100843" y="148253"/>
                    <a:pt x="102894" y="148253"/>
                  </a:cubicBezTo>
                  <a:cubicBezTo>
                    <a:pt x="110302" y="148253"/>
                    <a:pt x="117059" y="145092"/>
                    <a:pt x="122416" y="139155"/>
                  </a:cubicBezTo>
                  <a:cubicBezTo>
                    <a:pt x="125457" y="136862"/>
                    <a:pt x="127725" y="131553"/>
                    <a:pt x="129245" y="125471"/>
                  </a:cubicBezTo>
                  <a:cubicBezTo>
                    <a:pt x="133323" y="127788"/>
                    <a:pt x="138270" y="128777"/>
                    <a:pt x="143434" y="128777"/>
                  </a:cubicBezTo>
                  <a:cubicBezTo>
                    <a:pt x="145027" y="128777"/>
                    <a:pt x="146643" y="128681"/>
                    <a:pt x="148260" y="128512"/>
                  </a:cubicBezTo>
                  <a:cubicBezTo>
                    <a:pt x="153593" y="136114"/>
                    <a:pt x="161942" y="140675"/>
                    <a:pt x="171836" y="140675"/>
                  </a:cubicBezTo>
                  <a:cubicBezTo>
                    <a:pt x="180958" y="140675"/>
                    <a:pt x="190079" y="136114"/>
                    <a:pt x="195388" y="128512"/>
                  </a:cubicBezTo>
                  <a:cubicBezTo>
                    <a:pt x="197005" y="128681"/>
                    <a:pt x="198621" y="128777"/>
                    <a:pt x="200214" y="128777"/>
                  </a:cubicBezTo>
                  <a:cubicBezTo>
                    <a:pt x="205378" y="128777"/>
                    <a:pt x="210349" y="127788"/>
                    <a:pt x="214403" y="125471"/>
                  </a:cubicBezTo>
                  <a:close/>
                  <a:moveTo>
                    <a:pt x="233418" y="147505"/>
                  </a:moveTo>
                  <a:cubicBezTo>
                    <a:pt x="235928" y="148760"/>
                    <a:pt x="238655" y="149339"/>
                    <a:pt x="241381" y="149339"/>
                  </a:cubicBezTo>
                  <a:cubicBezTo>
                    <a:pt x="243601" y="149339"/>
                    <a:pt x="245797" y="148953"/>
                    <a:pt x="247848" y="148277"/>
                  </a:cubicBezTo>
                  <a:cubicBezTo>
                    <a:pt x="249369" y="151318"/>
                    <a:pt x="252409" y="154359"/>
                    <a:pt x="255450" y="155879"/>
                  </a:cubicBezTo>
                  <a:lnTo>
                    <a:pt x="206802" y="222778"/>
                  </a:lnTo>
                  <a:lnTo>
                    <a:pt x="233418" y="147505"/>
                  </a:lnTo>
                  <a:close/>
                  <a:moveTo>
                    <a:pt x="201469" y="242544"/>
                  </a:moveTo>
                  <a:lnTo>
                    <a:pt x="201469" y="262333"/>
                  </a:lnTo>
                  <a:lnTo>
                    <a:pt x="141431" y="262333"/>
                  </a:lnTo>
                  <a:lnTo>
                    <a:pt x="141431" y="242544"/>
                  </a:lnTo>
                  <a:close/>
                  <a:moveTo>
                    <a:pt x="206030" y="282847"/>
                  </a:moveTo>
                  <a:lnTo>
                    <a:pt x="224297" y="309467"/>
                  </a:lnTo>
                  <a:cubicBezTo>
                    <a:pt x="219977" y="308453"/>
                    <a:pt x="215682" y="307946"/>
                    <a:pt x="211411" y="307946"/>
                  </a:cubicBezTo>
                  <a:cubicBezTo>
                    <a:pt x="202917" y="307946"/>
                    <a:pt x="194640" y="309974"/>
                    <a:pt x="187039" y="314028"/>
                  </a:cubicBezTo>
                  <a:cubicBezTo>
                    <a:pt x="182478" y="316297"/>
                    <a:pt x="177145" y="317455"/>
                    <a:pt x="171740" y="317455"/>
                  </a:cubicBezTo>
                  <a:cubicBezTo>
                    <a:pt x="166310" y="317455"/>
                    <a:pt x="160808" y="316297"/>
                    <a:pt x="155861" y="314028"/>
                  </a:cubicBezTo>
                  <a:cubicBezTo>
                    <a:pt x="148260" y="310215"/>
                    <a:pt x="139911" y="307946"/>
                    <a:pt x="130765" y="307946"/>
                  </a:cubicBezTo>
                  <a:cubicBezTo>
                    <a:pt x="126977" y="307946"/>
                    <a:pt x="122416" y="307946"/>
                    <a:pt x="118603" y="309467"/>
                  </a:cubicBezTo>
                  <a:lnTo>
                    <a:pt x="136870" y="282847"/>
                  </a:lnTo>
                  <a:close/>
                  <a:moveTo>
                    <a:pt x="171064" y="0"/>
                  </a:moveTo>
                  <a:cubicBezTo>
                    <a:pt x="161194" y="0"/>
                    <a:pt x="152821" y="4561"/>
                    <a:pt x="146740" y="12187"/>
                  </a:cubicBezTo>
                  <a:cubicBezTo>
                    <a:pt x="145220" y="11922"/>
                    <a:pt x="143675" y="11801"/>
                    <a:pt x="142131" y="11801"/>
                  </a:cubicBezTo>
                  <a:cubicBezTo>
                    <a:pt x="134433" y="11801"/>
                    <a:pt x="126711" y="14962"/>
                    <a:pt x="121644" y="21310"/>
                  </a:cubicBezTo>
                  <a:cubicBezTo>
                    <a:pt x="117855" y="25099"/>
                    <a:pt x="114815" y="30432"/>
                    <a:pt x="114043" y="36514"/>
                  </a:cubicBezTo>
                  <a:cubicBezTo>
                    <a:pt x="109409" y="34173"/>
                    <a:pt x="104752" y="33183"/>
                    <a:pt x="99781" y="33183"/>
                  </a:cubicBezTo>
                  <a:cubicBezTo>
                    <a:pt x="98237" y="33183"/>
                    <a:pt x="96668" y="33280"/>
                    <a:pt x="95052" y="33473"/>
                  </a:cubicBezTo>
                  <a:cubicBezTo>
                    <a:pt x="88971" y="25871"/>
                    <a:pt x="80597" y="21310"/>
                    <a:pt x="70728" y="21310"/>
                  </a:cubicBezTo>
                  <a:cubicBezTo>
                    <a:pt x="61606" y="21310"/>
                    <a:pt x="53233" y="25871"/>
                    <a:pt x="47152" y="33473"/>
                  </a:cubicBezTo>
                  <a:cubicBezTo>
                    <a:pt x="45173" y="32966"/>
                    <a:pt x="43146" y="32725"/>
                    <a:pt x="41119" y="32725"/>
                  </a:cubicBezTo>
                  <a:cubicBezTo>
                    <a:pt x="33832" y="32725"/>
                    <a:pt x="26496" y="35886"/>
                    <a:pt x="20535" y="41823"/>
                  </a:cubicBezTo>
                  <a:cubicBezTo>
                    <a:pt x="13706" y="48677"/>
                    <a:pt x="11414" y="58548"/>
                    <a:pt x="12186" y="67671"/>
                  </a:cubicBezTo>
                  <a:cubicBezTo>
                    <a:pt x="4585" y="73004"/>
                    <a:pt x="24" y="82127"/>
                    <a:pt x="24" y="91249"/>
                  </a:cubicBezTo>
                  <a:cubicBezTo>
                    <a:pt x="24" y="101144"/>
                    <a:pt x="4585" y="109494"/>
                    <a:pt x="12186" y="115576"/>
                  </a:cubicBezTo>
                  <a:cubicBezTo>
                    <a:pt x="9894" y="124699"/>
                    <a:pt x="12934" y="134593"/>
                    <a:pt x="20535" y="140675"/>
                  </a:cubicBezTo>
                  <a:cubicBezTo>
                    <a:pt x="26689" y="146829"/>
                    <a:pt x="35931" y="149918"/>
                    <a:pt x="44377" y="149918"/>
                  </a:cubicBezTo>
                  <a:cubicBezTo>
                    <a:pt x="45318" y="149918"/>
                    <a:pt x="46235" y="149870"/>
                    <a:pt x="47152" y="149798"/>
                  </a:cubicBezTo>
                  <a:cubicBezTo>
                    <a:pt x="51713" y="155107"/>
                    <a:pt x="58566" y="159668"/>
                    <a:pt x="65395" y="161189"/>
                  </a:cubicBezTo>
                  <a:lnTo>
                    <a:pt x="120896" y="235714"/>
                  </a:lnTo>
                  <a:lnTo>
                    <a:pt x="120896" y="269163"/>
                  </a:lnTo>
                  <a:lnTo>
                    <a:pt x="82890" y="326191"/>
                  </a:lnTo>
                  <a:cubicBezTo>
                    <a:pt x="79849" y="330005"/>
                    <a:pt x="80597" y="334566"/>
                    <a:pt x="83638" y="338355"/>
                  </a:cubicBezTo>
                  <a:cubicBezTo>
                    <a:pt x="85086" y="340768"/>
                    <a:pt x="87740" y="342265"/>
                    <a:pt x="90660" y="342265"/>
                  </a:cubicBezTo>
                  <a:cubicBezTo>
                    <a:pt x="92349" y="342265"/>
                    <a:pt x="94135" y="341758"/>
                    <a:pt x="95800" y="340648"/>
                  </a:cubicBezTo>
                  <a:lnTo>
                    <a:pt x="115563" y="330005"/>
                  </a:lnTo>
                  <a:cubicBezTo>
                    <a:pt x="120510" y="327712"/>
                    <a:pt x="125843" y="326578"/>
                    <a:pt x="131151" y="326578"/>
                  </a:cubicBezTo>
                  <a:cubicBezTo>
                    <a:pt x="136484" y="326578"/>
                    <a:pt x="141793" y="327712"/>
                    <a:pt x="146740" y="330005"/>
                  </a:cubicBezTo>
                  <a:cubicBezTo>
                    <a:pt x="154341" y="333794"/>
                    <a:pt x="162715" y="335700"/>
                    <a:pt x="171064" y="335700"/>
                  </a:cubicBezTo>
                  <a:cubicBezTo>
                    <a:pt x="179437" y="335700"/>
                    <a:pt x="187787" y="333794"/>
                    <a:pt x="195388" y="330005"/>
                  </a:cubicBezTo>
                  <a:cubicBezTo>
                    <a:pt x="200335" y="327712"/>
                    <a:pt x="205668" y="326578"/>
                    <a:pt x="210976" y="326578"/>
                  </a:cubicBezTo>
                  <a:cubicBezTo>
                    <a:pt x="216309" y="326578"/>
                    <a:pt x="221618" y="327712"/>
                    <a:pt x="226565" y="330005"/>
                  </a:cubicBezTo>
                  <a:lnTo>
                    <a:pt x="247100" y="340648"/>
                  </a:lnTo>
                  <a:cubicBezTo>
                    <a:pt x="248355" y="341154"/>
                    <a:pt x="249706" y="341396"/>
                    <a:pt x="251082" y="341396"/>
                  </a:cubicBezTo>
                  <a:cubicBezTo>
                    <a:pt x="253857" y="341396"/>
                    <a:pt x="256729" y="340382"/>
                    <a:pt x="259262" y="338355"/>
                  </a:cubicBezTo>
                  <a:cubicBezTo>
                    <a:pt x="262303" y="334566"/>
                    <a:pt x="263051" y="330005"/>
                    <a:pt x="260010" y="326191"/>
                  </a:cubicBezTo>
                  <a:lnTo>
                    <a:pt x="222004" y="269163"/>
                  </a:lnTo>
                  <a:lnTo>
                    <a:pt x="222004" y="235714"/>
                  </a:lnTo>
                  <a:lnTo>
                    <a:pt x="277505" y="161189"/>
                  </a:lnTo>
                  <a:cubicBezTo>
                    <a:pt x="285107" y="159668"/>
                    <a:pt x="291187" y="155107"/>
                    <a:pt x="295000" y="149798"/>
                  </a:cubicBezTo>
                  <a:cubicBezTo>
                    <a:pt x="296641" y="150039"/>
                    <a:pt x="298258" y="150184"/>
                    <a:pt x="299875" y="150184"/>
                  </a:cubicBezTo>
                  <a:cubicBezTo>
                    <a:pt x="307862" y="150184"/>
                    <a:pt x="315270" y="146998"/>
                    <a:pt x="321592" y="140675"/>
                  </a:cubicBezTo>
                  <a:cubicBezTo>
                    <a:pt x="328446" y="134593"/>
                    <a:pt x="331486" y="124699"/>
                    <a:pt x="330714" y="115576"/>
                  </a:cubicBezTo>
                  <a:cubicBezTo>
                    <a:pt x="338315" y="109494"/>
                    <a:pt x="342876" y="101144"/>
                    <a:pt x="342876" y="91249"/>
                  </a:cubicBezTo>
                  <a:cubicBezTo>
                    <a:pt x="342128" y="82127"/>
                    <a:pt x="336795" y="73752"/>
                    <a:pt x="329966" y="67671"/>
                  </a:cubicBezTo>
                  <a:cubicBezTo>
                    <a:pt x="331486" y="58548"/>
                    <a:pt x="328446" y="48677"/>
                    <a:pt x="320844" y="41823"/>
                  </a:cubicBezTo>
                  <a:cubicBezTo>
                    <a:pt x="314836" y="35814"/>
                    <a:pt x="306462" y="33328"/>
                    <a:pt x="297823" y="33328"/>
                  </a:cubicBezTo>
                  <a:cubicBezTo>
                    <a:pt x="296617" y="33328"/>
                    <a:pt x="295435" y="33376"/>
                    <a:pt x="294228" y="33473"/>
                  </a:cubicBezTo>
                  <a:cubicBezTo>
                    <a:pt x="288919" y="25871"/>
                    <a:pt x="279774" y="21310"/>
                    <a:pt x="270652" y="21310"/>
                  </a:cubicBezTo>
                  <a:cubicBezTo>
                    <a:pt x="260783" y="21310"/>
                    <a:pt x="252409" y="25871"/>
                    <a:pt x="247100" y="33473"/>
                  </a:cubicBezTo>
                  <a:cubicBezTo>
                    <a:pt x="245484" y="33280"/>
                    <a:pt x="243867" y="33183"/>
                    <a:pt x="242274" y="33183"/>
                  </a:cubicBezTo>
                  <a:cubicBezTo>
                    <a:pt x="237110" y="33183"/>
                    <a:pt x="232163" y="34173"/>
                    <a:pt x="228085" y="36514"/>
                  </a:cubicBezTo>
                  <a:cubicBezTo>
                    <a:pt x="227337" y="30432"/>
                    <a:pt x="224297" y="25871"/>
                    <a:pt x="220484" y="21310"/>
                  </a:cubicBezTo>
                  <a:cubicBezTo>
                    <a:pt x="214331" y="15131"/>
                    <a:pt x="205716" y="12066"/>
                    <a:pt x="197391" y="12066"/>
                  </a:cubicBezTo>
                  <a:cubicBezTo>
                    <a:pt x="196474" y="12066"/>
                    <a:pt x="195557" y="12091"/>
                    <a:pt x="194640" y="12187"/>
                  </a:cubicBezTo>
                  <a:cubicBezTo>
                    <a:pt x="189307" y="4561"/>
                    <a:pt x="180185" y="0"/>
                    <a:pt x="17106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8" name="Google Shape;1434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DAAAHUIAABoMAAAswgAAAAAAAAmAAAACAAAAP//////////"/>
                </a:ext>
              </a:extLst>
            </p:cNvSpPr>
            <p:nvPr/>
          </p:nvSpPr>
          <p:spPr>
            <a:xfrm>
              <a:off x="7828280" y="1374775"/>
              <a:ext cx="40640" cy="39370"/>
            </a:xfrm>
            <a:custGeom>
              <a:avLst/>
              <a:gdLst/>
              <a:ahLst/>
              <a:cxnLst/>
              <a:rect l="0" t="0" r="40640" b="39370"/>
              <a:pathLst>
                <a:path w="40640" h="39370">
                  <a:moveTo>
                    <a:pt x="19943" y="24"/>
                  </a:moveTo>
                  <a:cubicBezTo>
                    <a:pt x="9218" y="24"/>
                    <a:pt x="24" y="9098"/>
                    <a:pt x="24" y="19685"/>
                  </a:cubicBezTo>
                  <a:cubicBezTo>
                    <a:pt x="24" y="31040"/>
                    <a:pt x="9218" y="39346"/>
                    <a:pt x="19943" y="39346"/>
                  </a:cubicBezTo>
                  <a:cubicBezTo>
                    <a:pt x="31422" y="39346"/>
                    <a:pt x="40640" y="31040"/>
                    <a:pt x="40640" y="19685"/>
                  </a:cubicBezTo>
                  <a:cubicBezTo>
                    <a:pt x="40640" y="9098"/>
                    <a:pt x="31422" y="24"/>
                    <a:pt x="19943"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7" name="Google Shape;1434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y4AAHUIAAAtLwAAswgAAAAAAAAmAAAACAAAAP//////////"/>
                </a:ext>
              </a:extLst>
            </p:cNvSpPr>
            <p:nvPr/>
          </p:nvSpPr>
          <p:spPr>
            <a:xfrm>
              <a:off x="7629525" y="1374775"/>
              <a:ext cx="39370" cy="39370"/>
            </a:xfrm>
            <a:custGeom>
              <a:avLst/>
              <a:gdLst/>
              <a:ahLst/>
              <a:cxnLst/>
              <a:rect l="0" t="0" r="39370" b="39370"/>
              <a:pathLst>
                <a:path w="39370" h="39370">
                  <a:moveTo>
                    <a:pt x="19697" y="24"/>
                  </a:moveTo>
                  <a:cubicBezTo>
                    <a:pt x="8335" y="24"/>
                    <a:pt x="0" y="9098"/>
                    <a:pt x="0" y="19685"/>
                  </a:cubicBezTo>
                  <a:cubicBezTo>
                    <a:pt x="0" y="31040"/>
                    <a:pt x="8335" y="39346"/>
                    <a:pt x="19697" y="39346"/>
                  </a:cubicBezTo>
                  <a:cubicBezTo>
                    <a:pt x="30290" y="39346"/>
                    <a:pt x="39370" y="31040"/>
                    <a:pt x="39370" y="19685"/>
                  </a:cubicBezTo>
                  <a:cubicBezTo>
                    <a:pt x="39370" y="9098"/>
                    <a:pt x="30290" y="24"/>
                    <a:pt x="19697"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6" name="Google Shape;1434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y8AAFUIAADKLwAAlAgAAAAAAAAmAAAACAAAAP//////////"/>
                </a:ext>
              </a:extLst>
            </p:cNvSpPr>
            <p:nvPr/>
          </p:nvSpPr>
          <p:spPr>
            <a:xfrm>
              <a:off x="7728585" y="1354455"/>
              <a:ext cx="40005" cy="40005"/>
            </a:xfrm>
            <a:custGeom>
              <a:avLst/>
              <a:gdLst/>
              <a:ahLst/>
              <a:cxnLst/>
              <a:rect l="0" t="0" r="40005" b="40005"/>
              <a:pathLst>
                <a:path w="40005" h="40005">
                  <a:moveTo>
                    <a:pt x="20014" y="24"/>
                  </a:moveTo>
                  <a:cubicBezTo>
                    <a:pt x="9250" y="24"/>
                    <a:pt x="24" y="9245"/>
                    <a:pt x="24" y="20002"/>
                  </a:cubicBezTo>
                  <a:cubicBezTo>
                    <a:pt x="24" y="30759"/>
                    <a:pt x="9250" y="39980"/>
                    <a:pt x="20014" y="39980"/>
                  </a:cubicBezTo>
                  <a:cubicBezTo>
                    <a:pt x="30778" y="39980"/>
                    <a:pt x="40005" y="30759"/>
                    <a:pt x="40005" y="20002"/>
                  </a:cubicBezTo>
                  <a:cubicBezTo>
                    <a:pt x="40005" y="9245"/>
                    <a:pt x="30778" y="24"/>
                    <a:pt x="20014"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90" name="Google Shape;1434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i4AAIkKAAC6MAAAnwwAABAAAAAmAAAACAAAAP//////////"/>
              </a:ext>
            </a:extLst>
          </p:cNvSpPr>
          <p:nvPr/>
        </p:nvSpPr>
        <p:spPr>
          <a:xfrm>
            <a:off x="7575550" y="1712595"/>
            <a:ext cx="345440" cy="339090"/>
          </a:xfrm>
          <a:custGeom>
            <a:avLst/>
            <a:gdLst/>
            <a:ahLst/>
            <a:cxnLst/>
            <a:rect l="0" t="0" r="345440" b="339090"/>
            <a:pathLst>
              <a:path w="345440" h="339090">
                <a:moveTo>
                  <a:pt x="311195" y="60062"/>
                </a:moveTo>
                <a:cubicBezTo>
                  <a:pt x="316508" y="60834"/>
                  <a:pt x="321073" y="65395"/>
                  <a:pt x="321073" y="69956"/>
                </a:cubicBezTo>
                <a:lnTo>
                  <a:pt x="321073" y="93508"/>
                </a:lnTo>
                <a:cubicBezTo>
                  <a:pt x="312331" y="86679"/>
                  <a:pt x="301874" y="83252"/>
                  <a:pt x="291417" y="83252"/>
                </a:cubicBezTo>
                <a:cubicBezTo>
                  <a:pt x="280936" y="83252"/>
                  <a:pt x="270479" y="86679"/>
                  <a:pt x="261736" y="93508"/>
                </a:cubicBezTo>
                <a:lnTo>
                  <a:pt x="261736" y="69956"/>
                </a:lnTo>
                <a:cubicBezTo>
                  <a:pt x="261736" y="64623"/>
                  <a:pt x="266301" y="60062"/>
                  <a:pt x="270865" y="60062"/>
                </a:cubicBezTo>
                <a:close/>
                <a:moveTo>
                  <a:pt x="70011" y="60834"/>
                </a:moveTo>
                <a:cubicBezTo>
                  <a:pt x="76096" y="60834"/>
                  <a:pt x="79888" y="65395"/>
                  <a:pt x="79888" y="71476"/>
                </a:cubicBezTo>
                <a:lnTo>
                  <a:pt x="79888" y="94280"/>
                </a:lnTo>
                <a:cubicBezTo>
                  <a:pt x="71532" y="87427"/>
                  <a:pt x="60882" y="84386"/>
                  <a:pt x="49459" y="84386"/>
                </a:cubicBezTo>
                <a:cubicBezTo>
                  <a:pt x="38036" y="84386"/>
                  <a:pt x="28159" y="88199"/>
                  <a:pt x="19779" y="94280"/>
                </a:cubicBezTo>
                <a:lnTo>
                  <a:pt x="19779" y="71476"/>
                </a:lnTo>
                <a:cubicBezTo>
                  <a:pt x="20552" y="65395"/>
                  <a:pt x="25116" y="60834"/>
                  <a:pt x="30429" y="60834"/>
                </a:cubicBezTo>
                <a:close/>
                <a:moveTo>
                  <a:pt x="50208" y="103402"/>
                </a:moveTo>
                <a:cubicBezTo>
                  <a:pt x="57839" y="103402"/>
                  <a:pt x="65446" y="106442"/>
                  <a:pt x="71532" y="112523"/>
                </a:cubicBezTo>
                <a:lnTo>
                  <a:pt x="106525" y="147516"/>
                </a:lnTo>
                <a:cubicBezTo>
                  <a:pt x="103482" y="152050"/>
                  <a:pt x="68489" y="186268"/>
                  <a:pt x="64673" y="190056"/>
                </a:cubicBezTo>
                <a:lnTo>
                  <a:pt x="29680" y="155063"/>
                </a:lnTo>
                <a:cubicBezTo>
                  <a:pt x="18257" y="143701"/>
                  <a:pt x="18257" y="124685"/>
                  <a:pt x="29680" y="112523"/>
                </a:cubicBezTo>
                <a:cubicBezTo>
                  <a:pt x="34993" y="106442"/>
                  <a:pt x="42600" y="103402"/>
                  <a:pt x="50208" y="103402"/>
                </a:cubicBezTo>
                <a:close/>
                <a:moveTo>
                  <a:pt x="291127" y="103957"/>
                </a:moveTo>
                <a:cubicBezTo>
                  <a:pt x="298831" y="103957"/>
                  <a:pt x="306631" y="106828"/>
                  <a:pt x="312717" y="112523"/>
                </a:cubicBezTo>
                <a:cubicBezTo>
                  <a:pt x="324116" y="124685"/>
                  <a:pt x="324116" y="143701"/>
                  <a:pt x="312717" y="155090"/>
                </a:cubicBezTo>
                <a:lnTo>
                  <a:pt x="277700" y="190107"/>
                </a:lnTo>
                <a:lnTo>
                  <a:pt x="235099" y="147506"/>
                </a:lnTo>
                <a:lnTo>
                  <a:pt x="270092" y="112513"/>
                </a:lnTo>
                <a:cubicBezTo>
                  <a:pt x="275816" y="106828"/>
                  <a:pt x="283423" y="103957"/>
                  <a:pt x="291127" y="103957"/>
                </a:cubicBezTo>
                <a:close/>
                <a:moveTo>
                  <a:pt x="281515" y="19763"/>
                </a:moveTo>
                <a:lnTo>
                  <a:pt x="281515" y="41047"/>
                </a:lnTo>
                <a:lnTo>
                  <a:pt x="270865" y="41047"/>
                </a:lnTo>
                <a:cubicBezTo>
                  <a:pt x="254878" y="41047"/>
                  <a:pt x="241958" y="53981"/>
                  <a:pt x="241958" y="69956"/>
                </a:cubicBezTo>
                <a:lnTo>
                  <a:pt x="241958" y="112523"/>
                </a:lnTo>
                <a:lnTo>
                  <a:pt x="213799" y="139888"/>
                </a:lnTo>
                <a:cubicBezTo>
                  <a:pt x="210007" y="143701"/>
                  <a:pt x="210007" y="150530"/>
                  <a:pt x="213799" y="154342"/>
                </a:cubicBezTo>
                <a:lnTo>
                  <a:pt x="222928" y="162692"/>
                </a:lnTo>
                <a:lnTo>
                  <a:pt x="171199" y="203739"/>
                </a:lnTo>
                <a:lnTo>
                  <a:pt x="120218" y="162692"/>
                </a:lnTo>
                <a:lnTo>
                  <a:pt x="128574" y="154336"/>
                </a:lnTo>
                <a:cubicBezTo>
                  <a:pt x="132390" y="150530"/>
                  <a:pt x="132390" y="143701"/>
                  <a:pt x="128574" y="139888"/>
                </a:cubicBezTo>
                <a:lnTo>
                  <a:pt x="101188" y="112502"/>
                </a:lnTo>
                <a:lnTo>
                  <a:pt x="101188" y="69956"/>
                </a:lnTo>
                <a:cubicBezTo>
                  <a:pt x="101188" y="53981"/>
                  <a:pt x="87495" y="41047"/>
                  <a:pt x="71532" y="41047"/>
                </a:cubicBezTo>
                <a:lnTo>
                  <a:pt x="60882" y="41047"/>
                </a:lnTo>
                <a:lnTo>
                  <a:pt x="60882" y="19763"/>
                </a:lnTo>
                <a:close/>
                <a:moveTo>
                  <a:pt x="235872" y="177146"/>
                </a:moveTo>
                <a:lnTo>
                  <a:pt x="245749" y="186268"/>
                </a:lnTo>
                <a:lnTo>
                  <a:pt x="205419" y="231876"/>
                </a:lnTo>
                <a:lnTo>
                  <a:pt x="186413" y="216673"/>
                </a:lnTo>
                <a:lnTo>
                  <a:pt x="235872" y="177146"/>
                </a:lnTo>
                <a:close/>
                <a:moveTo>
                  <a:pt x="133911" y="259240"/>
                </a:moveTo>
                <a:lnTo>
                  <a:pt x="158254" y="285857"/>
                </a:lnTo>
                <a:lnTo>
                  <a:pt x="126304" y="320075"/>
                </a:lnTo>
                <a:lnTo>
                  <a:pt x="58588" y="320075"/>
                </a:lnTo>
                <a:lnTo>
                  <a:pt x="133911" y="259240"/>
                </a:lnTo>
                <a:close/>
                <a:moveTo>
                  <a:pt x="105752" y="177894"/>
                </a:moveTo>
                <a:lnTo>
                  <a:pt x="283785" y="321595"/>
                </a:lnTo>
                <a:lnTo>
                  <a:pt x="216093" y="321595"/>
                </a:lnTo>
                <a:lnTo>
                  <a:pt x="216093" y="320075"/>
                </a:lnTo>
                <a:lnTo>
                  <a:pt x="95875" y="187016"/>
                </a:lnTo>
                <a:lnTo>
                  <a:pt x="105752" y="177894"/>
                </a:lnTo>
                <a:close/>
                <a:moveTo>
                  <a:pt x="11423" y="0"/>
                </a:moveTo>
                <a:cubicBezTo>
                  <a:pt x="6086" y="0"/>
                  <a:pt x="773" y="4561"/>
                  <a:pt x="773" y="10642"/>
                </a:cubicBezTo>
                <a:cubicBezTo>
                  <a:pt x="773" y="15975"/>
                  <a:pt x="6086" y="19763"/>
                  <a:pt x="11423" y="19763"/>
                </a:cubicBezTo>
                <a:lnTo>
                  <a:pt x="41852" y="19763"/>
                </a:lnTo>
                <a:lnTo>
                  <a:pt x="41852" y="41047"/>
                </a:lnTo>
                <a:lnTo>
                  <a:pt x="31202" y="41047"/>
                </a:lnTo>
                <a:cubicBezTo>
                  <a:pt x="15214" y="41047"/>
                  <a:pt x="773" y="53981"/>
                  <a:pt x="773" y="69956"/>
                </a:cubicBezTo>
                <a:lnTo>
                  <a:pt x="773" y="129994"/>
                </a:lnTo>
                <a:lnTo>
                  <a:pt x="773" y="131514"/>
                </a:lnTo>
                <a:cubicBezTo>
                  <a:pt x="0" y="144449"/>
                  <a:pt x="6086" y="158131"/>
                  <a:pt x="15214" y="168025"/>
                </a:cubicBezTo>
                <a:lnTo>
                  <a:pt x="57839" y="211340"/>
                </a:lnTo>
                <a:cubicBezTo>
                  <a:pt x="59723" y="213246"/>
                  <a:pt x="62403" y="214212"/>
                  <a:pt x="65060" y="214212"/>
                </a:cubicBezTo>
                <a:cubicBezTo>
                  <a:pt x="67716" y="214212"/>
                  <a:pt x="70373" y="213246"/>
                  <a:pt x="72281" y="211340"/>
                </a:cubicBezTo>
                <a:lnTo>
                  <a:pt x="82931" y="200690"/>
                </a:lnTo>
                <a:lnTo>
                  <a:pt x="121740" y="243290"/>
                </a:lnTo>
                <a:lnTo>
                  <a:pt x="24343" y="321595"/>
                </a:lnTo>
                <a:cubicBezTo>
                  <a:pt x="22073" y="323863"/>
                  <a:pt x="19779" y="327676"/>
                  <a:pt x="22073" y="332237"/>
                </a:cubicBezTo>
                <a:cubicBezTo>
                  <a:pt x="22822" y="336025"/>
                  <a:pt x="26637" y="339066"/>
                  <a:pt x="31202" y="339066"/>
                </a:cubicBezTo>
                <a:lnTo>
                  <a:pt x="130868" y="339066"/>
                </a:lnTo>
                <a:cubicBezTo>
                  <a:pt x="133911" y="339066"/>
                  <a:pt x="136954" y="338318"/>
                  <a:pt x="138475" y="336025"/>
                </a:cubicBezTo>
                <a:lnTo>
                  <a:pt x="171947" y="299539"/>
                </a:lnTo>
                <a:lnTo>
                  <a:pt x="205419" y="336025"/>
                </a:lnTo>
                <a:cubicBezTo>
                  <a:pt x="206940" y="338318"/>
                  <a:pt x="210007" y="339066"/>
                  <a:pt x="213050" y="339066"/>
                </a:cubicBezTo>
                <a:lnTo>
                  <a:pt x="312717" y="339066"/>
                </a:lnTo>
                <a:cubicBezTo>
                  <a:pt x="316508" y="339066"/>
                  <a:pt x="320324" y="336025"/>
                  <a:pt x="322594" y="332237"/>
                </a:cubicBezTo>
                <a:cubicBezTo>
                  <a:pt x="323367" y="328424"/>
                  <a:pt x="322594" y="323863"/>
                  <a:pt x="319551" y="321595"/>
                </a:cubicBezTo>
                <a:lnTo>
                  <a:pt x="223700" y="243290"/>
                </a:lnTo>
                <a:lnTo>
                  <a:pt x="262485" y="199950"/>
                </a:lnTo>
                <a:lnTo>
                  <a:pt x="273135" y="209820"/>
                </a:lnTo>
                <a:cubicBezTo>
                  <a:pt x="275043" y="211726"/>
                  <a:pt x="277531" y="212691"/>
                  <a:pt x="279994" y="212691"/>
                </a:cubicBezTo>
                <a:cubicBezTo>
                  <a:pt x="282457" y="212691"/>
                  <a:pt x="284945" y="211726"/>
                  <a:pt x="286852" y="209820"/>
                </a:cubicBezTo>
                <a:lnTo>
                  <a:pt x="330201" y="167253"/>
                </a:lnTo>
                <a:cubicBezTo>
                  <a:pt x="340103" y="156611"/>
                  <a:pt x="345416" y="143701"/>
                  <a:pt x="343894" y="129994"/>
                </a:cubicBezTo>
                <a:lnTo>
                  <a:pt x="343894" y="129246"/>
                </a:lnTo>
                <a:lnTo>
                  <a:pt x="343894" y="69184"/>
                </a:lnTo>
                <a:cubicBezTo>
                  <a:pt x="343894" y="53209"/>
                  <a:pt x="330974" y="40299"/>
                  <a:pt x="313466" y="40299"/>
                </a:cubicBezTo>
                <a:lnTo>
                  <a:pt x="303588" y="40299"/>
                </a:lnTo>
                <a:lnTo>
                  <a:pt x="303588" y="19015"/>
                </a:lnTo>
                <a:lnTo>
                  <a:pt x="331723" y="19015"/>
                </a:lnTo>
                <a:lnTo>
                  <a:pt x="331723" y="19763"/>
                </a:lnTo>
                <a:cubicBezTo>
                  <a:pt x="337809" y="19763"/>
                  <a:pt x="342373" y="15203"/>
                  <a:pt x="342373" y="10642"/>
                </a:cubicBezTo>
                <a:cubicBezTo>
                  <a:pt x="342373" y="4561"/>
                  <a:pt x="337809" y="0"/>
                  <a:pt x="3317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1" name="Google Shape;1434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y4AACwNAAC5MAAAAw8AABAAAAAmAAAACAAAAP//////////"/>
              </a:ext>
            </a:extLst>
          </p:cNvSpPr>
          <p:nvPr/>
        </p:nvSpPr>
        <p:spPr>
          <a:xfrm>
            <a:off x="7576185" y="2141220"/>
            <a:ext cx="344170" cy="299085"/>
          </a:xfrm>
          <a:custGeom>
            <a:avLst/>
            <a:gdLst/>
            <a:ahLst/>
            <a:cxnLst/>
            <a:rect l="0" t="0" r="344170" b="299085"/>
            <a:pathLst>
              <a:path w="344170" h="299085">
                <a:moveTo>
                  <a:pt x="232250" y="99703"/>
                </a:moveTo>
                <a:cubicBezTo>
                  <a:pt x="248225" y="99703"/>
                  <a:pt x="262701" y="112648"/>
                  <a:pt x="262701" y="130135"/>
                </a:cubicBezTo>
                <a:cubicBezTo>
                  <a:pt x="262701" y="146124"/>
                  <a:pt x="248998" y="159819"/>
                  <a:pt x="232250" y="159819"/>
                </a:cubicBezTo>
                <a:lnTo>
                  <a:pt x="204071" y="159819"/>
                </a:lnTo>
                <a:cubicBezTo>
                  <a:pt x="203297" y="149916"/>
                  <a:pt x="202548" y="140787"/>
                  <a:pt x="202548" y="130135"/>
                </a:cubicBezTo>
                <a:cubicBezTo>
                  <a:pt x="202548" y="119484"/>
                  <a:pt x="203297" y="110354"/>
                  <a:pt x="204071" y="99703"/>
                </a:cubicBezTo>
                <a:close/>
                <a:moveTo>
                  <a:pt x="76925" y="79921"/>
                </a:moveTo>
                <a:cubicBezTo>
                  <a:pt x="67017" y="93616"/>
                  <a:pt x="61700" y="111876"/>
                  <a:pt x="61700" y="130135"/>
                </a:cubicBezTo>
                <a:cubicBezTo>
                  <a:pt x="61700" y="148395"/>
                  <a:pt x="67017" y="165133"/>
                  <a:pt x="76925" y="180373"/>
                </a:cubicBezTo>
                <a:lnTo>
                  <a:pt x="72358" y="180373"/>
                </a:lnTo>
                <a:cubicBezTo>
                  <a:pt x="42656" y="179600"/>
                  <a:pt x="19817" y="156003"/>
                  <a:pt x="21340" y="127092"/>
                </a:cubicBezTo>
                <a:cubicBezTo>
                  <a:pt x="22862" y="101224"/>
                  <a:pt x="47223" y="79921"/>
                  <a:pt x="74629" y="79921"/>
                </a:cubicBezTo>
                <a:close/>
                <a:moveTo>
                  <a:pt x="196458" y="52532"/>
                </a:moveTo>
                <a:cubicBezTo>
                  <a:pt x="187323" y="74584"/>
                  <a:pt x="182755" y="100475"/>
                  <a:pt x="182755" y="127865"/>
                </a:cubicBezTo>
                <a:cubicBezTo>
                  <a:pt x="182755" y="155254"/>
                  <a:pt x="187323" y="181122"/>
                  <a:pt x="196458" y="203198"/>
                </a:cubicBezTo>
                <a:lnTo>
                  <a:pt x="191117" y="199381"/>
                </a:lnTo>
                <a:cubicBezTo>
                  <a:pt x="169052" y="187981"/>
                  <a:pt x="141646" y="179600"/>
                  <a:pt x="111171" y="179600"/>
                </a:cubicBezTo>
                <a:lnTo>
                  <a:pt x="102809" y="179600"/>
                </a:lnTo>
                <a:cubicBezTo>
                  <a:pt x="89106" y="165906"/>
                  <a:pt x="81493" y="148395"/>
                  <a:pt x="81493" y="129386"/>
                </a:cubicBezTo>
                <a:cubicBezTo>
                  <a:pt x="81493" y="110354"/>
                  <a:pt x="89106" y="92094"/>
                  <a:pt x="102809" y="78400"/>
                </a:cubicBezTo>
                <a:lnTo>
                  <a:pt x="111944" y="78400"/>
                </a:lnTo>
                <a:cubicBezTo>
                  <a:pt x="140123" y="78400"/>
                  <a:pt x="168279" y="70792"/>
                  <a:pt x="191117" y="56324"/>
                </a:cubicBezTo>
                <a:lnTo>
                  <a:pt x="196458" y="52532"/>
                </a:lnTo>
                <a:close/>
                <a:moveTo>
                  <a:pt x="121829" y="200154"/>
                </a:moveTo>
                <a:cubicBezTo>
                  <a:pt x="127919" y="200154"/>
                  <a:pt x="134782" y="201676"/>
                  <a:pt x="141646" y="203198"/>
                </a:cubicBezTo>
                <a:lnTo>
                  <a:pt x="141646" y="210033"/>
                </a:lnTo>
                <a:cubicBezTo>
                  <a:pt x="141646" y="215371"/>
                  <a:pt x="137078" y="220684"/>
                  <a:pt x="130964" y="220684"/>
                </a:cubicBezTo>
                <a:lnTo>
                  <a:pt x="121829" y="220684"/>
                </a:lnTo>
                <a:lnTo>
                  <a:pt x="121829" y="200154"/>
                </a:lnTo>
                <a:close/>
                <a:moveTo>
                  <a:pt x="262701" y="18283"/>
                </a:moveTo>
                <a:cubicBezTo>
                  <a:pt x="294675" y="18283"/>
                  <a:pt x="322081" y="69270"/>
                  <a:pt x="322081" y="128614"/>
                </a:cubicBezTo>
                <a:cubicBezTo>
                  <a:pt x="322081" y="188730"/>
                  <a:pt x="294675" y="239717"/>
                  <a:pt x="262701" y="239717"/>
                </a:cubicBezTo>
                <a:cubicBezTo>
                  <a:pt x="258883" y="239717"/>
                  <a:pt x="253566" y="238195"/>
                  <a:pt x="249747" y="236673"/>
                </a:cubicBezTo>
                <a:lnTo>
                  <a:pt x="238340" y="229814"/>
                </a:lnTo>
                <a:cubicBezTo>
                  <a:pt x="226160" y="219163"/>
                  <a:pt x="215502" y="201676"/>
                  <a:pt x="209388" y="179600"/>
                </a:cubicBezTo>
                <a:lnTo>
                  <a:pt x="232250" y="179600"/>
                </a:lnTo>
                <a:cubicBezTo>
                  <a:pt x="259656" y="179600"/>
                  <a:pt x="282494" y="156776"/>
                  <a:pt x="282494" y="128614"/>
                </a:cubicBezTo>
                <a:cubicBezTo>
                  <a:pt x="282494" y="101224"/>
                  <a:pt x="259656" y="78400"/>
                  <a:pt x="232250" y="78400"/>
                </a:cubicBezTo>
                <a:lnTo>
                  <a:pt x="209388" y="78400"/>
                </a:lnTo>
                <a:cubicBezTo>
                  <a:pt x="216251" y="56324"/>
                  <a:pt x="225387" y="38837"/>
                  <a:pt x="238340" y="28186"/>
                </a:cubicBezTo>
                <a:lnTo>
                  <a:pt x="249747" y="21326"/>
                </a:lnTo>
                <a:cubicBezTo>
                  <a:pt x="254315" y="19805"/>
                  <a:pt x="258883" y="18283"/>
                  <a:pt x="262701" y="18283"/>
                </a:cubicBezTo>
                <a:close/>
                <a:moveTo>
                  <a:pt x="102035" y="199381"/>
                </a:moveTo>
                <a:lnTo>
                  <a:pt x="102035" y="270149"/>
                </a:lnTo>
                <a:cubicBezTo>
                  <a:pt x="102035" y="275487"/>
                  <a:pt x="96719" y="280052"/>
                  <a:pt x="92151" y="280052"/>
                </a:cubicBezTo>
                <a:cubicBezTo>
                  <a:pt x="87583" y="280052"/>
                  <a:pt x="81493" y="275487"/>
                  <a:pt x="81493" y="270149"/>
                </a:cubicBezTo>
                <a:lnTo>
                  <a:pt x="81493" y="199381"/>
                </a:lnTo>
                <a:close/>
                <a:moveTo>
                  <a:pt x="262701" y="24"/>
                </a:moveTo>
                <a:cubicBezTo>
                  <a:pt x="248998" y="24"/>
                  <a:pt x="237567" y="4589"/>
                  <a:pt x="226909" y="12945"/>
                </a:cubicBezTo>
                <a:lnTo>
                  <a:pt x="180459" y="40359"/>
                </a:lnTo>
                <a:cubicBezTo>
                  <a:pt x="160666" y="53281"/>
                  <a:pt x="135556" y="59367"/>
                  <a:pt x="111944" y="59367"/>
                </a:cubicBezTo>
                <a:lnTo>
                  <a:pt x="74629" y="59367"/>
                </a:lnTo>
                <a:cubicBezTo>
                  <a:pt x="36565" y="59367"/>
                  <a:pt x="3818" y="88278"/>
                  <a:pt x="1547" y="126343"/>
                </a:cubicBezTo>
                <a:cubicBezTo>
                  <a:pt x="24" y="164384"/>
                  <a:pt x="27430" y="194817"/>
                  <a:pt x="61700" y="199381"/>
                </a:cubicBezTo>
                <a:lnTo>
                  <a:pt x="61700" y="270149"/>
                </a:lnTo>
                <a:cubicBezTo>
                  <a:pt x="61700" y="286139"/>
                  <a:pt x="74629" y="299060"/>
                  <a:pt x="92151" y="299060"/>
                </a:cubicBezTo>
                <a:cubicBezTo>
                  <a:pt x="108126" y="299060"/>
                  <a:pt x="122602" y="286139"/>
                  <a:pt x="122602" y="270149"/>
                </a:cubicBezTo>
                <a:lnTo>
                  <a:pt x="122602" y="239717"/>
                </a:lnTo>
                <a:lnTo>
                  <a:pt x="131737" y="239717"/>
                </a:lnTo>
                <a:cubicBezTo>
                  <a:pt x="148485" y="239717"/>
                  <a:pt x="162188" y="226022"/>
                  <a:pt x="162188" y="210033"/>
                </a:cubicBezTo>
                <a:lnTo>
                  <a:pt x="162188" y="209284"/>
                </a:lnTo>
                <a:cubicBezTo>
                  <a:pt x="169052" y="211554"/>
                  <a:pt x="175891" y="214598"/>
                  <a:pt x="182755" y="218414"/>
                </a:cubicBezTo>
                <a:lnTo>
                  <a:pt x="229205" y="245803"/>
                </a:lnTo>
                <a:cubicBezTo>
                  <a:pt x="239863" y="254933"/>
                  <a:pt x="251270" y="259498"/>
                  <a:pt x="264224" y="259498"/>
                </a:cubicBezTo>
                <a:cubicBezTo>
                  <a:pt x="287062" y="259498"/>
                  <a:pt x="306855" y="245030"/>
                  <a:pt x="322081" y="219163"/>
                </a:cubicBezTo>
                <a:cubicBezTo>
                  <a:pt x="336557" y="195589"/>
                  <a:pt x="344170" y="163611"/>
                  <a:pt x="344170" y="130135"/>
                </a:cubicBezTo>
                <a:cubicBezTo>
                  <a:pt x="342647" y="59367"/>
                  <a:pt x="309151" y="24"/>
                  <a:pt x="262701"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92" name="Google Shape;14350;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UjAACvDwAAXSUAAMwRAAAQAAAAJgAAAAgAAAD/////AAAAAA=="/>
              </a:ext>
            </a:extLst>
          </p:cNvGrpSpPr>
          <p:nvPr/>
        </p:nvGrpSpPr>
        <p:grpSpPr>
          <a:xfrm>
            <a:off x="5774055" y="2549525"/>
            <a:ext cx="299720" cy="343535"/>
            <a:chOff x="5774055" y="2549525"/>
            <a:chExt cx="299720" cy="343535"/>
          </a:xfrm>
        </p:grpSpPr>
        <p:sp>
          <p:nvSpPr>
            <p:cNvPr id="294" name="Google Shape;1435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SMAAK8PAABdJQAAzBEAAAAAAAAmAAAACAAAAP//////////"/>
                </a:ext>
              </a:extLst>
            </p:cNvSpPr>
            <p:nvPr/>
          </p:nvSpPr>
          <p:spPr>
            <a:xfrm>
              <a:off x="5774055" y="2549525"/>
              <a:ext cx="299720" cy="343535"/>
            </a:xfrm>
            <a:custGeom>
              <a:avLst/>
              <a:gdLst/>
              <a:ahLst/>
              <a:cxnLst/>
              <a:rect l="0" t="0" r="299720" b="343535"/>
              <a:pathLst>
                <a:path w="299720" h="343535">
                  <a:moveTo>
                    <a:pt x="169634" y="20528"/>
                  </a:moveTo>
                  <a:cubicBezTo>
                    <a:pt x="174945" y="20528"/>
                    <a:pt x="178760" y="25087"/>
                    <a:pt x="178760" y="29647"/>
                  </a:cubicBezTo>
                  <a:lnTo>
                    <a:pt x="178760" y="40285"/>
                  </a:lnTo>
                  <a:lnTo>
                    <a:pt x="118666" y="40285"/>
                  </a:lnTo>
                  <a:lnTo>
                    <a:pt x="118666" y="29647"/>
                  </a:lnTo>
                  <a:lnTo>
                    <a:pt x="120187" y="29647"/>
                  </a:lnTo>
                  <a:cubicBezTo>
                    <a:pt x="120187" y="24340"/>
                    <a:pt x="124751" y="20528"/>
                    <a:pt x="129314" y="20528"/>
                  </a:cubicBezTo>
                  <a:close/>
                  <a:moveTo>
                    <a:pt x="241123" y="60066"/>
                  </a:moveTo>
                  <a:lnTo>
                    <a:pt x="241123" y="185457"/>
                  </a:lnTo>
                  <a:lnTo>
                    <a:pt x="239602" y="185457"/>
                  </a:lnTo>
                  <a:lnTo>
                    <a:pt x="197013" y="142868"/>
                  </a:lnTo>
                  <a:cubicBezTo>
                    <a:pt x="195105" y="140998"/>
                    <a:pt x="192450" y="140033"/>
                    <a:pt x="189794" y="140033"/>
                  </a:cubicBezTo>
                  <a:cubicBezTo>
                    <a:pt x="187114" y="140033"/>
                    <a:pt x="184458" y="140998"/>
                    <a:pt x="182551" y="142904"/>
                  </a:cubicBezTo>
                  <a:lnTo>
                    <a:pt x="154423" y="171779"/>
                  </a:lnTo>
                  <a:lnTo>
                    <a:pt x="117894" y="123895"/>
                  </a:lnTo>
                  <a:cubicBezTo>
                    <a:pt x="116373" y="120856"/>
                    <a:pt x="113331" y="120084"/>
                    <a:pt x="110288" y="120084"/>
                  </a:cubicBezTo>
                  <a:cubicBezTo>
                    <a:pt x="108019" y="120084"/>
                    <a:pt x="104977" y="122375"/>
                    <a:pt x="102683" y="123895"/>
                  </a:cubicBezTo>
                  <a:lnTo>
                    <a:pt x="60866" y="180126"/>
                  </a:lnTo>
                  <a:lnTo>
                    <a:pt x="60866" y="60066"/>
                  </a:lnTo>
                  <a:close/>
                  <a:moveTo>
                    <a:pt x="109540" y="146691"/>
                  </a:moveTo>
                  <a:lnTo>
                    <a:pt x="149087" y="199882"/>
                  </a:lnTo>
                  <a:lnTo>
                    <a:pt x="69220" y="199882"/>
                  </a:lnTo>
                  <a:lnTo>
                    <a:pt x="109540" y="146691"/>
                  </a:lnTo>
                  <a:close/>
                  <a:moveTo>
                    <a:pt x="189407" y="164180"/>
                  </a:moveTo>
                  <a:lnTo>
                    <a:pt x="225164" y="199937"/>
                  </a:lnTo>
                  <a:lnTo>
                    <a:pt x="174197" y="199937"/>
                  </a:lnTo>
                  <a:lnTo>
                    <a:pt x="165819" y="187724"/>
                  </a:lnTo>
                  <a:lnTo>
                    <a:pt x="189407" y="164136"/>
                  </a:lnTo>
                  <a:close/>
                  <a:moveTo>
                    <a:pt x="40320" y="59294"/>
                  </a:moveTo>
                  <a:lnTo>
                    <a:pt x="40320" y="209773"/>
                  </a:lnTo>
                  <a:cubicBezTo>
                    <a:pt x="40320" y="215104"/>
                    <a:pt x="44883" y="219663"/>
                    <a:pt x="50219" y="219663"/>
                  </a:cubicBezTo>
                  <a:lnTo>
                    <a:pt x="250250" y="219663"/>
                  </a:lnTo>
                  <a:cubicBezTo>
                    <a:pt x="255585" y="219663"/>
                    <a:pt x="260897" y="215104"/>
                    <a:pt x="259376" y="209773"/>
                  </a:cubicBezTo>
                  <a:lnTo>
                    <a:pt x="259376" y="60066"/>
                  </a:lnTo>
                  <a:lnTo>
                    <a:pt x="269275" y="60066"/>
                  </a:lnTo>
                  <a:cubicBezTo>
                    <a:pt x="274611" y="60066"/>
                    <a:pt x="279922" y="63853"/>
                    <a:pt x="279922" y="69932"/>
                  </a:cubicBezTo>
                  <a:lnTo>
                    <a:pt x="279922" y="229529"/>
                  </a:lnTo>
                  <a:cubicBezTo>
                    <a:pt x="279922" y="234861"/>
                    <a:pt x="274611" y="240168"/>
                    <a:pt x="270023" y="240168"/>
                  </a:cubicBezTo>
                  <a:lnTo>
                    <a:pt x="30421" y="240168"/>
                  </a:lnTo>
                  <a:cubicBezTo>
                    <a:pt x="25109" y="240168"/>
                    <a:pt x="21295" y="234861"/>
                    <a:pt x="21295" y="229529"/>
                  </a:cubicBezTo>
                  <a:lnTo>
                    <a:pt x="21295" y="69932"/>
                  </a:lnTo>
                  <a:cubicBezTo>
                    <a:pt x="21295" y="63853"/>
                    <a:pt x="25858" y="59294"/>
                    <a:pt x="30421" y="59294"/>
                  </a:cubicBezTo>
                  <a:close/>
                  <a:moveTo>
                    <a:pt x="200055" y="259924"/>
                  </a:moveTo>
                  <a:lnTo>
                    <a:pt x="200055" y="280453"/>
                  </a:lnTo>
                  <a:lnTo>
                    <a:pt x="99641" y="280453"/>
                  </a:lnTo>
                  <a:lnTo>
                    <a:pt x="99641" y="259924"/>
                  </a:lnTo>
                  <a:close/>
                  <a:moveTo>
                    <a:pt x="80640" y="259924"/>
                  </a:moveTo>
                  <a:lnTo>
                    <a:pt x="80640" y="310848"/>
                  </a:lnTo>
                  <a:lnTo>
                    <a:pt x="79867" y="310848"/>
                  </a:lnTo>
                  <a:cubicBezTo>
                    <a:pt x="79867" y="316927"/>
                    <a:pt x="75304" y="321486"/>
                    <a:pt x="70741" y="321486"/>
                  </a:cubicBezTo>
                  <a:cubicBezTo>
                    <a:pt x="65429" y="321486"/>
                    <a:pt x="60866" y="316927"/>
                    <a:pt x="60866" y="310848"/>
                  </a:cubicBezTo>
                  <a:lnTo>
                    <a:pt x="60866" y="259924"/>
                  </a:lnTo>
                  <a:close/>
                  <a:moveTo>
                    <a:pt x="240375" y="259924"/>
                  </a:moveTo>
                  <a:lnTo>
                    <a:pt x="240375" y="310848"/>
                  </a:lnTo>
                  <a:lnTo>
                    <a:pt x="239602" y="310848"/>
                  </a:lnTo>
                  <a:cubicBezTo>
                    <a:pt x="239602" y="316927"/>
                    <a:pt x="235039" y="321486"/>
                    <a:pt x="230476" y="321486"/>
                  </a:cubicBezTo>
                  <a:cubicBezTo>
                    <a:pt x="225164" y="321486"/>
                    <a:pt x="220601" y="316927"/>
                    <a:pt x="220601" y="310848"/>
                  </a:cubicBezTo>
                  <a:lnTo>
                    <a:pt x="220601" y="259924"/>
                  </a:lnTo>
                  <a:close/>
                  <a:moveTo>
                    <a:pt x="129314" y="24"/>
                  </a:moveTo>
                  <a:cubicBezTo>
                    <a:pt x="113331" y="24"/>
                    <a:pt x="99641" y="13701"/>
                    <a:pt x="99641" y="31166"/>
                  </a:cubicBezTo>
                  <a:lnTo>
                    <a:pt x="99641" y="41057"/>
                  </a:lnTo>
                  <a:lnTo>
                    <a:pt x="29673" y="41057"/>
                  </a:lnTo>
                  <a:cubicBezTo>
                    <a:pt x="13689" y="41057"/>
                    <a:pt x="0" y="54734"/>
                    <a:pt x="0" y="71452"/>
                  </a:cubicBezTo>
                  <a:lnTo>
                    <a:pt x="0" y="231049"/>
                  </a:lnTo>
                  <a:cubicBezTo>
                    <a:pt x="0" y="247766"/>
                    <a:pt x="13689" y="261444"/>
                    <a:pt x="29673" y="261444"/>
                  </a:cubicBezTo>
                  <a:lnTo>
                    <a:pt x="38799" y="261444"/>
                  </a:lnTo>
                  <a:lnTo>
                    <a:pt x="38799" y="313140"/>
                  </a:lnTo>
                  <a:cubicBezTo>
                    <a:pt x="38799" y="329085"/>
                    <a:pt x="52488" y="343535"/>
                    <a:pt x="69220" y="343535"/>
                  </a:cubicBezTo>
                  <a:cubicBezTo>
                    <a:pt x="86724" y="343535"/>
                    <a:pt x="99641" y="329857"/>
                    <a:pt x="99641" y="313140"/>
                  </a:cubicBezTo>
                  <a:lnTo>
                    <a:pt x="99641" y="302501"/>
                  </a:lnTo>
                  <a:lnTo>
                    <a:pt x="200055" y="302501"/>
                  </a:lnTo>
                  <a:lnTo>
                    <a:pt x="200055" y="313140"/>
                  </a:lnTo>
                  <a:cubicBezTo>
                    <a:pt x="200055" y="329085"/>
                    <a:pt x="212996" y="343535"/>
                    <a:pt x="228955" y="343535"/>
                  </a:cubicBezTo>
                  <a:cubicBezTo>
                    <a:pt x="245686" y="343535"/>
                    <a:pt x="260148" y="329857"/>
                    <a:pt x="260148" y="313140"/>
                  </a:cubicBezTo>
                  <a:lnTo>
                    <a:pt x="260148" y="261444"/>
                  </a:lnTo>
                  <a:lnTo>
                    <a:pt x="269275" y="261444"/>
                  </a:lnTo>
                  <a:cubicBezTo>
                    <a:pt x="285258" y="261444"/>
                    <a:pt x="299696" y="248538"/>
                    <a:pt x="299696" y="231049"/>
                  </a:cubicBezTo>
                  <a:lnTo>
                    <a:pt x="299696" y="69932"/>
                  </a:lnTo>
                  <a:cubicBezTo>
                    <a:pt x="299696" y="53987"/>
                    <a:pt x="286779" y="39537"/>
                    <a:pt x="269275" y="39537"/>
                  </a:cubicBezTo>
                  <a:lnTo>
                    <a:pt x="200055" y="39537"/>
                  </a:lnTo>
                  <a:lnTo>
                    <a:pt x="200055" y="28899"/>
                  </a:lnTo>
                  <a:cubicBezTo>
                    <a:pt x="200055" y="13701"/>
                    <a:pt x="185593" y="24"/>
                    <a:pt x="169634"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3" name="Google Shape;1435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SQAAB4QAADBJAAAfRAAAAAAAAAmAAAACAAAAP//////////"/>
                </a:ext>
              </a:extLst>
            </p:cNvSpPr>
            <p:nvPr/>
          </p:nvSpPr>
          <p:spPr>
            <a:xfrm>
              <a:off x="5913755" y="2620010"/>
              <a:ext cx="60960" cy="60325"/>
            </a:xfrm>
            <a:custGeom>
              <a:avLst/>
              <a:gdLst/>
              <a:ahLst/>
              <a:cxnLst/>
              <a:rect l="0" t="0" r="60960" b="60325"/>
              <a:pathLst>
                <a:path w="60960" h="60325">
                  <a:moveTo>
                    <a:pt x="30468" y="19866"/>
                  </a:moveTo>
                  <a:cubicBezTo>
                    <a:pt x="35038" y="19866"/>
                    <a:pt x="39608" y="23669"/>
                    <a:pt x="39608" y="29774"/>
                  </a:cubicBezTo>
                  <a:cubicBezTo>
                    <a:pt x="39608" y="35129"/>
                    <a:pt x="35038" y="39707"/>
                    <a:pt x="30468" y="39707"/>
                  </a:cubicBezTo>
                  <a:cubicBezTo>
                    <a:pt x="25898" y="39707"/>
                    <a:pt x="20578" y="35129"/>
                    <a:pt x="20578" y="29774"/>
                  </a:cubicBezTo>
                  <a:cubicBezTo>
                    <a:pt x="20578" y="23669"/>
                    <a:pt x="25898" y="19866"/>
                    <a:pt x="30468" y="19866"/>
                  </a:cubicBezTo>
                  <a:close/>
                  <a:moveTo>
                    <a:pt x="30468" y="24"/>
                  </a:moveTo>
                  <a:cubicBezTo>
                    <a:pt x="12961" y="24"/>
                    <a:pt x="0" y="12234"/>
                    <a:pt x="0" y="29774"/>
                  </a:cubicBezTo>
                  <a:cubicBezTo>
                    <a:pt x="0" y="45813"/>
                    <a:pt x="12961" y="60325"/>
                    <a:pt x="30468" y="60325"/>
                  </a:cubicBezTo>
                  <a:cubicBezTo>
                    <a:pt x="47999" y="60325"/>
                    <a:pt x="60960" y="46564"/>
                    <a:pt x="60960" y="29774"/>
                  </a:cubicBezTo>
                  <a:cubicBezTo>
                    <a:pt x="60960" y="12234"/>
                    <a:pt x="47999" y="24"/>
                    <a:pt x="30468"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95" name="Google Shape;14353;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QjAAAzEgAAfyUAAE0UAAAQAAAAJgAAAAgAAAD/////AAAAAA=="/>
              </a:ext>
            </a:extLst>
          </p:cNvGrpSpPr>
          <p:nvPr/>
        </p:nvGrpSpPr>
        <p:grpSpPr>
          <a:xfrm>
            <a:off x="5753100" y="2958465"/>
            <a:ext cx="342265" cy="341630"/>
            <a:chOff x="5753100" y="2958465"/>
            <a:chExt cx="342265" cy="341630"/>
          </a:xfrm>
        </p:grpSpPr>
        <p:sp>
          <p:nvSpPr>
            <p:cNvPr id="298" name="Google Shape;1435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MAADMSAAB/JQAATRQAAAAAAAAmAAAACAAAAP//////////"/>
                </a:ext>
              </a:extLst>
            </p:cNvSpPr>
            <p:nvPr/>
          </p:nvSpPr>
          <p:spPr>
            <a:xfrm>
              <a:off x="5753100" y="2958465"/>
              <a:ext cx="342265" cy="341630"/>
            </a:xfrm>
            <a:custGeom>
              <a:avLst/>
              <a:gdLst/>
              <a:ahLst/>
              <a:cxnLst/>
              <a:rect l="0" t="0" r="342265" b="341630"/>
              <a:pathLst>
                <a:path w="342265" h="341630">
                  <a:moveTo>
                    <a:pt x="91275" y="19778"/>
                  </a:moveTo>
                  <a:cubicBezTo>
                    <a:pt x="107232" y="19778"/>
                    <a:pt x="121692" y="33494"/>
                    <a:pt x="121692" y="50229"/>
                  </a:cubicBezTo>
                  <a:cubicBezTo>
                    <a:pt x="113315" y="43371"/>
                    <a:pt x="102669" y="39580"/>
                    <a:pt x="92023" y="39580"/>
                  </a:cubicBezTo>
                  <a:cubicBezTo>
                    <a:pt x="80629" y="39580"/>
                    <a:pt x="70731" y="43371"/>
                    <a:pt x="61606" y="49456"/>
                  </a:cubicBezTo>
                  <a:cubicBezTo>
                    <a:pt x="61606" y="33494"/>
                    <a:pt x="75294" y="19778"/>
                    <a:pt x="91275" y="19778"/>
                  </a:cubicBezTo>
                  <a:close/>
                  <a:moveTo>
                    <a:pt x="253258" y="19778"/>
                  </a:moveTo>
                  <a:cubicBezTo>
                    <a:pt x="269239" y="19778"/>
                    <a:pt x="282154" y="33494"/>
                    <a:pt x="283675" y="49456"/>
                  </a:cubicBezTo>
                  <a:cubicBezTo>
                    <a:pt x="274550" y="42622"/>
                    <a:pt x="264677" y="39580"/>
                    <a:pt x="253258" y="39580"/>
                  </a:cubicBezTo>
                  <a:cubicBezTo>
                    <a:pt x="241864" y="39580"/>
                    <a:pt x="231218" y="43371"/>
                    <a:pt x="223614" y="50229"/>
                  </a:cubicBezTo>
                  <a:cubicBezTo>
                    <a:pt x="222841" y="33494"/>
                    <a:pt x="235780" y="19778"/>
                    <a:pt x="253258" y="19778"/>
                  </a:cubicBezTo>
                  <a:close/>
                  <a:moveTo>
                    <a:pt x="162755" y="139989"/>
                  </a:moveTo>
                  <a:lnTo>
                    <a:pt x="162755" y="180317"/>
                  </a:lnTo>
                  <a:lnTo>
                    <a:pt x="141463" y="180317"/>
                  </a:lnTo>
                  <a:lnTo>
                    <a:pt x="141463" y="139989"/>
                  </a:lnTo>
                  <a:close/>
                  <a:moveTo>
                    <a:pt x="202297" y="139241"/>
                  </a:moveTo>
                  <a:lnTo>
                    <a:pt x="202297" y="180317"/>
                  </a:lnTo>
                  <a:lnTo>
                    <a:pt x="181778" y="180317"/>
                  </a:lnTo>
                  <a:lnTo>
                    <a:pt x="181778" y="139241"/>
                  </a:lnTo>
                  <a:close/>
                  <a:moveTo>
                    <a:pt x="202297" y="200868"/>
                  </a:moveTo>
                  <a:lnTo>
                    <a:pt x="202297" y="220646"/>
                  </a:lnTo>
                  <a:lnTo>
                    <a:pt x="141463" y="220646"/>
                  </a:lnTo>
                  <a:lnTo>
                    <a:pt x="141463" y="200868"/>
                  </a:lnTo>
                  <a:close/>
                  <a:moveTo>
                    <a:pt x="91275" y="60106"/>
                  </a:moveTo>
                  <a:cubicBezTo>
                    <a:pt x="107232" y="60106"/>
                    <a:pt x="121692" y="73049"/>
                    <a:pt x="121692" y="89012"/>
                  </a:cubicBezTo>
                  <a:lnTo>
                    <a:pt x="121692" y="221394"/>
                  </a:lnTo>
                  <a:cubicBezTo>
                    <a:pt x="109525" y="208475"/>
                    <a:pt x="91275" y="200868"/>
                    <a:pt x="71504" y="200868"/>
                  </a:cubicBezTo>
                  <a:cubicBezTo>
                    <a:pt x="57044" y="200868"/>
                    <a:pt x="44877" y="204659"/>
                    <a:pt x="33458" y="212266"/>
                  </a:cubicBezTo>
                  <a:lnTo>
                    <a:pt x="61606" y="84448"/>
                  </a:lnTo>
                  <a:cubicBezTo>
                    <a:pt x="64648" y="70007"/>
                    <a:pt x="76815" y="60106"/>
                    <a:pt x="91275" y="60106"/>
                  </a:cubicBezTo>
                  <a:close/>
                  <a:moveTo>
                    <a:pt x="253258" y="60106"/>
                  </a:moveTo>
                  <a:cubicBezTo>
                    <a:pt x="267718" y="60106"/>
                    <a:pt x="279885" y="70007"/>
                    <a:pt x="282927" y="84448"/>
                  </a:cubicBezTo>
                  <a:lnTo>
                    <a:pt x="311075" y="212266"/>
                  </a:lnTo>
                  <a:cubicBezTo>
                    <a:pt x="299656" y="203911"/>
                    <a:pt x="287490" y="200868"/>
                    <a:pt x="273029" y="200868"/>
                  </a:cubicBezTo>
                  <a:cubicBezTo>
                    <a:pt x="253258" y="200868"/>
                    <a:pt x="235780" y="208475"/>
                    <a:pt x="222841" y="221394"/>
                  </a:cubicBezTo>
                  <a:lnTo>
                    <a:pt x="222841" y="89012"/>
                  </a:lnTo>
                  <a:cubicBezTo>
                    <a:pt x="222841" y="73049"/>
                    <a:pt x="235780" y="60106"/>
                    <a:pt x="253258" y="60106"/>
                  </a:cubicBezTo>
                  <a:close/>
                  <a:moveTo>
                    <a:pt x="71504" y="219124"/>
                  </a:moveTo>
                  <a:cubicBezTo>
                    <a:pt x="98879" y="219124"/>
                    <a:pt x="121692" y="241945"/>
                    <a:pt x="121692" y="270102"/>
                  </a:cubicBezTo>
                  <a:cubicBezTo>
                    <a:pt x="121692" y="298235"/>
                    <a:pt x="98879" y="320307"/>
                    <a:pt x="71504" y="320307"/>
                  </a:cubicBezTo>
                  <a:cubicBezTo>
                    <a:pt x="44104" y="320307"/>
                    <a:pt x="21291" y="297486"/>
                    <a:pt x="21291" y="270102"/>
                  </a:cubicBezTo>
                  <a:cubicBezTo>
                    <a:pt x="21291" y="241945"/>
                    <a:pt x="42583" y="219124"/>
                    <a:pt x="71504" y="219124"/>
                  </a:cubicBezTo>
                  <a:close/>
                  <a:moveTo>
                    <a:pt x="273029" y="219124"/>
                  </a:moveTo>
                  <a:cubicBezTo>
                    <a:pt x="300429" y="219124"/>
                    <a:pt x="323242" y="241172"/>
                    <a:pt x="323242" y="270102"/>
                  </a:cubicBezTo>
                  <a:cubicBezTo>
                    <a:pt x="322469" y="298235"/>
                    <a:pt x="300429" y="320307"/>
                    <a:pt x="273029" y="320307"/>
                  </a:cubicBezTo>
                  <a:cubicBezTo>
                    <a:pt x="245654" y="320307"/>
                    <a:pt x="222841" y="297486"/>
                    <a:pt x="222841" y="270102"/>
                  </a:cubicBezTo>
                  <a:cubicBezTo>
                    <a:pt x="222841" y="241945"/>
                    <a:pt x="245654" y="219124"/>
                    <a:pt x="273029" y="219124"/>
                  </a:cubicBezTo>
                  <a:close/>
                  <a:moveTo>
                    <a:pt x="90502" y="0"/>
                  </a:moveTo>
                  <a:cubicBezTo>
                    <a:pt x="63127" y="0"/>
                    <a:pt x="40314" y="22845"/>
                    <a:pt x="40314" y="50229"/>
                  </a:cubicBezTo>
                  <a:cubicBezTo>
                    <a:pt x="40314" y="57063"/>
                    <a:pt x="41835" y="63921"/>
                    <a:pt x="44104" y="70007"/>
                  </a:cubicBezTo>
                  <a:cubicBezTo>
                    <a:pt x="41835" y="73798"/>
                    <a:pt x="41063" y="76841"/>
                    <a:pt x="41063" y="80656"/>
                  </a:cubicBezTo>
                  <a:lnTo>
                    <a:pt x="1520" y="257907"/>
                  </a:lnTo>
                  <a:cubicBezTo>
                    <a:pt x="0" y="262495"/>
                    <a:pt x="0" y="266286"/>
                    <a:pt x="0" y="270851"/>
                  </a:cubicBezTo>
                  <a:cubicBezTo>
                    <a:pt x="0" y="309657"/>
                    <a:pt x="31937" y="341606"/>
                    <a:pt x="70731" y="341606"/>
                  </a:cubicBezTo>
                  <a:cubicBezTo>
                    <a:pt x="109525" y="341606"/>
                    <a:pt x="139942" y="309657"/>
                    <a:pt x="139942" y="270851"/>
                  </a:cubicBezTo>
                  <a:lnTo>
                    <a:pt x="139942" y="240423"/>
                  </a:lnTo>
                  <a:lnTo>
                    <a:pt x="200777" y="240423"/>
                  </a:lnTo>
                  <a:lnTo>
                    <a:pt x="200777" y="270102"/>
                  </a:lnTo>
                  <a:cubicBezTo>
                    <a:pt x="200777" y="308885"/>
                    <a:pt x="231966" y="340084"/>
                    <a:pt x="269988" y="340084"/>
                  </a:cubicBezTo>
                  <a:cubicBezTo>
                    <a:pt x="308033" y="340084"/>
                    <a:pt x="340720" y="308885"/>
                    <a:pt x="340720" y="270102"/>
                  </a:cubicBezTo>
                  <a:cubicBezTo>
                    <a:pt x="342240" y="266286"/>
                    <a:pt x="342240" y="262495"/>
                    <a:pt x="341492" y="257907"/>
                  </a:cubicBezTo>
                  <a:cubicBezTo>
                    <a:pt x="341492" y="257907"/>
                    <a:pt x="302698" y="83699"/>
                    <a:pt x="301177" y="80656"/>
                  </a:cubicBezTo>
                  <a:cubicBezTo>
                    <a:pt x="300429" y="76841"/>
                    <a:pt x="299656" y="73049"/>
                    <a:pt x="298908" y="70007"/>
                  </a:cubicBezTo>
                  <a:cubicBezTo>
                    <a:pt x="301177" y="63921"/>
                    <a:pt x="302698" y="57063"/>
                    <a:pt x="302698" y="50229"/>
                  </a:cubicBezTo>
                  <a:cubicBezTo>
                    <a:pt x="302698" y="22845"/>
                    <a:pt x="279885" y="0"/>
                    <a:pt x="251737" y="0"/>
                  </a:cubicBezTo>
                  <a:cubicBezTo>
                    <a:pt x="224362" y="0"/>
                    <a:pt x="201549" y="22845"/>
                    <a:pt x="201549" y="50229"/>
                  </a:cubicBezTo>
                  <a:cubicBezTo>
                    <a:pt x="201549" y="57063"/>
                    <a:pt x="203818" y="63921"/>
                    <a:pt x="205339" y="70007"/>
                  </a:cubicBezTo>
                  <a:cubicBezTo>
                    <a:pt x="203070" y="76092"/>
                    <a:pt x="201549" y="83699"/>
                    <a:pt x="201549" y="90533"/>
                  </a:cubicBezTo>
                  <a:lnTo>
                    <a:pt x="201549" y="120984"/>
                  </a:lnTo>
                  <a:lnTo>
                    <a:pt x="140691" y="120984"/>
                  </a:lnTo>
                  <a:lnTo>
                    <a:pt x="140691" y="90533"/>
                  </a:lnTo>
                  <a:cubicBezTo>
                    <a:pt x="140691" y="83699"/>
                    <a:pt x="139170" y="76092"/>
                    <a:pt x="136901" y="70007"/>
                  </a:cubicBezTo>
                  <a:cubicBezTo>
                    <a:pt x="139942" y="63921"/>
                    <a:pt x="140691" y="57063"/>
                    <a:pt x="140691" y="50229"/>
                  </a:cubicBezTo>
                  <a:cubicBezTo>
                    <a:pt x="140691" y="22845"/>
                    <a:pt x="117878" y="0"/>
                    <a:pt x="9050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7" name="Google Shape;1435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QAAK4TAABCJQAADBQAAAAAAAAmAAAACAAAAP//////////"/>
                </a:ext>
              </a:extLst>
            </p:cNvSpPr>
            <p:nvPr/>
          </p:nvSpPr>
          <p:spPr>
            <a:xfrm>
              <a:off x="5996305" y="3199130"/>
              <a:ext cx="60325" cy="59690"/>
            </a:xfrm>
            <a:custGeom>
              <a:avLst/>
              <a:gdLst/>
              <a:ahLst/>
              <a:cxnLst/>
              <a:rect l="0" t="0" r="60325" b="59690"/>
              <a:pathLst>
                <a:path w="60325" h="59690">
                  <a:moveTo>
                    <a:pt x="29774" y="19657"/>
                  </a:moveTo>
                  <a:cubicBezTo>
                    <a:pt x="35129" y="19657"/>
                    <a:pt x="40458" y="24955"/>
                    <a:pt x="40458" y="29485"/>
                  </a:cubicBezTo>
                  <a:cubicBezTo>
                    <a:pt x="38932" y="34759"/>
                    <a:pt x="34353" y="39290"/>
                    <a:pt x="29774" y="39290"/>
                  </a:cubicBezTo>
                  <a:cubicBezTo>
                    <a:pt x="23669" y="39290"/>
                    <a:pt x="19866" y="34759"/>
                    <a:pt x="19866" y="29485"/>
                  </a:cubicBezTo>
                  <a:cubicBezTo>
                    <a:pt x="19866" y="23445"/>
                    <a:pt x="25195" y="19657"/>
                    <a:pt x="29774" y="19657"/>
                  </a:cubicBezTo>
                  <a:close/>
                  <a:moveTo>
                    <a:pt x="29774" y="24"/>
                  </a:moveTo>
                  <a:cubicBezTo>
                    <a:pt x="13760" y="24"/>
                    <a:pt x="24" y="13616"/>
                    <a:pt x="24" y="29485"/>
                  </a:cubicBezTo>
                  <a:cubicBezTo>
                    <a:pt x="24" y="45331"/>
                    <a:pt x="13760" y="59690"/>
                    <a:pt x="29774" y="59690"/>
                  </a:cubicBezTo>
                  <a:cubicBezTo>
                    <a:pt x="45813" y="59690"/>
                    <a:pt x="60325" y="46098"/>
                    <a:pt x="60325" y="29485"/>
                  </a:cubicBezTo>
                  <a:cubicBezTo>
                    <a:pt x="59549" y="13616"/>
                    <a:pt x="45813" y="24"/>
                    <a:pt x="29774"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6" name="Google Shape;1435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SMAAK4TAAAFJAAADBQAAAAAAAAmAAAACAAAAP//////////"/>
                </a:ext>
              </a:extLst>
            </p:cNvSpPr>
            <p:nvPr/>
          </p:nvSpPr>
          <p:spPr>
            <a:xfrm>
              <a:off x="5794375" y="3199130"/>
              <a:ext cx="60960" cy="59690"/>
            </a:xfrm>
            <a:custGeom>
              <a:avLst/>
              <a:gdLst/>
              <a:ahLst/>
              <a:cxnLst/>
              <a:rect l="0" t="0" r="60960" b="59690"/>
              <a:pathLst>
                <a:path w="60960" h="59690">
                  <a:moveTo>
                    <a:pt x="30492" y="19657"/>
                  </a:moveTo>
                  <a:cubicBezTo>
                    <a:pt x="35812" y="19657"/>
                    <a:pt x="39632" y="24955"/>
                    <a:pt x="39632" y="29485"/>
                  </a:cubicBezTo>
                  <a:cubicBezTo>
                    <a:pt x="41156" y="34759"/>
                    <a:pt x="35812" y="39290"/>
                    <a:pt x="30492" y="39290"/>
                  </a:cubicBezTo>
                  <a:cubicBezTo>
                    <a:pt x="24399" y="39290"/>
                    <a:pt x="19804" y="34759"/>
                    <a:pt x="19804" y="29485"/>
                  </a:cubicBezTo>
                  <a:cubicBezTo>
                    <a:pt x="19804" y="23445"/>
                    <a:pt x="24399" y="19657"/>
                    <a:pt x="30492" y="19657"/>
                  </a:cubicBezTo>
                  <a:close/>
                  <a:moveTo>
                    <a:pt x="30492" y="24"/>
                  </a:moveTo>
                  <a:cubicBezTo>
                    <a:pt x="14484" y="24"/>
                    <a:pt x="0" y="13616"/>
                    <a:pt x="0" y="29485"/>
                  </a:cubicBezTo>
                  <a:cubicBezTo>
                    <a:pt x="0" y="45331"/>
                    <a:pt x="12961" y="59690"/>
                    <a:pt x="30492" y="59690"/>
                  </a:cubicBezTo>
                  <a:cubicBezTo>
                    <a:pt x="46476" y="59690"/>
                    <a:pt x="60186" y="46098"/>
                    <a:pt x="60186" y="29485"/>
                  </a:cubicBezTo>
                  <a:cubicBezTo>
                    <a:pt x="60960" y="13616"/>
                    <a:pt x="47249" y="24"/>
                    <a:pt x="30492"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99" name="Google Shape;1435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SsAAGMSAADsLQAAHRQAABAAAAAmAAAACAAAAP//////////"/>
              </a:ext>
            </a:extLst>
          </p:cNvSpPr>
          <p:nvPr/>
        </p:nvSpPr>
        <p:spPr>
          <a:xfrm>
            <a:off x="7122795" y="2988945"/>
            <a:ext cx="342265" cy="280670"/>
          </a:xfrm>
          <a:custGeom>
            <a:avLst/>
            <a:gdLst/>
            <a:ahLst/>
            <a:cxnLst/>
            <a:rect l="0" t="0" r="342265" b="280670"/>
            <a:pathLst>
              <a:path w="342265" h="280670">
                <a:moveTo>
                  <a:pt x="24356" y="100405"/>
                </a:moveTo>
                <a:cubicBezTo>
                  <a:pt x="40336" y="104219"/>
                  <a:pt x="55543" y="113345"/>
                  <a:pt x="66188" y="126260"/>
                </a:cubicBezTo>
                <a:lnTo>
                  <a:pt x="77582" y="159721"/>
                </a:lnTo>
                <a:lnTo>
                  <a:pt x="38815" y="159721"/>
                </a:lnTo>
                <a:lnTo>
                  <a:pt x="24356" y="100405"/>
                </a:lnTo>
                <a:close/>
                <a:moveTo>
                  <a:pt x="65416" y="60861"/>
                </a:moveTo>
                <a:cubicBezTo>
                  <a:pt x="91293" y="64651"/>
                  <a:pt x="114852" y="76819"/>
                  <a:pt x="133101" y="95842"/>
                </a:cubicBezTo>
                <a:lnTo>
                  <a:pt x="156685" y="159721"/>
                </a:lnTo>
                <a:lnTo>
                  <a:pt x="98896" y="159721"/>
                </a:lnTo>
                <a:cubicBezTo>
                  <a:pt x="96603" y="154410"/>
                  <a:pt x="66937" y="64651"/>
                  <a:pt x="65416" y="60861"/>
                </a:cubicBezTo>
                <a:close/>
                <a:moveTo>
                  <a:pt x="125497" y="20544"/>
                </a:moveTo>
                <a:cubicBezTo>
                  <a:pt x="198518" y="27401"/>
                  <a:pt x="256306" y="86717"/>
                  <a:pt x="260868" y="159721"/>
                </a:cubicBezTo>
                <a:lnTo>
                  <a:pt x="177227" y="159721"/>
                </a:lnTo>
                <a:lnTo>
                  <a:pt x="125497" y="20544"/>
                </a:lnTo>
                <a:close/>
                <a:moveTo>
                  <a:pt x="317908" y="100405"/>
                </a:moveTo>
                <a:lnTo>
                  <a:pt x="304222" y="159721"/>
                </a:lnTo>
                <a:lnTo>
                  <a:pt x="281410" y="159721"/>
                </a:lnTo>
                <a:cubicBezTo>
                  <a:pt x="279890" y="148326"/>
                  <a:pt x="278369" y="137679"/>
                  <a:pt x="276076" y="127033"/>
                </a:cubicBezTo>
                <a:cubicBezTo>
                  <a:pt x="285973" y="113345"/>
                  <a:pt x="301180" y="104219"/>
                  <a:pt x="317908" y="100405"/>
                </a:cubicBezTo>
                <a:close/>
                <a:moveTo>
                  <a:pt x="301180" y="179517"/>
                </a:moveTo>
                <a:lnTo>
                  <a:pt x="301180" y="219809"/>
                </a:lnTo>
                <a:lnTo>
                  <a:pt x="240350" y="219809"/>
                </a:lnTo>
                <a:lnTo>
                  <a:pt x="240350" y="209163"/>
                </a:lnTo>
                <a:cubicBezTo>
                  <a:pt x="240350" y="204600"/>
                  <a:pt x="236536" y="199289"/>
                  <a:pt x="230453" y="199289"/>
                </a:cubicBezTo>
                <a:cubicBezTo>
                  <a:pt x="225119" y="199289"/>
                  <a:pt x="221329" y="204600"/>
                  <a:pt x="221329" y="209163"/>
                </a:cubicBezTo>
                <a:lnTo>
                  <a:pt x="221329" y="219809"/>
                </a:lnTo>
                <a:lnTo>
                  <a:pt x="181017" y="219809"/>
                </a:lnTo>
                <a:lnTo>
                  <a:pt x="181017" y="209163"/>
                </a:lnTo>
                <a:cubicBezTo>
                  <a:pt x="181017" y="203079"/>
                  <a:pt x="176455" y="199289"/>
                  <a:pt x="171892" y="199289"/>
                </a:cubicBezTo>
                <a:cubicBezTo>
                  <a:pt x="165809" y="199289"/>
                  <a:pt x="161247" y="204600"/>
                  <a:pt x="161247" y="209163"/>
                </a:cubicBezTo>
                <a:lnTo>
                  <a:pt x="161247" y="219809"/>
                </a:lnTo>
                <a:lnTo>
                  <a:pt x="121708" y="219809"/>
                </a:lnTo>
                <a:lnTo>
                  <a:pt x="121708" y="209163"/>
                </a:lnTo>
                <a:cubicBezTo>
                  <a:pt x="121708" y="203079"/>
                  <a:pt x="116373" y="199289"/>
                  <a:pt x="111062" y="199289"/>
                </a:cubicBezTo>
                <a:cubicBezTo>
                  <a:pt x="104979" y="199289"/>
                  <a:pt x="101165" y="204600"/>
                  <a:pt x="101165" y="209163"/>
                </a:cubicBezTo>
                <a:lnTo>
                  <a:pt x="101165" y="219809"/>
                </a:lnTo>
                <a:lnTo>
                  <a:pt x="40336" y="219809"/>
                </a:lnTo>
                <a:lnTo>
                  <a:pt x="40336" y="179517"/>
                </a:lnTo>
                <a:close/>
                <a:moveTo>
                  <a:pt x="310305" y="239581"/>
                </a:moveTo>
                <a:cubicBezTo>
                  <a:pt x="316388" y="239581"/>
                  <a:pt x="320202" y="244144"/>
                  <a:pt x="320202" y="250227"/>
                </a:cubicBezTo>
                <a:lnTo>
                  <a:pt x="320202" y="259377"/>
                </a:lnTo>
                <a:lnTo>
                  <a:pt x="20566" y="259377"/>
                </a:lnTo>
                <a:lnTo>
                  <a:pt x="20566" y="250227"/>
                </a:lnTo>
                <a:cubicBezTo>
                  <a:pt x="20566" y="244144"/>
                  <a:pt x="25128" y="239581"/>
                  <a:pt x="30439" y="239581"/>
                </a:cubicBezTo>
                <a:close/>
                <a:moveTo>
                  <a:pt x="111062" y="0"/>
                </a:moveTo>
                <a:cubicBezTo>
                  <a:pt x="108021" y="0"/>
                  <a:pt x="104207" y="1521"/>
                  <a:pt x="102686" y="4563"/>
                </a:cubicBezTo>
                <a:cubicBezTo>
                  <a:pt x="100417" y="7605"/>
                  <a:pt x="100417" y="9898"/>
                  <a:pt x="101165" y="13712"/>
                </a:cubicBezTo>
                <a:lnTo>
                  <a:pt x="118666" y="59340"/>
                </a:lnTo>
                <a:cubicBezTo>
                  <a:pt x="98896" y="47173"/>
                  <a:pt x="74540" y="40316"/>
                  <a:pt x="50981" y="40316"/>
                </a:cubicBezTo>
                <a:cubicBezTo>
                  <a:pt x="47939" y="40316"/>
                  <a:pt x="44125" y="42610"/>
                  <a:pt x="42605" y="44131"/>
                </a:cubicBezTo>
                <a:cubicBezTo>
                  <a:pt x="40336" y="47173"/>
                  <a:pt x="39563" y="50214"/>
                  <a:pt x="41856" y="53256"/>
                </a:cubicBezTo>
                <a:lnTo>
                  <a:pt x="54022" y="91279"/>
                </a:lnTo>
                <a:cubicBezTo>
                  <a:pt x="40336" y="83675"/>
                  <a:pt x="25128" y="79860"/>
                  <a:pt x="9921" y="79860"/>
                </a:cubicBezTo>
                <a:cubicBezTo>
                  <a:pt x="7627" y="79860"/>
                  <a:pt x="4586" y="80633"/>
                  <a:pt x="2293" y="83675"/>
                </a:cubicBezTo>
                <a:cubicBezTo>
                  <a:pt x="772" y="86717"/>
                  <a:pt x="24" y="88986"/>
                  <a:pt x="772" y="92052"/>
                </a:cubicBezTo>
                <a:lnTo>
                  <a:pt x="20566" y="171140"/>
                </a:lnTo>
                <a:lnTo>
                  <a:pt x="20566" y="221330"/>
                </a:lnTo>
                <a:cubicBezTo>
                  <a:pt x="9148" y="225144"/>
                  <a:pt x="772" y="236539"/>
                  <a:pt x="772" y="250227"/>
                </a:cubicBezTo>
                <a:lnTo>
                  <a:pt x="772" y="270024"/>
                </a:lnTo>
                <a:cubicBezTo>
                  <a:pt x="772" y="275335"/>
                  <a:pt x="5334" y="280670"/>
                  <a:pt x="9921" y="280670"/>
                </a:cubicBezTo>
                <a:lnTo>
                  <a:pt x="330847" y="280670"/>
                </a:lnTo>
                <a:cubicBezTo>
                  <a:pt x="336157" y="280670"/>
                  <a:pt x="339971" y="275335"/>
                  <a:pt x="339971" y="270024"/>
                </a:cubicBezTo>
                <a:lnTo>
                  <a:pt x="339971" y="250227"/>
                </a:lnTo>
                <a:cubicBezTo>
                  <a:pt x="340720" y="236539"/>
                  <a:pt x="332368" y="225144"/>
                  <a:pt x="320950" y="221330"/>
                </a:cubicBezTo>
                <a:lnTo>
                  <a:pt x="320950" y="171140"/>
                </a:lnTo>
                <a:lnTo>
                  <a:pt x="340720" y="92052"/>
                </a:lnTo>
                <a:cubicBezTo>
                  <a:pt x="342240" y="88986"/>
                  <a:pt x="340720" y="86717"/>
                  <a:pt x="339199" y="83675"/>
                </a:cubicBezTo>
                <a:cubicBezTo>
                  <a:pt x="336930" y="80633"/>
                  <a:pt x="334637" y="79860"/>
                  <a:pt x="331595" y="79860"/>
                </a:cubicBezTo>
                <a:cubicBezTo>
                  <a:pt x="308011" y="79860"/>
                  <a:pt x="285973" y="88986"/>
                  <a:pt x="268472" y="104968"/>
                </a:cubicBezTo>
                <a:cubicBezTo>
                  <a:pt x="243392" y="43358"/>
                  <a:pt x="182538" y="0"/>
                  <a:pt x="1110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00" name="Google Shape;14358;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EmAAAFCAAATCgAAB4KAAAQAAAAJgAAAAgAAAD/////AAAAAA=="/>
              </a:ext>
            </a:extLst>
          </p:cNvGrpSpPr>
          <p:nvPr/>
        </p:nvGrpSpPr>
        <p:grpSpPr>
          <a:xfrm>
            <a:off x="6208395" y="1303655"/>
            <a:ext cx="342265" cy="340995"/>
            <a:chOff x="6208395" y="1303655"/>
            <a:chExt cx="342265" cy="340995"/>
          </a:xfrm>
        </p:grpSpPr>
        <p:sp>
          <p:nvSpPr>
            <p:cNvPr id="303" name="Google Shape;1435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SYAAMIIAABPJwAAHgoAAAAAAAAmAAAACAAAAP//////////"/>
                </a:ext>
              </a:extLst>
            </p:cNvSpPr>
            <p:nvPr/>
          </p:nvSpPr>
          <p:spPr>
            <a:xfrm>
              <a:off x="6208395" y="1423670"/>
              <a:ext cx="181610" cy="220980"/>
            </a:xfrm>
            <a:custGeom>
              <a:avLst/>
              <a:gdLst/>
              <a:ahLst/>
              <a:cxnLst/>
              <a:rect l="0" t="0" r="181610" b="220980"/>
              <a:pathLst>
                <a:path w="181610" h="220980">
                  <a:moveTo>
                    <a:pt x="131451" y="19808"/>
                  </a:moveTo>
                  <a:cubicBezTo>
                    <a:pt x="136780" y="19808"/>
                    <a:pt x="140566" y="24379"/>
                    <a:pt x="140566" y="29724"/>
                  </a:cubicBezTo>
                  <a:cubicBezTo>
                    <a:pt x="140566" y="35818"/>
                    <a:pt x="136009" y="40389"/>
                    <a:pt x="131451" y="40389"/>
                  </a:cubicBezTo>
                  <a:lnTo>
                    <a:pt x="50931" y="40389"/>
                  </a:lnTo>
                  <a:cubicBezTo>
                    <a:pt x="44854" y="40389"/>
                    <a:pt x="40296" y="35818"/>
                    <a:pt x="40296" y="29724"/>
                  </a:cubicBezTo>
                  <a:cubicBezTo>
                    <a:pt x="40296" y="24379"/>
                    <a:pt x="44854" y="19808"/>
                    <a:pt x="50931" y="19808"/>
                  </a:cubicBezTo>
                  <a:close/>
                  <a:moveTo>
                    <a:pt x="120816" y="59423"/>
                  </a:moveTo>
                  <a:lnTo>
                    <a:pt x="120816" y="80005"/>
                  </a:lnTo>
                  <a:lnTo>
                    <a:pt x="60046" y="80005"/>
                  </a:lnTo>
                  <a:lnTo>
                    <a:pt x="60046" y="59423"/>
                  </a:lnTo>
                  <a:close/>
                  <a:moveTo>
                    <a:pt x="128412" y="100586"/>
                  </a:moveTo>
                  <a:lnTo>
                    <a:pt x="155011" y="114299"/>
                  </a:lnTo>
                  <a:cubicBezTo>
                    <a:pt x="158797" y="115823"/>
                    <a:pt x="161088" y="118870"/>
                    <a:pt x="161088" y="122667"/>
                  </a:cubicBezTo>
                  <a:lnTo>
                    <a:pt x="161088" y="190482"/>
                  </a:lnTo>
                  <a:cubicBezTo>
                    <a:pt x="161088" y="195827"/>
                    <a:pt x="155759" y="200398"/>
                    <a:pt x="150453" y="200398"/>
                  </a:cubicBezTo>
                  <a:lnTo>
                    <a:pt x="29637" y="200398"/>
                  </a:lnTo>
                  <a:cubicBezTo>
                    <a:pt x="24332" y="200398"/>
                    <a:pt x="19003" y="195827"/>
                    <a:pt x="19003" y="190482"/>
                  </a:cubicBezTo>
                  <a:lnTo>
                    <a:pt x="19003" y="122667"/>
                  </a:lnTo>
                  <a:lnTo>
                    <a:pt x="20522" y="122667"/>
                  </a:lnTo>
                  <a:cubicBezTo>
                    <a:pt x="20522" y="118870"/>
                    <a:pt x="22041" y="115049"/>
                    <a:pt x="25851" y="114299"/>
                  </a:cubicBezTo>
                  <a:lnTo>
                    <a:pt x="52450" y="100586"/>
                  </a:lnTo>
                  <a:close/>
                  <a:moveTo>
                    <a:pt x="50931" y="0"/>
                  </a:moveTo>
                  <a:cubicBezTo>
                    <a:pt x="34195" y="0"/>
                    <a:pt x="20522" y="12963"/>
                    <a:pt x="20522" y="30473"/>
                  </a:cubicBezTo>
                  <a:cubicBezTo>
                    <a:pt x="20522" y="43437"/>
                    <a:pt x="28890" y="54102"/>
                    <a:pt x="40296" y="58673"/>
                  </a:cubicBezTo>
                  <a:lnTo>
                    <a:pt x="40296" y="84576"/>
                  </a:lnTo>
                  <a:lnTo>
                    <a:pt x="16736" y="96015"/>
                  </a:lnTo>
                  <a:cubicBezTo>
                    <a:pt x="6101" y="100586"/>
                    <a:pt x="24" y="111252"/>
                    <a:pt x="24" y="122667"/>
                  </a:cubicBezTo>
                  <a:lnTo>
                    <a:pt x="24" y="190482"/>
                  </a:lnTo>
                  <a:cubicBezTo>
                    <a:pt x="24" y="206493"/>
                    <a:pt x="13697" y="220956"/>
                    <a:pt x="30409" y="220956"/>
                  </a:cubicBezTo>
                  <a:lnTo>
                    <a:pt x="151201" y="220956"/>
                  </a:lnTo>
                  <a:cubicBezTo>
                    <a:pt x="167913" y="220956"/>
                    <a:pt x="181586" y="206493"/>
                    <a:pt x="181586" y="190482"/>
                  </a:cubicBezTo>
                  <a:lnTo>
                    <a:pt x="181586" y="122667"/>
                  </a:lnTo>
                  <a:cubicBezTo>
                    <a:pt x="181586" y="111252"/>
                    <a:pt x="174761" y="100586"/>
                    <a:pt x="165646" y="96015"/>
                  </a:cubicBezTo>
                  <a:lnTo>
                    <a:pt x="142086" y="84576"/>
                  </a:lnTo>
                  <a:lnTo>
                    <a:pt x="142086" y="58673"/>
                  </a:lnTo>
                  <a:cubicBezTo>
                    <a:pt x="153492" y="54852"/>
                    <a:pt x="161836" y="43437"/>
                    <a:pt x="161836" y="30473"/>
                  </a:cubicBezTo>
                  <a:cubicBezTo>
                    <a:pt x="161836" y="13713"/>
                    <a:pt x="148163" y="0"/>
                    <a:pt x="13145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2" name="Google Shape;1436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HIz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ScAAAUIAABMKAAAGgoAAAAAAAAmAAAACAAAAP//////////"/>
                </a:ext>
              </a:extLst>
            </p:cNvSpPr>
            <p:nvPr/>
          </p:nvSpPr>
          <p:spPr>
            <a:xfrm>
              <a:off x="6411595" y="1303655"/>
              <a:ext cx="139065" cy="338455"/>
            </a:xfrm>
            <a:custGeom>
              <a:avLst/>
              <a:gdLst/>
              <a:ahLst/>
              <a:cxnLst/>
              <a:rect l="0" t="0" r="139065" b="338455"/>
              <a:pathLst>
                <a:path w="139065" h="338455">
                  <a:moveTo>
                    <a:pt x="68398" y="19023"/>
                  </a:moveTo>
                  <a:cubicBezTo>
                    <a:pt x="95748" y="19023"/>
                    <a:pt x="118540" y="41836"/>
                    <a:pt x="118540" y="69211"/>
                  </a:cubicBezTo>
                  <a:lnTo>
                    <a:pt x="118540" y="103443"/>
                  </a:lnTo>
                  <a:lnTo>
                    <a:pt x="78287" y="130071"/>
                  </a:lnTo>
                  <a:lnTo>
                    <a:pt x="78287" y="110299"/>
                  </a:lnTo>
                  <a:lnTo>
                    <a:pt x="78287" y="49440"/>
                  </a:lnTo>
                  <a:cubicBezTo>
                    <a:pt x="78287" y="44129"/>
                    <a:pt x="73729" y="38794"/>
                    <a:pt x="68398" y="38794"/>
                  </a:cubicBezTo>
                  <a:cubicBezTo>
                    <a:pt x="62321" y="38794"/>
                    <a:pt x="58510" y="44129"/>
                    <a:pt x="58510" y="49440"/>
                  </a:cubicBezTo>
                  <a:lnTo>
                    <a:pt x="58510" y="91276"/>
                  </a:lnTo>
                  <a:lnTo>
                    <a:pt x="19005" y="64649"/>
                  </a:lnTo>
                  <a:cubicBezTo>
                    <a:pt x="22043" y="38794"/>
                    <a:pt x="42568" y="19023"/>
                    <a:pt x="68398" y="19023"/>
                  </a:cubicBezTo>
                  <a:close/>
                  <a:moveTo>
                    <a:pt x="19005" y="88234"/>
                  </a:moveTo>
                  <a:lnTo>
                    <a:pt x="58510" y="114862"/>
                  </a:lnTo>
                  <a:lnTo>
                    <a:pt x="58510" y="171134"/>
                  </a:lnTo>
                  <a:lnTo>
                    <a:pt x="19005" y="144507"/>
                  </a:lnTo>
                  <a:lnTo>
                    <a:pt x="19005" y="88234"/>
                  </a:lnTo>
                  <a:close/>
                  <a:moveTo>
                    <a:pt x="118540" y="128550"/>
                  </a:moveTo>
                  <a:lnTo>
                    <a:pt x="118540" y="184822"/>
                  </a:lnTo>
                  <a:lnTo>
                    <a:pt x="79035" y="211449"/>
                  </a:lnTo>
                  <a:lnTo>
                    <a:pt x="79035" y="155153"/>
                  </a:lnTo>
                  <a:lnTo>
                    <a:pt x="118540" y="128550"/>
                  </a:lnTo>
                  <a:close/>
                  <a:moveTo>
                    <a:pt x="19005" y="169613"/>
                  </a:moveTo>
                  <a:lnTo>
                    <a:pt x="58510" y="196241"/>
                  </a:lnTo>
                  <a:lnTo>
                    <a:pt x="58510" y="266201"/>
                  </a:lnTo>
                  <a:lnTo>
                    <a:pt x="32680" y="240371"/>
                  </a:lnTo>
                  <a:cubicBezTo>
                    <a:pt x="23563" y="231221"/>
                    <a:pt x="19005" y="219054"/>
                    <a:pt x="19005" y="205366"/>
                  </a:cubicBezTo>
                  <a:lnTo>
                    <a:pt x="19005" y="169613"/>
                  </a:lnTo>
                  <a:close/>
                  <a:moveTo>
                    <a:pt x="117792" y="209156"/>
                  </a:moveTo>
                  <a:cubicBezTo>
                    <a:pt x="117792" y="220575"/>
                    <a:pt x="111715" y="231969"/>
                    <a:pt x="103346" y="240346"/>
                  </a:cubicBezTo>
                  <a:lnTo>
                    <a:pt x="77515" y="266177"/>
                  </a:lnTo>
                  <a:lnTo>
                    <a:pt x="77515" y="235783"/>
                  </a:lnTo>
                  <a:lnTo>
                    <a:pt x="117792" y="209156"/>
                  </a:lnTo>
                  <a:close/>
                  <a:moveTo>
                    <a:pt x="69170" y="0"/>
                  </a:moveTo>
                  <a:cubicBezTo>
                    <a:pt x="31160" y="0"/>
                    <a:pt x="24" y="31190"/>
                    <a:pt x="24" y="70732"/>
                  </a:cubicBezTo>
                  <a:lnTo>
                    <a:pt x="24" y="71505"/>
                  </a:lnTo>
                  <a:lnTo>
                    <a:pt x="24" y="204593"/>
                  </a:lnTo>
                  <a:cubicBezTo>
                    <a:pt x="24" y="223616"/>
                    <a:pt x="7621" y="240346"/>
                    <a:pt x="20524" y="254034"/>
                  </a:cubicBezTo>
                  <a:lnTo>
                    <a:pt x="60029" y="292828"/>
                  </a:lnTo>
                  <a:lnTo>
                    <a:pt x="60029" y="329329"/>
                  </a:lnTo>
                  <a:cubicBezTo>
                    <a:pt x="60029" y="334640"/>
                    <a:pt x="64612" y="338455"/>
                    <a:pt x="69170" y="338455"/>
                  </a:cubicBezTo>
                  <a:cubicBezTo>
                    <a:pt x="73729" y="338455"/>
                    <a:pt x="79806" y="333892"/>
                    <a:pt x="79806" y="329329"/>
                  </a:cubicBezTo>
                  <a:lnTo>
                    <a:pt x="79806" y="292828"/>
                  </a:lnTo>
                  <a:lnTo>
                    <a:pt x="118540" y="254094"/>
                  </a:lnTo>
                  <a:cubicBezTo>
                    <a:pt x="131467" y="240346"/>
                    <a:pt x="139065" y="223616"/>
                    <a:pt x="139065" y="204593"/>
                  </a:cubicBezTo>
                  <a:cubicBezTo>
                    <a:pt x="138293" y="198510"/>
                    <a:pt x="138293" y="75295"/>
                    <a:pt x="138293" y="70732"/>
                  </a:cubicBezTo>
                  <a:cubicBezTo>
                    <a:pt x="138293" y="31190"/>
                    <a:pt x="107156" y="0"/>
                    <a:pt x="6917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1" name="Google Shape;1436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CYAAH0JAAAPJwAA3QkAAAAAAAAmAAAACAAAAP//////////"/>
                </a:ext>
              </a:extLst>
            </p:cNvSpPr>
            <p:nvPr/>
          </p:nvSpPr>
          <p:spPr>
            <a:xfrm>
              <a:off x="6248400" y="1542415"/>
              <a:ext cx="100965" cy="60960"/>
            </a:xfrm>
            <a:custGeom>
              <a:avLst/>
              <a:gdLst/>
              <a:ahLst/>
              <a:cxnLst/>
              <a:rect l="0" t="0" r="100965" b="60960"/>
              <a:pathLst>
                <a:path w="100965" h="60960">
                  <a:moveTo>
                    <a:pt x="81063" y="20570"/>
                  </a:moveTo>
                  <a:lnTo>
                    <a:pt x="81063" y="41140"/>
                  </a:lnTo>
                  <a:lnTo>
                    <a:pt x="19901" y="41140"/>
                  </a:lnTo>
                  <a:lnTo>
                    <a:pt x="19901" y="20570"/>
                  </a:lnTo>
                  <a:close/>
                  <a:moveTo>
                    <a:pt x="10727" y="24"/>
                  </a:moveTo>
                  <a:cubicBezTo>
                    <a:pt x="4611" y="24"/>
                    <a:pt x="24" y="4593"/>
                    <a:pt x="24" y="10684"/>
                  </a:cubicBezTo>
                  <a:lnTo>
                    <a:pt x="24" y="50276"/>
                  </a:lnTo>
                  <a:cubicBezTo>
                    <a:pt x="24" y="56367"/>
                    <a:pt x="4611" y="60936"/>
                    <a:pt x="10727" y="60936"/>
                  </a:cubicBezTo>
                  <a:lnTo>
                    <a:pt x="91766" y="60936"/>
                  </a:lnTo>
                  <a:cubicBezTo>
                    <a:pt x="97130" y="60936"/>
                    <a:pt x="100940" y="56367"/>
                    <a:pt x="100940" y="50276"/>
                  </a:cubicBezTo>
                  <a:lnTo>
                    <a:pt x="100940" y="10684"/>
                  </a:lnTo>
                  <a:cubicBezTo>
                    <a:pt x="100940" y="4593"/>
                    <a:pt x="96353" y="24"/>
                    <a:pt x="91766"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04" name="Google Shape;14362;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ImAACoCgAATCgAAH8MAAAQAAAAJgAAAAgAAAD/////AAAAAA=="/>
              </a:ext>
            </a:extLst>
          </p:cNvGrpSpPr>
          <p:nvPr/>
        </p:nvGrpSpPr>
        <p:grpSpPr>
          <a:xfrm>
            <a:off x="6209030" y="1732280"/>
            <a:ext cx="341630" cy="299085"/>
            <a:chOff x="6209030" y="1732280"/>
            <a:chExt cx="341630" cy="299085"/>
          </a:xfrm>
        </p:grpSpPr>
        <p:sp>
          <p:nvSpPr>
            <p:cNvPr id="310" name="Google Shape;1436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yYAAOUKAADPJgAARAsAAAAAAAAmAAAACAAAAP//////////"/>
                </a:ext>
              </a:extLst>
            </p:cNvSpPr>
            <p:nvPr/>
          </p:nvSpPr>
          <p:spPr>
            <a:xfrm>
              <a:off x="6247765" y="1771015"/>
              <a:ext cx="60960" cy="60325"/>
            </a:xfrm>
            <a:custGeom>
              <a:avLst/>
              <a:gdLst/>
              <a:ahLst/>
              <a:cxnLst/>
              <a:rect l="0" t="0" r="60960" b="60325"/>
              <a:pathLst>
                <a:path w="60960" h="60325">
                  <a:moveTo>
                    <a:pt x="30492" y="19841"/>
                  </a:moveTo>
                  <a:cubicBezTo>
                    <a:pt x="35812" y="19841"/>
                    <a:pt x="41156" y="25195"/>
                    <a:pt x="41156" y="30550"/>
                  </a:cubicBezTo>
                  <a:cubicBezTo>
                    <a:pt x="41156" y="36655"/>
                    <a:pt x="35812" y="41234"/>
                    <a:pt x="30492" y="41234"/>
                  </a:cubicBezTo>
                  <a:cubicBezTo>
                    <a:pt x="25148" y="41234"/>
                    <a:pt x="20578" y="36655"/>
                    <a:pt x="20578" y="30550"/>
                  </a:cubicBezTo>
                  <a:cubicBezTo>
                    <a:pt x="19828" y="25195"/>
                    <a:pt x="24399" y="19841"/>
                    <a:pt x="30492" y="19841"/>
                  </a:cubicBezTo>
                  <a:close/>
                  <a:moveTo>
                    <a:pt x="30492" y="0"/>
                  </a:moveTo>
                  <a:cubicBezTo>
                    <a:pt x="13735" y="0"/>
                    <a:pt x="24" y="13736"/>
                    <a:pt x="24" y="29774"/>
                  </a:cubicBezTo>
                  <a:cubicBezTo>
                    <a:pt x="24" y="46564"/>
                    <a:pt x="13735" y="60300"/>
                    <a:pt x="30492" y="60300"/>
                  </a:cubicBezTo>
                  <a:cubicBezTo>
                    <a:pt x="46476" y="60300"/>
                    <a:pt x="60960" y="46564"/>
                    <a:pt x="60960" y="29774"/>
                  </a:cubicBezTo>
                  <a:cubicBezTo>
                    <a:pt x="60960" y="13736"/>
                    <a:pt x="47249" y="0"/>
                    <a:pt x="3049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9" name="Google Shape;1436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ycAAOUKAACLJwAARAsAAAAAAAAmAAAACAAAAP//////////"/>
                </a:ext>
              </a:extLst>
            </p:cNvSpPr>
            <p:nvPr/>
          </p:nvSpPr>
          <p:spPr>
            <a:xfrm>
              <a:off x="6367145" y="1771015"/>
              <a:ext cx="60960" cy="60325"/>
            </a:xfrm>
            <a:custGeom>
              <a:avLst/>
              <a:gdLst/>
              <a:ahLst/>
              <a:cxnLst/>
              <a:rect l="0" t="0" r="60960" b="60325"/>
              <a:pathLst>
                <a:path w="60960" h="60325">
                  <a:moveTo>
                    <a:pt x="30480" y="19841"/>
                  </a:moveTo>
                  <a:cubicBezTo>
                    <a:pt x="36571" y="19841"/>
                    <a:pt x="41140" y="25195"/>
                    <a:pt x="41140" y="30550"/>
                  </a:cubicBezTo>
                  <a:cubicBezTo>
                    <a:pt x="41140" y="36655"/>
                    <a:pt x="36571" y="41234"/>
                    <a:pt x="30480" y="41234"/>
                  </a:cubicBezTo>
                  <a:cubicBezTo>
                    <a:pt x="25138" y="41234"/>
                    <a:pt x="21343" y="36655"/>
                    <a:pt x="21343" y="30550"/>
                  </a:cubicBezTo>
                  <a:cubicBezTo>
                    <a:pt x="20570" y="25195"/>
                    <a:pt x="25138" y="19841"/>
                    <a:pt x="30480" y="19841"/>
                  </a:cubicBezTo>
                  <a:close/>
                  <a:moveTo>
                    <a:pt x="30480" y="0"/>
                  </a:moveTo>
                  <a:cubicBezTo>
                    <a:pt x="13729" y="0"/>
                    <a:pt x="1547" y="13736"/>
                    <a:pt x="1547" y="29774"/>
                  </a:cubicBezTo>
                  <a:cubicBezTo>
                    <a:pt x="24" y="46564"/>
                    <a:pt x="13729" y="60300"/>
                    <a:pt x="30480" y="60300"/>
                  </a:cubicBezTo>
                  <a:cubicBezTo>
                    <a:pt x="47231" y="60300"/>
                    <a:pt x="60936" y="46564"/>
                    <a:pt x="60936" y="29774"/>
                  </a:cubicBezTo>
                  <a:cubicBezTo>
                    <a:pt x="60936" y="13736"/>
                    <a:pt x="48004" y="0"/>
                    <a:pt x="3048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8" name="Google Shape;1436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CcAAKMLAACKJwAAwQsAAAAAAAAmAAAACAAAAP//////////"/>
                </a:ext>
              </a:extLst>
            </p:cNvSpPr>
            <p:nvPr/>
          </p:nvSpPr>
          <p:spPr>
            <a:xfrm>
              <a:off x="6408420" y="1891665"/>
              <a:ext cx="19050" cy="19050"/>
            </a:xfrm>
            <a:custGeom>
              <a:avLst/>
              <a:gdLst/>
              <a:ahLst/>
              <a:cxnLst/>
              <a:rect l="0" t="0" r="19050" b="19050"/>
              <a:pathLst>
                <a:path w="19050" h="19050">
                  <a:moveTo>
                    <a:pt x="9912" y="24"/>
                  </a:moveTo>
                  <a:cubicBezTo>
                    <a:pt x="4569" y="24"/>
                    <a:pt x="0" y="3815"/>
                    <a:pt x="0" y="9151"/>
                  </a:cubicBezTo>
                  <a:cubicBezTo>
                    <a:pt x="0" y="14463"/>
                    <a:pt x="4569" y="19026"/>
                    <a:pt x="9912" y="19026"/>
                  </a:cubicBezTo>
                  <a:cubicBezTo>
                    <a:pt x="15230" y="19026"/>
                    <a:pt x="19050" y="14463"/>
                    <a:pt x="19050" y="9151"/>
                  </a:cubicBezTo>
                  <a:cubicBezTo>
                    <a:pt x="19050" y="3815"/>
                    <a:pt x="15230" y="24"/>
                    <a:pt x="9912"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7" name="Google Shape;1436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icAAKMLAABMJwAAwQsAAAAAAAAmAAAACAAAAP//////////"/>
                </a:ext>
              </a:extLst>
            </p:cNvSpPr>
            <p:nvPr/>
          </p:nvSpPr>
          <p:spPr>
            <a:xfrm>
              <a:off x="6369050" y="1891665"/>
              <a:ext cx="19050" cy="19050"/>
            </a:xfrm>
            <a:custGeom>
              <a:avLst/>
              <a:gdLst/>
              <a:ahLst/>
              <a:cxnLst/>
              <a:rect l="0" t="0" r="19050" b="19050"/>
              <a:pathLst>
                <a:path w="19050" h="19050">
                  <a:moveTo>
                    <a:pt x="9151" y="24"/>
                  </a:moveTo>
                  <a:cubicBezTo>
                    <a:pt x="3815" y="24"/>
                    <a:pt x="24" y="3815"/>
                    <a:pt x="24" y="9151"/>
                  </a:cubicBezTo>
                  <a:cubicBezTo>
                    <a:pt x="24" y="14463"/>
                    <a:pt x="3815" y="19026"/>
                    <a:pt x="9151" y="19026"/>
                  </a:cubicBezTo>
                  <a:cubicBezTo>
                    <a:pt x="14463" y="19026"/>
                    <a:pt x="19026" y="14463"/>
                    <a:pt x="19026" y="9151"/>
                  </a:cubicBezTo>
                  <a:cubicBezTo>
                    <a:pt x="19026" y="3815"/>
                    <a:pt x="14463" y="24"/>
                    <a:pt x="9151"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6" name="Google Shape;1436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yYAAOALAAAMJwAAPQwAAAAAAAAmAAAACAAAAP//////////"/>
                </a:ext>
              </a:extLst>
            </p:cNvSpPr>
            <p:nvPr/>
          </p:nvSpPr>
          <p:spPr>
            <a:xfrm>
              <a:off x="6247765" y="1930400"/>
              <a:ext cx="99695" cy="59055"/>
            </a:xfrm>
            <a:custGeom>
              <a:avLst/>
              <a:gdLst/>
              <a:ahLst/>
              <a:cxnLst/>
              <a:rect l="0" t="0" r="99695" b="59055"/>
              <a:pathLst>
                <a:path w="99695" h="59055">
                  <a:moveTo>
                    <a:pt x="79915" y="19928"/>
                  </a:moveTo>
                  <a:lnTo>
                    <a:pt x="79915" y="40635"/>
                  </a:lnTo>
                  <a:lnTo>
                    <a:pt x="19803" y="40635"/>
                  </a:lnTo>
                  <a:lnTo>
                    <a:pt x="19803" y="19928"/>
                  </a:lnTo>
                  <a:close/>
                  <a:moveTo>
                    <a:pt x="10674" y="0"/>
                  </a:moveTo>
                  <a:cubicBezTo>
                    <a:pt x="4588" y="0"/>
                    <a:pt x="24" y="4598"/>
                    <a:pt x="24" y="9976"/>
                  </a:cubicBezTo>
                  <a:lnTo>
                    <a:pt x="24" y="49832"/>
                  </a:lnTo>
                  <a:cubicBezTo>
                    <a:pt x="24" y="55210"/>
                    <a:pt x="4588" y="59030"/>
                    <a:pt x="10674" y="59030"/>
                  </a:cubicBezTo>
                  <a:lnTo>
                    <a:pt x="90565" y="59030"/>
                  </a:lnTo>
                  <a:cubicBezTo>
                    <a:pt x="95879" y="59030"/>
                    <a:pt x="99695" y="54431"/>
                    <a:pt x="99695" y="49832"/>
                  </a:cubicBezTo>
                  <a:lnTo>
                    <a:pt x="99695" y="9976"/>
                  </a:lnTo>
                  <a:cubicBezTo>
                    <a:pt x="99695" y="4598"/>
                    <a:pt x="95879" y="0"/>
                    <a:pt x="9056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5" name="Google Shape;14368;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iYAAKgKAABMKAAAfwwAAAAAAAAmAAAACAAAAP//////////"/>
                </a:ext>
              </a:extLst>
            </p:cNvSpPr>
            <p:nvPr/>
          </p:nvSpPr>
          <p:spPr>
            <a:xfrm>
              <a:off x="6209030" y="1732280"/>
              <a:ext cx="341630" cy="299085"/>
            </a:xfrm>
            <a:custGeom>
              <a:avLst/>
              <a:gdLst/>
              <a:ahLst/>
              <a:cxnLst/>
              <a:rect l="0" t="0" r="341630" b="299085"/>
              <a:pathLst>
                <a:path w="341630" h="299085">
                  <a:moveTo>
                    <a:pt x="129364" y="104133"/>
                  </a:moveTo>
                  <a:cubicBezTo>
                    <a:pt x="131634" y="110212"/>
                    <a:pt x="135449" y="114771"/>
                    <a:pt x="139241" y="118558"/>
                  </a:cubicBezTo>
                  <a:lnTo>
                    <a:pt x="117942" y="118558"/>
                  </a:lnTo>
                  <a:cubicBezTo>
                    <a:pt x="121757" y="114771"/>
                    <a:pt x="125548" y="110212"/>
                    <a:pt x="129364" y="104133"/>
                  </a:cubicBezTo>
                  <a:close/>
                  <a:moveTo>
                    <a:pt x="69258" y="19007"/>
                  </a:moveTo>
                  <a:cubicBezTo>
                    <a:pt x="96643" y="19007"/>
                    <a:pt x="119463" y="41802"/>
                    <a:pt x="119463" y="69181"/>
                  </a:cubicBezTo>
                  <a:cubicBezTo>
                    <a:pt x="119463" y="96535"/>
                    <a:pt x="96643" y="119330"/>
                    <a:pt x="69258" y="119330"/>
                  </a:cubicBezTo>
                  <a:cubicBezTo>
                    <a:pt x="41874" y="118558"/>
                    <a:pt x="19029" y="96535"/>
                    <a:pt x="19029" y="69181"/>
                  </a:cubicBezTo>
                  <a:cubicBezTo>
                    <a:pt x="19029" y="41802"/>
                    <a:pt x="41874" y="19007"/>
                    <a:pt x="69258" y="19007"/>
                  </a:cubicBezTo>
                  <a:close/>
                  <a:moveTo>
                    <a:pt x="188697" y="19007"/>
                  </a:moveTo>
                  <a:cubicBezTo>
                    <a:pt x="216854" y="19007"/>
                    <a:pt x="239675" y="41802"/>
                    <a:pt x="239675" y="69181"/>
                  </a:cubicBezTo>
                  <a:cubicBezTo>
                    <a:pt x="239675" y="96535"/>
                    <a:pt x="216854" y="119330"/>
                    <a:pt x="188697" y="119330"/>
                  </a:cubicBezTo>
                  <a:cubicBezTo>
                    <a:pt x="161313" y="119330"/>
                    <a:pt x="138492" y="96535"/>
                    <a:pt x="138492" y="69181"/>
                  </a:cubicBezTo>
                  <a:cubicBezTo>
                    <a:pt x="138492" y="41802"/>
                    <a:pt x="161313" y="19007"/>
                    <a:pt x="188697" y="19007"/>
                  </a:cubicBezTo>
                  <a:close/>
                  <a:moveTo>
                    <a:pt x="320307" y="144416"/>
                  </a:moveTo>
                  <a:lnTo>
                    <a:pt x="320307" y="272840"/>
                  </a:lnTo>
                  <a:lnTo>
                    <a:pt x="259452" y="242447"/>
                  </a:lnTo>
                  <a:lnTo>
                    <a:pt x="259452" y="174809"/>
                  </a:lnTo>
                  <a:lnTo>
                    <a:pt x="320307" y="144416"/>
                  </a:lnTo>
                  <a:close/>
                  <a:moveTo>
                    <a:pt x="229025" y="138313"/>
                  </a:moveTo>
                  <a:cubicBezTo>
                    <a:pt x="234338" y="138313"/>
                    <a:pt x="238153" y="143644"/>
                    <a:pt x="238153" y="148975"/>
                  </a:cubicBezTo>
                  <a:lnTo>
                    <a:pt x="238153" y="269029"/>
                  </a:lnTo>
                  <a:cubicBezTo>
                    <a:pt x="238153" y="274360"/>
                    <a:pt x="233589" y="278919"/>
                    <a:pt x="229025" y="278919"/>
                  </a:cubicBezTo>
                  <a:lnTo>
                    <a:pt x="28930" y="278919"/>
                  </a:lnTo>
                  <a:cubicBezTo>
                    <a:pt x="23593" y="278919"/>
                    <a:pt x="19029" y="274360"/>
                    <a:pt x="19029" y="269029"/>
                  </a:cubicBezTo>
                  <a:lnTo>
                    <a:pt x="19029" y="148975"/>
                  </a:lnTo>
                  <a:cubicBezTo>
                    <a:pt x="19029" y="143644"/>
                    <a:pt x="23593" y="138313"/>
                    <a:pt x="28930" y="138313"/>
                  </a:cubicBezTo>
                  <a:close/>
                  <a:moveTo>
                    <a:pt x="69258" y="24"/>
                  </a:moveTo>
                  <a:cubicBezTo>
                    <a:pt x="30451" y="24"/>
                    <a:pt x="24" y="31165"/>
                    <a:pt x="24" y="69181"/>
                  </a:cubicBezTo>
                  <a:cubicBezTo>
                    <a:pt x="24" y="88936"/>
                    <a:pt x="8380" y="107172"/>
                    <a:pt x="21323" y="120849"/>
                  </a:cubicBezTo>
                  <a:cubicBezTo>
                    <a:pt x="9152" y="124636"/>
                    <a:pt x="24" y="136046"/>
                    <a:pt x="24" y="148975"/>
                  </a:cubicBezTo>
                  <a:lnTo>
                    <a:pt x="24" y="269029"/>
                  </a:lnTo>
                  <a:cubicBezTo>
                    <a:pt x="24" y="284997"/>
                    <a:pt x="12944" y="298674"/>
                    <a:pt x="30451" y="298674"/>
                  </a:cubicBezTo>
                  <a:lnTo>
                    <a:pt x="229774" y="298674"/>
                  </a:lnTo>
                  <a:cubicBezTo>
                    <a:pt x="246509" y="298674"/>
                    <a:pt x="260201" y="285745"/>
                    <a:pt x="260201" y="269029"/>
                  </a:cubicBezTo>
                  <a:lnTo>
                    <a:pt x="260201" y="265242"/>
                  </a:lnTo>
                  <a:lnTo>
                    <a:pt x="327165" y="297903"/>
                  </a:lnTo>
                  <a:cubicBezTo>
                    <a:pt x="328276" y="298747"/>
                    <a:pt x="329507" y="299085"/>
                    <a:pt x="330715" y="299085"/>
                  </a:cubicBezTo>
                  <a:cubicBezTo>
                    <a:pt x="332792" y="299085"/>
                    <a:pt x="334844" y="298120"/>
                    <a:pt x="336293" y="297155"/>
                  </a:cubicBezTo>
                  <a:cubicBezTo>
                    <a:pt x="339336" y="295635"/>
                    <a:pt x="341606" y="292596"/>
                    <a:pt x="341606" y="288785"/>
                  </a:cubicBezTo>
                  <a:lnTo>
                    <a:pt x="341606" y="129195"/>
                  </a:lnTo>
                  <a:cubicBezTo>
                    <a:pt x="340084" y="125408"/>
                    <a:pt x="338563" y="122369"/>
                    <a:pt x="335520" y="120849"/>
                  </a:cubicBezTo>
                  <a:cubicBezTo>
                    <a:pt x="333613" y="119402"/>
                    <a:pt x="331367" y="118871"/>
                    <a:pt x="329218" y="118871"/>
                  </a:cubicBezTo>
                  <a:cubicBezTo>
                    <a:pt x="327962" y="118871"/>
                    <a:pt x="326754" y="119040"/>
                    <a:pt x="325644" y="119330"/>
                  </a:cubicBezTo>
                  <a:lnTo>
                    <a:pt x="259452" y="152762"/>
                  </a:lnTo>
                  <a:lnTo>
                    <a:pt x="259452" y="148975"/>
                  </a:lnTo>
                  <a:cubicBezTo>
                    <a:pt x="259452" y="134526"/>
                    <a:pt x="249551" y="123117"/>
                    <a:pt x="237381" y="120849"/>
                  </a:cubicBezTo>
                  <a:cubicBezTo>
                    <a:pt x="251073" y="107920"/>
                    <a:pt x="259452" y="90456"/>
                    <a:pt x="259452" y="69181"/>
                  </a:cubicBezTo>
                  <a:cubicBezTo>
                    <a:pt x="259452" y="30417"/>
                    <a:pt x="228252" y="24"/>
                    <a:pt x="188697" y="24"/>
                  </a:cubicBezTo>
                  <a:cubicBezTo>
                    <a:pt x="163582" y="24"/>
                    <a:pt x="141535" y="12929"/>
                    <a:pt x="129364" y="34204"/>
                  </a:cubicBezTo>
                  <a:cubicBezTo>
                    <a:pt x="116420" y="14448"/>
                    <a:pt x="95121" y="24"/>
                    <a:pt x="69258"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1" name="Google Shape;14369;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8mAAAKDQAATigAACQPAAAQAAAAJgAAAAgAAAD/////AAAAAA=="/>
              </a:ext>
            </a:extLst>
          </p:cNvGrpSpPr>
          <p:nvPr/>
        </p:nvGrpSpPr>
        <p:grpSpPr>
          <a:xfrm>
            <a:off x="6207125" y="2119630"/>
            <a:ext cx="344805" cy="341630"/>
            <a:chOff x="6207125" y="2119630"/>
            <a:chExt cx="344805" cy="341630"/>
          </a:xfrm>
        </p:grpSpPr>
        <p:sp>
          <p:nvSpPr>
            <p:cNvPr id="315" name="Google Shape;1437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yYAAAoNAABOKAAAJA8AAAAAAAAmAAAACAAAAP//////////"/>
                </a:ext>
              </a:extLst>
            </p:cNvSpPr>
            <p:nvPr/>
          </p:nvSpPr>
          <p:spPr>
            <a:xfrm>
              <a:off x="6207125" y="2119630"/>
              <a:ext cx="344805" cy="341630"/>
            </a:xfrm>
            <a:custGeom>
              <a:avLst/>
              <a:gdLst/>
              <a:ahLst/>
              <a:cxnLst/>
              <a:rect l="0" t="0" r="344805" b="341630"/>
              <a:pathLst>
                <a:path w="344805" h="341630">
                  <a:moveTo>
                    <a:pt x="219208" y="23375"/>
                  </a:moveTo>
                  <a:lnTo>
                    <a:pt x="221503" y="26415"/>
                  </a:lnTo>
                  <a:cubicBezTo>
                    <a:pt x="216937" y="37053"/>
                    <a:pt x="217686" y="51503"/>
                    <a:pt x="227591" y="60621"/>
                  </a:cubicBezTo>
                  <a:cubicBezTo>
                    <a:pt x="233316" y="66821"/>
                    <a:pt x="240829" y="69715"/>
                    <a:pt x="248439" y="69715"/>
                  </a:cubicBezTo>
                  <a:cubicBezTo>
                    <a:pt x="252981" y="69715"/>
                    <a:pt x="257571" y="68678"/>
                    <a:pt x="261822" y="66700"/>
                  </a:cubicBezTo>
                  <a:lnTo>
                    <a:pt x="277815" y="82693"/>
                  </a:lnTo>
                  <a:cubicBezTo>
                    <a:pt x="272500" y="94056"/>
                    <a:pt x="274022" y="106986"/>
                    <a:pt x="283903" y="116852"/>
                  </a:cubicBezTo>
                  <a:cubicBezTo>
                    <a:pt x="289604" y="122545"/>
                    <a:pt x="297069" y="125584"/>
                    <a:pt x="304461" y="125584"/>
                  </a:cubicBezTo>
                  <a:cubicBezTo>
                    <a:pt x="308930" y="125584"/>
                    <a:pt x="313375" y="124475"/>
                    <a:pt x="317385" y="122183"/>
                  </a:cubicBezTo>
                  <a:lnTo>
                    <a:pt x="320429" y="125227"/>
                  </a:lnTo>
                  <a:cubicBezTo>
                    <a:pt x="316636" y="133569"/>
                    <a:pt x="316636" y="143460"/>
                    <a:pt x="320429" y="151058"/>
                  </a:cubicBezTo>
                  <a:lnTo>
                    <a:pt x="300644" y="170843"/>
                  </a:lnTo>
                  <a:lnTo>
                    <a:pt x="293807" y="164006"/>
                  </a:lnTo>
                  <a:cubicBezTo>
                    <a:pt x="291899" y="162082"/>
                    <a:pt x="289435" y="161142"/>
                    <a:pt x="286850" y="161142"/>
                  </a:cubicBezTo>
                  <a:cubicBezTo>
                    <a:pt x="284289" y="161142"/>
                    <a:pt x="281632" y="162082"/>
                    <a:pt x="279337" y="163988"/>
                  </a:cubicBezTo>
                  <a:cubicBezTo>
                    <a:pt x="275544" y="167776"/>
                    <a:pt x="275544" y="174626"/>
                    <a:pt x="279337" y="178414"/>
                  </a:cubicBezTo>
                  <a:lnTo>
                    <a:pt x="286198" y="185275"/>
                  </a:lnTo>
                  <a:lnTo>
                    <a:pt x="152991" y="318482"/>
                  </a:lnTo>
                  <a:cubicBezTo>
                    <a:pt x="148812" y="316349"/>
                    <a:pt x="144246" y="315408"/>
                    <a:pt x="139777" y="315408"/>
                  </a:cubicBezTo>
                  <a:cubicBezTo>
                    <a:pt x="135308" y="315408"/>
                    <a:pt x="130935" y="316349"/>
                    <a:pt x="127118" y="318255"/>
                  </a:cubicBezTo>
                  <a:lnTo>
                    <a:pt x="124847" y="315215"/>
                  </a:lnTo>
                  <a:cubicBezTo>
                    <a:pt x="129413" y="304577"/>
                    <a:pt x="128640" y="290899"/>
                    <a:pt x="118759" y="281009"/>
                  </a:cubicBezTo>
                  <a:cubicBezTo>
                    <a:pt x="113058" y="275340"/>
                    <a:pt x="105593" y="272300"/>
                    <a:pt x="98008" y="272300"/>
                  </a:cubicBezTo>
                  <a:cubicBezTo>
                    <a:pt x="93418" y="272300"/>
                    <a:pt x="88804" y="273410"/>
                    <a:pt x="84504" y="275702"/>
                  </a:cubicBezTo>
                  <a:lnTo>
                    <a:pt x="68511" y="258985"/>
                  </a:lnTo>
                  <a:cubicBezTo>
                    <a:pt x="74599" y="247574"/>
                    <a:pt x="72328" y="234669"/>
                    <a:pt x="63196" y="224778"/>
                  </a:cubicBezTo>
                  <a:cubicBezTo>
                    <a:pt x="57012" y="219085"/>
                    <a:pt x="49668" y="216070"/>
                    <a:pt x="42227" y="216070"/>
                  </a:cubicBezTo>
                  <a:cubicBezTo>
                    <a:pt x="37758" y="216070"/>
                    <a:pt x="33241" y="217179"/>
                    <a:pt x="28941" y="219471"/>
                  </a:cubicBezTo>
                  <a:lnTo>
                    <a:pt x="25897" y="216427"/>
                  </a:lnTo>
                  <a:cubicBezTo>
                    <a:pt x="29689" y="208061"/>
                    <a:pt x="29689" y="198170"/>
                    <a:pt x="25897" y="190572"/>
                  </a:cubicBezTo>
                  <a:lnTo>
                    <a:pt x="159079" y="57390"/>
                  </a:lnTo>
                  <a:lnTo>
                    <a:pt x="165940" y="64433"/>
                  </a:lnTo>
                  <a:cubicBezTo>
                    <a:pt x="167848" y="66314"/>
                    <a:pt x="170312" y="67279"/>
                    <a:pt x="172776" y="67279"/>
                  </a:cubicBezTo>
                  <a:cubicBezTo>
                    <a:pt x="175265" y="67279"/>
                    <a:pt x="177729" y="66314"/>
                    <a:pt x="179637" y="64433"/>
                  </a:cubicBezTo>
                  <a:cubicBezTo>
                    <a:pt x="183430" y="60621"/>
                    <a:pt x="183430" y="53770"/>
                    <a:pt x="179637" y="49983"/>
                  </a:cubicBezTo>
                  <a:lnTo>
                    <a:pt x="173549" y="43895"/>
                  </a:lnTo>
                  <a:lnTo>
                    <a:pt x="193335" y="23375"/>
                  </a:lnTo>
                  <a:cubicBezTo>
                    <a:pt x="197514" y="25281"/>
                    <a:pt x="202080" y="26222"/>
                    <a:pt x="206549" y="26222"/>
                  </a:cubicBezTo>
                  <a:cubicBezTo>
                    <a:pt x="211018" y="26222"/>
                    <a:pt x="215415" y="25281"/>
                    <a:pt x="219208" y="23375"/>
                  </a:cubicBezTo>
                  <a:close/>
                  <a:moveTo>
                    <a:pt x="190677" y="0"/>
                  </a:moveTo>
                  <a:cubicBezTo>
                    <a:pt x="187996" y="0"/>
                    <a:pt x="185339" y="965"/>
                    <a:pt x="183430" y="2871"/>
                  </a:cubicBezTo>
                  <a:lnTo>
                    <a:pt x="3816" y="182485"/>
                  </a:lnTo>
                  <a:cubicBezTo>
                    <a:pt x="24" y="186012"/>
                    <a:pt x="24" y="192863"/>
                    <a:pt x="3816" y="196651"/>
                  </a:cubicBezTo>
                  <a:cubicBezTo>
                    <a:pt x="7633" y="200462"/>
                    <a:pt x="7633" y="207289"/>
                    <a:pt x="3816" y="211100"/>
                  </a:cubicBezTo>
                  <a:cubicBezTo>
                    <a:pt x="24" y="214888"/>
                    <a:pt x="24" y="220991"/>
                    <a:pt x="3816" y="224778"/>
                  </a:cubicBezTo>
                  <a:lnTo>
                    <a:pt x="18287" y="239249"/>
                  </a:lnTo>
                  <a:cubicBezTo>
                    <a:pt x="20195" y="241109"/>
                    <a:pt x="22660" y="242074"/>
                    <a:pt x="25124" y="242074"/>
                  </a:cubicBezTo>
                  <a:cubicBezTo>
                    <a:pt x="27612" y="242074"/>
                    <a:pt x="30076" y="241109"/>
                    <a:pt x="31984" y="239228"/>
                  </a:cubicBezTo>
                  <a:cubicBezTo>
                    <a:pt x="34255" y="237322"/>
                    <a:pt x="36937" y="236357"/>
                    <a:pt x="39498" y="236357"/>
                  </a:cubicBezTo>
                  <a:cubicBezTo>
                    <a:pt x="42058" y="236357"/>
                    <a:pt x="44547" y="237322"/>
                    <a:pt x="46455" y="239228"/>
                  </a:cubicBezTo>
                  <a:cubicBezTo>
                    <a:pt x="50248" y="243015"/>
                    <a:pt x="50248" y="249866"/>
                    <a:pt x="46455" y="253653"/>
                  </a:cubicBezTo>
                  <a:cubicBezTo>
                    <a:pt x="42638" y="257465"/>
                    <a:pt x="42638" y="264292"/>
                    <a:pt x="46455" y="268103"/>
                  </a:cubicBezTo>
                  <a:lnTo>
                    <a:pt x="75372" y="296206"/>
                  </a:lnTo>
                  <a:cubicBezTo>
                    <a:pt x="77280" y="298112"/>
                    <a:pt x="79745" y="299077"/>
                    <a:pt x="82209" y="299077"/>
                  </a:cubicBezTo>
                  <a:cubicBezTo>
                    <a:pt x="84697" y="299077"/>
                    <a:pt x="87161" y="298112"/>
                    <a:pt x="89069" y="296206"/>
                  </a:cubicBezTo>
                  <a:cubicBezTo>
                    <a:pt x="91340" y="294325"/>
                    <a:pt x="94022" y="293360"/>
                    <a:pt x="96583" y="293360"/>
                  </a:cubicBezTo>
                  <a:cubicBezTo>
                    <a:pt x="99143" y="293360"/>
                    <a:pt x="101632" y="294325"/>
                    <a:pt x="103516" y="296206"/>
                  </a:cubicBezTo>
                  <a:cubicBezTo>
                    <a:pt x="107333" y="300018"/>
                    <a:pt x="107333" y="306869"/>
                    <a:pt x="103516" y="310656"/>
                  </a:cubicBezTo>
                  <a:cubicBezTo>
                    <a:pt x="99723" y="314467"/>
                    <a:pt x="99723" y="321294"/>
                    <a:pt x="103516" y="325106"/>
                  </a:cubicBezTo>
                  <a:lnTo>
                    <a:pt x="117986" y="338783"/>
                  </a:lnTo>
                  <a:cubicBezTo>
                    <a:pt x="119895" y="340689"/>
                    <a:pt x="122552" y="341630"/>
                    <a:pt x="125210" y="341630"/>
                  </a:cubicBezTo>
                  <a:cubicBezTo>
                    <a:pt x="127891" y="341630"/>
                    <a:pt x="130549" y="340689"/>
                    <a:pt x="132457" y="338783"/>
                  </a:cubicBezTo>
                  <a:cubicBezTo>
                    <a:pt x="134341" y="336878"/>
                    <a:pt x="136830" y="335937"/>
                    <a:pt x="139294" y="335937"/>
                  </a:cubicBezTo>
                  <a:cubicBezTo>
                    <a:pt x="141782" y="335937"/>
                    <a:pt x="144246" y="336878"/>
                    <a:pt x="146154" y="338783"/>
                  </a:cubicBezTo>
                  <a:cubicBezTo>
                    <a:pt x="148425" y="340689"/>
                    <a:pt x="151083" y="341630"/>
                    <a:pt x="153668" y="341630"/>
                  </a:cubicBezTo>
                  <a:cubicBezTo>
                    <a:pt x="156228" y="341630"/>
                    <a:pt x="158717" y="340689"/>
                    <a:pt x="160601" y="338783"/>
                  </a:cubicBezTo>
                  <a:lnTo>
                    <a:pt x="340988" y="158396"/>
                  </a:lnTo>
                  <a:cubicBezTo>
                    <a:pt x="344780" y="155618"/>
                    <a:pt x="344780" y="148791"/>
                    <a:pt x="340988" y="144979"/>
                  </a:cubicBezTo>
                  <a:cubicBezTo>
                    <a:pt x="336422" y="141192"/>
                    <a:pt x="336422" y="135089"/>
                    <a:pt x="340988" y="131302"/>
                  </a:cubicBezTo>
                  <a:cubicBezTo>
                    <a:pt x="344031" y="127490"/>
                    <a:pt x="344031" y="120663"/>
                    <a:pt x="340988" y="116852"/>
                  </a:cubicBezTo>
                  <a:lnTo>
                    <a:pt x="326517" y="102381"/>
                  </a:lnTo>
                  <a:cubicBezTo>
                    <a:pt x="324633" y="100521"/>
                    <a:pt x="321951" y="99580"/>
                    <a:pt x="319294" y="99580"/>
                  </a:cubicBezTo>
                  <a:cubicBezTo>
                    <a:pt x="316636" y="99580"/>
                    <a:pt x="313979" y="100521"/>
                    <a:pt x="312071" y="102426"/>
                  </a:cubicBezTo>
                  <a:cubicBezTo>
                    <a:pt x="310162" y="104332"/>
                    <a:pt x="307505" y="105273"/>
                    <a:pt x="304823" y="105273"/>
                  </a:cubicBezTo>
                  <a:cubicBezTo>
                    <a:pt x="302166" y="105273"/>
                    <a:pt x="299509" y="104332"/>
                    <a:pt x="297600" y="102426"/>
                  </a:cubicBezTo>
                  <a:cubicBezTo>
                    <a:pt x="293807" y="98615"/>
                    <a:pt x="293807" y="91788"/>
                    <a:pt x="297600" y="87977"/>
                  </a:cubicBezTo>
                  <a:cubicBezTo>
                    <a:pt x="301417" y="84189"/>
                    <a:pt x="301417" y="78110"/>
                    <a:pt x="297600" y="74299"/>
                  </a:cubicBezTo>
                  <a:lnTo>
                    <a:pt x="269456" y="45424"/>
                  </a:lnTo>
                  <a:cubicBezTo>
                    <a:pt x="267548" y="43518"/>
                    <a:pt x="264866" y="42577"/>
                    <a:pt x="262209" y="42577"/>
                  </a:cubicBezTo>
                  <a:cubicBezTo>
                    <a:pt x="259551" y="42577"/>
                    <a:pt x="256894" y="43518"/>
                    <a:pt x="254986" y="45424"/>
                  </a:cubicBezTo>
                  <a:cubicBezTo>
                    <a:pt x="253077" y="47329"/>
                    <a:pt x="250420" y="48270"/>
                    <a:pt x="247762" y="48270"/>
                  </a:cubicBezTo>
                  <a:cubicBezTo>
                    <a:pt x="245081" y="48270"/>
                    <a:pt x="242424" y="47329"/>
                    <a:pt x="240515" y="45424"/>
                  </a:cubicBezTo>
                  <a:cubicBezTo>
                    <a:pt x="236722" y="41612"/>
                    <a:pt x="236722" y="34785"/>
                    <a:pt x="240515" y="30974"/>
                  </a:cubicBezTo>
                  <a:cubicBezTo>
                    <a:pt x="244332" y="27187"/>
                    <a:pt x="244332" y="21108"/>
                    <a:pt x="240515" y="17296"/>
                  </a:cubicBezTo>
                  <a:lnTo>
                    <a:pt x="226818" y="2871"/>
                  </a:lnTo>
                  <a:cubicBezTo>
                    <a:pt x="224547" y="965"/>
                    <a:pt x="221865" y="0"/>
                    <a:pt x="219304" y="0"/>
                  </a:cubicBezTo>
                  <a:cubicBezTo>
                    <a:pt x="216744" y="0"/>
                    <a:pt x="214255" y="965"/>
                    <a:pt x="212371" y="2871"/>
                  </a:cubicBezTo>
                  <a:cubicBezTo>
                    <a:pt x="210463" y="4752"/>
                    <a:pt x="207805" y="5717"/>
                    <a:pt x="205124" y="5717"/>
                  </a:cubicBezTo>
                  <a:cubicBezTo>
                    <a:pt x="202466" y="5717"/>
                    <a:pt x="199809" y="4752"/>
                    <a:pt x="197901" y="2871"/>
                  </a:cubicBezTo>
                  <a:cubicBezTo>
                    <a:pt x="195992" y="965"/>
                    <a:pt x="193335" y="0"/>
                    <a:pt x="1906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4" name="Google Shape;1437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ycAAIMNAACUJwAAuQ0AAAAAAAAmAAAACAAAAP//////////"/>
                </a:ext>
              </a:extLst>
            </p:cNvSpPr>
            <p:nvPr/>
          </p:nvSpPr>
          <p:spPr>
            <a:xfrm>
              <a:off x="6397625" y="2196465"/>
              <a:ext cx="36195" cy="34290"/>
            </a:xfrm>
            <a:custGeom>
              <a:avLst/>
              <a:gdLst/>
              <a:ahLst/>
              <a:cxnLst/>
              <a:rect l="0" t="0" r="36195" b="34290"/>
              <a:pathLst>
                <a:path w="36195" h="34290">
                  <a:moveTo>
                    <a:pt x="10949" y="0"/>
                  </a:moveTo>
                  <a:cubicBezTo>
                    <a:pt x="8319" y="0"/>
                    <a:pt x="5665" y="956"/>
                    <a:pt x="3801" y="2846"/>
                  </a:cubicBezTo>
                  <a:cubicBezTo>
                    <a:pt x="23" y="6600"/>
                    <a:pt x="23" y="13391"/>
                    <a:pt x="3801" y="17145"/>
                  </a:cubicBezTo>
                  <a:lnTo>
                    <a:pt x="18097" y="31441"/>
                  </a:lnTo>
                  <a:cubicBezTo>
                    <a:pt x="19986" y="33357"/>
                    <a:pt x="22424" y="34290"/>
                    <a:pt x="24887" y="34290"/>
                  </a:cubicBezTo>
                  <a:cubicBezTo>
                    <a:pt x="27325" y="34290"/>
                    <a:pt x="29764" y="33357"/>
                    <a:pt x="31652" y="31468"/>
                  </a:cubicBezTo>
                  <a:cubicBezTo>
                    <a:pt x="36171" y="27690"/>
                    <a:pt x="36171" y="20923"/>
                    <a:pt x="31652" y="17145"/>
                  </a:cubicBezTo>
                  <a:lnTo>
                    <a:pt x="18097" y="2846"/>
                  </a:lnTo>
                  <a:cubicBezTo>
                    <a:pt x="16208" y="956"/>
                    <a:pt x="13579" y="0"/>
                    <a:pt x="109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3" name="Google Shape;1437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cAAMYNAADWJwAA/A0AAAAAAAAmAAAACAAAAP//////////"/>
                </a:ext>
              </a:extLst>
            </p:cNvSpPr>
            <p:nvPr/>
          </p:nvSpPr>
          <p:spPr>
            <a:xfrm>
              <a:off x="6439535" y="2239010"/>
              <a:ext cx="36195" cy="34290"/>
            </a:xfrm>
            <a:custGeom>
              <a:avLst/>
              <a:gdLst/>
              <a:ahLst/>
              <a:cxnLst/>
              <a:rect l="0" t="0" r="36195" b="34290"/>
              <a:pathLst>
                <a:path w="36195" h="34290">
                  <a:moveTo>
                    <a:pt x="10956" y="24"/>
                  </a:moveTo>
                  <a:cubicBezTo>
                    <a:pt x="8301" y="24"/>
                    <a:pt x="5669" y="956"/>
                    <a:pt x="3779" y="2844"/>
                  </a:cubicBezTo>
                  <a:cubicBezTo>
                    <a:pt x="23" y="6595"/>
                    <a:pt x="23" y="13381"/>
                    <a:pt x="3779" y="17133"/>
                  </a:cubicBezTo>
                  <a:lnTo>
                    <a:pt x="18109" y="31463"/>
                  </a:lnTo>
                  <a:cubicBezTo>
                    <a:pt x="19999" y="33334"/>
                    <a:pt x="22439" y="34266"/>
                    <a:pt x="24975" y="34266"/>
                  </a:cubicBezTo>
                  <a:cubicBezTo>
                    <a:pt x="27534" y="34266"/>
                    <a:pt x="30166" y="33334"/>
                    <a:pt x="32415" y="31446"/>
                  </a:cubicBezTo>
                  <a:cubicBezTo>
                    <a:pt x="36195" y="27695"/>
                    <a:pt x="36195" y="20909"/>
                    <a:pt x="32415" y="17133"/>
                  </a:cubicBezTo>
                  <a:lnTo>
                    <a:pt x="18109" y="2827"/>
                  </a:lnTo>
                  <a:cubicBezTo>
                    <a:pt x="16219" y="956"/>
                    <a:pt x="13588" y="24"/>
                    <a:pt x="10956"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2" name="Google Shape;1437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YAANsNAADBJwAAtA4AAAAAAAAmAAAACAAAAP//////////"/>
                </a:ext>
              </a:extLst>
            </p:cNvSpPr>
            <p:nvPr/>
          </p:nvSpPr>
          <p:spPr>
            <a:xfrm>
              <a:off x="6276340" y="2252345"/>
              <a:ext cx="186055" cy="137795"/>
            </a:xfrm>
            <a:custGeom>
              <a:avLst/>
              <a:gdLst/>
              <a:ahLst/>
              <a:cxnLst/>
              <a:rect l="0" t="0" r="186055" b="137795"/>
              <a:pathLst>
                <a:path w="186055" h="137795">
                  <a:moveTo>
                    <a:pt x="33179" y="42887"/>
                  </a:moveTo>
                  <a:cubicBezTo>
                    <a:pt x="35841" y="42887"/>
                    <a:pt x="38527" y="43827"/>
                    <a:pt x="40415" y="45730"/>
                  </a:cubicBezTo>
                  <a:cubicBezTo>
                    <a:pt x="44238" y="49537"/>
                    <a:pt x="44238" y="56356"/>
                    <a:pt x="40415" y="60163"/>
                  </a:cubicBezTo>
                  <a:cubicBezTo>
                    <a:pt x="38527" y="62066"/>
                    <a:pt x="35841" y="63006"/>
                    <a:pt x="33179" y="63006"/>
                  </a:cubicBezTo>
                  <a:cubicBezTo>
                    <a:pt x="30517" y="63006"/>
                    <a:pt x="27855" y="62066"/>
                    <a:pt x="25943" y="60163"/>
                  </a:cubicBezTo>
                  <a:cubicBezTo>
                    <a:pt x="22119" y="56356"/>
                    <a:pt x="22119" y="49537"/>
                    <a:pt x="25943" y="45730"/>
                  </a:cubicBezTo>
                  <a:cubicBezTo>
                    <a:pt x="27855" y="43827"/>
                    <a:pt x="30517" y="42887"/>
                    <a:pt x="33179" y="42887"/>
                  </a:cubicBezTo>
                  <a:close/>
                  <a:moveTo>
                    <a:pt x="104474" y="23732"/>
                  </a:moveTo>
                  <a:lnTo>
                    <a:pt x="157836" y="55609"/>
                  </a:lnTo>
                  <a:lnTo>
                    <a:pt x="144115" y="68499"/>
                  </a:lnTo>
                  <a:lnTo>
                    <a:pt x="90752" y="37394"/>
                  </a:lnTo>
                  <a:lnTo>
                    <a:pt x="104474" y="23672"/>
                  </a:lnTo>
                  <a:close/>
                  <a:moveTo>
                    <a:pt x="89227" y="99051"/>
                  </a:moveTo>
                  <a:cubicBezTo>
                    <a:pt x="91696" y="99051"/>
                    <a:pt x="94189" y="100015"/>
                    <a:pt x="96076" y="101918"/>
                  </a:cubicBezTo>
                  <a:cubicBezTo>
                    <a:pt x="100650" y="105701"/>
                    <a:pt x="100650" y="112544"/>
                    <a:pt x="96076" y="116327"/>
                  </a:cubicBezTo>
                  <a:cubicBezTo>
                    <a:pt x="94189" y="118230"/>
                    <a:pt x="91696" y="119170"/>
                    <a:pt x="89227" y="119170"/>
                  </a:cubicBezTo>
                  <a:cubicBezTo>
                    <a:pt x="86735" y="119170"/>
                    <a:pt x="84266" y="118230"/>
                    <a:pt x="82354" y="116327"/>
                  </a:cubicBezTo>
                  <a:cubicBezTo>
                    <a:pt x="78555" y="112544"/>
                    <a:pt x="78555" y="105701"/>
                    <a:pt x="82354" y="101918"/>
                  </a:cubicBezTo>
                  <a:cubicBezTo>
                    <a:pt x="84266" y="100015"/>
                    <a:pt x="86735" y="99051"/>
                    <a:pt x="89227" y="99051"/>
                  </a:cubicBezTo>
                  <a:close/>
                  <a:moveTo>
                    <a:pt x="104111" y="0"/>
                  </a:moveTo>
                  <a:cubicBezTo>
                    <a:pt x="101328" y="0"/>
                    <a:pt x="98424" y="891"/>
                    <a:pt x="96076" y="3228"/>
                  </a:cubicBezTo>
                  <a:lnTo>
                    <a:pt x="60259" y="39045"/>
                  </a:lnTo>
                  <a:lnTo>
                    <a:pt x="54911" y="30551"/>
                  </a:lnTo>
                  <a:cubicBezTo>
                    <a:pt x="49200" y="24865"/>
                    <a:pt x="41576" y="22022"/>
                    <a:pt x="33759" y="22022"/>
                  </a:cubicBezTo>
                  <a:cubicBezTo>
                    <a:pt x="25943" y="22022"/>
                    <a:pt x="17932" y="24865"/>
                    <a:pt x="11446" y="30551"/>
                  </a:cubicBezTo>
                  <a:cubicBezTo>
                    <a:pt x="24" y="41948"/>
                    <a:pt x="24" y="60910"/>
                    <a:pt x="11446" y="73053"/>
                  </a:cubicBezTo>
                  <a:cubicBezTo>
                    <a:pt x="17182" y="78764"/>
                    <a:pt x="24805" y="81607"/>
                    <a:pt x="32622" y="81607"/>
                  </a:cubicBezTo>
                  <a:cubicBezTo>
                    <a:pt x="40415" y="81607"/>
                    <a:pt x="48425" y="78764"/>
                    <a:pt x="54911" y="73053"/>
                  </a:cubicBezTo>
                  <a:lnTo>
                    <a:pt x="77781" y="50183"/>
                  </a:lnTo>
                  <a:lnTo>
                    <a:pt x="131167" y="82161"/>
                  </a:lnTo>
                  <a:lnTo>
                    <a:pt x="117421" y="95075"/>
                  </a:lnTo>
                  <a:lnTo>
                    <a:pt x="112097" y="86739"/>
                  </a:lnTo>
                  <a:cubicBezTo>
                    <a:pt x="106386" y="81028"/>
                    <a:pt x="98763" y="78185"/>
                    <a:pt x="90946" y="78185"/>
                  </a:cubicBezTo>
                  <a:cubicBezTo>
                    <a:pt x="83129" y="78185"/>
                    <a:pt x="75118" y="81028"/>
                    <a:pt x="68633" y="86739"/>
                  </a:cubicBezTo>
                  <a:cubicBezTo>
                    <a:pt x="57210" y="98111"/>
                    <a:pt x="57210" y="117098"/>
                    <a:pt x="68633" y="129241"/>
                  </a:cubicBezTo>
                  <a:cubicBezTo>
                    <a:pt x="74344" y="134927"/>
                    <a:pt x="81967" y="137770"/>
                    <a:pt x="89784" y="137770"/>
                  </a:cubicBezTo>
                  <a:cubicBezTo>
                    <a:pt x="97601" y="137770"/>
                    <a:pt x="105611" y="134927"/>
                    <a:pt x="112097" y="129241"/>
                  </a:cubicBezTo>
                  <a:lnTo>
                    <a:pt x="182231" y="59107"/>
                  </a:lnTo>
                  <a:cubicBezTo>
                    <a:pt x="186055" y="55609"/>
                    <a:pt x="185280" y="48019"/>
                    <a:pt x="179182" y="44212"/>
                  </a:cubicBezTo>
                  <a:lnTo>
                    <a:pt x="109048" y="939"/>
                  </a:lnTo>
                  <a:cubicBezTo>
                    <a:pt x="107572" y="361"/>
                    <a:pt x="105853" y="0"/>
                    <a:pt x="10411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16" name="Google Shape;14374;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oxAAAECAAAczMAAB4KAAAQAAAAJgAAAAgAAAD/////AAAAAA=="/>
              </a:ext>
            </a:extLst>
          </p:cNvGrpSpPr>
          <p:nvPr/>
        </p:nvGrpSpPr>
        <p:grpSpPr>
          <a:xfrm>
            <a:off x="8022590" y="1303020"/>
            <a:ext cx="340995" cy="341630"/>
            <a:chOff x="8022590" y="1303020"/>
            <a:chExt cx="340995" cy="341630"/>
          </a:xfrm>
        </p:grpSpPr>
        <p:sp>
          <p:nvSpPr>
            <p:cNvPr id="318" name="Google Shape;1437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jEAAAQIAABXMgAA3gkAAAAAAAAmAAAACAAAAP//////////"/>
                </a:ext>
              </a:extLst>
            </p:cNvSpPr>
            <p:nvPr/>
          </p:nvSpPr>
          <p:spPr>
            <a:xfrm>
              <a:off x="8022590" y="1303020"/>
              <a:ext cx="160655" cy="300990"/>
            </a:xfrm>
            <a:custGeom>
              <a:avLst/>
              <a:gdLst/>
              <a:ahLst/>
              <a:cxnLst/>
              <a:rect l="0" t="0" r="160655" b="300990"/>
              <a:pathLst>
                <a:path w="160655" h="300990">
                  <a:moveTo>
                    <a:pt x="79940" y="19781"/>
                  </a:moveTo>
                  <a:cubicBezTo>
                    <a:pt x="91371" y="19781"/>
                    <a:pt x="103550" y="29672"/>
                    <a:pt x="112685" y="46390"/>
                  </a:cubicBezTo>
                  <a:lnTo>
                    <a:pt x="79940" y="70706"/>
                  </a:lnTo>
                  <a:lnTo>
                    <a:pt x="46446" y="46390"/>
                  </a:lnTo>
                  <a:cubicBezTo>
                    <a:pt x="55581" y="29672"/>
                    <a:pt x="67761" y="19781"/>
                    <a:pt x="79940" y="19781"/>
                  </a:cubicBezTo>
                  <a:close/>
                  <a:moveTo>
                    <a:pt x="36563" y="64627"/>
                  </a:moveTo>
                  <a:lnTo>
                    <a:pt x="62444" y="83612"/>
                  </a:lnTo>
                  <a:lnTo>
                    <a:pt x="23610" y="113260"/>
                  </a:lnTo>
                  <a:cubicBezTo>
                    <a:pt x="25905" y="95023"/>
                    <a:pt x="31222" y="79053"/>
                    <a:pt x="36563" y="64627"/>
                  </a:cubicBezTo>
                  <a:close/>
                  <a:moveTo>
                    <a:pt x="121071" y="64627"/>
                  </a:moveTo>
                  <a:cubicBezTo>
                    <a:pt x="127161" y="79053"/>
                    <a:pt x="131728" y="95023"/>
                    <a:pt x="134773" y="113260"/>
                  </a:cubicBezTo>
                  <a:lnTo>
                    <a:pt x="95938" y="83612"/>
                  </a:lnTo>
                  <a:lnTo>
                    <a:pt x="121071" y="64627"/>
                  </a:lnTo>
                  <a:close/>
                  <a:moveTo>
                    <a:pt x="79940" y="96543"/>
                  </a:moveTo>
                  <a:lnTo>
                    <a:pt x="138567" y="140616"/>
                  </a:lnTo>
                  <a:lnTo>
                    <a:pt x="138567" y="141388"/>
                  </a:lnTo>
                  <a:cubicBezTo>
                    <a:pt x="135522" y="152027"/>
                    <a:pt x="126387" y="159626"/>
                    <a:pt x="114981" y="159626"/>
                  </a:cubicBezTo>
                  <a:lnTo>
                    <a:pt x="45697" y="159626"/>
                  </a:lnTo>
                  <a:cubicBezTo>
                    <a:pt x="32744" y="159626"/>
                    <a:pt x="23610" y="152027"/>
                    <a:pt x="20565" y="140616"/>
                  </a:cubicBezTo>
                  <a:lnTo>
                    <a:pt x="79940" y="96543"/>
                  </a:lnTo>
                  <a:close/>
                  <a:moveTo>
                    <a:pt x="18269" y="171784"/>
                  </a:moveTo>
                  <a:cubicBezTo>
                    <a:pt x="25905" y="176343"/>
                    <a:pt x="35040" y="179383"/>
                    <a:pt x="43401" y="179383"/>
                  </a:cubicBezTo>
                  <a:lnTo>
                    <a:pt x="112685" y="179383"/>
                  </a:lnTo>
                  <a:cubicBezTo>
                    <a:pt x="122593" y="179383"/>
                    <a:pt x="130955" y="176343"/>
                    <a:pt x="137818" y="171784"/>
                  </a:cubicBezTo>
                  <a:cubicBezTo>
                    <a:pt x="138567" y="205219"/>
                    <a:pt x="133999" y="237135"/>
                    <a:pt x="124116" y="262995"/>
                  </a:cubicBezTo>
                  <a:cubicBezTo>
                    <a:pt x="120297" y="274382"/>
                    <a:pt x="109640" y="280461"/>
                    <a:pt x="95938" y="280461"/>
                  </a:cubicBezTo>
                  <a:lnTo>
                    <a:pt x="57877" y="280461"/>
                  </a:lnTo>
                  <a:cubicBezTo>
                    <a:pt x="47220" y="280461"/>
                    <a:pt x="37312" y="273634"/>
                    <a:pt x="33518" y="262995"/>
                  </a:cubicBezTo>
                  <a:cubicBezTo>
                    <a:pt x="24383" y="237135"/>
                    <a:pt x="19816" y="205219"/>
                    <a:pt x="18269" y="171784"/>
                  </a:cubicBezTo>
                  <a:close/>
                  <a:moveTo>
                    <a:pt x="79940" y="24"/>
                  </a:moveTo>
                  <a:cubicBezTo>
                    <a:pt x="54832" y="24"/>
                    <a:pt x="35040" y="22821"/>
                    <a:pt x="24383" y="45618"/>
                  </a:cubicBezTo>
                  <a:cubicBezTo>
                    <a:pt x="6089" y="81345"/>
                    <a:pt x="0" y="126938"/>
                    <a:pt x="0" y="167225"/>
                  </a:cubicBezTo>
                  <a:cubicBezTo>
                    <a:pt x="0" y="205219"/>
                    <a:pt x="5340" y="240946"/>
                    <a:pt x="15997" y="270594"/>
                  </a:cubicBezTo>
                  <a:cubicBezTo>
                    <a:pt x="22860" y="288832"/>
                    <a:pt x="39607" y="300990"/>
                    <a:pt x="58626" y="300990"/>
                  </a:cubicBezTo>
                  <a:lnTo>
                    <a:pt x="96711" y="300990"/>
                  </a:lnTo>
                  <a:cubicBezTo>
                    <a:pt x="119548" y="300990"/>
                    <a:pt x="137818" y="289580"/>
                    <a:pt x="144657" y="270594"/>
                  </a:cubicBezTo>
                  <a:cubicBezTo>
                    <a:pt x="154565" y="242466"/>
                    <a:pt x="160655" y="205219"/>
                    <a:pt x="160655" y="167225"/>
                  </a:cubicBezTo>
                  <a:cubicBezTo>
                    <a:pt x="159132" y="76785"/>
                    <a:pt x="126387" y="24"/>
                    <a:pt x="79940"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7" name="Google Shape;1437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jIAAEIIAABzMwAAHgoAAAAAAAAmAAAACAAAAP//////////"/>
                </a:ext>
              </a:extLst>
            </p:cNvSpPr>
            <p:nvPr/>
          </p:nvSpPr>
          <p:spPr>
            <a:xfrm>
              <a:off x="8202930" y="1342390"/>
              <a:ext cx="160655" cy="302260"/>
            </a:xfrm>
            <a:custGeom>
              <a:avLst/>
              <a:gdLst/>
              <a:ahLst/>
              <a:cxnLst/>
              <a:rect l="0" t="0" r="160655" b="302260"/>
              <a:pathLst>
                <a:path w="160655" h="302260">
                  <a:moveTo>
                    <a:pt x="79940" y="20565"/>
                  </a:moveTo>
                  <a:cubicBezTo>
                    <a:pt x="91371" y="20565"/>
                    <a:pt x="103550" y="29699"/>
                    <a:pt x="113434" y="47219"/>
                  </a:cubicBezTo>
                  <a:lnTo>
                    <a:pt x="79940" y="71578"/>
                  </a:lnTo>
                  <a:lnTo>
                    <a:pt x="46446" y="47219"/>
                  </a:lnTo>
                  <a:cubicBezTo>
                    <a:pt x="57104" y="29699"/>
                    <a:pt x="68510" y="20565"/>
                    <a:pt x="79940" y="20565"/>
                  </a:cubicBezTo>
                  <a:close/>
                  <a:moveTo>
                    <a:pt x="38061" y="64715"/>
                  </a:moveTo>
                  <a:lnTo>
                    <a:pt x="63943" y="83757"/>
                  </a:lnTo>
                  <a:lnTo>
                    <a:pt x="25132" y="113432"/>
                  </a:lnTo>
                  <a:cubicBezTo>
                    <a:pt x="27404" y="95163"/>
                    <a:pt x="32744" y="79190"/>
                    <a:pt x="38061" y="64715"/>
                  </a:cubicBezTo>
                  <a:close/>
                  <a:moveTo>
                    <a:pt x="122569" y="64715"/>
                  </a:moveTo>
                  <a:cubicBezTo>
                    <a:pt x="128659" y="79190"/>
                    <a:pt x="133226" y="95163"/>
                    <a:pt x="136271" y="113432"/>
                  </a:cubicBezTo>
                  <a:lnTo>
                    <a:pt x="96687" y="83757"/>
                  </a:lnTo>
                  <a:lnTo>
                    <a:pt x="122569" y="64715"/>
                  </a:lnTo>
                  <a:close/>
                  <a:moveTo>
                    <a:pt x="79940" y="97459"/>
                  </a:moveTo>
                  <a:lnTo>
                    <a:pt x="139316" y="140860"/>
                  </a:lnTo>
                  <a:lnTo>
                    <a:pt x="139316" y="142382"/>
                  </a:lnTo>
                  <a:cubicBezTo>
                    <a:pt x="136271" y="152266"/>
                    <a:pt x="126387" y="159878"/>
                    <a:pt x="114957" y="159878"/>
                  </a:cubicBezTo>
                  <a:lnTo>
                    <a:pt x="44924" y="159878"/>
                  </a:lnTo>
                  <a:cubicBezTo>
                    <a:pt x="34267" y="159878"/>
                    <a:pt x="23610" y="152266"/>
                    <a:pt x="20565" y="140860"/>
                  </a:cubicBezTo>
                  <a:lnTo>
                    <a:pt x="79940" y="97459"/>
                  </a:lnTo>
                  <a:close/>
                  <a:moveTo>
                    <a:pt x="19791" y="172830"/>
                  </a:moveTo>
                  <a:cubicBezTo>
                    <a:pt x="27404" y="177398"/>
                    <a:pt x="36538" y="180443"/>
                    <a:pt x="44924" y="180443"/>
                  </a:cubicBezTo>
                  <a:lnTo>
                    <a:pt x="114957" y="180443"/>
                  </a:lnTo>
                  <a:cubicBezTo>
                    <a:pt x="124865" y="180443"/>
                    <a:pt x="133226" y="177398"/>
                    <a:pt x="140089" y="172830"/>
                  </a:cubicBezTo>
                  <a:cubicBezTo>
                    <a:pt x="140089" y="205574"/>
                    <a:pt x="133999" y="238294"/>
                    <a:pt x="125614" y="264175"/>
                  </a:cubicBezTo>
                  <a:cubicBezTo>
                    <a:pt x="121820" y="275606"/>
                    <a:pt x="111163" y="280922"/>
                    <a:pt x="96687" y="280922"/>
                  </a:cubicBezTo>
                  <a:lnTo>
                    <a:pt x="58626" y="280922"/>
                  </a:lnTo>
                  <a:cubicBezTo>
                    <a:pt x="48718" y="280922"/>
                    <a:pt x="38834" y="274083"/>
                    <a:pt x="35016" y="264175"/>
                  </a:cubicBezTo>
                  <a:cubicBezTo>
                    <a:pt x="25881" y="238294"/>
                    <a:pt x="20565" y="205574"/>
                    <a:pt x="19791" y="172830"/>
                  </a:cubicBezTo>
                  <a:close/>
                  <a:moveTo>
                    <a:pt x="79940" y="0"/>
                  </a:moveTo>
                  <a:cubicBezTo>
                    <a:pt x="52536" y="0"/>
                    <a:pt x="32744" y="26654"/>
                    <a:pt x="20565" y="52535"/>
                  </a:cubicBezTo>
                  <a:cubicBezTo>
                    <a:pt x="7612" y="83757"/>
                    <a:pt x="0" y="124862"/>
                    <a:pt x="0" y="167490"/>
                  </a:cubicBezTo>
                  <a:cubicBezTo>
                    <a:pt x="0" y="205574"/>
                    <a:pt x="5340" y="242112"/>
                    <a:pt x="15997" y="271788"/>
                  </a:cubicBezTo>
                  <a:cubicBezTo>
                    <a:pt x="22836" y="289307"/>
                    <a:pt x="39583" y="302260"/>
                    <a:pt x="58626" y="302260"/>
                  </a:cubicBezTo>
                  <a:lnTo>
                    <a:pt x="96687" y="302260"/>
                  </a:lnTo>
                  <a:cubicBezTo>
                    <a:pt x="120297" y="302260"/>
                    <a:pt x="137794" y="290830"/>
                    <a:pt x="144657" y="271788"/>
                  </a:cubicBezTo>
                  <a:cubicBezTo>
                    <a:pt x="155314" y="242862"/>
                    <a:pt x="160655" y="205574"/>
                    <a:pt x="160655" y="167490"/>
                  </a:cubicBezTo>
                  <a:cubicBezTo>
                    <a:pt x="159881" y="77667"/>
                    <a:pt x="127910" y="0"/>
                    <a:pt x="799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19" name="Google Shape;1437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DEAAIcKAAA1MwAAoQwAABAAAAAmAAAACAAAAP//////////"/>
              </a:ext>
            </a:extLst>
          </p:cNvSpPr>
          <p:nvPr/>
        </p:nvSpPr>
        <p:spPr>
          <a:xfrm>
            <a:off x="8061960" y="1711325"/>
            <a:ext cx="262255" cy="341630"/>
          </a:xfrm>
          <a:custGeom>
            <a:avLst/>
            <a:gdLst/>
            <a:ahLst/>
            <a:cxnLst/>
            <a:rect l="0" t="0" r="262255" b="341630"/>
            <a:pathLst>
              <a:path w="262255" h="341630">
                <a:moveTo>
                  <a:pt x="199912" y="41083"/>
                </a:moveTo>
                <a:lnTo>
                  <a:pt x="199912" y="101912"/>
                </a:lnTo>
                <a:lnTo>
                  <a:pt x="60822" y="101912"/>
                </a:lnTo>
                <a:lnTo>
                  <a:pt x="60822" y="41083"/>
                </a:lnTo>
                <a:close/>
                <a:moveTo>
                  <a:pt x="199912" y="121681"/>
                </a:moveTo>
                <a:lnTo>
                  <a:pt x="199912" y="161244"/>
                </a:lnTo>
                <a:lnTo>
                  <a:pt x="60822" y="161244"/>
                </a:lnTo>
                <a:lnTo>
                  <a:pt x="60822" y="121681"/>
                </a:lnTo>
                <a:close/>
                <a:moveTo>
                  <a:pt x="41811" y="127016"/>
                </a:moveTo>
                <a:lnTo>
                  <a:pt x="41811" y="161244"/>
                </a:lnTo>
                <a:lnTo>
                  <a:pt x="31171" y="161244"/>
                </a:lnTo>
                <a:cubicBezTo>
                  <a:pt x="27359" y="161244"/>
                  <a:pt x="24319" y="161992"/>
                  <a:pt x="22051" y="163513"/>
                </a:cubicBezTo>
                <a:lnTo>
                  <a:pt x="22051" y="137661"/>
                </a:lnTo>
                <a:lnTo>
                  <a:pt x="41811" y="127016"/>
                </a:lnTo>
                <a:close/>
                <a:moveTo>
                  <a:pt x="220443" y="127016"/>
                </a:moveTo>
                <a:lnTo>
                  <a:pt x="240203" y="137661"/>
                </a:lnTo>
                <a:lnTo>
                  <a:pt x="240203" y="163513"/>
                </a:lnTo>
                <a:cubicBezTo>
                  <a:pt x="237163" y="162765"/>
                  <a:pt x="233351" y="161244"/>
                  <a:pt x="229563" y="161244"/>
                </a:cubicBezTo>
                <a:lnTo>
                  <a:pt x="220443" y="161244"/>
                </a:lnTo>
                <a:lnTo>
                  <a:pt x="220443" y="127016"/>
                </a:lnTo>
                <a:close/>
                <a:moveTo>
                  <a:pt x="231083" y="180241"/>
                </a:moveTo>
                <a:cubicBezTo>
                  <a:pt x="236391" y="180241"/>
                  <a:pt x="240951" y="185576"/>
                  <a:pt x="240951" y="190886"/>
                </a:cubicBezTo>
                <a:cubicBezTo>
                  <a:pt x="240203" y="196969"/>
                  <a:pt x="236391" y="201531"/>
                  <a:pt x="231083" y="201531"/>
                </a:cubicBezTo>
                <a:lnTo>
                  <a:pt x="31171" y="201531"/>
                </a:lnTo>
                <a:cubicBezTo>
                  <a:pt x="25839" y="201531"/>
                  <a:pt x="22051" y="196969"/>
                  <a:pt x="22051" y="190886"/>
                </a:cubicBezTo>
                <a:cubicBezTo>
                  <a:pt x="22051" y="185576"/>
                  <a:pt x="26611" y="180241"/>
                  <a:pt x="31171" y="180241"/>
                </a:cubicBezTo>
                <a:close/>
                <a:moveTo>
                  <a:pt x="180152" y="221324"/>
                </a:moveTo>
                <a:lnTo>
                  <a:pt x="130741" y="258570"/>
                </a:lnTo>
                <a:lnTo>
                  <a:pt x="80582" y="221324"/>
                </a:lnTo>
                <a:close/>
                <a:moveTo>
                  <a:pt x="49411" y="24"/>
                </a:moveTo>
                <a:cubicBezTo>
                  <a:pt x="43331" y="24"/>
                  <a:pt x="39519" y="4586"/>
                  <a:pt x="39519" y="10669"/>
                </a:cubicBezTo>
                <a:lnTo>
                  <a:pt x="39519" y="105726"/>
                </a:lnTo>
                <a:lnTo>
                  <a:pt x="5331" y="122454"/>
                </a:lnTo>
                <a:cubicBezTo>
                  <a:pt x="1519" y="124723"/>
                  <a:pt x="0" y="128537"/>
                  <a:pt x="0" y="130806"/>
                </a:cubicBezTo>
                <a:lnTo>
                  <a:pt x="0" y="190886"/>
                </a:lnTo>
                <a:cubicBezTo>
                  <a:pt x="0" y="206866"/>
                  <a:pt x="12931" y="220552"/>
                  <a:pt x="30399" y="220552"/>
                </a:cubicBezTo>
                <a:lnTo>
                  <a:pt x="47119" y="220552"/>
                </a:lnTo>
                <a:lnTo>
                  <a:pt x="114021" y="270736"/>
                </a:lnTo>
                <a:lnTo>
                  <a:pt x="44851" y="323212"/>
                </a:lnTo>
                <a:cubicBezTo>
                  <a:pt x="39519" y="326254"/>
                  <a:pt x="38771" y="332337"/>
                  <a:pt x="42559" y="337671"/>
                </a:cubicBezTo>
                <a:cubicBezTo>
                  <a:pt x="44296" y="340254"/>
                  <a:pt x="47239" y="341630"/>
                  <a:pt x="50303" y="341630"/>
                </a:cubicBezTo>
                <a:cubicBezTo>
                  <a:pt x="52644" y="341630"/>
                  <a:pt x="55032" y="340833"/>
                  <a:pt x="57010" y="339192"/>
                </a:cubicBezTo>
                <a:lnTo>
                  <a:pt x="130741" y="284422"/>
                </a:lnTo>
                <a:lnTo>
                  <a:pt x="205219" y="339192"/>
                </a:lnTo>
                <a:cubicBezTo>
                  <a:pt x="207270" y="340544"/>
                  <a:pt x="209635" y="341316"/>
                  <a:pt x="211951" y="341316"/>
                </a:cubicBezTo>
                <a:cubicBezTo>
                  <a:pt x="214798" y="341316"/>
                  <a:pt x="217572" y="340182"/>
                  <a:pt x="219671" y="337671"/>
                </a:cubicBezTo>
                <a:cubicBezTo>
                  <a:pt x="221963" y="332337"/>
                  <a:pt x="221963" y="327026"/>
                  <a:pt x="217403" y="323212"/>
                </a:cubicBezTo>
                <a:lnTo>
                  <a:pt x="148233" y="270736"/>
                </a:lnTo>
                <a:lnTo>
                  <a:pt x="214363" y="220552"/>
                </a:lnTo>
                <a:lnTo>
                  <a:pt x="231831" y="220552"/>
                </a:lnTo>
                <a:cubicBezTo>
                  <a:pt x="247803" y="220552"/>
                  <a:pt x="262230" y="206866"/>
                  <a:pt x="262230" y="190886"/>
                </a:cubicBezTo>
                <a:lnTo>
                  <a:pt x="262230" y="130806"/>
                </a:lnTo>
                <a:cubicBezTo>
                  <a:pt x="262230" y="127016"/>
                  <a:pt x="259962" y="123202"/>
                  <a:pt x="256150" y="122454"/>
                </a:cubicBezTo>
                <a:lnTo>
                  <a:pt x="221963" y="105726"/>
                </a:lnTo>
                <a:lnTo>
                  <a:pt x="221963" y="10669"/>
                </a:lnTo>
                <a:lnTo>
                  <a:pt x="220443" y="10669"/>
                </a:lnTo>
                <a:cubicBezTo>
                  <a:pt x="220443" y="4586"/>
                  <a:pt x="215111" y="24"/>
                  <a:pt x="209779" y="24"/>
                </a:cubicBezTo>
                <a:cubicBezTo>
                  <a:pt x="204472" y="24"/>
                  <a:pt x="199140" y="4586"/>
                  <a:pt x="199140" y="10669"/>
                </a:cubicBezTo>
                <a:lnTo>
                  <a:pt x="199140" y="19793"/>
                </a:lnTo>
                <a:lnTo>
                  <a:pt x="60050" y="19793"/>
                </a:lnTo>
                <a:lnTo>
                  <a:pt x="60050" y="10669"/>
                </a:lnTo>
                <a:cubicBezTo>
                  <a:pt x="60050" y="4586"/>
                  <a:pt x="54718" y="24"/>
                  <a:pt x="49411"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20" name="Google Shape;14378;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kxAAAbDQAAczMAABMPAAAQAAAAJgAAAAgAAAD/////AAAAAA=="/>
              </a:ext>
            </a:extLst>
          </p:cNvGrpSpPr>
          <p:nvPr/>
        </p:nvGrpSpPr>
        <p:grpSpPr>
          <a:xfrm>
            <a:off x="8021955" y="2130425"/>
            <a:ext cx="341630" cy="320040"/>
            <a:chOff x="8021955" y="2130425"/>
            <a:chExt cx="341630" cy="320040"/>
          </a:xfrm>
        </p:grpSpPr>
        <p:sp>
          <p:nvSpPr>
            <p:cNvPr id="326" name="Google Shape;1437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zIAAFsNAACVMgAA2Q0AAAAAAAAmAAAACAAAAP//////////"/>
                </a:ext>
              </a:extLst>
            </p:cNvSpPr>
            <p:nvPr/>
          </p:nvSpPr>
          <p:spPr>
            <a:xfrm>
              <a:off x="8142605" y="2171065"/>
              <a:ext cx="80010" cy="80010"/>
            </a:xfrm>
            <a:custGeom>
              <a:avLst/>
              <a:gdLst/>
              <a:ahLst/>
              <a:cxnLst/>
              <a:rect l="0" t="0" r="80010" b="80010"/>
              <a:pathLst>
                <a:path w="80010" h="80010">
                  <a:moveTo>
                    <a:pt x="39630" y="19803"/>
                  </a:moveTo>
                  <a:cubicBezTo>
                    <a:pt x="51043" y="19803"/>
                    <a:pt x="60207" y="28193"/>
                    <a:pt x="60207" y="39606"/>
                  </a:cubicBezTo>
                  <a:cubicBezTo>
                    <a:pt x="60207" y="51043"/>
                    <a:pt x="51043" y="59409"/>
                    <a:pt x="39630" y="59409"/>
                  </a:cubicBezTo>
                  <a:cubicBezTo>
                    <a:pt x="28193" y="59409"/>
                    <a:pt x="19827" y="51043"/>
                    <a:pt x="19827" y="39606"/>
                  </a:cubicBezTo>
                  <a:cubicBezTo>
                    <a:pt x="19827" y="28193"/>
                    <a:pt x="29717" y="19803"/>
                    <a:pt x="39630" y="19803"/>
                  </a:cubicBezTo>
                  <a:close/>
                  <a:moveTo>
                    <a:pt x="39630" y="0"/>
                  </a:moveTo>
                  <a:cubicBezTo>
                    <a:pt x="18304" y="0"/>
                    <a:pt x="24" y="17530"/>
                    <a:pt x="24" y="39606"/>
                  </a:cubicBezTo>
                  <a:cubicBezTo>
                    <a:pt x="24" y="61706"/>
                    <a:pt x="18304" y="79986"/>
                    <a:pt x="39630" y="79986"/>
                  </a:cubicBezTo>
                  <a:cubicBezTo>
                    <a:pt x="61730" y="79986"/>
                    <a:pt x="80010" y="61706"/>
                    <a:pt x="80010" y="39606"/>
                  </a:cubicBezTo>
                  <a:cubicBezTo>
                    <a:pt x="80010" y="17530"/>
                    <a:pt x="61730" y="0"/>
                    <a:pt x="396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5" name="Google Shape;1438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zIAAFcOAACVMgAA0w4AAAAAAAAmAAAACAAAAP//////////"/>
                </a:ext>
              </a:extLst>
            </p:cNvSpPr>
            <p:nvPr/>
          </p:nvSpPr>
          <p:spPr>
            <a:xfrm>
              <a:off x="8142605" y="2331085"/>
              <a:ext cx="80010" cy="78740"/>
            </a:xfrm>
            <a:custGeom>
              <a:avLst/>
              <a:gdLst/>
              <a:ahLst/>
              <a:cxnLst/>
              <a:rect l="0" t="0" r="80010" b="78740"/>
              <a:pathLst>
                <a:path w="80010" h="78740">
                  <a:moveTo>
                    <a:pt x="39630" y="19673"/>
                  </a:moveTo>
                  <a:cubicBezTo>
                    <a:pt x="51043" y="19673"/>
                    <a:pt x="60207" y="28008"/>
                    <a:pt x="60207" y="39346"/>
                  </a:cubicBezTo>
                  <a:cubicBezTo>
                    <a:pt x="60207" y="50708"/>
                    <a:pt x="51043" y="59019"/>
                    <a:pt x="39630" y="59019"/>
                  </a:cubicBezTo>
                  <a:cubicBezTo>
                    <a:pt x="29717" y="59019"/>
                    <a:pt x="19827" y="49939"/>
                    <a:pt x="19827" y="39346"/>
                  </a:cubicBezTo>
                  <a:cubicBezTo>
                    <a:pt x="19827" y="28008"/>
                    <a:pt x="28967" y="19673"/>
                    <a:pt x="39630" y="19673"/>
                  </a:cubicBezTo>
                  <a:close/>
                  <a:moveTo>
                    <a:pt x="39630" y="0"/>
                  </a:moveTo>
                  <a:cubicBezTo>
                    <a:pt x="18304" y="0"/>
                    <a:pt x="24" y="17415"/>
                    <a:pt x="24" y="39346"/>
                  </a:cubicBezTo>
                  <a:cubicBezTo>
                    <a:pt x="24" y="61301"/>
                    <a:pt x="18304" y="78716"/>
                    <a:pt x="39630" y="78716"/>
                  </a:cubicBezTo>
                  <a:cubicBezTo>
                    <a:pt x="40090" y="78716"/>
                    <a:pt x="40549" y="78740"/>
                    <a:pt x="41008" y="78740"/>
                  </a:cubicBezTo>
                  <a:cubicBezTo>
                    <a:pt x="63181" y="78740"/>
                    <a:pt x="80010" y="60869"/>
                    <a:pt x="80010" y="39346"/>
                  </a:cubicBezTo>
                  <a:cubicBezTo>
                    <a:pt x="80010" y="17415"/>
                    <a:pt x="61730" y="0"/>
                    <a:pt x="396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4" name="Google Shape;1438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jEAANkNAAAYMgAAVQ4AAAAAAAAmAAAACAAAAP//////////"/>
                </a:ext>
              </a:extLst>
            </p:cNvSpPr>
            <p:nvPr/>
          </p:nvSpPr>
          <p:spPr>
            <a:xfrm>
              <a:off x="8063230" y="2251075"/>
              <a:ext cx="80010" cy="78740"/>
            </a:xfrm>
            <a:custGeom>
              <a:avLst/>
              <a:gdLst/>
              <a:ahLst/>
              <a:cxnLst/>
              <a:rect l="0" t="0" r="80010" b="78740"/>
              <a:pathLst>
                <a:path w="80010" h="78740">
                  <a:moveTo>
                    <a:pt x="40380" y="19679"/>
                  </a:moveTo>
                  <a:cubicBezTo>
                    <a:pt x="51817" y="19679"/>
                    <a:pt x="60207" y="28017"/>
                    <a:pt x="60207" y="39358"/>
                  </a:cubicBezTo>
                  <a:cubicBezTo>
                    <a:pt x="60207" y="49954"/>
                    <a:pt x="51043" y="59037"/>
                    <a:pt x="40380" y="59037"/>
                  </a:cubicBezTo>
                  <a:cubicBezTo>
                    <a:pt x="28193" y="59037"/>
                    <a:pt x="19827" y="50723"/>
                    <a:pt x="19827" y="39358"/>
                  </a:cubicBezTo>
                  <a:cubicBezTo>
                    <a:pt x="19827" y="28017"/>
                    <a:pt x="28967" y="19679"/>
                    <a:pt x="40380" y="19679"/>
                  </a:cubicBezTo>
                  <a:close/>
                  <a:moveTo>
                    <a:pt x="40380" y="0"/>
                  </a:moveTo>
                  <a:cubicBezTo>
                    <a:pt x="18304" y="0"/>
                    <a:pt x="24" y="17420"/>
                    <a:pt x="24" y="39358"/>
                  </a:cubicBezTo>
                  <a:cubicBezTo>
                    <a:pt x="24" y="61320"/>
                    <a:pt x="18304" y="78740"/>
                    <a:pt x="40380" y="78740"/>
                  </a:cubicBezTo>
                  <a:cubicBezTo>
                    <a:pt x="61730" y="78740"/>
                    <a:pt x="80010" y="61320"/>
                    <a:pt x="80010" y="39358"/>
                  </a:cubicBezTo>
                  <a:cubicBezTo>
                    <a:pt x="80010" y="17420"/>
                    <a:pt x="62480" y="0"/>
                    <a:pt x="4038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3" name="Google Shape;1438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TIAANkNAAATMwAAVw4AAAAAAAAmAAAACAAAAP//////////"/>
                </a:ext>
              </a:extLst>
            </p:cNvSpPr>
            <p:nvPr/>
          </p:nvSpPr>
          <p:spPr>
            <a:xfrm>
              <a:off x="8222615" y="2251075"/>
              <a:ext cx="80010" cy="80010"/>
            </a:xfrm>
            <a:custGeom>
              <a:avLst/>
              <a:gdLst/>
              <a:ahLst/>
              <a:cxnLst/>
              <a:rect l="0" t="0" r="80010" b="80010"/>
              <a:pathLst>
                <a:path w="80010" h="80010">
                  <a:moveTo>
                    <a:pt x="39630" y="19803"/>
                  </a:moveTo>
                  <a:cubicBezTo>
                    <a:pt x="51817" y="19803"/>
                    <a:pt x="60207" y="28193"/>
                    <a:pt x="60207" y="39606"/>
                  </a:cubicBezTo>
                  <a:cubicBezTo>
                    <a:pt x="60207" y="51043"/>
                    <a:pt x="51067" y="59409"/>
                    <a:pt x="39630" y="59409"/>
                  </a:cubicBezTo>
                  <a:cubicBezTo>
                    <a:pt x="28967" y="59409"/>
                    <a:pt x="19827" y="51043"/>
                    <a:pt x="19827" y="39606"/>
                  </a:cubicBezTo>
                  <a:cubicBezTo>
                    <a:pt x="19827" y="28193"/>
                    <a:pt x="29717" y="19803"/>
                    <a:pt x="39630" y="19803"/>
                  </a:cubicBezTo>
                  <a:close/>
                  <a:moveTo>
                    <a:pt x="39630" y="0"/>
                  </a:moveTo>
                  <a:cubicBezTo>
                    <a:pt x="18304" y="0"/>
                    <a:pt x="24" y="17530"/>
                    <a:pt x="24" y="39606"/>
                  </a:cubicBezTo>
                  <a:cubicBezTo>
                    <a:pt x="24" y="61706"/>
                    <a:pt x="18304" y="79986"/>
                    <a:pt x="39630" y="79986"/>
                  </a:cubicBezTo>
                  <a:cubicBezTo>
                    <a:pt x="61730" y="79986"/>
                    <a:pt x="80010" y="61706"/>
                    <a:pt x="80010" y="39606"/>
                  </a:cubicBezTo>
                  <a:cubicBezTo>
                    <a:pt x="80010" y="17530"/>
                    <a:pt x="61730" y="0"/>
                    <a:pt x="3963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2" name="Google Shape;14383;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zIAAPgNAAB2MgAANg4AAAAAAAAmAAAACAAAAP//////////"/>
                </a:ext>
              </a:extLst>
            </p:cNvSpPr>
            <p:nvPr/>
          </p:nvSpPr>
          <p:spPr>
            <a:xfrm>
              <a:off x="8162925" y="2270760"/>
              <a:ext cx="40005" cy="39370"/>
            </a:xfrm>
            <a:custGeom>
              <a:avLst/>
              <a:gdLst/>
              <a:ahLst/>
              <a:cxnLst/>
              <a:rect l="0" t="0" r="40005" b="39370"/>
              <a:pathLst>
                <a:path w="40005" h="39370">
                  <a:moveTo>
                    <a:pt x="20373" y="0"/>
                  </a:moveTo>
                  <a:cubicBezTo>
                    <a:pt x="9073" y="0"/>
                    <a:pt x="23" y="9080"/>
                    <a:pt x="23" y="19673"/>
                  </a:cubicBezTo>
                  <a:cubicBezTo>
                    <a:pt x="23" y="30266"/>
                    <a:pt x="9073" y="39346"/>
                    <a:pt x="20373" y="39346"/>
                  </a:cubicBezTo>
                  <a:cubicBezTo>
                    <a:pt x="30931" y="39346"/>
                    <a:pt x="40005" y="30266"/>
                    <a:pt x="40005" y="19673"/>
                  </a:cubicBezTo>
                  <a:cubicBezTo>
                    <a:pt x="40005" y="9080"/>
                    <a:pt x="30931" y="0"/>
                    <a:pt x="2037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1" name="Google Shape;1438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TEAABsNAABzMwAAEw8AAAAAAAAmAAAACAAAAP//////////"/>
                </a:ext>
              </a:extLst>
            </p:cNvSpPr>
            <p:nvPr/>
          </p:nvSpPr>
          <p:spPr>
            <a:xfrm>
              <a:off x="8021955" y="2130425"/>
              <a:ext cx="341630" cy="320040"/>
            </a:xfrm>
            <a:custGeom>
              <a:avLst/>
              <a:gdLst/>
              <a:ahLst/>
              <a:cxnLst/>
              <a:rect l="0" t="0" r="341630" b="320040"/>
              <a:pathLst>
                <a:path w="341630" h="320040">
                  <a:moveTo>
                    <a:pt x="162061" y="19808"/>
                  </a:moveTo>
                  <a:cubicBezTo>
                    <a:pt x="238902" y="19808"/>
                    <a:pt x="301278" y="83051"/>
                    <a:pt x="301278" y="160008"/>
                  </a:cubicBezTo>
                  <a:cubicBezTo>
                    <a:pt x="301278" y="236965"/>
                    <a:pt x="238902" y="300208"/>
                    <a:pt x="162061" y="300208"/>
                  </a:cubicBezTo>
                  <a:cubicBezTo>
                    <a:pt x="83699" y="300208"/>
                    <a:pt x="21323" y="236965"/>
                    <a:pt x="21323" y="160008"/>
                  </a:cubicBezTo>
                  <a:cubicBezTo>
                    <a:pt x="21323" y="83051"/>
                    <a:pt x="83699" y="19808"/>
                    <a:pt x="162061" y="19808"/>
                  </a:cubicBezTo>
                  <a:close/>
                  <a:moveTo>
                    <a:pt x="322577" y="259819"/>
                  </a:moveTo>
                  <a:lnTo>
                    <a:pt x="322577" y="300208"/>
                  </a:lnTo>
                  <a:lnTo>
                    <a:pt x="238902" y="300208"/>
                  </a:lnTo>
                  <a:cubicBezTo>
                    <a:pt x="257158" y="290317"/>
                    <a:pt x="273145" y="277353"/>
                    <a:pt x="286064" y="259819"/>
                  </a:cubicBezTo>
                  <a:close/>
                  <a:moveTo>
                    <a:pt x="160540" y="0"/>
                  </a:moveTo>
                  <a:cubicBezTo>
                    <a:pt x="72277" y="0"/>
                    <a:pt x="0" y="71636"/>
                    <a:pt x="0" y="160008"/>
                  </a:cubicBezTo>
                  <a:cubicBezTo>
                    <a:pt x="0" y="243833"/>
                    <a:pt x="64670" y="312398"/>
                    <a:pt x="147596" y="319266"/>
                  </a:cubicBezTo>
                  <a:cubicBezTo>
                    <a:pt x="148369" y="319266"/>
                    <a:pt x="149117" y="320016"/>
                    <a:pt x="150639" y="320016"/>
                  </a:cubicBezTo>
                  <a:lnTo>
                    <a:pt x="330956" y="320016"/>
                  </a:lnTo>
                  <a:cubicBezTo>
                    <a:pt x="337042" y="320016"/>
                    <a:pt x="341606" y="315445"/>
                    <a:pt x="341606" y="309350"/>
                  </a:cubicBezTo>
                  <a:lnTo>
                    <a:pt x="341606" y="249154"/>
                  </a:lnTo>
                  <a:cubicBezTo>
                    <a:pt x="341606" y="243833"/>
                    <a:pt x="337042" y="240012"/>
                    <a:pt x="331729" y="240012"/>
                  </a:cubicBezTo>
                  <a:lnTo>
                    <a:pt x="299756" y="240012"/>
                  </a:lnTo>
                  <a:cubicBezTo>
                    <a:pt x="314221" y="216407"/>
                    <a:pt x="320307" y="188982"/>
                    <a:pt x="320307" y="160008"/>
                  </a:cubicBezTo>
                  <a:cubicBezTo>
                    <a:pt x="320307" y="71636"/>
                    <a:pt x="249551" y="0"/>
                    <a:pt x="16054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27" name="Google Shape;14385;p77"/>
          <p:cNvGrpSpPr>
            <a:extLst>
              <a:ext uri="smNativeData">
                <pr:smNativeData xmlns:pr="smNativeData" xmlns="smNativeData" val="SMDATA_6_r2NKZxMAAAAlAAAAAQAAAA8BAAAAkAAAAEgAAACQAAAASAAAAAAAAAAAAAAAAAAAABcAAAAUAAAAAAAAAAAAAAD/fwAA/38AAAAAAAAJAAAABAAAAHYKAAAfAAAAVAAAAAAAAAAAAAAAAAAAAAAAAAAAAAAAAAAAAAAAAAAAAAAAAAAAAAAAAAAAAAAAAAAAAAAAAAAAAAAAAAAAAAAAAAAAAAAAAAAAAAAAAAAAAAAAAAAAACEAAAAYAAAAFAAAADMmAACyDwAASigAAMkRAAAQAAAAJgAAAAgAAAD/////AAAAAA=="/>
              </a:ext>
            </a:extLst>
          </p:cNvGrpSpPr>
          <p:nvPr/>
        </p:nvGrpSpPr>
        <p:grpSpPr>
          <a:xfrm>
            <a:off x="6209665" y="2551430"/>
            <a:ext cx="339725" cy="339725"/>
            <a:chOff x="6209665" y="2551430"/>
            <a:chExt cx="339725" cy="339725"/>
          </a:xfrm>
        </p:grpSpPr>
        <p:sp>
          <p:nvSpPr>
            <p:cNvPr id="329" name="Google Shape;14386;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iYAADEQAABKKAAAyREAAAAAAAAmAAAACAAAAP//////////"/>
                </a:ext>
              </a:extLst>
            </p:cNvSpPr>
            <p:nvPr/>
          </p:nvSpPr>
          <p:spPr>
            <a:xfrm>
              <a:off x="6328410" y="2632075"/>
              <a:ext cx="220980" cy="259080"/>
            </a:xfrm>
            <a:custGeom>
              <a:avLst/>
              <a:gdLst/>
              <a:ahLst/>
              <a:cxnLst/>
              <a:rect l="0" t="0" r="220980" b="259080"/>
              <a:pathLst>
                <a:path w="220980" h="259080">
                  <a:moveTo>
                    <a:pt x="200446" y="23891"/>
                  </a:moveTo>
                  <a:lnTo>
                    <a:pt x="200446" y="42926"/>
                  </a:lnTo>
                  <a:lnTo>
                    <a:pt x="79725" y="77180"/>
                  </a:lnTo>
                  <a:lnTo>
                    <a:pt x="79725" y="58145"/>
                  </a:lnTo>
                  <a:lnTo>
                    <a:pt x="200446" y="23891"/>
                  </a:lnTo>
                  <a:close/>
                  <a:moveTo>
                    <a:pt x="180708" y="160134"/>
                  </a:moveTo>
                  <a:cubicBezTo>
                    <a:pt x="192107" y="160134"/>
                    <a:pt x="200446" y="168493"/>
                    <a:pt x="200446" y="179919"/>
                  </a:cubicBezTo>
                  <a:cubicBezTo>
                    <a:pt x="200446" y="191321"/>
                    <a:pt x="192107" y="199703"/>
                    <a:pt x="180708" y="199703"/>
                  </a:cubicBezTo>
                  <a:cubicBezTo>
                    <a:pt x="169332" y="199703"/>
                    <a:pt x="160969" y="191321"/>
                    <a:pt x="160969" y="179919"/>
                  </a:cubicBezTo>
                  <a:cubicBezTo>
                    <a:pt x="160969" y="168493"/>
                    <a:pt x="169332" y="160134"/>
                    <a:pt x="180708" y="160134"/>
                  </a:cubicBezTo>
                  <a:close/>
                  <a:moveTo>
                    <a:pt x="40248" y="199703"/>
                  </a:moveTo>
                  <a:cubicBezTo>
                    <a:pt x="51624" y="199703"/>
                    <a:pt x="59987" y="208834"/>
                    <a:pt x="59987" y="220260"/>
                  </a:cubicBezTo>
                  <a:cubicBezTo>
                    <a:pt x="59987" y="231662"/>
                    <a:pt x="50877" y="240045"/>
                    <a:pt x="40248" y="240045"/>
                  </a:cubicBezTo>
                  <a:cubicBezTo>
                    <a:pt x="28849" y="240045"/>
                    <a:pt x="20510" y="231662"/>
                    <a:pt x="20510" y="220260"/>
                  </a:cubicBezTo>
                  <a:cubicBezTo>
                    <a:pt x="20510" y="208834"/>
                    <a:pt x="28849" y="199703"/>
                    <a:pt x="40248" y="199703"/>
                  </a:cubicBezTo>
                  <a:close/>
                  <a:moveTo>
                    <a:pt x="210472" y="0"/>
                  </a:moveTo>
                  <a:cubicBezTo>
                    <a:pt x="209677" y="0"/>
                    <a:pt x="208857" y="97"/>
                    <a:pt x="208038" y="314"/>
                  </a:cubicBezTo>
                  <a:lnTo>
                    <a:pt x="67579" y="39883"/>
                  </a:lnTo>
                  <a:cubicBezTo>
                    <a:pt x="63024" y="41404"/>
                    <a:pt x="59987" y="45221"/>
                    <a:pt x="59987" y="49787"/>
                  </a:cubicBezTo>
                  <a:lnTo>
                    <a:pt x="59987" y="184484"/>
                  </a:lnTo>
                  <a:cubicBezTo>
                    <a:pt x="54661" y="180668"/>
                    <a:pt x="47840" y="179146"/>
                    <a:pt x="40248" y="179146"/>
                  </a:cubicBezTo>
                  <a:cubicBezTo>
                    <a:pt x="18220" y="179146"/>
                    <a:pt x="0" y="197408"/>
                    <a:pt x="0" y="218738"/>
                  </a:cubicBezTo>
                  <a:cubicBezTo>
                    <a:pt x="0" y="240793"/>
                    <a:pt x="18220" y="259056"/>
                    <a:pt x="40248" y="259056"/>
                  </a:cubicBezTo>
                  <a:cubicBezTo>
                    <a:pt x="62276" y="259056"/>
                    <a:pt x="80497" y="240793"/>
                    <a:pt x="80497" y="218738"/>
                  </a:cubicBezTo>
                  <a:lnTo>
                    <a:pt x="80497" y="96192"/>
                  </a:lnTo>
                  <a:lnTo>
                    <a:pt x="200446" y="61962"/>
                  </a:lnTo>
                  <a:lnTo>
                    <a:pt x="200446" y="144143"/>
                  </a:lnTo>
                  <a:cubicBezTo>
                    <a:pt x="195144" y="140350"/>
                    <a:pt x="188299" y="138055"/>
                    <a:pt x="180708" y="138055"/>
                  </a:cubicBezTo>
                  <a:cubicBezTo>
                    <a:pt x="158704" y="138055"/>
                    <a:pt x="141231" y="156318"/>
                    <a:pt x="141231" y="178397"/>
                  </a:cubicBezTo>
                  <a:cubicBezTo>
                    <a:pt x="141231" y="199703"/>
                    <a:pt x="158704" y="217965"/>
                    <a:pt x="180708" y="217965"/>
                  </a:cubicBezTo>
                  <a:cubicBezTo>
                    <a:pt x="202736" y="217965"/>
                    <a:pt x="220956" y="199703"/>
                    <a:pt x="220956" y="178397"/>
                  </a:cubicBezTo>
                  <a:lnTo>
                    <a:pt x="220956" y="8672"/>
                  </a:lnTo>
                  <a:cubicBezTo>
                    <a:pt x="220209" y="7150"/>
                    <a:pt x="219438" y="4107"/>
                    <a:pt x="216401" y="1836"/>
                  </a:cubicBezTo>
                  <a:cubicBezTo>
                    <a:pt x="214738" y="725"/>
                    <a:pt x="212665" y="0"/>
                    <a:pt x="21047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8" name="Google Shape;14387;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yYAALIPAAAtJwAALhEAAAAAAAAmAAAACAAAAP//////////"/>
                </a:ext>
              </a:extLst>
            </p:cNvSpPr>
            <p:nvPr/>
          </p:nvSpPr>
          <p:spPr>
            <a:xfrm>
              <a:off x="6209665" y="2551430"/>
              <a:ext cx="158750" cy="241300"/>
            </a:xfrm>
            <a:custGeom>
              <a:avLst/>
              <a:gdLst/>
              <a:ahLst/>
              <a:cxnLst/>
              <a:rect l="0" t="0" r="158750" b="241300"/>
              <a:pathLst>
                <a:path w="158750" h="241300">
                  <a:moveTo>
                    <a:pt x="38741" y="180432"/>
                  </a:moveTo>
                  <a:cubicBezTo>
                    <a:pt x="50144" y="180432"/>
                    <a:pt x="59257" y="188786"/>
                    <a:pt x="59257" y="200206"/>
                  </a:cubicBezTo>
                  <a:cubicBezTo>
                    <a:pt x="59257" y="211626"/>
                    <a:pt x="49373" y="220753"/>
                    <a:pt x="38741" y="220753"/>
                  </a:cubicBezTo>
                  <a:cubicBezTo>
                    <a:pt x="27362" y="220753"/>
                    <a:pt x="18997" y="211626"/>
                    <a:pt x="18997" y="200206"/>
                  </a:cubicBezTo>
                  <a:cubicBezTo>
                    <a:pt x="18997" y="188786"/>
                    <a:pt x="27362" y="180432"/>
                    <a:pt x="38741" y="180432"/>
                  </a:cubicBezTo>
                  <a:close/>
                  <a:moveTo>
                    <a:pt x="70443" y="0"/>
                  </a:moveTo>
                  <a:cubicBezTo>
                    <a:pt x="69286" y="0"/>
                    <a:pt x="68105" y="290"/>
                    <a:pt x="66851" y="917"/>
                  </a:cubicBezTo>
                  <a:cubicBezTo>
                    <a:pt x="63042" y="1666"/>
                    <a:pt x="60004" y="5481"/>
                    <a:pt x="60004" y="10044"/>
                  </a:cubicBezTo>
                  <a:lnTo>
                    <a:pt x="60004" y="166742"/>
                  </a:lnTo>
                  <a:cubicBezTo>
                    <a:pt x="53929" y="162927"/>
                    <a:pt x="47854" y="161406"/>
                    <a:pt x="40260" y="161406"/>
                  </a:cubicBezTo>
                  <a:cubicBezTo>
                    <a:pt x="18226" y="161406"/>
                    <a:pt x="0" y="179659"/>
                    <a:pt x="0" y="201727"/>
                  </a:cubicBezTo>
                  <a:cubicBezTo>
                    <a:pt x="0" y="223023"/>
                    <a:pt x="18226" y="241276"/>
                    <a:pt x="40260" y="241276"/>
                  </a:cubicBezTo>
                  <a:cubicBezTo>
                    <a:pt x="61523" y="241276"/>
                    <a:pt x="79749" y="223023"/>
                    <a:pt x="79749" y="201727"/>
                  </a:cubicBezTo>
                  <a:lnTo>
                    <a:pt x="79749" y="41987"/>
                  </a:lnTo>
                  <a:cubicBezTo>
                    <a:pt x="91899" y="57198"/>
                    <a:pt x="107111" y="72409"/>
                    <a:pt x="127603" y="86099"/>
                  </a:cubicBezTo>
                  <a:cubicBezTo>
                    <a:pt x="135197" y="92184"/>
                    <a:pt x="139753" y="100562"/>
                    <a:pt x="139753" y="110437"/>
                  </a:cubicBezTo>
                  <a:cubicBezTo>
                    <a:pt x="139753" y="126421"/>
                    <a:pt x="126084" y="140883"/>
                    <a:pt x="110149" y="140883"/>
                  </a:cubicBezTo>
                  <a:cubicBezTo>
                    <a:pt x="104821" y="140883"/>
                    <a:pt x="101012" y="145446"/>
                    <a:pt x="101012" y="150758"/>
                  </a:cubicBezTo>
                  <a:cubicBezTo>
                    <a:pt x="101012" y="156843"/>
                    <a:pt x="105592" y="160657"/>
                    <a:pt x="110149" y="160657"/>
                  </a:cubicBezTo>
                  <a:cubicBezTo>
                    <a:pt x="135968" y="160657"/>
                    <a:pt x="158750" y="138589"/>
                    <a:pt x="158750" y="111210"/>
                  </a:cubicBezTo>
                  <a:cubicBezTo>
                    <a:pt x="158750" y="95226"/>
                    <a:pt x="151156" y="80015"/>
                    <a:pt x="139006" y="70888"/>
                  </a:cubicBezTo>
                  <a:cubicBezTo>
                    <a:pt x="116971" y="54929"/>
                    <a:pt x="101012" y="38945"/>
                    <a:pt x="89633" y="21440"/>
                  </a:cubicBezTo>
                  <a:lnTo>
                    <a:pt x="78230" y="4708"/>
                  </a:lnTo>
                  <a:cubicBezTo>
                    <a:pt x="76036" y="1956"/>
                    <a:pt x="73432" y="0"/>
                    <a:pt x="704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330" name="Google Shape;14388;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8mAAA1EgAADygAAEoUAAAQAAAAJgAAAAgAAAD/////AAAAAA=="/>
              </a:ext>
            </a:extLst>
          </p:cNvGrpSpPr>
          <p:nvPr/>
        </p:nvGrpSpPr>
        <p:grpSpPr>
          <a:xfrm>
            <a:off x="6247765" y="2959735"/>
            <a:ext cx="264160" cy="338455"/>
            <a:chOff x="6247765" y="2959735"/>
            <a:chExt cx="264160" cy="338455"/>
          </a:xfrm>
        </p:grpSpPr>
        <p:sp>
          <p:nvSpPr>
            <p:cNvPr id="332" name="Google Shape;14389;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ScAADUSAAB/JwAAsxIAAAAAAAAmAAAACAAAAP//////////"/>
                </a:ext>
              </a:extLst>
            </p:cNvSpPr>
            <p:nvPr/>
          </p:nvSpPr>
          <p:spPr>
            <a:xfrm>
              <a:off x="6340475" y="2959735"/>
              <a:ext cx="80010" cy="80010"/>
            </a:xfrm>
            <a:custGeom>
              <a:avLst/>
              <a:gdLst/>
              <a:ahLst/>
              <a:cxnLst/>
              <a:rect l="0" t="0" r="80010" b="80010"/>
              <a:pathLst>
                <a:path w="80010" h="80010">
                  <a:moveTo>
                    <a:pt x="40380" y="19803"/>
                  </a:moveTo>
                  <a:cubicBezTo>
                    <a:pt x="51817" y="19803"/>
                    <a:pt x="60183" y="28193"/>
                    <a:pt x="60183" y="39630"/>
                  </a:cubicBezTo>
                  <a:cubicBezTo>
                    <a:pt x="60183" y="50293"/>
                    <a:pt x="51817" y="60183"/>
                    <a:pt x="40380" y="60183"/>
                  </a:cubicBezTo>
                  <a:cubicBezTo>
                    <a:pt x="28943" y="60183"/>
                    <a:pt x="19803" y="51043"/>
                    <a:pt x="19803" y="39630"/>
                  </a:cubicBezTo>
                  <a:cubicBezTo>
                    <a:pt x="19803" y="28193"/>
                    <a:pt x="28943" y="19803"/>
                    <a:pt x="40380" y="19803"/>
                  </a:cubicBezTo>
                  <a:close/>
                  <a:moveTo>
                    <a:pt x="40380" y="0"/>
                  </a:moveTo>
                  <a:cubicBezTo>
                    <a:pt x="18280" y="0"/>
                    <a:pt x="0" y="18280"/>
                    <a:pt x="0" y="39630"/>
                  </a:cubicBezTo>
                  <a:cubicBezTo>
                    <a:pt x="0" y="61706"/>
                    <a:pt x="18280" y="79986"/>
                    <a:pt x="40380" y="79986"/>
                  </a:cubicBezTo>
                  <a:cubicBezTo>
                    <a:pt x="61706" y="79986"/>
                    <a:pt x="79986" y="61706"/>
                    <a:pt x="79986" y="39630"/>
                  </a:cubicBezTo>
                  <a:cubicBezTo>
                    <a:pt x="79986" y="18280"/>
                    <a:pt x="61706" y="0"/>
                    <a:pt x="4038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1" name="Google Shape;14390;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yYAAK8SAAAPKAAAShQAAAAAAAAmAAAACAAAAP//////////"/>
                </a:ext>
              </a:extLst>
            </p:cNvSpPr>
            <p:nvPr/>
          </p:nvSpPr>
          <p:spPr>
            <a:xfrm>
              <a:off x="6247765" y="3037205"/>
              <a:ext cx="264160" cy="260985"/>
            </a:xfrm>
            <a:custGeom>
              <a:avLst/>
              <a:gdLst/>
              <a:ahLst/>
              <a:cxnLst/>
              <a:rect l="0" t="0" r="264160" b="260985"/>
              <a:pathLst>
                <a:path w="264160" h="260985">
                  <a:moveTo>
                    <a:pt x="232943" y="22094"/>
                  </a:moveTo>
                  <a:cubicBezTo>
                    <a:pt x="238283" y="22094"/>
                    <a:pt x="243598" y="26658"/>
                    <a:pt x="243598" y="32743"/>
                  </a:cubicBezTo>
                  <a:cubicBezTo>
                    <a:pt x="243598" y="38056"/>
                    <a:pt x="238283" y="41871"/>
                    <a:pt x="232943" y="41871"/>
                  </a:cubicBezTo>
                  <a:lnTo>
                    <a:pt x="153016" y="41871"/>
                  </a:lnTo>
                  <a:cubicBezTo>
                    <a:pt x="146927" y="41871"/>
                    <a:pt x="143134" y="46435"/>
                    <a:pt x="143134" y="52520"/>
                  </a:cubicBezTo>
                  <a:lnTo>
                    <a:pt x="143134" y="232804"/>
                  </a:lnTo>
                  <a:cubicBezTo>
                    <a:pt x="143134" y="238890"/>
                    <a:pt x="138543" y="242705"/>
                    <a:pt x="133228" y="242705"/>
                  </a:cubicBezTo>
                  <a:cubicBezTo>
                    <a:pt x="127139" y="242705"/>
                    <a:pt x="123321" y="238141"/>
                    <a:pt x="123321" y="232804"/>
                  </a:cubicBezTo>
                  <a:lnTo>
                    <a:pt x="123321" y="137712"/>
                  </a:lnTo>
                  <a:cubicBezTo>
                    <a:pt x="123321" y="131820"/>
                    <a:pt x="118803" y="127812"/>
                    <a:pt x="113729" y="127812"/>
                  </a:cubicBezTo>
                  <a:cubicBezTo>
                    <a:pt x="111603" y="127812"/>
                    <a:pt x="109380" y="128536"/>
                    <a:pt x="107350" y="130106"/>
                  </a:cubicBezTo>
                  <a:lnTo>
                    <a:pt x="39601" y="181854"/>
                  </a:lnTo>
                  <a:cubicBezTo>
                    <a:pt x="37620" y="183157"/>
                    <a:pt x="35373" y="183906"/>
                    <a:pt x="33150" y="183906"/>
                  </a:cubicBezTo>
                  <a:cubicBezTo>
                    <a:pt x="30202" y="183906"/>
                    <a:pt x="27303" y="182602"/>
                    <a:pt x="25128" y="179559"/>
                  </a:cubicBezTo>
                  <a:cubicBezTo>
                    <a:pt x="22857" y="174996"/>
                    <a:pt x="22857" y="169659"/>
                    <a:pt x="27424" y="165868"/>
                  </a:cubicBezTo>
                  <a:lnTo>
                    <a:pt x="119528" y="97386"/>
                  </a:lnTo>
                  <a:cubicBezTo>
                    <a:pt x="122572" y="95116"/>
                    <a:pt x="123321" y="92822"/>
                    <a:pt x="123321" y="89779"/>
                  </a:cubicBezTo>
                  <a:lnTo>
                    <a:pt x="123321" y="53269"/>
                  </a:lnTo>
                  <a:cubicBezTo>
                    <a:pt x="123321" y="47956"/>
                    <a:pt x="118755" y="42620"/>
                    <a:pt x="114188" y="42620"/>
                  </a:cubicBezTo>
                  <a:lnTo>
                    <a:pt x="34261" y="42620"/>
                  </a:lnTo>
                  <a:cubicBezTo>
                    <a:pt x="28173" y="42620"/>
                    <a:pt x="24379" y="38056"/>
                    <a:pt x="24379" y="33492"/>
                  </a:cubicBezTo>
                  <a:cubicBezTo>
                    <a:pt x="24379" y="27407"/>
                    <a:pt x="28946" y="22843"/>
                    <a:pt x="34261" y="22843"/>
                  </a:cubicBezTo>
                  <a:lnTo>
                    <a:pt x="232943" y="22843"/>
                  </a:lnTo>
                  <a:lnTo>
                    <a:pt x="232943" y="22094"/>
                  </a:lnTo>
                  <a:close/>
                  <a:moveTo>
                    <a:pt x="32739" y="24"/>
                  </a:moveTo>
                  <a:cubicBezTo>
                    <a:pt x="16768" y="2294"/>
                    <a:pt x="3818" y="15237"/>
                    <a:pt x="3818" y="31222"/>
                  </a:cubicBezTo>
                  <a:cubicBezTo>
                    <a:pt x="3818" y="47956"/>
                    <a:pt x="16768" y="60875"/>
                    <a:pt x="32739" y="60875"/>
                  </a:cubicBezTo>
                  <a:lnTo>
                    <a:pt x="103533" y="60875"/>
                  </a:lnTo>
                  <a:lnTo>
                    <a:pt x="103533" y="82173"/>
                  </a:lnTo>
                  <a:lnTo>
                    <a:pt x="15995" y="147613"/>
                  </a:lnTo>
                  <a:cubicBezTo>
                    <a:pt x="2295" y="156740"/>
                    <a:pt x="24" y="175744"/>
                    <a:pt x="9906" y="189460"/>
                  </a:cubicBezTo>
                  <a:cubicBezTo>
                    <a:pt x="15729" y="197042"/>
                    <a:pt x="24693" y="201220"/>
                    <a:pt x="33730" y="201220"/>
                  </a:cubicBezTo>
                  <a:cubicBezTo>
                    <a:pt x="40060" y="201220"/>
                    <a:pt x="46439" y="199167"/>
                    <a:pt x="51779" y="194772"/>
                  </a:cubicBezTo>
                  <a:lnTo>
                    <a:pt x="104306" y="155967"/>
                  </a:lnTo>
                  <a:lnTo>
                    <a:pt x="104306" y="231283"/>
                  </a:lnTo>
                  <a:cubicBezTo>
                    <a:pt x="104306" y="247269"/>
                    <a:pt x="118006" y="260960"/>
                    <a:pt x="133977" y="260960"/>
                  </a:cubicBezTo>
                  <a:cubicBezTo>
                    <a:pt x="149972" y="260960"/>
                    <a:pt x="164445" y="247269"/>
                    <a:pt x="164445" y="231283"/>
                  </a:cubicBezTo>
                  <a:lnTo>
                    <a:pt x="164445" y="60127"/>
                  </a:lnTo>
                  <a:lnTo>
                    <a:pt x="233716" y="60127"/>
                  </a:lnTo>
                  <a:cubicBezTo>
                    <a:pt x="249687" y="60127"/>
                    <a:pt x="264160" y="46435"/>
                    <a:pt x="264160" y="30449"/>
                  </a:cubicBezTo>
                  <a:cubicBezTo>
                    <a:pt x="264160" y="14464"/>
                    <a:pt x="251209" y="24"/>
                    <a:pt x="233716" y="2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33" name="Google Shape;14391;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jEAAGMSAAByMwAAfRQAABAAAAAmAAAACAAAAP//////////"/>
              </a:ext>
            </a:extLst>
          </p:cNvSpPr>
          <p:nvPr/>
        </p:nvSpPr>
        <p:spPr>
          <a:xfrm>
            <a:off x="8022590" y="2988945"/>
            <a:ext cx="340360" cy="341630"/>
          </a:xfrm>
          <a:custGeom>
            <a:avLst/>
            <a:gdLst/>
            <a:ahLst/>
            <a:cxnLst/>
            <a:rect l="0" t="0" r="340360" b="341630"/>
            <a:pathLst>
              <a:path w="340360" h="341630">
                <a:moveTo>
                  <a:pt x="140866" y="127055"/>
                </a:moveTo>
                <a:lnTo>
                  <a:pt x="168271" y="159030"/>
                </a:lnTo>
                <a:lnTo>
                  <a:pt x="140866" y="159030"/>
                </a:lnTo>
                <a:lnTo>
                  <a:pt x="140866" y="127055"/>
                </a:lnTo>
                <a:close/>
                <a:moveTo>
                  <a:pt x="153046" y="19030"/>
                </a:moveTo>
                <a:cubicBezTo>
                  <a:pt x="160658" y="19030"/>
                  <a:pt x="168271" y="22073"/>
                  <a:pt x="174361" y="28159"/>
                </a:cubicBezTo>
                <a:lnTo>
                  <a:pt x="190359" y="44157"/>
                </a:lnTo>
                <a:cubicBezTo>
                  <a:pt x="200267" y="53251"/>
                  <a:pt x="212447" y="58589"/>
                  <a:pt x="225376" y="58589"/>
                </a:cubicBezTo>
                <a:lnTo>
                  <a:pt x="249736" y="58589"/>
                </a:lnTo>
                <a:cubicBezTo>
                  <a:pt x="277165" y="58589"/>
                  <a:pt x="300002" y="81411"/>
                  <a:pt x="300002" y="108797"/>
                </a:cubicBezTo>
                <a:cubicBezTo>
                  <a:pt x="300002" y="136183"/>
                  <a:pt x="277165" y="159030"/>
                  <a:pt x="249736" y="159030"/>
                </a:cubicBezTo>
                <a:lnTo>
                  <a:pt x="193404" y="159030"/>
                </a:lnTo>
                <a:lnTo>
                  <a:pt x="139344" y="97398"/>
                </a:lnTo>
                <a:lnTo>
                  <a:pt x="139344" y="49460"/>
                </a:lnTo>
                <a:cubicBezTo>
                  <a:pt x="139344" y="44123"/>
                  <a:pt x="134027" y="40331"/>
                  <a:pt x="129460" y="40331"/>
                </a:cubicBezTo>
                <a:cubicBezTo>
                  <a:pt x="124892" y="40331"/>
                  <a:pt x="120325" y="44895"/>
                  <a:pt x="120325" y="49460"/>
                </a:cubicBezTo>
                <a:lnTo>
                  <a:pt x="120325" y="74552"/>
                </a:lnTo>
                <a:lnTo>
                  <a:pt x="72354" y="19030"/>
                </a:lnTo>
                <a:close/>
                <a:moveTo>
                  <a:pt x="319794" y="177287"/>
                </a:moveTo>
                <a:lnTo>
                  <a:pt x="319794" y="228244"/>
                </a:lnTo>
                <a:lnTo>
                  <a:pt x="320544" y="228244"/>
                </a:lnTo>
                <a:cubicBezTo>
                  <a:pt x="320544" y="234354"/>
                  <a:pt x="315976" y="238919"/>
                  <a:pt x="311409" y="238919"/>
                </a:cubicBezTo>
                <a:lnTo>
                  <a:pt x="19816" y="238919"/>
                </a:lnTo>
                <a:lnTo>
                  <a:pt x="19816" y="228244"/>
                </a:lnTo>
                <a:cubicBezTo>
                  <a:pt x="19816" y="222931"/>
                  <a:pt x="24384" y="218367"/>
                  <a:pt x="29725" y="218367"/>
                </a:cubicBezTo>
                <a:lnTo>
                  <a:pt x="49517" y="218367"/>
                </a:lnTo>
                <a:cubicBezTo>
                  <a:pt x="54834" y="218367"/>
                  <a:pt x="58652" y="213030"/>
                  <a:pt x="58652" y="207717"/>
                </a:cubicBezTo>
                <a:lnTo>
                  <a:pt x="58652" y="187938"/>
                </a:lnTo>
                <a:cubicBezTo>
                  <a:pt x="58652" y="181852"/>
                  <a:pt x="63969" y="177287"/>
                  <a:pt x="68536" y="177287"/>
                </a:cubicBezTo>
                <a:close/>
                <a:moveTo>
                  <a:pt x="58652" y="258698"/>
                </a:moveTo>
                <a:lnTo>
                  <a:pt x="51040" y="319557"/>
                </a:lnTo>
                <a:lnTo>
                  <a:pt x="49517" y="319557"/>
                </a:lnTo>
                <a:lnTo>
                  <a:pt x="41905" y="258698"/>
                </a:lnTo>
                <a:close/>
                <a:moveTo>
                  <a:pt x="218537" y="258698"/>
                </a:moveTo>
                <a:lnTo>
                  <a:pt x="210925" y="319557"/>
                </a:lnTo>
                <a:lnTo>
                  <a:pt x="209402" y="319557"/>
                </a:lnTo>
                <a:lnTo>
                  <a:pt x="201790" y="258698"/>
                </a:lnTo>
                <a:close/>
                <a:moveTo>
                  <a:pt x="300002" y="258698"/>
                </a:moveTo>
                <a:lnTo>
                  <a:pt x="292390" y="319557"/>
                </a:lnTo>
                <a:lnTo>
                  <a:pt x="290094" y="319557"/>
                </a:lnTo>
                <a:lnTo>
                  <a:pt x="282481" y="258698"/>
                </a:lnTo>
                <a:close/>
                <a:moveTo>
                  <a:pt x="50266" y="0"/>
                </a:moveTo>
                <a:cubicBezTo>
                  <a:pt x="46472" y="0"/>
                  <a:pt x="42654" y="2294"/>
                  <a:pt x="41131" y="6086"/>
                </a:cubicBezTo>
                <a:cubicBezTo>
                  <a:pt x="38860" y="9902"/>
                  <a:pt x="39609" y="13693"/>
                  <a:pt x="42654" y="15987"/>
                </a:cubicBezTo>
                <a:lnTo>
                  <a:pt x="119551" y="105005"/>
                </a:lnTo>
                <a:lnTo>
                  <a:pt x="119551" y="159778"/>
                </a:lnTo>
                <a:lnTo>
                  <a:pt x="69309" y="159778"/>
                </a:lnTo>
                <a:cubicBezTo>
                  <a:pt x="53311" y="159778"/>
                  <a:pt x="38860" y="173472"/>
                  <a:pt x="38860" y="190208"/>
                </a:cubicBezTo>
                <a:lnTo>
                  <a:pt x="38860" y="200109"/>
                </a:lnTo>
                <a:lnTo>
                  <a:pt x="29725" y="200109"/>
                </a:lnTo>
                <a:cubicBezTo>
                  <a:pt x="12953" y="200109"/>
                  <a:pt x="24" y="213030"/>
                  <a:pt x="24" y="230539"/>
                </a:cubicBezTo>
                <a:lnTo>
                  <a:pt x="24" y="250318"/>
                </a:lnTo>
                <a:cubicBezTo>
                  <a:pt x="24" y="255655"/>
                  <a:pt x="4592" y="260968"/>
                  <a:pt x="9159" y="260968"/>
                </a:cubicBezTo>
                <a:lnTo>
                  <a:pt x="20566" y="260968"/>
                </a:lnTo>
                <a:lnTo>
                  <a:pt x="29725" y="333250"/>
                </a:lnTo>
                <a:cubicBezTo>
                  <a:pt x="30474" y="337814"/>
                  <a:pt x="34292" y="341630"/>
                  <a:pt x="38860" y="341630"/>
                </a:cubicBezTo>
                <a:lnTo>
                  <a:pt x="58652" y="341630"/>
                </a:lnTo>
                <a:cubicBezTo>
                  <a:pt x="63969" y="341630"/>
                  <a:pt x="68536" y="337814"/>
                  <a:pt x="68536" y="333250"/>
                </a:cubicBezTo>
                <a:lnTo>
                  <a:pt x="76922" y="260968"/>
                </a:lnTo>
                <a:lnTo>
                  <a:pt x="179702" y="260968"/>
                </a:lnTo>
                <a:lnTo>
                  <a:pt x="188087" y="333250"/>
                </a:lnTo>
                <a:cubicBezTo>
                  <a:pt x="189610" y="337814"/>
                  <a:pt x="193404" y="341630"/>
                  <a:pt x="197971" y="341630"/>
                </a:cubicBezTo>
                <a:lnTo>
                  <a:pt x="217764" y="341630"/>
                </a:lnTo>
                <a:cubicBezTo>
                  <a:pt x="222331" y="341630"/>
                  <a:pt x="227672" y="337814"/>
                  <a:pt x="227672" y="333250"/>
                </a:cubicBezTo>
                <a:lnTo>
                  <a:pt x="236034" y="260968"/>
                </a:lnTo>
                <a:lnTo>
                  <a:pt x="258895" y="260968"/>
                </a:lnTo>
                <a:lnTo>
                  <a:pt x="267257" y="333250"/>
                </a:lnTo>
                <a:cubicBezTo>
                  <a:pt x="268030" y="337814"/>
                  <a:pt x="271824" y="341630"/>
                  <a:pt x="277165" y="341630"/>
                </a:cubicBezTo>
                <a:lnTo>
                  <a:pt x="296957" y="341630"/>
                </a:lnTo>
                <a:cubicBezTo>
                  <a:pt x="301525" y="341630"/>
                  <a:pt x="306092" y="337814"/>
                  <a:pt x="306092" y="333250"/>
                </a:cubicBezTo>
                <a:lnTo>
                  <a:pt x="315976" y="258698"/>
                </a:lnTo>
                <a:cubicBezTo>
                  <a:pt x="328156" y="254882"/>
                  <a:pt x="336542" y="243483"/>
                  <a:pt x="336542" y="230539"/>
                </a:cubicBezTo>
                <a:lnTo>
                  <a:pt x="336542" y="170429"/>
                </a:lnTo>
                <a:cubicBezTo>
                  <a:pt x="340360" y="162821"/>
                  <a:pt x="336542" y="159030"/>
                  <a:pt x="331201" y="159030"/>
                </a:cubicBezTo>
                <a:lnTo>
                  <a:pt x="300002" y="159030"/>
                </a:lnTo>
                <a:cubicBezTo>
                  <a:pt x="312931" y="146834"/>
                  <a:pt x="320544" y="128576"/>
                  <a:pt x="320544" y="108797"/>
                </a:cubicBezTo>
                <a:cubicBezTo>
                  <a:pt x="320544" y="69988"/>
                  <a:pt x="289345" y="38810"/>
                  <a:pt x="250509" y="38810"/>
                </a:cubicBezTo>
                <a:lnTo>
                  <a:pt x="226899" y="38810"/>
                </a:lnTo>
                <a:cubicBezTo>
                  <a:pt x="219286" y="38810"/>
                  <a:pt x="210925" y="36515"/>
                  <a:pt x="205584" y="30429"/>
                </a:cubicBezTo>
                <a:lnTo>
                  <a:pt x="189610" y="14455"/>
                </a:lnTo>
                <a:cubicBezTo>
                  <a:pt x="179702" y="4564"/>
                  <a:pt x="167522" y="0"/>
                  <a:pt x="15381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4" name="Google Shape;14392;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isAALEPAADMLQAAyhEAABAAAAAmAAAACAAAAP//////////"/>
              </a:ext>
            </a:extLst>
          </p:cNvSpPr>
          <p:nvPr/>
        </p:nvSpPr>
        <p:spPr>
          <a:xfrm>
            <a:off x="7143750" y="2550795"/>
            <a:ext cx="300990" cy="340995"/>
          </a:xfrm>
          <a:custGeom>
            <a:avLst/>
            <a:gdLst/>
            <a:ahLst/>
            <a:cxnLst/>
            <a:rect l="0" t="0" r="300990" b="340995"/>
            <a:pathLst>
              <a:path w="300990" h="340995">
                <a:moveTo>
                  <a:pt x="61568" y="19742"/>
                </a:moveTo>
                <a:cubicBezTo>
                  <a:pt x="73728" y="19742"/>
                  <a:pt x="82099" y="28878"/>
                  <a:pt x="82099" y="40256"/>
                </a:cubicBezTo>
                <a:lnTo>
                  <a:pt x="41810" y="40256"/>
                </a:lnTo>
                <a:cubicBezTo>
                  <a:pt x="41810" y="28878"/>
                  <a:pt x="50157" y="19742"/>
                  <a:pt x="61568" y="19742"/>
                </a:cubicBezTo>
                <a:close/>
                <a:moveTo>
                  <a:pt x="241714" y="19742"/>
                </a:moveTo>
                <a:cubicBezTo>
                  <a:pt x="253101" y="19742"/>
                  <a:pt x="261472" y="28878"/>
                  <a:pt x="261472" y="40256"/>
                </a:cubicBezTo>
                <a:lnTo>
                  <a:pt x="221183" y="40256"/>
                </a:lnTo>
                <a:cubicBezTo>
                  <a:pt x="221183" y="28878"/>
                  <a:pt x="231074" y="19742"/>
                  <a:pt x="241714" y="19742"/>
                </a:cubicBezTo>
                <a:close/>
                <a:moveTo>
                  <a:pt x="199904" y="59998"/>
                </a:moveTo>
                <a:lnTo>
                  <a:pt x="183185" y="140510"/>
                </a:lnTo>
                <a:lnTo>
                  <a:pt x="120097" y="140510"/>
                </a:lnTo>
                <a:lnTo>
                  <a:pt x="103378" y="59998"/>
                </a:lnTo>
                <a:cubicBezTo>
                  <a:pt x="120097" y="59998"/>
                  <a:pt x="133776" y="65325"/>
                  <a:pt x="144415" y="76703"/>
                </a:cubicBezTo>
                <a:cubicBezTo>
                  <a:pt x="146321" y="78607"/>
                  <a:pt x="148975" y="79547"/>
                  <a:pt x="151629" y="79547"/>
                </a:cubicBezTo>
                <a:cubicBezTo>
                  <a:pt x="154307" y="79547"/>
                  <a:pt x="156961" y="78607"/>
                  <a:pt x="158867" y="76703"/>
                </a:cubicBezTo>
                <a:cubicBezTo>
                  <a:pt x="169506" y="66844"/>
                  <a:pt x="184705" y="59998"/>
                  <a:pt x="199904" y="59998"/>
                </a:cubicBezTo>
                <a:close/>
                <a:moveTo>
                  <a:pt x="171774" y="160252"/>
                </a:moveTo>
                <a:cubicBezTo>
                  <a:pt x="177105" y="160252"/>
                  <a:pt x="181665" y="160252"/>
                  <a:pt x="186225" y="161771"/>
                </a:cubicBezTo>
                <a:lnTo>
                  <a:pt x="203692" y="194434"/>
                </a:lnTo>
                <a:cubicBezTo>
                  <a:pt x="205212" y="198218"/>
                  <a:pt x="209024" y="200508"/>
                  <a:pt x="212063" y="200508"/>
                </a:cubicBezTo>
                <a:cubicBezTo>
                  <a:pt x="213583" y="200508"/>
                  <a:pt x="215103" y="200508"/>
                  <a:pt x="216623" y="199737"/>
                </a:cubicBezTo>
                <a:cubicBezTo>
                  <a:pt x="221183" y="196700"/>
                  <a:pt x="223451" y="190625"/>
                  <a:pt x="221183" y="186069"/>
                </a:cubicBezTo>
                <a:lnTo>
                  <a:pt x="212811" y="167845"/>
                </a:lnTo>
                <a:cubicBezTo>
                  <a:pt x="253873" y="184550"/>
                  <a:pt x="283499" y="224035"/>
                  <a:pt x="283499" y="270366"/>
                </a:cubicBezTo>
                <a:lnTo>
                  <a:pt x="283499" y="280249"/>
                </a:lnTo>
                <a:lnTo>
                  <a:pt x="23571" y="280249"/>
                </a:lnTo>
                <a:lnTo>
                  <a:pt x="23571" y="270366"/>
                </a:lnTo>
                <a:cubicBezTo>
                  <a:pt x="22051" y="224035"/>
                  <a:pt x="51677" y="183032"/>
                  <a:pt x="91966" y="167845"/>
                </a:cubicBezTo>
                <a:lnTo>
                  <a:pt x="83619" y="186069"/>
                </a:lnTo>
                <a:cubicBezTo>
                  <a:pt x="80579" y="190625"/>
                  <a:pt x="83619" y="196700"/>
                  <a:pt x="88179" y="199737"/>
                </a:cubicBezTo>
                <a:cubicBezTo>
                  <a:pt x="90447" y="200508"/>
                  <a:pt x="91219" y="200508"/>
                  <a:pt x="93486" y="200508"/>
                </a:cubicBezTo>
                <a:cubicBezTo>
                  <a:pt x="97298" y="200508"/>
                  <a:pt x="101086" y="198218"/>
                  <a:pt x="101858" y="194434"/>
                </a:cubicBezTo>
                <a:lnTo>
                  <a:pt x="118577" y="161771"/>
                </a:lnTo>
                <a:cubicBezTo>
                  <a:pt x="123885" y="160252"/>
                  <a:pt x="128444" y="160252"/>
                  <a:pt x="133004" y="160252"/>
                </a:cubicBezTo>
                <a:lnTo>
                  <a:pt x="142895" y="160252"/>
                </a:lnTo>
                <a:lnTo>
                  <a:pt x="142895" y="211139"/>
                </a:lnTo>
                <a:cubicBezTo>
                  <a:pt x="142895" y="216442"/>
                  <a:pt x="147455" y="220998"/>
                  <a:pt x="152787" y="220998"/>
                </a:cubicBezTo>
                <a:cubicBezTo>
                  <a:pt x="158867" y="220998"/>
                  <a:pt x="162654" y="216442"/>
                  <a:pt x="162654" y="211139"/>
                </a:cubicBezTo>
                <a:lnTo>
                  <a:pt x="162654" y="160252"/>
                </a:lnTo>
                <a:close/>
                <a:moveTo>
                  <a:pt x="281231" y="299991"/>
                </a:moveTo>
                <a:lnTo>
                  <a:pt x="281231" y="319734"/>
                </a:lnTo>
                <a:lnTo>
                  <a:pt x="22051" y="319734"/>
                </a:lnTo>
                <a:lnTo>
                  <a:pt x="22051" y="299991"/>
                </a:lnTo>
                <a:close/>
                <a:moveTo>
                  <a:pt x="60796" y="0"/>
                </a:moveTo>
                <a:cubicBezTo>
                  <a:pt x="38770" y="0"/>
                  <a:pt x="21279" y="18223"/>
                  <a:pt x="21279" y="40256"/>
                </a:cubicBezTo>
                <a:lnTo>
                  <a:pt x="21279" y="49367"/>
                </a:lnTo>
                <a:cubicBezTo>
                  <a:pt x="21279" y="54695"/>
                  <a:pt x="25838" y="59998"/>
                  <a:pt x="30398" y="59998"/>
                </a:cubicBezTo>
                <a:lnTo>
                  <a:pt x="82099" y="59998"/>
                </a:lnTo>
                <a:lnTo>
                  <a:pt x="98818" y="144294"/>
                </a:lnTo>
                <a:cubicBezTo>
                  <a:pt x="42557" y="158734"/>
                  <a:pt x="0" y="209620"/>
                  <a:pt x="0" y="270366"/>
                </a:cubicBezTo>
                <a:lnTo>
                  <a:pt x="0" y="330364"/>
                </a:lnTo>
                <a:cubicBezTo>
                  <a:pt x="0" y="335667"/>
                  <a:pt x="4560" y="340995"/>
                  <a:pt x="9891" y="340995"/>
                </a:cubicBezTo>
                <a:lnTo>
                  <a:pt x="288831" y="340995"/>
                </a:lnTo>
                <a:cubicBezTo>
                  <a:pt x="294910" y="340995"/>
                  <a:pt x="299470" y="335667"/>
                  <a:pt x="299470" y="330364"/>
                </a:cubicBezTo>
                <a:lnTo>
                  <a:pt x="299470" y="270366"/>
                </a:lnTo>
                <a:cubicBezTo>
                  <a:pt x="300990" y="209620"/>
                  <a:pt x="259180" y="158734"/>
                  <a:pt x="203692" y="144294"/>
                </a:cubicBezTo>
                <a:lnTo>
                  <a:pt x="220411" y="59998"/>
                </a:lnTo>
                <a:lnTo>
                  <a:pt x="272112" y="59998"/>
                </a:lnTo>
                <a:cubicBezTo>
                  <a:pt x="277419" y="59998"/>
                  <a:pt x="281231" y="54695"/>
                  <a:pt x="281231" y="49367"/>
                </a:cubicBezTo>
                <a:lnTo>
                  <a:pt x="281231" y="40256"/>
                </a:lnTo>
                <a:cubicBezTo>
                  <a:pt x="281231" y="18223"/>
                  <a:pt x="262992" y="0"/>
                  <a:pt x="241714" y="0"/>
                </a:cubicBezTo>
                <a:cubicBezTo>
                  <a:pt x="219663" y="0"/>
                  <a:pt x="201424" y="18223"/>
                  <a:pt x="201424" y="40256"/>
                </a:cubicBezTo>
                <a:lnTo>
                  <a:pt x="199904" y="40256"/>
                </a:lnTo>
                <a:cubicBezTo>
                  <a:pt x="181665" y="40256"/>
                  <a:pt x="165694" y="45583"/>
                  <a:pt x="151243" y="56213"/>
                </a:cubicBezTo>
                <a:cubicBezTo>
                  <a:pt x="137564" y="45583"/>
                  <a:pt x="120845" y="40256"/>
                  <a:pt x="102606" y="40256"/>
                </a:cubicBezTo>
                <a:lnTo>
                  <a:pt x="101086" y="40256"/>
                </a:lnTo>
                <a:cubicBezTo>
                  <a:pt x="101086" y="18223"/>
                  <a:pt x="82847" y="0"/>
                  <a:pt x="607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35" name="Google Shape;14393;p77"/>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wuAABkEgAAuDAAAH0UAAAQAAAAJgAAAAgAAAD/////AAAAAA=="/>
              </a:ext>
            </a:extLst>
          </p:cNvGrpSpPr>
          <p:nvPr/>
        </p:nvGrpSpPr>
        <p:grpSpPr>
          <a:xfrm>
            <a:off x="7576820" y="2989580"/>
            <a:ext cx="342900" cy="340995"/>
            <a:chOff x="7576820" y="2989580"/>
            <a:chExt cx="342900" cy="340995"/>
          </a:xfrm>
        </p:grpSpPr>
        <p:sp>
          <p:nvSpPr>
            <p:cNvPr id="337" name="Google Shape;14394;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4AAGQSAAC4MAAAfRQAAAAAAAAmAAAACAAAAP//////////"/>
                </a:ext>
              </a:extLst>
            </p:cNvSpPr>
            <p:nvPr/>
          </p:nvSpPr>
          <p:spPr>
            <a:xfrm>
              <a:off x="7576820" y="2989580"/>
              <a:ext cx="342900" cy="340995"/>
            </a:xfrm>
            <a:custGeom>
              <a:avLst/>
              <a:gdLst/>
              <a:ahLst/>
              <a:cxnLst/>
              <a:rect l="0" t="0" r="342900" b="340995"/>
              <a:pathLst>
                <a:path w="342900" h="340995">
                  <a:moveTo>
                    <a:pt x="53118" y="19733"/>
                  </a:moveTo>
                  <a:cubicBezTo>
                    <a:pt x="69799" y="19733"/>
                    <a:pt x="82698" y="33352"/>
                    <a:pt x="82698" y="50041"/>
                  </a:cubicBezTo>
                  <a:cubicBezTo>
                    <a:pt x="82698" y="66704"/>
                    <a:pt x="69799" y="79588"/>
                    <a:pt x="53118" y="79588"/>
                  </a:cubicBezTo>
                  <a:cubicBezTo>
                    <a:pt x="37172" y="79588"/>
                    <a:pt x="22777" y="66704"/>
                    <a:pt x="22777" y="50041"/>
                  </a:cubicBezTo>
                  <a:cubicBezTo>
                    <a:pt x="22777" y="33352"/>
                    <a:pt x="36437" y="19733"/>
                    <a:pt x="53118" y="19733"/>
                  </a:cubicBezTo>
                  <a:close/>
                  <a:moveTo>
                    <a:pt x="293564" y="19733"/>
                  </a:moveTo>
                  <a:cubicBezTo>
                    <a:pt x="309511" y="19733"/>
                    <a:pt x="323906" y="33352"/>
                    <a:pt x="323906" y="50041"/>
                  </a:cubicBezTo>
                  <a:cubicBezTo>
                    <a:pt x="323906" y="66704"/>
                    <a:pt x="310273" y="79588"/>
                    <a:pt x="293564" y="79588"/>
                  </a:cubicBezTo>
                  <a:cubicBezTo>
                    <a:pt x="276883" y="79588"/>
                    <a:pt x="263985" y="66704"/>
                    <a:pt x="263985" y="50041"/>
                  </a:cubicBezTo>
                  <a:cubicBezTo>
                    <a:pt x="263223" y="33352"/>
                    <a:pt x="276883" y="19733"/>
                    <a:pt x="293564" y="19733"/>
                  </a:cubicBezTo>
                  <a:close/>
                  <a:moveTo>
                    <a:pt x="263223" y="109134"/>
                  </a:moveTo>
                  <a:lnTo>
                    <a:pt x="263223" y="207641"/>
                  </a:lnTo>
                  <a:lnTo>
                    <a:pt x="241997" y="165210"/>
                  </a:lnTo>
                  <a:cubicBezTo>
                    <a:pt x="240474" y="161405"/>
                    <a:pt x="237453" y="159149"/>
                    <a:pt x="233643" y="159149"/>
                  </a:cubicBezTo>
                  <a:lnTo>
                    <a:pt x="112277" y="159149"/>
                  </a:lnTo>
                  <a:cubicBezTo>
                    <a:pt x="108495" y="159149"/>
                    <a:pt x="104685" y="161405"/>
                    <a:pt x="103923" y="165210"/>
                  </a:cubicBezTo>
                  <a:lnTo>
                    <a:pt x="82698" y="207641"/>
                  </a:lnTo>
                  <a:lnTo>
                    <a:pt x="82698" y="109134"/>
                  </a:lnTo>
                  <a:cubicBezTo>
                    <a:pt x="112277" y="115957"/>
                    <a:pt x="142619" y="119735"/>
                    <a:pt x="172960" y="119735"/>
                  </a:cubicBezTo>
                  <a:cubicBezTo>
                    <a:pt x="203302" y="119735"/>
                    <a:pt x="233643" y="115957"/>
                    <a:pt x="263223" y="109134"/>
                  </a:cubicBezTo>
                  <a:close/>
                  <a:moveTo>
                    <a:pt x="183573" y="178828"/>
                  </a:moveTo>
                  <a:lnTo>
                    <a:pt x="217724" y="259911"/>
                  </a:lnTo>
                  <a:lnTo>
                    <a:pt x="128224" y="259911"/>
                  </a:lnTo>
                  <a:lnTo>
                    <a:pt x="162348" y="178828"/>
                  </a:lnTo>
                  <a:close/>
                  <a:moveTo>
                    <a:pt x="44002" y="98751"/>
                  </a:moveTo>
                  <a:cubicBezTo>
                    <a:pt x="46179" y="99267"/>
                    <a:pt x="48900" y="99267"/>
                    <a:pt x="51594" y="99267"/>
                  </a:cubicBezTo>
                  <a:cubicBezTo>
                    <a:pt x="55377" y="100789"/>
                    <a:pt x="59186" y="102312"/>
                    <a:pt x="62969" y="103073"/>
                  </a:cubicBezTo>
                  <a:lnTo>
                    <a:pt x="62969" y="281140"/>
                  </a:lnTo>
                  <a:cubicBezTo>
                    <a:pt x="59948" y="280379"/>
                    <a:pt x="56139" y="280379"/>
                    <a:pt x="53118" y="280379"/>
                  </a:cubicBezTo>
                  <a:cubicBezTo>
                    <a:pt x="50832" y="280379"/>
                    <a:pt x="47050" y="280379"/>
                    <a:pt x="44002" y="281140"/>
                  </a:cubicBezTo>
                  <a:lnTo>
                    <a:pt x="44002" y="98751"/>
                  </a:lnTo>
                  <a:close/>
                  <a:moveTo>
                    <a:pt x="302680" y="98533"/>
                  </a:moveTo>
                  <a:lnTo>
                    <a:pt x="302680" y="281140"/>
                  </a:lnTo>
                  <a:cubicBezTo>
                    <a:pt x="299633" y="280379"/>
                    <a:pt x="295850" y="280379"/>
                    <a:pt x="292068" y="280379"/>
                  </a:cubicBezTo>
                  <a:cubicBezTo>
                    <a:pt x="288258" y="280379"/>
                    <a:pt x="285238" y="280379"/>
                    <a:pt x="282952" y="281140"/>
                  </a:cubicBezTo>
                  <a:lnTo>
                    <a:pt x="282952" y="103073"/>
                  </a:lnTo>
                  <a:cubicBezTo>
                    <a:pt x="286734" y="102312"/>
                    <a:pt x="290544" y="101551"/>
                    <a:pt x="294326" y="99267"/>
                  </a:cubicBezTo>
                  <a:cubicBezTo>
                    <a:pt x="297374" y="99267"/>
                    <a:pt x="299633" y="99267"/>
                    <a:pt x="302680" y="98533"/>
                  </a:cubicBezTo>
                  <a:close/>
                  <a:moveTo>
                    <a:pt x="227575" y="178828"/>
                  </a:moveTo>
                  <a:lnTo>
                    <a:pt x="263985" y="252328"/>
                  </a:lnTo>
                  <a:lnTo>
                    <a:pt x="263985" y="290219"/>
                  </a:lnTo>
                  <a:cubicBezTo>
                    <a:pt x="259440" y="292502"/>
                    <a:pt x="256393" y="296281"/>
                    <a:pt x="253372" y="299325"/>
                  </a:cubicBezTo>
                  <a:lnTo>
                    <a:pt x="93310" y="299325"/>
                  </a:lnTo>
                  <a:cubicBezTo>
                    <a:pt x="90290" y="295519"/>
                    <a:pt x="86480" y="292502"/>
                    <a:pt x="83460" y="290219"/>
                  </a:cubicBezTo>
                  <a:lnTo>
                    <a:pt x="83460" y="252328"/>
                  </a:lnTo>
                  <a:lnTo>
                    <a:pt x="119869" y="178828"/>
                  </a:lnTo>
                  <a:lnTo>
                    <a:pt x="141857" y="178828"/>
                  </a:lnTo>
                  <a:lnTo>
                    <a:pt x="104685" y="265973"/>
                  </a:lnTo>
                  <a:cubicBezTo>
                    <a:pt x="103923" y="269017"/>
                    <a:pt x="103923" y="272796"/>
                    <a:pt x="105447" y="275813"/>
                  </a:cubicBezTo>
                  <a:cubicBezTo>
                    <a:pt x="107733" y="278857"/>
                    <a:pt x="109991" y="280379"/>
                    <a:pt x="113801" y="280379"/>
                  </a:cubicBezTo>
                  <a:lnTo>
                    <a:pt x="233643" y="280379"/>
                  </a:lnTo>
                  <a:cubicBezTo>
                    <a:pt x="237453" y="280379"/>
                    <a:pt x="240474" y="278857"/>
                    <a:pt x="241997" y="275813"/>
                  </a:cubicBezTo>
                  <a:cubicBezTo>
                    <a:pt x="244256" y="272796"/>
                    <a:pt x="244256" y="269017"/>
                    <a:pt x="242759" y="265973"/>
                  </a:cubicBezTo>
                  <a:lnTo>
                    <a:pt x="206350" y="178828"/>
                  </a:lnTo>
                  <a:close/>
                  <a:moveTo>
                    <a:pt x="53118" y="299325"/>
                  </a:moveTo>
                  <a:cubicBezTo>
                    <a:pt x="66779" y="299325"/>
                    <a:pt x="77391" y="307642"/>
                    <a:pt x="81936" y="319004"/>
                  </a:cubicBezTo>
                  <a:lnTo>
                    <a:pt x="25035" y="319004"/>
                  </a:lnTo>
                  <a:cubicBezTo>
                    <a:pt x="28845" y="307642"/>
                    <a:pt x="40220" y="299325"/>
                    <a:pt x="53118" y="299325"/>
                  </a:cubicBezTo>
                  <a:close/>
                  <a:moveTo>
                    <a:pt x="293564" y="299325"/>
                  </a:moveTo>
                  <a:cubicBezTo>
                    <a:pt x="306463" y="299325"/>
                    <a:pt x="317076" y="307642"/>
                    <a:pt x="321647" y="319004"/>
                  </a:cubicBezTo>
                  <a:lnTo>
                    <a:pt x="264747" y="319004"/>
                  </a:lnTo>
                  <a:cubicBezTo>
                    <a:pt x="268529" y="307642"/>
                    <a:pt x="279931" y="299325"/>
                    <a:pt x="293564" y="299325"/>
                  </a:cubicBezTo>
                  <a:close/>
                  <a:moveTo>
                    <a:pt x="50832" y="27"/>
                  </a:moveTo>
                  <a:cubicBezTo>
                    <a:pt x="22777" y="27"/>
                    <a:pt x="27" y="22751"/>
                    <a:pt x="27" y="50041"/>
                  </a:cubicBezTo>
                  <a:cubicBezTo>
                    <a:pt x="27" y="66704"/>
                    <a:pt x="7592" y="80349"/>
                    <a:pt x="20491" y="90189"/>
                  </a:cubicBezTo>
                  <a:lnTo>
                    <a:pt x="20491" y="290219"/>
                  </a:lnTo>
                  <a:cubicBezTo>
                    <a:pt x="7592" y="299325"/>
                    <a:pt x="27" y="313704"/>
                    <a:pt x="27" y="329633"/>
                  </a:cubicBezTo>
                  <a:cubicBezTo>
                    <a:pt x="27" y="334933"/>
                    <a:pt x="5334" y="340233"/>
                    <a:pt x="9878" y="340233"/>
                  </a:cubicBezTo>
                  <a:lnTo>
                    <a:pt x="89528" y="340233"/>
                  </a:lnTo>
                  <a:cubicBezTo>
                    <a:pt x="94834" y="340233"/>
                    <a:pt x="98617" y="334933"/>
                    <a:pt x="98617" y="329633"/>
                  </a:cubicBezTo>
                  <a:cubicBezTo>
                    <a:pt x="98617" y="325827"/>
                    <a:pt x="98617" y="322810"/>
                    <a:pt x="97855" y="319766"/>
                  </a:cubicBezTo>
                  <a:lnTo>
                    <a:pt x="241235" y="319766"/>
                  </a:lnTo>
                  <a:cubicBezTo>
                    <a:pt x="240474" y="322810"/>
                    <a:pt x="240474" y="326588"/>
                    <a:pt x="240474" y="330366"/>
                  </a:cubicBezTo>
                  <a:cubicBezTo>
                    <a:pt x="240474" y="336428"/>
                    <a:pt x="245018" y="340995"/>
                    <a:pt x="250324" y="340995"/>
                  </a:cubicBezTo>
                  <a:lnTo>
                    <a:pt x="329974" y="340995"/>
                  </a:lnTo>
                  <a:cubicBezTo>
                    <a:pt x="336043" y="340995"/>
                    <a:pt x="339852" y="336428"/>
                    <a:pt x="339852" y="330366"/>
                  </a:cubicBezTo>
                  <a:cubicBezTo>
                    <a:pt x="339852" y="314465"/>
                    <a:pt x="332260" y="300059"/>
                    <a:pt x="320123" y="290980"/>
                  </a:cubicBezTo>
                  <a:lnTo>
                    <a:pt x="320123" y="90950"/>
                  </a:lnTo>
                  <a:cubicBezTo>
                    <a:pt x="335281" y="80349"/>
                    <a:pt x="342873" y="66704"/>
                    <a:pt x="342873" y="50041"/>
                  </a:cubicBezTo>
                  <a:cubicBezTo>
                    <a:pt x="342873" y="22751"/>
                    <a:pt x="320123" y="27"/>
                    <a:pt x="292068" y="27"/>
                  </a:cubicBezTo>
                  <a:cubicBezTo>
                    <a:pt x="264747" y="27"/>
                    <a:pt x="241997" y="22751"/>
                    <a:pt x="241997" y="50041"/>
                  </a:cubicBezTo>
                  <a:cubicBezTo>
                    <a:pt x="241997" y="65181"/>
                    <a:pt x="249590" y="79588"/>
                    <a:pt x="260202" y="89427"/>
                  </a:cubicBezTo>
                  <a:cubicBezTo>
                    <a:pt x="231385" y="96250"/>
                    <a:pt x="201397" y="99648"/>
                    <a:pt x="171436" y="99648"/>
                  </a:cubicBezTo>
                  <a:cubicBezTo>
                    <a:pt x="141476" y="99648"/>
                    <a:pt x="111515" y="96250"/>
                    <a:pt x="82698" y="89427"/>
                  </a:cubicBezTo>
                  <a:cubicBezTo>
                    <a:pt x="94072" y="79588"/>
                    <a:pt x="100903" y="66704"/>
                    <a:pt x="100903" y="50041"/>
                  </a:cubicBezTo>
                  <a:cubicBezTo>
                    <a:pt x="100903" y="22751"/>
                    <a:pt x="78153" y="27"/>
                    <a:pt x="50832" y="2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6" name="Google Shape;14395;p77"/>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4AAGQSAAC4MAAAfRQAAAAAAAAmAAAACAAAAP//////////"/>
                </a:ext>
              </a:extLst>
            </p:cNvSpPr>
            <p:nvPr/>
          </p:nvSpPr>
          <p:spPr>
            <a:xfrm flipH="1">
              <a:off x="7576820" y="2989580"/>
              <a:ext cx="342900" cy="340995"/>
            </a:xfrm>
            <a:custGeom>
              <a:avLst/>
              <a:gdLst/>
              <a:ahLst/>
              <a:cxnLst/>
              <a:rect l="0" t="0" r="342900" b="340995"/>
              <a:pathLst>
                <a:path w="342900" h="340995">
                  <a:moveTo>
                    <a:pt x="53118" y="19733"/>
                  </a:moveTo>
                  <a:cubicBezTo>
                    <a:pt x="69799" y="19733"/>
                    <a:pt x="82698" y="33352"/>
                    <a:pt x="82698" y="50041"/>
                  </a:cubicBezTo>
                  <a:cubicBezTo>
                    <a:pt x="82698" y="66704"/>
                    <a:pt x="69799" y="79588"/>
                    <a:pt x="53118" y="79588"/>
                  </a:cubicBezTo>
                  <a:cubicBezTo>
                    <a:pt x="37172" y="79588"/>
                    <a:pt x="22777" y="66704"/>
                    <a:pt x="22777" y="50041"/>
                  </a:cubicBezTo>
                  <a:cubicBezTo>
                    <a:pt x="22777" y="33352"/>
                    <a:pt x="36437" y="19733"/>
                    <a:pt x="53118" y="19733"/>
                  </a:cubicBezTo>
                  <a:close/>
                  <a:moveTo>
                    <a:pt x="293564" y="19733"/>
                  </a:moveTo>
                  <a:cubicBezTo>
                    <a:pt x="309511" y="19733"/>
                    <a:pt x="323906" y="33352"/>
                    <a:pt x="323906" y="50041"/>
                  </a:cubicBezTo>
                  <a:cubicBezTo>
                    <a:pt x="323906" y="66704"/>
                    <a:pt x="310273" y="79588"/>
                    <a:pt x="293564" y="79588"/>
                  </a:cubicBezTo>
                  <a:cubicBezTo>
                    <a:pt x="276883" y="79588"/>
                    <a:pt x="263985" y="66704"/>
                    <a:pt x="263985" y="50041"/>
                  </a:cubicBezTo>
                  <a:cubicBezTo>
                    <a:pt x="263223" y="33352"/>
                    <a:pt x="276883" y="19733"/>
                    <a:pt x="293564" y="19733"/>
                  </a:cubicBezTo>
                  <a:close/>
                  <a:moveTo>
                    <a:pt x="263223" y="109134"/>
                  </a:moveTo>
                  <a:lnTo>
                    <a:pt x="263223" y="207641"/>
                  </a:lnTo>
                  <a:lnTo>
                    <a:pt x="241997" y="165210"/>
                  </a:lnTo>
                  <a:cubicBezTo>
                    <a:pt x="240474" y="161405"/>
                    <a:pt x="237453" y="159149"/>
                    <a:pt x="233643" y="159149"/>
                  </a:cubicBezTo>
                  <a:lnTo>
                    <a:pt x="112277" y="159149"/>
                  </a:lnTo>
                  <a:cubicBezTo>
                    <a:pt x="108495" y="159149"/>
                    <a:pt x="104685" y="161405"/>
                    <a:pt x="103923" y="165210"/>
                  </a:cubicBezTo>
                  <a:lnTo>
                    <a:pt x="82698" y="207641"/>
                  </a:lnTo>
                  <a:lnTo>
                    <a:pt x="82698" y="109134"/>
                  </a:lnTo>
                  <a:cubicBezTo>
                    <a:pt x="112277" y="115957"/>
                    <a:pt x="142619" y="119735"/>
                    <a:pt x="172960" y="119735"/>
                  </a:cubicBezTo>
                  <a:cubicBezTo>
                    <a:pt x="203302" y="119735"/>
                    <a:pt x="233643" y="115957"/>
                    <a:pt x="263223" y="109134"/>
                  </a:cubicBezTo>
                  <a:close/>
                  <a:moveTo>
                    <a:pt x="183573" y="178828"/>
                  </a:moveTo>
                  <a:lnTo>
                    <a:pt x="217724" y="259911"/>
                  </a:lnTo>
                  <a:lnTo>
                    <a:pt x="128224" y="259911"/>
                  </a:lnTo>
                  <a:lnTo>
                    <a:pt x="162348" y="178828"/>
                  </a:lnTo>
                  <a:close/>
                  <a:moveTo>
                    <a:pt x="44002" y="98751"/>
                  </a:moveTo>
                  <a:cubicBezTo>
                    <a:pt x="46179" y="99267"/>
                    <a:pt x="48900" y="99267"/>
                    <a:pt x="51594" y="99267"/>
                  </a:cubicBezTo>
                  <a:cubicBezTo>
                    <a:pt x="55377" y="100789"/>
                    <a:pt x="59186" y="102312"/>
                    <a:pt x="62969" y="103073"/>
                  </a:cubicBezTo>
                  <a:lnTo>
                    <a:pt x="62969" y="281140"/>
                  </a:lnTo>
                  <a:cubicBezTo>
                    <a:pt x="59948" y="280379"/>
                    <a:pt x="56139" y="280379"/>
                    <a:pt x="53118" y="280379"/>
                  </a:cubicBezTo>
                  <a:cubicBezTo>
                    <a:pt x="50832" y="280379"/>
                    <a:pt x="47050" y="280379"/>
                    <a:pt x="44002" y="281140"/>
                  </a:cubicBezTo>
                  <a:lnTo>
                    <a:pt x="44002" y="98751"/>
                  </a:lnTo>
                  <a:close/>
                  <a:moveTo>
                    <a:pt x="302680" y="98533"/>
                  </a:moveTo>
                  <a:lnTo>
                    <a:pt x="302680" y="281140"/>
                  </a:lnTo>
                  <a:cubicBezTo>
                    <a:pt x="299633" y="280379"/>
                    <a:pt x="295850" y="280379"/>
                    <a:pt x="292068" y="280379"/>
                  </a:cubicBezTo>
                  <a:cubicBezTo>
                    <a:pt x="288258" y="280379"/>
                    <a:pt x="285238" y="280379"/>
                    <a:pt x="282952" y="281140"/>
                  </a:cubicBezTo>
                  <a:lnTo>
                    <a:pt x="282952" y="103073"/>
                  </a:lnTo>
                  <a:cubicBezTo>
                    <a:pt x="286734" y="102312"/>
                    <a:pt x="290544" y="101551"/>
                    <a:pt x="294326" y="99267"/>
                  </a:cubicBezTo>
                  <a:cubicBezTo>
                    <a:pt x="297374" y="99267"/>
                    <a:pt x="299633" y="99267"/>
                    <a:pt x="302680" y="98533"/>
                  </a:cubicBezTo>
                  <a:close/>
                  <a:moveTo>
                    <a:pt x="227575" y="178828"/>
                  </a:moveTo>
                  <a:lnTo>
                    <a:pt x="263985" y="252328"/>
                  </a:lnTo>
                  <a:lnTo>
                    <a:pt x="263985" y="290219"/>
                  </a:lnTo>
                  <a:cubicBezTo>
                    <a:pt x="259440" y="292502"/>
                    <a:pt x="256393" y="296281"/>
                    <a:pt x="253372" y="299325"/>
                  </a:cubicBezTo>
                  <a:lnTo>
                    <a:pt x="93310" y="299325"/>
                  </a:lnTo>
                  <a:cubicBezTo>
                    <a:pt x="90290" y="295519"/>
                    <a:pt x="86480" y="292502"/>
                    <a:pt x="83460" y="290219"/>
                  </a:cubicBezTo>
                  <a:lnTo>
                    <a:pt x="83460" y="252328"/>
                  </a:lnTo>
                  <a:lnTo>
                    <a:pt x="119869" y="178828"/>
                  </a:lnTo>
                  <a:lnTo>
                    <a:pt x="141857" y="178828"/>
                  </a:lnTo>
                  <a:lnTo>
                    <a:pt x="104685" y="265973"/>
                  </a:lnTo>
                  <a:cubicBezTo>
                    <a:pt x="103923" y="269017"/>
                    <a:pt x="103923" y="272796"/>
                    <a:pt x="105447" y="275813"/>
                  </a:cubicBezTo>
                  <a:cubicBezTo>
                    <a:pt x="107733" y="278857"/>
                    <a:pt x="109991" y="280379"/>
                    <a:pt x="113801" y="280379"/>
                  </a:cubicBezTo>
                  <a:lnTo>
                    <a:pt x="233643" y="280379"/>
                  </a:lnTo>
                  <a:cubicBezTo>
                    <a:pt x="237453" y="280379"/>
                    <a:pt x="240474" y="278857"/>
                    <a:pt x="241997" y="275813"/>
                  </a:cubicBezTo>
                  <a:cubicBezTo>
                    <a:pt x="244256" y="272796"/>
                    <a:pt x="244256" y="269017"/>
                    <a:pt x="242759" y="265973"/>
                  </a:cubicBezTo>
                  <a:lnTo>
                    <a:pt x="206350" y="178828"/>
                  </a:lnTo>
                  <a:close/>
                  <a:moveTo>
                    <a:pt x="53118" y="299325"/>
                  </a:moveTo>
                  <a:cubicBezTo>
                    <a:pt x="66779" y="299325"/>
                    <a:pt x="77391" y="307642"/>
                    <a:pt x="81936" y="319004"/>
                  </a:cubicBezTo>
                  <a:lnTo>
                    <a:pt x="25035" y="319004"/>
                  </a:lnTo>
                  <a:cubicBezTo>
                    <a:pt x="28845" y="307642"/>
                    <a:pt x="40220" y="299325"/>
                    <a:pt x="53118" y="299325"/>
                  </a:cubicBezTo>
                  <a:close/>
                  <a:moveTo>
                    <a:pt x="293564" y="299325"/>
                  </a:moveTo>
                  <a:cubicBezTo>
                    <a:pt x="306463" y="299325"/>
                    <a:pt x="317076" y="307642"/>
                    <a:pt x="321647" y="319004"/>
                  </a:cubicBezTo>
                  <a:lnTo>
                    <a:pt x="264747" y="319004"/>
                  </a:lnTo>
                  <a:cubicBezTo>
                    <a:pt x="268529" y="307642"/>
                    <a:pt x="279931" y="299325"/>
                    <a:pt x="293564" y="299325"/>
                  </a:cubicBezTo>
                  <a:close/>
                  <a:moveTo>
                    <a:pt x="50832" y="27"/>
                  </a:moveTo>
                  <a:cubicBezTo>
                    <a:pt x="22777" y="27"/>
                    <a:pt x="27" y="22751"/>
                    <a:pt x="27" y="50041"/>
                  </a:cubicBezTo>
                  <a:cubicBezTo>
                    <a:pt x="27" y="66704"/>
                    <a:pt x="7592" y="80349"/>
                    <a:pt x="20491" y="90189"/>
                  </a:cubicBezTo>
                  <a:lnTo>
                    <a:pt x="20491" y="290219"/>
                  </a:lnTo>
                  <a:cubicBezTo>
                    <a:pt x="7592" y="299325"/>
                    <a:pt x="27" y="313704"/>
                    <a:pt x="27" y="329633"/>
                  </a:cubicBezTo>
                  <a:cubicBezTo>
                    <a:pt x="27" y="334933"/>
                    <a:pt x="5334" y="340233"/>
                    <a:pt x="9878" y="340233"/>
                  </a:cubicBezTo>
                  <a:lnTo>
                    <a:pt x="89528" y="340233"/>
                  </a:lnTo>
                  <a:cubicBezTo>
                    <a:pt x="94834" y="340233"/>
                    <a:pt x="98617" y="334933"/>
                    <a:pt x="98617" y="329633"/>
                  </a:cubicBezTo>
                  <a:cubicBezTo>
                    <a:pt x="98617" y="325827"/>
                    <a:pt x="98617" y="322810"/>
                    <a:pt x="97855" y="319766"/>
                  </a:cubicBezTo>
                  <a:lnTo>
                    <a:pt x="241235" y="319766"/>
                  </a:lnTo>
                  <a:cubicBezTo>
                    <a:pt x="240474" y="322810"/>
                    <a:pt x="240474" y="326588"/>
                    <a:pt x="240474" y="330366"/>
                  </a:cubicBezTo>
                  <a:cubicBezTo>
                    <a:pt x="240474" y="336428"/>
                    <a:pt x="245018" y="340995"/>
                    <a:pt x="250324" y="340995"/>
                  </a:cubicBezTo>
                  <a:lnTo>
                    <a:pt x="329974" y="340995"/>
                  </a:lnTo>
                  <a:cubicBezTo>
                    <a:pt x="336043" y="340995"/>
                    <a:pt x="339852" y="336428"/>
                    <a:pt x="339852" y="330366"/>
                  </a:cubicBezTo>
                  <a:cubicBezTo>
                    <a:pt x="339852" y="314465"/>
                    <a:pt x="332260" y="300059"/>
                    <a:pt x="320123" y="290980"/>
                  </a:cubicBezTo>
                  <a:lnTo>
                    <a:pt x="320123" y="90950"/>
                  </a:lnTo>
                  <a:cubicBezTo>
                    <a:pt x="335281" y="80349"/>
                    <a:pt x="342873" y="66704"/>
                    <a:pt x="342873" y="50041"/>
                  </a:cubicBezTo>
                  <a:cubicBezTo>
                    <a:pt x="342873" y="22751"/>
                    <a:pt x="320123" y="27"/>
                    <a:pt x="292068" y="27"/>
                  </a:cubicBezTo>
                  <a:cubicBezTo>
                    <a:pt x="264747" y="27"/>
                    <a:pt x="241997" y="22751"/>
                    <a:pt x="241997" y="50041"/>
                  </a:cubicBezTo>
                  <a:cubicBezTo>
                    <a:pt x="241997" y="65181"/>
                    <a:pt x="249590" y="79588"/>
                    <a:pt x="260202" y="89427"/>
                  </a:cubicBezTo>
                  <a:cubicBezTo>
                    <a:pt x="231385" y="96250"/>
                    <a:pt x="201397" y="99648"/>
                    <a:pt x="171436" y="99648"/>
                  </a:cubicBezTo>
                  <a:cubicBezTo>
                    <a:pt x="141476" y="99648"/>
                    <a:pt x="111515" y="96250"/>
                    <a:pt x="82698" y="89427"/>
                  </a:cubicBezTo>
                  <a:cubicBezTo>
                    <a:pt x="94072" y="79588"/>
                    <a:pt x="100903" y="66704"/>
                    <a:pt x="100903" y="50041"/>
                  </a:cubicBezTo>
                  <a:cubicBezTo>
                    <a:pt x="100903" y="22751"/>
                    <a:pt x="78153" y="27"/>
                    <a:pt x="50832" y="2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097;p3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EACAADSMwAAoAUAABAAAAAmAAAACAAAAL0wAAAAAAAA"/>
              </a:ext>
            </a:extLst>
          </p:cNvSpPr>
          <p:nvPr>
            <p:ph type="title"/>
          </p:nvPr>
        </p:nvSpPr>
        <p:spPr>
          <a:xfrm>
            <a:off x="720090" y="365760"/>
            <a:ext cx="7703820" cy="548640"/>
          </a:xfrm>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Table of contents</a:t>
            </a:r>
          </a:p>
        </p:txBody>
      </p:sp>
      <p:sp>
        <p:nvSpPr>
          <p:cNvPr id="3" name="Google Shape;4098;p3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CRUAAHkXAAA3IwAA2RoAABAAAAAmAAAACAAAAL2wAAAAAAAA"/>
              </a:ext>
            </a:extLst>
          </p:cNvSpPr>
          <p:nvPr>
            <p:ph type="subTitle" idx="3"/>
          </p:nvPr>
        </p:nvSpPr>
        <p:spPr>
          <a:xfrm>
            <a:off x="3419475" y="3815715"/>
            <a:ext cx="230505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You can describe the topic of the section here</a:t>
            </a:r>
            <a:endParaRPr sz="1600" cap="none"/>
          </a:p>
        </p:txBody>
      </p:sp>
      <p:sp>
        <p:nvSpPr>
          <p:cNvPr id="4" name="Google Shape;4099;p3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YwQAAPYNAACSEgAAVhEAABAAAAAmAAAACAAAAL2wAAAAAAAA"/>
              </a:ext>
            </a:extLst>
          </p:cNvSpPr>
          <p:nvPr>
            <p:ph type="subTitle" idx="1"/>
          </p:nvPr>
        </p:nvSpPr>
        <p:spPr>
          <a:xfrm>
            <a:off x="713105" y="2269490"/>
            <a:ext cx="2305685"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You can describe the topic of the section here</a:t>
            </a:r>
          </a:p>
        </p:txBody>
      </p:sp>
      <p:sp>
        <p:nvSpPr>
          <p:cNvPr id="5" name="Google Shape;4100;p3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YwQAAHkXAACSEgAA2RoAABAAAAAmAAAACAAAAL2wAAAAAAAA"/>
              </a:ext>
            </a:extLst>
          </p:cNvSpPr>
          <p:nvPr>
            <p:ph type="subTitle" idx="2"/>
          </p:nvPr>
        </p:nvSpPr>
        <p:spPr>
          <a:xfrm>
            <a:off x="713105" y="3815715"/>
            <a:ext cx="2305685"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You can describe the topic of the section here</a:t>
            </a:r>
          </a:p>
        </p:txBody>
      </p:sp>
      <p:sp>
        <p:nvSpPr>
          <p:cNvPr id="6" name="Google Shape;4101;p3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CRUAAPYNAAA3IwAAVhEAABAAAAAmAAAACAAAAL2wAAAAAAAA"/>
              </a:ext>
            </a:extLst>
          </p:cNvSpPr>
          <p:nvPr>
            <p:ph type="subTitle" idx="4"/>
          </p:nvPr>
        </p:nvSpPr>
        <p:spPr>
          <a:xfrm>
            <a:off x="3419475" y="2269490"/>
            <a:ext cx="2305050"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You can describe the topic of the section here</a:t>
            </a:r>
          </a:p>
        </p:txBody>
      </p:sp>
      <p:sp>
        <p:nvSpPr>
          <p:cNvPr id="7" name="Google Shape;4102;p33"/>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tQgAAJgJAABADgAA9wsAABAAAAAmAAAACAAAAD0wAAAAAAAA"/>
              </a:ext>
            </a:extLst>
          </p:cNvSpPr>
          <p:nvPr>
            <p:ph type="title"/>
          </p:nvPr>
        </p:nvSpPr>
        <p:spPr>
          <a:xfrm>
            <a:off x="1415415" y="1559560"/>
            <a:ext cx="901065" cy="385445"/>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01</a:t>
            </a:r>
          </a:p>
        </p:txBody>
      </p:sp>
      <p:sp>
        <p:nvSpPr>
          <p:cNvPr id="8" name="Google Shape;4103;p33"/>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WhkAABsTAADmHgAAehUAABAAAAAmAAAACAAAAD0wAAAAAAAA"/>
              </a:ext>
            </a:extLst>
          </p:cNvSpPr>
          <p:nvPr>
            <p:ph type="title"/>
          </p:nvPr>
        </p:nvSpPr>
        <p:spPr>
          <a:xfrm>
            <a:off x="4121150" y="3105785"/>
            <a:ext cx="901700" cy="385445"/>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05</a:t>
            </a:r>
          </a:p>
        </p:txBody>
      </p:sp>
      <p:sp>
        <p:nvSpPr>
          <p:cNvPr id="9" name="Google Shape;4104;p33"/>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tQgAABsTAABADgAAehUAABAAAAAmAAAACAAAAD0wAAAAAAAA"/>
              </a:ext>
            </a:extLst>
          </p:cNvSpPr>
          <p:nvPr>
            <p:ph type="title"/>
          </p:nvPr>
        </p:nvSpPr>
        <p:spPr>
          <a:xfrm>
            <a:off x="1415415" y="3105785"/>
            <a:ext cx="901065" cy="385445"/>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04</a:t>
            </a:r>
          </a:p>
        </p:txBody>
      </p:sp>
      <p:sp>
        <p:nvSpPr>
          <p:cNvPr id="10" name="Google Shape;4105;p33"/>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WhkAAJgJAADmHgAA9wsAABAAAAAmAAAACAAAAD0wAAAAAAAA"/>
              </a:ext>
            </a:extLst>
          </p:cNvSpPr>
          <p:nvPr>
            <p:ph type="title"/>
          </p:nvPr>
        </p:nvSpPr>
        <p:spPr>
          <a:xfrm>
            <a:off x="4121150" y="1559560"/>
            <a:ext cx="901700" cy="385445"/>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02</a:t>
            </a:r>
          </a:p>
        </p:txBody>
      </p:sp>
      <p:sp>
        <p:nvSpPr>
          <p:cNvPr id="11" name="Google Shape;4106;p3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riUAAHkXAADdMwAA2RoAABAAAAAmAAAACAAAAL2wAAAAAAAA"/>
              </a:ext>
            </a:extLst>
          </p:cNvSpPr>
          <p:nvPr>
            <p:ph type="subTitle" idx="9"/>
          </p:nvPr>
        </p:nvSpPr>
        <p:spPr>
          <a:xfrm>
            <a:off x="6125210" y="3815715"/>
            <a:ext cx="2305685"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You can describe the topic of the section here</a:t>
            </a:r>
          </a:p>
        </p:txBody>
      </p:sp>
      <p:sp>
        <p:nvSpPr>
          <p:cNvPr id="12" name="Google Shape;4107;p33"/>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riUAAPYNAADdMwAAVhEAABAAAAAmAAAACAAAAL2wAAAAAAAA"/>
              </a:ext>
            </a:extLst>
          </p:cNvSpPr>
          <p:nvPr>
            <p:ph type="subTitle" idx="13"/>
          </p:nvPr>
        </p:nvSpPr>
        <p:spPr>
          <a:xfrm>
            <a:off x="6125210" y="2269490"/>
            <a:ext cx="2305685" cy="548640"/>
          </a:xfrm>
        </p:spPr>
        <p:txBody>
          <a:bodyPr vert="horz" wrap="square" lIns="91440" tIns="91440" rIns="91440" bIns="91440" numCol="1" spcCol="215900" anchor="t">
            <a:prstTxWarp prst="textNoShape">
              <a:avLst/>
            </a:prstTxWarp>
          </a:bodyPr>
          <a:lstStyle>
            <a:lvl1pPr algn="ctr">
              <a:spcBef>
                <a:spcPts val="0"/>
              </a:spcBef>
              <a:spcAft>
                <a:spcPts val="0"/>
              </a:spcAft>
              <a:buNone/>
              <a:defRPr sz="1400" cap="none"/>
            </a:lvl1pPr>
            <a:lvl2pPr algn="ctr">
              <a:lnSpc>
                <a:spcPct val="100000"/>
              </a:lnSpc>
              <a:spcBef>
                <a:spcPts val="0"/>
              </a:spcBef>
              <a:spcAft>
                <a:spcPts val="0"/>
              </a:spcAft>
              <a:buNone/>
            </a:lvl2pPr>
            <a:lvl3pPr algn="ctr">
              <a:lnSpc>
                <a:spcPct val="100000"/>
              </a:lnSpc>
              <a:spcBef>
                <a:spcPts val="1600"/>
              </a:spcBef>
              <a:spcAft>
                <a:spcPts val="0"/>
              </a:spcAft>
              <a:buNone/>
            </a:lvl3pPr>
            <a:lvl4pPr algn="ctr">
              <a:lnSpc>
                <a:spcPct val="100000"/>
              </a:lnSpc>
              <a:spcBef>
                <a:spcPts val="1600"/>
              </a:spcBef>
              <a:spcAft>
                <a:spcPts val="0"/>
              </a:spcAft>
              <a:buNone/>
            </a:lvl4pPr>
            <a:lvl5pPr algn="ctr">
              <a:lnSpc>
                <a:spcPct val="100000"/>
              </a:lnSpc>
              <a:spcBef>
                <a:spcPts val="1600"/>
              </a:spcBef>
              <a:spcAft>
                <a:spcPts val="0"/>
              </a:spcAft>
              <a:buNone/>
            </a:lvl5pPr>
            <a:lvl6pPr algn="ctr">
              <a:lnSpc>
                <a:spcPct val="100000"/>
              </a:lnSpc>
              <a:spcBef>
                <a:spcPts val="1600"/>
              </a:spcBef>
              <a:spcAft>
                <a:spcPts val="0"/>
              </a:spcAft>
              <a:buNone/>
            </a:lvl6pPr>
            <a:lvl7pPr algn="ctr">
              <a:lnSpc>
                <a:spcPct val="100000"/>
              </a:lnSpc>
              <a:spcBef>
                <a:spcPts val="1600"/>
              </a:spcBef>
              <a:spcAft>
                <a:spcPts val="0"/>
              </a:spcAft>
              <a:buNone/>
            </a:lvl7pPr>
            <a:lvl8pPr algn="ctr">
              <a:lnSpc>
                <a:spcPct val="100000"/>
              </a:lnSpc>
              <a:spcBef>
                <a:spcPts val="1600"/>
              </a:spcBef>
              <a:spcAft>
                <a:spcPts val="0"/>
              </a:spcAft>
              <a:buNone/>
            </a:lvl8pPr>
            <a:lvl9pPr algn="ctr">
              <a:lnSpc>
                <a:spcPct val="100000"/>
              </a:lnSpc>
              <a:spcBef>
                <a:spcPts val="1600"/>
              </a:spcBef>
              <a:spcAft>
                <a:spcPts val="1600"/>
              </a:spcAft>
              <a:buNone/>
            </a:lvl9pPr>
          </a:lstStyle>
          <a:p>
            <a:pPr marL="0" indent="0" algn="ctr">
              <a:spcBef>
                <a:spcPts val="0"/>
              </a:spcBef>
              <a:spcAft>
                <a:spcPts val="0"/>
              </a:spcAft>
              <a:buNone/>
            </a:pPr>
            <a:r>
              <a:rPr lang="en-us" cap="none"/>
              <a:t>You can describe the topic of the section here</a:t>
            </a:r>
          </a:p>
        </p:txBody>
      </p:sp>
      <p:sp>
        <p:nvSpPr>
          <p:cNvPr id="13" name="Google Shape;4108;p33"/>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ACoAABsTAACLLwAAehUAABAAAAAmAAAACAAAAD0wAAAAAAAA"/>
              </a:ext>
            </a:extLst>
          </p:cNvSpPr>
          <p:nvPr>
            <p:ph type="title"/>
          </p:nvPr>
        </p:nvSpPr>
        <p:spPr>
          <a:xfrm>
            <a:off x="6827520" y="3105785"/>
            <a:ext cx="901065" cy="385445"/>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06</a:t>
            </a:r>
          </a:p>
        </p:txBody>
      </p:sp>
      <p:sp>
        <p:nvSpPr>
          <p:cNvPr id="14" name="Google Shape;4109;p33"/>
          <p:cNvSpPr>
            <a:spLocks noGrp="1" noChangeArrowheads="1"/>
            <a:extLst>
              <a:ext uri="smNativeData">
                <pr:smNativeData xmlns:pr="smNativeData" xmlns="smNativeData" val="SMDATA_15_r2NKZxMAAAAlAAAAZAAAAA0AAAAAkAAAAJAAAACQAAAAkAAAAAAAAAAB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ACoAAJgJAACLLwAA9wsAABAAAAAmAAAACAAAADwwAAAAAAAA"/>
              </a:ext>
            </a:extLst>
          </p:cNvSpPr>
          <p:nvPr>
            <p:ph type="title"/>
          </p:nvPr>
        </p:nvSpPr>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03</a:t>
            </a:r>
          </a:p>
        </p:txBody>
      </p:sp>
      <p:sp>
        <p:nvSpPr>
          <p:cNvPr id="15" name="Google Shape;4110;p3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YwQAALMMAACSEgAAEQ8AABAAAAAmAAAACAAAAD0wAAAAAAAA"/>
              </a:ext>
            </a:extLst>
          </p:cNvSpPr>
          <p:nvPr>
            <p:ph type="subTitle" idx="16"/>
          </p:nvPr>
        </p:nvSpPr>
        <p:spPr>
          <a:xfrm>
            <a:off x="713105" y="2064385"/>
            <a:ext cx="2305685" cy="38481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Statement</a:t>
            </a:r>
          </a:p>
        </p:txBody>
      </p:sp>
      <p:sp>
        <p:nvSpPr>
          <p:cNvPr id="16" name="Google Shape;4111;p3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YwQAADYWAACSEgAAlBgAABAAAAAmAAAACAAAAD0wAAAAAAAA"/>
              </a:ext>
            </a:extLst>
          </p:cNvSpPr>
          <p:nvPr>
            <p:ph type="subTitle" idx="17"/>
          </p:nvPr>
        </p:nvSpPr>
        <p:spPr>
          <a:xfrm>
            <a:off x="713105" y="3610610"/>
            <a:ext cx="2305685" cy="38481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Methodology</a:t>
            </a:r>
          </a:p>
        </p:txBody>
      </p:sp>
      <p:sp>
        <p:nvSpPr>
          <p:cNvPr id="17" name="Google Shape;4112;p3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CRUAADYWAAA3IwAAlBgAABAAAAAmAAAACAAAAD0wAAAAAAAA"/>
              </a:ext>
            </a:extLst>
          </p:cNvSpPr>
          <p:nvPr>
            <p:ph type="subTitle" idx="18"/>
          </p:nvPr>
        </p:nvSpPr>
        <p:spPr>
          <a:xfrm>
            <a:off x="3419475" y="3610610"/>
            <a:ext cx="2305050" cy="38481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Analysis</a:t>
            </a:r>
          </a:p>
        </p:txBody>
      </p:sp>
      <p:sp>
        <p:nvSpPr>
          <p:cNvPr id="18" name="Google Shape;4113;p3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CRUAALMMAAA3IwAAEQ8AABAAAAAmAAAACAAAAD0wAAAAAAAA"/>
              </a:ext>
            </a:extLst>
          </p:cNvSpPr>
          <p:nvPr>
            <p:ph type="subTitle" idx="19"/>
          </p:nvPr>
        </p:nvSpPr>
        <p:spPr>
          <a:xfrm>
            <a:off x="3419475" y="2064385"/>
            <a:ext cx="2305050" cy="38481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Hypothesis</a:t>
            </a:r>
          </a:p>
        </p:txBody>
      </p:sp>
      <p:sp>
        <p:nvSpPr>
          <p:cNvPr id="19" name="Google Shape;4114;p3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riUAADYWAADdMwAAlBgAABAAAAAmAAAACAAAAD0wAAAAAAAA"/>
              </a:ext>
            </a:extLst>
          </p:cNvSpPr>
          <p:nvPr>
            <p:ph type="subTitle" idx="20"/>
          </p:nvPr>
        </p:nvSpPr>
        <p:spPr>
          <a:xfrm>
            <a:off x="6125210" y="3610610"/>
            <a:ext cx="2305685" cy="384810"/>
          </a:xfrm>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Conclusions</a:t>
            </a:r>
          </a:p>
        </p:txBody>
      </p:sp>
      <p:sp>
        <p:nvSpPr>
          <p:cNvPr id="20" name="Google Shape;4115;p33"/>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riUAALMMAADdMwAAEQ8AABAAAAAmAAAACAAAADwwAAAAAAAA"/>
              </a:ext>
            </a:extLst>
          </p:cNvSpPr>
          <p:nvPr>
            <p:ph type="subTitle" idx="21"/>
          </p:nvPr>
        </p:nvSpPr>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t>Objectives</a:t>
            </a:r>
          </a:p>
        </p:txBody>
      </p:sp>
    </p:spTree>
  </p:cSld>
  <p:clrMapOvr>
    <a:masterClrMapping/>
  </p:clrMapOvr>
  <p:timing>
    <p:tnLst>
      <p:par>
        <p:cTn id="1" dur="indefinite" restart="never" nodeType="tmRoot"/>
      </p:par>
    </p:tnLst>
  </p:timing>
</p:sld>
</file>

<file path=ppt/slides/slide50.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1440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UAAGMKAACrBwAATQ0AABAAAAAmAAAACAAAAP//////////"/>
              </a:ext>
            </a:extLst>
          </p:cNvSpPr>
          <p:nvPr/>
        </p:nvSpPr>
        <p:spPr>
          <a:xfrm>
            <a:off x="885190" y="1688465"/>
            <a:ext cx="361315" cy="473710"/>
          </a:xfrm>
          <a:custGeom>
            <a:avLst/>
            <a:gdLst/>
            <a:ahLst/>
            <a:cxnLst/>
            <a:rect l="0" t="0" r="361315" b="473710"/>
            <a:pathLst>
              <a:path w="361315" h="473710">
                <a:moveTo>
                  <a:pt x="177567" y="25717"/>
                </a:moveTo>
                <a:cubicBezTo>
                  <a:pt x="200851" y="25717"/>
                  <a:pt x="219199" y="44092"/>
                  <a:pt x="219199" y="67362"/>
                </a:cubicBezTo>
                <a:cubicBezTo>
                  <a:pt x="219199" y="89389"/>
                  <a:pt x="200851" y="107725"/>
                  <a:pt x="177567" y="107725"/>
                </a:cubicBezTo>
                <a:cubicBezTo>
                  <a:pt x="154321" y="107725"/>
                  <a:pt x="135935" y="89389"/>
                  <a:pt x="135935" y="67362"/>
                </a:cubicBezTo>
                <a:cubicBezTo>
                  <a:pt x="135935" y="44092"/>
                  <a:pt x="154321" y="25717"/>
                  <a:pt x="177567" y="25717"/>
                </a:cubicBezTo>
                <a:close/>
                <a:moveTo>
                  <a:pt x="301257" y="137094"/>
                </a:moveTo>
                <a:cubicBezTo>
                  <a:pt x="317195" y="137094"/>
                  <a:pt x="329439" y="149331"/>
                  <a:pt x="329439" y="165259"/>
                </a:cubicBezTo>
                <a:cubicBezTo>
                  <a:pt x="329439" y="179943"/>
                  <a:pt x="317195" y="192180"/>
                  <a:pt x="301257" y="192180"/>
                </a:cubicBezTo>
                <a:cubicBezTo>
                  <a:pt x="286564" y="192180"/>
                  <a:pt x="274319" y="179943"/>
                  <a:pt x="274319" y="165259"/>
                </a:cubicBezTo>
                <a:cubicBezTo>
                  <a:pt x="274319" y="150574"/>
                  <a:pt x="286564" y="137094"/>
                  <a:pt x="301257" y="137094"/>
                </a:cubicBezTo>
                <a:close/>
                <a:moveTo>
                  <a:pt x="67365" y="165259"/>
                </a:moveTo>
                <a:cubicBezTo>
                  <a:pt x="110240" y="165259"/>
                  <a:pt x="148179" y="193423"/>
                  <a:pt x="160424" y="233786"/>
                </a:cubicBezTo>
                <a:lnTo>
                  <a:pt x="104099" y="195871"/>
                </a:lnTo>
                <a:cubicBezTo>
                  <a:pt x="101650" y="193889"/>
                  <a:pt x="98618" y="192918"/>
                  <a:pt x="95625" y="192918"/>
                </a:cubicBezTo>
                <a:cubicBezTo>
                  <a:pt x="91115" y="192918"/>
                  <a:pt x="86723" y="195132"/>
                  <a:pt x="84507" y="199522"/>
                </a:cubicBezTo>
                <a:cubicBezTo>
                  <a:pt x="79609" y="205660"/>
                  <a:pt x="80814" y="215450"/>
                  <a:pt x="88161" y="220345"/>
                </a:cubicBezTo>
                <a:lnTo>
                  <a:pt x="133486" y="250918"/>
                </a:lnTo>
                <a:lnTo>
                  <a:pt x="123690" y="250918"/>
                </a:lnTo>
                <a:cubicBezTo>
                  <a:pt x="73468" y="248470"/>
                  <a:pt x="31836" y="211759"/>
                  <a:pt x="25733" y="165259"/>
                </a:cubicBezTo>
                <a:close/>
                <a:moveTo>
                  <a:pt x="52671" y="303557"/>
                </a:moveTo>
                <a:cubicBezTo>
                  <a:pt x="67365" y="303557"/>
                  <a:pt x="79609" y="315794"/>
                  <a:pt x="79609" y="331721"/>
                </a:cubicBezTo>
                <a:cubicBezTo>
                  <a:pt x="79609" y="346406"/>
                  <a:pt x="67365" y="358643"/>
                  <a:pt x="52671" y="358643"/>
                </a:cubicBezTo>
                <a:cubicBezTo>
                  <a:pt x="36734" y="358643"/>
                  <a:pt x="24489" y="346406"/>
                  <a:pt x="24489" y="331721"/>
                </a:cubicBezTo>
                <a:cubicBezTo>
                  <a:pt x="24489" y="315794"/>
                  <a:pt x="36734" y="303557"/>
                  <a:pt x="52671" y="303557"/>
                </a:cubicBezTo>
                <a:close/>
                <a:moveTo>
                  <a:pt x="330645" y="329274"/>
                </a:moveTo>
                <a:cubicBezTo>
                  <a:pt x="323298" y="379426"/>
                  <a:pt x="281666" y="414933"/>
                  <a:pt x="232687" y="414933"/>
                </a:cubicBezTo>
                <a:lnTo>
                  <a:pt x="222891" y="414933"/>
                </a:lnTo>
                <a:lnTo>
                  <a:pt x="268216" y="384321"/>
                </a:lnTo>
                <a:cubicBezTo>
                  <a:pt x="274319" y="380670"/>
                  <a:pt x="275563" y="372084"/>
                  <a:pt x="273114" y="364742"/>
                </a:cubicBezTo>
                <a:cubicBezTo>
                  <a:pt x="269771" y="360585"/>
                  <a:pt x="264679" y="358682"/>
                  <a:pt x="259470" y="358682"/>
                </a:cubicBezTo>
                <a:cubicBezTo>
                  <a:pt x="257060" y="358682"/>
                  <a:pt x="254611" y="359070"/>
                  <a:pt x="252279" y="359847"/>
                </a:cubicBezTo>
                <a:lnTo>
                  <a:pt x="195953" y="399006"/>
                </a:lnTo>
                <a:cubicBezTo>
                  <a:pt x="208198" y="358643"/>
                  <a:pt x="244932" y="329274"/>
                  <a:pt x="289013" y="329274"/>
                </a:cubicBezTo>
                <a:close/>
                <a:moveTo>
                  <a:pt x="178811" y="39"/>
                </a:moveTo>
                <a:cubicBezTo>
                  <a:pt x="140833" y="39"/>
                  <a:pt x="110240" y="30612"/>
                  <a:pt x="110240" y="68566"/>
                </a:cubicBezTo>
                <a:cubicBezTo>
                  <a:pt x="110240" y="101626"/>
                  <a:pt x="134730" y="129752"/>
                  <a:pt x="165322" y="135890"/>
                </a:cubicBezTo>
                <a:lnTo>
                  <a:pt x="165322" y="184838"/>
                </a:lnTo>
                <a:cubicBezTo>
                  <a:pt x="142077" y="156673"/>
                  <a:pt x="106548" y="138337"/>
                  <a:pt x="68570" y="138337"/>
                </a:cubicBezTo>
                <a:lnTo>
                  <a:pt x="13488" y="138337"/>
                </a:lnTo>
                <a:cubicBezTo>
                  <a:pt x="6141" y="138337"/>
                  <a:pt x="0" y="144436"/>
                  <a:pt x="0" y="153021"/>
                </a:cubicBezTo>
                <a:cubicBezTo>
                  <a:pt x="0" y="221549"/>
                  <a:pt x="56325" y="277839"/>
                  <a:pt x="124934" y="277839"/>
                </a:cubicBezTo>
                <a:lnTo>
                  <a:pt x="166566" y="277839"/>
                </a:lnTo>
                <a:lnTo>
                  <a:pt x="166566" y="388012"/>
                </a:lnTo>
                <a:cubicBezTo>
                  <a:pt x="149423" y="370880"/>
                  <a:pt x="129832" y="358643"/>
                  <a:pt x="108997" y="352505"/>
                </a:cubicBezTo>
                <a:cubicBezTo>
                  <a:pt x="110240" y="346406"/>
                  <a:pt x="111445" y="340268"/>
                  <a:pt x="111445" y="334169"/>
                </a:cubicBezTo>
                <a:cubicBezTo>
                  <a:pt x="111445" y="303557"/>
                  <a:pt x="86956" y="279083"/>
                  <a:pt x="56325" y="279083"/>
                </a:cubicBezTo>
                <a:cubicBezTo>
                  <a:pt x="25733" y="279083"/>
                  <a:pt x="1243" y="303557"/>
                  <a:pt x="1243" y="334169"/>
                </a:cubicBezTo>
                <a:cubicBezTo>
                  <a:pt x="1243" y="364742"/>
                  <a:pt x="25733" y="389216"/>
                  <a:pt x="56325" y="389216"/>
                </a:cubicBezTo>
                <a:cubicBezTo>
                  <a:pt x="69814" y="389216"/>
                  <a:pt x="82058" y="384321"/>
                  <a:pt x="91854" y="375775"/>
                </a:cubicBezTo>
                <a:cubicBezTo>
                  <a:pt x="123690" y="383117"/>
                  <a:pt x="151872" y="405144"/>
                  <a:pt x="166566" y="433269"/>
                </a:cubicBezTo>
                <a:lnTo>
                  <a:pt x="166566" y="460230"/>
                </a:lnTo>
                <a:cubicBezTo>
                  <a:pt x="166566" y="467572"/>
                  <a:pt x="172669" y="473671"/>
                  <a:pt x="180016" y="473671"/>
                </a:cubicBezTo>
                <a:cubicBezTo>
                  <a:pt x="188606" y="473671"/>
                  <a:pt x="194709" y="467572"/>
                  <a:pt x="194709" y="460230"/>
                </a:cubicBezTo>
                <a:lnTo>
                  <a:pt x="194709" y="444302"/>
                </a:lnTo>
                <a:lnTo>
                  <a:pt x="235136" y="444302"/>
                </a:lnTo>
                <a:cubicBezTo>
                  <a:pt x="304950" y="444302"/>
                  <a:pt x="361276" y="388012"/>
                  <a:pt x="361276" y="319484"/>
                </a:cubicBezTo>
                <a:cubicBezTo>
                  <a:pt x="358827" y="309656"/>
                  <a:pt x="351480" y="303557"/>
                  <a:pt x="344133" y="303557"/>
                </a:cubicBezTo>
                <a:lnTo>
                  <a:pt x="289013" y="303557"/>
                </a:lnTo>
                <a:cubicBezTo>
                  <a:pt x="249830" y="303557"/>
                  <a:pt x="215545" y="321932"/>
                  <a:pt x="192260" y="350057"/>
                </a:cubicBezTo>
                <a:lnTo>
                  <a:pt x="192260" y="265602"/>
                </a:lnTo>
                <a:cubicBezTo>
                  <a:pt x="208198" y="236233"/>
                  <a:pt x="236380" y="215450"/>
                  <a:pt x="268216" y="208108"/>
                </a:cubicBezTo>
                <a:cubicBezTo>
                  <a:pt x="276768" y="215450"/>
                  <a:pt x="290257" y="221549"/>
                  <a:pt x="303706" y="221549"/>
                </a:cubicBezTo>
                <a:cubicBezTo>
                  <a:pt x="334337" y="221549"/>
                  <a:pt x="358827" y="197075"/>
                  <a:pt x="358827" y="166463"/>
                </a:cubicBezTo>
                <a:cubicBezTo>
                  <a:pt x="358827" y="135890"/>
                  <a:pt x="334337" y="111415"/>
                  <a:pt x="303706" y="111415"/>
                </a:cubicBezTo>
                <a:cubicBezTo>
                  <a:pt x="273114" y="111415"/>
                  <a:pt x="248625" y="135890"/>
                  <a:pt x="248625" y="166463"/>
                </a:cubicBezTo>
                <a:cubicBezTo>
                  <a:pt x="248625" y="172601"/>
                  <a:pt x="249830" y="178700"/>
                  <a:pt x="251074" y="184838"/>
                </a:cubicBezTo>
                <a:cubicBezTo>
                  <a:pt x="227789" y="192180"/>
                  <a:pt x="208198" y="204417"/>
                  <a:pt x="192260" y="220345"/>
                </a:cubicBezTo>
                <a:lnTo>
                  <a:pt x="192260" y="135890"/>
                </a:lnTo>
                <a:cubicBezTo>
                  <a:pt x="225340" y="129752"/>
                  <a:pt x="247381" y="100383"/>
                  <a:pt x="247381" y="68566"/>
                </a:cubicBezTo>
                <a:cubicBezTo>
                  <a:pt x="247381" y="30612"/>
                  <a:pt x="216750" y="39"/>
                  <a:pt x="178811"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 name="Google Shape;14401;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oFAAD8DQAACAgAAOoQAAAQAAAAJgAAAAgAAAD/////AAAAAA=="/>
              </a:ext>
            </a:extLst>
          </p:cNvGrpSpPr>
          <p:nvPr/>
        </p:nvGrpSpPr>
        <p:grpSpPr>
          <a:xfrm>
            <a:off x="829310" y="2273300"/>
            <a:ext cx="476250" cy="476250"/>
            <a:chOff x="829310" y="2273300"/>
            <a:chExt cx="476250" cy="476250"/>
          </a:xfrm>
        </p:grpSpPr>
        <p:sp>
          <p:nvSpPr>
            <p:cNvPr id="6" name="Google Shape;1440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AcAAEYOAABbBwAAcw4AAAAAAAAmAAAACAAAAP//////////"/>
                </a:ext>
              </a:extLst>
            </p:cNvSpPr>
            <p:nvPr/>
          </p:nvSpPr>
          <p:spPr>
            <a:xfrm>
              <a:off x="1163320" y="2320290"/>
              <a:ext cx="32385" cy="28575"/>
            </a:xfrm>
            <a:custGeom>
              <a:avLst/>
              <a:gdLst/>
              <a:ahLst/>
              <a:cxnLst/>
              <a:rect l="0" t="0" r="32385" b="28575"/>
              <a:pathLst>
                <a:path w="32385" h="28575">
                  <a:moveTo>
                    <a:pt x="16192" y="38"/>
                  </a:moveTo>
                  <a:cubicBezTo>
                    <a:pt x="12756" y="38"/>
                    <a:pt x="9360" y="1542"/>
                    <a:pt x="6240" y="4588"/>
                  </a:cubicBezTo>
                  <a:cubicBezTo>
                    <a:pt x="0" y="10643"/>
                    <a:pt x="0" y="17931"/>
                    <a:pt x="6240" y="24024"/>
                  </a:cubicBezTo>
                  <a:cubicBezTo>
                    <a:pt x="9360" y="27071"/>
                    <a:pt x="13072" y="28575"/>
                    <a:pt x="16666" y="28575"/>
                  </a:cubicBezTo>
                  <a:cubicBezTo>
                    <a:pt x="20220" y="28575"/>
                    <a:pt x="23656" y="27071"/>
                    <a:pt x="26144" y="24024"/>
                  </a:cubicBezTo>
                  <a:cubicBezTo>
                    <a:pt x="32345" y="17931"/>
                    <a:pt x="32345" y="10643"/>
                    <a:pt x="26144" y="4588"/>
                  </a:cubicBezTo>
                  <a:cubicBezTo>
                    <a:pt x="23024" y="1542"/>
                    <a:pt x="19588" y="38"/>
                    <a:pt x="16192"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440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gUAAPwNAAAICAAA6hAAAAAAAAAmAAAACAAAAP//////////"/>
                </a:ext>
              </a:extLst>
            </p:cNvSpPr>
            <p:nvPr/>
          </p:nvSpPr>
          <p:spPr>
            <a:xfrm>
              <a:off x="829310" y="2273300"/>
              <a:ext cx="476250" cy="476250"/>
            </a:xfrm>
            <a:custGeom>
              <a:avLst/>
              <a:gdLst/>
              <a:ahLst/>
              <a:cxnLst/>
              <a:rect l="0" t="0" r="476250" b="476250"/>
              <a:pathLst>
                <a:path w="476250" h="476250">
                  <a:moveTo>
                    <a:pt x="366047" y="27013"/>
                  </a:moveTo>
                  <a:cubicBezTo>
                    <a:pt x="377083" y="27013"/>
                    <a:pt x="385632" y="27013"/>
                    <a:pt x="395424" y="28218"/>
                  </a:cubicBezTo>
                  <a:cubicBezTo>
                    <a:pt x="405255" y="30667"/>
                    <a:pt x="410152" y="44154"/>
                    <a:pt x="402769" y="51500"/>
                  </a:cubicBezTo>
                  <a:cubicBezTo>
                    <a:pt x="396668" y="57602"/>
                    <a:pt x="396668" y="64948"/>
                    <a:pt x="402769" y="71090"/>
                  </a:cubicBezTo>
                  <a:cubicBezTo>
                    <a:pt x="405838" y="74160"/>
                    <a:pt x="409219" y="75676"/>
                    <a:pt x="412600" y="75676"/>
                  </a:cubicBezTo>
                  <a:cubicBezTo>
                    <a:pt x="415942" y="75676"/>
                    <a:pt x="419322" y="74160"/>
                    <a:pt x="422392" y="71090"/>
                  </a:cubicBezTo>
                  <a:cubicBezTo>
                    <a:pt x="425190" y="68680"/>
                    <a:pt x="428493" y="67592"/>
                    <a:pt x="431757" y="67592"/>
                  </a:cubicBezTo>
                  <a:cubicBezTo>
                    <a:pt x="438441" y="67592"/>
                    <a:pt x="444813" y="72217"/>
                    <a:pt x="445629" y="79641"/>
                  </a:cubicBezTo>
                  <a:cubicBezTo>
                    <a:pt x="450526" y="105371"/>
                    <a:pt x="449321" y="144550"/>
                    <a:pt x="437081" y="183729"/>
                  </a:cubicBezTo>
                  <a:cubicBezTo>
                    <a:pt x="429775" y="185051"/>
                    <a:pt x="422470" y="185711"/>
                    <a:pt x="415164" y="185711"/>
                  </a:cubicBezTo>
                  <a:cubicBezTo>
                    <a:pt x="382096" y="185711"/>
                    <a:pt x="349960" y="172302"/>
                    <a:pt x="326878" y="148243"/>
                  </a:cubicBezTo>
                  <a:cubicBezTo>
                    <a:pt x="297501" y="118858"/>
                    <a:pt x="285260" y="77192"/>
                    <a:pt x="291400" y="38013"/>
                  </a:cubicBezTo>
                  <a:cubicBezTo>
                    <a:pt x="315881" y="30667"/>
                    <a:pt x="342810" y="27013"/>
                    <a:pt x="366047" y="27013"/>
                  </a:cubicBezTo>
                  <a:close/>
                  <a:moveTo>
                    <a:pt x="198256" y="49401"/>
                  </a:moveTo>
                  <a:cubicBezTo>
                    <a:pt x="201559" y="49401"/>
                    <a:pt x="204901" y="49673"/>
                    <a:pt x="208126" y="50256"/>
                  </a:cubicBezTo>
                  <a:cubicBezTo>
                    <a:pt x="205678" y="52705"/>
                    <a:pt x="200782" y="56398"/>
                    <a:pt x="198334" y="58846"/>
                  </a:cubicBezTo>
                  <a:cubicBezTo>
                    <a:pt x="168957" y="88230"/>
                    <a:pt x="146924" y="131102"/>
                    <a:pt x="134684" y="187422"/>
                  </a:cubicBezTo>
                  <a:cubicBezTo>
                    <a:pt x="123648" y="173934"/>
                    <a:pt x="119995" y="156794"/>
                    <a:pt x="119995" y="138448"/>
                  </a:cubicBezTo>
                  <a:cubicBezTo>
                    <a:pt x="119995" y="112717"/>
                    <a:pt x="129787" y="88230"/>
                    <a:pt x="149372" y="69846"/>
                  </a:cubicBezTo>
                  <a:cubicBezTo>
                    <a:pt x="161768" y="57447"/>
                    <a:pt x="180265" y="49401"/>
                    <a:pt x="198256" y="49401"/>
                  </a:cubicBezTo>
                  <a:close/>
                  <a:moveTo>
                    <a:pt x="260780" y="50256"/>
                  </a:moveTo>
                  <a:cubicBezTo>
                    <a:pt x="257088" y="94333"/>
                    <a:pt x="273020" y="137204"/>
                    <a:pt x="304845" y="167832"/>
                  </a:cubicBezTo>
                  <a:cubicBezTo>
                    <a:pt x="332707" y="195701"/>
                    <a:pt x="370710" y="212414"/>
                    <a:pt x="410540" y="212414"/>
                  </a:cubicBezTo>
                  <a:cubicBezTo>
                    <a:pt x="414465" y="212414"/>
                    <a:pt x="418429" y="212219"/>
                    <a:pt x="422392" y="211909"/>
                  </a:cubicBezTo>
                  <a:cubicBezTo>
                    <a:pt x="415048" y="229049"/>
                    <a:pt x="405255" y="244985"/>
                    <a:pt x="391772" y="257229"/>
                  </a:cubicBezTo>
                  <a:cubicBezTo>
                    <a:pt x="328121" y="320894"/>
                    <a:pt x="188542" y="326997"/>
                    <a:pt x="145681" y="326997"/>
                  </a:cubicBezTo>
                  <a:cubicBezTo>
                    <a:pt x="145681" y="284164"/>
                    <a:pt x="151820" y="144550"/>
                    <a:pt x="215470" y="80884"/>
                  </a:cubicBezTo>
                  <a:cubicBezTo>
                    <a:pt x="227711" y="68641"/>
                    <a:pt x="243643" y="57602"/>
                    <a:pt x="260780" y="50256"/>
                  </a:cubicBezTo>
                  <a:close/>
                  <a:moveTo>
                    <a:pt x="421149" y="265780"/>
                  </a:moveTo>
                  <a:cubicBezTo>
                    <a:pt x="426045" y="287818"/>
                    <a:pt x="418701" y="308651"/>
                    <a:pt x="402769" y="325792"/>
                  </a:cubicBezTo>
                  <a:cubicBezTo>
                    <a:pt x="384233" y="344371"/>
                    <a:pt x="359014" y="353738"/>
                    <a:pt x="333911" y="353738"/>
                  </a:cubicBezTo>
                  <a:cubicBezTo>
                    <a:pt x="315997" y="353738"/>
                    <a:pt x="298123" y="348957"/>
                    <a:pt x="282812" y="339240"/>
                  </a:cubicBezTo>
                  <a:cubicBezTo>
                    <a:pt x="340362" y="325792"/>
                    <a:pt x="384427" y="306202"/>
                    <a:pt x="411356" y="276818"/>
                  </a:cubicBezTo>
                  <a:cubicBezTo>
                    <a:pt x="415048" y="273126"/>
                    <a:pt x="418701" y="269472"/>
                    <a:pt x="421149" y="265780"/>
                  </a:cubicBezTo>
                  <a:close/>
                  <a:moveTo>
                    <a:pt x="73909" y="329834"/>
                  </a:moveTo>
                  <a:cubicBezTo>
                    <a:pt x="91512" y="329834"/>
                    <a:pt x="109192" y="336286"/>
                    <a:pt x="122443" y="350279"/>
                  </a:cubicBezTo>
                  <a:cubicBezTo>
                    <a:pt x="144476" y="373561"/>
                    <a:pt x="148129" y="406598"/>
                    <a:pt x="134684" y="432329"/>
                  </a:cubicBezTo>
                  <a:cubicBezTo>
                    <a:pt x="122443" y="412740"/>
                    <a:pt x="108959" y="395599"/>
                    <a:pt x="94271" y="379663"/>
                  </a:cubicBezTo>
                  <a:cubicBezTo>
                    <a:pt x="78378" y="363727"/>
                    <a:pt x="59998" y="350279"/>
                    <a:pt x="40413" y="338035"/>
                  </a:cubicBezTo>
                  <a:cubicBezTo>
                    <a:pt x="50672" y="332671"/>
                    <a:pt x="62290" y="329834"/>
                    <a:pt x="73909" y="329834"/>
                  </a:cubicBezTo>
                  <a:close/>
                  <a:moveTo>
                    <a:pt x="367912" y="0"/>
                  </a:moveTo>
                  <a:cubicBezTo>
                    <a:pt x="346035" y="0"/>
                    <a:pt x="322487" y="2993"/>
                    <a:pt x="299949" y="8629"/>
                  </a:cubicBezTo>
                  <a:cubicBezTo>
                    <a:pt x="281608" y="13526"/>
                    <a:pt x="260780" y="20872"/>
                    <a:pt x="237503" y="33116"/>
                  </a:cubicBezTo>
                  <a:cubicBezTo>
                    <a:pt x="224758" y="27169"/>
                    <a:pt x="211235" y="24293"/>
                    <a:pt x="197790" y="24293"/>
                  </a:cubicBezTo>
                  <a:cubicBezTo>
                    <a:pt x="172610" y="24293"/>
                    <a:pt x="147740" y="34359"/>
                    <a:pt x="128544" y="52705"/>
                  </a:cubicBezTo>
                  <a:cubicBezTo>
                    <a:pt x="106511" y="75987"/>
                    <a:pt x="91823" y="107820"/>
                    <a:pt x="91823" y="142102"/>
                  </a:cubicBezTo>
                  <a:cubicBezTo>
                    <a:pt x="91823" y="173934"/>
                    <a:pt x="104063" y="204562"/>
                    <a:pt x="127339" y="229049"/>
                  </a:cubicBezTo>
                  <a:cubicBezTo>
                    <a:pt x="122443" y="258434"/>
                    <a:pt x="119995" y="287818"/>
                    <a:pt x="119995" y="315997"/>
                  </a:cubicBezTo>
                  <a:cubicBezTo>
                    <a:pt x="105773" y="308884"/>
                    <a:pt x="90113" y="305270"/>
                    <a:pt x="74453" y="305270"/>
                  </a:cubicBezTo>
                  <a:cubicBezTo>
                    <a:pt x="49661" y="305270"/>
                    <a:pt x="24908" y="314365"/>
                    <a:pt x="6140" y="333138"/>
                  </a:cubicBezTo>
                  <a:cubicBezTo>
                    <a:pt x="0" y="339240"/>
                    <a:pt x="2448" y="351484"/>
                    <a:pt x="9792" y="356381"/>
                  </a:cubicBezTo>
                  <a:cubicBezTo>
                    <a:pt x="57549" y="380907"/>
                    <a:pt x="96719" y="420086"/>
                    <a:pt x="121200" y="467816"/>
                  </a:cubicBezTo>
                  <a:cubicBezTo>
                    <a:pt x="123998" y="473413"/>
                    <a:pt x="128816" y="476211"/>
                    <a:pt x="133790" y="476211"/>
                  </a:cubicBezTo>
                  <a:cubicBezTo>
                    <a:pt x="137520" y="476211"/>
                    <a:pt x="141328" y="474656"/>
                    <a:pt x="144476" y="471508"/>
                  </a:cubicBezTo>
                  <a:cubicBezTo>
                    <a:pt x="175096" y="440880"/>
                    <a:pt x="181197" y="394355"/>
                    <a:pt x="161613" y="357625"/>
                  </a:cubicBezTo>
                  <a:cubicBezTo>
                    <a:pt x="189785" y="357625"/>
                    <a:pt x="220367" y="355176"/>
                    <a:pt x="248539" y="350279"/>
                  </a:cubicBezTo>
                  <a:cubicBezTo>
                    <a:pt x="273020" y="373561"/>
                    <a:pt x="303640" y="385804"/>
                    <a:pt x="335466" y="385804"/>
                  </a:cubicBezTo>
                  <a:cubicBezTo>
                    <a:pt x="367291" y="385804"/>
                    <a:pt x="399116" y="373561"/>
                    <a:pt x="424840" y="349035"/>
                  </a:cubicBezTo>
                  <a:cubicBezTo>
                    <a:pt x="452974" y="319651"/>
                    <a:pt x="461561" y="276818"/>
                    <a:pt x="444425" y="240049"/>
                  </a:cubicBezTo>
                  <a:cubicBezTo>
                    <a:pt x="456665" y="218011"/>
                    <a:pt x="464010" y="195973"/>
                    <a:pt x="468906" y="177627"/>
                  </a:cubicBezTo>
                  <a:cubicBezTo>
                    <a:pt x="475007" y="140897"/>
                    <a:pt x="476250" y="101679"/>
                    <a:pt x="471354" y="74743"/>
                  </a:cubicBezTo>
                  <a:cubicBezTo>
                    <a:pt x="468906" y="55154"/>
                    <a:pt x="451769" y="40462"/>
                    <a:pt x="433389" y="40462"/>
                  </a:cubicBezTo>
                  <a:cubicBezTo>
                    <a:pt x="432184" y="20872"/>
                    <a:pt x="418701" y="6180"/>
                    <a:pt x="400320" y="2526"/>
                  </a:cubicBezTo>
                  <a:cubicBezTo>
                    <a:pt x="390256" y="816"/>
                    <a:pt x="379298" y="0"/>
                    <a:pt x="3679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 name="Google Shape;1440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AYAAAIPAAAEBwAApA8AAAAAAAAmAAAACAAAAP//////////"/>
                </a:ext>
              </a:extLst>
            </p:cNvSpPr>
            <p:nvPr/>
          </p:nvSpPr>
          <p:spPr>
            <a:xfrm>
              <a:off x="1026160" y="2439670"/>
              <a:ext cx="114300" cy="102870"/>
            </a:xfrm>
            <a:custGeom>
              <a:avLst/>
              <a:gdLst/>
              <a:ahLst/>
              <a:cxnLst/>
              <a:rect l="0" t="0" r="114300" b="102870"/>
              <a:pathLst>
                <a:path w="114300" h="102870">
                  <a:moveTo>
                    <a:pt x="58456" y="0"/>
                  </a:moveTo>
                  <a:cubicBezTo>
                    <a:pt x="57364" y="0"/>
                    <a:pt x="56312" y="117"/>
                    <a:pt x="55298" y="311"/>
                  </a:cubicBezTo>
                  <a:lnTo>
                    <a:pt x="39348" y="6459"/>
                  </a:lnTo>
                  <a:cubicBezTo>
                    <a:pt x="9866" y="15018"/>
                    <a:pt x="39" y="54236"/>
                    <a:pt x="22150" y="75090"/>
                  </a:cubicBezTo>
                  <a:lnTo>
                    <a:pt x="38100" y="91040"/>
                  </a:lnTo>
                  <a:cubicBezTo>
                    <a:pt x="46094" y="98979"/>
                    <a:pt x="56585" y="102831"/>
                    <a:pt x="67075" y="102831"/>
                  </a:cubicBezTo>
                  <a:cubicBezTo>
                    <a:pt x="83999" y="102831"/>
                    <a:pt x="100846" y="92793"/>
                    <a:pt x="106930" y="73845"/>
                  </a:cubicBezTo>
                  <a:lnTo>
                    <a:pt x="113052" y="56687"/>
                  </a:lnTo>
                  <a:cubicBezTo>
                    <a:pt x="114300" y="49334"/>
                    <a:pt x="109386" y="39529"/>
                    <a:pt x="102016" y="38323"/>
                  </a:cubicBezTo>
                  <a:cubicBezTo>
                    <a:pt x="100495" y="37818"/>
                    <a:pt x="98935" y="37584"/>
                    <a:pt x="97414" y="37584"/>
                  </a:cubicBezTo>
                  <a:cubicBezTo>
                    <a:pt x="91409" y="37584"/>
                    <a:pt x="85793" y="41280"/>
                    <a:pt x="84818" y="48128"/>
                  </a:cubicBezTo>
                  <a:lnTo>
                    <a:pt x="78657" y="64041"/>
                  </a:lnTo>
                  <a:cubicBezTo>
                    <a:pt x="77097" y="70266"/>
                    <a:pt x="71598" y="73534"/>
                    <a:pt x="65593" y="73534"/>
                  </a:cubicBezTo>
                  <a:cubicBezTo>
                    <a:pt x="62122" y="73534"/>
                    <a:pt x="58456" y="72445"/>
                    <a:pt x="55298" y="70188"/>
                  </a:cubicBezTo>
                  <a:lnTo>
                    <a:pt x="40557" y="55447"/>
                  </a:lnTo>
                  <a:cubicBezTo>
                    <a:pt x="33186" y="48128"/>
                    <a:pt x="35643" y="35872"/>
                    <a:pt x="46718" y="32176"/>
                  </a:cubicBezTo>
                  <a:lnTo>
                    <a:pt x="63916" y="26068"/>
                  </a:lnTo>
                  <a:cubicBezTo>
                    <a:pt x="71286" y="23617"/>
                    <a:pt x="73743" y="15018"/>
                    <a:pt x="72495" y="8910"/>
                  </a:cubicBezTo>
                  <a:cubicBezTo>
                    <a:pt x="70467" y="2723"/>
                    <a:pt x="64072" y="0"/>
                    <a:pt x="584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 name="Google Shape;14405;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kFAACgEQAACQgAAF0UAAAQAAAAJgAAAAgAAAD/////AAAAAA=="/>
              </a:ext>
            </a:extLst>
          </p:cNvGrpSpPr>
          <p:nvPr/>
        </p:nvGrpSpPr>
        <p:grpSpPr>
          <a:xfrm>
            <a:off x="828675" y="2865120"/>
            <a:ext cx="477520" cy="445135"/>
            <a:chOff x="828675" y="2865120"/>
            <a:chExt cx="477520" cy="445135"/>
          </a:xfrm>
        </p:grpSpPr>
        <p:sp>
          <p:nvSpPr>
            <p:cNvPr id="19" name="Google Shape;1440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gYAAKARAACoBgAAIxIAAAAAAAAmAAAACAAAAP//////////"/>
                </a:ext>
              </a:extLst>
            </p:cNvSpPr>
            <p:nvPr/>
          </p:nvSpPr>
          <p:spPr>
            <a:xfrm>
              <a:off x="1055370" y="2865120"/>
              <a:ext cx="26670" cy="83185"/>
            </a:xfrm>
            <a:custGeom>
              <a:avLst/>
              <a:gdLst/>
              <a:ahLst/>
              <a:cxnLst/>
              <a:rect l="0" t="0" r="26670" b="83185"/>
              <a:pathLst>
                <a:path w="26670" h="83185">
                  <a:moveTo>
                    <a:pt x="13335" y="0"/>
                  </a:moveTo>
                  <a:cubicBezTo>
                    <a:pt x="6072" y="0"/>
                    <a:pt x="0" y="6133"/>
                    <a:pt x="0" y="13469"/>
                  </a:cubicBezTo>
                  <a:lnTo>
                    <a:pt x="0" y="68512"/>
                  </a:lnTo>
                  <a:cubicBezTo>
                    <a:pt x="0" y="77051"/>
                    <a:pt x="6072" y="83185"/>
                    <a:pt x="13335" y="83185"/>
                  </a:cubicBezTo>
                  <a:cubicBezTo>
                    <a:pt x="20598" y="83185"/>
                    <a:pt x="26632" y="77051"/>
                    <a:pt x="26632" y="68512"/>
                  </a:cubicBezTo>
                  <a:lnTo>
                    <a:pt x="26632" y="13469"/>
                  </a:lnTo>
                  <a:cubicBezTo>
                    <a:pt x="26632" y="6133"/>
                    <a:pt x="20598" y="0"/>
                    <a:pt x="13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1440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QUAAAMSAADxBQAAcBIAAAAAAAAmAAAACAAAAP//////////"/>
                </a:ext>
              </a:extLst>
            </p:cNvSpPr>
            <p:nvPr/>
          </p:nvSpPr>
          <p:spPr>
            <a:xfrm>
              <a:off x="894715" y="2927985"/>
              <a:ext cx="71120" cy="69215"/>
            </a:xfrm>
            <a:custGeom>
              <a:avLst/>
              <a:gdLst/>
              <a:ahLst/>
              <a:cxnLst/>
              <a:rect l="0" t="0" r="71120" b="69215"/>
              <a:pathLst>
                <a:path w="71120" h="69215">
                  <a:moveTo>
                    <a:pt x="15951" y="0"/>
                  </a:moveTo>
                  <a:cubicBezTo>
                    <a:pt x="12567" y="0"/>
                    <a:pt x="9182" y="1515"/>
                    <a:pt x="6147" y="4585"/>
                  </a:cubicBezTo>
                  <a:cubicBezTo>
                    <a:pt x="0" y="10726"/>
                    <a:pt x="0" y="18071"/>
                    <a:pt x="6147" y="24172"/>
                  </a:cubicBezTo>
                  <a:lnTo>
                    <a:pt x="45364" y="64590"/>
                  </a:lnTo>
                  <a:cubicBezTo>
                    <a:pt x="48438" y="67660"/>
                    <a:pt x="51784" y="69176"/>
                    <a:pt x="55169" y="69176"/>
                  </a:cubicBezTo>
                  <a:cubicBezTo>
                    <a:pt x="58514" y="69176"/>
                    <a:pt x="61899" y="67660"/>
                    <a:pt x="64973" y="64590"/>
                  </a:cubicBezTo>
                  <a:cubicBezTo>
                    <a:pt x="71081" y="58449"/>
                    <a:pt x="71081" y="51104"/>
                    <a:pt x="64973" y="45003"/>
                  </a:cubicBezTo>
                  <a:lnTo>
                    <a:pt x="25756" y="4585"/>
                  </a:lnTo>
                  <a:cubicBezTo>
                    <a:pt x="22682" y="1515"/>
                    <a:pt x="19297" y="0"/>
                    <a:pt x="1595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1440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wcAAAMSAACjBwAAcBIAAAAAAAAmAAAACAAAAP//////////"/>
                </a:ext>
              </a:extLst>
            </p:cNvSpPr>
            <p:nvPr/>
          </p:nvSpPr>
          <p:spPr>
            <a:xfrm>
              <a:off x="1170305" y="2927985"/>
              <a:ext cx="71120" cy="69215"/>
            </a:xfrm>
            <a:custGeom>
              <a:avLst/>
              <a:gdLst/>
              <a:ahLst/>
              <a:cxnLst/>
              <a:rect l="0" t="0" r="71120" b="69215"/>
              <a:pathLst>
                <a:path w="71120" h="69215">
                  <a:moveTo>
                    <a:pt x="55169" y="0"/>
                  </a:moveTo>
                  <a:cubicBezTo>
                    <a:pt x="51823" y="0"/>
                    <a:pt x="48438" y="1515"/>
                    <a:pt x="45364" y="4585"/>
                  </a:cubicBezTo>
                  <a:lnTo>
                    <a:pt x="6147" y="45003"/>
                  </a:lnTo>
                  <a:cubicBezTo>
                    <a:pt x="39" y="51104"/>
                    <a:pt x="39" y="58449"/>
                    <a:pt x="6147" y="64590"/>
                  </a:cubicBezTo>
                  <a:cubicBezTo>
                    <a:pt x="9221" y="67660"/>
                    <a:pt x="12606" y="69176"/>
                    <a:pt x="15951" y="69176"/>
                  </a:cubicBezTo>
                  <a:cubicBezTo>
                    <a:pt x="19336" y="69176"/>
                    <a:pt x="22721" y="67660"/>
                    <a:pt x="25756" y="64590"/>
                  </a:cubicBezTo>
                  <a:lnTo>
                    <a:pt x="65012" y="24172"/>
                  </a:lnTo>
                  <a:cubicBezTo>
                    <a:pt x="71120" y="18071"/>
                    <a:pt x="71120" y="10726"/>
                    <a:pt x="65012" y="4585"/>
                  </a:cubicBezTo>
                  <a:cubicBezTo>
                    <a:pt x="61938" y="1515"/>
                    <a:pt x="58553" y="0"/>
                    <a:pt x="5516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440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AYAAOIRAAAiBwAAOBIAAAAAAAAmAAAACAAAAP//////////"/>
                </a:ext>
              </a:extLst>
            </p:cNvSpPr>
            <p:nvPr/>
          </p:nvSpPr>
          <p:spPr>
            <a:xfrm>
              <a:off x="1117600" y="2907030"/>
              <a:ext cx="41910" cy="54610"/>
            </a:xfrm>
            <a:custGeom>
              <a:avLst/>
              <a:gdLst/>
              <a:ahLst/>
              <a:cxnLst/>
              <a:rect l="0" t="0" r="41910" b="54610"/>
              <a:pathLst>
                <a:path w="41910" h="54610">
                  <a:moveTo>
                    <a:pt x="25295" y="0"/>
                  </a:moveTo>
                  <a:cubicBezTo>
                    <a:pt x="19939" y="0"/>
                    <a:pt x="15091" y="2766"/>
                    <a:pt x="12315" y="8297"/>
                  </a:cubicBezTo>
                  <a:lnTo>
                    <a:pt x="1251" y="35290"/>
                  </a:lnTo>
                  <a:cubicBezTo>
                    <a:pt x="0" y="42652"/>
                    <a:pt x="3714" y="50014"/>
                    <a:pt x="9852" y="53714"/>
                  </a:cubicBezTo>
                  <a:cubicBezTo>
                    <a:pt x="11650" y="54298"/>
                    <a:pt x="13449" y="54610"/>
                    <a:pt x="15169" y="54610"/>
                  </a:cubicBezTo>
                  <a:cubicBezTo>
                    <a:pt x="20603" y="54610"/>
                    <a:pt x="25529" y="51611"/>
                    <a:pt x="28344" y="45106"/>
                  </a:cubicBezTo>
                  <a:lnTo>
                    <a:pt x="38196" y="19359"/>
                  </a:lnTo>
                  <a:cubicBezTo>
                    <a:pt x="41871" y="11997"/>
                    <a:pt x="38196" y="4635"/>
                    <a:pt x="30807" y="935"/>
                  </a:cubicBezTo>
                  <a:cubicBezTo>
                    <a:pt x="28930" y="312"/>
                    <a:pt x="27093" y="0"/>
                    <a:pt x="2529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1441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gYAAOIRAABGBgAAOBIAAAAAAAAmAAAACAAAAP//////////"/>
                </a:ext>
              </a:extLst>
            </p:cNvSpPr>
            <p:nvPr/>
          </p:nvSpPr>
          <p:spPr>
            <a:xfrm>
              <a:off x="976630" y="2907030"/>
              <a:ext cx="43180" cy="54610"/>
            </a:xfrm>
            <a:custGeom>
              <a:avLst/>
              <a:gdLst/>
              <a:ahLst/>
              <a:cxnLst/>
              <a:rect l="0" t="0" r="43180" b="54610"/>
              <a:pathLst>
                <a:path w="43180" h="54610">
                  <a:moveTo>
                    <a:pt x="16779" y="0"/>
                  </a:moveTo>
                  <a:cubicBezTo>
                    <a:pt x="14902" y="0"/>
                    <a:pt x="12985" y="312"/>
                    <a:pt x="11147" y="935"/>
                  </a:cubicBezTo>
                  <a:cubicBezTo>
                    <a:pt x="3716" y="4635"/>
                    <a:pt x="39" y="11997"/>
                    <a:pt x="3716" y="19359"/>
                  </a:cubicBezTo>
                  <a:lnTo>
                    <a:pt x="13611" y="45106"/>
                  </a:lnTo>
                  <a:cubicBezTo>
                    <a:pt x="16388" y="51611"/>
                    <a:pt x="21316" y="54610"/>
                    <a:pt x="26753" y="54610"/>
                  </a:cubicBezTo>
                  <a:cubicBezTo>
                    <a:pt x="28474" y="54610"/>
                    <a:pt x="30273" y="54298"/>
                    <a:pt x="32072" y="53714"/>
                  </a:cubicBezTo>
                  <a:cubicBezTo>
                    <a:pt x="40716" y="50014"/>
                    <a:pt x="43180" y="42652"/>
                    <a:pt x="40716" y="35290"/>
                  </a:cubicBezTo>
                  <a:lnTo>
                    <a:pt x="29608" y="8297"/>
                  </a:lnTo>
                  <a:cubicBezTo>
                    <a:pt x="27770" y="2766"/>
                    <a:pt x="22450" y="0"/>
                    <a:pt x="1677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1441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QUAAP0SAACiBQAAKRMAAAAAAAAmAAAACAAAAP//////////"/>
                </a:ext>
              </a:extLst>
            </p:cNvSpPr>
            <p:nvPr/>
          </p:nvSpPr>
          <p:spPr>
            <a:xfrm>
              <a:off x="831215" y="3086735"/>
              <a:ext cx="84455" cy="27940"/>
            </a:xfrm>
            <a:custGeom>
              <a:avLst/>
              <a:gdLst/>
              <a:ahLst/>
              <a:cxnLst/>
              <a:rect l="0" t="0" r="84455" b="27940"/>
              <a:pathLst>
                <a:path w="84455" h="27940">
                  <a:moveTo>
                    <a:pt x="14716" y="38"/>
                  </a:moveTo>
                  <a:cubicBezTo>
                    <a:pt x="6135" y="38"/>
                    <a:pt x="38" y="6081"/>
                    <a:pt x="38" y="14586"/>
                  </a:cubicBezTo>
                  <a:cubicBezTo>
                    <a:pt x="38" y="21859"/>
                    <a:pt x="6135" y="27902"/>
                    <a:pt x="14716" y="27902"/>
                  </a:cubicBezTo>
                  <a:lnTo>
                    <a:pt x="70981" y="27902"/>
                  </a:lnTo>
                  <a:cubicBezTo>
                    <a:pt x="78319" y="27902"/>
                    <a:pt x="84455" y="21859"/>
                    <a:pt x="84455" y="14586"/>
                  </a:cubicBezTo>
                  <a:cubicBezTo>
                    <a:pt x="84455" y="6081"/>
                    <a:pt x="78319" y="38"/>
                    <a:pt x="70981"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441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gcAAP0SAAAHCAAAKRMAAAAAAAAmAAAACAAAAP//////////"/>
                </a:ext>
              </a:extLst>
            </p:cNvSpPr>
            <p:nvPr/>
          </p:nvSpPr>
          <p:spPr>
            <a:xfrm>
              <a:off x="1220470" y="3086735"/>
              <a:ext cx="84455" cy="27940"/>
            </a:xfrm>
            <a:custGeom>
              <a:avLst/>
              <a:gdLst/>
              <a:ahLst/>
              <a:cxnLst/>
              <a:rect l="0" t="0" r="84455" b="27940"/>
              <a:pathLst>
                <a:path w="84455" h="27940">
                  <a:moveTo>
                    <a:pt x="13473" y="38"/>
                  </a:moveTo>
                  <a:cubicBezTo>
                    <a:pt x="6135" y="38"/>
                    <a:pt x="0" y="6081"/>
                    <a:pt x="0" y="14586"/>
                  </a:cubicBezTo>
                  <a:cubicBezTo>
                    <a:pt x="0" y="21859"/>
                    <a:pt x="6135" y="27902"/>
                    <a:pt x="13473" y="27902"/>
                  </a:cubicBezTo>
                  <a:lnTo>
                    <a:pt x="69738" y="27902"/>
                  </a:lnTo>
                  <a:cubicBezTo>
                    <a:pt x="78319" y="27902"/>
                    <a:pt x="84416" y="21859"/>
                    <a:pt x="84416" y="14586"/>
                  </a:cubicBezTo>
                  <a:cubicBezTo>
                    <a:pt x="84416" y="6081"/>
                    <a:pt x="78319" y="38"/>
                    <a:pt x="69738"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1441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QcAAIgSAADHBwAAxRIAAAAAAAAmAAAACAAAAP//////////"/>
                </a:ext>
              </a:extLst>
            </p:cNvSpPr>
            <p:nvPr/>
          </p:nvSpPr>
          <p:spPr>
            <a:xfrm>
              <a:off x="1207135" y="3012440"/>
              <a:ext cx="57150" cy="38735"/>
            </a:xfrm>
            <a:custGeom>
              <a:avLst/>
              <a:gdLst/>
              <a:ahLst/>
              <a:cxnLst/>
              <a:rect l="0" t="0" r="57150" b="38735"/>
              <a:pathLst>
                <a:path w="57150" h="38735">
                  <a:moveTo>
                    <a:pt x="41725" y="0"/>
                  </a:moveTo>
                  <a:cubicBezTo>
                    <a:pt x="40028" y="0"/>
                    <a:pt x="38254" y="308"/>
                    <a:pt x="36480" y="885"/>
                  </a:cubicBezTo>
                  <a:lnTo>
                    <a:pt x="10952" y="11820"/>
                  </a:lnTo>
                  <a:cubicBezTo>
                    <a:pt x="2468" y="16672"/>
                    <a:pt x="39" y="23949"/>
                    <a:pt x="2468" y="30033"/>
                  </a:cubicBezTo>
                  <a:cubicBezTo>
                    <a:pt x="5129" y="35346"/>
                    <a:pt x="9756" y="38735"/>
                    <a:pt x="14885" y="38735"/>
                  </a:cubicBezTo>
                  <a:cubicBezTo>
                    <a:pt x="16775" y="38735"/>
                    <a:pt x="18741" y="38272"/>
                    <a:pt x="20670" y="37310"/>
                  </a:cubicBezTo>
                  <a:lnTo>
                    <a:pt x="46198" y="27607"/>
                  </a:lnTo>
                  <a:cubicBezTo>
                    <a:pt x="54721" y="23949"/>
                    <a:pt x="57150" y="16672"/>
                    <a:pt x="54721" y="9394"/>
                  </a:cubicBezTo>
                  <a:cubicBezTo>
                    <a:pt x="51944" y="2964"/>
                    <a:pt x="47085" y="0"/>
                    <a:pt x="417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1441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gUAAIsSAAC7BQAAyBIAAAAAAAAmAAAACAAAAP//////////"/>
                </a:ext>
              </a:extLst>
            </p:cNvSpPr>
            <p:nvPr/>
          </p:nvSpPr>
          <p:spPr>
            <a:xfrm>
              <a:off x="872490" y="3014345"/>
              <a:ext cx="59055" cy="38735"/>
            </a:xfrm>
            <a:custGeom>
              <a:avLst/>
              <a:gdLst/>
              <a:ahLst/>
              <a:cxnLst/>
              <a:rect l="0" t="0" r="59055" b="38735"/>
              <a:pathLst>
                <a:path w="59055" h="38735">
                  <a:moveTo>
                    <a:pt x="15534" y="0"/>
                  </a:moveTo>
                  <a:cubicBezTo>
                    <a:pt x="9914" y="0"/>
                    <a:pt x="5503" y="3388"/>
                    <a:pt x="3708" y="8740"/>
                  </a:cubicBezTo>
                  <a:cubicBezTo>
                    <a:pt x="0" y="16017"/>
                    <a:pt x="3708" y="23294"/>
                    <a:pt x="11085" y="26914"/>
                  </a:cubicBezTo>
                  <a:lnTo>
                    <a:pt x="36884" y="37849"/>
                  </a:lnTo>
                  <a:cubicBezTo>
                    <a:pt x="38680" y="38426"/>
                    <a:pt x="40553" y="38735"/>
                    <a:pt x="42388" y="38735"/>
                  </a:cubicBezTo>
                  <a:cubicBezTo>
                    <a:pt x="48087" y="38735"/>
                    <a:pt x="53473" y="35770"/>
                    <a:pt x="55346" y="29340"/>
                  </a:cubicBezTo>
                  <a:cubicBezTo>
                    <a:pt x="59015" y="22062"/>
                    <a:pt x="55346" y="14785"/>
                    <a:pt x="47969" y="11166"/>
                  </a:cubicBezTo>
                  <a:lnTo>
                    <a:pt x="22130" y="1424"/>
                  </a:lnTo>
                  <a:cubicBezTo>
                    <a:pt x="19828" y="462"/>
                    <a:pt x="17603" y="0"/>
                    <a:pt x="1553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1441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UAAAcUAAAJCAAAXRQAAAAAAAAmAAAACAAAAP//////////"/>
                </a:ext>
              </a:extLst>
            </p:cNvSpPr>
            <p:nvPr/>
          </p:nvSpPr>
          <p:spPr>
            <a:xfrm>
              <a:off x="829945" y="3255645"/>
              <a:ext cx="476250" cy="54610"/>
            </a:xfrm>
            <a:custGeom>
              <a:avLst/>
              <a:gdLst/>
              <a:ahLst/>
              <a:cxnLst/>
              <a:rect l="0" t="0" r="476250" b="54610"/>
              <a:pathLst>
                <a:path w="476250" h="54610">
                  <a:moveTo>
                    <a:pt x="71189" y="0"/>
                  </a:moveTo>
                  <a:cubicBezTo>
                    <a:pt x="53586" y="0"/>
                    <a:pt x="36138" y="4877"/>
                    <a:pt x="22033" y="14630"/>
                  </a:cubicBezTo>
                  <a:cubicBezTo>
                    <a:pt x="18380" y="17068"/>
                    <a:pt x="13484" y="19545"/>
                    <a:pt x="11036" y="20745"/>
                  </a:cubicBezTo>
                  <a:cubicBezTo>
                    <a:pt x="3692" y="24422"/>
                    <a:pt x="0" y="31736"/>
                    <a:pt x="3692" y="39051"/>
                  </a:cubicBezTo>
                  <a:cubicBezTo>
                    <a:pt x="5557" y="45515"/>
                    <a:pt x="10220" y="48456"/>
                    <a:pt x="16087" y="48456"/>
                  </a:cubicBezTo>
                  <a:cubicBezTo>
                    <a:pt x="17953" y="48456"/>
                    <a:pt x="19973" y="48147"/>
                    <a:pt x="22033" y="47566"/>
                  </a:cubicBezTo>
                  <a:cubicBezTo>
                    <a:pt x="28172" y="45128"/>
                    <a:pt x="31825" y="42689"/>
                    <a:pt x="36760" y="39051"/>
                  </a:cubicBezTo>
                  <a:cubicBezTo>
                    <a:pt x="46553" y="32317"/>
                    <a:pt x="58482" y="28989"/>
                    <a:pt x="70567" y="28989"/>
                  </a:cubicBezTo>
                  <a:cubicBezTo>
                    <a:pt x="82652" y="28989"/>
                    <a:pt x="94893" y="32317"/>
                    <a:pt x="105307" y="39051"/>
                  </a:cubicBezTo>
                  <a:cubicBezTo>
                    <a:pt x="120617" y="49385"/>
                    <a:pt x="138064" y="54571"/>
                    <a:pt x="155201" y="54571"/>
                  </a:cubicBezTo>
                  <a:cubicBezTo>
                    <a:pt x="172338" y="54571"/>
                    <a:pt x="189163" y="49385"/>
                    <a:pt x="203230" y="39051"/>
                  </a:cubicBezTo>
                  <a:cubicBezTo>
                    <a:pt x="213644" y="32317"/>
                    <a:pt x="225574" y="28989"/>
                    <a:pt x="237348" y="28989"/>
                  </a:cubicBezTo>
                  <a:cubicBezTo>
                    <a:pt x="249161" y="28989"/>
                    <a:pt x="260780" y="32317"/>
                    <a:pt x="270572" y="39051"/>
                  </a:cubicBezTo>
                  <a:cubicBezTo>
                    <a:pt x="285882" y="49385"/>
                    <a:pt x="303330" y="54571"/>
                    <a:pt x="320466" y="54571"/>
                  </a:cubicBezTo>
                  <a:cubicBezTo>
                    <a:pt x="337603" y="54571"/>
                    <a:pt x="354429" y="49385"/>
                    <a:pt x="368495" y="39051"/>
                  </a:cubicBezTo>
                  <a:cubicBezTo>
                    <a:pt x="378909" y="32317"/>
                    <a:pt x="390839" y="28989"/>
                    <a:pt x="402924" y="28989"/>
                  </a:cubicBezTo>
                  <a:cubicBezTo>
                    <a:pt x="415048" y="28989"/>
                    <a:pt x="427288" y="32317"/>
                    <a:pt x="438285" y="39051"/>
                  </a:cubicBezTo>
                  <a:cubicBezTo>
                    <a:pt x="444425" y="42689"/>
                    <a:pt x="448078" y="45128"/>
                    <a:pt x="454217" y="48805"/>
                  </a:cubicBezTo>
                  <a:cubicBezTo>
                    <a:pt x="456044" y="49308"/>
                    <a:pt x="457831" y="49540"/>
                    <a:pt x="459502" y="49540"/>
                  </a:cubicBezTo>
                  <a:cubicBezTo>
                    <a:pt x="465680" y="49540"/>
                    <a:pt x="470654" y="46250"/>
                    <a:pt x="472558" y="41490"/>
                  </a:cubicBezTo>
                  <a:cubicBezTo>
                    <a:pt x="476250" y="31736"/>
                    <a:pt x="472558" y="23183"/>
                    <a:pt x="465214" y="20745"/>
                  </a:cubicBezTo>
                  <a:cubicBezTo>
                    <a:pt x="460318" y="19545"/>
                    <a:pt x="457870" y="18307"/>
                    <a:pt x="452974" y="14630"/>
                  </a:cubicBezTo>
                  <a:cubicBezTo>
                    <a:pt x="438285" y="4877"/>
                    <a:pt x="420838" y="0"/>
                    <a:pt x="403390" y="0"/>
                  </a:cubicBezTo>
                  <a:cubicBezTo>
                    <a:pt x="385943" y="0"/>
                    <a:pt x="368495" y="4877"/>
                    <a:pt x="353807" y="14630"/>
                  </a:cubicBezTo>
                  <a:cubicBezTo>
                    <a:pt x="344014" y="21983"/>
                    <a:pt x="332085" y="25621"/>
                    <a:pt x="320155" y="25621"/>
                  </a:cubicBezTo>
                  <a:cubicBezTo>
                    <a:pt x="308226" y="25621"/>
                    <a:pt x="296296" y="21983"/>
                    <a:pt x="286504" y="14630"/>
                  </a:cubicBezTo>
                  <a:cubicBezTo>
                    <a:pt x="271194" y="4877"/>
                    <a:pt x="254057" y="0"/>
                    <a:pt x="237076" y="0"/>
                  </a:cubicBezTo>
                  <a:cubicBezTo>
                    <a:pt x="220056" y="0"/>
                    <a:pt x="203230" y="4877"/>
                    <a:pt x="188542" y="14630"/>
                  </a:cubicBezTo>
                  <a:cubicBezTo>
                    <a:pt x="178749" y="21983"/>
                    <a:pt x="166820" y="25621"/>
                    <a:pt x="154890" y="25621"/>
                  </a:cubicBezTo>
                  <a:cubicBezTo>
                    <a:pt x="142960" y="25621"/>
                    <a:pt x="130992" y="21983"/>
                    <a:pt x="121200" y="14630"/>
                  </a:cubicBezTo>
                  <a:cubicBezTo>
                    <a:pt x="106511" y="4877"/>
                    <a:pt x="88753" y="0"/>
                    <a:pt x="711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441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wUAAK4TAAAJCAAAAxQAAAAAAAAmAAAACAAAAP//////////"/>
                </a:ext>
              </a:extLst>
            </p:cNvSpPr>
            <p:nvPr/>
          </p:nvSpPr>
          <p:spPr>
            <a:xfrm>
              <a:off x="829945" y="3199130"/>
              <a:ext cx="476250" cy="53975"/>
            </a:xfrm>
            <a:custGeom>
              <a:avLst/>
              <a:gdLst/>
              <a:ahLst/>
              <a:cxnLst/>
              <a:rect l="0" t="0" r="476250" b="53975"/>
              <a:pathLst>
                <a:path w="476250" h="53975">
                  <a:moveTo>
                    <a:pt x="71189" y="0"/>
                  </a:moveTo>
                  <a:cubicBezTo>
                    <a:pt x="53586" y="0"/>
                    <a:pt x="36138" y="4903"/>
                    <a:pt x="22033" y="14709"/>
                  </a:cubicBezTo>
                  <a:cubicBezTo>
                    <a:pt x="18380" y="15955"/>
                    <a:pt x="13484" y="19613"/>
                    <a:pt x="11036" y="20858"/>
                  </a:cubicBezTo>
                  <a:cubicBezTo>
                    <a:pt x="3692" y="23310"/>
                    <a:pt x="0" y="31871"/>
                    <a:pt x="3692" y="39226"/>
                  </a:cubicBezTo>
                  <a:cubicBezTo>
                    <a:pt x="5479" y="44635"/>
                    <a:pt x="9909" y="48021"/>
                    <a:pt x="15505" y="48021"/>
                  </a:cubicBezTo>
                  <a:cubicBezTo>
                    <a:pt x="17564" y="48021"/>
                    <a:pt x="19740" y="47592"/>
                    <a:pt x="22033" y="46581"/>
                  </a:cubicBezTo>
                  <a:cubicBezTo>
                    <a:pt x="28172" y="45374"/>
                    <a:pt x="31825" y="41677"/>
                    <a:pt x="36760" y="39226"/>
                  </a:cubicBezTo>
                  <a:cubicBezTo>
                    <a:pt x="46553" y="32493"/>
                    <a:pt x="58482" y="29108"/>
                    <a:pt x="70567" y="29108"/>
                  </a:cubicBezTo>
                  <a:cubicBezTo>
                    <a:pt x="82652" y="29108"/>
                    <a:pt x="94893" y="32493"/>
                    <a:pt x="105307" y="39226"/>
                  </a:cubicBezTo>
                  <a:cubicBezTo>
                    <a:pt x="120617" y="49032"/>
                    <a:pt x="138064" y="53936"/>
                    <a:pt x="155201" y="53936"/>
                  </a:cubicBezTo>
                  <a:cubicBezTo>
                    <a:pt x="172338" y="53936"/>
                    <a:pt x="189163" y="49032"/>
                    <a:pt x="203230" y="39226"/>
                  </a:cubicBezTo>
                  <a:cubicBezTo>
                    <a:pt x="213644" y="32493"/>
                    <a:pt x="225574" y="29108"/>
                    <a:pt x="237348" y="29108"/>
                  </a:cubicBezTo>
                  <a:cubicBezTo>
                    <a:pt x="249161" y="29108"/>
                    <a:pt x="260780" y="32493"/>
                    <a:pt x="270572" y="39226"/>
                  </a:cubicBezTo>
                  <a:cubicBezTo>
                    <a:pt x="285882" y="49032"/>
                    <a:pt x="303330" y="53936"/>
                    <a:pt x="320466" y="53936"/>
                  </a:cubicBezTo>
                  <a:cubicBezTo>
                    <a:pt x="337603" y="53936"/>
                    <a:pt x="354429" y="49032"/>
                    <a:pt x="368495" y="39226"/>
                  </a:cubicBezTo>
                  <a:cubicBezTo>
                    <a:pt x="378909" y="32493"/>
                    <a:pt x="390839" y="29108"/>
                    <a:pt x="402924" y="29108"/>
                  </a:cubicBezTo>
                  <a:cubicBezTo>
                    <a:pt x="415048" y="29108"/>
                    <a:pt x="427288" y="32493"/>
                    <a:pt x="438285" y="39226"/>
                  </a:cubicBezTo>
                  <a:cubicBezTo>
                    <a:pt x="444425" y="41677"/>
                    <a:pt x="448078" y="45374"/>
                    <a:pt x="454217" y="47826"/>
                  </a:cubicBezTo>
                  <a:cubicBezTo>
                    <a:pt x="456238" y="48682"/>
                    <a:pt x="458220" y="49071"/>
                    <a:pt x="460085" y="49071"/>
                  </a:cubicBezTo>
                  <a:cubicBezTo>
                    <a:pt x="465991" y="49071"/>
                    <a:pt x="470693" y="45141"/>
                    <a:pt x="472558" y="40471"/>
                  </a:cubicBezTo>
                  <a:cubicBezTo>
                    <a:pt x="476250" y="31871"/>
                    <a:pt x="472558" y="24516"/>
                    <a:pt x="465214" y="20858"/>
                  </a:cubicBezTo>
                  <a:cubicBezTo>
                    <a:pt x="460318" y="19613"/>
                    <a:pt x="457870" y="18406"/>
                    <a:pt x="452974" y="14709"/>
                  </a:cubicBezTo>
                  <a:cubicBezTo>
                    <a:pt x="438285" y="4903"/>
                    <a:pt x="420838" y="0"/>
                    <a:pt x="403390" y="0"/>
                  </a:cubicBezTo>
                  <a:cubicBezTo>
                    <a:pt x="385943" y="0"/>
                    <a:pt x="368495" y="4903"/>
                    <a:pt x="353807" y="14709"/>
                  </a:cubicBezTo>
                  <a:cubicBezTo>
                    <a:pt x="344014" y="21481"/>
                    <a:pt x="332085" y="24827"/>
                    <a:pt x="320155" y="24827"/>
                  </a:cubicBezTo>
                  <a:cubicBezTo>
                    <a:pt x="308226" y="24827"/>
                    <a:pt x="296296" y="21481"/>
                    <a:pt x="286504" y="14709"/>
                  </a:cubicBezTo>
                  <a:cubicBezTo>
                    <a:pt x="271194" y="4903"/>
                    <a:pt x="254057" y="0"/>
                    <a:pt x="237076" y="0"/>
                  </a:cubicBezTo>
                  <a:cubicBezTo>
                    <a:pt x="220056" y="0"/>
                    <a:pt x="203230" y="4903"/>
                    <a:pt x="188542" y="14709"/>
                  </a:cubicBezTo>
                  <a:cubicBezTo>
                    <a:pt x="178749" y="21481"/>
                    <a:pt x="166820" y="24827"/>
                    <a:pt x="154890" y="24827"/>
                  </a:cubicBezTo>
                  <a:cubicBezTo>
                    <a:pt x="142960" y="24827"/>
                    <a:pt x="130992" y="21481"/>
                    <a:pt x="121200" y="14709"/>
                  </a:cubicBezTo>
                  <a:cubicBezTo>
                    <a:pt x="106511" y="4903"/>
                    <a:pt x="88753" y="0"/>
                    <a:pt x="711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1441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QUAAEwSAAAJCAAAqhMAAAAAAAAmAAAACAAAAP//////////"/>
                </a:ext>
              </a:extLst>
            </p:cNvSpPr>
            <p:nvPr/>
          </p:nvSpPr>
          <p:spPr>
            <a:xfrm>
              <a:off x="828675" y="2974340"/>
              <a:ext cx="477520" cy="222250"/>
            </a:xfrm>
            <a:custGeom>
              <a:avLst/>
              <a:gdLst/>
              <a:ahLst/>
              <a:cxnLst/>
              <a:rect l="0" t="0" r="477520" b="222250"/>
              <a:pathLst>
                <a:path w="477520" h="222250">
                  <a:moveTo>
                    <a:pt x="238760" y="30538"/>
                  </a:moveTo>
                  <a:cubicBezTo>
                    <a:pt x="292660" y="30538"/>
                    <a:pt x="335484" y="73282"/>
                    <a:pt x="335484" y="125754"/>
                  </a:cubicBezTo>
                  <a:cubicBezTo>
                    <a:pt x="335484" y="152610"/>
                    <a:pt x="324487" y="174622"/>
                    <a:pt x="307349" y="194154"/>
                  </a:cubicBezTo>
                  <a:cubicBezTo>
                    <a:pt x="300004" y="191712"/>
                    <a:pt x="293864" y="189271"/>
                    <a:pt x="286520" y="184388"/>
                  </a:cubicBezTo>
                  <a:cubicBezTo>
                    <a:pt x="272452" y="174622"/>
                    <a:pt x="255626" y="169701"/>
                    <a:pt x="238605" y="169701"/>
                  </a:cubicBezTo>
                  <a:cubicBezTo>
                    <a:pt x="221622" y="169701"/>
                    <a:pt x="204485" y="174622"/>
                    <a:pt x="189796" y="184388"/>
                  </a:cubicBezTo>
                  <a:cubicBezTo>
                    <a:pt x="183694" y="189271"/>
                    <a:pt x="177554" y="191712"/>
                    <a:pt x="170210" y="194154"/>
                  </a:cubicBezTo>
                  <a:cubicBezTo>
                    <a:pt x="153072" y="175824"/>
                    <a:pt x="142036" y="150169"/>
                    <a:pt x="142036" y="125754"/>
                  </a:cubicBezTo>
                  <a:cubicBezTo>
                    <a:pt x="142036" y="73282"/>
                    <a:pt x="184899" y="30538"/>
                    <a:pt x="238760" y="30538"/>
                  </a:cubicBezTo>
                  <a:close/>
                  <a:moveTo>
                    <a:pt x="238760" y="0"/>
                  </a:moveTo>
                  <a:cubicBezTo>
                    <a:pt x="170210" y="0"/>
                    <a:pt x="113901" y="56192"/>
                    <a:pt x="113901" y="124553"/>
                  </a:cubicBezTo>
                  <a:cubicBezTo>
                    <a:pt x="113901" y="147727"/>
                    <a:pt x="120002" y="170941"/>
                    <a:pt x="131038" y="189271"/>
                  </a:cubicBezTo>
                  <a:cubicBezTo>
                    <a:pt x="127346" y="188031"/>
                    <a:pt x="123694" y="185589"/>
                    <a:pt x="121245" y="183148"/>
                  </a:cubicBezTo>
                  <a:cubicBezTo>
                    <a:pt x="106556" y="173382"/>
                    <a:pt x="88797" y="168499"/>
                    <a:pt x="71193" y="168499"/>
                  </a:cubicBezTo>
                  <a:cubicBezTo>
                    <a:pt x="53589" y="168499"/>
                    <a:pt x="36140" y="173382"/>
                    <a:pt x="22073" y="183148"/>
                  </a:cubicBezTo>
                  <a:cubicBezTo>
                    <a:pt x="18381" y="184388"/>
                    <a:pt x="13485" y="188031"/>
                    <a:pt x="11036" y="189271"/>
                  </a:cubicBezTo>
                  <a:cubicBezTo>
                    <a:pt x="3692" y="191712"/>
                    <a:pt x="39" y="200238"/>
                    <a:pt x="3692" y="207563"/>
                  </a:cubicBezTo>
                  <a:cubicBezTo>
                    <a:pt x="5557" y="213065"/>
                    <a:pt x="10143" y="215817"/>
                    <a:pt x="15933" y="215817"/>
                  </a:cubicBezTo>
                  <a:cubicBezTo>
                    <a:pt x="17876" y="215817"/>
                    <a:pt x="19936" y="215507"/>
                    <a:pt x="22073" y="214887"/>
                  </a:cubicBezTo>
                  <a:cubicBezTo>
                    <a:pt x="28174" y="213686"/>
                    <a:pt x="31866" y="210004"/>
                    <a:pt x="36762" y="207563"/>
                  </a:cubicBezTo>
                  <a:cubicBezTo>
                    <a:pt x="46555" y="200858"/>
                    <a:pt x="58485" y="197487"/>
                    <a:pt x="70571" y="197487"/>
                  </a:cubicBezTo>
                  <a:cubicBezTo>
                    <a:pt x="82657" y="197487"/>
                    <a:pt x="94898" y="200858"/>
                    <a:pt x="105312" y="207563"/>
                  </a:cubicBezTo>
                  <a:cubicBezTo>
                    <a:pt x="120624" y="217328"/>
                    <a:pt x="138072" y="222211"/>
                    <a:pt x="155210" y="222211"/>
                  </a:cubicBezTo>
                  <a:cubicBezTo>
                    <a:pt x="172347" y="222211"/>
                    <a:pt x="189174" y="217328"/>
                    <a:pt x="203280" y="207563"/>
                  </a:cubicBezTo>
                  <a:cubicBezTo>
                    <a:pt x="213656" y="200858"/>
                    <a:pt x="225625" y="197487"/>
                    <a:pt x="237400" y="197487"/>
                  </a:cubicBezTo>
                  <a:cubicBezTo>
                    <a:pt x="249175" y="197487"/>
                    <a:pt x="260794" y="200858"/>
                    <a:pt x="270587" y="207563"/>
                  </a:cubicBezTo>
                  <a:cubicBezTo>
                    <a:pt x="285898" y="217328"/>
                    <a:pt x="303346" y="222211"/>
                    <a:pt x="320484" y="222211"/>
                  </a:cubicBezTo>
                  <a:cubicBezTo>
                    <a:pt x="337622" y="222211"/>
                    <a:pt x="354487" y="217328"/>
                    <a:pt x="368555" y="207563"/>
                  </a:cubicBezTo>
                  <a:cubicBezTo>
                    <a:pt x="378969" y="200858"/>
                    <a:pt x="390900" y="197487"/>
                    <a:pt x="402985" y="197487"/>
                  </a:cubicBezTo>
                  <a:cubicBezTo>
                    <a:pt x="415071" y="197487"/>
                    <a:pt x="427312" y="200858"/>
                    <a:pt x="438348" y="207563"/>
                  </a:cubicBezTo>
                  <a:cubicBezTo>
                    <a:pt x="444450" y="210004"/>
                    <a:pt x="448141" y="213686"/>
                    <a:pt x="454242" y="216127"/>
                  </a:cubicBezTo>
                  <a:cubicBezTo>
                    <a:pt x="456302" y="216980"/>
                    <a:pt x="458284" y="217367"/>
                    <a:pt x="460110" y="217367"/>
                  </a:cubicBezTo>
                  <a:cubicBezTo>
                    <a:pt x="466056" y="217367"/>
                    <a:pt x="470758" y="213453"/>
                    <a:pt x="472624" y="208803"/>
                  </a:cubicBezTo>
                  <a:cubicBezTo>
                    <a:pt x="477520" y="201478"/>
                    <a:pt x="473828" y="194154"/>
                    <a:pt x="466484" y="190472"/>
                  </a:cubicBezTo>
                  <a:cubicBezTo>
                    <a:pt x="461587" y="189271"/>
                    <a:pt x="459139" y="188031"/>
                    <a:pt x="454242" y="184388"/>
                  </a:cubicBezTo>
                  <a:cubicBezTo>
                    <a:pt x="439553" y="174622"/>
                    <a:pt x="422105" y="169701"/>
                    <a:pt x="404656" y="169701"/>
                  </a:cubicBezTo>
                  <a:cubicBezTo>
                    <a:pt x="387208" y="169701"/>
                    <a:pt x="369759" y="174622"/>
                    <a:pt x="355070" y="184388"/>
                  </a:cubicBezTo>
                  <a:lnTo>
                    <a:pt x="345277" y="189271"/>
                  </a:lnTo>
                  <a:cubicBezTo>
                    <a:pt x="356314" y="169701"/>
                    <a:pt x="363658" y="147727"/>
                    <a:pt x="363658" y="124553"/>
                  </a:cubicBezTo>
                  <a:cubicBezTo>
                    <a:pt x="363658" y="56192"/>
                    <a:pt x="307349" y="0"/>
                    <a:pt x="2387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0" name="Google Shape;1441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hcAAGUKAAD6GQAASw0AABAAAAAmAAAACAAAAP//////////"/>
              </a:ext>
            </a:extLst>
          </p:cNvSpPr>
          <p:nvPr/>
        </p:nvSpPr>
        <p:spPr>
          <a:xfrm>
            <a:off x="3750310" y="1689735"/>
            <a:ext cx="472440" cy="471170"/>
          </a:xfrm>
          <a:custGeom>
            <a:avLst/>
            <a:gdLst/>
            <a:ahLst/>
            <a:cxnLst/>
            <a:rect l="0" t="0" r="472440" b="471170"/>
            <a:pathLst>
              <a:path w="472440" h="471170">
                <a:moveTo>
                  <a:pt x="318223" y="140539"/>
                </a:moveTo>
                <a:cubicBezTo>
                  <a:pt x="325565" y="140539"/>
                  <a:pt x="331702" y="147884"/>
                  <a:pt x="331702" y="155230"/>
                </a:cubicBezTo>
                <a:cubicBezTo>
                  <a:pt x="331702" y="162576"/>
                  <a:pt x="325565" y="168716"/>
                  <a:pt x="318223" y="168716"/>
                </a:cubicBezTo>
                <a:lnTo>
                  <a:pt x="151770" y="168716"/>
                </a:lnTo>
                <a:cubicBezTo>
                  <a:pt x="143224" y="168716"/>
                  <a:pt x="137086" y="162576"/>
                  <a:pt x="137086" y="155230"/>
                </a:cubicBezTo>
                <a:cubicBezTo>
                  <a:pt x="137086" y="147884"/>
                  <a:pt x="143224" y="140539"/>
                  <a:pt x="151770" y="140539"/>
                </a:cubicBezTo>
                <a:close/>
                <a:moveTo>
                  <a:pt x="347590" y="198099"/>
                </a:moveTo>
                <a:cubicBezTo>
                  <a:pt x="354932" y="198099"/>
                  <a:pt x="361070" y="204201"/>
                  <a:pt x="361070" y="211547"/>
                </a:cubicBezTo>
                <a:cubicBezTo>
                  <a:pt x="361070" y="218892"/>
                  <a:pt x="354932" y="225033"/>
                  <a:pt x="347590" y="225033"/>
                </a:cubicBezTo>
                <a:lnTo>
                  <a:pt x="124850" y="225033"/>
                </a:lnTo>
                <a:cubicBezTo>
                  <a:pt x="117508" y="225033"/>
                  <a:pt x="111409" y="218892"/>
                  <a:pt x="111409" y="211547"/>
                </a:cubicBezTo>
                <a:cubicBezTo>
                  <a:pt x="111409" y="204201"/>
                  <a:pt x="117508" y="198099"/>
                  <a:pt x="124850" y="198099"/>
                </a:cubicBezTo>
                <a:close/>
                <a:moveTo>
                  <a:pt x="178690" y="253172"/>
                </a:moveTo>
                <a:cubicBezTo>
                  <a:pt x="172591" y="260517"/>
                  <a:pt x="167696" y="271555"/>
                  <a:pt x="166453" y="280106"/>
                </a:cubicBezTo>
                <a:lnTo>
                  <a:pt x="96726" y="280106"/>
                </a:lnTo>
                <a:cubicBezTo>
                  <a:pt x="88141" y="280106"/>
                  <a:pt x="82042" y="274004"/>
                  <a:pt x="82042" y="266658"/>
                </a:cubicBezTo>
                <a:cubicBezTo>
                  <a:pt x="82042" y="259313"/>
                  <a:pt x="88141" y="253172"/>
                  <a:pt x="96726" y="253172"/>
                </a:cubicBezTo>
                <a:close/>
                <a:moveTo>
                  <a:pt x="374510" y="253172"/>
                </a:moveTo>
                <a:cubicBezTo>
                  <a:pt x="381852" y="253172"/>
                  <a:pt x="387990" y="259313"/>
                  <a:pt x="387990" y="266658"/>
                </a:cubicBezTo>
                <a:cubicBezTo>
                  <a:pt x="387990" y="274004"/>
                  <a:pt x="381852" y="280106"/>
                  <a:pt x="374510" y="280106"/>
                </a:cubicBezTo>
                <a:lnTo>
                  <a:pt x="304744" y="280106"/>
                </a:lnTo>
                <a:cubicBezTo>
                  <a:pt x="302296" y="270312"/>
                  <a:pt x="298645" y="260517"/>
                  <a:pt x="292507" y="253172"/>
                </a:cubicBezTo>
                <a:close/>
                <a:moveTo>
                  <a:pt x="167696" y="308283"/>
                </a:moveTo>
                <a:cubicBezTo>
                  <a:pt x="170144" y="318078"/>
                  <a:pt x="175038" y="327872"/>
                  <a:pt x="179933" y="335217"/>
                </a:cubicBezTo>
                <a:lnTo>
                  <a:pt x="126093" y="335217"/>
                </a:lnTo>
                <a:cubicBezTo>
                  <a:pt x="117508" y="335217"/>
                  <a:pt x="111409" y="329116"/>
                  <a:pt x="111409" y="321770"/>
                </a:cubicBezTo>
                <a:cubicBezTo>
                  <a:pt x="111409" y="314424"/>
                  <a:pt x="117508" y="308283"/>
                  <a:pt x="126093" y="308283"/>
                </a:cubicBezTo>
                <a:close/>
                <a:moveTo>
                  <a:pt x="235016" y="253172"/>
                </a:moveTo>
                <a:cubicBezTo>
                  <a:pt x="258245" y="253172"/>
                  <a:pt x="276619" y="271555"/>
                  <a:pt x="276619" y="293592"/>
                </a:cubicBezTo>
                <a:cubicBezTo>
                  <a:pt x="276619" y="316873"/>
                  <a:pt x="258245" y="335217"/>
                  <a:pt x="235016" y="335217"/>
                </a:cubicBezTo>
                <a:cubicBezTo>
                  <a:pt x="212990" y="335217"/>
                  <a:pt x="194616" y="316873"/>
                  <a:pt x="194616" y="293592"/>
                </a:cubicBezTo>
                <a:cubicBezTo>
                  <a:pt x="194616" y="271555"/>
                  <a:pt x="212990" y="253172"/>
                  <a:pt x="235016" y="253172"/>
                </a:cubicBezTo>
                <a:close/>
                <a:moveTo>
                  <a:pt x="347590" y="308283"/>
                </a:moveTo>
                <a:cubicBezTo>
                  <a:pt x="354932" y="308283"/>
                  <a:pt x="361070" y="314424"/>
                  <a:pt x="361070" y="321770"/>
                </a:cubicBezTo>
                <a:cubicBezTo>
                  <a:pt x="361070" y="329116"/>
                  <a:pt x="354932" y="335217"/>
                  <a:pt x="347590" y="335217"/>
                </a:cubicBezTo>
                <a:lnTo>
                  <a:pt x="292507" y="335217"/>
                </a:lnTo>
                <a:cubicBezTo>
                  <a:pt x="298645" y="327872"/>
                  <a:pt x="302296" y="319321"/>
                  <a:pt x="304744" y="308283"/>
                </a:cubicBezTo>
                <a:close/>
                <a:moveTo>
                  <a:pt x="318223" y="363395"/>
                </a:moveTo>
                <a:cubicBezTo>
                  <a:pt x="325565" y="363395"/>
                  <a:pt x="331702" y="369497"/>
                  <a:pt x="331702" y="376843"/>
                </a:cubicBezTo>
                <a:cubicBezTo>
                  <a:pt x="331702" y="384188"/>
                  <a:pt x="325565" y="390329"/>
                  <a:pt x="318223" y="390329"/>
                </a:cubicBezTo>
                <a:lnTo>
                  <a:pt x="151770" y="390329"/>
                </a:lnTo>
                <a:cubicBezTo>
                  <a:pt x="143224" y="390329"/>
                  <a:pt x="137086" y="384188"/>
                  <a:pt x="137086" y="376843"/>
                </a:cubicBezTo>
                <a:cubicBezTo>
                  <a:pt x="137086" y="369497"/>
                  <a:pt x="143224" y="363395"/>
                  <a:pt x="151770" y="363395"/>
                </a:cubicBezTo>
                <a:close/>
                <a:moveTo>
                  <a:pt x="290060" y="419712"/>
                </a:moveTo>
                <a:cubicBezTo>
                  <a:pt x="298645" y="419712"/>
                  <a:pt x="304744" y="425852"/>
                  <a:pt x="304744" y="433198"/>
                </a:cubicBezTo>
                <a:cubicBezTo>
                  <a:pt x="304744" y="441749"/>
                  <a:pt x="298645" y="446646"/>
                  <a:pt x="290060" y="446646"/>
                </a:cubicBezTo>
                <a:lnTo>
                  <a:pt x="179933" y="446646"/>
                </a:lnTo>
                <a:cubicBezTo>
                  <a:pt x="172591" y="446646"/>
                  <a:pt x="166453" y="440544"/>
                  <a:pt x="166453" y="433198"/>
                </a:cubicBezTo>
                <a:cubicBezTo>
                  <a:pt x="166453" y="425852"/>
                  <a:pt x="172591" y="419712"/>
                  <a:pt x="179933" y="419712"/>
                </a:cubicBezTo>
                <a:close/>
                <a:moveTo>
                  <a:pt x="346386" y="39"/>
                </a:moveTo>
                <a:cubicBezTo>
                  <a:pt x="343007" y="39"/>
                  <a:pt x="339627" y="1555"/>
                  <a:pt x="336597" y="4625"/>
                </a:cubicBezTo>
                <a:cubicBezTo>
                  <a:pt x="330459" y="10727"/>
                  <a:pt x="330459" y="19316"/>
                  <a:pt x="336597" y="25418"/>
                </a:cubicBezTo>
                <a:lnTo>
                  <a:pt x="368412" y="57233"/>
                </a:lnTo>
                <a:lnTo>
                  <a:pt x="13479" y="57233"/>
                </a:lnTo>
                <a:cubicBezTo>
                  <a:pt x="6138" y="57288"/>
                  <a:pt x="39" y="63390"/>
                  <a:pt x="39" y="70736"/>
                </a:cubicBezTo>
                <a:cubicBezTo>
                  <a:pt x="39" y="78081"/>
                  <a:pt x="6138" y="84222"/>
                  <a:pt x="13479" y="84222"/>
                </a:cubicBezTo>
                <a:lnTo>
                  <a:pt x="63668" y="84222"/>
                </a:lnTo>
                <a:lnTo>
                  <a:pt x="31853" y="117258"/>
                </a:lnTo>
                <a:cubicBezTo>
                  <a:pt x="25716" y="123399"/>
                  <a:pt x="25716" y="130745"/>
                  <a:pt x="31853" y="136846"/>
                </a:cubicBezTo>
                <a:cubicBezTo>
                  <a:pt x="34922" y="139917"/>
                  <a:pt x="38263" y="141471"/>
                  <a:pt x="41642" y="141471"/>
                </a:cubicBezTo>
                <a:cubicBezTo>
                  <a:pt x="45022" y="141471"/>
                  <a:pt x="48363" y="139917"/>
                  <a:pt x="51432" y="136846"/>
                </a:cubicBezTo>
                <a:lnTo>
                  <a:pt x="104067" y="84211"/>
                </a:lnTo>
                <a:lnTo>
                  <a:pt x="222779" y="84211"/>
                </a:lnTo>
                <a:lnTo>
                  <a:pt x="222779" y="113605"/>
                </a:lnTo>
                <a:lnTo>
                  <a:pt x="154217" y="113605"/>
                </a:lnTo>
                <a:cubicBezTo>
                  <a:pt x="130987" y="113605"/>
                  <a:pt x="112613" y="131949"/>
                  <a:pt x="112613" y="155230"/>
                </a:cubicBezTo>
                <a:cubicBezTo>
                  <a:pt x="112613" y="161371"/>
                  <a:pt x="115061" y="165024"/>
                  <a:pt x="116304" y="169921"/>
                </a:cubicBezTo>
                <a:cubicBezTo>
                  <a:pt x="97930" y="174818"/>
                  <a:pt x="85693" y="191958"/>
                  <a:pt x="85693" y="210342"/>
                </a:cubicBezTo>
                <a:cubicBezTo>
                  <a:pt x="85693" y="216444"/>
                  <a:pt x="86936" y="220136"/>
                  <a:pt x="88141" y="225033"/>
                </a:cubicBezTo>
                <a:cubicBezTo>
                  <a:pt x="69806" y="229930"/>
                  <a:pt x="57530" y="247070"/>
                  <a:pt x="57530" y="265414"/>
                </a:cubicBezTo>
                <a:cubicBezTo>
                  <a:pt x="57530" y="285042"/>
                  <a:pt x="69806" y="300938"/>
                  <a:pt x="88141" y="304630"/>
                </a:cubicBezTo>
                <a:cubicBezTo>
                  <a:pt x="86936" y="309527"/>
                  <a:pt x="85693" y="314424"/>
                  <a:pt x="85693" y="320526"/>
                </a:cubicBezTo>
                <a:cubicBezTo>
                  <a:pt x="85693" y="340115"/>
                  <a:pt x="99173" y="354806"/>
                  <a:pt x="116304" y="359703"/>
                </a:cubicBezTo>
                <a:cubicBezTo>
                  <a:pt x="115061" y="364600"/>
                  <a:pt x="112613" y="369497"/>
                  <a:pt x="112613" y="375638"/>
                </a:cubicBezTo>
                <a:cubicBezTo>
                  <a:pt x="112613" y="395226"/>
                  <a:pt x="127297" y="409918"/>
                  <a:pt x="143224" y="414815"/>
                </a:cubicBezTo>
                <a:cubicBezTo>
                  <a:pt x="141981" y="419712"/>
                  <a:pt x="140776" y="424609"/>
                  <a:pt x="140776" y="430750"/>
                </a:cubicBezTo>
                <a:cubicBezTo>
                  <a:pt x="140776" y="452786"/>
                  <a:pt x="159112" y="471131"/>
                  <a:pt x="182380" y="471131"/>
                </a:cubicBezTo>
                <a:lnTo>
                  <a:pt x="292507" y="471131"/>
                </a:lnTo>
                <a:cubicBezTo>
                  <a:pt x="314533" y="471131"/>
                  <a:pt x="332907" y="452786"/>
                  <a:pt x="332907" y="430750"/>
                </a:cubicBezTo>
                <a:cubicBezTo>
                  <a:pt x="332907" y="424609"/>
                  <a:pt x="331702" y="419712"/>
                  <a:pt x="330459" y="414815"/>
                </a:cubicBezTo>
                <a:cubicBezTo>
                  <a:pt x="348833" y="409918"/>
                  <a:pt x="361070" y="393983"/>
                  <a:pt x="361070" y="375638"/>
                </a:cubicBezTo>
                <a:cubicBezTo>
                  <a:pt x="361070" y="369497"/>
                  <a:pt x="359827" y="364600"/>
                  <a:pt x="357379" y="359703"/>
                </a:cubicBezTo>
                <a:cubicBezTo>
                  <a:pt x="375753" y="354806"/>
                  <a:pt x="387990" y="338910"/>
                  <a:pt x="387990" y="320526"/>
                </a:cubicBezTo>
                <a:cubicBezTo>
                  <a:pt x="387990" y="314424"/>
                  <a:pt x="386747" y="309527"/>
                  <a:pt x="385542" y="304630"/>
                </a:cubicBezTo>
                <a:cubicBezTo>
                  <a:pt x="403878" y="299733"/>
                  <a:pt x="416114" y="283798"/>
                  <a:pt x="416114" y="265414"/>
                </a:cubicBezTo>
                <a:cubicBezTo>
                  <a:pt x="416114" y="244621"/>
                  <a:pt x="402673" y="229930"/>
                  <a:pt x="385542" y="225033"/>
                </a:cubicBezTo>
                <a:cubicBezTo>
                  <a:pt x="386747" y="220136"/>
                  <a:pt x="387990" y="216444"/>
                  <a:pt x="387990" y="210342"/>
                </a:cubicBezTo>
                <a:cubicBezTo>
                  <a:pt x="387990" y="189510"/>
                  <a:pt x="374510" y="174818"/>
                  <a:pt x="357379" y="169921"/>
                </a:cubicBezTo>
                <a:cubicBezTo>
                  <a:pt x="359827" y="165024"/>
                  <a:pt x="361070" y="161371"/>
                  <a:pt x="361070" y="155230"/>
                </a:cubicBezTo>
                <a:cubicBezTo>
                  <a:pt x="361070" y="131949"/>
                  <a:pt x="342696" y="113605"/>
                  <a:pt x="319466" y="113605"/>
                </a:cubicBezTo>
                <a:lnTo>
                  <a:pt x="250904" y="113605"/>
                </a:lnTo>
                <a:lnTo>
                  <a:pt x="250904" y="84222"/>
                </a:lnTo>
                <a:lnTo>
                  <a:pt x="458961" y="84222"/>
                </a:lnTo>
                <a:cubicBezTo>
                  <a:pt x="466302" y="84222"/>
                  <a:pt x="472440" y="78081"/>
                  <a:pt x="472440" y="70736"/>
                </a:cubicBezTo>
                <a:cubicBezTo>
                  <a:pt x="472440" y="63390"/>
                  <a:pt x="466302" y="57288"/>
                  <a:pt x="458961" y="57288"/>
                </a:cubicBezTo>
                <a:lnTo>
                  <a:pt x="408772" y="57288"/>
                </a:lnTo>
                <a:lnTo>
                  <a:pt x="356175" y="4691"/>
                </a:lnTo>
                <a:cubicBezTo>
                  <a:pt x="353106" y="1555"/>
                  <a:pt x="349727" y="39"/>
                  <a:pt x="346386"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441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RcAAP0NAAD7GQAA6RAAABAAAAAmAAAACAAAAP//////////"/>
              </a:ext>
            </a:extLst>
          </p:cNvSpPr>
          <p:nvPr/>
        </p:nvSpPr>
        <p:spPr>
          <a:xfrm>
            <a:off x="3749675" y="2273935"/>
            <a:ext cx="473710" cy="474980"/>
          </a:xfrm>
          <a:custGeom>
            <a:avLst/>
            <a:gdLst/>
            <a:ahLst/>
            <a:cxnLst/>
            <a:rect l="0" t="0" r="473710" b="474980"/>
            <a:pathLst>
              <a:path w="473710" h="474980">
                <a:moveTo>
                  <a:pt x="334157" y="26964"/>
                </a:moveTo>
                <a:cubicBezTo>
                  <a:pt x="350086" y="26964"/>
                  <a:pt x="362324" y="39203"/>
                  <a:pt x="362324" y="55094"/>
                </a:cubicBezTo>
                <a:cubicBezTo>
                  <a:pt x="362324" y="69780"/>
                  <a:pt x="350086" y="82019"/>
                  <a:pt x="334157" y="82019"/>
                </a:cubicBezTo>
                <a:cubicBezTo>
                  <a:pt x="319472" y="82019"/>
                  <a:pt x="307234" y="69780"/>
                  <a:pt x="307234" y="55094"/>
                </a:cubicBezTo>
                <a:cubicBezTo>
                  <a:pt x="307234" y="39203"/>
                  <a:pt x="319472" y="26964"/>
                  <a:pt x="334157" y="26964"/>
                </a:cubicBezTo>
                <a:close/>
                <a:moveTo>
                  <a:pt x="405138" y="55094"/>
                </a:moveTo>
                <a:cubicBezTo>
                  <a:pt x="428410" y="55094"/>
                  <a:pt x="446786" y="73471"/>
                  <a:pt x="446786" y="95501"/>
                </a:cubicBezTo>
                <a:cubicBezTo>
                  <a:pt x="429614" y="86953"/>
                  <a:pt x="411276" y="82019"/>
                  <a:pt x="392900" y="82019"/>
                </a:cubicBezTo>
                <a:lnTo>
                  <a:pt x="383110" y="82019"/>
                </a:lnTo>
                <a:cubicBezTo>
                  <a:pt x="388005" y="74676"/>
                  <a:pt x="391696" y="63680"/>
                  <a:pt x="391696" y="55094"/>
                </a:cubicBezTo>
                <a:close/>
                <a:moveTo>
                  <a:pt x="296200" y="94297"/>
                </a:moveTo>
                <a:cubicBezTo>
                  <a:pt x="302338" y="101640"/>
                  <a:pt x="312129" y="106535"/>
                  <a:pt x="320715" y="110188"/>
                </a:cubicBezTo>
                <a:cubicBezTo>
                  <a:pt x="319472" y="119979"/>
                  <a:pt x="321919" y="129770"/>
                  <a:pt x="326814" y="134665"/>
                </a:cubicBezTo>
                <a:lnTo>
                  <a:pt x="377010" y="190963"/>
                </a:lnTo>
                <a:cubicBezTo>
                  <a:pt x="397795" y="213032"/>
                  <a:pt x="401486" y="243609"/>
                  <a:pt x="388005" y="269330"/>
                </a:cubicBezTo>
                <a:cubicBezTo>
                  <a:pt x="375767" y="292564"/>
                  <a:pt x="352534" y="306046"/>
                  <a:pt x="326814" y="306046"/>
                </a:cubicBezTo>
                <a:lnTo>
                  <a:pt x="301095" y="306046"/>
                </a:lnTo>
                <a:cubicBezTo>
                  <a:pt x="303543" y="298703"/>
                  <a:pt x="307234" y="290117"/>
                  <a:pt x="307234" y="282773"/>
                </a:cubicBezTo>
                <a:lnTo>
                  <a:pt x="307234" y="277878"/>
                </a:lnTo>
                <a:lnTo>
                  <a:pt x="329262" y="277878"/>
                </a:lnTo>
                <a:cubicBezTo>
                  <a:pt x="343948" y="277878"/>
                  <a:pt x="357429" y="270535"/>
                  <a:pt x="365976" y="257091"/>
                </a:cubicBezTo>
                <a:cubicBezTo>
                  <a:pt x="375767" y="238714"/>
                  <a:pt x="368424" y="217927"/>
                  <a:pt x="362324" y="211789"/>
                </a:cubicBezTo>
                <a:lnTo>
                  <a:pt x="307234" y="154247"/>
                </a:lnTo>
                <a:cubicBezTo>
                  <a:pt x="292548" y="138356"/>
                  <a:pt x="288857" y="113879"/>
                  <a:pt x="296200" y="94297"/>
                </a:cubicBezTo>
                <a:close/>
                <a:moveTo>
                  <a:pt x="170867" y="166991"/>
                </a:moveTo>
                <a:cubicBezTo>
                  <a:pt x="177976" y="166991"/>
                  <a:pt x="185086" y="167651"/>
                  <a:pt x="192157" y="168934"/>
                </a:cubicBezTo>
                <a:cubicBezTo>
                  <a:pt x="242352" y="179968"/>
                  <a:pt x="279067" y="227718"/>
                  <a:pt x="279067" y="282773"/>
                </a:cubicBezTo>
                <a:cubicBezTo>
                  <a:pt x="279067" y="295012"/>
                  <a:pt x="269276" y="306046"/>
                  <a:pt x="257038" y="306046"/>
                </a:cubicBezTo>
                <a:lnTo>
                  <a:pt x="83258" y="306046"/>
                </a:lnTo>
                <a:cubicBezTo>
                  <a:pt x="62434" y="306046"/>
                  <a:pt x="44057" y="310942"/>
                  <a:pt x="28167" y="319490"/>
                </a:cubicBezTo>
                <a:cubicBezTo>
                  <a:pt x="28167" y="296255"/>
                  <a:pt x="46505" y="277878"/>
                  <a:pt x="69776" y="277878"/>
                </a:cubicBezTo>
                <a:lnTo>
                  <a:pt x="209329" y="277878"/>
                </a:lnTo>
                <a:cubicBezTo>
                  <a:pt x="216672" y="277878"/>
                  <a:pt x="222772" y="271778"/>
                  <a:pt x="222772" y="264435"/>
                </a:cubicBezTo>
                <a:cubicBezTo>
                  <a:pt x="222772" y="257091"/>
                  <a:pt x="216672" y="250953"/>
                  <a:pt x="209329" y="250953"/>
                </a:cubicBezTo>
                <a:lnTo>
                  <a:pt x="113833" y="250953"/>
                </a:lnTo>
                <a:cubicBezTo>
                  <a:pt x="119972" y="233818"/>
                  <a:pt x="135862" y="222823"/>
                  <a:pt x="154238" y="222823"/>
                </a:cubicBezTo>
                <a:lnTo>
                  <a:pt x="181162" y="222823"/>
                </a:lnTo>
                <a:cubicBezTo>
                  <a:pt x="189709" y="222823"/>
                  <a:pt x="195848" y="216684"/>
                  <a:pt x="195848" y="209341"/>
                </a:cubicBezTo>
                <a:cubicBezTo>
                  <a:pt x="195848" y="201998"/>
                  <a:pt x="189709" y="195859"/>
                  <a:pt x="181162" y="195859"/>
                </a:cubicBezTo>
                <a:lnTo>
                  <a:pt x="154238" y="195859"/>
                </a:lnTo>
                <a:cubicBezTo>
                  <a:pt x="119972" y="195859"/>
                  <a:pt x="93048" y="220375"/>
                  <a:pt x="86910" y="250953"/>
                </a:cubicBezTo>
                <a:lnTo>
                  <a:pt x="69776" y="250953"/>
                </a:lnTo>
                <a:cubicBezTo>
                  <a:pt x="67329" y="250953"/>
                  <a:pt x="62434" y="250953"/>
                  <a:pt x="58743" y="252196"/>
                </a:cubicBezTo>
                <a:cubicBezTo>
                  <a:pt x="64881" y="227718"/>
                  <a:pt x="79567" y="205650"/>
                  <a:pt x="99148" y="190963"/>
                </a:cubicBezTo>
                <a:cubicBezTo>
                  <a:pt x="119350" y="175577"/>
                  <a:pt x="144836" y="166991"/>
                  <a:pt x="170867" y="166991"/>
                </a:cubicBezTo>
                <a:close/>
                <a:moveTo>
                  <a:pt x="195848" y="339110"/>
                </a:moveTo>
                <a:lnTo>
                  <a:pt x="195848" y="361140"/>
                </a:lnTo>
                <a:lnTo>
                  <a:pt x="167681" y="361140"/>
                </a:lnTo>
                <a:lnTo>
                  <a:pt x="195848" y="339110"/>
                </a:lnTo>
                <a:close/>
                <a:moveTo>
                  <a:pt x="334157" y="39"/>
                </a:moveTo>
                <a:cubicBezTo>
                  <a:pt x="301095" y="39"/>
                  <a:pt x="275415" y="29412"/>
                  <a:pt x="280310" y="62437"/>
                </a:cubicBezTo>
                <a:cubicBezTo>
                  <a:pt x="255834" y="95501"/>
                  <a:pt x="257038" y="142008"/>
                  <a:pt x="283962" y="172625"/>
                </a:cubicBezTo>
                <a:lnTo>
                  <a:pt x="339053" y="231371"/>
                </a:lnTo>
                <a:cubicBezTo>
                  <a:pt x="343948" y="239957"/>
                  <a:pt x="337848" y="252196"/>
                  <a:pt x="326814" y="252196"/>
                </a:cubicBezTo>
                <a:lnTo>
                  <a:pt x="302338" y="252196"/>
                </a:lnTo>
                <a:cubicBezTo>
                  <a:pt x="290100" y="198307"/>
                  <a:pt x="250938" y="155490"/>
                  <a:pt x="197091" y="145699"/>
                </a:cubicBezTo>
                <a:cubicBezTo>
                  <a:pt x="186834" y="143290"/>
                  <a:pt x="176617" y="142125"/>
                  <a:pt x="166515" y="142125"/>
                </a:cubicBezTo>
                <a:cubicBezTo>
                  <a:pt x="135590" y="142125"/>
                  <a:pt x="106024" y="152926"/>
                  <a:pt x="82014" y="171381"/>
                </a:cubicBezTo>
                <a:cubicBezTo>
                  <a:pt x="51400" y="194654"/>
                  <a:pt x="33062" y="228923"/>
                  <a:pt x="28167" y="265639"/>
                </a:cubicBezTo>
                <a:cubicBezTo>
                  <a:pt x="12238" y="277878"/>
                  <a:pt x="0" y="299908"/>
                  <a:pt x="0" y="321937"/>
                </a:cubicBezTo>
                <a:lnTo>
                  <a:pt x="0" y="350106"/>
                </a:lnTo>
                <a:cubicBezTo>
                  <a:pt x="0" y="358149"/>
                  <a:pt x="6333" y="363549"/>
                  <a:pt x="12743" y="363549"/>
                </a:cubicBezTo>
                <a:cubicBezTo>
                  <a:pt x="16123" y="363549"/>
                  <a:pt x="19503" y="362034"/>
                  <a:pt x="22029" y="358692"/>
                </a:cubicBezTo>
                <a:cubicBezTo>
                  <a:pt x="37957" y="344006"/>
                  <a:pt x="58743" y="336624"/>
                  <a:pt x="80810" y="336624"/>
                </a:cubicBezTo>
                <a:lnTo>
                  <a:pt x="156686" y="336624"/>
                </a:lnTo>
                <a:lnTo>
                  <a:pt x="116281" y="367240"/>
                </a:lnTo>
                <a:cubicBezTo>
                  <a:pt x="105286" y="374583"/>
                  <a:pt x="111386" y="391718"/>
                  <a:pt x="123624" y="391718"/>
                </a:cubicBezTo>
                <a:lnTo>
                  <a:pt x="192157" y="391718"/>
                </a:lnTo>
                <a:lnTo>
                  <a:pt x="192157" y="461498"/>
                </a:lnTo>
                <a:cubicBezTo>
                  <a:pt x="192157" y="468841"/>
                  <a:pt x="198295" y="474980"/>
                  <a:pt x="205638" y="474980"/>
                </a:cubicBezTo>
                <a:cubicBezTo>
                  <a:pt x="214224" y="474980"/>
                  <a:pt x="220324" y="468841"/>
                  <a:pt x="220324" y="461498"/>
                </a:cubicBezTo>
                <a:lnTo>
                  <a:pt x="220324" y="391718"/>
                </a:lnTo>
                <a:lnTo>
                  <a:pt x="247248" y="391718"/>
                </a:lnTo>
                <a:lnTo>
                  <a:pt x="247248" y="405200"/>
                </a:lnTo>
                <a:cubicBezTo>
                  <a:pt x="247248" y="412543"/>
                  <a:pt x="253386" y="418643"/>
                  <a:pt x="260729" y="418643"/>
                </a:cubicBezTo>
                <a:cubicBezTo>
                  <a:pt x="269276" y="418643"/>
                  <a:pt x="275415" y="412543"/>
                  <a:pt x="275415" y="405200"/>
                </a:cubicBezTo>
                <a:lnTo>
                  <a:pt x="275415" y="377031"/>
                </a:lnTo>
                <a:cubicBezTo>
                  <a:pt x="275415" y="369688"/>
                  <a:pt x="269276" y="363588"/>
                  <a:pt x="260729" y="363588"/>
                </a:cubicBezTo>
                <a:lnTo>
                  <a:pt x="220324" y="363588"/>
                </a:lnTo>
                <a:lnTo>
                  <a:pt x="220324" y="336624"/>
                </a:lnTo>
                <a:lnTo>
                  <a:pt x="324367" y="336624"/>
                </a:lnTo>
                <a:cubicBezTo>
                  <a:pt x="358633" y="336624"/>
                  <a:pt x="392900" y="315837"/>
                  <a:pt x="410033" y="285221"/>
                </a:cubicBezTo>
                <a:cubicBezTo>
                  <a:pt x="428410" y="248505"/>
                  <a:pt x="423515" y="205650"/>
                  <a:pt x="394143" y="175072"/>
                </a:cubicBezTo>
                <a:lnTo>
                  <a:pt x="342743" y="118774"/>
                </a:lnTo>
                <a:lnTo>
                  <a:pt x="342743" y="116326"/>
                </a:lnTo>
                <a:cubicBezTo>
                  <a:pt x="343948" y="113879"/>
                  <a:pt x="340296" y="113879"/>
                  <a:pt x="388005" y="113879"/>
                </a:cubicBezTo>
                <a:cubicBezTo>
                  <a:pt x="410033" y="113879"/>
                  <a:pt x="429614" y="122426"/>
                  <a:pt x="444339" y="137113"/>
                </a:cubicBezTo>
                <a:cubicBezTo>
                  <a:pt x="447680" y="140493"/>
                  <a:pt x="451487" y="141969"/>
                  <a:pt x="455023" y="141969"/>
                </a:cubicBezTo>
                <a:cubicBezTo>
                  <a:pt x="461783" y="141969"/>
                  <a:pt x="467572" y="136569"/>
                  <a:pt x="467572" y="128565"/>
                </a:cubicBezTo>
                <a:lnTo>
                  <a:pt x="467572" y="100397"/>
                </a:lnTo>
                <a:cubicBezTo>
                  <a:pt x="473710" y="57542"/>
                  <a:pt x="441891" y="26964"/>
                  <a:pt x="403934" y="26964"/>
                </a:cubicBezTo>
                <a:lnTo>
                  <a:pt x="381905" y="26964"/>
                </a:lnTo>
                <a:cubicBezTo>
                  <a:pt x="373319" y="11034"/>
                  <a:pt x="354981" y="39"/>
                  <a:pt x="334157"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442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cAAIoRAAAIGgAAdBQAABAAAAAmAAAACAAAAP//////////"/>
              </a:ext>
            </a:extLst>
          </p:cNvSpPr>
          <p:nvPr/>
        </p:nvSpPr>
        <p:spPr>
          <a:xfrm>
            <a:off x="3741420" y="2851150"/>
            <a:ext cx="490220" cy="473710"/>
          </a:xfrm>
          <a:custGeom>
            <a:avLst/>
            <a:gdLst/>
            <a:ahLst/>
            <a:cxnLst/>
            <a:rect l="0" t="0" r="490220" b="473710"/>
            <a:pathLst>
              <a:path w="490220" h="473710">
                <a:moveTo>
                  <a:pt x="371350" y="232562"/>
                </a:moveTo>
                <a:cubicBezTo>
                  <a:pt x="379908" y="247248"/>
                  <a:pt x="386054" y="261933"/>
                  <a:pt x="389710" y="277862"/>
                </a:cubicBezTo>
                <a:lnTo>
                  <a:pt x="325996" y="277862"/>
                </a:lnTo>
                <a:lnTo>
                  <a:pt x="371350" y="232508"/>
                </a:lnTo>
                <a:close/>
                <a:moveTo>
                  <a:pt x="388504" y="304786"/>
                </a:moveTo>
                <a:cubicBezTo>
                  <a:pt x="386054" y="320715"/>
                  <a:pt x="379908" y="335401"/>
                  <a:pt x="370106" y="348843"/>
                </a:cubicBezTo>
                <a:lnTo>
                  <a:pt x="325996" y="304733"/>
                </a:lnTo>
                <a:close/>
                <a:moveTo>
                  <a:pt x="278192" y="324367"/>
                </a:moveTo>
                <a:lnTo>
                  <a:pt x="278192" y="388005"/>
                </a:lnTo>
                <a:cubicBezTo>
                  <a:pt x="263489" y="385557"/>
                  <a:pt x="247580" y="379458"/>
                  <a:pt x="234083" y="369667"/>
                </a:cubicBezTo>
                <a:lnTo>
                  <a:pt x="278192" y="324367"/>
                </a:lnTo>
                <a:close/>
                <a:moveTo>
                  <a:pt x="306392" y="324367"/>
                </a:moveTo>
                <a:lnTo>
                  <a:pt x="350502" y="369667"/>
                </a:lnTo>
                <a:cubicBezTo>
                  <a:pt x="337043" y="378214"/>
                  <a:pt x="321095" y="384353"/>
                  <a:pt x="306392" y="388005"/>
                </a:cubicBezTo>
                <a:lnTo>
                  <a:pt x="306392" y="324367"/>
                </a:lnTo>
                <a:close/>
                <a:moveTo>
                  <a:pt x="410559" y="192196"/>
                </a:moveTo>
                <a:cubicBezTo>
                  <a:pt x="459569" y="253386"/>
                  <a:pt x="455913" y="341500"/>
                  <a:pt x="399512" y="397834"/>
                </a:cubicBezTo>
                <a:cubicBezTo>
                  <a:pt x="369756" y="428216"/>
                  <a:pt x="330703" y="443251"/>
                  <a:pt x="291845" y="443251"/>
                </a:cubicBezTo>
                <a:cubicBezTo>
                  <a:pt x="257149" y="443251"/>
                  <a:pt x="222608" y="431285"/>
                  <a:pt x="194874" y="407624"/>
                </a:cubicBezTo>
                <a:lnTo>
                  <a:pt x="214479" y="388019"/>
                </a:lnTo>
                <a:cubicBezTo>
                  <a:pt x="236844" y="405876"/>
                  <a:pt x="264033" y="414579"/>
                  <a:pt x="291300" y="414579"/>
                </a:cubicBezTo>
                <a:cubicBezTo>
                  <a:pt x="323818" y="414579"/>
                  <a:pt x="356492" y="402185"/>
                  <a:pt x="381153" y="378214"/>
                </a:cubicBezTo>
                <a:cubicBezTo>
                  <a:pt x="427712" y="332953"/>
                  <a:pt x="430163" y="260729"/>
                  <a:pt x="390955" y="211777"/>
                </a:cubicBezTo>
                <a:lnTo>
                  <a:pt x="410559" y="192173"/>
                </a:lnTo>
                <a:close/>
                <a:moveTo>
                  <a:pt x="221830" y="83258"/>
                </a:moveTo>
                <a:cubicBezTo>
                  <a:pt x="287994" y="88153"/>
                  <a:pt x="348051" y="130967"/>
                  <a:pt x="375007" y="192196"/>
                </a:cubicBezTo>
                <a:lnTo>
                  <a:pt x="165468" y="401735"/>
                </a:lnTo>
                <a:cubicBezTo>
                  <a:pt x="159322" y="407624"/>
                  <a:pt x="159322" y="414967"/>
                  <a:pt x="165468" y="421067"/>
                </a:cubicBezTo>
                <a:cubicBezTo>
                  <a:pt x="175270" y="430857"/>
                  <a:pt x="185072" y="438200"/>
                  <a:pt x="196119" y="445543"/>
                </a:cubicBezTo>
                <a:cubicBezTo>
                  <a:pt x="100510" y="434548"/>
                  <a:pt x="26995" y="354981"/>
                  <a:pt x="26995" y="261933"/>
                </a:cubicBezTo>
                <a:cubicBezTo>
                  <a:pt x="26995" y="167720"/>
                  <a:pt x="100510" y="89357"/>
                  <a:pt x="194874" y="83258"/>
                </a:cubicBezTo>
                <a:lnTo>
                  <a:pt x="194874" y="118729"/>
                </a:lnTo>
                <a:cubicBezTo>
                  <a:pt x="193669" y="116281"/>
                  <a:pt x="191179" y="116281"/>
                  <a:pt x="189973" y="115077"/>
                </a:cubicBezTo>
                <a:cubicBezTo>
                  <a:pt x="186901" y="112007"/>
                  <a:pt x="183555" y="110492"/>
                  <a:pt x="180171" y="110492"/>
                </a:cubicBezTo>
                <a:cubicBezTo>
                  <a:pt x="176787" y="110492"/>
                  <a:pt x="173442" y="112007"/>
                  <a:pt x="170369" y="115077"/>
                </a:cubicBezTo>
                <a:cubicBezTo>
                  <a:pt x="164224" y="121176"/>
                  <a:pt x="164224" y="128519"/>
                  <a:pt x="170369" y="134657"/>
                </a:cubicBezTo>
                <a:cubicBezTo>
                  <a:pt x="181377" y="145691"/>
                  <a:pt x="193669" y="150586"/>
                  <a:pt x="208372" y="150586"/>
                </a:cubicBezTo>
                <a:cubicBezTo>
                  <a:pt x="224281" y="150586"/>
                  <a:pt x="236533" y="144448"/>
                  <a:pt x="246335" y="134657"/>
                </a:cubicBezTo>
                <a:cubicBezTo>
                  <a:pt x="252481" y="128519"/>
                  <a:pt x="252481" y="121176"/>
                  <a:pt x="246335" y="115077"/>
                </a:cubicBezTo>
                <a:cubicBezTo>
                  <a:pt x="243262" y="112007"/>
                  <a:pt x="239917" y="110492"/>
                  <a:pt x="236533" y="110492"/>
                </a:cubicBezTo>
                <a:cubicBezTo>
                  <a:pt x="233188" y="110492"/>
                  <a:pt x="229804" y="112007"/>
                  <a:pt x="226731" y="115077"/>
                </a:cubicBezTo>
                <a:cubicBezTo>
                  <a:pt x="225525" y="116281"/>
                  <a:pt x="224281" y="118729"/>
                  <a:pt x="221830" y="118729"/>
                </a:cubicBezTo>
                <a:lnTo>
                  <a:pt x="221830" y="83258"/>
                </a:lnTo>
                <a:close/>
                <a:moveTo>
                  <a:pt x="151971" y="0"/>
                </a:moveTo>
                <a:cubicBezTo>
                  <a:pt x="143414" y="0"/>
                  <a:pt x="137268" y="6138"/>
                  <a:pt x="137268" y="14725"/>
                </a:cubicBezTo>
                <a:cubicBezTo>
                  <a:pt x="137268" y="22067"/>
                  <a:pt x="143414" y="28167"/>
                  <a:pt x="151971" y="28167"/>
                </a:cubicBezTo>
                <a:cubicBezTo>
                  <a:pt x="170369" y="28167"/>
                  <a:pt x="185072" y="40405"/>
                  <a:pt x="191179" y="57538"/>
                </a:cubicBezTo>
                <a:cubicBezTo>
                  <a:pt x="84601" y="64881"/>
                  <a:pt x="39" y="155482"/>
                  <a:pt x="39" y="263177"/>
                </a:cubicBezTo>
                <a:cubicBezTo>
                  <a:pt x="39" y="378214"/>
                  <a:pt x="94403" y="473710"/>
                  <a:pt x="210822" y="473710"/>
                </a:cubicBezTo>
                <a:cubicBezTo>
                  <a:pt x="225525" y="473710"/>
                  <a:pt x="238984" y="471262"/>
                  <a:pt x="253687" y="468815"/>
                </a:cubicBezTo>
                <a:cubicBezTo>
                  <a:pt x="266756" y="471806"/>
                  <a:pt x="280059" y="473283"/>
                  <a:pt x="293323" y="473283"/>
                </a:cubicBezTo>
                <a:cubicBezTo>
                  <a:pt x="339883" y="473283"/>
                  <a:pt x="386287" y="455100"/>
                  <a:pt x="421567" y="419863"/>
                </a:cubicBezTo>
                <a:cubicBezTo>
                  <a:pt x="490220" y="347639"/>
                  <a:pt x="490220" y="235010"/>
                  <a:pt x="419116" y="164029"/>
                </a:cubicBezTo>
                <a:cubicBezTo>
                  <a:pt x="416082" y="160960"/>
                  <a:pt x="412698" y="159444"/>
                  <a:pt x="409314" y="159444"/>
                </a:cubicBezTo>
                <a:cubicBezTo>
                  <a:pt x="405969" y="159444"/>
                  <a:pt x="402585" y="160960"/>
                  <a:pt x="399512" y="164029"/>
                </a:cubicBezTo>
                <a:lnTo>
                  <a:pt x="393405" y="170136"/>
                </a:lnTo>
                <a:cubicBezTo>
                  <a:pt x="361548" y="106491"/>
                  <a:pt x="295346" y="59986"/>
                  <a:pt x="219380" y="55091"/>
                </a:cubicBezTo>
                <a:cubicBezTo>
                  <a:pt x="213273" y="23272"/>
                  <a:pt x="185072" y="0"/>
                  <a:pt x="1519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3" name="Google Shape;14421;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QpAABkCgAAwCsAAEwNAAAQAAAAJgAAAAgAAAD/////AAAAAA=="/>
              </a:ext>
            </a:extLst>
          </p:cNvGrpSpPr>
          <p:nvPr/>
        </p:nvGrpSpPr>
        <p:grpSpPr>
          <a:xfrm>
            <a:off x="6697980" y="1689100"/>
            <a:ext cx="414020" cy="472440"/>
            <a:chOff x="6697980" y="1689100"/>
            <a:chExt cx="414020" cy="472440"/>
          </a:xfrm>
        </p:grpSpPr>
        <p:sp>
          <p:nvSpPr>
            <p:cNvPr id="27" name="Google Shape;1442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CkAABoMAAAKKgAARAwAAAAAAAAmAAAACAAAAP//////////"/>
                </a:ext>
              </a:extLst>
            </p:cNvSpPr>
            <p:nvPr/>
          </p:nvSpPr>
          <p:spPr>
            <a:xfrm>
              <a:off x="6807200" y="1967230"/>
              <a:ext cx="26670" cy="26670"/>
            </a:xfrm>
            <a:custGeom>
              <a:avLst/>
              <a:gdLst/>
              <a:ahLst/>
              <a:cxnLst/>
              <a:rect l="0" t="0" r="26670" b="26670"/>
              <a:pathLst>
                <a:path w="26670" h="26670">
                  <a:moveTo>
                    <a:pt x="13335" y="0"/>
                  </a:moveTo>
                  <a:cubicBezTo>
                    <a:pt x="6072" y="0"/>
                    <a:pt x="0" y="6072"/>
                    <a:pt x="0" y="13335"/>
                  </a:cubicBezTo>
                  <a:cubicBezTo>
                    <a:pt x="0" y="20598"/>
                    <a:pt x="6072" y="26670"/>
                    <a:pt x="13335" y="26670"/>
                  </a:cubicBezTo>
                  <a:cubicBezTo>
                    <a:pt x="20598" y="26670"/>
                    <a:pt x="26670" y="20598"/>
                    <a:pt x="26670" y="13335"/>
                  </a:cubicBezTo>
                  <a:cubicBezTo>
                    <a:pt x="26670" y="6072"/>
                    <a:pt x="20598" y="0"/>
                    <a:pt x="13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442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ioAAO0LAAA3KgAAGgwAAAAAAAAmAAAACAAAAP//////////"/>
                </a:ext>
              </a:extLst>
            </p:cNvSpPr>
            <p:nvPr/>
          </p:nvSpPr>
          <p:spPr>
            <a:xfrm>
              <a:off x="6833870" y="1938655"/>
              <a:ext cx="28575" cy="28575"/>
            </a:xfrm>
            <a:custGeom>
              <a:avLst/>
              <a:gdLst/>
              <a:ahLst/>
              <a:cxnLst/>
              <a:rect l="0" t="0" r="28575" b="28575"/>
              <a:pathLst>
                <a:path w="28575" h="28575">
                  <a:moveTo>
                    <a:pt x="14917" y="39"/>
                  </a:moveTo>
                  <a:cubicBezTo>
                    <a:pt x="6218" y="39"/>
                    <a:pt x="39" y="6218"/>
                    <a:pt x="39" y="14917"/>
                  </a:cubicBezTo>
                  <a:cubicBezTo>
                    <a:pt x="39" y="22356"/>
                    <a:pt x="6218" y="28535"/>
                    <a:pt x="14917" y="28535"/>
                  </a:cubicBezTo>
                  <a:cubicBezTo>
                    <a:pt x="22356" y="28535"/>
                    <a:pt x="28535" y="22356"/>
                    <a:pt x="28535" y="14917"/>
                  </a:cubicBezTo>
                  <a:cubicBezTo>
                    <a:pt x="28535" y="6218"/>
                    <a:pt x="22356" y="39"/>
                    <a:pt x="14917"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1442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kAAO0LAADgKQAAGgwAAAAAAAAmAAAACAAAAP//////////"/>
                </a:ext>
              </a:extLst>
            </p:cNvSpPr>
            <p:nvPr/>
          </p:nvSpPr>
          <p:spPr>
            <a:xfrm>
              <a:off x="6778625" y="1938655"/>
              <a:ext cx="28575" cy="28575"/>
            </a:xfrm>
            <a:custGeom>
              <a:avLst/>
              <a:gdLst/>
              <a:ahLst/>
              <a:cxnLst/>
              <a:rect l="0" t="0" r="28575" b="28575"/>
              <a:pathLst>
                <a:path w="28575" h="28575">
                  <a:moveTo>
                    <a:pt x="14917" y="39"/>
                  </a:moveTo>
                  <a:cubicBezTo>
                    <a:pt x="6218" y="39"/>
                    <a:pt x="39" y="6218"/>
                    <a:pt x="39" y="14917"/>
                  </a:cubicBezTo>
                  <a:cubicBezTo>
                    <a:pt x="39" y="22356"/>
                    <a:pt x="6218" y="28535"/>
                    <a:pt x="14917" y="28535"/>
                  </a:cubicBezTo>
                  <a:cubicBezTo>
                    <a:pt x="22356" y="28535"/>
                    <a:pt x="28535" y="22356"/>
                    <a:pt x="28535" y="14917"/>
                  </a:cubicBezTo>
                  <a:cubicBezTo>
                    <a:pt x="28535" y="6218"/>
                    <a:pt x="22356" y="39"/>
                    <a:pt x="14917"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1442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CkAAGQKAADAKwAATA0AAAAAAAAmAAAACAAAAP//////////"/>
                </a:ext>
              </a:extLst>
            </p:cNvSpPr>
            <p:nvPr/>
          </p:nvSpPr>
          <p:spPr>
            <a:xfrm>
              <a:off x="6697980" y="1689100"/>
              <a:ext cx="414020" cy="472440"/>
            </a:xfrm>
            <a:custGeom>
              <a:avLst/>
              <a:gdLst/>
              <a:ahLst/>
              <a:cxnLst/>
              <a:rect l="0" t="0" r="414020" b="472440"/>
              <a:pathLst>
                <a:path w="414020" h="472440">
                  <a:moveTo>
                    <a:pt x="219256" y="26959"/>
                  </a:moveTo>
                  <a:lnTo>
                    <a:pt x="219256" y="41642"/>
                  </a:lnTo>
                  <a:cubicBezTo>
                    <a:pt x="219256" y="53879"/>
                    <a:pt x="225359" y="64911"/>
                    <a:pt x="232706" y="72253"/>
                  </a:cubicBezTo>
                  <a:cubicBezTo>
                    <a:pt x="225359" y="78352"/>
                    <a:pt x="216807" y="83246"/>
                    <a:pt x="205766" y="83246"/>
                  </a:cubicBezTo>
                  <a:cubicBezTo>
                    <a:pt x="194764" y="83246"/>
                    <a:pt x="186173" y="78352"/>
                    <a:pt x="177620" y="72253"/>
                  </a:cubicBezTo>
                  <a:cubicBezTo>
                    <a:pt x="187417" y="66115"/>
                    <a:pt x="191071" y="53879"/>
                    <a:pt x="191071" y="41642"/>
                  </a:cubicBezTo>
                  <a:lnTo>
                    <a:pt x="191071" y="26959"/>
                  </a:lnTo>
                  <a:close/>
                  <a:moveTo>
                    <a:pt x="287831" y="83246"/>
                  </a:moveTo>
                  <a:cubicBezTo>
                    <a:pt x="330711" y="83246"/>
                    <a:pt x="367448" y="111409"/>
                    <a:pt x="380937" y="149322"/>
                  </a:cubicBezTo>
                  <a:cubicBezTo>
                    <a:pt x="384592" y="157907"/>
                    <a:pt x="377244" y="166453"/>
                    <a:pt x="367448" y="166453"/>
                  </a:cubicBezTo>
                  <a:lnTo>
                    <a:pt x="329467" y="166453"/>
                  </a:lnTo>
                  <a:cubicBezTo>
                    <a:pt x="325812" y="132192"/>
                    <a:pt x="309874" y="102824"/>
                    <a:pt x="282933" y="83246"/>
                  </a:cubicBezTo>
                  <a:close/>
                  <a:moveTo>
                    <a:pt x="127394" y="83246"/>
                  </a:moveTo>
                  <a:cubicBezTo>
                    <a:pt x="101658" y="102824"/>
                    <a:pt x="85759" y="133435"/>
                    <a:pt x="80860" y="166453"/>
                  </a:cubicBezTo>
                  <a:lnTo>
                    <a:pt x="42879" y="166453"/>
                  </a:lnTo>
                  <a:cubicBezTo>
                    <a:pt x="42452" y="166531"/>
                    <a:pt x="42024" y="166570"/>
                    <a:pt x="41635" y="166570"/>
                  </a:cubicBezTo>
                  <a:cubicBezTo>
                    <a:pt x="34715" y="166570"/>
                    <a:pt x="28340" y="157402"/>
                    <a:pt x="30634" y="149322"/>
                  </a:cubicBezTo>
                  <a:cubicBezTo>
                    <a:pt x="44123" y="108962"/>
                    <a:pt x="80860" y="83246"/>
                    <a:pt x="122495" y="83246"/>
                  </a:cubicBezTo>
                  <a:close/>
                  <a:moveTo>
                    <a:pt x="249889" y="95482"/>
                  </a:moveTo>
                  <a:cubicBezTo>
                    <a:pt x="278035" y="108962"/>
                    <a:pt x="296423" y="137086"/>
                    <a:pt x="300077" y="167696"/>
                  </a:cubicBezTo>
                  <a:lnTo>
                    <a:pt x="107801" y="167696"/>
                  </a:lnTo>
                  <a:cubicBezTo>
                    <a:pt x="115148" y="137086"/>
                    <a:pt x="133536" y="108962"/>
                    <a:pt x="160476" y="95482"/>
                  </a:cubicBezTo>
                  <a:cubicBezTo>
                    <a:pt x="172722" y="106515"/>
                    <a:pt x="188622" y="112613"/>
                    <a:pt x="205766" y="112613"/>
                  </a:cubicBezTo>
                  <a:cubicBezTo>
                    <a:pt x="222910" y="112613"/>
                    <a:pt x="237605" y="106515"/>
                    <a:pt x="249889" y="95482"/>
                  </a:cubicBezTo>
                  <a:close/>
                  <a:moveTo>
                    <a:pt x="356407" y="194616"/>
                  </a:moveTo>
                  <a:lnTo>
                    <a:pt x="356407" y="227674"/>
                  </a:lnTo>
                  <a:lnTo>
                    <a:pt x="358856" y="227674"/>
                  </a:lnTo>
                  <a:cubicBezTo>
                    <a:pt x="358856" y="325565"/>
                    <a:pt x="297628" y="412462"/>
                    <a:pt x="205766" y="444277"/>
                  </a:cubicBezTo>
                  <a:cubicBezTo>
                    <a:pt x="113904" y="412462"/>
                    <a:pt x="52676" y="324361"/>
                    <a:pt x="52676" y="227674"/>
                  </a:cubicBezTo>
                  <a:lnTo>
                    <a:pt x="52676" y="194616"/>
                  </a:lnTo>
                  <a:close/>
                  <a:moveTo>
                    <a:pt x="178826" y="39"/>
                  </a:moveTo>
                  <a:cubicBezTo>
                    <a:pt x="171478" y="39"/>
                    <a:pt x="165375" y="7381"/>
                    <a:pt x="165375" y="14722"/>
                  </a:cubicBezTo>
                  <a:lnTo>
                    <a:pt x="165375" y="44090"/>
                  </a:lnTo>
                  <a:cubicBezTo>
                    <a:pt x="165375" y="51432"/>
                    <a:pt x="159232" y="57569"/>
                    <a:pt x="151885" y="57569"/>
                  </a:cubicBezTo>
                  <a:lnTo>
                    <a:pt x="123739" y="57569"/>
                  </a:lnTo>
                  <a:cubicBezTo>
                    <a:pt x="71064" y="57569"/>
                    <a:pt x="23286" y="90588"/>
                    <a:pt x="6142" y="141981"/>
                  </a:cubicBezTo>
                  <a:cubicBezTo>
                    <a:pt x="39" y="161559"/>
                    <a:pt x="9835" y="182380"/>
                    <a:pt x="28184" y="190965"/>
                  </a:cubicBezTo>
                  <a:lnTo>
                    <a:pt x="28184" y="227674"/>
                  </a:lnTo>
                  <a:cubicBezTo>
                    <a:pt x="28184" y="282718"/>
                    <a:pt x="44123" y="334150"/>
                    <a:pt x="77167" y="378201"/>
                  </a:cubicBezTo>
                  <a:cubicBezTo>
                    <a:pt x="109006" y="423456"/>
                    <a:pt x="153129" y="455309"/>
                    <a:pt x="203317" y="472440"/>
                  </a:cubicBezTo>
                  <a:lnTo>
                    <a:pt x="213113" y="472440"/>
                  </a:lnTo>
                  <a:cubicBezTo>
                    <a:pt x="264584" y="455309"/>
                    <a:pt x="307424" y="423456"/>
                    <a:pt x="340507" y="378201"/>
                  </a:cubicBezTo>
                  <a:cubicBezTo>
                    <a:pt x="372346" y="334150"/>
                    <a:pt x="389490" y="282718"/>
                    <a:pt x="389490" y="227674"/>
                  </a:cubicBezTo>
                  <a:lnTo>
                    <a:pt x="389490" y="190965"/>
                  </a:lnTo>
                  <a:cubicBezTo>
                    <a:pt x="404185" y="181176"/>
                    <a:pt x="413981" y="161559"/>
                    <a:pt x="407878" y="141981"/>
                  </a:cubicBezTo>
                  <a:cubicBezTo>
                    <a:pt x="390734" y="90588"/>
                    <a:pt x="342956" y="57569"/>
                    <a:pt x="289075" y="57569"/>
                  </a:cubicBezTo>
                  <a:lnTo>
                    <a:pt x="262135" y="57569"/>
                  </a:lnTo>
                  <a:cubicBezTo>
                    <a:pt x="254788" y="57569"/>
                    <a:pt x="248645" y="51432"/>
                    <a:pt x="248645" y="44090"/>
                  </a:cubicBezTo>
                  <a:lnTo>
                    <a:pt x="248645" y="14722"/>
                  </a:lnTo>
                  <a:cubicBezTo>
                    <a:pt x="248645" y="7381"/>
                    <a:pt x="242503" y="39"/>
                    <a:pt x="233950"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8" name="Google Shape;1442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ykAAP0NAADtKwAA6RAAABAAAAAmAAAACAAAAP//////////"/>
              </a:ext>
            </a:extLst>
          </p:cNvSpPr>
          <p:nvPr/>
        </p:nvSpPr>
        <p:spPr>
          <a:xfrm>
            <a:off x="6666865" y="2273935"/>
            <a:ext cx="473710" cy="474980"/>
          </a:xfrm>
          <a:custGeom>
            <a:avLst/>
            <a:gdLst/>
            <a:ahLst/>
            <a:cxnLst/>
            <a:rect l="0" t="0" r="473710" b="474980"/>
            <a:pathLst>
              <a:path w="473710" h="474980">
                <a:moveTo>
                  <a:pt x="238700" y="30619"/>
                </a:moveTo>
                <a:cubicBezTo>
                  <a:pt x="264381" y="30619"/>
                  <a:pt x="290100" y="35515"/>
                  <a:pt x="314576" y="47754"/>
                </a:cubicBezTo>
                <a:cubicBezTo>
                  <a:pt x="296239" y="72234"/>
                  <a:pt x="269276" y="85678"/>
                  <a:pt x="238700" y="85678"/>
                </a:cubicBezTo>
                <a:cubicBezTo>
                  <a:pt x="208086" y="85678"/>
                  <a:pt x="179958" y="72234"/>
                  <a:pt x="161581" y="47754"/>
                </a:cubicBezTo>
                <a:cubicBezTo>
                  <a:pt x="184853" y="36719"/>
                  <a:pt x="212981" y="30619"/>
                  <a:pt x="238700" y="30619"/>
                </a:cubicBezTo>
                <a:close/>
                <a:moveTo>
                  <a:pt x="339053" y="59994"/>
                </a:moveTo>
                <a:cubicBezTo>
                  <a:pt x="379458" y="88126"/>
                  <a:pt x="408829" y="130985"/>
                  <a:pt x="417415" y="181187"/>
                </a:cubicBezTo>
                <a:cubicBezTo>
                  <a:pt x="418619" y="188531"/>
                  <a:pt x="411276" y="195875"/>
                  <a:pt x="403934" y="195875"/>
                </a:cubicBezTo>
                <a:lnTo>
                  <a:pt x="74672" y="195875"/>
                </a:lnTo>
                <a:cubicBezTo>
                  <a:pt x="63677" y="195875"/>
                  <a:pt x="57538" y="189736"/>
                  <a:pt x="59986" y="181187"/>
                </a:cubicBezTo>
                <a:cubicBezTo>
                  <a:pt x="67329" y="130985"/>
                  <a:pt x="96700" y="88126"/>
                  <a:pt x="137105" y="59994"/>
                </a:cubicBezTo>
                <a:cubicBezTo>
                  <a:pt x="160377" y="91818"/>
                  <a:pt x="198295" y="112645"/>
                  <a:pt x="238700" y="112645"/>
                </a:cubicBezTo>
                <a:cubicBezTo>
                  <a:pt x="277862" y="112645"/>
                  <a:pt x="317024" y="94266"/>
                  <a:pt x="339053" y="59994"/>
                </a:cubicBezTo>
                <a:close/>
                <a:moveTo>
                  <a:pt x="391696" y="224007"/>
                </a:moveTo>
                <a:lnTo>
                  <a:pt x="391696" y="238733"/>
                </a:lnTo>
                <a:cubicBezTo>
                  <a:pt x="391696" y="247282"/>
                  <a:pt x="385557" y="253421"/>
                  <a:pt x="378214" y="253421"/>
                </a:cubicBezTo>
                <a:lnTo>
                  <a:pt x="99148" y="253421"/>
                </a:lnTo>
                <a:cubicBezTo>
                  <a:pt x="91805" y="253421"/>
                  <a:pt x="85705" y="247282"/>
                  <a:pt x="85705" y="238733"/>
                </a:cubicBezTo>
                <a:lnTo>
                  <a:pt x="85705" y="224007"/>
                </a:lnTo>
                <a:close/>
                <a:moveTo>
                  <a:pt x="237457" y="0"/>
                </a:moveTo>
                <a:cubicBezTo>
                  <a:pt x="134657" y="0"/>
                  <a:pt x="47748" y="77130"/>
                  <a:pt x="30615" y="175048"/>
                </a:cubicBezTo>
                <a:cubicBezTo>
                  <a:pt x="26924" y="193427"/>
                  <a:pt x="37957" y="211767"/>
                  <a:pt x="55091" y="219111"/>
                </a:cubicBezTo>
                <a:lnTo>
                  <a:pt x="55091" y="237490"/>
                </a:lnTo>
                <a:cubicBezTo>
                  <a:pt x="55091" y="255869"/>
                  <a:pt x="67329" y="271761"/>
                  <a:pt x="82014" y="277901"/>
                </a:cubicBezTo>
                <a:lnTo>
                  <a:pt x="82014" y="308481"/>
                </a:lnTo>
                <a:cubicBezTo>
                  <a:pt x="82014" y="323168"/>
                  <a:pt x="69776" y="335408"/>
                  <a:pt x="55091" y="335408"/>
                </a:cubicBezTo>
                <a:cubicBezTo>
                  <a:pt x="39201" y="335408"/>
                  <a:pt x="26924" y="323168"/>
                  <a:pt x="26924" y="308481"/>
                </a:cubicBezTo>
                <a:lnTo>
                  <a:pt x="26924" y="293793"/>
                </a:lnTo>
                <a:cubicBezTo>
                  <a:pt x="26924" y="286449"/>
                  <a:pt x="20824" y="280349"/>
                  <a:pt x="13481" y="280349"/>
                </a:cubicBezTo>
                <a:cubicBezTo>
                  <a:pt x="6138" y="280349"/>
                  <a:pt x="0" y="286449"/>
                  <a:pt x="0" y="293793"/>
                </a:cubicBezTo>
                <a:lnTo>
                  <a:pt x="0" y="308481"/>
                </a:lnTo>
                <a:cubicBezTo>
                  <a:pt x="0" y="339099"/>
                  <a:pt x="24476" y="363579"/>
                  <a:pt x="55091" y="363579"/>
                </a:cubicBezTo>
                <a:cubicBezTo>
                  <a:pt x="85705" y="363579"/>
                  <a:pt x="110181" y="339099"/>
                  <a:pt x="110181" y="308481"/>
                </a:cubicBezTo>
                <a:lnTo>
                  <a:pt x="110181" y="280349"/>
                </a:lnTo>
                <a:lnTo>
                  <a:pt x="166476" y="280349"/>
                </a:lnTo>
                <a:lnTo>
                  <a:pt x="166476" y="419882"/>
                </a:lnTo>
                <a:cubicBezTo>
                  <a:pt x="166476" y="434569"/>
                  <a:pt x="154238" y="446809"/>
                  <a:pt x="139553" y="446809"/>
                </a:cubicBezTo>
                <a:cubicBezTo>
                  <a:pt x="123624" y="446809"/>
                  <a:pt x="111386" y="434569"/>
                  <a:pt x="111386" y="419882"/>
                </a:cubicBezTo>
                <a:lnTo>
                  <a:pt x="111386" y="406437"/>
                </a:lnTo>
                <a:cubicBezTo>
                  <a:pt x="111386" y="397850"/>
                  <a:pt x="105286" y="391750"/>
                  <a:pt x="97943" y="391750"/>
                </a:cubicBezTo>
                <a:cubicBezTo>
                  <a:pt x="90600" y="391750"/>
                  <a:pt x="84462" y="397850"/>
                  <a:pt x="84462" y="406437"/>
                </a:cubicBezTo>
                <a:lnTo>
                  <a:pt x="84462" y="419882"/>
                </a:lnTo>
                <a:cubicBezTo>
                  <a:pt x="84462" y="450501"/>
                  <a:pt x="108938" y="474980"/>
                  <a:pt x="139553" y="474980"/>
                </a:cubicBezTo>
                <a:cubicBezTo>
                  <a:pt x="170167" y="474980"/>
                  <a:pt x="194643" y="450501"/>
                  <a:pt x="194643" y="419882"/>
                </a:cubicBezTo>
                <a:lnTo>
                  <a:pt x="194643" y="280349"/>
                </a:lnTo>
                <a:lnTo>
                  <a:pt x="276619" y="280349"/>
                </a:lnTo>
                <a:lnTo>
                  <a:pt x="276619" y="419882"/>
                </a:lnTo>
                <a:cubicBezTo>
                  <a:pt x="276619" y="450501"/>
                  <a:pt x="301134" y="474980"/>
                  <a:pt x="331710" y="474980"/>
                </a:cubicBezTo>
                <a:cubicBezTo>
                  <a:pt x="362324" y="474980"/>
                  <a:pt x="386800" y="450501"/>
                  <a:pt x="386800" y="419882"/>
                </a:cubicBezTo>
                <a:lnTo>
                  <a:pt x="386800" y="406437"/>
                </a:lnTo>
                <a:cubicBezTo>
                  <a:pt x="386800" y="397850"/>
                  <a:pt x="380662" y="391750"/>
                  <a:pt x="373319" y="391750"/>
                </a:cubicBezTo>
                <a:cubicBezTo>
                  <a:pt x="365976" y="391750"/>
                  <a:pt x="359877" y="397850"/>
                  <a:pt x="359877" y="406437"/>
                </a:cubicBezTo>
                <a:lnTo>
                  <a:pt x="359877" y="419882"/>
                </a:lnTo>
                <a:cubicBezTo>
                  <a:pt x="359877" y="434569"/>
                  <a:pt x="347639" y="446809"/>
                  <a:pt x="331710" y="446809"/>
                </a:cubicBezTo>
                <a:cubicBezTo>
                  <a:pt x="317024" y="446809"/>
                  <a:pt x="304786" y="434569"/>
                  <a:pt x="304786" y="419882"/>
                </a:cubicBezTo>
                <a:lnTo>
                  <a:pt x="304786" y="280349"/>
                </a:lnTo>
                <a:lnTo>
                  <a:pt x="361081" y="280349"/>
                </a:lnTo>
                <a:lnTo>
                  <a:pt x="361081" y="308481"/>
                </a:lnTo>
                <a:cubicBezTo>
                  <a:pt x="361081" y="339099"/>
                  <a:pt x="385557" y="363579"/>
                  <a:pt x="416172" y="363579"/>
                </a:cubicBezTo>
                <a:cubicBezTo>
                  <a:pt x="446786" y="363579"/>
                  <a:pt x="471262" y="339099"/>
                  <a:pt x="471262" y="308481"/>
                </a:cubicBezTo>
                <a:lnTo>
                  <a:pt x="471262" y="293793"/>
                </a:lnTo>
                <a:cubicBezTo>
                  <a:pt x="473710" y="286449"/>
                  <a:pt x="467572" y="280349"/>
                  <a:pt x="460229" y="280349"/>
                </a:cubicBezTo>
                <a:cubicBezTo>
                  <a:pt x="452886" y="280349"/>
                  <a:pt x="446786" y="286449"/>
                  <a:pt x="446786" y="293793"/>
                </a:cubicBezTo>
                <a:lnTo>
                  <a:pt x="446786" y="308481"/>
                </a:lnTo>
                <a:cubicBezTo>
                  <a:pt x="446786" y="323168"/>
                  <a:pt x="434548" y="335408"/>
                  <a:pt x="418619" y="335408"/>
                </a:cubicBezTo>
                <a:cubicBezTo>
                  <a:pt x="403934" y="335408"/>
                  <a:pt x="391696" y="323168"/>
                  <a:pt x="391696" y="308481"/>
                </a:cubicBezTo>
                <a:lnTo>
                  <a:pt x="391696" y="277901"/>
                </a:lnTo>
                <a:cubicBezTo>
                  <a:pt x="408829" y="271761"/>
                  <a:pt x="418619" y="255869"/>
                  <a:pt x="418619" y="237490"/>
                </a:cubicBezTo>
                <a:lnTo>
                  <a:pt x="418619" y="219111"/>
                </a:lnTo>
                <a:cubicBezTo>
                  <a:pt x="435753" y="211767"/>
                  <a:pt x="446786" y="193427"/>
                  <a:pt x="443095" y="175048"/>
                </a:cubicBezTo>
                <a:cubicBezTo>
                  <a:pt x="427205" y="75886"/>
                  <a:pt x="339053" y="0"/>
                  <a:pt x="2374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9" name="Google Shape;14427;p78"/>
          <p:cNvGrpSpPr>
            <a:extLst>
              <a:ext uri="smNativeData">
                <pr:smNativeData xmlns:pr="smNativeData" xmlns="smNativeData" val="SMDATA_6_r2NKZxMAAAAlAAAAAQAAAA8BAAAAkAAAAEgAAACQAAAASAAAAAAAAAAAAAAAAAAAABcAAAAUAAAAAAAAAAAAAAD/fwAA/38AAAAAAAAJAAAABAAAAH8IAAAfAAAAVAAAAAAAAAAAAAAAAAAAAAAAAAAAAAAAAAAAAAAAAAAAAAAAAAAAAAAAAAAAAAAAAAAAAAAAAAAAAAAAAAAAAAAAAAAAAAAAAAAAAAAAAAAAAAAAAAAAACEAAAAYAAAAFAAAAAYpAAChEQAA7isAAF0UAAAQAAAAJgAAAAgAAAD/////AAAAAA=="/>
              </a:ext>
            </a:extLst>
          </p:cNvGrpSpPr>
          <p:nvPr/>
        </p:nvGrpSpPr>
        <p:grpSpPr>
          <a:xfrm>
            <a:off x="6668770" y="2865755"/>
            <a:ext cx="472440" cy="444500"/>
            <a:chOff x="6668770" y="2865755"/>
            <a:chExt cx="472440" cy="444500"/>
          </a:xfrm>
        </p:grpSpPr>
        <p:sp>
          <p:nvSpPr>
            <p:cNvPr id="34" name="Google Shape;1442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CoAACoTAAA5KgAAVRMAAAAAAAAmAAAACAAAAP//////////"/>
                </a:ext>
              </a:extLst>
            </p:cNvSpPr>
            <p:nvPr/>
          </p:nvSpPr>
          <p:spPr>
            <a:xfrm>
              <a:off x="6835140" y="3115310"/>
              <a:ext cx="28575" cy="27305"/>
            </a:xfrm>
            <a:custGeom>
              <a:avLst/>
              <a:gdLst/>
              <a:ahLst/>
              <a:cxnLst/>
              <a:rect l="0" t="0" r="28575" b="27305"/>
              <a:pathLst>
                <a:path w="28575" h="27305">
                  <a:moveTo>
                    <a:pt x="14917" y="39"/>
                  </a:moveTo>
                  <a:cubicBezTo>
                    <a:pt x="6218" y="39"/>
                    <a:pt x="39" y="6207"/>
                    <a:pt x="39" y="13632"/>
                  </a:cubicBezTo>
                  <a:cubicBezTo>
                    <a:pt x="39" y="21097"/>
                    <a:pt x="6218" y="27265"/>
                    <a:pt x="14917" y="27265"/>
                  </a:cubicBezTo>
                  <a:cubicBezTo>
                    <a:pt x="22356" y="27265"/>
                    <a:pt x="28535" y="21097"/>
                    <a:pt x="28535" y="13632"/>
                  </a:cubicBezTo>
                  <a:cubicBezTo>
                    <a:pt x="28535" y="6207"/>
                    <a:pt x="22356" y="39"/>
                    <a:pt x="14917"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3" name="Google Shape;1442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SoAACoTAADoKgAAVRMAAAAAAAAmAAAACAAAAP//////////"/>
                </a:ext>
              </a:extLst>
            </p:cNvSpPr>
            <p:nvPr/>
          </p:nvSpPr>
          <p:spPr>
            <a:xfrm>
              <a:off x="6947535" y="3115310"/>
              <a:ext cx="27305" cy="27305"/>
            </a:xfrm>
            <a:custGeom>
              <a:avLst/>
              <a:gdLst/>
              <a:ahLst/>
              <a:cxnLst/>
              <a:rect l="0" t="0" r="27305" b="27305"/>
              <a:pathLst>
                <a:path w="27305" h="27305">
                  <a:moveTo>
                    <a:pt x="13652" y="39"/>
                  </a:moveTo>
                  <a:cubicBezTo>
                    <a:pt x="6216" y="39"/>
                    <a:pt x="0" y="6207"/>
                    <a:pt x="0" y="13632"/>
                  </a:cubicBezTo>
                  <a:cubicBezTo>
                    <a:pt x="0" y="21097"/>
                    <a:pt x="6216" y="27265"/>
                    <a:pt x="13652" y="27265"/>
                  </a:cubicBezTo>
                  <a:cubicBezTo>
                    <a:pt x="21088" y="27265"/>
                    <a:pt x="27265" y="21097"/>
                    <a:pt x="27265" y="13632"/>
                  </a:cubicBezTo>
                  <a:cubicBezTo>
                    <a:pt x="27265" y="6207"/>
                    <a:pt x="21088" y="39"/>
                    <a:pt x="13652"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443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ikAAKERAADuKwAAXRQAAAAAAAAmAAAACAAAAP//////////"/>
                </a:ext>
              </a:extLst>
            </p:cNvSpPr>
            <p:nvPr/>
          </p:nvSpPr>
          <p:spPr>
            <a:xfrm>
              <a:off x="6668770" y="2865755"/>
              <a:ext cx="472440" cy="444500"/>
            </a:xfrm>
            <a:custGeom>
              <a:avLst/>
              <a:gdLst/>
              <a:ahLst/>
              <a:cxnLst/>
              <a:rect l="0" t="0" r="472440" b="444500"/>
              <a:pathLst>
                <a:path w="472440" h="444500">
                  <a:moveTo>
                    <a:pt x="123645" y="28214"/>
                  </a:moveTo>
                  <a:cubicBezTo>
                    <a:pt x="162802" y="28214"/>
                    <a:pt x="193412" y="58798"/>
                    <a:pt x="193412" y="96766"/>
                  </a:cubicBezTo>
                  <a:cubicBezTo>
                    <a:pt x="193412" y="134695"/>
                    <a:pt x="162802" y="165318"/>
                    <a:pt x="123645" y="165318"/>
                  </a:cubicBezTo>
                  <a:cubicBezTo>
                    <a:pt x="85693" y="165318"/>
                    <a:pt x="55122" y="134695"/>
                    <a:pt x="55122" y="96766"/>
                  </a:cubicBezTo>
                  <a:cubicBezTo>
                    <a:pt x="55122" y="60041"/>
                    <a:pt x="85693" y="28214"/>
                    <a:pt x="123645" y="28214"/>
                  </a:cubicBezTo>
                  <a:close/>
                  <a:moveTo>
                    <a:pt x="348833" y="28214"/>
                  </a:moveTo>
                  <a:cubicBezTo>
                    <a:pt x="386747" y="28214"/>
                    <a:pt x="417357" y="58798"/>
                    <a:pt x="417357" y="96766"/>
                  </a:cubicBezTo>
                  <a:cubicBezTo>
                    <a:pt x="417357" y="134695"/>
                    <a:pt x="386747" y="165318"/>
                    <a:pt x="348833" y="165318"/>
                  </a:cubicBezTo>
                  <a:cubicBezTo>
                    <a:pt x="310881" y="165318"/>
                    <a:pt x="280310" y="134695"/>
                    <a:pt x="280310" y="96766"/>
                  </a:cubicBezTo>
                  <a:cubicBezTo>
                    <a:pt x="279067" y="60041"/>
                    <a:pt x="310881" y="28214"/>
                    <a:pt x="348833" y="28214"/>
                  </a:cubicBezTo>
                  <a:close/>
                  <a:moveTo>
                    <a:pt x="252147" y="111455"/>
                  </a:moveTo>
                  <a:cubicBezTo>
                    <a:pt x="258245" y="159216"/>
                    <a:pt x="299888" y="194697"/>
                    <a:pt x="348833" y="194697"/>
                  </a:cubicBezTo>
                  <a:cubicBezTo>
                    <a:pt x="373306" y="194697"/>
                    <a:pt x="396536" y="184904"/>
                    <a:pt x="413705" y="170214"/>
                  </a:cubicBezTo>
                  <a:cubicBezTo>
                    <a:pt x="434488" y="195941"/>
                    <a:pt x="445520" y="230217"/>
                    <a:pt x="445520" y="263249"/>
                  </a:cubicBezTo>
                  <a:cubicBezTo>
                    <a:pt x="445520" y="270633"/>
                    <a:pt x="439382" y="276734"/>
                    <a:pt x="432041" y="276734"/>
                  </a:cubicBezTo>
                  <a:lnTo>
                    <a:pt x="425942" y="276734"/>
                  </a:lnTo>
                  <a:cubicBezTo>
                    <a:pt x="390437" y="276734"/>
                    <a:pt x="354932" y="287771"/>
                    <a:pt x="325565" y="307357"/>
                  </a:cubicBezTo>
                  <a:cubicBezTo>
                    <a:pt x="301092" y="324495"/>
                    <a:pt x="272929" y="334288"/>
                    <a:pt x="242358" y="334288"/>
                  </a:cubicBezTo>
                  <a:lnTo>
                    <a:pt x="231325" y="334288"/>
                  </a:lnTo>
                  <a:cubicBezTo>
                    <a:pt x="200754" y="334288"/>
                    <a:pt x="171387" y="324495"/>
                    <a:pt x="146875" y="307357"/>
                  </a:cubicBezTo>
                  <a:cubicBezTo>
                    <a:pt x="115061" y="286527"/>
                    <a:pt x="79595" y="276734"/>
                    <a:pt x="41642" y="276734"/>
                  </a:cubicBezTo>
                  <a:cubicBezTo>
                    <a:pt x="34301" y="276734"/>
                    <a:pt x="28163" y="270633"/>
                    <a:pt x="28163" y="263249"/>
                  </a:cubicBezTo>
                  <a:cubicBezTo>
                    <a:pt x="28163" y="230217"/>
                    <a:pt x="37991" y="195941"/>
                    <a:pt x="60016" y="170214"/>
                  </a:cubicBezTo>
                  <a:cubicBezTo>
                    <a:pt x="77147" y="184904"/>
                    <a:pt x="99173" y="194697"/>
                    <a:pt x="123645" y="194697"/>
                  </a:cubicBezTo>
                  <a:cubicBezTo>
                    <a:pt x="172591" y="194697"/>
                    <a:pt x="212990" y="157973"/>
                    <a:pt x="220332" y="111455"/>
                  </a:cubicBezTo>
                  <a:close/>
                  <a:moveTo>
                    <a:pt x="52675" y="306114"/>
                  </a:moveTo>
                  <a:cubicBezTo>
                    <a:pt x="82042" y="307357"/>
                    <a:pt x="108962" y="315907"/>
                    <a:pt x="132192" y="331840"/>
                  </a:cubicBezTo>
                  <a:cubicBezTo>
                    <a:pt x="161598" y="352631"/>
                    <a:pt x="195859" y="362424"/>
                    <a:pt x="231325" y="362424"/>
                  </a:cubicBezTo>
                  <a:lnTo>
                    <a:pt x="242358" y="362424"/>
                  </a:lnTo>
                  <a:cubicBezTo>
                    <a:pt x="277862" y="362424"/>
                    <a:pt x="312124" y="352631"/>
                    <a:pt x="341492" y="331840"/>
                  </a:cubicBezTo>
                  <a:cubicBezTo>
                    <a:pt x="364721" y="317150"/>
                    <a:pt x="394088" y="307357"/>
                    <a:pt x="421047" y="306114"/>
                  </a:cubicBezTo>
                  <a:cubicBezTo>
                    <a:pt x="385542" y="372217"/>
                    <a:pt x="313328" y="416325"/>
                    <a:pt x="237463" y="416325"/>
                  </a:cubicBezTo>
                  <a:cubicBezTo>
                    <a:pt x="159150" y="416325"/>
                    <a:pt x="89384" y="372217"/>
                    <a:pt x="52675" y="306114"/>
                  </a:cubicBezTo>
                  <a:close/>
                  <a:moveTo>
                    <a:pt x="124850" y="39"/>
                  </a:moveTo>
                  <a:cubicBezTo>
                    <a:pt x="71010" y="39"/>
                    <a:pt x="28163" y="42903"/>
                    <a:pt x="28163" y="96766"/>
                  </a:cubicBezTo>
                  <a:cubicBezTo>
                    <a:pt x="28163" y="115108"/>
                    <a:pt x="33096" y="132246"/>
                    <a:pt x="41642" y="146975"/>
                  </a:cubicBezTo>
                  <a:cubicBezTo>
                    <a:pt x="14722" y="178803"/>
                    <a:pt x="39" y="220424"/>
                    <a:pt x="39" y="263249"/>
                  </a:cubicBezTo>
                  <a:cubicBezTo>
                    <a:pt x="39" y="276734"/>
                    <a:pt x="8585" y="288976"/>
                    <a:pt x="17170" y="297564"/>
                  </a:cubicBezTo>
                  <a:cubicBezTo>
                    <a:pt x="52675" y="383254"/>
                    <a:pt x="135882" y="444461"/>
                    <a:pt x="236220" y="444461"/>
                  </a:cubicBezTo>
                  <a:cubicBezTo>
                    <a:pt x="335354" y="444461"/>
                    <a:pt x="419804" y="383254"/>
                    <a:pt x="454066" y="297564"/>
                  </a:cubicBezTo>
                  <a:cubicBezTo>
                    <a:pt x="466302" y="288976"/>
                    <a:pt x="472440" y="276734"/>
                    <a:pt x="472440" y="263249"/>
                  </a:cubicBezTo>
                  <a:cubicBezTo>
                    <a:pt x="472440" y="220424"/>
                    <a:pt x="457756" y="181251"/>
                    <a:pt x="432041" y="146975"/>
                  </a:cubicBezTo>
                  <a:cubicBezTo>
                    <a:pt x="440625" y="132246"/>
                    <a:pt x="445520" y="115108"/>
                    <a:pt x="445520" y="96766"/>
                  </a:cubicBezTo>
                  <a:cubicBezTo>
                    <a:pt x="445520" y="42903"/>
                    <a:pt x="402673" y="39"/>
                    <a:pt x="348833" y="39"/>
                  </a:cubicBezTo>
                  <a:cubicBezTo>
                    <a:pt x="299888" y="39"/>
                    <a:pt x="260693" y="36763"/>
                    <a:pt x="252147" y="83281"/>
                  </a:cubicBezTo>
                  <a:lnTo>
                    <a:pt x="220332" y="83281"/>
                  </a:lnTo>
                  <a:cubicBezTo>
                    <a:pt x="214195" y="35558"/>
                    <a:pt x="173834" y="39"/>
                    <a:pt x="124850"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443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CoAAPoRAABtKwAAfRIAAAAAAAAmAAAACAAAAP//////////"/>
                </a:ext>
              </a:extLst>
            </p:cNvSpPr>
            <p:nvPr/>
          </p:nvSpPr>
          <p:spPr>
            <a:xfrm>
              <a:off x="6974840" y="2922270"/>
              <a:ext cx="84455" cy="83185"/>
            </a:xfrm>
            <a:custGeom>
              <a:avLst/>
              <a:gdLst/>
              <a:ahLst/>
              <a:cxnLst/>
              <a:rect l="0" t="0" r="84455" b="83185"/>
              <a:pathLst>
                <a:path w="84455" h="83185">
                  <a:moveTo>
                    <a:pt x="42849" y="26900"/>
                  </a:moveTo>
                  <a:cubicBezTo>
                    <a:pt x="50191" y="26900"/>
                    <a:pt x="56290" y="33033"/>
                    <a:pt x="56290" y="40369"/>
                  </a:cubicBezTo>
                  <a:cubicBezTo>
                    <a:pt x="56290" y="47706"/>
                    <a:pt x="50191" y="53800"/>
                    <a:pt x="42849" y="53800"/>
                  </a:cubicBezTo>
                  <a:cubicBezTo>
                    <a:pt x="35506" y="53800"/>
                    <a:pt x="29368" y="47706"/>
                    <a:pt x="29368" y="40369"/>
                  </a:cubicBezTo>
                  <a:cubicBezTo>
                    <a:pt x="29368" y="33033"/>
                    <a:pt x="35506" y="26900"/>
                    <a:pt x="42849" y="26900"/>
                  </a:cubicBezTo>
                  <a:close/>
                  <a:moveTo>
                    <a:pt x="42849" y="0"/>
                  </a:moveTo>
                  <a:cubicBezTo>
                    <a:pt x="19579" y="0"/>
                    <a:pt x="1243" y="18360"/>
                    <a:pt x="1243" y="41573"/>
                  </a:cubicBezTo>
                  <a:cubicBezTo>
                    <a:pt x="0" y="63582"/>
                    <a:pt x="19579" y="83185"/>
                    <a:pt x="42849" y="83185"/>
                  </a:cubicBezTo>
                  <a:cubicBezTo>
                    <a:pt x="66080" y="83185"/>
                    <a:pt x="84455" y="64824"/>
                    <a:pt x="84455" y="41573"/>
                  </a:cubicBezTo>
                  <a:cubicBezTo>
                    <a:pt x="84455" y="18360"/>
                    <a:pt x="66080" y="0"/>
                    <a:pt x="428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443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SkAAPoRAAAKKgAAfRIAAAAAAAAmAAAACAAAAP//////////"/>
                </a:ext>
              </a:extLst>
            </p:cNvSpPr>
            <p:nvPr/>
          </p:nvSpPr>
          <p:spPr>
            <a:xfrm>
              <a:off x="6751955" y="2922270"/>
              <a:ext cx="81915" cy="83185"/>
            </a:xfrm>
            <a:custGeom>
              <a:avLst/>
              <a:gdLst/>
              <a:ahLst/>
              <a:cxnLst/>
              <a:rect l="0" t="0" r="81915" b="83185"/>
              <a:pathLst>
                <a:path w="81915" h="83185">
                  <a:moveTo>
                    <a:pt x="40356" y="26900"/>
                  </a:moveTo>
                  <a:cubicBezTo>
                    <a:pt x="48892" y="26900"/>
                    <a:pt x="55023" y="33033"/>
                    <a:pt x="55023" y="40369"/>
                  </a:cubicBezTo>
                  <a:cubicBezTo>
                    <a:pt x="55023" y="47706"/>
                    <a:pt x="48892" y="53800"/>
                    <a:pt x="40356" y="53800"/>
                  </a:cubicBezTo>
                  <a:cubicBezTo>
                    <a:pt x="33022" y="53800"/>
                    <a:pt x="26891" y="47706"/>
                    <a:pt x="26891" y="40369"/>
                  </a:cubicBezTo>
                  <a:cubicBezTo>
                    <a:pt x="26891" y="33033"/>
                    <a:pt x="33022" y="26900"/>
                    <a:pt x="40356" y="26900"/>
                  </a:cubicBezTo>
                  <a:close/>
                  <a:moveTo>
                    <a:pt x="40356" y="0"/>
                  </a:moveTo>
                  <a:cubicBezTo>
                    <a:pt x="18354" y="0"/>
                    <a:pt x="0" y="18360"/>
                    <a:pt x="0" y="41573"/>
                  </a:cubicBezTo>
                  <a:cubicBezTo>
                    <a:pt x="0" y="63582"/>
                    <a:pt x="18354" y="83185"/>
                    <a:pt x="40356" y="83185"/>
                  </a:cubicBezTo>
                  <a:cubicBezTo>
                    <a:pt x="63560" y="83185"/>
                    <a:pt x="81915" y="64824"/>
                    <a:pt x="81915" y="41573"/>
                  </a:cubicBezTo>
                  <a:cubicBezTo>
                    <a:pt x="81915" y="18360"/>
                    <a:pt x="63560" y="0"/>
                    <a:pt x="403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5" name="Google Shape;1443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AAADQVAACbEgAAGhgAABAAAAAmAAAACAAAAP//////////"/>
              </a:ext>
            </a:extLst>
          </p:cNvSpPr>
          <p:nvPr/>
        </p:nvSpPr>
        <p:spPr>
          <a:xfrm>
            <a:off x="2664460" y="3446780"/>
            <a:ext cx="360045" cy="471170"/>
          </a:xfrm>
          <a:custGeom>
            <a:avLst/>
            <a:gdLst/>
            <a:ahLst/>
            <a:cxnLst/>
            <a:rect l="0" t="0" r="360045" b="471170"/>
            <a:pathLst>
              <a:path w="360045" h="471170">
                <a:moveTo>
                  <a:pt x="241260" y="26955"/>
                </a:moveTo>
                <a:lnTo>
                  <a:pt x="226568" y="55114"/>
                </a:lnTo>
                <a:lnTo>
                  <a:pt x="133476" y="55114"/>
                </a:lnTo>
                <a:lnTo>
                  <a:pt x="120027" y="26955"/>
                </a:lnTo>
                <a:close/>
                <a:moveTo>
                  <a:pt x="91847" y="36743"/>
                </a:moveTo>
                <a:lnTo>
                  <a:pt x="107784" y="64902"/>
                </a:lnTo>
                <a:lnTo>
                  <a:pt x="66155" y="106531"/>
                </a:lnTo>
                <a:lnTo>
                  <a:pt x="36731" y="91818"/>
                </a:lnTo>
                <a:lnTo>
                  <a:pt x="91847" y="36702"/>
                </a:lnTo>
                <a:close/>
                <a:moveTo>
                  <a:pt x="268197" y="36743"/>
                </a:moveTo>
                <a:lnTo>
                  <a:pt x="323313" y="91859"/>
                </a:lnTo>
                <a:lnTo>
                  <a:pt x="293889" y="106500"/>
                </a:lnTo>
                <a:lnTo>
                  <a:pt x="253504" y="64902"/>
                </a:lnTo>
                <a:lnTo>
                  <a:pt x="268197" y="36743"/>
                </a:lnTo>
                <a:close/>
                <a:moveTo>
                  <a:pt x="28180" y="117491"/>
                </a:moveTo>
                <a:lnTo>
                  <a:pt x="55116" y="130969"/>
                </a:lnTo>
                <a:lnTo>
                  <a:pt x="55116" y="337754"/>
                </a:lnTo>
                <a:lnTo>
                  <a:pt x="28180" y="351232"/>
                </a:lnTo>
                <a:lnTo>
                  <a:pt x="28180" y="117491"/>
                </a:lnTo>
                <a:close/>
                <a:moveTo>
                  <a:pt x="333108" y="117491"/>
                </a:moveTo>
                <a:lnTo>
                  <a:pt x="333108" y="351232"/>
                </a:lnTo>
                <a:lnTo>
                  <a:pt x="304928" y="337754"/>
                </a:lnTo>
                <a:lnTo>
                  <a:pt x="304928" y="130969"/>
                </a:lnTo>
                <a:lnTo>
                  <a:pt x="333108" y="117491"/>
                </a:lnTo>
                <a:close/>
                <a:moveTo>
                  <a:pt x="230222" y="80788"/>
                </a:moveTo>
                <a:lnTo>
                  <a:pt x="277992" y="127279"/>
                </a:lnTo>
                <a:lnTo>
                  <a:pt x="277992" y="340201"/>
                </a:lnTo>
                <a:lnTo>
                  <a:pt x="230222" y="387971"/>
                </a:lnTo>
                <a:lnTo>
                  <a:pt x="131027" y="387971"/>
                </a:lnTo>
                <a:lnTo>
                  <a:pt x="83296" y="340240"/>
                </a:lnTo>
                <a:lnTo>
                  <a:pt x="83296" y="127279"/>
                </a:lnTo>
                <a:lnTo>
                  <a:pt x="131027" y="80788"/>
                </a:lnTo>
                <a:close/>
                <a:moveTo>
                  <a:pt x="66155" y="363466"/>
                </a:moveTo>
                <a:lnTo>
                  <a:pt x="107784" y="405095"/>
                </a:lnTo>
                <a:lnTo>
                  <a:pt x="93091" y="433223"/>
                </a:lnTo>
                <a:lnTo>
                  <a:pt x="36731" y="378148"/>
                </a:lnTo>
                <a:lnTo>
                  <a:pt x="66155" y="363466"/>
                </a:lnTo>
                <a:close/>
                <a:moveTo>
                  <a:pt x="292684" y="363466"/>
                </a:moveTo>
                <a:lnTo>
                  <a:pt x="322069" y="379352"/>
                </a:lnTo>
                <a:lnTo>
                  <a:pt x="266953" y="434468"/>
                </a:lnTo>
                <a:lnTo>
                  <a:pt x="251055" y="405064"/>
                </a:lnTo>
                <a:lnTo>
                  <a:pt x="292684" y="363435"/>
                </a:lnTo>
                <a:close/>
                <a:moveTo>
                  <a:pt x="226568" y="416095"/>
                </a:moveTo>
                <a:lnTo>
                  <a:pt x="241260" y="443011"/>
                </a:lnTo>
                <a:lnTo>
                  <a:pt x="120027" y="443011"/>
                </a:lnTo>
                <a:lnTo>
                  <a:pt x="133476" y="416095"/>
                </a:lnTo>
                <a:close/>
                <a:moveTo>
                  <a:pt x="96745" y="39"/>
                </a:moveTo>
                <a:cubicBezTo>
                  <a:pt x="94296" y="39"/>
                  <a:pt x="89399" y="1243"/>
                  <a:pt x="88194" y="3690"/>
                </a:cubicBezTo>
                <a:lnTo>
                  <a:pt x="4897" y="86987"/>
                </a:lnTo>
                <a:cubicBezTo>
                  <a:pt x="2448" y="89371"/>
                  <a:pt x="0" y="93022"/>
                  <a:pt x="0" y="95469"/>
                </a:cubicBezTo>
                <a:lnTo>
                  <a:pt x="0" y="374458"/>
                </a:lnTo>
                <a:cubicBezTo>
                  <a:pt x="0" y="376905"/>
                  <a:pt x="2448" y="381799"/>
                  <a:pt x="4897" y="383042"/>
                </a:cubicBezTo>
                <a:lnTo>
                  <a:pt x="88194" y="466339"/>
                </a:lnTo>
                <a:cubicBezTo>
                  <a:pt x="90642" y="468684"/>
                  <a:pt x="94296" y="471131"/>
                  <a:pt x="96745" y="471131"/>
                </a:cubicBezTo>
                <a:lnTo>
                  <a:pt x="263299" y="471131"/>
                </a:lnTo>
                <a:cubicBezTo>
                  <a:pt x="266953" y="471131"/>
                  <a:pt x="271850" y="468684"/>
                  <a:pt x="273094" y="466237"/>
                </a:cubicBezTo>
                <a:lnTo>
                  <a:pt x="355147" y="383042"/>
                </a:lnTo>
                <a:cubicBezTo>
                  <a:pt x="358801" y="381799"/>
                  <a:pt x="360045" y="378148"/>
                  <a:pt x="360045" y="374458"/>
                </a:cubicBezTo>
                <a:lnTo>
                  <a:pt x="360045" y="95469"/>
                </a:lnTo>
                <a:cubicBezTo>
                  <a:pt x="360045" y="93022"/>
                  <a:pt x="358801" y="88128"/>
                  <a:pt x="355147" y="86924"/>
                </a:cubicBezTo>
                <a:lnTo>
                  <a:pt x="273094" y="3690"/>
                </a:lnTo>
                <a:cubicBezTo>
                  <a:pt x="269402" y="1243"/>
                  <a:pt x="266953" y="39"/>
                  <a:pt x="263299"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1443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QgAAGMKAACXCwAATQ0AABAAAAAmAAAACAAAAP//////////"/>
              </a:ext>
            </a:extLst>
          </p:cNvSpPr>
          <p:nvPr/>
        </p:nvSpPr>
        <p:spPr>
          <a:xfrm>
            <a:off x="1412875" y="1688465"/>
            <a:ext cx="471170" cy="473710"/>
          </a:xfrm>
          <a:custGeom>
            <a:avLst/>
            <a:gdLst/>
            <a:ahLst/>
            <a:cxnLst/>
            <a:rect l="0" t="0" r="471170" b="473710"/>
            <a:pathLst>
              <a:path w="471170" h="473710">
                <a:moveTo>
                  <a:pt x="179908" y="28165"/>
                </a:moveTo>
                <a:cubicBezTo>
                  <a:pt x="217854" y="28165"/>
                  <a:pt x="248422" y="58777"/>
                  <a:pt x="248422" y="96731"/>
                </a:cubicBezTo>
                <a:cubicBezTo>
                  <a:pt x="247218" y="104073"/>
                  <a:pt x="253316" y="110172"/>
                  <a:pt x="259452" y="112620"/>
                </a:cubicBezTo>
                <a:cubicBezTo>
                  <a:pt x="285126" y="116310"/>
                  <a:pt x="303497" y="139541"/>
                  <a:pt x="303497" y="167706"/>
                </a:cubicBezTo>
                <a:cubicBezTo>
                  <a:pt x="303497" y="182390"/>
                  <a:pt x="297360" y="195871"/>
                  <a:pt x="287573" y="206865"/>
                </a:cubicBezTo>
                <a:cubicBezTo>
                  <a:pt x="279028" y="213002"/>
                  <a:pt x="282679" y="225240"/>
                  <a:pt x="292466" y="230134"/>
                </a:cubicBezTo>
                <a:cubicBezTo>
                  <a:pt x="315732" y="241128"/>
                  <a:pt x="331656" y="266845"/>
                  <a:pt x="331656" y="292524"/>
                </a:cubicBezTo>
                <a:cubicBezTo>
                  <a:pt x="331656" y="330478"/>
                  <a:pt x="301050" y="361090"/>
                  <a:pt x="263103" y="361090"/>
                </a:cubicBezTo>
                <a:lnTo>
                  <a:pt x="193385" y="361090"/>
                </a:lnTo>
                <a:lnTo>
                  <a:pt x="193385" y="269293"/>
                </a:lnTo>
                <a:lnTo>
                  <a:pt x="245975" y="217897"/>
                </a:lnTo>
                <a:cubicBezTo>
                  <a:pt x="252111" y="211759"/>
                  <a:pt x="252111" y="203213"/>
                  <a:pt x="245975" y="197075"/>
                </a:cubicBezTo>
                <a:cubicBezTo>
                  <a:pt x="242906" y="194006"/>
                  <a:pt x="239566" y="192491"/>
                  <a:pt x="236187" y="192491"/>
                </a:cubicBezTo>
                <a:cubicBezTo>
                  <a:pt x="232847" y="192491"/>
                  <a:pt x="229468" y="194006"/>
                  <a:pt x="226399" y="197075"/>
                </a:cubicBezTo>
                <a:lnTo>
                  <a:pt x="193385" y="230089"/>
                </a:lnTo>
                <a:lnTo>
                  <a:pt x="193385" y="96731"/>
                </a:lnTo>
                <a:cubicBezTo>
                  <a:pt x="193385" y="89389"/>
                  <a:pt x="187248" y="83251"/>
                  <a:pt x="179908" y="83251"/>
                </a:cubicBezTo>
                <a:cubicBezTo>
                  <a:pt x="172567" y="83251"/>
                  <a:pt x="166430" y="89389"/>
                  <a:pt x="166430" y="96731"/>
                </a:cubicBezTo>
                <a:lnTo>
                  <a:pt x="166430" y="175048"/>
                </a:lnTo>
                <a:lnTo>
                  <a:pt x="134620" y="141989"/>
                </a:lnTo>
                <a:cubicBezTo>
                  <a:pt x="131590" y="138959"/>
                  <a:pt x="127901" y="137405"/>
                  <a:pt x="124211" y="137405"/>
                </a:cubicBezTo>
                <a:cubicBezTo>
                  <a:pt x="120560" y="137405"/>
                  <a:pt x="116870" y="138959"/>
                  <a:pt x="113841" y="141989"/>
                </a:cubicBezTo>
                <a:cubicBezTo>
                  <a:pt x="107704" y="149331"/>
                  <a:pt x="107704" y="156673"/>
                  <a:pt x="113841" y="162811"/>
                </a:cubicBezTo>
                <a:lnTo>
                  <a:pt x="166430" y="214207"/>
                </a:lnTo>
                <a:lnTo>
                  <a:pt x="166430" y="286425"/>
                </a:lnTo>
                <a:lnTo>
                  <a:pt x="134620" y="254615"/>
                </a:lnTo>
                <a:cubicBezTo>
                  <a:pt x="131590" y="251539"/>
                  <a:pt x="127901" y="250024"/>
                  <a:pt x="124211" y="250024"/>
                </a:cubicBezTo>
                <a:cubicBezTo>
                  <a:pt x="120560" y="250024"/>
                  <a:pt x="116870" y="251539"/>
                  <a:pt x="113841" y="254608"/>
                </a:cubicBezTo>
                <a:cubicBezTo>
                  <a:pt x="107704" y="260708"/>
                  <a:pt x="107704" y="268050"/>
                  <a:pt x="113841" y="274188"/>
                </a:cubicBezTo>
                <a:lnTo>
                  <a:pt x="166430" y="326777"/>
                </a:lnTo>
                <a:lnTo>
                  <a:pt x="166430" y="361090"/>
                </a:lnTo>
                <a:lnTo>
                  <a:pt x="97916" y="361090"/>
                </a:lnTo>
                <a:cubicBezTo>
                  <a:pt x="58765" y="361090"/>
                  <a:pt x="26955" y="330478"/>
                  <a:pt x="26955" y="292524"/>
                </a:cubicBezTo>
                <a:cubicBezTo>
                  <a:pt x="26955" y="265602"/>
                  <a:pt x="42841" y="241128"/>
                  <a:pt x="67349" y="230134"/>
                </a:cubicBezTo>
                <a:cubicBezTo>
                  <a:pt x="75894" y="225240"/>
                  <a:pt x="77137" y="214207"/>
                  <a:pt x="71000" y="206865"/>
                </a:cubicBezTo>
                <a:cubicBezTo>
                  <a:pt x="61212" y="195871"/>
                  <a:pt x="55075" y="182390"/>
                  <a:pt x="55075" y="167706"/>
                </a:cubicBezTo>
                <a:cubicBezTo>
                  <a:pt x="55075" y="140784"/>
                  <a:pt x="73447" y="118758"/>
                  <a:pt x="100363" y="112620"/>
                </a:cubicBezTo>
                <a:cubicBezTo>
                  <a:pt x="106500" y="110172"/>
                  <a:pt x="112598" y="104073"/>
                  <a:pt x="111394" y="96731"/>
                </a:cubicBezTo>
                <a:cubicBezTo>
                  <a:pt x="111394" y="58777"/>
                  <a:pt x="141961" y="28165"/>
                  <a:pt x="179908" y="28165"/>
                </a:cubicBezTo>
                <a:close/>
                <a:moveTo>
                  <a:pt x="290019" y="28165"/>
                </a:moveTo>
                <a:cubicBezTo>
                  <a:pt x="327966" y="28165"/>
                  <a:pt x="361019" y="58777"/>
                  <a:pt x="358572" y="100383"/>
                </a:cubicBezTo>
                <a:cubicBezTo>
                  <a:pt x="358572" y="106521"/>
                  <a:pt x="363466" y="112620"/>
                  <a:pt x="369564" y="113863"/>
                </a:cubicBezTo>
                <a:cubicBezTo>
                  <a:pt x="395276" y="118758"/>
                  <a:pt x="416056" y="140784"/>
                  <a:pt x="416056" y="168910"/>
                </a:cubicBezTo>
                <a:cubicBezTo>
                  <a:pt x="416056" y="183595"/>
                  <a:pt x="409958" y="198318"/>
                  <a:pt x="398927" y="208108"/>
                </a:cubicBezTo>
                <a:cubicBezTo>
                  <a:pt x="391587" y="214207"/>
                  <a:pt x="394033" y="226444"/>
                  <a:pt x="403821" y="231339"/>
                </a:cubicBezTo>
                <a:cubicBezTo>
                  <a:pt x="428290" y="242371"/>
                  <a:pt x="443011" y="268050"/>
                  <a:pt x="443011" y="293767"/>
                </a:cubicBezTo>
                <a:cubicBezTo>
                  <a:pt x="443011" y="332926"/>
                  <a:pt x="411162" y="363538"/>
                  <a:pt x="373254" y="363538"/>
                </a:cubicBezTo>
                <a:lnTo>
                  <a:pt x="330413" y="363538"/>
                </a:lnTo>
                <a:cubicBezTo>
                  <a:pt x="348785" y="345163"/>
                  <a:pt x="358572" y="319484"/>
                  <a:pt x="358572" y="293767"/>
                </a:cubicBezTo>
                <a:cubicBezTo>
                  <a:pt x="358572" y="261951"/>
                  <a:pt x="343891" y="232582"/>
                  <a:pt x="318179" y="214207"/>
                </a:cubicBezTo>
                <a:cubicBezTo>
                  <a:pt x="326762" y="200765"/>
                  <a:pt x="331656" y="186042"/>
                  <a:pt x="331656" y="168910"/>
                </a:cubicBezTo>
                <a:cubicBezTo>
                  <a:pt x="331656" y="133442"/>
                  <a:pt x="308391" y="101626"/>
                  <a:pt x="275338" y="90593"/>
                </a:cubicBezTo>
                <a:cubicBezTo>
                  <a:pt x="274134" y="71014"/>
                  <a:pt x="265550" y="53882"/>
                  <a:pt x="254558" y="39197"/>
                </a:cubicBezTo>
                <a:cubicBezTo>
                  <a:pt x="265550" y="30612"/>
                  <a:pt x="277785" y="28165"/>
                  <a:pt x="290019" y="28165"/>
                </a:cubicBezTo>
                <a:close/>
                <a:moveTo>
                  <a:pt x="276581" y="389216"/>
                </a:moveTo>
                <a:lnTo>
                  <a:pt x="276581" y="445545"/>
                </a:lnTo>
                <a:lnTo>
                  <a:pt x="193385" y="445545"/>
                </a:lnTo>
                <a:lnTo>
                  <a:pt x="193385" y="389216"/>
                </a:lnTo>
                <a:close/>
                <a:moveTo>
                  <a:pt x="179908" y="39"/>
                </a:moveTo>
                <a:cubicBezTo>
                  <a:pt x="129726" y="39"/>
                  <a:pt x="88128" y="39197"/>
                  <a:pt x="84477" y="89389"/>
                </a:cubicBezTo>
                <a:cubicBezTo>
                  <a:pt x="50181" y="101626"/>
                  <a:pt x="26955" y="132199"/>
                  <a:pt x="26955" y="167706"/>
                </a:cubicBezTo>
                <a:cubicBezTo>
                  <a:pt x="26955" y="183595"/>
                  <a:pt x="31849" y="199522"/>
                  <a:pt x="41637" y="213002"/>
                </a:cubicBezTo>
                <a:cubicBezTo>
                  <a:pt x="14720" y="231339"/>
                  <a:pt x="39" y="260708"/>
                  <a:pt x="39" y="292524"/>
                </a:cubicBezTo>
                <a:cubicBezTo>
                  <a:pt x="39" y="346406"/>
                  <a:pt x="44084" y="389216"/>
                  <a:pt x="97916" y="389216"/>
                </a:cubicBezTo>
                <a:lnTo>
                  <a:pt x="166430" y="389216"/>
                </a:lnTo>
                <a:lnTo>
                  <a:pt x="166430" y="445545"/>
                </a:lnTo>
                <a:lnTo>
                  <a:pt x="97916" y="445545"/>
                </a:lnTo>
                <a:cubicBezTo>
                  <a:pt x="90575" y="445545"/>
                  <a:pt x="84477" y="451644"/>
                  <a:pt x="84477" y="458987"/>
                </a:cubicBezTo>
                <a:cubicBezTo>
                  <a:pt x="84477" y="467572"/>
                  <a:pt x="90575" y="473671"/>
                  <a:pt x="97916" y="473671"/>
                </a:cubicBezTo>
                <a:lnTo>
                  <a:pt x="374458" y="473671"/>
                </a:lnTo>
                <a:cubicBezTo>
                  <a:pt x="381799" y="473671"/>
                  <a:pt x="387936" y="467572"/>
                  <a:pt x="387936" y="458987"/>
                </a:cubicBezTo>
                <a:cubicBezTo>
                  <a:pt x="387936" y="451644"/>
                  <a:pt x="381799" y="445545"/>
                  <a:pt x="374458" y="445545"/>
                </a:cubicBezTo>
                <a:lnTo>
                  <a:pt x="305944" y="445545"/>
                </a:lnTo>
                <a:lnTo>
                  <a:pt x="305944" y="389216"/>
                </a:lnTo>
                <a:lnTo>
                  <a:pt x="373254" y="389216"/>
                </a:lnTo>
                <a:cubicBezTo>
                  <a:pt x="425844" y="389216"/>
                  <a:pt x="471131" y="346406"/>
                  <a:pt x="471131" y="292524"/>
                </a:cubicBezTo>
                <a:cubicBezTo>
                  <a:pt x="471131" y="260708"/>
                  <a:pt x="455246" y="231339"/>
                  <a:pt x="429533" y="213002"/>
                </a:cubicBezTo>
                <a:cubicBezTo>
                  <a:pt x="438117" y="199522"/>
                  <a:pt x="443011" y="183595"/>
                  <a:pt x="443011" y="167706"/>
                </a:cubicBezTo>
                <a:cubicBezTo>
                  <a:pt x="443011" y="132199"/>
                  <a:pt x="420950" y="100383"/>
                  <a:pt x="386693" y="89389"/>
                </a:cubicBezTo>
                <a:cubicBezTo>
                  <a:pt x="381799" y="40402"/>
                  <a:pt x="341444" y="39"/>
                  <a:pt x="290019" y="39"/>
                </a:cubicBezTo>
                <a:cubicBezTo>
                  <a:pt x="270444" y="39"/>
                  <a:pt x="250869" y="6138"/>
                  <a:pt x="234983" y="17171"/>
                </a:cubicBezTo>
                <a:cubicBezTo>
                  <a:pt x="220301" y="6138"/>
                  <a:pt x="200726" y="39"/>
                  <a:pt x="179908"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7" name="Google Shape;1443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QgAAP4NAACXCwAA6BAAABAAAAAmAAAACAAAAP//////////"/>
              </a:ext>
            </a:extLst>
          </p:cNvSpPr>
          <p:nvPr/>
        </p:nvSpPr>
        <p:spPr>
          <a:xfrm>
            <a:off x="1412875" y="2274570"/>
            <a:ext cx="471170" cy="473710"/>
          </a:xfrm>
          <a:custGeom>
            <a:avLst/>
            <a:gdLst/>
            <a:ahLst/>
            <a:cxnLst/>
            <a:rect l="0" t="0" r="471170" b="473710"/>
            <a:pathLst>
              <a:path w="471170" h="473710">
                <a:moveTo>
                  <a:pt x="234983" y="56055"/>
                </a:moveTo>
                <a:cubicBezTo>
                  <a:pt x="248422" y="56055"/>
                  <a:pt x="263103" y="68300"/>
                  <a:pt x="263103" y="84238"/>
                </a:cubicBezTo>
                <a:cubicBezTo>
                  <a:pt x="263103" y="100138"/>
                  <a:pt x="250869" y="112383"/>
                  <a:pt x="234983" y="112383"/>
                </a:cubicBezTo>
                <a:cubicBezTo>
                  <a:pt x="220301" y="112383"/>
                  <a:pt x="208067" y="100138"/>
                  <a:pt x="208067" y="84238"/>
                </a:cubicBezTo>
                <a:cubicBezTo>
                  <a:pt x="208067" y="69544"/>
                  <a:pt x="220301" y="56055"/>
                  <a:pt x="234983" y="56055"/>
                </a:cubicBezTo>
                <a:close/>
                <a:moveTo>
                  <a:pt x="233740" y="139361"/>
                </a:moveTo>
                <a:cubicBezTo>
                  <a:pt x="241081" y="139361"/>
                  <a:pt x="247218" y="145464"/>
                  <a:pt x="247218" y="154055"/>
                </a:cubicBezTo>
                <a:lnTo>
                  <a:pt x="247218" y="167505"/>
                </a:lnTo>
                <a:cubicBezTo>
                  <a:pt x="242324" y="173647"/>
                  <a:pt x="239877" y="178545"/>
                  <a:pt x="233740" y="185892"/>
                </a:cubicBezTo>
                <a:cubicBezTo>
                  <a:pt x="227642" y="178545"/>
                  <a:pt x="223952" y="173647"/>
                  <a:pt x="220301" y="167505"/>
                </a:cubicBezTo>
                <a:lnTo>
                  <a:pt x="220301" y="154055"/>
                </a:lnTo>
                <a:cubicBezTo>
                  <a:pt x="220301" y="145464"/>
                  <a:pt x="226399" y="139361"/>
                  <a:pt x="233740" y="139361"/>
                </a:cubicBezTo>
                <a:close/>
                <a:moveTo>
                  <a:pt x="39190" y="112383"/>
                </a:moveTo>
                <a:cubicBezTo>
                  <a:pt x="105257" y="112383"/>
                  <a:pt x="167673" y="143015"/>
                  <a:pt x="206824" y="194444"/>
                </a:cubicBezTo>
                <a:lnTo>
                  <a:pt x="59969" y="194444"/>
                </a:lnTo>
                <a:cubicBezTo>
                  <a:pt x="40394" y="194444"/>
                  <a:pt x="25712" y="179750"/>
                  <a:pt x="25712" y="161402"/>
                </a:cubicBezTo>
                <a:lnTo>
                  <a:pt x="25712" y="125872"/>
                </a:lnTo>
                <a:cubicBezTo>
                  <a:pt x="25712" y="118525"/>
                  <a:pt x="31849" y="112383"/>
                  <a:pt x="39190" y="112383"/>
                </a:cubicBezTo>
                <a:close/>
                <a:moveTo>
                  <a:pt x="429533" y="112383"/>
                </a:moveTo>
                <a:cubicBezTo>
                  <a:pt x="436874" y="112383"/>
                  <a:pt x="443011" y="118525"/>
                  <a:pt x="443011" y="125872"/>
                </a:cubicBezTo>
                <a:lnTo>
                  <a:pt x="443011" y="161402"/>
                </a:lnTo>
                <a:cubicBezTo>
                  <a:pt x="443011" y="179750"/>
                  <a:pt x="428290" y="194444"/>
                  <a:pt x="409958" y="194444"/>
                </a:cubicBezTo>
                <a:lnTo>
                  <a:pt x="263103" y="194444"/>
                </a:lnTo>
                <a:cubicBezTo>
                  <a:pt x="302254" y="143015"/>
                  <a:pt x="363466" y="112383"/>
                  <a:pt x="429533" y="112383"/>
                </a:cubicBezTo>
                <a:close/>
                <a:moveTo>
                  <a:pt x="233740" y="228730"/>
                </a:moveTo>
                <a:lnTo>
                  <a:pt x="247218" y="242208"/>
                </a:lnTo>
                <a:lnTo>
                  <a:pt x="247218" y="264261"/>
                </a:lnTo>
                <a:cubicBezTo>
                  <a:pt x="247218" y="271608"/>
                  <a:pt x="241081" y="277750"/>
                  <a:pt x="233740" y="277750"/>
                </a:cubicBezTo>
                <a:cubicBezTo>
                  <a:pt x="226399" y="277750"/>
                  <a:pt x="220301" y="271608"/>
                  <a:pt x="220301" y="264261"/>
                </a:cubicBezTo>
                <a:lnTo>
                  <a:pt x="220301" y="242220"/>
                </a:lnTo>
                <a:lnTo>
                  <a:pt x="233740" y="228781"/>
                </a:lnTo>
                <a:close/>
                <a:moveTo>
                  <a:pt x="384246" y="222627"/>
                </a:moveTo>
                <a:cubicBezTo>
                  <a:pt x="401374" y="222627"/>
                  <a:pt x="417299" y="237321"/>
                  <a:pt x="417299" y="255709"/>
                </a:cubicBezTo>
                <a:lnTo>
                  <a:pt x="417299" y="264261"/>
                </a:lnTo>
                <a:lnTo>
                  <a:pt x="416056" y="264261"/>
                </a:lnTo>
                <a:cubicBezTo>
                  <a:pt x="416056" y="271608"/>
                  <a:pt x="409958" y="277750"/>
                  <a:pt x="401374" y="277750"/>
                </a:cubicBezTo>
                <a:cubicBezTo>
                  <a:pt x="351232" y="277750"/>
                  <a:pt x="303497" y="258158"/>
                  <a:pt x="269240" y="222627"/>
                </a:cubicBezTo>
                <a:close/>
                <a:moveTo>
                  <a:pt x="199483" y="223832"/>
                </a:moveTo>
                <a:cubicBezTo>
                  <a:pt x="165226" y="259363"/>
                  <a:pt x="117491" y="278955"/>
                  <a:pt x="67349" y="278955"/>
                </a:cubicBezTo>
                <a:cubicBezTo>
                  <a:pt x="58765" y="277750"/>
                  <a:pt x="52628" y="271608"/>
                  <a:pt x="52628" y="264261"/>
                </a:cubicBezTo>
                <a:lnTo>
                  <a:pt x="52628" y="255709"/>
                </a:lnTo>
                <a:cubicBezTo>
                  <a:pt x="52628" y="247118"/>
                  <a:pt x="56318" y="239770"/>
                  <a:pt x="62416" y="233629"/>
                </a:cubicBezTo>
                <a:cubicBezTo>
                  <a:pt x="68553" y="227525"/>
                  <a:pt x="77137" y="223832"/>
                  <a:pt x="85681" y="223832"/>
                </a:cubicBezTo>
                <a:close/>
                <a:moveTo>
                  <a:pt x="179286" y="39"/>
                </a:moveTo>
                <a:cubicBezTo>
                  <a:pt x="175635" y="39"/>
                  <a:pt x="171945" y="1555"/>
                  <a:pt x="168877" y="4626"/>
                </a:cubicBezTo>
                <a:cubicBezTo>
                  <a:pt x="162779" y="10768"/>
                  <a:pt x="162779" y="18115"/>
                  <a:pt x="168877" y="25462"/>
                </a:cubicBezTo>
                <a:lnTo>
                  <a:pt x="192142" y="47503"/>
                </a:lnTo>
                <a:cubicBezTo>
                  <a:pt x="183559" y="58504"/>
                  <a:pt x="178665" y="70749"/>
                  <a:pt x="178665" y="84238"/>
                </a:cubicBezTo>
                <a:cubicBezTo>
                  <a:pt x="178665" y="102587"/>
                  <a:pt x="187248" y="118525"/>
                  <a:pt x="201930" y="129565"/>
                </a:cubicBezTo>
                <a:cubicBezTo>
                  <a:pt x="198279" y="133219"/>
                  <a:pt x="197036" y="136912"/>
                  <a:pt x="195832" y="143015"/>
                </a:cubicBezTo>
                <a:cubicBezTo>
                  <a:pt x="152991" y="106280"/>
                  <a:pt x="97916" y="84238"/>
                  <a:pt x="40394" y="84238"/>
                </a:cubicBezTo>
                <a:cubicBezTo>
                  <a:pt x="18371" y="84238"/>
                  <a:pt x="39" y="102587"/>
                  <a:pt x="39" y="125872"/>
                </a:cubicBezTo>
                <a:lnTo>
                  <a:pt x="39" y="161402"/>
                </a:lnTo>
                <a:cubicBezTo>
                  <a:pt x="39" y="188341"/>
                  <a:pt x="15924" y="210382"/>
                  <a:pt x="39190" y="218934"/>
                </a:cubicBezTo>
                <a:cubicBezTo>
                  <a:pt x="31849" y="229974"/>
                  <a:pt x="26955" y="242220"/>
                  <a:pt x="26955" y="255709"/>
                </a:cubicBezTo>
                <a:lnTo>
                  <a:pt x="26955" y="264261"/>
                </a:lnTo>
                <a:cubicBezTo>
                  <a:pt x="26955" y="286302"/>
                  <a:pt x="45288" y="304689"/>
                  <a:pt x="68553" y="304689"/>
                </a:cubicBezTo>
                <a:cubicBezTo>
                  <a:pt x="113841" y="304689"/>
                  <a:pt x="156642" y="291200"/>
                  <a:pt x="193385" y="265505"/>
                </a:cubicBezTo>
                <a:cubicBezTo>
                  <a:pt x="193385" y="282648"/>
                  <a:pt x="205620" y="297342"/>
                  <a:pt x="221505" y="303445"/>
                </a:cubicBezTo>
                <a:lnTo>
                  <a:pt x="221505" y="460221"/>
                </a:lnTo>
                <a:cubicBezTo>
                  <a:pt x="221505" y="467568"/>
                  <a:pt x="227642" y="473671"/>
                  <a:pt x="234983" y="473671"/>
                </a:cubicBezTo>
                <a:cubicBezTo>
                  <a:pt x="242324" y="473671"/>
                  <a:pt x="248422" y="467568"/>
                  <a:pt x="248422" y="460221"/>
                </a:cubicBezTo>
                <a:lnTo>
                  <a:pt x="248422" y="303445"/>
                </a:lnTo>
                <a:cubicBezTo>
                  <a:pt x="264346" y="297342"/>
                  <a:pt x="276581" y="283853"/>
                  <a:pt x="276581" y="265505"/>
                </a:cubicBezTo>
                <a:cubicBezTo>
                  <a:pt x="313285" y="291200"/>
                  <a:pt x="357329" y="304689"/>
                  <a:pt x="401374" y="304689"/>
                </a:cubicBezTo>
                <a:cubicBezTo>
                  <a:pt x="424639" y="304689"/>
                  <a:pt x="443011" y="286302"/>
                  <a:pt x="443011" y="264261"/>
                </a:cubicBezTo>
                <a:lnTo>
                  <a:pt x="443011" y="255709"/>
                </a:lnTo>
                <a:cubicBezTo>
                  <a:pt x="443011" y="242220"/>
                  <a:pt x="438117" y="229974"/>
                  <a:pt x="430737" y="218934"/>
                </a:cubicBezTo>
                <a:cubicBezTo>
                  <a:pt x="454003" y="211587"/>
                  <a:pt x="471131" y="188341"/>
                  <a:pt x="471131" y="161402"/>
                </a:cubicBezTo>
                <a:lnTo>
                  <a:pt x="471131" y="125872"/>
                </a:lnTo>
                <a:cubicBezTo>
                  <a:pt x="471131" y="102587"/>
                  <a:pt x="452799" y="84238"/>
                  <a:pt x="429533" y="84238"/>
                </a:cubicBezTo>
                <a:cubicBezTo>
                  <a:pt x="373254" y="84238"/>
                  <a:pt x="315732" y="106280"/>
                  <a:pt x="275338" y="143015"/>
                </a:cubicBezTo>
                <a:cubicBezTo>
                  <a:pt x="274134" y="138117"/>
                  <a:pt x="271687" y="133219"/>
                  <a:pt x="269240" y="129565"/>
                </a:cubicBezTo>
                <a:cubicBezTo>
                  <a:pt x="282679" y="118525"/>
                  <a:pt x="292466" y="102587"/>
                  <a:pt x="292466" y="84238"/>
                </a:cubicBezTo>
                <a:cubicBezTo>
                  <a:pt x="292466" y="70749"/>
                  <a:pt x="287573" y="58504"/>
                  <a:pt x="277785" y="47503"/>
                </a:cubicBezTo>
                <a:lnTo>
                  <a:pt x="301050" y="25462"/>
                </a:lnTo>
                <a:cubicBezTo>
                  <a:pt x="307148" y="18115"/>
                  <a:pt x="307148" y="10768"/>
                  <a:pt x="301050" y="4626"/>
                </a:cubicBezTo>
                <a:cubicBezTo>
                  <a:pt x="297982" y="1555"/>
                  <a:pt x="294641" y="39"/>
                  <a:pt x="291262" y="39"/>
                </a:cubicBezTo>
                <a:cubicBezTo>
                  <a:pt x="287883" y="39"/>
                  <a:pt x="284543" y="1555"/>
                  <a:pt x="281475" y="4626"/>
                </a:cubicBezTo>
                <a:lnTo>
                  <a:pt x="253316" y="32785"/>
                </a:lnTo>
                <a:cubicBezTo>
                  <a:pt x="247218" y="31565"/>
                  <a:pt x="241081" y="29116"/>
                  <a:pt x="234983" y="29116"/>
                </a:cubicBezTo>
                <a:cubicBezTo>
                  <a:pt x="228846" y="29116"/>
                  <a:pt x="222748" y="31565"/>
                  <a:pt x="216612" y="32809"/>
                </a:cubicBezTo>
                <a:lnTo>
                  <a:pt x="189695" y="4626"/>
                </a:lnTo>
                <a:cubicBezTo>
                  <a:pt x="186627" y="1555"/>
                  <a:pt x="182976" y="39"/>
                  <a:pt x="179286"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8" name="Google Shape;14436;p78"/>
          <p:cNvGrpSpPr>
            <a:extLst>
              <a:ext uri="smNativeData">
                <pr:smNativeData xmlns:pr="smNativeData" xmlns="smNativeData" val="SMDATA_6_r2NKZxMAAAAlAAAAAQAAAA8BAAAAkAAAAEgAAACQAAAASAAAAAAAAAAAAAAAAAAAABcAAAAUAAAAAAAAAAAAAAD/fwAA/38AAAAAAAAJAAAABAAAAIYAAAAfAAAAVAAAAAAAAAAAAAAAAAAAAAAAAAAAAAAAAAAAAAAAAAAAAAAAAAAAAAAAAAAAAAAAAAAAAAAAAAAAAAAAAAAAAAAAAAAAAAAAAAAAAAAAAAAAAAAAAAAAACEAAAAYAAAAFAAAAN4IAACKEQAAbgsAAHQUAAAQAAAAJgAAAAgAAAD/////AAAAAA=="/>
              </a:ext>
            </a:extLst>
          </p:cNvGrpSpPr>
          <p:nvPr/>
        </p:nvGrpSpPr>
        <p:grpSpPr>
          <a:xfrm>
            <a:off x="1441450" y="2851150"/>
            <a:ext cx="416560" cy="473710"/>
            <a:chOff x="1441450" y="2851150"/>
            <a:chExt cx="416560" cy="473710"/>
          </a:xfrm>
        </p:grpSpPr>
        <p:sp>
          <p:nvSpPr>
            <p:cNvPr id="40" name="Google Shape;1443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gAAIoRAABuCwAAdBQAAAAAAAAmAAAACAAAAP//////////"/>
                </a:ext>
              </a:extLst>
            </p:cNvSpPr>
            <p:nvPr/>
          </p:nvSpPr>
          <p:spPr>
            <a:xfrm>
              <a:off x="1441450" y="2851150"/>
              <a:ext cx="416560" cy="473710"/>
            </a:xfrm>
            <a:custGeom>
              <a:avLst/>
              <a:gdLst/>
              <a:ahLst/>
              <a:cxnLst/>
              <a:rect l="0" t="0" r="416560" b="473710"/>
              <a:pathLst>
                <a:path w="416560" h="473710">
                  <a:moveTo>
                    <a:pt x="205888" y="28167"/>
                  </a:moveTo>
                  <a:cubicBezTo>
                    <a:pt x="213239" y="28167"/>
                    <a:pt x="219344" y="34267"/>
                    <a:pt x="219344" y="42853"/>
                  </a:cubicBezTo>
                  <a:lnTo>
                    <a:pt x="219344" y="45300"/>
                  </a:lnTo>
                  <a:cubicBezTo>
                    <a:pt x="219344" y="53342"/>
                    <a:pt x="225684" y="58743"/>
                    <a:pt x="232451" y="58743"/>
                  </a:cubicBezTo>
                  <a:cubicBezTo>
                    <a:pt x="235990" y="58743"/>
                    <a:pt x="239684" y="57227"/>
                    <a:pt x="242640" y="53886"/>
                  </a:cubicBezTo>
                  <a:lnTo>
                    <a:pt x="243846" y="52643"/>
                  </a:lnTo>
                  <a:cubicBezTo>
                    <a:pt x="246607" y="49885"/>
                    <a:pt x="250029" y="48641"/>
                    <a:pt x="253335" y="48641"/>
                  </a:cubicBezTo>
                  <a:cubicBezTo>
                    <a:pt x="260374" y="48641"/>
                    <a:pt x="267141" y="54119"/>
                    <a:pt x="267141" y="62434"/>
                  </a:cubicBezTo>
                  <a:cubicBezTo>
                    <a:pt x="267141" y="68572"/>
                    <a:pt x="263447" y="71020"/>
                    <a:pt x="260997" y="74672"/>
                  </a:cubicBezTo>
                  <a:cubicBezTo>
                    <a:pt x="251196" y="83258"/>
                    <a:pt x="257341" y="96700"/>
                    <a:pt x="269591" y="96700"/>
                  </a:cubicBezTo>
                  <a:lnTo>
                    <a:pt x="273247" y="96700"/>
                  </a:lnTo>
                  <a:cubicBezTo>
                    <a:pt x="280598" y="96700"/>
                    <a:pt x="286742" y="104043"/>
                    <a:pt x="286742" y="111386"/>
                  </a:cubicBezTo>
                  <a:cubicBezTo>
                    <a:pt x="286742" y="118729"/>
                    <a:pt x="280598" y="124867"/>
                    <a:pt x="273247" y="124867"/>
                  </a:cubicBezTo>
                  <a:lnTo>
                    <a:pt x="269591" y="124867"/>
                  </a:lnTo>
                  <a:cubicBezTo>
                    <a:pt x="263447" y="124867"/>
                    <a:pt x="258546" y="127315"/>
                    <a:pt x="257341" y="134657"/>
                  </a:cubicBezTo>
                  <a:cubicBezTo>
                    <a:pt x="256096" y="138309"/>
                    <a:pt x="256096" y="144448"/>
                    <a:pt x="260997" y="149343"/>
                  </a:cubicBezTo>
                  <a:lnTo>
                    <a:pt x="262241" y="150548"/>
                  </a:lnTo>
                  <a:cubicBezTo>
                    <a:pt x="264691" y="154238"/>
                    <a:pt x="267141" y="156686"/>
                    <a:pt x="267141" y="160338"/>
                  </a:cubicBezTo>
                  <a:cubicBezTo>
                    <a:pt x="267141" y="168380"/>
                    <a:pt x="260297" y="173780"/>
                    <a:pt x="253491" y="173780"/>
                  </a:cubicBezTo>
                  <a:cubicBezTo>
                    <a:pt x="249952" y="173780"/>
                    <a:pt x="246374" y="172304"/>
                    <a:pt x="243846" y="168924"/>
                  </a:cubicBezTo>
                  <a:lnTo>
                    <a:pt x="242640" y="167681"/>
                  </a:lnTo>
                  <a:cubicBezTo>
                    <a:pt x="239412" y="164495"/>
                    <a:pt x="235795" y="163135"/>
                    <a:pt x="232412" y="163135"/>
                  </a:cubicBezTo>
                  <a:cubicBezTo>
                    <a:pt x="225450" y="163135"/>
                    <a:pt x="219344" y="168846"/>
                    <a:pt x="219344" y="176267"/>
                  </a:cubicBezTo>
                  <a:lnTo>
                    <a:pt x="219344" y="179958"/>
                  </a:lnTo>
                  <a:cubicBezTo>
                    <a:pt x="219344" y="187301"/>
                    <a:pt x="213239" y="193400"/>
                    <a:pt x="205888" y="193400"/>
                  </a:cubicBezTo>
                  <a:cubicBezTo>
                    <a:pt x="197293" y="193400"/>
                    <a:pt x="191187" y="187301"/>
                    <a:pt x="191187" y="179958"/>
                  </a:cubicBezTo>
                  <a:lnTo>
                    <a:pt x="191187" y="176267"/>
                  </a:lnTo>
                  <a:cubicBezTo>
                    <a:pt x="192821" y="168846"/>
                    <a:pt x="186715" y="163679"/>
                    <a:pt x="179909" y="163679"/>
                  </a:cubicBezTo>
                  <a:cubicBezTo>
                    <a:pt x="176603" y="163679"/>
                    <a:pt x="173142" y="164884"/>
                    <a:pt x="170342" y="167681"/>
                  </a:cubicBezTo>
                  <a:lnTo>
                    <a:pt x="169136" y="168924"/>
                  </a:lnTo>
                  <a:cubicBezTo>
                    <a:pt x="166064" y="171993"/>
                    <a:pt x="162369" y="173508"/>
                    <a:pt x="158714" y="173508"/>
                  </a:cubicBezTo>
                  <a:cubicBezTo>
                    <a:pt x="155019" y="173508"/>
                    <a:pt x="151363" y="171993"/>
                    <a:pt x="148291" y="168924"/>
                  </a:cubicBezTo>
                  <a:cubicBezTo>
                    <a:pt x="142146" y="162786"/>
                    <a:pt x="142146" y="155443"/>
                    <a:pt x="148291" y="149343"/>
                  </a:cubicBezTo>
                  <a:lnTo>
                    <a:pt x="150741" y="148100"/>
                  </a:lnTo>
                  <a:cubicBezTo>
                    <a:pt x="159297" y="138309"/>
                    <a:pt x="153191" y="124867"/>
                    <a:pt x="140940" y="124867"/>
                  </a:cubicBezTo>
                  <a:lnTo>
                    <a:pt x="138490" y="124867"/>
                  </a:lnTo>
                  <a:cubicBezTo>
                    <a:pt x="129895" y="124867"/>
                    <a:pt x="123790" y="118729"/>
                    <a:pt x="123790" y="111386"/>
                  </a:cubicBezTo>
                  <a:cubicBezTo>
                    <a:pt x="123790" y="104043"/>
                    <a:pt x="129895" y="96700"/>
                    <a:pt x="138490" y="96700"/>
                  </a:cubicBezTo>
                  <a:lnTo>
                    <a:pt x="140940" y="96700"/>
                  </a:lnTo>
                  <a:cubicBezTo>
                    <a:pt x="153191" y="96700"/>
                    <a:pt x="159297" y="82014"/>
                    <a:pt x="150741" y="74672"/>
                  </a:cubicBezTo>
                  <a:cubicBezTo>
                    <a:pt x="148291" y="73467"/>
                    <a:pt x="144596" y="69776"/>
                    <a:pt x="144596" y="62434"/>
                  </a:cubicBezTo>
                  <a:cubicBezTo>
                    <a:pt x="144596" y="54119"/>
                    <a:pt x="151363" y="48641"/>
                    <a:pt x="158014" y="48641"/>
                  </a:cubicBezTo>
                  <a:cubicBezTo>
                    <a:pt x="161164" y="48641"/>
                    <a:pt x="164314" y="49885"/>
                    <a:pt x="166686" y="52643"/>
                  </a:cubicBezTo>
                  <a:lnTo>
                    <a:pt x="169136" y="53886"/>
                  </a:lnTo>
                  <a:cubicBezTo>
                    <a:pt x="172053" y="57227"/>
                    <a:pt x="175592" y="58743"/>
                    <a:pt x="178976" y="58743"/>
                  </a:cubicBezTo>
                  <a:cubicBezTo>
                    <a:pt x="185393" y="58743"/>
                    <a:pt x="191187" y="53342"/>
                    <a:pt x="191187" y="45300"/>
                  </a:cubicBezTo>
                  <a:lnTo>
                    <a:pt x="191187" y="42853"/>
                  </a:lnTo>
                  <a:cubicBezTo>
                    <a:pt x="191187" y="34267"/>
                    <a:pt x="197293" y="28167"/>
                    <a:pt x="205888" y="28167"/>
                  </a:cubicBezTo>
                  <a:close/>
                  <a:moveTo>
                    <a:pt x="29440" y="224015"/>
                  </a:moveTo>
                  <a:cubicBezTo>
                    <a:pt x="57636" y="228910"/>
                    <a:pt x="102944" y="238700"/>
                    <a:pt x="121339" y="258281"/>
                  </a:cubicBezTo>
                  <a:cubicBezTo>
                    <a:pt x="140940" y="277862"/>
                    <a:pt x="140940" y="291305"/>
                    <a:pt x="129895" y="307234"/>
                  </a:cubicBezTo>
                  <a:lnTo>
                    <a:pt x="101738" y="277862"/>
                  </a:lnTo>
                  <a:cubicBezTo>
                    <a:pt x="98666" y="274793"/>
                    <a:pt x="94971" y="273278"/>
                    <a:pt x="91316" y="273278"/>
                  </a:cubicBezTo>
                  <a:cubicBezTo>
                    <a:pt x="87621" y="273278"/>
                    <a:pt x="83965" y="274793"/>
                    <a:pt x="80893" y="277862"/>
                  </a:cubicBezTo>
                  <a:cubicBezTo>
                    <a:pt x="74787" y="283962"/>
                    <a:pt x="74787" y="291305"/>
                    <a:pt x="80893" y="297443"/>
                  </a:cubicBezTo>
                  <a:lnTo>
                    <a:pt x="110294" y="326844"/>
                  </a:lnTo>
                  <a:cubicBezTo>
                    <a:pt x="104811" y="330816"/>
                    <a:pt x="99327" y="333147"/>
                    <a:pt x="93377" y="333147"/>
                  </a:cubicBezTo>
                  <a:cubicBezTo>
                    <a:pt x="84627" y="333147"/>
                    <a:pt x="74865" y="328135"/>
                    <a:pt x="62537" y="315820"/>
                  </a:cubicBezTo>
                  <a:cubicBezTo>
                    <a:pt x="44141" y="297443"/>
                    <a:pt x="34341" y="252143"/>
                    <a:pt x="29440" y="224015"/>
                  </a:cubicBezTo>
                  <a:close/>
                  <a:moveTo>
                    <a:pt x="384747" y="250938"/>
                  </a:moveTo>
                  <a:cubicBezTo>
                    <a:pt x="381092" y="279067"/>
                    <a:pt x="372497" y="325610"/>
                    <a:pt x="352896" y="343948"/>
                  </a:cubicBezTo>
                  <a:cubicBezTo>
                    <a:pt x="342434" y="354437"/>
                    <a:pt x="333295" y="360809"/>
                    <a:pt x="323611" y="360809"/>
                  </a:cubicBezTo>
                  <a:cubicBezTo>
                    <a:pt x="317427" y="360809"/>
                    <a:pt x="311049" y="358245"/>
                    <a:pt x="303893" y="352534"/>
                  </a:cubicBezTo>
                  <a:lnTo>
                    <a:pt x="333295" y="324367"/>
                  </a:lnTo>
                  <a:cubicBezTo>
                    <a:pt x="339439" y="318267"/>
                    <a:pt x="339439" y="309681"/>
                    <a:pt x="333295" y="303582"/>
                  </a:cubicBezTo>
                  <a:cubicBezTo>
                    <a:pt x="330222" y="300512"/>
                    <a:pt x="326567" y="298958"/>
                    <a:pt x="322872" y="298958"/>
                  </a:cubicBezTo>
                  <a:cubicBezTo>
                    <a:pt x="319216" y="298958"/>
                    <a:pt x="315522" y="300512"/>
                    <a:pt x="312488" y="303582"/>
                  </a:cubicBezTo>
                  <a:lnTo>
                    <a:pt x="283048" y="333022"/>
                  </a:lnTo>
                  <a:cubicBezTo>
                    <a:pt x="273247" y="318267"/>
                    <a:pt x="273247" y="303582"/>
                    <a:pt x="292887" y="283962"/>
                  </a:cubicBezTo>
                  <a:cubicBezTo>
                    <a:pt x="311244" y="265624"/>
                    <a:pt x="356590" y="254590"/>
                    <a:pt x="384747" y="250938"/>
                  </a:cubicBezTo>
                  <a:close/>
                  <a:moveTo>
                    <a:pt x="208338" y="0"/>
                  </a:moveTo>
                  <a:cubicBezTo>
                    <a:pt x="193638" y="0"/>
                    <a:pt x="178937" y="8586"/>
                    <a:pt x="171586" y="20824"/>
                  </a:cubicBezTo>
                  <a:cubicBezTo>
                    <a:pt x="167736" y="19425"/>
                    <a:pt x="163575" y="18726"/>
                    <a:pt x="159336" y="18726"/>
                  </a:cubicBezTo>
                  <a:cubicBezTo>
                    <a:pt x="148796" y="18726"/>
                    <a:pt x="137790" y="23077"/>
                    <a:pt x="129895" y="31819"/>
                  </a:cubicBezTo>
                  <a:cubicBezTo>
                    <a:pt x="120095" y="42853"/>
                    <a:pt x="115195" y="58782"/>
                    <a:pt x="120095" y="73467"/>
                  </a:cubicBezTo>
                  <a:cubicBezTo>
                    <a:pt x="105394" y="80810"/>
                    <a:pt x="98044" y="94252"/>
                    <a:pt x="98044" y="110181"/>
                  </a:cubicBezTo>
                  <a:cubicBezTo>
                    <a:pt x="98044" y="124867"/>
                    <a:pt x="107844" y="138309"/>
                    <a:pt x="120095" y="146896"/>
                  </a:cubicBezTo>
                  <a:cubicBezTo>
                    <a:pt x="115195" y="160338"/>
                    <a:pt x="118889" y="177510"/>
                    <a:pt x="129895" y="187301"/>
                  </a:cubicBezTo>
                  <a:cubicBezTo>
                    <a:pt x="138024" y="195420"/>
                    <a:pt x="149496" y="200199"/>
                    <a:pt x="160347" y="200199"/>
                  </a:cubicBezTo>
                  <a:cubicBezTo>
                    <a:pt x="164236" y="200199"/>
                    <a:pt x="168009" y="199577"/>
                    <a:pt x="171586" y="198295"/>
                  </a:cubicBezTo>
                  <a:cubicBezTo>
                    <a:pt x="176487" y="206881"/>
                    <a:pt x="185043" y="215429"/>
                    <a:pt x="194843" y="217876"/>
                  </a:cubicBezTo>
                  <a:lnTo>
                    <a:pt x="194843" y="368424"/>
                  </a:lnTo>
                  <a:lnTo>
                    <a:pt x="151947" y="325528"/>
                  </a:lnTo>
                  <a:cubicBezTo>
                    <a:pt x="176487" y="294995"/>
                    <a:pt x="170342" y="265624"/>
                    <a:pt x="142146" y="238700"/>
                  </a:cubicBezTo>
                  <a:cubicBezTo>
                    <a:pt x="107844" y="203191"/>
                    <a:pt x="19640" y="195848"/>
                    <a:pt x="15945" y="195848"/>
                  </a:cubicBezTo>
                  <a:cubicBezTo>
                    <a:pt x="6145" y="195848"/>
                    <a:pt x="39" y="201986"/>
                    <a:pt x="39" y="210533"/>
                  </a:cubicBezTo>
                  <a:cubicBezTo>
                    <a:pt x="39" y="212981"/>
                    <a:pt x="7389" y="301134"/>
                    <a:pt x="42936" y="337848"/>
                  </a:cubicBezTo>
                  <a:cubicBezTo>
                    <a:pt x="58997" y="353194"/>
                    <a:pt x="75876" y="361780"/>
                    <a:pt x="92638" y="361780"/>
                  </a:cubicBezTo>
                  <a:cubicBezTo>
                    <a:pt x="105239" y="361780"/>
                    <a:pt x="117800" y="356924"/>
                    <a:pt x="129895" y="346395"/>
                  </a:cubicBezTo>
                  <a:lnTo>
                    <a:pt x="193638" y="410138"/>
                  </a:lnTo>
                  <a:lnTo>
                    <a:pt x="193638" y="446786"/>
                  </a:lnTo>
                  <a:lnTo>
                    <a:pt x="96838" y="446786"/>
                  </a:lnTo>
                  <a:cubicBezTo>
                    <a:pt x="89488" y="446786"/>
                    <a:pt x="83343" y="452886"/>
                    <a:pt x="83343" y="460229"/>
                  </a:cubicBezTo>
                  <a:cubicBezTo>
                    <a:pt x="83343" y="467572"/>
                    <a:pt x="89488" y="473710"/>
                    <a:pt x="96838" y="473710"/>
                  </a:cubicBezTo>
                  <a:lnTo>
                    <a:pt x="318594" y="473710"/>
                  </a:lnTo>
                  <a:cubicBezTo>
                    <a:pt x="325944" y="473710"/>
                    <a:pt x="332089" y="467572"/>
                    <a:pt x="332089" y="460229"/>
                  </a:cubicBezTo>
                  <a:cubicBezTo>
                    <a:pt x="332089" y="452886"/>
                    <a:pt x="325944" y="446786"/>
                    <a:pt x="318594" y="446786"/>
                  </a:cubicBezTo>
                  <a:lnTo>
                    <a:pt x="221795" y="446786"/>
                  </a:lnTo>
                  <a:lnTo>
                    <a:pt x="221795" y="436996"/>
                  </a:lnTo>
                  <a:lnTo>
                    <a:pt x="285537" y="374562"/>
                  </a:lnTo>
                  <a:cubicBezTo>
                    <a:pt x="298565" y="384974"/>
                    <a:pt x="311127" y="389831"/>
                    <a:pt x="323455" y="389831"/>
                  </a:cubicBezTo>
                  <a:cubicBezTo>
                    <a:pt x="340139" y="389831"/>
                    <a:pt x="356318" y="380934"/>
                    <a:pt x="372497" y="364772"/>
                  </a:cubicBezTo>
                  <a:cubicBezTo>
                    <a:pt x="408043" y="330505"/>
                    <a:pt x="415393" y="242352"/>
                    <a:pt x="415393" y="238700"/>
                  </a:cubicBezTo>
                  <a:cubicBezTo>
                    <a:pt x="416521" y="229609"/>
                    <a:pt x="410299" y="222655"/>
                    <a:pt x="403532" y="222655"/>
                  </a:cubicBezTo>
                  <a:cubicBezTo>
                    <a:pt x="402987" y="222655"/>
                    <a:pt x="402443" y="222694"/>
                    <a:pt x="401898" y="222772"/>
                  </a:cubicBezTo>
                  <a:cubicBezTo>
                    <a:pt x="398242" y="222772"/>
                    <a:pt x="311244" y="230114"/>
                    <a:pt x="274492" y="265624"/>
                  </a:cubicBezTo>
                  <a:cubicBezTo>
                    <a:pt x="246296" y="293752"/>
                    <a:pt x="240190" y="321919"/>
                    <a:pt x="264691" y="352534"/>
                  </a:cubicBezTo>
                  <a:lnTo>
                    <a:pt x="221795" y="395430"/>
                  </a:lnTo>
                  <a:lnTo>
                    <a:pt x="221795" y="217876"/>
                  </a:lnTo>
                  <a:cubicBezTo>
                    <a:pt x="231595" y="215429"/>
                    <a:pt x="240190" y="208086"/>
                    <a:pt x="245090" y="198295"/>
                  </a:cubicBezTo>
                  <a:cubicBezTo>
                    <a:pt x="248940" y="199694"/>
                    <a:pt x="253102" y="200393"/>
                    <a:pt x="257302" y="200393"/>
                  </a:cubicBezTo>
                  <a:cubicBezTo>
                    <a:pt x="267880" y="200393"/>
                    <a:pt x="278847" y="196042"/>
                    <a:pt x="286742" y="187301"/>
                  </a:cubicBezTo>
                  <a:cubicBezTo>
                    <a:pt x="294093" y="179958"/>
                    <a:pt x="298993" y="168924"/>
                    <a:pt x="298993" y="159134"/>
                  </a:cubicBezTo>
                  <a:cubicBezTo>
                    <a:pt x="298993" y="154238"/>
                    <a:pt x="298993" y="150548"/>
                    <a:pt x="297787" y="146896"/>
                  </a:cubicBezTo>
                  <a:cubicBezTo>
                    <a:pt x="311244" y="138309"/>
                    <a:pt x="318594" y="124867"/>
                    <a:pt x="318594" y="110181"/>
                  </a:cubicBezTo>
                  <a:cubicBezTo>
                    <a:pt x="318594" y="94252"/>
                    <a:pt x="310038" y="80810"/>
                    <a:pt x="297787" y="73467"/>
                  </a:cubicBezTo>
                  <a:cubicBezTo>
                    <a:pt x="301443" y="58782"/>
                    <a:pt x="298993" y="42853"/>
                    <a:pt x="286742" y="31819"/>
                  </a:cubicBezTo>
                  <a:cubicBezTo>
                    <a:pt x="278614" y="23699"/>
                    <a:pt x="267141" y="18920"/>
                    <a:pt x="256291" y="18920"/>
                  </a:cubicBezTo>
                  <a:cubicBezTo>
                    <a:pt x="252441" y="18920"/>
                    <a:pt x="248629" y="19542"/>
                    <a:pt x="245090" y="20824"/>
                  </a:cubicBezTo>
                  <a:cubicBezTo>
                    <a:pt x="237740" y="7343"/>
                    <a:pt x="224245" y="0"/>
                    <a:pt x="20833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1443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kAAA0SAABSCgAAZBIAAAAAAAAmAAAACAAAAP//////////"/>
                </a:ext>
              </a:extLst>
            </p:cNvSpPr>
            <p:nvPr/>
          </p:nvSpPr>
          <p:spPr>
            <a:xfrm>
              <a:off x="1623060" y="2934335"/>
              <a:ext cx="54610" cy="55245"/>
            </a:xfrm>
            <a:custGeom>
              <a:avLst/>
              <a:gdLst/>
              <a:ahLst/>
              <a:cxnLst/>
              <a:rect l="0" t="0" r="54610" b="55245"/>
              <a:pathLst>
                <a:path w="54610" h="55245">
                  <a:moveTo>
                    <a:pt x="26708" y="38"/>
                  </a:moveTo>
                  <a:cubicBezTo>
                    <a:pt x="12161" y="38"/>
                    <a:pt x="38" y="12302"/>
                    <a:pt x="38" y="28225"/>
                  </a:cubicBezTo>
                  <a:cubicBezTo>
                    <a:pt x="38" y="42942"/>
                    <a:pt x="12161" y="55206"/>
                    <a:pt x="26708" y="55206"/>
                  </a:cubicBezTo>
                  <a:cubicBezTo>
                    <a:pt x="40024" y="55206"/>
                    <a:pt x="54572" y="42942"/>
                    <a:pt x="54572" y="28225"/>
                  </a:cubicBezTo>
                  <a:cubicBezTo>
                    <a:pt x="54572" y="12302"/>
                    <a:pt x="42449" y="38"/>
                    <a:pt x="26708"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1" name="Google Shape;14439;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UaAAAADgAALB0AAOYQAAAQAAAAJgAAAAgAAAD/////AAAAAA=="/>
              </a:ext>
            </a:extLst>
          </p:cNvGrpSpPr>
          <p:nvPr/>
        </p:nvGrpSpPr>
        <p:grpSpPr>
          <a:xfrm>
            <a:off x="4382135" y="2275840"/>
            <a:ext cx="360045" cy="471170"/>
            <a:chOff x="4382135" y="2275840"/>
            <a:chExt cx="360045" cy="471170"/>
          </a:xfrm>
        </p:grpSpPr>
        <p:sp>
          <p:nvSpPr>
            <p:cNvPr id="45" name="Google Shape;1444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hsAAB8PAABDHAAAiw8AAAAAAAAmAAAACAAAAP//////////"/>
                </a:ext>
              </a:extLst>
            </p:cNvSpPr>
            <p:nvPr/>
          </p:nvSpPr>
          <p:spPr>
            <a:xfrm>
              <a:off x="4537710" y="2458085"/>
              <a:ext cx="56515" cy="68580"/>
            </a:xfrm>
            <a:custGeom>
              <a:avLst/>
              <a:gdLst/>
              <a:ahLst/>
              <a:cxnLst/>
              <a:rect l="0" t="0" r="56515" b="68580"/>
              <a:pathLst>
                <a:path w="56515" h="68580">
                  <a:moveTo>
                    <a:pt x="38949" y="0"/>
                  </a:moveTo>
                  <a:cubicBezTo>
                    <a:pt x="33223" y="0"/>
                    <a:pt x="27965" y="4194"/>
                    <a:pt x="27030" y="9825"/>
                  </a:cubicBezTo>
                  <a:cubicBezTo>
                    <a:pt x="24966" y="3689"/>
                    <a:pt x="18617" y="971"/>
                    <a:pt x="13008" y="971"/>
                  </a:cubicBezTo>
                  <a:cubicBezTo>
                    <a:pt x="11918" y="971"/>
                    <a:pt x="10866" y="1049"/>
                    <a:pt x="9854" y="1243"/>
                  </a:cubicBezTo>
                  <a:cubicBezTo>
                    <a:pt x="2492" y="3689"/>
                    <a:pt x="38" y="12271"/>
                    <a:pt x="1246" y="18368"/>
                  </a:cubicBezTo>
                  <a:lnTo>
                    <a:pt x="11061" y="58755"/>
                  </a:lnTo>
                  <a:cubicBezTo>
                    <a:pt x="13515" y="64891"/>
                    <a:pt x="19669" y="68541"/>
                    <a:pt x="25823" y="68541"/>
                  </a:cubicBezTo>
                  <a:cubicBezTo>
                    <a:pt x="31938" y="68541"/>
                    <a:pt x="36845" y="64891"/>
                    <a:pt x="39299" y="58755"/>
                  </a:cubicBezTo>
                  <a:lnTo>
                    <a:pt x="52814" y="18368"/>
                  </a:lnTo>
                  <a:cubicBezTo>
                    <a:pt x="56476" y="9825"/>
                    <a:pt x="51568" y="2485"/>
                    <a:pt x="44207" y="1243"/>
                  </a:cubicBezTo>
                  <a:cubicBezTo>
                    <a:pt x="42493" y="388"/>
                    <a:pt x="40701" y="0"/>
                    <a:pt x="389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4" name="Google Shape;1444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xsAAN4OAADPGwAACA8AAAAAAAAmAAAACAAAAP//////////"/>
                </a:ext>
              </a:extLst>
            </p:cNvSpPr>
            <p:nvPr/>
          </p:nvSpPr>
          <p:spPr>
            <a:xfrm>
              <a:off x="4492625" y="2416810"/>
              <a:ext cx="27940" cy="26670"/>
            </a:xfrm>
            <a:custGeom>
              <a:avLst/>
              <a:gdLst/>
              <a:ahLst/>
              <a:cxnLst/>
              <a:rect l="0" t="0" r="27940" b="26670"/>
              <a:pathLst>
                <a:path w="27940" h="26670">
                  <a:moveTo>
                    <a:pt x="13373" y="38"/>
                  </a:moveTo>
                  <a:cubicBezTo>
                    <a:pt x="6089" y="38"/>
                    <a:pt x="0" y="6072"/>
                    <a:pt x="0" y="13335"/>
                  </a:cubicBezTo>
                  <a:cubicBezTo>
                    <a:pt x="0" y="20598"/>
                    <a:pt x="6089" y="26670"/>
                    <a:pt x="13373" y="26670"/>
                  </a:cubicBezTo>
                  <a:cubicBezTo>
                    <a:pt x="21851" y="26670"/>
                    <a:pt x="27940" y="20598"/>
                    <a:pt x="27940" y="13335"/>
                  </a:cubicBezTo>
                  <a:cubicBezTo>
                    <a:pt x="27940" y="6072"/>
                    <a:pt x="21851" y="38"/>
                    <a:pt x="13373"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444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hwAAN4OAAB+HAAACA8AAAAAAAAmAAAACAAAAP//////////"/>
                </a:ext>
              </a:extLst>
            </p:cNvSpPr>
            <p:nvPr/>
          </p:nvSpPr>
          <p:spPr>
            <a:xfrm>
              <a:off x="4603750" y="2416810"/>
              <a:ext cx="27940" cy="26670"/>
            </a:xfrm>
            <a:custGeom>
              <a:avLst/>
              <a:gdLst/>
              <a:ahLst/>
              <a:cxnLst/>
              <a:rect l="0" t="0" r="27940" b="26670"/>
              <a:pathLst>
                <a:path w="27940" h="26670">
                  <a:moveTo>
                    <a:pt x="14567" y="38"/>
                  </a:moveTo>
                  <a:cubicBezTo>
                    <a:pt x="6089" y="38"/>
                    <a:pt x="0" y="6072"/>
                    <a:pt x="0" y="13335"/>
                  </a:cubicBezTo>
                  <a:cubicBezTo>
                    <a:pt x="0" y="20598"/>
                    <a:pt x="6089" y="26670"/>
                    <a:pt x="14567" y="26670"/>
                  </a:cubicBezTo>
                  <a:cubicBezTo>
                    <a:pt x="21851" y="26670"/>
                    <a:pt x="27940" y="20598"/>
                    <a:pt x="27940" y="13335"/>
                  </a:cubicBezTo>
                  <a:cubicBezTo>
                    <a:pt x="27940" y="6072"/>
                    <a:pt x="21851" y="38"/>
                    <a:pt x="14567"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2" name="Google Shape;1444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RoAAAAOAAAsHQAA5hAAAAAAAAAmAAAACAAAAP//////////"/>
                </a:ext>
              </a:extLst>
            </p:cNvSpPr>
            <p:nvPr/>
          </p:nvSpPr>
          <p:spPr>
            <a:xfrm>
              <a:off x="4382135" y="2275840"/>
              <a:ext cx="360045" cy="471170"/>
            </a:xfrm>
            <a:custGeom>
              <a:avLst/>
              <a:gdLst/>
              <a:ahLst/>
              <a:cxnLst/>
              <a:rect l="0" t="0" r="360045" b="471170"/>
              <a:pathLst>
                <a:path w="360045" h="471170">
                  <a:moveTo>
                    <a:pt x="244926" y="29402"/>
                  </a:moveTo>
                  <a:cubicBezTo>
                    <a:pt x="263271" y="33053"/>
                    <a:pt x="275513" y="50181"/>
                    <a:pt x="275513" y="68553"/>
                  </a:cubicBezTo>
                  <a:lnTo>
                    <a:pt x="275513" y="97916"/>
                  </a:lnTo>
                  <a:cubicBezTo>
                    <a:pt x="263271" y="88128"/>
                    <a:pt x="249823" y="84477"/>
                    <a:pt x="233889" y="84477"/>
                  </a:cubicBezTo>
                  <a:cubicBezTo>
                    <a:pt x="211852" y="84477"/>
                    <a:pt x="191060" y="94265"/>
                    <a:pt x="178817" y="111394"/>
                  </a:cubicBezTo>
                  <a:cubicBezTo>
                    <a:pt x="166536" y="94265"/>
                    <a:pt x="146948" y="84477"/>
                    <a:pt x="123707" y="84477"/>
                  </a:cubicBezTo>
                  <a:cubicBezTo>
                    <a:pt x="109016" y="84477"/>
                    <a:pt x="93081" y="88128"/>
                    <a:pt x="83287" y="97916"/>
                  </a:cubicBezTo>
                  <a:lnTo>
                    <a:pt x="83287" y="68553"/>
                  </a:lnTo>
                  <a:cubicBezTo>
                    <a:pt x="83287" y="48977"/>
                    <a:pt x="95530" y="33053"/>
                    <a:pt x="113913" y="29402"/>
                  </a:cubicBezTo>
                  <a:cubicBezTo>
                    <a:pt x="120015" y="44084"/>
                    <a:pt x="134705" y="55075"/>
                    <a:pt x="151845" y="55075"/>
                  </a:cubicBezTo>
                  <a:lnTo>
                    <a:pt x="206955" y="55075"/>
                  </a:lnTo>
                  <a:cubicBezTo>
                    <a:pt x="224095" y="55075"/>
                    <a:pt x="238786" y="44084"/>
                    <a:pt x="244926" y="29402"/>
                  </a:cubicBezTo>
                  <a:close/>
                  <a:moveTo>
                    <a:pt x="235133" y="112598"/>
                  </a:moveTo>
                  <a:cubicBezTo>
                    <a:pt x="257169" y="112598"/>
                    <a:pt x="275513" y="130969"/>
                    <a:pt x="275513" y="154195"/>
                  </a:cubicBezTo>
                  <a:lnTo>
                    <a:pt x="275513" y="182355"/>
                  </a:lnTo>
                  <a:cubicBezTo>
                    <a:pt x="275513" y="234983"/>
                    <a:pt x="232684" y="277785"/>
                    <a:pt x="180022" y="277785"/>
                  </a:cubicBezTo>
                  <a:cubicBezTo>
                    <a:pt x="126155" y="277785"/>
                    <a:pt x="83287" y="234983"/>
                    <a:pt x="83287" y="182355"/>
                  </a:cubicBezTo>
                  <a:lnTo>
                    <a:pt x="83287" y="154195"/>
                  </a:lnTo>
                  <a:cubicBezTo>
                    <a:pt x="83287" y="130969"/>
                    <a:pt x="101670" y="112598"/>
                    <a:pt x="123707" y="112598"/>
                  </a:cubicBezTo>
                  <a:cubicBezTo>
                    <a:pt x="146948" y="112598"/>
                    <a:pt x="165331" y="130969"/>
                    <a:pt x="165331" y="154195"/>
                  </a:cubicBezTo>
                  <a:cubicBezTo>
                    <a:pt x="165331" y="161536"/>
                    <a:pt x="171433" y="167673"/>
                    <a:pt x="180022" y="167673"/>
                  </a:cubicBezTo>
                  <a:cubicBezTo>
                    <a:pt x="187367" y="167673"/>
                    <a:pt x="193508" y="161536"/>
                    <a:pt x="193508" y="154195"/>
                  </a:cubicBezTo>
                  <a:cubicBezTo>
                    <a:pt x="193508" y="130969"/>
                    <a:pt x="211852" y="112598"/>
                    <a:pt x="235133" y="112598"/>
                  </a:cubicBezTo>
                  <a:close/>
                  <a:moveTo>
                    <a:pt x="276757" y="277785"/>
                  </a:moveTo>
                  <a:cubicBezTo>
                    <a:pt x="307382" y="277785"/>
                    <a:pt x="331867" y="302254"/>
                    <a:pt x="331867" y="332860"/>
                  </a:cubicBezTo>
                  <a:lnTo>
                    <a:pt x="331867" y="386693"/>
                  </a:lnTo>
                  <a:cubicBezTo>
                    <a:pt x="315933" y="380595"/>
                    <a:pt x="304934" y="365913"/>
                    <a:pt x="304934" y="347542"/>
                  </a:cubicBezTo>
                  <a:cubicBezTo>
                    <a:pt x="304934" y="338997"/>
                    <a:pt x="298793" y="332860"/>
                    <a:pt x="291448" y="332860"/>
                  </a:cubicBezTo>
                  <a:cubicBezTo>
                    <a:pt x="282859" y="332860"/>
                    <a:pt x="276757" y="338997"/>
                    <a:pt x="276757" y="347542"/>
                  </a:cubicBezTo>
                  <a:cubicBezTo>
                    <a:pt x="276757" y="380595"/>
                    <a:pt x="301242" y="408715"/>
                    <a:pt x="331867" y="414852"/>
                  </a:cubicBezTo>
                  <a:lnTo>
                    <a:pt x="331867" y="442972"/>
                  </a:lnTo>
                  <a:cubicBezTo>
                    <a:pt x="270616" y="442972"/>
                    <a:pt x="221646" y="392829"/>
                    <a:pt x="221646" y="332860"/>
                  </a:cubicBezTo>
                  <a:cubicBezTo>
                    <a:pt x="221646" y="302254"/>
                    <a:pt x="246131" y="277785"/>
                    <a:pt x="276757" y="277785"/>
                  </a:cubicBezTo>
                  <a:close/>
                  <a:moveTo>
                    <a:pt x="111464" y="286369"/>
                  </a:moveTo>
                  <a:cubicBezTo>
                    <a:pt x="133501" y="299807"/>
                    <a:pt x="156742" y="307148"/>
                    <a:pt x="181266" y="307148"/>
                  </a:cubicBezTo>
                  <a:cubicBezTo>
                    <a:pt x="187367" y="307148"/>
                    <a:pt x="193508" y="307148"/>
                    <a:pt x="200854" y="305944"/>
                  </a:cubicBezTo>
                  <a:cubicBezTo>
                    <a:pt x="197161" y="314489"/>
                    <a:pt x="195957" y="324277"/>
                    <a:pt x="195957" y="335307"/>
                  </a:cubicBezTo>
                  <a:cubicBezTo>
                    <a:pt x="195957" y="380595"/>
                    <a:pt x="217993" y="420950"/>
                    <a:pt x="251028" y="445419"/>
                  </a:cubicBezTo>
                  <a:lnTo>
                    <a:pt x="208199" y="445419"/>
                  </a:lnTo>
                  <a:cubicBezTo>
                    <a:pt x="154293" y="445419"/>
                    <a:pt x="111464" y="401374"/>
                    <a:pt x="111464" y="348785"/>
                  </a:cubicBezTo>
                  <a:lnTo>
                    <a:pt x="111464" y="286369"/>
                  </a:lnTo>
                  <a:close/>
                  <a:moveTo>
                    <a:pt x="126155" y="39"/>
                  </a:moveTo>
                  <a:cubicBezTo>
                    <a:pt x="86979" y="39"/>
                    <a:pt x="56354" y="30606"/>
                    <a:pt x="56354" y="68553"/>
                  </a:cubicBezTo>
                  <a:lnTo>
                    <a:pt x="56354" y="182355"/>
                  </a:lnTo>
                  <a:cubicBezTo>
                    <a:pt x="56354" y="210514"/>
                    <a:pt x="67391" y="238634"/>
                    <a:pt x="84531" y="259452"/>
                  </a:cubicBezTo>
                  <a:lnTo>
                    <a:pt x="84531" y="347542"/>
                  </a:lnTo>
                  <a:cubicBezTo>
                    <a:pt x="84531" y="386693"/>
                    <a:pt x="102875" y="420950"/>
                    <a:pt x="129808" y="442972"/>
                  </a:cubicBezTo>
                  <a:lnTo>
                    <a:pt x="78390" y="442972"/>
                  </a:lnTo>
                  <a:lnTo>
                    <a:pt x="53905" y="396480"/>
                  </a:lnTo>
                  <a:cubicBezTo>
                    <a:pt x="51262" y="392053"/>
                    <a:pt x="46016" y="388907"/>
                    <a:pt x="41002" y="388907"/>
                  </a:cubicBezTo>
                  <a:cubicBezTo>
                    <a:pt x="39098" y="388907"/>
                    <a:pt x="37232" y="389373"/>
                    <a:pt x="35522" y="390382"/>
                  </a:cubicBezTo>
                  <a:cubicBezTo>
                    <a:pt x="29420" y="392829"/>
                    <a:pt x="25728" y="402617"/>
                    <a:pt x="29420" y="408715"/>
                  </a:cubicBezTo>
                  <a:lnTo>
                    <a:pt x="47765" y="442972"/>
                  </a:lnTo>
                  <a:lnTo>
                    <a:pt x="13486" y="442972"/>
                  </a:lnTo>
                  <a:cubicBezTo>
                    <a:pt x="6140" y="442972"/>
                    <a:pt x="38" y="449109"/>
                    <a:pt x="38" y="457654"/>
                  </a:cubicBezTo>
                  <a:cubicBezTo>
                    <a:pt x="38" y="465033"/>
                    <a:pt x="6140" y="471131"/>
                    <a:pt x="13486" y="471131"/>
                  </a:cubicBezTo>
                  <a:lnTo>
                    <a:pt x="346558" y="471131"/>
                  </a:lnTo>
                  <a:cubicBezTo>
                    <a:pt x="353904" y="471131"/>
                    <a:pt x="360006" y="465033"/>
                    <a:pt x="360006" y="457654"/>
                  </a:cubicBezTo>
                  <a:lnTo>
                    <a:pt x="360006" y="335307"/>
                  </a:lnTo>
                  <a:cubicBezTo>
                    <a:pt x="360006" y="290019"/>
                    <a:pt x="325727" y="255762"/>
                    <a:pt x="282859" y="250869"/>
                  </a:cubicBezTo>
                  <a:cubicBezTo>
                    <a:pt x="297589" y="231293"/>
                    <a:pt x="304934" y="206824"/>
                    <a:pt x="304934" y="182355"/>
                  </a:cubicBezTo>
                  <a:lnTo>
                    <a:pt x="304934" y="68553"/>
                  </a:lnTo>
                  <a:cubicBezTo>
                    <a:pt x="304934" y="30606"/>
                    <a:pt x="274308" y="39"/>
                    <a:pt x="236337" y="39"/>
                  </a:cubicBezTo>
                  <a:cubicBezTo>
                    <a:pt x="227787" y="39"/>
                    <a:pt x="221646" y="6137"/>
                    <a:pt x="221646" y="13478"/>
                  </a:cubicBezTo>
                  <a:cubicBezTo>
                    <a:pt x="221646" y="20818"/>
                    <a:pt x="215545" y="26955"/>
                    <a:pt x="208199" y="26955"/>
                  </a:cubicBezTo>
                  <a:lnTo>
                    <a:pt x="153089" y="26955"/>
                  </a:lnTo>
                  <a:cubicBezTo>
                    <a:pt x="145743" y="26955"/>
                    <a:pt x="139602" y="20818"/>
                    <a:pt x="139602" y="13478"/>
                  </a:cubicBezTo>
                  <a:cubicBezTo>
                    <a:pt x="139602" y="6137"/>
                    <a:pt x="133501" y="39"/>
                    <a:pt x="126155"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46" name="Google Shape;1444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hoAAIsRAACDHQAAcxQAABAAAAAmAAAACAAAAP//////////"/>
              </a:ext>
            </a:extLst>
          </p:cNvSpPr>
          <p:nvPr/>
        </p:nvSpPr>
        <p:spPr>
          <a:xfrm>
            <a:off x="4324350" y="2851785"/>
            <a:ext cx="473075" cy="472440"/>
          </a:xfrm>
          <a:custGeom>
            <a:avLst/>
            <a:gdLst/>
            <a:ahLst/>
            <a:cxnLst/>
            <a:rect l="0" t="0" r="473075" b="472440"/>
            <a:pathLst>
              <a:path w="473075" h="472440">
                <a:moveTo>
                  <a:pt x="41698" y="138329"/>
                </a:moveTo>
                <a:cubicBezTo>
                  <a:pt x="47805" y="138329"/>
                  <a:pt x="55157" y="148118"/>
                  <a:pt x="55157" y="165249"/>
                </a:cubicBezTo>
                <a:cubicBezTo>
                  <a:pt x="55157" y="182380"/>
                  <a:pt x="47805" y="193412"/>
                  <a:pt x="41698" y="193412"/>
                </a:cubicBezTo>
                <a:cubicBezTo>
                  <a:pt x="35552" y="193412"/>
                  <a:pt x="26995" y="182380"/>
                  <a:pt x="26995" y="165249"/>
                </a:cubicBezTo>
                <a:cubicBezTo>
                  <a:pt x="26995" y="148118"/>
                  <a:pt x="35552" y="138329"/>
                  <a:pt x="41698" y="138329"/>
                </a:cubicBezTo>
                <a:close/>
                <a:moveTo>
                  <a:pt x="180174" y="138329"/>
                </a:moveTo>
                <a:cubicBezTo>
                  <a:pt x="187526" y="138329"/>
                  <a:pt x="194877" y="148118"/>
                  <a:pt x="194877" y="165249"/>
                </a:cubicBezTo>
                <a:cubicBezTo>
                  <a:pt x="194877" y="182380"/>
                  <a:pt x="185075" y="193412"/>
                  <a:pt x="180174" y="193412"/>
                </a:cubicBezTo>
                <a:cubicBezTo>
                  <a:pt x="174028" y="193412"/>
                  <a:pt x="166677" y="182380"/>
                  <a:pt x="166677" y="165249"/>
                </a:cubicBezTo>
                <a:cubicBezTo>
                  <a:pt x="166677" y="148118"/>
                  <a:pt x="174028" y="138329"/>
                  <a:pt x="180174" y="138329"/>
                </a:cubicBezTo>
                <a:close/>
                <a:moveTo>
                  <a:pt x="110314" y="80799"/>
                </a:moveTo>
                <a:cubicBezTo>
                  <a:pt x="134819" y="80799"/>
                  <a:pt x="158119" y="93035"/>
                  <a:pt x="172822" y="110166"/>
                </a:cubicBezTo>
                <a:cubicBezTo>
                  <a:pt x="153218" y="115061"/>
                  <a:pt x="137270" y="135882"/>
                  <a:pt x="137270" y="165249"/>
                </a:cubicBezTo>
                <a:cubicBezTo>
                  <a:pt x="137270" y="193412"/>
                  <a:pt x="153218" y="215438"/>
                  <a:pt x="172822" y="220332"/>
                </a:cubicBezTo>
                <a:cubicBezTo>
                  <a:pt x="158119" y="237463"/>
                  <a:pt x="134819" y="249699"/>
                  <a:pt x="110314" y="249699"/>
                </a:cubicBezTo>
                <a:cubicBezTo>
                  <a:pt x="85808" y="249699"/>
                  <a:pt x="62508" y="238667"/>
                  <a:pt x="47805" y="220332"/>
                </a:cubicBezTo>
                <a:cubicBezTo>
                  <a:pt x="67409" y="215438"/>
                  <a:pt x="83357" y="194616"/>
                  <a:pt x="83357" y="165249"/>
                </a:cubicBezTo>
                <a:cubicBezTo>
                  <a:pt x="83357" y="138329"/>
                  <a:pt x="67409" y="115061"/>
                  <a:pt x="47805" y="110166"/>
                </a:cubicBezTo>
                <a:cubicBezTo>
                  <a:pt x="62508" y="93035"/>
                  <a:pt x="85808" y="80799"/>
                  <a:pt x="110314" y="80799"/>
                </a:cubicBezTo>
                <a:close/>
                <a:moveTo>
                  <a:pt x="431376" y="250904"/>
                </a:moveTo>
                <a:cubicBezTo>
                  <a:pt x="439972" y="250904"/>
                  <a:pt x="446079" y="257041"/>
                  <a:pt x="446079" y="264383"/>
                </a:cubicBezTo>
                <a:cubicBezTo>
                  <a:pt x="446079" y="272968"/>
                  <a:pt x="439972" y="279067"/>
                  <a:pt x="431376" y="279067"/>
                </a:cubicBezTo>
                <a:cubicBezTo>
                  <a:pt x="424024" y="279067"/>
                  <a:pt x="417917" y="272968"/>
                  <a:pt x="417917" y="264383"/>
                </a:cubicBezTo>
                <a:cubicBezTo>
                  <a:pt x="417917" y="257041"/>
                  <a:pt x="424024" y="250904"/>
                  <a:pt x="431376" y="250904"/>
                </a:cubicBezTo>
                <a:close/>
                <a:moveTo>
                  <a:pt x="164226" y="263140"/>
                </a:moveTo>
                <a:cubicBezTo>
                  <a:pt x="165471" y="268073"/>
                  <a:pt x="166677" y="274172"/>
                  <a:pt x="166677" y="279067"/>
                </a:cubicBezTo>
                <a:cubicBezTo>
                  <a:pt x="166677" y="309677"/>
                  <a:pt x="142171" y="334150"/>
                  <a:pt x="111558" y="334150"/>
                </a:cubicBezTo>
                <a:cubicBezTo>
                  <a:pt x="80907" y="331702"/>
                  <a:pt x="55157" y="307230"/>
                  <a:pt x="55157" y="276619"/>
                </a:cubicBezTo>
                <a:cubicBezTo>
                  <a:pt x="55157" y="272968"/>
                  <a:pt x="55157" y="268073"/>
                  <a:pt x="56401" y="263140"/>
                </a:cubicBezTo>
                <a:cubicBezTo>
                  <a:pt x="72311" y="272968"/>
                  <a:pt x="90709" y="276619"/>
                  <a:pt x="110314" y="276619"/>
                </a:cubicBezTo>
                <a:cubicBezTo>
                  <a:pt x="129918" y="276619"/>
                  <a:pt x="148317" y="272968"/>
                  <a:pt x="164226" y="263140"/>
                </a:cubicBezTo>
                <a:close/>
                <a:moveTo>
                  <a:pt x="417917" y="305987"/>
                </a:moveTo>
                <a:cubicBezTo>
                  <a:pt x="433827" y="305987"/>
                  <a:pt x="446079" y="318223"/>
                  <a:pt x="446079" y="334150"/>
                </a:cubicBezTo>
                <a:cubicBezTo>
                  <a:pt x="446079" y="348833"/>
                  <a:pt x="433827" y="361070"/>
                  <a:pt x="417917" y="361070"/>
                </a:cubicBezTo>
                <a:cubicBezTo>
                  <a:pt x="413016" y="346386"/>
                  <a:pt x="404420" y="331702"/>
                  <a:pt x="393412" y="321913"/>
                </a:cubicBezTo>
                <a:cubicBezTo>
                  <a:pt x="398313" y="312124"/>
                  <a:pt x="408115" y="305987"/>
                  <a:pt x="417917" y="305987"/>
                </a:cubicBezTo>
                <a:close/>
                <a:moveTo>
                  <a:pt x="349263" y="331702"/>
                </a:moveTo>
                <a:cubicBezTo>
                  <a:pt x="372563" y="331702"/>
                  <a:pt x="390961" y="350038"/>
                  <a:pt x="390961" y="373306"/>
                </a:cubicBezTo>
                <a:cubicBezTo>
                  <a:pt x="390961" y="397779"/>
                  <a:pt x="372563" y="416153"/>
                  <a:pt x="349263" y="416153"/>
                </a:cubicBezTo>
                <a:cubicBezTo>
                  <a:pt x="343156" y="416153"/>
                  <a:pt x="337010" y="414910"/>
                  <a:pt x="332109" y="413705"/>
                </a:cubicBezTo>
                <a:cubicBezTo>
                  <a:pt x="333354" y="405121"/>
                  <a:pt x="335804" y="397779"/>
                  <a:pt x="335804" y="389194"/>
                </a:cubicBezTo>
                <a:cubicBezTo>
                  <a:pt x="335804" y="372063"/>
                  <a:pt x="330903" y="356175"/>
                  <a:pt x="321101" y="342696"/>
                </a:cubicBezTo>
                <a:cubicBezTo>
                  <a:pt x="329658" y="336597"/>
                  <a:pt x="338255" y="331702"/>
                  <a:pt x="349263" y="331702"/>
                </a:cubicBezTo>
                <a:close/>
                <a:moveTo>
                  <a:pt x="188732" y="310881"/>
                </a:moveTo>
                <a:cubicBezTo>
                  <a:pt x="208336" y="319466"/>
                  <a:pt x="223039" y="340248"/>
                  <a:pt x="223039" y="362274"/>
                </a:cubicBezTo>
                <a:cubicBezTo>
                  <a:pt x="223039" y="392884"/>
                  <a:pt x="198534" y="417357"/>
                  <a:pt x="167921" y="417357"/>
                </a:cubicBezTo>
                <a:cubicBezTo>
                  <a:pt x="137270" y="416153"/>
                  <a:pt x="111558" y="391680"/>
                  <a:pt x="111558" y="361070"/>
                </a:cubicBezTo>
                <a:cubicBezTo>
                  <a:pt x="147072" y="361070"/>
                  <a:pt x="176479" y="340248"/>
                  <a:pt x="188732" y="310881"/>
                </a:cubicBezTo>
                <a:close/>
                <a:moveTo>
                  <a:pt x="251240" y="335354"/>
                </a:moveTo>
                <a:cubicBezTo>
                  <a:pt x="281892" y="335354"/>
                  <a:pt x="306397" y="359827"/>
                  <a:pt x="306397" y="390437"/>
                </a:cubicBezTo>
                <a:cubicBezTo>
                  <a:pt x="306397" y="419804"/>
                  <a:pt x="281892" y="445520"/>
                  <a:pt x="251240" y="445520"/>
                </a:cubicBezTo>
                <a:cubicBezTo>
                  <a:pt x="237782" y="445520"/>
                  <a:pt x="223039" y="440625"/>
                  <a:pt x="214482" y="432041"/>
                </a:cubicBezTo>
                <a:cubicBezTo>
                  <a:pt x="237782" y="416153"/>
                  <a:pt x="251240" y="391680"/>
                  <a:pt x="251240" y="362274"/>
                </a:cubicBezTo>
                <a:cubicBezTo>
                  <a:pt x="251240" y="353728"/>
                  <a:pt x="250035" y="343939"/>
                  <a:pt x="246339" y="335354"/>
                </a:cubicBezTo>
                <a:close/>
                <a:moveTo>
                  <a:pt x="55157" y="39"/>
                </a:moveTo>
                <a:cubicBezTo>
                  <a:pt x="24544" y="39"/>
                  <a:pt x="38" y="24512"/>
                  <a:pt x="38" y="55122"/>
                </a:cubicBezTo>
                <a:cubicBezTo>
                  <a:pt x="38" y="73457"/>
                  <a:pt x="8596" y="88141"/>
                  <a:pt x="23299" y="99173"/>
                </a:cubicBezTo>
                <a:cubicBezTo>
                  <a:pt x="8596" y="117508"/>
                  <a:pt x="38" y="140776"/>
                  <a:pt x="38" y="165249"/>
                </a:cubicBezTo>
                <a:cubicBezTo>
                  <a:pt x="38" y="195859"/>
                  <a:pt x="12291" y="225227"/>
                  <a:pt x="33102" y="244805"/>
                </a:cubicBezTo>
                <a:cubicBezTo>
                  <a:pt x="29445" y="254594"/>
                  <a:pt x="26995" y="264383"/>
                  <a:pt x="26995" y="275415"/>
                </a:cubicBezTo>
                <a:cubicBezTo>
                  <a:pt x="26995" y="312124"/>
                  <a:pt x="51500" y="342696"/>
                  <a:pt x="84563" y="354932"/>
                </a:cubicBezTo>
                <a:lnTo>
                  <a:pt x="84563" y="359827"/>
                </a:lnTo>
                <a:cubicBezTo>
                  <a:pt x="84563" y="405121"/>
                  <a:pt x="122566" y="444277"/>
                  <a:pt x="167921" y="444277"/>
                </a:cubicBezTo>
                <a:cubicBezTo>
                  <a:pt x="174028" y="444277"/>
                  <a:pt x="182625" y="441830"/>
                  <a:pt x="188732" y="441830"/>
                </a:cubicBezTo>
                <a:cubicBezTo>
                  <a:pt x="203435" y="460204"/>
                  <a:pt x="226735" y="472440"/>
                  <a:pt x="252485" y="472440"/>
                </a:cubicBezTo>
                <a:cubicBezTo>
                  <a:pt x="280647" y="472440"/>
                  <a:pt x="305153" y="458961"/>
                  <a:pt x="319856" y="439382"/>
                </a:cubicBezTo>
                <a:cubicBezTo>
                  <a:pt x="329658" y="444277"/>
                  <a:pt x="339461" y="445520"/>
                  <a:pt x="349263" y="445520"/>
                </a:cubicBezTo>
                <a:cubicBezTo>
                  <a:pt x="382365" y="445520"/>
                  <a:pt x="410566" y="421047"/>
                  <a:pt x="416673" y="390437"/>
                </a:cubicBezTo>
                <a:lnTo>
                  <a:pt x="417917" y="390437"/>
                </a:lnTo>
                <a:cubicBezTo>
                  <a:pt x="448530" y="390437"/>
                  <a:pt x="473036" y="365964"/>
                  <a:pt x="473036" y="335354"/>
                </a:cubicBezTo>
                <a:cubicBezTo>
                  <a:pt x="473036" y="321913"/>
                  <a:pt x="466929" y="307230"/>
                  <a:pt x="458332" y="297441"/>
                </a:cubicBezTo>
                <a:cubicBezTo>
                  <a:pt x="466929" y="288856"/>
                  <a:pt x="473036" y="276619"/>
                  <a:pt x="473036" y="264383"/>
                </a:cubicBezTo>
                <a:cubicBezTo>
                  <a:pt x="473036" y="242358"/>
                  <a:pt x="454676" y="223984"/>
                  <a:pt x="431376" y="223984"/>
                </a:cubicBezTo>
                <a:cubicBezTo>
                  <a:pt x="409321" y="223984"/>
                  <a:pt x="390961" y="242358"/>
                  <a:pt x="390961" y="264383"/>
                </a:cubicBezTo>
                <a:cubicBezTo>
                  <a:pt x="390961" y="270521"/>
                  <a:pt x="392167" y="279067"/>
                  <a:pt x="394618" y="282757"/>
                </a:cubicBezTo>
                <a:cubicBezTo>
                  <a:pt x="390961" y="285204"/>
                  <a:pt x="386060" y="287652"/>
                  <a:pt x="381159" y="292546"/>
                </a:cubicBezTo>
                <a:cubicBezTo>
                  <a:pt x="375013" y="297441"/>
                  <a:pt x="370112" y="302335"/>
                  <a:pt x="367661" y="308434"/>
                </a:cubicBezTo>
                <a:cubicBezTo>
                  <a:pt x="361555" y="307230"/>
                  <a:pt x="355409" y="305987"/>
                  <a:pt x="348057" y="305987"/>
                </a:cubicBezTo>
                <a:cubicBezTo>
                  <a:pt x="330903" y="305987"/>
                  <a:pt x="313749" y="312124"/>
                  <a:pt x="301496" y="323118"/>
                </a:cubicBezTo>
                <a:cubicBezTo>
                  <a:pt x="287999" y="312124"/>
                  <a:pt x="269639" y="305987"/>
                  <a:pt x="251240" y="305987"/>
                </a:cubicBezTo>
                <a:cubicBezTo>
                  <a:pt x="245133" y="305987"/>
                  <a:pt x="237782" y="307230"/>
                  <a:pt x="231636" y="307230"/>
                </a:cubicBezTo>
                <a:cubicBezTo>
                  <a:pt x="221834" y="294993"/>
                  <a:pt x="208336" y="286408"/>
                  <a:pt x="194877" y="281514"/>
                </a:cubicBezTo>
                <a:lnTo>
                  <a:pt x="194877" y="276619"/>
                </a:lnTo>
                <a:cubicBezTo>
                  <a:pt x="194877" y="266830"/>
                  <a:pt x="191182" y="255798"/>
                  <a:pt x="186281" y="244805"/>
                </a:cubicBezTo>
                <a:cubicBezTo>
                  <a:pt x="208336" y="225227"/>
                  <a:pt x="220589" y="195859"/>
                  <a:pt x="220589" y="165249"/>
                </a:cubicBezTo>
                <a:cubicBezTo>
                  <a:pt x="220589" y="140776"/>
                  <a:pt x="213237" y="117508"/>
                  <a:pt x="197328" y="99173"/>
                </a:cubicBezTo>
                <a:cubicBezTo>
                  <a:pt x="210787" y="89384"/>
                  <a:pt x="220589" y="73457"/>
                  <a:pt x="220589" y="55122"/>
                </a:cubicBezTo>
                <a:cubicBezTo>
                  <a:pt x="220589" y="24512"/>
                  <a:pt x="196083" y="39"/>
                  <a:pt x="165471" y="39"/>
                </a:cubicBezTo>
                <a:cubicBezTo>
                  <a:pt x="158119" y="39"/>
                  <a:pt x="151973" y="6138"/>
                  <a:pt x="151973" y="13518"/>
                </a:cubicBezTo>
                <a:cubicBezTo>
                  <a:pt x="151973" y="22064"/>
                  <a:pt x="158119" y="28202"/>
                  <a:pt x="165471" y="28202"/>
                </a:cubicBezTo>
                <a:cubicBezTo>
                  <a:pt x="180174" y="28202"/>
                  <a:pt x="192427" y="40438"/>
                  <a:pt x="192427" y="55122"/>
                </a:cubicBezTo>
                <a:cubicBezTo>
                  <a:pt x="192427" y="66115"/>
                  <a:pt x="186281" y="74700"/>
                  <a:pt x="178929" y="79595"/>
                </a:cubicBezTo>
                <a:cubicBezTo>
                  <a:pt x="160570" y="64911"/>
                  <a:pt x="136064" y="55122"/>
                  <a:pt x="110314" y="55122"/>
                </a:cubicBezTo>
                <a:cubicBezTo>
                  <a:pt x="84563" y="55122"/>
                  <a:pt x="60058" y="64911"/>
                  <a:pt x="41698" y="79595"/>
                </a:cubicBezTo>
                <a:cubicBezTo>
                  <a:pt x="31896" y="74700"/>
                  <a:pt x="26995" y="66115"/>
                  <a:pt x="26995" y="55122"/>
                </a:cubicBezTo>
                <a:cubicBezTo>
                  <a:pt x="26995" y="40438"/>
                  <a:pt x="39247" y="28202"/>
                  <a:pt x="55157" y="28202"/>
                </a:cubicBezTo>
                <a:cubicBezTo>
                  <a:pt x="62508" y="28202"/>
                  <a:pt x="68654" y="22064"/>
                  <a:pt x="68654" y="13518"/>
                </a:cubicBezTo>
                <a:cubicBezTo>
                  <a:pt x="68654" y="6138"/>
                  <a:pt x="62508" y="39"/>
                  <a:pt x="55157"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7" name="Google Shape;1444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1iwAAGMKAABkLwAATQ0AABAAAAAmAAAACAAAAP//////////"/>
              </a:ext>
            </a:extLst>
          </p:cNvSpPr>
          <p:nvPr/>
        </p:nvSpPr>
        <p:spPr>
          <a:xfrm>
            <a:off x="7288530" y="1688465"/>
            <a:ext cx="415290" cy="473710"/>
          </a:xfrm>
          <a:custGeom>
            <a:avLst/>
            <a:gdLst/>
            <a:ahLst/>
            <a:cxnLst/>
            <a:rect l="0" t="0" r="415290" b="473710"/>
            <a:pathLst>
              <a:path w="415290" h="473710">
                <a:moveTo>
                  <a:pt x="329518" y="26924"/>
                </a:moveTo>
                <a:cubicBezTo>
                  <a:pt x="323414" y="58782"/>
                  <a:pt x="294020" y="82014"/>
                  <a:pt x="262137" y="82014"/>
                </a:cubicBezTo>
                <a:cubicBezTo>
                  <a:pt x="246235" y="82014"/>
                  <a:pt x="232743" y="86910"/>
                  <a:pt x="220495" y="94252"/>
                </a:cubicBezTo>
                <a:lnTo>
                  <a:pt x="220495" y="68572"/>
                </a:lnTo>
                <a:cubicBezTo>
                  <a:pt x="220495" y="45300"/>
                  <a:pt x="238886" y="26924"/>
                  <a:pt x="262137" y="26924"/>
                </a:cubicBezTo>
                <a:close/>
                <a:moveTo>
                  <a:pt x="275629" y="166476"/>
                </a:moveTo>
                <a:cubicBezTo>
                  <a:pt x="344215" y="166476"/>
                  <a:pt x="385857" y="208086"/>
                  <a:pt x="385857" y="276619"/>
                </a:cubicBezTo>
                <a:cubicBezTo>
                  <a:pt x="387101" y="315820"/>
                  <a:pt x="373609" y="358633"/>
                  <a:pt x="352808" y="391696"/>
                </a:cubicBezTo>
                <a:cubicBezTo>
                  <a:pt x="330762" y="424758"/>
                  <a:pt x="303818" y="443095"/>
                  <a:pt x="275629" y="443095"/>
                </a:cubicBezTo>
                <a:cubicBezTo>
                  <a:pt x="269486" y="443095"/>
                  <a:pt x="263381" y="441891"/>
                  <a:pt x="258482" y="440648"/>
                </a:cubicBezTo>
                <a:cubicBezTo>
                  <a:pt x="242541" y="435753"/>
                  <a:pt x="224189" y="432101"/>
                  <a:pt x="207042" y="432101"/>
                </a:cubicBezTo>
                <a:cubicBezTo>
                  <a:pt x="189896" y="432101"/>
                  <a:pt x="171505" y="435753"/>
                  <a:pt x="154358" y="440648"/>
                </a:cubicBezTo>
                <a:cubicBezTo>
                  <a:pt x="148215" y="441891"/>
                  <a:pt x="142111" y="443095"/>
                  <a:pt x="138417" y="443095"/>
                </a:cubicBezTo>
                <a:cubicBezTo>
                  <a:pt x="110267" y="443095"/>
                  <a:pt x="83322" y="423515"/>
                  <a:pt x="61277" y="391696"/>
                </a:cubicBezTo>
                <a:cubicBezTo>
                  <a:pt x="40436" y="357429"/>
                  <a:pt x="28189" y="314576"/>
                  <a:pt x="28189" y="276619"/>
                </a:cubicBezTo>
                <a:cubicBezTo>
                  <a:pt x="28189" y="208086"/>
                  <a:pt x="68625" y="166476"/>
                  <a:pt x="138417" y="166476"/>
                </a:cubicBezTo>
                <a:cubicBezTo>
                  <a:pt x="154358" y="166476"/>
                  <a:pt x="170300" y="168924"/>
                  <a:pt x="183753" y="173819"/>
                </a:cubicBezTo>
                <a:cubicBezTo>
                  <a:pt x="187446" y="175063"/>
                  <a:pt x="189896" y="175063"/>
                  <a:pt x="193551" y="177510"/>
                </a:cubicBezTo>
                <a:lnTo>
                  <a:pt x="193551" y="205638"/>
                </a:lnTo>
                <a:cubicBezTo>
                  <a:pt x="181303" y="204434"/>
                  <a:pt x="169055" y="201986"/>
                  <a:pt x="158052" y="195848"/>
                </a:cubicBezTo>
                <a:cubicBezTo>
                  <a:pt x="156341" y="194838"/>
                  <a:pt x="154397" y="194371"/>
                  <a:pt x="152375" y="194371"/>
                </a:cubicBezTo>
                <a:cubicBezTo>
                  <a:pt x="147088" y="194371"/>
                  <a:pt x="141450" y="197518"/>
                  <a:pt x="139661" y="201986"/>
                </a:cubicBezTo>
                <a:cubicBezTo>
                  <a:pt x="135968" y="208086"/>
                  <a:pt x="139661" y="216672"/>
                  <a:pt x="145766" y="220324"/>
                </a:cubicBezTo>
                <a:cubicBezTo>
                  <a:pt x="165401" y="228910"/>
                  <a:pt x="184997" y="233805"/>
                  <a:pt x="207042" y="233805"/>
                </a:cubicBezTo>
                <a:cubicBezTo>
                  <a:pt x="227844" y="233805"/>
                  <a:pt x="249889" y="228910"/>
                  <a:pt x="268280" y="220324"/>
                </a:cubicBezTo>
                <a:cubicBezTo>
                  <a:pt x="274385" y="216672"/>
                  <a:pt x="276834" y="208086"/>
                  <a:pt x="274385" y="201986"/>
                </a:cubicBezTo>
                <a:cubicBezTo>
                  <a:pt x="271741" y="197518"/>
                  <a:pt x="266492" y="194371"/>
                  <a:pt x="261476" y="194371"/>
                </a:cubicBezTo>
                <a:cubicBezTo>
                  <a:pt x="259571" y="194371"/>
                  <a:pt x="257705" y="194838"/>
                  <a:pt x="256033" y="195848"/>
                </a:cubicBezTo>
                <a:cubicBezTo>
                  <a:pt x="244990" y="201986"/>
                  <a:pt x="232743" y="204434"/>
                  <a:pt x="220495" y="205638"/>
                </a:cubicBezTo>
                <a:lnTo>
                  <a:pt x="220495" y="177510"/>
                </a:lnTo>
                <a:cubicBezTo>
                  <a:pt x="224189" y="177510"/>
                  <a:pt x="226638" y="175063"/>
                  <a:pt x="230293" y="173819"/>
                </a:cubicBezTo>
                <a:cubicBezTo>
                  <a:pt x="243785" y="168924"/>
                  <a:pt x="258482" y="166476"/>
                  <a:pt x="275629" y="166476"/>
                </a:cubicBezTo>
                <a:close/>
                <a:moveTo>
                  <a:pt x="263381" y="0"/>
                </a:moveTo>
                <a:cubicBezTo>
                  <a:pt x="225394" y="0"/>
                  <a:pt x="194795" y="30615"/>
                  <a:pt x="194795" y="68572"/>
                </a:cubicBezTo>
                <a:cubicBezTo>
                  <a:pt x="182547" y="58782"/>
                  <a:pt x="169055" y="55091"/>
                  <a:pt x="153114" y="55091"/>
                </a:cubicBezTo>
                <a:cubicBezTo>
                  <a:pt x="145766" y="55091"/>
                  <a:pt x="139661" y="61229"/>
                  <a:pt x="139661" y="68572"/>
                </a:cubicBezTo>
                <a:cubicBezTo>
                  <a:pt x="139661" y="75915"/>
                  <a:pt x="145766" y="82014"/>
                  <a:pt x="153114" y="82014"/>
                </a:cubicBezTo>
                <a:cubicBezTo>
                  <a:pt x="176404" y="82014"/>
                  <a:pt x="194795" y="100391"/>
                  <a:pt x="194795" y="123624"/>
                </a:cubicBezTo>
                <a:lnTo>
                  <a:pt x="194795" y="148100"/>
                </a:lnTo>
                <a:cubicBezTo>
                  <a:pt x="177648" y="142000"/>
                  <a:pt x="159257" y="138309"/>
                  <a:pt x="139661" y="138309"/>
                </a:cubicBezTo>
                <a:cubicBezTo>
                  <a:pt x="58827" y="138309"/>
                  <a:pt x="0" y="189748"/>
                  <a:pt x="0" y="277862"/>
                </a:cubicBezTo>
                <a:cubicBezTo>
                  <a:pt x="0" y="321919"/>
                  <a:pt x="13492" y="369667"/>
                  <a:pt x="37987" y="407586"/>
                </a:cubicBezTo>
                <a:cubicBezTo>
                  <a:pt x="66176" y="450438"/>
                  <a:pt x="101674" y="473710"/>
                  <a:pt x="138417" y="473710"/>
                </a:cubicBezTo>
                <a:cubicBezTo>
                  <a:pt x="147010" y="473710"/>
                  <a:pt x="154358" y="472467"/>
                  <a:pt x="164156" y="471262"/>
                </a:cubicBezTo>
                <a:cubicBezTo>
                  <a:pt x="178853" y="466367"/>
                  <a:pt x="193240" y="463920"/>
                  <a:pt x="207626" y="463920"/>
                </a:cubicBezTo>
                <a:cubicBezTo>
                  <a:pt x="222050" y="463920"/>
                  <a:pt x="236437" y="466367"/>
                  <a:pt x="251134" y="471262"/>
                </a:cubicBezTo>
                <a:cubicBezTo>
                  <a:pt x="258482" y="473710"/>
                  <a:pt x="268280" y="473710"/>
                  <a:pt x="278078" y="473710"/>
                </a:cubicBezTo>
                <a:cubicBezTo>
                  <a:pt x="314821" y="473710"/>
                  <a:pt x="349114" y="450438"/>
                  <a:pt x="377303" y="407586"/>
                </a:cubicBezTo>
                <a:cubicBezTo>
                  <a:pt x="401798" y="370871"/>
                  <a:pt x="415290" y="321919"/>
                  <a:pt x="415290" y="277862"/>
                </a:cubicBezTo>
                <a:cubicBezTo>
                  <a:pt x="415290" y="189748"/>
                  <a:pt x="356463" y="138309"/>
                  <a:pt x="275629" y="138309"/>
                </a:cubicBezTo>
                <a:cubicBezTo>
                  <a:pt x="256033" y="138309"/>
                  <a:pt x="237642" y="142000"/>
                  <a:pt x="220495" y="148100"/>
                </a:cubicBezTo>
                <a:lnTo>
                  <a:pt x="220495" y="129762"/>
                </a:lnTo>
                <a:lnTo>
                  <a:pt x="225394" y="124863"/>
                </a:lnTo>
                <a:cubicBezTo>
                  <a:pt x="236437" y="113833"/>
                  <a:pt x="248684" y="110181"/>
                  <a:pt x="263381" y="110181"/>
                </a:cubicBezTo>
                <a:cubicBezTo>
                  <a:pt x="317271" y="110181"/>
                  <a:pt x="360156" y="67329"/>
                  <a:pt x="360156" y="13481"/>
                </a:cubicBezTo>
                <a:cubicBezTo>
                  <a:pt x="360156" y="6138"/>
                  <a:pt x="354013" y="0"/>
                  <a:pt x="34666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48" name="Google Shape;14446;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osAAAVDgAAlC8AANEQAAAQAAAAJgAAAAgAAAD/////AAAAAA=="/>
              </a:ext>
            </a:extLst>
          </p:cNvGrpSpPr>
          <p:nvPr/>
        </p:nvGrpSpPr>
        <p:grpSpPr>
          <a:xfrm>
            <a:off x="7260590" y="2289175"/>
            <a:ext cx="473710" cy="444500"/>
            <a:chOff x="7260590" y="2289175"/>
            <a:chExt cx="473710" cy="444500"/>
          </a:xfrm>
        </p:grpSpPr>
        <p:sp>
          <p:nvSpPr>
            <p:cNvPr id="51" name="Google Shape;1444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4AAJ4PAAC2LgAAyQ8AAAAAAAAmAAAACAAAAP//////////"/>
                </a:ext>
              </a:extLst>
            </p:cNvSpPr>
            <p:nvPr/>
          </p:nvSpPr>
          <p:spPr>
            <a:xfrm>
              <a:off x="7565390" y="2538730"/>
              <a:ext cx="27940" cy="27305"/>
            </a:xfrm>
            <a:custGeom>
              <a:avLst/>
              <a:gdLst/>
              <a:ahLst/>
              <a:cxnLst/>
              <a:rect l="0" t="0" r="27940" b="27305"/>
              <a:pathLst>
                <a:path w="27940" h="27305">
                  <a:moveTo>
                    <a:pt x="13393" y="0"/>
                  </a:moveTo>
                  <a:cubicBezTo>
                    <a:pt x="6119" y="0"/>
                    <a:pt x="38" y="6216"/>
                    <a:pt x="38" y="13652"/>
                  </a:cubicBezTo>
                  <a:cubicBezTo>
                    <a:pt x="38" y="21088"/>
                    <a:pt x="6119" y="27265"/>
                    <a:pt x="13393" y="27265"/>
                  </a:cubicBezTo>
                  <a:cubicBezTo>
                    <a:pt x="21859" y="27265"/>
                    <a:pt x="27940" y="21088"/>
                    <a:pt x="27940" y="13652"/>
                  </a:cubicBezTo>
                  <a:cubicBezTo>
                    <a:pt x="27940" y="6216"/>
                    <a:pt x="21859" y="0"/>
                    <a:pt x="1339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444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i0AAJ4PAACyLQAAyQ8AAAAAAAAmAAAACAAAAP//////////"/>
                </a:ext>
              </a:extLst>
            </p:cNvSpPr>
            <p:nvPr/>
          </p:nvSpPr>
          <p:spPr>
            <a:xfrm>
              <a:off x="7400290" y="2538730"/>
              <a:ext cx="27940" cy="27305"/>
            </a:xfrm>
            <a:custGeom>
              <a:avLst/>
              <a:gdLst/>
              <a:ahLst/>
              <a:cxnLst/>
              <a:rect l="0" t="0" r="27940" b="27305"/>
              <a:pathLst>
                <a:path w="27940" h="27305">
                  <a:moveTo>
                    <a:pt x="13354" y="0"/>
                  </a:moveTo>
                  <a:cubicBezTo>
                    <a:pt x="6081" y="0"/>
                    <a:pt x="38" y="6216"/>
                    <a:pt x="38" y="13652"/>
                  </a:cubicBezTo>
                  <a:cubicBezTo>
                    <a:pt x="38" y="21088"/>
                    <a:pt x="6081" y="27265"/>
                    <a:pt x="13354" y="27265"/>
                  </a:cubicBezTo>
                  <a:cubicBezTo>
                    <a:pt x="21859" y="27265"/>
                    <a:pt x="27902" y="21088"/>
                    <a:pt x="27902" y="13652"/>
                  </a:cubicBezTo>
                  <a:cubicBezTo>
                    <a:pt x="27902" y="6216"/>
                    <a:pt x="21859" y="0"/>
                    <a:pt x="133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444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wAABUOAACULwAA0RAAAAAAAAAmAAAACAAAAP//////////"/>
                </a:ext>
              </a:extLst>
            </p:cNvSpPr>
            <p:nvPr/>
          </p:nvSpPr>
          <p:spPr>
            <a:xfrm>
              <a:off x="7260590" y="2289175"/>
              <a:ext cx="473710" cy="444500"/>
            </a:xfrm>
            <a:custGeom>
              <a:avLst/>
              <a:gdLst/>
              <a:ahLst/>
              <a:cxnLst/>
              <a:rect l="0" t="0" r="473710" b="444500"/>
              <a:pathLst>
                <a:path w="473710" h="444500">
                  <a:moveTo>
                    <a:pt x="82014" y="28177"/>
                  </a:moveTo>
                  <a:cubicBezTo>
                    <a:pt x="110181" y="28177"/>
                    <a:pt x="133414" y="50214"/>
                    <a:pt x="137105" y="78352"/>
                  </a:cubicBezTo>
                  <a:cubicBezTo>
                    <a:pt x="108938" y="91838"/>
                    <a:pt x="84462" y="111426"/>
                    <a:pt x="66124" y="135911"/>
                  </a:cubicBezTo>
                  <a:cubicBezTo>
                    <a:pt x="42853" y="128566"/>
                    <a:pt x="26924" y="107773"/>
                    <a:pt x="26924" y="83288"/>
                  </a:cubicBezTo>
                  <a:cubicBezTo>
                    <a:pt x="26924" y="52662"/>
                    <a:pt x="51400" y="28177"/>
                    <a:pt x="82014" y="28177"/>
                  </a:cubicBezTo>
                  <a:close/>
                  <a:moveTo>
                    <a:pt x="389248" y="26934"/>
                  </a:moveTo>
                  <a:cubicBezTo>
                    <a:pt x="419824" y="26934"/>
                    <a:pt x="444339" y="51419"/>
                    <a:pt x="444339" y="82044"/>
                  </a:cubicBezTo>
                  <a:cubicBezTo>
                    <a:pt x="444339" y="107773"/>
                    <a:pt x="428410" y="128566"/>
                    <a:pt x="403934" y="135911"/>
                  </a:cubicBezTo>
                  <a:cubicBezTo>
                    <a:pt x="385557" y="111426"/>
                    <a:pt x="361081" y="91838"/>
                    <a:pt x="334157" y="78352"/>
                  </a:cubicBezTo>
                  <a:cubicBezTo>
                    <a:pt x="337848" y="48970"/>
                    <a:pt x="359877" y="26934"/>
                    <a:pt x="389248" y="26934"/>
                  </a:cubicBezTo>
                  <a:close/>
                  <a:moveTo>
                    <a:pt x="309215" y="194209"/>
                  </a:moveTo>
                  <a:cubicBezTo>
                    <a:pt x="328407" y="194209"/>
                    <a:pt x="348144" y="210144"/>
                    <a:pt x="357429" y="233890"/>
                  </a:cubicBezTo>
                  <a:cubicBezTo>
                    <a:pt x="367219" y="263272"/>
                    <a:pt x="358633" y="292654"/>
                    <a:pt x="336605" y="300000"/>
                  </a:cubicBezTo>
                  <a:cubicBezTo>
                    <a:pt x="332370" y="300855"/>
                    <a:pt x="328174" y="302254"/>
                    <a:pt x="323939" y="302254"/>
                  </a:cubicBezTo>
                  <a:cubicBezTo>
                    <a:pt x="322036" y="302254"/>
                    <a:pt x="320132" y="301982"/>
                    <a:pt x="318267" y="301204"/>
                  </a:cubicBezTo>
                  <a:cubicBezTo>
                    <a:pt x="310924" y="286513"/>
                    <a:pt x="296200" y="268169"/>
                    <a:pt x="279067" y="260824"/>
                  </a:cubicBezTo>
                  <a:cubicBezTo>
                    <a:pt x="268072" y="231442"/>
                    <a:pt x="277862" y="203264"/>
                    <a:pt x="298647" y="195919"/>
                  </a:cubicBezTo>
                  <a:cubicBezTo>
                    <a:pt x="302105" y="194753"/>
                    <a:pt x="305680" y="194209"/>
                    <a:pt x="309215" y="194209"/>
                  </a:cubicBezTo>
                  <a:close/>
                  <a:moveTo>
                    <a:pt x="159561" y="194131"/>
                  </a:moveTo>
                  <a:cubicBezTo>
                    <a:pt x="163174" y="194131"/>
                    <a:pt x="166748" y="194714"/>
                    <a:pt x="170128" y="195919"/>
                  </a:cubicBezTo>
                  <a:cubicBezTo>
                    <a:pt x="192196" y="203264"/>
                    <a:pt x="200743" y="236339"/>
                    <a:pt x="188505" y="264477"/>
                  </a:cubicBezTo>
                  <a:cubicBezTo>
                    <a:pt x="177471" y="273066"/>
                    <a:pt x="164029" y="287757"/>
                    <a:pt x="157890" y="298756"/>
                  </a:cubicBezTo>
                  <a:cubicBezTo>
                    <a:pt x="153306" y="301399"/>
                    <a:pt x="148372" y="302604"/>
                    <a:pt x="143632" y="302604"/>
                  </a:cubicBezTo>
                  <a:cubicBezTo>
                    <a:pt x="139553" y="302604"/>
                    <a:pt x="135629" y="301710"/>
                    <a:pt x="132210" y="300000"/>
                  </a:cubicBezTo>
                  <a:cubicBezTo>
                    <a:pt x="110181" y="292654"/>
                    <a:pt x="101595" y="262028"/>
                    <a:pt x="112629" y="233890"/>
                  </a:cubicBezTo>
                  <a:cubicBezTo>
                    <a:pt x="120827" y="209288"/>
                    <a:pt x="140990" y="194131"/>
                    <a:pt x="159561" y="194131"/>
                  </a:cubicBezTo>
                  <a:close/>
                  <a:moveTo>
                    <a:pt x="236253" y="331830"/>
                  </a:moveTo>
                  <a:cubicBezTo>
                    <a:pt x="241148" y="331830"/>
                    <a:pt x="247248" y="335483"/>
                    <a:pt x="248491" y="341624"/>
                  </a:cubicBezTo>
                  <a:lnTo>
                    <a:pt x="236253" y="353862"/>
                  </a:lnTo>
                  <a:lnTo>
                    <a:pt x="224015" y="341624"/>
                  </a:lnTo>
                  <a:cubicBezTo>
                    <a:pt x="225219" y="336727"/>
                    <a:pt x="231358" y="331830"/>
                    <a:pt x="236253" y="331830"/>
                  </a:cubicBezTo>
                  <a:close/>
                  <a:moveTo>
                    <a:pt x="238700" y="82044"/>
                  </a:moveTo>
                  <a:cubicBezTo>
                    <a:pt x="339053" y="82044"/>
                    <a:pt x="419824" y="157948"/>
                    <a:pt x="419824" y="249786"/>
                  </a:cubicBezTo>
                  <a:cubicBezTo>
                    <a:pt x="416172" y="307345"/>
                    <a:pt x="384353" y="360007"/>
                    <a:pt x="332953" y="390594"/>
                  </a:cubicBezTo>
                  <a:cubicBezTo>
                    <a:pt x="332953" y="385697"/>
                    <a:pt x="334157" y="379595"/>
                    <a:pt x="334157" y="373455"/>
                  </a:cubicBezTo>
                  <a:cubicBezTo>
                    <a:pt x="334157" y="356315"/>
                    <a:pt x="332953" y="341624"/>
                    <a:pt x="329262" y="329382"/>
                  </a:cubicBezTo>
                  <a:cubicBezTo>
                    <a:pt x="335401" y="329382"/>
                    <a:pt x="341500" y="328138"/>
                    <a:pt x="346395" y="325689"/>
                  </a:cubicBezTo>
                  <a:cubicBezTo>
                    <a:pt x="383110" y="312242"/>
                    <a:pt x="397795" y="266925"/>
                    <a:pt x="383110" y="224096"/>
                  </a:cubicBezTo>
                  <a:cubicBezTo>
                    <a:pt x="369978" y="188690"/>
                    <a:pt x="340140" y="165837"/>
                    <a:pt x="309487" y="165837"/>
                  </a:cubicBezTo>
                  <a:cubicBezTo>
                    <a:pt x="302999" y="165837"/>
                    <a:pt x="296511" y="166848"/>
                    <a:pt x="290100" y="168985"/>
                  </a:cubicBezTo>
                  <a:cubicBezTo>
                    <a:pt x="259486" y="178779"/>
                    <a:pt x="243596" y="214302"/>
                    <a:pt x="248491" y="248581"/>
                  </a:cubicBezTo>
                  <a:cubicBezTo>
                    <a:pt x="246199" y="247804"/>
                    <a:pt x="243673" y="247532"/>
                    <a:pt x="241070" y="247532"/>
                  </a:cubicBezTo>
                  <a:cubicBezTo>
                    <a:pt x="235165" y="247532"/>
                    <a:pt x="228677" y="248931"/>
                    <a:pt x="222772" y="249786"/>
                  </a:cubicBezTo>
                  <a:cubicBezTo>
                    <a:pt x="226462" y="214302"/>
                    <a:pt x="211777" y="178779"/>
                    <a:pt x="181162" y="168985"/>
                  </a:cubicBezTo>
                  <a:cubicBezTo>
                    <a:pt x="174285" y="166226"/>
                    <a:pt x="167215" y="164943"/>
                    <a:pt x="160221" y="164943"/>
                  </a:cubicBezTo>
                  <a:cubicBezTo>
                    <a:pt x="129801" y="164943"/>
                    <a:pt x="100080" y="189234"/>
                    <a:pt x="88153" y="224096"/>
                  </a:cubicBezTo>
                  <a:cubicBezTo>
                    <a:pt x="72224" y="266925"/>
                    <a:pt x="88153" y="312242"/>
                    <a:pt x="124867" y="325689"/>
                  </a:cubicBezTo>
                  <a:cubicBezTo>
                    <a:pt x="130967" y="329382"/>
                    <a:pt x="138309" y="329382"/>
                    <a:pt x="144448" y="329382"/>
                  </a:cubicBezTo>
                  <a:lnTo>
                    <a:pt x="145652" y="329382"/>
                  </a:lnTo>
                  <a:cubicBezTo>
                    <a:pt x="143205" y="341624"/>
                    <a:pt x="140757" y="355110"/>
                    <a:pt x="140757" y="373455"/>
                  </a:cubicBezTo>
                  <a:cubicBezTo>
                    <a:pt x="140757" y="379595"/>
                    <a:pt x="140757" y="384492"/>
                    <a:pt x="143205" y="390594"/>
                  </a:cubicBezTo>
                  <a:cubicBezTo>
                    <a:pt x="90600" y="360007"/>
                    <a:pt x="58743" y="307345"/>
                    <a:pt x="58743" y="249786"/>
                  </a:cubicBezTo>
                  <a:cubicBezTo>
                    <a:pt x="58743" y="157948"/>
                    <a:pt x="139553" y="82044"/>
                    <a:pt x="238700" y="82044"/>
                  </a:cubicBezTo>
                  <a:close/>
                  <a:moveTo>
                    <a:pt x="238040" y="277924"/>
                  </a:moveTo>
                  <a:cubicBezTo>
                    <a:pt x="251793" y="277924"/>
                    <a:pt x="265274" y="282510"/>
                    <a:pt x="274171" y="291410"/>
                  </a:cubicBezTo>
                  <a:cubicBezTo>
                    <a:pt x="297443" y="313447"/>
                    <a:pt x="304786" y="334279"/>
                    <a:pt x="304786" y="373455"/>
                  </a:cubicBezTo>
                  <a:cubicBezTo>
                    <a:pt x="304786" y="390594"/>
                    <a:pt x="302338" y="401632"/>
                    <a:pt x="296200" y="407734"/>
                  </a:cubicBezTo>
                  <a:cubicBezTo>
                    <a:pt x="289479" y="413525"/>
                    <a:pt x="276736" y="415507"/>
                    <a:pt x="262089" y="415507"/>
                  </a:cubicBezTo>
                  <a:cubicBezTo>
                    <a:pt x="258087" y="415507"/>
                    <a:pt x="253930" y="415351"/>
                    <a:pt x="249695" y="415079"/>
                  </a:cubicBezTo>
                  <a:lnTo>
                    <a:pt x="249695" y="379595"/>
                  </a:lnTo>
                  <a:lnTo>
                    <a:pt x="272967" y="356323"/>
                  </a:lnTo>
                  <a:cubicBezTo>
                    <a:pt x="275415" y="353867"/>
                    <a:pt x="277862" y="350213"/>
                    <a:pt x="277862" y="347765"/>
                  </a:cubicBezTo>
                  <a:cubicBezTo>
                    <a:pt x="277862" y="324485"/>
                    <a:pt x="259486" y="306101"/>
                    <a:pt x="236253" y="306101"/>
                  </a:cubicBezTo>
                  <a:cubicBezTo>
                    <a:pt x="212981" y="306101"/>
                    <a:pt x="194643" y="324485"/>
                    <a:pt x="194643" y="347765"/>
                  </a:cubicBezTo>
                  <a:cubicBezTo>
                    <a:pt x="194643" y="350213"/>
                    <a:pt x="195848" y="355110"/>
                    <a:pt x="199539" y="356315"/>
                  </a:cubicBezTo>
                  <a:lnTo>
                    <a:pt x="222772" y="379548"/>
                  </a:lnTo>
                  <a:lnTo>
                    <a:pt x="222772" y="415079"/>
                  </a:lnTo>
                  <a:lnTo>
                    <a:pt x="208086" y="415079"/>
                  </a:lnTo>
                  <a:cubicBezTo>
                    <a:pt x="179919" y="415079"/>
                    <a:pt x="167681" y="410182"/>
                    <a:pt x="167681" y="373455"/>
                  </a:cubicBezTo>
                  <a:cubicBezTo>
                    <a:pt x="167681" y="334279"/>
                    <a:pt x="176267" y="317139"/>
                    <a:pt x="198295" y="293859"/>
                  </a:cubicBezTo>
                  <a:cubicBezTo>
                    <a:pt x="208397" y="283132"/>
                    <a:pt x="223393" y="277924"/>
                    <a:pt x="238040" y="277924"/>
                  </a:cubicBezTo>
                  <a:close/>
                  <a:moveTo>
                    <a:pt x="83258" y="0"/>
                  </a:moveTo>
                  <a:cubicBezTo>
                    <a:pt x="36714" y="0"/>
                    <a:pt x="0" y="36728"/>
                    <a:pt x="0" y="83288"/>
                  </a:cubicBezTo>
                  <a:cubicBezTo>
                    <a:pt x="0" y="102876"/>
                    <a:pt x="8586" y="122464"/>
                    <a:pt x="20824" y="138360"/>
                  </a:cubicBezTo>
                  <a:cubicBezTo>
                    <a:pt x="29371" y="148154"/>
                    <a:pt x="40405" y="155499"/>
                    <a:pt x="52643" y="160396"/>
                  </a:cubicBezTo>
                  <a:cubicBezTo>
                    <a:pt x="36714" y="188573"/>
                    <a:pt x="29371" y="219199"/>
                    <a:pt x="29371" y="249786"/>
                  </a:cubicBezTo>
                  <a:cubicBezTo>
                    <a:pt x="29371" y="330586"/>
                    <a:pt x="83258" y="401632"/>
                    <a:pt x="159134" y="429770"/>
                  </a:cubicBezTo>
                  <a:cubicBezTo>
                    <a:pt x="173819" y="442013"/>
                    <a:pt x="192196" y="444461"/>
                    <a:pt x="208086" y="444461"/>
                  </a:cubicBezTo>
                  <a:lnTo>
                    <a:pt x="247248" y="444461"/>
                  </a:lnTo>
                  <a:cubicBezTo>
                    <a:pt x="272967" y="444461"/>
                    <a:pt x="297443" y="444461"/>
                    <a:pt x="314576" y="429770"/>
                  </a:cubicBezTo>
                  <a:cubicBezTo>
                    <a:pt x="390452" y="401632"/>
                    <a:pt x="444339" y="330586"/>
                    <a:pt x="444339" y="249786"/>
                  </a:cubicBezTo>
                  <a:cubicBezTo>
                    <a:pt x="444339" y="217955"/>
                    <a:pt x="436996" y="187330"/>
                    <a:pt x="421067" y="160396"/>
                  </a:cubicBezTo>
                  <a:cubicBezTo>
                    <a:pt x="433305" y="155499"/>
                    <a:pt x="444339" y="148154"/>
                    <a:pt x="452886" y="138360"/>
                  </a:cubicBezTo>
                  <a:cubicBezTo>
                    <a:pt x="467572" y="122464"/>
                    <a:pt x="473710" y="102876"/>
                    <a:pt x="473710" y="83288"/>
                  </a:cubicBezTo>
                  <a:cubicBezTo>
                    <a:pt x="473710" y="36728"/>
                    <a:pt x="434548" y="0"/>
                    <a:pt x="389248" y="0"/>
                  </a:cubicBezTo>
                  <a:cubicBezTo>
                    <a:pt x="348843" y="0"/>
                    <a:pt x="315820" y="29382"/>
                    <a:pt x="308438" y="67353"/>
                  </a:cubicBezTo>
                  <a:cubicBezTo>
                    <a:pt x="285205" y="60008"/>
                    <a:pt x="260729" y="55111"/>
                    <a:pt x="236253" y="55111"/>
                  </a:cubicBezTo>
                  <a:cubicBezTo>
                    <a:pt x="211777" y="55111"/>
                    <a:pt x="187301" y="60008"/>
                    <a:pt x="164029" y="67353"/>
                  </a:cubicBezTo>
                  <a:cubicBezTo>
                    <a:pt x="156686" y="29382"/>
                    <a:pt x="122419" y="0"/>
                    <a:pt x="8325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52" name="Google Shape;1445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CwAAI4RAACPLwAAcBQAABAAAAAmAAAACAAAAP//////////"/>
              </a:ext>
            </a:extLst>
          </p:cNvSpPr>
          <p:nvPr/>
        </p:nvSpPr>
        <p:spPr>
          <a:xfrm>
            <a:off x="7261860" y="2853690"/>
            <a:ext cx="469265" cy="468630"/>
          </a:xfrm>
          <a:custGeom>
            <a:avLst/>
            <a:gdLst/>
            <a:ahLst/>
            <a:cxnLst/>
            <a:rect l="0" t="0" r="469265" b="468630"/>
            <a:pathLst>
              <a:path w="469265" h="468630">
                <a:moveTo>
                  <a:pt x="231579" y="42871"/>
                </a:moveTo>
                <a:lnTo>
                  <a:pt x="243829" y="67335"/>
                </a:lnTo>
                <a:lnTo>
                  <a:pt x="231579" y="91800"/>
                </a:lnTo>
                <a:lnTo>
                  <a:pt x="219329" y="67335"/>
                </a:lnTo>
                <a:lnTo>
                  <a:pt x="231579" y="42871"/>
                </a:lnTo>
                <a:close/>
                <a:moveTo>
                  <a:pt x="366327" y="97897"/>
                </a:moveTo>
                <a:lnTo>
                  <a:pt x="356527" y="123604"/>
                </a:lnTo>
                <a:lnTo>
                  <a:pt x="330822" y="133389"/>
                </a:lnTo>
                <a:lnTo>
                  <a:pt x="340622" y="107682"/>
                </a:lnTo>
                <a:lnTo>
                  <a:pt x="366327" y="97897"/>
                </a:lnTo>
                <a:close/>
                <a:moveTo>
                  <a:pt x="96792" y="99139"/>
                </a:moveTo>
                <a:lnTo>
                  <a:pt x="122537" y="108925"/>
                </a:lnTo>
                <a:lnTo>
                  <a:pt x="132336" y="134593"/>
                </a:lnTo>
                <a:lnTo>
                  <a:pt x="105387" y="126050"/>
                </a:lnTo>
                <a:lnTo>
                  <a:pt x="96792" y="99139"/>
                </a:lnTo>
                <a:close/>
                <a:moveTo>
                  <a:pt x="181336" y="113818"/>
                </a:moveTo>
                <a:lnTo>
                  <a:pt x="218085" y="132147"/>
                </a:lnTo>
                <a:lnTo>
                  <a:pt x="218085" y="165193"/>
                </a:lnTo>
                <a:cubicBezTo>
                  <a:pt x="208285" y="166436"/>
                  <a:pt x="200935" y="170086"/>
                  <a:pt x="193585" y="176222"/>
                </a:cubicBezTo>
                <a:lnTo>
                  <a:pt x="169086" y="151723"/>
                </a:lnTo>
                <a:lnTo>
                  <a:pt x="181336" y="113818"/>
                </a:lnTo>
                <a:close/>
                <a:moveTo>
                  <a:pt x="281784" y="113818"/>
                </a:moveTo>
                <a:lnTo>
                  <a:pt x="294034" y="151757"/>
                </a:lnTo>
                <a:lnTo>
                  <a:pt x="269534" y="176257"/>
                </a:lnTo>
                <a:cubicBezTo>
                  <a:pt x="262184" y="171329"/>
                  <a:pt x="254834" y="168882"/>
                  <a:pt x="245035" y="165193"/>
                </a:cubicBezTo>
                <a:lnTo>
                  <a:pt x="245035" y="132147"/>
                </a:lnTo>
                <a:lnTo>
                  <a:pt x="281784" y="113818"/>
                </a:lnTo>
                <a:close/>
                <a:moveTo>
                  <a:pt x="148242" y="171329"/>
                </a:moveTo>
                <a:lnTo>
                  <a:pt x="172741" y="195828"/>
                </a:lnTo>
                <a:cubicBezTo>
                  <a:pt x="169086" y="203133"/>
                  <a:pt x="165391" y="211676"/>
                  <a:pt x="162941" y="220258"/>
                </a:cubicBezTo>
                <a:lnTo>
                  <a:pt x="128642" y="220258"/>
                </a:lnTo>
                <a:lnTo>
                  <a:pt x="110287" y="183561"/>
                </a:lnTo>
                <a:lnTo>
                  <a:pt x="148242" y="171329"/>
                </a:lnTo>
                <a:close/>
                <a:moveTo>
                  <a:pt x="312428" y="171329"/>
                </a:moveTo>
                <a:lnTo>
                  <a:pt x="350422" y="183561"/>
                </a:lnTo>
                <a:lnTo>
                  <a:pt x="332028" y="220258"/>
                </a:lnTo>
                <a:lnTo>
                  <a:pt x="298934" y="220258"/>
                </a:lnTo>
                <a:cubicBezTo>
                  <a:pt x="297728" y="211676"/>
                  <a:pt x="294034" y="203133"/>
                  <a:pt x="287928" y="195793"/>
                </a:cubicBezTo>
                <a:lnTo>
                  <a:pt x="312428" y="171293"/>
                </a:lnTo>
                <a:close/>
                <a:moveTo>
                  <a:pt x="64943" y="221461"/>
                </a:moveTo>
                <a:lnTo>
                  <a:pt x="89443" y="233694"/>
                </a:lnTo>
                <a:lnTo>
                  <a:pt x="64943" y="245926"/>
                </a:lnTo>
                <a:lnTo>
                  <a:pt x="40443" y="233694"/>
                </a:lnTo>
                <a:lnTo>
                  <a:pt x="64943" y="221461"/>
                </a:lnTo>
                <a:close/>
                <a:moveTo>
                  <a:pt x="398177" y="221461"/>
                </a:moveTo>
                <a:lnTo>
                  <a:pt x="422676" y="233694"/>
                </a:lnTo>
                <a:lnTo>
                  <a:pt x="398177" y="245926"/>
                </a:lnTo>
                <a:lnTo>
                  <a:pt x="373677" y="233694"/>
                </a:lnTo>
                <a:lnTo>
                  <a:pt x="398177" y="221461"/>
                </a:lnTo>
                <a:close/>
                <a:moveTo>
                  <a:pt x="231579" y="193347"/>
                </a:moveTo>
                <a:cubicBezTo>
                  <a:pt x="254834" y="193347"/>
                  <a:pt x="273229" y="211676"/>
                  <a:pt x="273229" y="233694"/>
                </a:cubicBezTo>
                <a:cubicBezTo>
                  <a:pt x="273229" y="256954"/>
                  <a:pt x="254834" y="275283"/>
                  <a:pt x="231579" y="275283"/>
                </a:cubicBezTo>
                <a:cubicBezTo>
                  <a:pt x="208285" y="275283"/>
                  <a:pt x="189930" y="256954"/>
                  <a:pt x="189930" y="233694"/>
                </a:cubicBezTo>
                <a:cubicBezTo>
                  <a:pt x="189930" y="211676"/>
                  <a:pt x="208285" y="193347"/>
                  <a:pt x="231579" y="193347"/>
                </a:cubicBezTo>
                <a:close/>
                <a:moveTo>
                  <a:pt x="164186" y="247169"/>
                </a:moveTo>
                <a:lnTo>
                  <a:pt x="164186" y="248372"/>
                </a:lnTo>
                <a:cubicBezTo>
                  <a:pt x="165391" y="256954"/>
                  <a:pt x="169086" y="264294"/>
                  <a:pt x="175191" y="272837"/>
                </a:cubicBezTo>
                <a:lnTo>
                  <a:pt x="150692" y="297336"/>
                </a:lnTo>
                <a:lnTo>
                  <a:pt x="111492" y="283865"/>
                </a:lnTo>
                <a:lnTo>
                  <a:pt x="129886" y="247169"/>
                </a:lnTo>
                <a:close/>
                <a:moveTo>
                  <a:pt x="334478" y="248372"/>
                </a:moveTo>
                <a:lnTo>
                  <a:pt x="352872" y="285108"/>
                </a:lnTo>
                <a:lnTo>
                  <a:pt x="313672" y="297340"/>
                </a:lnTo>
                <a:lnTo>
                  <a:pt x="289134" y="272802"/>
                </a:lnTo>
                <a:cubicBezTo>
                  <a:pt x="294034" y="264294"/>
                  <a:pt x="297728" y="256954"/>
                  <a:pt x="300178" y="248372"/>
                </a:cubicBezTo>
                <a:close/>
                <a:moveTo>
                  <a:pt x="193585" y="292447"/>
                </a:moveTo>
                <a:cubicBezTo>
                  <a:pt x="200935" y="297340"/>
                  <a:pt x="208285" y="299787"/>
                  <a:pt x="218085" y="303437"/>
                </a:cubicBezTo>
                <a:lnTo>
                  <a:pt x="218085" y="336483"/>
                </a:lnTo>
                <a:lnTo>
                  <a:pt x="181336" y="354812"/>
                </a:lnTo>
                <a:lnTo>
                  <a:pt x="169086" y="316912"/>
                </a:lnTo>
                <a:lnTo>
                  <a:pt x="193585" y="292413"/>
                </a:lnTo>
                <a:close/>
                <a:moveTo>
                  <a:pt x="269534" y="292447"/>
                </a:moveTo>
                <a:lnTo>
                  <a:pt x="294034" y="316947"/>
                </a:lnTo>
                <a:lnTo>
                  <a:pt x="281784" y="354812"/>
                </a:lnTo>
                <a:lnTo>
                  <a:pt x="245035" y="336483"/>
                </a:lnTo>
                <a:lnTo>
                  <a:pt x="245035" y="303437"/>
                </a:lnTo>
                <a:cubicBezTo>
                  <a:pt x="254834" y="300990"/>
                  <a:pt x="262184" y="298544"/>
                  <a:pt x="269534" y="292447"/>
                </a:cubicBezTo>
                <a:close/>
                <a:moveTo>
                  <a:pt x="330822" y="334037"/>
                </a:moveTo>
                <a:lnTo>
                  <a:pt x="356527" y="342580"/>
                </a:lnTo>
                <a:lnTo>
                  <a:pt x="366327" y="368287"/>
                </a:lnTo>
                <a:lnTo>
                  <a:pt x="340622" y="359705"/>
                </a:lnTo>
                <a:lnTo>
                  <a:pt x="330822" y="334037"/>
                </a:lnTo>
                <a:close/>
                <a:moveTo>
                  <a:pt x="132336" y="335241"/>
                </a:moveTo>
                <a:lnTo>
                  <a:pt x="122537" y="360948"/>
                </a:lnTo>
                <a:lnTo>
                  <a:pt x="96792" y="370733"/>
                </a:lnTo>
                <a:lnTo>
                  <a:pt x="105387" y="343823"/>
                </a:lnTo>
                <a:lnTo>
                  <a:pt x="132336" y="335241"/>
                </a:lnTo>
                <a:close/>
                <a:moveTo>
                  <a:pt x="231579" y="376830"/>
                </a:moveTo>
                <a:lnTo>
                  <a:pt x="243829" y="401295"/>
                </a:lnTo>
                <a:lnTo>
                  <a:pt x="231579" y="425798"/>
                </a:lnTo>
                <a:lnTo>
                  <a:pt x="219329" y="401295"/>
                </a:lnTo>
                <a:lnTo>
                  <a:pt x="231579" y="376830"/>
                </a:lnTo>
                <a:close/>
                <a:moveTo>
                  <a:pt x="234029" y="39"/>
                </a:moveTo>
                <a:cubicBezTo>
                  <a:pt x="230335" y="39"/>
                  <a:pt x="224229" y="3689"/>
                  <a:pt x="221779" y="7378"/>
                </a:cubicBezTo>
                <a:lnTo>
                  <a:pt x="194830" y="64889"/>
                </a:lnTo>
                <a:cubicBezTo>
                  <a:pt x="193585" y="68539"/>
                  <a:pt x="193585" y="73432"/>
                  <a:pt x="194830" y="77121"/>
                </a:cubicBezTo>
                <a:lnTo>
                  <a:pt x="203385" y="95450"/>
                </a:lnTo>
                <a:lnTo>
                  <a:pt x="185030" y="85664"/>
                </a:lnTo>
                <a:cubicBezTo>
                  <a:pt x="183163" y="85043"/>
                  <a:pt x="181024" y="84771"/>
                  <a:pt x="178730" y="84771"/>
                </a:cubicBezTo>
                <a:cubicBezTo>
                  <a:pt x="176436" y="84771"/>
                  <a:pt x="173986" y="85043"/>
                  <a:pt x="171536" y="85664"/>
                </a:cubicBezTo>
                <a:cubicBezTo>
                  <a:pt x="166636" y="86907"/>
                  <a:pt x="164186" y="90557"/>
                  <a:pt x="162941" y="95450"/>
                </a:cubicBezTo>
                <a:lnTo>
                  <a:pt x="156836" y="115022"/>
                </a:lnTo>
                <a:lnTo>
                  <a:pt x="150692" y="95450"/>
                </a:lnTo>
                <a:cubicBezTo>
                  <a:pt x="148242" y="90557"/>
                  <a:pt x="145792" y="86907"/>
                  <a:pt x="140892" y="85664"/>
                </a:cubicBezTo>
                <a:lnTo>
                  <a:pt x="83337" y="66093"/>
                </a:lnTo>
                <a:cubicBezTo>
                  <a:pt x="82015" y="65782"/>
                  <a:pt x="80615" y="65627"/>
                  <a:pt x="79176" y="65627"/>
                </a:cubicBezTo>
                <a:cubicBezTo>
                  <a:pt x="75326" y="65627"/>
                  <a:pt x="71321" y="66753"/>
                  <a:pt x="68637" y="68539"/>
                </a:cubicBezTo>
                <a:cubicBezTo>
                  <a:pt x="66187" y="72228"/>
                  <a:pt x="64943" y="78325"/>
                  <a:pt x="66187" y="83218"/>
                </a:cubicBezTo>
                <a:lnTo>
                  <a:pt x="85787" y="140729"/>
                </a:lnTo>
                <a:cubicBezTo>
                  <a:pt x="86993" y="145622"/>
                  <a:pt x="90687" y="148068"/>
                  <a:pt x="95587" y="150515"/>
                </a:cubicBezTo>
                <a:lnTo>
                  <a:pt x="115187" y="156650"/>
                </a:lnTo>
                <a:lnTo>
                  <a:pt x="95587" y="162747"/>
                </a:lnTo>
                <a:cubicBezTo>
                  <a:pt x="90687" y="163989"/>
                  <a:pt x="86993" y="166436"/>
                  <a:pt x="85787" y="171329"/>
                </a:cubicBezTo>
                <a:cubicBezTo>
                  <a:pt x="84543" y="176222"/>
                  <a:pt x="83337" y="181115"/>
                  <a:pt x="85787" y="184765"/>
                </a:cubicBezTo>
                <a:lnTo>
                  <a:pt x="95587" y="203133"/>
                </a:lnTo>
                <a:lnTo>
                  <a:pt x="77193" y="194551"/>
                </a:lnTo>
                <a:cubicBezTo>
                  <a:pt x="74743" y="193929"/>
                  <a:pt x="72293" y="193657"/>
                  <a:pt x="70154" y="193657"/>
                </a:cubicBezTo>
                <a:cubicBezTo>
                  <a:pt x="68015" y="193657"/>
                  <a:pt x="66187" y="193929"/>
                  <a:pt x="64943" y="194551"/>
                </a:cubicBezTo>
                <a:lnTo>
                  <a:pt x="7349" y="221461"/>
                </a:lnTo>
                <a:cubicBezTo>
                  <a:pt x="3694" y="225151"/>
                  <a:pt x="0" y="230043"/>
                  <a:pt x="0" y="233694"/>
                </a:cubicBezTo>
                <a:cubicBezTo>
                  <a:pt x="0" y="238587"/>
                  <a:pt x="3694" y="244722"/>
                  <a:pt x="7349" y="245926"/>
                </a:cubicBezTo>
                <a:lnTo>
                  <a:pt x="64943" y="274079"/>
                </a:lnTo>
                <a:cubicBezTo>
                  <a:pt x="66771" y="274701"/>
                  <a:pt x="68910" y="275011"/>
                  <a:pt x="71087" y="275011"/>
                </a:cubicBezTo>
                <a:cubicBezTo>
                  <a:pt x="73226" y="275011"/>
                  <a:pt x="75365" y="274701"/>
                  <a:pt x="77193" y="274079"/>
                </a:cubicBezTo>
                <a:lnTo>
                  <a:pt x="95587" y="264294"/>
                </a:lnTo>
                <a:lnTo>
                  <a:pt x="85787" y="282661"/>
                </a:lnTo>
                <a:cubicBezTo>
                  <a:pt x="84543" y="287554"/>
                  <a:pt x="84543" y="292447"/>
                  <a:pt x="85787" y="297340"/>
                </a:cubicBezTo>
                <a:cubicBezTo>
                  <a:pt x="86993" y="300990"/>
                  <a:pt x="90687" y="304679"/>
                  <a:pt x="95587" y="305883"/>
                </a:cubicBezTo>
                <a:lnTo>
                  <a:pt x="115187" y="312019"/>
                </a:lnTo>
                <a:lnTo>
                  <a:pt x="95587" y="318115"/>
                </a:lnTo>
                <a:cubicBezTo>
                  <a:pt x="90687" y="319358"/>
                  <a:pt x="86993" y="323008"/>
                  <a:pt x="85787" y="327901"/>
                </a:cubicBezTo>
                <a:lnTo>
                  <a:pt x="66187" y="385412"/>
                </a:lnTo>
                <a:cubicBezTo>
                  <a:pt x="63115" y="394577"/>
                  <a:pt x="69376" y="403741"/>
                  <a:pt x="77932" y="403741"/>
                </a:cubicBezTo>
                <a:cubicBezTo>
                  <a:pt x="79643" y="403741"/>
                  <a:pt x="81470" y="403353"/>
                  <a:pt x="83337" y="402537"/>
                </a:cubicBezTo>
                <a:lnTo>
                  <a:pt x="140892" y="382966"/>
                </a:lnTo>
                <a:cubicBezTo>
                  <a:pt x="145792" y="380519"/>
                  <a:pt x="148242" y="378073"/>
                  <a:pt x="150692" y="373180"/>
                </a:cubicBezTo>
                <a:lnTo>
                  <a:pt x="156836" y="353608"/>
                </a:lnTo>
                <a:lnTo>
                  <a:pt x="162941" y="373180"/>
                </a:lnTo>
                <a:cubicBezTo>
                  <a:pt x="164186" y="378073"/>
                  <a:pt x="166636" y="380519"/>
                  <a:pt x="171536" y="382966"/>
                </a:cubicBezTo>
                <a:cubicBezTo>
                  <a:pt x="174375" y="383665"/>
                  <a:pt x="177175" y="384364"/>
                  <a:pt x="179780" y="384364"/>
                </a:cubicBezTo>
                <a:cubicBezTo>
                  <a:pt x="181686" y="384364"/>
                  <a:pt x="183474" y="384014"/>
                  <a:pt x="185030" y="382966"/>
                </a:cubicBezTo>
                <a:lnTo>
                  <a:pt x="203385" y="373180"/>
                </a:lnTo>
                <a:lnTo>
                  <a:pt x="194830" y="391509"/>
                </a:lnTo>
                <a:cubicBezTo>
                  <a:pt x="193585" y="396402"/>
                  <a:pt x="193585" y="401295"/>
                  <a:pt x="194830" y="403780"/>
                </a:cubicBezTo>
                <a:lnTo>
                  <a:pt x="221779" y="460048"/>
                </a:lnTo>
                <a:cubicBezTo>
                  <a:pt x="225435" y="464941"/>
                  <a:pt x="230335" y="468591"/>
                  <a:pt x="234029" y="468591"/>
                </a:cubicBezTo>
                <a:cubicBezTo>
                  <a:pt x="238929" y="468591"/>
                  <a:pt x="245035" y="464941"/>
                  <a:pt x="246279" y="460048"/>
                </a:cubicBezTo>
                <a:lnTo>
                  <a:pt x="274434" y="403780"/>
                </a:lnTo>
                <a:cubicBezTo>
                  <a:pt x="275679" y="398848"/>
                  <a:pt x="275679" y="395198"/>
                  <a:pt x="274434" y="391509"/>
                </a:cubicBezTo>
                <a:lnTo>
                  <a:pt x="264634" y="373180"/>
                </a:lnTo>
                <a:lnTo>
                  <a:pt x="283028" y="382966"/>
                </a:lnTo>
                <a:cubicBezTo>
                  <a:pt x="285478" y="383587"/>
                  <a:pt x="287928" y="383898"/>
                  <a:pt x="290378" y="383898"/>
                </a:cubicBezTo>
                <a:cubicBezTo>
                  <a:pt x="292828" y="383898"/>
                  <a:pt x="295278" y="383587"/>
                  <a:pt x="297728" y="382966"/>
                </a:cubicBezTo>
                <a:cubicBezTo>
                  <a:pt x="301384" y="380519"/>
                  <a:pt x="305078" y="378073"/>
                  <a:pt x="306323" y="373180"/>
                </a:cubicBezTo>
                <a:lnTo>
                  <a:pt x="312428" y="353608"/>
                </a:lnTo>
                <a:lnTo>
                  <a:pt x="318572" y="373180"/>
                </a:lnTo>
                <a:cubicBezTo>
                  <a:pt x="319778" y="378073"/>
                  <a:pt x="323472" y="380519"/>
                  <a:pt x="328372" y="382966"/>
                </a:cubicBezTo>
                <a:lnTo>
                  <a:pt x="385927" y="402537"/>
                </a:lnTo>
                <a:cubicBezTo>
                  <a:pt x="387210" y="402809"/>
                  <a:pt x="388494" y="402964"/>
                  <a:pt x="389777" y="402964"/>
                </a:cubicBezTo>
                <a:cubicBezTo>
                  <a:pt x="399304" y="402964"/>
                  <a:pt x="407432" y="395120"/>
                  <a:pt x="403077" y="385412"/>
                </a:cubicBezTo>
                <a:lnTo>
                  <a:pt x="383477" y="327901"/>
                </a:lnTo>
                <a:cubicBezTo>
                  <a:pt x="381027" y="323008"/>
                  <a:pt x="378577" y="319358"/>
                  <a:pt x="373677" y="318115"/>
                </a:cubicBezTo>
                <a:lnTo>
                  <a:pt x="354077" y="312019"/>
                </a:lnTo>
                <a:lnTo>
                  <a:pt x="373677" y="305883"/>
                </a:lnTo>
                <a:cubicBezTo>
                  <a:pt x="378577" y="304679"/>
                  <a:pt x="381027" y="300990"/>
                  <a:pt x="383477" y="297340"/>
                </a:cubicBezTo>
                <a:cubicBezTo>
                  <a:pt x="384721" y="292447"/>
                  <a:pt x="385927" y="287554"/>
                  <a:pt x="383477" y="282661"/>
                </a:cubicBezTo>
                <a:lnTo>
                  <a:pt x="373677" y="264294"/>
                </a:lnTo>
                <a:lnTo>
                  <a:pt x="392071" y="274079"/>
                </a:lnTo>
                <a:cubicBezTo>
                  <a:pt x="394521" y="274701"/>
                  <a:pt x="396971" y="275011"/>
                  <a:pt x="399110" y="275011"/>
                </a:cubicBezTo>
                <a:cubicBezTo>
                  <a:pt x="401249" y="275011"/>
                  <a:pt x="403077" y="274701"/>
                  <a:pt x="404321" y="274079"/>
                </a:cubicBezTo>
                <a:lnTo>
                  <a:pt x="460670" y="245926"/>
                </a:lnTo>
                <a:cubicBezTo>
                  <a:pt x="465570" y="243479"/>
                  <a:pt x="469265" y="238587"/>
                  <a:pt x="469265" y="233694"/>
                </a:cubicBezTo>
                <a:cubicBezTo>
                  <a:pt x="469265" y="230043"/>
                  <a:pt x="465570" y="223908"/>
                  <a:pt x="460670" y="221461"/>
                </a:cubicBezTo>
                <a:lnTo>
                  <a:pt x="404321" y="194551"/>
                </a:lnTo>
                <a:cubicBezTo>
                  <a:pt x="401871" y="193929"/>
                  <a:pt x="399732" y="193657"/>
                  <a:pt x="397749" y="193657"/>
                </a:cubicBezTo>
                <a:cubicBezTo>
                  <a:pt x="395727" y="193657"/>
                  <a:pt x="393899" y="193929"/>
                  <a:pt x="392071" y="194551"/>
                </a:cubicBezTo>
                <a:lnTo>
                  <a:pt x="373677" y="203133"/>
                </a:lnTo>
                <a:lnTo>
                  <a:pt x="383477" y="184765"/>
                </a:lnTo>
                <a:cubicBezTo>
                  <a:pt x="384721" y="181115"/>
                  <a:pt x="384721" y="176222"/>
                  <a:pt x="383477" y="171329"/>
                </a:cubicBezTo>
                <a:cubicBezTo>
                  <a:pt x="381027" y="166436"/>
                  <a:pt x="378577" y="163989"/>
                  <a:pt x="373677" y="162747"/>
                </a:cubicBezTo>
                <a:lnTo>
                  <a:pt x="354077" y="156650"/>
                </a:lnTo>
                <a:lnTo>
                  <a:pt x="373677" y="150515"/>
                </a:lnTo>
                <a:cubicBezTo>
                  <a:pt x="378577" y="148068"/>
                  <a:pt x="381027" y="145622"/>
                  <a:pt x="383477" y="140729"/>
                </a:cubicBezTo>
                <a:lnTo>
                  <a:pt x="403077" y="83218"/>
                </a:lnTo>
                <a:cubicBezTo>
                  <a:pt x="404321" y="78325"/>
                  <a:pt x="403077" y="72228"/>
                  <a:pt x="399421" y="68539"/>
                </a:cubicBezTo>
                <a:cubicBezTo>
                  <a:pt x="397671" y="66831"/>
                  <a:pt x="394132" y="65083"/>
                  <a:pt x="390438" y="65083"/>
                </a:cubicBezTo>
                <a:cubicBezTo>
                  <a:pt x="388921" y="65083"/>
                  <a:pt x="387366" y="65394"/>
                  <a:pt x="385927" y="66093"/>
                </a:cubicBezTo>
                <a:lnTo>
                  <a:pt x="328372" y="85664"/>
                </a:lnTo>
                <a:cubicBezTo>
                  <a:pt x="323472" y="86907"/>
                  <a:pt x="319778" y="90557"/>
                  <a:pt x="318572" y="95450"/>
                </a:cubicBezTo>
                <a:lnTo>
                  <a:pt x="312428" y="115022"/>
                </a:lnTo>
                <a:lnTo>
                  <a:pt x="306323" y="95450"/>
                </a:lnTo>
                <a:cubicBezTo>
                  <a:pt x="305078" y="90557"/>
                  <a:pt x="301384" y="86907"/>
                  <a:pt x="297728" y="85664"/>
                </a:cubicBezTo>
                <a:cubicBezTo>
                  <a:pt x="294889" y="84965"/>
                  <a:pt x="292051" y="84266"/>
                  <a:pt x="289251" y="84266"/>
                </a:cubicBezTo>
                <a:cubicBezTo>
                  <a:pt x="287151" y="84266"/>
                  <a:pt x="285090" y="84655"/>
                  <a:pt x="283028" y="85664"/>
                </a:cubicBezTo>
                <a:lnTo>
                  <a:pt x="264634" y="95450"/>
                </a:lnTo>
                <a:lnTo>
                  <a:pt x="274434" y="77121"/>
                </a:lnTo>
                <a:cubicBezTo>
                  <a:pt x="275679" y="72228"/>
                  <a:pt x="275679" y="67335"/>
                  <a:pt x="274434" y="64889"/>
                </a:cubicBezTo>
                <a:lnTo>
                  <a:pt x="246279" y="7378"/>
                </a:lnTo>
                <a:cubicBezTo>
                  <a:pt x="243829" y="3689"/>
                  <a:pt x="238929" y="39"/>
                  <a:pt x="234029"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53" name="Google Shape;14451;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0eAAAxFQAAKyEAAB0YAAAQAAAAJgAAAAgAAAD/////AAAAAA=="/>
              </a:ext>
            </a:extLst>
          </p:cNvGrpSpPr>
          <p:nvPr/>
        </p:nvGrpSpPr>
        <p:grpSpPr>
          <a:xfrm>
            <a:off x="4915535" y="3444875"/>
            <a:ext cx="476250" cy="474980"/>
            <a:chOff x="4915535" y="3444875"/>
            <a:chExt cx="476250" cy="474980"/>
          </a:xfrm>
        </p:grpSpPr>
        <p:sp>
          <p:nvSpPr>
            <p:cNvPr id="56" name="Google Shape;1445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R4AADEVAAArIQAAHRgAAAAAAAAmAAAACAAAAP//////////"/>
                </a:ext>
              </a:extLst>
            </p:cNvSpPr>
            <p:nvPr/>
          </p:nvSpPr>
          <p:spPr>
            <a:xfrm>
              <a:off x="4915535" y="3444875"/>
              <a:ext cx="476250" cy="474980"/>
            </a:xfrm>
            <a:custGeom>
              <a:avLst/>
              <a:gdLst/>
              <a:ahLst/>
              <a:cxnLst/>
              <a:rect l="0" t="0" r="476250" b="474980"/>
              <a:pathLst>
                <a:path w="476250" h="474980">
                  <a:moveTo>
                    <a:pt x="258331" y="29375"/>
                  </a:moveTo>
                  <a:lnTo>
                    <a:pt x="310946" y="134676"/>
                  </a:lnTo>
                  <a:cubicBezTo>
                    <a:pt x="312189" y="138329"/>
                    <a:pt x="313394" y="139572"/>
                    <a:pt x="317086" y="140777"/>
                  </a:cubicBezTo>
                  <a:lnTo>
                    <a:pt x="367252" y="167704"/>
                  </a:lnTo>
                  <a:lnTo>
                    <a:pt x="412561" y="281553"/>
                  </a:lnTo>
                  <a:lnTo>
                    <a:pt x="304845" y="281553"/>
                  </a:lnTo>
                  <a:lnTo>
                    <a:pt x="280364" y="208115"/>
                  </a:lnTo>
                  <a:cubicBezTo>
                    <a:pt x="277256" y="201975"/>
                    <a:pt x="271621" y="199255"/>
                    <a:pt x="266259" y="199255"/>
                  </a:cubicBezTo>
                  <a:cubicBezTo>
                    <a:pt x="265248" y="199255"/>
                    <a:pt x="264199" y="199333"/>
                    <a:pt x="263228" y="199527"/>
                  </a:cubicBezTo>
                  <a:cubicBezTo>
                    <a:pt x="257088" y="200771"/>
                    <a:pt x="252192" y="210563"/>
                    <a:pt x="253435" y="216663"/>
                  </a:cubicBezTo>
                  <a:lnTo>
                    <a:pt x="275468" y="280349"/>
                  </a:lnTo>
                  <a:lnTo>
                    <a:pt x="200782" y="280349"/>
                  </a:lnTo>
                  <a:lnTo>
                    <a:pt x="225263" y="157912"/>
                  </a:lnTo>
                  <a:cubicBezTo>
                    <a:pt x="226467" y="150568"/>
                    <a:pt x="221571" y="143224"/>
                    <a:pt x="214227" y="140777"/>
                  </a:cubicBezTo>
                  <a:cubicBezTo>
                    <a:pt x="213489" y="140660"/>
                    <a:pt x="212712" y="140582"/>
                    <a:pt x="211934" y="140582"/>
                  </a:cubicBezTo>
                  <a:cubicBezTo>
                    <a:pt x="205212" y="140582"/>
                    <a:pt x="198217" y="145206"/>
                    <a:pt x="197090" y="151812"/>
                  </a:cubicBezTo>
                  <a:lnTo>
                    <a:pt x="171405" y="279105"/>
                  </a:lnTo>
                  <a:lnTo>
                    <a:pt x="62446" y="279105"/>
                  </a:lnTo>
                  <a:lnTo>
                    <a:pt x="83235" y="192183"/>
                  </a:lnTo>
                  <a:lnTo>
                    <a:pt x="134684" y="167704"/>
                  </a:lnTo>
                  <a:cubicBezTo>
                    <a:pt x="137132" y="165256"/>
                    <a:pt x="138336" y="164052"/>
                    <a:pt x="140784" y="161604"/>
                  </a:cubicBezTo>
                  <a:lnTo>
                    <a:pt x="165265" y="113849"/>
                  </a:lnTo>
                  <a:lnTo>
                    <a:pt x="239951" y="113849"/>
                  </a:lnTo>
                  <a:cubicBezTo>
                    <a:pt x="247296" y="113849"/>
                    <a:pt x="253435" y="107710"/>
                    <a:pt x="253435" y="100366"/>
                  </a:cubicBezTo>
                  <a:cubicBezTo>
                    <a:pt x="253435" y="91818"/>
                    <a:pt x="247296" y="85678"/>
                    <a:pt x="239951" y="85678"/>
                  </a:cubicBezTo>
                  <a:lnTo>
                    <a:pt x="203230" y="85678"/>
                  </a:lnTo>
                  <a:lnTo>
                    <a:pt x="221571" y="29375"/>
                  </a:lnTo>
                  <a:close/>
                  <a:moveTo>
                    <a:pt x="404012" y="306033"/>
                  </a:moveTo>
                  <a:lnTo>
                    <a:pt x="381979" y="334203"/>
                  </a:lnTo>
                  <a:lnTo>
                    <a:pt x="346463" y="334203"/>
                  </a:lnTo>
                  <a:cubicBezTo>
                    <a:pt x="339118" y="334203"/>
                    <a:pt x="332979" y="340304"/>
                    <a:pt x="332979" y="347648"/>
                  </a:cubicBezTo>
                  <a:cubicBezTo>
                    <a:pt x="336670" y="357440"/>
                    <a:pt x="342771" y="363579"/>
                    <a:pt x="350115" y="363579"/>
                  </a:cubicBezTo>
                  <a:lnTo>
                    <a:pt x="363599" y="363579"/>
                  </a:lnTo>
                  <a:lnTo>
                    <a:pt x="342771" y="390506"/>
                  </a:lnTo>
                  <a:lnTo>
                    <a:pt x="293809" y="390506"/>
                  </a:lnTo>
                  <a:cubicBezTo>
                    <a:pt x="288913" y="390506"/>
                    <a:pt x="282812" y="394198"/>
                    <a:pt x="281569" y="397850"/>
                  </a:cubicBezTo>
                  <a:lnTo>
                    <a:pt x="257088" y="445605"/>
                  </a:lnTo>
                  <a:lnTo>
                    <a:pt x="216675" y="445605"/>
                  </a:lnTo>
                  <a:lnTo>
                    <a:pt x="195886" y="418677"/>
                  </a:lnTo>
                  <a:lnTo>
                    <a:pt x="236260" y="418677"/>
                  </a:lnTo>
                  <a:cubicBezTo>
                    <a:pt x="244848" y="418677"/>
                    <a:pt x="250987" y="412538"/>
                    <a:pt x="250987" y="403989"/>
                  </a:cubicBezTo>
                  <a:cubicBezTo>
                    <a:pt x="250987" y="396646"/>
                    <a:pt x="244848" y="390506"/>
                    <a:pt x="236260" y="390506"/>
                  </a:cubicBezTo>
                  <a:lnTo>
                    <a:pt x="173853" y="390506"/>
                  </a:lnTo>
                  <a:lnTo>
                    <a:pt x="137132" y="340304"/>
                  </a:lnTo>
                  <a:cubicBezTo>
                    <a:pt x="134684" y="336651"/>
                    <a:pt x="130992" y="334203"/>
                    <a:pt x="126096" y="334203"/>
                  </a:cubicBezTo>
                  <a:lnTo>
                    <a:pt x="79582" y="334203"/>
                  </a:lnTo>
                  <a:lnTo>
                    <a:pt x="64894" y="306033"/>
                  </a:lnTo>
                  <a:close/>
                  <a:moveTo>
                    <a:pt x="210574" y="0"/>
                  </a:moveTo>
                  <a:cubicBezTo>
                    <a:pt x="204435" y="0"/>
                    <a:pt x="199538" y="4896"/>
                    <a:pt x="197090" y="9792"/>
                  </a:cubicBezTo>
                  <a:lnTo>
                    <a:pt x="172610" y="84474"/>
                  </a:lnTo>
                  <a:lnTo>
                    <a:pt x="154268" y="84474"/>
                  </a:lnTo>
                  <a:cubicBezTo>
                    <a:pt x="149372" y="84474"/>
                    <a:pt x="143232" y="86922"/>
                    <a:pt x="142028" y="91818"/>
                  </a:cubicBezTo>
                  <a:lnTo>
                    <a:pt x="116304" y="144468"/>
                  </a:lnTo>
                  <a:lnTo>
                    <a:pt x="63650" y="170152"/>
                  </a:lnTo>
                  <a:cubicBezTo>
                    <a:pt x="61202" y="171395"/>
                    <a:pt x="57549" y="175048"/>
                    <a:pt x="56306" y="178739"/>
                  </a:cubicBezTo>
                  <a:lnTo>
                    <a:pt x="31825" y="280349"/>
                  </a:lnTo>
                  <a:lnTo>
                    <a:pt x="13484" y="280349"/>
                  </a:lnTo>
                  <a:cubicBezTo>
                    <a:pt x="6140" y="280349"/>
                    <a:pt x="0" y="286449"/>
                    <a:pt x="0" y="293793"/>
                  </a:cubicBezTo>
                  <a:cubicBezTo>
                    <a:pt x="0" y="301137"/>
                    <a:pt x="6140" y="307276"/>
                    <a:pt x="13484" y="307276"/>
                  </a:cubicBezTo>
                  <a:lnTo>
                    <a:pt x="33069" y="307276"/>
                  </a:lnTo>
                  <a:lnTo>
                    <a:pt x="57549" y="354992"/>
                  </a:lnTo>
                  <a:cubicBezTo>
                    <a:pt x="61202" y="359887"/>
                    <a:pt x="64894" y="362335"/>
                    <a:pt x="69790" y="362335"/>
                  </a:cubicBezTo>
                  <a:lnTo>
                    <a:pt x="118752" y="362335"/>
                  </a:lnTo>
                  <a:lnTo>
                    <a:pt x="140784" y="390506"/>
                  </a:lnTo>
                  <a:lnTo>
                    <a:pt x="99167" y="390506"/>
                  </a:lnTo>
                  <a:cubicBezTo>
                    <a:pt x="91823" y="390506"/>
                    <a:pt x="85683" y="396646"/>
                    <a:pt x="85683" y="403989"/>
                  </a:cubicBezTo>
                  <a:cubicBezTo>
                    <a:pt x="85683" y="412538"/>
                    <a:pt x="91823" y="418677"/>
                    <a:pt x="99167" y="418677"/>
                  </a:cubicBezTo>
                  <a:lnTo>
                    <a:pt x="161613" y="418677"/>
                  </a:lnTo>
                  <a:lnTo>
                    <a:pt x="198334" y="468841"/>
                  </a:lnTo>
                  <a:cubicBezTo>
                    <a:pt x="201987" y="471289"/>
                    <a:pt x="204435" y="474980"/>
                    <a:pt x="209331" y="474980"/>
                  </a:cubicBezTo>
                  <a:lnTo>
                    <a:pt x="264432" y="474980"/>
                  </a:lnTo>
                  <a:cubicBezTo>
                    <a:pt x="269328" y="474980"/>
                    <a:pt x="275468" y="471289"/>
                    <a:pt x="276673" y="467636"/>
                  </a:cubicBezTo>
                  <a:lnTo>
                    <a:pt x="301154" y="419882"/>
                  </a:lnTo>
                  <a:lnTo>
                    <a:pt x="348911" y="419882"/>
                  </a:lnTo>
                  <a:cubicBezTo>
                    <a:pt x="352563" y="419882"/>
                    <a:pt x="357460" y="418677"/>
                    <a:pt x="358703" y="413781"/>
                  </a:cubicBezTo>
                  <a:lnTo>
                    <a:pt x="395424" y="363579"/>
                  </a:lnTo>
                  <a:lnTo>
                    <a:pt x="434594" y="363579"/>
                  </a:lnTo>
                  <a:cubicBezTo>
                    <a:pt x="441938" y="363579"/>
                    <a:pt x="448078" y="357440"/>
                    <a:pt x="448078" y="348891"/>
                  </a:cubicBezTo>
                  <a:cubicBezTo>
                    <a:pt x="448078" y="341547"/>
                    <a:pt x="441938" y="335408"/>
                    <a:pt x="434594" y="335408"/>
                  </a:cubicBezTo>
                  <a:lnTo>
                    <a:pt x="418701" y="335408"/>
                  </a:lnTo>
                  <a:lnTo>
                    <a:pt x="440733" y="307276"/>
                  </a:lnTo>
                  <a:lnTo>
                    <a:pt x="461523" y="307276"/>
                  </a:lnTo>
                  <a:cubicBezTo>
                    <a:pt x="470110" y="307276"/>
                    <a:pt x="476211" y="301137"/>
                    <a:pt x="476211" y="293793"/>
                  </a:cubicBezTo>
                  <a:cubicBezTo>
                    <a:pt x="476211" y="286449"/>
                    <a:pt x="470110" y="280349"/>
                    <a:pt x="461523" y="280349"/>
                  </a:cubicBezTo>
                  <a:lnTo>
                    <a:pt x="441938" y="280349"/>
                  </a:lnTo>
                  <a:lnTo>
                    <a:pt x="389323" y="150568"/>
                  </a:lnTo>
                  <a:cubicBezTo>
                    <a:pt x="388080" y="146916"/>
                    <a:pt x="386875" y="144468"/>
                    <a:pt x="383184" y="142020"/>
                  </a:cubicBezTo>
                  <a:lnTo>
                    <a:pt x="331774" y="116297"/>
                  </a:lnTo>
                  <a:lnTo>
                    <a:pt x="277916" y="7344"/>
                  </a:lnTo>
                  <a:cubicBezTo>
                    <a:pt x="275468" y="3691"/>
                    <a:pt x="270572" y="0"/>
                    <a:pt x="2656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445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iAAAMQXAAApIQAA7xcAAAAAAAAmAAAACAAAAP//////////"/>
                </a:ext>
              </a:extLst>
            </p:cNvSpPr>
            <p:nvPr/>
          </p:nvSpPr>
          <p:spPr>
            <a:xfrm>
              <a:off x="5307330" y="3863340"/>
              <a:ext cx="83185" cy="27305"/>
            </a:xfrm>
            <a:custGeom>
              <a:avLst/>
              <a:gdLst/>
              <a:ahLst/>
              <a:cxnLst/>
              <a:rect l="0" t="0" r="83185" b="27305"/>
              <a:pathLst>
                <a:path w="83185" h="27305">
                  <a:moveTo>
                    <a:pt x="13469" y="39"/>
                  </a:moveTo>
                  <a:cubicBezTo>
                    <a:pt x="6133" y="39"/>
                    <a:pt x="38" y="6216"/>
                    <a:pt x="38" y="13652"/>
                  </a:cubicBezTo>
                  <a:cubicBezTo>
                    <a:pt x="38" y="21088"/>
                    <a:pt x="6133" y="27305"/>
                    <a:pt x="13469" y="27305"/>
                  </a:cubicBezTo>
                  <a:lnTo>
                    <a:pt x="69715" y="27305"/>
                  </a:lnTo>
                  <a:cubicBezTo>
                    <a:pt x="77051" y="27305"/>
                    <a:pt x="83185" y="21088"/>
                    <a:pt x="83185" y="13652"/>
                  </a:cubicBezTo>
                  <a:cubicBezTo>
                    <a:pt x="83185" y="6216"/>
                    <a:pt x="77051" y="39"/>
                    <a:pt x="69715"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4" name="Google Shape;1445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R4AAO8XAADGHgAAGxgAAAAAAAAmAAAACAAAAP//////////"/>
                </a:ext>
              </a:extLst>
            </p:cNvSpPr>
            <p:nvPr/>
          </p:nvSpPr>
          <p:spPr>
            <a:xfrm>
              <a:off x="4918075" y="3890645"/>
              <a:ext cx="84455" cy="27940"/>
            </a:xfrm>
            <a:custGeom>
              <a:avLst/>
              <a:gdLst/>
              <a:ahLst/>
              <a:cxnLst/>
              <a:rect l="0" t="0" r="84455" b="27940"/>
              <a:pathLst>
                <a:path w="84455" h="27940">
                  <a:moveTo>
                    <a:pt x="13480" y="38"/>
                  </a:moveTo>
                  <a:cubicBezTo>
                    <a:pt x="6137" y="38"/>
                    <a:pt x="0" y="6081"/>
                    <a:pt x="0" y="13354"/>
                  </a:cubicBezTo>
                  <a:cubicBezTo>
                    <a:pt x="0" y="21859"/>
                    <a:pt x="6137" y="27902"/>
                    <a:pt x="13480" y="27902"/>
                  </a:cubicBezTo>
                  <a:lnTo>
                    <a:pt x="70974" y="27902"/>
                  </a:lnTo>
                  <a:cubicBezTo>
                    <a:pt x="78317" y="27902"/>
                    <a:pt x="84455" y="21859"/>
                    <a:pt x="84455" y="13354"/>
                  </a:cubicBezTo>
                  <a:cubicBezTo>
                    <a:pt x="84455" y="6081"/>
                    <a:pt x="78317" y="38"/>
                    <a:pt x="70974"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57" name="Google Shape;1445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AwAAGIKAABADwAATw0AABAAAAAmAAAACAAAAP//////////"/>
              </a:ext>
            </a:extLst>
          </p:cNvSpPr>
          <p:nvPr/>
        </p:nvSpPr>
        <p:spPr>
          <a:xfrm>
            <a:off x="2001520" y="1687830"/>
            <a:ext cx="477520" cy="475615"/>
          </a:xfrm>
          <a:custGeom>
            <a:avLst/>
            <a:gdLst/>
            <a:ahLst/>
            <a:cxnLst/>
            <a:rect l="0" t="0" r="477520" b="475615"/>
            <a:pathLst>
              <a:path w="477520" h="475615">
                <a:moveTo>
                  <a:pt x="241228" y="41030"/>
                </a:moveTo>
                <a:lnTo>
                  <a:pt x="254675" y="60612"/>
                </a:lnTo>
                <a:cubicBezTo>
                  <a:pt x="271814" y="87538"/>
                  <a:pt x="297542" y="103468"/>
                  <a:pt x="328127" y="109569"/>
                </a:cubicBezTo>
                <a:cubicBezTo>
                  <a:pt x="318334" y="126703"/>
                  <a:pt x="314681" y="146286"/>
                  <a:pt x="310988" y="168316"/>
                </a:cubicBezTo>
                <a:cubicBezTo>
                  <a:pt x="308540" y="200177"/>
                  <a:pt x="314681" y="230755"/>
                  <a:pt x="328127" y="252785"/>
                </a:cubicBezTo>
                <a:cubicBezTo>
                  <a:pt x="330265" y="255971"/>
                  <a:pt x="335123" y="259157"/>
                  <a:pt x="340370" y="259157"/>
                </a:cubicBezTo>
                <a:cubicBezTo>
                  <a:pt x="341186" y="259157"/>
                  <a:pt x="342002" y="259080"/>
                  <a:pt x="342818" y="258924"/>
                </a:cubicBezTo>
                <a:cubicBezTo>
                  <a:pt x="366097" y="252785"/>
                  <a:pt x="385685" y="241790"/>
                  <a:pt x="402824" y="229550"/>
                </a:cubicBezTo>
                <a:cubicBezTo>
                  <a:pt x="415066" y="242994"/>
                  <a:pt x="431000" y="255233"/>
                  <a:pt x="446895" y="266268"/>
                </a:cubicBezTo>
                <a:cubicBezTo>
                  <a:pt x="438345" y="284607"/>
                  <a:pt x="433448" y="302985"/>
                  <a:pt x="433448" y="321363"/>
                </a:cubicBezTo>
                <a:cubicBezTo>
                  <a:pt x="411413" y="322568"/>
                  <a:pt x="391825" y="327463"/>
                  <a:pt x="372238" y="334807"/>
                </a:cubicBezTo>
                <a:cubicBezTo>
                  <a:pt x="364893" y="338498"/>
                  <a:pt x="361201" y="347046"/>
                  <a:pt x="364893" y="353185"/>
                </a:cubicBezTo>
                <a:lnTo>
                  <a:pt x="377135" y="378867"/>
                </a:lnTo>
                <a:lnTo>
                  <a:pt x="279159" y="347046"/>
                </a:lnTo>
                <a:lnTo>
                  <a:pt x="383236" y="305433"/>
                </a:lnTo>
                <a:cubicBezTo>
                  <a:pt x="390582" y="302985"/>
                  <a:pt x="394274" y="295642"/>
                  <a:pt x="390582" y="287055"/>
                </a:cubicBezTo>
                <a:cubicBezTo>
                  <a:pt x="388755" y="281576"/>
                  <a:pt x="383470" y="278818"/>
                  <a:pt x="377834" y="278818"/>
                </a:cubicBezTo>
                <a:cubicBezTo>
                  <a:pt x="375969" y="278818"/>
                  <a:pt x="374064" y="279129"/>
                  <a:pt x="372238" y="279711"/>
                </a:cubicBezTo>
                <a:lnTo>
                  <a:pt x="253470" y="327463"/>
                </a:lnTo>
                <a:lnTo>
                  <a:pt x="253470" y="154873"/>
                </a:lnTo>
                <a:cubicBezTo>
                  <a:pt x="253470" y="146286"/>
                  <a:pt x="247329" y="140186"/>
                  <a:pt x="238779" y="140186"/>
                </a:cubicBezTo>
                <a:cubicBezTo>
                  <a:pt x="231434" y="140186"/>
                  <a:pt x="225294" y="146286"/>
                  <a:pt x="225294" y="154873"/>
                </a:cubicBezTo>
                <a:lnTo>
                  <a:pt x="225294" y="327463"/>
                </a:lnTo>
                <a:lnTo>
                  <a:pt x="105321" y="279711"/>
                </a:lnTo>
                <a:cubicBezTo>
                  <a:pt x="103456" y="279129"/>
                  <a:pt x="101629" y="278818"/>
                  <a:pt x="99880" y="278818"/>
                </a:cubicBezTo>
                <a:cubicBezTo>
                  <a:pt x="94595" y="278818"/>
                  <a:pt x="90009" y="281576"/>
                  <a:pt x="88143" y="287055"/>
                </a:cubicBezTo>
                <a:cubicBezTo>
                  <a:pt x="84490" y="295642"/>
                  <a:pt x="88143" y="302985"/>
                  <a:pt x="95488" y="305433"/>
                </a:cubicBezTo>
                <a:lnTo>
                  <a:pt x="199566" y="347046"/>
                </a:lnTo>
                <a:lnTo>
                  <a:pt x="101629" y="378867"/>
                </a:lnTo>
                <a:lnTo>
                  <a:pt x="113871" y="353185"/>
                </a:lnTo>
                <a:cubicBezTo>
                  <a:pt x="116319" y="345841"/>
                  <a:pt x="113871" y="338498"/>
                  <a:pt x="106526" y="334807"/>
                </a:cubicBezTo>
                <a:cubicBezTo>
                  <a:pt x="85695" y="326259"/>
                  <a:pt x="66107" y="321363"/>
                  <a:pt x="45315" y="321363"/>
                </a:cubicBezTo>
                <a:cubicBezTo>
                  <a:pt x="45315" y="302985"/>
                  <a:pt x="40418" y="284607"/>
                  <a:pt x="34278" y="266268"/>
                </a:cubicBezTo>
                <a:cubicBezTo>
                  <a:pt x="51417" y="255233"/>
                  <a:pt x="66107" y="242994"/>
                  <a:pt x="78350" y="229550"/>
                </a:cubicBezTo>
                <a:cubicBezTo>
                  <a:pt x="95488" y="242994"/>
                  <a:pt x="115115" y="252785"/>
                  <a:pt x="138355" y="258924"/>
                </a:cubicBezTo>
                <a:cubicBezTo>
                  <a:pt x="139754" y="259196"/>
                  <a:pt x="141115" y="259352"/>
                  <a:pt x="142436" y="259352"/>
                </a:cubicBezTo>
                <a:cubicBezTo>
                  <a:pt x="147061" y="259352"/>
                  <a:pt x="151141" y="257526"/>
                  <a:pt x="153046" y="252785"/>
                </a:cubicBezTo>
                <a:cubicBezTo>
                  <a:pt x="167736" y="230755"/>
                  <a:pt x="171428" y="200177"/>
                  <a:pt x="170185" y="168316"/>
                </a:cubicBezTo>
                <a:cubicBezTo>
                  <a:pt x="168980" y="145081"/>
                  <a:pt x="162839" y="125499"/>
                  <a:pt x="153046" y="109569"/>
                </a:cubicBezTo>
                <a:cubicBezTo>
                  <a:pt x="182427" y="103468"/>
                  <a:pt x="208155" y="85090"/>
                  <a:pt x="226498" y="60612"/>
                </a:cubicBezTo>
                <a:lnTo>
                  <a:pt x="241228" y="41030"/>
                </a:lnTo>
                <a:close/>
                <a:moveTo>
                  <a:pt x="237691" y="38"/>
                </a:moveTo>
                <a:cubicBezTo>
                  <a:pt x="233261" y="38"/>
                  <a:pt x="228986" y="1865"/>
                  <a:pt x="226498" y="5517"/>
                </a:cubicBezTo>
                <a:lnTo>
                  <a:pt x="202014" y="44682"/>
                </a:lnTo>
                <a:cubicBezTo>
                  <a:pt x="186119" y="69199"/>
                  <a:pt x="157943" y="83886"/>
                  <a:pt x="127357" y="83886"/>
                </a:cubicBezTo>
                <a:cubicBezTo>
                  <a:pt x="115115" y="83886"/>
                  <a:pt x="108974" y="99777"/>
                  <a:pt x="118768" y="107121"/>
                </a:cubicBezTo>
                <a:cubicBezTo>
                  <a:pt x="131010" y="119360"/>
                  <a:pt x="139599" y="142633"/>
                  <a:pt x="140804" y="169559"/>
                </a:cubicBezTo>
                <a:cubicBezTo>
                  <a:pt x="143252" y="191590"/>
                  <a:pt x="139599" y="212416"/>
                  <a:pt x="133458" y="228307"/>
                </a:cubicBezTo>
                <a:cubicBezTo>
                  <a:pt x="115115" y="222207"/>
                  <a:pt x="97937" y="211172"/>
                  <a:pt x="84490" y="198933"/>
                </a:cubicBezTo>
                <a:cubicBezTo>
                  <a:pt x="81731" y="196175"/>
                  <a:pt x="78466" y="194892"/>
                  <a:pt x="75279" y="194892"/>
                </a:cubicBezTo>
                <a:cubicBezTo>
                  <a:pt x="71393" y="194892"/>
                  <a:pt x="67584" y="196796"/>
                  <a:pt x="64903" y="200177"/>
                </a:cubicBezTo>
                <a:cubicBezTo>
                  <a:pt x="51417" y="218516"/>
                  <a:pt x="33073" y="235651"/>
                  <a:pt x="9794" y="246685"/>
                </a:cubicBezTo>
                <a:cubicBezTo>
                  <a:pt x="3692" y="249133"/>
                  <a:pt x="0" y="256476"/>
                  <a:pt x="3692" y="263820"/>
                </a:cubicBezTo>
                <a:cubicBezTo>
                  <a:pt x="13486" y="287055"/>
                  <a:pt x="17139" y="311533"/>
                  <a:pt x="15934" y="333602"/>
                </a:cubicBezTo>
                <a:cubicBezTo>
                  <a:pt x="15934" y="338498"/>
                  <a:pt x="17139" y="340946"/>
                  <a:pt x="20831" y="343393"/>
                </a:cubicBezTo>
                <a:cubicBezTo>
                  <a:pt x="24484" y="348289"/>
                  <a:pt x="30625" y="348289"/>
                  <a:pt x="36726" y="348289"/>
                </a:cubicBezTo>
                <a:cubicBezTo>
                  <a:pt x="52661" y="348289"/>
                  <a:pt x="66107" y="351941"/>
                  <a:pt x="82042" y="355633"/>
                </a:cubicBezTo>
                <a:lnTo>
                  <a:pt x="60006" y="397245"/>
                </a:lnTo>
                <a:cubicBezTo>
                  <a:pt x="54643" y="406881"/>
                  <a:pt x="62415" y="417489"/>
                  <a:pt x="72675" y="417489"/>
                </a:cubicBezTo>
                <a:cubicBezTo>
                  <a:pt x="74113" y="417489"/>
                  <a:pt x="75629" y="417294"/>
                  <a:pt x="77145" y="416828"/>
                </a:cubicBezTo>
                <a:lnTo>
                  <a:pt x="225294" y="369076"/>
                </a:lnTo>
                <a:lnTo>
                  <a:pt x="225294" y="462132"/>
                </a:lnTo>
                <a:cubicBezTo>
                  <a:pt x="225294" y="469476"/>
                  <a:pt x="231434" y="475576"/>
                  <a:pt x="238779" y="475576"/>
                </a:cubicBezTo>
                <a:cubicBezTo>
                  <a:pt x="247329" y="475576"/>
                  <a:pt x="253470" y="469476"/>
                  <a:pt x="253470" y="462132"/>
                </a:cubicBezTo>
                <a:lnTo>
                  <a:pt x="253470" y="369076"/>
                </a:lnTo>
                <a:lnTo>
                  <a:pt x="401619" y="416828"/>
                </a:lnTo>
                <a:cubicBezTo>
                  <a:pt x="403484" y="417566"/>
                  <a:pt x="405389" y="417916"/>
                  <a:pt x="407138" y="417916"/>
                </a:cubicBezTo>
                <a:cubicBezTo>
                  <a:pt x="416854" y="417916"/>
                  <a:pt x="423927" y="407581"/>
                  <a:pt x="418758" y="397245"/>
                </a:cubicBezTo>
                <a:lnTo>
                  <a:pt x="396722" y="355633"/>
                </a:lnTo>
                <a:cubicBezTo>
                  <a:pt x="410169" y="351941"/>
                  <a:pt x="426103" y="348289"/>
                  <a:pt x="440794" y="348289"/>
                </a:cubicBezTo>
                <a:cubicBezTo>
                  <a:pt x="442543" y="348289"/>
                  <a:pt x="444291" y="348367"/>
                  <a:pt x="446001" y="348367"/>
                </a:cubicBezTo>
                <a:cubicBezTo>
                  <a:pt x="450315" y="348367"/>
                  <a:pt x="454435" y="347745"/>
                  <a:pt x="457933" y="343393"/>
                </a:cubicBezTo>
                <a:cubicBezTo>
                  <a:pt x="460381" y="340946"/>
                  <a:pt x="462829" y="337254"/>
                  <a:pt x="462829" y="333602"/>
                </a:cubicBezTo>
                <a:cubicBezTo>
                  <a:pt x="461586" y="310328"/>
                  <a:pt x="465278" y="287055"/>
                  <a:pt x="475072" y="263820"/>
                </a:cubicBezTo>
                <a:cubicBezTo>
                  <a:pt x="477520" y="256476"/>
                  <a:pt x="475072" y="249133"/>
                  <a:pt x="466483" y="246685"/>
                </a:cubicBezTo>
                <a:cubicBezTo>
                  <a:pt x="444447" y="235651"/>
                  <a:pt x="426103" y="218516"/>
                  <a:pt x="411413" y="200177"/>
                </a:cubicBezTo>
                <a:cubicBezTo>
                  <a:pt x="409392" y="196796"/>
                  <a:pt x="405505" y="194892"/>
                  <a:pt x="401425" y="194892"/>
                </a:cubicBezTo>
                <a:cubicBezTo>
                  <a:pt x="398082" y="194892"/>
                  <a:pt x="394585" y="196175"/>
                  <a:pt x="391825" y="198933"/>
                </a:cubicBezTo>
                <a:cubicBezTo>
                  <a:pt x="378339" y="211172"/>
                  <a:pt x="361201" y="222207"/>
                  <a:pt x="342818" y="228307"/>
                </a:cubicBezTo>
                <a:cubicBezTo>
                  <a:pt x="336716" y="212416"/>
                  <a:pt x="334268" y="191590"/>
                  <a:pt x="335473" y="169559"/>
                </a:cubicBezTo>
                <a:cubicBezTo>
                  <a:pt x="336716" y="143838"/>
                  <a:pt x="346510" y="119360"/>
                  <a:pt x="358752" y="107121"/>
                </a:cubicBezTo>
                <a:cubicBezTo>
                  <a:pt x="367341" y="97329"/>
                  <a:pt x="361201" y="83886"/>
                  <a:pt x="348958" y="83886"/>
                </a:cubicBezTo>
                <a:cubicBezTo>
                  <a:pt x="318334" y="83886"/>
                  <a:pt x="291401" y="69199"/>
                  <a:pt x="274262" y="44682"/>
                </a:cubicBezTo>
                <a:lnTo>
                  <a:pt x="249778" y="5517"/>
                </a:lnTo>
                <a:cubicBezTo>
                  <a:pt x="246708" y="1865"/>
                  <a:pt x="242122" y="38"/>
                  <a:pt x="237691"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8" name="Google Shape;1445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wwAAFgOAAA9DwAAjhAAABAAAAAmAAAACAAAAP//////////"/>
              </a:ext>
            </a:extLst>
          </p:cNvSpPr>
          <p:nvPr/>
        </p:nvSpPr>
        <p:spPr>
          <a:xfrm>
            <a:off x="2003425" y="2331720"/>
            <a:ext cx="473710" cy="359410"/>
          </a:xfrm>
          <a:custGeom>
            <a:avLst/>
            <a:gdLst/>
            <a:ahLst/>
            <a:cxnLst/>
            <a:rect l="0" t="0" r="473710" b="359410"/>
            <a:pathLst>
              <a:path w="473710" h="359410">
                <a:moveTo>
                  <a:pt x="146896" y="75256"/>
                </a:moveTo>
                <a:lnTo>
                  <a:pt x="151791" y="111990"/>
                </a:lnTo>
                <a:lnTo>
                  <a:pt x="134657" y="111990"/>
                </a:lnTo>
                <a:lnTo>
                  <a:pt x="146896" y="75256"/>
                </a:lnTo>
                <a:close/>
                <a:moveTo>
                  <a:pt x="96700" y="138928"/>
                </a:moveTo>
                <a:lnTo>
                  <a:pt x="78362" y="192844"/>
                </a:lnTo>
                <a:cubicBezTo>
                  <a:pt x="53886" y="185458"/>
                  <a:pt x="35510" y="165867"/>
                  <a:pt x="29410" y="138928"/>
                </a:cubicBezTo>
                <a:close/>
                <a:moveTo>
                  <a:pt x="306029" y="138928"/>
                </a:moveTo>
                <a:lnTo>
                  <a:pt x="306029" y="153622"/>
                </a:lnTo>
                <a:cubicBezTo>
                  <a:pt x="306029" y="172008"/>
                  <a:pt x="293791" y="187946"/>
                  <a:pt x="275415" y="192844"/>
                </a:cubicBezTo>
                <a:cubicBezTo>
                  <a:pt x="274210" y="187946"/>
                  <a:pt x="272967" y="184253"/>
                  <a:pt x="269315" y="179355"/>
                </a:cubicBezTo>
                <a:lnTo>
                  <a:pt x="244839" y="138928"/>
                </a:lnTo>
                <a:close/>
                <a:moveTo>
                  <a:pt x="156686" y="138928"/>
                </a:moveTo>
                <a:lnTo>
                  <a:pt x="164029" y="194049"/>
                </a:lnTo>
                <a:lnTo>
                  <a:pt x="107734" y="194049"/>
                </a:lnTo>
                <a:lnTo>
                  <a:pt x="126110" y="138928"/>
                </a:lnTo>
                <a:close/>
                <a:moveTo>
                  <a:pt x="416172" y="138928"/>
                </a:moveTo>
                <a:cubicBezTo>
                  <a:pt x="433305" y="141377"/>
                  <a:pt x="445543" y="153622"/>
                  <a:pt x="445543" y="168316"/>
                </a:cubicBezTo>
                <a:cubicBezTo>
                  <a:pt x="444339" y="184253"/>
                  <a:pt x="433305" y="194049"/>
                  <a:pt x="418619" y="194049"/>
                </a:cubicBezTo>
                <a:cubicBezTo>
                  <a:pt x="402729" y="194049"/>
                  <a:pt x="390491" y="181804"/>
                  <a:pt x="390491" y="167110"/>
                </a:cubicBezTo>
                <a:cubicBezTo>
                  <a:pt x="390491" y="151173"/>
                  <a:pt x="401486" y="138928"/>
                  <a:pt x="416172" y="138928"/>
                </a:cubicBezTo>
                <a:close/>
                <a:moveTo>
                  <a:pt x="176267" y="80154"/>
                </a:moveTo>
                <a:lnTo>
                  <a:pt x="247286" y="194049"/>
                </a:lnTo>
                <a:cubicBezTo>
                  <a:pt x="249734" y="198947"/>
                  <a:pt x="252182" y="203844"/>
                  <a:pt x="252182" y="208742"/>
                </a:cubicBezTo>
                <a:cubicBezTo>
                  <a:pt x="252182" y="223436"/>
                  <a:pt x="239944" y="235681"/>
                  <a:pt x="224015" y="235681"/>
                </a:cubicBezTo>
                <a:cubicBezTo>
                  <a:pt x="208086" y="235681"/>
                  <a:pt x="198295" y="227129"/>
                  <a:pt x="194643" y="212435"/>
                </a:cubicBezTo>
                <a:lnTo>
                  <a:pt x="176267" y="80154"/>
                </a:lnTo>
                <a:close/>
                <a:moveTo>
                  <a:pt x="369667" y="137723"/>
                </a:moveTo>
                <a:cubicBezTo>
                  <a:pt x="364772" y="145070"/>
                  <a:pt x="361120" y="154866"/>
                  <a:pt x="361120" y="164662"/>
                </a:cubicBezTo>
                <a:cubicBezTo>
                  <a:pt x="361120" y="195293"/>
                  <a:pt x="385596" y="219782"/>
                  <a:pt x="416172" y="219782"/>
                </a:cubicBezTo>
                <a:lnTo>
                  <a:pt x="422310" y="219782"/>
                </a:lnTo>
                <a:lnTo>
                  <a:pt x="403934" y="260170"/>
                </a:lnTo>
                <a:cubicBezTo>
                  <a:pt x="400282" y="271210"/>
                  <a:pt x="389248" y="277312"/>
                  <a:pt x="377010" y="277312"/>
                </a:cubicBezTo>
                <a:lnTo>
                  <a:pt x="181162" y="277312"/>
                </a:lnTo>
                <a:cubicBezTo>
                  <a:pt x="146896" y="277312"/>
                  <a:pt x="119972" y="252823"/>
                  <a:pt x="113872" y="222231"/>
                </a:cubicBezTo>
                <a:lnTo>
                  <a:pt x="168924" y="222231"/>
                </a:lnTo>
                <a:cubicBezTo>
                  <a:pt x="175063" y="246720"/>
                  <a:pt x="195848" y="263863"/>
                  <a:pt x="222772" y="263863"/>
                </a:cubicBezTo>
                <a:cubicBezTo>
                  <a:pt x="248491" y="263863"/>
                  <a:pt x="269315" y="245476"/>
                  <a:pt x="275415" y="219782"/>
                </a:cubicBezTo>
                <a:cubicBezTo>
                  <a:pt x="308477" y="213640"/>
                  <a:pt x="332953" y="186702"/>
                  <a:pt x="332953" y="151173"/>
                </a:cubicBezTo>
                <a:lnTo>
                  <a:pt x="332953" y="137723"/>
                </a:lnTo>
                <a:close/>
                <a:moveTo>
                  <a:pt x="152607" y="39"/>
                </a:moveTo>
                <a:cubicBezTo>
                  <a:pt x="147439" y="39"/>
                  <a:pt x="142233" y="3149"/>
                  <a:pt x="139553" y="9135"/>
                </a:cubicBezTo>
                <a:lnTo>
                  <a:pt x="106529" y="110785"/>
                </a:lnTo>
                <a:lnTo>
                  <a:pt x="14725" y="110785"/>
                </a:lnTo>
                <a:cubicBezTo>
                  <a:pt x="6138" y="110785"/>
                  <a:pt x="39" y="116888"/>
                  <a:pt x="39" y="124235"/>
                </a:cubicBezTo>
                <a:cubicBezTo>
                  <a:pt x="39" y="168316"/>
                  <a:pt x="29410" y="205088"/>
                  <a:pt x="71020" y="217333"/>
                </a:cubicBezTo>
                <a:lnTo>
                  <a:pt x="33062" y="332433"/>
                </a:lnTo>
                <a:lnTo>
                  <a:pt x="14725" y="332433"/>
                </a:lnTo>
                <a:cubicBezTo>
                  <a:pt x="6138" y="332433"/>
                  <a:pt x="39" y="338575"/>
                  <a:pt x="39" y="345921"/>
                </a:cubicBezTo>
                <a:cubicBezTo>
                  <a:pt x="39" y="353268"/>
                  <a:pt x="6138" y="359371"/>
                  <a:pt x="14725" y="359371"/>
                </a:cubicBezTo>
                <a:lnTo>
                  <a:pt x="41648" y="359371"/>
                </a:lnTo>
                <a:cubicBezTo>
                  <a:pt x="47748" y="359371"/>
                  <a:pt x="52643" y="356922"/>
                  <a:pt x="56334" y="350819"/>
                </a:cubicBezTo>
                <a:lnTo>
                  <a:pt x="90600" y="243027"/>
                </a:lnTo>
                <a:cubicBezTo>
                  <a:pt x="105286" y="278556"/>
                  <a:pt x="139553" y="304251"/>
                  <a:pt x="181162" y="304251"/>
                </a:cubicBezTo>
                <a:lnTo>
                  <a:pt x="265624" y="304251"/>
                </a:lnTo>
                <a:lnTo>
                  <a:pt x="254629" y="332433"/>
                </a:lnTo>
                <a:lnTo>
                  <a:pt x="236253" y="332433"/>
                </a:lnTo>
                <a:cubicBezTo>
                  <a:pt x="228910" y="332433"/>
                  <a:pt x="222772" y="338575"/>
                  <a:pt x="222772" y="345921"/>
                </a:cubicBezTo>
                <a:cubicBezTo>
                  <a:pt x="222772" y="353268"/>
                  <a:pt x="228910" y="359371"/>
                  <a:pt x="236253" y="359371"/>
                </a:cubicBezTo>
                <a:lnTo>
                  <a:pt x="264420" y="359371"/>
                </a:lnTo>
                <a:cubicBezTo>
                  <a:pt x="270519" y="359371"/>
                  <a:pt x="274210" y="356922"/>
                  <a:pt x="276658" y="350819"/>
                </a:cubicBezTo>
                <a:lnTo>
                  <a:pt x="294995" y="303046"/>
                </a:lnTo>
                <a:lnTo>
                  <a:pt x="343948" y="303046"/>
                </a:lnTo>
                <a:lnTo>
                  <a:pt x="362324" y="350819"/>
                </a:lnTo>
                <a:cubicBezTo>
                  <a:pt x="363567" y="355717"/>
                  <a:pt x="369667" y="359371"/>
                  <a:pt x="374562" y="359371"/>
                </a:cubicBezTo>
                <a:lnTo>
                  <a:pt x="401486" y="359371"/>
                </a:lnTo>
                <a:cubicBezTo>
                  <a:pt x="408829" y="359371"/>
                  <a:pt x="414967" y="353268"/>
                  <a:pt x="414967" y="345921"/>
                </a:cubicBezTo>
                <a:cubicBezTo>
                  <a:pt x="414967" y="338575"/>
                  <a:pt x="408829" y="332433"/>
                  <a:pt x="401486" y="332433"/>
                </a:cubicBezTo>
                <a:lnTo>
                  <a:pt x="383148" y="332433"/>
                </a:lnTo>
                <a:lnTo>
                  <a:pt x="372115" y="304251"/>
                </a:lnTo>
                <a:lnTo>
                  <a:pt x="374562" y="304251"/>
                </a:lnTo>
                <a:cubicBezTo>
                  <a:pt x="396591" y="304251"/>
                  <a:pt x="417415" y="292006"/>
                  <a:pt x="425962" y="272415"/>
                </a:cubicBezTo>
                <a:lnTo>
                  <a:pt x="463920" y="196498"/>
                </a:lnTo>
                <a:cubicBezTo>
                  <a:pt x="468815" y="187946"/>
                  <a:pt x="470019" y="179355"/>
                  <a:pt x="470019" y="169559"/>
                </a:cubicBezTo>
                <a:cubicBezTo>
                  <a:pt x="473710" y="169559"/>
                  <a:pt x="473710" y="168316"/>
                  <a:pt x="473710" y="168316"/>
                </a:cubicBezTo>
                <a:cubicBezTo>
                  <a:pt x="471262" y="137723"/>
                  <a:pt x="445543" y="111990"/>
                  <a:pt x="414967" y="111990"/>
                </a:cubicBezTo>
                <a:lnTo>
                  <a:pt x="391696" y="111990"/>
                </a:lnTo>
                <a:cubicBezTo>
                  <a:pt x="397834" y="80154"/>
                  <a:pt x="427205" y="56870"/>
                  <a:pt x="459024" y="56870"/>
                </a:cubicBezTo>
                <a:cubicBezTo>
                  <a:pt x="467572" y="56870"/>
                  <a:pt x="473710" y="50767"/>
                  <a:pt x="473710" y="43420"/>
                </a:cubicBezTo>
                <a:cubicBezTo>
                  <a:pt x="473710" y="34829"/>
                  <a:pt x="467572" y="28726"/>
                  <a:pt x="459024" y="28726"/>
                </a:cubicBezTo>
                <a:cubicBezTo>
                  <a:pt x="410072" y="28726"/>
                  <a:pt x="370910" y="65460"/>
                  <a:pt x="363567" y="111990"/>
                </a:cubicBezTo>
                <a:lnTo>
                  <a:pt x="226462" y="111990"/>
                </a:lnTo>
                <a:lnTo>
                  <a:pt x="164029" y="7891"/>
                </a:lnTo>
                <a:lnTo>
                  <a:pt x="164029" y="6686"/>
                </a:lnTo>
                <a:cubicBezTo>
                  <a:pt x="161232" y="2216"/>
                  <a:pt x="156919" y="39"/>
                  <a:pt x="152607"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59" name="Google Shape;14457;p78"/>
          <p:cNvGrpSpPr>
            <a:extLst>
              <a:ext uri="smNativeData">
                <pr:smNativeData xmlns:pr="smNativeData" xmlns="smNativeData" val="SMDATA_6_r2NKZxMAAAAlAAAAAQAAAA8BAAAAkAAAAEgAAACQAAAASAAAAAAAAAAAAAAAAAAAABcAAAAUAAAAAAAAAAAAAAD/fwAA/38AAAAAAAAJAAAABAAAAHILAAAfAAAAVAAAAAAAAAAAAAAAAAAAAAAAAAAAAAAAAAAAAAAAAAAAAAAAAAAAAAAAAAAAAAAAAAAAAAAAAAAAAAAAAAAAAAAAAAAAAAAAAAAAAAAAAAAAAAAAAAAAACEAAAAYAAAAFAAAAFAMAACLEQAARA8AAHMUAAAQAAAAJgAAAAgAAAD/////AAAAAA=="/>
              </a:ext>
            </a:extLst>
          </p:cNvGrpSpPr>
          <p:nvPr/>
        </p:nvGrpSpPr>
        <p:grpSpPr>
          <a:xfrm>
            <a:off x="2001520" y="2851785"/>
            <a:ext cx="480060" cy="472440"/>
            <a:chOff x="2001520" y="2851785"/>
            <a:chExt cx="480060" cy="472440"/>
          </a:xfrm>
        </p:grpSpPr>
        <p:sp>
          <p:nvSpPr>
            <p:cNvPr id="61" name="Google Shape;1445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AwAAOIRAABEDwAAcxQAAAAAAAAmAAAACAAAAP//////////"/>
                </a:ext>
              </a:extLst>
            </p:cNvSpPr>
            <p:nvPr/>
          </p:nvSpPr>
          <p:spPr>
            <a:xfrm>
              <a:off x="2001520" y="2907030"/>
              <a:ext cx="480060" cy="417195"/>
            </a:xfrm>
            <a:custGeom>
              <a:avLst/>
              <a:gdLst/>
              <a:ahLst/>
              <a:cxnLst/>
              <a:rect l="0" t="0" r="480060" b="417195"/>
              <a:pathLst>
                <a:path w="480060" h="417195">
                  <a:moveTo>
                    <a:pt x="115137" y="25705"/>
                  </a:moveTo>
                  <a:cubicBezTo>
                    <a:pt x="132279" y="25705"/>
                    <a:pt x="144523" y="39179"/>
                    <a:pt x="143279" y="56304"/>
                  </a:cubicBezTo>
                  <a:cubicBezTo>
                    <a:pt x="137177" y="57507"/>
                    <a:pt x="132279" y="61196"/>
                    <a:pt x="127381" y="64846"/>
                  </a:cubicBezTo>
                  <a:cubicBezTo>
                    <a:pt x="121239" y="70982"/>
                    <a:pt x="121239" y="79524"/>
                    <a:pt x="127381" y="85660"/>
                  </a:cubicBezTo>
                  <a:cubicBezTo>
                    <a:pt x="130413" y="88727"/>
                    <a:pt x="133795" y="90242"/>
                    <a:pt x="137177" y="90242"/>
                  </a:cubicBezTo>
                  <a:cubicBezTo>
                    <a:pt x="140520" y="90242"/>
                    <a:pt x="143901" y="88727"/>
                    <a:pt x="146972" y="85660"/>
                  </a:cubicBezTo>
                  <a:cubicBezTo>
                    <a:pt x="149421" y="84417"/>
                    <a:pt x="151870" y="81971"/>
                    <a:pt x="153075" y="81971"/>
                  </a:cubicBezTo>
                  <a:lnTo>
                    <a:pt x="157973" y="81971"/>
                  </a:lnTo>
                  <a:cubicBezTo>
                    <a:pt x="162871" y="81971"/>
                    <a:pt x="167768" y="86863"/>
                    <a:pt x="170217" y="91756"/>
                  </a:cubicBezTo>
                  <a:cubicBezTo>
                    <a:pt x="173910" y="100338"/>
                    <a:pt x="167768" y="110123"/>
                    <a:pt x="157973" y="110123"/>
                  </a:cubicBezTo>
                  <a:lnTo>
                    <a:pt x="75916" y="110123"/>
                  </a:lnTo>
                  <a:cubicBezTo>
                    <a:pt x="60017" y="110123"/>
                    <a:pt x="53876" y="96649"/>
                    <a:pt x="62466" y="86863"/>
                  </a:cubicBezTo>
                  <a:cubicBezTo>
                    <a:pt x="66120" y="84417"/>
                    <a:pt x="68569" y="81971"/>
                    <a:pt x="72262" y="81971"/>
                  </a:cubicBezTo>
                  <a:lnTo>
                    <a:pt x="77159" y="81971"/>
                  </a:lnTo>
                  <a:cubicBezTo>
                    <a:pt x="79608" y="81971"/>
                    <a:pt x="82057" y="84417"/>
                    <a:pt x="83262" y="85660"/>
                  </a:cubicBezTo>
                  <a:cubicBezTo>
                    <a:pt x="86333" y="88727"/>
                    <a:pt x="89715" y="90242"/>
                    <a:pt x="93058" y="90242"/>
                  </a:cubicBezTo>
                  <a:cubicBezTo>
                    <a:pt x="96440" y="90242"/>
                    <a:pt x="99821" y="88727"/>
                    <a:pt x="102853" y="85660"/>
                  </a:cubicBezTo>
                  <a:cubicBezTo>
                    <a:pt x="108995" y="79524"/>
                    <a:pt x="108995" y="70982"/>
                    <a:pt x="102853" y="64846"/>
                  </a:cubicBezTo>
                  <a:cubicBezTo>
                    <a:pt x="97956" y="61196"/>
                    <a:pt x="94302" y="57507"/>
                    <a:pt x="88160" y="56304"/>
                  </a:cubicBezTo>
                  <a:lnTo>
                    <a:pt x="88160" y="53857"/>
                  </a:lnTo>
                  <a:cubicBezTo>
                    <a:pt x="88160" y="37937"/>
                    <a:pt x="100404" y="25705"/>
                    <a:pt x="115137" y="25705"/>
                  </a:cubicBezTo>
                  <a:close/>
                  <a:moveTo>
                    <a:pt x="194706" y="112569"/>
                  </a:moveTo>
                  <a:cubicBezTo>
                    <a:pt x="202053" y="116258"/>
                    <a:pt x="206951" y="121151"/>
                    <a:pt x="209399" y="128490"/>
                  </a:cubicBezTo>
                  <a:lnTo>
                    <a:pt x="254723" y="227546"/>
                  </a:lnTo>
                  <a:lnTo>
                    <a:pt x="237581" y="244688"/>
                  </a:lnTo>
                  <a:lnTo>
                    <a:pt x="191052" y="198159"/>
                  </a:lnTo>
                  <a:cubicBezTo>
                    <a:pt x="187981" y="195162"/>
                    <a:pt x="184600" y="193608"/>
                    <a:pt x="181257" y="193608"/>
                  </a:cubicBezTo>
                  <a:cubicBezTo>
                    <a:pt x="177875" y="193608"/>
                    <a:pt x="174532" y="195162"/>
                    <a:pt x="171461" y="198190"/>
                  </a:cubicBezTo>
                  <a:lnTo>
                    <a:pt x="126137" y="244709"/>
                  </a:lnTo>
                  <a:lnTo>
                    <a:pt x="108995" y="227567"/>
                  </a:lnTo>
                  <a:lnTo>
                    <a:pt x="148177" y="139479"/>
                  </a:lnTo>
                  <a:cubicBezTo>
                    <a:pt x="156768" y="139479"/>
                    <a:pt x="171461" y="139479"/>
                    <a:pt x="184911" y="127247"/>
                  </a:cubicBezTo>
                  <a:cubicBezTo>
                    <a:pt x="189808" y="122354"/>
                    <a:pt x="193501" y="117462"/>
                    <a:pt x="194706" y="112569"/>
                  </a:cubicBezTo>
                  <a:close/>
                  <a:moveTo>
                    <a:pt x="182462" y="226343"/>
                  </a:moveTo>
                  <a:lnTo>
                    <a:pt x="227786" y="271667"/>
                  </a:lnTo>
                  <a:cubicBezTo>
                    <a:pt x="231478" y="274648"/>
                    <a:pt x="235132" y="276201"/>
                    <a:pt x="238670" y="276201"/>
                  </a:cubicBezTo>
                  <a:cubicBezTo>
                    <a:pt x="242168" y="276201"/>
                    <a:pt x="245550" y="274648"/>
                    <a:pt x="248621" y="271619"/>
                  </a:cubicBezTo>
                  <a:lnTo>
                    <a:pt x="266968" y="253272"/>
                  </a:lnTo>
                  <a:lnTo>
                    <a:pt x="328190" y="387839"/>
                  </a:lnTo>
                  <a:lnTo>
                    <a:pt x="36733" y="387839"/>
                  </a:lnTo>
                  <a:lnTo>
                    <a:pt x="97956" y="253252"/>
                  </a:lnTo>
                  <a:lnTo>
                    <a:pt x="116342" y="271638"/>
                  </a:lnTo>
                  <a:cubicBezTo>
                    <a:pt x="119412" y="274648"/>
                    <a:pt x="122755" y="276201"/>
                    <a:pt x="126137" y="276201"/>
                  </a:cubicBezTo>
                  <a:cubicBezTo>
                    <a:pt x="129519" y="276201"/>
                    <a:pt x="132862" y="274648"/>
                    <a:pt x="135933" y="271619"/>
                  </a:cubicBezTo>
                  <a:lnTo>
                    <a:pt x="182462" y="226343"/>
                  </a:lnTo>
                  <a:close/>
                  <a:moveTo>
                    <a:pt x="321465" y="193608"/>
                  </a:moveTo>
                  <a:cubicBezTo>
                    <a:pt x="332505" y="193608"/>
                    <a:pt x="343505" y="198812"/>
                    <a:pt x="349025" y="209218"/>
                  </a:cubicBezTo>
                  <a:lnTo>
                    <a:pt x="439634" y="387839"/>
                  </a:lnTo>
                  <a:lnTo>
                    <a:pt x="358821" y="387839"/>
                  </a:lnTo>
                  <a:lnTo>
                    <a:pt x="285354" y="227546"/>
                  </a:lnTo>
                  <a:lnTo>
                    <a:pt x="293906" y="209218"/>
                  </a:lnTo>
                  <a:cubicBezTo>
                    <a:pt x="299425" y="198812"/>
                    <a:pt x="310465" y="193608"/>
                    <a:pt x="321465" y="193608"/>
                  </a:cubicBezTo>
                  <a:close/>
                  <a:moveTo>
                    <a:pt x="115137" y="38"/>
                  </a:moveTo>
                  <a:cubicBezTo>
                    <a:pt x="84506" y="38"/>
                    <a:pt x="58773" y="25705"/>
                    <a:pt x="60017" y="57507"/>
                  </a:cubicBezTo>
                  <a:cubicBezTo>
                    <a:pt x="45324" y="63643"/>
                    <a:pt x="33079" y="79524"/>
                    <a:pt x="33079" y="97891"/>
                  </a:cubicBezTo>
                  <a:cubicBezTo>
                    <a:pt x="33079" y="121151"/>
                    <a:pt x="51427" y="139479"/>
                    <a:pt x="73467" y="139479"/>
                  </a:cubicBezTo>
                  <a:lnTo>
                    <a:pt x="122483" y="139479"/>
                  </a:lnTo>
                  <a:lnTo>
                    <a:pt x="4898" y="397624"/>
                  </a:lnTo>
                  <a:cubicBezTo>
                    <a:pt x="0" y="406167"/>
                    <a:pt x="7347" y="417195"/>
                    <a:pt x="17142" y="417195"/>
                  </a:cubicBezTo>
                  <a:lnTo>
                    <a:pt x="462918" y="417195"/>
                  </a:lnTo>
                  <a:cubicBezTo>
                    <a:pt x="472713" y="417195"/>
                    <a:pt x="480060" y="406167"/>
                    <a:pt x="475162" y="397624"/>
                  </a:cubicBezTo>
                  <a:lnTo>
                    <a:pt x="373514" y="196987"/>
                  </a:lnTo>
                  <a:cubicBezTo>
                    <a:pt x="363019" y="176018"/>
                    <a:pt x="342611" y="165612"/>
                    <a:pt x="322243" y="165612"/>
                  </a:cubicBezTo>
                  <a:cubicBezTo>
                    <a:pt x="302185" y="165612"/>
                    <a:pt x="282205" y="175708"/>
                    <a:pt x="271866" y="195744"/>
                  </a:cubicBezTo>
                  <a:lnTo>
                    <a:pt x="236376" y="116258"/>
                  </a:lnTo>
                  <a:cubicBezTo>
                    <a:pt x="227786" y="99095"/>
                    <a:pt x="213092" y="86863"/>
                    <a:pt x="195950" y="84417"/>
                  </a:cubicBezTo>
                  <a:cubicBezTo>
                    <a:pt x="194706" y="78321"/>
                    <a:pt x="189808" y="72185"/>
                    <a:pt x="186154" y="67293"/>
                  </a:cubicBezTo>
                  <a:cubicBezTo>
                    <a:pt x="181257" y="62400"/>
                    <a:pt x="176359" y="59954"/>
                    <a:pt x="170217" y="57507"/>
                  </a:cubicBezTo>
                  <a:cubicBezTo>
                    <a:pt x="171461" y="25705"/>
                    <a:pt x="146972" y="38"/>
                    <a:pt x="115137"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445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Q0AAIsRAAA+DwAAjxIAAAAAAAAmAAAACAAAAP//////////"/>
                </a:ext>
              </a:extLst>
            </p:cNvSpPr>
            <p:nvPr/>
          </p:nvSpPr>
          <p:spPr>
            <a:xfrm>
              <a:off x="2253615" y="2851785"/>
              <a:ext cx="224155" cy="165100"/>
            </a:xfrm>
            <a:custGeom>
              <a:avLst/>
              <a:gdLst/>
              <a:ahLst/>
              <a:cxnLst/>
              <a:rect l="0" t="0" r="224155" b="165100"/>
              <a:pathLst>
                <a:path w="224155" h="165100">
                  <a:moveTo>
                    <a:pt x="153090" y="25693"/>
                  </a:moveTo>
                  <a:cubicBezTo>
                    <a:pt x="176377" y="25693"/>
                    <a:pt x="194726" y="44050"/>
                    <a:pt x="194726" y="67297"/>
                  </a:cubicBezTo>
                  <a:cubicBezTo>
                    <a:pt x="194726" y="86858"/>
                    <a:pt x="182480" y="102731"/>
                    <a:pt x="164131" y="106418"/>
                  </a:cubicBezTo>
                  <a:cubicBezTo>
                    <a:pt x="162887" y="102731"/>
                    <a:pt x="159233" y="96638"/>
                    <a:pt x="155540" y="92951"/>
                  </a:cubicBezTo>
                  <a:cubicBezTo>
                    <a:pt x="150641" y="88061"/>
                    <a:pt x="145743" y="85616"/>
                    <a:pt x="139640" y="84413"/>
                  </a:cubicBezTo>
                  <a:lnTo>
                    <a:pt x="139640" y="80726"/>
                  </a:lnTo>
                  <a:cubicBezTo>
                    <a:pt x="139640" y="63610"/>
                    <a:pt x="132292" y="50182"/>
                    <a:pt x="121252" y="39160"/>
                  </a:cubicBezTo>
                  <a:cubicBezTo>
                    <a:pt x="131048" y="31825"/>
                    <a:pt x="140845" y="25693"/>
                    <a:pt x="153090" y="25693"/>
                  </a:cubicBezTo>
                  <a:close/>
                  <a:moveTo>
                    <a:pt x="84514" y="53830"/>
                  </a:moveTo>
                  <a:cubicBezTo>
                    <a:pt x="100453" y="53830"/>
                    <a:pt x="112699" y="66056"/>
                    <a:pt x="112699" y="80726"/>
                  </a:cubicBezTo>
                  <a:lnTo>
                    <a:pt x="112699" y="84413"/>
                  </a:lnTo>
                  <a:cubicBezTo>
                    <a:pt x="106557" y="85616"/>
                    <a:pt x="101658" y="88061"/>
                    <a:pt x="96760" y="92951"/>
                  </a:cubicBezTo>
                  <a:cubicBezTo>
                    <a:pt x="90618" y="99083"/>
                    <a:pt x="90618" y="106418"/>
                    <a:pt x="96760" y="112512"/>
                  </a:cubicBezTo>
                  <a:cubicBezTo>
                    <a:pt x="99831" y="115578"/>
                    <a:pt x="103486" y="117091"/>
                    <a:pt x="107179" y="117091"/>
                  </a:cubicBezTo>
                  <a:cubicBezTo>
                    <a:pt x="110833" y="117091"/>
                    <a:pt x="114526" y="115578"/>
                    <a:pt x="117597" y="112512"/>
                  </a:cubicBezTo>
                  <a:cubicBezTo>
                    <a:pt x="118802" y="111309"/>
                    <a:pt x="121252" y="110067"/>
                    <a:pt x="123701" y="110067"/>
                  </a:cubicBezTo>
                  <a:lnTo>
                    <a:pt x="127394" y="110067"/>
                  </a:lnTo>
                  <a:cubicBezTo>
                    <a:pt x="131048" y="110067"/>
                    <a:pt x="133497" y="111309"/>
                    <a:pt x="137190" y="114957"/>
                  </a:cubicBezTo>
                  <a:cubicBezTo>
                    <a:pt x="145743" y="123534"/>
                    <a:pt x="139640" y="136962"/>
                    <a:pt x="127394" y="136962"/>
                  </a:cubicBezTo>
                  <a:lnTo>
                    <a:pt x="45328" y="136962"/>
                  </a:lnTo>
                  <a:cubicBezTo>
                    <a:pt x="37981" y="136962"/>
                    <a:pt x="29389" y="129627"/>
                    <a:pt x="31838" y="122292"/>
                  </a:cubicBezTo>
                  <a:lnTo>
                    <a:pt x="31838" y="121089"/>
                  </a:lnTo>
                  <a:cubicBezTo>
                    <a:pt x="33082" y="114957"/>
                    <a:pt x="37981" y="110067"/>
                    <a:pt x="44084" y="108864"/>
                  </a:cubicBezTo>
                  <a:lnTo>
                    <a:pt x="47777" y="108864"/>
                  </a:lnTo>
                  <a:cubicBezTo>
                    <a:pt x="51432" y="108864"/>
                    <a:pt x="52676" y="110067"/>
                    <a:pt x="53881" y="111309"/>
                  </a:cubicBezTo>
                  <a:cubicBezTo>
                    <a:pt x="56952" y="114375"/>
                    <a:pt x="60645" y="115888"/>
                    <a:pt x="64299" y="115888"/>
                  </a:cubicBezTo>
                  <a:cubicBezTo>
                    <a:pt x="67992" y="115888"/>
                    <a:pt x="71647" y="114375"/>
                    <a:pt x="74718" y="111309"/>
                  </a:cubicBezTo>
                  <a:cubicBezTo>
                    <a:pt x="80821" y="105177"/>
                    <a:pt x="80821" y="97841"/>
                    <a:pt x="74718" y="91748"/>
                  </a:cubicBezTo>
                  <a:cubicBezTo>
                    <a:pt x="69820" y="86858"/>
                    <a:pt x="64921" y="84413"/>
                    <a:pt x="58779" y="81968"/>
                  </a:cubicBezTo>
                  <a:cubicBezTo>
                    <a:pt x="55125" y="67297"/>
                    <a:pt x="67370" y="53830"/>
                    <a:pt x="84514" y="53830"/>
                  </a:cubicBezTo>
                  <a:close/>
                  <a:moveTo>
                    <a:pt x="155540" y="39"/>
                  </a:moveTo>
                  <a:cubicBezTo>
                    <a:pt x="132292" y="39"/>
                    <a:pt x="110250" y="11022"/>
                    <a:pt x="97965" y="29380"/>
                  </a:cubicBezTo>
                  <a:cubicBezTo>
                    <a:pt x="94311" y="26935"/>
                    <a:pt x="90618" y="26935"/>
                    <a:pt x="85720" y="26935"/>
                  </a:cubicBezTo>
                  <a:cubicBezTo>
                    <a:pt x="53881" y="26935"/>
                    <a:pt x="29389" y="53830"/>
                    <a:pt x="30633" y="85616"/>
                  </a:cubicBezTo>
                  <a:cubicBezTo>
                    <a:pt x="14694" y="88061"/>
                    <a:pt x="2449" y="103973"/>
                    <a:pt x="2449" y="121089"/>
                  </a:cubicBezTo>
                  <a:cubicBezTo>
                    <a:pt x="0" y="143094"/>
                    <a:pt x="18388" y="163858"/>
                    <a:pt x="41635" y="165100"/>
                  </a:cubicBezTo>
                  <a:lnTo>
                    <a:pt x="133497" y="165100"/>
                  </a:lnTo>
                  <a:cubicBezTo>
                    <a:pt x="149436" y="161413"/>
                    <a:pt x="161682" y="151633"/>
                    <a:pt x="165336" y="136962"/>
                  </a:cubicBezTo>
                  <a:cubicBezTo>
                    <a:pt x="198419" y="130869"/>
                    <a:pt x="224155" y="103973"/>
                    <a:pt x="224155" y="68501"/>
                  </a:cubicBezTo>
                  <a:cubicBezTo>
                    <a:pt x="224155" y="30583"/>
                    <a:pt x="193521" y="39"/>
                    <a:pt x="155540"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2" name="Google Shape;14460;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8eAABjCgAAKSEAAE0NAAAQAAAAJgAAAAgAAAD/////AAAAAA=="/>
              </a:ext>
            </a:extLst>
          </p:cNvGrpSpPr>
          <p:nvPr/>
        </p:nvGrpSpPr>
        <p:grpSpPr>
          <a:xfrm>
            <a:off x="4916805" y="1688465"/>
            <a:ext cx="473710" cy="473710"/>
            <a:chOff x="4916805" y="1688465"/>
            <a:chExt cx="473710" cy="473710"/>
          </a:xfrm>
        </p:grpSpPr>
        <p:sp>
          <p:nvSpPr>
            <p:cNvPr id="64" name="Google Shape;1446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SAAAMALAABJIAAAbgwAAAAAAAAmAAAACAAAAP//////////"/>
                </a:ext>
              </a:extLst>
            </p:cNvSpPr>
            <p:nvPr/>
          </p:nvSpPr>
          <p:spPr>
            <a:xfrm>
              <a:off x="5220335" y="1910080"/>
              <a:ext cx="27940" cy="110490"/>
            </a:xfrm>
            <a:custGeom>
              <a:avLst/>
              <a:gdLst/>
              <a:ahLst/>
              <a:cxnLst/>
              <a:rect l="0" t="0" r="27940" b="110490"/>
              <a:pathLst>
                <a:path w="27940" h="110490">
                  <a:moveTo>
                    <a:pt x="13373" y="39"/>
                  </a:moveTo>
                  <a:cubicBezTo>
                    <a:pt x="6089" y="39"/>
                    <a:pt x="0" y="6153"/>
                    <a:pt x="0" y="13514"/>
                  </a:cubicBezTo>
                  <a:lnTo>
                    <a:pt x="0" y="96976"/>
                  </a:lnTo>
                  <a:cubicBezTo>
                    <a:pt x="0" y="104337"/>
                    <a:pt x="6089" y="110451"/>
                    <a:pt x="13373" y="110451"/>
                  </a:cubicBezTo>
                  <a:cubicBezTo>
                    <a:pt x="21851" y="110451"/>
                    <a:pt x="27940" y="104337"/>
                    <a:pt x="27940" y="96976"/>
                  </a:cubicBezTo>
                  <a:lnTo>
                    <a:pt x="27940" y="13514"/>
                  </a:lnTo>
                  <a:cubicBezTo>
                    <a:pt x="27940" y="7400"/>
                    <a:pt x="21851" y="39"/>
                    <a:pt x="13373"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1446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x4AAGMKAAApIQAATQ0AAAAAAAAmAAAACAAAAP//////////"/>
                </a:ext>
              </a:extLst>
            </p:cNvSpPr>
            <p:nvPr/>
          </p:nvSpPr>
          <p:spPr>
            <a:xfrm>
              <a:off x="4916805" y="1688465"/>
              <a:ext cx="473710" cy="473710"/>
            </a:xfrm>
            <a:custGeom>
              <a:avLst/>
              <a:gdLst/>
              <a:ahLst/>
              <a:cxnLst/>
              <a:rect l="0" t="0" r="473710" b="473710"/>
              <a:pathLst>
                <a:path w="473710" h="473710">
                  <a:moveTo>
                    <a:pt x="331721" y="33351"/>
                  </a:moveTo>
                  <a:cubicBezTo>
                    <a:pt x="339064" y="39486"/>
                    <a:pt x="347610" y="50473"/>
                    <a:pt x="353748" y="63946"/>
                  </a:cubicBezTo>
                  <a:cubicBezTo>
                    <a:pt x="340268" y="81068"/>
                    <a:pt x="331721" y="101839"/>
                    <a:pt x="331721" y="126299"/>
                  </a:cubicBezTo>
                  <a:lnTo>
                    <a:pt x="331721" y="136083"/>
                  </a:lnTo>
                  <a:cubicBezTo>
                    <a:pt x="320689" y="125096"/>
                    <a:pt x="303557" y="106731"/>
                    <a:pt x="303557" y="85960"/>
                  </a:cubicBezTo>
                  <a:cubicBezTo>
                    <a:pt x="303557" y="62703"/>
                    <a:pt x="320689" y="43135"/>
                    <a:pt x="331721" y="33351"/>
                  </a:cubicBezTo>
                  <a:close/>
                  <a:moveTo>
                    <a:pt x="80803" y="83514"/>
                  </a:moveTo>
                  <a:lnTo>
                    <a:pt x="80803" y="98190"/>
                  </a:lnTo>
                  <a:cubicBezTo>
                    <a:pt x="80803" y="120204"/>
                    <a:pt x="62467" y="138529"/>
                    <a:pt x="39197" y="138529"/>
                  </a:cubicBezTo>
                  <a:lnTo>
                    <a:pt x="25756" y="138529"/>
                  </a:lnTo>
                  <a:lnTo>
                    <a:pt x="25756" y="125096"/>
                  </a:lnTo>
                  <a:cubicBezTo>
                    <a:pt x="25756" y="101839"/>
                    <a:pt x="44092" y="83514"/>
                    <a:pt x="66119" y="83514"/>
                  </a:cubicBezTo>
                  <a:close/>
                  <a:moveTo>
                    <a:pt x="441855" y="56608"/>
                  </a:moveTo>
                  <a:lnTo>
                    <a:pt x="441855" y="70041"/>
                  </a:lnTo>
                  <a:cubicBezTo>
                    <a:pt x="441855" y="106731"/>
                    <a:pt x="413729" y="136083"/>
                    <a:pt x="378222" y="138529"/>
                  </a:cubicBezTo>
                  <a:lnTo>
                    <a:pt x="411282" y="106731"/>
                  </a:lnTo>
                  <a:cubicBezTo>
                    <a:pt x="417381" y="100636"/>
                    <a:pt x="417381" y="93298"/>
                    <a:pt x="411282" y="87163"/>
                  </a:cubicBezTo>
                  <a:cubicBezTo>
                    <a:pt x="408213" y="84096"/>
                    <a:pt x="404522" y="82582"/>
                    <a:pt x="400870" y="82582"/>
                  </a:cubicBezTo>
                  <a:cubicBezTo>
                    <a:pt x="397180" y="82582"/>
                    <a:pt x="393528" y="84096"/>
                    <a:pt x="390459" y="87163"/>
                  </a:cubicBezTo>
                  <a:lnTo>
                    <a:pt x="358643" y="118979"/>
                  </a:lnTo>
                  <a:cubicBezTo>
                    <a:pt x="362295" y="83514"/>
                    <a:pt x="390459" y="56608"/>
                    <a:pt x="428413" y="56608"/>
                  </a:cubicBezTo>
                  <a:close/>
                  <a:moveTo>
                    <a:pt x="25756" y="169124"/>
                  </a:moveTo>
                  <a:cubicBezTo>
                    <a:pt x="41645" y="175258"/>
                    <a:pt x="52678" y="191138"/>
                    <a:pt x="52678" y="209502"/>
                  </a:cubicBezTo>
                  <a:lnTo>
                    <a:pt x="52678" y="236409"/>
                  </a:lnTo>
                  <a:cubicBezTo>
                    <a:pt x="52678" y="275545"/>
                    <a:pt x="83251" y="306139"/>
                    <a:pt x="121205" y="306139"/>
                  </a:cubicBezTo>
                  <a:lnTo>
                    <a:pt x="162811" y="306139"/>
                  </a:lnTo>
                  <a:cubicBezTo>
                    <a:pt x="178739" y="306139"/>
                    <a:pt x="190976" y="318369"/>
                    <a:pt x="190976" y="333045"/>
                  </a:cubicBezTo>
                  <a:cubicBezTo>
                    <a:pt x="190976" y="348925"/>
                    <a:pt x="178739" y="361155"/>
                    <a:pt x="162811" y="361155"/>
                  </a:cubicBezTo>
                  <a:lnTo>
                    <a:pt x="149370" y="361155"/>
                  </a:lnTo>
                  <a:cubicBezTo>
                    <a:pt x="80803" y="361155"/>
                    <a:pt x="25756" y="303693"/>
                    <a:pt x="25756" y="236409"/>
                  </a:cubicBezTo>
                  <a:lnTo>
                    <a:pt x="25756" y="169124"/>
                  </a:lnTo>
                  <a:close/>
                  <a:moveTo>
                    <a:pt x="356195" y="166678"/>
                  </a:moveTo>
                  <a:lnTo>
                    <a:pt x="356195" y="235166"/>
                  </a:lnTo>
                  <a:cubicBezTo>
                    <a:pt x="356195" y="243552"/>
                    <a:pt x="362605" y="249104"/>
                    <a:pt x="369443" y="249104"/>
                  </a:cubicBezTo>
                  <a:cubicBezTo>
                    <a:pt x="371540" y="249104"/>
                    <a:pt x="373716" y="248561"/>
                    <a:pt x="375775" y="247396"/>
                  </a:cubicBezTo>
                  <a:lnTo>
                    <a:pt x="411282" y="229070"/>
                  </a:lnTo>
                  <a:lnTo>
                    <a:pt x="411282" y="258423"/>
                  </a:lnTo>
                  <a:lnTo>
                    <a:pt x="413729" y="258423"/>
                  </a:lnTo>
                  <a:lnTo>
                    <a:pt x="363538" y="308614"/>
                  </a:lnTo>
                  <a:cubicBezTo>
                    <a:pt x="359847" y="312235"/>
                    <a:pt x="358643" y="315923"/>
                    <a:pt x="358643" y="319573"/>
                  </a:cubicBezTo>
                  <a:cubicBezTo>
                    <a:pt x="363538" y="367289"/>
                    <a:pt x="383117" y="412560"/>
                    <a:pt x="417381" y="444358"/>
                  </a:cubicBezTo>
                  <a:lnTo>
                    <a:pt x="302352" y="444358"/>
                  </a:lnTo>
                  <a:lnTo>
                    <a:pt x="302352" y="374627"/>
                  </a:lnTo>
                  <a:cubicBezTo>
                    <a:pt x="302352" y="367289"/>
                    <a:pt x="296214" y="361155"/>
                    <a:pt x="288872" y="361155"/>
                  </a:cubicBezTo>
                  <a:cubicBezTo>
                    <a:pt x="280326" y="361155"/>
                    <a:pt x="274188" y="367289"/>
                    <a:pt x="274188" y="374627"/>
                  </a:cubicBezTo>
                  <a:lnTo>
                    <a:pt x="274188" y="444358"/>
                  </a:lnTo>
                  <a:lnTo>
                    <a:pt x="188528" y="444358"/>
                  </a:lnTo>
                  <a:lnTo>
                    <a:pt x="188528" y="430885"/>
                  </a:lnTo>
                  <a:cubicBezTo>
                    <a:pt x="188528" y="423547"/>
                    <a:pt x="182390" y="417452"/>
                    <a:pt x="175048" y="417452"/>
                  </a:cubicBezTo>
                  <a:cubicBezTo>
                    <a:pt x="167706" y="417452"/>
                    <a:pt x="161607" y="423547"/>
                    <a:pt x="161607" y="430885"/>
                  </a:cubicBezTo>
                  <a:lnTo>
                    <a:pt x="161607" y="444358"/>
                  </a:lnTo>
                  <a:lnTo>
                    <a:pt x="74704" y="444358"/>
                  </a:lnTo>
                  <a:cubicBezTo>
                    <a:pt x="90593" y="428439"/>
                    <a:pt x="105278" y="406425"/>
                    <a:pt x="115067" y="383169"/>
                  </a:cubicBezTo>
                  <a:cubicBezTo>
                    <a:pt x="126100" y="384411"/>
                    <a:pt x="137133" y="386857"/>
                    <a:pt x="148127" y="386857"/>
                  </a:cubicBezTo>
                  <a:lnTo>
                    <a:pt x="161607" y="386857"/>
                  </a:lnTo>
                  <a:cubicBezTo>
                    <a:pt x="192180" y="386857"/>
                    <a:pt x="216654" y="362397"/>
                    <a:pt x="216654" y="331803"/>
                  </a:cubicBezTo>
                  <a:cubicBezTo>
                    <a:pt x="216654" y="301247"/>
                    <a:pt x="192180" y="276748"/>
                    <a:pt x="161607" y="276748"/>
                  </a:cubicBezTo>
                  <a:lnTo>
                    <a:pt x="133442" y="276748"/>
                  </a:lnTo>
                  <a:lnTo>
                    <a:pt x="133442" y="166678"/>
                  </a:lnTo>
                  <a:lnTo>
                    <a:pt x="161607" y="166678"/>
                  </a:lnTo>
                  <a:lnTo>
                    <a:pt x="161607" y="208260"/>
                  </a:lnTo>
                  <a:cubicBezTo>
                    <a:pt x="161607" y="215598"/>
                    <a:pt x="167706" y="221732"/>
                    <a:pt x="175048" y="221732"/>
                  </a:cubicBezTo>
                  <a:cubicBezTo>
                    <a:pt x="182390" y="221732"/>
                    <a:pt x="188528" y="215598"/>
                    <a:pt x="188528" y="208260"/>
                  </a:cubicBezTo>
                  <a:lnTo>
                    <a:pt x="188528" y="166678"/>
                  </a:lnTo>
                  <a:lnTo>
                    <a:pt x="246023" y="166678"/>
                  </a:lnTo>
                  <a:lnTo>
                    <a:pt x="246023" y="263315"/>
                  </a:lnTo>
                  <a:cubicBezTo>
                    <a:pt x="246023" y="270653"/>
                    <a:pt x="252161" y="276748"/>
                    <a:pt x="259503" y="276748"/>
                  </a:cubicBezTo>
                  <a:cubicBezTo>
                    <a:pt x="266845" y="276748"/>
                    <a:pt x="272983" y="270653"/>
                    <a:pt x="272983" y="263315"/>
                  </a:cubicBezTo>
                  <a:lnTo>
                    <a:pt x="272983" y="166678"/>
                  </a:lnTo>
                  <a:close/>
                  <a:moveTo>
                    <a:pt x="331721" y="39"/>
                  </a:moveTo>
                  <a:cubicBezTo>
                    <a:pt x="328652" y="39"/>
                    <a:pt x="325583" y="932"/>
                    <a:pt x="323136" y="2757"/>
                  </a:cubicBezTo>
                  <a:cubicBezTo>
                    <a:pt x="321932" y="3999"/>
                    <a:pt x="276635" y="38243"/>
                    <a:pt x="276635" y="83514"/>
                  </a:cubicBezTo>
                  <a:cubicBezTo>
                    <a:pt x="276635" y="105528"/>
                    <a:pt x="286425" y="125096"/>
                    <a:pt x="297458" y="138529"/>
                  </a:cubicBezTo>
                  <a:lnTo>
                    <a:pt x="122409" y="138529"/>
                  </a:lnTo>
                  <a:cubicBezTo>
                    <a:pt x="113863" y="138529"/>
                    <a:pt x="107725" y="144664"/>
                    <a:pt x="107725" y="153205"/>
                  </a:cubicBezTo>
                  <a:lnTo>
                    <a:pt x="107725" y="275545"/>
                  </a:lnTo>
                  <a:cubicBezTo>
                    <a:pt x="91836" y="269410"/>
                    <a:pt x="80803" y="253531"/>
                    <a:pt x="80803" y="235166"/>
                  </a:cubicBezTo>
                  <a:lnTo>
                    <a:pt x="80803" y="208260"/>
                  </a:lnTo>
                  <a:cubicBezTo>
                    <a:pt x="80803" y="189934"/>
                    <a:pt x="74704" y="174016"/>
                    <a:pt x="63672" y="161786"/>
                  </a:cubicBezTo>
                  <a:cubicBezTo>
                    <a:pt x="89389" y="153205"/>
                    <a:pt x="110172" y="126299"/>
                    <a:pt x="110172" y="98190"/>
                  </a:cubicBezTo>
                  <a:lnTo>
                    <a:pt x="110172" y="70041"/>
                  </a:lnTo>
                  <a:cubicBezTo>
                    <a:pt x="110172" y="62703"/>
                    <a:pt x="102830" y="56608"/>
                    <a:pt x="95488" y="56608"/>
                  </a:cubicBezTo>
                  <a:lnTo>
                    <a:pt x="68566" y="56608"/>
                  </a:lnTo>
                  <a:cubicBezTo>
                    <a:pt x="30651" y="56608"/>
                    <a:pt x="39" y="87163"/>
                    <a:pt x="39" y="125096"/>
                  </a:cubicBezTo>
                  <a:lnTo>
                    <a:pt x="39" y="153205"/>
                  </a:lnTo>
                  <a:lnTo>
                    <a:pt x="39" y="235166"/>
                  </a:lnTo>
                  <a:cubicBezTo>
                    <a:pt x="39" y="297559"/>
                    <a:pt x="37993" y="352613"/>
                    <a:pt x="93040" y="375831"/>
                  </a:cubicBezTo>
                  <a:cubicBezTo>
                    <a:pt x="78356" y="405183"/>
                    <a:pt x="57572" y="429682"/>
                    <a:pt x="33098" y="448008"/>
                  </a:cubicBezTo>
                  <a:cubicBezTo>
                    <a:pt x="22066" y="455346"/>
                    <a:pt x="26960" y="473710"/>
                    <a:pt x="40441" y="473710"/>
                  </a:cubicBezTo>
                  <a:lnTo>
                    <a:pt x="457782" y="473710"/>
                  </a:lnTo>
                  <a:cubicBezTo>
                    <a:pt x="463882" y="473710"/>
                    <a:pt x="470019" y="468818"/>
                    <a:pt x="472467" y="463926"/>
                  </a:cubicBezTo>
                  <a:cubicBezTo>
                    <a:pt x="473671" y="457792"/>
                    <a:pt x="472467" y="451696"/>
                    <a:pt x="466329" y="449250"/>
                  </a:cubicBezTo>
                  <a:cubicBezTo>
                    <a:pt x="424723" y="421101"/>
                    <a:pt x="396597" y="375831"/>
                    <a:pt x="390459" y="325707"/>
                  </a:cubicBezTo>
                  <a:lnTo>
                    <a:pt x="441855" y="274311"/>
                  </a:lnTo>
                  <a:cubicBezTo>
                    <a:pt x="444302" y="271856"/>
                    <a:pt x="445545" y="268207"/>
                    <a:pt x="445545" y="265761"/>
                  </a:cubicBezTo>
                  <a:lnTo>
                    <a:pt x="445545" y="210706"/>
                  </a:lnTo>
                  <a:cubicBezTo>
                    <a:pt x="445545" y="205814"/>
                    <a:pt x="443098" y="200922"/>
                    <a:pt x="439407" y="198476"/>
                  </a:cubicBezTo>
                  <a:cubicBezTo>
                    <a:pt x="437582" y="196651"/>
                    <a:pt x="435445" y="195719"/>
                    <a:pt x="433153" y="195719"/>
                  </a:cubicBezTo>
                  <a:cubicBezTo>
                    <a:pt x="430861" y="195719"/>
                    <a:pt x="428413" y="196651"/>
                    <a:pt x="425966" y="198476"/>
                  </a:cubicBezTo>
                  <a:lnTo>
                    <a:pt x="390459" y="216840"/>
                  </a:lnTo>
                  <a:lnTo>
                    <a:pt x="390459" y="169124"/>
                  </a:lnTo>
                  <a:cubicBezTo>
                    <a:pt x="433308" y="159340"/>
                    <a:pt x="470019" y="118961"/>
                    <a:pt x="470019" y="70041"/>
                  </a:cubicBezTo>
                  <a:lnTo>
                    <a:pt x="470019" y="43135"/>
                  </a:lnTo>
                  <a:cubicBezTo>
                    <a:pt x="470019" y="34594"/>
                    <a:pt x="463882" y="28459"/>
                    <a:pt x="456539" y="28459"/>
                  </a:cubicBezTo>
                  <a:lnTo>
                    <a:pt x="429618" y="28459"/>
                  </a:lnTo>
                  <a:cubicBezTo>
                    <a:pt x="408834" y="28459"/>
                    <a:pt x="390459" y="34594"/>
                    <a:pt x="375775" y="44378"/>
                  </a:cubicBezTo>
                  <a:cubicBezTo>
                    <a:pt x="362295" y="19879"/>
                    <a:pt x="340268" y="3999"/>
                    <a:pt x="340268" y="2757"/>
                  </a:cubicBezTo>
                  <a:cubicBezTo>
                    <a:pt x="337820" y="932"/>
                    <a:pt x="334790" y="39"/>
                    <a:pt x="331721"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5" name="Google Shape;14463;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4eAAAADgAAKiEAAOYQAAAQAAAAJgAAAAgAAAD/////AAAAAA=="/>
              </a:ext>
            </a:extLst>
          </p:cNvGrpSpPr>
          <p:nvPr/>
        </p:nvGrpSpPr>
        <p:grpSpPr>
          <a:xfrm>
            <a:off x="4916170" y="2275840"/>
            <a:ext cx="474980" cy="471170"/>
            <a:chOff x="4916170" y="2275840"/>
            <a:chExt cx="474980" cy="471170"/>
          </a:xfrm>
        </p:grpSpPr>
        <p:sp>
          <p:nvSpPr>
            <p:cNvPr id="67" name="Google Shape;1446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h4AAAAOAAAqIQAA5hAAAAAAAAAmAAAACAAAAP//////////"/>
                </a:ext>
              </a:extLst>
            </p:cNvSpPr>
            <p:nvPr/>
          </p:nvSpPr>
          <p:spPr>
            <a:xfrm>
              <a:off x="4916170" y="2275840"/>
              <a:ext cx="474980" cy="471170"/>
            </a:xfrm>
            <a:custGeom>
              <a:avLst/>
              <a:gdLst/>
              <a:ahLst/>
              <a:cxnLst/>
              <a:rect l="0" t="0" r="474980" b="471170"/>
              <a:pathLst>
                <a:path w="474980" h="471170">
                  <a:moveTo>
                    <a:pt x="83262" y="25714"/>
                  </a:moveTo>
                  <a:cubicBezTo>
                    <a:pt x="93053" y="25714"/>
                    <a:pt x="104088" y="29366"/>
                    <a:pt x="113879" y="35503"/>
                  </a:cubicBezTo>
                  <a:cubicBezTo>
                    <a:pt x="104088" y="37950"/>
                    <a:pt x="96744" y="42844"/>
                    <a:pt x="89401" y="48943"/>
                  </a:cubicBezTo>
                  <a:cubicBezTo>
                    <a:pt x="67371" y="64868"/>
                    <a:pt x="55133" y="85688"/>
                    <a:pt x="55133" y="108917"/>
                  </a:cubicBezTo>
                  <a:lnTo>
                    <a:pt x="55133" y="128494"/>
                  </a:lnTo>
                  <a:cubicBezTo>
                    <a:pt x="37998" y="119948"/>
                    <a:pt x="28207" y="102818"/>
                    <a:pt x="28207" y="80755"/>
                  </a:cubicBezTo>
                  <a:cubicBezTo>
                    <a:pt x="28207" y="50186"/>
                    <a:pt x="52685" y="25714"/>
                    <a:pt x="83262" y="25714"/>
                  </a:cubicBezTo>
                  <a:close/>
                  <a:moveTo>
                    <a:pt x="389309" y="25714"/>
                  </a:moveTo>
                  <a:cubicBezTo>
                    <a:pt x="419886" y="25714"/>
                    <a:pt x="444364" y="50186"/>
                    <a:pt x="444364" y="80755"/>
                  </a:cubicBezTo>
                  <a:cubicBezTo>
                    <a:pt x="444364" y="102818"/>
                    <a:pt x="432125" y="121152"/>
                    <a:pt x="414991" y="129737"/>
                  </a:cubicBezTo>
                  <a:lnTo>
                    <a:pt x="414991" y="108917"/>
                  </a:lnTo>
                  <a:cubicBezTo>
                    <a:pt x="414991" y="85688"/>
                    <a:pt x="402752" y="63625"/>
                    <a:pt x="380722" y="48943"/>
                  </a:cubicBezTo>
                  <a:cubicBezTo>
                    <a:pt x="373379" y="44048"/>
                    <a:pt x="366036" y="39154"/>
                    <a:pt x="356245" y="36707"/>
                  </a:cubicBezTo>
                  <a:cubicBezTo>
                    <a:pt x="367240" y="29366"/>
                    <a:pt x="378274" y="25714"/>
                    <a:pt x="389309" y="25714"/>
                  </a:cubicBezTo>
                  <a:close/>
                  <a:moveTo>
                    <a:pt x="307290" y="52633"/>
                  </a:moveTo>
                  <a:cubicBezTo>
                    <a:pt x="329319" y="52633"/>
                    <a:pt x="350106" y="58731"/>
                    <a:pt x="368483" y="70967"/>
                  </a:cubicBezTo>
                  <a:cubicBezTo>
                    <a:pt x="384374" y="80755"/>
                    <a:pt x="391757" y="95477"/>
                    <a:pt x="391757" y="108917"/>
                  </a:cubicBezTo>
                  <a:lnTo>
                    <a:pt x="391757" y="133388"/>
                  </a:lnTo>
                  <a:cubicBezTo>
                    <a:pt x="391757" y="197014"/>
                    <a:pt x="411339" y="263125"/>
                    <a:pt x="446811" y="319409"/>
                  </a:cubicBezTo>
                  <a:cubicBezTo>
                    <a:pt x="410095" y="395270"/>
                    <a:pt x="335419" y="444213"/>
                    <a:pt x="252196" y="444213"/>
                  </a:cubicBezTo>
                  <a:lnTo>
                    <a:pt x="219132" y="444213"/>
                  </a:lnTo>
                  <a:cubicBezTo>
                    <a:pt x="138356" y="444213"/>
                    <a:pt x="61233" y="395270"/>
                    <a:pt x="29412" y="319409"/>
                  </a:cubicBezTo>
                  <a:cubicBezTo>
                    <a:pt x="64924" y="264329"/>
                    <a:pt x="83262" y="199461"/>
                    <a:pt x="83262" y="133388"/>
                  </a:cubicBezTo>
                  <a:lnTo>
                    <a:pt x="83262" y="108917"/>
                  </a:lnTo>
                  <a:cubicBezTo>
                    <a:pt x="83262" y="95477"/>
                    <a:pt x="90606" y="80755"/>
                    <a:pt x="105292" y="70967"/>
                  </a:cubicBezTo>
                  <a:cubicBezTo>
                    <a:pt x="121222" y="59974"/>
                    <a:pt x="144495" y="52633"/>
                    <a:pt x="166525" y="52633"/>
                  </a:cubicBezTo>
                  <a:cubicBezTo>
                    <a:pt x="189759" y="52633"/>
                    <a:pt x="213032" y="58731"/>
                    <a:pt x="230166" y="70967"/>
                  </a:cubicBezTo>
                  <a:cubicBezTo>
                    <a:pt x="231992" y="72210"/>
                    <a:pt x="234440" y="72831"/>
                    <a:pt x="237199" y="72831"/>
                  </a:cubicBezTo>
                  <a:cubicBezTo>
                    <a:pt x="239957" y="72831"/>
                    <a:pt x="243027" y="72210"/>
                    <a:pt x="246057" y="70967"/>
                  </a:cubicBezTo>
                  <a:cubicBezTo>
                    <a:pt x="261987" y="58731"/>
                    <a:pt x="285260" y="52633"/>
                    <a:pt x="307290" y="52633"/>
                  </a:cubicBezTo>
                  <a:close/>
                  <a:moveTo>
                    <a:pt x="83262" y="0"/>
                  </a:moveTo>
                  <a:cubicBezTo>
                    <a:pt x="36755" y="0"/>
                    <a:pt x="39" y="36707"/>
                    <a:pt x="39" y="83241"/>
                  </a:cubicBezTo>
                  <a:cubicBezTo>
                    <a:pt x="39" y="117501"/>
                    <a:pt x="22069" y="148071"/>
                    <a:pt x="55133" y="160307"/>
                  </a:cubicBezTo>
                  <a:cubicBezTo>
                    <a:pt x="50237" y="214182"/>
                    <a:pt x="31860" y="268019"/>
                    <a:pt x="3691" y="312068"/>
                  </a:cubicBezTo>
                  <a:cubicBezTo>
                    <a:pt x="39" y="315719"/>
                    <a:pt x="39" y="321856"/>
                    <a:pt x="1243" y="324303"/>
                  </a:cubicBezTo>
                  <a:cubicBezTo>
                    <a:pt x="18416" y="368352"/>
                    <a:pt x="48994" y="405059"/>
                    <a:pt x="89401" y="431977"/>
                  </a:cubicBezTo>
                  <a:cubicBezTo>
                    <a:pt x="128565" y="457691"/>
                    <a:pt x="172625" y="471170"/>
                    <a:pt x="220375" y="471170"/>
                  </a:cubicBezTo>
                  <a:lnTo>
                    <a:pt x="254644" y="471170"/>
                  </a:lnTo>
                  <a:cubicBezTo>
                    <a:pt x="301151" y="471170"/>
                    <a:pt x="347658" y="457691"/>
                    <a:pt x="385618" y="431977"/>
                  </a:cubicBezTo>
                  <a:cubicBezTo>
                    <a:pt x="426025" y="405059"/>
                    <a:pt x="454155" y="368352"/>
                    <a:pt x="472532" y="324303"/>
                  </a:cubicBezTo>
                  <a:cubicBezTo>
                    <a:pt x="474980" y="319409"/>
                    <a:pt x="474980" y="315719"/>
                    <a:pt x="471289" y="312068"/>
                  </a:cubicBezTo>
                  <a:cubicBezTo>
                    <a:pt x="439468" y="266776"/>
                    <a:pt x="421130" y="214182"/>
                    <a:pt x="416234" y="160307"/>
                  </a:cubicBezTo>
                  <a:cubicBezTo>
                    <a:pt x="448055" y="148071"/>
                    <a:pt x="471289" y="117501"/>
                    <a:pt x="471289" y="83241"/>
                  </a:cubicBezTo>
                  <a:cubicBezTo>
                    <a:pt x="471289" y="36707"/>
                    <a:pt x="434573" y="0"/>
                    <a:pt x="389309" y="0"/>
                  </a:cubicBezTo>
                  <a:cubicBezTo>
                    <a:pt x="364792" y="0"/>
                    <a:pt x="341558" y="11032"/>
                    <a:pt x="325628" y="29366"/>
                  </a:cubicBezTo>
                  <a:cubicBezTo>
                    <a:pt x="319528" y="28161"/>
                    <a:pt x="312185" y="28161"/>
                    <a:pt x="304842" y="28161"/>
                  </a:cubicBezTo>
                  <a:cubicBezTo>
                    <a:pt x="279121" y="28161"/>
                    <a:pt x="254644" y="34260"/>
                    <a:pt x="236266" y="46496"/>
                  </a:cubicBezTo>
                  <a:cubicBezTo>
                    <a:pt x="215480" y="33056"/>
                    <a:pt x="191002" y="28161"/>
                    <a:pt x="165281" y="28161"/>
                  </a:cubicBezTo>
                  <a:cubicBezTo>
                    <a:pt x="159181" y="28161"/>
                    <a:pt x="151838" y="28161"/>
                    <a:pt x="145699" y="29366"/>
                  </a:cubicBezTo>
                  <a:cubicBezTo>
                    <a:pt x="129770" y="11032"/>
                    <a:pt x="107740" y="0"/>
                    <a:pt x="832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6" name="Google Shape;1446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R4AANoOAAB3IAAAjxAAAAAAAAAmAAAACAAAAP//////////"/>
                </a:ext>
              </a:extLst>
            </p:cNvSpPr>
            <p:nvPr/>
          </p:nvSpPr>
          <p:spPr>
            <a:xfrm>
              <a:off x="5027295" y="2414270"/>
              <a:ext cx="250190" cy="277495"/>
            </a:xfrm>
            <a:custGeom>
              <a:avLst/>
              <a:gdLst/>
              <a:ahLst/>
              <a:cxnLst/>
              <a:rect l="0" t="0" r="250190" b="277495"/>
              <a:pathLst>
                <a:path w="250190" h="277495">
                  <a:moveTo>
                    <a:pt x="41724" y="26888"/>
                  </a:moveTo>
                  <a:cubicBezTo>
                    <a:pt x="49081" y="26888"/>
                    <a:pt x="55230" y="33018"/>
                    <a:pt x="55230" y="40351"/>
                  </a:cubicBezTo>
                  <a:cubicBezTo>
                    <a:pt x="55230" y="48887"/>
                    <a:pt x="49081" y="55017"/>
                    <a:pt x="41724" y="55017"/>
                  </a:cubicBezTo>
                  <a:cubicBezTo>
                    <a:pt x="34368" y="55017"/>
                    <a:pt x="28257" y="48887"/>
                    <a:pt x="28257" y="40351"/>
                  </a:cubicBezTo>
                  <a:cubicBezTo>
                    <a:pt x="28257" y="33018"/>
                    <a:pt x="34368" y="26888"/>
                    <a:pt x="41724" y="26888"/>
                  </a:cubicBezTo>
                  <a:close/>
                  <a:moveTo>
                    <a:pt x="207259" y="26888"/>
                  </a:moveTo>
                  <a:cubicBezTo>
                    <a:pt x="214615" y="26888"/>
                    <a:pt x="220765" y="33018"/>
                    <a:pt x="220765" y="40351"/>
                  </a:cubicBezTo>
                  <a:cubicBezTo>
                    <a:pt x="220765" y="48887"/>
                    <a:pt x="214615" y="55017"/>
                    <a:pt x="207259" y="55017"/>
                  </a:cubicBezTo>
                  <a:cubicBezTo>
                    <a:pt x="199903" y="55017"/>
                    <a:pt x="193792" y="48887"/>
                    <a:pt x="193792" y="40351"/>
                  </a:cubicBezTo>
                  <a:cubicBezTo>
                    <a:pt x="193792" y="33018"/>
                    <a:pt x="199903" y="26888"/>
                    <a:pt x="207259" y="26888"/>
                  </a:cubicBezTo>
                  <a:close/>
                  <a:moveTo>
                    <a:pt x="125095" y="146701"/>
                  </a:moveTo>
                  <a:cubicBezTo>
                    <a:pt x="131245" y="146701"/>
                    <a:pt x="137355" y="150348"/>
                    <a:pt x="138601" y="155237"/>
                  </a:cubicBezTo>
                  <a:lnTo>
                    <a:pt x="125095" y="172347"/>
                  </a:lnTo>
                  <a:lnTo>
                    <a:pt x="110383" y="155237"/>
                  </a:lnTo>
                  <a:cubicBezTo>
                    <a:pt x="112835" y="149145"/>
                    <a:pt x="118984" y="146701"/>
                    <a:pt x="125095" y="146701"/>
                  </a:cubicBezTo>
                  <a:close/>
                  <a:moveTo>
                    <a:pt x="125095" y="56220"/>
                  </a:moveTo>
                  <a:cubicBezTo>
                    <a:pt x="150861" y="56220"/>
                    <a:pt x="174176" y="74572"/>
                    <a:pt x="180286" y="99016"/>
                  </a:cubicBezTo>
                  <a:lnTo>
                    <a:pt x="199903" y="179681"/>
                  </a:lnTo>
                  <a:cubicBezTo>
                    <a:pt x="208505" y="215143"/>
                    <a:pt x="181532" y="250606"/>
                    <a:pt x="144712" y="250606"/>
                  </a:cubicBezTo>
                  <a:lnTo>
                    <a:pt x="138601" y="250606"/>
                  </a:lnTo>
                  <a:lnTo>
                    <a:pt x="138601" y="199274"/>
                  </a:lnTo>
                  <a:lnTo>
                    <a:pt x="163122" y="168700"/>
                  </a:lnTo>
                  <a:cubicBezTo>
                    <a:pt x="164367" y="166256"/>
                    <a:pt x="165574" y="162570"/>
                    <a:pt x="165574" y="160126"/>
                  </a:cubicBezTo>
                  <a:cubicBezTo>
                    <a:pt x="165574" y="136923"/>
                    <a:pt x="147164" y="118571"/>
                    <a:pt x="125095" y="118571"/>
                  </a:cubicBezTo>
                  <a:cubicBezTo>
                    <a:pt x="101820" y="118571"/>
                    <a:pt x="83410" y="136923"/>
                    <a:pt x="83410" y="160126"/>
                  </a:cubicBezTo>
                  <a:cubicBezTo>
                    <a:pt x="83410" y="162570"/>
                    <a:pt x="84655" y="166256"/>
                    <a:pt x="85862" y="168700"/>
                  </a:cubicBezTo>
                  <a:lnTo>
                    <a:pt x="110383" y="199274"/>
                  </a:lnTo>
                  <a:lnTo>
                    <a:pt x="110383" y="250606"/>
                  </a:lnTo>
                  <a:lnTo>
                    <a:pt x="104272" y="250606"/>
                  </a:lnTo>
                  <a:cubicBezTo>
                    <a:pt x="67491" y="250606"/>
                    <a:pt x="40518" y="215143"/>
                    <a:pt x="49081" y="179681"/>
                  </a:cubicBezTo>
                  <a:lnTo>
                    <a:pt x="69943" y="99016"/>
                  </a:lnTo>
                  <a:cubicBezTo>
                    <a:pt x="76053" y="73370"/>
                    <a:pt x="98122" y="56220"/>
                    <a:pt x="125095" y="56220"/>
                  </a:cubicBezTo>
                  <a:close/>
                  <a:moveTo>
                    <a:pt x="41724" y="0"/>
                  </a:moveTo>
                  <a:cubicBezTo>
                    <a:pt x="18410" y="0"/>
                    <a:pt x="39" y="17110"/>
                    <a:pt x="39" y="40351"/>
                  </a:cubicBezTo>
                  <a:cubicBezTo>
                    <a:pt x="39" y="63553"/>
                    <a:pt x="18410" y="81906"/>
                    <a:pt x="41724" y="81906"/>
                  </a:cubicBezTo>
                  <a:lnTo>
                    <a:pt x="45422" y="81906"/>
                  </a:lnTo>
                  <a:cubicBezTo>
                    <a:pt x="42970" y="84350"/>
                    <a:pt x="42970" y="88036"/>
                    <a:pt x="41724" y="90480"/>
                  </a:cubicBezTo>
                  <a:lnTo>
                    <a:pt x="22108" y="172347"/>
                  </a:lnTo>
                  <a:cubicBezTo>
                    <a:pt x="8602" y="224921"/>
                    <a:pt x="49081" y="277495"/>
                    <a:pt x="104272" y="277495"/>
                  </a:cubicBezTo>
                  <a:lnTo>
                    <a:pt x="144712" y="277495"/>
                  </a:lnTo>
                  <a:cubicBezTo>
                    <a:pt x="199903" y="277495"/>
                    <a:pt x="241588" y="224921"/>
                    <a:pt x="226876" y="172347"/>
                  </a:cubicBezTo>
                  <a:lnTo>
                    <a:pt x="207259" y="90480"/>
                  </a:lnTo>
                  <a:cubicBezTo>
                    <a:pt x="206053" y="88036"/>
                    <a:pt x="206053" y="84350"/>
                    <a:pt x="204807" y="81906"/>
                  </a:cubicBezTo>
                  <a:lnTo>
                    <a:pt x="207259" y="81906"/>
                  </a:lnTo>
                  <a:cubicBezTo>
                    <a:pt x="230573" y="81906"/>
                    <a:pt x="248944" y="63553"/>
                    <a:pt x="248944" y="40351"/>
                  </a:cubicBezTo>
                  <a:cubicBezTo>
                    <a:pt x="250190" y="18352"/>
                    <a:pt x="230573" y="0"/>
                    <a:pt x="207259" y="0"/>
                  </a:cubicBezTo>
                  <a:cubicBezTo>
                    <a:pt x="186436" y="0"/>
                    <a:pt x="168026" y="15907"/>
                    <a:pt x="165574" y="37907"/>
                  </a:cubicBezTo>
                  <a:cubicBezTo>
                    <a:pt x="153313" y="30574"/>
                    <a:pt x="139807" y="26888"/>
                    <a:pt x="125095" y="26888"/>
                  </a:cubicBezTo>
                  <a:cubicBezTo>
                    <a:pt x="109176" y="26888"/>
                    <a:pt x="95670" y="31776"/>
                    <a:pt x="83410" y="37907"/>
                  </a:cubicBezTo>
                  <a:cubicBezTo>
                    <a:pt x="82203" y="15907"/>
                    <a:pt x="63793" y="0"/>
                    <a:pt x="417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8" name="Google Shape;14466;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0eAACKEQAAKyEAAHQUAAAQAAAAJgAAAAgAAAD/////AAAAAA=="/>
              </a:ext>
            </a:extLst>
          </p:cNvGrpSpPr>
          <p:nvPr/>
        </p:nvGrpSpPr>
        <p:grpSpPr>
          <a:xfrm>
            <a:off x="4915535" y="2851150"/>
            <a:ext cx="476250" cy="473710"/>
            <a:chOff x="4915535" y="2851150"/>
            <a:chExt cx="476250" cy="473710"/>
          </a:xfrm>
        </p:grpSpPr>
        <p:sp>
          <p:nvSpPr>
            <p:cNvPr id="77" name="Google Shape;1446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h4AAOsSAADCHgAAQhMAAAAAAAAmAAAACAAAAP//////////"/>
                </a:ext>
              </a:extLst>
            </p:cNvSpPr>
            <p:nvPr/>
          </p:nvSpPr>
          <p:spPr>
            <a:xfrm>
              <a:off x="4972050" y="3075305"/>
              <a:ext cx="27940" cy="55245"/>
            </a:xfrm>
            <a:custGeom>
              <a:avLst/>
              <a:gdLst/>
              <a:ahLst/>
              <a:cxnLst/>
              <a:rect l="0" t="0" r="27940" b="55245"/>
              <a:pathLst>
                <a:path w="27940" h="55245">
                  <a:moveTo>
                    <a:pt x="13354" y="38"/>
                  </a:moveTo>
                  <a:cubicBezTo>
                    <a:pt x="6081" y="38"/>
                    <a:pt x="38" y="6151"/>
                    <a:pt x="38" y="13509"/>
                  </a:cubicBezTo>
                  <a:lnTo>
                    <a:pt x="38" y="41735"/>
                  </a:lnTo>
                  <a:cubicBezTo>
                    <a:pt x="38" y="49093"/>
                    <a:pt x="6081" y="55245"/>
                    <a:pt x="13354" y="55245"/>
                  </a:cubicBezTo>
                  <a:cubicBezTo>
                    <a:pt x="21859" y="55245"/>
                    <a:pt x="27902" y="49093"/>
                    <a:pt x="27902" y="41735"/>
                  </a:cubicBezTo>
                  <a:lnTo>
                    <a:pt x="27902" y="13509"/>
                  </a:lnTo>
                  <a:cubicBezTo>
                    <a:pt x="27902" y="6151"/>
                    <a:pt x="21859" y="38"/>
                    <a:pt x="13354"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446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B4AAJQSAAAZHwAA6xIAAAAAAAAmAAAACAAAAP//////////"/>
                </a:ext>
              </a:extLst>
            </p:cNvSpPr>
            <p:nvPr/>
          </p:nvSpPr>
          <p:spPr>
            <a:xfrm>
              <a:off x="5026660" y="3020060"/>
              <a:ext cx="28575" cy="55245"/>
            </a:xfrm>
            <a:custGeom>
              <a:avLst/>
              <a:gdLst/>
              <a:ahLst/>
              <a:cxnLst/>
              <a:rect l="0" t="0" r="28575" b="55245"/>
              <a:pathLst>
                <a:path w="28575" h="55245">
                  <a:moveTo>
                    <a:pt x="13676" y="0"/>
                  </a:moveTo>
                  <a:cubicBezTo>
                    <a:pt x="6227" y="0"/>
                    <a:pt x="0" y="6155"/>
                    <a:pt x="0" y="13519"/>
                  </a:cubicBezTo>
                  <a:lnTo>
                    <a:pt x="0" y="41725"/>
                  </a:lnTo>
                  <a:cubicBezTo>
                    <a:pt x="0" y="49089"/>
                    <a:pt x="6227" y="55245"/>
                    <a:pt x="13676" y="55245"/>
                  </a:cubicBezTo>
                  <a:cubicBezTo>
                    <a:pt x="22347" y="55245"/>
                    <a:pt x="28575" y="49089"/>
                    <a:pt x="28575" y="41725"/>
                  </a:cubicBezTo>
                  <a:lnTo>
                    <a:pt x="28575" y="13519"/>
                  </a:lnTo>
                  <a:cubicBezTo>
                    <a:pt x="28575" y="6155"/>
                    <a:pt x="22347" y="0"/>
                    <a:pt x="136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446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R4AAIoRAAArIQAAdBQAAAAAAAAmAAAACAAAAP//////////"/>
                </a:ext>
              </a:extLst>
            </p:cNvSpPr>
            <p:nvPr/>
          </p:nvSpPr>
          <p:spPr>
            <a:xfrm>
              <a:off x="4915535" y="2851150"/>
              <a:ext cx="476250" cy="473710"/>
            </a:xfrm>
            <a:custGeom>
              <a:avLst/>
              <a:gdLst/>
              <a:ahLst/>
              <a:cxnLst/>
              <a:rect l="0" t="0" r="476250" b="473710"/>
              <a:pathLst>
                <a:path w="476250" h="473710">
                  <a:moveTo>
                    <a:pt x="154268" y="36753"/>
                  </a:moveTo>
                  <a:cubicBezTo>
                    <a:pt x="160408" y="46543"/>
                    <a:pt x="168957" y="58782"/>
                    <a:pt x="168957" y="72224"/>
                  </a:cubicBezTo>
                  <a:lnTo>
                    <a:pt x="168957" y="78362"/>
                  </a:lnTo>
                  <a:cubicBezTo>
                    <a:pt x="167053" y="87803"/>
                    <a:pt x="173931" y="95068"/>
                    <a:pt x="182246" y="95068"/>
                  </a:cubicBezTo>
                  <a:cubicBezTo>
                    <a:pt x="184695" y="95068"/>
                    <a:pt x="187259" y="94447"/>
                    <a:pt x="189785" y="93048"/>
                  </a:cubicBezTo>
                  <a:cubicBezTo>
                    <a:pt x="195886" y="88153"/>
                    <a:pt x="203230" y="86910"/>
                    <a:pt x="211818" y="86910"/>
                  </a:cubicBezTo>
                  <a:lnTo>
                    <a:pt x="224058" y="86910"/>
                  </a:lnTo>
                  <a:cubicBezTo>
                    <a:pt x="217919" y="102839"/>
                    <a:pt x="202025" y="113833"/>
                    <a:pt x="183645" y="113833"/>
                  </a:cubicBezTo>
                  <a:lnTo>
                    <a:pt x="124891" y="113833"/>
                  </a:lnTo>
                  <a:cubicBezTo>
                    <a:pt x="106511" y="113833"/>
                    <a:pt x="91823" y="101595"/>
                    <a:pt x="85722" y="86910"/>
                  </a:cubicBezTo>
                  <a:lnTo>
                    <a:pt x="97962" y="86910"/>
                  </a:lnTo>
                  <a:cubicBezTo>
                    <a:pt x="105307" y="86910"/>
                    <a:pt x="112651" y="88153"/>
                    <a:pt x="118752" y="93048"/>
                  </a:cubicBezTo>
                  <a:cubicBezTo>
                    <a:pt x="121122" y="94330"/>
                    <a:pt x="123531" y="94913"/>
                    <a:pt x="125824" y="94913"/>
                  </a:cubicBezTo>
                  <a:cubicBezTo>
                    <a:pt x="134412" y="94913"/>
                    <a:pt x="141756" y="87026"/>
                    <a:pt x="140823" y="78362"/>
                  </a:cubicBezTo>
                  <a:lnTo>
                    <a:pt x="140823" y="72224"/>
                  </a:lnTo>
                  <a:cubicBezTo>
                    <a:pt x="140823" y="58782"/>
                    <a:pt x="148168" y="46543"/>
                    <a:pt x="154268" y="36753"/>
                  </a:cubicBezTo>
                  <a:close/>
                  <a:moveTo>
                    <a:pt x="344014" y="144448"/>
                  </a:moveTo>
                  <a:lnTo>
                    <a:pt x="351359" y="151793"/>
                  </a:lnTo>
                  <a:cubicBezTo>
                    <a:pt x="356255" y="156686"/>
                    <a:pt x="361151" y="164029"/>
                    <a:pt x="362395" y="172615"/>
                  </a:cubicBezTo>
                  <a:cubicBezTo>
                    <a:pt x="364571" y="178365"/>
                    <a:pt x="370555" y="182017"/>
                    <a:pt x="376384" y="182017"/>
                  </a:cubicBezTo>
                  <a:cubicBezTo>
                    <a:pt x="380425" y="182017"/>
                    <a:pt x="384388" y="180269"/>
                    <a:pt x="386875" y="176267"/>
                  </a:cubicBezTo>
                  <a:cubicBezTo>
                    <a:pt x="388119" y="175063"/>
                    <a:pt x="390567" y="173819"/>
                    <a:pt x="390567" y="172615"/>
                  </a:cubicBezTo>
                  <a:cubicBezTo>
                    <a:pt x="399116" y="162824"/>
                    <a:pt x="415048" y="157929"/>
                    <a:pt x="423597" y="156686"/>
                  </a:cubicBezTo>
                  <a:cubicBezTo>
                    <a:pt x="422392" y="167720"/>
                    <a:pt x="418701" y="181162"/>
                    <a:pt x="408908" y="190953"/>
                  </a:cubicBezTo>
                  <a:cubicBezTo>
                    <a:pt x="406460" y="192196"/>
                    <a:pt x="405255" y="192196"/>
                    <a:pt x="404012" y="193400"/>
                  </a:cubicBezTo>
                  <a:cubicBezTo>
                    <a:pt x="394220" y="200743"/>
                    <a:pt x="397911" y="215429"/>
                    <a:pt x="408908" y="217876"/>
                  </a:cubicBezTo>
                  <a:cubicBezTo>
                    <a:pt x="416252" y="219120"/>
                    <a:pt x="422392" y="224015"/>
                    <a:pt x="428493" y="228910"/>
                  </a:cubicBezTo>
                  <a:lnTo>
                    <a:pt x="435837" y="236254"/>
                  </a:lnTo>
                  <a:cubicBezTo>
                    <a:pt x="429736" y="238700"/>
                    <a:pt x="423597" y="241148"/>
                    <a:pt x="417496" y="241148"/>
                  </a:cubicBezTo>
                  <a:cubicBezTo>
                    <a:pt x="406460" y="241148"/>
                    <a:pt x="396668" y="236253"/>
                    <a:pt x="388119" y="228910"/>
                  </a:cubicBezTo>
                  <a:lnTo>
                    <a:pt x="348911" y="188505"/>
                  </a:lnTo>
                  <a:cubicBezTo>
                    <a:pt x="339118" y="179958"/>
                    <a:pt x="336670" y="161581"/>
                    <a:pt x="344014" y="144448"/>
                  </a:cubicBezTo>
                  <a:close/>
                  <a:moveTo>
                    <a:pt x="154268" y="143244"/>
                  </a:moveTo>
                  <a:cubicBezTo>
                    <a:pt x="188542" y="143244"/>
                    <a:pt x="214266" y="145691"/>
                    <a:pt x="233851" y="153034"/>
                  </a:cubicBezTo>
                  <a:cubicBezTo>
                    <a:pt x="219162" y="159134"/>
                    <a:pt x="202025" y="168924"/>
                    <a:pt x="188542" y="183610"/>
                  </a:cubicBezTo>
                  <a:cubicBezTo>
                    <a:pt x="156716" y="216672"/>
                    <a:pt x="129787" y="265624"/>
                    <a:pt x="117547" y="315820"/>
                  </a:cubicBezTo>
                  <a:cubicBezTo>
                    <a:pt x="108959" y="351291"/>
                    <a:pt x="108959" y="381905"/>
                    <a:pt x="116304" y="407624"/>
                  </a:cubicBezTo>
                  <a:cubicBezTo>
                    <a:pt x="94271" y="392900"/>
                    <a:pt x="78378" y="372115"/>
                    <a:pt x="63689" y="347639"/>
                  </a:cubicBezTo>
                  <a:cubicBezTo>
                    <a:pt x="42861" y="309681"/>
                    <a:pt x="29416" y="261933"/>
                    <a:pt x="29416" y="225219"/>
                  </a:cubicBezTo>
                  <a:cubicBezTo>
                    <a:pt x="29416" y="164029"/>
                    <a:pt x="61241" y="143244"/>
                    <a:pt x="154268" y="143244"/>
                  </a:cubicBezTo>
                  <a:close/>
                  <a:moveTo>
                    <a:pt x="259264" y="176073"/>
                  </a:moveTo>
                  <a:cubicBezTo>
                    <a:pt x="288175" y="176073"/>
                    <a:pt x="317435" y="197441"/>
                    <a:pt x="351359" y="231358"/>
                  </a:cubicBezTo>
                  <a:cubicBezTo>
                    <a:pt x="410152" y="290100"/>
                    <a:pt x="429736" y="331710"/>
                    <a:pt x="380736" y="378214"/>
                  </a:cubicBezTo>
                  <a:cubicBezTo>
                    <a:pt x="353807" y="406381"/>
                    <a:pt x="307293" y="430857"/>
                    <a:pt x="263228" y="441891"/>
                  </a:cubicBezTo>
                  <a:cubicBezTo>
                    <a:pt x="246752" y="446087"/>
                    <a:pt x="231286" y="448146"/>
                    <a:pt x="217258" y="448146"/>
                  </a:cubicBezTo>
                  <a:cubicBezTo>
                    <a:pt x="190601" y="448146"/>
                    <a:pt x="169112" y="440803"/>
                    <a:pt x="155512" y="427205"/>
                  </a:cubicBezTo>
                  <a:cubicBezTo>
                    <a:pt x="134684" y="406381"/>
                    <a:pt x="129787" y="367219"/>
                    <a:pt x="142028" y="320715"/>
                  </a:cubicBezTo>
                  <a:cubicBezTo>
                    <a:pt x="153064" y="275415"/>
                    <a:pt x="177545" y="230114"/>
                    <a:pt x="204474" y="203191"/>
                  </a:cubicBezTo>
                  <a:cubicBezTo>
                    <a:pt x="223281" y="184387"/>
                    <a:pt x="241195" y="176073"/>
                    <a:pt x="259264" y="176073"/>
                  </a:cubicBezTo>
                  <a:close/>
                  <a:moveTo>
                    <a:pt x="152908" y="0"/>
                  </a:moveTo>
                  <a:cubicBezTo>
                    <a:pt x="149372" y="0"/>
                    <a:pt x="145719" y="1243"/>
                    <a:pt x="143271" y="3691"/>
                  </a:cubicBezTo>
                  <a:cubicBezTo>
                    <a:pt x="142028" y="4895"/>
                    <a:pt x="117547" y="26963"/>
                    <a:pt x="112651" y="57538"/>
                  </a:cubicBezTo>
                  <a:cubicBezTo>
                    <a:pt x="108959" y="55091"/>
                    <a:pt x="102858" y="55091"/>
                    <a:pt x="97962" y="55091"/>
                  </a:cubicBezTo>
                  <a:lnTo>
                    <a:pt x="69790" y="55091"/>
                  </a:lnTo>
                  <a:cubicBezTo>
                    <a:pt x="62446" y="55091"/>
                    <a:pt x="56345" y="61229"/>
                    <a:pt x="56345" y="69776"/>
                  </a:cubicBezTo>
                  <a:cubicBezTo>
                    <a:pt x="56345" y="89357"/>
                    <a:pt x="63689" y="106491"/>
                    <a:pt x="75930" y="118729"/>
                  </a:cubicBezTo>
                  <a:cubicBezTo>
                    <a:pt x="26968" y="130967"/>
                    <a:pt x="0" y="164029"/>
                    <a:pt x="0" y="220324"/>
                  </a:cubicBezTo>
                  <a:cubicBezTo>
                    <a:pt x="0" y="263177"/>
                    <a:pt x="14689" y="314576"/>
                    <a:pt x="39208" y="357429"/>
                  </a:cubicBezTo>
                  <a:cubicBezTo>
                    <a:pt x="66137" y="403934"/>
                    <a:pt x="99167" y="433305"/>
                    <a:pt x="134684" y="443095"/>
                  </a:cubicBezTo>
                  <a:cubicBezTo>
                    <a:pt x="155512" y="463920"/>
                    <a:pt x="184889" y="473710"/>
                    <a:pt x="215470" y="473710"/>
                  </a:cubicBezTo>
                  <a:cubicBezTo>
                    <a:pt x="232607" y="473710"/>
                    <a:pt x="249744" y="470019"/>
                    <a:pt x="269367" y="465124"/>
                  </a:cubicBezTo>
                  <a:cubicBezTo>
                    <a:pt x="318329" y="452886"/>
                    <a:pt x="368495" y="425962"/>
                    <a:pt x="400359" y="395386"/>
                  </a:cubicBezTo>
                  <a:cubicBezTo>
                    <a:pt x="441977" y="353738"/>
                    <a:pt x="445629" y="312129"/>
                    <a:pt x="421149" y="268072"/>
                  </a:cubicBezTo>
                  <a:cubicBezTo>
                    <a:pt x="424374" y="268732"/>
                    <a:pt x="427521" y="269004"/>
                    <a:pt x="430591" y="269004"/>
                  </a:cubicBezTo>
                  <a:cubicBezTo>
                    <a:pt x="445047" y="269004"/>
                    <a:pt x="458025" y="262244"/>
                    <a:pt x="470110" y="252143"/>
                  </a:cubicBezTo>
                  <a:cubicBezTo>
                    <a:pt x="476250" y="246043"/>
                    <a:pt x="476250" y="237457"/>
                    <a:pt x="470110" y="231358"/>
                  </a:cubicBezTo>
                  <a:lnTo>
                    <a:pt x="449321" y="211777"/>
                  </a:lnTo>
                  <a:cubicBezTo>
                    <a:pt x="446873" y="209329"/>
                    <a:pt x="441977" y="205638"/>
                    <a:pt x="437081" y="203191"/>
                  </a:cubicBezTo>
                  <a:cubicBezTo>
                    <a:pt x="454217" y="176267"/>
                    <a:pt x="452974" y="144448"/>
                    <a:pt x="452974" y="143244"/>
                  </a:cubicBezTo>
                  <a:cubicBezTo>
                    <a:pt x="452974" y="135862"/>
                    <a:pt x="446873" y="130967"/>
                    <a:pt x="439529" y="128519"/>
                  </a:cubicBezTo>
                  <a:cubicBezTo>
                    <a:pt x="439218" y="128519"/>
                    <a:pt x="438441" y="128519"/>
                    <a:pt x="437236" y="128519"/>
                  </a:cubicBezTo>
                  <a:cubicBezTo>
                    <a:pt x="428920" y="128519"/>
                    <a:pt x="400942" y="129451"/>
                    <a:pt x="379531" y="144448"/>
                  </a:cubicBezTo>
                  <a:cubicBezTo>
                    <a:pt x="375840" y="139553"/>
                    <a:pt x="373392" y="137105"/>
                    <a:pt x="369739" y="132210"/>
                  </a:cubicBezTo>
                  <a:lnTo>
                    <a:pt x="350154" y="112625"/>
                  </a:lnTo>
                  <a:cubicBezTo>
                    <a:pt x="347084" y="109560"/>
                    <a:pt x="343704" y="108045"/>
                    <a:pt x="340362" y="108045"/>
                  </a:cubicBezTo>
                  <a:cubicBezTo>
                    <a:pt x="336981" y="108045"/>
                    <a:pt x="333639" y="109560"/>
                    <a:pt x="330569" y="112629"/>
                  </a:cubicBezTo>
                  <a:cubicBezTo>
                    <a:pt x="317086" y="126071"/>
                    <a:pt x="310985" y="144448"/>
                    <a:pt x="310985" y="161581"/>
                  </a:cubicBezTo>
                  <a:cubicBezTo>
                    <a:pt x="301192" y="156686"/>
                    <a:pt x="292605" y="151791"/>
                    <a:pt x="282812" y="149343"/>
                  </a:cubicBezTo>
                  <a:cubicBezTo>
                    <a:pt x="281608" y="149343"/>
                    <a:pt x="280364" y="149343"/>
                    <a:pt x="280364" y="146896"/>
                  </a:cubicBezTo>
                  <a:cubicBezTo>
                    <a:pt x="268124" y="134657"/>
                    <a:pt x="250987" y="124867"/>
                    <a:pt x="227711" y="119972"/>
                  </a:cubicBezTo>
                  <a:cubicBezTo>
                    <a:pt x="241195" y="107734"/>
                    <a:pt x="249744" y="89357"/>
                    <a:pt x="249744" y="69776"/>
                  </a:cubicBezTo>
                  <a:cubicBezTo>
                    <a:pt x="249744" y="61229"/>
                    <a:pt x="243643" y="55091"/>
                    <a:pt x="235055" y="55091"/>
                  </a:cubicBezTo>
                  <a:lnTo>
                    <a:pt x="208126" y="55091"/>
                  </a:lnTo>
                  <a:cubicBezTo>
                    <a:pt x="203230" y="55091"/>
                    <a:pt x="197129" y="55091"/>
                    <a:pt x="192233" y="57538"/>
                  </a:cubicBezTo>
                  <a:cubicBezTo>
                    <a:pt x="186093" y="26963"/>
                    <a:pt x="161613" y="4895"/>
                    <a:pt x="161613" y="3691"/>
                  </a:cubicBezTo>
                  <a:cubicBezTo>
                    <a:pt x="159786" y="1243"/>
                    <a:pt x="156406" y="0"/>
                    <a:pt x="1529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447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x8AACsTAAA0IAAAeRMAAAAAAAAmAAAACAAAAP//////////"/>
                </a:ext>
              </a:extLst>
            </p:cNvSpPr>
            <p:nvPr/>
          </p:nvSpPr>
          <p:spPr>
            <a:xfrm>
              <a:off x="5183505" y="3115945"/>
              <a:ext cx="51435" cy="49530"/>
            </a:xfrm>
            <a:custGeom>
              <a:avLst/>
              <a:gdLst/>
              <a:ahLst/>
              <a:cxnLst/>
              <a:rect l="0" t="0" r="51435" b="49530"/>
              <a:pathLst>
                <a:path w="51435" h="49530">
                  <a:moveTo>
                    <a:pt x="35507" y="0"/>
                  </a:moveTo>
                  <a:cubicBezTo>
                    <a:pt x="32127" y="0"/>
                    <a:pt x="28747" y="1551"/>
                    <a:pt x="25717" y="4616"/>
                  </a:cubicBezTo>
                  <a:lnTo>
                    <a:pt x="6138" y="25366"/>
                  </a:lnTo>
                  <a:cubicBezTo>
                    <a:pt x="0" y="31494"/>
                    <a:pt x="0" y="38825"/>
                    <a:pt x="6138" y="44914"/>
                  </a:cubicBezTo>
                  <a:cubicBezTo>
                    <a:pt x="7963" y="47979"/>
                    <a:pt x="11304" y="49491"/>
                    <a:pt x="14995" y="49491"/>
                  </a:cubicBezTo>
                  <a:cubicBezTo>
                    <a:pt x="18647" y="49491"/>
                    <a:pt x="22648" y="47979"/>
                    <a:pt x="25717" y="44914"/>
                  </a:cubicBezTo>
                  <a:lnTo>
                    <a:pt x="45296" y="25335"/>
                  </a:lnTo>
                  <a:cubicBezTo>
                    <a:pt x="51396" y="19277"/>
                    <a:pt x="51396" y="10705"/>
                    <a:pt x="45296" y="4616"/>
                  </a:cubicBezTo>
                  <a:cubicBezTo>
                    <a:pt x="42227" y="1551"/>
                    <a:pt x="38848" y="0"/>
                    <a:pt x="3550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447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R8AAMkTAACaHwAAFRQAAAAAAAAmAAAACAAAAP//////////"/>
                </a:ext>
              </a:extLst>
            </p:cNvSpPr>
            <p:nvPr/>
          </p:nvSpPr>
          <p:spPr>
            <a:xfrm>
              <a:off x="5085715" y="3216275"/>
              <a:ext cx="51435" cy="48260"/>
            </a:xfrm>
            <a:custGeom>
              <a:avLst/>
              <a:gdLst/>
              <a:ahLst/>
              <a:cxnLst/>
              <a:rect l="0" t="0" r="51435" b="48260"/>
              <a:pathLst>
                <a:path w="51435" h="48260">
                  <a:moveTo>
                    <a:pt x="35041" y="39"/>
                  </a:moveTo>
                  <a:cubicBezTo>
                    <a:pt x="31544" y="39"/>
                    <a:pt x="28164" y="1549"/>
                    <a:pt x="25717" y="4609"/>
                  </a:cubicBezTo>
                  <a:lnTo>
                    <a:pt x="6138" y="24188"/>
                  </a:lnTo>
                  <a:cubicBezTo>
                    <a:pt x="38" y="30250"/>
                    <a:pt x="38" y="37570"/>
                    <a:pt x="6138" y="43651"/>
                  </a:cubicBezTo>
                  <a:cubicBezTo>
                    <a:pt x="9207" y="46711"/>
                    <a:pt x="12586" y="48221"/>
                    <a:pt x="15927" y="48221"/>
                  </a:cubicBezTo>
                  <a:cubicBezTo>
                    <a:pt x="19307" y="48221"/>
                    <a:pt x="22648" y="46711"/>
                    <a:pt x="25717" y="43651"/>
                  </a:cubicBezTo>
                  <a:lnTo>
                    <a:pt x="45296" y="24072"/>
                  </a:lnTo>
                  <a:cubicBezTo>
                    <a:pt x="51435" y="18010"/>
                    <a:pt x="51435" y="10690"/>
                    <a:pt x="45296" y="4609"/>
                  </a:cubicBezTo>
                  <a:cubicBezTo>
                    <a:pt x="42266" y="1549"/>
                    <a:pt x="38576" y="39"/>
                    <a:pt x="35041"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447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Lkp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R8AAEwTAACaHwAAmBMAAAAAAAAmAAAACAAAAP//////////"/>
                </a:ext>
              </a:extLst>
            </p:cNvSpPr>
            <p:nvPr/>
          </p:nvSpPr>
          <p:spPr>
            <a:xfrm>
              <a:off x="5085715" y="3136900"/>
              <a:ext cx="51435" cy="48260"/>
            </a:xfrm>
            <a:custGeom>
              <a:avLst/>
              <a:gdLst/>
              <a:ahLst/>
              <a:cxnLst/>
              <a:rect l="0" t="0" r="51435" b="48260"/>
              <a:pathLst>
                <a:path w="51435" h="48260">
                  <a:moveTo>
                    <a:pt x="35507" y="39"/>
                  </a:moveTo>
                  <a:cubicBezTo>
                    <a:pt x="32166" y="39"/>
                    <a:pt x="28786" y="1549"/>
                    <a:pt x="25717" y="4609"/>
                  </a:cubicBezTo>
                  <a:lnTo>
                    <a:pt x="6138" y="24188"/>
                  </a:lnTo>
                  <a:cubicBezTo>
                    <a:pt x="38" y="30250"/>
                    <a:pt x="38" y="37570"/>
                    <a:pt x="6138" y="43651"/>
                  </a:cubicBezTo>
                  <a:cubicBezTo>
                    <a:pt x="7963" y="46711"/>
                    <a:pt x="11343" y="48221"/>
                    <a:pt x="15034" y="48221"/>
                  </a:cubicBezTo>
                  <a:cubicBezTo>
                    <a:pt x="18685" y="48221"/>
                    <a:pt x="22648" y="46711"/>
                    <a:pt x="25717" y="43651"/>
                  </a:cubicBezTo>
                  <a:lnTo>
                    <a:pt x="45296" y="24072"/>
                  </a:lnTo>
                  <a:cubicBezTo>
                    <a:pt x="51435" y="18049"/>
                    <a:pt x="51435" y="10729"/>
                    <a:pt x="45296" y="4609"/>
                  </a:cubicBezTo>
                  <a:cubicBezTo>
                    <a:pt x="42266" y="1549"/>
                    <a:pt x="38887" y="39"/>
                    <a:pt x="35507"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447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x8AAJ0TAABAIAAA6xMAAAAAAAAmAAAACAAAAP//////////"/>
                </a:ext>
              </a:extLst>
            </p:cNvSpPr>
            <p:nvPr/>
          </p:nvSpPr>
          <p:spPr>
            <a:xfrm>
              <a:off x="5191125" y="3188335"/>
              <a:ext cx="51435" cy="49530"/>
            </a:xfrm>
            <a:custGeom>
              <a:avLst/>
              <a:gdLst/>
              <a:ahLst/>
              <a:cxnLst/>
              <a:rect l="0" t="0" r="51435" b="49530"/>
              <a:pathLst>
                <a:path w="51435" h="49530">
                  <a:moveTo>
                    <a:pt x="35041" y="0"/>
                  </a:moveTo>
                  <a:cubicBezTo>
                    <a:pt x="31505" y="0"/>
                    <a:pt x="28164" y="1551"/>
                    <a:pt x="25717" y="4577"/>
                  </a:cubicBezTo>
                  <a:lnTo>
                    <a:pt x="6138" y="25366"/>
                  </a:lnTo>
                  <a:cubicBezTo>
                    <a:pt x="0" y="31456"/>
                    <a:pt x="0" y="38786"/>
                    <a:pt x="6138" y="44914"/>
                  </a:cubicBezTo>
                  <a:cubicBezTo>
                    <a:pt x="9168" y="47979"/>
                    <a:pt x="12547" y="49491"/>
                    <a:pt x="15927" y="49491"/>
                  </a:cubicBezTo>
                  <a:cubicBezTo>
                    <a:pt x="19268" y="49491"/>
                    <a:pt x="22648" y="47979"/>
                    <a:pt x="25717" y="44914"/>
                  </a:cubicBezTo>
                  <a:lnTo>
                    <a:pt x="45296" y="25335"/>
                  </a:lnTo>
                  <a:cubicBezTo>
                    <a:pt x="51396" y="19238"/>
                    <a:pt x="51396" y="10705"/>
                    <a:pt x="45296" y="4577"/>
                  </a:cubicBezTo>
                  <a:cubicBezTo>
                    <a:pt x="42227" y="1551"/>
                    <a:pt x="38537" y="0"/>
                    <a:pt x="350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0" name="Google Shape;1447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B8AALESAADzHwAA/hIAAAAAAAAmAAAACAAAAP//////////"/>
                </a:ext>
              </a:extLst>
            </p:cNvSpPr>
            <p:nvPr/>
          </p:nvSpPr>
          <p:spPr>
            <a:xfrm>
              <a:off x="5143500" y="3038475"/>
              <a:ext cx="50165" cy="48895"/>
            </a:xfrm>
            <a:custGeom>
              <a:avLst/>
              <a:gdLst/>
              <a:ahLst/>
              <a:cxnLst/>
              <a:rect l="0" t="0" r="50165" b="48895"/>
              <a:pathLst>
                <a:path w="50165" h="48895">
                  <a:moveTo>
                    <a:pt x="36109" y="39"/>
                  </a:moveTo>
                  <a:cubicBezTo>
                    <a:pt x="32420" y="39"/>
                    <a:pt x="28771" y="1570"/>
                    <a:pt x="25703" y="4673"/>
                  </a:cubicBezTo>
                  <a:lnTo>
                    <a:pt x="6134" y="24467"/>
                  </a:lnTo>
                  <a:cubicBezTo>
                    <a:pt x="0" y="30633"/>
                    <a:pt x="0" y="38055"/>
                    <a:pt x="6134" y="44260"/>
                  </a:cubicBezTo>
                  <a:cubicBezTo>
                    <a:pt x="9202" y="47363"/>
                    <a:pt x="12851" y="48895"/>
                    <a:pt x="16385" y="48895"/>
                  </a:cubicBezTo>
                  <a:cubicBezTo>
                    <a:pt x="19879" y="48895"/>
                    <a:pt x="23257" y="47363"/>
                    <a:pt x="25703" y="44260"/>
                  </a:cubicBezTo>
                  <a:lnTo>
                    <a:pt x="46515" y="24467"/>
                  </a:lnTo>
                  <a:cubicBezTo>
                    <a:pt x="50165" y="19518"/>
                    <a:pt x="50165" y="10839"/>
                    <a:pt x="46515" y="4673"/>
                  </a:cubicBezTo>
                  <a:cubicBezTo>
                    <a:pt x="43447" y="1570"/>
                    <a:pt x="39759" y="39"/>
                    <a:pt x="36109"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9" name="Google Shape;1447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SAAAGwTAACwIAAAuRMAAAAAAAAmAAAACAAAAP//////////"/>
                </a:ext>
              </a:extLst>
            </p:cNvSpPr>
            <p:nvPr/>
          </p:nvSpPr>
          <p:spPr>
            <a:xfrm>
              <a:off x="5260975" y="3157220"/>
              <a:ext cx="52705" cy="48895"/>
            </a:xfrm>
            <a:custGeom>
              <a:avLst/>
              <a:gdLst/>
              <a:ahLst/>
              <a:cxnLst/>
              <a:rect l="0" t="0" r="52705" b="48895"/>
              <a:pathLst>
                <a:path w="52705" h="48895">
                  <a:moveTo>
                    <a:pt x="35836" y="39"/>
                  </a:moveTo>
                  <a:cubicBezTo>
                    <a:pt x="32182" y="39"/>
                    <a:pt x="28801" y="1248"/>
                    <a:pt x="26974" y="3707"/>
                  </a:cubicBezTo>
                  <a:lnTo>
                    <a:pt x="6141" y="23374"/>
                  </a:lnTo>
                  <a:cubicBezTo>
                    <a:pt x="38" y="29539"/>
                    <a:pt x="38" y="38124"/>
                    <a:pt x="6141" y="44290"/>
                  </a:cubicBezTo>
                  <a:cubicBezTo>
                    <a:pt x="9833" y="47373"/>
                    <a:pt x="13487" y="48895"/>
                    <a:pt x="17024" y="48895"/>
                  </a:cubicBezTo>
                  <a:cubicBezTo>
                    <a:pt x="20561" y="48895"/>
                    <a:pt x="23903" y="47373"/>
                    <a:pt x="26974" y="44290"/>
                  </a:cubicBezTo>
                  <a:lnTo>
                    <a:pt x="46563" y="23374"/>
                  </a:lnTo>
                  <a:cubicBezTo>
                    <a:pt x="52705" y="17247"/>
                    <a:pt x="52705" y="9872"/>
                    <a:pt x="46563" y="3707"/>
                  </a:cubicBezTo>
                  <a:cubicBezTo>
                    <a:pt x="43493" y="1248"/>
                    <a:pt x="39528" y="39"/>
                    <a:pt x="35836"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8" name="Google Shape;14476;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kwAABiCgAA+TIAAE4NAAAQAAAAJgAAAAgAAAD/////AAAAAA=="/>
              </a:ext>
            </a:extLst>
          </p:cNvGrpSpPr>
          <p:nvPr/>
        </p:nvGrpSpPr>
        <p:grpSpPr>
          <a:xfrm>
            <a:off x="7869555" y="1687830"/>
            <a:ext cx="416560" cy="474980"/>
            <a:chOff x="7869555" y="1687830"/>
            <a:chExt cx="416560" cy="474980"/>
          </a:xfrm>
        </p:grpSpPr>
        <p:sp>
          <p:nvSpPr>
            <p:cNvPr id="81" name="Google Shape;1447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TAAAGIKAAD5MgAATg0AAAAAAAAmAAAACAAAAP//////////"/>
                </a:ext>
              </a:extLst>
            </p:cNvSpPr>
            <p:nvPr/>
          </p:nvSpPr>
          <p:spPr>
            <a:xfrm>
              <a:off x="7869555" y="1687830"/>
              <a:ext cx="416560" cy="474980"/>
            </a:xfrm>
            <a:custGeom>
              <a:avLst/>
              <a:gdLst/>
              <a:ahLst/>
              <a:cxnLst/>
              <a:rect l="0" t="0" r="416560" b="474980"/>
              <a:pathLst>
                <a:path w="416560" h="474980">
                  <a:moveTo>
                    <a:pt x="209505" y="28169"/>
                  </a:moveTo>
                  <a:cubicBezTo>
                    <a:pt x="308736" y="28169"/>
                    <a:pt x="390819" y="108944"/>
                    <a:pt x="390819" y="208098"/>
                  </a:cubicBezTo>
                  <a:cubicBezTo>
                    <a:pt x="388369" y="215441"/>
                    <a:pt x="382226" y="222784"/>
                    <a:pt x="374877" y="222784"/>
                  </a:cubicBezTo>
                  <a:lnTo>
                    <a:pt x="42889" y="222784"/>
                  </a:lnTo>
                  <a:cubicBezTo>
                    <a:pt x="35540" y="222784"/>
                    <a:pt x="29435" y="215441"/>
                    <a:pt x="29435" y="208098"/>
                  </a:cubicBezTo>
                  <a:cubicBezTo>
                    <a:pt x="29435" y="108944"/>
                    <a:pt x="110274" y="28169"/>
                    <a:pt x="209505" y="28169"/>
                  </a:cubicBezTo>
                  <a:close/>
                  <a:moveTo>
                    <a:pt x="235246" y="250953"/>
                  </a:moveTo>
                  <a:cubicBezTo>
                    <a:pt x="237695" y="293769"/>
                    <a:pt x="249944" y="336624"/>
                    <a:pt x="262192" y="373340"/>
                  </a:cubicBezTo>
                  <a:cubicBezTo>
                    <a:pt x="263398" y="379479"/>
                    <a:pt x="264642" y="384374"/>
                    <a:pt x="264642" y="390474"/>
                  </a:cubicBezTo>
                  <a:cubicBezTo>
                    <a:pt x="264642" y="407609"/>
                    <a:pt x="257293" y="423538"/>
                    <a:pt x="243800" y="434573"/>
                  </a:cubicBezTo>
                  <a:cubicBezTo>
                    <a:pt x="233457" y="442421"/>
                    <a:pt x="221325" y="446073"/>
                    <a:pt x="209310" y="446073"/>
                  </a:cubicBezTo>
                  <a:cubicBezTo>
                    <a:pt x="185786" y="446073"/>
                    <a:pt x="162922" y="431970"/>
                    <a:pt x="155612" y="407609"/>
                  </a:cubicBezTo>
                  <a:cubicBezTo>
                    <a:pt x="153162" y="395370"/>
                    <a:pt x="153162" y="383131"/>
                    <a:pt x="158062" y="370892"/>
                  </a:cubicBezTo>
                  <a:cubicBezTo>
                    <a:pt x="172760" y="334176"/>
                    <a:pt x="180109" y="292564"/>
                    <a:pt x="180109" y="250953"/>
                  </a:cubicBezTo>
                  <a:close/>
                  <a:moveTo>
                    <a:pt x="208299" y="0"/>
                  </a:moveTo>
                  <a:cubicBezTo>
                    <a:pt x="93126" y="0"/>
                    <a:pt x="39" y="93053"/>
                    <a:pt x="39" y="208098"/>
                  </a:cubicBezTo>
                  <a:cubicBezTo>
                    <a:pt x="39" y="231371"/>
                    <a:pt x="18392" y="249709"/>
                    <a:pt x="41683" y="249709"/>
                  </a:cubicBezTo>
                  <a:lnTo>
                    <a:pt x="151918" y="249709"/>
                  </a:lnTo>
                  <a:cubicBezTo>
                    <a:pt x="151918" y="287669"/>
                    <a:pt x="144569" y="325628"/>
                    <a:pt x="129871" y="359897"/>
                  </a:cubicBezTo>
                  <a:cubicBezTo>
                    <a:pt x="122522" y="377031"/>
                    <a:pt x="122522" y="396613"/>
                    <a:pt x="127422" y="414952"/>
                  </a:cubicBezTo>
                  <a:cubicBezTo>
                    <a:pt x="136015" y="446811"/>
                    <a:pt x="166616" y="474941"/>
                    <a:pt x="207055" y="474941"/>
                  </a:cubicBezTo>
                  <a:cubicBezTo>
                    <a:pt x="252393" y="474941"/>
                    <a:pt x="289138" y="438225"/>
                    <a:pt x="289138" y="391718"/>
                  </a:cubicBezTo>
                  <a:cubicBezTo>
                    <a:pt x="289138" y="383131"/>
                    <a:pt x="287894" y="374583"/>
                    <a:pt x="285445" y="365997"/>
                  </a:cubicBezTo>
                  <a:cubicBezTo>
                    <a:pt x="274440" y="331728"/>
                    <a:pt x="262192" y="291321"/>
                    <a:pt x="262192" y="250953"/>
                  </a:cubicBezTo>
                  <a:lnTo>
                    <a:pt x="372427" y="250953"/>
                  </a:lnTo>
                  <a:cubicBezTo>
                    <a:pt x="395718" y="250953"/>
                    <a:pt x="414071" y="232575"/>
                    <a:pt x="414071" y="209341"/>
                  </a:cubicBezTo>
                  <a:cubicBezTo>
                    <a:pt x="416521" y="93053"/>
                    <a:pt x="324678" y="0"/>
                    <a:pt x="20829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1447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jAAABMLAABvMQAAlQsAAAAAAAAmAAAACAAAAP//////////"/>
                </a:ext>
              </a:extLst>
            </p:cNvSpPr>
            <p:nvPr/>
          </p:nvSpPr>
          <p:spPr>
            <a:xfrm>
              <a:off x="7954010" y="1800225"/>
              <a:ext cx="81915" cy="82550"/>
            </a:xfrm>
            <a:custGeom>
              <a:avLst/>
              <a:gdLst/>
              <a:ahLst/>
              <a:cxnLst/>
              <a:rect l="0" t="0" r="81915" b="82550"/>
              <a:pathLst>
                <a:path w="81915" h="82550">
                  <a:moveTo>
                    <a:pt x="40336" y="27126"/>
                  </a:moveTo>
                  <a:cubicBezTo>
                    <a:pt x="48908" y="27126"/>
                    <a:pt x="54997" y="33262"/>
                    <a:pt x="54997" y="40650"/>
                  </a:cubicBezTo>
                  <a:cubicBezTo>
                    <a:pt x="54997" y="49288"/>
                    <a:pt x="48908" y="55424"/>
                    <a:pt x="40336" y="55424"/>
                  </a:cubicBezTo>
                  <a:cubicBezTo>
                    <a:pt x="33006" y="55424"/>
                    <a:pt x="26917" y="49288"/>
                    <a:pt x="26917" y="40650"/>
                  </a:cubicBezTo>
                  <a:cubicBezTo>
                    <a:pt x="26917" y="33262"/>
                    <a:pt x="33006" y="27126"/>
                    <a:pt x="40336" y="27126"/>
                  </a:cubicBezTo>
                  <a:close/>
                  <a:moveTo>
                    <a:pt x="40336" y="39"/>
                  </a:moveTo>
                  <a:cubicBezTo>
                    <a:pt x="18345" y="39"/>
                    <a:pt x="38" y="18488"/>
                    <a:pt x="38" y="40650"/>
                  </a:cubicBezTo>
                  <a:cubicBezTo>
                    <a:pt x="38" y="64062"/>
                    <a:pt x="18345" y="82550"/>
                    <a:pt x="40336" y="82550"/>
                  </a:cubicBezTo>
                  <a:cubicBezTo>
                    <a:pt x="63569" y="82550"/>
                    <a:pt x="81876" y="64062"/>
                    <a:pt x="81876" y="40650"/>
                  </a:cubicBezTo>
                  <a:cubicBezTo>
                    <a:pt x="81876" y="18488"/>
                    <a:pt x="63569" y="39"/>
                    <a:pt x="40336"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9" name="Google Shape;1447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zEAAL0KAADGMQAAEwsAAAAAAAAmAAAACAAAAP//////////"/>
                </a:ext>
              </a:extLst>
            </p:cNvSpPr>
            <p:nvPr/>
          </p:nvSpPr>
          <p:spPr>
            <a:xfrm>
              <a:off x="8035925" y="1745615"/>
              <a:ext cx="55245" cy="54610"/>
            </a:xfrm>
            <a:custGeom>
              <a:avLst/>
              <a:gdLst/>
              <a:ahLst/>
              <a:cxnLst/>
              <a:rect l="0" t="0" r="55245" b="54610"/>
              <a:pathLst>
                <a:path w="55245" h="54610">
                  <a:moveTo>
                    <a:pt x="28225" y="0"/>
                  </a:moveTo>
                  <a:cubicBezTo>
                    <a:pt x="12263" y="0"/>
                    <a:pt x="0" y="12131"/>
                    <a:pt x="0" y="26689"/>
                  </a:cubicBezTo>
                  <a:cubicBezTo>
                    <a:pt x="0" y="42479"/>
                    <a:pt x="12263" y="54610"/>
                    <a:pt x="28225" y="54610"/>
                  </a:cubicBezTo>
                  <a:cubicBezTo>
                    <a:pt x="42942" y="54610"/>
                    <a:pt x="55206" y="42479"/>
                    <a:pt x="55206" y="26689"/>
                  </a:cubicBezTo>
                  <a:cubicBezTo>
                    <a:pt x="55206" y="12131"/>
                    <a:pt x="42942" y="0"/>
                    <a:pt x="2822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2" name="Google Shape;14480;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swAACMEQAAJzMAAHIUAAAQAAAAJgAAAAgAAAD/////AAAAAA=="/>
              </a:ext>
            </a:extLst>
          </p:cNvGrpSpPr>
          <p:nvPr/>
        </p:nvGrpSpPr>
        <p:grpSpPr>
          <a:xfrm>
            <a:off x="7840345" y="2852420"/>
            <a:ext cx="474980" cy="471170"/>
            <a:chOff x="7840345" y="2852420"/>
            <a:chExt cx="474980" cy="471170"/>
          </a:xfrm>
        </p:grpSpPr>
        <p:sp>
          <p:nvSpPr>
            <p:cNvPr id="90" name="Google Shape;1448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zAAAIwRAAAnMwAAxRMAAAAAAAAmAAAACAAAAP//////////"/>
                </a:ext>
              </a:extLst>
            </p:cNvSpPr>
            <p:nvPr/>
          </p:nvSpPr>
          <p:spPr>
            <a:xfrm>
              <a:off x="7840345" y="2852420"/>
              <a:ext cx="474980" cy="361315"/>
            </a:xfrm>
            <a:custGeom>
              <a:avLst/>
              <a:gdLst/>
              <a:ahLst/>
              <a:cxnLst/>
              <a:rect l="0" t="0" r="474980" b="361315"/>
              <a:pathLst>
                <a:path w="474980" h="361315">
                  <a:moveTo>
                    <a:pt x="335419" y="55120"/>
                  </a:moveTo>
                  <a:lnTo>
                    <a:pt x="335419" y="278012"/>
                  </a:lnTo>
                  <a:cubicBezTo>
                    <a:pt x="330524" y="278012"/>
                    <a:pt x="325628" y="276768"/>
                    <a:pt x="321937" y="276768"/>
                  </a:cubicBezTo>
                  <a:cubicBezTo>
                    <a:pt x="312146" y="276768"/>
                    <a:pt x="304803" y="278012"/>
                    <a:pt x="297460" y="281705"/>
                  </a:cubicBezTo>
                  <a:cubicBezTo>
                    <a:pt x="286464" y="265767"/>
                    <a:pt x="270535" y="253523"/>
                    <a:pt x="252196" y="251074"/>
                  </a:cubicBezTo>
                  <a:lnTo>
                    <a:pt x="252196" y="178811"/>
                  </a:lnTo>
                  <a:cubicBezTo>
                    <a:pt x="252196" y="171464"/>
                    <a:pt x="246057" y="165361"/>
                    <a:pt x="238714" y="165361"/>
                  </a:cubicBezTo>
                  <a:cubicBezTo>
                    <a:pt x="231371" y="165361"/>
                    <a:pt x="225271" y="171464"/>
                    <a:pt x="225271" y="178811"/>
                  </a:cubicBezTo>
                  <a:lnTo>
                    <a:pt x="225271" y="251074"/>
                  </a:lnTo>
                  <a:cubicBezTo>
                    <a:pt x="206893" y="253523"/>
                    <a:pt x="189759" y="265767"/>
                    <a:pt x="181172" y="281705"/>
                  </a:cubicBezTo>
                  <a:cubicBezTo>
                    <a:pt x="172625" y="278012"/>
                    <a:pt x="164038" y="276768"/>
                    <a:pt x="156695" y="276768"/>
                  </a:cubicBezTo>
                  <a:cubicBezTo>
                    <a:pt x="151799" y="276768"/>
                    <a:pt x="146904" y="276768"/>
                    <a:pt x="142008" y="278012"/>
                  </a:cubicBezTo>
                  <a:lnTo>
                    <a:pt x="142008" y="55120"/>
                  </a:lnTo>
                  <a:lnTo>
                    <a:pt x="170177" y="55120"/>
                  </a:lnTo>
                  <a:lnTo>
                    <a:pt x="170177" y="95547"/>
                  </a:lnTo>
                  <a:cubicBezTo>
                    <a:pt x="170177" y="104099"/>
                    <a:pt x="176277" y="110240"/>
                    <a:pt x="183620" y="110240"/>
                  </a:cubicBezTo>
                  <a:cubicBezTo>
                    <a:pt x="190963" y="110240"/>
                    <a:pt x="197102" y="104099"/>
                    <a:pt x="197102" y="95547"/>
                  </a:cubicBezTo>
                  <a:lnTo>
                    <a:pt x="197102" y="55120"/>
                  </a:lnTo>
                  <a:lnTo>
                    <a:pt x="225271" y="55120"/>
                  </a:lnTo>
                  <a:lnTo>
                    <a:pt x="225271" y="123690"/>
                  </a:lnTo>
                  <a:cubicBezTo>
                    <a:pt x="225271" y="131037"/>
                    <a:pt x="231371" y="137179"/>
                    <a:pt x="238714" y="137179"/>
                  </a:cubicBezTo>
                  <a:cubicBezTo>
                    <a:pt x="246057" y="137179"/>
                    <a:pt x="252196" y="131037"/>
                    <a:pt x="252196" y="123690"/>
                  </a:cubicBezTo>
                  <a:lnTo>
                    <a:pt x="252196" y="55120"/>
                  </a:lnTo>
                  <a:lnTo>
                    <a:pt x="280326" y="55120"/>
                  </a:lnTo>
                  <a:lnTo>
                    <a:pt x="280326" y="95547"/>
                  </a:lnTo>
                  <a:cubicBezTo>
                    <a:pt x="280326" y="104099"/>
                    <a:pt x="286464" y="110240"/>
                    <a:pt x="293808" y="110240"/>
                  </a:cubicBezTo>
                  <a:cubicBezTo>
                    <a:pt x="301151" y="110240"/>
                    <a:pt x="308494" y="104099"/>
                    <a:pt x="308494" y="95547"/>
                  </a:cubicBezTo>
                  <a:lnTo>
                    <a:pt x="308494" y="55120"/>
                  </a:lnTo>
                  <a:close/>
                  <a:moveTo>
                    <a:pt x="238714" y="276768"/>
                  </a:moveTo>
                  <a:cubicBezTo>
                    <a:pt x="255848" y="276768"/>
                    <a:pt x="272982" y="287808"/>
                    <a:pt x="279121" y="304950"/>
                  </a:cubicBezTo>
                  <a:cubicBezTo>
                    <a:pt x="280792" y="310898"/>
                    <a:pt x="286659" y="314513"/>
                    <a:pt x="292487" y="314513"/>
                  </a:cubicBezTo>
                  <a:cubicBezTo>
                    <a:pt x="295090" y="314513"/>
                    <a:pt x="297693" y="313813"/>
                    <a:pt x="299908" y="312297"/>
                  </a:cubicBezTo>
                  <a:cubicBezTo>
                    <a:pt x="306046" y="307399"/>
                    <a:pt x="315837" y="304950"/>
                    <a:pt x="323181" y="304950"/>
                  </a:cubicBezTo>
                  <a:cubicBezTo>
                    <a:pt x="341519" y="304950"/>
                    <a:pt x="356245" y="317195"/>
                    <a:pt x="362345" y="331888"/>
                  </a:cubicBezTo>
                  <a:lnTo>
                    <a:pt x="117531" y="331888"/>
                  </a:lnTo>
                  <a:cubicBezTo>
                    <a:pt x="121222" y="317195"/>
                    <a:pt x="135908" y="304950"/>
                    <a:pt x="154247" y="304950"/>
                  </a:cubicBezTo>
                  <a:cubicBezTo>
                    <a:pt x="162834" y="304950"/>
                    <a:pt x="171381" y="307399"/>
                    <a:pt x="177520" y="312297"/>
                  </a:cubicBezTo>
                  <a:cubicBezTo>
                    <a:pt x="179657" y="313735"/>
                    <a:pt x="181833" y="314318"/>
                    <a:pt x="184203" y="314318"/>
                  </a:cubicBezTo>
                  <a:cubicBezTo>
                    <a:pt x="185912" y="314318"/>
                    <a:pt x="187739" y="314046"/>
                    <a:pt x="189759" y="313541"/>
                  </a:cubicBezTo>
                  <a:cubicBezTo>
                    <a:pt x="194654" y="312297"/>
                    <a:pt x="197102" y="308643"/>
                    <a:pt x="199550" y="304950"/>
                  </a:cubicBezTo>
                  <a:cubicBezTo>
                    <a:pt x="205650" y="287808"/>
                    <a:pt x="220336" y="276768"/>
                    <a:pt x="238714" y="276768"/>
                  </a:cubicBezTo>
                  <a:close/>
                  <a:moveTo>
                    <a:pt x="377031" y="26977"/>
                  </a:moveTo>
                  <a:cubicBezTo>
                    <a:pt x="384374" y="26977"/>
                    <a:pt x="390513" y="33080"/>
                    <a:pt x="390513" y="41670"/>
                  </a:cubicBezTo>
                  <a:lnTo>
                    <a:pt x="390513" y="235136"/>
                  </a:lnTo>
                  <a:cubicBezTo>
                    <a:pt x="390513" y="243727"/>
                    <a:pt x="396613" y="249830"/>
                    <a:pt x="403956" y="249830"/>
                  </a:cubicBezTo>
                  <a:cubicBezTo>
                    <a:pt x="412543" y="249830"/>
                    <a:pt x="418643" y="243727"/>
                    <a:pt x="418643" y="235136"/>
                  </a:cubicBezTo>
                  <a:lnTo>
                    <a:pt x="418643" y="82058"/>
                  </a:lnTo>
                  <a:lnTo>
                    <a:pt x="432125" y="82058"/>
                  </a:lnTo>
                  <a:cubicBezTo>
                    <a:pt x="439468" y="82058"/>
                    <a:pt x="446811" y="88200"/>
                    <a:pt x="446811" y="96752"/>
                  </a:cubicBezTo>
                  <a:lnTo>
                    <a:pt x="446811" y="331888"/>
                  </a:lnTo>
                  <a:lnTo>
                    <a:pt x="389270" y="331888"/>
                  </a:lnTo>
                  <a:cubicBezTo>
                    <a:pt x="385618" y="314746"/>
                    <a:pt x="374583" y="300052"/>
                    <a:pt x="362345" y="290257"/>
                  </a:cubicBezTo>
                  <a:lnTo>
                    <a:pt x="362345" y="41670"/>
                  </a:lnTo>
                  <a:cubicBezTo>
                    <a:pt x="362345" y="33080"/>
                    <a:pt x="369688" y="26977"/>
                    <a:pt x="377031" y="26977"/>
                  </a:cubicBezTo>
                  <a:close/>
                  <a:moveTo>
                    <a:pt x="100397" y="26977"/>
                  </a:moveTo>
                  <a:cubicBezTo>
                    <a:pt x="107740" y="26977"/>
                    <a:pt x="113879" y="33080"/>
                    <a:pt x="113879" y="41670"/>
                  </a:cubicBezTo>
                  <a:lnTo>
                    <a:pt x="113879" y="292705"/>
                  </a:lnTo>
                  <a:cubicBezTo>
                    <a:pt x="100397" y="302501"/>
                    <a:pt x="90606" y="317195"/>
                    <a:pt x="88158" y="333132"/>
                  </a:cubicBezTo>
                  <a:lnTo>
                    <a:pt x="29412" y="333132"/>
                  </a:lnTo>
                  <a:lnTo>
                    <a:pt x="29412" y="96752"/>
                  </a:lnTo>
                  <a:cubicBezTo>
                    <a:pt x="29412" y="88200"/>
                    <a:pt x="36755" y="82058"/>
                    <a:pt x="44098" y="82058"/>
                  </a:cubicBezTo>
                  <a:lnTo>
                    <a:pt x="58785" y="82058"/>
                  </a:lnTo>
                  <a:lnTo>
                    <a:pt x="58785" y="235136"/>
                  </a:lnTo>
                  <a:cubicBezTo>
                    <a:pt x="58785" y="243727"/>
                    <a:pt x="64885" y="249830"/>
                    <a:pt x="72228" y="249830"/>
                  </a:cubicBezTo>
                  <a:cubicBezTo>
                    <a:pt x="79571" y="249830"/>
                    <a:pt x="85710" y="243727"/>
                    <a:pt x="85710" y="235136"/>
                  </a:cubicBezTo>
                  <a:lnTo>
                    <a:pt x="85710" y="41670"/>
                  </a:lnTo>
                  <a:cubicBezTo>
                    <a:pt x="85710" y="33080"/>
                    <a:pt x="91810" y="26977"/>
                    <a:pt x="100397" y="26977"/>
                  </a:cubicBezTo>
                  <a:close/>
                  <a:moveTo>
                    <a:pt x="97949" y="0"/>
                  </a:moveTo>
                  <a:cubicBezTo>
                    <a:pt x="74676" y="0"/>
                    <a:pt x="56337" y="18386"/>
                    <a:pt x="56337" y="41670"/>
                  </a:cubicBezTo>
                  <a:lnTo>
                    <a:pt x="56337" y="55120"/>
                  </a:lnTo>
                  <a:lnTo>
                    <a:pt x="42855" y="55120"/>
                  </a:lnTo>
                  <a:cubicBezTo>
                    <a:pt x="19621" y="55120"/>
                    <a:pt x="39" y="73506"/>
                    <a:pt x="39" y="96752"/>
                  </a:cubicBezTo>
                  <a:lnTo>
                    <a:pt x="39" y="347826"/>
                  </a:lnTo>
                  <a:cubicBezTo>
                    <a:pt x="39" y="355173"/>
                    <a:pt x="6139" y="361276"/>
                    <a:pt x="13482" y="361276"/>
                  </a:cubicBezTo>
                  <a:lnTo>
                    <a:pt x="459050" y="361276"/>
                  </a:lnTo>
                  <a:cubicBezTo>
                    <a:pt x="466393" y="361276"/>
                    <a:pt x="472532" y="355173"/>
                    <a:pt x="472532" y="347826"/>
                  </a:cubicBezTo>
                  <a:lnTo>
                    <a:pt x="472532" y="96752"/>
                  </a:lnTo>
                  <a:cubicBezTo>
                    <a:pt x="474980" y="73506"/>
                    <a:pt x="454155" y="55120"/>
                    <a:pt x="432125" y="55120"/>
                  </a:cubicBezTo>
                  <a:lnTo>
                    <a:pt x="417438" y="55120"/>
                  </a:lnTo>
                  <a:lnTo>
                    <a:pt x="417438" y="41670"/>
                  </a:lnTo>
                  <a:cubicBezTo>
                    <a:pt x="417438" y="18386"/>
                    <a:pt x="399061" y="0"/>
                    <a:pt x="377031" y="0"/>
                  </a:cubicBezTo>
                  <a:cubicBezTo>
                    <a:pt x="358692" y="0"/>
                    <a:pt x="342763" y="12244"/>
                    <a:pt x="336624" y="26977"/>
                  </a:cubicBezTo>
                  <a:lnTo>
                    <a:pt x="138356" y="26977"/>
                  </a:lnTo>
                  <a:cubicBezTo>
                    <a:pt x="132217" y="11039"/>
                    <a:pt x="116326" y="0"/>
                    <a:pt x="9794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9" name="Google Shape;1448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DEAAGQSAAAhMgAAFRMAAAAAAAAmAAAACAAAAP//////////"/>
                </a:ext>
              </a:extLst>
            </p:cNvSpPr>
            <p:nvPr/>
          </p:nvSpPr>
          <p:spPr>
            <a:xfrm>
              <a:off x="8120380" y="2989580"/>
              <a:ext cx="28575" cy="112395"/>
            </a:xfrm>
            <a:custGeom>
              <a:avLst/>
              <a:gdLst/>
              <a:ahLst/>
              <a:cxnLst/>
              <a:rect l="0" t="0" r="28575" b="112395"/>
              <a:pathLst>
                <a:path w="28575" h="112395">
                  <a:moveTo>
                    <a:pt x="13676" y="38"/>
                  </a:moveTo>
                  <a:cubicBezTo>
                    <a:pt x="6227" y="38"/>
                    <a:pt x="0" y="6123"/>
                    <a:pt x="0" y="14688"/>
                  </a:cubicBezTo>
                  <a:lnTo>
                    <a:pt x="0" y="97706"/>
                  </a:lnTo>
                  <a:cubicBezTo>
                    <a:pt x="0" y="106271"/>
                    <a:pt x="6227" y="112356"/>
                    <a:pt x="13676" y="112356"/>
                  </a:cubicBezTo>
                  <a:cubicBezTo>
                    <a:pt x="21125" y="112356"/>
                    <a:pt x="28575" y="106271"/>
                    <a:pt x="28575" y="97706"/>
                  </a:cubicBezTo>
                  <a:lnTo>
                    <a:pt x="28575" y="14688"/>
                  </a:lnTo>
                  <a:cubicBezTo>
                    <a:pt x="27313" y="6123"/>
                    <a:pt x="21125" y="38"/>
                    <a:pt x="13676"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8" name="Google Shape;1448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TEAAGQSAABwMQAAFRMAAAAAAAAmAAAACAAAAP//////////"/>
                </a:ext>
              </a:extLst>
            </p:cNvSpPr>
            <p:nvPr/>
          </p:nvSpPr>
          <p:spPr>
            <a:xfrm>
              <a:off x="8009255" y="2989580"/>
              <a:ext cx="27305" cy="112395"/>
            </a:xfrm>
            <a:custGeom>
              <a:avLst/>
              <a:gdLst/>
              <a:ahLst/>
              <a:cxnLst/>
              <a:rect l="0" t="0" r="27305" b="112395"/>
              <a:pathLst>
                <a:path w="27305" h="112395">
                  <a:moveTo>
                    <a:pt x="13652" y="38"/>
                  </a:moveTo>
                  <a:cubicBezTo>
                    <a:pt x="6216" y="38"/>
                    <a:pt x="0" y="6123"/>
                    <a:pt x="0" y="14688"/>
                  </a:cubicBezTo>
                  <a:lnTo>
                    <a:pt x="0" y="97706"/>
                  </a:lnTo>
                  <a:cubicBezTo>
                    <a:pt x="0" y="106271"/>
                    <a:pt x="6216" y="112356"/>
                    <a:pt x="13652" y="112356"/>
                  </a:cubicBezTo>
                  <a:cubicBezTo>
                    <a:pt x="21088" y="112356"/>
                    <a:pt x="27265" y="106271"/>
                    <a:pt x="27265" y="97706"/>
                  </a:cubicBezTo>
                  <a:lnTo>
                    <a:pt x="27265" y="14688"/>
                  </a:lnTo>
                  <a:cubicBezTo>
                    <a:pt x="27265" y="6123"/>
                    <a:pt x="21088" y="38"/>
                    <a:pt x="13652"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448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TAAAO8TAADuMAAAGxQAAAAAAAAmAAAACAAAAP//////////"/>
                </a:ext>
              </a:extLst>
            </p:cNvSpPr>
            <p:nvPr/>
          </p:nvSpPr>
          <p:spPr>
            <a:xfrm>
              <a:off x="7841615" y="3240405"/>
              <a:ext cx="112395" cy="27940"/>
            </a:xfrm>
            <a:custGeom>
              <a:avLst/>
              <a:gdLst/>
              <a:ahLst/>
              <a:cxnLst/>
              <a:rect l="0" t="0" r="112395" b="27940"/>
              <a:pathLst>
                <a:path w="112395" h="27940">
                  <a:moveTo>
                    <a:pt x="14655" y="0"/>
                  </a:moveTo>
                  <a:cubicBezTo>
                    <a:pt x="6125" y="0"/>
                    <a:pt x="0" y="6081"/>
                    <a:pt x="0" y="14547"/>
                  </a:cubicBezTo>
                  <a:cubicBezTo>
                    <a:pt x="0" y="21859"/>
                    <a:pt x="6125" y="27902"/>
                    <a:pt x="14655" y="27902"/>
                  </a:cubicBezTo>
                  <a:lnTo>
                    <a:pt x="97701" y="27902"/>
                  </a:lnTo>
                  <a:cubicBezTo>
                    <a:pt x="106269" y="27902"/>
                    <a:pt x="112395" y="21859"/>
                    <a:pt x="112395" y="14547"/>
                  </a:cubicBezTo>
                  <a:cubicBezTo>
                    <a:pt x="112395" y="6081"/>
                    <a:pt x="106269" y="0"/>
                    <a:pt x="9770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448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DAAAEYUAABwMQAAchQAAAAAAAAmAAAACAAAAP//////////"/>
                </a:ext>
              </a:extLst>
            </p:cNvSpPr>
            <p:nvPr/>
          </p:nvSpPr>
          <p:spPr>
            <a:xfrm>
              <a:off x="7899400" y="3295650"/>
              <a:ext cx="137160" cy="27940"/>
            </a:xfrm>
            <a:custGeom>
              <a:avLst/>
              <a:gdLst/>
              <a:ahLst/>
              <a:cxnLst/>
              <a:rect l="0" t="0" r="137160" b="27940"/>
              <a:pathLst>
                <a:path w="137160" h="27940">
                  <a:moveTo>
                    <a:pt x="13483" y="0"/>
                  </a:moveTo>
                  <a:cubicBezTo>
                    <a:pt x="6139" y="0"/>
                    <a:pt x="39" y="6089"/>
                    <a:pt x="39" y="14567"/>
                  </a:cubicBezTo>
                  <a:cubicBezTo>
                    <a:pt x="39" y="21851"/>
                    <a:pt x="6139" y="27940"/>
                    <a:pt x="13483" y="27940"/>
                  </a:cubicBezTo>
                  <a:lnTo>
                    <a:pt x="123677" y="27940"/>
                  </a:lnTo>
                  <a:cubicBezTo>
                    <a:pt x="131021" y="27940"/>
                    <a:pt x="137121" y="21851"/>
                    <a:pt x="137121" y="14567"/>
                  </a:cubicBezTo>
                  <a:cubicBezTo>
                    <a:pt x="137121" y="8517"/>
                    <a:pt x="131021" y="0"/>
                    <a:pt x="1236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448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DEAAEYUAADMMgAAchQAAAAAAAAmAAAACAAAAP//////////"/>
                </a:ext>
              </a:extLst>
            </p:cNvSpPr>
            <p:nvPr/>
          </p:nvSpPr>
          <p:spPr>
            <a:xfrm>
              <a:off x="8120380" y="3295650"/>
              <a:ext cx="137160" cy="27940"/>
            </a:xfrm>
            <a:custGeom>
              <a:avLst/>
              <a:gdLst/>
              <a:ahLst/>
              <a:cxnLst/>
              <a:rect l="0" t="0" r="137160" b="27940"/>
              <a:pathLst>
                <a:path w="137160" h="27940">
                  <a:moveTo>
                    <a:pt x="13487" y="0"/>
                  </a:moveTo>
                  <a:cubicBezTo>
                    <a:pt x="6141" y="0"/>
                    <a:pt x="0" y="6089"/>
                    <a:pt x="0" y="14567"/>
                  </a:cubicBezTo>
                  <a:cubicBezTo>
                    <a:pt x="0" y="21851"/>
                    <a:pt x="6141" y="27940"/>
                    <a:pt x="13487" y="27940"/>
                  </a:cubicBezTo>
                  <a:lnTo>
                    <a:pt x="123673" y="27940"/>
                  </a:lnTo>
                  <a:cubicBezTo>
                    <a:pt x="131019" y="27940"/>
                    <a:pt x="137160" y="21851"/>
                    <a:pt x="137160" y="14567"/>
                  </a:cubicBezTo>
                  <a:cubicBezTo>
                    <a:pt x="137160" y="8517"/>
                    <a:pt x="131019" y="0"/>
                    <a:pt x="12367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448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jIAAO8TAAAnMwAAGxQAAAAAAAAmAAAACAAAAP//////////"/>
                </a:ext>
              </a:extLst>
            </p:cNvSpPr>
            <p:nvPr/>
          </p:nvSpPr>
          <p:spPr>
            <a:xfrm>
              <a:off x="8202930" y="3240405"/>
              <a:ext cx="112395" cy="27940"/>
            </a:xfrm>
            <a:custGeom>
              <a:avLst/>
              <a:gdLst/>
              <a:ahLst/>
              <a:cxnLst/>
              <a:rect l="0" t="0" r="112395" b="27940"/>
              <a:pathLst>
                <a:path w="112395" h="27940">
                  <a:moveTo>
                    <a:pt x="14655" y="0"/>
                  </a:moveTo>
                  <a:cubicBezTo>
                    <a:pt x="6125" y="0"/>
                    <a:pt x="0" y="6081"/>
                    <a:pt x="0" y="14547"/>
                  </a:cubicBezTo>
                  <a:cubicBezTo>
                    <a:pt x="0" y="21859"/>
                    <a:pt x="6125" y="27902"/>
                    <a:pt x="14655" y="27902"/>
                  </a:cubicBezTo>
                  <a:lnTo>
                    <a:pt x="97701" y="27902"/>
                  </a:lnTo>
                  <a:cubicBezTo>
                    <a:pt x="106269" y="27902"/>
                    <a:pt x="112395" y="21859"/>
                    <a:pt x="112395" y="14547"/>
                  </a:cubicBezTo>
                  <a:cubicBezTo>
                    <a:pt x="112395" y="6081"/>
                    <a:pt x="106269" y="0"/>
                    <a:pt x="9770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448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TEAAO8TAABLMgAAGxQAAAAAAAAmAAAACAAAAP//////////"/>
                </a:ext>
              </a:extLst>
            </p:cNvSpPr>
            <p:nvPr/>
          </p:nvSpPr>
          <p:spPr>
            <a:xfrm>
              <a:off x="7981315" y="3240405"/>
              <a:ext cx="194310" cy="27940"/>
            </a:xfrm>
            <a:custGeom>
              <a:avLst/>
              <a:gdLst/>
              <a:ahLst/>
              <a:cxnLst/>
              <a:rect l="0" t="0" r="194310" b="27940"/>
              <a:pathLst>
                <a:path w="194310" h="27940">
                  <a:moveTo>
                    <a:pt x="13458" y="0"/>
                  </a:moveTo>
                  <a:cubicBezTo>
                    <a:pt x="6128" y="0"/>
                    <a:pt x="39" y="6081"/>
                    <a:pt x="39" y="14547"/>
                  </a:cubicBezTo>
                  <a:cubicBezTo>
                    <a:pt x="39" y="21859"/>
                    <a:pt x="6128" y="27902"/>
                    <a:pt x="13458" y="27902"/>
                  </a:cubicBezTo>
                  <a:lnTo>
                    <a:pt x="180852" y="27902"/>
                  </a:lnTo>
                  <a:cubicBezTo>
                    <a:pt x="188182" y="27902"/>
                    <a:pt x="194310" y="21859"/>
                    <a:pt x="194310" y="14547"/>
                  </a:cubicBezTo>
                  <a:cubicBezTo>
                    <a:pt x="194310" y="6081"/>
                    <a:pt x="188182" y="0"/>
                    <a:pt x="1808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1" name="Google Shape;14489;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UsAAAxFQAAgy8AAB0YAAAQAAAAJgAAAAgAAAD/////AAAAAA=="/>
              </a:ext>
            </a:extLst>
          </p:cNvGrpSpPr>
          <p:nvPr/>
        </p:nvGrpSpPr>
        <p:grpSpPr>
          <a:xfrm>
            <a:off x="7247255" y="3444875"/>
            <a:ext cx="476250" cy="474980"/>
            <a:chOff x="7247255" y="3444875"/>
            <a:chExt cx="476250" cy="474980"/>
          </a:xfrm>
        </p:grpSpPr>
        <p:sp>
          <p:nvSpPr>
            <p:cNvPr id="98" name="Google Shape;1449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SwAADEVAACDLwAAHRgAAAAAAAAmAAAACAAAAP//////////"/>
                </a:ext>
              </a:extLst>
            </p:cNvSpPr>
            <p:nvPr/>
          </p:nvSpPr>
          <p:spPr>
            <a:xfrm>
              <a:off x="7247255" y="3444875"/>
              <a:ext cx="476250" cy="474980"/>
            </a:xfrm>
            <a:custGeom>
              <a:avLst/>
              <a:gdLst/>
              <a:ahLst/>
              <a:cxnLst/>
              <a:rect l="0" t="0" r="476250" b="474980"/>
              <a:pathLst>
                <a:path w="476250" h="474980">
                  <a:moveTo>
                    <a:pt x="53897" y="30616"/>
                  </a:moveTo>
                  <a:cubicBezTo>
                    <a:pt x="69790" y="30616"/>
                    <a:pt x="82030" y="42855"/>
                    <a:pt x="82030" y="58785"/>
                  </a:cubicBezTo>
                  <a:lnTo>
                    <a:pt x="82030" y="183659"/>
                  </a:lnTo>
                  <a:cubicBezTo>
                    <a:pt x="82030" y="206893"/>
                    <a:pt x="100410" y="225271"/>
                    <a:pt x="122443" y="225271"/>
                  </a:cubicBezTo>
                  <a:lnTo>
                    <a:pt x="151820" y="225271"/>
                  </a:lnTo>
                  <a:cubicBezTo>
                    <a:pt x="159164" y="225271"/>
                    <a:pt x="165304" y="219132"/>
                    <a:pt x="165304" y="210584"/>
                  </a:cubicBezTo>
                  <a:lnTo>
                    <a:pt x="165304" y="128565"/>
                  </a:lnTo>
                  <a:cubicBezTo>
                    <a:pt x="165304" y="90606"/>
                    <a:pt x="195886" y="60028"/>
                    <a:pt x="235055" y="60028"/>
                  </a:cubicBezTo>
                  <a:cubicBezTo>
                    <a:pt x="273020" y="60028"/>
                    <a:pt x="303640" y="90606"/>
                    <a:pt x="303640" y="128565"/>
                  </a:cubicBezTo>
                  <a:lnTo>
                    <a:pt x="303640" y="323181"/>
                  </a:lnTo>
                  <a:cubicBezTo>
                    <a:pt x="303640" y="330524"/>
                    <a:pt x="309741" y="336663"/>
                    <a:pt x="317086" y="336663"/>
                  </a:cubicBezTo>
                  <a:lnTo>
                    <a:pt x="346463" y="336663"/>
                  </a:lnTo>
                  <a:cubicBezTo>
                    <a:pt x="369739" y="336663"/>
                    <a:pt x="388119" y="318285"/>
                    <a:pt x="388119" y="295012"/>
                  </a:cubicBezTo>
                  <a:lnTo>
                    <a:pt x="388119" y="198345"/>
                  </a:lnTo>
                  <a:cubicBezTo>
                    <a:pt x="388119" y="183659"/>
                    <a:pt x="400359" y="171381"/>
                    <a:pt x="415048" y="171381"/>
                  </a:cubicBezTo>
                  <a:cubicBezTo>
                    <a:pt x="430941" y="171381"/>
                    <a:pt x="443181" y="183659"/>
                    <a:pt x="443181" y="198345"/>
                  </a:cubicBezTo>
                  <a:lnTo>
                    <a:pt x="443181" y="293808"/>
                  </a:lnTo>
                  <a:lnTo>
                    <a:pt x="444425" y="293808"/>
                  </a:lnTo>
                  <a:cubicBezTo>
                    <a:pt x="444425" y="347658"/>
                    <a:pt x="401564" y="390513"/>
                    <a:pt x="347706" y="390513"/>
                  </a:cubicBezTo>
                  <a:lnTo>
                    <a:pt x="318329" y="390513"/>
                  </a:lnTo>
                  <a:cubicBezTo>
                    <a:pt x="310985" y="390513"/>
                    <a:pt x="304845" y="396613"/>
                    <a:pt x="304845" y="403956"/>
                  </a:cubicBezTo>
                  <a:lnTo>
                    <a:pt x="304845" y="446811"/>
                  </a:lnTo>
                  <a:lnTo>
                    <a:pt x="165304" y="446811"/>
                  </a:lnTo>
                  <a:lnTo>
                    <a:pt x="165304" y="293808"/>
                  </a:lnTo>
                  <a:cubicBezTo>
                    <a:pt x="165304" y="286464"/>
                    <a:pt x="159164" y="280326"/>
                    <a:pt x="151820" y="280326"/>
                  </a:cubicBezTo>
                  <a:lnTo>
                    <a:pt x="122443" y="280326"/>
                  </a:lnTo>
                  <a:cubicBezTo>
                    <a:pt x="69790" y="280326"/>
                    <a:pt x="26968" y="237509"/>
                    <a:pt x="26968" y="183659"/>
                  </a:cubicBezTo>
                  <a:lnTo>
                    <a:pt x="26968" y="58785"/>
                  </a:lnTo>
                  <a:cubicBezTo>
                    <a:pt x="26968" y="42855"/>
                    <a:pt x="39208" y="30616"/>
                    <a:pt x="53897" y="30616"/>
                  </a:cubicBezTo>
                  <a:close/>
                  <a:moveTo>
                    <a:pt x="55101" y="39"/>
                  </a:moveTo>
                  <a:cubicBezTo>
                    <a:pt x="24520" y="39"/>
                    <a:pt x="39" y="24516"/>
                    <a:pt x="39" y="55133"/>
                  </a:cubicBezTo>
                  <a:lnTo>
                    <a:pt x="39" y="181211"/>
                  </a:lnTo>
                  <a:cubicBezTo>
                    <a:pt x="39" y="249748"/>
                    <a:pt x="57549" y="306046"/>
                    <a:pt x="126135" y="306046"/>
                  </a:cubicBezTo>
                  <a:lnTo>
                    <a:pt x="140823" y="306046"/>
                  </a:lnTo>
                  <a:lnTo>
                    <a:pt x="140823" y="446811"/>
                  </a:lnTo>
                  <a:lnTo>
                    <a:pt x="100410" y="446811"/>
                  </a:lnTo>
                  <a:cubicBezTo>
                    <a:pt x="91823" y="446811"/>
                    <a:pt x="85722" y="452950"/>
                    <a:pt x="85722" y="460294"/>
                  </a:cubicBezTo>
                  <a:cubicBezTo>
                    <a:pt x="85722" y="467637"/>
                    <a:pt x="91823" y="474980"/>
                    <a:pt x="100410" y="474980"/>
                  </a:cubicBezTo>
                  <a:lnTo>
                    <a:pt x="377083" y="474980"/>
                  </a:lnTo>
                  <a:cubicBezTo>
                    <a:pt x="384427" y="474980"/>
                    <a:pt x="390567" y="467637"/>
                    <a:pt x="390567" y="460294"/>
                  </a:cubicBezTo>
                  <a:cubicBezTo>
                    <a:pt x="390567" y="452950"/>
                    <a:pt x="384427" y="446811"/>
                    <a:pt x="377083" y="446811"/>
                  </a:cubicBezTo>
                  <a:lnTo>
                    <a:pt x="335466" y="446811"/>
                  </a:lnTo>
                  <a:lnTo>
                    <a:pt x="335466" y="417438"/>
                  </a:lnTo>
                  <a:lnTo>
                    <a:pt x="351359" y="417438"/>
                  </a:lnTo>
                  <a:cubicBezTo>
                    <a:pt x="419944" y="417438"/>
                    <a:pt x="476250" y="361140"/>
                    <a:pt x="476250" y="292564"/>
                  </a:cubicBezTo>
                  <a:lnTo>
                    <a:pt x="476250" y="195898"/>
                  </a:lnTo>
                  <a:cubicBezTo>
                    <a:pt x="471354" y="166486"/>
                    <a:pt x="446873" y="140804"/>
                    <a:pt x="416252" y="140804"/>
                  </a:cubicBezTo>
                  <a:cubicBezTo>
                    <a:pt x="385671" y="140804"/>
                    <a:pt x="361151" y="165281"/>
                    <a:pt x="361151" y="195898"/>
                  </a:cubicBezTo>
                  <a:lnTo>
                    <a:pt x="361151" y="292564"/>
                  </a:lnTo>
                  <a:cubicBezTo>
                    <a:pt x="361151" y="299908"/>
                    <a:pt x="355050" y="306046"/>
                    <a:pt x="347706" y="306046"/>
                  </a:cubicBezTo>
                  <a:lnTo>
                    <a:pt x="333018" y="306046"/>
                  </a:lnTo>
                  <a:lnTo>
                    <a:pt x="333018" y="126117"/>
                  </a:lnTo>
                  <a:cubicBezTo>
                    <a:pt x="333018" y="72267"/>
                    <a:pt x="290157" y="29412"/>
                    <a:pt x="236299" y="29412"/>
                  </a:cubicBezTo>
                  <a:cubicBezTo>
                    <a:pt x="182441" y="29412"/>
                    <a:pt x="139580" y="72267"/>
                    <a:pt x="139580" y="126117"/>
                  </a:cubicBezTo>
                  <a:lnTo>
                    <a:pt x="139580" y="194654"/>
                  </a:lnTo>
                  <a:lnTo>
                    <a:pt x="124891" y="194654"/>
                  </a:lnTo>
                  <a:cubicBezTo>
                    <a:pt x="116304" y="194654"/>
                    <a:pt x="110203" y="188554"/>
                    <a:pt x="110203" y="181211"/>
                  </a:cubicBezTo>
                  <a:lnTo>
                    <a:pt x="110203" y="55133"/>
                  </a:lnTo>
                  <a:cubicBezTo>
                    <a:pt x="110203" y="24516"/>
                    <a:pt x="85722" y="39"/>
                    <a:pt x="55101"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1449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0AAOQVAADyLQAAOxYAAAAAAAAmAAAACAAAAP//////////"/>
                </a:ext>
              </a:extLst>
            </p:cNvSpPr>
            <p:nvPr/>
          </p:nvSpPr>
          <p:spPr>
            <a:xfrm>
              <a:off x="7440930" y="3558540"/>
              <a:ext cx="27940" cy="55245"/>
            </a:xfrm>
            <a:custGeom>
              <a:avLst/>
              <a:gdLst/>
              <a:ahLst/>
              <a:cxnLst/>
              <a:rect l="0" t="0" r="27940" b="55245"/>
              <a:pathLst>
                <a:path w="27940" h="55245">
                  <a:moveTo>
                    <a:pt x="13373" y="38"/>
                  </a:moveTo>
                  <a:cubicBezTo>
                    <a:pt x="6089" y="38"/>
                    <a:pt x="0" y="6151"/>
                    <a:pt x="0" y="13509"/>
                  </a:cubicBezTo>
                  <a:lnTo>
                    <a:pt x="0" y="40489"/>
                  </a:lnTo>
                  <a:cubicBezTo>
                    <a:pt x="0" y="49093"/>
                    <a:pt x="6089" y="55206"/>
                    <a:pt x="13373" y="55206"/>
                  </a:cubicBezTo>
                  <a:cubicBezTo>
                    <a:pt x="20656" y="55206"/>
                    <a:pt x="27940" y="49093"/>
                    <a:pt x="27940" y="40489"/>
                  </a:cubicBezTo>
                  <a:lnTo>
                    <a:pt x="27940" y="13509"/>
                  </a:lnTo>
                  <a:cubicBezTo>
                    <a:pt x="27940" y="6151"/>
                    <a:pt x="20656" y="38"/>
                    <a:pt x="13373"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6" name="Google Shape;1449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0AAOoWAADwLQAAQRcAAAAAAAAmAAAACAAAAP//////////"/>
                </a:ext>
              </a:extLst>
            </p:cNvSpPr>
            <p:nvPr/>
          </p:nvSpPr>
          <p:spPr>
            <a:xfrm>
              <a:off x="7440930" y="3724910"/>
              <a:ext cx="26670" cy="55245"/>
            </a:xfrm>
            <a:custGeom>
              <a:avLst/>
              <a:gdLst/>
              <a:ahLst/>
              <a:cxnLst/>
              <a:rect l="0" t="0" r="26670" b="55245"/>
              <a:pathLst>
                <a:path w="26670" h="55245">
                  <a:moveTo>
                    <a:pt x="13335" y="0"/>
                  </a:moveTo>
                  <a:cubicBezTo>
                    <a:pt x="6072" y="0"/>
                    <a:pt x="0" y="6151"/>
                    <a:pt x="0" y="13509"/>
                  </a:cubicBezTo>
                  <a:lnTo>
                    <a:pt x="0" y="41735"/>
                  </a:lnTo>
                  <a:cubicBezTo>
                    <a:pt x="0" y="49093"/>
                    <a:pt x="6072" y="55206"/>
                    <a:pt x="13335" y="55206"/>
                  </a:cubicBezTo>
                  <a:cubicBezTo>
                    <a:pt x="20598" y="55206"/>
                    <a:pt x="26632" y="49093"/>
                    <a:pt x="26632" y="41735"/>
                  </a:cubicBezTo>
                  <a:lnTo>
                    <a:pt x="26632" y="13509"/>
                  </a:lnTo>
                  <a:cubicBezTo>
                    <a:pt x="26632" y="6151"/>
                    <a:pt x="20598" y="0"/>
                    <a:pt x="13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5" name="Google Shape;1449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C4AAOQVAABHLgAAOxYAAAAAAAAmAAAACAAAAP//////////"/>
                </a:ext>
              </a:extLst>
            </p:cNvSpPr>
            <p:nvPr/>
          </p:nvSpPr>
          <p:spPr>
            <a:xfrm>
              <a:off x="7495540" y="3558540"/>
              <a:ext cx="27305" cy="55245"/>
            </a:xfrm>
            <a:custGeom>
              <a:avLst/>
              <a:gdLst/>
              <a:ahLst/>
              <a:cxnLst/>
              <a:rect l="0" t="0" r="27305" b="55245"/>
              <a:pathLst>
                <a:path w="27305" h="55245">
                  <a:moveTo>
                    <a:pt x="13652" y="38"/>
                  </a:moveTo>
                  <a:cubicBezTo>
                    <a:pt x="6216" y="38"/>
                    <a:pt x="0" y="6151"/>
                    <a:pt x="0" y="13509"/>
                  </a:cubicBezTo>
                  <a:lnTo>
                    <a:pt x="0" y="40489"/>
                  </a:lnTo>
                  <a:cubicBezTo>
                    <a:pt x="0" y="49093"/>
                    <a:pt x="6216" y="55206"/>
                    <a:pt x="13652" y="55206"/>
                  </a:cubicBezTo>
                  <a:cubicBezTo>
                    <a:pt x="21088" y="55206"/>
                    <a:pt x="27265" y="49093"/>
                    <a:pt x="27265" y="40489"/>
                  </a:cubicBezTo>
                  <a:lnTo>
                    <a:pt x="27265" y="13509"/>
                  </a:lnTo>
                  <a:cubicBezTo>
                    <a:pt x="27265" y="6151"/>
                    <a:pt x="21088" y="38"/>
                    <a:pt x="13652"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449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C4AAOoWAABHLgAAQRcAAAAAAAAmAAAACAAAAP//////////"/>
                </a:ext>
              </a:extLst>
            </p:cNvSpPr>
            <p:nvPr/>
          </p:nvSpPr>
          <p:spPr>
            <a:xfrm>
              <a:off x="7495540" y="3724910"/>
              <a:ext cx="27305" cy="55245"/>
            </a:xfrm>
            <a:custGeom>
              <a:avLst/>
              <a:gdLst/>
              <a:ahLst/>
              <a:cxnLst/>
              <a:rect l="0" t="0" r="27305" b="55245"/>
              <a:pathLst>
                <a:path w="27305" h="55245">
                  <a:moveTo>
                    <a:pt x="13652" y="0"/>
                  </a:moveTo>
                  <a:cubicBezTo>
                    <a:pt x="6216" y="0"/>
                    <a:pt x="0" y="6151"/>
                    <a:pt x="0" y="13509"/>
                  </a:cubicBezTo>
                  <a:lnTo>
                    <a:pt x="0" y="41735"/>
                  </a:lnTo>
                  <a:cubicBezTo>
                    <a:pt x="0" y="49093"/>
                    <a:pt x="6216" y="55206"/>
                    <a:pt x="13652" y="55206"/>
                  </a:cubicBezTo>
                  <a:cubicBezTo>
                    <a:pt x="21088" y="55206"/>
                    <a:pt x="27265" y="49093"/>
                    <a:pt x="27265" y="41735"/>
                  </a:cubicBezTo>
                  <a:lnTo>
                    <a:pt x="27265" y="13509"/>
                  </a:lnTo>
                  <a:cubicBezTo>
                    <a:pt x="27265" y="6151"/>
                    <a:pt x="21088" y="0"/>
                    <a:pt x="136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1449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C0AAGcWAAAcLgAAvhYAAAAAAAAmAAAACAAAAP//////////"/>
                </a:ext>
              </a:extLst>
            </p:cNvSpPr>
            <p:nvPr/>
          </p:nvSpPr>
          <p:spPr>
            <a:xfrm>
              <a:off x="7467600" y="3641725"/>
              <a:ext cx="27940" cy="55245"/>
            </a:xfrm>
            <a:custGeom>
              <a:avLst/>
              <a:gdLst/>
              <a:ahLst/>
              <a:cxnLst/>
              <a:rect l="0" t="0" r="27940" b="55245"/>
              <a:pathLst>
                <a:path w="27940" h="55245">
                  <a:moveTo>
                    <a:pt x="14567" y="0"/>
                  </a:moveTo>
                  <a:cubicBezTo>
                    <a:pt x="6089" y="0"/>
                    <a:pt x="0" y="6155"/>
                    <a:pt x="0" y="14726"/>
                  </a:cubicBezTo>
                  <a:lnTo>
                    <a:pt x="0" y="41725"/>
                  </a:lnTo>
                  <a:cubicBezTo>
                    <a:pt x="0" y="49089"/>
                    <a:pt x="6089" y="55245"/>
                    <a:pt x="14567" y="55245"/>
                  </a:cubicBezTo>
                  <a:cubicBezTo>
                    <a:pt x="21890" y="55245"/>
                    <a:pt x="27940" y="49089"/>
                    <a:pt x="27940" y="41725"/>
                  </a:cubicBezTo>
                  <a:lnTo>
                    <a:pt x="27940" y="14726"/>
                  </a:lnTo>
                  <a:cubicBezTo>
                    <a:pt x="27940" y="6155"/>
                    <a:pt x="21890" y="0"/>
                    <a:pt x="1456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2" name="Google Shape;1449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C0AAGwXAAAcLgAAwhcAAAAAAAAmAAAACAAAAP//////////"/>
                </a:ext>
              </a:extLst>
            </p:cNvSpPr>
            <p:nvPr/>
          </p:nvSpPr>
          <p:spPr>
            <a:xfrm>
              <a:off x="7467600" y="3807460"/>
              <a:ext cx="27940" cy="54610"/>
            </a:xfrm>
            <a:custGeom>
              <a:avLst/>
              <a:gdLst/>
              <a:ahLst/>
              <a:cxnLst/>
              <a:rect l="0" t="0" r="27940" b="54610"/>
              <a:pathLst>
                <a:path w="27940" h="54610">
                  <a:moveTo>
                    <a:pt x="14567" y="0"/>
                  </a:moveTo>
                  <a:cubicBezTo>
                    <a:pt x="6089" y="0"/>
                    <a:pt x="0" y="6085"/>
                    <a:pt x="0" y="14558"/>
                  </a:cubicBezTo>
                  <a:lnTo>
                    <a:pt x="0" y="41246"/>
                  </a:lnTo>
                  <a:cubicBezTo>
                    <a:pt x="0" y="48525"/>
                    <a:pt x="6089" y="54610"/>
                    <a:pt x="14567" y="54610"/>
                  </a:cubicBezTo>
                  <a:cubicBezTo>
                    <a:pt x="21890" y="54610"/>
                    <a:pt x="27940" y="48525"/>
                    <a:pt x="27940" y="41246"/>
                  </a:cubicBezTo>
                  <a:lnTo>
                    <a:pt x="27940" y="14558"/>
                  </a:lnTo>
                  <a:cubicBezTo>
                    <a:pt x="27940" y="6085"/>
                    <a:pt x="21890" y="0"/>
                    <a:pt x="1456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9" name="Google Shape;14497;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cPAABjCgAA0xIAAE0NAAAQAAAAJgAAAAgAAAD/////AAAAAA=="/>
              </a:ext>
            </a:extLst>
          </p:cNvGrpSpPr>
          <p:nvPr/>
        </p:nvGrpSpPr>
        <p:grpSpPr>
          <a:xfrm>
            <a:off x="2585085" y="1688465"/>
            <a:ext cx="474980" cy="473710"/>
            <a:chOff x="2585085" y="1688465"/>
            <a:chExt cx="474980" cy="473710"/>
          </a:xfrm>
        </p:grpSpPr>
        <p:sp>
          <p:nvSpPr>
            <p:cNvPr id="101" name="Google Shape;1449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w8AAGMKAADLEQAASQ0AAAAAAAAmAAAACAAAAP//////////"/>
                </a:ext>
              </a:extLst>
            </p:cNvSpPr>
            <p:nvPr/>
          </p:nvSpPr>
          <p:spPr>
            <a:xfrm>
              <a:off x="2585085" y="1688465"/>
              <a:ext cx="307340" cy="471170"/>
            </a:xfrm>
            <a:custGeom>
              <a:avLst/>
              <a:gdLst/>
              <a:ahLst/>
              <a:cxnLst/>
              <a:rect l="0" t="0" r="307340" b="471170"/>
              <a:pathLst>
                <a:path w="307340" h="471170">
                  <a:moveTo>
                    <a:pt x="84519" y="140757"/>
                  </a:moveTo>
                  <a:cubicBezTo>
                    <a:pt x="121242" y="146855"/>
                    <a:pt x="151863" y="175014"/>
                    <a:pt x="161656" y="211718"/>
                  </a:cubicBezTo>
                  <a:cubicBezTo>
                    <a:pt x="149415" y="205620"/>
                    <a:pt x="131034" y="199483"/>
                    <a:pt x="113897" y="195832"/>
                  </a:cubicBezTo>
                  <a:cubicBezTo>
                    <a:pt x="97965" y="181112"/>
                    <a:pt x="86968" y="162779"/>
                    <a:pt x="84519" y="140757"/>
                  </a:cubicBezTo>
                  <a:close/>
                  <a:moveTo>
                    <a:pt x="269374" y="28159"/>
                  </a:moveTo>
                  <a:cubicBezTo>
                    <a:pt x="244893" y="90575"/>
                    <a:pt x="244893" y="161536"/>
                    <a:pt x="269374" y="223952"/>
                  </a:cubicBezTo>
                  <a:lnTo>
                    <a:pt x="200826" y="223952"/>
                  </a:lnTo>
                  <a:cubicBezTo>
                    <a:pt x="225308" y="161536"/>
                    <a:pt x="225308" y="90575"/>
                    <a:pt x="200826" y="28159"/>
                  </a:cubicBezTo>
                  <a:close/>
                  <a:moveTo>
                    <a:pt x="96760" y="223952"/>
                  </a:moveTo>
                  <a:cubicBezTo>
                    <a:pt x="117550" y="223952"/>
                    <a:pt x="137174" y="231293"/>
                    <a:pt x="151863" y="237430"/>
                  </a:cubicBezTo>
                  <a:cubicBezTo>
                    <a:pt x="137174" y="243528"/>
                    <a:pt x="117550" y="250869"/>
                    <a:pt x="96760" y="250869"/>
                  </a:cubicBezTo>
                  <a:cubicBezTo>
                    <a:pt x="74727" y="250869"/>
                    <a:pt x="55142" y="243528"/>
                    <a:pt x="39209" y="237430"/>
                  </a:cubicBezTo>
                  <a:cubicBezTo>
                    <a:pt x="53898" y="230089"/>
                    <a:pt x="73483" y="223952"/>
                    <a:pt x="96760" y="223952"/>
                  </a:cubicBezTo>
                  <a:close/>
                  <a:moveTo>
                    <a:pt x="160412" y="261899"/>
                  </a:moveTo>
                  <a:cubicBezTo>
                    <a:pt x="151863" y="298603"/>
                    <a:pt x="121242" y="327966"/>
                    <a:pt x="82071" y="332860"/>
                  </a:cubicBezTo>
                  <a:cubicBezTo>
                    <a:pt x="85724" y="310838"/>
                    <a:pt x="96760" y="292466"/>
                    <a:pt x="111449" y="277785"/>
                  </a:cubicBezTo>
                  <a:cubicBezTo>
                    <a:pt x="131034" y="274134"/>
                    <a:pt x="148171" y="267997"/>
                    <a:pt x="160412" y="261899"/>
                  </a:cubicBezTo>
                  <a:close/>
                  <a:moveTo>
                    <a:pt x="269374" y="249665"/>
                  </a:moveTo>
                  <a:cubicBezTo>
                    <a:pt x="243649" y="312042"/>
                    <a:pt x="243649" y="384246"/>
                    <a:pt x="269374" y="445458"/>
                  </a:cubicBezTo>
                  <a:lnTo>
                    <a:pt x="200826" y="445458"/>
                  </a:lnTo>
                  <a:cubicBezTo>
                    <a:pt x="225308" y="383042"/>
                    <a:pt x="225308" y="312042"/>
                    <a:pt x="200826" y="249665"/>
                  </a:cubicBezTo>
                  <a:close/>
                  <a:moveTo>
                    <a:pt x="181241" y="39"/>
                  </a:moveTo>
                  <a:cubicBezTo>
                    <a:pt x="170205" y="39"/>
                    <a:pt x="164104" y="11031"/>
                    <a:pt x="169000" y="20818"/>
                  </a:cubicBezTo>
                  <a:cubicBezTo>
                    <a:pt x="194686" y="72243"/>
                    <a:pt x="200826" y="132173"/>
                    <a:pt x="184894" y="188491"/>
                  </a:cubicBezTo>
                  <a:cubicBezTo>
                    <a:pt x="166552" y="144408"/>
                    <a:pt x="122446" y="111394"/>
                    <a:pt x="69831" y="111394"/>
                  </a:cubicBezTo>
                  <a:cubicBezTo>
                    <a:pt x="62486" y="111394"/>
                    <a:pt x="56346" y="118734"/>
                    <a:pt x="56346" y="126075"/>
                  </a:cubicBezTo>
                  <a:cubicBezTo>
                    <a:pt x="56346" y="151749"/>
                    <a:pt x="63691" y="176218"/>
                    <a:pt x="78380" y="195832"/>
                  </a:cubicBezTo>
                  <a:cubicBezTo>
                    <a:pt x="38005" y="201930"/>
                    <a:pt x="6140" y="223952"/>
                    <a:pt x="6140" y="225195"/>
                  </a:cubicBezTo>
                  <a:cubicBezTo>
                    <a:pt x="3692" y="227642"/>
                    <a:pt x="39" y="231293"/>
                    <a:pt x="39" y="236187"/>
                  </a:cubicBezTo>
                  <a:cubicBezTo>
                    <a:pt x="39" y="241081"/>
                    <a:pt x="1244" y="244771"/>
                    <a:pt x="6140" y="245975"/>
                  </a:cubicBezTo>
                  <a:cubicBezTo>
                    <a:pt x="7383" y="248422"/>
                    <a:pt x="38005" y="269240"/>
                    <a:pt x="78380" y="275338"/>
                  </a:cubicBezTo>
                  <a:cubicBezTo>
                    <a:pt x="63691" y="294913"/>
                    <a:pt x="56346" y="321868"/>
                    <a:pt x="56346" y="346338"/>
                  </a:cubicBezTo>
                  <a:cubicBezTo>
                    <a:pt x="56346" y="353679"/>
                    <a:pt x="62486" y="359776"/>
                    <a:pt x="69831" y="359776"/>
                  </a:cubicBezTo>
                  <a:cubicBezTo>
                    <a:pt x="122446" y="359776"/>
                    <a:pt x="166552" y="329209"/>
                    <a:pt x="184894" y="282679"/>
                  </a:cubicBezTo>
                  <a:cubicBezTo>
                    <a:pt x="200826" y="337754"/>
                    <a:pt x="194686" y="398927"/>
                    <a:pt x="169000" y="451556"/>
                  </a:cubicBezTo>
                  <a:cubicBezTo>
                    <a:pt x="164104" y="460139"/>
                    <a:pt x="170205" y="471131"/>
                    <a:pt x="181241" y="471131"/>
                  </a:cubicBezTo>
                  <a:lnTo>
                    <a:pt x="291408" y="471131"/>
                  </a:lnTo>
                  <a:cubicBezTo>
                    <a:pt x="301200" y="471131"/>
                    <a:pt x="307340" y="461343"/>
                    <a:pt x="303648" y="451556"/>
                  </a:cubicBezTo>
                  <a:cubicBezTo>
                    <a:pt x="269374" y="385489"/>
                    <a:pt x="269374" y="307148"/>
                    <a:pt x="303648" y="242324"/>
                  </a:cubicBezTo>
                  <a:cubicBezTo>
                    <a:pt x="304892" y="238634"/>
                    <a:pt x="304892" y="233740"/>
                    <a:pt x="303648" y="230089"/>
                  </a:cubicBezTo>
                  <a:cubicBezTo>
                    <a:pt x="269374" y="163983"/>
                    <a:pt x="269374" y="85681"/>
                    <a:pt x="303648" y="19614"/>
                  </a:cubicBezTo>
                  <a:cubicBezTo>
                    <a:pt x="307340" y="11031"/>
                    <a:pt x="299996" y="39"/>
                    <a:pt x="291408"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0" name="Google Shape;1449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hEAABILAADTEgAATQ0AAAAAAAAmAAAACAAAAP//////////"/>
                </a:ext>
              </a:extLst>
            </p:cNvSpPr>
            <p:nvPr/>
          </p:nvSpPr>
          <p:spPr>
            <a:xfrm>
              <a:off x="2912110" y="1799590"/>
              <a:ext cx="147955" cy="362585"/>
            </a:xfrm>
            <a:custGeom>
              <a:avLst/>
              <a:gdLst/>
              <a:ahLst/>
              <a:cxnLst/>
              <a:rect l="0" t="0" r="147955" b="362585"/>
              <a:pathLst>
                <a:path w="147955" h="362585">
                  <a:moveTo>
                    <a:pt x="107600" y="28184"/>
                  </a:moveTo>
                  <a:cubicBezTo>
                    <a:pt x="88043" y="72268"/>
                    <a:pt x="88043" y="122494"/>
                    <a:pt x="107600" y="167822"/>
                  </a:cubicBezTo>
                  <a:lnTo>
                    <a:pt x="42799" y="167822"/>
                  </a:lnTo>
                  <a:cubicBezTo>
                    <a:pt x="63597" y="122494"/>
                    <a:pt x="63597" y="72268"/>
                    <a:pt x="42799" y="28184"/>
                  </a:cubicBezTo>
                  <a:close/>
                  <a:moveTo>
                    <a:pt x="106397" y="193518"/>
                  </a:moveTo>
                  <a:cubicBezTo>
                    <a:pt x="95377" y="215599"/>
                    <a:pt x="90488" y="240090"/>
                    <a:pt x="90488" y="264581"/>
                  </a:cubicBezTo>
                  <a:cubicBezTo>
                    <a:pt x="90488" y="290277"/>
                    <a:pt x="96618" y="313563"/>
                    <a:pt x="106397" y="334400"/>
                  </a:cubicBezTo>
                  <a:lnTo>
                    <a:pt x="41596" y="334400"/>
                  </a:lnTo>
                  <a:cubicBezTo>
                    <a:pt x="52577" y="313563"/>
                    <a:pt x="57505" y="289072"/>
                    <a:pt x="57505" y="264581"/>
                  </a:cubicBezTo>
                  <a:cubicBezTo>
                    <a:pt x="57505" y="240090"/>
                    <a:pt x="52577" y="215599"/>
                    <a:pt x="41596" y="193518"/>
                  </a:cubicBezTo>
                  <a:close/>
                  <a:moveTo>
                    <a:pt x="18353" y="38"/>
                  </a:moveTo>
                  <a:cubicBezTo>
                    <a:pt x="8575" y="38"/>
                    <a:pt x="1241" y="13489"/>
                    <a:pt x="6130" y="22080"/>
                  </a:cubicBezTo>
                  <a:cubicBezTo>
                    <a:pt x="35465" y="64920"/>
                    <a:pt x="39152" y="122494"/>
                    <a:pt x="6130" y="173925"/>
                  </a:cubicBezTo>
                  <a:cubicBezTo>
                    <a:pt x="3686" y="178823"/>
                    <a:pt x="3686" y="183722"/>
                    <a:pt x="6130" y="188620"/>
                  </a:cubicBezTo>
                  <a:cubicBezTo>
                    <a:pt x="36707" y="235192"/>
                    <a:pt x="36707" y="296420"/>
                    <a:pt x="6130" y="340504"/>
                  </a:cubicBezTo>
                  <a:cubicBezTo>
                    <a:pt x="38" y="350300"/>
                    <a:pt x="6130" y="362546"/>
                    <a:pt x="18353" y="362546"/>
                  </a:cubicBezTo>
                  <a:lnTo>
                    <a:pt x="128398" y="362546"/>
                  </a:lnTo>
                  <a:cubicBezTo>
                    <a:pt x="139379" y="362546"/>
                    <a:pt x="147955" y="350300"/>
                    <a:pt x="140621" y="340504"/>
                  </a:cubicBezTo>
                  <a:cubicBezTo>
                    <a:pt x="110044" y="295176"/>
                    <a:pt x="110044" y="233948"/>
                    <a:pt x="140621" y="188620"/>
                  </a:cubicBezTo>
                  <a:cubicBezTo>
                    <a:pt x="144268" y="183722"/>
                    <a:pt x="144268" y="178823"/>
                    <a:pt x="140621" y="173925"/>
                  </a:cubicBezTo>
                  <a:cubicBezTo>
                    <a:pt x="110044" y="127392"/>
                    <a:pt x="110044" y="68613"/>
                    <a:pt x="140621" y="22080"/>
                  </a:cubicBezTo>
                  <a:cubicBezTo>
                    <a:pt x="147955" y="13489"/>
                    <a:pt x="140621" y="38"/>
                    <a:pt x="128398"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02" name="Google Shape;1450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w8AAP8NAADPEgAA5xAAABAAAAAmAAAACAAAAP//////////"/>
              </a:ext>
            </a:extLst>
          </p:cNvSpPr>
          <p:nvPr/>
        </p:nvSpPr>
        <p:spPr>
          <a:xfrm>
            <a:off x="2585085" y="2275205"/>
            <a:ext cx="472440" cy="472440"/>
          </a:xfrm>
          <a:custGeom>
            <a:avLst/>
            <a:gdLst/>
            <a:ahLst/>
            <a:cxnLst/>
            <a:rect l="0" t="0" r="472440" b="472440"/>
            <a:pathLst>
              <a:path w="472440" h="472440">
                <a:moveTo>
                  <a:pt x="348795" y="26683"/>
                </a:moveTo>
                <a:lnTo>
                  <a:pt x="444277" y="75693"/>
                </a:lnTo>
                <a:lnTo>
                  <a:pt x="444277" y="198218"/>
                </a:lnTo>
                <a:lnTo>
                  <a:pt x="348795" y="247267"/>
                </a:lnTo>
                <a:lnTo>
                  <a:pt x="328012" y="236220"/>
                </a:lnTo>
                <a:cubicBezTo>
                  <a:pt x="328012" y="226418"/>
                  <a:pt x="325565" y="216616"/>
                  <a:pt x="321875" y="205569"/>
                </a:cubicBezTo>
                <a:lnTo>
                  <a:pt x="379405" y="192111"/>
                </a:lnTo>
                <a:cubicBezTo>
                  <a:pt x="386747" y="190866"/>
                  <a:pt x="391641" y="183515"/>
                  <a:pt x="389194" y="174958"/>
                </a:cubicBezTo>
                <a:cubicBezTo>
                  <a:pt x="388184" y="168890"/>
                  <a:pt x="383056" y="164494"/>
                  <a:pt x="377152" y="164494"/>
                </a:cubicBezTo>
                <a:cubicBezTo>
                  <a:pt x="375870" y="164494"/>
                  <a:pt x="374588" y="164728"/>
                  <a:pt x="373267" y="165156"/>
                </a:cubicBezTo>
                <a:lnTo>
                  <a:pt x="308434" y="181064"/>
                </a:lnTo>
                <a:cubicBezTo>
                  <a:pt x="305987" y="178614"/>
                  <a:pt x="303539" y="174958"/>
                  <a:pt x="301092" y="172507"/>
                </a:cubicBezTo>
                <a:lnTo>
                  <a:pt x="332907" y="116146"/>
                </a:lnTo>
                <a:cubicBezTo>
                  <a:pt x="336558" y="110000"/>
                  <a:pt x="334111" y="100198"/>
                  <a:pt x="328012" y="97748"/>
                </a:cubicBezTo>
                <a:cubicBezTo>
                  <a:pt x="325720" y="96347"/>
                  <a:pt x="323079" y="95686"/>
                  <a:pt x="320476" y="95686"/>
                </a:cubicBezTo>
                <a:cubicBezTo>
                  <a:pt x="316164" y="95686"/>
                  <a:pt x="311930" y="97592"/>
                  <a:pt x="309638" y="101404"/>
                </a:cubicBezTo>
                <a:lnTo>
                  <a:pt x="279067" y="155354"/>
                </a:lnTo>
                <a:cubicBezTo>
                  <a:pt x="270482" y="150453"/>
                  <a:pt x="263140" y="148002"/>
                  <a:pt x="252108" y="144307"/>
                </a:cubicBezTo>
                <a:lnTo>
                  <a:pt x="252108" y="75693"/>
                </a:lnTo>
                <a:lnTo>
                  <a:pt x="348795" y="26683"/>
                </a:lnTo>
                <a:close/>
                <a:moveTo>
                  <a:pt x="94706" y="136061"/>
                </a:moveTo>
                <a:cubicBezTo>
                  <a:pt x="108068" y="136061"/>
                  <a:pt x="120887" y="144190"/>
                  <a:pt x="126054" y="159010"/>
                </a:cubicBezTo>
                <a:lnTo>
                  <a:pt x="162802" y="250923"/>
                </a:lnTo>
                <a:cubicBezTo>
                  <a:pt x="150565" y="242366"/>
                  <a:pt x="91792" y="209265"/>
                  <a:pt x="78352" y="201913"/>
                </a:cubicBezTo>
                <a:cubicBezTo>
                  <a:pt x="57530" y="190866"/>
                  <a:pt x="53879" y="162705"/>
                  <a:pt x="69767" y="146757"/>
                </a:cubicBezTo>
                <a:cubicBezTo>
                  <a:pt x="77031" y="139523"/>
                  <a:pt x="85965" y="136061"/>
                  <a:pt x="94706" y="136061"/>
                </a:cubicBezTo>
                <a:close/>
                <a:moveTo>
                  <a:pt x="231908" y="171496"/>
                </a:moveTo>
                <a:cubicBezTo>
                  <a:pt x="249272" y="171496"/>
                  <a:pt x="266364" y="178303"/>
                  <a:pt x="279067" y="192111"/>
                </a:cubicBezTo>
                <a:cubicBezTo>
                  <a:pt x="308434" y="221517"/>
                  <a:pt x="305987" y="271772"/>
                  <a:pt x="271725" y="297482"/>
                </a:cubicBezTo>
                <a:lnTo>
                  <a:pt x="203162" y="270527"/>
                </a:lnTo>
                <a:lnTo>
                  <a:pt x="175038" y="201913"/>
                </a:lnTo>
                <a:cubicBezTo>
                  <a:pt x="189178" y="181687"/>
                  <a:pt x="210698" y="171496"/>
                  <a:pt x="231908" y="171496"/>
                </a:cubicBezTo>
                <a:close/>
                <a:moveTo>
                  <a:pt x="117508" y="257069"/>
                </a:moveTo>
                <a:lnTo>
                  <a:pt x="179933" y="291376"/>
                </a:lnTo>
                <a:lnTo>
                  <a:pt x="215399" y="355088"/>
                </a:lnTo>
                <a:lnTo>
                  <a:pt x="210504" y="358745"/>
                </a:lnTo>
                <a:lnTo>
                  <a:pt x="112613" y="260854"/>
                </a:lnTo>
                <a:lnTo>
                  <a:pt x="117508" y="257069"/>
                </a:lnTo>
                <a:close/>
                <a:moveTo>
                  <a:pt x="93035" y="280329"/>
                </a:moveTo>
                <a:lnTo>
                  <a:pt x="190926" y="379593"/>
                </a:lnTo>
                <a:lnTo>
                  <a:pt x="184827" y="385692"/>
                </a:lnTo>
                <a:cubicBezTo>
                  <a:pt x="179933" y="389395"/>
                  <a:pt x="176242" y="393091"/>
                  <a:pt x="171348" y="397992"/>
                </a:cubicBezTo>
                <a:lnTo>
                  <a:pt x="74661" y="301305"/>
                </a:lnTo>
                <a:cubicBezTo>
                  <a:pt x="77108" y="296277"/>
                  <a:pt x="82003" y="291376"/>
                  <a:pt x="86898" y="287680"/>
                </a:cubicBezTo>
                <a:lnTo>
                  <a:pt x="93035" y="280329"/>
                </a:lnTo>
                <a:close/>
                <a:moveTo>
                  <a:pt x="222741" y="307284"/>
                </a:moveTo>
                <a:cubicBezTo>
                  <a:pt x="233773" y="312185"/>
                  <a:pt x="302296" y="339141"/>
                  <a:pt x="313328" y="344042"/>
                </a:cubicBezTo>
                <a:cubicBezTo>
                  <a:pt x="336558" y="352638"/>
                  <a:pt x="342696" y="383289"/>
                  <a:pt x="325565" y="400442"/>
                </a:cubicBezTo>
                <a:cubicBezTo>
                  <a:pt x="318378" y="407599"/>
                  <a:pt x="309522" y="410905"/>
                  <a:pt x="300820" y="410905"/>
                </a:cubicBezTo>
                <a:cubicBezTo>
                  <a:pt x="288700" y="410905"/>
                  <a:pt x="276891" y="404487"/>
                  <a:pt x="270482" y="393091"/>
                </a:cubicBezTo>
                <a:cubicBezTo>
                  <a:pt x="265587" y="383289"/>
                  <a:pt x="227635" y="314636"/>
                  <a:pt x="222741" y="307284"/>
                </a:cubicBezTo>
                <a:close/>
                <a:moveTo>
                  <a:pt x="61221" y="326888"/>
                </a:moveTo>
                <a:lnTo>
                  <a:pt x="145671" y="411338"/>
                </a:lnTo>
                <a:cubicBezTo>
                  <a:pt x="133901" y="414678"/>
                  <a:pt x="121664" y="416468"/>
                  <a:pt x="109506" y="416468"/>
                </a:cubicBezTo>
                <a:cubicBezTo>
                  <a:pt x="93773" y="416468"/>
                  <a:pt x="78157" y="413473"/>
                  <a:pt x="63668" y="406549"/>
                </a:cubicBezTo>
                <a:cubicBezTo>
                  <a:pt x="51432" y="380838"/>
                  <a:pt x="51432" y="351393"/>
                  <a:pt x="61221" y="326888"/>
                </a:cubicBezTo>
                <a:close/>
                <a:moveTo>
                  <a:pt x="347901" y="0"/>
                </a:moveTo>
                <a:cubicBezTo>
                  <a:pt x="345765" y="0"/>
                  <a:pt x="343900" y="311"/>
                  <a:pt x="342696" y="934"/>
                </a:cubicBezTo>
                <a:lnTo>
                  <a:pt x="232530" y="56089"/>
                </a:lnTo>
                <a:cubicBezTo>
                  <a:pt x="227635" y="58540"/>
                  <a:pt x="223984" y="63441"/>
                  <a:pt x="223984" y="68342"/>
                </a:cubicBezTo>
                <a:lnTo>
                  <a:pt x="223984" y="144307"/>
                </a:lnTo>
                <a:cubicBezTo>
                  <a:pt x="201958" y="146757"/>
                  <a:pt x="179933" y="156559"/>
                  <a:pt x="165249" y="172507"/>
                </a:cubicBezTo>
                <a:lnTo>
                  <a:pt x="155460" y="148002"/>
                </a:lnTo>
                <a:cubicBezTo>
                  <a:pt x="145710" y="122486"/>
                  <a:pt x="121742" y="108444"/>
                  <a:pt x="97308" y="108444"/>
                </a:cubicBezTo>
                <a:cubicBezTo>
                  <a:pt x="81848" y="108444"/>
                  <a:pt x="66193" y="114045"/>
                  <a:pt x="53879" y="125948"/>
                </a:cubicBezTo>
                <a:cubicBezTo>
                  <a:pt x="24512" y="155354"/>
                  <a:pt x="30610" y="205569"/>
                  <a:pt x="67319" y="226418"/>
                </a:cubicBezTo>
                <a:lnTo>
                  <a:pt x="94239" y="241121"/>
                </a:lnTo>
                <a:lnTo>
                  <a:pt x="68562" y="266798"/>
                </a:lnTo>
                <a:cubicBezTo>
                  <a:pt x="30610" y="306079"/>
                  <a:pt x="18374" y="363646"/>
                  <a:pt x="39195" y="413900"/>
                </a:cubicBezTo>
                <a:lnTo>
                  <a:pt x="6138" y="448207"/>
                </a:lnTo>
                <a:cubicBezTo>
                  <a:pt x="0" y="454353"/>
                  <a:pt x="0" y="461704"/>
                  <a:pt x="6138" y="467811"/>
                </a:cubicBezTo>
                <a:cubicBezTo>
                  <a:pt x="9206" y="470884"/>
                  <a:pt x="12547" y="472440"/>
                  <a:pt x="15927" y="472440"/>
                </a:cubicBezTo>
                <a:cubicBezTo>
                  <a:pt x="19306" y="472440"/>
                  <a:pt x="22647" y="470884"/>
                  <a:pt x="25716" y="467811"/>
                </a:cubicBezTo>
                <a:lnTo>
                  <a:pt x="59978" y="434749"/>
                </a:lnTo>
                <a:cubicBezTo>
                  <a:pt x="76370" y="441128"/>
                  <a:pt x="93540" y="444279"/>
                  <a:pt x="110555" y="444279"/>
                </a:cubicBezTo>
                <a:cubicBezTo>
                  <a:pt x="145749" y="444279"/>
                  <a:pt x="180477" y="430937"/>
                  <a:pt x="206853" y="405343"/>
                </a:cubicBezTo>
                <a:lnTo>
                  <a:pt x="232530" y="379666"/>
                </a:lnTo>
                <a:lnTo>
                  <a:pt x="247213" y="406549"/>
                </a:lnTo>
                <a:cubicBezTo>
                  <a:pt x="259178" y="427631"/>
                  <a:pt x="280349" y="438639"/>
                  <a:pt x="302063" y="438639"/>
                </a:cubicBezTo>
                <a:cubicBezTo>
                  <a:pt x="318145" y="438639"/>
                  <a:pt x="334538" y="432571"/>
                  <a:pt x="347590" y="420046"/>
                </a:cubicBezTo>
                <a:cubicBezTo>
                  <a:pt x="379405" y="388190"/>
                  <a:pt x="368373" y="334240"/>
                  <a:pt x="325565" y="318331"/>
                </a:cubicBezTo>
                <a:lnTo>
                  <a:pt x="301092" y="308529"/>
                </a:lnTo>
                <a:cubicBezTo>
                  <a:pt x="313328" y="296277"/>
                  <a:pt x="320670" y="282779"/>
                  <a:pt x="325565" y="265626"/>
                </a:cubicBezTo>
                <a:lnTo>
                  <a:pt x="342696" y="275428"/>
                </a:lnTo>
                <a:cubicBezTo>
                  <a:pt x="345143" y="276050"/>
                  <a:pt x="347280" y="276361"/>
                  <a:pt x="349261" y="276361"/>
                </a:cubicBezTo>
                <a:cubicBezTo>
                  <a:pt x="351242" y="276361"/>
                  <a:pt x="353106" y="276050"/>
                  <a:pt x="354932" y="275428"/>
                </a:cubicBezTo>
                <a:lnTo>
                  <a:pt x="465059" y="220272"/>
                </a:lnTo>
                <a:cubicBezTo>
                  <a:pt x="469954" y="216616"/>
                  <a:pt x="472401" y="211715"/>
                  <a:pt x="472401" y="208020"/>
                </a:cubicBezTo>
                <a:lnTo>
                  <a:pt x="472401" y="68342"/>
                </a:lnTo>
                <a:cubicBezTo>
                  <a:pt x="472401" y="63441"/>
                  <a:pt x="468750" y="57295"/>
                  <a:pt x="465059" y="56089"/>
                </a:cubicBezTo>
                <a:lnTo>
                  <a:pt x="354932" y="934"/>
                </a:lnTo>
                <a:cubicBezTo>
                  <a:pt x="352485" y="311"/>
                  <a:pt x="350038" y="0"/>
                  <a:pt x="34790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03" name="Google Shape;14501;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kPAACJEQAA0RIAAHUUAAAQAAAAJgAAAAgAAAD/////AAAAAA=="/>
              </a:ext>
            </a:extLst>
          </p:cNvGrpSpPr>
          <p:nvPr/>
        </p:nvGrpSpPr>
        <p:grpSpPr>
          <a:xfrm>
            <a:off x="2586355" y="2850515"/>
            <a:ext cx="472440" cy="474980"/>
            <a:chOff x="2586355" y="2850515"/>
            <a:chExt cx="472440" cy="474980"/>
          </a:xfrm>
        </p:grpSpPr>
        <p:sp>
          <p:nvSpPr>
            <p:cNvPr id="110" name="Google Shape;1450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xEAAJMSAAAgEgAAvxIAAAAAAAAmAAAACAAAAP//////////"/>
                </a:ext>
              </a:extLst>
            </p:cNvSpPr>
            <p:nvPr/>
          </p:nvSpPr>
          <p:spPr>
            <a:xfrm>
              <a:off x="2917825" y="3019425"/>
              <a:ext cx="28575" cy="27940"/>
            </a:xfrm>
            <a:custGeom>
              <a:avLst/>
              <a:gdLst/>
              <a:ahLst/>
              <a:cxnLst/>
              <a:rect l="0" t="0" r="28575" b="27940"/>
              <a:pathLst>
                <a:path w="28575" h="27940">
                  <a:moveTo>
                    <a:pt x="13657" y="0"/>
                  </a:moveTo>
                  <a:cubicBezTo>
                    <a:pt x="6218" y="0"/>
                    <a:pt x="39" y="6081"/>
                    <a:pt x="39" y="13354"/>
                  </a:cubicBezTo>
                  <a:cubicBezTo>
                    <a:pt x="39" y="19435"/>
                    <a:pt x="6218" y="27902"/>
                    <a:pt x="13657" y="27902"/>
                  </a:cubicBezTo>
                  <a:cubicBezTo>
                    <a:pt x="22356" y="27902"/>
                    <a:pt x="28535" y="21859"/>
                    <a:pt x="28535" y="13354"/>
                  </a:cubicBezTo>
                  <a:cubicBezTo>
                    <a:pt x="28535" y="6081"/>
                    <a:pt x="22356" y="0"/>
                    <a:pt x="136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9" name="Google Shape;1450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BIAADoSAABKEgAAZRIAAAAAAAAmAAAACAAAAP//////////"/>
                </a:ext>
              </a:extLst>
            </p:cNvSpPr>
            <p:nvPr/>
          </p:nvSpPr>
          <p:spPr>
            <a:xfrm>
              <a:off x="2946400" y="2962910"/>
              <a:ext cx="26670" cy="27305"/>
            </a:xfrm>
            <a:custGeom>
              <a:avLst/>
              <a:gdLst/>
              <a:ahLst/>
              <a:cxnLst/>
              <a:rect l="0" t="0" r="26670" b="27305"/>
              <a:pathLst>
                <a:path w="26670" h="27305">
                  <a:moveTo>
                    <a:pt x="13335" y="0"/>
                  </a:moveTo>
                  <a:cubicBezTo>
                    <a:pt x="6072" y="0"/>
                    <a:pt x="0" y="6216"/>
                    <a:pt x="0" y="13652"/>
                  </a:cubicBezTo>
                  <a:cubicBezTo>
                    <a:pt x="0" y="21088"/>
                    <a:pt x="6072" y="27265"/>
                    <a:pt x="13335" y="27265"/>
                  </a:cubicBezTo>
                  <a:cubicBezTo>
                    <a:pt x="20598" y="27265"/>
                    <a:pt x="26670" y="21088"/>
                    <a:pt x="26670" y="13652"/>
                  </a:cubicBezTo>
                  <a:cubicBezTo>
                    <a:pt x="26670" y="6216"/>
                    <a:pt x="20598" y="0"/>
                    <a:pt x="13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8" name="Google Shape;1450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hAAAJESAADDEAAAvBIAAAAAAAAmAAAACAAAAP//////////"/>
                </a:ext>
              </a:extLst>
            </p:cNvSpPr>
            <p:nvPr/>
          </p:nvSpPr>
          <p:spPr>
            <a:xfrm>
              <a:off x="2696210" y="3018155"/>
              <a:ext cx="28575" cy="27305"/>
            </a:xfrm>
            <a:custGeom>
              <a:avLst/>
              <a:gdLst/>
              <a:ahLst/>
              <a:cxnLst/>
              <a:rect l="0" t="0" r="28575" b="27305"/>
              <a:pathLst>
                <a:path w="28575" h="27305">
                  <a:moveTo>
                    <a:pt x="13676" y="39"/>
                  </a:moveTo>
                  <a:cubicBezTo>
                    <a:pt x="6227" y="39"/>
                    <a:pt x="0" y="6246"/>
                    <a:pt x="0" y="13672"/>
                  </a:cubicBezTo>
                  <a:cubicBezTo>
                    <a:pt x="0" y="21097"/>
                    <a:pt x="6227" y="27265"/>
                    <a:pt x="13676" y="27265"/>
                  </a:cubicBezTo>
                  <a:cubicBezTo>
                    <a:pt x="21125" y="27265"/>
                    <a:pt x="28575" y="21097"/>
                    <a:pt x="28575" y="13672"/>
                  </a:cubicBezTo>
                  <a:cubicBezTo>
                    <a:pt x="28575" y="6246"/>
                    <a:pt x="21125" y="39"/>
                    <a:pt x="13676"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450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hAAADoSAACXEAAAZRIAAAAAAAAmAAAACAAAAP//////////"/>
                </a:ext>
              </a:extLst>
            </p:cNvSpPr>
            <p:nvPr/>
          </p:nvSpPr>
          <p:spPr>
            <a:xfrm>
              <a:off x="2668270" y="2962910"/>
              <a:ext cx="28575" cy="27305"/>
            </a:xfrm>
            <a:custGeom>
              <a:avLst/>
              <a:gdLst/>
              <a:ahLst/>
              <a:cxnLst/>
              <a:rect l="0" t="0" r="28575" b="27305"/>
              <a:pathLst>
                <a:path w="28575" h="27305">
                  <a:moveTo>
                    <a:pt x="14917" y="0"/>
                  </a:moveTo>
                  <a:cubicBezTo>
                    <a:pt x="6218" y="0"/>
                    <a:pt x="39" y="6216"/>
                    <a:pt x="39" y="13652"/>
                  </a:cubicBezTo>
                  <a:cubicBezTo>
                    <a:pt x="39" y="21088"/>
                    <a:pt x="6218" y="27265"/>
                    <a:pt x="14917" y="27265"/>
                  </a:cubicBezTo>
                  <a:cubicBezTo>
                    <a:pt x="22356" y="27265"/>
                    <a:pt x="28535" y="21088"/>
                    <a:pt x="28535" y="13652"/>
                  </a:cubicBezTo>
                  <a:cubicBezTo>
                    <a:pt x="28535" y="6216"/>
                    <a:pt x="22356" y="0"/>
                    <a:pt x="149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450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Q8AAIkRAADREgAAdRQAAAAAAAAmAAAACAAAAP//////////"/>
                </a:ext>
              </a:extLst>
            </p:cNvSpPr>
            <p:nvPr/>
          </p:nvSpPr>
          <p:spPr>
            <a:xfrm>
              <a:off x="2586355" y="2850515"/>
              <a:ext cx="472440" cy="474980"/>
            </a:xfrm>
            <a:custGeom>
              <a:avLst/>
              <a:gdLst/>
              <a:ahLst/>
              <a:cxnLst/>
              <a:rect l="0" t="0" r="472440" b="474980"/>
              <a:pathLst>
                <a:path w="472440" h="474980">
                  <a:moveTo>
                    <a:pt x="444277" y="57580"/>
                  </a:moveTo>
                  <a:lnTo>
                    <a:pt x="444277" y="126117"/>
                  </a:lnTo>
                  <a:lnTo>
                    <a:pt x="443073" y="126117"/>
                  </a:lnTo>
                  <a:cubicBezTo>
                    <a:pt x="443073" y="149352"/>
                    <a:pt x="423495" y="167729"/>
                    <a:pt x="400226" y="167729"/>
                  </a:cubicBezTo>
                  <a:cubicBezTo>
                    <a:pt x="392884" y="167729"/>
                    <a:pt x="386785" y="173868"/>
                    <a:pt x="386785" y="181211"/>
                  </a:cubicBezTo>
                  <a:cubicBezTo>
                    <a:pt x="386785" y="204445"/>
                    <a:pt x="368412" y="222823"/>
                    <a:pt x="345143" y="222823"/>
                  </a:cubicBezTo>
                  <a:lnTo>
                    <a:pt x="276619" y="222823"/>
                  </a:lnTo>
                  <a:cubicBezTo>
                    <a:pt x="282757" y="133461"/>
                    <a:pt x="354932" y="63680"/>
                    <a:pt x="444277" y="57580"/>
                  </a:cubicBezTo>
                  <a:close/>
                  <a:moveTo>
                    <a:pt x="25755" y="58785"/>
                  </a:moveTo>
                  <a:cubicBezTo>
                    <a:pt x="115061" y="64924"/>
                    <a:pt x="186070" y="137113"/>
                    <a:pt x="192169" y="224027"/>
                  </a:cubicBezTo>
                  <a:lnTo>
                    <a:pt x="123645" y="224027"/>
                  </a:lnTo>
                  <a:cubicBezTo>
                    <a:pt x="100377" y="224027"/>
                    <a:pt x="83246" y="205689"/>
                    <a:pt x="83246" y="182416"/>
                  </a:cubicBezTo>
                  <a:cubicBezTo>
                    <a:pt x="83246" y="175072"/>
                    <a:pt x="77147" y="168934"/>
                    <a:pt x="68562" y="168934"/>
                  </a:cubicBezTo>
                  <a:cubicBezTo>
                    <a:pt x="46537" y="168934"/>
                    <a:pt x="25755" y="150595"/>
                    <a:pt x="25755" y="127322"/>
                  </a:cubicBezTo>
                  <a:lnTo>
                    <a:pt x="25755" y="58785"/>
                  </a:lnTo>
                  <a:close/>
                  <a:moveTo>
                    <a:pt x="233773" y="167729"/>
                  </a:moveTo>
                  <a:cubicBezTo>
                    <a:pt x="241115" y="167729"/>
                    <a:pt x="247252" y="173868"/>
                    <a:pt x="247252" y="181211"/>
                  </a:cubicBezTo>
                  <a:lnTo>
                    <a:pt x="247252" y="347658"/>
                  </a:lnTo>
                  <a:cubicBezTo>
                    <a:pt x="247252" y="356245"/>
                    <a:pt x="241115" y="362345"/>
                    <a:pt x="233773" y="362345"/>
                  </a:cubicBezTo>
                  <a:cubicBezTo>
                    <a:pt x="226431" y="362345"/>
                    <a:pt x="220332" y="356245"/>
                    <a:pt x="220332" y="347658"/>
                  </a:cubicBezTo>
                  <a:lnTo>
                    <a:pt x="220332" y="181211"/>
                  </a:lnTo>
                  <a:cubicBezTo>
                    <a:pt x="220332" y="173868"/>
                    <a:pt x="226431" y="167729"/>
                    <a:pt x="233773" y="167729"/>
                  </a:cubicBezTo>
                  <a:close/>
                  <a:moveTo>
                    <a:pt x="192169" y="250953"/>
                  </a:moveTo>
                  <a:lnTo>
                    <a:pt x="192169" y="347658"/>
                  </a:lnTo>
                  <a:lnTo>
                    <a:pt x="192169" y="432125"/>
                  </a:lnTo>
                  <a:cubicBezTo>
                    <a:pt x="192169" y="439468"/>
                    <a:pt x="186070" y="445607"/>
                    <a:pt x="178729" y="445607"/>
                  </a:cubicBezTo>
                  <a:cubicBezTo>
                    <a:pt x="171387" y="445607"/>
                    <a:pt x="165249" y="439468"/>
                    <a:pt x="165249" y="432125"/>
                  </a:cubicBezTo>
                  <a:cubicBezTo>
                    <a:pt x="165249" y="421091"/>
                    <a:pt x="160355" y="411300"/>
                    <a:pt x="153013" y="402752"/>
                  </a:cubicBezTo>
                  <a:cubicBezTo>
                    <a:pt x="145671" y="395409"/>
                    <a:pt x="134678" y="390513"/>
                    <a:pt x="123645" y="390513"/>
                  </a:cubicBezTo>
                  <a:cubicBezTo>
                    <a:pt x="84489" y="390513"/>
                    <a:pt x="51432" y="357449"/>
                    <a:pt x="55122" y="317081"/>
                  </a:cubicBezTo>
                  <a:cubicBezTo>
                    <a:pt x="56326" y="280326"/>
                    <a:pt x="90588" y="250953"/>
                    <a:pt x="128540" y="250953"/>
                  </a:cubicBezTo>
                  <a:close/>
                  <a:moveTo>
                    <a:pt x="341492" y="252196"/>
                  </a:moveTo>
                  <a:cubicBezTo>
                    <a:pt x="379405" y="252196"/>
                    <a:pt x="412462" y="280326"/>
                    <a:pt x="414910" y="317081"/>
                  </a:cubicBezTo>
                  <a:cubicBezTo>
                    <a:pt x="416153" y="357449"/>
                    <a:pt x="385542" y="390513"/>
                    <a:pt x="345143" y="390513"/>
                  </a:cubicBezTo>
                  <a:cubicBezTo>
                    <a:pt x="335354" y="390513"/>
                    <a:pt x="324361" y="395409"/>
                    <a:pt x="317019" y="402752"/>
                  </a:cubicBezTo>
                  <a:cubicBezTo>
                    <a:pt x="308434" y="411300"/>
                    <a:pt x="304782" y="421091"/>
                    <a:pt x="304782" y="432125"/>
                  </a:cubicBezTo>
                  <a:cubicBezTo>
                    <a:pt x="304782" y="439468"/>
                    <a:pt x="298645" y="445607"/>
                    <a:pt x="290099" y="445607"/>
                  </a:cubicBezTo>
                  <a:cubicBezTo>
                    <a:pt x="282757" y="445607"/>
                    <a:pt x="276619" y="439468"/>
                    <a:pt x="276619" y="432125"/>
                  </a:cubicBezTo>
                  <a:lnTo>
                    <a:pt x="276619" y="347658"/>
                  </a:lnTo>
                  <a:lnTo>
                    <a:pt x="276619" y="252196"/>
                  </a:lnTo>
                  <a:close/>
                  <a:moveTo>
                    <a:pt x="179933" y="39"/>
                  </a:moveTo>
                  <a:cubicBezTo>
                    <a:pt x="172591" y="39"/>
                    <a:pt x="166492" y="6139"/>
                    <a:pt x="166492" y="14725"/>
                  </a:cubicBezTo>
                  <a:cubicBezTo>
                    <a:pt x="166492" y="22069"/>
                    <a:pt x="172591" y="28169"/>
                    <a:pt x="179933" y="28169"/>
                  </a:cubicBezTo>
                  <a:cubicBezTo>
                    <a:pt x="203201" y="28169"/>
                    <a:pt x="221536" y="47789"/>
                    <a:pt x="221536" y="71024"/>
                  </a:cubicBezTo>
                  <a:lnTo>
                    <a:pt x="221536" y="143252"/>
                  </a:lnTo>
                  <a:cubicBezTo>
                    <a:pt x="215438" y="145699"/>
                    <a:pt x="209300" y="149352"/>
                    <a:pt x="204405" y="155490"/>
                  </a:cubicBezTo>
                  <a:cubicBezTo>
                    <a:pt x="172591" y="82058"/>
                    <a:pt x="99173" y="29412"/>
                    <a:pt x="13518" y="29412"/>
                  </a:cubicBezTo>
                  <a:cubicBezTo>
                    <a:pt x="6138" y="29412"/>
                    <a:pt x="39" y="35512"/>
                    <a:pt x="39" y="44098"/>
                  </a:cubicBezTo>
                  <a:lnTo>
                    <a:pt x="39" y="126117"/>
                  </a:lnTo>
                  <a:cubicBezTo>
                    <a:pt x="39" y="161590"/>
                    <a:pt x="25755" y="188554"/>
                    <a:pt x="57569" y="194654"/>
                  </a:cubicBezTo>
                  <a:cubicBezTo>
                    <a:pt x="61221" y="211789"/>
                    <a:pt x="69806" y="225271"/>
                    <a:pt x="82042" y="236266"/>
                  </a:cubicBezTo>
                  <a:cubicBezTo>
                    <a:pt x="51432" y="252196"/>
                    <a:pt x="31853" y="280326"/>
                    <a:pt x="29406" y="315837"/>
                  </a:cubicBezTo>
                  <a:cubicBezTo>
                    <a:pt x="25755" y="370931"/>
                    <a:pt x="69806" y="418643"/>
                    <a:pt x="124850" y="418643"/>
                  </a:cubicBezTo>
                  <a:cubicBezTo>
                    <a:pt x="133435" y="418643"/>
                    <a:pt x="139572" y="426025"/>
                    <a:pt x="139572" y="433368"/>
                  </a:cubicBezTo>
                  <a:cubicBezTo>
                    <a:pt x="139572" y="456602"/>
                    <a:pt x="157907" y="474980"/>
                    <a:pt x="179933" y="474980"/>
                  </a:cubicBezTo>
                  <a:cubicBezTo>
                    <a:pt x="203201" y="474980"/>
                    <a:pt x="221536" y="456602"/>
                    <a:pt x="221536" y="433368"/>
                  </a:cubicBezTo>
                  <a:lnTo>
                    <a:pt x="221536" y="389270"/>
                  </a:lnTo>
                  <a:cubicBezTo>
                    <a:pt x="226431" y="390513"/>
                    <a:pt x="231325" y="391718"/>
                    <a:pt x="235016" y="391718"/>
                  </a:cubicBezTo>
                  <a:cubicBezTo>
                    <a:pt x="239910" y="391718"/>
                    <a:pt x="244805" y="390513"/>
                    <a:pt x="249699" y="389270"/>
                  </a:cubicBezTo>
                  <a:lnTo>
                    <a:pt x="249699" y="433368"/>
                  </a:lnTo>
                  <a:cubicBezTo>
                    <a:pt x="249699" y="456602"/>
                    <a:pt x="268073" y="474980"/>
                    <a:pt x="290099" y="474980"/>
                  </a:cubicBezTo>
                  <a:cubicBezTo>
                    <a:pt x="313328" y="474980"/>
                    <a:pt x="331702" y="456602"/>
                    <a:pt x="331702" y="433368"/>
                  </a:cubicBezTo>
                  <a:cubicBezTo>
                    <a:pt x="331702" y="426025"/>
                    <a:pt x="337801" y="418643"/>
                    <a:pt x="345143" y="418643"/>
                  </a:cubicBezTo>
                  <a:cubicBezTo>
                    <a:pt x="400226" y="418643"/>
                    <a:pt x="445520" y="372136"/>
                    <a:pt x="441830" y="315837"/>
                  </a:cubicBezTo>
                  <a:cubicBezTo>
                    <a:pt x="440625" y="291360"/>
                    <a:pt x="429593" y="266882"/>
                    <a:pt x="410015" y="249748"/>
                  </a:cubicBezTo>
                  <a:cubicBezTo>
                    <a:pt x="403916" y="243609"/>
                    <a:pt x="396575" y="239957"/>
                    <a:pt x="390437" y="236266"/>
                  </a:cubicBezTo>
                  <a:cubicBezTo>
                    <a:pt x="402673" y="225271"/>
                    <a:pt x="411258" y="211789"/>
                    <a:pt x="414910" y="194654"/>
                  </a:cubicBezTo>
                  <a:cubicBezTo>
                    <a:pt x="446724" y="188554"/>
                    <a:pt x="472440" y="161590"/>
                    <a:pt x="472440" y="126117"/>
                  </a:cubicBezTo>
                  <a:lnTo>
                    <a:pt x="472440" y="44098"/>
                  </a:lnTo>
                  <a:cubicBezTo>
                    <a:pt x="471197" y="35512"/>
                    <a:pt x="465098" y="29412"/>
                    <a:pt x="457756" y="29412"/>
                  </a:cubicBezTo>
                  <a:cubicBezTo>
                    <a:pt x="372063" y="29412"/>
                    <a:pt x="298645" y="82058"/>
                    <a:pt x="265626" y="155490"/>
                  </a:cubicBezTo>
                  <a:cubicBezTo>
                    <a:pt x="261936" y="150595"/>
                    <a:pt x="255798" y="145699"/>
                    <a:pt x="249699" y="143252"/>
                  </a:cubicBezTo>
                  <a:lnTo>
                    <a:pt x="249699" y="71024"/>
                  </a:lnTo>
                  <a:cubicBezTo>
                    <a:pt x="249699" y="47789"/>
                    <a:pt x="268073" y="28169"/>
                    <a:pt x="290099" y="28169"/>
                  </a:cubicBezTo>
                  <a:cubicBezTo>
                    <a:pt x="298645" y="28169"/>
                    <a:pt x="304782" y="22069"/>
                    <a:pt x="304782" y="14725"/>
                  </a:cubicBezTo>
                  <a:cubicBezTo>
                    <a:pt x="304782" y="6139"/>
                    <a:pt x="298645" y="39"/>
                    <a:pt x="290099" y="39"/>
                  </a:cubicBezTo>
                  <a:cubicBezTo>
                    <a:pt x="271725" y="39"/>
                    <a:pt x="253351" y="8587"/>
                    <a:pt x="241115" y="22069"/>
                  </a:cubicBezTo>
                  <a:cubicBezTo>
                    <a:pt x="238667" y="24516"/>
                    <a:pt x="237463" y="26964"/>
                    <a:pt x="235016" y="29412"/>
                  </a:cubicBezTo>
                  <a:cubicBezTo>
                    <a:pt x="233773" y="26964"/>
                    <a:pt x="231325" y="24516"/>
                    <a:pt x="228878" y="22069"/>
                  </a:cubicBezTo>
                  <a:cubicBezTo>
                    <a:pt x="215438" y="8587"/>
                    <a:pt x="198307" y="39"/>
                    <a:pt x="179933"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450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REAAEATAABKEgAAxBMAAAAAAAAmAAAACAAAAP//////////"/>
                </a:ext>
              </a:extLst>
            </p:cNvSpPr>
            <p:nvPr/>
          </p:nvSpPr>
          <p:spPr>
            <a:xfrm>
              <a:off x="2891155" y="3129280"/>
              <a:ext cx="81915" cy="83820"/>
            </a:xfrm>
            <a:custGeom>
              <a:avLst/>
              <a:gdLst/>
              <a:ahLst/>
              <a:cxnLst/>
              <a:rect l="0" t="0" r="81915" b="83820"/>
              <a:pathLst>
                <a:path w="81915" h="83820">
                  <a:moveTo>
                    <a:pt x="40336" y="28383"/>
                  </a:moveTo>
                  <a:cubicBezTo>
                    <a:pt x="48908" y="28383"/>
                    <a:pt x="54997" y="34521"/>
                    <a:pt x="54997" y="41910"/>
                  </a:cubicBezTo>
                  <a:cubicBezTo>
                    <a:pt x="54997" y="49299"/>
                    <a:pt x="48908" y="55476"/>
                    <a:pt x="40336" y="55476"/>
                  </a:cubicBezTo>
                  <a:cubicBezTo>
                    <a:pt x="33006" y="55476"/>
                    <a:pt x="26917" y="49299"/>
                    <a:pt x="26917" y="41910"/>
                  </a:cubicBezTo>
                  <a:cubicBezTo>
                    <a:pt x="26917" y="34521"/>
                    <a:pt x="33006" y="28383"/>
                    <a:pt x="40336" y="28383"/>
                  </a:cubicBezTo>
                  <a:close/>
                  <a:moveTo>
                    <a:pt x="40336" y="39"/>
                  </a:moveTo>
                  <a:cubicBezTo>
                    <a:pt x="18345" y="39"/>
                    <a:pt x="38" y="18492"/>
                    <a:pt x="38" y="41910"/>
                  </a:cubicBezTo>
                  <a:cubicBezTo>
                    <a:pt x="38" y="65328"/>
                    <a:pt x="18345" y="83781"/>
                    <a:pt x="40336" y="83781"/>
                  </a:cubicBezTo>
                  <a:cubicBezTo>
                    <a:pt x="63569" y="83781"/>
                    <a:pt x="81915" y="65328"/>
                    <a:pt x="81915" y="41910"/>
                  </a:cubicBezTo>
                  <a:cubicBezTo>
                    <a:pt x="81915" y="18492"/>
                    <a:pt x="63569" y="39"/>
                    <a:pt x="40336"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450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AAAEATAADtEAAAwhMAAAAAAAAmAAAACAAAAP//////////"/>
                </a:ext>
              </a:extLst>
            </p:cNvSpPr>
            <p:nvPr/>
          </p:nvSpPr>
          <p:spPr>
            <a:xfrm>
              <a:off x="2669540" y="3129280"/>
              <a:ext cx="81915" cy="82550"/>
            </a:xfrm>
            <a:custGeom>
              <a:avLst/>
              <a:gdLst/>
              <a:ahLst/>
              <a:cxnLst/>
              <a:rect l="0" t="0" r="81915" b="82550"/>
              <a:pathLst>
                <a:path w="81915" h="82550">
                  <a:moveTo>
                    <a:pt x="40336" y="28377"/>
                  </a:moveTo>
                  <a:cubicBezTo>
                    <a:pt x="47667" y="28377"/>
                    <a:pt x="54997" y="34513"/>
                    <a:pt x="54997" y="41900"/>
                  </a:cubicBezTo>
                  <a:cubicBezTo>
                    <a:pt x="54997" y="49288"/>
                    <a:pt x="47667" y="55463"/>
                    <a:pt x="40336" y="55463"/>
                  </a:cubicBezTo>
                  <a:cubicBezTo>
                    <a:pt x="33006" y="55463"/>
                    <a:pt x="26878" y="49288"/>
                    <a:pt x="26878" y="41900"/>
                  </a:cubicBezTo>
                  <a:cubicBezTo>
                    <a:pt x="26878" y="34513"/>
                    <a:pt x="33006" y="28377"/>
                    <a:pt x="40336" y="28377"/>
                  </a:cubicBezTo>
                  <a:close/>
                  <a:moveTo>
                    <a:pt x="40336" y="39"/>
                  </a:moveTo>
                  <a:cubicBezTo>
                    <a:pt x="17104" y="39"/>
                    <a:pt x="0" y="18488"/>
                    <a:pt x="0" y="41900"/>
                  </a:cubicBezTo>
                  <a:cubicBezTo>
                    <a:pt x="0" y="64062"/>
                    <a:pt x="17104" y="82550"/>
                    <a:pt x="40336" y="82550"/>
                  </a:cubicBezTo>
                  <a:cubicBezTo>
                    <a:pt x="63569" y="82550"/>
                    <a:pt x="81876" y="64062"/>
                    <a:pt x="81876" y="41900"/>
                  </a:cubicBezTo>
                  <a:cubicBezTo>
                    <a:pt x="81876" y="18488"/>
                    <a:pt x="63569" y="39"/>
                    <a:pt x="40336"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1" name="Google Shape;14509;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chAAAADgAA0SQAAOYQAAAQAAAAJgAAAAgAAAD/////AAAAAA=="/>
              </a:ext>
            </a:extLst>
          </p:cNvGrpSpPr>
          <p:nvPr/>
        </p:nvGrpSpPr>
        <p:grpSpPr>
          <a:xfrm>
            <a:off x="5511165" y="2275840"/>
            <a:ext cx="473710" cy="471170"/>
            <a:chOff x="5511165" y="2275840"/>
            <a:chExt cx="473710" cy="471170"/>
          </a:xfrm>
        </p:grpSpPr>
        <p:sp>
          <p:nvSpPr>
            <p:cNvPr id="114" name="Google Shape;1451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yEAAAAOAADRJAAA5hAAAAAAAAAmAAAACAAAAP//////////"/>
                </a:ext>
              </a:extLst>
            </p:cNvSpPr>
            <p:nvPr/>
          </p:nvSpPr>
          <p:spPr>
            <a:xfrm>
              <a:off x="5511165" y="2275840"/>
              <a:ext cx="473710" cy="471170"/>
            </a:xfrm>
            <a:custGeom>
              <a:avLst/>
              <a:gdLst/>
              <a:ahLst/>
              <a:cxnLst/>
              <a:rect l="0" t="0" r="473710" b="471170"/>
              <a:pathLst>
                <a:path w="473710" h="471170">
                  <a:moveTo>
                    <a:pt x="42853" y="26955"/>
                  </a:moveTo>
                  <a:cubicBezTo>
                    <a:pt x="91805" y="26955"/>
                    <a:pt x="135862" y="56318"/>
                    <a:pt x="156686" y="100363"/>
                  </a:cubicBezTo>
                  <a:cubicBezTo>
                    <a:pt x="133414" y="110151"/>
                    <a:pt x="111386" y="124832"/>
                    <a:pt x="91805" y="143204"/>
                  </a:cubicBezTo>
                  <a:lnTo>
                    <a:pt x="86910" y="148099"/>
                  </a:lnTo>
                  <a:cubicBezTo>
                    <a:pt x="51400" y="124832"/>
                    <a:pt x="29371" y="84477"/>
                    <a:pt x="29371" y="41637"/>
                  </a:cubicBezTo>
                  <a:lnTo>
                    <a:pt x="29371" y="26955"/>
                  </a:lnTo>
                  <a:close/>
                  <a:moveTo>
                    <a:pt x="446786" y="26955"/>
                  </a:moveTo>
                  <a:lnTo>
                    <a:pt x="446786" y="41637"/>
                  </a:lnTo>
                  <a:cubicBezTo>
                    <a:pt x="446786" y="84477"/>
                    <a:pt x="423515" y="124832"/>
                    <a:pt x="385557" y="148098"/>
                  </a:cubicBezTo>
                  <a:cubicBezTo>
                    <a:pt x="365976" y="127279"/>
                    <a:pt x="342743" y="111394"/>
                    <a:pt x="318267" y="100363"/>
                  </a:cubicBezTo>
                  <a:cubicBezTo>
                    <a:pt x="337848" y="56318"/>
                    <a:pt x="384353" y="26955"/>
                    <a:pt x="433305" y="26955"/>
                  </a:cubicBezTo>
                  <a:close/>
                  <a:moveTo>
                    <a:pt x="109016" y="286990"/>
                  </a:moveTo>
                  <a:cubicBezTo>
                    <a:pt x="113600" y="286990"/>
                    <a:pt x="118224" y="287922"/>
                    <a:pt x="122419" y="290019"/>
                  </a:cubicBezTo>
                  <a:cubicBezTo>
                    <a:pt x="133414" y="296156"/>
                    <a:pt x="140757" y="307148"/>
                    <a:pt x="140757" y="319383"/>
                  </a:cubicBezTo>
                  <a:lnTo>
                    <a:pt x="140757" y="349989"/>
                  </a:lnTo>
                  <a:cubicBezTo>
                    <a:pt x="123624" y="330413"/>
                    <a:pt x="99148" y="316936"/>
                    <a:pt x="73467" y="308391"/>
                  </a:cubicBezTo>
                  <a:lnTo>
                    <a:pt x="85705" y="296153"/>
                  </a:lnTo>
                  <a:cubicBezTo>
                    <a:pt x="91339" y="290524"/>
                    <a:pt x="100158" y="286990"/>
                    <a:pt x="109016" y="286990"/>
                  </a:cubicBezTo>
                  <a:close/>
                  <a:moveTo>
                    <a:pt x="367841" y="289126"/>
                  </a:moveTo>
                  <a:cubicBezTo>
                    <a:pt x="376116" y="289126"/>
                    <a:pt x="384275" y="292389"/>
                    <a:pt x="390452" y="298603"/>
                  </a:cubicBezTo>
                  <a:lnTo>
                    <a:pt x="402690" y="310841"/>
                  </a:lnTo>
                  <a:cubicBezTo>
                    <a:pt x="375767" y="316936"/>
                    <a:pt x="351291" y="330413"/>
                    <a:pt x="335401" y="351232"/>
                  </a:cubicBezTo>
                  <a:lnTo>
                    <a:pt x="335401" y="320626"/>
                  </a:lnTo>
                  <a:cubicBezTo>
                    <a:pt x="335401" y="308391"/>
                    <a:pt x="341500" y="298603"/>
                    <a:pt x="353738" y="292466"/>
                  </a:cubicBezTo>
                  <a:cubicBezTo>
                    <a:pt x="358245" y="290253"/>
                    <a:pt x="363062" y="289126"/>
                    <a:pt x="367841" y="289126"/>
                  </a:cubicBezTo>
                  <a:close/>
                  <a:moveTo>
                    <a:pt x="237457" y="368360"/>
                  </a:moveTo>
                  <a:cubicBezTo>
                    <a:pt x="243596" y="368360"/>
                    <a:pt x="249695" y="373254"/>
                    <a:pt x="250938" y="378148"/>
                  </a:cubicBezTo>
                  <a:lnTo>
                    <a:pt x="237457" y="394033"/>
                  </a:lnTo>
                  <a:lnTo>
                    <a:pt x="222772" y="378148"/>
                  </a:lnTo>
                  <a:cubicBezTo>
                    <a:pt x="225219" y="372011"/>
                    <a:pt x="231358" y="368360"/>
                    <a:pt x="237457" y="368360"/>
                  </a:cubicBezTo>
                  <a:close/>
                  <a:moveTo>
                    <a:pt x="243596" y="110151"/>
                  </a:moveTo>
                  <a:cubicBezTo>
                    <a:pt x="335401" y="112598"/>
                    <a:pt x="410033" y="189695"/>
                    <a:pt x="417376" y="283922"/>
                  </a:cubicBezTo>
                  <a:lnTo>
                    <a:pt x="410033" y="276579"/>
                  </a:lnTo>
                  <a:cubicBezTo>
                    <a:pt x="398533" y="265045"/>
                    <a:pt x="383110" y="258831"/>
                    <a:pt x="367802" y="258831"/>
                  </a:cubicBezTo>
                  <a:cubicBezTo>
                    <a:pt x="358750" y="258831"/>
                    <a:pt x="349698" y="261006"/>
                    <a:pt x="341500" y="265550"/>
                  </a:cubicBezTo>
                  <a:cubicBezTo>
                    <a:pt x="320715" y="276581"/>
                    <a:pt x="307234" y="296156"/>
                    <a:pt x="307234" y="319383"/>
                  </a:cubicBezTo>
                  <a:lnTo>
                    <a:pt x="307234" y="351232"/>
                  </a:lnTo>
                  <a:cubicBezTo>
                    <a:pt x="307234" y="374458"/>
                    <a:pt x="299891" y="397723"/>
                    <a:pt x="286409" y="417299"/>
                  </a:cubicBezTo>
                  <a:cubicBezTo>
                    <a:pt x="282757" y="422193"/>
                    <a:pt x="280310" y="424639"/>
                    <a:pt x="276619" y="428290"/>
                  </a:cubicBezTo>
                  <a:cubicBezTo>
                    <a:pt x="269276" y="435631"/>
                    <a:pt x="259486" y="440525"/>
                    <a:pt x="252143" y="441768"/>
                  </a:cubicBezTo>
                  <a:lnTo>
                    <a:pt x="252143" y="420950"/>
                  </a:lnTo>
                  <a:lnTo>
                    <a:pt x="276619" y="390382"/>
                  </a:lnTo>
                  <a:cubicBezTo>
                    <a:pt x="277862" y="386693"/>
                    <a:pt x="280310" y="384246"/>
                    <a:pt x="280310" y="380595"/>
                  </a:cubicBezTo>
                  <a:cubicBezTo>
                    <a:pt x="280310" y="357329"/>
                    <a:pt x="261933" y="338997"/>
                    <a:pt x="238700" y="338997"/>
                  </a:cubicBezTo>
                  <a:cubicBezTo>
                    <a:pt x="215429" y="338997"/>
                    <a:pt x="197091" y="357329"/>
                    <a:pt x="197091" y="380595"/>
                  </a:cubicBezTo>
                  <a:cubicBezTo>
                    <a:pt x="197091" y="384246"/>
                    <a:pt x="198295" y="386693"/>
                    <a:pt x="200743" y="390382"/>
                  </a:cubicBezTo>
                  <a:lnTo>
                    <a:pt x="225219" y="420950"/>
                  </a:lnTo>
                  <a:lnTo>
                    <a:pt x="225219" y="441768"/>
                  </a:lnTo>
                  <a:cubicBezTo>
                    <a:pt x="215429" y="439321"/>
                    <a:pt x="208086" y="434427"/>
                    <a:pt x="201986" y="428290"/>
                  </a:cubicBezTo>
                  <a:cubicBezTo>
                    <a:pt x="198295" y="424639"/>
                    <a:pt x="195848" y="420950"/>
                    <a:pt x="192196" y="417299"/>
                  </a:cubicBezTo>
                  <a:cubicBezTo>
                    <a:pt x="178715" y="398927"/>
                    <a:pt x="171372" y="375701"/>
                    <a:pt x="171372" y="351232"/>
                  </a:cubicBezTo>
                  <a:lnTo>
                    <a:pt x="171372" y="319383"/>
                  </a:lnTo>
                  <a:cubicBezTo>
                    <a:pt x="171372" y="296156"/>
                    <a:pt x="159134" y="276581"/>
                    <a:pt x="137105" y="265550"/>
                  </a:cubicBezTo>
                  <a:cubicBezTo>
                    <a:pt x="128908" y="261006"/>
                    <a:pt x="119855" y="258831"/>
                    <a:pt x="110803" y="258831"/>
                  </a:cubicBezTo>
                  <a:cubicBezTo>
                    <a:pt x="95496" y="258831"/>
                    <a:pt x="80072" y="265045"/>
                    <a:pt x="68572" y="276581"/>
                  </a:cubicBezTo>
                  <a:lnTo>
                    <a:pt x="61229" y="283924"/>
                  </a:lnTo>
                  <a:cubicBezTo>
                    <a:pt x="62434" y="243528"/>
                    <a:pt x="78362" y="203134"/>
                    <a:pt x="104043" y="172567"/>
                  </a:cubicBezTo>
                  <a:cubicBezTo>
                    <a:pt x="106491" y="167673"/>
                    <a:pt x="111386" y="165226"/>
                    <a:pt x="115077" y="160332"/>
                  </a:cubicBezTo>
                  <a:cubicBezTo>
                    <a:pt x="134657" y="141961"/>
                    <a:pt x="155443" y="128522"/>
                    <a:pt x="179958" y="118734"/>
                  </a:cubicBezTo>
                  <a:cubicBezTo>
                    <a:pt x="200743" y="112598"/>
                    <a:pt x="221567" y="110151"/>
                    <a:pt x="243596" y="110151"/>
                  </a:cubicBezTo>
                  <a:close/>
                  <a:moveTo>
                    <a:pt x="433305" y="39"/>
                  </a:moveTo>
                  <a:cubicBezTo>
                    <a:pt x="401486" y="39"/>
                    <a:pt x="368424" y="9827"/>
                    <a:pt x="342743" y="29402"/>
                  </a:cubicBezTo>
                  <a:cubicBezTo>
                    <a:pt x="320715" y="44084"/>
                    <a:pt x="302338" y="67310"/>
                    <a:pt x="292548" y="91818"/>
                  </a:cubicBezTo>
                  <a:cubicBezTo>
                    <a:pt x="276619" y="86924"/>
                    <a:pt x="259486" y="84477"/>
                    <a:pt x="243596" y="84477"/>
                  </a:cubicBezTo>
                  <a:cubicBezTo>
                    <a:pt x="221567" y="84477"/>
                    <a:pt x="201986" y="85681"/>
                    <a:pt x="182405" y="91818"/>
                  </a:cubicBezTo>
                  <a:cubicBezTo>
                    <a:pt x="171372" y="67310"/>
                    <a:pt x="152995" y="45288"/>
                    <a:pt x="130967" y="30606"/>
                  </a:cubicBezTo>
                  <a:cubicBezTo>
                    <a:pt x="105286" y="9827"/>
                    <a:pt x="73467" y="1243"/>
                    <a:pt x="41609" y="1243"/>
                  </a:cubicBezTo>
                  <a:lnTo>
                    <a:pt x="13481" y="1243"/>
                  </a:lnTo>
                  <a:cubicBezTo>
                    <a:pt x="6138" y="1243"/>
                    <a:pt x="0" y="7380"/>
                    <a:pt x="0" y="14720"/>
                  </a:cubicBezTo>
                  <a:lnTo>
                    <a:pt x="0" y="42841"/>
                  </a:lnTo>
                  <a:cubicBezTo>
                    <a:pt x="0" y="72204"/>
                    <a:pt x="7343" y="99159"/>
                    <a:pt x="23272" y="123628"/>
                  </a:cubicBezTo>
                  <a:cubicBezTo>
                    <a:pt x="35510" y="141961"/>
                    <a:pt x="50195" y="159089"/>
                    <a:pt x="68572" y="171324"/>
                  </a:cubicBezTo>
                  <a:cubicBezTo>
                    <a:pt x="59986" y="183559"/>
                    <a:pt x="51400" y="197036"/>
                    <a:pt x="45300" y="210514"/>
                  </a:cubicBezTo>
                  <a:cubicBezTo>
                    <a:pt x="35510" y="237430"/>
                    <a:pt x="29371" y="264346"/>
                    <a:pt x="29371" y="293709"/>
                  </a:cubicBezTo>
                  <a:lnTo>
                    <a:pt x="29371" y="320626"/>
                  </a:lnTo>
                  <a:cubicBezTo>
                    <a:pt x="29371" y="329170"/>
                    <a:pt x="35510" y="335307"/>
                    <a:pt x="42853" y="335307"/>
                  </a:cubicBezTo>
                  <a:cubicBezTo>
                    <a:pt x="73467" y="335307"/>
                    <a:pt x="102839" y="348785"/>
                    <a:pt x="121176" y="373254"/>
                  </a:cubicBezTo>
                  <a:lnTo>
                    <a:pt x="167681" y="434427"/>
                  </a:lnTo>
                  <a:cubicBezTo>
                    <a:pt x="171372" y="439321"/>
                    <a:pt x="176267" y="442972"/>
                    <a:pt x="179958" y="447866"/>
                  </a:cubicBezTo>
                  <a:cubicBezTo>
                    <a:pt x="195848" y="463790"/>
                    <a:pt x="215429" y="471131"/>
                    <a:pt x="237457" y="471131"/>
                  </a:cubicBezTo>
                  <a:cubicBezTo>
                    <a:pt x="258281" y="471131"/>
                    <a:pt x="277862" y="463790"/>
                    <a:pt x="293752" y="447866"/>
                  </a:cubicBezTo>
                  <a:cubicBezTo>
                    <a:pt x="298647" y="442972"/>
                    <a:pt x="302338" y="439321"/>
                    <a:pt x="306029" y="434427"/>
                  </a:cubicBezTo>
                  <a:lnTo>
                    <a:pt x="353738" y="373254"/>
                  </a:lnTo>
                  <a:cubicBezTo>
                    <a:pt x="372115" y="348785"/>
                    <a:pt x="400243" y="335307"/>
                    <a:pt x="430857" y="335307"/>
                  </a:cubicBezTo>
                  <a:cubicBezTo>
                    <a:pt x="439443" y="335307"/>
                    <a:pt x="445543" y="329170"/>
                    <a:pt x="445543" y="320626"/>
                  </a:cubicBezTo>
                  <a:lnTo>
                    <a:pt x="445543" y="301050"/>
                  </a:lnTo>
                  <a:cubicBezTo>
                    <a:pt x="445543" y="253316"/>
                    <a:pt x="429653" y="209271"/>
                    <a:pt x="403934" y="171324"/>
                  </a:cubicBezTo>
                  <a:cubicBezTo>
                    <a:pt x="422310" y="159089"/>
                    <a:pt x="439443" y="141961"/>
                    <a:pt x="451681" y="122385"/>
                  </a:cubicBezTo>
                  <a:cubicBezTo>
                    <a:pt x="466367" y="97916"/>
                    <a:pt x="473710" y="69757"/>
                    <a:pt x="473710" y="41637"/>
                  </a:cubicBezTo>
                  <a:lnTo>
                    <a:pt x="473710" y="13478"/>
                  </a:lnTo>
                  <a:cubicBezTo>
                    <a:pt x="473710" y="6137"/>
                    <a:pt x="467572" y="39"/>
                    <a:pt x="460229"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3" name="Google Shape;1451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CIAADEPAADvIgAAiw8AAAAAAAAmAAAACAAAAP//////////"/>
                </a:ext>
              </a:extLst>
            </p:cNvSpPr>
            <p:nvPr/>
          </p:nvSpPr>
          <p:spPr>
            <a:xfrm>
              <a:off x="5621020" y="2469515"/>
              <a:ext cx="57785" cy="57150"/>
            </a:xfrm>
            <a:custGeom>
              <a:avLst/>
              <a:gdLst/>
              <a:ahLst/>
              <a:cxnLst/>
              <a:rect l="0" t="0" r="57785" b="57150"/>
              <a:pathLst>
                <a:path w="57785" h="57150">
                  <a:moveTo>
                    <a:pt x="15986" y="0"/>
                  </a:moveTo>
                  <a:cubicBezTo>
                    <a:pt x="12633" y="0"/>
                    <a:pt x="9240" y="1551"/>
                    <a:pt x="6160" y="4575"/>
                  </a:cubicBezTo>
                  <a:cubicBezTo>
                    <a:pt x="38" y="10701"/>
                    <a:pt x="38" y="19270"/>
                    <a:pt x="6160" y="25357"/>
                  </a:cubicBezTo>
                  <a:lnTo>
                    <a:pt x="33181" y="52378"/>
                  </a:lnTo>
                  <a:cubicBezTo>
                    <a:pt x="36885" y="55909"/>
                    <a:pt x="39342" y="57111"/>
                    <a:pt x="43007" y="57111"/>
                  </a:cubicBezTo>
                  <a:cubicBezTo>
                    <a:pt x="45463" y="57111"/>
                    <a:pt x="50376" y="55909"/>
                    <a:pt x="51624" y="52226"/>
                  </a:cubicBezTo>
                  <a:cubicBezTo>
                    <a:pt x="57746" y="46139"/>
                    <a:pt x="57746" y="38811"/>
                    <a:pt x="51624" y="32685"/>
                  </a:cubicBezTo>
                  <a:lnTo>
                    <a:pt x="25812" y="4575"/>
                  </a:lnTo>
                  <a:cubicBezTo>
                    <a:pt x="22770" y="1551"/>
                    <a:pt x="19378" y="0"/>
                    <a:pt x="159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2" name="Google Shape;1451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yMAADEPAAAkJAAAiw8AAAAAAAAmAAAACAAAAP//////////"/>
                </a:ext>
              </a:extLst>
            </p:cNvSpPr>
            <p:nvPr/>
          </p:nvSpPr>
          <p:spPr>
            <a:xfrm>
              <a:off x="5815965" y="2469515"/>
              <a:ext cx="59055" cy="57150"/>
            </a:xfrm>
            <a:custGeom>
              <a:avLst/>
              <a:gdLst/>
              <a:ahLst/>
              <a:cxnLst/>
              <a:rect l="0" t="0" r="59055" b="57150"/>
              <a:pathLst>
                <a:path w="59055" h="57150">
                  <a:moveTo>
                    <a:pt x="43051" y="0"/>
                  </a:moveTo>
                  <a:cubicBezTo>
                    <a:pt x="39656" y="0"/>
                    <a:pt x="36260" y="1551"/>
                    <a:pt x="33215" y="4575"/>
                  </a:cubicBezTo>
                  <a:lnTo>
                    <a:pt x="6167" y="32685"/>
                  </a:lnTo>
                  <a:cubicBezTo>
                    <a:pt x="0" y="38811"/>
                    <a:pt x="0" y="46139"/>
                    <a:pt x="6167" y="52226"/>
                  </a:cubicBezTo>
                  <a:cubicBezTo>
                    <a:pt x="8626" y="55909"/>
                    <a:pt x="12294" y="57111"/>
                    <a:pt x="16003" y="57111"/>
                  </a:cubicBezTo>
                  <a:cubicBezTo>
                    <a:pt x="19671" y="57111"/>
                    <a:pt x="24589" y="55909"/>
                    <a:pt x="25839" y="52226"/>
                  </a:cubicBezTo>
                  <a:lnTo>
                    <a:pt x="52887" y="24155"/>
                  </a:lnTo>
                  <a:cubicBezTo>
                    <a:pt x="59015" y="18029"/>
                    <a:pt x="59015" y="10701"/>
                    <a:pt x="52887" y="4575"/>
                  </a:cubicBezTo>
                  <a:cubicBezTo>
                    <a:pt x="49804" y="1551"/>
                    <a:pt x="46408" y="0"/>
                    <a:pt x="4305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5" name="Google Shape;14513;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AiAACMEQAAeSQAAHIUAAAQAAAAJgAAAAgAAAD/////AAAAAA=="/>
              </a:ext>
            </a:extLst>
          </p:cNvGrpSpPr>
          <p:nvPr/>
        </p:nvGrpSpPr>
        <p:grpSpPr>
          <a:xfrm>
            <a:off x="5567680" y="2852420"/>
            <a:ext cx="361315" cy="471170"/>
            <a:chOff x="5567680" y="2852420"/>
            <a:chExt cx="361315" cy="471170"/>
          </a:xfrm>
        </p:grpSpPr>
        <p:sp>
          <p:nvSpPr>
            <p:cNvPr id="118" name="Google Shape;1451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yMAAH0SAAAxIwAAqRIAAAAAAAAmAAAACAAAAP//////////"/>
                </a:ext>
              </a:extLst>
            </p:cNvSpPr>
            <p:nvPr/>
          </p:nvSpPr>
          <p:spPr>
            <a:xfrm>
              <a:off x="5694045" y="3005455"/>
              <a:ext cx="26670" cy="27940"/>
            </a:xfrm>
            <a:custGeom>
              <a:avLst/>
              <a:gdLst/>
              <a:ahLst/>
              <a:cxnLst/>
              <a:rect l="0" t="0" r="26670" b="27940"/>
              <a:pathLst>
                <a:path w="26670" h="27940">
                  <a:moveTo>
                    <a:pt x="13335" y="0"/>
                  </a:moveTo>
                  <a:cubicBezTo>
                    <a:pt x="6072" y="0"/>
                    <a:pt x="38" y="6089"/>
                    <a:pt x="38" y="13373"/>
                  </a:cubicBezTo>
                  <a:cubicBezTo>
                    <a:pt x="38" y="21851"/>
                    <a:pt x="6072" y="27940"/>
                    <a:pt x="13335" y="27940"/>
                  </a:cubicBezTo>
                  <a:cubicBezTo>
                    <a:pt x="20598" y="27940"/>
                    <a:pt x="26670" y="21851"/>
                    <a:pt x="26670" y="13373"/>
                  </a:cubicBezTo>
                  <a:cubicBezTo>
                    <a:pt x="26670" y="6089"/>
                    <a:pt x="20598" y="0"/>
                    <a:pt x="13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451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MAAH0SAAC2IwAAqRIAAAAAAAAmAAAACAAAAP//////////"/>
                </a:ext>
              </a:extLst>
            </p:cNvSpPr>
            <p:nvPr/>
          </p:nvSpPr>
          <p:spPr>
            <a:xfrm>
              <a:off x="5777230" y="3005455"/>
              <a:ext cx="27940" cy="27940"/>
            </a:xfrm>
            <a:custGeom>
              <a:avLst/>
              <a:gdLst/>
              <a:ahLst/>
              <a:cxnLst/>
              <a:rect l="0" t="0" r="27940" b="27940"/>
              <a:pathLst>
                <a:path w="27940" h="27940">
                  <a:moveTo>
                    <a:pt x="14586" y="0"/>
                  </a:moveTo>
                  <a:cubicBezTo>
                    <a:pt x="6081" y="0"/>
                    <a:pt x="38" y="6089"/>
                    <a:pt x="38" y="13373"/>
                  </a:cubicBezTo>
                  <a:cubicBezTo>
                    <a:pt x="38" y="21851"/>
                    <a:pt x="6081" y="27940"/>
                    <a:pt x="14586" y="27940"/>
                  </a:cubicBezTo>
                  <a:cubicBezTo>
                    <a:pt x="21859" y="27940"/>
                    <a:pt x="27902" y="21851"/>
                    <a:pt x="27902" y="13373"/>
                  </a:cubicBezTo>
                  <a:cubicBezTo>
                    <a:pt x="27902" y="6089"/>
                    <a:pt x="21859" y="0"/>
                    <a:pt x="145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6" name="Google Shape;1451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CIAAIwRAAB5JAAAchQAAAAAAAAmAAAACAAAAP//////////"/>
                </a:ext>
              </a:extLst>
            </p:cNvSpPr>
            <p:nvPr/>
          </p:nvSpPr>
          <p:spPr>
            <a:xfrm>
              <a:off x="5567680" y="2852420"/>
              <a:ext cx="361315" cy="471170"/>
            </a:xfrm>
            <a:custGeom>
              <a:avLst/>
              <a:gdLst/>
              <a:ahLst/>
              <a:cxnLst/>
              <a:rect l="0" t="0" r="361315" b="471170"/>
              <a:pathLst>
                <a:path w="361315" h="471170">
                  <a:moveTo>
                    <a:pt x="181260" y="28198"/>
                  </a:moveTo>
                  <a:cubicBezTo>
                    <a:pt x="219237" y="28198"/>
                    <a:pt x="257215" y="53871"/>
                    <a:pt x="286603" y="99159"/>
                  </a:cubicBezTo>
                  <a:cubicBezTo>
                    <a:pt x="276807" y="96712"/>
                    <a:pt x="251074" y="86924"/>
                    <a:pt x="240034" y="84477"/>
                  </a:cubicBezTo>
                  <a:cubicBezTo>
                    <a:pt x="238829" y="83856"/>
                    <a:pt x="237002" y="83545"/>
                    <a:pt x="235136" y="83545"/>
                  </a:cubicBezTo>
                  <a:cubicBezTo>
                    <a:pt x="233309" y="83545"/>
                    <a:pt x="231482" y="83856"/>
                    <a:pt x="230238" y="84477"/>
                  </a:cubicBezTo>
                  <a:lnTo>
                    <a:pt x="181260" y="108947"/>
                  </a:lnTo>
                  <a:lnTo>
                    <a:pt x="132281" y="84477"/>
                  </a:lnTo>
                  <a:cubicBezTo>
                    <a:pt x="130454" y="83856"/>
                    <a:pt x="128316" y="83545"/>
                    <a:pt x="126295" y="83545"/>
                  </a:cubicBezTo>
                  <a:cubicBezTo>
                    <a:pt x="124312" y="83545"/>
                    <a:pt x="122485" y="83856"/>
                    <a:pt x="121280" y="84477"/>
                  </a:cubicBezTo>
                  <a:lnTo>
                    <a:pt x="74711" y="99159"/>
                  </a:lnTo>
                  <a:cubicBezTo>
                    <a:pt x="105343" y="53871"/>
                    <a:pt x="144526" y="28198"/>
                    <a:pt x="181260" y="28198"/>
                  </a:cubicBezTo>
                  <a:close/>
                  <a:moveTo>
                    <a:pt x="238829" y="111394"/>
                  </a:moveTo>
                  <a:lnTo>
                    <a:pt x="257215" y="117491"/>
                  </a:lnTo>
                  <a:cubicBezTo>
                    <a:pt x="285359" y="151787"/>
                    <a:pt x="287808" y="200726"/>
                    <a:pt x="262113" y="236187"/>
                  </a:cubicBezTo>
                  <a:lnTo>
                    <a:pt x="237585" y="248422"/>
                  </a:lnTo>
                  <a:lnTo>
                    <a:pt x="195953" y="226399"/>
                  </a:lnTo>
                  <a:lnTo>
                    <a:pt x="195953" y="206824"/>
                  </a:lnTo>
                  <a:cubicBezTo>
                    <a:pt x="195953" y="199483"/>
                    <a:pt x="189850" y="193385"/>
                    <a:pt x="182503" y="193385"/>
                  </a:cubicBezTo>
                  <a:cubicBezTo>
                    <a:pt x="175157" y="193385"/>
                    <a:pt x="169015" y="199483"/>
                    <a:pt x="169015" y="206824"/>
                  </a:cubicBezTo>
                  <a:lnTo>
                    <a:pt x="169015" y="226399"/>
                  </a:lnTo>
                  <a:lnTo>
                    <a:pt x="127383" y="248422"/>
                  </a:lnTo>
                  <a:lnTo>
                    <a:pt x="102894" y="236187"/>
                  </a:lnTo>
                  <a:cubicBezTo>
                    <a:pt x="77160" y="199483"/>
                    <a:pt x="79609" y="151787"/>
                    <a:pt x="107791" y="117491"/>
                  </a:cubicBezTo>
                  <a:lnTo>
                    <a:pt x="126178" y="111394"/>
                  </a:lnTo>
                  <a:lnTo>
                    <a:pt x="176362" y="135863"/>
                  </a:lnTo>
                  <a:cubicBezTo>
                    <a:pt x="178811" y="137106"/>
                    <a:pt x="180949" y="137688"/>
                    <a:pt x="182970" y="137688"/>
                  </a:cubicBezTo>
                  <a:cubicBezTo>
                    <a:pt x="184952" y="137688"/>
                    <a:pt x="186779" y="137106"/>
                    <a:pt x="188606" y="135863"/>
                  </a:cubicBezTo>
                  <a:lnTo>
                    <a:pt x="238829" y="111394"/>
                  </a:lnTo>
                  <a:close/>
                  <a:moveTo>
                    <a:pt x="292705" y="250869"/>
                  </a:moveTo>
                  <a:lnTo>
                    <a:pt x="334337" y="272930"/>
                  </a:lnTo>
                  <a:cubicBezTo>
                    <a:pt x="330683" y="374458"/>
                    <a:pt x="269460" y="445458"/>
                    <a:pt x="181260" y="445458"/>
                  </a:cubicBezTo>
                  <a:cubicBezTo>
                    <a:pt x="91854" y="445458"/>
                    <a:pt x="30631" y="376905"/>
                    <a:pt x="28182" y="272930"/>
                  </a:cubicBezTo>
                  <a:lnTo>
                    <a:pt x="68609" y="250869"/>
                  </a:lnTo>
                  <a:lnTo>
                    <a:pt x="85751" y="258209"/>
                  </a:lnTo>
                  <a:lnTo>
                    <a:pt x="120036" y="275377"/>
                  </a:lnTo>
                  <a:cubicBezTo>
                    <a:pt x="121863" y="275959"/>
                    <a:pt x="124001" y="276270"/>
                    <a:pt x="126178" y="276270"/>
                  </a:cubicBezTo>
                  <a:cubicBezTo>
                    <a:pt x="128316" y="276270"/>
                    <a:pt x="130454" y="275959"/>
                    <a:pt x="132281" y="275377"/>
                  </a:cubicBezTo>
                  <a:lnTo>
                    <a:pt x="181260" y="250869"/>
                  </a:lnTo>
                  <a:lnTo>
                    <a:pt x="230238" y="275377"/>
                  </a:lnTo>
                  <a:cubicBezTo>
                    <a:pt x="232104" y="275959"/>
                    <a:pt x="234242" y="276270"/>
                    <a:pt x="236380" y="276270"/>
                  </a:cubicBezTo>
                  <a:cubicBezTo>
                    <a:pt x="238518" y="276270"/>
                    <a:pt x="240656" y="275959"/>
                    <a:pt x="242483" y="275377"/>
                  </a:cubicBezTo>
                  <a:lnTo>
                    <a:pt x="275563" y="258209"/>
                  </a:lnTo>
                  <a:lnTo>
                    <a:pt x="292705" y="250869"/>
                  </a:lnTo>
                  <a:close/>
                  <a:moveTo>
                    <a:pt x="181260" y="39"/>
                  </a:moveTo>
                  <a:cubicBezTo>
                    <a:pt x="124934" y="39"/>
                    <a:pt x="69814" y="44084"/>
                    <a:pt x="34323" y="117491"/>
                  </a:cubicBezTo>
                  <a:cubicBezTo>
                    <a:pt x="30164" y="126813"/>
                    <a:pt x="36500" y="136989"/>
                    <a:pt x="45208" y="136989"/>
                  </a:cubicBezTo>
                  <a:cubicBezTo>
                    <a:pt x="46840" y="136989"/>
                    <a:pt x="48512" y="136640"/>
                    <a:pt x="50222" y="135863"/>
                  </a:cubicBezTo>
                  <a:lnTo>
                    <a:pt x="66160" y="132173"/>
                  </a:lnTo>
                  <a:cubicBezTo>
                    <a:pt x="53915" y="160332"/>
                    <a:pt x="52671" y="193385"/>
                    <a:pt x="62467" y="223952"/>
                  </a:cubicBezTo>
                  <a:lnTo>
                    <a:pt x="8590" y="250869"/>
                  </a:lnTo>
                  <a:cubicBezTo>
                    <a:pt x="3692" y="254558"/>
                    <a:pt x="38" y="258209"/>
                    <a:pt x="38" y="263103"/>
                  </a:cubicBezTo>
                  <a:cubicBezTo>
                    <a:pt x="38" y="396519"/>
                    <a:pt x="83302" y="471131"/>
                    <a:pt x="181260" y="471131"/>
                  </a:cubicBezTo>
                  <a:cubicBezTo>
                    <a:pt x="279256" y="471131"/>
                    <a:pt x="361276" y="395276"/>
                    <a:pt x="361276" y="263103"/>
                  </a:cubicBezTo>
                  <a:cubicBezTo>
                    <a:pt x="361276" y="258209"/>
                    <a:pt x="358827" y="254558"/>
                    <a:pt x="353929" y="250869"/>
                  </a:cubicBezTo>
                  <a:lnTo>
                    <a:pt x="298847" y="223952"/>
                  </a:lnTo>
                  <a:cubicBezTo>
                    <a:pt x="309848" y="194589"/>
                    <a:pt x="309848" y="162779"/>
                    <a:pt x="295154" y="132173"/>
                  </a:cubicBezTo>
                  <a:lnTo>
                    <a:pt x="311092" y="135863"/>
                  </a:lnTo>
                  <a:cubicBezTo>
                    <a:pt x="312997" y="136640"/>
                    <a:pt x="314824" y="136989"/>
                    <a:pt x="316573" y="136989"/>
                  </a:cubicBezTo>
                  <a:cubicBezTo>
                    <a:pt x="326019" y="136989"/>
                    <a:pt x="332355" y="126813"/>
                    <a:pt x="328234" y="117491"/>
                  </a:cubicBezTo>
                  <a:cubicBezTo>
                    <a:pt x="292705" y="44084"/>
                    <a:pt x="237585" y="39"/>
                    <a:pt x="181260"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19" name="Google Shape;1451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QgAADEVAADDCwAAHRgAABAAAAAmAAAACAAAAP//////////"/>
              </a:ext>
            </a:extLst>
          </p:cNvSpPr>
          <p:nvPr/>
        </p:nvSpPr>
        <p:spPr>
          <a:xfrm>
            <a:off x="1440815" y="3444875"/>
            <a:ext cx="471170" cy="474980"/>
          </a:xfrm>
          <a:custGeom>
            <a:avLst/>
            <a:gdLst/>
            <a:ahLst/>
            <a:cxnLst/>
            <a:rect l="0" t="0" r="471170" b="474980"/>
            <a:pathLst>
              <a:path w="471170" h="474980">
                <a:moveTo>
                  <a:pt x="234983" y="29373"/>
                </a:moveTo>
                <a:cubicBezTo>
                  <a:pt x="242324" y="29373"/>
                  <a:pt x="248422" y="35512"/>
                  <a:pt x="248422" y="42855"/>
                </a:cubicBezTo>
                <a:cubicBezTo>
                  <a:pt x="248422" y="51442"/>
                  <a:pt x="242324" y="57542"/>
                  <a:pt x="234983" y="57542"/>
                </a:cubicBezTo>
                <a:cubicBezTo>
                  <a:pt x="227642" y="57542"/>
                  <a:pt x="221505" y="51442"/>
                  <a:pt x="221505" y="42855"/>
                </a:cubicBezTo>
                <a:cubicBezTo>
                  <a:pt x="221505" y="35512"/>
                  <a:pt x="227642" y="29373"/>
                  <a:pt x="234983" y="29373"/>
                </a:cubicBezTo>
                <a:close/>
                <a:moveTo>
                  <a:pt x="123628" y="84467"/>
                </a:moveTo>
                <a:cubicBezTo>
                  <a:pt x="130969" y="84467"/>
                  <a:pt x="137106" y="90606"/>
                  <a:pt x="137106" y="97949"/>
                </a:cubicBezTo>
                <a:cubicBezTo>
                  <a:pt x="137106" y="106497"/>
                  <a:pt x="130969" y="112635"/>
                  <a:pt x="123628" y="112635"/>
                </a:cubicBezTo>
                <a:cubicBezTo>
                  <a:pt x="116287" y="112635"/>
                  <a:pt x="110151" y="106497"/>
                  <a:pt x="110151" y="97949"/>
                </a:cubicBezTo>
                <a:cubicBezTo>
                  <a:pt x="110151" y="90606"/>
                  <a:pt x="116287" y="84467"/>
                  <a:pt x="123628" y="84467"/>
                </a:cubicBezTo>
                <a:close/>
                <a:moveTo>
                  <a:pt x="345095" y="84467"/>
                </a:moveTo>
                <a:cubicBezTo>
                  <a:pt x="352436" y="84467"/>
                  <a:pt x="358572" y="90606"/>
                  <a:pt x="358572" y="97949"/>
                </a:cubicBezTo>
                <a:cubicBezTo>
                  <a:pt x="358572" y="106497"/>
                  <a:pt x="352436" y="112635"/>
                  <a:pt x="345095" y="112635"/>
                </a:cubicBezTo>
                <a:cubicBezTo>
                  <a:pt x="337754" y="112635"/>
                  <a:pt x="331656" y="106497"/>
                  <a:pt x="331656" y="97949"/>
                </a:cubicBezTo>
                <a:cubicBezTo>
                  <a:pt x="331656" y="90606"/>
                  <a:pt x="337754" y="84467"/>
                  <a:pt x="345095" y="84467"/>
                </a:cubicBezTo>
                <a:close/>
                <a:moveTo>
                  <a:pt x="234983" y="144456"/>
                </a:moveTo>
                <a:cubicBezTo>
                  <a:pt x="248422" y="156695"/>
                  <a:pt x="277824" y="183620"/>
                  <a:pt x="293709" y="219132"/>
                </a:cubicBezTo>
                <a:cubicBezTo>
                  <a:pt x="266793" y="242366"/>
                  <a:pt x="247218" y="269291"/>
                  <a:pt x="234983" y="303599"/>
                </a:cubicBezTo>
                <a:cubicBezTo>
                  <a:pt x="222748" y="271739"/>
                  <a:pt x="201930" y="242366"/>
                  <a:pt x="177461" y="219132"/>
                </a:cubicBezTo>
                <a:cubicBezTo>
                  <a:pt x="192142" y="183620"/>
                  <a:pt x="221505" y="156695"/>
                  <a:pt x="234983" y="144456"/>
                </a:cubicBezTo>
                <a:close/>
                <a:moveTo>
                  <a:pt x="39190" y="194654"/>
                </a:moveTo>
                <a:cubicBezTo>
                  <a:pt x="138310" y="194654"/>
                  <a:pt x="220301" y="275430"/>
                  <a:pt x="220301" y="377031"/>
                </a:cubicBezTo>
                <a:lnTo>
                  <a:pt x="220301" y="390474"/>
                </a:lnTo>
                <a:lnTo>
                  <a:pt x="205620" y="390474"/>
                </a:lnTo>
                <a:cubicBezTo>
                  <a:pt x="107704" y="390474"/>
                  <a:pt x="25751" y="309699"/>
                  <a:pt x="25751" y="208098"/>
                </a:cubicBezTo>
                <a:lnTo>
                  <a:pt x="25751" y="194654"/>
                </a:lnTo>
                <a:close/>
                <a:moveTo>
                  <a:pt x="443011" y="194654"/>
                </a:moveTo>
                <a:lnTo>
                  <a:pt x="443011" y="208098"/>
                </a:lnTo>
                <a:cubicBezTo>
                  <a:pt x="443011" y="309699"/>
                  <a:pt x="362223" y="390474"/>
                  <a:pt x="263142" y="390474"/>
                </a:cubicBezTo>
                <a:lnTo>
                  <a:pt x="248422" y="390474"/>
                </a:lnTo>
                <a:lnTo>
                  <a:pt x="248422" y="377031"/>
                </a:lnTo>
                <a:cubicBezTo>
                  <a:pt x="248422" y="275430"/>
                  <a:pt x="330413" y="194654"/>
                  <a:pt x="429533" y="194654"/>
                </a:cubicBezTo>
                <a:close/>
                <a:moveTo>
                  <a:pt x="303497" y="413747"/>
                </a:moveTo>
                <a:lnTo>
                  <a:pt x="303497" y="418643"/>
                </a:lnTo>
                <a:cubicBezTo>
                  <a:pt x="303497" y="433329"/>
                  <a:pt x="291262" y="445568"/>
                  <a:pt x="276581" y="445568"/>
                </a:cubicBezTo>
                <a:cubicBezTo>
                  <a:pt x="260695" y="445568"/>
                  <a:pt x="248422" y="433329"/>
                  <a:pt x="248422" y="418643"/>
                </a:cubicBezTo>
                <a:cubicBezTo>
                  <a:pt x="265589" y="418643"/>
                  <a:pt x="281475" y="418643"/>
                  <a:pt x="303497" y="413747"/>
                </a:cubicBezTo>
                <a:close/>
                <a:moveTo>
                  <a:pt x="166469" y="414952"/>
                </a:moveTo>
                <a:cubicBezTo>
                  <a:pt x="189695" y="419847"/>
                  <a:pt x="204377" y="419847"/>
                  <a:pt x="221505" y="419847"/>
                </a:cubicBezTo>
                <a:cubicBezTo>
                  <a:pt x="221505" y="433329"/>
                  <a:pt x="209271" y="446811"/>
                  <a:pt x="193385" y="446811"/>
                </a:cubicBezTo>
                <a:cubicBezTo>
                  <a:pt x="178704" y="446811"/>
                  <a:pt x="166469" y="434573"/>
                  <a:pt x="166469" y="419847"/>
                </a:cubicBezTo>
                <a:lnTo>
                  <a:pt x="166469" y="414952"/>
                </a:lnTo>
                <a:close/>
                <a:moveTo>
                  <a:pt x="234983" y="0"/>
                </a:moveTo>
                <a:cubicBezTo>
                  <a:pt x="211718" y="0"/>
                  <a:pt x="193385" y="18378"/>
                  <a:pt x="193385" y="41612"/>
                </a:cubicBezTo>
                <a:cubicBezTo>
                  <a:pt x="193385" y="59989"/>
                  <a:pt x="205620" y="74676"/>
                  <a:pt x="221505" y="80815"/>
                </a:cubicBezTo>
                <a:lnTo>
                  <a:pt x="221505" y="117531"/>
                </a:lnTo>
                <a:cubicBezTo>
                  <a:pt x="208067" y="128526"/>
                  <a:pt x="173810" y="159143"/>
                  <a:pt x="154234" y="200754"/>
                </a:cubicBezTo>
                <a:cubicBezTo>
                  <a:pt x="149340" y="198307"/>
                  <a:pt x="143204" y="194654"/>
                  <a:pt x="138310" y="192207"/>
                </a:cubicBezTo>
                <a:lnTo>
                  <a:pt x="138310" y="137113"/>
                </a:lnTo>
                <a:cubicBezTo>
                  <a:pt x="155438" y="130974"/>
                  <a:pt x="166469" y="115083"/>
                  <a:pt x="166469" y="96706"/>
                </a:cubicBezTo>
                <a:cubicBezTo>
                  <a:pt x="166469" y="73471"/>
                  <a:pt x="148098" y="55094"/>
                  <a:pt x="124832" y="55094"/>
                </a:cubicBezTo>
                <a:cubicBezTo>
                  <a:pt x="101606" y="55094"/>
                  <a:pt x="83234" y="73471"/>
                  <a:pt x="83234" y="96706"/>
                </a:cubicBezTo>
                <a:cubicBezTo>
                  <a:pt x="83234" y="115083"/>
                  <a:pt x="95469" y="130974"/>
                  <a:pt x="111394" y="137113"/>
                </a:cubicBezTo>
                <a:lnTo>
                  <a:pt x="111394" y="179968"/>
                </a:lnTo>
                <a:cubicBezTo>
                  <a:pt x="88128" y="171381"/>
                  <a:pt x="64902" y="167690"/>
                  <a:pt x="40433" y="167690"/>
                </a:cubicBezTo>
                <a:lnTo>
                  <a:pt x="13516" y="167690"/>
                </a:lnTo>
                <a:cubicBezTo>
                  <a:pt x="6137" y="167690"/>
                  <a:pt x="39" y="173829"/>
                  <a:pt x="39" y="181172"/>
                </a:cubicBezTo>
                <a:lnTo>
                  <a:pt x="39" y="208098"/>
                </a:lnTo>
                <a:cubicBezTo>
                  <a:pt x="39" y="263191"/>
                  <a:pt x="20857" y="317042"/>
                  <a:pt x="61212" y="357449"/>
                </a:cubicBezTo>
                <a:cubicBezTo>
                  <a:pt x="83234" y="379479"/>
                  <a:pt x="110151" y="396613"/>
                  <a:pt x="138310" y="407609"/>
                </a:cubicBezTo>
                <a:lnTo>
                  <a:pt x="138310" y="419847"/>
                </a:lnTo>
                <a:cubicBezTo>
                  <a:pt x="138310" y="450464"/>
                  <a:pt x="162779" y="474941"/>
                  <a:pt x="193385" y="474941"/>
                </a:cubicBezTo>
                <a:cubicBezTo>
                  <a:pt x="210514" y="474941"/>
                  <a:pt x="226399" y="467598"/>
                  <a:pt x="234983" y="456602"/>
                </a:cubicBezTo>
                <a:cubicBezTo>
                  <a:pt x="245975" y="468841"/>
                  <a:pt x="259452" y="474941"/>
                  <a:pt x="276581" y="474941"/>
                </a:cubicBezTo>
                <a:cubicBezTo>
                  <a:pt x="307187" y="474941"/>
                  <a:pt x="331656" y="450464"/>
                  <a:pt x="331656" y="419847"/>
                </a:cubicBezTo>
                <a:lnTo>
                  <a:pt x="331656" y="407609"/>
                </a:lnTo>
                <a:cubicBezTo>
                  <a:pt x="361019" y="396613"/>
                  <a:pt x="386731" y="379479"/>
                  <a:pt x="409958" y="357449"/>
                </a:cubicBezTo>
                <a:cubicBezTo>
                  <a:pt x="449109" y="317042"/>
                  <a:pt x="471131" y="265639"/>
                  <a:pt x="471131" y="208098"/>
                </a:cubicBezTo>
                <a:lnTo>
                  <a:pt x="471131" y="181172"/>
                </a:lnTo>
                <a:cubicBezTo>
                  <a:pt x="471131" y="173829"/>
                  <a:pt x="465033" y="167690"/>
                  <a:pt x="456450" y="167690"/>
                </a:cubicBezTo>
                <a:lnTo>
                  <a:pt x="429533" y="167690"/>
                </a:lnTo>
                <a:cubicBezTo>
                  <a:pt x="405064" y="167690"/>
                  <a:pt x="381838" y="171381"/>
                  <a:pt x="358572" y="179968"/>
                </a:cubicBezTo>
                <a:lnTo>
                  <a:pt x="358572" y="137113"/>
                </a:lnTo>
                <a:cubicBezTo>
                  <a:pt x="375701" y="130974"/>
                  <a:pt x="386731" y="115083"/>
                  <a:pt x="386731" y="96706"/>
                </a:cubicBezTo>
                <a:cubicBezTo>
                  <a:pt x="386731" y="73471"/>
                  <a:pt x="368360" y="55094"/>
                  <a:pt x="345095" y="55094"/>
                </a:cubicBezTo>
                <a:cubicBezTo>
                  <a:pt x="321868" y="55094"/>
                  <a:pt x="303497" y="73471"/>
                  <a:pt x="303497" y="96706"/>
                </a:cubicBezTo>
                <a:cubicBezTo>
                  <a:pt x="303497" y="115083"/>
                  <a:pt x="315732" y="130974"/>
                  <a:pt x="331656" y="137113"/>
                </a:cubicBezTo>
                <a:lnTo>
                  <a:pt x="331656" y="192207"/>
                </a:lnTo>
                <a:cubicBezTo>
                  <a:pt x="325519" y="194654"/>
                  <a:pt x="320626" y="198307"/>
                  <a:pt x="315732" y="200754"/>
                </a:cubicBezTo>
                <a:cubicBezTo>
                  <a:pt x="296156" y="159143"/>
                  <a:pt x="263142" y="128526"/>
                  <a:pt x="248422" y="117531"/>
                </a:cubicBezTo>
                <a:lnTo>
                  <a:pt x="248422" y="80815"/>
                </a:lnTo>
                <a:cubicBezTo>
                  <a:pt x="265589" y="74676"/>
                  <a:pt x="276581" y="59989"/>
                  <a:pt x="276581" y="41612"/>
                </a:cubicBezTo>
                <a:cubicBezTo>
                  <a:pt x="276581" y="18378"/>
                  <a:pt x="258248" y="0"/>
                  <a:pt x="23498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20" name="Google Shape;14518;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0XAAAyFQAAyxkAABwYAAAQAAAAJgAAAAgAAAD/////AAAAAA=="/>
              </a:ext>
            </a:extLst>
          </p:cNvGrpSpPr>
          <p:nvPr/>
        </p:nvGrpSpPr>
        <p:grpSpPr>
          <a:xfrm>
            <a:off x="3777615" y="3445510"/>
            <a:ext cx="415290" cy="473710"/>
            <a:chOff x="3777615" y="3445510"/>
            <a:chExt cx="415290" cy="473710"/>
          </a:xfrm>
        </p:grpSpPr>
        <p:sp>
          <p:nvSpPr>
            <p:cNvPr id="123" name="Google Shape;1451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RcAAA4WAAAXGAAAOhYAAAAAAAAmAAAACAAAAP//////////"/>
                </a:ext>
              </a:extLst>
            </p:cNvSpPr>
            <p:nvPr/>
          </p:nvSpPr>
          <p:spPr>
            <a:xfrm>
              <a:off x="3889375" y="3585210"/>
              <a:ext cx="26670" cy="27940"/>
            </a:xfrm>
            <a:custGeom>
              <a:avLst/>
              <a:gdLst/>
              <a:ahLst/>
              <a:cxnLst/>
              <a:rect l="0" t="0" r="26670" b="27940"/>
              <a:pathLst>
                <a:path w="26670" h="27940">
                  <a:moveTo>
                    <a:pt x="13335" y="0"/>
                  </a:moveTo>
                  <a:cubicBezTo>
                    <a:pt x="6072" y="0"/>
                    <a:pt x="38" y="6089"/>
                    <a:pt x="38" y="13373"/>
                  </a:cubicBezTo>
                  <a:cubicBezTo>
                    <a:pt x="38" y="21851"/>
                    <a:pt x="6072" y="27940"/>
                    <a:pt x="13335" y="27940"/>
                  </a:cubicBezTo>
                  <a:cubicBezTo>
                    <a:pt x="20598" y="27940"/>
                    <a:pt x="26670" y="21851"/>
                    <a:pt x="26670" y="13373"/>
                  </a:cubicBezTo>
                  <a:cubicBezTo>
                    <a:pt x="26670" y="6089"/>
                    <a:pt x="20598" y="0"/>
                    <a:pt x="13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452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xgAAA4WAAAbGQAAOhYAAAAAAAAmAAAACAAAAP//////////"/>
                </a:ext>
              </a:extLst>
            </p:cNvSpPr>
            <p:nvPr/>
          </p:nvSpPr>
          <p:spPr>
            <a:xfrm>
              <a:off x="4053205" y="3585210"/>
              <a:ext cx="27940" cy="27940"/>
            </a:xfrm>
            <a:custGeom>
              <a:avLst/>
              <a:gdLst/>
              <a:ahLst/>
              <a:cxnLst/>
              <a:rect l="0" t="0" r="27940" b="27940"/>
              <a:pathLst>
                <a:path w="27940" h="27940">
                  <a:moveTo>
                    <a:pt x="14567" y="0"/>
                  </a:moveTo>
                  <a:cubicBezTo>
                    <a:pt x="6089" y="0"/>
                    <a:pt x="0" y="6089"/>
                    <a:pt x="0" y="14567"/>
                  </a:cubicBezTo>
                  <a:cubicBezTo>
                    <a:pt x="0" y="21851"/>
                    <a:pt x="6089" y="27940"/>
                    <a:pt x="14567" y="27940"/>
                  </a:cubicBezTo>
                  <a:cubicBezTo>
                    <a:pt x="21851" y="27940"/>
                    <a:pt x="27940" y="21851"/>
                    <a:pt x="27940" y="14567"/>
                  </a:cubicBezTo>
                  <a:cubicBezTo>
                    <a:pt x="27940" y="6089"/>
                    <a:pt x="21851" y="0"/>
                    <a:pt x="1456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1" name="Google Shape;1452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RcAADIVAADLGQAAHBgAAAAAAAAmAAAACAAAAP//////////"/>
                </a:ext>
              </a:extLst>
            </p:cNvSpPr>
            <p:nvPr/>
          </p:nvSpPr>
          <p:spPr>
            <a:xfrm>
              <a:off x="3777615" y="3445510"/>
              <a:ext cx="415290" cy="473710"/>
            </a:xfrm>
            <a:custGeom>
              <a:avLst/>
              <a:gdLst/>
              <a:ahLst/>
              <a:cxnLst/>
              <a:rect l="0" t="0" r="415290" b="473710"/>
              <a:pathLst>
                <a:path w="415290" h="473710">
                  <a:moveTo>
                    <a:pt x="207042" y="230173"/>
                  </a:moveTo>
                  <a:cubicBezTo>
                    <a:pt x="213147" y="230173"/>
                    <a:pt x="219290" y="235068"/>
                    <a:pt x="221739" y="239963"/>
                  </a:cubicBezTo>
                  <a:lnTo>
                    <a:pt x="207042" y="255852"/>
                  </a:lnTo>
                  <a:lnTo>
                    <a:pt x="193551" y="239963"/>
                  </a:lnTo>
                  <a:cubicBezTo>
                    <a:pt x="194795" y="233825"/>
                    <a:pt x="200899" y="230173"/>
                    <a:pt x="207042" y="230173"/>
                  </a:cubicBezTo>
                  <a:close/>
                  <a:moveTo>
                    <a:pt x="171505" y="224035"/>
                  </a:moveTo>
                  <a:cubicBezTo>
                    <a:pt x="169055" y="230173"/>
                    <a:pt x="165401" y="237515"/>
                    <a:pt x="165401" y="246062"/>
                  </a:cubicBezTo>
                  <a:cubicBezTo>
                    <a:pt x="165401" y="247305"/>
                    <a:pt x="165401" y="249752"/>
                    <a:pt x="169055" y="253404"/>
                  </a:cubicBezTo>
                  <a:lnTo>
                    <a:pt x="193551" y="284016"/>
                  </a:lnTo>
                  <a:cubicBezTo>
                    <a:pt x="189896" y="310938"/>
                    <a:pt x="167850" y="334169"/>
                    <a:pt x="138456" y="334169"/>
                  </a:cubicBezTo>
                  <a:cubicBezTo>
                    <a:pt x="107818" y="334169"/>
                    <a:pt x="83322" y="309695"/>
                    <a:pt x="83322" y="279121"/>
                  </a:cubicBezTo>
                  <a:cubicBezTo>
                    <a:pt x="83322" y="248509"/>
                    <a:pt x="107818" y="224035"/>
                    <a:pt x="138456" y="224035"/>
                  </a:cubicBezTo>
                  <a:close/>
                  <a:moveTo>
                    <a:pt x="275629" y="222792"/>
                  </a:moveTo>
                  <a:cubicBezTo>
                    <a:pt x="306267" y="222792"/>
                    <a:pt x="330762" y="247305"/>
                    <a:pt x="330762" y="277878"/>
                  </a:cubicBezTo>
                  <a:cubicBezTo>
                    <a:pt x="330762" y="309695"/>
                    <a:pt x="306267" y="334169"/>
                    <a:pt x="275629" y="334169"/>
                  </a:cubicBezTo>
                  <a:cubicBezTo>
                    <a:pt x="247479" y="334169"/>
                    <a:pt x="222945" y="310938"/>
                    <a:pt x="220495" y="284016"/>
                  </a:cubicBezTo>
                  <a:lnTo>
                    <a:pt x="245029" y="253404"/>
                  </a:lnTo>
                  <a:cubicBezTo>
                    <a:pt x="247479" y="249752"/>
                    <a:pt x="248684" y="247305"/>
                    <a:pt x="248684" y="243615"/>
                  </a:cubicBezTo>
                  <a:cubicBezTo>
                    <a:pt x="248684" y="236272"/>
                    <a:pt x="247479" y="228930"/>
                    <a:pt x="242580" y="222792"/>
                  </a:cubicBezTo>
                  <a:close/>
                  <a:moveTo>
                    <a:pt x="206731" y="28165"/>
                  </a:moveTo>
                  <a:cubicBezTo>
                    <a:pt x="254050" y="28165"/>
                    <a:pt x="298802" y="46384"/>
                    <a:pt x="333212" y="78395"/>
                  </a:cubicBezTo>
                  <a:cubicBezTo>
                    <a:pt x="367505" y="113902"/>
                    <a:pt x="388345" y="160403"/>
                    <a:pt x="388345" y="209351"/>
                  </a:cubicBezTo>
                  <a:lnTo>
                    <a:pt x="388345" y="320727"/>
                  </a:lnTo>
                  <a:cubicBezTo>
                    <a:pt x="388345" y="343958"/>
                    <a:pt x="369955" y="362333"/>
                    <a:pt x="346665" y="362333"/>
                  </a:cubicBezTo>
                  <a:lnTo>
                    <a:pt x="333212" y="362333"/>
                  </a:lnTo>
                  <a:lnTo>
                    <a:pt x="333212" y="340307"/>
                  </a:lnTo>
                  <a:cubicBezTo>
                    <a:pt x="351603" y="324379"/>
                    <a:pt x="360156" y="302352"/>
                    <a:pt x="360156" y="277878"/>
                  </a:cubicBezTo>
                  <a:cubicBezTo>
                    <a:pt x="360156" y="231377"/>
                    <a:pt x="323414" y="194666"/>
                    <a:pt x="278078" y="194666"/>
                  </a:cubicBezTo>
                  <a:lnTo>
                    <a:pt x="138456" y="194666"/>
                  </a:lnTo>
                  <a:cubicBezTo>
                    <a:pt x="91876" y="194666"/>
                    <a:pt x="55134" y="231377"/>
                    <a:pt x="55134" y="277878"/>
                  </a:cubicBezTo>
                  <a:cubicBezTo>
                    <a:pt x="55134" y="302352"/>
                    <a:pt x="66176" y="323175"/>
                    <a:pt x="83322" y="340307"/>
                  </a:cubicBezTo>
                  <a:lnTo>
                    <a:pt x="83322" y="362333"/>
                  </a:lnTo>
                  <a:lnTo>
                    <a:pt x="69831" y="362333"/>
                  </a:lnTo>
                  <a:cubicBezTo>
                    <a:pt x="46580" y="362333"/>
                    <a:pt x="28189" y="343958"/>
                    <a:pt x="28189" y="320727"/>
                  </a:cubicBezTo>
                  <a:lnTo>
                    <a:pt x="28189" y="217897"/>
                  </a:lnTo>
                  <a:cubicBezTo>
                    <a:pt x="28189" y="117553"/>
                    <a:pt x="106612" y="31894"/>
                    <a:pt x="202143" y="28203"/>
                  </a:cubicBezTo>
                  <a:cubicBezTo>
                    <a:pt x="203660" y="28165"/>
                    <a:pt x="205215" y="28165"/>
                    <a:pt x="206731" y="28165"/>
                  </a:cubicBezTo>
                  <a:close/>
                  <a:moveTo>
                    <a:pt x="207042" y="325622"/>
                  </a:moveTo>
                  <a:cubicBezTo>
                    <a:pt x="216840" y="340307"/>
                    <a:pt x="231537" y="351301"/>
                    <a:pt x="248684" y="357439"/>
                  </a:cubicBezTo>
                  <a:lnTo>
                    <a:pt x="248684" y="375814"/>
                  </a:lnTo>
                  <a:cubicBezTo>
                    <a:pt x="236437" y="384360"/>
                    <a:pt x="222945" y="389255"/>
                    <a:pt x="207042" y="389255"/>
                  </a:cubicBezTo>
                  <a:cubicBezTo>
                    <a:pt x="192345" y="389255"/>
                    <a:pt x="177648" y="384360"/>
                    <a:pt x="165401" y="375814"/>
                  </a:cubicBezTo>
                  <a:lnTo>
                    <a:pt x="165401" y="357439"/>
                  </a:lnTo>
                  <a:cubicBezTo>
                    <a:pt x="182547" y="351301"/>
                    <a:pt x="198450" y="339064"/>
                    <a:pt x="207042" y="325622"/>
                  </a:cubicBezTo>
                  <a:close/>
                  <a:moveTo>
                    <a:pt x="110267" y="357439"/>
                  </a:moveTo>
                  <a:cubicBezTo>
                    <a:pt x="120065" y="359886"/>
                    <a:pt x="128658" y="362333"/>
                    <a:pt x="138456" y="362333"/>
                  </a:cubicBezTo>
                  <a:lnTo>
                    <a:pt x="138456" y="443098"/>
                  </a:lnTo>
                  <a:cubicBezTo>
                    <a:pt x="122515" y="436999"/>
                    <a:pt x="110267" y="421071"/>
                    <a:pt x="110267" y="402735"/>
                  </a:cubicBezTo>
                  <a:lnTo>
                    <a:pt x="110267" y="357439"/>
                  </a:lnTo>
                  <a:close/>
                  <a:moveTo>
                    <a:pt x="303818" y="357439"/>
                  </a:moveTo>
                  <a:lnTo>
                    <a:pt x="303818" y="402735"/>
                  </a:lnTo>
                  <a:cubicBezTo>
                    <a:pt x="303818" y="421071"/>
                    <a:pt x="291570" y="436999"/>
                    <a:pt x="275629" y="443098"/>
                  </a:cubicBezTo>
                  <a:lnTo>
                    <a:pt x="275629" y="362333"/>
                  </a:lnTo>
                  <a:cubicBezTo>
                    <a:pt x="285427" y="362333"/>
                    <a:pt x="294020" y="359886"/>
                    <a:pt x="303818" y="357439"/>
                  </a:cubicBezTo>
                  <a:close/>
                  <a:moveTo>
                    <a:pt x="206731" y="0"/>
                  </a:moveTo>
                  <a:cubicBezTo>
                    <a:pt x="205215" y="0"/>
                    <a:pt x="203660" y="39"/>
                    <a:pt x="202143" y="78"/>
                  </a:cubicBezTo>
                  <a:cubicBezTo>
                    <a:pt x="147010" y="2525"/>
                    <a:pt x="96775" y="26999"/>
                    <a:pt x="58827" y="68605"/>
                  </a:cubicBezTo>
                  <a:cubicBezTo>
                    <a:pt x="22085" y="109007"/>
                    <a:pt x="39" y="161607"/>
                    <a:pt x="39" y="217897"/>
                  </a:cubicBezTo>
                  <a:lnTo>
                    <a:pt x="39" y="320727"/>
                  </a:lnTo>
                  <a:cubicBezTo>
                    <a:pt x="39" y="358682"/>
                    <a:pt x="30638" y="389255"/>
                    <a:pt x="69831" y="389255"/>
                  </a:cubicBezTo>
                  <a:lnTo>
                    <a:pt x="83322" y="389255"/>
                  </a:lnTo>
                  <a:lnTo>
                    <a:pt x="83322" y="402735"/>
                  </a:lnTo>
                  <a:cubicBezTo>
                    <a:pt x="83322" y="421071"/>
                    <a:pt x="90671" y="439446"/>
                    <a:pt x="102919" y="451683"/>
                  </a:cubicBezTo>
                  <a:cubicBezTo>
                    <a:pt x="116410" y="466368"/>
                    <a:pt x="133557" y="473710"/>
                    <a:pt x="151909" y="473710"/>
                  </a:cubicBezTo>
                  <a:cubicBezTo>
                    <a:pt x="159257" y="473710"/>
                    <a:pt x="165401" y="467572"/>
                    <a:pt x="165401" y="460230"/>
                  </a:cubicBezTo>
                  <a:lnTo>
                    <a:pt x="165401" y="407630"/>
                  </a:lnTo>
                  <a:cubicBezTo>
                    <a:pt x="177648" y="413729"/>
                    <a:pt x="193551" y="416176"/>
                    <a:pt x="207042" y="416176"/>
                  </a:cubicBezTo>
                  <a:cubicBezTo>
                    <a:pt x="221739" y="416176"/>
                    <a:pt x="236437" y="413729"/>
                    <a:pt x="248684" y="407630"/>
                  </a:cubicBezTo>
                  <a:lnTo>
                    <a:pt x="248684" y="460230"/>
                  </a:lnTo>
                  <a:cubicBezTo>
                    <a:pt x="248684" y="467572"/>
                    <a:pt x="254827" y="473710"/>
                    <a:pt x="262176" y="473710"/>
                  </a:cubicBezTo>
                  <a:cubicBezTo>
                    <a:pt x="280528" y="473710"/>
                    <a:pt x="297674" y="466368"/>
                    <a:pt x="311166" y="451683"/>
                  </a:cubicBezTo>
                  <a:cubicBezTo>
                    <a:pt x="325863" y="438203"/>
                    <a:pt x="331968" y="421071"/>
                    <a:pt x="331968" y="402735"/>
                  </a:cubicBezTo>
                  <a:lnTo>
                    <a:pt x="331968" y="389255"/>
                  </a:lnTo>
                  <a:lnTo>
                    <a:pt x="345459" y="389255"/>
                  </a:lnTo>
                  <a:cubicBezTo>
                    <a:pt x="383446" y="389255"/>
                    <a:pt x="414046" y="358682"/>
                    <a:pt x="414046" y="320727"/>
                  </a:cubicBezTo>
                  <a:lnTo>
                    <a:pt x="414046" y="210555"/>
                  </a:lnTo>
                  <a:cubicBezTo>
                    <a:pt x="415290" y="181186"/>
                    <a:pt x="409147" y="151817"/>
                    <a:pt x="398143" y="126139"/>
                  </a:cubicBezTo>
                  <a:cubicBezTo>
                    <a:pt x="388345" y="100422"/>
                    <a:pt x="372404" y="78395"/>
                    <a:pt x="352808" y="58816"/>
                  </a:cubicBezTo>
                  <a:cubicBezTo>
                    <a:pt x="312333" y="20745"/>
                    <a:pt x="260271" y="0"/>
                    <a:pt x="20673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4" name="Google Shape;14522;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glAAAzFQAAUigAABsYAAAQAAAAJgAAAAgAAAD/////AAAAAA=="/>
              </a:ext>
            </a:extLst>
          </p:cNvGrpSpPr>
          <p:nvPr/>
        </p:nvGrpSpPr>
        <p:grpSpPr>
          <a:xfrm>
            <a:off x="6080760" y="3446145"/>
            <a:ext cx="473710" cy="472440"/>
            <a:chOff x="6080760" y="3446145"/>
            <a:chExt cx="473710" cy="472440"/>
          </a:xfrm>
        </p:grpSpPr>
        <p:sp>
          <p:nvSpPr>
            <p:cNvPr id="127" name="Google Shape;1452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SYAAI4WAABEJgAAuBYAAAAAAAAmAAAACAAAAP//////////"/>
                </a:ext>
              </a:extLst>
            </p:cNvSpPr>
            <p:nvPr/>
          </p:nvSpPr>
          <p:spPr>
            <a:xfrm>
              <a:off x="6193155" y="3666490"/>
              <a:ext cx="27305" cy="26670"/>
            </a:xfrm>
            <a:custGeom>
              <a:avLst/>
              <a:gdLst/>
              <a:ahLst/>
              <a:cxnLst/>
              <a:rect l="0" t="0" r="27305" b="26670"/>
              <a:pathLst>
                <a:path w="27305" h="26670">
                  <a:moveTo>
                    <a:pt x="13652" y="0"/>
                  </a:moveTo>
                  <a:cubicBezTo>
                    <a:pt x="6216" y="0"/>
                    <a:pt x="0" y="6072"/>
                    <a:pt x="0" y="13335"/>
                  </a:cubicBezTo>
                  <a:cubicBezTo>
                    <a:pt x="0" y="20598"/>
                    <a:pt x="6216" y="26632"/>
                    <a:pt x="13652" y="26632"/>
                  </a:cubicBezTo>
                  <a:cubicBezTo>
                    <a:pt x="21088" y="26632"/>
                    <a:pt x="27305" y="20598"/>
                    <a:pt x="27305" y="13335"/>
                  </a:cubicBezTo>
                  <a:cubicBezTo>
                    <a:pt x="27305" y="6072"/>
                    <a:pt x="21088" y="0"/>
                    <a:pt x="136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6" name="Google Shape;1452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CUAADMVAABSKAAAGxgAAAAAAAAmAAAACAAAAP//////////"/>
                </a:ext>
              </a:extLst>
            </p:cNvSpPr>
            <p:nvPr/>
          </p:nvSpPr>
          <p:spPr>
            <a:xfrm>
              <a:off x="6080760" y="3446145"/>
              <a:ext cx="473710" cy="472440"/>
            </a:xfrm>
            <a:custGeom>
              <a:avLst/>
              <a:gdLst/>
              <a:ahLst/>
              <a:cxnLst/>
              <a:rect l="0" t="0" r="473710" b="472440"/>
              <a:pathLst>
                <a:path w="473710" h="472440">
                  <a:moveTo>
                    <a:pt x="308451" y="26959"/>
                  </a:moveTo>
                  <a:cubicBezTo>
                    <a:pt x="320689" y="26959"/>
                    <a:pt x="331721" y="35505"/>
                    <a:pt x="334169" y="47741"/>
                  </a:cubicBezTo>
                  <a:cubicBezTo>
                    <a:pt x="335373" y="51432"/>
                    <a:pt x="339064" y="55083"/>
                    <a:pt x="343958" y="56326"/>
                  </a:cubicBezTo>
                  <a:cubicBezTo>
                    <a:pt x="356195" y="59978"/>
                    <a:pt x="363538" y="69767"/>
                    <a:pt x="363538" y="82003"/>
                  </a:cubicBezTo>
                  <a:cubicBezTo>
                    <a:pt x="363538" y="94239"/>
                    <a:pt x="356195" y="105272"/>
                    <a:pt x="343958" y="108923"/>
                  </a:cubicBezTo>
                  <a:cubicBezTo>
                    <a:pt x="339064" y="110166"/>
                    <a:pt x="335373" y="112613"/>
                    <a:pt x="334169" y="117508"/>
                  </a:cubicBezTo>
                  <a:cubicBezTo>
                    <a:pt x="331721" y="129744"/>
                    <a:pt x="320689" y="137086"/>
                    <a:pt x="308451" y="137086"/>
                  </a:cubicBezTo>
                  <a:cubicBezTo>
                    <a:pt x="296214" y="137086"/>
                    <a:pt x="286425" y="129744"/>
                    <a:pt x="282773" y="118712"/>
                  </a:cubicBezTo>
                  <a:cubicBezTo>
                    <a:pt x="280326" y="112613"/>
                    <a:pt x="274188" y="110166"/>
                    <a:pt x="268089" y="110166"/>
                  </a:cubicBezTo>
                  <a:lnTo>
                    <a:pt x="264398" y="110166"/>
                  </a:lnTo>
                  <a:cubicBezTo>
                    <a:pt x="258299" y="110166"/>
                    <a:pt x="253365" y="112613"/>
                    <a:pt x="249714" y="118712"/>
                  </a:cubicBezTo>
                  <a:cubicBezTo>
                    <a:pt x="246023" y="129744"/>
                    <a:pt x="236233" y="137086"/>
                    <a:pt x="223996" y="137086"/>
                  </a:cubicBezTo>
                  <a:cubicBezTo>
                    <a:pt x="211759" y="137086"/>
                    <a:pt x="203213" y="129744"/>
                    <a:pt x="198318" y="118712"/>
                  </a:cubicBezTo>
                  <a:cubicBezTo>
                    <a:pt x="197075" y="112613"/>
                    <a:pt x="190976" y="110166"/>
                    <a:pt x="184838" y="110166"/>
                  </a:cubicBezTo>
                  <a:lnTo>
                    <a:pt x="179943" y="110166"/>
                  </a:lnTo>
                  <a:cubicBezTo>
                    <a:pt x="173844" y="110166"/>
                    <a:pt x="168949" y="112613"/>
                    <a:pt x="165259" y="118712"/>
                  </a:cubicBezTo>
                  <a:cubicBezTo>
                    <a:pt x="162811" y="129744"/>
                    <a:pt x="151817" y="137086"/>
                    <a:pt x="139580" y="137086"/>
                  </a:cubicBezTo>
                  <a:cubicBezTo>
                    <a:pt x="127304" y="137086"/>
                    <a:pt x="116310" y="129744"/>
                    <a:pt x="113863" y="117508"/>
                  </a:cubicBezTo>
                  <a:cubicBezTo>
                    <a:pt x="112620" y="112613"/>
                    <a:pt x="108968" y="110166"/>
                    <a:pt x="104073" y="108923"/>
                  </a:cubicBezTo>
                  <a:cubicBezTo>
                    <a:pt x="93040" y="105272"/>
                    <a:pt x="84494" y="94239"/>
                    <a:pt x="84494" y="82003"/>
                  </a:cubicBezTo>
                  <a:cubicBezTo>
                    <a:pt x="84494" y="69767"/>
                    <a:pt x="93040" y="59978"/>
                    <a:pt x="104073" y="56326"/>
                  </a:cubicBezTo>
                  <a:cubicBezTo>
                    <a:pt x="108968" y="55083"/>
                    <a:pt x="112620" y="51432"/>
                    <a:pt x="113863" y="47741"/>
                  </a:cubicBezTo>
                  <a:cubicBezTo>
                    <a:pt x="116310" y="35505"/>
                    <a:pt x="127304" y="26959"/>
                    <a:pt x="139580" y="26959"/>
                  </a:cubicBezTo>
                  <a:cubicBezTo>
                    <a:pt x="151817" y="26959"/>
                    <a:pt x="161607" y="35505"/>
                    <a:pt x="165259" y="45294"/>
                  </a:cubicBezTo>
                  <a:cubicBezTo>
                    <a:pt x="167706" y="51432"/>
                    <a:pt x="173844" y="55083"/>
                    <a:pt x="179943" y="55083"/>
                  </a:cubicBezTo>
                  <a:lnTo>
                    <a:pt x="184838" y="55083"/>
                  </a:lnTo>
                  <a:cubicBezTo>
                    <a:pt x="190976" y="55083"/>
                    <a:pt x="194627" y="51432"/>
                    <a:pt x="198318" y="45294"/>
                  </a:cubicBezTo>
                  <a:cubicBezTo>
                    <a:pt x="203213" y="35505"/>
                    <a:pt x="211759" y="26959"/>
                    <a:pt x="223996" y="26959"/>
                  </a:cubicBezTo>
                  <a:cubicBezTo>
                    <a:pt x="236233" y="26959"/>
                    <a:pt x="246023" y="35505"/>
                    <a:pt x="249714" y="45294"/>
                  </a:cubicBezTo>
                  <a:cubicBezTo>
                    <a:pt x="252161" y="51432"/>
                    <a:pt x="258299" y="55083"/>
                    <a:pt x="264398" y="55083"/>
                  </a:cubicBezTo>
                  <a:lnTo>
                    <a:pt x="268089" y="55083"/>
                  </a:lnTo>
                  <a:cubicBezTo>
                    <a:pt x="274188" y="55083"/>
                    <a:pt x="279083" y="51432"/>
                    <a:pt x="282773" y="45294"/>
                  </a:cubicBezTo>
                  <a:cubicBezTo>
                    <a:pt x="286425" y="35505"/>
                    <a:pt x="296214" y="26959"/>
                    <a:pt x="308451" y="26959"/>
                  </a:cubicBezTo>
                  <a:close/>
                  <a:moveTo>
                    <a:pt x="250918" y="157907"/>
                  </a:moveTo>
                  <a:cubicBezTo>
                    <a:pt x="253365" y="160355"/>
                    <a:pt x="279083" y="179933"/>
                    <a:pt x="279083" y="220293"/>
                  </a:cubicBezTo>
                  <a:cubicBezTo>
                    <a:pt x="279083" y="241115"/>
                    <a:pt x="271740" y="260693"/>
                    <a:pt x="255813" y="276581"/>
                  </a:cubicBezTo>
                  <a:cubicBezTo>
                    <a:pt x="249714" y="276581"/>
                    <a:pt x="243576" y="275376"/>
                    <a:pt x="236233" y="275376"/>
                  </a:cubicBezTo>
                  <a:cubicBezTo>
                    <a:pt x="225240" y="275376"/>
                    <a:pt x="214207" y="276581"/>
                    <a:pt x="205660" y="277824"/>
                  </a:cubicBezTo>
                  <a:cubicBezTo>
                    <a:pt x="216654" y="260693"/>
                    <a:pt x="222792" y="239871"/>
                    <a:pt x="222792" y="217846"/>
                  </a:cubicBezTo>
                  <a:cubicBezTo>
                    <a:pt x="222792" y="198268"/>
                    <a:pt x="216654" y="177485"/>
                    <a:pt x="205660" y="160355"/>
                  </a:cubicBezTo>
                  <a:cubicBezTo>
                    <a:pt x="210555" y="161559"/>
                    <a:pt x="216654" y="162802"/>
                    <a:pt x="222792" y="162802"/>
                  </a:cubicBezTo>
                  <a:cubicBezTo>
                    <a:pt x="225006" y="163346"/>
                    <a:pt x="227182" y="163579"/>
                    <a:pt x="229396" y="163579"/>
                  </a:cubicBezTo>
                  <a:cubicBezTo>
                    <a:pt x="236933" y="163579"/>
                    <a:pt x="244314" y="160743"/>
                    <a:pt x="250918" y="157907"/>
                  </a:cubicBezTo>
                  <a:close/>
                  <a:moveTo>
                    <a:pt x="334169" y="157907"/>
                  </a:moveTo>
                  <a:cubicBezTo>
                    <a:pt x="335373" y="160355"/>
                    <a:pt x="361090" y="179933"/>
                    <a:pt x="361090" y="220293"/>
                  </a:cubicBezTo>
                  <a:cubicBezTo>
                    <a:pt x="361090" y="250904"/>
                    <a:pt x="351301" y="287613"/>
                    <a:pt x="321932" y="301092"/>
                  </a:cubicBezTo>
                  <a:cubicBezTo>
                    <a:pt x="310899" y="293750"/>
                    <a:pt x="298662" y="287613"/>
                    <a:pt x="286425" y="283961"/>
                  </a:cubicBezTo>
                  <a:cubicBezTo>
                    <a:pt x="301109" y="265587"/>
                    <a:pt x="307247" y="243562"/>
                    <a:pt x="307247" y="220293"/>
                  </a:cubicBezTo>
                  <a:cubicBezTo>
                    <a:pt x="306004" y="200715"/>
                    <a:pt x="299905" y="179933"/>
                    <a:pt x="290115" y="161559"/>
                  </a:cubicBezTo>
                  <a:cubicBezTo>
                    <a:pt x="295981" y="163501"/>
                    <a:pt x="302042" y="164511"/>
                    <a:pt x="308063" y="164511"/>
                  </a:cubicBezTo>
                  <a:cubicBezTo>
                    <a:pt x="317115" y="164511"/>
                    <a:pt x="326088" y="162297"/>
                    <a:pt x="334169" y="157907"/>
                  </a:cubicBezTo>
                  <a:close/>
                  <a:moveTo>
                    <a:pt x="384360" y="105272"/>
                  </a:moveTo>
                  <a:cubicBezTo>
                    <a:pt x="422276" y="130948"/>
                    <a:pt x="445545" y="173795"/>
                    <a:pt x="445545" y="220293"/>
                  </a:cubicBezTo>
                  <a:cubicBezTo>
                    <a:pt x="445545" y="286175"/>
                    <a:pt x="386807" y="360409"/>
                    <a:pt x="328419" y="360409"/>
                  </a:cubicBezTo>
                  <a:cubicBezTo>
                    <a:pt x="316260" y="360409"/>
                    <a:pt x="304139" y="357185"/>
                    <a:pt x="292563" y="350038"/>
                  </a:cubicBezTo>
                  <a:lnTo>
                    <a:pt x="287668" y="347590"/>
                  </a:lnTo>
                  <a:cubicBezTo>
                    <a:pt x="272362" y="335937"/>
                    <a:pt x="254919" y="330149"/>
                    <a:pt x="237632" y="330149"/>
                  </a:cubicBezTo>
                  <a:cubicBezTo>
                    <a:pt x="220345" y="330149"/>
                    <a:pt x="203213" y="335937"/>
                    <a:pt x="188528" y="347590"/>
                  </a:cubicBezTo>
                  <a:cubicBezTo>
                    <a:pt x="178739" y="354932"/>
                    <a:pt x="167395" y="358584"/>
                    <a:pt x="156090" y="358584"/>
                  </a:cubicBezTo>
                  <a:cubicBezTo>
                    <a:pt x="144747" y="358584"/>
                    <a:pt x="133442" y="354932"/>
                    <a:pt x="123653" y="347590"/>
                  </a:cubicBezTo>
                  <a:cubicBezTo>
                    <a:pt x="108346" y="334927"/>
                    <a:pt x="90477" y="328789"/>
                    <a:pt x="72645" y="328789"/>
                  </a:cubicBezTo>
                  <a:cubicBezTo>
                    <a:pt x="57728" y="328789"/>
                    <a:pt x="42810" y="333101"/>
                    <a:pt x="29408" y="341453"/>
                  </a:cubicBezTo>
                  <a:lnTo>
                    <a:pt x="29408" y="308434"/>
                  </a:lnTo>
                  <a:cubicBezTo>
                    <a:pt x="41956" y="303578"/>
                    <a:pt x="55280" y="301131"/>
                    <a:pt x="68722" y="301131"/>
                  </a:cubicBezTo>
                  <a:cubicBezTo>
                    <a:pt x="95915" y="301131"/>
                    <a:pt x="123536" y="311192"/>
                    <a:pt x="145679" y="331664"/>
                  </a:cubicBezTo>
                  <a:cubicBezTo>
                    <a:pt x="148127" y="334111"/>
                    <a:pt x="151506" y="335354"/>
                    <a:pt x="154847" y="335354"/>
                  </a:cubicBezTo>
                  <a:cubicBezTo>
                    <a:pt x="158227" y="335354"/>
                    <a:pt x="161607" y="334111"/>
                    <a:pt x="164054" y="331664"/>
                  </a:cubicBezTo>
                  <a:cubicBezTo>
                    <a:pt x="183517" y="313445"/>
                    <a:pt x="210400" y="304277"/>
                    <a:pt x="237904" y="304277"/>
                  </a:cubicBezTo>
                  <a:cubicBezTo>
                    <a:pt x="264010" y="304277"/>
                    <a:pt x="290698" y="312552"/>
                    <a:pt x="312142" y="329216"/>
                  </a:cubicBezTo>
                  <a:cubicBezTo>
                    <a:pt x="314279" y="330654"/>
                    <a:pt x="317270" y="331236"/>
                    <a:pt x="319873" y="331236"/>
                  </a:cubicBezTo>
                  <a:cubicBezTo>
                    <a:pt x="321699" y="331236"/>
                    <a:pt x="323369" y="330964"/>
                    <a:pt x="324379" y="330459"/>
                  </a:cubicBezTo>
                  <a:cubicBezTo>
                    <a:pt x="346406" y="323118"/>
                    <a:pt x="363538" y="307191"/>
                    <a:pt x="375775" y="286408"/>
                  </a:cubicBezTo>
                  <a:cubicBezTo>
                    <a:pt x="384360" y="268035"/>
                    <a:pt x="390459" y="244766"/>
                    <a:pt x="390459" y="220293"/>
                  </a:cubicBezTo>
                  <a:cubicBezTo>
                    <a:pt x="390459" y="189722"/>
                    <a:pt x="378222" y="160355"/>
                    <a:pt x="354952" y="138290"/>
                  </a:cubicBezTo>
                  <a:lnTo>
                    <a:pt x="353748" y="137086"/>
                  </a:lnTo>
                  <a:cubicBezTo>
                    <a:pt x="354952" y="135843"/>
                    <a:pt x="357400" y="132192"/>
                    <a:pt x="357400" y="130948"/>
                  </a:cubicBezTo>
                  <a:cubicBezTo>
                    <a:pt x="369637" y="124850"/>
                    <a:pt x="378222" y="116265"/>
                    <a:pt x="384360" y="105272"/>
                  </a:cubicBezTo>
                  <a:close/>
                  <a:moveTo>
                    <a:pt x="446750" y="312085"/>
                  </a:moveTo>
                  <a:lnTo>
                    <a:pt x="446750" y="445481"/>
                  </a:lnTo>
                  <a:lnTo>
                    <a:pt x="28203" y="445481"/>
                  </a:lnTo>
                  <a:lnTo>
                    <a:pt x="28203" y="443034"/>
                  </a:lnTo>
                  <a:lnTo>
                    <a:pt x="28203" y="375714"/>
                  </a:lnTo>
                  <a:cubicBezTo>
                    <a:pt x="30651" y="374510"/>
                    <a:pt x="34303" y="372063"/>
                    <a:pt x="36750" y="369616"/>
                  </a:cubicBezTo>
                  <a:cubicBezTo>
                    <a:pt x="47161" y="362274"/>
                    <a:pt x="59087" y="358584"/>
                    <a:pt x="70858" y="358584"/>
                  </a:cubicBezTo>
                  <a:cubicBezTo>
                    <a:pt x="82668" y="358584"/>
                    <a:pt x="94284" y="362274"/>
                    <a:pt x="104073" y="369616"/>
                  </a:cubicBezTo>
                  <a:cubicBezTo>
                    <a:pt x="119379" y="381852"/>
                    <a:pt x="137133" y="387951"/>
                    <a:pt x="154847" y="387951"/>
                  </a:cubicBezTo>
                  <a:cubicBezTo>
                    <a:pt x="172601" y="387951"/>
                    <a:pt x="190354" y="381852"/>
                    <a:pt x="205660" y="369616"/>
                  </a:cubicBezTo>
                  <a:cubicBezTo>
                    <a:pt x="215450" y="362274"/>
                    <a:pt x="226755" y="358584"/>
                    <a:pt x="238254" y="358584"/>
                  </a:cubicBezTo>
                  <a:cubicBezTo>
                    <a:pt x="249714" y="358584"/>
                    <a:pt x="261329" y="362274"/>
                    <a:pt x="271740" y="369616"/>
                  </a:cubicBezTo>
                  <a:cubicBezTo>
                    <a:pt x="272983" y="369616"/>
                    <a:pt x="272983" y="372063"/>
                    <a:pt x="279083" y="374510"/>
                  </a:cubicBezTo>
                  <a:cubicBezTo>
                    <a:pt x="293767" y="384299"/>
                    <a:pt x="310899" y="387951"/>
                    <a:pt x="329274" y="387951"/>
                  </a:cubicBezTo>
                  <a:cubicBezTo>
                    <a:pt x="376979" y="387951"/>
                    <a:pt x="421071" y="353689"/>
                    <a:pt x="446750" y="312085"/>
                  </a:cubicBezTo>
                  <a:close/>
                  <a:moveTo>
                    <a:pt x="140784" y="0"/>
                  </a:moveTo>
                  <a:cubicBezTo>
                    <a:pt x="119962" y="0"/>
                    <a:pt x="100383" y="12236"/>
                    <a:pt x="90593" y="31853"/>
                  </a:cubicBezTo>
                  <a:cubicBezTo>
                    <a:pt x="71014" y="40399"/>
                    <a:pt x="58777" y="59978"/>
                    <a:pt x="58777" y="82003"/>
                  </a:cubicBezTo>
                  <a:cubicBezTo>
                    <a:pt x="58777" y="104028"/>
                    <a:pt x="71014" y="123607"/>
                    <a:pt x="90593" y="133396"/>
                  </a:cubicBezTo>
                  <a:cubicBezTo>
                    <a:pt x="100383" y="153013"/>
                    <a:pt x="118758" y="165249"/>
                    <a:pt x="140784" y="165249"/>
                  </a:cubicBezTo>
                  <a:cubicBezTo>
                    <a:pt x="150574" y="165249"/>
                    <a:pt x="161607" y="161559"/>
                    <a:pt x="168949" y="157907"/>
                  </a:cubicBezTo>
                  <a:cubicBezTo>
                    <a:pt x="170153" y="160355"/>
                    <a:pt x="195871" y="179933"/>
                    <a:pt x="195871" y="220293"/>
                  </a:cubicBezTo>
                  <a:cubicBezTo>
                    <a:pt x="195871" y="253351"/>
                    <a:pt x="176291" y="282718"/>
                    <a:pt x="145679" y="296198"/>
                  </a:cubicBezTo>
                  <a:cubicBezTo>
                    <a:pt x="122914" y="281436"/>
                    <a:pt x="97197" y="273667"/>
                    <a:pt x="71363" y="273667"/>
                  </a:cubicBezTo>
                  <a:cubicBezTo>
                    <a:pt x="49997" y="273667"/>
                    <a:pt x="28553" y="278989"/>
                    <a:pt x="8585" y="290060"/>
                  </a:cubicBezTo>
                  <a:cubicBezTo>
                    <a:pt x="3691" y="293750"/>
                    <a:pt x="39" y="298645"/>
                    <a:pt x="39" y="302296"/>
                  </a:cubicBezTo>
                  <a:lnTo>
                    <a:pt x="39" y="458961"/>
                  </a:lnTo>
                  <a:cubicBezTo>
                    <a:pt x="39" y="466302"/>
                    <a:pt x="6138" y="472401"/>
                    <a:pt x="14723" y="472401"/>
                  </a:cubicBezTo>
                  <a:lnTo>
                    <a:pt x="458987" y="472401"/>
                  </a:lnTo>
                  <a:cubicBezTo>
                    <a:pt x="467572" y="472401"/>
                    <a:pt x="473671" y="466302"/>
                    <a:pt x="473671" y="458961"/>
                  </a:cubicBezTo>
                  <a:lnTo>
                    <a:pt x="473671" y="220293"/>
                  </a:lnTo>
                  <a:cubicBezTo>
                    <a:pt x="473671" y="160355"/>
                    <a:pt x="440651" y="105272"/>
                    <a:pt x="389255" y="75904"/>
                  </a:cubicBezTo>
                  <a:cubicBezTo>
                    <a:pt x="388012" y="56326"/>
                    <a:pt x="375775" y="39195"/>
                    <a:pt x="357400" y="31853"/>
                  </a:cubicBezTo>
                  <a:cubicBezTo>
                    <a:pt x="347610" y="12236"/>
                    <a:pt x="329274" y="0"/>
                    <a:pt x="307247" y="0"/>
                  </a:cubicBezTo>
                  <a:cubicBezTo>
                    <a:pt x="290115" y="0"/>
                    <a:pt x="276635" y="7342"/>
                    <a:pt x="265641" y="18374"/>
                  </a:cubicBezTo>
                  <a:cubicBezTo>
                    <a:pt x="254608" y="6138"/>
                    <a:pt x="238681" y="0"/>
                    <a:pt x="223996" y="0"/>
                  </a:cubicBezTo>
                  <a:cubicBezTo>
                    <a:pt x="208108" y="0"/>
                    <a:pt x="193423" y="7342"/>
                    <a:pt x="182390" y="18374"/>
                  </a:cubicBezTo>
                  <a:cubicBezTo>
                    <a:pt x="171396" y="6138"/>
                    <a:pt x="156712" y="0"/>
                    <a:pt x="14078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452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iUAADcWAADtJQAAjhYAAAAAAAAmAAAACAAAAP//////////"/>
                </a:ext>
              </a:extLst>
            </p:cNvSpPr>
            <p:nvPr/>
          </p:nvSpPr>
          <p:spPr>
            <a:xfrm>
              <a:off x="6109970" y="3611245"/>
              <a:ext cx="55245" cy="55245"/>
            </a:xfrm>
            <a:custGeom>
              <a:avLst/>
              <a:gdLst/>
              <a:ahLst/>
              <a:cxnLst/>
              <a:rect l="0" t="0" r="55245" b="55245"/>
              <a:pathLst>
                <a:path w="55245" h="55245">
                  <a:moveTo>
                    <a:pt x="28245" y="38"/>
                  </a:moveTo>
                  <a:cubicBezTo>
                    <a:pt x="12272" y="38"/>
                    <a:pt x="0" y="12302"/>
                    <a:pt x="0" y="27019"/>
                  </a:cubicBezTo>
                  <a:cubicBezTo>
                    <a:pt x="0" y="42942"/>
                    <a:pt x="12272" y="55206"/>
                    <a:pt x="28245" y="55206"/>
                  </a:cubicBezTo>
                  <a:cubicBezTo>
                    <a:pt x="42972" y="55206"/>
                    <a:pt x="55245" y="42942"/>
                    <a:pt x="55245" y="27019"/>
                  </a:cubicBezTo>
                  <a:cubicBezTo>
                    <a:pt x="55245" y="12302"/>
                    <a:pt x="42972" y="38"/>
                    <a:pt x="28245"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28" name="Google Shape;1452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hMAADUVAACJFgAAGRgAABAAAAAmAAAACAAAAP//////////"/>
              </a:ext>
            </a:extLst>
          </p:cNvSpPr>
          <p:nvPr/>
        </p:nvSpPr>
        <p:spPr>
          <a:xfrm>
            <a:off x="3191510" y="3447415"/>
            <a:ext cx="471805" cy="469900"/>
          </a:xfrm>
          <a:custGeom>
            <a:avLst/>
            <a:gdLst/>
            <a:ahLst/>
            <a:cxnLst/>
            <a:rect l="0" t="0" r="471805" b="469900"/>
            <a:pathLst>
              <a:path w="471805" h="469900">
                <a:moveTo>
                  <a:pt x="234074" y="41634"/>
                </a:moveTo>
                <a:cubicBezTo>
                  <a:pt x="248776" y="74685"/>
                  <a:pt x="275731" y="140749"/>
                  <a:pt x="275731" y="216599"/>
                </a:cubicBezTo>
                <a:cubicBezTo>
                  <a:pt x="267174" y="233727"/>
                  <a:pt x="259823" y="250854"/>
                  <a:pt x="253677" y="269224"/>
                </a:cubicBezTo>
                <a:cubicBezTo>
                  <a:pt x="246326" y="290003"/>
                  <a:pt x="240219" y="312063"/>
                  <a:pt x="234074" y="335288"/>
                </a:cubicBezTo>
                <a:cubicBezTo>
                  <a:pt x="229173" y="312063"/>
                  <a:pt x="221822" y="290003"/>
                  <a:pt x="214470" y="269224"/>
                </a:cubicBezTo>
                <a:cubicBezTo>
                  <a:pt x="208325" y="250854"/>
                  <a:pt x="199768" y="233727"/>
                  <a:pt x="192417" y="216599"/>
                </a:cubicBezTo>
                <a:cubicBezTo>
                  <a:pt x="193622" y="141953"/>
                  <a:pt x="218127" y="74685"/>
                  <a:pt x="234074" y="41634"/>
                </a:cubicBezTo>
                <a:close/>
                <a:moveTo>
                  <a:pt x="99261" y="123621"/>
                </a:moveTo>
                <a:cubicBezTo>
                  <a:pt x="166668" y="201918"/>
                  <a:pt x="208325" y="299829"/>
                  <a:pt x="218127" y="402594"/>
                </a:cubicBezTo>
                <a:cubicBezTo>
                  <a:pt x="192417" y="367096"/>
                  <a:pt x="171568" y="351211"/>
                  <a:pt x="137262" y="325501"/>
                </a:cubicBezTo>
                <a:cubicBezTo>
                  <a:pt x="137262" y="277769"/>
                  <a:pt x="129911" y="231280"/>
                  <a:pt x="117659" y="186034"/>
                </a:cubicBezTo>
                <a:lnTo>
                  <a:pt x="99261" y="123621"/>
                </a:lnTo>
                <a:close/>
                <a:moveTo>
                  <a:pt x="370092" y="123621"/>
                </a:moveTo>
                <a:lnTo>
                  <a:pt x="351733" y="186034"/>
                </a:lnTo>
                <a:cubicBezTo>
                  <a:pt x="339442" y="232523"/>
                  <a:pt x="332091" y="277769"/>
                  <a:pt x="332091" y="325501"/>
                </a:cubicBezTo>
                <a:cubicBezTo>
                  <a:pt x="300236" y="351211"/>
                  <a:pt x="278182" y="367096"/>
                  <a:pt x="251227" y="402594"/>
                </a:cubicBezTo>
                <a:cubicBezTo>
                  <a:pt x="261029" y="299829"/>
                  <a:pt x="302686" y="201918"/>
                  <a:pt x="370092" y="123621"/>
                </a:cubicBezTo>
                <a:close/>
                <a:moveTo>
                  <a:pt x="25748" y="221493"/>
                </a:moveTo>
                <a:cubicBezTo>
                  <a:pt x="45352" y="271671"/>
                  <a:pt x="78452" y="313267"/>
                  <a:pt x="117659" y="345075"/>
                </a:cubicBezTo>
                <a:cubicBezTo>
                  <a:pt x="154415" y="374436"/>
                  <a:pt x="181370" y="394011"/>
                  <a:pt x="210775" y="441743"/>
                </a:cubicBezTo>
                <a:cubicBezTo>
                  <a:pt x="100506" y="441743"/>
                  <a:pt x="25748" y="356105"/>
                  <a:pt x="25748" y="259437"/>
                </a:cubicBezTo>
                <a:lnTo>
                  <a:pt x="25748" y="221493"/>
                </a:lnTo>
                <a:close/>
                <a:moveTo>
                  <a:pt x="443605" y="221493"/>
                </a:moveTo>
                <a:lnTo>
                  <a:pt x="443605" y="259437"/>
                </a:lnTo>
                <a:cubicBezTo>
                  <a:pt x="443605" y="356105"/>
                  <a:pt x="368886" y="441743"/>
                  <a:pt x="258578" y="441743"/>
                </a:cubicBezTo>
                <a:cubicBezTo>
                  <a:pt x="289228" y="390360"/>
                  <a:pt x="318633" y="371990"/>
                  <a:pt x="355390" y="342628"/>
                </a:cubicBezTo>
                <a:cubicBezTo>
                  <a:pt x="394597" y="310820"/>
                  <a:pt x="424002" y="270428"/>
                  <a:pt x="443605" y="221493"/>
                </a:cubicBezTo>
                <a:close/>
                <a:moveTo>
                  <a:pt x="235319" y="39"/>
                </a:moveTo>
                <a:cubicBezTo>
                  <a:pt x="230418" y="39"/>
                  <a:pt x="226723" y="2486"/>
                  <a:pt x="223028" y="6136"/>
                </a:cubicBezTo>
                <a:cubicBezTo>
                  <a:pt x="223028" y="7379"/>
                  <a:pt x="208325" y="30604"/>
                  <a:pt x="193622" y="68549"/>
                </a:cubicBezTo>
                <a:cubicBezTo>
                  <a:pt x="185065" y="94260"/>
                  <a:pt x="174019" y="130961"/>
                  <a:pt x="167912" y="172557"/>
                </a:cubicBezTo>
                <a:cubicBezTo>
                  <a:pt x="153210" y="148089"/>
                  <a:pt x="137262" y="127272"/>
                  <a:pt x="118904" y="105251"/>
                </a:cubicBezTo>
                <a:lnTo>
                  <a:pt x="79658" y="57558"/>
                </a:lnTo>
                <a:cubicBezTo>
                  <a:pt x="76468" y="55150"/>
                  <a:pt x="72773" y="53286"/>
                  <a:pt x="68884" y="53286"/>
                </a:cubicBezTo>
                <a:cubicBezTo>
                  <a:pt x="66783" y="53286"/>
                  <a:pt x="64644" y="53829"/>
                  <a:pt x="62505" y="55111"/>
                </a:cubicBezTo>
                <a:cubicBezTo>
                  <a:pt x="56398" y="57558"/>
                  <a:pt x="52703" y="63655"/>
                  <a:pt x="56398" y="69792"/>
                </a:cubicBezTo>
                <a:lnTo>
                  <a:pt x="91910" y="194578"/>
                </a:lnTo>
                <a:cubicBezTo>
                  <a:pt x="100506" y="228833"/>
                  <a:pt x="107857" y="264331"/>
                  <a:pt x="110308" y="299829"/>
                </a:cubicBezTo>
                <a:cubicBezTo>
                  <a:pt x="85803" y="275322"/>
                  <a:pt x="67406" y="244757"/>
                  <a:pt x="52703" y="214152"/>
                </a:cubicBezTo>
                <a:lnTo>
                  <a:pt x="25748" y="145642"/>
                </a:lnTo>
                <a:cubicBezTo>
                  <a:pt x="22092" y="139506"/>
                  <a:pt x="15947" y="135855"/>
                  <a:pt x="9840" y="135855"/>
                </a:cubicBezTo>
                <a:cubicBezTo>
                  <a:pt x="3695" y="137059"/>
                  <a:pt x="38" y="143195"/>
                  <a:pt x="38" y="149293"/>
                </a:cubicBezTo>
                <a:lnTo>
                  <a:pt x="38" y="259437"/>
                </a:lnTo>
                <a:cubicBezTo>
                  <a:pt x="38" y="314509"/>
                  <a:pt x="20848" y="368339"/>
                  <a:pt x="61299" y="408691"/>
                </a:cubicBezTo>
                <a:cubicBezTo>
                  <a:pt x="100506" y="447879"/>
                  <a:pt x="153210" y="469900"/>
                  <a:pt x="208325" y="469900"/>
                </a:cubicBezTo>
                <a:lnTo>
                  <a:pt x="263479" y="469900"/>
                </a:lnTo>
                <a:cubicBezTo>
                  <a:pt x="318633" y="469900"/>
                  <a:pt x="371337" y="447879"/>
                  <a:pt x="410544" y="408691"/>
                </a:cubicBezTo>
                <a:cubicBezTo>
                  <a:pt x="449751" y="368339"/>
                  <a:pt x="471805" y="316956"/>
                  <a:pt x="471805" y="259437"/>
                </a:cubicBezTo>
                <a:lnTo>
                  <a:pt x="471805" y="149293"/>
                </a:lnTo>
                <a:cubicBezTo>
                  <a:pt x="471805" y="143195"/>
                  <a:pt x="466904" y="137059"/>
                  <a:pt x="460758" y="135855"/>
                </a:cubicBezTo>
                <a:cubicBezTo>
                  <a:pt x="459786" y="135661"/>
                  <a:pt x="458736" y="135544"/>
                  <a:pt x="457724" y="135544"/>
                </a:cubicBezTo>
                <a:cubicBezTo>
                  <a:pt x="452396" y="135544"/>
                  <a:pt x="446911" y="138263"/>
                  <a:pt x="444850" y="144399"/>
                </a:cubicBezTo>
                <a:lnTo>
                  <a:pt x="417895" y="214152"/>
                </a:lnTo>
                <a:cubicBezTo>
                  <a:pt x="405643" y="245961"/>
                  <a:pt x="386039" y="275322"/>
                  <a:pt x="361535" y="299829"/>
                </a:cubicBezTo>
                <a:cubicBezTo>
                  <a:pt x="363986" y="264331"/>
                  <a:pt x="370092" y="227629"/>
                  <a:pt x="379894" y="193374"/>
                </a:cubicBezTo>
                <a:lnTo>
                  <a:pt x="414200" y="69792"/>
                </a:lnTo>
                <a:cubicBezTo>
                  <a:pt x="416650" y="63655"/>
                  <a:pt x="412994" y="57558"/>
                  <a:pt x="408093" y="55111"/>
                </a:cubicBezTo>
                <a:cubicBezTo>
                  <a:pt x="406615" y="53635"/>
                  <a:pt x="404437" y="52975"/>
                  <a:pt x="402064" y="52975"/>
                </a:cubicBezTo>
                <a:cubicBezTo>
                  <a:pt x="398408" y="52975"/>
                  <a:pt x="394363" y="54567"/>
                  <a:pt x="392146" y="57558"/>
                </a:cubicBezTo>
                <a:lnTo>
                  <a:pt x="351733" y="105251"/>
                </a:lnTo>
                <a:cubicBezTo>
                  <a:pt x="333336" y="127272"/>
                  <a:pt x="316183" y="149293"/>
                  <a:pt x="302686" y="172557"/>
                </a:cubicBezTo>
                <a:cubicBezTo>
                  <a:pt x="297785" y="130961"/>
                  <a:pt x="287983" y="94260"/>
                  <a:pt x="276976" y="68549"/>
                </a:cubicBezTo>
                <a:cubicBezTo>
                  <a:pt x="263479" y="30604"/>
                  <a:pt x="248776" y="6136"/>
                  <a:pt x="247571" y="6136"/>
                </a:cubicBezTo>
                <a:cubicBezTo>
                  <a:pt x="245120" y="1243"/>
                  <a:pt x="240219" y="39"/>
                  <a:pt x="235319"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9" name="Google Shape;1452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RMAAH8KAABaFgAAMQ0AABAAAAAmAAAACAAAAP//////////"/>
              </a:ext>
            </a:extLst>
          </p:cNvSpPr>
          <p:nvPr/>
        </p:nvSpPr>
        <p:spPr>
          <a:xfrm>
            <a:off x="3157855" y="1706245"/>
            <a:ext cx="475615" cy="438150"/>
          </a:xfrm>
          <a:custGeom>
            <a:avLst/>
            <a:gdLst/>
            <a:ahLst/>
            <a:cxnLst/>
            <a:rect l="0" t="0" r="475615" b="438150"/>
            <a:pathLst>
              <a:path w="475615" h="438150">
                <a:moveTo>
                  <a:pt x="96873" y="46256"/>
                </a:moveTo>
                <a:lnTo>
                  <a:pt x="158149" y="169942"/>
                </a:lnTo>
                <a:lnTo>
                  <a:pt x="161806" y="179738"/>
                </a:lnTo>
                <a:lnTo>
                  <a:pt x="123834" y="255652"/>
                </a:lnTo>
                <a:cubicBezTo>
                  <a:pt x="122590" y="259306"/>
                  <a:pt x="121383" y="262999"/>
                  <a:pt x="118932" y="267897"/>
                </a:cubicBezTo>
                <a:cubicBezTo>
                  <a:pt x="111579" y="269102"/>
                  <a:pt x="104226" y="271550"/>
                  <a:pt x="96873" y="271550"/>
                </a:cubicBezTo>
                <a:cubicBezTo>
                  <a:pt x="57657" y="271550"/>
                  <a:pt x="25755" y="240959"/>
                  <a:pt x="25755" y="201778"/>
                </a:cubicBezTo>
                <a:cubicBezTo>
                  <a:pt x="25755" y="191982"/>
                  <a:pt x="29451" y="180943"/>
                  <a:pt x="33108" y="169942"/>
                </a:cubicBezTo>
                <a:cubicBezTo>
                  <a:pt x="33108" y="169942"/>
                  <a:pt x="88275" y="60949"/>
                  <a:pt x="96873" y="46256"/>
                </a:cubicBezTo>
                <a:close/>
                <a:moveTo>
                  <a:pt x="373878" y="46256"/>
                </a:moveTo>
                <a:lnTo>
                  <a:pt x="436398" y="169942"/>
                </a:lnTo>
                <a:cubicBezTo>
                  <a:pt x="441300" y="180943"/>
                  <a:pt x="443751" y="189533"/>
                  <a:pt x="443751" y="201778"/>
                </a:cubicBezTo>
                <a:cubicBezTo>
                  <a:pt x="443751" y="238510"/>
                  <a:pt x="413094" y="271550"/>
                  <a:pt x="373878" y="271550"/>
                </a:cubicBezTo>
                <a:cubicBezTo>
                  <a:pt x="366525" y="271550"/>
                  <a:pt x="357927" y="269102"/>
                  <a:pt x="350573" y="267897"/>
                </a:cubicBezTo>
                <a:cubicBezTo>
                  <a:pt x="349367" y="262999"/>
                  <a:pt x="348122" y="260550"/>
                  <a:pt x="345671" y="255652"/>
                </a:cubicBezTo>
                <a:lnTo>
                  <a:pt x="307700" y="179738"/>
                </a:lnTo>
                <a:lnTo>
                  <a:pt x="312602" y="169942"/>
                </a:lnTo>
                <a:cubicBezTo>
                  <a:pt x="312602" y="169942"/>
                  <a:pt x="367731" y="59705"/>
                  <a:pt x="373878" y="46256"/>
                </a:cubicBezTo>
                <a:close/>
                <a:moveTo>
                  <a:pt x="235375" y="92784"/>
                </a:moveTo>
                <a:lnTo>
                  <a:pt x="321161" y="267897"/>
                </a:lnTo>
                <a:cubicBezTo>
                  <a:pt x="329759" y="281346"/>
                  <a:pt x="332210" y="297283"/>
                  <a:pt x="332210" y="311976"/>
                </a:cubicBezTo>
                <a:cubicBezTo>
                  <a:pt x="332210" y="365851"/>
                  <a:pt x="289298" y="408725"/>
                  <a:pt x="235375" y="408725"/>
                </a:cubicBezTo>
                <a:cubicBezTo>
                  <a:pt x="182659" y="408725"/>
                  <a:pt x="139747" y="365851"/>
                  <a:pt x="139747" y="311976"/>
                </a:cubicBezTo>
                <a:cubicBezTo>
                  <a:pt x="139747" y="297283"/>
                  <a:pt x="142198" y="281346"/>
                  <a:pt x="149551" y="267897"/>
                </a:cubicBezTo>
                <a:lnTo>
                  <a:pt x="235375" y="92784"/>
                </a:lnTo>
                <a:close/>
                <a:moveTo>
                  <a:pt x="98079" y="0"/>
                </a:moveTo>
                <a:cubicBezTo>
                  <a:pt x="93177" y="0"/>
                  <a:pt x="88275" y="2760"/>
                  <a:pt x="85824" y="8279"/>
                </a:cubicBezTo>
                <a:cubicBezTo>
                  <a:pt x="82167" y="11933"/>
                  <a:pt x="11049" y="156454"/>
                  <a:pt x="11049" y="156454"/>
                </a:cubicBezTo>
                <a:cubicBezTo>
                  <a:pt x="2489" y="169942"/>
                  <a:pt x="38" y="185841"/>
                  <a:pt x="38" y="200534"/>
                </a:cubicBezTo>
                <a:cubicBezTo>
                  <a:pt x="38" y="226266"/>
                  <a:pt x="11049" y="250755"/>
                  <a:pt x="29451" y="269102"/>
                </a:cubicBezTo>
                <a:cubicBezTo>
                  <a:pt x="47853" y="287487"/>
                  <a:pt x="72363" y="298527"/>
                  <a:pt x="98079" y="298527"/>
                </a:cubicBezTo>
                <a:cubicBezTo>
                  <a:pt x="102981" y="298527"/>
                  <a:pt x="106677" y="298527"/>
                  <a:pt x="112785" y="297283"/>
                </a:cubicBezTo>
                <a:cubicBezTo>
                  <a:pt x="112785" y="302180"/>
                  <a:pt x="111579" y="308322"/>
                  <a:pt x="111579" y="311976"/>
                </a:cubicBezTo>
                <a:cubicBezTo>
                  <a:pt x="111579" y="381788"/>
                  <a:pt x="169159" y="438111"/>
                  <a:pt x="237826" y="438111"/>
                </a:cubicBezTo>
                <a:cubicBezTo>
                  <a:pt x="306455" y="438111"/>
                  <a:pt x="362829" y="381788"/>
                  <a:pt x="362829" y="311976"/>
                </a:cubicBezTo>
                <a:cubicBezTo>
                  <a:pt x="362829" y="308322"/>
                  <a:pt x="362829" y="302180"/>
                  <a:pt x="361623" y="297283"/>
                </a:cubicBezTo>
                <a:cubicBezTo>
                  <a:pt x="366525" y="297283"/>
                  <a:pt x="371427" y="298527"/>
                  <a:pt x="377535" y="298527"/>
                </a:cubicBezTo>
                <a:cubicBezTo>
                  <a:pt x="430251" y="298527"/>
                  <a:pt x="475615" y="255652"/>
                  <a:pt x="475615" y="201778"/>
                </a:cubicBezTo>
                <a:cubicBezTo>
                  <a:pt x="471919" y="184636"/>
                  <a:pt x="468261" y="169942"/>
                  <a:pt x="460908" y="156454"/>
                </a:cubicBezTo>
                <a:lnTo>
                  <a:pt x="386133" y="8279"/>
                </a:lnTo>
                <a:cubicBezTo>
                  <a:pt x="383682" y="2760"/>
                  <a:pt x="378780" y="0"/>
                  <a:pt x="373878" y="0"/>
                </a:cubicBezTo>
                <a:cubicBezTo>
                  <a:pt x="368976" y="0"/>
                  <a:pt x="364074" y="2760"/>
                  <a:pt x="361623" y="8279"/>
                </a:cubicBezTo>
                <a:cubicBezTo>
                  <a:pt x="348122" y="35217"/>
                  <a:pt x="292955" y="146659"/>
                  <a:pt x="292955" y="146659"/>
                </a:cubicBezTo>
                <a:lnTo>
                  <a:pt x="247631" y="57256"/>
                </a:lnTo>
                <a:cubicBezTo>
                  <a:pt x="245802" y="51737"/>
                  <a:pt x="240900" y="48977"/>
                  <a:pt x="235842" y="48977"/>
                </a:cubicBezTo>
                <a:cubicBezTo>
                  <a:pt x="230785" y="48977"/>
                  <a:pt x="225571" y="51737"/>
                  <a:pt x="223120" y="57256"/>
                </a:cubicBezTo>
                <a:lnTo>
                  <a:pt x="179002" y="146659"/>
                </a:lnTo>
                <a:lnTo>
                  <a:pt x="110334" y="8279"/>
                </a:lnTo>
                <a:cubicBezTo>
                  <a:pt x="107883" y="2760"/>
                  <a:pt x="102981" y="0"/>
                  <a:pt x="9807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30" name="Google Shape;14528;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oTAAABDgAAYBYAAOUQAAAQAAAAJgAAAAgAAAD/////AAAAAA=="/>
              </a:ext>
            </a:extLst>
          </p:cNvGrpSpPr>
          <p:nvPr/>
        </p:nvGrpSpPr>
        <p:grpSpPr>
          <a:xfrm>
            <a:off x="3155950" y="2276475"/>
            <a:ext cx="481330" cy="469900"/>
            <a:chOff x="3155950" y="2276475"/>
            <a:chExt cx="481330" cy="469900"/>
          </a:xfrm>
        </p:grpSpPr>
        <p:sp>
          <p:nvSpPr>
            <p:cNvPr id="135" name="Google Shape;1452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hUAAIYPAAB8FQAAsw8AAAAAAAAmAAAACAAAAP//////////"/>
                </a:ext>
              </a:extLst>
            </p:cNvSpPr>
            <p:nvPr/>
          </p:nvSpPr>
          <p:spPr>
            <a:xfrm>
              <a:off x="3465830" y="2523490"/>
              <a:ext cx="26670" cy="28575"/>
            </a:xfrm>
            <a:custGeom>
              <a:avLst/>
              <a:gdLst/>
              <a:ahLst/>
              <a:cxnLst/>
              <a:rect l="0" t="0" r="26670" b="28575"/>
              <a:pathLst>
                <a:path w="26670" h="28575">
                  <a:moveTo>
                    <a:pt x="13335" y="39"/>
                  </a:moveTo>
                  <a:cubicBezTo>
                    <a:pt x="6072" y="39"/>
                    <a:pt x="38" y="7478"/>
                    <a:pt x="38" y="14917"/>
                  </a:cubicBezTo>
                  <a:cubicBezTo>
                    <a:pt x="38" y="22356"/>
                    <a:pt x="6072" y="28535"/>
                    <a:pt x="13335" y="28535"/>
                  </a:cubicBezTo>
                  <a:cubicBezTo>
                    <a:pt x="20598" y="28535"/>
                    <a:pt x="26670" y="22356"/>
                    <a:pt x="26670" y="14917"/>
                  </a:cubicBezTo>
                  <a:cubicBezTo>
                    <a:pt x="26670" y="7478"/>
                    <a:pt x="20598" y="39"/>
                    <a:pt x="13335"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453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QAAIgPAAB4FAAAsw8AAAAAAAAmAAAACAAAAP//////////"/>
                </a:ext>
              </a:extLst>
            </p:cNvSpPr>
            <p:nvPr/>
          </p:nvSpPr>
          <p:spPr>
            <a:xfrm>
              <a:off x="3298190" y="2524760"/>
              <a:ext cx="29210" cy="27305"/>
            </a:xfrm>
            <a:custGeom>
              <a:avLst/>
              <a:gdLst/>
              <a:ahLst/>
              <a:cxnLst/>
              <a:rect l="0" t="0" r="29210" b="27305"/>
              <a:pathLst>
                <a:path w="29210" h="27305">
                  <a:moveTo>
                    <a:pt x="14586" y="0"/>
                  </a:moveTo>
                  <a:cubicBezTo>
                    <a:pt x="6097" y="0"/>
                    <a:pt x="0" y="6216"/>
                    <a:pt x="0" y="13652"/>
                  </a:cubicBezTo>
                  <a:cubicBezTo>
                    <a:pt x="0" y="21088"/>
                    <a:pt x="6097" y="27265"/>
                    <a:pt x="14586" y="27265"/>
                  </a:cubicBezTo>
                  <a:cubicBezTo>
                    <a:pt x="21879" y="27265"/>
                    <a:pt x="27975" y="21088"/>
                    <a:pt x="27975" y="13652"/>
                  </a:cubicBezTo>
                  <a:cubicBezTo>
                    <a:pt x="29171" y="6216"/>
                    <a:pt x="21879" y="0"/>
                    <a:pt x="145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3" name="Google Shape;1453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hUAAN8PAACpFQAANhAAAAAAAAAmAAAACAAAAP//////////"/>
                </a:ext>
              </a:extLst>
            </p:cNvSpPr>
            <p:nvPr/>
          </p:nvSpPr>
          <p:spPr>
            <a:xfrm>
              <a:off x="3465830" y="2580005"/>
              <a:ext cx="55245" cy="55245"/>
            </a:xfrm>
            <a:custGeom>
              <a:avLst/>
              <a:gdLst/>
              <a:ahLst/>
              <a:cxnLst/>
              <a:rect l="0" t="0" r="55245" b="55245"/>
              <a:pathLst>
                <a:path w="55245" h="55245">
                  <a:moveTo>
                    <a:pt x="27019" y="38"/>
                  </a:moveTo>
                  <a:cubicBezTo>
                    <a:pt x="12302" y="38"/>
                    <a:pt x="38" y="12302"/>
                    <a:pt x="38" y="27019"/>
                  </a:cubicBezTo>
                  <a:cubicBezTo>
                    <a:pt x="38" y="42942"/>
                    <a:pt x="12302" y="55206"/>
                    <a:pt x="27019" y="55206"/>
                  </a:cubicBezTo>
                  <a:cubicBezTo>
                    <a:pt x="42942" y="55206"/>
                    <a:pt x="55206" y="42942"/>
                    <a:pt x="55206" y="27019"/>
                  </a:cubicBezTo>
                  <a:cubicBezTo>
                    <a:pt x="55206" y="12302"/>
                    <a:pt x="42942" y="38"/>
                    <a:pt x="27019"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2" name="Google Shape;1453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xQAAN8PAAB2FAAANhAAAAAAAAAmAAAACAAAAP//////////"/>
                </a:ext>
              </a:extLst>
            </p:cNvSpPr>
            <p:nvPr/>
          </p:nvSpPr>
          <p:spPr>
            <a:xfrm>
              <a:off x="3270885" y="2580005"/>
              <a:ext cx="55245" cy="55245"/>
            </a:xfrm>
            <a:custGeom>
              <a:avLst/>
              <a:gdLst/>
              <a:ahLst/>
              <a:cxnLst/>
              <a:rect l="0" t="0" r="55245" b="55245"/>
              <a:pathLst>
                <a:path w="55245" h="55245">
                  <a:moveTo>
                    <a:pt x="28245" y="38"/>
                  </a:moveTo>
                  <a:cubicBezTo>
                    <a:pt x="12272" y="38"/>
                    <a:pt x="0" y="12302"/>
                    <a:pt x="0" y="27019"/>
                  </a:cubicBezTo>
                  <a:cubicBezTo>
                    <a:pt x="0" y="41735"/>
                    <a:pt x="12272" y="55206"/>
                    <a:pt x="28245" y="55206"/>
                  </a:cubicBezTo>
                  <a:cubicBezTo>
                    <a:pt x="42972" y="55206"/>
                    <a:pt x="55245" y="41735"/>
                    <a:pt x="55245" y="27019"/>
                  </a:cubicBezTo>
                  <a:cubicBezTo>
                    <a:pt x="55245" y="12302"/>
                    <a:pt x="42972" y="38"/>
                    <a:pt x="28245"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453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hMAAAEOAABgFgAA5RAAAAAAAAAmAAAACAAAAP//////////"/>
                </a:ext>
              </a:extLst>
            </p:cNvSpPr>
            <p:nvPr/>
          </p:nvSpPr>
          <p:spPr>
            <a:xfrm>
              <a:off x="3155950" y="2276475"/>
              <a:ext cx="481330" cy="469900"/>
            </a:xfrm>
            <a:custGeom>
              <a:avLst/>
              <a:gdLst/>
              <a:ahLst/>
              <a:cxnLst/>
              <a:rect l="0" t="0" r="481330" b="469900"/>
              <a:pathLst>
                <a:path w="481330" h="469900">
                  <a:moveTo>
                    <a:pt x="240063" y="80836"/>
                  </a:moveTo>
                  <a:cubicBezTo>
                    <a:pt x="260858" y="80836"/>
                    <a:pt x="276795" y="95527"/>
                    <a:pt x="280449" y="113909"/>
                  </a:cubicBezTo>
                  <a:cubicBezTo>
                    <a:pt x="267000" y="110217"/>
                    <a:pt x="254755" y="108974"/>
                    <a:pt x="240063" y="108974"/>
                  </a:cubicBezTo>
                  <a:cubicBezTo>
                    <a:pt x="226575" y="108974"/>
                    <a:pt x="213125" y="110217"/>
                    <a:pt x="200881" y="113909"/>
                  </a:cubicBezTo>
                  <a:cubicBezTo>
                    <a:pt x="203330" y="95527"/>
                    <a:pt x="220472" y="80836"/>
                    <a:pt x="240063" y="80836"/>
                  </a:cubicBezTo>
                  <a:close/>
                  <a:moveTo>
                    <a:pt x="240063" y="138393"/>
                  </a:moveTo>
                  <a:cubicBezTo>
                    <a:pt x="268205" y="138393"/>
                    <a:pt x="293937" y="145739"/>
                    <a:pt x="315976" y="157981"/>
                  </a:cubicBezTo>
                  <a:cubicBezTo>
                    <a:pt x="297590" y="178773"/>
                    <a:pt x="269448" y="193463"/>
                    <a:pt x="240063" y="193463"/>
                  </a:cubicBezTo>
                  <a:cubicBezTo>
                    <a:pt x="211882" y="193463"/>
                    <a:pt x="183740" y="178773"/>
                    <a:pt x="165354" y="157981"/>
                  </a:cubicBezTo>
                  <a:cubicBezTo>
                    <a:pt x="188637" y="145739"/>
                    <a:pt x="213125" y="138393"/>
                    <a:pt x="240063" y="138393"/>
                  </a:cubicBezTo>
                  <a:close/>
                  <a:moveTo>
                    <a:pt x="240063" y="269403"/>
                  </a:moveTo>
                  <a:lnTo>
                    <a:pt x="273102" y="410205"/>
                  </a:lnTo>
                  <a:cubicBezTo>
                    <a:pt x="262102" y="413859"/>
                    <a:pt x="251063" y="415102"/>
                    <a:pt x="240063" y="415102"/>
                  </a:cubicBezTo>
                  <a:cubicBezTo>
                    <a:pt x="230267" y="415102"/>
                    <a:pt x="219228" y="413859"/>
                    <a:pt x="208228" y="410205"/>
                  </a:cubicBezTo>
                  <a:lnTo>
                    <a:pt x="240063" y="269403"/>
                  </a:lnTo>
                  <a:close/>
                  <a:moveTo>
                    <a:pt x="142071" y="172671"/>
                  </a:moveTo>
                  <a:cubicBezTo>
                    <a:pt x="162905" y="197155"/>
                    <a:pt x="189842" y="214294"/>
                    <a:pt x="224126" y="219191"/>
                  </a:cubicBezTo>
                  <a:lnTo>
                    <a:pt x="176393" y="428549"/>
                  </a:lnTo>
                  <a:cubicBezTo>
                    <a:pt x="122480" y="402860"/>
                    <a:pt x="86992" y="348956"/>
                    <a:pt x="86992" y="288990"/>
                  </a:cubicBezTo>
                  <a:cubicBezTo>
                    <a:pt x="86992" y="242470"/>
                    <a:pt x="109031" y="200808"/>
                    <a:pt x="142071" y="172671"/>
                  </a:cubicBezTo>
                  <a:close/>
                  <a:moveTo>
                    <a:pt x="338015" y="172671"/>
                  </a:moveTo>
                  <a:cubicBezTo>
                    <a:pt x="372299" y="200808"/>
                    <a:pt x="393133" y="243675"/>
                    <a:pt x="393133" y="288990"/>
                  </a:cubicBezTo>
                  <a:cubicBezTo>
                    <a:pt x="391890" y="348956"/>
                    <a:pt x="358850" y="402860"/>
                    <a:pt x="304976" y="428549"/>
                  </a:cubicBezTo>
                  <a:lnTo>
                    <a:pt x="257204" y="219191"/>
                  </a:lnTo>
                  <a:cubicBezTo>
                    <a:pt x="291488" y="214294"/>
                    <a:pt x="318425" y="197155"/>
                    <a:pt x="338015" y="172671"/>
                  </a:cubicBezTo>
                  <a:close/>
                  <a:moveTo>
                    <a:pt x="183740" y="39"/>
                  </a:moveTo>
                  <a:cubicBezTo>
                    <a:pt x="176393" y="39"/>
                    <a:pt x="170252" y="6140"/>
                    <a:pt x="170252" y="13486"/>
                  </a:cubicBezTo>
                  <a:cubicBezTo>
                    <a:pt x="170252" y="36765"/>
                    <a:pt x="181291" y="58801"/>
                    <a:pt x="197189" y="71043"/>
                  </a:cubicBezTo>
                  <a:cubicBezTo>
                    <a:pt x="181291" y="83285"/>
                    <a:pt x="170252" y="104077"/>
                    <a:pt x="170252" y="126151"/>
                  </a:cubicBezTo>
                  <a:cubicBezTo>
                    <a:pt x="139622" y="138393"/>
                    <a:pt x="113929" y="159185"/>
                    <a:pt x="93094" y="184913"/>
                  </a:cubicBezTo>
                  <a:lnTo>
                    <a:pt x="53913" y="170223"/>
                  </a:lnTo>
                  <a:lnTo>
                    <a:pt x="28181" y="120011"/>
                  </a:lnTo>
                  <a:cubicBezTo>
                    <a:pt x="25538" y="115580"/>
                    <a:pt x="20290" y="112432"/>
                    <a:pt x="15276" y="112432"/>
                  </a:cubicBezTo>
                  <a:cubicBezTo>
                    <a:pt x="13371" y="112432"/>
                    <a:pt x="11506" y="112860"/>
                    <a:pt x="9834" y="113909"/>
                  </a:cubicBezTo>
                  <a:cubicBezTo>
                    <a:pt x="3693" y="116358"/>
                    <a:pt x="39" y="126151"/>
                    <a:pt x="3693" y="132253"/>
                  </a:cubicBezTo>
                  <a:lnTo>
                    <a:pt x="30630" y="186118"/>
                  </a:lnTo>
                  <a:cubicBezTo>
                    <a:pt x="31874" y="189810"/>
                    <a:pt x="35527" y="193463"/>
                    <a:pt x="37976" y="193463"/>
                  </a:cubicBezTo>
                  <a:lnTo>
                    <a:pt x="78401" y="208154"/>
                  </a:lnTo>
                  <a:cubicBezTo>
                    <a:pt x="67401" y="230189"/>
                    <a:pt x="60054" y="252264"/>
                    <a:pt x="58811" y="276748"/>
                  </a:cubicBezTo>
                  <a:lnTo>
                    <a:pt x="15937" y="276748"/>
                  </a:lnTo>
                  <a:cubicBezTo>
                    <a:pt x="7385" y="276748"/>
                    <a:pt x="1244" y="282849"/>
                    <a:pt x="1244" y="291438"/>
                  </a:cubicBezTo>
                  <a:cubicBezTo>
                    <a:pt x="1244" y="298783"/>
                    <a:pt x="7385" y="304885"/>
                    <a:pt x="15937" y="304885"/>
                  </a:cubicBezTo>
                  <a:lnTo>
                    <a:pt x="58811" y="304885"/>
                  </a:lnTo>
                  <a:cubicBezTo>
                    <a:pt x="60054" y="329369"/>
                    <a:pt x="67401" y="352648"/>
                    <a:pt x="78401" y="373479"/>
                  </a:cubicBezTo>
                  <a:lnTo>
                    <a:pt x="37976" y="389375"/>
                  </a:lnTo>
                  <a:cubicBezTo>
                    <a:pt x="35527" y="390618"/>
                    <a:pt x="31874" y="391823"/>
                    <a:pt x="30630" y="395515"/>
                  </a:cubicBezTo>
                  <a:lnTo>
                    <a:pt x="3693" y="450585"/>
                  </a:lnTo>
                  <a:cubicBezTo>
                    <a:pt x="39" y="456725"/>
                    <a:pt x="3693" y="465275"/>
                    <a:pt x="9834" y="468967"/>
                  </a:cubicBezTo>
                  <a:cubicBezTo>
                    <a:pt x="11350" y="469589"/>
                    <a:pt x="13060" y="469900"/>
                    <a:pt x="14771" y="469900"/>
                  </a:cubicBezTo>
                  <a:cubicBezTo>
                    <a:pt x="19940" y="469900"/>
                    <a:pt x="25460" y="467141"/>
                    <a:pt x="28181" y="461622"/>
                  </a:cubicBezTo>
                  <a:lnTo>
                    <a:pt x="53913" y="411410"/>
                  </a:lnTo>
                  <a:lnTo>
                    <a:pt x="93094" y="396720"/>
                  </a:lnTo>
                  <a:cubicBezTo>
                    <a:pt x="115134" y="424896"/>
                    <a:pt x="144519" y="448136"/>
                    <a:pt x="181291" y="460378"/>
                  </a:cubicBezTo>
                  <a:cubicBezTo>
                    <a:pt x="182923" y="461233"/>
                    <a:pt x="184634" y="461622"/>
                    <a:pt x="186344" y="461622"/>
                  </a:cubicBezTo>
                  <a:cubicBezTo>
                    <a:pt x="192174" y="461622"/>
                    <a:pt x="197733" y="456958"/>
                    <a:pt x="199637" y="449380"/>
                  </a:cubicBezTo>
                  <a:lnTo>
                    <a:pt x="202086" y="437138"/>
                  </a:lnTo>
                  <a:cubicBezTo>
                    <a:pt x="214330" y="440791"/>
                    <a:pt x="226575" y="442035"/>
                    <a:pt x="240063" y="442035"/>
                  </a:cubicBezTo>
                  <a:cubicBezTo>
                    <a:pt x="252307" y="442035"/>
                    <a:pt x="267000" y="440791"/>
                    <a:pt x="279244" y="437138"/>
                  </a:cubicBezTo>
                  <a:lnTo>
                    <a:pt x="281693" y="449380"/>
                  </a:lnTo>
                  <a:cubicBezTo>
                    <a:pt x="282781" y="456881"/>
                    <a:pt x="290399" y="460612"/>
                    <a:pt x="297202" y="460612"/>
                  </a:cubicBezTo>
                  <a:cubicBezTo>
                    <a:pt x="298173" y="460612"/>
                    <a:pt x="299145" y="460534"/>
                    <a:pt x="300078" y="460378"/>
                  </a:cubicBezTo>
                  <a:cubicBezTo>
                    <a:pt x="335567" y="448136"/>
                    <a:pt x="366196" y="424896"/>
                    <a:pt x="386992" y="396720"/>
                  </a:cubicBezTo>
                  <a:lnTo>
                    <a:pt x="427417" y="411410"/>
                  </a:lnTo>
                  <a:lnTo>
                    <a:pt x="453149" y="461622"/>
                  </a:lnTo>
                  <a:cubicBezTo>
                    <a:pt x="455909" y="467141"/>
                    <a:pt x="461390" y="469900"/>
                    <a:pt x="466559" y="469900"/>
                  </a:cubicBezTo>
                  <a:cubicBezTo>
                    <a:pt x="468308" y="469900"/>
                    <a:pt x="469980" y="469589"/>
                    <a:pt x="471496" y="468967"/>
                  </a:cubicBezTo>
                  <a:cubicBezTo>
                    <a:pt x="477637" y="465275"/>
                    <a:pt x="481291" y="455482"/>
                    <a:pt x="477637" y="450585"/>
                  </a:cubicBezTo>
                  <a:lnTo>
                    <a:pt x="447008" y="395515"/>
                  </a:lnTo>
                  <a:cubicBezTo>
                    <a:pt x="445803" y="391823"/>
                    <a:pt x="442110" y="389375"/>
                    <a:pt x="439661" y="389375"/>
                  </a:cubicBezTo>
                  <a:lnTo>
                    <a:pt x="399236" y="373479"/>
                  </a:lnTo>
                  <a:cubicBezTo>
                    <a:pt x="410275" y="352648"/>
                    <a:pt x="416378" y="329369"/>
                    <a:pt x="420071" y="304885"/>
                  </a:cubicBezTo>
                  <a:lnTo>
                    <a:pt x="462944" y="304885"/>
                  </a:lnTo>
                  <a:cubicBezTo>
                    <a:pt x="470291" y="304885"/>
                    <a:pt x="476393" y="298783"/>
                    <a:pt x="476393" y="291438"/>
                  </a:cubicBezTo>
                  <a:cubicBezTo>
                    <a:pt x="476393" y="282849"/>
                    <a:pt x="470291" y="276748"/>
                    <a:pt x="462944" y="276748"/>
                  </a:cubicBezTo>
                  <a:lnTo>
                    <a:pt x="420071" y="276748"/>
                  </a:lnTo>
                  <a:cubicBezTo>
                    <a:pt x="418827" y="252264"/>
                    <a:pt x="410275" y="230189"/>
                    <a:pt x="399236" y="208154"/>
                  </a:cubicBezTo>
                  <a:lnTo>
                    <a:pt x="439661" y="193463"/>
                  </a:lnTo>
                  <a:cubicBezTo>
                    <a:pt x="442110" y="191015"/>
                    <a:pt x="445803" y="189810"/>
                    <a:pt x="447008" y="186118"/>
                  </a:cubicBezTo>
                  <a:lnTo>
                    <a:pt x="475189" y="132253"/>
                  </a:lnTo>
                  <a:cubicBezTo>
                    <a:pt x="477637" y="124908"/>
                    <a:pt x="475189" y="116358"/>
                    <a:pt x="469047" y="113909"/>
                  </a:cubicBezTo>
                  <a:cubicBezTo>
                    <a:pt x="467376" y="112860"/>
                    <a:pt x="465393" y="112432"/>
                    <a:pt x="463411" y="112432"/>
                  </a:cubicBezTo>
                  <a:cubicBezTo>
                    <a:pt x="458086" y="112432"/>
                    <a:pt x="452449" y="115580"/>
                    <a:pt x="450700" y="120011"/>
                  </a:cubicBezTo>
                  <a:lnTo>
                    <a:pt x="423763" y="170223"/>
                  </a:lnTo>
                  <a:lnTo>
                    <a:pt x="384543" y="184913"/>
                  </a:lnTo>
                  <a:cubicBezTo>
                    <a:pt x="364953" y="159185"/>
                    <a:pt x="338015" y="138393"/>
                    <a:pt x="307425" y="126151"/>
                  </a:cubicBezTo>
                  <a:cubicBezTo>
                    <a:pt x="307425" y="102872"/>
                    <a:pt x="297590" y="83285"/>
                    <a:pt x="280449" y="71043"/>
                  </a:cubicBezTo>
                  <a:cubicBezTo>
                    <a:pt x="297590" y="56352"/>
                    <a:pt x="307425" y="36765"/>
                    <a:pt x="307425" y="13486"/>
                  </a:cubicBezTo>
                  <a:cubicBezTo>
                    <a:pt x="307425" y="6140"/>
                    <a:pt x="301283" y="39"/>
                    <a:pt x="293937" y="39"/>
                  </a:cubicBezTo>
                  <a:cubicBezTo>
                    <a:pt x="286590" y="39"/>
                    <a:pt x="280449" y="6140"/>
                    <a:pt x="280449" y="13486"/>
                  </a:cubicBezTo>
                  <a:cubicBezTo>
                    <a:pt x="280449" y="36765"/>
                    <a:pt x="262102" y="56352"/>
                    <a:pt x="238819" y="56352"/>
                  </a:cubicBezTo>
                  <a:cubicBezTo>
                    <a:pt x="215574" y="56352"/>
                    <a:pt x="197189" y="36765"/>
                    <a:pt x="197189" y="13486"/>
                  </a:cubicBezTo>
                  <a:cubicBezTo>
                    <a:pt x="197189" y="6140"/>
                    <a:pt x="191086" y="39"/>
                    <a:pt x="183740"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6" name="Google Shape;14534;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8TAACLEQAAWxYAAHMUAAAQAAAAJgAAAAgAAAD/////AAAAAA=="/>
              </a:ext>
            </a:extLst>
          </p:cNvGrpSpPr>
          <p:nvPr/>
        </p:nvGrpSpPr>
        <p:grpSpPr>
          <a:xfrm>
            <a:off x="3159125" y="2851785"/>
            <a:ext cx="474980" cy="472440"/>
            <a:chOff x="3159125" y="2851785"/>
            <a:chExt cx="474980" cy="472440"/>
          </a:xfrm>
        </p:grpSpPr>
        <p:sp>
          <p:nvSpPr>
            <p:cNvPr id="142" name="Google Shape;1453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MAAOoSAAB7FAAAFhMAAAAAAAAmAAAACAAAAP//////////"/>
                </a:ext>
              </a:extLst>
            </p:cNvSpPr>
            <p:nvPr/>
          </p:nvSpPr>
          <p:spPr>
            <a:xfrm>
              <a:off x="3247390" y="3074670"/>
              <a:ext cx="81915" cy="27940"/>
            </a:xfrm>
            <a:custGeom>
              <a:avLst/>
              <a:gdLst/>
              <a:ahLst/>
              <a:cxnLst/>
              <a:rect l="0" t="0" r="81915" b="27940"/>
              <a:pathLst>
                <a:path w="81915" h="27940">
                  <a:moveTo>
                    <a:pt x="13458" y="0"/>
                  </a:moveTo>
                  <a:cubicBezTo>
                    <a:pt x="6128" y="0"/>
                    <a:pt x="38" y="6089"/>
                    <a:pt x="38" y="13373"/>
                  </a:cubicBezTo>
                  <a:cubicBezTo>
                    <a:pt x="38" y="21851"/>
                    <a:pt x="6128" y="27940"/>
                    <a:pt x="13458" y="27940"/>
                  </a:cubicBezTo>
                  <a:lnTo>
                    <a:pt x="68456" y="27940"/>
                  </a:lnTo>
                  <a:cubicBezTo>
                    <a:pt x="74545" y="27940"/>
                    <a:pt x="81876" y="21851"/>
                    <a:pt x="81876" y="13373"/>
                  </a:cubicBezTo>
                  <a:cubicBezTo>
                    <a:pt x="81876" y="6089"/>
                    <a:pt x="75786" y="0"/>
                    <a:pt x="684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1" name="Google Shape;1453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RQAAEATAADSFAAAbRMAAAAAAAAmAAAACAAAAP//////////"/>
                </a:ext>
              </a:extLst>
            </p:cNvSpPr>
            <p:nvPr/>
          </p:nvSpPr>
          <p:spPr>
            <a:xfrm>
              <a:off x="3302635" y="3129280"/>
              <a:ext cx="81915" cy="28575"/>
            </a:xfrm>
            <a:custGeom>
              <a:avLst/>
              <a:gdLst/>
              <a:ahLst/>
              <a:cxnLst/>
              <a:rect l="0" t="0" r="81915" b="28575"/>
              <a:pathLst>
                <a:path w="81915" h="28575">
                  <a:moveTo>
                    <a:pt x="13458" y="39"/>
                  </a:moveTo>
                  <a:cubicBezTo>
                    <a:pt x="6128" y="39"/>
                    <a:pt x="0" y="6218"/>
                    <a:pt x="0" y="13657"/>
                  </a:cubicBezTo>
                  <a:cubicBezTo>
                    <a:pt x="0" y="22356"/>
                    <a:pt x="6128" y="28575"/>
                    <a:pt x="13458" y="28575"/>
                  </a:cubicBezTo>
                  <a:lnTo>
                    <a:pt x="68456" y="28575"/>
                  </a:lnTo>
                  <a:cubicBezTo>
                    <a:pt x="75786" y="28575"/>
                    <a:pt x="81876" y="22356"/>
                    <a:pt x="81876" y="13657"/>
                  </a:cubicBezTo>
                  <a:cubicBezTo>
                    <a:pt x="81876" y="7478"/>
                    <a:pt x="75786" y="39"/>
                    <a:pt x="68456"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453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QAAEITAAB/FQAAbxMAAAAAAAAmAAAACAAAAP//////////"/>
                </a:ext>
              </a:extLst>
            </p:cNvSpPr>
            <p:nvPr/>
          </p:nvSpPr>
          <p:spPr>
            <a:xfrm>
              <a:off x="3412490" y="3130550"/>
              <a:ext cx="81915" cy="28575"/>
            </a:xfrm>
            <a:custGeom>
              <a:avLst/>
              <a:gdLst/>
              <a:ahLst/>
              <a:cxnLst/>
              <a:rect l="0" t="0" r="81915" b="28575"/>
              <a:pathLst>
                <a:path w="81915" h="28575">
                  <a:moveTo>
                    <a:pt x="13458" y="0"/>
                  </a:moveTo>
                  <a:cubicBezTo>
                    <a:pt x="6128" y="0"/>
                    <a:pt x="38" y="6218"/>
                    <a:pt x="38" y="14877"/>
                  </a:cubicBezTo>
                  <a:cubicBezTo>
                    <a:pt x="38" y="22356"/>
                    <a:pt x="6128" y="28535"/>
                    <a:pt x="13458" y="28535"/>
                  </a:cubicBezTo>
                  <a:lnTo>
                    <a:pt x="68456" y="28535"/>
                  </a:lnTo>
                  <a:cubicBezTo>
                    <a:pt x="75786" y="28535"/>
                    <a:pt x="81915" y="22356"/>
                    <a:pt x="81915" y="14877"/>
                  </a:cubicBezTo>
                  <a:cubicBezTo>
                    <a:pt x="81915" y="6218"/>
                    <a:pt x="75786" y="0"/>
                    <a:pt x="684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453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xQAAOoSAAAoFQAAFhMAAAAAAAAmAAAACAAAAP//////////"/>
                </a:ext>
              </a:extLst>
            </p:cNvSpPr>
            <p:nvPr/>
          </p:nvSpPr>
          <p:spPr>
            <a:xfrm>
              <a:off x="3357245" y="3074670"/>
              <a:ext cx="81915" cy="27940"/>
            </a:xfrm>
            <a:custGeom>
              <a:avLst/>
              <a:gdLst/>
              <a:ahLst/>
              <a:cxnLst/>
              <a:rect l="0" t="0" r="81915" b="27940"/>
              <a:pathLst>
                <a:path w="81915" h="27940">
                  <a:moveTo>
                    <a:pt x="13464" y="0"/>
                  </a:moveTo>
                  <a:cubicBezTo>
                    <a:pt x="6131" y="0"/>
                    <a:pt x="0" y="6089"/>
                    <a:pt x="0" y="13373"/>
                  </a:cubicBezTo>
                  <a:cubicBezTo>
                    <a:pt x="0" y="21851"/>
                    <a:pt x="6131" y="27940"/>
                    <a:pt x="13464" y="27940"/>
                  </a:cubicBezTo>
                  <a:lnTo>
                    <a:pt x="68450" y="27940"/>
                  </a:lnTo>
                  <a:cubicBezTo>
                    <a:pt x="75783" y="27940"/>
                    <a:pt x="81915" y="21851"/>
                    <a:pt x="81915" y="13373"/>
                  </a:cubicBezTo>
                  <a:cubicBezTo>
                    <a:pt x="81915" y="6089"/>
                    <a:pt x="75783" y="0"/>
                    <a:pt x="6845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8" name="Google Shape;1453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RUAAOoSAADWFQAAFhMAAAAAAAAmAAAACAAAAP//////////"/>
                </a:ext>
              </a:extLst>
            </p:cNvSpPr>
            <p:nvPr/>
          </p:nvSpPr>
          <p:spPr>
            <a:xfrm>
              <a:off x="3467735" y="3074670"/>
              <a:ext cx="81915" cy="27940"/>
            </a:xfrm>
            <a:custGeom>
              <a:avLst/>
              <a:gdLst/>
              <a:ahLst/>
              <a:cxnLst/>
              <a:rect l="0" t="0" r="81915" b="27940"/>
              <a:pathLst>
                <a:path w="81915" h="27940">
                  <a:moveTo>
                    <a:pt x="13458" y="0"/>
                  </a:moveTo>
                  <a:cubicBezTo>
                    <a:pt x="6128" y="0"/>
                    <a:pt x="38" y="6089"/>
                    <a:pt x="38" y="13373"/>
                  </a:cubicBezTo>
                  <a:cubicBezTo>
                    <a:pt x="38" y="21851"/>
                    <a:pt x="6128" y="27940"/>
                    <a:pt x="13458" y="27940"/>
                  </a:cubicBezTo>
                  <a:lnTo>
                    <a:pt x="68456" y="27940"/>
                  </a:lnTo>
                  <a:cubicBezTo>
                    <a:pt x="75786" y="27940"/>
                    <a:pt x="81876" y="21851"/>
                    <a:pt x="81876" y="13373"/>
                  </a:cubicBezTo>
                  <a:cubicBezTo>
                    <a:pt x="81876" y="6089"/>
                    <a:pt x="75786" y="0"/>
                    <a:pt x="684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7" name="Google Shape;1454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xMAAIsRAABbFgAAcxQAAAAAAAAmAAAACAAAAP//////////"/>
                </a:ext>
              </a:extLst>
            </p:cNvSpPr>
            <p:nvPr/>
          </p:nvSpPr>
          <p:spPr>
            <a:xfrm>
              <a:off x="3159125" y="2851785"/>
              <a:ext cx="474980" cy="472440"/>
            </a:xfrm>
            <a:custGeom>
              <a:avLst/>
              <a:gdLst/>
              <a:ahLst/>
              <a:cxnLst/>
              <a:rect l="0" t="0" r="474980" b="472440"/>
              <a:pathLst>
                <a:path w="474980" h="472440">
                  <a:moveTo>
                    <a:pt x="238714" y="26920"/>
                  </a:moveTo>
                  <a:cubicBezTo>
                    <a:pt x="272982" y="26920"/>
                    <a:pt x="308494" y="100377"/>
                    <a:pt x="308494" y="167658"/>
                  </a:cubicBezTo>
                  <a:lnTo>
                    <a:pt x="168934" y="167658"/>
                  </a:lnTo>
                  <a:cubicBezTo>
                    <a:pt x="168934" y="100377"/>
                    <a:pt x="205650" y="26920"/>
                    <a:pt x="238714" y="26920"/>
                  </a:cubicBezTo>
                  <a:close/>
                  <a:moveTo>
                    <a:pt x="375982" y="58113"/>
                  </a:moveTo>
                  <a:cubicBezTo>
                    <a:pt x="378080" y="58113"/>
                    <a:pt x="380023" y="58307"/>
                    <a:pt x="381927" y="58773"/>
                  </a:cubicBezTo>
                  <a:cubicBezTo>
                    <a:pt x="394165" y="62425"/>
                    <a:pt x="403956" y="77108"/>
                    <a:pt x="412504" y="99134"/>
                  </a:cubicBezTo>
                  <a:cubicBezTo>
                    <a:pt x="418643" y="118712"/>
                    <a:pt x="421091" y="143185"/>
                    <a:pt x="419847" y="167658"/>
                  </a:cubicBezTo>
                  <a:lnTo>
                    <a:pt x="335419" y="167658"/>
                  </a:lnTo>
                  <a:cubicBezTo>
                    <a:pt x="335419" y="143185"/>
                    <a:pt x="330524" y="116265"/>
                    <a:pt x="323181" y="89345"/>
                  </a:cubicBezTo>
                  <a:cubicBezTo>
                    <a:pt x="340431" y="69922"/>
                    <a:pt x="360557" y="58113"/>
                    <a:pt x="375982" y="58113"/>
                  </a:cubicBezTo>
                  <a:close/>
                  <a:moveTo>
                    <a:pt x="102495" y="58113"/>
                  </a:moveTo>
                  <a:cubicBezTo>
                    <a:pt x="117492" y="58113"/>
                    <a:pt x="136025" y="70194"/>
                    <a:pt x="155452" y="91792"/>
                  </a:cubicBezTo>
                  <a:cubicBezTo>
                    <a:pt x="146904" y="116265"/>
                    <a:pt x="143213" y="143185"/>
                    <a:pt x="143213" y="168901"/>
                  </a:cubicBezTo>
                  <a:lnTo>
                    <a:pt x="58785" y="168901"/>
                  </a:lnTo>
                  <a:cubicBezTo>
                    <a:pt x="57542" y="143185"/>
                    <a:pt x="59989" y="118712"/>
                    <a:pt x="66128" y="99134"/>
                  </a:cubicBezTo>
                  <a:cubicBezTo>
                    <a:pt x="73471" y="75904"/>
                    <a:pt x="84467" y="62425"/>
                    <a:pt x="96706" y="58773"/>
                  </a:cubicBezTo>
                  <a:cubicBezTo>
                    <a:pt x="98570" y="58346"/>
                    <a:pt x="100513" y="58113"/>
                    <a:pt x="102495" y="58113"/>
                  </a:cubicBezTo>
                  <a:close/>
                  <a:moveTo>
                    <a:pt x="433329" y="195821"/>
                  </a:moveTo>
                  <a:cubicBezTo>
                    <a:pt x="440673" y="195821"/>
                    <a:pt x="446811" y="201958"/>
                    <a:pt x="446811" y="209300"/>
                  </a:cubicBezTo>
                  <a:cubicBezTo>
                    <a:pt x="446811" y="277824"/>
                    <a:pt x="390474" y="334111"/>
                    <a:pt x="321937" y="334111"/>
                  </a:cubicBezTo>
                  <a:lnTo>
                    <a:pt x="155452" y="334111"/>
                  </a:lnTo>
                  <a:cubicBezTo>
                    <a:pt x="85710" y="334111"/>
                    <a:pt x="29373" y="277824"/>
                    <a:pt x="29373" y="209300"/>
                  </a:cubicBezTo>
                  <a:cubicBezTo>
                    <a:pt x="29373" y="201958"/>
                    <a:pt x="35512" y="195821"/>
                    <a:pt x="42855" y="195821"/>
                  </a:cubicBezTo>
                  <a:close/>
                  <a:moveTo>
                    <a:pt x="363549" y="362274"/>
                  </a:moveTo>
                  <a:lnTo>
                    <a:pt x="363549" y="375714"/>
                  </a:lnTo>
                  <a:cubicBezTo>
                    <a:pt x="363549" y="398983"/>
                    <a:pt x="345210" y="417318"/>
                    <a:pt x="321937" y="417318"/>
                  </a:cubicBezTo>
                  <a:lnTo>
                    <a:pt x="308494" y="417318"/>
                  </a:lnTo>
                  <a:lnTo>
                    <a:pt x="308494" y="403878"/>
                  </a:lnTo>
                  <a:cubicBezTo>
                    <a:pt x="308494" y="380609"/>
                    <a:pt x="326833" y="362274"/>
                    <a:pt x="348863" y="362274"/>
                  </a:cubicBezTo>
                  <a:close/>
                  <a:moveTo>
                    <a:pt x="390474" y="363478"/>
                  </a:moveTo>
                  <a:cubicBezTo>
                    <a:pt x="422334" y="369616"/>
                    <a:pt x="446811" y="396536"/>
                    <a:pt x="446811" y="430798"/>
                  </a:cubicBezTo>
                  <a:lnTo>
                    <a:pt x="446811" y="444277"/>
                  </a:lnTo>
                  <a:lnTo>
                    <a:pt x="433329" y="444277"/>
                  </a:lnTo>
                  <a:cubicBezTo>
                    <a:pt x="412504" y="444277"/>
                    <a:pt x="390474" y="434488"/>
                    <a:pt x="377031" y="417318"/>
                  </a:cubicBezTo>
                  <a:cubicBezTo>
                    <a:pt x="385579" y="405082"/>
                    <a:pt x="390474" y="391641"/>
                    <a:pt x="390474" y="375714"/>
                  </a:cubicBezTo>
                  <a:lnTo>
                    <a:pt x="390474" y="363478"/>
                  </a:lnTo>
                  <a:close/>
                  <a:moveTo>
                    <a:pt x="237471" y="0"/>
                  </a:moveTo>
                  <a:cubicBezTo>
                    <a:pt x="210545" y="0"/>
                    <a:pt x="186068" y="20821"/>
                    <a:pt x="165243" y="58773"/>
                  </a:cubicBezTo>
                  <a:cubicBezTo>
                    <a:pt x="165243" y="61221"/>
                    <a:pt x="164038" y="61221"/>
                    <a:pt x="164038" y="62425"/>
                  </a:cubicBezTo>
                  <a:cubicBezTo>
                    <a:pt x="142980" y="41371"/>
                    <a:pt x="120289" y="30183"/>
                    <a:pt x="100669" y="30183"/>
                  </a:cubicBezTo>
                  <a:cubicBezTo>
                    <a:pt x="96317" y="30183"/>
                    <a:pt x="92121" y="30727"/>
                    <a:pt x="88158" y="31815"/>
                  </a:cubicBezTo>
                  <a:cubicBezTo>
                    <a:pt x="45303" y="44090"/>
                    <a:pt x="24477" y="110166"/>
                    <a:pt x="28169" y="168901"/>
                  </a:cubicBezTo>
                  <a:cubicBezTo>
                    <a:pt x="11034" y="175038"/>
                    <a:pt x="0" y="190926"/>
                    <a:pt x="0" y="209300"/>
                  </a:cubicBezTo>
                  <a:cubicBezTo>
                    <a:pt x="0" y="293711"/>
                    <a:pt x="69780" y="362274"/>
                    <a:pt x="153004" y="362274"/>
                  </a:cubicBezTo>
                  <a:lnTo>
                    <a:pt x="292564" y="362274"/>
                  </a:lnTo>
                  <a:cubicBezTo>
                    <a:pt x="283978" y="374510"/>
                    <a:pt x="279082" y="387951"/>
                    <a:pt x="279082" y="402634"/>
                  </a:cubicBezTo>
                  <a:lnTo>
                    <a:pt x="279082" y="430798"/>
                  </a:lnTo>
                  <a:cubicBezTo>
                    <a:pt x="279082" y="438139"/>
                    <a:pt x="285221" y="444277"/>
                    <a:pt x="292564" y="444277"/>
                  </a:cubicBezTo>
                  <a:lnTo>
                    <a:pt x="320733" y="444277"/>
                  </a:lnTo>
                  <a:cubicBezTo>
                    <a:pt x="332972" y="444277"/>
                    <a:pt x="345210" y="441830"/>
                    <a:pt x="355001" y="435692"/>
                  </a:cubicBezTo>
                  <a:cubicBezTo>
                    <a:pt x="373340" y="458961"/>
                    <a:pt x="402713" y="472401"/>
                    <a:pt x="432125" y="472401"/>
                  </a:cubicBezTo>
                  <a:lnTo>
                    <a:pt x="459050" y="472401"/>
                  </a:lnTo>
                  <a:cubicBezTo>
                    <a:pt x="467598" y="472401"/>
                    <a:pt x="473737" y="466302"/>
                    <a:pt x="473737" y="458961"/>
                  </a:cubicBezTo>
                  <a:lnTo>
                    <a:pt x="473737" y="430798"/>
                  </a:lnTo>
                  <a:cubicBezTo>
                    <a:pt x="474941" y="386747"/>
                    <a:pt x="445568" y="350038"/>
                    <a:pt x="403956" y="337801"/>
                  </a:cubicBezTo>
                  <a:cubicBezTo>
                    <a:pt x="446811" y="309638"/>
                    <a:pt x="474941" y="263140"/>
                    <a:pt x="474941" y="209300"/>
                  </a:cubicBezTo>
                  <a:cubicBezTo>
                    <a:pt x="474941" y="190926"/>
                    <a:pt x="462702" y="175038"/>
                    <a:pt x="446811" y="168901"/>
                  </a:cubicBezTo>
                  <a:cubicBezTo>
                    <a:pt x="450464" y="107719"/>
                    <a:pt x="432125" y="42847"/>
                    <a:pt x="388027" y="31815"/>
                  </a:cubicBezTo>
                  <a:cubicBezTo>
                    <a:pt x="383830" y="30727"/>
                    <a:pt x="379479" y="30183"/>
                    <a:pt x="374972" y="30183"/>
                  </a:cubicBezTo>
                  <a:cubicBezTo>
                    <a:pt x="354691" y="30183"/>
                    <a:pt x="331961" y="41371"/>
                    <a:pt x="310942" y="62425"/>
                  </a:cubicBezTo>
                  <a:cubicBezTo>
                    <a:pt x="310942" y="61221"/>
                    <a:pt x="309699" y="61221"/>
                    <a:pt x="309699" y="58773"/>
                  </a:cubicBezTo>
                  <a:cubicBezTo>
                    <a:pt x="291321" y="20821"/>
                    <a:pt x="265639" y="0"/>
                    <a:pt x="2374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3" name="Google Shape;14541;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0lAABkCgAANigAAEwNAAAQAAAAJgAAAAgAAAD/////AAAAAA=="/>
              </a:ext>
            </a:extLst>
          </p:cNvGrpSpPr>
          <p:nvPr/>
        </p:nvGrpSpPr>
        <p:grpSpPr>
          <a:xfrm>
            <a:off x="6114415" y="1689100"/>
            <a:ext cx="422275" cy="472440"/>
            <a:chOff x="6114415" y="1689100"/>
            <a:chExt cx="422275" cy="472440"/>
          </a:xfrm>
        </p:grpSpPr>
        <p:sp>
          <p:nvSpPr>
            <p:cNvPr id="146" name="Google Shape;1454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icAAMMLAACDJwAA7wsAAAAAAAAmAAAACAAAAP//////////"/>
                </a:ext>
              </a:extLst>
            </p:cNvSpPr>
            <p:nvPr/>
          </p:nvSpPr>
          <p:spPr>
            <a:xfrm>
              <a:off x="6394450" y="1911985"/>
              <a:ext cx="28575" cy="27940"/>
            </a:xfrm>
            <a:custGeom>
              <a:avLst/>
              <a:gdLst/>
              <a:ahLst/>
              <a:cxnLst/>
              <a:rect l="0" t="0" r="28575" b="27940"/>
              <a:pathLst>
                <a:path w="28575" h="27940">
                  <a:moveTo>
                    <a:pt x="13657" y="38"/>
                  </a:moveTo>
                  <a:cubicBezTo>
                    <a:pt x="6218" y="38"/>
                    <a:pt x="39" y="6081"/>
                    <a:pt x="39" y="14586"/>
                  </a:cubicBezTo>
                  <a:cubicBezTo>
                    <a:pt x="39" y="21859"/>
                    <a:pt x="6218" y="27902"/>
                    <a:pt x="13657" y="27902"/>
                  </a:cubicBezTo>
                  <a:cubicBezTo>
                    <a:pt x="22356" y="27902"/>
                    <a:pt x="28575" y="21859"/>
                    <a:pt x="28575" y="14586"/>
                  </a:cubicBezTo>
                  <a:cubicBezTo>
                    <a:pt x="28575" y="6081"/>
                    <a:pt x="22356" y="38"/>
                    <a:pt x="13657"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5" name="Google Shape;1454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iYAAMMLAAB/JgAA7wsAAAAAAAAmAAAACAAAAP//////////"/>
                </a:ext>
              </a:extLst>
            </p:cNvSpPr>
            <p:nvPr/>
          </p:nvSpPr>
          <p:spPr>
            <a:xfrm>
              <a:off x="6229350" y="1911985"/>
              <a:ext cx="28575" cy="27940"/>
            </a:xfrm>
            <a:custGeom>
              <a:avLst/>
              <a:gdLst/>
              <a:ahLst/>
              <a:cxnLst/>
              <a:rect l="0" t="0" r="28575" b="27940"/>
              <a:pathLst>
                <a:path w="28575" h="27940">
                  <a:moveTo>
                    <a:pt x="13657" y="38"/>
                  </a:moveTo>
                  <a:cubicBezTo>
                    <a:pt x="6218" y="38"/>
                    <a:pt x="39" y="6081"/>
                    <a:pt x="39" y="14586"/>
                  </a:cubicBezTo>
                  <a:cubicBezTo>
                    <a:pt x="39" y="21859"/>
                    <a:pt x="6218" y="27902"/>
                    <a:pt x="13657" y="27902"/>
                  </a:cubicBezTo>
                  <a:cubicBezTo>
                    <a:pt x="22356" y="27902"/>
                    <a:pt x="28535" y="21859"/>
                    <a:pt x="28535" y="14586"/>
                  </a:cubicBezTo>
                  <a:cubicBezTo>
                    <a:pt x="28535" y="6081"/>
                    <a:pt x="22356" y="38"/>
                    <a:pt x="13657"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454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SUAAGQKAAA2KAAATA0AAAAAAAAmAAAACAAAAP//////////"/>
                </a:ext>
              </a:extLst>
            </p:cNvSpPr>
            <p:nvPr/>
          </p:nvSpPr>
          <p:spPr>
            <a:xfrm>
              <a:off x="6114415" y="1689100"/>
              <a:ext cx="422275" cy="472440"/>
            </a:xfrm>
            <a:custGeom>
              <a:avLst/>
              <a:gdLst/>
              <a:ahLst/>
              <a:cxnLst/>
              <a:rect l="0" t="0" r="422275" b="472440"/>
              <a:pathLst>
                <a:path w="422275" h="472440">
                  <a:moveTo>
                    <a:pt x="40401" y="26959"/>
                  </a:moveTo>
                  <a:cubicBezTo>
                    <a:pt x="73461" y="26959"/>
                    <a:pt x="101586" y="50227"/>
                    <a:pt x="107724" y="82042"/>
                  </a:cubicBezTo>
                  <a:cubicBezTo>
                    <a:pt x="99139" y="91831"/>
                    <a:pt x="90592" y="104067"/>
                    <a:pt x="83250" y="116304"/>
                  </a:cubicBezTo>
                  <a:lnTo>
                    <a:pt x="40401" y="26959"/>
                  </a:lnTo>
                  <a:close/>
                  <a:moveTo>
                    <a:pt x="383077" y="26959"/>
                  </a:moveTo>
                  <a:lnTo>
                    <a:pt x="339024" y="116304"/>
                  </a:lnTo>
                  <a:cubicBezTo>
                    <a:pt x="330477" y="104067"/>
                    <a:pt x="323135" y="93035"/>
                    <a:pt x="314550" y="82042"/>
                  </a:cubicBezTo>
                  <a:cubicBezTo>
                    <a:pt x="320688" y="50227"/>
                    <a:pt x="348813" y="26959"/>
                    <a:pt x="381873" y="26959"/>
                  </a:cubicBezTo>
                  <a:close/>
                  <a:moveTo>
                    <a:pt x="211759" y="55122"/>
                  </a:moveTo>
                  <a:cubicBezTo>
                    <a:pt x="238680" y="55122"/>
                    <a:pt x="268049" y="72253"/>
                    <a:pt x="293727" y="100377"/>
                  </a:cubicBezTo>
                  <a:lnTo>
                    <a:pt x="271701" y="116304"/>
                  </a:lnTo>
                  <a:cubicBezTo>
                    <a:pt x="243575" y="134639"/>
                    <a:pt x="226443" y="165249"/>
                    <a:pt x="226443" y="199511"/>
                  </a:cubicBezTo>
                  <a:lnTo>
                    <a:pt x="226443" y="253351"/>
                  </a:lnTo>
                  <a:cubicBezTo>
                    <a:pt x="222752" y="252147"/>
                    <a:pt x="217858" y="252147"/>
                    <a:pt x="212963" y="252147"/>
                  </a:cubicBezTo>
                  <a:cubicBezTo>
                    <a:pt x="208068" y="252147"/>
                    <a:pt x="201969" y="253351"/>
                    <a:pt x="198278" y="254594"/>
                  </a:cubicBezTo>
                  <a:lnTo>
                    <a:pt x="198278" y="201958"/>
                  </a:lnTo>
                  <a:cubicBezTo>
                    <a:pt x="198278" y="167696"/>
                    <a:pt x="181147" y="135882"/>
                    <a:pt x="152982" y="117508"/>
                  </a:cubicBezTo>
                  <a:lnTo>
                    <a:pt x="130955" y="101620"/>
                  </a:lnTo>
                  <a:cubicBezTo>
                    <a:pt x="155429" y="69806"/>
                    <a:pt x="183594" y="55122"/>
                    <a:pt x="211759" y="55122"/>
                  </a:cubicBezTo>
                  <a:close/>
                  <a:moveTo>
                    <a:pt x="211759" y="277824"/>
                  </a:moveTo>
                  <a:cubicBezTo>
                    <a:pt x="217858" y="277824"/>
                    <a:pt x="222752" y="282757"/>
                    <a:pt x="225200" y="287652"/>
                  </a:cubicBezTo>
                  <a:lnTo>
                    <a:pt x="225200" y="293750"/>
                  </a:lnTo>
                  <a:cubicBezTo>
                    <a:pt x="223996" y="296198"/>
                    <a:pt x="217858" y="301092"/>
                    <a:pt x="211759" y="304782"/>
                  </a:cubicBezTo>
                  <a:cubicBezTo>
                    <a:pt x="204416" y="299888"/>
                    <a:pt x="198278" y="294993"/>
                    <a:pt x="198278" y="291303"/>
                  </a:cubicBezTo>
                  <a:cubicBezTo>
                    <a:pt x="198278" y="283961"/>
                    <a:pt x="204416" y="277824"/>
                    <a:pt x="211759" y="277824"/>
                  </a:cubicBezTo>
                  <a:close/>
                  <a:moveTo>
                    <a:pt x="112619" y="122402"/>
                  </a:moveTo>
                  <a:lnTo>
                    <a:pt x="138297" y="138329"/>
                  </a:lnTo>
                  <a:cubicBezTo>
                    <a:pt x="157877" y="151770"/>
                    <a:pt x="170114" y="176281"/>
                    <a:pt x="170114" y="198307"/>
                  </a:cubicBezTo>
                  <a:lnTo>
                    <a:pt x="170114" y="291303"/>
                  </a:lnTo>
                  <a:cubicBezTo>
                    <a:pt x="170114" y="293750"/>
                    <a:pt x="170114" y="296198"/>
                    <a:pt x="171357" y="298645"/>
                  </a:cubicBezTo>
                  <a:cubicBezTo>
                    <a:pt x="175009" y="312124"/>
                    <a:pt x="188489" y="321913"/>
                    <a:pt x="198278" y="326808"/>
                  </a:cubicBezTo>
                  <a:lnTo>
                    <a:pt x="198278" y="347590"/>
                  </a:lnTo>
                  <a:lnTo>
                    <a:pt x="198278" y="348833"/>
                  </a:lnTo>
                  <a:cubicBezTo>
                    <a:pt x="196530" y="381192"/>
                    <a:pt x="169104" y="402324"/>
                    <a:pt x="138880" y="402324"/>
                  </a:cubicBezTo>
                  <a:cubicBezTo>
                    <a:pt x="126799" y="402324"/>
                    <a:pt x="114328" y="398983"/>
                    <a:pt x="102829" y="391641"/>
                  </a:cubicBezTo>
                  <a:cubicBezTo>
                    <a:pt x="72217" y="370859"/>
                    <a:pt x="58737" y="339044"/>
                    <a:pt x="58737" y="291303"/>
                  </a:cubicBezTo>
                  <a:cubicBezTo>
                    <a:pt x="58737" y="238667"/>
                    <a:pt x="78355" y="172591"/>
                    <a:pt x="112619" y="122402"/>
                  </a:cubicBezTo>
                  <a:close/>
                  <a:moveTo>
                    <a:pt x="313345" y="122402"/>
                  </a:moveTo>
                  <a:cubicBezTo>
                    <a:pt x="346366" y="171387"/>
                    <a:pt x="365945" y="238667"/>
                    <a:pt x="365945" y="291303"/>
                  </a:cubicBezTo>
                  <a:cubicBezTo>
                    <a:pt x="364741" y="337801"/>
                    <a:pt x="348813" y="372063"/>
                    <a:pt x="318240" y="391641"/>
                  </a:cubicBezTo>
                  <a:cubicBezTo>
                    <a:pt x="307402" y="398983"/>
                    <a:pt x="295204" y="402324"/>
                    <a:pt x="283316" y="402324"/>
                  </a:cubicBezTo>
                  <a:cubicBezTo>
                    <a:pt x="253365" y="402324"/>
                    <a:pt x="225200" y="381192"/>
                    <a:pt x="225200" y="348833"/>
                  </a:cubicBezTo>
                  <a:lnTo>
                    <a:pt x="225200" y="346386"/>
                  </a:lnTo>
                  <a:lnTo>
                    <a:pt x="225200" y="329255"/>
                  </a:lnTo>
                  <a:cubicBezTo>
                    <a:pt x="239884" y="320670"/>
                    <a:pt x="254569" y="308434"/>
                    <a:pt x="254569" y="291303"/>
                  </a:cubicBezTo>
                  <a:lnTo>
                    <a:pt x="254569" y="283961"/>
                  </a:lnTo>
                  <a:lnTo>
                    <a:pt x="254569" y="198307"/>
                  </a:lnTo>
                  <a:cubicBezTo>
                    <a:pt x="254569" y="173834"/>
                    <a:pt x="266806" y="151770"/>
                    <a:pt x="286385" y="138329"/>
                  </a:cubicBezTo>
                  <a:lnTo>
                    <a:pt x="313345" y="122402"/>
                  </a:lnTo>
                  <a:close/>
                  <a:moveTo>
                    <a:pt x="211759" y="394088"/>
                  </a:moveTo>
                  <a:cubicBezTo>
                    <a:pt x="216653" y="400226"/>
                    <a:pt x="220305" y="405121"/>
                    <a:pt x="225200" y="410015"/>
                  </a:cubicBezTo>
                  <a:lnTo>
                    <a:pt x="225200" y="444277"/>
                  </a:lnTo>
                  <a:lnTo>
                    <a:pt x="198278" y="444277"/>
                  </a:lnTo>
                  <a:lnTo>
                    <a:pt x="198278" y="410015"/>
                  </a:lnTo>
                  <a:cubicBezTo>
                    <a:pt x="201969" y="405121"/>
                    <a:pt x="208068" y="400226"/>
                    <a:pt x="211759" y="394088"/>
                  </a:cubicBezTo>
                  <a:close/>
                  <a:moveTo>
                    <a:pt x="17131" y="39"/>
                  </a:moveTo>
                  <a:cubicBezTo>
                    <a:pt x="6137" y="39"/>
                    <a:pt x="0" y="11032"/>
                    <a:pt x="4894" y="19617"/>
                  </a:cubicBezTo>
                  <a:lnTo>
                    <a:pt x="67323" y="145671"/>
                  </a:lnTo>
                  <a:cubicBezTo>
                    <a:pt x="45296" y="192169"/>
                    <a:pt x="30612" y="244805"/>
                    <a:pt x="30612" y="291303"/>
                  </a:cubicBezTo>
                  <a:cubicBezTo>
                    <a:pt x="30612" y="346386"/>
                    <a:pt x="48948" y="387990"/>
                    <a:pt x="88145" y="413705"/>
                  </a:cubicBezTo>
                  <a:cubicBezTo>
                    <a:pt x="103723" y="424582"/>
                    <a:pt x="121748" y="430059"/>
                    <a:pt x="139774" y="430059"/>
                  </a:cubicBezTo>
                  <a:cubicBezTo>
                    <a:pt x="150068" y="430059"/>
                    <a:pt x="160324" y="428273"/>
                    <a:pt x="170114" y="424699"/>
                  </a:cubicBezTo>
                  <a:lnTo>
                    <a:pt x="170114" y="458961"/>
                  </a:lnTo>
                  <a:cubicBezTo>
                    <a:pt x="170114" y="466302"/>
                    <a:pt x="176252" y="472440"/>
                    <a:pt x="183594" y="472440"/>
                  </a:cubicBezTo>
                  <a:lnTo>
                    <a:pt x="238680" y="472440"/>
                  </a:lnTo>
                  <a:cubicBezTo>
                    <a:pt x="247227" y="472440"/>
                    <a:pt x="253365" y="466302"/>
                    <a:pt x="253365" y="458961"/>
                  </a:cubicBezTo>
                  <a:lnTo>
                    <a:pt x="253365" y="424699"/>
                  </a:lnTo>
                  <a:cubicBezTo>
                    <a:pt x="263154" y="428273"/>
                    <a:pt x="273410" y="430059"/>
                    <a:pt x="283705" y="430059"/>
                  </a:cubicBezTo>
                  <a:cubicBezTo>
                    <a:pt x="301730" y="430059"/>
                    <a:pt x="319794" y="424582"/>
                    <a:pt x="335372" y="413705"/>
                  </a:cubicBezTo>
                  <a:cubicBezTo>
                    <a:pt x="374531" y="387990"/>
                    <a:pt x="392867" y="346386"/>
                    <a:pt x="392867" y="291303"/>
                  </a:cubicBezTo>
                  <a:cubicBezTo>
                    <a:pt x="392867" y="244805"/>
                    <a:pt x="378182" y="190965"/>
                    <a:pt x="354951" y="145671"/>
                  </a:cubicBezTo>
                  <a:lnTo>
                    <a:pt x="418584" y="19617"/>
                  </a:lnTo>
                  <a:cubicBezTo>
                    <a:pt x="422236" y="11032"/>
                    <a:pt x="414893" y="39"/>
                    <a:pt x="406347" y="39"/>
                  </a:cubicBezTo>
                  <a:lnTo>
                    <a:pt x="383077" y="39"/>
                  </a:lnTo>
                  <a:cubicBezTo>
                    <a:pt x="343919" y="39"/>
                    <a:pt x="308451" y="24512"/>
                    <a:pt x="292523" y="61221"/>
                  </a:cubicBezTo>
                  <a:cubicBezTo>
                    <a:pt x="290076" y="60016"/>
                    <a:pt x="287628" y="56326"/>
                    <a:pt x="285181" y="55122"/>
                  </a:cubicBezTo>
                  <a:cubicBezTo>
                    <a:pt x="261911" y="36748"/>
                    <a:pt x="237437" y="26959"/>
                    <a:pt x="211759" y="26959"/>
                  </a:cubicBezTo>
                  <a:cubicBezTo>
                    <a:pt x="181147" y="26959"/>
                    <a:pt x="152982" y="41642"/>
                    <a:pt x="130955" y="61221"/>
                  </a:cubicBezTo>
                  <a:cubicBezTo>
                    <a:pt x="116271" y="24512"/>
                    <a:pt x="82007" y="39"/>
                    <a:pt x="40401"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7" name="Google Shape;14545;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QlAAD/DQAAXygAAOcQAAAQAAAAJgAAAAgAAAD/////AAAAAA=="/>
              </a:ext>
            </a:extLst>
          </p:cNvGrpSpPr>
          <p:nvPr/>
        </p:nvGrpSpPr>
        <p:grpSpPr>
          <a:xfrm>
            <a:off x="6088380" y="2275205"/>
            <a:ext cx="474345" cy="472440"/>
            <a:chOff x="6088380" y="2275205"/>
            <a:chExt cx="474345" cy="472440"/>
          </a:xfrm>
        </p:grpSpPr>
        <p:sp>
          <p:nvSpPr>
            <p:cNvPr id="149" name="Google Shape;1454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CUAAP8NAABfKAAA5xAAAAAAAAAmAAAACAAAAP//////////"/>
                </a:ext>
              </a:extLst>
            </p:cNvSpPr>
            <p:nvPr/>
          </p:nvSpPr>
          <p:spPr>
            <a:xfrm>
              <a:off x="6088380" y="2275205"/>
              <a:ext cx="474345" cy="472440"/>
            </a:xfrm>
            <a:custGeom>
              <a:avLst/>
              <a:gdLst/>
              <a:ahLst/>
              <a:cxnLst/>
              <a:rect l="0" t="0" r="474345" b="472440"/>
              <a:pathLst>
                <a:path w="474345" h="472440">
                  <a:moveTo>
                    <a:pt x="40459" y="25716"/>
                  </a:moveTo>
                  <a:cubicBezTo>
                    <a:pt x="47811" y="25716"/>
                    <a:pt x="53919" y="31815"/>
                    <a:pt x="53919" y="40399"/>
                  </a:cubicBezTo>
                  <a:cubicBezTo>
                    <a:pt x="53919" y="47741"/>
                    <a:pt x="47811" y="53840"/>
                    <a:pt x="40459" y="53840"/>
                  </a:cubicBezTo>
                  <a:cubicBezTo>
                    <a:pt x="33106" y="53840"/>
                    <a:pt x="26959" y="47741"/>
                    <a:pt x="26959" y="40399"/>
                  </a:cubicBezTo>
                  <a:cubicBezTo>
                    <a:pt x="26959" y="31815"/>
                    <a:pt x="33106" y="25716"/>
                    <a:pt x="40459" y="25716"/>
                  </a:cubicBezTo>
                  <a:close/>
                  <a:moveTo>
                    <a:pt x="151994" y="25716"/>
                  </a:moveTo>
                  <a:cubicBezTo>
                    <a:pt x="159346" y="25716"/>
                    <a:pt x="165454" y="31815"/>
                    <a:pt x="165454" y="40399"/>
                  </a:cubicBezTo>
                  <a:cubicBezTo>
                    <a:pt x="165454" y="47741"/>
                    <a:pt x="159346" y="53840"/>
                    <a:pt x="151994" y="53840"/>
                  </a:cubicBezTo>
                  <a:cubicBezTo>
                    <a:pt x="144641" y="53840"/>
                    <a:pt x="138494" y="47741"/>
                    <a:pt x="138494" y="40399"/>
                  </a:cubicBezTo>
                  <a:cubicBezTo>
                    <a:pt x="138494" y="31815"/>
                    <a:pt x="144641" y="25716"/>
                    <a:pt x="151994" y="25716"/>
                  </a:cubicBezTo>
                  <a:close/>
                  <a:moveTo>
                    <a:pt x="304533" y="110826"/>
                  </a:moveTo>
                  <a:cubicBezTo>
                    <a:pt x="383117" y="110826"/>
                    <a:pt x="444895" y="174184"/>
                    <a:pt x="444895" y="249661"/>
                  </a:cubicBezTo>
                  <a:lnTo>
                    <a:pt x="444895" y="263140"/>
                  </a:lnTo>
                  <a:cubicBezTo>
                    <a:pt x="444895" y="331664"/>
                    <a:pt x="388524" y="389194"/>
                    <a:pt x="318654" y="389194"/>
                  </a:cubicBezTo>
                  <a:cubicBezTo>
                    <a:pt x="265980" y="389194"/>
                    <a:pt x="220619" y="346347"/>
                    <a:pt x="220619" y="292507"/>
                  </a:cubicBezTo>
                  <a:lnTo>
                    <a:pt x="220619" y="269239"/>
                  </a:lnTo>
                  <a:cubicBezTo>
                    <a:pt x="220619" y="231325"/>
                    <a:pt x="250029" y="197025"/>
                    <a:pt x="286793" y="195821"/>
                  </a:cubicBezTo>
                  <a:cubicBezTo>
                    <a:pt x="287571" y="195782"/>
                    <a:pt x="288388" y="195782"/>
                    <a:pt x="289166" y="195782"/>
                  </a:cubicBezTo>
                  <a:cubicBezTo>
                    <a:pt x="328536" y="195782"/>
                    <a:pt x="360359" y="225965"/>
                    <a:pt x="360359" y="264344"/>
                  </a:cubicBezTo>
                  <a:lnTo>
                    <a:pt x="360359" y="277824"/>
                  </a:lnTo>
                  <a:cubicBezTo>
                    <a:pt x="360359" y="293711"/>
                    <a:pt x="348104" y="305948"/>
                    <a:pt x="333399" y="305948"/>
                  </a:cubicBezTo>
                  <a:cubicBezTo>
                    <a:pt x="317448" y="305948"/>
                    <a:pt x="305194" y="293711"/>
                    <a:pt x="305194" y="277824"/>
                  </a:cubicBezTo>
                  <a:lnTo>
                    <a:pt x="305194" y="264344"/>
                  </a:lnTo>
                  <a:cubicBezTo>
                    <a:pt x="305194" y="257002"/>
                    <a:pt x="299047" y="250904"/>
                    <a:pt x="291695" y="250904"/>
                  </a:cubicBezTo>
                  <a:cubicBezTo>
                    <a:pt x="284342" y="250904"/>
                    <a:pt x="278234" y="257002"/>
                    <a:pt x="278234" y="264344"/>
                  </a:cubicBezTo>
                  <a:lnTo>
                    <a:pt x="278234" y="277824"/>
                  </a:lnTo>
                  <a:cubicBezTo>
                    <a:pt x="278234" y="308395"/>
                    <a:pt x="302743" y="332868"/>
                    <a:pt x="333399" y="332868"/>
                  </a:cubicBezTo>
                  <a:cubicBezTo>
                    <a:pt x="364015" y="332868"/>
                    <a:pt x="388524" y="308395"/>
                    <a:pt x="388524" y="277824"/>
                  </a:cubicBezTo>
                  <a:lnTo>
                    <a:pt x="388524" y="264344"/>
                  </a:lnTo>
                  <a:cubicBezTo>
                    <a:pt x="388524" y="210737"/>
                    <a:pt x="344408" y="167580"/>
                    <a:pt x="290061" y="167580"/>
                  </a:cubicBezTo>
                  <a:cubicBezTo>
                    <a:pt x="288582" y="167580"/>
                    <a:pt x="287065" y="167619"/>
                    <a:pt x="285587" y="167658"/>
                  </a:cubicBezTo>
                  <a:cubicBezTo>
                    <a:pt x="232873" y="171348"/>
                    <a:pt x="192414" y="216642"/>
                    <a:pt x="192414" y="269239"/>
                  </a:cubicBezTo>
                  <a:lnTo>
                    <a:pt x="192414" y="292507"/>
                  </a:lnTo>
                  <a:cubicBezTo>
                    <a:pt x="192414" y="318184"/>
                    <a:pt x="199767" y="341453"/>
                    <a:pt x="213266" y="361031"/>
                  </a:cubicBezTo>
                  <a:lnTo>
                    <a:pt x="205913" y="361031"/>
                  </a:lnTo>
                  <a:cubicBezTo>
                    <a:pt x="182610" y="361031"/>
                    <a:pt x="164248" y="342696"/>
                    <a:pt x="164248" y="319427"/>
                  </a:cubicBezTo>
                  <a:lnTo>
                    <a:pt x="164248" y="257002"/>
                  </a:lnTo>
                  <a:cubicBezTo>
                    <a:pt x="165454" y="181137"/>
                    <a:pt x="220619" y="117508"/>
                    <a:pt x="291695" y="111370"/>
                  </a:cubicBezTo>
                  <a:cubicBezTo>
                    <a:pt x="296013" y="110982"/>
                    <a:pt x="300292" y="110826"/>
                    <a:pt x="304533" y="110826"/>
                  </a:cubicBezTo>
                  <a:close/>
                  <a:moveTo>
                    <a:pt x="97957" y="164550"/>
                  </a:moveTo>
                  <a:cubicBezTo>
                    <a:pt x="120638" y="164550"/>
                    <a:pt x="139739" y="184672"/>
                    <a:pt x="139739" y="206814"/>
                  </a:cubicBezTo>
                  <a:lnTo>
                    <a:pt x="139739" y="316980"/>
                  </a:lnTo>
                  <a:cubicBezTo>
                    <a:pt x="139739" y="354932"/>
                    <a:pt x="170356" y="385504"/>
                    <a:pt x="208364" y="385504"/>
                  </a:cubicBezTo>
                  <a:lnTo>
                    <a:pt x="241471" y="385504"/>
                  </a:lnTo>
                  <a:cubicBezTo>
                    <a:pt x="262284" y="402634"/>
                    <a:pt x="290489" y="412424"/>
                    <a:pt x="321105" y="412424"/>
                  </a:cubicBezTo>
                  <a:cubicBezTo>
                    <a:pt x="350555" y="412424"/>
                    <a:pt x="377515" y="405082"/>
                    <a:pt x="402024" y="390398"/>
                  </a:cubicBezTo>
                  <a:cubicBezTo>
                    <a:pt x="421631" y="401430"/>
                    <a:pt x="438787" y="421008"/>
                    <a:pt x="443689" y="444238"/>
                  </a:cubicBezTo>
                  <a:lnTo>
                    <a:pt x="151994" y="444238"/>
                  </a:lnTo>
                  <a:cubicBezTo>
                    <a:pt x="98074" y="444238"/>
                    <a:pt x="55164" y="398983"/>
                    <a:pt x="55164" y="346347"/>
                  </a:cubicBezTo>
                  <a:lnTo>
                    <a:pt x="55164" y="209300"/>
                  </a:lnTo>
                  <a:cubicBezTo>
                    <a:pt x="55164" y="188479"/>
                    <a:pt x="71075" y="168901"/>
                    <a:pt x="90721" y="165210"/>
                  </a:cubicBezTo>
                  <a:cubicBezTo>
                    <a:pt x="93133" y="164744"/>
                    <a:pt x="95584" y="164550"/>
                    <a:pt x="97957" y="164550"/>
                  </a:cubicBezTo>
                  <a:close/>
                  <a:moveTo>
                    <a:pt x="41665" y="0"/>
                  </a:moveTo>
                  <a:cubicBezTo>
                    <a:pt x="18401" y="0"/>
                    <a:pt x="0" y="18374"/>
                    <a:pt x="0" y="41604"/>
                  </a:cubicBezTo>
                  <a:cubicBezTo>
                    <a:pt x="0" y="64173"/>
                    <a:pt x="19607" y="83285"/>
                    <a:pt x="40926" y="83285"/>
                  </a:cubicBezTo>
                  <a:cubicBezTo>
                    <a:pt x="41587" y="83285"/>
                    <a:pt x="42248" y="83246"/>
                    <a:pt x="42910" y="83246"/>
                  </a:cubicBezTo>
                  <a:lnTo>
                    <a:pt x="67419" y="145632"/>
                  </a:lnTo>
                  <a:cubicBezTo>
                    <a:pt x="42910" y="155421"/>
                    <a:pt x="28204" y="182341"/>
                    <a:pt x="28204" y="211747"/>
                  </a:cubicBezTo>
                  <a:lnTo>
                    <a:pt x="28204" y="347590"/>
                  </a:lnTo>
                  <a:cubicBezTo>
                    <a:pt x="28204" y="416114"/>
                    <a:pt x="84575" y="472401"/>
                    <a:pt x="153200" y="472401"/>
                  </a:cubicBezTo>
                  <a:lnTo>
                    <a:pt x="459639" y="472401"/>
                  </a:lnTo>
                  <a:cubicBezTo>
                    <a:pt x="468198" y="472401"/>
                    <a:pt x="474345" y="466302"/>
                    <a:pt x="474345" y="458922"/>
                  </a:cubicBezTo>
                  <a:cubicBezTo>
                    <a:pt x="474345" y="438139"/>
                    <a:pt x="465747" y="416114"/>
                    <a:pt x="453492" y="398983"/>
                  </a:cubicBezTo>
                  <a:cubicBezTo>
                    <a:pt x="446140" y="389194"/>
                    <a:pt x="437542" y="380609"/>
                    <a:pt x="426533" y="374510"/>
                  </a:cubicBezTo>
                  <a:cubicBezTo>
                    <a:pt x="453492" y="346347"/>
                    <a:pt x="474345" y="305948"/>
                    <a:pt x="474345" y="263140"/>
                  </a:cubicBezTo>
                  <a:lnTo>
                    <a:pt x="474345" y="249661"/>
                  </a:lnTo>
                  <a:cubicBezTo>
                    <a:pt x="474345" y="158490"/>
                    <a:pt x="399106" y="83635"/>
                    <a:pt x="307256" y="83635"/>
                  </a:cubicBezTo>
                  <a:cubicBezTo>
                    <a:pt x="301732" y="83635"/>
                    <a:pt x="296130" y="83906"/>
                    <a:pt x="290489" y="84450"/>
                  </a:cubicBezTo>
                  <a:cubicBezTo>
                    <a:pt x="232873" y="90588"/>
                    <a:pt x="183855" y="124850"/>
                    <a:pt x="158102" y="176242"/>
                  </a:cubicBezTo>
                  <a:cubicBezTo>
                    <a:pt x="150749" y="162763"/>
                    <a:pt x="139739" y="151770"/>
                    <a:pt x="126240" y="145632"/>
                  </a:cubicBezTo>
                  <a:lnTo>
                    <a:pt x="150749" y="83246"/>
                  </a:lnTo>
                  <a:lnTo>
                    <a:pt x="151994" y="83246"/>
                  </a:lnTo>
                  <a:cubicBezTo>
                    <a:pt x="175258" y="83246"/>
                    <a:pt x="193659" y="64872"/>
                    <a:pt x="193659" y="41604"/>
                  </a:cubicBezTo>
                  <a:cubicBezTo>
                    <a:pt x="193659" y="18374"/>
                    <a:pt x="175258" y="0"/>
                    <a:pt x="151994" y="0"/>
                  </a:cubicBezTo>
                  <a:cubicBezTo>
                    <a:pt x="128691" y="0"/>
                    <a:pt x="110329" y="18374"/>
                    <a:pt x="110329" y="41604"/>
                  </a:cubicBezTo>
                  <a:cubicBezTo>
                    <a:pt x="110329" y="53840"/>
                    <a:pt x="116436" y="64872"/>
                    <a:pt x="125034" y="72214"/>
                  </a:cubicBezTo>
                  <a:lnTo>
                    <a:pt x="98074" y="139533"/>
                  </a:lnTo>
                  <a:lnTo>
                    <a:pt x="95623" y="139533"/>
                  </a:lnTo>
                  <a:lnTo>
                    <a:pt x="69869" y="72214"/>
                  </a:lnTo>
                  <a:cubicBezTo>
                    <a:pt x="78428" y="64872"/>
                    <a:pt x="83330" y="53840"/>
                    <a:pt x="83330" y="41604"/>
                  </a:cubicBezTo>
                  <a:cubicBezTo>
                    <a:pt x="83330" y="18374"/>
                    <a:pt x="64968" y="0"/>
                    <a:pt x="4166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8" name="Google Shape;1454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yUAAC8PAAAiJgAAWg8AAAAAAAAmAAAACAAAAP//////////"/>
                </a:ext>
              </a:extLst>
            </p:cNvSpPr>
            <p:nvPr/>
          </p:nvSpPr>
          <p:spPr>
            <a:xfrm>
              <a:off x="6171565" y="2468245"/>
              <a:ext cx="27305" cy="27305"/>
            </a:xfrm>
            <a:custGeom>
              <a:avLst/>
              <a:gdLst/>
              <a:ahLst/>
              <a:cxnLst/>
              <a:rect l="0" t="0" r="27305" b="27305"/>
              <a:pathLst>
                <a:path w="27305" h="27305">
                  <a:moveTo>
                    <a:pt x="13652" y="39"/>
                  </a:moveTo>
                  <a:cubicBezTo>
                    <a:pt x="6216" y="39"/>
                    <a:pt x="0" y="6207"/>
                    <a:pt x="0" y="13632"/>
                  </a:cubicBezTo>
                  <a:cubicBezTo>
                    <a:pt x="0" y="21097"/>
                    <a:pt x="6216" y="27265"/>
                    <a:pt x="13652" y="27265"/>
                  </a:cubicBezTo>
                  <a:cubicBezTo>
                    <a:pt x="21088" y="27265"/>
                    <a:pt x="27305" y="21097"/>
                    <a:pt x="27305" y="13632"/>
                  </a:cubicBezTo>
                  <a:cubicBezTo>
                    <a:pt x="27305" y="6207"/>
                    <a:pt x="21088" y="39"/>
                    <a:pt x="13652"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0" name="Google Shape;14548;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IlAACMEQAAMSgAAHEUAAAQAAAAJgAAAAgAAAD/////AAAAAA=="/>
              </a:ext>
            </a:extLst>
          </p:cNvGrpSpPr>
          <p:nvPr/>
        </p:nvGrpSpPr>
        <p:grpSpPr>
          <a:xfrm>
            <a:off x="6117590" y="2852420"/>
            <a:ext cx="415925" cy="470535"/>
            <a:chOff x="6117590" y="2852420"/>
            <a:chExt cx="415925" cy="470535"/>
          </a:xfrm>
        </p:grpSpPr>
        <p:sp>
          <p:nvSpPr>
            <p:cNvPr id="153" name="Google Shape;1454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iUAAIwRAAAxKAAAcRQAAAAAAAAmAAAACAAAAP//////////"/>
                </a:ext>
              </a:extLst>
            </p:cNvSpPr>
            <p:nvPr/>
          </p:nvSpPr>
          <p:spPr>
            <a:xfrm>
              <a:off x="6117590" y="2852420"/>
              <a:ext cx="415925" cy="470535"/>
            </a:xfrm>
            <a:custGeom>
              <a:avLst/>
              <a:gdLst/>
              <a:ahLst/>
              <a:cxnLst/>
              <a:rect l="0" t="0" r="415925" b="470535"/>
              <a:pathLst>
                <a:path w="415925" h="470535">
                  <a:moveTo>
                    <a:pt x="39173" y="193596"/>
                  </a:moveTo>
                  <a:cubicBezTo>
                    <a:pt x="57537" y="193596"/>
                    <a:pt x="72213" y="205846"/>
                    <a:pt x="78308" y="220547"/>
                  </a:cubicBezTo>
                  <a:lnTo>
                    <a:pt x="66079" y="220547"/>
                  </a:lnTo>
                  <a:cubicBezTo>
                    <a:pt x="47715" y="220547"/>
                    <a:pt x="33039" y="208297"/>
                    <a:pt x="26944" y="193596"/>
                  </a:cubicBezTo>
                  <a:close/>
                  <a:moveTo>
                    <a:pt x="382885" y="193596"/>
                  </a:moveTo>
                  <a:cubicBezTo>
                    <a:pt x="376751" y="208297"/>
                    <a:pt x="360872" y="220547"/>
                    <a:pt x="342508" y="220547"/>
                  </a:cubicBezTo>
                  <a:lnTo>
                    <a:pt x="330278" y="220547"/>
                  </a:lnTo>
                  <a:cubicBezTo>
                    <a:pt x="337616" y="204641"/>
                    <a:pt x="352291" y="193596"/>
                    <a:pt x="370655" y="193596"/>
                  </a:cubicBezTo>
                  <a:close/>
                  <a:moveTo>
                    <a:pt x="205535" y="305095"/>
                  </a:moveTo>
                  <a:cubicBezTo>
                    <a:pt x="211631" y="305095"/>
                    <a:pt x="217765" y="309995"/>
                    <a:pt x="218969" y="314895"/>
                  </a:cubicBezTo>
                  <a:lnTo>
                    <a:pt x="205535" y="330840"/>
                  </a:lnTo>
                  <a:lnTo>
                    <a:pt x="192063" y="314895"/>
                  </a:lnTo>
                  <a:cubicBezTo>
                    <a:pt x="193306" y="309995"/>
                    <a:pt x="199401" y="305095"/>
                    <a:pt x="205535" y="305095"/>
                  </a:cubicBezTo>
                  <a:close/>
                  <a:moveTo>
                    <a:pt x="205535" y="165439"/>
                  </a:moveTo>
                  <a:cubicBezTo>
                    <a:pt x="262995" y="165439"/>
                    <a:pt x="302169" y="198496"/>
                    <a:pt x="302169" y="262199"/>
                  </a:cubicBezTo>
                  <a:cubicBezTo>
                    <a:pt x="302169" y="290394"/>
                    <a:pt x="296035" y="318590"/>
                    <a:pt x="283805" y="345541"/>
                  </a:cubicBezTo>
                  <a:lnTo>
                    <a:pt x="283805" y="343091"/>
                  </a:lnTo>
                  <a:cubicBezTo>
                    <a:pt x="277671" y="305095"/>
                    <a:pt x="243428" y="278144"/>
                    <a:pt x="205535" y="278144"/>
                  </a:cubicBezTo>
                  <a:cubicBezTo>
                    <a:pt x="167604" y="278144"/>
                    <a:pt x="133361" y="305095"/>
                    <a:pt x="127227" y="343091"/>
                  </a:cubicBezTo>
                  <a:lnTo>
                    <a:pt x="127227" y="345541"/>
                  </a:lnTo>
                  <a:cubicBezTo>
                    <a:pt x="114997" y="318590"/>
                    <a:pt x="108902" y="290394"/>
                    <a:pt x="108902" y="262199"/>
                  </a:cubicBezTo>
                  <a:cubicBezTo>
                    <a:pt x="108902" y="198496"/>
                    <a:pt x="149240" y="165439"/>
                    <a:pt x="205535" y="165439"/>
                  </a:cubicBezTo>
                  <a:close/>
                  <a:moveTo>
                    <a:pt x="165158" y="327146"/>
                  </a:moveTo>
                  <a:cubicBezTo>
                    <a:pt x="167604" y="328390"/>
                    <a:pt x="165158" y="327146"/>
                    <a:pt x="192063" y="360241"/>
                  </a:cubicBezTo>
                  <a:lnTo>
                    <a:pt x="192063" y="371247"/>
                  </a:lnTo>
                  <a:lnTo>
                    <a:pt x="168808" y="393337"/>
                  </a:lnTo>
                  <a:cubicBezTo>
                    <a:pt x="162712" y="399443"/>
                    <a:pt x="162712" y="408038"/>
                    <a:pt x="168808" y="414143"/>
                  </a:cubicBezTo>
                  <a:cubicBezTo>
                    <a:pt x="171875" y="417216"/>
                    <a:pt x="175253" y="418732"/>
                    <a:pt x="178630" y="418732"/>
                  </a:cubicBezTo>
                  <a:cubicBezTo>
                    <a:pt x="181969" y="418732"/>
                    <a:pt x="185347" y="417216"/>
                    <a:pt x="188414" y="414143"/>
                  </a:cubicBezTo>
                  <a:lnTo>
                    <a:pt x="206739" y="395818"/>
                  </a:lnTo>
                  <a:lnTo>
                    <a:pt x="225103" y="414182"/>
                  </a:lnTo>
                  <a:cubicBezTo>
                    <a:pt x="228131" y="417216"/>
                    <a:pt x="231820" y="418732"/>
                    <a:pt x="235469" y="418732"/>
                  </a:cubicBezTo>
                  <a:cubicBezTo>
                    <a:pt x="239157" y="418732"/>
                    <a:pt x="242846" y="417216"/>
                    <a:pt x="245874" y="414143"/>
                  </a:cubicBezTo>
                  <a:cubicBezTo>
                    <a:pt x="252008" y="408038"/>
                    <a:pt x="252008" y="399443"/>
                    <a:pt x="245874" y="393337"/>
                  </a:cubicBezTo>
                  <a:lnTo>
                    <a:pt x="222657" y="371247"/>
                  </a:lnTo>
                  <a:lnTo>
                    <a:pt x="222657" y="360241"/>
                  </a:lnTo>
                  <a:cubicBezTo>
                    <a:pt x="249562" y="327146"/>
                    <a:pt x="248320" y="328390"/>
                    <a:pt x="248320" y="327146"/>
                  </a:cubicBezTo>
                  <a:cubicBezTo>
                    <a:pt x="253212" y="333290"/>
                    <a:pt x="256900" y="341846"/>
                    <a:pt x="259346" y="349196"/>
                  </a:cubicBezTo>
                  <a:lnTo>
                    <a:pt x="265441" y="384742"/>
                  </a:lnTo>
                  <a:cubicBezTo>
                    <a:pt x="266684" y="415388"/>
                    <a:pt x="243428" y="444789"/>
                    <a:pt x="211631" y="444789"/>
                  </a:cubicBezTo>
                  <a:lnTo>
                    <a:pt x="199401" y="444789"/>
                  </a:lnTo>
                  <a:cubicBezTo>
                    <a:pt x="167604" y="444789"/>
                    <a:pt x="143145" y="415388"/>
                    <a:pt x="149240" y="384742"/>
                  </a:cubicBezTo>
                  <a:lnTo>
                    <a:pt x="155374" y="349196"/>
                  </a:lnTo>
                  <a:cubicBezTo>
                    <a:pt x="156578" y="340641"/>
                    <a:pt x="159024" y="333290"/>
                    <a:pt x="165158" y="327146"/>
                  </a:cubicBezTo>
                  <a:close/>
                  <a:moveTo>
                    <a:pt x="40377" y="0"/>
                  </a:moveTo>
                  <a:cubicBezTo>
                    <a:pt x="33039" y="0"/>
                    <a:pt x="26944" y="6144"/>
                    <a:pt x="26944" y="14739"/>
                  </a:cubicBezTo>
                  <a:lnTo>
                    <a:pt x="26944" y="41690"/>
                  </a:lnTo>
                  <a:cubicBezTo>
                    <a:pt x="26944" y="64946"/>
                    <a:pt x="45269" y="83342"/>
                    <a:pt x="67321" y="83342"/>
                  </a:cubicBezTo>
                  <a:lnTo>
                    <a:pt x="81996" y="83342"/>
                  </a:lnTo>
                  <a:lnTo>
                    <a:pt x="81996" y="137244"/>
                  </a:lnTo>
                  <a:cubicBezTo>
                    <a:pt x="81996" y="151944"/>
                    <a:pt x="90538" y="167889"/>
                    <a:pt x="104010" y="173995"/>
                  </a:cubicBezTo>
                  <a:lnTo>
                    <a:pt x="112551" y="176445"/>
                  </a:lnTo>
                  <a:cubicBezTo>
                    <a:pt x="106456" y="182590"/>
                    <a:pt x="101564" y="188696"/>
                    <a:pt x="97876" y="196046"/>
                  </a:cubicBezTo>
                  <a:cubicBezTo>
                    <a:pt x="85646" y="177690"/>
                    <a:pt x="64875" y="165439"/>
                    <a:pt x="41619" y="165439"/>
                  </a:cubicBezTo>
                  <a:lnTo>
                    <a:pt x="14714" y="165439"/>
                  </a:lnTo>
                  <a:cubicBezTo>
                    <a:pt x="6134" y="165439"/>
                    <a:pt x="38" y="171545"/>
                    <a:pt x="38" y="180140"/>
                  </a:cubicBezTo>
                  <a:cubicBezTo>
                    <a:pt x="38" y="218097"/>
                    <a:pt x="30593" y="248743"/>
                    <a:pt x="69767" y="248743"/>
                  </a:cubicBezTo>
                  <a:lnTo>
                    <a:pt x="83200" y="248743"/>
                  </a:lnTo>
                  <a:lnTo>
                    <a:pt x="83200" y="262199"/>
                  </a:lnTo>
                  <a:cubicBezTo>
                    <a:pt x="83200" y="306339"/>
                    <a:pt x="97876" y="354097"/>
                    <a:pt x="122335" y="389642"/>
                  </a:cubicBezTo>
                  <a:cubicBezTo>
                    <a:pt x="121131" y="433744"/>
                    <a:pt x="157820" y="470496"/>
                    <a:pt x="201847" y="470496"/>
                  </a:cubicBezTo>
                  <a:lnTo>
                    <a:pt x="214077" y="470496"/>
                  </a:lnTo>
                  <a:cubicBezTo>
                    <a:pt x="259346" y="470496"/>
                    <a:pt x="296035" y="433744"/>
                    <a:pt x="293589" y="389642"/>
                  </a:cubicBezTo>
                  <a:cubicBezTo>
                    <a:pt x="318048" y="354097"/>
                    <a:pt x="333966" y="305095"/>
                    <a:pt x="333966" y="262199"/>
                  </a:cubicBezTo>
                  <a:lnTo>
                    <a:pt x="333966" y="248743"/>
                  </a:lnTo>
                  <a:lnTo>
                    <a:pt x="347400" y="248743"/>
                  </a:lnTo>
                  <a:cubicBezTo>
                    <a:pt x="385331" y="248743"/>
                    <a:pt x="415886" y="218097"/>
                    <a:pt x="415886" y="180140"/>
                  </a:cubicBezTo>
                  <a:cubicBezTo>
                    <a:pt x="413440" y="171545"/>
                    <a:pt x="407344" y="165439"/>
                    <a:pt x="400007" y="165439"/>
                  </a:cubicBezTo>
                  <a:lnTo>
                    <a:pt x="371859" y="165439"/>
                  </a:lnTo>
                  <a:cubicBezTo>
                    <a:pt x="348642" y="165439"/>
                    <a:pt x="327832" y="177690"/>
                    <a:pt x="315602" y="196046"/>
                  </a:cubicBezTo>
                  <a:cubicBezTo>
                    <a:pt x="310711" y="188696"/>
                    <a:pt x="307061" y="182590"/>
                    <a:pt x="302169" y="176445"/>
                  </a:cubicBezTo>
                  <a:lnTo>
                    <a:pt x="309507" y="173995"/>
                  </a:lnTo>
                  <a:cubicBezTo>
                    <a:pt x="322940" y="165439"/>
                    <a:pt x="332724" y="151944"/>
                    <a:pt x="332724" y="137244"/>
                  </a:cubicBezTo>
                  <a:lnTo>
                    <a:pt x="332724" y="83342"/>
                  </a:lnTo>
                  <a:lnTo>
                    <a:pt x="346196" y="83342"/>
                  </a:lnTo>
                  <a:cubicBezTo>
                    <a:pt x="369413" y="83342"/>
                    <a:pt x="387777" y="64946"/>
                    <a:pt x="387777" y="41690"/>
                  </a:cubicBezTo>
                  <a:lnTo>
                    <a:pt x="387777" y="14739"/>
                  </a:lnTo>
                  <a:cubicBezTo>
                    <a:pt x="387777" y="6144"/>
                    <a:pt x="381643" y="0"/>
                    <a:pt x="373101" y="0"/>
                  </a:cubicBezTo>
                  <a:cubicBezTo>
                    <a:pt x="365763" y="0"/>
                    <a:pt x="359629" y="6144"/>
                    <a:pt x="359629" y="14739"/>
                  </a:cubicBezTo>
                  <a:lnTo>
                    <a:pt x="359629" y="41690"/>
                  </a:lnTo>
                  <a:cubicBezTo>
                    <a:pt x="359629" y="49040"/>
                    <a:pt x="353534" y="55146"/>
                    <a:pt x="346196" y="55146"/>
                  </a:cubicBezTo>
                  <a:lnTo>
                    <a:pt x="332724" y="55146"/>
                  </a:lnTo>
                  <a:lnTo>
                    <a:pt x="332724" y="41690"/>
                  </a:lnTo>
                  <a:cubicBezTo>
                    <a:pt x="332724" y="34340"/>
                    <a:pt x="326629" y="28195"/>
                    <a:pt x="318048" y="28195"/>
                  </a:cubicBezTo>
                  <a:cubicBezTo>
                    <a:pt x="310711" y="28195"/>
                    <a:pt x="304615" y="34340"/>
                    <a:pt x="304615" y="41690"/>
                  </a:cubicBezTo>
                  <a:lnTo>
                    <a:pt x="304615" y="83342"/>
                  </a:lnTo>
                  <a:lnTo>
                    <a:pt x="291143" y="83342"/>
                  </a:lnTo>
                  <a:cubicBezTo>
                    <a:pt x="283805" y="83342"/>
                    <a:pt x="277671" y="77197"/>
                    <a:pt x="277671" y="69847"/>
                  </a:cubicBezTo>
                  <a:lnTo>
                    <a:pt x="277671" y="41690"/>
                  </a:lnTo>
                  <a:cubicBezTo>
                    <a:pt x="277671" y="34340"/>
                    <a:pt x="271576" y="28195"/>
                    <a:pt x="262995" y="28195"/>
                  </a:cubicBezTo>
                  <a:cubicBezTo>
                    <a:pt x="255658" y="28195"/>
                    <a:pt x="249562" y="34340"/>
                    <a:pt x="249562" y="41690"/>
                  </a:cubicBezTo>
                  <a:lnTo>
                    <a:pt x="249562" y="69847"/>
                  </a:lnTo>
                  <a:cubicBezTo>
                    <a:pt x="249562" y="91898"/>
                    <a:pt x="267887" y="110293"/>
                    <a:pt x="291143" y="110293"/>
                  </a:cubicBezTo>
                  <a:lnTo>
                    <a:pt x="304615" y="110293"/>
                  </a:lnTo>
                  <a:lnTo>
                    <a:pt x="304615" y="136038"/>
                  </a:lnTo>
                  <a:cubicBezTo>
                    <a:pt x="304615" y="140938"/>
                    <a:pt x="302169" y="147044"/>
                    <a:pt x="297239" y="148289"/>
                  </a:cubicBezTo>
                  <a:lnTo>
                    <a:pt x="278913" y="158089"/>
                  </a:lnTo>
                  <a:cubicBezTo>
                    <a:pt x="259346" y="145839"/>
                    <a:pt x="234887" y="139694"/>
                    <a:pt x="206739" y="139694"/>
                  </a:cubicBezTo>
                  <a:cubicBezTo>
                    <a:pt x="179834" y="139694"/>
                    <a:pt x="155374" y="145839"/>
                    <a:pt x="134565" y="158089"/>
                  </a:cubicBezTo>
                  <a:lnTo>
                    <a:pt x="116240" y="148289"/>
                  </a:lnTo>
                  <a:cubicBezTo>
                    <a:pt x="112551" y="145839"/>
                    <a:pt x="108902" y="140938"/>
                    <a:pt x="108902" y="136038"/>
                  </a:cubicBezTo>
                  <a:lnTo>
                    <a:pt x="108902" y="110293"/>
                  </a:lnTo>
                  <a:lnTo>
                    <a:pt x="122335" y="110293"/>
                  </a:lnTo>
                  <a:cubicBezTo>
                    <a:pt x="145591" y="110293"/>
                    <a:pt x="163916" y="91898"/>
                    <a:pt x="163916" y="69847"/>
                  </a:cubicBezTo>
                  <a:lnTo>
                    <a:pt x="163916" y="41690"/>
                  </a:lnTo>
                  <a:cubicBezTo>
                    <a:pt x="163916" y="34340"/>
                    <a:pt x="157820" y="28195"/>
                    <a:pt x="150483" y="28195"/>
                  </a:cubicBezTo>
                  <a:cubicBezTo>
                    <a:pt x="143145" y="28195"/>
                    <a:pt x="137011" y="34340"/>
                    <a:pt x="137011" y="41690"/>
                  </a:cubicBezTo>
                  <a:lnTo>
                    <a:pt x="137011" y="69847"/>
                  </a:lnTo>
                  <a:cubicBezTo>
                    <a:pt x="137011" y="77197"/>
                    <a:pt x="130915" y="83342"/>
                    <a:pt x="122335" y="83342"/>
                  </a:cubicBezTo>
                  <a:lnTo>
                    <a:pt x="108902" y="83342"/>
                  </a:lnTo>
                  <a:lnTo>
                    <a:pt x="108902" y="41690"/>
                  </a:lnTo>
                  <a:cubicBezTo>
                    <a:pt x="108902" y="34340"/>
                    <a:pt x="102767" y="28195"/>
                    <a:pt x="95430" y="28195"/>
                  </a:cubicBezTo>
                  <a:cubicBezTo>
                    <a:pt x="88092" y="28195"/>
                    <a:pt x="81996" y="34340"/>
                    <a:pt x="81996" y="41690"/>
                  </a:cubicBezTo>
                  <a:lnTo>
                    <a:pt x="81996" y="55146"/>
                  </a:lnTo>
                  <a:lnTo>
                    <a:pt x="67321" y="55146"/>
                  </a:lnTo>
                  <a:cubicBezTo>
                    <a:pt x="59983" y="55146"/>
                    <a:pt x="53849" y="49040"/>
                    <a:pt x="53849" y="41690"/>
                  </a:cubicBezTo>
                  <a:lnTo>
                    <a:pt x="53849" y="14739"/>
                  </a:lnTo>
                  <a:cubicBezTo>
                    <a:pt x="53849" y="6144"/>
                    <a:pt x="47715" y="0"/>
                    <a:pt x="403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455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ycAAOcSAABSJwAAFBMAAAAAAAAmAAAACAAAAP//////////"/>
                </a:ext>
              </a:extLst>
            </p:cNvSpPr>
            <p:nvPr/>
          </p:nvSpPr>
          <p:spPr>
            <a:xfrm>
              <a:off x="6364605" y="3072765"/>
              <a:ext cx="27305" cy="28575"/>
            </a:xfrm>
            <a:custGeom>
              <a:avLst/>
              <a:gdLst/>
              <a:ahLst/>
              <a:cxnLst/>
              <a:rect l="0" t="0" r="27305" b="28575"/>
              <a:pathLst>
                <a:path w="27305" h="28575">
                  <a:moveTo>
                    <a:pt x="13652" y="0"/>
                  </a:moveTo>
                  <a:cubicBezTo>
                    <a:pt x="6216" y="0"/>
                    <a:pt x="39" y="6227"/>
                    <a:pt x="39" y="14898"/>
                  </a:cubicBezTo>
                  <a:cubicBezTo>
                    <a:pt x="39" y="22347"/>
                    <a:pt x="6216" y="28575"/>
                    <a:pt x="13652" y="28575"/>
                  </a:cubicBezTo>
                  <a:cubicBezTo>
                    <a:pt x="21088" y="28575"/>
                    <a:pt x="27305" y="22347"/>
                    <a:pt x="27305" y="14898"/>
                  </a:cubicBezTo>
                  <a:cubicBezTo>
                    <a:pt x="27305" y="6227"/>
                    <a:pt x="21088" y="0"/>
                    <a:pt x="136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455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iYAAOcSAACkJgAAFBMAAAAAAAAmAAAACAAAAP//////////"/>
                </a:ext>
              </a:extLst>
            </p:cNvSpPr>
            <p:nvPr/>
          </p:nvSpPr>
          <p:spPr>
            <a:xfrm>
              <a:off x="6254750" y="3072765"/>
              <a:ext cx="26670" cy="28575"/>
            </a:xfrm>
            <a:custGeom>
              <a:avLst/>
              <a:gdLst/>
              <a:ahLst/>
              <a:cxnLst/>
              <a:rect l="0" t="0" r="26670" b="28575"/>
              <a:pathLst>
                <a:path w="26670" h="28575">
                  <a:moveTo>
                    <a:pt x="13335" y="0"/>
                  </a:moveTo>
                  <a:cubicBezTo>
                    <a:pt x="6072" y="0"/>
                    <a:pt x="0" y="6227"/>
                    <a:pt x="0" y="14898"/>
                  </a:cubicBezTo>
                  <a:cubicBezTo>
                    <a:pt x="0" y="22347"/>
                    <a:pt x="6072" y="28575"/>
                    <a:pt x="13335" y="28575"/>
                  </a:cubicBezTo>
                  <a:cubicBezTo>
                    <a:pt x="20598" y="28575"/>
                    <a:pt x="26632" y="22347"/>
                    <a:pt x="26632" y="14898"/>
                  </a:cubicBezTo>
                  <a:cubicBezTo>
                    <a:pt x="26632" y="6227"/>
                    <a:pt x="20598" y="0"/>
                    <a:pt x="13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4" name="Google Shape;14552;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IMAABLFQAAWw8AAAMYAAAQAAAAJgAAAAgAAAD/////AAAAAA=="/>
              </a:ext>
            </a:extLst>
          </p:cNvGrpSpPr>
          <p:nvPr/>
        </p:nvGrpSpPr>
        <p:grpSpPr>
          <a:xfrm>
            <a:off x="2023110" y="3461385"/>
            <a:ext cx="473075" cy="441960"/>
            <a:chOff x="2023110" y="3461385"/>
            <a:chExt cx="473075" cy="441960"/>
          </a:xfrm>
        </p:grpSpPr>
        <p:sp>
          <p:nvSpPr>
            <p:cNvPr id="159" name="Google Shape;1455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0AAKgWAAB3DQAA1BYAAAAAAAAmAAAACAAAAP//////////"/>
                </a:ext>
              </a:extLst>
            </p:cNvSpPr>
            <p:nvPr/>
          </p:nvSpPr>
          <p:spPr>
            <a:xfrm>
              <a:off x="2160270" y="3683000"/>
              <a:ext cx="28575" cy="27940"/>
            </a:xfrm>
            <a:custGeom>
              <a:avLst/>
              <a:gdLst/>
              <a:ahLst/>
              <a:cxnLst/>
              <a:rect l="0" t="0" r="28575" b="27940"/>
              <a:pathLst>
                <a:path w="28575" h="27940">
                  <a:moveTo>
                    <a:pt x="13676" y="0"/>
                  </a:moveTo>
                  <a:cubicBezTo>
                    <a:pt x="6227" y="0"/>
                    <a:pt x="0" y="6089"/>
                    <a:pt x="0" y="13373"/>
                  </a:cubicBezTo>
                  <a:cubicBezTo>
                    <a:pt x="0" y="21851"/>
                    <a:pt x="6227" y="27940"/>
                    <a:pt x="13676" y="27940"/>
                  </a:cubicBezTo>
                  <a:cubicBezTo>
                    <a:pt x="22347" y="27940"/>
                    <a:pt x="28575" y="21851"/>
                    <a:pt x="28575" y="13373"/>
                  </a:cubicBezTo>
                  <a:cubicBezTo>
                    <a:pt x="28575" y="6089"/>
                    <a:pt x="22347" y="0"/>
                    <a:pt x="136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455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Q4AAKgWAAB/DgAA1BYAAAAAAAAmAAAACAAAAP//////////"/>
                </a:ext>
              </a:extLst>
            </p:cNvSpPr>
            <p:nvPr/>
          </p:nvSpPr>
          <p:spPr>
            <a:xfrm>
              <a:off x="2329815" y="3683000"/>
              <a:ext cx="26670" cy="27940"/>
            </a:xfrm>
            <a:custGeom>
              <a:avLst/>
              <a:gdLst/>
              <a:ahLst/>
              <a:cxnLst/>
              <a:rect l="0" t="0" r="26670" b="27940"/>
              <a:pathLst>
                <a:path w="26670" h="27940">
                  <a:moveTo>
                    <a:pt x="13335" y="0"/>
                  </a:moveTo>
                  <a:cubicBezTo>
                    <a:pt x="6072" y="0"/>
                    <a:pt x="0" y="6089"/>
                    <a:pt x="0" y="13373"/>
                  </a:cubicBezTo>
                  <a:cubicBezTo>
                    <a:pt x="0" y="21851"/>
                    <a:pt x="6072" y="27940"/>
                    <a:pt x="13335" y="27940"/>
                  </a:cubicBezTo>
                  <a:cubicBezTo>
                    <a:pt x="20598" y="27940"/>
                    <a:pt x="26632" y="21851"/>
                    <a:pt x="26632" y="13373"/>
                  </a:cubicBezTo>
                  <a:cubicBezTo>
                    <a:pt x="26632" y="6089"/>
                    <a:pt x="20598" y="0"/>
                    <a:pt x="133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455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A0AAH8WAABFDgAAVxcAAAAAAAAmAAAACAAAAP//////////"/>
                </a:ext>
              </a:extLst>
            </p:cNvSpPr>
            <p:nvPr/>
          </p:nvSpPr>
          <p:spPr>
            <a:xfrm>
              <a:off x="2197100" y="3656965"/>
              <a:ext cx="122555" cy="137160"/>
            </a:xfrm>
            <a:custGeom>
              <a:avLst/>
              <a:gdLst/>
              <a:ahLst/>
              <a:cxnLst/>
              <a:rect l="0" t="0" r="122555" b="137160"/>
              <a:pathLst>
                <a:path w="122555" h="137160">
                  <a:moveTo>
                    <a:pt x="62502" y="25722"/>
                  </a:moveTo>
                  <a:cubicBezTo>
                    <a:pt x="73548" y="25722"/>
                    <a:pt x="80899" y="31862"/>
                    <a:pt x="84555" y="42858"/>
                  </a:cubicBezTo>
                  <a:lnTo>
                    <a:pt x="95601" y="82024"/>
                  </a:lnTo>
                  <a:cubicBezTo>
                    <a:pt x="96807" y="88163"/>
                    <a:pt x="95601" y="96750"/>
                    <a:pt x="90700" y="100403"/>
                  </a:cubicBezTo>
                  <a:cubicBezTo>
                    <a:pt x="85800" y="105298"/>
                    <a:pt x="79654" y="108990"/>
                    <a:pt x="73548" y="108990"/>
                  </a:cubicBezTo>
                  <a:lnTo>
                    <a:pt x="53945" y="108990"/>
                  </a:lnTo>
                  <a:cubicBezTo>
                    <a:pt x="47800" y="108990"/>
                    <a:pt x="41694" y="105298"/>
                    <a:pt x="36793" y="100403"/>
                  </a:cubicBezTo>
                  <a:cubicBezTo>
                    <a:pt x="30648" y="95507"/>
                    <a:pt x="29442" y="88163"/>
                    <a:pt x="30648" y="82024"/>
                  </a:cubicBezTo>
                  <a:lnTo>
                    <a:pt x="41694" y="42858"/>
                  </a:lnTo>
                  <a:cubicBezTo>
                    <a:pt x="44144" y="33066"/>
                    <a:pt x="52701" y="25722"/>
                    <a:pt x="62502" y="25722"/>
                  </a:cubicBezTo>
                  <a:close/>
                  <a:moveTo>
                    <a:pt x="61296" y="39"/>
                  </a:moveTo>
                  <a:cubicBezTo>
                    <a:pt x="37999" y="39"/>
                    <a:pt x="18396" y="14726"/>
                    <a:pt x="13496" y="36757"/>
                  </a:cubicBezTo>
                  <a:lnTo>
                    <a:pt x="3694" y="75924"/>
                  </a:lnTo>
                  <a:cubicBezTo>
                    <a:pt x="38" y="91854"/>
                    <a:pt x="3694" y="106542"/>
                    <a:pt x="12290" y="118781"/>
                  </a:cubicBezTo>
                  <a:cubicBezTo>
                    <a:pt x="23297" y="129777"/>
                    <a:pt x="36793" y="137121"/>
                    <a:pt x="52701" y="137121"/>
                  </a:cubicBezTo>
                  <a:lnTo>
                    <a:pt x="72303" y="137121"/>
                  </a:lnTo>
                  <a:cubicBezTo>
                    <a:pt x="87005" y="137121"/>
                    <a:pt x="101707" y="129777"/>
                    <a:pt x="110303" y="118781"/>
                  </a:cubicBezTo>
                  <a:cubicBezTo>
                    <a:pt x="120104" y="106542"/>
                    <a:pt x="122555" y="91854"/>
                    <a:pt x="120104" y="75924"/>
                  </a:cubicBezTo>
                  <a:lnTo>
                    <a:pt x="109058" y="36757"/>
                  </a:lnTo>
                  <a:cubicBezTo>
                    <a:pt x="102952" y="14726"/>
                    <a:pt x="84555" y="39"/>
                    <a:pt x="61296"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6" name="Google Shape;1455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gwAAEsVAABbDwAAAxgAAAAAAAAmAAAACAAAAP//////////"/>
                </a:ext>
              </a:extLst>
            </p:cNvSpPr>
            <p:nvPr/>
          </p:nvSpPr>
          <p:spPr>
            <a:xfrm>
              <a:off x="2023110" y="3461385"/>
              <a:ext cx="473075" cy="441960"/>
            </a:xfrm>
            <a:custGeom>
              <a:avLst/>
              <a:gdLst/>
              <a:ahLst/>
              <a:cxnLst/>
              <a:rect l="0" t="0" r="473075" b="441960"/>
              <a:pathLst>
                <a:path w="473075" h="441960">
                  <a:moveTo>
                    <a:pt x="362760" y="26964"/>
                  </a:moveTo>
                  <a:cubicBezTo>
                    <a:pt x="408115" y="26964"/>
                    <a:pt x="444874" y="63681"/>
                    <a:pt x="444874" y="110189"/>
                  </a:cubicBezTo>
                  <a:cubicBezTo>
                    <a:pt x="444874" y="115084"/>
                    <a:pt x="444874" y="117532"/>
                    <a:pt x="443668" y="121223"/>
                  </a:cubicBezTo>
                  <a:cubicBezTo>
                    <a:pt x="427720" y="100398"/>
                    <a:pt x="401969" y="88159"/>
                    <a:pt x="376258" y="84507"/>
                  </a:cubicBezTo>
                  <a:cubicBezTo>
                    <a:pt x="375324" y="84312"/>
                    <a:pt x="374391" y="84235"/>
                    <a:pt x="373496" y="84235"/>
                  </a:cubicBezTo>
                  <a:cubicBezTo>
                    <a:pt x="361827" y="84235"/>
                    <a:pt x="356031" y="98572"/>
                    <a:pt x="364005" y="106537"/>
                  </a:cubicBezTo>
                  <a:cubicBezTo>
                    <a:pt x="379914" y="122428"/>
                    <a:pt x="388511" y="143253"/>
                    <a:pt x="388511" y="165283"/>
                  </a:cubicBezTo>
                  <a:cubicBezTo>
                    <a:pt x="388511" y="171422"/>
                    <a:pt x="388511" y="177522"/>
                    <a:pt x="387266" y="183661"/>
                  </a:cubicBezTo>
                  <a:cubicBezTo>
                    <a:pt x="368906" y="149353"/>
                    <a:pt x="340705" y="121223"/>
                    <a:pt x="307642" y="101641"/>
                  </a:cubicBezTo>
                  <a:cubicBezTo>
                    <a:pt x="297840" y="97950"/>
                    <a:pt x="290488" y="93054"/>
                    <a:pt x="281892" y="89402"/>
                  </a:cubicBezTo>
                  <a:cubicBezTo>
                    <a:pt x="290488" y="52686"/>
                    <a:pt x="322346" y="26964"/>
                    <a:pt x="362760" y="26964"/>
                  </a:cubicBezTo>
                  <a:close/>
                  <a:moveTo>
                    <a:pt x="110314" y="29412"/>
                  </a:moveTo>
                  <a:cubicBezTo>
                    <a:pt x="148317" y="29412"/>
                    <a:pt x="181419" y="55133"/>
                    <a:pt x="191221" y="91850"/>
                  </a:cubicBezTo>
                  <a:cubicBezTo>
                    <a:pt x="144622" y="106537"/>
                    <a:pt x="107863" y="143253"/>
                    <a:pt x="85808" y="184866"/>
                  </a:cubicBezTo>
                  <a:cubicBezTo>
                    <a:pt x="83357" y="178766"/>
                    <a:pt x="82152" y="172627"/>
                    <a:pt x="82152" y="166527"/>
                  </a:cubicBezTo>
                  <a:cubicBezTo>
                    <a:pt x="82152" y="145701"/>
                    <a:pt x="91954" y="123671"/>
                    <a:pt x="106657" y="107741"/>
                  </a:cubicBezTo>
                  <a:cubicBezTo>
                    <a:pt x="115526" y="100009"/>
                    <a:pt x="109341" y="85206"/>
                    <a:pt x="98061" y="85206"/>
                  </a:cubicBezTo>
                  <a:cubicBezTo>
                    <a:pt x="96894" y="85206"/>
                    <a:pt x="95649" y="85361"/>
                    <a:pt x="94404" y="85711"/>
                  </a:cubicBezTo>
                  <a:cubicBezTo>
                    <a:pt x="68654" y="88159"/>
                    <a:pt x="44148" y="101641"/>
                    <a:pt x="26995" y="122428"/>
                  </a:cubicBezTo>
                  <a:cubicBezTo>
                    <a:pt x="20849" y="73472"/>
                    <a:pt x="58852" y="29412"/>
                    <a:pt x="110314" y="29412"/>
                  </a:cubicBezTo>
                  <a:close/>
                  <a:moveTo>
                    <a:pt x="235331" y="110189"/>
                  </a:moveTo>
                  <a:cubicBezTo>
                    <a:pt x="319895" y="110189"/>
                    <a:pt x="388511" y="206896"/>
                    <a:pt x="388511" y="290159"/>
                  </a:cubicBezTo>
                  <a:cubicBezTo>
                    <a:pt x="389717" y="383174"/>
                    <a:pt x="307642" y="416239"/>
                    <a:pt x="235331" y="416239"/>
                  </a:cubicBezTo>
                  <a:cubicBezTo>
                    <a:pt x="165471" y="416239"/>
                    <a:pt x="82152" y="384379"/>
                    <a:pt x="82152" y="290159"/>
                  </a:cubicBezTo>
                  <a:cubicBezTo>
                    <a:pt x="82152" y="206896"/>
                    <a:pt x="150767" y="110189"/>
                    <a:pt x="235331" y="110189"/>
                  </a:cubicBezTo>
                  <a:close/>
                  <a:moveTo>
                    <a:pt x="110314" y="39"/>
                  </a:moveTo>
                  <a:cubicBezTo>
                    <a:pt x="49050" y="39"/>
                    <a:pt x="38" y="50238"/>
                    <a:pt x="38" y="110189"/>
                  </a:cubicBezTo>
                  <a:cubicBezTo>
                    <a:pt x="38" y="126119"/>
                    <a:pt x="2489" y="142010"/>
                    <a:pt x="9841" y="156736"/>
                  </a:cubicBezTo>
                  <a:cubicBezTo>
                    <a:pt x="12291" y="162214"/>
                    <a:pt x="17504" y="164972"/>
                    <a:pt x="22560" y="164972"/>
                  </a:cubicBezTo>
                  <a:cubicBezTo>
                    <a:pt x="27617" y="164972"/>
                    <a:pt x="32518" y="162214"/>
                    <a:pt x="34346" y="156736"/>
                  </a:cubicBezTo>
                  <a:cubicBezTo>
                    <a:pt x="40453" y="143253"/>
                    <a:pt x="50294" y="132219"/>
                    <a:pt x="62547" y="124876"/>
                  </a:cubicBezTo>
                  <a:cubicBezTo>
                    <a:pt x="57646" y="137114"/>
                    <a:pt x="55195" y="150597"/>
                    <a:pt x="55195" y="165283"/>
                  </a:cubicBezTo>
                  <a:cubicBezTo>
                    <a:pt x="55195" y="183661"/>
                    <a:pt x="58852" y="202000"/>
                    <a:pt x="68654" y="216687"/>
                  </a:cubicBezTo>
                  <a:cubicBezTo>
                    <a:pt x="58852" y="239960"/>
                    <a:pt x="55195" y="264438"/>
                    <a:pt x="55195" y="288916"/>
                  </a:cubicBezTo>
                  <a:cubicBezTo>
                    <a:pt x="55195" y="388070"/>
                    <a:pt x="136064" y="441921"/>
                    <a:pt x="235331" y="441921"/>
                  </a:cubicBezTo>
                  <a:cubicBezTo>
                    <a:pt x="337049" y="441921"/>
                    <a:pt x="416712" y="388070"/>
                    <a:pt x="416712" y="288916"/>
                  </a:cubicBezTo>
                  <a:cubicBezTo>
                    <a:pt x="416712" y="264438"/>
                    <a:pt x="411772" y="239960"/>
                    <a:pt x="401969" y="216687"/>
                  </a:cubicBezTo>
                  <a:cubicBezTo>
                    <a:pt x="411772" y="199552"/>
                    <a:pt x="416712" y="183661"/>
                    <a:pt x="416712" y="165283"/>
                  </a:cubicBezTo>
                  <a:cubicBezTo>
                    <a:pt x="416712" y="150597"/>
                    <a:pt x="413016" y="137114"/>
                    <a:pt x="408115" y="124876"/>
                  </a:cubicBezTo>
                  <a:cubicBezTo>
                    <a:pt x="419162" y="132219"/>
                    <a:pt x="428964" y="143253"/>
                    <a:pt x="436316" y="156736"/>
                  </a:cubicBezTo>
                  <a:cubicBezTo>
                    <a:pt x="438767" y="162214"/>
                    <a:pt x="443668" y="164972"/>
                    <a:pt x="448569" y="164972"/>
                  </a:cubicBezTo>
                  <a:cubicBezTo>
                    <a:pt x="453470" y="164972"/>
                    <a:pt x="458371" y="162214"/>
                    <a:pt x="460822" y="156736"/>
                  </a:cubicBezTo>
                  <a:cubicBezTo>
                    <a:pt x="468173" y="142010"/>
                    <a:pt x="471830" y="126119"/>
                    <a:pt x="471830" y="110189"/>
                  </a:cubicBezTo>
                  <a:cubicBezTo>
                    <a:pt x="473075" y="50238"/>
                    <a:pt x="422819" y="39"/>
                    <a:pt x="361555" y="39"/>
                  </a:cubicBezTo>
                  <a:cubicBezTo>
                    <a:pt x="308848" y="39"/>
                    <a:pt x="265944" y="35551"/>
                    <a:pt x="253691" y="84507"/>
                  </a:cubicBezTo>
                  <a:cubicBezTo>
                    <a:pt x="247584" y="82059"/>
                    <a:pt x="241438" y="82059"/>
                    <a:pt x="235331" y="82059"/>
                  </a:cubicBezTo>
                  <a:cubicBezTo>
                    <a:pt x="229185" y="82059"/>
                    <a:pt x="223078" y="82059"/>
                    <a:pt x="216933" y="84507"/>
                  </a:cubicBezTo>
                  <a:cubicBezTo>
                    <a:pt x="204680" y="35551"/>
                    <a:pt x="160570" y="39"/>
                    <a:pt x="110314"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5" name="Google Shape;1455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w0AAHUXAABWDgAAsBcAAAAAAAAmAAAACAAAAP//////////"/>
                </a:ext>
              </a:extLst>
            </p:cNvSpPr>
            <p:nvPr/>
          </p:nvSpPr>
          <p:spPr>
            <a:xfrm>
              <a:off x="2188845" y="3813175"/>
              <a:ext cx="141605" cy="37465"/>
            </a:xfrm>
            <a:custGeom>
              <a:avLst/>
              <a:gdLst/>
              <a:ahLst/>
              <a:cxnLst/>
              <a:rect l="0" t="0" r="141605" b="37465"/>
              <a:pathLst>
                <a:path w="141605" h="37465">
                  <a:moveTo>
                    <a:pt x="16925" y="38"/>
                  </a:moveTo>
                  <a:cubicBezTo>
                    <a:pt x="10999" y="38"/>
                    <a:pt x="5499" y="4435"/>
                    <a:pt x="2478" y="10465"/>
                  </a:cubicBezTo>
                  <a:cubicBezTo>
                    <a:pt x="38" y="17818"/>
                    <a:pt x="3718" y="25171"/>
                    <a:pt x="12239" y="28867"/>
                  </a:cubicBezTo>
                  <a:cubicBezTo>
                    <a:pt x="32999" y="36220"/>
                    <a:pt x="56161" y="37426"/>
                    <a:pt x="70802" y="37426"/>
                  </a:cubicBezTo>
                  <a:cubicBezTo>
                    <a:pt x="86682" y="37426"/>
                    <a:pt x="109844" y="36220"/>
                    <a:pt x="130605" y="28867"/>
                  </a:cubicBezTo>
                  <a:cubicBezTo>
                    <a:pt x="139164" y="25171"/>
                    <a:pt x="141605" y="17818"/>
                    <a:pt x="140365" y="10465"/>
                  </a:cubicBezTo>
                  <a:cubicBezTo>
                    <a:pt x="137344" y="4435"/>
                    <a:pt x="131031" y="38"/>
                    <a:pt x="125492" y="38"/>
                  </a:cubicBezTo>
                  <a:cubicBezTo>
                    <a:pt x="124291" y="38"/>
                    <a:pt x="123129" y="233"/>
                    <a:pt x="122045" y="661"/>
                  </a:cubicBezTo>
                  <a:cubicBezTo>
                    <a:pt x="103763" y="8014"/>
                    <a:pt x="83003" y="9259"/>
                    <a:pt x="70802" y="9259"/>
                  </a:cubicBezTo>
                  <a:cubicBezTo>
                    <a:pt x="57401" y="9259"/>
                    <a:pt x="39080" y="8014"/>
                    <a:pt x="20799" y="661"/>
                  </a:cubicBezTo>
                  <a:cubicBezTo>
                    <a:pt x="19482" y="233"/>
                    <a:pt x="18204" y="38"/>
                    <a:pt x="16925"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60" name="Google Shape;1455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RoAADEVAACNHQAAHRgAABAAAAAmAAAACAAAAP//////////"/>
              </a:ext>
            </a:extLst>
          </p:cNvSpPr>
          <p:nvPr/>
        </p:nvSpPr>
        <p:spPr>
          <a:xfrm>
            <a:off x="4328795" y="3444875"/>
            <a:ext cx="474980" cy="474980"/>
          </a:xfrm>
          <a:custGeom>
            <a:avLst/>
            <a:gdLst/>
            <a:ahLst/>
            <a:cxnLst/>
            <a:rect l="0" t="0" r="474980" b="474980"/>
            <a:pathLst>
              <a:path w="474980" h="474980">
                <a:moveTo>
                  <a:pt x="253400" y="63647"/>
                </a:moveTo>
                <a:lnTo>
                  <a:pt x="352554" y="104057"/>
                </a:lnTo>
                <a:lnTo>
                  <a:pt x="330524" y="126087"/>
                </a:lnTo>
                <a:lnTo>
                  <a:pt x="253400" y="94266"/>
                </a:lnTo>
                <a:lnTo>
                  <a:pt x="253400" y="63647"/>
                </a:lnTo>
                <a:close/>
                <a:moveTo>
                  <a:pt x="224027" y="64890"/>
                </a:moveTo>
                <a:lnTo>
                  <a:pt x="224027" y="95470"/>
                </a:lnTo>
                <a:lnTo>
                  <a:pt x="145699" y="127332"/>
                </a:lnTo>
                <a:lnTo>
                  <a:pt x="124874" y="106507"/>
                </a:lnTo>
                <a:lnTo>
                  <a:pt x="224027" y="64890"/>
                </a:lnTo>
                <a:close/>
                <a:moveTo>
                  <a:pt x="224027" y="124884"/>
                </a:moveTo>
                <a:lnTo>
                  <a:pt x="224027" y="155464"/>
                </a:lnTo>
                <a:lnTo>
                  <a:pt x="187311" y="168947"/>
                </a:lnTo>
                <a:lnTo>
                  <a:pt x="165281" y="146917"/>
                </a:lnTo>
                <a:lnTo>
                  <a:pt x="224027" y="124884"/>
                </a:lnTo>
                <a:close/>
                <a:moveTo>
                  <a:pt x="250953" y="124884"/>
                </a:moveTo>
                <a:lnTo>
                  <a:pt x="309737" y="146916"/>
                </a:lnTo>
                <a:lnTo>
                  <a:pt x="287669" y="168984"/>
                </a:lnTo>
                <a:lnTo>
                  <a:pt x="250953" y="155464"/>
                </a:lnTo>
                <a:lnTo>
                  <a:pt x="250953" y="124884"/>
                </a:lnTo>
                <a:close/>
                <a:moveTo>
                  <a:pt x="224027" y="183635"/>
                </a:moveTo>
                <a:lnTo>
                  <a:pt x="224027" y="205667"/>
                </a:lnTo>
                <a:lnTo>
                  <a:pt x="208136" y="189776"/>
                </a:lnTo>
                <a:lnTo>
                  <a:pt x="224027" y="183635"/>
                </a:lnTo>
                <a:close/>
                <a:moveTo>
                  <a:pt x="250953" y="183635"/>
                </a:moveTo>
                <a:lnTo>
                  <a:pt x="266882" y="189736"/>
                </a:lnTo>
                <a:lnTo>
                  <a:pt x="250953" y="205665"/>
                </a:lnTo>
                <a:lnTo>
                  <a:pt x="250953" y="183635"/>
                </a:lnTo>
                <a:close/>
                <a:moveTo>
                  <a:pt x="104088" y="124884"/>
                </a:moveTo>
                <a:lnTo>
                  <a:pt x="126117" y="145672"/>
                </a:lnTo>
                <a:lnTo>
                  <a:pt x="94297" y="224007"/>
                </a:lnTo>
                <a:lnTo>
                  <a:pt x="63680" y="224007"/>
                </a:lnTo>
                <a:lnTo>
                  <a:pt x="104088" y="124884"/>
                </a:lnTo>
                <a:close/>
                <a:moveTo>
                  <a:pt x="188554" y="208115"/>
                </a:moveTo>
                <a:lnTo>
                  <a:pt x="204445" y="224006"/>
                </a:lnTo>
                <a:lnTo>
                  <a:pt x="182416" y="224006"/>
                </a:lnTo>
                <a:lnTo>
                  <a:pt x="188554" y="208115"/>
                </a:lnTo>
                <a:close/>
                <a:moveTo>
                  <a:pt x="286464" y="208115"/>
                </a:moveTo>
                <a:lnTo>
                  <a:pt x="292603" y="224007"/>
                </a:lnTo>
                <a:lnTo>
                  <a:pt x="271778" y="224007"/>
                </a:lnTo>
                <a:lnTo>
                  <a:pt x="286464" y="208115"/>
                </a:lnTo>
                <a:close/>
                <a:moveTo>
                  <a:pt x="329319" y="165256"/>
                </a:moveTo>
                <a:lnTo>
                  <a:pt x="352554" y="224007"/>
                </a:lnTo>
                <a:lnTo>
                  <a:pt x="321976" y="224007"/>
                </a:lnTo>
                <a:lnTo>
                  <a:pt x="308494" y="187288"/>
                </a:lnTo>
                <a:lnTo>
                  <a:pt x="329319" y="165256"/>
                </a:lnTo>
                <a:close/>
                <a:moveTo>
                  <a:pt x="370931" y="124884"/>
                </a:moveTo>
                <a:lnTo>
                  <a:pt x="412543" y="224007"/>
                </a:lnTo>
                <a:lnTo>
                  <a:pt x="381927" y="224007"/>
                </a:lnTo>
                <a:lnTo>
                  <a:pt x="348901" y="145672"/>
                </a:lnTo>
                <a:lnTo>
                  <a:pt x="370931" y="124884"/>
                </a:lnTo>
                <a:close/>
                <a:moveTo>
                  <a:pt x="146904" y="167704"/>
                </a:moveTo>
                <a:lnTo>
                  <a:pt x="168934" y="188531"/>
                </a:lnTo>
                <a:lnTo>
                  <a:pt x="155490" y="225250"/>
                </a:lnTo>
                <a:lnTo>
                  <a:pt x="124874" y="225250"/>
                </a:lnTo>
                <a:lnTo>
                  <a:pt x="146904" y="167704"/>
                </a:lnTo>
                <a:close/>
                <a:moveTo>
                  <a:pt x="204445" y="253421"/>
                </a:moveTo>
                <a:lnTo>
                  <a:pt x="188554" y="268109"/>
                </a:lnTo>
                <a:lnTo>
                  <a:pt x="182416" y="253421"/>
                </a:lnTo>
                <a:close/>
                <a:moveTo>
                  <a:pt x="292603" y="253421"/>
                </a:moveTo>
                <a:lnTo>
                  <a:pt x="286464" y="268109"/>
                </a:lnTo>
                <a:lnTo>
                  <a:pt x="271778" y="253423"/>
                </a:lnTo>
                <a:close/>
                <a:moveTo>
                  <a:pt x="224027" y="271761"/>
                </a:moveTo>
                <a:lnTo>
                  <a:pt x="224027" y="292588"/>
                </a:lnTo>
                <a:lnTo>
                  <a:pt x="208136" y="286449"/>
                </a:lnTo>
                <a:lnTo>
                  <a:pt x="224027" y="271761"/>
                </a:lnTo>
                <a:close/>
                <a:moveTo>
                  <a:pt x="250953" y="271761"/>
                </a:moveTo>
                <a:lnTo>
                  <a:pt x="266882" y="286449"/>
                </a:lnTo>
                <a:lnTo>
                  <a:pt x="250953" y="292588"/>
                </a:lnTo>
                <a:lnTo>
                  <a:pt x="250953" y="271761"/>
                </a:lnTo>
                <a:close/>
                <a:moveTo>
                  <a:pt x="352554" y="250973"/>
                </a:moveTo>
                <a:lnTo>
                  <a:pt x="329319" y="309724"/>
                </a:lnTo>
                <a:lnTo>
                  <a:pt x="308494" y="287692"/>
                </a:lnTo>
                <a:lnTo>
                  <a:pt x="321976" y="250973"/>
                </a:lnTo>
                <a:close/>
                <a:moveTo>
                  <a:pt x="153043" y="253421"/>
                </a:moveTo>
                <a:lnTo>
                  <a:pt x="167729" y="290140"/>
                </a:lnTo>
                <a:lnTo>
                  <a:pt x="145699" y="310928"/>
                </a:lnTo>
                <a:lnTo>
                  <a:pt x="122426" y="253421"/>
                </a:lnTo>
                <a:close/>
                <a:moveTo>
                  <a:pt x="95501" y="253421"/>
                </a:moveTo>
                <a:lnTo>
                  <a:pt x="127322" y="330512"/>
                </a:lnTo>
                <a:lnTo>
                  <a:pt x="106535" y="352544"/>
                </a:lnTo>
                <a:lnTo>
                  <a:pt x="64924" y="253421"/>
                </a:lnTo>
                <a:close/>
                <a:moveTo>
                  <a:pt x="188554" y="308481"/>
                </a:moveTo>
                <a:lnTo>
                  <a:pt x="225271" y="321964"/>
                </a:lnTo>
                <a:lnTo>
                  <a:pt x="225271" y="352544"/>
                </a:lnTo>
                <a:lnTo>
                  <a:pt x="167729" y="329308"/>
                </a:lnTo>
                <a:lnTo>
                  <a:pt x="188554" y="308483"/>
                </a:lnTo>
                <a:close/>
                <a:moveTo>
                  <a:pt x="287669" y="308481"/>
                </a:moveTo>
                <a:lnTo>
                  <a:pt x="309737" y="329308"/>
                </a:lnTo>
                <a:lnTo>
                  <a:pt x="252196" y="352544"/>
                </a:lnTo>
                <a:lnTo>
                  <a:pt x="252196" y="321964"/>
                </a:lnTo>
                <a:lnTo>
                  <a:pt x="250953" y="321964"/>
                </a:lnTo>
                <a:lnTo>
                  <a:pt x="287669" y="308481"/>
                </a:lnTo>
                <a:close/>
                <a:moveTo>
                  <a:pt x="413747" y="253421"/>
                </a:moveTo>
                <a:lnTo>
                  <a:pt x="372136" y="352544"/>
                </a:lnTo>
                <a:lnTo>
                  <a:pt x="351349" y="330512"/>
                </a:lnTo>
                <a:lnTo>
                  <a:pt x="383170" y="253421"/>
                </a:lnTo>
                <a:close/>
                <a:moveTo>
                  <a:pt x="329319" y="348891"/>
                </a:moveTo>
                <a:lnTo>
                  <a:pt x="351349" y="370921"/>
                </a:lnTo>
                <a:lnTo>
                  <a:pt x="250953" y="412538"/>
                </a:lnTo>
                <a:lnTo>
                  <a:pt x="250953" y="381958"/>
                </a:lnTo>
                <a:lnTo>
                  <a:pt x="329319" y="348891"/>
                </a:lnTo>
                <a:close/>
                <a:moveTo>
                  <a:pt x="145699" y="351339"/>
                </a:moveTo>
                <a:lnTo>
                  <a:pt x="224027" y="383162"/>
                </a:lnTo>
                <a:lnTo>
                  <a:pt x="224027" y="413781"/>
                </a:lnTo>
                <a:lnTo>
                  <a:pt x="124874" y="372166"/>
                </a:lnTo>
                <a:lnTo>
                  <a:pt x="145699" y="351341"/>
                </a:lnTo>
                <a:close/>
                <a:moveTo>
                  <a:pt x="237509" y="0"/>
                </a:moveTo>
                <a:cubicBezTo>
                  <a:pt x="230166" y="0"/>
                  <a:pt x="224027" y="6139"/>
                  <a:pt x="224027" y="13483"/>
                </a:cubicBezTo>
                <a:lnTo>
                  <a:pt x="224027" y="34271"/>
                </a:lnTo>
                <a:lnTo>
                  <a:pt x="102844" y="83230"/>
                </a:lnTo>
                <a:lnTo>
                  <a:pt x="90606" y="70992"/>
                </a:lnTo>
                <a:cubicBezTo>
                  <a:pt x="87536" y="67960"/>
                  <a:pt x="84195" y="66405"/>
                  <a:pt x="80815" y="66405"/>
                </a:cubicBezTo>
                <a:cubicBezTo>
                  <a:pt x="77473" y="66405"/>
                  <a:pt x="74093" y="67960"/>
                  <a:pt x="71024" y="70991"/>
                </a:cubicBezTo>
                <a:cubicBezTo>
                  <a:pt x="64924" y="77130"/>
                  <a:pt x="64924" y="84474"/>
                  <a:pt x="71024" y="90574"/>
                </a:cubicBezTo>
                <a:lnTo>
                  <a:pt x="83262" y="102812"/>
                </a:lnTo>
                <a:lnTo>
                  <a:pt x="34307" y="224007"/>
                </a:lnTo>
                <a:lnTo>
                  <a:pt x="14725" y="224007"/>
                </a:lnTo>
                <a:cubicBezTo>
                  <a:pt x="6139" y="224007"/>
                  <a:pt x="39" y="230146"/>
                  <a:pt x="39" y="237490"/>
                </a:cubicBezTo>
                <a:cubicBezTo>
                  <a:pt x="39" y="244834"/>
                  <a:pt x="6139" y="250973"/>
                  <a:pt x="14725" y="250973"/>
                </a:cubicBezTo>
                <a:lnTo>
                  <a:pt x="34307" y="250973"/>
                </a:lnTo>
                <a:lnTo>
                  <a:pt x="83262" y="372166"/>
                </a:lnTo>
                <a:lnTo>
                  <a:pt x="71024" y="384404"/>
                </a:lnTo>
                <a:cubicBezTo>
                  <a:pt x="64924" y="390506"/>
                  <a:pt x="64924" y="397850"/>
                  <a:pt x="71024" y="403989"/>
                </a:cubicBezTo>
                <a:cubicBezTo>
                  <a:pt x="74093" y="407020"/>
                  <a:pt x="77473" y="408575"/>
                  <a:pt x="80815" y="408575"/>
                </a:cubicBezTo>
                <a:cubicBezTo>
                  <a:pt x="84195" y="408575"/>
                  <a:pt x="87536" y="407020"/>
                  <a:pt x="90606" y="403989"/>
                </a:cubicBezTo>
                <a:lnTo>
                  <a:pt x="102844" y="391751"/>
                </a:lnTo>
                <a:lnTo>
                  <a:pt x="224027" y="440709"/>
                </a:lnTo>
                <a:lnTo>
                  <a:pt x="224027" y="461497"/>
                </a:lnTo>
                <a:cubicBezTo>
                  <a:pt x="224027" y="468841"/>
                  <a:pt x="230166" y="474980"/>
                  <a:pt x="237509" y="474980"/>
                </a:cubicBezTo>
                <a:cubicBezTo>
                  <a:pt x="244853" y="474980"/>
                  <a:pt x="250953" y="468841"/>
                  <a:pt x="250953" y="461497"/>
                </a:cubicBezTo>
                <a:lnTo>
                  <a:pt x="250953" y="443157"/>
                </a:lnTo>
                <a:lnTo>
                  <a:pt x="372136" y="394198"/>
                </a:lnTo>
                <a:lnTo>
                  <a:pt x="384374" y="406436"/>
                </a:lnTo>
                <a:cubicBezTo>
                  <a:pt x="387444" y="409468"/>
                  <a:pt x="391135" y="411022"/>
                  <a:pt x="394632" y="411022"/>
                </a:cubicBezTo>
                <a:cubicBezTo>
                  <a:pt x="398167" y="411022"/>
                  <a:pt x="401509" y="409468"/>
                  <a:pt x="403956" y="406437"/>
                </a:cubicBezTo>
                <a:cubicBezTo>
                  <a:pt x="410095" y="400298"/>
                  <a:pt x="410095" y="391750"/>
                  <a:pt x="403956" y="385610"/>
                </a:cubicBezTo>
                <a:lnTo>
                  <a:pt x="391718" y="373372"/>
                </a:lnTo>
                <a:lnTo>
                  <a:pt x="440712" y="253421"/>
                </a:lnTo>
                <a:lnTo>
                  <a:pt x="461498" y="253421"/>
                </a:lnTo>
                <a:cubicBezTo>
                  <a:pt x="468841" y="253421"/>
                  <a:pt x="474980" y="247282"/>
                  <a:pt x="474980" y="238733"/>
                </a:cubicBezTo>
                <a:cubicBezTo>
                  <a:pt x="474980" y="231390"/>
                  <a:pt x="468841" y="224007"/>
                  <a:pt x="461498" y="224007"/>
                </a:cubicBezTo>
                <a:lnTo>
                  <a:pt x="440712" y="224007"/>
                </a:lnTo>
                <a:lnTo>
                  <a:pt x="391718" y="102853"/>
                </a:lnTo>
                <a:lnTo>
                  <a:pt x="403956" y="90615"/>
                </a:lnTo>
                <a:cubicBezTo>
                  <a:pt x="410095" y="84474"/>
                  <a:pt x="410095" y="77130"/>
                  <a:pt x="403956" y="70991"/>
                </a:cubicBezTo>
                <a:cubicBezTo>
                  <a:pt x="400926" y="67960"/>
                  <a:pt x="397546" y="66405"/>
                  <a:pt x="394165" y="66405"/>
                </a:cubicBezTo>
                <a:cubicBezTo>
                  <a:pt x="390824" y="66405"/>
                  <a:pt x="387444" y="67960"/>
                  <a:pt x="384374" y="70991"/>
                </a:cubicBezTo>
                <a:lnTo>
                  <a:pt x="372136" y="83229"/>
                </a:lnTo>
                <a:lnTo>
                  <a:pt x="250953" y="34271"/>
                </a:lnTo>
                <a:lnTo>
                  <a:pt x="250953" y="13483"/>
                </a:lnTo>
                <a:cubicBezTo>
                  <a:pt x="250953" y="6139"/>
                  <a:pt x="244853" y="0"/>
                  <a:pt x="2375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1" name="Google Shape;1455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ykAADEVAAClKwAAHRgAABAAAAAmAAAACAAAAP//////////"/>
              </a:ext>
            </a:extLst>
          </p:cNvSpPr>
          <p:nvPr/>
        </p:nvSpPr>
        <p:spPr>
          <a:xfrm>
            <a:off x="6702425" y="3444875"/>
            <a:ext cx="392430" cy="474980"/>
          </a:xfrm>
          <a:custGeom>
            <a:avLst/>
            <a:gdLst/>
            <a:ahLst/>
            <a:cxnLst/>
            <a:rect l="0" t="0" r="392430" b="474980"/>
            <a:pathLst>
              <a:path w="392430" h="474980">
                <a:moveTo>
                  <a:pt x="208455" y="38917"/>
                </a:moveTo>
                <a:cubicBezTo>
                  <a:pt x="217057" y="51164"/>
                  <a:pt x="223167" y="65860"/>
                  <a:pt x="223167" y="81801"/>
                </a:cubicBezTo>
                <a:cubicBezTo>
                  <a:pt x="223167" y="83006"/>
                  <a:pt x="223167" y="85455"/>
                  <a:pt x="224413" y="87905"/>
                </a:cubicBezTo>
                <a:cubicBezTo>
                  <a:pt x="218886" y="86699"/>
                  <a:pt x="213982" y="86077"/>
                  <a:pt x="209078" y="86077"/>
                </a:cubicBezTo>
                <a:cubicBezTo>
                  <a:pt x="204174" y="86077"/>
                  <a:pt x="199270" y="86699"/>
                  <a:pt x="193744" y="87905"/>
                </a:cubicBezTo>
                <a:cubicBezTo>
                  <a:pt x="194989" y="85455"/>
                  <a:pt x="194989" y="83006"/>
                  <a:pt x="194989" y="81801"/>
                </a:cubicBezTo>
                <a:cubicBezTo>
                  <a:pt x="196196" y="64655"/>
                  <a:pt x="201099" y="51164"/>
                  <a:pt x="208455" y="38917"/>
                </a:cubicBezTo>
                <a:close/>
                <a:moveTo>
                  <a:pt x="137349" y="57307"/>
                </a:moveTo>
                <a:cubicBezTo>
                  <a:pt x="150854" y="63411"/>
                  <a:pt x="161868" y="73208"/>
                  <a:pt x="170469" y="87905"/>
                </a:cubicBezTo>
                <a:lnTo>
                  <a:pt x="175373" y="91598"/>
                </a:lnTo>
                <a:cubicBezTo>
                  <a:pt x="165566" y="95253"/>
                  <a:pt x="156964" y="101395"/>
                  <a:pt x="149608" y="107499"/>
                </a:cubicBezTo>
                <a:cubicBezTo>
                  <a:pt x="149608" y="106294"/>
                  <a:pt x="149608" y="102601"/>
                  <a:pt x="147156" y="101395"/>
                </a:cubicBezTo>
                <a:cubicBezTo>
                  <a:pt x="139801" y="87905"/>
                  <a:pt x="137349" y="72003"/>
                  <a:pt x="137349" y="57307"/>
                </a:cubicBezTo>
                <a:close/>
                <a:moveTo>
                  <a:pt x="282053" y="57307"/>
                </a:moveTo>
                <a:cubicBezTo>
                  <a:pt x="284505" y="72003"/>
                  <a:pt x="280808" y="87905"/>
                  <a:pt x="273452" y="101395"/>
                </a:cubicBezTo>
                <a:cubicBezTo>
                  <a:pt x="272245" y="102601"/>
                  <a:pt x="272245" y="106294"/>
                  <a:pt x="272245" y="107499"/>
                </a:cubicBezTo>
                <a:cubicBezTo>
                  <a:pt x="264889" y="101395"/>
                  <a:pt x="255081" y="95253"/>
                  <a:pt x="245235" y="91598"/>
                </a:cubicBezTo>
                <a:cubicBezTo>
                  <a:pt x="245235" y="90354"/>
                  <a:pt x="247687" y="89149"/>
                  <a:pt x="248932" y="87905"/>
                </a:cubicBezTo>
                <a:cubicBezTo>
                  <a:pt x="256288" y="73208"/>
                  <a:pt x="268548" y="64655"/>
                  <a:pt x="282053" y="57307"/>
                </a:cubicBezTo>
                <a:close/>
                <a:moveTo>
                  <a:pt x="83405" y="108743"/>
                </a:moveTo>
                <a:cubicBezTo>
                  <a:pt x="98117" y="108743"/>
                  <a:pt x="114035" y="112398"/>
                  <a:pt x="127541" y="119746"/>
                </a:cubicBezTo>
                <a:cubicBezTo>
                  <a:pt x="128786" y="120990"/>
                  <a:pt x="132445" y="120990"/>
                  <a:pt x="133690" y="120990"/>
                </a:cubicBezTo>
                <a:cubicBezTo>
                  <a:pt x="127541" y="128338"/>
                  <a:pt x="121391" y="138136"/>
                  <a:pt x="118939" y="146689"/>
                </a:cubicBezTo>
                <a:lnTo>
                  <a:pt x="114035" y="141785"/>
                </a:lnTo>
                <a:cubicBezTo>
                  <a:pt x="100569" y="134442"/>
                  <a:pt x="90761" y="122195"/>
                  <a:pt x="83405" y="108743"/>
                </a:cubicBezTo>
                <a:close/>
                <a:moveTo>
                  <a:pt x="330314" y="109715"/>
                </a:moveTo>
                <a:cubicBezTo>
                  <a:pt x="332221" y="109715"/>
                  <a:pt x="334128" y="109793"/>
                  <a:pt x="335996" y="109949"/>
                </a:cubicBezTo>
                <a:cubicBezTo>
                  <a:pt x="329847" y="124645"/>
                  <a:pt x="318832" y="134442"/>
                  <a:pt x="305327" y="144240"/>
                </a:cubicBezTo>
                <a:lnTo>
                  <a:pt x="300423" y="149144"/>
                </a:lnTo>
                <a:cubicBezTo>
                  <a:pt x="297971" y="139341"/>
                  <a:pt x="291861" y="130788"/>
                  <a:pt x="285711" y="122195"/>
                </a:cubicBezTo>
                <a:cubicBezTo>
                  <a:pt x="286957" y="120990"/>
                  <a:pt x="288163" y="120990"/>
                  <a:pt x="291861" y="119746"/>
                </a:cubicBezTo>
                <a:cubicBezTo>
                  <a:pt x="303615" y="113331"/>
                  <a:pt x="317276" y="109715"/>
                  <a:pt x="330314" y="109715"/>
                </a:cubicBezTo>
                <a:close/>
                <a:moveTo>
                  <a:pt x="114035" y="167528"/>
                </a:moveTo>
                <a:cubicBezTo>
                  <a:pt x="112829" y="177325"/>
                  <a:pt x="112829" y="187123"/>
                  <a:pt x="114035" y="198164"/>
                </a:cubicBezTo>
                <a:cubicBezTo>
                  <a:pt x="112829" y="195715"/>
                  <a:pt x="109132" y="195715"/>
                  <a:pt x="107925" y="195715"/>
                </a:cubicBezTo>
                <a:cubicBezTo>
                  <a:pt x="91968" y="195715"/>
                  <a:pt x="77256" y="192021"/>
                  <a:pt x="64996" y="182224"/>
                </a:cubicBezTo>
                <a:cubicBezTo>
                  <a:pt x="77256" y="174876"/>
                  <a:pt x="91968" y="168772"/>
                  <a:pt x="107925" y="168772"/>
                </a:cubicBezTo>
                <a:cubicBezTo>
                  <a:pt x="109132" y="168772"/>
                  <a:pt x="112829" y="168772"/>
                  <a:pt x="114035" y="167528"/>
                </a:cubicBezTo>
                <a:close/>
                <a:moveTo>
                  <a:pt x="305327" y="167528"/>
                </a:moveTo>
                <a:cubicBezTo>
                  <a:pt x="306573" y="168772"/>
                  <a:pt x="310231" y="168772"/>
                  <a:pt x="311476" y="168772"/>
                </a:cubicBezTo>
                <a:cubicBezTo>
                  <a:pt x="327395" y="169977"/>
                  <a:pt x="342106" y="174876"/>
                  <a:pt x="354366" y="182224"/>
                </a:cubicBezTo>
                <a:cubicBezTo>
                  <a:pt x="342106" y="189572"/>
                  <a:pt x="327395" y="195715"/>
                  <a:pt x="311476" y="195715"/>
                </a:cubicBezTo>
                <a:cubicBezTo>
                  <a:pt x="310231" y="195715"/>
                  <a:pt x="306573" y="195715"/>
                  <a:pt x="305327" y="198164"/>
                </a:cubicBezTo>
                <a:cubicBezTo>
                  <a:pt x="306573" y="187123"/>
                  <a:pt x="306573" y="177325"/>
                  <a:pt x="305327" y="167528"/>
                </a:cubicBezTo>
                <a:close/>
                <a:moveTo>
                  <a:pt x="208455" y="113642"/>
                </a:moveTo>
                <a:cubicBezTo>
                  <a:pt x="247687" y="113642"/>
                  <a:pt x="278356" y="144240"/>
                  <a:pt x="278356" y="182224"/>
                </a:cubicBezTo>
                <a:cubicBezTo>
                  <a:pt x="278356" y="220208"/>
                  <a:pt x="247687" y="250806"/>
                  <a:pt x="208455" y="250806"/>
                </a:cubicBezTo>
                <a:cubicBezTo>
                  <a:pt x="170469" y="250806"/>
                  <a:pt x="139801" y="220208"/>
                  <a:pt x="139801" y="182224"/>
                </a:cubicBezTo>
                <a:cubicBezTo>
                  <a:pt x="139801" y="144240"/>
                  <a:pt x="170469" y="113642"/>
                  <a:pt x="208455" y="113642"/>
                </a:cubicBezTo>
                <a:close/>
                <a:moveTo>
                  <a:pt x="118939" y="217759"/>
                </a:moveTo>
                <a:cubicBezTo>
                  <a:pt x="121391" y="226312"/>
                  <a:pt x="127541" y="236110"/>
                  <a:pt x="133690" y="243458"/>
                </a:cubicBezTo>
                <a:cubicBezTo>
                  <a:pt x="132445" y="243458"/>
                  <a:pt x="128786" y="243458"/>
                  <a:pt x="127541" y="244702"/>
                </a:cubicBezTo>
                <a:cubicBezTo>
                  <a:pt x="116176" y="251895"/>
                  <a:pt x="103099" y="254810"/>
                  <a:pt x="90450" y="254810"/>
                </a:cubicBezTo>
                <a:cubicBezTo>
                  <a:pt x="88076" y="254810"/>
                  <a:pt x="85741" y="254694"/>
                  <a:pt x="83405" y="254499"/>
                </a:cubicBezTo>
                <a:cubicBezTo>
                  <a:pt x="89516" y="241009"/>
                  <a:pt x="100569" y="230006"/>
                  <a:pt x="114035" y="220208"/>
                </a:cubicBezTo>
                <a:cubicBezTo>
                  <a:pt x="115281" y="220208"/>
                  <a:pt x="116487" y="218964"/>
                  <a:pt x="118939" y="217759"/>
                </a:cubicBezTo>
                <a:close/>
                <a:moveTo>
                  <a:pt x="300423" y="217759"/>
                </a:moveTo>
                <a:lnTo>
                  <a:pt x="305327" y="222663"/>
                </a:lnTo>
                <a:cubicBezTo>
                  <a:pt x="318832" y="230006"/>
                  <a:pt x="328640" y="242253"/>
                  <a:pt x="335996" y="255705"/>
                </a:cubicBezTo>
                <a:cubicBezTo>
                  <a:pt x="333583" y="255938"/>
                  <a:pt x="331170" y="256016"/>
                  <a:pt x="328757" y="256016"/>
                </a:cubicBezTo>
                <a:cubicBezTo>
                  <a:pt x="316186" y="256016"/>
                  <a:pt x="303148" y="253294"/>
                  <a:pt x="291861" y="247151"/>
                </a:cubicBezTo>
                <a:cubicBezTo>
                  <a:pt x="290615" y="244702"/>
                  <a:pt x="286957" y="244702"/>
                  <a:pt x="285711" y="244702"/>
                </a:cubicBezTo>
                <a:cubicBezTo>
                  <a:pt x="291861" y="236110"/>
                  <a:pt x="296765" y="226312"/>
                  <a:pt x="300423" y="217759"/>
                </a:cubicBezTo>
                <a:close/>
                <a:moveTo>
                  <a:pt x="147156" y="256949"/>
                </a:moveTo>
                <a:cubicBezTo>
                  <a:pt x="155758" y="263053"/>
                  <a:pt x="164320" y="269196"/>
                  <a:pt x="174128" y="272850"/>
                </a:cubicBezTo>
                <a:lnTo>
                  <a:pt x="169224" y="277754"/>
                </a:lnTo>
                <a:cubicBezTo>
                  <a:pt x="161868" y="291240"/>
                  <a:pt x="149608" y="299832"/>
                  <a:pt x="134897" y="308385"/>
                </a:cubicBezTo>
                <a:cubicBezTo>
                  <a:pt x="137349" y="292484"/>
                  <a:pt x="139801" y="277749"/>
                  <a:pt x="145950" y="263053"/>
                </a:cubicBezTo>
                <a:cubicBezTo>
                  <a:pt x="147156" y="261847"/>
                  <a:pt x="147156" y="259398"/>
                  <a:pt x="147156" y="256949"/>
                </a:cubicBezTo>
                <a:close/>
                <a:moveTo>
                  <a:pt x="269793" y="256949"/>
                </a:moveTo>
                <a:cubicBezTo>
                  <a:pt x="269793" y="259398"/>
                  <a:pt x="269793" y="261847"/>
                  <a:pt x="272245" y="263053"/>
                </a:cubicBezTo>
                <a:cubicBezTo>
                  <a:pt x="279601" y="277749"/>
                  <a:pt x="282053" y="292484"/>
                  <a:pt x="280808" y="308385"/>
                </a:cubicBezTo>
                <a:cubicBezTo>
                  <a:pt x="267341" y="302281"/>
                  <a:pt x="256288" y="291240"/>
                  <a:pt x="247687" y="277749"/>
                </a:cubicBezTo>
                <a:lnTo>
                  <a:pt x="242783" y="272845"/>
                </a:lnTo>
                <a:cubicBezTo>
                  <a:pt x="253836" y="269196"/>
                  <a:pt x="262437" y="265502"/>
                  <a:pt x="269793" y="256949"/>
                </a:cubicBezTo>
                <a:close/>
                <a:moveTo>
                  <a:pt x="224413" y="278993"/>
                </a:moveTo>
                <a:cubicBezTo>
                  <a:pt x="224413" y="280198"/>
                  <a:pt x="223167" y="281442"/>
                  <a:pt x="223167" y="285136"/>
                </a:cubicBezTo>
                <a:cubicBezTo>
                  <a:pt x="223167" y="299832"/>
                  <a:pt x="218263" y="315733"/>
                  <a:pt x="208455" y="327980"/>
                </a:cubicBezTo>
                <a:cubicBezTo>
                  <a:pt x="201099" y="315733"/>
                  <a:pt x="194989" y="299832"/>
                  <a:pt x="194989" y="285136"/>
                </a:cubicBezTo>
                <a:cubicBezTo>
                  <a:pt x="194989" y="283892"/>
                  <a:pt x="194989" y="280198"/>
                  <a:pt x="193744" y="278993"/>
                </a:cubicBezTo>
                <a:cubicBezTo>
                  <a:pt x="199270" y="279615"/>
                  <a:pt x="204174" y="279926"/>
                  <a:pt x="209078" y="279926"/>
                </a:cubicBezTo>
                <a:cubicBezTo>
                  <a:pt x="213982" y="279926"/>
                  <a:pt x="218886" y="279615"/>
                  <a:pt x="224413" y="278993"/>
                </a:cubicBezTo>
                <a:close/>
                <a:moveTo>
                  <a:pt x="310231" y="290034"/>
                </a:moveTo>
                <a:cubicBezTo>
                  <a:pt x="342106" y="305936"/>
                  <a:pt x="364174" y="340227"/>
                  <a:pt x="364174" y="378211"/>
                </a:cubicBezTo>
                <a:lnTo>
                  <a:pt x="364174" y="400255"/>
                </a:lnTo>
                <a:lnTo>
                  <a:pt x="332299" y="367170"/>
                </a:lnTo>
                <a:cubicBezTo>
                  <a:pt x="329263" y="364137"/>
                  <a:pt x="325566" y="362582"/>
                  <a:pt x="321907" y="362582"/>
                </a:cubicBezTo>
                <a:cubicBezTo>
                  <a:pt x="318210" y="362582"/>
                  <a:pt x="314551" y="364137"/>
                  <a:pt x="311476" y="367170"/>
                </a:cubicBezTo>
                <a:cubicBezTo>
                  <a:pt x="305327" y="373312"/>
                  <a:pt x="305327" y="381866"/>
                  <a:pt x="311476" y="388009"/>
                </a:cubicBezTo>
                <a:lnTo>
                  <a:pt x="344558" y="419850"/>
                </a:lnTo>
                <a:lnTo>
                  <a:pt x="322491" y="419850"/>
                </a:lnTo>
                <a:cubicBezTo>
                  <a:pt x="278356" y="419850"/>
                  <a:pt x="239124" y="390458"/>
                  <a:pt x="226864" y="348819"/>
                </a:cubicBezTo>
                <a:cubicBezTo>
                  <a:pt x="235427" y="340227"/>
                  <a:pt x="241576" y="327980"/>
                  <a:pt x="245235" y="315733"/>
                </a:cubicBezTo>
                <a:cubicBezTo>
                  <a:pt x="257533" y="326775"/>
                  <a:pt x="273452" y="335328"/>
                  <a:pt x="290615" y="339021"/>
                </a:cubicBezTo>
                <a:cubicBezTo>
                  <a:pt x="291394" y="339138"/>
                  <a:pt x="292172" y="339216"/>
                  <a:pt x="292912" y="339216"/>
                </a:cubicBezTo>
                <a:cubicBezTo>
                  <a:pt x="299450" y="339216"/>
                  <a:pt x="305483" y="334706"/>
                  <a:pt x="306573" y="329224"/>
                </a:cubicBezTo>
                <a:cubicBezTo>
                  <a:pt x="310231" y="315733"/>
                  <a:pt x="311476" y="303486"/>
                  <a:pt x="310231" y="290034"/>
                </a:cubicBezTo>
                <a:close/>
                <a:moveTo>
                  <a:pt x="110377" y="286341"/>
                </a:moveTo>
                <a:cubicBezTo>
                  <a:pt x="109132" y="299832"/>
                  <a:pt x="109132" y="315733"/>
                  <a:pt x="114035" y="329224"/>
                </a:cubicBezTo>
                <a:cubicBezTo>
                  <a:pt x="115047" y="335250"/>
                  <a:pt x="120224" y="339644"/>
                  <a:pt x="126801" y="339644"/>
                </a:cubicBezTo>
                <a:cubicBezTo>
                  <a:pt x="128202" y="339644"/>
                  <a:pt x="129681" y="339449"/>
                  <a:pt x="131238" y="339021"/>
                </a:cubicBezTo>
                <a:cubicBezTo>
                  <a:pt x="147156" y="334123"/>
                  <a:pt x="161868" y="325531"/>
                  <a:pt x="175373" y="315733"/>
                </a:cubicBezTo>
                <a:cubicBezTo>
                  <a:pt x="180277" y="327980"/>
                  <a:pt x="186388" y="340227"/>
                  <a:pt x="193744" y="348819"/>
                </a:cubicBezTo>
                <a:cubicBezTo>
                  <a:pt x="177825" y="406359"/>
                  <a:pt x="127541" y="446793"/>
                  <a:pt x="71146" y="446793"/>
                </a:cubicBezTo>
                <a:lnTo>
                  <a:pt x="49078" y="446793"/>
                </a:lnTo>
                <a:lnTo>
                  <a:pt x="109132" y="388009"/>
                </a:lnTo>
                <a:cubicBezTo>
                  <a:pt x="115281" y="381866"/>
                  <a:pt x="115281" y="373312"/>
                  <a:pt x="109132" y="367170"/>
                </a:cubicBezTo>
                <a:cubicBezTo>
                  <a:pt x="106096" y="364137"/>
                  <a:pt x="102710" y="362582"/>
                  <a:pt x="99324" y="362582"/>
                </a:cubicBezTo>
                <a:cubicBezTo>
                  <a:pt x="95977" y="362582"/>
                  <a:pt x="92591" y="364137"/>
                  <a:pt x="89516" y="367170"/>
                </a:cubicBezTo>
                <a:lnTo>
                  <a:pt x="29462" y="427224"/>
                </a:lnTo>
                <a:lnTo>
                  <a:pt x="29462" y="406359"/>
                </a:lnTo>
                <a:cubicBezTo>
                  <a:pt x="29462" y="352473"/>
                  <a:pt x="63790" y="304731"/>
                  <a:pt x="110377" y="286341"/>
                </a:cubicBezTo>
                <a:close/>
                <a:moveTo>
                  <a:pt x="209701" y="39"/>
                </a:moveTo>
                <a:cubicBezTo>
                  <a:pt x="206315" y="39"/>
                  <a:pt x="202968" y="1555"/>
                  <a:pt x="199893" y="4627"/>
                </a:cubicBezTo>
                <a:cubicBezTo>
                  <a:pt x="187633" y="16873"/>
                  <a:pt x="177825" y="30364"/>
                  <a:pt x="174128" y="47510"/>
                </a:cubicBezTo>
                <a:cubicBezTo>
                  <a:pt x="161868" y="36468"/>
                  <a:pt x="145950" y="27915"/>
                  <a:pt x="128786" y="24221"/>
                </a:cubicBezTo>
                <a:cubicBezTo>
                  <a:pt x="128008" y="24105"/>
                  <a:pt x="127229" y="24027"/>
                  <a:pt x="126490" y="24027"/>
                </a:cubicBezTo>
                <a:cubicBezTo>
                  <a:pt x="119951" y="24027"/>
                  <a:pt x="113919" y="28537"/>
                  <a:pt x="112829" y="34019"/>
                </a:cubicBezTo>
                <a:cubicBezTo>
                  <a:pt x="107925" y="51164"/>
                  <a:pt x="107925" y="67104"/>
                  <a:pt x="110377" y="83006"/>
                </a:cubicBezTo>
                <a:cubicBezTo>
                  <a:pt x="102982" y="81295"/>
                  <a:pt x="95315" y="80401"/>
                  <a:pt x="87648" y="80401"/>
                </a:cubicBezTo>
                <a:cubicBezTo>
                  <a:pt x="78774" y="80401"/>
                  <a:pt x="69861" y="81606"/>
                  <a:pt x="61338" y="84250"/>
                </a:cubicBezTo>
                <a:cubicBezTo>
                  <a:pt x="58886" y="85455"/>
                  <a:pt x="55189" y="87905"/>
                  <a:pt x="53982" y="90354"/>
                </a:cubicBezTo>
                <a:cubicBezTo>
                  <a:pt x="52737" y="94047"/>
                  <a:pt x="51530" y="97702"/>
                  <a:pt x="52737" y="101395"/>
                </a:cubicBezTo>
                <a:cubicBezTo>
                  <a:pt x="57640" y="118541"/>
                  <a:pt x="64996" y="131993"/>
                  <a:pt x="76050" y="145484"/>
                </a:cubicBezTo>
                <a:cubicBezTo>
                  <a:pt x="60092" y="150382"/>
                  <a:pt x="45381" y="158975"/>
                  <a:pt x="33121" y="171221"/>
                </a:cubicBezTo>
                <a:cubicBezTo>
                  <a:pt x="27010" y="177325"/>
                  <a:pt x="27010" y="185918"/>
                  <a:pt x="33121" y="192021"/>
                </a:cubicBezTo>
                <a:cubicBezTo>
                  <a:pt x="45381" y="204268"/>
                  <a:pt x="58886" y="212860"/>
                  <a:pt x="76050" y="217759"/>
                </a:cubicBezTo>
                <a:cubicBezTo>
                  <a:pt x="64996" y="230006"/>
                  <a:pt x="55189" y="244702"/>
                  <a:pt x="52737" y="261847"/>
                </a:cubicBezTo>
                <a:cubicBezTo>
                  <a:pt x="51530" y="269196"/>
                  <a:pt x="55189" y="277749"/>
                  <a:pt x="61338" y="278993"/>
                </a:cubicBezTo>
                <a:cubicBezTo>
                  <a:pt x="63790" y="278993"/>
                  <a:pt x="64996" y="278993"/>
                  <a:pt x="66242" y="280198"/>
                </a:cubicBezTo>
                <a:cubicBezTo>
                  <a:pt x="55189" y="287585"/>
                  <a:pt x="46626" y="297383"/>
                  <a:pt x="36818" y="305936"/>
                </a:cubicBezTo>
                <a:cubicBezTo>
                  <a:pt x="14751" y="334123"/>
                  <a:pt x="0" y="369619"/>
                  <a:pt x="0" y="406359"/>
                </a:cubicBezTo>
                <a:lnTo>
                  <a:pt x="0" y="461489"/>
                </a:lnTo>
                <a:cubicBezTo>
                  <a:pt x="0" y="467632"/>
                  <a:pt x="4943" y="473736"/>
                  <a:pt x="11053" y="474980"/>
                </a:cubicBezTo>
                <a:lnTo>
                  <a:pt x="67448" y="474980"/>
                </a:lnTo>
                <a:cubicBezTo>
                  <a:pt x="103021" y="474980"/>
                  <a:pt x="138594" y="461489"/>
                  <a:pt x="165566" y="438240"/>
                </a:cubicBezTo>
                <a:cubicBezTo>
                  <a:pt x="183936" y="422299"/>
                  <a:pt x="198647" y="402705"/>
                  <a:pt x="207249" y="381866"/>
                </a:cubicBezTo>
                <a:cubicBezTo>
                  <a:pt x="229316" y="421094"/>
                  <a:pt x="272245" y="446793"/>
                  <a:pt x="316380" y="446793"/>
                </a:cubicBezTo>
                <a:lnTo>
                  <a:pt x="371530" y="446793"/>
                </a:lnTo>
                <a:cubicBezTo>
                  <a:pt x="383829" y="446793"/>
                  <a:pt x="389939" y="440689"/>
                  <a:pt x="389939" y="433341"/>
                </a:cubicBezTo>
                <a:lnTo>
                  <a:pt x="389939" y="378211"/>
                </a:lnTo>
                <a:cubicBezTo>
                  <a:pt x="389939" y="340227"/>
                  <a:pt x="372775" y="304731"/>
                  <a:pt x="345804" y="281442"/>
                </a:cubicBezTo>
                <a:cubicBezTo>
                  <a:pt x="349462" y="281442"/>
                  <a:pt x="353160" y="280198"/>
                  <a:pt x="358064" y="278993"/>
                </a:cubicBezTo>
                <a:cubicBezTo>
                  <a:pt x="365420" y="277749"/>
                  <a:pt x="370323" y="269196"/>
                  <a:pt x="366626" y="261847"/>
                </a:cubicBezTo>
                <a:cubicBezTo>
                  <a:pt x="361722" y="244702"/>
                  <a:pt x="354366" y="231211"/>
                  <a:pt x="343352" y="217759"/>
                </a:cubicBezTo>
                <a:cubicBezTo>
                  <a:pt x="359270" y="212860"/>
                  <a:pt x="374021" y="204268"/>
                  <a:pt x="386281" y="192021"/>
                </a:cubicBezTo>
                <a:cubicBezTo>
                  <a:pt x="392391" y="185918"/>
                  <a:pt x="392391" y="177325"/>
                  <a:pt x="386281" y="171221"/>
                </a:cubicBezTo>
                <a:cubicBezTo>
                  <a:pt x="374021" y="158975"/>
                  <a:pt x="360516" y="150382"/>
                  <a:pt x="343352" y="145484"/>
                </a:cubicBezTo>
                <a:cubicBezTo>
                  <a:pt x="354366" y="133237"/>
                  <a:pt x="364174" y="118541"/>
                  <a:pt x="366626" y="101395"/>
                </a:cubicBezTo>
                <a:cubicBezTo>
                  <a:pt x="367872" y="94047"/>
                  <a:pt x="364174" y="85455"/>
                  <a:pt x="358064" y="84250"/>
                </a:cubicBezTo>
                <a:cubicBezTo>
                  <a:pt x="348879" y="81606"/>
                  <a:pt x="339655" y="80401"/>
                  <a:pt x="330859" y="80401"/>
                </a:cubicBezTo>
                <a:cubicBezTo>
                  <a:pt x="323191" y="80401"/>
                  <a:pt x="315836" y="81295"/>
                  <a:pt x="309025" y="83006"/>
                </a:cubicBezTo>
                <a:cubicBezTo>
                  <a:pt x="311476" y="65860"/>
                  <a:pt x="311476" y="48715"/>
                  <a:pt x="306573" y="34019"/>
                </a:cubicBezTo>
                <a:cubicBezTo>
                  <a:pt x="305561" y="27954"/>
                  <a:pt x="300384" y="23599"/>
                  <a:pt x="294507" y="23599"/>
                </a:cubicBezTo>
                <a:cubicBezTo>
                  <a:pt x="293223" y="23599"/>
                  <a:pt x="291939" y="23794"/>
                  <a:pt x="290615" y="24221"/>
                </a:cubicBezTo>
                <a:cubicBezTo>
                  <a:pt x="273452" y="29120"/>
                  <a:pt x="259985" y="36468"/>
                  <a:pt x="245235" y="47510"/>
                </a:cubicBezTo>
                <a:cubicBezTo>
                  <a:pt x="241576" y="32814"/>
                  <a:pt x="231768" y="16873"/>
                  <a:pt x="219509" y="4627"/>
                </a:cubicBezTo>
                <a:cubicBezTo>
                  <a:pt x="216434" y="1555"/>
                  <a:pt x="213048" y="39"/>
                  <a:pt x="209701"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1456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iEAADQVAAC+JAAAGhgAABAAAAAmAAAACAAAAP//////////"/>
              </a:ext>
            </a:extLst>
          </p:cNvSpPr>
          <p:nvPr/>
        </p:nvSpPr>
        <p:spPr>
          <a:xfrm>
            <a:off x="5497830" y="3446780"/>
            <a:ext cx="474980" cy="471170"/>
          </a:xfrm>
          <a:custGeom>
            <a:avLst/>
            <a:gdLst/>
            <a:ahLst/>
            <a:cxnLst/>
            <a:rect l="0" t="0" r="474980" b="471170"/>
            <a:pathLst>
              <a:path w="474980" h="471170">
                <a:moveTo>
                  <a:pt x="126089" y="28819"/>
                </a:moveTo>
                <a:cubicBezTo>
                  <a:pt x="135881" y="38619"/>
                  <a:pt x="153016" y="56976"/>
                  <a:pt x="153016" y="79066"/>
                </a:cubicBezTo>
                <a:cubicBezTo>
                  <a:pt x="153016" y="99873"/>
                  <a:pt x="135881" y="120719"/>
                  <a:pt x="126089" y="129275"/>
                </a:cubicBezTo>
                <a:cubicBezTo>
                  <a:pt x="115093" y="118269"/>
                  <a:pt x="97918" y="99873"/>
                  <a:pt x="97918" y="79066"/>
                </a:cubicBezTo>
                <a:cubicBezTo>
                  <a:pt x="97918" y="59426"/>
                  <a:pt x="115093" y="38619"/>
                  <a:pt x="126089" y="28819"/>
                </a:cubicBezTo>
                <a:close/>
                <a:moveTo>
                  <a:pt x="348891" y="28819"/>
                </a:moveTo>
                <a:cubicBezTo>
                  <a:pt x="359926" y="38619"/>
                  <a:pt x="377062" y="56976"/>
                  <a:pt x="377062" y="79066"/>
                </a:cubicBezTo>
                <a:cubicBezTo>
                  <a:pt x="377062" y="99873"/>
                  <a:pt x="359926" y="120719"/>
                  <a:pt x="348891" y="129275"/>
                </a:cubicBezTo>
                <a:cubicBezTo>
                  <a:pt x="337856" y="118269"/>
                  <a:pt x="321964" y="99873"/>
                  <a:pt x="321964" y="79066"/>
                </a:cubicBezTo>
                <a:cubicBezTo>
                  <a:pt x="321964" y="59426"/>
                  <a:pt x="340304" y="38619"/>
                  <a:pt x="348891" y="28819"/>
                </a:cubicBezTo>
                <a:close/>
                <a:moveTo>
                  <a:pt x="70991" y="135420"/>
                </a:moveTo>
                <a:cubicBezTo>
                  <a:pt x="93022" y="135420"/>
                  <a:pt x="112645" y="153777"/>
                  <a:pt x="112645" y="177073"/>
                </a:cubicBezTo>
                <a:lnTo>
                  <a:pt x="112645" y="190529"/>
                </a:lnTo>
                <a:lnTo>
                  <a:pt x="97918" y="190529"/>
                </a:lnTo>
                <a:cubicBezTo>
                  <a:pt x="74682" y="190529"/>
                  <a:pt x="56303" y="172172"/>
                  <a:pt x="56303" y="148876"/>
                </a:cubicBezTo>
                <a:lnTo>
                  <a:pt x="56303" y="135420"/>
                </a:lnTo>
                <a:close/>
                <a:moveTo>
                  <a:pt x="195875" y="135420"/>
                </a:moveTo>
                <a:lnTo>
                  <a:pt x="195875" y="148876"/>
                </a:lnTo>
                <a:cubicBezTo>
                  <a:pt x="195875" y="172172"/>
                  <a:pt x="177496" y="190529"/>
                  <a:pt x="154260" y="190529"/>
                </a:cubicBezTo>
                <a:lnTo>
                  <a:pt x="140777" y="190529"/>
                </a:lnTo>
                <a:lnTo>
                  <a:pt x="140777" y="177073"/>
                </a:lnTo>
                <a:cubicBezTo>
                  <a:pt x="140777" y="153777"/>
                  <a:pt x="159156" y="135420"/>
                  <a:pt x="182392" y="135420"/>
                </a:cubicBezTo>
                <a:close/>
                <a:moveTo>
                  <a:pt x="293793" y="135420"/>
                </a:moveTo>
                <a:cubicBezTo>
                  <a:pt x="317068" y="135420"/>
                  <a:pt x="335408" y="153777"/>
                  <a:pt x="335408" y="177073"/>
                </a:cubicBezTo>
                <a:lnTo>
                  <a:pt x="335408" y="190529"/>
                </a:lnTo>
                <a:lnTo>
                  <a:pt x="321964" y="190529"/>
                </a:lnTo>
                <a:cubicBezTo>
                  <a:pt x="298689" y="190529"/>
                  <a:pt x="280349" y="172172"/>
                  <a:pt x="280349" y="148876"/>
                </a:cubicBezTo>
                <a:lnTo>
                  <a:pt x="280349" y="135420"/>
                </a:lnTo>
                <a:close/>
                <a:moveTo>
                  <a:pt x="419882" y="135420"/>
                </a:moveTo>
                <a:lnTo>
                  <a:pt x="419882" y="148876"/>
                </a:lnTo>
                <a:cubicBezTo>
                  <a:pt x="419882" y="172172"/>
                  <a:pt x="401542" y="190529"/>
                  <a:pt x="378267" y="190529"/>
                </a:cubicBezTo>
                <a:lnTo>
                  <a:pt x="364822" y="190529"/>
                </a:lnTo>
                <a:lnTo>
                  <a:pt x="364822" y="177073"/>
                </a:lnTo>
                <a:cubicBezTo>
                  <a:pt x="364822" y="153777"/>
                  <a:pt x="383162" y="135420"/>
                  <a:pt x="405194" y="135420"/>
                </a:cubicBezTo>
                <a:close/>
                <a:moveTo>
                  <a:pt x="70991" y="218726"/>
                </a:moveTo>
                <a:cubicBezTo>
                  <a:pt x="93022" y="218726"/>
                  <a:pt x="112645" y="235877"/>
                  <a:pt x="112645" y="259173"/>
                </a:cubicBezTo>
                <a:lnTo>
                  <a:pt x="112645" y="273874"/>
                </a:lnTo>
                <a:lnTo>
                  <a:pt x="97918" y="273874"/>
                </a:lnTo>
                <a:cubicBezTo>
                  <a:pt x="74682" y="273874"/>
                  <a:pt x="56303" y="255478"/>
                  <a:pt x="56303" y="232221"/>
                </a:cubicBezTo>
                <a:lnTo>
                  <a:pt x="56303" y="218726"/>
                </a:lnTo>
                <a:close/>
                <a:moveTo>
                  <a:pt x="293793" y="218726"/>
                </a:moveTo>
                <a:cubicBezTo>
                  <a:pt x="317068" y="218726"/>
                  <a:pt x="335408" y="235877"/>
                  <a:pt x="335408" y="259173"/>
                </a:cubicBezTo>
                <a:lnTo>
                  <a:pt x="335408" y="273874"/>
                </a:lnTo>
                <a:lnTo>
                  <a:pt x="321964" y="273874"/>
                </a:lnTo>
                <a:cubicBezTo>
                  <a:pt x="298689" y="273874"/>
                  <a:pt x="280349" y="255478"/>
                  <a:pt x="280349" y="232221"/>
                </a:cubicBezTo>
                <a:lnTo>
                  <a:pt x="280349" y="218726"/>
                </a:lnTo>
                <a:close/>
                <a:moveTo>
                  <a:pt x="194631" y="219970"/>
                </a:moveTo>
                <a:lnTo>
                  <a:pt x="194631" y="233427"/>
                </a:lnTo>
                <a:cubicBezTo>
                  <a:pt x="194631" y="256723"/>
                  <a:pt x="176291" y="275079"/>
                  <a:pt x="153016" y="275079"/>
                </a:cubicBezTo>
                <a:lnTo>
                  <a:pt x="139572" y="275079"/>
                </a:lnTo>
                <a:lnTo>
                  <a:pt x="139572" y="261623"/>
                </a:lnTo>
                <a:cubicBezTo>
                  <a:pt x="139572" y="238327"/>
                  <a:pt x="157912" y="219970"/>
                  <a:pt x="181187" y="219970"/>
                </a:cubicBezTo>
                <a:close/>
                <a:moveTo>
                  <a:pt x="419882" y="219970"/>
                </a:moveTo>
                <a:lnTo>
                  <a:pt x="419882" y="233427"/>
                </a:lnTo>
                <a:cubicBezTo>
                  <a:pt x="419882" y="256723"/>
                  <a:pt x="401542" y="275079"/>
                  <a:pt x="378267" y="275079"/>
                </a:cubicBezTo>
                <a:lnTo>
                  <a:pt x="364822" y="275079"/>
                </a:lnTo>
                <a:lnTo>
                  <a:pt x="364822" y="261623"/>
                </a:lnTo>
                <a:cubicBezTo>
                  <a:pt x="364822" y="238327"/>
                  <a:pt x="383162" y="219970"/>
                  <a:pt x="405194" y="219970"/>
                </a:cubicBezTo>
                <a:close/>
                <a:moveTo>
                  <a:pt x="70991" y="302031"/>
                </a:moveTo>
                <a:cubicBezTo>
                  <a:pt x="93022" y="302031"/>
                  <a:pt x="112645" y="320427"/>
                  <a:pt x="112645" y="343723"/>
                </a:cubicBezTo>
                <a:lnTo>
                  <a:pt x="112645" y="357179"/>
                </a:lnTo>
                <a:lnTo>
                  <a:pt x="97918" y="357179"/>
                </a:lnTo>
                <a:cubicBezTo>
                  <a:pt x="74682" y="357179"/>
                  <a:pt x="56303" y="338822"/>
                  <a:pt x="56303" y="316732"/>
                </a:cubicBezTo>
                <a:lnTo>
                  <a:pt x="56303" y="302031"/>
                </a:lnTo>
                <a:close/>
                <a:moveTo>
                  <a:pt x="195875" y="302031"/>
                </a:moveTo>
                <a:lnTo>
                  <a:pt x="195875" y="316732"/>
                </a:lnTo>
                <a:cubicBezTo>
                  <a:pt x="195875" y="338822"/>
                  <a:pt x="177496" y="357179"/>
                  <a:pt x="154260" y="357179"/>
                </a:cubicBezTo>
                <a:lnTo>
                  <a:pt x="140777" y="357179"/>
                </a:lnTo>
                <a:lnTo>
                  <a:pt x="140777" y="343723"/>
                </a:lnTo>
                <a:cubicBezTo>
                  <a:pt x="140777" y="320427"/>
                  <a:pt x="159156" y="302031"/>
                  <a:pt x="182392" y="302031"/>
                </a:cubicBezTo>
                <a:close/>
                <a:moveTo>
                  <a:pt x="293793" y="302031"/>
                </a:moveTo>
                <a:cubicBezTo>
                  <a:pt x="317068" y="302031"/>
                  <a:pt x="335408" y="320427"/>
                  <a:pt x="335408" y="343723"/>
                </a:cubicBezTo>
                <a:lnTo>
                  <a:pt x="335408" y="357179"/>
                </a:lnTo>
                <a:lnTo>
                  <a:pt x="321964" y="357179"/>
                </a:lnTo>
                <a:cubicBezTo>
                  <a:pt x="298689" y="357179"/>
                  <a:pt x="280349" y="338822"/>
                  <a:pt x="280349" y="316732"/>
                </a:cubicBezTo>
                <a:lnTo>
                  <a:pt x="280349" y="302031"/>
                </a:lnTo>
                <a:close/>
                <a:moveTo>
                  <a:pt x="419882" y="302031"/>
                </a:moveTo>
                <a:lnTo>
                  <a:pt x="419882" y="316732"/>
                </a:lnTo>
                <a:cubicBezTo>
                  <a:pt x="419882" y="338822"/>
                  <a:pt x="401542" y="357179"/>
                  <a:pt x="378267" y="357179"/>
                </a:cubicBezTo>
                <a:lnTo>
                  <a:pt x="364822" y="357179"/>
                </a:lnTo>
                <a:lnTo>
                  <a:pt x="364822" y="343723"/>
                </a:lnTo>
                <a:cubicBezTo>
                  <a:pt x="364822" y="320427"/>
                  <a:pt x="383162" y="302031"/>
                  <a:pt x="405194" y="302031"/>
                </a:cubicBezTo>
                <a:close/>
                <a:moveTo>
                  <a:pt x="124884" y="0"/>
                </a:moveTo>
                <a:cubicBezTo>
                  <a:pt x="121815" y="0"/>
                  <a:pt x="118745" y="622"/>
                  <a:pt x="116297" y="1867"/>
                </a:cubicBezTo>
                <a:cubicBezTo>
                  <a:pt x="115093" y="3072"/>
                  <a:pt x="69786" y="37375"/>
                  <a:pt x="69786" y="82722"/>
                </a:cubicBezTo>
                <a:cubicBezTo>
                  <a:pt x="69786" y="92523"/>
                  <a:pt x="70991" y="103568"/>
                  <a:pt x="75886" y="110918"/>
                </a:cubicBezTo>
                <a:lnTo>
                  <a:pt x="41615" y="110918"/>
                </a:lnTo>
                <a:cubicBezTo>
                  <a:pt x="34271" y="110918"/>
                  <a:pt x="28171" y="117024"/>
                  <a:pt x="28171" y="124375"/>
                </a:cubicBezTo>
                <a:lnTo>
                  <a:pt x="28171" y="152571"/>
                </a:lnTo>
                <a:cubicBezTo>
                  <a:pt x="28171" y="167272"/>
                  <a:pt x="33067" y="183179"/>
                  <a:pt x="41615" y="194224"/>
                </a:cubicBezTo>
                <a:cubicBezTo>
                  <a:pt x="34271" y="194224"/>
                  <a:pt x="28171" y="200369"/>
                  <a:pt x="28171" y="207719"/>
                </a:cubicBezTo>
                <a:lnTo>
                  <a:pt x="28171" y="234671"/>
                </a:lnTo>
                <a:cubicBezTo>
                  <a:pt x="28171" y="250578"/>
                  <a:pt x="33067" y="265279"/>
                  <a:pt x="41615" y="276324"/>
                </a:cubicBezTo>
                <a:cubicBezTo>
                  <a:pt x="34271" y="276324"/>
                  <a:pt x="28171" y="282430"/>
                  <a:pt x="28171" y="289780"/>
                </a:cubicBezTo>
                <a:lnTo>
                  <a:pt x="28171" y="317977"/>
                </a:lnTo>
                <a:cubicBezTo>
                  <a:pt x="28171" y="355974"/>
                  <a:pt x="58751" y="386581"/>
                  <a:pt x="96713" y="386581"/>
                </a:cubicBezTo>
                <a:lnTo>
                  <a:pt x="110197" y="386581"/>
                </a:lnTo>
                <a:lnTo>
                  <a:pt x="110197" y="442935"/>
                </a:lnTo>
                <a:lnTo>
                  <a:pt x="14688" y="442935"/>
                </a:lnTo>
                <a:cubicBezTo>
                  <a:pt x="6139" y="442935"/>
                  <a:pt x="0" y="449080"/>
                  <a:pt x="0" y="457675"/>
                </a:cubicBezTo>
                <a:cubicBezTo>
                  <a:pt x="0" y="465025"/>
                  <a:pt x="6139" y="471131"/>
                  <a:pt x="14688" y="471131"/>
                </a:cubicBezTo>
                <a:lnTo>
                  <a:pt x="459049" y="471131"/>
                </a:lnTo>
                <a:cubicBezTo>
                  <a:pt x="467636" y="471131"/>
                  <a:pt x="473737" y="465025"/>
                  <a:pt x="473737" y="457675"/>
                </a:cubicBezTo>
                <a:cubicBezTo>
                  <a:pt x="474980" y="449080"/>
                  <a:pt x="468841" y="442935"/>
                  <a:pt x="460292" y="442935"/>
                </a:cubicBezTo>
                <a:lnTo>
                  <a:pt x="364822" y="442935"/>
                </a:lnTo>
                <a:lnTo>
                  <a:pt x="364822" y="386581"/>
                </a:lnTo>
                <a:lnTo>
                  <a:pt x="378267" y="386581"/>
                </a:lnTo>
                <a:cubicBezTo>
                  <a:pt x="416229" y="386581"/>
                  <a:pt x="446809" y="355974"/>
                  <a:pt x="446809" y="317977"/>
                </a:cubicBezTo>
                <a:lnTo>
                  <a:pt x="446809" y="289780"/>
                </a:lnTo>
                <a:cubicBezTo>
                  <a:pt x="446809" y="282430"/>
                  <a:pt x="440709" y="276324"/>
                  <a:pt x="433365" y="276324"/>
                </a:cubicBezTo>
                <a:cubicBezTo>
                  <a:pt x="441913" y="264073"/>
                  <a:pt x="446809" y="250578"/>
                  <a:pt x="446809" y="234671"/>
                </a:cubicBezTo>
                <a:lnTo>
                  <a:pt x="446809" y="207719"/>
                </a:lnTo>
                <a:cubicBezTo>
                  <a:pt x="446809" y="200369"/>
                  <a:pt x="440709" y="194224"/>
                  <a:pt x="433365" y="194224"/>
                </a:cubicBezTo>
                <a:cubicBezTo>
                  <a:pt x="441913" y="181973"/>
                  <a:pt x="446809" y="167272"/>
                  <a:pt x="446809" y="152571"/>
                </a:cubicBezTo>
                <a:lnTo>
                  <a:pt x="446809" y="124375"/>
                </a:lnTo>
                <a:cubicBezTo>
                  <a:pt x="446809" y="117024"/>
                  <a:pt x="440709" y="110918"/>
                  <a:pt x="433365" y="110918"/>
                </a:cubicBezTo>
                <a:lnTo>
                  <a:pt x="399094" y="110918"/>
                </a:lnTo>
                <a:cubicBezTo>
                  <a:pt x="402746" y="102323"/>
                  <a:pt x="405194" y="92523"/>
                  <a:pt x="405194" y="82722"/>
                </a:cubicBezTo>
                <a:cubicBezTo>
                  <a:pt x="405194" y="38619"/>
                  <a:pt x="359926" y="3072"/>
                  <a:pt x="358683" y="1867"/>
                </a:cubicBezTo>
                <a:cubicBezTo>
                  <a:pt x="356235" y="622"/>
                  <a:pt x="353165" y="0"/>
                  <a:pt x="350096" y="0"/>
                </a:cubicBezTo>
                <a:cubicBezTo>
                  <a:pt x="347065" y="0"/>
                  <a:pt x="343995" y="622"/>
                  <a:pt x="341547" y="1867"/>
                </a:cubicBezTo>
                <a:cubicBezTo>
                  <a:pt x="340304" y="3072"/>
                  <a:pt x="293793" y="37375"/>
                  <a:pt x="293793" y="82722"/>
                </a:cubicBezTo>
                <a:cubicBezTo>
                  <a:pt x="293793" y="92523"/>
                  <a:pt x="296241" y="103568"/>
                  <a:pt x="299932" y="110918"/>
                </a:cubicBezTo>
                <a:lnTo>
                  <a:pt x="266865" y="110918"/>
                </a:lnTo>
                <a:cubicBezTo>
                  <a:pt x="259522" y="110918"/>
                  <a:pt x="253421" y="117024"/>
                  <a:pt x="253421" y="124375"/>
                </a:cubicBezTo>
                <a:lnTo>
                  <a:pt x="253421" y="152571"/>
                </a:lnTo>
                <a:cubicBezTo>
                  <a:pt x="253421" y="167272"/>
                  <a:pt x="257074" y="183179"/>
                  <a:pt x="266865" y="194224"/>
                </a:cubicBezTo>
                <a:cubicBezTo>
                  <a:pt x="259522" y="194224"/>
                  <a:pt x="253421" y="200369"/>
                  <a:pt x="253421" y="207719"/>
                </a:cubicBezTo>
                <a:lnTo>
                  <a:pt x="253421" y="234671"/>
                </a:lnTo>
                <a:cubicBezTo>
                  <a:pt x="253421" y="250578"/>
                  <a:pt x="257074" y="265279"/>
                  <a:pt x="266865" y="276324"/>
                </a:cubicBezTo>
                <a:cubicBezTo>
                  <a:pt x="259522" y="276324"/>
                  <a:pt x="253421" y="282430"/>
                  <a:pt x="253421" y="289780"/>
                </a:cubicBezTo>
                <a:lnTo>
                  <a:pt x="253421" y="317977"/>
                </a:lnTo>
                <a:cubicBezTo>
                  <a:pt x="253421" y="355974"/>
                  <a:pt x="284001" y="386581"/>
                  <a:pt x="321964" y="386581"/>
                </a:cubicBezTo>
                <a:lnTo>
                  <a:pt x="335408" y="386581"/>
                </a:lnTo>
                <a:lnTo>
                  <a:pt x="335408" y="442935"/>
                </a:lnTo>
                <a:lnTo>
                  <a:pt x="139572" y="442935"/>
                </a:lnTo>
                <a:lnTo>
                  <a:pt x="139572" y="386581"/>
                </a:lnTo>
                <a:lnTo>
                  <a:pt x="153016" y="386581"/>
                </a:lnTo>
                <a:cubicBezTo>
                  <a:pt x="192183" y="386581"/>
                  <a:pt x="222802" y="355974"/>
                  <a:pt x="222802" y="317977"/>
                </a:cubicBezTo>
                <a:lnTo>
                  <a:pt x="222802" y="289780"/>
                </a:lnTo>
                <a:cubicBezTo>
                  <a:pt x="222802" y="282430"/>
                  <a:pt x="216663" y="276324"/>
                  <a:pt x="208115" y="276324"/>
                </a:cubicBezTo>
                <a:cubicBezTo>
                  <a:pt x="217906" y="264073"/>
                  <a:pt x="222802" y="250578"/>
                  <a:pt x="222802" y="234671"/>
                </a:cubicBezTo>
                <a:lnTo>
                  <a:pt x="222802" y="207719"/>
                </a:lnTo>
                <a:cubicBezTo>
                  <a:pt x="222802" y="200369"/>
                  <a:pt x="216663" y="194224"/>
                  <a:pt x="208115" y="194224"/>
                </a:cubicBezTo>
                <a:cubicBezTo>
                  <a:pt x="217906" y="181973"/>
                  <a:pt x="222802" y="167272"/>
                  <a:pt x="222802" y="152571"/>
                </a:cubicBezTo>
                <a:lnTo>
                  <a:pt x="222802" y="124375"/>
                </a:lnTo>
                <a:cubicBezTo>
                  <a:pt x="222802" y="117024"/>
                  <a:pt x="216663" y="110918"/>
                  <a:pt x="208115" y="110918"/>
                </a:cubicBezTo>
                <a:lnTo>
                  <a:pt x="175048" y="110918"/>
                </a:lnTo>
                <a:cubicBezTo>
                  <a:pt x="177496" y="102323"/>
                  <a:pt x="181187" y="92523"/>
                  <a:pt x="181187" y="82722"/>
                </a:cubicBezTo>
                <a:cubicBezTo>
                  <a:pt x="181187" y="38619"/>
                  <a:pt x="134676" y="3072"/>
                  <a:pt x="133433" y="1867"/>
                </a:cubicBezTo>
                <a:cubicBezTo>
                  <a:pt x="130985" y="622"/>
                  <a:pt x="127915" y="0"/>
                  <a:pt x="12488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63" name="Google Shape;14561;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UwAAAjDgAA6jIAALcQAAAQAAAAJgAAAAgAAAD/////AAAAAA=="/>
              </a:ext>
            </a:extLst>
          </p:cNvGrpSpPr>
          <p:nvPr/>
        </p:nvGrpSpPr>
        <p:grpSpPr>
          <a:xfrm>
            <a:off x="7907655" y="2298065"/>
            <a:ext cx="368935" cy="419100"/>
            <a:chOff x="7907655" y="2298065"/>
            <a:chExt cx="368935" cy="419100"/>
          </a:xfrm>
        </p:grpSpPr>
        <p:sp>
          <p:nvSpPr>
            <p:cNvPr id="169" name="Google Shape;1456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DEAADIPAACPMQAAWQ8AAAAAAAAmAAAACAAAAP//////////"/>
                </a:ext>
              </a:extLst>
            </p:cNvSpPr>
            <p:nvPr/>
          </p:nvSpPr>
          <p:spPr>
            <a:xfrm>
              <a:off x="8031480" y="2470150"/>
              <a:ext cx="24765" cy="24765"/>
            </a:xfrm>
            <a:custGeom>
              <a:avLst/>
              <a:gdLst/>
              <a:ahLst/>
              <a:cxnLst/>
              <a:rect l="0" t="0" r="24765" b="24765"/>
              <a:pathLst>
                <a:path w="24765" h="24765">
                  <a:moveTo>
                    <a:pt x="11842" y="38"/>
                  </a:moveTo>
                  <a:cubicBezTo>
                    <a:pt x="5400" y="38"/>
                    <a:pt x="38" y="5400"/>
                    <a:pt x="38" y="11842"/>
                  </a:cubicBezTo>
                  <a:cubicBezTo>
                    <a:pt x="38" y="19364"/>
                    <a:pt x="5400" y="24765"/>
                    <a:pt x="11842" y="24765"/>
                  </a:cubicBezTo>
                  <a:cubicBezTo>
                    <a:pt x="19403" y="24765"/>
                    <a:pt x="24765" y="19364"/>
                    <a:pt x="24765" y="11842"/>
                  </a:cubicBezTo>
                  <a:cubicBezTo>
                    <a:pt x="24765" y="5400"/>
                    <a:pt x="19403" y="38"/>
                    <a:pt x="11842"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456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jIAADIPAAApMgAAWQ8AAAAAAAAmAAAACAAAAP//////////"/>
                </a:ext>
              </a:extLst>
            </p:cNvSpPr>
            <p:nvPr/>
          </p:nvSpPr>
          <p:spPr>
            <a:xfrm>
              <a:off x="8129270" y="2470150"/>
              <a:ext cx="24765" cy="24765"/>
            </a:xfrm>
            <a:custGeom>
              <a:avLst/>
              <a:gdLst/>
              <a:ahLst/>
              <a:cxnLst/>
              <a:rect l="0" t="0" r="24765" b="24765"/>
              <a:pathLst>
                <a:path w="24765" h="24765">
                  <a:moveTo>
                    <a:pt x="11842" y="38"/>
                  </a:moveTo>
                  <a:cubicBezTo>
                    <a:pt x="5400" y="38"/>
                    <a:pt x="38" y="5400"/>
                    <a:pt x="38" y="11842"/>
                  </a:cubicBezTo>
                  <a:cubicBezTo>
                    <a:pt x="38" y="19364"/>
                    <a:pt x="5400" y="24765"/>
                    <a:pt x="11842" y="24765"/>
                  </a:cubicBezTo>
                  <a:cubicBezTo>
                    <a:pt x="18284" y="24765"/>
                    <a:pt x="23684" y="19364"/>
                    <a:pt x="23684" y="11842"/>
                  </a:cubicBezTo>
                  <a:cubicBezTo>
                    <a:pt x="24765" y="5400"/>
                    <a:pt x="18284" y="38"/>
                    <a:pt x="11842" y="38"/>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456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DEAAFgPAAACMgAA8g8AAAAAAAAmAAAACAAAAP//////////"/>
                </a:ext>
              </a:extLst>
            </p:cNvSpPr>
            <p:nvPr/>
          </p:nvSpPr>
          <p:spPr>
            <a:xfrm>
              <a:off x="8054340" y="2494280"/>
              <a:ext cx="74930" cy="97790"/>
            </a:xfrm>
            <a:custGeom>
              <a:avLst/>
              <a:gdLst/>
              <a:ahLst/>
              <a:cxnLst/>
              <a:rect l="0" t="0" r="74930" b="97790"/>
              <a:pathLst>
                <a:path w="74930" h="97790">
                  <a:moveTo>
                    <a:pt x="38010" y="29988"/>
                  </a:moveTo>
                  <a:lnTo>
                    <a:pt x="47785" y="39763"/>
                  </a:lnTo>
                  <a:lnTo>
                    <a:pt x="38010" y="58077"/>
                  </a:lnTo>
                  <a:lnTo>
                    <a:pt x="29326" y="39713"/>
                  </a:lnTo>
                  <a:lnTo>
                    <a:pt x="38010" y="29988"/>
                  </a:lnTo>
                  <a:close/>
                  <a:moveTo>
                    <a:pt x="38010" y="39"/>
                  </a:moveTo>
                  <a:cubicBezTo>
                    <a:pt x="35011" y="39"/>
                    <a:pt x="32013" y="1395"/>
                    <a:pt x="29326" y="4068"/>
                  </a:cubicBezTo>
                  <a:lnTo>
                    <a:pt x="4362" y="29032"/>
                  </a:lnTo>
                  <a:cubicBezTo>
                    <a:pt x="0" y="33242"/>
                    <a:pt x="0" y="38628"/>
                    <a:pt x="2181" y="41882"/>
                  </a:cubicBezTo>
                  <a:lnTo>
                    <a:pt x="26054" y="90467"/>
                  </a:lnTo>
                  <a:cubicBezTo>
                    <a:pt x="28235" y="95349"/>
                    <a:pt x="32558" y="97790"/>
                    <a:pt x="36920" y="97790"/>
                  </a:cubicBezTo>
                  <a:cubicBezTo>
                    <a:pt x="41243" y="97790"/>
                    <a:pt x="45604" y="95349"/>
                    <a:pt x="47785" y="90467"/>
                  </a:cubicBezTo>
                  <a:lnTo>
                    <a:pt x="71659" y="41882"/>
                  </a:lnTo>
                  <a:cubicBezTo>
                    <a:pt x="74930" y="38628"/>
                    <a:pt x="73840" y="31073"/>
                    <a:pt x="69478" y="28942"/>
                  </a:cubicBezTo>
                  <a:lnTo>
                    <a:pt x="46695" y="4068"/>
                  </a:lnTo>
                  <a:cubicBezTo>
                    <a:pt x="43969" y="1395"/>
                    <a:pt x="40970" y="39"/>
                    <a:pt x="38010"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64" name="Google Shape;14565;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KUwAAAjDgAA6jIAALcQAAAAAAAAJgAAAAgAAAD/////AAAAAA=="/>
                </a:ext>
              </a:extLst>
            </p:cNvGrpSpPr>
            <p:nvPr/>
          </p:nvGrpSpPr>
          <p:grpSpPr>
            <a:xfrm>
              <a:off x="7907655" y="2298065"/>
              <a:ext cx="368935" cy="419100"/>
              <a:chOff x="7907655" y="2298065"/>
              <a:chExt cx="368935" cy="419100"/>
            </a:xfrm>
          </p:grpSpPr>
          <p:sp>
            <p:nvSpPr>
              <p:cNvPr id="166" name="Google Shape;14566;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TAAACMOAADqMgAAtxAAAAAAAAAmAAAACAAAAP//////////"/>
                  </a:ext>
                </a:extLst>
              </p:cNvSpPr>
              <p:nvPr/>
            </p:nvSpPr>
            <p:spPr>
              <a:xfrm>
                <a:off x="7907655" y="2298065"/>
                <a:ext cx="368935" cy="419100"/>
              </a:xfrm>
              <a:custGeom>
                <a:avLst/>
                <a:gdLst/>
                <a:ahLst/>
                <a:cxnLst/>
                <a:rect l="0" t="0" r="368935" b="419100"/>
                <a:pathLst>
                  <a:path w="368935" h="419100">
                    <a:moveTo>
                      <a:pt x="187698" y="23851"/>
                    </a:moveTo>
                    <a:cubicBezTo>
                      <a:pt x="275591" y="23851"/>
                      <a:pt x="347214" y="95326"/>
                      <a:pt x="347214" y="182999"/>
                    </a:cubicBezTo>
                    <a:lnTo>
                      <a:pt x="347214" y="394161"/>
                    </a:lnTo>
                    <a:lnTo>
                      <a:pt x="320083" y="394161"/>
                    </a:lnTo>
                    <a:cubicBezTo>
                      <a:pt x="320083" y="348674"/>
                      <a:pt x="303812" y="310800"/>
                      <a:pt x="276681" y="283725"/>
                    </a:cubicBezTo>
                    <a:cubicBezTo>
                      <a:pt x="290811" y="269624"/>
                      <a:pt x="301632" y="252299"/>
                      <a:pt x="309223" y="234974"/>
                    </a:cubicBezTo>
                    <a:cubicBezTo>
                      <a:pt x="317903" y="215513"/>
                      <a:pt x="321173" y="197100"/>
                      <a:pt x="321173" y="176512"/>
                    </a:cubicBezTo>
                    <a:cubicBezTo>
                      <a:pt x="321173" y="138638"/>
                      <a:pt x="292952" y="102901"/>
                      <a:pt x="255000" y="99638"/>
                    </a:cubicBezTo>
                    <a:cubicBezTo>
                      <a:pt x="252042" y="99288"/>
                      <a:pt x="249122" y="99133"/>
                      <a:pt x="246164" y="99133"/>
                    </a:cubicBezTo>
                    <a:cubicBezTo>
                      <a:pt x="222108" y="99133"/>
                      <a:pt x="199103" y="110903"/>
                      <a:pt x="185557" y="132112"/>
                    </a:cubicBezTo>
                    <a:cubicBezTo>
                      <a:pt x="172205" y="110825"/>
                      <a:pt x="149395" y="98977"/>
                      <a:pt x="124249" y="98977"/>
                    </a:cubicBezTo>
                    <a:cubicBezTo>
                      <a:pt x="118722" y="98977"/>
                      <a:pt x="113078" y="99560"/>
                      <a:pt x="107434" y="100725"/>
                    </a:cubicBezTo>
                    <a:cubicBezTo>
                      <a:pt x="74853" y="108300"/>
                      <a:pt x="52082" y="139687"/>
                      <a:pt x="52082" y="175425"/>
                    </a:cubicBezTo>
                    <a:cubicBezTo>
                      <a:pt x="52082" y="199275"/>
                      <a:pt x="58582" y="222000"/>
                      <a:pt x="72712" y="242588"/>
                    </a:cubicBezTo>
                    <a:lnTo>
                      <a:pt x="97663" y="280462"/>
                    </a:lnTo>
                    <a:lnTo>
                      <a:pt x="79213" y="305361"/>
                    </a:lnTo>
                    <a:cubicBezTo>
                      <a:pt x="61852" y="327037"/>
                      <a:pt x="52082" y="354112"/>
                      <a:pt x="52082" y="382275"/>
                    </a:cubicBezTo>
                    <a:lnTo>
                      <a:pt x="52082" y="393074"/>
                    </a:lnTo>
                    <a:lnTo>
                      <a:pt x="27131" y="393074"/>
                    </a:lnTo>
                    <a:lnTo>
                      <a:pt x="27131" y="182999"/>
                    </a:lnTo>
                    <a:cubicBezTo>
                      <a:pt x="27131" y="95326"/>
                      <a:pt x="99843" y="23851"/>
                      <a:pt x="187698" y="23851"/>
                    </a:cubicBezTo>
                    <a:close/>
                    <a:moveTo>
                      <a:pt x="242933" y="123178"/>
                    </a:moveTo>
                    <a:cubicBezTo>
                      <a:pt x="244762" y="123178"/>
                      <a:pt x="246592" y="123256"/>
                      <a:pt x="248460" y="123450"/>
                    </a:cubicBezTo>
                    <a:cubicBezTo>
                      <a:pt x="272361" y="125625"/>
                      <a:pt x="291862" y="149437"/>
                      <a:pt x="291862" y="176512"/>
                    </a:cubicBezTo>
                    <a:cubicBezTo>
                      <a:pt x="291862" y="210074"/>
                      <a:pt x="278861" y="242588"/>
                      <a:pt x="253910" y="266400"/>
                    </a:cubicBezTo>
                    <a:lnTo>
                      <a:pt x="246319" y="275062"/>
                    </a:lnTo>
                    <a:cubicBezTo>
                      <a:pt x="240870" y="280462"/>
                      <a:pt x="240870" y="286949"/>
                      <a:pt x="246319" y="292387"/>
                    </a:cubicBezTo>
                    <a:cubicBezTo>
                      <a:pt x="258231" y="304313"/>
                      <a:pt x="291862" y="334612"/>
                      <a:pt x="291862" y="395249"/>
                    </a:cubicBezTo>
                    <a:lnTo>
                      <a:pt x="73802" y="395249"/>
                    </a:lnTo>
                    <a:lnTo>
                      <a:pt x="73802" y="394161"/>
                    </a:lnTo>
                    <a:cubicBezTo>
                      <a:pt x="73802" y="381187"/>
                      <a:pt x="72712" y="350849"/>
                      <a:pt x="95484" y="322686"/>
                    </a:cubicBezTo>
                    <a:lnTo>
                      <a:pt x="119345" y="291300"/>
                    </a:lnTo>
                    <a:cubicBezTo>
                      <a:pt x="122615" y="286949"/>
                      <a:pt x="123704" y="281549"/>
                      <a:pt x="119345" y="276150"/>
                    </a:cubicBezTo>
                    <a:lnTo>
                      <a:pt x="88983" y="230662"/>
                    </a:lnTo>
                    <a:cubicBezTo>
                      <a:pt x="78123" y="214425"/>
                      <a:pt x="72712" y="194925"/>
                      <a:pt x="72712" y="176512"/>
                    </a:cubicBezTo>
                    <a:cubicBezTo>
                      <a:pt x="72712" y="151613"/>
                      <a:pt x="88983" y="129976"/>
                      <a:pt x="108524" y="124537"/>
                    </a:cubicBezTo>
                    <a:cubicBezTo>
                      <a:pt x="112260" y="123799"/>
                      <a:pt x="115997" y="123450"/>
                      <a:pt x="119656" y="123450"/>
                    </a:cubicBezTo>
                    <a:cubicBezTo>
                      <a:pt x="147449" y="123450"/>
                      <a:pt x="170337" y="144426"/>
                      <a:pt x="170337" y="172200"/>
                    </a:cubicBezTo>
                    <a:cubicBezTo>
                      <a:pt x="170337" y="178688"/>
                      <a:pt x="175787" y="184087"/>
                      <a:pt x="182287" y="184087"/>
                    </a:cubicBezTo>
                    <a:cubicBezTo>
                      <a:pt x="188788" y="184087"/>
                      <a:pt x="194237" y="178688"/>
                      <a:pt x="194237" y="172200"/>
                    </a:cubicBezTo>
                    <a:cubicBezTo>
                      <a:pt x="194237" y="145786"/>
                      <a:pt x="215257" y="123178"/>
                      <a:pt x="242933" y="123178"/>
                    </a:cubicBezTo>
                    <a:close/>
                    <a:moveTo>
                      <a:pt x="184467" y="39"/>
                    </a:moveTo>
                    <a:cubicBezTo>
                      <a:pt x="83533" y="39"/>
                      <a:pt x="0" y="83400"/>
                      <a:pt x="0" y="184087"/>
                    </a:cubicBezTo>
                    <a:lnTo>
                      <a:pt x="0" y="406087"/>
                    </a:lnTo>
                    <a:cubicBezTo>
                      <a:pt x="0" y="413662"/>
                      <a:pt x="5410" y="419061"/>
                      <a:pt x="13040" y="419061"/>
                    </a:cubicBezTo>
                    <a:lnTo>
                      <a:pt x="356984" y="419061"/>
                    </a:lnTo>
                    <a:cubicBezTo>
                      <a:pt x="363485" y="419061"/>
                      <a:pt x="368935" y="413662"/>
                      <a:pt x="368935" y="406087"/>
                    </a:cubicBezTo>
                    <a:lnTo>
                      <a:pt x="368935" y="184087"/>
                    </a:lnTo>
                    <a:cubicBezTo>
                      <a:pt x="368935" y="83400"/>
                      <a:pt x="286452" y="39"/>
                      <a:pt x="184467"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5" name="Google Shape;1456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TAAACMOAADqMgAAtxAAAAAAAAAmAAAACAAAAP//////////"/>
                  </a:ext>
                </a:extLst>
              </p:cNvSpPr>
              <p:nvPr/>
            </p:nvSpPr>
            <p:spPr>
              <a:xfrm flipH="1">
                <a:off x="7907655" y="2298065"/>
                <a:ext cx="368935" cy="419100"/>
              </a:xfrm>
              <a:custGeom>
                <a:avLst/>
                <a:gdLst/>
                <a:ahLst/>
                <a:cxnLst/>
                <a:rect l="0" t="0" r="368935" b="419100"/>
                <a:pathLst>
                  <a:path w="368935" h="419100">
                    <a:moveTo>
                      <a:pt x="187698" y="23851"/>
                    </a:moveTo>
                    <a:cubicBezTo>
                      <a:pt x="275591" y="23851"/>
                      <a:pt x="347214" y="95326"/>
                      <a:pt x="347214" y="182999"/>
                    </a:cubicBezTo>
                    <a:lnTo>
                      <a:pt x="347214" y="394161"/>
                    </a:lnTo>
                    <a:lnTo>
                      <a:pt x="320083" y="394161"/>
                    </a:lnTo>
                    <a:cubicBezTo>
                      <a:pt x="320083" y="348674"/>
                      <a:pt x="303812" y="310800"/>
                      <a:pt x="276681" y="283725"/>
                    </a:cubicBezTo>
                    <a:cubicBezTo>
                      <a:pt x="290811" y="269624"/>
                      <a:pt x="301632" y="252299"/>
                      <a:pt x="309223" y="234974"/>
                    </a:cubicBezTo>
                    <a:cubicBezTo>
                      <a:pt x="317903" y="215513"/>
                      <a:pt x="321173" y="197100"/>
                      <a:pt x="321173" y="176512"/>
                    </a:cubicBezTo>
                    <a:cubicBezTo>
                      <a:pt x="321173" y="138638"/>
                      <a:pt x="292952" y="102901"/>
                      <a:pt x="255000" y="99638"/>
                    </a:cubicBezTo>
                    <a:cubicBezTo>
                      <a:pt x="252042" y="99288"/>
                      <a:pt x="249122" y="99133"/>
                      <a:pt x="246164" y="99133"/>
                    </a:cubicBezTo>
                    <a:cubicBezTo>
                      <a:pt x="222108" y="99133"/>
                      <a:pt x="199103" y="110903"/>
                      <a:pt x="185557" y="132112"/>
                    </a:cubicBezTo>
                    <a:cubicBezTo>
                      <a:pt x="172205" y="110825"/>
                      <a:pt x="149395" y="98977"/>
                      <a:pt x="124249" y="98977"/>
                    </a:cubicBezTo>
                    <a:cubicBezTo>
                      <a:pt x="118722" y="98977"/>
                      <a:pt x="113078" y="99560"/>
                      <a:pt x="107434" y="100725"/>
                    </a:cubicBezTo>
                    <a:cubicBezTo>
                      <a:pt x="74853" y="108300"/>
                      <a:pt x="52082" y="139687"/>
                      <a:pt x="52082" y="175425"/>
                    </a:cubicBezTo>
                    <a:cubicBezTo>
                      <a:pt x="52082" y="199275"/>
                      <a:pt x="58582" y="222000"/>
                      <a:pt x="72712" y="242588"/>
                    </a:cubicBezTo>
                    <a:lnTo>
                      <a:pt x="97663" y="280462"/>
                    </a:lnTo>
                    <a:lnTo>
                      <a:pt x="79213" y="305361"/>
                    </a:lnTo>
                    <a:cubicBezTo>
                      <a:pt x="61852" y="327037"/>
                      <a:pt x="52082" y="354112"/>
                      <a:pt x="52082" y="382275"/>
                    </a:cubicBezTo>
                    <a:lnTo>
                      <a:pt x="52082" y="393074"/>
                    </a:lnTo>
                    <a:lnTo>
                      <a:pt x="27131" y="393074"/>
                    </a:lnTo>
                    <a:lnTo>
                      <a:pt x="27131" y="182999"/>
                    </a:lnTo>
                    <a:cubicBezTo>
                      <a:pt x="27131" y="95326"/>
                      <a:pt x="99843" y="23851"/>
                      <a:pt x="187698" y="23851"/>
                    </a:cubicBezTo>
                    <a:close/>
                    <a:moveTo>
                      <a:pt x="242933" y="123178"/>
                    </a:moveTo>
                    <a:cubicBezTo>
                      <a:pt x="244762" y="123178"/>
                      <a:pt x="246592" y="123256"/>
                      <a:pt x="248460" y="123450"/>
                    </a:cubicBezTo>
                    <a:cubicBezTo>
                      <a:pt x="272361" y="125625"/>
                      <a:pt x="291862" y="149437"/>
                      <a:pt x="291862" y="176512"/>
                    </a:cubicBezTo>
                    <a:cubicBezTo>
                      <a:pt x="291862" y="210074"/>
                      <a:pt x="278861" y="242588"/>
                      <a:pt x="253910" y="266400"/>
                    </a:cubicBezTo>
                    <a:lnTo>
                      <a:pt x="246319" y="275062"/>
                    </a:lnTo>
                    <a:cubicBezTo>
                      <a:pt x="240870" y="280462"/>
                      <a:pt x="240870" y="286949"/>
                      <a:pt x="246319" y="292387"/>
                    </a:cubicBezTo>
                    <a:cubicBezTo>
                      <a:pt x="258231" y="304313"/>
                      <a:pt x="291862" y="334612"/>
                      <a:pt x="291862" y="395249"/>
                    </a:cubicBezTo>
                    <a:lnTo>
                      <a:pt x="73802" y="395249"/>
                    </a:lnTo>
                    <a:lnTo>
                      <a:pt x="73802" y="394161"/>
                    </a:lnTo>
                    <a:cubicBezTo>
                      <a:pt x="73802" y="381187"/>
                      <a:pt x="72712" y="350849"/>
                      <a:pt x="95484" y="322686"/>
                    </a:cubicBezTo>
                    <a:lnTo>
                      <a:pt x="119345" y="291300"/>
                    </a:lnTo>
                    <a:cubicBezTo>
                      <a:pt x="122615" y="286949"/>
                      <a:pt x="123704" y="281549"/>
                      <a:pt x="119345" y="276150"/>
                    </a:cubicBezTo>
                    <a:lnTo>
                      <a:pt x="88983" y="230662"/>
                    </a:lnTo>
                    <a:cubicBezTo>
                      <a:pt x="78123" y="214425"/>
                      <a:pt x="72712" y="194925"/>
                      <a:pt x="72712" y="176512"/>
                    </a:cubicBezTo>
                    <a:cubicBezTo>
                      <a:pt x="72712" y="151613"/>
                      <a:pt x="88983" y="129976"/>
                      <a:pt x="108524" y="124537"/>
                    </a:cubicBezTo>
                    <a:cubicBezTo>
                      <a:pt x="112260" y="123799"/>
                      <a:pt x="115997" y="123450"/>
                      <a:pt x="119656" y="123450"/>
                    </a:cubicBezTo>
                    <a:cubicBezTo>
                      <a:pt x="147449" y="123450"/>
                      <a:pt x="170337" y="144426"/>
                      <a:pt x="170337" y="172200"/>
                    </a:cubicBezTo>
                    <a:cubicBezTo>
                      <a:pt x="170337" y="178688"/>
                      <a:pt x="175787" y="184087"/>
                      <a:pt x="182287" y="184087"/>
                    </a:cubicBezTo>
                    <a:cubicBezTo>
                      <a:pt x="188788" y="184087"/>
                      <a:pt x="194237" y="178688"/>
                      <a:pt x="194237" y="172200"/>
                    </a:cubicBezTo>
                    <a:cubicBezTo>
                      <a:pt x="194237" y="145786"/>
                      <a:pt x="215257" y="123178"/>
                      <a:pt x="242933" y="123178"/>
                    </a:cubicBezTo>
                    <a:close/>
                    <a:moveTo>
                      <a:pt x="184467" y="39"/>
                    </a:moveTo>
                    <a:cubicBezTo>
                      <a:pt x="83533" y="39"/>
                      <a:pt x="0" y="83400"/>
                      <a:pt x="0" y="184087"/>
                    </a:cubicBezTo>
                    <a:lnTo>
                      <a:pt x="0" y="406087"/>
                    </a:lnTo>
                    <a:cubicBezTo>
                      <a:pt x="0" y="413662"/>
                      <a:pt x="5410" y="419061"/>
                      <a:pt x="13040" y="419061"/>
                    </a:cubicBezTo>
                    <a:lnTo>
                      <a:pt x="356984" y="419061"/>
                    </a:lnTo>
                    <a:cubicBezTo>
                      <a:pt x="363485" y="419061"/>
                      <a:pt x="368935" y="413662"/>
                      <a:pt x="368935" y="406087"/>
                    </a:cubicBezTo>
                    <a:lnTo>
                      <a:pt x="368935" y="184087"/>
                    </a:lnTo>
                    <a:cubicBezTo>
                      <a:pt x="368935" y="83400"/>
                      <a:pt x="286452" y="39"/>
                      <a:pt x="184467"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grpSp>
        <p:nvGrpSpPr>
          <p:cNvPr id="170" name="Google Shape;14568;p78"/>
          <p:cNvGrpSpPr>
            <a:extLst>
              <a:ext uri="smNativeData">
                <pr:smNativeData xmlns:pr="smNativeData" xmlns="smNativeData" val="SMDATA_6_r2NKZxMAAAAlAAAAAQAAAA8BAAAAkAAAAEgAAACQAAAASAAAAAAAAAAAAAAAAAAAABcAAAAUAAAAAAAAAAAAAAD/fwAA/38AAAAAAAAJAAAABAAAANkBAAAfAAAAVAAAAAAAAAAAAAAAAAAAAAAAAAAAAAAAAAAAAAAAAAAAAAAAAAAAAAAAAAAAAAAAAAAAAAAAAAAAAAAAAAAAAAAAAAAAAAAAAAAAAAAAAAAAAAAAAAAAACEAAAAYAAAAFAAAAOIhAABlCgAA2yQAAFsNAAAQAAAAJgAAAAgAAAD/////AAAAAA=="/>
              </a:ext>
            </a:extLst>
          </p:cNvGrpSpPr>
          <p:nvPr/>
        </p:nvGrpSpPr>
        <p:grpSpPr>
          <a:xfrm>
            <a:off x="5507990" y="1689735"/>
            <a:ext cx="483235" cy="481330"/>
            <a:chOff x="5507990" y="1689735"/>
            <a:chExt cx="483235" cy="481330"/>
          </a:xfrm>
        </p:grpSpPr>
        <p:sp>
          <p:nvSpPr>
            <p:cNvPr id="177" name="Google Shape;1456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yEAAGUKAADbJAAAWw0AAAAAAAAmAAAACAAAAP//////////"/>
                </a:ext>
              </a:extLst>
            </p:cNvSpPr>
            <p:nvPr/>
          </p:nvSpPr>
          <p:spPr>
            <a:xfrm flipH="1">
              <a:off x="5508625" y="1689735"/>
              <a:ext cx="482600" cy="481330"/>
            </a:xfrm>
            <a:custGeom>
              <a:avLst/>
              <a:gdLst/>
              <a:ahLst/>
              <a:cxnLst/>
              <a:rect l="0" t="0" r="482600" b="481330"/>
              <a:pathLst>
                <a:path w="482600" h="481330">
                  <a:moveTo>
                    <a:pt x="73845" y="140490"/>
                  </a:moveTo>
                  <a:cubicBezTo>
                    <a:pt x="83438" y="140490"/>
                    <a:pt x="93343" y="143796"/>
                    <a:pt x="101999" y="151345"/>
                  </a:cubicBezTo>
                  <a:cubicBezTo>
                    <a:pt x="82099" y="166265"/>
                    <a:pt x="64698" y="192443"/>
                    <a:pt x="59700" y="223578"/>
                  </a:cubicBezTo>
                  <a:cubicBezTo>
                    <a:pt x="42299" y="217324"/>
                    <a:pt x="31100" y="201154"/>
                    <a:pt x="31100" y="182481"/>
                  </a:cubicBezTo>
                  <a:cubicBezTo>
                    <a:pt x="31100" y="158135"/>
                    <a:pt x="51669" y="140490"/>
                    <a:pt x="73845" y="140490"/>
                  </a:cubicBezTo>
                  <a:close/>
                  <a:moveTo>
                    <a:pt x="411700" y="141384"/>
                  </a:moveTo>
                  <a:cubicBezTo>
                    <a:pt x="435348" y="141384"/>
                    <a:pt x="455249" y="158805"/>
                    <a:pt x="455249" y="182481"/>
                  </a:cubicBezTo>
                  <a:cubicBezTo>
                    <a:pt x="455249" y="201154"/>
                    <a:pt x="442800" y="217324"/>
                    <a:pt x="425398" y="223578"/>
                  </a:cubicBezTo>
                  <a:cubicBezTo>
                    <a:pt x="421650" y="197401"/>
                    <a:pt x="410451" y="174976"/>
                    <a:pt x="389301" y="156304"/>
                  </a:cubicBezTo>
                  <a:cubicBezTo>
                    <a:pt x="388052" y="155053"/>
                    <a:pt x="385598" y="153847"/>
                    <a:pt x="383099" y="151345"/>
                  </a:cubicBezTo>
                  <a:cubicBezTo>
                    <a:pt x="391800" y="145091"/>
                    <a:pt x="400501" y="141384"/>
                    <a:pt x="411700" y="141384"/>
                  </a:cubicBezTo>
                  <a:close/>
                  <a:moveTo>
                    <a:pt x="242549" y="31806"/>
                  </a:moveTo>
                  <a:lnTo>
                    <a:pt x="262449" y="44269"/>
                  </a:lnTo>
                  <a:cubicBezTo>
                    <a:pt x="264190" y="45118"/>
                    <a:pt x="266465" y="46547"/>
                    <a:pt x="269365" y="46547"/>
                  </a:cubicBezTo>
                  <a:cubicBezTo>
                    <a:pt x="270659" y="46547"/>
                    <a:pt x="272087" y="46279"/>
                    <a:pt x="273649" y="45475"/>
                  </a:cubicBezTo>
                  <a:lnTo>
                    <a:pt x="296048" y="39266"/>
                  </a:lnTo>
                  <a:lnTo>
                    <a:pt x="313449" y="56667"/>
                  </a:lnTo>
                  <a:cubicBezTo>
                    <a:pt x="317197" y="59189"/>
                    <a:pt x="319651" y="61691"/>
                    <a:pt x="323399" y="61691"/>
                  </a:cubicBezTo>
                  <a:lnTo>
                    <a:pt x="348252" y="62941"/>
                  </a:lnTo>
                  <a:lnTo>
                    <a:pt x="358202" y="85322"/>
                  </a:lnTo>
                  <a:cubicBezTo>
                    <a:pt x="360701" y="87823"/>
                    <a:pt x="363199" y="91576"/>
                    <a:pt x="366947" y="91576"/>
                  </a:cubicBezTo>
                  <a:lnTo>
                    <a:pt x="389301" y="99036"/>
                  </a:lnTo>
                  <a:lnTo>
                    <a:pt x="393050" y="114000"/>
                  </a:lnTo>
                  <a:cubicBezTo>
                    <a:pt x="379351" y="118959"/>
                    <a:pt x="364449" y="126419"/>
                    <a:pt x="355748" y="138882"/>
                  </a:cubicBezTo>
                  <a:cubicBezTo>
                    <a:pt x="351554" y="138078"/>
                    <a:pt x="347360" y="137676"/>
                    <a:pt x="343210" y="137676"/>
                  </a:cubicBezTo>
                  <a:cubicBezTo>
                    <a:pt x="315055" y="137676"/>
                    <a:pt x="288195" y="155366"/>
                    <a:pt x="277397" y="182481"/>
                  </a:cubicBezTo>
                  <a:lnTo>
                    <a:pt x="268651" y="207363"/>
                  </a:lnTo>
                  <a:cubicBezTo>
                    <a:pt x="263699" y="218575"/>
                    <a:pt x="254998" y="224784"/>
                    <a:pt x="243799" y="224784"/>
                  </a:cubicBezTo>
                  <a:cubicBezTo>
                    <a:pt x="232599" y="224784"/>
                    <a:pt x="221400" y="218575"/>
                    <a:pt x="218901" y="207363"/>
                  </a:cubicBezTo>
                  <a:lnTo>
                    <a:pt x="208951" y="182481"/>
                  </a:lnTo>
                  <a:cubicBezTo>
                    <a:pt x="198153" y="155366"/>
                    <a:pt x="171293" y="137676"/>
                    <a:pt x="143986" y="137676"/>
                  </a:cubicBezTo>
                  <a:cubicBezTo>
                    <a:pt x="139925" y="137676"/>
                    <a:pt x="135865" y="138078"/>
                    <a:pt x="131849" y="138882"/>
                  </a:cubicBezTo>
                  <a:cubicBezTo>
                    <a:pt x="121899" y="126419"/>
                    <a:pt x="109451" y="117708"/>
                    <a:pt x="94548" y="114000"/>
                  </a:cubicBezTo>
                  <a:lnTo>
                    <a:pt x="97047" y="99036"/>
                  </a:lnTo>
                  <a:lnTo>
                    <a:pt x="118196" y="91576"/>
                  </a:lnTo>
                  <a:cubicBezTo>
                    <a:pt x="120650" y="89074"/>
                    <a:pt x="124398" y="87823"/>
                    <a:pt x="125647" y="85322"/>
                  </a:cubicBezTo>
                  <a:lnTo>
                    <a:pt x="136847" y="62941"/>
                  </a:lnTo>
                  <a:lnTo>
                    <a:pt x="161700" y="61691"/>
                  </a:lnTo>
                  <a:cubicBezTo>
                    <a:pt x="164198" y="61691"/>
                    <a:pt x="167946" y="60440"/>
                    <a:pt x="170400" y="56687"/>
                  </a:cubicBezTo>
                  <a:lnTo>
                    <a:pt x="187846" y="39241"/>
                  </a:lnTo>
                  <a:lnTo>
                    <a:pt x="211450" y="45475"/>
                  </a:lnTo>
                  <a:cubicBezTo>
                    <a:pt x="212208" y="46279"/>
                    <a:pt x="213235" y="46547"/>
                    <a:pt x="214350" y="46547"/>
                  </a:cubicBezTo>
                  <a:cubicBezTo>
                    <a:pt x="216804" y="46547"/>
                    <a:pt x="219704" y="45118"/>
                    <a:pt x="221400" y="44269"/>
                  </a:cubicBezTo>
                  <a:lnTo>
                    <a:pt x="242549" y="31806"/>
                  </a:lnTo>
                  <a:close/>
                  <a:moveTo>
                    <a:pt x="242549" y="340616"/>
                  </a:moveTo>
                  <a:cubicBezTo>
                    <a:pt x="250001" y="340616"/>
                    <a:pt x="256247" y="343118"/>
                    <a:pt x="262449" y="348076"/>
                  </a:cubicBezTo>
                  <a:cubicBezTo>
                    <a:pt x="266197" y="353080"/>
                    <a:pt x="268651" y="356787"/>
                    <a:pt x="269901" y="361790"/>
                  </a:cubicBezTo>
                  <a:cubicBezTo>
                    <a:pt x="259951" y="373003"/>
                    <a:pt x="250001" y="384171"/>
                    <a:pt x="242549" y="391675"/>
                  </a:cubicBezTo>
                  <a:lnTo>
                    <a:pt x="213949" y="363075"/>
                  </a:lnTo>
                  <a:cubicBezTo>
                    <a:pt x="217697" y="350578"/>
                    <a:pt x="227647" y="340616"/>
                    <a:pt x="242549" y="340616"/>
                  </a:cubicBezTo>
                  <a:close/>
                  <a:moveTo>
                    <a:pt x="143941" y="165774"/>
                  </a:moveTo>
                  <a:cubicBezTo>
                    <a:pt x="160629" y="165774"/>
                    <a:pt x="176915" y="176138"/>
                    <a:pt x="184098" y="193693"/>
                  </a:cubicBezTo>
                  <a:lnTo>
                    <a:pt x="194048" y="218575"/>
                  </a:lnTo>
                  <a:cubicBezTo>
                    <a:pt x="201500" y="241000"/>
                    <a:pt x="222649" y="254669"/>
                    <a:pt x="245048" y="254669"/>
                  </a:cubicBezTo>
                  <a:cubicBezTo>
                    <a:pt x="268651" y="254669"/>
                    <a:pt x="288552" y="241000"/>
                    <a:pt x="296048" y="218575"/>
                  </a:cubicBezTo>
                  <a:lnTo>
                    <a:pt x="305998" y="193693"/>
                  </a:lnTo>
                  <a:cubicBezTo>
                    <a:pt x="312423" y="176763"/>
                    <a:pt x="329244" y="166623"/>
                    <a:pt x="346066" y="166623"/>
                  </a:cubicBezTo>
                  <a:cubicBezTo>
                    <a:pt x="355257" y="166623"/>
                    <a:pt x="364449" y="169660"/>
                    <a:pt x="371900" y="176227"/>
                  </a:cubicBezTo>
                  <a:cubicBezTo>
                    <a:pt x="389301" y="192443"/>
                    <a:pt x="399252" y="213617"/>
                    <a:pt x="399252" y="238498"/>
                  </a:cubicBezTo>
                  <a:cubicBezTo>
                    <a:pt x="398002" y="275843"/>
                    <a:pt x="379351" y="331906"/>
                    <a:pt x="350751" y="375460"/>
                  </a:cubicBezTo>
                  <a:cubicBezTo>
                    <a:pt x="323399" y="419059"/>
                    <a:pt x="288552" y="447693"/>
                    <a:pt x="257497" y="453902"/>
                  </a:cubicBezTo>
                  <a:lnTo>
                    <a:pt x="257497" y="417808"/>
                  </a:lnTo>
                  <a:cubicBezTo>
                    <a:pt x="264948" y="410348"/>
                    <a:pt x="282350" y="392926"/>
                    <a:pt x="296048" y="380463"/>
                  </a:cubicBezTo>
                  <a:cubicBezTo>
                    <a:pt x="299751" y="377961"/>
                    <a:pt x="301000" y="374209"/>
                    <a:pt x="301000" y="371752"/>
                  </a:cubicBezTo>
                  <a:cubicBezTo>
                    <a:pt x="301000" y="355536"/>
                    <a:pt x="294798" y="341867"/>
                    <a:pt x="283599" y="330655"/>
                  </a:cubicBezTo>
                  <a:cubicBezTo>
                    <a:pt x="272400" y="319442"/>
                    <a:pt x="258701" y="313233"/>
                    <a:pt x="243799" y="313233"/>
                  </a:cubicBezTo>
                  <a:cubicBezTo>
                    <a:pt x="212699" y="313233"/>
                    <a:pt x="187846" y="338115"/>
                    <a:pt x="187846" y="369250"/>
                  </a:cubicBezTo>
                  <a:cubicBezTo>
                    <a:pt x="187846" y="373003"/>
                    <a:pt x="189051" y="377961"/>
                    <a:pt x="191550" y="379212"/>
                  </a:cubicBezTo>
                  <a:lnTo>
                    <a:pt x="231350" y="417808"/>
                  </a:lnTo>
                  <a:lnTo>
                    <a:pt x="231350" y="453902"/>
                  </a:lnTo>
                  <a:cubicBezTo>
                    <a:pt x="197796" y="447693"/>
                    <a:pt x="165448" y="419059"/>
                    <a:pt x="138096" y="375460"/>
                  </a:cubicBezTo>
                  <a:cubicBezTo>
                    <a:pt x="109451" y="331906"/>
                    <a:pt x="90800" y="278345"/>
                    <a:pt x="90800" y="238498"/>
                  </a:cubicBezTo>
                  <a:cubicBezTo>
                    <a:pt x="90800" y="213617"/>
                    <a:pt x="100750" y="193693"/>
                    <a:pt x="116947" y="176227"/>
                  </a:cubicBezTo>
                  <a:cubicBezTo>
                    <a:pt x="124978" y="169080"/>
                    <a:pt x="134527" y="165774"/>
                    <a:pt x="143941" y="165774"/>
                  </a:cubicBezTo>
                  <a:close/>
                  <a:moveTo>
                    <a:pt x="241300" y="45"/>
                  </a:moveTo>
                  <a:cubicBezTo>
                    <a:pt x="238801" y="45"/>
                    <a:pt x="236347" y="670"/>
                    <a:pt x="233849" y="1921"/>
                  </a:cubicBezTo>
                  <a:lnTo>
                    <a:pt x="211450" y="16841"/>
                  </a:lnTo>
                  <a:lnTo>
                    <a:pt x="184098" y="10632"/>
                  </a:lnTo>
                  <a:cubicBezTo>
                    <a:pt x="183072" y="9917"/>
                    <a:pt x="181912" y="9604"/>
                    <a:pt x="180707" y="9604"/>
                  </a:cubicBezTo>
                  <a:cubicBezTo>
                    <a:pt x="177584" y="9604"/>
                    <a:pt x="174014" y="11659"/>
                    <a:pt x="170400" y="14384"/>
                  </a:cubicBezTo>
                  <a:lnTo>
                    <a:pt x="151750" y="33034"/>
                  </a:lnTo>
                  <a:lnTo>
                    <a:pt x="125647" y="35513"/>
                  </a:lnTo>
                  <a:cubicBezTo>
                    <a:pt x="120650" y="35513"/>
                    <a:pt x="115697" y="38015"/>
                    <a:pt x="113199" y="43018"/>
                  </a:cubicBezTo>
                  <a:lnTo>
                    <a:pt x="100750" y="66649"/>
                  </a:lnTo>
                  <a:lnTo>
                    <a:pt x="75897" y="75360"/>
                  </a:lnTo>
                  <a:cubicBezTo>
                    <a:pt x="70900" y="76611"/>
                    <a:pt x="68446" y="81614"/>
                    <a:pt x="65947" y="86572"/>
                  </a:cubicBezTo>
                  <a:lnTo>
                    <a:pt x="62199" y="112750"/>
                  </a:lnTo>
                  <a:cubicBezTo>
                    <a:pt x="46047" y="114000"/>
                    <a:pt x="32349" y="122711"/>
                    <a:pt x="21149" y="132673"/>
                  </a:cubicBezTo>
                  <a:cubicBezTo>
                    <a:pt x="7496" y="147593"/>
                    <a:pt x="0" y="163809"/>
                    <a:pt x="0" y="182481"/>
                  </a:cubicBezTo>
                  <a:cubicBezTo>
                    <a:pt x="0" y="217324"/>
                    <a:pt x="26147" y="247209"/>
                    <a:pt x="57246" y="250962"/>
                  </a:cubicBezTo>
                  <a:cubicBezTo>
                    <a:pt x="59700" y="293310"/>
                    <a:pt x="80850" y="346826"/>
                    <a:pt x="108246" y="390425"/>
                  </a:cubicBezTo>
                  <a:cubicBezTo>
                    <a:pt x="146797" y="448944"/>
                    <a:pt x="194048" y="481330"/>
                    <a:pt x="238801" y="481330"/>
                  </a:cubicBezTo>
                  <a:cubicBezTo>
                    <a:pt x="286098" y="481330"/>
                    <a:pt x="332100" y="448944"/>
                    <a:pt x="369401" y="390425"/>
                  </a:cubicBezTo>
                  <a:cubicBezTo>
                    <a:pt x="396798" y="346826"/>
                    <a:pt x="417902" y="293310"/>
                    <a:pt x="420401" y="250962"/>
                  </a:cubicBezTo>
                  <a:cubicBezTo>
                    <a:pt x="434099" y="248460"/>
                    <a:pt x="446548" y="242251"/>
                    <a:pt x="457703" y="232289"/>
                  </a:cubicBezTo>
                  <a:cubicBezTo>
                    <a:pt x="475149" y="219826"/>
                    <a:pt x="482600" y="201154"/>
                    <a:pt x="482600" y="182481"/>
                  </a:cubicBezTo>
                  <a:cubicBezTo>
                    <a:pt x="482600" y="163809"/>
                    <a:pt x="475149" y="145091"/>
                    <a:pt x="461451" y="132673"/>
                  </a:cubicBezTo>
                  <a:cubicBezTo>
                    <a:pt x="450251" y="122711"/>
                    <a:pt x="436598" y="116457"/>
                    <a:pt x="420401" y="112750"/>
                  </a:cubicBezTo>
                  <a:lnTo>
                    <a:pt x="416698" y="86572"/>
                  </a:lnTo>
                  <a:cubicBezTo>
                    <a:pt x="414199" y="81614"/>
                    <a:pt x="411700" y="76611"/>
                    <a:pt x="406748" y="75360"/>
                  </a:cubicBezTo>
                  <a:lnTo>
                    <a:pt x="381850" y="66649"/>
                  </a:lnTo>
                  <a:lnTo>
                    <a:pt x="369401" y="43018"/>
                  </a:lnTo>
                  <a:cubicBezTo>
                    <a:pt x="368152" y="38015"/>
                    <a:pt x="363199" y="35513"/>
                    <a:pt x="356997" y="35513"/>
                  </a:cubicBezTo>
                  <a:lnTo>
                    <a:pt x="330850" y="33057"/>
                  </a:lnTo>
                  <a:lnTo>
                    <a:pt x="312200" y="14407"/>
                  </a:lnTo>
                  <a:cubicBezTo>
                    <a:pt x="308452" y="11882"/>
                    <a:pt x="302250" y="10632"/>
                    <a:pt x="298502" y="10632"/>
                  </a:cubicBezTo>
                  <a:lnTo>
                    <a:pt x="271150" y="16841"/>
                  </a:lnTo>
                  <a:lnTo>
                    <a:pt x="248751" y="1921"/>
                  </a:lnTo>
                  <a:cubicBezTo>
                    <a:pt x="246297" y="670"/>
                    <a:pt x="243799" y="45"/>
                    <a:pt x="241300" y="4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457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iEAAGUKAADaJAAAWw0AAAAAAAAmAAAACAAAAP//////////"/>
                </a:ext>
              </a:extLst>
            </p:cNvSpPr>
            <p:nvPr/>
          </p:nvSpPr>
          <p:spPr>
            <a:xfrm>
              <a:off x="5507990" y="1689735"/>
              <a:ext cx="482600" cy="481330"/>
            </a:xfrm>
            <a:custGeom>
              <a:avLst/>
              <a:gdLst/>
              <a:ahLst/>
              <a:cxnLst/>
              <a:rect l="0" t="0" r="482600" b="481330"/>
              <a:pathLst>
                <a:path w="482600" h="481330">
                  <a:moveTo>
                    <a:pt x="73845" y="140490"/>
                  </a:moveTo>
                  <a:cubicBezTo>
                    <a:pt x="83438" y="140490"/>
                    <a:pt x="93343" y="143796"/>
                    <a:pt x="101999" y="151345"/>
                  </a:cubicBezTo>
                  <a:cubicBezTo>
                    <a:pt x="82099" y="166265"/>
                    <a:pt x="64698" y="192443"/>
                    <a:pt x="59700" y="223578"/>
                  </a:cubicBezTo>
                  <a:cubicBezTo>
                    <a:pt x="42299" y="217324"/>
                    <a:pt x="31100" y="201154"/>
                    <a:pt x="31100" y="182481"/>
                  </a:cubicBezTo>
                  <a:cubicBezTo>
                    <a:pt x="31100" y="158135"/>
                    <a:pt x="51669" y="140490"/>
                    <a:pt x="73845" y="140490"/>
                  </a:cubicBezTo>
                  <a:close/>
                  <a:moveTo>
                    <a:pt x="411700" y="141384"/>
                  </a:moveTo>
                  <a:cubicBezTo>
                    <a:pt x="435348" y="141384"/>
                    <a:pt x="455249" y="158805"/>
                    <a:pt x="455249" y="182481"/>
                  </a:cubicBezTo>
                  <a:cubicBezTo>
                    <a:pt x="455249" y="201154"/>
                    <a:pt x="442800" y="217324"/>
                    <a:pt x="425398" y="223578"/>
                  </a:cubicBezTo>
                  <a:cubicBezTo>
                    <a:pt x="421650" y="197401"/>
                    <a:pt x="410451" y="174976"/>
                    <a:pt x="389301" y="156304"/>
                  </a:cubicBezTo>
                  <a:cubicBezTo>
                    <a:pt x="388052" y="155053"/>
                    <a:pt x="385598" y="153847"/>
                    <a:pt x="383099" y="151345"/>
                  </a:cubicBezTo>
                  <a:cubicBezTo>
                    <a:pt x="391800" y="145091"/>
                    <a:pt x="400501" y="141384"/>
                    <a:pt x="411700" y="141384"/>
                  </a:cubicBezTo>
                  <a:close/>
                  <a:moveTo>
                    <a:pt x="242549" y="31806"/>
                  </a:moveTo>
                  <a:lnTo>
                    <a:pt x="262449" y="44269"/>
                  </a:lnTo>
                  <a:cubicBezTo>
                    <a:pt x="264190" y="45118"/>
                    <a:pt x="266465" y="46547"/>
                    <a:pt x="269365" y="46547"/>
                  </a:cubicBezTo>
                  <a:cubicBezTo>
                    <a:pt x="270659" y="46547"/>
                    <a:pt x="272087" y="46279"/>
                    <a:pt x="273649" y="45475"/>
                  </a:cubicBezTo>
                  <a:lnTo>
                    <a:pt x="296048" y="39266"/>
                  </a:lnTo>
                  <a:lnTo>
                    <a:pt x="313449" y="56667"/>
                  </a:lnTo>
                  <a:cubicBezTo>
                    <a:pt x="317197" y="59189"/>
                    <a:pt x="319651" y="61691"/>
                    <a:pt x="323399" y="61691"/>
                  </a:cubicBezTo>
                  <a:lnTo>
                    <a:pt x="348252" y="62941"/>
                  </a:lnTo>
                  <a:lnTo>
                    <a:pt x="358202" y="85322"/>
                  </a:lnTo>
                  <a:cubicBezTo>
                    <a:pt x="360701" y="87823"/>
                    <a:pt x="363199" y="91576"/>
                    <a:pt x="366947" y="91576"/>
                  </a:cubicBezTo>
                  <a:lnTo>
                    <a:pt x="389301" y="99036"/>
                  </a:lnTo>
                  <a:lnTo>
                    <a:pt x="393050" y="114000"/>
                  </a:lnTo>
                  <a:cubicBezTo>
                    <a:pt x="379351" y="118959"/>
                    <a:pt x="364449" y="126419"/>
                    <a:pt x="355748" y="138882"/>
                  </a:cubicBezTo>
                  <a:cubicBezTo>
                    <a:pt x="351554" y="138078"/>
                    <a:pt x="347360" y="137676"/>
                    <a:pt x="343210" y="137676"/>
                  </a:cubicBezTo>
                  <a:cubicBezTo>
                    <a:pt x="315055" y="137676"/>
                    <a:pt x="288195" y="155366"/>
                    <a:pt x="277397" y="182481"/>
                  </a:cubicBezTo>
                  <a:lnTo>
                    <a:pt x="268651" y="207363"/>
                  </a:lnTo>
                  <a:cubicBezTo>
                    <a:pt x="263699" y="218575"/>
                    <a:pt x="254998" y="224784"/>
                    <a:pt x="243799" y="224784"/>
                  </a:cubicBezTo>
                  <a:cubicBezTo>
                    <a:pt x="232599" y="224784"/>
                    <a:pt x="221400" y="218575"/>
                    <a:pt x="218901" y="207363"/>
                  </a:cubicBezTo>
                  <a:lnTo>
                    <a:pt x="208951" y="182481"/>
                  </a:lnTo>
                  <a:cubicBezTo>
                    <a:pt x="198153" y="155366"/>
                    <a:pt x="171293" y="137676"/>
                    <a:pt x="143986" y="137676"/>
                  </a:cubicBezTo>
                  <a:cubicBezTo>
                    <a:pt x="139925" y="137676"/>
                    <a:pt x="135865" y="138078"/>
                    <a:pt x="131849" y="138882"/>
                  </a:cubicBezTo>
                  <a:cubicBezTo>
                    <a:pt x="121899" y="126419"/>
                    <a:pt x="109451" y="117708"/>
                    <a:pt x="94548" y="114000"/>
                  </a:cubicBezTo>
                  <a:lnTo>
                    <a:pt x="97047" y="99036"/>
                  </a:lnTo>
                  <a:lnTo>
                    <a:pt x="118196" y="91576"/>
                  </a:lnTo>
                  <a:cubicBezTo>
                    <a:pt x="120650" y="89074"/>
                    <a:pt x="124398" y="87823"/>
                    <a:pt x="125647" y="85322"/>
                  </a:cubicBezTo>
                  <a:lnTo>
                    <a:pt x="136847" y="62941"/>
                  </a:lnTo>
                  <a:lnTo>
                    <a:pt x="161700" y="61691"/>
                  </a:lnTo>
                  <a:cubicBezTo>
                    <a:pt x="164198" y="61691"/>
                    <a:pt x="167946" y="60440"/>
                    <a:pt x="170400" y="56687"/>
                  </a:cubicBezTo>
                  <a:lnTo>
                    <a:pt x="187846" y="39241"/>
                  </a:lnTo>
                  <a:lnTo>
                    <a:pt x="211450" y="45475"/>
                  </a:lnTo>
                  <a:cubicBezTo>
                    <a:pt x="212208" y="46279"/>
                    <a:pt x="213235" y="46547"/>
                    <a:pt x="214350" y="46547"/>
                  </a:cubicBezTo>
                  <a:cubicBezTo>
                    <a:pt x="216804" y="46547"/>
                    <a:pt x="219704" y="45118"/>
                    <a:pt x="221400" y="44269"/>
                  </a:cubicBezTo>
                  <a:lnTo>
                    <a:pt x="242549" y="31806"/>
                  </a:lnTo>
                  <a:close/>
                  <a:moveTo>
                    <a:pt x="242549" y="340616"/>
                  </a:moveTo>
                  <a:cubicBezTo>
                    <a:pt x="250001" y="340616"/>
                    <a:pt x="256247" y="343118"/>
                    <a:pt x="262449" y="348076"/>
                  </a:cubicBezTo>
                  <a:cubicBezTo>
                    <a:pt x="266197" y="353080"/>
                    <a:pt x="268651" y="356787"/>
                    <a:pt x="269901" y="361790"/>
                  </a:cubicBezTo>
                  <a:cubicBezTo>
                    <a:pt x="259951" y="373003"/>
                    <a:pt x="250001" y="384171"/>
                    <a:pt x="242549" y="391675"/>
                  </a:cubicBezTo>
                  <a:lnTo>
                    <a:pt x="213949" y="363075"/>
                  </a:lnTo>
                  <a:cubicBezTo>
                    <a:pt x="217697" y="350578"/>
                    <a:pt x="227647" y="340616"/>
                    <a:pt x="242549" y="340616"/>
                  </a:cubicBezTo>
                  <a:close/>
                  <a:moveTo>
                    <a:pt x="143941" y="165774"/>
                  </a:moveTo>
                  <a:cubicBezTo>
                    <a:pt x="160629" y="165774"/>
                    <a:pt x="176915" y="176138"/>
                    <a:pt x="184098" y="193693"/>
                  </a:cubicBezTo>
                  <a:lnTo>
                    <a:pt x="194048" y="218575"/>
                  </a:lnTo>
                  <a:cubicBezTo>
                    <a:pt x="201500" y="241000"/>
                    <a:pt x="222649" y="254669"/>
                    <a:pt x="245048" y="254669"/>
                  </a:cubicBezTo>
                  <a:cubicBezTo>
                    <a:pt x="268651" y="254669"/>
                    <a:pt x="288552" y="241000"/>
                    <a:pt x="296048" y="218575"/>
                  </a:cubicBezTo>
                  <a:lnTo>
                    <a:pt x="305998" y="193693"/>
                  </a:lnTo>
                  <a:cubicBezTo>
                    <a:pt x="312423" y="176763"/>
                    <a:pt x="329244" y="166623"/>
                    <a:pt x="346066" y="166623"/>
                  </a:cubicBezTo>
                  <a:cubicBezTo>
                    <a:pt x="355257" y="166623"/>
                    <a:pt x="364449" y="169660"/>
                    <a:pt x="371900" y="176227"/>
                  </a:cubicBezTo>
                  <a:cubicBezTo>
                    <a:pt x="389301" y="192443"/>
                    <a:pt x="399252" y="213617"/>
                    <a:pt x="399252" y="238498"/>
                  </a:cubicBezTo>
                  <a:cubicBezTo>
                    <a:pt x="398002" y="275843"/>
                    <a:pt x="379351" y="331906"/>
                    <a:pt x="350751" y="375460"/>
                  </a:cubicBezTo>
                  <a:cubicBezTo>
                    <a:pt x="323399" y="419059"/>
                    <a:pt x="288552" y="447693"/>
                    <a:pt x="257497" y="453902"/>
                  </a:cubicBezTo>
                  <a:lnTo>
                    <a:pt x="257497" y="417808"/>
                  </a:lnTo>
                  <a:cubicBezTo>
                    <a:pt x="264948" y="410348"/>
                    <a:pt x="282350" y="392926"/>
                    <a:pt x="296048" y="380463"/>
                  </a:cubicBezTo>
                  <a:cubicBezTo>
                    <a:pt x="299751" y="377961"/>
                    <a:pt x="301000" y="374209"/>
                    <a:pt x="301000" y="371752"/>
                  </a:cubicBezTo>
                  <a:cubicBezTo>
                    <a:pt x="301000" y="355536"/>
                    <a:pt x="294798" y="341867"/>
                    <a:pt x="283599" y="330655"/>
                  </a:cubicBezTo>
                  <a:cubicBezTo>
                    <a:pt x="272400" y="319442"/>
                    <a:pt x="258701" y="313233"/>
                    <a:pt x="243799" y="313233"/>
                  </a:cubicBezTo>
                  <a:cubicBezTo>
                    <a:pt x="212699" y="313233"/>
                    <a:pt x="187846" y="338115"/>
                    <a:pt x="187846" y="369250"/>
                  </a:cubicBezTo>
                  <a:cubicBezTo>
                    <a:pt x="187846" y="373003"/>
                    <a:pt x="189051" y="377961"/>
                    <a:pt x="191550" y="379212"/>
                  </a:cubicBezTo>
                  <a:lnTo>
                    <a:pt x="231350" y="417808"/>
                  </a:lnTo>
                  <a:lnTo>
                    <a:pt x="231350" y="453902"/>
                  </a:lnTo>
                  <a:cubicBezTo>
                    <a:pt x="197796" y="447693"/>
                    <a:pt x="165448" y="419059"/>
                    <a:pt x="138096" y="375460"/>
                  </a:cubicBezTo>
                  <a:cubicBezTo>
                    <a:pt x="109451" y="331906"/>
                    <a:pt x="90800" y="278345"/>
                    <a:pt x="90800" y="238498"/>
                  </a:cubicBezTo>
                  <a:cubicBezTo>
                    <a:pt x="90800" y="213617"/>
                    <a:pt x="100750" y="193693"/>
                    <a:pt x="116947" y="176227"/>
                  </a:cubicBezTo>
                  <a:cubicBezTo>
                    <a:pt x="124978" y="169080"/>
                    <a:pt x="134527" y="165774"/>
                    <a:pt x="143941" y="165774"/>
                  </a:cubicBezTo>
                  <a:close/>
                  <a:moveTo>
                    <a:pt x="241300" y="45"/>
                  </a:moveTo>
                  <a:cubicBezTo>
                    <a:pt x="238801" y="45"/>
                    <a:pt x="236347" y="670"/>
                    <a:pt x="233849" y="1921"/>
                  </a:cubicBezTo>
                  <a:lnTo>
                    <a:pt x="211450" y="16841"/>
                  </a:lnTo>
                  <a:lnTo>
                    <a:pt x="184098" y="10632"/>
                  </a:lnTo>
                  <a:cubicBezTo>
                    <a:pt x="183072" y="9917"/>
                    <a:pt x="181912" y="9604"/>
                    <a:pt x="180707" y="9604"/>
                  </a:cubicBezTo>
                  <a:cubicBezTo>
                    <a:pt x="177584" y="9604"/>
                    <a:pt x="174014" y="11659"/>
                    <a:pt x="170400" y="14384"/>
                  </a:cubicBezTo>
                  <a:lnTo>
                    <a:pt x="151750" y="33034"/>
                  </a:lnTo>
                  <a:lnTo>
                    <a:pt x="125647" y="35513"/>
                  </a:lnTo>
                  <a:cubicBezTo>
                    <a:pt x="120650" y="35513"/>
                    <a:pt x="115697" y="38015"/>
                    <a:pt x="113199" y="43018"/>
                  </a:cubicBezTo>
                  <a:lnTo>
                    <a:pt x="100750" y="66649"/>
                  </a:lnTo>
                  <a:lnTo>
                    <a:pt x="75897" y="75360"/>
                  </a:lnTo>
                  <a:cubicBezTo>
                    <a:pt x="70900" y="76611"/>
                    <a:pt x="68446" y="81614"/>
                    <a:pt x="65947" y="86572"/>
                  </a:cubicBezTo>
                  <a:lnTo>
                    <a:pt x="62199" y="112750"/>
                  </a:lnTo>
                  <a:cubicBezTo>
                    <a:pt x="46047" y="114000"/>
                    <a:pt x="32349" y="122711"/>
                    <a:pt x="21149" y="132673"/>
                  </a:cubicBezTo>
                  <a:cubicBezTo>
                    <a:pt x="7496" y="147593"/>
                    <a:pt x="0" y="163809"/>
                    <a:pt x="0" y="182481"/>
                  </a:cubicBezTo>
                  <a:cubicBezTo>
                    <a:pt x="0" y="217324"/>
                    <a:pt x="26147" y="247209"/>
                    <a:pt x="57246" y="250962"/>
                  </a:cubicBezTo>
                  <a:cubicBezTo>
                    <a:pt x="59700" y="293310"/>
                    <a:pt x="80850" y="346826"/>
                    <a:pt x="108246" y="390425"/>
                  </a:cubicBezTo>
                  <a:cubicBezTo>
                    <a:pt x="146797" y="448944"/>
                    <a:pt x="194048" y="481330"/>
                    <a:pt x="238801" y="481330"/>
                  </a:cubicBezTo>
                  <a:cubicBezTo>
                    <a:pt x="286098" y="481330"/>
                    <a:pt x="332100" y="448944"/>
                    <a:pt x="369401" y="390425"/>
                  </a:cubicBezTo>
                  <a:cubicBezTo>
                    <a:pt x="396798" y="346826"/>
                    <a:pt x="417902" y="293310"/>
                    <a:pt x="420401" y="250962"/>
                  </a:cubicBezTo>
                  <a:cubicBezTo>
                    <a:pt x="434099" y="248460"/>
                    <a:pt x="446548" y="242251"/>
                    <a:pt x="457703" y="232289"/>
                  </a:cubicBezTo>
                  <a:cubicBezTo>
                    <a:pt x="475149" y="219826"/>
                    <a:pt x="482600" y="201154"/>
                    <a:pt x="482600" y="182481"/>
                  </a:cubicBezTo>
                  <a:cubicBezTo>
                    <a:pt x="482600" y="163809"/>
                    <a:pt x="475149" y="145091"/>
                    <a:pt x="461451" y="132673"/>
                  </a:cubicBezTo>
                  <a:cubicBezTo>
                    <a:pt x="450251" y="122711"/>
                    <a:pt x="436598" y="116457"/>
                    <a:pt x="420401" y="112750"/>
                  </a:cubicBezTo>
                  <a:lnTo>
                    <a:pt x="416698" y="86572"/>
                  </a:lnTo>
                  <a:cubicBezTo>
                    <a:pt x="414199" y="81614"/>
                    <a:pt x="411700" y="76611"/>
                    <a:pt x="406748" y="75360"/>
                  </a:cubicBezTo>
                  <a:lnTo>
                    <a:pt x="381850" y="66649"/>
                  </a:lnTo>
                  <a:lnTo>
                    <a:pt x="369401" y="43018"/>
                  </a:lnTo>
                  <a:cubicBezTo>
                    <a:pt x="368152" y="38015"/>
                    <a:pt x="363199" y="35513"/>
                    <a:pt x="356997" y="35513"/>
                  </a:cubicBezTo>
                  <a:lnTo>
                    <a:pt x="330850" y="33057"/>
                  </a:lnTo>
                  <a:lnTo>
                    <a:pt x="312200" y="14407"/>
                  </a:lnTo>
                  <a:cubicBezTo>
                    <a:pt x="308452" y="11882"/>
                    <a:pt x="302250" y="10632"/>
                    <a:pt x="298502" y="10632"/>
                  </a:cubicBezTo>
                  <a:lnTo>
                    <a:pt x="271150" y="16841"/>
                  </a:lnTo>
                  <a:lnTo>
                    <a:pt x="248751" y="1921"/>
                  </a:lnTo>
                  <a:cubicBezTo>
                    <a:pt x="246297" y="670"/>
                    <a:pt x="243799" y="45"/>
                    <a:pt x="241300" y="4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4571;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CMAAPQLAAD9IwAAHwwAAAAAAAAmAAAACAAAAP//////////"/>
                </a:ext>
              </a:extLst>
            </p:cNvSpPr>
            <p:nvPr/>
          </p:nvSpPr>
          <p:spPr>
            <a:xfrm>
              <a:off x="5821680" y="1943100"/>
              <a:ext cx="28575" cy="27305"/>
            </a:xfrm>
            <a:custGeom>
              <a:avLst/>
              <a:gdLst/>
              <a:ahLst/>
              <a:cxnLst/>
              <a:rect l="0" t="0" r="28575" b="27305"/>
              <a:pathLst>
                <a:path w="28575" h="27305">
                  <a:moveTo>
                    <a:pt x="13687" y="44"/>
                  </a:moveTo>
                  <a:cubicBezTo>
                    <a:pt x="6221" y="44"/>
                    <a:pt x="44" y="6225"/>
                    <a:pt x="44" y="13652"/>
                  </a:cubicBezTo>
                  <a:cubicBezTo>
                    <a:pt x="44" y="21079"/>
                    <a:pt x="6221" y="27305"/>
                    <a:pt x="13687" y="27305"/>
                  </a:cubicBezTo>
                  <a:cubicBezTo>
                    <a:pt x="22353" y="27305"/>
                    <a:pt x="28530" y="21079"/>
                    <a:pt x="28530" y="13652"/>
                  </a:cubicBezTo>
                  <a:cubicBezTo>
                    <a:pt x="28530" y="6225"/>
                    <a:pt x="22353" y="44"/>
                    <a:pt x="13687" y="4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4572;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SIAAPQLAADwIgAAHwwAAAAAAAAmAAAACAAAAP//////////"/>
                </a:ext>
              </a:extLst>
            </p:cNvSpPr>
            <p:nvPr/>
          </p:nvSpPr>
          <p:spPr>
            <a:xfrm>
              <a:off x="5652135" y="1943100"/>
              <a:ext cx="27305" cy="27305"/>
            </a:xfrm>
            <a:custGeom>
              <a:avLst/>
              <a:gdLst/>
              <a:ahLst/>
              <a:cxnLst/>
              <a:rect l="0" t="0" r="27305" b="27305"/>
              <a:pathLst>
                <a:path w="27305" h="27305">
                  <a:moveTo>
                    <a:pt x="13674" y="44"/>
                  </a:moveTo>
                  <a:cubicBezTo>
                    <a:pt x="6215" y="44"/>
                    <a:pt x="44" y="6225"/>
                    <a:pt x="44" y="13652"/>
                  </a:cubicBezTo>
                  <a:cubicBezTo>
                    <a:pt x="44" y="21079"/>
                    <a:pt x="6215" y="27305"/>
                    <a:pt x="13674" y="27305"/>
                  </a:cubicBezTo>
                  <a:cubicBezTo>
                    <a:pt x="21089" y="27305"/>
                    <a:pt x="27260" y="21079"/>
                    <a:pt x="27260" y="13652"/>
                  </a:cubicBezTo>
                  <a:cubicBezTo>
                    <a:pt x="27260" y="6225"/>
                    <a:pt x="21089" y="44"/>
                    <a:pt x="13674" y="4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4573;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CIAAOkKAAAdIwAARAsAAAAAAAAmAAAACAAAAP//////////"/>
                </a:ext>
              </a:extLst>
            </p:cNvSpPr>
            <p:nvPr/>
          </p:nvSpPr>
          <p:spPr>
            <a:xfrm>
              <a:off x="5679440" y="1773555"/>
              <a:ext cx="28575" cy="57785"/>
            </a:xfrm>
            <a:custGeom>
              <a:avLst/>
              <a:gdLst/>
              <a:ahLst/>
              <a:cxnLst/>
              <a:rect l="0" t="0" r="28575" b="57785"/>
              <a:pathLst>
                <a:path w="28575" h="57785">
                  <a:moveTo>
                    <a:pt x="14910" y="45"/>
                  </a:moveTo>
                  <a:cubicBezTo>
                    <a:pt x="6231" y="45"/>
                    <a:pt x="0" y="6305"/>
                    <a:pt x="0" y="15088"/>
                  </a:cubicBezTo>
                  <a:lnTo>
                    <a:pt x="0" y="42696"/>
                  </a:lnTo>
                  <a:cubicBezTo>
                    <a:pt x="0" y="51479"/>
                    <a:pt x="6231" y="57785"/>
                    <a:pt x="14910" y="57785"/>
                  </a:cubicBezTo>
                  <a:cubicBezTo>
                    <a:pt x="22343" y="57785"/>
                    <a:pt x="28530" y="51479"/>
                    <a:pt x="28530" y="42696"/>
                  </a:cubicBezTo>
                  <a:lnTo>
                    <a:pt x="28530" y="15088"/>
                  </a:lnTo>
                  <a:cubicBezTo>
                    <a:pt x="28530" y="6305"/>
                    <a:pt x="22343" y="45"/>
                    <a:pt x="14910" y="4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2" name="Google Shape;14574;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CMAAOkKAADQIwAARAsAAAAAAAAmAAAACAAAAP//////////"/>
                </a:ext>
              </a:extLst>
            </p:cNvSpPr>
            <p:nvPr/>
          </p:nvSpPr>
          <p:spPr>
            <a:xfrm>
              <a:off x="5793740" y="1773555"/>
              <a:ext cx="27940" cy="57785"/>
            </a:xfrm>
            <a:custGeom>
              <a:avLst/>
              <a:gdLst/>
              <a:ahLst/>
              <a:cxnLst/>
              <a:rect l="0" t="0" r="27940" b="57785"/>
              <a:pathLst>
                <a:path w="27940" h="57785">
                  <a:moveTo>
                    <a:pt x="13970" y="45"/>
                  </a:moveTo>
                  <a:cubicBezTo>
                    <a:pt x="5097" y="45"/>
                    <a:pt x="46" y="6305"/>
                    <a:pt x="46" y="15088"/>
                  </a:cubicBezTo>
                  <a:lnTo>
                    <a:pt x="46" y="42696"/>
                  </a:lnTo>
                  <a:cubicBezTo>
                    <a:pt x="46" y="51479"/>
                    <a:pt x="5097" y="57785"/>
                    <a:pt x="13970" y="57785"/>
                  </a:cubicBezTo>
                  <a:cubicBezTo>
                    <a:pt x="21615" y="57785"/>
                    <a:pt x="27940" y="51479"/>
                    <a:pt x="27940" y="42696"/>
                  </a:cubicBezTo>
                  <a:lnTo>
                    <a:pt x="27940" y="15088"/>
                  </a:lnTo>
                  <a:cubicBezTo>
                    <a:pt x="27940" y="6305"/>
                    <a:pt x="21615" y="45"/>
                    <a:pt x="13970" y="4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1" name="Google Shape;14575;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CMAABYLAAB2IwAAbwsAAAAAAAAmAAAACAAAAP//////////"/>
                </a:ext>
              </a:extLst>
            </p:cNvSpPr>
            <p:nvPr/>
          </p:nvSpPr>
          <p:spPr>
            <a:xfrm>
              <a:off x="5735320" y="1802130"/>
              <a:ext cx="29210" cy="56515"/>
            </a:xfrm>
            <a:custGeom>
              <a:avLst/>
              <a:gdLst/>
              <a:ahLst/>
              <a:cxnLst/>
              <a:rect l="0" t="0" r="29210" b="56515"/>
              <a:pathLst>
                <a:path w="29210" h="56515">
                  <a:moveTo>
                    <a:pt x="15242" y="44"/>
                  </a:moveTo>
                  <a:cubicBezTo>
                    <a:pt x="6370" y="44"/>
                    <a:pt x="45" y="6299"/>
                    <a:pt x="45" y="13813"/>
                  </a:cubicBezTo>
                  <a:lnTo>
                    <a:pt x="45" y="42656"/>
                  </a:lnTo>
                  <a:cubicBezTo>
                    <a:pt x="45" y="50215"/>
                    <a:pt x="6370" y="56470"/>
                    <a:pt x="15242" y="56470"/>
                  </a:cubicBezTo>
                  <a:cubicBezTo>
                    <a:pt x="22840" y="56470"/>
                    <a:pt x="29210" y="50215"/>
                    <a:pt x="29210" y="42656"/>
                  </a:cubicBezTo>
                  <a:lnTo>
                    <a:pt x="29210" y="13813"/>
                  </a:lnTo>
                  <a:cubicBezTo>
                    <a:pt x="29210" y="6299"/>
                    <a:pt x="22840" y="44"/>
                    <a:pt x="15242" y="44"/>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8" name="Google Shape;14576;p78"/>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kaAABcCgAATx0AADwNAAAQAAAAJgAAAAgAAAD/////AAAAAA=="/>
              </a:ext>
            </a:extLst>
          </p:cNvGrpSpPr>
          <p:nvPr/>
        </p:nvGrpSpPr>
        <p:grpSpPr>
          <a:xfrm>
            <a:off x="4374515" y="1684020"/>
            <a:ext cx="389890" cy="467360"/>
            <a:chOff x="4374515" y="1684020"/>
            <a:chExt cx="389890" cy="467360"/>
          </a:xfrm>
        </p:grpSpPr>
        <p:sp>
          <p:nvSpPr>
            <p:cNvPr id="184" name="Google Shape;14577;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hsAABMMAADkGwAAPAwAAAAAAAAmAAAACAAAAP//////////"/>
                </a:ext>
              </a:extLst>
            </p:cNvSpPr>
            <p:nvPr/>
          </p:nvSpPr>
          <p:spPr>
            <a:xfrm>
              <a:off x="4507230" y="1962785"/>
              <a:ext cx="26670" cy="26035"/>
            </a:xfrm>
            <a:custGeom>
              <a:avLst/>
              <a:gdLst/>
              <a:ahLst/>
              <a:cxnLst/>
              <a:rect l="0" t="0" r="26670" b="26035"/>
              <a:pathLst>
                <a:path w="26670" h="26035">
                  <a:moveTo>
                    <a:pt x="13357" y="0"/>
                  </a:moveTo>
                  <a:cubicBezTo>
                    <a:pt x="6071" y="0"/>
                    <a:pt x="43" y="5936"/>
                    <a:pt x="43" y="13017"/>
                  </a:cubicBezTo>
                  <a:cubicBezTo>
                    <a:pt x="43" y="20098"/>
                    <a:pt x="6071" y="26035"/>
                    <a:pt x="13357" y="26035"/>
                  </a:cubicBezTo>
                  <a:cubicBezTo>
                    <a:pt x="20599" y="26035"/>
                    <a:pt x="26627" y="20098"/>
                    <a:pt x="26627" y="13017"/>
                  </a:cubicBezTo>
                  <a:cubicBezTo>
                    <a:pt x="26627" y="5936"/>
                    <a:pt x="20599" y="0"/>
                    <a:pt x="1335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3" name="Google Shape;14578;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xwAABMMAACMHAAAPAwAAAAAAAAmAAAACAAAAP//////////"/>
                </a:ext>
              </a:extLst>
            </p:cNvSpPr>
            <p:nvPr/>
          </p:nvSpPr>
          <p:spPr>
            <a:xfrm>
              <a:off x="4614545" y="1962785"/>
              <a:ext cx="26035" cy="26035"/>
            </a:xfrm>
            <a:custGeom>
              <a:avLst/>
              <a:gdLst/>
              <a:ahLst/>
              <a:cxnLst/>
              <a:rect l="0" t="0" r="26035" b="26035"/>
              <a:pathLst>
                <a:path w="26035" h="26035">
                  <a:moveTo>
                    <a:pt x="13017" y="0"/>
                  </a:moveTo>
                  <a:cubicBezTo>
                    <a:pt x="5936" y="0"/>
                    <a:pt x="42" y="5936"/>
                    <a:pt x="42" y="13017"/>
                  </a:cubicBezTo>
                  <a:cubicBezTo>
                    <a:pt x="42" y="20098"/>
                    <a:pt x="5936" y="26035"/>
                    <a:pt x="13017" y="26035"/>
                  </a:cubicBezTo>
                  <a:cubicBezTo>
                    <a:pt x="20141" y="26035"/>
                    <a:pt x="26035" y="20098"/>
                    <a:pt x="26035" y="13017"/>
                  </a:cubicBezTo>
                  <a:cubicBezTo>
                    <a:pt x="26035" y="5936"/>
                    <a:pt x="20141" y="0"/>
                    <a:pt x="1301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2" name="Google Shape;14579;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xoAAGcKAABPHQAAPA0AAAAAAAAmAAAACAAAAP//////////"/>
                </a:ext>
              </a:extLst>
            </p:cNvSpPr>
            <p:nvPr/>
          </p:nvSpPr>
          <p:spPr>
            <a:xfrm>
              <a:off x="4383405" y="1691005"/>
              <a:ext cx="381000" cy="460375"/>
            </a:xfrm>
            <a:custGeom>
              <a:avLst/>
              <a:gdLst/>
              <a:ahLst/>
              <a:cxnLst/>
              <a:rect l="0" t="0" r="381000" b="460375"/>
              <a:pathLst>
                <a:path w="381000" h="460375">
                  <a:moveTo>
                    <a:pt x="39334" y="32923"/>
                  </a:moveTo>
                  <a:cubicBezTo>
                    <a:pt x="75038" y="51919"/>
                    <a:pt x="102414" y="81605"/>
                    <a:pt x="119071" y="119597"/>
                  </a:cubicBezTo>
                  <a:cubicBezTo>
                    <a:pt x="123854" y="130288"/>
                    <a:pt x="126245" y="140978"/>
                    <a:pt x="129790" y="152862"/>
                  </a:cubicBezTo>
                  <a:cubicBezTo>
                    <a:pt x="108393" y="164745"/>
                    <a:pt x="92890" y="183741"/>
                    <a:pt x="82171" y="206272"/>
                  </a:cubicBezTo>
                  <a:cubicBezTo>
                    <a:pt x="65514" y="190853"/>
                    <a:pt x="53599" y="171858"/>
                    <a:pt x="45271" y="151669"/>
                  </a:cubicBezTo>
                  <a:cubicBezTo>
                    <a:pt x="28615" y="112485"/>
                    <a:pt x="27419" y="70915"/>
                    <a:pt x="39334" y="32923"/>
                  </a:cubicBezTo>
                  <a:close/>
                  <a:moveTo>
                    <a:pt x="342904" y="32923"/>
                  </a:moveTo>
                  <a:cubicBezTo>
                    <a:pt x="354820" y="70915"/>
                    <a:pt x="352428" y="112485"/>
                    <a:pt x="336968" y="151669"/>
                  </a:cubicBezTo>
                  <a:cubicBezTo>
                    <a:pt x="327444" y="171858"/>
                    <a:pt x="315528" y="190853"/>
                    <a:pt x="298872" y="206272"/>
                  </a:cubicBezTo>
                  <a:cubicBezTo>
                    <a:pt x="289348" y="183741"/>
                    <a:pt x="271453" y="164745"/>
                    <a:pt x="251252" y="152862"/>
                  </a:cubicBezTo>
                  <a:cubicBezTo>
                    <a:pt x="254797" y="140978"/>
                    <a:pt x="257189" y="129095"/>
                    <a:pt x="261929" y="119597"/>
                  </a:cubicBezTo>
                  <a:cubicBezTo>
                    <a:pt x="277433" y="82798"/>
                    <a:pt x="304809" y="51919"/>
                    <a:pt x="342904" y="32923"/>
                  </a:cubicBezTo>
                  <a:close/>
                  <a:moveTo>
                    <a:pt x="194109" y="163552"/>
                  </a:moveTo>
                  <a:cubicBezTo>
                    <a:pt x="241729" y="167087"/>
                    <a:pt x="278628" y="212235"/>
                    <a:pt x="278628" y="262067"/>
                  </a:cubicBezTo>
                  <a:lnTo>
                    <a:pt x="278628" y="266837"/>
                  </a:lnTo>
                  <a:cubicBezTo>
                    <a:pt x="278628" y="283448"/>
                    <a:pt x="284565" y="297716"/>
                    <a:pt x="296480" y="313135"/>
                  </a:cubicBezTo>
                  <a:cubicBezTo>
                    <a:pt x="302417" y="321440"/>
                    <a:pt x="306004" y="329745"/>
                    <a:pt x="306004" y="338051"/>
                  </a:cubicBezTo>
                  <a:cubicBezTo>
                    <a:pt x="310745" y="353512"/>
                    <a:pt x="301221" y="368930"/>
                    <a:pt x="283369" y="380813"/>
                  </a:cubicBezTo>
                  <a:cubicBezTo>
                    <a:pt x="280977" y="373700"/>
                    <a:pt x="277433" y="365352"/>
                    <a:pt x="271453" y="357047"/>
                  </a:cubicBezTo>
                  <a:cubicBezTo>
                    <a:pt x="268677" y="353597"/>
                    <a:pt x="264321" y="351765"/>
                    <a:pt x="259965" y="351765"/>
                  </a:cubicBezTo>
                  <a:cubicBezTo>
                    <a:pt x="256847" y="351765"/>
                    <a:pt x="253730" y="352702"/>
                    <a:pt x="251252" y="354704"/>
                  </a:cubicBezTo>
                  <a:cubicBezTo>
                    <a:pt x="245273" y="359432"/>
                    <a:pt x="244077" y="367737"/>
                    <a:pt x="248861" y="373700"/>
                  </a:cubicBezTo>
                  <a:cubicBezTo>
                    <a:pt x="255993" y="384348"/>
                    <a:pt x="257189" y="395039"/>
                    <a:pt x="253601" y="403344"/>
                  </a:cubicBezTo>
                  <a:cubicBezTo>
                    <a:pt x="248861" y="412842"/>
                    <a:pt x="239337" y="419997"/>
                    <a:pt x="226225" y="425918"/>
                  </a:cubicBezTo>
                  <a:lnTo>
                    <a:pt x="201241" y="389118"/>
                  </a:lnTo>
                  <a:lnTo>
                    <a:pt x="201241" y="371315"/>
                  </a:lnTo>
                  <a:lnTo>
                    <a:pt x="223834" y="348722"/>
                  </a:lnTo>
                  <a:cubicBezTo>
                    <a:pt x="229813" y="342821"/>
                    <a:pt x="229813" y="335708"/>
                    <a:pt x="223834" y="329745"/>
                  </a:cubicBezTo>
                  <a:cubicBezTo>
                    <a:pt x="220887" y="326807"/>
                    <a:pt x="217299" y="325316"/>
                    <a:pt x="213755" y="325316"/>
                  </a:cubicBezTo>
                  <a:cubicBezTo>
                    <a:pt x="210167" y="325316"/>
                    <a:pt x="206580" y="326807"/>
                    <a:pt x="203633" y="329745"/>
                  </a:cubicBezTo>
                  <a:lnTo>
                    <a:pt x="185738" y="347640"/>
                  </a:lnTo>
                  <a:lnTo>
                    <a:pt x="167886" y="329788"/>
                  </a:lnTo>
                  <a:cubicBezTo>
                    <a:pt x="164939" y="326807"/>
                    <a:pt x="161651" y="325316"/>
                    <a:pt x="158362" y="325316"/>
                  </a:cubicBezTo>
                  <a:cubicBezTo>
                    <a:pt x="155116" y="325316"/>
                    <a:pt x="151828" y="326807"/>
                    <a:pt x="148838" y="329745"/>
                  </a:cubicBezTo>
                  <a:cubicBezTo>
                    <a:pt x="142902" y="335708"/>
                    <a:pt x="142902" y="342821"/>
                    <a:pt x="148838" y="348741"/>
                  </a:cubicBezTo>
                  <a:lnTo>
                    <a:pt x="171473" y="371376"/>
                  </a:lnTo>
                  <a:lnTo>
                    <a:pt x="171473" y="389118"/>
                  </a:lnTo>
                  <a:lnTo>
                    <a:pt x="146489" y="425918"/>
                  </a:lnTo>
                  <a:cubicBezTo>
                    <a:pt x="134574" y="421190"/>
                    <a:pt x="123854" y="412842"/>
                    <a:pt x="119071" y="403344"/>
                  </a:cubicBezTo>
                  <a:cubicBezTo>
                    <a:pt x="114330" y="395039"/>
                    <a:pt x="116722" y="384348"/>
                    <a:pt x="123854" y="373700"/>
                  </a:cubicBezTo>
                  <a:cubicBezTo>
                    <a:pt x="128594" y="367737"/>
                    <a:pt x="126245" y="359432"/>
                    <a:pt x="120266" y="354704"/>
                  </a:cubicBezTo>
                  <a:cubicBezTo>
                    <a:pt x="117789" y="352702"/>
                    <a:pt x="114885" y="351765"/>
                    <a:pt x="112024" y="351765"/>
                  </a:cubicBezTo>
                  <a:cubicBezTo>
                    <a:pt x="108009" y="351765"/>
                    <a:pt x="103995" y="353597"/>
                    <a:pt x="101218" y="357047"/>
                  </a:cubicBezTo>
                  <a:cubicBezTo>
                    <a:pt x="95282" y="365352"/>
                    <a:pt x="92890" y="373700"/>
                    <a:pt x="89346" y="380813"/>
                  </a:cubicBezTo>
                  <a:cubicBezTo>
                    <a:pt x="71451" y="368930"/>
                    <a:pt x="60774" y="354704"/>
                    <a:pt x="60774" y="338051"/>
                  </a:cubicBezTo>
                  <a:cubicBezTo>
                    <a:pt x="60774" y="329745"/>
                    <a:pt x="64319" y="320247"/>
                    <a:pt x="71451" y="313135"/>
                  </a:cubicBezTo>
                  <a:cubicBezTo>
                    <a:pt x="83366" y="297716"/>
                    <a:pt x="89346" y="283448"/>
                    <a:pt x="89346" y="266837"/>
                  </a:cubicBezTo>
                  <a:lnTo>
                    <a:pt x="89346" y="262067"/>
                  </a:lnTo>
                  <a:cubicBezTo>
                    <a:pt x="89346" y="212235"/>
                    <a:pt x="126245" y="167087"/>
                    <a:pt x="173865" y="163552"/>
                  </a:cubicBezTo>
                  <a:close/>
                  <a:moveTo>
                    <a:pt x="190521" y="415227"/>
                  </a:moveTo>
                  <a:lnTo>
                    <a:pt x="201241" y="431838"/>
                  </a:lnTo>
                  <a:lnTo>
                    <a:pt x="190521" y="431838"/>
                  </a:lnTo>
                  <a:cubicBezTo>
                    <a:pt x="188130" y="432434"/>
                    <a:pt x="186336" y="432732"/>
                    <a:pt x="184713" y="432732"/>
                  </a:cubicBezTo>
                  <a:cubicBezTo>
                    <a:pt x="183090" y="432732"/>
                    <a:pt x="181595" y="432434"/>
                    <a:pt x="179802" y="431838"/>
                  </a:cubicBezTo>
                  <a:lnTo>
                    <a:pt x="190521" y="415227"/>
                  </a:lnTo>
                  <a:close/>
                  <a:moveTo>
                    <a:pt x="31775" y="0"/>
                  </a:moveTo>
                  <a:cubicBezTo>
                    <a:pt x="26565" y="0"/>
                    <a:pt x="21781" y="2896"/>
                    <a:pt x="19091" y="9199"/>
                  </a:cubicBezTo>
                  <a:cubicBezTo>
                    <a:pt x="43" y="57882"/>
                    <a:pt x="43" y="112485"/>
                    <a:pt x="21482" y="161167"/>
                  </a:cubicBezTo>
                  <a:cubicBezTo>
                    <a:pt x="33355" y="189661"/>
                    <a:pt x="51250" y="214577"/>
                    <a:pt x="72647" y="234766"/>
                  </a:cubicBezTo>
                  <a:cubicBezTo>
                    <a:pt x="70298" y="249034"/>
                    <a:pt x="70298" y="259724"/>
                    <a:pt x="70298" y="266837"/>
                  </a:cubicBezTo>
                  <a:cubicBezTo>
                    <a:pt x="70298" y="277528"/>
                    <a:pt x="65514" y="285833"/>
                    <a:pt x="58382" y="296524"/>
                  </a:cubicBezTo>
                  <a:cubicBezTo>
                    <a:pt x="47662" y="309557"/>
                    <a:pt x="42879" y="323825"/>
                    <a:pt x="42879" y="338051"/>
                  </a:cubicBezTo>
                  <a:cubicBezTo>
                    <a:pt x="42879" y="372508"/>
                    <a:pt x="70298" y="398616"/>
                    <a:pt x="101218" y="414035"/>
                  </a:cubicBezTo>
                  <a:cubicBezTo>
                    <a:pt x="114330" y="442529"/>
                    <a:pt x="152426" y="460375"/>
                    <a:pt x="190521" y="460375"/>
                  </a:cubicBezTo>
                  <a:cubicBezTo>
                    <a:pt x="229813" y="460375"/>
                    <a:pt x="265517" y="443721"/>
                    <a:pt x="279824" y="415227"/>
                  </a:cubicBezTo>
                  <a:cubicBezTo>
                    <a:pt x="279824" y="415227"/>
                    <a:pt x="279824" y="414035"/>
                    <a:pt x="280977" y="414035"/>
                  </a:cubicBezTo>
                  <a:cubicBezTo>
                    <a:pt x="313137" y="398616"/>
                    <a:pt x="339317" y="372508"/>
                    <a:pt x="339317" y="338051"/>
                  </a:cubicBezTo>
                  <a:cubicBezTo>
                    <a:pt x="339317" y="323825"/>
                    <a:pt x="334576" y="309557"/>
                    <a:pt x="325052" y="296524"/>
                  </a:cubicBezTo>
                  <a:cubicBezTo>
                    <a:pt x="316724" y="285833"/>
                    <a:pt x="313137" y="277528"/>
                    <a:pt x="313137" y="266837"/>
                  </a:cubicBezTo>
                  <a:cubicBezTo>
                    <a:pt x="313137" y="260874"/>
                    <a:pt x="313137" y="249034"/>
                    <a:pt x="309549" y="234766"/>
                  </a:cubicBezTo>
                  <a:cubicBezTo>
                    <a:pt x="330989" y="214577"/>
                    <a:pt x="348841" y="189661"/>
                    <a:pt x="360756" y="161167"/>
                  </a:cubicBezTo>
                  <a:cubicBezTo>
                    <a:pt x="381000" y="112485"/>
                    <a:pt x="381000" y="57882"/>
                    <a:pt x="361952" y="9199"/>
                  </a:cubicBezTo>
                  <a:cubicBezTo>
                    <a:pt x="359262" y="2896"/>
                    <a:pt x="354478" y="0"/>
                    <a:pt x="349225" y="0"/>
                  </a:cubicBezTo>
                  <a:cubicBezTo>
                    <a:pt x="347559" y="0"/>
                    <a:pt x="345808" y="298"/>
                    <a:pt x="344100" y="894"/>
                  </a:cubicBezTo>
                  <a:cubicBezTo>
                    <a:pt x="295285" y="22275"/>
                    <a:pt x="255993" y="60267"/>
                    <a:pt x="236945" y="107757"/>
                  </a:cubicBezTo>
                  <a:cubicBezTo>
                    <a:pt x="232205" y="118405"/>
                    <a:pt x="229813" y="129095"/>
                    <a:pt x="226225" y="140978"/>
                  </a:cubicBezTo>
                  <a:cubicBezTo>
                    <a:pt x="219093" y="137401"/>
                    <a:pt x="211961" y="136251"/>
                    <a:pt x="202437" y="136251"/>
                  </a:cubicBezTo>
                  <a:cubicBezTo>
                    <a:pt x="198849" y="135654"/>
                    <a:pt x="194664" y="135356"/>
                    <a:pt x="190521" y="135356"/>
                  </a:cubicBezTo>
                  <a:cubicBezTo>
                    <a:pt x="186336" y="135356"/>
                    <a:pt x="182193" y="135654"/>
                    <a:pt x="178606" y="136251"/>
                  </a:cubicBezTo>
                  <a:cubicBezTo>
                    <a:pt x="171473" y="137401"/>
                    <a:pt x="161950" y="138593"/>
                    <a:pt x="154817" y="140978"/>
                  </a:cubicBezTo>
                  <a:cubicBezTo>
                    <a:pt x="152426" y="129095"/>
                    <a:pt x="148838" y="118405"/>
                    <a:pt x="144098" y="107757"/>
                  </a:cubicBezTo>
                  <a:cubicBezTo>
                    <a:pt x="125050" y="59074"/>
                    <a:pt x="86954" y="22275"/>
                    <a:pt x="36943" y="894"/>
                  </a:cubicBezTo>
                  <a:cubicBezTo>
                    <a:pt x="35192" y="298"/>
                    <a:pt x="33483" y="0"/>
                    <a:pt x="3177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4580;p78"/>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RoAAGcKAABBHQAAPA0AAAAAAAAmAAAACAAAAP//////////"/>
                </a:ext>
              </a:extLst>
            </p:cNvSpPr>
            <p:nvPr/>
          </p:nvSpPr>
          <p:spPr>
            <a:xfrm flipH="1">
              <a:off x="4374515" y="1691005"/>
              <a:ext cx="381000" cy="460375"/>
            </a:xfrm>
            <a:custGeom>
              <a:avLst/>
              <a:gdLst/>
              <a:ahLst/>
              <a:cxnLst/>
              <a:rect l="0" t="0" r="381000" b="460375"/>
              <a:pathLst>
                <a:path w="381000" h="460375">
                  <a:moveTo>
                    <a:pt x="39334" y="32923"/>
                  </a:moveTo>
                  <a:cubicBezTo>
                    <a:pt x="75038" y="51919"/>
                    <a:pt x="102414" y="81605"/>
                    <a:pt x="119071" y="119597"/>
                  </a:cubicBezTo>
                  <a:cubicBezTo>
                    <a:pt x="123854" y="130288"/>
                    <a:pt x="126245" y="140978"/>
                    <a:pt x="129790" y="152862"/>
                  </a:cubicBezTo>
                  <a:cubicBezTo>
                    <a:pt x="108393" y="164745"/>
                    <a:pt x="92890" y="183741"/>
                    <a:pt x="82171" y="206272"/>
                  </a:cubicBezTo>
                  <a:cubicBezTo>
                    <a:pt x="65514" y="190853"/>
                    <a:pt x="53599" y="171858"/>
                    <a:pt x="45271" y="151669"/>
                  </a:cubicBezTo>
                  <a:cubicBezTo>
                    <a:pt x="28615" y="112485"/>
                    <a:pt x="27419" y="70915"/>
                    <a:pt x="39334" y="32923"/>
                  </a:cubicBezTo>
                  <a:close/>
                  <a:moveTo>
                    <a:pt x="342904" y="32923"/>
                  </a:moveTo>
                  <a:cubicBezTo>
                    <a:pt x="354820" y="70915"/>
                    <a:pt x="352428" y="112485"/>
                    <a:pt x="336968" y="151669"/>
                  </a:cubicBezTo>
                  <a:cubicBezTo>
                    <a:pt x="327444" y="171858"/>
                    <a:pt x="315528" y="190853"/>
                    <a:pt x="298872" y="206272"/>
                  </a:cubicBezTo>
                  <a:cubicBezTo>
                    <a:pt x="289348" y="183741"/>
                    <a:pt x="271453" y="164745"/>
                    <a:pt x="251252" y="152862"/>
                  </a:cubicBezTo>
                  <a:cubicBezTo>
                    <a:pt x="254797" y="140978"/>
                    <a:pt x="257189" y="129095"/>
                    <a:pt x="261929" y="119597"/>
                  </a:cubicBezTo>
                  <a:cubicBezTo>
                    <a:pt x="277433" y="82798"/>
                    <a:pt x="304809" y="51919"/>
                    <a:pt x="342904" y="32923"/>
                  </a:cubicBezTo>
                  <a:close/>
                  <a:moveTo>
                    <a:pt x="194109" y="163552"/>
                  </a:moveTo>
                  <a:cubicBezTo>
                    <a:pt x="241729" y="167087"/>
                    <a:pt x="278628" y="212235"/>
                    <a:pt x="278628" y="262067"/>
                  </a:cubicBezTo>
                  <a:lnTo>
                    <a:pt x="278628" y="266837"/>
                  </a:lnTo>
                  <a:cubicBezTo>
                    <a:pt x="278628" y="283448"/>
                    <a:pt x="284565" y="297716"/>
                    <a:pt x="296480" y="313135"/>
                  </a:cubicBezTo>
                  <a:cubicBezTo>
                    <a:pt x="302417" y="321440"/>
                    <a:pt x="306004" y="329745"/>
                    <a:pt x="306004" y="338051"/>
                  </a:cubicBezTo>
                  <a:cubicBezTo>
                    <a:pt x="310745" y="353512"/>
                    <a:pt x="301221" y="368930"/>
                    <a:pt x="283369" y="380813"/>
                  </a:cubicBezTo>
                  <a:cubicBezTo>
                    <a:pt x="280977" y="373700"/>
                    <a:pt x="277433" y="365352"/>
                    <a:pt x="271453" y="357047"/>
                  </a:cubicBezTo>
                  <a:cubicBezTo>
                    <a:pt x="268677" y="353597"/>
                    <a:pt x="264321" y="351765"/>
                    <a:pt x="259965" y="351765"/>
                  </a:cubicBezTo>
                  <a:cubicBezTo>
                    <a:pt x="256847" y="351765"/>
                    <a:pt x="253730" y="352702"/>
                    <a:pt x="251252" y="354704"/>
                  </a:cubicBezTo>
                  <a:cubicBezTo>
                    <a:pt x="245273" y="359432"/>
                    <a:pt x="244077" y="367737"/>
                    <a:pt x="248861" y="373700"/>
                  </a:cubicBezTo>
                  <a:cubicBezTo>
                    <a:pt x="255993" y="384348"/>
                    <a:pt x="257189" y="395039"/>
                    <a:pt x="253601" y="403344"/>
                  </a:cubicBezTo>
                  <a:cubicBezTo>
                    <a:pt x="248861" y="412842"/>
                    <a:pt x="239337" y="419997"/>
                    <a:pt x="226225" y="425918"/>
                  </a:cubicBezTo>
                  <a:lnTo>
                    <a:pt x="201241" y="389118"/>
                  </a:lnTo>
                  <a:lnTo>
                    <a:pt x="201241" y="371315"/>
                  </a:lnTo>
                  <a:lnTo>
                    <a:pt x="223834" y="348722"/>
                  </a:lnTo>
                  <a:cubicBezTo>
                    <a:pt x="229813" y="342821"/>
                    <a:pt x="229813" y="335708"/>
                    <a:pt x="223834" y="329745"/>
                  </a:cubicBezTo>
                  <a:cubicBezTo>
                    <a:pt x="220887" y="326807"/>
                    <a:pt x="217299" y="325316"/>
                    <a:pt x="213755" y="325316"/>
                  </a:cubicBezTo>
                  <a:cubicBezTo>
                    <a:pt x="210167" y="325316"/>
                    <a:pt x="206580" y="326807"/>
                    <a:pt x="203633" y="329745"/>
                  </a:cubicBezTo>
                  <a:lnTo>
                    <a:pt x="185738" y="347640"/>
                  </a:lnTo>
                  <a:lnTo>
                    <a:pt x="167886" y="329788"/>
                  </a:lnTo>
                  <a:cubicBezTo>
                    <a:pt x="164939" y="326807"/>
                    <a:pt x="161651" y="325316"/>
                    <a:pt x="158362" y="325316"/>
                  </a:cubicBezTo>
                  <a:cubicBezTo>
                    <a:pt x="155116" y="325316"/>
                    <a:pt x="151828" y="326807"/>
                    <a:pt x="148838" y="329745"/>
                  </a:cubicBezTo>
                  <a:cubicBezTo>
                    <a:pt x="142902" y="335708"/>
                    <a:pt x="142902" y="342821"/>
                    <a:pt x="148838" y="348741"/>
                  </a:cubicBezTo>
                  <a:lnTo>
                    <a:pt x="171473" y="371376"/>
                  </a:lnTo>
                  <a:lnTo>
                    <a:pt x="171473" y="389118"/>
                  </a:lnTo>
                  <a:lnTo>
                    <a:pt x="146489" y="425918"/>
                  </a:lnTo>
                  <a:cubicBezTo>
                    <a:pt x="134574" y="421190"/>
                    <a:pt x="123854" y="412842"/>
                    <a:pt x="119071" y="403344"/>
                  </a:cubicBezTo>
                  <a:cubicBezTo>
                    <a:pt x="114330" y="395039"/>
                    <a:pt x="116722" y="384348"/>
                    <a:pt x="123854" y="373700"/>
                  </a:cubicBezTo>
                  <a:cubicBezTo>
                    <a:pt x="128594" y="367737"/>
                    <a:pt x="126245" y="359432"/>
                    <a:pt x="120266" y="354704"/>
                  </a:cubicBezTo>
                  <a:cubicBezTo>
                    <a:pt x="117789" y="352702"/>
                    <a:pt x="114885" y="351765"/>
                    <a:pt x="112024" y="351765"/>
                  </a:cubicBezTo>
                  <a:cubicBezTo>
                    <a:pt x="108009" y="351765"/>
                    <a:pt x="103995" y="353597"/>
                    <a:pt x="101218" y="357047"/>
                  </a:cubicBezTo>
                  <a:cubicBezTo>
                    <a:pt x="95282" y="365352"/>
                    <a:pt x="92890" y="373700"/>
                    <a:pt x="89346" y="380813"/>
                  </a:cubicBezTo>
                  <a:cubicBezTo>
                    <a:pt x="71451" y="368930"/>
                    <a:pt x="60774" y="354704"/>
                    <a:pt x="60774" y="338051"/>
                  </a:cubicBezTo>
                  <a:cubicBezTo>
                    <a:pt x="60774" y="329745"/>
                    <a:pt x="64319" y="320247"/>
                    <a:pt x="71451" y="313135"/>
                  </a:cubicBezTo>
                  <a:cubicBezTo>
                    <a:pt x="83366" y="297716"/>
                    <a:pt x="89346" y="283448"/>
                    <a:pt x="89346" y="266837"/>
                  </a:cubicBezTo>
                  <a:lnTo>
                    <a:pt x="89346" y="262067"/>
                  </a:lnTo>
                  <a:cubicBezTo>
                    <a:pt x="89346" y="212235"/>
                    <a:pt x="126245" y="167087"/>
                    <a:pt x="173865" y="163552"/>
                  </a:cubicBezTo>
                  <a:close/>
                  <a:moveTo>
                    <a:pt x="190521" y="415227"/>
                  </a:moveTo>
                  <a:lnTo>
                    <a:pt x="201241" y="431838"/>
                  </a:lnTo>
                  <a:lnTo>
                    <a:pt x="190521" y="431838"/>
                  </a:lnTo>
                  <a:cubicBezTo>
                    <a:pt x="188130" y="432434"/>
                    <a:pt x="186336" y="432732"/>
                    <a:pt x="184713" y="432732"/>
                  </a:cubicBezTo>
                  <a:cubicBezTo>
                    <a:pt x="183090" y="432732"/>
                    <a:pt x="181595" y="432434"/>
                    <a:pt x="179802" y="431838"/>
                  </a:cubicBezTo>
                  <a:lnTo>
                    <a:pt x="190521" y="415227"/>
                  </a:lnTo>
                  <a:close/>
                  <a:moveTo>
                    <a:pt x="31775" y="0"/>
                  </a:moveTo>
                  <a:cubicBezTo>
                    <a:pt x="26565" y="0"/>
                    <a:pt x="21781" y="2896"/>
                    <a:pt x="19091" y="9199"/>
                  </a:cubicBezTo>
                  <a:cubicBezTo>
                    <a:pt x="43" y="57882"/>
                    <a:pt x="43" y="112485"/>
                    <a:pt x="21482" y="161167"/>
                  </a:cubicBezTo>
                  <a:cubicBezTo>
                    <a:pt x="33355" y="189661"/>
                    <a:pt x="51250" y="214577"/>
                    <a:pt x="72647" y="234766"/>
                  </a:cubicBezTo>
                  <a:cubicBezTo>
                    <a:pt x="70298" y="249034"/>
                    <a:pt x="70298" y="259724"/>
                    <a:pt x="70298" y="266837"/>
                  </a:cubicBezTo>
                  <a:cubicBezTo>
                    <a:pt x="70298" y="277528"/>
                    <a:pt x="65514" y="285833"/>
                    <a:pt x="58382" y="296524"/>
                  </a:cubicBezTo>
                  <a:cubicBezTo>
                    <a:pt x="47662" y="309557"/>
                    <a:pt x="42879" y="323825"/>
                    <a:pt x="42879" y="338051"/>
                  </a:cubicBezTo>
                  <a:cubicBezTo>
                    <a:pt x="42879" y="372508"/>
                    <a:pt x="70298" y="398616"/>
                    <a:pt x="101218" y="414035"/>
                  </a:cubicBezTo>
                  <a:cubicBezTo>
                    <a:pt x="114330" y="442529"/>
                    <a:pt x="152426" y="460375"/>
                    <a:pt x="190521" y="460375"/>
                  </a:cubicBezTo>
                  <a:cubicBezTo>
                    <a:pt x="229813" y="460375"/>
                    <a:pt x="265517" y="443721"/>
                    <a:pt x="279824" y="415227"/>
                  </a:cubicBezTo>
                  <a:cubicBezTo>
                    <a:pt x="279824" y="415227"/>
                    <a:pt x="279824" y="414035"/>
                    <a:pt x="280977" y="414035"/>
                  </a:cubicBezTo>
                  <a:cubicBezTo>
                    <a:pt x="313137" y="398616"/>
                    <a:pt x="339317" y="372508"/>
                    <a:pt x="339317" y="338051"/>
                  </a:cubicBezTo>
                  <a:cubicBezTo>
                    <a:pt x="339317" y="323825"/>
                    <a:pt x="334576" y="309557"/>
                    <a:pt x="325052" y="296524"/>
                  </a:cubicBezTo>
                  <a:cubicBezTo>
                    <a:pt x="316724" y="285833"/>
                    <a:pt x="313137" y="277528"/>
                    <a:pt x="313137" y="266837"/>
                  </a:cubicBezTo>
                  <a:cubicBezTo>
                    <a:pt x="313137" y="260874"/>
                    <a:pt x="313137" y="249034"/>
                    <a:pt x="309549" y="234766"/>
                  </a:cubicBezTo>
                  <a:cubicBezTo>
                    <a:pt x="330989" y="214577"/>
                    <a:pt x="348841" y="189661"/>
                    <a:pt x="360756" y="161167"/>
                  </a:cubicBezTo>
                  <a:cubicBezTo>
                    <a:pt x="381000" y="112485"/>
                    <a:pt x="381000" y="57882"/>
                    <a:pt x="361952" y="9199"/>
                  </a:cubicBezTo>
                  <a:cubicBezTo>
                    <a:pt x="359262" y="2896"/>
                    <a:pt x="354478" y="0"/>
                    <a:pt x="349225" y="0"/>
                  </a:cubicBezTo>
                  <a:cubicBezTo>
                    <a:pt x="347559" y="0"/>
                    <a:pt x="345808" y="298"/>
                    <a:pt x="344100" y="894"/>
                  </a:cubicBezTo>
                  <a:cubicBezTo>
                    <a:pt x="295285" y="22275"/>
                    <a:pt x="255993" y="60267"/>
                    <a:pt x="236945" y="107757"/>
                  </a:cubicBezTo>
                  <a:cubicBezTo>
                    <a:pt x="232205" y="118405"/>
                    <a:pt x="229813" y="129095"/>
                    <a:pt x="226225" y="140978"/>
                  </a:cubicBezTo>
                  <a:cubicBezTo>
                    <a:pt x="219093" y="137401"/>
                    <a:pt x="211961" y="136251"/>
                    <a:pt x="202437" y="136251"/>
                  </a:cubicBezTo>
                  <a:cubicBezTo>
                    <a:pt x="198849" y="135654"/>
                    <a:pt x="194664" y="135356"/>
                    <a:pt x="190521" y="135356"/>
                  </a:cubicBezTo>
                  <a:cubicBezTo>
                    <a:pt x="186336" y="135356"/>
                    <a:pt x="182193" y="135654"/>
                    <a:pt x="178606" y="136251"/>
                  </a:cubicBezTo>
                  <a:cubicBezTo>
                    <a:pt x="171473" y="137401"/>
                    <a:pt x="161950" y="138593"/>
                    <a:pt x="154817" y="140978"/>
                  </a:cubicBezTo>
                  <a:cubicBezTo>
                    <a:pt x="152426" y="129095"/>
                    <a:pt x="148838" y="118405"/>
                    <a:pt x="144098" y="107757"/>
                  </a:cubicBezTo>
                  <a:cubicBezTo>
                    <a:pt x="125050" y="59074"/>
                    <a:pt x="86954" y="22275"/>
                    <a:pt x="36943" y="894"/>
                  </a:cubicBezTo>
                  <a:cubicBezTo>
                    <a:pt x="35192" y="298"/>
                    <a:pt x="33483" y="0"/>
                    <a:pt x="3177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4581;p78"/>
            <p:cNvSpPr>
              <a:extLst>
                <a:ext uri="smNativeData">
                  <pr:smNativeData xmlns:pr="smNativeData" xmlns="smNativeData" val="SMDATA_15_r2NKZxMAAAAlAAAACwAAAA0AAAAAfRsAAL4RAACkGwAA2xEAAAAAAAAA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hsAAGEKAABFGwAAkgoAAAAAAAAmAAAACAAAAP//////////"/>
                </a:ext>
              </a:extLst>
            </p:cNvSpPr>
            <p:nvPr/>
          </p:nvSpPr>
          <p:spPr>
            <a:xfrm rot="21062893">
              <a:off x="4390390" y="1687195"/>
              <a:ext cx="42545" cy="31115"/>
            </a:xfrm>
            <a:custGeom>
              <a:avLst/>
              <a:gdLst/>
              <a:ahLst/>
              <a:cxnLst/>
              <a:rect l="0" t="0" r="42545" b="31115"/>
              <a:pathLst>
                <a:path w="42545" h="31115">
                  <a:moveTo>
                    <a:pt x="669" y="28353"/>
                  </a:moveTo>
                  <a:cubicBezTo>
                    <a:pt x="-1810" y="23735"/>
                    <a:pt x="5037" y="3020"/>
                    <a:pt x="11925" y="604"/>
                  </a:cubicBezTo>
                  <a:cubicBezTo>
                    <a:pt x="18812" y="-1769"/>
                    <a:pt x="39435" y="9364"/>
                    <a:pt x="41915" y="13982"/>
                  </a:cubicBezTo>
                  <a:cubicBezTo>
                    <a:pt x="44434" y="18599"/>
                    <a:pt x="33807" y="25979"/>
                    <a:pt x="26920" y="28353"/>
                  </a:cubicBezTo>
                  <a:cubicBezTo>
                    <a:pt x="20032" y="30769"/>
                    <a:pt x="3187" y="32970"/>
                    <a:pt x="669" y="28353"/>
                  </a:cubicBezTo>
                  <a:close/>
                </a:path>
              </a:pathLst>
            </a:custGeom>
            <a:solidFill>
              <a:srgbClr val="869FB2"/>
            </a:solidFill>
            <a:ln>
              <a:noFill/>
            </a:ln>
            <a:effectLst/>
          </p:spPr>
        </p:sp>
        <p:sp>
          <p:nvSpPr>
            <p:cNvPr id="179" name="Google Shape;14582;p78"/>
            <p:cNvSpPr>
              <a:extLst>
                <a:ext uri="smNativeData">
                  <pr:smNativeData xmlns:pr="smNativeData" xmlns="smNativeData" val="SMDATA_15_r2NKZxMAAAAlAAAACwAAAA0AAAAAoRwAAL4RAADIHAAA2xEAAAAAAAAA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BwAAGEKAAA3HQAAkgoAAAAAAAAmAAAACAAAAP//////////"/>
                </a:ext>
              </a:extLst>
            </p:cNvSpPr>
            <p:nvPr/>
          </p:nvSpPr>
          <p:spPr>
            <a:xfrm rot="537108" flipH="1">
              <a:off x="4706620" y="1687195"/>
              <a:ext cx="42545" cy="31115"/>
            </a:xfrm>
            <a:custGeom>
              <a:avLst/>
              <a:gdLst/>
              <a:ahLst/>
              <a:cxnLst/>
              <a:rect l="0" t="0" r="42545" b="31115"/>
              <a:pathLst>
                <a:path w="42545" h="31115">
                  <a:moveTo>
                    <a:pt x="669" y="28353"/>
                  </a:moveTo>
                  <a:cubicBezTo>
                    <a:pt x="-1810" y="23735"/>
                    <a:pt x="5037" y="3020"/>
                    <a:pt x="11925" y="604"/>
                  </a:cubicBezTo>
                  <a:cubicBezTo>
                    <a:pt x="18812" y="-1769"/>
                    <a:pt x="39435" y="9364"/>
                    <a:pt x="41915" y="13982"/>
                  </a:cubicBezTo>
                  <a:cubicBezTo>
                    <a:pt x="44434" y="18599"/>
                    <a:pt x="33807" y="25979"/>
                    <a:pt x="26920" y="28353"/>
                  </a:cubicBezTo>
                  <a:cubicBezTo>
                    <a:pt x="20032" y="30769"/>
                    <a:pt x="3187" y="32970"/>
                    <a:pt x="669" y="28353"/>
                  </a:cubicBezTo>
                  <a:close/>
                </a:path>
              </a:pathLst>
            </a:custGeom>
            <a:solidFill>
              <a:srgbClr val="869FB2"/>
            </a:solidFill>
            <a:ln>
              <a:noFill/>
            </a:ln>
            <a:effectLst/>
          </p:spPr>
        </p:sp>
      </p:grpSp>
      <p:sp>
        <p:nvSpPr>
          <p:cNvPr id="185" name="Google Shape;14583;p78"/>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CUDAADXMwAAHAY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Nature Icons</a:t>
            </a:r>
          </a:p>
        </p:txBody>
      </p:sp>
    </p:spTree>
  </p:cSld>
  <p:clrMapOvr>
    <a:masterClrMapping/>
  </p:clrMapOvr>
  <p:timing>
    <p:tnLst>
      <p:par>
        <p:cTn id="1" dur="indefinite" restart="never" nodeType="tmRoot"/>
      </p:par>
    </p:tnLst>
  </p:timing>
</p:sld>
</file>

<file path=ppt/slides/slide5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sp>
        <p:nvSpPr>
          <p:cNvPr id="2" name="Google Shape;14588;p79"/>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QQAACUDAADXMwAAHAY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t>SEO &amp; Marketing Icons</a:t>
            </a:r>
          </a:p>
        </p:txBody>
      </p:sp>
      <p:sp>
        <p:nvSpPr>
          <p:cNvPr id="3" name="Google Shape;1458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UAAAcKAADKBwAAoQwAABAAAAAmAAAACAAAAP//////////"/>
              </a:ext>
            </a:extLst>
          </p:cNvSpPr>
          <p:nvPr/>
        </p:nvSpPr>
        <p:spPr>
          <a:xfrm>
            <a:off x="832485" y="1630045"/>
            <a:ext cx="433705" cy="422910"/>
          </a:xfrm>
          <a:custGeom>
            <a:avLst/>
            <a:gdLst/>
            <a:ahLst/>
            <a:cxnLst/>
            <a:rect l="0" t="0" r="433705" b="422910"/>
            <a:pathLst>
              <a:path w="433705" h="422910">
                <a:moveTo>
                  <a:pt x="311910" y="75389"/>
                </a:moveTo>
                <a:cubicBezTo>
                  <a:pt x="321557" y="75389"/>
                  <a:pt x="331240" y="78783"/>
                  <a:pt x="338068" y="85607"/>
                </a:cubicBezTo>
                <a:cubicBezTo>
                  <a:pt x="352882" y="100411"/>
                  <a:pt x="352882" y="124277"/>
                  <a:pt x="338068" y="137925"/>
                </a:cubicBezTo>
                <a:lnTo>
                  <a:pt x="293664" y="181180"/>
                </a:lnTo>
                <a:cubicBezTo>
                  <a:pt x="286836" y="169771"/>
                  <a:pt x="280007" y="159553"/>
                  <a:pt x="270903" y="149298"/>
                </a:cubicBezTo>
                <a:cubicBezTo>
                  <a:pt x="262954" y="141355"/>
                  <a:pt x="252693" y="134531"/>
                  <a:pt x="241312" y="128826"/>
                </a:cubicBezTo>
                <a:lnTo>
                  <a:pt x="285716" y="85607"/>
                </a:lnTo>
                <a:cubicBezTo>
                  <a:pt x="292544" y="78783"/>
                  <a:pt x="302227" y="75389"/>
                  <a:pt x="311910" y="75389"/>
                </a:cubicBezTo>
                <a:close/>
                <a:moveTo>
                  <a:pt x="188960" y="192553"/>
                </a:moveTo>
                <a:cubicBezTo>
                  <a:pt x="199221" y="192553"/>
                  <a:pt x="210602" y="194828"/>
                  <a:pt x="217430" y="203927"/>
                </a:cubicBezTo>
                <a:cubicBezTo>
                  <a:pt x="224259" y="210751"/>
                  <a:pt x="228811" y="220969"/>
                  <a:pt x="228811" y="232342"/>
                </a:cubicBezTo>
                <a:cubicBezTo>
                  <a:pt x="218550" y="232342"/>
                  <a:pt x="208325" y="227793"/>
                  <a:pt x="200341" y="220969"/>
                </a:cubicBezTo>
                <a:cubicBezTo>
                  <a:pt x="193512" y="214145"/>
                  <a:pt x="188960" y="203927"/>
                  <a:pt x="188960" y="192553"/>
                </a:cubicBezTo>
                <a:close/>
                <a:moveTo>
                  <a:pt x="311332" y="25888"/>
                </a:moveTo>
                <a:cubicBezTo>
                  <a:pt x="333227" y="25888"/>
                  <a:pt x="355158" y="34409"/>
                  <a:pt x="372211" y="51487"/>
                </a:cubicBezTo>
                <a:cubicBezTo>
                  <a:pt x="406354" y="84488"/>
                  <a:pt x="406354" y="140200"/>
                  <a:pt x="372211" y="174320"/>
                </a:cubicBezTo>
                <a:lnTo>
                  <a:pt x="302805" y="242596"/>
                </a:lnTo>
                <a:cubicBezTo>
                  <a:pt x="303925" y="231223"/>
                  <a:pt x="303925" y="219850"/>
                  <a:pt x="301649" y="208476"/>
                </a:cubicBezTo>
                <a:lnTo>
                  <a:pt x="354002" y="157278"/>
                </a:lnTo>
                <a:cubicBezTo>
                  <a:pt x="377920" y="132256"/>
                  <a:pt x="377920" y="92431"/>
                  <a:pt x="354002" y="69685"/>
                </a:cubicBezTo>
                <a:cubicBezTo>
                  <a:pt x="342043" y="57734"/>
                  <a:pt x="326398" y="51776"/>
                  <a:pt x="310754" y="51776"/>
                </a:cubicBezTo>
                <a:cubicBezTo>
                  <a:pt x="295110" y="51776"/>
                  <a:pt x="279465" y="57734"/>
                  <a:pt x="267506" y="69685"/>
                </a:cubicBezTo>
                <a:cubicBezTo>
                  <a:pt x="264074" y="73115"/>
                  <a:pt x="193512" y="142474"/>
                  <a:pt x="183287" y="152729"/>
                </a:cubicBezTo>
                <a:cubicBezTo>
                  <a:pt x="159369" y="176631"/>
                  <a:pt x="159369" y="215300"/>
                  <a:pt x="183287" y="239166"/>
                </a:cubicBezTo>
                <a:cubicBezTo>
                  <a:pt x="193512" y="249420"/>
                  <a:pt x="204893" y="255089"/>
                  <a:pt x="218550" y="256245"/>
                </a:cubicBezTo>
                <a:lnTo>
                  <a:pt x="199221" y="276717"/>
                </a:lnTo>
                <a:cubicBezTo>
                  <a:pt x="186683" y="272167"/>
                  <a:pt x="176422" y="265343"/>
                  <a:pt x="166198" y="256245"/>
                </a:cubicBezTo>
                <a:cubicBezTo>
                  <a:pt x="132055" y="222124"/>
                  <a:pt x="132055" y="168651"/>
                  <a:pt x="166198" y="134531"/>
                </a:cubicBezTo>
                <a:lnTo>
                  <a:pt x="250417" y="51487"/>
                </a:lnTo>
                <a:cubicBezTo>
                  <a:pt x="267506" y="34409"/>
                  <a:pt x="289401" y="25888"/>
                  <a:pt x="311332" y="25888"/>
                </a:cubicBezTo>
                <a:close/>
                <a:moveTo>
                  <a:pt x="126346" y="242596"/>
                </a:moveTo>
                <a:cubicBezTo>
                  <a:pt x="132055" y="253970"/>
                  <a:pt x="138883" y="263069"/>
                  <a:pt x="149108" y="273287"/>
                </a:cubicBezTo>
                <a:cubicBezTo>
                  <a:pt x="157093" y="282385"/>
                  <a:pt x="168474" y="290365"/>
                  <a:pt x="179855" y="294914"/>
                </a:cubicBezTo>
                <a:lnTo>
                  <a:pt x="137727" y="337042"/>
                </a:lnTo>
                <a:cubicBezTo>
                  <a:pt x="130357" y="344379"/>
                  <a:pt x="120674" y="348098"/>
                  <a:pt x="111136" y="348098"/>
                </a:cubicBezTo>
                <a:cubicBezTo>
                  <a:pt x="101597" y="348098"/>
                  <a:pt x="92203" y="344379"/>
                  <a:pt x="85375" y="337014"/>
                </a:cubicBezTo>
                <a:cubicBezTo>
                  <a:pt x="70598" y="323366"/>
                  <a:pt x="70598" y="299463"/>
                  <a:pt x="85375" y="284660"/>
                </a:cubicBezTo>
                <a:lnTo>
                  <a:pt x="126346" y="242596"/>
                </a:lnTo>
                <a:close/>
                <a:moveTo>
                  <a:pt x="220826" y="149298"/>
                </a:moveTo>
                <a:cubicBezTo>
                  <a:pt x="231087" y="153848"/>
                  <a:pt x="243588" y="160672"/>
                  <a:pt x="251573" y="169771"/>
                </a:cubicBezTo>
                <a:cubicBezTo>
                  <a:pt x="285716" y="203927"/>
                  <a:pt x="285716" y="257364"/>
                  <a:pt x="251573" y="291484"/>
                </a:cubicBezTo>
                <a:lnTo>
                  <a:pt x="171870" y="373409"/>
                </a:lnTo>
                <a:cubicBezTo>
                  <a:pt x="154817" y="390451"/>
                  <a:pt x="132633" y="399008"/>
                  <a:pt x="110413" y="399008"/>
                </a:cubicBezTo>
                <a:cubicBezTo>
                  <a:pt x="88229" y="399008"/>
                  <a:pt x="66045" y="390451"/>
                  <a:pt x="48956" y="373409"/>
                </a:cubicBezTo>
                <a:cubicBezTo>
                  <a:pt x="34142" y="357486"/>
                  <a:pt x="23918" y="334739"/>
                  <a:pt x="23918" y="311992"/>
                </a:cubicBezTo>
                <a:cubicBezTo>
                  <a:pt x="23918" y="289209"/>
                  <a:pt x="31866" y="266463"/>
                  <a:pt x="48956" y="250540"/>
                </a:cubicBezTo>
                <a:lnTo>
                  <a:pt x="116121" y="183375"/>
                </a:lnTo>
                <a:lnTo>
                  <a:pt x="116121" y="183455"/>
                </a:lnTo>
                <a:cubicBezTo>
                  <a:pt x="114965" y="194828"/>
                  <a:pt x="116121" y="205046"/>
                  <a:pt x="117241" y="216420"/>
                </a:cubicBezTo>
                <a:lnTo>
                  <a:pt x="66045" y="268737"/>
                </a:lnTo>
                <a:cubicBezTo>
                  <a:pt x="42127" y="292639"/>
                  <a:pt x="42127" y="331309"/>
                  <a:pt x="66045" y="355211"/>
                </a:cubicBezTo>
                <a:cubicBezTo>
                  <a:pt x="78546" y="367704"/>
                  <a:pt x="94769" y="373986"/>
                  <a:pt x="110702" y="373986"/>
                </a:cubicBezTo>
                <a:cubicBezTo>
                  <a:pt x="126635" y="373986"/>
                  <a:pt x="142280" y="367704"/>
                  <a:pt x="153661" y="355211"/>
                </a:cubicBezTo>
                <a:lnTo>
                  <a:pt x="234483" y="273287"/>
                </a:lnTo>
                <a:cubicBezTo>
                  <a:pt x="258402" y="249420"/>
                  <a:pt x="258402" y="210751"/>
                  <a:pt x="234483" y="186849"/>
                </a:cubicBezTo>
                <a:cubicBezTo>
                  <a:pt x="224259" y="176631"/>
                  <a:pt x="212878" y="170926"/>
                  <a:pt x="199221" y="169771"/>
                </a:cubicBezTo>
                <a:lnTo>
                  <a:pt x="220826" y="149298"/>
                </a:lnTo>
                <a:close/>
                <a:moveTo>
                  <a:pt x="310176" y="0"/>
                </a:moveTo>
                <a:cubicBezTo>
                  <a:pt x="281742" y="0"/>
                  <a:pt x="253271" y="11121"/>
                  <a:pt x="231087" y="33290"/>
                </a:cubicBezTo>
                <a:lnTo>
                  <a:pt x="147988" y="115178"/>
                </a:lnTo>
                <a:lnTo>
                  <a:pt x="31866" y="233498"/>
                </a:lnTo>
                <a:cubicBezTo>
                  <a:pt x="11380" y="255089"/>
                  <a:pt x="0" y="282385"/>
                  <a:pt x="0" y="311992"/>
                </a:cubicBezTo>
                <a:cubicBezTo>
                  <a:pt x="0" y="341563"/>
                  <a:pt x="11380" y="369979"/>
                  <a:pt x="31866" y="390451"/>
                </a:cubicBezTo>
                <a:cubicBezTo>
                  <a:pt x="54086" y="412078"/>
                  <a:pt x="82521" y="422874"/>
                  <a:pt x="110991" y="422874"/>
                </a:cubicBezTo>
                <a:cubicBezTo>
                  <a:pt x="139461" y="422874"/>
                  <a:pt x="167896" y="412078"/>
                  <a:pt x="190116" y="390451"/>
                </a:cubicBezTo>
                <a:cubicBezTo>
                  <a:pt x="290268" y="289209"/>
                  <a:pt x="247021" y="330190"/>
                  <a:pt x="389301" y="191398"/>
                </a:cubicBezTo>
                <a:cubicBezTo>
                  <a:pt x="433705" y="147024"/>
                  <a:pt x="433705" y="77664"/>
                  <a:pt x="389301" y="33290"/>
                </a:cubicBezTo>
                <a:cubicBezTo>
                  <a:pt x="367117" y="11121"/>
                  <a:pt x="338646" y="0"/>
                  <a:pt x="31017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4" name="Google Shape;14590;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QFAAArDQAAwwcAAMEPAAAQAAAAJgAAAAgAAAD/////AAAAAA=="/>
              </a:ext>
            </a:extLst>
          </p:cNvGrpSpPr>
          <p:nvPr/>
        </p:nvGrpSpPr>
        <p:grpSpPr>
          <a:xfrm>
            <a:off x="835660" y="2140585"/>
            <a:ext cx="426085" cy="420370"/>
            <a:chOff x="835660" y="2140585"/>
            <a:chExt cx="426085" cy="420370"/>
          </a:xfrm>
        </p:grpSpPr>
        <p:sp>
          <p:nvSpPr>
            <p:cNvPr id="6" name="Google Shape;1459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QUAAMUNAACDBgAA7A0AAAAAAAAmAAAACAAAAP//////////"/>
                </a:ext>
              </a:extLst>
            </p:cNvSpPr>
            <p:nvPr/>
          </p:nvSpPr>
          <p:spPr>
            <a:xfrm>
              <a:off x="958215" y="2238375"/>
              <a:ext cx="100330" cy="24765"/>
            </a:xfrm>
            <a:custGeom>
              <a:avLst/>
              <a:gdLst/>
              <a:ahLst/>
              <a:cxnLst/>
              <a:rect l="0" t="0" r="100330" b="24765"/>
              <a:pathLst>
                <a:path w="100330" h="24765">
                  <a:moveTo>
                    <a:pt x="13708" y="0"/>
                  </a:moveTo>
                  <a:cubicBezTo>
                    <a:pt x="5715" y="0"/>
                    <a:pt x="36" y="5638"/>
                    <a:pt x="36" y="12382"/>
                  </a:cubicBezTo>
                  <a:cubicBezTo>
                    <a:pt x="36" y="19126"/>
                    <a:pt x="5715" y="24729"/>
                    <a:pt x="13708" y="24729"/>
                  </a:cubicBezTo>
                  <a:lnTo>
                    <a:pt x="87780" y="24729"/>
                  </a:lnTo>
                  <a:cubicBezTo>
                    <a:pt x="94615" y="24729"/>
                    <a:pt x="100294" y="19126"/>
                    <a:pt x="100294" y="12382"/>
                  </a:cubicBezTo>
                  <a:cubicBezTo>
                    <a:pt x="100294" y="5638"/>
                    <a:pt x="94615" y="0"/>
                    <a:pt x="8778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1459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AUAACsNAADDBwAAwQ8AAAAAAAAmAAAACAAAAP//////////"/>
                </a:ext>
              </a:extLst>
            </p:cNvSpPr>
            <p:nvPr/>
          </p:nvSpPr>
          <p:spPr>
            <a:xfrm>
              <a:off x="835660" y="2140585"/>
              <a:ext cx="426085" cy="420370"/>
            </a:xfrm>
            <a:custGeom>
              <a:avLst/>
              <a:gdLst/>
              <a:ahLst/>
              <a:cxnLst/>
              <a:rect l="0" t="0" r="426085" b="420370"/>
              <a:pathLst>
                <a:path w="426085" h="420370">
                  <a:moveTo>
                    <a:pt x="73857" y="42080"/>
                  </a:moveTo>
                  <a:lnTo>
                    <a:pt x="73857" y="72730"/>
                  </a:lnTo>
                  <a:lnTo>
                    <a:pt x="42049" y="72730"/>
                  </a:lnTo>
                  <a:lnTo>
                    <a:pt x="73857" y="42080"/>
                  </a:lnTo>
                  <a:close/>
                  <a:moveTo>
                    <a:pt x="372531" y="99990"/>
                  </a:moveTo>
                  <a:cubicBezTo>
                    <a:pt x="378914" y="99990"/>
                    <a:pt x="385153" y="102262"/>
                    <a:pt x="389697" y="106805"/>
                  </a:cubicBezTo>
                  <a:cubicBezTo>
                    <a:pt x="398785" y="117046"/>
                    <a:pt x="398785" y="132948"/>
                    <a:pt x="388579" y="140917"/>
                  </a:cubicBezTo>
                  <a:lnTo>
                    <a:pt x="366977" y="162519"/>
                  </a:lnTo>
                  <a:lnTo>
                    <a:pt x="332898" y="128440"/>
                  </a:lnTo>
                  <a:lnTo>
                    <a:pt x="354499" y="106839"/>
                  </a:lnTo>
                  <a:cubicBezTo>
                    <a:pt x="359620" y="102262"/>
                    <a:pt x="366148" y="99990"/>
                    <a:pt x="372531" y="99990"/>
                  </a:cubicBezTo>
                  <a:close/>
                  <a:moveTo>
                    <a:pt x="314722" y="145460"/>
                  </a:moveTo>
                  <a:lnTo>
                    <a:pt x="348801" y="179539"/>
                  </a:lnTo>
                  <a:cubicBezTo>
                    <a:pt x="307906" y="223815"/>
                    <a:pt x="253379" y="277218"/>
                    <a:pt x="212483" y="319262"/>
                  </a:cubicBezTo>
                  <a:lnTo>
                    <a:pt x="177249" y="282915"/>
                  </a:lnTo>
                  <a:lnTo>
                    <a:pt x="314722" y="145442"/>
                  </a:lnTo>
                  <a:close/>
                  <a:moveTo>
                    <a:pt x="165890" y="307904"/>
                  </a:moveTo>
                  <a:lnTo>
                    <a:pt x="188609" y="330623"/>
                  </a:lnTo>
                  <a:lnTo>
                    <a:pt x="154530" y="339707"/>
                  </a:lnTo>
                  <a:cubicBezTo>
                    <a:pt x="156802" y="332892"/>
                    <a:pt x="162464" y="314719"/>
                    <a:pt x="165890" y="307904"/>
                  </a:cubicBezTo>
                  <a:close/>
                  <a:moveTo>
                    <a:pt x="285186" y="25025"/>
                  </a:moveTo>
                  <a:cubicBezTo>
                    <a:pt x="292002" y="25025"/>
                    <a:pt x="297700" y="30722"/>
                    <a:pt x="297700" y="37537"/>
                  </a:cubicBezTo>
                  <a:lnTo>
                    <a:pt x="297700" y="129522"/>
                  </a:lnTo>
                  <a:lnTo>
                    <a:pt x="269282" y="157940"/>
                  </a:lnTo>
                  <a:cubicBezTo>
                    <a:pt x="268128" y="154547"/>
                    <a:pt x="263584" y="150003"/>
                    <a:pt x="257922" y="150003"/>
                  </a:cubicBezTo>
                  <a:lnTo>
                    <a:pt x="62497" y="150003"/>
                  </a:lnTo>
                  <a:cubicBezTo>
                    <a:pt x="54527" y="150003"/>
                    <a:pt x="49983" y="155665"/>
                    <a:pt x="49983" y="162480"/>
                  </a:cubicBezTo>
                  <a:cubicBezTo>
                    <a:pt x="49983" y="169295"/>
                    <a:pt x="54527" y="174992"/>
                    <a:pt x="62497" y="174992"/>
                  </a:cubicBezTo>
                  <a:lnTo>
                    <a:pt x="252225" y="174992"/>
                  </a:lnTo>
                  <a:lnTo>
                    <a:pt x="228387" y="199980"/>
                  </a:lnTo>
                  <a:lnTo>
                    <a:pt x="62497" y="199980"/>
                  </a:lnTo>
                  <a:cubicBezTo>
                    <a:pt x="54527" y="199980"/>
                    <a:pt x="48865" y="205642"/>
                    <a:pt x="48865" y="212457"/>
                  </a:cubicBezTo>
                  <a:cubicBezTo>
                    <a:pt x="48865" y="219272"/>
                    <a:pt x="54527" y="224969"/>
                    <a:pt x="62497" y="224969"/>
                  </a:cubicBezTo>
                  <a:lnTo>
                    <a:pt x="202241" y="224969"/>
                  </a:lnTo>
                  <a:lnTo>
                    <a:pt x="178403" y="248807"/>
                  </a:lnTo>
                  <a:lnTo>
                    <a:pt x="62497" y="248807"/>
                  </a:lnTo>
                  <a:cubicBezTo>
                    <a:pt x="54527" y="248840"/>
                    <a:pt x="48865" y="254501"/>
                    <a:pt x="48865" y="262470"/>
                  </a:cubicBezTo>
                  <a:cubicBezTo>
                    <a:pt x="48865" y="269285"/>
                    <a:pt x="54527" y="274946"/>
                    <a:pt x="62497" y="274946"/>
                  </a:cubicBezTo>
                  <a:lnTo>
                    <a:pt x="154530" y="274946"/>
                  </a:lnTo>
                  <a:cubicBezTo>
                    <a:pt x="151104" y="277218"/>
                    <a:pt x="149986" y="279489"/>
                    <a:pt x="148832" y="281761"/>
                  </a:cubicBezTo>
                  <a:lnTo>
                    <a:pt x="143170" y="298817"/>
                  </a:lnTo>
                  <a:lnTo>
                    <a:pt x="62497" y="298817"/>
                  </a:lnTo>
                  <a:cubicBezTo>
                    <a:pt x="54527" y="298817"/>
                    <a:pt x="48865" y="304478"/>
                    <a:pt x="48865" y="311293"/>
                  </a:cubicBezTo>
                  <a:cubicBezTo>
                    <a:pt x="48865" y="319262"/>
                    <a:pt x="54527" y="324923"/>
                    <a:pt x="62497" y="324923"/>
                  </a:cubicBezTo>
                  <a:lnTo>
                    <a:pt x="134082" y="324923"/>
                  </a:lnTo>
                  <a:lnTo>
                    <a:pt x="124994" y="356727"/>
                  </a:lnTo>
                  <a:cubicBezTo>
                    <a:pt x="122073" y="365489"/>
                    <a:pt x="128276" y="373386"/>
                    <a:pt x="135813" y="373386"/>
                  </a:cubicBezTo>
                  <a:cubicBezTo>
                    <a:pt x="137111" y="373386"/>
                    <a:pt x="138446" y="373133"/>
                    <a:pt x="139744" y="372665"/>
                  </a:cubicBezTo>
                  <a:lnTo>
                    <a:pt x="217027" y="349912"/>
                  </a:lnTo>
                  <a:cubicBezTo>
                    <a:pt x="218145" y="349912"/>
                    <a:pt x="221571" y="348794"/>
                    <a:pt x="222689" y="347640"/>
                  </a:cubicBezTo>
                  <a:lnTo>
                    <a:pt x="298818" y="270403"/>
                  </a:lnTo>
                  <a:lnTo>
                    <a:pt x="298818" y="385141"/>
                  </a:lnTo>
                  <a:cubicBezTo>
                    <a:pt x="297700" y="390838"/>
                    <a:pt x="292002" y="396499"/>
                    <a:pt x="285186" y="396499"/>
                  </a:cubicBezTo>
                  <a:lnTo>
                    <a:pt x="37505" y="396499"/>
                  </a:lnTo>
                  <a:cubicBezTo>
                    <a:pt x="30689" y="396499"/>
                    <a:pt x="24991" y="390838"/>
                    <a:pt x="24991" y="384023"/>
                  </a:cubicBezTo>
                  <a:lnTo>
                    <a:pt x="24991" y="98872"/>
                  </a:lnTo>
                  <a:lnTo>
                    <a:pt x="86371" y="98872"/>
                  </a:lnTo>
                  <a:cubicBezTo>
                    <a:pt x="93186" y="98872"/>
                    <a:pt x="98848" y="93175"/>
                    <a:pt x="98848" y="86360"/>
                  </a:cubicBezTo>
                  <a:lnTo>
                    <a:pt x="98848" y="25025"/>
                  </a:lnTo>
                  <a:close/>
                  <a:moveTo>
                    <a:pt x="85217" y="36"/>
                  </a:moveTo>
                  <a:cubicBezTo>
                    <a:pt x="80673" y="36"/>
                    <a:pt x="77283" y="2308"/>
                    <a:pt x="76129" y="4579"/>
                  </a:cubicBezTo>
                  <a:lnTo>
                    <a:pt x="5697" y="76156"/>
                  </a:lnTo>
                  <a:cubicBezTo>
                    <a:pt x="2271" y="78427"/>
                    <a:pt x="0" y="81817"/>
                    <a:pt x="0" y="85242"/>
                  </a:cubicBezTo>
                  <a:lnTo>
                    <a:pt x="0" y="384023"/>
                  </a:lnTo>
                  <a:cubicBezTo>
                    <a:pt x="0" y="404468"/>
                    <a:pt x="17057" y="420370"/>
                    <a:pt x="36351" y="420370"/>
                  </a:cubicBezTo>
                  <a:lnTo>
                    <a:pt x="285186" y="420370"/>
                  </a:lnTo>
                  <a:cubicBezTo>
                    <a:pt x="304516" y="420370"/>
                    <a:pt x="321538" y="404468"/>
                    <a:pt x="321538" y="384023"/>
                  </a:cubicBezTo>
                  <a:lnTo>
                    <a:pt x="321538" y="244260"/>
                  </a:lnTo>
                  <a:lnTo>
                    <a:pt x="406755" y="159043"/>
                  </a:lnTo>
                  <a:cubicBezTo>
                    <a:pt x="426085" y="139763"/>
                    <a:pt x="426085" y="109077"/>
                    <a:pt x="406755" y="89786"/>
                  </a:cubicBezTo>
                  <a:cubicBezTo>
                    <a:pt x="397090" y="80122"/>
                    <a:pt x="384323" y="75290"/>
                    <a:pt x="371665" y="75290"/>
                  </a:cubicBezTo>
                  <a:cubicBezTo>
                    <a:pt x="359043" y="75290"/>
                    <a:pt x="346529" y="80122"/>
                    <a:pt x="337442" y="89786"/>
                  </a:cubicBezTo>
                  <a:lnTo>
                    <a:pt x="321538" y="105690"/>
                  </a:lnTo>
                  <a:lnTo>
                    <a:pt x="321538" y="37537"/>
                  </a:lnTo>
                  <a:cubicBezTo>
                    <a:pt x="321538" y="17092"/>
                    <a:pt x="304516" y="36"/>
                    <a:pt x="285186"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7" name="Google Shape;1459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UAAF0QAADXBwAA9hIAABAAAAAmAAAACAAAAP//////////"/>
              </a:ext>
            </a:extLst>
          </p:cNvSpPr>
          <p:nvPr/>
        </p:nvSpPr>
        <p:spPr>
          <a:xfrm>
            <a:off x="847725" y="2660015"/>
            <a:ext cx="426720" cy="422275"/>
          </a:xfrm>
          <a:custGeom>
            <a:avLst/>
            <a:gdLst/>
            <a:ahLst/>
            <a:cxnLst/>
            <a:rect l="0" t="0" r="426720" b="422275"/>
            <a:pathLst>
              <a:path w="426720" h="422275">
                <a:moveTo>
                  <a:pt x="253735" y="27347"/>
                </a:moveTo>
                <a:lnTo>
                  <a:pt x="253735" y="97901"/>
                </a:lnTo>
                <a:lnTo>
                  <a:pt x="210507" y="97901"/>
                </a:lnTo>
                <a:cubicBezTo>
                  <a:pt x="213938" y="84245"/>
                  <a:pt x="219608" y="70589"/>
                  <a:pt x="223038" y="61486"/>
                </a:cubicBezTo>
                <a:cubicBezTo>
                  <a:pt x="232139" y="44398"/>
                  <a:pt x="242359" y="33019"/>
                  <a:pt x="253735" y="27347"/>
                </a:cubicBezTo>
                <a:close/>
                <a:moveTo>
                  <a:pt x="277642" y="27347"/>
                </a:moveTo>
                <a:cubicBezTo>
                  <a:pt x="289018" y="33019"/>
                  <a:pt x="299275" y="44398"/>
                  <a:pt x="307220" y="61486"/>
                </a:cubicBezTo>
                <a:cubicBezTo>
                  <a:pt x="312926" y="72865"/>
                  <a:pt x="317476" y="85401"/>
                  <a:pt x="319751" y="97901"/>
                </a:cubicBezTo>
                <a:lnTo>
                  <a:pt x="277642" y="97901"/>
                </a:lnTo>
                <a:lnTo>
                  <a:pt x="277642" y="27347"/>
                </a:lnTo>
                <a:close/>
                <a:moveTo>
                  <a:pt x="322026" y="35294"/>
                </a:moveTo>
                <a:cubicBezTo>
                  <a:pt x="350448" y="50106"/>
                  <a:pt x="373199" y="70589"/>
                  <a:pt x="386850" y="97901"/>
                </a:cubicBezTo>
                <a:lnTo>
                  <a:pt x="345897" y="97901"/>
                </a:lnTo>
                <a:cubicBezTo>
                  <a:pt x="341347" y="79693"/>
                  <a:pt x="335677" y="63762"/>
                  <a:pt x="328852" y="50106"/>
                </a:cubicBezTo>
                <a:cubicBezTo>
                  <a:pt x="325421" y="45554"/>
                  <a:pt x="323146" y="39846"/>
                  <a:pt x="322026" y="35294"/>
                </a:cubicBezTo>
                <a:close/>
                <a:moveTo>
                  <a:pt x="209387" y="36450"/>
                </a:moveTo>
                <a:cubicBezTo>
                  <a:pt x="205957" y="41002"/>
                  <a:pt x="203682" y="45554"/>
                  <a:pt x="202562" y="51226"/>
                </a:cubicBezTo>
                <a:cubicBezTo>
                  <a:pt x="194581" y="64882"/>
                  <a:pt x="188911" y="81969"/>
                  <a:pt x="185480" y="99057"/>
                </a:cubicBezTo>
                <a:lnTo>
                  <a:pt x="143372" y="99057"/>
                </a:lnTo>
                <a:cubicBezTo>
                  <a:pt x="158178" y="70589"/>
                  <a:pt x="182085" y="50106"/>
                  <a:pt x="209387" y="36450"/>
                </a:cubicBezTo>
                <a:close/>
                <a:moveTo>
                  <a:pt x="180930" y="124092"/>
                </a:moveTo>
                <a:cubicBezTo>
                  <a:pt x="179774" y="135471"/>
                  <a:pt x="177499" y="147971"/>
                  <a:pt x="177499" y="160507"/>
                </a:cubicBezTo>
                <a:cubicBezTo>
                  <a:pt x="179774" y="173006"/>
                  <a:pt x="179774" y="186662"/>
                  <a:pt x="180930" y="198041"/>
                </a:cubicBezTo>
                <a:lnTo>
                  <a:pt x="134271" y="198041"/>
                </a:lnTo>
                <a:cubicBezTo>
                  <a:pt x="130876" y="186662"/>
                  <a:pt x="128601" y="173006"/>
                  <a:pt x="128601" y="160507"/>
                </a:cubicBezTo>
                <a:cubicBezTo>
                  <a:pt x="128601" y="147971"/>
                  <a:pt x="129721" y="135471"/>
                  <a:pt x="134271" y="124092"/>
                </a:cubicBezTo>
                <a:close/>
                <a:moveTo>
                  <a:pt x="253735" y="124092"/>
                </a:moveTo>
                <a:lnTo>
                  <a:pt x="253735" y="198041"/>
                </a:lnTo>
                <a:lnTo>
                  <a:pt x="205957" y="198041"/>
                </a:lnTo>
                <a:cubicBezTo>
                  <a:pt x="204837" y="185542"/>
                  <a:pt x="203682" y="173006"/>
                  <a:pt x="203682" y="160507"/>
                </a:cubicBezTo>
                <a:cubicBezTo>
                  <a:pt x="203682" y="147971"/>
                  <a:pt x="204837" y="134315"/>
                  <a:pt x="205957" y="124092"/>
                </a:cubicBezTo>
                <a:close/>
                <a:moveTo>
                  <a:pt x="324301" y="124092"/>
                </a:moveTo>
                <a:cubicBezTo>
                  <a:pt x="325421" y="135471"/>
                  <a:pt x="327696" y="147971"/>
                  <a:pt x="327696" y="160507"/>
                </a:cubicBezTo>
                <a:cubicBezTo>
                  <a:pt x="327696" y="173006"/>
                  <a:pt x="325421" y="186662"/>
                  <a:pt x="324301" y="198041"/>
                </a:cubicBezTo>
                <a:lnTo>
                  <a:pt x="277642" y="198041"/>
                </a:lnTo>
                <a:lnTo>
                  <a:pt x="277642" y="124092"/>
                </a:lnTo>
                <a:close/>
                <a:moveTo>
                  <a:pt x="397107" y="124092"/>
                </a:moveTo>
                <a:cubicBezTo>
                  <a:pt x="399382" y="135471"/>
                  <a:pt x="402777" y="147971"/>
                  <a:pt x="402777" y="160507"/>
                </a:cubicBezTo>
                <a:cubicBezTo>
                  <a:pt x="402777" y="173006"/>
                  <a:pt x="401657" y="186662"/>
                  <a:pt x="397107" y="198041"/>
                </a:cubicBezTo>
                <a:lnTo>
                  <a:pt x="350448" y="198041"/>
                </a:lnTo>
                <a:cubicBezTo>
                  <a:pt x="351603" y="185542"/>
                  <a:pt x="352723" y="173006"/>
                  <a:pt x="352723" y="160507"/>
                </a:cubicBezTo>
                <a:cubicBezTo>
                  <a:pt x="351603" y="147971"/>
                  <a:pt x="351603" y="135471"/>
                  <a:pt x="350448" y="124092"/>
                </a:cubicBezTo>
                <a:close/>
                <a:moveTo>
                  <a:pt x="185480" y="221957"/>
                </a:moveTo>
                <a:cubicBezTo>
                  <a:pt x="188911" y="240164"/>
                  <a:pt x="194581" y="256096"/>
                  <a:pt x="202562" y="269751"/>
                </a:cubicBezTo>
                <a:cubicBezTo>
                  <a:pt x="204837" y="274303"/>
                  <a:pt x="208232" y="280011"/>
                  <a:pt x="209387" y="284563"/>
                </a:cubicBezTo>
                <a:cubicBezTo>
                  <a:pt x="182085" y="272027"/>
                  <a:pt x="158178" y="250424"/>
                  <a:pt x="143372" y="221957"/>
                </a:cubicBezTo>
                <a:close/>
                <a:moveTo>
                  <a:pt x="386850" y="221957"/>
                </a:moveTo>
                <a:cubicBezTo>
                  <a:pt x="373199" y="250424"/>
                  <a:pt x="350448" y="272027"/>
                  <a:pt x="322026" y="284563"/>
                </a:cubicBezTo>
                <a:cubicBezTo>
                  <a:pt x="324301" y="280011"/>
                  <a:pt x="327696" y="275459"/>
                  <a:pt x="328852" y="269751"/>
                </a:cubicBezTo>
                <a:cubicBezTo>
                  <a:pt x="335677" y="256096"/>
                  <a:pt x="341347" y="239044"/>
                  <a:pt x="345897" y="221957"/>
                </a:cubicBezTo>
                <a:close/>
                <a:moveTo>
                  <a:pt x="253735" y="221957"/>
                </a:moveTo>
                <a:lnTo>
                  <a:pt x="253735" y="292510"/>
                </a:lnTo>
                <a:cubicBezTo>
                  <a:pt x="243515" y="286839"/>
                  <a:pt x="232139" y="275459"/>
                  <a:pt x="225314" y="258372"/>
                </a:cubicBezTo>
                <a:cubicBezTo>
                  <a:pt x="219608" y="246992"/>
                  <a:pt x="215057" y="234492"/>
                  <a:pt x="211663" y="221957"/>
                </a:cubicBezTo>
                <a:close/>
                <a:moveTo>
                  <a:pt x="319751" y="221957"/>
                </a:moveTo>
                <a:cubicBezTo>
                  <a:pt x="317476" y="235612"/>
                  <a:pt x="311770" y="249268"/>
                  <a:pt x="307220" y="258372"/>
                </a:cubicBezTo>
                <a:cubicBezTo>
                  <a:pt x="299275" y="277735"/>
                  <a:pt x="289018" y="289115"/>
                  <a:pt x="277642" y="292510"/>
                </a:cubicBezTo>
                <a:lnTo>
                  <a:pt x="277642" y="221957"/>
                </a:lnTo>
                <a:close/>
                <a:moveTo>
                  <a:pt x="98446" y="316426"/>
                </a:moveTo>
                <a:cubicBezTo>
                  <a:pt x="101588" y="316426"/>
                  <a:pt x="104694" y="317546"/>
                  <a:pt x="106969" y="319822"/>
                </a:cubicBezTo>
                <a:cubicBezTo>
                  <a:pt x="111519" y="324410"/>
                  <a:pt x="111519" y="331237"/>
                  <a:pt x="106969" y="336909"/>
                </a:cubicBezTo>
                <a:lnTo>
                  <a:pt x="50090" y="393788"/>
                </a:lnTo>
                <a:cubicBezTo>
                  <a:pt x="47815" y="396083"/>
                  <a:pt x="44673" y="397239"/>
                  <a:pt x="41567" y="397239"/>
                </a:cubicBezTo>
                <a:cubicBezTo>
                  <a:pt x="38425" y="397239"/>
                  <a:pt x="35283" y="396083"/>
                  <a:pt x="33008" y="393807"/>
                </a:cubicBezTo>
                <a:cubicBezTo>
                  <a:pt x="28458" y="389255"/>
                  <a:pt x="28458" y="381308"/>
                  <a:pt x="33008" y="376756"/>
                </a:cubicBezTo>
                <a:lnTo>
                  <a:pt x="89923" y="319841"/>
                </a:lnTo>
                <a:cubicBezTo>
                  <a:pt x="92198" y="317546"/>
                  <a:pt x="95304" y="316426"/>
                  <a:pt x="98446" y="316426"/>
                </a:cubicBezTo>
                <a:close/>
                <a:moveTo>
                  <a:pt x="266267" y="36"/>
                </a:moveTo>
                <a:cubicBezTo>
                  <a:pt x="177499" y="36"/>
                  <a:pt x="105849" y="71709"/>
                  <a:pt x="105849" y="160507"/>
                </a:cubicBezTo>
                <a:cubicBezTo>
                  <a:pt x="105849" y="199197"/>
                  <a:pt x="119500" y="235612"/>
                  <a:pt x="144527" y="264079"/>
                </a:cubicBezTo>
                <a:lnTo>
                  <a:pt x="113794" y="294812"/>
                </a:lnTo>
                <a:cubicBezTo>
                  <a:pt x="108738" y="291860"/>
                  <a:pt x="103213" y="290451"/>
                  <a:pt x="97688" y="290451"/>
                </a:cubicBezTo>
                <a:cubicBezTo>
                  <a:pt x="88298" y="290451"/>
                  <a:pt x="78872" y="294461"/>
                  <a:pt x="71722" y="301614"/>
                </a:cubicBezTo>
                <a:lnTo>
                  <a:pt x="14807" y="358529"/>
                </a:lnTo>
                <a:cubicBezTo>
                  <a:pt x="36" y="372204"/>
                  <a:pt x="36" y="397239"/>
                  <a:pt x="14807" y="410895"/>
                </a:cubicBezTo>
                <a:cubicBezTo>
                  <a:pt x="21632" y="417723"/>
                  <a:pt x="31888" y="422275"/>
                  <a:pt x="39833" y="422275"/>
                </a:cubicBezTo>
                <a:cubicBezTo>
                  <a:pt x="50090" y="422275"/>
                  <a:pt x="58035" y="417723"/>
                  <a:pt x="66016" y="410895"/>
                </a:cubicBezTo>
                <a:lnTo>
                  <a:pt x="122895" y="354016"/>
                </a:lnTo>
                <a:cubicBezTo>
                  <a:pt x="134271" y="342617"/>
                  <a:pt x="136546" y="325529"/>
                  <a:pt x="129721" y="311874"/>
                </a:cubicBezTo>
                <a:lnTo>
                  <a:pt x="159298" y="281131"/>
                </a:lnTo>
                <a:cubicBezTo>
                  <a:pt x="187755" y="305046"/>
                  <a:pt x="224158" y="319822"/>
                  <a:pt x="262836" y="319822"/>
                </a:cubicBezTo>
                <a:cubicBezTo>
                  <a:pt x="263558" y="319858"/>
                  <a:pt x="264280" y="319858"/>
                  <a:pt x="265003" y="319858"/>
                </a:cubicBezTo>
                <a:cubicBezTo>
                  <a:pt x="354998" y="319858"/>
                  <a:pt x="426684" y="248581"/>
                  <a:pt x="426684" y="160507"/>
                </a:cubicBezTo>
                <a:cubicBezTo>
                  <a:pt x="426684" y="72865"/>
                  <a:pt x="353879" y="36"/>
                  <a:pt x="266267"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8" name="Google Shape;14594;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cVAAAJCgAAYhgAAJ8MAAAQAAAAJgAAAAgAAAD/////AAAAAA=="/>
              </a:ext>
            </a:extLst>
          </p:cNvGrpSpPr>
          <p:nvPr/>
        </p:nvGrpSpPr>
        <p:grpSpPr>
          <a:xfrm>
            <a:off x="3540125" y="1631315"/>
            <a:ext cx="423545" cy="420370"/>
            <a:chOff x="3540125" y="1631315"/>
            <a:chExt cx="423545" cy="420370"/>
          </a:xfrm>
        </p:grpSpPr>
        <p:sp>
          <p:nvSpPr>
            <p:cNvPr id="10" name="Google Shape;1459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xUAAAkKAABiGAAAnwwAAAAAAAAmAAAACAAAAP//////////"/>
                </a:ext>
              </a:extLst>
            </p:cNvSpPr>
            <p:nvPr/>
          </p:nvSpPr>
          <p:spPr>
            <a:xfrm>
              <a:off x="3540125" y="1631315"/>
              <a:ext cx="423545" cy="420370"/>
            </a:xfrm>
            <a:custGeom>
              <a:avLst/>
              <a:gdLst/>
              <a:ahLst/>
              <a:cxnLst/>
              <a:rect l="0" t="0" r="423545" b="420370"/>
              <a:pathLst>
                <a:path w="423545" h="420370">
                  <a:moveTo>
                    <a:pt x="275533" y="25042"/>
                  </a:moveTo>
                  <a:cubicBezTo>
                    <a:pt x="343829" y="25042"/>
                    <a:pt x="399623" y="79600"/>
                    <a:pt x="399623" y="147797"/>
                  </a:cubicBezTo>
                  <a:cubicBezTo>
                    <a:pt x="399623" y="216030"/>
                    <a:pt x="343829" y="271707"/>
                    <a:pt x="275533" y="271707"/>
                  </a:cubicBezTo>
                  <a:cubicBezTo>
                    <a:pt x="207237" y="271707"/>
                    <a:pt x="152600" y="216030"/>
                    <a:pt x="152600" y="147797"/>
                  </a:cubicBezTo>
                  <a:cubicBezTo>
                    <a:pt x="152600" y="79600"/>
                    <a:pt x="207237" y="25042"/>
                    <a:pt x="275533" y="25042"/>
                  </a:cubicBezTo>
                  <a:close/>
                  <a:moveTo>
                    <a:pt x="120837" y="291048"/>
                  </a:moveTo>
                  <a:cubicBezTo>
                    <a:pt x="124125" y="291048"/>
                    <a:pt x="127522" y="292202"/>
                    <a:pt x="129835" y="294475"/>
                  </a:cubicBezTo>
                  <a:cubicBezTo>
                    <a:pt x="134388" y="299022"/>
                    <a:pt x="134388" y="306960"/>
                    <a:pt x="129835" y="311507"/>
                  </a:cubicBezTo>
                  <a:lnTo>
                    <a:pt x="47843" y="392225"/>
                  </a:lnTo>
                  <a:cubicBezTo>
                    <a:pt x="46145" y="394498"/>
                    <a:pt x="43001" y="395617"/>
                    <a:pt x="39749" y="395617"/>
                  </a:cubicBezTo>
                  <a:cubicBezTo>
                    <a:pt x="36460" y="395617"/>
                    <a:pt x="33064" y="394498"/>
                    <a:pt x="30787" y="392225"/>
                  </a:cubicBezTo>
                  <a:cubicBezTo>
                    <a:pt x="27354" y="387679"/>
                    <a:pt x="27354" y="379704"/>
                    <a:pt x="30787" y="375158"/>
                  </a:cubicBezTo>
                  <a:lnTo>
                    <a:pt x="112742" y="294475"/>
                  </a:lnTo>
                  <a:cubicBezTo>
                    <a:pt x="114441" y="292202"/>
                    <a:pt x="117585" y="291048"/>
                    <a:pt x="120837" y="291048"/>
                  </a:cubicBezTo>
                  <a:close/>
                  <a:moveTo>
                    <a:pt x="275533" y="36"/>
                  </a:moveTo>
                  <a:cubicBezTo>
                    <a:pt x="193578" y="36"/>
                    <a:pt x="127522" y="67115"/>
                    <a:pt x="127522" y="147797"/>
                  </a:cubicBezTo>
                  <a:cubicBezTo>
                    <a:pt x="127522" y="185324"/>
                    <a:pt x="141217" y="218304"/>
                    <a:pt x="163983" y="243309"/>
                  </a:cubicBezTo>
                  <a:lnTo>
                    <a:pt x="137784" y="269508"/>
                  </a:lnTo>
                  <a:cubicBezTo>
                    <a:pt x="132725" y="266511"/>
                    <a:pt x="127197" y="265104"/>
                    <a:pt x="121668" y="265104"/>
                  </a:cubicBezTo>
                  <a:cubicBezTo>
                    <a:pt x="112237" y="265104"/>
                    <a:pt x="102841" y="269109"/>
                    <a:pt x="95650" y="276253"/>
                  </a:cubicBezTo>
                  <a:lnTo>
                    <a:pt x="13695" y="356972"/>
                  </a:lnTo>
                  <a:cubicBezTo>
                    <a:pt x="36" y="370611"/>
                    <a:pt x="36" y="395617"/>
                    <a:pt x="13695" y="409292"/>
                  </a:cubicBezTo>
                  <a:cubicBezTo>
                    <a:pt x="21103" y="416653"/>
                    <a:pt x="30787" y="420370"/>
                    <a:pt x="40435" y="420370"/>
                  </a:cubicBezTo>
                  <a:cubicBezTo>
                    <a:pt x="50120" y="420370"/>
                    <a:pt x="59804" y="416653"/>
                    <a:pt x="67212" y="409292"/>
                  </a:cubicBezTo>
                  <a:lnTo>
                    <a:pt x="148047" y="328457"/>
                  </a:lnTo>
                  <a:cubicBezTo>
                    <a:pt x="159430" y="317208"/>
                    <a:pt x="162826" y="300141"/>
                    <a:pt x="154877" y="285383"/>
                  </a:cubicBezTo>
                  <a:lnTo>
                    <a:pt x="181039" y="260341"/>
                  </a:lnTo>
                  <a:cubicBezTo>
                    <a:pt x="206081" y="281955"/>
                    <a:pt x="240229" y="295594"/>
                    <a:pt x="275533" y="295594"/>
                  </a:cubicBezTo>
                  <a:cubicBezTo>
                    <a:pt x="358645" y="295594"/>
                    <a:pt x="423545" y="228515"/>
                    <a:pt x="423545" y="147797"/>
                  </a:cubicBezTo>
                  <a:cubicBezTo>
                    <a:pt x="423545" y="65960"/>
                    <a:pt x="357489" y="36"/>
                    <a:pt x="275533"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1459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xYAAKUKAAAFGAAAaAsAAAAAAAAmAAAACAAAAP//////////"/>
                </a:ext>
              </a:extLst>
            </p:cNvSpPr>
            <p:nvPr/>
          </p:nvSpPr>
          <p:spPr>
            <a:xfrm>
              <a:off x="3728085" y="1730375"/>
              <a:ext cx="176530" cy="123825"/>
            </a:xfrm>
            <a:custGeom>
              <a:avLst/>
              <a:gdLst/>
              <a:ahLst/>
              <a:cxnLst/>
              <a:rect l="0" t="0" r="176530" b="123825"/>
              <a:pathLst>
                <a:path w="176530" h="123825">
                  <a:moveTo>
                    <a:pt x="87759" y="35"/>
                  </a:moveTo>
                  <a:cubicBezTo>
                    <a:pt x="83169" y="35"/>
                    <a:pt x="78506" y="2589"/>
                    <a:pt x="76301" y="8091"/>
                  </a:cubicBezTo>
                  <a:lnTo>
                    <a:pt x="51253" y="76100"/>
                  </a:lnTo>
                  <a:lnTo>
                    <a:pt x="25048" y="8091"/>
                  </a:lnTo>
                  <a:cubicBezTo>
                    <a:pt x="23313" y="3776"/>
                    <a:pt x="18940" y="143"/>
                    <a:pt x="14458" y="143"/>
                  </a:cubicBezTo>
                  <a:cubicBezTo>
                    <a:pt x="13048" y="143"/>
                    <a:pt x="11602" y="503"/>
                    <a:pt x="10265" y="1294"/>
                  </a:cubicBezTo>
                  <a:cubicBezTo>
                    <a:pt x="4554" y="3560"/>
                    <a:pt x="0" y="10357"/>
                    <a:pt x="2277" y="16040"/>
                  </a:cubicBezTo>
                  <a:lnTo>
                    <a:pt x="39867" y="115733"/>
                  </a:lnTo>
                  <a:cubicBezTo>
                    <a:pt x="42217" y="120983"/>
                    <a:pt x="46952" y="123825"/>
                    <a:pt x="51614" y="123825"/>
                  </a:cubicBezTo>
                  <a:cubicBezTo>
                    <a:pt x="56060" y="123825"/>
                    <a:pt x="60434" y="121271"/>
                    <a:pt x="62639" y="115733"/>
                  </a:cubicBezTo>
                  <a:lnTo>
                    <a:pt x="87687" y="47760"/>
                  </a:lnTo>
                  <a:lnTo>
                    <a:pt x="113891" y="115733"/>
                  </a:lnTo>
                  <a:cubicBezTo>
                    <a:pt x="116205" y="120983"/>
                    <a:pt x="120940" y="123825"/>
                    <a:pt x="125638" y="123825"/>
                  </a:cubicBezTo>
                  <a:cubicBezTo>
                    <a:pt x="130048" y="123825"/>
                    <a:pt x="134422" y="121271"/>
                    <a:pt x="136663" y="115733"/>
                  </a:cubicBezTo>
                  <a:lnTo>
                    <a:pt x="173096" y="16040"/>
                  </a:lnTo>
                  <a:cubicBezTo>
                    <a:pt x="176530" y="9242"/>
                    <a:pt x="173096" y="2445"/>
                    <a:pt x="166265" y="1294"/>
                  </a:cubicBezTo>
                  <a:cubicBezTo>
                    <a:pt x="164891" y="503"/>
                    <a:pt x="163410" y="143"/>
                    <a:pt x="161891" y="143"/>
                  </a:cubicBezTo>
                  <a:cubicBezTo>
                    <a:pt x="157084" y="143"/>
                    <a:pt x="152060" y="3776"/>
                    <a:pt x="150325" y="8091"/>
                  </a:cubicBezTo>
                  <a:lnTo>
                    <a:pt x="125277" y="76100"/>
                  </a:lnTo>
                  <a:lnTo>
                    <a:pt x="99072" y="8091"/>
                  </a:lnTo>
                  <a:cubicBezTo>
                    <a:pt x="97337" y="2877"/>
                    <a:pt x="92566" y="35"/>
                    <a:pt x="87759"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1" name="Google Shape;1459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hUAACsNAABgGAAAwA8AABAAAAAmAAAACAAAAP//////////"/>
              </a:ext>
            </a:extLst>
          </p:cNvSpPr>
          <p:nvPr/>
        </p:nvSpPr>
        <p:spPr>
          <a:xfrm>
            <a:off x="3542030" y="2140585"/>
            <a:ext cx="420370" cy="419735"/>
          </a:xfrm>
          <a:custGeom>
            <a:avLst/>
            <a:gdLst/>
            <a:ahLst/>
            <a:cxnLst/>
            <a:rect l="0" t="0" r="420370" b="419735"/>
            <a:pathLst>
              <a:path w="420370" h="419735">
                <a:moveTo>
                  <a:pt x="245414" y="72813"/>
                </a:moveTo>
                <a:lnTo>
                  <a:pt x="245414" y="100105"/>
                </a:lnTo>
                <a:lnTo>
                  <a:pt x="171566" y="100105"/>
                </a:lnTo>
                <a:lnTo>
                  <a:pt x="171566" y="72813"/>
                </a:lnTo>
                <a:close/>
                <a:moveTo>
                  <a:pt x="257890" y="25053"/>
                </a:moveTo>
                <a:cubicBezTo>
                  <a:pt x="277218" y="25053"/>
                  <a:pt x="295391" y="42128"/>
                  <a:pt x="295391" y="61442"/>
                </a:cubicBezTo>
                <a:lnTo>
                  <a:pt x="295391" y="100105"/>
                </a:lnTo>
                <a:lnTo>
                  <a:pt x="270403" y="100105"/>
                </a:lnTo>
                <a:lnTo>
                  <a:pt x="270403" y="61442"/>
                </a:lnTo>
                <a:cubicBezTo>
                  <a:pt x="270403" y="54619"/>
                  <a:pt x="264705" y="48951"/>
                  <a:pt x="257890" y="48951"/>
                </a:cubicBezTo>
                <a:lnTo>
                  <a:pt x="159054" y="48951"/>
                </a:lnTo>
                <a:cubicBezTo>
                  <a:pt x="151121" y="48951"/>
                  <a:pt x="145424" y="54619"/>
                  <a:pt x="145424" y="61442"/>
                </a:cubicBezTo>
                <a:lnTo>
                  <a:pt x="145424" y="100105"/>
                </a:lnTo>
                <a:lnTo>
                  <a:pt x="121553" y="100105"/>
                </a:lnTo>
                <a:lnTo>
                  <a:pt x="121553" y="61442"/>
                </a:lnTo>
                <a:cubicBezTo>
                  <a:pt x="121553" y="42128"/>
                  <a:pt x="138609" y="25053"/>
                  <a:pt x="159054" y="25053"/>
                </a:cubicBezTo>
                <a:close/>
                <a:moveTo>
                  <a:pt x="382869" y="126277"/>
                </a:moveTo>
                <a:cubicBezTo>
                  <a:pt x="389684" y="126277"/>
                  <a:pt x="395345" y="131981"/>
                  <a:pt x="395345" y="138804"/>
                </a:cubicBezTo>
                <a:lnTo>
                  <a:pt x="395345" y="180861"/>
                </a:lnTo>
                <a:cubicBezTo>
                  <a:pt x="344214" y="225228"/>
                  <a:pt x="277218" y="249126"/>
                  <a:pt x="207913" y="249126"/>
                </a:cubicBezTo>
                <a:cubicBezTo>
                  <a:pt x="139763" y="249126"/>
                  <a:pt x="75002" y="225228"/>
                  <a:pt x="23871" y="180861"/>
                </a:cubicBezTo>
                <a:lnTo>
                  <a:pt x="23871" y="143353"/>
                </a:lnTo>
                <a:cubicBezTo>
                  <a:pt x="23871" y="133100"/>
                  <a:pt x="30686" y="126277"/>
                  <a:pt x="40926" y="126277"/>
                </a:cubicBezTo>
                <a:close/>
                <a:moveTo>
                  <a:pt x="245414" y="271869"/>
                </a:moveTo>
                <a:lnTo>
                  <a:pt x="245414" y="286634"/>
                </a:lnTo>
                <a:cubicBezTo>
                  <a:pt x="245414" y="293457"/>
                  <a:pt x="239717" y="299160"/>
                  <a:pt x="232902" y="299160"/>
                </a:cubicBezTo>
                <a:lnTo>
                  <a:pt x="182925" y="299160"/>
                </a:lnTo>
                <a:cubicBezTo>
                  <a:pt x="176110" y="299160"/>
                  <a:pt x="170412" y="293457"/>
                  <a:pt x="170412" y="286634"/>
                </a:cubicBezTo>
                <a:lnTo>
                  <a:pt x="170412" y="271869"/>
                </a:lnTo>
                <a:lnTo>
                  <a:pt x="171566" y="271869"/>
                </a:lnTo>
                <a:cubicBezTo>
                  <a:pt x="184043" y="274143"/>
                  <a:pt x="195401" y="275262"/>
                  <a:pt x="207913" y="275262"/>
                </a:cubicBezTo>
                <a:cubicBezTo>
                  <a:pt x="220390" y="275262"/>
                  <a:pt x="231748" y="274143"/>
                  <a:pt x="245414" y="271869"/>
                </a:cubicBezTo>
                <a:close/>
                <a:moveTo>
                  <a:pt x="395345" y="212701"/>
                </a:moveTo>
                <a:lnTo>
                  <a:pt x="395345" y="360567"/>
                </a:lnTo>
                <a:cubicBezTo>
                  <a:pt x="395345" y="379916"/>
                  <a:pt x="378326" y="396955"/>
                  <a:pt x="358998" y="396955"/>
                </a:cubicBezTo>
                <a:lnTo>
                  <a:pt x="60218" y="396955"/>
                </a:lnTo>
                <a:cubicBezTo>
                  <a:pt x="40926" y="396955"/>
                  <a:pt x="23871" y="379916"/>
                  <a:pt x="23871" y="360567"/>
                </a:cubicBezTo>
                <a:lnTo>
                  <a:pt x="23871" y="212701"/>
                </a:lnTo>
                <a:cubicBezTo>
                  <a:pt x="60218" y="240029"/>
                  <a:pt x="101108" y="259342"/>
                  <a:pt x="146578" y="268439"/>
                </a:cubicBezTo>
                <a:lnTo>
                  <a:pt x="146578" y="286634"/>
                </a:lnTo>
                <a:cubicBezTo>
                  <a:pt x="146578" y="305983"/>
                  <a:pt x="163597" y="323023"/>
                  <a:pt x="184043" y="323023"/>
                </a:cubicBezTo>
                <a:lnTo>
                  <a:pt x="234020" y="323023"/>
                </a:lnTo>
                <a:cubicBezTo>
                  <a:pt x="253347" y="323023"/>
                  <a:pt x="270403" y="305983"/>
                  <a:pt x="270403" y="286634"/>
                </a:cubicBezTo>
                <a:lnTo>
                  <a:pt x="270403" y="268439"/>
                </a:lnTo>
                <a:cubicBezTo>
                  <a:pt x="287422" y="265046"/>
                  <a:pt x="304478" y="259342"/>
                  <a:pt x="321498" y="253674"/>
                </a:cubicBezTo>
                <a:cubicBezTo>
                  <a:pt x="348758" y="243422"/>
                  <a:pt x="372629" y="229776"/>
                  <a:pt x="395345" y="212701"/>
                </a:cubicBezTo>
                <a:close/>
                <a:moveTo>
                  <a:pt x="159054" y="36"/>
                </a:moveTo>
                <a:cubicBezTo>
                  <a:pt x="124979" y="36"/>
                  <a:pt x="97719" y="27327"/>
                  <a:pt x="97719" y="61442"/>
                </a:cubicBezTo>
                <a:lnTo>
                  <a:pt x="97719" y="100105"/>
                </a:lnTo>
                <a:lnTo>
                  <a:pt x="40926" y="100105"/>
                </a:lnTo>
                <a:cubicBezTo>
                  <a:pt x="18210" y="100105"/>
                  <a:pt x="0" y="118299"/>
                  <a:pt x="0" y="141078"/>
                </a:cubicBezTo>
                <a:lnTo>
                  <a:pt x="0" y="359447"/>
                </a:lnTo>
                <a:cubicBezTo>
                  <a:pt x="0" y="393562"/>
                  <a:pt x="26142" y="419698"/>
                  <a:pt x="60218" y="419698"/>
                </a:cubicBezTo>
                <a:lnTo>
                  <a:pt x="358998" y="419698"/>
                </a:lnTo>
                <a:cubicBezTo>
                  <a:pt x="393074" y="419698"/>
                  <a:pt x="420334" y="393562"/>
                  <a:pt x="420334" y="359447"/>
                </a:cubicBezTo>
                <a:lnTo>
                  <a:pt x="420334" y="137649"/>
                </a:lnTo>
                <a:cubicBezTo>
                  <a:pt x="419216" y="117180"/>
                  <a:pt x="402160" y="100105"/>
                  <a:pt x="382869" y="100105"/>
                </a:cubicBezTo>
                <a:lnTo>
                  <a:pt x="319226" y="100105"/>
                </a:lnTo>
                <a:lnTo>
                  <a:pt x="319226" y="61442"/>
                </a:lnTo>
                <a:cubicBezTo>
                  <a:pt x="319226" y="27327"/>
                  <a:pt x="291966" y="36"/>
                  <a:pt x="257890"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2" name="Google Shape;14598;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oVAABeEAAAdBgAAPUSAAAQAAAAJgAAAAgAAAD/////AAAAAA=="/>
              </a:ext>
            </a:extLst>
          </p:cNvGrpSpPr>
          <p:nvPr/>
        </p:nvGrpSpPr>
        <p:grpSpPr>
          <a:xfrm>
            <a:off x="3552190" y="2660650"/>
            <a:ext cx="422910" cy="421005"/>
            <a:chOff x="3552190" y="2660650"/>
            <a:chExt cx="422910" cy="421005"/>
          </a:xfrm>
        </p:grpSpPr>
        <p:sp>
          <p:nvSpPr>
            <p:cNvPr id="14" name="Google Shape;1459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BYAAG0RAABgFwAA4REAAAAAAAAmAAAACAAAAP//////////"/>
                </a:ext>
              </a:extLst>
            </p:cNvSpPr>
            <p:nvPr/>
          </p:nvSpPr>
          <p:spPr>
            <a:xfrm>
              <a:off x="3726180" y="2832735"/>
              <a:ext cx="73660" cy="73660"/>
            </a:xfrm>
            <a:custGeom>
              <a:avLst/>
              <a:gdLst/>
              <a:ahLst/>
              <a:cxnLst/>
              <a:rect l="0" t="0" r="73660" b="73660"/>
              <a:pathLst>
                <a:path w="73660" h="73660">
                  <a:moveTo>
                    <a:pt x="36237" y="23834"/>
                  </a:moveTo>
                  <a:cubicBezTo>
                    <a:pt x="44182" y="23834"/>
                    <a:pt x="49826" y="29478"/>
                    <a:pt x="49826" y="37423"/>
                  </a:cubicBezTo>
                  <a:cubicBezTo>
                    <a:pt x="49826" y="44218"/>
                    <a:pt x="44182" y="49862"/>
                    <a:pt x="36237" y="49862"/>
                  </a:cubicBezTo>
                  <a:cubicBezTo>
                    <a:pt x="29442" y="49862"/>
                    <a:pt x="23798" y="44218"/>
                    <a:pt x="23798" y="37423"/>
                  </a:cubicBezTo>
                  <a:cubicBezTo>
                    <a:pt x="23798" y="29478"/>
                    <a:pt x="29442" y="23834"/>
                    <a:pt x="36237" y="23834"/>
                  </a:cubicBezTo>
                  <a:close/>
                  <a:moveTo>
                    <a:pt x="36237" y="36"/>
                  </a:moveTo>
                  <a:cubicBezTo>
                    <a:pt x="17004" y="36"/>
                    <a:pt x="0" y="17004"/>
                    <a:pt x="0" y="37423"/>
                  </a:cubicBezTo>
                  <a:cubicBezTo>
                    <a:pt x="0" y="56656"/>
                    <a:pt x="17004" y="73660"/>
                    <a:pt x="37387" y="73660"/>
                  </a:cubicBezTo>
                  <a:cubicBezTo>
                    <a:pt x="56620" y="73660"/>
                    <a:pt x="73624" y="56656"/>
                    <a:pt x="73624" y="37423"/>
                  </a:cubicBezTo>
                  <a:cubicBezTo>
                    <a:pt x="73624" y="17004"/>
                    <a:pt x="57770" y="36"/>
                    <a:pt x="36237"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1460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hUAAF4QAAB0GAAA9RIAAAAAAAAmAAAACAAAAP//////////"/>
                </a:ext>
              </a:extLst>
            </p:cNvSpPr>
            <p:nvPr/>
          </p:nvSpPr>
          <p:spPr>
            <a:xfrm>
              <a:off x="3552190" y="2660650"/>
              <a:ext cx="422910" cy="421005"/>
            </a:xfrm>
            <a:custGeom>
              <a:avLst/>
              <a:gdLst/>
              <a:ahLst/>
              <a:cxnLst/>
              <a:rect l="0" t="0" r="422910" b="421005"/>
              <a:pathLst>
                <a:path w="422910" h="421005">
                  <a:moveTo>
                    <a:pt x="115966" y="50088"/>
                  </a:moveTo>
                  <a:lnTo>
                    <a:pt x="161464" y="138818"/>
                  </a:lnTo>
                  <a:cubicBezTo>
                    <a:pt x="152372" y="144524"/>
                    <a:pt x="145552" y="152468"/>
                    <a:pt x="139851" y="160449"/>
                  </a:cubicBezTo>
                  <a:lnTo>
                    <a:pt x="48926" y="116067"/>
                  </a:lnTo>
                  <a:cubicBezTo>
                    <a:pt x="65957" y="87646"/>
                    <a:pt x="88688" y="64858"/>
                    <a:pt x="115966" y="50088"/>
                  </a:cubicBezTo>
                  <a:close/>
                  <a:moveTo>
                    <a:pt x="210318" y="149074"/>
                  </a:moveTo>
                  <a:cubicBezTo>
                    <a:pt x="244451" y="149074"/>
                    <a:pt x="271729" y="176375"/>
                    <a:pt x="271729" y="210502"/>
                  </a:cubicBezTo>
                  <a:cubicBezTo>
                    <a:pt x="272847" y="243509"/>
                    <a:pt x="244451" y="271930"/>
                    <a:pt x="210318" y="271930"/>
                  </a:cubicBezTo>
                  <a:cubicBezTo>
                    <a:pt x="176222" y="271930"/>
                    <a:pt x="150099" y="244629"/>
                    <a:pt x="150099" y="210502"/>
                  </a:cubicBezTo>
                  <a:cubicBezTo>
                    <a:pt x="150099" y="176375"/>
                    <a:pt x="176222" y="149074"/>
                    <a:pt x="210318" y="149074"/>
                  </a:cubicBezTo>
                  <a:close/>
                  <a:moveTo>
                    <a:pt x="209200" y="23906"/>
                  </a:moveTo>
                  <a:cubicBezTo>
                    <a:pt x="312645" y="23906"/>
                    <a:pt x="396751" y="108122"/>
                    <a:pt x="396751" y="211658"/>
                  </a:cubicBezTo>
                  <a:cubicBezTo>
                    <a:pt x="396751" y="237803"/>
                    <a:pt x="391086" y="261710"/>
                    <a:pt x="383112" y="283306"/>
                  </a:cubicBezTo>
                  <a:lnTo>
                    <a:pt x="293306" y="237803"/>
                  </a:lnTo>
                  <a:cubicBezTo>
                    <a:pt x="295579" y="228703"/>
                    <a:pt x="297852" y="218483"/>
                    <a:pt x="297852" y="210502"/>
                  </a:cubicBezTo>
                  <a:cubicBezTo>
                    <a:pt x="297852" y="161569"/>
                    <a:pt x="259209" y="124048"/>
                    <a:pt x="210318" y="124048"/>
                  </a:cubicBezTo>
                  <a:cubicBezTo>
                    <a:pt x="201226" y="124048"/>
                    <a:pt x="192133" y="125167"/>
                    <a:pt x="184196" y="127442"/>
                  </a:cubicBezTo>
                  <a:lnTo>
                    <a:pt x="138733" y="38713"/>
                  </a:lnTo>
                  <a:cubicBezTo>
                    <a:pt x="159191" y="29612"/>
                    <a:pt x="184196" y="23906"/>
                    <a:pt x="209200" y="23906"/>
                  </a:cubicBezTo>
                  <a:close/>
                  <a:moveTo>
                    <a:pt x="281940" y="258279"/>
                  </a:moveTo>
                  <a:lnTo>
                    <a:pt x="371747" y="303782"/>
                  </a:lnTo>
                  <a:cubicBezTo>
                    <a:pt x="355835" y="332239"/>
                    <a:pt x="333103" y="354990"/>
                    <a:pt x="304671" y="370916"/>
                  </a:cubicBezTo>
                  <a:lnTo>
                    <a:pt x="260363" y="279911"/>
                  </a:lnTo>
                  <a:cubicBezTo>
                    <a:pt x="269456" y="274205"/>
                    <a:pt x="276275" y="267380"/>
                    <a:pt x="281940" y="258279"/>
                  </a:cubicBezTo>
                  <a:close/>
                  <a:moveTo>
                    <a:pt x="38679" y="138818"/>
                  </a:moveTo>
                  <a:lnTo>
                    <a:pt x="129640" y="183201"/>
                  </a:lnTo>
                  <a:cubicBezTo>
                    <a:pt x="127367" y="192301"/>
                    <a:pt x="126213" y="200282"/>
                    <a:pt x="126213" y="210502"/>
                  </a:cubicBezTo>
                  <a:cubicBezTo>
                    <a:pt x="126213" y="258279"/>
                    <a:pt x="163737" y="296956"/>
                    <a:pt x="212592" y="296956"/>
                  </a:cubicBezTo>
                  <a:cubicBezTo>
                    <a:pt x="222839" y="296956"/>
                    <a:pt x="230777" y="295837"/>
                    <a:pt x="239869" y="292406"/>
                  </a:cubicBezTo>
                  <a:lnTo>
                    <a:pt x="283095" y="383447"/>
                  </a:lnTo>
                  <a:cubicBezTo>
                    <a:pt x="260363" y="393667"/>
                    <a:pt x="236477" y="398217"/>
                    <a:pt x="212592" y="398217"/>
                  </a:cubicBezTo>
                  <a:cubicBezTo>
                    <a:pt x="108028" y="397098"/>
                    <a:pt x="25040" y="312918"/>
                    <a:pt x="25040" y="210502"/>
                  </a:cubicBezTo>
                  <a:cubicBezTo>
                    <a:pt x="25040" y="184320"/>
                    <a:pt x="30741" y="160449"/>
                    <a:pt x="38679" y="138818"/>
                  </a:cubicBezTo>
                  <a:close/>
                  <a:moveTo>
                    <a:pt x="209200" y="36"/>
                  </a:moveTo>
                  <a:cubicBezTo>
                    <a:pt x="153490" y="36"/>
                    <a:pt x="100054" y="21631"/>
                    <a:pt x="61411" y="61464"/>
                  </a:cubicBezTo>
                  <a:cubicBezTo>
                    <a:pt x="21649" y="101296"/>
                    <a:pt x="36" y="153624"/>
                    <a:pt x="36" y="209382"/>
                  </a:cubicBezTo>
                  <a:cubicBezTo>
                    <a:pt x="36" y="324294"/>
                    <a:pt x="95507" y="420968"/>
                    <a:pt x="212592" y="420968"/>
                  </a:cubicBezTo>
                  <a:cubicBezTo>
                    <a:pt x="328557" y="420968"/>
                    <a:pt x="422910" y="326569"/>
                    <a:pt x="422910" y="210502"/>
                  </a:cubicBezTo>
                  <a:cubicBezTo>
                    <a:pt x="420637" y="95591"/>
                    <a:pt x="326284" y="36"/>
                    <a:pt x="209200"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 name="Google Shape;14601;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8mAAAwCgAAFikAAHgMAAAQAAAAJgAAAAgAAAD/////AAAAAA=="/>
              </a:ext>
            </a:extLst>
          </p:cNvGrpSpPr>
          <p:nvPr/>
        </p:nvGrpSpPr>
        <p:grpSpPr>
          <a:xfrm>
            <a:off x="6257925" y="1656080"/>
            <a:ext cx="421005" cy="370840"/>
            <a:chOff x="6257925" y="1656080"/>
            <a:chExt cx="421005" cy="370840"/>
          </a:xfrm>
        </p:grpSpPr>
        <p:sp>
          <p:nvSpPr>
            <p:cNvPr id="18" name="Google Shape;1460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YAADAKAAAWKQAA2gsAAAAAAAAmAAAACAAAAP//////////"/>
                </a:ext>
              </a:extLst>
            </p:cNvSpPr>
            <p:nvPr/>
          </p:nvSpPr>
          <p:spPr>
            <a:xfrm>
              <a:off x="6257925" y="1656080"/>
              <a:ext cx="421005" cy="270510"/>
            </a:xfrm>
            <a:custGeom>
              <a:avLst/>
              <a:gdLst/>
              <a:ahLst/>
              <a:cxnLst/>
              <a:rect l="0" t="0" r="421005" b="270510"/>
              <a:pathLst>
                <a:path w="421005" h="270510">
                  <a:moveTo>
                    <a:pt x="383447" y="25035"/>
                  </a:moveTo>
                  <a:cubicBezTo>
                    <a:pt x="391392" y="25035"/>
                    <a:pt x="395942" y="30698"/>
                    <a:pt x="395942" y="37516"/>
                  </a:cubicBezTo>
                  <a:lnTo>
                    <a:pt x="395942" y="235267"/>
                  </a:lnTo>
                  <a:cubicBezTo>
                    <a:pt x="395942" y="242085"/>
                    <a:pt x="391392" y="247748"/>
                    <a:pt x="383447" y="247748"/>
                  </a:cubicBezTo>
                  <a:lnTo>
                    <a:pt x="36437" y="247748"/>
                  </a:lnTo>
                  <a:cubicBezTo>
                    <a:pt x="29612" y="247748"/>
                    <a:pt x="23906" y="242085"/>
                    <a:pt x="23906" y="235267"/>
                  </a:cubicBezTo>
                  <a:lnTo>
                    <a:pt x="23906" y="37516"/>
                  </a:lnTo>
                  <a:cubicBezTo>
                    <a:pt x="23906" y="30698"/>
                    <a:pt x="29612" y="25035"/>
                    <a:pt x="36437" y="25035"/>
                  </a:cubicBezTo>
                  <a:close/>
                  <a:moveTo>
                    <a:pt x="36437" y="0"/>
                  </a:moveTo>
                  <a:cubicBezTo>
                    <a:pt x="17081" y="0"/>
                    <a:pt x="36" y="17062"/>
                    <a:pt x="36" y="36397"/>
                  </a:cubicBezTo>
                  <a:lnTo>
                    <a:pt x="36" y="234113"/>
                  </a:lnTo>
                  <a:cubicBezTo>
                    <a:pt x="36" y="253448"/>
                    <a:pt x="17081" y="270510"/>
                    <a:pt x="36437" y="270510"/>
                  </a:cubicBezTo>
                  <a:lnTo>
                    <a:pt x="383447" y="270510"/>
                  </a:lnTo>
                  <a:cubicBezTo>
                    <a:pt x="403923" y="270510"/>
                    <a:pt x="421005" y="253448"/>
                    <a:pt x="421005" y="234113"/>
                  </a:cubicBezTo>
                  <a:lnTo>
                    <a:pt x="421005" y="36397"/>
                  </a:lnTo>
                  <a:cubicBezTo>
                    <a:pt x="421005" y="17062"/>
                    <a:pt x="405079" y="0"/>
                    <a:pt x="3834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1460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YAAAQMAAAWKQAAeAwAAAAAAAAmAAAACAAAAP//////////"/>
                </a:ext>
              </a:extLst>
            </p:cNvSpPr>
            <p:nvPr/>
          </p:nvSpPr>
          <p:spPr>
            <a:xfrm>
              <a:off x="6257925" y="1953260"/>
              <a:ext cx="421005" cy="73660"/>
            </a:xfrm>
            <a:custGeom>
              <a:avLst/>
              <a:gdLst/>
              <a:ahLst/>
              <a:cxnLst/>
              <a:rect l="0" t="0" r="421005" b="73660"/>
              <a:pathLst>
                <a:path w="421005" h="73660">
                  <a:moveTo>
                    <a:pt x="383447" y="23810"/>
                  </a:moveTo>
                  <a:cubicBezTo>
                    <a:pt x="391392" y="23810"/>
                    <a:pt x="395942" y="29457"/>
                    <a:pt x="395942" y="36255"/>
                  </a:cubicBezTo>
                  <a:cubicBezTo>
                    <a:pt x="395942" y="43052"/>
                    <a:pt x="391392" y="48735"/>
                    <a:pt x="383447" y="48735"/>
                  </a:cubicBezTo>
                  <a:lnTo>
                    <a:pt x="218483" y="48735"/>
                  </a:lnTo>
                  <a:cubicBezTo>
                    <a:pt x="220758" y="45318"/>
                    <a:pt x="220758" y="40786"/>
                    <a:pt x="220758" y="36255"/>
                  </a:cubicBezTo>
                  <a:cubicBezTo>
                    <a:pt x="220758" y="31723"/>
                    <a:pt x="218483" y="28342"/>
                    <a:pt x="218483" y="23810"/>
                  </a:cubicBezTo>
                  <a:close/>
                  <a:moveTo>
                    <a:pt x="184356" y="23810"/>
                  </a:moveTo>
                  <a:cubicBezTo>
                    <a:pt x="191182" y="23810"/>
                    <a:pt x="196851" y="29457"/>
                    <a:pt x="196851" y="36255"/>
                  </a:cubicBezTo>
                  <a:cubicBezTo>
                    <a:pt x="196851" y="44203"/>
                    <a:pt x="191182" y="49850"/>
                    <a:pt x="184356" y="49850"/>
                  </a:cubicBezTo>
                  <a:lnTo>
                    <a:pt x="36437" y="49850"/>
                  </a:lnTo>
                  <a:cubicBezTo>
                    <a:pt x="29612" y="48735"/>
                    <a:pt x="23906" y="44203"/>
                    <a:pt x="23906" y="36255"/>
                  </a:cubicBezTo>
                  <a:cubicBezTo>
                    <a:pt x="23906" y="29457"/>
                    <a:pt x="29612" y="23810"/>
                    <a:pt x="36437" y="23810"/>
                  </a:cubicBezTo>
                  <a:close/>
                  <a:moveTo>
                    <a:pt x="36437" y="0"/>
                  </a:moveTo>
                  <a:cubicBezTo>
                    <a:pt x="17081" y="0"/>
                    <a:pt x="36" y="17012"/>
                    <a:pt x="36" y="36255"/>
                  </a:cubicBezTo>
                  <a:cubicBezTo>
                    <a:pt x="36" y="56648"/>
                    <a:pt x="17081" y="73660"/>
                    <a:pt x="36437" y="73660"/>
                  </a:cubicBezTo>
                  <a:lnTo>
                    <a:pt x="383447" y="73660"/>
                  </a:lnTo>
                  <a:cubicBezTo>
                    <a:pt x="403923" y="73660"/>
                    <a:pt x="421005" y="56648"/>
                    <a:pt x="421005" y="36255"/>
                  </a:cubicBezTo>
                  <a:cubicBezTo>
                    <a:pt x="421005" y="17012"/>
                    <a:pt x="405079" y="0"/>
                    <a:pt x="3834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1460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CcAAIAKAABVKAAAjQsAAAAAAAAmAAAACAAAAP//////////"/>
                </a:ext>
              </a:extLst>
            </p:cNvSpPr>
            <p:nvPr/>
          </p:nvSpPr>
          <p:spPr>
            <a:xfrm>
              <a:off x="6405880" y="1706880"/>
              <a:ext cx="150495" cy="170815"/>
            </a:xfrm>
            <a:custGeom>
              <a:avLst/>
              <a:gdLst/>
              <a:ahLst/>
              <a:cxnLst/>
              <a:rect l="0" t="0" r="150495" b="170815"/>
              <a:pathLst>
                <a:path w="150495" h="170815">
                  <a:moveTo>
                    <a:pt x="23948" y="32289"/>
                  </a:moveTo>
                  <a:lnTo>
                    <a:pt x="110555" y="84542"/>
                  </a:lnTo>
                  <a:lnTo>
                    <a:pt x="23948" y="137877"/>
                  </a:lnTo>
                  <a:lnTo>
                    <a:pt x="23948" y="32289"/>
                  </a:lnTo>
                  <a:close/>
                  <a:moveTo>
                    <a:pt x="11648" y="36"/>
                  </a:moveTo>
                  <a:cubicBezTo>
                    <a:pt x="5209" y="36"/>
                    <a:pt x="0" y="4720"/>
                    <a:pt x="0" y="10739"/>
                  </a:cubicBezTo>
                  <a:lnTo>
                    <a:pt x="0" y="159463"/>
                  </a:lnTo>
                  <a:cubicBezTo>
                    <a:pt x="0" y="166022"/>
                    <a:pt x="4775" y="170815"/>
                    <a:pt x="10889" y="170815"/>
                  </a:cubicBezTo>
                  <a:cubicBezTo>
                    <a:pt x="13204" y="170815"/>
                    <a:pt x="15736" y="170094"/>
                    <a:pt x="18233" y="168544"/>
                  </a:cubicBezTo>
                  <a:lnTo>
                    <a:pt x="142499" y="94741"/>
                  </a:lnTo>
                  <a:cubicBezTo>
                    <a:pt x="150458" y="91353"/>
                    <a:pt x="150458" y="79965"/>
                    <a:pt x="142499" y="75425"/>
                  </a:cubicBezTo>
                  <a:lnTo>
                    <a:pt x="18233" y="1657"/>
                  </a:lnTo>
                  <a:cubicBezTo>
                    <a:pt x="16026" y="540"/>
                    <a:pt x="13783" y="36"/>
                    <a:pt x="11648"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 name="Google Shape;14605;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8mAAAqDQAAFikAAMIPAAAQAAAAJgAAAAgAAAD/////AAAAAA=="/>
              </a:ext>
            </a:extLst>
          </p:cNvGrpSpPr>
          <p:nvPr/>
        </p:nvGrpSpPr>
        <p:grpSpPr>
          <a:xfrm>
            <a:off x="6257925" y="2139950"/>
            <a:ext cx="421005" cy="421640"/>
            <a:chOff x="6257925" y="2139950"/>
            <a:chExt cx="421005" cy="421640"/>
          </a:xfrm>
        </p:grpSpPr>
        <p:sp>
          <p:nvSpPr>
            <p:cNvPr id="24" name="Google Shape;1460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YAACoNAAAWKQAAwg8AAAAAAAAmAAAACAAAAP//////////"/>
                </a:ext>
              </a:extLst>
            </p:cNvSpPr>
            <p:nvPr/>
          </p:nvSpPr>
          <p:spPr>
            <a:xfrm>
              <a:off x="6257925" y="2139950"/>
              <a:ext cx="421005" cy="421640"/>
            </a:xfrm>
            <a:custGeom>
              <a:avLst/>
              <a:gdLst/>
              <a:ahLst/>
              <a:cxnLst/>
              <a:rect l="0" t="0" r="421005" b="421640"/>
              <a:pathLst>
                <a:path w="421005" h="421640">
                  <a:moveTo>
                    <a:pt x="383447" y="23888"/>
                  </a:moveTo>
                  <a:cubicBezTo>
                    <a:pt x="390272" y="23888"/>
                    <a:pt x="395942" y="30707"/>
                    <a:pt x="395942" y="37527"/>
                  </a:cubicBezTo>
                  <a:lnTo>
                    <a:pt x="395942" y="98906"/>
                  </a:lnTo>
                  <a:lnTo>
                    <a:pt x="23906" y="98906"/>
                  </a:lnTo>
                  <a:lnTo>
                    <a:pt x="23906" y="37527"/>
                  </a:lnTo>
                  <a:cubicBezTo>
                    <a:pt x="23906" y="30707"/>
                    <a:pt x="29612" y="23888"/>
                    <a:pt x="36437" y="23888"/>
                  </a:cubicBezTo>
                  <a:close/>
                  <a:moveTo>
                    <a:pt x="395942" y="122793"/>
                  </a:moveTo>
                  <a:lnTo>
                    <a:pt x="395942" y="310357"/>
                  </a:lnTo>
                  <a:cubicBezTo>
                    <a:pt x="395942" y="317177"/>
                    <a:pt x="391392" y="322842"/>
                    <a:pt x="383447" y="322842"/>
                  </a:cubicBezTo>
                  <a:lnTo>
                    <a:pt x="366366" y="322842"/>
                  </a:lnTo>
                  <a:cubicBezTo>
                    <a:pt x="368641" y="314904"/>
                    <a:pt x="369796" y="304656"/>
                    <a:pt x="369796" y="294444"/>
                  </a:cubicBezTo>
                  <a:lnTo>
                    <a:pt x="369796" y="211451"/>
                  </a:lnTo>
                  <a:cubicBezTo>
                    <a:pt x="369796" y="204704"/>
                    <a:pt x="363224" y="199580"/>
                    <a:pt x="356362" y="199580"/>
                  </a:cubicBezTo>
                  <a:cubicBezTo>
                    <a:pt x="355171" y="199580"/>
                    <a:pt x="353943" y="199724"/>
                    <a:pt x="352715" y="200085"/>
                  </a:cubicBezTo>
                  <a:cubicBezTo>
                    <a:pt x="344698" y="203549"/>
                    <a:pt x="337331" y="205353"/>
                    <a:pt x="330144" y="205353"/>
                  </a:cubicBezTo>
                  <a:cubicBezTo>
                    <a:pt x="313930" y="205353"/>
                    <a:pt x="298834" y="196260"/>
                    <a:pt x="279911" y="177352"/>
                  </a:cubicBezTo>
                  <a:cubicBezTo>
                    <a:pt x="277636" y="175656"/>
                    <a:pt x="274494" y="174790"/>
                    <a:pt x="271388" y="174790"/>
                  </a:cubicBezTo>
                  <a:cubicBezTo>
                    <a:pt x="268247" y="174790"/>
                    <a:pt x="265105" y="175656"/>
                    <a:pt x="262830" y="177352"/>
                  </a:cubicBezTo>
                  <a:cubicBezTo>
                    <a:pt x="243870" y="196296"/>
                    <a:pt x="228739" y="204848"/>
                    <a:pt x="212488" y="204848"/>
                  </a:cubicBezTo>
                  <a:cubicBezTo>
                    <a:pt x="205338" y="204848"/>
                    <a:pt x="198007" y="203188"/>
                    <a:pt x="190026" y="200085"/>
                  </a:cubicBezTo>
                  <a:cubicBezTo>
                    <a:pt x="188834" y="199724"/>
                    <a:pt x="187606" y="199580"/>
                    <a:pt x="186379" y="199580"/>
                  </a:cubicBezTo>
                  <a:cubicBezTo>
                    <a:pt x="179517" y="199580"/>
                    <a:pt x="172945" y="204704"/>
                    <a:pt x="172945" y="211451"/>
                  </a:cubicBezTo>
                  <a:lnTo>
                    <a:pt x="172945" y="294444"/>
                  </a:lnTo>
                  <a:cubicBezTo>
                    <a:pt x="172945" y="304656"/>
                    <a:pt x="174100" y="312631"/>
                    <a:pt x="176375" y="322842"/>
                  </a:cubicBezTo>
                  <a:lnTo>
                    <a:pt x="36437" y="322842"/>
                  </a:lnTo>
                  <a:cubicBezTo>
                    <a:pt x="29612" y="322842"/>
                    <a:pt x="23906" y="317177"/>
                    <a:pt x="23906" y="310357"/>
                  </a:cubicBezTo>
                  <a:lnTo>
                    <a:pt x="23906" y="122793"/>
                  </a:lnTo>
                  <a:close/>
                  <a:moveTo>
                    <a:pt x="258279" y="213725"/>
                  </a:moveTo>
                  <a:lnTo>
                    <a:pt x="258279" y="391077"/>
                  </a:lnTo>
                  <a:cubicBezTo>
                    <a:pt x="221878" y="374009"/>
                    <a:pt x="196851" y="337637"/>
                    <a:pt x="196851" y="294444"/>
                  </a:cubicBezTo>
                  <a:lnTo>
                    <a:pt x="196851" y="227364"/>
                  </a:lnTo>
                  <a:cubicBezTo>
                    <a:pt x="202377" y="228411"/>
                    <a:pt x="207649" y="228916"/>
                    <a:pt x="212741" y="228916"/>
                  </a:cubicBezTo>
                  <a:cubicBezTo>
                    <a:pt x="229642" y="228916"/>
                    <a:pt x="244304" y="223323"/>
                    <a:pt x="258279" y="213725"/>
                  </a:cubicBezTo>
                  <a:close/>
                  <a:moveTo>
                    <a:pt x="284461" y="213725"/>
                  </a:moveTo>
                  <a:cubicBezTo>
                    <a:pt x="297643" y="222493"/>
                    <a:pt x="312160" y="229241"/>
                    <a:pt x="329639" y="229241"/>
                  </a:cubicBezTo>
                  <a:cubicBezTo>
                    <a:pt x="334803" y="229241"/>
                    <a:pt x="340184" y="228663"/>
                    <a:pt x="345890" y="227364"/>
                  </a:cubicBezTo>
                  <a:lnTo>
                    <a:pt x="345890" y="294444"/>
                  </a:lnTo>
                  <a:cubicBezTo>
                    <a:pt x="344770" y="337637"/>
                    <a:pt x="320863" y="374009"/>
                    <a:pt x="284461" y="391077"/>
                  </a:cubicBezTo>
                  <a:lnTo>
                    <a:pt x="284461" y="213725"/>
                  </a:lnTo>
                  <a:close/>
                  <a:moveTo>
                    <a:pt x="36437" y="0"/>
                  </a:moveTo>
                  <a:cubicBezTo>
                    <a:pt x="17081" y="0"/>
                    <a:pt x="36" y="17068"/>
                    <a:pt x="36" y="37527"/>
                  </a:cubicBezTo>
                  <a:lnTo>
                    <a:pt x="36" y="310357"/>
                  </a:lnTo>
                  <a:cubicBezTo>
                    <a:pt x="36" y="329662"/>
                    <a:pt x="17081" y="346730"/>
                    <a:pt x="36437" y="346730"/>
                  </a:cubicBezTo>
                  <a:lnTo>
                    <a:pt x="183201" y="346730"/>
                  </a:lnTo>
                  <a:cubicBezTo>
                    <a:pt x="187751" y="356978"/>
                    <a:pt x="193457" y="366071"/>
                    <a:pt x="199126" y="374009"/>
                  </a:cubicBezTo>
                  <a:cubicBezTo>
                    <a:pt x="216208" y="396742"/>
                    <a:pt x="238959" y="412655"/>
                    <a:pt x="267380" y="420630"/>
                  </a:cubicBezTo>
                  <a:cubicBezTo>
                    <a:pt x="268897" y="420630"/>
                    <a:pt x="270413" y="421640"/>
                    <a:pt x="271930" y="421640"/>
                  </a:cubicBezTo>
                  <a:cubicBezTo>
                    <a:pt x="272689" y="421640"/>
                    <a:pt x="273447" y="421387"/>
                    <a:pt x="274205" y="420630"/>
                  </a:cubicBezTo>
                  <a:cubicBezTo>
                    <a:pt x="301543" y="412655"/>
                    <a:pt x="325413" y="396742"/>
                    <a:pt x="342495" y="374009"/>
                  </a:cubicBezTo>
                  <a:cubicBezTo>
                    <a:pt x="348165" y="366071"/>
                    <a:pt x="353870" y="356978"/>
                    <a:pt x="358421" y="346730"/>
                  </a:cubicBezTo>
                  <a:lnTo>
                    <a:pt x="383447" y="346730"/>
                  </a:lnTo>
                  <a:cubicBezTo>
                    <a:pt x="403923" y="346730"/>
                    <a:pt x="421005" y="329662"/>
                    <a:pt x="421005" y="310357"/>
                  </a:cubicBezTo>
                  <a:lnTo>
                    <a:pt x="421005" y="37527"/>
                  </a:lnTo>
                  <a:cubicBezTo>
                    <a:pt x="421005" y="17068"/>
                    <a:pt x="405079" y="0"/>
                    <a:pt x="3834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1460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YAAHcNAAD0JgAAng0AAAAAAAAmAAAACAAAAP//////////"/>
                </a:ext>
              </a:extLst>
            </p:cNvSpPr>
            <p:nvPr/>
          </p:nvSpPr>
          <p:spPr>
            <a:xfrm>
              <a:off x="6305550" y="2188845"/>
              <a:ext cx="26670" cy="24765"/>
            </a:xfrm>
            <a:custGeom>
              <a:avLst/>
              <a:gdLst/>
              <a:ahLst/>
              <a:cxnLst/>
              <a:rect l="0" t="0" r="26670" b="24765"/>
              <a:pathLst>
                <a:path w="26670" h="24765">
                  <a:moveTo>
                    <a:pt x="12784" y="35"/>
                  </a:moveTo>
                  <a:cubicBezTo>
                    <a:pt x="5804" y="35"/>
                    <a:pt x="37" y="5638"/>
                    <a:pt x="37" y="12382"/>
                  </a:cubicBezTo>
                  <a:cubicBezTo>
                    <a:pt x="37" y="19126"/>
                    <a:pt x="5804" y="24765"/>
                    <a:pt x="12784" y="24765"/>
                  </a:cubicBezTo>
                  <a:cubicBezTo>
                    <a:pt x="20866" y="24765"/>
                    <a:pt x="26670" y="19126"/>
                    <a:pt x="26670" y="12382"/>
                  </a:cubicBezTo>
                  <a:cubicBezTo>
                    <a:pt x="26670" y="5638"/>
                    <a:pt x="20866" y="35"/>
                    <a:pt x="12784"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1460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ScAAHcNAABBJwAAng0AAAAAAAAmAAAACAAAAP//////////"/>
                </a:ext>
              </a:extLst>
            </p:cNvSpPr>
            <p:nvPr/>
          </p:nvSpPr>
          <p:spPr>
            <a:xfrm>
              <a:off x="6355715" y="2188845"/>
              <a:ext cx="25400" cy="24765"/>
            </a:xfrm>
            <a:custGeom>
              <a:avLst/>
              <a:gdLst/>
              <a:ahLst/>
              <a:cxnLst/>
              <a:rect l="0" t="0" r="25400" b="24765"/>
              <a:pathLst>
                <a:path w="25400" h="24765">
                  <a:moveTo>
                    <a:pt x="12700" y="35"/>
                  </a:moveTo>
                  <a:cubicBezTo>
                    <a:pt x="5783" y="35"/>
                    <a:pt x="0" y="5638"/>
                    <a:pt x="0" y="12382"/>
                  </a:cubicBezTo>
                  <a:cubicBezTo>
                    <a:pt x="0" y="19126"/>
                    <a:pt x="5783" y="24765"/>
                    <a:pt x="12700" y="24765"/>
                  </a:cubicBezTo>
                  <a:cubicBezTo>
                    <a:pt x="19617" y="24765"/>
                    <a:pt x="25363" y="19126"/>
                    <a:pt x="25363" y="12382"/>
                  </a:cubicBezTo>
                  <a:cubicBezTo>
                    <a:pt x="25363" y="5638"/>
                    <a:pt x="19617" y="35"/>
                    <a:pt x="12700"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1460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CcAAHcNAACPJwAAng0AAAAAAAAmAAAACAAAAP//////////"/>
                </a:ext>
              </a:extLst>
            </p:cNvSpPr>
            <p:nvPr/>
          </p:nvSpPr>
          <p:spPr>
            <a:xfrm>
              <a:off x="6405880" y="2188845"/>
              <a:ext cx="24765" cy="24765"/>
            </a:xfrm>
            <a:custGeom>
              <a:avLst/>
              <a:gdLst/>
              <a:ahLst/>
              <a:cxnLst/>
              <a:rect l="0" t="0" r="24765" b="24765"/>
              <a:pathLst>
                <a:path w="24765" h="24765">
                  <a:moveTo>
                    <a:pt x="12382" y="35"/>
                  </a:moveTo>
                  <a:cubicBezTo>
                    <a:pt x="5638" y="35"/>
                    <a:pt x="0" y="5638"/>
                    <a:pt x="0" y="12382"/>
                  </a:cubicBezTo>
                  <a:cubicBezTo>
                    <a:pt x="0" y="19126"/>
                    <a:pt x="5638" y="24765"/>
                    <a:pt x="12382" y="24765"/>
                  </a:cubicBezTo>
                  <a:cubicBezTo>
                    <a:pt x="19126" y="24765"/>
                    <a:pt x="24729" y="19126"/>
                    <a:pt x="24729" y="12382"/>
                  </a:cubicBezTo>
                  <a:cubicBezTo>
                    <a:pt x="24729" y="5638"/>
                    <a:pt x="19126" y="35"/>
                    <a:pt x="12382"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1461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ycAAHcNAADFKAAAng0AAAAAAAAmAAAACAAAAP//////////"/>
                </a:ext>
              </a:extLst>
            </p:cNvSpPr>
            <p:nvPr/>
          </p:nvSpPr>
          <p:spPr>
            <a:xfrm>
              <a:off x="6453505" y="2188845"/>
              <a:ext cx="173990" cy="24765"/>
            </a:xfrm>
            <a:custGeom>
              <a:avLst/>
              <a:gdLst/>
              <a:ahLst/>
              <a:cxnLst/>
              <a:rect l="0" t="0" r="173990" b="24765"/>
              <a:pathLst>
                <a:path w="173990" h="24765">
                  <a:moveTo>
                    <a:pt x="12523" y="35"/>
                  </a:moveTo>
                  <a:cubicBezTo>
                    <a:pt x="5702" y="35"/>
                    <a:pt x="36" y="5638"/>
                    <a:pt x="36" y="12382"/>
                  </a:cubicBezTo>
                  <a:cubicBezTo>
                    <a:pt x="1155" y="19126"/>
                    <a:pt x="6857" y="24765"/>
                    <a:pt x="12523" y="24765"/>
                  </a:cubicBezTo>
                  <a:lnTo>
                    <a:pt x="160348" y="24765"/>
                  </a:lnTo>
                  <a:cubicBezTo>
                    <a:pt x="168288" y="24765"/>
                    <a:pt x="173990" y="19126"/>
                    <a:pt x="173990" y="12382"/>
                  </a:cubicBezTo>
                  <a:cubicBezTo>
                    <a:pt x="173990" y="5638"/>
                    <a:pt x="168288" y="35"/>
                    <a:pt x="160348"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5" name="Google Shape;14611;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YmAACFEAAALSkAAM8SAAAQAAAAJgAAAAgAAAD/////AAAAAA=="/>
              </a:ext>
            </a:extLst>
          </p:cNvGrpSpPr>
          <p:nvPr/>
        </p:nvGrpSpPr>
        <p:grpSpPr>
          <a:xfrm>
            <a:off x="6272530" y="2685415"/>
            <a:ext cx="421005" cy="372110"/>
            <a:chOff x="6272530" y="2685415"/>
            <a:chExt cx="421005" cy="372110"/>
          </a:xfrm>
        </p:grpSpPr>
        <p:sp>
          <p:nvSpPr>
            <p:cNvPr id="33" name="Google Shape;1461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iYAAIUQAAAtKQAAzxIAAAAAAAAmAAAACAAAAP//////////"/>
                </a:ext>
              </a:extLst>
            </p:cNvSpPr>
            <p:nvPr/>
          </p:nvSpPr>
          <p:spPr>
            <a:xfrm>
              <a:off x="6272530" y="2685415"/>
              <a:ext cx="421005" cy="372110"/>
            </a:xfrm>
            <a:custGeom>
              <a:avLst/>
              <a:gdLst/>
              <a:ahLst/>
              <a:cxnLst/>
              <a:rect l="0" t="0" r="421005" b="372110"/>
              <a:pathLst>
                <a:path w="421005" h="372110">
                  <a:moveTo>
                    <a:pt x="383447" y="25029"/>
                  </a:moveTo>
                  <a:cubicBezTo>
                    <a:pt x="390272" y="25029"/>
                    <a:pt x="395942" y="30735"/>
                    <a:pt x="395942" y="37561"/>
                  </a:cubicBezTo>
                  <a:lnTo>
                    <a:pt x="395942" y="98996"/>
                  </a:lnTo>
                  <a:lnTo>
                    <a:pt x="23906" y="98996"/>
                  </a:lnTo>
                  <a:lnTo>
                    <a:pt x="23906" y="37561"/>
                  </a:lnTo>
                  <a:cubicBezTo>
                    <a:pt x="23906" y="30735"/>
                    <a:pt x="29612" y="25029"/>
                    <a:pt x="36437" y="25029"/>
                  </a:cubicBezTo>
                  <a:close/>
                  <a:moveTo>
                    <a:pt x="397098" y="122905"/>
                  </a:moveTo>
                  <a:lnTo>
                    <a:pt x="397098" y="333393"/>
                  </a:lnTo>
                  <a:cubicBezTo>
                    <a:pt x="395942" y="340219"/>
                    <a:pt x="391392" y="345925"/>
                    <a:pt x="383447" y="345925"/>
                  </a:cubicBezTo>
                  <a:lnTo>
                    <a:pt x="36437" y="345925"/>
                  </a:lnTo>
                  <a:cubicBezTo>
                    <a:pt x="29612" y="345925"/>
                    <a:pt x="23906" y="340219"/>
                    <a:pt x="23906" y="333393"/>
                  </a:cubicBezTo>
                  <a:lnTo>
                    <a:pt x="23906" y="122905"/>
                  </a:lnTo>
                  <a:close/>
                  <a:moveTo>
                    <a:pt x="36437" y="0"/>
                  </a:moveTo>
                  <a:cubicBezTo>
                    <a:pt x="17081" y="0"/>
                    <a:pt x="36" y="17083"/>
                    <a:pt x="36" y="37561"/>
                  </a:cubicBezTo>
                  <a:lnTo>
                    <a:pt x="36" y="334549"/>
                  </a:lnTo>
                  <a:cubicBezTo>
                    <a:pt x="36" y="355027"/>
                    <a:pt x="17081" y="372074"/>
                    <a:pt x="36437" y="372074"/>
                  </a:cubicBezTo>
                  <a:lnTo>
                    <a:pt x="383447" y="372074"/>
                  </a:lnTo>
                  <a:cubicBezTo>
                    <a:pt x="403923" y="372074"/>
                    <a:pt x="421005" y="355027"/>
                    <a:pt x="421005" y="334549"/>
                  </a:cubicBezTo>
                  <a:lnTo>
                    <a:pt x="421005" y="37561"/>
                  </a:lnTo>
                  <a:cubicBezTo>
                    <a:pt x="421005" y="15927"/>
                    <a:pt x="405079" y="0"/>
                    <a:pt x="3834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1461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SYAANIQAAALJwAA+hAAAAAAAAAmAAAACAAAAP//////////"/>
                </a:ext>
              </a:extLst>
            </p:cNvSpPr>
            <p:nvPr/>
          </p:nvSpPr>
          <p:spPr>
            <a:xfrm>
              <a:off x="6320155" y="2734310"/>
              <a:ext cx="26670" cy="25400"/>
            </a:xfrm>
            <a:custGeom>
              <a:avLst/>
              <a:gdLst/>
              <a:ahLst/>
              <a:cxnLst/>
              <a:rect l="0" t="0" r="26670" b="25400"/>
              <a:pathLst>
                <a:path w="26670" h="25400">
                  <a:moveTo>
                    <a:pt x="12784" y="0"/>
                  </a:moveTo>
                  <a:cubicBezTo>
                    <a:pt x="5804" y="0"/>
                    <a:pt x="37" y="5783"/>
                    <a:pt x="37" y="12700"/>
                  </a:cubicBezTo>
                  <a:cubicBezTo>
                    <a:pt x="37" y="19617"/>
                    <a:pt x="5804" y="25363"/>
                    <a:pt x="12784" y="25363"/>
                  </a:cubicBezTo>
                  <a:cubicBezTo>
                    <a:pt x="20866" y="25363"/>
                    <a:pt x="26670" y="19617"/>
                    <a:pt x="26670" y="12700"/>
                  </a:cubicBezTo>
                  <a:cubicBezTo>
                    <a:pt x="26670" y="5783"/>
                    <a:pt x="20866" y="0"/>
                    <a:pt x="1278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1461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CcAANIQAABYJwAA+hAAAAAAAAAmAAAACAAAAP//////////"/>
                </a:ext>
              </a:extLst>
            </p:cNvSpPr>
            <p:nvPr/>
          </p:nvSpPr>
          <p:spPr>
            <a:xfrm>
              <a:off x="6370320" y="2734310"/>
              <a:ext cx="25400" cy="25400"/>
            </a:xfrm>
            <a:custGeom>
              <a:avLst/>
              <a:gdLst/>
              <a:ahLst/>
              <a:cxnLst/>
              <a:rect l="0" t="0" r="25400" b="25400"/>
              <a:pathLst>
                <a:path w="25400" h="25400">
                  <a:moveTo>
                    <a:pt x="12700" y="0"/>
                  </a:moveTo>
                  <a:cubicBezTo>
                    <a:pt x="5783" y="0"/>
                    <a:pt x="0" y="5783"/>
                    <a:pt x="0" y="12700"/>
                  </a:cubicBezTo>
                  <a:cubicBezTo>
                    <a:pt x="0" y="19617"/>
                    <a:pt x="5783" y="25363"/>
                    <a:pt x="12700" y="25363"/>
                  </a:cubicBezTo>
                  <a:cubicBezTo>
                    <a:pt x="19617" y="25363"/>
                    <a:pt x="25363" y="19617"/>
                    <a:pt x="25363" y="12700"/>
                  </a:cubicBezTo>
                  <a:cubicBezTo>
                    <a:pt x="25363" y="5783"/>
                    <a:pt x="19617" y="0"/>
                    <a:pt x="1270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1461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ycAANIQAACmJwAA+hAAAAAAAAAmAAAACAAAAP//////////"/>
                </a:ext>
              </a:extLst>
            </p:cNvSpPr>
            <p:nvPr/>
          </p:nvSpPr>
          <p:spPr>
            <a:xfrm>
              <a:off x="6420485" y="2734310"/>
              <a:ext cx="24765" cy="25400"/>
            </a:xfrm>
            <a:custGeom>
              <a:avLst/>
              <a:gdLst/>
              <a:ahLst/>
              <a:cxnLst/>
              <a:rect l="0" t="0" r="24765" b="25400"/>
              <a:pathLst>
                <a:path w="24765" h="25400">
                  <a:moveTo>
                    <a:pt x="12382" y="0"/>
                  </a:moveTo>
                  <a:cubicBezTo>
                    <a:pt x="5638" y="0"/>
                    <a:pt x="0" y="5783"/>
                    <a:pt x="0" y="12700"/>
                  </a:cubicBezTo>
                  <a:cubicBezTo>
                    <a:pt x="0" y="19617"/>
                    <a:pt x="5638" y="25363"/>
                    <a:pt x="12382" y="25363"/>
                  </a:cubicBezTo>
                  <a:cubicBezTo>
                    <a:pt x="19126" y="25363"/>
                    <a:pt x="24729" y="19617"/>
                    <a:pt x="24729" y="12700"/>
                  </a:cubicBezTo>
                  <a:cubicBezTo>
                    <a:pt x="24729" y="5783"/>
                    <a:pt x="19126" y="0"/>
                    <a:pt x="1238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1461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cAANIQAADeKAAA+hAAAAAAAAAmAAAACAAAAP//////////"/>
                </a:ext>
              </a:extLst>
            </p:cNvSpPr>
            <p:nvPr/>
          </p:nvSpPr>
          <p:spPr>
            <a:xfrm>
              <a:off x="6468110" y="2734310"/>
              <a:ext cx="175260" cy="25400"/>
            </a:xfrm>
            <a:custGeom>
              <a:avLst/>
              <a:gdLst/>
              <a:ahLst/>
              <a:cxnLst/>
              <a:rect l="0" t="0" r="175260" b="25400"/>
              <a:pathLst>
                <a:path w="175260" h="25400">
                  <a:moveTo>
                    <a:pt x="12531" y="0"/>
                  </a:moveTo>
                  <a:cubicBezTo>
                    <a:pt x="5706" y="0"/>
                    <a:pt x="36" y="5783"/>
                    <a:pt x="36" y="12700"/>
                  </a:cubicBezTo>
                  <a:cubicBezTo>
                    <a:pt x="1156" y="19617"/>
                    <a:pt x="6862" y="25363"/>
                    <a:pt x="12531" y="25363"/>
                  </a:cubicBezTo>
                  <a:lnTo>
                    <a:pt x="162729" y="25363"/>
                  </a:lnTo>
                  <a:cubicBezTo>
                    <a:pt x="169554" y="25363"/>
                    <a:pt x="175224" y="19617"/>
                    <a:pt x="175224" y="12700"/>
                  </a:cubicBezTo>
                  <a:cubicBezTo>
                    <a:pt x="175224" y="5783"/>
                    <a:pt x="169554" y="0"/>
                    <a:pt x="16272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1461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CgAAJcRAAC6KAAAWRIAAAAAAAAmAAAACAAAAP//////////"/>
                </a:ext>
              </a:extLst>
            </p:cNvSpPr>
            <p:nvPr/>
          </p:nvSpPr>
          <p:spPr>
            <a:xfrm>
              <a:off x="6545580" y="2859405"/>
              <a:ext cx="74930" cy="123190"/>
            </a:xfrm>
            <a:custGeom>
              <a:avLst/>
              <a:gdLst/>
              <a:ahLst/>
              <a:cxnLst/>
              <a:rect l="0" t="0" r="74930" b="123190"/>
              <a:pathLst>
                <a:path w="74930" h="123190">
                  <a:moveTo>
                    <a:pt x="12494" y="36"/>
                  </a:moveTo>
                  <a:cubicBezTo>
                    <a:pt x="9398" y="36"/>
                    <a:pt x="6265" y="867"/>
                    <a:pt x="4573" y="2600"/>
                  </a:cubicBezTo>
                  <a:cubicBezTo>
                    <a:pt x="36" y="7149"/>
                    <a:pt x="36" y="16247"/>
                    <a:pt x="4573" y="19641"/>
                  </a:cubicBezTo>
                  <a:lnTo>
                    <a:pt x="45404" y="61739"/>
                  </a:lnTo>
                  <a:lnTo>
                    <a:pt x="4573" y="102570"/>
                  </a:lnTo>
                  <a:cubicBezTo>
                    <a:pt x="36" y="107232"/>
                    <a:pt x="36" y="115211"/>
                    <a:pt x="4573" y="119760"/>
                  </a:cubicBezTo>
                  <a:cubicBezTo>
                    <a:pt x="6265" y="122035"/>
                    <a:pt x="9398" y="123154"/>
                    <a:pt x="12494" y="123154"/>
                  </a:cubicBezTo>
                  <a:cubicBezTo>
                    <a:pt x="15627" y="123154"/>
                    <a:pt x="18760" y="122035"/>
                    <a:pt x="20452" y="119760"/>
                  </a:cubicBezTo>
                  <a:lnTo>
                    <a:pt x="70357" y="69855"/>
                  </a:lnTo>
                  <a:cubicBezTo>
                    <a:pt x="74894" y="65133"/>
                    <a:pt x="74894" y="57190"/>
                    <a:pt x="70357" y="52641"/>
                  </a:cubicBezTo>
                  <a:lnTo>
                    <a:pt x="20452" y="2736"/>
                  </a:lnTo>
                  <a:cubicBezTo>
                    <a:pt x="18760" y="867"/>
                    <a:pt x="15627" y="36"/>
                    <a:pt x="12494"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1461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ycAAJcRAACBJwAAWRIAAAAAAAAmAAAACAAAAP//////////"/>
                </a:ext>
              </a:extLst>
            </p:cNvSpPr>
            <p:nvPr/>
          </p:nvSpPr>
          <p:spPr>
            <a:xfrm>
              <a:off x="6344285" y="2859405"/>
              <a:ext cx="77470" cy="123190"/>
            </a:xfrm>
            <a:custGeom>
              <a:avLst/>
              <a:gdLst/>
              <a:ahLst/>
              <a:cxnLst/>
              <a:rect l="0" t="0" r="77470" b="123190"/>
              <a:pathLst>
                <a:path w="77470" h="123190">
                  <a:moveTo>
                    <a:pt x="63227" y="36"/>
                  </a:moveTo>
                  <a:cubicBezTo>
                    <a:pt x="60082" y="36"/>
                    <a:pt x="56973" y="867"/>
                    <a:pt x="54695" y="2600"/>
                  </a:cubicBezTo>
                  <a:lnTo>
                    <a:pt x="4591" y="52704"/>
                  </a:lnTo>
                  <a:cubicBezTo>
                    <a:pt x="36" y="57190"/>
                    <a:pt x="36" y="65133"/>
                    <a:pt x="4591" y="69683"/>
                  </a:cubicBezTo>
                  <a:lnTo>
                    <a:pt x="54695" y="119787"/>
                  </a:lnTo>
                  <a:cubicBezTo>
                    <a:pt x="56973" y="122035"/>
                    <a:pt x="60082" y="123154"/>
                    <a:pt x="63227" y="123154"/>
                  </a:cubicBezTo>
                  <a:cubicBezTo>
                    <a:pt x="66372" y="123154"/>
                    <a:pt x="69481" y="122035"/>
                    <a:pt x="71758" y="119760"/>
                  </a:cubicBezTo>
                  <a:cubicBezTo>
                    <a:pt x="76313" y="115211"/>
                    <a:pt x="76313" y="107232"/>
                    <a:pt x="71758" y="102682"/>
                  </a:cubicBezTo>
                  <a:lnTo>
                    <a:pt x="30764" y="61688"/>
                  </a:lnTo>
                  <a:lnTo>
                    <a:pt x="71758" y="19641"/>
                  </a:lnTo>
                  <a:cubicBezTo>
                    <a:pt x="77470" y="16247"/>
                    <a:pt x="77470" y="7149"/>
                    <a:pt x="71758" y="2600"/>
                  </a:cubicBezTo>
                  <a:cubicBezTo>
                    <a:pt x="69481" y="867"/>
                    <a:pt x="66372" y="36"/>
                    <a:pt x="63227"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1461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ycAAG0RAAAeKAAAfRIAAAAAAAAmAAAACAAAAP//////////"/>
                </a:ext>
              </a:extLst>
            </p:cNvSpPr>
            <p:nvPr/>
          </p:nvSpPr>
          <p:spPr>
            <a:xfrm>
              <a:off x="6443345" y="2832735"/>
              <a:ext cx="78105" cy="172720"/>
            </a:xfrm>
            <a:custGeom>
              <a:avLst/>
              <a:gdLst/>
              <a:ahLst/>
              <a:cxnLst/>
              <a:rect l="0" t="0" r="78105" b="172720"/>
              <a:pathLst>
                <a:path w="78105" h="172720">
                  <a:moveTo>
                    <a:pt x="63848" y="0"/>
                  </a:moveTo>
                  <a:cubicBezTo>
                    <a:pt x="58067" y="0"/>
                    <a:pt x="53901" y="3906"/>
                    <a:pt x="52070" y="8571"/>
                  </a:cubicBezTo>
                  <a:lnTo>
                    <a:pt x="2262" y="156699"/>
                  </a:lnTo>
                  <a:cubicBezTo>
                    <a:pt x="0" y="163534"/>
                    <a:pt x="3411" y="169248"/>
                    <a:pt x="9085" y="171527"/>
                  </a:cubicBezTo>
                  <a:cubicBezTo>
                    <a:pt x="10952" y="172322"/>
                    <a:pt x="12712" y="172684"/>
                    <a:pt x="14328" y="172684"/>
                  </a:cubicBezTo>
                  <a:cubicBezTo>
                    <a:pt x="19499" y="172684"/>
                    <a:pt x="23198" y="169031"/>
                    <a:pt x="24921" y="164692"/>
                  </a:cubicBezTo>
                  <a:lnTo>
                    <a:pt x="74693" y="16563"/>
                  </a:lnTo>
                  <a:cubicBezTo>
                    <a:pt x="78069" y="10849"/>
                    <a:pt x="73544" y="4014"/>
                    <a:pt x="67906" y="615"/>
                  </a:cubicBezTo>
                  <a:cubicBezTo>
                    <a:pt x="66470" y="217"/>
                    <a:pt x="65105" y="0"/>
                    <a:pt x="638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34" name="Google Shape;1462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ggAAEQUAADhCgAAFhYAABAAAAAmAAAACAAAAP//////////"/>
              </a:ext>
            </a:extLst>
          </p:cNvSpPr>
          <p:nvPr/>
        </p:nvSpPr>
        <p:spPr>
          <a:xfrm>
            <a:off x="1347470" y="3294380"/>
            <a:ext cx="421005" cy="295910"/>
          </a:xfrm>
          <a:custGeom>
            <a:avLst/>
            <a:gdLst/>
            <a:ahLst/>
            <a:cxnLst/>
            <a:rect l="0" t="0" r="421005" b="295910"/>
            <a:pathLst>
              <a:path w="421005" h="295910">
                <a:moveTo>
                  <a:pt x="376622" y="23913"/>
                </a:moveTo>
                <a:cubicBezTo>
                  <a:pt x="365246" y="36411"/>
                  <a:pt x="224153" y="177539"/>
                  <a:pt x="219602" y="183210"/>
                </a:cubicBezTo>
                <a:cubicBezTo>
                  <a:pt x="217327" y="185486"/>
                  <a:pt x="213644" y="186641"/>
                  <a:pt x="209924" y="186641"/>
                </a:cubicBezTo>
                <a:cubicBezTo>
                  <a:pt x="206241" y="186641"/>
                  <a:pt x="202521" y="185486"/>
                  <a:pt x="200246" y="183210"/>
                </a:cubicBezTo>
                <a:lnTo>
                  <a:pt x="40988" y="23952"/>
                </a:lnTo>
                <a:close/>
                <a:moveTo>
                  <a:pt x="23906" y="40962"/>
                </a:moveTo>
                <a:lnTo>
                  <a:pt x="130873" y="147929"/>
                </a:lnTo>
                <a:lnTo>
                  <a:pt x="23906" y="254896"/>
                </a:lnTo>
                <a:lnTo>
                  <a:pt x="23906" y="40962"/>
                </a:lnTo>
                <a:close/>
                <a:moveTo>
                  <a:pt x="397098" y="40962"/>
                </a:moveTo>
                <a:lnTo>
                  <a:pt x="397098" y="254912"/>
                </a:lnTo>
                <a:lnTo>
                  <a:pt x="290131" y="147945"/>
                </a:lnTo>
                <a:lnTo>
                  <a:pt x="397098" y="40978"/>
                </a:lnTo>
                <a:close/>
                <a:moveTo>
                  <a:pt x="273086" y="165005"/>
                </a:moveTo>
                <a:lnTo>
                  <a:pt x="378897" y="271997"/>
                </a:lnTo>
                <a:lnTo>
                  <a:pt x="43263" y="271997"/>
                </a:lnTo>
                <a:lnTo>
                  <a:pt x="147918" y="165005"/>
                </a:lnTo>
                <a:lnTo>
                  <a:pt x="183201" y="200288"/>
                </a:lnTo>
                <a:cubicBezTo>
                  <a:pt x="190604" y="207701"/>
                  <a:pt x="200535" y="211385"/>
                  <a:pt x="210502" y="211385"/>
                </a:cubicBezTo>
                <a:cubicBezTo>
                  <a:pt x="220469" y="211385"/>
                  <a:pt x="230400" y="207701"/>
                  <a:pt x="237803" y="200296"/>
                </a:cubicBezTo>
                <a:lnTo>
                  <a:pt x="273086" y="165013"/>
                </a:lnTo>
                <a:close/>
                <a:moveTo>
                  <a:pt x="36437" y="0"/>
                </a:moveTo>
                <a:cubicBezTo>
                  <a:pt x="17081" y="0"/>
                  <a:pt x="36" y="17086"/>
                  <a:pt x="36" y="36411"/>
                </a:cubicBezTo>
                <a:lnTo>
                  <a:pt x="36" y="258343"/>
                </a:lnTo>
                <a:cubicBezTo>
                  <a:pt x="36" y="278824"/>
                  <a:pt x="17081" y="295874"/>
                  <a:pt x="36437" y="295874"/>
                </a:cubicBezTo>
                <a:lnTo>
                  <a:pt x="383447" y="295874"/>
                </a:lnTo>
                <a:cubicBezTo>
                  <a:pt x="403923" y="295874"/>
                  <a:pt x="420968" y="278824"/>
                  <a:pt x="420968" y="258343"/>
                </a:cubicBezTo>
                <a:lnTo>
                  <a:pt x="420968" y="36411"/>
                </a:lnTo>
                <a:cubicBezTo>
                  <a:pt x="420968" y="15930"/>
                  <a:pt x="403923" y="0"/>
                  <a:pt x="38344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5" name="Google Shape;1462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AgAAAgKAAAQCwAAoAwAABAAAAAmAAAACAAAAP//////////"/>
              </a:ext>
            </a:extLst>
          </p:cNvSpPr>
          <p:nvPr/>
        </p:nvSpPr>
        <p:spPr>
          <a:xfrm>
            <a:off x="1376680" y="1630680"/>
            <a:ext cx="421640" cy="421640"/>
          </a:xfrm>
          <a:custGeom>
            <a:avLst/>
            <a:gdLst/>
            <a:ahLst/>
            <a:cxnLst/>
            <a:rect l="0" t="0" r="421640" b="421640"/>
            <a:pathLst>
              <a:path w="421640" h="421640">
                <a:moveTo>
                  <a:pt x="210261" y="73843"/>
                </a:moveTo>
                <a:cubicBezTo>
                  <a:pt x="217078" y="73843"/>
                  <a:pt x="222742" y="79540"/>
                  <a:pt x="222742" y="86354"/>
                </a:cubicBezTo>
                <a:cubicBezTo>
                  <a:pt x="222742" y="94287"/>
                  <a:pt x="217078" y="101101"/>
                  <a:pt x="210261" y="101101"/>
                </a:cubicBezTo>
                <a:cubicBezTo>
                  <a:pt x="203443" y="101101"/>
                  <a:pt x="197744" y="94287"/>
                  <a:pt x="197744" y="86354"/>
                </a:cubicBezTo>
                <a:cubicBezTo>
                  <a:pt x="197744" y="79540"/>
                  <a:pt x="203443" y="73843"/>
                  <a:pt x="210261" y="73843"/>
                </a:cubicBezTo>
                <a:close/>
                <a:moveTo>
                  <a:pt x="210261" y="26141"/>
                </a:moveTo>
                <a:cubicBezTo>
                  <a:pt x="244348" y="26141"/>
                  <a:pt x="271619" y="52245"/>
                  <a:pt x="271619" y="86354"/>
                </a:cubicBezTo>
                <a:cubicBezTo>
                  <a:pt x="271619" y="90897"/>
                  <a:pt x="271619" y="96558"/>
                  <a:pt x="269346" y="101101"/>
                </a:cubicBezTo>
                <a:lnTo>
                  <a:pt x="244348" y="101101"/>
                </a:lnTo>
                <a:cubicBezTo>
                  <a:pt x="245503" y="96558"/>
                  <a:pt x="246621" y="92015"/>
                  <a:pt x="246621" y="86354"/>
                </a:cubicBezTo>
                <a:cubicBezTo>
                  <a:pt x="246621" y="67028"/>
                  <a:pt x="229559" y="49974"/>
                  <a:pt x="210261" y="49974"/>
                </a:cubicBezTo>
                <a:cubicBezTo>
                  <a:pt x="189808" y="49974"/>
                  <a:pt x="172747" y="67028"/>
                  <a:pt x="172747" y="86354"/>
                </a:cubicBezTo>
                <a:cubicBezTo>
                  <a:pt x="172747" y="90897"/>
                  <a:pt x="175019" y="96558"/>
                  <a:pt x="176173" y="101101"/>
                </a:cubicBezTo>
                <a:lnTo>
                  <a:pt x="150021" y="101101"/>
                </a:lnTo>
                <a:cubicBezTo>
                  <a:pt x="148903" y="96558"/>
                  <a:pt x="148903" y="90897"/>
                  <a:pt x="148903" y="86354"/>
                </a:cubicBezTo>
                <a:cubicBezTo>
                  <a:pt x="148903" y="52245"/>
                  <a:pt x="176173" y="26141"/>
                  <a:pt x="210261" y="26141"/>
                </a:cubicBezTo>
                <a:close/>
                <a:moveTo>
                  <a:pt x="385280" y="124970"/>
                </a:moveTo>
                <a:cubicBezTo>
                  <a:pt x="392097" y="124970"/>
                  <a:pt x="397761" y="130631"/>
                  <a:pt x="397761" y="137446"/>
                </a:cubicBezTo>
                <a:cubicBezTo>
                  <a:pt x="397761" y="145414"/>
                  <a:pt x="392097" y="151075"/>
                  <a:pt x="385280" y="151075"/>
                </a:cubicBezTo>
                <a:lnTo>
                  <a:pt x="36396" y="151075"/>
                </a:lnTo>
                <a:cubicBezTo>
                  <a:pt x="29579" y="151075"/>
                  <a:pt x="23879" y="145414"/>
                  <a:pt x="23879" y="137446"/>
                </a:cubicBezTo>
                <a:cubicBezTo>
                  <a:pt x="23879" y="130631"/>
                  <a:pt x="30697" y="124970"/>
                  <a:pt x="36396" y="124970"/>
                </a:cubicBezTo>
                <a:close/>
                <a:moveTo>
                  <a:pt x="353465" y="174944"/>
                </a:moveTo>
                <a:lnTo>
                  <a:pt x="254593" y="273816"/>
                </a:lnTo>
                <a:lnTo>
                  <a:pt x="165929" y="273816"/>
                </a:lnTo>
                <a:lnTo>
                  <a:pt x="67057" y="174944"/>
                </a:lnTo>
                <a:close/>
                <a:moveTo>
                  <a:pt x="247775" y="297643"/>
                </a:moveTo>
                <a:lnTo>
                  <a:pt x="247775" y="352160"/>
                </a:lnTo>
                <a:lnTo>
                  <a:pt x="172747" y="388504"/>
                </a:lnTo>
                <a:lnTo>
                  <a:pt x="172747" y="297643"/>
                </a:lnTo>
                <a:close/>
                <a:moveTo>
                  <a:pt x="210261" y="0"/>
                </a:moveTo>
                <a:cubicBezTo>
                  <a:pt x="161384" y="0"/>
                  <a:pt x="123906" y="38616"/>
                  <a:pt x="123906" y="86354"/>
                </a:cubicBezTo>
                <a:cubicBezTo>
                  <a:pt x="123906" y="90897"/>
                  <a:pt x="123906" y="96558"/>
                  <a:pt x="125024" y="101101"/>
                </a:cubicBezTo>
                <a:lnTo>
                  <a:pt x="36396" y="101101"/>
                </a:lnTo>
                <a:cubicBezTo>
                  <a:pt x="17062" y="101101"/>
                  <a:pt x="0" y="118156"/>
                  <a:pt x="0" y="137446"/>
                </a:cubicBezTo>
                <a:cubicBezTo>
                  <a:pt x="0" y="156772"/>
                  <a:pt x="13671" y="171519"/>
                  <a:pt x="30697" y="174944"/>
                </a:cubicBezTo>
                <a:lnTo>
                  <a:pt x="147749" y="290792"/>
                </a:lnTo>
                <a:lnTo>
                  <a:pt x="147749" y="408948"/>
                </a:lnTo>
                <a:cubicBezTo>
                  <a:pt x="147749" y="415294"/>
                  <a:pt x="154278" y="421640"/>
                  <a:pt x="160951" y="421640"/>
                </a:cubicBezTo>
                <a:cubicBezTo>
                  <a:pt x="162610" y="421640"/>
                  <a:pt x="164342" y="421243"/>
                  <a:pt x="165929" y="420306"/>
                </a:cubicBezTo>
                <a:lnTo>
                  <a:pt x="265955" y="370332"/>
                </a:lnTo>
                <a:cubicBezTo>
                  <a:pt x="269346" y="369178"/>
                  <a:pt x="272773" y="364635"/>
                  <a:pt x="272773" y="358975"/>
                </a:cubicBezTo>
                <a:lnTo>
                  <a:pt x="272773" y="289675"/>
                </a:lnTo>
                <a:lnTo>
                  <a:pt x="390943" y="173790"/>
                </a:lnTo>
                <a:cubicBezTo>
                  <a:pt x="408005" y="171519"/>
                  <a:pt x="421640" y="156772"/>
                  <a:pt x="421640" y="137446"/>
                </a:cubicBezTo>
                <a:cubicBezTo>
                  <a:pt x="421640" y="118156"/>
                  <a:pt x="404578" y="101101"/>
                  <a:pt x="385280" y="101101"/>
                </a:cubicBezTo>
                <a:lnTo>
                  <a:pt x="295498" y="101101"/>
                </a:lnTo>
                <a:cubicBezTo>
                  <a:pt x="295498" y="96558"/>
                  <a:pt x="296616" y="90897"/>
                  <a:pt x="296616" y="86354"/>
                </a:cubicBezTo>
                <a:cubicBezTo>
                  <a:pt x="296616" y="38616"/>
                  <a:pt x="257984" y="0"/>
                  <a:pt x="2102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6" name="Google Shape;1462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QgAACkNAAATCwAAww8AABAAAAAmAAAACAAAAP//////////"/>
              </a:ext>
            </a:extLst>
          </p:cNvSpPr>
          <p:nvPr/>
        </p:nvSpPr>
        <p:spPr>
          <a:xfrm>
            <a:off x="1374775" y="2139315"/>
            <a:ext cx="425450" cy="422910"/>
          </a:xfrm>
          <a:custGeom>
            <a:avLst/>
            <a:gdLst/>
            <a:ahLst/>
            <a:cxnLst/>
            <a:rect l="0" t="0" r="425450" b="422910"/>
            <a:pathLst>
              <a:path w="425450" h="422910">
                <a:moveTo>
                  <a:pt x="185430" y="149046"/>
                </a:moveTo>
                <a:cubicBezTo>
                  <a:pt x="204746" y="149046"/>
                  <a:pt x="220668" y="164968"/>
                  <a:pt x="221823" y="185441"/>
                </a:cubicBezTo>
                <a:lnTo>
                  <a:pt x="188824" y="175223"/>
                </a:lnTo>
                <a:cubicBezTo>
                  <a:pt x="187669" y="174717"/>
                  <a:pt x="186477" y="174464"/>
                  <a:pt x="185250" y="174464"/>
                </a:cubicBezTo>
                <a:cubicBezTo>
                  <a:pt x="178137" y="174464"/>
                  <a:pt x="170953" y="182408"/>
                  <a:pt x="172902" y="191145"/>
                </a:cubicBezTo>
                <a:lnTo>
                  <a:pt x="183156" y="225266"/>
                </a:lnTo>
                <a:cubicBezTo>
                  <a:pt x="163804" y="222991"/>
                  <a:pt x="147882" y="205913"/>
                  <a:pt x="147882" y="186596"/>
                </a:cubicBezTo>
                <a:cubicBezTo>
                  <a:pt x="147882" y="166124"/>
                  <a:pt x="164959" y="149046"/>
                  <a:pt x="185430" y="149046"/>
                </a:cubicBezTo>
                <a:close/>
                <a:moveTo>
                  <a:pt x="187705" y="85355"/>
                </a:moveTo>
                <a:cubicBezTo>
                  <a:pt x="241175" y="85355"/>
                  <a:pt x="286666" y="129693"/>
                  <a:pt x="286666" y="185441"/>
                </a:cubicBezTo>
                <a:cubicBezTo>
                  <a:pt x="286666" y="191145"/>
                  <a:pt x="286666" y="194539"/>
                  <a:pt x="285511" y="200244"/>
                </a:cubicBezTo>
                <a:lnTo>
                  <a:pt x="250273" y="191145"/>
                </a:lnTo>
                <a:lnTo>
                  <a:pt x="250273" y="185441"/>
                </a:lnTo>
                <a:cubicBezTo>
                  <a:pt x="245724" y="152476"/>
                  <a:pt x="218393" y="125144"/>
                  <a:pt x="184275" y="125144"/>
                </a:cubicBezTo>
                <a:cubicBezTo>
                  <a:pt x="150157" y="125144"/>
                  <a:pt x="124017" y="152476"/>
                  <a:pt x="124017" y="186596"/>
                </a:cubicBezTo>
                <a:cubicBezTo>
                  <a:pt x="124017" y="202519"/>
                  <a:pt x="130841" y="219561"/>
                  <a:pt x="142214" y="230934"/>
                </a:cubicBezTo>
                <a:cubicBezTo>
                  <a:pt x="153587" y="243463"/>
                  <a:pt x="169508" y="249132"/>
                  <a:pt x="186550" y="249132"/>
                </a:cubicBezTo>
                <a:lnTo>
                  <a:pt x="192254" y="249132"/>
                </a:lnTo>
                <a:lnTo>
                  <a:pt x="201352" y="284407"/>
                </a:lnTo>
                <a:cubicBezTo>
                  <a:pt x="197922" y="285563"/>
                  <a:pt x="192254" y="285563"/>
                  <a:pt x="187705" y="285563"/>
                </a:cubicBezTo>
                <a:cubicBezTo>
                  <a:pt x="133116" y="285563"/>
                  <a:pt x="87588" y="240033"/>
                  <a:pt x="87588" y="185441"/>
                </a:cubicBezTo>
                <a:cubicBezTo>
                  <a:pt x="87588" y="130848"/>
                  <a:pt x="131960" y="85355"/>
                  <a:pt x="187705" y="85355"/>
                </a:cubicBezTo>
                <a:close/>
                <a:moveTo>
                  <a:pt x="186550" y="26213"/>
                </a:moveTo>
                <a:cubicBezTo>
                  <a:pt x="286666" y="26213"/>
                  <a:pt x="362882" y="118319"/>
                  <a:pt x="343530" y="217286"/>
                </a:cubicBezTo>
                <a:lnTo>
                  <a:pt x="307137" y="208187"/>
                </a:lnTo>
                <a:cubicBezTo>
                  <a:pt x="308256" y="200244"/>
                  <a:pt x="308256" y="193420"/>
                  <a:pt x="308256" y="185441"/>
                </a:cubicBezTo>
                <a:cubicBezTo>
                  <a:pt x="308256" y="117200"/>
                  <a:pt x="253667" y="61452"/>
                  <a:pt x="184275" y="61452"/>
                </a:cubicBezTo>
                <a:cubicBezTo>
                  <a:pt x="116038" y="61452"/>
                  <a:pt x="61449" y="117200"/>
                  <a:pt x="61449" y="185441"/>
                </a:cubicBezTo>
                <a:cubicBezTo>
                  <a:pt x="61449" y="253717"/>
                  <a:pt x="116038" y="310584"/>
                  <a:pt x="184275" y="310584"/>
                </a:cubicBezTo>
                <a:cubicBezTo>
                  <a:pt x="192254" y="310584"/>
                  <a:pt x="199078" y="310584"/>
                  <a:pt x="205901" y="308309"/>
                </a:cubicBezTo>
                <a:lnTo>
                  <a:pt x="216119" y="345824"/>
                </a:lnTo>
                <a:cubicBezTo>
                  <a:pt x="205613" y="347918"/>
                  <a:pt x="195142" y="348929"/>
                  <a:pt x="184817" y="348929"/>
                </a:cubicBezTo>
                <a:cubicBezTo>
                  <a:pt x="99322" y="348929"/>
                  <a:pt x="25056" y="280111"/>
                  <a:pt x="25056" y="187715"/>
                </a:cubicBezTo>
                <a:cubicBezTo>
                  <a:pt x="25056" y="96728"/>
                  <a:pt x="100117" y="26213"/>
                  <a:pt x="186550" y="26213"/>
                </a:cubicBezTo>
                <a:close/>
                <a:moveTo>
                  <a:pt x="204746" y="204793"/>
                </a:moveTo>
                <a:cubicBezTo>
                  <a:pt x="369705" y="251442"/>
                  <a:pt x="345804" y="244582"/>
                  <a:pt x="350354" y="245738"/>
                </a:cubicBezTo>
                <a:lnTo>
                  <a:pt x="319629" y="266210"/>
                </a:lnTo>
                <a:cubicBezTo>
                  <a:pt x="312805" y="270759"/>
                  <a:pt x="312805" y="279858"/>
                  <a:pt x="318510" y="284407"/>
                </a:cubicBezTo>
                <a:lnTo>
                  <a:pt x="395845" y="359472"/>
                </a:lnTo>
                <a:cubicBezTo>
                  <a:pt x="398119" y="365176"/>
                  <a:pt x="398119" y="373156"/>
                  <a:pt x="393570" y="378825"/>
                </a:cubicBezTo>
                <a:lnTo>
                  <a:pt x="376529" y="395866"/>
                </a:lnTo>
                <a:cubicBezTo>
                  <a:pt x="374254" y="397600"/>
                  <a:pt x="371113" y="398430"/>
                  <a:pt x="367972" y="398430"/>
                </a:cubicBezTo>
                <a:cubicBezTo>
                  <a:pt x="364867" y="398430"/>
                  <a:pt x="361726" y="397600"/>
                  <a:pt x="359452" y="395903"/>
                </a:cubicBezTo>
                <a:lnTo>
                  <a:pt x="283236" y="319687"/>
                </a:lnTo>
                <a:cubicBezTo>
                  <a:pt x="280781" y="317228"/>
                  <a:pt x="277676" y="316036"/>
                  <a:pt x="274607" y="316036"/>
                </a:cubicBezTo>
                <a:cubicBezTo>
                  <a:pt x="270528" y="316036"/>
                  <a:pt x="266484" y="318058"/>
                  <a:pt x="263921" y="321958"/>
                </a:cubicBezTo>
                <a:cubicBezTo>
                  <a:pt x="261646" y="324232"/>
                  <a:pt x="245724" y="348098"/>
                  <a:pt x="244569" y="351528"/>
                </a:cubicBezTo>
                <a:cubicBezTo>
                  <a:pt x="241175" y="342430"/>
                  <a:pt x="205901" y="211617"/>
                  <a:pt x="204746" y="204793"/>
                </a:cubicBezTo>
                <a:close/>
                <a:moveTo>
                  <a:pt x="184275" y="36"/>
                </a:moveTo>
                <a:cubicBezTo>
                  <a:pt x="85314" y="36"/>
                  <a:pt x="0" y="80805"/>
                  <a:pt x="0" y="186596"/>
                </a:cubicBezTo>
                <a:cubicBezTo>
                  <a:pt x="0" y="291231"/>
                  <a:pt x="84195" y="372000"/>
                  <a:pt x="184275" y="372000"/>
                </a:cubicBezTo>
                <a:cubicBezTo>
                  <a:pt x="197922" y="372000"/>
                  <a:pt x="209295" y="370881"/>
                  <a:pt x="221823" y="368570"/>
                </a:cubicBezTo>
                <a:lnTo>
                  <a:pt x="226372" y="382255"/>
                </a:lnTo>
                <a:cubicBezTo>
                  <a:pt x="227708" y="388320"/>
                  <a:pt x="232654" y="391570"/>
                  <a:pt x="238142" y="391570"/>
                </a:cubicBezTo>
                <a:cubicBezTo>
                  <a:pt x="241897" y="391570"/>
                  <a:pt x="245869" y="390017"/>
                  <a:pt x="249118" y="386804"/>
                </a:cubicBezTo>
                <a:lnTo>
                  <a:pt x="275293" y="346979"/>
                </a:lnTo>
                <a:lnTo>
                  <a:pt x="342375" y="411825"/>
                </a:lnTo>
                <a:cubicBezTo>
                  <a:pt x="349776" y="419191"/>
                  <a:pt x="359452" y="422910"/>
                  <a:pt x="368983" y="422910"/>
                </a:cubicBezTo>
                <a:cubicBezTo>
                  <a:pt x="378515" y="422910"/>
                  <a:pt x="387902" y="419191"/>
                  <a:pt x="394725" y="411825"/>
                </a:cubicBezTo>
                <a:lnTo>
                  <a:pt x="411767" y="394783"/>
                </a:lnTo>
                <a:cubicBezTo>
                  <a:pt x="425414" y="381099"/>
                  <a:pt x="425414" y="357197"/>
                  <a:pt x="410647" y="342430"/>
                </a:cubicBezTo>
                <a:lnTo>
                  <a:pt x="343530" y="278739"/>
                </a:lnTo>
                <a:lnTo>
                  <a:pt x="383353" y="251442"/>
                </a:lnTo>
                <a:cubicBezTo>
                  <a:pt x="392451" y="245738"/>
                  <a:pt x="391296" y="232090"/>
                  <a:pt x="381078" y="228660"/>
                </a:cubicBezTo>
                <a:lnTo>
                  <a:pt x="366275" y="225266"/>
                </a:lnTo>
                <a:cubicBezTo>
                  <a:pt x="371980" y="197969"/>
                  <a:pt x="370825" y="169518"/>
                  <a:pt x="364001" y="141102"/>
                </a:cubicBezTo>
                <a:cubicBezTo>
                  <a:pt x="342375" y="56903"/>
                  <a:pt x="268470" y="36"/>
                  <a:pt x="184275"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37" name="Google Shape;14623;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4IAABeEAAAJwsAAPYSAAAQAAAAJgAAAAgAAAD/////AAAAAA=="/>
              </a:ext>
            </a:extLst>
          </p:cNvGrpSpPr>
          <p:nvPr/>
        </p:nvGrpSpPr>
        <p:grpSpPr>
          <a:xfrm>
            <a:off x="1390650" y="2660650"/>
            <a:ext cx="422275" cy="421640"/>
            <a:chOff x="1390650" y="2660650"/>
            <a:chExt cx="422275" cy="421640"/>
          </a:xfrm>
        </p:grpSpPr>
        <p:sp>
          <p:nvSpPr>
            <p:cNvPr id="41" name="Google Shape;1462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ggAAF4QAAAnCwAA9hIAAAAAAAAmAAAACAAAAP//////////"/>
                </a:ext>
              </a:extLst>
            </p:cNvSpPr>
            <p:nvPr/>
          </p:nvSpPr>
          <p:spPr>
            <a:xfrm>
              <a:off x="1390650" y="2660650"/>
              <a:ext cx="422275" cy="421640"/>
            </a:xfrm>
            <a:custGeom>
              <a:avLst/>
              <a:gdLst/>
              <a:ahLst/>
              <a:cxnLst/>
              <a:rect l="0" t="0" r="422275" b="421640"/>
              <a:pathLst>
                <a:path w="422275" h="421640">
                  <a:moveTo>
                    <a:pt x="385860" y="150021"/>
                  </a:moveTo>
                  <a:cubicBezTo>
                    <a:pt x="392687" y="150021"/>
                    <a:pt x="398359" y="155685"/>
                    <a:pt x="398359" y="162502"/>
                  </a:cubicBezTo>
                  <a:lnTo>
                    <a:pt x="398359" y="177292"/>
                  </a:lnTo>
                  <a:cubicBezTo>
                    <a:pt x="393807" y="176137"/>
                    <a:pt x="389255" y="176137"/>
                    <a:pt x="385860" y="176137"/>
                  </a:cubicBezTo>
                  <a:lnTo>
                    <a:pt x="347133" y="176137"/>
                  </a:lnTo>
                  <a:lnTo>
                    <a:pt x="347133" y="151140"/>
                  </a:lnTo>
                  <a:lnTo>
                    <a:pt x="385860" y="151140"/>
                  </a:lnTo>
                  <a:lnTo>
                    <a:pt x="385860" y="150021"/>
                  </a:lnTo>
                  <a:close/>
                  <a:moveTo>
                    <a:pt x="73985" y="100026"/>
                  </a:moveTo>
                  <a:lnTo>
                    <a:pt x="73985" y="223896"/>
                  </a:lnTo>
                  <a:lnTo>
                    <a:pt x="23915" y="223896"/>
                  </a:lnTo>
                  <a:lnTo>
                    <a:pt x="23915" y="113661"/>
                  </a:lnTo>
                  <a:cubicBezTo>
                    <a:pt x="25071" y="105690"/>
                    <a:pt x="30743" y="100026"/>
                    <a:pt x="36450" y="100026"/>
                  </a:cubicBezTo>
                  <a:close/>
                  <a:moveTo>
                    <a:pt x="320978" y="24998"/>
                  </a:moveTo>
                  <a:lnTo>
                    <a:pt x="320978" y="176137"/>
                  </a:lnTo>
                  <a:cubicBezTo>
                    <a:pt x="308442" y="177292"/>
                    <a:pt x="297062" y="184109"/>
                    <a:pt x="291391" y="195472"/>
                  </a:cubicBezTo>
                  <a:lnTo>
                    <a:pt x="280011" y="218197"/>
                  </a:lnTo>
                  <a:cubicBezTo>
                    <a:pt x="278855" y="222742"/>
                    <a:pt x="274303" y="225014"/>
                    <a:pt x="268631" y="225014"/>
                  </a:cubicBezTo>
                  <a:lnTo>
                    <a:pt x="97901" y="225014"/>
                  </a:lnTo>
                  <a:lnTo>
                    <a:pt x="97901" y="24998"/>
                  </a:lnTo>
                  <a:close/>
                  <a:moveTo>
                    <a:pt x="385860" y="198862"/>
                  </a:moveTo>
                  <a:cubicBezTo>
                    <a:pt x="392687" y="198862"/>
                    <a:pt x="398359" y="204562"/>
                    <a:pt x="398359" y="211379"/>
                  </a:cubicBezTo>
                  <a:lnTo>
                    <a:pt x="398359" y="384126"/>
                  </a:lnTo>
                  <a:cubicBezTo>
                    <a:pt x="398359" y="392061"/>
                    <a:pt x="392687" y="397761"/>
                    <a:pt x="385860" y="397761"/>
                  </a:cubicBezTo>
                  <a:lnTo>
                    <a:pt x="36450" y="397761"/>
                  </a:lnTo>
                  <a:cubicBezTo>
                    <a:pt x="29623" y="397761"/>
                    <a:pt x="23915" y="392061"/>
                    <a:pt x="23915" y="384126"/>
                  </a:cubicBezTo>
                  <a:lnTo>
                    <a:pt x="23915" y="247739"/>
                  </a:lnTo>
                  <a:lnTo>
                    <a:pt x="268631" y="247739"/>
                  </a:lnTo>
                  <a:cubicBezTo>
                    <a:pt x="283407" y="247739"/>
                    <a:pt x="295942" y="239803"/>
                    <a:pt x="301614" y="228441"/>
                  </a:cubicBezTo>
                  <a:lnTo>
                    <a:pt x="312994" y="205716"/>
                  </a:lnTo>
                  <a:cubicBezTo>
                    <a:pt x="314150" y="201135"/>
                    <a:pt x="318702" y="198862"/>
                    <a:pt x="324373" y="198862"/>
                  </a:cubicBezTo>
                  <a:close/>
                  <a:moveTo>
                    <a:pt x="86521" y="0"/>
                  </a:moveTo>
                  <a:cubicBezTo>
                    <a:pt x="79693" y="0"/>
                    <a:pt x="73985" y="5699"/>
                    <a:pt x="73985" y="12517"/>
                  </a:cubicBezTo>
                  <a:lnTo>
                    <a:pt x="73985" y="76147"/>
                  </a:lnTo>
                  <a:lnTo>
                    <a:pt x="36450" y="76147"/>
                  </a:lnTo>
                  <a:cubicBezTo>
                    <a:pt x="17087" y="76147"/>
                    <a:pt x="0" y="93209"/>
                    <a:pt x="0" y="113661"/>
                  </a:cubicBezTo>
                  <a:lnTo>
                    <a:pt x="0" y="384126"/>
                  </a:lnTo>
                  <a:cubicBezTo>
                    <a:pt x="0" y="404578"/>
                    <a:pt x="17087" y="421604"/>
                    <a:pt x="36450" y="421604"/>
                  </a:cubicBezTo>
                  <a:lnTo>
                    <a:pt x="383584" y="421604"/>
                  </a:lnTo>
                  <a:cubicBezTo>
                    <a:pt x="404067" y="421604"/>
                    <a:pt x="421118" y="404578"/>
                    <a:pt x="421118" y="384126"/>
                  </a:cubicBezTo>
                  <a:lnTo>
                    <a:pt x="421118" y="162502"/>
                  </a:lnTo>
                  <a:cubicBezTo>
                    <a:pt x="422275" y="142050"/>
                    <a:pt x="405187" y="125024"/>
                    <a:pt x="385860" y="125024"/>
                  </a:cubicBezTo>
                  <a:lnTo>
                    <a:pt x="347133" y="125024"/>
                  </a:lnTo>
                  <a:lnTo>
                    <a:pt x="347133" y="12517"/>
                  </a:lnTo>
                  <a:cubicBezTo>
                    <a:pt x="347133" y="5699"/>
                    <a:pt x="341461" y="0"/>
                    <a:pt x="3346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0" name="Google Shape;1462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kAAKkQAABiCgAA0hAAAAAAAAAmAAAACAAAAP//////////"/>
                </a:ext>
              </a:extLst>
            </p:cNvSpPr>
            <p:nvPr/>
          </p:nvSpPr>
          <p:spPr>
            <a:xfrm>
              <a:off x="1514475" y="2708275"/>
              <a:ext cx="173355" cy="26035"/>
            </a:xfrm>
            <a:custGeom>
              <a:avLst/>
              <a:gdLst/>
              <a:ahLst/>
              <a:cxnLst/>
              <a:rect l="0" t="0" r="173355" b="26035"/>
              <a:pathLst>
                <a:path w="173355" h="26035">
                  <a:moveTo>
                    <a:pt x="12558" y="0"/>
                  </a:moveTo>
                  <a:cubicBezTo>
                    <a:pt x="5718" y="0"/>
                    <a:pt x="36" y="5673"/>
                    <a:pt x="36" y="12460"/>
                  </a:cubicBezTo>
                  <a:cubicBezTo>
                    <a:pt x="36" y="21510"/>
                    <a:pt x="5718" y="26035"/>
                    <a:pt x="12558" y="26035"/>
                  </a:cubicBezTo>
                  <a:lnTo>
                    <a:pt x="160796" y="26035"/>
                  </a:lnTo>
                  <a:cubicBezTo>
                    <a:pt x="167636" y="26035"/>
                    <a:pt x="173318" y="20361"/>
                    <a:pt x="173318" y="12460"/>
                  </a:cubicBezTo>
                  <a:cubicBezTo>
                    <a:pt x="173318" y="5673"/>
                    <a:pt x="167636" y="0"/>
                    <a:pt x="1607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9" name="Google Shape;1462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kAAPoQAABiCgAAIxEAAAAAAAAmAAAACAAAAP//////////"/>
                </a:ext>
              </a:extLst>
            </p:cNvSpPr>
            <p:nvPr/>
          </p:nvSpPr>
          <p:spPr>
            <a:xfrm>
              <a:off x="1514475" y="2759710"/>
              <a:ext cx="173355" cy="26035"/>
            </a:xfrm>
            <a:custGeom>
              <a:avLst/>
              <a:gdLst/>
              <a:ahLst/>
              <a:cxnLst/>
              <a:rect l="0" t="0" r="173355" b="26035"/>
              <a:pathLst>
                <a:path w="173355" h="26035">
                  <a:moveTo>
                    <a:pt x="12558" y="0"/>
                  </a:moveTo>
                  <a:cubicBezTo>
                    <a:pt x="5718" y="0"/>
                    <a:pt x="36" y="5673"/>
                    <a:pt x="36" y="12460"/>
                  </a:cubicBezTo>
                  <a:cubicBezTo>
                    <a:pt x="36" y="21510"/>
                    <a:pt x="5718" y="26035"/>
                    <a:pt x="12558" y="26035"/>
                  </a:cubicBezTo>
                  <a:lnTo>
                    <a:pt x="160796" y="26035"/>
                  </a:lnTo>
                  <a:cubicBezTo>
                    <a:pt x="167636" y="26035"/>
                    <a:pt x="173318" y="20361"/>
                    <a:pt x="173318" y="12460"/>
                  </a:cubicBezTo>
                  <a:cubicBezTo>
                    <a:pt x="173318" y="5673"/>
                    <a:pt x="167636" y="0"/>
                    <a:pt x="1607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8" name="Google Shape;1462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QkAAEgRAABiCgAAcBEAAAAAAAAmAAAACAAAAP//////////"/>
                </a:ext>
              </a:extLst>
            </p:cNvSpPr>
            <p:nvPr/>
          </p:nvSpPr>
          <p:spPr>
            <a:xfrm>
              <a:off x="1514475" y="2809240"/>
              <a:ext cx="173355" cy="25400"/>
            </a:xfrm>
            <a:custGeom>
              <a:avLst/>
              <a:gdLst/>
              <a:ahLst/>
              <a:cxnLst/>
              <a:rect l="0" t="0" r="173355" b="25400"/>
              <a:pathLst>
                <a:path w="173355" h="25400">
                  <a:moveTo>
                    <a:pt x="12558" y="0"/>
                  </a:moveTo>
                  <a:cubicBezTo>
                    <a:pt x="5718" y="0"/>
                    <a:pt x="36" y="5783"/>
                    <a:pt x="36" y="12700"/>
                  </a:cubicBezTo>
                  <a:cubicBezTo>
                    <a:pt x="36" y="19617"/>
                    <a:pt x="5718" y="25363"/>
                    <a:pt x="12558" y="25363"/>
                  </a:cubicBezTo>
                  <a:lnTo>
                    <a:pt x="160796" y="25363"/>
                  </a:lnTo>
                  <a:cubicBezTo>
                    <a:pt x="167636" y="25363"/>
                    <a:pt x="173318" y="19617"/>
                    <a:pt x="173318" y="12700"/>
                  </a:cubicBezTo>
                  <a:cubicBezTo>
                    <a:pt x="173318" y="5783"/>
                    <a:pt x="167636" y="0"/>
                    <a:pt x="16079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2" name="Google Shape;14628;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wZAAAGCgAAuBsAAKIMAAAQAAAAJgAAAAgAAAD/////AAAAAA=="/>
              </a:ext>
            </a:extLst>
          </p:cNvGrpSpPr>
          <p:nvPr/>
        </p:nvGrpSpPr>
        <p:grpSpPr>
          <a:xfrm>
            <a:off x="4081780" y="1629410"/>
            <a:ext cx="424180" cy="424180"/>
            <a:chOff x="4081780" y="1629410"/>
            <a:chExt cx="424180" cy="424180"/>
          </a:xfrm>
        </p:grpSpPr>
        <p:sp>
          <p:nvSpPr>
            <p:cNvPr id="44" name="Google Shape;1462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kAAAYKAAC4GwAAogwAAAAAAAAmAAAACAAAAP//////////"/>
                </a:ext>
              </a:extLst>
            </p:cNvSpPr>
            <p:nvPr/>
          </p:nvSpPr>
          <p:spPr>
            <a:xfrm>
              <a:off x="4081780" y="1629410"/>
              <a:ext cx="424180" cy="424180"/>
            </a:xfrm>
            <a:custGeom>
              <a:avLst/>
              <a:gdLst/>
              <a:ahLst/>
              <a:cxnLst/>
              <a:rect l="0" t="0" r="424180" b="424180"/>
              <a:pathLst>
                <a:path w="424180" h="424180">
                  <a:moveTo>
                    <a:pt x="228585" y="27287"/>
                  </a:moveTo>
                  <a:lnTo>
                    <a:pt x="233133" y="46634"/>
                  </a:lnTo>
                  <a:cubicBezTo>
                    <a:pt x="234252" y="51182"/>
                    <a:pt x="237681" y="55730"/>
                    <a:pt x="243348" y="56885"/>
                  </a:cubicBezTo>
                  <a:cubicBezTo>
                    <a:pt x="266087" y="61432"/>
                    <a:pt x="285434" y="69373"/>
                    <a:pt x="304780" y="83017"/>
                  </a:cubicBezTo>
                  <a:cubicBezTo>
                    <a:pt x="306477" y="84172"/>
                    <a:pt x="308462" y="84713"/>
                    <a:pt x="310591" y="84713"/>
                  </a:cubicBezTo>
                  <a:cubicBezTo>
                    <a:pt x="312721" y="84713"/>
                    <a:pt x="314995" y="84172"/>
                    <a:pt x="317269" y="83017"/>
                  </a:cubicBezTo>
                  <a:lnTo>
                    <a:pt x="333186" y="72802"/>
                  </a:lnTo>
                  <a:lnTo>
                    <a:pt x="353652" y="93268"/>
                  </a:lnTo>
                  <a:lnTo>
                    <a:pt x="344556" y="109185"/>
                  </a:lnTo>
                  <a:cubicBezTo>
                    <a:pt x="341163" y="113733"/>
                    <a:pt x="341163" y="119400"/>
                    <a:pt x="344556" y="121674"/>
                  </a:cubicBezTo>
                  <a:cubicBezTo>
                    <a:pt x="357081" y="141020"/>
                    <a:pt x="365021" y="162605"/>
                    <a:pt x="369569" y="183106"/>
                  </a:cubicBezTo>
                  <a:cubicBezTo>
                    <a:pt x="370724" y="187654"/>
                    <a:pt x="374117" y="192202"/>
                    <a:pt x="379820" y="193321"/>
                  </a:cubicBezTo>
                  <a:lnTo>
                    <a:pt x="399131" y="197869"/>
                  </a:lnTo>
                  <a:lnTo>
                    <a:pt x="399131" y="227430"/>
                  </a:lnTo>
                  <a:lnTo>
                    <a:pt x="379820" y="231978"/>
                  </a:lnTo>
                  <a:cubicBezTo>
                    <a:pt x="375272" y="233133"/>
                    <a:pt x="370724" y="236526"/>
                    <a:pt x="369569" y="242229"/>
                  </a:cubicBezTo>
                  <a:cubicBezTo>
                    <a:pt x="365021" y="263813"/>
                    <a:pt x="357081" y="284315"/>
                    <a:pt x="344556" y="302506"/>
                  </a:cubicBezTo>
                  <a:cubicBezTo>
                    <a:pt x="341163" y="307054"/>
                    <a:pt x="341163" y="311602"/>
                    <a:pt x="344556" y="316150"/>
                  </a:cubicBezTo>
                  <a:lnTo>
                    <a:pt x="353652" y="330912"/>
                  </a:lnTo>
                  <a:lnTo>
                    <a:pt x="333186" y="352533"/>
                  </a:lnTo>
                  <a:lnTo>
                    <a:pt x="317269" y="342282"/>
                  </a:lnTo>
                  <a:cubicBezTo>
                    <a:pt x="314995" y="341163"/>
                    <a:pt x="312432" y="340586"/>
                    <a:pt x="310158" y="340586"/>
                  </a:cubicBezTo>
                  <a:cubicBezTo>
                    <a:pt x="307884" y="340586"/>
                    <a:pt x="305899" y="341163"/>
                    <a:pt x="304780" y="342282"/>
                  </a:cubicBezTo>
                  <a:cubicBezTo>
                    <a:pt x="285434" y="355926"/>
                    <a:pt x="264968" y="363903"/>
                    <a:pt x="243348" y="368450"/>
                  </a:cubicBezTo>
                  <a:cubicBezTo>
                    <a:pt x="238800" y="369569"/>
                    <a:pt x="234252" y="372998"/>
                    <a:pt x="233133" y="376391"/>
                  </a:cubicBezTo>
                  <a:lnTo>
                    <a:pt x="228585" y="395738"/>
                  </a:lnTo>
                  <a:lnTo>
                    <a:pt x="199024" y="395738"/>
                  </a:lnTo>
                  <a:lnTo>
                    <a:pt x="194476" y="376391"/>
                  </a:lnTo>
                  <a:cubicBezTo>
                    <a:pt x="193321" y="372998"/>
                    <a:pt x="188773" y="368450"/>
                    <a:pt x="185380" y="368450"/>
                  </a:cubicBezTo>
                  <a:cubicBezTo>
                    <a:pt x="162605" y="363903"/>
                    <a:pt x="142139" y="355926"/>
                    <a:pt x="123948" y="342282"/>
                  </a:cubicBezTo>
                  <a:cubicBezTo>
                    <a:pt x="121674" y="341163"/>
                    <a:pt x="119400" y="340586"/>
                    <a:pt x="117270" y="340586"/>
                  </a:cubicBezTo>
                  <a:cubicBezTo>
                    <a:pt x="115141" y="340586"/>
                    <a:pt x="113156" y="341163"/>
                    <a:pt x="111459" y="342282"/>
                  </a:cubicBezTo>
                  <a:lnTo>
                    <a:pt x="95542" y="352533"/>
                  </a:lnTo>
                  <a:lnTo>
                    <a:pt x="73921" y="330912"/>
                  </a:lnTo>
                  <a:lnTo>
                    <a:pt x="84172" y="316150"/>
                  </a:lnTo>
                  <a:cubicBezTo>
                    <a:pt x="86446" y="311602"/>
                    <a:pt x="86446" y="305899"/>
                    <a:pt x="84172" y="302506"/>
                  </a:cubicBezTo>
                  <a:cubicBezTo>
                    <a:pt x="71647" y="284315"/>
                    <a:pt x="62551" y="262694"/>
                    <a:pt x="58004" y="242229"/>
                  </a:cubicBezTo>
                  <a:cubicBezTo>
                    <a:pt x="56848" y="237681"/>
                    <a:pt x="54575" y="233133"/>
                    <a:pt x="50027" y="231978"/>
                  </a:cubicBezTo>
                  <a:lnTo>
                    <a:pt x="31835" y="227430"/>
                  </a:lnTo>
                  <a:lnTo>
                    <a:pt x="31835" y="197869"/>
                  </a:lnTo>
                  <a:lnTo>
                    <a:pt x="50027" y="193321"/>
                  </a:lnTo>
                  <a:cubicBezTo>
                    <a:pt x="54575" y="192202"/>
                    <a:pt x="58004" y="187654"/>
                    <a:pt x="58004" y="183106"/>
                  </a:cubicBezTo>
                  <a:cubicBezTo>
                    <a:pt x="62551" y="160331"/>
                    <a:pt x="71647" y="141020"/>
                    <a:pt x="84172" y="121674"/>
                  </a:cubicBezTo>
                  <a:cubicBezTo>
                    <a:pt x="86446" y="118281"/>
                    <a:pt x="86446" y="113733"/>
                    <a:pt x="84172" y="109185"/>
                  </a:cubicBezTo>
                  <a:lnTo>
                    <a:pt x="73921" y="93268"/>
                  </a:lnTo>
                  <a:lnTo>
                    <a:pt x="95542" y="72802"/>
                  </a:lnTo>
                  <a:lnTo>
                    <a:pt x="111459" y="83017"/>
                  </a:lnTo>
                  <a:cubicBezTo>
                    <a:pt x="113156" y="84172"/>
                    <a:pt x="115430" y="84713"/>
                    <a:pt x="117703" y="84713"/>
                  </a:cubicBezTo>
                  <a:cubicBezTo>
                    <a:pt x="119977" y="84713"/>
                    <a:pt x="122251" y="84172"/>
                    <a:pt x="123948" y="83017"/>
                  </a:cubicBezTo>
                  <a:cubicBezTo>
                    <a:pt x="142139" y="69373"/>
                    <a:pt x="163760" y="61432"/>
                    <a:pt x="185380" y="56885"/>
                  </a:cubicBezTo>
                  <a:cubicBezTo>
                    <a:pt x="188773" y="55730"/>
                    <a:pt x="193321" y="52337"/>
                    <a:pt x="194476" y="46634"/>
                  </a:cubicBezTo>
                  <a:lnTo>
                    <a:pt x="199024" y="27287"/>
                  </a:lnTo>
                  <a:close/>
                  <a:moveTo>
                    <a:pt x="186499" y="0"/>
                  </a:moveTo>
                  <a:cubicBezTo>
                    <a:pt x="180796" y="0"/>
                    <a:pt x="175129" y="4548"/>
                    <a:pt x="175129" y="10251"/>
                  </a:cubicBezTo>
                  <a:lnTo>
                    <a:pt x="169427" y="31835"/>
                  </a:lnTo>
                  <a:cubicBezTo>
                    <a:pt x="148961" y="35264"/>
                    <a:pt x="130770" y="44360"/>
                    <a:pt x="112578" y="54611"/>
                  </a:cubicBezTo>
                  <a:lnTo>
                    <a:pt x="94387" y="43205"/>
                  </a:lnTo>
                  <a:cubicBezTo>
                    <a:pt x="92293" y="41653"/>
                    <a:pt x="89694" y="40787"/>
                    <a:pt x="87059" y="40787"/>
                  </a:cubicBezTo>
                  <a:cubicBezTo>
                    <a:pt x="83991" y="40787"/>
                    <a:pt x="80923" y="41905"/>
                    <a:pt x="78469" y="44360"/>
                  </a:cubicBezTo>
                  <a:lnTo>
                    <a:pt x="43205" y="79624"/>
                  </a:lnTo>
                  <a:cubicBezTo>
                    <a:pt x="38657" y="84172"/>
                    <a:pt x="38657" y="89839"/>
                    <a:pt x="40931" y="95542"/>
                  </a:cubicBezTo>
                  <a:lnTo>
                    <a:pt x="52301" y="113733"/>
                  </a:lnTo>
                  <a:cubicBezTo>
                    <a:pt x="40931" y="130770"/>
                    <a:pt x="34109" y="150116"/>
                    <a:pt x="29561" y="170582"/>
                  </a:cubicBezTo>
                  <a:lnTo>
                    <a:pt x="10251" y="176284"/>
                  </a:lnTo>
                  <a:cubicBezTo>
                    <a:pt x="4548" y="177403"/>
                    <a:pt x="0" y="181951"/>
                    <a:pt x="0" y="187654"/>
                  </a:cubicBezTo>
                  <a:lnTo>
                    <a:pt x="0" y="237681"/>
                  </a:lnTo>
                  <a:cubicBezTo>
                    <a:pt x="0" y="243348"/>
                    <a:pt x="4548" y="247896"/>
                    <a:pt x="10251" y="249051"/>
                  </a:cubicBezTo>
                  <a:lnTo>
                    <a:pt x="29561" y="254717"/>
                  </a:lnTo>
                  <a:cubicBezTo>
                    <a:pt x="34109" y="274064"/>
                    <a:pt x="43205" y="293410"/>
                    <a:pt x="52301" y="311602"/>
                  </a:cubicBezTo>
                  <a:lnTo>
                    <a:pt x="40931" y="329793"/>
                  </a:lnTo>
                  <a:cubicBezTo>
                    <a:pt x="38657" y="334341"/>
                    <a:pt x="38657" y="341163"/>
                    <a:pt x="43205" y="345711"/>
                  </a:cubicBezTo>
                  <a:lnTo>
                    <a:pt x="78469" y="380975"/>
                  </a:lnTo>
                  <a:cubicBezTo>
                    <a:pt x="80923" y="383393"/>
                    <a:pt x="83667" y="384512"/>
                    <a:pt x="86590" y="384512"/>
                  </a:cubicBezTo>
                  <a:cubicBezTo>
                    <a:pt x="89117" y="384512"/>
                    <a:pt x="91752" y="383682"/>
                    <a:pt x="94387" y="382094"/>
                  </a:cubicBezTo>
                  <a:lnTo>
                    <a:pt x="112578" y="370724"/>
                  </a:lnTo>
                  <a:cubicBezTo>
                    <a:pt x="129651" y="382094"/>
                    <a:pt x="148961" y="390035"/>
                    <a:pt x="169427" y="393464"/>
                  </a:cubicBezTo>
                  <a:lnTo>
                    <a:pt x="175129" y="413929"/>
                  </a:lnTo>
                  <a:cubicBezTo>
                    <a:pt x="176248" y="419632"/>
                    <a:pt x="180796" y="424180"/>
                    <a:pt x="186499" y="424180"/>
                  </a:cubicBezTo>
                  <a:lnTo>
                    <a:pt x="236526" y="424180"/>
                  </a:lnTo>
                  <a:cubicBezTo>
                    <a:pt x="242229" y="424180"/>
                    <a:pt x="245622" y="419632"/>
                    <a:pt x="247896" y="413929"/>
                  </a:cubicBezTo>
                  <a:lnTo>
                    <a:pt x="253598" y="393464"/>
                  </a:lnTo>
                  <a:cubicBezTo>
                    <a:pt x="272909" y="390035"/>
                    <a:pt x="291100" y="380939"/>
                    <a:pt x="310447" y="370724"/>
                  </a:cubicBezTo>
                  <a:lnTo>
                    <a:pt x="328638" y="382094"/>
                  </a:lnTo>
                  <a:cubicBezTo>
                    <a:pt x="330768" y="383682"/>
                    <a:pt x="333367" y="384512"/>
                    <a:pt x="336002" y="384512"/>
                  </a:cubicBezTo>
                  <a:cubicBezTo>
                    <a:pt x="339034" y="384512"/>
                    <a:pt x="342138" y="383393"/>
                    <a:pt x="344556" y="380939"/>
                  </a:cubicBezTo>
                  <a:lnTo>
                    <a:pt x="379820" y="345675"/>
                  </a:lnTo>
                  <a:cubicBezTo>
                    <a:pt x="384368" y="341163"/>
                    <a:pt x="384368" y="335460"/>
                    <a:pt x="380939" y="329793"/>
                  </a:cubicBezTo>
                  <a:lnTo>
                    <a:pt x="369569" y="311602"/>
                  </a:lnTo>
                  <a:cubicBezTo>
                    <a:pt x="380939" y="294529"/>
                    <a:pt x="387761" y="276338"/>
                    <a:pt x="392309" y="254717"/>
                  </a:cubicBezTo>
                  <a:lnTo>
                    <a:pt x="413929" y="249051"/>
                  </a:lnTo>
                  <a:cubicBezTo>
                    <a:pt x="419632" y="247896"/>
                    <a:pt x="424180" y="243348"/>
                    <a:pt x="424180" y="237681"/>
                  </a:cubicBezTo>
                  <a:lnTo>
                    <a:pt x="424180" y="187654"/>
                  </a:lnTo>
                  <a:cubicBezTo>
                    <a:pt x="424180" y="181951"/>
                    <a:pt x="419632" y="177403"/>
                    <a:pt x="413929" y="176284"/>
                  </a:cubicBezTo>
                  <a:lnTo>
                    <a:pt x="392309" y="170582"/>
                  </a:lnTo>
                  <a:cubicBezTo>
                    <a:pt x="387761" y="150116"/>
                    <a:pt x="379820" y="131925"/>
                    <a:pt x="369569" y="113733"/>
                  </a:cubicBezTo>
                  <a:lnTo>
                    <a:pt x="380939" y="95542"/>
                  </a:lnTo>
                  <a:cubicBezTo>
                    <a:pt x="384368" y="90994"/>
                    <a:pt x="384368" y="84172"/>
                    <a:pt x="379820" y="79624"/>
                  </a:cubicBezTo>
                  <a:lnTo>
                    <a:pt x="344556" y="44360"/>
                  </a:lnTo>
                  <a:cubicBezTo>
                    <a:pt x="342138" y="41905"/>
                    <a:pt x="339358" y="40787"/>
                    <a:pt x="336435" y="40787"/>
                  </a:cubicBezTo>
                  <a:cubicBezTo>
                    <a:pt x="333908" y="40787"/>
                    <a:pt x="331273" y="41653"/>
                    <a:pt x="328638" y="43205"/>
                  </a:cubicBezTo>
                  <a:lnTo>
                    <a:pt x="310447" y="54611"/>
                  </a:lnTo>
                  <a:cubicBezTo>
                    <a:pt x="293374" y="43205"/>
                    <a:pt x="274064" y="35264"/>
                    <a:pt x="253598" y="31835"/>
                  </a:cubicBezTo>
                  <a:lnTo>
                    <a:pt x="247896" y="10251"/>
                  </a:lnTo>
                  <a:cubicBezTo>
                    <a:pt x="245622" y="4548"/>
                    <a:pt x="242229" y="0"/>
                    <a:pt x="23652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3" name="Google Shape;1463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hkAAIAKAABAGwAALAwAAAAAAAAmAAAACAAAAP//////////"/>
                </a:ext>
              </a:extLst>
            </p:cNvSpPr>
            <p:nvPr/>
          </p:nvSpPr>
          <p:spPr>
            <a:xfrm>
              <a:off x="4156710" y="1706880"/>
              <a:ext cx="273050" cy="271780"/>
            </a:xfrm>
            <a:custGeom>
              <a:avLst/>
              <a:gdLst/>
              <a:ahLst/>
              <a:cxnLst/>
              <a:rect l="0" t="0" r="273050" b="271780"/>
              <a:pathLst>
                <a:path w="273050" h="271780">
                  <a:moveTo>
                    <a:pt x="135406" y="23890"/>
                  </a:moveTo>
                  <a:cubicBezTo>
                    <a:pt x="196826" y="23890"/>
                    <a:pt x="246872" y="72790"/>
                    <a:pt x="246872" y="134176"/>
                  </a:cubicBezTo>
                  <a:cubicBezTo>
                    <a:pt x="248027" y="184194"/>
                    <a:pt x="218418" y="225154"/>
                    <a:pt x="174077" y="239914"/>
                  </a:cubicBezTo>
                  <a:lnTo>
                    <a:pt x="174077" y="212631"/>
                  </a:lnTo>
                  <a:cubicBezTo>
                    <a:pt x="203650" y="198990"/>
                    <a:pt x="224123" y="168279"/>
                    <a:pt x="224123" y="134176"/>
                  </a:cubicBezTo>
                  <a:cubicBezTo>
                    <a:pt x="224123" y="97799"/>
                    <a:pt x="201375" y="64814"/>
                    <a:pt x="164978" y="53447"/>
                  </a:cubicBezTo>
                  <a:cubicBezTo>
                    <a:pt x="163751" y="53122"/>
                    <a:pt x="162523" y="52941"/>
                    <a:pt x="161331" y="52941"/>
                  </a:cubicBezTo>
                  <a:cubicBezTo>
                    <a:pt x="154471" y="52941"/>
                    <a:pt x="147899" y="58066"/>
                    <a:pt x="147899" y="64814"/>
                  </a:cubicBezTo>
                  <a:lnTo>
                    <a:pt x="147899" y="121689"/>
                  </a:lnTo>
                  <a:lnTo>
                    <a:pt x="124032" y="121689"/>
                  </a:lnTo>
                  <a:lnTo>
                    <a:pt x="124032" y="64814"/>
                  </a:lnTo>
                  <a:cubicBezTo>
                    <a:pt x="124032" y="58066"/>
                    <a:pt x="118290" y="52941"/>
                    <a:pt x="110960" y="52941"/>
                  </a:cubicBezTo>
                  <a:cubicBezTo>
                    <a:pt x="109661" y="52941"/>
                    <a:pt x="108325" y="53122"/>
                    <a:pt x="106952" y="53447"/>
                  </a:cubicBezTo>
                  <a:cubicBezTo>
                    <a:pt x="72830" y="65969"/>
                    <a:pt x="48927" y="98954"/>
                    <a:pt x="48927" y="134176"/>
                  </a:cubicBezTo>
                  <a:cubicBezTo>
                    <a:pt x="48927" y="168279"/>
                    <a:pt x="68281" y="198990"/>
                    <a:pt x="98973" y="212631"/>
                  </a:cubicBezTo>
                  <a:lnTo>
                    <a:pt x="98973" y="239914"/>
                  </a:lnTo>
                  <a:cubicBezTo>
                    <a:pt x="55751" y="223999"/>
                    <a:pt x="25059" y="183075"/>
                    <a:pt x="25059" y="134176"/>
                  </a:cubicBezTo>
                  <a:cubicBezTo>
                    <a:pt x="25059" y="72790"/>
                    <a:pt x="73950" y="23890"/>
                    <a:pt x="135406" y="23890"/>
                  </a:cubicBezTo>
                  <a:close/>
                  <a:moveTo>
                    <a:pt x="175197" y="85276"/>
                  </a:moveTo>
                  <a:cubicBezTo>
                    <a:pt x="191121" y="96680"/>
                    <a:pt x="199100" y="114869"/>
                    <a:pt x="199100" y="134176"/>
                  </a:cubicBezTo>
                  <a:cubicBezTo>
                    <a:pt x="199100" y="160340"/>
                    <a:pt x="182021" y="184194"/>
                    <a:pt x="158154" y="193288"/>
                  </a:cubicBezTo>
                  <a:cubicBezTo>
                    <a:pt x="153604" y="194443"/>
                    <a:pt x="150174" y="200109"/>
                    <a:pt x="150174" y="204656"/>
                  </a:cubicBezTo>
                  <a:lnTo>
                    <a:pt x="150174" y="245616"/>
                  </a:lnTo>
                  <a:lnTo>
                    <a:pt x="136525" y="245616"/>
                  </a:lnTo>
                  <a:cubicBezTo>
                    <a:pt x="134828" y="246157"/>
                    <a:pt x="132842" y="246446"/>
                    <a:pt x="130856" y="246446"/>
                  </a:cubicBezTo>
                  <a:cubicBezTo>
                    <a:pt x="128834" y="246446"/>
                    <a:pt x="126848" y="246157"/>
                    <a:pt x="125151" y="245616"/>
                  </a:cubicBezTo>
                  <a:lnTo>
                    <a:pt x="125151" y="204656"/>
                  </a:lnTo>
                  <a:cubicBezTo>
                    <a:pt x="125151" y="198990"/>
                    <a:pt x="122876" y="194443"/>
                    <a:pt x="117207" y="193288"/>
                  </a:cubicBezTo>
                  <a:cubicBezTo>
                    <a:pt x="93304" y="184194"/>
                    <a:pt x="76224" y="160340"/>
                    <a:pt x="76224" y="134176"/>
                  </a:cubicBezTo>
                  <a:cubicBezTo>
                    <a:pt x="76224" y="114869"/>
                    <a:pt x="85324" y="96680"/>
                    <a:pt x="100128" y="85276"/>
                  </a:cubicBezTo>
                  <a:lnTo>
                    <a:pt x="100128" y="134176"/>
                  </a:lnTo>
                  <a:cubicBezTo>
                    <a:pt x="100128" y="142151"/>
                    <a:pt x="105797" y="147817"/>
                    <a:pt x="112657" y="147817"/>
                  </a:cubicBezTo>
                  <a:lnTo>
                    <a:pt x="162703" y="147817"/>
                  </a:lnTo>
                  <a:cubicBezTo>
                    <a:pt x="169528" y="147817"/>
                    <a:pt x="175197" y="142151"/>
                    <a:pt x="175197" y="134176"/>
                  </a:cubicBezTo>
                  <a:lnTo>
                    <a:pt x="175197" y="85276"/>
                  </a:lnTo>
                  <a:close/>
                  <a:moveTo>
                    <a:pt x="136525" y="36"/>
                  </a:moveTo>
                  <a:cubicBezTo>
                    <a:pt x="61456" y="36"/>
                    <a:pt x="36" y="60267"/>
                    <a:pt x="36" y="136449"/>
                  </a:cubicBezTo>
                  <a:cubicBezTo>
                    <a:pt x="36" y="211513"/>
                    <a:pt x="61456" y="271744"/>
                    <a:pt x="136525" y="271744"/>
                  </a:cubicBezTo>
                  <a:cubicBezTo>
                    <a:pt x="212749" y="271744"/>
                    <a:pt x="273050" y="211513"/>
                    <a:pt x="273050" y="136449"/>
                  </a:cubicBezTo>
                  <a:cubicBezTo>
                    <a:pt x="273050" y="60267"/>
                    <a:pt x="212749" y="36"/>
                    <a:pt x="136525"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5" name="Google Shape;14631;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sZAAAoDQAAuRsAAMQPAAAQAAAAJgAAAAgAAAD/////AAAAAA=="/>
              </a:ext>
            </a:extLst>
          </p:cNvGrpSpPr>
          <p:nvPr/>
        </p:nvGrpSpPr>
        <p:grpSpPr>
          <a:xfrm>
            <a:off x="4081145" y="2138680"/>
            <a:ext cx="425450" cy="424180"/>
            <a:chOff x="4081145" y="2138680"/>
            <a:chExt cx="425450" cy="424180"/>
          </a:xfrm>
        </p:grpSpPr>
        <p:sp>
          <p:nvSpPr>
            <p:cNvPr id="47" name="Google Shape;1463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xkAACgNAAC5GwAAxA8AAAAAAAAmAAAACAAAAP//////////"/>
                </a:ext>
              </a:extLst>
            </p:cNvSpPr>
            <p:nvPr/>
          </p:nvSpPr>
          <p:spPr>
            <a:xfrm>
              <a:off x="4081145" y="2138680"/>
              <a:ext cx="425450" cy="424180"/>
            </a:xfrm>
            <a:custGeom>
              <a:avLst/>
              <a:gdLst/>
              <a:ahLst/>
              <a:cxnLst/>
              <a:rect l="0" t="0" r="425450" b="424180"/>
              <a:pathLst>
                <a:path w="425450" h="424180">
                  <a:moveTo>
                    <a:pt x="207021" y="25047"/>
                  </a:moveTo>
                  <a:cubicBezTo>
                    <a:pt x="275257" y="25047"/>
                    <a:pt x="331002" y="80772"/>
                    <a:pt x="331002" y="148985"/>
                  </a:cubicBezTo>
                  <a:cubicBezTo>
                    <a:pt x="331002" y="218352"/>
                    <a:pt x="275257" y="274077"/>
                    <a:pt x="207021" y="274077"/>
                  </a:cubicBezTo>
                  <a:cubicBezTo>
                    <a:pt x="138784" y="274077"/>
                    <a:pt x="84195" y="217197"/>
                    <a:pt x="84195" y="148985"/>
                  </a:cubicBezTo>
                  <a:cubicBezTo>
                    <a:pt x="84195" y="80772"/>
                    <a:pt x="138784" y="25047"/>
                    <a:pt x="207021" y="25047"/>
                  </a:cubicBezTo>
                  <a:close/>
                  <a:moveTo>
                    <a:pt x="35274" y="271803"/>
                  </a:moveTo>
                  <a:cubicBezTo>
                    <a:pt x="42097" y="271803"/>
                    <a:pt x="47766" y="277469"/>
                    <a:pt x="47766" y="285445"/>
                  </a:cubicBezTo>
                  <a:cubicBezTo>
                    <a:pt x="46646" y="293385"/>
                    <a:pt x="40942" y="297933"/>
                    <a:pt x="35274" y="297933"/>
                  </a:cubicBezTo>
                  <a:cubicBezTo>
                    <a:pt x="28450" y="297933"/>
                    <a:pt x="22746" y="292267"/>
                    <a:pt x="22746" y="285445"/>
                  </a:cubicBezTo>
                  <a:cubicBezTo>
                    <a:pt x="22746" y="277469"/>
                    <a:pt x="28450" y="271803"/>
                    <a:pt x="35274" y="271803"/>
                  </a:cubicBezTo>
                  <a:close/>
                  <a:moveTo>
                    <a:pt x="382197" y="271803"/>
                  </a:moveTo>
                  <a:cubicBezTo>
                    <a:pt x="389021" y="271803"/>
                    <a:pt x="394689" y="277469"/>
                    <a:pt x="394689" y="285445"/>
                  </a:cubicBezTo>
                  <a:cubicBezTo>
                    <a:pt x="394689" y="293385"/>
                    <a:pt x="389021" y="297933"/>
                    <a:pt x="382197" y="297933"/>
                  </a:cubicBezTo>
                  <a:cubicBezTo>
                    <a:pt x="375374" y="297933"/>
                    <a:pt x="369669" y="292267"/>
                    <a:pt x="369669" y="285445"/>
                  </a:cubicBezTo>
                  <a:cubicBezTo>
                    <a:pt x="369669" y="277469"/>
                    <a:pt x="375374" y="271803"/>
                    <a:pt x="382197" y="271803"/>
                  </a:cubicBezTo>
                  <a:close/>
                  <a:moveTo>
                    <a:pt x="109215" y="347955"/>
                  </a:moveTo>
                  <a:cubicBezTo>
                    <a:pt x="116038" y="347955"/>
                    <a:pt x="121707" y="353658"/>
                    <a:pt x="121707" y="360479"/>
                  </a:cubicBezTo>
                  <a:cubicBezTo>
                    <a:pt x="120587" y="367300"/>
                    <a:pt x="116038" y="373003"/>
                    <a:pt x="109215" y="373003"/>
                  </a:cubicBezTo>
                  <a:cubicBezTo>
                    <a:pt x="102391" y="373003"/>
                    <a:pt x="96687" y="367300"/>
                    <a:pt x="96687" y="360479"/>
                  </a:cubicBezTo>
                  <a:cubicBezTo>
                    <a:pt x="96687" y="353658"/>
                    <a:pt x="102391" y="347955"/>
                    <a:pt x="109215" y="347955"/>
                  </a:cubicBezTo>
                  <a:close/>
                  <a:moveTo>
                    <a:pt x="305982" y="347955"/>
                  </a:moveTo>
                  <a:cubicBezTo>
                    <a:pt x="313961" y="347955"/>
                    <a:pt x="318510" y="353658"/>
                    <a:pt x="318510" y="360479"/>
                  </a:cubicBezTo>
                  <a:cubicBezTo>
                    <a:pt x="318510" y="367300"/>
                    <a:pt x="312805" y="373003"/>
                    <a:pt x="305982" y="373003"/>
                  </a:cubicBezTo>
                  <a:cubicBezTo>
                    <a:pt x="298039" y="373003"/>
                    <a:pt x="293454" y="367300"/>
                    <a:pt x="293454" y="360479"/>
                  </a:cubicBezTo>
                  <a:cubicBezTo>
                    <a:pt x="293454" y="353658"/>
                    <a:pt x="298039" y="347955"/>
                    <a:pt x="305982" y="347955"/>
                  </a:cubicBezTo>
                  <a:close/>
                  <a:moveTo>
                    <a:pt x="207021" y="371848"/>
                  </a:moveTo>
                  <a:cubicBezTo>
                    <a:pt x="215000" y="371848"/>
                    <a:pt x="220668" y="377550"/>
                    <a:pt x="220668" y="384371"/>
                  </a:cubicBezTo>
                  <a:cubicBezTo>
                    <a:pt x="220668" y="391193"/>
                    <a:pt x="215000" y="396859"/>
                    <a:pt x="207021" y="396859"/>
                  </a:cubicBezTo>
                  <a:cubicBezTo>
                    <a:pt x="200197" y="396859"/>
                    <a:pt x="194529" y="391193"/>
                    <a:pt x="194529" y="384371"/>
                  </a:cubicBezTo>
                  <a:cubicBezTo>
                    <a:pt x="194529" y="377550"/>
                    <a:pt x="200197" y="371848"/>
                    <a:pt x="207021" y="371848"/>
                  </a:cubicBezTo>
                  <a:close/>
                  <a:moveTo>
                    <a:pt x="209295" y="36"/>
                  </a:moveTo>
                  <a:cubicBezTo>
                    <a:pt x="126256" y="36"/>
                    <a:pt x="61413" y="67130"/>
                    <a:pt x="61413" y="147866"/>
                  </a:cubicBezTo>
                  <a:cubicBezTo>
                    <a:pt x="61413" y="180817"/>
                    <a:pt x="72822" y="213804"/>
                    <a:pt x="92138" y="238816"/>
                  </a:cubicBezTo>
                  <a:lnTo>
                    <a:pt x="61413" y="258160"/>
                  </a:lnTo>
                  <a:cubicBezTo>
                    <a:pt x="53470" y="252458"/>
                    <a:pt x="45491" y="249065"/>
                    <a:pt x="37548" y="249065"/>
                  </a:cubicBezTo>
                  <a:cubicBezTo>
                    <a:pt x="17077" y="249065"/>
                    <a:pt x="0" y="266100"/>
                    <a:pt x="0" y="286564"/>
                  </a:cubicBezTo>
                  <a:cubicBezTo>
                    <a:pt x="0" y="305909"/>
                    <a:pt x="17077" y="322944"/>
                    <a:pt x="37548" y="322944"/>
                  </a:cubicBezTo>
                  <a:cubicBezTo>
                    <a:pt x="56864" y="322944"/>
                    <a:pt x="73941" y="305909"/>
                    <a:pt x="73941" y="286564"/>
                  </a:cubicBezTo>
                  <a:lnTo>
                    <a:pt x="73941" y="279743"/>
                  </a:lnTo>
                  <a:lnTo>
                    <a:pt x="111489" y="258160"/>
                  </a:lnTo>
                  <a:cubicBezTo>
                    <a:pt x="120587" y="266100"/>
                    <a:pt x="130805" y="275195"/>
                    <a:pt x="143333" y="280898"/>
                  </a:cubicBezTo>
                  <a:lnTo>
                    <a:pt x="119432" y="322944"/>
                  </a:lnTo>
                  <a:lnTo>
                    <a:pt x="112608" y="322944"/>
                  </a:lnTo>
                  <a:cubicBezTo>
                    <a:pt x="92138" y="322944"/>
                    <a:pt x="75096" y="340015"/>
                    <a:pt x="75096" y="360479"/>
                  </a:cubicBezTo>
                  <a:cubicBezTo>
                    <a:pt x="75096" y="379824"/>
                    <a:pt x="92138" y="396859"/>
                    <a:pt x="112608" y="396859"/>
                  </a:cubicBezTo>
                  <a:cubicBezTo>
                    <a:pt x="131960" y="396859"/>
                    <a:pt x="149001" y="379824"/>
                    <a:pt x="149001" y="360479"/>
                  </a:cubicBezTo>
                  <a:cubicBezTo>
                    <a:pt x="149001" y="351384"/>
                    <a:pt x="146727" y="343408"/>
                    <a:pt x="141058" y="336587"/>
                  </a:cubicBezTo>
                  <a:lnTo>
                    <a:pt x="166079" y="292267"/>
                  </a:lnTo>
                  <a:cubicBezTo>
                    <a:pt x="176296" y="294540"/>
                    <a:pt x="187705" y="297933"/>
                    <a:pt x="199078" y="299088"/>
                  </a:cubicBezTo>
                  <a:lnTo>
                    <a:pt x="199078" y="351384"/>
                  </a:lnTo>
                  <a:cubicBezTo>
                    <a:pt x="185430" y="357086"/>
                    <a:pt x="175177" y="370729"/>
                    <a:pt x="175177" y="386645"/>
                  </a:cubicBezTo>
                  <a:cubicBezTo>
                    <a:pt x="175177" y="407109"/>
                    <a:pt x="192254" y="424144"/>
                    <a:pt x="211570" y="424144"/>
                  </a:cubicBezTo>
                  <a:cubicBezTo>
                    <a:pt x="232041" y="424144"/>
                    <a:pt x="249118" y="407109"/>
                    <a:pt x="249118" y="386645"/>
                  </a:cubicBezTo>
                  <a:cubicBezTo>
                    <a:pt x="249118" y="371848"/>
                    <a:pt x="238864" y="357086"/>
                    <a:pt x="225217" y="351384"/>
                  </a:cubicBezTo>
                  <a:lnTo>
                    <a:pt x="225217" y="299088"/>
                  </a:lnTo>
                  <a:cubicBezTo>
                    <a:pt x="236590" y="297933"/>
                    <a:pt x="247963" y="296814"/>
                    <a:pt x="257061" y="292267"/>
                  </a:cubicBezTo>
                  <a:lnTo>
                    <a:pt x="283236" y="336587"/>
                  </a:lnTo>
                  <a:cubicBezTo>
                    <a:pt x="277532" y="343408"/>
                    <a:pt x="274138" y="351384"/>
                    <a:pt x="274138" y="360479"/>
                  </a:cubicBezTo>
                  <a:cubicBezTo>
                    <a:pt x="274138" y="379824"/>
                    <a:pt x="291179" y="396859"/>
                    <a:pt x="311686" y="396859"/>
                  </a:cubicBezTo>
                  <a:cubicBezTo>
                    <a:pt x="331002" y="396859"/>
                    <a:pt x="348079" y="379824"/>
                    <a:pt x="348079" y="360479"/>
                  </a:cubicBezTo>
                  <a:cubicBezTo>
                    <a:pt x="348079" y="340015"/>
                    <a:pt x="331002" y="322944"/>
                    <a:pt x="311686" y="322944"/>
                  </a:cubicBezTo>
                  <a:lnTo>
                    <a:pt x="304863" y="322944"/>
                  </a:lnTo>
                  <a:lnTo>
                    <a:pt x="279806" y="280898"/>
                  </a:lnTo>
                  <a:cubicBezTo>
                    <a:pt x="291179" y="275195"/>
                    <a:pt x="302588" y="266100"/>
                    <a:pt x="312805" y="258160"/>
                  </a:cubicBezTo>
                  <a:lnTo>
                    <a:pt x="351473" y="279743"/>
                  </a:lnTo>
                  <a:lnTo>
                    <a:pt x="351473" y="286564"/>
                  </a:lnTo>
                  <a:cubicBezTo>
                    <a:pt x="351473" y="305909"/>
                    <a:pt x="368550" y="322944"/>
                    <a:pt x="387866" y="322944"/>
                  </a:cubicBezTo>
                  <a:cubicBezTo>
                    <a:pt x="408337" y="322944"/>
                    <a:pt x="425414" y="305909"/>
                    <a:pt x="425414" y="286564"/>
                  </a:cubicBezTo>
                  <a:cubicBezTo>
                    <a:pt x="419746" y="264982"/>
                    <a:pt x="402668" y="249065"/>
                    <a:pt x="382197" y="249065"/>
                  </a:cubicBezTo>
                  <a:cubicBezTo>
                    <a:pt x="371944" y="249065"/>
                    <a:pt x="364001" y="252458"/>
                    <a:pt x="358296" y="258160"/>
                  </a:cubicBezTo>
                  <a:lnTo>
                    <a:pt x="325333" y="238816"/>
                  </a:lnTo>
                  <a:cubicBezTo>
                    <a:pt x="345804" y="213804"/>
                    <a:pt x="357177" y="180817"/>
                    <a:pt x="357177" y="147866"/>
                  </a:cubicBezTo>
                  <a:cubicBezTo>
                    <a:pt x="357177" y="65975"/>
                    <a:pt x="290060" y="36"/>
                    <a:pt x="209295"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6" name="Google Shape;1463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RkAAHUNAADZGgAAhw4AAAAAAAAmAAAACAAAAP//////////"/>
                </a:ext>
              </a:extLst>
            </p:cNvSpPr>
            <p:nvPr/>
          </p:nvSpPr>
          <p:spPr>
            <a:xfrm>
              <a:off x="4214495" y="2187575"/>
              <a:ext cx="149860" cy="173990"/>
            </a:xfrm>
            <a:custGeom>
              <a:avLst/>
              <a:gdLst/>
              <a:ahLst/>
              <a:cxnLst/>
              <a:rect l="0" t="0" r="149860" b="173990"/>
              <a:pathLst>
                <a:path w="149860" h="173990">
                  <a:moveTo>
                    <a:pt x="73795" y="26165"/>
                  </a:moveTo>
                  <a:cubicBezTo>
                    <a:pt x="88568" y="26165"/>
                    <a:pt x="98766" y="37534"/>
                    <a:pt x="98766" y="50057"/>
                  </a:cubicBezTo>
                  <a:cubicBezTo>
                    <a:pt x="98766" y="63699"/>
                    <a:pt x="87415" y="73948"/>
                    <a:pt x="73795" y="73948"/>
                  </a:cubicBezTo>
                  <a:cubicBezTo>
                    <a:pt x="61328" y="73948"/>
                    <a:pt x="49977" y="62544"/>
                    <a:pt x="49977" y="50057"/>
                  </a:cubicBezTo>
                  <a:cubicBezTo>
                    <a:pt x="49977" y="37534"/>
                    <a:pt x="61328" y="26165"/>
                    <a:pt x="73795" y="26165"/>
                  </a:cubicBezTo>
                  <a:close/>
                  <a:moveTo>
                    <a:pt x="85145" y="100078"/>
                  </a:moveTo>
                  <a:cubicBezTo>
                    <a:pt x="105576" y="100078"/>
                    <a:pt x="122619" y="117148"/>
                    <a:pt x="122619" y="136456"/>
                  </a:cubicBezTo>
                  <a:lnTo>
                    <a:pt x="122619" y="148980"/>
                  </a:lnTo>
                  <a:lnTo>
                    <a:pt x="22701" y="148980"/>
                  </a:lnTo>
                  <a:lnTo>
                    <a:pt x="22701" y="136456"/>
                  </a:lnTo>
                  <a:lnTo>
                    <a:pt x="24971" y="136456"/>
                  </a:lnTo>
                  <a:cubicBezTo>
                    <a:pt x="24971" y="117148"/>
                    <a:pt x="42014" y="100078"/>
                    <a:pt x="61328" y="100078"/>
                  </a:cubicBezTo>
                  <a:close/>
                  <a:moveTo>
                    <a:pt x="76065" y="36"/>
                  </a:moveTo>
                  <a:cubicBezTo>
                    <a:pt x="48824" y="36"/>
                    <a:pt x="26124" y="22773"/>
                    <a:pt x="26124" y="50057"/>
                  </a:cubicBezTo>
                  <a:cubicBezTo>
                    <a:pt x="26124" y="61425"/>
                    <a:pt x="30664" y="72794"/>
                    <a:pt x="37474" y="80769"/>
                  </a:cubicBezTo>
                  <a:cubicBezTo>
                    <a:pt x="15890" y="90983"/>
                    <a:pt x="2270" y="112601"/>
                    <a:pt x="2270" y="136456"/>
                  </a:cubicBezTo>
                  <a:lnTo>
                    <a:pt x="2270" y="160348"/>
                  </a:lnTo>
                  <a:cubicBezTo>
                    <a:pt x="0" y="168288"/>
                    <a:pt x="5693" y="173990"/>
                    <a:pt x="13620" y="173990"/>
                  </a:cubicBezTo>
                  <a:lnTo>
                    <a:pt x="136240" y="173990"/>
                  </a:lnTo>
                  <a:cubicBezTo>
                    <a:pt x="144167" y="173990"/>
                    <a:pt x="149860" y="168288"/>
                    <a:pt x="149860" y="160348"/>
                  </a:cubicBezTo>
                  <a:lnTo>
                    <a:pt x="149860" y="136456"/>
                  </a:lnTo>
                  <a:cubicBezTo>
                    <a:pt x="149860" y="112601"/>
                    <a:pt x="135087" y="90983"/>
                    <a:pt x="113539" y="80769"/>
                  </a:cubicBezTo>
                  <a:cubicBezTo>
                    <a:pt x="121466" y="72794"/>
                    <a:pt x="124889" y="62544"/>
                    <a:pt x="124889" y="50057"/>
                  </a:cubicBezTo>
                  <a:cubicBezTo>
                    <a:pt x="124889" y="22773"/>
                    <a:pt x="102189" y="36"/>
                    <a:pt x="76065"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48" name="Google Shape;14634;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AZAABdEAAAyhsAAPcSAAAQAAAAJgAAAAgAAAD/////AAAAAA=="/>
              </a:ext>
            </a:extLst>
          </p:cNvGrpSpPr>
          <p:nvPr/>
        </p:nvGrpSpPr>
        <p:grpSpPr>
          <a:xfrm>
            <a:off x="4094480" y="2660015"/>
            <a:ext cx="422910" cy="422910"/>
            <a:chOff x="4094480" y="2660015"/>
            <a:chExt cx="422910" cy="422910"/>
          </a:xfrm>
        </p:grpSpPr>
        <p:sp>
          <p:nvSpPr>
            <p:cNvPr id="53" name="Google Shape;1463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BkAAF0QAADKGwAA9xIAAAAAAAAmAAAACAAAAP//////////"/>
                </a:ext>
              </a:extLst>
            </p:cNvSpPr>
            <p:nvPr/>
          </p:nvSpPr>
          <p:spPr>
            <a:xfrm>
              <a:off x="4094480" y="2660015"/>
              <a:ext cx="422910" cy="422910"/>
            </a:xfrm>
            <a:custGeom>
              <a:avLst/>
              <a:gdLst/>
              <a:ahLst/>
              <a:cxnLst/>
              <a:rect l="0" t="0" r="422910" b="422910"/>
              <a:pathLst>
                <a:path w="422910" h="422910">
                  <a:moveTo>
                    <a:pt x="385385" y="73901"/>
                  </a:moveTo>
                  <a:cubicBezTo>
                    <a:pt x="392205" y="73901"/>
                    <a:pt x="397870" y="79602"/>
                    <a:pt x="397870" y="86422"/>
                  </a:cubicBezTo>
                  <a:lnTo>
                    <a:pt x="397870" y="261468"/>
                  </a:lnTo>
                  <a:cubicBezTo>
                    <a:pt x="397870" y="268288"/>
                    <a:pt x="392205" y="273989"/>
                    <a:pt x="385385" y="273989"/>
                  </a:cubicBezTo>
                  <a:lnTo>
                    <a:pt x="38679" y="273989"/>
                  </a:lnTo>
                  <a:cubicBezTo>
                    <a:pt x="31860" y="273989"/>
                    <a:pt x="26159" y="268288"/>
                    <a:pt x="26159" y="261468"/>
                  </a:cubicBezTo>
                  <a:lnTo>
                    <a:pt x="26159" y="86422"/>
                  </a:lnTo>
                  <a:cubicBezTo>
                    <a:pt x="26159" y="79602"/>
                    <a:pt x="31860" y="73901"/>
                    <a:pt x="38679" y="73901"/>
                  </a:cubicBezTo>
                  <a:close/>
                  <a:moveTo>
                    <a:pt x="173948" y="298996"/>
                  </a:moveTo>
                  <a:lnTo>
                    <a:pt x="173948" y="324002"/>
                  </a:lnTo>
                  <a:lnTo>
                    <a:pt x="123940" y="324002"/>
                  </a:lnTo>
                  <a:lnTo>
                    <a:pt x="123940" y="298996"/>
                  </a:lnTo>
                  <a:close/>
                  <a:moveTo>
                    <a:pt x="299006" y="298996"/>
                  </a:moveTo>
                  <a:lnTo>
                    <a:pt x="299006" y="324002"/>
                  </a:lnTo>
                  <a:lnTo>
                    <a:pt x="247843" y="324002"/>
                  </a:lnTo>
                  <a:lnTo>
                    <a:pt x="247843" y="298996"/>
                  </a:lnTo>
                  <a:close/>
                  <a:moveTo>
                    <a:pt x="223957" y="297841"/>
                  </a:moveTo>
                  <a:lnTo>
                    <a:pt x="223957" y="397903"/>
                  </a:lnTo>
                  <a:lnTo>
                    <a:pt x="198953" y="397903"/>
                  </a:lnTo>
                  <a:lnTo>
                    <a:pt x="198953" y="297841"/>
                  </a:lnTo>
                  <a:close/>
                  <a:moveTo>
                    <a:pt x="62529" y="0"/>
                  </a:moveTo>
                  <a:cubicBezTo>
                    <a:pt x="55710" y="0"/>
                    <a:pt x="50045" y="5701"/>
                    <a:pt x="50045" y="12521"/>
                  </a:cubicBezTo>
                  <a:cubicBezTo>
                    <a:pt x="50045" y="19341"/>
                    <a:pt x="55710" y="25007"/>
                    <a:pt x="62529" y="25007"/>
                  </a:cubicBezTo>
                  <a:lnTo>
                    <a:pt x="76204" y="25007"/>
                  </a:lnTo>
                  <a:lnTo>
                    <a:pt x="76204" y="48894"/>
                  </a:lnTo>
                  <a:lnTo>
                    <a:pt x="38679" y="48894"/>
                  </a:lnTo>
                  <a:cubicBezTo>
                    <a:pt x="19340" y="48894"/>
                    <a:pt x="2309" y="65926"/>
                    <a:pt x="2309" y="86422"/>
                  </a:cubicBezTo>
                  <a:lnTo>
                    <a:pt x="2309" y="261468"/>
                  </a:lnTo>
                  <a:cubicBezTo>
                    <a:pt x="2309" y="280809"/>
                    <a:pt x="19340" y="297841"/>
                    <a:pt x="38679" y="297841"/>
                  </a:cubicBezTo>
                  <a:lnTo>
                    <a:pt x="100054" y="297841"/>
                  </a:lnTo>
                  <a:lnTo>
                    <a:pt x="100054" y="321729"/>
                  </a:lnTo>
                  <a:lnTo>
                    <a:pt x="62529" y="321729"/>
                  </a:lnTo>
                  <a:cubicBezTo>
                    <a:pt x="55710" y="321729"/>
                    <a:pt x="50045" y="327430"/>
                    <a:pt x="50045" y="335369"/>
                  </a:cubicBezTo>
                  <a:cubicBezTo>
                    <a:pt x="50045" y="342189"/>
                    <a:pt x="55710" y="347890"/>
                    <a:pt x="62529" y="347890"/>
                  </a:cubicBezTo>
                  <a:lnTo>
                    <a:pt x="173948" y="347890"/>
                  </a:lnTo>
                  <a:lnTo>
                    <a:pt x="173948" y="397903"/>
                  </a:lnTo>
                  <a:lnTo>
                    <a:pt x="13675" y="397903"/>
                  </a:lnTo>
                  <a:cubicBezTo>
                    <a:pt x="5701" y="397903"/>
                    <a:pt x="36" y="403569"/>
                    <a:pt x="36" y="410389"/>
                  </a:cubicBezTo>
                  <a:cubicBezTo>
                    <a:pt x="36" y="417209"/>
                    <a:pt x="5701" y="422910"/>
                    <a:pt x="13675" y="422910"/>
                  </a:cubicBezTo>
                  <a:lnTo>
                    <a:pt x="409235" y="422910"/>
                  </a:lnTo>
                  <a:cubicBezTo>
                    <a:pt x="417209" y="422910"/>
                    <a:pt x="422910" y="417209"/>
                    <a:pt x="422910" y="410389"/>
                  </a:cubicBezTo>
                  <a:cubicBezTo>
                    <a:pt x="422910" y="403569"/>
                    <a:pt x="417209" y="397903"/>
                    <a:pt x="409235" y="397903"/>
                  </a:cubicBezTo>
                  <a:lnTo>
                    <a:pt x="247843" y="397903"/>
                  </a:lnTo>
                  <a:lnTo>
                    <a:pt x="247843" y="347890"/>
                  </a:lnTo>
                  <a:lnTo>
                    <a:pt x="360381" y="347890"/>
                  </a:lnTo>
                  <a:cubicBezTo>
                    <a:pt x="367200" y="347890"/>
                    <a:pt x="372865" y="342189"/>
                    <a:pt x="372865" y="335369"/>
                  </a:cubicBezTo>
                  <a:cubicBezTo>
                    <a:pt x="372865" y="327430"/>
                    <a:pt x="367200" y="321729"/>
                    <a:pt x="360381" y="321729"/>
                  </a:cubicBezTo>
                  <a:lnTo>
                    <a:pt x="322856" y="321729"/>
                  </a:lnTo>
                  <a:lnTo>
                    <a:pt x="322856" y="297841"/>
                  </a:lnTo>
                  <a:lnTo>
                    <a:pt x="385385" y="297841"/>
                  </a:lnTo>
                  <a:cubicBezTo>
                    <a:pt x="405844" y="297841"/>
                    <a:pt x="422910" y="280809"/>
                    <a:pt x="422910" y="261468"/>
                  </a:cubicBezTo>
                  <a:lnTo>
                    <a:pt x="422910" y="86422"/>
                  </a:lnTo>
                  <a:cubicBezTo>
                    <a:pt x="422910" y="65926"/>
                    <a:pt x="405844" y="48894"/>
                    <a:pt x="385385" y="48894"/>
                  </a:cubicBezTo>
                  <a:lnTo>
                    <a:pt x="349015" y="48894"/>
                  </a:lnTo>
                  <a:lnTo>
                    <a:pt x="349015" y="25007"/>
                  </a:lnTo>
                  <a:lnTo>
                    <a:pt x="361499" y="25007"/>
                  </a:lnTo>
                  <a:cubicBezTo>
                    <a:pt x="368319" y="25007"/>
                    <a:pt x="374020" y="19341"/>
                    <a:pt x="374020" y="12521"/>
                  </a:cubicBezTo>
                  <a:cubicBezTo>
                    <a:pt x="374020" y="5701"/>
                    <a:pt x="368319" y="0"/>
                    <a:pt x="361499" y="0"/>
                  </a:cubicBezTo>
                  <a:lnTo>
                    <a:pt x="311491" y="0"/>
                  </a:lnTo>
                  <a:cubicBezTo>
                    <a:pt x="304671" y="0"/>
                    <a:pt x="299006" y="5701"/>
                    <a:pt x="299006" y="12521"/>
                  </a:cubicBezTo>
                  <a:cubicBezTo>
                    <a:pt x="299006" y="19341"/>
                    <a:pt x="304671" y="25007"/>
                    <a:pt x="311491" y="25007"/>
                  </a:cubicBezTo>
                  <a:lnTo>
                    <a:pt x="324011" y="25007"/>
                  </a:lnTo>
                  <a:lnTo>
                    <a:pt x="324011" y="48894"/>
                  </a:lnTo>
                  <a:lnTo>
                    <a:pt x="223957" y="48894"/>
                  </a:lnTo>
                  <a:lnTo>
                    <a:pt x="223957" y="25007"/>
                  </a:lnTo>
                  <a:lnTo>
                    <a:pt x="236477" y="25007"/>
                  </a:lnTo>
                  <a:cubicBezTo>
                    <a:pt x="243297" y="25007"/>
                    <a:pt x="248962" y="19341"/>
                    <a:pt x="248962" y="12521"/>
                  </a:cubicBezTo>
                  <a:cubicBezTo>
                    <a:pt x="248962" y="5701"/>
                    <a:pt x="243297" y="0"/>
                    <a:pt x="236477" y="0"/>
                  </a:cubicBezTo>
                  <a:lnTo>
                    <a:pt x="186469" y="0"/>
                  </a:lnTo>
                  <a:cubicBezTo>
                    <a:pt x="179613" y="0"/>
                    <a:pt x="173948" y="5701"/>
                    <a:pt x="173948" y="12521"/>
                  </a:cubicBezTo>
                  <a:cubicBezTo>
                    <a:pt x="173948" y="19341"/>
                    <a:pt x="179613" y="25007"/>
                    <a:pt x="186469" y="25007"/>
                  </a:cubicBezTo>
                  <a:lnTo>
                    <a:pt x="198953" y="25007"/>
                  </a:lnTo>
                  <a:lnTo>
                    <a:pt x="198953" y="48894"/>
                  </a:lnTo>
                  <a:lnTo>
                    <a:pt x="100054" y="48894"/>
                  </a:lnTo>
                  <a:lnTo>
                    <a:pt x="100054" y="25007"/>
                  </a:lnTo>
                  <a:lnTo>
                    <a:pt x="112574" y="25007"/>
                  </a:lnTo>
                  <a:cubicBezTo>
                    <a:pt x="119393" y="25007"/>
                    <a:pt x="125058" y="19341"/>
                    <a:pt x="125058" y="12521"/>
                  </a:cubicBezTo>
                  <a:cubicBezTo>
                    <a:pt x="125058" y="5701"/>
                    <a:pt x="119393" y="0"/>
                    <a:pt x="11257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2" name="Google Shape;1463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RkAAPkQAABCGgAA5xEAAAAAAAAmAAAACAAAAP//////////"/>
                </a:ext>
              </a:extLst>
            </p:cNvSpPr>
            <p:nvPr/>
          </p:nvSpPr>
          <p:spPr>
            <a:xfrm>
              <a:off x="4143375" y="2759075"/>
              <a:ext cx="125095" cy="151130"/>
            </a:xfrm>
            <a:custGeom>
              <a:avLst/>
              <a:gdLst/>
              <a:ahLst/>
              <a:cxnLst/>
              <a:rect l="0" t="0" r="125095" b="151130"/>
              <a:pathLst>
                <a:path w="125095" h="151130">
                  <a:moveTo>
                    <a:pt x="101202" y="23872"/>
                  </a:moveTo>
                  <a:lnTo>
                    <a:pt x="101202" y="124986"/>
                  </a:lnTo>
                  <a:lnTo>
                    <a:pt x="27321" y="124986"/>
                  </a:lnTo>
                  <a:lnTo>
                    <a:pt x="27321" y="23872"/>
                  </a:lnTo>
                  <a:close/>
                  <a:moveTo>
                    <a:pt x="12523" y="0"/>
                  </a:moveTo>
                  <a:cubicBezTo>
                    <a:pt x="5702" y="0"/>
                    <a:pt x="0" y="5698"/>
                    <a:pt x="0" y="12513"/>
                  </a:cubicBezTo>
                  <a:lnTo>
                    <a:pt x="0" y="137463"/>
                  </a:lnTo>
                  <a:cubicBezTo>
                    <a:pt x="0" y="145432"/>
                    <a:pt x="5702" y="151094"/>
                    <a:pt x="12523" y="151094"/>
                  </a:cubicBezTo>
                  <a:lnTo>
                    <a:pt x="112571" y="151094"/>
                  </a:lnTo>
                  <a:cubicBezTo>
                    <a:pt x="119392" y="151094"/>
                    <a:pt x="125095" y="145432"/>
                    <a:pt x="125095" y="137463"/>
                  </a:cubicBezTo>
                  <a:lnTo>
                    <a:pt x="125095" y="12513"/>
                  </a:lnTo>
                  <a:cubicBezTo>
                    <a:pt x="125095" y="5698"/>
                    <a:pt x="119392" y="0"/>
                    <a:pt x="1125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1" name="Google Shape;1463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oAAJYRAAB7GwAAvhEAAAAAAAAmAAAACAAAAP//////////"/>
                </a:ext>
              </a:extLst>
            </p:cNvSpPr>
            <p:nvPr/>
          </p:nvSpPr>
          <p:spPr>
            <a:xfrm>
              <a:off x="4291965" y="2858770"/>
              <a:ext cx="175260" cy="25400"/>
            </a:xfrm>
            <a:custGeom>
              <a:avLst/>
              <a:gdLst/>
              <a:ahLst/>
              <a:cxnLst/>
              <a:rect l="0" t="0" r="175260" b="25400"/>
              <a:pathLst>
                <a:path w="175260" h="25400">
                  <a:moveTo>
                    <a:pt x="12531" y="37"/>
                  </a:moveTo>
                  <a:cubicBezTo>
                    <a:pt x="5706" y="37"/>
                    <a:pt x="36" y="5783"/>
                    <a:pt x="36" y="12700"/>
                  </a:cubicBezTo>
                  <a:cubicBezTo>
                    <a:pt x="1156" y="19617"/>
                    <a:pt x="5706" y="25400"/>
                    <a:pt x="12531" y="25400"/>
                  </a:cubicBezTo>
                  <a:lnTo>
                    <a:pt x="162729" y="25400"/>
                  </a:lnTo>
                  <a:cubicBezTo>
                    <a:pt x="169554" y="25400"/>
                    <a:pt x="175224" y="19617"/>
                    <a:pt x="175224" y="12700"/>
                  </a:cubicBezTo>
                  <a:cubicBezTo>
                    <a:pt x="175224" y="5783"/>
                    <a:pt x="169554" y="37"/>
                    <a:pt x="162729" y="3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0" name="Google Shape;1463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oAAEYRAAB7GwAAbREAAAAAAAAmAAAACAAAAP//////////"/>
                </a:ext>
              </a:extLst>
            </p:cNvSpPr>
            <p:nvPr/>
          </p:nvSpPr>
          <p:spPr>
            <a:xfrm>
              <a:off x="4291965" y="2807970"/>
              <a:ext cx="175260" cy="24765"/>
            </a:xfrm>
            <a:custGeom>
              <a:avLst/>
              <a:gdLst/>
              <a:ahLst/>
              <a:cxnLst/>
              <a:rect l="0" t="0" r="175260" b="24765"/>
              <a:pathLst>
                <a:path w="175260" h="24765">
                  <a:moveTo>
                    <a:pt x="12531" y="35"/>
                  </a:moveTo>
                  <a:cubicBezTo>
                    <a:pt x="5706" y="35"/>
                    <a:pt x="36" y="5638"/>
                    <a:pt x="36" y="12382"/>
                  </a:cubicBezTo>
                  <a:cubicBezTo>
                    <a:pt x="1156" y="20268"/>
                    <a:pt x="5706" y="24765"/>
                    <a:pt x="12531" y="24765"/>
                  </a:cubicBezTo>
                  <a:lnTo>
                    <a:pt x="162729" y="24765"/>
                  </a:lnTo>
                  <a:cubicBezTo>
                    <a:pt x="169554" y="24765"/>
                    <a:pt x="175224" y="19126"/>
                    <a:pt x="175224" y="12382"/>
                  </a:cubicBezTo>
                  <a:cubicBezTo>
                    <a:pt x="175224" y="5638"/>
                    <a:pt x="169554" y="35"/>
                    <a:pt x="162729"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49" name="Google Shape;1463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oAAPkQAAB7GwAAIhEAAAAAAAAmAAAACAAAAP//////////"/>
                </a:ext>
              </a:extLst>
            </p:cNvSpPr>
            <p:nvPr/>
          </p:nvSpPr>
          <p:spPr>
            <a:xfrm>
              <a:off x="4291965" y="2759075"/>
              <a:ext cx="175260" cy="26035"/>
            </a:xfrm>
            <a:custGeom>
              <a:avLst/>
              <a:gdLst/>
              <a:ahLst/>
              <a:cxnLst/>
              <a:rect l="0" t="0" r="175260" b="26035"/>
              <a:pathLst>
                <a:path w="175260" h="26035">
                  <a:moveTo>
                    <a:pt x="12531" y="0"/>
                  </a:moveTo>
                  <a:cubicBezTo>
                    <a:pt x="5706" y="0"/>
                    <a:pt x="36" y="5673"/>
                    <a:pt x="36" y="12460"/>
                  </a:cubicBezTo>
                  <a:cubicBezTo>
                    <a:pt x="1156" y="20361"/>
                    <a:pt x="5706" y="26035"/>
                    <a:pt x="12531" y="26035"/>
                  </a:cubicBezTo>
                  <a:lnTo>
                    <a:pt x="162729" y="26035"/>
                  </a:lnTo>
                  <a:cubicBezTo>
                    <a:pt x="169554" y="26035"/>
                    <a:pt x="175224" y="20361"/>
                    <a:pt x="175224" y="12460"/>
                  </a:cubicBezTo>
                  <a:cubicBezTo>
                    <a:pt x="175224" y="5673"/>
                    <a:pt x="169554" y="0"/>
                    <a:pt x="16272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4" name="Google Shape;14640;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kpAAAJCgAAdywAAKAMAAAQAAAAJgAAAAgAAAD/////AAAAAA=="/>
              </a:ext>
            </a:extLst>
          </p:cNvGrpSpPr>
          <p:nvPr/>
        </p:nvGrpSpPr>
        <p:grpSpPr>
          <a:xfrm>
            <a:off x="6812915" y="1631315"/>
            <a:ext cx="415290" cy="421005"/>
            <a:chOff x="6812915" y="1631315"/>
            <a:chExt cx="415290" cy="421005"/>
          </a:xfrm>
        </p:grpSpPr>
        <p:sp>
          <p:nvSpPr>
            <p:cNvPr id="57" name="Google Shape;1464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SkAAAkKAAB3LAAAoAwAAAAAAAAmAAAACAAAAP//////////"/>
                </a:ext>
              </a:extLst>
            </p:cNvSpPr>
            <p:nvPr/>
          </p:nvSpPr>
          <p:spPr>
            <a:xfrm>
              <a:off x="6812915" y="1631315"/>
              <a:ext cx="415290" cy="421005"/>
            </a:xfrm>
            <a:custGeom>
              <a:avLst/>
              <a:gdLst/>
              <a:ahLst/>
              <a:cxnLst/>
              <a:rect l="0" t="0" r="415290" b="421005"/>
              <a:pathLst>
                <a:path w="415290" h="421005">
                  <a:moveTo>
                    <a:pt x="257311" y="23904"/>
                  </a:moveTo>
                  <a:cubicBezTo>
                    <a:pt x="265261" y="23904"/>
                    <a:pt x="270970" y="29610"/>
                    <a:pt x="270970" y="37554"/>
                  </a:cubicBezTo>
                  <a:cubicBezTo>
                    <a:pt x="270970" y="44415"/>
                    <a:pt x="265261" y="50084"/>
                    <a:pt x="257311" y="50084"/>
                  </a:cubicBezTo>
                  <a:lnTo>
                    <a:pt x="158268" y="50084"/>
                  </a:lnTo>
                  <a:cubicBezTo>
                    <a:pt x="151438" y="50084"/>
                    <a:pt x="145729" y="44415"/>
                    <a:pt x="145729" y="37554"/>
                  </a:cubicBezTo>
                  <a:cubicBezTo>
                    <a:pt x="145729" y="29610"/>
                    <a:pt x="151438" y="23904"/>
                    <a:pt x="158268" y="23904"/>
                  </a:cubicBezTo>
                  <a:close/>
                  <a:moveTo>
                    <a:pt x="244773" y="73989"/>
                  </a:moveTo>
                  <a:lnTo>
                    <a:pt x="244773" y="154730"/>
                  </a:lnTo>
                  <a:cubicBezTo>
                    <a:pt x="244773" y="159316"/>
                    <a:pt x="244773" y="160436"/>
                    <a:pt x="270970" y="199109"/>
                  </a:cubicBezTo>
                  <a:lnTo>
                    <a:pt x="143453" y="199109"/>
                  </a:lnTo>
                  <a:cubicBezTo>
                    <a:pt x="171926" y="159316"/>
                    <a:pt x="170770" y="160436"/>
                    <a:pt x="170770" y="157005"/>
                  </a:cubicBezTo>
                  <a:lnTo>
                    <a:pt x="170770" y="73989"/>
                  </a:lnTo>
                  <a:close/>
                  <a:moveTo>
                    <a:pt x="289182" y="223014"/>
                  </a:moveTo>
                  <a:cubicBezTo>
                    <a:pt x="314223" y="260532"/>
                    <a:pt x="346093" y="307186"/>
                    <a:pt x="367737" y="339035"/>
                  </a:cubicBezTo>
                  <a:cubicBezTo>
                    <a:pt x="384793" y="364059"/>
                    <a:pt x="367737" y="397064"/>
                    <a:pt x="335831" y="397064"/>
                  </a:cubicBezTo>
                  <a:lnTo>
                    <a:pt x="79712" y="397064"/>
                  </a:lnTo>
                  <a:cubicBezTo>
                    <a:pt x="50118" y="397064"/>
                    <a:pt x="33027" y="362940"/>
                    <a:pt x="50118" y="339035"/>
                  </a:cubicBezTo>
                  <a:cubicBezTo>
                    <a:pt x="67173" y="312892"/>
                    <a:pt x="101320" y="265082"/>
                    <a:pt x="128674" y="223014"/>
                  </a:cubicBezTo>
                  <a:close/>
                  <a:moveTo>
                    <a:pt x="158268" y="36"/>
                  </a:moveTo>
                  <a:cubicBezTo>
                    <a:pt x="137780" y="36"/>
                    <a:pt x="120688" y="17079"/>
                    <a:pt x="120688" y="37554"/>
                  </a:cubicBezTo>
                  <a:cubicBezTo>
                    <a:pt x="120688" y="54634"/>
                    <a:pt x="132070" y="67164"/>
                    <a:pt x="146885" y="72833"/>
                  </a:cubicBezTo>
                  <a:lnTo>
                    <a:pt x="146885" y="152455"/>
                  </a:lnTo>
                  <a:cubicBezTo>
                    <a:pt x="134347" y="172966"/>
                    <a:pt x="43289" y="303792"/>
                    <a:pt x="28474" y="324266"/>
                  </a:cubicBezTo>
                  <a:cubicBezTo>
                    <a:pt x="36" y="365215"/>
                    <a:pt x="29630" y="420968"/>
                    <a:pt x="79712" y="420968"/>
                  </a:cubicBezTo>
                  <a:lnTo>
                    <a:pt x="335831" y="420968"/>
                  </a:lnTo>
                  <a:cubicBezTo>
                    <a:pt x="336337" y="420968"/>
                    <a:pt x="336843" y="420968"/>
                    <a:pt x="337312" y="420968"/>
                  </a:cubicBezTo>
                  <a:cubicBezTo>
                    <a:pt x="386527" y="420968"/>
                    <a:pt x="415254" y="364818"/>
                    <a:pt x="387069" y="325386"/>
                  </a:cubicBezTo>
                  <a:cubicBezTo>
                    <a:pt x="371134" y="304911"/>
                    <a:pt x="283473" y="175241"/>
                    <a:pt x="270970" y="153611"/>
                  </a:cubicBezTo>
                  <a:lnTo>
                    <a:pt x="270970" y="71714"/>
                  </a:lnTo>
                  <a:cubicBezTo>
                    <a:pt x="284629" y="66008"/>
                    <a:pt x="294855" y="52359"/>
                    <a:pt x="294855" y="37554"/>
                  </a:cubicBezTo>
                  <a:cubicBezTo>
                    <a:pt x="294855" y="17079"/>
                    <a:pt x="277799" y="36"/>
                    <a:pt x="257311"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6" name="Google Shape;1464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yoAAJALAABFKwAAKwwAAAAAAAAmAAAACAAAAP//////////"/>
                </a:ext>
              </a:extLst>
            </p:cNvSpPr>
            <p:nvPr/>
          </p:nvSpPr>
          <p:spPr>
            <a:xfrm>
              <a:off x="6933565" y="1879600"/>
              <a:ext cx="100330" cy="98425"/>
            </a:xfrm>
            <a:custGeom>
              <a:avLst/>
              <a:gdLst/>
              <a:ahLst/>
              <a:cxnLst/>
              <a:rect l="0" t="0" r="100330" b="98425"/>
              <a:pathLst>
                <a:path w="100330" h="98425">
                  <a:moveTo>
                    <a:pt x="50147" y="24911"/>
                  </a:moveTo>
                  <a:cubicBezTo>
                    <a:pt x="62702" y="24911"/>
                    <a:pt x="74099" y="36218"/>
                    <a:pt x="74099" y="48674"/>
                  </a:cubicBezTo>
                  <a:cubicBezTo>
                    <a:pt x="74099" y="63355"/>
                    <a:pt x="63823" y="73549"/>
                    <a:pt x="50147" y="73549"/>
                  </a:cubicBezTo>
                  <a:cubicBezTo>
                    <a:pt x="36470" y="73549"/>
                    <a:pt x="26231" y="61093"/>
                    <a:pt x="26231" y="48674"/>
                  </a:cubicBezTo>
                  <a:cubicBezTo>
                    <a:pt x="26231" y="35105"/>
                    <a:pt x="37628" y="24911"/>
                    <a:pt x="50147" y="24911"/>
                  </a:cubicBezTo>
                  <a:close/>
                  <a:moveTo>
                    <a:pt x="50147" y="35"/>
                  </a:moveTo>
                  <a:cubicBezTo>
                    <a:pt x="22794" y="35"/>
                    <a:pt x="0" y="22649"/>
                    <a:pt x="0" y="48674"/>
                  </a:cubicBezTo>
                  <a:cubicBezTo>
                    <a:pt x="0" y="75810"/>
                    <a:pt x="22794" y="98425"/>
                    <a:pt x="50147" y="98425"/>
                  </a:cubicBezTo>
                  <a:cubicBezTo>
                    <a:pt x="77500" y="98425"/>
                    <a:pt x="100294" y="75810"/>
                    <a:pt x="100294" y="48674"/>
                  </a:cubicBezTo>
                  <a:cubicBezTo>
                    <a:pt x="100294" y="22649"/>
                    <a:pt x="77500" y="35"/>
                    <a:pt x="50147"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5" name="Google Shape;1464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isAAN0LAADfKwAAUQwAAAAAAAAmAAAACAAAAP//////////"/>
                </a:ext>
              </a:extLst>
            </p:cNvSpPr>
            <p:nvPr/>
          </p:nvSpPr>
          <p:spPr>
            <a:xfrm>
              <a:off x="7057390" y="1928495"/>
              <a:ext cx="74295" cy="73660"/>
            </a:xfrm>
            <a:custGeom>
              <a:avLst/>
              <a:gdLst/>
              <a:ahLst/>
              <a:cxnLst/>
              <a:rect l="0" t="0" r="74295" b="73660"/>
              <a:pathLst>
                <a:path w="74295" h="73660">
                  <a:moveTo>
                    <a:pt x="37727" y="24949"/>
                  </a:moveTo>
                  <a:cubicBezTo>
                    <a:pt x="44584" y="24949"/>
                    <a:pt x="50279" y="30593"/>
                    <a:pt x="50279" y="37387"/>
                  </a:cubicBezTo>
                  <a:cubicBezTo>
                    <a:pt x="50279" y="44182"/>
                    <a:pt x="44584" y="49862"/>
                    <a:pt x="37727" y="49862"/>
                  </a:cubicBezTo>
                  <a:cubicBezTo>
                    <a:pt x="29710" y="49862"/>
                    <a:pt x="25139" y="44182"/>
                    <a:pt x="25139" y="37387"/>
                  </a:cubicBezTo>
                  <a:cubicBezTo>
                    <a:pt x="25139" y="30593"/>
                    <a:pt x="29710" y="24949"/>
                    <a:pt x="37727" y="24949"/>
                  </a:cubicBezTo>
                  <a:close/>
                  <a:moveTo>
                    <a:pt x="37727" y="36"/>
                  </a:moveTo>
                  <a:cubicBezTo>
                    <a:pt x="17158" y="36"/>
                    <a:pt x="0" y="17004"/>
                    <a:pt x="0" y="37387"/>
                  </a:cubicBezTo>
                  <a:cubicBezTo>
                    <a:pt x="0" y="56656"/>
                    <a:pt x="17158" y="73624"/>
                    <a:pt x="37727" y="73624"/>
                  </a:cubicBezTo>
                  <a:cubicBezTo>
                    <a:pt x="57136" y="73624"/>
                    <a:pt x="74295" y="56656"/>
                    <a:pt x="74295" y="37387"/>
                  </a:cubicBezTo>
                  <a:cubicBezTo>
                    <a:pt x="74295" y="17004"/>
                    <a:pt x="57136" y="36"/>
                    <a:pt x="37727"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58" name="Google Shape;14644;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QpAAArDQAAfCwAAMEPAAAQAAAAJgAAAAgAAAD/////AAAAAA=="/>
              </a:ext>
            </a:extLst>
          </p:cNvGrpSpPr>
          <p:nvPr/>
        </p:nvGrpSpPr>
        <p:grpSpPr>
          <a:xfrm>
            <a:off x="6809740" y="2140585"/>
            <a:ext cx="421640" cy="420370"/>
            <a:chOff x="6809740" y="2140585"/>
            <a:chExt cx="421640" cy="420370"/>
          </a:xfrm>
        </p:grpSpPr>
        <p:sp>
          <p:nvSpPr>
            <p:cNvPr id="65" name="Google Shape;1464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CkAACsNAAB8LAAAwQ8AAAAAAAAmAAAACAAAAP//////////"/>
                </a:ext>
              </a:extLst>
            </p:cNvSpPr>
            <p:nvPr/>
          </p:nvSpPr>
          <p:spPr>
            <a:xfrm>
              <a:off x="6809740" y="2140585"/>
              <a:ext cx="421640" cy="420370"/>
            </a:xfrm>
            <a:custGeom>
              <a:avLst/>
              <a:gdLst/>
              <a:ahLst/>
              <a:cxnLst/>
              <a:rect l="0" t="0" r="421640" b="420370"/>
              <a:pathLst>
                <a:path w="421640" h="420370">
                  <a:moveTo>
                    <a:pt x="344375" y="26145"/>
                  </a:moveTo>
                  <a:cubicBezTo>
                    <a:pt x="350038" y="26145"/>
                    <a:pt x="354583" y="28417"/>
                    <a:pt x="356856" y="32960"/>
                  </a:cubicBezTo>
                  <a:lnTo>
                    <a:pt x="385280" y="99963"/>
                  </a:lnTo>
                  <a:lnTo>
                    <a:pt x="40941" y="99963"/>
                  </a:lnTo>
                  <a:lnTo>
                    <a:pt x="68211" y="32960"/>
                  </a:lnTo>
                  <a:cubicBezTo>
                    <a:pt x="69329" y="28417"/>
                    <a:pt x="75029" y="26145"/>
                    <a:pt x="79574" y="26145"/>
                  </a:cubicBezTo>
                  <a:close/>
                  <a:moveTo>
                    <a:pt x="384126" y="122718"/>
                  </a:moveTo>
                  <a:cubicBezTo>
                    <a:pt x="392097" y="122718"/>
                    <a:pt x="397761" y="128379"/>
                    <a:pt x="397761" y="135195"/>
                  </a:cubicBezTo>
                  <a:lnTo>
                    <a:pt x="397761" y="186330"/>
                  </a:lnTo>
                  <a:cubicBezTo>
                    <a:pt x="397761" y="193146"/>
                    <a:pt x="392097" y="198808"/>
                    <a:pt x="384126" y="198808"/>
                  </a:cubicBezTo>
                  <a:lnTo>
                    <a:pt x="37514" y="198808"/>
                  </a:lnTo>
                  <a:cubicBezTo>
                    <a:pt x="30697" y="198808"/>
                    <a:pt x="25034" y="193146"/>
                    <a:pt x="25034" y="186330"/>
                  </a:cubicBezTo>
                  <a:lnTo>
                    <a:pt x="25034" y="135195"/>
                  </a:lnTo>
                  <a:cubicBezTo>
                    <a:pt x="25034" y="128379"/>
                    <a:pt x="30697" y="122718"/>
                    <a:pt x="37514" y="122718"/>
                  </a:cubicBezTo>
                  <a:close/>
                  <a:moveTo>
                    <a:pt x="385280" y="223798"/>
                  </a:moveTo>
                  <a:cubicBezTo>
                    <a:pt x="392097" y="224952"/>
                    <a:pt x="397761" y="229496"/>
                    <a:pt x="397761" y="236312"/>
                  </a:cubicBezTo>
                  <a:lnTo>
                    <a:pt x="397761" y="286293"/>
                  </a:lnTo>
                  <a:cubicBezTo>
                    <a:pt x="397761" y="293109"/>
                    <a:pt x="392097" y="298806"/>
                    <a:pt x="385280" y="298806"/>
                  </a:cubicBezTo>
                  <a:lnTo>
                    <a:pt x="38669" y="298806"/>
                  </a:lnTo>
                  <a:cubicBezTo>
                    <a:pt x="30697" y="298806"/>
                    <a:pt x="25034" y="293109"/>
                    <a:pt x="25034" y="286293"/>
                  </a:cubicBezTo>
                  <a:lnTo>
                    <a:pt x="25034" y="236312"/>
                  </a:lnTo>
                  <a:cubicBezTo>
                    <a:pt x="25034" y="229496"/>
                    <a:pt x="30697" y="223798"/>
                    <a:pt x="38669" y="223798"/>
                  </a:cubicBezTo>
                  <a:close/>
                  <a:moveTo>
                    <a:pt x="385280" y="322643"/>
                  </a:moveTo>
                  <a:cubicBezTo>
                    <a:pt x="392097" y="322643"/>
                    <a:pt x="397761" y="328341"/>
                    <a:pt x="397761" y="335156"/>
                  </a:cubicBezTo>
                  <a:lnTo>
                    <a:pt x="397761" y="385138"/>
                  </a:lnTo>
                  <a:cubicBezTo>
                    <a:pt x="397761" y="391953"/>
                    <a:pt x="392097" y="397651"/>
                    <a:pt x="385280" y="397651"/>
                  </a:cubicBezTo>
                  <a:lnTo>
                    <a:pt x="38669" y="397651"/>
                  </a:lnTo>
                  <a:cubicBezTo>
                    <a:pt x="30697" y="397651"/>
                    <a:pt x="25034" y="391953"/>
                    <a:pt x="25034" y="385138"/>
                  </a:cubicBezTo>
                  <a:lnTo>
                    <a:pt x="25034" y="335156"/>
                  </a:lnTo>
                  <a:cubicBezTo>
                    <a:pt x="25034" y="328341"/>
                    <a:pt x="30697" y="322643"/>
                    <a:pt x="38669" y="322643"/>
                  </a:cubicBezTo>
                  <a:close/>
                  <a:moveTo>
                    <a:pt x="78419" y="0"/>
                  </a:moveTo>
                  <a:cubicBezTo>
                    <a:pt x="62512" y="0"/>
                    <a:pt x="50031" y="9088"/>
                    <a:pt x="44332" y="22719"/>
                  </a:cubicBezTo>
                  <a:lnTo>
                    <a:pt x="2309" y="122718"/>
                  </a:lnTo>
                  <a:cubicBezTo>
                    <a:pt x="1154" y="127261"/>
                    <a:pt x="0" y="132923"/>
                    <a:pt x="0" y="136349"/>
                  </a:cubicBezTo>
                  <a:lnTo>
                    <a:pt x="0" y="187448"/>
                  </a:lnTo>
                  <a:cubicBezTo>
                    <a:pt x="0" y="197690"/>
                    <a:pt x="4581" y="206777"/>
                    <a:pt x="10244" y="211321"/>
                  </a:cubicBezTo>
                  <a:cubicBezTo>
                    <a:pt x="4581" y="219254"/>
                    <a:pt x="0" y="227224"/>
                    <a:pt x="0" y="236312"/>
                  </a:cubicBezTo>
                  <a:lnTo>
                    <a:pt x="0" y="285175"/>
                  </a:lnTo>
                  <a:cubicBezTo>
                    <a:pt x="0" y="295381"/>
                    <a:pt x="4581" y="304468"/>
                    <a:pt x="10244" y="310166"/>
                  </a:cubicBezTo>
                  <a:cubicBezTo>
                    <a:pt x="4581" y="316981"/>
                    <a:pt x="0" y="324915"/>
                    <a:pt x="0" y="334002"/>
                  </a:cubicBezTo>
                  <a:lnTo>
                    <a:pt x="0" y="384020"/>
                  </a:lnTo>
                  <a:cubicBezTo>
                    <a:pt x="0" y="403313"/>
                    <a:pt x="17062" y="420370"/>
                    <a:pt x="36396" y="420370"/>
                  </a:cubicBezTo>
                  <a:lnTo>
                    <a:pt x="383007" y="420370"/>
                  </a:lnTo>
                  <a:cubicBezTo>
                    <a:pt x="403460" y="420370"/>
                    <a:pt x="420486" y="403313"/>
                    <a:pt x="420486" y="384020"/>
                  </a:cubicBezTo>
                  <a:lnTo>
                    <a:pt x="420486" y="334002"/>
                  </a:lnTo>
                  <a:cubicBezTo>
                    <a:pt x="420486" y="323797"/>
                    <a:pt x="415941" y="315827"/>
                    <a:pt x="410277" y="310166"/>
                  </a:cubicBezTo>
                  <a:cubicBezTo>
                    <a:pt x="415941" y="302196"/>
                    <a:pt x="420486" y="294263"/>
                    <a:pt x="420486" y="285175"/>
                  </a:cubicBezTo>
                  <a:lnTo>
                    <a:pt x="420486" y="236312"/>
                  </a:lnTo>
                  <a:cubicBezTo>
                    <a:pt x="420486" y="226070"/>
                    <a:pt x="415941" y="216983"/>
                    <a:pt x="410277" y="211321"/>
                  </a:cubicBezTo>
                  <a:cubicBezTo>
                    <a:pt x="415941" y="204505"/>
                    <a:pt x="420486" y="196536"/>
                    <a:pt x="420486" y="187448"/>
                  </a:cubicBezTo>
                  <a:lnTo>
                    <a:pt x="420486" y="136349"/>
                  </a:lnTo>
                  <a:lnTo>
                    <a:pt x="421640" y="136349"/>
                  </a:lnTo>
                  <a:cubicBezTo>
                    <a:pt x="421640" y="132923"/>
                    <a:pt x="420486" y="127261"/>
                    <a:pt x="418213" y="122718"/>
                  </a:cubicBezTo>
                  <a:lnTo>
                    <a:pt x="377308" y="22719"/>
                  </a:lnTo>
                  <a:cubicBezTo>
                    <a:pt x="371645" y="9088"/>
                    <a:pt x="358010" y="0"/>
                    <a:pt x="34322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4" name="Google Shape;1464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yoAAFkPAAAxLAAAgg8AAAAAAAAmAAAACAAAAP//////////"/>
                </a:ext>
              </a:extLst>
            </p:cNvSpPr>
            <p:nvPr/>
          </p:nvSpPr>
          <p:spPr>
            <a:xfrm>
              <a:off x="6933565" y="2494915"/>
              <a:ext cx="250190" cy="26035"/>
            </a:xfrm>
            <a:custGeom>
              <a:avLst/>
              <a:gdLst/>
              <a:ahLst/>
              <a:cxnLst/>
              <a:rect l="0" t="0" r="250190" b="26035"/>
              <a:pathLst>
                <a:path w="250190" h="26035">
                  <a:moveTo>
                    <a:pt x="13643" y="35"/>
                  </a:moveTo>
                  <a:cubicBezTo>
                    <a:pt x="5703" y="35"/>
                    <a:pt x="0" y="5701"/>
                    <a:pt x="0" y="13591"/>
                  </a:cubicBezTo>
                  <a:cubicBezTo>
                    <a:pt x="0" y="20368"/>
                    <a:pt x="5703" y="26035"/>
                    <a:pt x="13643" y="26035"/>
                  </a:cubicBezTo>
                  <a:lnTo>
                    <a:pt x="237666" y="26035"/>
                  </a:lnTo>
                  <a:cubicBezTo>
                    <a:pt x="244487" y="26035"/>
                    <a:pt x="250154" y="20368"/>
                    <a:pt x="250154" y="13591"/>
                  </a:cubicBezTo>
                  <a:cubicBezTo>
                    <a:pt x="250154" y="5701"/>
                    <a:pt x="244487" y="35"/>
                    <a:pt x="237666"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3" name="Google Shape;1464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yoAACAOAAAxLAAASQ4AAAAAAAAmAAAACAAAAP//////////"/>
                </a:ext>
              </a:extLst>
            </p:cNvSpPr>
            <p:nvPr/>
          </p:nvSpPr>
          <p:spPr>
            <a:xfrm>
              <a:off x="6933565" y="2296160"/>
              <a:ext cx="250190" cy="26035"/>
            </a:xfrm>
            <a:custGeom>
              <a:avLst/>
              <a:gdLst/>
              <a:ahLst/>
              <a:cxnLst/>
              <a:rect l="0" t="0" r="250190" b="26035"/>
              <a:pathLst>
                <a:path w="250190" h="26035">
                  <a:moveTo>
                    <a:pt x="13643" y="35"/>
                  </a:moveTo>
                  <a:cubicBezTo>
                    <a:pt x="5703" y="35"/>
                    <a:pt x="0" y="5666"/>
                    <a:pt x="0" y="13591"/>
                  </a:cubicBezTo>
                  <a:cubicBezTo>
                    <a:pt x="0" y="20368"/>
                    <a:pt x="5703" y="25999"/>
                    <a:pt x="13643" y="25999"/>
                  </a:cubicBezTo>
                  <a:lnTo>
                    <a:pt x="237666" y="25999"/>
                  </a:lnTo>
                  <a:cubicBezTo>
                    <a:pt x="244487" y="25999"/>
                    <a:pt x="250154" y="20368"/>
                    <a:pt x="250154" y="13591"/>
                  </a:cubicBezTo>
                  <a:cubicBezTo>
                    <a:pt x="250154" y="5666"/>
                    <a:pt x="244487" y="35"/>
                    <a:pt x="237666"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2" name="Google Shape;1464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CoAACAOAABVKgAASw4AAAAAAAAmAAAACAAAAP//////////"/>
                </a:ext>
              </a:extLst>
            </p:cNvSpPr>
            <p:nvPr/>
          </p:nvSpPr>
          <p:spPr>
            <a:xfrm>
              <a:off x="6855460" y="2296160"/>
              <a:ext cx="26035" cy="27305"/>
            </a:xfrm>
            <a:custGeom>
              <a:avLst/>
              <a:gdLst/>
              <a:ahLst/>
              <a:cxnLst/>
              <a:rect l="0" t="0" r="26035" b="27305"/>
              <a:pathLst>
                <a:path w="26035" h="27305">
                  <a:moveTo>
                    <a:pt x="13574" y="36"/>
                  </a:moveTo>
                  <a:cubicBezTo>
                    <a:pt x="5673" y="36"/>
                    <a:pt x="0" y="5699"/>
                    <a:pt x="0" y="13670"/>
                  </a:cubicBezTo>
                  <a:cubicBezTo>
                    <a:pt x="0" y="20487"/>
                    <a:pt x="5673" y="27305"/>
                    <a:pt x="13574" y="27305"/>
                  </a:cubicBezTo>
                  <a:cubicBezTo>
                    <a:pt x="20361" y="27305"/>
                    <a:pt x="26035" y="20487"/>
                    <a:pt x="26035" y="13670"/>
                  </a:cubicBezTo>
                  <a:cubicBezTo>
                    <a:pt x="26035" y="5699"/>
                    <a:pt x="20361" y="36"/>
                    <a:pt x="13574"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1" name="Google Shape;1464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CoAAL0OAAAwLAAA5A4AAAAAAAAmAAAACAAAAP//////////"/>
                </a:ext>
              </a:extLst>
            </p:cNvSpPr>
            <p:nvPr/>
          </p:nvSpPr>
          <p:spPr>
            <a:xfrm>
              <a:off x="6934200" y="2395855"/>
              <a:ext cx="248920" cy="24765"/>
            </a:xfrm>
            <a:custGeom>
              <a:avLst/>
              <a:gdLst/>
              <a:ahLst/>
              <a:cxnLst/>
              <a:rect l="0" t="0" r="248920" b="24765"/>
              <a:pathLst>
                <a:path w="248920" h="24765">
                  <a:moveTo>
                    <a:pt x="12516" y="0"/>
                  </a:moveTo>
                  <a:cubicBezTo>
                    <a:pt x="5699" y="0"/>
                    <a:pt x="36" y="5638"/>
                    <a:pt x="36" y="12382"/>
                  </a:cubicBezTo>
                  <a:cubicBezTo>
                    <a:pt x="1154" y="19126"/>
                    <a:pt x="5699" y="24729"/>
                    <a:pt x="12516" y="24729"/>
                  </a:cubicBezTo>
                  <a:lnTo>
                    <a:pt x="236404" y="24729"/>
                  </a:lnTo>
                  <a:cubicBezTo>
                    <a:pt x="244339" y="24729"/>
                    <a:pt x="248884" y="19126"/>
                    <a:pt x="248884" y="12382"/>
                  </a:cubicBezTo>
                  <a:cubicBezTo>
                    <a:pt x="248884" y="5638"/>
                    <a:pt x="244339" y="0"/>
                    <a:pt x="23640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0" name="Google Shape;1465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CoAAL0OAABVKgAA5A4AAAAAAAAmAAAACAAAAP//////////"/>
                </a:ext>
              </a:extLst>
            </p:cNvSpPr>
            <p:nvPr/>
          </p:nvSpPr>
          <p:spPr>
            <a:xfrm>
              <a:off x="6855460" y="2395855"/>
              <a:ext cx="26035" cy="24765"/>
            </a:xfrm>
            <a:custGeom>
              <a:avLst/>
              <a:gdLst/>
              <a:ahLst/>
              <a:cxnLst/>
              <a:rect l="0" t="0" r="26035" b="24765"/>
              <a:pathLst>
                <a:path w="26035" h="24765">
                  <a:moveTo>
                    <a:pt x="13574" y="0"/>
                  </a:moveTo>
                  <a:cubicBezTo>
                    <a:pt x="5673" y="0"/>
                    <a:pt x="0" y="5638"/>
                    <a:pt x="0" y="12382"/>
                  </a:cubicBezTo>
                  <a:cubicBezTo>
                    <a:pt x="0" y="19126"/>
                    <a:pt x="5673" y="24729"/>
                    <a:pt x="13574" y="24729"/>
                  </a:cubicBezTo>
                  <a:cubicBezTo>
                    <a:pt x="20361" y="24729"/>
                    <a:pt x="26035" y="19126"/>
                    <a:pt x="26035" y="12382"/>
                  </a:cubicBezTo>
                  <a:cubicBezTo>
                    <a:pt x="26035" y="5638"/>
                    <a:pt x="20361" y="0"/>
                    <a:pt x="1357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59" name="Google Shape;1465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CoAAFkPAABVKgAAgg8AAAAAAAAmAAAACAAAAP//////////"/>
                </a:ext>
              </a:extLst>
            </p:cNvSpPr>
            <p:nvPr/>
          </p:nvSpPr>
          <p:spPr>
            <a:xfrm>
              <a:off x="6855460" y="2494915"/>
              <a:ext cx="26035" cy="26035"/>
            </a:xfrm>
            <a:custGeom>
              <a:avLst/>
              <a:gdLst/>
              <a:ahLst/>
              <a:cxnLst/>
              <a:rect l="0" t="0" r="26035" b="26035"/>
              <a:pathLst>
                <a:path w="26035" h="26035">
                  <a:moveTo>
                    <a:pt x="13574" y="35"/>
                  </a:moveTo>
                  <a:cubicBezTo>
                    <a:pt x="5673" y="35"/>
                    <a:pt x="0" y="5701"/>
                    <a:pt x="0" y="13591"/>
                  </a:cubicBezTo>
                  <a:cubicBezTo>
                    <a:pt x="0" y="20368"/>
                    <a:pt x="5673" y="26035"/>
                    <a:pt x="13574" y="26035"/>
                  </a:cubicBezTo>
                  <a:cubicBezTo>
                    <a:pt x="20361" y="26035"/>
                    <a:pt x="26035" y="20368"/>
                    <a:pt x="26035" y="13591"/>
                  </a:cubicBezTo>
                  <a:cubicBezTo>
                    <a:pt x="26035" y="5701"/>
                    <a:pt x="20361" y="35"/>
                    <a:pt x="13574"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66" name="Google Shape;14652;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QpAABfEAAAfCwAAPQSAAAQAAAAJgAAAAgAAAD/////AAAAAA=="/>
              </a:ext>
            </a:extLst>
          </p:cNvGrpSpPr>
          <p:nvPr/>
        </p:nvGrpSpPr>
        <p:grpSpPr>
          <a:xfrm>
            <a:off x="6809740" y="2661285"/>
            <a:ext cx="421640" cy="419735"/>
            <a:chOff x="6809740" y="2661285"/>
            <a:chExt cx="421640" cy="419735"/>
          </a:xfrm>
        </p:grpSpPr>
        <p:sp>
          <p:nvSpPr>
            <p:cNvPr id="69" name="Google Shape;1465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CoAAIsSAAC3KgAAsxIAAAAAAAAmAAAACAAAAP//////////"/>
                </a:ext>
              </a:extLst>
            </p:cNvSpPr>
            <p:nvPr/>
          </p:nvSpPr>
          <p:spPr>
            <a:xfrm>
              <a:off x="6918960" y="3014345"/>
              <a:ext cx="24765" cy="25400"/>
            </a:xfrm>
            <a:custGeom>
              <a:avLst/>
              <a:gdLst/>
              <a:ahLst/>
              <a:cxnLst/>
              <a:rect l="0" t="0" r="24765" b="25400"/>
              <a:pathLst>
                <a:path w="24765" h="25400">
                  <a:moveTo>
                    <a:pt x="12382" y="37"/>
                  </a:moveTo>
                  <a:cubicBezTo>
                    <a:pt x="4531" y="37"/>
                    <a:pt x="0" y="5783"/>
                    <a:pt x="0" y="12700"/>
                  </a:cubicBezTo>
                  <a:cubicBezTo>
                    <a:pt x="0" y="19617"/>
                    <a:pt x="4531" y="25400"/>
                    <a:pt x="12382" y="25400"/>
                  </a:cubicBezTo>
                  <a:cubicBezTo>
                    <a:pt x="19126" y="25400"/>
                    <a:pt x="24765" y="19617"/>
                    <a:pt x="24765" y="12700"/>
                  </a:cubicBezTo>
                  <a:cubicBezTo>
                    <a:pt x="23623" y="5783"/>
                    <a:pt x="18020" y="37"/>
                    <a:pt x="12382" y="3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8" name="Google Shape;1465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isAALAQAADkKwAAwxEAAAAAAAAmAAAACAAAAP//////////"/>
                </a:ext>
              </a:extLst>
            </p:cNvSpPr>
            <p:nvPr/>
          </p:nvSpPr>
          <p:spPr>
            <a:xfrm>
              <a:off x="7059930" y="2712720"/>
              <a:ext cx="74930" cy="174625"/>
            </a:xfrm>
            <a:custGeom>
              <a:avLst/>
              <a:gdLst/>
              <a:ahLst/>
              <a:cxnLst/>
              <a:rect l="0" t="0" r="74930" b="174625"/>
              <a:pathLst>
                <a:path w="74930" h="174625">
                  <a:moveTo>
                    <a:pt x="36312" y="0"/>
                  </a:moveTo>
                  <a:cubicBezTo>
                    <a:pt x="29504" y="0"/>
                    <a:pt x="23848" y="5723"/>
                    <a:pt x="23848" y="13691"/>
                  </a:cubicBezTo>
                  <a:lnTo>
                    <a:pt x="23848" y="27419"/>
                  </a:lnTo>
                  <a:cubicBezTo>
                    <a:pt x="9078" y="33106"/>
                    <a:pt x="0" y="45675"/>
                    <a:pt x="0" y="62772"/>
                  </a:cubicBezTo>
                  <a:cubicBezTo>
                    <a:pt x="0" y="83309"/>
                    <a:pt x="17039" y="100442"/>
                    <a:pt x="36312" y="100442"/>
                  </a:cubicBezTo>
                  <a:cubicBezTo>
                    <a:pt x="47660" y="100442"/>
                    <a:pt x="53352" y="112975"/>
                    <a:pt x="45390" y="122103"/>
                  </a:cubicBezTo>
                  <a:cubicBezTo>
                    <a:pt x="43121" y="123842"/>
                    <a:pt x="39735" y="124675"/>
                    <a:pt x="36456" y="124675"/>
                  </a:cubicBezTo>
                  <a:cubicBezTo>
                    <a:pt x="33214" y="124675"/>
                    <a:pt x="30080" y="123842"/>
                    <a:pt x="28387" y="122103"/>
                  </a:cubicBezTo>
                  <a:cubicBezTo>
                    <a:pt x="26117" y="119821"/>
                    <a:pt x="22695" y="118698"/>
                    <a:pt x="19453" y="118698"/>
                  </a:cubicBezTo>
                  <a:cubicBezTo>
                    <a:pt x="16175" y="118698"/>
                    <a:pt x="13041" y="119821"/>
                    <a:pt x="11348" y="122103"/>
                  </a:cubicBezTo>
                  <a:cubicBezTo>
                    <a:pt x="6809" y="125544"/>
                    <a:pt x="6809" y="134672"/>
                    <a:pt x="11348" y="139236"/>
                  </a:cubicBezTo>
                  <a:cubicBezTo>
                    <a:pt x="14770" y="142677"/>
                    <a:pt x="19309" y="146082"/>
                    <a:pt x="24965" y="147241"/>
                  </a:cubicBezTo>
                  <a:lnTo>
                    <a:pt x="24965" y="162056"/>
                  </a:lnTo>
                  <a:cubicBezTo>
                    <a:pt x="24965" y="168901"/>
                    <a:pt x="30656" y="174625"/>
                    <a:pt x="37465" y="174625"/>
                  </a:cubicBezTo>
                  <a:cubicBezTo>
                    <a:pt x="45390" y="174625"/>
                    <a:pt x="51082" y="168901"/>
                    <a:pt x="51082" y="162056"/>
                  </a:cubicBezTo>
                  <a:lnTo>
                    <a:pt x="51082" y="147241"/>
                  </a:lnTo>
                  <a:cubicBezTo>
                    <a:pt x="64699" y="141518"/>
                    <a:pt x="74894" y="128949"/>
                    <a:pt x="74894" y="111852"/>
                  </a:cubicBezTo>
                  <a:cubicBezTo>
                    <a:pt x="74894" y="91315"/>
                    <a:pt x="57891" y="74182"/>
                    <a:pt x="37465" y="74182"/>
                  </a:cubicBezTo>
                  <a:cubicBezTo>
                    <a:pt x="30656" y="74182"/>
                    <a:pt x="24965" y="68495"/>
                    <a:pt x="24965" y="61649"/>
                  </a:cubicBezTo>
                  <a:cubicBezTo>
                    <a:pt x="24965" y="54151"/>
                    <a:pt x="30332" y="49116"/>
                    <a:pt x="36600" y="49116"/>
                  </a:cubicBezTo>
                  <a:cubicBezTo>
                    <a:pt x="39879" y="49116"/>
                    <a:pt x="43409" y="50493"/>
                    <a:pt x="46543" y="53644"/>
                  </a:cubicBezTo>
                  <a:cubicBezTo>
                    <a:pt x="48813" y="55346"/>
                    <a:pt x="51911" y="56216"/>
                    <a:pt x="55045" y="56216"/>
                  </a:cubicBezTo>
                  <a:cubicBezTo>
                    <a:pt x="58179" y="56216"/>
                    <a:pt x="61277" y="55346"/>
                    <a:pt x="63546" y="53644"/>
                  </a:cubicBezTo>
                  <a:cubicBezTo>
                    <a:pt x="66969" y="49080"/>
                    <a:pt x="66969" y="39952"/>
                    <a:pt x="63546" y="36547"/>
                  </a:cubicBezTo>
                  <a:cubicBezTo>
                    <a:pt x="59007" y="31983"/>
                    <a:pt x="54468" y="28542"/>
                    <a:pt x="48813" y="27419"/>
                  </a:cubicBezTo>
                  <a:lnTo>
                    <a:pt x="48813" y="13691"/>
                  </a:lnTo>
                  <a:cubicBezTo>
                    <a:pt x="48813" y="5723"/>
                    <a:pt x="43121" y="0"/>
                    <a:pt x="363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7" name="Google Shape;1465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5CkAAF8QAAB8LAAA9BIAAAAAAAAmAAAACAAAAP//////////"/>
                </a:ext>
              </a:extLst>
            </p:cNvSpPr>
            <p:nvPr/>
          </p:nvSpPr>
          <p:spPr>
            <a:xfrm>
              <a:off x="6809740" y="2661285"/>
              <a:ext cx="421640" cy="419735"/>
            </a:xfrm>
            <a:custGeom>
              <a:avLst/>
              <a:gdLst/>
              <a:ahLst/>
              <a:cxnLst/>
              <a:rect l="0" t="0" r="421640" b="419735"/>
              <a:pathLst>
                <a:path w="421640" h="419735">
                  <a:moveTo>
                    <a:pt x="180682" y="48919"/>
                  </a:moveTo>
                  <a:cubicBezTo>
                    <a:pt x="172747" y="56898"/>
                    <a:pt x="169320" y="64841"/>
                    <a:pt x="163656" y="73975"/>
                  </a:cubicBezTo>
                  <a:lnTo>
                    <a:pt x="23879" y="73975"/>
                  </a:lnTo>
                  <a:lnTo>
                    <a:pt x="23879" y="60292"/>
                  </a:lnTo>
                  <a:cubicBezTo>
                    <a:pt x="23879" y="54624"/>
                    <a:pt x="29543" y="48919"/>
                    <a:pt x="36360" y="48919"/>
                  </a:cubicBezTo>
                  <a:close/>
                  <a:moveTo>
                    <a:pt x="285254" y="25055"/>
                  </a:moveTo>
                  <a:cubicBezTo>
                    <a:pt x="346611" y="25055"/>
                    <a:pt x="396606" y="75094"/>
                    <a:pt x="396606" y="136505"/>
                  </a:cubicBezTo>
                  <a:cubicBezTo>
                    <a:pt x="396606" y="196798"/>
                    <a:pt x="346611" y="246837"/>
                    <a:pt x="285254" y="246837"/>
                  </a:cubicBezTo>
                  <a:cubicBezTo>
                    <a:pt x="263647" y="246837"/>
                    <a:pt x="240922" y="241168"/>
                    <a:pt x="223860" y="229796"/>
                  </a:cubicBezTo>
                  <a:cubicBezTo>
                    <a:pt x="222273" y="228966"/>
                    <a:pt x="219531" y="228171"/>
                    <a:pt x="217259" y="228171"/>
                  </a:cubicBezTo>
                  <a:cubicBezTo>
                    <a:pt x="216321" y="228171"/>
                    <a:pt x="215455" y="228316"/>
                    <a:pt x="214770" y="228641"/>
                  </a:cubicBezTo>
                  <a:cubicBezTo>
                    <a:pt x="204562" y="230915"/>
                    <a:pt x="192045" y="235464"/>
                    <a:pt x="180682" y="240013"/>
                  </a:cubicBezTo>
                  <a:lnTo>
                    <a:pt x="192045" y="205896"/>
                  </a:lnTo>
                  <a:cubicBezTo>
                    <a:pt x="193199" y="202502"/>
                    <a:pt x="192045" y="199072"/>
                    <a:pt x="189772" y="195678"/>
                  </a:cubicBezTo>
                  <a:cubicBezTo>
                    <a:pt x="178410" y="178602"/>
                    <a:pt x="172747" y="156976"/>
                    <a:pt x="172747" y="136505"/>
                  </a:cubicBezTo>
                  <a:cubicBezTo>
                    <a:pt x="172747" y="75094"/>
                    <a:pt x="225014" y="25055"/>
                    <a:pt x="285254" y="25055"/>
                  </a:cubicBezTo>
                  <a:close/>
                  <a:moveTo>
                    <a:pt x="153412" y="97839"/>
                  </a:moveTo>
                  <a:cubicBezTo>
                    <a:pt x="151140" y="109211"/>
                    <a:pt x="147749" y="121739"/>
                    <a:pt x="147749" y="134231"/>
                  </a:cubicBezTo>
                  <a:cubicBezTo>
                    <a:pt x="147749" y="159250"/>
                    <a:pt x="153412" y="181995"/>
                    <a:pt x="165929" y="202502"/>
                  </a:cubicBezTo>
                  <a:lnTo>
                    <a:pt x="148867" y="255935"/>
                  </a:lnTo>
                  <a:cubicBezTo>
                    <a:pt x="147749" y="259364"/>
                    <a:pt x="148867" y="265033"/>
                    <a:pt x="152294" y="268462"/>
                  </a:cubicBezTo>
                  <a:cubicBezTo>
                    <a:pt x="153881" y="270051"/>
                    <a:pt x="157200" y="271676"/>
                    <a:pt x="160626" y="271676"/>
                  </a:cubicBezTo>
                  <a:cubicBezTo>
                    <a:pt x="162033" y="271676"/>
                    <a:pt x="163440" y="271387"/>
                    <a:pt x="164775" y="270737"/>
                  </a:cubicBezTo>
                  <a:cubicBezTo>
                    <a:pt x="164775" y="270737"/>
                    <a:pt x="194317" y="261639"/>
                    <a:pt x="217042" y="253660"/>
                  </a:cubicBezTo>
                  <a:cubicBezTo>
                    <a:pt x="219315" y="255935"/>
                    <a:pt x="221587" y="255935"/>
                    <a:pt x="222742" y="257090"/>
                  </a:cubicBezTo>
                  <a:lnTo>
                    <a:pt x="222742" y="296876"/>
                  </a:lnTo>
                  <a:lnTo>
                    <a:pt x="23879" y="296876"/>
                  </a:lnTo>
                  <a:lnTo>
                    <a:pt x="23879" y="97839"/>
                  </a:lnTo>
                  <a:close/>
                  <a:moveTo>
                    <a:pt x="220469" y="320776"/>
                  </a:moveTo>
                  <a:lnTo>
                    <a:pt x="220469" y="383343"/>
                  </a:lnTo>
                  <a:cubicBezTo>
                    <a:pt x="221587" y="390166"/>
                    <a:pt x="215924" y="395834"/>
                    <a:pt x="209107" y="395834"/>
                  </a:cubicBezTo>
                  <a:lnTo>
                    <a:pt x="35242" y="395834"/>
                  </a:lnTo>
                  <a:cubicBezTo>
                    <a:pt x="28424" y="395834"/>
                    <a:pt x="22725" y="390166"/>
                    <a:pt x="22725" y="383343"/>
                  </a:cubicBezTo>
                  <a:lnTo>
                    <a:pt x="22725" y="320776"/>
                  </a:lnTo>
                  <a:close/>
                  <a:moveTo>
                    <a:pt x="285254" y="36"/>
                  </a:moveTo>
                  <a:cubicBezTo>
                    <a:pt x="256829" y="36"/>
                    <a:pt x="229559" y="7978"/>
                    <a:pt x="206834" y="23900"/>
                  </a:cubicBezTo>
                  <a:lnTo>
                    <a:pt x="36360" y="23900"/>
                  </a:lnTo>
                  <a:cubicBezTo>
                    <a:pt x="17062" y="23900"/>
                    <a:pt x="0" y="40977"/>
                    <a:pt x="0" y="60292"/>
                  </a:cubicBezTo>
                  <a:lnTo>
                    <a:pt x="0" y="383343"/>
                  </a:lnTo>
                  <a:cubicBezTo>
                    <a:pt x="0" y="402658"/>
                    <a:pt x="17062" y="419735"/>
                    <a:pt x="36360" y="419735"/>
                  </a:cubicBezTo>
                  <a:lnTo>
                    <a:pt x="210225" y="419735"/>
                  </a:lnTo>
                  <a:cubicBezTo>
                    <a:pt x="229559" y="419735"/>
                    <a:pt x="246621" y="402658"/>
                    <a:pt x="246621" y="383343"/>
                  </a:cubicBezTo>
                  <a:lnTo>
                    <a:pt x="246621" y="265033"/>
                  </a:lnTo>
                  <a:cubicBezTo>
                    <a:pt x="260256" y="268462"/>
                    <a:pt x="272737" y="270737"/>
                    <a:pt x="285254" y="270737"/>
                  </a:cubicBezTo>
                  <a:cubicBezTo>
                    <a:pt x="360246" y="270737"/>
                    <a:pt x="421604" y="209325"/>
                    <a:pt x="421604" y="134231"/>
                  </a:cubicBezTo>
                  <a:cubicBezTo>
                    <a:pt x="420486" y="60292"/>
                    <a:pt x="359128" y="36"/>
                    <a:pt x="285254"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0" name="Google Shape;14656;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MSAADfEwAAGxUAAHsWAAAQAAAAJgAAAAgAAAD/////AAAAAA=="/>
              </a:ext>
            </a:extLst>
          </p:cNvGrpSpPr>
          <p:nvPr/>
        </p:nvGrpSpPr>
        <p:grpSpPr>
          <a:xfrm>
            <a:off x="3009265" y="3230245"/>
            <a:ext cx="421640" cy="424180"/>
            <a:chOff x="3009265" y="3230245"/>
            <a:chExt cx="421640" cy="424180"/>
          </a:xfrm>
        </p:grpSpPr>
        <p:sp>
          <p:nvSpPr>
            <p:cNvPr id="78" name="Google Shape;1465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hIAAN8TAACkFAAAexYAAAAAAAAmAAAACAAAAP//////////"/>
                </a:ext>
              </a:extLst>
            </p:cNvSpPr>
            <p:nvPr/>
          </p:nvSpPr>
          <p:spPr>
            <a:xfrm>
              <a:off x="3079750" y="3230245"/>
              <a:ext cx="275590" cy="424180"/>
            </a:xfrm>
            <a:custGeom>
              <a:avLst/>
              <a:gdLst/>
              <a:ahLst/>
              <a:cxnLst/>
              <a:rect l="0" t="0" r="275590" b="424180"/>
              <a:pathLst>
                <a:path w="275590" h="424180">
                  <a:moveTo>
                    <a:pt x="137381" y="24707"/>
                  </a:moveTo>
                  <a:cubicBezTo>
                    <a:pt x="199784" y="24707"/>
                    <a:pt x="248604" y="73653"/>
                    <a:pt x="248604" y="135096"/>
                  </a:cubicBezTo>
                  <a:cubicBezTo>
                    <a:pt x="249721" y="172663"/>
                    <a:pt x="236102" y="193144"/>
                    <a:pt x="225905" y="209074"/>
                  </a:cubicBezTo>
                  <a:cubicBezTo>
                    <a:pt x="208863" y="236382"/>
                    <a:pt x="202054" y="250036"/>
                    <a:pt x="202054" y="286447"/>
                  </a:cubicBezTo>
                  <a:cubicBezTo>
                    <a:pt x="202054" y="293274"/>
                    <a:pt x="196397" y="298981"/>
                    <a:pt x="188435" y="298981"/>
                  </a:cubicBezTo>
                  <a:lnTo>
                    <a:pt x="89678" y="298981"/>
                  </a:lnTo>
                  <a:cubicBezTo>
                    <a:pt x="82868" y="298981"/>
                    <a:pt x="77211" y="293274"/>
                    <a:pt x="77211" y="286447"/>
                  </a:cubicBezTo>
                  <a:cubicBezTo>
                    <a:pt x="77211" y="250036"/>
                    <a:pt x="69249" y="237538"/>
                    <a:pt x="52243" y="210230"/>
                  </a:cubicBezTo>
                  <a:cubicBezTo>
                    <a:pt x="43163" y="193144"/>
                    <a:pt x="20429" y="163560"/>
                    <a:pt x="28391" y="115771"/>
                  </a:cubicBezTo>
                  <a:cubicBezTo>
                    <a:pt x="37471" y="65706"/>
                    <a:pt x="80598" y="24707"/>
                    <a:pt x="137381" y="24707"/>
                  </a:cubicBezTo>
                  <a:close/>
                  <a:moveTo>
                    <a:pt x="174815" y="321738"/>
                  </a:moveTo>
                  <a:lnTo>
                    <a:pt x="174815" y="345651"/>
                  </a:lnTo>
                  <a:lnTo>
                    <a:pt x="162349" y="345651"/>
                  </a:lnTo>
                  <a:cubicBezTo>
                    <a:pt x="154387" y="345651"/>
                    <a:pt x="148730" y="351322"/>
                    <a:pt x="148730" y="358149"/>
                  </a:cubicBezTo>
                  <a:cubicBezTo>
                    <a:pt x="148730" y="366132"/>
                    <a:pt x="154387" y="371803"/>
                    <a:pt x="162349" y="371803"/>
                  </a:cubicBezTo>
                  <a:lnTo>
                    <a:pt x="174815" y="371803"/>
                  </a:lnTo>
                  <a:lnTo>
                    <a:pt x="174815" y="384337"/>
                  </a:lnTo>
                  <a:cubicBezTo>
                    <a:pt x="175968" y="391165"/>
                    <a:pt x="170276" y="396836"/>
                    <a:pt x="163466" y="396836"/>
                  </a:cubicBezTo>
                  <a:lnTo>
                    <a:pt x="113529" y="396836"/>
                  </a:lnTo>
                  <a:cubicBezTo>
                    <a:pt x="106720" y="396836"/>
                    <a:pt x="101027" y="391165"/>
                    <a:pt x="101027" y="384337"/>
                  </a:cubicBezTo>
                  <a:lnTo>
                    <a:pt x="101027" y="371803"/>
                  </a:lnTo>
                  <a:lnTo>
                    <a:pt x="113529" y="371803"/>
                  </a:lnTo>
                  <a:cubicBezTo>
                    <a:pt x="121456" y="371803"/>
                    <a:pt x="127148" y="366132"/>
                    <a:pt x="127148" y="358149"/>
                  </a:cubicBezTo>
                  <a:cubicBezTo>
                    <a:pt x="127148" y="351322"/>
                    <a:pt x="121456" y="345651"/>
                    <a:pt x="113529" y="345651"/>
                  </a:cubicBezTo>
                  <a:lnTo>
                    <a:pt x="101027" y="345651"/>
                  </a:lnTo>
                  <a:lnTo>
                    <a:pt x="101027" y="321738"/>
                  </a:lnTo>
                  <a:close/>
                  <a:moveTo>
                    <a:pt x="140407" y="36"/>
                  </a:moveTo>
                  <a:cubicBezTo>
                    <a:pt x="130859" y="36"/>
                    <a:pt x="121095" y="1011"/>
                    <a:pt x="111259" y="3106"/>
                  </a:cubicBezTo>
                  <a:cubicBezTo>
                    <a:pt x="57899" y="14485"/>
                    <a:pt x="15889" y="56567"/>
                    <a:pt x="5693" y="111219"/>
                  </a:cubicBezTo>
                  <a:cubicBezTo>
                    <a:pt x="0" y="144199"/>
                    <a:pt x="5693" y="179490"/>
                    <a:pt x="22735" y="207954"/>
                  </a:cubicBezTo>
                  <a:cubicBezTo>
                    <a:pt x="27274" y="213625"/>
                    <a:pt x="29544" y="219332"/>
                    <a:pt x="32931" y="225004"/>
                  </a:cubicBezTo>
                  <a:cubicBezTo>
                    <a:pt x="48820" y="248916"/>
                    <a:pt x="52243" y="258019"/>
                    <a:pt x="52243" y="287603"/>
                  </a:cubicBezTo>
                  <a:cubicBezTo>
                    <a:pt x="52243" y="303533"/>
                    <a:pt x="62439" y="317187"/>
                    <a:pt x="77211" y="322894"/>
                  </a:cubicBezTo>
                  <a:lnTo>
                    <a:pt x="77211" y="386613"/>
                  </a:lnTo>
                  <a:cubicBezTo>
                    <a:pt x="77211" y="407094"/>
                    <a:pt x="94217" y="424180"/>
                    <a:pt x="113529" y="424180"/>
                  </a:cubicBezTo>
                  <a:lnTo>
                    <a:pt x="163466" y="424180"/>
                  </a:lnTo>
                  <a:cubicBezTo>
                    <a:pt x="182778" y="424180"/>
                    <a:pt x="199784" y="407094"/>
                    <a:pt x="199784" y="386613"/>
                  </a:cubicBezTo>
                  <a:lnTo>
                    <a:pt x="199784" y="322894"/>
                  </a:lnTo>
                  <a:cubicBezTo>
                    <a:pt x="214556" y="317187"/>
                    <a:pt x="224752" y="304689"/>
                    <a:pt x="224752" y="287603"/>
                  </a:cubicBezTo>
                  <a:lnTo>
                    <a:pt x="224752" y="286447"/>
                  </a:lnTo>
                  <a:cubicBezTo>
                    <a:pt x="224752" y="258019"/>
                    <a:pt x="231562" y="246641"/>
                    <a:pt x="245181" y="225004"/>
                  </a:cubicBezTo>
                  <a:cubicBezTo>
                    <a:pt x="255413" y="209074"/>
                    <a:pt x="273572" y="181766"/>
                    <a:pt x="273572" y="138528"/>
                  </a:cubicBezTo>
                  <a:cubicBezTo>
                    <a:pt x="275590" y="59890"/>
                    <a:pt x="214376" y="36"/>
                    <a:pt x="140407"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7" name="Google Shape;1465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QAAKQUAAAbFQAAzRQAAAAAAAAmAAAACAAAAP//////////"/>
                </a:ext>
              </a:extLst>
            </p:cNvSpPr>
            <p:nvPr/>
          </p:nvSpPr>
          <p:spPr>
            <a:xfrm>
              <a:off x="3380740" y="3355340"/>
              <a:ext cx="50165" cy="26035"/>
            </a:xfrm>
            <a:custGeom>
              <a:avLst/>
              <a:gdLst/>
              <a:ahLst/>
              <a:cxnLst/>
              <a:rect l="0" t="0" r="50165" b="26035"/>
              <a:pathLst>
                <a:path w="50165" h="26035">
                  <a:moveTo>
                    <a:pt x="12550" y="35"/>
                  </a:moveTo>
                  <a:cubicBezTo>
                    <a:pt x="5714" y="35"/>
                    <a:pt x="0" y="5666"/>
                    <a:pt x="0" y="13591"/>
                  </a:cubicBezTo>
                  <a:cubicBezTo>
                    <a:pt x="0" y="20368"/>
                    <a:pt x="5714" y="25999"/>
                    <a:pt x="12550" y="25999"/>
                  </a:cubicBezTo>
                  <a:lnTo>
                    <a:pt x="37614" y="25999"/>
                  </a:lnTo>
                  <a:cubicBezTo>
                    <a:pt x="44450" y="25999"/>
                    <a:pt x="50128" y="20368"/>
                    <a:pt x="50128" y="13591"/>
                  </a:cubicBezTo>
                  <a:cubicBezTo>
                    <a:pt x="50128" y="5666"/>
                    <a:pt x="44450" y="35"/>
                    <a:pt x="37614"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6" name="Google Shape;1465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xIAAKQUAADSEgAAzRQAAAAAAAAmAAAACAAAAP//////////"/>
                </a:ext>
              </a:extLst>
            </p:cNvSpPr>
            <p:nvPr/>
          </p:nvSpPr>
          <p:spPr>
            <a:xfrm>
              <a:off x="3009265" y="3355340"/>
              <a:ext cx="50165" cy="26035"/>
            </a:xfrm>
            <a:custGeom>
              <a:avLst/>
              <a:gdLst/>
              <a:ahLst/>
              <a:cxnLst/>
              <a:rect l="0" t="0" r="50165" b="26035"/>
              <a:pathLst>
                <a:path w="50165" h="26035">
                  <a:moveTo>
                    <a:pt x="12550" y="35"/>
                  </a:moveTo>
                  <a:cubicBezTo>
                    <a:pt x="5714" y="35"/>
                    <a:pt x="0" y="5666"/>
                    <a:pt x="0" y="13591"/>
                  </a:cubicBezTo>
                  <a:cubicBezTo>
                    <a:pt x="0" y="20368"/>
                    <a:pt x="5714" y="25999"/>
                    <a:pt x="12550" y="25999"/>
                  </a:cubicBezTo>
                  <a:lnTo>
                    <a:pt x="36457" y="25999"/>
                  </a:lnTo>
                  <a:cubicBezTo>
                    <a:pt x="43293" y="24887"/>
                    <a:pt x="50128" y="19221"/>
                    <a:pt x="50128" y="13591"/>
                  </a:cubicBezTo>
                  <a:cubicBezTo>
                    <a:pt x="50128" y="5666"/>
                    <a:pt x="43293" y="35"/>
                    <a:pt x="36457"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5" name="Google Shape;1466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RQAAAYUAAD1FAAAQxQAAAAAAAAmAAAACAAAAP//////////"/>
                </a:ext>
              </a:extLst>
            </p:cNvSpPr>
            <p:nvPr/>
          </p:nvSpPr>
          <p:spPr>
            <a:xfrm>
              <a:off x="3355975" y="3255010"/>
              <a:ext cx="50800" cy="38735"/>
            </a:xfrm>
            <a:custGeom>
              <a:avLst/>
              <a:gdLst/>
              <a:ahLst/>
              <a:cxnLst/>
              <a:rect l="0" t="0" r="50800" b="38735"/>
              <a:pathLst>
                <a:path w="50800" h="38735">
                  <a:moveTo>
                    <a:pt x="35539" y="36"/>
                  </a:moveTo>
                  <a:cubicBezTo>
                    <a:pt x="33353" y="36"/>
                    <a:pt x="31168" y="692"/>
                    <a:pt x="29341" y="2149"/>
                  </a:cubicBezTo>
                  <a:lnTo>
                    <a:pt x="7917" y="14794"/>
                  </a:lnTo>
                  <a:cubicBezTo>
                    <a:pt x="2257" y="18219"/>
                    <a:pt x="0" y="26272"/>
                    <a:pt x="3403" y="31993"/>
                  </a:cubicBezTo>
                  <a:cubicBezTo>
                    <a:pt x="5696" y="35892"/>
                    <a:pt x="10568" y="38735"/>
                    <a:pt x="14867" y="38735"/>
                  </a:cubicBezTo>
                  <a:cubicBezTo>
                    <a:pt x="16945" y="38735"/>
                    <a:pt x="18880" y="38079"/>
                    <a:pt x="20313" y="36621"/>
                  </a:cubicBezTo>
                  <a:lnTo>
                    <a:pt x="41772" y="23977"/>
                  </a:lnTo>
                  <a:cubicBezTo>
                    <a:pt x="47397" y="20515"/>
                    <a:pt x="50800" y="12498"/>
                    <a:pt x="46286" y="6741"/>
                  </a:cubicBezTo>
                  <a:cubicBezTo>
                    <a:pt x="44746" y="2878"/>
                    <a:pt x="40124" y="36"/>
                    <a:pt x="35539"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4" name="Google Shape;1466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RIAAC0VAAD5EgAAaRUAAAAAAAAmAAAACAAAAP//////////"/>
                </a:ext>
              </a:extLst>
            </p:cNvSpPr>
            <p:nvPr/>
          </p:nvSpPr>
          <p:spPr>
            <a:xfrm>
              <a:off x="3033395" y="3442335"/>
              <a:ext cx="50800" cy="38100"/>
            </a:xfrm>
            <a:custGeom>
              <a:avLst/>
              <a:gdLst/>
              <a:ahLst/>
              <a:cxnLst/>
              <a:rect l="0" t="0" r="50800" b="38100"/>
              <a:pathLst>
                <a:path w="50800" h="38100">
                  <a:moveTo>
                    <a:pt x="35979" y="36"/>
                  </a:moveTo>
                  <a:cubicBezTo>
                    <a:pt x="33795" y="36"/>
                    <a:pt x="31504" y="545"/>
                    <a:pt x="29356" y="1634"/>
                  </a:cubicBezTo>
                  <a:lnTo>
                    <a:pt x="7912" y="14238"/>
                  </a:lnTo>
                  <a:cubicBezTo>
                    <a:pt x="2291" y="17652"/>
                    <a:pt x="36" y="25678"/>
                    <a:pt x="4547" y="31381"/>
                  </a:cubicBezTo>
                  <a:cubicBezTo>
                    <a:pt x="6050" y="35267"/>
                    <a:pt x="10704" y="38100"/>
                    <a:pt x="15287" y="38100"/>
                  </a:cubicBezTo>
                  <a:cubicBezTo>
                    <a:pt x="17470" y="38100"/>
                    <a:pt x="19618" y="37446"/>
                    <a:pt x="21444" y="35957"/>
                  </a:cubicBezTo>
                  <a:lnTo>
                    <a:pt x="41743" y="23390"/>
                  </a:lnTo>
                  <a:cubicBezTo>
                    <a:pt x="47399" y="19940"/>
                    <a:pt x="50764" y="11949"/>
                    <a:pt x="46253" y="6211"/>
                  </a:cubicBezTo>
                  <a:cubicBezTo>
                    <a:pt x="44750" y="2324"/>
                    <a:pt x="40597" y="36"/>
                    <a:pt x="35979"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3" name="Google Shape;1466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xQAAC0VAAD1FAAAZxUAAAAAAAAmAAAACAAAAP//////////"/>
                </a:ext>
              </a:extLst>
            </p:cNvSpPr>
            <p:nvPr/>
          </p:nvSpPr>
          <p:spPr>
            <a:xfrm>
              <a:off x="3357245" y="3442335"/>
              <a:ext cx="49530" cy="36830"/>
            </a:xfrm>
            <a:custGeom>
              <a:avLst/>
              <a:gdLst/>
              <a:ahLst/>
              <a:cxnLst/>
              <a:rect l="0" t="0" r="49530" b="36830"/>
              <a:pathLst>
                <a:path w="49530" h="36830">
                  <a:moveTo>
                    <a:pt x="13498" y="36"/>
                  </a:moveTo>
                  <a:cubicBezTo>
                    <a:pt x="9427" y="36"/>
                    <a:pt x="5321" y="2309"/>
                    <a:pt x="2285" y="6168"/>
                  </a:cubicBezTo>
                  <a:cubicBezTo>
                    <a:pt x="36" y="11868"/>
                    <a:pt x="1143" y="18686"/>
                    <a:pt x="6785" y="23231"/>
                  </a:cubicBezTo>
                  <a:lnTo>
                    <a:pt x="28140" y="35712"/>
                  </a:lnTo>
                  <a:cubicBezTo>
                    <a:pt x="29925" y="36433"/>
                    <a:pt x="31818" y="36830"/>
                    <a:pt x="33710" y="36830"/>
                  </a:cubicBezTo>
                  <a:cubicBezTo>
                    <a:pt x="37817" y="36830"/>
                    <a:pt x="41959" y="35062"/>
                    <a:pt x="45031" y="31167"/>
                  </a:cubicBezTo>
                  <a:cubicBezTo>
                    <a:pt x="49530" y="24349"/>
                    <a:pt x="46138" y="17531"/>
                    <a:pt x="40531" y="14140"/>
                  </a:cubicBezTo>
                  <a:lnTo>
                    <a:pt x="19141" y="1623"/>
                  </a:lnTo>
                  <a:cubicBezTo>
                    <a:pt x="17355" y="541"/>
                    <a:pt x="15427" y="36"/>
                    <a:pt x="13498"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2" name="Google Shape;1466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hIAAAgUAAD5EgAAQhQAAAAAAAAmAAAACAAAAP//////////"/>
                </a:ext>
              </a:extLst>
            </p:cNvSpPr>
            <p:nvPr/>
          </p:nvSpPr>
          <p:spPr>
            <a:xfrm>
              <a:off x="3034030" y="3256280"/>
              <a:ext cx="50165" cy="36830"/>
            </a:xfrm>
            <a:custGeom>
              <a:avLst/>
              <a:gdLst/>
              <a:ahLst/>
              <a:cxnLst/>
              <a:rect l="0" t="0" r="50165" b="36830"/>
              <a:pathLst>
                <a:path w="50165" h="36830">
                  <a:moveTo>
                    <a:pt x="14648" y="36"/>
                  </a:moveTo>
                  <a:cubicBezTo>
                    <a:pt x="10235" y="36"/>
                    <a:pt x="5750" y="1804"/>
                    <a:pt x="3435" y="5663"/>
                  </a:cubicBezTo>
                  <a:cubicBezTo>
                    <a:pt x="0" y="11363"/>
                    <a:pt x="2278" y="18181"/>
                    <a:pt x="7993" y="22726"/>
                  </a:cubicBezTo>
                  <a:lnTo>
                    <a:pt x="28500" y="35243"/>
                  </a:lnTo>
                  <a:cubicBezTo>
                    <a:pt x="30308" y="36325"/>
                    <a:pt x="32370" y="36830"/>
                    <a:pt x="34468" y="36830"/>
                  </a:cubicBezTo>
                  <a:cubicBezTo>
                    <a:pt x="38844" y="36830"/>
                    <a:pt x="43256" y="34557"/>
                    <a:pt x="45571" y="30662"/>
                  </a:cubicBezTo>
                  <a:cubicBezTo>
                    <a:pt x="50128" y="24998"/>
                    <a:pt x="46729" y="18181"/>
                    <a:pt x="41014" y="13635"/>
                  </a:cubicBezTo>
                  <a:lnTo>
                    <a:pt x="20507" y="1118"/>
                  </a:lnTo>
                  <a:cubicBezTo>
                    <a:pt x="18698" y="397"/>
                    <a:pt x="16673" y="36"/>
                    <a:pt x="14648"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1" name="Google Shape;1466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hMAADAUAABCFAAAjRUAAAAAAAAmAAAACAAAAP//////////"/>
                </a:ext>
              </a:extLst>
            </p:cNvSpPr>
            <p:nvPr/>
          </p:nvSpPr>
          <p:spPr>
            <a:xfrm>
              <a:off x="3145790" y="3281680"/>
              <a:ext cx="147320" cy="221615"/>
            </a:xfrm>
            <a:custGeom>
              <a:avLst/>
              <a:gdLst/>
              <a:ahLst/>
              <a:cxnLst/>
              <a:rect l="0" t="0" r="147320" b="221615"/>
              <a:pathLst>
                <a:path w="147320" h="221615">
                  <a:moveTo>
                    <a:pt x="62315" y="53992"/>
                  </a:moveTo>
                  <a:lnTo>
                    <a:pt x="62315" y="84788"/>
                  </a:lnTo>
                  <a:cubicBezTo>
                    <a:pt x="62315" y="90469"/>
                    <a:pt x="64581" y="95029"/>
                    <a:pt x="69111" y="96187"/>
                  </a:cubicBezTo>
                  <a:lnTo>
                    <a:pt x="116720" y="116706"/>
                  </a:lnTo>
                  <a:lnTo>
                    <a:pt x="86119" y="166862"/>
                  </a:lnTo>
                  <a:lnTo>
                    <a:pt x="86119" y="134944"/>
                  </a:lnTo>
                  <a:cubicBezTo>
                    <a:pt x="86119" y="129263"/>
                    <a:pt x="83854" y="124667"/>
                    <a:pt x="79323" y="123545"/>
                  </a:cubicBezTo>
                  <a:lnTo>
                    <a:pt x="30600" y="104148"/>
                  </a:lnTo>
                  <a:lnTo>
                    <a:pt x="62315" y="53992"/>
                  </a:lnTo>
                  <a:close/>
                  <a:moveTo>
                    <a:pt x="73282" y="0"/>
                  </a:moveTo>
                  <a:cubicBezTo>
                    <a:pt x="69003" y="0"/>
                    <a:pt x="65228" y="1700"/>
                    <a:pt x="63466" y="6115"/>
                  </a:cubicBezTo>
                  <a:lnTo>
                    <a:pt x="2301" y="106428"/>
                  </a:lnTo>
                  <a:cubicBezTo>
                    <a:pt x="1151" y="108708"/>
                    <a:pt x="36" y="113268"/>
                    <a:pt x="1151" y="116706"/>
                  </a:cubicBezTo>
                  <a:cubicBezTo>
                    <a:pt x="2301" y="118985"/>
                    <a:pt x="5681" y="122387"/>
                    <a:pt x="7947" y="123545"/>
                  </a:cubicBezTo>
                  <a:lnTo>
                    <a:pt x="62315" y="145222"/>
                  </a:lnTo>
                  <a:lnTo>
                    <a:pt x="62315" y="210179"/>
                  </a:lnTo>
                  <a:cubicBezTo>
                    <a:pt x="62315" y="215897"/>
                    <a:pt x="66846" y="220456"/>
                    <a:pt x="70262" y="221578"/>
                  </a:cubicBezTo>
                  <a:lnTo>
                    <a:pt x="73678" y="221578"/>
                  </a:lnTo>
                  <a:cubicBezTo>
                    <a:pt x="77058" y="221578"/>
                    <a:pt x="81589" y="220456"/>
                    <a:pt x="82739" y="215897"/>
                  </a:cubicBezTo>
                  <a:lnTo>
                    <a:pt x="143904" y="116706"/>
                  </a:lnTo>
                  <a:cubicBezTo>
                    <a:pt x="145019" y="113268"/>
                    <a:pt x="147284" y="108708"/>
                    <a:pt x="145019" y="106428"/>
                  </a:cubicBezTo>
                  <a:cubicBezTo>
                    <a:pt x="145019" y="104148"/>
                    <a:pt x="142753" y="100747"/>
                    <a:pt x="140488" y="99589"/>
                  </a:cubicBezTo>
                  <a:lnTo>
                    <a:pt x="86119" y="77948"/>
                  </a:lnTo>
                  <a:lnTo>
                    <a:pt x="86119" y="12955"/>
                  </a:lnTo>
                  <a:cubicBezTo>
                    <a:pt x="86119" y="6115"/>
                    <a:pt x="81589" y="2677"/>
                    <a:pt x="77058" y="398"/>
                  </a:cubicBezTo>
                  <a:cubicBezTo>
                    <a:pt x="75800" y="144"/>
                    <a:pt x="74505" y="0"/>
                    <a:pt x="7328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79" name="Google Shape;14665;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PMLAABeEAAAZg4AAPYSAAAQAAAAJgAAAAgAAAD/////AAAAAA=="/>
              </a:ext>
            </a:extLst>
          </p:cNvGrpSpPr>
          <p:nvPr/>
        </p:nvGrpSpPr>
        <p:grpSpPr>
          <a:xfrm>
            <a:off x="1942465" y="2660650"/>
            <a:ext cx="398145" cy="421640"/>
            <a:chOff x="1942465" y="2660650"/>
            <a:chExt cx="398145" cy="421640"/>
          </a:xfrm>
        </p:grpSpPr>
        <p:sp>
          <p:nvSpPr>
            <p:cNvPr id="88" name="Google Shape;1466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wsAAF4QAABmDgAA9hIAAAAAAAAmAAAACAAAAP//////////"/>
                </a:ext>
              </a:extLst>
            </p:cNvSpPr>
            <p:nvPr/>
          </p:nvSpPr>
          <p:spPr>
            <a:xfrm>
              <a:off x="1942465" y="2660650"/>
              <a:ext cx="398145" cy="421640"/>
            </a:xfrm>
            <a:custGeom>
              <a:avLst/>
              <a:gdLst/>
              <a:ahLst/>
              <a:cxnLst/>
              <a:rect l="0" t="0" r="398145" b="421640"/>
              <a:pathLst>
                <a:path w="398145" h="421640">
                  <a:moveTo>
                    <a:pt x="358319" y="47759"/>
                  </a:moveTo>
                  <a:cubicBezTo>
                    <a:pt x="365143" y="47759"/>
                    <a:pt x="370848" y="53422"/>
                    <a:pt x="370848" y="61394"/>
                  </a:cubicBezTo>
                  <a:lnTo>
                    <a:pt x="370848" y="334130"/>
                  </a:lnTo>
                  <a:lnTo>
                    <a:pt x="371967" y="334130"/>
                  </a:lnTo>
                  <a:cubicBezTo>
                    <a:pt x="371967" y="340948"/>
                    <a:pt x="366299" y="346647"/>
                    <a:pt x="359475" y="346647"/>
                  </a:cubicBezTo>
                  <a:lnTo>
                    <a:pt x="346946" y="346647"/>
                  </a:lnTo>
                  <a:lnTo>
                    <a:pt x="346946" y="309133"/>
                  </a:lnTo>
                  <a:cubicBezTo>
                    <a:pt x="346946" y="302315"/>
                    <a:pt x="341277" y="296616"/>
                    <a:pt x="334453" y="296616"/>
                  </a:cubicBezTo>
                  <a:lnTo>
                    <a:pt x="160384" y="296616"/>
                  </a:lnTo>
                  <a:cubicBezTo>
                    <a:pt x="153560" y="296616"/>
                    <a:pt x="147891" y="302315"/>
                    <a:pt x="147891" y="309133"/>
                  </a:cubicBezTo>
                  <a:lnTo>
                    <a:pt x="147891" y="346647"/>
                  </a:lnTo>
                  <a:lnTo>
                    <a:pt x="123989" y="346647"/>
                  </a:lnTo>
                  <a:lnTo>
                    <a:pt x="123989" y="47759"/>
                  </a:lnTo>
                  <a:close/>
                  <a:moveTo>
                    <a:pt x="87594" y="22761"/>
                  </a:moveTo>
                  <a:cubicBezTo>
                    <a:pt x="95573" y="22761"/>
                    <a:pt x="101242" y="28424"/>
                    <a:pt x="101242" y="35242"/>
                  </a:cubicBezTo>
                  <a:lnTo>
                    <a:pt x="101242" y="358010"/>
                  </a:lnTo>
                  <a:cubicBezTo>
                    <a:pt x="101242" y="364827"/>
                    <a:pt x="95573" y="370491"/>
                    <a:pt x="87594" y="370491"/>
                  </a:cubicBezTo>
                  <a:lnTo>
                    <a:pt x="38669" y="370491"/>
                  </a:lnTo>
                  <a:cubicBezTo>
                    <a:pt x="30726" y="370491"/>
                    <a:pt x="25021" y="364827"/>
                    <a:pt x="25021" y="358010"/>
                  </a:cubicBezTo>
                  <a:lnTo>
                    <a:pt x="25021" y="35242"/>
                  </a:lnTo>
                  <a:cubicBezTo>
                    <a:pt x="25021" y="28424"/>
                    <a:pt x="30726" y="22761"/>
                    <a:pt x="38669" y="22761"/>
                  </a:cubicBezTo>
                  <a:close/>
                  <a:moveTo>
                    <a:pt x="323079" y="322768"/>
                  </a:moveTo>
                  <a:lnTo>
                    <a:pt x="323079" y="396642"/>
                  </a:lnTo>
                  <a:lnTo>
                    <a:pt x="175188" y="396642"/>
                  </a:lnTo>
                  <a:lnTo>
                    <a:pt x="175188" y="322768"/>
                  </a:lnTo>
                  <a:close/>
                  <a:moveTo>
                    <a:pt x="36395" y="36"/>
                  </a:moveTo>
                  <a:cubicBezTo>
                    <a:pt x="17078" y="36"/>
                    <a:pt x="0" y="17062"/>
                    <a:pt x="0" y="36396"/>
                  </a:cubicBezTo>
                  <a:lnTo>
                    <a:pt x="0" y="359128"/>
                  </a:lnTo>
                  <a:cubicBezTo>
                    <a:pt x="0" y="379581"/>
                    <a:pt x="17078" y="396642"/>
                    <a:pt x="36395" y="396642"/>
                  </a:cubicBezTo>
                  <a:lnTo>
                    <a:pt x="86474" y="396642"/>
                  </a:lnTo>
                  <a:cubicBezTo>
                    <a:pt x="102397" y="396642"/>
                    <a:pt x="116045" y="386398"/>
                    <a:pt x="121714" y="371645"/>
                  </a:cubicBezTo>
                  <a:lnTo>
                    <a:pt x="149011" y="371645"/>
                  </a:lnTo>
                  <a:lnTo>
                    <a:pt x="149011" y="409123"/>
                  </a:lnTo>
                  <a:cubicBezTo>
                    <a:pt x="149011" y="415941"/>
                    <a:pt x="154715" y="421640"/>
                    <a:pt x="161539" y="421640"/>
                  </a:cubicBezTo>
                  <a:lnTo>
                    <a:pt x="335572" y="421640"/>
                  </a:lnTo>
                  <a:cubicBezTo>
                    <a:pt x="342396" y="421640"/>
                    <a:pt x="348101" y="415941"/>
                    <a:pt x="348101" y="409123"/>
                  </a:cubicBezTo>
                  <a:lnTo>
                    <a:pt x="348101" y="370491"/>
                  </a:lnTo>
                  <a:lnTo>
                    <a:pt x="360594" y="370491"/>
                  </a:lnTo>
                  <a:cubicBezTo>
                    <a:pt x="381066" y="370491"/>
                    <a:pt x="398145" y="353465"/>
                    <a:pt x="398145" y="334130"/>
                  </a:cubicBezTo>
                  <a:lnTo>
                    <a:pt x="398145" y="61394"/>
                  </a:lnTo>
                  <a:cubicBezTo>
                    <a:pt x="396989" y="39787"/>
                    <a:pt x="381066" y="23879"/>
                    <a:pt x="359475" y="23879"/>
                  </a:cubicBezTo>
                  <a:lnTo>
                    <a:pt x="121714" y="23879"/>
                  </a:lnTo>
                  <a:cubicBezTo>
                    <a:pt x="116045" y="10244"/>
                    <a:pt x="103516" y="36"/>
                    <a:pt x="86474"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7" name="Google Shape;1466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gwAANEQAAAXDgAAbhEAAAAAAAAmAAAACAAAAP//////////"/>
                </a:ext>
              </a:extLst>
            </p:cNvSpPr>
            <p:nvPr/>
          </p:nvSpPr>
          <p:spPr>
            <a:xfrm>
              <a:off x="2091690" y="2733675"/>
              <a:ext cx="198755" cy="99695"/>
            </a:xfrm>
            <a:custGeom>
              <a:avLst/>
              <a:gdLst/>
              <a:ahLst/>
              <a:cxnLst/>
              <a:rect l="0" t="0" r="198755" b="99695"/>
              <a:pathLst>
                <a:path w="198755" h="99695">
                  <a:moveTo>
                    <a:pt x="173775" y="24941"/>
                  </a:moveTo>
                  <a:lnTo>
                    <a:pt x="173775" y="75903"/>
                  </a:lnTo>
                  <a:lnTo>
                    <a:pt x="26133" y="75903"/>
                  </a:lnTo>
                  <a:lnTo>
                    <a:pt x="26133" y="24941"/>
                  </a:lnTo>
                  <a:close/>
                  <a:moveTo>
                    <a:pt x="12507" y="35"/>
                  </a:moveTo>
                  <a:cubicBezTo>
                    <a:pt x="5695" y="35"/>
                    <a:pt x="0" y="5678"/>
                    <a:pt x="0" y="12506"/>
                  </a:cubicBezTo>
                  <a:lnTo>
                    <a:pt x="0" y="87224"/>
                  </a:lnTo>
                  <a:cubicBezTo>
                    <a:pt x="0" y="94016"/>
                    <a:pt x="5695" y="99659"/>
                    <a:pt x="12507" y="99659"/>
                  </a:cubicBezTo>
                  <a:lnTo>
                    <a:pt x="186247" y="99659"/>
                  </a:lnTo>
                  <a:cubicBezTo>
                    <a:pt x="193059" y="99659"/>
                    <a:pt x="198755" y="94016"/>
                    <a:pt x="198755" y="87224"/>
                  </a:cubicBezTo>
                  <a:lnTo>
                    <a:pt x="198755" y="12506"/>
                  </a:lnTo>
                  <a:cubicBezTo>
                    <a:pt x="198755" y="5678"/>
                    <a:pt x="193059" y="35"/>
                    <a:pt x="186247"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6" name="Google Shape;1466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wwAAJcRAAAuDQAAvxEAAAAAAAAmAAAACAAAAP//////////"/>
                </a:ext>
              </a:extLst>
            </p:cNvSpPr>
            <p:nvPr/>
          </p:nvSpPr>
          <p:spPr>
            <a:xfrm>
              <a:off x="2092325" y="2859405"/>
              <a:ext cx="50165" cy="25400"/>
            </a:xfrm>
            <a:custGeom>
              <a:avLst/>
              <a:gdLst/>
              <a:ahLst/>
              <a:cxnLst/>
              <a:rect l="0" t="0" r="50165" b="25400"/>
              <a:pathLst>
                <a:path w="50165" h="25400">
                  <a:moveTo>
                    <a:pt x="13697" y="37"/>
                  </a:moveTo>
                  <a:cubicBezTo>
                    <a:pt x="5710" y="37"/>
                    <a:pt x="36" y="5811"/>
                    <a:pt x="36" y="12718"/>
                  </a:cubicBezTo>
                  <a:cubicBezTo>
                    <a:pt x="36" y="19626"/>
                    <a:pt x="5710" y="25363"/>
                    <a:pt x="13697" y="25363"/>
                  </a:cubicBezTo>
                  <a:lnTo>
                    <a:pt x="37623" y="25363"/>
                  </a:lnTo>
                  <a:cubicBezTo>
                    <a:pt x="44454" y="25363"/>
                    <a:pt x="50128" y="19626"/>
                    <a:pt x="50128" y="12718"/>
                  </a:cubicBezTo>
                  <a:cubicBezTo>
                    <a:pt x="49008" y="4641"/>
                    <a:pt x="43298" y="37"/>
                    <a:pt x="37623" y="3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5" name="Google Shape;1466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3wwAAOIRAAAuDQAADBIAAAAAAAAmAAAACAAAAP//////////"/>
                </a:ext>
              </a:extLst>
            </p:cNvSpPr>
            <p:nvPr/>
          </p:nvSpPr>
          <p:spPr>
            <a:xfrm>
              <a:off x="2092325" y="2907030"/>
              <a:ext cx="50165" cy="26670"/>
            </a:xfrm>
            <a:custGeom>
              <a:avLst/>
              <a:gdLst/>
              <a:ahLst/>
              <a:cxnLst/>
              <a:rect l="0" t="0" r="50165" b="26670"/>
              <a:pathLst>
                <a:path w="50165" h="26670">
                  <a:moveTo>
                    <a:pt x="13697" y="0"/>
                  </a:moveTo>
                  <a:cubicBezTo>
                    <a:pt x="5710" y="0"/>
                    <a:pt x="36" y="5812"/>
                    <a:pt x="36" y="13905"/>
                  </a:cubicBezTo>
                  <a:cubicBezTo>
                    <a:pt x="36" y="20858"/>
                    <a:pt x="5710" y="26670"/>
                    <a:pt x="13697" y="26670"/>
                  </a:cubicBezTo>
                  <a:lnTo>
                    <a:pt x="37623" y="26670"/>
                  </a:lnTo>
                  <a:cubicBezTo>
                    <a:pt x="44454" y="26670"/>
                    <a:pt x="50128" y="20858"/>
                    <a:pt x="50128" y="13905"/>
                  </a:cubicBezTo>
                  <a:cubicBezTo>
                    <a:pt x="49008" y="5812"/>
                    <a:pt x="43298" y="0"/>
                    <a:pt x="376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4" name="Google Shape;1467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A0AAOIRAACjDQAADBIAAAAAAAAmAAAACAAAAP//////////"/>
                </a:ext>
              </a:extLst>
            </p:cNvSpPr>
            <p:nvPr/>
          </p:nvSpPr>
          <p:spPr>
            <a:xfrm>
              <a:off x="2166620" y="2907030"/>
              <a:ext cx="50165" cy="26670"/>
            </a:xfrm>
            <a:custGeom>
              <a:avLst/>
              <a:gdLst/>
              <a:ahLst/>
              <a:cxnLst/>
              <a:rect l="0" t="0" r="50165" b="26670"/>
              <a:pathLst>
                <a:path w="50165" h="26670">
                  <a:moveTo>
                    <a:pt x="13707" y="0"/>
                  </a:moveTo>
                  <a:cubicBezTo>
                    <a:pt x="5714" y="0"/>
                    <a:pt x="36" y="5812"/>
                    <a:pt x="36" y="13905"/>
                  </a:cubicBezTo>
                  <a:cubicBezTo>
                    <a:pt x="36" y="20858"/>
                    <a:pt x="5714" y="26670"/>
                    <a:pt x="13707" y="26670"/>
                  </a:cubicBezTo>
                  <a:lnTo>
                    <a:pt x="37614" y="26670"/>
                  </a:lnTo>
                  <a:cubicBezTo>
                    <a:pt x="44450" y="26670"/>
                    <a:pt x="50165" y="20858"/>
                    <a:pt x="50165" y="13905"/>
                  </a:cubicBezTo>
                  <a:cubicBezTo>
                    <a:pt x="50165" y="5812"/>
                    <a:pt x="44450" y="0"/>
                    <a:pt x="3761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3" name="Google Shape;1467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A0AAJcRAACjDQAAvxEAAAAAAAAmAAAACAAAAP//////////"/>
                </a:ext>
              </a:extLst>
            </p:cNvSpPr>
            <p:nvPr/>
          </p:nvSpPr>
          <p:spPr>
            <a:xfrm>
              <a:off x="2166620" y="2859405"/>
              <a:ext cx="50165" cy="25400"/>
            </a:xfrm>
            <a:custGeom>
              <a:avLst/>
              <a:gdLst/>
              <a:ahLst/>
              <a:cxnLst/>
              <a:rect l="0" t="0" r="50165" b="25400"/>
              <a:pathLst>
                <a:path w="50165" h="25400">
                  <a:moveTo>
                    <a:pt x="13707" y="37"/>
                  </a:moveTo>
                  <a:cubicBezTo>
                    <a:pt x="5714" y="37"/>
                    <a:pt x="36" y="5811"/>
                    <a:pt x="36" y="12718"/>
                  </a:cubicBezTo>
                  <a:cubicBezTo>
                    <a:pt x="36" y="19626"/>
                    <a:pt x="5714" y="25363"/>
                    <a:pt x="13707" y="25363"/>
                  </a:cubicBezTo>
                  <a:lnTo>
                    <a:pt x="37614" y="25363"/>
                  </a:lnTo>
                  <a:cubicBezTo>
                    <a:pt x="44450" y="25363"/>
                    <a:pt x="50165" y="19626"/>
                    <a:pt x="50165" y="12718"/>
                  </a:cubicBezTo>
                  <a:cubicBezTo>
                    <a:pt x="50165" y="4641"/>
                    <a:pt x="44450" y="37"/>
                    <a:pt x="37614" y="3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2" name="Google Shape;1467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A0AAJcRAAAXDgAAvxEAAAAAAAAmAAAACAAAAP//////////"/>
                </a:ext>
              </a:extLst>
            </p:cNvSpPr>
            <p:nvPr/>
          </p:nvSpPr>
          <p:spPr>
            <a:xfrm>
              <a:off x="2240280" y="2859405"/>
              <a:ext cx="50165" cy="25400"/>
            </a:xfrm>
            <a:custGeom>
              <a:avLst/>
              <a:gdLst/>
              <a:ahLst/>
              <a:cxnLst/>
              <a:rect l="0" t="0" r="50165" b="25400"/>
              <a:pathLst>
                <a:path w="50165" h="25400">
                  <a:moveTo>
                    <a:pt x="13707" y="37"/>
                  </a:moveTo>
                  <a:cubicBezTo>
                    <a:pt x="5714" y="37"/>
                    <a:pt x="36" y="5811"/>
                    <a:pt x="36" y="12718"/>
                  </a:cubicBezTo>
                  <a:cubicBezTo>
                    <a:pt x="36" y="19626"/>
                    <a:pt x="5714" y="25363"/>
                    <a:pt x="13707" y="25363"/>
                  </a:cubicBezTo>
                  <a:lnTo>
                    <a:pt x="37614" y="25363"/>
                  </a:lnTo>
                  <a:cubicBezTo>
                    <a:pt x="44450" y="25363"/>
                    <a:pt x="50165" y="19626"/>
                    <a:pt x="50165" y="12718"/>
                  </a:cubicBezTo>
                  <a:cubicBezTo>
                    <a:pt x="50165" y="4641"/>
                    <a:pt x="44450" y="37"/>
                    <a:pt x="37614" y="3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1" name="Google Shape;1467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A0AAOIRAAAXDgAADBIAAAAAAAAmAAAACAAAAP//////////"/>
                </a:ext>
              </a:extLst>
            </p:cNvSpPr>
            <p:nvPr/>
          </p:nvSpPr>
          <p:spPr>
            <a:xfrm>
              <a:off x="2240280" y="2907030"/>
              <a:ext cx="50165" cy="26670"/>
            </a:xfrm>
            <a:custGeom>
              <a:avLst/>
              <a:gdLst/>
              <a:ahLst/>
              <a:cxnLst/>
              <a:rect l="0" t="0" r="50165" b="26670"/>
              <a:pathLst>
                <a:path w="50165" h="26670">
                  <a:moveTo>
                    <a:pt x="13707" y="0"/>
                  </a:moveTo>
                  <a:cubicBezTo>
                    <a:pt x="5714" y="0"/>
                    <a:pt x="36" y="5812"/>
                    <a:pt x="36" y="13905"/>
                  </a:cubicBezTo>
                  <a:cubicBezTo>
                    <a:pt x="36" y="20858"/>
                    <a:pt x="5714" y="26670"/>
                    <a:pt x="13707" y="26670"/>
                  </a:cubicBezTo>
                  <a:lnTo>
                    <a:pt x="37614" y="26670"/>
                  </a:lnTo>
                  <a:cubicBezTo>
                    <a:pt x="44450" y="26670"/>
                    <a:pt x="50165" y="20858"/>
                    <a:pt x="50165" y="13905"/>
                  </a:cubicBezTo>
                  <a:cubicBezTo>
                    <a:pt x="50165" y="5812"/>
                    <a:pt x="44450" y="0"/>
                    <a:pt x="3761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0" name="Google Shape;1467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A0AAIASAADIDQAApxIAAAAAAAAmAAAACAAAAP//////////"/>
                </a:ext>
              </a:extLst>
            </p:cNvSpPr>
            <p:nvPr/>
          </p:nvSpPr>
          <p:spPr>
            <a:xfrm>
              <a:off x="2141220" y="3007360"/>
              <a:ext cx="99060" cy="24765"/>
            </a:xfrm>
            <a:custGeom>
              <a:avLst/>
              <a:gdLst/>
              <a:ahLst/>
              <a:cxnLst/>
              <a:rect l="0" t="0" r="99060" b="24765"/>
              <a:pathLst>
                <a:path w="99060" h="24765">
                  <a:moveTo>
                    <a:pt x="12536" y="35"/>
                  </a:moveTo>
                  <a:cubicBezTo>
                    <a:pt x="5708" y="35"/>
                    <a:pt x="36" y="5638"/>
                    <a:pt x="36" y="12382"/>
                  </a:cubicBezTo>
                  <a:cubicBezTo>
                    <a:pt x="36" y="19126"/>
                    <a:pt x="5708" y="24765"/>
                    <a:pt x="12536" y="24765"/>
                  </a:cubicBezTo>
                  <a:lnTo>
                    <a:pt x="86524" y="24765"/>
                  </a:lnTo>
                  <a:cubicBezTo>
                    <a:pt x="93352" y="24765"/>
                    <a:pt x="99060" y="19126"/>
                    <a:pt x="99060" y="12382"/>
                  </a:cubicBezTo>
                  <a:cubicBezTo>
                    <a:pt x="99060" y="5638"/>
                    <a:pt x="93352" y="35"/>
                    <a:pt x="86524"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89" name="Google Shape;14675;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AcAAAKCgAACR8AAJ8MAAAQAAAAJgAAAAgAAAD/////AAAAAA=="/>
              </a:ext>
            </a:extLst>
          </p:cNvGrpSpPr>
          <p:nvPr/>
        </p:nvGrpSpPr>
        <p:grpSpPr>
          <a:xfrm>
            <a:off x="4622800" y="1631950"/>
            <a:ext cx="422275" cy="419735"/>
            <a:chOff x="4622800" y="1631950"/>
            <a:chExt cx="422275" cy="419735"/>
          </a:xfrm>
        </p:grpSpPr>
        <p:sp>
          <p:nvSpPr>
            <p:cNvPr id="91" name="Google Shape;1467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BwAAFkKAAC3HgAAnwwAAAAAAAAmAAAACAAAAP//////////"/>
                </a:ext>
              </a:extLst>
            </p:cNvSpPr>
            <p:nvPr/>
          </p:nvSpPr>
          <p:spPr>
            <a:xfrm>
              <a:off x="4622800" y="1682115"/>
              <a:ext cx="370205" cy="369570"/>
            </a:xfrm>
            <a:custGeom>
              <a:avLst/>
              <a:gdLst/>
              <a:ahLst/>
              <a:cxnLst/>
              <a:rect l="0" t="0" r="370205" b="369570"/>
              <a:pathLst>
                <a:path w="370205" h="369570">
                  <a:moveTo>
                    <a:pt x="171998" y="25011"/>
                  </a:moveTo>
                  <a:lnTo>
                    <a:pt x="171998" y="186481"/>
                  </a:lnTo>
                  <a:cubicBezTo>
                    <a:pt x="171998" y="193302"/>
                    <a:pt x="177709" y="198969"/>
                    <a:pt x="184542" y="198969"/>
                  </a:cubicBezTo>
                  <a:lnTo>
                    <a:pt x="346238" y="198969"/>
                  </a:lnTo>
                  <a:cubicBezTo>
                    <a:pt x="338285" y="281978"/>
                    <a:pt x="268806" y="346797"/>
                    <a:pt x="184542" y="346797"/>
                  </a:cubicBezTo>
                  <a:cubicBezTo>
                    <a:pt x="96843" y="346797"/>
                    <a:pt x="23966" y="274038"/>
                    <a:pt x="23966" y="186481"/>
                  </a:cubicBezTo>
                  <a:cubicBezTo>
                    <a:pt x="23966" y="102317"/>
                    <a:pt x="90011" y="32987"/>
                    <a:pt x="171998" y="25011"/>
                  </a:cubicBezTo>
                  <a:close/>
                  <a:moveTo>
                    <a:pt x="184542" y="0"/>
                  </a:moveTo>
                  <a:cubicBezTo>
                    <a:pt x="82022" y="0"/>
                    <a:pt x="36" y="83009"/>
                    <a:pt x="36" y="184208"/>
                  </a:cubicBezTo>
                  <a:cubicBezTo>
                    <a:pt x="36" y="286525"/>
                    <a:pt x="82022" y="369534"/>
                    <a:pt x="184542" y="369534"/>
                  </a:cubicBezTo>
                  <a:cubicBezTo>
                    <a:pt x="287025" y="369534"/>
                    <a:pt x="370168" y="286525"/>
                    <a:pt x="370168" y="184208"/>
                  </a:cubicBezTo>
                  <a:cubicBezTo>
                    <a:pt x="370168" y="179660"/>
                    <a:pt x="364493" y="173958"/>
                    <a:pt x="358781" y="173958"/>
                  </a:cubicBezTo>
                  <a:lnTo>
                    <a:pt x="198206" y="173958"/>
                  </a:lnTo>
                  <a:lnTo>
                    <a:pt x="198206" y="12524"/>
                  </a:lnTo>
                  <a:cubicBezTo>
                    <a:pt x="198206" y="5702"/>
                    <a:pt x="192495" y="0"/>
                    <a:pt x="18454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0" name="Google Shape;1467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0AAAoKAAAJHwAARAsAAAAAAAAmAAAACAAAAP//////////"/>
                </a:ext>
              </a:extLst>
            </p:cNvSpPr>
            <p:nvPr/>
          </p:nvSpPr>
          <p:spPr>
            <a:xfrm>
              <a:off x="4845685" y="1631950"/>
              <a:ext cx="199390" cy="199390"/>
            </a:xfrm>
            <a:custGeom>
              <a:avLst/>
              <a:gdLst/>
              <a:ahLst/>
              <a:cxnLst/>
              <a:rect l="0" t="0" r="199390" b="199390"/>
              <a:pathLst>
                <a:path w="199390" h="199390">
                  <a:moveTo>
                    <a:pt x="23970" y="25091"/>
                  </a:moveTo>
                  <a:cubicBezTo>
                    <a:pt x="102533" y="30767"/>
                    <a:pt x="166345" y="94579"/>
                    <a:pt x="172021" y="173178"/>
                  </a:cubicBezTo>
                  <a:lnTo>
                    <a:pt x="23970" y="173178"/>
                  </a:lnTo>
                  <a:lnTo>
                    <a:pt x="23970" y="25091"/>
                  </a:lnTo>
                  <a:close/>
                  <a:moveTo>
                    <a:pt x="12582" y="36"/>
                  </a:moveTo>
                  <a:cubicBezTo>
                    <a:pt x="5712" y="36"/>
                    <a:pt x="36" y="5712"/>
                    <a:pt x="36" y="13702"/>
                  </a:cubicBezTo>
                  <a:lnTo>
                    <a:pt x="36" y="186845"/>
                  </a:lnTo>
                  <a:cubicBezTo>
                    <a:pt x="36" y="193678"/>
                    <a:pt x="5712" y="199354"/>
                    <a:pt x="12582" y="199354"/>
                  </a:cubicBezTo>
                  <a:lnTo>
                    <a:pt x="186845" y="199354"/>
                  </a:lnTo>
                  <a:cubicBezTo>
                    <a:pt x="193678" y="199354"/>
                    <a:pt x="199354" y="193678"/>
                    <a:pt x="199354" y="186845"/>
                  </a:cubicBezTo>
                  <a:cubicBezTo>
                    <a:pt x="198233" y="135578"/>
                    <a:pt x="180011" y="90024"/>
                    <a:pt x="143568" y="54701"/>
                  </a:cubicBezTo>
                  <a:cubicBezTo>
                    <a:pt x="108245" y="19379"/>
                    <a:pt x="62691" y="36"/>
                    <a:pt x="12582"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2" name="Google Shape;14678;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8cAAAoDQAAuh4AAMQPAAAQAAAAJgAAAAgAAAD/////AAAAAA=="/>
              </a:ext>
            </a:extLst>
          </p:cNvGrpSpPr>
          <p:nvPr/>
        </p:nvGrpSpPr>
        <p:grpSpPr>
          <a:xfrm>
            <a:off x="4672965" y="2138680"/>
            <a:ext cx="321945" cy="424180"/>
            <a:chOff x="4672965" y="2138680"/>
            <a:chExt cx="321945" cy="424180"/>
          </a:xfrm>
        </p:grpSpPr>
        <p:sp>
          <p:nvSpPr>
            <p:cNvPr id="95" name="Google Shape;1467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xwAACgNAAC6HgAAxA8AAAAAAAAmAAAACAAAAP//////////"/>
                </a:ext>
              </a:extLst>
            </p:cNvSpPr>
            <p:nvPr/>
          </p:nvSpPr>
          <p:spPr>
            <a:xfrm>
              <a:off x="4672965" y="2138680"/>
              <a:ext cx="321945" cy="424180"/>
            </a:xfrm>
            <a:custGeom>
              <a:avLst/>
              <a:gdLst/>
              <a:ahLst/>
              <a:cxnLst/>
              <a:rect l="0" t="0" r="321945" b="424180"/>
              <a:pathLst>
                <a:path w="321945" h="424180">
                  <a:moveTo>
                    <a:pt x="161532" y="25047"/>
                  </a:moveTo>
                  <a:cubicBezTo>
                    <a:pt x="236593" y="25047"/>
                    <a:pt x="298007" y="86438"/>
                    <a:pt x="298007" y="161508"/>
                  </a:cubicBezTo>
                  <a:cubicBezTo>
                    <a:pt x="295733" y="189912"/>
                    <a:pt x="287790" y="217197"/>
                    <a:pt x="271867" y="239970"/>
                  </a:cubicBezTo>
                  <a:lnTo>
                    <a:pt x="161532" y="388919"/>
                  </a:lnTo>
                  <a:lnTo>
                    <a:pt x="51196" y="242244"/>
                  </a:lnTo>
                  <a:cubicBezTo>
                    <a:pt x="34118" y="218352"/>
                    <a:pt x="25020" y="191067"/>
                    <a:pt x="25020" y="161508"/>
                  </a:cubicBezTo>
                  <a:cubicBezTo>
                    <a:pt x="25020" y="86438"/>
                    <a:pt x="85315" y="25047"/>
                    <a:pt x="161532" y="25047"/>
                  </a:cubicBezTo>
                  <a:close/>
                  <a:moveTo>
                    <a:pt x="161532" y="36"/>
                  </a:moveTo>
                  <a:cubicBezTo>
                    <a:pt x="72823" y="36"/>
                    <a:pt x="0" y="72796"/>
                    <a:pt x="0" y="161508"/>
                  </a:cubicBezTo>
                  <a:cubicBezTo>
                    <a:pt x="0" y="196733"/>
                    <a:pt x="11372" y="229721"/>
                    <a:pt x="31844" y="258160"/>
                  </a:cubicBezTo>
                  <a:lnTo>
                    <a:pt x="151278" y="418478"/>
                  </a:lnTo>
                  <a:cubicBezTo>
                    <a:pt x="153552" y="421870"/>
                    <a:pt x="156982" y="424144"/>
                    <a:pt x="161532" y="424144"/>
                  </a:cubicBezTo>
                  <a:cubicBezTo>
                    <a:pt x="164925" y="424144"/>
                    <a:pt x="168355" y="423025"/>
                    <a:pt x="170630" y="418478"/>
                  </a:cubicBezTo>
                  <a:lnTo>
                    <a:pt x="292339" y="254732"/>
                  </a:lnTo>
                  <a:cubicBezTo>
                    <a:pt x="311691" y="228566"/>
                    <a:pt x="321908" y="195614"/>
                    <a:pt x="321908" y="162627"/>
                  </a:cubicBezTo>
                  <a:cubicBezTo>
                    <a:pt x="321908" y="71677"/>
                    <a:pt x="249121" y="36"/>
                    <a:pt x="161532"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4" name="Google Shape;1468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h0AAOsNAAD3HQAAYA4AAAAAAAAmAAAACAAAAP//////////"/>
                </a:ext>
              </a:extLst>
            </p:cNvSpPr>
            <p:nvPr/>
          </p:nvSpPr>
          <p:spPr>
            <a:xfrm>
              <a:off x="4796790" y="2262505"/>
              <a:ext cx="74295" cy="74295"/>
            </a:xfrm>
            <a:custGeom>
              <a:avLst/>
              <a:gdLst/>
              <a:ahLst/>
              <a:cxnLst/>
              <a:rect l="0" t="0" r="74295" b="74295"/>
              <a:pathLst>
                <a:path w="74295" h="74295">
                  <a:moveTo>
                    <a:pt x="37709" y="22854"/>
                  </a:moveTo>
                  <a:cubicBezTo>
                    <a:pt x="44562" y="22854"/>
                    <a:pt x="50255" y="28586"/>
                    <a:pt x="50255" y="36567"/>
                  </a:cubicBezTo>
                  <a:cubicBezTo>
                    <a:pt x="50255" y="43423"/>
                    <a:pt x="43402" y="49155"/>
                    <a:pt x="37709" y="49155"/>
                  </a:cubicBezTo>
                  <a:cubicBezTo>
                    <a:pt x="29696" y="49155"/>
                    <a:pt x="24003" y="43423"/>
                    <a:pt x="24003" y="36567"/>
                  </a:cubicBezTo>
                  <a:cubicBezTo>
                    <a:pt x="24003" y="28586"/>
                    <a:pt x="29696" y="22854"/>
                    <a:pt x="37709" y="22854"/>
                  </a:cubicBezTo>
                  <a:close/>
                  <a:moveTo>
                    <a:pt x="37709" y="0"/>
                  </a:moveTo>
                  <a:cubicBezTo>
                    <a:pt x="17150" y="0"/>
                    <a:pt x="0" y="17158"/>
                    <a:pt x="0" y="37727"/>
                  </a:cubicBezTo>
                  <a:cubicBezTo>
                    <a:pt x="0" y="57136"/>
                    <a:pt x="17150" y="74295"/>
                    <a:pt x="37709" y="74295"/>
                  </a:cubicBezTo>
                  <a:cubicBezTo>
                    <a:pt x="57108" y="74295"/>
                    <a:pt x="74258" y="57136"/>
                    <a:pt x="74258" y="37727"/>
                  </a:cubicBezTo>
                  <a:cubicBezTo>
                    <a:pt x="74258" y="15998"/>
                    <a:pt x="57108" y="0"/>
                    <a:pt x="3770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3" name="Google Shape;1468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h0AAHUNAABtHgAA1g4AAAAAAAAmAAAACAAAAP//////////"/>
                </a:ext>
              </a:extLst>
            </p:cNvSpPr>
            <p:nvPr/>
          </p:nvSpPr>
          <p:spPr>
            <a:xfrm>
              <a:off x="4720590" y="2187575"/>
              <a:ext cx="225425" cy="224155"/>
            </a:xfrm>
            <a:custGeom>
              <a:avLst/>
              <a:gdLst/>
              <a:ahLst/>
              <a:cxnLst/>
              <a:rect l="0" t="0" r="225425" b="224155"/>
              <a:pathLst>
                <a:path w="225425" h="224155">
                  <a:moveTo>
                    <a:pt x="122955" y="25058"/>
                  </a:moveTo>
                  <a:lnTo>
                    <a:pt x="122955" y="42101"/>
                  </a:lnTo>
                  <a:cubicBezTo>
                    <a:pt x="122955" y="47806"/>
                    <a:pt x="126352" y="52355"/>
                    <a:pt x="132060" y="53475"/>
                  </a:cubicBezTo>
                  <a:cubicBezTo>
                    <a:pt x="138889" y="56905"/>
                    <a:pt x="145718" y="60299"/>
                    <a:pt x="151427" y="66004"/>
                  </a:cubicBezTo>
                  <a:cubicBezTo>
                    <a:pt x="154209" y="67412"/>
                    <a:pt x="157461" y="68387"/>
                    <a:pt x="160604" y="68387"/>
                  </a:cubicBezTo>
                  <a:cubicBezTo>
                    <a:pt x="162556" y="68387"/>
                    <a:pt x="164471" y="68026"/>
                    <a:pt x="166205" y="67123"/>
                  </a:cubicBezTo>
                  <a:lnTo>
                    <a:pt x="179863" y="58024"/>
                  </a:lnTo>
                  <a:lnTo>
                    <a:pt x="193520" y="79653"/>
                  </a:lnTo>
                  <a:lnTo>
                    <a:pt x="178742" y="88752"/>
                  </a:lnTo>
                  <a:cubicBezTo>
                    <a:pt x="174190" y="91026"/>
                    <a:pt x="173034" y="95576"/>
                    <a:pt x="173034" y="101281"/>
                  </a:cubicBezTo>
                  <a:cubicBezTo>
                    <a:pt x="174190" y="109225"/>
                    <a:pt x="174190" y="114929"/>
                    <a:pt x="173034" y="124029"/>
                  </a:cubicBezTo>
                  <a:cubicBezTo>
                    <a:pt x="171914" y="129697"/>
                    <a:pt x="174190" y="133128"/>
                    <a:pt x="178742" y="136522"/>
                  </a:cubicBezTo>
                  <a:lnTo>
                    <a:pt x="193520" y="145621"/>
                  </a:lnTo>
                  <a:lnTo>
                    <a:pt x="179863" y="166094"/>
                  </a:lnTo>
                  <a:lnTo>
                    <a:pt x="166205" y="158150"/>
                  </a:lnTo>
                  <a:cubicBezTo>
                    <a:pt x="164543" y="156886"/>
                    <a:pt x="162700" y="156417"/>
                    <a:pt x="160857" y="156417"/>
                  </a:cubicBezTo>
                  <a:cubicBezTo>
                    <a:pt x="157642" y="156417"/>
                    <a:pt x="154281" y="157861"/>
                    <a:pt x="151427" y="159269"/>
                  </a:cubicBezTo>
                  <a:cubicBezTo>
                    <a:pt x="145718" y="163819"/>
                    <a:pt x="138889" y="167249"/>
                    <a:pt x="132060" y="170643"/>
                  </a:cubicBezTo>
                  <a:cubicBezTo>
                    <a:pt x="127508" y="171799"/>
                    <a:pt x="122955" y="177468"/>
                    <a:pt x="122955" y="182017"/>
                  </a:cubicBezTo>
                  <a:lnTo>
                    <a:pt x="122955" y="199096"/>
                  </a:lnTo>
                  <a:lnTo>
                    <a:pt x="99036" y="199096"/>
                  </a:lnTo>
                  <a:lnTo>
                    <a:pt x="99036" y="182017"/>
                  </a:lnTo>
                  <a:cubicBezTo>
                    <a:pt x="99036" y="176348"/>
                    <a:pt x="96760" y="171799"/>
                    <a:pt x="91087" y="170643"/>
                  </a:cubicBezTo>
                  <a:cubicBezTo>
                    <a:pt x="83102" y="168369"/>
                    <a:pt x="76273" y="164974"/>
                    <a:pt x="70601" y="159269"/>
                  </a:cubicBezTo>
                  <a:cubicBezTo>
                    <a:pt x="67710" y="157861"/>
                    <a:pt x="64386" y="156417"/>
                    <a:pt x="61459" y="156417"/>
                  </a:cubicBezTo>
                  <a:cubicBezTo>
                    <a:pt x="59761" y="156417"/>
                    <a:pt x="58171" y="156886"/>
                    <a:pt x="56943" y="158150"/>
                  </a:cubicBezTo>
                  <a:lnTo>
                    <a:pt x="42129" y="166094"/>
                  </a:lnTo>
                  <a:lnTo>
                    <a:pt x="29627" y="145621"/>
                  </a:lnTo>
                  <a:lnTo>
                    <a:pt x="43285" y="136522"/>
                  </a:lnTo>
                  <a:cubicBezTo>
                    <a:pt x="47838" y="134247"/>
                    <a:pt x="51234" y="129697"/>
                    <a:pt x="48958" y="124029"/>
                  </a:cubicBezTo>
                  <a:cubicBezTo>
                    <a:pt x="47838" y="114929"/>
                    <a:pt x="47838" y="109225"/>
                    <a:pt x="48958" y="101281"/>
                  </a:cubicBezTo>
                  <a:cubicBezTo>
                    <a:pt x="51234" y="95576"/>
                    <a:pt x="47838" y="91026"/>
                    <a:pt x="43285" y="88752"/>
                  </a:cubicBezTo>
                  <a:lnTo>
                    <a:pt x="29627" y="79653"/>
                  </a:lnTo>
                  <a:lnTo>
                    <a:pt x="42129" y="58024"/>
                  </a:lnTo>
                  <a:lnTo>
                    <a:pt x="56943" y="67123"/>
                  </a:lnTo>
                  <a:cubicBezTo>
                    <a:pt x="58244" y="68026"/>
                    <a:pt x="59870" y="68387"/>
                    <a:pt x="61640" y="68387"/>
                  </a:cubicBezTo>
                  <a:cubicBezTo>
                    <a:pt x="64531" y="68387"/>
                    <a:pt x="67782" y="67412"/>
                    <a:pt x="70601" y="66004"/>
                  </a:cubicBezTo>
                  <a:cubicBezTo>
                    <a:pt x="76273" y="61454"/>
                    <a:pt x="83102" y="56905"/>
                    <a:pt x="91087" y="53475"/>
                  </a:cubicBezTo>
                  <a:cubicBezTo>
                    <a:pt x="94484" y="52355"/>
                    <a:pt x="99036" y="46650"/>
                    <a:pt x="99036" y="42101"/>
                  </a:cubicBezTo>
                  <a:lnTo>
                    <a:pt x="99036" y="25058"/>
                  </a:lnTo>
                  <a:close/>
                  <a:moveTo>
                    <a:pt x="87655" y="36"/>
                  </a:moveTo>
                  <a:cubicBezTo>
                    <a:pt x="80826" y="36"/>
                    <a:pt x="75153" y="5704"/>
                    <a:pt x="75153" y="12529"/>
                  </a:cubicBezTo>
                  <a:lnTo>
                    <a:pt x="75153" y="34157"/>
                  </a:lnTo>
                  <a:cubicBezTo>
                    <a:pt x="70601" y="35276"/>
                    <a:pt x="66048" y="38707"/>
                    <a:pt x="63772" y="40981"/>
                  </a:cubicBezTo>
                  <a:lnTo>
                    <a:pt x="45561" y="30727"/>
                  </a:lnTo>
                  <a:cubicBezTo>
                    <a:pt x="43755" y="30005"/>
                    <a:pt x="41840" y="29644"/>
                    <a:pt x="39889" y="29644"/>
                  </a:cubicBezTo>
                  <a:cubicBezTo>
                    <a:pt x="35770" y="29644"/>
                    <a:pt x="31579" y="31413"/>
                    <a:pt x="28471" y="35276"/>
                  </a:cubicBezTo>
                  <a:lnTo>
                    <a:pt x="4552" y="78533"/>
                  </a:lnTo>
                  <a:cubicBezTo>
                    <a:pt x="1156" y="84202"/>
                    <a:pt x="2276" y="91026"/>
                    <a:pt x="7985" y="95576"/>
                  </a:cubicBezTo>
                  <a:lnTo>
                    <a:pt x="27351" y="104675"/>
                  </a:lnTo>
                  <a:lnTo>
                    <a:pt x="27351" y="112655"/>
                  </a:lnTo>
                  <a:lnTo>
                    <a:pt x="27351" y="119479"/>
                  </a:lnTo>
                  <a:lnTo>
                    <a:pt x="7985" y="129697"/>
                  </a:lnTo>
                  <a:cubicBezTo>
                    <a:pt x="2276" y="131972"/>
                    <a:pt x="0" y="141071"/>
                    <a:pt x="4552" y="146776"/>
                  </a:cubicBezTo>
                  <a:lnTo>
                    <a:pt x="28471" y="188878"/>
                  </a:lnTo>
                  <a:cubicBezTo>
                    <a:pt x="30025" y="192705"/>
                    <a:pt x="34686" y="195521"/>
                    <a:pt x="39311" y="195521"/>
                  </a:cubicBezTo>
                  <a:cubicBezTo>
                    <a:pt x="41515" y="195521"/>
                    <a:pt x="43719" y="194871"/>
                    <a:pt x="45561" y="193427"/>
                  </a:cubicBezTo>
                  <a:lnTo>
                    <a:pt x="63772" y="183173"/>
                  </a:lnTo>
                  <a:cubicBezTo>
                    <a:pt x="68324" y="186567"/>
                    <a:pt x="70601" y="187722"/>
                    <a:pt x="75153" y="189997"/>
                  </a:cubicBezTo>
                  <a:lnTo>
                    <a:pt x="75153" y="211625"/>
                  </a:lnTo>
                  <a:cubicBezTo>
                    <a:pt x="75153" y="218450"/>
                    <a:pt x="80826" y="224118"/>
                    <a:pt x="87655" y="224118"/>
                  </a:cubicBezTo>
                  <a:lnTo>
                    <a:pt x="137733" y="224118"/>
                  </a:lnTo>
                  <a:cubicBezTo>
                    <a:pt x="144598" y="224118"/>
                    <a:pt x="150271" y="218450"/>
                    <a:pt x="150271" y="211625"/>
                  </a:cubicBezTo>
                  <a:lnTo>
                    <a:pt x="150271" y="189997"/>
                  </a:lnTo>
                  <a:cubicBezTo>
                    <a:pt x="154823" y="188878"/>
                    <a:pt x="159376" y="186567"/>
                    <a:pt x="161652" y="183173"/>
                  </a:cubicBezTo>
                  <a:lnTo>
                    <a:pt x="179863" y="193427"/>
                  </a:lnTo>
                  <a:cubicBezTo>
                    <a:pt x="181669" y="194113"/>
                    <a:pt x="183693" y="194510"/>
                    <a:pt x="185752" y="194510"/>
                  </a:cubicBezTo>
                  <a:cubicBezTo>
                    <a:pt x="190160" y="194510"/>
                    <a:pt x="194604" y="192741"/>
                    <a:pt x="196953" y="188878"/>
                  </a:cubicBezTo>
                  <a:lnTo>
                    <a:pt x="221992" y="146776"/>
                  </a:lnTo>
                  <a:cubicBezTo>
                    <a:pt x="224268" y="141071"/>
                    <a:pt x="223112" y="133128"/>
                    <a:pt x="217439" y="129697"/>
                  </a:cubicBezTo>
                  <a:lnTo>
                    <a:pt x="199229" y="119479"/>
                  </a:lnTo>
                  <a:lnTo>
                    <a:pt x="199229" y="112655"/>
                  </a:lnTo>
                  <a:lnTo>
                    <a:pt x="199229" y="104675"/>
                  </a:lnTo>
                  <a:lnTo>
                    <a:pt x="217439" y="95576"/>
                  </a:lnTo>
                  <a:cubicBezTo>
                    <a:pt x="223112" y="91026"/>
                    <a:pt x="225388" y="84202"/>
                    <a:pt x="221992" y="78533"/>
                  </a:cubicBezTo>
                  <a:lnTo>
                    <a:pt x="196953" y="35276"/>
                  </a:lnTo>
                  <a:cubicBezTo>
                    <a:pt x="195399" y="31413"/>
                    <a:pt x="190702" y="29138"/>
                    <a:pt x="186041" y="29138"/>
                  </a:cubicBezTo>
                  <a:cubicBezTo>
                    <a:pt x="183873" y="29138"/>
                    <a:pt x="181705" y="29644"/>
                    <a:pt x="179863" y="30727"/>
                  </a:cubicBezTo>
                  <a:lnTo>
                    <a:pt x="161652" y="40981"/>
                  </a:lnTo>
                  <a:cubicBezTo>
                    <a:pt x="157100" y="38707"/>
                    <a:pt x="154823" y="36432"/>
                    <a:pt x="150271" y="34157"/>
                  </a:cubicBezTo>
                  <a:lnTo>
                    <a:pt x="150271" y="12529"/>
                  </a:lnTo>
                  <a:cubicBezTo>
                    <a:pt x="150271" y="5704"/>
                    <a:pt x="144598" y="36"/>
                    <a:pt x="137733"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96" name="Google Shape;14682;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QcAAByEAAAGx8AAOESAAAQAAAAJgAAAAgAAAD/////AAAAAA=="/>
              </a:ext>
            </a:extLst>
          </p:cNvGrpSpPr>
          <p:nvPr/>
        </p:nvGrpSpPr>
        <p:grpSpPr>
          <a:xfrm>
            <a:off x="4635500" y="2673350"/>
            <a:ext cx="421005" cy="395605"/>
            <a:chOff x="4635500" y="2673350"/>
            <a:chExt cx="421005" cy="395605"/>
          </a:xfrm>
        </p:grpSpPr>
        <p:sp>
          <p:nvSpPr>
            <p:cNvPr id="99" name="Google Shape;1468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BwAAM4RAAAbHwAA4RIAAAAAAAAmAAAACAAAAP//////////"/>
                </a:ext>
              </a:extLst>
            </p:cNvSpPr>
            <p:nvPr/>
          </p:nvSpPr>
          <p:spPr>
            <a:xfrm>
              <a:off x="4635500" y="2894330"/>
              <a:ext cx="421005" cy="174625"/>
            </a:xfrm>
            <a:custGeom>
              <a:avLst/>
              <a:gdLst/>
              <a:ahLst/>
              <a:cxnLst/>
              <a:rect l="0" t="0" r="421005" b="174625"/>
              <a:pathLst>
                <a:path w="421005" h="174625">
                  <a:moveTo>
                    <a:pt x="35318" y="25509"/>
                  </a:moveTo>
                  <a:cubicBezTo>
                    <a:pt x="42143" y="25509"/>
                    <a:pt x="47813" y="31181"/>
                    <a:pt x="47813" y="38010"/>
                  </a:cubicBezTo>
                  <a:lnTo>
                    <a:pt x="47813" y="135927"/>
                  </a:lnTo>
                  <a:cubicBezTo>
                    <a:pt x="47813" y="143876"/>
                    <a:pt x="42143" y="149585"/>
                    <a:pt x="35318" y="149585"/>
                  </a:cubicBezTo>
                  <a:lnTo>
                    <a:pt x="22787" y="149585"/>
                  </a:lnTo>
                  <a:lnTo>
                    <a:pt x="22787" y="25509"/>
                  </a:lnTo>
                  <a:close/>
                  <a:moveTo>
                    <a:pt x="139612" y="25906"/>
                  </a:moveTo>
                  <a:cubicBezTo>
                    <a:pt x="157958" y="25906"/>
                    <a:pt x="176447" y="31037"/>
                    <a:pt x="192301" y="41443"/>
                  </a:cubicBezTo>
                  <a:cubicBezTo>
                    <a:pt x="204832" y="49392"/>
                    <a:pt x="205952" y="50548"/>
                    <a:pt x="210502" y="50548"/>
                  </a:cubicBezTo>
                  <a:lnTo>
                    <a:pt x="261710" y="50548"/>
                  </a:lnTo>
                  <a:cubicBezTo>
                    <a:pt x="268536" y="50548"/>
                    <a:pt x="274241" y="56221"/>
                    <a:pt x="274241" y="64206"/>
                  </a:cubicBezTo>
                  <a:cubicBezTo>
                    <a:pt x="274241" y="71035"/>
                    <a:pt x="268536" y="76743"/>
                    <a:pt x="261710" y="76743"/>
                  </a:cubicBezTo>
                  <a:lnTo>
                    <a:pt x="171825" y="76743"/>
                  </a:lnTo>
                  <a:cubicBezTo>
                    <a:pt x="158174" y="76743"/>
                    <a:pt x="145679" y="84692"/>
                    <a:pt x="138854" y="96074"/>
                  </a:cubicBezTo>
                  <a:cubicBezTo>
                    <a:pt x="136579" y="101783"/>
                    <a:pt x="138854" y="110888"/>
                    <a:pt x="144524" y="113164"/>
                  </a:cubicBezTo>
                  <a:cubicBezTo>
                    <a:pt x="146076" y="114104"/>
                    <a:pt x="147918" y="114501"/>
                    <a:pt x="149796" y="114501"/>
                  </a:cubicBezTo>
                  <a:cubicBezTo>
                    <a:pt x="154707" y="114501"/>
                    <a:pt x="159944" y="111575"/>
                    <a:pt x="161605" y="107455"/>
                  </a:cubicBezTo>
                  <a:cubicBezTo>
                    <a:pt x="163880" y="102903"/>
                    <a:pt x="167275" y="100627"/>
                    <a:pt x="172981" y="100627"/>
                  </a:cubicBezTo>
                  <a:lnTo>
                    <a:pt x="273086" y="100627"/>
                  </a:lnTo>
                  <a:cubicBezTo>
                    <a:pt x="281067" y="100627"/>
                    <a:pt x="289012" y="98350"/>
                    <a:pt x="295837" y="93798"/>
                  </a:cubicBezTo>
                  <a:lnTo>
                    <a:pt x="381172" y="27785"/>
                  </a:lnTo>
                  <a:cubicBezTo>
                    <a:pt x="382905" y="26990"/>
                    <a:pt x="384567" y="26629"/>
                    <a:pt x="386155" y="26629"/>
                  </a:cubicBezTo>
                  <a:cubicBezTo>
                    <a:pt x="396123" y="26629"/>
                    <a:pt x="402515" y="40576"/>
                    <a:pt x="393703" y="49392"/>
                  </a:cubicBezTo>
                  <a:cubicBezTo>
                    <a:pt x="391609" y="50801"/>
                    <a:pt x="390633" y="51271"/>
                    <a:pt x="390200" y="51271"/>
                  </a:cubicBezTo>
                  <a:cubicBezTo>
                    <a:pt x="389297" y="51271"/>
                    <a:pt x="391320" y="48922"/>
                    <a:pt x="390959" y="48922"/>
                  </a:cubicBezTo>
                  <a:cubicBezTo>
                    <a:pt x="390164" y="48922"/>
                    <a:pt x="377272" y="60918"/>
                    <a:pt x="291287" y="139324"/>
                  </a:cubicBezTo>
                  <a:cubicBezTo>
                    <a:pt x="284461" y="145033"/>
                    <a:pt x="275361" y="149585"/>
                    <a:pt x="266260" y="149585"/>
                  </a:cubicBezTo>
                  <a:lnTo>
                    <a:pt x="124048" y="149585"/>
                  </a:lnTo>
                  <a:cubicBezTo>
                    <a:pt x="106966" y="149585"/>
                    <a:pt x="89921" y="145033"/>
                    <a:pt x="73995" y="138204"/>
                  </a:cubicBezTo>
                  <a:lnTo>
                    <a:pt x="73995" y="50548"/>
                  </a:lnTo>
                  <a:lnTo>
                    <a:pt x="84215" y="43719"/>
                  </a:lnTo>
                  <a:cubicBezTo>
                    <a:pt x="100177" y="31904"/>
                    <a:pt x="119822" y="25906"/>
                    <a:pt x="139612" y="25906"/>
                  </a:cubicBezTo>
                  <a:close/>
                  <a:moveTo>
                    <a:pt x="137843" y="0"/>
                  </a:moveTo>
                  <a:cubicBezTo>
                    <a:pt x="113791" y="0"/>
                    <a:pt x="89957" y="7407"/>
                    <a:pt x="69445" y="22076"/>
                  </a:cubicBezTo>
                  <a:cubicBezTo>
                    <a:pt x="63739" y="9574"/>
                    <a:pt x="51244" y="469"/>
                    <a:pt x="36437" y="469"/>
                  </a:cubicBezTo>
                  <a:lnTo>
                    <a:pt x="12567" y="469"/>
                  </a:lnTo>
                  <a:cubicBezTo>
                    <a:pt x="5741" y="469"/>
                    <a:pt x="36" y="6142"/>
                    <a:pt x="36" y="14127"/>
                  </a:cubicBezTo>
                  <a:lnTo>
                    <a:pt x="36" y="162087"/>
                  </a:lnTo>
                  <a:cubicBezTo>
                    <a:pt x="36" y="168916"/>
                    <a:pt x="5741" y="174625"/>
                    <a:pt x="12567" y="174625"/>
                  </a:cubicBezTo>
                  <a:lnTo>
                    <a:pt x="36437" y="174625"/>
                  </a:lnTo>
                  <a:cubicBezTo>
                    <a:pt x="47813" y="174625"/>
                    <a:pt x="58069" y="168916"/>
                    <a:pt x="64895" y="162087"/>
                  </a:cubicBezTo>
                  <a:cubicBezTo>
                    <a:pt x="84215" y="170072"/>
                    <a:pt x="103571" y="174625"/>
                    <a:pt x="124048" y="174625"/>
                  </a:cubicBezTo>
                  <a:lnTo>
                    <a:pt x="266260" y="174625"/>
                  </a:lnTo>
                  <a:cubicBezTo>
                    <a:pt x="281067" y="174625"/>
                    <a:pt x="295837" y="168916"/>
                    <a:pt x="307213" y="158690"/>
                  </a:cubicBezTo>
                  <a:cubicBezTo>
                    <a:pt x="308368" y="158690"/>
                    <a:pt x="405079" y="68758"/>
                    <a:pt x="406198" y="67638"/>
                  </a:cubicBezTo>
                  <a:cubicBezTo>
                    <a:pt x="411904" y="65362"/>
                    <a:pt x="421005" y="53944"/>
                    <a:pt x="421005" y="39166"/>
                  </a:cubicBezTo>
                  <a:cubicBezTo>
                    <a:pt x="421005" y="16403"/>
                    <a:pt x="403923" y="1589"/>
                    <a:pt x="383447" y="1589"/>
                  </a:cubicBezTo>
                  <a:cubicBezTo>
                    <a:pt x="372071" y="1589"/>
                    <a:pt x="362971" y="7298"/>
                    <a:pt x="358421" y="10695"/>
                  </a:cubicBezTo>
                  <a:lnTo>
                    <a:pt x="295837" y="58497"/>
                  </a:lnTo>
                  <a:cubicBezTo>
                    <a:pt x="292442" y="39166"/>
                    <a:pt x="277636" y="25509"/>
                    <a:pt x="258316" y="25509"/>
                  </a:cubicBezTo>
                  <a:lnTo>
                    <a:pt x="211658" y="25509"/>
                  </a:lnTo>
                  <a:lnTo>
                    <a:pt x="203677" y="19800"/>
                  </a:lnTo>
                  <a:cubicBezTo>
                    <a:pt x="183273" y="6575"/>
                    <a:pt x="160486" y="0"/>
                    <a:pt x="1378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8" name="Google Shape;1468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R0AAHIQAADKHgAA0REAAAAAAAAmAAAACAAAAP//////////"/>
                </a:ext>
              </a:extLst>
            </p:cNvSpPr>
            <p:nvPr/>
          </p:nvSpPr>
          <p:spPr>
            <a:xfrm>
              <a:off x="4783455" y="2673350"/>
              <a:ext cx="221615" cy="222885"/>
            </a:xfrm>
            <a:custGeom>
              <a:avLst/>
              <a:gdLst/>
              <a:ahLst/>
              <a:cxnLst/>
              <a:rect l="0" t="0" r="221615" b="222885"/>
              <a:pathLst>
                <a:path w="221615" h="222885">
                  <a:moveTo>
                    <a:pt x="110248" y="25009"/>
                  </a:moveTo>
                  <a:cubicBezTo>
                    <a:pt x="159079" y="25009"/>
                    <a:pt x="197704" y="63696"/>
                    <a:pt x="197704" y="111442"/>
                  </a:cubicBezTo>
                  <a:cubicBezTo>
                    <a:pt x="197704" y="160306"/>
                    <a:pt x="159079" y="197839"/>
                    <a:pt x="110248" y="197839"/>
                  </a:cubicBezTo>
                  <a:cubicBezTo>
                    <a:pt x="62499" y="197839"/>
                    <a:pt x="23874" y="160306"/>
                    <a:pt x="23874" y="111442"/>
                  </a:cubicBezTo>
                  <a:cubicBezTo>
                    <a:pt x="23874" y="63696"/>
                    <a:pt x="62499" y="25009"/>
                    <a:pt x="110248" y="25009"/>
                  </a:cubicBezTo>
                  <a:close/>
                  <a:moveTo>
                    <a:pt x="110248" y="0"/>
                  </a:moveTo>
                  <a:cubicBezTo>
                    <a:pt x="50021" y="0"/>
                    <a:pt x="36" y="50055"/>
                    <a:pt x="36" y="111442"/>
                  </a:cubicBezTo>
                  <a:cubicBezTo>
                    <a:pt x="36" y="172829"/>
                    <a:pt x="50021" y="222848"/>
                    <a:pt x="110248" y="222848"/>
                  </a:cubicBezTo>
                  <a:cubicBezTo>
                    <a:pt x="171593" y="222848"/>
                    <a:pt x="221578" y="172829"/>
                    <a:pt x="221578" y="111442"/>
                  </a:cubicBezTo>
                  <a:cubicBezTo>
                    <a:pt x="221578" y="50055"/>
                    <a:pt x="171593" y="0"/>
                    <a:pt x="1102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7" name="Google Shape;1468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B0AAMEQAAB8HgAAghEAAAAAAAAmAAAACAAAAP//////////"/>
                </a:ext>
              </a:extLst>
            </p:cNvSpPr>
            <p:nvPr/>
          </p:nvSpPr>
          <p:spPr>
            <a:xfrm>
              <a:off x="4833620" y="2723515"/>
              <a:ext cx="121920" cy="122555"/>
            </a:xfrm>
            <a:custGeom>
              <a:avLst/>
              <a:gdLst/>
              <a:ahLst/>
              <a:cxnLst/>
              <a:rect l="0" t="0" r="121920" b="122555"/>
              <a:pathLst>
                <a:path w="121920" h="122555">
                  <a:moveTo>
                    <a:pt x="60418" y="22718"/>
                  </a:moveTo>
                  <a:cubicBezTo>
                    <a:pt x="80918" y="22718"/>
                    <a:pt x="97984" y="39711"/>
                    <a:pt x="97984" y="60125"/>
                  </a:cubicBezTo>
                  <a:cubicBezTo>
                    <a:pt x="97984" y="79423"/>
                    <a:pt x="80918" y="96416"/>
                    <a:pt x="60418" y="96416"/>
                  </a:cubicBezTo>
                  <a:cubicBezTo>
                    <a:pt x="41038" y="96416"/>
                    <a:pt x="23936" y="79423"/>
                    <a:pt x="23936" y="60125"/>
                  </a:cubicBezTo>
                  <a:cubicBezTo>
                    <a:pt x="23936" y="39711"/>
                    <a:pt x="41038" y="22718"/>
                    <a:pt x="60418" y="22718"/>
                  </a:cubicBezTo>
                  <a:close/>
                  <a:moveTo>
                    <a:pt x="60418" y="36"/>
                  </a:moveTo>
                  <a:cubicBezTo>
                    <a:pt x="26214" y="36"/>
                    <a:pt x="36" y="27254"/>
                    <a:pt x="36" y="61277"/>
                  </a:cubicBezTo>
                  <a:cubicBezTo>
                    <a:pt x="36" y="95300"/>
                    <a:pt x="26214" y="122518"/>
                    <a:pt x="60418" y="122518"/>
                  </a:cubicBezTo>
                  <a:cubicBezTo>
                    <a:pt x="94586" y="122518"/>
                    <a:pt x="121920" y="95300"/>
                    <a:pt x="121920" y="61277"/>
                  </a:cubicBezTo>
                  <a:cubicBezTo>
                    <a:pt x="121920" y="27254"/>
                    <a:pt x="94586" y="36"/>
                    <a:pt x="60418"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00" name="Google Shape;1468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S0AAAcKAACuLwAAoQwAABAAAAAmAAAACAAAAP//////////"/>
              </a:ext>
            </a:extLst>
          </p:cNvSpPr>
          <p:nvPr/>
        </p:nvSpPr>
        <p:spPr>
          <a:xfrm>
            <a:off x="7351395" y="1630045"/>
            <a:ext cx="399415" cy="422910"/>
          </a:xfrm>
          <a:custGeom>
            <a:avLst/>
            <a:gdLst/>
            <a:ahLst/>
            <a:cxnLst/>
            <a:rect l="0" t="0" r="399415" b="422910"/>
            <a:pathLst>
              <a:path w="399415" h="422910">
                <a:moveTo>
                  <a:pt x="51213" y="25004"/>
                </a:moveTo>
                <a:lnTo>
                  <a:pt x="51213" y="50045"/>
                </a:lnTo>
                <a:lnTo>
                  <a:pt x="26184" y="50045"/>
                </a:lnTo>
                <a:lnTo>
                  <a:pt x="26184" y="25004"/>
                </a:lnTo>
                <a:close/>
                <a:moveTo>
                  <a:pt x="325447" y="25004"/>
                </a:moveTo>
                <a:lnTo>
                  <a:pt x="325447" y="50045"/>
                </a:lnTo>
                <a:lnTo>
                  <a:pt x="301538" y="50045"/>
                </a:lnTo>
                <a:lnTo>
                  <a:pt x="301538" y="25004"/>
                </a:lnTo>
                <a:close/>
                <a:moveTo>
                  <a:pt x="276509" y="47772"/>
                </a:moveTo>
                <a:lnTo>
                  <a:pt x="276509" y="60256"/>
                </a:lnTo>
                <a:cubicBezTo>
                  <a:pt x="276509" y="68230"/>
                  <a:pt x="282180" y="73895"/>
                  <a:pt x="290161" y="73895"/>
                </a:cubicBezTo>
                <a:lnTo>
                  <a:pt x="302694" y="73895"/>
                </a:lnTo>
                <a:lnTo>
                  <a:pt x="302694" y="152336"/>
                </a:lnTo>
                <a:cubicBezTo>
                  <a:pt x="298143" y="153454"/>
                  <a:pt x="294712" y="155727"/>
                  <a:pt x="290161" y="159155"/>
                </a:cubicBezTo>
                <a:cubicBezTo>
                  <a:pt x="283335" y="153093"/>
                  <a:pt x="274992" y="150063"/>
                  <a:pt x="266144" y="150063"/>
                </a:cubicBezTo>
                <a:cubicBezTo>
                  <a:pt x="261701" y="150063"/>
                  <a:pt x="257151" y="150820"/>
                  <a:pt x="252600" y="152336"/>
                </a:cubicBezTo>
                <a:lnTo>
                  <a:pt x="252600" y="111419"/>
                </a:lnTo>
                <a:cubicBezTo>
                  <a:pt x="252600" y="92080"/>
                  <a:pt x="235553" y="75049"/>
                  <a:pt x="216194" y="75049"/>
                </a:cubicBezTo>
                <a:cubicBezTo>
                  <a:pt x="195716" y="75049"/>
                  <a:pt x="178669" y="92080"/>
                  <a:pt x="178669" y="111419"/>
                </a:cubicBezTo>
                <a:lnTo>
                  <a:pt x="178669" y="233050"/>
                </a:lnTo>
                <a:lnTo>
                  <a:pt x="172963" y="227344"/>
                </a:lnTo>
                <a:cubicBezTo>
                  <a:pt x="166136" y="219988"/>
                  <a:pt x="156746" y="216272"/>
                  <a:pt x="147211" y="216272"/>
                </a:cubicBezTo>
                <a:cubicBezTo>
                  <a:pt x="137677" y="216272"/>
                  <a:pt x="128033" y="219988"/>
                  <a:pt x="120629" y="227349"/>
                </a:cubicBezTo>
                <a:cubicBezTo>
                  <a:pt x="106977" y="240988"/>
                  <a:pt x="106977" y="264874"/>
                  <a:pt x="120629" y="279667"/>
                </a:cubicBezTo>
                <a:lnTo>
                  <a:pt x="137677" y="296715"/>
                </a:lnTo>
                <a:lnTo>
                  <a:pt x="76242" y="296715"/>
                </a:lnTo>
                <a:lnTo>
                  <a:pt x="76242" y="285332"/>
                </a:lnTo>
                <a:cubicBezTo>
                  <a:pt x="76242" y="278512"/>
                  <a:pt x="70572" y="272811"/>
                  <a:pt x="63746" y="272811"/>
                </a:cubicBezTo>
                <a:lnTo>
                  <a:pt x="51213" y="272811"/>
                </a:lnTo>
                <a:lnTo>
                  <a:pt x="51213" y="73895"/>
                </a:lnTo>
                <a:lnTo>
                  <a:pt x="63746" y="73895"/>
                </a:lnTo>
                <a:cubicBezTo>
                  <a:pt x="70572" y="73895"/>
                  <a:pt x="76242" y="68230"/>
                  <a:pt x="76242" y="60256"/>
                </a:cubicBezTo>
                <a:lnTo>
                  <a:pt x="76242" y="47772"/>
                </a:lnTo>
                <a:close/>
                <a:moveTo>
                  <a:pt x="51213" y="297852"/>
                </a:moveTo>
                <a:lnTo>
                  <a:pt x="51213" y="322856"/>
                </a:lnTo>
                <a:lnTo>
                  <a:pt x="26184" y="322856"/>
                </a:lnTo>
                <a:lnTo>
                  <a:pt x="26184" y="297852"/>
                </a:lnTo>
                <a:close/>
                <a:moveTo>
                  <a:pt x="215075" y="102327"/>
                </a:moveTo>
                <a:cubicBezTo>
                  <a:pt x="221901" y="102327"/>
                  <a:pt x="227571" y="107992"/>
                  <a:pt x="227571" y="114811"/>
                </a:cubicBezTo>
                <a:lnTo>
                  <a:pt x="227571" y="238714"/>
                </a:lnTo>
                <a:cubicBezTo>
                  <a:pt x="227571" y="245534"/>
                  <a:pt x="233278" y="251235"/>
                  <a:pt x="240104" y="251235"/>
                </a:cubicBezTo>
                <a:cubicBezTo>
                  <a:pt x="246930" y="251235"/>
                  <a:pt x="252600" y="245534"/>
                  <a:pt x="252600" y="238714"/>
                </a:cubicBezTo>
                <a:lnTo>
                  <a:pt x="252600" y="188706"/>
                </a:lnTo>
                <a:cubicBezTo>
                  <a:pt x="252600" y="181886"/>
                  <a:pt x="258306" y="176222"/>
                  <a:pt x="266252" y="176222"/>
                </a:cubicBezTo>
                <a:cubicBezTo>
                  <a:pt x="273078" y="176222"/>
                  <a:pt x="278785" y="181886"/>
                  <a:pt x="278785" y="188706"/>
                </a:cubicBezTo>
                <a:lnTo>
                  <a:pt x="278785" y="238714"/>
                </a:lnTo>
                <a:cubicBezTo>
                  <a:pt x="278785" y="245534"/>
                  <a:pt x="284455" y="251235"/>
                  <a:pt x="291317" y="251235"/>
                </a:cubicBezTo>
                <a:cubicBezTo>
                  <a:pt x="298143" y="251235"/>
                  <a:pt x="303813" y="245534"/>
                  <a:pt x="303813" y="238714"/>
                </a:cubicBezTo>
                <a:lnTo>
                  <a:pt x="303813" y="188706"/>
                </a:lnTo>
                <a:cubicBezTo>
                  <a:pt x="303813" y="181886"/>
                  <a:pt x="309520" y="176222"/>
                  <a:pt x="317466" y="176222"/>
                </a:cubicBezTo>
                <a:cubicBezTo>
                  <a:pt x="324292" y="176222"/>
                  <a:pt x="329998" y="181886"/>
                  <a:pt x="329998" y="188706"/>
                </a:cubicBezTo>
                <a:lnTo>
                  <a:pt x="329998" y="238714"/>
                </a:lnTo>
                <a:cubicBezTo>
                  <a:pt x="329998" y="245534"/>
                  <a:pt x="335668" y="251235"/>
                  <a:pt x="342495" y="251235"/>
                </a:cubicBezTo>
                <a:cubicBezTo>
                  <a:pt x="349321" y="251235"/>
                  <a:pt x="355027" y="245534"/>
                  <a:pt x="355027" y="238714"/>
                </a:cubicBezTo>
                <a:lnTo>
                  <a:pt x="355027" y="214865"/>
                </a:lnTo>
                <a:cubicBezTo>
                  <a:pt x="350476" y="205772"/>
                  <a:pt x="356147" y="200071"/>
                  <a:pt x="361853" y="200071"/>
                </a:cubicBezTo>
                <a:cubicBezTo>
                  <a:pt x="369799" y="200071"/>
                  <a:pt x="375505" y="205772"/>
                  <a:pt x="375505" y="212592"/>
                </a:cubicBezTo>
                <a:lnTo>
                  <a:pt x="375505" y="254626"/>
                </a:lnTo>
                <a:cubicBezTo>
                  <a:pt x="375505" y="288759"/>
                  <a:pt x="367523" y="320583"/>
                  <a:pt x="355027" y="348979"/>
                </a:cubicBezTo>
                <a:lnTo>
                  <a:pt x="221901" y="348979"/>
                </a:lnTo>
                <a:lnTo>
                  <a:pt x="137677" y="265992"/>
                </a:lnTo>
                <a:cubicBezTo>
                  <a:pt x="133126" y="261446"/>
                  <a:pt x="133126" y="252353"/>
                  <a:pt x="137677" y="248962"/>
                </a:cubicBezTo>
                <a:cubicBezTo>
                  <a:pt x="139952" y="246688"/>
                  <a:pt x="143094" y="245534"/>
                  <a:pt x="146236" y="245534"/>
                </a:cubicBezTo>
                <a:cubicBezTo>
                  <a:pt x="149342" y="245534"/>
                  <a:pt x="152484" y="246688"/>
                  <a:pt x="154760" y="248962"/>
                </a:cubicBezTo>
                <a:lnTo>
                  <a:pt x="180944" y="273966"/>
                </a:lnTo>
                <a:cubicBezTo>
                  <a:pt x="183292" y="276347"/>
                  <a:pt x="186470" y="277466"/>
                  <a:pt x="189648" y="277466"/>
                </a:cubicBezTo>
                <a:cubicBezTo>
                  <a:pt x="195572" y="277466"/>
                  <a:pt x="201423" y="273425"/>
                  <a:pt x="201423" y="265992"/>
                </a:cubicBezTo>
                <a:lnTo>
                  <a:pt x="201423" y="114811"/>
                </a:lnTo>
                <a:cubicBezTo>
                  <a:pt x="201423" y="107992"/>
                  <a:pt x="207093" y="102327"/>
                  <a:pt x="215075" y="102327"/>
                </a:cubicBezTo>
                <a:close/>
                <a:moveTo>
                  <a:pt x="349321" y="371711"/>
                </a:moveTo>
                <a:lnTo>
                  <a:pt x="349321" y="385349"/>
                </a:lnTo>
                <a:cubicBezTo>
                  <a:pt x="350476" y="392169"/>
                  <a:pt x="344770" y="397870"/>
                  <a:pt x="337944" y="397870"/>
                </a:cubicBezTo>
                <a:lnTo>
                  <a:pt x="238948" y="397870"/>
                </a:lnTo>
                <a:cubicBezTo>
                  <a:pt x="231002" y="397870"/>
                  <a:pt x="225296" y="392169"/>
                  <a:pt x="225296" y="385349"/>
                </a:cubicBezTo>
                <a:lnTo>
                  <a:pt x="225296" y="371711"/>
                </a:lnTo>
                <a:close/>
                <a:moveTo>
                  <a:pt x="12532" y="0"/>
                </a:moveTo>
                <a:cubicBezTo>
                  <a:pt x="5706" y="0"/>
                  <a:pt x="0" y="5701"/>
                  <a:pt x="0" y="12520"/>
                </a:cubicBezTo>
                <a:lnTo>
                  <a:pt x="0" y="62529"/>
                </a:lnTo>
                <a:cubicBezTo>
                  <a:pt x="0" y="69348"/>
                  <a:pt x="5706" y="75049"/>
                  <a:pt x="12532" y="75049"/>
                </a:cubicBezTo>
                <a:lnTo>
                  <a:pt x="25028" y="75049"/>
                </a:lnTo>
                <a:lnTo>
                  <a:pt x="25028" y="273966"/>
                </a:lnTo>
                <a:lnTo>
                  <a:pt x="12532" y="273966"/>
                </a:lnTo>
                <a:cubicBezTo>
                  <a:pt x="5706" y="273966"/>
                  <a:pt x="0" y="279667"/>
                  <a:pt x="0" y="286486"/>
                </a:cubicBezTo>
                <a:lnTo>
                  <a:pt x="0" y="336495"/>
                </a:lnTo>
                <a:cubicBezTo>
                  <a:pt x="0" y="343314"/>
                  <a:pt x="5706" y="348979"/>
                  <a:pt x="12532" y="348979"/>
                </a:cubicBezTo>
                <a:lnTo>
                  <a:pt x="62590" y="348979"/>
                </a:lnTo>
                <a:cubicBezTo>
                  <a:pt x="69416" y="348979"/>
                  <a:pt x="75122" y="343314"/>
                  <a:pt x="75122" y="336495"/>
                </a:cubicBezTo>
                <a:lnTo>
                  <a:pt x="75122" y="323975"/>
                </a:lnTo>
                <a:lnTo>
                  <a:pt x="160430" y="323975"/>
                </a:lnTo>
                <a:lnTo>
                  <a:pt x="201423" y="364968"/>
                </a:lnTo>
                <a:lnTo>
                  <a:pt x="201423" y="386504"/>
                </a:lnTo>
                <a:cubicBezTo>
                  <a:pt x="201423" y="405844"/>
                  <a:pt x="218470" y="422874"/>
                  <a:pt x="238948" y="422874"/>
                </a:cubicBezTo>
                <a:lnTo>
                  <a:pt x="337944" y="422874"/>
                </a:lnTo>
                <a:cubicBezTo>
                  <a:pt x="358422" y="422874"/>
                  <a:pt x="375505" y="405844"/>
                  <a:pt x="375505" y="386504"/>
                </a:cubicBezTo>
                <a:lnTo>
                  <a:pt x="375505" y="364891"/>
                </a:lnTo>
                <a:cubicBezTo>
                  <a:pt x="390277" y="331949"/>
                  <a:pt x="399378" y="294424"/>
                  <a:pt x="399378" y="253508"/>
                </a:cubicBezTo>
                <a:lnTo>
                  <a:pt x="399378" y="212592"/>
                </a:lnTo>
                <a:cubicBezTo>
                  <a:pt x="399378" y="192133"/>
                  <a:pt x="383451" y="176222"/>
                  <a:pt x="361853" y="176222"/>
                </a:cubicBezTo>
                <a:cubicBezTo>
                  <a:pt x="358422" y="176222"/>
                  <a:pt x="352752" y="177340"/>
                  <a:pt x="348201" y="178495"/>
                </a:cubicBezTo>
                <a:cubicBezTo>
                  <a:pt x="344770" y="167129"/>
                  <a:pt x="336824" y="158000"/>
                  <a:pt x="325447" y="153454"/>
                </a:cubicBezTo>
                <a:lnTo>
                  <a:pt x="325447" y="75049"/>
                </a:lnTo>
                <a:lnTo>
                  <a:pt x="337944" y="75049"/>
                </a:lnTo>
                <a:cubicBezTo>
                  <a:pt x="344770" y="75049"/>
                  <a:pt x="351596" y="69348"/>
                  <a:pt x="351596" y="62529"/>
                </a:cubicBezTo>
                <a:lnTo>
                  <a:pt x="351596" y="12520"/>
                </a:lnTo>
                <a:cubicBezTo>
                  <a:pt x="351596" y="5701"/>
                  <a:pt x="344770" y="0"/>
                  <a:pt x="337944" y="0"/>
                </a:cubicBezTo>
                <a:lnTo>
                  <a:pt x="287886" y="0"/>
                </a:lnTo>
                <a:cubicBezTo>
                  <a:pt x="281060" y="0"/>
                  <a:pt x="275354" y="5701"/>
                  <a:pt x="275354" y="12520"/>
                </a:cubicBezTo>
                <a:lnTo>
                  <a:pt x="275354" y="25004"/>
                </a:lnTo>
                <a:lnTo>
                  <a:pt x="75122" y="25004"/>
                </a:lnTo>
                <a:lnTo>
                  <a:pt x="75122" y="12520"/>
                </a:lnTo>
                <a:cubicBezTo>
                  <a:pt x="75122" y="5701"/>
                  <a:pt x="69416" y="0"/>
                  <a:pt x="62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01" name="Google Shape;14687;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gtAAArDQAAvi8AAMEPAAAQAAAAJgAAAAgAAAD/////AAAAAA=="/>
              </a:ext>
            </a:extLst>
          </p:cNvGrpSpPr>
          <p:nvPr/>
        </p:nvGrpSpPr>
        <p:grpSpPr>
          <a:xfrm>
            <a:off x="7340600" y="2140585"/>
            <a:ext cx="420370" cy="420370"/>
            <a:chOff x="7340600" y="2140585"/>
            <a:chExt cx="420370" cy="420370"/>
          </a:xfrm>
        </p:grpSpPr>
        <p:sp>
          <p:nvSpPr>
            <p:cNvPr id="108" name="Google Shape;1468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C0AACsNAAC+LwAAwQ8AAAAAAAAmAAAACAAAAP//////////"/>
                </a:ext>
              </a:extLst>
            </p:cNvSpPr>
            <p:nvPr/>
          </p:nvSpPr>
          <p:spPr>
            <a:xfrm>
              <a:off x="7340600" y="2140585"/>
              <a:ext cx="420370" cy="420370"/>
            </a:xfrm>
            <a:custGeom>
              <a:avLst/>
              <a:gdLst/>
              <a:ahLst/>
              <a:cxnLst/>
              <a:rect l="0" t="0" r="420370" b="420370"/>
              <a:pathLst>
                <a:path w="420370" h="420370">
                  <a:moveTo>
                    <a:pt x="322651" y="26142"/>
                  </a:moveTo>
                  <a:lnTo>
                    <a:pt x="322651" y="89750"/>
                  </a:lnTo>
                  <a:lnTo>
                    <a:pt x="322651" y="373782"/>
                  </a:lnTo>
                  <a:cubicBezTo>
                    <a:pt x="322651" y="381715"/>
                    <a:pt x="324923" y="390802"/>
                    <a:pt x="329467" y="397617"/>
                  </a:cubicBezTo>
                  <a:lnTo>
                    <a:pt x="62489" y="397617"/>
                  </a:lnTo>
                  <a:cubicBezTo>
                    <a:pt x="40890" y="397617"/>
                    <a:pt x="23871" y="381715"/>
                    <a:pt x="23871" y="361270"/>
                  </a:cubicBezTo>
                  <a:lnTo>
                    <a:pt x="23871" y="26142"/>
                  </a:lnTo>
                  <a:close/>
                  <a:moveTo>
                    <a:pt x="397617" y="102262"/>
                  </a:moveTo>
                  <a:lnTo>
                    <a:pt x="397617" y="373782"/>
                  </a:lnTo>
                  <a:lnTo>
                    <a:pt x="396463" y="373782"/>
                  </a:lnTo>
                  <a:cubicBezTo>
                    <a:pt x="396463" y="387413"/>
                    <a:pt x="385105" y="397617"/>
                    <a:pt x="372629" y="397617"/>
                  </a:cubicBezTo>
                  <a:cubicBezTo>
                    <a:pt x="360116" y="397617"/>
                    <a:pt x="348758" y="386259"/>
                    <a:pt x="348758" y="373782"/>
                  </a:cubicBezTo>
                  <a:lnTo>
                    <a:pt x="348758" y="102262"/>
                  </a:lnTo>
                  <a:close/>
                  <a:moveTo>
                    <a:pt x="12512" y="36"/>
                  </a:moveTo>
                  <a:cubicBezTo>
                    <a:pt x="5697" y="36"/>
                    <a:pt x="0" y="5697"/>
                    <a:pt x="0" y="12512"/>
                  </a:cubicBezTo>
                  <a:lnTo>
                    <a:pt x="0" y="358998"/>
                  </a:lnTo>
                  <a:cubicBezTo>
                    <a:pt x="0" y="393074"/>
                    <a:pt x="27260" y="420334"/>
                    <a:pt x="61372" y="420334"/>
                  </a:cubicBezTo>
                  <a:lnTo>
                    <a:pt x="371475" y="420334"/>
                  </a:lnTo>
                  <a:cubicBezTo>
                    <a:pt x="397617" y="420334"/>
                    <a:pt x="420334" y="397617"/>
                    <a:pt x="420334" y="370357"/>
                  </a:cubicBezTo>
                  <a:lnTo>
                    <a:pt x="420334" y="86360"/>
                  </a:lnTo>
                  <a:cubicBezTo>
                    <a:pt x="420334" y="82935"/>
                    <a:pt x="414673" y="77273"/>
                    <a:pt x="408976" y="77273"/>
                  </a:cubicBezTo>
                  <a:lnTo>
                    <a:pt x="347640" y="77273"/>
                  </a:lnTo>
                  <a:lnTo>
                    <a:pt x="347640" y="12512"/>
                  </a:lnTo>
                  <a:cubicBezTo>
                    <a:pt x="347640" y="5697"/>
                    <a:pt x="341943" y="36"/>
                    <a:pt x="335128"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7" name="Google Shape;1468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0AAH0NAAD/LgAAQg4AAAAAAAAmAAAACAAAAP//////////"/>
                </a:ext>
              </a:extLst>
            </p:cNvSpPr>
            <p:nvPr/>
          </p:nvSpPr>
          <p:spPr>
            <a:xfrm>
              <a:off x="7389495" y="2192655"/>
              <a:ext cx="250190" cy="125095"/>
            </a:xfrm>
            <a:custGeom>
              <a:avLst/>
              <a:gdLst/>
              <a:ahLst/>
              <a:cxnLst/>
              <a:rect l="0" t="0" r="250190" b="125095"/>
              <a:pathLst>
                <a:path w="250190" h="125095">
                  <a:moveTo>
                    <a:pt x="223991" y="25040"/>
                  </a:moveTo>
                  <a:lnTo>
                    <a:pt x="223991" y="98935"/>
                  </a:lnTo>
                  <a:lnTo>
                    <a:pt x="25044" y="98935"/>
                  </a:lnTo>
                  <a:lnTo>
                    <a:pt x="25044" y="25040"/>
                  </a:lnTo>
                  <a:close/>
                  <a:moveTo>
                    <a:pt x="12558" y="36"/>
                  </a:moveTo>
                  <a:cubicBezTo>
                    <a:pt x="5738" y="36"/>
                    <a:pt x="36" y="5700"/>
                    <a:pt x="36" y="13674"/>
                  </a:cubicBezTo>
                  <a:lnTo>
                    <a:pt x="36" y="112574"/>
                  </a:lnTo>
                  <a:cubicBezTo>
                    <a:pt x="36" y="119394"/>
                    <a:pt x="5738" y="125058"/>
                    <a:pt x="12558" y="125058"/>
                  </a:cubicBezTo>
                  <a:lnTo>
                    <a:pt x="236513" y="125058"/>
                  </a:lnTo>
                  <a:cubicBezTo>
                    <a:pt x="244488" y="125058"/>
                    <a:pt x="250154" y="119394"/>
                    <a:pt x="250154" y="112574"/>
                  </a:cubicBezTo>
                  <a:lnTo>
                    <a:pt x="250154" y="13674"/>
                  </a:lnTo>
                  <a:cubicBezTo>
                    <a:pt x="247880" y="5700"/>
                    <a:pt x="242215" y="36"/>
                    <a:pt x="236513"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6" name="Google Shape;1469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0AAGQOAAA6LgAAKQ8AAAAAAAAmAAAACAAAAP//////////"/>
                </a:ext>
              </a:extLst>
            </p:cNvSpPr>
            <p:nvPr/>
          </p:nvSpPr>
          <p:spPr>
            <a:xfrm>
              <a:off x="7389495" y="2339340"/>
              <a:ext cx="125095" cy="125095"/>
            </a:xfrm>
            <a:custGeom>
              <a:avLst/>
              <a:gdLst/>
              <a:ahLst/>
              <a:cxnLst/>
              <a:rect l="0" t="0" r="125095" b="125095"/>
              <a:pathLst>
                <a:path w="125095" h="125095">
                  <a:moveTo>
                    <a:pt x="98935" y="27313"/>
                  </a:moveTo>
                  <a:lnTo>
                    <a:pt x="98935" y="101208"/>
                  </a:lnTo>
                  <a:lnTo>
                    <a:pt x="25040" y="101208"/>
                  </a:lnTo>
                  <a:lnTo>
                    <a:pt x="25040" y="27313"/>
                  </a:lnTo>
                  <a:close/>
                  <a:moveTo>
                    <a:pt x="12556" y="36"/>
                  </a:moveTo>
                  <a:cubicBezTo>
                    <a:pt x="5736" y="36"/>
                    <a:pt x="36" y="5700"/>
                    <a:pt x="36" y="12520"/>
                  </a:cubicBezTo>
                  <a:lnTo>
                    <a:pt x="36" y="112574"/>
                  </a:lnTo>
                  <a:cubicBezTo>
                    <a:pt x="36" y="119394"/>
                    <a:pt x="5736" y="125058"/>
                    <a:pt x="12556" y="125058"/>
                  </a:cubicBezTo>
                  <a:lnTo>
                    <a:pt x="111420" y="125058"/>
                  </a:lnTo>
                  <a:cubicBezTo>
                    <a:pt x="119394" y="125058"/>
                    <a:pt x="125095" y="119394"/>
                    <a:pt x="125095" y="112574"/>
                  </a:cubicBezTo>
                  <a:lnTo>
                    <a:pt x="125095" y="12520"/>
                  </a:lnTo>
                  <a:cubicBezTo>
                    <a:pt x="125095" y="5700"/>
                    <a:pt x="119394" y="36"/>
                    <a:pt x="111420"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5" name="Google Shape;1469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S4AAGYOAAD/LgAAjw4AAAAAAAAmAAAACAAAAP//////////"/>
                </a:ext>
              </a:extLst>
            </p:cNvSpPr>
            <p:nvPr/>
          </p:nvSpPr>
          <p:spPr>
            <a:xfrm>
              <a:off x="7539355" y="2340610"/>
              <a:ext cx="100330" cy="26035"/>
            </a:xfrm>
            <a:custGeom>
              <a:avLst/>
              <a:gdLst/>
              <a:ahLst/>
              <a:cxnLst/>
              <a:rect l="0" t="0" r="100330" b="26035"/>
              <a:pathLst>
                <a:path w="100330" h="26035">
                  <a:moveTo>
                    <a:pt x="12550" y="0"/>
                  </a:moveTo>
                  <a:cubicBezTo>
                    <a:pt x="5715" y="0"/>
                    <a:pt x="36" y="5673"/>
                    <a:pt x="36" y="13574"/>
                  </a:cubicBezTo>
                  <a:cubicBezTo>
                    <a:pt x="36" y="20361"/>
                    <a:pt x="5715" y="26035"/>
                    <a:pt x="12550" y="26035"/>
                  </a:cubicBezTo>
                  <a:lnTo>
                    <a:pt x="86622" y="26035"/>
                  </a:lnTo>
                  <a:cubicBezTo>
                    <a:pt x="94615" y="26035"/>
                    <a:pt x="100294" y="20361"/>
                    <a:pt x="100294" y="13574"/>
                  </a:cubicBezTo>
                  <a:cubicBezTo>
                    <a:pt x="98015" y="5673"/>
                    <a:pt x="92337" y="0"/>
                    <a:pt x="8662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4" name="Google Shape;1469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S4AALUOAAD/LgAA3g4AAAAAAAAmAAAACAAAAP//////////"/>
                </a:ext>
              </a:extLst>
            </p:cNvSpPr>
            <p:nvPr/>
          </p:nvSpPr>
          <p:spPr>
            <a:xfrm>
              <a:off x="7539355" y="2390775"/>
              <a:ext cx="100330" cy="26035"/>
            </a:xfrm>
            <a:custGeom>
              <a:avLst/>
              <a:gdLst/>
              <a:ahLst/>
              <a:cxnLst/>
              <a:rect l="0" t="0" r="100330" b="26035"/>
              <a:pathLst>
                <a:path w="100330" h="26035">
                  <a:moveTo>
                    <a:pt x="12550" y="35"/>
                  </a:moveTo>
                  <a:cubicBezTo>
                    <a:pt x="5715" y="35"/>
                    <a:pt x="36" y="5666"/>
                    <a:pt x="36" y="12443"/>
                  </a:cubicBezTo>
                  <a:cubicBezTo>
                    <a:pt x="36" y="20368"/>
                    <a:pt x="5715" y="25999"/>
                    <a:pt x="12550" y="25999"/>
                  </a:cubicBezTo>
                  <a:lnTo>
                    <a:pt x="86622" y="25999"/>
                  </a:lnTo>
                  <a:cubicBezTo>
                    <a:pt x="94615" y="25999"/>
                    <a:pt x="100294" y="20368"/>
                    <a:pt x="100294" y="12443"/>
                  </a:cubicBezTo>
                  <a:cubicBezTo>
                    <a:pt x="98015" y="5666"/>
                    <a:pt x="92337" y="35"/>
                    <a:pt x="86622"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3" name="Google Shape;1469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S4AAAMPAAD/LgAAKw8AAAAAAAAmAAAACAAAAP//////////"/>
                </a:ext>
              </a:extLst>
            </p:cNvSpPr>
            <p:nvPr/>
          </p:nvSpPr>
          <p:spPr>
            <a:xfrm>
              <a:off x="7539355" y="2440305"/>
              <a:ext cx="100330" cy="25400"/>
            </a:xfrm>
            <a:custGeom>
              <a:avLst/>
              <a:gdLst/>
              <a:ahLst/>
              <a:cxnLst/>
              <a:rect l="0" t="0" r="100330" b="25400"/>
              <a:pathLst>
                <a:path w="100330" h="25400">
                  <a:moveTo>
                    <a:pt x="12550" y="37"/>
                  </a:moveTo>
                  <a:cubicBezTo>
                    <a:pt x="5715" y="37"/>
                    <a:pt x="36" y="5783"/>
                    <a:pt x="36" y="12700"/>
                  </a:cubicBezTo>
                  <a:cubicBezTo>
                    <a:pt x="36" y="19617"/>
                    <a:pt x="5715" y="25400"/>
                    <a:pt x="12550" y="25400"/>
                  </a:cubicBezTo>
                  <a:lnTo>
                    <a:pt x="86622" y="25400"/>
                  </a:lnTo>
                  <a:cubicBezTo>
                    <a:pt x="94615" y="25400"/>
                    <a:pt x="100294" y="19617"/>
                    <a:pt x="100294" y="12700"/>
                  </a:cubicBezTo>
                  <a:cubicBezTo>
                    <a:pt x="98015" y="5783"/>
                    <a:pt x="92337" y="37"/>
                    <a:pt x="86622" y="3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2" name="Google Shape;1469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0AAE4PAAD/LgAAeA8AAAAAAAAmAAAACAAAAP//////////"/>
                </a:ext>
              </a:extLst>
            </p:cNvSpPr>
            <p:nvPr/>
          </p:nvSpPr>
          <p:spPr>
            <a:xfrm>
              <a:off x="7389495" y="2487930"/>
              <a:ext cx="250190" cy="26670"/>
            </a:xfrm>
            <a:custGeom>
              <a:avLst/>
              <a:gdLst/>
              <a:ahLst/>
              <a:cxnLst/>
              <a:rect l="0" t="0" r="250190" b="26670"/>
              <a:pathLst>
                <a:path w="250190" h="26670">
                  <a:moveTo>
                    <a:pt x="12558" y="37"/>
                  </a:moveTo>
                  <a:cubicBezTo>
                    <a:pt x="5738" y="37"/>
                    <a:pt x="36" y="5841"/>
                    <a:pt x="36" y="13923"/>
                  </a:cubicBezTo>
                  <a:cubicBezTo>
                    <a:pt x="36" y="20866"/>
                    <a:pt x="5738" y="26670"/>
                    <a:pt x="12558" y="26670"/>
                  </a:cubicBezTo>
                  <a:lnTo>
                    <a:pt x="236513" y="26670"/>
                  </a:lnTo>
                  <a:cubicBezTo>
                    <a:pt x="244488" y="26670"/>
                    <a:pt x="250154" y="20866"/>
                    <a:pt x="250154" y="13923"/>
                  </a:cubicBezTo>
                  <a:cubicBezTo>
                    <a:pt x="247880" y="5841"/>
                    <a:pt x="242215" y="37"/>
                    <a:pt x="236513" y="3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09" name="Google Shape;1469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OC0AAFwQAADULwAA9xIAABAAAAAmAAAACAAAAP//////////"/>
              </a:ext>
            </a:extLst>
          </p:cNvSpPr>
          <p:nvPr/>
        </p:nvSpPr>
        <p:spPr>
          <a:xfrm>
            <a:off x="7350760" y="2659380"/>
            <a:ext cx="424180" cy="423545"/>
          </a:xfrm>
          <a:custGeom>
            <a:avLst/>
            <a:gdLst/>
            <a:ahLst/>
            <a:cxnLst/>
            <a:rect l="0" t="0" r="424180" b="423545"/>
            <a:pathLst>
              <a:path w="424180" h="423545">
                <a:moveTo>
                  <a:pt x="234252" y="23921"/>
                </a:moveTo>
                <a:cubicBezTo>
                  <a:pt x="242229" y="23921"/>
                  <a:pt x="247896" y="29631"/>
                  <a:pt x="247896" y="36460"/>
                </a:cubicBezTo>
                <a:lnTo>
                  <a:pt x="247896" y="48963"/>
                </a:lnTo>
                <a:lnTo>
                  <a:pt x="186499" y="48963"/>
                </a:lnTo>
                <a:cubicBezTo>
                  <a:pt x="166034" y="48963"/>
                  <a:pt x="148961" y="66055"/>
                  <a:pt x="148961" y="86544"/>
                </a:cubicBezTo>
                <a:lnTo>
                  <a:pt x="148961" y="100203"/>
                </a:lnTo>
                <a:lnTo>
                  <a:pt x="111459" y="100203"/>
                </a:lnTo>
                <a:cubicBezTo>
                  <a:pt x="108030" y="100203"/>
                  <a:pt x="103482" y="102480"/>
                  <a:pt x="102363" y="104757"/>
                </a:cubicBezTo>
                <a:lnTo>
                  <a:pt x="73921" y="133199"/>
                </a:lnTo>
                <a:lnTo>
                  <a:pt x="73921" y="113863"/>
                </a:lnTo>
                <a:cubicBezTo>
                  <a:pt x="73921" y="105913"/>
                  <a:pt x="68254" y="100203"/>
                  <a:pt x="61432" y="100203"/>
                </a:cubicBezTo>
                <a:lnTo>
                  <a:pt x="37538" y="100203"/>
                </a:lnTo>
                <a:cubicBezTo>
                  <a:pt x="29561" y="100203"/>
                  <a:pt x="23894" y="94530"/>
                  <a:pt x="23894" y="87701"/>
                </a:cubicBezTo>
                <a:lnTo>
                  <a:pt x="23894" y="36460"/>
                </a:lnTo>
                <a:cubicBezTo>
                  <a:pt x="23894" y="29631"/>
                  <a:pt x="29561" y="23921"/>
                  <a:pt x="37538" y="23921"/>
                </a:cubicBezTo>
                <a:close/>
                <a:moveTo>
                  <a:pt x="384368" y="71765"/>
                </a:moveTo>
                <a:cubicBezTo>
                  <a:pt x="391190" y="71765"/>
                  <a:pt x="396857" y="77438"/>
                  <a:pt x="396857" y="85424"/>
                </a:cubicBezTo>
                <a:lnTo>
                  <a:pt x="396857" y="136628"/>
                </a:lnTo>
                <a:cubicBezTo>
                  <a:pt x="396857" y="143458"/>
                  <a:pt x="391190" y="149167"/>
                  <a:pt x="384368" y="149167"/>
                </a:cubicBezTo>
                <a:lnTo>
                  <a:pt x="310447" y="149167"/>
                </a:lnTo>
                <a:cubicBezTo>
                  <a:pt x="303625" y="149167"/>
                  <a:pt x="297958" y="154840"/>
                  <a:pt x="297958" y="161670"/>
                </a:cubicBezTo>
                <a:lnTo>
                  <a:pt x="297958" y="182159"/>
                </a:lnTo>
                <a:lnTo>
                  <a:pt x="267242" y="151443"/>
                </a:lnTo>
                <a:cubicBezTo>
                  <a:pt x="266087" y="150287"/>
                  <a:pt x="261539" y="149167"/>
                  <a:pt x="259265" y="149167"/>
                </a:cubicBezTo>
                <a:lnTo>
                  <a:pt x="185380" y="149167"/>
                </a:lnTo>
                <a:cubicBezTo>
                  <a:pt x="178558" y="149167"/>
                  <a:pt x="172856" y="143458"/>
                  <a:pt x="172856" y="136628"/>
                </a:cubicBezTo>
                <a:lnTo>
                  <a:pt x="172856" y="85424"/>
                </a:lnTo>
                <a:cubicBezTo>
                  <a:pt x="172856" y="77438"/>
                  <a:pt x="178558" y="71765"/>
                  <a:pt x="185380" y="71765"/>
                </a:cubicBezTo>
                <a:close/>
                <a:moveTo>
                  <a:pt x="111459" y="224293"/>
                </a:moveTo>
                <a:cubicBezTo>
                  <a:pt x="130770" y="224293"/>
                  <a:pt x="147842" y="241385"/>
                  <a:pt x="147842" y="261874"/>
                </a:cubicBezTo>
                <a:cubicBezTo>
                  <a:pt x="147842" y="281206"/>
                  <a:pt x="130770" y="298299"/>
                  <a:pt x="111459" y="298299"/>
                </a:cubicBezTo>
                <a:cubicBezTo>
                  <a:pt x="90994" y="298299"/>
                  <a:pt x="73921" y="281206"/>
                  <a:pt x="73921" y="261874"/>
                </a:cubicBezTo>
                <a:cubicBezTo>
                  <a:pt x="73921" y="240229"/>
                  <a:pt x="89839" y="224293"/>
                  <a:pt x="111459" y="224293"/>
                </a:cubicBezTo>
                <a:close/>
                <a:moveTo>
                  <a:pt x="310447" y="224293"/>
                </a:moveTo>
                <a:cubicBezTo>
                  <a:pt x="329793" y="224293"/>
                  <a:pt x="346830" y="240229"/>
                  <a:pt x="346830" y="261874"/>
                </a:cubicBezTo>
                <a:cubicBezTo>
                  <a:pt x="346830" y="281206"/>
                  <a:pt x="329793" y="298299"/>
                  <a:pt x="310447" y="298299"/>
                </a:cubicBezTo>
                <a:cubicBezTo>
                  <a:pt x="288863" y="298299"/>
                  <a:pt x="271790" y="281206"/>
                  <a:pt x="271790" y="261874"/>
                </a:cubicBezTo>
                <a:cubicBezTo>
                  <a:pt x="271790" y="241385"/>
                  <a:pt x="288863" y="224293"/>
                  <a:pt x="310447" y="224293"/>
                </a:cubicBezTo>
                <a:close/>
                <a:moveTo>
                  <a:pt x="135317" y="324497"/>
                </a:moveTo>
                <a:cubicBezTo>
                  <a:pt x="169463" y="324497"/>
                  <a:pt x="196750" y="350659"/>
                  <a:pt x="196750" y="384807"/>
                </a:cubicBezTo>
                <a:lnTo>
                  <a:pt x="196750" y="398466"/>
                </a:lnTo>
                <a:lnTo>
                  <a:pt x="22739" y="398466"/>
                </a:lnTo>
                <a:lnTo>
                  <a:pt x="22739" y="384807"/>
                </a:lnTo>
                <a:lnTo>
                  <a:pt x="23894" y="384807"/>
                </a:lnTo>
                <a:cubicBezTo>
                  <a:pt x="23894" y="350659"/>
                  <a:pt x="51182" y="324497"/>
                  <a:pt x="85291" y="324497"/>
                </a:cubicBezTo>
                <a:close/>
                <a:moveTo>
                  <a:pt x="338167" y="324352"/>
                </a:moveTo>
                <a:cubicBezTo>
                  <a:pt x="370544" y="324352"/>
                  <a:pt x="396857" y="351960"/>
                  <a:pt x="396857" y="384807"/>
                </a:cubicBezTo>
                <a:lnTo>
                  <a:pt x="396857" y="398466"/>
                </a:lnTo>
                <a:lnTo>
                  <a:pt x="221763" y="398466"/>
                </a:lnTo>
                <a:lnTo>
                  <a:pt x="221763" y="384807"/>
                </a:lnTo>
                <a:cubicBezTo>
                  <a:pt x="221763" y="350659"/>
                  <a:pt x="249051" y="324497"/>
                  <a:pt x="283160" y="324497"/>
                </a:cubicBezTo>
                <a:lnTo>
                  <a:pt x="334341" y="324497"/>
                </a:lnTo>
                <a:cubicBezTo>
                  <a:pt x="335605" y="324388"/>
                  <a:pt x="336904" y="324352"/>
                  <a:pt x="338167" y="324352"/>
                </a:cubicBezTo>
                <a:close/>
                <a:moveTo>
                  <a:pt x="37538" y="36"/>
                </a:moveTo>
                <a:cubicBezTo>
                  <a:pt x="17073" y="36"/>
                  <a:pt x="0" y="17092"/>
                  <a:pt x="0" y="36460"/>
                </a:cubicBezTo>
                <a:lnTo>
                  <a:pt x="0" y="87701"/>
                </a:lnTo>
                <a:cubicBezTo>
                  <a:pt x="0" y="108189"/>
                  <a:pt x="17073" y="125245"/>
                  <a:pt x="37538" y="125245"/>
                </a:cubicBezTo>
                <a:lnTo>
                  <a:pt x="50027" y="125245"/>
                </a:lnTo>
                <a:lnTo>
                  <a:pt x="50027" y="161670"/>
                </a:lnTo>
                <a:cubicBezTo>
                  <a:pt x="50027" y="169403"/>
                  <a:pt x="55802" y="174498"/>
                  <a:pt x="62335" y="174498"/>
                </a:cubicBezTo>
                <a:cubicBezTo>
                  <a:pt x="65439" y="174498"/>
                  <a:pt x="68724" y="173342"/>
                  <a:pt x="71647" y="170776"/>
                </a:cubicBezTo>
                <a:lnTo>
                  <a:pt x="117126" y="125297"/>
                </a:lnTo>
                <a:lnTo>
                  <a:pt x="147842" y="125297"/>
                </a:lnTo>
                <a:lnTo>
                  <a:pt x="147842" y="137784"/>
                </a:lnTo>
                <a:cubicBezTo>
                  <a:pt x="147842" y="157117"/>
                  <a:pt x="164879" y="174209"/>
                  <a:pt x="185380" y="174209"/>
                </a:cubicBezTo>
                <a:lnTo>
                  <a:pt x="254717" y="174209"/>
                </a:lnTo>
                <a:lnTo>
                  <a:pt x="285434" y="204926"/>
                </a:lnTo>
                <a:cubicBezTo>
                  <a:pt x="264968" y="214067"/>
                  <a:pt x="247896" y="235676"/>
                  <a:pt x="247896" y="261874"/>
                </a:cubicBezTo>
                <a:cubicBezTo>
                  <a:pt x="247896" y="275533"/>
                  <a:pt x="253598" y="290313"/>
                  <a:pt x="262694" y="301695"/>
                </a:cubicBezTo>
                <a:cubicBezTo>
                  <a:pt x="239955" y="307405"/>
                  <a:pt x="221763" y="321064"/>
                  <a:pt x="210394" y="341553"/>
                </a:cubicBezTo>
                <a:cubicBezTo>
                  <a:pt x="199024" y="322220"/>
                  <a:pt x="180832" y="308561"/>
                  <a:pt x="159212" y="302852"/>
                </a:cubicBezTo>
                <a:cubicBezTo>
                  <a:pt x="168308" y="291469"/>
                  <a:pt x="174011" y="278930"/>
                  <a:pt x="174011" y="262994"/>
                </a:cubicBezTo>
                <a:cubicBezTo>
                  <a:pt x="174011" y="228846"/>
                  <a:pt x="146687" y="201528"/>
                  <a:pt x="112578" y="201528"/>
                </a:cubicBezTo>
                <a:cubicBezTo>
                  <a:pt x="78469" y="201528"/>
                  <a:pt x="51182" y="228846"/>
                  <a:pt x="51182" y="262994"/>
                </a:cubicBezTo>
                <a:cubicBezTo>
                  <a:pt x="51182" y="278930"/>
                  <a:pt x="56885" y="292589"/>
                  <a:pt x="65980" y="302852"/>
                </a:cubicBezTo>
                <a:cubicBezTo>
                  <a:pt x="28442" y="313114"/>
                  <a:pt x="1155" y="347262"/>
                  <a:pt x="1155" y="387084"/>
                </a:cubicBezTo>
                <a:lnTo>
                  <a:pt x="1155" y="411005"/>
                </a:lnTo>
                <a:cubicBezTo>
                  <a:pt x="1155" y="417835"/>
                  <a:pt x="6822" y="423545"/>
                  <a:pt x="14799" y="423545"/>
                </a:cubicBezTo>
                <a:lnTo>
                  <a:pt x="410536" y="423545"/>
                </a:lnTo>
                <a:cubicBezTo>
                  <a:pt x="418477" y="423545"/>
                  <a:pt x="424180" y="417835"/>
                  <a:pt x="424180" y="411005"/>
                </a:cubicBezTo>
                <a:lnTo>
                  <a:pt x="424180" y="387084"/>
                </a:lnTo>
                <a:cubicBezTo>
                  <a:pt x="424180" y="347262"/>
                  <a:pt x="396857" y="313114"/>
                  <a:pt x="359355" y="302852"/>
                </a:cubicBezTo>
                <a:cubicBezTo>
                  <a:pt x="368450" y="291469"/>
                  <a:pt x="374117" y="278930"/>
                  <a:pt x="374117" y="262994"/>
                </a:cubicBezTo>
                <a:cubicBezTo>
                  <a:pt x="374117" y="233399"/>
                  <a:pt x="352533" y="207237"/>
                  <a:pt x="324091" y="201528"/>
                </a:cubicBezTo>
                <a:lnTo>
                  <a:pt x="324091" y="176486"/>
                </a:lnTo>
                <a:lnTo>
                  <a:pt x="384368" y="176486"/>
                </a:lnTo>
                <a:lnTo>
                  <a:pt x="384368" y="174209"/>
                </a:lnTo>
                <a:cubicBezTo>
                  <a:pt x="403715" y="174209"/>
                  <a:pt x="420751" y="157117"/>
                  <a:pt x="420751" y="137784"/>
                </a:cubicBezTo>
                <a:lnTo>
                  <a:pt x="420751" y="86544"/>
                </a:lnTo>
                <a:cubicBezTo>
                  <a:pt x="420751" y="66055"/>
                  <a:pt x="403715" y="48963"/>
                  <a:pt x="384368" y="48963"/>
                </a:cubicBezTo>
                <a:lnTo>
                  <a:pt x="271790" y="48963"/>
                </a:lnTo>
                <a:lnTo>
                  <a:pt x="271790" y="36460"/>
                </a:lnTo>
                <a:cubicBezTo>
                  <a:pt x="271790" y="17092"/>
                  <a:pt x="254717" y="36"/>
                  <a:pt x="234252"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10" name="Google Shape;14696;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IcAADhEwAASR8AAHkWAAAQAAAAJgAAAAgAAAD/////AAAAAA=="/>
              </a:ext>
            </a:extLst>
          </p:cNvGrpSpPr>
          <p:nvPr/>
        </p:nvGrpSpPr>
        <p:grpSpPr>
          <a:xfrm>
            <a:off x="4664710" y="3231515"/>
            <a:ext cx="421005" cy="421640"/>
            <a:chOff x="4664710" y="3231515"/>
            <a:chExt cx="421005" cy="421640"/>
          </a:xfrm>
        </p:grpSpPr>
        <p:sp>
          <p:nvSpPr>
            <p:cNvPr id="112" name="Google Shape;1469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wAADcUAAD6HgAAaRUAAAAAAAAmAAAACAAAAP//////////"/>
                </a:ext>
              </a:extLst>
            </p:cNvSpPr>
            <p:nvPr/>
          </p:nvSpPr>
          <p:spPr>
            <a:xfrm>
              <a:off x="4713605" y="3286125"/>
              <a:ext cx="321945" cy="194310"/>
            </a:xfrm>
            <a:custGeom>
              <a:avLst/>
              <a:gdLst/>
              <a:ahLst/>
              <a:cxnLst/>
              <a:rect l="0" t="0" r="321945" b="194310"/>
              <a:pathLst>
                <a:path w="321945" h="194310">
                  <a:moveTo>
                    <a:pt x="284396" y="22752"/>
                  </a:moveTo>
                  <a:cubicBezTo>
                    <a:pt x="291219" y="22752"/>
                    <a:pt x="296888" y="28449"/>
                    <a:pt x="296888" y="35264"/>
                  </a:cubicBezTo>
                  <a:cubicBezTo>
                    <a:pt x="296888" y="42078"/>
                    <a:pt x="291219" y="47739"/>
                    <a:pt x="284396" y="47739"/>
                  </a:cubicBezTo>
                  <a:cubicBezTo>
                    <a:pt x="276417" y="47739"/>
                    <a:pt x="270712" y="42078"/>
                    <a:pt x="270712" y="35264"/>
                  </a:cubicBezTo>
                  <a:cubicBezTo>
                    <a:pt x="270712" y="28449"/>
                    <a:pt x="276417" y="22752"/>
                    <a:pt x="284396" y="22752"/>
                  </a:cubicBezTo>
                  <a:close/>
                  <a:moveTo>
                    <a:pt x="110335" y="46621"/>
                  </a:moveTo>
                  <a:cubicBezTo>
                    <a:pt x="117159" y="46621"/>
                    <a:pt x="122864" y="52282"/>
                    <a:pt x="122864" y="59097"/>
                  </a:cubicBezTo>
                  <a:cubicBezTo>
                    <a:pt x="122864" y="65912"/>
                    <a:pt x="117159" y="71609"/>
                    <a:pt x="110335" y="71609"/>
                  </a:cubicBezTo>
                  <a:cubicBezTo>
                    <a:pt x="103511" y="71609"/>
                    <a:pt x="97843" y="65912"/>
                    <a:pt x="97843" y="59097"/>
                  </a:cubicBezTo>
                  <a:cubicBezTo>
                    <a:pt x="98962" y="52282"/>
                    <a:pt x="104667" y="46621"/>
                    <a:pt x="110335" y="46621"/>
                  </a:cubicBezTo>
                  <a:close/>
                  <a:moveTo>
                    <a:pt x="209298" y="120430"/>
                  </a:moveTo>
                  <a:cubicBezTo>
                    <a:pt x="217277" y="120430"/>
                    <a:pt x="222946" y="126127"/>
                    <a:pt x="222946" y="132941"/>
                  </a:cubicBezTo>
                  <a:cubicBezTo>
                    <a:pt x="222946" y="139756"/>
                    <a:pt x="217277" y="145453"/>
                    <a:pt x="209298" y="145453"/>
                  </a:cubicBezTo>
                  <a:cubicBezTo>
                    <a:pt x="202474" y="145453"/>
                    <a:pt x="196806" y="139756"/>
                    <a:pt x="196806" y="132941"/>
                  </a:cubicBezTo>
                  <a:cubicBezTo>
                    <a:pt x="196806" y="126127"/>
                    <a:pt x="202474" y="120430"/>
                    <a:pt x="209298" y="120430"/>
                  </a:cubicBezTo>
                  <a:close/>
                  <a:moveTo>
                    <a:pt x="36393" y="145453"/>
                  </a:moveTo>
                  <a:cubicBezTo>
                    <a:pt x="43253" y="145453"/>
                    <a:pt x="48921" y="151114"/>
                    <a:pt x="48921" y="159083"/>
                  </a:cubicBezTo>
                  <a:cubicBezTo>
                    <a:pt x="48921" y="165897"/>
                    <a:pt x="43253" y="171558"/>
                    <a:pt x="36393" y="171558"/>
                  </a:cubicBezTo>
                  <a:cubicBezTo>
                    <a:pt x="29569" y="171558"/>
                    <a:pt x="23901" y="165897"/>
                    <a:pt x="23901" y="159083"/>
                  </a:cubicBezTo>
                  <a:cubicBezTo>
                    <a:pt x="23901" y="151114"/>
                    <a:pt x="29569" y="145453"/>
                    <a:pt x="36393" y="145453"/>
                  </a:cubicBezTo>
                  <a:close/>
                  <a:moveTo>
                    <a:pt x="285515" y="36"/>
                  </a:moveTo>
                  <a:cubicBezTo>
                    <a:pt x="265044" y="36"/>
                    <a:pt x="247966" y="17091"/>
                    <a:pt x="247966" y="36381"/>
                  </a:cubicBezTo>
                  <a:cubicBezTo>
                    <a:pt x="247966" y="43196"/>
                    <a:pt x="251396" y="51165"/>
                    <a:pt x="253671" y="56825"/>
                  </a:cubicBezTo>
                  <a:lnTo>
                    <a:pt x="220671" y="98868"/>
                  </a:lnTo>
                  <a:cubicBezTo>
                    <a:pt x="217783" y="98147"/>
                    <a:pt x="214569" y="97750"/>
                    <a:pt x="211212" y="97750"/>
                  </a:cubicBezTo>
                  <a:cubicBezTo>
                    <a:pt x="203991" y="97750"/>
                    <a:pt x="196192" y="99517"/>
                    <a:pt x="189982" y="103411"/>
                  </a:cubicBezTo>
                  <a:lnTo>
                    <a:pt x="147884" y="70455"/>
                  </a:lnTo>
                  <a:cubicBezTo>
                    <a:pt x="149003" y="68183"/>
                    <a:pt x="149003" y="63640"/>
                    <a:pt x="149003" y="59097"/>
                  </a:cubicBezTo>
                  <a:cubicBezTo>
                    <a:pt x="149003" y="39807"/>
                    <a:pt x="131962" y="22752"/>
                    <a:pt x="111491" y="22752"/>
                  </a:cubicBezTo>
                  <a:cubicBezTo>
                    <a:pt x="92139" y="22752"/>
                    <a:pt x="75097" y="39807"/>
                    <a:pt x="75097" y="59097"/>
                  </a:cubicBezTo>
                  <a:cubicBezTo>
                    <a:pt x="75097" y="65912"/>
                    <a:pt x="77372" y="73880"/>
                    <a:pt x="80766" y="79541"/>
                  </a:cubicBezTo>
                  <a:lnTo>
                    <a:pt x="47802" y="121583"/>
                  </a:lnTo>
                  <a:cubicBezTo>
                    <a:pt x="45527" y="120430"/>
                    <a:pt x="40942" y="120430"/>
                    <a:pt x="36393" y="120430"/>
                  </a:cubicBezTo>
                  <a:cubicBezTo>
                    <a:pt x="15922" y="120430"/>
                    <a:pt x="0" y="137485"/>
                    <a:pt x="0" y="156811"/>
                  </a:cubicBezTo>
                  <a:cubicBezTo>
                    <a:pt x="0" y="178373"/>
                    <a:pt x="15922" y="194274"/>
                    <a:pt x="36393" y="194274"/>
                  </a:cubicBezTo>
                  <a:cubicBezTo>
                    <a:pt x="56900" y="194274"/>
                    <a:pt x="72823" y="177255"/>
                    <a:pt x="72823" y="156811"/>
                  </a:cubicBezTo>
                  <a:cubicBezTo>
                    <a:pt x="72823" y="149996"/>
                    <a:pt x="70548" y="143181"/>
                    <a:pt x="67118" y="137485"/>
                  </a:cubicBezTo>
                  <a:lnTo>
                    <a:pt x="100118" y="94325"/>
                  </a:lnTo>
                  <a:cubicBezTo>
                    <a:pt x="103800" y="95550"/>
                    <a:pt x="107591" y="96163"/>
                    <a:pt x="111454" y="96163"/>
                  </a:cubicBezTo>
                  <a:cubicBezTo>
                    <a:pt x="118350" y="96163"/>
                    <a:pt x="125391" y="94144"/>
                    <a:pt x="131962" y="89781"/>
                  </a:cubicBezTo>
                  <a:lnTo>
                    <a:pt x="174060" y="122701"/>
                  </a:lnTo>
                  <a:cubicBezTo>
                    <a:pt x="172905" y="126127"/>
                    <a:pt x="172905" y="130670"/>
                    <a:pt x="172905" y="134095"/>
                  </a:cubicBezTo>
                  <a:cubicBezTo>
                    <a:pt x="172905" y="154539"/>
                    <a:pt x="189982" y="171558"/>
                    <a:pt x="209298" y="171558"/>
                  </a:cubicBezTo>
                  <a:cubicBezTo>
                    <a:pt x="229769" y="171558"/>
                    <a:pt x="246847" y="154539"/>
                    <a:pt x="246847" y="134095"/>
                  </a:cubicBezTo>
                  <a:cubicBezTo>
                    <a:pt x="246847" y="127244"/>
                    <a:pt x="243417" y="120430"/>
                    <a:pt x="241142" y="114769"/>
                  </a:cubicBezTo>
                  <a:lnTo>
                    <a:pt x="274142" y="71609"/>
                  </a:lnTo>
                  <a:cubicBezTo>
                    <a:pt x="276417" y="73880"/>
                    <a:pt x="280966" y="73880"/>
                    <a:pt x="285515" y="73880"/>
                  </a:cubicBezTo>
                  <a:cubicBezTo>
                    <a:pt x="304867" y="73880"/>
                    <a:pt x="321908" y="56825"/>
                    <a:pt x="321908" y="36381"/>
                  </a:cubicBezTo>
                  <a:cubicBezTo>
                    <a:pt x="321908" y="17091"/>
                    <a:pt x="304867" y="36"/>
                    <a:pt x="285515"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1" name="Google Shape;1469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wAAOETAABJHwAAeRYAAAAAAAAmAAAACAAAAP//////////"/>
                </a:ext>
              </a:extLst>
            </p:cNvSpPr>
            <p:nvPr/>
          </p:nvSpPr>
          <p:spPr>
            <a:xfrm>
              <a:off x="4664710" y="3231515"/>
              <a:ext cx="421005" cy="421640"/>
            </a:xfrm>
            <a:custGeom>
              <a:avLst/>
              <a:gdLst/>
              <a:ahLst/>
              <a:cxnLst/>
              <a:rect l="0" t="0" r="421005" b="421640"/>
              <a:pathLst>
                <a:path w="421005" h="421640">
                  <a:moveTo>
                    <a:pt x="382291" y="26152"/>
                  </a:moveTo>
                  <a:cubicBezTo>
                    <a:pt x="390272" y="26152"/>
                    <a:pt x="395942" y="31851"/>
                    <a:pt x="395942" y="38669"/>
                  </a:cubicBezTo>
                  <a:lnTo>
                    <a:pt x="395942" y="273891"/>
                  </a:lnTo>
                  <a:lnTo>
                    <a:pt x="22787" y="273891"/>
                  </a:lnTo>
                  <a:lnTo>
                    <a:pt x="22787" y="38669"/>
                  </a:lnTo>
                  <a:cubicBezTo>
                    <a:pt x="23906" y="31851"/>
                    <a:pt x="29612" y="26152"/>
                    <a:pt x="35282" y="26152"/>
                  </a:cubicBezTo>
                  <a:close/>
                  <a:moveTo>
                    <a:pt x="397098" y="298889"/>
                  </a:moveTo>
                  <a:lnTo>
                    <a:pt x="397098" y="311405"/>
                  </a:lnTo>
                  <a:cubicBezTo>
                    <a:pt x="397098" y="318223"/>
                    <a:pt x="391392" y="323922"/>
                    <a:pt x="383447" y="323922"/>
                  </a:cubicBezTo>
                  <a:lnTo>
                    <a:pt x="36437" y="323922"/>
                  </a:lnTo>
                  <a:cubicBezTo>
                    <a:pt x="29612" y="323922"/>
                    <a:pt x="23906" y="318223"/>
                    <a:pt x="23906" y="311405"/>
                  </a:cubicBezTo>
                  <a:lnTo>
                    <a:pt x="23906" y="298889"/>
                  </a:lnTo>
                  <a:close/>
                  <a:moveTo>
                    <a:pt x="238959" y="347766"/>
                  </a:moveTo>
                  <a:lnTo>
                    <a:pt x="250335" y="397761"/>
                  </a:lnTo>
                  <a:lnTo>
                    <a:pt x="167275" y="397761"/>
                  </a:lnTo>
                  <a:lnTo>
                    <a:pt x="178650" y="347766"/>
                  </a:lnTo>
                  <a:close/>
                  <a:moveTo>
                    <a:pt x="36437" y="36"/>
                  </a:moveTo>
                  <a:cubicBezTo>
                    <a:pt x="17081" y="36"/>
                    <a:pt x="36" y="17062"/>
                    <a:pt x="36" y="37514"/>
                  </a:cubicBezTo>
                  <a:lnTo>
                    <a:pt x="36" y="309133"/>
                  </a:lnTo>
                  <a:cubicBezTo>
                    <a:pt x="36" y="329585"/>
                    <a:pt x="17081" y="346647"/>
                    <a:pt x="36437" y="346647"/>
                  </a:cubicBezTo>
                  <a:lnTo>
                    <a:pt x="154744" y="346647"/>
                  </a:lnTo>
                  <a:lnTo>
                    <a:pt x="143368" y="396642"/>
                  </a:lnTo>
                  <a:lnTo>
                    <a:pt x="110397" y="396642"/>
                  </a:lnTo>
                  <a:cubicBezTo>
                    <a:pt x="103571" y="396642"/>
                    <a:pt x="97866" y="402306"/>
                    <a:pt x="97866" y="409123"/>
                  </a:cubicBezTo>
                  <a:cubicBezTo>
                    <a:pt x="97866" y="415941"/>
                    <a:pt x="103571" y="421640"/>
                    <a:pt x="110397" y="421640"/>
                  </a:cubicBezTo>
                  <a:lnTo>
                    <a:pt x="308332" y="421640"/>
                  </a:lnTo>
                  <a:cubicBezTo>
                    <a:pt x="315157" y="421640"/>
                    <a:pt x="320863" y="415941"/>
                    <a:pt x="320863" y="409123"/>
                  </a:cubicBezTo>
                  <a:cubicBezTo>
                    <a:pt x="320863" y="402306"/>
                    <a:pt x="315157" y="396642"/>
                    <a:pt x="308332" y="396642"/>
                  </a:cubicBezTo>
                  <a:lnTo>
                    <a:pt x="275361" y="396642"/>
                  </a:lnTo>
                  <a:lnTo>
                    <a:pt x="263985" y="346647"/>
                  </a:lnTo>
                  <a:lnTo>
                    <a:pt x="383447" y="346647"/>
                  </a:lnTo>
                  <a:cubicBezTo>
                    <a:pt x="403923" y="346647"/>
                    <a:pt x="420968" y="329585"/>
                    <a:pt x="420968" y="309133"/>
                  </a:cubicBezTo>
                  <a:lnTo>
                    <a:pt x="420968" y="37514"/>
                  </a:lnTo>
                  <a:cubicBezTo>
                    <a:pt x="420968" y="17062"/>
                    <a:pt x="403923" y="36"/>
                    <a:pt x="383447"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3" name="Google Shape;14699;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CAPAAAJCgAAuhEAAKAMAAAQAAAAJgAAAAgAAAD/////AAAAAA=="/>
              </a:ext>
            </a:extLst>
          </p:cNvGrpSpPr>
          <p:nvPr/>
        </p:nvGrpSpPr>
        <p:grpSpPr>
          <a:xfrm>
            <a:off x="2458720" y="1631315"/>
            <a:ext cx="422910" cy="421005"/>
            <a:chOff x="2458720" y="1631315"/>
            <a:chExt cx="422910" cy="421005"/>
          </a:xfrm>
        </p:grpSpPr>
        <p:sp>
          <p:nvSpPr>
            <p:cNvPr id="115" name="Google Shape;1470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A8AAAkKAAC6EQAAoAwAAAAAAAAmAAAACAAAAP//////////"/>
                </a:ext>
              </a:extLst>
            </p:cNvSpPr>
            <p:nvPr/>
          </p:nvSpPr>
          <p:spPr>
            <a:xfrm>
              <a:off x="2458720" y="1631315"/>
              <a:ext cx="422910" cy="421005"/>
            </a:xfrm>
            <a:custGeom>
              <a:avLst/>
              <a:gdLst/>
              <a:ahLst/>
              <a:cxnLst/>
              <a:rect l="0" t="0" r="422910" b="421005"/>
              <a:pathLst>
                <a:path w="422910" h="421005">
                  <a:moveTo>
                    <a:pt x="86415" y="26181"/>
                  </a:moveTo>
                  <a:cubicBezTo>
                    <a:pt x="105718" y="26181"/>
                    <a:pt x="122785" y="43227"/>
                    <a:pt x="122785" y="62583"/>
                  </a:cubicBezTo>
                  <a:cubicBezTo>
                    <a:pt x="122785" y="83059"/>
                    <a:pt x="105718" y="100141"/>
                    <a:pt x="86415" y="100141"/>
                  </a:cubicBezTo>
                  <a:cubicBezTo>
                    <a:pt x="65957" y="100141"/>
                    <a:pt x="48890" y="83059"/>
                    <a:pt x="48890" y="62583"/>
                  </a:cubicBezTo>
                  <a:cubicBezTo>
                    <a:pt x="48890" y="43227"/>
                    <a:pt x="65957" y="26181"/>
                    <a:pt x="86415" y="26181"/>
                  </a:cubicBezTo>
                  <a:close/>
                  <a:moveTo>
                    <a:pt x="371747" y="26181"/>
                  </a:moveTo>
                  <a:lnTo>
                    <a:pt x="371747" y="237803"/>
                  </a:lnTo>
                  <a:lnTo>
                    <a:pt x="372865" y="237803"/>
                  </a:lnTo>
                  <a:cubicBezTo>
                    <a:pt x="372865" y="244629"/>
                    <a:pt x="367200" y="250298"/>
                    <a:pt x="360381" y="250298"/>
                  </a:cubicBezTo>
                  <a:lnTo>
                    <a:pt x="172794" y="250298"/>
                  </a:lnTo>
                  <a:lnTo>
                    <a:pt x="172794" y="186595"/>
                  </a:lnTo>
                  <a:cubicBezTo>
                    <a:pt x="172794" y="153588"/>
                    <a:pt x="154609" y="124011"/>
                    <a:pt x="126213" y="109241"/>
                  </a:cubicBezTo>
                  <a:cubicBezTo>
                    <a:pt x="138697" y="97866"/>
                    <a:pt x="147789" y="80784"/>
                    <a:pt x="147789" y="62583"/>
                  </a:cubicBezTo>
                  <a:cubicBezTo>
                    <a:pt x="147789" y="48933"/>
                    <a:pt x="143243" y="35282"/>
                    <a:pt x="134151" y="26181"/>
                  </a:cubicBezTo>
                  <a:close/>
                  <a:moveTo>
                    <a:pt x="97781" y="125167"/>
                  </a:moveTo>
                  <a:cubicBezTo>
                    <a:pt x="126213" y="130837"/>
                    <a:pt x="147789" y="155863"/>
                    <a:pt x="147789" y="186595"/>
                  </a:cubicBezTo>
                  <a:lnTo>
                    <a:pt x="147789" y="261674"/>
                  </a:lnTo>
                  <a:cubicBezTo>
                    <a:pt x="148944" y="268499"/>
                    <a:pt x="143243" y="274205"/>
                    <a:pt x="135305" y="274205"/>
                  </a:cubicBezTo>
                  <a:cubicBezTo>
                    <a:pt x="128486" y="274205"/>
                    <a:pt x="122785" y="279875"/>
                    <a:pt x="122785" y="287856"/>
                  </a:cubicBezTo>
                  <a:lnTo>
                    <a:pt x="122785" y="386842"/>
                  </a:lnTo>
                  <a:cubicBezTo>
                    <a:pt x="122785" y="393667"/>
                    <a:pt x="117120" y="399337"/>
                    <a:pt x="110265" y="399337"/>
                  </a:cubicBezTo>
                  <a:lnTo>
                    <a:pt x="60256" y="399337"/>
                  </a:lnTo>
                  <a:cubicBezTo>
                    <a:pt x="53437" y="399337"/>
                    <a:pt x="47772" y="393667"/>
                    <a:pt x="47772" y="386842"/>
                  </a:cubicBezTo>
                  <a:lnTo>
                    <a:pt x="47772" y="287856"/>
                  </a:lnTo>
                  <a:cubicBezTo>
                    <a:pt x="47772" y="279875"/>
                    <a:pt x="42071" y="274205"/>
                    <a:pt x="35252" y="274205"/>
                  </a:cubicBezTo>
                  <a:cubicBezTo>
                    <a:pt x="28432" y="274205"/>
                    <a:pt x="22767" y="268499"/>
                    <a:pt x="22767" y="261674"/>
                  </a:cubicBezTo>
                  <a:lnTo>
                    <a:pt x="22767" y="186595"/>
                  </a:lnTo>
                  <a:cubicBezTo>
                    <a:pt x="22767" y="155863"/>
                    <a:pt x="43226" y="130837"/>
                    <a:pt x="71622" y="125167"/>
                  </a:cubicBezTo>
                  <a:lnTo>
                    <a:pt x="71622" y="210502"/>
                  </a:lnTo>
                  <a:cubicBezTo>
                    <a:pt x="71622" y="217327"/>
                    <a:pt x="77322" y="222997"/>
                    <a:pt x="85260" y="222997"/>
                  </a:cubicBezTo>
                  <a:cubicBezTo>
                    <a:pt x="92080" y="222997"/>
                    <a:pt x="97781" y="217327"/>
                    <a:pt x="97781" y="210502"/>
                  </a:cubicBezTo>
                  <a:lnTo>
                    <a:pt x="97781" y="125167"/>
                  </a:lnTo>
                  <a:close/>
                  <a:moveTo>
                    <a:pt x="86415" y="0"/>
                  </a:moveTo>
                  <a:cubicBezTo>
                    <a:pt x="52318" y="0"/>
                    <a:pt x="25040" y="27301"/>
                    <a:pt x="25040" y="61464"/>
                  </a:cubicBezTo>
                  <a:cubicBezTo>
                    <a:pt x="25040" y="79665"/>
                    <a:pt x="34133" y="96710"/>
                    <a:pt x="46617" y="108086"/>
                  </a:cubicBezTo>
                  <a:cubicBezTo>
                    <a:pt x="19340" y="122892"/>
                    <a:pt x="36" y="152468"/>
                    <a:pt x="36" y="185476"/>
                  </a:cubicBezTo>
                  <a:lnTo>
                    <a:pt x="36" y="260555"/>
                  </a:lnTo>
                  <a:cubicBezTo>
                    <a:pt x="36" y="276480"/>
                    <a:pt x="9129" y="290131"/>
                    <a:pt x="23886" y="295837"/>
                  </a:cubicBezTo>
                  <a:lnTo>
                    <a:pt x="23886" y="384567"/>
                  </a:lnTo>
                  <a:cubicBezTo>
                    <a:pt x="23886" y="403887"/>
                    <a:pt x="40952" y="420968"/>
                    <a:pt x="60256" y="420968"/>
                  </a:cubicBezTo>
                  <a:lnTo>
                    <a:pt x="110265" y="420968"/>
                  </a:lnTo>
                  <a:cubicBezTo>
                    <a:pt x="130759" y="420968"/>
                    <a:pt x="147789" y="403887"/>
                    <a:pt x="147789" y="384567"/>
                  </a:cubicBezTo>
                  <a:lnTo>
                    <a:pt x="147789" y="295837"/>
                  </a:lnTo>
                  <a:cubicBezTo>
                    <a:pt x="156882" y="291251"/>
                    <a:pt x="165974" y="284425"/>
                    <a:pt x="170521" y="273050"/>
                  </a:cubicBezTo>
                  <a:lnTo>
                    <a:pt x="360381" y="273050"/>
                  </a:lnTo>
                  <a:cubicBezTo>
                    <a:pt x="380839" y="273050"/>
                    <a:pt x="397870" y="256004"/>
                    <a:pt x="397870" y="236648"/>
                  </a:cubicBezTo>
                  <a:lnTo>
                    <a:pt x="397870" y="23906"/>
                  </a:lnTo>
                  <a:lnTo>
                    <a:pt x="410390" y="23906"/>
                  </a:lnTo>
                  <a:cubicBezTo>
                    <a:pt x="417209" y="23906"/>
                    <a:pt x="422874" y="18200"/>
                    <a:pt x="422874" y="11375"/>
                  </a:cubicBezTo>
                  <a:cubicBezTo>
                    <a:pt x="422874" y="5705"/>
                    <a:pt x="417209" y="0"/>
                    <a:pt x="4103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4" name="Google Shape;1470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xAAAFgKAABEEQAAQQsAAAAAAAAmAAAACAAAAP//////////"/>
                </a:ext>
              </a:extLst>
            </p:cNvSpPr>
            <p:nvPr/>
          </p:nvSpPr>
          <p:spPr>
            <a:xfrm>
              <a:off x="2658745" y="1681480"/>
              <a:ext cx="147955" cy="147955"/>
            </a:xfrm>
            <a:custGeom>
              <a:avLst/>
              <a:gdLst/>
              <a:ahLst/>
              <a:cxnLst/>
              <a:rect l="0" t="0" r="147955" b="147955"/>
              <a:pathLst>
                <a:path w="147955" h="147955">
                  <a:moveTo>
                    <a:pt x="86490" y="26181"/>
                  </a:moveTo>
                  <a:cubicBezTo>
                    <a:pt x="103535" y="30732"/>
                    <a:pt x="117186" y="44382"/>
                    <a:pt x="121736" y="62583"/>
                  </a:cubicBezTo>
                  <a:lnTo>
                    <a:pt x="86490" y="62583"/>
                  </a:lnTo>
                  <a:lnTo>
                    <a:pt x="86490" y="26181"/>
                  </a:lnTo>
                  <a:close/>
                  <a:moveTo>
                    <a:pt x="62583" y="27337"/>
                  </a:moveTo>
                  <a:lnTo>
                    <a:pt x="62583" y="75115"/>
                  </a:lnTo>
                  <a:cubicBezTo>
                    <a:pt x="62583" y="81940"/>
                    <a:pt x="68289" y="87610"/>
                    <a:pt x="75115" y="87610"/>
                  </a:cubicBezTo>
                  <a:lnTo>
                    <a:pt x="122892" y="87610"/>
                  </a:lnTo>
                  <a:cubicBezTo>
                    <a:pt x="117186" y="109241"/>
                    <a:pt x="98985" y="125167"/>
                    <a:pt x="75115" y="125167"/>
                  </a:cubicBezTo>
                  <a:cubicBezTo>
                    <a:pt x="47813" y="125167"/>
                    <a:pt x="25026" y="102416"/>
                    <a:pt x="25026" y="75115"/>
                  </a:cubicBezTo>
                  <a:cubicBezTo>
                    <a:pt x="25026" y="51208"/>
                    <a:pt x="40988" y="30732"/>
                    <a:pt x="62583" y="27337"/>
                  </a:cubicBezTo>
                  <a:close/>
                  <a:moveTo>
                    <a:pt x="73959" y="0"/>
                  </a:moveTo>
                  <a:cubicBezTo>
                    <a:pt x="31887" y="0"/>
                    <a:pt x="0" y="33007"/>
                    <a:pt x="0" y="73959"/>
                  </a:cubicBezTo>
                  <a:cubicBezTo>
                    <a:pt x="0" y="114911"/>
                    <a:pt x="34162" y="147918"/>
                    <a:pt x="73959" y="147918"/>
                  </a:cubicBezTo>
                  <a:cubicBezTo>
                    <a:pt x="114911" y="147918"/>
                    <a:pt x="147918" y="114911"/>
                    <a:pt x="147918" y="73959"/>
                  </a:cubicBezTo>
                  <a:cubicBezTo>
                    <a:pt x="147918" y="33007"/>
                    <a:pt x="114911" y="0"/>
                    <a:pt x="739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16" name="Google Shape;14702;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0PAAArDQAAvREAAMEPAAAQAAAAJgAAAAgAAAD/////AAAAAA=="/>
              </a:ext>
            </a:extLst>
          </p:cNvGrpSpPr>
          <p:nvPr/>
        </p:nvGrpSpPr>
        <p:grpSpPr>
          <a:xfrm>
            <a:off x="2456815" y="2140585"/>
            <a:ext cx="426720" cy="420370"/>
            <a:chOff x="2456815" y="2140585"/>
            <a:chExt cx="426720" cy="420370"/>
          </a:xfrm>
        </p:grpSpPr>
        <p:sp>
          <p:nvSpPr>
            <p:cNvPr id="120" name="Google Shape;1470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w8AAH8OAABgEAAARw8AAAAAAAAmAAAACAAAAP//////////"/>
                </a:ext>
              </a:extLst>
            </p:cNvSpPr>
            <p:nvPr/>
          </p:nvSpPr>
          <p:spPr>
            <a:xfrm>
              <a:off x="2546985" y="2356485"/>
              <a:ext cx="114935" cy="127000"/>
            </a:xfrm>
            <a:custGeom>
              <a:avLst/>
              <a:gdLst/>
              <a:ahLst/>
              <a:cxnLst/>
              <a:rect l="0" t="0" r="114935" b="127000"/>
              <a:pathLst>
                <a:path w="114935" h="127000">
                  <a:moveTo>
                    <a:pt x="39286" y="36"/>
                  </a:moveTo>
                  <a:cubicBezTo>
                    <a:pt x="36145" y="36"/>
                    <a:pt x="33039" y="1151"/>
                    <a:pt x="30764" y="3418"/>
                  </a:cubicBezTo>
                  <a:lnTo>
                    <a:pt x="13685" y="20497"/>
                  </a:lnTo>
                  <a:cubicBezTo>
                    <a:pt x="36" y="35186"/>
                    <a:pt x="36" y="58967"/>
                    <a:pt x="13685" y="72566"/>
                  </a:cubicBezTo>
                  <a:cubicBezTo>
                    <a:pt x="21087" y="79942"/>
                    <a:pt x="30764" y="83611"/>
                    <a:pt x="40261" y="83611"/>
                  </a:cubicBezTo>
                  <a:cubicBezTo>
                    <a:pt x="49794" y="83611"/>
                    <a:pt x="59182" y="79942"/>
                    <a:pt x="66007" y="72566"/>
                  </a:cubicBezTo>
                  <a:cubicBezTo>
                    <a:pt x="68282" y="70875"/>
                    <a:pt x="71712" y="70012"/>
                    <a:pt x="74962" y="70012"/>
                  </a:cubicBezTo>
                  <a:cubicBezTo>
                    <a:pt x="78248" y="70012"/>
                    <a:pt x="81353" y="70875"/>
                    <a:pt x="83086" y="72566"/>
                  </a:cubicBezTo>
                  <a:cubicBezTo>
                    <a:pt x="87636" y="77099"/>
                    <a:pt x="87636" y="86166"/>
                    <a:pt x="83086" y="89584"/>
                  </a:cubicBezTo>
                  <a:lnTo>
                    <a:pt x="66007" y="106663"/>
                  </a:lnTo>
                  <a:cubicBezTo>
                    <a:pt x="62613" y="111098"/>
                    <a:pt x="62613" y="120164"/>
                    <a:pt x="66007" y="123582"/>
                  </a:cubicBezTo>
                  <a:cubicBezTo>
                    <a:pt x="68282" y="125849"/>
                    <a:pt x="71712" y="126964"/>
                    <a:pt x="74962" y="126964"/>
                  </a:cubicBezTo>
                  <a:cubicBezTo>
                    <a:pt x="78248" y="126964"/>
                    <a:pt x="81353" y="125849"/>
                    <a:pt x="83086" y="123582"/>
                  </a:cubicBezTo>
                  <a:lnTo>
                    <a:pt x="100130" y="106538"/>
                  </a:lnTo>
                  <a:cubicBezTo>
                    <a:pt x="114935" y="92965"/>
                    <a:pt x="114935" y="69184"/>
                    <a:pt x="100130" y="54434"/>
                  </a:cubicBezTo>
                  <a:cubicBezTo>
                    <a:pt x="92764" y="46519"/>
                    <a:pt x="83375" y="42525"/>
                    <a:pt x="73987" y="42525"/>
                  </a:cubicBezTo>
                  <a:cubicBezTo>
                    <a:pt x="64599" y="42525"/>
                    <a:pt x="55210" y="46519"/>
                    <a:pt x="47808" y="54434"/>
                  </a:cubicBezTo>
                  <a:cubicBezTo>
                    <a:pt x="45533" y="56700"/>
                    <a:pt x="42391" y="57852"/>
                    <a:pt x="39286" y="57852"/>
                  </a:cubicBezTo>
                  <a:cubicBezTo>
                    <a:pt x="36145" y="57852"/>
                    <a:pt x="33039" y="56700"/>
                    <a:pt x="30764" y="54434"/>
                  </a:cubicBezTo>
                  <a:cubicBezTo>
                    <a:pt x="26215" y="49901"/>
                    <a:pt x="26215" y="41986"/>
                    <a:pt x="30764" y="37452"/>
                  </a:cubicBezTo>
                  <a:lnTo>
                    <a:pt x="47808" y="20408"/>
                  </a:lnTo>
                  <a:cubicBezTo>
                    <a:pt x="52358" y="15902"/>
                    <a:pt x="52358" y="7951"/>
                    <a:pt x="47808" y="3418"/>
                  </a:cubicBezTo>
                  <a:cubicBezTo>
                    <a:pt x="45533" y="1151"/>
                    <a:pt x="42391" y="36"/>
                    <a:pt x="39286"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9" name="Google Shape;1470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hAAABIOAADbEAAAyw4AAAAAAAAmAAAACAAAAP//////////"/>
                </a:ext>
              </a:extLst>
            </p:cNvSpPr>
            <p:nvPr/>
          </p:nvSpPr>
          <p:spPr>
            <a:xfrm>
              <a:off x="2617470" y="2287270"/>
              <a:ext cx="122555" cy="117475"/>
            </a:xfrm>
            <a:custGeom>
              <a:avLst/>
              <a:gdLst/>
              <a:ahLst/>
              <a:cxnLst/>
              <a:rect l="0" t="0" r="122555" b="117475"/>
              <a:pathLst>
                <a:path w="122555" h="117475">
                  <a:moveTo>
                    <a:pt x="39867" y="0"/>
                  </a:moveTo>
                  <a:cubicBezTo>
                    <a:pt x="36590" y="0"/>
                    <a:pt x="33492" y="1149"/>
                    <a:pt x="31764" y="3413"/>
                  </a:cubicBezTo>
                  <a:lnTo>
                    <a:pt x="14765" y="20412"/>
                  </a:lnTo>
                  <a:cubicBezTo>
                    <a:pt x="0" y="33959"/>
                    <a:pt x="0" y="58863"/>
                    <a:pt x="14765" y="72447"/>
                  </a:cubicBezTo>
                  <a:lnTo>
                    <a:pt x="31764" y="89446"/>
                  </a:lnTo>
                  <a:lnTo>
                    <a:pt x="48798" y="106480"/>
                  </a:lnTo>
                  <a:cubicBezTo>
                    <a:pt x="55605" y="113773"/>
                    <a:pt x="64968" y="117475"/>
                    <a:pt x="74476" y="117475"/>
                  </a:cubicBezTo>
                  <a:cubicBezTo>
                    <a:pt x="83984" y="117475"/>
                    <a:pt x="93599" y="113773"/>
                    <a:pt x="100982" y="106442"/>
                  </a:cubicBezTo>
                  <a:lnTo>
                    <a:pt x="118017" y="89407"/>
                  </a:lnTo>
                  <a:cubicBezTo>
                    <a:pt x="122555" y="84916"/>
                    <a:pt x="122555" y="76975"/>
                    <a:pt x="118017" y="72447"/>
                  </a:cubicBezTo>
                  <a:cubicBezTo>
                    <a:pt x="114451" y="68925"/>
                    <a:pt x="110562" y="67200"/>
                    <a:pt x="107213" y="67200"/>
                  </a:cubicBezTo>
                  <a:cubicBezTo>
                    <a:pt x="104151" y="67200"/>
                    <a:pt x="101486" y="68637"/>
                    <a:pt x="99866" y="71333"/>
                  </a:cubicBezTo>
                  <a:lnTo>
                    <a:pt x="82831" y="88368"/>
                  </a:lnTo>
                  <a:cubicBezTo>
                    <a:pt x="80562" y="90558"/>
                    <a:pt x="77177" y="91708"/>
                    <a:pt x="73900" y="91708"/>
                  </a:cubicBezTo>
                  <a:cubicBezTo>
                    <a:pt x="70623" y="91708"/>
                    <a:pt x="67525" y="90558"/>
                    <a:pt x="65797" y="88294"/>
                  </a:cubicBezTo>
                  <a:lnTo>
                    <a:pt x="56721" y="79218"/>
                  </a:lnTo>
                  <a:lnTo>
                    <a:pt x="82831" y="54335"/>
                  </a:lnTo>
                  <a:cubicBezTo>
                    <a:pt x="86253" y="49807"/>
                    <a:pt x="86253" y="40751"/>
                    <a:pt x="82831" y="37373"/>
                  </a:cubicBezTo>
                  <a:cubicBezTo>
                    <a:pt x="80562" y="35109"/>
                    <a:pt x="77177" y="33959"/>
                    <a:pt x="73900" y="33959"/>
                  </a:cubicBezTo>
                  <a:cubicBezTo>
                    <a:pt x="70623" y="33959"/>
                    <a:pt x="67525" y="35109"/>
                    <a:pt x="65797" y="37373"/>
                  </a:cubicBezTo>
                  <a:lnTo>
                    <a:pt x="39723" y="62277"/>
                  </a:lnTo>
                  <a:lnTo>
                    <a:pt x="31764" y="54318"/>
                  </a:lnTo>
                  <a:cubicBezTo>
                    <a:pt x="27226" y="49807"/>
                    <a:pt x="27226" y="41901"/>
                    <a:pt x="31764" y="37373"/>
                  </a:cubicBezTo>
                  <a:lnTo>
                    <a:pt x="48798" y="20339"/>
                  </a:lnTo>
                  <a:cubicBezTo>
                    <a:pt x="52184" y="15847"/>
                    <a:pt x="52184" y="7941"/>
                    <a:pt x="48798" y="3413"/>
                  </a:cubicBezTo>
                  <a:cubicBezTo>
                    <a:pt x="46529" y="1149"/>
                    <a:pt x="43108" y="0"/>
                    <a:pt x="3986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8" name="Google Shape;1470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xAAALENAAA6EQAAXQ4AAAAAAAAmAAAACAAAAP//////////"/>
                </a:ext>
              </a:extLst>
            </p:cNvSpPr>
            <p:nvPr/>
          </p:nvSpPr>
          <p:spPr>
            <a:xfrm>
              <a:off x="2684145" y="2225675"/>
              <a:ext cx="116205" cy="109220"/>
            </a:xfrm>
            <a:custGeom>
              <a:avLst/>
              <a:gdLst/>
              <a:ahLst/>
              <a:cxnLst/>
              <a:rect l="0" t="0" r="116205" b="109220"/>
              <a:pathLst>
                <a:path w="116205" h="109220">
                  <a:moveTo>
                    <a:pt x="39759" y="24760"/>
                  </a:moveTo>
                  <a:cubicBezTo>
                    <a:pt x="43012" y="24760"/>
                    <a:pt x="46156" y="25627"/>
                    <a:pt x="47855" y="27323"/>
                  </a:cubicBezTo>
                  <a:lnTo>
                    <a:pt x="84289" y="63757"/>
                  </a:lnTo>
                  <a:cubicBezTo>
                    <a:pt x="90000" y="67135"/>
                    <a:pt x="90000" y="76230"/>
                    <a:pt x="84289" y="80778"/>
                  </a:cubicBezTo>
                  <a:cubicBezTo>
                    <a:pt x="82012" y="82474"/>
                    <a:pt x="78903" y="83341"/>
                    <a:pt x="75759" y="83341"/>
                  </a:cubicBezTo>
                  <a:cubicBezTo>
                    <a:pt x="72614" y="83341"/>
                    <a:pt x="69506" y="82474"/>
                    <a:pt x="67229" y="80778"/>
                  </a:cubicBezTo>
                  <a:lnTo>
                    <a:pt x="30795" y="44344"/>
                  </a:lnTo>
                  <a:cubicBezTo>
                    <a:pt x="27361" y="40967"/>
                    <a:pt x="27361" y="31871"/>
                    <a:pt x="30795" y="27323"/>
                  </a:cubicBezTo>
                  <a:cubicBezTo>
                    <a:pt x="33072" y="25627"/>
                    <a:pt x="36469" y="24760"/>
                    <a:pt x="39759" y="24760"/>
                  </a:cubicBezTo>
                  <a:close/>
                  <a:moveTo>
                    <a:pt x="40445" y="36"/>
                  </a:moveTo>
                  <a:cubicBezTo>
                    <a:pt x="30795" y="36"/>
                    <a:pt x="21108" y="3429"/>
                    <a:pt x="13698" y="10251"/>
                  </a:cubicBezTo>
                  <a:cubicBezTo>
                    <a:pt x="36" y="25049"/>
                    <a:pt x="36" y="48943"/>
                    <a:pt x="13698" y="63706"/>
                  </a:cubicBezTo>
                  <a:lnTo>
                    <a:pt x="50132" y="98969"/>
                  </a:lnTo>
                  <a:cubicBezTo>
                    <a:pt x="56963" y="105791"/>
                    <a:pt x="66361" y="109184"/>
                    <a:pt x="75903" y="109184"/>
                  </a:cubicBezTo>
                  <a:cubicBezTo>
                    <a:pt x="85445" y="109184"/>
                    <a:pt x="95132" y="105791"/>
                    <a:pt x="102506" y="98969"/>
                  </a:cubicBezTo>
                  <a:cubicBezTo>
                    <a:pt x="116168" y="84171"/>
                    <a:pt x="116168" y="60313"/>
                    <a:pt x="102506" y="46669"/>
                  </a:cubicBezTo>
                  <a:lnTo>
                    <a:pt x="67229" y="10251"/>
                  </a:lnTo>
                  <a:cubicBezTo>
                    <a:pt x="59819" y="3429"/>
                    <a:pt x="50132" y="36"/>
                    <a:pt x="40445"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7" name="Google Shape;1470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Q8AACsNAAC9EQAAwQ8AAAAAAAAmAAAACAAAAP//////////"/>
                </a:ext>
              </a:extLst>
            </p:cNvSpPr>
            <p:nvPr/>
          </p:nvSpPr>
          <p:spPr>
            <a:xfrm>
              <a:off x="2456815" y="2140585"/>
              <a:ext cx="426720" cy="420370"/>
            </a:xfrm>
            <a:custGeom>
              <a:avLst/>
              <a:gdLst/>
              <a:ahLst/>
              <a:cxnLst/>
              <a:rect l="0" t="0" r="426720" b="420370"/>
              <a:pathLst>
                <a:path w="426720" h="420370">
                  <a:moveTo>
                    <a:pt x="331705" y="53331"/>
                  </a:moveTo>
                  <a:cubicBezTo>
                    <a:pt x="333872" y="53331"/>
                    <a:pt x="333872" y="53439"/>
                    <a:pt x="334522" y="53439"/>
                  </a:cubicBezTo>
                  <a:cubicBezTo>
                    <a:pt x="340228" y="53439"/>
                    <a:pt x="345934" y="54557"/>
                    <a:pt x="349328" y="55710"/>
                  </a:cubicBezTo>
                  <a:lnTo>
                    <a:pt x="328852" y="77273"/>
                  </a:lnTo>
                  <a:cubicBezTo>
                    <a:pt x="324301" y="81817"/>
                    <a:pt x="324301" y="89786"/>
                    <a:pt x="328852" y="94329"/>
                  </a:cubicBezTo>
                  <a:cubicBezTo>
                    <a:pt x="330549" y="96601"/>
                    <a:pt x="333691" y="97719"/>
                    <a:pt x="336941" y="97719"/>
                  </a:cubicBezTo>
                  <a:cubicBezTo>
                    <a:pt x="340228" y="97719"/>
                    <a:pt x="343622" y="96601"/>
                    <a:pt x="345934" y="94329"/>
                  </a:cubicBezTo>
                  <a:lnTo>
                    <a:pt x="366410" y="72730"/>
                  </a:lnTo>
                  <a:cubicBezTo>
                    <a:pt x="370960" y="78427"/>
                    <a:pt x="372080" y="84088"/>
                    <a:pt x="372080" y="92057"/>
                  </a:cubicBezTo>
                  <a:lnTo>
                    <a:pt x="366410" y="192012"/>
                  </a:lnTo>
                  <a:cubicBezTo>
                    <a:pt x="365254" y="209067"/>
                    <a:pt x="358429" y="224969"/>
                    <a:pt x="343622" y="236327"/>
                  </a:cubicBezTo>
                  <a:lnTo>
                    <a:pt x="342503" y="237446"/>
                  </a:lnTo>
                  <a:lnTo>
                    <a:pt x="309495" y="270454"/>
                  </a:lnTo>
                  <a:cubicBezTo>
                    <a:pt x="188911" y="393110"/>
                    <a:pt x="210507" y="371511"/>
                    <a:pt x="187755" y="393110"/>
                  </a:cubicBezTo>
                  <a:cubicBezTo>
                    <a:pt x="185480" y="394805"/>
                    <a:pt x="182374" y="395634"/>
                    <a:pt x="179233" y="395634"/>
                  </a:cubicBezTo>
                  <a:cubicBezTo>
                    <a:pt x="176091" y="395634"/>
                    <a:pt x="172985" y="394805"/>
                    <a:pt x="170710" y="393110"/>
                  </a:cubicBezTo>
                  <a:lnTo>
                    <a:pt x="29613" y="252013"/>
                  </a:lnTo>
                  <a:cubicBezTo>
                    <a:pt x="25063" y="247686"/>
                    <a:pt x="25063" y="239717"/>
                    <a:pt x="29613" y="235174"/>
                  </a:cubicBezTo>
                  <a:lnTo>
                    <a:pt x="190031" y="74756"/>
                  </a:lnTo>
                  <a:cubicBezTo>
                    <a:pt x="201406" y="64797"/>
                    <a:pt x="216213" y="59100"/>
                    <a:pt x="229864" y="57982"/>
                  </a:cubicBezTo>
                  <a:cubicBezTo>
                    <a:pt x="307075" y="53907"/>
                    <a:pt x="326215" y="53331"/>
                    <a:pt x="331705" y="53331"/>
                  </a:cubicBezTo>
                  <a:close/>
                  <a:moveTo>
                    <a:pt x="412491" y="36"/>
                  </a:moveTo>
                  <a:cubicBezTo>
                    <a:pt x="409349" y="36"/>
                    <a:pt x="406207" y="1154"/>
                    <a:pt x="403932" y="3426"/>
                  </a:cubicBezTo>
                  <a:lnTo>
                    <a:pt x="369805" y="37553"/>
                  </a:lnTo>
                  <a:cubicBezTo>
                    <a:pt x="359621" y="31407"/>
                    <a:pt x="348498" y="27116"/>
                    <a:pt x="336436" y="27116"/>
                  </a:cubicBezTo>
                  <a:cubicBezTo>
                    <a:pt x="335063" y="27116"/>
                    <a:pt x="333655" y="27188"/>
                    <a:pt x="332246" y="27296"/>
                  </a:cubicBezTo>
                  <a:lnTo>
                    <a:pt x="232139" y="31840"/>
                  </a:lnTo>
                  <a:cubicBezTo>
                    <a:pt x="210507" y="32994"/>
                    <a:pt x="190031" y="42080"/>
                    <a:pt x="175260" y="57982"/>
                  </a:cubicBezTo>
                  <a:lnTo>
                    <a:pt x="13687" y="217000"/>
                  </a:lnTo>
                  <a:cubicBezTo>
                    <a:pt x="36" y="230630"/>
                    <a:pt x="36" y="254501"/>
                    <a:pt x="13687" y="269285"/>
                  </a:cubicBezTo>
                  <a:lnTo>
                    <a:pt x="154784" y="410382"/>
                  </a:lnTo>
                  <a:cubicBezTo>
                    <a:pt x="162151" y="416944"/>
                    <a:pt x="171829" y="420370"/>
                    <a:pt x="181363" y="420370"/>
                  </a:cubicBezTo>
                  <a:cubicBezTo>
                    <a:pt x="190897" y="420370"/>
                    <a:pt x="200287" y="416944"/>
                    <a:pt x="207112" y="410129"/>
                  </a:cubicBezTo>
                  <a:lnTo>
                    <a:pt x="329971" y="287270"/>
                  </a:lnTo>
                  <a:lnTo>
                    <a:pt x="362979" y="254262"/>
                  </a:lnTo>
                  <a:cubicBezTo>
                    <a:pt x="381181" y="239717"/>
                    <a:pt x="392556" y="217000"/>
                    <a:pt x="393712" y="194283"/>
                  </a:cubicBezTo>
                  <a:lnTo>
                    <a:pt x="399382" y="93175"/>
                  </a:lnTo>
                  <a:cubicBezTo>
                    <a:pt x="399382" y="80699"/>
                    <a:pt x="397107" y="65915"/>
                    <a:pt x="389162" y="55710"/>
                  </a:cubicBezTo>
                  <a:lnTo>
                    <a:pt x="423289" y="21583"/>
                  </a:lnTo>
                  <a:cubicBezTo>
                    <a:pt x="426684" y="15938"/>
                    <a:pt x="426684" y="7969"/>
                    <a:pt x="421014" y="3426"/>
                  </a:cubicBezTo>
                  <a:cubicBezTo>
                    <a:pt x="418739" y="1154"/>
                    <a:pt x="415597" y="36"/>
                    <a:pt x="412491"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1" name="Google Shape;14707;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IPAABeEAAAzREAAPYSAAAQAAAAJgAAAAgAAAD/////AAAAAA=="/>
              </a:ext>
            </a:extLst>
          </p:cNvGrpSpPr>
          <p:nvPr/>
        </p:nvGrpSpPr>
        <p:grpSpPr>
          <a:xfrm>
            <a:off x="2470150" y="2660650"/>
            <a:ext cx="423545" cy="421640"/>
            <a:chOff x="2470150" y="2660650"/>
            <a:chExt cx="423545" cy="421640"/>
          </a:xfrm>
        </p:grpSpPr>
        <p:sp>
          <p:nvSpPr>
            <p:cNvPr id="123" name="Google Shape;1470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g8AAF4QAADNEQAA9hIAAAAAAAAmAAAACAAAAP//////////"/>
                </a:ext>
              </a:extLst>
            </p:cNvSpPr>
            <p:nvPr/>
          </p:nvSpPr>
          <p:spPr>
            <a:xfrm>
              <a:off x="2470150" y="2660650"/>
              <a:ext cx="423545" cy="421640"/>
            </a:xfrm>
            <a:custGeom>
              <a:avLst/>
              <a:gdLst/>
              <a:ahLst/>
              <a:cxnLst/>
              <a:rect l="0" t="0" r="423545" b="421640"/>
              <a:pathLst>
                <a:path w="423545" h="421640">
                  <a:moveTo>
                    <a:pt x="384840" y="24998"/>
                  </a:moveTo>
                  <a:cubicBezTo>
                    <a:pt x="391670" y="24998"/>
                    <a:pt x="397344" y="30697"/>
                    <a:pt x="397344" y="37514"/>
                  </a:cubicBezTo>
                  <a:lnTo>
                    <a:pt x="397344" y="273891"/>
                  </a:lnTo>
                  <a:lnTo>
                    <a:pt x="25044" y="273891"/>
                  </a:lnTo>
                  <a:lnTo>
                    <a:pt x="25044" y="37514"/>
                  </a:lnTo>
                  <a:cubicBezTo>
                    <a:pt x="26200" y="30697"/>
                    <a:pt x="31874" y="24998"/>
                    <a:pt x="37584" y="24998"/>
                  </a:cubicBezTo>
                  <a:close/>
                  <a:moveTo>
                    <a:pt x="397344" y="296616"/>
                  </a:moveTo>
                  <a:lnTo>
                    <a:pt x="397344" y="309097"/>
                  </a:lnTo>
                  <a:cubicBezTo>
                    <a:pt x="398500" y="318187"/>
                    <a:pt x="392791" y="321614"/>
                    <a:pt x="385960" y="321614"/>
                  </a:cubicBezTo>
                  <a:lnTo>
                    <a:pt x="37584" y="321614"/>
                  </a:lnTo>
                  <a:cubicBezTo>
                    <a:pt x="30753" y="321614"/>
                    <a:pt x="25044" y="315914"/>
                    <a:pt x="25044" y="309097"/>
                  </a:cubicBezTo>
                  <a:lnTo>
                    <a:pt x="25044" y="296616"/>
                  </a:lnTo>
                  <a:close/>
                  <a:moveTo>
                    <a:pt x="241370" y="347766"/>
                  </a:moveTo>
                  <a:lnTo>
                    <a:pt x="252753" y="397761"/>
                  </a:lnTo>
                  <a:lnTo>
                    <a:pt x="169634" y="397761"/>
                  </a:lnTo>
                  <a:lnTo>
                    <a:pt x="181018" y="347766"/>
                  </a:lnTo>
                  <a:close/>
                  <a:moveTo>
                    <a:pt x="37584" y="0"/>
                  </a:moveTo>
                  <a:cubicBezTo>
                    <a:pt x="17093" y="0"/>
                    <a:pt x="0" y="17062"/>
                    <a:pt x="0" y="36360"/>
                  </a:cubicBezTo>
                  <a:lnTo>
                    <a:pt x="0" y="309097"/>
                  </a:lnTo>
                  <a:cubicBezTo>
                    <a:pt x="0" y="329585"/>
                    <a:pt x="17093" y="346611"/>
                    <a:pt x="37584" y="346611"/>
                  </a:cubicBezTo>
                  <a:lnTo>
                    <a:pt x="155974" y="346611"/>
                  </a:lnTo>
                  <a:lnTo>
                    <a:pt x="144590" y="395488"/>
                  </a:lnTo>
                  <a:lnTo>
                    <a:pt x="111560" y="395488"/>
                  </a:lnTo>
                  <a:cubicBezTo>
                    <a:pt x="104729" y="395488"/>
                    <a:pt x="99056" y="401151"/>
                    <a:pt x="99056" y="409123"/>
                  </a:cubicBezTo>
                  <a:cubicBezTo>
                    <a:pt x="99056" y="415941"/>
                    <a:pt x="104729" y="421604"/>
                    <a:pt x="111560" y="421604"/>
                  </a:cubicBezTo>
                  <a:lnTo>
                    <a:pt x="309672" y="421604"/>
                  </a:lnTo>
                  <a:cubicBezTo>
                    <a:pt x="316502" y="421604"/>
                    <a:pt x="322212" y="415941"/>
                    <a:pt x="322212" y="409123"/>
                  </a:cubicBezTo>
                  <a:cubicBezTo>
                    <a:pt x="322212" y="401151"/>
                    <a:pt x="316502" y="395488"/>
                    <a:pt x="309672" y="395488"/>
                  </a:cubicBezTo>
                  <a:lnTo>
                    <a:pt x="276677" y="395488"/>
                  </a:lnTo>
                  <a:lnTo>
                    <a:pt x="265293" y="346611"/>
                  </a:lnTo>
                  <a:lnTo>
                    <a:pt x="384840" y="346611"/>
                  </a:lnTo>
                  <a:cubicBezTo>
                    <a:pt x="405331" y="346611"/>
                    <a:pt x="422388" y="329585"/>
                    <a:pt x="422388" y="309097"/>
                  </a:cubicBezTo>
                  <a:lnTo>
                    <a:pt x="422388" y="36360"/>
                  </a:lnTo>
                  <a:cubicBezTo>
                    <a:pt x="423545" y="17062"/>
                    <a:pt x="406451" y="0"/>
                    <a:pt x="38596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2" name="Google Shape;1470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pg8AAKkQAABXEQAA4xEAAAAAAAAmAAAACAAAAP//////////"/>
                </a:ext>
              </a:extLst>
            </p:cNvSpPr>
            <p:nvPr/>
          </p:nvSpPr>
          <p:spPr>
            <a:xfrm>
              <a:off x="2543810" y="2708275"/>
              <a:ext cx="274955" cy="199390"/>
            </a:xfrm>
            <a:custGeom>
              <a:avLst/>
              <a:gdLst/>
              <a:ahLst/>
              <a:cxnLst/>
              <a:rect l="0" t="0" r="274955" b="199390"/>
              <a:pathLst>
                <a:path w="274955" h="199390">
                  <a:moveTo>
                    <a:pt x="108403" y="26179"/>
                  </a:moveTo>
                  <a:lnTo>
                    <a:pt x="84434" y="50148"/>
                  </a:lnTo>
                  <a:lnTo>
                    <a:pt x="44534" y="50148"/>
                  </a:lnTo>
                  <a:lnTo>
                    <a:pt x="68467" y="26215"/>
                  </a:lnTo>
                  <a:close/>
                  <a:moveTo>
                    <a:pt x="136898" y="31848"/>
                  </a:moveTo>
                  <a:lnTo>
                    <a:pt x="157463" y="51202"/>
                  </a:lnTo>
                  <a:lnTo>
                    <a:pt x="117527" y="51202"/>
                  </a:lnTo>
                  <a:lnTo>
                    <a:pt x="136898" y="31831"/>
                  </a:lnTo>
                  <a:close/>
                  <a:moveTo>
                    <a:pt x="207646" y="27298"/>
                  </a:moveTo>
                  <a:lnTo>
                    <a:pt x="231579" y="51231"/>
                  </a:lnTo>
                  <a:lnTo>
                    <a:pt x="191679" y="51231"/>
                  </a:lnTo>
                  <a:lnTo>
                    <a:pt x="167710" y="27262"/>
                  </a:lnTo>
                  <a:close/>
                  <a:moveTo>
                    <a:pt x="78749" y="75105"/>
                  </a:moveTo>
                  <a:lnTo>
                    <a:pt x="103841" y="135370"/>
                  </a:lnTo>
                  <a:lnTo>
                    <a:pt x="43375" y="74904"/>
                  </a:lnTo>
                  <a:close/>
                  <a:moveTo>
                    <a:pt x="231579" y="75105"/>
                  </a:moveTo>
                  <a:lnTo>
                    <a:pt x="171149" y="135535"/>
                  </a:lnTo>
                  <a:lnTo>
                    <a:pt x="196241" y="75105"/>
                  </a:lnTo>
                  <a:close/>
                  <a:moveTo>
                    <a:pt x="168868" y="75105"/>
                  </a:moveTo>
                  <a:lnTo>
                    <a:pt x="136898" y="153569"/>
                  </a:lnTo>
                  <a:lnTo>
                    <a:pt x="106122" y="75105"/>
                  </a:lnTo>
                  <a:close/>
                  <a:moveTo>
                    <a:pt x="62782" y="0"/>
                  </a:moveTo>
                  <a:cubicBezTo>
                    <a:pt x="60501" y="0"/>
                    <a:pt x="55939" y="1155"/>
                    <a:pt x="54781" y="4550"/>
                  </a:cubicBezTo>
                  <a:lnTo>
                    <a:pt x="4598" y="54733"/>
                  </a:lnTo>
                  <a:cubicBezTo>
                    <a:pt x="36" y="60301"/>
                    <a:pt x="36" y="67125"/>
                    <a:pt x="4598" y="72830"/>
                  </a:cubicBezTo>
                  <a:lnTo>
                    <a:pt x="128932" y="197164"/>
                  </a:lnTo>
                  <a:cubicBezTo>
                    <a:pt x="131213" y="198523"/>
                    <a:pt x="134363" y="199390"/>
                    <a:pt x="137477" y="199390"/>
                  </a:cubicBezTo>
                  <a:cubicBezTo>
                    <a:pt x="140627" y="199390"/>
                    <a:pt x="143741" y="198523"/>
                    <a:pt x="146022" y="196826"/>
                  </a:cubicBezTo>
                  <a:lnTo>
                    <a:pt x="270392" y="72456"/>
                  </a:lnTo>
                  <a:cubicBezTo>
                    <a:pt x="274955" y="68281"/>
                    <a:pt x="274955" y="61456"/>
                    <a:pt x="271515" y="55751"/>
                  </a:cubicBezTo>
                  <a:lnTo>
                    <a:pt x="270392" y="54628"/>
                  </a:lnTo>
                  <a:lnTo>
                    <a:pt x="220173" y="4409"/>
                  </a:lnTo>
                  <a:cubicBezTo>
                    <a:pt x="217892" y="1155"/>
                    <a:pt x="214489" y="0"/>
                    <a:pt x="2122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4" name="Google Shape;14710;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UfAAAJCgAATyIAAKAMAAAQAAAAJgAAAAgAAAD/////AAAAAA=="/>
              </a:ext>
            </a:extLst>
          </p:cNvGrpSpPr>
          <p:nvPr/>
        </p:nvGrpSpPr>
        <p:grpSpPr>
          <a:xfrm>
            <a:off x="5154295" y="1631315"/>
            <a:ext cx="422910" cy="421005"/>
            <a:chOff x="5154295" y="1631315"/>
            <a:chExt cx="422910" cy="421005"/>
          </a:xfrm>
        </p:grpSpPr>
        <p:sp>
          <p:nvSpPr>
            <p:cNvPr id="126" name="Google Shape;1471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R8AAAkKAABPIgAAoAwAAAAAAAAmAAAACAAAAP//////////"/>
                </a:ext>
              </a:extLst>
            </p:cNvSpPr>
            <p:nvPr/>
          </p:nvSpPr>
          <p:spPr>
            <a:xfrm>
              <a:off x="5154295" y="1631315"/>
              <a:ext cx="422910" cy="421005"/>
            </a:xfrm>
            <a:custGeom>
              <a:avLst/>
              <a:gdLst/>
              <a:ahLst/>
              <a:cxnLst/>
              <a:rect l="0" t="0" r="422910" b="421005"/>
              <a:pathLst>
                <a:path w="422910" h="421005">
                  <a:moveTo>
                    <a:pt x="275085" y="25062"/>
                  </a:moveTo>
                  <a:cubicBezTo>
                    <a:pt x="343314" y="25062"/>
                    <a:pt x="398988" y="79665"/>
                    <a:pt x="398988" y="147918"/>
                  </a:cubicBezTo>
                  <a:cubicBezTo>
                    <a:pt x="398988" y="216208"/>
                    <a:pt x="343314" y="271930"/>
                    <a:pt x="275085" y="271930"/>
                  </a:cubicBezTo>
                  <a:cubicBezTo>
                    <a:pt x="206891" y="271930"/>
                    <a:pt x="151181" y="216208"/>
                    <a:pt x="151181" y="147918"/>
                  </a:cubicBezTo>
                  <a:cubicBezTo>
                    <a:pt x="151181" y="79665"/>
                    <a:pt x="206891" y="25062"/>
                    <a:pt x="275085" y="25062"/>
                  </a:cubicBezTo>
                  <a:close/>
                  <a:moveTo>
                    <a:pt x="120368" y="291287"/>
                  </a:moveTo>
                  <a:cubicBezTo>
                    <a:pt x="123615" y="291287"/>
                    <a:pt x="126754" y="292442"/>
                    <a:pt x="128450" y="294717"/>
                  </a:cubicBezTo>
                  <a:cubicBezTo>
                    <a:pt x="132996" y="299268"/>
                    <a:pt x="132996" y="307213"/>
                    <a:pt x="128450" y="311763"/>
                  </a:cubicBezTo>
                  <a:lnTo>
                    <a:pt x="47736" y="392477"/>
                  </a:lnTo>
                  <a:cubicBezTo>
                    <a:pt x="45463" y="394823"/>
                    <a:pt x="42360" y="395942"/>
                    <a:pt x="39220" y="395942"/>
                  </a:cubicBezTo>
                  <a:cubicBezTo>
                    <a:pt x="36117" y="395942"/>
                    <a:pt x="32978" y="394823"/>
                    <a:pt x="30705" y="392547"/>
                  </a:cubicBezTo>
                  <a:cubicBezTo>
                    <a:pt x="26159" y="387997"/>
                    <a:pt x="26159" y="380016"/>
                    <a:pt x="30705" y="375466"/>
                  </a:cubicBezTo>
                  <a:lnTo>
                    <a:pt x="111419" y="294752"/>
                  </a:lnTo>
                  <a:cubicBezTo>
                    <a:pt x="113692" y="292442"/>
                    <a:pt x="117084" y="291287"/>
                    <a:pt x="120368" y="291287"/>
                  </a:cubicBezTo>
                  <a:close/>
                  <a:moveTo>
                    <a:pt x="275085" y="36"/>
                  </a:moveTo>
                  <a:cubicBezTo>
                    <a:pt x="193252" y="36"/>
                    <a:pt x="127331" y="67170"/>
                    <a:pt x="127331" y="147918"/>
                  </a:cubicBezTo>
                  <a:cubicBezTo>
                    <a:pt x="127331" y="185476"/>
                    <a:pt x="139815" y="218483"/>
                    <a:pt x="162547" y="243509"/>
                  </a:cubicBezTo>
                  <a:lnTo>
                    <a:pt x="137542" y="269655"/>
                  </a:lnTo>
                  <a:cubicBezTo>
                    <a:pt x="132094" y="266730"/>
                    <a:pt x="126285" y="265321"/>
                    <a:pt x="120584" y="265321"/>
                  </a:cubicBezTo>
                  <a:cubicBezTo>
                    <a:pt x="110914" y="265321"/>
                    <a:pt x="101497" y="269330"/>
                    <a:pt x="94353" y="276480"/>
                  </a:cubicBezTo>
                  <a:lnTo>
                    <a:pt x="13639" y="357194"/>
                  </a:lnTo>
                  <a:cubicBezTo>
                    <a:pt x="0" y="370916"/>
                    <a:pt x="0" y="395942"/>
                    <a:pt x="13639" y="409629"/>
                  </a:cubicBezTo>
                  <a:cubicBezTo>
                    <a:pt x="20458" y="416454"/>
                    <a:pt x="30705" y="421005"/>
                    <a:pt x="39798" y="421005"/>
                  </a:cubicBezTo>
                  <a:cubicBezTo>
                    <a:pt x="48890" y="421005"/>
                    <a:pt x="57983" y="416454"/>
                    <a:pt x="64802" y="409629"/>
                  </a:cubicBezTo>
                  <a:lnTo>
                    <a:pt x="145516" y="328915"/>
                  </a:lnTo>
                  <a:cubicBezTo>
                    <a:pt x="156882" y="317469"/>
                    <a:pt x="160274" y="300387"/>
                    <a:pt x="153454" y="285617"/>
                  </a:cubicBezTo>
                  <a:lnTo>
                    <a:pt x="178495" y="260576"/>
                  </a:lnTo>
                  <a:cubicBezTo>
                    <a:pt x="204618" y="282186"/>
                    <a:pt x="238714" y="295837"/>
                    <a:pt x="273966" y="295837"/>
                  </a:cubicBezTo>
                  <a:cubicBezTo>
                    <a:pt x="355799" y="295837"/>
                    <a:pt x="421755" y="228703"/>
                    <a:pt x="421755" y="147918"/>
                  </a:cubicBezTo>
                  <a:cubicBezTo>
                    <a:pt x="422874" y="66014"/>
                    <a:pt x="355799" y="36"/>
                    <a:pt x="275085"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5" name="Google Shape;1471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iAAAFYKAADcIQAAZgsAAAAAAAAmAAAACAAAAP//////////"/>
                </a:ext>
              </a:extLst>
            </p:cNvSpPr>
            <p:nvPr/>
          </p:nvSpPr>
          <p:spPr>
            <a:xfrm>
              <a:off x="5355590" y="1680210"/>
              <a:ext cx="148590" cy="172720"/>
            </a:xfrm>
            <a:custGeom>
              <a:avLst/>
              <a:gdLst/>
              <a:ahLst/>
              <a:cxnLst/>
              <a:rect l="0" t="0" r="148590" b="172720"/>
              <a:pathLst>
                <a:path w="148590" h="172720">
                  <a:moveTo>
                    <a:pt x="73719" y="25025"/>
                  </a:moveTo>
                  <a:cubicBezTo>
                    <a:pt x="88477" y="25025"/>
                    <a:pt x="97548" y="36383"/>
                    <a:pt x="97548" y="50013"/>
                  </a:cubicBezTo>
                  <a:cubicBezTo>
                    <a:pt x="97548" y="63643"/>
                    <a:pt x="86210" y="73848"/>
                    <a:pt x="73719" y="73848"/>
                  </a:cubicBezTo>
                  <a:cubicBezTo>
                    <a:pt x="61265" y="73848"/>
                    <a:pt x="49926" y="62489"/>
                    <a:pt x="49926" y="50013"/>
                  </a:cubicBezTo>
                  <a:cubicBezTo>
                    <a:pt x="48774" y="36383"/>
                    <a:pt x="60113" y="25025"/>
                    <a:pt x="73719" y="25025"/>
                  </a:cubicBezTo>
                  <a:close/>
                  <a:moveTo>
                    <a:pt x="85058" y="98836"/>
                  </a:moveTo>
                  <a:cubicBezTo>
                    <a:pt x="105503" y="98836"/>
                    <a:pt x="122493" y="115892"/>
                    <a:pt x="122493" y="136337"/>
                  </a:cubicBezTo>
                  <a:lnTo>
                    <a:pt x="122493" y="148849"/>
                  </a:lnTo>
                  <a:lnTo>
                    <a:pt x="23829" y="148849"/>
                  </a:lnTo>
                  <a:lnTo>
                    <a:pt x="23829" y="136337"/>
                  </a:lnTo>
                  <a:cubicBezTo>
                    <a:pt x="23829" y="115892"/>
                    <a:pt x="40855" y="98836"/>
                    <a:pt x="61265" y="98836"/>
                  </a:cubicBezTo>
                  <a:close/>
                  <a:moveTo>
                    <a:pt x="73719" y="36"/>
                  </a:moveTo>
                  <a:cubicBezTo>
                    <a:pt x="46506" y="36"/>
                    <a:pt x="23829" y="22753"/>
                    <a:pt x="23829" y="50013"/>
                  </a:cubicBezTo>
                  <a:cubicBezTo>
                    <a:pt x="23829" y="61371"/>
                    <a:pt x="28365" y="72730"/>
                    <a:pt x="35168" y="80663"/>
                  </a:cubicBezTo>
                  <a:cubicBezTo>
                    <a:pt x="14758" y="90903"/>
                    <a:pt x="36" y="112466"/>
                    <a:pt x="36" y="136337"/>
                  </a:cubicBezTo>
                  <a:lnTo>
                    <a:pt x="36" y="160208"/>
                  </a:lnTo>
                  <a:cubicBezTo>
                    <a:pt x="36" y="167023"/>
                    <a:pt x="5687" y="172684"/>
                    <a:pt x="12490" y="172684"/>
                  </a:cubicBezTo>
                  <a:lnTo>
                    <a:pt x="136100" y="172684"/>
                  </a:lnTo>
                  <a:cubicBezTo>
                    <a:pt x="142903" y="172684"/>
                    <a:pt x="148590" y="167023"/>
                    <a:pt x="148590" y="160208"/>
                  </a:cubicBezTo>
                  <a:lnTo>
                    <a:pt x="148590" y="136337"/>
                  </a:lnTo>
                  <a:cubicBezTo>
                    <a:pt x="147438" y="112466"/>
                    <a:pt x="133832" y="90903"/>
                    <a:pt x="112306" y="80663"/>
                  </a:cubicBezTo>
                  <a:cubicBezTo>
                    <a:pt x="119110" y="72730"/>
                    <a:pt x="123645" y="62489"/>
                    <a:pt x="123645" y="50013"/>
                  </a:cubicBezTo>
                  <a:cubicBezTo>
                    <a:pt x="123645" y="22753"/>
                    <a:pt x="100968" y="36"/>
                    <a:pt x="73719"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27" name="Google Shape;14713;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MfAAAoDQAAUSIAAMQPAAAQAAAAJgAAAAgAAAD/////AAAAAA=="/>
              </a:ext>
            </a:extLst>
          </p:cNvGrpSpPr>
          <p:nvPr/>
        </p:nvGrpSpPr>
        <p:grpSpPr>
          <a:xfrm>
            <a:off x="5153025" y="2138680"/>
            <a:ext cx="425450" cy="424180"/>
            <a:chOff x="5153025" y="2138680"/>
            <a:chExt cx="425450" cy="424180"/>
          </a:xfrm>
        </p:grpSpPr>
        <p:sp>
          <p:nvSpPr>
            <p:cNvPr id="129" name="Google Shape;1471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x8AACgNAABRIgAAxA8AAAAAAAAmAAAACAAAAP//////////"/>
                </a:ext>
              </a:extLst>
            </p:cNvSpPr>
            <p:nvPr/>
          </p:nvSpPr>
          <p:spPr>
            <a:xfrm>
              <a:off x="5153025" y="2138680"/>
              <a:ext cx="425450" cy="424180"/>
            </a:xfrm>
            <a:custGeom>
              <a:avLst/>
              <a:gdLst/>
              <a:ahLst/>
              <a:cxnLst/>
              <a:rect l="0" t="0" r="425450" b="424180"/>
              <a:pathLst>
                <a:path w="425450" h="424180">
                  <a:moveTo>
                    <a:pt x="252512" y="25049"/>
                  </a:moveTo>
                  <a:lnTo>
                    <a:pt x="252512" y="39812"/>
                  </a:lnTo>
                  <a:cubicBezTo>
                    <a:pt x="252512" y="45515"/>
                    <a:pt x="257061" y="50063"/>
                    <a:pt x="262765" y="51182"/>
                  </a:cubicBezTo>
                  <a:cubicBezTo>
                    <a:pt x="269589" y="53456"/>
                    <a:pt x="278687" y="56885"/>
                    <a:pt x="285511" y="61432"/>
                  </a:cubicBezTo>
                  <a:cubicBezTo>
                    <a:pt x="287172" y="62660"/>
                    <a:pt x="289157" y="63165"/>
                    <a:pt x="291215" y="63165"/>
                  </a:cubicBezTo>
                  <a:cubicBezTo>
                    <a:pt x="294753" y="63165"/>
                    <a:pt x="298544" y="61721"/>
                    <a:pt x="301433" y="60277"/>
                  </a:cubicBezTo>
                  <a:lnTo>
                    <a:pt x="312805" y="48905"/>
                  </a:lnTo>
                  <a:lnTo>
                    <a:pt x="329883" y="65983"/>
                  </a:lnTo>
                  <a:lnTo>
                    <a:pt x="318510" y="77356"/>
                  </a:lnTo>
                  <a:cubicBezTo>
                    <a:pt x="313961" y="81898"/>
                    <a:pt x="313961" y="87565"/>
                    <a:pt x="316235" y="93268"/>
                  </a:cubicBezTo>
                  <a:cubicBezTo>
                    <a:pt x="320784" y="100089"/>
                    <a:pt x="324178" y="106911"/>
                    <a:pt x="326453" y="116007"/>
                  </a:cubicBezTo>
                  <a:cubicBezTo>
                    <a:pt x="327608" y="121710"/>
                    <a:pt x="332157" y="125103"/>
                    <a:pt x="337825" y="125103"/>
                  </a:cubicBezTo>
                  <a:lnTo>
                    <a:pt x="353747" y="125103"/>
                  </a:lnTo>
                  <a:lnTo>
                    <a:pt x="353747" y="150116"/>
                  </a:lnTo>
                  <a:lnTo>
                    <a:pt x="337825" y="150116"/>
                  </a:lnTo>
                  <a:cubicBezTo>
                    <a:pt x="332157" y="150116"/>
                    <a:pt x="327608" y="152390"/>
                    <a:pt x="326453" y="158093"/>
                  </a:cubicBezTo>
                  <a:cubicBezTo>
                    <a:pt x="325333" y="164915"/>
                    <a:pt x="320784" y="174011"/>
                    <a:pt x="316235" y="180832"/>
                  </a:cubicBezTo>
                  <a:cubicBezTo>
                    <a:pt x="313961" y="185380"/>
                    <a:pt x="315080" y="192202"/>
                    <a:pt x="318510" y="196750"/>
                  </a:cubicBezTo>
                  <a:lnTo>
                    <a:pt x="329883" y="208123"/>
                  </a:lnTo>
                  <a:lnTo>
                    <a:pt x="312805" y="225201"/>
                  </a:lnTo>
                  <a:lnTo>
                    <a:pt x="301433" y="213829"/>
                  </a:lnTo>
                  <a:cubicBezTo>
                    <a:pt x="298761" y="211152"/>
                    <a:pt x="295728" y="210033"/>
                    <a:pt x="292479" y="210033"/>
                  </a:cubicBezTo>
                  <a:cubicBezTo>
                    <a:pt x="290204" y="210033"/>
                    <a:pt x="287858" y="210574"/>
                    <a:pt x="285511" y="211512"/>
                  </a:cubicBezTo>
                  <a:cubicBezTo>
                    <a:pt x="278687" y="216060"/>
                    <a:pt x="270708" y="219489"/>
                    <a:pt x="262765" y="221763"/>
                  </a:cubicBezTo>
                  <a:cubicBezTo>
                    <a:pt x="257061" y="222882"/>
                    <a:pt x="252512" y="227430"/>
                    <a:pt x="252512" y="233133"/>
                  </a:cubicBezTo>
                  <a:lnTo>
                    <a:pt x="252512" y="249051"/>
                  </a:lnTo>
                  <a:lnTo>
                    <a:pt x="228647" y="249051"/>
                  </a:lnTo>
                  <a:lnTo>
                    <a:pt x="228647" y="233133"/>
                  </a:lnTo>
                  <a:cubicBezTo>
                    <a:pt x="228647" y="227430"/>
                    <a:pt x="224098" y="224037"/>
                    <a:pt x="218393" y="221763"/>
                  </a:cubicBezTo>
                  <a:cubicBezTo>
                    <a:pt x="211570" y="220608"/>
                    <a:pt x="202471" y="216060"/>
                    <a:pt x="195648" y="211512"/>
                  </a:cubicBezTo>
                  <a:cubicBezTo>
                    <a:pt x="194023" y="210718"/>
                    <a:pt x="192146" y="210357"/>
                    <a:pt x="190160" y="210357"/>
                  </a:cubicBezTo>
                  <a:cubicBezTo>
                    <a:pt x="186550" y="210357"/>
                    <a:pt x="182650" y="211585"/>
                    <a:pt x="179726" y="213786"/>
                  </a:cubicBezTo>
                  <a:lnTo>
                    <a:pt x="168353" y="225159"/>
                  </a:lnTo>
                  <a:lnTo>
                    <a:pt x="151276" y="208082"/>
                  </a:lnTo>
                  <a:lnTo>
                    <a:pt x="162649" y="196709"/>
                  </a:lnTo>
                  <a:cubicBezTo>
                    <a:pt x="167198" y="192202"/>
                    <a:pt x="167198" y="186499"/>
                    <a:pt x="164923" y="180832"/>
                  </a:cubicBezTo>
                  <a:cubicBezTo>
                    <a:pt x="160374" y="174011"/>
                    <a:pt x="156980" y="167189"/>
                    <a:pt x="154706" y="158093"/>
                  </a:cubicBezTo>
                  <a:cubicBezTo>
                    <a:pt x="153550" y="153545"/>
                    <a:pt x="149001" y="150116"/>
                    <a:pt x="144452" y="150116"/>
                  </a:cubicBezTo>
                  <a:lnTo>
                    <a:pt x="127411" y="150116"/>
                  </a:lnTo>
                  <a:lnTo>
                    <a:pt x="127411" y="125103"/>
                  </a:lnTo>
                  <a:lnTo>
                    <a:pt x="143333" y="125103"/>
                  </a:lnTo>
                  <a:cubicBezTo>
                    <a:pt x="149001" y="125103"/>
                    <a:pt x="153550" y="121710"/>
                    <a:pt x="154706" y="116007"/>
                  </a:cubicBezTo>
                  <a:cubicBezTo>
                    <a:pt x="155825" y="108030"/>
                    <a:pt x="160374" y="100089"/>
                    <a:pt x="164923" y="93268"/>
                  </a:cubicBezTo>
                  <a:cubicBezTo>
                    <a:pt x="167198" y="88720"/>
                    <a:pt x="166079" y="81898"/>
                    <a:pt x="162649" y="77350"/>
                  </a:cubicBezTo>
                  <a:lnTo>
                    <a:pt x="151276" y="65977"/>
                  </a:lnTo>
                  <a:lnTo>
                    <a:pt x="168353" y="48900"/>
                  </a:lnTo>
                  <a:lnTo>
                    <a:pt x="179726" y="60273"/>
                  </a:lnTo>
                  <a:cubicBezTo>
                    <a:pt x="182181" y="62732"/>
                    <a:pt x="184925" y="63851"/>
                    <a:pt x="187849" y="63851"/>
                  </a:cubicBezTo>
                  <a:cubicBezTo>
                    <a:pt x="190377" y="63851"/>
                    <a:pt x="193012" y="63021"/>
                    <a:pt x="195648" y="61432"/>
                  </a:cubicBezTo>
                  <a:cubicBezTo>
                    <a:pt x="202471" y="56885"/>
                    <a:pt x="210450" y="54611"/>
                    <a:pt x="218393" y="51182"/>
                  </a:cubicBezTo>
                  <a:cubicBezTo>
                    <a:pt x="224098" y="50063"/>
                    <a:pt x="228647" y="45515"/>
                    <a:pt x="228647" y="39812"/>
                  </a:cubicBezTo>
                  <a:lnTo>
                    <a:pt x="228647" y="25049"/>
                  </a:lnTo>
                  <a:close/>
                  <a:moveTo>
                    <a:pt x="395845" y="174011"/>
                  </a:moveTo>
                  <a:lnTo>
                    <a:pt x="354903" y="297958"/>
                  </a:lnTo>
                  <a:lnTo>
                    <a:pt x="100117" y="297958"/>
                  </a:lnTo>
                  <a:lnTo>
                    <a:pt x="77371" y="174011"/>
                  </a:lnTo>
                  <a:lnTo>
                    <a:pt x="133079" y="174011"/>
                  </a:lnTo>
                  <a:cubicBezTo>
                    <a:pt x="134235" y="178558"/>
                    <a:pt x="136509" y="180832"/>
                    <a:pt x="137629" y="185380"/>
                  </a:cubicBezTo>
                  <a:lnTo>
                    <a:pt x="125137" y="197872"/>
                  </a:lnTo>
                  <a:cubicBezTo>
                    <a:pt x="120587" y="202417"/>
                    <a:pt x="120587" y="210394"/>
                    <a:pt x="125137" y="214941"/>
                  </a:cubicBezTo>
                  <a:lnTo>
                    <a:pt x="160374" y="250178"/>
                  </a:lnTo>
                  <a:cubicBezTo>
                    <a:pt x="162649" y="252480"/>
                    <a:pt x="165790" y="253598"/>
                    <a:pt x="168931" y="253598"/>
                  </a:cubicBezTo>
                  <a:cubicBezTo>
                    <a:pt x="172036" y="253598"/>
                    <a:pt x="175177" y="252480"/>
                    <a:pt x="177451" y="250206"/>
                  </a:cubicBezTo>
                  <a:lnTo>
                    <a:pt x="189979" y="237678"/>
                  </a:lnTo>
                  <a:cubicBezTo>
                    <a:pt x="193373" y="238836"/>
                    <a:pt x="196803" y="241110"/>
                    <a:pt x="201352" y="242229"/>
                  </a:cubicBezTo>
                  <a:lnTo>
                    <a:pt x="201352" y="260420"/>
                  </a:lnTo>
                  <a:cubicBezTo>
                    <a:pt x="201352" y="267242"/>
                    <a:pt x="207021" y="272945"/>
                    <a:pt x="213844" y="272945"/>
                  </a:cubicBezTo>
                  <a:lnTo>
                    <a:pt x="263884" y="272945"/>
                  </a:lnTo>
                  <a:cubicBezTo>
                    <a:pt x="270708" y="272945"/>
                    <a:pt x="276413" y="267242"/>
                    <a:pt x="276413" y="260420"/>
                  </a:cubicBezTo>
                  <a:lnTo>
                    <a:pt x="276413" y="242229"/>
                  </a:lnTo>
                  <a:cubicBezTo>
                    <a:pt x="280962" y="241110"/>
                    <a:pt x="284355" y="238836"/>
                    <a:pt x="287785" y="237681"/>
                  </a:cubicBezTo>
                  <a:lnTo>
                    <a:pt x="301433" y="250206"/>
                  </a:lnTo>
                  <a:cubicBezTo>
                    <a:pt x="303130" y="252480"/>
                    <a:pt x="306271" y="253598"/>
                    <a:pt x="309556" y="253598"/>
                  </a:cubicBezTo>
                  <a:cubicBezTo>
                    <a:pt x="312805" y="253598"/>
                    <a:pt x="316235" y="252480"/>
                    <a:pt x="318510" y="250206"/>
                  </a:cubicBezTo>
                  <a:lnTo>
                    <a:pt x="353747" y="214969"/>
                  </a:lnTo>
                  <a:cubicBezTo>
                    <a:pt x="358296" y="210394"/>
                    <a:pt x="358296" y="202417"/>
                    <a:pt x="353747" y="197869"/>
                  </a:cubicBezTo>
                  <a:lnTo>
                    <a:pt x="341255" y="185377"/>
                  </a:lnTo>
                  <a:cubicBezTo>
                    <a:pt x="342375" y="181951"/>
                    <a:pt x="343530" y="178558"/>
                    <a:pt x="344649" y="174011"/>
                  </a:cubicBezTo>
                  <a:close/>
                  <a:moveTo>
                    <a:pt x="141058" y="372998"/>
                  </a:moveTo>
                  <a:cubicBezTo>
                    <a:pt x="147882" y="374153"/>
                    <a:pt x="153550" y="379820"/>
                    <a:pt x="153550" y="385523"/>
                  </a:cubicBezTo>
                  <a:cubicBezTo>
                    <a:pt x="153550" y="392345"/>
                    <a:pt x="147882" y="398012"/>
                    <a:pt x="141058" y="398012"/>
                  </a:cubicBezTo>
                  <a:cubicBezTo>
                    <a:pt x="133079" y="398012"/>
                    <a:pt x="127411" y="392345"/>
                    <a:pt x="127411" y="385523"/>
                  </a:cubicBezTo>
                  <a:cubicBezTo>
                    <a:pt x="127411" y="378701"/>
                    <a:pt x="133079" y="372998"/>
                    <a:pt x="141058" y="372998"/>
                  </a:cubicBezTo>
                  <a:close/>
                  <a:moveTo>
                    <a:pt x="312805" y="372998"/>
                  </a:moveTo>
                  <a:cubicBezTo>
                    <a:pt x="319629" y="374153"/>
                    <a:pt x="325333" y="379820"/>
                    <a:pt x="325333" y="385523"/>
                  </a:cubicBezTo>
                  <a:cubicBezTo>
                    <a:pt x="325333" y="392345"/>
                    <a:pt x="319629" y="398012"/>
                    <a:pt x="312805" y="398012"/>
                  </a:cubicBezTo>
                  <a:cubicBezTo>
                    <a:pt x="304863" y="398012"/>
                    <a:pt x="299158" y="392345"/>
                    <a:pt x="299158" y="385523"/>
                  </a:cubicBezTo>
                  <a:cubicBezTo>
                    <a:pt x="299158" y="378701"/>
                    <a:pt x="304863" y="372998"/>
                    <a:pt x="312805" y="372998"/>
                  </a:cubicBezTo>
                  <a:close/>
                  <a:moveTo>
                    <a:pt x="212725" y="0"/>
                  </a:moveTo>
                  <a:cubicBezTo>
                    <a:pt x="205901" y="0"/>
                    <a:pt x="200197" y="5703"/>
                    <a:pt x="200197" y="13680"/>
                  </a:cubicBezTo>
                  <a:lnTo>
                    <a:pt x="200197" y="31871"/>
                  </a:lnTo>
                  <a:cubicBezTo>
                    <a:pt x="195648" y="32990"/>
                    <a:pt x="193373" y="34145"/>
                    <a:pt x="188824" y="36419"/>
                  </a:cubicBezTo>
                  <a:lnTo>
                    <a:pt x="176296" y="22775"/>
                  </a:lnTo>
                  <a:cubicBezTo>
                    <a:pt x="174021" y="21043"/>
                    <a:pt x="170917" y="20213"/>
                    <a:pt x="167775" y="20213"/>
                  </a:cubicBezTo>
                  <a:cubicBezTo>
                    <a:pt x="164671" y="20213"/>
                    <a:pt x="161529" y="21043"/>
                    <a:pt x="159255" y="22775"/>
                  </a:cubicBezTo>
                  <a:lnTo>
                    <a:pt x="123981" y="59159"/>
                  </a:lnTo>
                  <a:cubicBezTo>
                    <a:pt x="119432" y="62551"/>
                    <a:pt x="119432" y="71647"/>
                    <a:pt x="123981" y="76195"/>
                  </a:cubicBezTo>
                  <a:lnTo>
                    <a:pt x="136509" y="88723"/>
                  </a:lnTo>
                  <a:cubicBezTo>
                    <a:pt x="134235" y="90994"/>
                    <a:pt x="133079" y="95542"/>
                    <a:pt x="131960" y="100089"/>
                  </a:cubicBezTo>
                  <a:lnTo>
                    <a:pt x="113764" y="100089"/>
                  </a:lnTo>
                  <a:cubicBezTo>
                    <a:pt x="105785" y="100089"/>
                    <a:pt x="100117" y="105756"/>
                    <a:pt x="100117" y="112578"/>
                  </a:cubicBezTo>
                  <a:lnTo>
                    <a:pt x="100117" y="150116"/>
                  </a:lnTo>
                  <a:lnTo>
                    <a:pt x="71667" y="150116"/>
                  </a:lnTo>
                  <a:lnTo>
                    <a:pt x="63724" y="105756"/>
                  </a:lnTo>
                  <a:cubicBezTo>
                    <a:pt x="60294" y="88720"/>
                    <a:pt x="43217" y="76195"/>
                    <a:pt x="25020" y="76195"/>
                  </a:cubicBezTo>
                  <a:lnTo>
                    <a:pt x="12528" y="76195"/>
                  </a:lnTo>
                  <a:cubicBezTo>
                    <a:pt x="5704" y="76195"/>
                    <a:pt x="0" y="81898"/>
                    <a:pt x="0" y="88720"/>
                  </a:cubicBezTo>
                  <a:cubicBezTo>
                    <a:pt x="0" y="95542"/>
                    <a:pt x="5704" y="101208"/>
                    <a:pt x="12528" y="101208"/>
                  </a:cubicBezTo>
                  <a:lnTo>
                    <a:pt x="25020" y="101208"/>
                  </a:lnTo>
                  <a:cubicBezTo>
                    <a:pt x="31844" y="101208"/>
                    <a:pt x="39823" y="105756"/>
                    <a:pt x="39823" y="111459"/>
                  </a:cubicBezTo>
                  <a:lnTo>
                    <a:pt x="75096" y="309328"/>
                  </a:lnTo>
                  <a:cubicBezTo>
                    <a:pt x="68273" y="316150"/>
                    <a:pt x="63724" y="326364"/>
                    <a:pt x="63724" y="337734"/>
                  </a:cubicBezTo>
                  <a:cubicBezTo>
                    <a:pt x="63724" y="355926"/>
                    <a:pt x="77371" y="374153"/>
                    <a:pt x="103510" y="374153"/>
                  </a:cubicBezTo>
                  <a:cubicBezTo>
                    <a:pt x="102391" y="378701"/>
                    <a:pt x="102391" y="383249"/>
                    <a:pt x="102391" y="386642"/>
                  </a:cubicBezTo>
                  <a:cubicBezTo>
                    <a:pt x="102391" y="407107"/>
                    <a:pt x="119432" y="424180"/>
                    <a:pt x="138784" y="424180"/>
                  </a:cubicBezTo>
                  <a:cubicBezTo>
                    <a:pt x="159255" y="424180"/>
                    <a:pt x="176296" y="407107"/>
                    <a:pt x="176296" y="386642"/>
                  </a:cubicBezTo>
                  <a:cubicBezTo>
                    <a:pt x="176296" y="383249"/>
                    <a:pt x="174021" y="378701"/>
                    <a:pt x="174021" y="374153"/>
                  </a:cubicBezTo>
                  <a:lnTo>
                    <a:pt x="278687" y="374153"/>
                  </a:lnTo>
                  <a:cubicBezTo>
                    <a:pt x="276413" y="378701"/>
                    <a:pt x="276413" y="383249"/>
                    <a:pt x="276413" y="386642"/>
                  </a:cubicBezTo>
                  <a:cubicBezTo>
                    <a:pt x="276413" y="407107"/>
                    <a:pt x="293490" y="424180"/>
                    <a:pt x="313961" y="424180"/>
                  </a:cubicBezTo>
                  <a:cubicBezTo>
                    <a:pt x="333276" y="424180"/>
                    <a:pt x="351473" y="407107"/>
                    <a:pt x="351473" y="386642"/>
                  </a:cubicBezTo>
                  <a:cubicBezTo>
                    <a:pt x="351473" y="383249"/>
                    <a:pt x="349198" y="378701"/>
                    <a:pt x="349198" y="374153"/>
                  </a:cubicBezTo>
                  <a:lnTo>
                    <a:pt x="364001" y="374153"/>
                  </a:lnTo>
                  <a:cubicBezTo>
                    <a:pt x="370825" y="374153"/>
                    <a:pt x="376493" y="368450"/>
                    <a:pt x="376493" y="361629"/>
                  </a:cubicBezTo>
                  <a:cubicBezTo>
                    <a:pt x="376493" y="354807"/>
                    <a:pt x="370825" y="349104"/>
                    <a:pt x="364001" y="349104"/>
                  </a:cubicBezTo>
                  <a:lnTo>
                    <a:pt x="103510" y="349104"/>
                  </a:lnTo>
                  <a:cubicBezTo>
                    <a:pt x="96687" y="349104"/>
                    <a:pt x="91018" y="343437"/>
                    <a:pt x="91018" y="335460"/>
                  </a:cubicBezTo>
                  <a:cubicBezTo>
                    <a:pt x="91018" y="329793"/>
                    <a:pt x="96687" y="322972"/>
                    <a:pt x="103510" y="322972"/>
                  </a:cubicBezTo>
                  <a:lnTo>
                    <a:pt x="364001" y="322972"/>
                  </a:lnTo>
                  <a:cubicBezTo>
                    <a:pt x="369669" y="322972"/>
                    <a:pt x="373099" y="320698"/>
                    <a:pt x="375374" y="314995"/>
                  </a:cubicBezTo>
                  <a:lnTo>
                    <a:pt x="423139" y="168308"/>
                  </a:lnTo>
                  <a:cubicBezTo>
                    <a:pt x="425414" y="163760"/>
                    <a:pt x="423139" y="159212"/>
                    <a:pt x="422020" y="156938"/>
                  </a:cubicBezTo>
                  <a:cubicBezTo>
                    <a:pt x="417471" y="151271"/>
                    <a:pt x="411767" y="151271"/>
                    <a:pt x="407217" y="151271"/>
                  </a:cubicBezTo>
                  <a:lnTo>
                    <a:pt x="375374" y="151271"/>
                  </a:lnTo>
                  <a:lnTo>
                    <a:pt x="375374" y="112578"/>
                  </a:lnTo>
                  <a:cubicBezTo>
                    <a:pt x="375374" y="105756"/>
                    <a:pt x="369669" y="100089"/>
                    <a:pt x="361726" y="100089"/>
                  </a:cubicBezTo>
                  <a:lnTo>
                    <a:pt x="343530" y="100089"/>
                  </a:lnTo>
                  <a:cubicBezTo>
                    <a:pt x="342375" y="95542"/>
                    <a:pt x="341255" y="93268"/>
                    <a:pt x="338981" y="88720"/>
                  </a:cubicBezTo>
                  <a:lnTo>
                    <a:pt x="352628" y="75073"/>
                  </a:lnTo>
                  <a:cubicBezTo>
                    <a:pt x="356022" y="71647"/>
                    <a:pt x="356022" y="62551"/>
                    <a:pt x="352628" y="58004"/>
                  </a:cubicBezTo>
                  <a:lnTo>
                    <a:pt x="316235" y="22775"/>
                  </a:lnTo>
                  <a:cubicBezTo>
                    <a:pt x="314502" y="20502"/>
                    <a:pt x="311397" y="19347"/>
                    <a:pt x="308112" y="19347"/>
                  </a:cubicBezTo>
                  <a:cubicBezTo>
                    <a:pt x="304863" y="19347"/>
                    <a:pt x="301433" y="20502"/>
                    <a:pt x="299158" y="22775"/>
                  </a:cubicBezTo>
                  <a:lnTo>
                    <a:pt x="286630" y="36419"/>
                  </a:lnTo>
                  <a:cubicBezTo>
                    <a:pt x="284355" y="34145"/>
                    <a:pt x="279806" y="32990"/>
                    <a:pt x="275257" y="31871"/>
                  </a:cubicBezTo>
                  <a:lnTo>
                    <a:pt x="275257" y="13680"/>
                  </a:lnTo>
                  <a:cubicBezTo>
                    <a:pt x="275257" y="5703"/>
                    <a:pt x="269589" y="0"/>
                    <a:pt x="26276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8" name="Google Shape;1471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iAAAKINAACKIQAAYQ4AAAAAAAAmAAAACAAAAP//////////"/>
                </a:ext>
              </a:extLst>
            </p:cNvSpPr>
            <p:nvPr/>
          </p:nvSpPr>
          <p:spPr>
            <a:xfrm>
              <a:off x="5330190" y="2216150"/>
              <a:ext cx="121920" cy="121285"/>
            </a:xfrm>
            <a:custGeom>
              <a:avLst/>
              <a:gdLst/>
              <a:ahLst/>
              <a:cxnLst/>
              <a:rect l="0" t="0" r="121920" b="121285"/>
              <a:pathLst>
                <a:path w="121920" h="121285">
                  <a:moveTo>
                    <a:pt x="61502" y="22695"/>
                  </a:moveTo>
                  <a:cubicBezTo>
                    <a:pt x="80882" y="22695"/>
                    <a:pt x="97948" y="39672"/>
                    <a:pt x="97948" y="58951"/>
                  </a:cubicBezTo>
                  <a:cubicBezTo>
                    <a:pt x="97948" y="79345"/>
                    <a:pt x="80882" y="96358"/>
                    <a:pt x="61502" y="96358"/>
                  </a:cubicBezTo>
                  <a:cubicBezTo>
                    <a:pt x="41002" y="96358"/>
                    <a:pt x="23936" y="79345"/>
                    <a:pt x="23936" y="58951"/>
                  </a:cubicBezTo>
                  <a:cubicBezTo>
                    <a:pt x="23936" y="39672"/>
                    <a:pt x="41002" y="22695"/>
                    <a:pt x="61502" y="22695"/>
                  </a:cubicBezTo>
                  <a:close/>
                  <a:moveTo>
                    <a:pt x="61502" y="35"/>
                  </a:moveTo>
                  <a:cubicBezTo>
                    <a:pt x="27334" y="35"/>
                    <a:pt x="0" y="26076"/>
                    <a:pt x="0" y="61217"/>
                  </a:cubicBezTo>
                  <a:cubicBezTo>
                    <a:pt x="0" y="95208"/>
                    <a:pt x="27334" y="121285"/>
                    <a:pt x="61502" y="121285"/>
                  </a:cubicBezTo>
                  <a:cubicBezTo>
                    <a:pt x="95670" y="121285"/>
                    <a:pt x="121884" y="95208"/>
                    <a:pt x="121884" y="61217"/>
                  </a:cubicBezTo>
                  <a:cubicBezTo>
                    <a:pt x="121884" y="26076"/>
                    <a:pt x="95670" y="35"/>
                    <a:pt x="61502"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0" name="Google Shape;14716;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ofAABdEAAAYCIAAPcSAAAQAAAAJgAAAAgAAAD/////AAAAAA=="/>
              </a:ext>
            </a:extLst>
          </p:cNvGrpSpPr>
          <p:nvPr/>
        </p:nvGrpSpPr>
        <p:grpSpPr>
          <a:xfrm>
            <a:off x="5167630" y="2660015"/>
            <a:ext cx="420370" cy="422910"/>
            <a:chOff x="5167630" y="2660015"/>
            <a:chExt cx="420370" cy="422910"/>
          </a:xfrm>
        </p:grpSpPr>
        <p:sp>
          <p:nvSpPr>
            <p:cNvPr id="132" name="Google Shape;1471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h8AAF0QAABgIgAA9xIAAAAAAAAmAAAACAAAAP//////////"/>
                </a:ext>
              </a:extLst>
            </p:cNvSpPr>
            <p:nvPr/>
          </p:nvSpPr>
          <p:spPr>
            <a:xfrm>
              <a:off x="5167630" y="2660015"/>
              <a:ext cx="420370" cy="422910"/>
            </a:xfrm>
            <a:custGeom>
              <a:avLst/>
              <a:gdLst/>
              <a:ahLst/>
              <a:cxnLst/>
              <a:rect l="0" t="0" r="420370" b="422910"/>
              <a:pathLst>
                <a:path w="420370" h="422910">
                  <a:moveTo>
                    <a:pt x="157936" y="25007"/>
                  </a:moveTo>
                  <a:cubicBezTo>
                    <a:pt x="244260" y="25007"/>
                    <a:pt x="294273" y="48894"/>
                    <a:pt x="294273" y="62534"/>
                  </a:cubicBezTo>
                  <a:cubicBezTo>
                    <a:pt x="294273" y="75056"/>
                    <a:pt x="244260" y="98908"/>
                    <a:pt x="157936" y="98908"/>
                  </a:cubicBezTo>
                  <a:cubicBezTo>
                    <a:pt x="71612" y="98908"/>
                    <a:pt x="21599" y="75056"/>
                    <a:pt x="21599" y="62534"/>
                  </a:cubicBezTo>
                  <a:cubicBezTo>
                    <a:pt x="22753" y="48894"/>
                    <a:pt x="72730" y="25007"/>
                    <a:pt x="157936" y="25007"/>
                  </a:cubicBezTo>
                  <a:close/>
                  <a:moveTo>
                    <a:pt x="296545" y="97789"/>
                  </a:moveTo>
                  <a:lnTo>
                    <a:pt x="296545" y="151194"/>
                  </a:lnTo>
                  <a:lnTo>
                    <a:pt x="282879" y="151194"/>
                  </a:lnTo>
                  <a:cubicBezTo>
                    <a:pt x="281797" y="151158"/>
                    <a:pt x="280679" y="151158"/>
                    <a:pt x="279562" y="151158"/>
                  </a:cubicBezTo>
                  <a:cubicBezTo>
                    <a:pt x="238888" y="151158"/>
                    <a:pt x="202721" y="171329"/>
                    <a:pt x="178381" y="200088"/>
                  </a:cubicBezTo>
                  <a:cubicBezTo>
                    <a:pt x="171025" y="200449"/>
                    <a:pt x="163850" y="200630"/>
                    <a:pt x="156927" y="200630"/>
                  </a:cubicBezTo>
                  <a:cubicBezTo>
                    <a:pt x="75038" y="200630"/>
                    <a:pt x="23871" y="177247"/>
                    <a:pt x="23871" y="162561"/>
                  </a:cubicBezTo>
                  <a:lnTo>
                    <a:pt x="23871" y="97789"/>
                  </a:lnTo>
                  <a:cubicBezTo>
                    <a:pt x="59100" y="119367"/>
                    <a:pt x="117046" y="125069"/>
                    <a:pt x="160208" y="125069"/>
                  </a:cubicBezTo>
                  <a:cubicBezTo>
                    <a:pt x="201098" y="125069"/>
                    <a:pt x="260162" y="119367"/>
                    <a:pt x="296545" y="97789"/>
                  </a:cubicBezTo>
                  <a:close/>
                  <a:moveTo>
                    <a:pt x="22753" y="198970"/>
                  </a:moveTo>
                  <a:cubicBezTo>
                    <a:pt x="59100" y="219430"/>
                    <a:pt x="119318" y="225095"/>
                    <a:pt x="161326" y="225095"/>
                  </a:cubicBezTo>
                  <a:cubicBezTo>
                    <a:pt x="152239" y="242163"/>
                    <a:pt x="146578" y="263741"/>
                    <a:pt x="146578" y="286475"/>
                  </a:cubicBezTo>
                  <a:lnTo>
                    <a:pt x="146578" y="298996"/>
                  </a:lnTo>
                  <a:cubicBezTo>
                    <a:pt x="67069" y="296723"/>
                    <a:pt x="22753" y="275108"/>
                    <a:pt x="22753" y="262623"/>
                  </a:cubicBezTo>
                  <a:lnTo>
                    <a:pt x="22753" y="198970"/>
                  </a:lnTo>
                  <a:close/>
                  <a:moveTo>
                    <a:pt x="22753" y="296723"/>
                  </a:moveTo>
                  <a:cubicBezTo>
                    <a:pt x="56828" y="316064"/>
                    <a:pt x="112503" y="324002"/>
                    <a:pt x="152239" y="324002"/>
                  </a:cubicBezTo>
                  <a:cubicBezTo>
                    <a:pt x="161326" y="353556"/>
                    <a:pt x="178381" y="377444"/>
                    <a:pt x="202252" y="395630"/>
                  </a:cubicBezTo>
                  <a:cubicBezTo>
                    <a:pt x="187468" y="397110"/>
                    <a:pt x="173153" y="397795"/>
                    <a:pt x="159523" y="397795"/>
                  </a:cubicBezTo>
                  <a:cubicBezTo>
                    <a:pt x="79906" y="397795"/>
                    <a:pt x="22753" y="374954"/>
                    <a:pt x="22753" y="360376"/>
                  </a:cubicBezTo>
                  <a:lnTo>
                    <a:pt x="22753" y="296723"/>
                  </a:lnTo>
                  <a:close/>
                  <a:moveTo>
                    <a:pt x="281761" y="175082"/>
                  </a:moveTo>
                  <a:cubicBezTo>
                    <a:pt x="343097" y="175082"/>
                    <a:pt x="394228" y="225095"/>
                    <a:pt x="394228" y="286475"/>
                  </a:cubicBezTo>
                  <a:cubicBezTo>
                    <a:pt x="395345" y="347890"/>
                    <a:pt x="344251" y="397903"/>
                    <a:pt x="281761" y="397903"/>
                  </a:cubicBezTo>
                  <a:cubicBezTo>
                    <a:pt x="220426" y="397903"/>
                    <a:pt x="170412" y="347890"/>
                    <a:pt x="170412" y="286475"/>
                  </a:cubicBezTo>
                  <a:cubicBezTo>
                    <a:pt x="170412" y="225095"/>
                    <a:pt x="220426" y="175082"/>
                    <a:pt x="281761" y="175082"/>
                  </a:cubicBezTo>
                  <a:close/>
                  <a:moveTo>
                    <a:pt x="159054" y="0"/>
                  </a:moveTo>
                  <a:cubicBezTo>
                    <a:pt x="118164" y="0"/>
                    <a:pt x="79545" y="5701"/>
                    <a:pt x="51131" y="14795"/>
                  </a:cubicBezTo>
                  <a:cubicBezTo>
                    <a:pt x="9123" y="29553"/>
                    <a:pt x="36" y="47740"/>
                    <a:pt x="36" y="62534"/>
                  </a:cubicBezTo>
                  <a:lnTo>
                    <a:pt x="36" y="360376"/>
                  </a:lnTo>
                  <a:cubicBezTo>
                    <a:pt x="36" y="372897"/>
                    <a:pt x="9123" y="393357"/>
                    <a:pt x="51131" y="406997"/>
                  </a:cubicBezTo>
                  <a:cubicBezTo>
                    <a:pt x="81817" y="417209"/>
                    <a:pt x="119318" y="422910"/>
                    <a:pt x="159054" y="422910"/>
                  </a:cubicBezTo>
                  <a:cubicBezTo>
                    <a:pt x="187468" y="422910"/>
                    <a:pt x="214728" y="420637"/>
                    <a:pt x="238599" y="416090"/>
                  </a:cubicBezTo>
                  <a:cubicBezTo>
                    <a:pt x="253347" y="420637"/>
                    <a:pt x="266977" y="422910"/>
                    <a:pt x="282879" y="422910"/>
                  </a:cubicBezTo>
                  <a:cubicBezTo>
                    <a:pt x="357881" y="422910"/>
                    <a:pt x="420370" y="361530"/>
                    <a:pt x="420370" y="286475"/>
                  </a:cubicBezTo>
                  <a:cubicBezTo>
                    <a:pt x="419216" y="222822"/>
                    <a:pt x="374900" y="171654"/>
                    <a:pt x="318108" y="155741"/>
                  </a:cubicBezTo>
                  <a:lnTo>
                    <a:pt x="318108" y="62534"/>
                  </a:lnTo>
                  <a:cubicBezTo>
                    <a:pt x="318108" y="48894"/>
                    <a:pt x="310175" y="29553"/>
                    <a:pt x="266977" y="14795"/>
                  </a:cubicBezTo>
                  <a:cubicBezTo>
                    <a:pt x="237445" y="5701"/>
                    <a:pt x="198827" y="0"/>
                    <a:pt x="15905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1" name="Google Shape;1471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yEAAOURAAD+IQAAfxIAAAAAAAAmAAAACAAAAP//////////"/>
                </a:ext>
              </a:extLst>
            </p:cNvSpPr>
            <p:nvPr/>
          </p:nvSpPr>
          <p:spPr>
            <a:xfrm>
              <a:off x="5376545" y="2908935"/>
              <a:ext cx="149225" cy="97790"/>
            </a:xfrm>
            <a:custGeom>
              <a:avLst/>
              <a:gdLst/>
              <a:ahLst/>
              <a:cxnLst/>
              <a:rect l="0" t="0" r="149225" b="97790"/>
              <a:pathLst>
                <a:path w="149225" h="97790">
                  <a:moveTo>
                    <a:pt x="136825" y="36"/>
                  </a:moveTo>
                  <a:cubicBezTo>
                    <a:pt x="133572" y="36"/>
                    <a:pt x="130427" y="1154"/>
                    <a:pt x="128728" y="3427"/>
                  </a:cubicBezTo>
                  <a:lnTo>
                    <a:pt x="62647" y="69508"/>
                  </a:lnTo>
                  <a:lnTo>
                    <a:pt x="21653" y="27306"/>
                  </a:lnTo>
                  <a:cubicBezTo>
                    <a:pt x="19376" y="25611"/>
                    <a:pt x="16267" y="24745"/>
                    <a:pt x="13122" y="24745"/>
                  </a:cubicBezTo>
                  <a:cubicBezTo>
                    <a:pt x="9977" y="24745"/>
                    <a:pt x="6868" y="25611"/>
                    <a:pt x="4590" y="27306"/>
                  </a:cubicBezTo>
                  <a:cubicBezTo>
                    <a:pt x="36" y="31851"/>
                    <a:pt x="36" y="40941"/>
                    <a:pt x="4590" y="44332"/>
                  </a:cubicBezTo>
                  <a:lnTo>
                    <a:pt x="54694" y="94436"/>
                  </a:lnTo>
                  <a:cubicBezTo>
                    <a:pt x="56393" y="96636"/>
                    <a:pt x="59538" y="97754"/>
                    <a:pt x="62791" y="97754"/>
                  </a:cubicBezTo>
                  <a:cubicBezTo>
                    <a:pt x="66081" y="97754"/>
                    <a:pt x="69479" y="96636"/>
                    <a:pt x="71756" y="94363"/>
                  </a:cubicBezTo>
                  <a:lnTo>
                    <a:pt x="145790" y="20329"/>
                  </a:lnTo>
                  <a:cubicBezTo>
                    <a:pt x="149225" y="15944"/>
                    <a:pt x="149225" y="7972"/>
                    <a:pt x="145790" y="3427"/>
                  </a:cubicBezTo>
                  <a:cubicBezTo>
                    <a:pt x="143513" y="1154"/>
                    <a:pt x="140115" y="36"/>
                    <a:pt x="136825"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33" name="Google Shape;1471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DAAAFgKAAAhMwAAUAwAABAAAAAmAAAACAAAAP//////////"/>
              </a:ext>
            </a:extLst>
          </p:cNvSpPr>
          <p:nvPr/>
        </p:nvSpPr>
        <p:spPr>
          <a:xfrm>
            <a:off x="7889240" y="1681480"/>
            <a:ext cx="422275" cy="320040"/>
          </a:xfrm>
          <a:custGeom>
            <a:avLst/>
            <a:gdLst/>
            <a:ahLst/>
            <a:cxnLst/>
            <a:rect l="0" t="0" r="422275" b="320040"/>
            <a:pathLst>
              <a:path w="422275" h="320040">
                <a:moveTo>
                  <a:pt x="37570" y="97932"/>
                </a:moveTo>
                <a:cubicBezTo>
                  <a:pt x="44398" y="97932"/>
                  <a:pt x="50070" y="103643"/>
                  <a:pt x="50070" y="110476"/>
                </a:cubicBezTo>
                <a:lnTo>
                  <a:pt x="50070" y="210685"/>
                </a:lnTo>
                <a:cubicBezTo>
                  <a:pt x="50070" y="217517"/>
                  <a:pt x="44398" y="223229"/>
                  <a:pt x="37570" y="223229"/>
                </a:cubicBezTo>
                <a:cubicBezTo>
                  <a:pt x="29587" y="223229"/>
                  <a:pt x="23915" y="217517"/>
                  <a:pt x="23915" y="210685"/>
                </a:cubicBezTo>
                <a:lnTo>
                  <a:pt x="23915" y="110476"/>
                </a:lnTo>
                <a:cubicBezTo>
                  <a:pt x="23915" y="103643"/>
                  <a:pt x="29587" y="97932"/>
                  <a:pt x="37570" y="97932"/>
                </a:cubicBezTo>
                <a:close/>
                <a:moveTo>
                  <a:pt x="348289" y="52382"/>
                </a:moveTo>
                <a:lnTo>
                  <a:pt x="348289" y="268779"/>
                </a:lnTo>
                <a:lnTo>
                  <a:pt x="75105" y="200454"/>
                </a:lnTo>
                <a:lnTo>
                  <a:pt x="75105" y="120743"/>
                </a:lnTo>
                <a:lnTo>
                  <a:pt x="348289" y="52382"/>
                </a:lnTo>
                <a:close/>
                <a:moveTo>
                  <a:pt x="125212" y="239171"/>
                </a:moveTo>
                <a:lnTo>
                  <a:pt x="220801" y="263103"/>
                </a:lnTo>
                <a:cubicBezTo>
                  <a:pt x="215093" y="283600"/>
                  <a:pt x="196885" y="297265"/>
                  <a:pt x="174126" y="297265"/>
                </a:cubicBezTo>
                <a:cubicBezTo>
                  <a:pt x="146815" y="297265"/>
                  <a:pt x="124056" y="274490"/>
                  <a:pt x="124056" y="247161"/>
                </a:cubicBezTo>
                <a:cubicBezTo>
                  <a:pt x="124056" y="244883"/>
                  <a:pt x="124056" y="241449"/>
                  <a:pt x="125212" y="239171"/>
                </a:cubicBezTo>
                <a:close/>
                <a:moveTo>
                  <a:pt x="385824" y="23932"/>
                </a:moveTo>
                <a:cubicBezTo>
                  <a:pt x="392651" y="23932"/>
                  <a:pt x="398359" y="29607"/>
                  <a:pt x="398359" y="36440"/>
                </a:cubicBezTo>
                <a:lnTo>
                  <a:pt x="398359" y="284721"/>
                </a:lnTo>
                <a:cubicBezTo>
                  <a:pt x="398359" y="291553"/>
                  <a:pt x="392651" y="297265"/>
                  <a:pt x="385824" y="297265"/>
                </a:cubicBezTo>
                <a:cubicBezTo>
                  <a:pt x="378996" y="297265"/>
                  <a:pt x="373324" y="291553"/>
                  <a:pt x="373324" y="284721"/>
                </a:cubicBezTo>
                <a:lnTo>
                  <a:pt x="373324" y="36440"/>
                </a:lnTo>
                <a:cubicBezTo>
                  <a:pt x="373324" y="29607"/>
                  <a:pt x="378996" y="23932"/>
                  <a:pt x="385824" y="23932"/>
                </a:cubicBezTo>
                <a:close/>
                <a:moveTo>
                  <a:pt x="385824" y="0"/>
                </a:moveTo>
                <a:cubicBezTo>
                  <a:pt x="368772" y="0"/>
                  <a:pt x="353961" y="11387"/>
                  <a:pt x="350565" y="27330"/>
                </a:cubicBezTo>
                <a:lnTo>
                  <a:pt x="71709" y="96811"/>
                </a:lnTo>
                <a:cubicBezTo>
                  <a:pt x="66001" y="84267"/>
                  <a:pt x="52346" y="74036"/>
                  <a:pt x="37570" y="74036"/>
                </a:cubicBezTo>
                <a:cubicBezTo>
                  <a:pt x="17087" y="74036"/>
                  <a:pt x="0" y="91099"/>
                  <a:pt x="0" y="110476"/>
                </a:cubicBezTo>
                <a:lnTo>
                  <a:pt x="0" y="210685"/>
                </a:lnTo>
                <a:cubicBezTo>
                  <a:pt x="0" y="230062"/>
                  <a:pt x="17087" y="247161"/>
                  <a:pt x="37570" y="247161"/>
                </a:cubicBezTo>
                <a:cubicBezTo>
                  <a:pt x="52346" y="247161"/>
                  <a:pt x="66001" y="239171"/>
                  <a:pt x="71709" y="224350"/>
                </a:cubicBezTo>
                <a:lnTo>
                  <a:pt x="101296" y="232339"/>
                </a:lnTo>
                <a:cubicBezTo>
                  <a:pt x="100140" y="235773"/>
                  <a:pt x="100140" y="241449"/>
                  <a:pt x="100140" y="246004"/>
                </a:cubicBezTo>
                <a:cubicBezTo>
                  <a:pt x="100140" y="286998"/>
                  <a:pt x="132039" y="320040"/>
                  <a:pt x="174126" y="320040"/>
                </a:cubicBezTo>
                <a:cubicBezTo>
                  <a:pt x="192333" y="320040"/>
                  <a:pt x="210541" y="313208"/>
                  <a:pt x="223077" y="300663"/>
                </a:cubicBezTo>
                <a:cubicBezTo>
                  <a:pt x="233336" y="291553"/>
                  <a:pt x="240164" y="279045"/>
                  <a:pt x="244716" y="265381"/>
                </a:cubicBezTo>
                <a:lnTo>
                  <a:pt x="350565" y="291553"/>
                </a:lnTo>
                <a:cubicBezTo>
                  <a:pt x="353961" y="307496"/>
                  <a:pt x="368772" y="318883"/>
                  <a:pt x="385824" y="318883"/>
                </a:cubicBezTo>
                <a:cubicBezTo>
                  <a:pt x="405187" y="318883"/>
                  <a:pt x="422238" y="301820"/>
                  <a:pt x="422238" y="281323"/>
                </a:cubicBezTo>
                <a:lnTo>
                  <a:pt x="422238" y="34162"/>
                </a:lnTo>
                <a:cubicBezTo>
                  <a:pt x="422238" y="17099"/>
                  <a:pt x="407463" y="0"/>
                  <a:pt x="38582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4" name="Google Shape;1472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DAAACsNAAAhMwAAwQ8AABAAAAAmAAAACAAAAP//////////"/>
              </a:ext>
            </a:extLst>
          </p:cNvSpPr>
          <p:nvPr/>
        </p:nvSpPr>
        <p:spPr>
          <a:xfrm>
            <a:off x="7889240" y="2140585"/>
            <a:ext cx="422275" cy="420370"/>
          </a:xfrm>
          <a:custGeom>
            <a:avLst/>
            <a:gdLst/>
            <a:ahLst/>
            <a:cxnLst/>
            <a:rect l="0" t="0" r="422275" b="420370"/>
            <a:pathLst>
              <a:path w="422275" h="420370">
                <a:moveTo>
                  <a:pt x="211697" y="23873"/>
                </a:moveTo>
                <a:cubicBezTo>
                  <a:pt x="219645" y="23873"/>
                  <a:pt x="225353" y="30688"/>
                  <a:pt x="225353" y="37504"/>
                </a:cubicBezTo>
                <a:lnTo>
                  <a:pt x="225353" y="49981"/>
                </a:lnTo>
                <a:lnTo>
                  <a:pt x="27311" y="49981"/>
                </a:lnTo>
                <a:lnTo>
                  <a:pt x="27311" y="37504"/>
                </a:lnTo>
                <a:cubicBezTo>
                  <a:pt x="26191" y="30688"/>
                  <a:pt x="31862" y="23873"/>
                  <a:pt x="38690" y="23873"/>
                </a:cubicBezTo>
                <a:close/>
                <a:moveTo>
                  <a:pt x="223077" y="73854"/>
                </a:moveTo>
                <a:lnTo>
                  <a:pt x="223077" y="132923"/>
                </a:lnTo>
                <a:cubicBezTo>
                  <a:pt x="203713" y="132923"/>
                  <a:pt x="187782" y="147708"/>
                  <a:pt x="187782" y="168155"/>
                </a:cubicBezTo>
                <a:cubicBezTo>
                  <a:pt x="174126" y="169273"/>
                  <a:pt x="162746" y="176089"/>
                  <a:pt x="157075" y="189720"/>
                </a:cubicBezTo>
                <a:lnTo>
                  <a:pt x="129764" y="162409"/>
                </a:lnTo>
                <a:cubicBezTo>
                  <a:pt x="122936" y="155065"/>
                  <a:pt x="113254" y="151387"/>
                  <a:pt x="103572" y="151387"/>
                </a:cubicBezTo>
                <a:cubicBezTo>
                  <a:pt x="93891" y="151387"/>
                  <a:pt x="84209" y="155065"/>
                  <a:pt x="77381" y="162457"/>
                </a:cubicBezTo>
                <a:cubicBezTo>
                  <a:pt x="62606" y="176089"/>
                  <a:pt x="62606" y="201079"/>
                  <a:pt x="77381" y="214711"/>
                </a:cubicBezTo>
                <a:lnTo>
                  <a:pt x="162746" y="300076"/>
                </a:lnTo>
                <a:lnTo>
                  <a:pt x="155919" y="299924"/>
                </a:lnTo>
                <a:cubicBezTo>
                  <a:pt x="139987" y="299924"/>
                  <a:pt x="125212" y="310166"/>
                  <a:pt x="119504" y="326069"/>
                </a:cubicBezTo>
                <a:lnTo>
                  <a:pt x="26191" y="326069"/>
                </a:lnTo>
                <a:lnTo>
                  <a:pt x="26191" y="323797"/>
                </a:lnTo>
                <a:lnTo>
                  <a:pt x="26191" y="73854"/>
                </a:lnTo>
                <a:close/>
                <a:moveTo>
                  <a:pt x="276001" y="140893"/>
                </a:moveTo>
                <a:cubicBezTo>
                  <a:pt x="279144" y="140893"/>
                  <a:pt x="282251" y="142011"/>
                  <a:pt x="284527" y="144282"/>
                </a:cubicBezTo>
                <a:lnTo>
                  <a:pt x="312994" y="172749"/>
                </a:lnTo>
                <a:cubicBezTo>
                  <a:pt x="336873" y="196536"/>
                  <a:pt x="356236" y="224952"/>
                  <a:pt x="365340" y="253369"/>
                </a:cubicBezTo>
                <a:lnTo>
                  <a:pt x="272027" y="346682"/>
                </a:lnTo>
                <a:lnTo>
                  <a:pt x="152523" y="346682"/>
                </a:lnTo>
                <a:cubicBezTo>
                  <a:pt x="145695" y="346516"/>
                  <a:pt x="139987" y="340818"/>
                  <a:pt x="139987" y="334002"/>
                </a:cubicBezTo>
                <a:cubicBezTo>
                  <a:pt x="139987" y="327187"/>
                  <a:pt x="145695" y="321525"/>
                  <a:pt x="152523" y="321525"/>
                </a:cubicBezTo>
                <a:lnTo>
                  <a:pt x="188938" y="321525"/>
                </a:lnTo>
                <a:cubicBezTo>
                  <a:pt x="194609" y="321525"/>
                  <a:pt x="199161" y="318099"/>
                  <a:pt x="200317" y="313556"/>
                </a:cubicBezTo>
                <a:cubicBezTo>
                  <a:pt x="202593" y="310166"/>
                  <a:pt x="202593" y="304468"/>
                  <a:pt x="198041" y="301078"/>
                </a:cubicBezTo>
                <a:lnTo>
                  <a:pt x="91037" y="194074"/>
                </a:lnTo>
                <a:cubicBezTo>
                  <a:pt x="86485" y="190874"/>
                  <a:pt x="86485" y="181786"/>
                  <a:pt x="91037" y="177243"/>
                </a:cubicBezTo>
                <a:cubicBezTo>
                  <a:pt x="93313" y="175548"/>
                  <a:pt x="96456" y="174682"/>
                  <a:pt x="99598" y="174682"/>
                </a:cubicBezTo>
                <a:cubicBezTo>
                  <a:pt x="102705" y="174682"/>
                  <a:pt x="105848" y="175548"/>
                  <a:pt x="108124" y="177243"/>
                </a:cubicBezTo>
                <a:lnTo>
                  <a:pt x="160471" y="230614"/>
                </a:lnTo>
                <a:lnTo>
                  <a:pt x="196885" y="265846"/>
                </a:lnTo>
                <a:cubicBezTo>
                  <a:pt x="198619" y="268118"/>
                  <a:pt x="201726" y="269272"/>
                  <a:pt x="205014" y="269272"/>
                </a:cubicBezTo>
                <a:cubicBezTo>
                  <a:pt x="208265" y="269272"/>
                  <a:pt x="211697" y="268118"/>
                  <a:pt x="213973" y="265846"/>
                </a:cubicBezTo>
                <a:cubicBezTo>
                  <a:pt x="217369" y="261302"/>
                  <a:pt x="217369" y="253369"/>
                  <a:pt x="213973" y="248825"/>
                </a:cubicBezTo>
                <a:lnTo>
                  <a:pt x="177558" y="213593"/>
                </a:lnTo>
                <a:cubicBezTo>
                  <a:pt x="174126" y="209049"/>
                  <a:pt x="174126" y="199962"/>
                  <a:pt x="177558" y="196536"/>
                </a:cubicBezTo>
                <a:cubicBezTo>
                  <a:pt x="179834" y="194264"/>
                  <a:pt x="183230" y="193146"/>
                  <a:pt x="186517" y="193146"/>
                </a:cubicBezTo>
                <a:cubicBezTo>
                  <a:pt x="189769" y="193146"/>
                  <a:pt x="192912" y="194264"/>
                  <a:pt x="194609" y="196536"/>
                </a:cubicBezTo>
                <a:lnTo>
                  <a:pt x="231060" y="231768"/>
                </a:lnTo>
                <a:cubicBezTo>
                  <a:pt x="232758" y="234040"/>
                  <a:pt x="235865" y="235194"/>
                  <a:pt x="239153" y="235194"/>
                </a:cubicBezTo>
                <a:cubicBezTo>
                  <a:pt x="242440" y="235194"/>
                  <a:pt x="245836" y="234040"/>
                  <a:pt x="248112" y="231768"/>
                </a:cubicBezTo>
                <a:cubicBezTo>
                  <a:pt x="251544" y="227224"/>
                  <a:pt x="251544" y="219254"/>
                  <a:pt x="248112" y="214711"/>
                </a:cubicBezTo>
                <a:lnTo>
                  <a:pt x="211697" y="179515"/>
                </a:lnTo>
                <a:cubicBezTo>
                  <a:pt x="208265" y="174971"/>
                  <a:pt x="208265" y="167001"/>
                  <a:pt x="211697" y="162457"/>
                </a:cubicBezTo>
                <a:cubicBezTo>
                  <a:pt x="213973" y="160186"/>
                  <a:pt x="217369" y="159068"/>
                  <a:pt x="220656" y="159068"/>
                </a:cubicBezTo>
                <a:cubicBezTo>
                  <a:pt x="223944" y="159068"/>
                  <a:pt x="227050" y="160186"/>
                  <a:pt x="228784" y="162457"/>
                </a:cubicBezTo>
                <a:lnTo>
                  <a:pt x="265199" y="197690"/>
                </a:lnTo>
                <a:cubicBezTo>
                  <a:pt x="266897" y="199962"/>
                  <a:pt x="270040" y="201079"/>
                  <a:pt x="273292" y="201079"/>
                </a:cubicBezTo>
                <a:cubicBezTo>
                  <a:pt x="276579" y="201079"/>
                  <a:pt x="279975" y="199962"/>
                  <a:pt x="282251" y="197690"/>
                </a:cubicBezTo>
                <a:cubicBezTo>
                  <a:pt x="285683" y="193146"/>
                  <a:pt x="285683" y="185176"/>
                  <a:pt x="282251" y="180633"/>
                </a:cubicBezTo>
                <a:lnTo>
                  <a:pt x="265199" y="163581"/>
                </a:lnTo>
                <a:cubicBezTo>
                  <a:pt x="262923" y="156796"/>
                  <a:pt x="262923" y="147708"/>
                  <a:pt x="267475" y="144282"/>
                </a:cubicBezTo>
                <a:cubicBezTo>
                  <a:pt x="269751" y="142011"/>
                  <a:pt x="272858" y="140893"/>
                  <a:pt x="276001" y="140893"/>
                </a:cubicBezTo>
                <a:close/>
                <a:moveTo>
                  <a:pt x="381272" y="274934"/>
                </a:moveTo>
                <a:lnTo>
                  <a:pt x="390375" y="282903"/>
                </a:lnTo>
                <a:cubicBezTo>
                  <a:pt x="396083" y="288565"/>
                  <a:pt x="396083" y="295381"/>
                  <a:pt x="390375" y="299924"/>
                </a:cubicBezTo>
                <a:lnTo>
                  <a:pt x="319822" y="369235"/>
                </a:lnTo>
                <a:cubicBezTo>
                  <a:pt x="318124" y="371507"/>
                  <a:pt x="314981" y="372661"/>
                  <a:pt x="311693" y="372661"/>
                </a:cubicBezTo>
                <a:cubicBezTo>
                  <a:pt x="308442" y="372661"/>
                  <a:pt x="305010" y="371507"/>
                  <a:pt x="302734" y="369235"/>
                </a:cubicBezTo>
                <a:lnTo>
                  <a:pt x="294786" y="361287"/>
                </a:lnTo>
                <a:lnTo>
                  <a:pt x="381272" y="274801"/>
                </a:lnTo>
                <a:close/>
                <a:moveTo>
                  <a:pt x="118384" y="348788"/>
                </a:moveTo>
                <a:cubicBezTo>
                  <a:pt x="124056" y="362419"/>
                  <a:pt x="136591" y="372661"/>
                  <a:pt x="152523" y="372661"/>
                </a:cubicBezTo>
                <a:lnTo>
                  <a:pt x="221921" y="372661"/>
                </a:lnTo>
                <a:lnTo>
                  <a:pt x="221921" y="385138"/>
                </a:lnTo>
                <a:lnTo>
                  <a:pt x="223077" y="385138"/>
                </a:lnTo>
                <a:cubicBezTo>
                  <a:pt x="223077" y="391953"/>
                  <a:pt x="217369" y="397651"/>
                  <a:pt x="210541" y="397651"/>
                </a:cubicBezTo>
                <a:lnTo>
                  <a:pt x="37570" y="397651"/>
                </a:lnTo>
                <a:cubicBezTo>
                  <a:pt x="29587" y="397651"/>
                  <a:pt x="23915" y="391953"/>
                  <a:pt x="23915" y="385138"/>
                </a:cubicBezTo>
                <a:lnTo>
                  <a:pt x="23915" y="348788"/>
                </a:lnTo>
                <a:close/>
                <a:moveTo>
                  <a:pt x="37570" y="0"/>
                </a:moveTo>
                <a:cubicBezTo>
                  <a:pt x="17087" y="0"/>
                  <a:pt x="0" y="17057"/>
                  <a:pt x="0" y="37504"/>
                </a:cubicBezTo>
                <a:lnTo>
                  <a:pt x="0" y="384020"/>
                </a:lnTo>
                <a:cubicBezTo>
                  <a:pt x="0" y="403313"/>
                  <a:pt x="17087" y="420370"/>
                  <a:pt x="37570" y="420370"/>
                </a:cubicBezTo>
                <a:lnTo>
                  <a:pt x="210541" y="420370"/>
                </a:lnTo>
                <a:cubicBezTo>
                  <a:pt x="231060" y="420370"/>
                  <a:pt x="248112" y="403313"/>
                  <a:pt x="248112" y="384020"/>
                </a:cubicBezTo>
                <a:lnTo>
                  <a:pt x="248112" y="372661"/>
                </a:lnTo>
                <a:lnTo>
                  <a:pt x="269751" y="372661"/>
                </a:lnTo>
                <a:lnTo>
                  <a:pt x="284527" y="388564"/>
                </a:lnTo>
                <a:cubicBezTo>
                  <a:pt x="291932" y="395379"/>
                  <a:pt x="301614" y="398769"/>
                  <a:pt x="311151" y="398769"/>
                </a:cubicBezTo>
                <a:cubicBezTo>
                  <a:pt x="320689" y="398769"/>
                  <a:pt x="330045" y="395379"/>
                  <a:pt x="336873" y="388564"/>
                </a:cubicBezTo>
                <a:lnTo>
                  <a:pt x="407463" y="317974"/>
                </a:lnTo>
                <a:cubicBezTo>
                  <a:pt x="422238" y="304468"/>
                  <a:pt x="422238" y="280631"/>
                  <a:pt x="408583" y="265846"/>
                </a:cubicBezTo>
                <a:lnTo>
                  <a:pt x="392651" y="249914"/>
                </a:lnTo>
                <a:cubicBezTo>
                  <a:pt x="381272" y="219254"/>
                  <a:pt x="364220" y="189720"/>
                  <a:pt x="340305" y="162457"/>
                </a:cubicBezTo>
                <a:lnTo>
                  <a:pt x="302734" y="124886"/>
                </a:lnTo>
                <a:cubicBezTo>
                  <a:pt x="295906" y="118174"/>
                  <a:pt x="286514" y="114748"/>
                  <a:pt x="277012" y="114748"/>
                </a:cubicBezTo>
                <a:cubicBezTo>
                  <a:pt x="267475" y="114748"/>
                  <a:pt x="257794" y="118174"/>
                  <a:pt x="250388" y="124989"/>
                </a:cubicBezTo>
                <a:lnTo>
                  <a:pt x="248112" y="128379"/>
                </a:lnTo>
                <a:lnTo>
                  <a:pt x="248112" y="37504"/>
                </a:lnTo>
                <a:cubicBezTo>
                  <a:pt x="248112" y="17057"/>
                  <a:pt x="231060" y="0"/>
                  <a:pt x="21054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35" name="Google Shape;14721;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kwAABeEAAAIDMAAPYSAAAQAAAAJgAAAAgAAAD/////AAAAAA=="/>
              </a:ext>
            </a:extLst>
          </p:cNvGrpSpPr>
          <p:nvPr/>
        </p:nvGrpSpPr>
        <p:grpSpPr>
          <a:xfrm>
            <a:off x="7889875" y="2660650"/>
            <a:ext cx="421005" cy="421640"/>
            <a:chOff x="7889875" y="2660650"/>
            <a:chExt cx="421005" cy="421640"/>
          </a:xfrm>
        </p:grpSpPr>
        <p:sp>
          <p:nvSpPr>
            <p:cNvPr id="137" name="Google Shape;1472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TAAAF4QAAAgMwAA9hIAAAAAAAAmAAAACAAAAP//////////"/>
                </a:ext>
              </a:extLst>
            </p:cNvSpPr>
            <p:nvPr/>
          </p:nvSpPr>
          <p:spPr>
            <a:xfrm>
              <a:off x="7889875" y="2660650"/>
              <a:ext cx="421005" cy="421640"/>
            </a:xfrm>
            <a:custGeom>
              <a:avLst/>
              <a:gdLst/>
              <a:ahLst/>
              <a:cxnLst/>
              <a:rect l="0" t="0" r="421005" b="421640"/>
              <a:pathLst>
                <a:path w="421005" h="421640">
                  <a:moveTo>
                    <a:pt x="384567" y="23879"/>
                  </a:moveTo>
                  <a:cubicBezTo>
                    <a:pt x="391392" y="23879"/>
                    <a:pt x="397098" y="29579"/>
                    <a:pt x="397098" y="36396"/>
                  </a:cubicBezTo>
                  <a:cubicBezTo>
                    <a:pt x="397098" y="43214"/>
                    <a:pt x="391392" y="48877"/>
                    <a:pt x="384567" y="48877"/>
                  </a:cubicBezTo>
                  <a:lnTo>
                    <a:pt x="37557" y="48877"/>
                  </a:lnTo>
                  <a:cubicBezTo>
                    <a:pt x="30732" y="48877"/>
                    <a:pt x="25062" y="43214"/>
                    <a:pt x="25062" y="36396"/>
                  </a:cubicBezTo>
                  <a:cubicBezTo>
                    <a:pt x="25062" y="29579"/>
                    <a:pt x="30732" y="23879"/>
                    <a:pt x="37557" y="23879"/>
                  </a:cubicBezTo>
                  <a:close/>
                  <a:moveTo>
                    <a:pt x="372071" y="73911"/>
                  </a:moveTo>
                  <a:lnTo>
                    <a:pt x="372071" y="285254"/>
                  </a:lnTo>
                  <a:cubicBezTo>
                    <a:pt x="373191" y="292071"/>
                    <a:pt x="367521" y="297770"/>
                    <a:pt x="360696" y="297770"/>
                  </a:cubicBezTo>
                  <a:lnTo>
                    <a:pt x="61464" y="297770"/>
                  </a:lnTo>
                  <a:cubicBezTo>
                    <a:pt x="54638" y="297770"/>
                    <a:pt x="48933" y="292071"/>
                    <a:pt x="48933" y="285254"/>
                  </a:cubicBezTo>
                  <a:lnTo>
                    <a:pt x="48933" y="73911"/>
                  </a:lnTo>
                  <a:close/>
                  <a:moveTo>
                    <a:pt x="209346" y="370491"/>
                  </a:moveTo>
                  <a:cubicBezTo>
                    <a:pt x="216172" y="370491"/>
                    <a:pt x="221878" y="376190"/>
                    <a:pt x="221878" y="383007"/>
                  </a:cubicBezTo>
                  <a:cubicBezTo>
                    <a:pt x="221878" y="389825"/>
                    <a:pt x="216172" y="395488"/>
                    <a:pt x="209346" y="395488"/>
                  </a:cubicBezTo>
                  <a:cubicBezTo>
                    <a:pt x="202521" y="395488"/>
                    <a:pt x="196851" y="389825"/>
                    <a:pt x="196851" y="383007"/>
                  </a:cubicBezTo>
                  <a:cubicBezTo>
                    <a:pt x="196851" y="376190"/>
                    <a:pt x="202521" y="370491"/>
                    <a:pt x="209346" y="370491"/>
                  </a:cubicBezTo>
                  <a:close/>
                  <a:moveTo>
                    <a:pt x="37557" y="36"/>
                  </a:moveTo>
                  <a:cubicBezTo>
                    <a:pt x="17081" y="36"/>
                    <a:pt x="36" y="17062"/>
                    <a:pt x="36" y="36396"/>
                  </a:cubicBezTo>
                  <a:cubicBezTo>
                    <a:pt x="36" y="52304"/>
                    <a:pt x="10256" y="65939"/>
                    <a:pt x="25062" y="71638"/>
                  </a:cubicBezTo>
                  <a:lnTo>
                    <a:pt x="25062" y="285254"/>
                  </a:lnTo>
                  <a:cubicBezTo>
                    <a:pt x="25062" y="304588"/>
                    <a:pt x="42107" y="321650"/>
                    <a:pt x="61464" y="321650"/>
                  </a:cubicBezTo>
                  <a:lnTo>
                    <a:pt x="197971" y="321650"/>
                  </a:lnTo>
                  <a:lnTo>
                    <a:pt x="197971" y="348920"/>
                  </a:lnTo>
                  <a:cubicBezTo>
                    <a:pt x="184320" y="354583"/>
                    <a:pt x="174100" y="367100"/>
                    <a:pt x="174100" y="384126"/>
                  </a:cubicBezTo>
                  <a:cubicBezTo>
                    <a:pt x="174100" y="404578"/>
                    <a:pt x="191145" y="421640"/>
                    <a:pt x="210502" y="421640"/>
                  </a:cubicBezTo>
                  <a:cubicBezTo>
                    <a:pt x="230978" y="421640"/>
                    <a:pt x="248059" y="404578"/>
                    <a:pt x="248059" y="384126"/>
                  </a:cubicBezTo>
                  <a:cubicBezTo>
                    <a:pt x="248059" y="369372"/>
                    <a:pt x="237803" y="354583"/>
                    <a:pt x="224153" y="348920"/>
                  </a:cubicBezTo>
                  <a:lnTo>
                    <a:pt x="224153" y="321650"/>
                  </a:lnTo>
                  <a:lnTo>
                    <a:pt x="361815" y="321650"/>
                  </a:lnTo>
                  <a:cubicBezTo>
                    <a:pt x="381172" y="321650"/>
                    <a:pt x="398217" y="304588"/>
                    <a:pt x="398217" y="285254"/>
                  </a:cubicBezTo>
                  <a:lnTo>
                    <a:pt x="398217" y="71638"/>
                  </a:lnTo>
                  <a:cubicBezTo>
                    <a:pt x="411868" y="65939"/>
                    <a:pt x="420968" y="52304"/>
                    <a:pt x="420968" y="36396"/>
                  </a:cubicBezTo>
                  <a:cubicBezTo>
                    <a:pt x="420968" y="17062"/>
                    <a:pt x="403923" y="36"/>
                    <a:pt x="384567"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6" name="Google Shape;1472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AAACMRAACsMgAA4xEAAAAAAAAmAAAACAAAAP//////////"/>
                </a:ext>
              </a:extLst>
            </p:cNvSpPr>
            <p:nvPr/>
          </p:nvSpPr>
          <p:spPr>
            <a:xfrm>
              <a:off x="7963535" y="2785745"/>
              <a:ext cx="273685" cy="121920"/>
            </a:xfrm>
            <a:custGeom>
              <a:avLst/>
              <a:gdLst/>
              <a:ahLst/>
              <a:cxnLst/>
              <a:rect l="0" t="0" r="273685" b="121920"/>
              <a:pathLst>
                <a:path w="273685" h="121920">
                  <a:moveTo>
                    <a:pt x="237167" y="0"/>
                  </a:moveTo>
                  <a:cubicBezTo>
                    <a:pt x="222364" y="0"/>
                    <a:pt x="220084" y="18180"/>
                    <a:pt x="232606" y="23879"/>
                  </a:cubicBezTo>
                  <a:lnTo>
                    <a:pt x="161923" y="93207"/>
                  </a:lnTo>
                  <a:lnTo>
                    <a:pt x="95800" y="28424"/>
                  </a:lnTo>
                  <a:cubicBezTo>
                    <a:pt x="93520" y="26151"/>
                    <a:pt x="90371" y="24997"/>
                    <a:pt x="87223" y="24997"/>
                  </a:cubicBezTo>
                  <a:cubicBezTo>
                    <a:pt x="84110" y="24997"/>
                    <a:pt x="80961" y="26151"/>
                    <a:pt x="78681" y="28424"/>
                  </a:cubicBezTo>
                  <a:lnTo>
                    <a:pt x="4560" y="102545"/>
                  </a:lnTo>
                  <a:cubicBezTo>
                    <a:pt x="0" y="105688"/>
                    <a:pt x="0" y="114778"/>
                    <a:pt x="4560" y="119323"/>
                  </a:cubicBezTo>
                  <a:cubicBezTo>
                    <a:pt x="6840" y="121054"/>
                    <a:pt x="9989" y="121884"/>
                    <a:pt x="13137" y="121884"/>
                  </a:cubicBezTo>
                  <a:cubicBezTo>
                    <a:pt x="16250" y="121884"/>
                    <a:pt x="19398" y="121054"/>
                    <a:pt x="21679" y="119323"/>
                  </a:cubicBezTo>
                  <a:lnTo>
                    <a:pt x="87802" y="53200"/>
                  </a:lnTo>
                  <a:lnTo>
                    <a:pt x="152803" y="119323"/>
                  </a:lnTo>
                  <a:cubicBezTo>
                    <a:pt x="155083" y="121054"/>
                    <a:pt x="158232" y="121884"/>
                    <a:pt x="161344" y="121884"/>
                  </a:cubicBezTo>
                  <a:cubicBezTo>
                    <a:pt x="164493" y="121884"/>
                    <a:pt x="167642" y="121054"/>
                    <a:pt x="169922" y="119323"/>
                  </a:cubicBezTo>
                  <a:lnTo>
                    <a:pt x="249725" y="40905"/>
                  </a:lnTo>
                  <a:cubicBezTo>
                    <a:pt x="250847" y="45449"/>
                    <a:pt x="255407" y="48876"/>
                    <a:pt x="261126" y="48876"/>
                  </a:cubicBezTo>
                  <a:cubicBezTo>
                    <a:pt x="267966" y="48876"/>
                    <a:pt x="273685" y="43177"/>
                    <a:pt x="273685" y="36360"/>
                  </a:cubicBezTo>
                  <a:lnTo>
                    <a:pt x="273685" y="12517"/>
                  </a:lnTo>
                  <a:cubicBezTo>
                    <a:pt x="273685" y="5699"/>
                    <a:pt x="270246" y="0"/>
                    <a:pt x="2622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38" name="Google Shape;14724;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YLAADiEwAATg4AAHkWAAAQAAAAJgAAAAgAAAD/////AAAAAA=="/>
              </a:ext>
            </a:extLst>
          </p:cNvGrpSpPr>
          <p:nvPr/>
        </p:nvGrpSpPr>
        <p:grpSpPr>
          <a:xfrm>
            <a:off x="1903730" y="3232150"/>
            <a:ext cx="421640" cy="421005"/>
            <a:chOff x="1903730" y="3232150"/>
            <a:chExt cx="421640" cy="421005"/>
          </a:xfrm>
        </p:grpSpPr>
        <p:sp>
          <p:nvSpPr>
            <p:cNvPr id="141" name="Google Shape;1472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wwAAIEUAABkDQAAQxUAAAAAAAAmAAAACAAAAP//////////"/>
                </a:ext>
              </a:extLst>
            </p:cNvSpPr>
            <p:nvPr/>
          </p:nvSpPr>
          <p:spPr>
            <a:xfrm>
              <a:off x="2051685" y="3333115"/>
              <a:ext cx="125095" cy="123190"/>
            </a:xfrm>
            <a:custGeom>
              <a:avLst/>
              <a:gdLst/>
              <a:ahLst/>
              <a:cxnLst/>
              <a:rect l="0" t="0" r="125095" b="123190"/>
              <a:pathLst>
                <a:path w="125095" h="123190">
                  <a:moveTo>
                    <a:pt x="61428" y="21684"/>
                  </a:moveTo>
                  <a:cubicBezTo>
                    <a:pt x="69368" y="21684"/>
                    <a:pt x="75071" y="28526"/>
                    <a:pt x="75071" y="35368"/>
                  </a:cubicBezTo>
                  <a:cubicBezTo>
                    <a:pt x="75071" y="42210"/>
                    <a:pt x="69368" y="47929"/>
                    <a:pt x="61428" y="47929"/>
                  </a:cubicBezTo>
                  <a:cubicBezTo>
                    <a:pt x="54571" y="47929"/>
                    <a:pt x="48904" y="42210"/>
                    <a:pt x="48904" y="35368"/>
                  </a:cubicBezTo>
                  <a:cubicBezTo>
                    <a:pt x="48904" y="28526"/>
                    <a:pt x="54571" y="21684"/>
                    <a:pt x="61428" y="21684"/>
                  </a:cubicBezTo>
                  <a:close/>
                  <a:moveTo>
                    <a:pt x="63702" y="74138"/>
                  </a:moveTo>
                  <a:cubicBezTo>
                    <a:pt x="78464" y="74138"/>
                    <a:pt x="93261" y="83261"/>
                    <a:pt x="98928" y="98103"/>
                  </a:cubicBezTo>
                  <a:lnTo>
                    <a:pt x="27285" y="98103"/>
                  </a:lnTo>
                  <a:cubicBezTo>
                    <a:pt x="32988" y="83261"/>
                    <a:pt x="46630" y="74138"/>
                    <a:pt x="63702" y="74138"/>
                  </a:cubicBezTo>
                  <a:close/>
                  <a:moveTo>
                    <a:pt x="61428" y="0"/>
                  </a:moveTo>
                  <a:cubicBezTo>
                    <a:pt x="42083" y="0"/>
                    <a:pt x="25011" y="15964"/>
                    <a:pt x="25011" y="36526"/>
                  </a:cubicBezTo>
                  <a:cubicBezTo>
                    <a:pt x="25011" y="43368"/>
                    <a:pt x="28440" y="50210"/>
                    <a:pt x="30714" y="57052"/>
                  </a:cubicBezTo>
                  <a:cubicBezTo>
                    <a:pt x="12523" y="68455"/>
                    <a:pt x="0" y="87822"/>
                    <a:pt x="0" y="110628"/>
                  </a:cubicBezTo>
                  <a:cubicBezTo>
                    <a:pt x="0" y="117470"/>
                    <a:pt x="5702" y="123190"/>
                    <a:pt x="12523" y="123190"/>
                  </a:cubicBezTo>
                  <a:lnTo>
                    <a:pt x="111452" y="123190"/>
                  </a:lnTo>
                  <a:cubicBezTo>
                    <a:pt x="119392" y="123190"/>
                    <a:pt x="125095" y="117470"/>
                    <a:pt x="125095" y="110628"/>
                  </a:cubicBezTo>
                  <a:cubicBezTo>
                    <a:pt x="123940" y="87822"/>
                    <a:pt x="111452" y="66174"/>
                    <a:pt x="93261" y="57052"/>
                  </a:cubicBezTo>
                  <a:cubicBezTo>
                    <a:pt x="97809" y="50210"/>
                    <a:pt x="98928" y="43368"/>
                    <a:pt x="98928" y="36526"/>
                  </a:cubicBezTo>
                  <a:cubicBezTo>
                    <a:pt x="98928" y="15964"/>
                    <a:pt x="81892" y="0"/>
                    <a:pt x="6142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0" name="Google Shape;1472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AsAAAQWAABKDgAAeRYAAAAAAAAmAAAACAAAAP//////////"/>
                </a:ext>
              </a:extLst>
            </p:cNvSpPr>
            <p:nvPr/>
          </p:nvSpPr>
          <p:spPr>
            <a:xfrm>
              <a:off x="1905000" y="3578860"/>
              <a:ext cx="417830" cy="74295"/>
            </a:xfrm>
            <a:custGeom>
              <a:avLst/>
              <a:gdLst/>
              <a:ahLst/>
              <a:cxnLst/>
              <a:rect l="0" t="0" r="417830" b="74295"/>
              <a:pathLst>
                <a:path w="417830" h="74295">
                  <a:moveTo>
                    <a:pt x="110134" y="24003"/>
                  </a:moveTo>
                  <a:cubicBezTo>
                    <a:pt x="118098" y="24003"/>
                    <a:pt x="123756" y="29732"/>
                    <a:pt x="123756" y="36585"/>
                  </a:cubicBezTo>
                  <a:cubicBezTo>
                    <a:pt x="123756" y="44562"/>
                    <a:pt x="118098" y="50291"/>
                    <a:pt x="110134" y="50291"/>
                  </a:cubicBezTo>
                  <a:lnTo>
                    <a:pt x="36327" y="50291"/>
                  </a:lnTo>
                  <a:cubicBezTo>
                    <a:pt x="29516" y="50291"/>
                    <a:pt x="23857" y="44562"/>
                    <a:pt x="23857" y="36585"/>
                  </a:cubicBezTo>
                  <a:cubicBezTo>
                    <a:pt x="23857" y="29732"/>
                    <a:pt x="29516" y="24003"/>
                    <a:pt x="36327" y="24003"/>
                  </a:cubicBezTo>
                  <a:close/>
                  <a:moveTo>
                    <a:pt x="381503" y="25127"/>
                  </a:moveTo>
                  <a:cubicBezTo>
                    <a:pt x="388314" y="25127"/>
                    <a:pt x="393973" y="30856"/>
                    <a:pt x="393973" y="38869"/>
                  </a:cubicBezTo>
                  <a:cubicBezTo>
                    <a:pt x="392855" y="44562"/>
                    <a:pt x="388314" y="50291"/>
                    <a:pt x="381503" y="50291"/>
                  </a:cubicBezTo>
                  <a:lnTo>
                    <a:pt x="144190" y="50291"/>
                  </a:lnTo>
                  <a:cubicBezTo>
                    <a:pt x="147614" y="42278"/>
                    <a:pt x="147614" y="33140"/>
                    <a:pt x="144190" y="25127"/>
                  </a:cubicBezTo>
                  <a:close/>
                  <a:moveTo>
                    <a:pt x="36327" y="0"/>
                  </a:moveTo>
                  <a:cubicBezTo>
                    <a:pt x="17046" y="0"/>
                    <a:pt x="0" y="17150"/>
                    <a:pt x="0" y="36585"/>
                  </a:cubicBezTo>
                  <a:cubicBezTo>
                    <a:pt x="0" y="57144"/>
                    <a:pt x="17046" y="74258"/>
                    <a:pt x="36327" y="74258"/>
                  </a:cubicBezTo>
                  <a:lnTo>
                    <a:pt x="381503" y="74258"/>
                  </a:lnTo>
                  <a:cubicBezTo>
                    <a:pt x="400784" y="74258"/>
                    <a:pt x="417830" y="57144"/>
                    <a:pt x="417830" y="36585"/>
                  </a:cubicBezTo>
                  <a:cubicBezTo>
                    <a:pt x="417830" y="17150"/>
                    <a:pt x="400784" y="0"/>
                    <a:pt x="38150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9" name="Google Shape;1472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gsAAOITAABODgAA3hUAAAAAAAAmAAAACAAAAP//////////"/>
                </a:ext>
              </a:extLst>
            </p:cNvSpPr>
            <p:nvPr/>
          </p:nvSpPr>
          <p:spPr>
            <a:xfrm>
              <a:off x="1903730" y="3232150"/>
              <a:ext cx="421640" cy="322580"/>
            </a:xfrm>
            <a:custGeom>
              <a:avLst/>
              <a:gdLst/>
              <a:ahLst/>
              <a:cxnLst/>
              <a:rect l="0" t="0" r="421640" b="322580"/>
              <a:pathLst>
                <a:path w="421640" h="322580">
                  <a:moveTo>
                    <a:pt x="137541" y="23927"/>
                  </a:moveTo>
                  <a:cubicBezTo>
                    <a:pt x="144358" y="23927"/>
                    <a:pt x="150021" y="29638"/>
                    <a:pt x="150021" y="36469"/>
                  </a:cubicBezTo>
                  <a:lnTo>
                    <a:pt x="150021" y="48974"/>
                  </a:lnTo>
                  <a:lnTo>
                    <a:pt x="137541" y="48974"/>
                  </a:lnTo>
                  <a:cubicBezTo>
                    <a:pt x="117088" y="48974"/>
                    <a:pt x="100026" y="66070"/>
                    <a:pt x="100026" y="86563"/>
                  </a:cubicBezTo>
                  <a:lnTo>
                    <a:pt x="100026" y="179922"/>
                  </a:lnTo>
                  <a:lnTo>
                    <a:pt x="75029" y="206126"/>
                  </a:lnTo>
                  <a:lnTo>
                    <a:pt x="75029" y="187910"/>
                  </a:lnTo>
                  <a:cubicBezTo>
                    <a:pt x="75029" y="179922"/>
                    <a:pt x="69329" y="174247"/>
                    <a:pt x="61394" y="174247"/>
                  </a:cubicBezTo>
                  <a:lnTo>
                    <a:pt x="37514" y="174247"/>
                  </a:lnTo>
                  <a:cubicBezTo>
                    <a:pt x="30697" y="174247"/>
                    <a:pt x="25034" y="168537"/>
                    <a:pt x="25034" y="161706"/>
                  </a:cubicBezTo>
                  <a:lnTo>
                    <a:pt x="25034" y="36469"/>
                  </a:lnTo>
                  <a:cubicBezTo>
                    <a:pt x="25034" y="29638"/>
                    <a:pt x="30697" y="23927"/>
                    <a:pt x="37514" y="23927"/>
                  </a:cubicBezTo>
                  <a:close/>
                  <a:moveTo>
                    <a:pt x="384126" y="23927"/>
                  </a:moveTo>
                  <a:cubicBezTo>
                    <a:pt x="390943" y="23927"/>
                    <a:pt x="396642" y="29638"/>
                    <a:pt x="396642" y="36469"/>
                  </a:cubicBezTo>
                  <a:lnTo>
                    <a:pt x="396642" y="161706"/>
                  </a:lnTo>
                  <a:cubicBezTo>
                    <a:pt x="396642" y="169693"/>
                    <a:pt x="390943" y="175368"/>
                    <a:pt x="384126" y="175368"/>
                  </a:cubicBezTo>
                  <a:lnTo>
                    <a:pt x="356856" y="175368"/>
                  </a:lnTo>
                  <a:cubicBezTo>
                    <a:pt x="350038" y="175368"/>
                    <a:pt x="344375" y="181079"/>
                    <a:pt x="344375" y="187910"/>
                  </a:cubicBezTo>
                  <a:lnTo>
                    <a:pt x="344375" y="206126"/>
                  </a:lnTo>
                  <a:lnTo>
                    <a:pt x="320495" y="181079"/>
                  </a:lnTo>
                  <a:lnTo>
                    <a:pt x="320495" y="86563"/>
                  </a:lnTo>
                  <a:cubicBezTo>
                    <a:pt x="320495" y="67191"/>
                    <a:pt x="303434" y="50131"/>
                    <a:pt x="282981" y="50131"/>
                  </a:cubicBezTo>
                  <a:lnTo>
                    <a:pt x="270500" y="50131"/>
                  </a:lnTo>
                  <a:lnTo>
                    <a:pt x="270500" y="36469"/>
                  </a:lnTo>
                  <a:cubicBezTo>
                    <a:pt x="270500" y="29638"/>
                    <a:pt x="276164" y="23927"/>
                    <a:pt x="282981" y="23927"/>
                  </a:cubicBezTo>
                  <a:close/>
                  <a:moveTo>
                    <a:pt x="282981" y="74022"/>
                  </a:moveTo>
                  <a:cubicBezTo>
                    <a:pt x="290953" y="74022"/>
                    <a:pt x="296616" y="79732"/>
                    <a:pt x="296616" y="86563"/>
                  </a:cubicBezTo>
                  <a:lnTo>
                    <a:pt x="296616" y="235727"/>
                  </a:lnTo>
                  <a:cubicBezTo>
                    <a:pt x="296616" y="243679"/>
                    <a:pt x="290953" y="249390"/>
                    <a:pt x="282981" y="249390"/>
                  </a:cubicBezTo>
                  <a:lnTo>
                    <a:pt x="242076" y="249390"/>
                  </a:lnTo>
                  <a:cubicBezTo>
                    <a:pt x="237531" y="249390"/>
                    <a:pt x="234140" y="250510"/>
                    <a:pt x="231868" y="255064"/>
                  </a:cubicBezTo>
                  <a:lnTo>
                    <a:pt x="209143" y="289256"/>
                  </a:lnTo>
                  <a:lnTo>
                    <a:pt x="186382" y="255064"/>
                  </a:lnTo>
                  <a:cubicBezTo>
                    <a:pt x="184109" y="251667"/>
                    <a:pt x="180718" y="249390"/>
                    <a:pt x="177292" y="249390"/>
                  </a:cubicBezTo>
                  <a:lnTo>
                    <a:pt x="135268" y="249390"/>
                  </a:lnTo>
                  <a:cubicBezTo>
                    <a:pt x="128451" y="249390"/>
                    <a:pt x="122751" y="243679"/>
                    <a:pt x="122751" y="235727"/>
                  </a:cubicBezTo>
                  <a:lnTo>
                    <a:pt x="122751" y="86563"/>
                  </a:lnTo>
                  <a:cubicBezTo>
                    <a:pt x="122751" y="79732"/>
                    <a:pt x="128451" y="74022"/>
                    <a:pt x="135268" y="74022"/>
                  </a:cubicBezTo>
                  <a:close/>
                  <a:moveTo>
                    <a:pt x="36396" y="0"/>
                  </a:moveTo>
                  <a:cubicBezTo>
                    <a:pt x="17062" y="0"/>
                    <a:pt x="36" y="17096"/>
                    <a:pt x="36" y="36469"/>
                  </a:cubicBezTo>
                  <a:lnTo>
                    <a:pt x="36" y="161706"/>
                  </a:lnTo>
                  <a:cubicBezTo>
                    <a:pt x="36" y="182199"/>
                    <a:pt x="17062" y="199295"/>
                    <a:pt x="36396" y="199295"/>
                  </a:cubicBezTo>
                  <a:lnTo>
                    <a:pt x="48877" y="199295"/>
                  </a:lnTo>
                  <a:lnTo>
                    <a:pt x="48877" y="235727"/>
                  </a:lnTo>
                  <a:cubicBezTo>
                    <a:pt x="48877" y="243462"/>
                    <a:pt x="55694" y="248558"/>
                    <a:pt x="62187" y="248558"/>
                  </a:cubicBezTo>
                  <a:cubicBezTo>
                    <a:pt x="65253" y="248558"/>
                    <a:pt x="68283" y="247402"/>
                    <a:pt x="70484" y="244836"/>
                  </a:cubicBezTo>
                  <a:lnTo>
                    <a:pt x="98908" y="216412"/>
                  </a:lnTo>
                  <a:lnTo>
                    <a:pt x="98908" y="235727"/>
                  </a:lnTo>
                  <a:cubicBezTo>
                    <a:pt x="98908" y="256221"/>
                    <a:pt x="115934" y="273317"/>
                    <a:pt x="136386" y="273317"/>
                  </a:cubicBezTo>
                  <a:lnTo>
                    <a:pt x="170474" y="273317"/>
                  </a:lnTo>
                  <a:lnTo>
                    <a:pt x="200017" y="316580"/>
                  </a:lnTo>
                  <a:cubicBezTo>
                    <a:pt x="202289" y="320556"/>
                    <a:pt x="206293" y="322544"/>
                    <a:pt x="210117" y="322544"/>
                  </a:cubicBezTo>
                  <a:cubicBezTo>
                    <a:pt x="213940" y="322544"/>
                    <a:pt x="217656" y="320556"/>
                    <a:pt x="219351" y="316580"/>
                  </a:cubicBezTo>
                  <a:lnTo>
                    <a:pt x="250048" y="273317"/>
                  </a:lnTo>
                  <a:lnTo>
                    <a:pt x="284135" y="273317"/>
                  </a:lnTo>
                  <a:cubicBezTo>
                    <a:pt x="303434" y="273317"/>
                    <a:pt x="320495" y="256221"/>
                    <a:pt x="320495" y="235727"/>
                  </a:cubicBezTo>
                  <a:lnTo>
                    <a:pt x="320495" y="216354"/>
                  </a:lnTo>
                  <a:lnTo>
                    <a:pt x="348920" y="244779"/>
                  </a:lnTo>
                  <a:cubicBezTo>
                    <a:pt x="351084" y="247402"/>
                    <a:pt x="354114" y="248558"/>
                    <a:pt x="357216" y="248558"/>
                  </a:cubicBezTo>
                  <a:cubicBezTo>
                    <a:pt x="363709" y="248558"/>
                    <a:pt x="370491" y="243462"/>
                    <a:pt x="370491" y="235727"/>
                  </a:cubicBezTo>
                  <a:lnTo>
                    <a:pt x="370491" y="199295"/>
                  </a:lnTo>
                  <a:lnTo>
                    <a:pt x="384126" y="199295"/>
                  </a:lnTo>
                  <a:cubicBezTo>
                    <a:pt x="404578" y="199295"/>
                    <a:pt x="421640" y="182199"/>
                    <a:pt x="421640" y="161706"/>
                  </a:cubicBezTo>
                  <a:lnTo>
                    <a:pt x="421640" y="36469"/>
                  </a:lnTo>
                  <a:cubicBezTo>
                    <a:pt x="421640" y="15939"/>
                    <a:pt x="404578" y="0"/>
                    <a:pt x="384126" y="0"/>
                  </a:cubicBezTo>
                  <a:lnTo>
                    <a:pt x="282981" y="0"/>
                  </a:lnTo>
                  <a:cubicBezTo>
                    <a:pt x="263683" y="0"/>
                    <a:pt x="246621" y="17096"/>
                    <a:pt x="246621" y="36469"/>
                  </a:cubicBezTo>
                  <a:lnTo>
                    <a:pt x="246621" y="50131"/>
                  </a:lnTo>
                  <a:lnTo>
                    <a:pt x="172747" y="50131"/>
                  </a:lnTo>
                  <a:lnTo>
                    <a:pt x="172747" y="36469"/>
                  </a:lnTo>
                  <a:cubicBezTo>
                    <a:pt x="172747" y="17096"/>
                    <a:pt x="155721" y="0"/>
                    <a:pt x="13638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42" name="Google Shape;14728;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8SAAAICgAAGBUAAKAMAAAQAAAAJgAAAAgAAAD/////AAAAAA=="/>
              </a:ext>
            </a:extLst>
          </p:cNvGrpSpPr>
          <p:nvPr/>
        </p:nvGrpSpPr>
        <p:grpSpPr>
          <a:xfrm>
            <a:off x="3006725" y="1630680"/>
            <a:ext cx="422275" cy="421640"/>
            <a:chOff x="3006725" y="1630680"/>
            <a:chExt cx="422275" cy="421640"/>
          </a:xfrm>
        </p:grpSpPr>
        <p:sp>
          <p:nvSpPr>
            <p:cNvPr id="145" name="Google Shape;1472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RQAAJILAAB+FAAAAwwAAAAAAAAmAAAACAAAAP//////////"/>
                </a:ext>
              </a:extLst>
            </p:cNvSpPr>
            <p:nvPr/>
          </p:nvSpPr>
          <p:spPr>
            <a:xfrm>
              <a:off x="3256915" y="1880870"/>
              <a:ext cx="74295" cy="71755"/>
            </a:xfrm>
            <a:custGeom>
              <a:avLst/>
              <a:gdLst/>
              <a:ahLst/>
              <a:cxnLst/>
              <a:rect l="0" t="0" r="74295" b="71755"/>
              <a:pathLst>
                <a:path w="74295" h="71755">
                  <a:moveTo>
                    <a:pt x="12436" y="0"/>
                  </a:moveTo>
                  <a:cubicBezTo>
                    <a:pt x="9173" y="0"/>
                    <a:pt x="5728" y="1156"/>
                    <a:pt x="3444" y="3432"/>
                  </a:cubicBezTo>
                  <a:cubicBezTo>
                    <a:pt x="36" y="6828"/>
                    <a:pt x="36" y="15933"/>
                    <a:pt x="3444" y="19365"/>
                  </a:cubicBezTo>
                  <a:lnTo>
                    <a:pt x="19434" y="35355"/>
                  </a:lnTo>
                  <a:lnTo>
                    <a:pt x="3444" y="51345"/>
                  </a:lnTo>
                  <a:cubicBezTo>
                    <a:pt x="36" y="55785"/>
                    <a:pt x="36" y="63770"/>
                    <a:pt x="3444" y="68322"/>
                  </a:cubicBezTo>
                  <a:cubicBezTo>
                    <a:pt x="5728" y="70598"/>
                    <a:pt x="9173" y="71718"/>
                    <a:pt x="12436" y="71718"/>
                  </a:cubicBezTo>
                  <a:cubicBezTo>
                    <a:pt x="15736" y="71718"/>
                    <a:pt x="18891" y="70598"/>
                    <a:pt x="20595" y="68322"/>
                  </a:cubicBezTo>
                  <a:lnTo>
                    <a:pt x="36585" y="52332"/>
                  </a:lnTo>
                  <a:lnTo>
                    <a:pt x="52575" y="68322"/>
                  </a:lnTo>
                  <a:cubicBezTo>
                    <a:pt x="54860" y="70598"/>
                    <a:pt x="58014" y="71718"/>
                    <a:pt x="61132" y="71718"/>
                  </a:cubicBezTo>
                  <a:cubicBezTo>
                    <a:pt x="64287" y="71718"/>
                    <a:pt x="67442" y="70598"/>
                    <a:pt x="69726" y="68322"/>
                  </a:cubicBezTo>
                  <a:cubicBezTo>
                    <a:pt x="74295" y="63770"/>
                    <a:pt x="74295" y="55785"/>
                    <a:pt x="69726" y="51232"/>
                  </a:cubicBezTo>
                  <a:lnTo>
                    <a:pt x="53736" y="35242"/>
                  </a:lnTo>
                  <a:lnTo>
                    <a:pt x="69726" y="19252"/>
                  </a:lnTo>
                  <a:cubicBezTo>
                    <a:pt x="74295" y="15933"/>
                    <a:pt x="74295" y="6828"/>
                    <a:pt x="69726" y="3432"/>
                  </a:cubicBezTo>
                  <a:cubicBezTo>
                    <a:pt x="67442" y="1156"/>
                    <a:pt x="64287" y="0"/>
                    <a:pt x="61132" y="0"/>
                  </a:cubicBezTo>
                  <a:cubicBezTo>
                    <a:pt x="58014" y="0"/>
                    <a:pt x="54860" y="1156"/>
                    <a:pt x="52575" y="3432"/>
                  </a:cubicBezTo>
                  <a:lnTo>
                    <a:pt x="36585" y="18209"/>
                  </a:lnTo>
                  <a:lnTo>
                    <a:pt x="20595" y="3432"/>
                  </a:lnTo>
                  <a:cubicBezTo>
                    <a:pt x="18891" y="1156"/>
                    <a:pt x="15736" y="0"/>
                    <a:pt x="1243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4" name="Google Shape;1473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Yq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RIAAKcKAABqEwAAGAsAAAAAAAAmAAAACAAAAP//////////"/>
                </a:ext>
              </a:extLst>
            </p:cNvSpPr>
            <p:nvPr/>
          </p:nvSpPr>
          <p:spPr>
            <a:xfrm>
              <a:off x="3081655" y="1731645"/>
              <a:ext cx="74295" cy="71755"/>
            </a:xfrm>
            <a:custGeom>
              <a:avLst/>
              <a:gdLst/>
              <a:ahLst/>
              <a:cxnLst/>
              <a:rect l="0" t="0" r="74295" b="71755"/>
              <a:pathLst>
                <a:path w="74295" h="71755">
                  <a:moveTo>
                    <a:pt x="12733" y="0"/>
                  </a:moveTo>
                  <a:cubicBezTo>
                    <a:pt x="9431" y="0"/>
                    <a:pt x="6275" y="864"/>
                    <a:pt x="4570" y="2556"/>
                  </a:cubicBezTo>
                  <a:cubicBezTo>
                    <a:pt x="0" y="7092"/>
                    <a:pt x="0" y="16165"/>
                    <a:pt x="4570" y="19585"/>
                  </a:cubicBezTo>
                  <a:lnTo>
                    <a:pt x="19444" y="35463"/>
                  </a:lnTo>
                  <a:lnTo>
                    <a:pt x="4570" y="51341"/>
                  </a:lnTo>
                  <a:cubicBezTo>
                    <a:pt x="0" y="55877"/>
                    <a:pt x="0" y="63798"/>
                    <a:pt x="4570" y="68334"/>
                  </a:cubicBezTo>
                  <a:cubicBezTo>
                    <a:pt x="6275" y="70602"/>
                    <a:pt x="9431" y="71755"/>
                    <a:pt x="12733" y="71755"/>
                  </a:cubicBezTo>
                  <a:cubicBezTo>
                    <a:pt x="15998" y="71755"/>
                    <a:pt x="19444" y="70602"/>
                    <a:pt x="21729" y="68334"/>
                  </a:cubicBezTo>
                  <a:lnTo>
                    <a:pt x="36567" y="52457"/>
                  </a:lnTo>
                  <a:lnTo>
                    <a:pt x="52565" y="68455"/>
                  </a:lnTo>
                  <a:cubicBezTo>
                    <a:pt x="54850" y="70602"/>
                    <a:pt x="58006" y="71755"/>
                    <a:pt x="61162" y="71755"/>
                  </a:cubicBezTo>
                  <a:cubicBezTo>
                    <a:pt x="64282" y="71755"/>
                    <a:pt x="67438" y="70602"/>
                    <a:pt x="69724" y="68334"/>
                  </a:cubicBezTo>
                  <a:cubicBezTo>
                    <a:pt x="74295" y="63798"/>
                    <a:pt x="74295" y="54725"/>
                    <a:pt x="69724" y="51341"/>
                  </a:cubicBezTo>
                  <a:lnTo>
                    <a:pt x="53726" y="35343"/>
                  </a:lnTo>
                  <a:lnTo>
                    <a:pt x="69724" y="19585"/>
                  </a:lnTo>
                  <a:cubicBezTo>
                    <a:pt x="74295" y="16165"/>
                    <a:pt x="74295" y="7092"/>
                    <a:pt x="69724" y="2556"/>
                  </a:cubicBezTo>
                  <a:cubicBezTo>
                    <a:pt x="68019" y="864"/>
                    <a:pt x="64863" y="0"/>
                    <a:pt x="61561" y="0"/>
                  </a:cubicBezTo>
                  <a:cubicBezTo>
                    <a:pt x="58296" y="0"/>
                    <a:pt x="54850" y="864"/>
                    <a:pt x="52565" y="2556"/>
                  </a:cubicBezTo>
                  <a:lnTo>
                    <a:pt x="36567" y="18554"/>
                  </a:lnTo>
                  <a:lnTo>
                    <a:pt x="21729" y="2556"/>
                  </a:lnTo>
                  <a:cubicBezTo>
                    <a:pt x="19444" y="864"/>
                    <a:pt x="15998" y="0"/>
                    <a:pt x="1273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3" name="Google Shape;1473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xIAAAgKAAAYFQAAoAwAAAAAAAAmAAAACAAAAP//////////"/>
                </a:ext>
              </a:extLst>
            </p:cNvSpPr>
            <p:nvPr/>
          </p:nvSpPr>
          <p:spPr>
            <a:xfrm>
              <a:off x="3006725" y="1630680"/>
              <a:ext cx="422275" cy="421640"/>
            </a:xfrm>
            <a:custGeom>
              <a:avLst/>
              <a:gdLst/>
              <a:ahLst/>
              <a:cxnLst/>
              <a:rect l="0" t="0" r="422275" b="421640"/>
              <a:pathLst>
                <a:path w="422275" h="421640">
                  <a:moveTo>
                    <a:pt x="373292" y="112507"/>
                  </a:moveTo>
                  <a:cubicBezTo>
                    <a:pt x="386946" y="112507"/>
                    <a:pt x="398361" y="122751"/>
                    <a:pt x="398361" y="136386"/>
                  </a:cubicBezTo>
                  <a:cubicBezTo>
                    <a:pt x="398361" y="151140"/>
                    <a:pt x="386946" y="160230"/>
                    <a:pt x="373292" y="160230"/>
                  </a:cubicBezTo>
                  <a:cubicBezTo>
                    <a:pt x="359638" y="160230"/>
                    <a:pt x="349415" y="148867"/>
                    <a:pt x="349415" y="136386"/>
                  </a:cubicBezTo>
                  <a:cubicBezTo>
                    <a:pt x="349415" y="122751"/>
                    <a:pt x="360794" y="112507"/>
                    <a:pt x="373292" y="112507"/>
                  </a:cubicBezTo>
                  <a:close/>
                  <a:moveTo>
                    <a:pt x="160493" y="273891"/>
                  </a:moveTo>
                  <a:cubicBezTo>
                    <a:pt x="175303" y="273891"/>
                    <a:pt x="184406" y="285254"/>
                    <a:pt x="184406" y="297770"/>
                  </a:cubicBezTo>
                  <a:cubicBezTo>
                    <a:pt x="184406" y="312524"/>
                    <a:pt x="173027" y="322768"/>
                    <a:pt x="160493" y="322768"/>
                  </a:cubicBezTo>
                  <a:cubicBezTo>
                    <a:pt x="146838" y="322768"/>
                    <a:pt x="136580" y="311405"/>
                    <a:pt x="136580" y="297770"/>
                  </a:cubicBezTo>
                  <a:cubicBezTo>
                    <a:pt x="136580" y="284099"/>
                    <a:pt x="147958" y="273891"/>
                    <a:pt x="160493" y="273891"/>
                  </a:cubicBezTo>
                  <a:close/>
                  <a:moveTo>
                    <a:pt x="210559" y="26152"/>
                  </a:moveTo>
                  <a:cubicBezTo>
                    <a:pt x="265177" y="26152"/>
                    <a:pt x="318674" y="49995"/>
                    <a:pt x="353966" y="90936"/>
                  </a:cubicBezTo>
                  <a:cubicBezTo>
                    <a:pt x="336880" y="97754"/>
                    <a:pt x="324382" y="117052"/>
                    <a:pt x="324382" y="136386"/>
                  </a:cubicBezTo>
                  <a:cubicBezTo>
                    <a:pt x="324382" y="134114"/>
                    <a:pt x="322106" y="130687"/>
                    <a:pt x="320950" y="128415"/>
                  </a:cubicBezTo>
                  <a:lnTo>
                    <a:pt x="319830" y="126142"/>
                  </a:lnTo>
                  <a:lnTo>
                    <a:pt x="295917" y="102229"/>
                  </a:lnTo>
                  <a:cubicBezTo>
                    <a:pt x="293641" y="100026"/>
                    <a:pt x="290246" y="98872"/>
                    <a:pt x="286959" y="98872"/>
                  </a:cubicBezTo>
                  <a:cubicBezTo>
                    <a:pt x="283671" y="98872"/>
                    <a:pt x="280565" y="100026"/>
                    <a:pt x="278831" y="102299"/>
                  </a:cubicBezTo>
                  <a:cubicBezTo>
                    <a:pt x="274280" y="106844"/>
                    <a:pt x="274280" y="114780"/>
                    <a:pt x="278831" y="119325"/>
                  </a:cubicBezTo>
                  <a:lnTo>
                    <a:pt x="282263" y="123870"/>
                  </a:lnTo>
                  <a:cubicBezTo>
                    <a:pt x="248127" y="125024"/>
                    <a:pt x="216266" y="139777"/>
                    <a:pt x="190077" y="164775"/>
                  </a:cubicBezTo>
                  <a:cubicBezTo>
                    <a:pt x="166164" y="188654"/>
                    <a:pt x="153666" y="219351"/>
                    <a:pt x="150234" y="251166"/>
                  </a:cubicBezTo>
                  <a:cubicBezTo>
                    <a:pt x="128633" y="256829"/>
                    <a:pt x="113822" y="276164"/>
                    <a:pt x="113822" y="300043"/>
                  </a:cubicBezTo>
                  <a:cubicBezTo>
                    <a:pt x="113822" y="327313"/>
                    <a:pt x="136580" y="350038"/>
                    <a:pt x="162769" y="350038"/>
                  </a:cubicBezTo>
                  <a:cubicBezTo>
                    <a:pt x="190077" y="350038"/>
                    <a:pt x="212835" y="327313"/>
                    <a:pt x="212835" y="300043"/>
                  </a:cubicBezTo>
                  <a:cubicBezTo>
                    <a:pt x="212835" y="277282"/>
                    <a:pt x="196905" y="256829"/>
                    <a:pt x="176423" y="251166"/>
                  </a:cubicBezTo>
                  <a:cubicBezTo>
                    <a:pt x="182130" y="197744"/>
                    <a:pt x="227645" y="152294"/>
                    <a:pt x="282263" y="148867"/>
                  </a:cubicBezTo>
                  <a:lnTo>
                    <a:pt x="279987" y="152294"/>
                  </a:lnTo>
                  <a:cubicBezTo>
                    <a:pt x="275436" y="156839"/>
                    <a:pt x="275436" y="164775"/>
                    <a:pt x="279987" y="169320"/>
                  </a:cubicBezTo>
                  <a:cubicBezTo>
                    <a:pt x="282263" y="171592"/>
                    <a:pt x="285405" y="172747"/>
                    <a:pt x="288512" y="172747"/>
                  </a:cubicBezTo>
                  <a:cubicBezTo>
                    <a:pt x="291655" y="172747"/>
                    <a:pt x="294797" y="171592"/>
                    <a:pt x="297073" y="169320"/>
                  </a:cubicBezTo>
                  <a:lnTo>
                    <a:pt x="320950" y="145443"/>
                  </a:lnTo>
                  <a:cubicBezTo>
                    <a:pt x="324382" y="142050"/>
                    <a:pt x="325502" y="139777"/>
                    <a:pt x="325502" y="136386"/>
                  </a:cubicBezTo>
                  <a:cubicBezTo>
                    <a:pt x="325502" y="163656"/>
                    <a:pt x="348259" y="186382"/>
                    <a:pt x="375568" y="186382"/>
                  </a:cubicBezTo>
                  <a:cubicBezTo>
                    <a:pt x="383551" y="186382"/>
                    <a:pt x="390378" y="185263"/>
                    <a:pt x="398361" y="180718"/>
                  </a:cubicBezTo>
                  <a:cubicBezTo>
                    <a:pt x="399481" y="190927"/>
                    <a:pt x="400637" y="200017"/>
                    <a:pt x="400637" y="210261"/>
                  </a:cubicBezTo>
                  <a:cubicBezTo>
                    <a:pt x="398361" y="313678"/>
                    <a:pt x="314123" y="397761"/>
                    <a:pt x="210559" y="397761"/>
                  </a:cubicBezTo>
                  <a:cubicBezTo>
                    <a:pt x="108151" y="397761"/>
                    <a:pt x="25069" y="313678"/>
                    <a:pt x="25069" y="210261"/>
                  </a:cubicBezTo>
                  <a:cubicBezTo>
                    <a:pt x="25069" y="107962"/>
                    <a:pt x="108151" y="26152"/>
                    <a:pt x="210559" y="26152"/>
                  </a:cubicBezTo>
                  <a:close/>
                  <a:moveTo>
                    <a:pt x="210559" y="0"/>
                  </a:moveTo>
                  <a:cubicBezTo>
                    <a:pt x="93341" y="0"/>
                    <a:pt x="36" y="94327"/>
                    <a:pt x="36" y="210261"/>
                  </a:cubicBezTo>
                  <a:cubicBezTo>
                    <a:pt x="36" y="267074"/>
                    <a:pt x="21637" y="319341"/>
                    <a:pt x="61480" y="359128"/>
                  </a:cubicBezTo>
                  <a:cubicBezTo>
                    <a:pt x="100168" y="398879"/>
                    <a:pt x="153666" y="421640"/>
                    <a:pt x="210559" y="421640"/>
                  </a:cubicBezTo>
                  <a:cubicBezTo>
                    <a:pt x="239024" y="421640"/>
                    <a:pt x="265177" y="415941"/>
                    <a:pt x="292522" y="404578"/>
                  </a:cubicBezTo>
                  <a:cubicBezTo>
                    <a:pt x="318674" y="393216"/>
                    <a:pt x="341432" y="379581"/>
                    <a:pt x="359638" y="359128"/>
                  </a:cubicBezTo>
                  <a:cubicBezTo>
                    <a:pt x="378999" y="339794"/>
                    <a:pt x="393774" y="317069"/>
                    <a:pt x="405188" y="293189"/>
                  </a:cubicBezTo>
                  <a:cubicBezTo>
                    <a:pt x="416567" y="267074"/>
                    <a:pt x="422238" y="238649"/>
                    <a:pt x="422238" y="210261"/>
                  </a:cubicBezTo>
                  <a:cubicBezTo>
                    <a:pt x="422238" y="193199"/>
                    <a:pt x="421119" y="176173"/>
                    <a:pt x="416567" y="160230"/>
                  </a:cubicBezTo>
                  <a:cubicBezTo>
                    <a:pt x="418843" y="153412"/>
                    <a:pt x="422238" y="145476"/>
                    <a:pt x="422238" y="136386"/>
                  </a:cubicBezTo>
                  <a:cubicBezTo>
                    <a:pt x="422238" y="112507"/>
                    <a:pt x="405188" y="92055"/>
                    <a:pt x="382395" y="88664"/>
                  </a:cubicBezTo>
                  <a:cubicBezTo>
                    <a:pt x="342588" y="34088"/>
                    <a:pt x="278831" y="0"/>
                    <a:pt x="21055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46" name="Google Shape;1473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RIAAD4NAAAeFQAArQ8AABAAAAAmAAAACAAAAP//////////"/>
              </a:ext>
            </a:extLst>
          </p:cNvSpPr>
          <p:nvPr/>
        </p:nvSpPr>
        <p:spPr>
          <a:xfrm>
            <a:off x="3002915" y="2152650"/>
            <a:ext cx="429895" cy="395605"/>
          </a:xfrm>
          <a:custGeom>
            <a:avLst/>
            <a:gdLst/>
            <a:ahLst/>
            <a:cxnLst/>
            <a:rect l="0" t="0" r="429895" b="395605"/>
            <a:pathLst>
              <a:path w="429895" h="395605">
                <a:moveTo>
                  <a:pt x="264398" y="23612"/>
                </a:moveTo>
                <a:cubicBezTo>
                  <a:pt x="267538" y="23612"/>
                  <a:pt x="270642" y="24768"/>
                  <a:pt x="272916" y="27042"/>
                </a:cubicBezTo>
                <a:lnTo>
                  <a:pt x="396867" y="147598"/>
                </a:lnTo>
                <a:cubicBezTo>
                  <a:pt x="401451" y="153302"/>
                  <a:pt x="401451" y="161245"/>
                  <a:pt x="396867" y="165795"/>
                </a:cubicBezTo>
                <a:lnTo>
                  <a:pt x="363912" y="198750"/>
                </a:lnTo>
                <a:lnTo>
                  <a:pt x="267249" y="103224"/>
                </a:lnTo>
                <a:cubicBezTo>
                  <a:pt x="260427" y="96400"/>
                  <a:pt x="251042" y="93007"/>
                  <a:pt x="241513" y="93007"/>
                </a:cubicBezTo>
                <a:cubicBezTo>
                  <a:pt x="231984" y="93007"/>
                  <a:pt x="222310" y="96400"/>
                  <a:pt x="214947" y="103224"/>
                </a:cubicBezTo>
                <a:lnTo>
                  <a:pt x="179682" y="137380"/>
                </a:lnTo>
                <a:cubicBezTo>
                  <a:pt x="177408" y="139655"/>
                  <a:pt x="174268" y="140774"/>
                  <a:pt x="171163" y="140774"/>
                </a:cubicBezTo>
                <a:cubicBezTo>
                  <a:pt x="168023" y="140774"/>
                  <a:pt x="164883" y="139655"/>
                  <a:pt x="162609" y="137380"/>
                </a:cubicBezTo>
                <a:cubicBezTo>
                  <a:pt x="158061" y="132831"/>
                  <a:pt x="158061" y="124851"/>
                  <a:pt x="162609" y="120302"/>
                </a:cubicBezTo>
                <a:lnTo>
                  <a:pt x="214947" y="67964"/>
                </a:lnTo>
                <a:lnTo>
                  <a:pt x="255879" y="27032"/>
                </a:lnTo>
                <a:cubicBezTo>
                  <a:pt x="258153" y="24768"/>
                  <a:pt x="261293" y="23612"/>
                  <a:pt x="264398" y="23612"/>
                </a:cubicBezTo>
                <a:close/>
                <a:moveTo>
                  <a:pt x="101355" y="187133"/>
                </a:moveTo>
                <a:cubicBezTo>
                  <a:pt x="104640" y="187133"/>
                  <a:pt x="108033" y="187999"/>
                  <a:pt x="110307" y="189696"/>
                </a:cubicBezTo>
                <a:cubicBezTo>
                  <a:pt x="113736" y="194246"/>
                  <a:pt x="113736" y="203344"/>
                  <a:pt x="110307" y="206738"/>
                </a:cubicBezTo>
                <a:lnTo>
                  <a:pt x="73923" y="243122"/>
                </a:lnTo>
                <a:cubicBezTo>
                  <a:pt x="72226" y="244865"/>
                  <a:pt x="69086" y="245696"/>
                  <a:pt x="65837" y="245696"/>
                </a:cubicBezTo>
                <a:cubicBezTo>
                  <a:pt x="62553" y="245696"/>
                  <a:pt x="59160" y="244865"/>
                  <a:pt x="56886" y="243168"/>
                </a:cubicBezTo>
                <a:cubicBezTo>
                  <a:pt x="52302" y="238619"/>
                  <a:pt x="52302" y="229520"/>
                  <a:pt x="56886" y="226090"/>
                </a:cubicBezTo>
                <a:lnTo>
                  <a:pt x="93270" y="189706"/>
                </a:lnTo>
                <a:cubicBezTo>
                  <a:pt x="94966" y="187999"/>
                  <a:pt x="98107" y="187133"/>
                  <a:pt x="101355" y="187133"/>
                </a:cubicBezTo>
                <a:close/>
                <a:moveTo>
                  <a:pt x="136620" y="222660"/>
                </a:moveTo>
                <a:cubicBezTo>
                  <a:pt x="139869" y="222660"/>
                  <a:pt x="143298" y="223816"/>
                  <a:pt x="145572" y="226090"/>
                </a:cubicBezTo>
                <a:cubicBezTo>
                  <a:pt x="150120" y="229520"/>
                  <a:pt x="150120" y="238619"/>
                  <a:pt x="145572" y="243168"/>
                </a:cubicBezTo>
                <a:lnTo>
                  <a:pt x="110307" y="278433"/>
                </a:lnTo>
                <a:cubicBezTo>
                  <a:pt x="108033" y="280682"/>
                  <a:pt x="104640" y="281837"/>
                  <a:pt x="101355" y="281837"/>
                </a:cubicBezTo>
                <a:cubicBezTo>
                  <a:pt x="98107" y="281837"/>
                  <a:pt x="94966" y="280682"/>
                  <a:pt x="93270" y="278407"/>
                </a:cubicBezTo>
                <a:cubicBezTo>
                  <a:pt x="86448" y="272738"/>
                  <a:pt x="86448" y="265915"/>
                  <a:pt x="93270" y="261365"/>
                </a:cubicBezTo>
                <a:lnTo>
                  <a:pt x="128499" y="226136"/>
                </a:lnTo>
                <a:cubicBezTo>
                  <a:pt x="130231" y="223816"/>
                  <a:pt x="133336" y="222660"/>
                  <a:pt x="136620" y="222660"/>
                </a:cubicBezTo>
                <a:close/>
                <a:moveTo>
                  <a:pt x="170730" y="256816"/>
                </a:moveTo>
                <a:cubicBezTo>
                  <a:pt x="174015" y="256816"/>
                  <a:pt x="177408" y="257935"/>
                  <a:pt x="179682" y="260210"/>
                </a:cubicBezTo>
                <a:cubicBezTo>
                  <a:pt x="183111" y="263640"/>
                  <a:pt x="183111" y="272738"/>
                  <a:pt x="179682" y="277288"/>
                </a:cubicBezTo>
                <a:lnTo>
                  <a:pt x="144417" y="312553"/>
                </a:lnTo>
                <a:cubicBezTo>
                  <a:pt x="142143" y="314801"/>
                  <a:pt x="138750" y="315956"/>
                  <a:pt x="135321" y="315956"/>
                </a:cubicBezTo>
                <a:cubicBezTo>
                  <a:pt x="131928" y="315956"/>
                  <a:pt x="128499" y="314801"/>
                  <a:pt x="126225" y="312526"/>
                </a:cubicBezTo>
                <a:cubicBezTo>
                  <a:pt x="122832" y="307977"/>
                  <a:pt x="122832" y="300034"/>
                  <a:pt x="126225" y="295485"/>
                </a:cubicBezTo>
                <a:lnTo>
                  <a:pt x="162609" y="260210"/>
                </a:lnTo>
                <a:cubicBezTo>
                  <a:pt x="164341" y="257935"/>
                  <a:pt x="167446" y="256816"/>
                  <a:pt x="170730" y="256816"/>
                </a:cubicBezTo>
                <a:close/>
                <a:moveTo>
                  <a:pt x="147990" y="34985"/>
                </a:moveTo>
                <a:cubicBezTo>
                  <a:pt x="151239" y="34985"/>
                  <a:pt x="154668" y="36141"/>
                  <a:pt x="156942" y="38415"/>
                </a:cubicBezTo>
                <a:lnTo>
                  <a:pt x="181956" y="62281"/>
                </a:lnTo>
                <a:lnTo>
                  <a:pt x="142143" y="102094"/>
                </a:lnTo>
                <a:cubicBezTo>
                  <a:pt x="128499" y="115753"/>
                  <a:pt x="128499" y="140774"/>
                  <a:pt x="142143" y="154422"/>
                </a:cubicBezTo>
                <a:cubicBezTo>
                  <a:pt x="149542" y="161823"/>
                  <a:pt x="159216" y="165506"/>
                  <a:pt x="168745" y="165506"/>
                </a:cubicBezTo>
                <a:cubicBezTo>
                  <a:pt x="178274" y="165506"/>
                  <a:pt x="187659" y="161823"/>
                  <a:pt x="194481" y="154422"/>
                </a:cubicBezTo>
                <a:lnTo>
                  <a:pt x="230865" y="120302"/>
                </a:lnTo>
                <a:cubicBezTo>
                  <a:pt x="232562" y="118027"/>
                  <a:pt x="235702" y="116908"/>
                  <a:pt x="238950" y="116908"/>
                </a:cubicBezTo>
                <a:cubicBezTo>
                  <a:pt x="242235" y="116908"/>
                  <a:pt x="245628" y="118027"/>
                  <a:pt x="247902" y="120302"/>
                </a:cubicBezTo>
                <a:lnTo>
                  <a:pt x="373008" y="243168"/>
                </a:lnTo>
                <a:cubicBezTo>
                  <a:pt x="378675" y="246562"/>
                  <a:pt x="378675" y="256816"/>
                  <a:pt x="374127" y="261365"/>
                </a:cubicBezTo>
                <a:cubicBezTo>
                  <a:pt x="371853" y="263640"/>
                  <a:pt x="368749" y="264759"/>
                  <a:pt x="365609" y="264759"/>
                </a:cubicBezTo>
                <a:cubicBezTo>
                  <a:pt x="362468" y="264759"/>
                  <a:pt x="359364" y="263640"/>
                  <a:pt x="357090" y="261365"/>
                </a:cubicBezTo>
                <a:lnTo>
                  <a:pt x="304788" y="209063"/>
                </a:lnTo>
                <a:cubicBezTo>
                  <a:pt x="302514" y="206738"/>
                  <a:pt x="299085" y="205619"/>
                  <a:pt x="295800" y="205619"/>
                </a:cubicBezTo>
                <a:cubicBezTo>
                  <a:pt x="292552" y="205619"/>
                  <a:pt x="289412" y="206738"/>
                  <a:pt x="287715" y="209013"/>
                </a:cubicBezTo>
                <a:cubicBezTo>
                  <a:pt x="283167" y="212443"/>
                  <a:pt x="283167" y="221541"/>
                  <a:pt x="287715" y="226090"/>
                </a:cubicBezTo>
                <a:lnTo>
                  <a:pt x="340017" y="278392"/>
                </a:lnTo>
                <a:cubicBezTo>
                  <a:pt x="344565" y="282956"/>
                  <a:pt x="344565" y="290935"/>
                  <a:pt x="340017" y="295485"/>
                </a:cubicBezTo>
                <a:cubicBezTo>
                  <a:pt x="337743" y="297759"/>
                  <a:pt x="334639" y="298879"/>
                  <a:pt x="331499" y="298879"/>
                </a:cubicBezTo>
                <a:cubicBezTo>
                  <a:pt x="328358" y="298879"/>
                  <a:pt x="325254" y="297759"/>
                  <a:pt x="322980" y="295485"/>
                </a:cubicBezTo>
                <a:lnTo>
                  <a:pt x="270642" y="243147"/>
                </a:lnTo>
                <a:cubicBezTo>
                  <a:pt x="268368" y="240894"/>
                  <a:pt x="264975" y="239738"/>
                  <a:pt x="261690" y="239738"/>
                </a:cubicBezTo>
                <a:cubicBezTo>
                  <a:pt x="258442" y="239738"/>
                  <a:pt x="255302" y="240894"/>
                  <a:pt x="253605" y="243168"/>
                </a:cubicBezTo>
                <a:cubicBezTo>
                  <a:pt x="249057" y="246562"/>
                  <a:pt x="249057" y="255661"/>
                  <a:pt x="253605" y="259091"/>
                </a:cubicBezTo>
                <a:lnTo>
                  <a:pt x="305907" y="312526"/>
                </a:lnTo>
                <a:cubicBezTo>
                  <a:pt x="310455" y="315956"/>
                  <a:pt x="310455" y="325055"/>
                  <a:pt x="305907" y="329604"/>
                </a:cubicBezTo>
                <a:cubicBezTo>
                  <a:pt x="303633" y="331301"/>
                  <a:pt x="300493" y="332168"/>
                  <a:pt x="297389" y="332168"/>
                </a:cubicBezTo>
                <a:cubicBezTo>
                  <a:pt x="294248" y="332168"/>
                  <a:pt x="291144" y="331301"/>
                  <a:pt x="288870" y="329604"/>
                </a:cubicBezTo>
                <a:lnTo>
                  <a:pt x="233139" y="276132"/>
                </a:lnTo>
                <a:cubicBezTo>
                  <a:pt x="226317" y="269308"/>
                  <a:pt x="217221" y="267034"/>
                  <a:pt x="209244" y="267034"/>
                </a:cubicBezTo>
                <a:cubicBezTo>
                  <a:pt x="209244" y="257935"/>
                  <a:pt x="204696" y="249992"/>
                  <a:pt x="197874" y="243168"/>
                </a:cubicBezTo>
                <a:cubicBezTo>
                  <a:pt x="191052" y="235189"/>
                  <a:pt x="181956" y="232914"/>
                  <a:pt x="174015" y="230640"/>
                </a:cubicBezTo>
                <a:cubicBezTo>
                  <a:pt x="174015" y="222660"/>
                  <a:pt x="169431" y="214717"/>
                  <a:pt x="162609" y="206738"/>
                </a:cubicBezTo>
                <a:cubicBezTo>
                  <a:pt x="154668" y="199914"/>
                  <a:pt x="146691" y="197640"/>
                  <a:pt x="137595" y="195365"/>
                </a:cubicBezTo>
                <a:cubicBezTo>
                  <a:pt x="137595" y="187422"/>
                  <a:pt x="134202" y="178323"/>
                  <a:pt x="126225" y="171499"/>
                </a:cubicBezTo>
                <a:cubicBezTo>
                  <a:pt x="119403" y="164675"/>
                  <a:pt x="110018" y="161245"/>
                  <a:pt x="100525" y="161245"/>
                </a:cubicBezTo>
                <a:cubicBezTo>
                  <a:pt x="90996" y="161245"/>
                  <a:pt x="81322" y="164675"/>
                  <a:pt x="73923" y="171499"/>
                </a:cubicBezTo>
                <a:lnTo>
                  <a:pt x="55731" y="189691"/>
                </a:lnTo>
                <a:lnTo>
                  <a:pt x="29562" y="164675"/>
                </a:lnTo>
                <a:cubicBezTo>
                  <a:pt x="26169" y="160126"/>
                  <a:pt x="26169" y="151028"/>
                  <a:pt x="29562" y="147598"/>
                </a:cubicBezTo>
                <a:lnTo>
                  <a:pt x="139869" y="38415"/>
                </a:lnTo>
                <a:cubicBezTo>
                  <a:pt x="141601" y="36141"/>
                  <a:pt x="144706" y="34985"/>
                  <a:pt x="147990" y="34985"/>
                </a:cubicBezTo>
                <a:close/>
                <a:moveTo>
                  <a:pt x="206392" y="292055"/>
                </a:moveTo>
                <a:cubicBezTo>
                  <a:pt x="209533" y="292055"/>
                  <a:pt x="212673" y="293210"/>
                  <a:pt x="214947" y="295485"/>
                </a:cubicBezTo>
                <a:cubicBezTo>
                  <a:pt x="219495" y="300034"/>
                  <a:pt x="219495" y="307977"/>
                  <a:pt x="214947" y="312526"/>
                </a:cubicBezTo>
                <a:lnTo>
                  <a:pt x="179682" y="347791"/>
                </a:lnTo>
                <a:cubicBezTo>
                  <a:pt x="177408" y="350076"/>
                  <a:pt x="174015" y="351231"/>
                  <a:pt x="170730" y="351231"/>
                </a:cubicBezTo>
                <a:cubicBezTo>
                  <a:pt x="167446" y="351231"/>
                  <a:pt x="164341" y="350076"/>
                  <a:pt x="162609" y="347801"/>
                </a:cubicBezTo>
                <a:cubicBezTo>
                  <a:pt x="158061" y="343252"/>
                  <a:pt x="158061" y="335273"/>
                  <a:pt x="162609" y="330723"/>
                </a:cubicBezTo>
                <a:lnTo>
                  <a:pt x="197874" y="295458"/>
                </a:lnTo>
                <a:cubicBezTo>
                  <a:pt x="200148" y="293210"/>
                  <a:pt x="203288" y="292055"/>
                  <a:pt x="206392" y="292055"/>
                </a:cubicBezTo>
                <a:close/>
                <a:moveTo>
                  <a:pt x="238806" y="320506"/>
                </a:moveTo>
                <a:lnTo>
                  <a:pt x="269523" y="348957"/>
                </a:lnTo>
                <a:cubicBezTo>
                  <a:pt x="274071" y="352350"/>
                  <a:pt x="274071" y="360330"/>
                  <a:pt x="268368" y="364879"/>
                </a:cubicBezTo>
                <a:cubicBezTo>
                  <a:pt x="266672" y="367154"/>
                  <a:pt x="262990" y="368273"/>
                  <a:pt x="259128" y="368273"/>
                </a:cubicBezTo>
                <a:cubicBezTo>
                  <a:pt x="255302" y="368273"/>
                  <a:pt x="251331" y="367154"/>
                  <a:pt x="249057" y="364879"/>
                </a:cubicBezTo>
                <a:lnTo>
                  <a:pt x="224043" y="339865"/>
                </a:lnTo>
                <a:lnTo>
                  <a:pt x="231984" y="330723"/>
                </a:lnTo>
                <a:cubicBezTo>
                  <a:pt x="235413" y="328449"/>
                  <a:pt x="237687" y="323900"/>
                  <a:pt x="238806" y="320506"/>
                </a:cubicBezTo>
                <a:close/>
                <a:moveTo>
                  <a:pt x="263820" y="0"/>
                </a:moveTo>
                <a:cubicBezTo>
                  <a:pt x="254183" y="0"/>
                  <a:pt x="244509" y="3718"/>
                  <a:pt x="237687" y="11120"/>
                </a:cubicBezTo>
                <a:lnTo>
                  <a:pt x="202422" y="46385"/>
                </a:lnTo>
                <a:lnTo>
                  <a:pt x="175134" y="20218"/>
                </a:lnTo>
                <a:cubicBezTo>
                  <a:pt x="168059" y="14225"/>
                  <a:pt x="159144" y="11084"/>
                  <a:pt x="150264" y="11084"/>
                </a:cubicBezTo>
                <a:cubicBezTo>
                  <a:pt x="140663" y="11084"/>
                  <a:pt x="131062" y="14767"/>
                  <a:pt x="123951" y="22493"/>
                </a:cubicBezTo>
                <a:lnTo>
                  <a:pt x="14799" y="131645"/>
                </a:lnTo>
                <a:cubicBezTo>
                  <a:pt x="0" y="145323"/>
                  <a:pt x="0" y="170344"/>
                  <a:pt x="14799" y="183992"/>
                </a:cubicBezTo>
                <a:lnTo>
                  <a:pt x="39813" y="210168"/>
                </a:lnTo>
                <a:cubicBezTo>
                  <a:pt x="26169" y="223816"/>
                  <a:pt x="26169" y="246562"/>
                  <a:pt x="39813" y="261365"/>
                </a:cubicBezTo>
                <a:cubicBezTo>
                  <a:pt x="46635" y="268189"/>
                  <a:pt x="55731" y="270464"/>
                  <a:pt x="63708" y="272738"/>
                </a:cubicBezTo>
                <a:cubicBezTo>
                  <a:pt x="63708" y="280682"/>
                  <a:pt x="68256" y="289780"/>
                  <a:pt x="75078" y="296604"/>
                </a:cubicBezTo>
                <a:cubicBezTo>
                  <a:pt x="83019" y="303428"/>
                  <a:pt x="90996" y="306858"/>
                  <a:pt x="100092" y="307977"/>
                </a:cubicBezTo>
                <a:cubicBezTo>
                  <a:pt x="100092" y="315956"/>
                  <a:pt x="103485" y="325055"/>
                  <a:pt x="111462" y="331879"/>
                </a:cubicBezTo>
                <a:cubicBezTo>
                  <a:pt x="118284" y="338703"/>
                  <a:pt x="126225" y="342097"/>
                  <a:pt x="135321" y="343252"/>
                </a:cubicBezTo>
                <a:cubicBezTo>
                  <a:pt x="135321" y="352350"/>
                  <a:pt x="139869" y="360330"/>
                  <a:pt x="146691" y="367154"/>
                </a:cubicBezTo>
                <a:cubicBezTo>
                  <a:pt x="153513" y="374519"/>
                  <a:pt x="163186" y="378238"/>
                  <a:pt x="172860" y="378238"/>
                </a:cubicBezTo>
                <a:cubicBezTo>
                  <a:pt x="182533" y="378238"/>
                  <a:pt x="192207" y="374519"/>
                  <a:pt x="199029" y="367154"/>
                </a:cubicBezTo>
                <a:lnTo>
                  <a:pt x="208125" y="359174"/>
                </a:lnTo>
                <a:lnTo>
                  <a:pt x="233139" y="385351"/>
                </a:lnTo>
                <a:cubicBezTo>
                  <a:pt x="240539" y="392175"/>
                  <a:pt x="250465" y="395568"/>
                  <a:pt x="260571" y="395568"/>
                </a:cubicBezTo>
                <a:cubicBezTo>
                  <a:pt x="270642" y="395568"/>
                  <a:pt x="280893" y="392175"/>
                  <a:pt x="288870" y="385351"/>
                </a:cubicBezTo>
                <a:cubicBezTo>
                  <a:pt x="295692" y="377371"/>
                  <a:pt x="299085" y="369428"/>
                  <a:pt x="300240" y="360330"/>
                </a:cubicBezTo>
                <a:cubicBezTo>
                  <a:pt x="308181" y="360330"/>
                  <a:pt x="317277" y="356900"/>
                  <a:pt x="324099" y="348957"/>
                </a:cubicBezTo>
                <a:cubicBezTo>
                  <a:pt x="330921" y="342097"/>
                  <a:pt x="334350" y="334153"/>
                  <a:pt x="335469" y="325055"/>
                </a:cubicBezTo>
                <a:cubicBezTo>
                  <a:pt x="344565" y="325055"/>
                  <a:pt x="352542" y="320506"/>
                  <a:pt x="359364" y="313682"/>
                </a:cubicBezTo>
                <a:cubicBezTo>
                  <a:pt x="367305" y="306858"/>
                  <a:pt x="369579" y="297759"/>
                  <a:pt x="370734" y="289780"/>
                </a:cubicBezTo>
                <a:cubicBezTo>
                  <a:pt x="379830" y="289780"/>
                  <a:pt x="387771" y="285231"/>
                  <a:pt x="395748" y="278407"/>
                </a:cubicBezTo>
                <a:cubicBezTo>
                  <a:pt x="409392" y="263640"/>
                  <a:pt x="409392" y="239738"/>
                  <a:pt x="395748" y="226090"/>
                </a:cubicBezTo>
                <a:lnTo>
                  <a:pt x="385497" y="215839"/>
                </a:lnTo>
                <a:lnTo>
                  <a:pt x="418488" y="182848"/>
                </a:lnTo>
                <a:cubicBezTo>
                  <a:pt x="429858" y="169225"/>
                  <a:pt x="429858" y="146478"/>
                  <a:pt x="413940" y="131675"/>
                </a:cubicBezTo>
                <a:lnTo>
                  <a:pt x="289989" y="11120"/>
                </a:lnTo>
                <a:cubicBezTo>
                  <a:pt x="283167" y="3718"/>
                  <a:pt x="273494" y="0"/>
                  <a:pt x="26382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7" name="Google Shape;1473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khIAAF4QAAArFQAA9RIAABAAAAAmAAAACAAAAP//////////"/>
              </a:ext>
            </a:extLst>
          </p:cNvSpPr>
          <p:nvPr/>
        </p:nvSpPr>
        <p:spPr>
          <a:xfrm>
            <a:off x="3018790" y="2660650"/>
            <a:ext cx="422275" cy="421005"/>
          </a:xfrm>
          <a:custGeom>
            <a:avLst/>
            <a:gdLst/>
            <a:ahLst/>
            <a:cxnLst/>
            <a:rect l="0" t="0" r="422275" b="421005"/>
            <a:pathLst>
              <a:path w="422275" h="421005">
                <a:moveTo>
                  <a:pt x="209421" y="76241"/>
                </a:moveTo>
                <a:cubicBezTo>
                  <a:pt x="223077" y="76241"/>
                  <a:pt x="233336" y="87617"/>
                  <a:pt x="233336" y="100149"/>
                </a:cubicBezTo>
                <a:cubicBezTo>
                  <a:pt x="233336" y="113801"/>
                  <a:pt x="223077" y="125178"/>
                  <a:pt x="209421" y="125178"/>
                </a:cubicBezTo>
                <a:cubicBezTo>
                  <a:pt x="194646" y="125178"/>
                  <a:pt x="184386" y="113801"/>
                  <a:pt x="184386" y="100149"/>
                </a:cubicBezTo>
                <a:cubicBezTo>
                  <a:pt x="184386" y="87617"/>
                  <a:pt x="195765" y="76241"/>
                  <a:pt x="209421" y="76241"/>
                </a:cubicBezTo>
                <a:close/>
                <a:moveTo>
                  <a:pt x="220801" y="150206"/>
                </a:moveTo>
                <a:cubicBezTo>
                  <a:pt x="240164" y="150206"/>
                  <a:pt x="257216" y="167253"/>
                  <a:pt x="257216" y="187731"/>
                </a:cubicBezTo>
                <a:lnTo>
                  <a:pt x="257216" y="200263"/>
                </a:lnTo>
                <a:lnTo>
                  <a:pt x="158195" y="200263"/>
                </a:lnTo>
                <a:lnTo>
                  <a:pt x="158195" y="187731"/>
                </a:lnTo>
                <a:cubicBezTo>
                  <a:pt x="159351" y="166133"/>
                  <a:pt x="176438" y="150206"/>
                  <a:pt x="195765" y="150206"/>
                </a:cubicBezTo>
                <a:close/>
                <a:moveTo>
                  <a:pt x="382428" y="23908"/>
                </a:moveTo>
                <a:cubicBezTo>
                  <a:pt x="389255" y="23908"/>
                  <a:pt x="394927" y="29579"/>
                  <a:pt x="394927" y="36404"/>
                </a:cubicBezTo>
                <a:lnTo>
                  <a:pt x="394927" y="211640"/>
                </a:lnTo>
                <a:lnTo>
                  <a:pt x="397239" y="211640"/>
                </a:lnTo>
                <a:cubicBezTo>
                  <a:pt x="397239" y="218466"/>
                  <a:pt x="391531" y="224172"/>
                  <a:pt x="383548" y="224172"/>
                </a:cubicBezTo>
                <a:lnTo>
                  <a:pt x="342581" y="224172"/>
                </a:lnTo>
                <a:cubicBezTo>
                  <a:pt x="336909" y="210520"/>
                  <a:pt x="324373" y="200263"/>
                  <a:pt x="307322" y="200263"/>
                </a:cubicBezTo>
                <a:lnTo>
                  <a:pt x="283407" y="200263"/>
                </a:lnTo>
                <a:lnTo>
                  <a:pt x="283407" y="187731"/>
                </a:lnTo>
                <a:cubicBezTo>
                  <a:pt x="283407" y="162702"/>
                  <a:pt x="268595" y="142225"/>
                  <a:pt x="246992" y="132004"/>
                </a:cubicBezTo>
                <a:cubicBezTo>
                  <a:pt x="254940" y="122902"/>
                  <a:pt x="258372" y="113801"/>
                  <a:pt x="258372" y="100149"/>
                </a:cubicBezTo>
                <a:cubicBezTo>
                  <a:pt x="258372" y="73965"/>
                  <a:pt x="235612" y="51212"/>
                  <a:pt x="209421" y="51212"/>
                </a:cubicBezTo>
                <a:cubicBezTo>
                  <a:pt x="182110" y="51212"/>
                  <a:pt x="159351" y="73965"/>
                  <a:pt x="159351" y="100149"/>
                </a:cubicBezTo>
                <a:cubicBezTo>
                  <a:pt x="159351" y="111526"/>
                  <a:pt x="163902" y="122902"/>
                  <a:pt x="170730" y="132004"/>
                </a:cubicBezTo>
                <a:cubicBezTo>
                  <a:pt x="149091" y="142225"/>
                  <a:pt x="135435" y="162702"/>
                  <a:pt x="135435" y="187731"/>
                </a:cubicBezTo>
                <a:lnTo>
                  <a:pt x="135435" y="200263"/>
                </a:lnTo>
                <a:lnTo>
                  <a:pt x="110400" y="200263"/>
                </a:lnTo>
                <a:cubicBezTo>
                  <a:pt x="95625" y="200263"/>
                  <a:pt x="80813" y="210520"/>
                  <a:pt x="75141" y="224172"/>
                </a:cubicBezTo>
                <a:lnTo>
                  <a:pt x="35294" y="224172"/>
                </a:lnTo>
                <a:cubicBezTo>
                  <a:pt x="28467" y="224172"/>
                  <a:pt x="22759" y="218466"/>
                  <a:pt x="22759" y="211640"/>
                </a:cubicBezTo>
                <a:lnTo>
                  <a:pt x="22759" y="36404"/>
                </a:lnTo>
                <a:cubicBezTo>
                  <a:pt x="22759" y="29579"/>
                  <a:pt x="28467" y="23908"/>
                  <a:pt x="35294" y="23908"/>
                </a:cubicBezTo>
                <a:close/>
                <a:moveTo>
                  <a:pt x="308442" y="223016"/>
                </a:moveTo>
                <a:cubicBezTo>
                  <a:pt x="316426" y="223016"/>
                  <a:pt x="322098" y="228723"/>
                  <a:pt x="322098" y="235548"/>
                </a:cubicBezTo>
                <a:cubicBezTo>
                  <a:pt x="319822" y="242374"/>
                  <a:pt x="314150" y="248045"/>
                  <a:pt x="308442" y="248045"/>
                </a:cubicBezTo>
                <a:lnTo>
                  <a:pt x="111556" y="248045"/>
                </a:lnTo>
                <a:cubicBezTo>
                  <a:pt x="103572" y="248045"/>
                  <a:pt x="97901" y="242374"/>
                  <a:pt x="97901" y="235548"/>
                </a:cubicBezTo>
                <a:cubicBezTo>
                  <a:pt x="97901" y="228723"/>
                  <a:pt x="103572" y="223016"/>
                  <a:pt x="111556" y="223016"/>
                </a:cubicBezTo>
                <a:close/>
                <a:moveTo>
                  <a:pt x="294786" y="274229"/>
                </a:moveTo>
                <a:lnTo>
                  <a:pt x="273147" y="398251"/>
                </a:lnTo>
                <a:lnTo>
                  <a:pt x="145695" y="398251"/>
                </a:lnTo>
                <a:lnTo>
                  <a:pt x="125212" y="274229"/>
                </a:lnTo>
                <a:close/>
                <a:moveTo>
                  <a:pt x="36414" y="0"/>
                </a:moveTo>
                <a:cubicBezTo>
                  <a:pt x="17087" y="0"/>
                  <a:pt x="0" y="17082"/>
                  <a:pt x="0" y="36404"/>
                </a:cubicBezTo>
                <a:lnTo>
                  <a:pt x="0" y="211640"/>
                </a:lnTo>
                <a:cubicBezTo>
                  <a:pt x="0" y="230998"/>
                  <a:pt x="17087" y="248045"/>
                  <a:pt x="36414" y="248045"/>
                </a:cubicBezTo>
                <a:lnTo>
                  <a:pt x="76261" y="248045"/>
                </a:lnTo>
                <a:cubicBezTo>
                  <a:pt x="80813" y="259421"/>
                  <a:pt x="89917" y="268522"/>
                  <a:pt x="101296" y="270798"/>
                </a:cubicBezTo>
                <a:lnTo>
                  <a:pt x="124056" y="410748"/>
                </a:lnTo>
                <a:cubicBezTo>
                  <a:pt x="125212" y="416454"/>
                  <a:pt x="129764" y="421005"/>
                  <a:pt x="136591" y="421005"/>
                </a:cubicBezTo>
                <a:lnTo>
                  <a:pt x="284563" y="421005"/>
                </a:lnTo>
                <a:cubicBezTo>
                  <a:pt x="290235" y="421005"/>
                  <a:pt x="295942" y="416454"/>
                  <a:pt x="297062" y="410748"/>
                </a:cubicBezTo>
                <a:lnTo>
                  <a:pt x="319822" y="270798"/>
                </a:lnTo>
                <a:cubicBezTo>
                  <a:pt x="331201" y="268522"/>
                  <a:pt x="340305" y="259421"/>
                  <a:pt x="344857" y="248045"/>
                </a:cubicBezTo>
                <a:lnTo>
                  <a:pt x="385824" y="248045"/>
                </a:lnTo>
                <a:cubicBezTo>
                  <a:pt x="405187" y="248045"/>
                  <a:pt x="422275" y="230998"/>
                  <a:pt x="422275" y="211640"/>
                </a:cubicBezTo>
                <a:lnTo>
                  <a:pt x="422275" y="36404"/>
                </a:lnTo>
                <a:cubicBezTo>
                  <a:pt x="421118" y="17082"/>
                  <a:pt x="404067" y="0"/>
                  <a:pt x="3835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48" name="Google Shape;14734;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gjAAAJCgAAdiUAAKAMAAAQAAAAJgAAAAgAAAD/////AAAAAA=="/>
              </a:ext>
            </a:extLst>
          </p:cNvGrpSpPr>
          <p:nvPr/>
        </p:nvGrpSpPr>
        <p:grpSpPr>
          <a:xfrm>
            <a:off x="5765800" y="1631315"/>
            <a:ext cx="323850" cy="421005"/>
            <a:chOff x="5765800" y="1631315"/>
            <a:chExt cx="323850" cy="421005"/>
          </a:xfrm>
        </p:grpSpPr>
        <p:sp>
          <p:nvSpPr>
            <p:cNvPr id="155" name="Google Shape;1473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MAAN4LAABAJAAAUQwAAAAAAAAmAAAACAAAAP//////////"/>
                </a:ext>
              </a:extLst>
            </p:cNvSpPr>
            <p:nvPr/>
          </p:nvSpPr>
          <p:spPr>
            <a:xfrm>
              <a:off x="5819140" y="1929130"/>
              <a:ext cx="73660" cy="73025"/>
            </a:xfrm>
            <a:custGeom>
              <a:avLst/>
              <a:gdLst/>
              <a:ahLst/>
              <a:cxnLst/>
              <a:rect l="0" t="0" r="73660" b="73025"/>
              <a:pathLst>
                <a:path w="73660" h="73025">
                  <a:moveTo>
                    <a:pt x="36273" y="23967"/>
                  </a:moveTo>
                  <a:cubicBezTo>
                    <a:pt x="43067" y="23967"/>
                    <a:pt x="48711" y="29651"/>
                    <a:pt x="48711" y="36494"/>
                  </a:cubicBezTo>
                  <a:cubicBezTo>
                    <a:pt x="48711" y="43337"/>
                    <a:pt x="41917" y="49057"/>
                    <a:pt x="36273" y="49057"/>
                  </a:cubicBezTo>
                  <a:cubicBezTo>
                    <a:pt x="29478" y="49057"/>
                    <a:pt x="23798" y="43337"/>
                    <a:pt x="23798" y="36494"/>
                  </a:cubicBezTo>
                  <a:cubicBezTo>
                    <a:pt x="23798" y="29651"/>
                    <a:pt x="29478" y="23967"/>
                    <a:pt x="36273" y="23967"/>
                  </a:cubicBezTo>
                  <a:close/>
                  <a:moveTo>
                    <a:pt x="36273" y="0"/>
                  </a:moveTo>
                  <a:cubicBezTo>
                    <a:pt x="17004" y="0"/>
                    <a:pt x="0" y="15966"/>
                    <a:pt x="0" y="36494"/>
                  </a:cubicBezTo>
                  <a:cubicBezTo>
                    <a:pt x="0" y="57022"/>
                    <a:pt x="17004" y="72988"/>
                    <a:pt x="36273" y="72988"/>
                  </a:cubicBezTo>
                  <a:cubicBezTo>
                    <a:pt x="56656" y="72988"/>
                    <a:pt x="73624" y="57022"/>
                    <a:pt x="73624" y="36494"/>
                  </a:cubicBezTo>
                  <a:cubicBezTo>
                    <a:pt x="73624" y="15966"/>
                    <a:pt x="56656" y="0"/>
                    <a:pt x="3627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4" name="Google Shape;1473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MAAKgKAABAJAAAGQsAAAAAAAAmAAAACAAAAP//////////"/>
                </a:ext>
              </a:extLst>
            </p:cNvSpPr>
            <p:nvPr/>
          </p:nvSpPr>
          <p:spPr>
            <a:xfrm>
              <a:off x="5819140" y="1732280"/>
              <a:ext cx="73660" cy="71755"/>
            </a:xfrm>
            <a:custGeom>
              <a:avLst/>
              <a:gdLst/>
              <a:ahLst/>
              <a:cxnLst/>
              <a:rect l="0" t="0" r="73660" b="71755"/>
              <a:pathLst>
                <a:path w="73660" h="71755">
                  <a:moveTo>
                    <a:pt x="12331" y="36"/>
                  </a:moveTo>
                  <a:cubicBezTo>
                    <a:pt x="9059" y="36"/>
                    <a:pt x="5680" y="1156"/>
                    <a:pt x="3415" y="3432"/>
                  </a:cubicBezTo>
                  <a:cubicBezTo>
                    <a:pt x="0" y="6864"/>
                    <a:pt x="0" y="15969"/>
                    <a:pt x="3415" y="19365"/>
                  </a:cubicBezTo>
                  <a:lnTo>
                    <a:pt x="19269" y="35219"/>
                  </a:lnTo>
                  <a:lnTo>
                    <a:pt x="3415" y="51232"/>
                  </a:lnTo>
                  <a:cubicBezTo>
                    <a:pt x="0" y="55785"/>
                    <a:pt x="0" y="63770"/>
                    <a:pt x="3415" y="68322"/>
                  </a:cubicBezTo>
                  <a:cubicBezTo>
                    <a:pt x="5680" y="70598"/>
                    <a:pt x="9059" y="71755"/>
                    <a:pt x="12331" y="71755"/>
                  </a:cubicBezTo>
                  <a:cubicBezTo>
                    <a:pt x="15602" y="71755"/>
                    <a:pt x="18694" y="70598"/>
                    <a:pt x="20419" y="68322"/>
                  </a:cubicBezTo>
                  <a:lnTo>
                    <a:pt x="36273" y="52468"/>
                  </a:lnTo>
                  <a:lnTo>
                    <a:pt x="52126" y="68321"/>
                  </a:lnTo>
                  <a:cubicBezTo>
                    <a:pt x="54391" y="70598"/>
                    <a:pt x="57483" y="71755"/>
                    <a:pt x="60610" y="71755"/>
                  </a:cubicBezTo>
                  <a:cubicBezTo>
                    <a:pt x="63738" y="71755"/>
                    <a:pt x="66830" y="70598"/>
                    <a:pt x="69094" y="68322"/>
                  </a:cubicBezTo>
                  <a:cubicBezTo>
                    <a:pt x="73624" y="63770"/>
                    <a:pt x="73624" y="55785"/>
                    <a:pt x="69094" y="51232"/>
                  </a:cubicBezTo>
                  <a:lnTo>
                    <a:pt x="53241" y="35379"/>
                  </a:lnTo>
                  <a:lnTo>
                    <a:pt x="69094" y="19365"/>
                  </a:lnTo>
                  <a:cubicBezTo>
                    <a:pt x="73624" y="15969"/>
                    <a:pt x="73624" y="6864"/>
                    <a:pt x="69094" y="3432"/>
                  </a:cubicBezTo>
                  <a:cubicBezTo>
                    <a:pt x="66830" y="1156"/>
                    <a:pt x="63738" y="36"/>
                    <a:pt x="60610" y="36"/>
                  </a:cubicBezTo>
                  <a:cubicBezTo>
                    <a:pt x="57483" y="36"/>
                    <a:pt x="54391" y="1156"/>
                    <a:pt x="52126" y="3432"/>
                  </a:cubicBezTo>
                  <a:lnTo>
                    <a:pt x="36273" y="18245"/>
                  </a:lnTo>
                  <a:lnTo>
                    <a:pt x="20419" y="3432"/>
                  </a:lnTo>
                  <a:cubicBezTo>
                    <a:pt x="18694" y="1156"/>
                    <a:pt x="15602" y="36"/>
                    <a:pt x="12331"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3" name="Google Shape;1473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MAAEQLAABAJAAAtQsAAAAAAAAmAAAACAAAAP//////////"/>
                </a:ext>
              </a:extLst>
            </p:cNvSpPr>
            <p:nvPr/>
          </p:nvSpPr>
          <p:spPr>
            <a:xfrm>
              <a:off x="5819140" y="1831340"/>
              <a:ext cx="73660" cy="71755"/>
            </a:xfrm>
            <a:custGeom>
              <a:avLst/>
              <a:gdLst/>
              <a:ahLst/>
              <a:cxnLst/>
              <a:rect l="0" t="0" r="73660" b="71755"/>
              <a:pathLst>
                <a:path w="73660" h="71755">
                  <a:moveTo>
                    <a:pt x="12331" y="36"/>
                  </a:moveTo>
                  <a:cubicBezTo>
                    <a:pt x="9059" y="36"/>
                    <a:pt x="5680" y="1156"/>
                    <a:pt x="3415" y="3432"/>
                  </a:cubicBezTo>
                  <a:cubicBezTo>
                    <a:pt x="0" y="7984"/>
                    <a:pt x="0" y="15969"/>
                    <a:pt x="3415" y="20522"/>
                  </a:cubicBezTo>
                  <a:lnTo>
                    <a:pt x="19269" y="36376"/>
                  </a:lnTo>
                  <a:lnTo>
                    <a:pt x="3415" y="51232"/>
                  </a:lnTo>
                  <a:cubicBezTo>
                    <a:pt x="0" y="55785"/>
                    <a:pt x="0" y="64890"/>
                    <a:pt x="3415" y="68322"/>
                  </a:cubicBezTo>
                  <a:cubicBezTo>
                    <a:pt x="5680" y="70598"/>
                    <a:pt x="9059" y="71718"/>
                    <a:pt x="12331" y="71718"/>
                  </a:cubicBezTo>
                  <a:cubicBezTo>
                    <a:pt x="15602" y="71718"/>
                    <a:pt x="18694" y="70598"/>
                    <a:pt x="20419" y="68322"/>
                  </a:cubicBezTo>
                  <a:lnTo>
                    <a:pt x="36273" y="53509"/>
                  </a:lnTo>
                  <a:lnTo>
                    <a:pt x="52126" y="68322"/>
                  </a:lnTo>
                  <a:cubicBezTo>
                    <a:pt x="54391" y="70598"/>
                    <a:pt x="57483" y="71718"/>
                    <a:pt x="60610" y="71718"/>
                  </a:cubicBezTo>
                  <a:cubicBezTo>
                    <a:pt x="63738" y="71718"/>
                    <a:pt x="66830" y="70598"/>
                    <a:pt x="69094" y="68322"/>
                  </a:cubicBezTo>
                  <a:cubicBezTo>
                    <a:pt x="73624" y="64890"/>
                    <a:pt x="73624" y="55785"/>
                    <a:pt x="69094" y="51232"/>
                  </a:cubicBezTo>
                  <a:lnTo>
                    <a:pt x="53241" y="36455"/>
                  </a:lnTo>
                  <a:lnTo>
                    <a:pt x="69094" y="20602"/>
                  </a:lnTo>
                  <a:cubicBezTo>
                    <a:pt x="73624" y="14813"/>
                    <a:pt x="73624" y="7984"/>
                    <a:pt x="69094" y="3432"/>
                  </a:cubicBezTo>
                  <a:cubicBezTo>
                    <a:pt x="66830" y="1156"/>
                    <a:pt x="63738" y="36"/>
                    <a:pt x="60610" y="36"/>
                  </a:cubicBezTo>
                  <a:cubicBezTo>
                    <a:pt x="57483" y="36"/>
                    <a:pt x="54391" y="1156"/>
                    <a:pt x="52126" y="3432"/>
                  </a:cubicBezTo>
                  <a:lnTo>
                    <a:pt x="36273" y="19285"/>
                  </a:lnTo>
                  <a:lnTo>
                    <a:pt x="20419" y="3431"/>
                  </a:lnTo>
                  <a:cubicBezTo>
                    <a:pt x="18694" y="1156"/>
                    <a:pt x="15602" y="36"/>
                    <a:pt x="12331"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2" name="Google Shape;1473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CMAAAkKAAB2JQAAoAwAAAAAAAAmAAAACAAAAP//////////"/>
                </a:ext>
              </a:extLst>
            </p:cNvSpPr>
            <p:nvPr/>
          </p:nvSpPr>
          <p:spPr>
            <a:xfrm>
              <a:off x="5765800" y="1631315"/>
              <a:ext cx="323850" cy="421005"/>
            </a:xfrm>
            <a:custGeom>
              <a:avLst/>
              <a:gdLst/>
              <a:ahLst/>
              <a:cxnLst/>
              <a:rect l="0" t="0" r="323850" b="421005"/>
              <a:pathLst>
                <a:path w="323850" h="421005">
                  <a:moveTo>
                    <a:pt x="213640" y="25062"/>
                  </a:moveTo>
                  <a:cubicBezTo>
                    <a:pt x="220456" y="25062"/>
                    <a:pt x="226118" y="30732"/>
                    <a:pt x="226118" y="37557"/>
                  </a:cubicBezTo>
                  <a:cubicBezTo>
                    <a:pt x="226118" y="44382"/>
                    <a:pt x="220456" y="50088"/>
                    <a:pt x="213640" y="50088"/>
                  </a:cubicBezTo>
                  <a:lnTo>
                    <a:pt x="113636" y="50088"/>
                  </a:lnTo>
                  <a:cubicBezTo>
                    <a:pt x="106820" y="50088"/>
                    <a:pt x="101158" y="44382"/>
                    <a:pt x="101158" y="37557"/>
                  </a:cubicBezTo>
                  <a:cubicBezTo>
                    <a:pt x="101158" y="30732"/>
                    <a:pt x="106820" y="25062"/>
                    <a:pt x="113636" y="25062"/>
                  </a:cubicBezTo>
                  <a:close/>
                  <a:moveTo>
                    <a:pt x="289734" y="48969"/>
                  </a:moveTo>
                  <a:cubicBezTo>
                    <a:pt x="297704" y="48969"/>
                    <a:pt x="303402" y="54638"/>
                    <a:pt x="303402" y="61464"/>
                  </a:cubicBezTo>
                  <a:lnTo>
                    <a:pt x="303402" y="384567"/>
                  </a:lnTo>
                  <a:lnTo>
                    <a:pt x="298858" y="384567"/>
                  </a:lnTo>
                  <a:cubicBezTo>
                    <a:pt x="298858" y="391392"/>
                    <a:pt x="293160" y="397098"/>
                    <a:pt x="286344" y="397098"/>
                  </a:cubicBezTo>
                  <a:lnTo>
                    <a:pt x="39778" y="397098"/>
                  </a:lnTo>
                  <a:cubicBezTo>
                    <a:pt x="32962" y="397098"/>
                    <a:pt x="27300" y="391392"/>
                    <a:pt x="27300" y="384567"/>
                  </a:cubicBezTo>
                  <a:lnTo>
                    <a:pt x="27300" y="61464"/>
                  </a:lnTo>
                  <a:cubicBezTo>
                    <a:pt x="27300" y="54638"/>
                    <a:pt x="32962" y="48969"/>
                    <a:pt x="39778" y="48969"/>
                  </a:cubicBezTo>
                  <a:lnTo>
                    <a:pt x="79556" y="48969"/>
                  </a:lnTo>
                  <a:cubicBezTo>
                    <a:pt x="85254" y="62619"/>
                    <a:pt x="98886" y="72839"/>
                    <a:pt x="115908" y="72839"/>
                  </a:cubicBezTo>
                  <a:lnTo>
                    <a:pt x="214758" y="72839"/>
                  </a:lnTo>
                  <a:cubicBezTo>
                    <a:pt x="230662" y="72839"/>
                    <a:pt x="244294" y="62619"/>
                    <a:pt x="249992" y="48969"/>
                  </a:cubicBezTo>
                  <a:close/>
                  <a:moveTo>
                    <a:pt x="112518" y="36"/>
                  </a:moveTo>
                  <a:cubicBezTo>
                    <a:pt x="96614" y="36"/>
                    <a:pt x="82982" y="10256"/>
                    <a:pt x="77284" y="25062"/>
                  </a:cubicBezTo>
                  <a:lnTo>
                    <a:pt x="37506" y="25062"/>
                  </a:lnTo>
                  <a:cubicBezTo>
                    <a:pt x="17058" y="25062"/>
                    <a:pt x="36" y="42107"/>
                    <a:pt x="36" y="61464"/>
                  </a:cubicBezTo>
                  <a:lnTo>
                    <a:pt x="36" y="384567"/>
                  </a:lnTo>
                  <a:cubicBezTo>
                    <a:pt x="36" y="403923"/>
                    <a:pt x="17058" y="421005"/>
                    <a:pt x="37506" y="421005"/>
                  </a:cubicBezTo>
                  <a:lnTo>
                    <a:pt x="284072" y="421005"/>
                  </a:lnTo>
                  <a:cubicBezTo>
                    <a:pt x="304520" y="421005"/>
                    <a:pt x="321578" y="403923"/>
                    <a:pt x="321578" y="384567"/>
                  </a:cubicBezTo>
                  <a:lnTo>
                    <a:pt x="321578" y="61464"/>
                  </a:lnTo>
                  <a:cubicBezTo>
                    <a:pt x="323850" y="42107"/>
                    <a:pt x="306792" y="25062"/>
                    <a:pt x="287462" y="25062"/>
                  </a:cubicBezTo>
                  <a:lnTo>
                    <a:pt x="247720" y="25062"/>
                  </a:lnTo>
                  <a:cubicBezTo>
                    <a:pt x="242022" y="10256"/>
                    <a:pt x="229544" y="36"/>
                    <a:pt x="212486"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1" name="Google Shape;1473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QAAM4KAAApJQAA9woAAAAAAAAmAAAACAAAAP//////////"/>
                </a:ext>
              </a:extLst>
            </p:cNvSpPr>
            <p:nvPr/>
          </p:nvSpPr>
          <p:spPr>
            <a:xfrm>
              <a:off x="5915660" y="1756410"/>
              <a:ext cx="125095" cy="26035"/>
            </a:xfrm>
            <a:custGeom>
              <a:avLst/>
              <a:gdLst/>
              <a:ahLst/>
              <a:cxnLst/>
              <a:rect l="0" t="0" r="125095" b="26035"/>
              <a:pathLst>
                <a:path w="125095" h="26035">
                  <a:moveTo>
                    <a:pt x="12523" y="0"/>
                  </a:moveTo>
                  <a:cubicBezTo>
                    <a:pt x="5702" y="0"/>
                    <a:pt x="0" y="5673"/>
                    <a:pt x="0" y="13574"/>
                  </a:cubicBezTo>
                  <a:cubicBezTo>
                    <a:pt x="0" y="20361"/>
                    <a:pt x="5702" y="26035"/>
                    <a:pt x="12523" y="26035"/>
                  </a:cubicBezTo>
                  <a:lnTo>
                    <a:pt x="111452" y="26035"/>
                  </a:lnTo>
                  <a:cubicBezTo>
                    <a:pt x="119392" y="26035"/>
                    <a:pt x="125095" y="20361"/>
                    <a:pt x="125095" y="13574"/>
                  </a:cubicBezTo>
                  <a:cubicBezTo>
                    <a:pt x="125095" y="5673"/>
                    <a:pt x="119392" y="0"/>
                    <a:pt x="1114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0" name="Google Shape;1474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QAAGoLAAApJQAAkQsAAAAAAAAmAAAACAAAAP//////////"/>
                </a:ext>
              </a:extLst>
            </p:cNvSpPr>
            <p:nvPr/>
          </p:nvSpPr>
          <p:spPr>
            <a:xfrm>
              <a:off x="5915660" y="1855470"/>
              <a:ext cx="125095" cy="24765"/>
            </a:xfrm>
            <a:custGeom>
              <a:avLst/>
              <a:gdLst/>
              <a:ahLst/>
              <a:cxnLst/>
              <a:rect l="0" t="0" r="125095" b="24765"/>
              <a:pathLst>
                <a:path w="125095" h="24765">
                  <a:moveTo>
                    <a:pt x="12523" y="0"/>
                  </a:moveTo>
                  <a:cubicBezTo>
                    <a:pt x="5702" y="0"/>
                    <a:pt x="0" y="5638"/>
                    <a:pt x="0" y="12382"/>
                  </a:cubicBezTo>
                  <a:cubicBezTo>
                    <a:pt x="0" y="19126"/>
                    <a:pt x="5702" y="24729"/>
                    <a:pt x="12523" y="24729"/>
                  </a:cubicBezTo>
                  <a:lnTo>
                    <a:pt x="111452" y="24729"/>
                  </a:lnTo>
                  <a:cubicBezTo>
                    <a:pt x="119392" y="24729"/>
                    <a:pt x="125095" y="19126"/>
                    <a:pt x="125095" y="12382"/>
                  </a:cubicBezTo>
                  <a:cubicBezTo>
                    <a:pt x="125095" y="5638"/>
                    <a:pt x="119392" y="0"/>
                    <a:pt x="1114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9" name="Google Shape;1474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QAAAYMAAApJQAALwwAAAAAAAAmAAAACAAAAP//////////"/>
                </a:ext>
              </a:extLst>
            </p:cNvSpPr>
            <p:nvPr/>
          </p:nvSpPr>
          <p:spPr>
            <a:xfrm>
              <a:off x="5915660" y="1954530"/>
              <a:ext cx="125095" cy="26035"/>
            </a:xfrm>
            <a:custGeom>
              <a:avLst/>
              <a:gdLst/>
              <a:ahLst/>
              <a:cxnLst/>
              <a:rect l="0" t="0" r="125095" b="26035"/>
              <a:pathLst>
                <a:path w="125095" h="26035">
                  <a:moveTo>
                    <a:pt x="12523" y="0"/>
                  </a:moveTo>
                  <a:cubicBezTo>
                    <a:pt x="5702" y="0"/>
                    <a:pt x="0" y="5673"/>
                    <a:pt x="0" y="12460"/>
                  </a:cubicBezTo>
                  <a:cubicBezTo>
                    <a:pt x="0" y="20361"/>
                    <a:pt x="5702" y="26035"/>
                    <a:pt x="12523" y="26035"/>
                  </a:cubicBezTo>
                  <a:lnTo>
                    <a:pt x="111452" y="26035"/>
                  </a:lnTo>
                  <a:cubicBezTo>
                    <a:pt x="119392" y="26035"/>
                    <a:pt x="125095" y="20361"/>
                    <a:pt x="125095" y="12460"/>
                  </a:cubicBezTo>
                  <a:cubicBezTo>
                    <a:pt x="125095" y="5673"/>
                    <a:pt x="119392" y="0"/>
                    <a:pt x="11145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56" name="Google Shape;14742;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FEjAAApDQAAnSUAAMMPAAAQAAAAJgAAAAgAAAD/////AAAAAA=="/>
              </a:ext>
            </a:extLst>
          </p:cNvGrpSpPr>
          <p:nvPr/>
        </p:nvGrpSpPr>
        <p:grpSpPr>
          <a:xfrm>
            <a:off x="5741035" y="2139315"/>
            <a:ext cx="373380" cy="422910"/>
            <a:chOff x="5741035" y="2139315"/>
            <a:chExt cx="373380" cy="422910"/>
          </a:xfrm>
        </p:grpSpPr>
        <p:sp>
          <p:nvSpPr>
            <p:cNvPr id="160" name="Google Shape;1474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SMAACkNAACdJQAAww8AAAAAAAAmAAAACAAAAP//////////"/>
                </a:ext>
              </a:extLst>
            </p:cNvSpPr>
            <p:nvPr/>
          </p:nvSpPr>
          <p:spPr>
            <a:xfrm>
              <a:off x="5741035" y="2139315"/>
              <a:ext cx="373380" cy="422910"/>
            </a:xfrm>
            <a:custGeom>
              <a:avLst/>
              <a:gdLst/>
              <a:ahLst/>
              <a:cxnLst/>
              <a:rect l="0" t="0" r="373380" b="422910"/>
              <a:pathLst>
                <a:path w="373380" h="422910">
                  <a:moveTo>
                    <a:pt x="217438" y="25040"/>
                  </a:moveTo>
                  <a:cubicBezTo>
                    <a:pt x="223110" y="25040"/>
                    <a:pt x="227663" y="27314"/>
                    <a:pt x="228819" y="33014"/>
                  </a:cubicBezTo>
                  <a:lnTo>
                    <a:pt x="234492" y="52318"/>
                  </a:lnTo>
                  <a:lnTo>
                    <a:pt x="136612" y="52318"/>
                  </a:lnTo>
                  <a:lnTo>
                    <a:pt x="143441" y="33014"/>
                  </a:lnTo>
                  <a:cubicBezTo>
                    <a:pt x="145717" y="27314"/>
                    <a:pt x="149114" y="25040"/>
                    <a:pt x="154822" y="25040"/>
                  </a:cubicBezTo>
                  <a:close/>
                  <a:moveTo>
                    <a:pt x="336960" y="73931"/>
                  </a:moveTo>
                  <a:cubicBezTo>
                    <a:pt x="344909" y="73931"/>
                    <a:pt x="350617" y="79596"/>
                    <a:pt x="350617" y="87570"/>
                  </a:cubicBezTo>
                  <a:lnTo>
                    <a:pt x="350617" y="100054"/>
                  </a:lnTo>
                  <a:lnTo>
                    <a:pt x="27315" y="100054"/>
                  </a:lnTo>
                  <a:lnTo>
                    <a:pt x="27315" y="87570"/>
                  </a:lnTo>
                  <a:cubicBezTo>
                    <a:pt x="27315" y="79596"/>
                    <a:pt x="33024" y="73931"/>
                    <a:pt x="39853" y="73931"/>
                  </a:cubicBezTo>
                  <a:close/>
                  <a:moveTo>
                    <a:pt x="322146" y="126213"/>
                  </a:moveTo>
                  <a:lnTo>
                    <a:pt x="300503" y="385385"/>
                  </a:lnTo>
                  <a:cubicBezTo>
                    <a:pt x="300503" y="391086"/>
                    <a:pt x="294831" y="396751"/>
                    <a:pt x="288002" y="396751"/>
                  </a:cubicBezTo>
                  <a:lnTo>
                    <a:pt x="85378" y="396751"/>
                  </a:lnTo>
                  <a:cubicBezTo>
                    <a:pt x="78549" y="396751"/>
                    <a:pt x="73997" y="393359"/>
                    <a:pt x="72841" y="385385"/>
                  </a:cubicBezTo>
                  <a:lnTo>
                    <a:pt x="51234" y="126213"/>
                  </a:lnTo>
                  <a:close/>
                  <a:moveTo>
                    <a:pt x="154822" y="36"/>
                  </a:moveTo>
                  <a:cubicBezTo>
                    <a:pt x="140008" y="36"/>
                    <a:pt x="125231" y="10283"/>
                    <a:pt x="119522" y="26195"/>
                  </a:cubicBezTo>
                  <a:lnTo>
                    <a:pt x="111573" y="52318"/>
                  </a:lnTo>
                  <a:lnTo>
                    <a:pt x="37576" y="52318"/>
                  </a:lnTo>
                  <a:cubicBezTo>
                    <a:pt x="17090" y="52318"/>
                    <a:pt x="0" y="69385"/>
                    <a:pt x="0" y="88688"/>
                  </a:cubicBezTo>
                  <a:lnTo>
                    <a:pt x="0" y="112574"/>
                  </a:lnTo>
                  <a:cubicBezTo>
                    <a:pt x="0" y="120548"/>
                    <a:pt x="5709" y="126213"/>
                    <a:pt x="12538" y="126213"/>
                  </a:cubicBezTo>
                  <a:lnTo>
                    <a:pt x="26195" y="126213"/>
                  </a:lnTo>
                  <a:lnTo>
                    <a:pt x="46682" y="388813"/>
                  </a:lnTo>
                  <a:cubicBezTo>
                    <a:pt x="48958" y="408117"/>
                    <a:pt x="63735" y="422910"/>
                    <a:pt x="84222" y="422910"/>
                  </a:cubicBezTo>
                  <a:lnTo>
                    <a:pt x="285726" y="422910"/>
                  </a:lnTo>
                  <a:cubicBezTo>
                    <a:pt x="306212" y="422910"/>
                    <a:pt x="322146" y="408117"/>
                    <a:pt x="323302" y="388813"/>
                  </a:cubicBezTo>
                  <a:lnTo>
                    <a:pt x="344909" y="126213"/>
                  </a:lnTo>
                  <a:lnTo>
                    <a:pt x="357446" y="126213"/>
                  </a:lnTo>
                  <a:cubicBezTo>
                    <a:pt x="364275" y="126213"/>
                    <a:pt x="369948" y="120548"/>
                    <a:pt x="369948" y="112574"/>
                  </a:cubicBezTo>
                  <a:lnTo>
                    <a:pt x="369948" y="88688"/>
                  </a:lnTo>
                  <a:cubicBezTo>
                    <a:pt x="373380" y="67111"/>
                    <a:pt x="356290" y="52318"/>
                    <a:pt x="335804" y="52318"/>
                  </a:cubicBezTo>
                  <a:lnTo>
                    <a:pt x="261807" y="52318"/>
                  </a:lnTo>
                  <a:lnTo>
                    <a:pt x="253858" y="26195"/>
                  </a:lnTo>
                  <a:cubicBezTo>
                    <a:pt x="248149" y="10283"/>
                    <a:pt x="234492" y="36"/>
                    <a:pt x="217438"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9" name="Google Shape;1474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SMAABUOAAAYJAAAdA8AAAAAAAAmAAAACAAAAP//////////"/>
                </a:ext>
              </a:extLst>
            </p:cNvSpPr>
            <p:nvPr/>
          </p:nvSpPr>
          <p:spPr>
            <a:xfrm>
              <a:off x="5842635" y="2289175"/>
              <a:ext cx="24765" cy="222885"/>
            </a:xfrm>
            <a:custGeom>
              <a:avLst/>
              <a:gdLst/>
              <a:ahLst/>
              <a:cxnLst/>
              <a:rect l="0" t="0" r="24765" b="222885"/>
              <a:pathLst>
                <a:path w="24765" h="222885">
                  <a:moveTo>
                    <a:pt x="12382" y="36"/>
                  </a:moveTo>
                  <a:cubicBezTo>
                    <a:pt x="5638" y="36"/>
                    <a:pt x="0" y="5702"/>
                    <a:pt x="0" y="12522"/>
                  </a:cubicBezTo>
                  <a:lnTo>
                    <a:pt x="0" y="210362"/>
                  </a:lnTo>
                  <a:cubicBezTo>
                    <a:pt x="0" y="217182"/>
                    <a:pt x="5638" y="222885"/>
                    <a:pt x="12382" y="222885"/>
                  </a:cubicBezTo>
                  <a:cubicBezTo>
                    <a:pt x="19126" y="222885"/>
                    <a:pt x="24729" y="217182"/>
                    <a:pt x="24729" y="210362"/>
                  </a:cubicBezTo>
                  <a:lnTo>
                    <a:pt x="24729" y="12522"/>
                  </a:lnTo>
                  <a:cubicBezTo>
                    <a:pt x="24729" y="5702"/>
                    <a:pt x="19126" y="36"/>
                    <a:pt x="12382"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8" name="Google Shape;1474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SQAABUOAACNJAAAdA8AAAAAAAAmAAAACAAAAP//////////"/>
                </a:ext>
              </a:extLst>
            </p:cNvSpPr>
            <p:nvPr/>
          </p:nvSpPr>
          <p:spPr>
            <a:xfrm>
              <a:off x="5916295" y="2289175"/>
              <a:ext cx="25400" cy="222885"/>
            </a:xfrm>
            <a:custGeom>
              <a:avLst/>
              <a:gdLst/>
              <a:ahLst/>
              <a:cxnLst/>
              <a:rect l="0" t="0" r="25400" b="222885"/>
              <a:pathLst>
                <a:path w="25400" h="222885">
                  <a:moveTo>
                    <a:pt x="12700" y="36"/>
                  </a:moveTo>
                  <a:cubicBezTo>
                    <a:pt x="5783" y="36"/>
                    <a:pt x="37" y="5702"/>
                    <a:pt x="37" y="12522"/>
                  </a:cubicBezTo>
                  <a:lnTo>
                    <a:pt x="37" y="210362"/>
                  </a:lnTo>
                  <a:cubicBezTo>
                    <a:pt x="37" y="217182"/>
                    <a:pt x="5783" y="222885"/>
                    <a:pt x="12700" y="222885"/>
                  </a:cubicBezTo>
                  <a:cubicBezTo>
                    <a:pt x="19617" y="222885"/>
                    <a:pt x="25400" y="217182"/>
                    <a:pt x="25400" y="210362"/>
                  </a:cubicBezTo>
                  <a:lnTo>
                    <a:pt x="25400" y="12522"/>
                  </a:lnTo>
                  <a:cubicBezTo>
                    <a:pt x="25400" y="5702"/>
                    <a:pt x="19617" y="36"/>
                    <a:pt x="12700"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7" name="Google Shape;1474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iQAABUOAAABJQAAdA8AAAAAAAAmAAAACAAAAP//////////"/>
                </a:ext>
              </a:extLst>
            </p:cNvSpPr>
            <p:nvPr/>
          </p:nvSpPr>
          <p:spPr>
            <a:xfrm>
              <a:off x="5990590" y="2289175"/>
              <a:ext cx="24765" cy="222885"/>
            </a:xfrm>
            <a:custGeom>
              <a:avLst/>
              <a:gdLst/>
              <a:ahLst/>
              <a:cxnLst/>
              <a:rect l="0" t="0" r="24765" b="222885"/>
              <a:pathLst>
                <a:path w="24765" h="222885">
                  <a:moveTo>
                    <a:pt x="12382" y="36"/>
                  </a:moveTo>
                  <a:cubicBezTo>
                    <a:pt x="5638" y="36"/>
                    <a:pt x="35" y="5702"/>
                    <a:pt x="35" y="12522"/>
                  </a:cubicBezTo>
                  <a:lnTo>
                    <a:pt x="35" y="210362"/>
                  </a:lnTo>
                  <a:cubicBezTo>
                    <a:pt x="35" y="217182"/>
                    <a:pt x="5638" y="222885"/>
                    <a:pt x="12382" y="222885"/>
                  </a:cubicBezTo>
                  <a:cubicBezTo>
                    <a:pt x="19126" y="222885"/>
                    <a:pt x="24765" y="217182"/>
                    <a:pt x="24765" y="210362"/>
                  </a:cubicBezTo>
                  <a:lnTo>
                    <a:pt x="24765" y="12522"/>
                  </a:lnTo>
                  <a:cubicBezTo>
                    <a:pt x="24765" y="5702"/>
                    <a:pt x="19126" y="36"/>
                    <a:pt x="12382"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1" name="Google Shape;14747;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QjAABeEAAAYCUAAPYSAAAQAAAAJgAAAAgAAAD/////AAAAAA=="/>
              </a:ext>
            </a:extLst>
          </p:cNvGrpSpPr>
          <p:nvPr/>
        </p:nvGrpSpPr>
        <p:grpSpPr>
          <a:xfrm>
            <a:off x="5803900" y="2660650"/>
            <a:ext cx="271780" cy="421640"/>
            <a:chOff x="5803900" y="2660650"/>
            <a:chExt cx="271780" cy="421640"/>
          </a:xfrm>
        </p:grpSpPr>
        <p:sp>
          <p:nvSpPr>
            <p:cNvPr id="165" name="Google Shape;1474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CMAAF4QAABgJQAA9hIAAAAAAAAmAAAACAAAAP//////////"/>
                </a:ext>
              </a:extLst>
            </p:cNvSpPr>
            <p:nvPr/>
          </p:nvSpPr>
          <p:spPr>
            <a:xfrm>
              <a:off x="5803900" y="2660650"/>
              <a:ext cx="271780" cy="421640"/>
            </a:xfrm>
            <a:custGeom>
              <a:avLst/>
              <a:gdLst/>
              <a:ahLst/>
              <a:cxnLst/>
              <a:rect l="0" t="0" r="271780" b="421640"/>
              <a:pathLst>
                <a:path w="271780" h="421640">
                  <a:moveTo>
                    <a:pt x="234248" y="23879"/>
                  </a:moveTo>
                  <a:cubicBezTo>
                    <a:pt x="242188" y="23879"/>
                    <a:pt x="247890" y="29579"/>
                    <a:pt x="247890" y="36396"/>
                  </a:cubicBezTo>
                  <a:lnTo>
                    <a:pt x="247890" y="285254"/>
                  </a:lnTo>
                  <a:cubicBezTo>
                    <a:pt x="247890" y="292071"/>
                    <a:pt x="242188" y="297770"/>
                    <a:pt x="234248" y="297770"/>
                  </a:cubicBezTo>
                  <a:lnTo>
                    <a:pt x="37532" y="297770"/>
                  </a:lnTo>
                  <a:cubicBezTo>
                    <a:pt x="30711" y="297770"/>
                    <a:pt x="25045" y="292071"/>
                    <a:pt x="25045" y="285254"/>
                  </a:cubicBezTo>
                  <a:lnTo>
                    <a:pt x="25045" y="36396"/>
                  </a:lnTo>
                  <a:cubicBezTo>
                    <a:pt x="25045" y="29579"/>
                    <a:pt x="30711" y="23879"/>
                    <a:pt x="37532" y="23879"/>
                  </a:cubicBezTo>
                  <a:close/>
                  <a:moveTo>
                    <a:pt x="173981" y="322768"/>
                  </a:moveTo>
                  <a:lnTo>
                    <a:pt x="173981" y="396642"/>
                  </a:lnTo>
                  <a:lnTo>
                    <a:pt x="100072" y="396642"/>
                  </a:lnTo>
                  <a:lnTo>
                    <a:pt x="100072" y="322768"/>
                  </a:lnTo>
                  <a:close/>
                  <a:moveTo>
                    <a:pt x="37532" y="36"/>
                  </a:moveTo>
                  <a:cubicBezTo>
                    <a:pt x="17070" y="36"/>
                    <a:pt x="36" y="17062"/>
                    <a:pt x="36" y="36396"/>
                  </a:cubicBezTo>
                  <a:lnTo>
                    <a:pt x="36" y="285254"/>
                  </a:lnTo>
                  <a:cubicBezTo>
                    <a:pt x="36" y="305706"/>
                    <a:pt x="17070" y="321650"/>
                    <a:pt x="37532" y="321650"/>
                  </a:cubicBezTo>
                  <a:lnTo>
                    <a:pt x="73945" y="321650"/>
                  </a:lnTo>
                  <a:lnTo>
                    <a:pt x="73945" y="395488"/>
                  </a:lnTo>
                  <a:lnTo>
                    <a:pt x="37532" y="395488"/>
                  </a:lnTo>
                  <a:cubicBezTo>
                    <a:pt x="30711" y="395488"/>
                    <a:pt x="25045" y="401187"/>
                    <a:pt x="25045" y="409123"/>
                  </a:cubicBezTo>
                  <a:cubicBezTo>
                    <a:pt x="25045" y="415941"/>
                    <a:pt x="30711" y="421640"/>
                    <a:pt x="37532" y="421640"/>
                  </a:cubicBezTo>
                  <a:lnTo>
                    <a:pt x="234248" y="421640"/>
                  </a:lnTo>
                  <a:cubicBezTo>
                    <a:pt x="242188" y="421640"/>
                    <a:pt x="247890" y="415941"/>
                    <a:pt x="247890" y="409123"/>
                  </a:cubicBezTo>
                  <a:cubicBezTo>
                    <a:pt x="247890" y="401187"/>
                    <a:pt x="242188" y="395488"/>
                    <a:pt x="234248" y="395488"/>
                  </a:cubicBezTo>
                  <a:lnTo>
                    <a:pt x="197871" y="395488"/>
                  </a:lnTo>
                  <a:lnTo>
                    <a:pt x="197871" y="321650"/>
                  </a:lnTo>
                  <a:lnTo>
                    <a:pt x="234248" y="321650"/>
                  </a:lnTo>
                  <a:cubicBezTo>
                    <a:pt x="254710" y="321650"/>
                    <a:pt x="271780" y="305706"/>
                    <a:pt x="271780" y="285254"/>
                  </a:cubicBezTo>
                  <a:lnTo>
                    <a:pt x="271780" y="36396"/>
                  </a:lnTo>
                  <a:cubicBezTo>
                    <a:pt x="271780" y="15944"/>
                    <a:pt x="255829" y="36"/>
                    <a:pt x="234248"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4" name="Google Shape;1474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CMAAKoQAAAXJQAAbhEAAAAAAAAmAAAACAAAAP//////////"/>
                </a:ext>
              </a:extLst>
            </p:cNvSpPr>
            <p:nvPr/>
          </p:nvSpPr>
          <p:spPr>
            <a:xfrm>
              <a:off x="5849620" y="2708910"/>
              <a:ext cx="179705" cy="124460"/>
            </a:xfrm>
            <a:custGeom>
              <a:avLst/>
              <a:gdLst/>
              <a:ahLst/>
              <a:cxnLst/>
              <a:rect l="0" t="0" r="179705" b="124460"/>
              <a:pathLst>
                <a:path w="179705" h="124460">
                  <a:moveTo>
                    <a:pt x="67109" y="41342"/>
                  </a:moveTo>
                  <a:lnTo>
                    <a:pt x="96675" y="99380"/>
                  </a:lnTo>
                  <a:lnTo>
                    <a:pt x="37543" y="99380"/>
                  </a:lnTo>
                  <a:lnTo>
                    <a:pt x="67109" y="41342"/>
                  </a:lnTo>
                  <a:close/>
                  <a:moveTo>
                    <a:pt x="113750" y="37909"/>
                  </a:moveTo>
                  <a:lnTo>
                    <a:pt x="145590" y="100537"/>
                  </a:lnTo>
                  <a:lnTo>
                    <a:pt x="122847" y="100537"/>
                  </a:lnTo>
                  <a:lnTo>
                    <a:pt x="122847" y="99380"/>
                  </a:lnTo>
                  <a:lnTo>
                    <a:pt x="101223" y="56123"/>
                  </a:lnTo>
                  <a:lnTo>
                    <a:pt x="113750" y="37909"/>
                  </a:lnTo>
                  <a:close/>
                  <a:moveTo>
                    <a:pt x="115988" y="36"/>
                  </a:moveTo>
                  <a:cubicBezTo>
                    <a:pt x="112270" y="36"/>
                    <a:pt x="108407" y="1735"/>
                    <a:pt x="105772" y="4879"/>
                  </a:cubicBezTo>
                  <a:lnTo>
                    <a:pt x="88697" y="29959"/>
                  </a:lnTo>
                  <a:lnTo>
                    <a:pt x="77325" y="7155"/>
                  </a:lnTo>
                  <a:cubicBezTo>
                    <a:pt x="75051" y="2602"/>
                    <a:pt x="70791" y="325"/>
                    <a:pt x="66387" y="325"/>
                  </a:cubicBezTo>
                  <a:cubicBezTo>
                    <a:pt x="61983" y="325"/>
                    <a:pt x="57434" y="2602"/>
                    <a:pt x="54582" y="7155"/>
                  </a:cubicBezTo>
                  <a:lnTo>
                    <a:pt x="4548" y="106210"/>
                  </a:lnTo>
                  <a:cubicBezTo>
                    <a:pt x="0" y="115317"/>
                    <a:pt x="5703" y="124424"/>
                    <a:pt x="15920" y="124424"/>
                  </a:cubicBezTo>
                  <a:lnTo>
                    <a:pt x="163784" y="124424"/>
                  </a:lnTo>
                  <a:cubicBezTo>
                    <a:pt x="171726" y="124424"/>
                    <a:pt x="179705" y="115317"/>
                    <a:pt x="175156" y="106210"/>
                  </a:cubicBezTo>
                  <a:lnTo>
                    <a:pt x="126241" y="7155"/>
                  </a:lnTo>
                  <a:cubicBezTo>
                    <a:pt x="124400" y="2277"/>
                    <a:pt x="120284" y="36"/>
                    <a:pt x="115988"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3" name="Google Shape;1475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yQAAJcRAADsJAAAvxEAAAAAAAAmAAAACAAAAP//////////"/>
                </a:ext>
              </a:extLst>
            </p:cNvSpPr>
            <p:nvPr/>
          </p:nvSpPr>
          <p:spPr>
            <a:xfrm>
              <a:off x="5876925" y="2859405"/>
              <a:ext cx="125095" cy="25400"/>
            </a:xfrm>
            <a:custGeom>
              <a:avLst/>
              <a:gdLst/>
              <a:ahLst/>
              <a:cxnLst/>
              <a:rect l="0" t="0" r="125095" b="25400"/>
              <a:pathLst>
                <a:path w="125095" h="25400">
                  <a:moveTo>
                    <a:pt x="12523" y="0"/>
                  </a:moveTo>
                  <a:cubicBezTo>
                    <a:pt x="5702" y="0"/>
                    <a:pt x="0" y="5783"/>
                    <a:pt x="0" y="12700"/>
                  </a:cubicBezTo>
                  <a:cubicBezTo>
                    <a:pt x="0" y="19617"/>
                    <a:pt x="5702" y="25363"/>
                    <a:pt x="12523" y="25363"/>
                  </a:cubicBezTo>
                  <a:lnTo>
                    <a:pt x="112571" y="25363"/>
                  </a:lnTo>
                  <a:cubicBezTo>
                    <a:pt x="119392" y="25363"/>
                    <a:pt x="125095" y="19617"/>
                    <a:pt x="125095" y="12700"/>
                  </a:cubicBezTo>
                  <a:cubicBezTo>
                    <a:pt x="125095" y="5783"/>
                    <a:pt x="119392" y="0"/>
                    <a:pt x="1125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2" name="Google Shape;1475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JyQAAOYRAADsJAAADRIAAAAAAAAmAAAACAAAAP//////////"/>
                </a:ext>
              </a:extLst>
            </p:cNvSpPr>
            <p:nvPr/>
          </p:nvSpPr>
          <p:spPr>
            <a:xfrm>
              <a:off x="5876925" y="2909570"/>
              <a:ext cx="125095" cy="24765"/>
            </a:xfrm>
            <a:custGeom>
              <a:avLst/>
              <a:gdLst/>
              <a:ahLst/>
              <a:cxnLst/>
              <a:rect l="0" t="0" r="125095" b="24765"/>
              <a:pathLst>
                <a:path w="125095" h="24765">
                  <a:moveTo>
                    <a:pt x="12523" y="0"/>
                  </a:moveTo>
                  <a:cubicBezTo>
                    <a:pt x="5702" y="0"/>
                    <a:pt x="0" y="5638"/>
                    <a:pt x="0" y="12382"/>
                  </a:cubicBezTo>
                  <a:cubicBezTo>
                    <a:pt x="0" y="19126"/>
                    <a:pt x="5702" y="24729"/>
                    <a:pt x="12523" y="24729"/>
                  </a:cubicBezTo>
                  <a:lnTo>
                    <a:pt x="112571" y="24729"/>
                  </a:lnTo>
                  <a:cubicBezTo>
                    <a:pt x="119392" y="24729"/>
                    <a:pt x="125095" y="19126"/>
                    <a:pt x="125095" y="12382"/>
                  </a:cubicBezTo>
                  <a:cubicBezTo>
                    <a:pt x="125095" y="5638"/>
                    <a:pt x="119392" y="0"/>
                    <a:pt x="11257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66" name="Google Shape;14752;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8FAADgEwAAaQcAAHoWAAAQAAAAJgAAAAgAAAD/////AAAAAA=="/>
              </a:ext>
            </a:extLst>
          </p:cNvGrpSpPr>
          <p:nvPr/>
        </p:nvGrpSpPr>
        <p:grpSpPr>
          <a:xfrm>
            <a:off x="832485" y="3230880"/>
            <a:ext cx="372110" cy="422910"/>
            <a:chOff x="832485" y="3230880"/>
            <a:chExt cx="372110" cy="422910"/>
          </a:xfrm>
        </p:grpSpPr>
        <p:sp>
          <p:nvSpPr>
            <p:cNvPr id="170" name="Google Shape;1475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HwUAAOATAABpBwAAehYAAAAAAAAmAAAACAAAAP//////////"/>
                </a:ext>
              </a:extLst>
            </p:cNvSpPr>
            <p:nvPr/>
          </p:nvSpPr>
          <p:spPr>
            <a:xfrm>
              <a:off x="832485" y="3230880"/>
              <a:ext cx="372110" cy="422910"/>
            </a:xfrm>
            <a:custGeom>
              <a:avLst/>
              <a:gdLst/>
              <a:ahLst/>
              <a:cxnLst/>
              <a:rect l="0" t="0" r="372110" b="422910"/>
              <a:pathLst>
                <a:path w="372110" h="422910">
                  <a:moveTo>
                    <a:pt x="48938" y="25004"/>
                  </a:moveTo>
                  <a:lnTo>
                    <a:pt x="48938" y="50045"/>
                  </a:lnTo>
                  <a:lnTo>
                    <a:pt x="25065" y="50045"/>
                  </a:lnTo>
                  <a:lnTo>
                    <a:pt x="25065" y="25004"/>
                  </a:lnTo>
                  <a:close/>
                  <a:moveTo>
                    <a:pt x="344770" y="25004"/>
                  </a:moveTo>
                  <a:lnTo>
                    <a:pt x="344770" y="50045"/>
                  </a:lnTo>
                  <a:lnTo>
                    <a:pt x="320897" y="50045"/>
                  </a:lnTo>
                  <a:lnTo>
                    <a:pt x="320897" y="25004"/>
                  </a:lnTo>
                  <a:close/>
                  <a:moveTo>
                    <a:pt x="296987" y="50045"/>
                  </a:moveTo>
                  <a:lnTo>
                    <a:pt x="296987" y="62529"/>
                  </a:lnTo>
                  <a:cubicBezTo>
                    <a:pt x="296987" y="69348"/>
                    <a:pt x="302694" y="75049"/>
                    <a:pt x="309520" y="75049"/>
                  </a:cubicBezTo>
                  <a:lnTo>
                    <a:pt x="322016" y="75049"/>
                  </a:lnTo>
                  <a:lnTo>
                    <a:pt x="322016" y="347861"/>
                  </a:lnTo>
                  <a:lnTo>
                    <a:pt x="308364" y="347861"/>
                  </a:lnTo>
                  <a:cubicBezTo>
                    <a:pt x="301538" y="347861"/>
                    <a:pt x="295868" y="353525"/>
                    <a:pt x="295868" y="360345"/>
                  </a:cubicBezTo>
                  <a:lnTo>
                    <a:pt x="295868" y="373984"/>
                  </a:lnTo>
                  <a:lnTo>
                    <a:pt x="75123" y="373984"/>
                  </a:lnTo>
                  <a:lnTo>
                    <a:pt x="75123" y="360345"/>
                  </a:lnTo>
                  <a:cubicBezTo>
                    <a:pt x="75123" y="353525"/>
                    <a:pt x="69416" y="347861"/>
                    <a:pt x="62590" y="347861"/>
                  </a:cubicBezTo>
                  <a:lnTo>
                    <a:pt x="48938" y="347861"/>
                  </a:lnTo>
                  <a:lnTo>
                    <a:pt x="48938" y="75049"/>
                  </a:lnTo>
                  <a:lnTo>
                    <a:pt x="62590" y="75049"/>
                  </a:lnTo>
                  <a:cubicBezTo>
                    <a:pt x="69416" y="75049"/>
                    <a:pt x="75123" y="69348"/>
                    <a:pt x="75123" y="62529"/>
                  </a:cubicBezTo>
                  <a:lnTo>
                    <a:pt x="75123" y="50045"/>
                  </a:lnTo>
                  <a:close/>
                  <a:moveTo>
                    <a:pt x="48938" y="373984"/>
                  </a:moveTo>
                  <a:lnTo>
                    <a:pt x="48938" y="397870"/>
                  </a:lnTo>
                  <a:lnTo>
                    <a:pt x="25065" y="397870"/>
                  </a:lnTo>
                  <a:lnTo>
                    <a:pt x="25065" y="373984"/>
                  </a:lnTo>
                  <a:close/>
                  <a:moveTo>
                    <a:pt x="347045" y="373984"/>
                  </a:moveTo>
                  <a:lnTo>
                    <a:pt x="347045" y="397870"/>
                  </a:lnTo>
                  <a:lnTo>
                    <a:pt x="322016" y="397870"/>
                  </a:lnTo>
                  <a:lnTo>
                    <a:pt x="322016" y="373984"/>
                  </a:lnTo>
                  <a:close/>
                  <a:moveTo>
                    <a:pt x="12532" y="0"/>
                  </a:moveTo>
                  <a:cubicBezTo>
                    <a:pt x="5706" y="0"/>
                    <a:pt x="0" y="5701"/>
                    <a:pt x="0" y="12520"/>
                  </a:cubicBezTo>
                  <a:lnTo>
                    <a:pt x="0" y="62529"/>
                  </a:lnTo>
                  <a:cubicBezTo>
                    <a:pt x="0" y="69348"/>
                    <a:pt x="5706" y="75049"/>
                    <a:pt x="12532" y="75049"/>
                  </a:cubicBezTo>
                  <a:lnTo>
                    <a:pt x="25065" y="75049"/>
                  </a:lnTo>
                  <a:lnTo>
                    <a:pt x="25065" y="347861"/>
                  </a:lnTo>
                  <a:lnTo>
                    <a:pt x="12532" y="347861"/>
                  </a:lnTo>
                  <a:cubicBezTo>
                    <a:pt x="5706" y="347861"/>
                    <a:pt x="0" y="353525"/>
                    <a:pt x="0" y="360345"/>
                  </a:cubicBezTo>
                  <a:lnTo>
                    <a:pt x="0" y="410390"/>
                  </a:lnTo>
                  <a:cubicBezTo>
                    <a:pt x="0" y="417209"/>
                    <a:pt x="5706" y="422874"/>
                    <a:pt x="12532" y="422874"/>
                  </a:cubicBezTo>
                  <a:lnTo>
                    <a:pt x="62590" y="422874"/>
                  </a:lnTo>
                  <a:cubicBezTo>
                    <a:pt x="69416" y="422874"/>
                    <a:pt x="75123" y="417209"/>
                    <a:pt x="75123" y="410390"/>
                  </a:cubicBezTo>
                  <a:lnTo>
                    <a:pt x="75123" y="397870"/>
                  </a:lnTo>
                  <a:lnTo>
                    <a:pt x="296987" y="397870"/>
                  </a:lnTo>
                  <a:lnTo>
                    <a:pt x="296987" y="410390"/>
                  </a:lnTo>
                  <a:cubicBezTo>
                    <a:pt x="296987" y="417209"/>
                    <a:pt x="302694" y="422874"/>
                    <a:pt x="309520" y="422874"/>
                  </a:cubicBezTo>
                  <a:lnTo>
                    <a:pt x="359578" y="422874"/>
                  </a:lnTo>
                  <a:cubicBezTo>
                    <a:pt x="366404" y="422874"/>
                    <a:pt x="372110" y="417209"/>
                    <a:pt x="372110" y="410390"/>
                  </a:cubicBezTo>
                  <a:lnTo>
                    <a:pt x="372110" y="360345"/>
                  </a:lnTo>
                  <a:cubicBezTo>
                    <a:pt x="372110" y="353525"/>
                    <a:pt x="366404" y="347861"/>
                    <a:pt x="359578" y="347861"/>
                  </a:cubicBezTo>
                  <a:lnTo>
                    <a:pt x="347045" y="347861"/>
                  </a:lnTo>
                  <a:lnTo>
                    <a:pt x="347045" y="75049"/>
                  </a:lnTo>
                  <a:lnTo>
                    <a:pt x="358422" y="75049"/>
                  </a:lnTo>
                  <a:cubicBezTo>
                    <a:pt x="365248" y="75049"/>
                    <a:pt x="370954" y="69348"/>
                    <a:pt x="370954" y="62529"/>
                  </a:cubicBezTo>
                  <a:lnTo>
                    <a:pt x="370954" y="12520"/>
                  </a:lnTo>
                  <a:cubicBezTo>
                    <a:pt x="370954" y="5701"/>
                    <a:pt x="365248" y="0"/>
                    <a:pt x="358422" y="0"/>
                  </a:cubicBezTo>
                  <a:lnTo>
                    <a:pt x="308364" y="0"/>
                  </a:lnTo>
                  <a:cubicBezTo>
                    <a:pt x="301538" y="0"/>
                    <a:pt x="295868" y="5701"/>
                    <a:pt x="295868" y="12520"/>
                  </a:cubicBezTo>
                  <a:lnTo>
                    <a:pt x="295868" y="25004"/>
                  </a:lnTo>
                  <a:lnTo>
                    <a:pt x="75123" y="25004"/>
                  </a:lnTo>
                  <a:lnTo>
                    <a:pt x="75123" y="12520"/>
                  </a:lnTo>
                  <a:cubicBezTo>
                    <a:pt x="75123" y="5701"/>
                    <a:pt x="69416" y="0"/>
                    <a:pt x="62590"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9" name="Google Shape;1475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wUAAI8VAADNBgAAuRUAAAAAAAAmAAAACAAAAP//////////"/>
                </a:ext>
              </a:extLst>
            </p:cNvSpPr>
            <p:nvPr/>
          </p:nvSpPr>
          <p:spPr>
            <a:xfrm>
              <a:off x="931545" y="3504565"/>
              <a:ext cx="173990" cy="26670"/>
            </a:xfrm>
            <a:custGeom>
              <a:avLst/>
              <a:gdLst/>
              <a:ahLst/>
              <a:cxnLst/>
              <a:rect l="0" t="0" r="173990" b="26670"/>
              <a:pathLst>
                <a:path w="173990" h="26670">
                  <a:moveTo>
                    <a:pt x="12523" y="37"/>
                  </a:moveTo>
                  <a:cubicBezTo>
                    <a:pt x="5702" y="37"/>
                    <a:pt x="0" y="5841"/>
                    <a:pt x="0" y="12784"/>
                  </a:cubicBezTo>
                  <a:cubicBezTo>
                    <a:pt x="0" y="20866"/>
                    <a:pt x="5702" y="26670"/>
                    <a:pt x="12523" y="26670"/>
                  </a:cubicBezTo>
                  <a:lnTo>
                    <a:pt x="160348" y="26670"/>
                  </a:lnTo>
                  <a:cubicBezTo>
                    <a:pt x="168288" y="26670"/>
                    <a:pt x="173990" y="20866"/>
                    <a:pt x="173990" y="12784"/>
                  </a:cubicBezTo>
                  <a:cubicBezTo>
                    <a:pt x="173990" y="5841"/>
                    <a:pt x="168288" y="37"/>
                    <a:pt x="160348" y="37"/>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8" name="Google Shape;1475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wUAAN4VAADNBgAABhYAAAAAAAAmAAAACAAAAP//////////"/>
                </a:ext>
              </a:extLst>
            </p:cNvSpPr>
            <p:nvPr/>
          </p:nvSpPr>
          <p:spPr>
            <a:xfrm>
              <a:off x="931545" y="3554730"/>
              <a:ext cx="173990" cy="25400"/>
            </a:xfrm>
            <a:custGeom>
              <a:avLst/>
              <a:gdLst/>
              <a:ahLst/>
              <a:cxnLst/>
              <a:rect l="0" t="0" r="173990" b="25400"/>
              <a:pathLst>
                <a:path w="173990" h="25400">
                  <a:moveTo>
                    <a:pt x="12523" y="0"/>
                  </a:moveTo>
                  <a:cubicBezTo>
                    <a:pt x="5702" y="0"/>
                    <a:pt x="0" y="5783"/>
                    <a:pt x="0" y="12700"/>
                  </a:cubicBezTo>
                  <a:cubicBezTo>
                    <a:pt x="0" y="19617"/>
                    <a:pt x="5702" y="25363"/>
                    <a:pt x="12523" y="25363"/>
                  </a:cubicBezTo>
                  <a:lnTo>
                    <a:pt x="160348" y="25363"/>
                  </a:lnTo>
                  <a:cubicBezTo>
                    <a:pt x="168288" y="25363"/>
                    <a:pt x="173990" y="19617"/>
                    <a:pt x="173990" y="12700"/>
                  </a:cubicBezTo>
                  <a:cubicBezTo>
                    <a:pt x="173990" y="5783"/>
                    <a:pt x="168288" y="0"/>
                    <a:pt x="1603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7" name="Google Shape;1475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QUAAFYUAAD2BgAAXxUAAAAAAAAmAAAACAAAAP//////////"/>
                </a:ext>
              </a:extLst>
            </p:cNvSpPr>
            <p:nvPr/>
          </p:nvSpPr>
          <p:spPr>
            <a:xfrm>
              <a:off x="909955" y="3305810"/>
              <a:ext cx="221615" cy="168275"/>
            </a:xfrm>
            <a:custGeom>
              <a:avLst/>
              <a:gdLst/>
              <a:ahLst/>
              <a:cxnLst/>
              <a:rect l="0" t="0" r="221615" b="168275"/>
              <a:pathLst>
                <a:path w="221615" h="168275">
                  <a:moveTo>
                    <a:pt x="169321" y="23884"/>
                  </a:moveTo>
                  <a:lnTo>
                    <a:pt x="107976" y="71617"/>
                  </a:lnTo>
                  <a:lnTo>
                    <a:pt x="45477" y="23884"/>
                  </a:lnTo>
                  <a:close/>
                  <a:moveTo>
                    <a:pt x="21602" y="37522"/>
                  </a:moveTo>
                  <a:lnTo>
                    <a:pt x="87528" y="86410"/>
                  </a:lnTo>
                  <a:lnTo>
                    <a:pt x="21602" y="136416"/>
                  </a:lnTo>
                  <a:lnTo>
                    <a:pt x="21602" y="37522"/>
                  </a:lnTo>
                  <a:close/>
                  <a:moveTo>
                    <a:pt x="193196" y="37522"/>
                  </a:moveTo>
                  <a:lnTo>
                    <a:pt x="193196" y="136416"/>
                  </a:lnTo>
                  <a:lnTo>
                    <a:pt x="128424" y="86410"/>
                  </a:lnTo>
                  <a:lnTo>
                    <a:pt x="193196" y="37522"/>
                  </a:lnTo>
                  <a:close/>
                  <a:moveTo>
                    <a:pt x="107976" y="102321"/>
                  </a:moveTo>
                  <a:lnTo>
                    <a:pt x="169321" y="148936"/>
                  </a:lnTo>
                  <a:lnTo>
                    <a:pt x="46595" y="148936"/>
                  </a:lnTo>
                  <a:lnTo>
                    <a:pt x="107976" y="102321"/>
                  </a:lnTo>
                  <a:close/>
                  <a:moveTo>
                    <a:pt x="11396" y="36"/>
                  </a:moveTo>
                  <a:cubicBezTo>
                    <a:pt x="5698" y="36"/>
                    <a:pt x="36" y="4582"/>
                    <a:pt x="36" y="10246"/>
                  </a:cubicBezTo>
                  <a:lnTo>
                    <a:pt x="36" y="158028"/>
                  </a:lnTo>
                  <a:cubicBezTo>
                    <a:pt x="2308" y="162574"/>
                    <a:pt x="4580" y="165965"/>
                    <a:pt x="9124" y="168238"/>
                  </a:cubicBezTo>
                  <a:lnTo>
                    <a:pt x="209100" y="168238"/>
                  </a:lnTo>
                  <a:cubicBezTo>
                    <a:pt x="214762" y="168238"/>
                    <a:pt x="220460" y="163692"/>
                    <a:pt x="221578" y="155755"/>
                  </a:cubicBezTo>
                  <a:lnTo>
                    <a:pt x="219306" y="11401"/>
                  </a:lnTo>
                  <a:cubicBezTo>
                    <a:pt x="219306" y="5700"/>
                    <a:pt x="214762" y="1154"/>
                    <a:pt x="209100"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171" name="Google Shape;1475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w8AAOETAADYEQAAeRYAABAAAAAmAAAACAAAAP//////////"/>
              </a:ext>
            </a:extLst>
          </p:cNvSpPr>
          <p:nvPr/>
        </p:nvSpPr>
        <p:spPr>
          <a:xfrm>
            <a:off x="2460625" y="3231515"/>
            <a:ext cx="440055" cy="421640"/>
          </a:xfrm>
          <a:custGeom>
            <a:avLst/>
            <a:gdLst/>
            <a:ahLst/>
            <a:cxnLst/>
            <a:rect l="0" t="0" r="440055" b="421640"/>
            <a:pathLst>
              <a:path w="440055" h="421640">
                <a:moveTo>
                  <a:pt x="342248" y="42402"/>
                </a:moveTo>
                <a:lnTo>
                  <a:pt x="342248" y="83360"/>
                </a:lnTo>
                <a:cubicBezTo>
                  <a:pt x="342248" y="90186"/>
                  <a:pt x="347951" y="95893"/>
                  <a:pt x="354772" y="95893"/>
                </a:cubicBezTo>
                <a:lnTo>
                  <a:pt x="393425" y="95893"/>
                </a:lnTo>
                <a:lnTo>
                  <a:pt x="343403" y="145915"/>
                </a:lnTo>
                <a:lnTo>
                  <a:pt x="292227" y="145915"/>
                </a:lnTo>
                <a:lnTo>
                  <a:pt x="292227" y="92462"/>
                </a:lnTo>
                <a:lnTo>
                  <a:pt x="342248" y="42441"/>
                </a:lnTo>
                <a:close/>
                <a:moveTo>
                  <a:pt x="176303" y="223245"/>
                </a:moveTo>
                <a:cubicBezTo>
                  <a:pt x="181644" y="223245"/>
                  <a:pt x="187058" y="224364"/>
                  <a:pt x="192183" y="226748"/>
                </a:cubicBezTo>
                <a:lnTo>
                  <a:pt x="166017" y="252914"/>
                </a:lnTo>
                <a:cubicBezTo>
                  <a:pt x="161470" y="257484"/>
                  <a:pt x="161470" y="265430"/>
                  <a:pt x="166017" y="269981"/>
                </a:cubicBezTo>
                <a:cubicBezTo>
                  <a:pt x="168291" y="272256"/>
                  <a:pt x="171431" y="273412"/>
                  <a:pt x="174535" y="273412"/>
                </a:cubicBezTo>
                <a:cubicBezTo>
                  <a:pt x="177674" y="273412"/>
                  <a:pt x="180814" y="272256"/>
                  <a:pt x="183088" y="269981"/>
                </a:cubicBezTo>
                <a:lnTo>
                  <a:pt x="209218" y="243851"/>
                </a:lnTo>
                <a:lnTo>
                  <a:pt x="209218" y="243832"/>
                </a:lnTo>
                <a:cubicBezTo>
                  <a:pt x="216039" y="258604"/>
                  <a:pt x="212646" y="275688"/>
                  <a:pt x="201278" y="287065"/>
                </a:cubicBezTo>
                <a:cubicBezTo>
                  <a:pt x="194457" y="293891"/>
                  <a:pt x="185073" y="297286"/>
                  <a:pt x="175545" y="297286"/>
                </a:cubicBezTo>
                <a:cubicBezTo>
                  <a:pt x="166017" y="297286"/>
                  <a:pt x="156345" y="293891"/>
                  <a:pt x="148946" y="287065"/>
                </a:cubicBezTo>
                <a:cubicBezTo>
                  <a:pt x="135304" y="272256"/>
                  <a:pt x="135304" y="248383"/>
                  <a:pt x="148946" y="234730"/>
                </a:cubicBezTo>
                <a:cubicBezTo>
                  <a:pt x="156381" y="227290"/>
                  <a:pt x="166234" y="223245"/>
                  <a:pt x="176303" y="223245"/>
                </a:cubicBezTo>
                <a:close/>
                <a:moveTo>
                  <a:pt x="176736" y="174485"/>
                </a:moveTo>
                <a:cubicBezTo>
                  <a:pt x="194745" y="174485"/>
                  <a:pt x="212574" y="180228"/>
                  <a:pt x="227408" y="191461"/>
                </a:cubicBezTo>
                <a:lnTo>
                  <a:pt x="210373" y="208496"/>
                </a:lnTo>
                <a:cubicBezTo>
                  <a:pt x="200412" y="201899"/>
                  <a:pt x="188863" y="198612"/>
                  <a:pt x="177241" y="198612"/>
                </a:cubicBezTo>
                <a:cubicBezTo>
                  <a:pt x="160964" y="198612"/>
                  <a:pt x="144507" y="205041"/>
                  <a:pt x="131911" y="217646"/>
                </a:cubicBezTo>
                <a:cubicBezTo>
                  <a:pt x="108019" y="241556"/>
                  <a:pt x="108019" y="281358"/>
                  <a:pt x="131911" y="304112"/>
                </a:cubicBezTo>
                <a:cubicBezTo>
                  <a:pt x="143857" y="316067"/>
                  <a:pt x="159773" y="322063"/>
                  <a:pt x="175545" y="322063"/>
                </a:cubicBezTo>
                <a:cubicBezTo>
                  <a:pt x="191317" y="322063"/>
                  <a:pt x="206944" y="316067"/>
                  <a:pt x="218313" y="304112"/>
                </a:cubicBezTo>
                <a:cubicBezTo>
                  <a:pt x="239931" y="282514"/>
                  <a:pt x="243324" y="249502"/>
                  <a:pt x="227408" y="225592"/>
                </a:cubicBezTo>
                <a:lnTo>
                  <a:pt x="244479" y="208521"/>
                </a:lnTo>
                <a:lnTo>
                  <a:pt x="244479" y="208545"/>
                </a:lnTo>
                <a:cubicBezTo>
                  <a:pt x="269489" y="242676"/>
                  <a:pt x="267216" y="291616"/>
                  <a:pt x="237657" y="322316"/>
                </a:cubicBezTo>
                <a:cubicBezTo>
                  <a:pt x="220586" y="339400"/>
                  <a:pt x="198427" y="347923"/>
                  <a:pt x="176231" y="347923"/>
                </a:cubicBezTo>
                <a:cubicBezTo>
                  <a:pt x="154071" y="347923"/>
                  <a:pt x="131911" y="339400"/>
                  <a:pt x="114840" y="322316"/>
                </a:cubicBezTo>
                <a:cubicBezTo>
                  <a:pt x="80735" y="288184"/>
                  <a:pt x="80735" y="234730"/>
                  <a:pt x="114840" y="200563"/>
                </a:cubicBezTo>
                <a:cubicBezTo>
                  <a:pt x="132344" y="183045"/>
                  <a:pt x="154685" y="174485"/>
                  <a:pt x="176736" y="174485"/>
                </a:cubicBezTo>
                <a:close/>
                <a:moveTo>
                  <a:pt x="175870" y="125076"/>
                </a:moveTo>
                <a:cubicBezTo>
                  <a:pt x="206728" y="125076"/>
                  <a:pt x="237585" y="135370"/>
                  <a:pt x="262668" y="156210"/>
                </a:cubicBezTo>
                <a:lnTo>
                  <a:pt x="245597" y="173281"/>
                </a:lnTo>
                <a:cubicBezTo>
                  <a:pt x="224773" y="157221"/>
                  <a:pt x="199690" y="148986"/>
                  <a:pt x="174823" y="148986"/>
                </a:cubicBezTo>
                <a:cubicBezTo>
                  <a:pt x="146709" y="148986"/>
                  <a:pt x="118883" y="159497"/>
                  <a:pt x="97806" y="181239"/>
                </a:cubicBezTo>
                <a:cubicBezTo>
                  <a:pt x="53450" y="225592"/>
                  <a:pt x="53450" y="295011"/>
                  <a:pt x="97806" y="339400"/>
                </a:cubicBezTo>
                <a:cubicBezTo>
                  <a:pt x="119965" y="361576"/>
                  <a:pt x="148405" y="372664"/>
                  <a:pt x="176808" y="372664"/>
                </a:cubicBezTo>
                <a:cubicBezTo>
                  <a:pt x="205248" y="372664"/>
                  <a:pt x="233651" y="361576"/>
                  <a:pt x="255847" y="339400"/>
                </a:cubicBezTo>
                <a:cubicBezTo>
                  <a:pt x="296774" y="298442"/>
                  <a:pt x="297929" y="233574"/>
                  <a:pt x="263787" y="191461"/>
                </a:cubicBezTo>
                <a:lnTo>
                  <a:pt x="280858" y="174390"/>
                </a:lnTo>
                <a:lnTo>
                  <a:pt x="280858" y="174413"/>
                </a:lnTo>
                <a:cubicBezTo>
                  <a:pt x="324059" y="226748"/>
                  <a:pt x="320666" y="306388"/>
                  <a:pt x="271763" y="356483"/>
                </a:cubicBezTo>
                <a:cubicBezTo>
                  <a:pt x="245056" y="382633"/>
                  <a:pt x="210084" y="395707"/>
                  <a:pt x="175256" y="395707"/>
                </a:cubicBezTo>
                <a:cubicBezTo>
                  <a:pt x="140429" y="395707"/>
                  <a:pt x="105746" y="382633"/>
                  <a:pt x="79616" y="356483"/>
                </a:cubicBezTo>
                <a:cubicBezTo>
                  <a:pt x="27284" y="304112"/>
                  <a:pt x="27284" y="217646"/>
                  <a:pt x="79616" y="164156"/>
                </a:cubicBezTo>
                <a:cubicBezTo>
                  <a:pt x="106143" y="138223"/>
                  <a:pt x="141006" y="125076"/>
                  <a:pt x="175870" y="125076"/>
                </a:cubicBezTo>
                <a:close/>
                <a:moveTo>
                  <a:pt x="357262" y="0"/>
                </a:moveTo>
                <a:cubicBezTo>
                  <a:pt x="354158" y="0"/>
                  <a:pt x="350874" y="1156"/>
                  <a:pt x="347951" y="3720"/>
                </a:cubicBezTo>
                <a:lnTo>
                  <a:pt x="272882" y="78789"/>
                </a:lnTo>
                <a:cubicBezTo>
                  <a:pt x="269489" y="82240"/>
                  <a:pt x="268335" y="84516"/>
                  <a:pt x="268335" y="87911"/>
                </a:cubicBezTo>
                <a:lnTo>
                  <a:pt x="268335" y="130024"/>
                </a:lnTo>
                <a:cubicBezTo>
                  <a:pt x="240725" y="110918"/>
                  <a:pt x="208207" y="101383"/>
                  <a:pt x="175689" y="101383"/>
                </a:cubicBezTo>
                <a:cubicBezTo>
                  <a:pt x="134654" y="101383"/>
                  <a:pt x="93655" y="116625"/>
                  <a:pt x="62545" y="147108"/>
                </a:cubicBezTo>
                <a:cubicBezTo>
                  <a:pt x="0" y="209664"/>
                  <a:pt x="0" y="312095"/>
                  <a:pt x="62545" y="374687"/>
                </a:cubicBezTo>
                <a:cubicBezTo>
                  <a:pt x="93799" y="405965"/>
                  <a:pt x="135015" y="421604"/>
                  <a:pt x="176231" y="421604"/>
                </a:cubicBezTo>
                <a:cubicBezTo>
                  <a:pt x="217483" y="421604"/>
                  <a:pt x="258698" y="405965"/>
                  <a:pt x="289953" y="374687"/>
                </a:cubicBezTo>
                <a:cubicBezTo>
                  <a:pt x="345677" y="320040"/>
                  <a:pt x="351343" y="232455"/>
                  <a:pt x="308143" y="169862"/>
                </a:cubicBezTo>
                <a:lnTo>
                  <a:pt x="349070" y="169862"/>
                </a:lnTo>
                <a:cubicBezTo>
                  <a:pt x="352498" y="169862"/>
                  <a:pt x="357046" y="168707"/>
                  <a:pt x="358164" y="166431"/>
                </a:cubicBezTo>
                <a:lnTo>
                  <a:pt x="433233" y="90186"/>
                </a:lnTo>
                <a:cubicBezTo>
                  <a:pt x="440055" y="83360"/>
                  <a:pt x="434352" y="70863"/>
                  <a:pt x="425257" y="70863"/>
                </a:cubicBezTo>
                <a:lnTo>
                  <a:pt x="369533" y="70863"/>
                </a:lnTo>
                <a:lnTo>
                  <a:pt x="369533" y="12822"/>
                </a:lnTo>
                <a:cubicBezTo>
                  <a:pt x="369533" y="5093"/>
                  <a:pt x="363795" y="0"/>
                  <a:pt x="35726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172" name="Google Shape;14758;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EZAADhEwAA9xsAAHkWAAAQAAAAJgAAAAgAAAD/////AAAAAA=="/>
              </a:ext>
            </a:extLst>
          </p:cNvGrpSpPr>
          <p:nvPr/>
        </p:nvGrpSpPr>
        <p:grpSpPr>
          <a:xfrm>
            <a:off x="4125595" y="3231515"/>
            <a:ext cx="420370" cy="421640"/>
            <a:chOff x="4125595" y="3231515"/>
            <a:chExt cx="420370" cy="421640"/>
          </a:xfrm>
        </p:grpSpPr>
        <p:sp>
          <p:nvSpPr>
            <p:cNvPr id="178" name="Google Shape;1475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RkAAOETAAD3GwAAeRYAAAAAAAAmAAAACAAAAP//////////"/>
                </a:ext>
              </a:extLst>
            </p:cNvSpPr>
            <p:nvPr/>
          </p:nvSpPr>
          <p:spPr>
            <a:xfrm>
              <a:off x="4125595" y="3231515"/>
              <a:ext cx="420370" cy="421640"/>
            </a:xfrm>
            <a:custGeom>
              <a:avLst/>
              <a:gdLst/>
              <a:ahLst/>
              <a:cxnLst/>
              <a:rect l="0" t="0" r="420370" b="421640"/>
              <a:pathLst>
                <a:path w="420370" h="421640">
                  <a:moveTo>
                    <a:pt x="382833" y="23879"/>
                  </a:moveTo>
                  <a:cubicBezTo>
                    <a:pt x="389648" y="23879"/>
                    <a:pt x="395345" y="29579"/>
                    <a:pt x="395345" y="36396"/>
                  </a:cubicBezTo>
                  <a:lnTo>
                    <a:pt x="395345" y="97754"/>
                  </a:lnTo>
                  <a:lnTo>
                    <a:pt x="23871" y="97754"/>
                  </a:lnTo>
                  <a:lnTo>
                    <a:pt x="23871" y="36396"/>
                  </a:lnTo>
                  <a:cubicBezTo>
                    <a:pt x="23871" y="29579"/>
                    <a:pt x="29532" y="23879"/>
                    <a:pt x="36347" y="23879"/>
                  </a:cubicBezTo>
                  <a:close/>
                  <a:moveTo>
                    <a:pt x="394228" y="121633"/>
                  </a:moveTo>
                  <a:lnTo>
                    <a:pt x="394228" y="333012"/>
                  </a:lnTo>
                  <a:cubicBezTo>
                    <a:pt x="395345" y="342102"/>
                    <a:pt x="389648" y="346647"/>
                    <a:pt x="382833" y="346647"/>
                  </a:cubicBezTo>
                  <a:lnTo>
                    <a:pt x="321498" y="346647"/>
                  </a:lnTo>
                  <a:lnTo>
                    <a:pt x="309021" y="333012"/>
                  </a:lnTo>
                  <a:cubicBezTo>
                    <a:pt x="310139" y="330740"/>
                    <a:pt x="312411" y="326195"/>
                    <a:pt x="313565" y="321650"/>
                  </a:cubicBezTo>
                  <a:lnTo>
                    <a:pt x="331738" y="321650"/>
                  </a:lnTo>
                  <a:cubicBezTo>
                    <a:pt x="338553" y="321650"/>
                    <a:pt x="344214" y="315950"/>
                    <a:pt x="344214" y="309133"/>
                  </a:cubicBezTo>
                  <a:lnTo>
                    <a:pt x="344214" y="259138"/>
                  </a:lnTo>
                  <a:cubicBezTo>
                    <a:pt x="344214" y="252320"/>
                    <a:pt x="338553" y="246621"/>
                    <a:pt x="331738" y="246621"/>
                  </a:cubicBezTo>
                  <a:lnTo>
                    <a:pt x="313565" y="246621"/>
                  </a:lnTo>
                  <a:cubicBezTo>
                    <a:pt x="312411" y="242076"/>
                    <a:pt x="310139" y="239803"/>
                    <a:pt x="309021" y="235258"/>
                  </a:cubicBezTo>
                  <a:lnTo>
                    <a:pt x="321498" y="222781"/>
                  </a:lnTo>
                  <a:cubicBezTo>
                    <a:pt x="326041" y="218233"/>
                    <a:pt x="326041" y="209143"/>
                    <a:pt x="321498" y="205716"/>
                  </a:cubicBezTo>
                  <a:lnTo>
                    <a:pt x="286304" y="169356"/>
                  </a:lnTo>
                  <a:cubicBezTo>
                    <a:pt x="284033" y="167660"/>
                    <a:pt x="280896" y="166795"/>
                    <a:pt x="277759" y="166795"/>
                  </a:cubicBezTo>
                  <a:cubicBezTo>
                    <a:pt x="274658" y="166795"/>
                    <a:pt x="271521" y="167660"/>
                    <a:pt x="269249" y="169356"/>
                  </a:cubicBezTo>
                  <a:lnTo>
                    <a:pt x="256737" y="182991"/>
                  </a:lnTo>
                  <a:cubicBezTo>
                    <a:pt x="253347" y="181837"/>
                    <a:pt x="249921" y="179564"/>
                    <a:pt x="245378" y="178446"/>
                  </a:cubicBezTo>
                  <a:lnTo>
                    <a:pt x="245378" y="160266"/>
                  </a:lnTo>
                  <a:cubicBezTo>
                    <a:pt x="245378" y="152294"/>
                    <a:pt x="239717" y="146631"/>
                    <a:pt x="232902" y="146631"/>
                  </a:cubicBezTo>
                  <a:lnTo>
                    <a:pt x="182925" y="146631"/>
                  </a:lnTo>
                  <a:cubicBezTo>
                    <a:pt x="176110" y="146631"/>
                    <a:pt x="170412" y="152294"/>
                    <a:pt x="170412" y="160266"/>
                  </a:cubicBezTo>
                  <a:lnTo>
                    <a:pt x="170412" y="178446"/>
                  </a:lnTo>
                  <a:cubicBezTo>
                    <a:pt x="165869" y="179564"/>
                    <a:pt x="162480" y="180718"/>
                    <a:pt x="159054" y="182991"/>
                  </a:cubicBezTo>
                  <a:lnTo>
                    <a:pt x="145424" y="169361"/>
                  </a:lnTo>
                  <a:cubicBezTo>
                    <a:pt x="143729" y="167660"/>
                    <a:pt x="140592" y="166795"/>
                    <a:pt x="137311" y="166795"/>
                  </a:cubicBezTo>
                  <a:cubicBezTo>
                    <a:pt x="134066" y="166795"/>
                    <a:pt x="130640" y="167660"/>
                    <a:pt x="128368" y="169356"/>
                  </a:cubicBezTo>
                  <a:lnTo>
                    <a:pt x="93175" y="205716"/>
                  </a:lnTo>
                  <a:cubicBezTo>
                    <a:pt x="88632" y="210261"/>
                    <a:pt x="88632" y="218233"/>
                    <a:pt x="93175" y="222778"/>
                  </a:cubicBezTo>
                  <a:lnTo>
                    <a:pt x="105651" y="235254"/>
                  </a:lnTo>
                  <a:cubicBezTo>
                    <a:pt x="104534" y="237531"/>
                    <a:pt x="103380" y="242076"/>
                    <a:pt x="102262" y="246621"/>
                  </a:cubicBezTo>
                  <a:lnTo>
                    <a:pt x="82935" y="246621"/>
                  </a:lnTo>
                  <a:cubicBezTo>
                    <a:pt x="76119" y="246621"/>
                    <a:pt x="70458" y="252320"/>
                    <a:pt x="70458" y="259138"/>
                  </a:cubicBezTo>
                  <a:lnTo>
                    <a:pt x="70458" y="309133"/>
                  </a:lnTo>
                  <a:cubicBezTo>
                    <a:pt x="70458" y="315950"/>
                    <a:pt x="76119" y="321650"/>
                    <a:pt x="82935" y="321650"/>
                  </a:cubicBezTo>
                  <a:lnTo>
                    <a:pt x="102262" y="321650"/>
                  </a:lnTo>
                  <a:cubicBezTo>
                    <a:pt x="103380" y="326195"/>
                    <a:pt x="104534" y="329585"/>
                    <a:pt x="105651" y="333012"/>
                  </a:cubicBezTo>
                  <a:lnTo>
                    <a:pt x="93175" y="346647"/>
                  </a:lnTo>
                  <a:lnTo>
                    <a:pt x="35229" y="346647"/>
                  </a:lnTo>
                  <a:cubicBezTo>
                    <a:pt x="28414" y="346647"/>
                    <a:pt x="22717" y="340948"/>
                    <a:pt x="22717" y="333012"/>
                  </a:cubicBezTo>
                  <a:lnTo>
                    <a:pt x="22717" y="121633"/>
                  </a:lnTo>
                  <a:close/>
                  <a:moveTo>
                    <a:pt x="220390" y="170474"/>
                  </a:moveTo>
                  <a:lnTo>
                    <a:pt x="220390" y="185263"/>
                  </a:lnTo>
                  <a:cubicBezTo>
                    <a:pt x="220390" y="190963"/>
                    <a:pt x="223815" y="195508"/>
                    <a:pt x="229476" y="196626"/>
                  </a:cubicBezTo>
                  <a:cubicBezTo>
                    <a:pt x="236291" y="198898"/>
                    <a:pt x="245378" y="202325"/>
                    <a:pt x="252193" y="206870"/>
                  </a:cubicBezTo>
                  <a:cubicBezTo>
                    <a:pt x="253888" y="208097"/>
                    <a:pt x="255871" y="208602"/>
                    <a:pt x="257926" y="208602"/>
                  </a:cubicBezTo>
                  <a:cubicBezTo>
                    <a:pt x="261460" y="208602"/>
                    <a:pt x="265246" y="207159"/>
                    <a:pt x="268095" y="205716"/>
                  </a:cubicBezTo>
                  <a:lnTo>
                    <a:pt x="279489" y="194322"/>
                  </a:lnTo>
                  <a:lnTo>
                    <a:pt x="296509" y="211342"/>
                  </a:lnTo>
                  <a:lnTo>
                    <a:pt x="285151" y="222700"/>
                  </a:lnTo>
                  <a:cubicBezTo>
                    <a:pt x="280607" y="227323"/>
                    <a:pt x="280607" y="232986"/>
                    <a:pt x="284033" y="238685"/>
                  </a:cubicBezTo>
                  <a:cubicBezTo>
                    <a:pt x="287422" y="245503"/>
                    <a:pt x="290848" y="252320"/>
                    <a:pt x="293120" y="261410"/>
                  </a:cubicBezTo>
                  <a:cubicBezTo>
                    <a:pt x="295391" y="267074"/>
                    <a:pt x="298781" y="270500"/>
                    <a:pt x="304478" y="270500"/>
                  </a:cubicBezTo>
                  <a:lnTo>
                    <a:pt x="320380" y="270500"/>
                  </a:lnTo>
                  <a:lnTo>
                    <a:pt x="320380" y="295498"/>
                  </a:lnTo>
                  <a:lnTo>
                    <a:pt x="304478" y="295498"/>
                  </a:lnTo>
                  <a:cubicBezTo>
                    <a:pt x="298781" y="295498"/>
                    <a:pt x="295391" y="298889"/>
                    <a:pt x="293120" y="304588"/>
                  </a:cubicBezTo>
                  <a:cubicBezTo>
                    <a:pt x="291966" y="312560"/>
                    <a:pt x="287422" y="320495"/>
                    <a:pt x="284033" y="327313"/>
                  </a:cubicBezTo>
                  <a:cubicBezTo>
                    <a:pt x="280607" y="331858"/>
                    <a:pt x="281761" y="338676"/>
                    <a:pt x="285151" y="343221"/>
                  </a:cubicBezTo>
                  <a:lnTo>
                    <a:pt x="296509" y="354579"/>
                  </a:lnTo>
                  <a:lnTo>
                    <a:pt x="279489" y="371599"/>
                  </a:lnTo>
                  <a:lnTo>
                    <a:pt x="268095" y="360205"/>
                  </a:lnTo>
                  <a:cubicBezTo>
                    <a:pt x="265679" y="357829"/>
                    <a:pt x="262903" y="356711"/>
                    <a:pt x="260018" y="356711"/>
                  </a:cubicBezTo>
                  <a:cubicBezTo>
                    <a:pt x="257494" y="356711"/>
                    <a:pt x="254861" y="357541"/>
                    <a:pt x="252193" y="359128"/>
                  </a:cubicBezTo>
                  <a:cubicBezTo>
                    <a:pt x="245378" y="363673"/>
                    <a:pt x="238563" y="365946"/>
                    <a:pt x="229476" y="368218"/>
                  </a:cubicBezTo>
                  <a:cubicBezTo>
                    <a:pt x="223815" y="370491"/>
                    <a:pt x="220390" y="373917"/>
                    <a:pt x="220390" y="380735"/>
                  </a:cubicBezTo>
                  <a:lnTo>
                    <a:pt x="220390" y="395488"/>
                  </a:lnTo>
                  <a:lnTo>
                    <a:pt x="195401" y="395488"/>
                  </a:lnTo>
                  <a:lnTo>
                    <a:pt x="195401" y="380735"/>
                  </a:lnTo>
                  <a:cubicBezTo>
                    <a:pt x="195401" y="373917"/>
                    <a:pt x="192012" y="370491"/>
                    <a:pt x="186314" y="368218"/>
                  </a:cubicBezTo>
                  <a:cubicBezTo>
                    <a:pt x="178381" y="367100"/>
                    <a:pt x="170412" y="362555"/>
                    <a:pt x="163597" y="359128"/>
                  </a:cubicBezTo>
                  <a:cubicBezTo>
                    <a:pt x="161939" y="357866"/>
                    <a:pt x="159956" y="357397"/>
                    <a:pt x="157900" y="357397"/>
                  </a:cubicBezTo>
                  <a:cubicBezTo>
                    <a:pt x="154366" y="357397"/>
                    <a:pt x="150580" y="358839"/>
                    <a:pt x="147696" y="360282"/>
                  </a:cubicBezTo>
                  <a:lnTo>
                    <a:pt x="136337" y="371641"/>
                  </a:lnTo>
                  <a:lnTo>
                    <a:pt x="119282" y="354586"/>
                  </a:lnTo>
                  <a:lnTo>
                    <a:pt x="130640" y="343228"/>
                  </a:lnTo>
                  <a:cubicBezTo>
                    <a:pt x="135183" y="338676"/>
                    <a:pt x="135183" y="333012"/>
                    <a:pt x="131794" y="327313"/>
                  </a:cubicBezTo>
                  <a:cubicBezTo>
                    <a:pt x="127250" y="320495"/>
                    <a:pt x="124979" y="313678"/>
                    <a:pt x="121553" y="304588"/>
                  </a:cubicBezTo>
                  <a:cubicBezTo>
                    <a:pt x="120435" y="298889"/>
                    <a:pt x="115892" y="295498"/>
                    <a:pt x="110195" y="295498"/>
                  </a:cubicBezTo>
                  <a:lnTo>
                    <a:pt x="95447" y="295498"/>
                  </a:lnTo>
                  <a:lnTo>
                    <a:pt x="95447" y="270500"/>
                  </a:lnTo>
                  <a:lnTo>
                    <a:pt x="110195" y="270500"/>
                  </a:lnTo>
                  <a:cubicBezTo>
                    <a:pt x="115892" y="270500"/>
                    <a:pt x="120435" y="267074"/>
                    <a:pt x="121553" y="261410"/>
                  </a:cubicBezTo>
                  <a:cubicBezTo>
                    <a:pt x="123825" y="253439"/>
                    <a:pt x="127250" y="245503"/>
                    <a:pt x="131794" y="238685"/>
                  </a:cubicBezTo>
                  <a:cubicBezTo>
                    <a:pt x="135183" y="234140"/>
                    <a:pt x="132912" y="227323"/>
                    <a:pt x="130640" y="222778"/>
                  </a:cubicBezTo>
                  <a:lnTo>
                    <a:pt x="119282" y="211420"/>
                  </a:lnTo>
                  <a:lnTo>
                    <a:pt x="136337" y="194365"/>
                  </a:lnTo>
                  <a:lnTo>
                    <a:pt x="147696" y="205724"/>
                  </a:lnTo>
                  <a:cubicBezTo>
                    <a:pt x="150112" y="208169"/>
                    <a:pt x="152888" y="209287"/>
                    <a:pt x="155809" y="209287"/>
                  </a:cubicBezTo>
                  <a:cubicBezTo>
                    <a:pt x="158333" y="209287"/>
                    <a:pt x="160965" y="208421"/>
                    <a:pt x="163597" y="206870"/>
                  </a:cubicBezTo>
                  <a:cubicBezTo>
                    <a:pt x="170412" y="202325"/>
                    <a:pt x="177228" y="200053"/>
                    <a:pt x="186314" y="196626"/>
                  </a:cubicBezTo>
                  <a:cubicBezTo>
                    <a:pt x="192012" y="195508"/>
                    <a:pt x="195401" y="190963"/>
                    <a:pt x="195401" y="185263"/>
                  </a:cubicBezTo>
                  <a:lnTo>
                    <a:pt x="195401" y="170474"/>
                  </a:lnTo>
                  <a:close/>
                  <a:moveTo>
                    <a:pt x="36347" y="36"/>
                  </a:moveTo>
                  <a:cubicBezTo>
                    <a:pt x="17056" y="36"/>
                    <a:pt x="0" y="17062"/>
                    <a:pt x="0" y="36396"/>
                  </a:cubicBezTo>
                  <a:lnTo>
                    <a:pt x="0" y="335285"/>
                  </a:lnTo>
                  <a:cubicBezTo>
                    <a:pt x="0" y="354583"/>
                    <a:pt x="17056" y="371645"/>
                    <a:pt x="36347" y="371645"/>
                  </a:cubicBezTo>
                  <a:lnTo>
                    <a:pt x="103380" y="371645"/>
                  </a:lnTo>
                  <a:lnTo>
                    <a:pt x="130640" y="398905"/>
                  </a:lnTo>
                  <a:cubicBezTo>
                    <a:pt x="132371" y="401187"/>
                    <a:pt x="135472" y="402306"/>
                    <a:pt x="138753" y="402306"/>
                  </a:cubicBezTo>
                  <a:cubicBezTo>
                    <a:pt x="141998" y="402306"/>
                    <a:pt x="145424" y="401187"/>
                    <a:pt x="147696" y="398915"/>
                  </a:cubicBezTo>
                  <a:lnTo>
                    <a:pt x="160172" y="386439"/>
                  </a:lnTo>
                  <a:cubicBezTo>
                    <a:pt x="162480" y="387552"/>
                    <a:pt x="167023" y="388671"/>
                    <a:pt x="171566" y="389825"/>
                  </a:cubicBezTo>
                  <a:lnTo>
                    <a:pt x="171566" y="409123"/>
                  </a:lnTo>
                  <a:cubicBezTo>
                    <a:pt x="171566" y="415941"/>
                    <a:pt x="177228" y="421640"/>
                    <a:pt x="184043" y="421640"/>
                  </a:cubicBezTo>
                  <a:lnTo>
                    <a:pt x="234020" y="421640"/>
                  </a:lnTo>
                  <a:cubicBezTo>
                    <a:pt x="240835" y="421640"/>
                    <a:pt x="246532" y="415941"/>
                    <a:pt x="246532" y="409123"/>
                  </a:cubicBezTo>
                  <a:lnTo>
                    <a:pt x="246532" y="389825"/>
                  </a:lnTo>
                  <a:cubicBezTo>
                    <a:pt x="251075" y="388671"/>
                    <a:pt x="253347" y="387552"/>
                    <a:pt x="257890" y="386398"/>
                  </a:cubicBezTo>
                  <a:lnTo>
                    <a:pt x="270367" y="398875"/>
                  </a:lnTo>
                  <a:cubicBezTo>
                    <a:pt x="272638" y="401187"/>
                    <a:pt x="276064" y="402306"/>
                    <a:pt x="279345" y="402306"/>
                  </a:cubicBezTo>
                  <a:cubicBezTo>
                    <a:pt x="282590" y="402306"/>
                    <a:pt x="285728" y="401187"/>
                    <a:pt x="287422" y="398915"/>
                  </a:cubicBezTo>
                  <a:lnTo>
                    <a:pt x="314683" y="371654"/>
                  </a:lnTo>
                  <a:lnTo>
                    <a:pt x="382833" y="371654"/>
                  </a:lnTo>
                  <a:cubicBezTo>
                    <a:pt x="403314" y="371645"/>
                    <a:pt x="420334" y="354583"/>
                    <a:pt x="420334" y="335285"/>
                  </a:cubicBezTo>
                  <a:lnTo>
                    <a:pt x="420334" y="36396"/>
                  </a:lnTo>
                  <a:cubicBezTo>
                    <a:pt x="420334" y="17062"/>
                    <a:pt x="404432" y="36"/>
                    <a:pt x="382833"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7" name="Google Shape;1476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rBkAACwUAADVGQAAVRQAAAAAAAAmAAAACAAAAP//////////"/>
                </a:ext>
              </a:extLst>
            </p:cNvSpPr>
            <p:nvPr/>
          </p:nvSpPr>
          <p:spPr>
            <a:xfrm>
              <a:off x="4173220" y="3279140"/>
              <a:ext cx="26035" cy="26035"/>
            </a:xfrm>
            <a:custGeom>
              <a:avLst/>
              <a:gdLst/>
              <a:ahLst/>
              <a:cxnLst/>
              <a:rect l="0" t="0" r="26035" b="26035"/>
              <a:pathLst>
                <a:path w="26035" h="26035">
                  <a:moveTo>
                    <a:pt x="12443" y="35"/>
                  </a:moveTo>
                  <a:cubicBezTo>
                    <a:pt x="5666" y="35"/>
                    <a:pt x="35" y="5666"/>
                    <a:pt x="35" y="12443"/>
                  </a:cubicBezTo>
                  <a:cubicBezTo>
                    <a:pt x="35" y="19221"/>
                    <a:pt x="5666" y="26035"/>
                    <a:pt x="12443" y="26035"/>
                  </a:cubicBezTo>
                  <a:cubicBezTo>
                    <a:pt x="20368" y="26035"/>
                    <a:pt x="25999" y="19221"/>
                    <a:pt x="25999" y="12443"/>
                  </a:cubicBezTo>
                  <a:cubicBezTo>
                    <a:pt x="25999" y="5666"/>
                    <a:pt x="20368" y="35"/>
                    <a:pt x="12443"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6" name="Google Shape;1476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kAACwUAAAiGgAAVRQAAAAAAAAmAAAACAAAAP//////////"/>
                </a:ext>
              </a:extLst>
            </p:cNvSpPr>
            <p:nvPr/>
          </p:nvSpPr>
          <p:spPr>
            <a:xfrm>
              <a:off x="4223385" y="3279140"/>
              <a:ext cx="24765" cy="26035"/>
            </a:xfrm>
            <a:custGeom>
              <a:avLst/>
              <a:gdLst/>
              <a:ahLst/>
              <a:cxnLst/>
              <a:rect l="0" t="0" r="24765" b="26035"/>
              <a:pathLst>
                <a:path w="24765" h="26035">
                  <a:moveTo>
                    <a:pt x="12382" y="35"/>
                  </a:moveTo>
                  <a:cubicBezTo>
                    <a:pt x="5638" y="35"/>
                    <a:pt x="35" y="5666"/>
                    <a:pt x="35" y="12443"/>
                  </a:cubicBezTo>
                  <a:cubicBezTo>
                    <a:pt x="35" y="20368"/>
                    <a:pt x="5638" y="26035"/>
                    <a:pt x="12382" y="26035"/>
                  </a:cubicBezTo>
                  <a:cubicBezTo>
                    <a:pt x="19126" y="26035"/>
                    <a:pt x="24765" y="20368"/>
                    <a:pt x="24765" y="12443"/>
                  </a:cubicBezTo>
                  <a:cubicBezTo>
                    <a:pt x="24765" y="5666"/>
                    <a:pt x="19126" y="35"/>
                    <a:pt x="12382"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5" name="Google Shape;1476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oAACwUAABxGgAAVRQAAAAAAAAmAAAACAAAAP//////////"/>
                </a:ext>
              </a:extLst>
            </p:cNvSpPr>
            <p:nvPr/>
          </p:nvSpPr>
          <p:spPr>
            <a:xfrm>
              <a:off x="4273550" y="3279140"/>
              <a:ext cx="24765" cy="26035"/>
            </a:xfrm>
            <a:custGeom>
              <a:avLst/>
              <a:gdLst/>
              <a:ahLst/>
              <a:cxnLst/>
              <a:rect l="0" t="0" r="24765" b="26035"/>
              <a:pathLst>
                <a:path w="24765" h="26035">
                  <a:moveTo>
                    <a:pt x="12364" y="35"/>
                  </a:moveTo>
                  <a:cubicBezTo>
                    <a:pt x="5630" y="35"/>
                    <a:pt x="35" y="5666"/>
                    <a:pt x="35" y="12443"/>
                  </a:cubicBezTo>
                  <a:cubicBezTo>
                    <a:pt x="35" y="20368"/>
                    <a:pt x="5630" y="26035"/>
                    <a:pt x="12364" y="26035"/>
                  </a:cubicBezTo>
                  <a:cubicBezTo>
                    <a:pt x="19134" y="26035"/>
                    <a:pt x="24729" y="20368"/>
                    <a:pt x="24729" y="12443"/>
                  </a:cubicBezTo>
                  <a:cubicBezTo>
                    <a:pt x="24729" y="5666"/>
                    <a:pt x="19134" y="35"/>
                    <a:pt x="12364"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4" name="Google Shape;1476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RoAACwUAACmGwAAVRQAAAAAAAAmAAAACAAAAP//////////"/>
                </a:ext>
              </a:extLst>
            </p:cNvSpPr>
            <p:nvPr/>
          </p:nvSpPr>
          <p:spPr>
            <a:xfrm>
              <a:off x="4321175" y="3279140"/>
              <a:ext cx="173355" cy="26035"/>
            </a:xfrm>
            <a:custGeom>
              <a:avLst/>
              <a:gdLst/>
              <a:ahLst/>
              <a:cxnLst/>
              <a:rect l="0" t="0" r="173355" b="26035"/>
              <a:pathLst>
                <a:path w="173355" h="26035">
                  <a:moveTo>
                    <a:pt x="12477" y="35"/>
                  </a:moveTo>
                  <a:cubicBezTo>
                    <a:pt x="5681" y="35"/>
                    <a:pt x="0" y="5666"/>
                    <a:pt x="0" y="12443"/>
                  </a:cubicBezTo>
                  <a:cubicBezTo>
                    <a:pt x="1150" y="20368"/>
                    <a:pt x="6796" y="26035"/>
                    <a:pt x="12477" y="26035"/>
                  </a:cubicBezTo>
                  <a:lnTo>
                    <a:pt x="159726" y="26035"/>
                  </a:lnTo>
                  <a:cubicBezTo>
                    <a:pt x="167673" y="26035"/>
                    <a:pt x="173319" y="20368"/>
                    <a:pt x="173319" y="12443"/>
                  </a:cubicBezTo>
                  <a:cubicBezTo>
                    <a:pt x="173319" y="5666"/>
                    <a:pt x="167673" y="35"/>
                    <a:pt x="159726"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3" name="Google Shape;1476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hoAAEIVAAALGwAAAxYAAAAAAAAmAAAACAAAAP//////////"/>
                </a:ext>
              </a:extLst>
            </p:cNvSpPr>
            <p:nvPr/>
          </p:nvSpPr>
          <p:spPr>
            <a:xfrm>
              <a:off x="4273550" y="3455670"/>
              <a:ext cx="122555" cy="122555"/>
            </a:xfrm>
            <a:custGeom>
              <a:avLst/>
              <a:gdLst/>
              <a:ahLst/>
              <a:cxnLst/>
              <a:rect l="0" t="0" r="122555" b="122555"/>
              <a:pathLst>
                <a:path w="122555" h="122555">
                  <a:moveTo>
                    <a:pt x="60161" y="23841"/>
                  </a:moveTo>
                  <a:cubicBezTo>
                    <a:pt x="80575" y="23841"/>
                    <a:pt x="97568" y="40839"/>
                    <a:pt x="97568" y="61259"/>
                  </a:cubicBezTo>
                  <a:cubicBezTo>
                    <a:pt x="97568" y="80562"/>
                    <a:pt x="81691" y="97597"/>
                    <a:pt x="60161" y="97597"/>
                  </a:cubicBezTo>
                  <a:cubicBezTo>
                    <a:pt x="40863" y="97597"/>
                    <a:pt x="23870" y="80562"/>
                    <a:pt x="23870" y="61259"/>
                  </a:cubicBezTo>
                  <a:cubicBezTo>
                    <a:pt x="23870" y="40839"/>
                    <a:pt x="40863" y="23841"/>
                    <a:pt x="60161" y="23841"/>
                  </a:cubicBezTo>
                  <a:close/>
                  <a:moveTo>
                    <a:pt x="60161" y="0"/>
                  </a:moveTo>
                  <a:cubicBezTo>
                    <a:pt x="26138" y="0"/>
                    <a:pt x="36" y="27226"/>
                    <a:pt x="36" y="61259"/>
                  </a:cubicBezTo>
                  <a:cubicBezTo>
                    <a:pt x="36" y="95328"/>
                    <a:pt x="26138" y="122555"/>
                    <a:pt x="60161" y="122555"/>
                  </a:cubicBezTo>
                  <a:cubicBezTo>
                    <a:pt x="94184" y="122555"/>
                    <a:pt x="121402" y="95328"/>
                    <a:pt x="121402" y="61259"/>
                  </a:cubicBezTo>
                  <a:cubicBezTo>
                    <a:pt x="122518" y="27226"/>
                    <a:pt x="94184" y="0"/>
                    <a:pt x="6016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79" name="Google Shape;14765;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cWAADgEwAAYRgAAHoWAAAQAAAAJgAAAAgAAAD/////AAAAAA=="/>
              </a:ext>
            </a:extLst>
          </p:cNvGrpSpPr>
          <p:nvPr/>
        </p:nvGrpSpPr>
        <p:grpSpPr>
          <a:xfrm>
            <a:off x="3590925" y="3230880"/>
            <a:ext cx="372110" cy="422910"/>
            <a:chOff x="3590925" y="3230880"/>
            <a:chExt cx="372110" cy="422910"/>
          </a:xfrm>
        </p:grpSpPr>
        <p:sp>
          <p:nvSpPr>
            <p:cNvPr id="182" name="Google Shape;1476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BYAAH8UAAAnFwAA9BQAAAAAAAAmAAAACAAAAP//////////"/>
                </a:ext>
              </a:extLst>
            </p:cNvSpPr>
            <p:nvPr/>
          </p:nvSpPr>
          <p:spPr>
            <a:xfrm>
              <a:off x="3642360" y="3331845"/>
              <a:ext cx="121285" cy="74295"/>
            </a:xfrm>
            <a:custGeom>
              <a:avLst/>
              <a:gdLst/>
              <a:ahLst/>
              <a:cxnLst/>
              <a:rect l="0" t="0" r="121285" b="74295"/>
              <a:pathLst>
                <a:path w="121285" h="74295">
                  <a:moveTo>
                    <a:pt x="35140" y="22879"/>
                  </a:moveTo>
                  <a:cubicBezTo>
                    <a:pt x="41939" y="22879"/>
                    <a:pt x="47621" y="28572"/>
                    <a:pt x="47621" y="35425"/>
                  </a:cubicBezTo>
                  <a:cubicBezTo>
                    <a:pt x="47621" y="43438"/>
                    <a:pt x="41939" y="49131"/>
                    <a:pt x="35140" y="49131"/>
                  </a:cubicBezTo>
                  <a:cubicBezTo>
                    <a:pt x="28342" y="49131"/>
                    <a:pt x="22695" y="43438"/>
                    <a:pt x="22695" y="35425"/>
                  </a:cubicBezTo>
                  <a:cubicBezTo>
                    <a:pt x="22695" y="28572"/>
                    <a:pt x="28342" y="22879"/>
                    <a:pt x="35140" y="22879"/>
                  </a:cubicBezTo>
                  <a:close/>
                  <a:moveTo>
                    <a:pt x="84993" y="22879"/>
                  </a:moveTo>
                  <a:cubicBezTo>
                    <a:pt x="91791" y="22879"/>
                    <a:pt x="97474" y="28572"/>
                    <a:pt x="97474" y="35425"/>
                  </a:cubicBezTo>
                  <a:cubicBezTo>
                    <a:pt x="97474" y="43438"/>
                    <a:pt x="91791" y="49131"/>
                    <a:pt x="84993" y="49131"/>
                  </a:cubicBezTo>
                  <a:cubicBezTo>
                    <a:pt x="78195" y="49131"/>
                    <a:pt x="72547" y="43438"/>
                    <a:pt x="72547" y="35425"/>
                  </a:cubicBezTo>
                  <a:cubicBezTo>
                    <a:pt x="72547" y="28572"/>
                    <a:pt x="78195" y="22879"/>
                    <a:pt x="84993" y="22879"/>
                  </a:cubicBezTo>
                  <a:close/>
                  <a:moveTo>
                    <a:pt x="36291" y="36"/>
                  </a:moveTo>
                  <a:cubicBezTo>
                    <a:pt x="17012" y="36"/>
                    <a:pt x="0" y="17150"/>
                    <a:pt x="0" y="37709"/>
                  </a:cubicBezTo>
                  <a:cubicBezTo>
                    <a:pt x="0" y="57144"/>
                    <a:pt x="17012" y="74258"/>
                    <a:pt x="36291" y="74258"/>
                  </a:cubicBezTo>
                  <a:cubicBezTo>
                    <a:pt x="46471" y="74258"/>
                    <a:pt x="55535" y="69690"/>
                    <a:pt x="61217" y="63997"/>
                  </a:cubicBezTo>
                  <a:cubicBezTo>
                    <a:pt x="68015" y="69690"/>
                    <a:pt x="75929" y="74258"/>
                    <a:pt x="84993" y="74258"/>
                  </a:cubicBezTo>
                  <a:cubicBezTo>
                    <a:pt x="104272" y="74258"/>
                    <a:pt x="121249" y="57144"/>
                    <a:pt x="121249" y="37709"/>
                  </a:cubicBezTo>
                  <a:cubicBezTo>
                    <a:pt x="121249" y="16026"/>
                    <a:pt x="104272" y="36"/>
                    <a:pt x="84993" y="36"/>
                  </a:cubicBezTo>
                  <a:cubicBezTo>
                    <a:pt x="74813" y="36"/>
                    <a:pt x="66865" y="4604"/>
                    <a:pt x="61217" y="10297"/>
                  </a:cubicBezTo>
                  <a:cubicBezTo>
                    <a:pt x="53269" y="4604"/>
                    <a:pt x="45355" y="36"/>
                    <a:pt x="36291"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1" name="Google Shape;1476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xYAAOATAABhGAAAehYAAAAAAAAmAAAACAAAAP//////////"/>
                </a:ext>
              </a:extLst>
            </p:cNvSpPr>
            <p:nvPr/>
          </p:nvSpPr>
          <p:spPr>
            <a:xfrm>
              <a:off x="3590925" y="3230880"/>
              <a:ext cx="372110" cy="422910"/>
            </a:xfrm>
            <a:custGeom>
              <a:avLst/>
              <a:gdLst/>
              <a:ahLst/>
              <a:cxnLst/>
              <a:rect l="0" t="0" r="372110" b="422910"/>
              <a:pathLst>
                <a:path w="372110" h="422910">
                  <a:moveTo>
                    <a:pt x="258306" y="25040"/>
                  </a:moveTo>
                  <a:cubicBezTo>
                    <a:pt x="266288" y="25040"/>
                    <a:pt x="271958" y="30705"/>
                    <a:pt x="271958" y="37525"/>
                  </a:cubicBezTo>
                  <a:lnTo>
                    <a:pt x="271958" y="51163"/>
                  </a:lnTo>
                  <a:lnTo>
                    <a:pt x="23909" y="51163"/>
                  </a:lnTo>
                  <a:lnTo>
                    <a:pt x="23909" y="37525"/>
                  </a:lnTo>
                  <a:cubicBezTo>
                    <a:pt x="25065" y="30705"/>
                    <a:pt x="30735" y="25040"/>
                    <a:pt x="36442" y="25040"/>
                  </a:cubicBezTo>
                  <a:close/>
                  <a:moveTo>
                    <a:pt x="273114" y="76168"/>
                  </a:moveTo>
                  <a:lnTo>
                    <a:pt x="273114" y="122785"/>
                  </a:lnTo>
                  <a:lnTo>
                    <a:pt x="261737" y="111408"/>
                  </a:lnTo>
                  <a:cubicBezTo>
                    <a:pt x="254334" y="104023"/>
                    <a:pt x="245015" y="100739"/>
                    <a:pt x="235770" y="100739"/>
                  </a:cubicBezTo>
                  <a:cubicBezTo>
                    <a:pt x="216664" y="100739"/>
                    <a:pt x="198028" y="114955"/>
                    <a:pt x="198028" y="136424"/>
                  </a:cubicBezTo>
                  <a:cubicBezTo>
                    <a:pt x="198028" y="146671"/>
                    <a:pt x="201423" y="156882"/>
                    <a:pt x="209404" y="162583"/>
                  </a:cubicBezTo>
                  <a:lnTo>
                    <a:pt x="244654" y="197833"/>
                  </a:lnTo>
                  <a:lnTo>
                    <a:pt x="36442" y="197833"/>
                  </a:lnTo>
                  <a:cubicBezTo>
                    <a:pt x="35936" y="197906"/>
                    <a:pt x="35467" y="197943"/>
                    <a:pt x="34961" y="197943"/>
                  </a:cubicBezTo>
                  <a:cubicBezTo>
                    <a:pt x="29796" y="197943"/>
                    <a:pt x="25065" y="192675"/>
                    <a:pt x="25065" y="186433"/>
                  </a:cubicBezTo>
                  <a:lnTo>
                    <a:pt x="25065" y="76168"/>
                  </a:lnTo>
                  <a:close/>
                  <a:moveTo>
                    <a:pt x="294712" y="93234"/>
                  </a:moveTo>
                  <a:lnTo>
                    <a:pt x="332273" y="130795"/>
                  </a:lnTo>
                  <a:cubicBezTo>
                    <a:pt x="340255" y="138697"/>
                    <a:pt x="343650" y="146671"/>
                    <a:pt x="343650" y="156882"/>
                  </a:cubicBezTo>
                  <a:lnTo>
                    <a:pt x="343650" y="248962"/>
                  </a:lnTo>
                  <a:cubicBezTo>
                    <a:pt x="343650" y="266028"/>
                    <a:pt x="337980" y="283059"/>
                    <a:pt x="326603" y="295579"/>
                  </a:cubicBezTo>
                  <a:lnTo>
                    <a:pt x="215075" y="295579"/>
                  </a:lnTo>
                  <a:cubicBezTo>
                    <a:pt x="203698" y="283059"/>
                    <a:pt x="198028" y="266028"/>
                    <a:pt x="198028" y="248962"/>
                  </a:cubicBezTo>
                  <a:lnTo>
                    <a:pt x="198028" y="221684"/>
                  </a:lnTo>
                  <a:lnTo>
                    <a:pt x="246930" y="221684"/>
                  </a:lnTo>
                  <a:lnTo>
                    <a:pt x="246930" y="223957"/>
                  </a:lnTo>
                  <a:cubicBezTo>
                    <a:pt x="246930" y="237596"/>
                    <a:pt x="249205" y="250116"/>
                    <a:pt x="256031" y="266028"/>
                  </a:cubicBezTo>
                  <a:cubicBezTo>
                    <a:pt x="257692" y="270141"/>
                    <a:pt x="262315" y="273064"/>
                    <a:pt x="267372" y="273064"/>
                  </a:cubicBezTo>
                  <a:cubicBezTo>
                    <a:pt x="269250" y="273064"/>
                    <a:pt x="271236" y="272631"/>
                    <a:pt x="273114" y="271693"/>
                  </a:cubicBezTo>
                  <a:cubicBezTo>
                    <a:pt x="278785" y="269420"/>
                    <a:pt x="281060" y="261482"/>
                    <a:pt x="278785" y="254662"/>
                  </a:cubicBezTo>
                  <a:cubicBezTo>
                    <a:pt x="274234" y="244415"/>
                    <a:pt x="271958" y="235323"/>
                    <a:pt x="271958" y="225112"/>
                  </a:cubicBezTo>
                  <a:lnTo>
                    <a:pt x="271958" y="196680"/>
                  </a:lnTo>
                  <a:cubicBezTo>
                    <a:pt x="271958" y="193252"/>
                    <a:pt x="269683" y="189860"/>
                    <a:pt x="267408" y="187587"/>
                  </a:cubicBezTo>
                  <a:lnTo>
                    <a:pt x="224176" y="145516"/>
                  </a:lnTo>
                  <a:cubicBezTo>
                    <a:pt x="217350" y="138697"/>
                    <a:pt x="221901" y="123940"/>
                    <a:pt x="233278" y="123940"/>
                  </a:cubicBezTo>
                  <a:cubicBezTo>
                    <a:pt x="235553" y="123940"/>
                    <a:pt x="240104" y="125058"/>
                    <a:pt x="241259" y="128486"/>
                  </a:cubicBezTo>
                  <a:lnTo>
                    <a:pt x="298143" y="185370"/>
                  </a:lnTo>
                  <a:cubicBezTo>
                    <a:pt x="300418" y="187587"/>
                    <a:pt x="303850" y="188706"/>
                    <a:pt x="307100" y="188706"/>
                  </a:cubicBezTo>
                  <a:cubicBezTo>
                    <a:pt x="310387" y="188706"/>
                    <a:pt x="313493" y="187587"/>
                    <a:pt x="315226" y="185314"/>
                  </a:cubicBezTo>
                  <a:cubicBezTo>
                    <a:pt x="319777" y="180768"/>
                    <a:pt x="319777" y="172794"/>
                    <a:pt x="315226" y="168248"/>
                  </a:cubicBezTo>
                  <a:lnTo>
                    <a:pt x="294712" y="146671"/>
                  </a:lnTo>
                  <a:lnTo>
                    <a:pt x="294712" y="93234"/>
                  </a:lnTo>
                  <a:close/>
                  <a:moveTo>
                    <a:pt x="335704" y="322856"/>
                  </a:moveTo>
                  <a:cubicBezTo>
                    <a:pt x="342530" y="322856"/>
                    <a:pt x="348201" y="328521"/>
                    <a:pt x="348201" y="335377"/>
                  </a:cubicBezTo>
                  <a:lnTo>
                    <a:pt x="348201" y="396751"/>
                  </a:lnTo>
                  <a:lnTo>
                    <a:pt x="199147" y="396751"/>
                  </a:lnTo>
                  <a:lnTo>
                    <a:pt x="199147" y="335377"/>
                  </a:lnTo>
                  <a:cubicBezTo>
                    <a:pt x="199147" y="328521"/>
                    <a:pt x="204854" y="322856"/>
                    <a:pt x="211680" y="322856"/>
                  </a:cubicBezTo>
                  <a:close/>
                  <a:moveTo>
                    <a:pt x="36442" y="36"/>
                  </a:moveTo>
                  <a:cubicBezTo>
                    <a:pt x="17083" y="36"/>
                    <a:pt x="36" y="17066"/>
                    <a:pt x="36" y="37525"/>
                  </a:cubicBezTo>
                  <a:lnTo>
                    <a:pt x="36" y="186433"/>
                  </a:lnTo>
                  <a:cubicBezTo>
                    <a:pt x="36" y="206891"/>
                    <a:pt x="17083" y="223957"/>
                    <a:pt x="36442" y="223957"/>
                  </a:cubicBezTo>
                  <a:lnTo>
                    <a:pt x="172963" y="223957"/>
                  </a:lnTo>
                  <a:lnTo>
                    <a:pt x="172963" y="250116"/>
                  </a:lnTo>
                  <a:cubicBezTo>
                    <a:pt x="172963" y="270574"/>
                    <a:pt x="178669" y="288759"/>
                    <a:pt x="188926" y="304671"/>
                  </a:cubicBezTo>
                  <a:cubicBezTo>
                    <a:pt x="178669" y="311491"/>
                    <a:pt x="172963" y="322856"/>
                    <a:pt x="172963" y="335377"/>
                  </a:cubicBezTo>
                  <a:lnTo>
                    <a:pt x="172963" y="409235"/>
                  </a:lnTo>
                  <a:cubicBezTo>
                    <a:pt x="172963" y="417209"/>
                    <a:pt x="178669" y="422874"/>
                    <a:pt x="186651" y="422874"/>
                  </a:cubicBezTo>
                  <a:lnTo>
                    <a:pt x="359578" y="422874"/>
                  </a:lnTo>
                  <a:cubicBezTo>
                    <a:pt x="366404" y="422874"/>
                    <a:pt x="372110" y="417209"/>
                    <a:pt x="372110" y="409235"/>
                  </a:cubicBezTo>
                  <a:lnTo>
                    <a:pt x="372110" y="335377"/>
                  </a:lnTo>
                  <a:cubicBezTo>
                    <a:pt x="372110" y="322856"/>
                    <a:pt x="365284" y="311491"/>
                    <a:pt x="357302" y="304671"/>
                  </a:cubicBezTo>
                  <a:cubicBezTo>
                    <a:pt x="367559" y="288759"/>
                    <a:pt x="372110" y="270574"/>
                    <a:pt x="372110" y="250116"/>
                  </a:cubicBezTo>
                  <a:lnTo>
                    <a:pt x="372110" y="158036"/>
                  </a:lnTo>
                  <a:lnTo>
                    <a:pt x="370954" y="158036"/>
                  </a:lnTo>
                  <a:cubicBezTo>
                    <a:pt x="370954" y="140970"/>
                    <a:pt x="364128" y="125058"/>
                    <a:pt x="352751" y="113692"/>
                  </a:cubicBezTo>
                  <a:lnTo>
                    <a:pt x="297023" y="59137"/>
                  </a:lnTo>
                  <a:lnTo>
                    <a:pt x="297023" y="37525"/>
                  </a:lnTo>
                  <a:cubicBezTo>
                    <a:pt x="297023" y="17066"/>
                    <a:pt x="279940" y="36"/>
                    <a:pt x="260582" y="36"/>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0" name="Google Shape;1476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BcAAAIWAACeFwAAKxYAAAAAAAAmAAAACAAAAP//////////"/>
                </a:ext>
              </a:extLst>
            </p:cNvSpPr>
            <p:nvPr/>
          </p:nvSpPr>
          <p:spPr>
            <a:xfrm>
              <a:off x="3812540" y="3577590"/>
              <a:ext cx="26670" cy="26035"/>
            </a:xfrm>
            <a:custGeom>
              <a:avLst/>
              <a:gdLst/>
              <a:ahLst/>
              <a:cxnLst/>
              <a:rect l="0" t="0" r="26670" b="26035"/>
              <a:pathLst>
                <a:path w="26670" h="26035">
                  <a:moveTo>
                    <a:pt x="12765" y="35"/>
                  </a:moveTo>
                  <a:cubicBezTo>
                    <a:pt x="5812" y="35"/>
                    <a:pt x="0" y="5666"/>
                    <a:pt x="0" y="13591"/>
                  </a:cubicBezTo>
                  <a:cubicBezTo>
                    <a:pt x="0" y="20368"/>
                    <a:pt x="5812" y="25999"/>
                    <a:pt x="12765" y="25999"/>
                  </a:cubicBezTo>
                  <a:cubicBezTo>
                    <a:pt x="19717" y="25999"/>
                    <a:pt x="26670" y="20368"/>
                    <a:pt x="26670" y="13591"/>
                  </a:cubicBezTo>
                  <a:cubicBezTo>
                    <a:pt x="25493" y="5666"/>
                    <a:pt x="19717" y="35"/>
                    <a:pt x="12765" y="35"/>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3" name="Google Shape;14769;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NkLAAAgCgAAXg4AAKcMAAAQAAAAJgAAAAgAAAD/////AAAAAA=="/>
              </a:ext>
            </a:extLst>
          </p:cNvGrpSpPr>
          <p:nvPr/>
        </p:nvGrpSpPr>
        <p:grpSpPr>
          <a:xfrm>
            <a:off x="1925955" y="1645920"/>
            <a:ext cx="409575" cy="410845"/>
            <a:chOff x="1925955" y="1645920"/>
            <a:chExt cx="409575" cy="410845"/>
          </a:xfrm>
        </p:grpSpPr>
        <p:sp>
          <p:nvSpPr>
            <p:cNvPr id="185" name="Google Shape;1477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QsAACAKAABeDgAApwwAAAAAAAAmAAAACAAAAP//////////"/>
                </a:ext>
              </a:extLst>
            </p:cNvSpPr>
            <p:nvPr/>
          </p:nvSpPr>
          <p:spPr>
            <a:xfrm>
              <a:off x="1925955" y="1645920"/>
              <a:ext cx="409575" cy="410845"/>
            </a:xfrm>
            <a:custGeom>
              <a:avLst/>
              <a:gdLst/>
              <a:ahLst/>
              <a:cxnLst/>
              <a:rect l="0" t="0" r="409575" b="410845"/>
              <a:pathLst>
                <a:path w="409575" h="410845">
                  <a:moveTo>
                    <a:pt x="202583" y="26613"/>
                  </a:moveTo>
                  <a:cubicBezTo>
                    <a:pt x="222516" y="26613"/>
                    <a:pt x="239113" y="43217"/>
                    <a:pt x="239113" y="62045"/>
                  </a:cubicBezTo>
                  <a:cubicBezTo>
                    <a:pt x="239113" y="81946"/>
                    <a:pt x="222516" y="98550"/>
                    <a:pt x="202583" y="98550"/>
                  </a:cubicBezTo>
                  <a:cubicBezTo>
                    <a:pt x="182650" y="98550"/>
                    <a:pt x="166053" y="81946"/>
                    <a:pt x="166053" y="62045"/>
                  </a:cubicBezTo>
                  <a:cubicBezTo>
                    <a:pt x="166053" y="43217"/>
                    <a:pt x="182650" y="26613"/>
                    <a:pt x="202583" y="26613"/>
                  </a:cubicBezTo>
                  <a:close/>
                  <a:moveTo>
                    <a:pt x="69764" y="75312"/>
                  </a:moveTo>
                  <a:cubicBezTo>
                    <a:pt x="81915" y="75312"/>
                    <a:pt x="92993" y="86395"/>
                    <a:pt x="92993" y="98550"/>
                  </a:cubicBezTo>
                  <a:cubicBezTo>
                    <a:pt x="92993" y="110745"/>
                    <a:pt x="81915" y="121827"/>
                    <a:pt x="69764" y="121827"/>
                  </a:cubicBezTo>
                  <a:cubicBezTo>
                    <a:pt x="56462" y="121827"/>
                    <a:pt x="45384" y="110745"/>
                    <a:pt x="45384" y="98550"/>
                  </a:cubicBezTo>
                  <a:cubicBezTo>
                    <a:pt x="45384" y="84170"/>
                    <a:pt x="56462" y="75312"/>
                    <a:pt x="69764" y="75312"/>
                  </a:cubicBezTo>
                  <a:close/>
                  <a:moveTo>
                    <a:pt x="335402" y="75312"/>
                  </a:moveTo>
                  <a:cubicBezTo>
                    <a:pt x="348664" y="75312"/>
                    <a:pt x="358631" y="86395"/>
                    <a:pt x="358631" y="98550"/>
                  </a:cubicBezTo>
                  <a:cubicBezTo>
                    <a:pt x="358631" y="110745"/>
                    <a:pt x="347553" y="121827"/>
                    <a:pt x="335402" y="121827"/>
                  </a:cubicBezTo>
                  <a:cubicBezTo>
                    <a:pt x="322101" y="121827"/>
                    <a:pt x="311062" y="110745"/>
                    <a:pt x="311062" y="98550"/>
                  </a:cubicBezTo>
                  <a:cubicBezTo>
                    <a:pt x="311062" y="84170"/>
                    <a:pt x="322101" y="75312"/>
                    <a:pt x="335402" y="75312"/>
                  </a:cubicBezTo>
                  <a:close/>
                  <a:moveTo>
                    <a:pt x="67541" y="143952"/>
                  </a:moveTo>
                  <a:cubicBezTo>
                    <a:pt x="94104" y="143952"/>
                    <a:pt x="116221" y="166117"/>
                    <a:pt x="116221" y="192691"/>
                  </a:cubicBezTo>
                  <a:lnTo>
                    <a:pt x="116221" y="254697"/>
                  </a:lnTo>
                  <a:cubicBezTo>
                    <a:pt x="117333" y="263555"/>
                    <a:pt x="111814" y="266892"/>
                    <a:pt x="105183" y="266892"/>
                  </a:cubicBezTo>
                  <a:cubicBezTo>
                    <a:pt x="98512" y="266892"/>
                    <a:pt x="92993" y="272413"/>
                    <a:pt x="92993" y="280159"/>
                  </a:cubicBezTo>
                  <a:lnTo>
                    <a:pt x="92993" y="352135"/>
                  </a:lnTo>
                  <a:cubicBezTo>
                    <a:pt x="92993" y="358769"/>
                    <a:pt x="87473" y="364330"/>
                    <a:pt x="80803" y="364330"/>
                  </a:cubicBezTo>
                  <a:lnTo>
                    <a:pt x="56462" y="364330"/>
                  </a:lnTo>
                  <a:cubicBezTo>
                    <a:pt x="49831" y="364330"/>
                    <a:pt x="44312" y="358769"/>
                    <a:pt x="44312" y="352135"/>
                  </a:cubicBezTo>
                  <a:lnTo>
                    <a:pt x="44312" y="280159"/>
                  </a:lnTo>
                  <a:cubicBezTo>
                    <a:pt x="44312" y="272413"/>
                    <a:pt x="38753" y="266892"/>
                    <a:pt x="32122" y="266892"/>
                  </a:cubicBezTo>
                  <a:cubicBezTo>
                    <a:pt x="25491" y="266892"/>
                    <a:pt x="19932" y="261331"/>
                    <a:pt x="19932" y="254697"/>
                  </a:cubicBezTo>
                  <a:lnTo>
                    <a:pt x="19932" y="192691"/>
                  </a:lnTo>
                  <a:cubicBezTo>
                    <a:pt x="19932" y="166117"/>
                    <a:pt x="42089" y="143952"/>
                    <a:pt x="67541" y="143952"/>
                  </a:cubicBezTo>
                  <a:close/>
                  <a:moveTo>
                    <a:pt x="333179" y="143952"/>
                  </a:moveTo>
                  <a:cubicBezTo>
                    <a:pt x="359743" y="143952"/>
                    <a:pt x="381899" y="166117"/>
                    <a:pt x="381899" y="192691"/>
                  </a:cubicBezTo>
                  <a:lnTo>
                    <a:pt x="381899" y="255809"/>
                  </a:lnTo>
                  <a:lnTo>
                    <a:pt x="382971" y="255809"/>
                  </a:lnTo>
                  <a:cubicBezTo>
                    <a:pt x="382971" y="263555"/>
                    <a:pt x="377452" y="269077"/>
                    <a:pt x="370821" y="269077"/>
                  </a:cubicBezTo>
                  <a:cubicBezTo>
                    <a:pt x="364190" y="269077"/>
                    <a:pt x="358631" y="274638"/>
                    <a:pt x="358631" y="281271"/>
                  </a:cubicBezTo>
                  <a:lnTo>
                    <a:pt x="358631" y="353248"/>
                  </a:lnTo>
                  <a:cubicBezTo>
                    <a:pt x="358631" y="359881"/>
                    <a:pt x="353112" y="365402"/>
                    <a:pt x="346480" y="365402"/>
                  </a:cubicBezTo>
                  <a:lnTo>
                    <a:pt x="322101" y="365402"/>
                  </a:lnTo>
                  <a:cubicBezTo>
                    <a:pt x="315470" y="365402"/>
                    <a:pt x="309950" y="359881"/>
                    <a:pt x="309950" y="353248"/>
                  </a:cubicBezTo>
                  <a:lnTo>
                    <a:pt x="309950" y="280159"/>
                  </a:lnTo>
                  <a:cubicBezTo>
                    <a:pt x="309950" y="272413"/>
                    <a:pt x="304391" y="266892"/>
                    <a:pt x="297760" y="266892"/>
                  </a:cubicBezTo>
                  <a:cubicBezTo>
                    <a:pt x="291129" y="266892"/>
                    <a:pt x="285570" y="261331"/>
                    <a:pt x="285570" y="254697"/>
                  </a:cubicBezTo>
                  <a:lnTo>
                    <a:pt x="285570" y="192691"/>
                  </a:lnTo>
                  <a:cubicBezTo>
                    <a:pt x="285570" y="166117"/>
                    <a:pt x="307727" y="143952"/>
                    <a:pt x="333179" y="143952"/>
                  </a:cubicBezTo>
                  <a:close/>
                  <a:moveTo>
                    <a:pt x="213661" y="122939"/>
                  </a:moveTo>
                  <a:cubicBezTo>
                    <a:pt x="241297" y="128461"/>
                    <a:pt x="263454" y="153922"/>
                    <a:pt x="263454" y="182721"/>
                  </a:cubicBezTo>
                  <a:lnTo>
                    <a:pt x="263454" y="255809"/>
                  </a:lnTo>
                  <a:cubicBezTo>
                    <a:pt x="264565" y="263555"/>
                    <a:pt x="259007" y="266892"/>
                    <a:pt x="252376" y="266892"/>
                  </a:cubicBezTo>
                  <a:cubicBezTo>
                    <a:pt x="244633" y="266892"/>
                    <a:pt x="239113" y="272413"/>
                    <a:pt x="239113" y="280159"/>
                  </a:cubicBezTo>
                  <a:lnTo>
                    <a:pt x="239113" y="376485"/>
                  </a:lnTo>
                  <a:cubicBezTo>
                    <a:pt x="239113" y="383119"/>
                    <a:pt x="233555" y="388680"/>
                    <a:pt x="226924" y="388680"/>
                  </a:cubicBezTo>
                  <a:lnTo>
                    <a:pt x="177131" y="388680"/>
                  </a:lnTo>
                  <a:cubicBezTo>
                    <a:pt x="170461" y="388680"/>
                    <a:pt x="164941" y="383119"/>
                    <a:pt x="164941" y="376485"/>
                  </a:cubicBezTo>
                  <a:lnTo>
                    <a:pt x="164941" y="280159"/>
                  </a:lnTo>
                  <a:cubicBezTo>
                    <a:pt x="164941" y="272413"/>
                    <a:pt x="159422" y="266892"/>
                    <a:pt x="152751" y="266892"/>
                  </a:cubicBezTo>
                  <a:cubicBezTo>
                    <a:pt x="145009" y="266892"/>
                    <a:pt x="139489" y="261331"/>
                    <a:pt x="139489" y="254697"/>
                  </a:cubicBezTo>
                  <a:lnTo>
                    <a:pt x="139489" y="192691"/>
                  </a:lnTo>
                  <a:lnTo>
                    <a:pt x="139489" y="182721"/>
                  </a:lnTo>
                  <a:cubicBezTo>
                    <a:pt x="139489" y="153922"/>
                    <a:pt x="160534" y="128461"/>
                    <a:pt x="188170" y="122939"/>
                  </a:cubicBezTo>
                  <a:lnTo>
                    <a:pt x="188170" y="205958"/>
                  </a:lnTo>
                  <a:cubicBezTo>
                    <a:pt x="188170" y="213744"/>
                    <a:pt x="193729" y="219265"/>
                    <a:pt x="200360" y="219265"/>
                  </a:cubicBezTo>
                  <a:cubicBezTo>
                    <a:pt x="208103" y="219265"/>
                    <a:pt x="213661" y="213744"/>
                    <a:pt x="213661" y="205958"/>
                  </a:cubicBezTo>
                  <a:lnTo>
                    <a:pt x="213661" y="122939"/>
                  </a:lnTo>
                  <a:close/>
                  <a:moveTo>
                    <a:pt x="203695" y="39"/>
                  </a:moveTo>
                  <a:cubicBezTo>
                    <a:pt x="170461" y="39"/>
                    <a:pt x="143897" y="26613"/>
                    <a:pt x="143897" y="59821"/>
                  </a:cubicBezTo>
                  <a:cubicBezTo>
                    <a:pt x="143897" y="77537"/>
                    <a:pt x="152751" y="94141"/>
                    <a:pt x="164941" y="105223"/>
                  </a:cubicBezTo>
                  <a:cubicBezTo>
                    <a:pt x="148344" y="114081"/>
                    <a:pt x="133930" y="128461"/>
                    <a:pt x="127299" y="145064"/>
                  </a:cubicBezTo>
                  <a:cubicBezTo>
                    <a:pt x="121780" y="138431"/>
                    <a:pt x="115149" y="132909"/>
                    <a:pt x="106294" y="128461"/>
                  </a:cubicBezTo>
                  <a:cubicBezTo>
                    <a:pt x="115149" y="120715"/>
                    <a:pt x="120668" y="108520"/>
                    <a:pt x="120668" y="95253"/>
                  </a:cubicBezTo>
                  <a:cubicBezTo>
                    <a:pt x="120668" y="69791"/>
                    <a:pt x="98512" y="47626"/>
                    <a:pt x="71948" y="47626"/>
                  </a:cubicBezTo>
                  <a:cubicBezTo>
                    <a:pt x="45384" y="47626"/>
                    <a:pt x="23268" y="69791"/>
                    <a:pt x="23268" y="95253"/>
                  </a:cubicBezTo>
                  <a:cubicBezTo>
                    <a:pt x="23268" y="108520"/>
                    <a:pt x="28787" y="120715"/>
                    <a:pt x="37641" y="128461"/>
                  </a:cubicBezTo>
                  <a:cubicBezTo>
                    <a:pt x="15525" y="141767"/>
                    <a:pt x="39" y="165005"/>
                    <a:pt x="39" y="192691"/>
                  </a:cubicBezTo>
                  <a:lnTo>
                    <a:pt x="39" y="254697"/>
                  </a:lnTo>
                  <a:cubicBezTo>
                    <a:pt x="39" y="270189"/>
                    <a:pt x="9966" y="283496"/>
                    <a:pt x="23268" y="289017"/>
                  </a:cubicBezTo>
                  <a:lnTo>
                    <a:pt x="23268" y="352135"/>
                  </a:lnTo>
                  <a:cubicBezTo>
                    <a:pt x="23268" y="370964"/>
                    <a:pt x="39865" y="387567"/>
                    <a:pt x="59798" y="387567"/>
                  </a:cubicBezTo>
                  <a:lnTo>
                    <a:pt x="83026" y="387567"/>
                  </a:lnTo>
                  <a:cubicBezTo>
                    <a:pt x="102959" y="387567"/>
                    <a:pt x="119556" y="370964"/>
                    <a:pt x="119556" y="352135"/>
                  </a:cubicBezTo>
                  <a:lnTo>
                    <a:pt x="119556" y="289017"/>
                  </a:lnTo>
                  <a:cubicBezTo>
                    <a:pt x="122892" y="287905"/>
                    <a:pt x="127299" y="285680"/>
                    <a:pt x="131746" y="282383"/>
                  </a:cubicBezTo>
                  <a:cubicBezTo>
                    <a:pt x="136154" y="285680"/>
                    <a:pt x="138377" y="287905"/>
                    <a:pt x="143897" y="289017"/>
                  </a:cubicBezTo>
                  <a:lnTo>
                    <a:pt x="143897" y="375373"/>
                  </a:lnTo>
                  <a:cubicBezTo>
                    <a:pt x="143897" y="394201"/>
                    <a:pt x="160534" y="410805"/>
                    <a:pt x="180427" y="410805"/>
                  </a:cubicBezTo>
                  <a:lnTo>
                    <a:pt x="230259" y="410805"/>
                  </a:lnTo>
                  <a:cubicBezTo>
                    <a:pt x="249080" y="410805"/>
                    <a:pt x="265677" y="394201"/>
                    <a:pt x="265677" y="375373"/>
                  </a:cubicBezTo>
                  <a:lnTo>
                    <a:pt x="265677" y="289017"/>
                  </a:lnTo>
                  <a:cubicBezTo>
                    <a:pt x="270085" y="287905"/>
                    <a:pt x="274532" y="285680"/>
                    <a:pt x="277828" y="282383"/>
                  </a:cubicBezTo>
                  <a:cubicBezTo>
                    <a:pt x="282275" y="285680"/>
                    <a:pt x="285570" y="287905"/>
                    <a:pt x="291129" y="289017"/>
                  </a:cubicBezTo>
                  <a:lnTo>
                    <a:pt x="291129" y="352135"/>
                  </a:lnTo>
                  <a:cubicBezTo>
                    <a:pt x="291129" y="370964"/>
                    <a:pt x="307727" y="387567"/>
                    <a:pt x="326548" y="387567"/>
                  </a:cubicBezTo>
                  <a:lnTo>
                    <a:pt x="349776" y="387567"/>
                  </a:lnTo>
                  <a:cubicBezTo>
                    <a:pt x="369709" y="387567"/>
                    <a:pt x="386306" y="370964"/>
                    <a:pt x="386306" y="352135"/>
                  </a:cubicBezTo>
                  <a:lnTo>
                    <a:pt x="386306" y="289017"/>
                  </a:lnTo>
                  <a:cubicBezTo>
                    <a:pt x="399608" y="283496"/>
                    <a:pt x="409535" y="271301"/>
                    <a:pt x="409535" y="254697"/>
                  </a:cubicBezTo>
                  <a:lnTo>
                    <a:pt x="409535" y="192691"/>
                  </a:lnTo>
                  <a:cubicBezTo>
                    <a:pt x="408463" y="167229"/>
                    <a:pt x="392937" y="142840"/>
                    <a:pt x="370821" y="131797"/>
                  </a:cubicBezTo>
                  <a:cubicBezTo>
                    <a:pt x="379675" y="122939"/>
                    <a:pt x="385195" y="110745"/>
                    <a:pt x="385195" y="98550"/>
                  </a:cubicBezTo>
                  <a:cubicBezTo>
                    <a:pt x="385195" y="71976"/>
                    <a:pt x="363078" y="49851"/>
                    <a:pt x="336514" y="49851"/>
                  </a:cubicBezTo>
                  <a:cubicBezTo>
                    <a:pt x="309950" y="49851"/>
                    <a:pt x="287794" y="71976"/>
                    <a:pt x="287794" y="98550"/>
                  </a:cubicBezTo>
                  <a:cubicBezTo>
                    <a:pt x="287794" y="110745"/>
                    <a:pt x="293353" y="122939"/>
                    <a:pt x="302207" y="131797"/>
                  </a:cubicBezTo>
                  <a:cubicBezTo>
                    <a:pt x="293353" y="136206"/>
                    <a:pt x="286682" y="141767"/>
                    <a:pt x="281163" y="148401"/>
                  </a:cubicBezTo>
                  <a:cubicBezTo>
                    <a:pt x="276716" y="138431"/>
                    <a:pt x="270085" y="130685"/>
                    <a:pt x="263454" y="121827"/>
                  </a:cubicBezTo>
                  <a:cubicBezTo>
                    <a:pt x="257934" y="116266"/>
                    <a:pt x="250152" y="110745"/>
                    <a:pt x="242409" y="106335"/>
                  </a:cubicBezTo>
                  <a:cubicBezTo>
                    <a:pt x="255711" y="94141"/>
                    <a:pt x="264565" y="77537"/>
                    <a:pt x="264565" y="60933"/>
                  </a:cubicBezTo>
                  <a:cubicBezTo>
                    <a:pt x="264565" y="44329"/>
                    <a:pt x="257934" y="28798"/>
                    <a:pt x="246856" y="17755"/>
                  </a:cubicBezTo>
                  <a:cubicBezTo>
                    <a:pt x="235778" y="6673"/>
                    <a:pt x="219181" y="39"/>
                    <a:pt x="203695"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4" name="Google Shape;1477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QsAACAKAABeDgAApwwAAAAAAAAmAAAACAAAAP//////////"/>
                </a:ext>
              </a:extLst>
            </p:cNvSpPr>
            <p:nvPr/>
          </p:nvSpPr>
          <p:spPr>
            <a:xfrm flipH="1">
              <a:off x="1925955" y="1645920"/>
              <a:ext cx="409575" cy="410845"/>
            </a:xfrm>
            <a:custGeom>
              <a:avLst/>
              <a:gdLst/>
              <a:ahLst/>
              <a:cxnLst/>
              <a:rect l="0" t="0" r="409575" b="410845"/>
              <a:pathLst>
                <a:path w="409575" h="410845">
                  <a:moveTo>
                    <a:pt x="202583" y="26613"/>
                  </a:moveTo>
                  <a:cubicBezTo>
                    <a:pt x="222516" y="26613"/>
                    <a:pt x="239113" y="43217"/>
                    <a:pt x="239113" y="62045"/>
                  </a:cubicBezTo>
                  <a:cubicBezTo>
                    <a:pt x="239113" y="81946"/>
                    <a:pt x="222516" y="98550"/>
                    <a:pt x="202583" y="98550"/>
                  </a:cubicBezTo>
                  <a:cubicBezTo>
                    <a:pt x="182650" y="98550"/>
                    <a:pt x="166053" y="81946"/>
                    <a:pt x="166053" y="62045"/>
                  </a:cubicBezTo>
                  <a:cubicBezTo>
                    <a:pt x="166053" y="43217"/>
                    <a:pt x="182650" y="26613"/>
                    <a:pt x="202583" y="26613"/>
                  </a:cubicBezTo>
                  <a:close/>
                  <a:moveTo>
                    <a:pt x="69764" y="75312"/>
                  </a:moveTo>
                  <a:cubicBezTo>
                    <a:pt x="81915" y="75312"/>
                    <a:pt x="92993" y="86395"/>
                    <a:pt x="92993" y="98550"/>
                  </a:cubicBezTo>
                  <a:cubicBezTo>
                    <a:pt x="92993" y="110745"/>
                    <a:pt x="81915" y="121827"/>
                    <a:pt x="69764" y="121827"/>
                  </a:cubicBezTo>
                  <a:cubicBezTo>
                    <a:pt x="56462" y="121827"/>
                    <a:pt x="45384" y="110745"/>
                    <a:pt x="45384" y="98550"/>
                  </a:cubicBezTo>
                  <a:cubicBezTo>
                    <a:pt x="45384" y="84170"/>
                    <a:pt x="56462" y="75312"/>
                    <a:pt x="69764" y="75312"/>
                  </a:cubicBezTo>
                  <a:close/>
                  <a:moveTo>
                    <a:pt x="335402" y="75312"/>
                  </a:moveTo>
                  <a:cubicBezTo>
                    <a:pt x="348664" y="75312"/>
                    <a:pt x="358631" y="86395"/>
                    <a:pt x="358631" y="98550"/>
                  </a:cubicBezTo>
                  <a:cubicBezTo>
                    <a:pt x="358631" y="110745"/>
                    <a:pt x="347553" y="121827"/>
                    <a:pt x="335402" y="121827"/>
                  </a:cubicBezTo>
                  <a:cubicBezTo>
                    <a:pt x="322101" y="121827"/>
                    <a:pt x="311062" y="110745"/>
                    <a:pt x="311062" y="98550"/>
                  </a:cubicBezTo>
                  <a:cubicBezTo>
                    <a:pt x="311062" y="84170"/>
                    <a:pt x="322101" y="75312"/>
                    <a:pt x="335402" y="75312"/>
                  </a:cubicBezTo>
                  <a:close/>
                  <a:moveTo>
                    <a:pt x="67541" y="143952"/>
                  </a:moveTo>
                  <a:cubicBezTo>
                    <a:pt x="94104" y="143952"/>
                    <a:pt x="116221" y="166117"/>
                    <a:pt x="116221" y="192691"/>
                  </a:cubicBezTo>
                  <a:lnTo>
                    <a:pt x="116221" y="254697"/>
                  </a:lnTo>
                  <a:cubicBezTo>
                    <a:pt x="117333" y="263555"/>
                    <a:pt x="111814" y="266892"/>
                    <a:pt x="105183" y="266892"/>
                  </a:cubicBezTo>
                  <a:cubicBezTo>
                    <a:pt x="98512" y="266892"/>
                    <a:pt x="92993" y="272413"/>
                    <a:pt x="92993" y="280159"/>
                  </a:cubicBezTo>
                  <a:lnTo>
                    <a:pt x="92993" y="352135"/>
                  </a:lnTo>
                  <a:cubicBezTo>
                    <a:pt x="92993" y="358769"/>
                    <a:pt x="87473" y="364330"/>
                    <a:pt x="80803" y="364330"/>
                  </a:cubicBezTo>
                  <a:lnTo>
                    <a:pt x="56462" y="364330"/>
                  </a:lnTo>
                  <a:cubicBezTo>
                    <a:pt x="49831" y="364330"/>
                    <a:pt x="44312" y="358769"/>
                    <a:pt x="44312" y="352135"/>
                  </a:cubicBezTo>
                  <a:lnTo>
                    <a:pt x="44312" y="280159"/>
                  </a:lnTo>
                  <a:cubicBezTo>
                    <a:pt x="44312" y="272413"/>
                    <a:pt x="38753" y="266892"/>
                    <a:pt x="32122" y="266892"/>
                  </a:cubicBezTo>
                  <a:cubicBezTo>
                    <a:pt x="25491" y="266892"/>
                    <a:pt x="19932" y="261331"/>
                    <a:pt x="19932" y="254697"/>
                  </a:cubicBezTo>
                  <a:lnTo>
                    <a:pt x="19932" y="192691"/>
                  </a:lnTo>
                  <a:cubicBezTo>
                    <a:pt x="19932" y="166117"/>
                    <a:pt x="42089" y="143952"/>
                    <a:pt x="67541" y="143952"/>
                  </a:cubicBezTo>
                  <a:close/>
                  <a:moveTo>
                    <a:pt x="333179" y="143952"/>
                  </a:moveTo>
                  <a:cubicBezTo>
                    <a:pt x="359743" y="143952"/>
                    <a:pt x="381899" y="166117"/>
                    <a:pt x="381899" y="192691"/>
                  </a:cubicBezTo>
                  <a:lnTo>
                    <a:pt x="381899" y="255809"/>
                  </a:lnTo>
                  <a:lnTo>
                    <a:pt x="382971" y="255809"/>
                  </a:lnTo>
                  <a:cubicBezTo>
                    <a:pt x="382971" y="263555"/>
                    <a:pt x="377452" y="269077"/>
                    <a:pt x="370821" y="269077"/>
                  </a:cubicBezTo>
                  <a:cubicBezTo>
                    <a:pt x="364190" y="269077"/>
                    <a:pt x="358631" y="274638"/>
                    <a:pt x="358631" y="281271"/>
                  </a:cubicBezTo>
                  <a:lnTo>
                    <a:pt x="358631" y="353248"/>
                  </a:lnTo>
                  <a:cubicBezTo>
                    <a:pt x="358631" y="359881"/>
                    <a:pt x="353112" y="365402"/>
                    <a:pt x="346480" y="365402"/>
                  </a:cubicBezTo>
                  <a:lnTo>
                    <a:pt x="322101" y="365402"/>
                  </a:lnTo>
                  <a:cubicBezTo>
                    <a:pt x="315470" y="365402"/>
                    <a:pt x="309950" y="359881"/>
                    <a:pt x="309950" y="353248"/>
                  </a:cubicBezTo>
                  <a:lnTo>
                    <a:pt x="309950" y="280159"/>
                  </a:lnTo>
                  <a:cubicBezTo>
                    <a:pt x="309950" y="272413"/>
                    <a:pt x="304391" y="266892"/>
                    <a:pt x="297760" y="266892"/>
                  </a:cubicBezTo>
                  <a:cubicBezTo>
                    <a:pt x="291129" y="266892"/>
                    <a:pt x="285570" y="261331"/>
                    <a:pt x="285570" y="254697"/>
                  </a:cubicBezTo>
                  <a:lnTo>
                    <a:pt x="285570" y="192691"/>
                  </a:lnTo>
                  <a:cubicBezTo>
                    <a:pt x="285570" y="166117"/>
                    <a:pt x="307727" y="143952"/>
                    <a:pt x="333179" y="143952"/>
                  </a:cubicBezTo>
                  <a:close/>
                  <a:moveTo>
                    <a:pt x="213661" y="122939"/>
                  </a:moveTo>
                  <a:cubicBezTo>
                    <a:pt x="241297" y="128461"/>
                    <a:pt x="263454" y="153922"/>
                    <a:pt x="263454" y="182721"/>
                  </a:cubicBezTo>
                  <a:lnTo>
                    <a:pt x="263454" y="255809"/>
                  </a:lnTo>
                  <a:cubicBezTo>
                    <a:pt x="264565" y="263555"/>
                    <a:pt x="259007" y="266892"/>
                    <a:pt x="252376" y="266892"/>
                  </a:cubicBezTo>
                  <a:cubicBezTo>
                    <a:pt x="244633" y="266892"/>
                    <a:pt x="239113" y="272413"/>
                    <a:pt x="239113" y="280159"/>
                  </a:cubicBezTo>
                  <a:lnTo>
                    <a:pt x="239113" y="376485"/>
                  </a:lnTo>
                  <a:cubicBezTo>
                    <a:pt x="239113" y="383119"/>
                    <a:pt x="233555" y="388680"/>
                    <a:pt x="226924" y="388680"/>
                  </a:cubicBezTo>
                  <a:lnTo>
                    <a:pt x="177131" y="388680"/>
                  </a:lnTo>
                  <a:cubicBezTo>
                    <a:pt x="170461" y="388680"/>
                    <a:pt x="164941" y="383119"/>
                    <a:pt x="164941" y="376485"/>
                  </a:cubicBezTo>
                  <a:lnTo>
                    <a:pt x="164941" y="280159"/>
                  </a:lnTo>
                  <a:cubicBezTo>
                    <a:pt x="164941" y="272413"/>
                    <a:pt x="159422" y="266892"/>
                    <a:pt x="152751" y="266892"/>
                  </a:cubicBezTo>
                  <a:cubicBezTo>
                    <a:pt x="145009" y="266892"/>
                    <a:pt x="139489" y="261331"/>
                    <a:pt x="139489" y="254697"/>
                  </a:cubicBezTo>
                  <a:lnTo>
                    <a:pt x="139489" y="192691"/>
                  </a:lnTo>
                  <a:lnTo>
                    <a:pt x="139489" y="182721"/>
                  </a:lnTo>
                  <a:cubicBezTo>
                    <a:pt x="139489" y="153922"/>
                    <a:pt x="160534" y="128461"/>
                    <a:pt x="188170" y="122939"/>
                  </a:cubicBezTo>
                  <a:lnTo>
                    <a:pt x="188170" y="205958"/>
                  </a:lnTo>
                  <a:cubicBezTo>
                    <a:pt x="188170" y="213744"/>
                    <a:pt x="193729" y="219265"/>
                    <a:pt x="200360" y="219265"/>
                  </a:cubicBezTo>
                  <a:cubicBezTo>
                    <a:pt x="208103" y="219265"/>
                    <a:pt x="213661" y="213744"/>
                    <a:pt x="213661" y="205958"/>
                  </a:cubicBezTo>
                  <a:lnTo>
                    <a:pt x="213661" y="122939"/>
                  </a:lnTo>
                  <a:close/>
                  <a:moveTo>
                    <a:pt x="203695" y="39"/>
                  </a:moveTo>
                  <a:cubicBezTo>
                    <a:pt x="170461" y="39"/>
                    <a:pt x="143897" y="26613"/>
                    <a:pt x="143897" y="59821"/>
                  </a:cubicBezTo>
                  <a:cubicBezTo>
                    <a:pt x="143897" y="77537"/>
                    <a:pt x="152751" y="94141"/>
                    <a:pt x="164941" y="105223"/>
                  </a:cubicBezTo>
                  <a:cubicBezTo>
                    <a:pt x="148344" y="114081"/>
                    <a:pt x="133930" y="128461"/>
                    <a:pt x="127299" y="145064"/>
                  </a:cubicBezTo>
                  <a:cubicBezTo>
                    <a:pt x="121780" y="138431"/>
                    <a:pt x="115149" y="132909"/>
                    <a:pt x="106294" y="128461"/>
                  </a:cubicBezTo>
                  <a:cubicBezTo>
                    <a:pt x="115149" y="120715"/>
                    <a:pt x="120668" y="108520"/>
                    <a:pt x="120668" y="95253"/>
                  </a:cubicBezTo>
                  <a:cubicBezTo>
                    <a:pt x="120668" y="69791"/>
                    <a:pt x="98512" y="47626"/>
                    <a:pt x="71948" y="47626"/>
                  </a:cubicBezTo>
                  <a:cubicBezTo>
                    <a:pt x="45384" y="47626"/>
                    <a:pt x="23268" y="69791"/>
                    <a:pt x="23268" y="95253"/>
                  </a:cubicBezTo>
                  <a:cubicBezTo>
                    <a:pt x="23268" y="108520"/>
                    <a:pt x="28787" y="120715"/>
                    <a:pt x="37641" y="128461"/>
                  </a:cubicBezTo>
                  <a:cubicBezTo>
                    <a:pt x="15525" y="141767"/>
                    <a:pt x="39" y="165005"/>
                    <a:pt x="39" y="192691"/>
                  </a:cubicBezTo>
                  <a:lnTo>
                    <a:pt x="39" y="254697"/>
                  </a:lnTo>
                  <a:cubicBezTo>
                    <a:pt x="39" y="270189"/>
                    <a:pt x="9966" y="283496"/>
                    <a:pt x="23268" y="289017"/>
                  </a:cubicBezTo>
                  <a:lnTo>
                    <a:pt x="23268" y="352135"/>
                  </a:lnTo>
                  <a:cubicBezTo>
                    <a:pt x="23268" y="370964"/>
                    <a:pt x="39865" y="387567"/>
                    <a:pt x="59798" y="387567"/>
                  </a:cubicBezTo>
                  <a:lnTo>
                    <a:pt x="83026" y="387567"/>
                  </a:lnTo>
                  <a:cubicBezTo>
                    <a:pt x="102959" y="387567"/>
                    <a:pt x="119556" y="370964"/>
                    <a:pt x="119556" y="352135"/>
                  </a:cubicBezTo>
                  <a:lnTo>
                    <a:pt x="119556" y="289017"/>
                  </a:lnTo>
                  <a:cubicBezTo>
                    <a:pt x="122892" y="287905"/>
                    <a:pt x="127299" y="285680"/>
                    <a:pt x="131746" y="282383"/>
                  </a:cubicBezTo>
                  <a:cubicBezTo>
                    <a:pt x="136154" y="285680"/>
                    <a:pt x="138377" y="287905"/>
                    <a:pt x="143897" y="289017"/>
                  </a:cubicBezTo>
                  <a:lnTo>
                    <a:pt x="143897" y="375373"/>
                  </a:lnTo>
                  <a:cubicBezTo>
                    <a:pt x="143897" y="394201"/>
                    <a:pt x="160534" y="410805"/>
                    <a:pt x="180427" y="410805"/>
                  </a:cubicBezTo>
                  <a:lnTo>
                    <a:pt x="230259" y="410805"/>
                  </a:lnTo>
                  <a:cubicBezTo>
                    <a:pt x="249080" y="410805"/>
                    <a:pt x="265677" y="394201"/>
                    <a:pt x="265677" y="375373"/>
                  </a:cubicBezTo>
                  <a:lnTo>
                    <a:pt x="265677" y="289017"/>
                  </a:lnTo>
                  <a:cubicBezTo>
                    <a:pt x="270085" y="287905"/>
                    <a:pt x="274532" y="285680"/>
                    <a:pt x="277828" y="282383"/>
                  </a:cubicBezTo>
                  <a:cubicBezTo>
                    <a:pt x="282275" y="285680"/>
                    <a:pt x="285570" y="287905"/>
                    <a:pt x="291129" y="289017"/>
                  </a:cubicBezTo>
                  <a:lnTo>
                    <a:pt x="291129" y="352135"/>
                  </a:lnTo>
                  <a:cubicBezTo>
                    <a:pt x="291129" y="370964"/>
                    <a:pt x="307727" y="387567"/>
                    <a:pt x="326548" y="387567"/>
                  </a:cubicBezTo>
                  <a:lnTo>
                    <a:pt x="349776" y="387567"/>
                  </a:lnTo>
                  <a:cubicBezTo>
                    <a:pt x="369709" y="387567"/>
                    <a:pt x="386306" y="370964"/>
                    <a:pt x="386306" y="352135"/>
                  </a:cubicBezTo>
                  <a:lnTo>
                    <a:pt x="386306" y="289017"/>
                  </a:lnTo>
                  <a:cubicBezTo>
                    <a:pt x="399608" y="283496"/>
                    <a:pt x="409535" y="271301"/>
                    <a:pt x="409535" y="254697"/>
                  </a:cubicBezTo>
                  <a:lnTo>
                    <a:pt x="409535" y="192691"/>
                  </a:lnTo>
                  <a:cubicBezTo>
                    <a:pt x="408463" y="167229"/>
                    <a:pt x="392937" y="142840"/>
                    <a:pt x="370821" y="131797"/>
                  </a:cubicBezTo>
                  <a:cubicBezTo>
                    <a:pt x="379675" y="122939"/>
                    <a:pt x="385195" y="110745"/>
                    <a:pt x="385195" y="98550"/>
                  </a:cubicBezTo>
                  <a:cubicBezTo>
                    <a:pt x="385195" y="71976"/>
                    <a:pt x="363078" y="49851"/>
                    <a:pt x="336514" y="49851"/>
                  </a:cubicBezTo>
                  <a:cubicBezTo>
                    <a:pt x="309950" y="49851"/>
                    <a:pt x="287794" y="71976"/>
                    <a:pt x="287794" y="98550"/>
                  </a:cubicBezTo>
                  <a:cubicBezTo>
                    <a:pt x="287794" y="110745"/>
                    <a:pt x="293353" y="122939"/>
                    <a:pt x="302207" y="131797"/>
                  </a:cubicBezTo>
                  <a:cubicBezTo>
                    <a:pt x="293353" y="136206"/>
                    <a:pt x="286682" y="141767"/>
                    <a:pt x="281163" y="148401"/>
                  </a:cubicBezTo>
                  <a:cubicBezTo>
                    <a:pt x="276716" y="138431"/>
                    <a:pt x="270085" y="130685"/>
                    <a:pt x="263454" y="121827"/>
                  </a:cubicBezTo>
                  <a:cubicBezTo>
                    <a:pt x="257934" y="116266"/>
                    <a:pt x="250152" y="110745"/>
                    <a:pt x="242409" y="106335"/>
                  </a:cubicBezTo>
                  <a:cubicBezTo>
                    <a:pt x="255711" y="94141"/>
                    <a:pt x="264565" y="77537"/>
                    <a:pt x="264565" y="60933"/>
                  </a:cubicBezTo>
                  <a:cubicBezTo>
                    <a:pt x="264565" y="44329"/>
                    <a:pt x="257934" y="28798"/>
                    <a:pt x="246856" y="17755"/>
                  </a:cubicBezTo>
                  <a:cubicBezTo>
                    <a:pt x="235778" y="6673"/>
                    <a:pt x="219181" y="39"/>
                    <a:pt x="203695" y="39"/>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6" name="Google Shape;14772;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MkLAAAtDQAAXw4AAL8PAAAQAAAAJgAAAAgAAAD/////AAAAAA=="/>
              </a:ext>
            </a:extLst>
          </p:cNvGrpSpPr>
          <p:nvPr/>
        </p:nvGrpSpPr>
        <p:grpSpPr>
          <a:xfrm>
            <a:off x="1915795" y="2141855"/>
            <a:ext cx="420370" cy="417830"/>
            <a:chOff x="1915795" y="2141855"/>
            <a:chExt cx="420370" cy="417830"/>
          </a:xfrm>
        </p:grpSpPr>
        <p:sp>
          <p:nvSpPr>
            <p:cNvPr id="188" name="Google Shape;1477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QsAAC0NAABfDgAAvw8AAAAAAAAmAAAACAAAAP//////////"/>
                </a:ext>
              </a:extLst>
            </p:cNvSpPr>
            <p:nvPr/>
          </p:nvSpPr>
          <p:spPr>
            <a:xfrm>
              <a:off x="1915795" y="2141855"/>
              <a:ext cx="420370" cy="417830"/>
            </a:xfrm>
            <a:custGeom>
              <a:avLst/>
              <a:gdLst/>
              <a:ahLst/>
              <a:cxnLst/>
              <a:rect l="0" t="0" r="420370" b="417830"/>
              <a:pathLst>
                <a:path w="420370" h="417830">
                  <a:moveTo>
                    <a:pt x="210745" y="77098"/>
                  </a:moveTo>
                  <a:cubicBezTo>
                    <a:pt x="240863" y="77098"/>
                    <a:pt x="265381" y="98337"/>
                    <a:pt x="270941" y="126267"/>
                  </a:cubicBezTo>
                  <a:lnTo>
                    <a:pt x="151629" y="126267"/>
                  </a:lnTo>
                  <a:cubicBezTo>
                    <a:pt x="157229" y="98337"/>
                    <a:pt x="181747" y="77098"/>
                    <a:pt x="210745" y="77098"/>
                  </a:cubicBezTo>
                  <a:close/>
                  <a:moveTo>
                    <a:pt x="198466" y="150831"/>
                  </a:moveTo>
                  <a:lnTo>
                    <a:pt x="198466" y="392104"/>
                  </a:lnTo>
                  <a:cubicBezTo>
                    <a:pt x="158349" y="386534"/>
                    <a:pt x="125991" y="350790"/>
                    <a:pt x="125991" y="308313"/>
                  </a:cubicBezTo>
                  <a:lnTo>
                    <a:pt x="125991" y="163133"/>
                  </a:lnTo>
                  <a:cubicBezTo>
                    <a:pt x="125991" y="156401"/>
                    <a:pt x="131591" y="150831"/>
                    <a:pt x="139390" y="150831"/>
                  </a:cubicBezTo>
                  <a:close/>
                  <a:moveTo>
                    <a:pt x="284340" y="150831"/>
                  </a:moveTo>
                  <a:cubicBezTo>
                    <a:pt x="291019" y="150831"/>
                    <a:pt x="296579" y="156401"/>
                    <a:pt x="296579" y="163133"/>
                  </a:cubicBezTo>
                  <a:lnTo>
                    <a:pt x="296579" y="308313"/>
                  </a:lnTo>
                  <a:cubicBezTo>
                    <a:pt x="296579" y="350790"/>
                    <a:pt x="264261" y="386534"/>
                    <a:pt x="224104" y="392104"/>
                  </a:cubicBezTo>
                  <a:lnTo>
                    <a:pt x="224104" y="150831"/>
                  </a:lnTo>
                  <a:close/>
                  <a:moveTo>
                    <a:pt x="159469" y="40"/>
                  </a:moveTo>
                  <a:cubicBezTo>
                    <a:pt x="152749" y="40"/>
                    <a:pt x="147189" y="5610"/>
                    <a:pt x="147189" y="12302"/>
                  </a:cubicBezTo>
                  <a:lnTo>
                    <a:pt x="147189" y="36906"/>
                  </a:lnTo>
                  <a:cubicBezTo>
                    <a:pt x="147189" y="48046"/>
                    <a:pt x="152749" y="56982"/>
                    <a:pt x="159469" y="64836"/>
                  </a:cubicBezTo>
                  <a:cubicBezTo>
                    <a:pt x="140510" y="78220"/>
                    <a:pt x="125991" y="99459"/>
                    <a:pt x="123791" y="124023"/>
                  </a:cubicBezTo>
                  <a:cubicBezTo>
                    <a:pt x="109272" y="128471"/>
                    <a:pt x="98113" y="143017"/>
                    <a:pt x="98113" y="159767"/>
                  </a:cubicBezTo>
                  <a:lnTo>
                    <a:pt x="98113" y="172069"/>
                  </a:lnTo>
                  <a:lnTo>
                    <a:pt x="73595" y="172069"/>
                  </a:lnTo>
                  <a:cubicBezTo>
                    <a:pt x="57996" y="172069"/>
                    <a:pt x="44597" y="162011"/>
                    <a:pt x="39037" y="146343"/>
                  </a:cubicBezTo>
                  <a:lnTo>
                    <a:pt x="25678" y="107273"/>
                  </a:lnTo>
                  <a:cubicBezTo>
                    <a:pt x="23998" y="102223"/>
                    <a:pt x="20439" y="99739"/>
                    <a:pt x="15959" y="99739"/>
                  </a:cubicBezTo>
                  <a:cubicBezTo>
                    <a:pt x="14439" y="99739"/>
                    <a:pt x="12839" y="100020"/>
                    <a:pt x="11159" y="100581"/>
                  </a:cubicBezTo>
                  <a:cubicBezTo>
                    <a:pt x="3360" y="102784"/>
                    <a:pt x="1120" y="108395"/>
                    <a:pt x="3360" y="116209"/>
                  </a:cubicBezTo>
                  <a:lnTo>
                    <a:pt x="16759" y="155279"/>
                  </a:lnTo>
                  <a:cubicBezTo>
                    <a:pt x="24558" y="179883"/>
                    <a:pt x="46837" y="196633"/>
                    <a:pt x="73595" y="196633"/>
                  </a:cubicBezTo>
                  <a:lnTo>
                    <a:pt x="98113" y="196633"/>
                  </a:lnTo>
                  <a:lnTo>
                    <a:pt x="98113" y="245761"/>
                  </a:lnTo>
                  <a:lnTo>
                    <a:pt x="13399" y="245761"/>
                  </a:lnTo>
                  <a:cubicBezTo>
                    <a:pt x="6720" y="245761"/>
                    <a:pt x="1120" y="251371"/>
                    <a:pt x="1120" y="258063"/>
                  </a:cubicBezTo>
                  <a:cubicBezTo>
                    <a:pt x="1120" y="265877"/>
                    <a:pt x="6720" y="271487"/>
                    <a:pt x="13399" y="271487"/>
                  </a:cubicBezTo>
                  <a:lnTo>
                    <a:pt x="98113" y="271487"/>
                  </a:lnTo>
                  <a:lnTo>
                    <a:pt x="98113" y="307231"/>
                  </a:lnTo>
                  <a:lnTo>
                    <a:pt x="98113" y="319493"/>
                  </a:lnTo>
                  <a:lnTo>
                    <a:pt x="72475" y="319493"/>
                  </a:lnTo>
                  <a:cubicBezTo>
                    <a:pt x="45717" y="319493"/>
                    <a:pt x="23438" y="336244"/>
                    <a:pt x="14519" y="361930"/>
                  </a:cubicBezTo>
                  <a:lnTo>
                    <a:pt x="2240" y="401040"/>
                  </a:lnTo>
                  <a:cubicBezTo>
                    <a:pt x="0" y="407732"/>
                    <a:pt x="3360" y="413342"/>
                    <a:pt x="8919" y="416668"/>
                  </a:cubicBezTo>
                  <a:cubicBezTo>
                    <a:pt x="10359" y="417069"/>
                    <a:pt x="11679" y="417269"/>
                    <a:pt x="12919" y="417269"/>
                  </a:cubicBezTo>
                  <a:cubicBezTo>
                    <a:pt x="18639" y="417269"/>
                    <a:pt x="22718" y="413422"/>
                    <a:pt x="24558" y="408854"/>
                  </a:cubicBezTo>
                  <a:lnTo>
                    <a:pt x="36797" y="369784"/>
                  </a:lnTo>
                  <a:cubicBezTo>
                    <a:pt x="42397" y="355238"/>
                    <a:pt x="55756" y="345180"/>
                    <a:pt x="72475" y="345180"/>
                  </a:cubicBezTo>
                  <a:lnTo>
                    <a:pt x="103713" y="345180"/>
                  </a:lnTo>
                  <a:cubicBezTo>
                    <a:pt x="119311" y="386534"/>
                    <a:pt x="159469" y="417790"/>
                    <a:pt x="207385" y="417790"/>
                  </a:cubicBezTo>
                  <a:cubicBezTo>
                    <a:pt x="254222" y="417790"/>
                    <a:pt x="295459" y="386534"/>
                    <a:pt x="309978" y="345180"/>
                  </a:cubicBezTo>
                  <a:lnTo>
                    <a:pt x="343415" y="345180"/>
                  </a:lnTo>
                  <a:cubicBezTo>
                    <a:pt x="359014" y="345180"/>
                    <a:pt x="373533" y="354116"/>
                    <a:pt x="379093" y="369784"/>
                  </a:cubicBezTo>
                  <a:lnTo>
                    <a:pt x="391372" y="408854"/>
                  </a:lnTo>
                  <a:cubicBezTo>
                    <a:pt x="393052" y="414785"/>
                    <a:pt x="396652" y="417509"/>
                    <a:pt x="401691" y="417509"/>
                  </a:cubicBezTo>
                  <a:cubicBezTo>
                    <a:pt x="403331" y="417509"/>
                    <a:pt x="405091" y="417229"/>
                    <a:pt x="406971" y="416668"/>
                  </a:cubicBezTo>
                  <a:cubicBezTo>
                    <a:pt x="413650" y="413342"/>
                    <a:pt x="415890" y="407732"/>
                    <a:pt x="413650" y="401040"/>
                  </a:cubicBezTo>
                  <a:lnTo>
                    <a:pt x="404731" y="361930"/>
                  </a:lnTo>
                  <a:cubicBezTo>
                    <a:pt x="396932" y="336244"/>
                    <a:pt x="374653" y="319493"/>
                    <a:pt x="347895" y="319493"/>
                  </a:cubicBezTo>
                  <a:lnTo>
                    <a:pt x="320017" y="319493"/>
                  </a:lnTo>
                  <a:lnTo>
                    <a:pt x="320017" y="307231"/>
                  </a:lnTo>
                  <a:lnTo>
                    <a:pt x="320017" y="271487"/>
                  </a:lnTo>
                  <a:lnTo>
                    <a:pt x="406971" y="271487"/>
                  </a:lnTo>
                  <a:cubicBezTo>
                    <a:pt x="413650" y="271487"/>
                    <a:pt x="419250" y="265877"/>
                    <a:pt x="419250" y="258063"/>
                  </a:cubicBezTo>
                  <a:cubicBezTo>
                    <a:pt x="419250" y="251371"/>
                    <a:pt x="413650" y="245761"/>
                    <a:pt x="406971" y="245761"/>
                  </a:cubicBezTo>
                  <a:lnTo>
                    <a:pt x="320017" y="245761"/>
                  </a:lnTo>
                  <a:lnTo>
                    <a:pt x="320017" y="196633"/>
                  </a:lnTo>
                  <a:lnTo>
                    <a:pt x="347895" y="196633"/>
                  </a:lnTo>
                  <a:cubicBezTo>
                    <a:pt x="374653" y="196633"/>
                    <a:pt x="396932" y="179883"/>
                    <a:pt x="404731" y="155279"/>
                  </a:cubicBezTo>
                  <a:lnTo>
                    <a:pt x="418130" y="116209"/>
                  </a:lnTo>
                  <a:cubicBezTo>
                    <a:pt x="420330" y="108395"/>
                    <a:pt x="415890" y="102784"/>
                    <a:pt x="410331" y="100581"/>
                  </a:cubicBezTo>
                  <a:cubicBezTo>
                    <a:pt x="408891" y="100100"/>
                    <a:pt x="407491" y="99859"/>
                    <a:pt x="406211" y="99859"/>
                  </a:cubicBezTo>
                  <a:cubicBezTo>
                    <a:pt x="401411" y="99859"/>
                    <a:pt x="397572" y="102865"/>
                    <a:pt x="395812" y="107273"/>
                  </a:cubicBezTo>
                  <a:lnTo>
                    <a:pt x="382453" y="146343"/>
                  </a:lnTo>
                  <a:cubicBezTo>
                    <a:pt x="376853" y="162011"/>
                    <a:pt x="364614" y="172069"/>
                    <a:pt x="347895" y="172069"/>
                  </a:cubicBezTo>
                  <a:lnTo>
                    <a:pt x="320017" y="172069"/>
                  </a:lnTo>
                  <a:lnTo>
                    <a:pt x="320017" y="159767"/>
                  </a:lnTo>
                  <a:cubicBezTo>
                    <a:pt x="320017" y="144139"/>
                    <a:pt x="309978" y="129593"/>
                    <a:pt x="295459" y="124023"/>
                  </a:cubicBezTo>
                  <a:cubicBezTo>
                    <a:pt x="292139" y="99459"/>
                    <a:pt x="278740" y="78220"/>
                    <a:pt x="258702" y="64836"/>
                  </a:cubicBezTo>
                  <a:cubicBezTo>
                    <a:pt x="267621" y="56982"/>
                    <a:pt x="270941" y="48046"/>
                    <a:pt x="270941" y="36906"/>
                  </a:cubicBezTo>
                  <a:lnTo>
                    <a:pt x="270941" y="12302"/>
                  </a:lnTo>
                  <a:cubicBezTo>
                    <a:pt x="270941" y="5610"/>
                    <a:pt x="265381" y="40"/>
                    <a:pt x="258702" y="40"/>
                  </a:cubicBezTo>
                  <a:cubicBezTo>
                    <a:pt x="251982" y="40"/>
                    <a:pt x="246422" y="5610"/>
                    <a:pt x="246422" y="12302"/>
                  </a:cubicBezTo>
                  <a:lnTo>
                    <a:pt x="246422" y="36906"/>
                  </a:lnTo>
                  <a:cubicBezTo>
                    <a:pt x="246422" y="43598"/>
                    <a:pt x="240863" y="50290"/>
                    <a:pt x="234143" y="50290"/>
                  </a:cubicBezTo>
                  <a:lnTo>
                    <a:pt x="185107" y="50290"/>
                  </a:lnTo>
                  <a:cubicBezTo>
                    <a:pt x="179507" y="50290"/>
                    <a:pt x="172828" y="43598"/>
                    <a:pt x="172828" y="36906"/>
                  </a:cubicBezTo>
                  <a:lnTo>
                    <a:pt x="172828" y="12302"/>
                  </a:lnTo>
                  <a:cubicBezTo>
                    <a:pt x="172828" y="5610"/>
                    <a:pt x="167268" y="40"/>
                    <a:pt x="159469" y="4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7" name="Google Shape;1477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yQsAAC0NAABfDgAAvw8AAAAAAAAmAAAACAAAAP//////////"/>
                </a:ext>
              </a:extLst>
            </p:cNvSpPr>
            <p:nvPr/>
          </p:nvSpPr>
          <p:spPr>
            <a:xfrm flipH="1">
              <a:off x="1915795" y="2141855"/>
              <a:ext cx="420370" cy="417830"/>
            </a:xfrm>
            <a:custGeom>
              <a:avLst/>
              <a:gdLst/>
              <a:ahLst/>
              <a:cxnLst/>
              <a:rect l="0" t="0" r="420370" b="417830"/>
              <a:pathLst>
                <a:path w="420370" h="417830">
                  <a:moveTo>
                    <a:pt x="210745" y="77098"/>
                  </a:moveTo>
                  <a:cubicBezTo>
                    <a:pt x="240863" y="77098"/>
                    <a:pt x="265381" y="98337"/>
                    <a:pt x="270941" y="126267"/>
                  </a:cubicBezTo>
                  <a:lnTo>
                    <a:pt x="151629" y="126267"/>
                  </a:lnTo>
                  <a:cubicBezTo>
                    <a:pt x="157229" y="98337"/>
                    <a:pt x="181747" y="77098"/>
                    <a:pt x="210745" y="77098"/>
                  </a:cubicBezTo>
                  <a:close/>
                  <a:moveTo>
                    <a:pt x="198466" y="150831"/>
                  </a:moveTo>
                  <a:lnTo>
                    <a:pt x="198466" y="392104"/>
                  </a:lnTo>
                  <a:cubicBezTo>
                    <a:pt x="158349" y="386534"/>
                    <a:pt x="125991" y="350790"/>
                    <a:pt x="125991" y="308313"/>
                  </a:cubicBezTo>
                  <a:lnTo>
                    <a:pt x="125991" y="163133"/>
                  </a:lnTo>
                  <a:cubicBezTo>
                    <a:pt x="125991" y="156401"/>
                    <a:pt x="131591" y="150831"/>
                    <a:pt x="139390" y="150831"/>
                  </a:cubicBezTo>
                  <a:close/>
                  <a:moveTo>
                    <a:pt x="284340" y="150831"/>
                  </a:moveTo>
                  <a:cubicBezTo>
                    <a:pt x="291019" y="150831"/>
                    <a:pt x="296579" y="156401"/>
                    <a:pt x="296579" y="163133"/>
                  </a:cubicBezTo>
                  <a:lnTo>
                    <a:pt x="296579" y="308313"/>
                  </a:lnTo>
                  <a:cubicBezTo>
                    <a:pt x="296579" y="350790"/>
                    <a:pt x="264261" y="386534"/>
                    <a:pt x="224104" y="392104"/>
                  </a:cubicBezTo>
                  <a:lnTo>
                    <a:pt x="224104" y="150831"/>
                  </a:lnTo>
                  <a:close/>
                  <a:moveTo>
                    <a:pt x="159469" y="40"/>
                  </a:moveTo>
                  <a:cubicBezTo>
                    <a:pt x="152749" y="40"/>
                    <a:pt x="147189" y="5610"/>
                    <a:pt x="147189" y="12302"/>
                  </a:cubicBezTo>
                  <a:lnTo>
                    <a:pt x="147189" y="36906"/>
                  </a:lnTo>
                  <a:cubicBezTo>
                    <a:pt x="147189" y="48046"/>
                    <a:pt x="152749" y="56982"/>
                    <a:pt x="159469" y="64836"/>
                  </a:cubicBezTo>
                  <a:cubicBezTo>
                    <a:pt x="140510" y="78220"/>
                    <a:pt x="125991" y="99459"/>
                    <a:pt x="123791" y="124023"/>
                  </a:cubicBezTo>
                  <a:cubicBezTo>
                    <a:pt x="109272" y="128471"/>
                    <a:pt x="98113" y="143017"/>
                    <a:pt x="98113" y="159767"/>
                  </a:cubicBezTo>
                  <a:lnTo>
                    <a:pt x="98113" y="172069"/>
                  </a:lnTo>
                  <a:lnTo>
                    <a:pt x="73595" y="172069"/>
                  </a:lnTo>
                  <a:cubicBezTo>
                    <a:pt x="57996" y="172069"/>
                    <a:pt x="44597" y="162011"/>
                    <a:pt x="39037" y="146343"/>
                  </a:cubicBezTo>
                  <a:lnTo>
                    <a:pt x="25678" y="107273"/>
                  </a:lnTo>
                  <a:cubicBezTo>
                    <a:pt x="23998" y="102223"/>
                    <a:pt x="20439" y="99739"/>
                    <a:pt x="15959" y="99739"/>
                  </a:cubicBezTo>
                  <a:cubicBezTo>
                    <a:pt x="14439" y="99739"/>
                    <a:pt x="12839" y="100020"/>
                    <a:pt x="11159" y="100581"/>
                  </a:cubicBezTo>
                  <a:cubicBezTo>
                    <a:pt x="3360" y="102784"/>
                    <a:pt x="1120" y="108395"/>
                    <a:pt x="3360" y="116209"/>
                  </a:cubicBezTo>
                  <a:lnTo>
                    <a:pt x="16759" y="155279"/>
                  </a:lnTo>
                  <a:cubicBezTo>
                    <a:pt x="24558" y="179883"/>
                    <a:pt x="46837" y="196633"/>
                    <a:pt x="73595" y="196633"/>
                  </a:cubicBezTo>
                  <a:lnTo>
                    <a:pt x="98113" y="196633"/>
                  </a:lnTo>
                  <a:lnTo>
                    <a:pt x="98113" y="245761"/>
                  </a:lnTo>
                  <a:lnTo>
                    <a:pt x="13399" y="245761"/>
                  </a:lnTo>
                  <a:cubicBezTo>
                    <a:pt x="6720" y="245761"/>
                    <a:pt x="1120" y="251371"/>
                    <a:pt x="1120" y="258063"/>
                  </a:cubicBezTo>
                  <a:cubicBezTo>
                    <a:pt x="1120" y="265877"/>
                    <a:pt x="6720" y="271487"/>
                    <a:pt x="13399" y="271487"/>
                  </a:cubicBezTo>
                  <a:lnTo>
                    <a:pt x="98113" y="271487"/>
                  </a:lnTo>
                  <a:lnTo>
                    <a:pt x="98113" y="307231"/>
                  </a:lnTo>
                  <a:lnTo>
                    <a:pt x="98113" y="319493"/>
                  </a:lnTo>
                  <a:lnTo>
                    <a:pt x="72475" y="319493"/>
                  </a:lnTo>
                  <a:cubicBezTo>
                    <a:pt x="45717" y="319493"/>
                    <a:pt x="23438" y="336244"/>
                    <a:pt x="14519" y="361930"/>
                  </a:cubicBezTo>
                  <a:lnTo>
                    <a:pt x="2240" y="401040"/>
                  </a:lnTo>
                  <a:cubicBezTo>
                    <a:pt x="0" y="407732"/>
                    <a:pt x="3360" y="413342"/>
                    <a:pt x="8919" y="416668"/>
                  </a:cubicBezTo>
                  <a:cubicBezTo>
                    <a:pt x="10359" y="417069"/>
                    <a:pt x="11679" y="417269"/>
                    <a:pt x="12919" y="417269"/>
                  </a:cubicBezTo>
                  <a:cubicBezTo>
                    <a:pt x="18639" y="417269"/>
                    <a:pt x="22718" y="413422"/>
                    <a:pt x="24558" y="408854"/>
                  </a:cubicBezTo>
                  <a:lnTo>
                    <a:pt x="36797" y="369784"/>
                  </a:lnTo>
                  <a:cubicBezTo>
                    <a:pt x="42397" y="355238"/>
                    <a:pt x="55756" y="345180"/>
                    <a:pt x="72475" y="345180"/>
                  </a:cubicBezTo>
                  <a:lnTo>
                    <a:pt x="103713" y="345180"/>
                  </a:lnTo>
                  <a:cubicBezTo>
                    <a:pt x="119311" y="386534"/>
                    <a:pt x="159469" y="417790"/>
                    <a:pt x="207385" y="417790"/>
                  </a:cubicBezTo>
                  <a:cubicBezTo>
                    <a:pt x="254222" y="417790"/>
                    <a:pt x="295459" y="386534"/>
                    <a:pt x="309978" y="345180"/>
                  </a:cubicBezTo>
                  <a:lnTo>
                    <a:pt x="343415" y="345180"/>
                  </a:lnTo>
                  <a:cubicBezTo>
                    <a:pt x="359014" y="345180"/>
                    <a:pt x="373533" y="354116"/>
                    <a:pt x="379093" y="369784"/>
                  </a:cubicBezTo>
                  <a:lnTo>
                    <a:pt x="391372" y="408854"/>
                  </a:lnTo>
                  <a:cubicBezTo>
                    <a:pt x="393052" y="414785"/>
                    <a:pt x="396652" y="417509"/>
                    <a:pt x="401691" y="417509"/>
                  </a:cubicBezTo>
                  <a:cubicBezTo>
                    <a:pt x="403331" y="417509"/>
                    <a:pt x="405091" y="417229"/>
                    <a:pt x="406971" y="416668"/>
                  </a:cubicBezTo>
                  <a:cubicBezTo>
                    <a:pt x="413650" y="413342"/>
                    <a:pt x="415890" y="407732"/>
                    <a:pt x="413650" y="401040"/>
                  </a:cubicBezTo>
                  <a:lnTo>
                    <a:pt x="404731" y="361930"/>
                  </a:lnTo>
                  <a:cubicBezTo>
                    <a:pt x="396932" y="336244"/>
                    <a:pt x="374653" y="319493"/>
                    <a:pt x="347895" y="319493"/>
                  </a:cubicBezTo>
                  <a:lnTo>
                    <a:pt x="320017" y="319493"/>
                  </a:lnTo>
                  <a:lnTo>
                    <a:pt x="320017" y="307231"/>
                  </a:lnTo>
                  <a:lnTo>
                    <a:pt x="320017" y="271487"/>
                  </a:lnTo>
                  <a:lnTo>
                    <a:pt x="406971" y="271487"/>
                  </a:lnTo>
                  <a:cubicBezTo>
                    <a:pt x="413650" y="271487"/>
                    <a:pt x="419250" y="265877"/>
                    <a:pt x="419250" y="258063"/>
                  </a:cubicBezTo>
                  <a:cubicBezTo>
                    <a:pt x="419250" y="251371"/>
                    <a:pt x="413650" y="245761"/>
                    <a:pt x="406971" y="245761"/>
                  </a:cubicBezTo>
                  <a:lnTo>
                    <a:pt x="320017" y="245761"/>
                  </a:lnTo>
                  <a:lnTo>
                    <a:pt x="320017" y="196633"/>
                  </a:lnTo>
                  <a:lnTo>
                    <a:pt x="347895" y="196633"/>
                  </a:lnTo>
                  <a:cubicBezTo>
                    <a:pt x="374653" y="196633"/>
                    <a:pt x="396932" y="179883"/>
                    <a:pt x="404731" y="155279"/>
                  </a:cubicBezTo>
                  <a:lnTo>
                    <a:pt x="418130" y="116209"/>
                  </a:lnTo>
                  <a:cubicBezTo>
                    <a:pt x="420330" y="108395"/>
                    <a:pt x="415890" y="102784"/>
                    <a:pt x="410331" y="100581"/>
                  </a:cubicBezTo>
                  <a:cubicBezTo>
                    <a:pt x="408891" y="100100"/>
                    <a:pt x="407491" y="99859"/>
                    <a:pt x="406211" y="99859"/>
                  </a:cubicBezTo>
                  <a:cubicBezTo>
                    <a:pt x="401411" y="99859"/>
                    <a:pt x="397572" y="102865"/>
                    <a:pt x="395812" y="107273"/>
                  </a:cubicBezTo>
                  <a:lnTo>
                    <a:pt x="382453" y="146343"/>
                  </a:lnTo>
                  <a:cubicBezTo>
                    <a:pt x="376853" y="162011"/>
                    <a:pt x="364614" y="172069"/>
                    <a:pt x="347895" y="172069"/>
                  </a:cubicBezTo>
                  <a:lnTo>
                    <a:pt x="320017" y="172069"/>
                  </a:lnTo>
                  <a:lnTo>
                    <a:pt x="320017" y="159767"/>
                  </a:lnTo>
                  <a:cubicBezTo>
                    <a:pt x="320017" y="144139"/>
                    <a:pt x="309978" y="129593"/>
                    <a:pt x="295459" y="124023"/>
                  </a:cubicBezTo>
                  <a:cubicBezTo>
                    <a:pt x="292139" y="99459"/>
                    <a:pt x="278740" y="78220"/>
                    <a:pt x="258702" y="64836"/>
                  </a:cubicBezTo>
                  <a:cubicBezTo>
                    <a:pt x="267621" y="56982"/>
                    <a:pt x="270941" y="48046"/>
                    <a:pt x="270941" y="36906"/>
                  </a:cubicBezTo>
                  <a:lnTo>
                    <a:pt x="270941" y="12302"/>
                  </a:lnTo>
                  <a:cubicBezTo>
                    <a:pt x="270941" y="5610"/>
                    <a:pt x="265381" y="40"/>
                    <a:pt x="258702" y="40"/>
                  </a:cubicBezTo>
                  <a:cubicBezTo>
                    <a:pt x="251982" y="40"/>
                    <a:pt x="246422" y="5610"/>
                    <a:pt x="246422" y="12302"/>
                  </a:cubicBezTo>
                  <a:lnTo>
                    <a:pt x="246422" y="36906"/>
                  </a:lnTo>
                  <a:cubicBezTo>
                    <a:pt x="246422" y="43598"/>
                    <a:pt x="240863" y="50290"/>
                    <a:pt x="234143" y="50290"/>
                  </a:cubicBezTo>
                  <a:lnTo>
                    <a:pt x="185107" y="50290"/>
                  </a:lnTo>
                  <a:cubicBezTo>
                    <a:pt x="179507" y="50290"/>
                    <a:pt x="172828" y="43598"/>
                    <a:pt x="172828" y="36906"/>
                  </a:cubicBezTo>
                  <a:lnTo>
                    <a:pt x="172828" y="12302"/>
                  </a:lnTo>
                  <a:cubicBezTo>
                    <a:pt x="172828" y="5610"/>
                    <a:pt x="167268" y="40"/>
                    <a:pt x="159469" y="4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89" name="Google Shape;14775;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AoAAAaFwAAcyoAAJwZAAAQAAAAJgAAAAgAAAD/////AAAAAA=="/>
              </a:ext>
            </a:extLst>
          </p:cNvGrpSpPr>
          <p:nvPr/>
        </p:nvGrpSpPr>
        <p:grpSpPr>
          <a:xfrm>
            <a:off x="6543040" y="3755390"/>
            <a:ext cx="357505" cy="407670"/>
            <a:chOff x="6543040" y="3755390"/>
            <a:chExt cx="357505" cy="407670"/>
          </a:xfrm>
        </p:grpSpPr>
        <p:sp>
          <p:nvSpPr>
            <p:cNvPr id="192" name="Google Shape;1477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CgAAHkXAADLKQAAWxgAAAAAAAAmAAAACAAAAP//////////"/>
                </a:ext>
              </a:extLst>
            </p:cNvSpPr>
            <p:nvPr/>
          </p:nvSpPr>
          <p:spPr>
            <a:xfrm>
              <a:off x="6649720" y="3815715"/>
              <a:ext cx="144145" cy="143510"/>
            </a:xfrm>
            <a:custGeom>
              <a:avLst/>
              <a:gdLst/>
              <a:ahLst/>
              <a:cxnLst/>
              <a:rect l="0" t="0" r="144145" b="143510"/>
              <a:pathLst>
                <a:path w="144145" h="143510">
                  <a:moveTo>
                    <a:pt x="84043" y="59806"/>
                  </a:moveTo>
                  <a:lnTo>
                    <a:pt x="84043" y="83724"/>
                  </a:lnTo>
                  <a:lnTo>
                    <a:pt x="60121" y="83724"/>
                  </a:lnTo>
                  <a:lnTo>
                    <a:pt x="60121" y="59806"/>
                  </a:lnTo>
                  <a:close/>
                  <a:moveTo>
                    <a:pt x="48089" y="20"/>
                  </a:moveTo>
                  <a:cubicBezTo>
                    <a:pt x="41511" y="20"/>
                    <a:pt x="36179" y="5372"/>
                    <a:pt x="36179" y="11969"/>
                  </a:cubicBezTo>
                  <a:lnTo>
                    <a:pt x="36179" y="35888"/>
                  </a:lnTo>
                  <a:lnTo>
                    <a:pt x="12624" y="35888"/>
                  </a:lnTo>
                  <a:cubicBezTo>
                    <a:pt x="6149" y="35888"/>
                    <a:pt x="633" y="40831"/>
                    <a:pt x="347" y="47265"/>
                  </a:cubicBezTo>
                  <a:cubicBezTo>
                    <a:pt x="20" y="54128"/>
                    <a:pt x="5474" y="59806"/>
                    <a:pt x="12257" y="59806"/>
                  </a:cubicBezTo>
                  <a:lnTo>
                    <a:pt x="36179" y="59806"/>
                  </a:lnTo>
                  <a:lnTo>
                    <a:pt x="36179" y="83724"/>
                  </a:lnTo>
                  <a:lnTo>
                    <a:pt x="12624" y="83724"/>
                  </a:lnTo>
                  <a:cubicBezTo>
                    <a:pt x="6149" y="83724"/>
                    <a:pt x="633" y="88667"/>
                    <a:pt x="347" y="95101"/>
                  </a:cubicBezTo>
                  <a:cubicBezTo>
                    <a:pt x="20" y="101964"/>
                    <a:pt x="5474" y="107643"/>
                    <a:pt x="12257" y="107643"/>
                  </a:cubicBezTo>
                  <a:lnTo>
                    <a:pt x="36179" y="107643"/>
                  </a:lnTo>
                  <a:lnTo>
                    <a:pt x="36179" y="131193"/>
                  </a:lnTo>
                  <a:cubicBezTo>
                    <a:pt x="36179" y="137627"/>
                    <a:pt x="41143" y="143204"/>
                    <a:pt x="47578" y="143490"/>
                  </a:cubicBezTo>
                  <a:cubicBezTo>
                    <a:pt x="47762" y="143490"/>
                    <a:pt x="47966" y="143490"/>
                    <a:pt x="48150" y="143490"/>
                  </a:cubicBezTo>
                  <a:cubicBezTo>
                    <a:pt x="54748" y="143490"/>
                    <a:pt x="60121" y="138159"/>
                    <a:pt x="60121" y="131561"/>
                  </a:cubicBezTo>
                  <a:lnTo>
                    <a:pt x="60121" y="107643"/>
                  </a:lnTo>
                  <a:lnTo>
                    <a:pt x="84043" y="107643"/>
                  </a:lnTo>
                  <a:lnTo>
                    <a:pt x="84043" y="131193"/>
                  </a:lnTo>
                  <a:cubicBezTo>
                    <a:pt x="84043" y="137627"/>
                    <a:pt x="88987" y="143204"/>
                    <a:pt x="95422" y="143490"/>
                  </a:cubicBezTo>
                  <a:cubicBezTo>
                    <a:pt x="95606" y="143490"/>
                    <a:pt x="95810" y="143490"/>
                    <a:pt x="95994" y="143490"/>
                  </a:cubicBezTo>
                  <a:cubicBezTo>
                    <a:pt x="102613" y="143490"/>
                    <a:pt x="107965" y="138159"/>
                    <a:pt x="107965" y="131561"/>
                  </a:cubicBezTo>
                  <a:lnTo>
                    <a:pt x="107965" y="107643"/>
                  </a:lnTo>
                  <a:lnTo>
                    <a:pt x="131887" y="107643"/>
                  </a:lnTo>
                  <a:cubicBezTo>
                    <a:pt x="138670" y="107643"/>
                    <a:pt x="144145" y="101964"/>
                    <a:pt x="143818" y="95101"/>
                  </a:cubicBezTo>
                  <a:cubicBezTo>
                    <a:pt x="143511" y="88667"/>
                    <a:pt x="137955" y="83724"/>
                    <a:pt x="131520" y="83724"/>
                  </a:cubicBezTo>
                  <a:lnTo>
                    <a:pt x="107965" y="83724"/>
                  </a:lnTo>
                  <a:lnTo>
                    <a:pt x="107965" y="59806"/>
                  </a:lnTo>
                  <a:lnTo>
                    <a:pt x="131520" y="59806"/>
                  </a:lnTo>
                  <a:cubicBezTo>
                    <a:pt x="137955" y="59806"/>
                    <a:pt x="143511" y="54843"/>
                    <a:pt x="143818" y="48409"/>
                  </a:cubicBezTo>
                  <a:cubicBezTo>
                    <a:pt x="144145" y="41546"/>
                    <a:pt x="138670" y="35888"/>
                    <a:pt x="131887" y="35888"/>
                  </a:cubicBezTo>
                  <a:lnTo>
                    <a:pt x="107965" y="35888"/>
                  </a:lnTo>
                  <a:lnTo>
                    <a:pt x="107965" y="12317"/>
                  </a:lnTo>
                  <a:cubicBezTo>
                    <a:pt x="107965" y="5862"/>
                    <a:pt x="103001" y="327"/>
                    <a:pt x="96566" y="41"/>
                  </a:cubicBezTo>
                  <a:cubicBezTo>
                    <a:pt x="96362" y="20"/>
                    <a:pt x="96157" y="20"/>
                    <a:pt x="95933" y="20"/>
                  </a:cubicBezTo>
                  <a:cubicBezTo>
                    <a:pt x="89355" y="20"/>
                    <a:pt x="84043" y="5372"/>
                    <a:pt x="84043" y="11969"/>
                  </a:cubicBezTo>
                  <a:lnTo>
                    <a:pt x="84043" y="35888"/>
                  </a:lnTo>
                  <a:lnTo>
                    <a:pt x="60121" y="35888"/>
                  </a:lnTo>
                  <a:lnTo>
                    <a:pt x="60121" y="12317"/>
                  </a:lnTo>
                  <a:cubicBezTo>
                    <a:pt x="60121" y="5862"/>
                    <a:pt x="55157" y="327"/>
                    <a:pt x="48722" y="41"/>
                  </a:cubicBezTo>
                  <a:cubicBezTo>
                    <a:pt x="48518" y="20"/>
                    <a:pt x="48293" y="20"/>
                    <a:pt x="48089"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1" name="Google Shape;1477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ygAAG4YAAAIKgAA5BgAAAAAAAAmAAAACAAAAP//////////"/>
                </a:ext>
              </a:extLst>
            </p:cNvSpPr>
            <p:nvPr/>
          </p:nvSpPr>
          <p:spPr>
            <a:xfrm>
              <a:off x="6610985" y="3971290"/>
              <a:ext cx="221615" cy="74930"/>
            </a:xfrm>
            <a:custGeom>
              <a:avLst/>
              <a:gdLst/>
              <a:ahLst/>
              <a:cxnLst/>
              <a:rect l="0" t="0" r="221615" b="74930"/>
              <a:pathLst>
                <a:path w="221615" h="74930">
                  <a:moveTo>
                    <a:pt x="15243" y="0"/>
                  </a:moveTo>
                  <a:cubicBezTo>
                    <a:pt x="5713" y="0"/>
                    <a:pt x="0" y="10591"/>
                    <a:pt x="5264" y="18534"/>
                  </a:cubicBezTo>
                  <a:cubicBezTo>
                    <a:pt x="29997" y="55602"/>
                    <a:pt x="69994" y="74910"/>
                    <a:pt x="110787" y="74910"/>
                  </a:cubicBezTo>
                  <a:cubicBezTo>
                    <a:pt x="151477" y="74910"/>
                    <a:pt x="191515" y="55663"/>
                    <a:pt x="216309" y="18554"/>
                  </a:cubicBezTo>
                  <a:cubicBezTo>
                    <a:pt x="221615" y="10652"/>
                    <a:pt x="215860" y="41"/>
                    <a:pt x="206432" y="41"/>
                  </a:cubicBezTo>
                  <a:cubicBezTo>
                    <a:pt x="206412" y="41"/>
                    <a:pt x="206391" y="41"/>
                    <a:pt x="206371" y="41"/>
                  </a:cubicBezTo>
                  <a:cubicBezTo>
                    <a:pt x="202514" y="41"/>
                    <a:pt x="198718" y="1874"/>
                    <a:pt x="196412" y="5336"/>
                  </a:cubicBezTo>
                  <a:cubicBezTo>
                    <a:pt x="177292" y="33972"/>
                    <a:pt x="145274" y="51060"/>
                    <a:pt x="110787" y="51060"/>
                  </a:cubicBezTo>
                  <a:cubicBezTo>
                    <a:pt x="76320" y="51060"/>
                    <a:pt x="44323" y="33972"/>
                    <a:pt x="25202" y="5377"/>
                  </a:cubicBezTo>
                  <a:cubicBezTo>
                    <a:pt x="22957" y="2057"/>
                    <a:pt x="19243" y="0"/>
                    <a:pt x="1524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0" name="Google Shape;1477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CgAABoXAABzKgAAnBkAAAAAAAAmAAAACAAAAP//////////"/>
                </a:ext>
              </a:extLst>
            </p:cNvSpPr>
            <p:nvPr/>
          </p:nvSpPr>
          <p:spPr>
            <a:xfrm>
              <a:off x="6543040" y="3755390"/>
              <a:ext cx="357505" cy="407670"/>
            </a:xfrm>
            <a:custGeom>
              <a:avLst/>
              <a:gdLst/>
              <a:ahLst/>
              <a:cxnLst/>
              <a:rect l="0" t="0" r="357505" b="407670"/>
              <a:pathLst>
                <a:path w="357505" h="407670">
                  <a:moveTo>
                    <a:pt x="297907" y="23850"/>
                  </a:moveTo>
                  <a:cubicBezTo>
                    <a:pt x="317264" y="23850"/>
                    <a:pt x="333649" y="40641"/>
                    <a:pt x="333649" y="60492"/>
                  </a:cubicBezTo>
                  <a:lnTo>
                    <a:pt x="333649" y="299377"/>
                  </a:lnTo>
                  <a:cubicBezTo>
                    <a:pt x="333649" y="319146"/>
                    <a:pt x="317671" y="335223"/>
                    <a:pt x="297907" y="335223"/>
                  </a:cubicBezTo>
                  <a:lnTo>
                    <a:pt x="226422" y="335223"/>
                  </a:lnTo>
                  <a:cubicBezTo>
                    <a:pt x="223226" y="335223"/>
                    <a:pt x="220153" y="336488"/>
                    <a:pt x="217934" y="338753"/>
                  </a:cubicBezTo>
                  <a:lnTo>
                    <a:pt x="178752" y="378679"/>
                  </a:lnTo>
                  <a:lnTo>
                    <a:pt x="139570" y="338753"/>
                  </a:lnTo>
                  <a:cubicBezTo>
                    <a:pt x="137351" y="336488"/>
                    <a:pt x="134278" y="335223"/>
                    <a:pt x="131082" y="335223"/>
                  </a:cubicBezTo>
                  <a:lnTo>
                    <a:pt x="59597" y="335223"/>
                  </a:lnTo>
                  <a:cubicBezTo>
                    <a:pt x="39874" y="335223"/>
                    <a:pt x="23855" y="319146"/>
                    <a:pt x="23855" y="299377"/>
                  </a:cubicBezTo>
                  <a:lnTo>
                    <a:pt x="23855" y="60492"/>
                  </a:lnTo>
                  <a:cubicBezTo>
                    <a:pt x="23855" y="40641"/>
                    <a:pt x="40240" y="23850"/>
                    <a:pt x="59597" y="23850"/>
                  </a:cubicBezTo>
                  <a:close/>
                  <a:moveTo>
                    <a:pt x="59597" y="0"/>
                  </a:moveTo>
                  <a:cubicBezTo>
                    <a:pt x="26664" y="0"/>
                    <a:pt x="20" y="27461"/>
                    <a:pt x="20" y="60492"/>
                  </a:cubicBezTo>
                  <a:lnTo>
                    <a:pt x="20" y="299377"/>
                  </a:lnTo>
                  <a:cubicBezTo>
                    <a:pt x="20" y="332367"/>
                    <a:pt x="26704" y="359073"/>
                    <a:pt x="59597" y="359073"/>
                  </a:cubicBezTo>
                  <a:lnTo>
                    <a:pt x="126115" y="359073"/>
                  </a:lnTo>
                  <a:lnTo>
                    <a:pt x="170264" y="404079"/>
                  </a:lnTo>
                  <a:cubicBezTo>
                    <a:pt x="172483" y="406385"/>
                    <a:pt x="175556" y="407650"/>
                    <a:pt x="178752" y="407650"/>
                  </a:cubicBezTo>
                  <a:cubicBezTo>
                    <a:pt x="181968" y="407650"/>
                    <a:pt x="185021" y="406385"/>
                    <a:pt x="187260" y="404079"/>
                  </a:cubicBezTo>
                  <a:lnTo>
                    <a:pt x="231429" y="359073"/>
                  </a:lnTo>
                  <a:lnTo>
                    <a:pt x="297907" y="359073"/>
                  </a:lnTo>
                  <a:cubicBezTo>
                    <a:pt x="330779" y="359073"/>
                    <a:pt x="357484" y="332285"/>
                    <a:pt x="357484" y="299377"/>
                  </a:cubicBezTo>
                  <a:lnTo>
                    <a:pt x="357484" y="60492"/>
                  </a:lnTo>
                  <a:cubicBezTo>
                    <a:pt x="357484" y="27502"/>
                    <a:pt x="330840" y="0"/>
                    <a:pt x="29790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3" name="Google Shape;14779;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BUZAAAaFwAAlxsAAJwZAAAQAAAAJgAAAAgAAAD/////AAAAAA=="/>
              </a:ext>
            </a:extLst>
          </p:cNvGrpSpPr>
          <p:nvPr/>
        </p:nvGrpSpPr>
        <p:grpSpPr>
          <a:xfrm>
            <a:off x="4077335" y="3755390"/>
            <a:ext cx="407670" cy="407670"/>
            <a:chOff x="4077335" y="3755390"/>
            <a:chExt cx="407670" cy="407670"/>
          </a:xfrm>
        </p:grpSpPr>
        <p:sp>
          <p:nvSpPr>
            <p:cNvPr id="195" name="Google Shape;1478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RkAABoXAACXGwAAnBkAAAAAAAAmAAAACAAAAP//////////"/>
                </a:ext>
              </a:extLst>
            </p:cNvSpPr>
            <p:nvPr/>
          </p:nvSpPr>
          <p:spPr>
            <a:xfrm>
              <a:off x="4077335" y="3755390"/>
              <a:ext cx="407670" cy="407670"/>
            </a:xfrm>
            <a:custGeom>
              <a:avLst/>
              <a:gdLst/>
              <a:ahLst/>
              <a:cxnLst/>
              <a:rect l="0" t="0" r="407670" b="407670"/>
              <a:pathLst>
                <a:path w="407670" h="407670">
                  <a:moveTo>
                    <a:pt x="203815" y="23891"/>
                  </a:moveTo>
                  <a:cubicBezTo>
                    <a:pt x="303070" y="23891"/>
                    <a:pt x="383759" y="104600"/>
                    <a:pt x="383759" y="203835"/>
                  </a:cubicBezTo>
                  <a:cubicBezTo>
                    <a:pt x="383759" y="303049"/>
                    <a:pt x="303070" y="383759"/>
                    <a:pt x="203815" y="383759"/>
                  </a:cubicBezTo>
                  <a:cubicBezTo>
                    <a:pt x="104600" y="383759"/>
                    <a:pt x="23870" y="303049"/>
                    <a:pt x="23870" y="203835"/>
                  </a:cubicBezTo>
                  <a:cubicBezTo>
                    <a:pt x="23870" y="104600"/>
                    <a:pt x="104600" y="23891"/>
                    <a:pt x="203815" y="23891"/>
                  </a:cubicBezTo>
                  <a:close/>
                  <a:moveTo>
                    <a:pt x="203815" y="0"/>
                  </a:moveTo>
                  <a:cubicBezTo>
                    <a:pt x="91564" y="0"/>
                    <a:pt x="0" y="91604"/>
                    <a:pt x="0" y="203815"/>
                  </a:cubicBezTo>
                  <a:cubicBezTo>
                    <a:pt x="0" y="316086"/>
                    <a:pt x="91604" y="407650"/>
                    <a:pt x="203815" y="407650"/>
                  </a:cubicBezTo>
                  <a:cubicBezTo>
                    <a:pt x="316066" y="407650"/>
                    <a:pt x="407650" y="316045"/>
                    <a:pt x="407650" y="203815"/>
                  </a:cubicBezTo>
                  <a:cubicBezTo>
                    <a:pt x="407650" y="91564"/>
                    <a:pt x="316066" y="0"/>
                    <a:pt x="20381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4" name="Google Shape;1478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hkAAJ8XAADaGgAAFRkAAAAAAAAmAAAACAAAAP//////////"/>
                </a:ext>
              </a:extLst>
            </p:cNvSpPr>
            <p:nvPr/>
          </p:nvSpPr>
          <p:spPr>
            <a:xfrm>
              <a:off x="4161790" y="3839845"/>
              <a:ext cx="203200" cy="237490"/>
            </a:xfrm>
            <a:custGeom>
              <a:avLst/>
              <a:gdLst/>
              <a:ahLst/>
              <a:cxnLst/>
              <a:rect l="0" t="0" r="203200" b="237490"/>
              <a:pathLst>
                <a:path w="203200" h="237490">
                  <a:moveTo>
                    <a:pt x="179293" y="26510"/>
                  </a:moveTo>
                  <a:lnTo>
                    <a:pt x="179293" y="49921"/>
                  </a:lnTo>
                  <a:lnTo>
                    <a:pt x="83685" y="69008"/>
                  </a:lnTo>
                  <a:lnTo>
                    <a:pt x="83685" y="45597"/>
                  </a:lnTo>
                  <a:lnTo>
                    <a:pt x="179293" y="26510"/>
                  </a:lnTo>
                  <a:close/>
                  <a:moveTo>
                    <a:pt x="179293" y="148946"/>
                  </a:moveTo>
                  <a:lnTo>
                    <a:pt x="179293" y="172255"/>
                  </a:lnTo>
                  <a:cubicBezTo>
                    <a:pt x="179293" y="178760"/>
                    <a:pt x="175393" y="184490"/>
                    <a:pt x="169350" y="186896"/>
                  </a:cubicBezTo>
                  <a:cubicBezTo>
                    <a:pt x="166655" y="187977"/>
                    <a:pt x="163062" y="189772"/>
                    <a:pt x="158877" y="189772"/>
                  </a:cubicBezTo>
                  <a:cubicBezTo>
                    <a:pt x="156243" y="189772"/>
                    <a:pt x="153385" y="189058"/>
                    <a:pt x="150364" y="187019"/>
                  </a:cubicBezTo>
                  <a:cubicBezTo>
                    <a:pt x="139849" y="179943"/>
                    <a:pt x="141625" y="163996"/>
                    <a:pt x="153365" y="159306"/>
                  </a:cubicBezTo>
                  <a:lnTo>
                    <a:pt x="179293" y="148946"/>
                  </a:lnTo>
                  <a:close/>
                  <a:moveTo>
                    <a:pt x="59778" y="172826"/>
                  </a:moveTo>
                  <a:lnTo>
                    <a:pt x="59778" y="196134"/>
                  </a:lnTo>
                  <a:cubicBezTo>
                    <a:pt x="59778" y="202639"/>
                    <a:pt x="55878" y="208370"/>
                    <a:pt x="49856" y="210776"/>
                  </a:cubicBezTo>
                  <a:cubicBezTo>
                    <a:pt x="47120" y="211857"/>
                    <a:pt x="43527" y="213631"/>
                    <a:pt x="39362" y="213631"/>
                  </a:cubicBezTo>
                  <a:cubicBezTo>
                    <a:pt x="36728" y="213631"/>
                    <a:pt x="33870" y="212938"/>
                    <a:pt x="30849" y="210898"/>
                  </a:cubicBezTo>
                  <a:cubicBezTo>
                    <a:pt x="20334" y="203781"/>
                    <a:pt x="22110" y="187875"/>
                    <a:pt x="33850" y="183185"/>
                  </a:cubicBezTo>
                  <a:lnTo>
                    <a:pt x="59778" y="172826"/>
                  </a:lnTo>
                  <a:close/>
                  <a:moveTo>
                    <a:pt x="191277" y="20"/>
                  </a:moveTo>
                  <a:cubicBezTo>
                    <a:pt x="190481" y="20"/>
                    <a:pt x="189685" y="82"/>
                    <a:pt x="188888" y="245"/>
                  </a:cubicBezTo>
                  <a:lnTo>
                    <a:pt x="69394" y="24104"/>
                  </a:lnTo>
                  <a:cubicBezTo>
                    <a:pt x="63779" y="25225"/>
                    <a:pt x="59778" y="30120"/>
                    <a:pt x="59778" y="35829"/>
                  </a:cubicBezTo>
                  <a:lnTo>
                    <a:pt x="59778" y="147111"/>
                  </a:lnTo>
                  <a:lnTo>
                    <a:pt x="24969" y="161039"/>
                  </a:lnTo>
                  <a:cubicBezTo>
                    <a:pt x="9800" y="167055"/>
                    <a:pt x="0" y="181533"/>
                    <a:pt x="0" y="197827"/>
                  </a:cubicBezTo>
                  <a:cubicBezTo>
                    <a:pt x="0" y="219871"/>
                    <a:pt x="17966" y="237470"/>
                    <a:pt x="39689" y="237470"/>
                  </a:cubicBezTo>
                  <a:cubicBezTo>
                    <a:pt x="48222" y="237470"/>
                    <a:pt x="53571" y="234982"/>
                    <a:pt x="58737" y="232942"/>
                  </a:cubicBezTo>
                  <a:cubicBezTo>
                    <a:pt x="73865" y="226866"/>
                    <a:pt x="83685" y="212448"/>
                    <a:pt x="83685" y="196134"/>
                  </a:cubicBezTo>
                  <a:lnTo>
                    <a:pt x="83685" y="93356"/>
                  </a:lnTo>
                  <a:lnTo>
                    <a:pt x="179293" y="74249"/>
                  </a:lnTo>
                  <a:lnTo>
                    <a:pt x="179293" y="123231"/>
                  </a:lnTo>
                  <a:lnTo>
                    <a:pt x="144463" y="137159"/>
                  </a:lnTo>
                  <a:cubicBezTo>
                    <a:pt x="129335" y="143216"/>
                    <a:pt x="119515" y="157654"/>
                    <a:pt x="119515" y="173947"/>
                  </a:cubicBezTo>
                  <a:cubicBezTo>
                    <a:pt x="119515" y="195991"/>
                    <a:pt x="137461" y="213631"/>
                    <a:pt x="159204" y="213631"/>
                  </a:cubicBezTo>
                  <a:cubicBezTo>
                    <a:pt x="167737" y="213631"/>
                    <a:pt x="173066" y="211143"/>
                    <a:pt x="178231" y="209043"/>
                  </a:cubicBezTo>
                  <a:cubicBezTo>
                    <a:pt x="193400" y="203027"/>
                    <a:pt x="203200" y="188569"/>
                    <a:pt x="203200" y="172255"/>
                  </a:cubicBezTo>
                  <a:lnTo>
                    <a:pt x="203200" y="11950"/>
                  </a:lnTo>
                  <a:cubicBezTo>
                    <a:pt x="203200" y="8361"/>
                    <a:pt x="201567" y="4976"/>
                    <a:pt x="198831" y="2712"/>
                  </a:cubicBezTo>
                  <a:cubicBezTo>
                    <a:pt x="196667" y="958"/>
                    <a:pt x="194013" y="20"/>
                    <a:pt x="191277"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196" name="Google Shape;14782;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AcAAC7FwAAYR8AAPsYAAAQAAAAJgAAAAgAAAD/////AAAAAA=="/>
              </a:ext>
            </a:extLst>
          </p:cNvGrpSpPr>
          <p:nvPr/>
        </p:nvGrpSpPr>
        <p:grpSpPr>
          <a:xfrm>
            <a:off x="4693920" y="3857625"/>
            <a:ext cx="407035" cy="203200"/>
            <a:chOff x="4693920" y="3857625"/>
            <a:chExt cx="407035" cy="203200"/>
          </a:xfrm>
        </p:grpSpPr>
        <p:sp>
          <p:nvSpPr>
            <p:cNvPr id="200" name="Google Shape;1478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x0AAAYYAAAhHgAA+xgAAAAAAAAmAAAACAAAAP//////////"/>
                </a:ext>
              </a:extLst>
            </p:cNvSpPr>
            <p:nvPr/>
          </p:nvSpPr>
          <p:spPr>
            <a:xfrm>
              <a:off x="4838065" y="3905250"/>
              <a:ext cx="59690" cy="155575"/>
            </a:xfrm>
            <a:custGeom>
              <a:avLst/>
              <a:gdLst/>
              <a:ahLst/>
              <a:cxnLst/>
              <a:rect l="0" t="0" r="59690" b="155575"/>
              <a:pathLst>
                <a:path w="59690" h="155575">
                  <a:moveTo>
                    <a:pt x="29835" y="23956"/>
                  </a:moveTo>
                  <a:cubicBezTo>
                    <a:pt x="33118" y="23956"/>
                    <a:pt x="35830" y="26634"/>
                    <a:pt x="35830" y="29945"/>
                  </a:cubicBezTo>
                  <a:lnTo>
                    <a:pt x="35830" y="125670"/>
                  </a:lnTo>
                  <a:cubicBezTo>
                    <a:pt x="35830" y="128961"/>
                    <a:pt x="33118" y="131638"/>
                    <a:pt x="29835" y="131638"/>
                  </a:cubicBezTo>
                  <a:cubicBezTo>
                    <a:pt x="26552" y="131638"/>
                    <a:pt x="23880" y="128961"/>
                    <a:pt x="23880" y="125670"/>
                  </a:cubicBezTo>
                  <a:lnTo>
                    <a:pt x="23880" y="29945"/>
                  </a:lnTo>
                  <a:cubicBezTo>
                    <a:pt x="23880" y="26634"/>
                    <a:pt x="26552" y="23956"/>
                    <a:pt x="29835" y="23956"/>
                  </a:cubicBezTo>
                  <a:close/>
                  <a:moveTo>
                    <a:pt x="29835" y="20"/>
                  </a:moveTo>
                  <a:cubicBezTo>
                    <a:pt x="13398" y="20"/>
                    <a:pt x="0" y="13429"/>
                    <a:pt x="0" y="29945"/>
                  </a:cubicBezTo>
                  <a:lnTo>
                    <a:pt x="0" y="125670"/>
                  </a:lnTo>
                  <a:cubicBezTo>
                    <a:pt x="0" y="142165"/>
                    <a:pt x="13398" y="155575"/>
                    <a:pt x="29835" y="155575"/>
                  </a:cubicBezTo>
                  <a:cubicBezTo>
                    <a:pt x="46292" y="155575"/>
                    <a:pt x="59670" y="142165"/>
                    <a:pt x="59670" y="125670"/>
                  </a:cubicBezTo>
                  <a:lnTo>
                    <a:pt x="59670" y="29945"/>
                  </a:lnTo>
                  <a:cubicBezTo>
                    <a:pt x="59670" y="13429"/>
                    <a:pt x="46292" y="20"/>
                    <a:pt x="29835"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9" name="Google Shape;1478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Ax8AAD8YAABhHwAAnRgAAAAAAAAmAAAACAAAAP//////////"/>
                </a:ext>
              </a:extLst>
            </p:cNvSpPr>
            <p:nvPr/>
          </p:nvSpPr>
          <p:spPr>
            <a:xfrm>
              <a:off x="5041265" y="3941445"/>
              <a:ext cx="59690" cy="59690"/>
            </a:xfrm>
            <a:custGeom>
              <a:avLst/>
              <a:gdLst/>
              <a:ahLst/>
              <a:cxnLst/>
              <a:rect l="0" t="0" r="59690" b="59690"/>
              <a:pathLst>
                <a:path w="59690" h="59690">
                  <a:moveTo>
                    <a:pt x="29855" y="23880"/>
                  </a:moveTo>
                  <a:cubicBezTo>
                    <a:pt x="33138" y="23880"/>
                    <a:pt x="35810" y="26552"/>
                    <a:pt x="35810" y="29835"/>
                  </a:cubicBezTo>
                  <a:cubicBezTo>
                    <a:pt x="35810" y="33159"/>
                    <a:pt x="33138" y="35830"/>
                    <a:pt x="29855" y="35830"/>
                  </a:cubicBezTo>
                  <a:cubicBezTo>
                    <a:pt x="26572" y="35830"/>
                    <a:pt x="23860" y="33159"/>
                    <a:pt x="23860" y="29835"/>
                  </a:cubicBezTo>
                  <a:cubicBezTo>
                    <a:pt x="23860" y="26552"/>
                    <a:pt x="26572" y="23880"/>
                    <a:pt x="29855" y="23880"/>
                  </a:cubicBezTo>
                  <a:close/>
                  <a:moveTo>
                    <a:pt x="29855" y="0"/>
                  </a:moveTo>
                  <a:cubicBezTo>
                    <a:pt x="13398" y="0"/>
                    <a:pt x="20" y="13398"/>
                    <a:pt x="20" y="29835"/>
                  </a:cubicBezTo>
                  <a:cubicBezTo>
                    <a:pt x="20" y="46292"/>
                    <a:pt x="13398" y="59670"/>
                    <a:pt x="29855" y="59670"/>
                  </a:cubicBezTo>
                  <a:cubicBezTo>
                    <a:pt x="46292" y="59670"/>
                    <a:pt x="59690" y="46292"/>
                    <a:pt x="59690" y="29835"/>
                  </a:cubicBezTo>
                  <a:cubicBezTo>
                    <a:pt x="59690" y="13398"/>
                    <a:pt x="46292" y="0"/>
                    <a:pt x="2985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8" name="Google Shape;1478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NB4AALsXAAAFHwAA+xgAAAAAAAAmAAAACAAAAP//////////"/>
                </a:ext>
              </a:extLst>
            </p:cNvSpPr>
            <p:nvPr/>
          </p:nvSpPr>
          <p:spPr>
            <a:xfrm>
              <a:off x="4909820" y="3857625"/>
              <a:ext cx="132715" cy="203200"/>
            </a:xfrm>
            <a:custGeom>
              <a:avLst/>
              <a:gdLst/>
              <a:ahLst/>
              <a:cxnLst/>
              <a:rect l="0" t="0" r="132715" b="203200"/>
              <a:pathLst>
                <a:path w="132715" h="203200">
                  <a:moveTo>
                    <a:pt x="29978" y="23912"/>
                  </a:moveTo>
                  <a:cubicBezTo>
                    <a:pt x="33270" y="23912"/>
                    <a:pt x="35929" y="26587"/>
                    <a:pt x="35929" y="29875"/>
                  </a:cubicBezTo>
                  <a:lnTo>
                    <a:pt x="35929" y="123051"/>
                  </a:lnTo>
                  <a:lnTo>
                    <a:pt x="85600" y="73380"/>
                  </a:lnTo>
                  <a:cubicBezTo>
                    <a:pt x="86765" y="72307"/>
                    <a:pt x="88299" y="71715"/>
                    <a:pt x="89812" y="71715"/>
                  </a:cubicBezTo>
                  <a:cubicBezTo>
                    <a:pt x="91346" y="71715"/>
                    <a:pt x="92880" y="72307"/>
                    <a:pt x="94025" y="73471"/>
                  </a:cubicBezTo>
                  <a:cubicBezTo>
                    <a:pt x="96376" y="75799"/>
                    <a:pt x="96376" y="79577"/>
                    <a:pt x="94025" y="81925"/>
                  </a:cubicBezTo>
                  <a:lnTo>
                    <a:pt x="66398" y="109552"/>
                  </a:lnTo>
                  <a:lnTo>
                    <a:pt x="106765" y="169997"/>
                  </a:lnTo>
                  <a:cubicBezTo>
                    <a:pt x="107971" y="171814"/>
                    <a:pt x="107848" y="173570"/>
                    <a:pt x="107664" y="174510"/>
                  </a:cubicBezTo>
                  <a:cubicBezTo>
                    <a:pt x="107501" y="175429"/>
                    <a:pt x="106908" y="177124"/>
                    <a:pt x="105108" y="178308"/>
                  </a:cubicBezTo>
                  <a:cubicBezTo>
                    <a:pt x="104086" y="178961"/>
                    <a:pt x="103002" y="179288"/>
                    <a:pt x="101816" y="179288"/>
                  </a:cubicBezTo>
                  <a:cubicBezTo>
                    <a:pt x="99791" y="179288"/>
                    <a:pt x="97910" y="178308"/>
                    <a:pt x="96826" y="176654"/>
                  </a:cubicBezTo>
                  <a:lnTo>
                    <a:pt x="57748" y="118171"/>
                  </a:lnTo>
                  <a:lnTo>
                    <a:pt x="35929" y="139990"/>
                  </a:lnTo>
                  <a:lnTo>
                    <a:pt x="35929" y="173325"/>
                  </a:lnTo>
                  <a:cubicBezTo>
                    <a:pt x="35929" y="176613"/>
                    <a:pt x="33270" y="179329"/>
                    <a:pt x="29978" y="179329"/>
                  </a:cubicBezTo>
                  <a:cubicBezTo>
                    <a:pt x="26686" y="179329"/>
                    <a:pt x="23966" y="176613"/>
                    <a:pt x="23966" y="173325"/>
                  </a:cubicBezTo>
                  <a:lnTo>
                    <a:pt x="23966" y="29875"/>
                  </a:lnTo>
                  <a:cubicBezTo>
                    <a:pt x="23966" y="26587"/>
                    <a:pt x="26686" y="23912"/>
                    <a:pt x="29978" y="23912"/>
                  </a:cubicBezTo>
                  <a:close/>
                  <a:moveTo>
                    <a:pt x="29978" y="0"/>
                  </a:moveTo>
                  <a:cubicBezTo>
                    <a:pt x="13475" y="0"/>
                    <a:pt x="20" y="13416"/>
                    <a:pt x="20" y="29875"/>
                  </a:cubicBezTo>
                  <a:lnTo>
                    <a:pt x="20" y="173325"/>
                  </a:lnTo>
                  <a:cubicBezTo>
                    <a:pt x="20" y="189804"/>
                    <a:pt x="13475" y="203200"/>
                    <a:pt x="29978" y="203200"/>
                  </a:cubicBezTo>
                  <a:cubicBezTo>
                    <a:pt x="46460" y="203200"/>
                    <a:pt x="59895" y="189804"/>
                    <a:pt x="59895" y="173325"/>
                  </a:cubicBezTo>
                  <a:lnTo>
                    <a:pt x="59895" y="164443"/>
                  </a:lnTo>
                  <a:lnTo>
                    <a:pt x="76888" y="189907"/>
                  </a:lnTo>
                  <a:cubicBezTo>
                    <a:pt x="82450" y="198258"/>
                    <a:pt x="91755" y="203200"/>
                    <a:pt x="101816" y="203200"/>
                  </a:cubicBezTo>
                  <a:cubicBezTo>
                    <a:pt x="107746" y="203200"/>
                    <a:pt x="113451" y="201464"/>
                    <a:pt x="118380" y="198177"/>
                  </a:cubicBezTo>
                  <a:cubicBezTo>
                    <a:pt x="125026" y="193766"/>
                    <a:pt x="129565" y="187007"/>
                    <a:pt x="131140" y="179186"/>
                  </a:cubicBezTo>
                  <a:cubicBezTo>
                    <a:pt x="132715" y="171345"/>
                    <a:pt x="131119" y="163381"/>
                    <a:pt x="126702" y="156744"/>
                  </a:cubicBezTo>
                  <a:lnTo>
                    <a:pt x="97215" y="112555"/>
                  </a:lnTo>
                  <a:lnTo>
                    <a:pt x="110957" y="98813"/>
                  </a:lnTo>
                  <a:cubicBezTo>
                    <a:pt x="122654" y="87173"/>
                    <a:pt x="122654" y="68203"/>
                    <a:pt x="110957" y="56584"/>
                  </a:cubicBezTo>
                  <a:cubicBezTo>
                    <a:pt x="105149" y="50744"/>
                    <a:pt x="97481" y="47824"/>
                    <a:pt x="89812" y="47824"/>
                  </a:cubicBezTo>
                  <a:cubicBezTo>
                    <a:pt x="82144" y="47824"/>
                    <a:pt x="74475" y="50744"/>
                    <a:pt x="68647" y="56584"/>
                  </a:cubicBezTo>
                  <a:lnTo>
                    <a:pt x="59895" y="65336"/>
                  </a:lnTo>
                  <a:lnTo>
                    <a:pt x="59895" y="29875"/>
                  </a:lnTo>
                  <a:cubicBezTo>
                    <a:pt x="59895" y="13416"/>
                    <a:pt x="46460" y="0"/>
                    <a:pt x="2997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7" name="Google Shape;1478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BwAALsXAACwHQAA+xgAAAAAAAAmAAAACAAAAP//////////"/>
                </a:ext>
              </a:extLst>
            </p:cNvSpPr>
            <p:nvPr/>
          </p:nvSpPr>
          <p:spPr>
            <a:xfrm>
              <a:off x="4693920" y="3857625"/>
              <a:ext cx="132080" cy="203200"/>
            </a:xfrm>
            <a:custGeom>
              <a:avLst/>
              <a:gdLst/>
              <a:ahLst/>
              <a:cxnLst/>
              <a:rect l="0" t="0" r="132080" b="203200"/>
              <a:pathLst>
                <a:path w="132080" h="203200">
                  <a:moveTo>
                    <a:pt x="29804" y="23912"/>
                  </a:moveTo>
                  <a:cubicBezTo>
                    <a:pt x="33081" y="23912"/>
                    <a:pt x="35768" y="26587"/>
                    <a:pt x="35768" y="29875"/>
                  </a:cubicBezTo>
                  <a:lnTo>
                    <a:pt x="35768" y="123051"/>
                  </a:lnTo>
                  <a:lnTo>
                    <a:pt x="85176" y="73643"/>
                  </a:lnTo>
                  <a:cubicBezTo>
                    <a:pt x="86337" y="72307"/>
                    <a:pt x="87863" y="71715"/>
                    <a:pt x="89390" y="71715"/>
                  </a:cubicBezTo>
                  <a:cubicBezTo>
                    <a:pt x="90917" y="71715"/>
                    <a:pt x="92444" y="72307"/>
                    <a:pt x="93604" y="73471"/>
                  </a:cubicBezTo>
                  <a:cubicBezTo>
                    <a:pt x="95925" y="75799"/>
                    <a:pt x="95925" y="79577"/>
                    <a:pt x="93604" y="81925"/>
                  </a:cubicBezTo>
                  <a:lnTo>
                    <a:pt x="66060" y="109469"/>
                  </a:lnTo>
                  <a:lnTo>
                    <a:pt x="106246" y="169997"/>
                  </a:lnTo>
                  <a:cubicBezTo>
                    <a:pt x="107447" y="171814"/>
                    <a:pt x="107325" y="173570"/>
                    <a:pt x="107162" y="174510"/>
                  </a:cubicBezTo>
                  <a:cubicBezTo>
                    <a:pt x="106979" y="175429"/>
                    <a:pt x="106389" y="177124"/>
                    <a:pt x="104597" y="178308"/>
                  </a:cubicBezTo>
                  <a:cubicBezTo>
                    <a:pt x="103620" y="178961"/>
                    <a:pt x="102500" y="179288"/>
                    <a:pt x="101320" y="179288"/>
                  </a:cubicBezTo>
                  <a:cubicBezTo>
                    <a:pt x="99304" y="179288"/>
                    <a:pt x="97472" y="178308"/>
                    <a:pt x="96352" y="176654"/>
                  </a:cubicBezTo>
                  <a:lnTo>
                    <a:pt x="57490" y="118171"/>
                  </a:lnTo>
                  <a:lnTo>
                    <a:pt x="35768" y="139893"/>
                  </a:lnTo>
                  <a:lnTo>
                    <a:pt x="35768" y="173325"/>
                  </a:lnTo>
                  <a:cubicBezTo>
                    <a:pt x="35768" y="176613"/>
                    <a:pt x="33081" y="179329"/>
                    <a:pt x="29804" y="179329"/>
                  </a:cubicBezTo>
                  <a:cubicBezTo>
                    <a:pt x="26526" y="179329"/>
                    <a:pt x="23859" y="176613"/>
                    <a:pt x="23859" y="173325"/>
                  </a:cubicBezTo>
                  <a:lnTo>
                    <a:pt x="23859" y="29875"/>
                  </a:lnTo>
                  <a:cubicBezTo>
                    <a:pt x="23859" y="26587"/>
                    <a:pt x="26526" y="23912"/>
                    <a:pt x="29804" y="23912"/>
                  </a:cubicBezTo>
                  <a:close/>
                  <a:moveTo>
                    <a:pt x="29804" y="0"/>
                  </a:moveTo>
                  <a:cubicBezTo>
                    <a:pt x="13375" y="0"/>
                    <a:pt x="20" y="13416"/>
                    <a:pt x="20" y="29875"/>
                  </a:cubicBezTo>
                  <a:lnTo>
                    <a:pt x="20" y="173325"/>
                  </a:lnTo>
                  <a:cubicBezTo>
                    <a:pt x="20" y="189804"/>
                    <a:pt x="13375" y="203200"/>
                    <a:pt x="29804" y="203200"/>
                  </a:cubicBezTo>
                  <a:cubicBezTo>
                    <a:pt x="46212" y="203200"/>
                    <a:pt x="59587" y="189804"/>
                    <a:pt x="59587" y="173325"/>
                  </a:cubicBezTo>
                  <a:lnTo>
                    <a:pt x="59587" y="164443"/>
                  </a:lnTo>
                  <a:lnTo>
                    <a:pt x="76504" y="189907"/>
                  </a:lnTo>
                  <a:cubicBezTo>
                    <a:pt x="82061" y="198258"/>
                    <a:pt x="91304" y="203200"/>
                    <a:pt x="101320" y="203200"/>
                  </a:cubicBezTo>
                  <a:cubicBezTo>
                    <a:pt x="107223" y="203200"/>
                    <a:pt x="112944" y="201464"/>
                    <a:pt x="117809" y="198177"/>
                  </a:cubicBezTo>
                  <a:cubicBezTo>
                    <a:pt x="124446" y="193766"/>
                    <a:pt x="128986" y="187007"/>
                    <a:pt x="130533" y="179186"/>
                  </a:cubicBezTo>
                  <a:cubicBezTo>
                    <a:pt x="132080" y="171345"/>
                    <a:pt x="130492" y="163381"/>
                    <a:pt x="126095" y="156744"/>
                  </a:cubicBezTo>
                  <a:lnTo>
                    <a:pt x="96739" y="112555"/>
                  </a:lnTo>
                  <a:lnTo>
                    <a:pt x="110460" y="98834"/>
                  </a:lnTo>
                  <a:cubicBezTo>
                    <a:pt x="122064" y="87173"/>
                    <a:pt x="122064" y="68203"/>
                    <a:pt x="110460" y="56584"/>
                  </a:cubicBezTo>
                  <a:cubicBezTo>
                    <a:pt x="104658" y="50744"/>
                    <a:pt x="97024" y="47824"/>
                    <a:pt x="89390" y="47824"/>
                  </a:cubicBezTo>
                  <a:cubicBezTo>
                    <a:pt x="81756" y="47824"/>
                    <a:pt x="74122" y="50744"/>
                    <a:pt x="68340" y="56584"/>
                  </a:cubicBezTo>
                  <a:lnTo>
                    <a:pt x="59587" y="65337"/>
                  </a:lnTo>
                  <a:lnTo>
                    <a:pt x="59587" y="29875"/>
                  </a:lnTo>
                  <a:cubicBezTo>
                    <a:pt x="59587" y="13416"/>
                    <a:pt x="46212" y="0"/>
                    <a:pt x="29804"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1" name="Google Shape;14787;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HUkAAAaFwAA9iYAAJwZAAAQAAAAJgAAAAgAAAD/////AAAAAA=="/>
              </a:ext>
            </a:extLst>
          </p:cNvGrpSpPr>
          <p:nvPr/>
        </p:nvGrpSpPr>
        <p:grpSpPr>
          <a:xfrm>
            <a:off x="5926455" y="3755390"/>
            <a:ext cx="407035" cy="407670"/>
            <a:chOff x="5926455" y="3755390"/>
            <a:chExt cx="407035" cy="407670"/>
          </a:xfrm>
        </p:grpSpPr>
        <p:sp>
          <p:nvSpPr>
            <p:cNvPr id="204" name="Google Shape;1478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CUAAIwXAABfJgAAKhkAAAAAAAAmAAAACAAAAP//////////"/>
                </a:ext>
              </a:extLst>
            </p:cNvSpPr>
            <p:nvPr/>
          </p:nvSpPr>
          <p:spPr>
            <a:xfrm>
              <a:off x="6022340" y="3827780"/>
              <a:ext cx="215265" cy="262890"/>
            </a:xfrm>
            <a:custGeom>
              <a:avLst/>
              <a:gdLst/>
              <a:ahLst/>
              <a:cxnLst/>
              <a:rect l="0" t="0" r="215265" b="262890"/>
              <a:pathLst>
                <a:path w="215265" h="262890">
                  <a:moveTo>
                    <a:pt x="107663" y="23920"/>
                  </a:moveTo>
                  <a:cubicBezTo>
                    <a:pt x="153804" y="23920"/>
                    <a:pt x="191346" y="61431"/>
                    <a:pt x="191346" y="107556"/>
                  </a:cubicBezTo>
                  <a:cubicBezTo>
                    <a:pt x="191346" y="128026"/>
                    <a:pt x="178049" y="159130"/>
                    <a:pt x="155724" y="190682"/>
                  </a:cubicBezTo>
                  <a:cubicBezTo>
                    <a:pt x="133031" y="222806"/>
                    <a:pt x="113075" y="238072"/>
                    <a:pt x="107663" y="238950"/>
                  </a:cubicBezTo>
                  <a:cubicBezTo>
                    <a:pt x="102209" y="238072"/>
                    <a:pt x="82294" y="222806"/>
                    <a:pt x="59560" y="190682"/>
                  </a:cubicBezTo>
                  <a:cubicBezTo>
                    <a:pt x="37276" y="159130"/>
                    <a:pt x="23938" y="128026"/>
                    <a:pt x="23938" y="107556"/>
                  </a:cubicBezTo>
                  <a:cubicBezTo>
                    <a:pt x="23938" y="61431"/>
                    <a:pt x="61480" y="23920"/>
                    <a:pt x="107663" y="23920"/>
                  </a:cubicBezTo>
                  <a:close/>
                  <a:moveTo>
                    <a:pt x="107663" y="20"/>
                  </a:moveTo>
                  <a:cubicBezTo>
                    <a:pt x="48326" y="20"/>
                    <a:pt x="20" y="48247"/>
                    <a:pt x="20" y="107556"/>
                  </a:cubicBezTo>
                  <a:cubicBezTo>
                    <a:pt x="20" y="144578"/>
                    <a:pt x="28779" y="188723"/>
                    <a:pt x="41137" y="205989"/>
                  </a:cubicBezTo>
                  <a:cubicBezTo>
                    <a:pt x="50675" y="219337"/>
                    <a:pt x="83703" y="262890"/>
                    <a:pt x="107663" y="262890"/>
                  </a:cubicBezTo>
                  <a:cubicBezTo>
                    <a:pt x="131622" y="262890"/>
                    <a:pt x="164609" y="219337"/>
                    <a:pt x="174189" y="205989"/>
                  </a:cubicBezTo>
                  <a:cubicBezTo>
                    <a:pt x="186546" y="188723"/>
                    <a:pt x="215265" y="144578"/>
                    <a:pt x="215265" y="107556"/>
                  </a:cubicBezTo>
                  <a:cubicBezTo>
                    <a:pt x="215265" y="48247"/>
                    <a:pt x="166978" y="20"/>
                    <a:pt x="107663"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3" name="Google Shape;1478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dSQAABoXAAD2JgAAnBkAAAAAAAAmAAAACAAAAP//////////"/>
                </a:ext>
              </a:extLst>
            </p:cNvSpPr>
            <p:nvPr/>
          </p:nvSpPr>
          <p:spPr>
            <a:xfrm>
              <a:off x="5926455" y="3755390"/>
              <a:ext cx="407035" cy="407670"/>
            </a:xfrm>
            <a:custGeom>
              <a:avLst/>
              <a:gdLst/>
              <a:ahLst/>
              <a:cxnLst/>
              <a:rect l="0" t="0" r="407035" b="407670"/>
              <a:pathLst>
                <a:path w="407035" h="407670">
                  <a:moveTo>
                    <a:pt x="203537" y="23891"/>
                  </a:moveTo>
                  <a:cubicBezTo>
                    <a:pt x="302597" y="23891"/>
                    <a:pt x="383202" y="104600"/>
                    <a:pt x="383202" y="203835"/>
                  </a:cubicBezTo>
                  <a:cubicBezTo>
                    <a:pt x="383202" y="303049"/>
                    <a:pt x="302597" y="383759"/>
                    <a:pt x="203537" y="383759"/>
                  </a:cubicBezTo>
                  <a:cubicBezTo>
                    <a:pt x="104437" y="383759"/>
                    <a:pt x="23853" y="303049"/>
                    <a:pt x="23853" y="203835"/>
                  </a:cubicBezTo>
                  <a:cubicBezTo>
                    <a:pt x="23853" y="104600"/>
                    <a:pt x="104437" y="23891"/>
                    <a:pt x="203537" y="23891"/>
                  </a:cubicBezTo>
                  <a:close/>
                  <a:moveTo>
                    <a:pt x="203537" y="0"/>
                  </a:moveTo>
                  <a:cubicBezTo>
                    <a:pt x="91461" y="0"/>
                    <a:pt x="0" y="91604"/>
                    <a:pt x="0" y="203815"/>
                  </a:cubicBezTo>
                  <a:cubicBezTo>
                    <a:pt x="0" y="316045"/>
                    <a:pt x="91461" y="407650"/>
                    <a:pt x="203537" y="407650"/>
                  </a:cubicBezTo>
                  <a:cubicBezTo>
                    <a:pt x="315593" y="407650"/>
                    <a:pt x="407014" y="316045"/>
                    <a:pt x="407014" y="203815"/>
                  </a:cubicBezTo>
                  <a:cubicBezTo>
                    <a:pt x="407014" y="91564"/>
                    <a:pt x="315573" y="0"/>
                    <a:pt x="20353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2" name="Google Shape;1479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WCUAANcXAAATJgAAkxgAAAAAAAAmAAAACAAAAP//////////"/>
                </a:ext>
              </a:extLst>
            </p:cNvSpPr>
            <p:nvPr/>
          </p:nvSpPr>
          <p:spPr>
            <a:xfrm>
              <a:off x="6070600" y="3875405"/>
              <a:ext cx="118745" cy="119380"/>
            </a:xfrm>
            <a:custGeom>
              <a:avLst/>
              <a:gdLst/>
              <a:ahLst/>
              <a:cxnLst/>
              <a:rect l="0" t="0" r="118745" b="119380"/>
              <a:pathLst>
                <a:path w="118745" h="119380">
                  <a:moveTo>
                    <a:pt x="59392" y="23896"/>
                  </a:moveTo>
                  <a:cubicBezTo>
                    <a:pt x="79007" y="23896"/>
                    <a:pt x="95012" y="39943"/>
                    <a:pt x="95012" y="59700"/>
                  </a:cubicBezTo>
                  <a:cubicBezTo>
                    <a:pt x="95012" y="79437"/>
                    <a:pt x="79007" y="95484"/>
                    <a:pt x="59392" y="95484"/>
                  </a:cubicBezTo>
                  <a:cubicBezTo>
                    <a:pt x="39716" y="95484"/>
                    <a:pt x="23753" y="79437"/>
                    <a:pt x="23753" y="59700"/>
                  </a:cubicBezTo>
                  <a:cubicBezTo>
                    <a:pt x="43388" y="59700"/>
                    <a:pt x="59392" y="43613"/>
                    <a:pt x="59392" y="23896"/>
                  </a:cubicBezTo>
                  <a:close/>
                  <a:moveTo>
                    <a:pt x="59392" y="20"/>
                  </a:moveTo>
                  <a:cubicBezTo>
                    <a:pt x="53855" y="20"/>
                    <a:pt x="48155" y="958"/>
                    <a:pt x="41907" y="2895"/>
                  </a:cubicBezTo>
                  <a:cubicBezTo>
                    <a:pt x="35132" y="4995"/>
                    <a:pt x="31684" y="12560"/>
                    <a:pt x="34564" y="19084"/>
                  </a:cubicBezTo>
                  <a:cubicBezTo>
                    <a:pt x="38236" y="27424"/>
                    <a:pt x="31826" y="35804"/>
                    <a:pt x="23874" y="35804"/>
                  </a:cubicBezTo>
                  <a:cubicBezTo>
                    <a:pt x="22292" y="35804"/>
                    <a:pt x="20649" y="35478"/>
                    <a:pt x="19026" y="34744"/>
                  </a:cubicBezTo>
                  <a:cubicBezTo>
                    <a:pt x="17444" y="34050"/>
                    <a:pt x="15821" y="33724"/>
                    <a:pt x="14219" y="33724"/>
                  </a:cubicBezTo>
                  <a:cubicBezTo>
                    <a:pt x="9188" y="33724"/>
                    <a:pt x="4442" y="36966"/>
                    <a:pt x="2880" y="42145"/>
                  </a:cubicBezTo>
                  <a:cubicBezTo>
                    <a:pt x="933" y="48384"/>
                    <a:pt x="0" y="54154"/>
                    <a:pt x="0" y="59700"/>
                  </a:cubicBezTo>
                  <a:cubicBezTo>
                    <a:pt x="0" y="92609"/>
                    <a:pt x="26633" y="119360"/>
                    <a:pt x="59392" y="119360"/>
                  </a:cubicBezTo>
                  <a:cubicBezTo>
                    <a:pt x="92111" y="119360"/>
                    <a:pt x="118745" y="92609"/>
                    <a:pt x="118745" y="59700"/>
                  </a:cubicBezTo>
                  <a:cubicBezTo>
                    <a:pt x="118745" y="26771"/>
                    <a:pt x="92111" y="20"/>
                    <a:pt x="59392"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05" name="Google Shape;14791;p79"/>
          <p:cNvGrpSpPr>
            <a:extLst>
              <a:ext uri="smNativeData">
                <pr:smNativeData xmlns:pr="smNativeData" xmlns="smNativeData" val="SMDATA_6_r2NKZxMAAAAlAAAAAQAAAA8BAAAAkAAAAEgAAACQAAAASAAAAAAAAAAAAAAAAAAAABcAAAAUAAAAAAAAAAAAAAD/fwAA/38AAAAAAAAJAAAABAAAAPoDAAAfAAAAVAAAAAAAAAAAAAAAAAAAAAAAAAAAAAAAAAAAAAAAAAAAAAAAAAAAAAAAAAAAAAAAAAAAAAAAAAAAAAAAAAAAAAAAAAAAAAAAAAAAAAAAAAAAAAAAAAAAACEAAAAYAAAAFAAAAKogAAAaFwAALCMAAJwZAAAQAAAAJgAAAAgAAAD/////AAAAAA=="/>
              </a:ext>
            </a:extLst>
          </p:cNvGrpSpPr>
          <p:nvPr/>
        </p:nvGrpSpPr>
        <p:grpSpPr>
          <a:xfrm>
            <a:off x="5309870" y="3755390"/>
            <a:ext cx="407670" cy="407670"/>
            <a:chOff x="5309870" y="3755390"/>
            <a:chExt cx="407670" cy="407670"/>
          </a:xfrm>
        </p:grpSpPr>
        <p:sp>
          <p:nvSpPr>
            <p:cNvPr id="210" name="Google Shape;1479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qiAAABoXAAAsIwAAnBkAAAAAAAAmAAAACAAAAP//////////"/>
                </a:ext>
              </a:extLst>
            </p:cNvSpPr>
            <p:nvPr/>
          </p:nvSpPr>
          <p:spPr>
            <a:xfrm>
              <a:off x="5309870" y="3755390"/>
              <a:ext cx="407670" cy="407670"/>
            </a:xfrm>
            <a:custGeom>
              <a:avLst/>
              <a:gdLst/>
              <a:ahLst/>
              <a:cxnLst/>
              <a:rect l="0" t="0" r="407670" b="407670"/>
              <a:pathLst>
                <a:path w="407670" h="407670">
                  <a:moveTo>
                    <a:pt x="203835" y="23891"/>
                  </a:moveTo>
                  <a:cubicBezTo>
                    <a:pt x="303049" y="23891"/>
                    <a:pt x="383800" y="104600"/>
                    <a:pt x="383800" y="203835"/>
                  </a:cubicBezTo>
                  <a:cubicBezTo>
                    <a:pt x="383800" y="303049"/>
                    <a:pt x="303049" y="383759"/>
                    <a:pt x="203835" y="383759"/>
                  </a:cubicBezTo>
                  <a:cubicBezTo>
                    <a:pt x="104600" y="383759"/>
                    <a:pt x="23891" y="303049"/>
                    <a:pt x="23891" y="203835"/>
                  </a:cubicBezTo>
                  <a:cubicBezTo>
                    <a:pt x="23891" y="104600"/>
                    <a:pt x="104600" y="23891"/>
                    <a:pt x="203835" y="23891"/>
                  </a:cubicBezTo>
                  <a:close/>
                  <a:moveTo>
                    <a:pt x="203835" y="0"/>
                  </a:moveTo>
                  <a:cubicBezTo>
                    <a:pt x="91604" y="0"/>
                    <a:pt x="0" y="91604"/>
                    <a:pt x="0" y="203815"/>
                  </a:cubicBezTo>
                  <a:cubicBezTo>
                    <a:pt x="0" y="316086"/>
                    <a:pt x="91604" y="407650"/>
                    <a:pt x="203835" y="407650"/>
                  </a:cubicBezTo>
                  <a:cubicBezTo>
                    <a:pt x="316086" y="407650"/>
                    <a:pt x="407650" y="316045"/>
                    <a:pt x="407650" y="203815"/>
                  </a:cubicBezTo>
                  <a:cubicBezTo>
                    <a:pt x="407650" y="91564"/>
                    <a:pt x="316045" y="0"/>
                    <a:pt x="203835"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9" name="Google Shape;1479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9iAAAIwXAADgIgAAKhkAAAAAAAAmAAAACAAAAP//////////"/>
                </a:ext>
              </a:extLst>
            </p:cNvSpPr>
            <p:nvPr/>
          </p:nvSpPr>
          <p:spPr>
            <a:xfrm>
              <a:off x="5358130" y="3827780"/>
              <a:ext cx="311150" cy="262890"/>
            </a:xfrm>
            <a:custGeom>
              <a:avLst/>
              <a:gdLst/>
              <a:ahLst/>
              <a:cxnLst/>
              <a:rect l="0" t="0" r="311150" b="262890"/>
              <a:pathLst>
                <a:path w="311150" h="262890">
                  <a:moveTo>
                    <a:pt x="251303" y="23920"/>
                  </a:moveTo>
                  <a:cubicBezTo>
                    <a:pt x="257926" y="23920"/>
                    <a:pt x="263281" y="29287"/>
                    <a:pt x="263281" y="35859"/>
                  </a:cubicBezTo>
                  <a:cubicBezTo>
                    <a:pt x="263281" y="42431"/>
                    <a:pt x="257885" y="47819"/>
                    <a:pt x="251303" y="47819"/>
                  </a:cubicBezTo>
                  <a:cubicBezTo>
                    <a:pt x="244722" y="47819"/>
                    <a:pt x="239326" y="42431"/>
                    <a:pt x="239326" y="35859"/>
                  </a:cubicBezTo>
                  <a:cubicBezTo>
                    <a:pt x="239326" y="29287"/>
                    <a:pt x="244722" y="23920"/>
                    <a:pt x="251303" y="23920"/>
                  </a:cubicBezTo>
                  <a:close/>
                  <a:moveTo>
                    <a:pt x="47890" y="95617"/>
                  </a:moveTo>
                  <a:cubicBezTo>
                    <a:pt x="52979" y="95617"/>
                    <a:pt x="57782" y="97209"/>
                    <a:pt x="61768" y="100046"/>
                  </a:cubicBezTo>
                  <a:cubicBezTo>
                    <a:pt x="47624" y="110413"/>
                    <a:pt x="37220" y="122761"/>
                    <a:pt x="30925" y="136272"/>
                  </a:cubicBezTo>
                  <a:cubicBezTo>
                    <a:pt x="26592" y="131863"/>
                    <a:pt x="23975" y="125863"/>
                    <a:pt x="23975" y="119516"/>
                  </a:cubicBezTo>
                  <a:cubicBezTo>
                    <a:pt x="23975" y="106332"/>
                    <a:pt x="34686" y="95617"/>
                    <a:pt x="47890" y="95617"/>
                  </a:cubicBezTo>
                  <a:close/>
                  <a:moveTo>
                    <a:pt x="263281" y="95617"/>
                  </a:moveTo>
                  <a:cubicBezTo>
                    <a:pt x="276464" y="95617"/>
                    <a:pt x="287215" y="106291"/>
                    <a:pt x="287215" y="119475"/>
                  </a:cubicBezTo>
                  <a:cubicBezTo>
                    <a:pt x="287215" y="125863"/>
                    <a:pt x="284579" y="131863"/>
                    <a:pt x="280266" y="136272"/>
                  </a:cubicBezTo>
                  <a:cubicBezTo>
                    <a:pt x="273971" y="122761"/>
                    <a:pt x="263526" y="110413"/>
                    <a:pt x="249382" y="100046"/>
                  </a:cubicBezTo>
                  <a:cubicBezTo>
                    <a:pt x="253368" y="97209"/>
                    <a:pt x="258212" y="95617"/>
                    <a:pt x="263281" y="95617"/>
                  </a:cubicBezTo>
                  <a:close/>
                  <a:moveTo>
                    <a:pt x="155667" y="95617"/>
                  </a:moveTo>
                  <a:cubicBezTo>
                    <a:pt x="185141" y="95617"/>
                    <a:pt x="212714" y="103556"/>
                    <a:pt x="233337" y="117924"/>
                  </a:cubicBezTo>
                  <a:cubicBezTo>
                    <a:pt x="252632" y="131435"/>
                    <a:pt x="263281" y="148966"/>
                    <a:pt x="263281" y="167273"/>
                  </a:cubicBezTo>
                  <a:cubicBezTo>
                    <a:pt x="263281" y="185621"/>
                    <a:pt x="252632" y="203132"/>
                    <a:pt x="233337" y="216643"/>
                  </a:cubicBezTo>
                  <a:cubicBezTo>
                    <a:pt x="212714" y="231031"/>
                    <a:pt x="185100" y="238991"/>
                    <a:pt x="155585" y="238991"/>
                  </a:cubicBezTo>
                  <a:cubicBezTo>
                    <a:pt x="126050" y="238991"/>
                    <a:pt x="98436" y="231031"/>
                    <a:pt x="77813" y="216643"/>
                  </a:cubicBezTo>
                  <a:cubicBezTo>
                    <a:pt x="58518" y="203132"/>
                    <a:pt x="47890" y="185621"/>
                    <a:pt x="47890" y="167273"/>
                  </a:cubicBezTo>
                  <a:cubicBezTo>
                    <a:pt x="47890" y="148966"/>
                    <a:pt x="58518" y="131435"/>
                    <a:pt x="77813" y="117924"/>
                  </a:cubicBezTo>
                  <a:cubicBezTo>
                    <a:pt x="98436" y="103556"/>
                    <a:pt x="126009" y="95617"/>
                    <a:pt x="155524" y="95617"/>
                  </a:cubicBezTo>
                  <a:close/>
                  <a:moveTo>
                    <a:pt x="179499" y="0"/>
                  </a:moveTo>
                  <a:cubicBezTo>
                    <a:pt x="174512" y="0"/>
                    <a:pt x="169832" y="3184"/>
                    <a:pt x="168176" y="8204"/>
                  </a:cubicBezTo>
                  <a:lnTo>
                    <a:pt x="146878" y="71922"/>
                  </a:lnTo>
                  <a:cubicBezTo>
                    <a:pt x="123965" y="72983"/>
                    <a:pt x="102156" y="78289"/>
                    <a:pt x="83250" y="87269"/>
                  </a:cubicBezTo>
                  <a:cubicBezTo>
                    <a:pt x="74277" y="77493"/>
                    <a:pt x="61543" y="71718"/>
                    <a:pt x="47890" y="71718"/>
                  </a:cubicBezTo>
                  <a:cubicBezTo>
                    <a:pt x="21482" y="71718"/>
                    <a:pt x="0" y="93168"/>
                    <a:pt x="0" y="119516"/>
                  </a:cubicBezTo>
                  <a:cubicBezTo>
                    <a:pt x="0" y="136782"/>
                    <a:pt x="9586" y="152619"/>
                    <a:pt x="24241" y="161008"/>
                  </a:cubicBezTo>
                  <a:cubicBezTo>
                    <a:pt x="24057" y="163089"/>
                    <a:pt x="23935" y="165191"/>
                    <a:pt x="23935" y="167273"/>
                  </a:cubicBezTo>
                  <a:cubicBezTo>
                    <a:pt x="23935" y="193642"/>
                    <a:pt x="38222" y="218112"/>
                    <a:pt x="64119" y="236195"/>
                  </a:cubicBezTo>
                  <a:cubicBezTo>
                    <a:pt x="88707" y="253379"/>
                    <a:pt x="121165" y="262890"/>
                    <a:pt x="155565" y="262890"/>
                  </a:cubicBezTo>
                  <a:cubicBezTo>
                    <a:pt x="189944" y="262890"/>
                    <a:pt x="222443" y="253379"/>
                    <a:pt x="247031" y="236195"/>
                  </a:cubicBezTo>
                  <a:cubicBezTo>
                    <a:pt x="272928" y="218112"/>
                    <a:pt x="287175" y="193642"/>
                    <a:pt x="287175" y="167273"/>
                  </a:cubicBezTo>
                  <a:cubicBezTo>
                    <a:pt x="287175" y="165191"/>
                    <a:pt x="287093" y="163089"/>
                    <a:pt x="286909" y="161008"/>
                  </a:cubicBezTo>
                  <a:cubicBezTo>
                    <a:pt x="301564" y="152619"/>
                    <a:pt x="311150" y="136782"/>
                    <a:pt x="311150" y="119516"/>
                  </a:cubicBezTo>
                  <a:cubicBezTo>
                    <a:pt x="311150" y="93168"/>
                    <a:pt x="289668" y="71718"/>
                    <a:pt x="263281" y="71718"/>
                  </a:cubicBezTo>
                  <a:cubicBezTo>
                    <a:pt x="249607" y="71718"/>
                    <a:pt x="236873" y="77493"/>
                    <a:pt x="227941" y="87269"/>
                  </a:cubicBezTo>
                  <a:cubicBezTo>
                    <a:pt x="211140" y="79289"/>
                    <a:pt x="192049" y="74208"/>
                    <a:pt x="171937" y="72432"/>
                  </a:cubicBezTo>
                  <a:lnTo>
                    <a:pt x="187082" y="27083"/>
                  </a:lnTo>
                  <a:lnTo>
                    <a:pt x="215432" y="36512"/>
                  </a:lnTo>
                  <a:cubicBezTo>
                    <a:pt x="215759" y="55962"/>
                    <a:pt x="231743" y="71718"/>
                    <a:pt x="251303" y="71718"/>
                  </a:cubicBezTo>
                  <a:cubicBezTo>
                    <a:pt x="271089" y="71718"/>
                    <a:pt x="287215" y="55615"/>
                    <a:pt x="287215" y="35859"/>
                  </a:cubicBezTo>
                  <a:cubicBezTo>
                    <a:pt x="287215" y="16123"/>
                    <a:pt x="271089" y="20"/>
                    <a:pt x="251303" y="20"/>
                  </a:cubicBezTo>
                  <a:cubicBezTo>
                    <a:pt x="239796" y="20"/>
                    <a:pt x="229576" y="5470"/>
                    <a:pt x="222995" y="13837"/>
                  </a:cubicBezTo>
                  <a:lnTo>
                    <a:pt x="183301" y="633"/>
                  </a:lnTo>
                  <a:cubicBezTo>
                    <a:pt x="182034" y="204"/>
                    <a:pt x="180767" y="0"/>
                    <a:pt x="17949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8" name="Google Shape;1479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iEAAEgYAADFIQAAkxgAAAAAAAAmAAAACAAAAP//////////"/>
                </a:ext>
              </a:extLst>
            </p:cNvSpPr>
            <p:nvPr/>
          </p:nvSpPr>
          <p:spPr>
            <a:xfrm>
              <a:off x="5441950" y="3947160"/>
              <a:ext cx="47625" cy="47625"/>
            </a:xfrm>
            <a:custGeom>
              <a:avLst/>
              <a:gdLst/>
              <a:ahLst/>
              <a:cxnLst/>
              <a:rect l="0" t="0" r="47625" b="47625"/>
              <a:pathLst>
                <a:path w="47625" h="47625">
                  <a:moveTo>
                    <a:pt x="23802" y="20"/>
                  </a:moveTo>
                  <a:cubicBezTo>
                    <a:pt x="10691" y="20"/>
                    <a:pt x="0" y="10675"/>
                    <a:pt x="0" y="23792"/>
                  </a:cubicBezTo>
                  <a:cubicBezTo>
                    <a:pt x="0" y="36928"/>
                    <a:pt x="10691" y="47604"/>
                    <a:pt x="23802" y="47604"/>
                  </a:cubicBezTo>
                  <a:cubicBezTo>
                    <a:pt x="36933" y="47604"/>
                    <a:pt x="47604" y="36928"/>
                    <a:pt x="47604" y="23792"/>
                  </a:cubicBezTo>
                  <a:cubicBezTo>
                    <a:pt x="47604" y="10675"/>
                    <a:pt x="36933" y="20"/>
                    <a:pt x="23802"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7" name="Google Shape;1479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KEG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ESIAAEgYAABcIgAAkxgAAAAAAAAmAAAACAAAAP//////////"/>
                </a:ext>
              </a:extLst>
            </p:cNvSpPr>
            <p:nvPr/>
          </p:nvSpPr>
          <p:spPr>
            <a:xfrm>
              <a:off x="5537835" y="3947160"/>
              <a:ext cx="47625" cy="47625"/>
            </a:xfrm>
            <a:custGeom>
              <a:avLst/>
              <a:gdLst/>
              <a:ahLst/>
              <a:cxnLst/>
              <a:rect l="0" t="0" r="47625" b="47625"/>
              <a:pathLst>
                <a:path w="47625" h="47625">
                  <a:moveTo>
                    <a:pt x="23822" y="20"/>
                  </a:moveTo>
                  <a:cubicBezTo>
                    <a:pt x="10691" y="20"/>
                    <a:pt x="20" y="10675"/>
                    <a:pt x="20" y="23792"/>
                  </a:cubicBezTo>
                  <a:cubicBezTo>
                    <a:pt x="20" y="36928"/>
                    <a:pt x="10691" y="47604"/>
                    <a:pt x="23822" y="47604"/>
                  </a:cubicBezTo>
                  <a:cubicBezTo>
                    <a:pt x="36953" y="47604"/>
                    <a:pt x="47625" y="36928"/>
                    <a:pt x="47625" y="23792"/>
                  </a:cubicBezTo>
                  <a:cubicBezTo>
                    <a:pt x="47625" y="10675"/>
                    <a:pt x="36953" y="20"/>
                    <a:pt x="23822"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6" name="Google Shape;1479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iiEAALkYAABMIgAA8BgAAAAAAAAmAAAACAAAAP//////////"/>
                </a:ext>
              </a:extLst>
            </p:cNvSpPr>
            <p:nvPr/>
          </p:nvSpPr>
          <p:spPr>
            <a:xfrm>
              <a:off x="5452110" y="4018915"/>
              <a:ext cx="123190" cy="34925"/>
            </a:xfrm>
            <a:custGeom>
              <a:avLst/>
              <a:gdLst/>
              <a:ahLst/>
              <a:cxnLst/>
              <a:rect l="0" t="0" r="123190" b="34925"/>
              <a:pathLst>
                <a:path w="123190" h="34925">
                  <a:moveTo>
                    <a:pt x="13708" y="0"/>
                  </a:moveTo>
                  <a:cubicBezTo>
                    <a:pt x="9309" y="0"/>
                    <a:pt x="5095" y="2413"/>
                    <a:pt x="2987" y="6571"/>
                  </a:cubicBezTo>
                  <a:cubicBezTo>
                    <a:pt x="20" y="12452"/>
                    <a:pt x="2394" y="19571"/>
                    <a:pt x="8327" y="22512"/>
                  </a:cubicBezTo>
                  <a:cubicBezTo>
                    <a:pt x="25023" y="30746"/>
                    <a:pt x="43293" y="34925"/>
                    <a:pt x="61605" y="34925"/>
                  </a:cubicBezTo>
                  <a:cubicBezTo>
                    <a:pt x="79897" y="34925"/>
                    <a:pt x="98208" y="30787"/>
                    <a:pt x="114863" y="22512"/>
                  </a:cubicBezTo>
                  <a:cubicBezTo>
                    <a:pt x="120796" y="19571"/>
                    <a:pt x="123190" y="12452"/>
                    <a:pt x="120203" y="6571"/>
                  </a:cubicBezTo>
                  <a:cubicBezTo>
                    <a:pt x="118136" y="2413"/>
                    <a:pt x="113901" y="0"/>
                    <a:pt x="109502" y="0"/>
                  </a:cubicBezTo>
                  <a:cubicBezTo>
                    <a:pt x="107702" y="0"/>
                    <a:pt x="105860" y="405"/>
                    <a:pt x="104142" y="1257"/>
                  </a:cubicBezTo>
                  <a:cubicBezTo>
                    <a:pt x="90822" y="7869"/>
                    <a:pt x="76214" y="11175"/>
                    <a:pt x="61605" y="11175"/>
                  </a:cubicBezTo>
                  <a:cubicBezTo>
                    <a:pt x="46976" y="11175"/>
                    <a:pt x="32368" y="7869"/>
                    <a:pt x="19048" y="1257"/>
                  </a:cubicBezTo>
                  <a:cubicBezTo>
                    <a:pt x="17330" y="405"/>
                    <a:pt x="15509" y="0"/>
                    <a:pt x="1370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11" name="Google Shape;14797;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JQwAADsEwAAFTMAAG4WAAAQAAAAJgAAAAgAAAD/////AAAAAA=="/>
              </a:ext>
            </a:extLst>
          </p:cNvGrpSpPr>
          <p:nvPr/>
        </p:nvGrpSpPr>
        <p:grpSpPr>
          <a:xfrm>
            <a:off x="7896860" y="3238500"/>
            <a:ext cx="407035" cy="407670"/>
            <a:chOff x="7896860" y="3238500"/>
            <a:chExt cx="407035" cy="407670"/>
          </a:xfrm>
        </p:grpSpPr>
        <p:sp>
          <p:nvSpPr>
            <p:cNvPr id="213" name="Google Shape;1479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lDAAAOwTAAAVMwAAbhYAAAAAAAAmAAAACAAAAP//////////"/>
                </a:ext>
              </a:extLst>
            </p:cNvSpPr>
            <p:nvPr/>
          </p:nvSpPr>
          <p:spPr>
            <a:xfrm>
              <a:off x="7896860" y="3238500"/>
              <a:ext cx="407035" cy="407670"/>
            </a:xfrm>
            <a:custGeom>
              <a:avLst/>
              <a:gdLst/>
              <a:ahLst/>
              <a:cxnLst/>
              <a:rect l="0" t="0" r="407035" b="407670"/>
              <a:pathLst>
                <a:path w="407035" h="407670">
                  <a:moveTo>
                    <a:pt x="203527" y="23869"/>
                  </a:moveTo>
                  <a:cubicBezTo>
                    <a:pt x="302582" y="23869"/>
                    <a:pt x="383182" y="99270"/>
                    <a:pt x="383182" y="191870"/>
                  </a:cubicBezTo>
                  <a:cubicBezTo>
                    <a:pt x="383182" y="284082"/>
                    <a:pt x="302582" y="359075"/>
                    <a:pt x="203527" y="359075"/>
                  </a:cubicBezTo>
                  <a:cubicBezTo>
                    <a:pt x="185582" y="359075"/>
                    <a:pt x="167841" y="356627"/>
                    <a:pt x="150873" y="351751"/>
                  </a:cubicBezTo>
                  <a:cubicBezTo>
                    <a:pt x="149794" y="351425"/>
                    <a:pt x="148673" y="351262"/>
                    <a:pt x="147573" y="351262"/>
                  </a:cubicBezTo>
                  <a:cubicBezTo>
                    <a:pt x="145699" y="351262"/>
                    <a:pt x="143846" y="351710"/>
                    <a:pt x="142155" y="352567"/>
                  </a:cubicBezTo>
                  <a:lnTo>
                    <a:pt x="96203" y="376171"/>
                  </a:lnTo>
                  <a:lnTo>
                    <a:pt x="96203" y="331758"/>
                  </a:lnTo>
                  <a:cubicBezTo>
                    <a:pt x="96203" y="328005"/>
                    <a:pt x="94451" y="324455"/>
                    <a:pt x="91457" y="322190"/>
                  </a:cubicBezTo>
                  <a:cubicBezTo>
                    <a:pt x="48498" y="289855"/>
                    <a:pt x="23852" y="242362"/>
                    <a:pt x="23852" y="191870"/>
                  </a:cubicBezTo>
                  <a:cubicBezTo>
                    <a:pt x="23852" y="99270"/>
                    <a:pt x="104472" y="23869"/>
                    <a:pt x="203527" y="23869"/>
                  </a:cubicBezTo>
                  <a:close/>
                  <a:moveTo>
                    <a:pt x="203527" y="20"/>
                  </a:moveTo>
                  <a:cubicBezTo>
                    <a:pt x="93188" y="20"/>
                    <a:pt x="0" y="84725"/>
                    <a:pt x="0" y="191911"/>
                  </a:cubicBezTo>
                  <a:cubicBezTo>
                    <a:pt x="0" y="249319"/>
                    <a:pt x="27681" y="301830"/>
                    <a:pt x="72350" y="337593"/>
                  </a:cubicBezTo>
                  <a:lnTo>
                    <a:pt x="72350" y="395695"/>
                  </a:lnTo>
                  <a:cubicBezTo>
                    <a:pt x="72350" y="399897"/>
                    <a:pt x="74530" y="403753"/>
                    <a:pt x="78054" y="405916"/>
                  </a:cubicBezTo>
                  <a:cubicBezTo>
                    <a:pt x="79948" y="407058"/>
                    <a:pt x="82107" y="407650"/>
                    <a:pt x="84287" y="407650"/>
                  </a:cubicBezTo>
                  <a:cubicBezTo>
                    <a:pt x="86140" y="407650"/>
                    <a:pt x="87994" y="407221"/>
                    <a:pt x="89725" y="406344"/>
                  </a:cubicBezTo>
                  <a:lnTo>
                    <a:pt x="148897" y="375967"/>
                  </a:lnTo>
                  <a:cubicBezTo>
                    <a:pt x="166618" y="380618"/>
                    <a:pt x="184971" y="382965"/>
                    <a:pt x="203527" y="382965"/>
                  </a:cubicBezTo>
                  <a:cubicBezTo>
                    <a:pt x="315720" y="382965"/>
                    <a:pt x="407035" y="297240"/>
                    <a:pt x="407035" y="191911"/>
                  </a:cubicBezTo>
                  <a:cubicBezTo>
                    <a:pt x="407035" y="84684"/>
                    <a:pt x="313785" y="20"/>
                    <a:pt x="203527"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2" name="Google Shape;1479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TEAAKkUAAClMgAAixUAAAAAAAAmAAAACAAAAP//////////"/>
                </a:ext>
              </a:extLst>
            </p:cNvSpPr>
            <p:nvPr/>
          </p:nvSpPr>
          <p:spPr>
            <a:xfrm>
              <a:off x="7968615" y="3358515"/>
              <a:ext cx="264160" cy="143510"/>
            </a:xfrm>
            <a:custGeom>
              <a:avLst/>
              <a:gdLst/>
              <a:ahLst/>
              <a:cxnLst/>
              <a:rect l="0" t="0" r="264160" b="143510"/>
              <a:pathLst>
                <a:path w="264160" h="143510">
                  <a:moveTo>
                    <a:pt x="109225" y="29883"/>
                  </a:moveTo>
                  <a:lnTo>
                    <a:pt x="147500" y="68158"/>
                  </a:lnTo>
                  <a:cubicBezTo>
                    <a:pt x="149782" y="70550"/>
                    <a:pt x="152837" y="71755"/>
                    <a:pt x="155933" y="71755"/>
                  </a:cubicBezTo>
                  <a:cubicBezTo>
                    <a:pt x="157746" y="71755"/>
                    <a:pt x="159559" y="71346"/>
                    <a:pt x="161270" y="70489"/>
                  </a:cubicBezTo>
                  <a:lnTo>
                    <a:pt x="208101" y="47040"/>
                  </a:lnTo>
                  <a:lnTo>
                    <a:pt x="154915" y="113668"/>
                  </a:lnTo>
                  <a:lnTo>
                    <a:pt x="116639" y="75392"/>
                  </a:lnTo>
                  <a:cubicBezTo>
                    <a:pt x="114358" y="72981"/>
                    <a:pt x="111282" y="71775"/>
                    <a:pt x="108186" y="71775"/>
                  </a:cubicBezTo>
                  <a:cubicBezTo>
                    <a:pt x="106393" y="71775"/>
                    <a:pt x="104560" y="72184"/>
                    <a:pt x="102890" y="73021"/>
                  </a:cubicBezTo>
                  <a:lnTo>
                    <a:pt x="56038" y="96511"/>
                  </a:lnTo>
                  <a:lnTo>
                    <a:pt x="109225" y="29883"/>
                  </a:lnTo>
                  <a:close/>
                  <a:moveTo>
                    <a:pt x="108206" y="20"/>
                  </a:moveTo>
                  <a:cubicBezTo>
                    <a:pt x="108002" y="20"/>
                    <a:pt x="107778" y="20"/>
                    <a:pt x="107575" y="41"/>
                  </a:cubicBezTo>
                  <a:cubicBezTo>
                    <a:pt x="104173" y="245"/>
                    <a:pt x="101016" y="1879"/>
                    <a:pt x="98917" y="4514"/>
                  </a:cubicBezTo>
                  <a:lnTo>
                    <a:pt x="3504" y="124085"/>
                  </a:lnTo>
                  <a:cubicBezTo>
                    <a:pt x="0" y="128477"/>
                    <a:pt x="41" y="134707"/>
                    <a:pt x="3544" y="139078"/>
                  </a:cubicBezTo>
                  <a:cubicBezTo>
                    <a:pt x="5867" y="141958"/>
                    <a:pt x="9309" y="143510"/>
                    <a:pt x="12833" y="143510"/>
                  </a:cubicBezTo>
                  <a:cubicBezTo>
                    <a:pt x="14646" y="143510"/>
                    <a:pt x="16459" y="143101"/>
                    <a:pt x="18170" y="142244"/>
                  </a:cubicBezTo>
                  <a:lnTo>
                    <a:pt x="105884" y="98267"/>
                  </a:lnTo>
                  <a:lnTo>
                    <a:pt x="147500" y="139883"/>
                  </a:lnTo>
                  <a:cubicBezTo>
                    <a:pt x="149700" y="142244"/>
                    <a:pt x="152695" y="143510"/>
                    <a:pt x="155832" y="143510"/>
                  </a:cubicBezTo>
                  <a:cubicBezTo>
                    <a:pt x="156076" y="143510"/>
                    <a:pt x="156320" y="143490"/>
                    <a:pt x="156585" y="143469"/>
                  </a:cubicBezTo>
                  <a:cubicBezTo>
                    <a:pt x="159967" y="143306"/>
                    <a:pt x="163104" y="141672"/>
                    <a:pt x="165222" y="139037"/>
                  </a:cubicBezTo>
                  <a:lnTo>
                    <a:pt x="260636" y="19425"/>
                  </a:lnTo>
                  <a:cubicBezTo>
                    <a:pt x="264140" y="15054"/>
                    <a:pt x="264099" y="8803"/>
                    <a:pt x="260575" y="4473"/>
                  </a:cubicBezTo>
                  <a:cubicBezTo>
                    <a:pt x="258273" y="1593"/>
                    <a:pt x="254830" y="20"/>
                    <a:pt x="251306" y="20"/>
                  </a:cubicBezTo>
                  <a:cubicBezTo>
                    <a:pt x="249514" y="20"/>
                    <a:pt x="247681" y="429"/>
                    <a:pt x="245969" y="1287"/>
                  </a:cubicBezTo>
                  <a:lnTo>
                    <a:pt x="158276" y="45263"/>
                  </a:lnTo>
                  <a:lnTo>
                    <a:pt x="116639" y="3626"/>
                  </a:lnTo>
                  <a:cubicBezTo>
                    <a:pt x="114419" y="1266"/>
                    <a:pt x="111364" y="20"/>
                    <a:pt x="108206"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14" name="Google Shape;14800;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OsJAAB5FwAAbAwAADwZAAAQAAAAJgAAAAgAAAD/////AAAAAA=="/>
              </a:ext>
            </a:extLst>
          </p:cNvGrpSpPr>
          <p:nvPr/>
        </p:nvGrpSpPr>
        <p:grpSpPr>
          <a:xfrm>
            <a:off x="1612265" y="3815715"/>
            <a:ext cx="407035" cy="286385"/>
            <a:chOff x="1612265" y="3815715"/>
            <a:chExt cx="407035" cy="286385"/>
          </a:xfrm>
        </p:grpSpPr>
        <p:sp>
          <p:nvSpPr>
            <p:cNvPr id="216" name="Google Shape;1480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6wkAAHkXAABsDAAAPBkAAAAAAAAmAAAACAAAAP//////////"/>
                </a:ext>
              </a:extLst>
            </p:cNvSpPr>
            <p:nvPr/>
          </p:nvSpPr>
          <p:spPr>
            <a:xfrm>
              <a:off x="1612265" y="3815715"/>
              <a:ext cx="407035" cy="286385"/>
            </a:xfrm>
            <a:custGeom>
              <a:avLst/>
              <a:gdLst/>
              <a:ahLst/>
              <a:cxnLst/>
              <a:rect l="0" t="0" r="407035" b="286385"/>
              <a:pathLst>
                <a:path w="407035" h="286385">
                  <a:moveTo>
                    <a:pt x="347432" y="23887"/>
                  </a:moveTo>
                  <a:cubicBezTo>
                    <a:pt x="367130" y="23887"/>
                    <a:pt x="383181" y="39968"/>
                    <a:pt x="383181" y="59698"/>
                  </a:cubicBezTo>
                  <a:lnTo>
                    <a:pt x="383181" y="226727"/>
                  </a:lnTo>
                  <a:cubicBezTo>
                    <a:pt x="383181" y="246457"/>
                    <a:pt x="367130" y="262538"/>
                    <a:pt x="347432" y="262538"/>
                  </a:cubicBezTo>
                  <a:lnTo>
                    <a:pt x="59623" y="262538"/>
                  </a:lnTo>
                  <a:cubicBezTo>
                    <a:pt x="39904" y="262538"/>
                    <a:pt x="23873" y="246457"/>
                    <a:pt x="23873" y="226727"/>
                  </a:cubicBezTo>
                  <a:lnTo>
                    <a:pt x="23873" y="59698"/>
                  </a:lnTo>
                  <a:cubicBezTo>
                    <a:pt x="23873" y="39968"/>
                    <a:pt x="39904" y="23887"/>
                    <a:pt x="59623" y="23887"/>
                  </a:cubicBezTo>
                  <a:close/>
                  <a:moveTo>
                    <a:pt x="59623" y="20"/>
                  </a:moveTo>
                  <a:cubicBezTo>
                    <a:pt x="26745" y="20"/>
                    <a:pt x="20" y="26802"/>
                    <a:pt x="20" y="59698"/>
                  </a:cubicBezTo>
                  <a:lnTo>
                    <a:pt x="20" y="226727"/>
                  </a:lnTo>
                  <a:cubicBezTo>
                    <a:pt x="20" y="259623"/>
                    <a:pt x="26745" y="286364"/>
                    <a:pt x="59623" y="286364"/>
                  </a:cubicBezTo>
                  <a:lnTo>
                    <a:pt x="347432" y="286364"/>
                  </a:lnTo>
                  <a:cubicBezTo>
                    <a:pt x="380289" y="286364"/>
                    <a:pt x="407035" y="259623"/>
                    <a:pt x="407035" y="226727"/>
                  </a:cubicBezTo>
                  <a:lnTo>
                    <a:pt x="407035" y="59698"/>
                  </a:lnTo>
                  <a:cubicBezTo>
                    <a:pt x="407035" y="26802"/>
                    <a:pt x="380289" y="20"/>
                    <a:pt x="347432"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5" name="Google Shape;1480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4AoAAOoXAACcCwAAyxgAAAAAAAAmAAAACAAAAP//////////"/>
                </a:ext>
              </a:extLst>
            </p:cNvSpPr>
            <p:nvPr/>
          </p:nvSpPr>
          <p:spPr>
            <a:xfrm>
              <a:off x="1767840" y="3887470"/>
              <a:ext cx="119380" cy="142875"/>
            </a:xfrm>
            <a:custGeom>
              <a:avLst/>
              <a:gdLst/>
              <a:ahLst/>
              <a:cxnLst/>
              <a:rect l="0" t="0" r="119380" b="142875"/>
              <a:pathLst>
                <a:path w="119380" h="142875">
                  <a:moveTo>
                    <a:pt x="23896" y="33410"/>
                  </a:moveTo>
                  <a:lnTo>
                    <a:pt x="84922" y="71457"/>
                  </a:lnTo>
                  <a:lnTo>
                    <a:pt x="23896" y="109484"/>
                  </a:lnTo>
                  <a:lnTo>
                    <a:pt x="23896" y="33410"/>
                  </a:lnTo>
                  <a:close/>
                  <a:moveTo>
                    <a:pt x="11948" y="0"/>
                  </a:moveTo>
                  <a:cubicBezTo>
                    <a:pt x="9970" y="0"/>
                    <a:pt x="7972" y="508"/>
                    <a:pt x="6158" y="1504"/>
                  </a:cubicBezTo>
                  <a:cubicBezTo>
                    <a:pt x="2365" y="3619"/>
                    <a:pt x="20" y="7585"/>
                    <a:pt x="20" y="11936"/>
                  </a:cubicBezTo>
                  <a:lnTo>
                    <a:pt x="20" y="130958"/>
                  </a:lnTo>
                  <a:cubicBezTo>
                    <a:pt x="20" y="135289"/>
                    <a:pt x="2365" y="139275"/>
                    <a:pt x="6158" y="141390"/>
                  </a:cubicBezTo>
                  <a:cubicBezTo>
                    <a:pt x="7931" y="142366"/>
                    <a:pt x="9930" y="142875"/>
                    <a:pt x="11928" y="142875"/>
                  </a:cubicBezTo>
                  <a:cubicBezTo>
                    <a:pt x="14130" y="142875"/>
                    <a:pt x="16332" y="142285"/>
                    <a:pt x="18269" y="141065"/>
                  </a:cubicBezTo>
                  <a:lnTo>
                    <a:pt x="113773" y="81544"/>
                  </a:lnTo>
                  <a:cubicBezTo>
                    <a:pt x="117239" y="79368"/>
                    <a:pt x="119360" y="75524"/>
                    <a:pt x="119360" y="71437"/>
                  </a:cubicBezTo>
                  <a:cubicBezTo>
                    <a:pt x="119360" y="67329"/>
                    <a:pt x="117239" y="63506"/>
                    <a:pt x="113773" y="61351"/>
                  </a:cubicBezTo>
                  <a:lnTo>
                    <a:pt x="18269" y="1830"/>
                  </a:lnTo>
                  <a:cubicBezTo>
                    <a:pt x="16332" y="610"/>
                    <a:pt x="14150" y="0"/>
                    <a:pt x="11948"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17" name="Google Shape;14803;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UNAAAaFwAANxAAAJwZAAAQAAAAJgAAAAgAAAD/////AAAAAA=="/>
              </a:ext>
            </a:extLst>
          </p:cNvGrpSpPr>
          <p:nvPr/>
        </p:nvGrpSpPr>
        <p:grpSpPr>
          <a:xfrm>
            <a:off x="2228215" y="3755390"/>
            <a:ext cx="407670" cy="407670"/>
            <a:chOff x="2228215" y="3755390"/>
            <a:chExt cx="407670" cy="407670"/>
          </a:xfrm>
        </p:grpSpPr>
        <p:sp>
          <p:nvSpPr>
            <p:cNvPr id="219" name="Google Shape;1480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Ug4AAJMXAACaDwAAIhkAAAAAAAAmAAAACAAAAP//////////"/>
                </a:ext>
              </a:extLst>
            </p:cNvSpPr>
            <p:nvPr/>
          </p:nvSpPr>
          <p:spPr>
            <a:xfrm>
              <a:off x="2327910" y="3832225"/>
              <a:ext cx="208280" cy="253365"/>
            </a:xfrm>
            <a:custGeom>
              <a:avLst/>
              <a:gdLst/>
              <a:ahLst/>
              <a:cxnLst/>
              <a:rect l="0" t="0" r="208280" b="253365"/>
              <a:pathLst>
                <a:path w="208280" h="253365">
                  <a:moveTo>
                    <a:pt x="100714" y="23902"/>
                  </a:moveTo>
                  <a:cubicBezTo>
                    <a:pt x="148215" y="23902"/>
                    <a:pt x="175606" y="53454"/>
                    <a:pt x="175606" y="62836"/>
                  </a:cubicBezTo>
                  <a:cubicBezTo>
                    <a:pt x="175606" y="68281"/>
                    <a:pt x="169447" y="70790"/>
                    <a:pt x="165245" y="70790"/>
                  </a:cubicBezTo>
                  <a:cubicBezTo>
                    <a:pt x="160452" y="70790"/>
                    <a:pt x="157719" y="68465"/>
                    <a:pt x="151070" y="61714"/>
                  </a:cubicBezTo>
                  <a:cubicBezTo>
                    <a:pt x="141403" y="51823"/>
                    <a:pt x="128125" y="38321"/>
                    <a:pt x="98327" y="38321"/>
                  </a:cubicBezTo>
                  <a:cubicBezTo>
                    <a:pt x="85192" y="38321"/>
                    <a:pt x="73465" y="41727"/>
                    <a:pt x="64491" y="48172"/>
                  </a:cubicBezTo>
                  <a:cubicBezTo>
                    <a:pt x="54803" y="55066"/>
                    <a:pt x="49296" y="65018"/>
                    <a:pt x="49296" y="75481"/>
                  </a:cubicBezTo>
                  <a:cubicBezTo>
                    <a:pt x="49296" y="84536"/>
                    <a:pt x="53090" y="97038"/>
                    <a:pt x="71201" y="105074"/>
                  </a:cubicBezTo>
                  <a:cubicBezTo>
                    <a:pt x="81521" y="109683"/>
                    <a:pt x="94758" y="112293"/>
                    <a:pt x="108790" y="115067"/>
                  </a:cubicBezTo>
                  <a:cubicBezTo>
                    <a:pt x="154313" y="124020"/>
                    <a:pt x="184152" y="132851"/>
                    <a:pt x="184152" y="172315"/>
                  </a:cubicBezTo>
                  <a:cubicBezTo>
                    <a:pt x="184152" y="172438"/>
                    <a:pt x="184152" y="172621"/>
                    <a:pt x="184152" y="172907"/>
                  </a:cubicBezTo>
                  <a:cubicBezTo>
                    <a:pt x="184274" y="176333"/>
                    <a:pt x="184132" y="194118"/>
                    <a:pt x="170242" y="208475"/>
                  </a:cubicBezTo>
                  <a:cubicBezTo>
                    <a:pt x="156801" y="222364"/>
                    <a:pt x="134550" y="229401"/>
                    <a:pt x="104058" y="229482"/>
                  </a:cubicBezTo>
                  <a:cubicBezTo>
                    <a:pt x="45686" y="229441"/>
                    <a:pt x="23883" y="201725"/>
                    <a:pt x="23883" y="184226"/>
                  </a:cubicBezTo>
                  <a:cubicBezTo>
                    <a:pt x="23883" y="179066"/>
                    <a:pt x="30961" y="176863"/>
                    <a:pt x="33775" y="176863"/>
                  </a:cubicBezTo>
                  <a:cubicBezTo>
                    <a:pt x="37610" y="176863"/>
                    <a:pt x="40893" y="180229"/>
                    <a:pt x="47461" y="187877"/>
                  </a:cubicBezTo>
                  <a:cubicBezTo>
                    <a:pt x="57985" y="200134"/>
                    <a:pt x="72425" y="216919"/>
                    <a:pt x="103916" y="216919"/>
                  </a:cubicBezTo>
                  <a:cubicBezTo>
                    <a:pt x="129777" y="216919"/>
                    <a:pt x="157597" y="201521"/>
                    <a:pt x="157597" y="175640"/>
                  </a:cubicBezTo>
                  <a:cubicBezTo>
                    <a:pt x="157597" y="162159"/>
                    <a:pt x="150173" y="151839"/>
                    <a:pt x="135570" y="144986"/>
                  </a:cubicBezTo>
                  <a:cubicBezTo>
                    <a:pt x="125025" y="140030"/>
                    <a:pt x="111605" y="137175"/>
                    <a:pt x="97348" y="134157"/>
                  </a:cubicBezTo>
                  <a:cubicBezTo>
                    <a:pt x="53437" y="124816"/>
                    <a:pt x="24658" y="115903"/>
                    <a:pt x="24658" y="78703"/>
                  </a:cubicBezTo>
                  <a:cubicBezTo>
                    <a:pt x="24658" y="59002"/>
                    <a:pt x="33999" y="44685"/>
                    <a:pt x="53151" y="34895"/>
                  </a:cubicBezTo>
                  <a:cubicBezTo>
                    <a:pt x="69100" y="26778"/>
                    <a:pt x="88721" y="23902"/>
                    <a:pt x="100714" y="23902"/>
                  </a:cubicBezTo>
                  <a:close/>
                  <a:moveTo>
                    <a:pt x="100714" y="20"/>
                  </a:moveTo>
                  <a:cubicBezTo>
                    <a:pt x="60045" y="20"/>
                    <a:pt x="795" y="20211"/>
                    <a:pt x="795" y="78744"/>
                  </a:cubicBezTo>
                  <a:cubicBezTo>
                    <a:pt x="795" y="105012"/>
                    <a:pt x="11809" y="124999"/>
                    <a:pt x="33530" y="138113"/>
                  </a:cubicBezTo>
                  <a:cubicBezTo>
                    <a:pt x="51091" y="148739"/>
                    <a:pt x="73037" y="153430"/>
                    <a:pt x="92372" y="157529"/>
                  </a:cubicBezTo>
                  <a:cubicBezTo>
                    <a:pt x="105221" y="160242"/>
                    <a:pt x="117377" y="162832"/>
                    <a:pt x="125413" y="166625"/>
                  </a:cubicBezTo>
                  <a:cubicBezTo>
                    <a:pt x="133714" y="170480"/>
                    <a:pt x="133714" y="173723"/>
                    <a:pt x="133714" y="175640"/>
                  </a:cubicBezTo>
                  <a:cubicBezTo>
                    <a:pt x="133714" y="185592"/>
                    <a:pt x="117989" y="193037"/>
                    <a:pt x="103916" y="193037"/>
                  </a:cubicBezTo>
                  <a:cubicBezTo>
                    <a:pt x="83398" y="193037"/>
                    <a:pt x="74730" y="182962"/>
                    <a:pt x="65572" y="172315"/>
                  </a:cubicBezTo>
                  <a:cubicBezTo>
                    <a:pt x="57781" y="163260"/>
                    <a:pt x="48970" y="152981"/>
                    <a:pt x="33775" y="152981"/>
                  </a:cubicBezTo>
                  <a:cubicBezTo>
                    <a:pt x="17540" y="152981"/>
                    <a:pt x="0" y="164933"/>
                    <a:pt x="0" y="184267"/>
                  </a:cubicBezTo>
                  <a:cubicBezTo>
                    <a:pt x="0" y="213309"/>
                    <a:pt x="29818" y="253365"/>
                    <a:pt x="104099" y="253365"/>
                  </a:cubicBezTo>
                  <a:cubicBezTo>
                    <a:pt x="141260" y="253283"/>
                    <a:pt x="169304" y="243799"/>
                    <a:pt x="187374" y="225077"/>
                  </a:cubicBezTo>
                  <a:cubicBezTo>
                    <a:pt x="207362" y="204437"/>
                    <a:pt x="208260" y="179535"/>
                    <a:pt x="208035" y="172173"/>
                  </a:cubicBezTo>
                  <a:cubicBezTo>
                    <a:pt x="208015" y="144823"/>
                    <a:pt x="196573" y="124204"/>
                    <a:pt x="174097" y="110845"/>
                  </a:cubicBezTo>
                  <a:cubicBezTo>
                    <a:pt x="155863" y="100016"/>
                    <a:pt x="133326" y="95549"/>
                    <a:pt x="113400" y="91613"/>
                  </a:cubicBezTo>
                  <a:cubicBezTo>
                    <a:pt x="100734" y="89125"/>
                    <a:pt x="88802" y="86780"/>
                    <a:pt x="80889" y="83292"/>
                  </a:cubicBezTo>
                  <a:cubicBezTo>
                    <a:pt x="73179" y="79866"/>
                    <a:pt x="73179" y="77112"/>
                    <a:pt x="73179" y="75522"/>
                  </a:cubicBezTo>
                  <a:cubicBezTo>
                    <a:pt x="73179" y="69933"/>
                    <a:pt x="81909" y="62204"/>
                    <a:pt x="98327" y="62204"/>
                  </a:cubicBezTo>
                  <a:cubicBezTo>
                    <a:pt x="118091" y="62204"/>
                    <a:pt x="125494" y="69709"/>
                    <a:pt x="133999" y="78458"/>
                  </a:cubicBezTo>
                  <a:cubicBezTo>
                    <a:pt x="141158" y="85699"/>
                    <a:pt x="149989" y="94713"/>
                    <a:pt x="165245" y="94713"/>
                  </a:cubicBezTo>
                  <a:cubicBezTo>
                    <a:pt x="182867" y="94713"/>
                    <a:pt x="199489" y="81905"/>
                    <a:pt x="199489" y="62856"/>
                  </a:cubicBezTo>
                  <a:cubicBezTo>
                    <a:pt x="199489" y="36058"/>
                    <a:pt x="157495" y="20"/>
                    <a:pt x="100714"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8" name="Google Shape;1480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NYU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tQ0AABoXAAA3EAAAnBkAAAAAAAAmAAAACAAAAP//////////"/>
                </a:ext>
              </a:extLst>
            </p:cNvSpPr>
            <p:nvPr/>
          </p:nvSpPr>
          <p:spPr>
            <a:xfrm>
              <a:off x="2228215" y="3755390"/>
              <a:ext cx="407670" cy="407670"/>
            </a:xfrm>
            <a:custGeom>
              <a:avLst/>
              <a:gdLst/>
              <a:ahLst/>
              <a:cxnLst/>
              <a:rect l="0" t="0" r="407670" b="407670"/>
              <a:pathLst>
                <a:path w="407670" h="407670">
                  <a:moveTo>
                    <a:pt x="111491" y="23919"/>
                  </a:moveTo>
                  <a:cubicBezTo>
                    <a:pt x="127077" y="23919"/>
                    <a:pt x="136971" y="27675"/>
                    <a:pt x="146560" y="31593"/>
                  </a:cubicBezTo>
                  <a:cubicBezTo>
                    <a:pt x="159983" y="37144"/>
                    <a:pt x="165655" y="38410"/>
                    <a:pt x="173530" y="38410"/>
                  </a:cubicBezTo>
                  <a:cubicBezTo>
                    <a:pt x="180160" y="38410"/>
                    <a:pt x="188341" y="37512"/>
                    <a:pt x="204008" y="37512"/>
                  </a:cubicBezTo>
                  <a:cubicBezTo>
                    <a:pt x="270821" y="37512"/>
                    <a:pt x="310623" y="70983"/>
                    <a:pt x="332248" y="99086"/>
                  </a:cubicBezTo>
                  <a:cubicBezTo>
                    <a:pt x="360279" y="135536"/>
                    <a:pt x="370255" y="177742"/>
                    <a:pt x="370255" y="202804"/>
                  </a:cubicBezTo>
                  <a:cubicBezTo>
                    <a:pt x="370255" y="230703"/>
                    <a:pt x="363971" y="232765"/>
                    <a:pt x="375661" y="260092"/>
                  </a:cubicBezTo>
                  <a:cubicBezTo>
                    <a:pt x="379660" y="269460"/>
                    <a:pt x="383781" y="279093"/>
                    <a:pt x="383781" y="297257"/>
                  </a:cubicBezTo>
                  <a:cubicBezTo>
                    <a:pt x="383781" y="320462"/>
                    <a:pt x="374825" y="342157"/>
                    <a:pt x="358545" y="358403"/>
                  </a:cubicBezTo>
                  <a:cubicBezTo>
                    <a:pt x="342245" y="374669"/>
                    <a:pt x="319702" y="383751"/>
                    <a:pt x="296751" y="383751"/>
                  </a:cubicBezTo>
                  <a:cubicBezTo>
                    <a:pt x="296710" y="383751"/>
                    <a:pt x="296669" y="383751"/>
                    <a:pt x="296628" y="383751"/>
                  </a:cubicBezTo>
                  <a:lnTo>
                    <a:pt x="296200" y="383751"/>
                  </a:lnTo>
                  <a:cubicBezTo>
                    <a:pt x="280593" y="383751"/>
                    <a:pt x="270719" y="379853"/>
                    <a:pt x="261110" y="375893"/>
                  </a:cubicBezTo>
                  <a:cubicBezTo>
                    <a:pt x="248095" y="370505"/>
                    <a:pt x="241587" y="369097"/>
                    <a:pt x="235018" y="369097"/>
                  </a:cubicBezTo>
                  <a:cubicBezTo>
                    <a:pt x="227816" y="369097"/>
                    <a:pt x="220513" y="370791"/>
                    <a:pt x="204457" y="370791"/>
                  </a:cubicBezTo>
                  <a:cubicBezTo>
                    <a:pt x="137624" y="370791"/>
                    <a:pt x="97618" y="337075"/>
                    <a:pt x="75830" y="308809"/>
                  </a:cubicBezTo>
                  <a:cubicBezTo>
                    <a:pt x="47493" y="272011"/>
                    <a:pt x="37436" y="229744"/>
                    <a:pt x="37436" y="204723"/>
                  </a:cubicBezTo>
                  <a:cubicBezTo>
                    <a:pt x="37436" y="177028"/>
                    <a:pt x="43780" y="174926"/>
                    <a:pt x="32009" y="147394"/>
                  </a:cubicBezTo>
                  <a:cubicBezTo>
                    <a:pt x="28051" y="138067"/>
                    <a:pt x="23930" y="128434"/>
                    <a:pt x="23889" y="110372"/>
                  </a:cubicBezTo>
                  <a:cubicBezTo>
                    <a:pt x="23971" y="62513"/>
                    <a:pt x="63243" y="23919"/>
                    <a:pt x="111491" y="23919"/>
                  </a:cubicBezTo>
                  <a:close/>
                  <a:moveTo>
                    <a:pt x="111491" y="0"/>
                  </a:moveTo>
                  <a:cubicBezTo>
                    <a:pt x="81461" y="0"/>
                    <a:pt x="53389" y="11266"/>
                    <a:pt x="32376" y="32287"/>
                  </a:cubicBezTo>
                  <a:cubicBezTo>
                    <a:pt x="11547" y="53125"/>
                    <a:pt x="82" y="80820"/>
                    <a:pt x="0" y="110270"/>
                  </a:cubicBezTo>
                  <a:lnTo>
                    <a:pt x="0" y="110494"/>
                  </a:lnTo>
                  <a:cubicBezTo>
                    <a:pt x="41" y="133373"/>
                    <a:pt x="5590" y="146333"/>
                    <a:pt x="10037" y="156782"/>
                  </a:cubicBezTo>
                  <a:cubicBezTo>
                    <a:pt x="19136" y="178069"/>
                    <a:pt x="13546" y="174436"/>
                    <a:pt x="13546" y="204723"/>
                  </a:cubicBezTo>
                  <a:cubicBezTo>
                    <a:pt x="13546" y="239561"/>
                    <a:pt x="28255" y="286196"/>
                    <a:pt x="56918" y="323381"/>
                  </a:cubicBezTo>
                  <a:cubicBezTo>
                    <a:pt x="81991" y="355913"/>
                    <a:pt x="127913" y="394690"/>
                    <a:pt x="204457" y="394690"/>
                  </a:cubicBezTo>
                  <a:cubicBezTo>
                    <a:pt x="223226" y="394690"/>
                    <a:pt x="229183" y="392976"/>
                    <a:pt x="234487" y="392976"/>
                  </a:cubicBezTo>
                  <a:cubicBezTo>
                    <a:pt x="238690" y="392976"/>
                    <a:pt x="242505" y="394057"/>
                    <a:pt x="252012" y="397976"/>
                  </a:cubicBezTo>
                  <a:cubicBezTo>
                    <a:pt x="262661" y="402384"/>
                    <a:pt x="275881" y="407650"/>
                    <a:pt x="296200" y="407650"/>
                  </a:cubicBezTo>
                  <a:lnTo>
                    <a:pt x="296914" y="407650"/>
                  </a:lnTo>
                  <a:cubicBezTo>
                    <a:pt x="326107" y="407650"/>
                    <a:pt x="354689" y="395996"/>
                    <a:pt x="375416" y="375342"/>
                  </a:cubicBezTo>
                  <a:cubicBezTo>
                    <a:pt x="396225" y="354586"/>
                    <a:pt x="407670" y="326850"/>
                    <a:pt x="407670" y="297257"/>
                  </a:cubicBezTo>
                  <a:cubicBezTo>
                    <a:pt x="407670" y="274215"/>
                    <a:pt x="402121" y="261174"/>
                    <a:pt x="397633" y="250704"/>
                  </a:cubicBezTo>
                  <a:cubicBezTo>
                    <a:pt x="388534" y="229459"/>
                    <a:pt x="394144" y="233091"/>
                    <a:pt x="394144" y="202804"/>
                  </a:cubicBezTo>
                  <a:cubicBezTo>
                    <a:pt x="394144" y="167721"/>
                    <a:pt x="379517" y="121352"/>
                    <a:pt x="351160" y="84493"/>
                  </a:cubicBezTo>
                  <a:cubicBezTo>
                    <a:pt x="326291" y="52186"/>
                    <a:pt x="280573" y="13613"/>
                    <a:pt x="204008" y="13613"/>
                  </a:cubicBezTo>
                  <a:cubicBezTo>
                    <a:pt x="186586" y="13613"/>
                    <a:pt x="179221" y="14531"/>
                    <a:pt x="173978" y="14531"/>
                  </a:cubicBezTo>
                  <a:cubicBezTo>
                    <a:pt x="168531" y="14531"/>
                    <a:pt x="165430" y="13552"/>
                    <a:pt x="155658" y="9511"/>
                  </a:cubicBezTo>
                  <a:cubicBezTo>
                    <a:pt x="145050" y="5143"/>
                    <a:pt x="131810" y="0"/>
                    <a:pt x="111491"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0" name="Google Shape;14806;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IARAAAaFwAAARQAAJwZAAAQAAAAJgAAAAgAAAD/////AAAAAA=="/>
              </a:ext>
            </a:extLst>
          </p:cNvGrpSpPr>
          <p:nvPr/>
        </p:nvGrpSpPr>
        <p:grpSpPr>
          <a:xfrm>
            <a:off x="2844800" y="3755390"/>
            <a:ext cx="407035" cy="407670"/>
            <a:chOff x="2844800" y="3755390"/>
            <a:chExt cx="407035" cy="407670"/>
          </a:xfrm>
        </p:grpSpPr>
        <p:sp>
          <p:nvSpPr>
            <p:cNvPr id="222" name="Google Shape;1480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BEAAHgXAAC1EwAAOxkAAAAAAAAmAAAACAAAAP//////////"/>
                </a:ext>
              </a:extLst>
            </p:cNvSpPr>
            <p:nvPr/>
          </p:nvSpPr>
          <p:spPr>
            <a:xfrm>
              <a:off x="2893060" y="3815080"/>
              <a:ext cx="310515" cy="286385"/>
            </a:xfrm>
            <a:custGeom>
              <a:avLst/>
              <a:gdLst/>
              <a:ahLst/>
              <a:cxnLst/>
              <a:rect l="0" t="0" r="310515" b="286385"/>
              <a:pathLst>
                <a:path w="310515" h="286385">
                  <a:moveTo>
                    <a:pt x="155359" y="23887"/>
                  </a:moveTo>
                  <a:cubicBezTo>
                    <a:pt x="173983" y="24498"/>
                    <a:pt x="216495" y="31999"/>
                    <a:pt x="216495" y="87234"/>
                  </a:cubicBezTo>
                  <a:cubicBezTo>
                    <a:pt x="216495" y="97649"/>
                    <a:pt x="215516" y="115401"/>
                    <a:pt x="215516" y="115829"/>
                  </a:cubicBezTo>
                  <a:cubicBezTo>
                    <a:pt x="215516" y="132278"/>
                    <a:pt x="228184" y="133093"/>
                    <a:pt x="230754" y="133093"/>
                  </a:cubicBezTo>
                  <a:cubicBezTo>
                    <a:pt x="235874" y="133093"/>
                    <a:pt x="242076" y="131686"/>
                    <a:pt x="247828" y="130423"/>
                  </a:cubicBezTo>
                  <a:cubicBezTo>
                    <a:pt x="238608" y="134295"/>
                    <a:pt x="221840" y="139370"/>
                    <a:pt x="221840" y="155064"/>
                  </a:cubicBezTo>
                  <a:cubicBezTo>
                    <a:pt x="221840" y="188735"/>
                    <a:pt x="250786" y="201718"/>
                    <a:pt x="269941" y="210258"/>
                  </a:cubicBezTo>
                  <a:cubicBezTo>
                    <a:pt x="273735" y="211950"/>
                    <a:pt x="278672" y="214192"/>
                    <a:pt x="282282" y="216210"/>
                  </a:cubicBezTo>
                  <a:cubicBezTo>
                    <a:pt x="277223" y="217107"/>
                    <a:pt x="270226" y="218146"/>
                    <a:pt x="261638" y="220164"/>
                  </a:cubicBezTo>
                  <a:cubicBezTo>
                    <a:pt x="253887" y="222039"/>
                    <a:pt x="247828" y="228174"/>
                    <a:pt x="246155" y="235899"/>
                  </a:cubicBezTo>
                  <a:cubicBezTo>
                    <a:pt x="245972" y="236714"/>
                    <a:pt x="245788" y="237489"/>
                    <a:pt x="245625" y="238120"/>
                  </a:cubicBezTo>
                  <a:cubicBezTo>
                    <a:pt x="241464" y="237366"/>
                    <a:pt x="235589" y="236103"/>
                    <a:pt x="227572" y="236103"/>
                  </a:cubicBezTo>
                  <a:cubicBezTo>
                    <a:pt x="208478" y="236103"/>
                    <a:pt x="197014" y="243929"/>
                    <a:pt x="186876" y="250818"/>
                  </a:cubicBezTo>
                  <a:cubicBezTo>
                    <a:pt x="177696" y="257096"/>
                    <a:pt x="169761" y="262497"/>
                    <a:pt x="155257" y="262538"/>
                  </a:cubicBezTo>
                  <a:cubicBezTo>
                    <a:pt x="140753" y="262497"/>
                    <a:pt x="132818" y="257096"/>
                    <a:pt x="123618" y="250818"/>
                  </a:cubicBezTo>
                  <a:cubicBezTo>
                    <a:pt x="113480" y="243929"/>
                    <a:pt x="101995" y="236103"/>
                    <a:pt x="82901" y="236103"/>
                  </a:cubicBezTo>
                  <a:cubicBezTo>
                    <a:pt x="74885" y="236103"/>
                    <a:pt x="68969" y="237366"/>
                    <a:pt x="64869" y="238120"/>
                  </a:cubicBezTo>
                  <a:cubicBezTo>
                    <a:pt x="64685" y="237489"/>
                    <a:pt x="64542" y="236714"/>
                    <a:pt x="64359" y="235899"/>
                  </a:cubicBezTo>
                  <a:cubicBezTo>
                    <a:pt x="62666" y="228174"/>
                    <a:pt x="56607" y="222039"/>
                    <a:pt x="48835" y="220164"/>
                  </a:cubicBezTo>
                  <a:cubicBezTo>
                    <a:pt x="40247" y="218146"/>
                    <a:pt x="33250" y="217107"/>
                    <a:pt x="28232" y="216210"/>
                  </a:cubicBezTo>
                  <a:cubicBezTo>
                    <a:pt x="31802" y="214192"/>
                    <a:pt x="36779" y="211950"/>
                    <a:pt x="40532" y="210258"/>
                  </a:cubicBezTo>
                  <a:cubicBezTo>
                    <a:pt x="59708" y="201718"/>
                    <a:pt x="88674" y="188735"/>
                    <a:pt x="88674" y="155064"/>
                  </a:cubicBezTo>
                  <a:cubicBezTo>
                    <a:pt x="88674" y="139370"/>
                    <a:pt x="71906" y="134295"/>
                    <a:pt x="62666" y="130423"/>
                  </a:cubicBezTo>
                  <a:cubicBezTo>
                    <a:pt x="68438" y="131686"/>
                    <a:pt x="74599" y="133093"/>
                    <a:pt x="79760" y="133093"/>
                  </a:cubicBezTo>
                  <a:cubicBezTo>
                    <a:pt x="82289" y="133093"/>
                    <a:pt x="94957" y="132278"/>
                    <a:pt x="94957" y="115829"/>
                  </a:cubicBezTo>
                  <a:cubicBezTo>
                    <a:pt x="94957" y="115401"/>
                    <a:pt x="94019" y="97690"/>
                    <a:pt x="94019" y="87234"/>
                  </a:cubicBezTo>
                  <a:cubicBezTo>
                    <a:pt x="94019" y="31754"/>
                    <a:pt x="136633" y="24437"/>
                    <a:pt x="155359" y="23887"/>
                  </a:cubicBezTo>
                  <a:close/>
                  <a:moveTo>
                    <a:pt x="155073" y="20"/>
                  </a:moveTo>
                  <a:cubicBezTo>
                    <a:pt x="146893" y="224"/>
                    <a:pt x="125740" y="1997"/>
                    <a:pt x="106462" y="14083"/>
                  </a:cubicBezTo>
                  <a:cubicBezTo>
                    <a:pt x="89898" y="24458"/>
                    <a:pt x="70132" y="45594"/>
                    <a:pt x="70132" y="87234"/>
                  </a:cubicBezTo>
                  <a:cubicBezTo>
                    <a:pt x="70132" y="96079"/>
                    <a:pt x="70458" y="102744"/>
                    <a:pt x="70703" y="107779"/>
                  </a:cubicBezTo>
                  <a:cubicBezTo>
                    <a:pt x="64787" y="106495"/>
                    <a:pt x="59442" y="105149"/>
                    <a:pt x="55301" y="105149"/>
                  </a:cubicBezTo>
                  <a:cubicBezTo>
                    <a:pt x="40900" y="105149"/>
                    <a:pt x="30435" y="113995"/>
                    <a:pt x="30435" y="126102"/>
                  </a:cubicBezTo>
                  <a:cubicBezTo>
                    <a:pt x="30435" y="143304"/>
                    <a:pt x="46958" y="149908"/>
                    <a:pt x="56811" y="153821"/>
                  </a:cubicBezTo>
                  <a:cubicBezTo>
                    <a:pt x="59300" y="154799"/>
                    <a:pt x="62768" y="156206"/>
                    <a:pt x="64726" y="157286"/>
                  </a:cubicBezTo>
                  <a:cubicBezTo>
                    <a:pt x="62910" y="181092"/>
                    <a:pt x="29639" y="185963"/>
                    <a:pt x="12137" y="198172"/>
                  </a:cubicBezTo>
                  <a:cubicBezTo>
                    <a:pt x="4100" y="203797"/>
                    <a:pt x="20" y="210686"/>
                    <a:pt x="20" y="218696"/>
                  </a:cubicBezTo>
                  <a:cubicBezTo>
                    <a:pt x="20" y="226625"/>
                    <a:pt x="3957" y="232862"/>
                    <a:pt x="11158" y="236225"/>
                  </a:cubicBezTo>
                  <a:cubicBezTo>
                    <a:pt x="18195" y="239527"/>
                    <a:pt x="27334" y="239792"/>
                    <a:pt x="41450" y="242951"/>
                  </a:cubicBezTo>
                  <a:cubicBezTo>
                    <a:pt x="42450" y="247394"/>
                    <a:pt x="43531" y="251063"/>
                    <a:pt x="45510" y="254242"/>
                  </a:cubicBezTo>
                  <a:cubicBezTo>
                    <a:pt x="49528" y="260663"/>
                    <a:pt x="54893" y="262395"/>
                    <a:pt x="60809" y="262395"/>
                  </a:cubicBezTo>
                  <a:cubicBezTo>
                    <a:pt x="67826" y="262395"/>
                    <a:pt x="75639" y="259949"/>
                    <a:pt x="82901" y="259949"/>
                  </a:cubicBezTo>
                  <a:cubicBezTo>
                    <a:pt x="94631" y="259949"/>
                    <a:pt x="101485" y="264637"/>
                    <a:pt x="110155" y="270548"/>
                  </a:cubicBezTo>
                  <a:cubicBezTo>
                    <a:pt x="120497" y="277580"/>
                    <a:pt x="133348" y="286364"/>
                    <a:pt x="155216" y="286364"/>
                  </a:cubicBezTo>
                  <a:lnTo>
                    <a:pt x="155257" y="286364"/>
                  </a:lnTo>
                  <a:cubicBezTo>
                    <a:pt x="177125" y="286364"/>
                    <a:pt x="190017" y="277600"/>
                    <a:pt x="200339" y="270548"/>
                  </a:cubicBezTo>
                  <a:cubicBezTo>
                    <a:pt x="209029" y="264637"/>
                    <a:pt x="215842" y="259949"/>
                    <a:pt x="227572" y="259949"/>
                  </a:cubicBezTo>
                  <a:cubicBezTo>
                    <a:pt x="237057" y="259949"/>
                    <a:pt x="242361" y="262538"/>
                    <a:pt x="249440" y="262538"/>
                  </a:cubicBezTo>
                  <a:cubicBezTo>
                    <a:pt x="257987" y="262538"/>
                    <a:pt x="262617" y="258033"/>
                    <a:pt x="265004" y="254242"/>
                  </a:cubicBezTo>
                  <a:cubicBezTo>
                    <a:pt x="266983" y="251063"/>
                    <a:pt x="268023" y="247353"/>
                    <a:pt x="269043" y="242951"/>
                  </a:cubicBezTo>
                  <a:cubicBezTo>
                    <a:pt x="283139" y="239792"/>
                    <a:pt x="292278" y="239527"/>
                    <a:pt x="299315" y="236225"/>
                  </a:cubicBezTo>
                  <a:cubicBezTo>
                    <a:pt x="306537" y="232862"/>
                    <a:pt x="310494" y="226625"/>
                    <a:pt x="310494" y="218696"/>
                  </a:cubicBezTo>
                  <a:cubicBezTo>
                    <a:pt x="310494" y="210686"/>
                    <a:pt x="306394" y="203797"/>
                    <a:pt x="298336" y="198172"/>
                  </a:cubicBezTo>
                  <a:cubicBezTo>
                    <a:pt x="280875" y="185963"/>
                    <a:pt x="247563" y="181092"/>
                    <a:pt x="245768" y="157286"/>
                  </a:cubicBezTo>
                  <a:cubicBezTo>
                    <a:pt x="247706" y="156206"/>
                    <a:pt x="251174" y="154799"/>
                    <a:pt x="253662" y="153821"/>
                  </a:cubicBezTo>
                  <a:cubicBezTo>
                    <a:pt x="263515" y="149908"/>
                    <a:pt x="280038" y="143304"/>
                    <a:pt x="280038" y="126102"/>
                  </a:cubicBezTo>
                  <a:cubicBezTo>
                    <a:pt x="280038" y="113995"/>
                    <a:pt x="269574" y="105149"/>
                    <a:pt x="255172" y="105149"/>
                  </a:cubicBezTo>
                  <a:cubicBezTo>
                    <a:pt x="251031" y="105149"/>
                    <a:pt x="245686" y="106495"/>
                    <a:pt x="239770" y="107779"/>
                  </a:cubicBezTo>
                  <a:cubicBezTo>
                    <a:pt x="240056" y="102744"/>
                    <a:pt x="240342" y="96079"/>
                    <a:pt x="240342" y="87234"/>
                  </a:cubicBezTo>
                  <a:cubicBezTo>
                    <a:pt x="240342" y="45777"/>
                    <a:pt x="220758" y="24682"/>
                    <a:pt x="204337" y="14267"/>
                  </a:cubicBezTo>
                  <a:cubicBezTo>
                    <a:pt x="185142" y="2140"/>
                    <a:pt x="163947" y="264"/>
                    <a:pt x="155726"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1" name="Google Shape;1480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gBEAABoXAAABFAAAnBkAAAAAAAAmAAAACAAAAP//////////"/>
                </a:ext>
              </a:extLst>
            </p:cNvSpPr>
            <p:nvPr/>
          </p:nvSpPr>
          <p:spPr>
            <a:xfrm>
              <a:off x="2844800" y="3755390"/>
              <a:ext cx="407035" cy="407670"/>
            </a:xfrm>
            <a:custGeom>
              <a:avLst/>
              <a:gdLst/>
              <a:ahLst/>
              <a:cxnLst/>
              <a:rect l="0" t="0" r="407035" b="407670"/>
              <a:pathLst>
                <a:path w="407035" h="407670">
                  <a:moveTo>
                    <a:pt x="346637" y="23911"/>
                  </a:moveTo>
                  <a:cubicBezTo>
                    <a:pt x="366457" y="23911"/>
                    <a:pt x="383202" y="40294"/>
                    <a:pt x="383202" y="59716"/>
                  </a:cubicBezTo>
                  <a:lnTo>
                    <a:pt x="383202" y="347178"/>
                  </a:lnTo>
                  <a:cubicBezTo>
                    <a:pt x="383202" y="367029"/>
                    <a:pt x="366457" y="383779"/>
                    <a:pt x="346637" y="383779"/>
                  </a:cubicBezTo>
                  <a:lnTo>
                    <a:pt x="60417" y="383779"/>
                  </a:lnTo>
                  <a:cubicBezTo>
                    <a:pt x="40597" y="383779"/>
                    <a:pt x="23873" y="367029"/>
                    <a:pt x="23873" y="347178"/>
                  </a:cubicBezTo>
                  <a:lnTo>
                    <a:pt x="23873" y="59716"/>
                  </a:lnTo>
                  <a:cubicBezTo>
                    <a:pt x="23873" y="40294"/>
                    <a:pt x="40597" y="23911"/>
                    <a:pt x="60417" y="23911"/>
                  </a:cubicBezTo>
                  <a:close/>
                  <a:moveTo>
                    <a:pt x="60417" y="20"/>
                  </a:moveTo>
                  <a:cubicBezTo>
                    <a:pt x="27479" y="20"/>
                    <a:pt x="20" y="26726"/>
                    <a:pt x="20" y="59716"/>
                  </a:cubicBezTo>
                  <a:lnTo>
                    <a:pt x="20" y="347138"/>
                  </a:lnTo>
                  <a:cubicBezTo>
                    <a:pt x="20" y="380209"/>
                    <a:pt x="27479" y="407670"/>
                    <a:pt x="60417" y="407670"/>
                  </a:cubicBezTo>
                  <a:lnTo>
                    <a:pt x="346637" y="407670"/>
                  </a:lnTo>
                  <a:cubicBezTo>
                    <a:pt x="379596" y="407670"/>
                    <a:pt x="407035" y="380168"/>
                    <a:pt x="407035" y="347138"/>
                  </a:cubicBezTo>
                  <a:lnTo>
                    <a:pt x="407035" y="59716"/>
                  </a:lnTo>
                  <a:cubicBezTo>
                    <a:pt x="407035" y="26726"/>
                    <a:pt x="379596" y="20"/>
                    <a:pt x="346637"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23" name="Google Shape;14809;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EsVAAAaFwAAzBcAAJwZAAAQAAAAJgAAAAgAAAD/////AAAAAA=="/>
              </a:ext>
            </a:extLst>
          </p:cNvGrpSpPr>
          <p:nvPr/>
        </p:nvGrpSpPr>
        <p:grpSpPr>
          <a:xfrm>
            <a:off x="3461385" y="3755390"/>
            <a:ext cx="407035" cy="407670"/>
            <a:chOff x="3461385" y="3755390"/>
            <a:chExt cx="407035" cy="407670"/>
          </a:xfrm>
        </p:grpSpPr>
        <p:sp>
          <p:nvSpPr>
            <p:cNvPr id="225" name="Google Shape;1481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BBYAAHYXAAAaFwAAQxkAAAAAAAAmAAAACAAAAP//////////"/>
                </a:ext>
              </a:extLst>
            </p:cNvSpPr>
            <p:nvPr/>
          </p:nvSpPr>
          <p:spPr>
            <a:xfrm>
              <a:off x="3578860" y="3813810"/>
              <a:ext cx="176530" cy="292735"/>
            </a:xfrm>
            <a:custGeom>
              <a:avLst/>
              <a:gdLst/>
              <a:ahLst/>
              <a:cxnLst/>
              <a:rect l="0" t="0" r="176530" b="292735"/>
              <a:pathLst>
                <a:path w="176530" h="292735">
                  <a:moveTo>
                    <a:pt x="95417" y="23843"/>
                  </a:moveTo>
                  <a:lnTo>
                    <a:pt x="95417" y="69126"/>
                  </a:lnTo>
                  <a:cubicBezTo>
                    <a:pt x="95417" y="75723"/>
                    <a:pt x="100755" y="81038"/>
                    <a:pt x="107356" y="81038"/>
                  </a:cubicBezTo>
                  <a:lnTo>
                    <a:pt x="152671" y="81038"/>
                  </a:lnTo>
                  <a:lnTo>
                    <a:pt x="152671" y="114430"/>
                  </a:lnTo>
                  <a:lnTo>
                    <a:pt x="107356" y="114430"/>
                  </a:lnTo>
                  <a:cubicBezTo>
                    <a:pt x="100755" y="114430"/>
                    <a:pt x="95417" y="119765"/>
                    <a:pt x="95417" y="126362"/>
                  </a:cubicBezTo>
                  <a:lnTo>
                    <a:pt x="95417" y="200742"/>
                  </a:lnTo>
                  <a:cubicBezTo>
                    <a:pt x="95417" y="208235"/>
                    <a:pt x="95885" y="216807"/>
                    <a:pt x="101366" y="223689"/>
                  </a:cubicBezTo>
                  <a:cubicBezTo>
                    <a:pt x="108538" y="232587"/>
                    <a:pt x="120193" y="233626"/>
                    <a:pt x="128343" y="233626"/>
                  </a:cubicBezTo>
                  <a:lnTo>
                    <a:pt x="152691" y="233626"/>
                  </a:lnTo>
                  <a:lnTo>
                    <a:pt x="152691" y="267914"/>
                  </a:lnTo>
                  <a:cubicBezTo>
                    <a:pt x="145417" y="268423"/>
                    <a:pt x="135189" y="268912"/>
                    <a:pt x="124553" y="268912"/>
                  </a:cubicBezTo>
                  <a:cubicBezTo>
                    <a:pt x="78403" y="268912"/>
                    <a:pt x="62022" y="240385"/>
                    <a:pt x="62022" y="215972"/>
                  </a:cubicBezTo>
                  <a:lnTo>
                    <a:pt x="62022" y="126362"/>
                  </a:lnTo>
                  <a:cubicBezTo>
                    <a:pt x="62022" y="119765"/>
                    <a:pt x="56684" y="114430"/>
                    <a:pt x="50123" y="114430"/>
                  </a:cubicBezTo>
                  <a:lnTo>
                    <a:pt x="23880" y="114430"/>
                  </a:lnTo>
                  <a:lnTo>
                    <a:pt x="23880" y="83277"/>
                  </a:lnTo>
                  <a:cubicBezTo>
                    <a:pt x="41463" y="79673"/>
                    <a:pt x="54809" y="70999"/>
                    <a:pt x="63570" y="57418"/>
                  </a:cubicBezTo>
                  <a:cubicBezTo>
                    <a:pt x="70559" y="46607"/>
                    <a:pt x="73513" y="34553"/>
                    <a:pt x="75449" y="23843"/>
                  </a:cubicBezTo>
                  <a:close/>
                  <a:moveTo>
                    <a:pt x="65363" y="0"/>
                  </a:moveTo>
                  <a:cubicBezTo>
                    <a:pt x="59536" y="0"/>
                    <a:pt x="54544" y="4214"/>
                    <a:pt x="53607" y="9977"/>
                  </a:cubicBezTo>
                  <a:cubicBezTo>
                    <a:pt x="49084" y="37098"/>
                    <a:pt x="45009" y="58253"/>
                    <a:pt x="10941" y="61084"/>
                  </a:cubicBezTo>
                  <a:cubicBezTo>
                    <a:pt x="4768" y="61593"/>
                    <a:pt x="20" y="66744"/>
                    <a:pt x="20" y="72934"/>
                  </a:cubicBezTo>
                  <a:lnTo>
                    <a:pt x="20" y="126362"/>
                  </a:lnTo>
                  <a:cubicBezTo>
                    <a:pt x="20" y="132939"/>
                    <a:pt x="5359" y="138273"/>
                    <a:pt x="11940" y="138273"/>
                  </a:cubicBezTo>
                  <a:lnTo>
                    <a:pt x="38183" y="138273"/>
                  </a:lnTo>
                  <a:lnTo>
                    <a:pt x="38183" y="215972"/>
                  </a:lnTo>
                  <a:cubicBezTo>
                    <a:pt x="38183" y="256919"/>
                    <a:pt x="68359" y="292735"/>
                    <a:pt x="124512" y="292735"/>
                  </a:cubicBezTo>
                  <a:cubicBezTo>
                    <a:pt x="145845" y="292735"/>
                    <a:pt x="164998" y="290861"/>
                    <a:pt x="165792" y="290780"/>
                  </a:cubicBezTo>
                  <a:cubicBezTo>
                    <a:pt x="171884" y="290169"/>
                    <a:pt x="176530" y="285058"/>
                    <a:pt x="176530" y="278930"/>
                  </a:cubicBezTo>
                  <a:lnTo>
                    <a:pt x="176530" y="221694"/>
                  </a:lnTo>
                  <a:cubicBezTo>
                    <a:pt x="176530" y="215117"/>
                    <a:pt x="171192" y="209782"/>
                    <a:pt x="164590" y="209782"/>
                  </a:cubicBezTo>
                  <a:lnTo>
                    <a:pt x="128343" y="209782"/>
                  </a:lnTo>
                  <a:cubicBezTo>
                    <a:pt x="118746" y="209782"/>
                    <a:pt x="119296" y="209558"/>
                    <a:pt x="119296" y="200742"/>
                  </a:cubicBezTo>
                  <a:lnTo>
                    <a:pt x="119296" y="138273"/>
                  </a:lnTo>
                  <a:lnTo>
                    <a:pt x="164590" y="138273"/>
                  </a:lnTo>
                  <a:cubicBezTo>
                    <a:pt x="171192" y="138273"/>
                    <a:pt x="176530" y="132939"/>
                    <a:pt x="176530" y="126362"/>
                  </a:cubicBezTo>
                  <a:lnTo>
                    <a:pt x="176530" y="69167"/>
                  </a:lnTo>
                  <a:cubicBezTo>
                    <a:pt x="176530" y="62570"/>
                    <a:pt x="171192" y="57235"/>
                    <a:pt x="164590" y="57235"/>
                  </a:cubicBezTo>
                  <a:lnTo>
                    <a:pt x="119296" y="57235"/>
                  </a:lnTo>
                  <a:lnTo>
                    <a:pt x="119296" y="11931"/>
                  </a:lnTo>
                  <a:cubicBezTo>
                    <a:pt x="119296" y="5334"/>
                    <a:pt x="113958" y="0"/>
                    <a:pt x="107356"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4" name="Google Shape;1481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SxUAABoXAADMFwAAnBkAAAAAAAAmAAAACAAAAP//////////"/>
                </a:ext>
              </a:extLst>
            </p:cNvSpPr>
            <p:nvPr/>
          </p:nvSpPr>
          <p:spPr>
            <a:xfrm>
              <a:off x="3461385" y="3755390"/>
              <a:ext cx="407035" cy="407670"/>
            </a:xfrm>
            <a:custGeom>
              <a:avLst/>
              <a:gdLst/>
              <a:ahLst/>
              <a:cxnLst/>
              <a:rect l="0" t="0" r="407035" b="407670"/>
              <a:pathLst>
                <a:path w="407035" h="407670">
                  <a:moveTo>
                    <a:pt x="347371" y="23911"/>
                  </a:moveTo>
                  <a:cubicBezTo>
                    <a:pt x="366804" y="23911"/>
                    <a:pt x="383161" y="40661"/>
                    <a:pt x="383161" y="60512"/>
                  </a:cubicBezTo>
                  <a:lnTo>
                    <a:pt x="383161" y="347178"/>
                  </a:lnTo>
                  <a:cubicBezTo>
                    <a:pt x="383161" y="367029"/>
                    <a:pt x="366804" y="383779"/>
                    <a:pt x="347371" y="383779"/>
                  </a:cubicBezTo>
                  <a:lnTo>
                    <a:pt x="60397" y="383779"/>
                  </a:lnTo>
                  <a:cubicBezTo>
                    <a:pt x="40577" y="383779"/>
                    <a:pt x="23812" y="367029"/>
                    <a:pt x="23812" y="347178"/>
                  </a:cubicBezTo>
                  <a:lnTo>
                    <a:pt x="23812" y="60512"/>
                  </a:lnTo>
                  <a:cubicBezTo>
                    <a:pt x="23812" y="40661"/>
                    <a:pt x="40577" y="23911"/>
                    <a:pt x="60397" y="23911"/>
                  </a:cubicBezTo>
                  <a:close/>
                  <a:moveTo>
                    <a:pt x="60397" y="20"/>
                  </a:moveTo>
                  <a:cubicBezTo>
                    <a:pt x="27418" y="20"/>
                    <a:pt x="0" y="27522"/>
                    <a:pt x="0" y="60512"/>
                  </a:cubicBezTo>
                  <a:lnTo>
                    <a:pt x="0" y="347138"/>
                  </a:lnTo>
                  <a:cubicBezTo>
                    <a:pt x="0" y="380209"/>
                    <a:pt x="27458" y="407670"/>
                    <a:pt x="60397" y="407670"/>
                  </a:cubicBezTo>
                  <a:lnTo>
                    <a:pt x="347371" y="407670"/>
                  </a:lnTo>
                  <a:cubicBezTo>
                    <a:pt x="380350" y="407670"/>
                    <a:pt x="407014" y="380168"/>
                    <a:pt x="407014" y="347138"/>
                  </a:cubicBezTo>
                  <a:lnTo>
                    <a:pt x="407014" y="60512"/>
                  </a:lnTo>
                  <a:cubicBezTo>
                    <a:pt x="407014" y="27522"/>
                    <a:pt x="380350" y="20"/>
                    <a:pt x="347371"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26" name="Google Shape;1481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8AAO0TAACBIgAAbhYAABAAAAAmAAAACAAAAP//////////"/>
              </a:ext>
            </a:extLst>
          </p:cNvSpPr>
          <p:nvPr/>
        </p:nvSpPr>
        <p:spPr>
          <a:xfrm>
            <a:off x="5201285" y="3239135"/>
            <a:ext cx="407670" cy="407035"/>
          </a:xfrm>
          <a:custGeom>
            <a:avLst/>
            <a:gdLst/>
            <a:ahLst/>
            <a:cxnLst/>
            <a:rect l="0" t="0" r="407670" b="407035"/>
            <a:pathLst>
              <a:path w="407670" h="407035">
                <a:moveTo>
                  <a:pt x="297908" y="71295"/>
                </a:moveTo>
                <a:cubicBezTo>
                  <a:pt x="308823" y="71295"/>
                  <a:pt x="319942" y="72578"/>
                  <a:pt x="331469" y="75145"/>
                </a:cubicBezTo>
                <a:cubicBezTo>
                  <a:pt x="330082" y="84617"/>
                  <a:pt x="328368" y="95841"/>
                  <a:pt x="327103" y="104294"/>
                </a:cubicBezTo>
                <a:cubicBezTo>
                  <a:pt x="322553" y="103378"/>
                  <a:pt x="315902" y="102563"/>
                  <a:pt x="309088" y="102563"/>
                </a:cubicBezTo>
                <a:cubicBezTo>
                  <a:pt x="305375" y="102563"/>
                  <a:pt x="301601" y="102807"/>
                  <a:pt x="298092" y="103398"/>
                </a:cubicBezTo>
                <a:cubicBezTo>
                  <a:pt x="276160" y="107105"/>
                  <a:pt x="263551" y="120692"/>
                  <a:pt x="263551" y="140696"/>
                </a:cubicBezTo>
                <a:lnTo>
                  <a:pt x="263551" y="179643"/>
                </a:lnTo>
                <a:cubicBezTo>
                  <a:pt x="263551" y="186243"/>
                  <a:pt x="268897" y="191580"/>
                  <a:pt x="275507" y="191580"/>
                </a:cubicBezTo>
                <a:lnTo>
                  <a:pt x="319922" y="191580"/>
                </a:lnTo>
                <a:lnTo>
                  <a:pt x="313944" y="215433"/>
                </a:lnTo>
                <a:lnTo>
                  <a:pt x="275507" y="215433"/>
                </a:lnTo>
                <a:cubicBezTo>
                  <a:pt x="268897" y="215433"/>
                  <a:pt x="263551" y="220770"/>
                  <a:pt x="263551" y="227350"/>
                </a:cubicBezTo>
                <a:lnTo>
                  <a:pt x="263551" y="383181"/>
                </a:lnTo>
                <a:lnTo>
                  <a:pt x="227726" y="383181"/>
                </a:lnTo>
                <a:lnTo>
                  <a:pt x="227726" y="227350"/>
                </a:lnTo>
                <a:cubicBezTo>
                  <a:pt x="227726" y="220770"/>
                  <a:pt x="222380" y="215433"/>
                  <a:pt x="215770" y="215433"/>
                </a:cubicBezTo>
                <a:lnTo>
                  <a:pt x="191920" y="215433"/>
                </a:lnTo>
                <a:lnTo>
                  <a:pt x="191920" y="191580"/>
                </a:lnTo>
                <a:lnTo>
                  <a:pt x="215770" y="191580"/>
                </a:lnTo>
                <a:cubicBezTo>
                  <a:pt x="222380" y="191580"/>
                  <a:pt x="227726" y="186243"/>
                  <a:pt x="227726" y="179684"/>
                </a:cubicBezTo>
                <a:cubicBezTo>
                  <a:pt x="227726" y="146970"/>
                  <a:pt x="227726" y="132018"/>
                  <a:pt x="227726" y="125133"/>
                </a:cubicBezTo>
                <a:cubicBezTo>
                  <a:pt x="227726" y="112442"/>
                  <a:pt x="227746" y="98652"/>
                  <a:pt x="240130" y="88080"/>
                </a:cubicBezTo>
                <a:cubicBezTo>
                  <a:pt x="249596" y="80013"/>
                  <a:pt x="261613" y="75104"/>
                  <a:pt x="278037" y="72741"/>
                </a:cubicBezTo>
                <a:cubicBezTo>
                  <a:pt x="284606" y="71784"/>
                  <a:pt x="291216" y="71295"/>
                  <a:pt x="297908" y="71295"/>
                </a:cubicBezTo>
                <a:close/>
                <a:moveTo>
                  <a:pt x="347178" y="23832"/>
                </a:moveTo>
                <a:cubicBezTo>
                  <a:pt x="367029" y="23832"/>
                  <a:pt x="383779" y="40230"/>
                  <a:pt x="383779" y="59623"/>
                </a:cubicBezTo>
                <a:lnTo>
                  <a:pt x="383779" y="347432"/>
                </a:lnTo>
                <a:cubicBezTo>
                  <a:pt x="383779" y="367130"/>
                  <a:pt x="367723" y="383181"/>
                  <a:pt x="347974" y="383181"/>
                </a:cubicBezTo>
                <a:lnTo>
                  <a:pt x="287442" y="383181"/>
                </a:lnTo>
                <a:lnTo>
                  <a:pt x="287442" y="239287"/>
                </a:lnTo>
                <a:lnTo>
                  <a:pt x="323288" y="239287"/>
                </a:lnTo>
                <a:cubicBezTo>
                  <a:pt x="328776" y="239287"/>
                  <a:pt x="333530" y="235580"/>
                  <a:pt x="334876" y="230283"/>
                </a:cubicBezTo>
                <a:lnTo>
                  <a:pt x="346811" y="182577"/>
                </a:lnTo>
                <a:cubicBezTo>
                  <a:pt x="347689" y="178991"/>
                  <a:pt x="346893" y="175223"/>
                  <a:pt x="344649" y="172330"/>
                </a:cubicBezTo>
                <a:cubicBezTo>
                  <a:pt x="342384" y="169417"/>
                  <a:pt x="338916" y="167747"/>
                  <a:pt x="335223" y="167747"/>
                </a:cubicBezTo>
                <a:lnTo>
                  <a:pt x="287442" y="167747"/>
                </a:lnTo>
                <a:lnTo>
                  <a:pt x="287442" y="140736"/>
                </a:lnTo>
                <a:cubicBezTo>
                  <a:pt x="287442" y="135216"/>
                  <a:pt x="288564" y="129207"/>
                  <a:pt x="302111" y="126885"/>
                </a:cubicBezTo>
                <a:cubicBezTo>
                  <a:pt x="304722" y="126457"/>
                  <a:pt x="307272" y="126274"/>
                  <a:pt x="309741" y="126274"/>
                </a:cubicBezTo>
                <a:cubicBezTo>
                  <a:pt x="317290" y="126274"/>
                  <a:pt x="324186" y="127985"/>
                  <a:pt x="330469" y="129553"/>
                </a:cubicBezTo>
                <a:cubicBezTo>
                  <a:pt x="332632" y="130103"/>
                  <a:pt x="334897" y="130796"/>
                  <a:pt x="337284" y="130796"/>
                </a:cubicBezTo>
                <a:cubicBezTo>
                  <a:pt x="339324" y="130796"/>
                  <a:pt x="341446" y="130287"/>
                  <a:pt x="343710" y="128759"/>
                </a:cubicBezTo>
                <a:cubicBezTo>
                  <a:pt x="346485" y="126885"/>
                  <a:pt x="348341" y="123931"/>
                  <a:pt x="348831" y="120652"/>
                </a:cubicBezTo>
                <a:cubicBezTo>
                  <a:pt x="348831" y="120652"/>
                  <a:pt x="354217" y="84658"/>
                  <a:pt x="356665" y="68015"/>
                </a:cubicBezTo>
                <a:cubicBezTo>
                  <a:pt x="357543" y="62108"/>
                  <a:pt x="353891" y="56404"/>
                  <a:pt x="348117" y="54795"/>
                </a:cubicBezTo>
                <a:cubicBezTo>
                  <a:pt x="331877" y="50171"/>
                  <a:pt x="313087" y="47727"/>
                  <a:pt x="295909" y="47727"/>
                </a:cubicBezTo>
                <a:cubicBezTo>
                  <a:pt x="288421" y="47727"/>
                  <a:pt x="281260" y="48175"/>
                  <a:pt x="274752" y="49132"/>
                </a:cubicBezTo>
                <a:cubicBezTo>
                  <a:pt x="253677" y="52188"/>
                  <a:pt x="237600" y="58828"/>
                  <a:pt x="224604" y="69950"/>
                </a:cubicBezTo>
                <a:cubicBezTo>
                  <a:pt x="206487" y="85411"/>
                  <a:pt x="204223" y="105272"/>
                  <a:pt x="203998" y="118818"/>
                </a:cubicBezTo>
                <a:cubicBezTo>
                  <a:pt x="203998" y="119103"/>
                  <a:pt x="203998" y="143181"/>
                  <a:pt x="203998" y="167747"/>
                </a:cubicBezTo>
                <a:lnTo>
                  <a:pt x="179965" y="167747"/>
                </a:lnTo>
                <a:cubicBezTo>
                  <a:pt x="173355" y="167747"/>
                  <a:pt x="168030" y="173084"/>
                  <a:pt x="168030" y="179643"/>
                </a:cubicBezTo>
                <a:lnTo>
                  <a:pt x="168030" y="227350"/>
                </a:lnTo>
                <a:cubicBezTo>
                  <a:pt x="168030" y="233950"/>
                  <a:pt x="173355" y="239287"/>
                  <a:pt x="179965" y="239287"/>
                </a:cubicBezTo>
                <a:lnTo>
                  <a:pt x="203835" y="239287"/>
                </a:lnTo>
                <a:lnTo>
                  <a:pt x="203835" y="383181"/>
                </a:lnTo>
                <a:lnTo>
                  <a:pt x="59716" y="383181"/>
                </a:lnTo>
                <a:cubicBezTo>
                  <a:pt x="39967" y="383181"/>
                  <a:pt x="23911" y="367130"/>
                  <a:pt x="23911" y="347391"/>
                </a:cubicBezTo>
                <a:lnTo>
                  <a:pt x="23911" y="59623"/>
                </a:lnTo>
                <a:cubicBezTo>
                  <a:pt x="23911" y="39904"/>
                  <a:pt x="39967" y="23832"/>
                  <a:pt x="59716" y="23832"/>
                </a:cubicBezTo>
                <a:close/>
                <a:moveTo>
                  <a:pt x="59716" y="20"/>
                </a:moveTo>
                <a:cubicBezTo>
                  <a:pt x="26808" y="20"/>
                  <a:pt x="20" y="26745"/>
                  <a:pt x="20" y="59623"/>
                </a:cubicBezTo>
                <a:lnTo>
                  <a:pt x="20" y="347432"/>
                </a:lnTo>
                <a:cubicBezTo>
                  <a:pt x="20" y="380289"/>
                  <a:pt x="26808" y="407035"/>
                  <a:pt x="59716" y="407035"/>
                </a:cubicBezTo>
                <a:lnTo>
                  <a:pt x="347933" y="407035"/>
                </a:lnTo>
                <a:cubicBezTo>
                  <a:pt x="380882" y="407035"/>
                  <a:pt x="407670" y="380289"/>
                  <a:pt x="407670" y="347432"/>
                </a:cubicBezTo>
                <a:lnTo>
                  <a:pt x="407670" y="59623"/>
                </a:lnTo>
                <a:cubicBezTo>
                  <a:pt x="407670" y="43693"/>
                  <a:pt x="401284" y="28701"/>
                  <a:pt x="389696" y="17375"/>
                </a:cubicBezTo>
                <a:cubicBezTo>
                  <a:pt x="378210" y="6172"/>
                  <a:pt x="363092" y="20"/>
                  <a:pt x="347138"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27" name="Google Shape;14813;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DMjAADsEwAAtCUAAG4WAAAQAAAAJgAAAAgAAAD/////AAAAAA=="/>
              </a:ext>
            </a:extLst>
          </p:cNvGrpSpPr>
          <p:nvPr/>
        </p:nvGrpSpPr>
        <p:grpSpPr>
          <a:xfrm>
            <a:off x="5721985" y="3238500"/>
            <a:ext cx="407035" cy="407670"/>
            <a:chOff x="5721985" y="3238500"/>
            <a:chExt cx="407035" cy="407670"/>
          </a:xfrm>
        </p:grpSpPr>
        <p:sp>
          <p:nvSpPr>
            <p:cNvPr id="231" name="Google Shape;14814;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8CMAAKkUAAD3JAAAsRUAAAAAAAAmAAAACAAAAP//////////"/>
                </a:ext>
              </a:extLst>
            </p:cNvSpPr>
            <p:nvPr/>
          </p:nvSpPr>
          <p:spPr>
            <a:xfrm>
              <a:off x="5842000" y="3358515"/>
              <a:ext cx="167005" cy="167640"/>
            </a:xfrm>
            <a:custGeom>
              <a:avLst/>
              <a:gdLst/>
              <a:ahLst/>
              <a:cxnLst/>
              <a:rect l="0" t="0" r="167005" b="167640"/>
              <a:pathLst>
                <a:path w="167005" h="167640">
                  <a:moveTo>
                    <a:pt x="83512" y="23949"/>
                  </a:moveTo>
                  <a:cubicBezTo>
                    <a:pt x="116375" y="23949"/>
                    <a:pt x="143167" y="50801"/>
                    <a:pt x="143167" y="83789"/>
                  </a:cubicBezTo>
                  <a:cubicBezTo>
                    <a:pt x="143167" y="116818"/>
                    <a:pt x="116375" y="143671"/>
                    <a:pt x="83512" y="143671"/>
                  </a:cubicBezTo>
                  <a:cubicBezTo>
                    <a:pt x="50649" y="143671"/>
                    <a:pt x="23857" y="116818"/>
                    <a:pt x="23857" y="83789"/>
                  </a:cubicBezTo>
                  <a:cubicBezTo>
                    <a:pt x="23857" y="50801"/>
                    <a:pt x="50649" y="23949"/>
                    <a:pt x="83512" y="23949"/>
                  </a:cubicBezTo>
                  <a:close/>
                  <a:moveTo>
                    <a:pt x="83512" y="0"/>
                  </a:moveTo>
                  <a:cubicBezTo>
                    <a:pt x="37488" y="0"/>
                    <a:pt x="0" y="37590"/>
                    <a:pt x="0" y="83789"/>
                  </a:cubicBezTo>
                  <a:cubicBezTo>
                    <a:pt x="0" y="130030"/>
                    <a:pt x="37488" y="167620"/>
                    <a:pt x="83512" y="167620"/>
                  </a:cubicBezTo>
                  <a:cubicBezTo>
                    <a:pt x="129537" y="167620"/>
                    <a:pt x="166984" y="130030"/>
                    <a:pt x="166984" y="83789"/>
                  </a:cubicBezTo>
                  <a:cubicBezTo>
                    <a:pt x="166984" y="37590"/>
                    <a:pt x="129537" y="0"/>
                    <a:pt x="8351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0" name="Google Shape;1481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fiMAADcUAABpJQAAIxYAAAAAAAAmAAAACAAAAP//////////"/>
                </a:ext>
              </a:extLst>
            </p:cNvSpPr>
            <p:nvPr/>
          </p:nvSpPr>
          <p:spPr>
            <a:xfrm>
              <a:off x="5769610" y="3286125"/>
              <a:ext cx="311785" cy="312420"/>
            </a:xfrm>
            <a:custGeom>
              <a:avLst/>
              <a:gdLst/>
              <a:ahLst/>
              <a:cxnLst/>
              <a:rect l="0" t="0" r="311785" b="312420"/>
              <a:pathLst>
                <a:path w="311785" h="312420">
                  <a:moveTo>
                    <a:pt x="251323" y="23913"/>
                  </a:moveTo>
                  <a:cubicBezTo>
                    <a:pt x="271151" y="23913"/>
                    <a:pt x="287901" y="40719"/>
                    <a:pt x="287901" y="60589"/>
                  </a:cubicBezTo>
                  <a:lnTo>
                    <a:pt x="287901" y="251872"/>
                  </a:lnTo>
                  <a:cubicBezTo>
                    <a:pt x="287901" y="271741"/>
                    <a:pt x="271151" y="288527"/>
                    <a:pt x="251323" y="288527"/>
                  </a:cubicBezTo>
                  <a:lnTo>
                    <a:pt x="60482" y="288527"/>
                  </a:lnTo>
                  <a:cubicBezTo>
                    <a:pt x="40613" y="288527"/>
                    <a:pt x="23883" y="271741"/>
                    <a:pt x="23883" y="251872"/>
                  </a:cubicBezTo>
                  <a:lnTo>
                    <a:pt x="23883" y="60589"/>
                  </a:lnTo>
                  <a:cubicBezTo>
                    <a:pt x="23883" y="40719"/>
                    <a:pt x="40613" y="23913"/>
                    <a:pt x="60482" y="23913"/>
                  </a:cubicBezTo>
                  <a:close/>
                  <a:moveTo>
                    <a:pt x="60482" y="0"/>
                  </a:moveTo>
                  <a:cubicBezTo>
                    <a:pt x="27530" y="0"/>
                    <a:pt x="20" y="27487"/>
                    <a:pt x="20" y="60589"/>
                  </a:cubicBezTo>
                  <a:lnTo>
                    <a:pt x="20" y="251872"/>
                  </a:lnTo>
                  <a:cubicBezTo>
                    <a:pt x="20" y="284913"/>
                    <a:pt x="27490" y="312420"/>
                    <a:pt x="60482" y="312420"/>
                  </a:cubicBezTo>
                  <a:lnTo>
                    <a:pt x="251323" y="312420"/>
                  </a:lnTo>
                  <a:cubicBezTo>
                    <a:pt x="284335" y="312420"/>
                    <a:pt x="311764" y="284893"/>
                    <a:pt x="311764" y="251872"/>
                  </a:cubicBezTo>
                  <a:lnTo>
                    <a:pt x="311764" y="60589"/>
                  </a:lnTo>
                  <a:cubicBezTo>
                    <a:pt x="311764" y="27466"/>
                    <a:pt x="284233" y="0"/>
                    <a:pt x="251323"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9" name="Google Shape;1481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MyMAAOwTAAC0JQAAbhYAAAAAAAAmAAAACAAAAP//////////"/>
                </a:ext>
              </a:extLst>
            </p:cNvSpPr>
            <p:nvPr/>
          </p:nvSpPr>
          <p:spPr>
            <a:xfrm>
              <a:off x="5721985" y="3238500"/>
              <a:ext cx="407035" cy="407670"/>
            </a:xfrm>
            <a:custGeom>
              <a:avLst/>
              <a:gdLst/>
              <a:ahLst/>
              <a:cxnLst/>
              <a:rect l="0" t="0" r="407035" b="407670"/>
              <a:pathLst>
                <a:path w="407035" h="407670">
                  <a:moveTo>
                    <a:pt x="347397" y="23911"/>
                  </a:moveTo>
                  <a:cubicBezTo>
                    <a:pt x="367134" y="23911"/>
                    <a:pt x="383163" y="39967"/>
                    <a:pt x="383163" y="59716"/>
                  </a:cubicBezTo>
                  <a:lnTo>
                    <a:pt x="383163" y="347974"/>
                  </a:lnTo>
                  <a:cubicBezTo>
                    <a:pt x="383163" y="367703"/>
                    <a:pt x="367134" y="383779"/>
                    <a:pt x="347397" y="383779"/>
                  </a:cubicBezTo>
                  <a:lnTo>
                    <a:pt x="59637" y="383779"/>
                  </a:lnTo>
                  <a:cubicBezTo>
                    <a:pt x="39941" y="383779"/>
                    <a:pt x="23871" y="367703"/>
                    <a:pt x="23871" y="347974"/>
                  </a:cubicBezTo>
                  <a:lnTo>
                    <a:pt x="23871" y="59716"/>
                  </a:lnTo>
                  <a:cubicBezTo>
                    <a:pt x="23871" y="39967"/>
                    <a:pt x="39941" y="23911"/>
                    <a:pt x="59637" y="23911"/>
                  </a:cubicBezTo>
                  <a:close/>
                  <a:moveTo>
                    <a:pt x="59637" y="20"/>
                  </a:moveTo>
                  <a:cubicBezTo>
                    <a:pt x="26743" y="20"/>
                    <a:pt x="20" y="26788"/>
                    <a:pt x="20" y="59716"/>
                  </a:cubicBezTo>
                  <a:lnTo>
                    <a:pt x="20" y="347974"/>
                  </a:lnTo>
                  <a:cubicBezTo>
                    <a:pt x="20" y="380882"/>
                    <a:pt x="26743" y="407670"/>
                    <a:pt x="59637" y="407670"/>
                  </a:cubicBezTo>
                  <a:lnTo>
                    <a:pt x="347397" y="407670"/>
                  </a:lnTo>
                  <a:cubicBezTo>
                    <a:pt x="380251" y="407670"/>
                    <a:pt x="407035" y="380882"/>
                    <a:pt x="407035" y="347974"/>
                  </a:cubicBezTo>
                  <a:lnTo>
                    <a:pt x="407035" y="59716"/>
                  </a:lnTo>
                  <a:cubicBezTo>
                    <a:pt x="407035" y="26788"/>
                    <a:pt x="380251" y="20"/>
                    <a:pt x="347397"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8" name="Google Shape;14817;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0SQAAIQUAAAcJQAAzxQAAAAAAAAmAAAACAAAAP//////////"/>
                </a:ext>
              </a:extLst>
            </p:cNvSpPr>
            <p:nvPr/>
          </p:nvSpPr>
          <p:spPr>
            <a:xfrm>
              <a:off x="5984875" y="3335020"/>
              <a:ext cx="47625" cy="47625"/>
            </a:xfrm>
            <a:custGeom>
              <a:avLst/>
              <a:gdLst/>
              <a:ahLst/>
              <a:cxnLst/>
              <a:rect l="0" t="0" r="47625" b="47625"/>
              <a:pathLst>
                <a:path w="47625" h="47625">
                  <a:moveTo>
                    <a:pt x="23792" y="0"/>
                  </a:moveTo>
                  <a:cubicBezTo>
                    <a:pt x="10655" y="0"/>
                    <a:pt x="20" y="10691"/>
                    <a:pt x="20" y="23802"/>
                  </a:cubicBezTo>
                  <a:cubicBezTo>
                    <a:pt x="20" y="36933"/>
                    <a:pt x="10655" y="47604"/>
                    <a:pt x="23792" y="47604"/>
                  </a:cubicBezTo>
                  <a:cubicBezTo>
                    <a:pt x="36928" y="47604"/>
                    <a:pt x="47604" y="36933"/>
                    <a:pt x="47604" y="23802"/>
                  </a:cubicBezTo>
                  <a:cubicBezTo>
                    <a:pt x="47604" y="10691"/>
                    <a:pt x="36928" y="0"/>
                    <a:pt x="23792"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32" name="Google Shape;14818;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cmAADsEwAA6CgAAG4WAAAQAAAAJgAAAAgAAAD/////AAAAAA=="/>
              </a:ext>
            </a:extLst>
          </p:cNvGrpSpPr>
          <p:nvPr/>
        </p:nvGrpSpPr>
        <p:grpSpPr>
          <a:xfrm>
            <a:off x="6242685" y="3238500"/>
            <a:ext cx="407035" cy="407670"/>
            <a:chOff x="6242685" y="3238500"/>
            <a:chExt cx="407035" cy="407670"/>
          </a:xfrm>
        </p:grpSpPr>
        <p:sp>
          <p:nvSpPr>
            <p:cNvPr id="236" name="Google Shape;1481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YAAM8UAAA3JwAAIRYAAAAAAAAmAAAACAAAAP//////////"/>
                </a:ext>
              </a:extLst>
            </p:cNvSpPr>
            <p:nvPr/>
          </p:nvSpPr>
          <p:spPr>
            <a:xfrm>
              <a:off x="6303010" y="3382645"/>
              <a:ext cx="71755" cy="214630"/>
            </a:xfrm>
            <a:custGeom>
              <a:avLst/>
              <a:gdLst/>
              <a:ahLst/>
              <a:cxnLst/>
              <a:rect l="0" t="0" r="71755" b="214630"/>
              <a:pathLst>
                <a:path w="71755" h="214630">
                  <a:moveTo>
                    <a:pt x="47823" y="23852"/>
                  </a:moveTo>
                  <a:lnTo>
                    <a:pt x="47823" y="190798"/>
                  </a:lnTo>
                  <a:lnTo>
                    <a:pt x="23911" y="190798"/>
                  </a:lnTo>
                  <a:lnTo>
                    <a:pt x="23911" y="23852"/>
                  </a:lnTo>
                  <a:close/>
                  <a:moveTo>
                    <a:pt x="11965" y="0"/>
                  </a:moveTo>
                  <a:cubicBezTo>
                    <a:pt x="5390" y="0"/>
                    <a:pt x="0" y="5337"/>
                    <a:pt x="0" y="11936"/>
                  </a:cubicBezTo>
                  <a:lnTo>
                    <a:pt x="0" y="202694"/>
                  </a:lnTo>
                  <a:cubicBezTo>
                    <a:pt x="0" y="209293"/>
                    <a:pt x="5390" y="214630"/>
                    <a:pt x="11965" y="214630"/>
                  </a:cubicBezTo>
                  <a:lnTo>
                    <a:pt x="59789" y="214630"/>
                  </a:lnTo>
                  <a:cubicBezTo>
                    <a:pt x="66405" y="214630"/>
                    <a:pt x="71755" y="209293"/>
                    <a:pt x="71755" y="202694"/>
                  </a:cubicBezTo>
                  <a:lnTo>
                    <a:pt x="71755" y="11936"/>
                  </a:lnTo>
                  <a:cubicBezTo>
                    <a:pt x="71755" y="5337"/>
                    <a:pt x="66405" y="0"/>
                    <a:pt x="59789"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5" name="Google Shape;14820;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iYAADgUAAA3JwAAqRQAAAAAAAAmAAAACAAAAP//////////"/>
                </a:ext>
              </a:extLst>
            </p:cNvSpPr>
            <p:nvPr/>
          </p:nvSpPr>
          <p:spPr>
            <a:xfrm>
              <a:off x="6303010" y="3286760"/>
              <a:ext cx="71755" cy="71755"/>
            </a:xfrm>
            <a:custGeom>
              <a:avLst/>
              <a:gdLst/>
              <a:ahLst/>
              <a:cxnLst/>
              <a:rect l="0" t="0" r="71755" b="71755"/>
              <a:pathLst>
                <a:path w="71755" h="71755">
                  <a:moveTo>
                    <a:pt x="35877" y="23911"/>
                  </a:moveTo>
                  <a:cubicBezTo>
                    <a:pt x="42493" y="23911"/>
                    <a:pt x="47823" y="29302"/>
                    <a:pt x="47823" y="35877"/>
                  </a:cubicBezTo>
                  <a:cubicBezTo>
                    <a:pt x="47823" y="42473"/>
                    <a:pt x="42493" y="47823"/>
                    <a:pt x="35877" y="47823"/>
                  </a:cubicBezTo>
                  <a:cubicBezTo>
                    <a:pt x="29302" y="47823"/>
                    <a:pt x="23911" y="42473"/>
                    <a:pt x="23911" y="35877"/>
                  </a:cubicBezTo>
                  <a:cubicBezTo>
                    <a:pt x="23911" y="29302"/>
                    <a:pt x="29302" y="23911"/>
                    <a:pt x="35877" y="23911"/>
                  </a:cubicBezTo>
                  <a:close/>
                  <a:moveTo>
                    <a:pt x="35877" y="0"/>
                  </a:moveTo>
                  <a:cubicBezTo>
                    <a:pt x="16111" y="0"/>
                    <a:pt x="0" y="16111"/>
                    <a:pt x="0" y="35877"/>
                  </a:cubicBezTo>
                  <a:cubicBezTo>
                    <a:pt x="0" y="55664"/>
                    <a:pt x="16111" y="71734"/>
                    <a:pt x="35877" y="71734"/>
                  </a:cubicBezTo>
                  <a:cubicBezTo>
                    <a:pt x="55664" y="71734"/>
                    <a:pt x="71755" y="55664"/>
                    <a:pt x="71755" y="35877"/>
                  </a:cubicBezTo>
                  <a:cubicBezTo>
                    <a:pt x="71755" y="16111"/>
                    <a:pt x="55664" y="0"/>
                    <a:pt x="3587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4" name="Google Shape;14821;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XCcAAM4UAACJKAAAIRYAAAAAAAAmAAAACAAAAP//////////"/>
                </a:ext>
              </a:extLst>
            </p:cNvSpPr>
            <p:nvPr/>
          </p:nvSpPr>
          <p:spPr>
            <a:xfrm>
              <a:off x="6398260" y="3382010"/>
              <a:ext cx="191135" cy="215265"/>
            </a:xfrm>
            <a:custGeom>
              <a:avLst/>
              <a:gdLst/>
              <a:ahLst/>
              <a:cxnLst/>
              <a:rect l="0" t="0" r="191135" b="215265"/>
              <a:pathLst>
                <a:path w="191135" h="215265">
                  <a:moveTo>
                    <a:pt x="113420" y="23920"/>
                  </a:moveTo>
                  <a:cubicBezTo>
                    <a:pt x="116704" y="23920"/>
                    <a:pt x="120030" y="24185"/>
                    <a:pt x="123315" y="24715"/>
                  </a:cubicBezTo>
                  <a:cubicBezTo>
                    <a:pt x="151430" y="29263"/>
                    <a:pt x="167222" y="51695"/>
                    <a:pt x="167222" y="74820"/>
                  </a:cubicBezTo>
                  <a:lnTo>
                    <a:pt x="167222" y="191405"/>
                  </a:lnTo>
                  <a:lnTo>
                    <a:pt x="143330" y="191405"/>
                  </a:lnTo>
                  <a:lnTo>
                    <a:pt x="143330" y="95886"/>
                  </a:lnTo>
                  <a:cubicBezTo>
                    <a:pt x="143330" y="69559"/>
                    <a:pt x="121907" y="48126"/>
                    <a:pt x="95547" y="48126"/>
                  </a:cubicBezTo>
                  <a:cubicBezTo>
                    <a:pt x="69206" y="48126"/>
                    <a:pt x="47763" y="69559"/>
                    <a:pt x="47763" y="95886"/>
                  </a:cubicBezTo>
                  <a:lnTo>
                    <a:pt x="47763" y="191405"/>
                  </a:lnTo>
                  <a:lnTo>
                    <a:pt x="23871" y="191405"/>
                  </a:lnTo>
                  <a:lnTo>
                    <a:pt x="23871" y="24267"/>
                  </a:lnTo>
                  <a:lnTo>
                    <a:pt x="47763" y="24267"/>
                  </a:lnTo>
                  <a:lnTo>
                    <a:pt x="47763" y="36217"/>
                  </a:lnTo>
                  <a:cubicBezTo>
                    <a:pt x="47763" y="41009"/>
                    <a:pt x="50680" y="45373"/>
                    <a:pt x="55169" y="47229"/>
                  </a:cubicBezTo>
                  <a:cubicBezTo>
                    <a:pt x="56638" y="47841"/>
                    <a:pt x="58189" y="48147"/>
                    <a:pt x="59739" y="48147"/>
                  </a:cubicBezTo>
                  <a:cubicBezTo>
                    <a:pt x="62841" y="48147"/>
                    <a:pt x="65881" y="46923"/>
                    <a:pt x="68166" y="44659"/>
                  </a:cubicBezTo>
                  <a:lnTo>
                    <a:pt x="73756" y="39069"/>
                  </a:lnTo>
                  <a:cubicBezTo>
                    <a:pt x="83366" y="29426"/>
                    <a:pt x="98199" y="23920"/>
                    <a:pt x="113420" y="23920"/>
                  </a:cubicBezTo>
                  <a:close/>
                  <a:moveTo>
                    <a:pt x="113297" y="0"/>
                  </a:moveTo>
                  <a:cubicBezTo>
                    <a:pt x="98403" y="0"/>
                    <a:pt x="83856" y="3854"/>
                    <a:pt x="71594" y="10930"/>
                  </a:cubicBezTo>
                  <a:cubicBezTo>
                    <a:pt x="70900" y="5016"/>
                    <a:pt x="65840" y="387"/>
                    <a:pt x="59719" y="387"/>
                  </a:cubicBezTo>
                  <a:lnTo>
                    <a:pt x="11956" y="387"/>
                  </a:lnTo>
                  <a:cubicBezTo>
                    <a:pt x="5345" y="387"/>
                    <a:pt x="20" y="5730"/>
                    <a:pt x="20" y="12337"/>
                  </a:cubicBezTo>
                  <a:lnTo>
                    <a:pt x="20" y="203314"/>
                  </a:lnTo>
                  <a:cubicBezTo>
                    <a:pt x="20" y="209922"/>
                    <a:pt x="5345" y="215265"/>
                    <a:pt x="11956" y="215265"/>
                  </a:cubicBezTo>
                  <a:lnTo>
                    <a:pt x="59719" y="215265"/>
                  </a:lnTo>
                  <a:cubicBezTo>
                    <a:pt x="66309" y="215265"/>
                    <a:pt x="71655" y="209922"/>
                    <a:pt x="71655" y="203314"/>
                  </a:cubicBezTo>
                  <a:lnTo>
                    <a:pt x="71655" y="95886"/>
                  </a:lnTo>
                  <a:cubicBezTo>
                    <a:pt x="71655" y="82712"/>
                    <a:pt x="82387" y="72006"/>
                    <a:pt x="95547" y="72006"/>
                  </a:cubicBezTo>
                  <a:cubicBezTo>
                    <a:pt x="108727" y="72006"/>
                    <a:pt x="119438" y="82712"/>
                    <a:pt x="119438" y="95886"/>
                  </a:cubicBezTo>
                  <a:lnTo>
                    <a:pt x="119438" y="203314"/>
                  </a:lnTo>
                  <a:cubicBezTo>
                    <a:pt x="119438" y="209922"/>
                    <a:pt x="124784" y="215265"/>
                    <a:pt x="131395" y="215265"/>
                  </a:cubicBezTo>
                  <a:lnTo>
                    <a:pt x="179178" y="215265"/>
                  </a:lnTo>
                  <a:cubicBezTo>
                    <a:pt x="185748" y="215265"/>
                    <a:pt x="191135" y="209922"/>
                    <a:pt x="191135" y="203314"/>
                  </a:cubicBezTo>
                  <a:lnTo>
                    <a:pt x="191135" y="74820"/>
                  </a:lnTo>
                  <a:cubicBezTo>
                    <a:pt x="191135" y="39174"/>
                    <a:pt x="165896" y="7422"/>
                    <a:pt x="127130" y="1121"/>
                  </a:cubicBezTo>
                  <a:cubicBezTo>
                    <a:pt x="122519" y="367"/>
                    <a:pt x="117908" y="0"/>
                    <a:pt x="113297" y="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3" name="Google Shape;14822;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yYAAOwTAADoKAAAbhYAAAAAAAAmAAAACAAAAP//////////"/>
                </a:ext>
              </a:extLst>
            </p:cNvSpPr>
            <p:nvPr/>
          </p:nvSpPr>
          <p:spPr>
            <a:xfrm>
              <a:off x="6242685" y="3238500"/>
              <a:ext cx="407035" cy="407670"/>
            </a:xfrm>
            <a:custGeom>
              <a:avLst/>
              <a:gdLst/>
              <a:ahLst/>
              <a:cxnLst/>
              <a:rect l="0" t="0" r="407035" b="407670"/>
              <a:pathLst>
                <a:path w="407035" h="407670">
                  <a:moveTo>
                    <a:pt x="346596" y="23870"/>
                  </a:moveTo>
                  <a:cubicBezTo>
                    <a:pt x="366437" y="23870"/>
                    <a:pt x="383161" y="40661"/>
                    <a:pt x="383161" y="60512"/>
                  </a:cubicBezTo>
                  <a:lnTo>
                    <a:pt x="383161" y="347138"/>
                  </a:lnTo>
                  <a:cubicBezTo>
                    <a:pt x="383161" y="367029"/>
                    <a:pt x="366437" y="383779"/>
                    <a:pt x="346596" y="383779"/>
                  </a:cubicBezTo>
                  <a:lnTo>
                    <a:pt x="60397" y="383779"/>
                  </a:lnTo>
                  <a:cubicBezTo>
                    <a:pt x="40577" y="383779"/>
                    <a:pt x="23832" y="367029"/>
                    <a:pt x="23832" y="347138"/>
                  </a:cubicBezTo>
                  <a:lnTo>
                    <a:pt x="23832" y="60512"/>
                  </a:lnTo>
                  <a:cubicBezTo>
                    <a:pt x="23832" y="40661"/>
                    <a:pt x="40577" y="23870"/>
                    <a:pt x="60397" y="23870"/>
                  </a:cubicBezTo>
                  <a:close/>
                  <a:moveTo>
                    <a:pt x="60397" y="20"/>
                  </a:moveTo>
                  <a:cubicBezTo>
                    <a:pt x="27438" y="20"/>
                    <a:pt x="0" y="27522"/>
                    <a:pt x="0" y="60512"/>
                  </a:cubicBezTo>
                  <a:lnTo>
                    <a:pt x="0" y="347138"/>
                  </a:lnTo>
                  <a:cubicBezTo>
                    <a:pt x="0" y="380189"/>
                    <a:pt x="27458" y="407670"/>
                    <a:pt x="60397" y="407670"/>
                  </a:cubicBezTo>
                  <a:lnTo>
                    <a:pt x="346637" y="407670"/>
                  </a:lnTo>
                  <a:cubicBezTo>
                    <a:pt x="379596" y="407670"/>
                    <a:pt x="407014" y="380168"/>
                    <a:pt x="407014" y="347138"/>
                  </a:cubicBezTo>
                  <a:lnTo>
                    <a:pt x="407014" y="60512"/>
                  </a:lnTo>
                  <a:cubicBezTo>
                    <a:pt x="407014" y="27481"/>
                    <a:pt x="379555" y="20"/>
                    <a:pt x="346637"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
        <p:nvSpPr>
          <p:cNvPr id="237" name="Google Shape;14823;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7ikAACYUAAByLAAANBYAABAAAAAmAAAACAAAAP//////////"/>
              </a:ext>
            </a:extLst>
          </p:cNvSpPr>
          <p:nvPr/>
        </p:nvSpPr>
        <p:spPr>
          <a:xfrm>
            <a:off x="6816090" y="3275330"/>
            <a:ext cx="408940" cy="334010"/>
          </a:xfrm>
          <a:custGeom>
            <a:avLst/>
            <a:gdLst/>
            <a:ahLst/>
            <a:cxnLst/>
            <a:rect l="0" t="0" r="408940" b="334010"/>
            <a:pathLst>
              <a:path w="408940" h="334010">
                <a:moveTo>
                  <a:pt x="277609" y="23760"/>
                </a:moveTo>
                <a:cubicBezTo>
                  <a:pt x="303492" y="23760"/>
                  <a:pt x="314795" y="33815"/>
                  <a:pt x="322289" y="40464"/>
                </a:cubicBezTo>
                <a:cubicBezTo>
                  <a:pt x="326647" y="44318"/>
                  <a:pt x="330801" y="47990"/>
                  <a:pt x="336992" y="47990"/>
                </a:cubicBezTo>
                <a:cubicBezTo>
                  <a:pt x="341350" y="47990"/>
                  <a:pt x="346971" y="46766"/>
                  <a:pt x="353202" y="44788"/>
                </a:cubicBezTo>
                <a:cubicBezTo>
                  <a:pt x="351003" y="46664"/>
                  <a:pt x="348620" y="48459"/>
                  <a:pt x="346095" y="50192"/>
                </a:cubicBezTo>
                <a:cubicBezTo>
                  <a:pt x="341717" y="53272"/>
                  <a:pt x="339864" y="58921"/>
                  <a:pt x="341676" y="63979"/>
                </a:cubicBezTo>
                <a:cubicBezTo>
                  <a:pt x="343366" y="68793"/>
                  <a:pt x="347867" y="71954"/>
                  <a:pt x="352897" y="71954"/>
                </a:cubicBezTo>
                <a:cubicBezTo>
                  <a:pt x="353182" y="71954"/>
                  <a:pt x="353487" y="71933"/>
                  <a:pt x="353773" y="71913"/>
                </a:cubicBezTo>
                <a:cubicBezTo>
                  <a:pt x="355870" y="71770"/>
                  <a:pt x="357927" y="71546"/>
                  <a:pt x="360045" y="71260"/>
                </a:cubicBezTo>
                <a:cubicBezTo>
                  <a:pt x="351797" y="77542"/>
                  <a:pt x="344588" y="81376"/>
                  <a:pt x="344914" y="97611"/>
                </a:cubicBezTo>
                <a:cubicBezTo>
                  <a:pt x="344914" y="98427"/>
                  <a:pt x="344955" y="99548"/>
                  <a:pt x="344955" y="101384"/>
                </a:cubicBezTo>
                <a:cubicBezTo>
                  <a:pt x="344955" y="132772"/>
                  <a:pt x="332960" y="185534"/>
                  <a:pt x="299236" y="230872"/>
                </a:cubicBezTo>
                <a:cubicBezTo>
                  <a:pt x="272314" y="267033"/>
                  <a:pt x="221892" y="310148"/>
                  <a:pt x="134630" y="310148"/>
                </a:cubicBezTo>
                <a:cubicBezTo>
                  <a:pt x="109317" y="310148"/>
                  <a:pt x="84696" y="305844"/>
                  <a:pt x="61114" y="297401"/>
                </a:cubicBezTo>
                <a:cubicBezTo>
                  <a:pt x="88769" y="292567"/>
                  <a:pt x="114286" y="281432"/>
                  <a:pt x="136402" y="264320"/>
                </a:cubicBezTo>
                <a:cubicBezTo>
                  <a:pt x="140373" y="261302"/>
                  <a:pt x="141981" y="256101"/>
                  <a:pt x="140515" y="251328"/>
                </a:cubicBezTo>
                <a:cubicBezTo>
                  <a:pt x="139029" y="246576"/>
                  <a:pt x="134752" y="243211"/>
                  <a:pt x="129763" y="242966"/>
                </a:cubicBezTo>
                <a:cubicBezTo>
                  <a:pt x="105957" y="241661"/>
                  <a:pt x="87160" y="228608"/>
                  <a:pt x="76713" y="213088"/>
                </a:cubicBezTo>
                <a:cubicBezTo>
                  <a:pt x="80806" y="212802"/>
                  <a:pt x="85674" y="212190"/>
                  <a:pt x="92944" y="210885"/>
                </a:cubicBezTo>
                <a:cubicBezTo>
                  <a:pt x="98401" y="209947"/>
                  <a:pt x="102434" y="205399"/>
                  <a:pt x="102780" y="199892"/>
                </a:cubicBezTo>
                <a:cubicBezTo>
                  <a:pt x="103146" y="194406"/>
                  <a:pt x="99684" y="189389"/>
                  <a:pt x="94430" y="187737"/>
                </a:cubicBezTo>
                <a:cubicBezTo>
                  <a:pt x="67121" y="179211"/>
                  <a:pt x="50871" y="163670"/>
                  <a:pt x="44395" y="139461"/>
                </a:cubicBezTo>
                <a:cubicBezTo>
                  <a:pt x="48671" y="140542"/>
                  <a:pt x="53803" y="141399"/>
                  <a:pt x="62254" y="142480"/>
                </a:cubicBezTo>
                <a:cubicBezTo>
                  <a:pt x="62743" y="142541"/>
                  <a:pt x="63232" y="142582"/>
                  <a:pt x="63721" y="142582"/>
                </a:cubicBezTo>
                <a:cubicBezTo>
                  <a:pt x="68404" y="142582"/>
                  <a:pt x="72722" y="139788"/>
                  <a:pt x="74656" y="135423"/>
                </a:cubicBezTo>
                <a:cubicBezTo>
                  <a:pt x="76774" y="130590"/>
                  <a:pt x="75491" y="124920"/>
                  <a:pt x="71439" y="121493"/>
                </a:cubicBezTo>
                <a:cubicBezTo>
                  <a:pt x="41014" y="95796"/>
                  <a:pt x="39426" y="69527"/>
                  <a:pt x="45006" y="48397"/>
                </a:cubicBezTo>
                <a:cubicBezTo>
                  <a:pt x="86895" y="91044"/>
                  <a:pt x="138499" y="115640"/>
                  <a:pt x="201201" y="119964"/>
                </a:cubicBezTo>
                <a:cubicBezTo>
                  <a:pt x="201487" y="119984"/>
                  <a:pt x="201772" y="120005"/>
                  <a:pt x="202036" y="120005"/>
                </a:cubicBezTo>
                <a:cubicBezTo>
                  <a:pt x="209042" y="120005"/>
                  <a:pt x="214622" y="113927"/>
                  <a:pt x="213889" y="106850"/>
                </a:cubicBezTo>
                <a:cubicBezTo>
                  <a:pt x="211221" y="80357"/>
                  <a:pt x="216556" y="59533"/>
                  <a:pt x="229732" y="44930"/>
                </a:cubicBezTo>
                <a:cubicBezTo>
                  <a:pt x="243865" y="29308"/>
                  <a:pt x="264352" y="23760"/>
                  <a:pt x="277609" y="23760"/>
                </a:cubicBezTo>
                <a:close/>
                <a:moveTo>
                  <a:pt x="277589" y="20"/>
                </a:moveTo>
                <a:cubicBezTo>
                  <a:pt x="258589" y="20"/>
                  <a:pt x="231402" y="7505"/>
                  <a:pt x="212056" y="28920"/>
                </a:cubicBezTo>
                <a:cubicBezTo>
                  <a:pt x="196823" y="45787"/>
                  <a:pt x="189207" y="67956"/>
                  <a:pt x="189390" y="94817"/>
                </a:cubicBezTo>
                <a:cubicBezTo>
                  <a:pt x="133510" y="88005"/>
                  <a:pt x="87690" y="62796"/>
                  <a:pt x="49649" y="18090"/>
                </a:cubicBezTo>
                <a:cubicBezTo>
                  <a:pt x="47388" y="15419"/>
                  <a:pt x="44048" y="13889"/>
                  <a:pt x="40586" y="13889"/>
                </a:cubicBezTo>
                <a:cubicBezTo>
                  <a:pt x="40037" y="13889"/>
                  <a:pt x="39466" y="13930"/>
                  <a:pt x="38917" y="14011"/>
                </a:cubicBezTo>
                <a:cubicBezTo>
                  <a:pt x="34884" y="14582"/>
                  <a:pt x="31382" y="17193"/>
                  <a:pt x="29732" y="20905"/>
                </a:cubicBezTo>
                <a:cubicBezTo>
                  <a:pt x="24580" y="32265"/>
                  <a:pt x="17839" y="49846"/>
                  <a:pt x="18776" y="70689"/>
                </a:cubicBezTo>
                <a:cubicBezTo>
                  <a:pt x="19387" y="84395"/>
                  <a:pt x="23175" y="97346"/>
                  <a:pt x="30119" y="109481"/>
                </a:cubicBezTo>
                <a:cubicBezTo>
                  <a:pt x="29915" y="109460"/>
                  <a:pt x="29712" y="109460"/>
                  <a:pt x="29508" y="109460"/>
                </a:cubicBezTo>
                <a:cubicBezTo>
                  <a:pt x="22686" y="109460"/>
                  <a:pt x="17167" y="115232"/>
                  <a:pt x="17615" y="122166"/>
                </a:cubicBezTo>
                <a:cubicBezTo>
                  <a:pt x="19611" y="152045"/>
                  <a:pt x="30567" y="175173"/>
                  <a:pt x="50300" y="191306"/>
                </a:cubicBezTo>
                <a:cubicBezTo>
                  <a:pt x="46513" y="194324"/>
                  <a:pt x="44965" y="199321"/>
                  <a:pt x="46309" y="203930"/>
                </a:cubicBezTo>
                <a:cubicBezTo>
                  <a:pt x="52500" y="225508"/>
                  <a:pt x="70645" y="248963"/>
                  <a:pt x="98422" y="260180"/>
                </a:cubicBezTo>
                <a:cubicBezTo>
                  <a:pt x="77426" y="270826"/>
                  <a:pt x="53844" y="276272"/>
                  <a:pt x="28755" y="276272"/>
                </a:cubicBezTo>
                <a:cubicBezTo>
                  <a:pt x="23888" y="276272"/>
                  <a:pt x="18980" y="276068"/>
                  <a:pt x="14031" y="275660"/>
                </a:cubicBezTo>
                <a:cubicBezTo>
                  <a:pt x="13705" y="275639"/>
                  <a:pt x="13400" y="275619"/>
                  <a:pt x="13074" y="275619"/>
                </a:cubicBezTo>
                <a:cubicBezTo>
                  <a:pt x="7942" y="275619"/>
                  <a:pt x="3340" y="278923"/>
                  <a:pt x="1711" y="283879"/>
                </a:cubicBezTo>
                <a:cubicBezTo>
                  <a:pt x="0" y="289141"/>
                  <a:pt x="2138" y="294913"/>
                  <a:pt x="6883" y="297768"/>
                </a:cubicBezTo>
                <a:cubicBezTo>
                  <a:pt x="46513" y="321793"/>
                  <a:pt x="89502" y="333990"/>
                  <a:pt x="134630" y="333990"/>
                </a:cubicBezTo>
                <a:cubicBezTo>
                  <a:pt x="231789" y="333990"/>
                  <a:pt x="288178" y="285694"/>
                  <a:pt x="318318" y="245128"/>
                </a:cubicBezTo>
                <a:cubicBezTo>
                  <a:pt x="355585" y="195120"/>
                  <a:pt x="368761" y="136423"/>
                  <a:pt x="368761" y="101384"/>
                </a:cubicBezTo>
                <a:cubicBezTo>
                  <a:pt x="368761" y="96815"/>
                  <a:pt x="368659" y="95877"/>
                  <a:pt x="368802" y="94572"/>
                </a:cubicBezTo>
                <a:cubicBezTo>
                  <a:pt x="373404" y="90452"/>
                  <a:pt x="386193" y="84293"/>
                  <a:pt x="405967" y="55434"/>
                </a:cubicBezTo>
                <a:cubicBezTo>
                  <a:pt x="408920" y="51090"/>
                  <a:pt x="408716" y="45297"/>
                  <a:pt x="405437" y="41178"/>
                </a:cubicBezTo>
                <a:cubicBezTo>
                  <a:pt x="403116" y="38322"/>
                  <a:pt x="399654" y="36732"/>
                  <a:pt x="396110" y="36732"/>
                </a:cubicBezTo>
                <a:cubicBezTo>
                  <a:pt x="394603" y="36732"/>
                  <a:pt x="393096" y="37017"/>
                  <a:pt x="391630" y="37609"/>
                </a:cubicBezTo>
                <a:cubicBezTo>
                  <a:pt x="390877" y="37935"/>
                  <a:pt x="390082" y="38220"/>
                  <a:pt x="389329" y="38547"/>
                </a:cubicBezTo>
                <a:cubicBezTo>
                  <a:pt x="392404" y="33244"/>
                  <a:pt x="394909" y="27656"/>
                  <a:pt x="396905" y="21660"/>
                </a:cubicBezTo>
                <a:cubicBezTo>
                  <a:pt x="398412" y="17152"/>
                  <a:pt x="397067" y="12196"/>
                  <a:pt x="393585" y="9035"/>
                </a:cubicBezTo>
                <a:cubicBezTo>
                  <a:pt x="391345" y="7016"/>
                  <a:pt x="388474" y="5955"/>
                  <a:pt x="385582" y="5955"/>
                </a:cubicBezTo>
                <a:cubicBezTo>
                  <a:pt x="383932" y="5955"/>
                  <a:pt x="382262" y="6302"/>
                  <a:pt x="380694" y="7016"/>
                </a:cubicBezTo>
                <a:cubicBezTo>
                  <a:pt x="380613" y="7036"/>
                  <a:pt x="380328" y="7159"/>
                  <a:pt x="379819" y="7403"/>
                </a:cubicBezTo>
                <a:cubicBezTo>
                  <a:pt x="360941" y="16928"/>
                  <a:pt x="346177" y="22496"/>
                  <a:pt x="339477" y="23781"/>
                </a:cubicBezTo>
                <a:cubicBezTo>
                  <a:pt x="339008" y="23393"/>
                  <a:pt x="338540" y="22965"/>
                  <a:pt x="338112" y="22557"/>
                </a:cubicBezTo>
                <a:cubicBezTo>
                  <a:pt x="329783" y="15194"/>
                  <a:pt x="312534" y="20"/>
                  <a:pt x="277589"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238" name="Google Shape;14824;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QtAADtEwAA5y8AAG4WAAAQAAAAJgAAAAgAAAD/////AAAAAA=="/>
              </a:ext>
            </a:extLst>
          </p:cNvGrpSpPr>
          <p:nvPr/>
        </p:nvGrpSpPr>
        <p:grpSpPr>
          <a:xfrm>
            <a:off x="7378700" y="3239135"/>
            <a:ext cx="408305" cy="407035"/>
            <a:chOff x="7378700" y="3239135"/>
            <a:chExt cx="408305" cy="407035"/>
          </a:xfrm>
        </p:grpSpPr>
        <p:sp>
          <p:nvSpPr>
            <p:cNvPr id="240" name="Google Shape;14825;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C0AAO0TAADnLwAAbhYAAAAAAAAmAAAACAAAAP//////////"/>
                </a:ext>
              </a:extLst>
            </p:cNvSpPr>
            <p:nvPr/>
          </p:nvSpPr>
          <p:spPr>
            <a:xfrm>
              <a:off x="7378700" y="3239135"/>
              <a:ext cx="408305" cy="407035"/>
            </a:xfrm>
            <a:custGeom>
              <a:avLst/>
              <a:gdLst/>
              <a:ahLst/>
              <a:cxnLst/>
              <a:rect l="0" t="0" r="408305" b="407035"/>
              <a:pathLst>
                <a:path w="408305" h="407035">
                  <a:moveTo>
                    <a:pt x="204468" y="23831"/>
                  </a:moveTo>
                  <a:cubicBezTo>
                    <a:pt x="303704" y="23831"/>
                    <a:pt x="384414" y="104432"/>
                    <a:pt x="384414" y="203486"/>
                  </a:cubicBezTo>
                  <a:cubicBezTo>
                    <a:pt x="384414" y="302582"/>
                    <a:pt x="303704" y="383162"/>
                    <a:pt x="204489" y="383162"/>
                  </a:cubicBezTo>
                  <a:cubicBezTo>
                    <a:pt x="173743" y="383162"/>
                    <a:pt x="143425" y="375259"/>
                    <a:pt x="116821" y="360349"/>
                  </a:cubicBezTo>
                  <a:cubicBezTo>
                    <a:pt x="115026" y="359330"/>
                    <a:pt x="113006" y="358801"/>
                    <a:pt x="110986" y="358801"/>
                  </a:cubicBezTo>
                  <a:cubicBezTo>
                    <a:pt x="110027" y="358801"/>
                    <a:pt x="109048" y="358923"/>
                    <a:pt x="108089" y="359147"/>
                  </a:cubicBezTo>
                  <a:lnTo>
                    <a:pt x="28950" y="378762"/>
                  </a:lnTo>
                  <a:lnTo>
                    <a:pt x="48577" y="299730"/>
                  </a:lnTo>
                  <a:cubicBezTo>
                    <a:pt x="49311" y="296777"/>
                    <a:pt x="48862" y="293640"/>
                    <a:pt x="47393" y="291012"/>
                  </a:cubicBezTo>
                  <a:cubicBezTo>
                    <a:pt x="32439" y="264431"/>
                    <a:pt x="24543" y="234203"/>
                    <a:pt x="24543" y="203486"/>
                  </a:cubicBezTo>
                  <a:cubicBezTo>
                    <a:pt x="24543" y="104432"/>
                    <a:pt x="105253" y="23831"/>
                    <a:pt x="204468" y="23831"/>
                  </a:cubicBezTo>
                  <a:close/>
                  <a:moveTo>
                    <a:pt x="204489" y="20"/>
                  </a:moveTo>
                  <a:cubicBezTo>
                    <a:pt x="92257" y="20"/>
                    <a:pt x="652" y="91477"/>
                    <a:pt x="652" y="203486"/>
                  </a:cubicBezTo>
                  <a:cubicBezTo>
                    <a:pt x="652" y="236688"/>
                    <a:pt x="8813" y="269401"/>
                    <a:pt x="24298" y="298508"/>
                  </a:cubicBezTo>
                  <a:lnTo>
                    <a:pt x="1020" y="392226"/>
                  </a:lnTo>
                  <a:cubicBezTo>
                    <a:pt x="0" y="396280"/>
                    <a:pt x="1183" y="400557"/>
                    <a:pt x="4162" y="403511"/>
                  </a:cubicBezTo>
                  <a:cubicBezTo>
                    <a:pt x="6385" y="405772"/>
                    <a:pt x="9405" y="407014"/>
                    <a:pt x="12526" y="407014"/>
                  </a:cubicBezTo>
                  <a:cubicBezTo>
                    <a:pt x="13506" y="407014"/>
                    <a:pt x="14485" y="406892"/>
                    <a:pt x="15444" y="406647"/>
                  </a:cubicBezTo>
                  <a:lnTo>
                    <a:pt x="109313" y="383406"/>
                  </a:lnTo>
                  <a:cubicBezTo>
                    <a:pt x="138488" y="398867"/>
                    <a:pt x="171254" y="407014"/>
                    <a:pt x="204468" y="407014"/>
                  </a:cubicBezTo>
                  <a:cubicBezTo>
                    <a:pt x="258697" y="407014"/>
                    <a:pt x="309845" y="385790"/>
                    <a:pt x="348425" y="347231"/>
                  </a:cubicBezTo>
                  <a:cubicBezTo>
                    <a:pt x="387046" y="308713"/>
                    <a:pt x="408305" y="257648"/>
                    <a:pt x="408305" y="203486"/>
                  </a:cubicBezTo>
                  <a:cubicBezTo>
                    <a:pt x="408305" y="149366"/>
                    <a:pt x="387046" y="98321"/>
                    <a:pt x="348465" y="59762"/>
                  </a:cubicBezTo>
                  <a:cubicBezTo>
                    <a:pt x="309845" y="21244"/>
                    <a:pt x="258697" y="20"/>
                    <a:pt x="204489"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9" name="Google Shape;14826;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2y0AAHEUAABsLwAA5xUAAAAAAAAmAAAACAAAAP//////////"/>
                </a:ext>
              </a:extLst>
            </p:cNvSpPr>
            <p:nvPr/>
          </p:nvSpPr>
          <p:spPr>
            <a:xfrm>
              <a:off x="7454265" y="3322955"/>
              <a:ext cx="254635" cy="237490"/>
            </a:xfrm>
            <a:custGeom>
              <a:avLst/>
              <a:gdLst/>
              <a:ahLst/>
              <a:cxnLst/>
              <a:rect l="0" t="0" r="254635" b="237490"/>
              <a:pathLst>
                <a:path w="254635" h="237490">
                  <a:moveTo>
                    <a:pt x="64515" y="23822"/>
                  </a:moveTo>
                  <a:cubicBezTo>
                    <a:pt x="68348" y="23822"/>
                    <a:pt x="72100" y="25368"/>
                    <a:pt x="75648" y="28969"/>
                  </a:cubicBezTo>
                  <a:lnTo>
                    <a:pt x="75831" y="29152"/>
                  </a:lnTo>
                  <a:cubicBezTo>
                    <a:pt x="96997" y="50309"/>
                    <a:pt x="95488" y="57613"/>
                    <a:pt x="90716" y="62414"/>
                  </a:cubicBezTo>
                  <a:cubicBezTo>
                    <a:pt x="86455" y="66625"/>
                    <a:pt x="73915" y="75108"/>
                    <a:pt x="69877" y="79177"/>
                  </a:cubicBezTo>
                  <a:cubicBezTo>
                    <a:pt x="60355" y="88677"/>
                    <a:pt x="62109" y="103365"/>
                    <a:pt x="75138" y="122854"/>
                  </a:cubicBezTo>
                  <a:cubicBezTo>
                    <a:pt x="82886" y="134491"/>
                    <a:pt x="93143" y="145782"/>
                    <a:pt x="97975" y="150644"/>
                  </a:cubicBezTo>
                  <a:lnTo>
                    <a:pt x="97996" y="150644"/>
                  </a:lnTo>
                  <a:cubicBezTo>
                    <a:pt x="102869" y="155465"/>
                    <a:pt x="114165" y="165718"/>
                    <a:pt x="125849" y="173469"/>
                  </a:cubicBezTo>
                  <a:cubicBezTo>
                    <a:pt x="137166" y="180955"/>
                    <a:pt x="146851" y="184699"/>
                    <a:pt x="154844" y="184699"/>
                  </a:cubicBezTo>
                  <a:cubicBezTo>
                    <a:pt x="160676" y="184699"/>
                    <a:pt x="165631" y="182705"/>
                    <a:pt x="169647" y="178718"/>
                  </a:cubicBezTo>
                  <a:cubicBezTo>
                    <a:pt x="173685" y="174649"/>
                    <a:pt x="182187" y="162158"/>
                    <a:pt x="186449" y="157906"/>
                  </a:cubicBezTo>
                  <a:cubicBezTo>
                    <a:pt x="188366" y="155994"/>
                    <a:pt x="190262" y="154794"/>
                    <a:pt x="192892" y="154794"/>
                  </a:cubicBezTo>
                  <a:cubicBezTo>
                    <a:pt x="194707" y="154794"/>
                    <a:pt x="196869" y="155363"/>
                    <a:pt x="199621" y="156686"/>
                  </a:cubicBezTo>
                  <a:cubicBezTo>
                    <a:pt x="207410" y="160429"/>
                    <a:pt x="215770" y="168790"/>
                    <a:pt x="219787" y="172777"/>
                  </a:cubicBezTo>
                  <a:lnTo>
                    <a:pt x="219971" y="172961"/>
                  </a:lnTo>
                  <a:cubicBezTo>
                    <a:pt x="229167" y="181952"/>
                    <a:pt x="225048" y="192287"/>
                    <a:pt x="215995" y="201360"/>
                  </a:cubicBezTo>
                  <a:cubicBezTo>
                    <a:pt x="207777" y="209538"/>
                    <a:pt x="197378" y="213647"/>
                    <a:pt x="184899" y="213647"/>
                  </a:cubicBezTo>
                  <a:cubicBezTo>
                    <a:pt x="173746" y="213647"/>
                    <a:pt x="160920" y="210372"/>
                    <a:pt x="146484" y="203842"/>
                  </a:cubicBezTo>
                  <a:cubicBezTo>
                    <a:pt x="119650" y="191636"/>
                    <a:pt x="95345" y="171455"/>
                    <a:pt x="86210" y="162422"/>
                  </a:cubicBezTo>
                  <a:cubicBezTo>
                    <a:pt x="77157" y="153309"/>
                    <a:pt x="56929" y="129059"/>
                    <a:pt x="44695" y="102287"/>
                  </a:cubicBezTo>
                  <a:cubicBezTo>
                    <a:pt x="30809" y="71752"/>
                    <a:pt x="31645" y="48438"/>
                    <a:pt x="47183" y="32936"/>
                  </a:cubicBezTo>
                  <a:cubicBezTo>
                    <a:pt x="52668" y="27464"/>
                    <a:pt x="58663" y="23822"/>
                    <a:pt x="64515" y="23822"/>
                  </a:cubicBezTo>
                  <a:close/>
                  <a:moveTo>
                    <a:pt x="64617" y="20"/>
                  </a:moveTo>
                  <a:cubicBezTo>
                    <a:pt x="53402" y="20"/>
                    <a:pt x="41392" y="5025"/>
                    <a:pt x="30300" y="16092"/>
                  </a:cubicBezTo>
                  <a:cubicBezTo>
                    <a:pt x="14293" y="32061"/>
                    <a:pt x="0" y="61722"/>
                    <a:pt x="22979" y="112133"/>
                  </a:cubicBezTo>
                  <a:cubicBezTo>
                    <a:pt x="36580" y="141977"/>
                    <a:pt x="58479" y="168322"/>
                    <a:pt x="69286" y="179226"/>
                  </a:cubicBezTo>
                  <a:lnTo>
                    <a:pt x="69368" y="179287"/>
                  </a:lnTo>
                  <a:cubicBezTo>
                    <a:pt x="80297" y="190090"/>
                    <a:pt x="106743" y="211939"/>
                    <a:pt x="136595" y="225508"/>
                  </a:cubicBezTo>
                  <a:cubicBezTo>
                    <a:pt x="152723" y="232831"/>
                    <a:pt x="169403" y="237490"/>
                    <a:pt x="185307" y="237490"/>
                  </a:cubicBezTo>
                  <a:cubicBezTo>
                    <a:pt x="202680" y="237490"/>
                    <a:pt x="219114" y="231916"/>
                    <a:pt x="232878" y="218204"/>
                  </a:cubicBezTo>
                  <a:cubicBezTo>
                    <a:pt x="254635" y="196457"/>
                    <a:pt x="252820" y="171740"/>
                    <a:pt x="236671" y="155933"/>
                  </a:cubicBezTo>
                  <a:cubicBezTo>
                    <a:pt x="228759" y="148060"/>
                    <a:pt x="220032" y="140065"/>
                    <a:pt x="209959" y="135244"/>
                  </a:cubicBezTo>
                  <a:cubicBezTo>
                    <a:pt x="204087" y="132416"/>
                    <a:pt x="198296" y="131012"/>
                    <a:pt x="192790" y="131012"/>
                  </a:cubicBezTo>
                  <a:cubicBezTo>
                    <a:pt x="184206" y="131012"/>
                    <a:pt x="176295" y="134389"/>
                    <a:pt x="169566" y="141082"/>
                  </a:cubicBezTo>
                  <a:cubicBezTo>
                    <a:pt x="164550" y="146066"/>
                    <a:pt x="157658" y="155933"/>
                    <a:pt x="153702" y="160795"/>
                  </a:cubicBezTo>
                  <a:cubicBezTo>
                    <a:pt x="143446" y="159066"/>
                    <a:pt x="122994" y="141876"/>
                    <a:pt x="114879" y="133799"/>
                  </a:cubicBezTo>
                  <a:cubicBezTo>
                    <a:pt x="106764" y="125702"/>
                    <a:pt x="89574" y="105257"/>
                    <a:pt x="87841" y="95086"/>
                  </a:cubicBezTo>
                  <a:cubicBezTo>
                    <a:pt x="92674" y="91159"/>
                    <a:pt x="102583" y="84242"/>
                    <a:pt x="107600" y="79238"/>
                  </a:cubicBezTo>
                  <a:cubicBezTo>
                    <a:pt x="118610" y="68232"/>
                    <a:pt x="120690" y="53951"/>
                    <a:pt x="113452" y="38937"/>
                  </a:cubicBezTo>
                  <a:cubicBezTo>
                    <a:pt x="108619" y="28908"/>
                    <a:pt x="100606" y="20201"/>
                    <a:pt x="92694" y="12308"/>
                  </a:cubicBezTo>
                  <a:cubicBezTo>
                    <a:pt x="84925" y="4394"/>
                    <a:pt x="75118" y="20"/>
                    <a:pt x="64617"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nvGrpSpPr>
          <p:cNvPr id="241" name="Google Shape;14827;p79"/>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LwrAAAhFwAAMS4AAJUZAAAQAAAAJgAAAAgAAAD/////AAAAAA=="/>
              </a:ext>
            </a:extLst>
          </p:cNvGrpSpPr>
          <p:nvPr/>
        </p:nvGrpSpPr>
        <p:grpSpPr>
          <a:xfrm>
            <a:off x="7109460" y="3759835"/>
            <a:ext cx="399415" cy="398780"/>
            <a:chOff x="7109460" y="3759835"/>
            <a:chExt cx="399415" cy="398780"/>
          </a:xfrm>
        </p:grpSpPr>
        <p:sp>
          <p:nvSpPr>
            <p:cNvPr id="243" name="Google Shape;14828;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BAAAAAAAAAF99lQAPAAAAAQAAACMAAAAjAAAAIwAAAB4AAAAAAAAASwAAAEsAAAAAAAAASwAAAEs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F99lQB/f38AAAAAA8zMzADAwP8Af39/AAAAAAAAAAAAAAAAAAAAAAAAAAAAIQAAABgAAAAUAAAAKywAAHIXAADCLQAARBkAAAAAAAAmAAAACAAAAP//////////"/>
                </a:ext>
              </a:extLst>
            </p:cNvSpPr>
            <p:nvPr/>
          </p:nvSpPr>
          <p:spPr>
            <a:xfrm>
              <a:off x="7179945" y="3811270"/>
              <a:ext cx="258445" cy="295910"/>
            </a:xfrm>
            <a:custGeom>
              <a:avLst/>
              <a:gdLst/>
              <a:ahLst/>
              <a:cxnLst/>
              <a:rect l="0" t="0" r="258445" b="295910"/>
              <a:pathLst>
                <a:path w="258445" h="295910">
                  <a:moveTo>
                    <a:pt x="176699" y="17338"/>
                  </a:moveTo>
                  <a:cubicBezTo>
                    <a:pt x="180671" y="51044"/>
                    <a:pt x="207458" y="77861"/>
                    <a:pt x="241125" y="81837"/>
                  </a:cubicBezTo>
                  <a:lnTo>
                    <a:pt x="241125" y="111058"/>
                  </a:lnTo>
                  <a:cubicBezTo>
                    <a:pt x="222653" y="109532"/>
                    <a:pt x="205102" y="103060"/>
                    <a:pt x="189954" y="92147"/>
                  </a:cubicBezTo>
                  <a:cubicBezTo>
                    <a:pt x="188422" y="91064"/>
                    <a:pt x="186634" y="90509"/>
                    <a:pt x="184849" y="90509"/>
                  </a:cubicBezTo>
                  <a:cubicBezTo>
                    <a:pt x="183511" y="90509"/>
                    <a:pt x="182174" y="90821"/>
                    <a:pt x="180948" y="91454"/>
                  </a:cubicBezTo>
                  <a:cubicBezTo>
                    <a:pt x="178039" y="92934"/>
                    <a:pt x="176238" y="95939"/>
                    <a:pt x="176238" y="99176"/>
                  </a:cubicBezTo>
                  <a:lnTo>
                    <a:pt x="176238" y="199046"/>
                  </a:lnTo>
                  <a:cubicBezTo>
                    <a:pt x="176238" y="242876"/>
                    <a:pt x="140583" y="278571"/>
                    <a:pt x="96755" y="278571"/>
                  </a:cubicBezTo>
                  <a:cubicBezTo>
                    <a:pt x="52927" y="278571"/>
                    <a:pt x="17319" y="242876"/>
                    <a:pt x="17319" y="199046"/>
                  </a:cubicBezTo>
                  <a:cubicBezTo>
                    <a:pt x="17319" y="158080"/>
                    <a:pt x="48354" y="124281"/>
                    <a:pt x="88119" y="119936"/>
                  </a:cubicBezTo>
                  <a:lnTo>
                    <a:pt x="88119" y="149296"/>
                  </a:lnTo>
                  <a:cubicBezTo>
                    <a:pt x="64426" y="153456"/>
                    <a:pt x="46369" y="174170"/>
                    <a:pt x="46369" y="199046"/>
                  </a:cubicBezTo>
                  <a:cubicBezTo>
                    <a:pt x="46369" y="226832"/>
                    <a:pt x="68953" y="249488"/>
                    <a:pt x="96755" y="249488"/>
                  </a:cubicBezTo>
                  <a:cubicBezTo>
                    <a:pt x="124558" y="249488"/>
                    <a:pt x="147141" y="226832"/>
                    <a:pt x="147141" y="199046"/>
                  </a:cubicBezTo>
                  <a:lnTo>
                    <a:pt x="147141" y="17338"/>
                  </a:lnTo>
                  <a:close/>
                  <a:moveTo>
                    <a:pt x="138505" y="0"/>
                  </a:moveTo>
                  <a:cubicBezTo>
                    <a:pt x="133702" y="0"/>
                    <a:pt x="129823" y="3884"/>
                    <a:pt x="129823" y="8693"/>
                  </a:cubicBezTo>
                  <a:lnTo>
                    <a:pt x="129823" y="199046"/>
                  </a:lnTo>
                  <a:cubicBezTo>
                    <a:pt x="129823" y="217307"/>
                    <a:pt x="114998" y="232149"/>
                    <a:pt x="96755" y="232149"/>
                  </a:cubicBezTo>
                  <a:cubicBezTo>
                    <a:pt x="78512" y="232149"/>
                    <a:pt x="63687" y="217307"/>
                    <a:pt x="63687" y="199046"/>
                  </a:cubicBezTo>
                  <a:cubicBezTo>
                    <a:pt x="63687" y="180782"/>
                    <a:pt x="78512" y="165894"/>
                    <a:pt x="96755" y="165894"/>
                  </a:cubicBezTo>
                  <a:cubicBezTo>
                    <a:pt x="101558" y="165894"/>
                    <a:pt x="105437" y="162010"/>
                    <a:pt x="105437" y="157248"/>
                  </a:cubicBezTo>
                  <a:lnTo>
                    <a:pt x="105437" y="110827"/>
                  </a:lnTo>
                  <a:cubicBezTo>
                    <a:pt x="105437" y="106018"/>
                    <a:pt x="101558" y="102134"/>
                    <a:pt x="96755" y="102134"/>
                  </a:cubicBezTo>
                  <a:cubicBezTo>
                    <a:pt x="43413" y="102134"/>
                    <a:pt x="0" y="145596"/>
                    <a:pt x="0" y="199046"/>
                  </a:cubicBezTo>
                  <a:cubicBezTo>
                    <a:pt x="0" y="252447"/>
                    <a:pt x="43413" y="295909"/>
                    <a:pt x="96755" y="295909"/>
                  </a:cubicBezTo>
                  <a:cubicBezTo>
                    <a:pt x="150143" y="295909"/>
                    <a:pt x="193556" y="252447"/>
                    <a:pt x="193556" y="199046"/>
                  </a:cubicBezTo>
                  <a:lnTo>
                    <a:pt x="193556" y="114758"/>
                  </a:lnTo>
                  <a:cubicBezTo>
                    <a:pt x="210782" y="123958"/>
                    <a:pt x="229948" y="128766"/>
                    <a:pt x="249808" y="128766"/>
                  </a:cubicBezTo>
                  <a:cubicBezTo>
                    <a:pt x="254565" y="128766"/>
                    <a:pt x="258445" y="124882"/>
                    <a:pt x="258445" y="120120"/>
                  </a:cubicBezTo>
                  <a:lnTo>
                    <a:pt x="258445" y="73653"/>
                  </a:lnTo>
                  <a:cubicBezTo>
                    <a:pt x="258445" y="68892"/>
                    <a:pt x="254565" y="65008"/>
                    <a:pt x="249808" y="65008"/>
                  </a:cubicBezTo>
                  <a:cubicBezTo>
                    <a:pt x="218772" y="65008"/>
                    <a:pt x="193556" y="39716"/>
                    <a:pt x="193556" y="8693"/>
                  </a:cubicBezTo>
                  <a:cubicBezTo>
                    <a:pt x="193556" y="3884"/>
                    <a:pt x="189677" y="0"/>
                    <a:pt x="184874" y="0"/>
                  </a:cubicBezTo>
                  <a:close/>
                </a:path>
              </a:pathLst>
            </a:custGeom>
            <a:solidFill>
              <a:srgbClr val="869FB2"/>
            </a:solidFill>
            <a:ln w="9525" cap="flat" cmpd="sng" algn="ctr">
              <a:solidFill>
                <a:srgbClr val="5F7D95"/>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242" name="Google Shape;14829;p79"/>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hp+y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vCsAACEXAAAxLgAAlRkAAAAAAAAmAAAACAAAAP//////////"/>
                </a:ext>
              </a:extLst>
            </p:cNvSpPr>
            <p:nvPr/>
          </p:nvSpPr>
          <p:spPr>
            <a:xfrm>
              <a:off x="7109460" y="3759835"/>
              <a:ext cx="399415" cy="398780"/>
            </a:xfrm>
            <a:custGeom>
              <a:avLst/>
              <a:gdLst/>
              <a:ahLst/>
              <a:cxnLst/>
              <a:rect l="0" t="0" r="399415" b="398780"/>
              <a:pathLst>
                <a:path w="399415" h="398780">
                  <a:moveTo>
                    <a:pt x="340148" y="23390"/>
                  </a:moveTo>
                  <a:cubicBezTo>
                    <a:pt x="359597" y="23390"/>
                    <a:pt x="376028" y="39415"/>
                    <a:pt x="376028" y="58414"/>
                  </a:cubicBezTo>
                  <a:lnTo>
                    <a:pt x="376028" y="339608"/>
                  </a:lnTo>
                  <a:cubicBezTo>
                    <a:pt x="376028" y="359026"/>
                    <a:pt x="359597" y="375410"/>
                    <a:pt x="340148" y="375410"/>
                  </a:cubicBezTo>
                  <a:lnTo>
                    <a:pt x="59286" y="375410"/>
                  </a:lnTo>
                  <a:cubicBezTo>
                    <a:pt x="39837" y="375410"/>
                    <a:pt x="23426" y="359026"/>
                    <a:pt x="23426" y="339608"/>
                  </a:cubicBezTo>
                  <a:lnTo>
                    <a:pt x="23426" y="58414"/>
                  </a:lnTo>
                  <a:cubicBezTo>
                    <a:pt x="23426" y="39415"/>
                    <a:pt x="39837" y="23390"/>
                    <a:pt x="59286" y="23390"/>
                  </a:cubicBezTo>
                  <a:close/>
                  <a:moveTo>
                    <a:pt x="59286" y="20"/>
                  </a:moveTo>
                  <a:cubicBezTo>
                    <a:pt x="26964" y="20"/>
                    <a:pt x="19" y="26144"/>
                    <a:pt x="19" y="58414"/>
                  </a:cubicBezTo>
                  <a:lnTo>
                    <a:pt x="19" y="339568"/>
                  </a:lnTo>
                  <a:cubicBezTo>
                    <a:pt x="19" y="371918"/>
                    <a:pt x="26964" y="398780"/>
                    <a:pt x="59286" y="398780"/>
                  </a:cubicBezTo>
                  <a:lnTo>
                    <a:pt x="340148" y="398780"/>
                  </a:lnTo>
                  <a:cubicBezTo>
                    <a:pt x="372490" y="398780"/>
                    <a:pt x="399415" y="371878"/>
                    <a:pt x="399415" y="339568"/>
                  </a:cubicBezTo>
                  <a:lnTo>
                    <a:pt x="399415" y="58414"/>
                  </a:lnTo>
                  <a:cubicBezTo>
                    <a:pt x="399415" y="26144"/>
                    <a:pt x="372490" y="20"/>
                    <a:pt x="340148" y="20"/>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5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solidFill>
          <a:srgbClr val="0E2A47"/>
        </a:solidFill>
        <a:effectLst/>
      </p:bgPr>
    </p:bg>
    <p:spTree>
      <p:nvGrpSpPr>
        <p:cNvPr id="1" name=""/>
        <p:cNvGrpSpPr/>
        <p:nvPr/>
      </p:nvGrpSpPr>
      <p:grpSpPr>
        <a:xfrm>
          <a:off x="0" y="0"/>
          <a:ext cx="0" cy="0"/>
          <a:chOff x="0" y="0"/>
          <a:chExt cx="0" cy="0"/>
        </a:xfrm>
      </p:grpSpPr>
      <p:pic>
        <p:nvPicPr>
          <p:cNvPr id="2" name="Google Shape;14834;p80">
            <a:hlinkClick r:id="rId3"/>
          </p:cNvPr>
          <p:cNvPicPr>
            <a:extLst>
              <a:ext uri="smNativeData">
                <pr:smNativeData xmlns:pr="smNativeData" xmlns="smNativeData" val="SMDATA_17_r2NKZxMAAAAlAAAAEQAAAA0AAAAAkAAAAEgAAACQAAAAS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AAAAAAAAAAAAAAAAAAAAAAAAAABkAAAAZAAAAAAAAAAjAAAABAAAAGQAAAAXAAAAFAAAAAAAAAAAAAAA/38AAP9/AAAAAAAACQAAAAQAAAB2Mg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AAAAAUAAAABAAAAAAAAAAAAAAAAAAAAAAAAAAAAAAAAAAAAAAAAAAAAAAACf39/AAAAAAPMzMwAwMD/AH9/fwAAAAAAAAAAAAAAAAD///8AAAAAACEAAAAYAAAAFAAAADsVAAAPDQAABSMAAJUSAAAQAAAAJgAAAAgAAAD//////////w=="/>
              </a:ext>
            </a:extLst>
          </p:cNvPicPr>
          <p:nvPr/>
        </p:nvPicPr>
        <p:blipFill>
          <a:blip r:embed="rId4"/>
          <a:stretch>
            <a:fillRect/>
          </a:stretch>
        </p:blipFill>
        <p:spPr>
          <a:xfrm>
            <a:off x="3451225" y="2122805"/>
            <a:ext cx="2241550" cy="897890"/>
          </a:xfrm>
          <a:prstGeom prst="rect">
            <a:avLst/>
          </a:prstGeom>
          <a:noFill/>
          <a:ln>
            <a:noFill/>
          </a:ln>
          <a:effectLst/>
        </p:spPr>
      </p:pic>
    </p:spTree>
  </p:cSld>
  <p:clrMapOvr>
    <a:masterClrMapping/>
  </p:clrMapOvr>
  <p:timing>
    <p:tnLst>
      <p:par>
        <p:cTn id="1" dur="indefinite" restart="never" nodeType="tmRoot"/>
      </p:par>
    </p:tnLst>
  </p:timing>
</p:sld>
</file>

<file path=ppt/slides/slide6.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120;p3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EACAADSMwAAoAU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Purpose statement</a:t>
            </a:r>
          </a:p>
        </p:txBody>
      </p:sp>
      <p:sp>
        <p:nvSpPr>
          <p:cNvPr id="3" name="Google Shape;4121;p3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LEJAADSMwAAoQ0AABAAAAAmAAAACAAAAL2wAAAAAAAA"/>
              </a:ext>
            </a:extLst>
          </p:cNvSpPr>
          <p:nvPr>
            <p:ph type="subTitle" idx="1"/>
          </p:nvPr>
        </p:nvSpPr>
        <p:spPr>
          <a:xfrm>
            <a:off x="720090" y="1575435"/>
            <a:ext cx="77038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marL="0" indent="0" algn="l">
              <a:spcBef>
                <a:spcPts val="0"/>
              </a:spcBef>
              <a:spcAft>
                <a:spcPts val="0"/>
              </a:spcAft>
              <a:buNone/>
            </a:pPr>
            <a:r>
              <a:rPr lang="en-us" cap="none"/>
              <a:t>Mercury is the closest planet to the Sun and the smallest one in the Solar System—it’s only a bit larger than the Moon. The planet’s name has nothing to do with the liquid metal</a:t>
            </a:r>
          </a:p>
        </p:txBody>
      </p:sp>
      <p:sp>
        <p:nvSpPr>
          <p:cNvPr id="4" name="Google Shape;4122;p3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A0RAADSMwAA/RQAABAAAAAmAAAACAAAAL2wAAAAAAAA"/>
              </a:ext>
            </a:extLst>
          </p:cNvSpPr>
          <p:nvPr>
            <p:ph type="subTitle" idx="2"/>
          </p:nvPr>
        </p:nvSpPr>
        <p:spPr>
          <a:xfrm>
            <a:off x="720090" y="2771775"/>
            <a:ext cx="7703820" cy="640080"/>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marL="0" indent="0" algn="l">
              <a:spcBef>
                <a:spcPts val="0"/>
              </a:spcBef>
              <a:spcAft>
                <a:spcPts val="0"/>
              </a:spcAft>
              <a:buNone/>
            </a:pPr>
            <a:r>
              <a:rPr lang="en-us" cap="none"/>
              <a:t>Venus has a beautiful name and is the second planet from the Sun. It’s terribly hot—even hotter than Mercury—and its atmosphere is extremely poisonous</a:t>
            </a:r>
          </a:p>
        </p:txBody>
      </p:sp>
      <p:sp>
        <p:nvSpPr>
          <p:cNvPr id="5" name="Google Shape;4123;p34"/>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GkYAADSMwAAWhwAABAAAAAmAAAACAAAAL2wAAAAAAAA"/>
              </a:ext>
            </a:extLst>
          </p:cNvSpPr>
          <p:nvPr>
            <p:ph type="subTitle" idx="3"/>
          </p:nvPr>
        </p:nvSpPr>
        <p:spPr>
          <a:xfrm>
            <a:off x="720090" y="3968115"/>
            <a:ext cx="7703820" cy="640715"/>
          </a:xfrm>
        </p:spPr>
        <p:txBody>
          <a:bodyPr vert="horz" wrap="square" lIns="91440" tIns="91440" rIns="91440" bIns="91440" numCol="1" spcCol="215900" anchor="t">
            <a:prstTxWarp prst="textNoShape">
              <a:avLst/>
            </a:prstTxWarp>
          </a:bodyPr>
          <a:lstStyle>
            <a:lvl1pPr>
              <a:spcBef>
                <a:spcPts val="0"/>
              </a:spcBef>
              <a:spcAft>
                <a:spcPts val="0"/>
              </a:spcAft>
              <a:buNone/>
              <a:defRPr sz="1400" cap="none"/>
            </a:lvl1pPr>
            <a:lvl2pPr>
              <a:lnSpc>
                <a:spcPct val="100000"/>
              </a:lnSpc>
              <a:spcBef>
                <a:spcPts val="0"/>
              </a:spcBef>
              <a:spcAft>
                <a:spcPts val="0"/>
              </a:spcAft>
              <a:buNone/>
            </a:lvl2pPr>
            <a:lvl3pPr>
              <a:lnSpc>
                <a:spcPct val="100000"/>
              </a:lnSpc>
              <a:spcBef>
                <a:spcPts val="1600"/>
              </a:spcBef>
              <a:spcAft>
                <a:spcPts val="0"/>
              </a:spcAft>
              <a:buNone/>
            </a:lvl3pPr>
            <a:lvl4pPr>
              <a:lnSpc>
                <a:spcPct val="100000"/>
              </a:lnSpc>
              <a:spcBef>
                <a:spcPts val="1600"/>
              </a:spcBef>
              <a:spcAft>
                <a:spcPts val="0"/>
              </a:spcAft>
              <a:buNone/>
            </a:lvl4pPr>
            <a:lvl5pPr>
              <a:lnSpc>
                <a:spcPct val="100000"/>
              </a:lnSpc>
              <a:spcBef>
                <a:spcPts val="1600"/>
              </a:spcBef>
              <a:spcAft>
                <a:spcPts val="0"/>
              </a:spcAft>
              <a:buNone/>
            </a:lvl5pPr>
            <a:lvl6pPr>
              <a:lnSpc>
                <a:spcPct val="100000"/>
              </a:lnSpc>
              <a:spcBef>
                <a:spcPts val="1600"/>
              </a:spcBef>
              <a:spcAft>
                <a:spcPts val="0"/>
              </a:spcAft>
              <a:buNone/>
            </a:lvl6pPr>
            <a:lvl7pPr>
              <a:lnSpc>
                <a:spcPct val="100000"/>
              </a:lnSpc>
              <a:spcBef>
                <a:spcPts val="1600"/>
              </a:spcBef>
              <a:spcAft>
                <a:spcPts val="0"/>
              </a:spcAft>
              <a:buNone/>
            </a:lvl7pPr>
            <a:lvl8pPr>
              <a:lnSpc>
                <a:spcPct val="100000"/>
              </a:lnSpc>
              <a:spcBef>
                <a:spcPts val="1600"/>
              </a:spcBef>
              <a:spcAft>
                <a:spcPts val="0"/>
              </a:spcAft>
              <a:buNone/>
            </a:lvl8pPr>
            <a:lvl9pPr>
              <a:lnSpc>
                <a:spcPct val="100000"/>
              </a:lnSpc>
              <a:spcBef>
                <a:spcPts val="1600"/>
              </a:spcBef>
              <a:spcAft>
                <a:spcPts val="1600"/>
              </a:spcAft>
              <a:buNone/>
            </a:lvl9pPr>
          </a:lstStyle>
          <a:p>
            <a:pPr marL="0" indent="0" algn="l">
              <a:spcBef>
                <a:spcPts val="0"/>
              </a:spcBef>
              <a:spcAft>
                <a:spcPts val="0"/>
              </a:spcAft>
              <a:buNone/>
            </a:pPr>
            <a:r>
              <a:rPr lang="en-us" cap="none"/>
              <a:t>Jupiter is a gas giant and the biggest planet in the Solar System. It's the fourth-brightest object in the night sky. It was named after the Roman god of the skies and lightning</a:t>
            </a:r>
          </a:p>
        </p:txBody>
      </p:sp>
      <p:sp>
        <p:nvSpPr>
          <p:cNvPr id="6" name="Google Shape;4124;p3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GEHAADSMwAApQoAABAAAAAmAAAACAAAAD0wAAAAAAAA"/>
              </a:ext>
            </a:extLst>
          </p:cNvSpPr>
          <p:nvPr>
            <p:ph type="subTitle" idx="4"/>
          </p:nvPr>
        </p:nvSpPr>
        <p:spPr>
          <a:xfrm>
            <a:off x="720090" y="1199515"/>
            <a:ext cx="7703820" cy="530860"/>
          </a:xfr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What about Mercury</a:t>
            </a:r>
            <a:r>
              <a:rPr lang="en-us" cap="none">
                <a:solidFill>
                  <a:srgbClr val="FA8789"/>
                </a:solidFill>
              </a:rPr>
              <a:t>?</a:t>
            </a:r>
            <a:endParaRPr cap="none">
              <a:solidFill>
                <a:srgbClr val="FA8789"/>
              </a:solidFill>
            </a:endParaRPr>
          </a:p>
        </p:txBody>
      </p:sp>
      <p:sp>
        <p:nvSpPr>
          <p:cNvPr id="7" name="Google Shape;4125;p3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LUOAADSMwAA9BEAABAAAAAmAAAACAAAAD0wAAAAAAAA"/>
              </a:ext>
            </a:extLst>
          </p:cNvSpPr>
          <p:nvPr>
            <p:ph type="subTitle" idx="5"/>
          </p:nvPr>
        </p:nvSpPr>
        <p:spPr>
          <a:xfrm>
            <a:off x="720090" y="2390775"/>
            <a:ext cx="7703820" cy="527685"/>
          </a:xfr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What about Venus</a:t>
            </a:r>
            <a:r>
              <a:rPr lang="en-us" cap="none">
                <a:solidFill>
                  <a:srgbClr val="FA8789"/>
                </a:solidFill>
              </a:rPr>
              <a:t>?</a:t>
            </a:r>
            <a:endParaRPr cap="none">
              <a:solidFill>
                <a:srgbClr val="FA8789"/>
              </a:solidFill>
            </a:endParaRPr>
          </a:p>
        </p:txBody>
      </p:sp>
      <p:sp>
        <p:nvSpPr>
          <p:cNvPr id="8" name="Google Shape;4126;p34"/>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BEWAADSMwAAUBkAABAAAAAmAAAACAAAADwwAAAAAAAA"/>
              </a:ext>
            </a:extLst>
          </p:cNvSpPr>
          <p:nvPr>
            <p:ph type="subTitle" idx="6"/>
          </p:nvPr>
        </p:nvSpPr>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What about Jupiter</a:t>
            </a:r>
            <a:r>
              <a:rPr lang="en-us" cap="none">
                <a:solidFill>
                  <a:srgbClr val="FA8789"/>
                </a:solidFill>
              </a:rPr>
              <a:t>?</a:t>
            </a:r>
            <a:endParaRPr cap="none">
              <a:solidFill>
                <a:srgbClr val="FA8789"/>
              </a:solidFill>
            </a:endParaRPr>
          </a:p>
        </p:txBody>
      </p:sp>
    </p:spTree>
  </p:cSld>
  <p:clrMapOvr>
    <a:masterClrMapping/>
  </p:clrMapOvr>
  <p:timing>
    <p:tnLst>
      <p:par>
        <p:cTn id="1" dur="indefinite" restart="never" nodeType="tmRoot"/>
      </p:par>
    </p:tnLst>
  </p:timing>
</p:sld>
</file>

<file path=ppt/slides/slide7.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131;p35"/>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YwQAAAEJAADdMwAAMxYAABAAAAAmAAAACAAAADwwAAAAAAAA"/>
              </a:ext>
            </a:extLst>
          </p:cNvSpPr>
          <p:nvPr>
            <p:ph type="subTitle" idx="1"/>
          </p:nvPr>
        </p:nvSpPr>
        <p:spPr/>
        <p:txBody>
          <a:bodyPr vert="horz" wrap="square" lIns="91440" tIns="91440" rIns="91440" bIns="91440" numCol="1" spcCol="215900" anchor="b">
            <a:prstTxWarp prst="textNoShape">
              <a:avLst/>
            </a:prstTxWarp>
          </a:bodyPr>
          <a:lstStyle/>
          <a:p>
            <a:pPr marL="0" indent="0" algn="ctr">
              <a:spcBef>
                <a:spcPts val="0"/>
              </a:spcBef>
              <a:spcAft>
                <a:spcPts val="0"/>
              </a:spcAft>
              <a:buNone/>
            </a:pPr>
            <a:r>
              <a:rPr lang="en-us" cap="none">
                <a:solidFill>
                  <a:srgbClr val="FA8789"/>
                </a:solidFill>
              </a:rPr>
              <a:t>“</a:t>
            </a:r>
            <a:r>
              <a:rPr lang="en-us" cap="none"/>
              <a:t>This is a quote. Words full of wisdom that someone important said and can make the reader get inspired.</a:t>
            </a:r>
            <a:r>
              <a:rPr lang="en-us" cap="none">
                <a:solidFill>
                  <a:srgbClr val="FA8789"/>
                </a:solidFill>
              </a:rPr>
              <a:t>”</a:t>
            </a:r>
            <a:endParaRPr cap="none">
              <a:solidFill>
                <a:srgbClr val="FA8789"/>
              </a:solidFill>
            </a:endParaRPr>
          </a:p>
        </p:txBody>
      </p:sp>
      <p:sp>
        <p:nvSpPr>
          <p:cNvPr id="3" name="Google Shape;4132;p35"/>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eA8AAOkWAADIKAAALxoAABAAAAAmAAAACAAAADwwAAAAAAAA"/>
              </a:ext>
            </a:extLst>
          </p:cNvSpPr>
          <p:nvPr>
            <p:ph type="title"/>
          </p:nvPr>
        </p:nvSpPr>
        <p:spPr/>
        <p:txBody>
          <a:bodyPr vert="horz" wrap="square" lIns="91440" tIns="91440" rIns="91440" bIns="91440" numCol="1" spcCol="215900" anchor="t">
            <a:prstTxWarp prst="textNoShape">
              <a:avLst/>
            </a:prstTxWarp>
          </a:bodyPr>
          <a:lstStyle/>
          <a:p>
            <a:pPr marL="0" indent="0" algn="ctr">
              <a:spcBef>
                <a:spcPts val="0"/>
              </a:spcBef>
              <a:spcAft>
                <a:spcPts val="0"/>
              </a:spcAft>
              <a:buNone/>
            </a:pPr>
            <a:r>
              <a:rPr lang="en-us" cap="none">
                <a:solidFill>
                  <a:srgbClr val="FA8789"/>
                </a:solidFill>
              </a:rPr>
              <a:t>—</a:t>
            </a:r>
            <a:r>
              <a:rPr lang="en-us" cap="none"/>
              <a:t>Someone Famous</a:t>
            </a:r>
          </a:p>
        </p:txBody>
      </p:sp>
      <p:grpSp>
        <p:nvGrpSpPr>
          <p:cNvPr id="4" name="Google Shape;4133;p35"/>
          <p:cNvGrpSpPr>
            <a:extLst>
              <a:ext uri="smNativeData">
                <pr:smNativeData xmlns:pr="smNativeData" xmlns="smNativeData" val="SMDATA_6_r2NKZxMAAAAlAAAAAQAAAA8BAAAAkAAAAEgAAACQAAAASAAAAAAAAAAAAAAAAAAAABcAAAAUAAAAAAAAAAAAAAD/fwAA/38AAAAAAAAJAAAABAAAAGkAAAAfAAAAVAAAAAAAAAAAAAAAAAAAAAAAAAAAAAAAAAAAAAAAAAAAAAAAAAAAAAAAAAAAAAAAAAAAAAAAAAAAAAAAAAAAAAAAAAAAAAAAAAAAAAAAAAAAAAAAAAAAACEAAAAYAAAAFAAAAIIWAADZAgAAuCEAAHkIAAAQAAAAJgAAAAgAAAD/////AAAAAA=="/>
              </a:ext>
            </a:extLst>
          </p:cNvGrpSpPr>
          <p:nvPr/>
        </p:nvGrpSpPr>
        <p:grpSpPr>
          <a:xfrm>
            <a:off x="3658870" y="462915"/>
            <a:ext cx="1822450" cy="914400"/>
            <a:chOff x="3658870" y="462915"/>
            <a:chExt cx="1822450" cy="914400"/>
          </a:xfrm>
        </p:grpSpPr>
        <p:sp>
          <p:nvSpPr>
            <p:cNvPr id="15" name="Google Shape;4134;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nP///wAAAACz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Dg0cAJ/f38AAKXkA8zMzADAwP8Af39/AAAAAAAAAAAAAAAAAAAAAAAAAAAAIQAAABgAAAAUAAAAghYAAJ0EAAAXGgAAxQUAAAAAAAAmAAAACAAAAP//////////"/>
                </a:ext>
              </a:extLst>
            </p:cNvSpPr>
            <p:nvPr/>
          </p:nvSpPr>
          <p:spPr>
            <a:xfrm>
              <a:off x="3658870" y="749935"/>
              <a:ext cx="582295" cy="187960"/>
            </a:xfrm>
            <a:custGeom>
              <a:avLst/>
              <a:gdLst/>
              <a:ahLst/>
              <a:cxnLst/>
              <a:rect l="0" t="0" r="582295" b="187960"/>
              <a:pathLst>
                <a:path w="582295" h="187960">
                  <a:moveTo>
                    <a:pt x="482474" y="88253"/>
                  </a:moveTo>
                  <a:cubicBezTo>
                    <a:pt x="474367" y="88253"/>
                    <a:pt x="466499" y="89210"/>
                    <a:pt x="458973" y="90988"/>
                  </a:cubicBezTo>
                  <a:cubicBezTo>
                    <a:pt x="425996" y="36518"/>
                    <a:pt x="366234" y="0"/>
                    <a:pt x="297852" y="0"/>
                  </a:cubicBezTo>
                  <a:cubicBezTo>
                    <a:pt x="221943" y="0"/>
                    <a:pt x="156571" y="45032"/>
                    <a:pt x="126844" y="109692"/>
                  </a:cubicBezTo>
                  <a:cubicBezTo>
                    <a:pt x="115042" y="103742"/>
                    <a:pt x="101735" y="100425"/>
                    <a:pt x="87573" y="100425"/>
                  </a:cubicBezTo>
                  <a:cubicBezTo>
                    <a:pt x="39202" y="100425"/>
                    <a:pt x="34" y="139611"/>
                    <a:pt x="34" y="187926"/>
                  </a:cubicBezTo>
                  <a:lnTo>
                    <a:pt x="109843" y="187926"/>
                  </a:lnTo>
                  <a:lnTo>
                    <a:pt x="175112" y="187926"/>
                  </a:lnTo>
                  <a:lnTo>
                    <a:pt x="382757" y="187926"/>
                  </a:lnTo>
                  <a:lnTo>
                    <a:pt x="485793" y="187926"/>
                  </a:lnTo>
                  <a:lnTo>
                    <a:pt x="582295" y="187926"/>
                  </a:lnTo>
                  <a:cubicBezTo>
                    <a:pt x="582295" y="132806"/>
                    <a:pt x="537618" y="88253"/>
                    <a:pt x="482474" y="88253"/>
                  </a:cubicBezTo>
                  <a:close/>
                </a:path>
              </a:pathLst>
            </a:custGeom>
            <a:gradFill flip="none" rotWithShape="0">
              <a:gsLst>
                <a:gs pos="0">
                  <a:srgbClr val="775C97"/>
                </a:gs>
                <a:gs pos="100000">
                  <a:srgbClr val="E3DBF3"/>
                </a:gs>
              </a:gsLst>
              <a:lin ang="108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nvGrpSpPr>
            <p:cNvPr id="5" name="Google Shape;4135;p35"/>
            <p:cNvGrpSpPr>
              <a:extLst>
                <a:ext uri="smNativeData">
                  <pr:smNativeData xmlns:pr="smNativeData" xmlns="smNativeData" val="SMDATA_6_r2NKZxMAAAAlAAAAAQAAAA8BAAAAkAAAAEgAAACQAAAASAAAAAAAAAAAAAAAAAAAABcAAAAUAAAAAAAAAAAAAAD/fwAA/38AAAAAAAAJAAAABAAAAIYAAAAfAAAAVAAAAAAAAAAAAAAAAAAAAAAAAAAAAAAAAAAAAAAAAAAAAAAAAAAAAAAAAAAAAAAAAAAAAAAAAAAAAAAAAAAAAAAAAAAAAAAAAAAAAAAAAAAAAAAAAAAAACEAAAAYAAAAFAAAAMcXAADZAgAAuCEAAHkIAAAAAAAAJgAAAAgAAAD/////AAAAAA=="/>
                </a:ext>
              </a:extLst>
            </p:cNvGrpSpPr>
            <p:nvPr/>
          </p:nvGrpSpPr>
          <p:grpSpPr>
            <a:xfrm>
              <a:off x="3865245" y="462915"/>
              <a:ext cx="1616075" cy="914400"/>
              <a:chOff x="3865245" y="462915"/>
              <a:chExt cx="1616075" cy="914400"/>
            </a:xfrm>
          </p:grpSpPr>
          <p:sp>
            <p:nvSpPr>
              <p:cNvPr id="14" name="Google Shape;4136;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d1yX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EpFkgEAAAAAAAAAAAAAAAAAAAAAAAAAAAAAAAAAAAAAAAAAADg0cAJ/f38AAKXkA8zMzADAwP8Af39/AAAAAAAAAAAAAAAAAAAAAAAAAAAAIQAAABgAAAAUAAAAWxgAANkCAADuHwAA7gcAAAAAAAAmAAAACAAAAP//////////"/>
                  </a:ext>
                </a:extLst>
              </p:cNvSpPr>
              <p:nvPr/>
            </p:nvSpPr>
            <p:spPr>
              <a:xfrm>
                <a:off x="3959225" y="462915"/>
                <a:ext cx="1231265" cy="826135"/>
              </a:xfrm>
              <a:custGeom>
                <a:avLst/>
                <a:gdLst/>
                <a:ahLst/>
                <a:cxnLst/>
                <a:rect l="0" t="0" r="1231265" b="826135"/>
                <a:pathLst>
                  <a:path w="1231265" h="826135">
                    <a:moveTo>
                      <a:pt x="1191675" y="34"/>
                    </a:moveTo>
                    <a:lnTo>
                      <a:pt x="39589" y="34"/>
                    </a:lnTo>
                    <a:cubicBezTo>
                      <a:pt x="17655" y="34"/>
                      <a:pt x="0" y="17653"/>
                      <a:pt x="0" y="39507"/>
                    </a:cubicBezTo>
                    <a:lnTo>
                      <a:pt x="0" y="826135"/>
                    </a:lnTo>
                    <a:lnTo>
                      <a:pt x="1231230" y="826135"/>
                    </a:lnTo>
                    <a:lnTo>
                      <a:pt x="1231230" y="39507"/>
                    </a:lnTo>
                    <a:cubicBezTo>
                      <a:pt x="1231230" y="17653"/>
                      <a:pt x="1213472" y="34"/>
                      <a:pt x="1191675" y="34"/>
                    </a:cubicBezTo>
                    <a:close/>
                  </a:path>
                </a:pathLst>
              </a:custGeom>
              <a:solidFill>
                <a:srgbClr val="775C97"/>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137;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EpFkgEAAAAAAAAAAAAAAAAAAAAAAAAAAAAAAAAAAAAAAAAAADg0cAJ/f38AAKXkA8zMzADAwP8Af39/AAAAAAAAAAAAAAAAAAAAAAAAAAAAIQAAABgAAAAUAAAAWxgAANkCAADuHwAAtAcAAAAAAAAmAAAACAAAAP//////////"/>
                  </a:ext>
                </a:extLst>
              </p:cNvSpPr>
              <p:nvPr/>
            </p:nvSpPr>
            <p:spPr>
              <a:xfrm>
                <a:off x="3959225" y="462915"/>
                <a:ext cx="1231265" cy="789305"/>
              </a:xfrm>
              <a:custGeom>
                <a:avLst/>
                <a:gdLst/>
                <a:ahLst/>
                <a:cxnLst/>
                <a:rect l="0" t="0" r="1231265" b="789305"/>
                <a:pathLst>
                  <a:path w="1231265" h="789305">
                    <a:moveTo>
                      <a:pt x="1191675" y="34"/>
                    </a:moveTo>
                    <a:lnTo>
                      <a:pt x="39589" y="34"/>
                    </a:lnTo>
                    <a:cubicBezTo>
                      <a:pt x="17655" y="34"/>
                      <a:pt x="0" y="17643"/>
                      <a:pt x="0" y="39484"/>
                    </a:cubicBezTo>
                    <a:lnTo>
                      <a:pt x="0" y="789270"/>
                    </a:lnTo>
                    <a:lnTo>
                      <a:pt x="1231230" y="789270"/>
                    </a:lnTo>
                    <a:lnTo>
                      <a:pt x="1231230" y="39484"/>
                    </a:lnTo>
                    <a:cubicBezTo>
                      <a:pt x="1231230" y="17643"/>
                      <a:pt x="1213472" y="34"/>
                      <a:pt x="1191675" y="34"/>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138;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xxcAAO0HAACCIAAAeQgAAAAAAAAmAAAACAAAAP//////////"/>
                  </a:ext>
                </a:extLst>
              </p:cNvSpPr>
              <p:nvPr/>
            </p:nvSpPr>
            <p:spPr>
              <a:xfrm>
                <a:off x="3865245" y="1288415"/>
                <a:ext cx="1419225" cy="88900"/>
              </a:xfrm>
              <a:custGeom>
                <a:avLst/>
                <a:gdLst/>
                <a:ahLst/>
                <a:cxnLst/>
                <a:rect l="0" t="0" r="1419225" b="88900"/>
                <a:pathLst>
                  <a:path w="1419225" h="88900">
                    <a:moveTo>
                      <a:pt x="0" y="34"/>
                    </a:moveTo>
                    <a:lnTo>
                      <a:pt x="0" y="43971"/>
                    </a:lnTo>
                    <a:cubicBezTo>
                      <a:pt x="0" y="68764"/>
                      <a:pt x="18332" y="88900"/>
                      <a:pt x="40804" y="88900"/>
                    </a:cubicBezTo>
                    <a:lnTo>
                      <a:pt x="1378420" y="88900"/>
                    </a:lnTo>
                    <a:cubicBezTo>
                      <a:pt x="1400892" y="88900"/>
                      <a:pt x="1419190" y="68764"/>
                      <a:pt x="1419190" y="43971"/>
                    </a:cubicBezTo>
                    <a:lnTo>
                      <a:pt x="1419190" y="34"/>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139;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jxgAAAoDAAC6HwAAIgcAAAAAAAAmAAAACAAAAP//////////"/>
                  </a:ext>
                </a:extLst>
              </p:cNvSpPr>
              <p:nvPr/>
            </p:nvSpPr>
            <p:spPr>
              <a:xfrm>
                <a:off x="3992245" y="494030"/>
                <a:ext cx="1165225" cy="665480"/>
              </a:xfrm>
              <a:custGeom>
                <a:avLst/>
                <a:gdLst/>
                <a:ahLst/>
                <a:cxnLst/>
                <a:rect l="0" t="0" r="1165225" b="665480"/>
                <a:pathLst>
                  <a:path w="1165225" h="665480">
                    <a:moveTo>
                      <a:pt x="34" y="0"/>
                    </a:moveTo>
                    <a:lnTo>
                      <a:pt x="1165225" y="0"/>
                    </a:lnTo>
                    <a:lnTo>
                      <a:pt x="1165225" y="665480"/>
                    </a:lnTo>
                    <a:lnTo>
                      <a:pt x="34" y="665480"/>
                    </a:ln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140;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hG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EpFkgEAAAAAAAAAAAAAAAAAAAAAAAAAAAAAAAAAAAAAAAAAADg0cAJ/f38AAKXkA8zMzADAwP8Af39/AAAAAAAAAAAAAAAAAAAAAAAAAAAAIQAAABgAAAAUAAAAoxoAAJcDAACiHQAAlQYAAAAAAAAmAAAACAAAAP//////////"/>
                  </a:ext>
                </a:extLst>
              </p:cNvSpPr>
              <p:nvPr/>
            </p:nvSpPr>
            <p:spPr>
              <a:xfrm>
                <a:off x="4330065" y="583565"/>
                <a:ext cx="487045" cy="486410"/>
              </a:xfrm>
              <a:custGeom>
                <a:avLst/>
                <a:gdLst/>
                <a:ahLst/>
                <a:cxnLst/>
                <a:rect l="0" t="0" r="487045" b="486410"/>
                <a:pathLst>
                  <a:path w="487045" h="486410">
                    <a:moveTo>
                      <a:pt x="243505" y="486410"/>
                    </a:moveTo>
                    <a:cubicBezTo>
                      <a:pt x="109204" y="486410"/>
                      <a:pt x="0" y="377245"/>
                      <a:pt x="0" y="243188"/>
                    </a:cubicBezTo>
                    <a:cubicBezTo>
                      <a:pt x="0" y="109062"/>
                      <a:pt x="109204" y="0"/>
                      <a:pt x="243505" y="0"/>
                    </a:cubicBezTo>
                    <a:cubicBezTo>
                      <a:pt x="377737" y="0"/>
                      <a:pt x="487010" y="109062"/>
                      <a:pt x="487010" y="243188"/>
                    </a:cubicBezTo>
                    <a:cubicBezTo>
                      <a:pt x="487010" y="377245"/>
                      <a:pt x="377737" y="486410"/>
                      <a:pt x="243505" y="486410"/>
                    </a:cubicBezTo>
                    <a:close/>
                    <a:moveTo>
                      <a:pt x="243505" y="15297"/>
                    </a:moveTo>
                    <a:cubicBezTo>
                      <a:pt x="117684" y="15297"/>
                      <a:pt x="15283" y="117565"/>
                      <a:pt x="15283" y="243188"/>
                    </a:cubicBezTo>
                    <a:cubicBezTo>
                      <a:pt x="15283" y="368845"/>
                      <a:pt x="117684" y="471044"/>
                      <a:pt x="243505" y="471044"/>
                    </a:cubicBezTo>
                    <a:cubicBezTo>
                      <a:pt x="369326" y="471044"/>
                      <a:pt x="471625" y="368845"/>
                      <a:pt x="471625" y="243188"/>
                    </a:cubicBezTo>
                    <a:cubicBezTo>
                      <a:pt x="471625" y="117565"/>
                      <a:pt x="369326" y="15297"/>
                      <a:pt x="243505" y="15297"/>
                    </a:cubicBezTo>
                    <a:close/>
                  </a:path>
                </a:pathLst>
              </a:custGeom>
              <a:solidFill>
                <a:srgbClr val="0B1C4A">
                  <a:alpha val="30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141;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hG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EpFkgEAAAAAAAAAAAAAAAAAAAAAAAAAAAAAAAAAAAAAAAAAADg0cAJ/f38AAKXkA8zMzADAwP8Af39/AAAAAAAAAAAAAAAAAAAAAAAAAAAAIQAAABgAAAAUAAAA4xoAANgDAABiHQAAVQYAAAAAAAAmAAAACAAAAP//////////"/>
                  </a:ext>
                </a:extLst>
              </p:cNvSpPr>
              <p:nvPr/>
            </p:nvSpPr>
            <p:spPr>
              <a:xfrm>
                <a:off x="4370705" y="624840"/>
                <a:ext cx="405765" cy="404495"/>
              </a:xfrm>
              <a:custGeom>
                <a:avLst/>
                <a:gdLst/>
                <a:ahLst/>
                <a:cxnLst/>
                <a:rect l="0" t="0" r="405765" b="404495"/>
                <a:pathLst>
                  <a:path w="405765" h="404495">
                    <a:moveTo>
                      <a:pt x="405730" y="202281"/>
                    </a:moveTo>
                    <a:cubicBezTo>
                      <a:pt x="405730" y="313951"/>
                      <a:pt x="314902" y="404495"/>
                      <a:pt x="202916" y="404495"/>
                    </a:cubicBezTo>
                    <a:cubicBezTo>
                      <a:pt x="90828" y="404495"/>
                      <a:pt x="0" y="313951"/>
                      <a:pt x="0" y="202281"/>
                    </a:cubicBezTo>
                    <a:cubicBezTo>
                      <a:pt x="0" y="90577"/>
                      <a:pt x="90828" y="34"/>
                      <a:pt x="202916" y="34"/>
                    </a:cubicBezTo>
                    <a:cubicBezTo>
                      <a:pt x="314902" y="34"/>
                      <a:pt x="405730" y="90577"/>
                      <a:pt x="405730" y="202281"/>
                    </a:cubicBezTo>
                    <a:close/>
                  </a:path>
                </a:pathLst>
              </a:custGeom>
              <a:solidFill>
                <a:srgbClr val="0B1C4A">
                  <a:alpha val="30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142;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EpFkgEAAAAAAAAAAAAAAAAAAAAAAAAAAAAAAAAAAAAAAAAAADg0cAJ/f38AAKXkA8zMzADAwP8Af39/AAAAAAAAAAAAAAAAAAAAAAAAAAAAIQAAABgAAAAUAAAAohsAAGgEAACjHAAAaAUAAAAAAAAmAAAACAAAAP//////////"/>
                  </a:ext>
                </a:extLst>
              </p:cNvSpPr>
              <p:nvPr/>
            </p:nvSpPr>
            <p:spPr>
              <a:xfrm>
                <a:off x="4491990" y="716280"/>
                <a:ext cx="163195" cy="162560"/>
              </a:xfrm>
              <a:custGeom>
                <a:avLst/>
                <a:gdLst/>
                <a:ahLst/>
                <a:cxnLst/>
                <a:rect l="0" t="0" r="163195" b="162560"/>
                <a:pathLst>
                  <a:path w="163195" h="162560">
                    <a:moveTo>
                      <a:pt x="163160" y="81280"/>
                    </a:moveTo>
                    <a:cubicBezTo>
                      <a:pt x="163160" y="126098"/>
                      <a:pt x="126590" y="162560"/>
                      <a:pt x="81597" y="162560"/>
                    </a:cubicBezTo>
                    <a:cubicBezTo>
                      <a:pt x="36501" y="162560"/>
                      <a:pt x="34" y="126098"/>
                      <a:pt x="34" y="81280"/>
                    </a:cubicBezTo>
                    <a:cubicBezTo>
                      <a:pt x="34" y="36359"/>
                      <a:pt x="36501" y="34"/>
                      <a:pt x="81597" y="34"/>
                    </a:cubicBezTo>
                    <a:cubicBezTo>
                      <a:pt x="126590" y="34"/>
                      <a:pt x="163160" y="36359"/>
                      <a:pt x="163160" y="81280"/>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143;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EpFkgEAAAAAAAAAAAAAAAAAAAAAAAAAAAAAAAAAAAAAAAAAADg0cAJ/f38AAKXkA8zMzADAwP8Af39/AAAAAAAAAAAAAAAAAAAAAAAAAAAAIQAAABgAAAAUAAAAXhsAAIcFAADnHAAAVQYAAAAAAAAmAAAACAAAAP//////////"/>
                  </a:ext>
                </a:extLst>
              </p:cNvSpPr>
              <p:nvPr/>
            </p:nvSpPr>
            <p:spPr>
              <a:xfrm>
                <a:off x="4448810" y="898525"/>
                <a:ext cx="249555" cy="130810"/>
              </a:xfrm>
              <a:custGeom>
                <a:avLst/>
                <a:gdLst/>
                <a:ahLst/>
                <a:cxnLst/>
                <a:rect l="0" t="0" r="249555" b="130810"/>
                <a:pathLst>
                  <a:path w="249555" h="130810">
                    <a:moveTo>
                      <a:pt x="207626" y="17740"/>
                    </a:moveTo>
                    <a:cubicBezTo>
                      <a:pt x="182694" y="0"/>
                      <a:pt x="66962" y="0"/>
                      <a:pt x="41928" y="17740"/>
                    </a:cubicBezTo>
                    <a:cubicBezTo>
                      <a:pt x="17031" y="35480"/>
                      <a:pt x="34" y="87879"/>
                      <a:pt x="34" y="87879"/>
                    </a:cubicBezTo>
                    <a:cubicBezTo>
                      <a:pt x="34473" y="114745"/>
                      <a:pt x="77735" y="130810"/>
                      <a:pt x="124828" y="130810"/>
                    </a:cubicBezTo>
                    <a:cubicBezTo>
                      <a:pt x="171853" y="130810"/>
                      <a:pt x="215184" y="114745"/>
                      <a:pt x="249555" y="87879"/>
                    </a:cubicBezTo>
                    <a:cubicBezTo>
                      <a:pt x="249555" y="87879"/>
                      <a:pt x="232557" y="35480"/>
                      <a:pt x="207626" y="17740"/>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4144;p35"/>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nP///wAAAACz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Dg0cAJ/f38AAKXkA8zMzADAwP8Af39/AAAAAAAAAAAAAAAAAAAAAAAAAAAAIQAAABgAAAAUAAAAIx4AAEQDAAC4IQAAbAQAAAAAAAAmAAAACAAAAP//////////"/>
                  </a:ext>
                </a:extLst>
              </p:cNvSpPr>
              <p:nvPr/>
            </p:nvSpPr>
            <p:spPr>
              <a:xfrm>
                <a:off x="4899025" y="530860"/>
                <a:ext cx="582295" cy="187960"/>
              </a:xfrm>
              <a:custGeom>
                <a:avLst/>
                <a:gdLst/>
                <a:ahLst/>
                <a:cxnLst/>
                <a:rect l="0" t="0" r="582295" b="187960"/>
                <a:pathLst>
                  <a:path w="582295" h="187960">
                    <a:moveTo>
                      <a:pt x="482474" y="88253"/>
                    </a:moveTo>
                    <a:cubicBezTo>
                      <a:pt x="474367" y="88253"/>
                      <a:pt x="466499" y="89210"/>
                      <a:pt x="458973" y="90988"/>
                    </a:cubicBezTo>
                    <a:cubicBezTo>
                      <a:pt x="425996" y="36518"/>
                      <a:pt x="366234" y="0"/>
                      <a:pt x="297852" y="0"/>
                    </a:cubicBezTo>
                    <a:cubicBezTo>
                      <a:pt x="221943" y="0"/>
                      <a:pt x="156571" y="45032"/>
                      <a:pt x="126844" y="109692"/>
                    </a:cubicBezTo>
                    <a:cubicBezTo>
                      <a:pt x="115042" y="103742"/>
                      <a:pt x="101735" y="100425"/>
                      <a:pt x="87573" y="100425"/>
                    </a:cubicBezTo>
                    <a:cubicBezTo>
                      <a:pt x="39202" y="100425"/>
                      <a:pt x="34" y="139611"/>
                      <a:pt x="34" y="187926"/>
                    </a:cubicBezTo>
                    <a:lnTo>
                      <a:pt x="109843" y="187926"/>
                    </a:lnTo>
                    <a:lnTo>
                      <a:pt x="175112" y="187926"/>
                    </a:lnTo>
                    <a:lnTo>
                      <a:pt x="382757" y="187926"/>
                    </a:lnTo>
                    <a:lnTo>
                      <a:pt x="485793" y="187926"/>
                    </a:lnTo>
                    <a:lnTo>
                      <a:pt x="582295" y="187926"/>
                    </a:lnTo>
                    <a:cubicBezTo>
                      <a:pt x="582295" y="132806"/>
                      <a:pt x="537618" y="88253"/>
                      <a:pt x="482474" y="88253"/>
                    </a:cubicBezTo>
                    <a:close/>
                  </a:path>
                </a:pathLst>
              </a:custGeom>
              <a:gradFill flip="none" rotWithShape="0">
                <a:gsLst>
                  <a:gs pos="0">
                    <a:srgbClr val="775C97"/>
                  </a:gs>
                  <a:gs pos="100000">
                    <a:srgbClr val="E3DBF3"/>
                  </a:gs>
                </a:gsLst>
                <a:lin ang="108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grpSp>
      </p:grpSp>
    </p:spTree>
  </p:cSld>
  <p:clrMapOvr>
    <a:masterClrMapping/>
  </p:clrMapOvr>
  <p:timing>
    <p:tnLst>
      <p:par>
        <p:cTn id="1" dur="indefinite" restart="never" nodeType="tmRoot"/>
      </p:par>
    </p:tnLst>
  </p:timing>
</p:sld>
</file>

<file path=ppt/slides/slide8.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149;p36"/>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DsNAABOHgAAaRIAABAAAAAmAAAACAAAAD0wAAAAAAAA"/>
              </a:ext>
            </a:extLst>
          </p:cNvSpPr>
          <p:nvPr>
            <p:ph type="title"/>
          </p:nvPr>
        </p:nvSpPr>
        <p:spPr>
          <a:xfrm>
            <a:off x="720090" y="2150745"/>
            <a:ext cx="4206240" cy="842010"/>
          </a:xfrm>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Statement</a:t>
            </a:r>
          </a:p>
        </p:txBody>
      </p:sp>
      <p:sp>
        <p:nvSpPr>
          <p:cNvPr id="3" name="Google Shape;4150;p36"/>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NsGAACuDwAAKw4AABAAAAAmAAAACAAAADwwAAAAAAAA"/>
              </a:ext>
            </a:extLst>
          </p:cNvSpPr>
          <p:nvPr>
            <p:ph type="title"/>
          </p:nvPr>
        </p:nvSpPr>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01</a:t>
            </a:r>
          </a:p>
        </p:txBody>
      </p:sp>
      <p:sp>
        <p:nvSpPr>
          <p:cNvPr id="4" name="Google Shape;4151;p36"/>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N0RAABOHgAArRQAABAAAAAmAAAACAAAADwwAAAAAAAA"/>
              </a:ext>
            </a:extLst>
          </p:cNvSpPr>
          <p:nvPr>
            <p:ph type="subTitle" idx="1"/>
          </p:nvPr>
        </p:nvSpPr>
        <p:spPr/>
        <p:txBody>
          <a:bodyPr vert="horz" wrap="square" lIns="91440" tIns="91440" rIns="91440" bIns="91440" numCol="1" spcCol="215900" anchor="t">
            <a:prstTxWarp prst="textNoShape">
              <a:avLst/>
            </a:prstTxWarp>
          </a:bodyPr>
          <a:lstStyle/>
          <a:p>
            <a:pPr marL="0" indent="0" algn="l">
              <a:spcBef>
                <a:spcPts val="0"/>
              </a:spcBef>
              <a:spcAft>
                <a:spcPts val="1600"/>
              </a:spcAft>
              <a:buNone/>
            </a:pPr>
            <a:r>
              <a:rPr lang="en-us" cap="none"/>
              <a:t>You can enter a subtitle here if you need it</a:t>
            </a:r>
          </a:p>
        </p:txBody>
      </p:sp>
      <p:grpSp>
        <p:nvGrpSpPr>
          <p:cNvPr id="5" name="Google Shape;4152;p36"/>
          <p:cNvGrpSpPr>
            <a:extLst>
              <a:ext uri="smNativeData">
                <pr:smNativeData xmlns:pr="smNativeData" xmlns="smNativeData" val="SMDATA_6_r2NKZxMAAAAlAAAAAQAAAA8BAAAAkAAAAEgAAACQAAAASAAAAAAAAAAAAAAAAAAAABcAAAAUAAAAAAAAAAAAAAD/fwAA/38AAAAAAAAJAAAABAAAAAAAAAAfAAAAVAAAAAAAAAAAAAAAAAAAAAAAAAAAAAAAAAAAAAAAAAAAAAAAAAAAAAAAAAAAAAAAAAAAAAAAAAAAAAAAAAAAAAAAAAAAAAAAAAAAAAAAAAAAAAAAAAAAACEAAAAYAAAAFAAAAG4fAAAXCQAAtjEAAI0WAAAQAAAAJgAAAAgAAAD/////AAAAAA=="/>
              </a:ext>
            </a:extLst>
          </p:cNvGrpSpPr>
          <p:nvPr/>
        </p:nvGrpSpPr>
        <p:grpSpPr>
          <a:xfrm>
            <a:off x="5109210" y="1477645"/>
            <a:ext cx="2971800" cy="2188210"/>
            <a:chOff x="5109210" y="1477645"/>
            <a:chExt cx="2971800" cy="2188210"/>
          </a:xfrm>
        </p:grpSpPr>
        <p:sp>
          <p:nvSpPr>
            <p:cNvPr id="33" name="Google Shape;4153;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2s3oAJd6uA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2s3oAJd6uAAAAAAAAAAAAAAAAAAAAAAAAAAAAAAAAAAAAAAAAAAAADg0cAJ/f38AAKXkA8zMzADAwP8Af39/AAAAAAAAAAAAAAAAAAAAAAAAAAAAIQAAABgAAAAUAAAAjSIAABcJAADBLwAA+BEAAAAAAAAmAAAACAAAAP//////////"/>
                </a:ext>
              </a:extLst>
            </p:cNvSpPr>
            <p:nvPr/>
          </p:nvSpPr>
          <p:spPr>
            <a:xfrm flipH="1">
              <a:off x="5616575" y="1477645"/>
              <a:ext cx="2146300" cy="1443355"/>
            </a:xfrm>
            <a:custGeom>
              <a:avLst/>
              <a:gdLst/>
              <a:ahLst/>
              <a:cxnLst/>
              <a:rect l="0" t="0" r="2146300" b="1443355"/>
              <a:pathLst>
                <a:path w="2146300" h="1443355">
                  <a:moveTo>
                    <a:pt x="2077290" y="59"/>
                  </a:moveTo>
                  <a:lnTo>
                    <a:pt x="69010" y="59"/>
                  </a:lnTo>
                  <a:cubicBezTo>
                    <a:pt x="30777" y="59"/>
                    <a:pt x="0" y="30842"/>
                    <a:pt x="0" y="69023"/>
                  </a:cubicBezTo>
                  <a:lnTo>
                    <a:pt x="0" y="1443355"/>
                  </a:lnTo>
                  <a:lnTo>
                    <a:pt x="2146240" y="1443355"/>
                  </a:lnTo>
                  <a:lnTo>
                    <a:pt x="2146240" y="69023"/>
                  </a:lnTo>
                  <a:cubicBezTo>
                    <a:pt x="2146240" y="30842"/>
                    <a:pt x="2115284" y="59"/>
                    <a:pt x="2077290" y="59"/>
                  </a:cubicBezTo>
                  <a:close/>
                </a:path>
              </a:pathLst>
            </a:custGeom>
            <a:gradFill flip="none" rotWithShape="0">
              <a:gsLst>
                <a:gs pos="0">
                  <a:srgbClr val="DACDE8"/>
                </a:gs>
                <a:gs pos="100000">
                  <a:srgbClr val="977AB8"/>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2" name="Google Shape;4154;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EpFkgEAAAAAAAAAAAAAAAAAAAAAAAAAAAAAAAAAAAAAAAAAADg0cAJ/f38AAKXkA8zMzADAwP8Af39/AAAAAAAAAAAAAAAAAAAAAAAAAAAAIQAAABgAAAAUAAAAjSIAABcJAADBLwAAlBEAAAAAAAAmAAAACAAAAP//////////"/>
                </a:ext>
              </a:extLst>
            </p:cNvSpPr>
            <p:nvPr/>
          </p:nvSpPr>
          <p:spPr>
            <a:xfrm flipH="1">
              <a:off x="5616575" y="1477645"/>
              <a:ext cx="2146300" cy="1379855"/>
            </a:xfrm>
            <a:custGeom>
              <a:avLst/>
              <a:gdLst/>
              <a:ahLst/>
              <a:cxnLst/>
              <a:rect l="0" t="0" r="2146300" b="1379855"/>
              <a:pathLst>
                <a:path w="2146300" h="1379855">
                  <a:moveTo>
                    <a:pt x="2077290" y="59"/>
                  </a:moveTo>
                  <a:lnTo>
                    <a:pt x="69010" y="59"/>
                  </a:lnTo>
                  <a:cubicBezTo>
                    <a:pt x="30777" y="59"/>
                    <a:pt x="0" y="30843"/>
                    <a:pt x="0" y="69025"/>
                  </a:cubicBezTo>
                  <a:lnTo>
                    <a:pt x="0" y="1379795"/>
                  </a:lnTo>
                  <a:lnTo>
                    <a:pt x="2146240" y="1379795"/>
                  </a:lnTo>
                  <a:lnTo>
                    <a:pt x="2146240" y="69025"/>
                  </a:lnTo>
                  <a:cubicBezTo>
                    <a:pt x="2146240" y="30843"/>
                    <a:pt x="2115284" y="59"/>
                    <a:pt x="2077290" y="59"/>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1" name="Google Shape;4155;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nP///wAAAACz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Dg0cAJ/f38AAKXkA8zMzADAwP8Af39/AAAAAAAAAAAAAAAAAAAAAAAAAAAAIQAAABgAAAAUAAAAiiEAAPgRAADDMAAA6xIAAAAAAAAmAAAACAAAAP//////////"/>
                </a:ext>
              </a:extLst>
            </p:cNvSpPr>
            <p:nvPr/>
          </p:nvSpPr>
          <p:spPr>
            <a:xfrm flipH="1">
              <a:off x="5452110" y="2921000"/>
              <a:ext cx="2474595" cy="154305"/>
            </a:xfrm>
            <a:custGeom>
              <a:avLst/>
              <a:gdLst/>
              <a:ahLst/>
              <a:cxnLst/>
              <a:rect l="0" t="0" r="2474595" b="154305"/>
              <a:pathLst>
                <a:path w="2474595" h="154305">
                  <a:moveTo>
                    <a:pt x="0" y="59"/>
                  </a:moveTo>
                  <a:lnTo>
                    <a:pt x="0" y="76320"/>
                  </a:lnTo>
                  <a:cubicBezTo>
                    <a:pt x="0" y="119354"/>
                    <a:pt x="31965" y="154305"/>
                    <a:pt x="71147" y="154305"/>
                  </a:cubicBezTo>
                  <a:lnTo>
                    <a:pt x="2403447" y="154305"/>
                  </a:lnTo>
                  <a:cubicBezTo>
                    <a:pt x="2442629" y="154305"/>
                    <a:pt x="2474535" y="119354"/>
                    <a:pt x="2474535" y="76320"/>
                  </a:cubicBezTo>
                  <a:lnTo>
                    <a:pt x="2474535" y="59"/>
                  </a:lnTo>
                  <a:close/>
                </a:path>
              </a:pathLst>
            </a:custGeom>
            <a:gradFill flip="none" rotWithShape="0">
              <a:gsLst>
                <a:gs pos="0">
                  <a:srgbClr val="775C97"/>
                </a:gs>
                <a:gs pos="100000">
                  <a:srgbClr val="E3DBF3"/>
                </a:gs>
              </a:gsLst>
              <a:lin ang="108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30" name="Google Shape;4156;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5yIAAG0JAABmLwAAlBAAAAAAAAAmAAAACAAAAP//////////"/>
                </a:ext>
              </a:extLst>
            </p:cNvSpPr>
            <p:nvPr/>
          </p:nvSpPr>
          <p:spPr>
            <a:xfrm flipH="1">
              <a:off x="5673725" y="1532255"/>
              <a:ext cx="2031365" cy="1162685"/>
            </a:xfrm>
            <a:custGeom>
              <a:avLst/>
              <a:gdLst/>
              <a:ahLst/>
              <a:cxnLst/>
              <a:rect l="0" t="0" r="2031365" b="1162685"/>
              <a:pathLst>
                <a:path w="2031365" h="1162685">
                  <a:moveTo>
                    <a:pt x="59" y="0"/>
                  </a:moveTo>
                  <a:lnTo>
                    <a:pt x="2031365" y="0"/>
                  </a:lnTo>
                  <a:lnTo>
                    <a:pt x="2031365" y="1162685"/>
                  </a:lnTo>
                  <a:lnTo>
                    <a:pt x="59" y="1162685"/>
                  </a:ln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9" name="Google Shape;4157;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6ycAAPgRAABjKgAASBIAAAAAAAAmAAAACAAAAP//////////"/>
                </a:ext>
              </a:extLst>
            </p:cNvSpPr>
            <p:nvPr/>
          </p:nvSpPr>
          <p:spPr>
            <a:xfrm flipH="1">
              <a:off x="6489065" y="2921000"/>
              <a:ext cx="401320" cy="50800"/>
            </a:xfrm>
            <a:custGeom>
              <a:avLst/>
              <a:gdLst/>
              <a:ahLst/>
              <a:cxnLst/>
              <a:rect l="0" t="0" r="401320" b="50800"/>
              <a:pathLst>
                <a:path w="401320" h="50800">
                  <a:moveTo>
                    <a:pt x="0" y="59"/>
                  </a:moveTo>
                  <a:lnTo>
                    <a:pt x="0" y="31705"/>
                  </a:lnTo>
                  <a:cubicBezTo>
                    <a:pt x="0" y="42234"/>
                    <a:pt x="8586" y="50800"/>
                    <a:pt x="19079" y="50800"/>
                  </a:cubicBezTo>
                  <a:lnTo>
                    <a:pt x="382360" y="50800"/>
                  </a:lnTo>
                  <a:cubicBezTo>
                    <a:pt x="392913" y="50800"/>
                    <a:pt x="401260" y="42234"/>
                    <a:pt x="401260" y="31705"/>
                  </a:cubicBezTo>
                  <a:lnTo>
                    <a:pt x="401260" y="59"/>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8" name="Google Shape;4158;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jSYAAGQKAADHKwAAng8AAAAAAAAmAAAACAAAAP//////////"/>
                </a:ext>
              </a:extLst>
            </p:cNvSpPr>
            <p:nvPr/>
          </p:nvSpPr>
          <p:spPr>
            <a:xfrm flipH="1">
              <a:off x="6266815" y="1689100"/>
              <a:ext cx="849630" cy="849630"/>
            </a:xfrm>
            <a:custGeom>
              <a:avLst/>
              <a:gdLst/>
              <a:ahLst/>
              <a:cxnLst/>
              <a:rect l="0" t="0" r="849630" b="849630"/>
              <a:pathLst>
                <a:path w="849630" h="849630">
                  <a:moveTo>
                    <a:pt x="424785" y="849630"/>
                  </a:moveTo>
                  <a:cubicBezTo>
                    <a:pt x="190503" y="849630"/>
                    <a:pt x="0" y="658948"/>
                    <a:pt x="0" y="424785"/>
                  </a:cubicBezTo>
                  <a:cubicBezTo>
                    <a:pt x="0" y="190503"/>
                    <a:pt x="190503" y="0"/>
                    <a:pt x="424785" y="0"/>
                  </a:cubicBezTo>
                  <a:cubicBezTo>
                    <a:pt x="658948" y="0"/>
                    <a:pt x="849570" y="190503"/>
                    <a:pt x="849570" y="424785"/>
                  </a:cubicBezTo>
                  <a:cubicBezTo>
                    <a:pt x="849570" y="658948"/>
                    <a:pt x="658948" y="849630"/>
                    <a:pt x="424785" y="849630"/>
                  </a:cubicBezTo>
                  <a:close/>
                  <a:moveTo>
                    <a:pt x="424785" y="26721"/>
                  </a:moveTo>
                  <a:cubicBezTo>
                    <a:pt x="205295" y="26721"/>
                    <a:pt x="26661" y="205355"/>
                    <a:pt x="26661" y="424785"/>
                  </a:cubicBezTo>
                  <a:cubicBezTo>
                    <a:pt x="26661" y="644275"/>
                    <a:pt x="205295" y="822790"/>
                    <a:pt x="424785" y="822790"/>
                  </a:cubicBezTo>
                  <a:cubicBezTo>
                    <a:pt x="644275" y="822790"/>
                    <a:pt x="822731" y="644275"/>
                    <a:pt x="822731" y="424785"/>
                  </a:cubicBezTo>
                  <a:cubicBezTo>
                    <a:pt x="822731" y="205355"/>
                    <a:pt x="644275" y="26721"/>
                    <a:pt x="424785" y="26721"/>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7" name="Google Shape;4159;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iYAANQKAABXKwAALQ8AAAAAAAAmAAAACAAAAP//////////"/>
                </a:ext>
              </a:extLst>
            </p:cNvSpPr>
            <p:nvPr/>
          </p:nvSpPr>
          <p:spPr>
            <a:xfrm flipH="1">
              <a:off x="6338570" y="1760220"/>
              <a:ext cx="706755" cy="706755"/>
            </a:xfrm>
            <a:custGeom>
              <a:avLst/>
              <a:gdLst/>
              <a:ahLst/>
              <a:cxnLst/>
              <a:rect l="0" t="0" r="706755" b="706755"/>
              <a:pathLst>
                <a:path w="706755" h="706755">
                  <a:moveTo>
                    <a:pt x="706695" y="353437"/>
                  </a:moveTo>
                  <a:cubicBezTo>
                    <a:pt x="706695" y="548552"/>
                    <a:pt x="548492" y="706755"/>
                    <a:pt x="353437" y="706755"/>
                  </a:cubicBezTo>
                  <a:cubicBezTo>
                    <a:pt x="158202" y="706755"/>
                    <a:pt x="0" y="548552"/>
                    <a:pt x="0" y="353437"/>
                  </a:cubicBezTo>
                  <a:cubicBezTo>
                    <a:pt x="0" y="158262"/>
                    <a:pt x="158202" y="59"/>
                    <a:pt x="353437" y="59"/>
                  </a:cubicBezTo>
                  <a:cubicBezTo>
                    <a:pt x="548492" y="59"/>
                    <a:pt x="706695" y="158262"/>
                    <a:pt x="706695" y="353437"/>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6" name="Google Shape;4160;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SigAANALAAAKKgAAkA0AAAAAAAAmAAAACAAAAP//////////"/>
                </a:ext>
              </a:extLst>
            </p:cNvSpPr>
            <p:nvPr/>
          </p:nvSpPr>
          <p:spPr>
            <a:xfrm flipH="1">
              <a:off x="6549390" y="1920240"/>
              <a:ext cx="284480" cy="284480"/>
            </a:xfrm>
            <a:custGeom>
              <a:avLst/>
              <a:gdLst/>
              <a:ahLst/>
              <a:cxnLst/>
              <a:rect l="0" t="0" r="284480" b="284480"/>
              <a:pathLst>
                <a:path w="284480" h="284480">
                  <a:moveTo>
                    <a:pt x="284420" y="142240"/>
                  </a:moveTo>
                  <a:cubicBezTo>
                    <a:pt x="284420" y="220672"/>
                    <a:pt x="220672" y="284480"/>
                    <a:pt x="142240" y="284480"/>
                  </a:cubicBezTo>
                  <a:cubicBezTo>
                    <a:pt x="63629" y="284480"/>
                    <a:pt x="60" y="220672"/>
                    <a:pt x="60" y="142240"/>
                  </a:cubicBezTo>
                  <a:cubicBezTo>
                    <a:pt x="60" y="63629"/>
                    <a:pt x="63629" y="60"/>
                    <a:pt x="142240" y="60"/>
                  </a:cubicBezTo>
                  <a:cubicBezTo>
                    <a:pt x="220672" y="60"/>
                    <a:pt x="284420" y="63629"/>
                    <a:pt x="284420" y="142240"/>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5" name="Google Shape;4161;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1CcAAMYNAACBKgAALQ8AAAAAAAAmAAAACAAAAP//////////"/>
                </a:ext>
              </a:extLst>
            </p:cNvSpPr>
            <p:nvPr/>
          </p:nvSpPr>
          <p:spPr>
            <a:xfrm flipH="1">
              <a:off x="6474460" y="2239010"/>
              <a:ext cx="434975" cy="227965"/>
            </a:xfrm>
            <a:custGeom>
              <a:avLst/>
              <a:gdLst/>
              <a:ahLst/>
              <a:cxnLst/>
              <a:rect l="0" t="0" r="434975" b="227965"/>
              <a:pathLst>
                <a:path w="434975" h="227965">
                  <a:moveTo>
                    <a:pt x="361893" y="30915"/>
                  </a:moveTo>
                  <a:cubicBezTo>
                    <a:pt x="318437" y="0"/>
                    <a:pt x="116716" y="0"/>
                    <a:pt x="73081" y="30915"/>
                  </a:cubicBezTo>
                  <a:cubicBezTo>
                    <a:pt x="29685" y="61831"/>
                    <a:pt x="59" y="153148"/>
                    <a:pt x="59" y="153148"/>
                  </a:cubicBezTo>
                  <a:cubicBezTo>
                    <a:pt x="60086" y="199968"/>
                    <a:pt x="135493" y="227965"/>
                    <a:pt x="217576" y="227965"/>
                  </a:cubicBezTo>
                  <a:cubicBezTo>
                    <a:pt x="299540" y="227965"/>
                    <a:pt x="375066" y="199968"/>
                    <a:pt x="434975" y="153148"/>
                  </a:cubicBezTo>
                  <a:cubicBezTo>
                    <a:pt x="434975" y="153148"/>
                    <a:pt x="405348" y="61831"/>
                    <a:pt x="361893" y="30915"/>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4" name="Google Shape;4162;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liUAAIYTAABwLAAAyBQAAAAAAAAmAAAACAAAAP//////////"/>
                </a:ext>
              </a:extLst>
            </p:cNvSpPr>
            <p:nvPr/>
          </p:nvSpPr>
          <p:spPr>
            <a:xfrm flipH="1">
              <a:off x="6109970" y="3173730"/>
              <a:ext cx="1113790" cy="204470"/>
            </a:xfrm>
            <a:custGeom>
              <a:avLst/>
              <a:gdLst/>
              <a:ahLst/>
              <a:cxnLst/>
              <a:rect l="0" t="0" r="1113790" b="204470"/>
              <a:pathLst>
                <a:path w="1113790" h="204470">
                  <a:moveTo>
                    <a:pt x="1069670" y="0"/>
                  </a:moveTo>
                  <a:lnTo>
                    <a:pt x="44120" y="0"/>
                  </a:lnTo>
                  <a:cubicBezTo>
                    <a:pt x="19794" y="0"/>
                    <a:pt x="0" y="19843"/>
                    <a:pt x="0" y="44408"/>
                  </a:cubicBezTo>
                  <a:lnTo>
                    <a:pt x="0" y="160241"/>
                  </a:lnTo>
                  <a:cubicBezTo>
                    <a:pt x="0" y="184627"/>
                    <a:pt x="19794" y="204470"/>
                    <a:pt x="44120" y="204470"/>
                  </a:cubicBezTo>
                  <a:lnTo>
                    <a:pt x="1069670" y="204470"/>
                  </a:lnTo>
                  <a:cubicBezTo>
                    <a:pt x="1093996" y="204470"/>
                    <a:pt x="1113790" y="184627"/>
                    <a:pt x="1113790" y="160241"/>
                  </a:cubicBezTo>
                  <a:lnTo>
                    <a:pt x="1113790" y="44408"/>
                  </a:lnTo>
                  <a:cubicBezTo>
                    <a:pt x="1113790" y="19963"/>
                    <a:pt x="1093996" y="0"/>
                    <a:pt x="1069670"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3" name="Google Shape;4163;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EpFkgEAAAAAAAAAAAAAAAAAAAAAAAAAAAAAAAAAAAAAAAAAADg0cAJ/f38AAKXkA8zMzADAwP8Af39/AAAAAAAAAAAAAAAAAAAAAAAAAAAAIQAAABgAAAAUAAAACSgAAPETAADvKwAAXRQAAAAAAAAmAAAACAAAAP//////////"/>
                </a:ext>
              </a:extLst>
            </p:cNvSpPr>
            <p:nvPr/>
          </p:nvSpPr>
          <p:spPr>
            <a:xfrm flipH="1">
              <a:off x="6508115" y="3241675"/>
              <a:ext cx="633730" cy="68580"/>
            </a:xfrm>
            <a:custGeom>
              <a:avLst/>
              <a:gdLst/>
              <a:ahLst/>
              <a:cxnLst/>
              <a:rect l="0" t="0" r="633730" b="68580"/>
              <a:pathLst>
                <a:path w="633730" h="68580">
                  <a:moveTo>
                    <a:pt x="34581" y="0"/>
                  </a:moveTo>
                  <a:cubicBezTo>
                    <a:pt x="15502" y="0"/>
                    <a:pt x="60" y="15411"/>
                    <a:pt x="60" y="34379"/>
                  </a:cubicBezTo>
                  <a:cubicBezTo>
                    <a:pt x="60" y="53347"/>
                    <a:pt x="15502" y="68580"/>
                    <a:pt x="34581" y="68580"/>
                  </a:cubicBezTo>
                  <a:cubicBezTo>
                    <a:pt x="53720" y="68580"/>
                    <a:pt x="68983" y="53169"/>
                    <a:pt x="68983" y="34379"/>
                  </a:cubicBezTo>
                  <a:cubicBezTo>
                    <a:pt x="68983" y="15411"/>
                    <a:pt x="53541" y="0"/>
                    <a:pt x="34581" y="0"/>
                  </a:cubicBezTo>
                  <a:close/>
                  <a:moveTo>
                    <a:pt x="147507" y="0"/>
                  </a:moveTo>
                  <a:cubicBezTo>
                    <a:pt x="128427" y="0"/>
                    <a:pt x="112925" y="15411"/>
                    <a:pt x="112925" y="34379"/>
                  </a:cubicBezTo>
                  <a:cubicBezTo>
                    <a:pt x="112925" y="53347"/>
                    <a:pt x="128427" y="68580"/>
                    <a:pt x="147507" y="68580"/>
                  </a:cubicBezTo>
                  <a:cubicBezTo>
                    <a:pt x="166586" y="68580"/>
                    <a:pt x="182088" y="53169"/>
                    <a:pt x="182088" y="34379"/>
                  </a:cubicBezTo>
                  <a:cubicBezTo>
                    <a:pt x="182088" y="15411"/>
                    <a:pt x="166586" y="0"/>
                    <a:pt x="147507" y="0"/>
                  </a:cubicBezTo>
                  <a:close/>
                  <a:moveTo>
                    <a:pt x="260432" y="0"/>
                  </a:moveTo>
                  <a:cubicBezTo>
                    <a:pt x="241353" y="0"/>
                    <a:pt x="226030" y="15411"/>
                    <a:pt x="226030" y="34379"/>
                  </a:cubicBezTo>
                  <a:cubicBezTo>
                    <a:pt x="226030" y="53347"/>
                    <a:pt x="241353" y="68580"/>
                    <a:pt x="260432" y="68580"/>
                  </a:cubicBezTo>
                  <a:cubicBezTo>
                    <a:pt x="279511" y="68580"/>
                    <a:pt x="294954" y="53169"/>
                    <a:pt x="294954" y="34379"/>
                  </a:cubicBezTo>
                  <a:cubicBezTo>
                    <a:pt x="294954" y="15411"/>
                    <a:pt x="279511" y="0"/>
                    <a:pt x="260432" y="0"/>
                  </a:cubicBezTo>
                  <a:close/>
                  <a:moveTo>
                    <a:pt x="599328" y="0"/>
                  </a:moveTo>
                  <a:cubicBezTo>
                    <a:pt x="580189" y="0"/>
                    <a:pt x="564747" y="15411"/>
                    <a:pt x="564747" y="34379"/>
                  </a:cubicBezTo>
                  <a:cubicBezTo>
                    <a:pt x="564747" y="53347"/>
                    <a:pt x="580189" y="68580"/>
                    <a:pt x="599328" y="68580"/>
                  </a:cubicBezTo>
                  <a:cubicBezTo>
                    <a:pt x="618407" y="68580"/>
                    <a:pt x="633730" y="53169"/>
                    <a:pt x="633730" y="34379"/>
                  </a:cubicBezTo>
                  <a:cubicBezTo>
                    <a:pt x="633730" y="15411"/>
                    <a:pt x="618407" y="0"/>
                    <a:pt x="599328" y="0"/>
                  </a:cubicBezTo>
                  <a:close/>
                  <a:moveTo>
                    <a:pt x="373298" y="0"/>
                  </a:moveTo>
                  <a:cubicBezTo>
                    <a:pt x="354398" y="0"/>
                    <a:pt x="338955" y="15411"/>
                    <a:pt x="338955" y="34379"/>
                  </a:cubicBezTo>
                  <a:cubicBezTo>
                    <a:pt x="338955" y="53347"/>
                    <a:pt x="354398" y="68580"/>
                    <a:pt x="373298" y="68580"/>
                  </a:cubicBezTo>
                  <a:cubicBezTo>
                    <a:pt x="392437" y="68580"/>
                    <a:pt x="407879" y="53169"/>
                    <a:pt x="407879" y="34379"/>
                  </a:cubicBezTo>
                  <a:cubicBezTo>
                    <a:pt x="407879" y="15411"/>
                    <a:pt x="392437" y="0"/>
                    <a:pt x="373298" y="0"/>
                  </a:cubicBezTo>
                  <a:close/>
                  <a:moveTo>
                    <a:pt x="486402" y="0"/>
                  </a:moveTo>
                  <a:cubicBezTo>
                    <a:pt x="467323" y="0"/>
                    <a:pt x="451821" y="15411"/>
                    <a:pt x="451821" y="34379"/>
                  </a:cubicBezTo>
                  <a:cubicBezTo>
                    <a:pt x="451821" y="53347"/>
                    <a:pt x="467323" y="68580"/>
                    <a:pt x="486402" y="68580"/>
                  </a:cubicBezTo>
                  <a:cubicBezTo>
                    <a:pt x="505303" y="68580"/>
                    <a:pt x="520805" y="53169"/>
                    <a:pt x="520805" y="34379"/>
                  </a:cubicBezTo>
                  <a:cubicBezTo>
                    <a:pt x="520805" y="15411"/>
                    <a:pt x="505303" y="0"/>
                    <a:pt x="486402" y="0"/>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2" name="Google Shape;4164;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liUAAC0VAABwLAAAbhYAAAAAAAAmAAAACAAAAP//////////"/>
                </a:ext>
              </a:extLst>
            </p:cNvSpPr>
            <p:nvPr/>
          </p:nvSpPr>
          <p:spPr>
            <a:xfrm flipH="1">
              <a:off x="6109970" y="3442335"/>
              <a:ext cx="1113790" cy="203835"/>
            </a:xfrm>
            <a:custGeom>
              <a:avLst/>
              <a:gdLst/>
              <a:ahLst/>
              <a:cxnLst/>
              <a:rect l="0" t="0" r="1113790" b="203835"/>
              <a:pathLst>
                <a:path w="1113790" h="203835">
                  <a:moveTo>
                    <a:pt x="1069670" y="0"/>
                  </a:moveTo>
                  <a:lnTo>
                    <a:pt x="44120" y="0"/>
                  </a:lnTo>
                  <a:cubicBezTo>
                    <a:pt x="19794" y="0"/>
                    <a:pt x="0" y="19739"/>
                    <a:pt x="0" y="44130"/>
                  </a:cubicBezTo>
                  <a:lnTo>
                    <a:pt x="0" y="159704"/>
                  </a:lnTo>
                  <a:cubicBezTo>
                    <a:pt x="0" y="184035"/>
                    <a:pt x="19794" y="203835"/>
                    <a:pt x="44120" y="203835"/>
                  </a:cubicBezTo>
                  <a:lnTo>
                    <a:pt x="1069670" y="203835"/>
                  </a:lnTo>
                  <a:cubicBezTo>
                    <a:pt x="1093996" y="203835"/>
                    <a:pt x="1113790" y="184035"/>
                    <a:pt x="1113790" y="159704"/>
                  </a:cubicBezTo>
                  <a:lnTo>
                    <a:pt x="1113790" y="44130"/>
                  </a:lnTo>
                  <a:cubicBezTo>
                    <a:pt x="1113790" y="19739"/>
                    <a:pt x="1093996" y="0"/>
                    <a:pt x="1069670" y="0"/>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1" name="Google Shape;4165;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nnS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nSAEpFkgEAAAAAAAAAAAAAAAAAAAAAAAAAAAAAAAAAAAAAAAAAADg0cAJ/f38AAKXkA8zMzADAwP8Af39/AAAAAAAAAAAAAAAAAAAAAAAAAAAAIQAAABgAAAAUAAAACSgAAJoVAADvKwAABxYAAAAAAAAmAAAACAAAAP//////////"/>
                </a:ext>
              </a:extLst>
            </p:cNvSpPr>
            <p:nvPr/>
          </p:nvSpPr>
          <p:spPr>
            <a:xfrm flipH="1">
              <a:off x="6508115" y="3511550"/>
              <a:ext cx="633730" cy="69215"/>
            </a:xfrm>
            <a:custGeom>
              <a:avLst/>
              <a:gdLst/>
              <a:ahLst/>
              <a:cxnLst/>
              <a:rect l="0" t="0" r="633730" b="69215"/>
              <a:pathLst>
                <a:path w="633730" h="69215">
                  <a:moveTo>
                    <a:pt x="260432" y="59"/>
                  </a:moveTo>
                  <a:cubicBezTo>
                    <a:pt x="241353" y="59"/>
                    <a:pt x="226030" y="15513"/>
                    <a:pt x="226030" y="34607"/>
                  </a:cubicBezTo>
                  <a:cubicBezTo>
                    <a:pt x="226030" y="53760"/>
                    <a:pt x="241353" y="69215"/>
                    <a:pt x="260432" y="69215"/>
                  </a:cubicBezTo>
                  <a:cubicBezTo>
                    <a:pt x="279511" y="69215"/>
                    <a:pt x="294954" y="53760"/>
                    <a:pt x="294954" y="34607"/>
                  </a:cubicBezTo>
                  <a:cubicBezTo>
                    <a:pt x="294954" y="15513"/>
                    <a:pt x="279511" y="59"/>
                    <a:pt x="260432" y="59"/>
                  </a:cubicBezTo>
                  <a:close/>
                  <a:moveTo>
                    <a:pt x="147507" y="59"/>
                  </a:moveTo>
                  <a:cubicBezTo>
                    <a:pt x="128427" y="59"/>
                    <a:pt x="112925" y="15513"/>
                    <a:pt x="112925" y="34607"/>
                  </a:cubicBezTo>
                  <a:cubicBezTo>
                    <a:pt x="112925" y="53760"/>
                    <a:pt x="128427" y="69215"/>
                    <a:pt x="147507" y="69215"/>
                  </a:cubicBezTo>
                  <a:cubicBezTo>
                    <a:pt x="166586" y="69215"/>
                    <a:pt x="182088" y="53760"/>
                    <a:pt x="182088" y="34607"/>
                  </a:cubicBezTo>
                  <a:cubicBezTo>
                    <a:pt x="182088" y="15513"/>
                    <a:pt x="166586" y="59"/>
                    <a:pt x="147507" y="59"/>
                  </a:cubicBezTo>
                  <a:close/>
                  <a:moveTo>
                    <a:pt x="34581" y="59"/>
                  </a:moveTo>
                  <a:cubicBezTo>
                    <a:pt x="15502" y="59"/>
                    <a:pt x="60" y="15513"/>
                    <a:pt x="60" y="34607"/>
                  </a:cubicBezTo>
                  <a:cubicBezTo>
                    <a:pt x="60" y="53760"/>
                    <a:pt x="15502" y="69215"/>
                    <a:pt x="34581" y="69215"/>
                  </a:cubicBezTo>
                  <a:cubicBezTo>
                    <a:pt x="53720" y="69215"/>
                    <a:pt x="68983" y="53760"/>
                    <a:pt x="68983" y="34607"/>
                  </a:cubicBezTo>
                  <a:cubicBezTo>
                    <a:pt x="68983" y="15513"/>
                    <a:pt x="53541" y="59"/>
                    <a:pt x="34581" y="59"/>
                  </a:cubicBezTo>
                  <a:close/>
                  <a:moveTo>
                    <a:pt x="486402" y="59"/>
                  </a:moveTo>
                  <a:cubicBezTo>
                    <a:pt x="467323" y="59"/>
                    <a:pt x="451821" y="15513"/>
                    <a:pt x="451821" y="34607"/>
                  </a:cubicBezTo>
                  <a:cubicBezTo>
                    <a:pt x="451821" y="53760"/>
                    <a:pt x="467323" y="69215"/>
                    <a:pt x="486402" y="69215"/>
                  </a:cubicBezTo>
                  <a:cubicBezTo>
                    <a:pt x="505303" y="69215"/>
                    <a:pt x="520805" y="53760"/>
                    <a:pt x="520805" y="34607"/>
                  </a:cubicBezTo>
                  <a:cubicBezTo>
                    <a:pt x="520805" y="15513"/>
                    <a:pt x="505303" y="59"/>
                    <a:pt x="486402" y="59"/>
                  </a:cubicBezTo>
                  <a:close/>
                  <a:moveTo>
                    <a:pt x="373298" y="59"/>
                  </a:moveTo>
                  <a:cubicBezTo>
                    <a:pt x="354398" y="59"/>
                    <a:pt x="338955" y="15513"/>
                    <a:pt x="338955" y="34607"/>
                  </a:cubicBezTo>
                  <a:cubicBezTo>
                    <a:pt x="338955" y="53760"/>
                    <a:pt x="354398" y="69215"/>
                    <a:pt x="373298" y="69215"/>
                  </a:cubicBezTo>
                  <a:cubicBezTo>
                    <a:pt x="392437" y="69215"/>
                    <a:pt x="407879" y="53760"/>
                    <a:pt x="407879" y="34607"/>
                  </a:cubicBezTo>
                  <a:cubicBezTo>
                    <a:pt x="407879" y="15513"/>
                    <a:pt x="392437" y="59"/>
                    <a:pt x="373298" y="59"/>
                  </a:cubicBezTo>
                  <a:close/>
                  <a:moveTo>
                    <a:pt x="599328" y="59"/>
                  </a:moveTo>
                  <a:cubicBezTo>
                    <a:pt x="580189" y="59"/>
                    <a:pt x="564747" y="15513"/>
                    <a:pt x="564747" y="34607"/>
                  </a:cubicBezTo>
                  <a:cubicBezTo>
                    <a:pt x="564747" y="53760"/>
                    <a:pt x="580189" y="69215"/>
                    <a:pt x="599328" y="69215"/>
                  </a:cubicBezTo>
                  <a:cubicBezTo>
                    <a:pt x="618407" y="69215"/>
                    <a:pt x="633730" y="53760"/>
                    <a:pt x="633730" y="34607"/>
                  </a:cubicBezTo>
                  <a:cubicBezTo>
                    <a:pt x="633730" y="15513"/>
                    <a:pt x="618407" y="59"/>
                    <a:pt x="599328" y="59"/>
                  </a:cubicBezTo>
                  <a:close/>
                </a:path>
              </a:pathLst>
            </a:custGeom>
            <a:solidFill>
              <a:srgbClr val="0279D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20" name="Google Shape;4166;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d1yXAOPb8wAAAAAAAAAAAAAAAAAAAAAAAAAAAAAAAAAAAAAAeAAAAAEAAABAAAAAAAAAAJz///9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d1yXAOPb8wAAAAAAAAAAAAAAAAAAAAAAAAAAAAAAAAAAAAAAAAAAADg0cAJ/f38AAKXkA8zMzADAwP8Af39/AAAAAAAAAAAAAAAAAAAAAAAAAAAAIQAAABgAAAAUAAAAbh8AANIJAACtJQAA1gsAAAAAAAAmAAAACAAAAP//////////"/>
                </a:ext>
              </a:extLst>
            </p:cNvSpPr>
            <p:nvPr/>
          </p:nvSpPr>
          <p:spPr>
            <a:xfrm flipH="1">
              <a:off x="5109210" y="1596390"/>
              <a:ext cx="1015365" cy="327660"/>
            </a:xfrm>
            <a:custGeom>
              <a:avLst/>
              <a:gdLst/>
              <a:ahLst/>
              <a:cxnLst/>
              <a:rect l="0" t="0" r="1015365" b="327660"/>
              <a:pathLst>
                <a:path w="1015365" h="327660">
                  <a:moveTo>
                    <a:pt x="841305" y="153846"/>
                  </a:moveTo>
                  <a:cubicBezTo>
                    <a:pt x="827168" y="153846"/>
                    <a:pt x="813449" y="155515"/>
                    <a:pt x="800326" y="158614"/>
                  </a:cubicBezTo>
                  <a:cubicBezTo>
                    <a:pt x="742823" y="63660"/>
                    <a:pt x="638614" y="0"/>
                    <a:pt x="519373" y="0"/>
                  </a:cubicBezTo>
                  <a:cubicBezTo>
                    <a:pt x="387010" y="0"/>
                    <a:pt x="273018" y="78502"/>
                    <a:pt x="221182" y="191219"/>
                  </a:cubicBezTo>
                  <a:cubicBezTo>
                    <a:pt x="200603" y="180848"/>
                    <a:pt x="177399" y="175066"/>
                    <a:pt x="152704" y="175066"/>
                  </a:cubicBezTo>
                  <a:cubicBezTo>
                    <a:pt x="68359" y="175066"/>
                    <a:pt x="59" y="243376"/>
                    <a:pt x="59" y="327600"/>
                  </a:cubicBezTo>
                  <a:lnTo>
                    <a:pt x="191536" y="327600"/>
                  </a:lnTo>
                  <a:lnTo>
                    <a:pt x="305349" y="327600"/>
                  </a:lnTo>
                  <a:lnTo>
                    <a:pt x="667425" y="327600"/>
                  </a:lnTo>
                  <a:lnTo>
                    <a:pt x="847091" y="327600"/>
                  </a:lnTo>
                  <a:lnTo>
                    <a:pt x="1015365" y="327600"/>
                  </a:lnTo>
                  <a:cubicBezTo>
                    <a:pt x="1015365" y="231514"/>
                    <a:pt x="937461" y="153846"/>
                    <a:pt x="841305" y="153846"/>
                  </a:cubicBezTo>
                  <a:close/>
                </a:path>
              </a:pathLst>
            </a:custGeom>
            <a:gradFill flip="none" rotWithShape="0">
              <a:gsLst>
                <a:gs pos="0">
                  <a:srgbClr val="775C97"/>
                </a:gs>
                <a:gs pos="100000">
                  <a:srgbClr val="E3DBF3"/>
                </a:gs>
              </a:gsLst>
              <a:lin ang="1620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9" name="Google Shape;4167;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EpFkgEAAAAAAAAAAAAAAAAAAAAAAAAAAAAAAAAAAAAAAAAAADg0cAJ/f38AAKXkA8zMzADAwP8Af39/AAAAAAAAAAAAAAAAAAAAAAAAAAAAIQAAABgAAAAUAAAA8CwAAO0OAAANLQAAvA8AAAAAAAAmAAAACAAAAP//////////"/>
                </a:ext>
              </a:extLst>
            </p:cNvSpPr>
            <p:nvPr/>
          </p:nvSpPr>
          <p:spPr>
            <a:xfrm flipH="1">
              <a:off x="7305040" y="2426335"/>
              <a:ext cx="18415" cy="131445"/>
            </a:xfrm>
            <a:custGeom>
              <a:avLst/>
              <a:gdLst/>
              <a:ahLst/>
              <a:cxnLst/>
              <a:rect l="0" t="0" r="18415" b="131445"/>
              <a:pathLst>
                <a:path w="18415" h="131445">
                  <a:moveTo>
                    <a:pt x="58" y="0"/>
                  </a:moveTo>
                  <a:lnTo>
                    <a:pt x="18356" y="0"/>
                  </a:lnTo>
                  <a:lnTo>
                    <a:pt x="18356" y="131385"/>
                  </a:lnTo>
                  <a:lnTo>
                    <a:pt x="58" y="131385"/>
                  </a:lnTo>
                  <a:close/>
                </a:path>
              </a:pathLst>
            </a:custGeom>
            <a:solidFill>
              <a:srgbClr val="0B1C4A"/>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8" name="Google Shape;4168;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EpFkgEAAAAAAAAAAAAAAAAAAAAAAAAAAAAAAAAAAAAAAAAAADg0cAJ/f38AAKXkA8zMzADAwP8Af39/AAAAAAAAAAAAAAAAAAAAAAAAAAAAIQAAABgAAAAUAAAA8CwAAM8PAAANLQAAnxAAAAAAAAAmAAAACAAAAP//////////"/>
                </a:ext>
              </a:extLst>
            </p:cNvSpPr>
            <p:nvPr/>
          </p:nvSpPr>
          <p:spPr>
            <a:xfrm flipH="1">
              <a:off x="7305040" y="2569845"/>
              <a:ext cx="18415" cy="132080"/>
            </a:xfrm>
            <a:custGeom>
              <a:avLst/>
              <a:gdLst/>
              <a:ahLst/>
              <a:cxnLst/>
              <a:rect l="0" t="0" r="18415" b="132080"/>
              <a:pathLst>
                <a:path w="18415" h="132080">
                  <a:moveTo>
                    <a:pt x="58" y="60"/>
                  </a:moveTo>
                  <a:lnTo>
                    <a:pt x="18356" y="60"/>
                  </a:lnTo>
                  <a:lnTo>
                    <a:pt x="18356" y="132080"/>
                  </a:lnTo>
                  <a:lnTo>
                    <a:pt x="58" y="132080"/>
                  </a:lnTo>
                  <a:close/>
                </a:path>
              </a:pathLst>
            </a:custGeom>
            <a:solidFill>
              <a:srgbClr val="0B1C4A"/>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7" name="Google Shape;4169;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CxxK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CxxKAEpFkgEAAAAAAAAAAAAAAAAAAAAAAAAAAAAAAAAAAAAAAAAAADg0cAJ/f38AAKXkA8zMzADAwP8Af39/AAAAAAAAAAAAAAAAAAAAAAAAAAAAIQAAABgAAAAUAAAAhjEAADQPAAC2MQAAzw8AAAAAAAAmAAAACAAAAP//////////"/>
                </a:ext>
              </a:extLst>
            </p:cNvSpPr>
            <p:nvPr/>
          </p:nvSpPr>
          <p:spPr>
            <a:xfrm flipH="1">
              <a:off x="8050530" y="2471420"/>
              <a:ext cx="30480" cy="98425"/>
            </a:xfrm>
            <a:custGeom>
              <a:avLst/>
              <a:gdLst/>
              <a:ahLst/>
              <a:cxnLst/>
              <a:rect l="0" t="0" r="30480" b="98425"/>
              <a:pathLst>
                <a:path w="30480" h="98425">
                  <a:moveTo>
                    <a:pt x="0" y="0"/>
                  </a:moveTo>
                  <a:lnTo>
                    <a:pt x="30480" y="0"/>
                  </a:lnTo>
                  <a:lnTo>
                    <a:pt x="30480" y="98425"/>
                  </a:lnTo>
                  <a:lnTo>
                    <a:pt x="0" y="98425"/>
                  </a:lnTo>
                  <a:close/>
                </a:path>
              </a:pathLst>
            </a:custGeom>
            <a:solidFill>
              <a:srgbClr val="0B1C4A"/>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6" name="Google Shape;4170;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EpFkgEAAAAAAAAAAAAAAAAAAAAAAAAAAAAAAAAAAAAAAAAAADg0cAJ/f38AAKXkA8zMzADAwP8Af39/AAAAAAAAAAAAAAAAAAAAAAAAAAAAIQAAABgAAAAUAAAAAS0AAPENAAClMQAATxYAAAAAAAAmAAAACAAAAP//////////"/>
                </a:ext>
              </a:extLst>
            </p:cNvSpPr>
            <p:nvPr/>
          </p:nvSpPr>
          <p:spPr>
            <a:xfrm flipH="1">
              <a:off x="7315835" y="2266315"/>
              <a:ext cx="754380" cy="1360170"/>
            </a:xfrm>
            <a:custGeom>
              <a:avLst/>
              <a:gdLst/>
              <a:ahLst/>
              <a:cxnLst/>
              <a:rect l="0" t="0" r="754380" b="1360170"/>
              <a:pathLst>
                <a:path w="754380" h="1360170">
                  <a:moveTo>
                    <a:pt x="716050" y="60"/>
                  </a:moveTo>
                  <a:lnTo>
                    <a:pt x="38390" y="60"/>
                  </a:lnTo>
                  <a:cubicBezTo>
                    <a:pt x="17168" y="60"/>
                    <a:pt x="60" y="17177"/>
                    <a:pt x="60" y="38409"/>
                  </a:cubicBezTo>
                  <a:lnTo>
                    <a:pt x="60" y="1321761"/>
                  </a:lnTo>
                  <a:cubicBezTo>
                    <a:pt x="60" y="1342993"/>
                    <a:pt x="17168" y="1360110"/>
                    <a:pt x="38390" y="1360110"/>
                  </a:cubicBezTo>
                  <a:lnTo>
                    <a:pt x="716050" y="1360110"/>
                  </a:lnTo>
                  <a:cubicBezTo>
                    <a:pt x="737272" y="1360110"/>
                    <a:pt x="754380" y="1342993"/>
                    <a:pt x="754380" y="1321761"/>
                  </a:cubicBezTo>
                  <a:lnTo>
                    <a:pt x="754380" y="38409"/>
                  </a:lnTo>
                  <a:cubicBezTo>
                    <a:pt x="754380" y="17177"/>
                    <a:pt x="737272" y="60"/>
                    <a:pt x="716050" y="60"/>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5" name="Google Shape;4171;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oeJAP///wwAAAAAAAAAAAAAAAAAAAAAAAAAAAAAAAAAAAAAeAAAAAEAAABAAAAAnf///5z///+GAAAAAAAAAAEAAAAyAAAA+oeJ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eJAOqVDwX6h4kAAAAAAAAAAAAAAAAAAAAAAAAAAAAAAAAAAAAAADg0cAJ/f38AAKXkA8zMzADAwP8Af39/AAAAAAAAAAAAAAAAAAAAAAAAAAAAIQAAABgAAAAUAAAAOC0AAEEOAABuMQAAzRUAAAAAAAAmAAAACAAAAP//////////"/>
                </a:ext>
              </a:extLst>
            </p:cNvSpPr>
            <p:nvPr/>
          </p:nvSpPr>
          <p:spPr>
            <a:xfrm flipH="1">
              <a:off x="7350760" y="2317115"/>
              <a:ext cx="684530" cy="1226820"/>
            </a:xfrm>
            <a:custGeom>
              <a:avLst/>
              <a:gdLst/>
              <a:ahLst/>
              <a:cxnLst/>
              <a:rect l="0" t="0" r="684530" b="1226820"/>
              <a:pathLst>
                <a:path w="684530" h="1226820">
                  <a:moveTo>
                    <a:pt x="0" y="60"/>
                  </a:moveTo>
                  <a:lnTo>
                    <a:pt x="684470" y="60"/>
                  </a:lnTo>
                  <a:lnTo>
                    <a:pt x="684470" y="1226820"/>
                  </a:lnTo>
                  <a:lnTo>
                    <a:pt x="0" y="1226820"/>
                  </a:lnTo>
                  <a:close/>
                </a:path>
              </a:pathLst>
            </a:custGeom>
            <a:gradFill flip="none" rotWithShape="0">
              <a:gsLst>
                <a:gs pos="0">
                  <a:srgbClr val="FA8789"/>
                </a:gs>
                <a:gs pos="50000">
                  <a:srgbClr val="FA8789"/>
                </a:gs>
                <a:gs pos="100000">
                  <a:schemeClr val="accent1"/>
                </a:gs>
              </a:gsLst>
              <a:lin ang="135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4" name="Google Shape;4172;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hi0AAFIQAAAgMQAA7RMAAAAAAAAmAAAACAAAAP//////////"/>
                </a:ext>
              </a:extLst>
            </p:cNvSpPr>
            <p:nvPr/>
          </p:nvSpPr>
          <p:spPr>
            <a:xfrm flipH="1">
              <a:off x="7400290" y="2653030"/>
              <a:ext cx="585470" cy="586105"/>
            </a:xfrm>
            <a:custGeom>
              <a:avLst/>
              <a:gdLst/>
              <a:ahLst/>
              <a:cxnLst/>
              <a:rect l="0" t="0" r="585470" b="586105"/>
              <a:pathLst>
                <a:path w="585470" h="586105">
                  <a:moveTo>
                    <a:pt x="292765" y="586045"/>
                  </a:moveTo>
                  <a:cubicBezTo>
                    <a:pt x="131363" y="586045"/>
                    <a:pt x="60" y="454520"/>
                    <a:pt x="60" y="292992"/>
                  </a:cubicBezTo>
                  <a:cubicBezTo>
                    <a:pt x="60" y="131465"/>
                    <a:pt x="131363" y="59"/>
                    <a:pt x="292765" y="59"/>
                  </a:cubicBezTo>
                  <a:cubicBezTo>
                    <a:pt x="454167" y="59"/>
                    <a:pt x="585470" y="131465"/>
                    <a:pt x="585470" y="292992"/>
                  </a:cubicBezTo>
                  <a:cubicBezTo>
                    <a:pt x="585470" y="454520"/>
                    <a:pt x="454167" y="586045"/>
                    <a:pt x="292765" y="586045"/>
                  </a:cubicBezTo>
                  <a:close/>
                  <a:moveTo>
                    <a:pt x="292765" y="18490"/>
                  </a:moveTo>
                  <a:cubicBezTo>
                    <a:pt x="141555" y="18490"/>
                    <a:pt x="18477" y="141664"/>
                    <a:pt x="18477" y="292992"/>
                  </a:cubicBezTo>
                  <a:cubicBezTo>
                    <a:pt x="18477" y="444440"/>
                    <a:pt x="141555" y="567614"/>
                    <a:pt x="292765" y="567614"/>
                  </a:cubicBezTo>
                  <a:cubicBezTo>
                    <a:pt x="443975" y="567614"/>
                    <a:pt x="567053" y="444440"/>
                    <a:pt x="567053" y="292992"/>
                  </a:cubicBezTo>
                  <a:cubicBezTo>
                    <a:pt x="567053" y="141664"/>
                    <a:pt x="443975" y="18490"/>
                    <a:pt x="292765" y="1849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3" name="Google Shape;4173;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pFkgEAAAAAAAAAAAAAAAAAAAAAAAAAAAAAAAAAAAAAAAAAADg0cAJ/f38AAKXkA8zMzADAwP8Af39/AAAAAAAAAAAAAAAAAAAAAAAAAAAAIQAAABgAAAAUAAAA0y0AAKAQAADTMAAAnxMAAAAAAAAmAAAACAAAAP//////////"/>
                </a:ext>
              </a:extLst>
            </p:cNvSpPr>
            <p:nvPr/>
          </p:nvSpPr>
          <p:spPr>
            <a:xfrm flipH="1">
              <a:off x="7449185" y="2702560"/>
              <a:ext cx="487680" cy="487045"/>
            </a:xfrm>
            <a:custGeom>
              <a:avLst/>
              <a:gdLst/>
              <a:ahLst/>
              <a:cxnLst/>
              <a:rect l="0" t="0" r="487680" b="487045"/>
              <a:pathLst>
                <a:path w="487680" h="487045">
                  <a:moveTo>
                    <a:pt x="487620" y="243522"/>
                  </a:moveTo>
                  <a:cubicBezTo>
                    <a:pt x="487620" y="378097"/>
                    <a:pt x="378412" y="486985"/>
                    <a:pt x="243840" y="486985"/>
                  </a:cubicBezTo>
                  <a:cubicBezTo>
                    <a:pt x="109209" y="486985"/>
                    <a:pt x="0" y="378097"/>
                    <a:pt x="0" y="243522"/>
                  </a:cubicBezTo>
                  <a:cubicBezTo>
                    <a:pt x="0" y="109066"/>
                    <a:pt x="109209" y="0"/>
                    <a:pt x="243840" y="0"/>
                  </a:cubicBezTo>
                  <a:cubicBezTo>
                    <a:pt x="378412" y="0"/>
                    <a:pt x="487620" y="109066"/>
                    <a:pt x="487620" y="243522"/>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2" name="Google Shape;4174;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uS4AAD0RAADtLwAAchIAAAAAAAAmAAAACAAAAP//////////"/>
                </a:ext>
              </a:extLst>
            </p:cNvSpPr>
            <p:nvPr/>
          </p:nvSpPr>
          <p:spPr>
            <a:xfrm flipH="1">
              <a:off x="7595235" y="2802255"/>
              <a:ext cx="195580" cy="196215"/>
            </a:xfrm>
            <a:custGeom>
              <a:avLst/>
              <a:gdLst/>
              <a:ahLst/>
              <a:cxnLst/>
              <a:rect l="0" t="0" r="195580" b="196215"/>
              <a:pathLst>
                <a:path w="195580" h="196215">
                  <a:moveTo>
                    <a:pt x="195520" y="98107"/>
                  </a:moveTo>
                  <a:cubicBezTo>
                    <a:pt x="195520" y="152147"/>
                    <a:pt x="151833" y="196155"/>
                    <a:pt x="97790" y="196155"/>
                  </a:cubicBezTo>
                  <a:cubicBezTo>
                    <a:pt x="43747" y="196155"/>
                    <a:pt x="0" y="152147"/>
                    <a:pt x="0" y="98107"/>
                  </a:cubicBezTo>
                  <a:cubicBezTo>
                    <a:pt x="0" y="43828"/>
                    <a:pt x="43747" y="0"/>
                    <a:pt x="97790" y="0"/>
                  </a:cubicBezTo>
                  <a:cubicBezTo>
                    <a:pt x="151833" y="0"/>
                    <a:pt x="195520" y="43828"/>
                    <a:pt x="195520" y="98107"/>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1" name="Google Shape;4175;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SkWSAHdclwAAAAAAAAAAAAAAAAAAAAAAAAAAAAAAAAAAAAAAeAAAAAEAAABAAAAAZAAAAJ3///+UAQAAAAAAAAEAAAAyAAAASkWS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SkWSAHdclwBKRZIAAAAAAAAAAAAAAAAAAAAAAAAAAAAAAAAAAAAAADg0cAJ/f38AAKXkA8zMzADAwP8Af39/AAAAAAAAAAAAAAAAAAAAAAAAAAAAIQAAABgAAAAUAAAAZy4AAKgSAAA/MAAAnxMAAAAAAAAmAAAACAAAAP//////////"/>
                </a:ext>
              </a:extLst>
            </p:cNvSpPr>
            <p:nvPr/>
          </p:nvSpPr>
          <p:spPr>
            <a:xfrm flipH="1">
              <a:off x="7543165" y="3032760"/>
              <a:ext cx="299720" cy="156845"/>
            </a:xfrm>
            <a:custGeom>
              <a:avLst/>
              <a:gdLst/>
              <a:ahLst/>
              <a:cxnLst/>
              <a:rect l="0" t="0" r="299720" b="156845"/>
              <a:pathLst>
                <a:path w="299720" h="156845">
                  <a:moveTo>
                    <a:pt x="249379" y="21174"/>
                  </a:moveTo>
                  <a:cubicBezTo>
                    <a:pt x="219413" y="0"/>
                    <a:pt x="80307" y="0"/>
                    <a:pt x="50400" y="21174"/>
                  </a:cubicBezTo>
                  <a:cubicBezTo>
                    <a:pt x="20434" y="42527"/>
                    <a:pt x="60" y="105396"/>
                    <a:pt x="60" y="105396"/>
                  </a:cubicBezTo>
                  <a:cubicBezTo>
                    <a:pt x="41345" y="137573"/>
                    <a:pt x="93294" y="156785"/>
                    <a:pt x="149890" y="156785"/>
                  </a:cubicBezTo>
                  <a:cubicBezTo>
                    <a:pt x="206426" y="156785"/>
                    <a:pt x="258435" y="137573"/>
                    <a:pt x="299720" y="105396"/>
                  </a:cubicBezTo>
                  <a:cubicBezTo>
                    <a:pt x="299720" y="105396"/>
                    <a:pt x="279286" y="42527"/>
                    <a:pt x="249379" y="21174"/>
                  </a:cubicBezTo>
                  <a:close/>
                </a:path>
              </a:pathLst>
            </a:custGeom>
            <a:gradFill flip="none" rotWithShape="0">
              <a:gsLst>
                <a:gs pos="0">
                  <a:srgbClr val="4A4592"/>
                </a:gs>
                <a:gs pos="50000">
                  <a:srgbClr val="4A4592"/>
                </a:gs>
                <a:gs pos="100000">
                  <a:srgbClr val="775C97"/>
                </a:gs>
              </a:gsLst>
              <a:lin ang="189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10" name="Google Shape;4176;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SSEAALoPAABfJAAA+xUAAAAAAAAmAAAACAAAAP//////////"/>
                </a:ext>
              </a:extLst>
            </p:cNvSpPr>
            <p:nvPr/>
          </p:nvSpPr>
          <p:spPr>
            <a:xfrm flipH="1">
              <a:off x="5410835" y="2556510"/>
              <a:ext cx="501650" cy="1016635"/>
            </a:xfrm>
            <a:custGeom>
              <a:avLst/>
              <a:gdLst/>
              <a:ahLst/>
              <a:cxnLst/>
              <a:rect l="0" t="0" r="501650" b="1016635"/>
              <a:pathLst>
                <a:path w="501650" h="1016635">
                  <a:moveTo>
                    <a:pt x="250944" y="1016575"/>
                  </a:moveTo>
                  <a:cubicBezTo>
                    <a:pt x="112552" y="1016575"/>
                    <a:pt x="0" y="904106"/>
                    <a:pt x="0" y="765921"/>
                  </a:cubicBezTo>
                  <a:lnTo>
                    <a:pt x="0" y="250713"/>
                  </a:lnTo>
                  <a:cubicBezTo>
                    <a:pt x="0" y="112528"/>
                    <a:pt x="112552" y="0"/>
                    <a:pt x="250765" y="0"/>
                  </a:cubicBezTo>
                  <a:cubicBezTo>
                    <a:pt x="389158" y="0"/>
                    <a:pt x="501650" y="112528"/>
                    <a:pt x="501650" y="250713"/>
                  </a:cubicBezTo>
                  <a:lnTo>
                    <a:pt x="501650" y="765921"/>
                  </a:lnTo>
                  <a:cubicBezTo>
                    <a:pt x="501650" y="904106"/>
                    <a:pt x="389158" y="1016575"/>
                    <a:pt x="250944" y="1016575"/>
                  </a:cubicBezTo>
                  <a:close/>
                  <a:moveTo>
                    <a:pt x="250944" y="78937"/>
                  </a:moveTo>
                  <a:cubicBezTo>
                    <a:pt x="156176" y="78937"/>
                    <a:pt x="79073" y="156024"/>
                    <a:pt x="79073" y="250713"/>
                  </a:cubicBezTo>
                  <a:lnTo>
                    <a:pt x="79073" y="765921"/>
                  </a:lnTo>
                  <a:cubicBezTo>
                    <a:pt x="79073" y="860610"/>
                    <a:pt x="156176" y="937518"/>
                    <a:pt x="250944" y="937518"/>
                  </a:cubicBezTo>
                  <a:cubicBezTo>
                    <a:pt x="345474" y="937518"/>
                    <a:pt x="422577" y="860610"/>
                    <a:pt x="422577" y="765921"/>
                  </a:cubicBezTo>
                  <a:lnTo>
                    <a:pt x="422577" y="250713"/>
                  </a:lnTo>
                  <a:cubicBezTo>
                    <a:pt x="422577" y="156024"/>
                    <a:pt x="345474" y="78937"/>
                    <a:pt x="250944" y="78937"/>
                  </a:cubicBez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9" name="Google Shape;4177;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49vz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49vzAEpFkgEAAAAAAAAAAAAAAAAAAAAAAAAAAAAAAAAAAAAAAAAAADg0cAJ/f38AAKXkA8zMzADAwP8Af39/AAAAAAAAAAAAAAAAAAAAAAAAAAAAIQAAABgAAAAUAAAASSEAANYRAABfJAAAfhMAAAAAAAAmAAAACAAAAP//////////"/>
                </a:ext>
              </a:extLst>
            </p:cNvSpPr>
            <p:nvPr/>
          </p:nvSpPr>
          <p:spPr>
            <a:xfrm flipH="1">
              <a:off x="5410835" y="2899410"/>
              <a:ext cx="501650" cy="269240"/>
            </a:xfrm>
            <a:custGeom>
              <a:avLst/>
              <a:gdLst/>
              <a:ahLst/>
              <a:cxnLst/>
              <a:rect l="0" t="0" r="501650" b="269240"/>
              <a:pathLst>
                <a:path w="501650" h="269240">
                  <a:moveTo>
                    <a:pt x="0" y="269180"/>
                  </a:moveTo>
                  <a:lnTo>
                    <a:pt x="79073" y="269180"/>
                  </a:lnTo>
                  <a:lnTo>
                    <a:pt x="79073" y="0"/>
                  </a:lnTo>
                  <a:lnTo>
                    <a:pt x="0" y="0"/>
                  </a:lnTo>
                  <a:close/>
                  <a:moveTo>
                    <a:pt x="422577" y="0"/>
                  </a:moveTo>
                  <a:lnTo>
                    <a:pt x="422577" y="269180"/>
                  </a:lnTo>
                  <a:lnTo>
                    <a:pt x="501650" y="269180"/>
                  </a:lnTo>
                  <a:lnTo>
                    <a:pt x="501650" y="0"/>
                  </a:lnTo>
                  <a:close/>
                </a:path>
              </a:pathLst>
            </a:custGeom>
            <a:solidFill>
              <a:srgbClr val="E3DBF3"/>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8" name="Google Shape;4178;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DAAAAAKXkAEpFkgAAAAAAAAAAAAAAAAAAAAAAAAAAAAAAAAAAAAAAeAAAAAEAAABAAAAAAAAAAGQAAAANAQ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KXkAEpFkgAAAAAAAAAAAAAAAAAAAAAAAAAAAAAAAAAAAAAAAAAAADg0cAJ/f38AAKXkA8zMzADAwP8Af39/AAAAAAAAAAAAAAAAAAAAAAAAAAAAIQAAABgAAAAUAAAAmCAAAGsSAAARJQAAjRYAAAAAAAAmAAAACAAAAP//////////"/>
                </a:ext>
              </a:extLst>
            </p:cNvSpPr>
            <p:nvPr/>
          </p:nvSpPr>
          <p:spPr>
            <a:xfrm flipH="1">
              <a:off x="5298440" y="2994025"/>
              <a:ext cx="727075" cy="671830"/>
            </a:xfrm>
            <a:custGeom>
              <a:avLst/>
              <a:gdLst/>
              <a:ahLst/>
              <a:cxnLst/>
              <a:rect l="0" t="0" r="727075" b="671830"/>
              <a:pathLst>
                <a:path w="727075" h="671830">
                  <a:moveTo>
                    <a:pt x="672908" y="60"/>
                  </a:moveTo>
                  <a:lnTo>
                    <a:pt x="54226" y="60"/>
                  </a:lnTo>
                  <a:cubicBezTo>
                    <a:pt x="24398" y="60"/>
                    <a:pt x="0" y="24407"/>
                    <a:pt x="0" y="54424"/>
                  </a:cubicBezTo>
                  <a:lnTo>
                    <a:pt x="0" y="617465"/>
                  </a:lnTo>
                  <a:cubicBezTo>
                    <a:pt x="0" y="647423"/>
                    <a:pt x="24398" y="671830"/>
                    <a:pt x="54226" y="671830"/>
                  </a:cubicBezTo>
                  <a:lnTo>
                    <a:pt x="672908" y="671830"/>
                  </a:lnTo>
                  <a:cubicBezTo>
                    <a:pt x="702855" y="671830"/>
                    <a:pt x="727075" y="647423"/>
                    <a:pt x="727075" y="617465"/>
                  </a:cubicBezTo>
                  <a:lnTo>
                    <a:pt x="727075" y="54424"/>
                  </a:lnTo>
                  <a:cubicBezTo>
                    <a:pt x="727075" y="24407"/>
                    <a:pt x="702855" y="60"/>
                    <a:pt x="672908" y="60"/>
                  </a:cubicBezTo>
                  <a:close/>
                </a:path>
              </a:pathLst>
            </a:custGeom>
            <a:gradFill flip="none" rotWithShape="0">
              <a:gsLst>
                <a:gs pos="0">
                  <a:srgbClr val="00A5E4"/>
                </a:gs>
                <a:gs pos="100000">
                  <a:srgbClr val="4A4592"/>
                </a:gs>
              </a:gsLst>
              <a:lin ang="5460000" scaled="0"/>
              <a:tileRect/>
            </a:gra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4179;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hZ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EpFkgEAAAAAAAAAAAAAAAAAAAAAAAAAAAAAAAAAAAAAAAAAADg0cAJ/f38AAKXkA8zMzADAwP8Af39/AAAAAAAAAAAAAAAAAAAAAAAAAAAAIQAAABgAAAAUAAAAmCAAAGsSAAARJQAAJBUAAAAAAAAmAAAACAAAAP//////////"/>
                </a:ext>
              </a:extLst>
            </p:cNvSpPr>
            <p:nvPr/>
          </p:nvSpPr>
          <p:spPr>
            <a:xfrm flipH="1">
              <a:off x="5298440" y="2994025"/>
              <a:ext cx="727075" cy="442595"/>
            </a:xfrm>
            <a:custGeom>
              <a:avLst/>
              <a:gdLst/>
              <a:ahLst/>
              <a:cxnLst/>
              <a:rect l="0" t="0" r="727075" b="442595"/>
              <a:pathLst>
                <a:path w="727075" h="442595">
                  <a:moveTo>
                    <a:pt x="672908" y="59"/>
                  </a:moveTo>
                  <a:lnTo>
                    <a:pt x="54226" y="59"/>
                  </a:lnTo>
                  <a:cubicBezTo>
                    <a:pt x="24398" y="59"/>
                    <a:pt x="0" y="24429"/>
                    <a:pt x="0" y="54473"/>
                  </a:cubicBezTo>
                  <a:lnTo>
                    <a:pt x="0" y="442595"/>
                  </a:lnTo>
                  <a:cubicBezTo>
                    <a:pt x="147884" y="367873"/>
                    <a:pt x="431663" y="245189"/>
                    <a:pt x="727075" y="228883"/>
                  </a:cubicBezTo>
                  <a:lnTo>
                    <a:pt x="727075" y="54473"/>
                  </a:lnTo>
                  <a:cubicBezTo>
                    <a:pt x="727075" y="24429"/>
                    <a:pt x="702855" y="59"/>
                    <a:pt x="672908" y="59"/>
                  </a:cubicBezTo>
                  <a:close/>
                </a:path>
              </a:pathLst>
            </a:custGeom>
            <a:solidFill>
              <a:srgbClr val="383470">
                <a:alpha val="11000"/>
              </a:srgbClr>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4180;p36"/>
            <p:cNvSpPr>
              <a:extLst>
                <a:ext uri="smNativeData">
                  <pr:smNativeData xmlns:pr="smNativeData" xmlns="smNativeData" val="SMDATA_15_r2NKZxMAAAAlAAAACwAAAA0AAAAAkAAAAJAAAACQAAAAkAAAAAAAAAABAAAAAAAAAAEAAABQAAAAAAAAAAAA4D8AAAAAAADgPwAAAAAAAOA/AAAAAAAA4D8AAAAAAADgPwAAAAAAAOA/AAAAAAAA4D8AAAAAAADgPwAAAAAAAOA/AAAAAAAA4D8CAAAAjAAAAAEAAAAAAAAAODRwAP///wgAAAAAAAAAAAAAAAAAAAAAAAAAAAAAAAAAAAAAeAAAAAEAAABAAAAAAAAAAAAAAAB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ODRwAEpFkgEAAAAAAAAAAAAAAAAAAAAAAAAAAAAAAAAAAAAAAAAAADg0cAJ/f38AAKXkA8zMzADAwP8Af39/AAAAAAAAAAAAAAAAAAAAAAAAAAAAIQAAABgAAAAUAAAARSIAAIATAABjIwAAsBUAAAAAAAAmAAAACAAAAP//////////"/>
                </a:ext>
              </a:extLst>
            </p:cNvSpPr>
            <p:nvPr/>
          </p:nvSpPr>
          <p:spPr>
            <a:xfrm flipH="1">
              <a:off x="5570855" y="3169920"/>
              <a:ext cx="181610" cy="355600"/>
            </a:xfrm>
            <a:custGeom>
              <a:avLst/>
              <a:gdLst/>
              <a:ahLst/>
              <a:cxnLst/>
              <a:rect l="0" t="0" r="181610" b="355600"/>
              <a:pathLst>
                <a:path w="181610" h="355600">
                  <a:moveTo>
                    <a:pt x="90924" y="60"/>
                  </a:moveTo>
                  <a:cubicBezTo>
                    <a:pt x="40743" y="60"/>
                    <a:pt x="60" y="40565"/>
                    <a:pt x="60" y="90615"/>
                  </a:cubicBezTo>
                  <a:cubicBezTo>
                    <a:pt x="60" y="123067"/>
                    <a:pt x="17026" y="151343"/>
                    <a:pt x="42595" y="167331"/>
                  </a:cubicBezTo>
                  <a:lnTo>
                    <a:pt x="42595" y="329233"/>
                  </a:lnTo>
                  <a:cubicBezTo>
                    <a:pt x="42595" y="343729"/>
                    <a:pt x="54423" y="355540"/>
                    <a:pt x="69119" y="355540"/>
                  </a:cubicBezTo>
                  <a:lnTo>
                    <a:pt x="112670" y="355540"/>
                  </a:lnTo>
                  <a:cubicBezTo>
                    <a:pt x="127187" y="355540"/>
                    <a:pt x="139075" y="343729"/>
                    <a:pt x="139075" y="329233"/>
                  </a:cubicBezTo>
                  <a:lnTo>
                    <a:pt x="139075" y="167331"/>
                  </a:lnTo>
                  <a:cubicBezTo>
                    <a:pt x="164584" y="151343"/>
                    <a:pt x="181610" y="123067"/>
                    <a:pt x="181610" y="90615"/>
                  </a:cubicBezTo>
                  <a:cubicBezTo>
                    <a:pt x="181610" y="40565"/>
                    <a:pt x="141046" y="60"/>
                    <a:pt x="90924" y="60"/>
                  </a:cubicBezTo>
                  <a:close/>
                </a:path>
              </a:pathLst>
            </a:custGeom>
            <a:solidFill>
              <a:srgbClr val="383470"/>
            </a:solidFill>
            <a:ln>
              <a:noFill/>
            </a:ln>
            <a:effectLst/>
          </p:spPr>
          <p:txBody>
            <a:bodyPr vert="horz" wrap="square" lIns="91440" tIns="91440" rIns="91440" bIns="91440" numCol="1" spcCol="215900" anchor="ctr"/>
            <a:lstStyle/>
            <a:p>
              <a:pPr marL="0" indent="0" algn="l">
                <a:spcBef>
                  <a:spcPts val="0"/>
                </a:spcBef>
                <a:spcAft>
                  <a:spcPts val="0"/>
                </a:spcAft>
                <a:buNone/>
              </a:pPr>
            </a:p>
          </p:txBody>
        </p:sp>
      </p:grpSp>
    </p:spTree>
  </p:cSld>
  <p:clrMapOvr>
    <a:masterClrMapping/>
  </p:clrMapOvr>
  <p:timing>
    <p:tnLst>
      <p:par>
        <p:cTn id="1" dur="indefinite" restart="never" nodeType="tmRoot"/>
      </p:par>
    </p:tnLst>
  </p:timing>
</p:sld>
</file>

<file path=ppt/slides/slide9.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4185;p37"/>
          <p:cNvSpPr>
            <a:spLocks noGrp="1" noChangeArrowheads="1"/>
            <a:extLst>
              <a:ext uri="smNativeData">
                <pr:smNativeData xmlns:pr="smNativeData" xmlns="smNativeData" val="SMDATA_15_r2NKZxMAAAAlAAAAZAAAAA0AAAAAkAAAAJAAAACQAAAAkAAAAAAAAAAC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AAGAABOFQAA0BEAABAAAAAmAAAACAAAADwwAAAAAAAA"/>
              </a:ext>
            </a:extLst>
          </p:cNvSpPr>
          <p:nvPr>
            <p:ph type="title"/>
          </p:nvPr>
        </p:nvSpPr>
        <p:spPr/>
        <p:txBody>
          <a:bodyPr vert="horz" wrap="square" lIns="91440" tIns="91440" rIns="91440" bIns="91440" numCol="1" spcCol="215900" anchor="b">
            <a:prstTxWarp prst="textNoShape">
              <a:avLst/>
            </a:prstTxWarp>
          </a:bodyPr>
          <a:lstStyle/>
          <a:p>
            <a:pPr marL="0" indent="0" algn="l">
              <a:spcBef>
                <a:spcPts val="0"/>
              </a:spcBef>
              <a:spcAft>
                <a:spcPts val="0"/>
              </a:spcAft>
              <a:buNone/>
            </a:pPr>
            <a:r>
              <a:rPr lang="en-us" cap="none"/>
              <a:t>A picture always reinforces the concept</a:t>
            </a:r>
          </a:p>
        </p:txBody>
      </p:sp>
      <p:sp>
        <p:nvSpPr>
          <p:cNvPr id="3" name="Google Shape;4186;p37"/>
          <p:cNvSpPr>
            <a:spLocks noGrp="1" noChangeArrowheads="1"/>
            <a:extLst>
              <a:ext uri="smNativeData">
                <pr:smNativeData xmlns:pr="smNativeData" xmlns="smNativeData" val="SMDATA_15_r2NKZxMAAAAlAAAAZAAAAA0AAAAAkAAAAJAAAACQAAAAkAAAAAAAAAAAAAAAAAAAAAEAAABQAAAAAAAAAAAA4D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6pUPBUpFkgEAAAAAAAAAAAAAAAAAAAAAAAAAAAAAAAAAAAAAAAAAADg0cAJ/f38AAKXkA8zMzADAwP8Af39/AAAAAAAAAAAAAAAAAAAAAAAAAAAAIQAAABgAAAAUAAAAbgQAADQRAABOFQAAxBoAABAAAAAmAAAACAAAADwwAAAAAAAA"/>
              </a:ext>
            </a:extLst>
          </p:cNvSpPr>
          <p:nvPr>
            <p:ph type="subTitle" idx="1"/>
          </p:nvPr>
        </p:nvSpPr>
        <p:spPr/>
        <p:txBody>
          <a:bodyPr vert="horz" wrap="square" lIns="91440" tIns="91440" rIns="91440" bIns="91440" numCol="1" spcCol="215900" anchor="t">
            <a:prstTxWarp prst="textNoShape">
              <a:avLst/>
            </a:prstTxWarp>
          </a:bodyPr>
          <a:lstStyle/>
          <a:p>
            <a:pPr marL="0" indent="0" algn="l">
              <a:spcBef>
                <a:spcPts val="0"/>
              </a:spcBef>
              <a:spcAft>
                <a:spcPts val="0"/>
              </a:spcAft>
              <a:buNone/>
            </a:pPr>
            <a:r>
              <a:rPr lang="en-us" cap="none"/>
              <a:t>Images reveal large amounts of data, so remember: use an image instead of a long text. Your audience will appreciate it</a:t>
            </a:r>
          </a:p>
        </p:txBody>
      </p:sp>
      <p:pic>
        <p:nvPicPr>
          <p:cNvPr id="4" name="Google Shape;4187;p37"/>
          <p:cNvPicPr>
            <a:picLocks noGrp="1" noChangeArrowheads="1"/>
            <a:extLst>
              <a:ext uri="smNativeData">
                <pr:smNativeData xmlns:pr="smNativeData" xmlns="smNativeData" val="SMDATA_17_r2NKZxMAAAAlAAAAEQAAAA0AAAAAkAAAAJAAAACQAAAAkAAAAAAAAAAAAAAAAAAAAAEAAABQAAAAMNgN2xZlpj8AAAAAAADgPwAAAAAAAOA/AAAAAAAA4D8AAAAAAADgPwAAAAAAAOA/AAAAAAAA4D8AAAAAAADgPwAAAAAAAOA/AAAAAAAA4D8CAAAAjAAAAAAAAAAAAAAA////DP///wgAAAAAAAAAAAAAAAAAAAAAAAAAAAAAAAAAAAAAZAAAAAEAAABAAAAAAAAAAAAAAAAAAAAAAAAAAAAAAAAAAAAAAAAAAAAAAAAAAAAAAAAAAAAAAAAAAAAAAAAAAAAAAAAAAAAAAAAAAAAAAAAAAAAAAAAAAAAAAAAAAAAAFAAAADwAAAAAAAAAAAAAAA4qRwkUAAAAAQAAABQAAAAUAAAAFAAAAAEAAAAAAAAAZAAAAGQAAAAAAAAAZAAAAGQAAAAVAAAAYAAAAAAAAAAAAAAADwAAACADAAAAAAAAAAAAAAEAAACgMgAAVgcAAKr4//8BAAAAf39/AAEAAABkAAAAAAAAABQAAABAHwAAAAAAACYAAAAAAAAAwOD//wAAAAAmAAAAZAAAABYAAABMAAAAAAAAAAAAAAAEAAAAAAAAAAEAAACGn7IKAAAAACgAAAAoAAAAZAAAAGQAAAAAAAAAzMzMAAAAAABQAAAAUAAAAGQAAABkAAAAAAAAAAcAAAA4AAAAAAAAAAAAAAAAAAAA////AAAAAAAAAAAACgMAAAAAAAAKAwAAAAAAAAAAAABkAAAAZAAAAAAAAAAjAAAABAAAAGUAAAAXAAAAFAAAAAAAAAAAAAAA/38AAP9/AAAAAAAACQAAAAQAAAD///8t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OqVDwVKRZIBAAAAAAAAAAAAAAAAAAAAAAAAAAAAAAAAAAAAAAAAAAA4NHACf39/AACl5APMzMwAwMD/AH9/fwAAAAAAAAAAAAAAAAD///8AAAAAACEAAAAYAAAAFAAAAK8XAABSAwAA3TMAAFocAAAQAAAAJgAAAAgAAAAAgAAAAAAgAA=="/>
              </a:ext>
            </a:extLst>
          </p:cNvPicPr>
          <p:nvPr>
            <p:ph type="pic" idx="2"/>
          </p:nvPr>
        </p:nvPicPr>
        <p:blipFill>
          <a:blip r:embed="rId3"/>
          <a:srcRect l="7780" t="0" r="7780" b="0"/>
          <a:stretch>
            <a:fillRect/>
          </a:stretch>
        </p:blip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Presentation 1">
      <a:dk1>
        <a:srgbClr val="383470"/>
      </a:dk1>
      <a:lt1>
        <a:srgbClr val="4A4592"/>
      </a:lt1>
      <a:dk2>
        <a:srgbClr val="FA8789"/>
      </a:dk2>
      <a:lt2>
        <a:srgbClr val="00A5E4"/>
      </a:lt2>
      <a:accent1>
        <a:srgbClr val="EA950F"/>
      </a:accent1>
      <a:accent2>
        <a:srgbClr val="EDC85D"/>
      </a:accent2>
      <a:accent3>
        <a:srgbClr val="775C97"/>
      </a:accent3>
      <a:accent4>
        <a:srgbClr val="E3DBF3"/>
      </a:accent4>
      <a:accent5>
        <a:srgbClr val="82A81F"/>
      </a:accent5>
      <a:accent6>
        <a:srgbClr val="FFFFFF"/>
      </a:accent6>
      <a:hlink>
        <a:srgbClr val="FFFFFF"/>
      </a:hlink>
      <a:folHlink>
        <a:srgbClr val="0097A7"/>
      </a:folHlink>
    </a:clrScheme>
    <a:fontScheme name="Presentatio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383470"/>
        </a:dk1>
        <a:lt1>
          <a:srgbClr val="4A4592"/>
        </a:lt1>
        <a:dk2>
          <a:srgbClr val="FA8789"/>
        </a:dk2>
        <a:lt2>
          <a:srgbClr val="00A5E4"/>
        </a:lt2>
        <a:accent1>
          <a:srgbClr val="EA950F"/>
        </a:accent1>
        <a:accent2>
          <a:srgbClr val="EDC85D"/>
        </a:accent2>
        <a:accent3>
          <a:srgbClr val="775C97"/>
        </a:accent3>
        <a:accent4>
          <a:srgbClr val="E3DBF3"/>
        </a:accent4>
        <a:accent5>
          <a:srgbClr val="82A81F"/>
        </a:accent5>
        <a:accent6>
          <a:srgbClr val="FFFFFF"/>
        </a:accent6>
        <a:hlink>
          <a:srgbClr val="FFFFFF"/>
        </a:hlink>
        <a:folHlink>
          <a:srgbClr val="0097A7"/>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Presentation">
  <a:themeElements>
    <a:clrScheme name="Presentation 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Presentatio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Presentation">
  <a:themeElements>
    <a:clrScheme name="Presentation 1">
      <a:dk1>
        <a:srgbClr val="0E2A47"/>
      </a:dk1>
      <a:lt1>
        <a:srgbClr val="FFFFFF"/>
      </a:lt1>
      <a:dk2>
        <a:srgbClr val="FFFFFF"/>
      </a:dk2>
      <a:lt2>
        <a:srgbClr val="869FB2"/>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Presentatio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E2A47"/>
        </a:dk1>
        <a:lt1>
          <a:srgbClr val="FFFFFF"/>
        </a:lt1>
        <a:dk2>
          <a:srgbClr val="FFFFFF"/>
        </a:dk2>
        <a:lt2>
          <a:srgbClr val="869FB2"/>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clrMap bg1="lt1" tx1="dk1" bg2="lt2" tx2="dk2" accent1="accent1" accent2="accent2" accent3="accent3" accent4="accent4" accent5="accent5" accent6="accent6" hlink="hlink" folHlink="folHlink"/>
    </a:extraClrScheme>
  </a:extraClrSchemeLst>
</a:theme>
</file>

<file path=ppt/theme/themeOverride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0.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2.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3.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4.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5.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6.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7.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8.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9.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0.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2.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3.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4.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5.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6.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7.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8.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9.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0.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2.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3.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4.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5.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6.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7.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8.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9.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0.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2.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3.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4.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5.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6.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7.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8.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9.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5.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50.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5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6.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7.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8.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9.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derpi</cp:lastModifiedBy>
  <cp:revision>0</cp:revision>
  <dcterms:created xsi:type="dcterms:W3CDTF">2024-11-29T15:37:23Z</dcterms:created>
  <dcterms:modified xsi:type="dcterms:W3CDTF">2024-11-30T01:00:31Z</dcterms:modified>
</cp:coreProperties>
</file>